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6" r:id="rId1"/>
  </p:sldMasterIdLst>
  <p:notesMasterIdLst>
    <p:notesMasterId r:id="rId200"/>
  </p:notesMasterIdLst>
  <p:sldIdLst>
    <p:sldId id="364" r:id="rId2"/>
    <p:sldId id="6502" r:id="rId3"/>
    <p:sldId id="2193" r:id="rId4"/>
    <p:sldId id="6416" r:id="rId5"/>
    <p:sldId id="6417" r:id="rId6"/>
    <p:sldId id="6464" r:id="rId7"/>
    <p:sldId id="6466" r:id="rId8"/>
    <p:sldId id="6420" r:id="rId9"/>
    <p:sldId id="2196" r:id="rId10"/>
    <p:sldId id="6419" r:id="rId11"/>
    <p:sldId id="2200" r:id="rId12"/>
    <p:sldId id="2195" r:id="rId13"/>
    <p:sldId id="2160" r:id="rId14"/>
    <p:sldId id="6465" r:id="rId15"/>
    <p:sldId id="2202" r:id="rId16"/>
    <p:sldId id="2206" r:id="rId17"/>
    <p:sldId id="6521" r:id="rId18"/>
    <p:sldId id="259" r:id="rId19"/>
    <p:sldId id="602" r:id="rId20"/>
    <p:sldId id="599" r:id="rId21"/>
    <p:sldId id="671" r:id="rId22"/>
    <p:sldId id="672" r:id="rId23"/>
    <p:sldId id="673" r:id="rId24"/>
    <p:sldId id="619" r:id="rId25"/>
    <p:sldId id="620" r:id="rId26"/>
    <p:sldId id="6307" r:id="rId27"/>
    <p:sldId id="6308" r:id="rId28"/>
    <p:sldId id="6231" r:id="rId29"/>
    <p:sldId id="6448" r:id="rId30"/>
    <p:sldId id="6476" r:id="rId31"/>
    <p:sldId id="6374" r:id="rId32"/>
    <p:sldId id="6309" r:id="rId33"/>
    <p:sldId id="6310" r:id="rId34"/>
    <p:sldId id="6311" r:id="rId35"/>
    <p:sldId id="6312" r:id="rId36"/>
    <p:sldId id="6340" r:id="rId37"/>
    <p:sldId id="288" r:id="rId38"/>
    <p:sldId id="321" r:id="rId39"/>
    <p:sldId id="6263" r:id="rId40"/>
    <p:sldId id="6346" r:id="rId41"/>
    <p:sldId id="6504" r:id="rId42"/>
    <p:sldId id="6436" r:id="rId43"/>
    <p:sldId id="6356" r:id="rId44"/>
    <p:sldId id="6410" r:id="rId45"/>
    <p:sldId id="6350" r:id="rId46"/>
    <p:sldId id="6349" r:id="rId47"/>
    <p:sldId id="6351" r:id="rId48"/>
    <p:sldId id="6355" r:id="rId49"/>
    <p:sldId id="6354" r:id="rId50"/>
    <p:sldId id="6352" r:id="rId51"/>
    <p:sldId id="6415" r:id="rId52"/>
    <p:sldId id="6353" r:id="rId53"/>
    <p:sldId id="6357" r:id="rId54"/>
    <p:sldId id="6429" r:id="rId55"/>
    <p:sldId id="6343" r:id="rId56"/>
    <p:sldId id="6344" r:id="rId57"/>
    <p:sldId id="6428" r:id="rId58"/>
    <p:sldId id="6358" r:id="rId59"/>
    <p:sldId id="6294" r:id="rId60"/>
    <p:sldId id="327" r:id="rId61"/>
    <p:sldId id="328" r:id="rId62"/>
    <p:sldId id="329" r:id="rId63"/>
    <p:sldId id="6300" r:id="rId64"/>
    <p:sldId id="6392" r:id="rId65"/>
    <p:sldId id="6444" r:id="rId66"/>
    <p:sldId id="330" r:id="rId67"/>
    <p:sldId id="331" r:id="rId68"/>
    <p:sldId id="332" r:id="rId69"/>
    <p:sldId id="333" r:id="rId70"/>
    <p:sldId id="6298" r:id="rId71"/>
    <p:sldId id="6266" r:id="rId72"/>
    <p:sldId id="6445" r:id="rId73"/>
    <p:sldId id="6393" r:id="rId74"/>
    <p:sldId id="6373" r:id="rId75"/>
    <p:sldId id="2187" r:id="rId76"/>
    <p:sldId id="6446" r:id="rId77"/>
    <p:sldId id="6447" r:id="rId78"/>
    <p:sldId id="6427" r:id="rId79"/>
    <p:sldId id="2553" r:id="rId80"/>
    <p:sldId id="594" r:id="rId81"/>
    <p:sldId id="2554" r:id="rId82"/>
    <p:sldId id="2589" r:id="rId83"/>
    <p:sldId id="2594" r:id="rId84"/>
    <p:sldId id="2557" r:id="rId85"/>
    <p:sldId id="2592" r:id="rId86"/>
    <p:sldId id="2596" r:id="rId87"/>
    <p:sldId id="2562" r:id="rId88"/>
    <p:sldId id="2559" r:id="rId89"/>
    <p:sldId id="656" r:id="rId90"/>
    <p:sldId id="2585" r:id="rId91"/>
    <p:sldId id="2584" r:id="rId92"/>
    <p:sldId id="2586" r:id="rId93"/>
    <p:sldId id="759" r:id="rId94"/>
    <p:sldId id="2593" r:id="rId95"/>
    <p:sldId id="645" r:id="rId96"/>
    <p:sldId id="2207" r:id="rId97"/>
    <p:sldId id="6430" r:id="rId98"/>
    <p:sldId id="266" r:id="rId99"/>
    <p:sldId id="6431" r:id="rId100"/>
    <p:sldId id="6434" r:id="rId101"/>
    <p:sldId id="2365" r:id="rId102"/>
    <p:sldId id="6361" r:id="rId103"/>
    <p:sldId id="6435" r:id="rId104"/>
    <p:sldId id="6270" r:id="rId105"/>
    <p:sldId id="6275" r:id="rId106"/>
    <p:sldId id="6276" r:id="rId107"/>
    <p:sldId id="6271" r:id="rId108"/>
    <p:sldId id="6272" r:id="rId109"/>
    <p:sldId id="6370" r:id="rId110"/>
    <p:sldId id="6264" r:id="rId111"/>
    <p:sldId id="6469" r:id="rId112"/>
    <p:sldId id="6386" r:id="rId113"/>
    <p:sldId id="6388" r:id="rId114"/>
    <p:sldId id="6387" r:id="rId115"/>
    <p:sldId id="6470" r:id="rId116"/>
    <p:sldId id="6437" r:id="rId117"/>
    <p:sldId id="6438" r:id="rId118"/>
    <p:sldId id="6277" r:id="rId119"/>
    <p:sldId id="6422" r:id="rId120"/>
    <p:sldId id="6423" r:id="rId121"/>
    <p:sldId id="307" r:id="rId122"/>
    <p:sldId id="6439" r:id="rId123"/>
    <p:sldId id="6360" r:id="rId124"/>
    <p:sldId id="6281" r:id="rId125"/>
    <p:sldId id="6283" r:id="rId126"/>
    <p:sldId id="6282" r:id="rId127"/>
    <p:sldId id="6440" r:id="rId128"/>
    <p:sldId id="6441" r:id="rId129"/>
    <p:sldId id="6377" r:id="rId130"/>
    <p:sldId id="6381" r:id="rId131"/>
    <p:sldId id="6442" r:id="rId132"/>
    <p:sldId id="6342" r:id="rId133"/>
    <p:sldId id="6443" r:id="rId134"/>
    <p:sldId id="653" r:id="rId135"/>
    <p:sldId id="641" r:id="rId136"/>
    <p:sldId id="615" r:id="rId137"/>
    <p:sldId id="551" r:id="rId138"/>
    <p:sldId id="552" r:id="rId139"/>
    <p:sldId id="557" r:id="rId140"/>
    <p:sldId id="563" r:id="rId141"/>
    <p:sldId id="561" r:id="rId142"/>
    <p:sldId id="612" r:id="rId143"/>
    <p:sldId id="613" r:id="rId144"/>
    <p:sldId id="6285" r:id="rId145"/>
    <p:sldId id="6412" r:id="rId146"/>
    <p:sldId id="6413" r:id="rId147"/>
    <p:sldId id="6414" r:id="rId148"/>
    <p:sldId id="6522" r:id="rId149"/>
    <p:sldId id="6523" r:id="rId150"/>
    <p:sldId id="6524" r:id="rId151"/>
    <p:sldId id="6472" r:id="rId152"/>
    <p:sldId id="6473" r:id="rId153"/>
    <p:sldId id="6525" r:id="rId154"/>
    <p:sldId id="6475" r:id="rId155"/>
    <p:sldId id="6290" r:id="rId156"/>
    <p:sldId id="6526" r:id="rId157"/>
    <p:sldId id="6527" r:id="rId158"/>
    <p:sldId id="6317" r:id="rId159"/>
    <p:sldId id="6505" r:id="rId160"/>
    <p:sldId id="6450" r:id="rId161"/>
    <p:sldId id="6451" r:id="rId162"/>
    <p:sldId id="6348" r:id="rId163"/>
    <p:sldId id="6452" r:id="rId164"/>
    <p:sldId id="6453" r:id="rId165"/>
    <p:sldId id="6454" r:id="rId166"/>
    <p:sldId id="6455" r:id="rId167"/>
    <p:sldId id="6456" r:id="rId168"/>
    <p:sldId id="6382" r:id="rId169"/>
    <p:sldId id="6457" r:id="rId170"/>
    <p:sldId id="6458" r:id="rId171"/>
    <p:sldId id="6459" r:id="rId172"/>
    <p:sldId id="6460" r:id="rId173"/>
    <p:sldId id="6507" r:id="rId174"/>
    <p:sldId id="6359" r:id="rId175"/>
    <p:sldId id="6371" r:id="rId176"/>
    <p:sldId id="6508" r:id="rId177"/>
    <p:sldId id="6509" r:id="rId178"/>
    <p:sldId id="6510" r:id="rId179"/>
    <p:sldId id="6313" r:id="rId180"/>
    <p:sldId id="322" r:id="rId181"/>
    <p:sldId id="323" r:id="rId182"/>
    <p:sldId id="324" r:id="rId183"/>
    <p:sldId id="6461" r:id="rId184"/>
    <p:sldId id="6366" r:id="rId185"/>
    <p:sldId id="6315" r:id="rId186"/>
    <p:sldId id="6407" r:id="rId187"/>
    <p:sldId id="6408" r:id="rId188"/>
    <p:sldId id="6376" r:id="rId189"/>
    <p:sldId id="6468" r:id="rId190"/>
    <p:sldId id="6391" r:id="rId191"/>
    <p:sldId id="6477" r:id="rId192"/>
    <p:sldId id="1571" r:id="rId193"/>
    <p:sldId id="6471" r:id="rId194"/>
    <p:sldId id="663" r:id="rId195"/>
    <p:sldId id="664" r:id="rId196"/>
    <p:sldId id="628" r:id="rId197"/>
    <p:sldId id="605" r:id="rId198"/>
    <p:sldId id="2197" r:id="rId199"/>
  </p:sldIdLst>
  <p:sldSz cx="9144000" cy="5143500" type="screen16x9"/>
  <p:notesSz cx="6858000" cy="9144000"/>
  <p:defaultTex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521415D9-36F7-43E2-AB2F-B90AF26B5E84}">
      <p14:sectionLst xmlns:p14="http://schemas.microsoft.com/office/powerpoint/2010/main">
        <p14:section name="INTERNAL SLIDE" id="{A2D96A1E-3F37-4DA5-8558-A012E7B37EE4}">
          <p14:sldIdLst/>
        </p14:section>
        <p14:section name="SageMaker Introduction" id="{01AAEEB2-5325-431A-895B-D06E060DD4F9}">
          <p14:sldIdLst>
            <p14:sldId id="364"/>
            <p14:sldId id="6502"/>
            <p14:sldId id="2193"/>
            <p14:sldId id="6416"/>
            <p14:sldId id="6417"/>
            <p14:sldId id="6464"/>
            <p14:sldId id="6466"/>
            <p14:sldId id="6420"/>
            <p14:sldId id="2196"/>
            <p14:sldId id="6419"/>
            <p14:sldId id="2200"/>
            <p14:sldId id="2195"/>
            <p14:sldId id="2160"/>
            <p14:sldId id="6465"/>
            <p14:sldId id="2202"/>
            <p14:sldId id="2206"/>
            <p14:sldId id="6521"/>
          </p14:sldIdLst>
        </p14:section>
        <p14:section name="Studio" id="{A3489DA7-21C8-3E49-92B0-CE51715A4114}">
          <p14:sldIdLst>
            <p14:sldId id="259"/>
            <p14:sldId id="602"/>
            <p14:sldId id="599"/>
            <p14:sldId id="671"/>
            <p14:sldId id="672"/>
            <p14:sldId id="673"/>
          </p14:sldIdLst>
        </p14:section>
        <p14:section name="Autopilot" id="{CCA0B1BF-4F11-2C40-905D-5563543F6845}">
          <p14:sldIdLst>
            <p14:sldId id="619"/>
            <p14:sldId id="620"/>
          </p14:sldIdLst>
        </p14:section>
        <p14:section name="JumpStart" id="{1FC05FFB-8098-4BEF-8F5F-28C4C4A1C0ED}">
          <p14:sldIdLst>
            <p14:sldId id="6307"/>
            <p14:sldId id="6308"/>
            <p14:sldId id="6231"/>
            <p14:sldId id="6448"/>
            <p14:sldId id="6476"/>
            <p14:sldId id="6374"/>
            <p14:sldId id="6309"/>
            <p14:sldId id="6310"/>
            <p14:sldId id="6311"/>
            <p14:sldId id="6312"/>
          </p14:sldIdLst>
        </p14:section>
        <p14:section name="Pipelines" id="{83273906-E38E-48FC-8FD6-72525DB8651B}">
          <p14:sldIdLst>
            <p14:sldId id="6340"/>
            <p14:sldId id="288"/>
            <p14:sldId id="321"/>
            <p14:sldId id="6263"/>
            <p14:sldId id="6346"/>
            <p14:sldId id="6504"/>
            <p14:sldId id="6436"/>
            <p14:sldId id="6356"/>
            <p14:sldId id="6410"/>
            <p14:sldId id="6350"/>
            <p14:sldId id="6349"/>
            <p14:sldId id="6351"/>
            <p14:sldId id="6355"/>
            <p14:sldId id="6354"/>
            <p14:sldId id="6352"/>
            <p14:sldId id="6415"/>
            <p14:sldId id="6353"/>
            <p14:sldId id="6357"/>
            <p14:sldId id="6429"/>
            <p14:sldId id="6343"/>
            <p14:sldId id="6344"/>
            <p14:sldId id="6428"/>
            <p14:sldId id="6358"/>
          </p14:sldIdLst>
        </p14:section>
        <p14:section name="Clarify" id="{B13CE925-6219-48F4-9DDC-CED53E05FE5E}">
          <p14:sldIdLst>
            <p14:sldId id="6294"/>
            <p14:sldId id="327"/>
            <p14:sldId id="328"/>
            <p14:sldId id="329"/>
            <p14:sldId id="6300"/>
            <p14:sldId id="6392"/>
            <p14:sldId id="6444"/>
            <p14:sldId id="330"/>
            <p14:sldId id="331"/>
            <p14:sldId id="332"/>
            <p14:sldId id="333"/>
            <p14:sldId id="6298"/>
            <p14:sldId id="6266"/>
            <p14:sldId id="6445"/>
            <p14:sldId id="6393"/>
            <p14:sldId id="6373"/>
            <p14:sldId id="2187"/>
            <p14:sldId id="6446"/>
            <p14:sldId id="6447"/>
          </p14:sldIdLst>
        </p14:section>
        <p14:section name="Ground Truth" id="{3CA52077-49E1-400F-8E84-B837ACF48101}">
          <p14:sldIdLst>
            <p14:sldId id="6427"/>
            <p14:sldId id="2553"/>
            <p14:sldId id="594"/>
            <p14:sldId id="2554"/>
            <p14:sldId id="2589"/>
            <p14:sldId id="2594"/>
            <p14:sldId id="2557"/>
            <p14:sldId id="2592"/>
            <p14:sldId id="2596"/>
            <p14:sldId id="2562"/>
            <p14:sldId id="2559"/>
            <p14:sldId id="656"/>
            <p14:sldId id="2585"/>
            <p14:sldId id="2584"/>
            <p14:sldId id="2586"/>
            <p14:sldId id="759"/>
            <p14:sldId id="2593"/>
          </p14:sldIdLst>
        </p14:section>
        <p14:section name="Processing" id="{55624D7F-72ED-4138-9D65-CB9F3A4BDB74}">
          <p14:sldIdLst>
            <p14:sldId id="645"/>
          </p14:sldIdLst>
        </p14:section>
        <p14:section name="Data Wrangler" id="{36CEBE5F-7B07-4881-88B3-3E7CD9BB8E42}">
          <p14:sldIdLst>
            <p14:sldId id="2207"/>
            <p14:sldId id="6430"/>
            <p14:sldId id="266"/>
            <p14:sldId id="6431"/>
            <p14:sldId id="6434"/>
            <p14:sldId id="2365"/>
            <p14:sldId id="6361"/>
            <p14:sldId id="6435"/>
            <p14:sldId id="6270"/>
            <p14:sldId id="6275"/>
            <p14:sldId id="6276"/>
            <p14:sldId id="6271"/>
            <p14:sldId id="6272"/>
            <p14:sldId id="6370"/>
            <p14:sldId id="6264"/>
            <p14:sldId id="6469"/>
            <p14:sldId id="6386"/>
            <p14:sldId id="6388"/>
            <p14:sldId id="6387"/>
            <p14:sldId id="6470"/>
            <p14:sldId id="6437"/>
            <p14:sldId id="6438"/>
          </p14:sldIdLst>
        </p14:section>
        <p14:section name="Feature Store" id="{E0126051-E060-45F3-A6FC-F7D53F169B0A}">
          <p14:sldIdLst>
            <p14:sldId id="6277"/>
            <p14:sldId id="6422"/>
            <p14:sldId id="6423"/>
            <p14:sldId id="307"/>
            <p14:sldId id="6439"/>
            <p14:sldId id="6360"/>
            <p14:sldId id="6281"/>
            <p14:sldId id="6283"/>
            <p14:sldId id="6282"/>
            <p14:sldId id="6440"/>
            <p14:sldId id="6441"/>
            <p14:sldId id="6377"/>
            <p14:sldId id="6381"/>
            <p14:sldId id="6442"/>
            <p14:sldId id="6342"/>
            <p14:sldId id="6443"/>
          </p14:sldIdLst>
        </p14:section>
        <p14:section name="Training" id="{CB852FFC-9463-F949-B7F0-9CA6C6A4B9A5}">
          <p14:sldIdLst>
            <p14:sldId id="653"/>
            <p14:sldId id="641"/>
            <p14:sldId id="615"/>
            <p14:sldId id="551"/>
            <p14:sldId id="552"/>
            <p14:sldId id="557"/>
            <p14:sldId id="563"/>
            <p14:sldId id="561"/>
          </p14:sldIdLst>
        </p14:section>
        <p14:section name="Experiments" id="{8A0F6EC7-4645-444F-A01F-27E7221E449F}">
          <p14:sldIdLst>
            <p14:sldId id="612"/>
            <p14:sldId id="613"/>
          </p14:sldIdLst>
        </p14:section>
        <p14:section name="Distributed Training" id="{85437997-5320-4099-A8CE-4527F0373C07}">
          <p14:sldIdLst>
            <p14:sldId id="6285"/>
            <p14:sldId id="6412"/>
            <p14:sldId id="6413"/>
            <p14:sldId id="6414"/>
            <p14:sldId id="6522"/>
            <p14:sldId id="6523"/>
            <p14:sldId id="6524"/>
            <p14:sldId id="6472"/>
            <p14:sldId id="6473"/>
            <p14:sldId id="6525"/>
            <p14:sldId id="6475"/>
            <p14:sldId id="6290"/>
            <p14:sldId id="6526"/>
            <p14:sldId id="6527"/>
          </p14:sldIdLst>
        </p14:section>
        <p14:section name="Debugger" id="{9EE8B8DD-89FF-4672-97AE-2761701B21CC}">
          <p14:sldIdLst>
            <p14:sldId id="6317"/>
            <p14:sldId id="6505"/>
            <p14:sldId id="6450"/>
            <p14:sldId id="6451"/>
            <p14:sldId id="6348"/>
            <p14:sldId id="6452"/>
            <p14:sldId id="6453"/>
            <p14:sldId id="6454"/>
            <p14:sldId id="6455"/>
            <p14:sldId id="6456"/>
            <p14:sldId id="6382"/>
            <p14:sldId id="6457"/>
            <p14:sldId id="6458"/>
            <p14:sldId id="6459"/>
            <p14:sldId id="6460"/>
          </p14:sldIdLst>
        </p14:section>
        <p14:section name="Deploy" id="{0D9C4517-EB99-E648-8C55-9267043D08EF}">
          <p14:sldIdLst>
            <p14:sldId id="6507"/>
            <p14:sldId id="6359"/>
            <p14:sldId id="6371"/>
            <p14:sldId id="6508"/>
            <p14:sldId id="6509"/>
            <p14:sldId id="6510"/>
          </p14:sldIdLst>
        </p14:section>
        <p14:section name="Edge Manager" id="{DB76F6E6-250D-4482-B67B-12F52D8564F5}">
          <p14:sldIdLst>
            <p14:sldId id="6313"/>
            <p14:sldId id="322"/>
            <p14:sldId id="323"/>
            <p14:sldId id="324"/>
            <p14:sldId id="6461"/>
            <p14:sldId id="6366"/>
            <p14:sldId id="6315"/>
            <p14:sldId id="6407"/>
            <p14:sldId id="6408"/>
            <p14:sldId id="6376"/>
            <p14:sldId id="6468"/>
            <p14:sldId id="6391"/>
            <p14:sldId id="6477"/>
          </p14:sldIdLst>
        </p14:section>
        <p14:section name="Kubernetes Integration" id="{E71CECED-B0C7-3C48-BD4C-FA30F12F2742}">
          <p14:sldIdLst>
            <p14:sldId id="1571"/>
          </p14:sldIdLst>
        </p14:section>
        <p14:section name="Security" id="{F5F9C21B-E29E-E949-A508-C3FDE39AFD49}">
          <p14:sldIdLst>
            <p14:sldId id="6471"/>
          </p14:sldIdLst>
        </p14:section>
        <p14:section name="Human in the Loop Services" id="{BC1DB661-A3EF-4B76-ACA1-19C669980619}">
          <p14:sldIdLst>
            <p14:sldId id="663"/>
            <p14:sldId id="664"/>
          </p14:sldIdLst>
        </p14:section>
        <p14:section name="AWS Marketplace for ML" id="{F96E950A-5A73-6449-B721-7FE6E81C8088}">
          <p14:sldIdLst>
            <p14:sldId id="628"/>
            <p14:sldId id="605"/>
            <p14:sldId id="2197"/>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ander Matrubhutam" initials="CM" lastIdx="3" clrIdx="0">
    <p:extLst>
      <p:ext uri="{19B8F6BF-5375-455C-9EA6-DF929625EA0E}">
        <p15:presenceInfo xmlns:p15="http://schemas.microsoft.com/office/powerpoint/2012/main" userId="Chander Matrubhutam" providerId="None"/>
      </p:ext>
    </p:extLst>
  </p:cmAuthor>
  <p:cmAuthor id="2" name="Kaylee Long" initials="KL" lastIdx="5" clrIdx="1">
    <p:extLst>
      <p:ext uri="{19B8F6BF-5375-455C-9EA6-DF929625EA0E}">
        <p15:presenceInfo xmlns:p15="http://schemas.microsoft.com/office/powerpoint/2012/main" userId="S::kayleem@silverfoxprod.com::9d14131b-82fd-4f53-9a25-2f09aef1df75" providerId="AD"/>
      </p:ext>
    </p:extLst>
  </p:cmAuthor>
  <p:cmAuthor id="3" name="Mark Stluka" initials="MS" lastIdx="7" clrIdx="2">
    <p:extLst>
      <p:ext uri="{19B8F6BF-5375-455C-9EA6-DF929625EA0E}">
        <p15:presenceInfo xmlns:p15="http://schemas.microsoft.com/office/powerpoint/2012/main" userId="S::marks@silverfoxprod.com::8fdd8c16-1c2b-4b61-8fe4-faba46c6bb9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1D232E"/>
    <a:srgbClr val="1C232F"/>
    <a:srgbClr val="F4F4F3"/>
    <a:srgbClr val="00E9AA"/>
    <a:srgbClr val="858F94"/>
    <a:srgbClr val="252F3E"/>
    <a:srgbClr val="9F75E4"/>
    <a:srgbClr val="886ED0"/>
    <a:srgbClr val="B75FA8"/>
    <a:srgbClr val="527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959" autoAdjust="0"/>
    <p:restoredTop sz="69574" autoAdjust="0"/>
  </p:normalViewPr>
  <p:slideViewPr>
    <p:cSldViewPr snapToGrid="0">
      <p:cViewPr varScale="1">
        <p:scale>
          <a:sx n="113" d="100"/>
          <a:sy n="113" d="100"/>
        </p:scale>
        <p:origin x="1960" y="168"/>
      </p:cViewPr>
      <p:guideLst/>
    </p:cSldViewPr>
  </p:slideViewPr>
  <p:outlineViewPr>
    <p:cViewPr>
      <p:scale>
        <a:sx n="33" d="100"/>
        <a:sy n="33" d="100"/>
      </p:scale>
      <p:origin x="0" y="-5864"/>
    </p:cViewPr>
  </p:outlineViewPr>
  <p:notesTextViewPr>
    <p:cViewPr>
      <p:scale>
        <a:sx n="1" d="1"/>
        <a:sy n="1" d="1"/>
      </p:scale>
      <p:origin x="0" y="0"/>
    </p:cViewPr>
  </p:notesTextViewPr>
  <p:sorterViewPr>
    <p:cViewPr>
      <p:scale>
        <a:sx n="200" d="100"/>
        <a:sy n="200" d="100"/>
      </p:scale>
      <p:origin x="0" y="-6816"/>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tableStyles" Target="tableStyle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190" Type="http://schemas.openxmlformats.org/officeDocument/2006/relationships/slide" Target="slides/slide189.xml"/><Relationship Id="rId204" Type="http://schemas.openxmlformats.org/officeDocument/2006/relationships/theme" Target="theme/theme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notesMaster" Target="notesMasters/notesMaster1.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commentAuthors" Target="commentAuthors.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presProps" Target="presProps.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1898257637595797E-2"/>
          <c:y val="7.0639080664318191E-2"/>
          <c:w val="0.41951444562194107"/>
          <c:h val="0.85016103743429416"/>
        </c:manualLayout>
      </c:layout>
      <c:doughnutChart>
        <c:varyColors val="1"/>
        <c:ser>
          <c:idx val="0"/>
          <c:order val="0"/>
          <c:tx>
            <c:strRef>
              <c:f>Sheet1!$B$1</c:f>
              <c:strCache>
                <c:ptCount val="1"/>
                <c:pt idx="0">
                  <c:v>Sales</c:v>
                </c:pt>
              </c:strCache>
            </c:strRef>
          </c:tx>
          <c:spPr>
            <a:ln>
              <a:solidFill>
                <a:schemeClr val="bg1"/>
              </a:solidFill>
            </a:ln>
          </c:spPr>
          <c:dPt>
            <c:idx val="0"/>
            <c:bubble3D val="0"/>
            <c:spPr>
              <a:solidFill>
                <a:schemeClr val="accent1"/>
              </a:solidFill>
              <a:ln w="19050">
                <a:solidFill>
                  <a:schemeClr val="bg1"/>
                </a:solidFill>
              </a:ln>
              <a:effectLst/>
            </c:spPr>
            <c:extLst>
              <c:ext xmlns:c16="http://schemas.microsoft.com/office/drawing/2014/chart" uri="{C3380CC4-5D6E-409C-BE32-E72D297353CC}">
                <c16:uniqueId val="{00000002-D6D1-49B9-9167-4F9D56E81E5A}"/>
              </c:ext>
            </c:extLst>
          </c:dPt>
          <c:dPt>
            <c:idx val="1"/>
            <c:bubble3D val="0"/>
            <c:spPr>
              <a:solidFill>
                <a:schemeClr val="accent2"/>
              </a:solidFill>
              <a:ln w="19050">
                <a:solidFill>
                  <a:schemeClr val="bg1"/>
                </a:solidFill>
              </a:ln>
              <a:effectLst/>
            </c:spPr>
            <c:extLst>
              <c:ext xmlns:c16="http://schemas.microsoft.com/office/drawing/2014/chart" uri="{C3380CC4-5D6E-409C-BE32-E72D297353CC}">
                <c16:uniqueId val="{00000003-D6D1-49B9-9167-4F9D56E81E5A}"/>
              </c:ext>
            </c:extLst>
          </c:dPt>
          <c:dPt>
            <c:idx val="2"/>
            <c:bubble3D val="0"/>
            <c:spPr>
              <a:solidFill>
                <a:srgbClr val="FC6204"/>
              </a:solidFill>
              <a:ln w="19050">
                <a:solidFill>
                  <a:schemeClr val="bg1"/>
                </a:solidFill>
              </a:ln>
              <a:effectLst/>
            </c:spPr>
            <c:extLst>
              <c:ext xmlns:c16="http://schemas.microsoft.com/office/drawing/2014/chart" uri="{C3380CC4-5D6E-409C-BE32-E72D297353CC}">
                <c16:uniqueId val="{00000004-D6D1-49B9-9167-4F9D56E81E5A}"/>
              </c:ext>
            </c:extLst>
          </c:dPt>
          <c:dPt>
            <c:idx val="3"/>
            <c:bubble3D val="0"/>
            <c:spPr>
              <a:solidFill>
                <a:schemeClr val="accent3"/>
              </a:solidFill>
              <a:ln w="19050">
                <a:solidFill>
                  <a:schemeClr val="bg1"/>
                </a:solidFill>
              </a:ln>
              <a:effectLst/>
            </c:spPr>
            <c:extLst>
              <c:ext xmlns:c16="http://schemas.microsoft.com/office/drawing/2014/chart" uri="{C3380CC4-5D6E-409C-BE32-E72D297353CC}">
                <c16:uniqueId val="{00000005-D6D1-49B9-9167-4F9D56E81E5A}"/>
              </c:ext>
            </c:extLst>
          </c:dPt>
          <c:dPt>
            <c:idx val="4"/>
            <c:bubble3D val="0"/>
            <c:spPr>
              <a:solidFill>
                <a:schemeClr val="accent4"/>
              </a:solidFill>
              <a:ln w="19050">
                <a:solidFill>
                  <a:schemeClr val="bg1"/>
                </a:solidFill>
              </a:ln>
              <a:effectLst/>
            </c:spPr>
            <c:extLst>
              <c:ext xmlns:c16="http://schemas.microsoft.com/office/drawing/2014/chart" uri="{C3380CC4-5D6E-409C-BE32-E72D297353CC}">
                <c16:uniqueId val="{00000007-D6D1-49B9-9167-4F9D56E81E5A}"/>
              </c:ext>
            </c:extLst>
          </c:dPt>
          <c:dPt>
            <c:idx val="5"/>
            <c:bubble3D val="0"/>
            <c:spPr>
              <a:solidFill>
                <a:schemeClr val="accent4">
                  <a:lumMod val="75000"/>
                </a:schemeClr>
              </a:solidFill>
              <a:ln w="19050">
                <a:solidFill>
                  <a:schemeClr val="bg1"/>
                </a:solidFill>
              </a:ln>
              <a:effectLst/>
            </c:spPr>
            <c:extLst>
              <c:ext xmlns:c16="http://schemas.microsoft.com/office/drawing/2014/chart" uri="{C3380CC4-5D6E-409C-BE32-E72D297353CC}">
                <c16:uniqueId val="{00000006-D6D1-49B9-9167-4F9D56E81E5A}"/>
              </c:ext>
            </c:extLst>
          </c:dPt>
          <c:dLbls>
            <c:dLbl>
              <c:idx val="0"/>
              <c:layout>
                <c:manualLayout>
                  <c:x val="4.6467875962370668E-2"/>
                  <c:y val="0.16693562412285493"/>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2-D6D1-49B9-9167-4F9D56E81E5A}"/>
                </c:ext>
              </c:extLst>
            </c:dLbl>
            <c:dLbl>
              <c:idx val="1"/>
              <c:layout>
                <c:manualLayout>
                  <c:x val="-4.4355699782262906E-2"/>
                  <c:y val="0.17121602474138967"/>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3-D6D1-49B9-9167-4F9D56E81E5A}"/>
                </c:ext>
              </c:extLst>
            </c:dLbl>
            <c:dLbl>
              <c:idx val="2"/>
              <c:layout>
                <c:manualLayout>
                  <c:x val="-6.1253109223124977E-2"/>
                  <c:y val="-8.5608012370694861E-2"/>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4-D6D1-49B9-9167-4F9D56E81E5A}"/>
                </c:ext>
              </c:extLst>
            </c:dLbl>
            <c:dLbl>
              <c:idx val="3"/>
              <c:layout>
                <c:manualLayout>
                  <c:x val="-5.0692228322586193E-2"/>
                  <c:y val="-0.10701001546336855"/>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5-D6D1-49B9-9167-4F9D56E81E5A}"/>
                </c:ext>
              </c:extLst>
            </c:dLbl>
            <c:dLbl>
              <c:idx val="4"/>
              <c:layout>
                <c:manualLayout>
                  <c:x val="-3.168264270161638E-2"/>
                  <c:y val="-0.11985121731897276"/>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7-D6D1-49B9-9167-4F9D56E81E5A}"/>
                </c:ext>
              </c:extLst>
            </c:dLbl>
            <c:dLbl>
              <c:idx val="5"/>
              <c:layout>
                <c:manualLayout>
                  <c:x val="0"/>
                  <c:y val="-0.12498904621888958"/>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6-D6D1-49B9-9167-4F9D56E81E5A}"/>
                </c:ext>
              </c:extLst>
            </c:dLbl>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tx1"/>
                    </a:solidFill>
                    <a:latin typeface="+mn-lt"/>
                    <a:ea typeface="+mn-ea"/>
                    <a:cs typeface="+mn-cs"/>
                  </a:defRPr>
                </a:pPr>
                <a:endParaRPr lang="en-US"/>
              </a:p>
            </c:txP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Sheet1!$A$2:$A$7</c:f>
              <c:strCache>
                <c:ptCount val="6"/>
                <c:pt idx="0">
                  <c:v>Cleaning and organizing data</c:v>
                </c:pt>
                <c:pt idx="1">
                  <c:v>Collecting data sets</c:v>
                </c:pt>
                <c:pt idx="2">
                  <c:v>Mining data for patterns</c:v>
                </c:pt>
                <c:pt idx="3">
                  <c:v>Other</c:v>
                </c:pt>
                <c:pt idx="4">
                  <c:v>Refining algorithms</c:v>
                </c:pt>
                <c:pt idx="5">
                  <c:v>Building training sets</c:v>
                </c:pt>
              </c:strCache>
            </c:strRef>
          </c:cat>
          <c:val>
            <c:numRef>
              <c:f>Sheet1!$B$2:$B$7</c:f>
              <c:numCache>
                <c:formatCode>General</c:formatCode>
                <c:ptCount val="6"/>
                <c:pt idx="0">
                  <c:v>0.6</c:v>
                </c:pt>
                <c:pt idx="1">
                  <c:v>0.19</c:v>
                </c:pt>
                <c:pt idx="2">
                  <c:v>0.09</c:v>
                </c:pt>
                <c:pt idx="3">
                  <c:v>0.05</c:v>
                </c:pt>
                <c:pt idx="4">
                  <c:v>0.04</c:v>
                </c:pt>
                <c:pt idx="5">
                  <c:v>0.03</c:v>
                </c:pt>
              </c:numCache>
            </c:numRef>
          </c:val>
          <c:extLst>
            <c:ext xmlns:c16="http://schemas.microsoft.com/office/drawing/2014/chart" uri="{C3380CC4-5D6E-409C-BE32-E72D297353CC}">
              <c16:uniqueId val="{00000000-D6D1-49B9-9167-4F9D56E81E5A}"/>
            </c:ext>
          </c:extLst>
        </c:ser>
        <c:dLbls>
          <c:showLegendKey val="0"/>
          <c:showVal val="0"/>
          <c:showCatName val="0"/>
          <c:showSerName val="0"/>
          <c:showPercent val="0"/>
          <c:showBubbleSize val="0"/>
          <c:showLeaderLines val="1"/>
        </c:dLbls>
        <c:firstSliceAng val="0"/>
        <c:holeSize val="57"/>
      </c:doughnutChart>
      <c:spPr>
        <a:noFill/>
        <a:ln>
          <a:noFill/>
        </a:ln>
        <a:effectLst/>
      </c:spPr>
    </c:plotArea>
    <c:legend>
      <c:legendPos val="r"/>
      <c:layout>
        <c:manualLayout>
          <c:xMode val="edge"/>
          <c:yMode val="edge"/>
          <c:x val="0.52970917163443854"/>
          <c:y val="0.12097052522874864"/>
          <c:w val="0.43438383330372959"/>
          <c:h val="0.78486066116348707"/>
        </c:manualLayout>
      </c:layout>
      <c:overlay val="0"/>
      <c:spPr>
        <a:noFill/>
        <a:ln>
          <a:noFill/>
        </a:ln>
        <a:effectLst/>
      </c:spPr>
      <c:txPr>
        <a:bodyPr rot="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F0F1566-C2F7-4E08-ABD1-BEF96120CC5C}" type="datetimeFigureOut">
              <a:rPr lang="en-US" smtClean="0"/>
              <a:t>2/11/21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B20620A-227D-4A9C-B954-7529B959CAC1}" type="slidenum">
              <a:rPr lang="en-US" smtClean="0"/>
              <a:t>‹#›</a:t>
            </a:fld>
            <a:endParaRPr lang="en-US"/>
          </a:p>
        </p:txBody>
      </p:sp>
    </p:spTree>
    <p:extLst>
      <p:ext uri="{BB962C8B-B14F-4D97-AF65-F5344CB8AC3E}">
        <p14:creationId xmlns:p14="http://schemas.microsoft.com/office/powerpoint/2010/main" val="34254525"/>
      </p:ext>
    </p:extLst>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adage.com/article/media/ratings-slum/311777/"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8" Type="http://schemas.openxmlformats.org/officeDocument/2006/relationships/hyperlink" Target="https://aws.amazon.com/blogs/machine-learning/how-euler-hermes-detects-typo-squatting-with-amazon-sagemaker/" TargetMode="External"/><Relationship Id="rId13" Type="http://schemas.openxmlformats.org/officeDocument/2006/relationships/hyperlink" Target="https://partners.wsj.com/aws/ai-enhance-reader-experiences/" TargetMode="External"/><Relationship Id="rId18" Type="http://schemas.openxmlformats.org/officeDocument/2006/relationships/hyperlink" Target="https://medium.com/@julsimon/making-amazon-sagemaker-and-tensorflow-work-for-you-893365184233" TargetMode="External"/><Relationship Id="rId3" Type="http://schemas.openxmlformats.org/officeDocument/2006/relationships/hyperlink" Target="https://aws.amazon.com/solutions/case-studies/georgia-pacific/" TargetMode="External"/><Relationship Id="rId21" Type="http://schemas.openxmlformats.org/officeDocument/2006/relationships/hyperlink" Target="https://www.1strategy.com/boostability/" TargetMode="External"/><Relationship Id="rId7" Type="http://schemas.openxmlformats.org/officeDocument/2006/relationships/hyperlink" Target="https://github.com/awslabs/sagemaker-deep-demand-forecast" TargetMode="External"/><Relationship Id="rId12" Type="http://schemas.openxmlformats.org/officeDocument/2006/relationships/hyperlink" Target="https://github.com/awslabs/sagemaker-explaining-credit-decisions" TargetMode="External"/><Relationship Id="rId17" Type="http://schemas.openxmlformats.org/officeDocument/2006/relationships/hyperlink" Target="https://aws.amazon.com/solutions/case-studies/Lyft-level-5-spot/" TargetMode="External"/><Relationship Id="rId2" Type="http://schemas.openxmlformats.org/officeDocument/2006/relationships/slide" Target="../slides/slide14.xml"/><Relationship Id="rId16" Type="http://schemas.openxmlformats.org/officeDocument/2006/relationships/hyperlink" Target="https://sagemaker-workshop.com/builtin/resnet.html" TargetMode="External"/><Relationship Id="rId20" Type="http://schemas.openxmlformats.org/officeDocument/2006/relationships/hyperlink" Target="https://aws.amazon.com/blogs/machine-learning/building-a-customized-recommender-system-in-amazon-sagemaker/" TargetMode="External"/><Relationship Id="rId1" Type="http://schemas.openxmlformats.org/officeDocument/2006/relationships/notesMaster" Target="../notesMasters/notesMaster1.xml"/><Relationship Id="rId6" Type="http://schemas.openxmlformats.org/officeDocument/2006/relationships/hyperlink" Target="https://www.youtube.com/watch?v=VIEp4GR9BRc" TargetMode="External"/><Relationship Id="rId11" Type="http://schemas.openxmlformats.org/officeDocument/2006/relationships/hyperlink" Target="https://partners.wsj.com/aws/machine-powered-human-driven/infusing-intelligence-into-financial-services/" TargetMode="External"/><Relationship Id="rId5" Type="http://schemas.openxmlformats.org/officeDocument/2006/relationships/hyperlink" Target="https://github.com/awslabs/aws-fleet-predictive-maintenance" TargetMode="External"/><Relationship Id="rId15" Type="http://schemas.openxmlformats.org/officeDocument/2006/relationships/hyperlink" Target="https://aws.amazon.com/blogs/industries/in-the-news-with-machine-learning-manufacturing-giant-3m-innovates-products-old-and-new/" TargetMode="External"/><Relationship Id="rId10" Type="http://schemas.openxmlformats.org/officeDocument/2006/relationships/hyperlink" Target="https://github.com/awslabs/sagemaker-graph-fraud-detection" TargetMode="External"/><Relationship Id="rId19" Type="http://schemas.openxmlformats.org/officeDocument/2006/relationships/hyperlink" Target="https://aws.amazon.com/blogs/machine-learning/real-time-music-recommendations-for-new-users-with-amazon-sagemaker/" TargetMode="External"/><Relationship Id="rId4" Type="http://schemas.openxmlformats.org/officeDocument/2006/relationships/hyperlink" Target="https://aws.amazon.com/solutions/implementations/predictive-maintenance-using-machine-learning/" TargetMode="External"/><Relationship Id="rId9" Type="http://schemas.openxmlformats.org/officeDocument/2006/relationships/hyperlink" Target="https://aws.amazon.com/solutions/implementations/fraud-detection-using-machine-learning/" TargetMode="External"/><Relationship Id="rId14" Type="http://schemas.openxmlformats.org/officeDocument/2006/relationships/hyperlink" Target="https://github.com/data-science-on-aws/workshop" TargetMode="External"/><Relationship Id="rId22" Type="http://schemas.openxmlformats.org/officeDocument/2006/relationships/hyperlink" Target="https://github.com/aws/amazon-sagemaker-examples/blob/master/introduction_to_applying_machine_learning/xgboost_customer_churn" TargetMode="Externa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3" Type="http://schemas.openxmlformats.org/officeDocument/2006/relationships/hyperlink" Target="https://aws.amazon.com/marketplace/search/results?page=1&amp;filters=fulfillment_options&amp;fulfillment_options=SAGEMAKER&amp;ref_=header_nav_dm_sagemaker" TargetMode="External"/><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aws.amazon.com/about-aws/global-infrastructure/regional-product-services/" TargetMode="External"/><Relationship Id="rId2" Type="http://schemas.openxmlformats.org/officeDocument/2006/relationships/slide" Target="../slides/slide31.xml"/><Relationship Id="rId1" Type="http://schemas.openxmlformats.org/officeDocument/2006/relationships/notesMaster" Target="../notesMasters/notesMaster1.xml"/><Relationship Id="rId4" Type="http://schemas.openxmlformats.org/officeDocument/2006/relationships/hyperlink" Target="https://aws.amazon.com/sagemaker/pricing/"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3" Type="http://schemas.openxmlformats.org/officeDocument/2006/relationships/hyperlink" Target="https://aws.amazon.com/blogs/machine-learning/the-tech-behind-the-bundesliga-match-facts-xgoals-how-machine-learning-is-driving-data-driven-insights-in-soccer/" TargetMode="External"/><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dirty="0"/>
              <a:t>Speaker Notes</a:t>
            </a:r>
          </a:p>
          <a:p>
            <a:pPr marL="0" indent="0">
              <a:buFont typeface="Arial" panose="020B0604020202020204" pitchFamily="34" charset="0"/>
              <a:buNone/>
            </a:pPr>
            <a:r>
              <a:rPr lang="en-US" b="0" dirty="0"/>
              <a:t>Hello. My name is _________ and I am going to share some information with you about Amazon SageMaker, our managed machine learning service for data scientists and ML Operations teams.</a:t>
            </a:r>
          </a:p>
          <a:p>
            <a:pPr marL="0" indent="0">
              <a:buFont typeface="Arial" panose="020B0604020202020204" pitchFamily="34" charset="0"/>
              <a:buNone/>
            </a:pPr>
            <a:endParaRPr lang="en-US" b="0" dirty="0"/>
          </a:p>
          <a:p>
            <a:pPr marL="0" indent="0">
              <a:buFont typeface="Arial" panose="020B0604020202020204" pitchFamily="34" charset="0"/>
              <a:buNone/>
            </a:pPr>
            <a:endParaRPr lang="en-US" b="0" dirty="0"/>
          </a:p>
          <a:p>
            <a:pPr marL="0" indent="0">
              <a:buFont typeface="Arial" panose="020B0604020202020204" pitchFamily="34" charset="0"/>
              <a:buNone/>
            </a:pPr>
            <a:r>
              <a:rPr lang="en-US" b="1" dirty="0"/>
              <a:t>Speaker Guidance</a:t>
            </a:r>
          </a:p>
          <a:p>
            <a:pPr marL="0" indent="0">
              <a:buFont typeface="Arial" panose="020B0604020202020204" pitchFamily="34" charset="0"/>
              <a:buNone/>
            </a:pPr>
            <a:r>
              <a:rPr lang="en-US" b="0" dirty="0"/>
              <a:t>See previous slide (hidden slide within the deck). </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endParaRPr>
          </a:p>
        </p:txBody>
      </p:sp>
      <p:sp>
        <p:nvSpPr>
          <p:cNvPr id="5" name="Footer Placeholder 4"/>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rPr>
              <a:t>Amazon Confidential</a:t>
            </a:r>
          </a:p>
        </p:txBody>
      </p:sp>
    </p:spTree>
    <p:extLst>
      <p:ext uri="{BB962C8B-B14F-4D97-AF65-F5344CB8AC3E}">
        <p14:creationId xmlns:p14="http://schemas.microsoft.com/office/powerpoint/2010/main" val="3282146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Amazon SageMaker is production ready with robust IT Ops features across security, workflows, scalability, and orchestration. </a:t>
            </a:r>
          </a:p>
        </p:txBody>
      </p:sp>
      <p:sp>
        <p:nvSpPr>
          <p:cNvPr id="4" name="Slide Number Placeholder 3"/>
          <p:cNvSpPr>
            <a:spLocks noGrp="1"/>
          </p:cNvSpPr>
          <p:nvPr>
            <p:ph type="sldNum" sz="quarter" idx="5"/>
          </p:nvPr>
        </p:nvSpPr>
        <p:spPr/>
        <p:txBody>
          <a:bodyPr/>
          <a:lstStyle/>
          <a:p>
            <a:fld id="{2B20620A-227D-4A9C-B954-7529B959CAC1}" type="slidenum">
              <a:rPr lang="en-US" smtClean="0"/>
              <a:t>10</a:t>
            </a:fld>
            <a:endParaRPr lang="en-US"/>
          </a:p>
        </p:txBody>
      </p:sp>
    </p:spTree>
    <p:extLst>
      <p:ext uri="{BB962C8B-B14F-4D97-AF65-F5344CB8AC3E}">
        <p14:creationId xmlns:p14="http://schemas.microsoft.com/office/powerpoint/2010/main" val="1937832012"/>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Data visualizations can help you intuitively understand your data. With a set of robust pre-configured visualization templates, including histograms, scatter plots, box and whisker plots, line plots, and bar charts, SageMaker Data Wrangler helps you interactively create and edit your own visualizations so you can quickly detect outliers or extreme values. For example, you can select the histogram template, select columns of data to plot, and plot a histogram without writing code. Data</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scientists can use preview modeling capabilities to quickly understand ML model accuracy and diagnose any potential issues</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in the data preparation workflow. </a:t>
            </a:r>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B20620A-227D-4A9C-B954-7529B959CAC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47427609"/>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SageMaker Data Wrangler enables you to quickly identify inconsistencies in your data preparation workflow and diagnose issues before your models are deployed into production. You can select a subset of your data, validate your</a:t>
            </a:r>
            <a:r>
              <a:rPr lang="en-US" sz="1200" kern="1200" baseline="0" dirty="0">
                <a:solidFill>
                  <a:schemeClr val="tx1"/>
                </a:solidFill>
                <a:effectLst/>
                <a:latin typeface="+mn-lt"/>
                <a:ea typeface="+mn-ea"/>
                <a:cs typeface="+mn-cs"/>
              </a:rPr>
              <a:t> model against that data,</a:t>
            </a:r>
            <a:r>
              <a:rPr lang="en-US" sz="1200" kern="1200" dirty="0">
                <a:solidFill>
                  <a:schemeClr val="tx1"/>
                </a:solidFill>
                <a:effectLst/>
                <a:latin typeface="+mn-lt"/>
                <a:ea typeface="+mn-ea"/>
                <a:cs typeface="+mn-cs"/>
              </a:rPr>
              <a:t> identify possible errors, determine which features are contributing to model performance relative to other features, and determine if additional feature engineering is needed to improve your model performance. All this without having</a:t>
            </a:r>
            <a:r>
              <a:rPr lang="en-US" sz="1200" kern="1200" baseline="0" dirty="0">
                <a:solidFill>
                  <a:schemeClr val="tx1"/>
                </a:solidFill>
                <a:effectLst/>
                <a:latin typeface="+mn-lt"/>
                <a:ea typeface="+mn-ea"/>
                <a:cs typeface="+mn-cs"/>
              </a:rPr>
              <a:t> to deploy models into production. This is a huge time saver for iteratively refining the features and improving model accuracy, all within the tool, without going through model deployment.  </a:t>
            </a:r>
            <a:endParaRPr lang="en-US" sz="1200" kern="1200" dirty="0">
              <a:solidFill>
                <a:schemeClr val="tx1"/>
              </a:solidFill>
              <a:effectLst/>
              <a:latin typeface="+mn-lt"/>
              <a:ea typeface="+mn-ea"/>
              <a:cs typeface="+mn-cs"/>
            </a:endParaRPr>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B20620A-227D-4A9C-B954-7529B959CAC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37762628"/>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Finally, you</a:t>
            </a:r>
            <a:r>
              <a:rPr lang="en-US" sz="1200" kern="1200" baseline="0" dirty="0">
                <a:solidFill>
                  <a:schemeClr val="tx1"/>
                </a:solidFill>
                <a:effectLst/>
                <a:latin typeface="+mn-lt"/>
                <a:ea typeface="+mn-ea"/>
                <a:cs typeface="+mn-cs"/>
              </a:rPr>
              <a:t> can </a:t>
            </a:r>
            <a:r>
              <a:rPr lang="en-US" sz="1200" kern="1200" dirty="0">
                <a:solidFill>
                  <a:schemeClr val="tx1"/>
                </a:solidFill>
                <a:effectLst/>
                <a:latin typeface="+mn-lt"/>
                <a:ea typeface="+mn-ea"/>
                <a:cs typeface="+mn-cs"/>
              </a:rPr>
              <a:t>easily take code into production with Data Wrangler. Without manually sifting through and translating hundreds of lines of data preparation code, you can export your data preparation workflow to a notebook or code script with a single click to easily bring your data preparation workflows into production. You can also integrate your data preparation workflow with SageMaker Pipelines (ML Pipeline</a:t>
            </a:r>
            <a:r>
              <a:rPr lang="en-US" sz="1200" kern="1200" baseline="0" dirty="0">
                <a:solidFill>
                  <a:schemeClr val="tx1"/>
                </a:solidFill>
                <a:effectLst/>
                <a:latin typeface="+mn-lt"/>
                <a:ea typeface="+mn-ea"/>
                <a:cs typeface="+mn-cs"/>
              </a:rPr>
              <a:t> orchestration component of SageMaker) or open source ML Pipeline orchestration frameworks such as Kubeflow and Airflow </a:t>
            </a:r>
            <a:r>
              <a:rPr lang="en-US" sz="1200" kern="1200" dirty="0">
                <a:solidFill>
                  <a:schemeClr val="tx1"/>
                </a:solidFill>
                <a:effectLst/>
                <a:latin typeface="+mn-lt"/>
                <a:ea typeface="+mn-ea"/>
                <a:cs typeface="+mn-cs"/>
              </a:rPr>
              <a:t>to automate model deployment and management, or publish features created to SageMaker Feature Store for future reuse and syndication across your organization.</a:t>
            </a:r>
            <a:r>
              <a:rPr lang="en-US" dirty="0">
                <a:effectLst/>
              </a:rPr>
              <a:t> </a:t>
            </a: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B20620A-227D-4A9C-B954-7529B959CAC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53074986"/>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SageMaker Data Wrangler is generally available for use today in all regions where SageMaker Studio is availability. Additionally, SageMaker Data Wrangler is priced per instance usage.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B20620A-227D-4A9C-B954-7529B959CAC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0846105"/>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Full quote: </a:t>
            </a:r>
            <a:r>
              <a:rPr lang="en-US" sz="1200" b="0" i="0" kern="1200" dirty="0">
                <a:solidFill>
                  <a:schemeClr val="tx1"/>
                </a:solidFill>
                <a:effectLst/>
                <a:latin typeface="Amazon Ember Regular" charset="0"/>
                <a:ea typeface="+mn-ea"/>
                <a:cs typeface="+mn-cs"/>
              </a:rPr>
              <a:t>At DeNA, our mission is to deliver impact and delight using the internet and AI/ML. Providing value based services is our primary goal and we want to ensure our businesses and services are ready to achieve that goal. One of our key initiatives is to expand our capabilities in Artificial Intelligence (AI) and Machine Learning (ML). Amazon SageMaker has helped us in our path to implement ML in many of our businesses by providing extensive capabilities to train and deploy accurate models. One of the areas we want to focus is on data preparation and make it easy for our engineering teams. With Amazon SageMaker Data Wrangler, we believe we can hit the ground running with a rich collection of transformation tools without the need to write additional code... With these new capabilities of Amazon SageMaker, we can train and deploy ML models faster, keeping us on our path to delight our customers with the best services.</a:t>
            </a:r>
            <a:r>
              <a:rPr lang="en-US" dirty="0">
                <a:effectLst/>
              </a:rPr>
              <a:t> </a:t>
            </a:r>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110</a:t>
            </a:fld>
            <a:endPar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endParaRPr>
          </a:p>
        </p:txBody>
      </p:sp>
    </p:spTree>
    <p:extLst>
      <p:ext uri="{BB962C8B-B14F-4D97-AF65-F5344CB8AC3E}">
        <p14:creationId xmlns:p14="http://schemas.microsoft.com/office/powerpoint/2010/main" val="3549660104"/>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dirty="0" err="1"/>
              <a:t>Invista</a:t>
            </a:r>
            <a:r>
              <a:rPr lang="en-US" dirty="0"/>
              <a:t> is one of our first customers that is using</a:t>
            </a:r>
            <a:r>
              <a:rPr lang="en-US" baseline="0" dirty="0"/>
              <a:t> Data Wrangler for data preparation. Some feedback directly from customer : </a:t>
            </a:r>
            <a:r>
              <a:rPr lang="en-US" sz="1200" b="0" i="0" kern="1200" dirty="0">
                <a:solidFill>
                  <a:schemeClr val="tx1"/>
                </a:solidFill>
                <a:effectLst/>
                <a:latin typeface="Amazon Ember Regular" charset="0"/>
                <a:ea typeface="+mn-ea"/>
                <a:cs typeface="+mn-cs"/>
              </a:rPr>
              <a:t>Very easy to bring in the data. </a:t>
            </a:r>
          </a:p>
          <a:p>
            <a:pPr lvl="0"/>
            <a:r>
              <a:rPr lang="en-US" sz="1200" b="0" i="0" kern="1200" dirty="0">
                <a:solidFill>
                  <a:schemeClr val="tx1"/>
                </a:solidFill>
                <a:effectLst/>
                <a:latin typeface="Amazon Ember Regular" charset="0"/>
                <a:ea typeface="+mn-ea"/>
                <a:cs typeface="+mn-cs"/>
              </a:rPr>
              <a:t>Suggested transformations and visualizations are straightforward and painless to execute. Display colors in code block are beautiful and easily distinguished.” </a:t>
            </a: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111</a:t>
            </a:fld>
            <a:endPar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endParaRPr>
          </a:p>
        </p:txBody>
      </p:sp>
    </p:spTree>
    <p:extLst>
      <p:ext uri="{BB962C8B-B14F-4D97-AF65-F5344CB8AC3E}">
        <p14:creationId xmlns:p14="http://schemas.microsoft.com/office/powerpoint/2010/main" val="753190259"/>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112</a:t>
            </a:fld>
            <a:endPar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endParaRPr>
          </a:p>
        </p:txBody>
      </p:sp>
    </p:spTree>
    <p:extLst>
      <p:ext uri="{BB962C8B-B14F-4D97-AF65-F5344CB8AC3E}">
        <p14:creationId xmlns:p14="http://schemas.microsoft.com/office/powerpoint/2010/main" val="1257828290"/>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113</a:t>
            </a:fld>
            <a:endPar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endParaRPr>
          </a:p>
        </p:txBody>
      </p:sp>
    </p:spTree>
    <p:extLst>
      <p:ext uri="{BB962C8B-B14F-4D97-AF65-F5344CB8AC3E}">
        <p14:creationId xmlns:p14="http://schemas.microsoft.com/office/powerpoint/2010/main" val="4101536889"/>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Full quote: </a:t>
            </a:r>
            <a:r>
              <a:rPr lang="en-US" sz="1200" dirty="0"/>
              <a:t>As an AWS Premier Consulting Partner, our engineering teams are working very closely with AWS to build innovative solutions to help our customers continuously improve the efficiency of their operations. Machine learning is the core of our innovative solutions, but our data preparation workflow involves sophisticated data preparation techniques which, as a result, take a significant amount of time to become operationalized in a production environment. With Amazon SageMaker Data Wrangler, our data scientists can complete each step of the data preparation workflow, including data selection, cleansing, exploration, and visualization, which helps us accelerate the data preparation process and easily prepare our data for machine learning. With SageMaker Data Wrangler, we can prepare data for machine learning faster.</a:t>
            </a:r>
            <a:endParaRPr lang="en-US" sz="1100" dirty="0"/>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114</a:t>
            </a:fld>
            <a:endPar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endParaRPr>
          </a:p>
        </p:txBody>
      </p:sp>
    </p:spTree>
    <p:extLst>
      <p:ext uri="{BB962C8B-B14F-4D97-AF65-F5344CB8AC3E}">
        <p14:creationId xmlns:p14="http://schemas.microsoft.com/office/powerpoint/2010/main" val="1638083641"/>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have a developer guide and SDK documentation on</a:t>
            </a:r>
            <a:r>
              <a:rPr lang="en-US" baseline="0" dirty="0"/>
              <a:t> Data Wrangler to get your teams quickly started on </a:t>
            </a:r>
            <a:r>
              <a:rPr lang="en-US" baseline="0" dirty="0" err="1"/>
              <a:t>SageMaker</a:t>
            </a:r>
            <a:r>
              <a:rPr lang="en-US" baseline="0" dirty="0"/>
              <a:t> Data Wrangler enabled through the </a:t>
            </a:r>
            <a:r>
              <a:rPr lang="en-US" baseline="0" dirty="0" err="1"/>
              <a:t>SageMaker</a:t>
            </a:r>
            <a:r>
              <a:rPr lang="en-US" baseline="0" dirty="0"/>
              <a:t> Studio interface.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2B20620A-227D-4A9C-B954-7529B959CAC1}" type="slidenum">
              <a:rPr lang="en-US" smtClean="0"/>
              <a:t>115</a:t>
            </a:fld>
            <a:endParaRPr lang="en-US"/>
          </a:p>
        </p:txBody>
      </p:sp>
    </p:spTree>
    <p:extLst>
      <p:ext uri="{BB962C8B-B14F-4D97-AF65-F5344CB8AC3E}">
        <p14:creationId xmlns:p14="http://schemas.microsoft.com/office/powerpoint/2010/main" val="10732382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aseline="0" dirty="0">
                <a:solidFill>
                  <a:schemeClr val="bg1"/>
                </a:solidFill>
              </a:rPr>
              <a:t>A moment ago I mentioned that some of the largest companies in the world have adopted SageMaker for their ML platform needs. Companies like Intuit, GE Healthcare, ADP, Down Jones, Thomson Reuters, the NFL, Coinbase.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aseline="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aseline="0" dirty="0">
                <a:solidFill>
                  <a:schemeClr val="bg1"/>
                </a:solidFill>
              </a:rPr>
              <a:t>In reality though there are actually tens of thousands of customers using Amazon SageMaker today. It’s actually one of the fastest growing services in AWS history.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a:solidFill>
                <a:schemeClr val="bg1"/>
              </a:solidFill>
              <a:effectLst/>
              <a:latin typeface="Calibri" panose="020F0502020204030204" pitchFamily="34" charset="0"/>
              <a:ea typeface="+mn-ea"/>
              <a:cs typeface="Calibri" panose="020F0502020204030204" pitchFamily="34" charset="0"/>
              <a:sym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a:solidFill>
                  <a:schemeClr val="bg1"/>
                </a:solidFill>
                <a:effectLst/>
                <a:latin typeface="Calibri" panose="020F0502020204030204" pitchFamily="34" charset="0"/>
                <a:ea typeface="+mn-ea"/>
                <a:cs typeface="Calibri" panose="020F0502020204030204" pitchFamily="34" charset="0"/>
                <a:sym typeface="Calibri"/>
              </a:rPr>
              <a:t>And, we think there are several reasons why so many companies recognize AWS as the thought leader for managed ML services: </a:t>
            </a:r>
            <a:br>
              <a:rPr lang="en-US" sz="1200" kern="1200" baseline="0" dirty="0">
                <a:solidFill>
                  <a:schemeClr val="bg1"/>
                </a:solidFill>
                <a:effectLst/>
                <a:latin typeface="Calibri" panose="020F0502020204030204" pitchFamily="34" charset="0"/>
                <a:ea typeface="+mn-ea"/>
                <a:cs typeface="Calibri" panose="020F0502020204030204" pitchFamily="34" charset="0"/>
                <a:sym typeface="Calibri"/>
              </a:rPr>
            </a:br>
            <a:endParaRPr lang="en-US" sz="1200" kern="1200" baseline="0" dirty="0">
              <a:solidFill>
                <a:schemeClr val="bg1"/>
              </a:solidFill>
              <a:effectLst/>
              <a:latin typeface="Calibri" panose="020F0502020204030204" pitchFamily="34" charset="0"/>
              <a:ea typeface="+mn-ea"/>
              <a:cs typeface="Calibri" panose="020F0502020204030204" pitchFamily="34" charset="0"/>
              <a:sym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a:solidFill>
                <a:schemeClr val="bg1"/>
              </a:solidFill>
              <a:effectLst/>
              <a:latin typeface="Calibri" panose="020F0502020204030204" pitchFamily="34" charset="0"/>
              <a:ea typeface="+mn-ea"/>
              <a:cs typeface="Calibri" panose="020F0502020204030204" pitchFamily="34" charset="0"/>
              <a:sym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bg1"/>
                </a:solidFill>
                <a:effectLst/>
                <a:latin typeface="Calibri" panose="020F0502020204030204" pitchFamily="34" charset="0"/>
                <a:ea typeface="+mn-ea"/>
                <a:cs typeface="Calibri" panose="020F0502020204030204" pitchFamily="34" charset="0"/>
                <a:sym typeface="Calibri"/>
              </a:rPr>
              <a:t>1/ We offer the best ML performance and the most comprehensive end-end ML workflow capabilities in the cloud and at the edge.</a:t>
            </a:r>
          </a:p>
          <a:p>
            <a:pPr lvl="0"/>
            <a:endParaRPr lang="en-US" sz="1200" kern="1200" dirty="0">
              <a:solidFill>
                <a:schemeClr val="bg1"/>
              </a:solidFill>
              <a:effectLst/>
              <a:latin typeface="Calibri" panose="020F0502020204030204" pitchFamily="34" charset="0"/>
              <a:ea typeface="+mn-ea"/>
              <a:cs typeface="Calibri" panose="020F0502020204030204" pitchFamily="34" charset="0"/>
              <a:sym typeface="Calibri"/>
            </a:endParaRPr>
          </a:p>
          <a:p>
            <a:pPr lvl="0"/>
            <a:r>
              <a:rPr lang="en-US" sz="1200" kern="1200" dirty="0">
                <a:solidFill>
                  <a:schemeClr val="bg1"/>
                </a:solidFill>
                <a:effectLst/>
                <a:latin typeface="Calibri" panose="020F0502020204030204" pitchFamily="34" charset="0"/>
                <a:ea typeface="+mn-ea"/>
                <a:cs typeface="Calibri" panose="020F0502020204030204" pitchFamily="34" charset="0"/>
                <a:sym typeface="Calibri"/>
              </a:rPr>
              <a:t>2/ We make these capabilities accessible to users with different ML expertise levels from builders to aspirants, and at different levels of abstraction (DIY or managed).</a:t>
            </a:r>
          </a:p>
          <a:p>
            <a:pPr lvl="0"/>
            <a:endParaRPr lang="en-US" sz="1200" kern="1200" dirty="0">
              <a:solidFill>
                <a:schemeClr val="bg1"/>
              </a:solidFill>
              <a:effectLst/>
              <a:latin typeface="Calibri" panose="020F0502020204030204" pitchFamily="34" charset="0"/>
              <a:ea typeface="+mn-ea"/>
              <a:cs typeface="Calibri" panose="020F0502020204030204" pitchFamily="34" charset="0"/>
              <a:sym typeface="Calibri"/>
            </a:endParaRPr>
          </a:p>
          <a:p>
            <a:pPr lvl="0"/>
            <a:r>
              <a:rPr lang="en-US" sz="1200" kern="1200" dirty="0">
                <a:solidFill>
                  <a:schemeClr val="bg1"/>
                </a:solidFill>
                <a:effectLst/>
                <a:latin typeface="Calibri" panose="020F0502020204030204" pitchFamily="34" charset="0"/>
                <a:ea typeface="+mn-ea"/>
                <a:cs typeface="Calibri" panose="020F0502020204030204" pitchFamily="34" charset="0"/>
                <a:sym typeface="Calibri"/>
              </a:rPr>
              <a:t>3/ We are supporting responsible usage through security, privacy, fairness, transparency as well as human oversight.</a:t>
            </a:r>
          </a:p>
          <a:p>
            <a:pPr lvl="0"/>
            <a:endParaRPr lang="en-US" sz="1200" kern="1200" dirty="0">
              <a:solidFill>
                <a:schemeClr val="bg1"/>
              </a:solidFill>
              <a:effectLst/>
              <a:latin typeface="Calibri" panose="020F0502020204030204" pitchFamily="34" charset="0"/>
              <a:ea typeface="+mn-ea"/>
              <a:cs typeface="Calibri" panose="020F0502020204030204" pitchFamily="34" charset="0"/>
              <a:sym typeface="Calibri"/>
            </a:endParaRPr>
          </a:p>
          <a:p>
            <a:pPr lvl="0"/>
            <a:r>
              <a:rPr lang="en-US" sz="1200" kern="1200" dirty="0">
                <a:solidFill>
                  <a:schemeClr val="bg1"/>
                </a:solidFill>
                <a:effectLst/>
                <a:latin typeface="Calibri" panose="020F0502020204030204" pitchFamily="34" charset="0"/>
                <a:ea typeface="+mn-ea"/>
                <a:cs typeface="Calibri" panose="020F0502020204030204" pitchFamily="34" charset="0"/>
                <a:sym typeface="Calibri"/>
              </a:rPr>
              <a:t>4/ And, we continue to innovate, as you see by our re:Invent releases coming out year after year after year. It’s easy to see just how much we are innovating in this space. </a:t>
            </a:r>
          </a:p>
          <a:p>
            <a:pPr lvl="0"/>
            <a:endParaRPr lang="en-US" sz="1200" kern="1200" dirty="0">
              <a:solidFill>
                <a:schemeClr val="bg1"/>
              </a:solidFill>
              <a:effectLst/>
              <a:latin typeface="Calibri" panose="020F0502020204030204" pitchFamily="34" charset="0"/>
              <a:ea typeface="+mn-ea"/>
              <a:cs typeface="Calibri" panose="020F0502020204030204" pitchFamily="34" charset="0"/>
              <a:sym typeface="Calibri"/>
            </a:endParaRPr>
          </a:p>
          <a:p>
            <a:pPr lvl="0"/>
            <a:endParaRPr lang="en-US" sz="1200" kern="1200" dirty="0">
              <a:solidFill>
                <a:schemeClr val="bg1"/>
              </a:solidFill>
              <a:effectLst/>
              <a:latin typeface="Calibri" panose="020F0502020204030204" pitchFamily="34" charset="0"/>
              <a:ea typeface="+mn-ea"/>
              <a:cs typeface="Calibri" panose="020F0502020204030204" pitchFamily="34" charset="0"/>
              <a:sym typeface="Calibri"/>
            </a:endParaRPr>
          </a:p>
        </p:txBody>
      </p:sp>
      <p:sp>
        <p:nvSpPr>
          <p:cNvPr id="4" name="Slide Number Placeholder 3"/>
          <p:cNvSpPr>
            <a:spLocks noGrp="1"/>
          </p:cNvSpPr>
          <p:nvPr>
            <p:ph type="sldNum" sz="quarter" idx="5"/>
          </p:nvPr>
        </p:nvSpPr>
        <p:spPr/>
        <p:txBody>
          <a:bodyPr/>
          <a:lstStyle/>
          <a:p>
            <a:fld id="{2B20620A-227D-4A9C-B954-7529B959CAC1}" type="slidenum">
              <a:rPr lang="en-US" smtClean="0"/>
              <a:t>11</a:t>
            </a:fld>
            <a:endParaRPr lang="en-US"/>
          </a:p>
        </p:txBody>
      </p:sp>
    </p:spTree>
    <p:extLst>
      <p:ext uri="{BB962C8B-B14F-4D97-AF65-F5344CB8AC3E}">
        <p14:creationId xmlns:p14="http://schemas.microsoft.com/office/powerpoint/2010/main" val="2930850429"/>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B20620A-227D-4A9C-B954-7529B959CAC1}" type="slidenum">
              <a:rPr lang="en-US" smtClean="0"/>
              <a:t>116</a:t>
            </a:fld>
            <a:endParaRPr lang="en-US"/>
          </a:p>
        </p:txBody>
      </p:sp>
    </p:spTree>
    <p:extLst>
      <p:ext uri="{BB962C8B-B14F-4D97-AF65-F5344CB8AC3E}">
        <p14:creationId xmlns:p14="http://schemas.microsoft.com/office/powerpoint/2010/main" val="603456027"/>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34ADAA4-300F-4129-8D9F-F3001C5A49B2}" type="slidenum">
              <a:rPr lang="en-US" smtClean="0"/>
              <a:t>117</a:t>
            </a:fld>
            <a:endParaRPr lang="en-US"/>
          </a:p>
        </p:txBody>
      </p:sp>
    </p:spTree>
    <p:extLst>
      <p:ext uri="{BB962C8B-B14F-4D97-AF65-F5344CB8AC3E}">
        <p14:creationId xmlns:p14="http://schemas.microsoft.com/office/powerpoint/2010/main" val="2302834970"/>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Welcome to Amazon SageMaker </a:t>
            </a:r>
            <a:r>
              <a:rPr lang="en-US" sz="1200" kern="1200" dirty="0">
                <a:solidFill>
                  <a:schemeClr val="tx1"/>
                </a:solidFill>
                <a:effectLst/>
                <a:latin typeface="+mn-lt"/>
                <a:ea typeface="+mn-ea"/>
                <a:cs typeface="+mn-cs"/>
              </a:rPr>
              <a:t>Feature Store</a:t>
            </a:r>
            <a:r>
              <a:rPr lang="en-US" sz="1200" dirty="0"/>
              <a:t> – a ground-breaking feature store for machine learning</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B20620A-227D-4A9C-B954-7529B959CAC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8562960"/>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1/</a:t>
            </a:r>
            <a:r>
              <a:rPr lang="en-US" sz="1200" kern="1200" dirty="0">
                <a:solidFill>
                  <a:srgbClr val="FF0000"/>
                </a:solidFill>
                <a:effectLst/>
                <a:latin typeface="+mn-lt"/>
                <a:ea typeface="+mn-ea"/>
                <a:cs typeface="+mn-cs"/>
              </a:rPr>
              <a:t>Features </a:t>
            </a:r>
            <a:r>
              <a:rPr lang="en-US" sz="1200" kern="1200" dirty="0">
                <a:solidFill>
                  <a:schemeClr val="tx1"/>
                </a:solidFill>
                <a:effectLst/>
                <a:latin typeface="+mn-lt"/>
                <a:ea typeface="+mn-ea"/>
                <a:cs typeface="+mn-cs"/>
              </a:rPr>
              <a:t>represent relevant attributes or properties that your</a:t>
            </a:r>
            <a:r>
              <a:rPr lang="en-US" sz="1200" kern="1200" baseline="0" dirty="0">
                <a:solidFill>
                  <a:schemeClr val="tx1"/>
                </a:solidFill>
                <a:effectLst/>
                <a:latin typeface="+mn-lt"/>
                <a:ea typeface="+mn-ea"/>
                <a:cs typeface="+mn-cs"/>
              </a:rPr>
              <a:t> model uses for training and to make predictions. </a:t>
            </a:r>
            <a:r>
              <a:rPr lang="en-US" sz="1200" kern="1200" dirty="0">
                <a:solidFill>
                  <a:schemeClr val="tx1"/>
                </a:solidFill>
                <a:effectLst/>
                <a:latin typeface="+mn-lt"/>
                <a:ea typeface="+mn-ea"/>
                <a:cs typeface="+mn-cs"/>
              </a:rPr>
              <a:t>So for example, if we look at Intuit’s TurboTax contextual help model, which tries to provide the most relevant possible tax guidance to a tax filer, features would include data about the customer’s previous interactions (example) and elements of their personal tax situation (example).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2/Selecting which features your model will use for predictions is a high judgement call requiring</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data scientists to</a:t>
            </a:r>
            <a:r>
              <a:rPr lang="en-US" sz="1200" kern="1200" baseline="0" dirty="0">
                <a:solidFill>
                  <a:schemeClr val="tx1"/>
                </a:solidFill>
                <a:effectLst/>
                <a:latin typeface="+mn-lt"/>
                <a:ea typeface="+mn-ea"/>
                <a:cs typeface="+mn-cs"/>
              </a:rPr>
              <a:t> apply</a:t>
            </a:r>
            <a:r>
              <a:rPr lang="en-US" sz="1200"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domain knowledge to extract features from raw data.</a:t>
            </a:r>
            <a:r>
              <a:rPr lang="en-US" sz="1200" b="0" i="0" kern="1200" baseline="0" dirty="0">
                <a:solidFill>
                  <a:schemeClr val="tx1"/>
                </a:solidFill>
                <a:effectLst/>
                <a:latin typeface="+mn-lt"/>
                <a:ea typeface="+mn-ea"/>
                <a:cs typeface="+mn-cs"/>
              </a:rPr>
              <a:t> These f</a:t>
            </a:r>
            <a:r>
              <a:rPr lang="en-US" sz="1200" b="0" i="0" kern="1200" dirty="0">
                <a:solidFill>
                  <a:schemeClr val="tx1"/>
                </a:solidFill>
                <a:effectLst/>
                <a:latin typeface="+mn-lt"/>
                <a:ea typeface="+mn-ea"/>
                <a:cs typeface="+mn-cs"/>
              </a:rPr>
              <a:t>eatures are then used to train a</a:t>
            </a:r>
            <a:r>
              <a:rPr lang="en-US" sz="1200" b="0" i="0" kern="1200" baseline="0" dirty="0">
                <a:solidFill>
                  <a:schemeClr val="tx1"/>
                </a:solidFill>
                <a:effectLst/>
                <a:latin typeface="+mn-lt"/>
                <a:ea typeface="+mn-ea"/>
                <a:cs typeface="+mn-cs"/>
              </a:rPr>
              <a:t> model and used in inference, when the model is making a prediction.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3/Intuit uses features in large batches to train its contextual help model. However, Intuit</a:t>
            </a:r>
            <a:r>
              <a:rPr lang="en-US" sz="1200" kern="1200" baseline="0" dirty="0">
                <a:solidFill>
                  <a:schemeClr val="tx1"/>
                </a:solidFill>
                <a:effectLst/>
                <a:latin typeface="+mn-lt"/>
                <a:ea typeface="+mn-ea"/>
                <a:cs typeface="+mn-cs"/>
              </a:rPr>
              <a:t> doesn’t </a:t>
            </a:r>
            <a:r>
              <a:rPr lang="en-US" sz="1200" kern="1200" dirty="0">
                <a:solidFill>
                  <a:schemeClr val="tx1"/>
                </a:solidFill>
                <a:effectLst/>
                <a:latin typeface="+mn-lt"/>
                <a:ea typeface="+mn-ea"/>
                <a:cs typeface="+mn-cs"/>
              </a:rPr>
              <a:t>just train one model with one set of features, they train multiple different models, each with a slightly different variation of features based on the same data inputs. Training can involve millions of features. </a:t>
            </a:r>
          </a:p>
          <a:p>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4/Intuit also uses</a:t>
            </a:r>
            <a:r>
              <a:rPr lang="en-US" sz="1200" kern="1200" baseline="0" dirty="0">
                <a:solidFill>
                  <a:schemeClr val="tx1"/>
                </a:solidFill>
                <a:effectLst/>
                <a:latin typeface="+mn-lt"/>
                <a:ea typeface="+mn-ea"/>
                <a:cs typeface="+mn-cs"/>
              </a:rPr>
              <a:t> these features at inference so these features need to be available </a:t>
            </a:r>
            <a:r>
              <a:rPr lang="en-US" sz="1200" kern="1200" dirty="0">
                <a:solidFill>
                  <a:schemeClr val="tx1"/>
                </a:solidFill>
                <a:effectLst/>
                <a:latin typeface="+mn-lt"/>
                <a:ea typeface="+mn-ea"/>
                <a:cs typeface="+mn-cs"/>
              </a:rPr>
              <a:t>in real-time to make fast predictions so that when a tax filer enters the system, they are able to file right</a:t>
            </a:r>
            <a:r>
              <a:rPr lang="en-US" sz="1200" kern="1200" baseline="0" dirty="0">
                <a:solidFill>
                  <a:schemeClr val="tx1"/>
                </a:solidFill>
                <a:effectLst/>
                <a:latin typeface="+mn-lt"/>
                <a:ea typeface="+mn-ea"/>
                <a:cs typeface="+mn-cs"/>
              </a:rPr>
              <a:t> away</a:t>
            </a:r>
            <a:r>
              <a:rPr lang="en-US" sz="1200" kern="1200" dirty="0">
                <a:solidFill>
                  <a:schemeClr val="tx1"/>
                </a:solidFill>
                <a:effectLst/>
                <a:latin typeface="+mn-lt"/>
                <a:ea typeface="+mn-ea"/>
                <a:cs typeface="+mn-cs"/>
              </a:rPr>
              <a:t>.</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5/To improve the model, Intuit will add new features overtime. For example, new customer behavior within the product like a change in marital</a:t>
            </a:r>
            <a:r>
              <a:rPr lang="en-US" sz="1200" kern="1200" baseline="0" dirty="0">
                <a:solidFill>
                  <a:schemeClr val="tx1"/>
                </a:solidFill>
                <a:effectLst/>
                <a:latin typeface="+mn-lt"/>
                <a:ea typeface="+mn-ea"/>
                <a:cs typeface="+mn-cs"/>
              </a:rPr>
              <a:t> status </a:t>
            </a:r>
            <a:r>
              <a:rPr lang="en-US" sz="1200" kern="1200" dirty="0">
                <a:solidFill>
                  <a:schemeClr val="tx1"/>
                </a:solidFill>
                <a:effectLst/>
                <a:latin typeface="+mn-lt"/>
                <a:ea typeface="+mn-ea"/>
                <a:cs typeface="+mn-cs"/>
              </a:rPr>
              <a:t>will impact the quality of the predictions. As they add new features, they don’t want to recreate or recompute the existing features because that is too time consuming and adds latency to model predictions, which impacts their ability to act fast.</a:t>
            </a:r>
            <a:endParaRPr lang="en-US" dirty="0"/>
          </a:p>
        </p:txBody>
      </p:sp>
      <p:sp>
        <p:nvSpPr>
          <p:cNvPr id="4" name="Slide Number Placeholder 3"/>
          <p:cNvSpPr>
            <a:spLocks noGrp="1"/>
          </p:cNvSpPr>
          <p:nvPr>
            <p:ph type="sldNum" sz="quarter" idx="5"/>
          </p:nvPr>
        </p:nvSpPr>
        <p:spPr/>
        <p:txBody>
          <a:bodyPr/>
          <a:lstStyle/>
          <a:p>
            <a:fld id="{2B20620A-227D-4A9C-B954-7529B959CAC1}" type="slidenum">
              <a:rPr lang="en-US" smtClean="0"/>
              <a:t>119</a:t>
            </a:fld>
            <a:endParaRPr lang="en-US"/>
          </a:p>
        </p:txBody>
      </p:sp>
    </p:spTree>
    <p:extLst>
      <p:ext uri="{BB962C8B-B14F-4D97-AF65-F5344CB8AC3E}">
        <p14:creationId xmlns:p14="http://schemas.microsoft.com/office/powerpoint/2010/main" val="1584843760"/>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1/Previously, Intuit was storing these features for batch training in one data store and the real-time features in another. This separation between online and offline feature stores created a feature drift causing data management and inaccurate predictions problem. It required months of coding and deep expertise to keep features consistent across training and development environments. This led to feature duplication</a:t>
            </a:r>
            <a:r>
              <a:rPr lang="en-US" sz="1200" kern="1200" baseline="0" dirty="0">
                <a:solidFill>
                  <a:schemeClr val="tx1"/>
                </a:solidFill>
                <a:effectLst/>
                <a:latin typeface="+mn-lt"/>
                <a:ea typeface="+mn-ea"/>
                <a:cs typeface="+mn-cs"/>
              </a:rPr>
              <a:t> and</a:t>
            </a:r>
            <a:r>
              <a:rPr lang="en-US" sz="1200" kern="1200" dirty="0">
                <a:solidFill>
                  <a:schemeClr val="tx1"/>
                </a:solidFill>
                <a:effectLst/>
                <a:latin typeface="+mn-lt"/>
                <a:ea typeface="+mn-ea"/>
                <a:cs typeface="+mn-cs"/>
              </a:rPr>
              <a:t> slow model development/deployment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2/In addition, Intuit</a:t>
            </a:r>
            <a:r>
              <a:rPr lang="en-US" sz="1200" kern="1200" baseline="0" dirty="0">
                <a:solidFill>
                  <a:schemeClr val="tx1"/>
                </a:solidFill>
                <a:effectLst/>
                <a:latin typeface="+mn-lt"/>
                <a:ea typeface="+mn-ea"/>
                <a:cs typeface="+mn-cs"/>
              </a:rPr>
              <a:t> had </a:t>
            </a:r>
            <a:r>
              <a:rPr lang="en-US" sz="1200" kern="1200" dirty="0">
                <a:solidFill>
                  <a:schemeClr val="tx1"/>
                </a:solidFill>
                <a:effectLst/>
                <a:latin typeface="+mn-lt"/>
                <a:ea typeface="+mn-ea"/>
                <a:cs typeface="+mn-cs"/>
              </a:rPr>
              <a:t>multiple teams creating related features at the same time, and wanted to be able to share them</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since a strong feature for one team may provide a boost to a problem being addressed by another team. For example, a particularly strong indicator of whether</a:t>
            </a:r>
            <a:r>
              <a:rPr lang="en-US" sz="1200" kern="1200" baseline="0" dirty="0">
                <a:solidFill>
                  <a:schemeClr val="tx1"/>
                </a:solidFill>
                <a:effectLst/>
                <a:latin typeface="+mn-lt"/>
                <a:ea typeface="+mn-ea"/>
                <a:cs typeface="+mn-cs"/>
              </a:rPr>
              <a:t> or not someone needs help itemizing deductions</a:t>
            </a:r>
            <a:r>
              <a:rPr lang="en-US" sz="1200" kern="1200" dirty="0">
                <a:solidFill>
                  <a:schemeClr val="tx1"/>
                </a:solidFill>
                <a:effectLst/>
                <a:latin typeface="+mn-lt"/>
                <a:ea typeface="+mn-ea"/>
                <a:cs typeface="+mn-cs"/>
              </a:rPr>
              <a:t> </a:t>
            </a:r>
            <a:r>
              <a:rPr lang="en-US" sz="1200" kern="1200" baseline="0" dirty="0">
                <a:solidFill>
                  <a:schemeClr val="tx1"/>
                </a:solidFill>
                <a:effectLst/>
                <a:latin typeface="+mn-lt"/>
                <a:ea typeface="+mn-ea"/>
                <a:cs typeface="+mn-cs"/>
              </a:rPr>
              <a:t>created </a:t>
            </a:r>
            <a:r>
              <a:rPr lang="en-US" sz="1200" kern="1200" dirty="0">
                <a:solidFill>
                  <a:schemeClr val="tx1"/>
                </a:solidFill>
                <a:effectLst/>
                <a:latin typeface="+mn-lt"/>
                <a:ea typeface="+mn-ea"/>
                <a:cs typeface="+mn-cs"/>
              </a:rPr>
              <a:t>by one team, may be useful to another team</a:t>
            </a:r>
            <a:r>
              <a:rPr lang="en-US" sz="1200" kern="1200" baseline="0" dirty="0">
                <a:solidFill>
                  <a:schemeClr val="tx1"/>
                </a:solidFill>
                <a:effectLst/>
                <a:latin typeface="+mn-lt"/>
                <a:ea typeface="+mn-ea"/>
                <a:cs typeface="+mn-cs"/>
              </a:rPr>
              <a:t> doing XYZ.</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3/So Intuit came to AWS with this challenge and together we worked backwards from the problem to build a specially-designed feature store, which served as a training repository for features where latency isn’t as important, and also provide access to the exact same features at run time where latency is important. With this feature store, Intuit was able to make its training and prediction platforms consistent with each other, ultimately creating a marketplace for feature discoverability and re-use, accelerating the model development lifecycle and improving data worker productivity.</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4/But of course, most organizations do not have the resources to create a specially-designed feature store and it can take months to do.</a:t>
            </a:r>
            <a:endParaRPr lang="en-US" dirty="0"/>
          </a:p>
        </p:txBody>
      </p:sp>
      <p:sp>
        <p:nvSpPr>
          <p:cNvPr id="4" name="Slide Number Placeholder 3"/>
          <p:cNvSpPr>
            <a:spLocks noGrp="1"/>
          </p:cNvSpPr>
          <p:nvPr>
            <p:ph type="sldNum" sz="quarter" idx="5"/>
          </p:nvPr>
        </p:nvSpPr>
        <p:spPr/>
        <p:txBody>
          <a:bodyPr/>
          <a:lstStyle/>
          <a:p>
            <a:fld id="{2B20620A-227D-4A9C-B954-7529B959CAC1}" type="slidenum">
              <a:rPr lang="en-US" smtClean="0"/>
              <a:t>120</a:t>
            </a:fld>
            <a:endParaRPr lang="en-US"/>
          </a:p>
        </p:txBody>
      </p:sp>
    </p:spTree>
    <p:extLst>
      <p:ext uri="{BB962C8B-B14F-4D97-AF65-F5344CB8AC3E}">
        <p14:creationId xmlns:p14="http://schemas.microsoft.com/office/powerpoint/2010/main" val="1505182999"/>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1/Based on this collaboration with Intuit, we launched SageMaker Feature Store,</a:t>
            </a:r>
            <a:r>
              <a:rPr lang="en-US" sz="1200" kern="1200" baseline="0" dirty="0">
                <a:solidFill>
                  <a:schemeClr val="tx1"/>
                </a:solidFill>
                <a:effectLst/>
                <a:latin typeface="+mn-lt"/>
                <a:ea typeface="+mn-ea"/>
                <a:cs typeface="+mn-cs"/>
              </a:rPr>
              <a:t> to make this functionality available to all SageMaker customers</a:t>
            </a:r>
            <a:r>
              <a:rPr lang="en-US" sz="1200" kern="1200" dirty="0">
                <a:solidFill>
                  <a:schemeClr val="tx1"/>
                </a:solidFill>
                <a:effectLst/>
                <a:latin typeface="+mn-lt"/>
                <a:ea typeface="+mn-ea"/>
                <a:cs typeface="+mn-cs"/>
              </a:rPr>
              <a:t>. As Andy announced last week, using SageMaker Feature Store, you can securely store, discover, and share features so you don’t need to recreate the same features for different machine learning applications. This saves months of development effort.</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0FEC727-D989-674E-9D3E-241FB8FA8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89154916"/>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 All features created in SageMaker</a:t>
            </a:r>
            <a:r>
              <a:rPr lang="en-US" baseline="0" dirty="0"/>
              <a:t> Data Wrangler </a:t>
            </a:r>
            <a:r>
              <a:rPr lang="en-US" dirty="0"/>
              <a:t>can be stored in </a:t>
            </a:r>
            <a:r>
              <a:rPr lang="en-US" sz="800" kern="1200" dirty="0">
                <a:solidFill>
                  <a:schemeClr val="tx1"/>
                </a:solidFill>
                <a:latin typeface="+mn-lt"/>
                <a:ea typeface="+mn-ea"/>
                <a:cs typeface="+mn-cs"/>
              </a:rPr>
              <a:t>Feature Store</a:t>
            </a:r>
            <a:r>
              <a:rPr lang="en-US" dirty="0"/>
              <a:t> with a single click from SageMaker Studio,</a:t>
            </a:r>
            <a:r>
              <a:rPr lang="en-US" baseline="0" dirty="0"/>
              <a:t> and it’s easy to update existing features or create new features.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2/ Feature Store</a:t>
            </a:r>
            <a:r>
              <a:rPr lang="en-US" baseline="0" dirty="0"/>
              <a:t> serves features in large batches for model training and also serves features with </a:t>
            </a:r>
            <a:r>
              <a:rPr lang="en-US" dirty="0"/>
              <a:t>single digit millisecond latency for inference at run time. </a:t>
            </a:r>
          </a:p>
          <a:p>
            <a:endParaRPr lang="en-US" dirty="0"/>
          </a:p>
          <a:p>
            <a:r>
              <a:rPr lang="en-US" dirty="0"/>
              <a:t>3/Because Feature</a:t>
            </a:r>
            <a:r>
              <a:rPr lang="en-US" baseline="0" dirty="0"/>
              <a:t> Store</a:t>
            </a:r>
            <a:r>
              <a:rPr lang="en-US" dirty="0"/>
              <a:t> offers a central</a:t>
            </a:r>
            <a:r>
              <a:rPr lang="en-US" baseline="0" dirty="0"/>
              <a:t> repository for model features, you have a </a:t>
            </a:r>
            <a:r>
              <a:rPr lang="en-US" dirty="0"/>
              <a:t>consistent view of</a:t>
            </a:r>
            <a:r>
              <a:rPr lang="en-US" baseline="0" dirty="0"/>
              <a:t> </a:t>
            </a:r>
            <a:r>
              <a:rPr lang="en-US" dirty="0"/>
              <a:t>your features,</a:t>
            </a:r>
            <a:r>
              <a:rPr lang="en-US" baseline="0" dirty="0"/>
              <a:t> in other words the</a:t>
            </a:r>
            <a:r>
              <a:rPr lang="en-US" dirty="0"/>
              <a:t> exact same features are available for training and inference, so your features never get out of sync between training and inference. You can visually</a:t>
            </a:r>
            <a:r>
              <a:rPr lang="en-US" baseline="0" dirty="0"/>
              <a:t> search and discover features in SageMaker Studio.</a:t>
            </a:r>
            <a:endParaRPr lang="en-US" dirty="0"/>
          </a:p>
          <a:p>
            <a:endParaRPr lang="en-US" dirty="0"/>
          </a:p>
          <a:p>
            <a:r>
              <a:rPr lang="en-US" dirty="0"/>
              <a:t>4/</a:t>
            </a:r>
            <a:r>
              <a:rPr lang="en-US" baseline="0" dirty="0"/>
              <a:t>All members of your team can share features into the repository promoting reuse and eliminating rework. Feature Store also offers a </a:t>
            </a:r>
            <a:r>
              <a:rPr lang="en-US" dirty="0"/>
              <a:t>unified set of features definitions across teams</a:t>
            </a:r>
            <a:r>
              <a:rPr lang="en-US" baseline="0" dirty="0"/>
              <a:t> m</a:t>
            </a:r>
            <a:r>
              <a:rPr lang="en-US" dirty="0"/>
              <a:t>aking it easier for teams to work together.</a:t>
            </a:r>
          </a:p>
          <a:p>
            <a:endParaRPr lang="en-US" dirty="0"/>
          </a:p>
          <a:p>
            <a:endParaRPr lang="en-US" dirty="0"/>
          </a:p>
          <a:p>
            <a:r>
              <a:rPr lang="en-US" b="1" dirty="0"/>
              <a:t>TRANSITION: </a:t>
            </a:r>
            <a:r>
              <a:rPr lang="en-US" b="0" dirty="0"/>
              <a:t>SageMaker Data</a:t>
            </a:r>
            <a:r>
              <a:rPr lang="en-US" b="0" baseline="0" dirty="0"/>
              <a:t> Wrangler</a:t>
            </a:r>
            <a:r>
              <a:rPr lang="en-US" b="0" dirty="0"/>
              <a:t> and Feature</a:t>
            </a:r>
            <a:r>
              <a:rPr lang="en-US" b="0" baseline="0" dirty="0"/>
              <a:t> Store</a:t>
            </a:r>
            <a:r>
              <a:rPr lang="en-US" b="0" dirty="0"/>
              <a:t> make it easier to aggregate data and</a:t>
            </a:r>
            <a:r>
              <a:rPr lang="en-US" b="0" baseline="0" dirty="0"/>
              <a:t> </a:t>
            </a:r>
            <a:r>
              <a:rPr lang="en-US" b="0" dirty="0"/>
              <a:t>prepare and store features. </a:t>
            </a:r>
            <a:r>
              <a:rPr lang="en-US" b="0" baseline="0" dirty="0"/>
              <a:t>This is an important part of the machine learning process because your model’s predictions are only as good as the data and features that it uses. </a:t>
            </a:r>
            <a:endParaRPr lang="en-US" dirty="0"/>
          </a:p>
        </p:txBody>
      </p:sp>
      <p:sp>
        <p:nvSpPr>
          <p:cNvPr id="4" name="Slide Number Placeholder 3"/>
          <p:cNvSpPr>
            <a:spLocks noGrp="1"/>
          </p:cNvSpPr>
          <p:nvPr>
            <p:ph type="sldNum" sz="quarter" idx="5"/>
          </p:nvPr>
        </p:nvSpPr>
        <p:spPr/>
        <p:txBody>
          <a:bodyPr/>
          <a:lstStyle/>
          <a:p>
            <a:fld id="{2B20620A-227D-4A9C-B954-7529B959CAC1}" type="slidenum">
              <a:rPr lang="en-US" smtClean="0"/>
              <a:t>122</a:t>
            </a:fld>
            <a:endParaRPr lang="en-US"/>
          </a:p>
        </p:txBody>
      </p:sp>
    </p:spTree>
    <p:extLst>
      <p:ext uri="{BB962C8B-B14F-4D97-AF65-F5344CB8AC3E}">
        <p14:creationId xmlns:p14="http://schemas.microsoft.com/office/powerpoint/2010/main" val="425657933"/>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This helps you visualize how Amazon </a:t>
            </a:r>
            <a:r>
              <a:rPr lang="en-US" dirty="0" err="1"/>
              <a:t>SageMaker</a:t>
            </a:r>
            <a:r>
              <a:rPr lang="en-US" dirty="0"/>
              <a:t> Feature Store works , once you have meaningful features from raw data into the feature store. You can ingest data for both streaming and batch applications and store in the relevant online or offline feature store. You are then served features for real-time and batch inference as as for model training.</a:t>
            </a:r>
          </a:p>
        </p:txBody>
      </p:sp>
      <p:sp>
        <p:nvSpPr>
          <p:cNvPr id="4" name="Slide Number Placeholder 3"/>
          <p:cNvSpPr>
            <a:spLocks noGrp="1"/>
          </p:cNvSpPr>
          <p:nvPr>
            <p:ph type="sldNum" sz="quarter" idx="5"/>
          </p:nvPr>
        </p:nvSpPr>
        <p:spPr/>
        <p:txBody>
          <a:bodyPr/>
          <a:lstStyle/>
          <a:p>
            <a:fld id="{69C3F2ED-74C5-7D4F-8560-0CC253E9A436}" type="slidenum">
              <a:rPr lang="en-US" smtClean="0"/>
              <a:pPr/>
              <a:t>123</a:t>
            </a:fld>
            <a:endParaRPr lang="en-US" dirty="0"/>
          </a:p>
        </p:txBody>
      </p:sp>
    </p:spTree>
    <p:extLst>
      <p:ext uri="{BB962C8B-B14F-4D97-AF65-F5344CB8AC3E}">
        <p14:creationId xmlns:p14="http://schemas.microsoft.com/office/powerpoint/2010/main" val="1479038550"/>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Amazon Ember Regular" charset="0"/>
                <a:ea typeface="+mn-ea"/>
                <a:cs typeface="+mn-cs"/>
              </a:rPr>
              <a:t>Amazon </a:t>
            </a:r>
            <a:r>
              <a:rPr lang="en-US" sz="1200" b="0" i="0" kern="1200" dirty="0" err="1">
                <a:solidFill>
                  <a:schemeClr val="tx1"/>
                </a:solidFill>
                <a:effectLst/>
                <a:latin typeface="Amazon Ember Regular" charset="0"/>
                <a:ea typeface="+mn-ea"/>
                <a:cs typeface="+mn-cs"/>
              </a:rPr>
              <a:t>SageMaker</a:t>
            </a:r>
            <a:r>
              <a:rPr lang="en-US" sz="1200" b="0" i="0" kern="1200" dirty="0">
                <a:solidFill>
                  <a:schemeClr val="tx1"/>
                </a:solidFill>
                <a:effectLst/>
                <a:latin typeface="Amazon Ember Regular" charset="0"/>
                <a:ea typeface="+mn-ea"/>
                <a:cs typeface="+mn-cs"/>
              </a:rPr>
              <a:t> Feature Store supports two types of features, online and offline. Online features are used to make real-time predictions such as detecting fraud and are stored in a high-throughput, low-latency store. Offline features are used for batch processes like training and are stored in a high-throughput, high-bandwidth store. </a:t>
            </a:r>
          </a:p>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124</a:t>
            </a:fld>
            <a:endParaRPr lang="en-US" dirty="0"/>
          </a:p>
        </p:txBody>
      </p:sp>
    </p:spTree>
    <p:extLst>
      <p:ext uri="{BB962C8B-B14F-4D97-AF65-F5344CB8AC3E}">
        <p14:creationId xmlns:p14="http://schemas.microsoft.com/office/powerpoint/2010/main" val="3871803771"/>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Amazon Ember Regular" charset="0"/>
                <a:ea typeface="+mn-ea"/>
                <a:cs typeface="+mn-cs"/>
              </a:rPr>
              <a:t>You can visually search and discover features in </a:t>
            </a:r>
            <a:r>
              <a:rPr lang="en-US" sz="1200" b="0" i="0" kern="1200" dirty="0" err="1">
                <a:solidFill>
                  <a:schemeClr val="tx1"/>
                </a:solidFill>
                <a:effectLst/>
                <a:latin typeface="Amazon Ember Regular" charset="0"/>
                <a:ea typeface="+mn-ea"/>
                <a:cs typeface="+mn-cs"/>
              </a:rPr>
              <a:t>SageMaker</a:t>
            </a:r>
            <a:r>
              <a:rPr lang="en-US" sz="1200" b="0" i="0" kern="1200" dirty="0">
                <a:solidFill>
                  <a:schemeClr val="tx1"/>
                </a:solidFill>
                <a:effectLst/>
                <a:latin typeface="Amazon Ember Regular" charset="0"/>
                <a:ea typeface="+mn-ea"/>
                <a:cs typeface="+mn-cs"/>
              </a:rPr>
              <a:t> Feature Store with just a few clicks using SageMaker Studio. You can browse the feature library, search for features, and select features for your ML model. You can also query the offline store to extract suitable features for batch inference, and understand how features are grouped relevant to ML applications.</a:t>
            </a:r>
          </a:p>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125</a:t>
            </a:fld>
            <a:endParaRPr lang="en-US" dirty="0"/>
          </a:p>
        </p:txBody>
      </p:sp>
    </p:spTree>
    <p:extLst>
      <p:ext uri="{BB962C8B-B14F-4D97-AF65-F5344CB8AC3E}">
        <p14:creationId xmlns:p14="http://schemas.microsoft.com/office/powerpoint/2010/main" val="22290026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mazon Ember Regular" charset="0"/>
                <a:ea typeface="+mn-ea"/>
                <a:cs typeface="+mn-cs"/>
              </a:rPr>
              <a:t>One company that I want to spend just a moment touching upon, is Lyft. </a:t>
            </a:r>
            <a:br>
              <a:rPr lang="en-US" sz="1200" b="0" i="0" kern="1200" dirty="0">
                <a:solidFill>
                  <a:schemeClr val="tx1"/>
                </a:solidFill>
                <a:effectLst/>
                <a:latin typeface="Amazon Ember Regular" charset="0"/>
                <a:ea typeface="+mn-ea"/>
                <a:cs typeface="+mn-cs"/>
              </a:rPr>
            </a:br>
            <a:endParaRPr lang="en-US" sz="1200" b="1" i="0" kern="1200" dirty="0">
              <a:solidFill>
                <a:schemeClr val="tx1"/>
              </a:solidFill>
              <a:effectLst/>
              <a:latin typeface="Amazon Ember Regular" charset="0"/>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solidFill>
                  <a:srgbClr val="FFFFFF"/>
                </a:solidFill>
              </a:rPr>
              <a:t>Lyft, one of the largest transportation networks in the United States and Canada, launched its Level 5 autonomous vehicle (AV) division in 2017 to develop a self-driving system to help millions of riders. Lyft Level 5 aggregates 10+ terabytes of data a day to train machine learning models for their fleet of autonomous vehicles. </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dirty="0">
              <a:solidFill>
                <a:srgbClr val="FFFFFF"/>
              </a:solidFill>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solidFill>
                  <a:srgbClr val="FFFFFF"/>
                </a:solidFill>
              </a:rPr>
              <a:t>Managing machine learning workloads on their own was becoming time-consuming and expensive. </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dirty="0">
              <a:solidFill>
                <a:srgbClr val="FFFFFF"/>
              </a:solidFill>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solidFill>
                  <a:srgbClr val="FFFFFF"/>
                </a:solidFill>
              </a:rPr>
              <a:t>And, as one of their ML Systems Leads said best, I’ll just quote him directly: </a:t>
            </a:r>
            <a:br>
              <a:rPr lang="en-US" sz="1200" dirty="0">
                <a:solidFill>
                  <a:srgbClr val="FFFFFF"/>
                </a:solidFill>
              </a:rPr>
            </a:br>
            <a:br>
              <a:rPr lang="en-US" sz="1200" dirty="0">
                <a:solidFill>
                  <a:srgbClr val="FFFFFF"/>
                </a:solidFill>
              </a:rPr>
            </a:br>
            <a:r>
              <a:rPr lang="en-US" sz="1200" dirty="0">
                <a:solidFill>
                  <a:srgbClr val="FFFFFF"/>
                </a:solidFill>
              </a:rPr>
              <a:t>“</a:t>
            </a:r>
            <a:r>
              <a:rPr lang="en-US" sz="1200" dirty="0">
                <a:solidFill>
                  <a:schemeClr val="accent1"/>
                </a:solidFill>
              </a:rPr>
              <a:t>Using Amazon SageMaker distributed training, we reduced our model training time from days to couple of hours</a:t>
            </a:r>
            <a:r>
              <a:rPr lang="en-US" sz="1200" dirty="0">
                <a:solidFill>
                  <a:srgbClr val="FFFFFF"/>
                </a:solidFill>
              </a:rPr>
              <a:t>. By standardizing machine learning workloads on AWS, we streamlined our development cycles and reduced costs, ultimately accelerating our mission to deliver self-driving capabilities to our customers.”</a:t>
            </a:r>
            <a:endParaRPr lang="en-US" sz="1200" b="0" i="0" u="none" strike="noStrike" kern="1200" dirty="0">
              <a:solidFill>
                <a:schemeClr val="tx1"/>
              </a:solidFill>
              <a:effectLst/>
              <a:latin typeface="Amazon Ember Regular" charset="0"/>
              <a:ea typeface="+mn-ea"/>
              <a:cs typeface="+mn-cs"/>
            </a:endParaRPr>
          </a:p>
          <a:p>
            <a:endParaRPr lang="en-US" sz="1200" dirty="0">
              <a:effectLst/>
              <a:latin typeface="Calibri" panose="020F0502020204030204" pitchFamily="34" charset="0"/>
              <a:ea typeface="Calibri" panose="020F0502020204030204" pitchFamily="34" charset="0"/>
              <a:cs typeface="Calibri" panose="020F0502020204030204" pitchFamily="34" charset="0"/>
            </a:endParaRP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endParaRPr>
          </a:p>
        </p:txBody>
      </p:sp>
    </p:spTree>
    <p:extLst>
      <p:ext uri="{BB962C8B-B14F-4D97-AF65-F5344CB8AC3E}">
        <p14:creationId xmlns:p14="http://schemas.microsoft.com/office/powerpoint/2010/main" val="2963528624"/>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kern="1200" dirty="0" err="1">
                <a:solidFill>
                  <a:schemeClr val="tx1"/>
                </a:solidFill>
                <a:effectLst/>
                <a:latin typeface="Amazon Ember Regular" charset="0"/>
                <a:ea typeface="+mn-ea"/>
                <a:cs typeface="+mn-cs"/>
              </a:rPr>
              <a:t>SageMaker</a:t>
            </a:r>
            <a:r>
              <a:rPr lang="en-US" sz="1200" b="0" i="0" kern="1200" dirty="0">
                <a:solidFill>
                  <a:schemeClr val="tx1"/>
                </a:solidFill>
                <a:effectLst/>
                <a:latin typeface="Amazon Ember Regular" charset="0"/>
                <a:ea typeface="+mn-ea"/>
                <a:cs typeface="+mn-cs"/>
              </a:rPr>
              <a:t> Feature Store enables logical grouping of features called </a:t>
            </a:r>
            <a:r>
              <a:rPr lang="en-US" sz="1200" b="0" i="1" kern="1200" dirty="0">
                <a:solidFill>
                  <a:schemeClr val="tx1"/>
                </a:solidFill>
                <a:effectLst/>
                <a:latin typeface="Amazon Ember Regular" charset="0"/>
                <a:ea typeface="+mn-ea"/>
                <a:cs typeface="+mn-cs"/>
              </a:rPr>
              <a:t>“feature groups”</a:t>
            </a:r>
            <a:r>
              <a:rPr lang="en-US" sz="1200" b="0" i="0" kern="1200" dirty="0">
                <a:solidFill>
                  <a:schemeClr val="tx1"/>
                </a:solidFill>
                <a:effectLst/>
                <a:latin typeface="Amazon Ember Regular" charset="0"/>
                <a:ea typeface="+mn-ea"/>
                <a:cs typeface="+mn-cs"/>
              </a:rPr>
              <a:t>. These groups consist of features that are computed together, related by common parameters, and often used together for similar applications. </a:t>
            </a:r>
            <a:r>
              <a:rPr lang="en-US" sz="1200" b="0" i="0" kern="1200" dirty="0" err="1">
                <a:solidFill>
                  <a:schemeClr val="tx1"/>
                </a:solidFill>
                <a:effectLst/>
                <a:latin typeface="Amazon Ember Regular" charset="0"/>
                <a:ea typeface="+mn-ea"/>
                <a:cs typeface="+mn-cs"/>
              </a:rPr>
              <a:t>SageMaker</a:t>
            </a:r>
            <a:r>
              <a:rPr lang="en-US" sz="1200" b="0" i="0" kern="1200" dirty="0">
                <a:solidFill>
                  <a:schemeClr val="tx1"/>
                </a:solidFill>
                <a:effectLst/>
                <a:latin typeface="Amazon Ember Regular" charset="0"/>
                <a:ea typeface="+mn-ea"/>
                <a:cs typeface="+mn-cs"/>
              </a:rPr>
              <a:t> Feature Store supports feature groups for both streaming and batch inference so you can manage creating, updating, and listing feature groups for all your ML applications with SageMaker Studio.</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B20620A-227D-4A9C-B954-7529B959CAC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37711165"/>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Amazon Ember Regular" charset="0"/>
                <a:ea typeface="+mn-ea"/>
                <a:cs typeface="+mn-cs"/>
              </a:rPr>
              <a:t>Amazon </a:t>
            </a:r>
            <a:r>
              <a:rPr lang="en-US" sz="1200" b="0" i="0" kern="1200" dirty="0" err="1">
                <a:solidFill>
                  <a:schemeClr val="tx1"/>
                </a:solidFill>
                <a:effectLst/>
                <a:latin typeface="Amazon Ember Regular" charset="0"/>
                <a:ea typeface="+mn-ea"/>
                <a:cs typeface="+mn-cs"/>
              </a:rPr>
              <a:t>SageMaker</a:t>
            </a:r>
            <a:r>
              <a:rPr lang="en-US" sz="1200" b="0" i="0" kern="1200" dirty="0">
                <a:solidFill>
                  <a:schemeClr val="tx1"/>
                </a:solidFill>
                <a:effectLst/>
                <a:latin typeface="Amazon Ember Regular" charset="0"/>
                <a:ea typeface="+mn-ea"/>
                <a:cs typeface="+mn-cs"/>
              </a:rPr>
              <a:t> Feature Store enables standardized feature definitions and naming conventions so you can keep all your models and applications organized. All features created in </a:t>
            </a:r>
            <a:r>
              <a:rPr lang="en-US" sz="1200" b="0" i="0" kern="1200" dirty="0" err="1">
                <a:solidFill>
                  <a:schemeClr val="tx1"/>
                </a:solidFill>
                <a:effectLst/>
                <a:latin typeface="Amazon Ember Regular" charset="0"/>
                <a:ea typeface="+mn-ea"/>
                <a:cs typeface="+mn-cs"/>
              </a:rPr>
              <a:t>SageMaker</a:t>
            </a:r>
            <a:r>
              <a:rPr lang="en-US" sz="1200" b="0" i="0" kern="1200" dirty="0">
                <a:solidFill>
                  <a:schemeClr val="tx1"/>
                </a:solidFill>
                <a:effectLst/>
                <a:latin typeface="Amazon Ember Regular" charset="0"/>
                <a:ea typeface="+mn-ea"/>
                <a:cs typeface="+mn-cs"/>
              </a:rPr>
              <a:t> Data Wrangler can be stored in in the feature </a:t>
            </a:r>
            <a:r>
              <a:rPr lang="en-US" sz="1200" b="0" i="0" kern="1200" dirty="0" err="1">
                <a:solidFill>
                  <a:schemeClr val="tx1"/>
                </a:solidFill>
                <a:effectLst/>
                <a:latin typeface="Amazon Ember Regular" charset="0"/>
                <a:ea typeface="+mn-ea"/>
                <a:cs typeface="+mn-cs"/>
              </a:rPr>
              <a:t>storei</a:t>
            </a:r>
            <a:r>
              <a:rPr lang="en-US" sz="1200" b="0" i="0" kern="1200" dirty="0">
                <a:solidFill>
                  <a:schemeClr val="tx1"/>
                </a:solidFill>
                <a:effectLst/>
                <a:latin typeface="Amazon Ember Regular" charset="0"/>
                <a:ea typeface="+mn-ea"/>
                <a:cs typeface="+mn-cs"/>
              </a:rPr>
              <a:t>, making it simple to both create and reuse models. </a:t>
            </a:r>
            <a:r>
              <a:rPr lang="en-US" sz="1200" b="0" i="0" kern="1200" dirty="0" err="1">
                <a:solidFill>
                  <a:schemeClr val="tx1"/>
                </a:solidFill>
                <a:effectLst/>
                <a:latin typeface="Amazon Ember Regular" charset="0"/>
                <a:ea typeface="+mn-ea"/>
                <a:cs typeface="+mn-cs"/>
              </a:rPr>
              <a:t>SageMaker</a:t>
            </a:r>
            <a:r>
              <a:rPr lang="en-US" sz="1200" b="0" i="0" kern="1200" dirty="0">
                <a:solidFill>
                  <a:schemeClr val="tx1"/>
                </a:solidFill>
                <a:effectLst/>
                <a:latin typeface="Amazon Ember Regular" charset="0"/>
                <a:ea typeface="+mn-ea"/>
                <a:cs typeface="+mn-cs"/>
              </a:rPr>
              <a:t> Feature Store integrates with </a:t>
            </a:r>
            <a:r>
              <a:rPr lang="en-US" sz="1200" b="0" i="0" kern="1200" dirty="0" err="1">
                <a:solidFill>
                  <a:schemeClr val="tx1"/>
                </a:solidFill>
                <a:effectLst/>
                <a:latin typeface="Amazon Ember Regular" charset="0"/>
                <a:ea typeface="+mn-ea"/>
                <a:cs typeface="+mn-cs"/>
              </a:rPr>
              <a:t>SageMaker</a:t>
            </a:r>
            <a:r>
              <a:rPr lang="en-US" sz="1200" b="0" i="0" kern="1200" dirty="0">
                <a:solidFill>
                  <a:schemeClr val="tx1"/>
                </a:solidFill>
                <a:effectLst/>
                <a:latin typeface="Amazon Ember Regular" charset="0"/>
                <a:ea typeface="+mn-ea"/>
                <a:cs typeface="+mn-cs"/>
              </a:rPr>
              <a:t> Pipelines to create, add feature search and discovery to, and reuse automated machine learning workflows. </a:t>
            </a:r>
          </a:p>
          <a:p>
            <a:endParaRPr lang="en-US" sz="1200"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B20620A-227D-4A9C-B954-7529B959CAC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14137146"/>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err="1">
                <a:solidFill>
                  <a:schemeClr val="tx1"/>
                </a:solidFill>
                <a:effectLst/>
                <a:latin typeface="+mn-lt"/>
                <a:ea typeface="+mn-ea"/>
                <a:cs typeface="+mn-cs"/>
              </a:rPr>
              <a:t>SageMaker</a:t>
            </a:r>
            <a:r>
              <a:rPr lang="en-US" sz="1200" b="0" kern="1200" dirty="0">
                <a:solidFill>
                  <a:schemeClr val="tx1"/>
                </a:solidFill>
                <a:effectLst/>
                <a:latin typeface="+mn-lt"/>
                <a:ea typeface="+mn-ea"/>
                <a:cs typeface="+mn-cs"/>
              </a:rPr>
              <a:t> Feature Store is generally available to all customers, in all regions that SageMaker is available. </a:t>
            </a:r>
            <a:r>
              <a:rPr lang="en-US" sz="1200" b="0" i="0" kern="1200" dirty="0">
                <a:solidFill>
                  <a:schemeClr val="tx1"/>
                </a:solidFill>
                <a:effectLst/>
                <a:latin typeface="Amazon Ember Regular" charset="0"/>
                <a:ea typeface="+mn-ea"/>
                <a:cs typeface="+mn-cs"/>
              </a:rPr>
              <a:t>There are three pricing dimensions: 1) writes (i.e. data ingestion), 2) online store storage, and 3) online store reads.</a:t>
            </a:r>
          </a:p>
          <a:p>
            <a:endParaRPr lang="en-US" b="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B20620A-227D-4A9C-B954-7529B959CAC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54978530"/>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valuable endorsements from a couple of customers at launch including Climate Corporation, who have talked about using </a:t>
            </a:r>
            <a:r>
              <a:rPr lang="en-US" dirty="0" err="1"/>
              <a:t>SageMaker</a:t>
            </a:r>
            <a:r>
              <a:rPr lang="en-US" dirty="0"/>
              <a:t> Feature Store for their applications with agricultural data.</a:t>
            </a:r>
          </a:p>
          <a:p>
            <a:endParaRPr lang="en-US" dirty="0"/>
          </a:p>
          <a:p>
            <a:r>
              <a:rPr lang="en-US" dirty="0"/>
              <a:t>Full quote: </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i="1" dirty="0">
                <a:solidFill>
                  <a:schemeClr val="accent1"/>
                </a:solidFill>
              </a:rPr>
              <a:t>The Climate Corporation (Climate) is a subsidiary of Bayer and the industry leader in bringing digital innovation to farmers around the world by increasing their productivity using digital tools. Climate is focused on helping farmers understand their fields in ways that have never been possible before and derive impactful recommendations from agricultural data. “At Climate, we believe in providing the world’s farmers with accurate information to make data driven decisions and maximize their return on every acre. To achieve this, we have invested in technologies such as machine learning tools to build models using measurable entities known as features, such as yield for a grower’s field. With Amazon </a:t>
            </a:r>
            <a:r>
              <a:rPr lang="en-US" sz="1200" i="1" dirty="0" err="1">
                <a:solidFill>
                  <a:schemeClr val="accent1"/>
                </a:solidFill>
              </a:rPr>
              <a:t>SageMaker</a:t>
            </a:r>
            <a:r>
              <a:rPr lang="en-US" sz="1200" i="1" dirty="0">
                <a:solidFill>
                  <a:schemeClr val="accent1"/>
                </a:solidFill>
              </a:rPr>
              <a:t> Feature Store, we can accelerate the development of ML models with a central feature store to access and reuse features across multiple teams easily. </a:t>
            </a:r>
            <a:r>
              <a:rPr lang="en-US" sz="1200" i="1" dirty="0" err="1">
                <a:solidFill>
                  <a:schemeClr val="accent1"/>
                </a:solidFill>
              </a:rPr>
              <a:t>SageMaker</a:t>
            </a:r>
            <a:r>
              <a:rPr lang="en-US" sz="1200" i="1" dirty="0">
                <a:solidFill>
                  <a:schemeClr val="accent1"/>
                </a:solidFill>
              </a:rPr>
              <a:t> Feature Store makes it easy to access features in real-time using the online store or run features on a schedule using the offline store for different use cases. With the </a:t>
            </a:r>
            <a:r>
              <a:rPr lang="en-US" sz="1200" i="1" dirty="0" err="1">
                <a:solidFill>
                  <a:schemeClr val="accent1"/>
                </a:solidFill>
              </a:rPr>
              <a:t>SageMaker</a:t>
            </a:r>
            <a:r>
              <a:rPr lang="en-US" sz="1200" i="1" dirty="0">
                <a:solidFill>
                  <a:schemeClr val="accent1"/>
                </a:solidFill>
              </a:rPr>
              <a:t> Feature Store, we can develop ML models faster”.   </a:t>
            </a: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129</a:t>
            </a:fld>
            <a:endPar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endParaRPr>
          </a:p>
        </p:txBody>
      </p:sp>
    </p:spTree>
    <p:extLst>
      <p:ext uri="{BB962C8B-B14F-4D97-AF65-F5344CB8AC3E}">
        <p14:creationId xmlns:p14="http://schemas.microsoft.com/office/powerpoint/2010/main" val="3724136590"/>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Full quote: </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1" u="none" strike="noStrike" kern="1200" dirty="0" err="1">
                <a:solidFill>
                  <a:schemeClr val="tx1"/>
                </a:solidFill>
                <a:effectLst/>
                <a:latin typeface="Amazon Ember Regular" charset="0"/>
                <a:ea typeface="+mn-ea"/>
                <a:cs typeface="+mn-cs"/>
              </a:rPr>
              <a:t>Care.com</a:t>
            </a:r>
            <a:r>
              <a:rPr lang="en-US" sz="1200" b="0" i="1" u="none" strike="noStrike" kern="1200" dirty="0">
                <a:solidFill>
                  <a:schemeClr val="tx1"/>
                </a:solidFill>
                <a:effectLst/>
                <a:latin typeface="Amazon Ember Regular" charset="0"/>
                <a:ea typeface="+mn-ea"/>
                <a:cs typeface="+mn-cs"/>
              </a:rPr>
              <a:t> is the world’s leading platform for finding and managing high-quality family care. A fundamental human need, care is a key economic driver, enabling families to go to work and corporations to thrive. </a:t>
            </a:r>
            <a:r>
              <a:rPr lang="en-US" sz="1200" b="0" i="1" u="none" strike="noStrike" kern="1200" dirty="0" err="1">
                <a:solidFill>
                  <a:schemeClr val="tx1"/>
                </a:solidFill>
                <a:effectLst/>
                <a:latin typeface="Amazon Ember Regular" charset="0"/>
                <a:ea typeface="+mn-ea"/>
                <a:cs typeface="+mn-cs"/>
              </a:rPr>
              <a:t>Care.com</a:t>
            </a:r>
            <a:r>
              <a:rPr lang="en-US" sz="1200" b="0" i="1" u="none" strike="noStrike" kern="1200" dirty="0">
                <a:solidFill>
                  <a:schemeClr val="tx1"/>
                </a:solidFill>
                <a:effectLst/>
                <a:latin typeface="Amazon Ember Regular" charset="0"/>
                <a:ea typeface="+mn-ea"/>
                <a:cs typeface="+mn-cs"/>
              </a:rPr>
              <a:t> offers an array of services that enable families to find, manage, and pay for care, provides employment opportunities for caregivers, and supports customized corporate benefits programs covering the needs of working families. “A strong care industry where supply matches demand is essential for economic growth from the individual family up to the nation’s GDP. We’re excited about Amazon </a:t>
            </a:r>
            <a:r>
              <a:rPr lang="en-US" sz="1200" b="0" i="1" u="none" strike="noStrike" kern="1200" dirty="0" err="1">
                <a:solidFill>
                  <a:schemeClr val="tx1"/>
                </a:solidFill>
                <a:effectLst/>
                <a:latin typeface="Amazon Ember Regular" charset="0"/>
                <a:ea typeface="+mn-ea"/>
                <a:cs typeface="+mn-cs"/>
              </a:rPr>
              <a:t>SageMaker</a:t>
            </a:r>
            <a:r>
              <a:rPr lang="en-US" sz="1200" b="0" i="1" u="none" strike="noStrike" kern="1200" dirty="0">
                <a:solidFill>
                  <a:schemeClr val="tx1"/>
                </a:solidFill>
                <a:effectLst/>
                <a:latin typeface="Amazon Ember Regular" charset="0"/>
                <a:ea typeface="+mn-ea"/>
                <a:cs typeface="+mn-cs"/>
              </a:rPr>
              <a:t> Feature Store and Amazon </a:t>
            </a:r>
            <a:r>
              <a:rPr lang="en-US" sz="1200" b="0" i="1" u="none" strike="noStrike" kern="1200" dirty="0" err="1">
                <a:solidFill>
                  <a:schemeClr val="tx1"/>
                </a:solidFill>
                <a:effectLst/>
                <a:latin typeface="Amazon Ember Regular" charset="0"/>
                <a:ea typeface="+mn-ea"/>
                <a:cs typeface="+mn-cs"/>
              </a:rPr>
              <a:t>SageMaker</a:t>
            </a:r>
            <a:r>
              <a:rPr lang="en-US" sz="1200" b="0" i="1" u="none" strike="noStrike" kern="1200" dirty="0">
                <a:solidFill>
                  <a:schemeClr val="tx1"/>
                </a:solidFill>
                <a:effectLst/>
                <a:latin typeface="Amazon Ember Regular" charset="0"/>
                <a:ea typeface="+mn-ea"/>
                <a:cs typeface="+mn-cs"/>
              </a:rPr>
              <a:t> Pipelines, as we believe they will help us scale better across our data science and development teams, by using a consistent set of curated data that we can use to build scalable end-to-end machine learning (ML) model pipelines from data preparation to deployment. With the newly announced capabilities of Amazon </a:t>
            </a:r>
            <a:r>
              <a:rPr lang="en-US" sz="1200" b="0" i="1" u="none" strike="noStrike" kern="1200" dirty="0" err="1">
                <a:solidFill>
                  <a:schemeClr val="tx1"/>
                </a:solidFill>
                <a:effectLst/>
                <a:latin typeface="Amazon Ember Regular" charset="0"/>
                <a:ea typeface="+mn-ea"/>
                <a:cs typeface="+mn-cs"/>
              </a:rPr>
              <a:t>SageMaker</a:t>
            </a:r>
            <a:r>
              <a:rPr lang="en-US" sz="1200" b="0" i="1" u="none" strike="noStrike" kern="1200" dirty="0">
                <a:solidFill>
                  <a:schemeClr val="tx1"/>
                </a:solidFill>
                <a:effectLst/>
                <a:latin typeface="Amazon Ember Regular" charset="0"/>
                <a:ea typeface="+mn-ea"/>
                <a:cs typeface="+mn-cs"/>
              </a:rPr>
              <a:t>, we can accelerate development and deployment of our ML models for different applications, helping our customers make better informed decisions through faster real-time recommendations” – </a:t>
            </a:r>
            <a:r>
              <a:rPr lang="en-US" sz="1200" b="1" i="1" u="none" strike="noStrike" kern="1200" dirty="0">
                <a:solidFill>
                  <a:schemeClr val="tx1"/>
                </a:solidFill>
                <a:effectLst/>
                <a:latin typeface="Amazon Ember Regular" charset="0"/>
                <a:ea typeface="+mn-ea"/>
                <a:cs typeface="+mn-cs"/>
              </a:rPr>
              <a:t>Clemens </a:t>
            </a:r>
            <a:r>
              <a:rPr lang="en-US" sz="1200" b="1" i="1" u="none" strike="noStrike" kern="1200" dirty="0" err="1">
                <a:solidFill>
                  <a:schemeClr val="tx1"/>
                </a:solidFill>
                <a:effectLst/>
                <a:latin typeface="Amazon Ember Regular" charset="0"/>
                <a:ea typeface="+mn-ea"/>
                <a:cs typeface="+mn-cs"/>
              </a:rPr>
              <a:t>Tummeltshammer</a:t>
            </a:r>
            <a:r>
              <a:rPr lang="en-US" sz="1200" b="1" i="1" u="none" strike="noStrike" kern="1200" dirty="0">
                <a:solidFill>
                  <a:schemeClr val="tx1"/>
                </a:solidFill>
                <a:effectLst/>
                <a:latin typeface="Amazon Ember Regular" charset="0"/>
                <a:ea typeface="+mn-ea"/>
                <a:cs typeface="+mn-cs"/>
              </a:rPr>
              <a:t>, Data Science Manager, </a:t>
            </a:r>
            <a:r>
              <a:rPr lang="en-US" sz="1200" b="1" i="1" u="none" strike="noStrike" kern="1200" dirty="0" err="1">
                <a:solidFill>
                  <a:schemeClr val="tx1"/>
                </a:solidFill>
                <a:effectLst/>
                <a:latin typeface="Amazon Ember Regular" charset="0"/>
                <a:ea typeface="+mn-ea"/>
                <a:cs typeface="+mn-cs"/>
              </a:rPr>
              <a:t>Care.com</a:t>
            </a:r>
            <a:r>
              <a:rPr lang="en-US" sz="1200" i="1" dirty="0">
                <a:solidFill>
                  <a:schemeClr val="accent1"/>
                </a:solidFill>
              </a:rPr>
              <a:t> </a:t>
            </a: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130</a:t>
            </a:fld>
            <a:endPar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endParaRPr>
          </a:p>
        </p:txBody>
      </p:sp>
    </p:spTree>
    <p:extLst>
      <p:ext uri="{BB962C8B-B14F-4D97-AF65-F5344CB8AC3E}">
        <p14:creationId xmlns:p14="http://schemas.microsoft.com/office/powerpoint/2010/main" val="3551103439"/>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also have </a:t>
            </a:r>
            <a:r>
              <a:rPr lang="en-US" dirty="0" err="1"/>
              <a:t>DeNa</a:t>
            </a:r>
            <a:r>
              <a:rPr lang="en-US" dirty="0"/>
              <a:t>, a leading provider of mobile and online services from Japan, who have expressed how </a:t>
            </a:r>
            <a:r>
              <a:rPr lang="en-US" dirty="0" err="1"/>
              <a:t>SageMaker</a:t>
            </a:r>
            <a:r>
              <a:rPr lang="en-US" dirty="0"/>
              <a:t> Feature Store has helped them reuse features for different applications.</a:t>
            </a:r>
          </a:p>
          <a:p>
            <a:endParaRPr lang="en-US" dirty="0"/>
          </a:p>
          <a:p>
            <a:r>
              <a:rPr lang="en-US" dirty="0"/>
              <a:t>Full Quote:</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i="1" dirty="0">
                <a:solidFill>
                  <a:schemeClr val="accent1"/>
                </a:solidFill>
              </a:rPr>
              <a:t>At </a:t>
            </a:r>
            <a:r>
              <a:rPr lang="en-US" sz="1200" i="1" dirty="0" err="1">
                <a:solidFill>
                  <a:schemeClr val="accent1"/>
                </a:solidFill>
              </a:rPr>
              <a:t>DeNA</a:t>
            </a:r>
            <a:r>
              <a:rPr lang="en-US" sz="1200" i="1" dirty="0">
                <a:solidFill>
                  <a:schemeClr val="accent1"/>
                </a:solidFill>
              </a:rPr>
              <a:t>, our mission is to deliver impact and delight using the internet and AI/ML. Providing value based services is our primary goal and we want to ensure our businesses and services are ready to achieve that goal. One of our key initiatives is to expand our capabilities in Artificial Intelligence (AI) and Machine Learning (ML). Amazon </a:t>
            </a:r>
            <a:r>
              <a:rPr lang="en-US" sz="1200" i="1" dirty="0" err="1">
                <a:solidFill>
                  <a:schemeClr val="accent1"/>
                </a:solidFill>
              </a:rPr>
              <a:t>SageMaker</a:t>
            </a:r>
            <a:r>
              <a:rPr lang="en-US" sz="1200" i="1" dirty="0">
                <a:solidFill>
                  <a:schemeClr val="accent1"/>
                </a:solidFill>
              </a:rPr>
              <a:t> has helped us in our path to implement ML in many of our businesses by providing extensive capabilities to train and deploy accurate models. As we become more efficient with data preparation, we also want to ensure our teams across our diverse businesses do not repeat or duplicate work in building similar features for our applications. We would like to discover and reuse features across the organization and Amazon </a:t>
            </a:r>
            <a:r>
              <a:rPr lang="en-US" sz="1200" i="1" dirty="0" err="1">
                <a:solidFill>
                  <a:schemeClr val="accent1"/>
                </a:solidFill>
              </a:rPr>
              <a:t>SageMaker</a:t>
            </a:r>
            <a:r>
              <a:rPr lang="en-US" sz="1200" i="1" dirty="0">
                <a:solidFill>
                  <a:schemeClr val="accent1"/>
                </a:solidFill>
              </a:rPr>
              <a:t> Feature Store helps us with an easy and efficient way to reuse features for different applications. </a:t>
            </a:r>
            <a:r>
              <a:rPr lang="en-US" sz="1200" i="1" dirty="0" err="1">
                <a:solidFill>
                  <a:schemeClr val="accent1"/>
                </a:solidFill>
              </a:rPr>
              <a:t>SageMaker</a:t>
            </a:r>
            <a:r>
              <a:rPr lang="en-US" sz="1200" i="1" dirty="0">
                <a:solidFill>
                  <a:schemeClr val="accent1"/>
                </a:solidFill>
              </a:rPr>
              <a:t> Feature Store also helps us in maintaining standard feature definitions and helps us with a consistent methodology as we train models and deploy them to production.</a:t>
            </a: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131</a:t>
            </a:fld>
            <a:endPar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endParaRPr>
          </a:p>
        </p:txBody>
      </p:sp>
    </p:spTree>
    <p:extLst>
      <p:ext uri="{BB962C8B-B14F-4D97-AF65-F5344CB8AC3E}">
        <p14:creationId xmlns:p14="http://schemas.microsoft.com/office/powerpoint/2010/main" val="3218344895"/>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several resources available to help you get started with </a:t>
            </a:r>
            <a:r>
              <a:rPr lang="en-US" dirty="0" err="1"/>
              <a:t>SageMaker</a:t>
            </a:r>
            <a:r>
              <a:rPr lang="en-US" dirty="0"/>
              <a:t> Feature Store. We have sample Jupyter notebooks, developer guide, and more.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B20620A-227D-4A9C-B954-7529B959CAC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34189978"/>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This slide is for</a:t>
            </a:r>
            <a:r>
              <a:rPr lang="en-US" baseline="0" dirty="0"/>
              <a:t> field education and should NOT be presented to customers.</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133</a:t>
            </a:fld>
            <a:endParaRPr lang="en-US" dirty="0"/>
          </a:p>
        </p:txBody>
      </p:sp>
    </p:spTree>
    <p:extLst>
      <p:ext uri="{BB962C8B-B14F-4D97-AF65-F5344CB8AC3E}">
        <p14:creationId xmlns:p14="http://schemas.microsoft.com/office/powerpoint/2010/main" val="3343485373"/>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Training models is easy with Amazon SageMaker. When you’re ready to train in Amazon SageMaker, simply specify the location of your data in Amazon S3, and indicate the type and quantity of SageMaker ML instances you need, and get started with a single click. Amazon SageMaker sets up a distributed compute cluster, performs the training, outputs the result to Amazon S3, and tears down the cluster when complete. </a:t>
            </a:r>
          </a:p>
          <a:p>
            <a:endParaRPr lang="en-US" dirty="0"/>
          </a:p>
          <a:p>
            <a:r>
              <a:rPr lang="en-US" dirty="0">
                <a:effectLst/>
              </a:rPr>
              <a:t>When you specify the location of your data in Amazon S3, Amazon SageMaker will take your algorithm and run it on a training cluster isolated within its own software-defined network, configured to your needs. When you choose the instance type including Amazon EC2 P3dn, the most powerful GPU based instance in the cloud, Amazon SageMaker will create your cluster in an auto-scaling group. Amazon SageMaker will also attach EBS volumes to each node, set up the data pipelines, and start training with your TensorFlow, </a:t>
            </a:r>
            <a:r>
              <a:rPr lang="en-US" dirty="0" err="1">
                <a:effectLst/>
              </a:rPr>
              <a:t>MXNet</a:t>
            </a:r>
            <a:r>
              <a:rPr lang="en-US" dirty="0">
                <a:effectLst/>
              </a:rPr>
              <a:t>, </a:t>
            </a:r>
            <a:r>
              <a:rPr lang="en-US" dirty="0" err="1">
                <a:effectLst/>
              </a:rPr>
              <a:t>Pytorch</a:t>
            </a:r>
            <a:r>
              <a:rPr lang="en-US" dirty="0">
                <a:effectLst/>
              </a:rPr>
              <a:t>, Chainer or your framework script, built-in or custom algorithm. Once finished, the results are stored in S3 and the cluster is automatically torn down.</a:t>
            </a:r>
          </a:p>
          <a:p>
            <a:endParaRPr lang="en-US" dirty="0">
              <a:effectLst/>
            </a:endParaRPr>
          </a:p>
          <a:p>
            <a:r>
              <a:rPr lang="en-US" dirty="0">
                <a:effectLst/>
              </a:rPr>
              <a:t>To make it easy to conduct training at scale, we’ve optimized how training data streams from Amazon S3. Through the API, you can specify if you’d like all of the data to be sent to each node in the cluster, or if you’d like Amazon</a:t>
            </a:r>
            <a:r>
              <a:rPr lang="en-US" baseline="0" dirty="0">
                <a:effectLst/>
              </a:rPr>
              <a:t> </a:t>
            </a:r>
            <a:r>
              <a:rPr lang="en-US" dirty="0">
                <a:effectLst/>
              </a:rPr>
              <a:t>SageMaker to manage the distribution of data across the nodes depending on the needs of your algorithm. Combined with the built-in algorithms, the scalability of training that’s possible with Amazon SageMaker can dramatically reduce the time and cost of training runs.</a:t>
            </a:r>
          </a:p>
        </p:txBody>
      </p:sp>
      <p:sp>
        <p:nvSpPr>
          <p:cNvPr id="4" name="Slide Number Placeholder 3"/>
          <p:cNvSpPr>
            <a:spLocks noGrp="1"/>
          </p:cNvSpPr>
          <p:nvPr>
            <p:ph type="sldNum" sz="quarter" idx="10"/>
          </p:nvPr>
        </p:nvSpPr>
        <p:spPr/>
        <p:txBody>
          <a:bodyPr/>
          <a:lstStyle/>
          <a:p>
            <a:pPr marL="0" marR="0" lvl="0" indent="0" algn="r" defTabSz="1097212"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1097212" rtl="0" eaLnBrk="1" fontAlgn="auto" latinLnBrk="0" hangingPunct="1">
                <a:lnSpc>
                  <a:spcPct val="100000"/>
                </a:lnSpc>
                <a:spcBef>
                  <a:spcPts val="0"/>
                </a:spcBef>
                <a:spcAft>
                  <a:spcPts val="0"/>
                </a:spcAft>
                <a:buClrTx/>
                <a:buSzTx/>
                <a:buFontTx/>
                <a:buNone/>
                <a:tabLst/>
                <a:defRPr/>
              </a:pPr>
              <a:t>134</a:t>
            </a:fld>
            <a:endParaRPr kumimoji="0" lang="en-US" sz="1200" b="0" i="0" u="none" strike="noStrike" kern="1200" cap="none" spc="0" normalizeH="0" baseline="0" noProof="0" dirty="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2512262155"/>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Amazon</a:t>
            </a:r>
            <a:r>
              <a:rPr lang="en-US" baseline="0" dirty="0"/>
              <a:t> SageMaker comes with dozens of pre-build algorithms. </a:t>
            </a:r>
            <a:r>
              <a:rPr lang="en-US" dirty="0"/>
              <a:t>Amazon SageMaker provides high-performance, scalable machine learning algorithms, optimized for speed, scale, and accuracy, that can perform training on petabyte-scale data sets. You can choose from supervised algorithms where the correct answers are known during training and you can instruct the model where it made mistakes. Amazon</a:t>
            </a:r>
            <a:r>
              <a:rPr lang="en-US" baseline="0" dirty="0"/>
              <a:t> </a:t>
            </a:r>
            <a:r>
              <a:rPr lang="en-US" dirty="0"/>
              <a:t>SageMaker includes supervised algorithms such as </a:t>
            </a:r>
            <a:r>
              <a:rPr lang="en-US" dirty="0" err="1"/>
              <a:t>XGBoost</a:t>
            </a:r>
            <a:r>
              <a:rPr lang="en-US" dirty="0"/>
              <a:t> and linear/logistic regression or classification, to address recommendation and time series prediction problems. Amazon SageMaker also includes support for unsupervised learning (i.e. the algorithms must discover the correct answers on their own), such as with k-means clustering and principal component analysis (PCA), to solve problems like identifying customer groupings based on purchasing behavior.</a:t>
            </a:r>
          </a:p>
        </p:txBody>
      </p:sp>
      <p:sp>
        <p:nvSpPr>
          <p:cNvPr id="4" name="Slide Number Placeholder 3"/>
          <p:cNvSpPr>
            <a:spLocks noGrp="1"/>
          </p:cNvSpPr>
          <p:nvPr>
            <p:ph type="sldNum" sz="quarter" idx="10"/>
          </p:nvPr>
        </p:nvSpPr>
        <p:spPr/>
        <p:txBody>
          <a:bodyPr/>
          <a:lstStyle/>
          <a:p>
            <a:fld id="{69C3F2ED-74C5-7D4F-8560-0CC253E9A436}" type="slidenum">
              <a:rPr lang="en-US" smtClean="0"/>
              <a:pPr/>
              <a:t>135</a:t>
            </a:fld>
            <a:endParaRPr lang="en-US" dirty="0"/>
          </a:p>
        </p:txBody>
      </p:sp>
    </p:spTree>
    <p:extLst>
      <p:ext uri="{BB962C8B-B14F-4D97-AF65-F5344CB8AC3E}">
        <p14:creationId xmlns:p14="http://schemas.microsoft.com/office/powerpoint/2010/main" val="250674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57178">
              <a:spcBef>
                <a:spcPts val="900"/>
              </a:spcBef>
              <a:defRPr/>
            </a:pPr>
            <a:r>
              <a:rPr lang="en-US" sz="1200" b="0" kern="1200" dirty="0">
                <a:solidFill>
                  <a:schemeClr val="tx1"/>
                </a:solidFill>
                <a:effectLst/>
                <a:latin typeface="+mn-lt"/>
                <a:ea typeface="+mn-ea"/>
                <a:cs typeface="+mn-cs"/>
              </a:rPr>
              <a:t>Another organization that I get excited talking about, is the NFL. The NFL enhanced their entire Next Gen Stats platform by using Machine Learning – and SageMaker is the backbone for their Machine Learning operations. </a:t>
            </a:r>
          </a:p>
          <a:p>
            <a:pPr defTabSz="457178">
              <a:spcBef>
                <a:spcPts val="900"/>
              </a:spcBef>
              <a:defRPr/>
            </a:pPr>
            <a:endParaRPr lang="en-US" sz="1200" b="0" kern="1200" dirty="0">
              <a:solidFill>
                <a:schemeClr val="tx1"/>
              </a:solidFill>
              <a:effectLst/>
              <a:latin typeface="+mn-lt"/>
              <a:ea typeface="+mn-ea"/>
              <a:cs typeface="+mn-cs"/>
            </a:endParaRPr>
          </a:p>
          <a:p>
            <a:pPr defTabSz="457178">
              <a:spcBef>
                <a:spcPts val="900"/>
              </a:spcBef>
              <a:defRPr/>
            </a:pPr>
            <a:r>
              <a:rPr lang="en-US" sz="1200" b="0" kern="1200" dirty="0">
                <a:solidFill>
                  <a:schemeClr val="tx1"/>
                </a:solidFill>
                <a:effectLst/>
                <a:latin typeface="+mn-lt"/>
                <a:ea typeface="+mn-ea"/>
                <a:cs typeface="+mn-cs"/>
              </a:rPr>
              <a:t>This is another slide that I could spend 15 minutes talking about if you want, but I think the items worth highlighting out of this story are that the NFL needed an optimize environment for their massive datasets, enormous scaling requirements, and envelope-pushing latency requirements. </a:t>
            </a:r>
          </a:p>
          <a:p>
            <a:pPr defTabSz="457178">
              <a:spcBef>
                <a:spcPts val="900"/>
              </a:spcBef>
              <a:defRPr/>
            </a:pPr>
            <a:endParaRPr lang="en-US" sz="1200" b="1" kern="1200" dirty="0">
              <a:solidFill>
                <a:schemeClr val="tx1"/>
              </a:solidFill>
              <a:effectLst/>
              <a:latin typeface="+mn-lt"/>
              <a:ea typeface="+mn-ea"/>
              <a:cs typeface="+mn-cs"/>
            </a:endParaRPr>
          </a:p>
          <a:p>
            <a:pPr defTabSz="457178">
              <a:spcBef>
                <a:spcPts val="900"/>
              </a:spcBef>
              <a:defRPr/>
            </a:pPr>
            <a:endParaRPr lang="en-US" sz="1200" b="1" kern="1200" dirty="0">
              <a:solidFill>
                <a:schemeClr val="tx1"/>
              </a:solidFill>
              <a:effectLst/>
              <a:latin typeface="+mn-lt"/>
              <a:ea typeface="+mn-ea"/>
              <a:cs typeface="+mn-cs"/>
            </a:endParaRPr>
          </a:p>
          <a:p>
            <a:pPr defTabSz="457178">
              <a:spcBef>
                <a:spcPts val="900"/>
              </a:spcBef>
              <a:defRPr/>
            </a:pPr>
            <a:endParaRPr lang="en-US" sz="1200" b="1" kern="1200" dirty="0">
              <a:solidFill>
                <a:schemeClr val="tx1"/>
              </a:solidFill>
              <a:effectLst/>
              <a:latin typeface="+mn-lt"/>
              <a:ea typeface="+mn-ea"/>
              <a:cs typeface="+mn-cs"/>
            </a:endParaRPr>
          </a:p>
          <a:p>
            <a:pPr defTabSz="457178">
              <a:spcBef>
                <a:spcPts val="900"/>
              </a:spcBef>
              <a:defRPr/>
            </a:pPr>
            <a:r>
              <a:rPr lang="en-US" sz="1200" b="1" kern="1200" dirty="0">
                <a:solidFill>
                  <a:schemeClr val="tx1"/>
                </a:solidFill>
                <a:effectLst/>
                <a:latin typeface="+mn-lt"/>
                <a:ea typeface="+mn-ea"/>
                <a:cs typeface="+mn-cs"/>
              </a:rPr>
              <a:t>FULL BULLET TEXT:</a:t>
            </a:r>
            <a:br>
              <a:rPr lang="en-US" sz="1200" b="1" kern="1200" dirty="0">
                <a:solidFill>
                  <a:schemeClr val="tx1"/>
                </a:solidFill>
                <a:effectLst/>
                <a:latin typeface="+mn-lt"/>
                <a:ea typeface="+mn-ea"/>
                <a:cs typeface="+mn-cs"/>
              </a:rPr>
            </a:br>
            <a:r>
              <a:rPr lang="en-US" sz="1400" b="1"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Problem</a:t>
            </a:r>
          </a:p>
          <a:p>
            <a:pPr defTabSz="457178">
              <a:spcBef>
                <a:spcPts val="900"/>
              </a:spcBef>
              <a:defRPr/>
            </a:pPr>
            <a:r>
              <a:rPr lang="en-US" sz="1200" dirty="0">
                <a:solidFill>
                  <a:schemeClr val="bg1"/>
                </a:solidFill>
                <a:latin typeface="Amazon Ember"/>
                <a:cs typeface="Amazon Ember Regular" charset="0"/>
              </a:rPr>
              <a:t>3+ terabytes data, 1,500+ hours play time per week </a:t>
            </a:r>
          </a:p>
          <a:p>
            <a:pPr defTabSz="457178">
              <a:spcBef>
                <a:spcPts val="900"/>
              </a:spcBef>
              <a:defRPr/>
            </a:pPr>
            <a:r>
              <a:rPr lang="en-US" sz="1200" dirty="0">
                <a:solidFill>
                  <a:schemeClr val="bg1"/>
                </a:solidFill>
                <a:latin typeface="Amazon Ember"/>
                <a:cs typeface="Amazon Ember Regular" charset="0"/>
              </a:rPr>
              <a:t>Needed ML solution for real-time stats (e.g., probability of pass completion)</a:t>
            </a:r>
          </a:p>
          <a:p>
            <a:pPr defTabSz="457178">
              <a:spcBef>
                <a:spcPts val="900"/>
              </a:spcBef>
              <a:defRPr/>
            </a:pPr>
            <a:r>
              <a:rPr lang="en-US" sz="1200" dirty="0">
                <a:solidFill>
                  <a:schemeClr val="bg1"/>
                </a:solidFill>
                <a:latin typeface="Amazon Ember"/>
                <a:cs typeface="Amazon Ember Regular" charset="0"/>
              </a:rPr>
              <a:t>Lean team, no data science expertise </a:t>
            </a:r>
            <a:endParaRPr lang="en-US" sz="1000" dirty="0">
              <a:solidFill>
                <a:schemeClr val="bg1"/>
              </a:solidFill>
              <a:latin typeface="Amazon Ember"/>
              <a:cs typeface="Amazon Ember Regular" charset="0"/>
            </a:endParaRPr>
          </a:p>
          <a:p>
            <a:pPr defTabSz="609570">
              <a:spcBef>
                <a:spcPts val="900"/>
              </a:spcBef>
            </a:pPr>
            <a:r>
              <a:rPr lang="en-US" sz="1400" b="1"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Solution: Next Gen Stats (NGS)</a:t>
            </a:r>
          </a:p>
          <a:p>
            <a:pPr defTabSz="609570">
              <a:spcBef>
                <a:spcPts val="900"/>
              </a:spcBef>
            </a:pPr>
            <a:r>
              <a:rPr lang="en-US" sz="1200" dirty="0">
                <a:solidFill>
                  <a:schemeClr val="bg1"/>
                </a:solidFill>
                <a:latin typeface="Amazon Ember" panose="020B0603020204020204"/>
                <a:cs typeface="Calibri" panose="020F0502020204030204" pitchFamily="34" charset="0"/>
              </a:rPr>
              <a:t>Live data streamed to AWS from RFID tags on players  and in game ball </a:t>
            </a:r>
          </a:p>
          <a:p>
            <a:pPr defTabSz="609570">
              <a:spcBef>
                <a:spcPts val="900"/>
              </a:spcBef>
            </a:pPr>
            <a:r>
              <a:rPr lang="en-US" sz="1200" dirty="0">
                <a:solidFill>
                  <a:schemeClr val="bg1"/>
                </a:solidFill>
                <a:latin typeface="Amazon Ember" panose="020B0603020204020204"/>
                <a:cs typeface="Calibri" panose="020F0502020204030204" pitchFamily="34" charset="0"/>
              </a:rPr>
              <a:t>Data processed in 100+ steps in under 1 second </a:t>
            </a:r>
          </a:p>
          <a:p>
            <a:pPr defTabSz="609570">
              <a:spcBef>
                <a:spcPts val="900"/>
              </a:spcBef>
            </a:pPr>
            <a:r>
              <a:rPr lang="en-US" sz="1200" dirty="0">
                <a:solidFill>
                  <a:schemeClr val="bg1"/>
                </a:solidFill>
                <a:latin typeface="Amazon Ember" panose="020B0603020204020204"/>
                <a:cs typeface="Calibri" panose="020F0502020204030204" pitchFamily="34" charset="0"/>
              </a:rPr>
              <a:t>ML models built on Amazon SageMaker make predictions in real time  </a:t>
            </a:r>
          </a:p>
          <a:p>
            <a:pPr defTabSz="609570">
              <a:spcBef>
                <a:spcPts val="900"/>
              </a:spcBef>
            </a:pPr>
            <a:r>
              <a:rPr lang="en-US" sz="1200" dirty="0">
                <a:solidFill>
                  <a:schemeClr val="bg1"/>
                </a:solidFill>
                <a:latin typeface="Amazon Ember" panose="020B0603020204020204"/>
                <a:cs typeface="Calibri" panose="020F0502020204030204" pitchFamily="34" charset="0"/>
              </a:rPr>
              <a:t>Output stats published via API’s and </a:t>
            </a:r>
            <a:r>
              <a:rPr lang="en-US" sz="1200" dirty="0">
                <a:solidFill>
                  <a:schemeClr val="bg1"/>
                </a:solidFill>
                <a:latin typeface="Amazon Ember" panose="020B0603020204020204"/>
                <a:cs typeface="Amazon Ember Regular" charset="0"/>
              </a:rPr>
              <a:t>on-screen graphics </a:t>
            </a:r>
            <a:endParaRPr lang="en-US" sz="998" dirty="0">
              <a:solidFill>
                <a:schemeClr val="bg1"/>
              </a:solidFill>
              <a:latin typeface="Amazon Ember" panose="020B0603020204020204"/>
              <a:cs typeface="Calibri" panose="020F0502020204030204" pitchFamily="34" charset="0"/>
            </a:endParaRPr>
          </a:p>
          <a:p>
            <a:pPr defTabSz="609570">
              <a:spcBef>
                <a:spcPts val="900"/>
              </a:spcBef>
              <a:defRPr/>
            </a:pPr>
            <a:r>
              <a:rPr lang="en-US" sz="1400" b="1"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Impact</a:t>
            </a:r>
          </a:p>
          <a:p>
            <a:pPr defTabSz="609570">
              <a:spcBef>
                <a:spcPts val="900"/>
              </a:spcBef>
              <a:defRPr/>
            </a:pPr>
            <a:r>
              <a:rPr lang="en-US" sz="1200" dirty="0">
                <a:solidFill>
                  <a:schemeClr val="bg1"/>
                </a:solidFill>
                <a:latin typeface="Amazon Ember" panose="020B0603020204020204"/>
                <a:cs typeface="Amazon Ember Regular" charset="0"/>
              </a:rPr>
              <a:t>Launched 20+ stats quickly without having to hire teams of data scientists</a:t>
            </a:r>
          </a:p>
          <a:p>
            <a:pPr defTabSz="609570">
              <a:spcBef>
                <a:spcPts val="900"/>
              </a:spcBef>
              <a:defRPr/>
            </a:pPr>
            <a:r>
              <a:rPr lang="en-US" sz="1200" dirty="0">
                <a:solidFill>
                  <a:schemeClr val="bg1"/>
                </a:solidFill>
                <a:latin typeface="Amazon Ember" panose="020B0603020204020204"/>
                <a:cs typeface="Amazon Ember Regular" charset="0"/>
              </a:rPr>
              <a:t>Sports announcers get interesting data points to engage fans</a:t>
            </a:r>
          </a:p>
          <a:p>
            <a:endParaRPr lang="en-US" sz="1200" b="1" kern="1200" dirty="0">
              <a:solidFill>
                <a:schemeClr val="tx1"/>
              </a:solidFill>
              <a:effectLst/>
              <a:latin typeface="+mn-lt"/>
              <a:ea typeface="+mn-ea"/>
              <a:cs typeface="+mn-cs"/>
            </a:endParaRPr>
          </a:p>
          <a:p>
            <a:endParaRPr lang="en-US" sz="1200" b="1"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Company background: </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The National Football League (NFL) has 180 million fans worldwide. About 17 million of those trek out to stadiums each season—which means over 90% of NFL fans are catching the games on TV, online, and mobile. That's why NFL games represented </a:t>
            </a:r>
            <a:r>
              <a:rPr lang="en-US" sz="1200" u="sng" kern="1200" dirty="0">
                <a:solidFill>
                  <a:schemeClr val="tx1"/>
                </a:solidFill>
                <a:effectLst/>
                <a:latin typeface="+mn-lt"/>
                <a:ea typeface="+mn-ea"/>
                <a:cs typeface="+mn-cs"/>
                <a:hlinkClick r:id="rId3"/>
              </a:rPr>
              <a:t>37 of the top 50</a:t>
            </a:r>
            <a:r>
              <a:rPr lang="en-US" sz="1200" kern="1200" dirty="0">
                <a:solidFill>
                  <a:schemeClr val="tx1"/>
                </a:solidFill>
                <a:effectLst/>
                <a:latin typeface="+mn-lt"/>
                <a:ea typeface="+mn-ea"/>
                <a:cs typeface="+mn-cs"/>
              </a:rPr>
              <a:t> highest-rated television broadcasts of 2017.</a:t>
            </a: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Challenge:</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NFL has been keeping game statistics since 1920, and has been showing standard stats for the past several decades such as yards passing, yards rushing, catches, tackles, quarterback sacks, and interceptions. But these stats represent only a tiny fraction of the 2 terabytes of data the league collects every week from 1,500+ hours of play time. They saw the potential to use this data to provide new live predictive stats such as the probability of a pass completion. This required a machine learning solution that can analyze vast amounts of data and make predictions in real time.</a:t>
            </a: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Solution</a:t>
            </a:r>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The NFL teamed up with AWS to transform how football is analyzed, played, coached, and experienced by fans, broadcasters, coaches, and teams. Through RFID tags attached to the players’ shoulder pads and embedded in the game ball, the NFL collects large volumes of tracking data like location, speed, acceleration, and distance traveled, charting individual movements within inches. In 2016, the NFL began working with AWS to leverage their expertise and to accelerate the Next Gen Stats (NGS) program to combine old and new data to provide players and fans with predictive stats about the game in real time. An example stat is the Completion Probability, which is the likelihood of a pass being completed. It’s predicted based on numerous factors, including the receiver’s separation from the nearest defender, the receiver’s location on the field, and the separation of the passer at the time of the throw from the nearest pass rusher.</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In partnership with AWS Professional Services, the Next Gen Stats team created and deployed machine learning models using SageMaker. These models leverage inputs from traditional</a:t>
            </a:r>
          </a:p>
          <a:p>
            <a:r>
              <a:rPr lang="en-US" sz="1200" kern="1200" dirty="0">
                <a:solidFill>
                  <a:schemeClr val="tx1"/>
                </a:solidFill>
                <a:effectLst/>
                <a:latin typeface="+mn-lt"/>
                <a:ea typeface="+mn-ea"/>
                <a:cs typeface="+mn-cs"/>
              </a:rPr>
              <a:t>statistics, player tracking data, and player profiles. The models are continuously refined by the Next Gen</a:t>
            </a:r>
          </a:p>
          <a:p>
            <a:r>
              <a:rPr lang="en-US" sz="1200" kern="1200" dirty="0">
                <a:solidFill>
                  <a:schemeClr val="tx1"/>
                </a:solidFill>
                <a:effectLst/>
                <a:latin typeface="+mn-lt"/>
                <a:ea typeface="+mn-ea"/>
                <a:cs typeface="+mn-cs"/>
              </a:rPr>
              <a:t>Stats team to reflect trends and outcomes during any given season. Once deployed, the machine learning models provide real-time inference during games. To obtain real-time insights, data from the stadiums is streamed to AWS. Once in AWS, the data undergoes over a hundred processing steps in under a second.</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As a result of this solution, the NFL is able to produce APIs, create on-screen graphics, give sports announcers unique data points to talk about, and expand their media and team tools.</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The NFL is also working with AWS machine learning to create the Digital Athlete platform, which will improve player safety, treatment, and ultimately predict and prevent injury. The platform will use a computer simulation model of an NFL player that combines numerous data sources, including NGS data, to help the NFL test different scenarios without risk to athletes. The NFL plans to use machine learning to reduce injuries – leveraging data to understand how head injuries occur, how they can prevent them, and how to design better equipment and rules.</a:t>
            </a:r>
          </a:p>
          <a:p>
            <a:pPr marL="0" indent="0" algn="l" defTabSz="1097212" rtl="0" eaLnBrk="1" latinLnBrk="0" hangingPunct="1">
              <a:lnSpc>
                <a:spcPct val="90000"/>
              </a:lnSpc>
              <a:spcAft>
                <a:spcPts val="400"/>
              </a:spcAft>
              <a:buFont typeface="Arial" panose="020B0604020202020204" pitchFamily="34" charset="0"/>
              <a:buNone/>
            </a:pPr>
            <a:endParaRPr lang="en-US" sz="1200" kern="1200" dirty="0">
              <a:solidFill>
                <a:schemeClr val="tx1"/>
              </a:solidFill>
              <a:latin typeface="Calibri" panose="020F0502020204030204" pitchFamily="34" charset="0"/>
              <a:ea typeface="+mn-ea"/>
              <a:cs typeface="Calibri" panose="020F0502020204030204" pitchFamily="34" charset="0"/>
            </a:endParaRPr>
          </a:p>
          <a:p>
            <a:pPr marL="0" indent="0" algn="l" defTabSz="1097212" rtl="0" eaLnBrk="1" latinLnBrk="0" hangingPunct="1">
              <a:lnSpc>
                <a:spcPct val="90000"/>
              </a:lnSpc>
              <a:spcAft>
                <a:spcPts val="400"/>
              </a:spcAft>
              <a:buFont typeface="Arial" panose="020B0604020202020204" pitchFamily="34" charset="0"/>
              <a:buNone/>
            </a:pPr>
            <a:r>
              <a:rPr lang="en-US" sz="1200" kern="1200" dirty="0">
                <a:solidFill>
                  <a:schemeClr val="tx1"/>
                </a:solidFill>
                <a:latin typeface="Calibri" panose="020F0502020204030204" pitchFamily="34" charset="0"/>
                <a:ea typeface="+mn-ea"/>
                <a:cs typeface="Calibri" panose="020F0502020204030204" pitchFamily="34" charset="0"/>
              </a:rPr>
              <a:t>Link: </a:t>
            </a:r>
            <a:r>
              <a:rPr lang="en-US" sz="1200" kern="1200" baseline="0" dirty="0">
                <a:solidFill>
                  <a:schemeClr val="tx1"/>
                </a:solidFill>
                <a:latin typeface="Calibri" panose="020F0502020204030204" pitchFamily="34" charset="0"/>
                <a:ea typeface="+mn-ea"/>
                <a:cs typeface="Calibri" panose="020F0502020204030204" pitchFamily="34" charset="0"/>
              </a:rPr>
              <a:t> https://blog.aboutamazon.com/amazon-ai/partnering-with-the-</a:t>
            </a:r>
            <a:r>
              <a:rPr lang="en-US" sz="1200" kern="1200" baseline="0" dirty="0" err="1">
                <a:solidFill>
                  <a:schemeClr val="tx1"/>
                </a:solidFill>
                <a:latin typeface="Calibri" panose="020F0502020204030204" pitchFamily="34" charset="0"/>
                <a:ea typeface="+mn-ea"/>
                <a:cs typeface="Calibri" panose="020F0502020204030204" pitchFamily="34" charset="0"/>
              </a:rPr>
              <a:t>nfl</a:t>
            </a:r>
            <a:r>
              <a:rPr lang="en-US" sz="1200" kern="1200" baseline="0" dirty="0">
                <a:solidFill>
                  <a:schemeClr val="tx1"/>
                </a:solidFill>
                <a:latin typeface="Calibri" panose="020F0502020204030204" pitchFamily="34" charset="0"/>
                <a:ea typeface="+mn-ea"/>
                <a:cs typeface="Calibri" panose="020F0502020204030204" pitchFamily="34" charset="0"/>
              </a:rPr>
              <a:t>-to-transform-player-health-and-safety </a:t>
            </a:r>
            <a:endParaRPr lang="en-US" sz="1200" i="0" kern="1200" baseline="0" dirty="0">
              <a:solidFill>
                <a:schemeClr val="tx1"/>
              </a:solidFill>
              <a:latin typeface="Calibri" panose="020F0502020204030204" pitchFamily="34" charset="0"/>
              <a:ea typeface="+mn-ea"/>
              <a:cs typeface="Calibri" panose="020F0502020204030204" pitchFamily="34" charset="0"/>
            </a:endParaRPr>
          </a:p>
          <a:p>
            <a:pPr marL="0" indent="0" algn="l" defTabSz="1097212" rtl="0" eaLnBrk="1" latinLnBrk="0" hangingPunct="1">
              <a:lnSpc>
                <a:spcPct val="90000"/>
              </a:lnSpc>
              <a:spcAft>
                <a:spcPts val="400"/>
              </a:spcAft>
              <a:buFont typeface="Arial" panose="020B0604020202020204" pitchFamily="34" charset="0"/>
              <a:buNone/>
            </a:pPr>
            <a:endParaRPr lang="en-US" sz="1200" i="0" kern="1200" baseline="0" dirty="0">
              <a:solidFill>
                <a:schemeClr val="tx1"/>
              </a:solidFill>
              <a:latin typeface="Calibri" panose="020F0502020204030204" pitchFamily="34" charset="0"/>
              <a:ea typeface="+mn-ea"/>
              <a:cs typeface="Calibri" panose="020F0502020204030204" pitchFamily="34" charset="0"/>
            </a:endParaRPr>
          </a:p>
          <a:p>
            <a:r>
              <a:rPr lang="en-US" sz="1200" b="1" kern="1200" dirty="0">
                <a:solidFill>
                  <a:schemeClr val="tx1"/>
                </a:solidFill>
                <a:effectLst/>
                <a:latin typeface="+mn-lt"/>
                <a:ea typeface="+mn-ea"/>
                <a:cs typeface="+mn-cs"/>
              </a:rPr>
              <a:t>Why SageMaker?</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Next Gen Stats team is lean with just a handful of engineers, who are trained mainly in software development, but not as much in data science. SageMaker’s built-in algorithms and Jupyter Notebook instances allowed the small team to build and publish 20+ stats quickly without having to hire teams of data scientists. </a:t>
            </a:r>
          </a:p>
          <a:p>
            <a:r>
              <a:rPr lang="en-US" sz="1200" kern="1200" dirty="0">
                <a:solidFill>
                  <a:schemeClr val="tx1"/>
                </a:solidFill>
                <a:effectLst/>
                <a:latin typeface="+mn-lt"/>
                <a:ea typeface="+mn-ea"/>
                <a:cs typeface="+mn-cs"/>
              </a:rPr>
              <a:t> </a:t>
            </a:r>
          </a:p>
          <a:p>
            <a:r>
              <a:rPr lang="en-US" sz="1200" b="1" kern="1200" dirty="0">
                <a:solidFill>
                  <a:schemeClr val="tx1"/>
                </a:solidFill>
                <a:effectLst/>
                <a:latin typeface="+mn-lt"/>
                <a:ea typeface="+mn-ea"/>
                <a:cs typeface="+mn-cs"/>
              </a:rPr>
              <a:t>NFL business outcomes:</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Using SageMaker to build, train and run these predictive models helped reduce the time to get to insights from as much as 12 hours to 30 minutes. These insights help fans understand why some passing plays are more difficult than others and provide more meaningful understanding of the game itself. Additionally, these insights can be used by the NFL and its media partners quickly to enhance broadcasts and online content, as well as educate and engage fans inside the stadium. With SageMaker, the NFL didn’t need to hire teams of data scientists to accomplish all this, and could get up and running right away. </a:t>
            </a:r>
          </a:p>
          <a:p>
            <a:pPr marL="0" indent="0" algn="l" defTabSz="1097212" rtl="0" eaLnBrk="1" latinLnBrk="0" hangingPunct="1">
              <a:lnSpc>
                <a:spcPct val="90000"/>
              </a:lnSpc>
              <a:spcAft>
                <a:spcPts val="400"/>
              </a:spcAft>
              <a:buFont typeface="Arial" panose="020B0604020202020204" pitchFamily="34" charset="0"/>
              <a:buNone/>
            </a:pPr>
            <a:endParaRPr lang="en-US" i="1" dirty="0">
              <a:latin typeface="Amazon Ember" charset="0"/>
            </a:endParaRPr>
          </a:p>
          <a:p>
            <a:r>
              <a:rPr lang="en-US" b="1" dirty="0">
                <a:latin typeface="Amazon Ember" charset="0"/>
              </a:rPr>
              <a:t>MORE INFO:</a:t>
            </a:r>
          </a:p>
          <a:p>
            <a:r>
              <a:rPr lang="en-US" dirty="0">
                <a:latin typeface="Amazon Ember" charset="0"/>
              </a:rPr>
              <a:t>https://aws.amazon.com/</a:t>
            </a:r>
            <a:r>
              <a:rPr lang="en-US" dirty="0" err="1">
                <a:latin typeface="Amazon Ember" charset="0"/>
              </a:rPr>
              <a:t>nextgenstats</a:t>
            </a:r>
            <a:r>
              <a:rPr lang="en-US" dirty="0">
                <a:latin typeface="Amazon Ember" charset="0"/>
              </a:rPr>
              <a:t>/</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33C3A9-5C3E-4F1B-8FAB-A2A2AC053BE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02865962"/>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3" name="Shape 833"/>
          <p:cNvSpPr>
            <a:spLocks noGrp="1" noRot="1" noChangeAspect="1"/>
          </p:cNvSpPr>
          <p:nvPr>
            <p:ph type="sldImg"/>
          </p:nvPr>
        </p:nvSpPr>
        <p:spPr>
          <a:xfrm>
            <a:off x="376238" y="693738"/>
            <a:ext cx="6162675" cy="3467100"/>
          </a:xfrm>
          <a:prstGeom prst="rect">
            <a:avLst/>
          </a:prstGeom>
        </p:spPr>
        <p:txBody>
          <a:bodyPr/>
          <a:lstStyle/>
          <a:p>
            <a:endParaRPr/>
          </a:p>
        </p:txBody>
      </p:sp>
      <p:sp>
        <p:nvSpPr>
          <p:cNvPr id="834" name="Shape 834"/>
          <p:cNvSpPr>
            <a:spLocks noGrp="1"/>
          </p:cNvSpPr>
          <p:nvPr>
            <p:ph type="body" sz="quarter" idx="1"/>
          </p:nvPr>
        </p:nvSpPr>
        <p:spPr>
          <a:xfrm>
            <a:off x="922020" y="4391660"/>
            <a:ext cx="5071110" cy="4160520"/>
          </a:xfrm>
          <a:prstGeom prst="rect">
            <a:avLst/>
          </a:prstGeom>
        </p:spPr>
        <p:txBody>
          <a:bodyPr lIns="92309" tIns="46154" rIns="92309" bIns="46154"/>
          <a:lstStyle/>
          <a:p>
            <a:r>
              <a:rPr lang="en-US" dirty="0"/>
              <a:t>Amazon SageMaker can automatically tune your model by adjusting thousands of different combinations of algorithm parameters to arrive at the most accurate predictions the model is capable of producing.</a:t>
            </a:r>
            <a:br>
              <a:rPr lang="en-US" dirty="0"/>
            </a:br>
            <a:endParaRPr lang="en-US" dirty="0"/>
          </a:p>
          <a:p>
            <a:r>
              <a:rPr lang="en-US" dirty="0">
                <a:effectLst/>
              </a:rPr>
              <a:t>When you’re tuning your model to be more accurate, you have two big levers to pull, modifying the data inputs you provide the model (for example, taking the log of a number), and adjusting the parameters that define model behavior. These are called </a:t>
            </a:r>
            <a:r>
              <a:rPr lang="en-US" dirty="0" err="1">
                <a:effectLst/>
              </a:rPr>
              <a:t>hyperparameters</a:t>
            </a:r>
            <a:r>
              <a:rPr lang="en-US" dirty="0">
                <a:effectLst/>
              </a:rPr>
              <a:t>, and finding the right values can be difficult. Typically, you’ll start with something random and iterate through adjustments as you begin to see what effect the changes have. It can be a long cycle depending on how many </a:t>
            </a:r>
            <a:r>
              <a:rPr lang="en-US" dirty="0" err="1">
                <a:effectLst/>
              </a:rPr>
              <a:t>hyperparameters</a:t>
            </a:r>
            <a:r>
              <a:rPr lang="en-US" dirty="0">
                <a:effectLst/>
              </a:rPr>
              <a:t> your model has.</a:t>
            </a:r>
          </a:p>
          <a:p>
            <a:endParaRPr lang="en-US" dirty="0">
              <a:effectLst/>
            </a:endParaRPr>
          </a:p>
          <a:p>
            <a:r>
              <a:rPr lang="en-US" dirty="0">
                <a:effectLst/>
              </a:rPr>
              <a:t>Amazon SageMaker makes this easy by offering Automatic Model Tuning as an option during training. Automatic model tuning uses machine learning to quickly tune your model to be as accurate as possible. This capability lets you skip the tedious trial-and-error process of manually adjusting </a:t>
            </a:r>
            <a:r>
              <a:rPr lang="en-US" dirty="0" err="1">
                <a:effectLst/>
              </a:rPr>
              <a:t>hyperparameters</a:t>
            </a:r>
            <a:r>
              <a:rPr lang="en-US" dirty="0">
                <a:effectLst/>
              </a:rPr>
              <a:t>. Instead, Automatic model tuning performs </a:t>
            </a:r>
            <a:r>
              <a:rPr lang="en-US" dirty="0" err="1">
                <a:effectLst/>
              </a:rPr>
              <a:t>hyperparameter</a:t>
            </a:r>
            <a:r>
              <a:rPr lang="en-US" dirty="0">
                <a:effectLst/>
              </a:rPr>
              <a:t> optimization over multiple training runs by discovering interesting features in your data and learning how those features interact to affect accuracy. You save days-or even weeks-of time spent maximizing the quality of your trained model.</a:t>
            </a:r>
          </a:p>
          <a:p>
            <a:endParaRPr lang="en-US" dirty="0">
              <a:effectLst/>
            </a:endParaRPr>
          </a:p>
          <a:p>
            <a:r>
              <a:rPr lang="en-US" dirty="0">
                <a:effectLst/>
              </a:rPr>
              <a:t>You simply specify the number of training jobs through the API or console, and SageMaker handles the rest by using machine learning to tune your model. It works by learning what effects different types of data have on a model and applying that knowledge across many copies of the model to quickly seek out the best possible outcome. As a developer or data scientist, this means you only really need to be concerned with the adjustments you want to make to the data you feed the model, which greatly reduces the number of things to worry about during training.</a:t>
            </a:r>
          </a:p>
        </p:txBody>
      </p:sp>
      <p:sp>
        <p:nvSpPr>
          <p:cNvPr id="2" name="Footer Placeholder 1">
            <a:extLst>
              <a:ext uri="{FF2B5EF4-FFF2-40B4-BE49-F238E27FC236}">
                <a16:creationId xmlns:a16="http://schemas.microsoft.com/office/drawing/2014/main" id="{C340AE77-4D87-2146-AE08-4FACF62BB043}"/>
              </a:ext>
            </a:extLst>
          </p:cNvPr>
          <p:cNvSpPr>
            <a:spLocks noGrp="1"/>
          </p:cNvSpPr>
          <p:nvPr>
            <p:ph type="ftr" sz="quarter" idx="4"/>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Helvetica"/>
                <a:ea typeface="Helvetica"/>
                <a:cs typeface="Helvetica"/>
              </a:rPr>
              <a:t>Amazon Confidential</a:t>
            </a:r>
            <a:endParaRPr kumimoji="0" lang="en-US" sz="1200" b="0" i="0" u="none" strike="noStrike" kern="1200" cap="none" spc="0" normalizeH="0" baseline="0" noProof="0" dirty="0">
              <a:ln>
                <a:noFill/>
              </a:ln>
              <a:solidFill>
                <a:prstClr val="black"/>
              </a:solidFill>
              <a:effectLst/>
              <a:uLnTx/>
              <a:uFillTx/>
              <a:latin typeface="Helvetica"/>
              <a:ea typeface="Helvetica"/>
              <a:cs typeface="Helvetica"/>
            </a:endParaRPr>
          </a:p>
        </p:txBody>
      </p:sp>
      <p:sp>
        <p:nvSpPr>
          <p:cNvPr id="3" name="Slide Number Placeholder 2">
            <a:extLst>
              <a:ext uri="{FF2B5EF4-FFF2-40B4-BE49-F238E27FC236}">
                <a16:creationId xmlns:a16="http://schemas.microsoft.com/office/drawing/2014/main" id="{3331EC44-49C9-8349-BBFC-F562C3FF153F}"/>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6C3BE8D-6511-E749-BCD4-307894AFC2D4}" type="slidenum">
              <a:rPr kumimoji="0" lang="en-US" sz="1200" b="0" i="0" u="none" strike="noStrike" kern="1200" cap="none" spc="0" normalizeH="0" baseline="0" noProof="0" smtClean="0">
                <a:ln>
                  <a:noFill/>
                </a:ln>
                <a:solidFill>
                  <a:prstClr val="black"/>
                </a:solidFill>
                <a:effectLst/>
                <a:uLnTx/>
                <a:uFillTx/>
                <a:latin typeface="Helvetica"/>
                <a:ea typeface="Helvetica"/>
                <a:cs typeface="Helvetica"/>
              </a:rPr>
              <a:pPr marL="0" marR="0" lvl="0" indent="0" algn="r" defTabSz="457200" rtl="0" eaLnBrk="1" fontAlgn="auto" latinLnBrk="0" hangingPunct="1">
                <a:lnSpc>
                  <a:spcPct val="100000"/>
                </a:lnSpc>
                <a:spcBef>
                  <a:spcPts val="0"/>
                </a:spcBef>
                <a:spcAft>
                  <a:spcPts val="0"/>
                </a:spcAft>
                <a:buClrTx/>
                <a:buSzTx/>
                <a:buFontTx/>
                <a:buNone/>
                <a:tabLst/>
                <a:defRPr/>
              </a:pPr>
              <a:t>136</a:t>
            </a:fld>
            <a:endParaRPr kumimoji="0" lang="en-US" sz="1200" b="0" i="0" u="none" strike="noStrike" kern="1200" cap="none" spc="0" normalizeH="0" baseline="0" noProof="0">
              <a:ln>
                <a:noFill/>
              </a:ln>
              <a:solidFill>
                <a:prstClr val="black"/>
              </a:solidFill>
              <a:effectLst/>
              <a:uLnTx/>
              <a:uFillTx/>
              <a:latin typeface="Helvetica"/>
              <a:ea typeface="Helvetica"/>
              <a:cs typeface="Helvetica"/>
            </a:endParaRPr>
          </a:p>
        </p:txBody>
      </p:sp>
    </p:spTree>
    <p:extLst>
      <p:ext uri="{BB962C8B-B14F-4D97-AF65-F5344CB8AC3E}">
        <p14:creationId xmlns:p14="http://schemas.microsoft.com/office/powerpoint/2010/main" val="3224646294"/>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000" b="0" i="0" kern="1200" dirty="0">
              <a:solidFill>
                <a:schemeClr val="tx1"/>
              </a:solidFill>
              <a:effectLst/>
              <a:latin typeface="Amazon Ember Regular" charset="0"/>
              <a:ea typeface="+mn-ea"/>
              <a:cs typeface="+mn-cs"/>
            </a:endParaRPr>
          </a:p>
          <a:p>
            <a:pPr marL="171450" indent="-171450">
              <a:buFont typeface="Arial" panose="020B0604020202020204" pitchFamily="34" charset="0"/>
              <a:buChar char="•"/>
            </a:pPr>
            <a:endParaRPr lang="en-US" sz="1000" b="0" i="0" kern="1200" dirty="0">
              <a:solidFill>
                <a:schemeClr val="tx1"/>
              </a:solidFill>
              <a:effectLst/>
              <a:latin typeface="Amazon Ember Regular" charset="0"/>
              <a:ea typeface="+mn-ea"/>
              <a:cs typeface="+mn-cs"/>
            </a:endParaRPr>
          </a:p>
          <a:p>
            <a:pPr marL="171450" indent="-171450">
              <a:buFont typeface="Arial" panose="020B0604020202020204" pitchFamily="34" charset="0"/>
              <a:buChar char="•"/>
            </a:pPr>
            <a:endParaRPr lang="en-US" sz="1000" b="0" i="0" kern="1200" dirty="0">
              <a:solidFill>
                <a:schemeClr val="tx1"/>
              </a:solidFill>
              <a:effectLst/>
              <a:latin typeface="Amazon Ember Regular" charset="0"/>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137</a:t>
            </a:fld>
            <a:endPar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endParaRPr>
          </a:p>
        </p:txBody>
      </p:sp>
      <p:sp>
        <p:nvSpPr>
          <p:cNvPr id="5" name="Footer Placeholder 4"/>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rPr>
              <a:t>Amazon Confidential</a:t>
            </a:r>
          </a:p>
        </p:txBody>
      </p:sp>
    </p:spTree>
    <p:extLst>
      <p:ext uri="{BB962C8B-B14F-4D97-AF65-F5344CB8AC3E}">
        <p14:creationId xmlns:p14="http://schemas.microsoft.com/office/powerpoint/2010/main" val="2316970105"/>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r>
              <a:rPr lang="en-US" dirty="0"/>
              <a:t>Spot training overview</a:t>
            </a:r>
          </a:p>
          <a:p>
            <a:pPr marL="0" marR="0" lvl="0" indent="0" algn="l" defTabSz="6858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-Up to 90% reduction in model training cost </a:t>
            </a:r>
            <a:r>
              <a:rPr lang="en-US" sz="900" i="0" dirty="0"/>
              <a:t>compared to on-demand instances</a:t>
            </a:r>
            <a:endParaRPr lang="en-US" i="0" dirty="0"/>
          </a:p>
          <a:p>
            <a:pPr marL="0" lvl="0" indent="0">
              <a:buFont typeface="Arial" panose="020B0604020202020204" pitchFamily="34" charset="0"/>
              <a:buNone/>
            </a:pPr>
            <a:r>
              <a:rPr lang="en-US" dirty="0"/>
              <a:t>-Ideal for training workloads with flexibility (non-time sensitive)</a:t>
            </a:r>
          </a:p>
          <a:p>
            <a:pPr marL="0" lvl="0" indent="0">
              <a:buFont typeface="Arial" panose="020B0604020202020204" pitchFamily="34" charset="0"/>
              <a:buNone/>
            </a:pPr>
            <a:r>
              <a:rPr lang="en-US" dirty="0"/>
              <a:t>-Single-node and distributed model training supported</a:t>
            </a:r>
          </a:p>
          <a:p>
            <a:pPr marL="0" lvl="0" indent="0">
              <a:buFont typeface="Arial" panose="020B0604020202020204" pitchFamily="34" charset="0"/>
              <a:buNone/>
            </a:pPr>
            <a:r>
              <a:rPr lang="en-US" dirty="0"/>
              <a:t>-Works with SageMaker Reinforcement Learning</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Automated Spot management </a:t>
            </a:r>
          </a:p>
          <a:p>
            <a:pPr marL="0" lvl="0" indent="0">
              <a:buFont typeface="Arial" panose="020B0604020202020204" pitchFamily="34" charset="0"/>
              <a:buNone/>
            </a:pPr>
            <a:r>
              <a:rPr lang="en-US" dirty="0"/>
              <a:t>-SageMaker manages provisioning Spot instances and interruptions</a:t>
            </a:r>
          </a:p>
          <a:p>
            <a:pPr marL="0" lvl="0" indent="0">
              <a:buFont typeface="Arial" panose="020B0604020202020204" pitchFamily="34" charset="0"/>
              <a:buNone/>
            </a:pPr>
            <a:r>
              <a:rPr lang="en-US" dirty="0"/>
              <a:t>-Training jobs pause and resume reliably as Spot capacity becomes available</a:t>
            </a:r>
          </a:p>
          <a:p>
            <a:pPr marL="0" marR="0" lvl="0" indent="0" algn="l" defTabSz="6858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-Built-in frameworks and algorithms checkpoint automatically for </a:t>
            </a:r>
            <a:r>
              <a:rPr lang="en-US" sz="900" dirty="0">
                <a:solidFill>
                  <a:srgbClr val="FFFFFF"/>
                </a:solidFill>
                <a:latin typeface="Amazon Ember"/>
              </a:rPr>
              <a:t>computer vision algorithms; support for others coming up</a:t>
            </a:r>
          </a:p>
          <a:p>
            <a:pPr marL="0" lvl="0" indent="0">
              <a:buFont typeface="Arial" panose="020B0604020202020204" pitchFamily="34" charset="0"/>
              <a:buNone/>
            </a:pPr>
            <a:endParaRPr lang="en-US" dirty="0"/>
          </a:p>
          <a:p>
            <a:pPr marL="0" marR="0" lvl="0" indent="0" algn="l" defTabSz="6858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Integrates with other AWS services</a:t>
            </a:r>
          </a:p>
          <a:p>
            <a:pPr marL="0" marR="0" lvl="0" indent="0" algn="l" defTabSz="6858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S3—stores training data, checkpoints, and results of the training jobs</a:t>
            </a:r>
          </a:p>
          <a:p>
            <a:pPr marL="0" marR="0" lvl="0" indent="0" algn="l" defTabSz="6858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CloudWatch—training metrics and logs</a:t>
            </a:r>
          </a:p>
          <a:p>
            <a:pPr marL="0" marR="0" lvl="0" indent="0" algn="l" defTabSz="6858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CloudTrail—log of all API calls</a:t>
            </a:r>
          </a:p>
          <a:p>
            <a:pPr marL="0" lvl="0" indent="0">
              <a:buFont typeface="Arial" panose="020B0604020202020204" pitchFamily="34" charset="0"/>
              <a:buNone/>
            </a:pPr>
            <a:endParaRPr lang="en-US" dirty="0"/>
          </a:p>
          <a:p>
            <a:pPr marL="0" lvl="0" indent="0">
              <a:buFont typeface="Arial" panose="020B0604020202020204" pitchFamily="34" charset="0"/>
              <a:buNone/>
            </a:pPr>
            <a:endParaRPr lang="en-US" dirty="0"/>
          </a:p>
          <a:p>
            <a:pPr marL="171450" lvl="0" indent="-171450">
              <a:buFont typeface="Arial" panose="020B0604020202020204" pitchFamily="34" charset="0"/>
              <a:buChar char="•"/>
            </a:pPr>
            <a:endParaRPr lang="en-US" dirty="0"/>
          </a:p>
          <a:p>
            <a:pPr marL="514350" lvl="1"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138</a:t>
            </a:fld>
            <a:endPar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endParaRPr>
          </a:p>
        </p:txBody>
      </p:sp>
      <p:sp>
        <p:nvSpPr>
          <p:cNvPr id="5" name="Footer Placeholder 4"/>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rPr>
              <a:t>Amazon Confidential</a:t>
            </a:r>
          </a:p>
        </p:txBody>
      </p:sp>
    </p:spTree>
    <p:extLst>
      <p:ext uri="{BB962C8B-B14F-4D97-AF65-F5344CB8AC3E}">
        <p14:creationId xmlns:p14="http://schemas.microsoft.com/office/powerpoint/2010/main" val="3604449422"/>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6858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6858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139</a:t>
            </a:fld>
            <a:endPar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endParaRPr>
          </a:p>
        </p:txBody>
      </p:sp>
      <p:sp>
        <p:nvSpPr>
          <p:cNvPr id="5" name="Footer Placeholder 4"/>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rPr>
              <a:t>Amazon Confidential</a:t>
            </a:r>
          </a:p>
        </p:txBody>
      </p:sp>
    </p:spTree>
    <p:extLst>
      <p:ext uri="{BB962C8B-B14F-4D97-AF65-F5344CB8AC3E}">
        <p14:creationId xmlns:p14="http://schemas.microsoft.com/office/powerpoint/2010/main" val="1217302226"/>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140</a:t>
            </a:fld>
            <a:endPar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endParaRPr>
          </a:p>
        </p:txBody>
      </p:sp>
      <p:sp>
        <p:nvSpPr>
          <p:cNvPr id="5" name="Footer Placeholder 4"/>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rPr>
              <a:t>Amazon Confidential</a:t>
            </a:r>
          </a:p>
        </p:txBody>
      </p:sp>
    </p:spTree>
    <p:extLst>
      <p:ext uri="{BB962C8B-B14F-4D97-AF65-F5344CB8AC3E}">
        <p14:creationId xmlns:p14="http://schemas.microsoft.com/office/powerpoint/2010/main" val="4155916716"/>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141</a:t>
            </a:fld>
            <a:endPar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endParaRPr>
          </a:p>
        </p:txBody>
      </p:sp>
      <p:sp>
        <p:nvSpPr>
          <p:cNvPr id="5" name="Footer Placeholder 4"/>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rPr>
              <a:t>Amazon Confidential</a:t>
            </a:r>
          </a:p>
        </p:txBody>
      </p:sp>
    </p:spTree>
    <p:extLst>
      <p:ext uri="{BB962C8B-B14F-4D97-AF65-F5344CB8AC3E}">
        <p14:creationId xmlns:p14="http://schemas.microsoft.com/office/powerpoint/2010/main" val="862337693"/>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3" name="Shape 833"/>
          <p:cNvSpPr>
            <a:spLocks noGrp="1" noRot="1" noChangeAspect="1"/>
          </p:cNvSpPr>
          <p:nvPr>
            <p:ph type="sldImg"/>
          </p:nvPr>
        </p:nvSpPr>
        <p:spPr>
          <a:xfrm>
            <a:off x="376238" y="693738"/>
            <a:ext cx="6162675" cy="3467100"/>
          </a:xfrm>
          <a:prstGeom prst="rect">
            <a:avLst/>
          </a:prstGeom>
        </p:spPr>
        <p:txBody>
          <a:bodyPr/>
          <a:lstStyle/>
          <a:p>
            <a:endParaRPr/>
          </a:p>
        </p:txBody>
      </p:sp>
      <p:sp>
        <p:nvSpPr>
          <p:cNvPr id="834" name="Shape 834"/>
          <p:cNvSpPr>
            <a:spLocks noGrp="1"/>
          </p:cNvSpPr>
          <p:nvPr>
            <p:ph type="body" sz="quarter" idx="1"/>
          </p:nvPr>
        </p:nvSpPr>
        <p:spPr>
          <a:xfrm>
            <a:off x="922020" y="4391660"/>
            <a:ext cx="5071110" cy="4160520"/>
          </a:xfrm>
          <a:prstGeom prst="rect">
            <a:avLst/>
          </a:prstGeom>
        </p:spPr>
        <p:txBody>
          <a:bodyPr lIns="92309" tIns="46154" rIns="92309" bIns="46154"/>
          <a:lstStyle/>
          <a:p>
            <a:pPr marL="177845" indent="-177845" defTabSz="948507">
              <a:buFont typeface="Arial" panose="020B0604020202020204" pitchFamily="34" charset="0"/>
              <a:buChar char="•"/>
              <a:defRPr/>
            </a:pPr>
            <a:r>
              <a:rPr lang="en-US" dirty="0"/>
              <a:t>Amazon SageMaker Experiments lets</a:t>
            </a:r>
            <a:r>
              <a:rPr lang="en-US" baseline="0" dirty="0"/>
              <a:t> you </a:t>
            </a:r>
            <a:r>
              <a:rPr lang="en-US" dirty="0"/>
              <a:t>launch, track, compare and evaluate thousands of model training experiments and model versions to quickly identify best performing models.  </a:t>
            </a:r>
          </a:p>
          <a:p>
            <a:pPr marL="177845" indent="-177845" defTabSz="948507">
              <a:buFont typeface="Arial" panose="020B0604020202020204" pitchFamily="34" charset="0"/>
              <a:buChar char="•"/>
              <a:defRPr/>
            </a:pPr>
            <a:endParaRPr lang="en-US" dirty="0"/>
          </a:p>
          <a:p>
            <a:pPr marL="177845" indent="-177845">
              <a:buFont typeface="Arial" panose="020B0604020202020204" pitchFamily="34" charset="0"/>
              <a:buChar char="•"/>
            </a:pPr>
            <a:r>
              <a:rPr lang="en-US" dirty="0"/>
              <a:t>It automatically manages all the experiments performed by a developer. All ML artifacts including datasets, algorithms, parameters and model metrics are automatically tracked and recorded. In addition, the system automatically organizes, ranks and sorts experiments based on chosen metrics, and produces data visualizations to quickly compare and identify the best performing models. </a:t>
            </a:r>
          </a:p>
          <a:p>
            <a:endParaRPr lang="en-US" dirty="0"/>
          </a:p>
        </p:txBody>
      </p:sp>
      <p:sp>
        <p:nvSpPr>
          <p:cNvPr id="2" name="Footer Placeholder 1">
            <a:extLst>
              <a:ext uri="{FF2B5EF4-FFF2-40B4-BE49-F238E27FC236}">
                <a16:creationId xmlns:a16="http://schemas.microsoft.com/office/drawing/2014/main" id="{C340AE77-4D87-2146-AE08-4FACF62BB043}"/>
              </a:ext>
            </a:extLst>
          </p:cNvPr>
          <p:cNvSpPr>
            <a:spLocks noGrp="1"/>
          </p:cNvSpPr>
          <p:nvPr>
            <p:ph type="ftr" sz="quarter" idx="4"/>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Helvetica"/>
                <a:ea typeface="Helvetica"/>
                <a:cs typeface="Helvetica"/>
              </a:rPr>
              <a:t>Amazon Confidential</a:t>
            </a:r>
            <a:endParaRPr kumimoji="0" lang="en-US" sz="1200" b="0" i="0" u="none" strike="noStrike" kern="1200" cap="none" spc="0" normalizeH="0" baseline="0" noProof="0" dirty="0">
              <a:ln>
                <a:noFill/>
              </a:ln>
              <a:solidFill>
                <a:prstClr val="black"/>
              </a:solidFill>
              <a:effectLst/>
              <a:uLnTx/>
              <a:uFillTx/>
              <a:latin typeface="Helvetica"/>
              <a:ea typeface="Helvetica"/>
              <a:cs typeface="Helvetica"/>
            </a:endParaRPr>
          </a:p>
        </p:txBody>
      </p:sp>
      <p:sp>
        <p:nvSpPr>
          <p:cNvPr id="3" name="Slide Number Placeholder 2">
            <a:extLst>
              <a:ext uri="{FF2B5EF4-FFF2-40B4-BE49-F238E27FC236}">
                <a16:creationId xmlns:a16="http://schemas.microsoft.com/office/drawing/2014/main" id="{3331EC44-49C9-8349-BBFC-F562C3FF153F}"/>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6C3BE8D-6511-E749-BCD4-307894AFC2D4}" type="slidenum">
              <a:rPr kumimoji="0" lang="en-US" sz="1200" b="0" i="0" u="none" strike="noStrike" kern="1200" cap="none" spc="0" normalizeH="0" baseline="0" noProof="0" smtClean="0">
                <a:ln>
                  <a:noFill/>
                </a:ln>
                <a:solidFill>
                  <a:prstClr val="black"/>
                </a:solidFill>
                <a:effectLst/>
                <a:uLnTx/>
                <a:uFillTx/>
                <a:latin typeface="Helvetica"/>
                <a:ea typeface="Helvetica"/>
                <a:cs typeface="Helvetica"/>
              </a:rPr>
              <a:pPr marL="0" marR="0" lvl="0" indent="0" algn="r" defTabSz="457200" rtl="0" eaLnBrk="1" fontAlgn="auto" latinLnBrk="0" hangingPunct="1">
                <a:lnSpc>
                  <a:spcPct val="100000"/>
                </a:lnSpc>
                <a:spcBef>
                  <a:spcPts val="0"/>
                </a:spcBef>
                <a:spcAft>
                  <a:spcPts val="0"/>
                </a:spcAft>
                <a:buClrTx/>
                <a:buSzTx/>
                <a:buFontTx/>
                <a:buNone/>
                <a:tabLst/>
                <a:defRPr/>
              </a:pPr>
              <a:t>142</a:t>
            </a:fld>
            <a:endParaRPr kumimoji="0" lang="en-US" sz="1200" b="0" i="0" u="none" strike="noStrike" kern="1200" cap="none" spc="0" normalizeH="0" baseline="0" noProof="0">
              <a:ln>
                <a:noFill/>
              </a:ln>
              <a:solidFill>
                <a:prstClr val="black"/>
              </a:solidFill>
              <a:effectLst/>
              <a:uLnTx/>
              <a:uFillTx/>
              <a:latin typeface="Helvetica"/>
              <a:ea typeface="Helvetica"/>
              <a:cs typeface="Helvetica"/>
            </a:endParaRPr>
          </a:p>
        </p:txBody>
      </p:sp>
    </p:spTree>
    <p:extLst>
      <p:ext uri="{BB962C8B-B14F-4D97-AF65-F5344CB8AC3E}">
        <p14:creationId xmlns:p14="http://schemas.microsoft.com/office/powerpoint/2010/main" val="1697595517"/>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what Amazon SageMaker Experiments</a:t>
            </a:r>
            <a:r>
              <a:rPr lang="en-US" baseline="0" dirty="0"/>
              <a:t> looks like. You can t</a:t>
            </a:r>
            <a:r>
              <a:rPr lang="en-US" dirty="0"/>
              <a:t>rack thousands of training experiments to understand the accuracy of your model. For example, view here a chart of how different time series datasets impact model accuracy.</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143</a:t>
            </a:fld>
            <a:endPar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endParaRPr>
          </a:p>
        </p:txBody>
      </p:sp>
    </p:spTree>
    <p:extLst>
      <p:ext uri="{BB962C8B-B14F-4D97-AF65-F5344CB8AC3E}">
        <p14:creationId xmlns:p14="http://schemas.microsoft.com/office/powerpoint/2010/main" val="1637345215"/>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B20620A-227D-4A9C-B954-7529B959CAC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48372554"/>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Advancements in deep learning have to led to increases in the size of models. For example, a large NLP transformer model, </a:t>
            </a:r>
            <a:r>
              <a:rPr lang="en-US" dirty="0" err="1"/>
              <a:t>roBERTa</a:t>
            </a:r>
            <a:r>
              <a:rPr lang="en-US" dirty="0"/>
              <a:t>, has a dataset over 300+ GB in size. Extremely large models like BERT, T5, and GPT can have up to BILLIONS of parameters.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problems with this are twofold: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 Training large datasets can take a long time, and create a bottleneck for data science teams. For example, </a:t>
            </a:r>
            <a:r>
              <a:rPr lang="en-US" dirty="0" err="1"/>
              <a:t>roBERTa</a:t>
            </a:r>
            <a:r>
              <a:rPr lang="en-US" dirty="0"/>
              <a:t> can take days to train.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 Large models may simply be too big for the selected hardware to train, because the model size exceeds that of the GPU memory.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B20620A-227D-4A9C-B954-7529B959CAC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755875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effectLst/>
              </a:rPr>
              <a:t>Transition:</a:t>
            </a:r>
            <a:r>
              <a:rPr lang="en-US" b="0" dirty="0">
                <a:effectLst/>
              </a:rPr>
              <a:t> So, Lyft is using SageMaker for distributed training; The NFL is using SageMaker for hosting models to provide better business intelligence to their franchises; Arlo is using SageMaker for low latency inference. Those are just three of literally hundreds of use cases that we commonly see companies using SageMaker for. </a:t>
            </a:r>
            <a:r>
              <a:rPr lang="en-US" sz="1200" kern="1200" dirty="0">
                <a:solidFill>
                  <a:schemeClr val="tx1"/>
                </a:solidFill>
                <a:effectLst/>
                <a:latin typeface="+mn-lt"/>
                <a:ea typeface="+mn-ea"/>
                <a:cs typeface="+mn-cs"/>
              </a:rPr>
              <a:t>Amazon SageMaker is a general-purpose machine learning service that you can use to build, train, and deploy ML models for virtually any use case. </a:t>
            </a:r>
            <a:r>
              <a:rPr lang="en-US" b="0" dirty="0">
                <a:effectLst/>
              </a:rPr>
              <a:t>But what you see here are some of the more common ones.</a:t>
            </a:r>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1/ Predictive Maintenance</a:t>
            </a:r>
          </a:p>
          <a:p>
            <a:pPr lvl="0"/>
            <a:r>
              <a:rPr lang="en-US" sz="1200" u="sng" kern="1200" dirty="0">
                <a:solidFill>
                  <a:schemeClr val="tx1"/>
                </a:solidFill>
                <a:effectLst/>
                <a:latin typeface="+mn-lt"/>
                <a:ea typeface="+mn-ea"/>
                <a:cs typeface="+mn-cs"/>
                <a:hlinkClick r:id="rId3"/>
              </a:rPr>
              <a:t>Georgia Pacific</a:t>
            </a:r>
            <a:r>
              <a:rPr lang="en-US" sz="1200" kern="1200" dirty="0">
                <a:solidFill>
                  <a:schemeClr val="tx1"/>
                </a:solidFill>
                <a:effectLst/>
                <a:latin typeface="+mn-lt"/>
                <a:ea typeface="+mn-ea"/>
                <a:cs typeface="+mn-cs"/>
              </a:rPr>
              <a:t> uses SageMaker to develop ML models that detect machine issues early. Get started with SageMaker solutions: </a:t>
            </a:r>
            <a:r>
              <a:rPr lang="en-US" sz="1200" u="none" strike="noStrike" kern="1200" dirty="0">
                <a:solidFill>
                  <a:schemeClr val="tx1"/>
                </a:solidFill>
                <a:effectLst/>
                <a:latin typeface="+mn-lt"/>
                <a:ea typeface="+mn-ea"/>
                <a:cs typeface="+mn-cs"/>
                <a:hlinkClick r:id="rId4"/>
              </a:rPr>
              <a:t>P</a:t>
            </a:r>
            <a:r>
              <a:rPr lang="en-US" sz="1200" u="sng" kern="1200" dirty="0">
                <a:solidFill>
                  <a:schemeClr val="tx1"/>
                </a:solidFill>
                <a:effectLst/>
                <a:latin typeface="+mn-lt"/>
                <a:ea typeface="+mn-ea"/>
                <a:cs typeface="+mn-cs"/>
                <a:hlinkClick r:id="rId4"/>
              </a:rPr>
              <a:t>redictive maintenance for industrial equipment</a:t>
            </a:r>
            <a:r>
              <a:rPr lang="en-US" sz="1200" kern="1200" dirty="0">
                <a:solidFill>
                  <a:schemeClr val="tx1"/>
                </a:solidFill>
                <a:effectLst/>
                <a:latin typeface="+mn-lt"/>
                <a:ea typeface="+mn-ea"/>
                <a:cs typeface="+mn-cs"/>
              </a:rPr>
              <a:t> |  </a:t>
            </a:r>
            <a:r>
              <a:rPr lang="en-US" sz="1200" u="sng" kern="1200" dirty="0">
                <a:solidFill>
                  <a:schemeClr val="tx1"/>
                </a:solidFill>
                <a:effectLst/>
                <a:latin typeface="+mn-lt"/>
                <a:ea typeface="+mn-ea"/>
                <a:cs typeface="+mn-cs"/>
                <a:hlinkClick r:id="rId5"/>
              </a:rPr>
              <a:t>Predictive maintenance for vehicle fleet</a:t>
            </a:r>
            <a:r>
              <a:rPr lang="en-US" sz="1200" kern="1200" dirty="0">
                <a:solidFill>
                  <a:schemeClr val="tx1"/>
                </a:solidFill>
                <a:effectLst/>
                <a:latin typeface="+mn-lt"/>
                <a:ea typeface="+mn-ea"/>
                <a:cs typeface="+mn-cs"/>
              </a:rPr>
              <a:t>.</a:t>
            </a: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2/ Demand Forecasting</a:t>
            </a:r>
          </a:p>
          <a:p>
            <a:pPr lvl="0"/>
            <a:r>
              <a:rPr lang="en-US" sz="1200" u="sng" kern="1200" dirty="0">
                <a:solidFill>
                  <a:schemeClr val="tx1"/>
                </a:solidFill>
                <a:effectLst/>
                <a:latin typeface="+mn-lt"/>
                <a:ea typeface="+mn-ea"/>
                <a:cs typeface="+mn-cs"/>
                <a:hlinkClick r:id="rId6"/>
              </a:rPr>
              <a:t>Advanced Microgrid Solutions</a:t>
            </a:r>
            <a:r>
              <a:rPr lang="en-US" sz="1200" kern="1200" dirty="0">
                <a:solidFill>
                  <a:schemeClr val="tx1"/>
                </a:solidFill>
                <a:effectLst/>
                <a:latin typeface="+mn-lt"/>
                <a:ea typeface="+mn-ea"/>
                <a:cs typeface="+mn-cs"/>
              </a:rPr>
              <a:t> uses SageMaker to forecast energy prices in near real time. Get started with the SageMaker solution: </a:t>
            </a:r>
            <a:r>
              <a:rPr lang="en-US" sz="1200" u="sng" kern="1200" dirty="0">
                <a:solidFill>
                  <a:schemeClr val="tx1"/>
                </a:solidFill>
                <a:effectLst/>
                <a:latin typeface="+mn-lt"/>
                <a:ea typeface="+mn-ea"/>
                <a:cs typeface="+mn-cs"/>
                <a:hlinkClick r:id="rId7"/>
              </a:rPr>
              <a:t>Deep demand forecast</a:t>
            </a:r>
            <a:r>
              <a:rPr lang="en-US" sz="1200" kern="1200" dirty="0">
                <a:solidFill>
                  <a:schemeClr val="tx1"/>
                </a:solidFill>
                <a:effectLst/>
                <a:latin typeface="+mn-lt"/>
                <a:ea typeface="+mn-ea"/>
                <a:cs typeface="+mn-cs"/>
              </a:rPr>
              <a:t>.</a:t>
            </a: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3/ Fraud Detection</a:t>
            </a:r>
          </a:p>
          <a:p>
            <a:pPr lvl="0"/>
            <a:r>
              <a:rPr lang="en-US" sz="1200" u="sng" kern="1200" dirty="0">
                <a:solidFill>
                  <a:schemeClr val="tx1"/>
                </a:solidFill>
                <a:effectLst/>
                <a:latin typeface="+mn-lt"/>
                <a:ea typeface="+mn-ea"/>
                <a:cs typeface="+mn-cs"/>
                <a:hlinkClick r:id="rId8"/>
              </a:rPr>
              <a:t>Euler Hermes</a:t>
            </a:r>
            <a:r>
              <a:rPr lang="en-US" sz="1200" kern="1200" dirty="0">
                <a:solidFill>
                  <a:schemeClr val="tx1"/>
                </a:solidFill>
                <a:effectLst/>
                <a:latin typeface="+mn-lt"/>
                <a:ea typeface="+mn-ea"/>
                <a:cs typeface="+mn-cs"/>
              </a:rPr>
              <a:t> uses SageMaker to catch suspicious domains. Get started with SageMaker solutions: </a:t>
            </a:r>
            <a:r>
              <a:rPr lang="en-US" sz="1200" u="sng" kern="1200" dirty="0">
                <a:solidFill>
                  <a:schemeClr val="tx1"/>
                </a:solidFill>
                <a:effectLst/>
                <a:latin typeface="+mn-lt"/>
                <a:ea typeface="+mn-ea"/>
                <a:cs typeface="+mn-cs"/>
                <a:hlinkClick r:id="rId9"/>
              </a:rPr>
              <a:t>Fraud detection using transactional data</a:t>
            </a:r>
            <a:r>
              <a:rPr lang="en-US" sz="1200" kern="1200" dirty="0">
                <a:solidFill>
                  <a:schemeClr val="tx1"/>
                </a:solidFill>
                <a:effectLst/>
                <a:latin typeface="+mn-lt"/>
                <a:ea typeface="+mn-ea"/>
                <a:cs typeface="+mn-cs"/>
              </a:rPr>
              <a:t> | </a:t>
            </a:r>
            <a:r>
              <a:rPr lang="en-US" sz="1200" u="sng" kern="1200" dirty="0">
                <a:solidFill>
                  <a:schemeClr val="tx1"/>
                </a:solidFill>
                <a:effectLst/>
                <a:latin typeface="+mn-lt"/>
                <a:ea typeface="+mn-ea"/>
                <a:cs typeface="+mn-cs"/>
                <a:hlinkClick r:id="rId10"/>
              </a:rPr>
              <a:t>Fraud detection using graph neural networks (GNN)</a:t>
            </a:r>
            <a:r>
              <a:rPr lang="en-US" sz="1200" kern="1200" dirty="0">
                <a:solidFill>
                  <a:schemeClr val="tx1"/>
                </a:solidFill>
                <a:effectLst/>
                <a:latin typeface="+mn-lt"/>
                <a:ea typeface="+mn-ea"/>
                <a:cs typeface="+mn-cs"/>
              </a:rPr>
              <a:t>.</a:t>
            </a: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4/ Credit Risk Prediction</a:t>
            </a:r>
          </a:p>
          <a:p>
            <a:pPr lvl="0"/>
            <a:r>
              <a:rPr lang="en-US" sz="1200" u="sng" kern="1200" dirty="0">
                <a:solidFill>
                  <a:schemeClr val="tx1"/>
                </a:solidFill>
                <a:effectLst/>
                <a:latin typeface="+mn-lt"/>
                <a:ea typeface="+mn-ea"/>
                <a:cs typeface="+mn-cs"/>
                <a:hlinkClick r:id="rId11"/>
              </a:rPr>
              <a:t>Fannie Mae</a:t>
            </a:r>
            <a:r>
              <a:rPr lang="en-US" sz="1200" kern="1200" dirty="0">
                <a:solidFill>
                  <a:schemeClr val="tx1"/>
                </a:solidFill>
                <a:effectLst/>
                <a:latin typeface="+mn-lt"/>
                <a:ea typeface="+mn-ea"/>
                <a:cs typeface="+mn-cs"/>
              </a:rPr>
              <a:t> utilizes SageMaker to develop, evaluate, expand, and improve the models used in everything from assessing the loans it backs to analysis of property values. Get started with the SageMaker solution: </a:t>
            </a:r>
            <a:r>
              <a:rPr lang="en-US" sz="1200" u="sng" kern="1200" dirty="0">
                <a:solidFill>
                  <a:schemeClr val="tx1"/>
                </a:solidFill>
                <a:effectLst/>
                <a:latin typeface="+mn-lt"/>
                <a:ea typeface="+mn-ea"/>
                <a:cs typeface="+mn-cs"/>
                <a:hlinkClick r:id="rId12"/>
              </a:rPr>
              <a:t>Explaining credit decisions with Amazon SageMaker</a:t>
            </a:r>
            <a:r>
              <a:rPr lang="en-US" sz="1200" kern="1200" dirty="0">
                <a:solidFill>
                  <a:schemeClr val="tx1"/>
                </a:solidFill>
                <a:effectLst/>
                <a:latin typeface="+mn-lt"/>
                <a:ea typeface="+mn-ea"/>
                <a:cs typeface="+mn-cs"/>
              </a:rPr>
              <a:t>.</a:t>
            </a: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5/ Extract and Analyze Data from Documents</a:t>
            </a:r>
          </a:p>
          <a:p>
            <a:pPr lvl="0"/>
            <a:r>
              <a:rPr lang="en-US" sz="1200" b="1" u="sng" kern="1200" dirty="0">
                <a:solidFill>
                  <a:schemeClr val="tx1"/>
                </a:solidFill>
                <a:effectLst/>
                <a:latin typeface="+mn-lt"/>
                <a:ea typeface="+mn-ea"/>
                <a:cs typeface="+mn-cs"/>
                <a:hlinkClick r:id="rId13"/>
              </a:rPr>
              <a:t>Thomson Reuters</a:t>
            </a:r>
            <a:r>
              <a:rPr lang="en-US" sz="1200" b="1" kern="1200" dirty="0">
                <a:solidFill>
                  <a:schemeClr val="tx1"/>
                </a:solidFill>
                <a:effectLst/>
                <a:latin typeface="+mn-lt"/>
                <a:ea typeface="+mn-ea"/>
                <a:cs typeface="+mn-cs"/>
              </a:rPr>
              <a:t> uses SageMaker to create natural language processing capabilities that power their question answering applications. </a:t>
            </a:r>
            <a:r>
              <a:rPr lang="en-US" sz="1200" b="1" u="sng" kern="1200" dirty="0">
                <a:solidFill>
                  <a:schemeClr val="tx1"/>
                </a:solidFill>
                <a:effectLst/>
                <a:latin typeface="+mn-lt"/>
                <a:ea typeface="+mn-ea"/>
                <a:cs typeface="+mn-cs"/>
                <a:hlinkClick r:id="rId14"/>
              </a:rPr>
              <a:t>Get started with this workshop.</a:t>
            </a:r>
            <a:endParaRPr lang="en-US" sz="1200" b="1"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6/ Computer Vision </a:t>
            </a:r>
          </a:p>
          <a:p>
            <a:pPr lvl="0"/>
            <a:r>
              <a:rPr lang="en-US" sz="1200" u="sng" kern="1200" dirty="0">
                <a:solidFill>
                  <a:schemeClr val="tx1"/>
                </a:solidFill>
                <a:effectLst/>
                <a:latin typeface="+mn-lt"/>
                <a:ea typeface="+mn-ea"/>
                <a:cs typeface="+mn-cs"/>
                <a:hlinkClick r:id="rId15"/>
              </a:rPr>
              <a:t>3M</a:t>
            </a:r>
            <a:r>
              <a:rPr lang="en-US" sz="1200" kern="1200" dirty="0">
                <a:solidFill>
                  <a:schemeClr val="tx1"/>
                </a:solidFill>
                <a:effectLst/>
                <a:latin typeface="+mn-lt"/>
                <a:ea typeface="+mn-ea"/>
                <a:cs typeface="+mn-cs"/>
              </a:rPr>
              <a:t> is using defect detection models built on SageMaker to improve the effectiveness of its quality control processes and move beyond time-consuming manual inspection. </a:t>
            </a:r>
            <a:r>
              <a:rPr lang="en-US" sz="1200" u="sng" kern="1200" dirty="0">
                <a:solidFill>
                  <a:schemeClr val="tx1"/>
                </a:solidFill>
                <a:effectLst/>
                <a:latin typeface="+mn-lt"/>
                <a:ea typeface="+mn-ea"/>
                <a:cs typeface="+mn-cs"/>
                <a:hlinkClick r:id="rId16"/>
              </a:rPr>
              <a:t>Get started with this workshop.</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7/ Autonomous Driving</a:t>
            </a:r>
          </a:p>
          <a:p>
            <a:pPr lvl="0"/>
            <a:r>
              <a:rPr lang="en-US" sz="1200" u="sng" kern="1200" dirty="0">
                <a:solidFill>
                  <a:schemeClr val="tx1"/>
                </a:solidFill>
                <a:effectLst/>
                <a:latin typeface="+mn-lt"/>
                <a:ea typeface="+mn-ea"/>
                <a:cs typeface="+mn-cs"/>
                <a:hlinkClick r:id="rId17"/>
              </a:rPr>
              <a:t>Lyft Level 5</a:t>
            </a:r>
            <a:r>
              <a:rPr lang="en-US" sz="1200" kern="1200" dirty="0">
                <a:solidFill>
                  <a:schemeClr val="tx1"/>
                </a:solidFill>
                <a:effectLst/>
                <a:latin typeface="+mn-lt"/>
                <a:ea typeface="+mn-ea"/>
                <a:cs typeface="+mn-cs"/>
              </a:rPr>
              <a:t> standardized on SageMaker for training and reduced model training times from days to under a couple of hours. </a:t>
            </a:r>
            <a:r>
              <a:rPr lang="en-US" sz="1200" u="sng" kern="1200" dirty="0">
                <a:solidFill>
                  <a:schemeClr val="tx1"/>
                </a:solidFill>
                <a:effectLst/>
                <a:latin typeface="+mn-lt"/>
                <a:ea typeface="+mn-ea"/>
                <a:cs typeface="+mn-cs"/>
                <a:hlinkClick r:id="rId18"/>
              </a:rPr>
              <a:t>Get started with this blog post.</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8/ Personalized Recommendations</a:t>
            </a:r>
          </a:p>
          <a:p>
            <a:pPr lvl="0"/>
            <a:r>
              <a:rPr lang="en-US" sz="1200" b="1" u="sng" kern="1200" dirty="0">
                <a:solidFill>
                  <a:schemeClr val="tx1"/>
                </a:solidFill>
                <a:effectLst/>
                <a:latin typeface="+mn-lt"/>
                <a:ea typeface="+mn-ea"/>
                <a:cs typeface="+mn-cs"/>
                <a:hlinkClick r:id="rId19"/>
              </a:rPr>
              <a:t>iHeartRadio</a:t>
            </a:r>
            <a:r>
              <a:rPr lang="en-US" sz="1200" b="1" kern="1200" dirty="0">
                <a:solidFill>
                  <a:schemeClr val="tx1"/>
                </a:solidFill>
                <a:effectLst/>
                <a:latin typeface="+mn-lt"/>
                <a:ea typeface="+mn-ea"/>
                <a:cs typeface="+mn-cs"/>
              </a:rPr>
              <a:t> uses SageMaker to recommend music in real-time to new subscribers. </a:t>
            </a:r>
            <a:r>
              <a:rPr lang="en-US" sz="1200" b="1" u="sng" kern="1200" dirty="0">
                <a:solidFill>
                  <a:schemeClr val="tx1"/>
                </a:solidFill>
                <a:effectLst/>
                <a:latin typeface="+mn-lt"/>
                <a:ea typeface="+mn-ea"/>
                <a:cs typeface="+mn-cs"/>
                <a:hlinkClick r:id="rId20"/>
              </a:rPr>
              <a:t>Get started with this blog post.</a:t>
            </a:r>
            <a:endParaRPr lang="en-US" sz="1200" b="1"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9/ Churn Prediction</a:t>
            </a:r>
          </a:p>
          <a:p>
            <a:pPr lvl="0"/>
            <a:r>
              <a:rPr lang="en-US" sz="1200" u="sng" kern="1200" dirty="0">
                <a:solidFill>
                  <a:schemeClr val="tx1"/>
                </a:solidFill>
                <a:effectLst/>
                <a:latin typeface="+mn-lt"/>
                <a:ea typeface="+mn-ea"/>
                <a:cs typeface="+mn-cs"/>
                <a:hlinkClick r:id="rId21"/>
              </a:rPr>
              <a:t>Boostability</a:t>
            </a:r>
            <a:r>
              <a:rPr lang="en-US" sz="1200" kern="1200" dirty="0">
                <a:solidFill>
                  <a:schemeClr val="tx1"/>
                </a:solidFill>
                <a:effectLst/>
                <a:latin typeface="+mn-lt"/>
                <a:ea typeface="+mn-ea"/>
                <a:cs typeface="+mn-cs"/>
              </a:rPr>
              <a:t> uses machine learning on SageMaker to help keep customers engaged. </a:t>
            </a:r>
            <a:r>
              <a:rPr lang="en-US" sz="1200" u="sng" kern="1200" dirty="0">
                <a:solidFill>
                  <a:schemeClr val="tx1"/>
                </a:solidFill>
                <a:effectLst/>
                <a:latin typeface="+mn-lt"/>
                <a:ea typeface="+mn-ea"/>
                <a:cs typeface="+mn-cs"/>
                <a:hlinkClick r:id="rId22"/>
              </a:rPr>
              <a:t>Get started with this example</a:t>
            </a:r>
            <a:r>
              <a:rPr lang="en-US" sz="1200" kern="1200" dirty="0">
                <a:solidFill>
                  <a:schemeClr val="tx1"/>
                </a:solidFill>
                <a:effectLst/>
                <a:latin typeface="+mn-lt"/>
                <a:ea typeface="+mn-ea"/>
                <a:cs typeface="+mn-cs"/>
              </a:rPr>
              <a:t>. </a:t>
            </a:r>
          </a:p>
          <a:p>
            <a:endParaRPr lang="en-US" b="0" dirty="0">
              <a:effectLst/>
            </a:endParaRPr>
          </a:p>
          <a:p>
            <a:r>
              <a:rPr lang="en-US" b="0" dirty="0">
                <a:effectLst/>
              </a:rPr>
              <a:t>===== Interaction Opportunity =====</a:t>
            </a:r>
          </a:p>
          <a:p>
            <a:r>
              <a:rPr lang="en-US" b="0" dirty="0">
                <a:effectLst/>
              </a:rPr>
              <a:t>Can I pause here to learn more about what use cases you are considering using SageMaker for? </a:t>
            </a:r>
            <a:br>
              <a:rPr lang="en-US" b="0" dirty="0">
                <a:effectLst/>
              </a:rPr>
            </a:br>
            <a:br>
              <a:rPr lang="en-US" b="0" dirty="0">
                <a:effectLst/>
              </a:rPr>
            </a:br>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endParaRPr>
          </a:p>
        </p:txBody>
      </p:sp>
    </p:spTree>
    <p:extLst>
      <p:ext uri="{BB962C8B-B14F-4D97-AF65-F5344CB8AC3E}">
        <p14:creationId xmlns:p14="http://schemas.microsoft.com/office/powerpoint/2010/main" val="1697368669"/>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pPr>
            <a:r>
              <a:rPr lang="en-US" dirty="0"/>
              <a:t>To deal with these challenges, there are solutions – namely data parallelism and model parallelism. </a:t>
            </a:r>
          </a:p>
          <a:p>
            <a:pPr marL="228600" indent="-228600">
              <a:lnSpc>
                <a:spcPct val="100000"/>
              </a:lnSpc>
              <a:buFont typeface="+mj-lt"/>
              <a:buAutoNum type="arabicPeriod"/>
            </a:pPr>
            <a:r>
              <a:rPr lang="en-US" dirty="0"/>
              <a:t>Data Parallelism is when you split your data across multiple GPUs to train more quickly than if a single device were used</a:t>
            </a:r>
          </a:p>
          <a:p>
            <a:pPr marL="228600" indent="-228600">
              <a:lnSpc>
                <a:spcPct val="100000"/>
              </a:lnSpc>
              <a:buFont typeface="+mj-lt"/>
              <a:buAutoNum type="arabicPeriod"/>
            </a:pPr>
            <a:r>
              <a:rPr lang="en-US" dirty="0"/>
              <a:t>Model Parallelism is when you split up the model itself to avoid GPU memory limitations</a:t>
            </a:r>
          </a:p>
          <a:p>
            <a:pPr marL="228600" indent="-228600">
              <a:lnSpc>
                <a:spcPct val="100000"/>
              </a:lnSpc>
              <a:buFont typeface="+mj-lt"/>
              <a:buAutoNum type="arabicPeriod"/>
            </a:pPr>
            <a:endParaRPr lang="en-US" dirty="0"/>
          </a:p>
          <a:p>
            <a:pPr marL="0" indent="0">
              <a:lnSpc>
                <a:spcPct val="100000"/>
              </a:lnSpc>
              <a:buFont typeface="+mj-lt"/>
              <a:buNone/>
            </a:pPr>
            <a:r>
              <a:rPr lang="en-US" dirty="0"/>
              <a:t>Both of these come with their own set of challenges.</a:t>
            </a:r>
          </a:p>
          <a:p>
            <a:pPr>
              <a:lnSpc>
                <a:spcPct val="100000"/>
              </a:lnSpc>
            </a:pPr>
            <a:endParaRPr lang="en-US" dirty="0"/>
          </a:p>
          <a:p>
            <a:pPr marL="171450" indent="-171450">
              <a:lnSpc>
                <a:spcPct val="100000"/>
              </a:lnSpc>
              <a:buFont typeface="Arial" panose="020B0604020202020204" pitchFamily="34" charset="0"/>
              <a:buChar char="•"/>
            </a:pPr>
            <a:r>
              <a:rPr lang="en-US" dirty="0"/>
              <a:t>Most existing data parallelism solutions are open source, meaning they are not optimized for any specific cloud provider’s infrastructure and network and therefor produce lower scaling efficiency, with is the amount of each additional GPU that is lost to communication overhead. Additionally, data parallelism requires extensive experimentation. Mo</a:t>
            </a:r>
          </a:p>
          <a:p>
            <a:pPr marL="171450" indent="-171450">
              <a:lnSpc>
                <a:spcPct val="100000"/>
              </a:lnSpc>
              <a:buFont typeface="Arial" panose="020B0604020202020204" pitchFamily="34" charset="0"/>
              <a:buChar char="•"/>
            </a:pPr>
            <a:r>
              <a:rPr lang="en-US" dirty="0"/>
              <a:t>Moving to a bigger GPU doesn’t necessarily solve all challenges if your model is large. Bigger computing instances are more expensive, and beyond a certain point even the largest GPU is too small for some models. Model parallelism is also INCREDIBLY difficult to do, and requires experts in model partitioning to do well of whom there are only a handful in the entire world.</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B20620A-227D-4A9C-B954-7529B959CAC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64744942"/>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mazon Ember Regular" charset="0"/>
                <a:ea typeface="+mn-ea"/>
                <a:cs typeface="+mn-cs"/>
              </a:rPr>
              <a:t>To solve these challenges, Amazon </a:t>
            </a:r>
            <a:r>
              <a:rPr lang="en-US" sz="1200" b="0" i="0" kern="1200" dirty="0" err="1">
                <a:solidFill>
                  <a:schemeClr val="tx1"/>
                </a:solidFill>
                <a:effectLst/>
                <a:latin typeface="Amazon Ember Regular" charset="0"/>
                <a:ea typeface="+mn-ea"/>
                <a:cs typeface="+mn-cs"/>
              </a:rPr>
              <a:t>SageMaker</a:t>
            </a:r>
            <a:r>
              <a:rPr lang="en-US" sz="1200" b="0" i="0" kern="1200" dirty="0">
                <a:solidFill>
                  <a:schemeClr val="tx1"/>
                </a:solidFill>
                <a:effectLst/>
                <a:latin typeface="Amazon Ember Regular" charset="0"/>
                <a:ea typeface="+mn-ea"/>
                <a:cs typeface="+mn-cs"/>
              </a:rPr>
              <a:t> offers managed model parallelism and data parallelism libraries for distributed training </a:t>
            </a:r>
          </a:p>
          <a:p>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Data parallelism library</a:t>
            </a:r>
          </a:p>
          <a:p>
            <a:r>
              <a:rPr lang="en-US" sz="1200" b="0" i="0" kern="1200" dirty="0">
                <a:solidFill>
                  <a:schemeClr val="tx1"/>
                </a:solidFill>
                <a:effectLst/>
                <a:latin typeface="Amazon Ember Regular" charset="0"/>
                <a:ea typeface="+mn-ea"/>
                <a:cs typeface="+mn-cs"/>
              </a:rPr>
              <a:t> </a:t>
            </a:r>
          </a:p>
          <a:p>
            <a:r>
              <a:rPr lang="en-US" sz="1200" b="0" i="0" kern="1200" dirty="0">
                <a:solidFill>
                  <a:schemeClr val="tx1"/>
                </a:solidFill>
                <a:effectLst/>
                <a:latin typeface="Amazon Ember Regular" charset="0"/>
                <a:ea typeface="+mn-ea"/>
                <a:cs typeface="+mn-cs"/>
              </a:rPr>
              <a:t>Reduce training time </a:t>
            </a:r>
          </a:p>
          <a:p>
            <a:r>
              <a:rPr lang="en-US" sz="1200" b="0" i="0" kern="1200" dirty="0">
                <a:solidFill>
                  <a:schemeClr val="tx1"/>
                </a:solidFill>
                <a:effectLst/>
                <a:latin typeface="Amazon Ember Regular" charset="0"/>
                <a:ea typeface="+mn-ea"/>
                <a:cs typeface="+mn-cs"/>
              </a:rPr>
              <a:t>Amazon </a:t>
            </a:r>
            <a:r>
              <a:rPr lang="en-US" sz="1200" b="0" i="0" kern="1200" dirty="0" err="1">
                <a:solidFill>
                  <a:schemeClr val="tx1"/>
                </a:solidFill>
                <a:effectLst/>
                <a:latin typeface="Amazon Ember Regular" charset="0"/>
                <a:ea typeface="+mn-ea"/>
                <a:cs typeface="+mn-cs"/>
              </a:rPr>
              <a:t>SageMaker</a:t>
            </a:r>
            <a:r>
              <a:rPr lang="en-US" sz="1200" b="0" i="0" kern="1200" dirty="0">
                <a:solidFill>
                  <a:schemeClr val="tx1"/>
                </a:solidFill>
                <a:effectLst/>
                <a:latin typeface="Amazon Ember Regular" charset="0"/>
                <a:ea typeface="+mn-ea"/>
                <a:cs typeface="+mn-cs"/>
              </a:rPr>
              <a:t> reduces training time by 25% or more by making it easy to split training data across GPUs. For example, training Mask R-CNN on p3dn.24xlarge runs 25% faster on </a:t>
            </a:r>
            <a:r>
              <a:rPr lang="en-US" sz="1200" b="0" i="0" kern="1200" dirty="0" err="1">
                <a:solidFill>
                  <a:schemeClr val="tx1"/>
                </a:solidFill>
                <a:effectLst/>
                <a:latin typeface="Amazon Ember Regular" charset="0"/>
                <a:ea typeface="+mn-ea"/>
                <a:cs typeface="+mn-cs"/>
              </a:rPr>
              <a:t>SageMaker</a:t>
            </a:r>
            <a:r>
              <a:rPr lang="en-US" sz="1200" b="0" i="0" kern="1200" dirty="0">
                <a:solidFill>
                  <a:schemeClr val="tx1"/>
                </a:solidFill>
                <a:effectLst/>
                <a:latin typeface="Amazon Ember Regular" charset="0"/>
                <a:ea typeface="+mn-ea"/>
                <a:cs typeface="+mn-cs"/>
              </a:rPr>
              <a:t> compared to </a:t>
            </a:r>
            <a:r>
              <a:rPr lang="en-US" sz="1200" b="0" i="0" kern="1200" dirty="0" err="1">
                <a:solidFill>
                  <a:schemeClr val="tx1"/>
                </a:solidFill>
                <a:effectLst/>
                <a:latin typeface="Amazon Ember Regular" charset="0"/>
                <a:ea typeface="+mn-ea"/>
                <a:cs typeface="+mn-cs"/>
              </a:rPr>
              <a:t>Horovod</a:t>
            </a:r>
            <a:r>
              <a:rPr lang="en-US" sz="1200" b="0" i="0" kern="1200" dirty="0">
                <a:solidFill>
                  <a:schemeClr val="tx1"/>
                </a:solidFill>
                <a:effectLst/>
                <a:latin typeface="Amazon Ember Regular" charset="0"/>
                <a:ea typeface="+mn-ea"/>
                <a:cs typeface="+mn-cs"/>
              </a:rPr>
              <a:t>. The reduction in training time is possible because </a:t>
            </a:r>
            <a:r>
              <a:rPr lang="en-US" sz="1200" b="0" i="0" kern="1200" dirty="0" err="1">
                <a:solidFill>
                  <a:schemeClr val="tx1"/>
                </a:solidFill>
                <a:effectLst/>
                <a:latin typeface="Amazon Ember Regular" charset="0"/>
                <a:ea typeface="+mn-ea"/>
                <a:cs typeface="+mn-cs"/>
              </a:rPr>
              <a:t>SageMaker</a:t>
            </a:r>
            <a:r>
              <a:rPr lang="en-US" sz="1200" b="0" i="0" kern="1200" dirty="0">
                <a:solidFill>
                  <a:schemeClr val="tx1"/>
                </a:solidFill>
                <a:effectLst/>
                <a:latin typeface="Amazon Ember Regular" charset="0"/>
                <a:ea typeface="+mn-ea"/>
                <a:cs typeface="+mn-cs"/>
              </a:rPr>
              <a:t> manages the GPUs running in parallel to achieve optimal synchronization. </a:t>
            </a:r>
          </a:p>
          <a:p>
            <a:r>
              <a:rPr lang="en-US" sz="1200" b="1" i="0" kern="1200" dirty="0">
                <a:solidFill>
                  <a:schemeClr val="tx1"/>
                </a:solidFill>
                <a:effectLst/>
                <a:latin typeface="Amazon Ember Regular" charset="0"/>
                <a:ea typeface="+mn-ea"/>
                <a:cs typeface="+mn-cs"/>
              </a:rPr>
              <a:t> </a:t>
            </a:r>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Optimized for AWS </a:t>
            </a:r>
          </a:p>
          <a:p>
            <a:r>
              <a:rPr lang="en-US" sz="1200" b="0" i="0" kern="1200" dirty="0">
                <a:solidFill>
                  <a:schemeClr val="tx1"/>
                </a:solidFill>
                <a:effectLst/>
                <a:latin typeface="Amazon Ember Regular" charset="0"/>
                <a:ea typeface="+mn-ea"/>
                <a:cs typeface="+mn-cs"/>
              </a:rPr>
              <a:t>Using open source tools for distributed training that are not optimized for AWS results in poor scaling efficiency. </a:t>
            </a:r>
            <a:r>
              <a:rPr lang="en-US" sz="1200" b="0" i="0" kern="1200" dirty="0" err="1">
                <a:solidFill>
                  <a:schemeClr val="tx1"/>
                </a:solidFill>
                <a:effectLst/>
                <a:latin typeface="Amazon Ember Regular" charset="0"/>
                <a:ea typeface="+mn-ea"/>
                <a:cs typeface="+mn-cs"/>
              </a:rPr>
              <a:t>SageMaker’s</a:t>
            </a:r>
            <a:r>
              <a:rPr lang="en-US" sz="1200" b="0" i="0" kern="1200" dirty="0">
                <a:solidFill>
                  <a:schemeClr val="tx1"/>
                </a:solidFill>
                <a:effectLst/>
                <a:latin typeface="Amazon Ember Regular" charset="0"/>
                <a:ea typeface="+mn-ea"/>
                <a:cs typeface="+mn-cs"/>
              </a:rPr>
              <a:t> data parallelism library provides communication algorithms that are designed to fully utilize the AWS network and infrastructure to achieve near-linear scaling efficiency. For example, BERT on p3dn.24xlarge instances achieves a scaling efficiency of 88% using </a:t>
            </a:r>
            <a:r>
              <a:rPr lang="en-US" sz="1200" b="0" i="0" kern="1200" dirty="0" err="1">
                <a:solidFill>
                  <a:schemeClr val="tx1"/>
                </a:solidFill>
                <a:effectLst/>
                <a:latin typeface="Amazon Ember Regular" charset="0"/>
                <a:ea typeface="+mn-ea"/>
                <a:cs typeface="+mn-cs"/>
              </a:rPr>
              <a:t>SageMaker</a:t>
            </a:r>
            <a:r>
              <a:rPr lang="en-US" sz="1200" b="0" i="0" kern="1200" dirty="0">
                <a:solidFill>
                  <a:schemeClr val="tx1"/>
                </a:solidFill>
                <a:effectLst/>
                <a:latin typeface="Amazon Ember Regular" charset="0"/>
                <a:ea typeface="+mn-ea"/>
                <a:cs typeface="+mn-cs"/>
              </a:rPr>
              <a:t>, or a 27% improvement over the same model using </a:t>
            </a:r>
            <a:r>
              <a:rPr lang="en-US" sz="1200" b="0" i="0" kern="1200" dirty="0" err="1">
                <a:solidFill>
                  <a:schemeClr val="tx1"/>
                </a:solidFill>
                <a:effectLst/>
                <a:latin typeface="Amazon Ember Regular" charset="0"/>
                <a:ea typeface="+mn-ea"/>
                <a:cs typeface="+mn-cs"/>
              </a:rPr>
              <a:t>Horovod</a:t>
            </a:r>
            <a:r>
              <a:rPr lang="en-US" sz="1200" b="0" i="0" kern="1200" dirty="0">
                <a:solidFill>
                  <a:schemeClr val="tx1"/>
                </a:solidFill>
                <a:effectLst/>
                <a:latin typeface="Amazon Ember Regular" charset="0"/>
                <a:ea typeface="+mn-ea"/>
                <a:cs typeface="+mn-cs"/>
              </a:rPr>
              <a:t>.</a:t>
            </a:r>
          </a:p>
          <a:p>
            <a:r>
              <a:rPr lang="en-US" sz="1200" b="0" i="0" kern="1200" dirty="0">
                <a:solidFill>
                  <a:schemeClr val="tx1"/>
                </a:solidFill>
                <a:effectLst/>
                <a:latin typeface="Amazon Ember Regular" charset="0"/>
                <a:ea typeface="+mn-ea"/>
                <a:cs typeface="+mn-cs"/>
              </a:rPr>
              <a:t> </a:t>
            </a:r>
          </a:p>
          <a:p>
            <a:r>
              <a:rPr lang="en-US" sz="1200" b="0" i="0" kern="1200" dirty="0">
                <a:solidFill>
                  <a:schemeClr val="tx1"/>
                </a:solidFill>
                <a:effectLst/>
                <a:latin typeface="Amazon Ember Regular" charset="0"/>
                <a:ea typeface="+mn-ea"/>
                <a:cs typeface="+mn-cs"/>
              </a:rPr>
              <a:t>Support for popular ML framework APIs </a:t>
            </a:r>
          </a:p>
          <a:p>
            <a:r>
              <a:rPr lang="en-US" sz="1200" b="0" i="0" kern="1200" dirty="0" err="1">
                <a:solidFill>
                  <a:schemeClr val="tx1"/>
                </a:solidFill>
                <a:effectLst/>
                <a:latin typeface="Amazon Ember Regular" charset="0"/>
                <a:ea typeface="+mn-ea"/>
                <a:cs typeface="+mn-cs"/>
              </a:rPr>
              <a:t>SageMaker</a:t>
            </a:r>
            <a:r>
              <a:rPr lang="en-US" sz="1200" b="0" i="0" kern="1200" dirty="0">
                <a:solidFill>
                  <a:schemeClr val="tx1"/>
                </a:solidFill>
                <a:effectLst/>
                <a:latin typeface="Amazon Ember Regular" charset="0"/>
                <a:ea typeface="+mn-ea"/>
                <a:cs typeface="+mn-cs"/>
              </a:rPr>
              <a:t> enables you to reuse existing APIs for training without writing any custom </a:t>
            </a:r>
            <a:r>
              <a:rPr lang="en-US" sz="1200" b="0" i="0" kern="1200" dirty="0" err="1">
                <a:solidFill>
                  <a:schemeClr val="tx1"/>
                </a:solidFill>
                <a:effectLst/>
                <a:latin typeface="Amazon Ember Regular" charset="0"/>
                <a:ea typeface="+mn-ea"/>
                <a:cs typeface="+mn-cs"/>
              </a:rPr>
              <a:t>SageMaker</a:t>
            </a:r>
            <a:r>
              <a:rPr lang="en-US" sz="1200" b="0" i="0" kern="1200" dirty="0">
                <a:solidFill>
                  <a:schemeClr val="tx1"/>
                </a:solidFill>
                <a:effectLst/>
                <a:latin typeface="Amazon Ember Regular" charset="0"/>
                <a:ea typeface="+mn-ea"/>
                <a:cs typeface="+mn-cs"/>
              </a:rPr>
              <a:t> training code. </a:t>
            </a:r>
            <a:r>
              <a:rPr lang="en-US" sz="1200" b="0" i="0" kern="1200" dirty="0" err="1">
                <a:solidFill>
                  <a:schemeClr val="tx1"/>
                </a:solidFill>
                <a:effectLst/>
                <a:latin typeface="Amazon Ember Regular" charset="0"/>
                <a:ea typeface="+mn-ea"/>
                <a:cs typeface="+mn-cs"/>
              </a:rPr>
              <a:t>SageMaker</a:t>
            </a:r>
            <a:r>
              <a:rPr lang="en-US" sz="1200" b="0" i="0" kern="1200" dirty="0">
                <a:solidFill>
                  <a:schemeClr val="tx1"/>
                </a:solidFill>
                <a:effectLst/>
                <a:latin typeface="Amazon Ember Regular" charset="0"/>
                <a:ea typeface="+mn-ea"/>
                <a:cs typeface="+mn-cs"/>
              </a:rPr>
              <a:t> supports </a:t>
            </a:r>
            <a:r>
              <a:rPr lang="en-US" sz="1200" b="0" i="0" kern="1200" dirty="0" err="1">
                <a:solidFill>
                  <a:schemeClr val="tx1"/>
                </a:solidFill>
                <a:effectLst/>
                <a:latin typeface="Amazon Ember Regular" charset="0"/>
                <a:ea typeface="+mn-ea"/>
                <a:cs typeface="+mn-cs"/>
              </a:rPr>
              <a:t>DistributedDataParallel</a:t>
            </a:r>
            <a:r>
              <a:rPr lang="en-US" sz="1200" b="0" i="0" kern="1200" dirty="0">
                <a:solidFill>
                  <a:schemeClr val="tx1"/>
                </a:solidFill>
                <a:effectLst/>
                <a:latin typeface="Amazon Ember Regular" charset="0"/>
                <a:ea typeface="+mn-ea"/>
                <a:cs typeface="+mn-cs"/>
              </a:rPr>
              <a:t> (DDP) for </a:t>
            </a:r>
            <a:r>
              <a:rPr lang="en-US" sz="1200" b="0" i="0" kern="1200" dirty="0" err="1">
                <a:solidFill>
                  <a:schemeClr val="tx1"/>
                </a:solidFill>
                <a:effectLst/>
                <a:latin typeface="Amazon Ember Regular" charset="0"/>
                <a:ea typeface="+mn-ea"/>
                <a:cs typeface="+mn-cs"/>
              </a:rPr>
              <a:t>PyTorch</a:t>
            </a:r>
            <a:r>
              <a:rPr lang="en-US" sz="1200" b="0" i="0" kern="1200" dirty="0">
                <a:solidFill>
                  <a:schemeClr val="tx1"/>
                </a:solidFill>
                <a:effectLst/>
                <a:latin typeface="Amazon Ember Regular" charset="0"/>
                <a:ea typeface="+mn-ea"/>
                <a:cs typeface="+mn-cs"/>
              </a:rPr>
              <a:t> and </a:t>
            </a:r>
            <a:r>
              <a:rPr lang="en-US" sz="1200" b="0" i="0" kern="1200" dirty="0" err="1">
                <a:solidFill>
                  <a:schemeClr val="tx1"/>
                </a:solidFill>
                <a:effectLst/>
                <a:latin typeface="Amazon Ember Regular" charset="0"/>
                <a:ea typeface="+mn-ea"/>
                <a:cs typeface="+mn-cs"/>
              </a:rPr>
              <a:t>Horovod</a:t>
            </a:r>
            <a:r>
              <a:rPr lang="en-US" sz="1200" b="0" i="0" kern="1200" dirty="0">
                <a:solidFill>
                  <a:schemeClr val="tx1"/>
                </a:solidFill>
                <a:effectLst/>
                <a:latin typeface="Amazon Ember Regular" charset="0"/>
                <a:ea typeface="+mn-ea"/>
                <a:cs typeface="+mn-cs"/>
              </a:rPr>
              <a:t> for TensorFlow. </a:t>
            </a:r>
          </a:p>
          <a:p>
            <a:r>
              <a:rPr lang="en-US" sz="1200" b="1" i="0" kern="1200" dirty="0">
                <a:solidFill>
                  <a:schemeClr val="tx1"/>
                </a:solidFill>
                <a:effectLst/>
                <a:latin typeface="Amazon Ember Regular" charset="0"/>
                <a:ea typeface="+mn-ea"/>
                <a:cs typeface="+mn-cs"/>
              </a:rPr>
              <a:t> </a:t>
            </a:r>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Model parallelism library</a:t>
            </a:r>
          </a:p>
          <a:p>
            <a:r>
              <a:rPr lang="en-US" sz="1200" b="0" i="0" kern="1200" dirty="0">
                <a:solidFill>
                  <a:schemeClr val="tx1"/>
                </a:solidFill>
                <a:effectLst/>
                <a:latin typeface="Amazon Ember Regular" charset="0"/>
                <a:ea typeface="+mn-ea"/>
                <a:cs typeface="+mn-cs"/>
              </a:rPr>
              <a:t> </a:t>
            </a:r>
          </a:p>
          <a:p>
            <a:r>
              <a:rPr lang="en-US" sz="1200" b="0" i="0" kern="1200" dirty="0">
                <a:solidFill>
                  <a:schemeClr val="tx1"/>
                </a:solidFill>
                <a:effectLst/>
                <a:latin typeface="Amazon Ember Regular" charset="0"/>
                <a:ea typeface="+mn-ea"/>
                <a:cs typeface="+mn-cs"/>
              </a:rPr>
              <a:t>Automatic and efficient model partitioning</a:t>
            </a:r>
          </a:p>
          <a:p>
            <a:r>
              <a:rPr lang="en-US" sz="1200" b="0" i="0" kern="1200" dirty="0">
                <a:solidFill>
                  <a:schemeClr val="tx1"/>
                </a:solidFill>
                <a:effectLst/>
                <a:latin typeface="Amazon Ember Regular" charset="0"/>
                <a:ea typeface="+mn-ea"/>
                <a:cs typeface="+mn-cs"/>
              </a:rPr>
              <a:t>To ensure that large models do not exceed the memory of a single GPU and create an out-of-memory (OOM) error, manual partitioning is required. Manually partitioning any model across multiple GPUs efficiently can take months of effort for even experienced data science teams. </a:t>
            </a:r>
            <a:r>
              <a:rPr lang="en-US" sz="1200" b="0" i="0" kern="1200" dirty="0" err="1">
                <a:solidFill>
                  <a:schemeClr val="tx1"/>
                </a:solidFill>
                <a:effectLst/>
                <a:latin typeface="Amazon Ember Regular" charset="0"/>
                <a:ea typeface="+mn-ea"/>
                <a:cs typeface="+mn-cs"/>
              </a:rPr>
              <a:t>SageMaker</a:t>
            </a:r>
            <a:r>
              <a:rPr lang="en-US" sz="1200" b="0" i="0" kern="1200" dirty="0">
                <a:solidFill>
                  <a:schemeClr val="tx1"/>
                </a:solidFill>
                <a:effectLst/>
                <a:latin typeface="Amazon Ember Regular" charset="0"/>
                <a:ea typeface="+mn-ea"/>
                <a:cs typeface="+mn-cs"/>
              </a:rPr>
              <a:t> splits models in seconds by profiling your TensorFlow or </a:t>
            </a:r>
            <a:r>
              <a:rPr lang="en-US" sz="1200" b="0" i="0" kern="1200" dirty="0" err="1">
                <a:solidFill>
                  <a:schemeClr val="tx1"/>
                </a:solidFill>
                <a:effectLst/>
                <a:latin typeface="Amazon Ember Regular" charset="0"/>
                <a:ea typeface="+mn-ea"/>
                <a:cs typeface="+mn-cs"/>
              </a:rPr>
              <a:t>PyTorch</a:t>
            </a:r>
            <a:r>
              <a:rPr lang="en-US" sz="1200" b="0" i="0" kern="1200" dirty="0">
                <a:solidFill>
                  <a:schemeClr val="tx1"/>
                </a:solidFill>
                <a:effectLst/>
                <a:latin typeface="Amazon Ember Regular" charset="0"/>
                <a:ea typeface="+mn-ea"/>
                <a:cs typeface="+mn-cs"/>
              </a:rPr>
              <a:t> model and finding the most efficient way to partition it across multiple GPUs. For example, models such as GPT2-XL can be trained in seconds on p3.8xlarge instances as opposed to resulting in an OOM error. </a:t>
            </a:r>
          </a:p>
          <a:p>
            <a:r>
              <a:rPr lang="en-US" sz="1200" b="1" i="0" kern="1200" dirty="0">
                <a:solidFill>
                  <a:schemeClr val="tx1"/>
                </a:solidFill>
                <a:effectLst/>
                <a:latin typeface="Amazon Ember Regular" charset="0"/>
                <a:ea typeface="+mn-ea"/>
                <a:cs typeface="+mn-cs"/>
              </a:rPr>
              <a:t> </a:t>
            </a:r>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Minimal code changes</a:t>
            </a:r>
          </a:p>
          <a:p>
            <a:r>
              <a:rPr lang="en-US" sz="1200" b="0" i="0" kern="1200" dirty="0" err="1">
                <a:solidFill>
                  <a:schemeClr val="tx1"/>
                </a:solidFill>
                <a:effectLst/>
                <a:latin typeface="Amazon Ember Regular" charset="0"/>
                <a:ea typeface="+mn-ea"/>
                <a:cs typeface="+mn-cs"/>
              </a:rPr>
              <a:t>SageMaker</a:t>
            </a:r>
            <a:r>
              <a:rPr lang="en-US" sz="1200" b="0" i="0" kern="1200" dirty="0">
                <a:solidFill>
                  <a:schemeClr val="tx1"/>
                </a:solidFill>
                <a:effectLst/>
                <a:latin typeface="Amazon Ember Regular" charset="0"/>
                <a:ea typeface="+mn-ea"/>
                <a:cs typeface="+mn-cs"/>
              </a:rPr>
              <a:t> requires changing fewer than 10 lines of code in your TensorFlow or </a:t>
            </a:r>
            <a:r>
              <a:rPr lang="en-US" sz="1200" b="0" i="0" kern="1200" dirty="0" err="1">
                <a:solidFill>
                  <a:schemeClr val="tx1"/>
                </a:solidFill>
                <a:effectLst/>
                <a:latin typeface="Amazon Ember Regular" charset="0"/>
                <a:ea typeface="+mn-ea"/>
                <a:cs typeface="+mn-cs"/>
              </a:rPr>
              <a:t>PyTorch</a:t>
            </a:r>
            <a:r>
              <a:rPr lang="en-US" sz="1200" b="0" i="0" kern="1200" dirty="0">
                <a:solidFill>
                  <a:schemeClr val="tx1"/>
                </a:solidFill>
                <a:effectLst/>
                <a:latin typeface="Amazon Ember Regular" charset="0"/>
                <a:ea typeface="+mn-ea"/>
                <a:cs typeface="+mn-cs"/>
              </a:rPr>
              <a:t> training script to split your models across multiple GPUs. You can reuse existing APIs from TensorFlow, </a:t>
            </a:r>
            <a:r>
              <a:rPr lang="en-US" sz="1200" b="0" i="0" kern="1200" dirty="0" err="1">
                <a:solidFill>
                  <a:schemeClr val="tx1"/>
                </a:solidFill>
                <a:effectLst/>
                <a:latin typeface="Amazon Ember Regular" charset="0"/>
                <a:ea typeface="+mn-ea"/>
                <a:cs typeface="+mn-cs"/>
              </a:rPr>
              <a:t>PyTorch</a:t>
            </a:r>
            <a:r>
              <a:rPr lang="en-US" sz="1200" b="0" i="0" kern="1200" dirty="0">
                <a:solidFill>
                  <a:schemeClr val="tx1"/>
                </a:solidFill>
                <a:effectLst/>
                <a:latin typeface="Amazon Ember Regular" charset="0"/>
                <a:ea typeface="+mn-ea"/>
                <a:cs typeface="+mn-cs"/>
              </a:rPr>
              <a:t>, and </a:t>
            </a:r>
            <a:r>
              <a:rPr lang="en-US" sz="1200" b="0" i="0" kern="1200" dirty="0" err="1">
                <a:solidFill>
                  <a:schemeClr val="tx1"/>
                </a:solidFill>
                <a:effectLst/>
                <a:latin typeface="Amazon Ember Regular" charset="0"/>
                <a:ea typeface="+mn-ea"/>
                <a:cs typeface="+mn-cs"/>
              </a:rPr>
              <a:t>Horovod</a:t>
            </a:r>
            <a:r>
              <a:rPr lang="en-US" sz="1200" b="0" i="0" kern="1200" dirty="0">
                <a:solidFill>
                  <a:schemeClr val="tx1"/>
                </a:solidFill>
                <a:effectLst/>
                <a:latin typeface="Amazon Ember Regular" charset="0"/>
                <a:ea typeface="+mn-ea"/>
                <a:cs typeface="+mn-cs"/>
              </a:rPr>
              <a:t> so that it is easy to get up and running. </a:t>
            </a:r>
          </a:p>
          <a:p>
            <a:r>
              <a:rPr lang="en-US" sz="1200" b="1" i="0" kern="1200" dirty="0">
                <a:solidFill>
                  <a:schemeClr val="tx1"/>
                </a:solidFill>
                <a:effectLst/>
                <a:latin typeface="Amazon Ember Regular" charset="0"/>
                <a:ea typeface="+mn-ea"/>
                <a:cs typeface="+mn-cs"/>
              </a:rPr>
              <a:t> </a:t>
            </a:r>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Optimize resources </a:t>
            </a:r>
          </a:p>
          <a:p>
            <a:r>
              <a:rPr lang="en-US" sz="1200" b="0" i="0" kern="1200" dirty="0" err="1">
                <a:solidFill>
                  <a:schemeClr val="tx1"/>
                </a:solidFill>
                <a:effectLst/>
                <a:latin typeface="Amazon Ember Regular" charset="0"/>
                <a:ea typeface="+mn-ea"/>
                <a:cs typeface="+mn-cs"/>
              </a:rPr>
              <a:t>SageMaker</a:t>
            </a:r>
            <a:r>
              <a:rPr lang="en-US" sz="1200" b="0" i="0" kern="1200" dirty="0">
                <a:solidFill>
                  <a:schemeClr val="tx1"/>
                </a:solidFill>
                <a:effectLst/>
                <a:latin typeface="Amazon Ember Regular" charset="0"/>
                <a:ea typeface="+mn-ea"/>
                <a:cs typeface="+mn-cs"/>
              </a:rPr>
              <a:t> offers maximum utilization of your GPU instances by splitting your training batches into smaller </a:t>
            </a:r>
            <a:r>
              <a:rPr lang="en-US" sz="1200" b="0" i="0" kern="1200" dirty="0" err="1">
                <a:solidFill>
                  <a:schemeClr val="tx1"/>
                </a:solidFill>
                <a:effectLst/>
                <a:latin typeface="Amazon Ember Regular" charset="0"/>
                <a:ea typeface="+mn-ea"/>
                <a:cs typeface="+mn-cs"/>
              </a:rPr>
              <a:t>microbatches</a:t>
            </a:r>
            <a:r>
              <a:rPr lang="en-US" sz="1200" b="0" i="0" kern="1200" dirty="0">
                <a:solidFill>
                  <a:schemeClr val="tx1"/>
                </a:solidFill>
                <a:effectLst/>
                <a:latin typeface="Amazon Ember Regular" charset="0"/>
                <a:ea typeface="+mn-ea"/>
                <a:cs typeface="+mn-cs"/>
              </a:rPr>
              <a:t>. The smaller </a:t>
            </a:r>
            <a:r>
              <a:rPr lang="en-US" sz="1200" b="0" i="0" kern="1200" dirty="0" err="1">
                <a:solidFill>
                  <a:schemeClr val="tx1"/>
                </a:solidFill>
                <a:effectLst/>
                <a:latin typeface="Amazon Ember Regular" charset="0"/>
                <a:ea typeface="+mn-ea"/>
                <a:cs typeface="+mn-cs"/>
              </a:rPr>
              <a:t>microbatches</a:t>
            </a:r>
            <a:r>
              <a:rPr lang="en-US" sz="1200" b="0" i="0" kern="1200" dirty="0">
                <a:solidFill>
                  <a:schemeClr val="tx1"/>
                </a:solidFill>
                <a:effectLst/>
                <a:latin typeface="Amazon Ember Regular" charset="0"/>
                <a:ea typeface="+mn-ea"/>
                <a:cs typeface="+mn-cs"/>
              </a:rPr>
              <a:t> are fed to GPUs in an efficient pipeline to keep all GPU devices simultaneously active.</a:t>
            </a:r>
          </a:p>
          <a:p>
            <a:pPr lvl="0"/>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65729506"/>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mazon Ember"/>
                <a:ea typeface="+mn-ea"/>
              </a:rPr>
              <a:t>Let’s look at some use cases for distributed training on Amazon SageMaker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Amazon Ember"/>
              <a:ea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mazon Ember"/>
                <a:ea typeface="+mn-ea"/>
              </a:rPr>
              <a:t>Computer Vision: Videos and images (aerial segmentation, detection on 4K pictures, etc.) require huge memory capacity</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Amazon Ember"/>
              <a:ea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mazon Ember"/>
                <a:ea typeface="+mn-ea"/>
              </a:rPr>
              <a:t>Natural Language </a:t>
            </a:r>
            <a:r>
              <a:rPr kumimoji="0" lang="en-US" sz="1200" b="0" i="0" u="none" strike="noStrike" kern="1200" cap="none" spc="0" normalizeH="0" baseline="0" noProof="0" dirty="0" err="1">
                <a:ln>
                  <a:noFill/>
                </a:ln>
                <a:solidFill>
                  <a:srgbClr val="FFFFFF"/>
                </a:solidFill>
                <a:effectLst/>
                <a:uLnTx/>
                <a:uFillTx/>
                <a:latin typeface="Amazon Ember"/>
                <a:ea typeface="+mn-ea"/>
              </a:rPr>
              <a:t>Processing:Typically</a:t>
            </a:r>
            <a:r>
              <a:rPr kumimoji="0" lang="en-US" sz="1200" b="0" i="0" u="none" strike="noStrike" kern="1200" cap="none" spc="0" normalizeH="0" baseline="0" noProof="0" dirty="0">
                <a:ln>
                  <a:noFill/>
                </a:ln>
                <a:solidFill>
                  <a:srgbClr val="FFFFFF"/>
                </a:solidFill>
                <a:effectLst/>
                <a:uLnTx/>
                <a:uFillTx/>
                <a:latin typeface="Amazon Ember"/>
                <a:ea typeface="+mn-ea"/>
              </a:rPr>
              <a:t> involves large transformer models (e.g. BERT, T5, GPT-2) to develop custom classification and text understanding models.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Amazon Ember"/>
              <a:ea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mazon Ember"/>
                <a:ea typeface="+mn-ea"/>
              </a:rPr>
              <a:t>Recommender Systems: Involve large inventory catalogues and customer lists, where huge embedding matrices need to be learned at training.</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Amazon Ember"/>
              <a:ea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Amazon Ember"/>
              <a:ea typeface="+mn-ea"/>
            </a:endParaRPr>
          </a:p>
          <a:p>
            <a:endParaRPr lang="en-US" dirty="0"/>
          </a:p>
          <a:p>
            <a:endParaRPr lang="en-US" dirty="0"/>
          </a:p>
        </p:txBody>
      </p:sp>
      <p:sp>
        <p:nvSpPr>
          <p:cNvPr id="4" name="Slide Number Placeholder 3"/>
          <p:cNvSpPr>
            <a:spLocks noGrp="1"/>
          </p:cNvSpPr>
          <p:nvPr>
            <p:ph type="sldNum" sz="quarter" idx="5"/>
          </p:nvPr>
        </p:nvSpPr>
        <p:spPr/>
        <p:txBody>
          <a:bodyPr/>
          <a:lstStyle/>
          <a:p>
            <a:fld id="{2B20620A-227D-4A9C-B954-7529B959CAC1}" type="slidenum">
              <a:rPr lang="en-US" smtClean="0"/>
              <a:t>148</a:t>
            </a:fld>
            <a:endParaRPr lang="en-US"/>
          </a:p>
        </p:txBody>
      </p:sp>
    </p:spTree>
    <p:extLst>
      <p:ext uri="{BB962C8B-B14F-4D97-AF65-F5344CB8AC3E}">
        <p14:creationId xmlns:p14="http://schemas.microsoft.com/office/powerpoint/2010/main" val="3003100781"/>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how does </a:t>
            </a:r>
            <a:r>
              <a:rPr lang="en-US" dirty="0" err="1"/>
              <a:t>SageMaker’s</a:t>
            </a:r>
            <a:r>
              <a:rPr lang="en-US" dirty="0"/>
              <a:t> managed data parallelism solution work? </a:t>
            </a:r>
          </a:p>
          <a:p>
            <a:endParaRPr lang="en-US" dirty="0"/>
          </a:p>
          <a:p>
            <a:r>
              <a:rPr lang="en-US" dirty="0"/>
              <a:t>1/ Users start by importing the </a:t>
            </a:r>
            <a:r>
              <a:rPr lang="en-US" dirty="0" err="1"/>
              <a:t>DataParallel</a:t>
            </a:r>
            <a:r>
              <a:rPr lang="en-US" dirty="0"/>
              <a:t> library into their training script, and launching a training job with data parallelism enabled. This can be used with existing APIs you may have in place like </a:t>
            </a:r>
            <a:r>
              <a:rPr lang="en-US" dirty="0" err="1"/>
              <a:t>Horovod</a:t>
            </a:r>
            <a:r>
              <a:rPr lang="en-US" dirty="0"/>
              <a:t> for TensorFlow or </a:t>
            </a:r>
            <a:r>
              <a:rPr lang="en-US" dirty="0" err="1"/>
              <a:t>DIstributedDataParallel</a:t>
            </a:r>
            <a:r>
              <a:rPr lang="en-US" dirty="0"/>
              <a:t> for </a:t>
            </a:r>
            <a:r>
              <a:rPr lang="en-US" dirty="0" err="1"/>
              <a:t>PyTorch</a:t>
            </a:r>
            <a:endParaRPr lang="en-US" dirty="0"/>
          </a:p>
          <a:p>
            <a:endParaRPr lang="en-US" dirty="0"/>
          </a:p>
          <a:p>
            <a:r>
              <a:rPr lang="en-US" dirty="0"/>
              <a:t>2/ When SageMaker runs training, it automatically splits your data into fully managed worker nodes, and synchronizes workers across GPUs. </a:t>
            </a:r>
          </a:p>
          <a:p>
            <a:endParaRPr lang="en-US" dirty="0"/>
          </a:p>
          <a:p>
            <a:r>
              <a:rPr lang="en-US" dirty="0"/>
              <a:t>3/ Your model is available in S3, ready to deploy</a:t>
            </a:r>
          </a:p>
          <a:p>
            <a:endParaRPr lang="en-US" dirty="0"/>
          </a:p>
        </p:txBody>
      </p:sp>
      <p:sp>
        <p:nvSpPr>
          <p:cNvPr id="4" name="Slide Number Placeholder 3"/>
          <p:cNvSpPr>
            <a:spLocks noGrp="1"/>
          </p:cNvSpPr>
          <p:nvPr>
            <p:ph type="sldNum" sz="quarter" idx="5"/>
          </p:nvPr>
        </p:nvSpPr>
        <p:spPr/>
        <p:txBody>
          <a:bodyPr/>
          <a:lstStyle/>
          <a:p>
            <a:fld id="{2B20620A-227D-4A9C-B954-7529B959CAC1}" type="slidenum">
              <a:rPr lang="en-US" smtClean="0"/>
              <a:t>149</a:t>
            </a:fld>
            <a:endParaRPr lang="en-US"/>
          </a:p>
        </p:txBody>
      </p:sp>
    </p:spTree>
    <p:extLst>
      <p:ext uri="{BB962C8B-B14F-4D97-AF65-F5344CB8AC3E}">
        <p14:creationId xmlns:p14="http://schemas.microsoft.com/office/powerpoint/2010/main" val="3612219272"/>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about model parallelism? </a:t>
            </a:r>
          </a:p>
          <a:p>
            <a:endParaRPr lang="en-US" dirty="0"/>
          </a:p>
          <a:p>
            <a:r>
              <a:rPr lang="en-US" dirty="0"/>
              <a:t>1/ Users start by importing the </a:t>
            </a:r>
            <a:r>
              <a:rPr lang="en-US" dirty="0" err="1"/>
              <a:t>ModelParallel</a:t>
            </a:r>
            <a:r>
              <a:rPr lang="en-US" dirty="0"/>
              <a:t> library into their training script, and launching a training job with model parallelism enabled. </a:t>
            </a:r>
          </a:p>
          <a:p>
            <a:endParaRPr lang="en-US" dirty="0"/>
          </a:p>
          <a:p>
            <a:r>
              <a:rPr lang="en-US" dirty="0"/>
              <a:t>2/ When SageMaker runs training, it automatically analyzes the profile of your model, partitions it, and sends the pieces of the model to different machines. It then pipelines </a:t>
            </a:r>
            <a:r>
              <a:rPr lang="en-US" dirty="0" err="1"/>
              <a:t>microbatches</a:t>
            </a:r>
            <a:r>
              <a:rPr lang="en-US" dirty="0"/>
              <a:t> of your data to keep all pieces of the model running in parallel, without one section having to wait for another</a:t>
            </a:r>
          </a:p>
          <a:p>
            <a:endParaRPr lang="en-US" dirty="0"/>
          </a:p>
          <a:p>
            <a:r>
              <a:rPr lang="en-US" dirty="0"/>
              <a:t>3/ Your model is available in S3, ready to deploy</a:t>
            </a:r>
          </a:p>
          <a:p>
            <a:endParaRPr lang="en-US" dirty="0"/>
          </a:p>
          <a:p>
            <a:endParaRPr lang="en-US" dirty="0"/>
          </a:p>
        </p:txBody>
      </p:sp>
      <p:sp>
        <p:nvSpPr>
          <p:cNvPr id="4" name="Slide Number Placeholder 3"/>
          <p:cNvSpPr>
            <a:spLocks noGrp="1"/>
          </p:cNvSpPr>
          <p:nvPr>
            <p:ph type="sldNum" sz="quarter" idx="5"/>
          </p:nvPr>
        </p:nvSpPr>
        <p:spPr/>
        <p:txBody>
          <a:bodyPr/>
          <a:lstStyle/>
          <a:p>
            <a:fld id="{2B20620A-227D-4A9C-B954-7529B959CAC1}" type="slidenum">
              <a:rPr lang="en-US" smtClean="0"/>
              <a:t>150</a:t>
            </a:fld>
            <a:endParaRPr lang="en-US"/>
          </a:p>
        </p:txBody>
      </p:sp>
    </p:spTree>
    <p:extLst>
      <p:ext uri="{BB962C8B-B14F-4D97-AF65-F5344CB8AC3E}">
        <p14:creationId xmlns:p14="http://schemas.microsoft.com/office/powerpoint/2010/main" val="3066071071"/>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put this in numbers, you can see hear how </a:t>
            </a:r>
            <a:r>
              <a:rPr lang="en-US" dirty="0" err="1"/>
              <a:t>DataParallel</a:t>
            </a:r>
            <a:r>
              <a:rPr lang="en-US" dirty="0"/>
              <a:t> on Amazon </a:t>
            </a:r>
            <a:r>
              <a:rPr lang="en-US" dirty="0" err="1"/>
              <a:t>SageMaker</a:t>
            </a:r>
            <a:r>
              <a:rPr lang="en-US" dirty="0"/>
              <a:t> helps improve both speed and scaling efficiency. For example, for Faster R-CNN we achieved an </a:t>
            </a:r>
            <a:r>
              <a:rPr lang="en-US" b="1" dirty="0"/>
              <a:t>80% speedup</a:t>
            </a:r>
            <a:r>
              <a:rPr lang="en-US" b="0" dirty="0"/>
              <a:t> compared to open-source data parallel solution </a:t>
            </a:r>
            <a:r>
              <a:rPr lang="en-US" b="0" dirty="0" err="1"/>
              <a:t>Horovod</a:t>
            </a:r>
            <a:r>
              <a:rPr lang="en-US" b="0" dirty="0"/>
              <a:t>, and scaling efficiency is improved by </a:t>
            </a:r>
            <a:r>
              <a:rPr lang="en-US" b="1" dirty="0"/>
              <a:t>over 37%</a:t>
            </a:r>
            <a:r>
              <a:rPr lang="en-US" b="0" dirty="0"/>
              <a:t>. </a:t>
            </a:r>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151</a:t>
            </a:fld>
            <a:endPar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endParaRPr>
          </a:p>
        </p:txBody>
      </p:sp>
    </p:spTree>
    <p:extLst>
      <p:ext uri="{BB962C8B-B14F-4D97-AF65-F5344CB8AC3E}">
        <p14:creationId xmlns:p14="http://schemas.microsoft.com/office/powerpoint/2010/main" val="1783427510"/>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put this in numbers, you can see hear how </a:t>
            </a:r>
            <a:r>
              <a:rPr lang="en-US" dirty="0" err="1"/>
              <a:t>DataParallel</a:t>
            </a:r>
            <a:r>
              <a:rPr lang="en-US" dirty="0"/>
              <a:t> on Amazon </a:t>
            </a:r>
            <a:r>
              <a:rPr lang="en-US" dirty="0" err="1"/>
              <a:t>SageMaker</a:t>
            </a:r>
            <a:r>
              <a:rPr lang="en-US" dirty="0"/>
              <a:t> helps improve both speed and scaling efficiency. For example, for Faster R-CNN we achieved an </a:t>
            </a:r>
            <a:r>
              <a:rPr lang="en-US" b="1" dirty="0"/>
              <a:t>80% speedup</a:t>
            </a:r>
            <a:r>
              <a:rPr lang="en-US" b="0" dirty="0"/>
              <a:t> compared to open-source data parallel solution </a:t>
            </a:r>
            <a:r>
              <a:rPr lang="en-US" b="0" dirty="0" err="1"/>
              <a:t>Horovod</a:t>
            </a:r>
            <a:r>
              <a:rPr lang="en-US" b="0" dirty="0"/>
              <a:t>, and scaling efficiency is improved by </a:t>
            </a:r>
            <a:r>
              <a:rPr lang="en-US" b="1" dirty="0"/>
              <a:t>over 37%</a:t>
            </a:r>
            <a:r>
              <a:rPr lang="en-US" b="0" dirty="0"/>
              <a:t>. </a:t>
            </a:r>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152</a:t>
            </a:fld>
            <a:endPar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endParaRPr>
          </a:p>
        </p:txBody>
      </p:sp>
    </p:spTree>
    <p:extLst>
      <p:ext uri="{BB962C8B-B14F-4D97-AF65-F5344CB8AC3E}">
        <p14:creationId xmlns:p14="http://schemas.microsoft.com/office/powerpoint/2010/main" val="3541946556"/>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performance benchmark slide shows the training throughput (as measured by samples/sec) for various models with and without model parallelism library. SageMaker’s model parallelism library performs better for large NLP models like GPT-2, BERT, and T5 (3B parameter version). In most cases, these large models produce out of memory errors without model parallelism. </a:t>
            </a:r>
          </a:p>
        </p:txBody>
      </p:sp>
      <p:sp>
        <p:nvSpPr>
          <p:cNvPr id="4" name="Slide Number Placeholder 3"/>
          <p:cNvSpPr>
            <a:spLocks noGrp="1"/>
          </p:cNvSpPr>
          <p:nvPr>
            <p:ph type="sldNum" sz="quarter" idx="5"/>
          </p:nvPr>
        </p:nvSpPr>
        <p:spPr/>
        <p:txBody>
          <a:bodyPr/>
          <a:lstStyle/>
          <a:p>
            <a:fld id="{61B5F353-E611-46B2-A294-110B6E8434C6}" type="slidenum">
              <a:rPr lang="en-US" smtClean="0"/>
              <a:t>153</a:t>
            </a:fld>
            <a:endParaRPr lang="en-US"/>
          </a:p>
        </p:txBody>
      </p:sp>
    </p:spTree>
    <p:extLst>
      <p:ext uri="{BB962C8B-B14F-4D97-AF65-F5344CB8AC3E}">
        <p14:creationId xmlns:p14="http://schemas.microsoft.com/office/powerpoint/2010/main" val="3628358335"/>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Please see region table for details: https://</a:t>
            </a:r>
            <a:r>
              <a:rPr lang="en-US" b="0" dirty="0" err="1"/>
              <a:t>aws.amazon.com</a:t>
            </a:r>
            <a:r>
              <a:rPr lang="en-US" b="0" dirty="0"/>
              <a:t>/about-</a:t>
            </a:r>
            <a:r>
              <a:rPr lang="en-US" b="0" dirty="0" err="1"/>
              <a:t>aws</a:t>
            </a:r>
            <a:r>
              <a:rPr lang="en-US" b="0" dirty="0"/>
              <a:t>/global-infrastructure/regional-product-services/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B20620A-227D-4A9C-B954-7529B959CAC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39779641"/>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155</a:t>
            </a:fld>
            <a:endPar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endParaRPr>
          </a:p>
        </p:txBody>
      </p:sp>
    </p:spTree>
    <p:extLst>
      <p:ext uri="{BB962C8B-B14F-4D97-AF65-F5344CB8AC3E}">
        <p14:creationId xmlns:p14="http://schemas.microsoft.com/office/powerpoint/2010/main" val="33825202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Before we dive into the SageMaker feature tour, I want to quickly touch upon some of the resources that we have available to help you and your team get started.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As with all AWS services, SageMaker is very well documented, complete with sample notebooks and documentation.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You can get started with SageMaker in a matter of minutes. In fact, with Studio, you can access end-to-end prebuilt solutions and build, train and deploy models while writing very little code.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If you really want advanced training, we have a lot available online. Even courses that can help you get certified.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But what I might suggest, is getting started with one of our programs or workshops that are specifically tailored for you. We have design workshops that can help you map out and plan a proof of concept to get started. That could either lead to you doing the work yourselves, or if you want, we can connect you with AWS Professional Services or an AIML Competency Partner who can assist with some of the work.</a:t>
            </a:r>
            <a:endParaRPr lang="en-US" dirty="0"/>
          </a:p>
        </p:txBody>
      </p:sp>
      <p:sp>
        <p:nvSpPr>
          <p:cNvPr id="4" name="Slide Number Placeholder 3"/>
          <p:cNvSpPr>
            <a:spLocks noGrp="1"/>
          </p:cNvSpPr>
          <p:nvPr>
            <p:ph type="sldNum" sz="quarter" idx="5"/>
          </p:nvPr>
        </p:nvSpPr>
        <p:spPr/>
        <p:txBody>
          <a:bodyPr/>
          <a:lstStyle/>
          <a:p>
            <a:fld id="{2B20620A-227D-4A9C-B954-7529B959CAC1}" type="slidenum">
              <a:rPr lang="en-US" smtClean="0"/>
              <a:t>15</a:t>
            </a:fld>
            <a:endParaRPr lang="en-US"/>
          </a:p>
        </p:txBody>
      </p:sp>
    </p:spTree>
    <p:extLst>
      <p:ext uri="{BB962C8B-B14F-4D97-AF65-F5344CB8AC3E}">
        <p14:creationId xmlns:p14="http://schemas.microsoft.com/office/powerpoint/2010/main" val="2046760011"/>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Turbine is a drug discovery company which uses machine learning to simulate human cells for testing molecular-level cancer treatments. Training cell simulations is a highly iterative process, but training the model a single GPU is a time-intensive process and slows down the pace of their R&amp;D process. Using distributed training on Amazon </a:t>
            </a:r>
            <a:r>
              <a:rPr lang="en-US" dirty="0" err="1"/>
              <a:t>SageMaker</a:t>
            </a:r>
            <a:r>
              <a:rPr lang="en-US" dirty="0"/>
              <a:t>, Turbine expects decrease their model training time by as much as 90%.</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156</a:t>
            </a:fld>
            <a:endPar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endParaRPr>
          </a:p>
        </p:txBody>
      </p:sp>
    </p:spTree>
    <p:extLst>
      <p:ext uri="{BB962C8B-B14F-4D97-AF65-F5344CB8AC3E}">
        <p14:creationId xmlns:p14="http://schemas.microsoft.com/office/powerpoint/2010/main" val="2338534411"/>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B20620A-227D-4A9C-B954-7529B959CAC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66160088"/>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Welcome to Amazon SageMaker Debugger.</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B20620A-227D-4A9C-B954-7529B959CAC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98015243"/>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Amazon Ember Regular" charset="0"/>
                <a:ea typeface="+mn-ea"/>
                <a:cs typeface="+mn-cs"/>
              </a:rPr>
              <a:t>Training ML models is a multi-step, complex task that requires deep expertise in complex algorithms and advanced mathematical concepts. Training deep learning models usually takes a long time with several training iterations with different combinations of hyper parameters before a model yields the desired accuracy. Reducing model training time would allow customers to bring models to market faster and increase the utilization and capacity of their finite data science resources. Lack of tools that allows data scientists to get better insights into why their training job is stalling or slowing down is a major issue in the industry today. Data scientists and ML developers are forced to use a diverse set of open source tools which are inconsistent across ML frameworks. Customers find their training jobs stalled due to system related issues, leading to higher costs and increased compute infrastructure.</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B20620A-227D-4A9C-B954-7529B959CAC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02170404"/>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Amazon Ember Regular" charset="0"/>
                <a:ea typeface="+mn-ea"/>
                <a:cs typeface="+mn-cs"/>
              </a:rPr>
              <a:t>Amazon SageMaker Debugger helps generate ML models faster by providing you with full visibility and control during the training process, to quickly troubleshoot and take corrective measures. </a:t>
            </a:r>
          </a:p>
          <a:p>
            <a:pPr lvl="0"/>
            <a:r>
              <a:rPr lang="en-US" sz="1200" b="0" i="0" kern="1200" dirty="0">
                <a:solidFill>
                  <a:schemeClr val="tx1"/>
                </a:solidFill>
                <a:effectLst/>
                <a:latin typeface="Amazon Ember Regular" charset="0"/>
                <a:ea typeface="+mn-ea"/>
                <a:cs typeface="+mn-cs"/>
              </a:rPr>
              <a:t>Using the profiling capability of Amazon SageMaker Debugger, you can automatically monitor system resources such as CPU, GPU, network, and memory to give you a complete view of current resource utilization. Additionally, the profiler suggests recommendations to reallocate resources if there are being underutilized or if there are bottlenecks, helping you to optimize resources effectively.  You can do all of this without writing additional code.</a:t>
            </a:r>
          </a:p>
          <a:p>
            <a:pPr lvl="0"/>
            <a:r>
              <a:rPr lang="en-US" sz="1200" b="0" i="0" kern="1200" dirty="0">
                <a:solidFill>
                  <a:schemeClr val="tx1"/>
                </a:solidFill>
                <a:effectLst/>
                <a:latin typeface="Amazon Ember Regular" charset="0"/>
                <a:ea typeface="+mn-ea"/>
                <a:cs typeface="+mn-cs"/>
              </a:rPr>
              <a:t>Amazon SageMaker Debugger makes the training process transparent so you can explain if the ML model is progressively learning correct parameter values such as gradients to yield the desired results. Insights into the training data are provided by automatically capturing real-time metrics such as weights and tensors during training to help improve model accuracy. </a:t>
            </a:r>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160</a:t>
            </a:fld>
            <a:endParaRPr lang="en-US" dirty="0"/>
          </a:p>
        </p:txBody>
      </p:sp>
    </p:spTree>
    <p:extLst>
      <p:ext uri="{BB962C8B-B14F-4D97-AF65-F5344CB8AC3E}">
        <p14:creationId xmlns:p14="http://schemas.microsoft.com/office/powerpoint/2010/main" val="2983964889"/>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mazon Ember Regular" charset="0"/>
                <a:ea typeface="+mn-ea"/>
                <a:cs typeface="+mn-cs"/>
              </a:rPr>
              <a:t>With Amazon SageMaker Debugger you can detect bottlenecks and issues during machine learning (ML) model training in real-time so you can correct problems before the model is deployed to production. SageMaker Debugger collects, analyzes, and generates alerts, reports, and visualizations providing insights to act and train models faster.</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Amazon Ember Regular" charset="0"/>
                <a:ea typeface="+mn-ea"/>
                <a:cs typeface="+mn-cs"/>
              </a:rPr>
              <a:t>Amazon SageMaker Debugger reduces troubleshooting during training from days to hours by automatically detecting and alerting you to common training errors such as gradient values becoming too large or too small.</a:t>
            </a:r>
            <a:r>
              <a:rPr lang="en-US" dirty="0">
                <a:effectLst/>
              </a:rPr>
              <a:t> </a:t>
            </a:r>
            <a:r>
              <a:rPr lang="en-US" sz="1200" b="0" i="0" kern="1200" dirty="0">
                <a:solidFill>
                  <a:schemeClr val="tx1"/>
                </a:solidFill>
                <a:effectLst/>
                <a:latin typeface="Amazon Ember Regular" charset="0"/>
                <a:ea typeface="+mn-ea"/>
                <a:cs typeface="+mn-cs"/>
              </a:rPr>
              <a:t>Amazon SageMaker Debugger captures model metrics and monitors system resources and profiles ML framework resources during ML model training, without requiring additional code.  All metrics are captured in real-time so you can correct issues during training, which speeds up training time and enables you to get higher quality models to production much faster. </a:t>
            </a:r>
          </a:p>
          <a:p>
            <a:r>
              <a:rPr lang="en-US" sz="1200" b="0" i="0" kern="1200" dirty="0">
                <a:solidFill>
                  <a:schemeClr val="tx1"/>
                </a:solidFill>
                <a:effectLst/>
                <a:latin typeface="Amazon Ember Regular" charset="0"/>
                <a:ea typeface="+mn-ea"/>
                <a:cs typeface="+mn-cs"/>
              </a:rPr>
              <a:t>Amazon SageMaker Debugger automatically monitors system resource utilization metrics and allows you to profile your training jobs to collect detailed ML framework metrics. It then correlates anomalies in resource utilization to specific operations, and helps you to identify bottlenecks quickly and act on recommendations.</a:t>
            </a:r>
          </a:p>
          <a:p>
            <a:endParaRPr lang="en-US" sz="1200" b="0" i="0" kern="1200" dirty="0">
              <a:solidFill>
                <a:schemeClr val="tx1"/>
              </a:solidFill>
              <a:effectLst/>
              <a:latin typeface="Amazon Ember Regular" charset="0"/>
              <a:ea typeface="+mn-ea"/>
              <a:cs typeface="+mn-cs"/>
            </a:endParaRPr>
          </a:p>
        </p:txBody>
      </p:sp>
      <p:sp>
        <p:nvSpPr>
          <p:cNvPr id="4" name="Slide Number Placeholder 3"/>
          <p:cNvSpPr>
            <a:spLocks noGrp="1"/>
          </p:cNvSpPr>
          <p:nvPr>
            <p:ph type="sldNum" sz="quarter" idx="5"/>
          </p:nvPr>
        </p:nvSpPr>
        <p:spPr/>
        <p:txBody>
          <a:bodyPr/>
          <a:lstStyle/>
          <a:p>
            <a:fld id="{69C3F2ED-74C5-7D4F-8560-0CC253E9A436}" type="slidenum">
              <a:rPr lang="en-US" smtClean="0"/>
              <a:pPr/>
              <a:t>161</a:t>
            </a:fld>
            <a:endParaRPr lang="en-US" dirty="0"/>
          </a:p>
        </p:txBody>
      </p:sp>
    </p:spTree>
    <p:extLst>
      <p:ext uri="{BB962C8B-B14F-4D97-AF65-F5344CB8AC3E}">
        <p14:creationId xmlns:p14="http://schemas.microsoft.com/office/powerpoint/2010/main" val="883377762"/>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helps you visualize how Amazon SageMaker Debugger works giving you insights into the training process, and taking action through detailed reports highlighting bottlenecks, speeding your training process.</a:t>
            </a:r>
          </a:p>
        </p:txBody>
      </p:sp>
      <p:sp>
        <p:nvSpPr>
          <p:cNvPr id="4" name="Slide Number Placeholder 3"/>
          <p:cNvSpPr>
            <a:spLocks noGrp="1"/>
          </p:cNvSpPr>
          <p:nvPr>
            <p:ph type="sldNum" sz="quarter" idx="5"/>
          </p:nvPr>
        </p:nvSpPr>
        <p:spPr/>
        <p:txBody>
          <a:bodyPr/>
          <a:lstStyle/>
          <a:p>
            <a:fld id="{69C3F2ED-74C5-7D4F-8560-0CC253E9A436}" type="slidenum">
              <a:rPr lang="en-US" smtClean="0"/>
              <a:pPr/>
              <a:t>162</a:t>
            </a:fld>
            <a:endParaRPr lang="en-US" dirty="0"/>
          </a:p>
        </p:txBody>
      </p:sp>
    </p:spTree>
    <p:extLst>
      <p:ext uri="{BB962C8B-B14F-4D97-AF65-F5344CB8AC3E}">
        <p14:creationId xmlns:p14="http://schemas.microsoft.com/office/powerpoint/2010/main" val="1442750366"/>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B20620A-227D-4A9C-B954-7529B959CAC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81754385"/>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mazon Ember Regular" charset="0"/>
                <a:ea typeface="+mn-ea"/>
                <a:cs typeface="+mn-cs"/>
              </a:rPr>
              <a:t>Amazon SageMaker Debugger automatically monitors system resource utilization metrics and allows you to profile your training jobs to collect detailed ML framework metrics. It then correlates anomalies in resource utilization to specific operations, and helps you to identify bottlenecks quickly. You can choose to profile your training runs either at the start of the training job or at any point when training is in progress. You can visualize different system resources including GPU, CPU, network, and I/O memory within SageMaker Studio and download a detailed report for offline analysis.</a:t>
            </a:r>
          </a:p>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164</a:t>
            </a:fld>
            <a:endParaRPr lang="en-US" dirty="0"/>
          </a:p>
        </p:txBody>
      </p:sp>
    </p:spTree>
    <p:extLst>
      <p:ext uri="{BB962C8B-B14F-4D97-AF65-F5344CB8AC3E}">
        <p14:creationId xmlns:p14="http://schemas.microsoft.com/office/powerpoint/2010/main" val="2959169204"/>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Amazon Ember Regular" charset="0"/>
                <a:ea typeface="+mn-ea"/>
                <a:cs typeface="+mn-cs"/>
              </a:rPr>
              <a:t>Amazon SageMaker Debugger comes with built-in analysis in the form of rules that automatically analyze data emitted during training such as inputs, outputs, and transformations known as tensors. You can use the built-in rules for different scenarios, including to detect whether a model is overfitting or overtraining, whether gradients are getting too large or too small, or whether GPU resources are underutilized. With SageMaker Debugger, you can also create your own custom rules to analyze specific conditions in your training jobs. Further you can specify actions such as stop the training and send a SMS or an email when a rule is triggered.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B20620A-227D-4A9C-B954-7529B959CAC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73128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so with that, lets take a closer look at some of the features and capabilities within SageMaker… </a:t>
            </a:r>
          </a:p>
        </p:txBody>
      </p:sp>
      <p:sp>
        <p:nvSpPr>
          <p:cNvPr id="4" name="Slide Number Placeholder 3"/>
          <p:cNvSpPr>
            <a:spLocks noGrp="1"/>
          </p:cNvSpPr>
          <p:nvPr>
            <p:ph type="sldNum" sz="quarter" idx="5"/>
          </p:nvPr>
        </p:nvSpPr>
        <p:spPr/>
        <p:txBody>
          <a:bodyPr/>
          <a:lstStyle/>
          <a:p>
            <a:fld id="{2B20620A-227D-4A9C-B954-7529B959CAC1}" type="slidenum">
              <a:rPr lang="en-US" smtClean="0"/>
              <a:t>16</a:t>
            </a:fld>
            <a:endParaRPr lang="en-US"/>
          </a:p>
        </p:txBody>
      </p:sp>
    </p:spTree>
    <p:extLst>
      <p:ext uri="{BB962C8B-B14F-4D97-AF65-F5344CB8AC3E}">
        <p14:creationId xmlns:p14="http://schemas.microsoft.com/office/powerpoint/2010/main" val="340010203"/>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mazon Ember Regular" charset="0"/>
                <a:ea typeface="+mn-ea"/>
                <a:cs typeface="+mn-cs"/>
              </a:rPr>
              <a:t>Amazon SageMaker Debugger supports ML algorithms such as </a:t>
            </a:r>
            <a:r>
              <a:rPr lang="en-US" sz="1200" b="0" i="0" kern="1200" dirty="0" err="1">
                <a:solidFill>
                  <a:schemeClr val="tx1"/>
                </a:solidFill>
                <a:effectLst/>
                <a:latin typeface="Amazon Ember Regular" charset="0"/>
                <a:ea typeface="+mn-ea"/>
                <a:cs typeface="+mn-cs"/>
              </a:rPr>
              <a:t>XGBoost</a:t>
            </a:r>
            <a:r>
              <a:rPr lang="en-US" sz="1200" b="0" i="0" kern="1200" dirty="0">
                <a:solidFill>
                  <a:schemeClr val="tx1"/>
                </a:solidFill>
                <a:effectLst/>
                <a:latin typeface="Amazon Ember Regular" charset="0"/>
                <a:ea typeface="+mn-ea"/>
                <a:cs typeface="+mn-cs"/>
              </a:rPr>
              <a:t> and leading deep learning frameworks including TensorFlow, </a:t>
            </a:r>
            <a:r>
              <a:rPr lang="en-US" sz="1200" b="0" i="0" kern="1200" dirty="0" err="1">
                <a:solidFill>
                  <a:schemeClr val="tx1"/>
                </a:solidFill>
                <a:effectLst/>
                <a:latin typeface="Amazon Ember Regular" charset="0"/>
                <a:ea typeface="+mn-ea"/>
                <a:cs typeface="+mn-cs"/>
              </a:rPr>
              <a:t>PyTorch</a:t>
            </a:r>
            <a:r>
              <a:rPr lang="en-US" sz="1200" b="0" i="0" kern="1200" dirty="0">
                <a:solidFill>
                  <a:schemeClr val="tx1"/>
                </a:solidFill>
                <a:effectLst/>
                <a:latin typeface="Amazon Ember Regular" charset="0"/>
                <a:ea typeface="+mn-ea"/>
                <a:cs typeface="+mn-cs"/>
              </a:rPr>
              <a:t>, Apache </a:t>
            </a:r>
            <a:r>
              <a:rPr lang="en-US" sz="1200" b="0" i="0" kern="1200" dirty="0" err="1">
                <a:solidFill>
                  <a:schemeClr val="tx1"/>
                </a:solidFill>
                <a:effectLst/>
                <a:latin typeface="Amazon Ember Regular" charset="0"/>
                <a:ea typeface="+mn-ea"/>
                <a:cs typeface="+mn-cs"/>
              </a:rPr>
              <a:t>MXNet</a:t>
            </a:r>
            <a:r>
              <a:rPr lang="en-US" sz="1200" b="0" i="0" kern="1200" dirty="0">
                <a:solidFill>
                  <a:schemeClr val="tx1"/>
                </a:solidFill>
                <a:effectLst/>
                <a:latin typeface="Amazon Ember Regular" charset="0"/>
                <a:ea typeface="+mn-ea"/>
                <a:cs typeface="+mn-cs"/>
              </a:rPr>
              <a:t>, and </a:t>
            </a:r>
            <a:r>
              <a:rPr lang="en-US" sz="1200" b="0" i="0" kern="1200" dirty="0" err="1">
                <a:solidFill>
                  <a:schemeClr val="tx1"/>
                </a:solidFill>
                <a:effectLst/>
                <a:latin typeface="Amazon Ember Regular" charset="0"/>
                <a:ea typeface="+mn-ea"/>
                <a:cs typeface="+mn-cs"/>
              </a:rPr>
              <a:t>Keras</a:t>
            </a:r>
            <a:r>
              <a:rPr lang="en-US" sz="1200" b="0" i="0" kern="1200" dirty="0">
                <a:solidFill>
                  <a:schemeClr val="tx1"/>
                </a:solidFill>
                <a:effectLst/>
                <a:latin typeface="Amazon Ember Regular" charset="0"/>
                <a:ea typeface="+mn-ea"/>
                <a:cs typeface="+mn-cs"/>
              </a:rPr>
              <a:t>. The built-in containers within Amazon SageMaker for these frameworks come pre-installed with Debugger, enabling you to monitor, profile, and debug your training scripts easily. By default, SageMaker Debugger will monitor system hardware utilization and losses during training without additional code. Amazon SageMaker Debugger is integrated with AWS Lambda to act on results from alerts. As an example, you can invoke a Lambda function to automatically stop a training job when you detect a non-converging action, such as losses continuously increasing rather than decreasing over time. </a:t>
            </a:r>
          </a:p>
          <a:p>
            <a:endParaRPr lang="en-US" sz="1200"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B20620A-227D-4A9C-B954-7529B959CAC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59272635"/>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SageMaker Debugger is generally available to all customers, in all regions that SageMaker is available, as of today. There is no additional pricing for using Debugger and its capabilities. </a:t>
            </a:r>
          </a:p>
          <a:p>
            <a:endParaRPr lang="en-US" b="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B20620A-227D-4A9C-B954-7529B959CAC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35083598"/>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I briefly want to highlight a few customers that are already getting tremendous value out of SageMaker Debugger. </a:t>
            </a: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168</a:t>
            </a:fld>
            <a:endPar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endParaRPr>
          </a:p>
        </p:txBody>
      </p:sp>
    </p:spTree>
    <p:extLst>
      <p:ext uri="{BB962C8B-B14F-4D97-AF65-F5344CB8AC3E}">
        <p14:creationId xmlns:p14="http://schemas.microsoft.com/office/powerpoint/2010/main" val="115397191"/>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I briefly want to highlight a few customers that are already getting tremendous value out of SageMaker Debugger. </a:t>
            </a: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169</a:t>
            </a:fld>
            <a:endPar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endParaRPr>
          </a:p>
        </p:txBody>
      </p:sp>
    </p:spTree>
    <p:extLst>
      <p:ext uri="{BB962C8B-B14F-4D97-AF65-F5344CB8AC3E}">
        <p14:creationId xmlns:p14="http://schemas.microsoft.com/office/powerpoint/2010/main" val="520377383"/>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170</a:t>
            </a:fld>
            <a:endPar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endParaRPr>
          </a:p>
        </p:txBody>
      </p:sp>
    </p:spTree>
    <p:extLst>
      <p:ext uri="{BB962C8B-B14F-4D97-AF65-F5344CB8AC3E}">
        <p14:creationId xmlns:p14="http://schemas.microsoft.com/office/powerpoint/2010/main" val="2916308618"/>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several resources available to help you get started with SageMaker Debugger. You can start with the product page, read the developer guide, and</a:t>
            </a:r>
            <a:r>
              <a:rPr lang="en-US" baseline="0" dirty="0"/>
              <a:t> the detailed blog on the AWS News channel.</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B20620A-227D-4A9C-B954-7529B959CAC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09774580"/>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 This slide is for</a:t>
            </a:r>
            <a:r>
              <a:rPr lang="en-US" baseline="0" dirty="0"/>
              <a:t> field education and should NOT be presented to customers.</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172</a:t>
            </a:fld>
            <a:endParaRPr lang="en-US" dirty="0"/>
          </a:p>
        </p:txBody>
      </p:sp>
    </p:spTree>
    <p:extLst>
      <p:ext uri="{BB962C8B-B14F-4D97-AF65-F5344CB8AC3E}">
        <p14:creationId xmlns:p14="http://schemas.microsoft.com/office/powerpoint/2010/main" val="2791861559"/>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SageMaker Pipelines is an exciting new feature that we introduced at re:Invent 2020. With Pipelines, Data Scientists and Machine Learning Engineers can codify their workflows into repeatable, trackable pipelines to help automate what would otherwise be considered manual tasks. SageMaker Pipelines covers the whole lifecycle of a model, all the way from retrieving and processing data, through deployment. This is particularly useful for use cases where you are retraining and redeploying models on a regular basis. Lets dive into how this works.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B20620A-227D-4A9C-B954-7529B959CAC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66749318"/>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1/Easy deployment of  ML models</a:t>
            </a:r>
          </a:p>
          <a:p>
            <a:r>
              <a:rPr lang="en-US" dirty="0"/>
              <a:t>You can deploy models trained in Amazon SageMaker or pre-trained models, models built using SageMaker built-in frameworks, algorithms, or custom built models</a:t>
            </a:r>
          </a:p>
          <a:p>
            <a:endParaRPr lang="en-US" dirty="0"/>
          </a:p>
          <a:p>
            <a:pPr marL="0" marR="0" indent="0" algn="l" defTabSz="685800" rtl="0" eaLnBrk="1" fontAlgn="auto" latinLnBrk="0" hangingPunct="1">
              <a:lnSpc>
                <a:spcPct val="100000"/>
              </a:lnSpc>
              <a:spcBef>
                <a:spcPts val="0"/>
              </a:spcBef>
              <a:spcAft>
                <a:spcPts val="0"/>
              </a:spcAft>
              <a:buClrTx/>
              <a:buSzTx/>
              <a:buFontTx/>
              <a:buNone/>
              <a:tabLst/>
              <a:defRPr/>
            </a:pPr>
            <a:r>
              <a:rPr lang="en-US" dirty="0"/>
              <a:t>2/Online and offline scoring </a:t>
            </a:r>
          </a:p>
          <a:p>
            <a:pPr marL="0" marR="0" indent="0" algn="l" defTabSz="685800" rtl="0" eaLnBrk="1" fontAlgn="auto" latinLnBrk="0" hangingPunct="1">
              <a:lnSpc>
                <a:spcPct val="100000"/>
              </a:lnSpc>
              <a:spcBef>
                <a:spcPts val="0"/>
              </a:spcBef>
              <a:spcAft>
                <a:spcPts val="0"/>
              </a:spcAft>
              <a:buClrTx/>
              <a:buSzTx/>
              <a:buFontTx/>
              <a:buNone/>
              <a:tabLst/>
              <a:defRPr/>
            </a:pPr>
            <a:r>
              <a:rPr lang="en-US" dirty="0"/>
              <a:t>Low latency real time inferences at scale—P95 end to end latency under 5ms (5 KB payload)</a:t>
            </a:r>
          </a:p>
          <a:p>
            <a:pPr marL="0" marR="0" indent="0" algn="l" defTabSz="685800" rtl="0" eaLnBrk="1" fontAlgn="auto" latinLnBrk="0" hangingPunct="1">
              <a:lnSpc>
                <a:spcPct val="100000"/>
              </a:lnSpc>
              <a:spcBef>
                <a:spcPts val="0"/>
              </a:spcBef>
              <a:spcAft>
                <a:spcPts val="0"/>
              </a:spcAft>
              <a:buClrTx/>
              <a:buSzTx/>
              <a:buFontTx/>
              <a:buNone/>
              <a:tabLst/>
              <a:defRPr/>
            </a:pPr>
            <a:r>
              <a:rPr lang="en-US" dirty="0"/>
              <a:t>Batch inference at high throughput</a:t>
            </a:r>
          </a:p>
          <a:p>
            <a:pPr marL="0" marR="0" indent="0" algn="l" defTabSz="685800" rtl="0" eaLnBrk="1" fontAlgn="auto" latinLnBrk="0" hangingPunct="1">
              <a:lnSpc>
                <a:spcPct val="100000"/>
              </a:lnSpc>
              <a:spcBef>
                <a:spcPts val="0"/>
              </a:spcBef>
              <a:spcAft>
                <a:spcPts val="0"/>
              </a:spcAft>
              <a:buClrTx/>
              <a:buSzTx/>
              <a:buFontTx/>
              <a:buNone/>
              <a:tabLst/>
              <a:defRPr/>
            </a:pPr>
            <a:endParaRPr lang="en-US" dirty="0"/>
          </a:p>
          <a:p>
            <a:pPr marL="0" marR="0" indent="0" algn="l" defTabSz="685800" rtl="0" eaLnBrk="1" fontAlgn="auto" latinLnBrk="0" hangingPunct="1">
              <a:lnSpc>
                <a:spcPct val="100000"/>
              </a:lnSpc>
              <a:spcBef>
                <a:spcPts val="0"/>
              </a:spcBef>
              <a:spcAft>
                <a:spcPts val="0"/>
              </a:spcAft>
              <a:buClrTx/>
              <a:buSzTx/>
              <a:buFontTx/>
              <a:buNone/>
              <a:tabLst/>
              <a:defRPr/>
            </a:pPr>
            <a:r>
              <a:rPr lang="en-US" dirty="0"/>
              <a:t>3/Fully managed infrastructure </a:t>
            </a:r>
          </a:p>
          <a:p>
            <a:pPr marL="0" marR="0" indent="0" algn="l" defTabSz="685800" rtl="0" eaLnBrk="1" fontAlgn="auto" latinLnBrk="0" hangingPunct="1">
              <a:lnSpc>
                <a:spcPct val="100000"/>
              </a:lnSpc>
              <a:spcBef>
                <a:spcPts val="0"/>
              </a:spcBef>
              <a:spcAft>
                <a:spcPts val="0"/>
              </a:spcAft>
              <a:buClrTx/>
              <a:buSzTx/>
              <a:buFontTx/>
              <a:buNone/>
              <a:tabLst/>
              <a:defRPr/>
            </a:pPr>
            <a:r>
              <a:rPr lang="en-US" dirty="0"/>
              <a:t>99.99% public service availability SLA. Amazon SageMaker takes care of infrastructure setup, management, patching, and updates.</a:t>
            </a:r>
          </a:p>
          <a:p>
            <a:pPr marL="0" marR="0" indent="0" algn="l" defTabSz="6858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2B20620A-227D-4A9C-B954-7529B959CAC1}" type="slidenum">
              <a:rPr lang="en-US" smtClean="0"/>
              <a:t>174</a:t>
            </a:fld>
            <a:endParaRPr lang="en-US"/>
          </a:p>
        </p:txBody>
      </p:sp>
    </p:spTree>
    <p:extLst>
      <p:ext uri="{BB962C8B-B14F-4D97-AF65-F5344CB8AC3E}">
        <p14:creationId xmlns:p14="http://schemas.microsoft.com/office/powerpoint/2010/main" val="359778786"/>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1/Worldwide availability: SageMaker Inference available in 18 commercial regions and GovCloud</a:t>
            </a:r>
          </a:p>
          <a:p>
            <a:endParaRPr lang="en-US" dirty="0"/>
          </a:p>
          <a:p>
            <a:pPr marL="0" marR="0" indent="0" algn="l" defTabSz="685800" rtl="0" eaLnBrk="1" fontAlgn="auto" latinLnBrk="0" hangingPunct="1">
              <a:lnSpc>
                <a:spcPct val="100000"/>
              </a:lnSpc>
              <a:spcBef>
                <a:spcPts val="0"/>
              </a:spcBef>
              <a:spcAft>
                <a:spcPts val="0"/>
              </a:spcAft>
              <a:buClrTx/>
              <a:buSzTx/>
              <a:buFontTx/>
              <a:buNone/>
              <a:tabLst/>
              <a:defRPr/>
            </a:pPr>
            <a:r>
              <a:rPr lang="en-US" dirty="0"/>
              <a:t>2/Flexible access patterns: Access via Amazon SageMaker Studio, Python SDK, AWS APIs, AWS CLI, CloudFormation, SageMaker Pipelines, and K8s/</a:t>
            </a:r>
            <a:r>
              <a:rPr lang="en-US" dirty="0" err="1"/>
              <a:t>Airlfow</a:t>
            </a:r>
            <a:r>
              <a:rPr lang="en-US" dirty="0"/>
              <a:t>/AWS Step Functions Operators</a:t>
            </a:r>
          </a:p>
          <a:p>
            <a:pPr marL="0" marR="0" indent="0" algn="l" defTabSz="685800" rtl="0" eaLnBrk="1" fontAlgn="auto" latinLnBrk="0" hangingPunct="1">
              <a:lnSpc>
                <a:spcPct val="100000"/>
              </a:lnSpc>
              <a:spcBef>
                <a:spcPts val="0"/>
              </a:spcBef>
              <a:spcAft>
                <a:spcPts val="0"/>
              </a:spcAft>
              <a:buClrTx/>
              <a:buSzTx/>
              <a:buFontTx/>
              <a:buNone/>
              <a:tabLst/>
              <a:defRPr/>
            </a:pPr>
            <a:endParaRPr lang="en-US" dirty="0"/>
          </a:p>
          <a:p>
            <a:pPr marL="0" marR="0" indent="0" algn="l" defTabSz="685800" rtl="0" eaLnBrk="1" fontAlgn="auto" latinLnBrk="0" hangingPunct="1">
              <a:lnSpc>
                <a:spcPct val="100000"/>
              </a:lnSpc>
              <a:spcBef>
                <a:spcPts val="0"/>
              </a:spcBef>
              <a:spcAft>
                <a:spcPts val="0"/>
              </a:spcAft>
              <a:buClrTx/>
              <a:buSzTx/>
              <a:buFontTx/>
              <a:buNone/>
              <a:tabLst/>
              <a:defRPr/>
            </a:pPr>
            <a:r>
              <a:rPr lang="en-US" dirty="0"/>
              <a:t>3/Built-in metrics and logging: Built-in metrics and logs for your endpoints and batch jobs emitted in Amazon CloudWatch. Amazon CloudTrail integration for APIs.</a:t>
            </a:r>
          </a:p>
          <a:p>
            <a:pPr marL="0" marR="0" indent="0" algn="l" defTabSz="685800" rtl="0" eaLnBrk="1" fontAlgn="auto" latinLnBrk="0" hangingPunct="1">
              <a:lnSpc>
                <a:spcPct val="100000"/>
              </a:lnSpc>
              <a:spcBef>
                <a:spcPts val="0"/>
              </a:spcBef>
              <a:spcAft>
                <a:spcPts val="0"/>
              </a:spcAft>
              <a:buClrTx/>
              <a:buSzTx/>
              <a:buFontTx/>
              <a:buNone/>
              <a:tabLst/>
              <a:defRPr/>
            </a:pPr>
            <a:endParaRPr lang="en-US" dirty="0"/>
          </a:p>
          <a:p>
            <a:pPr marL="0" marR="0" indent="0" algn="l" defTabSz="6858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2B20620A-227D-4A9C-B954-7529B959CAC1}" type="slidenum">
              <a:rPr lang="en-US" smtClean="0"/>
              <a:t>176</a:t>
            </a:fld>
            <a:endParaRPr lang="en-US"/>
          </a:p>
        </p:txBody>
      </p:sp>
    </p:spTree>
    <p:extLst>
      <p:ext uri="{BB962C8B-B14F-4D97-AF65-F5344CB8AC3E}">
        <p14:creationId xmlns:p14="http://schemas.microsoft.com/office/powerpoint/2010/main" val="31253383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b="0" i="0" kern="1200" dirty="0">
                <a:solidFill>
                  <a:schemeClr val="tx1"/>
                </a:solidFill>
                <a:effectLst/>
                <a:latin typeface="Amazon Ember Regular" charset="0"/>
                <a:ea typeface="+mn-ea"/>
                <a:cs typeface="+mn-cs"/>
              </a:rPr>
              <a:t>First call deck for CXO level introduction to Amazon AI. </a:t>
            </a:r>
          </a:p>
          <a:p>
            <a:pPr marL="171450" indent="-171450">
              <a:buFont typeface="Arial" panose="020B0604020202020204" pitchFamily="34" charset="0"/>
              <a:buChar char="•"/>
            </a:pPr>
            <a:endParaRPr lang="en-US" sz="1000" b="0" i="0" kern="1200" dirty="0">
              <a:solidFill>
                <a:schemeClr val="tx1"/>
              </a:solidFill>
              <a:effectLst/>
              <a:latin typeface="Amazon Ember Regular" charset="0"/>
              <a:ea typeface="+mn-ea"/>
              <a:cs typeface="+mn-cs"/>
            </a:endParaRPr>
          </a:p>
          <a:p>
            <a:pPr marL="171450" indent="-171450">
              <a:buFont typeface="Arial" panose="020B0604020202020204" pitchFamily="34" charset="0"/>
              <a:buChar char="•"/>
            </a:pPr>
            <a:endParaRPr lang="en-US" sz="1000" b="0" i="0" kern="1200" dirty="0">
              <a:solidFill>
                <a:schemeClr val="tx1"/>
              </a:solidFill>
              <a:effectLst/>
              <a:latin typeface="Amazon Ember Regular" charset="0"/>
              <a:ea typeface="+mn-ea"/>
              <a:cs typeface="+mn-cs"/>
            </a:endParaRPr>
          </a:p>
        </p:txBody>
      </p:sp>
      <p:sp>
        <p:nvSpPr>
          <p:cNvPr id="4" name="Slide Number Placeholder 3"/>
          <p:cNvSpPr>
            <a:spLocks noGrp="1"/>
          </p:cNvSpPr>
          <p:nvPr>
            <p:ph type="sldNum" sz="quarter" idx="10"/>
          </p:nvPr>
        </p:nvSpPr>
        <p:spPr/>
        <p:txBody>
          <a:bodyPr/>
          <a:lstStyle/>
          <a:p>
            <a:fld id="{69C3F2ED-74C5-7D4F-8560-0CC253E9A436}" type="slidenum">
              <a:rPr lang="en-US" smtClean="0"/>
              <a:pPr/>
              <a:t>18</a:t>
            </a:fld>
            <a:endParaRPr lang="en-US" dirty="0"/>
          </a:p>
        </p:txBody>
      </p:sp>
      <p:sp>
        <p:nvSpPr>
          <p:cNvPr id="5" name="Footer Placeholder 4"/>
          <p:cNvSpPr>
            <a:spLocks noGrp="1"/>
          </p:cNvSpPr>
          <p:nvPr>
            <p:ph type="ftr" sz="quarter" idx="11"/>
          </p:nvPr>
        </p:nvSpPr>
        <p:spPr/>
        <p:txBody>
          <a:bodyPr/>
          <a:lstStyle/>
          <a:p>
            <a:r>
              <a:rPr lang="en-US" dirty="0"/>
              <a:t>Amazon Confidential</a:t>
            </a:r>
          </a:p>
        </p:txBody>
      </p:sp>
    </p:spTree>
    <p:extLst>
      <p:ext uri="{BB962C8B-B14F-4D97-AF65-F5344CB8AC3E}">
        <p14:creationId xmlns:p14="http://schemas.microsoft.com/office/powerpoint/2010/main" val="2255746738"/>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1/Model registry: Catalog Model versions in central registry; Track and compare model versions on evaluation metrics; Approval workflows and cross account support</a:t>
            </a:r>
          </a:p>
          <a:p>
            <a:endParaRPr lang="en-US" dirty="0"/>
          </a:p>
          <a:p>
            <a:pPr marL="0" marR="0" indent="0" algn="l" defTabSz="685800" rtl="0" eaLnBrk="1" fontAlgn="auto" latinLnBrk="0" hangingPunct="1">
              <a:lnSpc>
                <a:spcPct val="100000"/>
              </a:lnSpc>
              <a:spcBef>
                <a:spcPts val="0"/>
              </a:spcBef>
              <a:spcAft>
                <a:spcPts val="0"/>
              </a:spcAft>
              <a:buClrTx/>
              <a:buSzTx/>
              <a:buFontTx/>
              <a:buNone/>
              <a:tabLst/>
              <a:defRPr/>
            </a:pPr>
            <a:r>
              <a:rPr lang="en-US" dirty="0"/>
              <a:t>2/Managed CICD: Automate model deployment and </a:t>
            </a:r>
            <a:r>
              <a:rPr lang="en-US" dirty="0" err="1"/>
              <a:t>MLOps</a:t>
            </a:r>
            <a:r>
              <a:rPr lang="en-US" dirty="0"/>
              <a:t> with SageMaker Pipelines— fully managed CICD using AWS </a:t>
            </a:r>
            <a:r>
              <a:rPr lang="en-US" dirty="0" err="1"/>
              <a:t>CodeBuild</a:t>
            </a:r>
            <a:r>
              <a:rPr lang="en-US" dirty="0"/>
              <a:t> and </a:t>
            </a:r>
            <a:r>
              <a:rPr lang="en-US" dirty="0" err="1"/>
              <a:t>CodePipeline</a:t>
            </a:r>
            <a:r>
              <a:rPr lang="en-US" dirty="0"/>
              <a:t> with built-in and custom </a:t>
            </a:r>
            <a:r>
              <a:rPr lang="en-US" dirty="0" err="1"/>
              <a:t>MLOps</a:t>
            </a:r>
            <a:r>
              <a:rPr lang="en-US" dirty="0"/>
              <a:t> templates</a:t>
            </a:r>
          </a:p>
          <a:p>
            <a:pPr marL="0" marR="0" indent="0" algn="l" defTabSz="685800" rtl="0" eaLnBrk="1" fontAlgn="auto" latinLnBrk="0" hangingPunct="1">
              <a:lnSpc>
                <a:spcPct val="100000"/>
              </a:lnSpc>
              <a:spcBef>
                <a:spcPts val="0"/>
              </a:spcBef>
              <a:spcAft>
                <a:spcPts val="0"/>
              </a:spcAft>
              <a:buClrTx/>
              <a:buSzTx/>
              <a:buFontTx/>
              <a:buNone/>
              <a:tabLst/>
              <a:defRPr/>
            </a:pPr>
            <a:endParaRPr lang="en-US" dirty="0"/>
          </a:p>
          <a:p>
            <a:pPr marL="0" marR="0" indent="0" algn="l" defTabSz="685800" rtl="0" eaLnBrk="1" fontAlgn="auto" latinLnBrk="0" hangingPunct="1">
              <a:lnSpc>
                <a:spcPct val="100000"/>
              </a:lnSpc>
              <a:spcBef>
                <a:spcPts val="0"/>
              </a:spcBef>
              <a:spcAft>
                <a:spcPts val="0"/>
              </a:spcAft>
              <a:buClrTx/>
              <a:buSzTx/>
              <a:buFontTx/>
              <a:buNone/>
              <a:tabLst/>
              <a:defRPr/>
            </a:pPr>
            <a:r>
              <a:rPr lang="en-US" dirty="0"/>
              <a:t>3/Seamless model updates: Update model versions in production using built-in </a:t>
            </a:r>
            <a:r>
              <a:rPr lang="en-US" dirty="0" err="1"/>
              <a:t>BlueGreen</a:t>
            </a:r>
            <a:r>
              <a:rPr lang="en-US" dirty="0"/>
              <a:t> and Canary deployment options</a:t>
            </a:r>
          </a:p>
          <a:p>
            <a:pPr marL="0" marR="0" indent="0" algn="l" defTabSz="685800" rtl="0" eaLnBrk="1" fontAlgn="auto" latinLnBrk="0" hangingPunct="1">
              <a:lnSpc>
                <a:spcPct val="100000"/>
              </a:lnSpc>
              <a:spcBef>
                <a:spcPts val="0"/>
              </a:spcBef>
              <a:spcAft>
                <a:spcPts val="0"/>
              </a:spcAft>
              <a:buClrTx/>
              <a:buSzTx/>
              <a:buFontTx/>
              <a:buNone/>
              <a:tabLst/>
              <a:defRPr/>
            </a:pPr>
            <a:endParaRPr lang="en-US" dirty="0"/>
          </a:p>
          <a:p>
            <a:pPr marL="0" marR="0" indent="0" algn="l" defTabSz="685800" rtl="0" eaLnBrk="1" fontAlgn="auto" latinLnBrk="0" hangingPunct="1">
              <a:lnSpc>
                <a:spcPct val="100000"/>
              </a:lnSpc>
              <a:spcBef>
                <a:spcPts val="0"/>
              </a:spcBef>
              <a:spcAft>
                <a:spcPts val="0"/>
              </a:spcAft>
              <a:buClrTx/>
              <a:buSzTx/>
              <a:buFontTx/>
              <a:buNone/>
              <a:tabLst/>
              <a:defRPr/>
            </a:pPr>
            <a:r>
              <a:rPr lang="en-US" dirty="0"/>
              <a:t>4/ML optimized compute: Memory optimized R5 instances, Compute optimized M5, C5 instances, Inference optimized G4 and Inf1 instances, GPU based P3 instances</a:t>
            </a:r>
          </a:p>
          <a:p>
            <a:pPr marL="0" marR="0" indent="0" algn="l" defTabSz="685800" rtl="0" eaLnBrk="1" fontAlgn="auto" latinLnBrk="0" hangingPunct="1">
              <a:lnSpc>
                <a:spcPct val="100000"/>
              </a:lnSpc>
              <a:spcBef>
                <a:spcPts val="0"/>
              </a:spcBef>
              <a:spcAft>
                <a:spcPts val="0"/>
              </a:spcAft>
              <a:buClrTx/>
              <a:buSzTx/>
              <a:buFontTx/>
              <a:buNone/>
              <a:tabLst/>
              <a:defRPr/>
            </a:pPr>
            <a:endParaRPr lang="en-US" dirty="0"/>
          </a:p>
          <a:p>
            <a:pPr marL="0" marR="0" indent="0" algn="l" defTabSz="685800" rtl="0" eaLnBrk="1" fontAlgn="auto" latinLnBrk="0" hangingPunct="1">
              <a:lnSpc>
                <a:spcPct val="100000"/>
              </a:lnSpc>
              <a:spcBef>
                <a:spcPts val="0"/>
              </a:spcBef>
              <a:spcAft>
                <a:spcPts val="0"/>
              </a:spcAft>
              <a:buClrTx/>
              <a:buSzTx/>
              <a:buFontTx/>
              <a:buNone/>
              <a:tabLst/>
              <a:defRPr/>
            </a:pPr>
            <a:endParaRPr lang="en-US" dirty="0"/>
          </a:p>
          <a:p>
            <a:pPr marL="0" marR="0" indent="0" algn="l" defTabSz="6858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2B20620A-227D-4A9C-B954-7529B959CAC1}" type="slidenum">
              <a:rPr lang="en-US" smtClean="0"/>
              <a:t>177</a:t>
            </a:fld>
            <a:endParaRPr lang="en-US"/>
          </a:p>
        </p:txBody>
      </p:sp>
    </p:spTree>
    <p:extLst>
      <p:ext uri="{BB962C8B-B14F-4D97-AF65-F5344CB8AC3E}">
        <p14:creationId xmlns:p14="http://schemas.microsoft.com/office/powerpoint/2010/main" val="67484401"/>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dirty="0"/>
              <a:t>1/Auto-scaling: Scale inference endpoints based on traffic; set min and max instances and scaling criteria</a:t>
            </a:r>
          </a:p>
          <a:p>
            <a:pPr marL="0" marR="0" indent="0" algn="l" defTabSz="685800" rtl="0" eaLnBrk="1" fontAlgn="auto" latinLnBrk="0" hangingPunct="1">
              <a:lnSpc>
                <a:spcPct val="100000"/>
              </a:lnSpc>
              <a:spcBef>
                <a:spcPts val="0"/>
              </a:spcBef>
              <a:spcAft>
                <a:spcPts val="0"/>
              </a:spcAft>
              <a:buClrTx/>
              <a:buSzTx/>
              <a:buFontTx/>
              <a:buNone/>
              <a:tabLst/>
              <a:defRPr/>
            </a:pPr>
            <a:endParaRPr lang="en-US" dirty="0"/>
          </a:p>
          <a:p>
            <a:pPr marL="0" marR="0" indent="0" algn="l" defTabSz="685800" rtl="0" eaLnBrk="1" fontAlgn="auto" latinLnBrk="0" hangingPunct="1">
              <a:lnSpc>
                <a:spcPct val="100000"/>
              </a:lnSpc>
              <a:spcBef>
                <a:spcPts val="0"/>
              </a:spcBef>
              <a:spcAft>
                <a:spcPts val="0"/>
              </a:spcAft>
              <a:buClrTx/>
              <a:buSzTx/>
              <a:buFontTx/>
              <a:buNone/>
              <a:tabLst/>
              <a:defRPr/>
            </a:pPr>
            <a:r>
              <a:rPr lang="en-US" dirty="0"/>
              <a:t>2/Production variants: Run different model versions on an endpoint and distribute traffic between model versions for AB Testing</a:t>
            </a:r>
          </a:p>
          <a:p>
            <a:pPr marL="0" marR="0" indent="0" algn="l" defTabSz="685800" rtl="0" eaLnBrk="1" fontAlgn="auto" latinLnBrk="0" hangingPunct="1">
              <a:lnSpc>
                <a:spcPct val="100000"/>
              </a:lnSpc>
              <a:spcBef>
                <a:spcPts val="0"/>
              </a:spcBef>
              <a:spcAft>
                <a:spcPts val="0"/>
              </a:spcAft>
              <a:buClrTx/>
              <a:buSzTx/>
              <a:buFontTx/>
              <a:buNone/>
              <a:tabLst/>
              <a:defRPr/>
            </a:pPr>
            <a:endParaRPr lang="en-US" dirty="0"/>
          </a:p>
          <a:p>
            <a:pPr marL="0" marR="0" indent="0" algn="l" defTabSz="685800" rtl="0" eaLnBrk="1" fontAlgn="auto" latinLnBrk="0" hangingPunct="1">
              <a:lnSpc>
                <a:spcPct val="100000"/>
              </a:lnSpc>
              <a:spcBef>
                <a:spcPts val="0"/>
              </a:spcBef>
              <a:spcAft>
                <a:spcPts val="0"/>
              </a:spcAft>
              <a:buClrTx/>
              <a:buSzTx/>
              <a:buFontTx/>
              <a:buNone/>
              <a:tabLst/>
              <a:defRPr/>
            </a:pPr>
            <a:r>
              <a:rPr lang="en-US" dirty="0"/>
              <a:t>3/Inference pipelines: Run models sequentially in production with optional pre-processing and post-processing steps on each request </a:t>
            </a:r>
          </a:p>
          <a:p>
            <a:pPr marL="0" marR="0" indent="0" algn="l" defTabSz="685800" rtl="0" eaLnBrk="1" fontAlgn="auto" latinLnBrk="0" hangingPunct="1">
              <a:lnSpc>
                <a:spcPct val="100000"/>
              </a:lnSpc>
              <a:spcBef>
                <a:spcPts val="0"/>
              </a:spcBef>
              <a:spcAft>
                <a:spcPts val="0"/>
              </a:spcAft>
              <a:buClrTx/>
              <a:buSzTx/>
              <a:buFontTx/>
              <a:buNone/>
              <a:tabLst/>
              <a:defRPr/>
            </a:pPr>
            <a:endParaRPr lang="en-US" dirty="0"/>
          </a:p>
          <a:p>
            <a:pPr marL="0" marR="0" indent="0" algn="l" defTabSz="685800" rtl="0" eaLnBrk="1" fontAlgn="auto" latinLnBrk="0" hangingPunct="1">
              <a:lnSpc>
                <a:spcPct val="100000"/>
              </a:lnSpc>
              <a:spcBef>
                <a:spcPts val="0"/>
              </a:spcBef>
              <a:spcAft>
                <a:spcPts val="0"/>
              </a:spcAft>
              <a:buClrTx/>
              <a:buSzTx/>
              <a:buFontTx/>
              <a:buNone/>
              <a:tabLst/>
              <a:defRPr/>
            </a:pPr>
            <a:r>
              <a:rPr lang="en-US" dirty="0"/>
              <a:t>4/Multi-model endpoints: Deploy multiple (tens to thousands) models on an endpoint for significant cost savings</a:t>
            </a:r>
          </a:p>
          <a:p>
            <a:pPr marL="0" marR="0" indent="0" algn="l" defTabSz="685800" rtl="0" eaLnBrk="1" fontAlgn="auto" latinLnBrk="0" hangingPunct="1">
              <a:lnSpc>
                <a:spcPct val="100000"/>
              </a:lnSpc>
              <a:spcBef>
                <a:spcPts val="0"/>
              </a:spcBef>
              <a:spcAft>
                <a:spcPts val="0"/>
              </a:spcAft>
              <a:buClrTx/>
              <a:buSzTx/>
              <a:buFontTx/>
              <a:buNone/>
              <a:tabLst/>
              <a:defRPr/>
            </a:pPr>
            <a:endParaRPr lang="en-US" dirty="0"/>
          </a:p>
          <a:p>
            <a:pPr marL="0" marR="0" indent="0" algn="l" defTabSz="685800" rtl="0" eaLnBrk="1" fontAlgn="auto" latinLnBrk="0" hangingPunct="1">
              <a:lnSpc>
                <a:spcPct val="100000"/>
              </a:lnSpc>
              <a:spcBef>
                <a:spcPts val="0"/>
              </a:spcBef>
              <a:spcAft>
                <a:spcPts val="0"/>
              </a:spcAft>
              <a:buClrTx/>
              <a:buSzTx/>
              <a:buFontTx/>
              <a:buNone/>
              <a:tabLst/>
              <a:defRPr/>
            </a:pPr>
            <a:r>
              <a:rPr lang="en-US" dirty="0"/>
              <a:t>5/Model monitor: Collect requests/ responses from endpoints, get alerted on data drift through an automated, fully managed monitoring workflow</a:t>
            </a:r>
          </a:p>
          <a:p>
            <a:pPr marL="0" marR="0" indent="0" algn="l" defTabSz="685800" rtl="0" eaLnBrk="1" fontAlgn="auto" latinLnBrk="0" hangingPunct="1">
              <a:lnSpc>
                <a:spcPct val="100000"/>
              </a:lnSpc>
              <a:spcBef>
                <a:spcPts val="0"/>
              </a:spcBef>
              <a:spcAft>
                <a:spcPts val="0"/>
              </a:spcAft>
              <a:buClrTx/>
              <a:buSzTx/>
              <a:buFontTx/>
              <a:buNone/>
              <a:tabLst/>
              <a:defRPr/>
            </a:pPr>
            <a:endParaRPr lang="en-US" dirty="0"/>
          </a:p>
          <a:p>
            <a:pPr marL="0" marR="0" indent="0" algn="l" defTabSz="685800" rtl="0" eaLnBrk="1" fontAlgn="auto" latinLnBrk="0" hangingPunct="1">
              <a:lnSpc>
                <a:spcPct val="100000"/>
              </a:lnSpc>
              <a:spcBef>
                <a:spcPts val="0"/>
              </a:spcBef>
              <a:spcAft>
                <a:spcPts val="0"/>
              </a:spcAft>
              <a:buClrTx/>
              <a:buSzTx/>
              <a:buFontTx/>
              <a:buNone/>
              <a:tabLst/>
              <a:defRPr/>
            </a:pPr>
            <a:endParaRPr lang="en-US" dirty="0"/>
          </a:p>
          <a:p>
            <a:pPr marL="0" marR="0" indent="0" algn="l" defTabSz="685800" rtl="0" eaLnBrk="1" fontAlgn="auto" latinLnBrk="0" hangingPunct="1">
              <a:lnSpc>
                <a:spcPct val="100000"/>
              </a:lnSpc>
              <a:spcBef>
                <a:spcPts val="0"/>
              </a:spcBef>
              <a:spcAft>
                <a:spcPts val="0"/>
              </a:spcAft>
              <a:buClrTx/>
              <a:buSzTx/>
              <a:buFontTx/>
              <a:buNone/>
              <a:tabLst/>
              <a:defRPr/>
            </a:pPr>
            <a:endParaRPr lang="en-US" dirty="0"/>
          </a:p>
          <a:p>
            <a:pPr marL="0" marR="0" indent="0" algn="l" defTabSz="685800" rtl="0" eaLnBrk="1" fontAlgn="auto" latinLnBrk="0" hangingPunct="1">
              <a:lnSpc>
                <a:spcPct val="100000"/>
              </a:lnSpc>
              <a:spcBef>
                <a:spcPts val="0"/>
              </a:spcBef>
              <a:spcAft>
                <a:spcPts val="0"/>
              </a:spcAft>
              <a:buClrTx/>
              <a:buSzTx/>
              <a:buFontTx/>
              <a:buNone/>
              <a:tabLst/>
              <a:defRPr/>
            </a:pPr>
            <a:endParaRPr lang="en-US" dirty="0"/>
          </a:p>
          <a:p>
            <a:pPr marL="0" marR="0" indent="0" algn="l" defTabSz="6858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2B20620A-227D-4A9C-B954-7529B959CAC1}" type="slidenum">
              <a:rPr lang="en-US" smtClean="0"/>
              <a:t>178</a:t>
            </a:fld>
            <a:endParaRPr lang="en-US"/>
          </a:p>
        </p:txBody>
      </p:sp>
    </p:spTree>
    <p:extLst>
      <p:ext uri="{BB962C8B-B14F-4D97-AF65-F5344CB8AC3E}">
        <p14:creationId xmlns:p14="http://schemas.microsoft.com/office/powerpoint/2010/main" val="2134099370"/>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B20620A-227D-4A9C-B954-7529B959CAC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39056556"/>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1/Another place where we’re seeing a lot more machine learning happening is the edge.</a:t>
            </a:r>
          </a:p>
          <a:p>
            <a:endParaRPr lang="en-US" dirty="0"/>
          </a:p>
          <a:p>
            <a:r>
              <a:rPr lang="en-US" dirty="0"/>
              <a:t>2/More and more applications such as industrial robots, autonomous vehicles, and automated checkouts require models that run on smart cameras, robots, equipment and more.</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0FEC727-D989-674E-9D3E-241FB8FA8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180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09725163"/>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3119322" eaLnBrk="1" fontAlgn="auto" latinLnBrk="0" hangingPunct="1">
              <a:lnSpc>
                <a:spcPct val="100000"/>
              </a:lnSpc>
              <a:spcBef>
                <a:spcPts val="0"/>
              </a:spcBef>
              <a:spcAft>
                <a:spcPts val="0"/>
              </a:spcAft>
              <a:buClrTx/>
              <a:buSzTx/>
              <a:buFontTx/>
              <a:buNone/>
              <a:tabLst/>
              <a:defRPr/>
            </a:pPr>
            <a:r>
              <a:rPr lang="en-US" baseline="0" dirty="0"/>
              <a:t>3/</a:t>
            </a:r>
            <a:r>
              <a:rPr lang="en-US" baseline="0" dirty="0">
                <a:effectLst/>
                <a:sym typeface="Calibri"/>
              </a:rPr>
              <a:t>O</a:t>
            </a:r>
            <a:r>
              <a:rPr lang="en-US" dirty="0">
                <a:effectLst/>
                <a:sym typeface="Calibri"/>
              </a:rPr>
              <a:t>perating ML models on edge devices is challenging because, unlike servers in the cloud, devices have limited compute, memory, and connectivity. It takes months of hand-tuning each model to optimize its performance and fit it within the specific hardware constraints of a device. </a:t>
            </a:r>
          </a:p>
          <a:p>
            <a:pPr marL="0" marR="0" lvl="0" indent="0" defTabSz="3119322" eaLnBrk="1" fontAlgn="auto" latinLnBrk="0" hangingPunct="1">
              <a:lnSpc>
                <a:spcPct val="100000"/>
              </a:lnSpc>
              <a:spcBef>
                <a:spcPts val="0"/>
              </a:spcBef>
              <a:spcAft>
                <a:spcPts val="0"/>
              </a:spcAft>
              <a:buClrTx/>
              <a:buSzTx/>
              <a:buFontTx/>
              <a:buNone/>
              <a:tabLst/>
              <a:defRPr/>
            </a:pPr>
            <a:endParaRPr lang="en-US" dirty="0">
              <a:effectLst/>
              <a:sym typeface="Calibri"/>
            </a:endParaRPr>
          </a:p>
          <a:p>
            <a:pPr marL="0" marR="0" lvl="0" indent="0" defTabSz="3119322" eaLnBrk="1" fontAlgn="auto" latinLnBrk="0" hangingPunct="1">
              <a:lnSpc>
                <a:spcPct val="100000"/>
              </a:lnSpc>
              <a:spcBef>
                <a:spcPts val="0"/>
              </a:spcBef>
              <a:spcAft>
                <a:spcPts val="0"/>
              </a:spcAft>
              <a:buClrTx/>
              <a:buSzTx/>
              <a:buFontTx/>
              <a:buNone/>
              <a:tabLst/>
              <a:defRPr/>
            </a:pPr>
            <a:r>
              <a:rPr lang="en-US" dirty="0">
                <a:effectLst/>
                <a:sym typeface="Calibri"/>
              </a:rPr>
              <a:t>4/ In addition, many ML applications require multiple models to run on a single device, for example, a self-navigating robot needs an object detection model to detect obstacles, a classification model to recognize obstacles, and a tree-based model to determine action. </a:t>
            </a:r>
          </a:p>
          <a:p>
            <a:pPr marL="0" marR="0" lvl="0" indent="0" defTabSz="3119322" eaLnBrk="1" fontAlgn="auto" latinLnBrk="0" hangingPunct="1">
              <a:lnSpc>
                <a:spcPct val="100000"/>
              </a:lnSpc>
              <a:spcBef>
                <a:spcPts val="0"/>
              </a:spcBef>
              <a:spcAft>
                <a:spcPts val="0"/>
              </a:spcAft>
              <a:buClrTx/>
              <a:buSzTx/>
              <a:buFontTx/>
              <a:buNone/>
              <a:tabLst/>
              <a:defRPr/>
            </a:pPr>
            <a:endParaRPr lang="en-US" dirty="0">
              <a:effectLst/>
              <a:sym typeface="Calibri"/>
            </a:endParaRPr>
          </a:p>
          <a:p>
            <a:pPr marL="0" marR="0" lvl="0" indent="0" defTabSz="3119322" eaLnBrk="1" fontAlgn="auto" latinLnBrk="0" hangingPunct="1">
              <a:lnSpc>
                <a:spcPct val="100000"/>
              </a:lnSpc>
              <a:spcBef>
                <a:spcPts val="0"/>
              </a:spcBef>
              <a:spcAft>
                <a:spcPts val="0"/>
              </a:spcAft>
              <a:buClrTx/>
              <a:buSzTx/>
              <a:buFontTx/>
              <a:buNone/>
              <a:tabLst/>
              <a:defRPr/>
            </a:pPr>
            <a:r>
              <a:rPr lang="en-US" dirty="0">
                <a:effectLst/>
                <a:sym typeface="Calibri"/>
              </a:rPr>
              <a:t>5/ Once the model is deployed in production, model quality may decay because real-world data used to make predictions often differs from data used to train the model which leads to inaccurate predictions. For example,</a:t>
            </a:r>
            <a:r>
              <a:rPr lang="en-US" baseline="0" dirty="0">
                <a:effectLst/>
                <a:sym typeface="Calibri"/>
              </a:rPr>
              <a:t> the industrial robot may encounter an obstacle never seen before</a:t>
            </a:r>
            <a:r>
              <a:rPr lang="en-US" dirty="0">
                <a:effectLst/>
                <a:sym typeface="Calibri"/>
              </a:rPr>
              <a:t>.</a:t>
            </a:r>
          </a:p>
          <a:p>
            <a:endParaRPr lang="en-US" baseline="0" dirty="0">
              <a:effectLst/>
              <a:sym typeface="Calibri"/>
            </a:endParaRPr>
          </a:p>
          <a:p>
            <a:pPr marL="0" marR="0" lvl="0" indent="0" defTabSz="3119322" eaLnBrk="1" fontAlgn="auto" latinLnBrk="0" hangingPunct="1">
              <a:lnSpc>
                <a:spcPct val="100000"/>
              </a:lnSpc>
              <a:spcBef>
                <a:spcPts val="0"/>
              </a:spcBef>
              <a:spcAft>
                <a:spcPts val="0"/>
              </a:spcAft>
              <a:buClrTx/>
              <a:buSzTx/>
              <a:buFontTx/>
              <a:buNone/>
              <a:tabLst/>
              <a:defRPr/>
            </a:pPr>
            <a:r>
              <a:rPr lang="en-US" b="1" baseline="0" dirty="0">
                <a:effectLst/>
                <a:sym typeface="Calibri"/>
              </a:rPr>
              <a:t>TRANSITION </a:t>
            </a:r>
            <a:r>
              <a:rPr lang="en-US" b="0" baseline="0" dirty="0">
                <a:effectLst/>
                <a:sym typeface="Calibri"/>
              </a:rPr>
              <a:t>We announced Amazon </a:t>
            </a:r>
            <a:r>
              <a:rPr lang="en-US" b="0" baseline="0" dirty="0" err="1">
                <a:effectLst/>
                <a:sym typeface="Calibri"/>
              </a:rPr>
              <a:t>SageMaker</a:t>
            </a:r>
            <a:r>
              <a:rPr lang="en-US" b="0" baseline="0" dirty="0">
                <a:effectLst/>
                <a:sym typeface="Calibri"/>
              </a:rPr>
              <a:t> Neo at </a:t>
            </a:r>
            <a:r>
              <a:rPr lang="en-US" b="0" baseline="0" dirty="0" err="1">
                <a:effectLst/>
                <a:sym typeface="Calibri"/>
              </a:rPr>
              <a:t>re:Invent</a:t>
            </a:r>
            <a:r>
              <a:rPr lang="en-US" b="0" baseline="0" dirty="0">
                <a:effectLst/>
                <a:sym typeface="Calibri"/>
              </a:rPr>
              <a:t> 2018 to make it easier to deploy models on edge devices.</a:t>
            </a:r>
            <a:r>
              <a:rPr lang="en-US" baseline="0" dirty="0">
                <a:effectLst/>
                <a:sym typeface="Calibri"/>
              </a:rPr>
              <a:t> </a:t>
            </a:r>
            <a:r>
              <a:rPr lang="en-US" dirty="0"/>
              <a:t>Neo enables developers to train machine learning models once and run them anywhere in the cloud and at the edge. Tens of millions of devices are using </a:t>
            </a:r>
            <a:r>
              <a:rPr lang="en-US" dirty="0" err="1"/>
              <a:t>SageMaker</a:t>
            </a:r>
            <a:r>
              <a:rPr lang="en-US" dirty="0"/>
              <a:t> Neo models on the edge, and more than a 100M devices have been enabled including Ring and Alexa.</a:t>
            </a:r>
          </a:p>
          <a:p>
            <a:pPr marL="0" marR="0" lvl="0" indent="0" defTabSz="3119322" eaLnBrk="1" fontAlgn="auto" latinLnBrk="0" hangingPunct="1">
              <a:lnSpc>
                <a:spcPct val="100000"/>
              </a:lnSpc>
              <a:spcBef>
                <a:spcPts val="0"/>
              </a:spcBef>
              <a:spcAft>
                <a:spcPts val="0"/>
              </a:spcAft>
              <a:buClrTx/>
              <a:buSzTx/>
              <a:buFontTx/>
              <a:buNone/>
              <a:tabLst/>
              <a:defRPr/>
            </a:pPr>
            <a:endParaRPr lang="en-US" b="0" dirty="0"/>
          </a:p>
          <a:p>
            <a:pPr marL="0" marR="0" lvl="0" indent="0" defTabSz="3119322" eaLnBrk="1" fontAlgn="auto" latinLnBrk="0" hangingPunct="1">
              <a:lnSpc>
                <a:spcPct val="100000"/>
              </a:lnSpc>
              <a:spcBef>
                <a:spcPts val="0"/>
              </a:spcBef>
              <a:spcAft>
                <a:spcPts val="0"/>
              </a:spcAft>
              <a:buClrTx/>
              <a:buSzTx/>
              <a:buFontTx/>
              <a:buNone/>
              <a:tabLst/>
              <a:defRPr/>
            </a:pPr>
            <a:r>
              <a:rPr lang="en-US" b="0" dirty="0"/>
              <a:t>And as we see ML edge adoption</a:t>
            </a:r>
            <a:r>
              <a:rPr lang="en-US" b="0" baseline="0" dirty="0"/>
              <a:t> grow, we’re investing more in this area to bring the full power of SageMaker to edge devices.</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0FEC727-D989-674E-9D3E-241FB8FA8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181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25336748"/>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1/Amazon</a:t>
            </a:r>
            <a:r>
              <a:rPr lang="en-US" baseline="0" dirty="0"/>
              <a:t> </a:t>
            </a:r>
            <a:r>
              <a:rPr lang="en-US" sz="800" kern="1200" dirty="0">
                <a:solidFill>
                  <a:schemeClr val="tx1"/>
                </a:solidFill>
                <a:latin typeface="+mn-lt"/>
                <a:ea typeface="+mn-ea"/>
                <a:cs typeface="+mn-cs"/>
              </a:rPr>
              <a:t>SageMaker Edge Manager </a:t>
            </a:r>
            <a:r>
              <a:rPr lang="en-US" baseline="0" dirty="0"/>
              <a:t>provides </a:t>
            </a:r>
            <a:r>
              <a:rPr lang="en-US" dirty="0"/>
              <a:t>model</a:t>
            </a:r>
            <a:r>
              <a:rPr lang="en-US" baseline="0" dirty="0"/>
              <a:t> management for edge devices so you can </a:t>
            </a:r>
            <a:r>
              <a:rPr lang="en-US" dirty="0">
                <a:effectLst/>
                <a:sym typeface="Calibri"/>
              </a:rPr>
              <a:t>prepare, run, monitor, and update machine learning models across fleets of edge devices such as smart cameras, smart speakers, and robots. </a:t>
            </a:r>
          </a:p>
          <a:p>
            <a:pPr marL="0" marR="0" lvl="0" indent="0" defTabSz="3119322"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sym typeface="Calibri"/>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0FEC727-D989-674E-9D3E-241FB8FA8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182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82292999"/>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1/With </a:t>
            </a:r>
            <a:r>
              <a:rPr lang="en-US" dirty="0" err="1"/>
              <a:t>SageMaker</a:t>
            </a:r>
            <a:r>
              <a:rPr lang="en-US" dirty="0"/>
              <a:t> Edge Manager, you can automatically prepare ML models with high performance and efficiency across a wide range of CPU, GPU, and embedded devices. </a:t>
            </a:r>
          </a:p>
          <a:p>
            <a:endParaRPr lang="en-US" dirty="0"/>
          </a:p>
          <a:p>
            <a:r>
              <a:rPr lang="en-US" dirty="0"/>
              <a:t>2/You can easily deploy models using any mechanism you choose including AWS IoT Greengrass. </a:t>
            </a:r>
            <a:r>
              <a:rPr lang="en-US" dirty="0" err="1"/>
              <a:t>SageMaker</a:t>
            </a:r>
            <a:r>
              <a:rPr lang="en-US" dirty="0"/>
              <a:t> Edge Manager automatically samples data from devices and sends it securely to the cloud for monitoring, labeling, and retraining so you can continuously improve model quality. Compared to hand tuning models, customers using SageMaker Edge Manager save up to six months of development time and see model performance improvement of up to 25x. </a:t>
            </a:r>
          </a:p>
          <a:p>
            <a:endParaRPr lang="en-US" dirty="0"/>
          </a:p>
          <a:p>
            <a:r>
              <a:rPr lang="en-US" dirty="0"/>
              <a:t>3/</a:t>
            </a:r>
            <a:r>
              <a:rPr lang="en-US" dirty="0" err="1"/>
              <a:t>SageMaker</a:t>
            </a:r>
            <a:r>
              <a:rPr lang="en-US" dirty="0"/>
              <a:t> Edge Manager continuously monitors each model instance across your device fleet using </a:t>
            </a:r>
            <a:r>
              <a:rPr lang="en-US" dirty="0" err="1"/>
              <a:t>SageMaker</a:t>
            </a:r>
            <a:r>
              <a:rPr lang="en-US" dirty="0"/>
              <a:t> Model Monitor to detect when model quality declines. Declines in model quality, or model drift, can be caused by differences in the data used to make predictions compared to the data used to train the model or by changes in concept of the predictions. For example, an object detection model that is not trained on images in snow condition does not work well when it encounters them in the real-world. </a:t>
            </a:r>
          </a:p>
          <a:p>
            <a:endParaRPr lang="en-US" dirty="0"/>
          </a:p>
          <a:p>
            <a:r>
              <a:rPr lang="en-US" dirty="0"/>
              <a:t>4/ And because edge devices often need to run multiple models to work, </a:t>
            </a:r>
            <a:r>
              <a:rPr lang="en-US" dirty="0" err="1"/>
              <a:t>SageMaker</a:t>
            </a:r>
            <a:r>
              <a:rPr lang="en-US" dirty="0"/>
              <a:t> Edge Manager allows you to write simple application logic to send one or more queries independently to multiple models and rebalance hardware resource utilization when add or update a model.</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0FEC727-D989-674E-9D3E-241FB8FA8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183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17248156"/>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B20620A-227D-4A9C-B954-7529B959CAC1}" type="slidenum">
              <a:rPr lang="en-US" smtClean="0"/>
              <a:t>184</a:t>
            </a:fld>
            <a:endParaRPr lang="en-US"/>
          </a:p>
        </p:txBody>
      </p:sp>
    </p:spTree>
    <p:extLst>
      <p:ext uri="{BB962C8B-B14F-4D97-AF65-F5344CB8AC3E}">
        <p14:creationId xmlns:p14="http://schemas.microsoft.com/office/powerpoint/2010/main" val="1165907557"/>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In the cloud, you can gage the health of your model fleets from the SageMaker Edge dashboard. You can use SageMaker Model Monitor or use your own drift detection algorithm to detect model quality decay, identify the specific devices and data causing the decay.</a:t>
            </a:r>
            <a:r>
              <a:rPr lang="en-US" sz="1200" baseline="0" dirty="0"/>
              <a:t> You can also use SageMaker Ground Truth to </a:t>
            </a:r>
            <a:r>
              <a:rPr lang="en-US" sz="1200" dirty="0"/>
              <a:t>relabel the data, then retrain your  model with new data, and redeploy the model. </a:t>
            </a:r>
          </a:p>
          <a:p>
            <a:endParaRPr lang="en-US" dirty="0"/>
          </a:p>
        </p:txBody>
      </p:sp>
      <p:sp>
        <p:nvSpPr>
          <p:cNvPr id="4" name="Slide Number Placeholder 3"/>
          <p:cNvSpPr>
            <a:spLocks noGrp="1"/>
          </p:cNvSpPr>
          <p:nvPr>
            <p:ph type="sldNum" sz="quarter" idx="5"/>
          </p:nvPr>
        </p:nvSpPr>
        <p:spPr/>
        <p:txBody>
          <a:bodyPr/>
          <a:lstStyle/>
          <a:p>
            <a:fld id="{2B20620A-227D-4A9C-B954-7529B959CAC1}" type="slidenum">
              <a:rPr lang="en-US" smtClean="0"/>
              <a:t>185</a:t>
            </a:fld>
            <a:endParaRPr lang="en-US"/>
          </a:p>
        </p:txBody>
      </p:sp>
    </p:spTree>
    <p:extLst>
      <p:ext uri="{BB962C8B-B14F-4D97-AF65-F5344CB8AC3E}">
        <p14:creationId xmlns:p14="http://schemas.microsoft.com/office/powerpoint/2010/main" val="2544397528"/>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In the cloud, you can gage the health of your model fleets from the SageMaker Edge dashboard. You can use SageMaker Model Monitor or use your own drift detection algorithm to detect model quality decay, identify the specific devices and data causing the decay. You can also use SageMaker Ground Truth to relabel the data, then retrain your  model with new data, and redeploy the model.  </a:t>
            </a:r>
          </a:p>
          <a:p>
            <a:endParaRPr lang="en-US" dirty="0"/>
          </a:p>
          <a:p>
            <a:endParaRPr lang="en-US" dirty="0"/>
          </a:p>
        </p:txBody>
      </p:sp>
      <p:sp>
        <p:nvSpPr>
          <p:cNvPr id="4" name="Slide Number Placeholder 3"/>
          <p:cNvSpPr>
            <a:spLocks noGrp="1"/>
          </p:cNvSpPr>
          <p:nvPr>
            <p:ph type="sldNum" sz="quarter" idx="5"/>
          </p:nvPr>
        </p:nvSpPr>
        <p:spPr/>
        <p:txBody>
          <a:bodyPr/>
          <a:lstStyle/>
          <a:p>
            <a:fld id="{2B20620A-227D-4A9C-B954-7529B959CAC1}" type="slidenum">
              <a:rPr lang="en-US" smtClean="0"/>
              <a:t>187</a:t>
            </a:fld>
            <a:endParaRPr lang="en-US"/>
          </a:p>
        </p:txBody>
      </p:sp>
    </p:spTree>
    <p:extLst>
      <p:ext uri="{BB962C8B-B14F-4D97-AF65-F5344CB8AC3E}">
        <p14:creationId xmlns:p14="http://schemas.microsoft.com/office/powerpoint/2010/main" val="40419386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3" name="Shape 833"/>
          <p:cNvSpPr>
            <a:spLocks noGrp="1" noRot="1" noChangeAspect="1"/>
          </p:cNvSpPr>
          <p:nvPr>
            <p:ph type="sldImg"/>
          </p:nvPr>
        </p:nvSpPr>
        <p:spPr>
          <a:xfrm>
            <a:off x="376238" y="693738"/>
            <a:ext cx="6162675" cy="3467100"/>
          </a:xfrm>
          <a:prstGeom prst="rect">
            <a:avLst/>
          </a:prstGeom>
        </p:spPr>
        <p:txBody>
          <a:bodyPr/>
          <a:lstStyle/>
          <a:p>
            <a:endParaRPr/>
          </a:p>
        </p:txBody>
      </p:sp>
      <p:sp>
        <p:nvSpPr>
          <p:cNvPr id="834" name="Shape 834"/>
          <p:cNvSpPr>
            <a:spLocks noGrp="1"/>
          </p:cNvSpPr>
          <p:nvPr>
            <p:ph type="body" sz="quarter" idx="1"/>
          </p:nvPr>
        </p:nvSpPr>
        <p:spPr>
          <a:xfrm>
            <a:off x="922020" y="4391660"/>
            <a:ext cx="5071110" cy="4160520"/>
          </a:xfrm>
          <a:prstGeom prst="rect">
            <a:avLst/>
          </a:prstGeom>
        </p:spPr>
        <p:txBody>
          <a:bodyPr lIns="92309" tIns="46154" rIns="92309" bIns="46154"/>
          <a:lstStyle/>
          <a:p>
            <a:pPr marL="181225" indent="-181225">
              <a:buFont typeface="Arial" panose="020B0604020202020204" pitchFamily="34" charset="0"/>
              <a:buChar char="•"/>
            </a:pPr>
            <a:r>
              <a:rPr lang="en-US" dirty="0"/>
              <a:t>Amazon </a:t>
            </a:r>
            <a:r>
              <a:rPr lang="en-US" dirty="0" err="1"/>
              <a:t>SageMaker</a:t>
            </a:r>
            <a:r>
              <a:rPr lang="en-US" dirty="0"/>
              <a:t> Studio – a visual integrated development environment (IDE) for the complete ML workflow.</a:t>
            </a:r>
          </a:p>
          <a:p>
            <a:pPr marL="181225" indent="-181225" defTabSz="948507">
              <a:buFont typeface="Arial" panose="020B0604020202020204" pitchFamily="34" charset="0"/>
              <a:buChar char="•"/>
              <a:defRPr/>
            </a:pPr>
            <a:r>
              <a:rPr lang="en-US" dirty="0"/>
              <a:t>Amazon </a:t>
            </a:r>
            <a:r>
              <a:rPr lang="en-US" dirty="0" err="1"/>
              <a:t>SageMaker</a:t>
            </a:r>
            <a:r>
              <a:rPr lang="en-US" dirty="0"/>
              <a:t> Studio unifies all the tools for ML development. Developers can write code, track experiments, visualize data, and perform debugging and monitoring all within a single, integrated visual interface, which significantly boosts developer productivity. </a:t>
            </a:r>
          </a:p>
          <a:p>
            <a:pPr marL="181225" indent="-181225" defTabSz="948507">
              <a:buFont typeface="Arial" panose="020B0604020202020204" pitchFamily="34" charset="0"/>
              <a:buChar char="•"/>
              <a:defRPr/>
            </a:pPr>
            <a:r>
              <a:rPr lang="en-US" dirty="0"/>
              <a:t>In addition, since all these steps of the ML workflow are tracked within the environment, developers can quickly move back and forth between steps, and also clone, tweak and replay them. This gives developers the ability to make changes quickly, observe outcomes, and iterate faster, reducing the time to market for high quality ML solutions. </a:t>
            </a:r>
          </a:p>
        </p:txBody>
      </p:sp>
      <p:sp>
        <p:nvSpPr>
          <p:cNvPr id="2" name="Footer Placeholder 1">
            <a:extLst>
              <a:ext uri="{FF2B5EF4-FFF2-40B4-BE49-F238E27FC236}">
                <a16:creationId xmlns:a16="http://schemas.microsoft.com/office/drawing/2014/main" id="{C340AE77-4D87-2146-AE08-4FACF62BB043}"/>
              </a:ext>
            </a:extLst>
          </p:cNvPr>
          <p:cNvSpPr>
            <a:spLocks noGrp="1"/>
          </p:cNvSpPr>
          <p:nvPr>
            <p:ph type="ftr" sz="quarter" idx="4"/>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Helvetica"/>
                <a:ea typeface="Helvetica"/>
                <a:cs typeface="Helvetica"/>
              </a:rPr>
              <a:t>Amazon Confidential</a:t>
            </a:r>
            <a:endParaRPr kumimoji="0" lang="en-US" sz="1200" b="0" i="0" u="none" strike="noStrike" kern="1200" cap="none" spc="0" normalizeH="0" baseline="0" noProof="0" dirty="0">
              <a:ln>
                <a:noFill/>
              </a:ln>
              <a:solidFill>
                <a:prstClr val="black"/>
              </a:solidFill>
              <a:effectLst/>
              <a:uLnTx/>
              <a:uFillTx/>
              <a:latin typeface="Helvetica"/>
              <a:ea typeface="Helvetica"/>
              <a:cs typeface="Helvetica"/>
            </a:endParaRPr>
          </a:p>
        </p:txBody>
      </p:sp>
      <p:sp>
        <p:nvSpPr>
          <p:cNvPr id="3" name="Slide Number Placeholder 2">
            <a:extLst>
              <a:ext uri="{FF2B5EF4-FFF2-40B4-BE49-F238E27FC236}">
                <a16:creationId xmlns:a16="http://schemas.microsoft.com/office/drawing/2014/main" id="{3331EC44-49C9-8349-BBFC-F562C3FF153F}"/>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6C3BE8D-6511-E749-BCD4-307894AFC2D4}" type="slidenum">
              <a:rPr kumimoji="0" lang="en-US" sz="1200" b="0" i="0" u="none" strike="noStrike" kern="1200" cap="none" spc="0" normalizeH="0" baseline="0" noProof="0" smtClean="0">
                <a:ln>
                  <a:noFill/>
                </a:ln>
                <a:solidFill>
                  <a:prstClr val="black"/>
                </a:solidFill>
                <a:effectLst/>
                <a:uLnTx/>
                <a:uFillTx/>
                <a:latin typeface="Helvetica"/>
                <a:ea typeface="Helvetica"/>
                <a:cs typeface="Helvetica"/>
              </a:rPr>
              <a:pPr marL="0" marR="0" lvl="0" indent="0" algn="r" defTabSz="4572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Helvetica"/>
              <a:ea typeface="Helvetica"/>
              <a:cs typeface="Helvetica"/>
            </a:endParaRPr>
          </a:p>
        </p:txBody>
      </p:sp>
    </p:spTree>
    <p:extLst>
      <p:ext uri="{BB962C8B-B14F-4D97-AF65-F5344CB8AC3E}">
        <p14:creationId xmlns:p14="http://schemas.microsoft.com/office/powerpoint/2010/main" val="714955563"/>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5"/>
          </p:nvPr>
        </p:nvSpPr>
        <p:spPr/>
        <p:txBody>
          <a:bodyPr/>
          <a:lstStyle/>
          <a:p>
            <a:fld id="{2B20620A-227D-4A9C-B954-7529B959CAC1}" type="slidenum">
              <a:rPr lang="en-US" smtClean="0"/>
              <a:t>188</a:t>
            </a:fld>
            <a:endParaRPr lang="en-US"/>
          </a:p>
        </p:txBody>
      </p:sp>
    </p:spTree>
    <p:extLst>
      <p:ext uri="{BB962C8B-B14F-4D97-AF65-F5344CB8AC3E}">
        <p14:creationId xmlns:p14="http://schemas.microsoft.com/office/powerpoint/2010/main" val="1052447431"/>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189</a:t>
            </a:fld>
            <a:endPar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endParaRPr>
          </a:p>
        </p:txBody>
      </p:sp>
    </p:spTree>
    <p:extLst>
      <p:ext uri="{BB962C8B-B14F-4D97-AF65-F5344CB8AC3E}">
        <p14:creationId xmlns:p14="http://schemas.microsoft.com/office/powerpoint/2010/main" val="3592193494"/>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190</a:t>
            </a:fld>
            <a:endPar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endParaRPr>
          </a:p>
        </p:txBody>
      </p:sp>
    </p:spTree>
    <p:extLst>
      <p:ext uri="{BB962C8B-B14F-4D97-AF65-F5344CB8AC3E}">
        <p14:creationId xmlns:p14="http://schemas.microsoft.com/office/powerpoint/2010/main" val="223418975"/>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B20620A-227D-4A9C-B954-7529B959CAC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64397111"/>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looking to scale machine learning workloads, configuring the Kubernetes layer is hard and requires DevOps team. This increases total TCO for the ML platform.</a:t>
            </a:r>
          </a:p>
          <a:p>
            <a:endParaRPr lang="en-US" dirty="0"/>
          </a:p>
          <a:p>
            <a:r>
              <a:rPr lang="en-US" dirty="0"/>
              <a:t>You can get better resource utilization, better collaboration and sharing, better way to operationalize workflows by building pipelines.</a:t>
            </a:r>
          </a:p>
          <a:p>
            <a:r>
              <a:rPr lang="en-US" dirty="0"/>
              <a:t>Sounds great, but as anyone who’s set up ML infrastructure will tell you, it’s not trivial to do on Kubernetes.</a:t>
            </a:r>
          </a:p>
          <a:p>
            <a:endParaRPr lang="en-US" dirty="0"/>
          </a:p>
          <a:p>
            <a:r>
              <a:rPr lang="en-US" dirty="0"/>
              <a:t>An ML developer or researcher will not easily get this set up without a large learning curve, and often needs the support of an existing infrastructure team. </a:t>
            </a:r>
          </a:p>
          <a:p>
            <a:endParaRPr lang="en-US" dirty="0"/>
          </a:p>
          <a:p>
            <a:r>
              <a:rPr lang="en-US" dirty="0"/>
              <a:t>Today, AWS provides two options to help you solve this with Amazon SageMaker, our fully managed ML development service: </a:t>
            </a:r>
          </a:p>
          <a:p>
            <a:pPr marL="171450" marR="0" lvl="0" indent="-171450" algn="l" defTabSz="1097212" rtl="0" eaLnBrk="1" fontAlgn="auto" latinLnBrk="0" hangingPunct="1">
              <a:lnSpc>
                <a:spcPct val="90000"/>
              </a:lnSpc>
              <a:spcBef>
                <a:spcPts val="0"/>
              </a:spcBef>
              <a:spcAft>
                <a:spcPts val="400"/>
              </a:spcAft>
              <a:buClrTx/>
              <a:buSzTx/>
              <a:buFont typeface="Arial" panose="020B0604020202020204" pitchFamily="34" charset="0"/>
              <a:buChar char="•"/>
              <a:tabLst/>
              <a:defRPr/>
            </a:pPr>
            <a:r>
              <a:rPr lang="en-US" dirty="0"/>
              <a:t>SageMaker Components for Kubeflow (if a customer is using Kubeflow Pipelines)</a:t>
            </a:r>
          </a:p>
          <a:p>
            <a:pPr marL="171450" indent="-171450">
              <a:buFont typeface="Arial" panose="020B0604020202020204" pitchFamily="34" charset="0"/>
              <a:buChar char="•"/>
            </a:pPr>
            <a:r>
              <a:rPr lang="en-US" dirty="0"/>
              <a:t>SageMaker Operators for Kubernetes (no Kubeflow installed)</a:t>
            </a:r>
          </a:p>
          <a:p>
            <a:endParaRPr lang="en-US" dirty="0"/>
          </a:p>
          <a:p>
            <a:r>
              <a:rPr lang="en-US" dirty="0"/>
              <a:t>By using Amazon SageMaker, the challenges of infrastructure management are abstracted away. </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192</a:t>
            </a:fld>
            <a:endPar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endParaRPr>
          </a:p>
        </p:txBody>
      </p:sp>
    </p:spTree>
    <p:extLst>
      <p:ext uri="{BB962C8B-B14F-4D97-AF65-F5344CB8AC3E}">
        <p14:creationId xmlns:p14="http://schemas.microsoft.com/office/powerpoint/2010/main" val="4195579226"/>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mazon Ember Regular" charset="0"/>
                <a:ea typeface="+mn-ea"/>
                <a:cs typeface="+mn-cs"/>
              </a:rPr>
              <a:t>You know, even beyond all of the great features and productivity capabilities, one of the biggest reasons why so many companies choose </a:t>
            </a:r>
            <a:r>
              <a:rPr lang="en-US" sz="1200" b="0" i="0" kern="1200" dirty="0" err="1">
                <a:solidFill>
                  <a:schemeClr val="tx1"/>
                </a:solidFill>
                <a:effectLst/>
                <a:latin typeface="Amazon Ember Regular" charset="0"/>
                <a:ea typeface="+mn-ea"/>
                <a:cs typeface="+mn-cs"/>
              </a:rPr>
              <a:t>SageMaker</a:t>
            </a:r>
            <a:r>
              <a:rPr lang="en-US" sz="1200" b="0" i="0" kern="1200" dirty="0">
                <a:solidFill>
                  <a:schemeClr val="tx1"/>
                </a:solidFill>
                <a:effectLst/>
                <a:latin typeface="Amazon Ember Regular" charset="0"/>
                <a:ea typeface="+mn-ea"/>
                <a:cs typeface="+mn-cs"/>
              </a:rPr>
              <a:t> is because it enables teams to go from idea to production quickly, without having to compromise on security. </a:t>
            </a:r>
            <a:br>
              <a:rPr lang="en-US" sz="1200" b="0" i="0" kern="1200" dirty="0">
                <a:solidFill>
                  <a:schemeClr val="tx1"/>
                </a:solidFill>
                <a:effectLst/>
                <a:latin typeface="Amazon Ember Regular" charset="0"/>
                <a:ea typeface="+mn-ea"/>
                <a:cs typeface="+mn-cs"/>
              </a:rPr>
            </a:br>
            <a:br>
              <a:rPr lang="en-US" sz="1200" b="0" i="0" kern="1200" dirty="0">
                <a:solidFill>
                  <a:schemeClr val="tx1"/>
                </a:solidFill>
                <a:effectLst/>
                <a:latin typeface="Amazon Ember Regular" charset="0"/>
                <a:ea typeface="+mn-ea"/>
                <a:cs typeface="+mn-cs"/>
              </a:rPr>
            </a:br>
            <a:r>
              <a:rPr lang="en-US" sz="1200" b="0" i="0" kern="1200" dirty="0">
                <a:solidFill>
                  <a:schemeClr val="tx1"/>
                </a:solidFill>
                <a:effectLst/>
                <a:latin typeface="Amazon Ember Regular" charset="0"/>
                <a:ea typeface="+mn-ea"/>
                <a:cs typeface="+mn-cs"/>
              </a:rPr>
              <a:t>What you see listed here are just a few of the ways that </a:t>
            </a:r>
            <a:r>
              <a:rPr lang="en-US" sz="1200" b="0" i="0" kern="1200" dirty="0" err="1">
                <a:solidFill>
                  <a:schemeClr val="tx1"/>
                </a:solidFill>
                <a:effectLst/>
                <a:latin typeface="Amazon Ember Regular" charset="0"/>
                <a:ea typeface="+mn-ea"/>
                <a:cs typeface="+mn-cs"/>
              </a:rPr>
              <a:t>SageMaker</a:t>
            </a:r>
            <a:r>
              <a:rPr lang="en-US" sz="1200" b="0" i="0" kern="1200" dirty="0">
                <a:solidFill>
                  <a:schemeClr val="tx1"/>
                </a:solidFill>
                <a:effectLst/>
                <a:latin typeface="Amazon Ember Regular" charset="0"/>
                <a:ea typeface="+mn-ea"/>
                <a:cs typeface="+mn-cs"/>
              </a:rPr>
              <a:t> automatically helps customers with their security posture. And while Amazon </a:t>
            </a:r>
            <a:r>
              <a:rPr lang="en-US" sz="1200" b="0" i="0" kern="1200" dirty="0" err="1">
                <a:solidFill>
                  <a:schemeClr val="tx1"/>
                </a:solidFill>
                <a:effectLst/>
                <a:latin typeface="Amazon Ember Regular" charset="0"/>
                <a:ea typeface="+mn-ea"/>
                <a:cs typeface="+mn-cs"/>
              </a:rPr>
              <a:t>SageMaker</a:t>
            </a:r>
            <a:r>
              <a:rPr lang="en-US" sz="1200" b="0" i="0" kern="1200" dirty="0">
                <a:solidFill>
                  <a:schemeClr val="tx1"/>
                </a:solidFill>
                <a:effectLst/>
                <a:latin typeface="Amazon Ember Regular" charset="0"/>
                <a:ea typeface="+mn-ea"/>
                <a:cs typeface="+mn-cs"/>
              </a:rPr>
              <a:t> requires a ‘Shared Responsibility’ model like the rest of our AWS services do, you really get a lot of security capabilities provided for you right out of the box. </a:t>
            </a:r>
          </a:p>
          <a:p>
            <a:endParaRPr lang="en-US" sz="1200" b="0" i="0" kern="1200" dirty="0">
              <a:solidFill>
                <a:schemeClr val="tx1"/>
              </a:solidFill>
              <a:effectLst/>
              <a:latin typeface="Amazon Ember Regular" charset="0"/>
              <a:ea typeface="+mn-ea"/>
              <a:cs typeface="+mn-cs"/>
            </a:endParaRPr>
          </a:p>
          <a:p>
            <a:r>
              <a:rPr lang="en-US" sz="1200" b="0" i="0" kern="1200" dirty="0" err="1">
                <a:solidFill>
                  <a:schemeClr val="tx1"/>
                </a:solidFill>
                <a:effectLst/>
                <a:latin typeface="Amazon Ember Regular" charset="0"/>
                <a:ea typeface="+mn-ea"/>
                <a:cs typeface="+mn-cs"/>
              </a:rPr>
              <a:t>SageMaker</a:t>
            </a:r>
            <a:r>
              <a:rPr lang="en-US" sz="1200" b="0" i="0" kern="1200" dirty="0">
                <a:solidFill>
                  <a:schemeClr val="tx1"/>
                </a:solidFill>
                <a:effectLst/>
                <a:latin typeface="Amazon Ember Regular" charset="0"/>
                <a:ea typeface="+mn-ea"/>
                <a:cs typeface="+mn-cs"/>
              </a:rPr>
              <a:t> allows you to operate on a fully secure ML environment on day one by providing a comprehensive set of security features including infrastructure security, access control, data privacy, encryption, and up-to-date compliance certifications across a broad range of industry verticals. This is one of the reasons why </a:t>
            </a:r>
            <a:r>
              <a:rPr lang="en-US" sz="1200" b="0" i="0" kern="1200" dirty="0" err="1">
                <a:solidFill>
                  <a:schemeClr val="tx1"/>
                </a:solidFill>
                <a:effectLst/>
                <a:latin typeface="Amazon Ember Regular" charset="0"/>
                <a:ea typeface="+mn-ea"/>
                <a:cs typeface="+mn-cs"/>
              </a:rPr>
              <a:t>SageMaker</a:t>
            </a:r>
            <a:r>
              <a:rPr lang="en-US" sz="1200" b="0" i="0" kern="1200" dirty="0">
                <a:solidFill>
                  <a:schemeClr val="tx1"/>
                </a:solidFill>
                <a:effectLst/>
                <a:latin typeface="Amazon Ember Regular" charset="0"/>
                <a:ea typeface="+mn-ea"/>
                <a:cs typeface="+mn-cs"/>
              </a:rPr>
              <a:t> is the ML solution of choice for tens of thousands of companies of all sizes, geographical locations, industries, and regulatory environments, including Intuit, GE Healthcare, ADP, Cerner, Dow Jones, Thomson Reuters, Bayer, Celgene, Novartis, The National Football League, Zalando and Coinbase. </a:t>
            </a:r>
          </a:p>
          <a:p>
            <a:endParaRPr lang="en-US" sz="1200" b="0" i="0" kern="1200" dirty="0">
              <a:solidFill>
                <a:schemeClr val="tx1"/>
              </a:solidFill>
              <a:effectLst/>
              <a:latin typeface="Amazon Ember Regular" charset="0"/>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lang="en-US" b="0" dirty="0">
              <a:effectLst/>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b="0" dirty="0">
                <a:effectLst/>
              </a:rPr>
              <a:t>===== Interaction Opportunity =====</a:t>
            </a:r>
            <a:endParaRPr lang="en-US" sz="1200" b="0" i="0" kern="1200" dirty="0">
              <a:solidFill>
                <a:schemeClr val="tx1"/>
              </a:solidFill>
              <a:effectLst/>
              <a:latin typeface="Amazon Ember Regular" charset="0"/>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Amazon Ember Regular" charset="0"/>
                <a:ea typeface="+mn-ea"/>
                <a:cs typeface="+mn-cs"/>
              </a:rPr>
              <a:t>Let me know how in-depth you want me to go into this topic at this point in time. </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Amazon Ember Regular" charset="0"/>
                <a:ea typeface="+mn-ea"/>
                <a:cs typeface="+mn-cs"/>
              </a:rPr>
              <a:t>I could spend 15 minutes diving deep just on the topics that you see listed here. </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Amazon Ember Regular" charset="0"/>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br>
              <a:rPr lang="en-US" sz="1200" b="0" i="0" kern="1200" dirty="0">
                <a:solidFill>
                  <a:schemeClr val="tx1"/>
                </a:solidFill>
                <a:effectLst/>
                <a:latin typeface="Amazon Ember Regular" charset="0"/>
                <a:ea typeface="+mn-ea"/>
                <a:cs typeface="+mn-cs"/>
              </a:rPr>
            </a:br>
            <a:endParaRPr lang="en-US" sz="1200" b="0" i="0" kern="1200" dirty="0">
              <a:solidFill>
                <a:schemeClr val="tx1"/>
              </a:solidFill>
              <a:effectLst/>
              <a:latin typeface="Amazon Ember Regular" charset="0"/>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Amazon Ember Regular" charset="0"/>
                <a:ea typeface="+mn-ea"/>
                <a:cs typeface="+mn-cs"/>
              </a:rPr>
              <a:t>Security at AWS starts with our core infrastructure. Custom-built for the cloud and designed to meet the most stringent security requirements in the world, our infrastructure is monitored 24x7 to ensure the confidentiality, integrity, and availability of our customers’ data. The same world-class security experts who monitor this infrastructure also build and maintain our broad selection of innovative security services, which can help you simplify meeting your own security and regulatory requirements. As an AWS customer, regardless of your size or investment, you inherit all the benefits of our experience, tested against the strictest of third-party assurance frameworks.</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Amazon Ember Regular" charset="0"/>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Amazon Ember Regular" charset="0"/>
                <a:ea typeface="+mn-ea"/>
                <a:cs typeface="+mn-cs"/>
              </a:rPr>
              <a:t>Similarly, Amazon </a:t>
            </a:r>
            <a:r>
              <a:rPr lang="en-US" sz="1200" b="0" i="0" kern="1200" dirty="0" err="1">
                <a:solidFill>
                  <a:schemeClr val="tx1"/>
                </a:solidFill>
                <a:effectLst/>
                <a:latin typeface="Amazon Ember Regular" charset="0"/>
                <a:ea typeface="+mn-ea"/>
                <a:cs typeface="+mn-cs"/>
              </a:rPr>
              <a:t>SageMaker</a:t>
            </a:r>
            <a:r>
              <a:rPr lang="en-US" sz="1200" b="0" i="0" kern="1200" dirty="0">
                <a:solidFill>
                  <a:schemeClr val="tx1"/>
                </a:solidFill>
                <a:effectLst/>
                <a:latin typeface="Amazon Ember Regular" charset="0"/>
                <a:ea typeface="+mn-ea"/>
                <a:cs typeface="+mn-cs"/>
              </a:rPr>
              <a:t>, as a managed service, is protected by the same AWS global network security procedures that all other AWS services leverage. In addition, it offers infrastructure &amp; network isolation controls to further secure your ML environment. More specifically, it offers:</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a:p>
            <a:pPr marL="228600" indent="-228600">
              <a:buFont typeface="+mj-lt"/>
              <a:buAutoNum type="arabicPeriod"/>
            </a:pPr>
            <a:r>
              <a:rPr lang="en-US" dirty="0"/>
              <a:t>Amazon Virtual Private Cloud (VPC) Support</a:t>
            </a:r>
          </a:p>
          <a:p>
            <a:pPr marL="685800" marR="0" lvl="1" indent="-2286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err="1"/>
              <a:t>SageMaker</a:t>
            </a:r>
            <a:r>
              <a:rPr lang="en-US" dirty="0"/>
              <a:t> Instances are always deployed inside an AWS-Managed Service Platform, or described differently, behind the restrictive Security Groups that are inside the service VPCs.</a:t>
            </a:r>
          </a:p>
          <a:p>
            <a:pPr marL="685800" marR="0" lvl="1" indent="-2286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However, customers have the option to deploy </a:t>
            </a:r>
            <a:r>
              <a:rPr lang="en-US" dirty="0" err="1"/>
              <a:t>SageMaker</a:t>
            </a:r>
            <a:r>
              <a:rPr lang="en-US" dirty="0"/>
              <a:t> Instances with an Elastic Network Interface (ENI) connected to a private subnet within their VPC, and as such provide secure access to private customer resources and an alternate means of managing Internet egress. </a:t>
            </a:r>
          </a:p>
          <a:p>
            <a:pPr marL="685800" marR="0" lvl="1" indent="-2286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More specifically, you can create security groups in your VPC to only allow inbound and outbound traffic that is required for your use case(s) between the necessary AWS resources and the ENI. </a:t>
            </a:r>
          </a:p>
          <a:p>
            <a:pPr marL="685800" marR="0" lvl="1" indent="-2286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You can also use VPC endpoint policies, which can further control traffic. Or, you can even limit access to one or a couple IPs to force your </a:t>
            </a:r>
            <a:r>
              <a:rPr lang="en-US" dirty="0" err="1"/>
              <a:t>SageMaker</a:t>
            </a:r>
            <a:r>
              <a:rPr lang="en-US" dirty="0"/>
              <a:t> users to only go through the corporate network.</a:t>
            </a:r>
          </a:p>
          <a:p>
            <a:pPr marL="685800" marR="0" lvl="1" indent="-2286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Imagine that those subnets and security group ids need to be added as parameters whenever you call a training from your notebook, or otherwise the job won’t execute.</a:t>
            </a:r>
          </a:p>
          <a:p>
            <a:pPr marL="685800" marR="0" lvl="1" indent="-2286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228600" lvl="0" indent="-228600">
              <a:buFont typeface="+mj-lt"/>
              <a:buAutoNum type="arabicPeriod"/>
            </a:pPr>
            <a:r>
              <a:rPr lang="en-US" dirty="0"/>
              <a:t>Network Isolation with optional AWS </a:t>
            </a:r>
            <a:r>
              <a:rPr lang="en-US" dirty="0" err="1"/>
              <a:t>PrivateLink</a:t>
            </a:r>
            <a:r>
              <a:rPr lang="en-US" dirty="0"/>
              <a:t> Support</a:t>
            </a:r>
          </a:p>
          <a:p>
            <a:pPr marL="685800" marR="0" lvl="1" indent="-2286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By default, Amazon </a:t>
            </a:r>
            <a:r>
              <a:rPr lang="en-US" dirty="0" err="1"/>
              <a:t>SageMaker</a:t>
            </a:r>
            <a:r>
              <a:rPr lang="en-US" dirty="0"/>
              <a:t> instances have unrestricted outbound Internet access through the service platform. </a:t>
            </a:r>
          </a:p>
          <a:p>
            <a:pPr marL="685800" marR="0" lvl="1" indent="-2286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If you connect a </a:t>
            </a:r>
            <a:r>
              <a:rPr lang="en-US" dirty="0" err="1"/>
              <a:t>SageMaker</a:t>
            </a:r>
            <a:r>
              <a:rPr lang="en-US" dirty="0"/>
              <a:t> Notebook to your VPC it becomes a multi-homed system, potentially bypassing other egress controls and introducing risks of abuse (such as introduction of unauthorized software or data exfiltration) which should be carefully weighed against the data scientist’s ability to complete their work, which often requires the download of a public package/library.</a:t>
            </a:r>
          </a:p>
          <a:p>
            <a:pPr marL="685800" marR="0" lvl="1" indent="-2286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For that reason, </a:t>
            </a:r>
            <a:r>
              <a:rPr lang="en-US" dirty="0" err="1"/>
              <a:t>SageMaker</a:t>
            </a:r>
            <a:r>
              <a:rPr lang="en-US" dirty="0"/>
              <a:t> provides the capability to disable Internet egress through the service platform network for </a:t>
            </a:r>
            <a:r>
              <a:rPr lang="en-US" dirty="0" err="1"/>
              <a:t>SageMaker</a:t>
            </a:r>
            <a:r>
              <a:rPr lang="en-US" dirty="0"/>
              <a:t> Notebook instances, allowing the customer to manage (or entirely block) internet access through the customer VPC. Removal of internet egress via platform network will require any egress to be facilitated through the customer VPC.</a:t>
            </a:r>
          </a:p>
          <a:p>
            <a:pPr marL="685800" marR="0" lvl="1" indent="-2286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In addition, customers can control </a:t>
            </a:r>
            <a:r>
              <a:rPr lang="en-US" dirty="0" err="1"/>
              <a:t>SageMaker’s</a:t>
            </a:r>
            <a:r>
              <a:rPr lang="en-US" dirty="0"/>
              <a:t> network traffic via AWS </a:t>
            </a:r>
            <a:r>
              <a:rPr lang="en-US" dirty="0" err="1"/>
              <a:t>PrivateLink</a:t>
            </a:r>
            <a:r>
              <a:rPr lang="en-US" dirty="0"/>
              <a:t>, which </a:t>
            </a:r>
            <a:r>
              <a:rPr lang="en-US" sz="1200" b="0" i="0" kern="1200" dirty="0">
                <a:solidFill>
                  <a:schemeClr val="tx1"/>
                </a:solidFill>
                <a:effectLst/>
                <a:latin typeface="Amazon Ember Regular" charset="0"/>
                <a:ea typeface="+mn-ea"/>
                <a:cs typeface="+mn-cs"/>
              </a:rPr>
              <a:t>provides private connectivity between VPCs, AWS services, and on-premises applications. Such </a:t>
            </a:r>
            <a:r>
              <a:rPr lang="en-US" dirty="0"/>
              <a:t>connectivity is optionally available for the </a:t>
            </a:r>
            <a:r>
              <a:rPr lang="en-US" dirty="0" err="1"/>
              <a:t>SageMaker</a:t>
            </a:r>
            <a:r>
              <a:rPr lang="en-US" dirty="0"/>
              <a:t> Service API, for access to the proxy for </a:t>
            </a:r>
            <a:r>
              <a:rPr lang="en-US" dirty="0" err="1"/>
              <a:t>SageMaker</a:t>
            </a:r>
            <a:r>
              <a:rPr lang="en-US" dirty="0"/>
              <a:t> Notebooks, as well as endpoints for Hosted Models.</a:t>
            </a:r>
          </a:p>
          <a:p>
            <a:pPr marL="685800" marR="0" lvl="1" indent="-2286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In short, you a) can connect to VPC to access VPC-restricted buckets, b) can use </a:t>
            </a:r>
            <a:r>
              <a:rPr lang="en-US" dirty="0" err="1"/>
              <a:t>PrivateLink</a:t>
            </a:r>
            <a:r>
              <a:rPr lang="en-US" dirty="0"/>
              <a:t> so API traffic doesn't go over the internet, c) can isolate containers in sandboxes so that they can't talk to anything except DNS, and d) can restrict APIs by </a:t>
            </a:r>
            <a:r>
              <a:rPr lang="en-US" dirty="0" err="1"/>
              <a:t>SourceIP</a:t>
            </a:r>
            <a:r>
              <a:rPr lang="en-US" dirty="0"/>
              <a:t>/</a:t>
            </a:r>
            <a:r>
              <a:rPr lang="en-US" dirty="0" err="1"/>
              <a:t>SourceVPC</a:t>
            </a:r>
            <a:r>
              <a:rPr lang="en-US" dirty="0"/>
              <a:t>.</a:t>
            </a:r>
          </a:p>
          <a:p>
            <a:pPr marL="685800" marR="0" lvl="1" indent="-2286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228600" indent="-228600">
              <a:buFont typeface="+mj-lt"/>
              <a:buAutoNum type="arabicPeriod"/>
            </a:pPr>
            <a:r>
              <a:rPr lang="en-US" dirty="0"/>
              <a:t>Multi-tenant Isolation</a:t>
            </a:r>
          </a:p>
          <a:p>
            <a:pPr marL="628650" lvl="1" indent="-171450">
              <a:buFont typeface="Arial" panose="020B0604020202020204" pitchFamily="34" charset="0"/>
              <a:buChar char="•"/>
            </a:pPr>
            <a:r>
              <a:rPr lang="en-US" dirty="0" err="1"/>
              <a:t>SageMaker</a:t>
            </a:r>
            <a:r>
              <a:rPr lang="en-US" dirty="0"/>
              <a:t> instances are deployed on single-tenancy EC2 instances in the service platform, which are being wiped out every time you delete a Notebook, or a Training job finishes.</a:t>
            </a:r>
          </a:p>
          <a:p>
            <a:pPr marL="628650" lvl="1" indent="-171450">
              <a:buFont typeface="Arial" panose="020B0604020202020204" pitchFamily="34" charset="0"/>
              <a:buChar char="•"/>
            </a:pPr>
            <a:endParaRPr lang="en-US" dirty="0"/>
          </a:p>
          <a:p>
            <a:pPr marL="228600" lvl="0" indent="-228600">
              <a:buFont typeface="+mj-lt"/>
              <a:buAutoNum type="arabicPeriod"/>
            </a:pPr>
            <a:r>
              <a:rPr lang="en-US" dirty="0"/>
              <a:t>Root Access Management</a:t>
            </a:r>
          </a:p>
          <a:p>
            <a:pPr marL="685800" lvl="1" indent="-228600">
              <a:buFont typeface="Arial" panose="020B0604020202020204" pitchFamily="34" charset="0"/>
              <a:buChar char="•"/>
            </a:pPr>
            <a:r>
              <a:rPr lang="en-US" dirty="0"/>
              <a:t>By default, when you create a notebook instance, users that log into that notebook instance have root access. Data science is an iterative process that might require the data scientist to test and use different software tools and packages, so many notebook instance users need to have root access to be able to install these tools and packages. We recommend that you exercise judgement when granting individuals access to notebook instances that are attached to a VPC that contains sensitive information. </a:t>
            </a:r>
          </a:p>
          <a:p>
            <a:pPr marL="685800" lvl="1" indent="-228600">
              <a:buFont typeface="Arial" panose="020B0604020202020204" pitchFamily="34" charset="0"/>
              <a:buChar char="•"/>
            </a:pPr>
            <a:r>
              <a:rPr lang="en-US" dirty="0"/>
              <a:t>For that reason, with </a:t>
            </a:r>
            <a:r>
              <a:rPr lang="en-US" dirty="0" err="1"/>
              <a:t>SageMaker</a:t>
            </a:r>
            <a:r>
              <a:rPr lang="en-US" dirty="0"/>
              <a:t>, you can remove user root access to notebooks, when you call </a:t>
            </a:r>
            <a:r>
              <a:rPr lang="en-US" dirty="0" err="1"/>
              <a:t>CreateNotebookInstance</a:t>
            </a:r>
            <a:r>
              <a:rPr lang="en-US" dirty="0"/>
              <a:t> or </a:t>
            </a:r>
            <a:r>
              <a:rPr lang="en-US" dirty="0" err="1"/>
              <a:t>UpdateNotebookInstance</a:t>
            </a:r>
            <a:r>
              <a:rPr lang="en-US" dirty="0"/>
              <a:t> operations, just set the </a:t>
            </a:r>
            <a:r>
              <a:rPr lang="en-US" dirty="0" err="1"/>
              <a:t>RootAccess</a:t>
            </a:r>
            <a:r>
              <a:rPr lang="en-US" dirty="0"/>
              <a:t> field to Disabled. </a:t>
            </a:r>
          </a:p>
          <a:p>
            <a:pPr marL="685800" lvl="1" indent="-228600">
              <a:buFont typeface="Arial" panose="020B0604020202020204" pitchFamily="34" charset="0"/>
              <a:buChar char="•"/>
            </a:pPr>
            <a:r>
              <a:rPr lang="en-US" dirty="0"/>
              <a:t>You can also provide access to only the AWS Code Artifact, which means you can access your code or libraries via AWS </a:t>
            </a:r>
            <a:r>
              <a:rPr lang="en-US" dirty="0" err="1"/>
              <a:t>PrivateLink</a:t>
            </a:r>
            <a:r>
              <a:rPr lang="en-US" dirty="0"/>
              <a:t> (with no traffic going over the internet)</a:t>
            </a:r>
          </a:p>
          <a:p>
            <a:pPr marL="685800" lvl="1" indent="-228600">
              <a:buFont typeface="Arial" panose="020B0604020202020204" pitchFamily="34" charset="0"/>
              <a:buChar char="•"/>
            </a:pPr>
            <a:endParaRPr lang="en-US" dirty="0"/>
          </a:p>
          <a:p>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Amazon Ember Regular" charset="0"/>
                <a:ea typeface="+mn-ea"/>
                <a:cs typeface="+mn-cs"/>
              </a:rPr>
              <a:t>Amazon </a:t>
            </a:r>
            <a:r>
              <a:rPr lang="en-US" sz="1200" b="0" i="0" kern="1200" dirty="0" err="1">
                <a:solidFill>
                  <a:schemeClr val="tx1"/>
                </a:solidFill>
                <a:effectLst/>
                <a:latin typeface="Amazon Ember Regular" charset="0"/>
                <a:ea typeface="+mn-ea"/>
                <a:cs typeface="+mn-cs"/>
              </a:rPr>
              <a:t>SageMaker</a:t>
            </a:r>
            <a:r>
              <a:rPr lang="en-US" sz="1200" b="0" i="0" kern="1200" dirty="0">
                <a:solidFill>
                  <a:schemeClr val="tx1"/>
                </a:solidFill>
                <a:effectLst/>
                <a:latin typeface="Amazon Ember Regular" charset="0"/>
                <a:ea typeface="+mn-ea"/>
                <a:cs typeface="+mn-cs"/>
              </a:rPr>
              <a:t>, like other services, is governed by Identity and Access Management (IAM). You configure IAM using policy documents which explicitly grant permissions to your environment. AWS IAM is based upon the concepts of Principals, Actions, Resources, and Conditions (PARC). This allows you to specify, using IAM policies who (principals) can do what (actions) to which resources and under what circumstances (conditions). Conditions are a powerful part of IAM policies and gives you the ability to control aspects of the actions being taken by principals in your environment. Now, let’s dive a bit deeper on the different </a:t>
            </a:r>
            <a:r>
              <a:rPr lang="en-US" sz="1200" b="0" i="0" kern="1200" dirty="0" err="1">
                <a:solidFill>
                  <a:schemeClr val="tx1"/>
                </a:solidFill>
                <a:effectLst/>
                <a:latin typeface="Amazon Ember Regular" charset="0"/>
                <a:ea typeface="+mn-ea"/>
                <a:cs typeface="+mn-cs"/>
              </a:rPr>
              <a:t>SageMaker</a:t>
            </a:r>
            <a:r>
              <a:rPr lang="en-US" sz="1200" b="0" i="0" kern="1200" dirty="0">
                <a:solidFill>
                  <a:schemeClr val="tx1"/>
                </a:solidFill>
                <a:effectLst/>
                <a:latin typeface="Amazon Ember Regular" charset="0"/>
                <a:ea typeface="+mn-ea"/>
                <a:cs typeface="+mn-cs"/>
              </a:rPr>
              <a:t> capabilities around Authentication &amp; Authorization:</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a:p>
            <a:pPr marL="228600" indent="-228600">
              <a:buFont typeface="+mj-lt"/>
              <a:buAutoNum type="arabicPeriod"/>
            </a:pPr>
            <a:r>
              <a:rPr lang="en-US" sz="1200" b="0" dirty="0">
                <a:solidFill>
                  <a:srgbClr val="FFCC00"/>
                </a:solidFill>
                <a:latin typeface="Amazon Ember" panose="020B0603020204020204" pitchFamily="34" charset="0"/>
                <a:ea typeface="Amazon Ember" panose="020B0603020204020204" pitchFamily="34" charset="0"/>
                <a:cs typeface="Amazon Ember" panose="020B0603020204020204" pitchFamily="34" charset="0"/>
              </a:rPr>
              <a:t>IAM Role-based Access Controls </a:t>
            </a:r>
            <a:r>
              <a:rPr lang="en-US" sz="1200" b="0" i="1" dirty="0">
                <a:solidFill>
                  <a:srgbClr val="FFCC00"/>
                </a:solidFill>
                <a:latin typeface="Amazon Ember" panose="020B0603020204020204" pitchFamily="34" charset="0"/>
                <a:ea typeface="Amazon Ember" panose="020B0603020204020204" pitchFamily="34" charset="0"/>
                <a:cs typeface="Amazon Ember" panose="020B0603020204020204" pitchFamily="34" charset="0"/>
              </a:rPr>
              <a:t>(note: use fine-grained with care)</a:t>
            </a:r>
            <a:endParaRPr lang="en-US" b="0" i="1" dirty="0"/>
          </a:p>
          <a:p>
            <a:pPr marL="685800" marR="0" lvl="1" indent="-2286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As </a:t>
            </a:r>
            <a:r>
              <a:rPr lang="en-US" dirty="0" err="1"/>
              <a:t>SageMaker</a:t>
            </a:r>
            <a:r>
              <a:rPr lang="en-US" dirty="0"/>
              <a:t> runs on EC2, it also inherits the same IAM roles which follow the same access patterns. As such, it has a comprehensive set of conditions and actions which you can control which </a:t>
            </a:r>
            <a:r>
              <a:rPr lang="en-US" dirty="0" err="1"/>
              <a:t>SageMaker</a:t>
            </a:r>
            <a:r>
              <a:rPr lang="en-US" dirty="0"/>
              <a:t> features those users and roles can access to. For example, you can grant users the ability to start, stop, or access notebook servers, create training jobs, or host models in production.</a:t>
            </a:r>
            <a:endParaRPr lang="en-US" b="0" dirty="0"/>
          </a:p>
          <a:p>
            <a:pPr marL="685800" marR="0" lvl="1" indent="-2286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In addition, instead of creating an IAM user, you can use existing user identities from AWS Directory Service, your enterprise user directory, or a web identity provider. These are known as federated users. AWS assigns a role to a federated user when access is requested through an identity provider, and as such, you can map users/groups/roles from on-prem AD/LDAP to AWS IAM roles.</a:t>
            </a:r>
          </a:p>
          <a:p>
            <a:pPr marL="685800" marR="0" lvl="1" indent="-2286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Amazon Ember Regular" charset="0"/>
                <a:ea typeface="+mn-ea"/>
                <a:cs typeface="+mn-cs"/>
              </a:rPr>
              <a:t>You can also control access in AWS by creating policies and attaching them to IAM identities or AWS resources. A policy is an object in AWS that, when associated with an identity or resource, defines their permissions. AWS evaluates these policies when an entity (root user, IAM user, or IAM role) makes a request. Permissions in the IAM identity-based policies determine whether the request is allowed or denied. </a:t>
            </a:r>
            <a:endParaRPr lang="en-US" dirty="0"/>
          </a:p>
          <a:p>
            <a:pPr marL="685800" marR="0" lvl="1" indent="-2286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Amazon Ember Regular" charset="0"/>
                <a:ea typeface="+mn-ea"/>
                <a:cs typeface="+mn-cs"/>
              </a:rPr>
              <a:t>Amazon </a:t>
            </a:r>
            <a:r>
              <a:rPr lang="en-US" sz="1200" b="0" i="0" kern="1200" dirty="0" err="1">
                <a:solidFill>
                  <a:schemeClr val="tx1"/>
                </a:solidFill>
                <a:effectLst/>
                <a:latin typeface="Amazon Ember Regular" charset="0"/>
                <a:ea typeface="+mn-ea"/>
                <a:cs typeface="+mn-cs"/>
              </a:rPr>
              <a:t>SageMaker</a:t>
            </a:r>
            <a:r>
              <a:rPr lang="en-US" sz="1200" b="0" i="0" kern="1200" dirty="0">
                <a:solidFill>
                  <a:schemeClr val="tx1"/>
                </a:solidFill>
                <a:effectLst/>
                <a:latin typeface="Amazon Ember Regular" charset="0"/>
                <a:ea typeface="+mn-ea"/>
                <a:cs typeface="+mn-cs"/>
              </a:rPr>
              <a:t> supports specific actions, and condition keys. The </a:t>
            </a:r>
            <a:r>
              <a:rPr lang="en-US" dirty="0"/>
              <a:t>Action</a:t>
            </a:r>
            <a:r>
              <a:rPr lang="en-US" sz="1200" b="0" i="0" kern="1200" dirty="0">
                <a:solidFill>
                  <a:schemeClr val="tx1"/>
                </a:solidFill>
                <a:effectLst/>
                <a:latin typeface="Amazon Ember Regular" charset="0"/>
                <a:ea typeface="+mn-ea"/>
                <a:cs typeface="+mn-cs"/>
              </a:rPr>
              <a:t> element of an IAM identity-based policy describes the specific action or actions that will be allowed or denied by the policy. The Condition element (or Condition block) lets you specify conditions in which a statement is in effect. </a:t>
            </a:r>
          </a:p>
          <a:p>
            <a:pPr marL="685800" marR="0" lvl="1" indent="-2286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Amazon </a:t>
            </a:r>
            <a:r>
              <a:rPr lang="en-US" dirty="0" err="1"/>
              <a:t>SageMaker</a:t>
            </a:r>
            <a:r>
              <a:rPr lang="en-US" dirty="0"/>
              <a:t> supports a number of service-specific condition keys that you can use for fine-grained access control for the following operations: </a:t>
            </a:r>
            <a:r>
              <a:rPr lang="en-US" dirty="0" err="1"/>
              <a:t>CreateProcessingJob</a:t>
            </a:r>
            <a:r>
              <a:rPr lang="en-US" dirty="0"/>
              <a:t>, </a:t>
            </a:r>
            <a:r>
              <a:rPr lang="en-US" dirty="0" err="1"/>
              <a:t>CreateTrainingJob</a:t>
            </a:r>
            <a:r>
              <a:rPr lang="en-US" dirty="0"/>
              <a:t>, </a:t>
            </a:r>
            <a:r>
              <a:rPr lang="en-US" dirty="0" err="1"/>
              <a:t>CreateModel</a:t>
            </a:r>
            <a:r>
              <a:rPr lang="en-US" dirty="0"/>
              <a:t>, etc.</a:t>
            </a:r>
          </a:p>
          <a:p>
            <a:pPr marL="685800" marR="0" lvl="1" indent="-2286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Some of the Amazon </a:t>
            </a:r>
            <a:r>
              <a:rPr lang="en-US" dirty="0" err="1"/>
              <a:t>SageMaker</a:t>
            </a:r>
            <a:r>
              <a:rPr lang="en-US" dirty="0"/>
              <a:t> actions (for example, </a:t>
            </a:r>
            <a:r>
              <a:rPr lang="en-US" dirty="0" err="1"/>
              <a:t>CreateTrainingJob</a:t>
            </a:r>
            <a:r>
              <a:rPr lang="en-US" dirty="0"/>
              <a:t>) require the user to pass an IAM role to Amazon </a:t>
            </a:r>
            <a:r>
              <a:rPr lang="en-US" dirty="0" err="1"/>
              <a:t>SageMaker</a:t>
            </a:r>
            <a:r>
              <a:rPr lang="en-US" dirty="0"/>
              <a:t> so that the service can assume that role and its permissions. To pass a role (and its permissions) to an AWS service, a user must have permissions to pass the role to the service, and to allow a user to pass a role to an AWS service, you must grant permission for the </a:t>
            </a:r>
            <a:r>
              <a:rPr lang="en-US" dirty="0" err="1"/>
              <a:t>iam:PassRole</a:t>
            </a:r>
            <a:r>
              <a:rPr lang="en-US" dirty="0"/>
              <a:t> action. </a:t>
            </a:r>
          </a:p>
          <a:p>
            <a:pPr marL="685800" marR="0" lvl="1" indent="-2286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228600" lvl="0" indent="-228600">
              <a:buFont typeface="+mj-lt"/>
              <a:buAutoNum type="arabicPeriod"/>
            </a:pPr>
            <a:r>
              <a:rPr lang="en-US" sz="12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Multi-factor Authentication (MFA)</a:t>
            </a:r>
            <a:endParaRPr lang="en-US" dirty="0"/>
          </a:p>
          <a:p>
            <a:pPr marL="685800" marR="0" lvl="1" indent="-2286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MFA can be enabled for </a:t>
            </a:r>
            <a:r>
              <a:rPr lang="en-US" dirty="0" err="1"/>
              <a:t>SageMaker</a:t>
            </a:r>
            <a:r>
              <a:rPr lang="en-US" dirty="0"/>
              <a:t> too, and it is highly recommended that you configure the “admin” users that manage IAM permissions to indeed have to go through Multifactor Authentication.</a:t>
            </a:r>
          </a:p>
          <a:p>
            <a:pPr marL="685800" marR="0" lvl="1" indent="-2286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With IAM policies, you can specify which API operations a user is allowed to call. In some cases, you might want the additional security of requiring users to be authenticated with AWS multi-factor authentication (MFA) before you allow them to perform particularly sensitive actions.</a:t>
            </a:r>
          </a:p>
          <a:p>
            <a:pPr marL="685800" marR="0" lvl="1" indent="-2286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For example, you might have a policy that allows a user to perform the Amazon EC2 </a:t>
            </a:r>
            <a:r>
              <a:rPr lang="en-US" dirty="0" err="1"/>
              <a:t>RunInstances</a:t>
            </a:r>
            <a:r>
              <a:rPr lang="en-US" dirty="0"/>
              <a:t>, </a:t>
            </a:r>
            <a:r>
              <a:rPr lang="en-US" dirty="0" err="1"/>
              <a:t>DescribeInstances</a:t>
            </a:r>
            <a:r>
              <a:rPr lang="en-US" dirty="0"/>
              <a:t>, and </a:t>
            </a:r>
            <a:r>
              <a:rPr lang="en-US" dirty="0" err="1"/>
              <a:t>StopInstances</a:t>
            </a:r>
            <a:r>
              <a:rPr lang="en-US" dirty="0"/>
              <a:t> actions. But you might want to restrict a destructive action like </a:t>
            </a:r>
            <a:r>
              <a:rPr lang="en-US" dirty="0" err="1"/>
              <a:t>TerminateInstances</a:t>
            </a:r>
            <a:r>
              <a:rPr lang="en-US" dirty="0"/>
              <a:t> and ensure that users can perform that action only if they authenticate with an AWS MFA device.</a:t>
            </a:r>
          </a:p>
          <a:p>
            <a:pPr marL="685800" marR="0" lvl="1" indent="-2286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MFA adds extra security because it requires users to provide unique authentication from an AWS supported MFA mechanism in addition to their regular sign-in credentials when they access AWS websites or services. Options include: Virtual MFA devices, U2F security key, Hardware MFA device, and SMS text message-based MFA</a:t>
            </a:r>
          </a:p>
          <a:p>
            <a:pPr marL="685800" marR="0" lvl="1" indent="-2286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628650" lvl="1" indent="-171450">
              <a:buFont typeface="Arial" panose="020B0604020202020204" pitchFamily="34" charset="0"/>
              <a:buChar char="•"/>
            </a:pPr>
            <a:endParaRPr lang="en-US" dirty="0"/>
          </a:p>
          <a:p>
            <a:pPr marL="228600" lvl="0" indent="-228600">
              <a:buFont typeface="+mj-lt"/>
              <a:buAutoNum type="arabicPeriod"/>
            </a:pPr>
            <a:r>
              <a:rPr lang="en-US" sz="12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Tag-based Access Control</a:t>
            </a:r>
          </a:p>
          <a:p>
            <a:pPr marL="685800" marR="0" lvl="1" indent="-2286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You can attach tags to Amazon </a:t>
            </a:r>
            <a:r>
              <a:rPr lang="en-US" dirty="0" err="1"/>
              <a:t>SageMaker</a:t>
            </a:r>
            <a:r>
              <a:rPr lang="en-US" dirty="0"/>
              <a:t> resources or pass tags in a request to Amazon </a:t>
            </a:r>
            <a:r>
              <a:rPr lang="en-US" dirty="0" err="1"/>
              <a:t>SageMaker</a:t>
            </a:r>
            <a:r>
              <a:rPr lang="en-US" dirty="0"/>
              <a:t>. To control access based on tags, you just provide the tag information in the condition element of a policy using condition keys.</a:t>
            </a:r>
          </a:p>
          <a:p>
            <a:pPr marL="685800" marR="0" lvl="1" indent="-2286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You can also control access to groups of Amazon </a:t>
            </a:r>
            <a:r>
              <a:rPr lang="en-US" dirty="0" err="1"/>
              <a:t>SageMaker</a:t>
            </a:r>
            <a:r>
              <a:rPr lang="en-US" dirty="0"/>
              <a:t> resources by attaching tags to the resources and specifying </a:t>
            </a:r>
            <a:r>
              <a:rPr lang="en-US" dirty="0" err="1"/>
              <a:t>ResourceTag</a:t>
            </a:r>
            <a:r>
              <a:rPr lang="en-US" dirty="0"/>
              <a:t> conditions in the IAM policies.</a:t>
            </a:r>
          </a:p>
          <a:p>
            <a:pPr marL="685800" marR="0" lvl="1" indent="-2286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And lastly, you can add tags across </a:t>
            </a:r>
            <a:r>
              <a:rPr lang="en-US" dirty="0" err="1"/>
              <a:t>SageMaker</a:t>
            </a:r>
            <a:r>
              <a:rPr lang="en-US" dirty="0"/>
              <a:t> resources to: notebook instances, training jobs, batch transform jobs, hyperparameter tuning jobs, models, endpoint configurations, and endpoints. </a:t>
            </a:r>
          </a:p>
          <a:p>
            <a:pPr marL="685800" marR="0" lvl="1" indent="-2286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228600" indent="-228600">
              <a:buFont typeface="+mj-lt"/>
              <a:buAutoNum type="arabicPeriod"/>
            </a:pPr>
            <a:r>
              <a:rPr lang="en-US" sz="1200" b="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Detective Controls</a:t>
            </a:r>
            <a:endParaRPr lang="en-US" b="0" dirty="0"/>
          </a:p>
          <a:p>
            <a:pPr marL="628650" marR="0" lvl="1"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 detective control is responsible for identifying potential security threats or incidents.</a:t>
            </a:r>
          </a:p>
          <a:p>
            <a:pPr marL="628650" marR="0" lvl="1"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One example of a form of detective control is the use of internal auditing to ensure that an environment and user practice is inline with your policies and requirements. These controls can help your organization identify and understand the scope of anomalous activity. For instance, you can detect the creation of Amazon </a:t>
            </a:r>
            <a:r>
              <a:rPr lang="en-US" dirty="0" err="1"/>
              <a:t>SageMaker</a:t>
            </a:r>
            <a:r>
              <a:rPr lang="en-US" dirty="0"/>
              <a:t> training jobs outside of the secure data science VPC and terminate them. Similarly, you can establish controls for any other type of violation.</a:t>
            </a:r>
          </a:p>
          <a:p>
            <a:pPr marL="628650" marR="0" lvl="1"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Lastly, you can also deploy detective controls through lifecycle options aka bootstrapping on Notebook instances, which can help you scale the process, and detect violations early.</a:t>
            </a:r>
          </a:p>
          <a:p>
            <a:pPr marL="628650" marR="0" lvl="1"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628650" marR="0" lvl="1"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1" dirty="0"/>
          </a:p>
          <a:p>
            <a:pPr marL="228600" lvl="0" indent="-228600">
              <a:buFont typeface="+mj-lt"/>
              <a:buAutoNum type="arabicPeriod"/>
            </a:pPr>
            <a:r>
              <a:rPr lang="en-US" sz="1200" b="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Preventive Controls</a:t>
            </a:r>
            <a:endParaRPr lang="en-US" b="0" dirty="0"/>
          </a:p>
          <a:p>
            <a:pPr marL="685800" marR="0" lvl="1" indent="-2286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Using the language of principals, actions, resources, and conditions that you we mentioned at the beginning, you have a rich language to configure preventive controls that govern your environment. Preventive controls can stop an action from ever succeeding in the first place. </a:t>
            </a:r>
          </a:p>
          <a:p>
            <a:pPr marL="685800" marR="0" lvl="1" indent="-2286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Amazon </a:t>
            </a:r>
            <a:r>
              <a:rPr lang="en-US" dirty="0" err="1"/>
              <a:t>SageMaker</a:t>
            </a:r>
            <a:r>
              <a:rPr lang="en-US" dirty="0"/>
              <a:t> provides numerous conditions that allow you to control the aspects of the many </a:t>
            </a:r>
            <a:r>
              <a:rPr lang="en-US" dirty="0" err="1"/>
              <a:t>SageMaker</a:t>
            </a:r>
            <a:r>
              <a:rPr lang="en-US" dirty="0"/>
              <a:t> actions your users will need. </a:t>
            </a:r>
          </a:p>
          <a:p>
            <a:pPr marL="685800" marR="0" lvl="1" indent="-2286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For example, you can use a preventive control with a condition statement that will specify that an action can be executed only if appropriate subnets and security groups have been configured with specific values.</a:t>
            </a:r>
          </a:p>
          <a:p>
            <a:pPr marL="685800" marR="0" lvl="1" indent="-2286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In like manner, you can use a preventive control to provide clear and immediate feedback to a developer to let them know when a mistake has been made.</a:t>
            </a:r>
          </a:p>
          <a:p>
            <a:pPr marL="685800" marR="0" lvl="1" indent="-2286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Preventive controls can be used, for instance, to verify tag-based access, proper VPC usage, proper instance type allocation, direct internet access support, etc.</a:t>
            </a:r>
          </a:p>
          <a:p>
            <a:pPr marL="685800" lvl="1" indent="-228600">
              <a:buFont typeface="Arial" panose="020B0604020202020204" pitchFamily="34" charset="0"/>
              <a:buChar char="•"/>
            </a:pPr>
            <a:r>
              <a:rPr lang="en-US" dirty="0"/>
              <a:t>Some other </a:t>
            </a:r>
            <a:r>
              <a:rPr lang="en-US" b="0" dirty="0"/>
              <a:t>preventive controls: </a:t>
            </a:r>
            <a:r>
              <a:rPr lang="en-US" b="0" dirty="0" err="1"/>
              <a:t>sagemaker:DirectInternetAccess</a:t>
            </a:r>
            <a:r>
              <a:rPr lang="en-US" b="0" dirty="0"/>
              <a:t> (</a:t>
            </a:r>
            <a:r>
              <a:rPr lang="en-US" b="0" dirty="0">
                <a:latin typeface="Amazon Ember"/>
              </a:rPr>
              <a:t>Disable internet access for Notebook Instances), </a:t>
            </a:r>
            <a:r>
              <a:rPr lang="en-US" b="0" dirty="0" err="1"/>
              <a:t>sagemaker:NetworkIsolation</a:t>
            </a:r>
            <a:r>
              <a:rPr lang="en-US" b="0" dirty="0"/>
              <a:t> (</a:t>
            </a:r>
            <a:r>
              <a:rPr lang="en-US" b="0" dirty="0">
                <a:latin typeface="Amazon Ember"/>
              </a:rPr>
              <a:t>Require network isolation for </a:t>
            </a:r>
            <a:r>
              <a:rPr lang="en-US" b="0" dirty="0" err="1">
                <a:latin typeface="Amazon Ember"/>
              </a:rPr>
              <a:t>SageMaker</a:t>
            </a:r>
            <a:r>
              <a:rPr lang="en-US" b="0" dirty="0">
                <a:latin typeface="Amazon Ember"/>
              </a:rPr>
              <a:t> jobs), </a:t>
            </a:r>
            <a:r>
              <a:rPr lang="en-US" b="0" dirty="0" err="1"/>
              <a:t>sagemaker:VpcSubnets</a:t>
            </a:r>
            <a:r>
              <a:rPr lang="en-US" b="0" dirty="0">
                <a:latin typeface="Amazon Ember Regular" charset="0"/>
              </a:rPr>
              <a:t> (</a:t>
            </a:r>
            <a:r>
              <a:rPr lang="en-US" b="0" dirty="0">
                <a:latin typeface="Amazon Ember"/>
              </a:rPr>
              <a:t>Require use of specified subnets and SGs), </a:t>
            </a:r>
            <a:r>
              <a:rPr lang="en-US" b="0" dirty="0" err="1"/>
              <a:t>sagemaker:InterContainerTrafficEncryption</a:t>
            </a:r>
            <a:r>
              <a:rPr lang="en-US" b="0" dirty="0"/>
              <a:t> (</a:t>
            </a:r>
            <a:r>
              <a:rPr lang="en-US" b="0" dirty="0">
                <a:latin typeface="Amazon Ember"/>
              </a:rPr>
              <a:t>Encrypt traffic between distributed instances)</a:t>
            </a:r>
          </a:p>
          <a:p>
            <a:pPr marL="685800" lvl="1" indent="-228600">
              <a:buFont typeface="Arial" panose="020B0604020202020204" pitchFamily="34" charset="0"/>
              <a:buChar char="•"/>
            </a:pPr>
            <a:endParaRPr lang="en-US" b="0" dirty="0">
              <a:latin typeface="Amazon Ember"/>
            </a:endParaRPr>
          </a:p>
          <a:p>
            <a:pPr rtl="0" eaLnBrk="1" fontAlgn="b" latinLnBrk="0" hangingPunct="1"/>
            <a:r>
              <a:rPr lang="en-US" sz="1200" b="0" i="0" u="none" strike="noStrike" kern="1200" dirty="0">
                <a:solidFill>
                  <a:schemeClr val="tx1"/>
                </a:solidFill>
                <a:effectLst/>
                <a:latin typeface="Amazon Ember Regular" charset="0"/>
                <a:ea typeface="+mn-ea"/>
                <a:cs typeface="+mn-cs"/>
              </a:rPr>
              <a:t>Amazon </a:t>
            </a:r>
            <a:r>
              <a:rPr lang="en-US" sz="1200" b="0" i="0" u="none" strike="noStrike" kern="1200" dirty="0" err="1">
                <a:solidFill>
                  <a:schemeClr val="tx1"/>
                </a:solidFill>
                <a:effectLst/>
                <a:latin typeface="Amazon Ember Regular" charset="0"/>
                <a:ea typeface="+mn-ea"/>
                <a:cs typeface="+mn-cs"/>
              </a:rPr>
              <a:t>SageMaker</a:t>
            </a:r>
            <a:r>
              <a:rPr lang="en-US" sz="1200" b="0" i="0" u="none" strike="noStrike" kern="1200" dirty="0">
                <a:solidFill>
                  <a:schemeClr val="tx1"/>
                </a:solidFill>
                <a:effectLst/>
                <a:latin typeface="Amazon Ember Regular" charset="0"/>
                <a:ea typeface="+mn-ea"/>
                <a:cs typeface="+mn-cs"/>
              </a:rPr>
              <a:t> comes with built-in encryption capabilities and </a:t>
            </a:r>
            <a:r>
              <a:rPr lang="en-US" dirty="0"/>
              <a:t>ensures that ML model artifacts and other system artifacts are encrypted in transit and at rest. </a:t>
            </a:r>
            <a:r>
              <a:rPr lang="en-US" sz="1200" b="0" i="0" u="none" strike="noStrike" kern="1200" dirty="0">
                <a:solidFill>
                  <a:schemeClr val="tx1"/>
                </a:solidFill>
                <a:effectLst/>
                <a:latin typeface="Amazon Ember Regular" charset="0"/>
                <a:ea typeface="+mn-ea"/>
                <a:cs typeface="+mn-cs"/>
              </a:rPr>
              <a:t>It also give you flexible data encryption options using AWS service managed keys, AWS managed keys via AWS KMS, or customer managed keys (CMK). Now let’s some more details across the four features mentioned on the slide.</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a:p>
            <a:pPr marL="228600" marR="0" lvl="0" indent="-228600" algn="l" defTabSz="457200" rtl="0" eaLnBrk="1" fontAlgn="auto" latinLnBrk="0" hangingPunct="1">
              <a:lnSpc>
                <a:spcPct val="100000"/>
              </a:lnSpc>
              <a:spcBef>
                <a:spcPts val="0"/>
              </a:spcBef>
              <a:spcAft>
                <a:spcPts val="0"/>
              </a:spcAft>
              <a:buClrTx/>
              <a:buSzTx/>
              <a:buFont typeface="+mj-lt"/>
              <a:buAutoNum type="arabicPeriod"/>
              <a:tabLst/>
              <a:defRPr/>
            </a:pPr>
            <a:r>
              <a:rPr lang="en-US" sz="1200" b="0" i="0" u="none" strike="noStrike" kern="1200" dirty="0">
                <a:solidFill>
                  <a:schemeClr val="tx1"/>
                </a:solidFill>
                <a:effectLst/>
                <a:latin typeface="Amazon Ember Regular" charset="0"/>
                <a:ea typeface="+mn-ea"/>
                <a:cs typeface="+mn-cs"/>
              </a:rPr>
              <a:t>End-to-end encryption at rest</a:t>
            </a:r>
            <a:endParaRPr lang="en-US" sz="1200" b="0" i="0" kern="1200" dirty="0">
              <a:solidFill>
                <a:schemeClr val="tx1"/>
              </a:solidFill>
              <a:effectLst/>
              <a:latin typeface="Amazon Ember Regular" charset="0"/>
              <a:ea typeface="+mn-ea"/>
              <a:cs typeface="+mn-cs"/>
            </a:endParaRPr>
          </a:p>
          <a:p>
            <a:pPr marL="685800" marR="0" lvl="1" indent="-2286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Amazon Ember Regular" charset="0"/>
                <a:ea typeface="+mn-ea"/>
                <a:cs typeface="+mn-cs"/>
              </a:rPr>
              <a:t>You can use encrypted S3 buckets for model artifacts and data, as well as pass a KMS key to Amazon </a:t>
            </a:r>
            <a:r>
              <a:rPr lang="en-US" sz="1200" b="0" i="0" kern="1200" dirty="0" err="1">
                <a:solidFill>
                  <a:schemeClr val="tx1"/>
                </a:solidFill>
                <a:effectLst/>
                <a:latin typeface="Amazon Ember Regular" charset="0"/>
                <a:ea typeface="+mn-ea"/>
                <a:cs typeface="+mn-cs"/>
              </a:rPr>
              <a:t>SageMaker</a:t>
            </a:r>
            <a:r>
              <a:rPr lang="en-US" sz="1200" b="0" i="0" kern="1200" dirty="0">
                <a:solidFill>
                  <a:schemeClr val="tx1"/>
                </a:solidFill>
                <a:effectLst/>
                <a:latin typeface="Amazon Ember Regular" charset="0"/>
                <a:ea typeface="+mn-ea"/>
                <a:cs typeface="+mn-cs"/>
              </a:rPr>
              <a:t> notebooks, training jobs, and endpoints, to encrypt the attached ML storage volume. </a:t>
            </a:r>
          </a:p>
          <a:p>
            <a:pPr marL="685800" marR="0" lvl="1" indent="-2286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Amazon Ember Regular" charset="0"/>
                <a:ea typeface="+mn-ea"/>
                <a:cs typeface="+mn-cs"/>
              </a:rPr>
              <a:t>In addition, all instance OS volumes are encrypted with an AWS-managed KMS key.</a:t>
            </a:r>
          </a:p>
          <a:p>
            <a:pPr marL="685800" marR="0" lvl="1" indent="-2286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Amazon Ember Regular" charset="0"/>
                <a:ea typeface="+mn-ea"/>
                <a:cs typeface="+mn-cs"/>
              </a:rPr>
              <a:t>Lastly, data of a sensitive nature that needs to be encrypted with a customer owned KMS key for compliance reasons should be stored in the ML EBS volume or S3, both of which can be KMS encrypted with customer managed keys. Notebook instances mount all default folders used by Jupyter or the algorithm containers onto the ML volume. </a:t>
            </a:r>
            <a:endParaRPr lang="en-US" dirty="0"/>
          </a:p>
          <a:p>
            <a:pPr marL="685800" marR="0" lvl="1" indent="-2286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228600" marR="0" lvl="0" indent="-228600" algn="l" defTabSz="457200" rtl="0" eaLnBrk="1" fontAlgn="auto" latinLnBrk="0" hangingPunct="1">
              <a:lnSpc>
                <a:spcPct val="100000"/>
              </a:lnSpc>
              <a:spcBef>
                <a:spcPts val="0"/>
              </a:spcBef>
              <a:spcAft>
                <a:spcPts val="0"/>
              </a:spcAft>
              <a:buClrTx/>
              <a:buSzTx/>
              <a:buFont typeface="+mj-lt"/>
              <a:buAutoNum type="arabicPeriod"/>
              <a:tabLst/>
              <a:defRPr/>
            </a:pPr>
            <a:r>
              <a:rPr lang="en-US" sz="1200" b="0" i="0" u="none" strike="noStrike" kern="1200" dirty="0">
                <a:solidFill>
                  <a:schemeClr val="tx1"/>
                </a:solidFill>
                <a:effectLst/>
                <a:latin typeface="Amazon Ember Regular" charset="0"/>
                <a:ea typeface="+mn-ea"/>
                <a:cs typeface="+mn-cs"/>
              </a:rPr>
              <a:t>End-to-end encryption in transit</a:t>
            </a:r>
            <a:endParaRPr lang="en-US" dirty="0"/>
          </a:p>
          <a:p>
            <a:pPr marL="685800" marR="0" lvl="1" indent="-2286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Inter-network communications support TLS 1.2 encryption between all components and clients. </a:t>
            </a:r>
          </a:p>
          <a:p>
            <a:pPr marL="685800" marR="0" lvl="1" indent="-2286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Requests to the Amazon </a:t>
            </a:r>
            <a:r>
              <a:rPr lang="en-US" dirty="0" err="1"/>
              <a:t>SageMaker</a:t>
            </a:r>
            <a:r>
              <a:rPr lang="en-US" dirty="0"/>
              <a:t> API and console are made over a secure (SSL) connection. You pass AWS Identity and Access Management roles to Amazon </a:t>
            </a:r>
            <a:r>
              <a:rPr lang="en-US" dirty="0" err="1"/>
              <a:t>SageMaker</a:t>
            </a:r>
            <a:r>
              <a:rPr lang="en-US" dirty="0"/>
              <a:t> to provide permissions to access resources on your behalf for training and deployment. You can use encrypted S3 buckets for model artifacts and data, as well as pass a KMS key to Amazon </a:t>
            </a:r>
            <a:r>
              <a:rPr lang="en-US" dirty="0" err="1"/>
              <a:t>SageMaker</a:t>
            </a:r>
            <a:r>
              <a:rPr lang="en-US" dirty="0"/>
              <a:t> instances to encrypt the attached ML storage volumes. </a:t>
            </a:r>
          </a:p>
          <a:p>
            <a:pPr marL="628650" lvl="1" indent="-171450">
              <a:buFont typeface="Arial" panose="020B0604020202020204" pitchFamily="34" charset="0"/>
              <a:buChar char="•"/>
            </a:pPr>
            <a:endParaRPr lang="en-US" dirty="0"/>
          </a:p>
          <a:p>
            <a:pPr marL="228600" lvl="0" indent="-228600">
              <a:buFont typeface="+mj-lt"/>
              <a:buAutoNum type="arabicPeriod"/>
            </a:pPr>
            <a:r>
              <a:rPr lang="en-US" sz="1200" b="0" i="0" u="none" strike="noStrike" kern="1200" dirty="0">
                <a:solidFill>
                  <a:schemeClr val="tx1"/>
                </a:solidFill>
                <a:effectLst/>
                <a:latin typeface="Amazon Ember Regular" charset="0"/>
                <a:ea typeface="+mn-ea"/>
                <a:cs typeface="+mn-cs"/>
              </a:rPr>
              <a:t>Inter-node encryption for distributed training</a:t>
            </a:r>
            <a:endParaRPr lang="en-US" dirty="0"/>
          </a:p>
          <a:p>
            <a:pPr marL="685800" marR="0" lvl="1" indent="-2286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It is optionally possible to encrypt inter-node training communications, which ensures that the compute nodes in a cluster encrypt their communications while training. Beware though that enabling inter-container traffic encryption can increase training time, especially if you are using distributed deep learning algorithms. For affected algorithms, adding this additional level of security also increases cost. The training time for most Amazon </a:t>
            </a:r>
            <a:r>
              <a:rPr lang="en-US" dirty="0" err="1"/>
              <a:t>SageMaker</a:t>
            </a:r>
            <a:r>
              <a:rPr lang="en-US" dirty="0"/>
              <a:t> built-in algorithms though, such as </a:t>
            </a:r>
            <a:r>
              <a:rPr lang="en-US" dirty="0" err="1"/>
              <a:t>XGBoost</a:t>
            </a:r>
            <a:r>
              <a:rPr lang="en-US" dirty="0"/>
              <a:t>, </a:t>
            </a:r>
            <a:r>
              <a:rPr lang="en-US" dirty="0" err="1"/>
              <a:t>DeepAR</a:t>
            </a:r>
            <a:r>
              <a:rPr lang="en-US" dirty="0"/>
              <a:t>, and linear learner, typically aren't affected. </a:t>
            </a:r>
          </a:p>
          <a:p>
            <a:pPr marL="685800" lvl="1" indent="-228600">
              <a:buFont typeface="Arial" panose="020B0604020202020204" pitchFamily="34" charset="0"/>
              <a:buChar char="•"/>
            </a:pPr>
            <a:endParaRPr lang="en-US" dirty="0"/>
          </a:p>
          <a:p>
            <a:pPr marL="228600" lvl="0" indent="-228600">
              <a:buFont typeface="+mj-lt"/>
              <a:buAutoNum type="arabicPeriod"/>
            </a:pPr>
            <a:r>
              <a:rPr lang="en-US" sz="1200" b="0" i="0" u="none" strike="noStrike" kern="1200" dirty="0">
                <a:solidFill>
                  <a:schemeClr val="tx1"/>
                </a:solidFill>
                <a:effectLst/>
                <a:latin typeface="Amazon Ember Regular" charset="0"/>
                <a:ea typeface="+mn-ea"/>
                <a:cs typeface="+mn-cs"/>
              </a:rPr>
              <a:t>Encryption with Customer Managed Keys (CMK) - KMS</a:t>
            </a:r>
            <a:endParaRPr lang="en-US" dirty="0"/>
          </a:p>
          <a:p>
            <a:pPr marL="685800" marR="0" lvl="1" indent="-2286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Amazon Ember Regular" charset="0"/>
                <a:ea typeface="+mn-ea"/>
                <a:cs typeface="+mn-cs"/>
              </a:rPr>
              <a:t>All Machine Learning (ML) data volumes for all </a:t>
            </a:r>
            <a:r>
              <a:rPr lang="en-US" sz="1200" b="0" i="0" kern="1200" dirty="0" err="1">
                <a:solidFill>
                  <a:schemeClr val="tx1"/>
                </a:solidFill>
                <a:effectLst/>
                <a:latin typeface="Amazon Ember Regular" charset="0"/>
                <a:ea typeface="+mn-ea"/>
                <a:cs typeface="+mn-cs"/>
              </a:rPr>
              <a:t>SageMaker</a:t>
            </a:r>
            <a:r>
              <a:rPr lang="en-US" sz="1200" b="0" i="0" kern="1200" dirty="0">
                <a:solidFill>
                  <a:schemeClr val="tx1"/>
                </a:solidFill>
                <a:effectLst/>
                <a:latin typeface="Amazon Ember Regular" charset="0"/>
                <a:ea typeface="+mn-ea"/>
                <a:cs typeface="+mn-cs"/>
              </a:rPr>
              <a:t> instances may be encrypted with customer specified KMS keys.</a:t>
            </a:r>
          </a:p>
          <a:p>
            <a:pPr marL="685800" marR="0" lvl="1" indent="-2286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Customers may specify KMS keys to use for envelope encryption with S3 input/output buckets and ML EBS volumes.</a:t>
            </a:r>
          </a:p>
          <a:p>
            <a:pPr marL="685800" marR="0" lvl="1" indent="-2286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Lastly, all instance OS volumes are encrypted with an AWS-managed KMS key.</a:t>
            </a:r>
          </a:p>
          <a:p>
            <a:pPr marL="685800" marR="0" lvl="1" indent="-2286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endParaRPr lang="en-US" dirty="0"/>
          </a:p>
          <a:p>
            <a:pPr rtl="0" eaLnBrk="1" fontAlgn="b" latinLnBrk="0" hangingPunct="1"/>
            <a:r>
              <a:rPr lang="en-US" sz="1200" b="0" i="0" u="none" strike="noStrike" kern="1200" dirty="0">
                <a:solidFill>
                  <a:schemeClr val="tx1"/>
                </a:solidFill>
                <a:effectLst/>
                <a:latin typeface="Amazon Ember Regular" charset="0"/>
                <a:ea typeface="+mn-ea"/>
                <a:cs typeface="+mn-cs"/>
              </a:rPr>
              <a:t>Amazon </a:t>
            </a:r>
            <a:r>
              <a:rPr lang="en-US" sz="1200" b="0" i="0" u="none" strike="noStrike" kern="1200" dirty="0" err="1">
                <a:solidFill>
                  <a:schemeClr val="tx1"/>
                </a:solidFill>
                <a:effectLst/>
                <a:latin typeface="Amazon Ember Regular" charset="0"/>
                <a:ea typeface="+mn-ea"/>
                <a:cs typeface="+mn-cs"/>
              </a:rPr>
              <a:t>SageMaker</a:t>
            </a:r>
            <a:r>
              <a:rPr lang="en-US" sz="1200" b="0" i="0" u="none" strike="noStrike" kern="1200" dirty="0">
                <a:solidFill>
                  <a:schemeClr val="tx1"/>
                </a:solidFill>
                <a:effectLst/>
                <a:latin typeface="Amazon Ember Regular" charset="0"/>
                <a:ea typeface="+mn-ea"/>
                <a:cs typeface="+mn-cs"/>
              </a:rPr>
              <a:t> automatically logs all API calls, data access, and any events that occur during the ML development process. More specifically, it allows for:</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a:p>
            <a:pPr marL="228600" marR="0" lvl="0" indent="-228600" algn="l" defTabSz="457200" rtl="0" eaLnBrk="1" fontAlgn="auto" latinLnBrk="0" hangingPunct="1">
              <a:lnSpc>
                <a:spcPct val="100000"/>
              </a:lnSpc>
              <a:spcBef>
                <a:spcPts val="0"/>
              </a:spcBef>
              <a:spcAft>
                <a:spcPts val="0"/>
              </a:spcAft>
              <a:buClrTx/>
              <a:buSzTx/>
              <a:buFont typeface="+mj-lt"/>
              <a:buAutoNum type="arabicPeriod"/>
              <a:tabLst/>
              <a:defRPr/>
            </a:pPr>
            <a:r>
              <a:rPr lang="en-US" sz="1200" b="0" i="0" u="none" strike="noStrike" kern="1200" dirty="0">
                <a:solidFill>
                  <a:schemeClr val="tx1"/>
                </a:solidFill>
                <a:effectLst/>
                <a:latin typeface="Amazon Ember Regular" charset="0"/>
                <a:ea typeface="+mn-ea"/>
                <a:cs typeface="+mn-cs"/>
              </a:rPr>
              <a:t>End-to-Activity Logging and Event Collection</a:t>
            </a:r>
          </a:p>
          <a:p>
            <a:pPr marL="685800" marR="0" lvl="1" indent="-2286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kern="1200" dirty="0">
                <a:solidFill>
                  <a:schemeClr val="tx1"/>
                </a:solidFill>
                <a:effectLst/>
                <a:latin typeface="Amazon Ember Regular" charset="0"/>
                <a:ea typeface="+mn-ea"/>
                <a:cs typeface="+mn-cs"/>
              </a:rPr>
              <a:t>Amazon CloudWatch Logs enables you to monitor, store, and access your log files from EC2 instances, AWS CloudTrail, and other sources. You can collect and track metrics, create customized dashboards, and set alarms that notify you or take actions when a specified metric reaches a threshold that you specify. CloudWatch Logs can monitor information in the log files and notify you when certain thresholds are met. You can also archive your log data in highly durable storage.</a:t>
            </a:r>
            <a:endParaRPr lang="en-US" sz="1200" b="0" i="0" kern="1200" dirty="0">
              <a:solidFill>
                <a:schemeClr val="tx1"/>
              </a:solidFill>
              <a:effectLst/>
              <a:latin typeface="Amazon Ember Regular" charset="0"/>
              <a:ea typeface="+mn-ea"/>
              <a:cs typeface="+mn-cs"/>
            </a:endParaRPr>
          </a:p>
          <a:p>
            <a:pPr marL="685800" marR="0" lvl="1" indent="-2286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API calls that </a:t>
            </a:r>
            <a:r>
              <a:rPr lang="en-US" dirty="0" err="1"/>
              <a:t>SageMaker</a:t>
            </a:r>
            <a:r>
              <a:rPr lang="en-US" dirty="0"/>
              <a:t> instances make on your behalf to other services such as S3, are also logged in CloudTrail and will reflect the IAM role assigned to the instances.</a:t>
            </a:r>
            <a:endParaRPr lang="en-US" sz="1200" b="0" i="0" kern="1200" dirty="0">
              <a:solidFill>
                <a:schemeClr val="tx1"/>
              </a:solidFill>
              <a:effectLst/>
              <a:latin typeface="Amazon Ember Regular" charset="0"/>
              <a:ea typeface="+mn-ea"/>
              <a:cs typeface="+mn-cs"/>
            </a:endParaRPr>
          </a:p>
          <a:p>
            <a:pPr marL="685800" marR="0" lvl="1" indent="-2286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Container logs and metrics are delivered to the customer, underlying infrastructure logs are retained by the </a:t>
            </a:r>
            <a:r>
              <a:rPr lang="en-US" dirty="0" err="1"/>
              <a:t>SageMaker</a:t>
            </a:r>
            <a:r>
              <a:rPr lang="en-US" dirty="0"/>
              <a:t> service platform </a:t>
            </a:r>
          </a:p>
          <a:p>
            <a:pPr marL="685800" marR="0" lvl="1" indent="-2286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228600" marR="0" lvl="0" indent="-228600" algn="l" defTabSz="457200" rtl="0" eaLnBrk="1" fontAlgn="auto" latinLnBrk="0" hangingPunct="1">
              <a:lnSpc>
                <a:spcPct val="100000"/>
              </a:lnSpc>
              <a:spcBef>
                <a:spcPts val="0"/>
              </a:spcBef>
              <a:spcAft>
                <a:spcPts val="0"/>
              </a:spcAft>
              <a:buClrTx/>
              <a:buSzTx/>
              <a:buFont typeface="+mj-lt"/>
              <a:buAutoNum type="arabicPeriod"/>
              <a:tabLst/>
              <a:defRPr/>
            </a:pPr>
            <a:r>
              <a:rPr lang="en-US" sz="1200" b="0" i="0" u="none" strike="noStrike" kern="1200" dirty="0">
                <a:solidFill>
                  <a:schemeClr val="tx1"/>
                </a:solidFill>
                <a:effectLst/>
                <a:latin typeface="Amazon Ember Regular" charset="0"/>
                <a:ea typeface="+mn-ea"/>
                <a:cs typeface="+mn-cs"/>
              </a:rPr>
              <a:t>CloudTrail &amp; CloudWatch Audits</a:t>
            </a:r>
          </a:p>
          <a:p>
            <a:pPr marL="685800" marR="0" lvl="1" indent="-2286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kern="1200" dirty="0">
                <a:solidFill>
                  <a:schemeClr val="tx1"/>
                </a:solidFill>
                <a:effectLst/>
                <a:latin typeface="Amazon Ember Regular" charset="0"/>
                <a:ea typeface="+mn-ea"/>
                <a:cs typeface="+mn-cs"/>
              </a:rPr>
              <a:t>You can monitor Amazon </a:t>
            </a:r>
            <a:r>
              <a:rPr lang="en-US" sz="1200" b="0" i="0" u="none" strike="noStrike" kern="1200" dirty="0" err="1">
                <a:solidFill>
                  <a:schemeClr val="tx1"/>
                </a:solidFill>
                <a:effectLst/>
                <a:latin typeface="Amazon Ember Regular" charset="0"/>
                <a:ea typeface="+mn-ea"/>
                <a:cs typeface="+mn-cs"/>
              </a:rPr>
              <a:t>SageMaker</a:t>
            </a:r>
            <a:r>
              <a:rPr lang="en-US" sz="1200" b="0" i="0" u="none" strike="noStrike" kern="1200" dirty="0">
                <a:solidFill>
                  <a:schemeClr val="tx1"/>
                </a:solidFill>
                <a:effectLst/>
                <a:latin typeface="Amazon Ember Regular" charset="0"/>
                <a:ea typeface="+mn-ea"/>
                <a:cs typeface="+mn-cs"/>
              </a:rPr>
              <a:t> using Amazon CloudWatch, which collects raw data and processes it into readable, near real-time metrics. These statistics are kept for 15 months, so that you can access historical information and gain a better perspective on how your web application or service is performing. You can also set alarms that watch for certain thresholds and send notifications or take actions when those thresholds are met. </a:t>
            </a:r>
            <a:endParaRPr lang="en-US" dirty="0"/>
          </a:p>
          <a:p>
            <a:pPr marL="685800" marR="0" lvl="1" indent="-2286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AWS CloudTrail captures API calls and related events made by or on behalf of your AWS account and delivers the log files to an Amazon S3 bucket that you specify. You can identify which users and accounts called AWS, the source IP address from which the calls were made, and when the calls occurred.</a:t>
            </a:r>
          </a:p>
          <a:p>
            <a:endParaRPr lang="en-US" dirty="0"/>
          </a:p>
          <a:p>
            <a:pPr marL="0" marR="0" lvl="0" indent="0" algn="l" defTabSz="457200" rtl="0" eaLnBrk="1" fontAlgn="b"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Amazon Ember Regular" charset="0"/>
                <a:ea typeface="+mn-ea"/>
                <a:cs typeface="+mn-cs"/>
              </a:rPr>
              <a:t>As you know, AWS supports more security standards and compliance certifications than any other coffering, but more specifically to </a:t>
            </a:r>
            <a:r>
              <a:rPr lang="en-US" sz="1200" b="0" i="0" u="none" strike="noStrike" kern="1200" dirty="0" err="1">
                <a:solidFill>
                  <a:schemeClr val="tx1"/>
                </a:solidFill>
                <a:effectLst/>
                <a:latin typeface="Amazon Ember Regular" charset="0"/>
                <a:ea typeface="+mn-ea"/>
                <a:cs typeface="+mn-cs"/>
              </a:rPr>
              <a:t>SageMaker</a:t>
            </a:r>
            <a:r>
              <a:rPr lang="en-US" sz="1200" b="0" i="0" u="none" strike="noStrike" kern="1200" dirty="0">
                <a:solidFill>
                  <a:schemeClr val="tx1"/>
                </a:solidFill>
                <a:effectLst/>
                <a:latin typeface="Amazon Ember Regular" charset="0"/>
                <a:ea typeface="+mn-ea"/>
                <a:cs typeface="+mn-cs"/>
              </a:rPr>
              <a:t> </a:t>
            </a:r>
            <a:r>
              <a:rPr lang="en-US" sz="1200" b="0" i="1" u="none" strike="noStrike" kern="1200" dirty="0">
                <a:solidFill>
                  <a:schemeClr val="tx1"/>
                </a:solidFill>
                <a:effectLst/>
                <a:latin typeface="Amazon Ember Regular" charset="0"/>
                <a:ea typeface="+mn-ea"/>
                <a:cs typeface="+mn-cs"/>
              </a:rPr>
              <a:t>[at the time of writing] </a:t>
            </a:r>
            <a:r>
              <a:rPr lang="en-US" sz="1200" b="0" i="0" u="none" strike="noStrike" kern="1200" dirty="0">
                <a:solidFill>
                  <a:schemeClr val="tx1"/>
                </a:solidFill>
                <a:effectLst/>
                <a:latin typeface="Amazon Ember Regular" charset="0"/>
                <a:ea typeface="+mn-ea"/>
                <a:cs typeface="+mn-cs"/>
              </a:rPr>
              <a:t>we comply with PCI, HIPAA, SOC 1/2/3, </a:t>
            </a:r>
            <a:r>
              <a:rPr lang="en-US" sz="1200" b="0" i="0" u="none" strike="noStrike" kern="1200" dirty="0" err="1">
                <a:solidFill>
                  <a:schemeClr val="tx1"/>
                </a:solidFill>
                <a:effectLst/>
                <a:latin typeface="Amazon Ember Regular" charset="0"/>
                <a:ea typeface="+mn-ea"/>
                <a:cs typeface="+mn-cs"/>
              </a:rPr>
              <a:t>FedRamp</a:t>
            </a:r>
            <a:r>
              <a:rPr lang="en-US" sz="1200" b="0" i="0" u="none" strike="noStrike" kern="1200" dirty="0">
                <a:solidFill>
                  <a:schemeClr val="tx1"/>
                </a:solidFill>
                <a:effectLst/>
                <a:latin typeface="Amazon Ember Regular" charset="0"/>
                <a:ea typeface="+mn-ea"/>
                <a:cs typeface="+mn-cs"/>
              </a:rPr>
              <a:t>, ISO 9001/27001/27017/27018, IRAP, ISMS, and ENS.</a:t>
            </a:r>
          </a:p>
          <a:p>
            <a:pPr marL="0" marR="0" lvl="0" indent="0" algn="l" defTabSz="457200" rtl="0" eaLnBrk="1" fontAlgn="b"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Amazon Ember Regular" charset="0"/>
              <a:ea typeface="+mn-ea"/>
              <a:cs typeface="+mn-cs"/>
            </a:endParaRPr>
          </a:p>
          <a:p>
            <a:pPr marL="0" marR="0" lvl="0" indent="0" algn="l" defTabSz="457200" rtl="0" eaLnBrk="1" fontAlgn="b"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Amazon Ember Regular" charset="0"/>
                <a:ea typeface="+mn-ea"/>
                <a:cs typeface="+mn-cs"/>
              </a:rPr>
              <a:t>In addition, to aid your compliance efforts, AWS regularly achieves third-party validation for thousands of global compliance requirements that we continually monitor to help you meet security and compliance standards for finance, retail, healthcare, government, and beyond. As such, you inherit the latest security controls operated by AWS, strengthening your own compliance and certification programs, while also receiving access to tools you can use to reduce your cost and time to run your own specific security assurance requirements.</a:t>
            </a:r>
          </a:p>
          <a:p>
            <a:pPr marL="457200" lvl="1" indent="0">
              <a:buFont typeface="Arial" panose="020B0604020202020204" pitchFamily="34" charset="0"/>
              <a:buNone/>
            </a:pPr>
            <a:endParaRPr lang="en-US" dirty="0"/>
          </a:p>
          <a:p>
            <a:pPr marL="685800" lvl="1" indent="-228600">
              <a:buFont typeface="Arial" panose="020B0604020202020204" pitchFamily="34" charset="0"/>
              <a:buChar char="•"/>
            </a:pPr>
            <a:endParaRPr lang="en-US" dirty="0"/>
          </a:p>
          <a:p>
            <a:endParaRPr lang="en-US" dirty="0"/>
          </a:p>
          <a:p>
            <a:endParaRPr lang="en-US" sz="1200" b="0" i="0" kern="1200" dirty="0">
              <a:solidFill>
                <a:schemeClr val="tx1"/>
              </a:solidFill>
              <a:effectLst/>
              <a:latin typeface="Amazon Ember Regular" charset="0"/>
              <a:ea typeface="+mn-ea"/>
              <a:cs typeface="+mn-cs"/>
            </a:endParaRPr>
          </a:p>
          <a:p>
            <a:endParaRPr lang="en-US" dirty="0"/>
          </a:p>
        </p:txBody>
      </p:sp>
      <p:sp>
        <p:nvSpPr>
          <p:cNvPr id="4" name="Slide Number Placeholder 3"/>
          <p:cNvSpPr>
            <a:spLocks noGrp="1"/>
          </p:cNvSpPr>
          <p:nvPr>
            <p:ph type="sldNum" sz="quarter" idx="5"/>
          </p:nvPr>
        </p:nvSpPr>
        <p:spPr/>
        <p:txBody>
          <a:bodyPr/>
          <a:lstStyle/>
          <a:p>
            <a:fld id="{2B20620A-227D-4A9C-B954-7529B959CAC1}" type="slidenum">
              <a:rPr lang="en-US" smtClean="0"/>
              <a:t>193</a:t>
            </a:fld>
            <a:endParaRPr lang="en-US"/>
          </a:p>
        </p:txBody>
      </p:sp>
    </p:spTree>
    <p:extLst>
      <p:ext uri="{BB962C8B-B14F-4D97-AF65-F5344CB8AC3E}">
        <p14:creationId xmlns:p14="http://schemas.microsoft.com/office/powerpoint/2010/main" val="2904858215"/>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3" name="Shape 833"/>
          <p:cNvSpPr>
            <a:spLocks noGrp="1" noRot="1" noChangeAspect="1"/>
          </p:cNvSpPr>
          <p:nvPr>
            <p:ph type="sldImg"/>
          </p:nvPr>
        </p:nvSpPr>
        <p:spPr>
          <a:xfrm>
            <a:off x="376238" y="693738"/>
            <a:ext cx="6162675" cy="3467100"/>
          </a:xfrm>
          <a:prstGeom prst="rect">
            <a:avLst/>
          </a:prstGeom>
        </p:spPr>
        <p:txBody>
          <a:bodyPr/>
          <a:lstStyle/>
          <a:p>
            <a:endParaRPr/>
          </a:p>
        </p:txBody>
      </p:sp>
      <p:sp>
        <p:nvSpPr>
          <p:cNvPr id="834" name="Shape 834"/>
          <p:cNvSpPr>
            <a:spLocks noGrp="1"/>
          </p:cNvSpPr>
          <p:nvPr>
            <p:ph type="body" sz="quarter" idx="1"/>
          </p:nvPr>
        </p:nvSpPr>
        <p:spPr>
          <a:xfrm>
            <a:off x="922020" y="4391660"/>
            <a:ext cx="5071110" cy="4160520"/>
          </a:xfrm>
          <a:prstGeom prst="rect">
            <a:avLst/>
          </a:prstGeom>
        </p:spPr>
        <p:txBody>
          <a:bodyPr lIns="92309" tIns="46154" rIns="92309" bIns="46154"/>
          <a:lstStyle/>
          <a:p>
            <a:r>
              <a:rPr lang="en-US" dirty="0"/>
              <a:t>Amazon Augmented AI (Amazon A2I) makes it easy to build the workflows required for human review of ML predictions. Amazon A2I brings human review to all developers, removing the undifferentiated heavy lifting associated with building human review systems or managing large numbers of human reviewers.</a:t>
            </a:r>
          </a:p>
          <a:p>
            <a:endParaRPr lang="en-US" dirty="0"/>
          </a:p>
          <a:p>
            <a:r>
              <a:rPr lang="en-US" dirty="0"/>
              <a:t>Many machine learning applications require humans to review low confidence predictions to ensure the results are correct. For example, extracting information from scanned mortgage application forms can require human review in some cases due to low-quality scans or poor handwriting. But building human review systems can be time consuming and expensive because it involves implementing complex processes or “workflows”, writing custom software to manage review tasks and results, and in many cases, managing large groups of reviewers.</a:t>
            </a:r>
          </a:p>
          <a:p>
            <a:endParaRPr lang="en-US" dirty="0"/>
          </a:p>
          <a:p>
            <a:r>
              <a:rPr lang="en-US" dirty="0"/>
              <a:t>Amazon A2I makes it easy to build and manage human reviews for machine learning applications. Amazon A2I provides built-in human review workflows for common machine learning use cases, such as content moderation and text extraction from documents, which allows predictions from Amazon </a:t>
            </a:r>
            <a:r>
              <a:rPr lang="en-US" dirty="0" err="1"/>
              <a:t>Rekognition</a:t>
            </a:r>
            <a:r>
              <a:rPr lang="en-US" dirty="0"/>
              <a:t> and Amazon </a:t>
            </a:r>
            <a:r>
              <a:rPr lang="en-US" dirty="0" err="1"/>
              <a:t>Textract</a:t>
            </a:r>
            <a:r>
              <a:rPr lang="en-US" dirty="0"/>
              <a:t> to be reviewed easily. You can also create your own workflows for ML models built on Amazon SageMaker or any other tools. Using Amazon A2I, you can allow human reviewers to step in when a model is unable to make a high confidence prediction or to audit its predictions on an on-going basis.</a:t>
            </a:r>
          </a:p>
        </p:txBody>
      </p:sp>
      <p:sp>
        <p:nvSpPr>
          <p:cNvPr id="2" name="Footer Placeholder 1">
            <a:extLst>
              <a:ext uri="{FF2B5EF4-FFF2-40B4-BE49-F238E27FC236}">
                <a16:creationId xmlns:a16="http://schemas.microsoft.com/office/drawing/2014/main" id="{C340AE77-4D87-2146-AE08-4FACF62BB043}"/>
              </a:ext>
            </a:extLst>
          </p:cNvPr>
          <p:cNvSpPr>
            <a:spLocks noGrp="1"/>
          </p:cNvSpPr>
          <p:nvPr>
            <p:ph type="ftr" sz="quarter" idx="4"/>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Helvetica"/>
                <a:ea typeface="Helvetica"/>
                <a:cs typeface="Helvetica"/>
              </a:rPr>
              <a:t>Amazon Confidential</a:t>
            </a:r>
            <a:endParaRPr kumimoji="0" lang="en-US" sz="1200" b="0" i="0" u="none" strike="noStrike" kern="1200" cap="none" spc="0" normalizeH="0" baseline="0" noProof="0" dirty="0">
              <a:ln>
                <a:noFill/>
              </a:ln>
              <a:solidFill>
                <a:prstClr val="black"/>
              </a:solidFill>
              <a:effectLst/>
              <a:uLnTx/>
              <a:uFillTx/>
              <a:latin typeface="Helvetica"/>
              <a:ea typeface="Helvetica"/>
              <a:cs typeface="Helvetica"/>
            </a:endParaRPr>
          </a:p>
        </p:txBody>
      </p:sp>
      <p:sp>
        <p:nvSpPr>
          <p:cNvPr id="3" name="Slide Number Placeholder 2">
            <a:extLst>
              <a:ext uri="{FF2B5EF4-FFF2-40B4-BE49-F238E27FC236}">
                <a16:creationId xmlns:a16="http://schemas.microsoft.com/office/drawing/2014/main" id="{3331EC44-49C9-8349-BBFC-F562C3FF153F}"/>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6C3BE8D-6511-E749-BCD4-307894AFC2D4}" type="slidenum">
              <a:rPr kumimoji="0" lang="en-US" sz="1200" b="0" i="0" u="none" strike="noStrike" kern="1200" cap="none" spc="0" normalizeH="0" baseline="0" noProof="0" smtClean="0">
                <a:ln>
                  <a:noFill/>
                </a:ln>
                <a:solidFill>
                  <a:prstClr val="black"/>
                </a:solidFill>
                <a:effectLst/>
                <a:uLnTx/>
                <a:uFillTx/>
                <a:latin typeface="Helvetica"/>
                <a:ea typeface="Helvetica"/>
                <a:cs typeface="Helvetica"/>
              </a:rPr>
              <a:pPr marL="0" marR="0" lvl="0" indent="0" algn="r" defTabSz="457200" rtl="0" eaLnBrk="1" fontAlgn="auto" latinLnBrk="0" hangingPunct="1">
                <a:lnSpc>
                  <a:spcPct val="100000"/>
                </a:lnSpc>
                <a:spcBef>
                  <a:spcPts val="0"/>
                </a:spcBef>
                <a:spcAft>
                  <a:spcPts val="0"/>
                </a:spcAft>
                <a:buClrTx/>
                <a:buSzTx/>
                <a:buFontTx/>
                <a:buNone/>
                <a:tabLst/>
                <a:defRPr/>
              </a:pPr>
              <a:t>194</a:t>
            </a:fld>
            <a:endParaRPr kumimoji="0" lang="en-US" sz="1200" b="0" i="0" u="none" strike="noStrike" kern="1200" cap="none" spc="0" normalizeH="0" baseline="0" noProof="0">
              <a:ln>
                <a:noFill/>
              </a:ln>
              <a:solidFill>
                <a:prstClr val="black"/>
              </a:solidFill>
              <a:effectLst/>
              <a:uLnTx/>
              <a:uFillTx/>
              <a:latin typeface="Helvetica"/>
              <a:ea typeface="Helvetica"/>
              <a:cs typeface="Helvetica"/>
            </a:endParaRPr>
          </a:p>
        </p:txBody>
      </p:sp>
    </p:spTree>
    <p:extLst>
      <p:ext uri="{BB962C8B-B14F-4D97-AF65-F5344CB8AC3E}">
        <p14:creationId xmlns:p14="http://schemas.microsoft.com/office/powerpoint/2010/main" val="2623069862"/>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1/Client application sends data for inference</a:t>
            </a:r>
          </a:p>
          <a:p>
            <a:endParaRPr lang="en-US" dirty="0"/>
          </a:p>
          <a:p>
            <a:r>
              <a:rPr lang="en-US" dirty="0"/>
              <a:t>2/AWS AI service or custom model built on SageMaker or with other service makes the predictions</a:t>
            </a:r>
          </a:p>
          <a:p>
            <a:endParaRPr lang="en-US" dirty="0"/>
          </a:p>
          <a:p>
            <a:r>
              <a:rPr lang="en-US" dirty="0"/>
              <a:t>3/High confidence predictions are send back the client application</a:t>
            </a:r>
          </a:p>
          <a:p>
            <a:endParaRPr lang="en-US" dirty="0"/>
          </a:p>
          <a:p>
            <a:r>
              <a:rPr lang="en-US" dirty="0"/>
              <a:t>4/Low confidence predictions routed for human review according to the conditions specified</a:t>
            </a:r>
          </a:p>
          <a:p>
            <a:endParaRPr lang="en-US" dirty="0"/>
          </a:p>
          <a:p>
            <a:r>
              <a:rPr lang="en-US" dirty="0"/>
              <a:t>5/Review consolidated</a:t>
            </a:r>
          </a:p>
          <a:p>
            <a:endParaRPr lang="en-US" dirty="0"/>
          </a:p>
          <a:p>
            <a:r>
              <a:rPr lang="en-US" dirty="0"/>
              <a:t>6/Results if review stored to S3 bucket for customers to take action</a:t>
            </a:r>
          </a:p>
        </p:txBody>
      </p:sp>
      <p:sp>
        <p:nvSpPr>
          <p:cNvPr id="4" name="Header Placeholder 3"/>
          <p:cNvSpPr>
            <a:spLocks noGrp="1"/>
          </p:cNvSpPr>
          <p:nvPr>
            <p:ph type="hdr" sz="quarter"/>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mazon Ember Regular" charset="0"/>
                <a:ea typeface="+mn-ea"/>
                <a:cs typeface="+mn-cs"/>
              </a:rPr>
              <a:t>AWS SKO Event 2019</a:t>
            </a:r>
            <a:endPar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endParaRPr>
          </a:p>
        </p:txBody>
      </p:sp>
      <p:sp>
        <p:nvSpPr>
          <p:cNvPr id="5" name="Footer Placeholder 4"/>
          <p:cNvSpPr>
            <a:spLocks noGrp="1"/>
          </p:cNvSpPr>
          <p:nvPr>
            <p:ph type="ftr" sz="quarter" idx="4"/>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x-none" sz="700" b="0" i="0" u="none" strike="noStrike" kern="1200" cap="none" spc="0" normalizeH="0" baseline="0" noProof="0">
                <a:ln>
                  <a:noFill/>
                </a:ln>
                <a:solidFill>
                  <a:srgbClr val="282828"/>
                </a:solidFill>
                <a:effectLst/>
                <a:uLnTx/>
                <a:uFillTx/>
                <a:latin typeface="Amazon Ember" charset="0"/>
                <a:ea typeface="Amazon Ember" charset="0"/>
                <a:cs typeface="Amazon Ember" charset="0"/>
              </a:rPr>
              <a:t>© 2018, Amazon Web Services, Inc. or its Affiliates. All rights reserved.</a:t>
            </a:r>
            <a:endParaRPr kumimoji="0" lang="en-US" altLang="x-none" sz="700" b="0" i="0" u="none" strike="noStrike" kern="1200" cap="none" spc="0" normalizeH="0" baseline="0" noProof="0" dirty="0">
              <a:ln>
                <a:noFill/>
              </a:ln>
              <a:solidFill>
                <a:srgbClr val="282828"/>
              </a:solidFill>
              <a:effectLst/>
              <a:uLnTx/>
              <a:uFillTx/>
              <a:latin typeface="Amazon Ember" charset="0"/>
              <a:ea typeface="Amazon Ember" charset="0"/>
              <a:cs typeface="Amazon Ember" charset="0"/>
            </a:endParaRPr>
          </a:p>
        </p:txBody>
      </p:sp>
      <p:sp>
        <p:nvSpPr>
          <p:cNvPr id="6" name="Date Placeholder 5"/>
          <p:cNvSpPr>
            <a:spLocks noGrp="1"/>
          </p:cNvSpPr>
          <p:nvPr>
            <p:ph type="dt" idx="1"/>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FF12E51-CEF6-41C7-A61A-4B226C93BB6F}" type="datetime8">
              <a:rPr kumimoji="0" 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2/11/21 6:20 PM</a:t>
            </a:fld>
            <a:endPar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195</a:t>
            </a:fld>
            <a:endPar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endParaRPr>
          </a:p>
        </p:txBody>
      </p:sp>
    </p:spTree>
    <p:extLst>
      <p:ext uri="{BB962C8B-B14F-4D97-AF65-F5344CB8AC3E}">
        <p14:creationId xmlns:p14="http://schemas.microsoft.com/office/powerpoint/2010/main" val="1349512674"/>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3" name="Shape 833"/>
          <p:cNvSpPr>
            <a:spLocks noGrp="1" noRot="1" noChangeAspect="1"/>
          </p:cNvSpPr>
          <p:nvPr>
            <p:ph type="sldImg"/>
          </p:nvPr>
        </p:nvSpPr>
        <p:spPr>
          <a:xfrm>
            <a:off x="376238" y="693738"/>
            <a:ext cx="6162675" cy="3467100"/>
          </a:xfrm>
          <a:prstGeom prst="rect">
            <a:avLst/>
          </a:prstGeom>
        </p:spPr>
        <p:txBody>
          <a:bodyPr/>
          <a:lstStyle/>
          <a:p>
            <a:endParaRPr/>
          </a:p>
        </p:txBody>
      </p:sp>
      <p:sp>
        <p:nvSpPr>
          <p:cNvPr id="834" name="Shape 834"/>
          <p:cNvSpPr>
            <a:spLocks noGrp="1"/>
          </p:cNvSpPr>
          <p:nvPr>
            <p:ph type="body" sz="quarter" idx="1"/>
          </p:nvPr>
        </p:nvSpPr>
        <p:spPr>
          <a:xfrm>
            <a:off x="922020" y="4391660"/>
            <a:ext cx="5071110" cy="4160520"/>
          </a:xfrm>
          <a:prstGeom prst="rect">
            <a:avLst/>
          </a:prstGeom>
        </p:spPr>
        <p:txBody>
          <a:bodyPr lIns="92309" tIns="46154" rIns="92309" bIns="46154"/>
          <a:lstStyle/>
          <a:p>
            <a:r>
              <a:rPr lang="en-US" i="0" dirty="0"/>
              <a:t>AWS Marketplace for ML </a:t>
            </a:r>
            <a:r>
              <a:rPr lang="en-US" dirty="0"/>
              <a:t>is a digital catalog of over 400 listings from over 60 independent software vendors that make it easy to find, test, buy, and deploy pre-trained models and algorithms in SageMaker</a:t>
            </a:r>
            <a:r>
              <a:rPr lang="en-US" baseline="0" dirty="0"/>
              <a:t>. </a:t>
            </a:r>
            <a:r>
              <a:rPr lang="en-US" dirty="0"/>
              <a:t>Seller solutions in AWS Marketplace, along with Amazon machine learning services, can help you simplify data experimentation, formulate deeper insights from disparate sources across your datasets, and foster new levels of productivity and efficiency for a wide range of use cases. </a:t>
            </a:r>
            <a:endParaRPr lang="en-US" sz="1200" b="0" i="0" kern="1200" dirty="0">
              <a:solidFill>
                <a:schemeClr val="tx1"/>
              </a:solidFill>
              <a:effectLst/>
              <a:latin typeface="Amazon Ember Regular" charset="0"/>
              <a:ea typeface="+mn-ea"/>
              <a:cs typeface="+mn-cs"/>
            </a:endParaRPr>
          </a:p>
        </p:txBody>
      </p:sp>
      <p:sp>
        <p:nvSpPr>
          <p:cNvPr id="2" name="Footer Placeholder 1">
            <a:extLst>
              <a:ext uri="{FF2B5EF4-FFF2-40B4-BE49-F238E27FC236}">
                <a16:creationId xmlns:a16="http://schemas.microsoft.com/office/drawing/2014/main" id="{C340AE77-4D87-2146-AE08-4FACF62BB043}"/>
              </a:ext>
            </a:extLst>
          </p:cNvPr>
          <p:cNvSpPr>
            <a:spLocks noGrp="1"/>
          </p:cNvSpPr>
          <p:nvPr>
            <p:ph type="ftr" sz="quarter" idx="4"/>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Helvetica"/>
                <a:ea typeface="Helvetica"/>
                <a:cs typeface="Helvetica"/>
              </a:rPr>
              <a:t>Amazon Confidential</a:t>
            </a:r>
            <a:endParaRPr kumimoji="0" lang="en-US" sz="1200" b="0" i="0" u="none" strike="noStrike" kern="1200" cap="none" spc="0" normalizeH="0" baseline="0" noProof="0" dirty="0">
              <a:ln>
                <a:noFill/>
              </a:ln>
              <a:solidFill>
                <a:prstClr val="black"/>
              </a:solidFill>
              <a:effectLst/>
              <a:uLnTx/>
              <a:uFillTx/>
              <a:latin typeface="Helvetica"/>
              <a:ea typeface="Helvetica"/>
              <a:cs typeface="Helvetica"/>
            </a:endParaRPr>
          </a:p>
        </p:txBody>
      </p:sp>
      <p:sp>
        <p:nvSpPr>
          <p:cNvPr id="3" name="Slide Number Placeholder 2">
            <a:extLst>
              <a:ext uri="{FF2B5EF4-FFF2-40B4-BE49-F238E27FC236}">
                <a16:creationId xmlns:a16="http://schemas.microsoft.com/office/drawing/2014/main" id="{3331EC44-49C9-8349-BBFC-F562C3FF153F}"/>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6C3BE8D-6511-E749-BCD4-307894AFC2D4}" type="slidenum">
              <a:rPr kumimoji="0" lang="en-US" sz="1200" b="0" i="0" u="none" strike="noStrike" kern="1200" cap="none" spc="0" normalizeH="0" baseline="0" noProof="0" smtClean="0">
                <a:ln>
                  <a:noFill/>
                </a:ln>
                <a:solidFill>
                  <a:prstClr val="black"/>
                </a:solidFill>
                <a:effectLst/>
                <a:uLnTx/>
                <a:uFillTx/>
                <a:latin typeface="Helvetica"/>
                <a:ea typeface="Helvetica"/>
                <a:cs typeface="Helvetica"/>
              </a:rPr>
              <a:pPr marL="0" marR="0" lvl="0" indent="0" algn="r" defTabSz="457200" rtl="0" eaLnBrk="1" fontAlgn="auto" latinLnBrk="0" hangingPunct="1">
                <a:lnSpc>
                  <a:spcPct val="100000"/>
                </a:lnSpc>
                <a:spcBef>
                  <a:spcPts val="0"/>
                </a:spcBef>
                <a:spcAft>
                  <a:spcPts val="0"/>
                </a:spcAft>
                <a:buClrTx/>
                <a:buSzTx/>
                <a:buFontTx/>
                <a:buNone/>
                <a:tabLst/>
                <a:defRPr/>
              </a:pPr>
              <a:t>196</a:t>
            </a:fld>
            <a:endParaRPr kumimoji="0" lang="en-US" sz="1200" b="0" i="0" u="none" strike="noStrike" kern="1200" cap="none" spc="0" normalizeH="0" baseline="0" noProof="0">
              <a:ln>
                <a:noFill/>
              </a:ln>
              <a:solidFill>
                <a:prstClr val="black"/>
              </a:solidFill>
              <a:effectLst/>
              <a:uLnTx/>
              <a:uFillTx/>
              <a:latin typeface="Helvetica"/>
              <a:ea typeface="Helvetica"/>
              <a:cs typeface="Helvetica"/>
            </a:endParaRPr>
          </a:p>
        </p:txBody>
      </p:sp>
    </p:spTree>
    <p:extLst>
      <p:ext uri="{BB962C8B-B14F-4D97-AF65-F5344CB8AC3E}">
        <p14:creationId xmlns:p14="http://schemas.microsoft.com/office/powerpoint/2010/main" val="241649838"/>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097212" rtl="0" eaLnBrk="1" fontAlgn="auto" latinLnBrk="0" hangingPunct="1">
              <a:lnSpc>
                <a:spcPct val="90000"/>
              </a:lnSpc>
              <a:spcBef>
                <a:spcPts val="0"/>
              </a:spcBef>
              <a:spcAft>
                <a:spcPts val="400"/>
              </a:spcAft>
              <a:buClrTx/>
              <a:buSzTx/>
              <a:buFontTx/>
              <a:buNone/>
              <a:tabLst/>
              <a:defRPr/>
            </a:pPr>
            <a:r>
              <a:rPr lang="en-US" sz="1050" b="0" i="0" u="sng" kern="1200" dirty="0">
                <a:solidFill>
                  <a:schemeClr val="tx1"/>
                </a:solidFill>
                <a:effectLst/>
                <a:latin typeface="Amazon Ember Regular" charset="0"/>
                <a:ea typeface="+mn-ea"/>
                <a:cs typeface="+mn-cs"/>
                <a:hlinkClick r:id="rId3" tooltip="https://apc01.safelinks.protection.outlook.com/?url=https%3A%2F%2Faws.amazon.com%2Fmarketplace%2Fsolutions%2Fmachine-learning%2F&amp;data=02%7C01%7Cmanish.govil1%40wipro.com%7C66dbc226c6a942db664208d7e6da0701%7C258ac4e4146a411e9dc879a9e12fd6da%7C0%7C0%7C63723"/>
              </a:rPr>
              <a:t>ML Marketplace</a:t>
            </a:r>
            <a:r>
              <a:rPr lang="en-US" sz="1050" b="0" i="0" u="none" strike="noStrike" kern="1200" dirty="0">
                <a:solidFill>
                  <a:schemeClr val="tx1"/>
                </a:solidFill>
                <a:effectLst/>
                <a:latin typeface="Amazon Ember Regular" charset="0"/>
                <a:ea typeface="+mn-ea"/>
                <a:cs typeface="+mn-cs"/>
              </a:rPr>
              <a:t> allows customers to procure pre-trained ML models and deploy these models in their own secured cloud environment on AWS. </a:t>
            </a:r>
            <a:r>
              <a:rPr lang="en-US" sz="1100" b="0" i="0" kern="1200" dirty="0">
                <a:solidFill>
                  <a:schemeClr val="tx1"/>
                </a:solidFill>
                <a:effectLst/>
                <a:latin typeface="Amazon Ember Regular" charset="0"/>
                <a:ea typeface="+mn-ea"/>
                <a:cs typeface="+mn-cs"/>
              </a:rPr>
              <a:t>The models and algorithms run in containers with network isolation, as a result customer do not have access to seller’s IP while allowing the customers to run these models on their own data that remains in their environment.</a:t>
            </a:r>
            <a:r>
              <a:rPr lang="en-US" sz="1050" dirty="0">
                <a:effectLst/>
              </a:rPr>
              <a:t> Once deployed in </a:t>
            </a:r>
            <a:r>
              <a:rPr lang="en-US" sz="1050" dirty="0" err="1">
                <a:effectLst/>
              </a:rPr>
              <a:t>Sagemaker</a:t>
            </a:r>
            <a:r>
              <a:rPr lang="en-US" sz="1050" dirty="0">
                <a:effectLst/>
              </a:rPr>
              <a:t>, c</a:t>
            </a:r>
            <a:r>
              <a:rPr lang="en-US" sz="1050" dirty="0"/>
              <a:t>ustomers interact with Amazon </a:t>
            </a:r>
            <a:r>
              <a:rPr lang="en-US" sz="1050" dirty="0" err="1"/>
              <a:t>Sagemaker</a:t>
            </a:r>
            <a:r>
              <a:rPr lang="en-US" sz="1050" dirty="0"/>
              <a:t> REST API to perform inference.</a:t>
            </a:r>
            <a:r>
              <a:rPr lang="en-US" sz="1050" dirty="0">
                <a:effectLst/>
              </a:rPr>
              <a:t> </a:t>
            </a:r>
            <a:r>
              <a:rPr lang="en-US" sz="1050" b="0" i="0" u="none" strike="noStrike" kern="1200" dirty="0">
                <a:solidFill>
                  <a:schemeClr val="tx1"/>
                </a:solidFill>
                <a:effectLst/>
                <a:latin typeface="Amazon Ember Regular" charset="0"/>
                <a:ea typeface="+mn-ea"/>
                <a:cs typeface="+mn-cs"/>
              </a:rPr>
              <a:t>With all the security, billing, and metering being handled through AWS Marketplace, customers can explore new ML use cases faster and accelerate ML adoption within their organizations.</a:t>
            </a:r>
            <a:endParaRPr lang="en-US" sz="1050" dirty="0"/>
          </a:p>
          <a:p>
            <a:pPr marL="0" marR="0" lvl="0" indent="0" algn="l" defTabSz="1097212" rtl="0" eaLnBrk="1" fontAlgn="auto" latinLnBrk="0" hangingPunct="1">
              <a:lnSpc>
                <a:spcPct val="90000"/>
              </a:lnSpc>
              <a:spcBef>
                <a:spcPts val="0"/>
              </a:spcBef>
              <a:spcAft>
                <a:spcPts val="400"/>
              </a:spcAft>
              <a:buClrTx/>
              <a:buSzTx/>
              <a:buFontTx/>
              <a:buNone/>
              <a:tabLst/>
              <a:defRPr/>
            </a:pPr>
            <a:endParaRPr lang="en-US" sz="1059" kern="1200" baseline="0" dirty="0">
              <a:solidFill>
                <a:schemeClr val="tx1"/>
              </a:solidFill>
              <a:effectLst/>
              <a:latin typeface="+mj-lt"/>
              <a:ea typeface="+mn-ea"/>
              <a:cs typeface="+mn-cs"/>
            </a:endParaRPr>
          </a:p>
        </p:txBody>
      </p:sp>
      <p:sp>
        <p:nvSpPr>
          <p:cNvPr id="4" name="Header Placeholder 3"/>
          <p:cNvSpPr>
            <a:spLocks noGrp="1"/>
          </p:cNvSpPr>
          <p:nvPr>
            <p:ph type="hdr" sz="quarter" idx="10"/>
          </p:nvPr>
        </p:nvSpPr>
        <p:spPr/>
        <p:txBody>
          <a:bodyPr/>
          <a:lstStyle/>
          <a:p>
            <a:pPr marL="0" marR="0" lvl="0" indent="0" algn="l" defTabSz="109721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mazon Ember" panose="020B0603020204020204" pitchFamily="34" charset="0"/>
                <a:ea typeface="Amazon Ember" panose="020B0603020204020204" pitchFamily="34" charset="0"/>
                <a:cs typeface="Amazon Ember" panose="020B0603020204020204" pitchFamily="34" charset="0"/>
              </a:rPr>
              <a:t>ReInvent 2018</a:t>
            </a:r>
            <a:endParaRPr kumimoji="0" lang="en-US" sz="1200" b="0" i="0" u="none" strike="noStrike" kern="1200" cap="none" spc="0" normalizeH="0" baseline="0" noProof="0" dirty="0">
              <a:ln>
                <a:noFill/>
              </a:ln>
              <a:solidFill>
                <a:prstClr val="black"/>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5" name="Footer Placeholder 4"/>
          <p:cNvSpPr>
            <a:spLocks noGrp="1"/>
          </p:cNvSpPr>
          <p:nvPr>
            <p:ph type="ftr" sz="quarter" idx="11"/>
          </p:nvPr>
        </p:nvSpPr>
        <p:spPr/>
        <p:txBody>
          <a:bodyPr/>
          <a:lstStyle/>
          <a:p>
            <a:pPr marL="0" marR="0" lvl="0" indent="0" algn="l" defTabSz="1097212" rtl="0" eaLnBrk="1" fontAlgn="auto" latinLnBrk="0" hangingPunct="1">
              <a:lnSpc>
                <a:spcPct val="100000"/>
              </a:lnSpc>
              <a:spcBef>
                <a:spcPts val="0"/>
              </a:spcBef>
              <a:spcAft>
                <a:spcPts val="0"/>
              </a:spcAft>
              <a:buClrTx/>
              <a:buSzTx/>
              <a:buFontTx/>
              <a:buNone/>
              <a:tabLst/>
              <a:defRPr/>
            </a:pPr>
            <a:r>
              <a:rPr kumimoji="0" lang="en-US" altLang="x-none" sz="700" b="0" i="0" u="none" strike="noStrike" kern="1200" cap="none" spc="0" normalizeH="0" baseline="0" noProof="0">
                <a:ln>
                  <a:noFill/>
                </a:ln>
                <a:solidFill>
                  <a:srgbClr val="282828"/>
                </a:solidFill>
                <a:effectLst/>
                <a:uLnTx/>
                <a:uFillTx/>
                <a:latin typeface="Amazon Ember" charset="0"/>
                <a:ea typeface="Amazon Ember" charset="0"/>
                <a:cs typeface="Amazon Ember" charset="0"/>
              </a:rPr>
              <a:t>© 2018, Amazon Web Services, Inc. or its Affiliates. All rights reserved.</a:t>
            </a:r>
            <a:endParaRPr kumimoji="0" lang="en-US" altLang="x-none" sz="700" b="0" i="0" u="none" strike="noStrike" kern="1200" cap="none" spc="0" normalizeH="0" baseline="0" noProof="0" dirty="0">
              <a:ln>
                <a:noFill/>
              </a:ln>
              <a:solidFill>
                <a:srgbClr val="282828"/>
              </a:solidFill>
              <a:effectLst/>
              <a:uLnTx/>
              <a:uFillTx/>
              <a:latin typeface="Amazon Ember" charset="0"/>
              <a:ea typeface="Amazon Ember" charset="0"/>
              <a:cs typeface="Amazon Ember" charset="0"/>
            </a:endParaRPr>
          </a:p>
        </p:txBody>
      </p:sp>
      <p:sp>
        <p:nvSpPr>
          <p:cNvPr id="6" name="Date Placeholder 5"/>
          <p:cNvSpPr>
            <a:spLocks noGrp="1"/>
          </p:cNvSpPr>
          <p:nvPr>
            <p:ph type="dt" idx="12"/>
          </p:nvPr>
        </p:nvSpPr>
        <p:spPr/>
        <p:txBody>
          <a:bodyPr/>
          <a:lstStyle/>
          <a:p>
            <a:pPr marL="0" marR="0" lvl="0" indent="0" algn="r" defTabSz="1097212" rtl="0" eaLnBrk="1" fontAlgn="auto" latinLnBrk="0" hangingPunct="1">
              <a:lnSpc>
                <a:spcPct val="100000"/>
              </a:lnSpc>
              <a:spcBef>
                <a:spcPts val="0"/>
              </a:spcBef>
              <a:spcAft>
                <a:spcPts val="0"/>
              </a:spcAft>
              <a:buClrTx/>
              <a:buSzTx/>
              <a:buFontTx/>
              <a:buNone/>
              <a:tabLst/>
              <a:defRPr/>
            </a:pPr>
            <a:fld id="{CA8E1BB1-B036-4140-B110-296DC0701D04}" type="datetime8">
              <a:rPr kumimoji="0" lang="en-US" sz="1200" b="0" i="0" u="none" strike="noStrike" kern="1200" cap="none" spc="0" normalizeH="0" baseline="0" noProof="0" smtClean="0">
                <a:ln>
                  <a:noFill/>
                </a:ln>
                <a:solidFill>
                  <a:prstClr val="black"/>
                </a:solidFill>
                <a:effectLst/>
                <a:uLnTx/>
                <a:uFillTx/>
                <a:latin typeface="Amazon Ember" panose="020B0603020204020204" pitchFamily="34" charset="0"/>
                <a:ea typeface="Amazon Ember" panose="020B0603020204020204" pitchFamily="34" charset="0"/>
                <a:cs typeface="Amazon Ember" panose="020B0603020204020204" pitchFamily="34" charset="0"/>
              </a:rPr>
              <a:pPr marL="0" marR="0" lvl="0" indent="0" algn="r" defTabSz="1097212" rtl="0" eaLnBrk="1" fontAlgn="auto" latinLnBrk="0" hangingPunct="1">
                <a:lnSpc>
                  <a:spcPct val="100000"/>
                </a:lnSpc>
                <a:spcBef>
                  <a:spcPts val="0"/>
                </a:spcBef>
                <a:spcAft>
                  <a:spcPts val="0"/>
                </a:spcAft>
                <a:buClrTx/>
                <a:buSzTx/>
                <a:buFontTx/>
                <a:buNone/>
                <a:tabLst/>
                <a:defRPr/>
              </a:pPr>
              <a:t>2/11/21 6:20 PM</a:t>
            </a:fld>
            <a:endParaRPr kumimoji="0" lang="en-US" sz="1200" b="0" i="0" u="none" strike="noStrike" kern="1200" cap="none" spc="0" normalizeH="0" baseline="0" noProof="0" dirty="0">
              <a:ln>
                <a:noFill/>
              </a:ln>
              <a:solidFill>
                <a:prstClr val="black"/>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7" name="Slide Number Placeholder 6"/>
          <p:cNvSpPr>
            <a:spLocks noGrp="1"/>
          </p:cNvSpPr>
          <p:nvPr>
            <p:ph type="sldNum" sz="quarter" idx="13"/>
          </p:nvPr>
        </p:nvSpPr>
        <p:spPr/>
        <p:txBody>
          <a:bodyPr/>
          <a:lstStyle/>
          <a:p>
            <a:pPr marL="0" marR="0" lvl="0" indent="0" algn="r" defTabSz="109721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1097212" rtl="0" eaLnBrk="1" fontAlgn="auto" latinLnBrk="0" hangingPunct="1">
                <a:lnSpc>
                  <a:spcPct val="100000"/>
                </a:lnSpc>
                <a:spcBef>
                  <a:spcPts val="0"/>
                </a:spcBef>
                <a:spcAft>
                  <a:spcPts val="0"/>
                </a:spcAft>
                <a:buClrTx/>
                <a:buSzTx/>
                <a:buFontTx/>
                <a:buNone/>
                <a:tabLst/>
                <a:defRPr/>
              </a:pPr>
              <a:t>197</a:t>
            </a:fld>
            <a:endParaRPr kumimoji="0" lang="en-US" sz="1200" b="0" i="0" u="none" strike="noStrike" kern="1200" cap="none" spc="0" normalizeH="0" baseline="0" noProof="0" dirty="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8108572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what Amazon</a:t>
            </a:r>
            <a:r>
              <a:rPr lang="en-US" baseline="0" dirty="0"/>
              <a:t> </a:t>
            </a:r>
            <a:r>
              <a:rPr lang="en-US" baseline="0" dirty="0" err="1"/>
              <a:t>SageMaker</a:t>
            </a:r>
            <a:r>
              <a:rPr lang="en-US" baseline="0" dirty="0"/>
              <a:t> Studio looks like. In this example, we are </a:t>
            </a:r>
            <a:r>
              <a:rPr lang="en-US" dirty="0"/>
              <a:t>making updates to models inside a notebook and immediately seeing how changes impact model quality using a side-by-side view of your notebook and training experiments.</a:t>
            </a:r>
          </a:p>
        </p:txBody>
      </p:sp>
      <p:sp>
        <p:nvSpPr>
          <p:cNvPr id="4" name="Slide Number Placeholder 3"/>
          <p:cNvSpPr>
            <a:spLocks noGrp="1"/>
          </p:cNvSpPr>
          <p:nvPr>
            <p:ph type="sldNum" sz="quarter" idx="10"/>
          </p:nvPr>
        </p:nvSpPr>
        <p:spPr/>
        <p:txBody>
          <a:bodyPr/>
          <a:lstStyle/>
          <a:p>
            <a:fld id="{69C3F2ED-74C5-7D4F-8560-0CC253E9A436}" type="slidenum">
              <a:rPr lang="en-US" smtClean="0"/>
              <a:pPr/>
              <a:t>20</a:t>
            </a:fld>
            <a:endParaRPr lang="en-US" dirty="0"/>
          </a:p>
        </p:txBody>
      </p:sp>
    </p:spTree>
    <p:extLst>
      <p:ext uri="{BB962C8B-B14F-4D97-AF65-F5344CB8AC3E}">
        <p14:creationId xmlns:p14="http://schemas.microsoft.com/office/powerpoint/2010/main" val="3074677988"/>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mazon Ember Regular" charset="0"/>
                <a:ea typeface="+mn-ea"/>
                <a:cs typeface="+mn-cs"/>
              </a:rPr>
              <a:t>Customers can accelerate their SageMaker adoption by using these pre-trained models from AWS ML Marketplace across various use cases such as customer segmentation, risk analytics, and fraud detection, thus overcoming their challenges of lack of skilled ML resources and lack of access to high quality training data. Customers can explore new use cases and quickly evaluate these models to prove ROI of their AI initiatives. There are even models that can help with selecting the right data from messy data and identifying new features from your data that can be used to train your own downstream models. </a:t>
            </a:r>
          </a:p>
          <a:p>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For example, </a:t>
            </a:r>
            <a:r>
              <a:rPr kumimoji="0" lang="en-US" sz="1200" b="0" i="0" u="none" strike="noStrike" kern="1200" cap="none" spc="0" normalizeH="0" baseline="0" dirty="0">
                <a:ln>
                  <a:noFill/>
                </a:ln>
                <a:solidFill>
                  <a:schemeClr val="tx1"/>
                </a:solidFill>
                <a:effectLst/>
                <a:uLnTx/>
                <a:uFillTx/>
                <a:latin typeface="Amazon Ember Regular" charset="0"/>
                <a:ea typeface="+mn-ea"/>
                <a:cs typeface="+mn-cs"/>
              </a:rPr>
              <a:t>a</a:t>
            </a:r>
            <a:r>
              <a:rPr kumimoji="0" lang="en-US" sz="1200" b="0" i="0" u="none" strike="noStrike" kern="1200" cap="none" spc="0" normalizeH="0" baseline="0" noProof="0" dirty="0">
                <a:ln>
                  <a:noFill/>
                </a:ln>
                <a:solidFill>
                  <a:srgbClr val="FFFFFF"/>
                </a:solidFill>
                <a:effectLst/>
                <a:uLnTx/>
                <a:uFillTx/>
                <a:latin typeface="Amazon Ember"/>
                <a:ea typeface="Amazon Ember" panose="020B0603020204020204" pitchFamily="34" charset="0"/>
                <a:cs typeface="Amazon Ember" panose="020B0603020204020204" pitchFamily="34" charset="0"/>
              </a:rPr>
              <a:t> large pharmaceutical company is deploying a feature engineering algorithm developed by their consulting partner. Given sensitivity of patient data they want to prevent consulting partner from accessing their data. They see AWS Marketplace as a way to go ahead with this. </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Amazon Ember"/>
              <a:ea typeface="Amazon Ember" panose="020B0603020204020204" pitchFamily="34" charset="0"/>
              <a:cs typeface="Amazon Ember" panose="020B0603020204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solidFill>
                  <a:srgbClr val="FFFFFF"/>
                </a:solidFill>
                <a:latin typeface="Amazon Ember"/>
              </a:rPr>
              <a:t>There is also a large bank that wants to deploy a credit risk model from a Fintech Solution Provider. However, they wanted to ensure that their customer data is not used to enrich the Fintech Solution Provider’s model. Given that the ml model gets deployed in AWS customers account in network isolated manner, the data cannot leave the container since there is no internet access. Hence the AWS customer's data is not accessible to the seller.</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198</a:t>
            </a:fld>
            <a:endParaRPr lang="en-US" dirty="0"/>
          </a:p>
        </p:txBody>
      </p:sp>
    </p:spTree>
    <p:extLst>
      <p:ext uri="{BB962C8B-B14F-4D97-AF65-F5344CB8AC3E}">
        <p14:creationId xmlns:p14="http://schemas.microsoft.com/office/powerpoint/2010/main" val="34889892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dirty="0"/>
              <a:t>Speaker Notes</a:t>
            </a:r>
          </a:p>
          <a:p>
            <a:pPr marL="0" indent="0">
              <a:buFont typeface="Arial" panose="020B0604020202020204" pitchFamily="34" charset="0"/>
              <a:buNone/>
            </a:pPr>
            <a:r>
              <a:rPr lang="en-US" b="0" dirty="0"/>
              <a:t>1/ As you know, </a:t>
            </a:r>
            <a:r>
              <a:rPr lang="en-US" sz="900" b="0" i="0" kern="1200" dirty="0">
                <a:solidFill>
                  <a:schemeClr val="tx1"/>
                </a:solidFill>
                <a:effectLst/>
                <a:latin typeface="+mn-lt"/>
                <a:ea typeface="+mn-ea"/>
                <a:cs typeface="+mn-cs"/>
              </a:rPr>
              <a:t>AWS offers builders with the right tools for the right job and provides them their choice of tools.</a:t>
            </a:r>
          </a:p>
          <a:p>
            <a:pPr marL="0" indent="0">
              <a:buFont typeface="Arial" panose="020B0604020202020204" pitchFamily="34" charset="0"/>
              <a:buNone/>
            </a:pPr>
            <a:endParaRPr lang="en-US" sz="900" b="0" i="0" kern="1200" dirty="0">
              <a:solidFill>
                <a:schemeClr val="tx1"/>
              </a:solidFill>
              <a:effectLst/>
              <a:latin typeface="+mn-lt"/>
              <a:ea typeface="+mn-ea"/>
              <a:cs typeface="+mn-cs"/>
            </a:endParaRPr>
          </a:p>
          <a:p>
            <a:pPr marL="0" indent="0">
              <a:buFont typeface="Arial" panose="020B0604020202020204" pitchFamily="34" charset="0"/>
              <a:buNone/>
            </a:pPr>
            <a:r>
              <a:rPr lang="en-US" sz="900" b="0" i="0" kern="1200" dirty="0">
                <a:solidFill>
                  <a:schemeClr val="tx1"/>
                </a:solidFill>
                <a:effectLst/>
                <a:latin typeface="+mn-lt"/>
                <a:ea typeface="+mn-ea"/>
                <a:cs typeface="+mn-cs"/>
              </a:rPr>
              <a:t>2/ When it comes to AI &amp; Machine Learning, AWS offers a broad and deep set of services and supporting cloud infrastructure so that we can put machine learning in the hands of every developer, data scientist and expert practitioner. </a:t>
            </a:r>
          </a:p>
          <a:p>
            <a:pPr marL="0" indent="0">
              <a:buFont typeface="Arial" panose="020B0604020202020204" pitchFamily="34" charset="0"/>
              <a:buNone/>
            </a:pPr>
            <a:endParaRPr lang="en-US" sz="900" b="0" i="0" kern="1200" dirty="0">
              <a:solidFill>
                <a:schemeClr val="tx1"/>
              </a:solidFill>
              <a:effectLst/>
              <a:latin typeface="+mn-lt"/>
              <a:ea typeface="+mn-ea"/>
              <a:cs typeface="+mn-cs"/>
            </a:endParaRPr>
          </a:p>
          <a:p>
            <a:pPr marL="0" indent="0">
              <a:buFont typeface="Arial" panose="020B0604020202020204" pitchFamily="34" charset="0"/>
              <a:buNone/>
            </a:pPr>
            <a:r>
              <a:rPr lang="en-US" sz="900" b="0" i="0" kern="1200" dirty="0">
                <a:solidFill>
                  <a:schemeClr val="tx1"/>
                </a:solidFill>
                <a:effectLst/>
                <a:latin typeface="+mn-lt"/>
                <a:ea typeface="+mn-ea"/>
                <a:cs typeface="+mn-cs"/>
              </a:rPr>
              <a:t>3/ SageMaker is the middle of our 3-tier stack, and is intended for anyone who is looking to build, train, and deploy their own custom machine learning models.  </a:t>
            </a:r>
            <a:endParaRPr lang="en-US" b="0" dirty="0"/>
          </a:p>
          <a:p>
            <a:pPr marL="0" indent="0">
              <a:buFont typeface="Arial" panose="020B0604020202020204" pitchFamily="34" charset="0"/>
              <a:buNone/>
            </a:pPr>
            <a:endParaRPr lang="en-US" b="0" dirty="0"/>
          </a:p>
          <a:p>
            <a:pPr marL="0" indent="0">
              <a:buFont typeface="Arial" panose="020B0604020202020204" pitchFamily="34" charset="0"/>
              <a:buNone/>
            </a:pPr>
            <a:endParaRPr lang="en-US" b="0" dirty="0"/>
          </a:p>
          <a:p>
            <a:pPr marL="0" indent="0">
              <a:buFont typeface="Arial" panose="020B0604020202020204" pitchFamily="34" charset="0"/>
              <a:buNone/>
            </a:pPr>
            <a:r>
              <a:rPr lang="en-US" b="1" dirty="0"/>
              <a:t>Speaker Guidance</a:t>
            </a:r>
          </a:p>
          <a:p>
            <a:pPr marL="0" indent="0">
              <a:buFont typeface="Arial" panose="020B0604020202020204" pitchFamily="34" charset="0"/>
              <a:buNone/>
            </a:pPr>
            <a:r>
              <a:rPr lang="en-US" b="0" dirty="0"/>
              <a:t>This slide should be presented quickly. By the time you are delivering this presentation to your audience, you should know that they want to specifically dive deep into SageMaker. </a:t>
            </a:r>
            <a:endParaRPr lang="en-US" dirty="0"/>
          </a:p>
          <a:p>
            <a:pPr marL="174697" indent="-174697" defTabSz="1117992">
              <a:spcAft>
                <a:spcPts val="408"/>
              </a:spcAft>
              <a:buFont typeface="Arial" panose="020B0604020202020204" pitchFamily="34" charset="0"/>
              <a:buChar char="•"/>
              <a:defRPr/>
            </a:pPr>
            <a:endParaRPr lang="en-US" baseline="0" dirty="0">
              <a:latin typeface="Calibri" panose="020F0502020204030204" pitchFamily="34" charset="0"/>
              <a:cs typeface="Calibri" panose="020F0502020204030204" pitchFamily="34" charset="0"/>
            </a:endParaRPr>
          </a:p>
          <a:p>
            <a:pPr marL="174697" indent="-174697" defTabSz="1117992">
              <a:spcAft>
                <a:spcPts val="408"/>
              </a:spcAft>
              <a:buFont typeface="Arial" panose="020B0604020202020204" pitchFamily="34" charset="0"/>
              <a:buChar char="•"/>
              <a:defRPr/>
            </a:pPr>
            <a:endParaRPr lang="en-US" baseline="0" dirty="0">
              <a:latin typeface="Calibri" panose="020F0502020204030204" pitchFamily="34" charset="0"/>
              <a:cs typeface="Calibri" panose="020F0502020204030204" pitchFamily="34" charset="0"/>
            </a:endParaRPr>
          </a:p>
          <a:p>
            <a:endParaRPr lang="en-US" dirty="0"/>
          </a:p>
        </p:txBody>
      </p:sp>
      <p:sp>
        <p:nvSpPr>
          <p:cNvPr id="4" name="Header Placeholder 3"/>
          <p:cNvSpPr>
            <a:spLocks noGrp="1"/>
          </p:cNvSpPr>
          <p:nvPr>
            <p:ph type="hdr" sz="quarter" idx="10"/>
          </p:nvPr>
        </p:nvSpPr>
        <p:spPr/>
        <p:txBody>
          <a:bodyPr/>
          <a:lstStyle/>
          <a:p>
            <a:pPr marL="0" marR="0" lvl="0" indent="0" algn="l" defTabSz="1097212"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dirty="0">
                <a:ln>
                  <a:noFill/>
                </a:ln>
                <a:solidFill>
                  <a:prstClr val="black"/>
                </a:solidFill>
                <a:effectLst/>
                <a:uLnTx/>
                <a:uFillTx/>
                <a:latin typeface="Amazon Ember" panose="020B0603020204020204" pitchFamily="34" charset="0"/>
                <a:ea typeface="Amazon Ember" panose="020B0603020204020204" pitchFamily="34" charset="0"/>
                <a:cs typeface="Amazon Ember" panose="020B0603020204020204" pitchFamily="34" charset="0"/>
              </a:rPr>
              <a:t>Amazon Confidential</a:t>
            </a:r>
          </a:p>
        </p:txBody>
      </p:sp>
      <p:sp>
        <p:nvSpPr>
          <p:cNvPr id="5" name="Footer Placeholder 4"/>
          <p:cNvSpPr>
            <a:spLocks noGrp="1"/>
          </p:cNvSpPr>
          <p:nvPr>
            <p:ph type="ftr" sz="quarter" idx="11"/>
          </p:nvPr>
        </p:nvSpPr>
        <p:spPr/>
        <p:txBody>
          <a:bodyPr/>
          <a:lstStyle/>
          <a:p>
            <a:pPr marL="0" marR="0" lvl="0" indent="0" algn="l" defTabSz="1117992" rtl="0" eaLnBrk="1" fontAlgn="auto" latinLnBrk="0" hangingPunct="1">
              <a:lnSpc>
                <a:spcPct val="100000"/>
              </a:lnSpc>
              <a:spcBef>
                <a:spcPts val="0"/>
              </a:spcBef>
              <a:spcAft>
                <a:spcPts val="0"/>
              </a:spcAft>
              <a:buClrTx/>
              <a:buSzTx/>
              <a:buFontTx/>
              <a:buNone/>
              <a:tabLst/>
              <a:defRPr/>
            </a:pPr>
            <a:r>
              <a:rPr kumimoji="0" lang="en-US" altLang="x-none" sz="700" b="0" i="0" u="none" strike="noStrike" kern="1200" cap="none" spc="0" normalizeH="0" baseline="0" noProof="0" dirty="0">
                <a:ln>
                  <a:noFill/>
                </a:ln>
                <a:solidFill>
                  <a:srgbClr val="282828"/>
                </a:solidFill>
                <a:effectLst/>
                <a:uLnTx/>
                <a:uFillTx/>
                <a:latin typeface="Amazon Ember" charset="0"/>
                <a:ea typeface="Amazon Ember" charset="0"/>
                <a:cs typeface="Amazon Ember" charset="0"/>
              </a:rPr>
              <a:t>© 2018, Amazon Web Services, Inc. or its Affiliates. All rights reserved.</a:t>
            </a:r>
          </a:p>
        </p:txBody>
      </p:sp>
      <p:sp>
        <p:nvSpPr>
          <p:cNvPr id="6" name="Date Placeholder 5"/>
          <p:cNvSpPr>
            <a:spLocks noGrp="1"/>
          </p:cNvSpPr>
          <p:nvPr>
            <p:ph type="dt" idx="12"/>
          </p:nvPr>
        </p:nvSpPr>
        <p:spPr/>
        <p:txBody>
          <a:bodyPr/>
          <a:lstStyle/>
          <a:p>
            <a:pPr marL="0" marR="0" lvl="0" indent="0" algn="r" defTabSz="1097212" rtl="0" eaLnBrk="1" fontAlgn="auto" latinLnBrk="0" hangingPunct="1">
              <a:lnSpc>
                <a:spcPct val="100000"/>
              </a:lnSpc>
              <a:spcBef>
                <a:spcPts val="0"/>
              </a:spcBef>
              <a:spcAft>
                <a:spcPts val="0"/>
              </a:spcAft>
              <a:buClrTx/>
              <a:buSzTx/>
              <a:buFontTx/>
              <a:buNone/>
              <a:tabLst/>
              <a:defRPr/>
            </a:pPr>
            <a:fld id="{CB2B48D1-36ED-4AD4-84A5-85324654379A}" type="datetime8">
              <a:rPr kumimoji="0" lang="en-US" sz="1300" b="0" i="0" u="none" strike="noStrike" kern="1200" cap="none" spc="0" normalizeH="0" baseline="0" noProof="0" smtClean="0">
                <a:ln>
                  <a:noFill/>
                </a:ln>
                <a:solidFill>
                  <a:prstClr val="black"/>
                </a:solidFill>
                <a:effectLst/>
                <a:uLnTx/>
                <a:uFillTx/>
                <a:latin typeface="Amazon Ember" panose="020B0603020204020204" pitchFamily="34" charset="0"/>
                <a:ea typeface="Amazon Ember" panose="020B0603020204020204" pitchFamily="34" charset="0"/>
                <a:cs typeface="Amazon Ember" panose="020B0603020204020204" pitchFamily="34" charset="0"/>
              </a:rPr>
              <a:pPr marL="0" marR="0" lvl="0" indent="0" algn="r" defTabSz="1097212" rtl="0" eaLnBrk="1" fontAlgn="auto" latinLnBrk="0" hangingPunct="1">
                <a:lnSpc>
                  <a:spcPct val="100000"/>
                </a:lnSpc>
                <a:spcBef>
                  <a:spcPts val="0"/>
                </a:spcBef>
                <a:spcAft>
                  <a:spcPts val="0"/>
                </a:spcAft>
                <a:buClrTx/>
                <a:buSzTx/>
                <a:buFontTx/>
                <a:buNone/>
                <a:tabLst/>
                <a:defRPr/>
              </a:pPr>
              <a:t>2/11/21 6:10 PM</a:t>
            </a:fld>
            <a:endParaRPr kumimoji="0" lang="en-US" sz="1300" b="0" i="0" u="none" strike="noStrike" kern="1200" cap="none" spc="0" normalizeH="0" baseline="0" noProof="0" dirty="0">
              <a:ln>
                <a:noFill/>
              </a:ln>
              <a:solidFill>
                <a:prstClr val="black"/>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7" name="Slide Number Placeholder 6"/>
          <p:cNvSpPr>
            <a:spLocks noGrp="1"/>
          </p:cNvSpPr>
          <p:nvPr>
            <p:ph type="sldNum" sz="quarter" idx="13"/>
          </p:nvPr>
        </p:nvSpPr>
        <p:spPr/>
        <p:txBody>
          <a:bodyPr/>
          <a:lstStyle/>
          <a:p>
            <a:pPr marL="0" marR="0" lvl="0" indent="0" algn="r" defTabSz="109721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3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1097212" rtl="0" eaLnBrk="1" fontAlgn="auto" latinLnBrk="0" hangingPunct="1">
                <a:lnSpc>
                  <a:spcPct val="100000"/>
                </a:lnSpc>
                <a:spcBef>
                  <a:spcPts val="0"/>
                </a:spcBef>
                <a:spcAft>
                  <a:spcPts val="0"/>
                </a:spcAft>
                <a:buClrTx/>
                <a:buSzTx/>
                <a:buFontTx/>
                <a:buNone/>
                <a:tabLst/>
                <a:defRPr/>
              </a:pPr>
              <a:t>2</a:t>
            </a:fld>
            <a:endParaRPr kumimoji="0" lang="en-US" sz="1300" b="0" i="0" u="none" strike="noStrike" kern="1200" cap="none" spc="0" normalizeH="0" baseline="0" noProof="0" dirty="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384447384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3" name="Shape 833"/>
          <p:cNvSpPr>
            <a:spLocks noGrp="1" noRot="1" noChangeAspect="1"/>
          </p:cNvSpPr>
          <p:nvPr>
            <p:ph type="sldImg"/>
          </p:nvPr>
        </p:nvSpPr>
        <p:spPr>
          <a:xfrm>
            <a:off x="376238" y="693738"/>
            <a:ext cx="6162675" cy="3467100"/>
          </a:xfrm>
          <a:prstGeom prst="rect">
            <a:avLst/>
          </a:prstGeom>
        </p:spPr>
        <p:txBody>
          <a:bodyPr/>
          <a:lstStyle/>
          <a:p>
            <a:endParaRPr/>
          </a:p>
        </p:txBody>
      </p:sp>
      <p:sp>
        <p:nvSpPr>
          <p:cNvPr id="834" name="Shape 834"/>
          <p:cNvSpPr>
            <a:spLocks noGrp="1"/>
          </p:cNvSpPr>
          <p:nvPr>
            <p:ph type="body" sz="quarter" idx="1"/>
          </p:nvPr>
        </p:nvSpPr>
        <p:spPr>
          <a:xfrm>
            <a:off x="922020" y="4391660"/>
            <a:ext cx="5071110" cy="4160520"/>
          </a:xfrm>
          <a:prstGeom prst="rect">
            <a:avLst/>
          </a:prstGeom>
        </p:spPr>
        <p:txBody>
          <a:bodyPr lIns="92309" tIns="46154" rIns="92309" bIns="46154"/>
          <a:lstStyle/>
          <a:p>
            <a:pPr marL="171450" indent="-171450">
              <a:buFont typeface="Arial" panose="020B0604020202020204" pitchFamily="34" charset="0"/>
              <a:buChar char="•"/>
            </a:pPr>
            <a:r>
              <a:rPr lang="en-US" sz="1200" b="0" i="0" kern="1200" dirty="0">
                <a:solidFill>
                  <a:schemeClr val="tx1"/>
                </a:solidFill>
                <a:effectLst/>
                <a:latin typeface="Amazon Ember Regular" charset="0"/>
                <a:ea typeface="+mn-ea"/>
                <a:cs typeface="+mn-cs"/>
              </a:rPr>
              <a:t>Build and collaborate</a:t>
            </a:r>
            <a:r>
              <a:rPr lang="en-US" sz="1200" b="0" i="0" kern="1200" baseline="0" dirty="0">
                <a:solidFill>
                  <a:schemeClr val="tx1"/>
                </a:solidFill>
                <a:effectLst/>
                <a:latin typeface="Amazon Ember Regular" charset="0"/>
                <a:ea typeface="+mn-ea"/>
                <a:cs typeface="+mn-cs"/>
              </a:rPr>
              <a:t> faster using Amazon </a:t>
            </a:r>
            <a:r>
              <a:rPr lang="en-US" sz="1200" b="0" i="0" kern="1200" baseline="0" dirty="0" err="1">
                <a:solidFill>
                  <a:schemeClr val="tx1"/>
                </a:solidFill>
                <a:effectLst/>
                <a:latin typeface="Amazon Ember Regular" charset="0"/>
                <a:ea typeface="+mn-ea"/>
                <a:cs typeface="+mn-cs"/>
              </a:rPr>
              <a:t>SageMaker</a:t>
            </a:r>
            <a:r>
              <a:rPr lang="en-US" sz="1200" b="0" i="0" kern="1200" baseline="0" dirty="0">
                <a:solidFill>
                  <a:schemeClr val="tx1"/>
                </a:solidFill>
                <a:effectLst/>
                <a:latin typeface="Amazon Ember Regular" charset="0"/>
                <a:ea typeface="+mn-ea"/>
                <a:cs typeface="+mn-cs"/>
              </a:rPr>
              <a:t> Notebooks. </a:t>
            </a:r>
          </a:p>
          <a:p>
            <a:pPr marL="171450" indent="-171450">
              <a:buFont typeface="Arial" panose="020B0604020202020204" pitchFamily="34" charset="0"/>
              <a:buChar char="•"/>
            </a:pPr>
            <a:r>
              <a:rPr lang="en-US" dirty="0"/>
              <a:t>Managing compute instances to view, run, or share a notebook is tedious. Now available in preview, Amazon </a:t>
            </a:r>
            <a:r>
              <a:rPr lang="en-US" dirty="0" err="1"/>
              <a:t>SageMaker</a:t>
            </a:r>
            <a:r>
              <a:rPr lang="en-US" dirty="0"/>
              <a:t> Notebooks provide one-click </a:t>
            </a:r>
            <a:r>
              <a:rPr lang="en-US" dirty="0" err="1"/>
              <a:t>Jupyter</a:t>
            </a:r>
            <a:r>
              <a:rPr lang="en-US" dirty="0"/>
              <a:t> notebooks that you can start working with in seconds. The underlying compute resources are fully elastic, so you can easily dial up or down the available resources and the changes take place automatically in the background without interrupting your work. Amazon </a:t>
            </a:r>
            <a:r>
              <a:rPr lang="en-US" dirty="0" err="1"/>
              <a:t>SageMaker</a:t>
            </a:r>
            <a:r>
              <a:rPr lang="en-US" dirty="0"/>
              <a:t> also enables one-click sharing of notebooks. All code dependencies are automatically captured, so you can easily collaborate with others. They’ll get the exact same notebook, saved in the same place.</a:t>
            </a:r>
            <a:endParaRPr lang="en-US" sz="1200" b="0" i="0" kern="1200" dirty="0">
              <a:solidFill>
                <a:schemeClr val="tx1"/>
              </a:solidFill>
              <a:effectLst/>
              <a:latin typeface="Amazon Ember Regular" charset="0"/>
              <a:ea typeface="+mn-ea"/>
              <a:cs typeface="+mn-cs"/>
            </a:endParaRPr>
          </a:p>
        </p:txBody>
      </p:sp>
      <p:sp>
        <p:nvSpPr>
          <p:cNvPr id="2" name="Footer Placeholder 1">
            <a:extLst>
              <a:ext uri="{FF2B5EF4-FFF2-40B4-BE49-F238E27FC236}">
                <a16:creationId xmlns:a16="http://schemas.microsoft.com/office/drawing/2014/main" id="{C340AE77-4D87-2146-AE08-4FACF62BB043}"/>
              </a:ext>
            </a:extLst>
          </p:cNvPr>
          <p:cNvSpPr>
            <a:spLocks noGrp="1"/>
          </p:cNvSpPr>
          <p:nvPr>
            <p:ph type="ftr" sz="quarter" idx="4"/>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Helvetica"/>
                <a:ea typeface="Helvetica"/>
                <a:cs typeface="Helvetica"/>
              </a:rPr>
              <a:t>Amazon Confidential</a:t>
            </a:r>
            <a:endParaRPr kumimoji="0" lang="en-US" sz="1200" b="0" i="0" u="none" strike="noStrike" kern="1200" cap="none" spc="0" normalizeH="0" baseline="0" noProof="0" dirty="0">
              <a:ln>
                <a:noFill/>
              </a:ln>
              <a:solidFill>
                <a:prstClr val="black"/>
              </a:solidFill>
              <a:effectLst/>
              <a:uLnTx/>
              <a:uFillTx/>
              <a:latin typeface="Helvetica"/>
              <a:ea typeface="Helvetica"/>
              <a:cs typeface="Helvetica"/>
            </a:endParaRPr>
          </a:p>
        </p:txBody>
      </p:sp>
      <p:sp>
        <p:nvSpPr>
          <p:cNvPr id="3" name="Slide Number Placeholder 2">
            <a:extLst>
              <a:ext uri="{FF2B5EF4-FFF2-40B4-BE49-F238E27FC236}">
                <a16:creationId xmlns:a16="http://schemas.microsoft.com/office/drawing/2014/main" id="{3331EC44-49C9-8349-BBFC-F562C3FF153F}"/>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6C3BE8D-6511-E749-BCD4-307894AFC2D4}" type="slidenum">
              <a:rPr kumimoji="0" lang="en-US" sz="1200" b="0" i="0" u="none" strike="noStrike" kern="1200" cap="none" spc="0" normalizeH="0" baseline="0" noProof="0" smtClean="0">
                <a:ln>
                  <a:noFill/>
                </a:ln>
                <a:solidFill>
                  <a:prstClr val="black"/>
                </a:solidFill>
                <a:effectLst/>
                <a:uLnTx/>
                <a:uFillTx/>
                <a:latin typeface="Helvetica"/>
                <a:ea typeface="Helvetica"/>
                <a:cs typeface="Helvetica"/>
              </a:rPr>
              <a:pPr marL="0" marR="0" lvl="0" indent="0" algn="r" defTabSz="4572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Helvetica"/>
              <a:ea typeface="Helvetica"/>
              <a:cs typeface="Helvetica"/>
            </a:endParaRPr>
          </a:p>
        </p:txBody>
      </p:sp>
    </p:spTree>
    <p:extLst>
      <p:ext uri="{BB962C8B-B14F-4D97-AF65-F5344CB8AC3E}">
        <p14:creationId xmlns:p14="http://schemas.microsoft.com/office/powerpoint/2010/main" val="4606079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what Amazon </a:t>
            </a:r>
            <a:r>
              <a:rPr lang="en-US" dirty="0" err="1"/>
              <a:t>SageMaker</a:t>
            </a:r>
            <a:r>
              <a:rPr lang="en-US" dirty="0"/>
              <a:t> Notebooks</a:t>
            </a:r>
            <a:r>
              <a:rPr lang="en-US" baseline="0" dirty="0"/>
              <a:t> looks like. </a:t>
            </a:r>
            <a:r>
              <a:rPr lang="en-US" dirty="0"/>
              <a:t>With Amazon </a:t>
            </a:r>
            <a:r>
              <a:rPr lang="en-US" dirty="0" err="1"/>
              <a:t>SageMaker</a:t>
            </a:r>
            <a:r>
              <a:rPr lang="en-US" dirty="0"/>
              <a:t> Notebooks, you can easily generate a sharable link without manually tracking dependencies, to reproduce the notebook code.</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endParaRPr>
          </a:p>
        </p:txBody>
      </p:sp>
    </p:spTree>
    <p:extLst>
      <p:ext uri="{BB962C8B-B14F-4D97-AF65-F5344CB8AC3E}">
        <p14:creationId xmlns:p14="http://schemas.microsoft.com/office/powerpoint/2010/main" val="26893967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3" name="Shape 833"/>
          <p:cNvSpPr>
            <a:spLocks noGrp="1" noRot="1" noChangeAspect="1"/>
          </p:cNvSpPr>
          <p:nvPr>
            <p:ph type="sldImg"/>
          </p:nvPr>
        </p:nvSpPr>
        <p:spPr>
          <a:xfrm>
            <a:off x="376238" y="693738"/>
            <a:ext cx="6162675" cy="3467100"/>
          </a:xfrm>
          <a:prstGeom prst="rect">
            <a:avLst/>
          </a:prstGeom>
        </p:spPr>
        <p:txBody>
          <a:bodyPr/>
          <a:lstStyle/>
          <a:p>
            <a:endParaRPr/>
          </a:p>
        </p:txBody>
      </p:sp>
      <p:sp>
        <p:nvSpPr>
          <p:cNvPr id="834" name="Shape 834"/>
          <p:cNvSpPr>
            <a:spLocks noGrp="1"/>
          </p:cNvSpPr>
          <p:nvPr>
            <p:ph type="body" sz="quarter" idx="1"/>
          </p:nvPr>
        </p:nvSpPr>
        <p:spPr>
          <a:xfrm>
            <a:off x="922020" y="4391660"/>
            <a:ext cx="5071110" cy="4160520"/>
          </a:xfrm>
          <a:prstGeom prst="rect">
            <a:avLst/>
          </a:prstGeom>
        </p:spPr>
        <p:txBody>
          <a:bodyPr lIns="92309" tIns="46154" rIns="92309" bIns="46154"/>
          <a:lstStyle/>
          <a:p>
            <a:pPr marL="174708" indent="-174708" defTabSz="931774">
              <a:buFont typeface="Arial" panose="020B0604020202020204" pitchFamily="34" charset="0"/>
              <a:buChar char="•"/>
              <a:defRPr/>
            </a:pPr>
            <a:r>
              <a:rPr lang="en-US" dirty="0"/>
              <a:t>Amazon SageMaker Autopilot makes machine learning easier and faster.</a:t>
            </a:r>
          </a:p>
          <a:p>
            <a:pPr marL="174708" indent="-174708" defTabSz="931774">
              <a:buFont typeface="Arial" panose="020B0604020202020204" pitchFamily="34" charset="0"/>
              <a:buChar char="•"/>
              <a:defRPr/>
            </a:pPr>
            <a:r>
              <a:rPr lang="en-US" dirty="0"/>
              <a:t>You can build classification and regression models without deep machine learning knowledge. Just provide a tabular dataset and select the target column to predict, and Amazon SageMaker Autopilot automatically explores machine learning solutions with different combinations of data preprocessors, algorithms, and algorithm parameter settings, to find the best model. Instead of requiring you to decide which algorithm to use, Amazon SageMaker Autopilot automatically selects the right algorithm from a list of high performing algorithms it natively supports, and evaluates all of them. Amazon SageMaker Autopilot also automatically tries different parameter settings of those algorithms, to get the best model quality.  As</a:t>
            </a:r>
            <a:r>
              <a:rPr lang="en-US" baseline="0" dirty="0"/>
              <a:t> a result, you can create a model with a single click.</a:t>
            </a:r>
            <a:endParaRPr lang="en-US" dirty="0"/>
          </a:p>
          <a:p>
            <a:pPr marL="174708" indent="-174708" defTabSz="931774">
              <a:buFont typeface="Arial" panose="020B0604020202020204" pitchFamily="34" charset="0"/>
              <a:buChar char="•"/>
              <a:defRPr/>
            </a:pPr>
            <a:r>
              <a:rPr lang="en-US" dirty="0"/>
              <a:t>You can now directly deploy the best model to production with just one click, or iterate to trade off metrics like accuracy, latency, model size, and so on.</a:t>
            </a:r>
          </a:p>
          <a:p>
            <a:pPr marL="174708" indent="-174708" defTabSz="931774">
              <a:buFont typeface="Arial" panose="020B0604020202020204" pitchFamily="34" charset="0"/>
              <a:buChar char="•"/>
              <a:defRPr/>
            </a:pPr>
            <a:r>
              <a:rPr lang="en-US" dirty="0"/>
              <a:t>There is no need to worry about data cleaning and preprocessing, since Amazon SageMaker Autopilot automatically applies different types of data preprocessors on the data before passing it through the algorithms to train models.</a:t>
            </a:r>
          </a:p>
        </p:txBody>
      </p:sp>
      <p:sp>
        <p:nvSpPr>
          <p:cNvPr id="2" name="Footer Placeholder 1">
            <a:extLst>
              <a:ext uri="{FF2B5EF4-FFF2-40B4-BE49-F238E27FC236}">
                <a16:creationId xmlns:a16="http://schemas.microsoft.com/office/drawing/2014/main" id="{C340AE77-4D87-2146-AE08-4FACF62BB043}"/>
              </a:ext>
            </a:extLst>
          </p:cNvPr>
          <p:cNvSpPr>
            <a:spLocks noGrp="1"/>
          </p:cNvSpPr>
          <p:nvPr>
            <p:ph type="ftr" sz="quarter" idx="4"/>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Helvetica"/>
                <a:ea typeface="Helvetica"/>
                <a:cs typeface="Helvetica"/>
              </a:rPr>
              <a:t>Amazon Confidential</a:t>
            </a:r>
            <a:endParaRPr kumimoji="0" lang="en-US" sz="1200" b="0" i="0" u="none" strike="noStrike" kern="1200" cap="none" spc="0" normalizeH="0" baseline="0" noProof="0" dirty="0">
              <a:ln>
                <a:noFill/>
              </a:ln>
              <a:solidFill>
                <a:prstClr val="black"/>
              </a:solidFill>
              <a:effectLst/>
              <a:uLnTx/>
              <a:uFillTx/>
              <a:latin typeface="Helvetica"/>
              <a:ea typeface="Helvetica"/>
              <a:cs typeface="Helvetica"/>
            </a:endParaRPr>
          </a:p>
        </p:txBody>
      </p:sp>
      <p:sp>
        <p:nvSpPr>
          <p:cNvPr id="3" name="Slide Number Placeholder 2">
            <a:extLst>
              <a:ext uri="{FF2B5EF4-FFF2-40B4-BE49-F238E27FC236}">
                <a16:creationId xmlns:a16="http://schemas.microsoft.com/office/drawing/2014/main" id="{3331EC44-49C9-8349-BBFC-F562C3FF153F}"/>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6C3BE8D-6511-E749-BCD4-307894AFC2D4}" type="slidenum">
              <a:rPr kumimoji="0" lang="en-US" sz="1200" b="0" i="0" u="none" strike="noStrike" kern="1200" cap="none" spc="0" normalizeH="0" baseline="0" noProof="0" smtClean="0">
                <a:ln>
                  <a:noFill/>
                </a:ln>
                <a:solidFill>
                  <a:prstClr val="black"/>
                </a:solidFill>
                <a:effectLst/>
                <a:uLnTx/>
                <a:uFillTx/>
                <a:latin typeface="Helvetica"/>
                <a:ea typeface="Helvetica"/>
                <a:cs typeface="Helvetica"/>
              </a:rPr>
              <a:pPr marL="0" marR="0" lvl="0" indent="0" algn="r" defTabSz="4572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Helvetica"/>
              <a:ea typeface="Helvetica"/>
              <a:cs typeface="Helvetica"/>
            </a:endParaRPr>
          </a:p>
        </p:txBody>
      </p:sp>
    </p:spTree>
    <p:extLst>
      <p:ext uri="{BB962C8B-B14F-4D97-AF65-F5344CB8AC3E}">
        <p14:creationId xmlns:p14="http://schemas.microsoft.com/office/powerpoint/2010/main" val="361551726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what Amazon</a:t>
            </a:r>
            <a:r>
              <a:rPr lang="en-US" baseline="0" dirty="0"/>
              <a:t> SageMaker Autopilot looks like. You can a</a:t>
            </a:r>
            <a:r>
              <a:rPr lang="en-US" dirty="0"/>
              <a:t>utomatically create machine learning models and pick the one that best suits your use case.</a:t>
            </a:r>
            <a:r>
              <a:rPr lang="en-US" baseline="0" dirty="0"/>
              <a:t> In this example</a:t>
            </a:r>
            <a:r>
              <a:rPr lang="en-US" dirty="0"/>
              <a:t>, we review the leaderboard to see how each option performs and you can pick the model that meets your model accuracy and latency requirements.</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endParaRPr>
          </a:p>
        </p:txBody>
      </p:sp>
    </p:spTree>
    <p:extLst>
      <p:ext uri="{BB962C8B-B14F-4D97-AF65-F5344CB8AC3E}">
        <p14:creationId xmlns:p14="http://schemas.microsoft.com/office/powerpoint/2010/main" val="427236175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are excited to introduce a new feature of SageMaker, called SageMaker JumpStart. Today, I am going to talk to you about what SageMaker JumpStart is, what it includes, and how you can get started with SageMaker JumpStart today.</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B20620A-227D-4A9C-B954-7529B959CAC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5122256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There are many challenges getting started with machine learning. Developers who are new to machine learning often learn that importing a ML model from a popular model zoo and getting an API endpoint up and running to deploy the model can be time-consuming. Additionally, stringing together different components to launch a working ML application, including API gateways, serverless compute, object storage, ETL streams, dashboards, and authentication. The end-to-end process of building a solution, including building, training, and deploying a model, and stringing together different components can take months or longer for users new to machine learning.</a:t>
            </a:r>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B20620A-227D-4A9C-B954-7529B959CAC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3721462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Amazon Ember" panose="020B0603020204020204" pitchFamily="34" charset="0"/>
              </a:rPr>
              <a:t>SageMaker JumpStart helps you e</a:t>
            </a:r>
            <a:r>
              <a:rPr lang="en-US" dirty="0"/>
              <a:t>asily and quickly bring machine learning applications to market. </a:t>
            </a:r>
            <a:r>
              <a:rPr lang="en-US" dirty="0">
                <a:latin typeface="Amazon Ember" panose="020B0603020204020204" pitchFamily="34" charset="0"/>
              </a:rPr>
              <a:t>Solutions can be used out-of-the-box or can be customized for a specific business problem, eliminating the need to train a ML model and string together different components of an ML application. You can </a:t>
            </a:r>
            <a:r>
              <a:rPr lang="en-US" sz="1200" dirty="0">
                <a:latin typeface="Amazon Ember" panose="020B0603020204020204" pitchFamily="34" charset="0"/>
              </a:rPr>
              <a:t>a</a:t>
            </a:r>
            <a:r>
              <a:rPr lang="en-US" sz="1200" dirty="0">
                <a:ea typeface="Times New Roman" panose="02020603050405020304" pitchFamily="18" charset="0"/>
              </a:rPr>
              <a:t>ccelerate time to deploy over 150 open source models. These include </a:t>
            </a:r>
            <a:r>
              <a:rPr lang="en-US" sz="1200" dirty="0">
                <a:latin typeface="Amazon Ember" panose="020B0603020204020204" pitchFamily="34" charset="0"/>
                <a:ea typeface="Times New Roman" panose="02020603050405020304" pitchFamily="18" charset="0"/>
              </a:rPr>
              <a:t>o</a:t>
            </a:r>
            <a:r>
              <a:rPr lang="en-US" dirty="0">
                <a:latin typeface="Amazon Ember" panose="020B0603020204020204" pitchFamily="34" charset="0"/>
              </a:rPr>
              <a:t>ne-click deployable ML models and algorithms from popular model zoos. You can also get started with just a few clicks and easily bring ML applications to market using pre-built solutions, which are preconfigured with all necessary AWS services required to launch into production, including a CloudFormation template and reference architecture.</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lvl="0"/>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6103451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Clr>
                <a:srgbClr val="FF9900"/>
              </a:buClr>
              <a:buFont typeface="Wingdings" panose="05000000000000000000" pitchFamily="2" charset="2"/>
              <a:buNone/>
            </a:pPr>
            <a:r>
              <a:rPr lang="en-US" sz="1200" dirty="0"/>
              <a:t>SageMaker JumpStart includes solutions that are preconfigured with all necessary AWS services to launch a solution into production. They are fully customizable so you can easily modify to fit your specific use case and dataset. They include 15+ use cases including demand forecasting, fraud detection, and predictive maintenance, and can be readily deployed with just a few clicks.</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B20620A-227D-4A9C-B954-7529B959CAC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1502633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SageMaker JumpStart includes solutions that are preconfigured with all necessary AWS services to launch a solution into production. They are fully customizable so you can easily modify to fit your specific use case and dataset. They include 15+ use cases including demand forecasting, fraud detection, and predictive maintenance, and can be readily deployed with just a few clicks.</a:t>
            </a:r>
            <a:endParaRPr lang="en-US" dirty="0"/>
          </a:p>
          <a:p>
            <a:r>
              <a:rPr lang="en-US" dirty="0"/>
              <a:t>For the top use cases, we provide pre-built customizable solutions </a:t>
            </a:r>
            <a:r>
              <a:rPr lang="en-US" sz="1200" b="0" i="0" kern="1200" dirty="0">
                <a:solidFill>
                  <a:schemeClr val="tx1"/>
                </a:solidFill>
                <a:effectLst/>
                <a:latin typeface="Amazon Ember Regular" charset="0"/>
                <a:ea typeface="+mn-ea"/>
                <a:cs typeface="+mn-cs"/>
              </a:rPr>
              <a:t>that can accelerate your ML journey by offering a dataset, AWS CloudFormation template, and reference architecture so you can move quickly from concept to production with just a few clicks. The solutions can be easily modified to work with any dataset. To explore solutions, visit https://</a:t>
            </a:r>
            <a:r>
              <a:rPr lang="en-US" sz="1200" b="0" i="0" kern="1200" dirty="0" err="1">
                <a:solidFill>
                  <a:schemeClr val="tx1"/>
                </a:solidFill>
                <a:effectLst/>
                <a:latin typeface="Amazon Ember Regular" charset="0"/>
                <a:ea typeface="+mn-ea"/>
                <a:cs typeface="+mn-cs"/>
              </a:rPr>
              <a:t>aws.amazon.com</a:t>
            </a:r>
            <a:r>
              <a:rPr lang="en-US" sz="1200" b="0" i="0" kern="1200" dirty="0">
                <a:solidFill>
                  <a:schemeClr val="tx1"/>
                </a:solidFill>
                <a:effectLst/>
                <a:latin typeface="Amazon Ember Regular" charset="0"/>
                <a:ea typeface="+mn-ea"/>
                <a:cs typeface="+mn-cs"/>
              </a:rPr>
              <a:t>/</a:t>
            </a:r>
            <a:r>
              <a:rPr lang="en-US" sz="1200" b="0" i="0" kern="1200" dirty="0" err="1">
                <a:solidFill>
                  <a:schemeClr val="tx1"/>
                </a:solidFill>
                <a:effectLst/>
                <a:latin typeface="Amazon Ember Regular" charset="0"/>
                <a:ea typeface="+mn-ea"/>
                <a:cs typeface="+mn-cs"/>
              </a:rPr>
              <a:t>sagemaker</a:t>
            </a:r>
            <a:r>
              <a:rPr lang="en-US" sz="1200" b="0" i="0" kern="1200" dirty="0">
                <a:solidFill>
                  <a:schemeClr val="tx1"/>
                </a:solidFill>
                <a:effectLst/>
                <a:latin typeface="Amazon Ember Regular" charset="0"/>
                <a:ea typeface="+mn-ea"/>
                <a:cs typeface="+mn-cs"/>
              </a:rPr>
              <a:t>/getting-started/. </a:t>
            </a:r>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endParaRPr>
          </a:p>
        </p:txBody>
      </p:sp>
    </p:spTree>
    <p:extLst>
      <p:ext uri="{BB962C8B-B14F-4D97-AF65-F5344CB8AC3E}">
        <p14:creationId xmlns:p14="http://schemas.microsoft.com/office/powerpoint/2010/main" val="72695263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SageMaker JumpStart is available in all AWS Regions where Amazon SageMaker Studio is available. See details on the </a:t>
            </a:r>
            <a:r>
              <a:rPr lang="en-US" sz="1200" u="sng" kern="1200" dirty="0">
                <a:solidFill>
                  <a:schemeClr val="tx1"/>
                </a:solidFill>
                <a:effectLst/>
                <a:latin typeface="+mn-lt"/>
                <a:ea typeface="+mn-ea"/>
                <a:cs typeface="+mn-cs"/>
                <a:hlinkClick r:id="rId3"/>
              </a:rPr>
              <a:t>AWS Regions Table</a:t>
            </a:r>
            <a:r>
              <a:rPr lang="en-US" sz="120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SageMaker JumpStart is available to all Amazon SageMaker Studio customers free of additional charge to standard AWS and SageMaker pricing for resources used. See details on the </a:t>
            </a:r>
            <a:r>
              <a:rPr lang="en-US" sz="1200" u="sng" kern="1200" dirty="0">
                <a:solidFill>
                  <a:schemeClr val="tx1"/>
                </a:solidFill>
                <a:effectLst/>
                <a:latin typeface="+mn-lt"/>
                <a:ea typeface="+mn-ea"/>
                <a:cs typeface="+mn-cs"/>
                <a:hlinkClick r:id="rId4"/>
              </a:rPr>
              <a:t>SageMaker pricing page</a:t>
            </a:r>
            <a:r>
              <a:rPr lang="en-US" sz="1200" kern="1200" dirty="0">
                <a:solidFill>
                  <a:schemeClr val="tx1"/>
                </a:solidFill>
                <a:effectLst/>
                <a:latin typeface="+mn-lt"/>
                <a:ea typeface="+mn-ea"/>
                <a:cs typeface="+mn-cs"/>
              </a:rPr>
              <a:t>.</a:t>
            </a:r>
          </a:p>
          <a:p>
            <a:endParaRPr lang="en-US" b="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B20620A-227D-4A9C-B954-7529B959CAC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68105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dirty="0"/>
              <a:t>Speaker Notes</a:t>
            </a:r>
          </a:p>
          <a:p>
            <a:pPr marL="0" indent="0">
              <a:buFont typeface="Arial" panose="020B0604020202020204" pitchFamily="34" charset="0"/>
              <a:buNone/>
            </a:pPr>
            <a:r>
              <a:rPr lang="en-US" sz="1200" b="0" kern="1200" dirty="0">
                <a:solidFill>
                  <a:schemeClr val="tx1"/>
                </a:solidFill>
                <a:effectLst/>
                <a:latin typeface="+mn-lt"/>
                <a:ea typeface="+mn-ea"/>
                <a:cs typeface="+mn-cs"/>
              </a:rPr>
              <a:t>1/ In just a moment, I will dive deep into the key capabilities that SageMaker provides. But before I do, I just want to set the context about the state of machine learning today.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2/ ML is critical to building modern businesses. It’s a core belief that we’ve had for over a decade, first as part of Amazon.com, and over the years, AWS. Today, we are seeing this materialize: a/ businesses are investing more in ML. IDC predicts AI spending will reach $97.9B by 2022, up 2.5x from 2019. b/ ML projects are moving rapidly from piloting to production. Gartner predicts 75% of the companies will shift from piloting to production by 2024. c/ ML is handling real-world tasks thanks to GPUs, Moore’s law, explosion of data, research to find new algorithms, open-source tooling, and the Cloud. d/ ML is getting integrated into mainstream IT/DevOps processes.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3/ We’ve helped tens of thousands of customers with their ML journey, and one trend that we have seen across customers is that establishing an ML platform has become the starting point for anyone looking to develop ML applications. </a:t>
            </a:r>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4/ And, while we have helped a lot of companies out there, it’s still important to note just how many companies continue to struggle with their AI and ML projects – particularly companies that are maturing beyond experimenting with AI to operationalizing it.</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TRANSITION:</a:t>
            </a:r>
            <a:r>
              <a:rPr lang="en-US" sz="1200" b="0" kern="1200" dirty="0">
                <a:solidFill>
                  <a:schemeClr val="tx1"/>
                </a:solidFill>
                <a:effectLst/>
                <a:latin typeface="+mn-lt"/>
                <a:ea typeface="+mn-ea"/>
                <a:cs typeface="+mn-cs"/>
              </a:rPr>
              <a:t> And we get why so many companies struggle with all of this.</a:t>
            </a:r>
            <a:endParaRPr lang="en-US" dirty="0"/>
          </a:p>
          <a:p>
            <a:endParaRPr lang="en-US" dirty="0"/>
          </a:p>
          <a:p>
            <a:r>
              <a:rPr lang="en-US" b="1" dirty="0"/>
              <a:t>Sources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a:t>
            </a:r>
            <a:r>
              <a:rPr lang="en-US" dirty="0" err="1"/>
              <a:t>www.idc.com</a:t>
            </a:r>
            <a:r>
              <a:rPr lang="en-US" dirty="0"/>
              <a:t>/</a:t>
            </a:r>
            <a:r>
              <a:rPr lang="en-US" dirty="0" err="1"/>
              <a:t>getdoc.jsp?containerId</a:t>
            </a:r>
            <a:r>
              <a:rPr lang="en-US" dirty="0"/>
              <a:t>=prUS45481219#</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https://www.gartner.com/doc/reprints?id=1-1XZJ3MF6&amp;ct=191223&amp;st=sb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https://www.gartner.com/smarterwithgartner/6-design-principles-for-artificial-intelligence-in-digital-business/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https://www.crn.com/news/cloud/5-emerging-ai-and-machine-learning-trends-to-watch-in-2021</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https://www.gartner.com/smarterwithgartner/gartner-top-strategic-technology-trends-for-2021/</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https://www.wsj.com/articles/ai-project-failure-rates-near-50-but-it-doesnt-have-to-be-that-way-say-experts-11596810601</a:t>
            </a:r>
          </a:p>
          <a:p>
            <a:endParaRPr lang="en-US" dirty="0"/>
          </a:p>
        </p:txBody>
      </p:sp>
      <p:sp>
        <p:nvSpPr>
          <p:cNvPr id="4" name="Slide Number Placeholder 3"/>
          <p:cNvSpPr>
            <a:spLocks noGrp="1"/>
          </p:cNvSpPr>
          <p:nvPr>
            <p:ph type="sldNum" sz="quarter" idx="5"/>
          </p:nvPr>
        </p:nvSpPr>
        <p:spPr/>
        <p:txBody>
          <a:bodyPr/>
          <a:lstStyle/>
          <a:p>
            <a:fld id="{2B20620A-227D-4A9C-B954-7529B959CAC1}" type="slidenum">
              <a:rPr lang="en-US" smtClean="0"/>
              <a:t>3</a:t>
            </a:fld>
            <a:endParaRPr lang="en-US"/>
          </a:p>
        </p:txBody>
      </p:sp>
    </p:spTree>
    <p:extLst>
      <p:ext uri="{BB962C8B-B14F-4D97-AF65-F5344CB8AC3E}">
        <p14:creationId xmlns:p14="http://schemas.microsoft.com/office/powerpoint/2010/main" val="157952423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Mission Automate handcrafts software solutions on behalf of their global customers. They are focused on helping SMB companies become more profitable through custom software. They work with customers closely at every phase of the development process to ensure solutions map closely to needs, are easy to use, and are affordable. Mission automate uses Machine learning to add core functionality to their customer’s businesses. As a small organization, Mission Automate doesn’t have the same ability to specialize in silos like other organizations. The end-to-end process of building a solution, including building, training, and deploying a model, and stringing together different components could take them months or longer. SageMaker JumpStart’s open source models help Mission Automate get started with machine learning projects faster to increase their service offerings, launch ML solutions within days, and fulfill machine learning predictions faster and more reliably.</a:t>
            </a:r>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endParaRPr>
          </a:p>
        </p:txBody>
      </p:sp>
    </p:spTree>
    <p:extLst>
      <p:ext uri="{BB962C8B-B14F-4D97-AF65-F5344CB8AC3E}">
        <p14:creationId xmlns:p14="http://schemas.microsoft.com/office/powerpoint/2010/main" val="328121261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err="1">
                <a:solidFill>
                  <a:schemeClr val="tx1"/>
                </a:solidFill>
                <a:effectLst/>
                <a:latin typeface="+mn-lt"/>
                <a:ea typeface="+mn-ea"/>
                <a:cs typeface="+mn-cs"/>
              </a:rPr>
              <a:t>MyCase</a:t>
            </a:r>
            <a:r>
              <a:rPr lang="en-US" sz="1200" kern="1200" dirty="0">
                <a:solidFill>
                  <a:schemeClr val="tx1"/>
                </a:solidFill>
                <a:effectLst/>
                <a:latin typeface="+mn-lt"/>
                <a:ea typeface="+mn-ea"/>
                <a:cs typeface="+mn-cs"/>
              </a:rPr>
              <a:t> offers a powerful legal practice management software that helps firms run efficiently from anywhere, provide an exceptional client experience, and easily track firm performance. </a:t>
            </a:r>
            <a:r>
              <a:rPr lang="en-US" sz="1200" kern="1200" dirty="0" err="1">
                <a:solidFill>
                  <a:schemeClr val="tx1"/>
                </a:solidFill>
                <a:effectLst/>
                <a:latin typeface="+mn-lt"/>
                <a:ea typeface="+mn-ea"/>
                <a:cs typeface="+mn-cs"/>
              </a:rPr>
              <a:t>MyCase</a:t>
            </a:r>
            <a:r>
              <a:rPr lang="en-US" sz="1200" kern="1200" dirty="0">
                <a:solidFill>
                  <a:schemeClr val="tx1"/>
                </a:solidFill>
                <a:effectLst/>
                <a:latin typeface="+mn-lt"/>
                <a:ea typeface="+mn-ea"/>
                <a:cs typeface="+mn-cs"/>
              </a:rPr>
              <a:t> uses machine learning to help with core business and product challenges, but struggled to launch end-to-end solutions. Now with SageMaker JumpStart, </a:t>
            </a:r>
            <a:r>
              <a:rPr lang="en-US" sz="1200" kern="1200" dirty="0" err="1">
                <a:solidFill>
                  <a:schemeClr val="tx1"/>
                </a:solidFill>
                <a:effectLst/>
                <a:latin typeface="+mn-lt"/>
                <a:ea typeface="+mn-ea"/>
                <a:cs typeface="+mn-cs"/>
              </a:rPr>
              <a:t>Mycase</a:t>
            </a:r>
            <a:r>
              <a:rPr lang="en-US" sz="1200" kern="1200" dirty="0">
                <a:solidFill>
                  <a:schemeClr val="tx1"/>
                </a:solidFill>
                <a:effectLst/>
                <a:latin typeface="+mn-lt"/>
                <a:ea typeface="+mn-ea"/>
                <a:cs typeface="+mn-cs"/>
              </a:rPr>
              <a:t> can </a:t>
            </a:r>
            <a:r>
              <a:rPr lang="en-US" sz="1200" dirty="0"/>
              <a:t>deeply understand customers and use predictions to better serve their needs. They now have better starting points which makes it so that they can deploy a ML solution for their own use cases in 4-6 weeks instead of 3-4 months.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Full quote: “We have several business and product elements that can be improved with machine learning. Amazon SageMaker JumpStart allows us to launch end-to-end solutions with one click and access a collection of notebooks to help us more deeply understand customers and use predictions to better serve their needs. Thanks to SageMaker JumpStart, we can have better starting points which makes it so that we can deploy a ML solution for our own use cases in 4-6 weeks instead of 3-4 months.”</a:t>
            </a: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endParaRPr>
          </a:p>
        </p:txBody>
      </p:sp>
    </p:spTree>
    <p:extLst>
      <p:ext uri="{BB962C8B-B14F-4D97-AF65-F5344CB8AC3E}">
        <p14:creationId xmlns:p14="http://schemas.microsoft.com/office/powerpoint/2010/main" val="176976514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err="1"/>
              <a:t>Pivotree</a:t>
            </a:r>
            <a:r>
              <a:rPr lang="en-US" sz="1200" dirty="0"/>
              <a:t> helps companies succeed in an ever-changing digital commerce landscape, from strategy and platform selection to deployment and hosting. </a:t>
            </a:r>
            <a:r>
              <a:rPr lang="en-US" sz="1200" kern="1200" dirty="0" err="1">
                <a:solidFill>
                  <a:schemeClr val="tx1"/>
                </a:solidFill>
                <a:effectLst/>
                <a:latin typeface="+mn-lt"/>
                <a:ea typeface="+mn-ea"/>
                <a:cs typeface="+mn-cs"/>
              </a:rPr>
              <a:t>Pivotree</a:t>
            </a:r>
            <a:r>
              <a:rPr lang="en-US" sz="1200" kern="1200" dirty="0">
                <a:solidFill>
                  <a:schemeClr val="tx1"/>
                </a:solidFill>
                <a:effectLst/>
                <a:latin typeface="+mn-lt"/>
                <a:ea typeface="+mn-ea"/>
                <a:cs typeface="+mn-cs"/>
              </a:rPr>
              <a:t> looks for new ways to use machine learning to provide enhanced experiences to their global customers, but creating solutions at scale that string together several AWS components - such as API gateways, serverless compute, object storage, ETL streams, dashboards, and authentication - is time consuming and tedious. SageMaker </a:t>
            </a:r>
            <a:r>
              <a:rPr lang="en-US" dirty="0"/>
              <a:t>JumpStart enables </a:t>
            </a:r>
            <a:r>
              <a:rPr lang="en-US" dirty="0" err="1"/>
              <a:t>Pivotree</a:t>
            </a:r>
            <a:r>
              <a:rPr lang="en-US" dirty="0"/>
              <a:t> to </a:t>
            </a:r>
            <a:r>
              <a:rPr lang="en-US" dirty="0">
                <a:effectLst/>
              </a:rPr>
              <a:t>launch solutions for common use cases such as </a:t>
            </a:r>
            <a:r>
              <a:rPr lang="en-US" sz="1200" dirty="0"/>
              <a:t>automatic anomaly detection or object classification </a:t>
            </a:r>
            <a:r>
              <a:rPr lang="en-US" dirty="0">
                <a:effectLst/>
              </a:rPr>
              <a:t> so they can build service packages to help their global customers move quickly from concept to production.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rPr>
              <a:t>Full quote: “</a:t>
            </a:r>
            <a:r>
              <a:rPr lang="en-US" sz="1200" dirty="0"/>
              <a:t>At </a:t>
            </a:r>
            <a:r>
              <a:rPr lang="en-US" sz="1200" dirty="0" err="1"/>
              <a:t>Pivotree</a:t>
            </a:r>
            <a:r>
              <a:rPr lang="en-US" sz="1200" dirty="0"/>
              <a:t>, we continue to look for new ways to use machine learning to provide enhanced experiences to our global customers, but creating solutions at scale that tie together several AWS components can be time consuming and quite complex. With Amazon SageMaker JumpStart, we can build ML applications such as automatic anomaly detection or object classification faster and launch solutions from proof of concept to production within days.</a:t>
            </a:r>
            <a:r>
              <a:rPr lang="en-US" sz="1400" dirty="0"/>
              <a:t>”</a:t>
            </a:r>
            <a:endParaRPr lang="en-US" sz="1200" dirty="0"/>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endParaRPr>
          </a:p>
        </p:txBody>
      </p:sp>
    </p:spTree>
    <p:extLst>
      <p:ext uri="{BB962C8B-B14F-4D97-AF65-F5344CB8AC3E}">
        <p14:creationId xmlns:p14="http://schemas.microsoft.com/office/powerpoint/2010/main" val="116461545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a number of resources available to help you get started. You can explore available solutions for common use cases on our getting started page. You can also view the developer guide and documentation to get started with SageMaker JumpStart.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B20620A-227D-4A9C-B954-7529B959CAC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788513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SageMaker Pipelines is an exciting new feature that we introduced at re:Invent 2020. With Pipelines, Data Scientists and Machine Learning Engineers can codify their workflows into repeatable, trackable pipelines to help automate what would otherwise be considered manual tasks. SageMaker Pipelines covers the whole lifecycle of a model, all the way from retrieving and processing data, through deployment. This is particularly useful for use cases where you are retraining and redeploying models on a regular basis. Lets dive into how this works.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B20620A-227D-4A9C-B954-7529B959CAC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2458613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sym typeface="Calibri"/>
              </a:rPr>
              <a:t>1/ ML comprises multiple steps  - some of which take place in sequence, others in parallel. And there’s a lot that goes in to stitching these workflows together.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sym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sym typeface="Calibri"/>
              </a:rPr>
              <a:t>2/ In traditional software development, continuous integration and continuous deployment (CI/CD) pipelines are used to automate the deployment of workflows and keep them updated. </a:t>
            </a:r>
            <a:r>
              <a:rPr lang="en-US" sz="1200" kern="1200" dirty="0">
                <a:solidFill>
                  <a:schemeClr val="tx1"/>
                </a:solidFill>
                <a:effectLst/>
                <a:latin typeface="+mn-lt"/>
                <a:ea typeface="+mn-ea"/>
                <a:cs typeface="+mn-cs"/>
              </a:rPr>
              <a:t>CI/CD pipelines reduce errors and provide feedback loops to enable fast iterations.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3/ </a:t>
            </a:r>
            <a:r>
              <a:rPr lang="en-US" sz="1200" b="0" i="0" kern="1200" baseline="0" dirty="0">
                <a:solidFill>
                  <a:schemeClr val="tx1"/>
                </a:solidFill>
                <a:effectLst/>
                <a:latin typeface="+mn-lt"/>
                <a:ea typeface="+mn-ea"/>
                <a:cs typeface="+mn-cs"/>
                <a:sym typeface="Calibri"/>
              </a:rPr>
              <a:t>But in machine learning </a:t>
            </a:r>
            <a:r>
              <a:rPr lang="en-US" dirty="0"/>
              <a:t>CI/CD style tools are rarely used because where they do exist, they are super hard to setup, configure, and manage.</a:t>
            </a:r>
          </a:p>
          <a:p>
            <a:endParaRPr lang="en-US" sz="1200" kern="1200" dirty="0">
              <a:solidFill>
                <a:schemeClr val="tx1"/>
              </a:solidFill>
              <a:effectLst/>
              <a:latin typeface="+mn-lt"/>
              <a:ea typeface="+mn-ea"/>
              <a:cs typeface="+mn-cs"/>
              <a:sym typeface="Calibri"/>
            </a:endParaRPr>
          </a:p>
          <a:p>
            <a:r>
              <a:rPr lang="en-US" sz="1200" kern="1200" dirty="0">
                <a:solidFill>
                  <a:schemeClr val="tx1"/>
                </a:solidFill>
                <a:effectLst/>
                <a:latin typeface="+mn-lt"/>
                <a:ea typeface="+mn-ea"/>
                <a:cs typeface="+mn-cs"/>
                <a:sym typeface="Calibri"/>
              </a:rPr>
              <a:t>4/ To do this, you need to create standardized code recipes for data preparation, model training, and model deployment, and then stitch them together into a workflow so they execute as an automated sequence of steps.</a:t>
            </a:r>
          </a:p>
          <a:p>
            <a:endParaRPr lang="en-US" sz="1200" kern="1200" dirty="0">
              <a:solidFill>
                <a:schemeClr val="tx1"/>
              </a:solidFill>
              <a:effectLst/>
              <a:latin typeface="+mn-lt"/>
              <a:ea typeface="+mn-ea"/>
              <a:cs typeface="+mn-cs"/>
              <a:sym typeface="Calibri"/>
            </a:endParaRPr>
          </a:p>
          <a:p>
            <a:r>
              <a:rPr lang="en-US" sz="1200" kern="1200" dirty="0">
                <a:solidFill>
                  <a:schemeClr val="tx1"/>
                </a:solidFill>
                <a:effectLst/>
                <a:latin typeface="+mn-lt"/>
                <a:ea typeface="+mn-ea"/>
                <a:cs typeface="+mn-cs"/>
                <a:sym typeface="Calibri"/>
              </a:rPr>
              <a:t>5/ First you need to package code recipes, and then define the order in which they need to execute, keeping track of code, data, and model parameter dependencies between each of the steps.</a:t>
            </a:r>
          </a:p>
          <a:p>
            <a:endParaRPr lang="en-US" sz="1200" kern="1200" dirty="0">
              <a:solidFill>
                <a:schemeClr val="tx1"/>
              </a:solidFill>
              <a:effectLst/>
              <a:latin typeface="+mn-lt"/>
              <a:ea typeface="+mn-ea"/>
              <a:cs typeface="+mn-cs"/>
              <a:sym typeface="Calibri"/>
            </a:endParaRPr>
          </a:p>
          <a:p>
            <a:r>
              <a:rPr lang="en-US" sz="1200" kern="1200" dirty="0">
                <a:solidFill>
                  <a:schemeClr val="tx1"/>
                </a:solidFill>
                <a:effectLst/>
                <a:latin typeface="+mn-lt"/>
                <a:ea typeface="+mn-ea"/>
                <a:cs typeface="+mn-cs"/>
                <a:sym typeface="Calibri"/>
              </a:rPr>
              <a:t>6/ Furthermore, after the models are deployed, you need to write code to continuously monitor models and data in production because changes in real-time data can cause the model to become biased or make inaccurate predictions. If a problem is detected, you need to write more code to retrain models which takes the model out of production and slows down the business.</a:t>
            </a:r>
          </a:p>
          <a:p>
            <a:pPr marL="0" marR="0" lvl="0" indent="0" algn="l" defTabSz="3119322"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3119322"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7/ Many model builders don’t have the time or experience to create CI/CD pipelines so they rely on manual handoffs between teams,</a:t>
            </a:r>
            <a:r>
              <a:rPr lang="en-US" sz="1200" kern="1200" baseline="0" dirty="0">
                <a:solidFill>
                  <a:schemeClr val="tx1"/>
                </a:solidFill>
                <a:effectLst/>
                <a:latin typeface="+mn-lt"/>
                <a:ea typeface="+mn-ea"/>
                <a:cs typeface="+mn-cs"/>
              </a:rPr>
              <a:t> which is </a:t>
            </a:r>
            <a:r>
              <a:rPr lang="en-US" baseline="0" dirty="0"/>
              <a:t>slow and error prone. </a:t>
            </a:r>
            <a:r>
              <a:rPr lang="en-US" sz="1200" kern="1200" dirty="0">
                <a:solidFill>
                  <a:schemeClr val="tx1"/>
                </a:solidFill>
                <a:effectLst/>
                <a:latin typeface="+mn-lt"/>
                <a:ea typeface="+mn-ea"/>
                <a:cs typeface="+mn-cs"/>
              </a:rPr>
              <a:t> </a:t>
            </a:r>
            <a:endParaRPr lang="en-US" dirty="0"/>
          </a:p>
          <a:p>
            <a:endParaRPr lang="en-US" sz="1200" kern="1200" dirty="0">
              <a:solidFill>
                <a:schemeClr val="tx1"/>
              </a:solidFill>
              <a:effectLst/>
              <a:latin typeface="+mn-lt"/>
              <a:ea typeface="+mn-ea"/>
              <a:cs typeface="+mn-cs"/>
              <a:sym typeface="Calibri"/>
            </a:endParaRPr>
          </a:p>
          <a:p>
            <a:pPr marL="0" marR="0" lvl="0" indent="0" defTabSz="3119322" eaLnBrk="1" fontAlgn="auto" latinLnBrk="0" hangingPunct="1">
              <a:lnSpc>
                <a:spcPct val="100000"/>
              </a:lnSpc>
              <a:spcBef>
                <a:spcPts val="0"/>
              </a:spcBef>
              <a:spcAft>
                <a:spcPts val="0"/>
              </a:spcAft>
              <a:buClrTx/>
              <a:buSzTx/>
              <a:buFontTx/>
              <a:buNone/>
              <a:tabLst/>
              <a:defRPr/>
            </a:pPr>
            <a:endParaRPr lang="en-US" dirty="0">
              <a:effectLst/>
              <a:sym typeface="Calibri"/>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0FEC727-D989-674E-9D3E-241FB8FA8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953927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kern="1200" dirty="0">
                <a:solidFill>
                  <a:schemeClr val="tx1"/>
                </a:solidFill>
                <a:effectLst/>
                <a:sym typeface="Calibri"/>
              </a:rPr>
              <a:t>1/ Amazon SageMaker Pipelines is an ML CI/CD service accessible to every developer and data scientists. SageMaker Pipelines brings CI/CD pipelines to ML reducing the months of coding required to manually stitch together different code packages to just a few hours.</a:t>
            </a:r>
          </a:p>
          <a:p>
            <a:endParaRPr lang="en-US" sz="1400" kern="1200" dirty="0">
              <a:solidFill>
                <a:schemeClr val="tx1"/>
              </a:solidFill>
              <a:effectLst/>
              <a:sym typeface="Calibri"/>
            </a:endParaRPr>
          </a:p>
          <a:p>
            <a:r>
              <a:rPr lang="en-US" sz="1400" kern="1200" dirty="0">
                <a:solidFill>
                  <a:schemeClr val="tx1"/>
                </a:solidFill>
                <a:effectLst/>
                <a:sym typeface="Calibri"/>
              </a:rPr>
              <a:t>2/With just a few clicks in SageMaker Pipelines, you can create an automated machine learning workflow.</a:t>
            </a:r>
          </a:p>
          <a:p>
            <a:endParaRPr lang="en-US" sz="1400" kern="1200" dirty="0">
              <a:solidFill>
                <a:schemeClr val="tx1"/>
              </a:solidFill>
              <a:effectLst/>
              <a:sym typeface="Calibri"/>
            </a:endParaRPr>
          </a:p>
          <a:p>
            <a:r>
              <a:rPr lang="en-US" sz="1400" kern="1200" dirty="0">
                <a:solidFill>
                  <a:schemeClr val="tx1"/>
                </a:solidFill>
                <a:effectLst/>
                <a:sym typeface="Calibri"/>
              </a:rPr>
              <a:t>3/SageMaker Pipelines takes care of all the heavy lifting involved with managing the dependencies between each step of the workflow and orchestrates them so you can scale to thousands of models in production and expand your use of machine learning across more lines of business.</a:t>
            </a:r>
          </a:p>
          <a:p>
            <a:endParaRPr lang="en-US" sz="1400" kern="1200" dirty="0">
              <a:solidFill>
                <a:schemeClr val="tx1"/>
              </a:solidFill>
              <a:effectLst/>
              <a:sym typeface="Calibri"/>
            </a:endParaRPr>
          </a:p>
          <a:p>
            <a:r>
              <a:rPr lang="en-US" sz="1400" kern="1200" dirty="0">
                <a:solidFill>
                  <a:schemeClr val="tx1"/>
                </a:solidFill>
                <a:effectLst/>
                <a:sym typeface="Calibri"/>
              </a:rPr>
              <a:t>4/Pipelines provides comprehensive steps including data preparation, transformation in Data Wrangler, algorithm set up, debugging, model optimization and more. Pretty much anything you can do in SageMaker you can add to your workflow. </a:t>
            </a:r>
          </a:p>
          <a:p>
            <a:endParaRPr lang="en-US" sz="1400" kern="1200" dirty="0">
              <a:solidFill>
                <a:schemeClr val="tx1"/>
              </a:solidFill>
              <a:effectLst/>
              <a:sym typeface="Calibri"/>
            </a:endParaRPr>
          </a:p>
          <a:p>
            <a:r>
              <a:rPr lang="en-US" sz="1400" kern="1200" dirty="0">
                <a:solidFill>
                  <a:schemeClr val="tx1"/>
                </a:solidFill>
                <a:effectLst/>
                <a:sym typeface="Calibri"/>
              </a:rPr>
              <a:t>5/SageMaker Pipelines keeps track of every step and you can rerun the workflow at any time. Workflows can be shared and re-used between teams inside your organization, either to recreate a model, or as a starting point to make improvements through new features, new algorithms, or new optimizations.</a:t>
            </a:r>
          </a:p>
          <a:p>
            <a:endParaRPr lang="en-US" sz="1400" kern="1200" dirty="0">
              <a:solidFill>
                <a:schemeClr val="tx1"/>
              </a:solidFill>
              <a:effectLst/>
              <a:sym typeface="Calibri"/>
            </a:endParaRPr>
          </a:p>
          <a:p>
            <a:r>
              <a:rPr lang="en-US" sz="1400" kern="1200" dirty="0">
                <a:solidFill>
                  <a:schemeClr val="tx1"/>
                </a:solidFill>
                <a:effectLst/>
                <a:sym typeface="Calibri"/>
              </a:rPr>
              <a:t>6/To help you get started quickly, SageMaker Pipelines offers preconfigured templates for model building and model deployment pipelines and the templates are fully customizable.</a:t>
            </a:r>
          </a:p>
          <a:p>
            <a:endParaRPr lang="en-US" sz="1400" kern="1200" dirty="0">
              <a:solidFill>
                <a:schemeClr val="tx1"/>
              </a:solidFill>
              <a:effectLst/>
              <a:sym typeface="Calibri"/>
            </a:endParaRPr>
          </a:p>
          <a:p>
            <a:r>
              <a:rPr lang="en-US" sz="1400" kern="1200" dirty="0">
                <a:solidFill>
                  <a:schemeClr val="tx1"/>
                </a:solidFill>
                <a:effectLst/>
                <a:sym typeface="Calibri"/>
              </a:rPr>
              <a:t>7/And once created, the workflows can be visualized and managed in SageMaker Studio enabling you to compare model performance so you can then select and deploy the best model for your use case</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0FEC727-D989-674E-9D3E-241FB8FA8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2741072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Amazon Ember Regular" charset="0"/>
                <a:ea typeface="+mn-ea"/>
                <a:cs typeface="+mn-cs"/>
              </a:rPr>
              <a:t>SageMaker Pipelines brings CI/CD practices to ML reducing the months of coding required to manually stitch together different code packages to just a few hours. </a:t>
            </a:r>
          </a:p>
          <a:p>
            <a:pPr lvl="0"/>
            <a:endParaRPr lang="en-US" sz="1200" b="0" i="0" kern="1200" dirty="0">
              <a:solidFill>
                <a:schemeClr val="tx1"/>
              </a:solidFill>
              <a:effectLst/>
              <a:latin typeface="Amazon Ember Regular" charset="0"/>
              <a:ea typeface="+mn-ea"/>
              <a:cs typeface="+mn-cs"/>
            </a:endParaRPr>
          </a:p>
          <a:p>
            <a:pPr lvl="0"/>
            <a:r>
              <a:rPr lang="en-US" sz="1200" b="0" i="0" kern="1200" dirty="0" err="1">
                <a:solidFill>
                  <a:schemeClr val="tx1"/>
                </a:solidFill>
                <a:effectLst/>
                <a:latin typeface="Amazon Ember Regular" charset="0"/>
                <a:ea typeface="+mn-ea"/>
                <a:cs typeface="+mn-cs"/>
              </a:rPr>
              <a:t>SageMaker</a:t>
            </a:r>
            <a:r>
              <a:rPr lang="en-US" sz="1200" b="0" i="0" kern="1200" dirty="0">
                <a:solidFill>
                  <a:schemeClr val="tx1"/>
                </a:solidFill>
                <a:effectLst/>
                <a:latin typeface="Amazon Ember Regular" charset="0"/>
                <a:ea typeface="+mn-ea"/>
                <a:cs typeface="+mn-cs"/>
              </a:rPr>
              <a:t> Pipelines enables you to accelerate ML development helping you move models from concept to production. You can build every step of the ML lifecycle with an easy to use Python interface for creating pipelines to develop and deploy models, automate the process through built-in CI/CD templates, and monitor the pipelines using SageMaker Studio. You can also manage the dependencies between each step, build the correct sequence, and execute the steps automatically, reducing months of coding to a few hours.</a:t>
            </a:r>
            <a:r>
              <a:rPr lang="en-US" dirty="0">
                <a:effectLst/>
              </a:rPr>
              <a:t> </a:t>
            </a:r>
          </a:p>
          <a:p>
            <a:pPr lvl="0"/>
            <a:endParaRPr lang="en-US" dirty="0">
              <a:effectLst/>
            </a:endParaRPr>
          </a:p>
          <a:p>
            <a:pPr lvl="0"/>
            <a:r>
              <a:rPr lang="en-US" sz="1200" b="0" i="0" kern="1200" dirty="0">
                <a:solidFill>
                  <a:schemeClr val="tx1"/>
                </a:solidFill>
                <a:effectLst/>
                <a:latin typeface="Amazon Ember Regular" charset="0"/>
                <a:ea typeface="+mn-ea"/>
                <a:cs typeface="+mn-cs"/>
              </a:rPr>
              <a:t>You can easily meet governance and audit standards using </a:t>
            </a:r>
            <a:r>
              <a:rPr lang="en-US" sz="1200" b="0" i="0" kern="1200" dirty="0" err="1">
                <a:solidFill>
                  <a:schemeClr val="tx1"/>
                </a:solidFill>
                <a:effectLst/>
                <a:latin typeface="Amazon Ember Regular" charset="0"/>
                <a:ea typeface="+mn-ea"/>
                <a:cs typeface="+mn-cs"/>
              </a:rPr>
              <a:t>SageMaker</a:t>
            </a:r>
            <a:r>
              <a:rPr lang="en-US" sz="1200" b="0" i="0" kern="1200" dirty="0">
                <a:solidFill>
                  <a:schemeClr val="tx1"/>
                </a:solidFill>
                <a:effectLst/>
                <a:latin typeface="Amazon Ember Regular" charset="0"/>
                <a:ea typeface="+mn-ea"/>
                <a:cs typeface="+mn-cs"/>
              </a:rPr>
              <a:t> Pipelines, by automatically tracking code, datasets, and model versions through each step of the machine learning lifecycle. This enables you to go back and replay model generation steps, troubleshoot problems, and reliably track the lineage of models at scale. With </a:t>
            </a:r>
            <a:r>
              <a:rPr lang="en-US" sz="1200" b="0" i="0" kern="1200" dirty="0" err="1">
                <a:solidFill>
                  <a:schemeClr val="tx1"/>
                </a:solidFill>
                <a:effectLst/>
                <a:latin typeface="Amazon Ember Regular" charset="0"/>
                <a:ea typeface="+mn-ea"/>
                <a:cs typeface="+mn-cs"/>
              </a:rPr>
              <a:t>SageMaker</a:t>
            </a:r>
            <a:r>
              <a:rPr lang="en-US" sz="1200" b="0" i="0" kern="1200" dirty="0">
                <a:solidFill>
                  <a:schemeClr val="tx1"/>
                </a:solidFill>
                <a:effectLst/>
                <a:latin typeface="Amazon Ember Regular" charset="0"/>
                <a:ea typeface="+mn-ea"/>
                <a:cs typeface="+mn-cs"/>
              </a:rPr>
              <a:t> Pipelines, you can choose from a list of pre-configured deployment templates that setup CI/CD pipelines on your behalf for building and deploying your models</a:t>
            </a:r>
            <a:r>
              <a:rPr lang="en-US" dirty="0">
                <a:effectLst/>
              </a:rPr>
              <a:t> </a:t>
            </a:r>
            <a:r>
              <a:rPr lang="en-US" sz="1200" b="0" i="0" kern="1200" dirty="0">
                <a:solidFill>
                  <a:schemeClr val="tx1"/>
                </a:solidFill>
                <a:effectLst/>
                <a:latin typeface="Amazon Ember Regular" charset="0"/>
                <a:ea typeface="+mn-ea"/>
                <a:cs typeface="+mn-cs"/>
              </a:rPr>
              <a:t>across thousands of models in production.</a:t>
            </a:r>
            <a:r>
              <a:rPr lang="en-US" dirty="0">
                <a:effectLst/>
              </a:rPr>
              <a:t> </a:t>
            </a:r>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39</a:t>
            </a:fld>
            <a:endParaRPr lang="en-US" dirty="0"/>
          </a:p>
        </p:txBody>
      </p:sp>
    </p:spTree>
    <p:extLst>
      <p:ext uri="{BB962C8B-B14F-4D97-AF65-F5344CB8AC3E}">
        <p14:creationId xmlns:p14="http://schemas.microsoft.com/office/powerpoint/2010/main" val="177103623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I’ll briefly talk through some of the capabilities that you see here, and then I’ll give you a screenshot tour of what all of this looks like. </a:t>
            </a:r>
          </a:p>
          <a:p>
            <a:endParaRPr lang="en-US" dirty="0"/>
          </a:p>
          <a:p>
            <a:r>
              <a:rPr lang="en-US" dirty="0"/>
              <a:t>So first off: As you would expect, after pipelines get created, they can be executed an unlimited number of times. </a:t>
            </a:r>
          </a:p>
          <a:p>
            <a:endParaRPr lang="en-US" dirty="0"/>
          </a:p>
          <a:p>
            <a:r>
              <a:rPr lang="en-US" dirty="0"/>
              <a:t>After you run a pipeline, your pipeline execution history can be seen within SageMaker Studio. You can visually see the result of each pipeline run, as well as each pipeline step. </a:t>
            </a:r>
          </a:p>
          <a:p>
            <a:endParaRPr lang="en-US" dirty="0"/>
          </a:p>
          <a:p>
            <a:r>
              <a:rPr lang="en-US" dirty="0"/>
              <a:t>Speaking of steps, it’s good to think about Pipelines as being a series of steps. And what is neat, is that the output of one step can become the input to the next step. So for example, the output of your Data Processing Step, can become the Input to your Model Training step. </a:t>
            </a:r>
          </a:p>
          <a:p>
            <a:endParaRPr lang="en-US" dirty="0"/>
          </a:p>
          <a:p>
            <a:endParaRPr lang="en-US" dirty="0"/>
          </a:p>
          <a:p>
            <a:r>
              <a:rPr lang="en-US" dirty="0"/>
              <a:t>After models get trained, they can be added to a model registry. The model registry is important, because from there, you can bring models through CICD workflows. Now going back to something I mentioned on the previous slide, what we’ve heard from customers is that usually its your DevOps groups that want to define your CICD workflows and recipes. So we’re enabling DevOps groups to continue using the tools that they know – tools like </a:t>
            </a:r>
            <a:r>
              <a:rPr lang="en-US" dirty="0" err="1"/>
              <a:t>CodePipeline</a:t>
            </a:r>
            <a:r>
              <a:rPr lang="en-US" dirty="0"/>
              <a:t>, </a:t>
            </a:r>
            <a:r>
              <a:rPr lang="en-US" dirty="0" err="1"/>
              <a:t>CodeBuild</a:t>
            </a:r>
            <a:r>
              <a:rPr lang="en-US" dirty="0"/>
              <a:t>, and CloudFormation Templates, and then they can expose those workflows to data scientists as Projects within SageMaker Studio. </a:t>
            </a:r>
          </a:p>
          <a:p>
            <a:endParaRPr lang="en-US" dirty="0"/>
          </a:p>
          <a:p>
            <a:r>
              <a:rPr lang="en-US" dirty="0"/>
              <a:t>And thinking about the whole lifecycle of a model, after models get deployed through that CICD workflow, data scientists will then be able to monitor the results of those models all within a single pane of glass within SageMaker Studio. </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B20620A-227D-4A9C-B954-7529B959CAC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8541747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before I dive into Pipelines work and give you quick feature tour, I want to make this a little bit more real by talking about some of the common use cases for where re-training and re-deployment is particularly common. </a:t>
            </a:r>
          </a:p>
          <a:p>
            <a:endParaRPr lang="en-US" dirty="0"/>
          </a:p>
          <a:p>
            <a:r>
              <a:rPr lang="en-US" dirty="0"/>
              <a:t>** NOTE FOR SPEAKER **</a:t>
            </a:r>
          </a:p>
          <a:p>
            <a:r>
              <a:rPr lang="en-US" dirty="0"/>
              <a:t>Select and talk through a use case that is particularly relevant for your customer. 4 are provided here. Make this real for your customer by talking about why continual re-training and re-deployment is common for their use case. </a:t>
            </a:r>
          </a:p>
        </p:txBody>
      </p:sp>
      <p:sp>
        <p:nvSpPr>
          <p:cNvPr id="4" name="Slide Number Placeholder 3"/>
          <p:cNvSpPr>
            <a:spLocks noGrp="1"/>
          </p:cNvSpPr>
          <p:nvPr>
            <p:ph type="sldNum" sz="quarter" idx="5"/>
          </p:nvPr>
        </p:nvSpPr>
        <p:spPr/>
        <p:txBody>
          <a:bodyPr/>
          <a:lstStyle/>
          <a:p>
            <a:fld id="{2B20620A-227D-4A9C-B954-7529B959CAC1}" type="slidenum">
              <a:rPr lang="en-US" smtClean="0"/>
              <a:t>41</a:t>
            </a:fld>
            <a:endParaRPr lang="en-US"/>
          </a:p>
        </p:txBody>
      </p:sp>
    </p:spTree>
    <p:extLst>
      <p:ext uri="{BB962C8B-B14F-4D97-AF65-F5344CB8AC3E}">
        <p14:creationId xmlns:p14="http://schemas.microsoft.com/office/powerpoint/2010/main" val="29358078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Machine learning development is a complex and costly process and there are barriers to adoption at each step of the machine learning workflow from collecting and preparing data, which is time consuming and undifferentiated, to choosing the right ML algorithm, which is often done by trial and error, to lengthy training times, which leads to higher costs. Then there is model tuning, which can be a very long cycle and require adjusting thousands of different combinations. Once you’ve deployed a model, you must monitor it and then scale and manage it production. </a:t>
            </a:r>
          </a:p>
          <a:p>
            <a:endParaRPr lang="en-US" dirty="0"/>
          </a:p>
          <a:p>
            <a:r>
              <a:rPr lang="en-US" dirty="0"/>
              <a:t>2/ To make things more complicated many of the tools developers take for granted when building traditional software such as debuggers, project management, collaboration, and so forth are disconnected when it comes to machine learning development. </a:t>
            </a:r>
          </a:p>
          <a:p>
            <a:endParaRPr lang="en-US" dirty="0"/>
          </a:p>
          <a:p>
            <a:pPr marL="0" indent="0">
              <a:buFont typeface="Arial" panose="020B0604020202020204" pitchFamily="34" charset="0"/>
              <a:buNone/>
            </a:pPr>
            <a:r>
              <a:rPr lang="en-US" b="1" dirty="0"/>
              <a:t>Speaker Guidance</a:t>
            </a:r>
          </a:p>
          <a:p>
            <a:pPr marL="0" indent="0">
              <a:buFont typeface="Arial" panose="020B0604020202020204" pitchFamily="34" charset="0"/>
              <a:buNone/>
            </a:pPr>
            <a:r>
              <a:rPr lang="en-US" b="0" dirty="0"/>
              <a:t>This slide is the key challenges or barriers to ML</a:t>
            </a:r>
            <a:endParaRPr lang="en-US" dirty="0"/>
          </a:p>
        </p:txBody>
      </p:sp>
      <p:sp>
        <p:nvSpPr>
          <p:cNvPr id="4" name="Slide Number Placeholder 3"/>
          <p:cNvSpPr>
            <a:spLocks noGrp="1"/>
          </p:cNvSpPr>
          <p:nvPr>
            <p:ph type="sldNum" sz="quarter" idx="5"/>
          </p:nvPr>
        </p:nvSpPr>
        <p:spPr/>
        <p:txBody>
          <a:bodyPr/>
          <a:lstStyle/>
          <a:p>
            <a:fld id="{2B20620A-227D-4A9C-B954-7529B959CAC1}" type="slidenum">
              <a:rPr lang="en-US" smtClean="0"/>
              <a:t>4</a:t>
            </a:fld>
            <a:endParaRPr lang="en-US"/>
          </a:p>
        </p:txBody>
      </p:sp>
    </p:spTree>
    <p:extLst>
      <p:ext uri="{BB962C8B-B14F-4D97-AF65-F5344CB8AC3E}">
        <p14:creationId xmlns:p14="http://schemas.microsoft.com/office/powerpoint/2010/main" val="271539607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summarizes all the steps taken by SageMaker Pipelines</a:t>
            </a:r>
            <a:r>
              <a:rPr lang="en-US" baseline="0" dirty="0"/>
              <a:t> and provides details on what functions is performed at each step.</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2B20620A-227D-4A9C-B954-7529B959CAC1}" type="slidenum">
              <a:rPr lang="en-US" smtClean="0"/>
              <a:t>42</a:t>
            </a:fld>
            <a:endParaRPr lang="en-US"/>
          </a:p>
        </p:txBody>
      </p:sp>
    </p:spTree>
    <p:extLst>
      <p:ext uri="{BB962C8B-B14F-4D97-AF65-F5344CB8AC3E}">
        <p14:creationId xmlns:p14="http://schemas.microsoft.com/office/powerpoint/2010/main" val="241042814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dive into how this works. </a:t>
            </a:r>
          </a:p>
          <a:p>
            <a:endParaRPr lang="en-US" dirty="0"/>
          </a:p>
          <a:p>
            <a:r>
              <a:rPr lang="en-US" dirty="0"/>
              <a:t>The best way to think about Pipelines, is that they are a series of steps. </a:t>
            </a:r>
          </a:p>
          <a:p>
            <a:endParaRPr lang="en-US" dirty="0"/>
          </a:p>
          <a:p>
            <a:r>
              <a:rPr lang="en-US" dirty="0"/>
              <a:t>A pipeline can be initiated through one of several ways. </a:t>
            </a:r>
          </a:p>
          <a:p>
            <a:r>
              <a:rPr lang="en-US" dirty="0"/>
              <a:t>They can be executed manually by a data scientist, either through the python SDK, the CLI, or the </a:t>
            </a:r>
            <a:r>
              <a:rPr lang="en-US" dirty="0" err="1"/>
              <a:t>sagemaker</a:t>
            </a:r>
            <a:r>
              <a:rPr lang="en-US" dirty="0"/>
              <a:t> studio interface. </a:t>
            </a:r>
          </a:p>
          <a:p>
            <a:r>
              <a:rPr lang="en-US" dirty="0"/>
              <a:t>They can also be triggered by </a:t>
            </a:r>
            <a:r>
              <a:rPr lang="en-US" dirty="0" err="1"/>
              <a:t>cloudwatch</a:t>
            </a:r>
            <a:r>
              <a:rPr lang="en-US" dirty="0"/>
              <a:t> events, such as when new data comes into S3 buckets</a:t>
            </a:r>
          </a:p>
          <a:p>
            <a:r>
              <a:rPr lang="en-US" dirty="0"/>
              <a:t>And lastly, they can also be initiated when code gets checked into your Source Code Control repository. </a:t>
            </a:r>
          </a:p>
          <a:p>
            <a:endParaRPr lang="en-US" dirty="0"/>
          </a:p>
          <a:p>
            <a:r>
              <a:rPr lang="en-US" dirty="0"/>
              <a:t>Next I’ll show you what all of this looks like. The pipeline that you see is symbolic of a typical workflow. You gather your data, process it, train the model, test it for accuracy, and then if it passes your accuracy validation you might deploy it and take it through a CICD workflow, or if it fails, you might alert your team.  </a:t>
            </a:r>
          </a:p>
          <a:p>
            <a:endParaRPr lang="en-US" dirty="0"/>
          </a:p>
          <a:p>
            <a:r>
              <a:rPr lang="en-US" dirty="0"/>
              <a:t>That last piece is important, as another feature that Pipelines supports is conditional branching logic. </a:t>
            </a:r>
          </a:p>
          <a:p>
            <a:endParaRPr lang="en-US" dirty="0"/>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2B20620A-227D-4A9C-B954-7529B959CAC1}" type="slidenum">
              <a:rPr lang="en-US" smtClean="0"/>
              <a:t>43</a:t>
            </a:fld>
            <a:endParaRPr lang="en-US"/>
          </a:p>
        </p:txBody>
      </p:sp>
    </p:spTree>
    <p:extLst>
      <p:ext uri="{BB962C8B-B14F-4D97-AF65-F5344CB8AC3E}">
        <p14:creationId xmlns:p14="http://schemas.microsoft.com/office/powerpoint/2010/main" val="354426010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With a few lines of code, model builders can easily stitch their code modules for data-prep, model tuning and evaluation to define a workflow graph having well-defined order of execution and data dependencies between steps. </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We won’t dive into all of this code line by line. But I will highlight the takeaways here:</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First, pipelines are created through the SageMaker Python SDK.</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Second – each of the steps that Pipelines supports, are first class capabilities that are provided with SageMaker out of the box. For example, steps to retrieve data. Steps to train models. </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And lastly – we support conditional branching logic.  </a:t>
            </a:r>
          </a:p>
          <a:p>
            <a:endParaRPr lang="en-US" sz="1200" b="0" kern="1200" dirty="0">
              <a:solidFill>
                <a:schemeClr val="tx1"/>
              </a:solidFill>
              <a:effectLst/>
              <a:latin typeface="+mn-lt"/>
              <a:ea typeface="+mn-ea"/>
              <a:cs typeface="+mn-cs"/>
            </a:endParaRPr>
          </a:p>
          <a:p>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2B20620A-227D-4A9C-B954-7529B959CAC1}" type="slidenum">
              <a:rPr lang="en-US" smtClean="0"/>
              <a:t>44</a:t>
            </a:fld>
            <a:endParaRPr lang="en-US"/>
          </a:p>
        </p:txBody>
      </p:sp>
    </p:spTree>
    <p:extLst>
      <p:ext uri="{BB962C8B-B14F-4D97-AF65-F5344CB8AC3E}">
        <p14:creationId xmlns:p14="http://schemas.microsoft.com/office/powerpoint/2010/main" val="411567039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Amazon Ember Regular" charset="0"/>
                <a:ea typeface="+mn-ea"/>
                <a:cs typeface="+mn-cs"/>
              </a:rPr>
              <a:t>If a pipeline has started and is currently being run, you can use SageMaker Studio to see the steps that have been completed, the step that is currently in progress, the output of each step, the output logs, and the parameters being passed into each step. </a:t>
            </a:r>
          </a:p>
          <a:p>
            <a:endParaRPr lang="en-US" dirty="0"/>
          </a:p>
        </p:txBody>
      </p:sp>
      <p:sp>
        <p:nvSpPr>
          <p:cNvPr id="4" name="Slide Number Placeholder 3"/>
          <p:cNvSpPr>
            <a:spLocks noGrp="1"/>
          </p:cNvSpPr>
          <p:nvPr>
            <p:ph type="sldNum" sz="quarter" idx="5"/>
          </p:nvPr>
        </p:nvSpPr>
        <p:spPr/>
        <p:txBody>
          <a:bodyPr/>
          <a:lstStyle/>
          <a:p>
            <a:fld id="{2B20620A-227D-4A9C-B954-7529B959CAC1}" type="slidenum">
              <a:rPr lang="en-US" smtClean="0"/>
              <a:t>45</a:t>
            </a:fld>
            <a:endParaRPr lang="en-US"/>
          </a:p>
        </p:txBody>
      </p:sp>
    </p:spTree>
    <p:extLst>
      <p:ext uri="{BB962C8B-B14F-4D97-AF65-F5344CB8AC3E}">
        <p14:creationId xmlns:p14="http://schemas.microsoft.com/office/powerpoint/2010/main" val="267458224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After pipelines are created, the status of each pipeline can be seen within Studio. You can see information such as when they were started, how long they took to complete, the training algorithm used, the number of steps involved, and so on and so forth. </a:t>
            </a:r>
            <a:endParaRPr lang="en-US" b="0" dirty="0"/>
          </a:p>
        </p:txBody>
      </p:sp>
      <p:sp>
        <p:nvSpPr>
          <p:cNvPr id="4" name="Slide Number Placeholder 3"/>
          <p:cNvSpPr>
            <a:spLocks noGrp="1"/>
          </p:cNvSpPr>
          <p:nvPr>
            <p:ph type="sldNum" sz="quarter" idx="5"/>
          </p:nvPr>
        </p:nvSpPr>
        <p:spPr/>
        <p:txBody>
          <a:bodyPr/>
          <a:lstStyle/>
          <a:p>
            <a:fld id="{2B20620A-227D-4A9C-B954-7529B959CAC1}" type="slidenum">
              <a:rPr lang="en-US" smtClean="0"/>
              <a:t>46</a:t>
            </a:fld>
            <a:endParaRPr lang="en-US"/>
          </a:p>
        </p:txBody>
      </p:sp>
    </p:spTree>
    <p:extLst>
      <p:ext uri="{BB962C8B-B14F-4D97-AF65-F5344CB8AC3E}">
        <p14:creationId xmlns:p14="http://schemas.microsoft.com/office/powerpoint/2010/main" val="208700031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mazon Ember Regular" charset="0"/>
                <a:ea typeface="+mn-ea"/>
                <a:cs typeface="+mn-cs"/>
              </a:rPr>
              <a:t>After a model is trained, data scientists can add that model to a new capability we are introducing, which we call the Model Registry. The model registry is collaborative, so multiple users within your Studio Account can add models to this, discover models, and collaborate together. All of those permissions are configurable through IAM, or Identity and Access Management. </a:t>
            </a:r>
            <a:endParaRPr lang="en-US" dirty="0"/>
          </a:p>
        </p:txBody>
      </p:sp>
      <p:sp>
        <p:nvSpPr>
          <p:cNvPr id="4" name="Slide Number Placeholder 3"/>
          <p:cNvSpPr>
            <a:spLocks noGrp="1"/>
          </p:cNvSpPr>
          <p:nvPr>
            <p:ph type="sldNum" sz="quarter" idx="5"/>
          </p:nvPr>
        </p:nvSpPr>
        <p:spPr/>
        <p:txBody>
          <a:bodyPr/>
          <a:lstStyle/>
          <a:p>
            <a:fld id="{2B20620A-227D-4A9C-B954-7529B959CAC1}" type="slidenum">
              <a:rPr lang="en-US" smtClean="0"/>
              <a:t>47</a:t>
            </a:fld>
            <a:endParaRPr lang="en-US"/>
          </a:p>
        </p:txBody>
      </p:sp>
    </p:spTree>
    <p:extLst>
      <p:ext uri="{BB962C8B-B14F-4D97-AF65-F5344CB8AC3E}">
        <p14:creationId xmlns:p14="http://schemas.microsoft.com/office/powerpoint/2010/main" val="111299513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great part about all of this integration is that you can then take advantage of the single pane of glass that SageMaker Studio provides. So after your models get deployed to production, you can see results about those models right within Studio. </a:t>
            </a:r>
          </a:p>
        </p:txBody>
      </p:sp>
      <p:sp>
        <p:nvSpPr>
          <p:cNvPr id="4" name="Slide Number Placeholder 3"/>
          <p:cNvSpPr>
            <a:spLocks noGrp="1"/>
          </p:cNvSpPr>
          <p:nvPr>
            <p:ph type="sldNum" sz="quarter" idx="5"/>
          </p:nvPr>
        </p:nvSpPr>
        <p:spPr/>
        <p:txBody>
          <a:bodyPr/>
          <a:lstStyle/>
          <a:p>
            <a:fld id="{2B20620A-227D-4A9C-B954-7529B959CAC1}" type="slidenum">
              <a:rPr lang="en-US" smtClean="0"/>
              <a:t>48</a:t>
            </a:fld>
            <a:endParaRPr lang="en-US"/>
          </a:p>
        </p:txBody>
      </p:sp>
    </p:spTree>
    <p:extLst>
      <p:ext uri="{BB962C8B-B14F-4D97-AF65-F5344CB8AC3E}">
        <p14:creationId xmlns:p14="http://schemas.microsoft.com/office/powerpoint/2010/main" val="39005875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once those are provided to your data scientists, then your data scientists move their models through CICD pipelines by “approving” them within the model registry. </a:t>
            </a:r>
          </a:p>
        </p:txBody>
      </p:sp>
      <p:sp>
        <p:nvSpPr>
          <p:cNvPr id="4" name="Slide Number Placeholder 3"/>
          <p:cNvSpPr>
            <a:spLocks noGrp="1"/>
          </p:cNvSpPr>
          <p:nvPr>
            <p:ph type="sldNum" sz="quarter" idx="5"/>
          </p:nvPr>
        </p:nvSpPr>
        <p:spPr/>
        <p:txBody>
          <a:bodyPr/>
          <a:lstStyle/>
          <a:p>
            <a:fld id="{2B20620A-227D-4A9C-B954-7529B959CAC1}" type="slidenum">
              <a:rPr lang="en-US" smtClean="0"/>
              <a:t>49</a:t>
            </a:fld>
            <a:endParaRPr lang="en-US"/>
          </a:p>
        </p:txBody>
      </p:sp>
    </p:spTree>
    <p:extLst>
      <p:ext uri="{BB962C8B-B14F-4D97-AF65-F5344CB8AC3E}">
        <p14:creationId xmlns:p14="http://schemas.microsoft.com/office/powerpoint/2010/main" val="212631802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switch gears and talk about what happens after a model is trained, and after it’s been added to the model registry. How do you use SageMaker Pipelines to initiate a CICD workflow?</a:t>
            </a:r>
          </a:p>
          <a:p>
            <a:endParaRPr lang="en-US" dirty="0"/>
          </a:p>
          <a:p>
            <a:r>
              <a:rPr lang="en-US" dirty="0"/>
              <a:t>Lets talk about how CICD workflows get created in the first place. And for that, we’ll actually talk about a new persona, the DevOps engineer. </a:t>
            </a:r>
          </a:p>
          <a:p>
            <a:endParaRPr lang="en-US" dirty="0"/>
          </a:p>
          <a:p>
            <a:r>
              <a:rPr lang="en-US" dirty="0"/>
              <a:t>For this use case, DevOps engineers will actually continue to use AWS tooling that is familiar to them. For example, AWS </a:t>
            </a:r>
            <a:r>
              <a:rPr lang="en-US" dirty="0" err="1"/>
              <a:t>CodePipelines</a:t>
            </a:r>
            <a:r>
              <a:rPr lang="en-US" dirty="0"/>
              <a:t>. And you can define your CICD pipeline to codify how you want to move your model artifact through different environments and integrated tests. </a:t>
            </a:r>
          </a:p>
        </p:txBody>
      </p:sp>
      <p:sp>
        <p:nvSpPr>
          <p:cNvPr id="4" name="Slide Number Placeholder 3"/>
          <p:cNvSpPr>
            <a:spLocks noGrp="1"/>
          </p:cNvSpPr>
          <p:nvPr>
            <p:ph type="sldNum" sz="quarter" idx="5"/>
          </p:nvPr>
        </p:nvSpPr>
        <p:spPr/>
        <p:txBody>
          <a:bodyPr/>
          <a:lstStyle/>
          <a:p>
            <a:fld id="{2B20620A-227D-4A9C-B954-7529B959CAC1}" type="slidenum">
              <a:rPr lang="en-US" smtClean="0"/>
              <a:t>50</a:t>
            </a:fld>
            <a:endParaRPr lang="en-US"/>
          </a:p>
        </p:txBody>
      </p:sp>
    </p:spTree>
    <p:extLst>
      <p:ext uri="{BB962C8B-B14F-4D97-AF65-F5344CB8AC3E}">
        <p14:creationId xmlns:p14="http://schemas.microsoft.com/office/powerpoint/2010/main" val="415381540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here is an example view for how Studio Admins can make your </a:t>
            </a:r>
            <a:r>
              <a:rPr lang="en-US" dirty="0" err="1"/>
              <a:t>MLOps</a:t>
            </a:r>
            <a:r>
              <a:rPr lang="en-US" dirty="0"/>
              <a:t> templates for ML Projects available for Studio users. </a:t>
            </a:r>
          </a:p>
        </p:txBody>
      </p:sp>
      <p:sp>
        <p:nvSpPr>
          <p:cNvPr id="4" name="Slide Number Placeholder 3"/>
          <p:cNvSpPr>
            <a:spLocks noGrp="1"/>
          </p:cNvSpPr>
          <p:nvPr>
            <p:ph type="sldNum" sz="quarter" idx="5"/>
          </p:nvPr>
        </p:nvSpPr>
        <p:spPr/>
        <p:txBody>
          <a:bodyPr/>
          <a:lstStyle/>
          <a:p>
            <a:fld id="{2B20620A-227D-4A9C-B954-7529B959CAC1}" type="slidenum">
              <a:rPr lang="en-US" smtClean="0"/>
              <a:t>52</a:t>
            </a:fld>
            <a:endParaRPr lang="en-US"/>
          </a:p>
        </p:txBody>
      </p:sp>
    </p:spTree>
    <p:extLst>
      <p:ext uri="{BB962C8B-B14F-4D97-AF65-F5344CB8AC3E}">
        <p14:creationId xmlns:p14="http://schemas.microsoft.com/office/powerpoint/2010/main" val="24222135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3119322" rtl="0" eaLnBrk="1" fontAlgn="auto" latinLnBrk="0" hangingPunct="1">
              <a:lnSpc>
                <a:spcPct val="100000"/>
              </a:lnSpc>
              <a:spcBef>
                <a:spcPts val="0"/>
              </a:spcBef>
              <a:spcAft>
                <a:spcPts val="0"/>
              </a:spcAft>
              <a:buClrTx/>
              <a:buSzTx/>
              <a:buFontTx/>
              <a:buNone/>
              <a:tabLst/>
              <a:defRPr/>
            </a:pPr>
            <a:r>
              <a:rPr lang="en-US" sz="1200" b="0" kern="1200" baseline="0" dirty="0">
                <a:solidFill>
                  <a:schemeClr val="tx1"/>
                </a:solidFill>
                <a:effectLst/>
                <a:latin typeface="+mn-lt"/>
                <a:ea typeface="+mn-ea"/>
                <a:cs typeface="+mn-cs"/>
                <a:sym typeface="Calibri"/>
              </a:rPr>
              <a:t>1/We built Amazon SageMaker from the ground up to provide every developer and data scientist with the ability to build, train, and deploy ML models quickly and at lower cost by providing the tools required for every step of the ML development lifecycle in one integrated, fully managed service. In fact, we have launched </a:t>
            </a:r>
            <a:r>
              <a:rPr lang="en-US" sz="1200" baseline="0" dirty="0"/>
              <a:t>50+ capabilities in the past year alone, all aimed at making this process easier for our customers. </a:t>
            </a:r>
            <a:endParaRPr lang="en-US" sz="1200" b="0" kern="1200" baseline="0" dirty="0">
              <a:solidFill>
                <a:schemeClr val="tx1"/>
              </a:solidFill>
              <a:effectLst/>
              <a:latin typeface="+mn-lt"/>
              <a:ea typeface="+mn-ea"/>
              <a:cs typeface="+mn-cs"/>
              <a:sym typeface="Calibri"/>
            </a:endParaRPr>
          </a:p>
          <a:p>
            <a:pPr marL="0" marR="0" lvl="0" indent="0" algn="l" defTabSz="3119322" rtl="0" eaLnBrk="1" fontAlgn="auto" latinLnBrk="0" hangingPunct="1">
              <a:lnSpc>
                <a:spcPct val="100000"/>
              </a:lnSpc>
              <a:spcBef>
                <a:spcPts val="0"/>
              </a:spcBef>
              <a:spcAft>
                <a:spcPts val="0"/>
              </a:spcAft>
              <a:buClrTx/>
              <a:buSzTx/>
              <a:buFontTx/>
              <a:buNone/>
              <a:tabLst/>
              <a:defRPr/>
            </a:pPr>
            <a:endParaRPr lang="en-US" sz="1200" b="0" kern="1200" baseline="0" dirty="0">
              <a:solidFill>
                <a:schemeClr val="tx1"/>
              </a:solidFill>
              <a:effectLst/>
              <a:latin typeface="+mn-lt"/>
              <a:ea typeface="+mn-ea"/>
              <a:cs typeface="+mn-cs"/>
              <a:sym typeface="Calibri"/>
            </a:endParaRPr>
          </a:p>
          <a:p>
            <a:pPr marL="0" marR="0" lvl="0" indent="0" algn="l" defTabSz="3119322" rtl="0" eaLnBrk="1" fontAlgn="auto" latinLnBrk="0" hangingPunct="1">
              <a:lnSpc>
                <a:spcPct val="100000"/>
              </a:lnSpc>
              <a:spcBef>
                <a:spcPts val="0"/>
              </a:spcBef>
              <a:spcAft>
                <a:spcPts val="0"/>
              </a:spcAft>
              <a:buClrTx/>
              <a:buSzTx/>
              <a:buFontTx/>
              <a:buNone/>
              <a:tabLst/>
              <a:defRPr/>
            </a:pPr>
            <a:r>
              <a:rPr lang="en-US" sz="1200" b="0" kern="1200" baseline="0" dirty="0">
                <a:solidFill>
                  <a:schemeClr val="tx1"/>
                </a:solidFill>
                <a:effectLst/>
                <a:latin typeface="+mn-lt"/>
                <a:ea typeface="+mn-ea"/>
                <a:cs typeface="+mn-cs"/>
                <a:sym typeface="Calibri"/>
              </a:rPr>
              <a:t>2/And last year we launched Amazon SageMaker Studio to bring this all together in a single pane of glass so that you get access to all your tools in one place.</a:t>
            </a:r>
          </a:p>
          <a:p>
            <a:pPr marL="0" marR="0" lvl="0" indent="0" algn="l" defTabSz="3119322" rtl="0" eaLnBrk="1" fontAlgn="auto" latinLnBrk="0" hangingPunct="1">
              <a:lnSpc>
                <a:spcPct val="100000"/>
              </a:lnSpc>
              <a:spcBef>
                <a:spcPts val="0"/>
              </a:spcBef>
              <a:spcAft>
                <a:spcPts val="0"/>
              </a:spcAft>
              <a:buClrTx/>
              <a:buSzTx/>
              <a:buFontTx/>
              <a:buNone/>
              <a:tabLst/>
              <a:defRPr/>
            </a:pPr>
            <a:endParaRPr lang="en-US" sz="1200" b="0" kern="1200" baseline="0" dirty="0">
              <a:solidFill>
                <a:schemeClr val="tx1"/>
              </a:solidFill>
              <a:effectLst/>
              <a:latin typeface="+mn-lt"/>
              <a:ea typeface="+mn-ea"/>
              <a:cs typeface="+mn-cs"/>
              <a:sym typeface="Calibri"/>
            </a:endParaRPr>
          </a:p>
          <a:p>
            <a:pPr marL="0" marR="0" lvl="0" indent="0" algn="l" defTabSz="3119322" rtl="0" eaLnBrk="1" fontAlgn="auto" latinLnBrk="0" hangingPunct="1">
              <a:lnSpc>
                <a:spcPct val="100000"/>
              </a:lnSpc>
              <a:spcBef>
                <a:spcPts val="0"/>
              </a:spcBef>
              <a:spcAft>
                <a:spcPts val="0"/>
              </a:spcAft>
              <a:buClrTx/>
              <a:buSzTx/>
              <a:buFontTx/>
              <a:buNone/>
              <a:tabLst/>
              <a:defRPr/>
            </a:pPr>
            <a:r>
              <a:rPr lang="en-US" sz="1200" b="0" kern="1200" baseline="0" dirty="0">
                <a:solidFill>
                  <a:schemeClr val="tx1"/>
                </a:solidFill>
                <a:effectLst/>
                <a:latin typeface="+mn-lt"/>
                <a:ea typeface="+mn-ea"/>
                <a:cs typeface="+mn-cs"/>
                <a:sym typeface="Calibri"/>
              </a:rPr>
              <a:t>3/ [add all new launches]</a:t>
            </a:r>
          </a:p>
          <a:p>
            <a:pPr marL="0" marR="0" lvl="0" indent="0" algn="l" defTabSz="3119322" rtl="0" eaLnBrk="1" fontAlgn="auto" latinLnBrk="0" hangingPunct="1">
              <a:lnSpc>
                <a:spcPct val="100000"/>
              </a:lnSpc>
              <a:spcBef>
                <a:spcPts val="0"/>
              </a:spcBef>
              <a:spcAft>
                <a:spcPts val="0"/>
              </a:spcAft>
              <a:buClrTx/>
              <a:buSzTx/>
              <a:buFontTx/>
              <a:buNone/>
              <a:tabLst/>
              <a:defRPr/>
            </a:pPr>
            <a:endParaRPr lang="en-US" sz="1200" b="0" kern="1200" baseline="0" dirty="0">
              <a:solidFill>
                <a:schemeClr val="tx1"/>
              </a:solidFill>
              <a:effectLst/>
              <a:latin typeface="+mn-lt"/>
              <a:ea typeface="+mn-ea"/>
              <a:cs typeface="+mn-cs"/>
              <a:sym typeface="Calibri"/>
            </a:endParaRPr>
          </a:p>
          <a:p>
            <a:pPr marL="0" indent="0">
              <a:buFont typeface="Arial" panose="020B0604020202020204" pitchFamily="34" charset="0"/>
              <a:buNone/>
            </a:pPr>
            <a:r>
              <a:rPr lang="en-US" b="1" dirty="0"/>
              <a:t>Speaker Guidance</a:t>
            </a:r>
          </a:p>
          <a:p>
            <a:pPr marL="0" indent="0">
              <a:buFont typeface="Arial" panose="020B0604020202020204" pitchFamily="34" charset="0"/>
              <a:buNone/>
            </a:pPr>
            <a:r>
              <a:rPr lang="en-US" b="0" dirty="0"/>
              <a:t>This slide is the how we solve the challenges in the </a:t>
            </a:r>
            <a:r>
              <a:rPr lang="en-US" b="0" dirty="0" err="1"/>
              <a:t>prev</a:t>
            </a:r>
            <a:r>
              <a:rPr lang="en-US" b="0" dirty="0"/>
              <a:t> slide with SageMaker</a:t>
            </a:r>
            <a:endParaRPr lang="en-US" dirty="0"/>
          </a:p>
        </p:txBody>
      </p:sp>
      <p:sp>
        <p:nvSpPr>
          <p:cNvPr id="4" name="Slide Number Placeholder 3"/>
          <p:cNvSpPr>
            <a:spLocks noGrp="1"/>
          </p:cNvSpPr>
          <p:nvPr>
            <p:ph type="sldNum" sz="quarter" idx="5"/>
          </p:nvPr>
        </p:nvSpPr>
        <p:spPr/>
        <p:txBody>
          <a:bodyPr/>
          <a:lstStyle/>
          <a:p>
            <a:fld id="{2B20620A-227D-4A9C-B954-7529B959CAC1}" type="slidenum">
              <a:rPr lang="en-US" smtClean="0"/>
              <a:t>5</a:t>
            </a:fld>
            <a:endParaRPr lang="en-US"/>
          </a:p>
        </p:txBody>
      </p:sp>
    </p:spTree>
    <p:extLst>
      <p:ext uri="{BB962C8B-B14F-4D97-AF65-F5344CB8AC3E}">
        <p14:creationId xmlns:p14="http://schemas.microsoft.com/office/powerpoint/2010/main" val="244081496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SageMaker Pipelines is available to all customers, in all regions that SageMaker is available, as of today. There is no extra cost for using Pipelines – it’s an orchestration layer made available at no extra charge. You do pay the regular costs associated with SageMaker though, such as the compute and storage used for processing, training, model hosting, etc. </a:t>
            </a:r>
          </a:p>
          <a:p>
            <a:endParaRPr lang="en-US" sz="1200" b="0" kern="1200" dirty="0">
              <a:solidFill>
                <a:schemeClr val="tx1"/>
              </a:solidFill>
              <a:effectLst/>
              <a:latin typeface="+mn-lt"/>
              <a:ea typeface="+mn-ea"/>
              <a:cs typeface="+mn-cs"/>
            </a:endParaRPr>
          </a:p>
          <a:p>
            <a:endParaRPr lang="en-US" b="0" dirty="0"/>
          </a:p>
        </p:txBody>
      </p:sp>
      <p:sp>
        <p:nvSpPr>
          <p:cNvPr id="4" name="Slide Number Placeholder 3"/>
          <p:cNvSpPr>
            <a:spLocks noGrp="1"/>
          </p:cNvSpPr>
          <p:nvPr>
            <p:ph type="sldNum" sz="quarter" idx="5"/>
          </p:nvPr>
        </p:nvSpPr>
        <p:spPr/>
        <p:txBody>
          <a:bodyPr/>
          <a:lstStyle/>
          <a:p>
            <a:fld id="{2B20620A-227D-4A9C-B954-7529B959CAC1}" type="slidenum">
              <a:rPr lang="en-US" smtClean="0"/>
              <a:t>53</a:t>
            </a:fld>
            <a:endParaRPr lang="en-US"/>
          </a:p>
        </p:txBody>
      </p:sp>
    </p:spTree>
    <p:extLst>
      <p:ext uri="{BB962C8B-B14F-4D97-AF65-F5344CB8AC3E}">
        <p14:creationId xmlns:p14="http://schemas.microsoft.com/office/powerpoint/2010/main" val="314838570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Full quote: </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1" u="none" strike="noStrike" kern="1200" dirty="0" err="1">
                <a:solidFill>
                  <a:schemeClr val="tx1"/>
                </a:solidFill>
                <a:effectLst/>
                <a:latin typeface="Amazon Ember Regular" charset="0"/>
                <a:ea typeface="+mn-ea"/>
                <a:cs typeface="+mn-cs"/>
              </a:rPr>
              <a:t>Care.com</a:t>
            </a:r>
            <a:r>
              <a:rPr lang="en-US" sz="1200" b="0" i="1" u="none" strike="noStrike" kern="1200" dirty="0">
                <a:solidFill>
                  <a:schemeClr val="tx1"/>
                </a:solidFill>
                <a:effectLst/>
                <a:latin typeface="Amazon Ember Regular" charset="0"/>
                <a:ea typeface="+mn-ea"/>
                <a:cs typeface="+mn-cs"/>
              </a:rPr>
              <a:t> is the world’s leading platform for finding and managing high-quality family care. A fundamental human need, care is a key economic driver, enabling families to go to work and corporations to thrive. </a:t>
            </a:r>
            <a:r>
              <a:rPr lang="en-US" sz="1200" b="0" i="1" u="none" strike="noStrike" kern="1200" dirty="0" err="1">
                <a:solidFill>
                  <a:schemeClr val="tx1"/>
                </a:solidFill>
                <a:effectLst/>
                <a:latin typeface="Amazon Ember Regular" charset="0"/>
                <a:ea typeface="+mn-ea"/>
                <a:cs typeface="+mn-cs"/>
              </a:rPr>
              <a:t>Care.com</a:t>
            </a:r>
            <a:r>
              <a:rPr lang="en-US" sz="1200" b="0" i="1" u="none" strike="noStrike" kern="1200" dirty="0">
                <a:solidFill>
                  <a:schemeClr val="tx1"/>
                </a:solidFill>
                <a:effectLst/>
                <a:latin typeface="Amazon Ember Regular" charset="0"/>
                <a:ea typeface="+mn-ea"/>
                <a:cs typeface="+mn-cs"/>
              </a:rPr>
              <a:t> offers an array of services that enable families to find, manage, and pay for care, provides employment opportunities for caregivers, and supports customized corporate benefits programs covering the needs of working families. “A strong care industry where supply matches demand is essential for economic growth from the individual family up to the nation’s GDP. We’re excited about Amazon </a:t>
            </a:r>
            <a:r>
              <a:rPr lang="en-US" sz="1200" b="0" i="1" u="none" strike="noStrike" kern="1200" dirty="0" err="1">
                <a:solidFill>
                  <a:schemeClr val="tx1"/>
                </a:solidFill>
                <a:effectLst/>
                <a:latin typeface="Amazon Ember Regular" charset="0"/>
                <a:ea typeface="+mn-ea"/>
                <a:cs typeface="+mn-cs"/>
              </a:rPr>
              <a:t>SageMaker</a:t>
            </a:r>
            <a:r>
              <a:rPr lang="en-US" sz="1200" b="0" i="1" u="none" strike="noStrike" kern="1200" dirty="0">
                <a:solidFill>
                  <a:schemeClr val="tx1"/>
                </a:solidFill>
                <a:effectLst/>
                <a:latin typeface="Amazon Ember Regular" charset="0"/>
                <a:ea typeface="+mn-ea"/>
                <a:cs typeface="+mn-cs"/>
              </a:rPr>
              <a:t> Feature Store and Amazon </a:t>
            </a:r>
            <a:r>
              <a:rPr lang="en-US" sz="1200" b="0" i="1" u="none" strike="noStrike" kern="1200" dirty="0" err="1">
                <a:solidFill>
                  <a:schemeClr val="tx1"/>
                </a:solidFill>
                <a:effectLst/>
                <a:latin typeface="Amazon Ember Regular" charset="0"/>
                <a:ea typeface="+mn-ea"/>
                <a:cs typeface="+mn-cs"/>
              </a:rPr>
              <a:t>SageMaker</a:t>
            </a:r>
            <a:r>
              <a:rPr lang="en-US" sz="1200" b="0" i="1" u="none" strike="noStrike" kern="1200" dirty="0">
                <a:solidFill>
                  <a:schemeClr val="tx1"/>
                </a:solidFill>
                <a:effectLst/>
                <a:latin typeface="Amazon Ember Regular" charset="0"/>
                <a:ea typeface="+mn-ea"/>
                <a:cs typeface="+mn-cs"/>
              </a:rPr>
              <a:t> Pipelines, as we believe they will help us scale better across our data science and development teams, by using a consistent set of curated data that we can use to build scalable end-to-end machine learning (ML) model pipelines from data preparation to deployment. With the newly announced capabilities of Amazon </a:t>
            </a:r>
            <a:r>
              <a:rPr lang="en-US" sz="1200" b="0" i="1" u="none" strike="noStrike" kern="1200" dirty="0" err="1">
                <a:solidFill>
                  <a:schemeClr val="tx1"/>
                </a:solidFill>
                <a:effectLst/>
                <a:latin typeface="Amazon Ember Regular" charset="0"/>
                <a:ea typeface="+mn-ea"/>
                <a:cs typeface="+mn-cs"/>
              </a:rPr>
              <a:t>SageMaker</a:t>
            </a:r>
            <a:r>
              <a:rPr lang="en-US" sz="1200" b="0" i="1" u="none" strike="noStrike" kern="1200" dirty="0">
                <a:solidFill>
                  <a:schemeClr val="tx1"/>
                </a:solidFill>
                <a:effectLst/>
                <a:latin typeface="Amazon Ember Regular" charset="0"/>
                <a:ea typeface="+mn-ea"/>
                <a:cs typeface="+mn-cs"/>
              </a:rPr>
              <a:t>, we can accelerate development and deployment of our ML models for different applications, helping our customers make better informed decisions through faster real-time recommendations” – </a:t>
            </a:r>
            <a:r>
              <a:rPr lang="en-US" sz="1200" b="1" i="1" u="none" strike="noStrike" kern="1200" dirty="0">
                <a:solidFill>
                  <a:schemeClr val="tx1"/>
                </a:solidFill>
                <a:effectLst/>
                <a:latin typeface="Amazon Ember Regular" charset="0"/>
                <a:ea typeface="+mn-ea"/>
                <a:cs typeface="+mn-cs"/>
              </a:rPr>
              <a:t>Clemens </a:t>
            </a:r>
            <a:r>
              <a:rPr lang="en-US" sz="1200" b="1" i="1" u="none" strike="noStrike" kern="1200" dirty="0" err="1">
                <a:solidFill>
                  <a:schemeClr val="tx1"/>
                </a:solidFill>
                <a:effectLst/>
                <a:latin typeface="Amazon Ember Regular" charset="0"/>
                <a:ea typeface="+mn-ea"/>
                <a:cs typeface="+mn-cs"/>
              </a:rPr>
              <a:t>Tummeltshammer</a:t>
            </a:r>
            <a:r>
              <a:rPr lang="en-US" sz="1200" b="1" i="1" u="none" strike="noStrike" kern="1200" dirty="0">
                <a:solidFill>
                  <a:schemeClr val="tx1"/>
                </a:solidFill>
                <a:effectLst/>
                <a:latin typeface="Amazon Ember Regular" charset="0"/>
                <a:ea typeface="+mn-ea"/>
                <a:cs typeface="+mn-cs"/>
              </a:rPr>
              <a:t>, Data Science Manager, </a:t>
            </a:r>
            <a:r>
              <a:rPr lang="en-US" sz="1200" b="1" i="1" u="none" strike="noStrike" kern="1200" dirty="0" err="1">
                <a:solidFill>
                  <a:schemeClr val="tx1"/>
                </a:solidFill>
                <a:effectLst/>
                <a:latin typeface="Amazon Ember Regular" charset="0"/>
                <a:ea typeface="+mn-ea"/>
                <a:cs typeface="+mn-cs"/>
              </a:rPr>
              <a:t>Care.com</a:t>
            </a:r>
            <a:r>
              <a:rPr lang="en-US" sz="1200" i="1" dirty="0">
                <a:solidFill>
                  <a:schemeClr val="accent1"/>
                </a:solidFill>
              </a:rPr>
              <a:t> </a:t>
            </a: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endParaRPr>
          </a:p>
        </p:txBody>
      </p:sp>
    </p:spTree>
    <p:extLst>
      <p:ext uri="{BB962C8B-B14F-4D97-AF65-F5344CB8AC3E}">
        <p14:creationId xmlns:p14="http://schemas.microsoft.com/office/powerpoint/2010/main" val="361660859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I briefly want to highlight two customers that are already getting tremendous value out of Pipelines. The first is </a:t>
            </a:r>
            <a:r>
              <a:rPr lang="en-US" dirty="0" err="1"/>
              <a:t>Invista</a:t>
            </a:r>
            <a:r>
              <a:rPr lang="en-US" dirty="0"/>
              <a:t>, one of the world’s largest chemical manufacturers. They are using Amazon SageMaker Pipelines to operationalize their ML workflows on SageMaker. </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endParaRPr>
          </a:p>
        </p:txBody>
      </p:sp>
    </p:spTree>
    <p:extLst>
      <p:ext uri="{BB962C8B-B14F-4D97-AF65-F5344CB8AC3E}">
        <p14:creationId xmlns:p14="http://schemas.microsoft.com/office/powerpoint/2010/main" val="131024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the second is </a:t>
            </a:r>
            <a:r>
              <a:rPr lang="en-US" dirty="0" err="1"/>
              <a:t>iFood</a:t>
            </a:r>
            <a:r>
              <a:rPr lang="en-US" dirty="0"/>
              <a:t>, one of the largest food delivery companies in Latin America. They are using Pipelines to establish their end-to-end workflows so that they can drive repeatable impact for their business. </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endParaRPr>
          </a:p>
        </p:txBody>
      </p:sp>
    </p:spTree>
    <p:extLst>
      <p:ext uri="{BB962C8B-B14F-4D97-AF65-F5344CB8AC3E}">
        <p14:creationId xmlns:p14="http://schemas.microsoft.com/office/powerpoint/2010/main" val="220946011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several resources available to help you get started with SageMaker Pipelines. You can start with the product page, read the developer guide, and</a:t>
            </a:r>
            <a:r>
              <a:rPr lang="en-US" baseline="0" dirty="0"/>
              <a:t> the detailed blog on the AWS News channel.</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B20620A-227D-4A9C-B954-7529B959CAC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4143304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B20620A-227D-4A9C-B954-7529B959CAC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4320470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1/Thank you Swami. I have </a:t>
            </a:r>
            <a:r>
              <a:rPr lang="en-US" sz="1200" kern="1200" dirty="0">
                <a:solidFill>
                  <a:schemeClr val="tx1"/>
                </a:solidFill>
                <a:effectLst/>
                <a:latin typeface="+mn-lt"/>
                <a:ea typeface="+mn-ea"/>
                <a:cs typeface="+mn-cs"/>
                <a:sym typeface="Calibri"/>
              </a:rPr>
              <a:t>been immersed in machine learning technologies as both a scientist and a consumer. And I have developed</a:t>
            </a:r>
            <a:r>
              <a:rPr lang="en-US" sz="1200" kern="1200" baseline="0" dirty="0">
                <a:solidFill>
                  <a:schemeClr val="tx1"/>
                </a:solidFill>
                <a:effectLst/>
                <a:latin typeface="+mn-lt"/>
                <a:ea typeface="+mn-ea"/>
                <a:cs typeface="+mn-cs"/>
                <a:sym typeface="Calibri"/>
              </a:rPr>
              <a:t> a </a:t>
            </a:r>
            <a:r>
              <a:rPr lang="en-US" sz="1200" kern="1200" dirty="0">
                <a:solidFill>
                  <a:schemeClr val="tx1"/>
                </a:solidFill>
                <a:effectLst/>
                <a:latin typeface="+mn-lt"/>
                <a:ea typeface="+mn-ea"/>
                <a:cs typeface="+mn-cs"/>
                <a:sym typeface="Calibri"/>
              </a:rPr>
              <a:t>personal passion for mitigating bias in technology and identifying potential blind spots. As one of the scientists working on bias and fairness at</a:t>
            </a:r>
            <a:r>
              <a:rPr lang="en-US" sz="1200" kern="1200" baseline="0" dirty="0">
                <a:solidFill>
                  <a:schemeClr val="tx1"/>
                </a:solidFill>
                <a:effectLst/>
                <a:latin typeface="+mn-lt"/>
                <a:ea typeface="+mn-ea"/>
                <a:cs typeface="+mn-cs"/>
                <a:sym typeface="Calibri"/>
              </a:rPr>
              <a:t> Amazon, I see first hand the challenges in doing this and the increasing need for us to get it right.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a:solidFill>
                <a:schemeClr val="tx1"/>
              </a:solidFill>
              <a:effectLst/>
              <a:latin typeface="+mn-lt"/>
              <a:ea typeface="+mn-ea"/>
              <a:cs typeface="+mn-cs"/>
              <a:sym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a:solidFill>
                  <a:schemeClr val="tx1"/>
                </a:solidFill>
                <a:effectLst/>
                <a:latin typeface="+mn-lt"/>
                <a:ea typeface="+mn-ea"/>
                <a:cs typeface="+mn-cs"/>
                <a:sym typeface="Calibri"/>
              </a:rPr>
              <a:t>2/Mitigating model bias and understanding why a model is making a prediction helps data scientists create better machine learning models. And it helps the consumers of machine learning predictions make better decisions based on that information.</a:t>
            </a:r>
            <a:endParaRPr lang="en-US" sz="1200" kern="1200" dirty="0">
              <a:solidFill>
                <a:schemeClr val="tx1"/>
              </a:solidFill>
              <a:effectLst/>
              <a:latin typeface="+mn-lt"/>
              <a:ea typeface="+mn-ea"/>
              <a:cs typeface="+mn-cs"/>
              <a:sym typeface="Calibri"/>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3/Bias can show up at every stage of the machine</a:t>
            </a:r>
            <a:r>
              <a:rPr lang="en-US" sz="1200" kern="1200" baseline="0" dirty="0">
                <a:solidFill>
                  <a:schemeClr val="tx1"/>
                </a:solidFill>
                <a:effectLst/>
                <a:latin typeface="+mn-lt"/>
                <a:ea typeface="+mn-ea"/>
                <a:cs typeface="+mn-cs"/>
              </a:rPr>
              <a:t> learning</a:t>
            </a:r>
            <a:r>
              <a:rPr lang="en-US" sz="1200" kern="1200" dirty="0">
                <a:solidFill>
                  <a:schemeClr val="tx1"/>
                </a:solidFill>
                <a:effectLst/>
                <a:latin typeface="+mn-lt"/>
                <a:ea typeface="+mn-ea"/>
                <a:cs typeface="+mn-cs"/>
              </a:rPr>
              <a:t> workflow. So even with the best possible intentions and a lot of expertise, removing bias in machine learning models is difficult.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4/Bias can come in at the very beginning from the training data itself when it’s not representative. For example, not having</a:t>
            </a:r>
            <a:r>
              <a:rPr lang="en-US" sz="1200" kern="1200" baseline="0" dirty="0">
                <a:solidFill>
                  <a:schemeClr val="tx1"/>
                </a:solidFill>
                <a:effectLst/>
                <a:latin typeface="+mn-lt"/>
                <a:ea typeface="+mn-ea"/>
                <a:cs typeface="+mn-cs"/>
              </a:rPr>
              <a:t> enough dramas in your training data for a</a:t>
            </a:r>
            <a:r>
              <a:rPr lang="en-US" sz="1200" kern="1200" dirty="0">
                <a:solidFill>
                  <a:schemeClr val="tx1"/>
                </a:solidFill>
                <a:effectLst/>
                <a:latin typeface="+mn-lt"/>
                <a:ea typeface="+mn-ea"/>
                <a:cs typeface="+mn-cs"/>
              </a:rPr>
              <a:t> TV show recommendation model.</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5/You could also, even with a balanced training dataset, introduce bias through an imbalance in training data labels and selection - by selecting a subset of that training data and then introducing bias accidentally that way.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6/And then, you can also have bias through an imbalance in model inference data - known as model drift - where your model is making predictions using data which is sufficiently different from the data on which it is trained. </a:t>
            </a:r>
            <a:r>
              <a:rPr lang="en-US" sz="1200" kern="1200" dirty="0">
                <a:solidFill>
                  <a:schemeClr val="tx1"/>
                </a:solidFill>
                <a:effectLst/>
                <a:latin typeface="+mj-lt"/>
                <a:ea typeface="+mj-ea"/>
                <a:cs typeface="+mj-cs"/>
                <a:sym typeface="Calibri"/>
              </a:rPr>
              <a:t>For example, a substantial change in mortgage rates could cause a home loan model to become biased. </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p>
          <a:p>
            <a:r>
              <a:rPr lang="en-US" sz="1200" b="1" kern="1200" dirty="0">
                <a:solidFill>
                  <a:schemeClr val="tx1"/>
                </a:solidFill>
                <a:effectLst/>
                <a:latin typeface="+mn-lt"/>
                <a:ea typeface="+mn-ea"/>
                <a:cs typeface="+mn-cs"/>
              </a:rPr>
              <a:t>TRANSITION: </a:t>
            </a:r>
            <a:r>
              <a:rPr lang="en-US" sz="1200" kern="1200" dirty="0">
                <a:solidFill>
                  <a:schemeClr val="tx1"/>
                </a:solidFill>
                <a:effectLst/>
                <a:latin typeface="+mn-lt"/>
                <a:ea typeface="+mn-ea"/>
                <a:cs typeface="+mn-cs"/>
              </a:rPr>
              <a:t>Today, the process</a:t>
            </a:r>
            <a:r>
              <a:rPr lang="en-US" sz="1200" kern="1200" baseline="0" dirty="0">
                <a:solidFill>
                  <a:schemeClr val="tx1"/>
                </a:solidFill>
                <a:effectLst/>
                <a:latin typeface="+mn-lt"/>
                <a:ea typeface="+mn-ea"/>
                <a:cs typeface="+mn-cs"/>
              </a:rPr>
              <a:t> to g</a:t>
            </a:r>
            <a:r>
              <a:rPr lang="en-US" dirty="0"/>
              <a:t>et</a:t>
            </a:r>
            <a:r>
              <a:rPr lang="en-US" baseline="0" dirty="0"/>
              <a:t> </a:t>
            </a:r>
            <a:r>
              <a:rPr lang="en-US" dirty="0"/>
              <a:t>insights in to data bias across the ML workflow is tedious for data scientists and machine</a:t>
            </a:r>
            <a:r>
              <a:rPr lang="en-US" baseline="0" dirty="0"/>
              <a:t> learning</a:t>
            </a:r>
            <a:r>
              <a:rPr lang="en-US" dirty="0"/>
              <a:t> developers.</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0FEC727-D989-674E-9D3E-241FB8FA8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Helvetica"/>
                <a:sym typeface="Calibri"/>
              </a:rPr>
              <a:pPr marL="0" marR="0" lvl="0" indent="0" algn="r" defTabSz="457200"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Helvetica"/>
              <a:sym typeface="Calibri"/>
            </a:endParaRPr>
          </a:p>
        </p:txBody>
      </p:sp>
    </p:spTree>
    <p:extLst>
      <p:ext uri="{BB962C8B-B14F-4D97-AF65-F5344CB8AC3E}">
        <p14:creationId xmlns:p14="http://schemas.microsoft.com/office/powerpoint/2010/main" val="221259224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1/It requires piecing together open source packages and writing custom code,</a:t>
            </a:r>
            <a:r>
              <a:rPr lang="en-US" baseline="0" dirty="0"/>
              <a:t> </a:t>
            </a:r>
            <a:r>
              <a:rPr lang="en-US" dirty="0"/>
              <a:t>testing data sets and models for bias across all steps of the workflow,</a:t>
            </a:r>
            <a:r>
              <a:rPr lang="en-US" baseline="0" dirty="0"/>
              <a:t> and then manually piecing together a series of screenshots to create a report showing the factors that contribute to a model prediction.</a:t>
            </a:r>
          </a:p>
          <a:p>
            <a:endParaRPr lang="en-US" dirty="0"/>
          </a:p>
          <a:p>
            <a:r>
              <a:rPr lang="en-US" dirty="0"/>
              <a:t>2/And</a:t>
            </a:r>
            <a:r>
              <a:rPr lang="en-US" baseline="0" dirty="0"/>
              <a:t> once </a:t>
            </a:r>
            <a:r>
              <a:rPr lang="en-US" dirty="0"/>
              <a:t>the models are in production, data scientists must regularly</a:t>
            </a:r>
            <a:r>
              <a:rPr lang="en-US" baseline="0" dirty="0"/>
              <a:t> check for introduction of bias from </a:t>
            </a:r>
            <a:r>
              <a:rPr lang="en-US" dirty="0"/>
              <a:t>changing real-world conditions.</a:t>
            </a:r>
          </a:p>
          <a:p>
            <a:endParaRPr lang="en-US" dirty="0"/>
          </a:p>
          <a:p>
            <a:r>
              <a:rPr lang="en-US" dirty="0"/>
              <a:t>3/</a:t>
            </a:r>
            <a:r>
              <a:rPr lang="en-US" sz="1200" kern="1200" dirty="0">
                <a:solidFill>
                  <a:schemeClr val="tx1"/>
                </a:solidFill>
                <a:effectLst/>
                <a:latin typeface="+mn-lt"/>
                <a:ea typeface="+mn-ea"/>
                <a:cs typeface="+mn-cs"/>
              </a:rPr>
              <a:t>This is a hard problem that is solved by Amazon SageMaker Clarify</a:t>
            </a:r>
          </a:p>
          <a:p>
            <a:endParaRPr lang="en-US" b="1" dirty="0"/>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0FEC727-D989-674E-9D3E-241FB8FA8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Helvetica"/>
                <a:sym typeface="Calibri"/>
              </a:rPr>
              <a:pPr marL="0" marR="0" lvl="0" indent="0" algn="r" defTabSz="457200"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Helvetica"/>
              <a:sym typeface="Calibri"/>
            </a:endParaRPr>
          </a:p>
        </p:txBody>
      </p:sp>
    </p:spTree>
    <p:extLst>
      <p:ext uri="{BB962C8B-B14F-4D97-AF65-F5344CB8AC3E}">
        <p14:creationId xmlns:p14="http://schemas.microsoft.com/office/powerpoint/2010/main" val="333685418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1/</a:t>
            </a:r>
            <a:r>
              <a:rPr lang="en-US" sz="1200" kern="1200" dirty="0" err="1">
                <a:solidFill>
                  <a:schemeClr val="tx1"/>
                </a:solidFill>
                <a:effectLst/>
                <a:latin typeface="+mn-lt"/>
                <a:ea typeface="+mn-ea"/>
                <a:cs typeface="+mn-cs"/>
              </a:rPr>
              <a:t>SageMaker</a:t>
            </a:r>
            <a:r>
              <a:rPr lang="en-US" sz="1200" kern="1200" dirty="0">
                <a:solidFill>
                  <a:schemeClr val="tx1"/>
                </a:solidFill>
                <a:effectLst/>
                <a:latin typeface="+mn-lt"/>
                <a:ea typeface="+mn-ea"/>
                <a:cs typeface="+mn-cs"/>
              </a:rPr>
              <a:t> Clarify provides an end-to-end solution to help you mitigate bias in machine learning and provide transparency across the entire machine</a:t>
            </a:r>
            <a:r>
              <a:rPr lang="en-US" sz="1200" kern="1200" baseline="0" dirty="0">
                <a:solidFill>
                  <a:schemeClr val="tx1"/>
                </a:solidFill>
                <a:effectLst/>
                <a:latin typeface="+mn-lt"/>
                <a:ea typeface="+mn-ea"/>
                <a:cs typeface="+mn-cs"/>
              </a:rPr>
              <a:t> learning</a:t>
            </a:r>
            <a:r>
              <a:rPr lang="en-US" sz="1200" kern="1200" dirty="0">
                <a:solidFill>
                  <a:schemeClr val="tx1"/>
                </a:solidFill>
                <a:effectLst/>
                <a:latin typeface="+mn-lt"/>
                <a:ea typeface="+mn-ea"/>
                <a:cs typeface="+mn-cs"/>
              </a:rPr>
              <a:t> workflow. And it all works within </a:t>
            </a:r>
            <a:r>
              <a:rPr lang="en-US" sz="1200" kern="1200" dirty="0" err="1">
                <a:solidFill>
                  <a:schemeClr val="tx1"/>
                </a:solidFill>
                <a:effectLst/>
                <a:latin typeface="+mn-lt"/>
                <a:ea typeface="+mn-ea"/>
                <a:cs typeface="+mn-cs"/>
              </a:rPr>
              <a:t>SageMaker</a:t>
            </a:r>
            <a:r>
              <a:rPr lang="en-US" sz="1200" kern="1200" dirty="0">
                <a:solidFill>
                  <a:schemeClr val="tx1"/>
                </a:solidFill>
                <a:effectLst/>
                <a:latin typeface="+mn-lt"/>
                <a:ea typeface="+mn-ea"/>
                <a:cs typeface="+mn-cs"/>
              </a:rPr>
              <a:t> Studio and integrates with other </a:t>
            </a:r>
            <a:r>
              <a:rPr lang="en-US" sz="1200" kern="1200" dirty="0" err="1">
                <a:solidFill>
                  <a:schemeClr val="tx1"/>
                </a:solidFill>
                <a:effectLst/>
                <a:latin typeface="+mn-lt"/>
                <a:ea typeface="+mn-ea"/>
                <a:cs typeface="+mn-cs"/>
              </a:rPr>
              <a:t>SageMaker</a:t>
            </a:r>
            <a:r>
              <a:rPr lang="en-US" sz="1200" kern="1200" dirty="0">
                <a:solidFill>
                  <a:schemeClr val="tx1"/>
                </a:solidFill>
                <a:effectLst/>
                <a:latin typeface="+mn-lt"/>
                <a:ea typeface="+mn-ea"/>
                <a:cs typeface="+mn-cs"/>
              </a:rPr>
              <a:t> tools throughout the process of building a model. </a:t>
            </a:r>
          </a:p>
          <a:p>
            <a:r>
              <a:rPr lang="en-US" sz="1200" kern="1200" dirty="0">
                <a:solidFill>
                  <a:schemeClr val="tx1"/>
                </a:solidFill>
                <a:effectLst/>
                <a:latin typeface="+mn-lt"/>
                <a:ea typeface="+mn-ea"/>
                <a:cs typeface="+mn-cs"/>
              </a:rPr>
              <a:t> </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0FEC727-D989-674E-9D3E-241FB8FA8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Helvetica"/>
                <a:sym typeface="Calibri"/>
              </a:rPr>
              <a:pPr marL="0" marR="0" lvl="0" indent="0" algn="r" defTabSz="457200"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Helvetica"/>
              <a:sym typeface="Calibri"/>
            </a:endParaRPr>
          </a:p>
        </p:txBody>
      </p:sp>
    </p:spTree>
    <p:extLst>
      <p:ext uri="{BB962C8B-B14F-4D97-AF65-F5344CB8AC3E}">
        <p14:creationId xmlns:p14="http://schemas.microsoft.com/office/powerpoint/2010/main" val="166287306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mazon Ember Regular" charset="0"/>
                <a:ea typeface="+mn-ea"/>
                <a:cs typeface="+mn-cs"/>
              </a:rPr>
              <a:t>Find imbalances in data </a:t>
            </a:r>
          </a:p>
          <a:p>
            <a:r>
              <a:rPr lang="en-US" sz="1200" b="0" i="0" kern="1200" dirty="0">
                <a:solidFill>
                  <a:schemeClr val="tx1"/>
                </a:solidFill>
                <a:effectLst/>
                <a:latin typeface="Amazon Ember Regular" charset="0"/>
                <a:ea typeface="+mn-ea"/>
                <a:cs typeface="+mn-cs"/>
              </a:rPr>
              <a:t>SageMaker Clarify is integrated with SageMaker Data Wrangler so it’s easy to identify bias during data preparation. You simply specify attributes of interest, such as gender or age, and SageMaker Clarify runs a set of algorithms to detect the presence of bias in those attributes. After the algorithm runs, SageMaker Clarify provides a visual report with a description of the sources and severity of possible bias so that you can take steps to mitigate. For example, in a financial dataset that contains few examples of business loans to one age group as compared to others, </a:t>
            </a:r>
            <a:r>
              <a:rPr lang="en-US" sz="1200" b="0" i="0" kern="1200" dirty="0" err="1">
                <a:solidFill>
                  <a:schemeClr val="tx1"/>
                </a:solidFill>
                <a:effectLst/>
                <a:latin typeface="Amazon Ember Regular" charset="0"/>
                <a:ea typeface="+mn-ea"/>
                <a:cs typeface="+mn-cs"/>
              </a:rPr>
              <a:t>SageMaker</a:t>
            </a:r>
            <a:r>
              <a:rPr lang="en-US" sz="1200" b="0" i="0" kern="1200" dirty="0">
                <a:solidFill>
                  <a:schemeClr val="tx1"/>
                </a:solidFill>
                <a:effectLst/>
                <a:latin typeface="Amazon Ember Regular" charset="0"/>
                <a:ea typeface="+mn-ea"/>
                <a:cs typeface="+mn-cs"/>
              </a:rPr>
              <a:t> will flag the imbalance so that you can avoid a model that disfavors that age group. </a:t>
            </a:r>
          </a:p>
          <a:p>
            <a:r>
              <a:rPr lang="en-US" sz="1200" b="0" i="0" kern="1200" dirty="0">
                <a:solidFill>
                  <a:schemeClr val="tx1"/>
                </a:solidFill>
                <a:effectLst/>
                <a:latin typeface="Amazon Ember Regular" charset="0"/>
                <a:ea typeface="+mn-ea"/>
                <a:cs typeface="+mn-cs"/>
              </a:rPr>
              <a:t> </a:t>
            </a:r>
          </a:p>
          <a:p>
            <a:r>
              <a:rPr lang="en-US" sz="1200" b="1" i="0" kern="1200" dirty="0">
                <a:solidFill>
                  <a:schemeClr val="tx1"/>
                </a:solidFill>
                <a:effectLst/>
                <a:latin typeface="Amazon Ember Regular" charset="0"/>
                <a:ea typeface="+mn-ea"/>
                <a:cs typeface="+mn-cs"/>
              </a:rPr>
              <a:t> </a:t>
            </a:r>
            <a:r>
              <a:rPr lang="en-US" sz="1200" b="0" i="0" kern="1200" dirty="0">
                <a:solidFill>
                  <a:schemeClr val="tx1"/>
                </a:solidFill>
                <a:effectLst/>
                <a:latin typeface="Amazon Ember Regular" charset="0"/>
                <a:ea typeface="+mn-ea"/>
                <a:cs typeface="+mn-cs"/>
              </a:rPr>
              <a:t>Check your trained model for bias </a:t>
            </a:r>
          </a:p>
          <a:p>
            <a:r>
              <a:rPr lang="en-US" sz="1200" b="0" i="0" kern="1200" dirty="0">
                <a:solidFill>
                  <a:schemeClr val="tx1"/>
                </a:solidFill>
                <a:effectLst/>
                <a:latin typeface="Amazon Ember Regular" charset="0"/>
                <a:ea typeface="+mn-ea"/>
                <a:cs typeface="+mn-cs"/>
              </a:rPr>
              <a:t>It is important to check trained models for bias to ensure that predictions are fair, such as ensuring that one protected class is not denied services more frequently than another. SageMaker Clarify is integrated with SageMaker Experiments so that after a model has been trained, you can identify attributes you would like to check for bias, such as income or marital status. </a:t>
            </a:r>
            <a:r>
              <a:rPr lang="en-US" sz="1200" b="0" i="0" kern="1200" dirty="0" err="1">
                <a:solidFill>
                  <a:schemeClr val="tx1"/>
                </a:solidFill>
                <a:effectLst/>
                <a:latin typeface="Amazon Ember Regular" charset="0"/>
                <a:ea typeface="+mn-ea"/>
                <a:cs typeface="+mn-cs"/>
              </a:rPr>
              <a:t>SageMaker</a:t>
            </a:r>
            <a:r>
              <a:rPr lang="en-US" sz="1200" b="0" i="0" kern="1200" dirty="0">
                <a:solidFill>
                  <a:schemeClr val="tx1"/>
                </a:solidFill>
                <a:effectLst/>
                <a:latin typeface="Amazon Ember Regular" charset="0"/>
                <a:ea typeface="+mn-ea"/>
                <a:cs typeface="+mn-cs"/>
              </a:rPr>
              <a:t> runs a set of algorithms to check the trained model and provides you with a visual report on the different types of bias for each attribute, such as whether married couples receive more positive predictions compared to unmarried couples.  </a:t>
            </a:r>
          </a:p>
          <a:p>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Monitor your model for bias </a:t>
            </a:r>
          </a:p>
          <a:p>
            <a:r>
              <a:rPr lang="en-US" sz="1200" b="0" i="0" kern="1200" dirty="0">
                <a:solidFill>
                  <a:schemeClr val="tx1"/>
                </a:solidFill>
                <a:effectLst/>
                <a:latin typeface="Amazon Ember Regular" charset="0"/>
                <a:ea typeface="+mn-ea"/>
                <a:cs typeface="+mn-cs"/>
              </a:rPr>
              <a:t>While your initial data or model may not have been biased, changes in the world may cause bias to develop over time. For example, a substantial change in mortgage rates could cause a home loan application model to become biased. SageMaker Clarify is integrated with SageMaker Model Monitor, enabling you to configure alerting systems like Amazon CloudWatch to notify you if your model begins to develop bias. </a:t>
            </a:r>
          </a:p>
          <a:p>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Understand your model</a:t>
            </a:r>
          </a:p>
          <a:p>
            <a:r>
              <a:rPr lang="en-US" sz="1200" b="0" i="0" kern="1200" dirty="0">
                <a:solidFill>
                  <a:schemeClr val="tx1"/>
                </a:solidFill>
                <a:effectLst/>
                <a:latin typeface="Amazon Ember Regular" charset="0"/>
                <a:ea typeface="+mn-ea"/>
                <a:cs typeface="+mn-cs"/>
              </a:rPr>
              <a:t>Trained models will consider some model inputs more strongly than others when generating predictions. For example, a loan application model may weigh credit history more heavily than other factors. SageMaker Clarify is integrated with SageMaker Experiments, so that after your model has been trained SageMaker will provide a graph detailing the importance of each input for the model’s overall decision-making process. These details can help you meet compliance requirements or determine if a particular model input has more influence than it should on overall model behavior. </a:t>
            </a:r>
          </a:p>
          <a:p>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Explain individual model predictions</a:t>
            </a:r>
          </a:p>
          <a:p>
            <a:r>
              <a:rPr lang="en-US" sz="1200" b="0" i="0" kern="1200" dirty="0">
                <a:solidFill>
                  <a:schemeClr val="tx1"/>
                </a:solidFill>
                <a:effectLst/>
                <a:latin typeface="Amazon Ember Regular" charset="0"/>
                <a:ea typeface="+mn-ea"/>
                <a:cs typeface="+mn-cs"/>
              </a:rPr>
              <a:t>Being able to explain why a model makes a specific prediction improves customer satisfaction and provides transparency to internal stakeholders. SageMaker Clarify is integrated with SageMaker Experiments so you can view the importance of each model input for a specific prediction. As a result, you can help customer-facing employees respond to customer inquiries, such as answering a question about why a loan application was denied. Results available via API to produce explanations for whoever needs them, and an in whatever visual format you desire. </a:t>
            </a:r>
          </a:p>
          <a:p>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Monitor your model for changes in behavior</a:t>
            </a:r>
          </a:p>
          <a:p>
            <a:r>
              <a:rPr lang="en-US" sz="1200" b="0" i="0" kern="1200" dirty="0">
                <a:solidFill>
                  <a:schemeClr val="tx1"/>
                </a:solidFill>
                <a:effectLst/>
                <a:latin typeface="Amazon Ember Regular" charset="0"/>
                <a:ea typeface="+mn-ea"/>
                <a:cs typeface="+mn-cs"/>
              </a:rPr>
              <a:t>Changes in real-world data can cause your model to give different weight to model inputs, changing its behavior over time. For example, a decline in home prices could cause a model to weigh income less heavily when making loan decisions. Amazon SageMaker Clarify is integrated with SageMaker Model Monitor so you will become aware if there are shifts in the importance of model inputs causing model behavior to change.  </a:t>
            </a:r>
          </a:p>
          <a:p>
            <a:endParaRPr lang="en-US" sz="1200" b="0" i="0" kern="1200" dirty="0">
              <a:solidFill>
                <a:schemeClr val="tx1"/>
              </a:solidFill>
              <a:effectLst/>
              <a:latin typeface="Amazon Ember Regular" charset="0"/>
              <a:ea typeface="+mn-ea"/>
              <a:cs typeface="+mn-cs"/>
            </a:endParaRPr>
          </a:p>
          <a:p>
            <a:endParaRPr lang="en-US" sz="1200" b="0" i="0" kern="1200" dirty="0">
              <a:solidFill>
                <a:schemeClr val="tx1"/>
              </a:solidFill>
              <a:effectLst/>
              <a:latin typeface="Amazon Ember Regular" charset="0"/>
              <a:ea typeface="+mn-ea"/>
              <a:cs typeface="+mn-cs"/>
            </a:endParaRPr>
          </a:p>
          <a:p>
            <a:pPr lvl="0"/>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endParaRPr>
          </a:p>
        </p:txBody>
      </p:sp>
    </p:spTree>
    <p:extLst>
      <p:ext uri="{BB962C8B-B14F-4D97-AF65-F5344CB8AC3E}">
        <p14:creationId xmlns:p14="http://schemas.microsoft.com/office/powerpoint/2010/main" val="19880171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a:t>
            </a:r>
            <a:r>
              <a:rPr lang="en-US" sz="1200" kern="1200" dirty="0">
                <a:solidFill>
                  <a:schemeClr val="tx1"/>
                </a:solidFill>
                <a:effectLst/>
                <a:latin typeface="+mn-lt"/>
                <a:ea typeface="+mn-ea"/>
                <a:cs typeface="+mn-cs"/>
              </a:rPr>
              <a:t>Amazon </a:t>
            </a:r>
            <a:r>
              <a:rPr lang="en-US" sz="1200" kern="1200" dirty="0" err="1">
                <a:solidFill>
                  <a:schemeClr val="tx1"/>
                </a:solidFill>
                <a:effectLst/>
                <a:latin typeface="+mn-lt"/>
                <a:ea typeface="+mn-ea"/>
                <a:cs typeface="+mn-cs"/>
              </a:rPr>
              <a:t>SageMaker</a:t>
            </a:r>
            <a:r>
              <a:rPr lang="en-US" sz="1200" kern="1200" dirty="0">
                <a:solidFill>
                  <a:schemeClr val="tx1"/>
                </a:solidFill>
                <a:effectLst/>
                <a:latin typeface="+mn-lt"/>
                <a:ea typeface="+mn-ea"/>
                <a:cs typeface="+mn-cs"/>
              </a:rPr>
              <a:t> is the most complete, end-to-end service for machine learning. </a:t>
            </a:r>
            <a:r>
              <a:rPr lang="en-US" dirty="0"/>
              <a:t>It is a managed service for data scientists and ML operations teams that helps remove the undifferentiated heavy lifting associated with machine learning, so that you in turn can have more time, resources and energy to focus on your business. </a:t>
            </a:r>
            <a:r>
              <a:rPr lang="en-US" dirty="0" err="1"/>
              <a:t>SageMaker</a:t>
            </a:r>
            <a:r>
              <a:rPr lang="en-US" dirty="0"/>
              <a:t> has a lot of features and a full workbench of capabilities, so I’m going to talk you through 4 main pillars that describe what </a:t>
            </a:r>
            <a:r>
              <a:rPr lang="en-US" dirty="0" err="1"/>
              <a:t>SageMaker</a:t>
            </a:r>
            <a:r>
              <a:rPr lang="en-US" dirty="0"/>
              <a:t> is, and how it gets used. </a:t>
            </a:r>
          </a:p>
          <a:p>
            <a:endParaRPr lang="en-US" dirty="0"/>
          </a:p>
          <a:p>
            <a:r>
              <a:rPr lang="en-US" dirty="0"/>
              <a:t>2/ First off, </a:t>
            </a:r>
            <a:r>
              <a:rPr lang="en-US" dirty="0" err="1"/>
              <a:t>SageMaker</a:t>
            </a:r>
            <a:r>
              <a:rPr lang="en-US" dirty="0"/>
              <a:t> provides users with an integrated workbench of tools brought together in one place through </a:t>
            </a:r>
            <a:r>
              <a:rPr lang="en-US" dirty="0" err="1"/>
              <a:t>SageMaker</a:t>
            </a:r>
            <a:r>
              <a:rPr lang="en-US" dirty="0"/>
              <a:t> Studio. Users can launch Jupyter Notebooks and Jupyter Lab environments instantly through SageMaker Studio. </a:t>
            </a:r>
            <a:r>
              <a:rPr lang="en-US" dirty="0" err="1"/>
              <a:t>SageMaker</a:t>
            </a:r>
            <a:r>
              <a:rPr lang="en-US" dirty="0"/>
              <a:t> also provides complete experiment management, data preparation, and pipeline automation and orchestration to help make data scientists more productive. </a:t>
            </a:r>
          </a:p>
          <a:p>
            <a:endParaRPr lang="en-US" dirty="0"/>
          </a:p>
          <a:p>
            <a:r>
              <a:rPr lang="en-US" dirty="0"/>
              <a:t>3/ Now, if you have used a Jupyter Notebook before, you know that it needs a computing environment to run on. </a:t>
            </a:r>
            <a:r>
              <a:rPr lang="en-US" dirty="0" err="1"/>
              <a:t>SageMaker</a:t>
            </a:r>
            <a:r>
              <a:rPr lang="en-US" dirty="0"/>
              <a:t> provides fully managed servers in the cloud to make this easy for data scientists and developers. But even beyond notebooks, </a:t>
            </a:r>
            <a:r>
              <a:rPr lang="en-US" dirty="0" err="1"/>
              <a:t>SageMaker</a:t>
            </a:r>
            <a:r>
              <a:rPr lang="en-US" dirty="0"/>
              <a:t> provides other managed infrastructure capabilities as well. From distributed training jobs, data processing jobs, and even model hosting, </a:t>
            </a:r>
            <a:r>
              <a:rPr lang="en-US" dirty="0" err="1"/>
              <a:t>SageMaker</a:t>
            </a:r>
            <a:r>
              <a:rPr lang="en-US" dirty="0"/>
              <a:t> takes care of all of the scaling, patching, high availability, etc. associated with building, training and hosting models. </a:t>
            </a:r>
          </a:p>
          <a:p>
            <a:endParaRPr lang="en-US" dirty="0"/>
          </a:p>
          <a:p>
            <a:r>
              <a:rPr lang="en-US" dirty="0"/>
              <a:t>4/ In a few minutes, I’ll take you on a tour of some of the tools within </a:t>
            </a:r>
            <a:r>
              <a:rPr lang="en-US" dirty="0" err="1"/>
              <a:t>SageMaker</a:t>
            </a:r>
            <a:r>
              <a:rPr lang="en-US" dirty="0"/>
              <a:t> that help make data scientists more productive. But what you’ll see is that this integrated workbench, sitting on managed infrastructure, is also enriched by a huge ecosystem of tools, all purpose-built for ML and designed from the ground up to work together. </a:t>
            </a:r>
          </a:p>
          <a:p>
            <a:endParaRPr lang="en-US" dirty="0"/>
          </a:p>
          <a:p>
            <a:pPr marL="0" indent="0">
              <a:buFont typeface="Arial" panose="020B0604020202020204" pitchFamily="34" charset="0"/>
              <a:buNone/>
            </a:pPr>
            <a:r>
              <a:rPr lang="en-US" b="1" dirty="0"/>
              <a:t>Speaker Guidance</a:t>
            </a:r>
          </a:p>
          <a:p>
            <a:pPr marL="0" indent="0">
              <a:buFont typeface="Arial" panose="020B0604020202020204" pitchFamily="34" charset="0"/>
              <a:buNone/>
            </a:pPr>
            <a:r>
              <a:rPr lang="en-US" b="0" dirty="0"/>
              <a:t>This slide summarizes what is </a:t>
            </a:r>
            <a:r>
              <a:rPr lang="en-US" b="0" dirty="0" err="1"/>
              <a:t>SageMaker</a:t>
            </a:r>
            <a:r>
              <a:rPr lang="en-US" b="0" dirty="0"/>
              <a:t> is in a nutshell.</a:t>
            </a:r>
            <a:endParaRPr lang="en-US" dirty="0"/>
          </a:p>
          <a:p>
            <a:endParaRPr lang="en-US" dirty="0"/>
          </a:p>
        </p:txBody>
      </p:sp>
      <p:sp>
        <p:nvSpPr>
          <p:cNvPr id="4" name="Slide Number Placeholder 3"/>
          <p:cNvSpPr>
            <a:spLocks noGrp="1"/>
          </p:cNvSpPr>
          <p:nvPr>
            <p:ph type="sldNum" sz="quarter" idx="5"/>
          </p:nvPr>
        </p:nvSpPr>
        <p:spPr/>
        <p:txBody>
          <a:bodyPr/>
          <a:lstStyle/>
          <a:p>
            <a:fld id="{2B20620A-227D-4A9C-B954-7529B959CAC1}" type="slidenum">
              <a:rPr lang="en-US" smtClean="0"/>
              <a:t>6</a:t>
            </a:fld>
            <a:endParaRPr lang="en-US"/>
          </a:p>
        </p:txBody>
      </p:sp>
    </p:spTree>
    <p:extLst>
      <p:ext uri="{BB962C8B-B14F-4D97-AF65-F5344CB8AC3E}">
        <p14:creationId xmlns:p14="http://schemas.microsoft.com/office/powerpoint/2010/main" val="111919942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Amazon </a:t>
            </a:r>
            <a:r>
              <a:rPr lang="en-US" dirty="0" err="1"/>
              <a:t>SageMaker</a:t>
            </a:r>
            <a:r>
              <a:rPr lang="en-US" dirty="0"/>
              <a:t> Clarify works across the entire ML workflow to implement bias detection and </a:t>
            </a:r>
            <a:r>
              <a:rPr lang="en-US" dirty="0" err="1"/>
              <a:t>explainability</a:t>
            </a:r>
            <a:r>
              <a:rPr lang="en-US" dirty="0"/>
              <a:t>. </a:t>
            </a:r>
          </a:p>
          <a:p>
            <a:endParaRPr lang="en-US" dirty="0"/>
          </a:p>
          <a:p>
            <a:r>
              <a:rPr lang="en-US" dirty="0"/>
              <a:t> - It can look for bias in your initial dataset as part of </a:t>
            </a:r>
            <a:r>
              <a:rPr lang="en-US" dirty="0" err="1"/>
              <a:t>SageMaker</a:t>
            </a:r>
            <a:r>
              <a:rPr lang="en-US" dirty="0"/>
              <a:t> Data Wrangler</a:t>
            </a:r>
          </a:p>
          <a:p>
            <a:r>
              <a:rPr lang="en-US" dirty="0"/>
              <a:t> - It can check for bias in your trained model as part of </a:t>
            </a:r>
            <a:r>
              <a:rPr lang="en-US" dirty="0" err="1"/>
              <a:t>SageMaker</a:t>
            </a:r>
            <a:r>
              <a:rPr lang="en-US" dirty="0"/>
              <a:t> Experiments, and also explain the behavior of your model overall</a:t>
            </a:r>
          </a:p>
          <a:p>
            <a:r>
              <a:rPr lang="en-US" dirty="0"/>
              <a:t> - It extends </a:t>
            </a:r>
            <a:r>
              <a:rPr lang="en-US" dirty="0" err="1"/>
              <a:t>SageMaker</a:t>
            </a:r>
            <a:r>
              <a:rPr lang="en-US" dirty="0"/>
              <a:t> Model Monitor to check for changes in bias or </a:t>
            </a:r>
            <a:r>
              <a:rPr lang="en-US" dirty="0" err="1"/>
              <a:t>explainability</a:t>
            </a:r>
            <a:r>
              <a:rPr lang="en-US" dirty="0"/>
              <a:t> over time in your deployed model</a:t>
            </a:r>
          </a:p>
          <a:p>
            <a:r>
              <a:rPr lang="en-US" dirty="0"/>
              <a:t> - It can provide explanations for individual inferences made by your deployed model</a:t>
            </a:r>
          </a:p>
        </p:txBody>
      </p:sp>
      <p:sp>
        <p:nvSpPr>
          <p:cNvPr id="4" name="Slide Number Placeholder 3"/>
          <p:cNvSpPr>
            <a:spLocks noGrp="1"/>
          </p:cNvSpPr>
          <p:nvPr>
            <p:ph type="sldNum" sz="quarter" idx="5"/>
          </p:nvPr>
        </p:nvSpPr>
        <p:spPr/>
        <p:txBody>
          <a:bodyPr/>
          <a:lstStyle/>
          <a:p>
            <a:fld id="{CEF00447-1B75-4710-9AF8-EC45190535EE}" type="slidenum">
              <a:rPr lang="en-US" smtClean="0"/>
              <a:t>64</a:t>
            </a:fld>
            <a:endParaRPr lang="en-US"/>
          </a:p>
        </p:txBody>
      </p:sp>
    </p:spTree>
    <p:extLst>
      <p:ext uri="{BB962C8B-B14F-4D97-AF65-F5344CB8AC3E}">
        <p14:creationId xmlns:p14="http://schemas.microsoft.com/office/powerpoint/2010/main" val="195077963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to recap:</a:t>
            </a:r>
          </a:p>
          <a:p>
            <a:r>
              <a:rPr lang="en-US" dirty="0"/>
              <a:t> - You can check your data for bias during data prep</a:t>
            </a:r>
          </a:p>
          <a:p>
            <a:r>
              <a:rPr lang="en-US" dirty="0"/>
              <a:t> - You can check for bias in your trained model, and explain overall model behavior</a:t>
            </a:r>
          </a:p>
          <a:p>
            <a:r>
              <a:rPr lang="en-US" dirty="0"/>
              <a:t> - You can provide explanations for individual predictions made by your deployed model</a:t>
            </a:r>
          </a:p>
          <a:p>
            <a:r>
              <a:rPr lang="en-US" dirty="0"/>
              <a:t> - You can monitor and alert on any changes to model bias or behavior over time</a:t>
            </a:r>
          </a:p>
        </p:txBody>
      </p:sp>
      <p:sp>
        <p:nvSpPr>
          <p:cNvPr id="4" name="Slide Number Placeholder 3"/>
          <p:cNvSpPr>
            <a:spLocks noGrp="1"/>
          </p:cNvSpPr>
          <p:nvPr>
            <p:ph type="sldNum" sz="quarter" idx="5"/>
          </p:nvPr>
        </p:nvSpPr>
        <p:spPr/>
        <p:txBody>
          <a:bodyPr/>
          <a:lstStyle/>
          <a:p>
            <a:fld id="{CEF00447-1B75-4710-9AF8-EC45190535EE}" type="slidenum">
              <a:rPr lang="en-US" smtClean="0"/>
              <a:t>65</a:t>
            </a:fld>
            <a:endParaRPr lang="en-US"/>
          </a:p>
        </p:txBody>
      </p:sp>
    </p:spTree>
    <p:extLst>
      <p:ext uri="{BB962C8B-B14F-4D97-AF65-F5344CB8AC3E}">
        <p14:creationId xmlns:p14="http://schemas.microsoft.com/office/powerpoint/2010/main" val="315173131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1/To start, during</a:t>
            </a:r>
            <a:r>
              <a:rPr lang="en-US" sz="1200" kern="1200" baseline="0" dirty="0">
                <a:solidFill>
                  <a:schemeClr val="tx1"/>
                </a:solidFill>
                <a:effectLst/>
                <a:latin typeface="+mn-lt"/>
                <a:ea typeface="+mn-ea"/>
                <a:cs typeface="+mn-cs"/>
              </a:rPr>
              <a:t> your </a:t>
            </a:r>
            <a:r>
              <a:rPr lang="en-US" sz="1200" kern="1200" dirty="0">
                <a:solidFill>
                  <a:schemeClr val="tx1"/>
                </a:solidFill>
                <a:effectLst/>
                <a:latin typeface="+mn-lt"/>
                <a:ea typeface="+mn-ea"/>
                <a:cs typeface="+mn-cs"/>
              </a:rPr>
              <a:t>initial data preparation in </a:t>
            </a:r>
            <a:r>
              <a:rPr lang="en-US" sz="1200" kern="1200" dirty="0" err="1">
                <a:solidFill>
                  <a:schemeClr val="tx1"/>
                </a:solidFill>
                <a:effectLst/>
                <a:latin typeface="+mn-lt"/>
                <a:ea typeface="+mn-ea"/>
                <a:cs typeface="+mn-cs"/>
              </a:rPr>
              <a:t>SageMaker</a:t>
            </a:r>
            <a:r>
              <a:rPr lang="en-US" sz="1200" kern="1200" dirty="0">
                <a:solidFill>
                  <a:schemeClr val="tx1"/>
                </a:solidFill>
                <a:effectLst/>
                <a:latin typeface="+mn-lt"/>
                <a:ea typeface="+mn-ea"/>
                <a:cs typeface="+mn-cs"/>
              </a:rPr>
              <a:t> Data Wrangler, </a:t>
            </a:r>
            <a:r>
              <a:rPr lang="en-US" sz="1200" kern="1200" dirty="0" err="1">
                <a:solidFill>
                  <a:schemeClr val="tx1"/>
                </a:solidFill>
                <a:effectLst/>
                <a:latin typeface="+mn-lt"/>
                <a:ea typeface="+mn-ea"/>
                <a:cs typeface="+mn-cs"/>
              </a:rPr>
              <a:t>SageMaker</a:t>
            </a:r>
            <a:r>
              <a:rPr lang="en-US" sz="1200" kern="1200" dirty="0">
                <a:solidFill>
                  <a:schemeClr val="tx1"/>
                </a:solidFill>
                <a:effectLst/>
                <a:latin typeface="+mn-lt"/>
                <a:ea typeface="+mn-ea"/>
                <a:cs typeface="+mn-cs"/>
              </a:rPr>
              <a:t> Clarify enables you to specify attributes of interest, such as location or occupation, and then runs a set of algorithms to detect the presence of bias. </a:t>
            </a:r>
            <a:r>
              <a:rPr lang="en-US" sz="1200" kern="1200" dirty="0" err="1">
                <a:solidFill>
                  <a:schemeClr val="tx1"/>
                </a:solidFill>
                <a:effectLst/>
                <a:latin typeface="+mn-lt"/>
                <a:ea typeface="+mn-ea"/>
                <a:cs typeface="+mn-cs"/>
              </a:rPr>
              <a:t>SageMaker</a:t>
            </a:r>
            <a:r>
              <a:rPr lang="en-US" sz="1200" kern="1200" dirty="0">
                <a:solidFill>
                  <a:schemeClr val="tx1"/>
                </a:solidFill>
                <a:effectLst/>
                <a:latin typeface="+mn-lt"/>
                <a:ea typeface="+mn-ea"/>
                <a:cs typeface="+mn-cs"/>
              </a:rPr>
              <a:t> Clarify then provides a visual report with a description of the sources and severity of possible bias so that you can take steps to mitigate. </a:t>
            </a:r>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0FEC727-D989-674E-9D3E-241FB8FA8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Helvetica"/>
                <a:sym typeface="Calibri"/>
              </a:rPr>
              <a:pPr marL="0" marR="0" lvl="0" indent="0" algn="r" defTabSz="457200"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Helvetica"/>
              <a:sym typeface="Calibri"/>
            </a:endParaRPr>
          </a:p>
        </p:txBody>
      </p:sp>
    </p:spTree>
    <p:extLst>
      <p:ext uri="{BB962C8B-B14F-4D97-AF65-F5344CB8AC3E}">
        <p14:creationId xmlns:p14="http://schemas.microsoft.com/office/powerpoint/2010/main" val="52351010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2/After you’ve trained the model on this data, Clarify will check the trained models for imbalances, such as more frequent denial of services to one group</a:t>
            </a:r>
            <a:r>
              <a:rPr lang="en-US" sz="1200" kern="1200" baseline="0" dirty="0">
                <a:solidFill>
                  <a:schemeClr val="tx1"/>
                </a:solidFill>
                <a:effectLst/>
                <a:latin typeface="+mn-lt"/>
                <a:ea typeface="+mn-ea"/>
                <a:cs typeface="+mn-cs"/>
              </a:rPr>
              <a:t> over </a:t>
            </a:r>
            <a:r>
              <a:rPr lang="en-US" sz="1200" kern="1200" dirty="0">
                <a:solidFill>
                  <a:schemeClr val="tx1"/>
                </a:solidFill>
                <a:effectLst/>
                <a:latin typeface="+mn-lt"/>
                <a:ea typeface="+mn-ea"/>
                <a:cs typeface="+mn-cs"/>
              </a:rPr>
              <a:t>another and provide you with a visual report on the different types of bias for each attribute. With this</a:t>
            </a:r>
            <a:r>
              <a:rPr lang="en-US" sz="1200" kern="1200" baseline="0" dirty="0">
                <a:solidFill>
                  <a:schemeClr val="tx1"/>
                </a:solidFill>
                <a:effectLst/>
                <a:latin typeface="+mn-lt"/>
                <a:ea typeface="+mn-ea"/>
                <a:cs typeface="+mn-cs"/>
              </a:rPr>
              <a:t> information you can then go back and re-label data to correct any imbalances. </a:t>
            </a:r>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0FEC727-D989-674E-9D3E-241FB8FA8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Helvetica"/>
                <a:sym typeface="Calibri"/>
              </a:rPr>
              <a:pPr marL="0" marR="0" lvl="0" indent="0" algn="r" defTabSz="457200"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Helvetica"/>
              <a:sym typeface="Calibri"/>
            </a:endParaRPr>
          </a:p>
        </p:txBody>
      </p:sp>
    </p:spTree>
    <p:extLst>
      <p:ext uri="{BB962C8B-B14F-4D97-AF65-F5344CB8AC3E}">
        <p14:creationId xmlns:p14="http://schemas.microsoft.com/office/powerpoint/2010/main" val="249602510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3/Once your model is deployed, you can get a detailed report showing the importance of each model input for a specific prediction. This can</a:t>
            </a:r>
            <a:r>
              <a:rPr lang="en-US" sz="1200" kern="1200" baseline="0" dirty="0">
                <a:solidFill>
                  <a:schemeClr val="tx1"/>
                </a:solidFill>
                <a:effectLst/>
                <a:latin typeface="+mn-lt"/>
                <a:ea typeface="+mn-ea"/>
                <a:cs typeface="+mn-cs"/>
              </a:rPr>
              <a:t> help the consumers of your machine learning model better understand why a model is making a certain prediction. For instance, a business analysts wanting to understand what is driving a demand forecast prediction. </a:t>
            </a: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0FEC727-D989-674E-9D3E-241FB8FA8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Helvetica"/>
                <a:sym typeface="Calibri"/>
              </a:rPr>
              <a:pPr marL="0" marR="0" lvl="0" indent="0" algn="r" defTabSz="457200"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Helvetica"/>
              <a:sym typeface="Calibri"/>
            </a:endParaRPr>
          </a:p>
        </p:txBody>
      </p:sp>
    </p:spTree>
    <p:extLst>
      <p:ext uri="{BB962C8B-B14F-4D97-AF65-F5344CB8AC3E}">
        <p14:creationId xmlns:p14="http://schemas.microsoft.com/office/powerpoint/2010/main" val="308504271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4/Lastly, while your initial data or model may not have been biased, changes in the real world may cause bias to develop over time. </a:t>
            </a:r>
            <a:r>
              <a:rPr lang="en-US" sz="1200" kern="1200" dirty="0" err="1">
                <a:solidFill>
                  <a:schemeClr val="tx1"/>
                </a:solidFill>
                <a:effectLst/>
                <a:latin typeface="+mn-lt"/>
                <a:ea typeface="+mn-ea"/>
                <a:cs typeface="+mn-cs"/>
              </a:rPr>
              <a:t>SageMaker</a:t>
            </a:r>
            <a:r>
              <a:rPr lang="en-US" sz="1200" kern="1200" dirty="0">
                <a:solidFill>
                  <a:schemeClr val="tx1"/>
                </a:solidFill>
                <a:effectLst/>
                <a:latin typeface="+mn-lt"/>
                <a:ea typeface="+mn-ea"/>
                <a:cs typeface="+mn-cs"/>
              </a:rPr>
              <a:t> Clarify is packaged with </a:t>
            </a:r>
            <a:r>
              <a:rPr lang="en-US" sz="1200" kern="1200" dirty="0" err="1">
                <a:solidFill>
                  <a:schemeClr val="tx1"/>
                </a:solidFill>
                <a:effectLst/>
                <a:latin typeface="+mn-lt"/>
                <a:ea typeface="+mn-ea"/>
                <a:cs typeface="+mn-cs"/>
              </a:rPr>
              <a:t>SageMaker</a:t>
            </a:r>
            <a:r>
              <a:rPr lang="en-US" sz="1200" kern="1200" dirty="0">
                <a:solidFill>
                  <a:schemeClr val="tx1"/>
                </a:solidFill>
                <a:effectLst/>
                <a:latin typeface="+mn-lt"/>
                <a:ea typeface="+mn-ea"/>
                <a:cs typeface="+mn-cs"/>
              </a:rPr>
              <a:t> Model Monitor, so</a:t>
            </a:r>
            <a:r>
              <a:rPr lang="en-US" sz="1200" kern="1200" baseline="0" dirty="0">
                <a:solidFill>
                  <a:schemeClr val="tx1"/>
                </a:solidFill>
                <a:effectLst/>
                <a:latin typeface="+mn-lt"/>
                <a:ea typeface="+mn-ea"/>
                <a:cs typeface="+mn-cs"/>
              </a:rPr>
              <a:t> that</a:t>
            </a:r>
            <a:r>
              <a:rPr lang="en-US" sz="1200" kern="1200" dirty="0">
                <a:solidFill>
                  <a:schemeClr val="tx1"/>
                </a:solidFill>
                <a:effectLst/>
                <a:latin typeface="+mn-lt"/>
                <a:ea typeface="+mn-ea"/>
                <a:cs typeface="+mn-cs"/>
              </a:rPr>
              <a:t> you can get alerts</a:t>
            </a:r>
            <a:r>
              <a:rPr lang="en-US" sz="1200" kern="1200" baseline="0" dirty="0">
                <a:solidFill>
                  <a:schemeClr val="tx1"/>
                </a:solidFill>
                <a:effectLst/>
                <a:latin typeface="+mn-lt"/>
                <a:ea typeface="+mn-ea"/>
                <a:cs typeface="+mn-cs"/>
              </a:rPr>
              <a:t> t</a:t>
            </a:r>
            <a:r>
              <a:rPr lang="en-US" sz="1200" kern="1200" dirty="0">
                <a:solidFill>
                  <a:schemeClr val="tx1"/>
                </a:solidFill>
                <a:effectLst/>
                <a:latin typeface="+mn-lt"/>
                <a:ea typeface="+mn-ea"/>
                <a:cs typeface="+mn-cs"/>
              </a:rPr>
              <a:t>o notify you if your model begins to develop bias or if changes in real-world data can cause your model to give different weights to model inputs. This way, you can retrain your model on a new data set.</a:t>
            </a:r>
          </a:p>
          <a:p>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TRANSITION: </a:t>
            </a:r>
            <a:r>
              <a:rPr lang="en-US" sz="1200" b="0" kern="1200" dirty="0">
                <a:solidFill>
                  <a:schemeClr val="tx1"/>
                </a:solidFill>
                <a:effectLst/>
                <a:latin typeface="+mn-lt"/>
                <a:ea typeface="+mn-ea"/>
                <a:cs typeface="+mn-cs"/>
              </a:rPr>
              <a:t>Now</a:t>
            </a:r>
            <a:r>
              <a:rPr lang="en-US" sz="1200" b="0" kern="1200" baseline="0" dirty="0">
                <a:solidFill>
                  <a:schemeClr val="tx1"/>
                </a:solidFill>
                <a:effectLst/>
                <a:latin typeface="+mn-lt"/>
                <a:ea typeface="+mn-ea"/>
                <a:cs typeface="+mn-cs"/>
              </a:rPr>
              <a:t> with </a:t>
            </a:r>
            <a:r>
              <a:rPr lang="en-US" sz="1200" b="0" kern="1200" baseline="0" dirty="0" err="1">
                <a:solidFill>
                  <a:schemeClr val="tx1"/>
                </a:solidFill>
                <a:effectLst/>
                <a:latin typeface="+mn-lt"/>
                <a:ea typeface="+mn-ea"/>
                <a:cs typeface="+mn-cs"/>
              </a:rPr>
              <a:t>SageMaker</a:t>
            </a:r>
            <a:r>
              <a:rPr lang="en-US" sz="1200" b="0" kern="1200" baseline="0" dirty="0">
                <a:solidFill>
                  <a:schemeClr val="tx1"/>
                </a:solidFill>
                <a:effectLst/>
                <a:latin typeface="+mn-lt"/>
                <a:ea typeface="+mn-ea"/>
                <a:cs typeface="+mn-cs"/>
              </a:rPr>
              <a:t> Clarify you can detect bias in your data or machine learning model and</a:t>
            </a:r>
          </a:p>
          <a:p>
            <a:r>
              <a:rPr lang="en-US" sz="1200" b="0" kern="1200" baseline="0" dirty="0">
                <a:solidFill>
                  <a:schemeClr val="tx1"/>
                </a:solidFill>
                <a:effectLst/>
                <a:latin typeface="+mn-lt"/>
                <a:ea typeface="+mn-ea"/>
                <a:cs typeface="+mn-cs"/>
              </a:rPr>
              <a:t>explain predictions easily and accurately.</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0FEC727-D989-674E-9D3E-241FB8FA8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Helvetica"/>
                <a:sym typeface="Calibri"/>
              </a:rPr>
              <a:pPr marL="0" marR="0" lvl="0" indent="0" algn="r" defTabSz="457200"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Helvetica"/>
              <a:sym typeface="Calibri"/>
            </a:endParaRPr>
          </a:p>
        </p:txBody>
      </p:sp>
    </p:spTree>
    <p:extLst>
      <p:ext uri="{BB962C8B-B14F-4D97-AF65-F5344CB8AC3E}">
        <p14:creationId xmlns:p14="http://schemas.microsoft.com/office/powerpoint/2010/main" val="404897712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we mentioned earlier, there are a few use cases where bias detection and </a:t>
            </a:r>
            <a:r>
              <a:rPr lang="en-US" dirty="0" err="1"/>
              <a:t>explainability</a:t>
            </a:r>
            <a:r>
              <a:rPr lang="en-US" dirty="0"/>
              <a:t> are key – this is by no means an exhaustive list: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Amazon Ember"/>
              <a:ea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mazon Ember"/>
                <a:ea typeface="+mn-ea"/>
              </a:rPr>
              <a:t>Internal Reporting: Data science teams are often required to justify or explain ML models to internal stakeholders, such as internal auditors or executives who would like more transparency.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Amazon Ember"/>
              <a:ea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mazon Ember"/>
                <a:ea typeface="+mn-ea"/>
              </a:rPr>
              <a:t>Operational Excellence: ML is often applied in operational scenarios, such as predictive maintenance and application users may want insight into why a given machine needs to be repaired.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Amazon Ember"/>
              <a:ea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mazon Ember"/>
                <a:ea typeface="+mn-ea"/>
              </a:rPr>
              <a:t>Customer Service: Customer-facing employees such as healthcare workers, financial advisors, or loan officers often need to field questions around the result of a decision made by an ML model, such as a denied loan.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Amazon Ember"/>
              <a:ea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Amazon Ember"/>
              <a:ea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mazon Ember"/>
                <a:ea typeface="+mn-ea"/>
              </a:rPr>
              <a:t> </a:t>
            </a:r>
          </a:p>
          <a:p>
            <a:endParaRPr lang="en-US" dirty="0"/>
          </a:p>
        </p:txBody>
      </p:sp>
      <p:sp>
        <p:nvSpPr>
          <p:cNvPr id="4" name="Slide Number Placeholder 3"/>
          <p:cNvSpPr>
            <a:spLocks noGrp="1"/>
          </p:cNvSpPr>
          <p:nvPr>
            <p:ph type="sldNum" sz="quarter" idx="5"/>
          </p:nvPr>
        </p:nvSpPr>
        <p:spPr/>
        <p:txBody>
          <a:bodyPr/>
          <a:lstStyle/>
          <a:p>
            <a:fld id="{CEF00447-1B75-4710-9AF8-EC45190535EE}" type="slidenum">
              <a:rPr lang="en-US" smtClean="0"/>
              <a:t>70</a:t>
            </a:fld>
            <a:endParaRPr lang="en-US"/>
          </a:p>
        </p:txBody>
      </p:sp>
    </p:spTree>
    <p:extLst>
      <p:ext uri="{BB962C8B-B14F-4D97-AF65-F5344CB8AC3E}">
        <p14:creationId xmlns:p14="http://schemas.microsoft.com/office/powerpoint/2010/main" val="281191830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endParaRPr>
          </a:p>
        </p:txBody>
      </p:sp>
    </p:spTree>
    <p:extLst>
      <p:ext uri="{BB962C8B-B14F-4D97-AF65-F5344CB8AC3E}">
        <p14:creationId xmlns:p14="http://schemas.microsoft.com/office/powerpoint/2010/main" val="109844516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endParaRPr>
          </a:p>
        </p:txBody>
      </p:sp>
    </p:spTree>
    <p:extLst>
      <p:ext uri="{BB962C8B-B14F-4D97-AF65-F5344CB8AC3E}">
        <p14:creationId xmlns:p14="http://schemas.microsoft.com/office/powerpoint/2010/main" val="362160921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Since naming AWS as its official technology provider in January 2020, the DFL Deutsche </a:t>
            </a:r>
            <a:r>
              <a:rPr lang="en-US" dirty="0" err="1"/>
              <a:t>Fußball</a:t>
            </a:r>
            <a:r>
              <a:rPr lang="en-US" dirty="0"/>
              <a:t> Liga – organizer and marketer of Germany’s top soccer leagues Bundesliga and Bundesliga 2 - and AWS have embarked on a journey together to bring advanced sports analytics to life for fans and TV broadcasters around the globe. Bundesliga Match Facts powered by AWS provide a more engaging fan experience during soccer matches for Bundesliga fans around the world. One such example is the </a:t>
            </a:r>
            <a:r>
              <a:rPr lang="en-US" dirty="0">
                <a:hlinkClick r:id="rId3"/>
              </a:rPr>
              <a:t>xGoals (short for “Expected Goals”) statistic</a:t>
            </a:r>
            <a:r>
              <a:rPr lang="en-US" dirty="0"/>
              <a:t> which uses an ML model trained on Amazon </a:t>
            </a:r>
            <a:r>
              <a:rPr lang="en-US" dirty="0" err="1"/>
              <a:t>SageMaker</a:t>
            </a:r>
            <a:r>
              <a:rPr lang="en-US" dirty="0"/>
              <a:t> with over 47,000 historical shots in the Bundesliga since 2017. It is used to determine real-time goal-scoring chances, based on 16 different factors in any given situation during a match, such as the distance and angle of the striker to the goal, current player running speed, the number of surrounding opponents, the distance of the keeper from the goal line, amongst others. </a:t>
            </a:r>
            <a:br>
              <a:rPr lang="en-US" dirty="0"/>
            </a:br>
            <a:br>
              <a:rPr lang="en-US" dirty="0"/>
            </a:br>
            <a:r>
              <a:rPr lang="en-US" dirty="0"/>
              <a:t>With Amazon SageMaker </a:t>
            </a:r>
            <a:r>
              <a:rPr lang="en-US" sz="900" b="0" i="0" kern="1200" dirty="0">
                <a:solidFill>
                  <a:schemeClr val="tx1"/>
                </a:solidFill>
                <a:effectLst/>
                <a:latin typeface="Amazon Ember Regular" charset="0"/>
                <a:ea typeface="+mn-ea"/>
                <a:cs typeface="+mn-cs"/>
              </a:rPr>
              <a:t>Clarify</a:t>
            </a:r>
            <a:r>
              <a:rPr lang="en-US" dirty="0"/>
              <a:t>, the Bundesliga can now interactively explain what some of the key, underlying components are in determining what led the ML model to predict a certain </a:t>
            </a:r>
            <a:r>
              <a:rPr lang="en-US" dirty="0" err="1"/>
              <a:t>xGoals</a:t>
            </a:r>
            <a:r>
              <a:rPr lang="en-US" dirty="0"/>
              <a:t> value. Knowing respective feature attributions and explaining outcomes helps in model debugging and increasing confidence in ML algorithms, which in turn results in higher-quality predictions. This way, fans can objectively evaluate the goal-scoring chances of Bundesliga players shooting from any position on the playing field.</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73</a:t>
            </a:fld>
            <a:endPar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endParaRPr>
          </a:p>
        </p:txBody>
      </p:sp>
    </p:spTree>
    <p:extLst>
      <p:ext uri="{BB962C8B-B14F-4D97-AF65-F5344CB8AC3E}">
        <p14:creationId xmlns:p14="http://schemas.microsoft.com/office/powerpoint/2010/main" val="6903538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As I mentioned previously, </a:t>
            </a:r>
            <a:r>
              <a:rPr lang="en-US" sz="1200" dirty="0" err="1">
                <a:solidFill>
                  <a:schemeClr val="bg1"/>
                </a:solidFill>
              </a:rPr>
              <a:t>SageMaker</a:t>
            </a:r>
            <a:r>
              <a:rPr lang="en-US" sz="1200" dirty="0">
                <a:solidFill>
                  <a:schemeClr val="bg1"/>
                </a:solidFill>
              </a:rPr>
              <a:t> is a service with a lot of different features and capabilities in it. We typically talk about those capabilities as falling into four categories: Data preparation, the model build phase, training and tuning, and deployment and management (or hosting).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These four categories really address the needs that ML builders have when dealing with each stage of a model’s lifecycle.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Later in this presentation I can give you a full feature tour of as many of these features that might be interesting to you.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dirty="0">
                <a:effectLst/>
              </a:rPr>
              <a:t>===== Interaction Opportunity =====</a:t>
            </a:r>
            <a:endParaRPr lang="en-US" sz="12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I’ll pause here for a moment to see if there are any capabilities that you see listed here which may be of particular interest to you and your organization at this point in time? </a:t>
            </a:r>
            <a:endParaRPr lang="en-US" sz="20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Great – well we can certainly dive deeper into that in just a few moments. </a:t>
            </a:r>
          </a:p>
        </p:txBody>
      </p:sp>
      <p:sp>
        <p:nvSpPr>
          <p:cNvPr id="4" name="Slide Number Placeholder 3"/>
          <p:cNvSpPr>
            <a:spLocks noGrp="1"/>
          </p:cNvSpPr>
          <p:nvPr>
            <p:ph type="sldNum" sz="quarter" idx="5"/>
          </p:nvPr>
        </p:nvSpPr>
        <p:spPr/>
        <p:txBody>
          <a:bodyPr/>
          <a:lstStyle/>
          <a:p>
            <a:fld id="{2B20620A-227D-4A9C-B954-7529B959CAC1}" type="slidenum">
              <a:rPr lang="en-US" smtClean="0"/>
              <a:t>7</a:t>
            </a:fld>
            <a:endParaRPr lang="en-US"/>
          </a:p>
        </p:txBody>
      </p:sp>
    </p:spTree>
    <p:extLst>
      <p:ext uri="{BB962C8B-B14F-4D97-AF65-F5344CB8AC3E}">
        <p14:creationId xmlns:p14="http://schemas.microsoft.com/office/powerpoint/2010/main" val="55635963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Please see region table for details: https://</a:t>
            </a:r>
            <a:r>
              <a:rPr lang="en-US" b="0" dirty="0" err="1"/>
              <a:t>aws.amazon.com</a:t>
            </a:r>
            <a:r>
              <a:rPr lang="en-US" b="0" dirty="0"/>
              <a:t>/about-</a:t>
            </a:r>
            <a:r>
              <a:rPr lang="en-US" b="0" dirty="0" err="1"/>
              <a:t>aws</a:t>
            </a:r>
            <a:r>
              <a:rPr lang="en-US" b="0" dirty="0"/>
              <a:t>/global-infrastructure/regional-product-services/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B20620A-227D-4A9C-B954-7529B959CAC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7994998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r>
              <a:rPr lang="en-US" dirty="0"/>
              <a:t>AWS SKO Event 2019</a:t>
            </a:r>
          </a:p>
        </p:txBody>
      </p:sp>
      <p:sp>
        <p:nvSpPr>
          <p:cNvPr id="5" name="Footer Placeholder 4"/>
          <p:cNvSpPr>
            <a:spLocks noGrp="1"/>
          </p:cNvSpPr>
          <p:nvPr>
            <p:ph type="ftr" sz="quarter" idx="4"/>
          </p:nvPr>
        </p:nvSpPr>
        <p:spPr/>
        <p:txBody>
          <a:bodyPr/>
          <a:lstStyle/>
          <a:p>
            <a:r>
              <a:rPr lang="en-US" altLang="x-none" sz="700" dirty="0">
                <a:solidFill>
                  <a:srgbClr val="282828"/>
                </a:solidFill>
                <a:latin typeface="Amazon Ember" charset="0"/>
                <a:ea typeface="Amazon Ember" charset="0"/>
                <a:cs typeface="Amazon Ember" charset="0"/>
              </a:rPr>
              <a:t>© 2018, Amazon Web Services, Inc. or its Affiliates. All rights reserved.</a:t>
            </a:r>
          </a:p>
        </p:txBody>
      </p:sp>
      <p:sp>
        <p:nvSpPr>
          <p:cNvPr id="6" name="Date Placeholder 5"/>
          <p:cNvSpPr>
            <a:spLocks noGrp="1"/>
          </p:cNvSpPr>
          <p:nvPr>
            <p:ph type="dt" idx="1"/>
          </p:nvPr>
        </p:nvSpPr>
        <p:spPr/>
        <p:txBody>
          <a:bodyPr/>
          <a:lstStyle/>
          <a:p>
            <a:fld id="{E4738081-ED31-43D5-BFC3-EF4925DA9A61}" type="datetime8">
              <a:rPr lang="en-US" smtClean="0"/>
              <a:t>2/11/21 6:20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75</a:t>
            </a:fld>
            <a:endParaRPr lang="en-US" dirty="0"/>
          </a:p>
        </p:txBody>
      </p:sp>
    </p:spTree>
    <p:extLst>
      <p:ext uri="{BB962C8B-B14F-4D97-AF65-F5344CB8AC3E}">
        <p14:creationId xmlns:p14="http://schemas.microsoft.com/office/powerpoint/2010/main" val="78011808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EF00447-1B75-4710-9AF8-EC45190535EE}" type="slidenum">
              <a:rPr lang="en-US" smtClean="0"/>
              <a:t>77</a:t>
            </a:fld>
            <a:endParaRPr lang="en-US"/>
          </a:p>
        </p:txBody>
      </p:sp>
    </p:spTree>
    <p:extLst>
      <p:ext uri="{BB962C8B-B14F-4D97-AF65-F5344CB8AC3E}">
        <p14:creationId xmlns:p14="http://schemas.microsoft.com/office/powerpoint/2010/main" val="155640624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SageMaker Pipelines is an exciting new feature that we introduced at re:Invent 2020. With Pipelines, Data Scientists and Machine Learning Engineers can codify their workflows into repeatable, trackable pipelines to help automate what would otherwise be considered manual tasks. SageMaker Pipelines covers the whole lifecycle of a model, all the way from retrieving and processing data, through deployment. This is particularly useful for use cases where you are retraining and redeploying models on a regular basis. Lets dive into how this works.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B20620A-227D-4A9C-B954-7529B959CAC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5178689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Typical Machine Learning process includes,</a:t>
            </a:r>
          </a:p>
          <a:p>
            <a:pPr marL="228600" indent="-228600">
              <a:buAutoNum type="arabicPeriod"/>
            </a:pPr>
            <a:r>
              <a:rPr lang="en-US" dirty="0"/>
              <a:t>Data Labeling and Data preparation</a:t>
            </a:r>
          </a:p>
          <a:p>
            <a:pPr marL="228600" indent="-228600">
              <a:buAutoNum type="arabicPeriod"/>
            </a:pPr>
            <a:r>
              <a:rPr lang="en-US" dirty="0"/>
              <a:t>Algorithm/ Train/Tune/Deploy</a:t>
            </a:r>
          </a:p>
          <a:p>
            <a:endParaRPr lang="en-US" dirty="0"/>
          </a:p>
        </p:txBody>
      </p:sp>
      <p:sp>
        <p:nvSpPr>
          <p:cNvPr id="4" name="Slide Number Placeholder 3"/>
          <p:cNvSpPr>
            <a:spLocks noGrp="1"/>
          </p:cNvSpPr>
          <p:nvPr>
            <p:ph type="sldNum" sz="quarter" idx="5"/>
          </p:nvPr>
        </p:nvSpPr>
        <p:spPr/>
        <p:txBody>
          <a:bodyPr/>
          <a:lstStyle/>
          <a:p>
            <a:fld id="{D11C2833-2F91-A147-ABCF-81F89AF332DA}" type="slidenum">
              <a:rPr lang="en-US" smtClean="0"/>
              <a:t>79</a:t>
            </a:fld>
            <a:endParaRPr lang="en-US"/>
          </a:p>
        </p:txBody>
      </p:sp>
    </p:spTree>
    <p:extLst>
      <p:ext uri="{BB962C8B-B14F-4D97-AF65-F5344CB8AC3E}">
        <p14:creationId xmlns:p14="http://schemas.microsoft.com/office/powerpoint/2010/main" val="44151946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majority of models created today require a human to manually label data in a way that allows the model to learn how to make correct decisions. For example, building a computer vision system that is reliable enough to identify objects - such as traffic lights, stop signs, and pedestrians - requires thousands of hours of video recordings that consist of hundreds of millions of video frames. Each one of these frames needs all of the important elements like the road, other cars, and signage to be labeled by a human before any work can begin on the model you want to develop.</a:t>
            </a:r>
          </a:p>
        </p:txBody>
      </p:sp>
      <p:sp>
        <p:nvSpPr>
          <p:cNvPr id="4" name="Header Placeholder 3"/>
          <p:cNvSpPr>
            <a:spLocks noGrp="1"/>
          </p:cNvSpPr>
          <p:nvPr>
            <p:ph type="hdr" sz="quarter" idx="10"/>
          </p:nvPr>
        </p:nvSpPr>
        <p:spPr/>
        <p:txBody>
          <a:bodyPr/>
          <a:lstStyle/>
          <a:p>
            <a:pPr marL="0" marR="0" lvl="0" indent="0" algn="l" defTabSz="109721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mazon Ember" panose="020B0603020204020204" pitchFamily="34" charset="0"/>
                <a:ea typeface="Amazon Ember" panose="020B0603020204020204" pitchFamily="34" charset="0"/>
                <a:cs typeface="Amazon Ember" panose="020B0603020204020204" pitchFamily="34" charset="0"/>
              </a:rPr>
              <a:t>ReInvent 2018</a:t>
            </a:r>
            <a:endParaRPr kumimoji="0" lang="en-US" sz="1200" b="0" i="0" u="none" strike="noStrike" kern="1200" cap="none" spc="0" normalizeH="0" baseline="0" noProof="0" dirty="0">
              <a:ln>
                <a:noFill/>
              </a:ln>
              <a:solidFill>
                <a:prstClr val="black"/>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5" name="Footer Placeholder 4"/>
          <p:cNvSpPr>
            <a:spLocks noGrp="1"/>
          </p:cNvSpPr>
          <p:nvPr>
            <p:ph type="ftr" sz="quarter" idx="11"/>
          </p:nvPr>
        </p:nvSpPr>
        <p:spPr/>
        <p:txBody>
          <a:bodyPr/>
          <a:lstStyle/>
          <a:p>
            <a:pPr marL="0" marR="0" lvl="0" indent="0" algn="l" defTabSz="1097212" rtl="0" eaLnBrk="1" fontAlgn="auto" latinLnBrk="0" hangingPunct="1">
              <a:lnSpc>
                <a:spcPct val="100000"/>
              </a:lnSpc>
              <a:spcBef>
                <a:spcPts val="0"/>
              </a:spcBef>
              <a:spcAft>
                <a:spcPts val="0"/>
              </a:spcAft>
              <a:buClrTx/>
              <a:buSzTx/>
              <a:buFontTx/>
              <a:buNone/>
              <a:tabLst/>
              <a:defRPr/>
            </a:pPr>
            <a:r>
              <a:rPr kumimoji="0" lang="en-US" altLang="x-none" sz="700" b="0" i="0" u="none" strike="noStrike" kern="1200" cap="none" spc="0" normalizeH="0" baseline="0" noProof="0">
                <a:ln>
                  <a:noFill/>
                </a:ln>
                <a:solidFill>
                  <a:srgbClr val="282828"/>
                </a:solidFill>
                <a:effectLst/>
                <a:uLnTx/>
                <a:uFillTx/>
                <a:latin typeface="Amazon Ember" charset="0"/>
                <a:ea typeface="Amazon Ember" charset="0"/>
                <a:cs typeface="Amazon Ember" charset="0"/>
              </a:rPr>
              <a:t>© 2018, Amazon Web Services, Inc. or its Affiliates. All rights reserved.</a:t>
            </a:r>
            <a:endParaRPr kumimoji="0" lang="en-US" altLang="x-none" sz="700" b="0" i="0" u="none" strike="noStrike" kern="1200" cap="none" spc="0" normalizeH="0" baseline="0" noProof="0" dirty="0">
              <a:ln>
                <a:noFill/>
              </a:ln>
              <a:solidFill>
                <a:srgbClr val="282828"/>
              </a:solidFill>
              <a:effectLst/>
              <a:uLnTx/>
              <a:uFillTx/>
              <a:latin typeface="Amazon Ember" charset="0"/>
              <a:ea typeface="Amazon Ember" charset="0"/>
              <a:cs typeface="Amazon Ember" charset="0"/>
            </a:endParaRPr>
          </a:p>
        </p:txBody>
      </p:sp>
      <p:sp>
        <p:nvSpPr>
          <p:cNvPr id="6" name="Date Placeholder 5"/>
          <p:cNvSpPr>
            <a:spLocks noGrp="1"/>
          </p:cNvSpPr>
          <p:nvPr>
            <p:ph type="dt" idx="12"/>
          </p:nvPr>
        </p:nvSpPr>
        <p:spPr/>
        <p:txBody>
          <a:bodyPr/>
          <a:lstStyle/>
          <a:p>
            <a:pPr marL="0" marR="0" lvl="0" indent="0" algn="r" defTabSz="1097212" rtl="0" eaLnBrk="1" fontAlgn="auto" latinLnBrk="0" hangingPunct="1">
              <a:lnSpc>
                <a:spcPct val="100000"/>
              </a:lnSpc>
              <a:spcBef>
                <a:spcPts val="0"/>
              </a:spcBef>
              <a:spcAft>
                <a:spcPts val="0"/>
              </a:spcAft>
              <a:buClrTx/>
              <a:buSzTx/>
              <a:buFontTx/>
              <a:buNone/>
              <a:tabLst/>
              <a:defRPr/>
            </a:pPr>
            <a:fld id="{CA8E1BB1-B036-4140-B110-296DC0701D04}" type="datetime8">
              <a:rPr kumimoji="0" lang="en-US" sz="1200" b="0" i="0" u="none" strike="noStrike" kern="1200" cap="none" spc="0" normalizeH="0" baseline="0" noProof="0" smtClean="0">
                <a:ln>
                  <a:noFill/>
                </a:ln>
                <a:solidFill>
                  <a:prstClr val="black"/>
                </a:solidFill>
                <a:effectLst/>
                <a:uLnTx/>
                <a:uFillTx/>
                <a:latin typeface="Amazon Ember" panose="020B0603020204020204" pitchFamily="34" charset="0"/>
                <a:ea typeface="Amazon Ember" panose="020B0603020204020204" pitchFamily="34" charset="0"/>
                <a:cs typeface="Amazon Ember" panose="020B0603020204020204" pitchFamily="34" charset="0"/>
              </a:rPr>
              <a:pPr marL="0" marR="0" lvl="0" indent="0" algn="r" defTabSz="1097212" rtl="0" eaLnBrk="1" fontAlgn="auto" latinLnBrk="0" hangingPunct="1">
                <a:lnSpc>
                  <a:spcPct val="100000"/>
                </a:lnSpc>
                <a:spcBef>
                  <a:spcPts val="0"/>
                </a:spcBef>
                <a:spcAft>
                  <a:spcPts val="0"/>
                </a:spcAft>
                <a:buClrTx/>
                <a:buSzTx/>
                <a:buFontTx/>
                <a:buNone/>
                <a:tabLst/>
                <a:defRPr/>
              </a:pPr>
              <a:t>2/11/21 6:20 PM</a:t>
            </a:fld>
            <a:endParaRPr kumimoji="0" lang="en-US" sz="1200" b="0" i="0" u="none" strike="noStrike" kern="1200" cap="none" spc="0" normalizeH="0" baseline="0" noProof="0" dirty="0">
              <a:ln>
                <a:noFill/>
              </a:ln>
              <a:solidFill>
                <a:prstClr val="black"/>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7" name="Slide Number Placeholder 6"/>
          <p:cNvSpPr>
            <a:spLocks noGrp="1"/>
          </p:cNvSpPr>
          <p:nvPr>
            <p:ph type="sldNum" sz="quarter" idx="13"/>
          </p:nvPr>
        </p:nvSpPr>
        <p:spPr/>
        <p:txBody>
          <a:bodyPr/>
          <a:lstStyle/>
          <a:p>
            <a:pPr marL="0" marR="0" lvl="0" indent="0" algn="r" defTabSz="109721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1097212" rtl="0" eaLnBrk="1" fontAlgn="auto" latinLnBrk="0" hangingPunct="1">
                <a:lnSpc>
                  <a:spcPct val="100000"/>
                </a:lnSpc>
                <a:spcBef>
                  <a:spcPts val="0"/>
                </a:spcBef>
                <a:spcAft>
                  <a:spcPts val="0"/>
                </a:spcAft>
                <a:buClrTx/>
                <a:buSzTx/>
                <a:buFontTx/>
                <a:buNone/>
                <a:tabLst/>
                <a:defRPr/>
              </a:pPr>
              <a:t>80</a:t>
            </a:fld>
            <a:endParaRPr kumimoji="0" lang="en-US" sz="1200" b="0" i="0" u="none" strike="noStrike" kern="1200" cap="none" spc="0" normalizeH="0" baseline="0" noProof="0" dirty="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369156503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Successful models need massive high quality labels and doing labeling at scale is tedious task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Accuracy of labels is paramount to increase ML model accuracy</a:t>
            </a:r>
          </a:p>
          <a:p>
            <a:r>
              <a:rPr lang="en-US" dirty="0"/>
              <a:t>Data preparation including Data labeling for Supervised Learning algorithms can take up to 80% of data scientist’s time.</a:t>
            </a:r>
          </a:p>
          <a:p>
            <a:endParaRPr lang="en-US" dirty="0"/>
          </a:p>
          <a:p>
            <a:r>
              <a:rPr lang="en-US" dirty="0"/>
              <a:t>To help customers overcome these challenges, we launched Amazon SageMaker Ground Truth as a managed Data labeling capability in Amazon SageMaker. </a:t>
            </a:r>
          </a:p>
        </p:txBody>
      </p:sp>
      <p:sp>
        <p:nvSpPr>
          <p:cNvPr id="4" name="Slide Number Placeholder 3"/>
          <p:cNvSpPr>
            <a:spLocks noGrp="1"/>
          </p:cNvSpPr>
          <p:nvPr>
            <p:ph type="sldNum" sz="quarter" idx="5"/>
          </p:nvPr>
        </p:nvSpPr>
        <p:spPr/>
        <p:txBody>
          <a:bodyPr/>
          <a:lstStyle/>
          <a:p>
            <a:fld id="{D11C2833-2F91-A147-ABCF-81F89AF332DA}" type="slidenum">
              <a:rPr lang="en-US" smtClean="0"/>
              <a:t>81</a:t>
            </a:fld>
            <a:endParaRPr lang="en-US"/>
          </a:p>
        </p:txBody>
      </p:sp>
    </p:spTree>
    <p:extLst>
      <p:ext uri="{BB962C8B-B14F-4D97-AF65-F5344CB8AC3E}">
        <p14:creationId xmlns:p14="http://schemas.microsoft.com/office/powerpoint/2010/main" val="408793117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SMGT is fully managed data labeling capability where you simply sign into AWS console and with few clicks launch a labeling job or use AWS SDK to launch with single API call.</a:t>
            </a:r>
          </a:p>
          <a:p>
            <a:pPr marL="171450" indent="-171450">
              <a:buFont typeface="Arial" panose="020B0604020202020204" pitchFamily="34" charset="0"/>
              <a:buChar char="•"/>
            </a:pPr>
            <a:r>
              <a:rPr lang="en-US" dirty="0"/>
              <a:t>It provides 30+ labeling workflows for computer vision and NLP use cases</a:t>
            </a:r>
          </a:p>
          <a:p>
            <a:pPr marL="171450" indent="-171450">
              <a:buFont typeface="Arial" panose="020B0604020202020204" pitchFamily="34" charset="0"/>
              <a:buChar char="•"/>
            </a:pPr>
            <a:r>
              <a:rPr lang="en-US" dirty="0"/>
              <a:t>The service also includes many ML driven features such as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assistive labeling features to increase worker accuracy and efficiency</a:t>
            </a:r>
          </a:p>
          <a:p>
            <a:pPr marL="628650" lvl="1" indent="-171450">
              <a:buFont typeface="Arial" panose="020B0604020202020204" pitchFamily="34" charset="0"/>
              <a:buChar char="•"/>
            </a:pPr>
            <a:r>
              <a:rPr lang="en-US" dirty="0"/>
              <a:t>auto-labeling to reduce cost of labeling by up to 70%</a:t>
            </a:r>
          </a:p>
          <a:p>
            <a:pPr marL="628650" lvl="1" indent="-171450">
              <a:buFont typeface="Arial" panose="020B0604020202020204" pitchFamily="34" charset="0"/>
              <a:buChar char="•"/>
            </a:pPr>
            <a:r>
              <a:rPr lang="en-US" dirty="0"/>
              <a:t>annotation consolidation to provide high fidelity labels </a:t>
            </a:r>
          </a:p>
          <a:p>
            <a:pPr marL="171450" lvl="0" indent="-171450">
              <a:buFont typeface="Arial" panose="020B0604020202020204" pitchFamily="34" charset="0"/>
              <a:buChar char="•"/>
            </a:pPr>
            <a:r>
              <a:rPr lang="en-US" dirty="0"/>
              <a:t>You can use range of workforce options that suite your needs</a:t>
            </a:r>
          </a:p>
          <a:p>
            <a:pPr marL="171450" lvl="0" indent="-171450">
              <a:buFont typeface="Arial" panose="020B0604020202020204" pitchFamily="34" charset="0"/>
              <a:buChar char="•"/>
            </a:pPr>
            <a:r>
              <a:rPr lang="en-US" dirty="0"/>
              <a:t>Finally, there is no lock in with pay as you go pricing(per input image or document) and you qualify for volume discounts</a:t>
            </a:r>
          </a:p>
          <a:p>
            <a:endParaRPr lang="en-US" dirty="0"/>
          </a:p>
        </p:txBody>
      </p:sp>
      <p:sp>
        <p:nvSpPr>
          <p:cNvPr id="4" name="Slide Number Placeholder 3"/>
          <p:cNvSpPr>
            <a:spLocks noGrp="1"/>
          </p:cNvSpPr>
          <p:nvPr>
            <p:ph type="sldNum" sz="quarter" idx="5"/>
          </p:nvPr>
        </p:nvSpPr>
        <p:spPr/>
        <p:txBody>
          <a:bodyPr/>
          <a:lstStyle/>
          <a:p>
            <a:fld id="{D11C2833-2F91-A147-ABCF-81F89AF332DA}" type="slidenum">
              <a:rPr lang="en-US" smtClean="0"/>
              <a:t>82</a:t>
            </a:fld>
            <a:endParaRPr lang="en-US"/>
          </a:p>
        </p:txBody>
      </p:sp>
    </p:spTree>
    <p:extLst>
      <p:ext uri="{BB962C8B-B14F-4D97-AF65-F5344CB8AC3E}">
        <p14:creationId xmlns:p14="http://schemas.microsoft.com/office/powerpoint/2010/main" val="414246483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Get started in minutes with built-in workflows and tight integration with S3, one-click API</a:t>
            </a:r>
          </a:p>
          <a:p>
            <a:endParaRPr lang="en-US" dirty="0"/>
          </a:p>
          <a:p>
            <a:r>
              <a:rPr lang="en-US" dirty="0"/>
              <a:t>Compliance certifications: </a:t>
            </a:r>
            <a:r>
              <a:rPr lang="en-US" dirty="0">
                <a:solidFill>
                  <a:schemeClr val="tx2"/>
                </a:solidFill>
                <a:ea typeface="Amazon Ember" panose="02000000000000000000" pitchFamily="2" charset="0"/>
                <a:cs typeface="Amazon Ember Cd RC" panose="020B0606020204020204" pitchFamily="34" charset="0"/>
                <a:sym typeface="Century Gothic"/>
              </a:rPr>
              <a:t>SOC, PCI/DSS, ISO, HIPAA, GDPR</a:t>
            </a:r>
          </a:p>
          <a:p>
            <a:endParaRPr lang="en-US" dirty="0"/>
          </a:p>
          <a:p>
            <a:r>
              <a:rPr lang="en-US" dirty="0"/>
              <a:t>Secure data handling</a:t>
            </a:r>
          </a:p>
          <a:p>
            <a:pPr marL="342900" indent="-342900">
              <a:buFontTx/>
              <a:buChar char="-"/>
            </a:pPr>
            <a:r>
              <a:rPr lang="en-US" dirty="0"/>
              <a:t>End to end encryption</a:t>
            </a:r>
          </a:p>
          <a:p>
            <a:pPr marL="342900" indent="-342900">
              <a:buFontTx/>
              <a:buChar char="-"/>
            </a:pPr>
            <a:r>
              <a:rPr lang="en-US" dirty="0"/>
              <a:t>Data never leaves your AWS account</a:t>
            </a:r>
          </a:p>
          <a:p>
            <a:pPr marL="342900" indent="-342900">
              <a:buFontTx/>
              <a:buChar char="-"/>
            </a:pPr>
            <a:r>
              <a:rPr lang="en-US" dirty="0"/>
              <a:t>Bring your own workforce (closed loop)</a:t>
            </a:r>
          </a:p>
          <a:p>
            <a:endParaRPr lang="en-US" dirty="0"/>
          </a:p>
        </p:txBody>
      </p:sp>
      <p:sp>
        <p:nvSpPr>
          <p:cNvPr id="4" name="Slide Number Placeholder 3"/>
          <p:cNvSpPr>
            <a:spLocks noGrp="1"/>
          </p:cNvSpPr>
          <p:nvPr>
            <p:ph type="sldNum" sz="quarter" idx="5"/>
          </p:nvPr>
        </p:nvSpPr>
        <p:spPr/>
        <p:txBody>
          <a:bodyPr/>
          <a:lstStyle/>
          <a:p>
            <a:fld id="{D11C2833-2F91-A147-ABCF-81F89AF332DA}" type="slidenum">
              <a:rPr lang="en-US" smtClean="0"/>
              <a:t>83</a:t>
            </a:fld>
            <a:endParaRPr lang="en-US"/>
          </a:p>
        </p:txBody>
      </p:sp>
    </p:spTree>
    <p:extLst>
      <p:ext uri="{BB962C8B-B14F-4D97-AF65-F5344CB8AC3E}">
        <p14:creationId xmlns:p14="http://schemas.microsoft.com/office/powerpoint/2010/main" val="287941915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10 built-in workflows for computer vision for image classification, bounding box, semantic segmentation, video labeling and lidar 3d point cloud</a:t>
            </a:r>
          </a:p>
          <a:p>
            <a:pPr marL="171450" indent="-171450">
              <a:buFont typeface="Arial" panose="020B0604020202020204" pitchFamily="34" charset="0"/>
              <a:buChar char="•"/>
            </a:pPr>
            <a:r>
              <a:rPr lang="en-US" dirty="0"/>
              <a:t>3 built-in workflows for NLP for text classification(single label/multi-label) and Named Entity recognition</a:t>
            </a:r>
          </a:p>
          <a:p>
            <a:pPr marL="171450" indent="-171450">
              <a:buFont typeface="Arial" panose="020B0604020202020204" pitchFamily="34" charset="0"/>
              <a:buChar char="•"/>
            </a:pPr>
            <a:r>
              <a:rPr lang="en-US" dirty="0"/>
              <a:t>We will continue to add more built-in workflows </a:t>
            </a:r>
          </a:p>
          <a:p>
            <a:pPr marL="171450" indent="-171450">
              <a:buFont typeface="Arial" panose="020B0604020202020204" pitchFamily="34" charset="0"/>
              <a:buChar char="•"/>
            </a:pPr>
            <a:r>
              <a:rPr lang="en-US" dirty="0"/>
              <a:t>25 Custom templates that can be used via custom workflow  (Instance segmentation, key point, similarity, audio tagging and more)</a:t>
            </a:r>
          </a:p>
          <a:p>
            <a:pPr marL="628650" lvl="1" indent="-171450">
              <a:buFont typeface="Arial" panose="020B0604020202020204" pitchFamily="34" charset="0"/>
              <a:buChar char="•"/>
            </a:pPr>
            <a:r>
              <a:rPr lang="en-US" dirty="0"/>
              <a:t>Using custom template you can also bring your own data labeling application to GroundTruth</a:t>
            </a:r>
          </a:p>
        </p:txBody>
      </p:sp>
      <p:sp>
        <p:nvSpPr>
          <p:cNvPr id="4" name="Slide Number Placeholder 3"/>
          <p:cNvSpPr>
            <a:spLocks noGrp="1"/>
          </p:cNvSpPr>
          <p:nvPr>
            <p:ph type="sldNum" sz="quarter" idx="5"/>
          </p:nvPr>
        </p:nvSpPr>
        <p:spPr/>
        <p:txBody>
          <a:bodyPr/>
          <a:lstStyle/>
          <a:p>
            <a:fld id="{D11C2833-2F91-A147-ABCF-81F89AF332DA}" type="slidenum">
              <a:rPr lang="en-US" smtClean="0"/>
              <a:t>84</a:t>
            </a:fld>
            <a:endParaRPr lang="en-US"/>
          </a:p>
        </p:txBody>
      </p:sp>
    </p:spTree>
    <p:extLst>
      <p:ext uri="{BB962C8B-B14F-4D97-AF65-F5344CB8AC3E}">
        <p14:creationId xmlns:p14="http://schemas.microsoft.com/office/powerpoint/2010/main" val="7488683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 </a:t>
            </a:r>
            <a:r>
              <a:rPr lang="en-US" u="sng" dirty="0"/>
              <a:t>Agility:</a:t>
            </a:r>
            <a:r>
              <a:rPr lang="en-US" dirty="0"/>
              <a:t> </a:t>
            </a:r>
            <a:r>
              <a:rPr lang="en-US" sz="1200" kern="1200" dirty="0">
                <a:solidFill>
                  <a:schemeClr val="tx1"/>
                </a:solidFill>
                <a:effectLst/>
                <a:latin typeface="+mn-lt"/>
                <a:ea typeface="+mn-ea"/>
                <a:cs typeface="+mn-cs"/>
              </a:rPr>
              <a:t>Accelerate ML development with 20+ purpose-built tools ranging from Amazon SageMaker Data Wrangler for data preparation to SageMaker Pipelines for workflows and SageMaker Clarify for bias detection, covering the entire ML development lifecycle.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 </a:t>
            </a:r>
            <a:r>
              <a:rPr lang="en-US" u="sng" dirty="0"/>
              <a:t>Productivity:</a:t>
            </a:r>
            <a:r>
              <a:rPr lang="en-US" dirty="0"/>
              <a:t> Boost your productivity using Amazon SageMaker Studio, the first IDE designed specifically for ML that brings everything you need for ML  under one unified, visual interface.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3/ </a:t>
            </a:r>
            <a:r>
              <a:rPr lang="en-US" u="sng" dirty="0"/>
              <a:t>Cost-effectiveness:</a:t>
            </a:r>
            <a:r>
              <a:rPr lang="en-US" dirty="0"/>
              <a:t> Eliminate costs of writing custom integration code by leveraging tightly integrated Amazon SageMaker capabilities for data preparation, debugging, bias analysis, training, deployment, and model monitoring.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a:p>
            <a:pPr marL="0" indent="0">
              <a:buFont typeface="Arial" panose="020B0604020202020204" pitchFamily="34" charset="0"/>
              <a:buNone/>
            </a:pPr>
            <a:r>
              <a:rPr lang="en-US" b="1" dirty="0"/>
              <a:t>Speaker Guidance</a:t>
            </a:r>
          </a:p>
          <a:p>
            <a:pPr marL="0" indent="0">
              <a:buFont typeface="Arial" panose="020B0604020202020204" pitchFamily="34" charset="0"/>
              <a:buNone/>
            </a:pPr>
            <a:r>
              <a:rPr lang="en-US" b="0" dirty="0"/>
              <a:t>This slide summarizes benefits of SageMaker</a:t>
            </a:r>
            <a:endParaRPr lang="en-US" dirty="0"/>
          </a:p>
        </p:txBody>
      </p:sp>
      <p:sp>
        <p:nvSpPr>
          <p:cNvPr id="4" name="Slide Number Placeholder 3"/>
          <p:cNvSpPr>
            <a:spLocks noGrp="1"/>
          </p:cNvSpPr>
          <p:nvPr>
            <p:ph type="sldNum" sz="quarter" idx="5"/>
          </p:nvPr>
        </p:nvSpPr>
        <p:spPr/>
        <p:txBody>
          <a:bodyPr/>
          <a:lstStyle/>
          <a:p>
            <a:fld id="{2B20620A-227D-4A9C-B954-7529B959CAC1}" type="slidenum">
              <a:rPr lang="en-US" smtClean="0"/>
              <a:t>8</a:t>
            </a:fld>
            <a:endParaRPr lang="en-US"/>
          </a:p>
        </p:txBody>
      </p:sp>
    </p:spTree>
    <p:extLst>
      <p:ext uri="{BB962C8B-B14F-4D97-AF65-F5344CB8AC3E}">
        <p14:creationId xmlns:p14="http://schemas.microsoft.com/office/powerpoint/2010/main" val="379776493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SMGT provides many assistive labeling techniques to improve efficiency of annotators by 10x</a:t>
            </a:r>
          </a:p>
          <a:p>
            <a:pPr marL="171450" indent="-171450">
              <a:buFont typeface="Arial" panose="020B0604020202020204" pitchFamily="34" charset="0"/>
              <a:buChar char="•"/>
            </a:pPr>
            <a:r>
              <a:rPr lang="en-US" dirty="0"/>
              <a:t>In Computer vision, auto-segmentation uses DEXTR(Deep Extreme cut) algorithm to segment semantic mask by selecting 4 extreme points of object</a:t>
            </a:r>
          </a:p>
          <a:p>
            <a:pPr marL="171450" indent="-171450">
              <a:buFont typeface="Arial" panose="020B0604020202020204" pitchFamily="34" charset="0"/>
              <a:buChar char="•"/>
            </a:pPr>
            <a:r>
              <a:rPr lang="en-US" dirty="0"/>
              <a:t>Video labeling provide “Predict Next” frame to predict bounding box on next frame</a:t>
            </a:r>
          </a:p>
          <a:p>
            <a:pPr marL="171450" indent="-171450">
              <a:buFont typeface="Arial" panose="020B0604020202020204" pitchFamily="34" charset="0"/>
              <a:buChar char="•"/>
            </a:pPr>
            <a:r>
              <a:rPr lang="en-US" dirty="0"/>
              <a:t>3D point cloud provides many assistive techniques</a:t>
            </a:r>
          </a:p>
          <a:p>
            <a:pPr marL="628650" lvl="1" indent="-171450">
              <a:buFont typeface="Arial" panose="020B0604020202020204" pitchFamily="34" charset="0"/>
              <a:buChar char="•"/>
            </a:pPr>
            <a:r>
              <a:rPr lang="en-US" dirty="0"/>
              <a:t>Interpolation for object tracking workflow</a:t>
            </a:r>
          </a:p>
          <a:p>
            <a:pPr marL="628650" lvl="1" indent="-171450">
              <a:buFont typeface="Arial" panose="020B0604020202020204" pitchFamily="34" charset="0"/>
              <a:buChar char="•"/>
            </a:pPr>
            <a:r>
              <a:rPr lang="en-US" dirty="0"/>
              <a:t>Ground detection algorithm </a:t>
            </a:r>
          </a:p>
          <a:p>
            <a:pPr marL="628650" lvl="1" indent="-171450">
              <a:buFont typeface="Arial" panose="020B0604020202020204" pitchFamily="34" charset="0"/>
              <a:buChar char="•"/>
            </a:pPr>
            <a:r>
              <a:rPr lang="en-US" dirty="0"/>
              <a:t>Cuboid snapping to tightly fit the cuboid around the object</a:t>
            </a:r>
          </a:p>
        </p:txBody>
      </p:sp>
      <p:sp>
        <p:nvSpPr>
          <p:cNvPr id="4" name="Slide Number Placeholder 3"/>
          <p:cNvSpPr>
            <a:spLocks noGrp="1"/>
          </p:cNvSpPr>
          <p:nvPr>
            <p:ph type="sldNum" sz="quarter" idx="5"/>
          </p:nvPr>
        </p:nvSpPr>
        <p:spPr/>
        <p:txBody>
          <a:bodyPr/>
          <a:lstStyle/>
          <a:p>
            <a:fld id="{D11C2833-2F91-A147-ABCF-81F89AF332DA}" type="slidenum">
              <a:rPr lang="en-US" smtClean="0"/>
              <a:t>85</a:t>
            </a:fld>
            <a:endParaRPr lang="en-US"/>
          </a:p>
        </p:txBody>
      </p:sp>
    </p:spTree>
    <p:extLst>
      <p:ext uri="{BB962C8B-B14F-4D97-AF65-F5344CB8AC3E}">
        <p14:creationId xmlns:p14="http://schemas.microsoft.com/office/powerpoint/2010/main" val="245987617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SM Ground Truth provides Auto-labeling feature using active learning technique to reduce labeling cost by up to 70%</a:t>
            </a:r>
          </a:p>
          <a:p>
            <a:endParaRPr lang="en-US" dirty="0"/>
          </a:p>
          <a:p>
            <a:pPr marL="171450" indent="-171450">
              <a:buFont typeface="Arial" panose="020B0604020202020204" pitchFamily="34" charset="0"/>
              <a:buChar char="•"/>
            </a:pPr>
            <a:r>
              <a:rPr lang="en-US" dirty="0"/>
              <a:t>If auto-labeling is enabled, 10% of randomly selected data is sent to humans for labeling</a:t>
            </a:r>
          </a:p>
          <a:p>
            <a:pPr marL="171450" indent="-171450">
              <a:buFont typeface="Arial" panose="020B0604020202020204" pitchFamily="34" charset="0"/>
              <a:buChar char="•"/>
            </a:pPr>
            <a:r>
              <a:rPr lang="en-US" dirty="0"/>
              <a:t>Using the labeled data, ML model is trained using SageMaker built-in algorithm depending on the use case(e.g. </a:t>
            </a:r>
            <a:r>
              <a:rPr lang="en-US" dirty="0" err="1"/>
              <a:t>BlazingText</a:t>
            </a:r>
            <a:r>
              <a:rPr lang="en-US" dirty="0"/>
              <a:t> algorithm for text classification or object detection algorithm for Bounding Box)</a:t>
            </a:r>
          </a:p>
          <a:p>
            <a:pPr marL="171450" indent="-171450">
              <a:buFont typeface="Arial" panose="020B0604020202020204" pitchFamily="34" charset="0"/>
              <a:buChar char="•"/>
            </a:pPr>
            <a:r>
              <a:rPr lang="en-US" dirty="0"/>
              <a:t>With the trained model, we run batch prediction on remaining unlabeled objects</a:t>
            </a:r>
          </a:p>
          <a:p>
            <a:pPr marL="171450" indent="-171450">
              <a:buFont typeface="Arial" panose="020B0604020202020204" pitchFamily="34" charset="0"/>
              <a:buChar char="•"/>
            </a:pPr>
            <a:r>
              <a:rPr lang="en-US" dirty="0"/>
              <a:t>The High confidence objects are auto-labeled and Low confidence objects are sent to human for labeling</a:t>
            </a:r>
          </a:p>
          <a:p>
            <a:pPr marL="171450" indent="-171450">
              <a:buFont typeface="Arial" panose="020B0604020202020204" pitchFamily="34" charset="0"/>
              <a:buChar char="•"/>
            </a:pPr>
            <a:r>
              <a:rPr lang="en-US" dirty="0"/>
              <a:t>This is Iterative process and with each batch, model gets better over time and performs auto-labeling</a:t>
            </a:r>
          </a:p>
        </p:txBody>
      </p:sp>
      <p:sp>
        <p:nvSpPr>
          <p:cNvPr id="4" name="Header Placeholder 3"/>
          <p:cNvSpPr>
            <a:spLocks noGrp="1"/>
          </p:cNvSpPr>
          <p:nvPr>
            <p:ph type="hdr" sz="quarter" idx="10"/>
          </p:nvPr>
        </p:nvSpPr>
        <p:spPr/>
        <p:txBody>
          <a:bodyPr/>
          <a:lstStyle/>
          <a:p>
            <a:pPr marL="0" marR="0" lvl="0" indent="0" algn="l" defTabSz="109721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mazon Ember" panose="020B0603020204020204" pitchFamily="34" charset="0"/>
                <a:ea typeface="Amazon Ember" panose="020B0603020204020204" pitchFamily="34" charset="0"/>
                <a:cs typeface="Amazon Ember" panose="020B0603020204020204" pitchFamily="34" charset="0"/>
              </a:rPr>
              <a:t>ReInvent 2018</a:t>
            </a:r>
            <a:endParaRPr kumimoji="0" lang="en-US" sz="1200" b="0" i="0" u="none" strike="noStrike" kern="1200" cap="none" spc="0" normalizeH="0" baseline="0" noProof="0" dirty="0">
              <a:ln>
                <a:noFill/>
              </a:ln>
              <a:solidFill>
                <a:prstClr val="black"/>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5" name="Footer Placeholder 4"/>
          <p:cNvSpPr>
            <a:spLocks noGrp="1"/>
          </p:cNvSpPr>
          <p:nvPr>
            <p:ph type="ftr" sz="quarter" idx="11"/>
          </p:nvPr>
        </p:nvSpPr>
        <p:spPr/>
        <p:txBody>
          <a:bodyPr/>
          <a:lstStyle/>
          <a:p>
            <a:pPr marL="0" marR="0" lvl="0" indent="0" algn="l" defTabSz="1097212" rtl="0" eaLnBrk="1" fontAlgn="auto" latinLnBrk="0" hangingPunct="1">
              <a:lnSpc>
                <a:spcPct val="100000"/>
              </a:lnSpc>
              <a:spcBef>
                <a:spcPts val="0"/>
              </a:spcBef>
              <a:spcAft>
                <a:spcPts val="0"/>
              </a:spcAft>
              <a:buClrTx/>
              <a:buSzTx/>
              <a:buFontTx/>
              <a:buNone/>
              <a:tabLst/>
              <a:defRPr/>
            </a:pPr>
            <a:r>
              <a:rPr kumimoji="0" lang="en-US" altLang="x-none" sz="700" b="0" i="0" u="none" strike="noStrike" kern="1200" cap="none" spc="0" normalizeH="0" baseline="0" noProof="0">
                <a:ln>
                  <a:noFill/>
                </a:ln>
                <a:solidFill>
                  <a:srgbClr val="282828"/>
                </a:solidFill>
                <a:effectLst/>
                <a:uLnTx/>
                <a:uFillTx/>
                <a:latin typeface="Amazon Ember" charset="0"/>
                <a:ea typeface="Amazon Ember" charset="0"/>
                <a:cs typeface="Amazon Ember" charset="0"/>
              </a:rPr>
              <a:t>© 2018, Amazon Web Services, Inc. or its Affiliates. All rights reserved.</a:t>
            </a:r>
            <a:endParaRPr kumimoji="0" lang="en-US" altLang="x-none" sz="700" b="0" i="0" u="none" strike="noStrike" kern="1200" cap="none" spc="0" normalizeH="0" baseline="0" noProof="0" dirty="0">
              <a:ln>
                <a:noFill/>
              </a:ln>
              <a:solidFill>
                <a:srgbClr val="282828"/>
              </a:solidFill>
              <a:effectLst/>
              <a:uLnTx/>
              <a:uFillTx/>
              <a:latin typeface="Amazon Ember" charset="0"/>
              <a:ea typeface="Amazon Ember" charset="0"/>
              <a:cs typeface="Amazon Ember" charset="0"/>
            </a:endParaRPr>
          </a:p>
        </p:txBody>
      </p:sp>
      <p:sp>
        <p:nvSpPr>
          <p:cNvPr id="6" name="Date Placeholder 5"/>
          <p:cNvSpPr>
            <a:spLocks noGrp="1"/>
          </p:cNvSpPr>
          <p:nvPr>
            <p:ph type="dt" idx="12"/>
          </p:nvPr>
        </p:nvSpPr>
        <p:spPr/>
        <p:txBody>
          <a:bodyPr/>
          <a:lstStyle/>
          <a:p>
            <a:pPr marL="0" marR="0" lvl="0" indent="0" algn="r" defTabSz="1097212" rtl="0" eaLnBrk="1" fontAlgn="auto" latinLnBrk="0" hangingPunct="1">
              <a:lnSpc>
                <a:spcPct val="100000"/>
              </a:lnSpc>
              <a:spcBef>
                <a:spcPts val="0"/>
              </a:spcBef>
              <a:spcAft>
                <a:spcPts val="0"/>
              </a:spcAft>
              <a:buClrTx/>
              <a:buSzTx/>
              <a:buFontTx/>
              <a:buNone/>
              <a:tabLst/>
              <a:defRPr/>
            </a:pPr>
            <a:fld id="{CA8E1BB1-B036-4140-B110-296DC0701D04}" type="datetime8">
              <a:rPr kumimoji="0" lang="en-US" sz="1200" b="0" i="0" u="none" strike="noStrike" kern="1200" cap="none" spc="0" normalizeH="0" baseline="0" noProof="0" smtClean="0">
                <a:ln>
                  <a:noFill/>
                </a:ln>
                <a:solidFill>
                  <a:prstClr val="black"/>
                </a:solidFill>
                <a:effectLst/>
                <a:uLnTx/>
                <a:uFillTx/>
                <a:latin typeface="Amazon Ember" panose="020B0603020204020204" pitchFamily="34" charset="0"/>
                <a:ea typeface="Amazon Ember" panose="020B0603020204020204" pitchFamily="34" charset="0"/>
                <a:cs typeface="Amazon Ember" panose="020B0603020204020204" pitchFamily="34" charset="0"/>
              </a:rPr>
              <a:pPr marL="0" marR="0" lvl="0" indent="0" algn="r" defTabSz="1097212" rtl="0" eaLnBrk="1" fontAlgn="auto" latinLnBrk="0" hangingPunct="1">
                <a:lnSpc>
                  <a:spcPct val="100000"/>
                </a:lnSpc>
                <a:spcBef>
                  <a:spcPts val="0"/>
                </a:spcBef>
                <a:spcAft>
                  <a:spcPts val="0"/>
                </a:spcAft>
                <a:buClrTx/>
                <a:buSzTx/>
                <a:buFontTx/>
                <a:buNone/>
                <a:tabLst/>
                <a:defRPr/>
              </a:pPr>
              <a:t>2/11/21 6:20 PM</a:t>
            </a:fld>
            <a:endParaRPr kumimoji="0" lang="en-US" sz="1200" b="0" i="0" u="none" strike="noStrike" kern="1200" cap="none" spc="0" normalizeH="0" baseline="0" noProof="0" dirty="0">
              <a:ln>
                <a:noFill/>
              </a:ln>
              <a:solidFill>
                <a:prstClr val="black"/>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7" name="Slide Number Placeholder 6"/>
          <p:cNvSpPr>
            <a:spLocks noGrp="1"/>
          </p:cNvSpPr>
          <p:nvPr>
            <p:ph type="sldNum" sz="quarter" idx="13"/>
          </p:nvPr>
        </p:nvSpPr>
        <p:spPr/>
        <p:txBody>
          <a:bodyPr/>
          <a:lstStyle/>
          <a:p>
            <a:pPr marL="0" marR="0" lvl="0" indent="0" algn="r" defTabSz="109721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1097212" rtl="0" eaLnBrk="1" fontAlgn="auto" latinLnBrk="0" hangingPunct="1">
                <a:lnSpc>
                  <a:spcPct val="100000"/>
                </a:lnSpc>
                <a:spcBef>
                  <a:spcPts val="0"/>
                </a:spcBef>
                <a:spcAft>
                  <a:spcPts val="0"/>
                </a:spcAft>
                <a:buClrTx/>
                <a:buSzTx/>
                <a:buFontTx/>
                <a:buNone/>
                <a:tabLst/>
                <a:defRPr/>
              </a:pPr>
              <a:t>86</a:t>
            </a:fld>
            <a:endParaRPr kumimoji="0" lang="en-US" sz="1200" b="0" i="0" u="none" strike="noStrike" kern="1200" cap="none" spc="0" normalizeH="0" baseline="0" noProof="0" dirty="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31429353"/>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Humans have bias for labeling an object and this can lead to loss of accuracy</a:t>
            </a:r>
          </a:p>
          <a:p>
            <a:endParaRPr lang="en-US" dirty="0"/>
          </a:p>
          <a:p>
            <a:pPr marL="171450" indent="-171450">
              <a:buFont typeface="Arial" panose="020B0604020202020204" pitchFamily="34" charset="0"/>
              <a:buChar char="•"/>
            </a:pPr>
            <a:r>
              <a:rPr lang="en-US" dirty="0"/>
              <a:t>Using SMGT same task (Image or document) can be sent to more than one worker and it provides built-in annotation consolidation logic that provides high fidelity label using consensus based algorithm</a:t>
            </a:r>
          </a:p>
          <a:p>
            <a:pPr marL="171450" indent="-171450">
              <a:buFont typeface="Arial" panose="020B0604020202020204" pitchFamily="34" charset="0"/>
              <a:buChar char="•"/>
            </a:pPr>
            <a:r>
              <a:rPr lang="en-US" dirty="0"/>
              <a:t>For example, same bounding box can be drawn differently by Bob, Shirley, Dan and consolidation algorithm will provide single high fidelity label</a:t>
            </a:r>
          </a:p>
          <a:p>
            <a:pPr marL="171450" indent="-171450">
              <a:buFont typeface="Arial" panose="020B0604020202020204" pitchFamily="34" charset="0"/>
              <a:buChar char="•"/>
            </a:pPr>
            <a:r>
              <a:rPr lang="en-US" dirty="0"/>
              <a:t>Snap Inc. uses SMGT for their AR app (palm detection use case) and sends same image to 9 workers to get high confidence label as output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i="1" dirty="0">
                <a:gradFill>
                  <a:gsLst>
                    <a:gs pos="2917">
                      <a:schemeClr val="tx1"/>
                    </a:gs>
                    <a:gs pos="30000">
                      <a:schemeClr val="tx1"/>
                    </a:gs>
                  </a:gsLst>
                  <a:lin ang="5400000" scaled="0"/>
                </a:gradFill>
              </a:rPr>
              <a:t>Learn more about annotation consolidation: https://</a:t>
            </a:r>
            <a:r>
              <a:rPr lang="en-US" sz="1200" i="1" dirty="0" err="1">
                <a:gradFill>
                  <a:gsLst>
                    <a:gs pos="2917">
                      <a:schemeClr val="tx1"/>
                    </a:gs>
                    <a:gs pos="30000">
                      <a:schemeClr val="tx1"/>
                    </a:gs>
                  </a:gsLst>
                  <a:lin ang="5400000" scaled="0"/>
                </a:gradFill>
              </a:rPr>
              <a:t>aws.amazon.com</a:t>
            </a:r>
            <a:r>
              <a:rPr lang="en-US" sz="1200" i="1" dirty="0">
                <a:gradFill>
                  <a:gsLst>
                    <a:gs pos="2917">
                      <a:schemeClr val="tx1"/>
                    </a:gs>
                    <a:gs pos="30000">
                      <a:schemeClr val="tx1"/>
                    </a:gs>
                  </a:gsLst>
                  <a:lin ang="5400000" scaled="0"/>
                </a:gradFill>
              </a:rPr>
              <a:t>/blogs/machine-learning/use-the-wisdom-of-crowds-with-amazon-sagemaker-ground-truth-to-annotate-data-more-accurately/  </a:t>
            </a:r>
          </a:p>
          <a:p>
            <a:endParaRPr lang="en-US" dirty="0"/>
          </a:p>
        </p:txBody>
      </p:sp>
      <p:sp>
        <p:nvSpPr>
          <p:cNvPr id="4" name="Header Placeholder 3"/>
          <p:cNvSpPr>
            <a:spLocks noGrp="1"/>
          </p:cNvSpPr>
          <p:nvPr>
            <p:ph type="hdr" sz="quarter"/>
          </p:nvPr>
        </p:nvSpPr>
        <p:spPr/>
        <p:txBody>
          <a:bodyPr/>
          <a:lstStyle/>
          <a:p>
            <a:r>
              <a:rPr lang="en-US" dirty="0"/>
              <a:t>AWS SKO Event 2020</a:t>
            </a:r>
          </a:p>
        </p:txBody>
      </p:sp>
      <p:sp>
        <p:nvSpPr>
          <p:cNvPr id="5" name="Footer Placeholder 4"/>
          <p:cNvSpPr>
            <a:spLocks noGrp="1"/>
          </p:cNvSpPr>
          <p:nvPr>
            <p:ph type="ftr" sz="quarter" idx="4"/>
          </p:nvPr>
        </p:nvSpPr>
        <p:spPr/>
        <p:txBody>
          <a:bodyPr/>
          <a:lstStyle/>
          <a:p>
            <a:r>
              <a:rPr lang="en-US" altLang="x-none" sz="700" dirty="0">
                <a:solidFill>
                  <a:srgbClr val="282828"/>
                </a:solidFill>
                <a:latin typeface="Amazon Ember" charset="0"/>
                <a:ea typeface="Amazon Ember" charset="0"/>
                <a:cs typeface="Amazon Ember" charset="0"/>
              </a:rPr>
              <a:t>© 2018, Amazon Web Services, Inc. or its Affiliates. All rights reserved.</a:t>
            </a:r>
          </a:p>
        </p:txBody>
      </p:sp>
      <p:sp>
        <p:nvSpPr>
          <p:cNvPr id="6" name="Date Placeholder 5"/>
          <p:cNvSpPr>
            <a:spLocks noGrp="1"/>
          </p:cNvSpPr>
          <p:nvPr>
            <p:ph type="dt" idx="1"/>
          </p:nvPr>
        </p:nvSpPr>
        <p:spPr/>
        <p:txBody>
          <a:bodyPr/>
          <a:lstStyle/>
          <a:p>
            <a:fld id="{9750EB82-6459-4694-887C-06E534C0A36C}" type="datetime8">
              <a:rPr lang="en-US" smtClean="0"/>
              <a:t>2/11/21 6:20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87</a:t>
            </a:fld>
            <a:endParaRPr lang="en-US" dirty="0"/>
          </a:p>
        </p:txBody>
      </p:sp>
    </p:spTree>
    <p:extLst>
      <p:ext uri="{BB962C8B-B14F-4D97-AF65-F5344CB8AC3E}">
        <p14:creationId xmlns:p14="http://schemas.microsoft.com/office/powerpoint/2010/main" val="17215911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SMGT provide Multiple workforce options</a:t>
            </a:r>
          </a:p>
          <a:p>
            <a:endParaRPr lang="en-US" dirty="0"/>
          </a:p>
          <a:p>
            <a:pPr marL="228600" indent="-228600">
              <a:buAutoNum type="arabicPeriod"/>
            </a:pPr>
            <a:r>
              <a:rPr lang="en-US" dirty="0"/>
              <a:t>Using SMGT, you can access 500K+ high quality Mechanical Turk workers and this option is good for simple jobs like BB, Image classification, Semantic segmentation</a:t>
            </a:r>
          </a:p>
          <a:p>
            <a:pPr marL="228600" indent="-228600">
              <a:buAutoNum type="arabicPeriod"/>
            </a:pPr>
            <a:r>
              <a:rPr lang="en-US" dirty="0"/>
              <a:t>If your data requires domain knowledge or have sensitive data, you can use private work-teams</a:t>
            </a:r>
          </a:p>
          <a:p>
            <a:pPr marL="228600" indent="-228600">
              <a:buAutoNum type="arabicPeriod"/>
            </a:pPr>
            <a:r>
              <a:rPr lang="en-US" dirty="0"/>
              <a:t>Most attractive option is 3</a:t>
            </a:r>
            <a:r>
              <a:rPr lang="en-US" baseline="30000" dirty="0"/>
              <a:t>rd</a:t>
            </a:r>
            <a:r>
              <a:rPr lang="en-US" dirty="0"/>
              <a:t> party vendors who have gone thru SOC2 compliance and AWS security review. We have 8 trusted data labeling vendors available via AWS Marketplace and they can scale out workforce to meet your demands. All billing and metering happens via  your AWS billing. </a:t>
            </a:r>
          </a:p>
        </p:txBody>
      </p:sp>
      <p:sp>
        <p:nvSpPr>
          <p:cNvPr id="4" name="Slide Number Placeholder 3"/>
          <p:cNvSpPr>
            <a:spLocks noGrp="1"/>
          </p:cNvSpPr>
          <p:nvPr>
            <p:ph type="sldNum" sz="quarter" idx="5"/>
          </p:nvPr>
        </p:nvSpPr>
        <p:spPr/>
        <p:txBody>
          <a:bodyPr/>
          <a:lstStyle/>
          <a:p>
            <a:fld id="{D11C2833-2F91-A147-ABCF-81F89AF332DA}" type="slidenum">
              <a:rPr lang="en-US" smtClean="0"/>
              <a:t>88</a:t>
            </a:fld>
            <a:endParaRPr lang="en-US"/>
          </a:p>
        </p:txBody>
      </p:sp>
    </p:spTree>
    <p:extLst>
      <p:ext uri="{BB962C8B-B14F-4D97-AF65-F5344CB8AC3E}">
        <p14:creationId xmlns:p14="http://schemas.microsoft.com/office/powerpoint/2010/main" val="1261327730"/>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is very easy to create a labeling job and takes matter of minutes via AWS console or single API call. </a:t>
            </a:r>
          </a:p>
          <a:p>
            <a:pPr marL="171450" indent="-171450">
              <a:buFont typeface="Arial" panose="020B0604020202020204" pitchFamily="34" charset="0"/>
              <a:buChar char="•"/>
            </a:pPr>
            <a:r>
              <a:rPr lang="en-US" dirty="0"/>
              <a:t>Step1: Upload your data to Amazon S3</a:t>
            </a:r>
          </a:p>
          <a:p>
            <a:pPr marL="171450" indent="-171450">
              <a:buFont typeface="Arial" panose="020B0604020202020204" pitchFamily="34" charset="0"/>
              <a:buChar char="•"/>
            </a:pPr>
            <a:r>
              <a:rPr lang="en-US" dirty="0"/>
              <a:t>Step2: Create labeling job via AWS console </a:t>
            </a:r>
          </a:p>
          <a:p>
            <a:pPr marL="628650" lvl="1" indent="-171450">
              <a:buFont typeface="Arial" panose="020B0604020202020204" pitchFamily="34" charset="0"/>
              <a:buChar char="•"/>
            </a:pPr>
            <a:r>
              <a:rPr lang="en-US" dirty="0"/>
              <a:t>Choose your input dataset location</a:t>
            </a:r>
          </a:p>
          <a:p>
            <a:pPr marL="628650" lvl="1" indent="-171450">
              <a:buFont typeface="Arial" panose="020B0604020202020204" pitchFamily="34" charset="0"/>
              <a:buChar char="•"/>
            </a:pPr>
            <a:r>
              <a:rPr lang="en-US" dirty="0"/>
              <a:t>Choose the labeling workflow</a:t>
            </a:r>
          </a:p>
          <a:p>
            <a:pPr marL="628650" lvl="1" indent="-171450">
              <a:buFont typeface="Arial" panose="020B0604020202020204" pitchFamily="34" charset="0"/>
              <a:buChar char="•"/>
            </a:pPr>
            <a:r>
              <a:rPr lang="en-US" dirty="0"/>
              <a:t>Choose the type of work-team</a:t>
            </a:r>
          </a:p>
          <a:p>
            <a:pPr marL="628650" lvl="1" indent="-171450">
              <a:buFont typeface="Arial" panose="020B0604020202020204" pitchFamily="34" charset="0"/>
              <a:buChar char="•"/>
            </a:pPr>
            <a:r>
              <a:rPr lang="en-US" dirty="0"/>
              <a:t>Optionally select the assistive labeling capabilities like auto-labeling or annotation consolidation</a:t>
            </a:r>
          </a:p>
          <a:p>
            <a:pPr marL="171450" lvl="0" indent="-171450">
              <a:buFont typeface="Arial" panose="020B0604020202020204" pitchFamily="34" charset="0"/>
              <a:buChar char="•"/>
            </a:pPr>
            <a:r>
              <a:rPr lang="en-US" dirty="0"/>
              <a:t>Ground Truth job is launched and workers log in via their worker portal and start labeling</a:t>
            </a:r>
          </a:p>
          <a:p>
            <a:pPr marL="171450" lvl="0" indent="-171450">
              <a:buFont typeface="Arial" panose="020B0604020202020204" pitchFamily="34" charset="0"/>
              <a:buChar char="•"/>
            </a:pPr>
            <a:r>
              <a:rPr lang="en-US" dirty="0"/>
              <a:t>All raw annotations and consolidated annotations are collected in your S3 bucket.</a:t>
            </a:r>
          </a:p>
        </p:txBody>
      </p:sp>
      <p:sp>
        <p:nvSpPr>
          <p:cNvPr id="4" name="Header Placeholder 3"/>
          <p:cNvSpPr>
            <a:spLocks noGrp="1"/>
          </p:cNvSpPr>
          <p:nvPr>
            <p:ph type="hdr" sz="quarter" idx="10"/>
          </p:nvPr>
        </p:nvSpPr>
        <p:spPr/>
        <p:txBody>
          <a:bodyPr/>
          <a:lstStyle/>
          <a:p>
            <a:pPr marL="0" marR="0" lvl="0" indent="0" algn="l" defTabSz="109721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mazon Ember" panose="020B0603020204020204" pitchFamily="34" charset="0"/>
                <a:ea typeface="Amazon Ember" panose="020B0603020204020204" pitchFamily="34" charset="0"/>
                <a:cs typeface="Amazon Ember" panose="020B0603020204020204" pitchFamily="34" charset="0"/>
              </a:rPr>
              <a:t>ReInvent 2018</a:t>
            </a:r>
            <a:endParaRPr kumimoji="0" lang="en-US" sz="1200" b="0" i="0" u="none" strike="noStrike" kern="1200" cap="none" spc="0" normalizeH="0" baseline="0" noProof="0" dirty="0">
              <a:ln>
                <a:noFill/>
              </a:ln>
              <a:solidFill>
                <a:prstClr val="black"/>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5" name="Footer Placeholder 4"/>
          <p:cNvSpPr>
            <a:spLocks noGrp="1"/>
          </p:cNvSpPr>
          <p:nvPr>
            <p:ph type="ftr" sz="quarter" idx="11"/>
          </p:nvPr>
        </p:nvSpPr>
        <p:spPr/>
        <p:txBody>
          <a:bodyPr/>
          <a:lstStyle/>
          <a:p>
            <a:pPr marL="0" marR="0" lvl="0" indent="0" algn="l" defTabSz="1097212" rtl="0" eaLnBrk="1" fontAlgn="auto" latinLnBrk="0" hangingPunct="1">
              <a:lnSpc>
                <a:spcPct val="100000"/>
              </a:lnSpc>
              <a:spcBef>
                <a:spcPts val="0"/>
              </a:spcBef>
              <a:spcAft>
                <a:spcPts val="0"/>
              </a:spcAft>
              <a:buClrTx/>
              <a:buSzTx/>
              <a:buFontTx/>
              <a:buNone/>
              <a:tabLst/>
              <a:defRPr/>
            </a:pPr>
            <a:r>
              <a:rPr kumimoji="0" lang="en-US" altLang="x-none" sz="700" b="0" i="0" u="none" strike="noStrike" kern="1200" cap="none" spc="0" normalizeH="0" baseline="0" noProof="0">
                <a:ln>
                  <a:noFill/>
                </a:ln>
                <a:solidFill>
                  <a:srgbClr val="282828"/>
                </a:solidFill>
                <a:effectLst/>
                <a:uLnTx/>
                <a:uFillTx/>
                <a:latin typeface="Amazon Ember" charset="0"/>
                <a:ea typeface="Amazon Ember" charset="0"/>
                <a:cs typeface="Amazon Ember" charset="0"/>
              </a:rPr>
              <a:t>© 2018, Amazon Web Services, Inc. or its Affiliates. All rights reserved.</a:t>
            </a:r>
            <a:endParaRPr kumimoji="0" lang="en-US" altLang="x-none" sz="700" b="0" i="0" u="none" strike="noStrike" kern="1200" cap="none" spc="0" normalizeH="0" baseline="0" noProof="0" dirty="0">
              <a:ln>
                <a:noFill/>
              </a:ln>
              <a:solidFill>
                <a:srgbClr val="282828"/>
              </a:solidFill>
              <a:effectLst/>
              <a:uLnTx/>
              <a:uFillTx/>
              <a:latin typeface="Amazon Ember" charset="0"/>
              <a:ea typeface="Amazon Ember" charset="0"/>
              <a:cs typeface="Amazon Ember" charset="0"/>
            </a:endParaRPr>
          </a:p>
        </p:txBody>
      </p:sp>
      <p:sp>
        <p:nvSpPr>
          <p:cNvPr id="6" name="Date Placeholder 5"/>
          <p:cNvSpPr>
            <a:spLocks noGrp="1"/>
          </p:cNvSpPr>
          <p:nvPr>
            <p:ph type="dt" idx="12"/>
          </p:nvPr>
        </p:nvSpPr>
        <p:spPr/>
        <p:txBody>
          <a:bodyPr/>
          <a:lstStyle/>
          <a:p>
            <a:pPr marL="0" marR="0" lvl="0" indent="0" algn="r" defTabSz="1097212" rtl="0" eaLnBrk="1" fontAlgn="auto" latinLnBrk="0" hangingPunct="1">
              <a:lnSpc>
                <a:spcPct val="100000"/>
              </a:lnSpc>
              <a:spcBef>
                <a:spcPts val="0"/>
              </a:spcBef>
              <a:spcAft>
                <a:spcPts val="0"/>
              </a:spcAft>
              <a:buClrTx/>
              <a:buSzTx/>
              <a:buFontTx/>
              <a:buNone/>
              <a:tabLst/>
              <a:defRPr/>
            </a:pPr>
            <a:fld id="{CA8E1BB1-B036-4140-B110-296DC0701D04}" type="datetime8">
              <a:rPr kumimoji="0" lang="en-US" sz="1200" b="0" i="0" u="none" strike="noStrike" kern="1200" cap="none" spc="0" normalizeH="0" baseline="0" noProof="0" smtClean="0">
                <a:ln>
                  <a:noFill/>
                </a:ln>
                <a:solidFill>
                  <a:prstClr val="black"/>
                </a:solidFill>
                <a:effectLst/>
                <a:uLnTx/>
                <a:uFillTx/>
                <a:latin typeface="Amazon Ember" panose="020B0603020204020204" pitchFamily="34" charset="0"/>
                <a:ea typeface="Amazon Ember" panose="020B0603020204020204" pitchFamily="34" charset="0"/>
                <a:cs typeface="Amazon Ember" panose="020B0603020204020204" pitchFamily="34" charset="0"/>
              </a:rPr>
              <a:pPr marL="0" marR="0" lvl="0" indent="0" algn="r" defTabSz="1097212" rtl="0" eaLnBrk="1" fontAlgn="auto" latinLnBrk="0" hangingPunct="1">
                <a:lnSpc>
                  <a:spcPct val="100000"/>
                </a:lnSpc>
                <a:spcBef>
                  <a:spcPts val="0"/>
                </a:spcBef>
                <a:spcAft>
                  <a:spcPts val="0"/>
                </a:spcAft>
                <a:buClrTx/>
                <a:buSzTx/>
                <a:buFontTx/>
                <a:buNone/>
                <a:tabLst/>
                <a:defRPr/>
              </a:pPr>
              <a:t>2/11/21 6:20 PM</a:t>
            </a:fld>
            <a:endParaRPr kumimoji="0" lang="en-US" sz="1200" b="0" i="0" u="none" strike="noStrike" kern="1200" cap="none" spc="0" normalizeH="0" baseline="0" noProof="0" dirty="0">
              <a:ln>
                <a:noFill/>
              </a:ln>
              <a:solidFill>
                <a:prstClr val="black"/>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7" name="Slide Number Placeholder 6"/>
          <p:cNvSpPr>
            <a:spLocks noGrp="1"/>
          </p:cNvSpPr>
          <p:nvPr>
            <p:ph type="sldNum" sz="quarter" idx="13"/>
          </p:nvPr>
        </p:nvSpPr>
        <p:spPr/>
        <p:txBody>
          <a:bodyPr/>
          <a:lstStyle/>
          <a:p>
            <a:pPr marL="0" marR="0" lvl="0" indent="0" algn="r" defTabSz="109721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1097212" rtl="0" eaLnBrk="1" fontAlgn="auto" latinLnBrk="0" hangingPunct="1">
                <a:lnSpc>
                  <a:spcPct val="100000"/>
                </a:lnSpc>
                <a:spcBef>
                  <a:spcPts val="0"/>
                </a:spcBef>
                <a:spcAft>
                  <a:spcPts val="0"/>
                </a:spcAft>
                <a:buClrTx/>
                <a:buSzTx/>
                <a:buFontTx/>
                <a:buNone/>
                <a:tabLst/>
                <a:defRPr/>
              </a:pPr>
              <a:t>89</a:t>
            </a:fld>
            <a:endParaRPr kumimoji="0" lang="en-US" sz="1200" b="0" i="0" u="none" strike="noStrike" kern="1200" cap="none" spc="0" normalizeH="0" baseline="0" noProof="0" dirty="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3986843519"/>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49500" y="522288"/>
            <a:ext cx="4648200" cy="2614612"/>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NFL is our launch partner for Video labeling and have used Video object detection and object tracking workflow to detect and track helmets during NFL plays for 100s of videos.</a:t>
            </a:r>
          </a:p>
        </p:txBody>
      </p:sp>
      <p:sp>
        <p:nvSpPr>
          <p:cNvPr id="4" name="Footer Placeholder 3"/>
          <p:cNvSpPr>
            <a:spLocks noGrp="1"/>
          </p:cNvSpPr>
          <p:nvPr>
            <p:ph type="ftr" sz="quarter"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rPr>
              <a:t>Amazon Confidential</a:t>
            </a:r>
          </a:p>
        </p:txBody>
      </p:sp>
      <p:sp>
        <p:nvSpPr>
          <p:cNvPr id="5" name="Slide Number Placeholder 4"/>
          <p:cNvSpPr>
            <a:spLocks noGrp="1"/>
          </p:cNvSpPr>
          <p:nvPr>
            <p:ph type="sldNum" sz="quarter" idx="11"/>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90</a:t>
            </a:fld>
            <a:endPar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endParaRPr>
          </a:p>
        </p:txBody>
      </p:sp>
    </p:spTree>
    <p:extLst>
      <p:ext uri="{BB962C8B-B14F-4D97-AF65-F5344CB8AC3E}">
        <p14:creationId xmlns:p14="http://schemas.microsoft.com/office/powerpoint/2010/main" val="154037998"/>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49500" y="522288"/>
            <a:ext cx="4648200" cy="2614612"/>
          </a:xfrm>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Airbnb is an online marketplace for arranging or offering lodging, primarily homestays, or tourism experiences.</a:t>
            </a:r>
          </a:p>
          <a:p>
            <a:r>
              <a:rPr lang="en-US" dirty="0"/>
              <a:t>Airbnb gets reviews from customers on their website. </a:t>
            </a:r>
          </a:p>
          <a:p>
            <a:r>
              <a:rPr lang="en-US" dirty="0"/>
              <a:t>They use SMGT for Text Classification for sentiment</a:t>
            </a:r>
          </a:p>
          <a:p>
            <a:r>
              <a:rPr lang="en-US" dirty="0"/>
              <a:t>NER to extract key phrases</a:t>
            </a:r>
          </a:p>
          <a:p>
            <a:pPr marL="171450" indent="-171450">
              <a:buFont typeface="Arial" panose="020B0604020202020204" pitchFamily="34" charset="0"/>
              <a:buChar char="•"/>
            </a:pPr>
            <a:endParaRPr lang="en-US" dirty="0"/>
          </a:p>
        </p:txBody>
      </p:sp>
      <p:sp>
        <p:nvSpPr>
          <p:cNvPr id="4" name="Footer Placeholder 3"/>
          <p:cNvSpPr>
            <a:spLocks noGrp="1"/>
          </p:cNvSpPr>
          <p:nvPr>
            <p:ph type="ftr" sz="quarter"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rPr>
              <a:t>Amazon Confidential</a:t>
            </a:r>
          </a:p>
        </p:txBody>
      </p:sp>
      <p:sp>
        <p:nvSpPr>
          <p:cNvPr id="5" name="Slide Number Placeholder 4"/>
          <p:cNvSpPr>
            <a:spLocks noGrp="1"/>
          </p:cNvSpPr>
          <p:nvPr>
            <p:ph type="sldNum" sz="quarter" idx="11"/>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91</a:t>
            </a:fld>
            <a:endPar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endParaRPr>
          </a:p>
        </p:txBody>
      </p:sp>
    </p:spTree>
    <p:extLst>
      <p:ext uri="{BB962C8B-B14F-4D97-AF65-F5344CB8AC3E}">
        <p14:creationId xmlns:p14="http://schemas.microsoft.com/office/powerpoint/2010/main" val="4001850486"/>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49500" y="522288"/>
            <a:ext cx="4648200" cy="2614612"/>
          </a:xfrm>
        </p:spPr>
      </p:sp>
      <p:sp>
        <p:nvSpPr>
          <p:cNvPr id="3" name="Notes Placeholder 2"/>
          <p:cNvSpPr>
            <a:spLocks noGrp="1"/>
          </p:cNvSpPr>
          <p:nvPr>
            <p:ph type="body" idx="1"/>
          </p:nvPr>
        </p:nvSpPr>
        <p:spPr/>
        <p:txBody>
          <a:bodyPr/>
          <a:lstStyle/>
          <a:p>
            <a:r>
              <a:rPr lang="en-US" dirty="0" err="1"/>
              <a:t>T-mobile</a:t>
            </a:r>
            <a:r>
              <a:rPr lang="en-US" dirty="0"/>
              <a:t> is a major mobile operator who uses ML to improve customer care center operations</a:t>
            </a:r>
          </a:p>
          <a:p>
            <a:r>
              <a:rPr lang="en-US" dirty="0"/>
              <a:t>They use SMGT, text class to label intent of caller using historic call logs.</a:t>
            </a:r>
          </a:p>
          <a:p>
            <a:r>
              <a:rPr lang="en-US" dirty="0"/>
              <a:t>This labeled dataset is used to train model that predicts how to route the customer call to appropriate skilled agent</a:t>
            </a:r>
          </a:p>
          <a:p>
            <a:pPr marL="171450" indent="-171450">
              <a:buFont typeface="Arial" panose="020B0604020202020204" pitchFamily="34" charset="0"/>
              <a:buChar char="•"/>
            </a:pPr>
            <a:endParaRPr lang="en-US" dirty="0"/>
          </a:p>
        </p:txBody>
      </p:sp>
      <p:sp>
        <p:nvSpPr>
          <p:cNvPr id="4" name="Footer Placeholder 3"/>
          <p:cNvSpPr>
            <a:spLocks noGrp="1"/>
          </p:cNvSpPr>
          <p:nvPr>
            <p:ph type="ftr" sz="quarter"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rPr>
              <a:t>Amazon Confidential</a:t>
            </a:r>
          </a:p>
        </p:txBody>
      </p:sp>
      <p:sp>
        <p:nvSpPr>
          <p:cNvPr id="5" name="Slide Number Placeholder 4"/>
          <p:cNvSpPr>
            <a:spLocks noGrp="1"/>
          </p:cNvSpPr>
          <p:nvPr>
            <p:ph type="sldNum" sz="quarter" idx="11"/>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92</a:t>
            </a:fld>
            <a:endPar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endParaRPr>
          </a:p>
        </p:txBody>
      </p:sp>
    </p:spTree>
    <p:extLst>
      <p:ext uri="{BB962C8B-B14F-4D97-AF65-F5344CB8AC3E}">
        <p14:creationId xmlns:p14="http://schemas.microsoft.com/office/powerpoint/2010/main" val="1370952494"/>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49500" y="522288"/>
            <a:ext cx="4648200" cy="2614612"/>
          </a:xfrm>
        </p:spPr>
      </p:sp>
      <p:sp>
        <p:nvSpPr>
          <p:cNvPr id="3" name="Notes Placeholder 2"/>
          <p:cNvSpPr>
            <a:spLocks noGrp="1"/>
          </p:cNvSpPr>
          <p:nvPr>
            <p:ph type="body" idx="1"/>
          </p:nvPr>
        </p:nvSpPr>
        <p:spPr/>
        <p:txBody>
          <a:bodyPr/>
          <a:lstStyle/>
          <a:p>
            <a:r>
              <a:rPr lang="en-US" dirty="0"/>
              <a:t>Drone Imagery company focus on P&amp;U</a:t>
            </a:r>
          </a:p>
          <a:p>
            <a:r>
              <a:rPr lang="en-US" dirty="0"/>
              <a:t>They use SMGT for labeling images captured via drones using BB and Semantic segmentation workflow and then train ML models using SageMaker</a:t>
            </a:r>
          </a:p>
          <a:p>
            <a:pPr marL="171450" indent="-171450">
              <a:buFont typeface="Arial" panose="020B0604020202020204" pitchFamily="34" charset="0"/>
              <a:buChar char="•"/>
            </a:pPr>
            <a:endParaRPr lang="en-US" dirty="0"/>
          </a:p>
        </p:txBody>
      </p:sp>
      <p:sp>
        <p:nvSpPr>
          <p:cNvPr id="4" name="Footer Placeholder 3"/>
          <p:cNvSpPr>
            <a:spLocks noGrp="1"/>
          </p:cNvSpPr>
          <p:nvPr>
            <p:ph type="ftr" sz="quarter"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rPr>
              <a:t>Amazon Confidential</a:t>
            </a:r>
          </a:p>
        </p:txBody>
      </p:sp>
      <p:sp>
        <p:nvSpPr>
          <p:cNvPr id="5" name="Slide Number Placeholder 4"/>
          <p:cNvSpPr>
            <a:spLocks noGrp="1"/>
          </p:cNvSpPr>
          <p:nvPr>
            <p:ph type="sldNum" sz="quarter" idx="11"/>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93</a:t>
            </a:fld>
            <a:endPar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endParaRPr>
          </a:p>
        </p:txBody>
      </p:sp>
    </p:spTree>
    <p:extLst>
      <p:ext uri="{BB962C8B-B14F-4D97-AF65-F5344CB8AC3E}">
        <p14:creationId xmlns:p14="http://schemas.microsoft.com/office/powerpoint/2010/main" val="865223293"/>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11C2833-2F91-A147-ABCF-81F89AF332DA}" type="slidenum">
              <a:rPr lang="en-US" smtClean="0"/>
              <a:t>94</a:t>
            </a:fld>
            <a:endParaRPr lang="en-US"/>
          </a:p>
        </p:txBody>
      </p:sp>
    </p:spTree>
    <p:extLst>
      <p:ext uri="{BB962C8B-B14F-4D97-AF65-F5344CB8AC3E}">
        <p14:creationId xmlns:p14="http://schemas.microsoft.com/office/powerpoint/2010/main" val="8501480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1/ While agility is great to build and train models rapidly, it doesn’t do anything for you if you can’t get your models to production reliably, repeatably, and most importantly: securely!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2/ The desire for agile experimentation has to be balanced with proper governance, operational guidelines, and cost controls.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3/ The good news is that this kind of balance between ML agility, and IT governance, can be achieved with SageMaker. </a:t>
            </a:r>
          </a:p>
          <a:p>
            <a:endParaRPr lang="en-US" dirty="0"/>
          </a:p>
          <a:p>
            <a:endParaRPr lang="en-US" dirty="0"/>
          </a:p>
        </p:txBody>
      </p:sp>
      <p:sp>
        <p:nvSpPr>
          <p:cNvPr id="4" name="Slide Number Placeholder 3"/>
          <p:cNvSpPr>
            <a:spLocks noGrp="1"/>
          </p:cNvSpPr>
          <p:nvPr>
            <p:ph type="sldNum" sz="quarter" idx="5"/>
          </p:nvPr>
        </p:nvSpPr>
        <p:spPr/>
        <p:txBody>
          <a:bodyPr/>
          <a:lstStyle/>
          <a:p>
            <a:fld id="{2B20620A-227D-4A9C-B954-7529B959CAC1}" type="slidenum">
              <a:rPr lang="en-US" smtClean="0"/>
              <a:t>9</a:t>
            </a:fld>
            <a:endParaRPr lang="en-US"/>
          </a:p>
        </p:txBody>
      </p:sp>
    </p:spTree>
    <p:extLst>
      <p:ext uri="{BB962C8B-B14F-4D97-AF65-F5344CB8AC3E}">
        <p14:creationId xmlns:p14="http://schemas.microsoft.com/office/powerpoint/2010/main" val="3463735036"/>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81225" indent="-181225">
              <a:buFont typeface="Arial" panose="020B0604020202020204" pitchFamily="34" charset="0"/>
              <a:buChar char="•"/>
            </a:pPr>
            <a:r>
              <a:rPr lang="en-US" dirty="0"/>
              <a:t>Amazon SageMaker Processing – </a:t>
            </a:r>
            <a:r>
              <a:rPr lang="en-US" b="0" dirty="0"/>
              <a:t>a Managed Solution to Run Data Processing and Model Evaluation Workloads. </a:t>
            </a:r>
            <a:r>
              <a:rPr lang="en-US" dirty="0"/>
              <a:t>Data processing tasks such as feature engineering, data validation, model evaluation, and model interpretation are essential steps performed by engineers and data scientists in this machine learning workflow. With the new Amazon SageMaker Processing Job feature customers can leverage a simplified, managed experience to run their data processing workloads on the Amazon SageMaker platform or by using the Amazon SageMaker APIs.</a:t>
            </a:r>
            <a:endParaRPr lang="en-US" b="0" dirty="0"/>
          </a:p>
          <a:p>
            <a:pPr marL="181225" indent="-181225">
              <a:buFont typeface="Arial" panose="020B0604020202020204" pitchFamily="34" charset="0"/>
              <a:buChar char="•"/>
            </a:pPr>
            <a:r>
              <a:rPr lang="en-US" b="0" dirty="0"/>
              <a:t>Fully managed: Amazon</a:t>
            </a:r>
            <a:r>
              <a:rPr lang="en-US" b="0" baseline="0" dirty="0"/>
              <a:t> </a:t>
            </a:r>
            <a:r>
              <a:rPr lang="en-US" b="0" dirty="0"/>
              <a:t>SageMaker provides a managed infrastructure for distributed processing and model evaluation workloads. Amazon S3 for inputs and outputs to run your custom script on Amazon SageMaker, with output in S3. </a:t>
            </a:r>
            <a:endParaRPr lang="en-US" dirty="0"/>
          </a:p>
          <a:p>
            <a:pPr marL="181225" marR="0" lvl="0" indent="-181225"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Bring your own custom processing script - </a:t>
            </a:r>
            <a:r>
              <a:rPr lang="en-US" dirty="0"/>
              <a:t>Bring your own Python script for feature engineering, data validation, model evaluation, or model interpretation  </a:t>
            </a:r>
          </a:p>
          <a:p>
            <a:pPr marL="181225" marR="0" lvl="0" indent="-181225"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Amazon Ember Regular" charset="0"/>
                <a:ea typeface="+mn-ea"/>
                <a:cs typeface="+mn-cs"/>
              </a:rPr>
              <a:t>Customers can choose to use a SageMaker optimized container for popular data processing or model evaluation frameworks starting with Scikit learn. Other frameworks such as Spark, </a:t>
            </a:r>
            <a:r>
              <a:rPr lang="en-US" sz="1200" b="0" i="0" kern="1200" dirty="0" err="1">
                <a:solidFill>
                  <a:schemeClr val="tx1"/>
                </a:solidFill>
                <a:effectLst/>
                <a:latin typeface="Amazon Ember Regular" charset="0"/>
                <a:ea typeface="+mn-ea"/>
                <a:cs typeface="+mn-cs"/>
              </a:rPr>
              <a:t>Dask</a:t>
            </a:r>
            <a:r>
              <a:rPr lang="en-US" sz="1200" b="0" i="0" kern="1200" dirty="0">
                <a:solidFill>
                  <a:schemeClr val="tx1"/>
                </a:solidFill>
                <a:effectLst/>
                <a:latin typeface="Amazon Ember Regular" charset="0"/>
                <a:ea typeface="+mn-ea"/>
                <a:cs typeface="+mn-cs"/>
              </a:rPr>
              <a:t>, LIME etc. will follow soon. </a:t>
            </a:r>
          </a:p>
          <a:p>
            <a:pPr marL="181225" marR="0" lvl="0" indent="-181225"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Pay-as-you-go: </a:t>
            </a:r>
            <a:r>
              <a:rPr lang="en-US" dirty="0"/>
              <a:t>Infrastructure is created on-demand, configured, and terminated automatically after the job completes, so customers only pay for what they use</a:t>
            </a:r>
          </a:p>
          <a:p>
            <a:pPr marL="181225" marR="0" lvl="0" indent="-181225"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Amazon Ember Regular" charset="0"/>
                <a:ea typeface="+mn-ea"/>
                <a:cs typeface="+mn-cs"/>
              </a:rPr>
              <a:t>Security and compliance – all of the same security (authentication, authorization, VPC, network isolation etc.) guarantees as SageMaker along with the ease of managing all the steps in your ML workflow with a consistent set of Amazon SageMaker APIs</a:t>
            </a:r>
          </a:p>
        </p:txBody>
      </p:sp>
    </p:spTree>
    <p:extLst>
      <p:ext uri="{BB962C8B-B14F-4D97-AF65-F5344CB8AC3E}">
        <p14:creationId xmlns:p14="http://schemas.microsoft.com/office/powerpoint/2010/main" val="95618830"/>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SageMaker Data Wrangler is the data preparation tool within Amazon SageMaker, that makes it easy for data scientists and ML engineers to prepare data for machine learning (ML) applications by using a visual interface. So lets dive in. </a:t>
            </a:r>
            <a:endParaRPr lang="en-US" dirty="0"/>
          </a:p>
          <a:p>
            <a:endParaRPr lang="en-US" dirty="0"/>
          </a:p>
        </p:txBody>
      </p:sp>
      <p:sp>
        <p:nvSpPr>
          <p:cNvPr id="4" name="Slide Number Placeholder 3"/>
          <p:cNvSpPr>
            <a:spLocks noGrp="1"/>
          </p:cNvSpPr>
          <p:nvPr>
            <p:ph type="sldNum" sz="quarter" idx="5"/>
          </p:nvPr>
        </p:nvSpPr>
        <p:spPr/>
        <p:txBody>
          <a:bodyPr/>
          <a:lstStyle/>
          <a:p>
            <a:fld id="{2B20620A-227D-4A9C-B954-7529B959CAC1}" type="slidenum">
              <a:rPr lang="en-US" smtClean="0"/>
              <a:t>96</a:t>
            </a:fld>
            <a:endParaRPr lang="en-US"/>
          </a:p>
        </p:txBody>
      </p:sp>
    </p:spTree>
    <p:extLst>
      <p:ext uri="{BB962C8B-B14F-4D97-AF65-F5344CB8AC3E}">
        <p14:creationId xmlns:p14="http://schemas.microsoft.com/office/powerpoint/2010/main" val="1837479211"/>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Data prep is the first step of building a machine learning model. It is a time consuming and involved process that is largely undifferentiated. And we hear from our customers that it constitutes up to 80% of time spend in machine learning development.</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t>Data preparation has</a:t>
            </a:r>
            <a:r>
              <a:rPr lang="en-US" sz="1200" baseline="0" dirty="0"/>
              <a:t> always been considered as tedious and resource intensive, due to the inherent nature of data being “dirty” and not ready for Machine Learning in its raw form. “Dirty” data could include missing or erroneous values, outliers, etc. Feature engineering is often needed to transform the inputs to deliver more accurate and efficient ML models. Forbes did a survey back in 2016 which showed about 80% of ML engineering team’s time is spent preparing data. While standalone data preparation tools have grown in adoption , data preparation still remains tedious, time consuming and complex.</a:t>
            </a:r>
            <a:endParaRPr lang="en-US" sz="1200" dirty="0"/>
          </a:p>
          <a:p>
            <a:endParaRPr lang="en-US" sz="1200" dirty="0"/>
          </a:p>
          <a:p>
            <a:r>
              <a:rPr lang="en-US" sz="1200" dirty="0"/>
              <a:t>Data preparation often needs multiple</a:t>
            </a:r>
            <a:r>
              <a:rPr lang="en-US" sz="1200" baseline="0" dirty="0"/>
              <a:t> steps. While most “standalone data preparation tools” provide data transformation and feature engineering and visualization, few tools provide built in model validation. And all of these data preparation steps are considered separate from Machine Learning. What’s needed is a framework that provides all these capabilities in one place and tightly integrated with the rest of the machine learning pipeline. </a:t>
            </a:r>
          </a:p>
          <a:p>
            <a:endParaRPr lang="en-US" sz="1200" baseline="0"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aseline="0" dirty="0"/>
              <a:t>Most standalone tools for data preparation treat it as ETL workload, making it tedious to iteratively prepare data, validate model on test data sets, deploy it in production and go back to ingesting new data sources and performing additional feature engineering. Most iterative data preparation is divorced from deployment. Therefore, data preparation modules need curation and integration before they are deployed in production. Therefore, they are not amenable to </a:t>
            </a:r>
            <a:r>
              <a:rPr lang="en-US" sz="1200" baseline="0" dirty="0" err="1"/>
              <a:t>devOps</a:t>
            </a:r>
            <a:r>
              <a:rPr lang="en-US" sz="1200" baseline="0" dirty="0"/>
              <a:t> practices for machine learning, sometimes referred to as ML Ops. </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baseline="0"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aseline="0" dirty="0"/>
              <a:t>Lastly, m</a:t>
            </a:r>
            <a:r>
              <a:rPr lang="en-US" sz="1200" dirty="0"/>
              <a:t>ost M</a:t>
            </a:r>
            <a:r>
              <a:rPr lang="en-US" sz="1200" baseline="0" dirty="0"/>
              <a:t>L engineering teams need to write code for common data preparation tasks needed for machine learning or need to integrate with standalone ETL frameworks that are managed by other organizations. </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baseline="0"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B20620A-227D-4A9C-B954-7529B959CAC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48260903"/>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3119322" eaLnBrk="1" fontAlgn="auto" latinLnBrk="0" hangingPunct="1">
              <a:lnSpc>
                <a:spcPct val="100000"/>
              </a:lnSpc>
              <a:spcBef>
                <a:spcPts val="0"/>
              </a:spcBef>
              <a:spcAft>
                <a:spcPts val="0"/>
              </a:spcAft>
              <a:buClrTx/>
              <a:buSzTx/>
              <a:buFontTx/>
              <a:buNone/>
              <a:tabLst/>
              <a:defRPr/>
            </a:pPr>
            <a:r>
              <a:rPr lang="en-US" sz="1400" kern="1200" dirty="0">
                <a:solidFill>
                  <a:schemeClr val="tx1"/>
                </a:solidFill>
                <a:effectLst/>
                <a:sym typeface="Calibri"/>
              </a:rPr>
              <a:t>1/Last week we announced Amazon </a:t>
            </a:r>
            <a:r>
              <a:rPr lang="en-US" sz="1400" kern="1200" dirty="0" err="1">
                <a:solidFill>
                  <a:schemeClr val="tx1"/>
                </a:solidFill>
                <a:effectLst/>
                <a:sym typeface="Calibri"/>
              </a:rPr>
              <a:t>SageMaker</a:t>
            </a:r>
            <a:r>
              <a:rPr lang="en-US" sz="1400" kern="1200" dirty="0">
                <a:solidFill>
                  <a:schemeClr val="tx1"/>
                </a:solidFill>
                <a:effectLst/>
                <a:sym typeface="Calibri"/>
              </a:rPr>
              <a:t> </a:t>
            </a:r>
            <a:r>
              <a:rPr lang="en-US" sz="1400" dirty="0"/>
              <a:t>Data Wrangler, a game-changing way to do ML data prep much faster through a visual interface in </a:t>
            </a:r>
            <a:r>
              <a:rPr lang="en-US" sz="1400" dirty="0" err="1"/>
              <a:t>SageMaker</a:t>
            </a:r>
            <a:r>
              <a:rPr lang="en-US" sz="1400" dirty="0"/>
              <a:t> Studio.</a:t>
            </a:r>
          </a:p>
          <a:p>
            <a:pPr marL="0" marR="0" lvl="0" indent="0" defTabSz="3119322" eaLnBrk="1" fontAlgn="auto" latinLnBrk="0" hangingPunct="1">
              <a:lnSpc>
                <a:spcPct val="100000"/>
              </a:lnSpc>
              <a:spcBef>
                <a:spcPts val="0"/>
              </a:spcBef>
              <a:spcAft>
                <a:spcPts val="0"/>
              </a:spcAft>
              <a:buClrTx/>
              <a:buSzTx/>
              <a:buFontTx/>
              <a:buNone/>
              <a:tabLst/>
              <a:defRPr/>
            </a:pPr>
            <a:endParaRPr lang="en-US" sz="1400" dirty="0"/>
          </a:p>
          <a:p>
            <a:pPr marL="0" marR="0" lvl="0" indent="0" defTabSz="3119322" eaLnBrk="1" fontAlgn="auto" latinLnBrk="0" hangingPunct="1">
              <a:lnSpc>
                <a:spcPct val="100000"/>
              </a:lnSpc>
              <a:spcBef>
                <a:spcPts val="0"/>
              </a:spcBef>
              <a:spcAft>
                <a:spcPts val="0"/>
              </a:spcAft>
              <a:buClrTx/>
              <a:buSzTx/>
              <a:buFontTx/>
              <a:buNone/>
              <a:tabLst/>
              <a:defRPr/>
            </a:pPr>
            <a:r>
              <a:rPr lang="en-US" sz="1400" b="1" kern="1200" dirty="0">
                <a:solidFill>
                  <a:schemeClr val="tx1"/>
                </a:solidFill>
                <a:effectLst/>
                <a:sym typeface="Calibri"/>
              </a:rPr>
              <a:t>TRANSITION: </a:t>
            </a:r>
            <a:r>
              <a:rPr lang="en-US" sz="1400" kern="1200" dirty="0">
                <a:solidFill>
                  <a:schemeClr val="tx1"/>
                </a:solidFill>
                <a:effectLst/>
                <a:sym typeface="Calibri"/>
              </a:rPr>
              <a:t>Let’s take a look at the typical data prep</a:t>
            </a:r>
            <a:r>
              <a:rPr lang="en-US" sz="1400" kern="1200" baseline="0" dirty="0">
                <a:solidFill>
                  <a:schemeClr val="tx1"/>
                </a:solidFill>
                <a:effectLst/>
                <a:sym typeface="Calibri"/>
              </a:rPr>
              <a:t> workflow before Data Wrangler</a:t>
            </a:r>
            <a:r>
              <a:rPr lang="en-US" sz="1200" kern="1200" baseline="0" dirty="0">
                <a:solidFill>
                  <a:schemeClr val="tx1"/>
                </a:solidFill>
                <a:effectLst/>
                <a:latin typeface="+mn-lt"/>
                <a:ea typeface="+mn-ea"/>
                <a:cs typeface="+mn-cs"/>
                <a:sym typeface="Calibri"/>
              </a:rPr>
              <a:t>.</a:t>
            </a:r>
            <a:endParaRPr lang="en-US" sz="1200" kern="1200" dirty="0">
              <a:solidFill>
                <a:schemeClr val="tx1"/>
              </a:solidFill>
              <a:effectLst/>
              <a:latin typeface="+mn-lt"/>
              <a:ea typeface="+mn-ea"/>
              <a:cs typeface="+mn-cs"/>
              <a:sym typeface="Calibri"/>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0FEC727-D989-674E-9D3E-241FB8FA8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38531235"/>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sym typeface="Calibri"/>
              </a:rPr>
              <a:t>1/To</a:t>
            </a:r>
            <a:r>
              <a:rPr lang="en-US" sz="1200" kern="1200" baseline="0" dirty="0">
                <a:solidFill>
                  <a:schemeClr val="tx1"/>
                </a:solidFill>
                <a:effectLst/>
                <a:latin typeface="+mn-lt"/>
                <a:ea typeface="+mn-ea"/>
                <a:cs typeface="+mn-cs"/>
                <a:sym typeface="Calibri"/>
              </a:rPr>
              <a:t> get data ready for a machine learning model, you f</a:t>
            </a:r>
            <a:r>
              <a:rPr lang="en-US" sz="1200" kern="1200" dirty="0">
                <a:solidFill>
                  <a:schemeClr val="tx1"/>
                </a:solidFill>
                <a:effectLst/>
                <a:latin typeface="+mn-lt"/>
                <a:ea typeface="+mn-ea"/>
                <a:cs typeface="+mn-cs"/>
                <a:sym typeface="Calibri"/>
              </a:rPr>
              <a:t>irst</a:t>
            </a:r>
            <a:r>
              <a:rPr lang="en-US" sz="1200" kern="1200" baseline="0" dirty="0">
                <a:solidFill>
                  <a:schemeClr val="tx1"/>
                </a:solidFill>
                <a:effectLst/>
                <a:latin typeface="+mn-lt"/>
                <a:ea typeface="+mn-ea"/>
                <a:cs typeface="+mn-cs"/>
                <a:sym typeface="Calibri"/>
              </a:rPr>
              <a:t> </a:t>
            </a:r>
            <a:r>
              <a:rPr lang="en-US" sz="1200" b="0" kern="1200" dirty="0">
                <a:solidFill>
                  <a:schemeClr val="tx1"/>
                </a:solidFill>
                <a:effectLst/>
                <a:latin typeface="+mn-lt"/>
                <a:ea typeface="+mn-ea"/>
                <a:cs typeface="+mn-cs"/>
                <a:sym typeface="Calibri"/>
              </a:rPr>
              <a:t>need to collect data in various formats from different sources such as databases or data warehouses which may require creating complex queries. Alternatively, data may exist as csv files on S3.</a:t>
            </a:r>
          </a:p>
          <a:p>
            <a:r>
              <a:rPr lang="en-US" sz="1200" kern="1200" dirty="0">
                <a:solidFill>
                  <a:schemeClr val="tx1"/>
                </a:solidFill>
                <a:effectLst/>
                <a:latin typeface="+mn-lt"/>
                <a:ea typeface="+mn-ea"/>
                <a:cs typeface="+mn-cs"/>
                <a:sym typeface="Calibri"/>
              </a:rPr>
              <a:t> </a:t>
            </a:r>
          </a:p>
          <a:p>
            <a:r>
              <a:rPr lang="en-US" sz="1200" kern="1200" dirty="0">
                <a:solidFill>
                  <a:schemeClr val="tx1"/>
                </a:solidFill>
                <a:effectLst/>
                <a:latin typeface="+mn-lt"/>
                <a:ea typeface="+mn-ea"/>
                <a:cs typeface="+mn-cs"/>
                <a:sym typeface="Calibri"/>
              </a:rPr>
              <a:t>2/Once data is collected, it needs to be transformed into</a:t>
            </a:r>
            <a:r>
              <a:rPr lang="en-US" sz="1200" kern="1200" baseline="0" dirty="0">
                <a:solidFill>
                  <a:schemeClr val="tx1"/>
                </a:solidFill>
                <a:effectLst/>
                <a:latin typeface="+mn-lt"/>
                <a:ea typeface="+mn-ea"/>
                <a:cs typeface="+mn-cs"/>
                <a:sym typeface="Calibri"/>
              </a:rPr>
              <a:t> a usable format</a:t>
            </a:r>
            <a:r>
              <a:rPr lang="en-US" sz="1200" kern="1200" dirty="0">
                <a:solidFill>
                  <a:schemeClr val="tx1"/>
                </a:solidFill>
                <a:effectLst/>
                <a:latin typeface="+mn-lt"/>
                <a:ea typeface="+mn-ea"/>
                <a:cs typeface="+mn-cs"/>
                <a:sym typeface="Calibri"/>
              </a:rPr>
              <a:t>.</a:t>
            </a:r>
            <a:r>
              <a:rPr lang="en-US" sz="1200" kern="1200" baseline="0" dirty="0">
                <a:solidFill>
                  <a:schemeClr val="tx1"/>
                </a:solidFill>
                <a:effectLst/>
                <a:latin typeface="+mn-lt"/>
                <a:ea typeface="+mn-ea"/>
                <a:cs typeface="+mn-cs"/>
                <a:sym typeface="Calibri"/>
              </a:rPr>
              <a:t>  Transforming your data requires you to </a:t>
            </a:r>
            <a:r>
              <a:rPr lang="en-US" sz="1200" kern="1200" dirty="0">
                <a:solidFill>
                  <a:schemeClr val="tx1"/>
                </a:solidFill>
                <a:effectLst/>
                <a:latin typeface="+mn-lt"/>
                <a:ea typeface="+mn-ea"/>
                <a:cs typeface="+mn-cs"/>
                <a:sym typeface="Calibri"/>
              </a:rPr>
              <a:t>write code</a:t>
            </a:r>
            <a:r>
              <a:rPr lang="en-US" sz="1200" kern="1200" baseline="0" dirty="0">
                <a:solidFill>
                  <a:schemeClr val="tx1"/>
                </a:solidFill>
                <a:effectLst/>
                <a:latin typeface="+mn-lt"/>
                <a:ea typeface="+mn-ea"/>
                <a:cs typeface="+mn-cs"/>
                <a:sym typeface="Calibri"/>
              </a:rPr>
              <a:t> to complete tedious tasks. </a:t>
            </a:r>
            <a:r>
              <a:rPr lang="en-US" dirty="0"/>
              <a:t>For example, converting numbers into floating points, dates into timestamps, or converting category text labels into integers.</a:t>
            </a:r>
            <a:endParaRPr lang="en-US" sz="1200" kern="1200" dirty="0">
              <a:solidFill>
                <a:schemeClr val="tx1"/>
              </a:solidFill>
              <a:effectLst/>
              <a:latin typeface="+mn-lt"/>
              <a:ea typeface="+mn-ea"/>
              <a:cs typeface="+mn-cs"/>
              <a:sym typeface="Calibri"/>
            </a:endParaRPr>
          </a:p>
          <a:p>
            <a:endParaRPr lang="en-US" sz="1200" kern="1200" dirty="0">
              <a:solidFill>
                <a:schemeClr val="tx1"/>
              </a:solidFill>
              <a:effectLst/>
              <a:latin typeface="+mn-lt"/>
              <a:ea typeface="+mn-ea"/>
              <a:cs typeface="+mn-cs"/>
              <a:sym typeface="Calibri"/>
            </a:endParaRPr>
          </a:p>
          <a:p>
            <a:r>
              <a:rPr lang="en-US" sz="1200" b="0" kern="1200" dirty="0">
                <a:solidFill>
                  <a:schemeClr val="tx1"/>
                </a:solidFill>
                <a:effectLst/>
                <a:latin typeface="+mn-lt"/>
                <a:ea typeface="+mn-ea"/>
                <a:cs typeface="+mn-cs"/>
                <a:sym typeface="Calibri"/>
              </a:rPr>
              <a:t>3/</a:t>
            </a:r>
            <a:r>
              <a:rPr lang="en-US" sz="1200" kern="1200" dirty="0">
                <a:solidFill>
                  <a:schemeClr val="tx1"/>
                </a:solidFill>
                <a:effectLst/>
                <a:latin typeface="+mn-lt"/>
                <a:ea typeface="+mn-ea"/>
                <a:cs typeface="+mn-cs"/>
                <a:sym typeface="Calibri"/>
              </a:rPr>
              <a:t>After the data is transformed, you then write more code to create visualizations to</a:t>
            </a:r>
            <a:r>
              <a:rPr lang="en-US" sz="1200" kern="1200" baseline="0" dirty="0">
                <a:solidFill>
                  <a:schemeClr val="tx1"/>
                </a:solidFill>
                <a:effectLst/>
                <a:latin typeface="+mn-lt"/>
                <a:ea typeface="+mn-ea"/>
                <a:cs typeface="+mn-cs"/>
                <a:sym typeface="Calibri"/>
              </a:rPr>
              <a:t> inspect and</a:t>
            </a:r>
            <a:r>
              <a:rPr lang="en-US" sz="1200" kern="1200" dirty="0">
                <a:solidFill>
                  <a:schemeClr val="tx1"/>
                </a:solidFill>
                <a:effectLst/>
                <a:latin typeface="+mn-lt"/>
                <a:ea typeface="+mn-ea"/>
                <a:cs typeface="+mn-cs"/>
                <a:sym typeface="Calibri"/>
              </a:rPr>
              <a:t> analyze data, such as quickly detecting outliers or extreme values within a data set. </a:t>
            </a:r>
          </a:p>
          <a:p>
            <a:endParaRPr lang="en-US" sz="1200" b="0" kern="1200" dirty="0">
              <a:solidFill>
                <a:schemeClr val="tx1"/>
              </a:solidFill>
              <a:effectLst/>
              <a:latin typeface="+mn-lt"/>
              <a:ea typeface="+mn-ea"/>
              <a:cs typeface="+mn-cs"/>
              <a:sym typeface="Calibri"/>
            </a:endParaRPr>
          </a:p>
          <a:p>
            <a:r>
              <a:rPr lang="en-US" sz="1200" b="0" kern="1200" baseline="0" dirty="0">
                <a:solidFill>
                  <a:schemeClr val="tx1"/>
                </a:solidFill>
                <a:effectLst/>
                <a:latin typeface="+mn-lt"/>
                <a:ea typeface="+mn-ea"/>
                <a:cs typeface="+mn-cs"/>
                <a:sym typeface="Calibri"/>
              </a:rPr>
              <a:t>4/As you inspect and analyze data, you typically uncover more data that will be helpful for your model such as medians, growth rates, or rolling averages which requires more time and coding.</a:t>
            </a:r>
            <a:endParaRPr lang="en-US" sz="1200" b="0" kern="1200" dirty="0">
              <a:solidFill>
                <a:schemeClr val="tx1"/>
              </a:solidFill>
              <a:effectLst/>
              <a:latin typeface="+mn-lt"/>
              <a:ea typeface="+mn-ea"/>
              <a:cs typeface="+mn-cs"/>
              <a:sym typeface="Calibri"/>
            </a:endParaRPr>
          </a:p>
          <a:p>
            <a:endParaRPr lang="en-US" sz="1200" b="0" kern="1200" dirty="0">
              <a:solidFill>
                <a:schemeClr val="tx1"/>
              </a:solidFill>
              <a:effectLst/>
              <a:latin typeface="+mn-lt"/>
              <a:ea typeface="+mn-ea"/>
              <a:cs typeface="+mn-cs"/>
              <a:sym typeface="Calibri"/>
            </a:endParaRPr>
          </a:p>
          <a:p>
            <a:r>
              <a:rPr lang="en-US" sz="1200" b="0" kern="1200" dirty="0">
                <a:solidFill>
                  <a:schemeClr val="tx1"/>
                </a:solidFill>
                <a:effectLst/>
                <a:latin typeface="+mn-lt"/>
                <a:ea typeface="+mn-ea"/>
                <a:cs typeface="+mn-cs"/>
                <a:sym typeface="Calibri"/>
              </a:rPr>
              <a:t>5/Once you have prepared your</a:t>
            </a:r>
            <a:r>
              <a:rPr lang="en-US" sz="1200" b="0" kern="1200" baseline="0" dirty="0">
                <a:solidFill>
                  <a:schemeClr val="tx1"/>
                </a:solidFill>
                <a:effectLst/>
                <a:latin typeface="+mn-lt"/>
                <a:ea typeface="+mn-ea"/>
                <a:cs typeface="+mn-cs"/>
                <a:sym typeface="Calibri"/>
              </a:rPr>
              <a:t> </a:t>
            </a:r>
            <a:r>
              <a:rPr lang="en-US" sz="1200" b="0" kern="1200" dirty="0">
                <a:solidFill>
                  <a:schemeClr val="tx1"/>
                </a:solidFill>
                <a:effectLst/>
                <a:latin typeface="+mn-lt"/>
                <a:ea typeface="+mn-ea"/>
                <a:cs typeface="+mn-cs"/>
                <a:sym typeface="Calibri"/>
              </a:rPr>
              <a:t>data in your development environment you must make the data preparation work in production. Today, this requires help from I</a:t>
            </a:r>
            <a:r>
              <a:rPr lang="en-US" sz="1200" b="0" kern="1200" baseline="0" dirty="0">
                <a:solidFill>
                  <a:schemeClr val="tx1"/>
                </a:solidFill>
                <a:effectLst/>
                <a:latin typeface="+mn-lt"/>
                <a:ea typeface="+mn-ea"/>
                <a:cs typeface="+mn-cs"/>
                <a:sym typeface="Calibri"/>
              </a:rPr>
              <a:t>T ops teams </a:t>
            </a:r>
            <a:r>
              <a:rPr lang="en-US" sz="1200" b="0" kern="1200" dirty="0">
                <a:solidFill>
                  <a:schemeClr val="tx1"/>
                </a:solidFill>
                <a:effectLst/>
                <a:latin typeface="+mn-lt"/>
                <a:ea typeface="+mn-ea"/>
                <a:cs typeface="+mn-cs"/>
                <a:sym typeface="Calibri"/>
              </a:rPr>
              <a:t>to schedule the data prep to occur as needed such as on a regular calendar</a:t>
            </a:r>
            <a:r>
              <a:rPr lang="en-US" sz="1200" b="0" kern="1200" baseline="0" dirty="0">
                <a:solidFill>
                  <a:schemeClr val="tx1"/>
                </a:solidFill>
                <a:effectLst/>
                <a:latin typeface="+mn-lt"/>
                <a:ea typeface="+mn-ea"/>
                <a:cs typeface="+mn-cs"/>
                <a:sym typeface="Calibri"/>
              </a:rPr>
              <a:t> schedule or when new data is available </a:t>
            </a:r>
            <a:r>
              <a:rPr lang="en-US" sz="1200" b="0" kern="1200" dirty="0">
                <a:solidFill>
                  <a:schemeClr val="tx1"/>
                </a:solidFill>
                <a:effectLst/>
                <a:latin typeface="+mn-lt"/>
                <a:ea typeface="+mn-ea"/>
                <a:cs typeface="+mn-cs"/>
                <a:sym typeface="Calibri"/>
              </a:rPr>
              <a:t>or to translate the data prep code into a more scalable language.</a:t>
            </a:r>
          </a:p>
          <a:p>
            <a:endParaRPr lang="en-US" sz="1200" b="0" kern="1200" dirty="0">
              <a:solidFill>
                <a:schemeClr val="tx1"/>
              </a:solidFill>
              <a:effectLst/>
              <a:latin typeface="+mn-lt"/>
              <a:ea typeface="+mn-ea"/>
              <a:cs typeface="+mn-cs"/>
              <a:sym typeface="Calibri"/>
            </a:endParaRPr>
          </a:p>
          <a:p>
            <a:pPr marL="0" marR="0" lvl="0" indent="0" defTabSz="3119322" eaLnBrk="1" fontAlgn="auto" latinLnBrk="0" hangingPunct="1">
              <a:lnSpc>
                <a:spcPct val="100000"/>
              </a:lnSpc>
              <a:spcBef>
                <a:spcPts val="0"/>
              </a:spcBef>
              <a:spcAft>
                <a:spcPts val="0"/>
              </a:spcAft>
              <a:buClrTx/>
              <a:buSzTx/>
              <a:buFontTx/>
              <a:buNone/>
              <a:tabLst/>
              <a:defRPr/>
            </a:pPr>
            <a:r>
              <a:rPr lang="en-US" b="1" dirty="0">
                <a:effectLst/>
                <a:sym typeface="Calibri"/>
              </a:rPr>
              <a:t>TRANSITION: </a:t>
            </a:r>
            <a:r>
              <a:rPr lang="en-US" dirty="0">
                <a:effectLst/>
                <a:sym typeface="Calibri"/>
              </a:rPr>
              <a:t>This tedious process of aggregating</a:t>
            </a:r>
            <a:r>
              <a:rPr lang="en-US" baseline="0" dirty="0">
                <a:effectLst/>
                <a:sym typeface="Calibri"/>
              </a:rPr>
              <a:t> and preparing data and data prep </a:t>
            </a:r>
            <a:r>
              <a:rPr lang="en-US" dirty="0">
                <a:effectLst/>
                <a:sym typeface="Calibri"/>
              </a:rPr>
              <a:t>workflows can take months to complete.</a:t>
            </a:r>
            <a:r>
              <a:rPr lang="en-US" baseline="0" dirty="0">
                <a:effectLst/>
                <a:sym typeface="Calibri"/>
              </a:rPr>
              <a:t> </a:t>
            </a:r>
            <a:r>
              <a:rPr lang="en-US" b="0" baseline="0" dirty="0">
                <a:effectLst/>
                <a:sym typeface="Calibri"/>
              </a:rPr>
              <a:t>With </a:t>
            </a:r>
            <a:r>
              <a:rPr lang="en-US" sz="1200" kern="1200" dirty="0">
                <a:solidFill>
                  <a:schemeClr val="tx1"/>
                </a:solidFill>
                <a:effectLst/>
                <a:latin typeface="+mn-lt"/>
                <a:ea typeface="+mn-ea"/>
                <a:cs typeface="+mn-cs"/>
                <a:sym typeface="Calibri"/>
              </a:rPr>
              <a:t>SageMaker </a:t>
            </a:r>
            <a:r>
              <a:rPr lang="en-US" sz="1200" dirty="0"/>
              <a:t>Data Wrangler</a:t>
            </a:r>
            <a:r>
              <a:rPr lang="en-US" b="0" baseline="0" dirty="0">
                <a:effectLst/>
                <a:sym typeface="Calibri"/>
              </a:rPr>
              <a:t>, the processes gets much simpler. </a:t>
            </a:r>
            <a:endParaRPr lang="en-US" sz="1200" baseline="0" dirty="0"/>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baseline="0"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B20620A-227D-4A9C-B954-7529B959CAC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97981933"/>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sym typeface="Calibri"/>
              </a:rPr>
              <a:t>1/Instead of requiring complex queries to collect data from different sources. With SageMaker Data Wrangler’s data selection tool, you can quickly select data from multiple data sources, such as Amazon Athena, Amazon Redshift, AWS Lake Formation, Amazon S3, and Amazon SageMaker Feature Store. You can write queries for data sources and import data directly into SageMaker from various file formats, such as CSV files, parquet files, and database tables. This data is imported into a secure central data preparation environment where users will have access to a variety of pre-built tools to prepare their data.</a:t>
            </a:r>
          </a:p>
          <a:p>
            <a:endParaRPr lang="en-US" sz="1200" kern="1200" dirty="0">
              <a:solidFill>
                <a:schemeClr val="tx1"/>
              </a:solidFill>
              <a:effectLst/>
              <a:latin typeface="+mn-lt"/>
              <a:ea typeface="+mn-ea"/>
              <a:cs typeface="+mn-cs"/>
              <a:sym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sym typeface="Calibri"/>
              </a:rPr>
              <a:t>2/To transform your data, SageMaker </a:t>
            </a:r>
            <a:r>
              <a:rPr lang="en-US" sz="1200" dirty="0"/>
              <a:t>Data Wrangler </a:t>
            </a:r>
            <a:r>
              <a:rPr lang="en-US" sz="1200" kern="1200" dirty="0">
                <a:solidFill>
                  <a:schemeClr val="tx1"/>
                </a:solidFill>
                <a:effectLst/>
                <a:latin typeface="+mn-lt"/>
                <a:ea typeface="+mn-ea"/>
                <a:cs typeface="+mn-cs"/>
                <a:sym typeface="Calibri"/>
              </a:rPr>
              <a:t>offers a rich selection of pre-configured data transforms, such as convert column type, rename column, and delete column. For example, you can convert a text field column into a numerical column with a single click, or author custom transforms in </a:t>
            </a:r>
            <a:r>
              <a:rPr lang="en-US" sz="1200" kern="1200" dirty="0" err="1">
                <a:solidFill>
                  <a:schemeClr val="tx1"/>
                </a:solidFill>
                <a:effectLst/>
                <a:latin typeface="+mn-lt"/>
                <a:ea typeface="+mn-ea"/>
                <a:cs typeface="+mn-cs"/>
                <a:sym typeface="Calibri"/>
              </a:rPr>
              <a:t>PySpark</a:t>
            </a:r>
            <a:r>
              <a:rPr lang="en-US" sz="1200" kern="1200" dirty="0">
                <a:solidFill>
                  <a:schemeClr val="tx1"/>
                </a:solidFill>
                <a:effectLst/>
                <a:latin typeface="+mn-lt"/>
                <a:ea typeface="+mn-ea"/>
                <a:cs typeface="+mn-cs"/>
                <a:sym typeface="Calibri"/>
              </a:rPr>
              <a:t>, SQL, and Pandas to provide flexibility across your organization.</a:t>
            </a:r>
            <a:r>
              <a:rPr lang="en-US" sz="1200" kern="1200" baseline="0" dirty="0">
                <a:solidFill>
                  <a:schemeClr val="tx1"/>
                </a:solidFill>
                <a:effectLst/>
                <a:latin typeface="+mn-lt"/>
                <a:ea typeface="+mn-ea"/>
                <a:cs typeface="+mn-cs"/>
                <a:sym typeface="Calibri"/>
              </a:rPr>
              <a:t> </a:t>
            </a:r>
            <a:r>
              <a:rPr lang="en-US" sz="1200" kern="1200" dirty="0">
                <a:solidFill>
                  <a:schemeClr val="tx1"/>
                </a:solidFill>
                <a:effectLst/>
                <a:latin typeface="+mn-lt"/>
                <a:ea typeface="+mn-ea"/>
                <a:cs typeface="+mn-cs"/>
                <a:sym typeface="Calibri"/>
              </a:rPr>
              <a:t>This streamlines</a:t>
            </a:r>
            <a:r>
              <a:rPr lang="en-US" sz="1200" kern="1200" baseline="0" dirty="0">
                <a:solidFill>
                  <a:schemeClr val="tx1"/>
                </a:solidFill>
                <a:effectLst/>
                <a:latin typeface="+mn-lt"/>
                <a:ea typeface="+mn-ea"/>
                <a:cs typeface="+mn-cs"/>
                <a:sym typeface="Calibri"/>
              </a:rPr>
              <a:t> </a:t>
            </a:r>
            <a:r>
              <a:rPr lang="en-US" sz="1200" kern="1200" dirty="0">
                <a:solidFill>
                  <a:schemeClr val="tx1"/>
                </a:solidFill>
                <a:effectLst/>
                <a:latin typeface="+mn-lt"/>
                <a:ea typeface="+mn-ea"/>
                <a:cs typeface="+mn-cs"/>
                <a:sym typeface="Calibri"/>
              </a:rPr>
              <a:t>the</a:t>
            </a:r>
            <a:r>
              <a:rPr lang="en-US" sz="1200" kern="1200" baseline="0" dirty="0">
                <a:solidFill>
                  <a:schemeClr val="tx1"/>
                </a:solidFill>
                <a:effectLst/>
                <a:latin typeface="+mn-lt"/>
                <a:ea typeface="+mn-ea"/>
                <a:cs typeface="+mn-cs"/>
                <a:sym typeface="Calibri"/>
              </a:rPr>
              <a:t> </a:t>
            </a:r>
            <a:r>
              <a:rPr lang="en-US" sz="1200" kern="1200" dirty="0">
                <a:solidFill>
                  <a:schemeClr val="tx1"/>
                </a:solidFill>
                <a:effectLst/>
                <a:latin typeface="+mn-lt"/>
                <a:ea typeface="+mn-ea"/>
                <a:cs typeface="+mn-cs"/>
                <a:sym typeface="Calibri"/>
              </a:rPr>
              <a:t>process of cleaning</a:t>
            </a:r>
            <a:r>
              <a:rPr lang="en-US" sz="1200" kern="1200" baseline="0" dirty="0">
                <a:solidFill>
                  <a:schemeClr val="tx1"/>
                </a:solidFill>
                <a:effectLst/>
                <a:latin typeface="+mn-lt"/>
                <a:ea typeface="+mn-ea"/>
                <a:cs typeface="+mn-cs"/>
                <a:sym typeface="Calibri"/>
              </a:rPr>
              <a:t>, </a:t>
            </a:r>
            <a:r>
              <a:rPr lang="en-US" sz="1200" kern="1200" dirty="0">
                <a:solidFill>
                  <a:schemeClr val="tx1"/>
                </a:solidFill>
                <a:effectLst/>
                <a:latin typeface="+mn-lt"/>
                <a:ea typeface="+mn-ea"/>
                <a:cs typeface="+mn-cs"/>
                <a:sym typeface="Calibri"/>
              </a:rPr>
              <a:t>verifying, and visualizing data </a:t>
            </a:r>
            <a:r>
              <a:rPr lang="en-US" sz="1200" kern="1200" baseline="0" dirty="0">
                <a:solidFill>
                  <a:schemeClr val="tx1"/>
                </a:solidFill>
                <a:effectLst/>
                <a:latin typeface="+mn-lt"/>
                <a:ea typeface="+mn-ea"/>
                <a:cs typeface="+mn-cs"/>
                <a:sym typeface="Calibri"/>
              </a:rPr>
              <a:t>without </a:t>
            </a:r>
            <a:r>
              <a:rPr lang="en-US" sz="1200" kern="1200" dirty="0">
                <a:solidFill>
                  <a:schemeClr val="tx1"/>
                </a:solidFill>
                <a:effectLst/>
                <a:latin typeface="+mn-lt"/>
                <a:ea typeface="+mn-ea"/>
                <a:cs typeface="+mn-cs"/>
                <a:sym typeface="Calibri"/>
              </a:rPr>
              <a:t>writing</a:t>
            </a:r>
            <a:r>
              <a:rPr lang="en-US" sz="1200" kern="1200" baseline="0" dirty="0">
                <a:solidFill>
                  <a:schemeClr val="tx1"/>
                </a:solidFill>
                <a:effectLst/>
                <a:latin typeface="+mn-lt"/>
                <a:ea typeface="+mn-ea"/>
                <a:cs typeface="+mn-cs"/>
                <a:sym typeface="Calibri"/>
              </a:rPr>
              <a:t> </a:t>
            </a:r>
            <a:r>
              <a:rPr lang="en-US" sz="1200" kern="1200" dirty="0">
                <a:solidFill>
                  <a:schemeClr val="tx1"/>
                </a:solidFill>
                <a:effectLst/>
                <a:latin typeface="+mn-lt"/>
                <a:ea typeface="+mn-ea"/>
                <a:cs typeface="+mn-cs"/>
                <a:sym typeface="Calibri"/>
              </a:rPr>
              <a:t>a single line of code.</a:t>
            </a:r>
            <a:endParaRPr lang="en-US" sz="1200" b="0" kern="1200" dirty="0">
              <a:solidFill>
                <a:schemeClr val="tx1"/>
              </a:solidFill>
              <a:effectLst/>
              <a:latin typeface="+mn-lt"/>
              <a:ea typeface="+mn-ea"/>
              <a:cs typeface="+mn-cs"/>
              <a:sym typeface="Calibri"/>
            </a:endParaRPr>
          </a:p>
          <a:p>
            <a:endParaRPr lang="en-US" sz="1200" kern="1200" dirty="0">
              <a:solidFill>
                <a:schemeClr val="tx1"/>
              </a:solidFill>
              <a:effectLst/>
              <a:latin typeface="+mn-lt"/>
              <a:ea typeface="+mn-ea"/>
              <a:cs typeface="+mn-cs"/>
              <a:sym typeface="Calibri"/>
            </a:endParaRPr>
          </a:p>
          <a:p>
            <a:pPr marL="0" marR="0" lvl="0" indent="0" defTabSz="3119322"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sym typeface="Calibri"/>
              </a:rPr>
              <a:t>3/Once the data is transformed, SageMaker </a:t>
            </a:r>
            <a:r>
              <a:rPr lang="en-US" sz="1200" dirty="0"/>
              <a:t>Data Wrangler</a:t>
            </a:r>
            <a:r>
              <a:rPr lang="en-US" sz="1200" kern="1200" dirty="0">
                <a:solidFill>
                  <a:schemeClr val="tx1"/>
                </a:solidFill>
                <a:effectLst/>
                <a:latin typeface="+mn-lt"/>
                <a:ea typeface="+mn-ea"/>
                <a:cs typeface="+mn-cs"/>
                <a:sym typeface="Calibri"/>
              </a:rPr>
              <a:t> makes it easy to clean and explore the data with data visualizations in SageMaker Studio. These visualizations allow you to quickly identify inconsistencies in data preparation workflow and diagnose issues before models are deployed into production. </a:t>
            </a:r>
          </a:p>
          <a:p>
            <a:pPr marL="0" marR="0" lvl="0" indent="0" defTabSz="3119322"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sym typeface="Calibri"/>
            </a:endParaRPr>
          </a:p>
          <a:p>
            <a:r>
              <a:rPr lang="en-US" sz="1200" kern="1200" dirty="0">
                <a:solidFill>
                  <a:schemeClr val="tx1"/>
                </a:solidFill>
                <a:effectLst/>
                <a:latin typeface="+mn-lt"/>
                <a:ea typeface="+mn-ea"/>
                <a:cs typeface="+mn-cs"/>
                <a:sym typeface="Calibri"/>
              </a:rPr>
              <a:t>4/Finally, Data Wrangler makes it easy to create a pipeline for data preparation. Export your data preparation workflow to a notebook or code script with a single click to efficiently bring your data preparation workflows into production without manually sifting through and translating hundreds of lines of data preparation code. </a:t>
            </a:r>
          </a:p>
          <a:p>
            <a:endParaRPr lang="en-US" sz="1200" kern="1200" dirty="0">
              <a:solidFill>
                <a:schemeClr val="tx1"/>
              </a:solidFill>
              <a:effectLst/>
              <a:latin typeface="+mn-lt"/>
              <a:ea typeface="+mn-ea"/>
              <a:cs typeface="+mn-cs"/>
              <a:sym typeface="Calibri"/>
            </a:endParaRPr>
          </a:p>
          <a:p>
            <a:pPr marL="0" marR="0" lvl="0" indent="0" defTabSz="3119322"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sym typeface="Calibri"/>
              </a:rPr>
              <a:t>5/Using SageMaker </a:t>
            </a:r>
            <a:r>
              <a:rPr lang="en-US" sz="1200" dirty="0"/>
              <a:t>Data Wrangler</a:t>
            </a:r>
            <a:r>
              <a:rPr lang="en-US" sz="1200" kern="1200" baseline="0" dirty="0">
                <a:solidFill>
                  <a:schemeClr val="tx1"/>
                </a:solidFill>
                <a:effectLst/>
                <a:latin typeface="+mn-lt"/>
                <a:ea typeface="+mn-ea"/>
                <a:cs typeface="+mn-cs"/>
                <a:sym typeface="Calibri"/>
              </a:rPr>
              <a:t>, w</a:t>
            </a:r>
            <a:r>
              <a:rPr lang="en-US" sz="1200" kern="1200" dirty="0">
                <a:solidFill>
                  <a:schemeClr val="tx1"/>
                </a:solidFill>
                <a:effectLst/>
                <a:latin typeface="+mn-lt"/>
                <a:ea typeface="+mn-ea"/>
                <a:cs typeface="+mn-cs"/>
                <a:sym typeface="Calibri"/>
              </a:rPr>
              <a:t>ith just a few clicks, you can complete each step of the</a:t>
            </a:r>
            <a:r>
              <a:rPr lang="en-US" sz="1200" kern="1200" baseline="0" dirty="0">
                <a:solidFill>
                  <a:schemeClr val="tx1"/>
                </a:solidFill>
                <a:effectLst/>
                <a:latin typeface="+mn-lt"/>
                <a:ea typeface="+mn-ea"/>
                <a:cs typeface="+mn-cs"/>
                <a:sym typeface="Calibri"/>
              </a:rPr>
              <a:t> </a:t>
            </a:r>
            <a:r>
              <a:rPr lang="en-US" sz="1200" kern="1200" dirty="0">
                <a:solidFill>
                  <a:schemeClr val="tx1"/>
                </a:solidFill>
                <a:effectLst/>
                <a:latin typeface="+mn-lt"/>
                <a:ea typeface="+mn-ea"/>
                <a:cs typeface="+mn-cs"/>
                <a:sym typeface="Calibri"/>
              </a:rPr>
              <a:t>data preparation workflow, including data</a:t>
            </a:r>
            <a:r>
              <a:rPr lang="en-US" sz="1200" kern="1200" baseline="0" dirty="0">
                <a:solidFill>
                  <a:schemeClr val="tx1"/>
                </a:solidFill>
                <a:effectLst/>
                <a:latin typeface="+mn-lt"/>
                <a:ea typeface="+mn-ea"/>
                <a:cs typeface="+mn-cs"/>
                <a:sym typeface="Calibri"/>
              </a:rPr>
              <a:t> </a:t>
            </a:r>
            <a:r>
              <a:rPr lang="en-US" sz="1200" kern="1200" dirty="0">
                <a:solidFill>
                  <a:schemeClr val="tx1"/>
                </a:solidFill>
                <a:effectLst/>
                <a:latin typeface="+mn-lt"/>
                <a:ea typeface="+mn-ea"/>
                <a:cs typeface="+mn-cs"/>
                <a:sym typeface="Calibri"/>
              </a:rPr>
              <a:t>selection, cleansing, exploration, and visualization.</a:t>
            </a:r>
            <a:endParaRPr lang="en-US" sz="1200" baseline="0" dirty="0"/>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baseline="0"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B20620A-227D-4A9C-B954-7529B959CAC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4080446"/>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Data scientists need to collect data in various formats from different sources, which requires creating complex queries and using import tools to load data into a data preparation environment. The data selection tool in SageMaker Data Wrangler makes it quick and simple to select and query data from one of several data sources. Once data is imported, you can view statistics and access a suite of built-in data transforms designed to reduce tedious tasks such as data cleansing and exploration. Visualization is a critical task in the data preparation workflow because data scientists need an intuitive understanding of data to quickly detect problems. SageMaker Data Wrangler provides a set of visualization templates, such as histograms, scatter plots, and box and whisker plots, so you can quickly detect outliers or extreme values within a data set without the need to write code. You can also use ML model report capabilities to gain an understanding of important columns in your data set and proactively identify potential inconsistencies in the data preparation workflow, such as insufficient data to build an accurate ML model.</a:t>
            </a:r>
            <a:r>
              <a:rPr lang="en-US" dirty="0">
                <a:effectLst/>
              </a:rPr>
              <a:t> </a:t>
            </a:r>
            <a:r>
              <a:rPr lang="en-US" sz="1200" kern="1200" dirty="0">
                <a:solidFill>
                  <a:schemeClr val="tx1"/>
                </a:solidFill>
                <a:effectLst/>
                <a:latin typeface="+mn-lt"/>
                <a:ea typeface="+mn-ea"/>
                <a:cs typeface="+mn-cs"/>
              </a:rPr>
              <a:t>Data scientists must use feature engineering to transform data into formats that can be used to build accurate ML models. SageMaker Data Wrangler's pre-configured data transformation tools streamline feature engineering tasks, such as creating new data columns by converting a text field column into a numerical column so it can be used in an ML model. Within SageMaker Data Wrangler, you can also identify imbalances in datasets and spot potential bias in training data.</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B20620A-227D-4A9C-B954-7529B959CAC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86859850"/>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slide summarizes all the steps taken by SageMaker Data Wrangler</a:t>
            </a:r>
            <a:r>
              <a:rPr lang="en-US" baseline="0" dirty="0"/>
              <a:t> and provides details on what functions Data Wrangler performs at each step. The key takeaway, is that these steps can be iterated on in whole or in part to quickly build a strong set of data transformation code and features to improve the performance and quality of your machine learning models. </a:t>
            </a: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B20620A-227D-4A9C-B954-7529B959CAC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98539239"/>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Preparing high quality training data often requires the collection of data in various formats from different sources, which requires creating complex queries. With SageMaker Data Wrangler’s data selection tool, you can quickly select data from several data sources, such as Amazon Athena, Amazon Redshift, AWS Lake Formation, Amazon S3, and data from SageMaker Feature Store. You can write queries for data sources and easily import data in various file formats, such as CSV files, parquet files, and database tables directly into SageMaker. Before importing large</a:t>
            </a:r>
            <a:r>
              <a:rPr lang="en-US" sz="1200" kern="1200" baseline="0" dirty="0">
                <a:solidFill>
                  <a:schemeClr val="tx1"/>
                </a:solidFill>
                <a:effectLst/>
                <a:latin typeface="+mn-lt"/>
                <a:ea typeface="+mn-ea"/>
                <a:cs typeface="+mn-cs"/>
              </a:rPr>
              <a:t> volumes of data for data sources, you can query and inspect the data in place to understand its </a:t>
            </a:r>
            <a:r>
              <a:rPr lang="en-US" sz="1200" kern="1200" baseline="0" dirty="0" err="1">
                <a:solidFill>
                  <a:schemeClr val="tx1"/>
                </a:solidFill>
                <a:effectLst/>
                <a:latin typeface="+mn-lt"/>
                <a:ea typeface="+mn-ea"/>
                <a:cs typeface="+mn-cs"/>
              </a:rPr>
              <a:t>relavence</a:t>
            </a:r>
            <a:r>
              <a:rPr lang="en-US" sz="1200" kern="1200" baseline="0" dirty="0">
                <a:solidFill>
                  <a:schemeClr val="tx1"/>
                </a:solidFill>
                <a:effectLst/>
                <a:latin typeface="+mn-lt"/>
                <a:ea typeface="+mn-ea"/>
                <a:cs typeface="+mn-cs"/>
              </a:rPr>
              <a:t>, all from Data Wrangler. </a:t>
            </a:r>
            <a:endParaRPr lang="en-US" sz="1200" kern="1200" dirty="0">
              <a:solidFill>
                <a:schemeClr val="tx1"/>
              </a:solidFill>
              <a:effectLst/>
              <a:latin typeface="+mn-lt"/>
              <a:ea typeface="+mn-ea"/>
              <a:cs typeface="+mn-cs"/>
            </a:endParaRPr>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B20620A-227D-4A9C-B954-7529B959CAC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10192530"/>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SageMaker Data Wrangler offers a rich selection of pre-configured data transforms, such as convert column type, rename column, and delete column so you can transform your data into formats that can be effectively used for ML models without writing a single line of code. For example, you can easily convert a text field column into a numerical column with a single click. Another example, you can create new columns of data, such as monthly summaries of purchasing behavior from raw</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transaction data. You can also author custom transforms in </a:t>
            </a:r>
            <a:r>
              <a:rPr lang="en-US" sz="1200" kern="1200" dirty="0" err="1">
                <a:solidFill>
                  <a:schemeClr val="tx1"/>
                </a:solidFill>
                <a:effectLst/>
                <a:latin typeface="+mn-lt"/>
                <a:ea typeface="+mn-ea"/>
                <a:cs typeface="+mn-cs"/>
              </a:rPr>
              <a:t>PySpark</a:t>
            </a:r>
            <a:r>
              <a:rPr lang="en-US" sz="1200" kern="1200" dirty="0">
                <a:solidFill>
                  <a:schemeClr val="tx1"/>
                </a:solidFill>
                <a:effectLst/>
                <a:latin typeface="+mn-lt"/>
                <a:ea typeface="+mn-ea"/>
                <a:cs typeface="+mn-cs"/>
              </a:rPr>
              <a:t>, SQL, and Pandas, providing flexibility across your organization. It also provides automatic data consistency checks to ensure data is consistent, such as date stamps using DD/MM/YYYY format. Finally,</a:t>
            </a:r>
            <a:r>
              <a:rPr lang="en-US" sz="1200" kern="1200" baseline="0" dirty="0">
                <a:solidFill>
                  <a:schemeClr val="tx1"/>
                </a:solidFill>
                <a:effectLst/>
                <a:latin typeface="+mn-lt"/>
                <a:ea typeface="+mn-ea"/>
                <a:cs typeface="+mn-cs"/>
              </a:rPr>
              <a:t> Data Wrangler enhances the data preparation experience through integration with </a:t>
            </a:r>
            <a:r>
              <a:rPr lang="en-US" sz="1200" b="0" i="0" kern="1200" dirty="0">
                <a:solidFill>
                  <a:schemeClr val="tx1"/>
                </a:solidFill>
                <a:effectLst/>
                <a:latin typeface="Amazon Ember Regular" charset="0"/>
                <a:ea typeface="+mn-ea"/>
                <a:cs typeface="+mn-cs"/>
              </a:rPr>
              <a:t>Clarify</a:t>
            </a:r>
            <a:r>
              <a:rPr lang="en-US" sz="1200" kern="1200" baseline="0" dirty="0">
                <a:solidFill>
                  <a:schemeClr val="tx1"/>
                </a:solidFill>
                <a:effectLst/>
                <a:latin typeface="+mn-lt"/>
                <a:ea typeface="+mn-ea"/>
                <a:cs typeface="+mn-cs"/>
              </a:rPr>
              <a:t>, a feature to detect bias in ML data, to identify imbalance in datasets so data scientists can spot potential bias in training data</a:t>
            </a:r>
            <a:endParaRPr lang="en-US" sz="1200" kern="1200" dirty="0">
              <a:solidFill>
                <a:schemeClr val="tx1"/>
              </a:solidFill>
              <a:effectLst/>
              <a:latin typeface="+mn-lt"/>
              <a:ea typeface="+mn-ea"/>
              <a:cs typeface="+mn-cs"/>
            </a:endParaRPr>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B20620A-227D-4A9C-B954-7529B959CAC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8788855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First/last branding slide">
    <p:spTree>
      <p:nvGrpSpPr>
        <p:cNvPr id="1" name=""/>
        <p:cNvGrpSpPr/>
        <p:nvPr/>
      </p:nvGrpSpPr>
      <p:grpSpPr>
        <a:xfrm>
          <a:off x="0" y="0"/>
          <a:ext cx="0" cy="0"/>
          <a:chOff x="0" y="0"/>
          <a:chExt cx="0" cy="0"/>
        </a:xfrm>
      </p:grpSpPr>
      <p:sp>
        <p:nvSpPr>
          <p:cNvPr id="2075" name="Rectangle 2074">
            <a:extLst>
              <a:ext uri="{FF2B5EF4-FFF2-40B4-BE49-F238E27FC236}">
                <a16:creationId xmlns:a16="http://schemas.microsoft.com/office/drawing/2014/main" id="{109666B6-CDC8-4DC7-AD5F-4D9E26AB7F71}"/>
              </a:ext>
            </a:extLst>
          </p:cNvPr>
          <p:cNvSpPr/>
          <p:nvPr userDrawn="1"/>
        </p:nvSpPr>
        <p:spPr>
          <a:xfrm>
            <a:off x="0" y="0"/>
            <a:ext cx="9144000" cy="5143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pic>
        <p:nvPicPr>
          <p:cNvPr id="3" name="Picture 2">
            <a:extLst>
              <a:ext uri="{FF2B5EF4-FFF2-40B4-BE49-F238E27FC236}">
                <a16:creationId xmlns:a16="http://schemas.microsoft.com/office/drawing/2014/main" id="{7AF63A32-8DE0-45DF-8E31-F1D627308167}"/>
              </a:ext>
            </a:extLst>
          </p:cNvPr>
          <p:cNvPicPr>
            <a:picLocks noChangeAspect="1"/>
          </p:cNvPicPr>
          <p:nvPr userDrawn="1"/>
        </p:nvPicPr>
        <p:blipFill rotWithShape="1">
          <a:blip r:embed="rId2"/>
          <a:srcRect t="3561" r="10309" b="3561"/>
          <a:stretch/>
        </p:blipFill>
        <p:spPr>
          <a:xfrm>
            <a:off x="5166359" y="0"/>
            <a:ext cx="3977641" cy="5143500"/>
          </a:xfrm>
          <a:prstGeom prst="rect">
            <a:avLst/>
          </a:prstGeom>
        </p:spPr>
      </p:pic>
      <p:sp>
        <p:nvSpPr>
          <p:cNvPr id="9" name="Rectangle 8">
            <a:extLst>
              <a:ext uri="{FF2B5EF4-FFF2-40B4-BE49-F238E27FC236}">
                <a16:creationId xmlns:a16="http://schemas.microsoft.com/office/drawing/2014/main" id="{F7EBF32D-5A47-4076-A4A8-F33D681C5468}"/>
              </a:ext>
            </a:extLst>
          </p:cNvPr>
          <p:cNvSpPr/>
          <p:nvPr userDrawn="1"/>
        </p:nvSpPr>
        <p:spPr>
          <a:xfrm>
            <a:off x="0" y="4146550"/>
            <a:ext cx="9144000" cy="996950"/>
          </a:xfrm>
          <a:prstGeom prst="rect">
            <a:avLst/>
          </a:prstGeom>
          <a:gradFill>
            <a:gsLst>
              <a:gs pos="0">
                <a:srgbClr val="1C232F">
                  <a:alpha val="0"/>
                </a:srgbClr>
              </a:gs>
              <a:gs pos="29000">
                <a:srgbClr val="1C232F">
                  <a:alpha val="81000"/>
                </a:srgbClr>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13" name="TextBox 12">
            <a:extLst>
              <a:ext uri="{FF2B5EF4-FFF2-40B4-BE49-F238E27FC236}">
                <a16:creationId xmlns:a16="http://schemas.microsoft.com/office/drawing/2014/main" id="{EABB381A-184F-42CB-B7F3-989DC8F9F434}"/>
              </a:ext>
            </a:extLst>
          </p:cNvPr>
          <p:cNvSpPr txBox="1"/>
          <p:nvPr userDrawn="1"/>
        </p:nvSpPr>
        <p:spPr bwMode="black">
          <a:xfrm>
            <a:off x="7840980" y="4629150"/>
            <a:ext cx="845820" cy="157343"/>
          </a:xfrm>
          <a:prstGeom prst="rect">
            <a:avLst/>
          </a:prstGeom>
          <a:noFill/>
        </p:spPr>
        <p:txBody>
          <a:bodyPr wrap="square" lIns="0" tIns="0" rIns="0" bIns="0" rtlCol="0" anchor="ctr" anchorCtr="0">
            <a:noAutofit/>
          </a:bodyPr>
          <a:lstStyle/>
          <a:p>
            <a:pPr algn="r"/>
            <a:fld id="{E1628AAE-5A61-43EB-BBD4-97DB23400D9C}" type="slidenum">
              <a:rPr lang="en-US" sz="800" smtClean="0">
                <a:solidFill>
                  <a:schemeClr val="tx1">
                    <a:lumMod val="25000"/>
                    <a:lumOff val="75000"/>
                  </a:schemeClr>
                </a:solidFill>
              </a:rPr>
              <a:t>‹#›</a:t>
            </a:fld>
            <a:endParaRPr lang="en-US" sz="800" dirty="0">
              <a:solidFill>
                <a:schemeClr val="tx1">
                  <a:lumMod val="25000"/>
                  <a:lumOff val="75000"/>
                </a:schemeClr>
              </a:solidFill>
            </a:endParaRPr>
          </a:p>
        </p:txBody>
      </p:sp>
      <p:sp>
        <p:nvSpPr>
          <p:cNvPr id="15" name="TextBox 14">
            <a:extLst>
              <a:ext uri="{FF2B5EF4-FFF2-40B4-BE49-F238E27FC236}">
                <a16:creationId xmlns:a16="http://schemas.microsoft.com/office/drawing/2014/main" id="{F1A1E1D6-3ACB-4F17-9795-5A2900A73770}"/>
              </a:ext>
            </a:extLst>
          </p:cNvPr>
          <p:cNvSpPr txBox="1"/>
          <p:nvPr userDrawn="1"/>
        </p:nvSpPr>
        <p:spPr bwMode="black">
          <a:xfrm>
            <a:off x="4639961" y="4629150"/>
            <a:ext cx="3644419" cy="157343"/>
          </a:xfrm>
          <a:prstGeom prst="rect">
            <a:avLst/>
          </a:prstGeom>
          <a:noFill/>
        </p:spPr>
        <p:txBody>
          <a:bodyPr wrap="square" lIns="0" tIns="0" rIns="0" bIns="0" rtlCol="0" anchor="ctr" anchorCtr="0">
            <a:noAutofit/>
          </a:bodyPr>
          <a:lstStyle/>
          <a:p>
            <a:pPr algn="r"/>
            <a:r>
              <a:rPr lang="en-US" sz="800" dirty="0">
                <a:solidFill>
                  <a:schemeClr val="tx1">
                    <a:lumMod val="25000"/>
                    <a:lumOff val="75000"/>
                  </a:schemeClr>
                </a:solidFill>
              </a:rPr>
              <a:t>© 2020 Amazon Web Services, Inc. or its affiliates. All rights reserved   </a:t>
            </a:r>
            <a:r>
              <a:rPr lang="en-US" sz="800" b="1" dirty="0">
                <a:solidFill>
                  <a:schemeClr val="accent1"/>
                </a:solidFill>
              </a:rPr>
              <a:t>|</a:t>
            </a:r>
          </a:p>
        </p:txBody>
      </p:sp>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2042" y="982642"/>
            <a:ext cx="2852333" cy="800859"/>
          </a:xfrm>
          <a:prstGeom prst="rect">
            <a:avLst/>
          </a:prstGeom>
        </p:spPr>
      </p:pic>
    </p:spTree>
    <p:extLst>
      <p:ext uri="{BB962C8B-B14F-4D97-AF65-F5344CB8AC3E}">
        <p14:creationId xmlns:p14="http://schemas.microsoft.com/office/powerpoint/2010/main" val="2046654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with bar">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4C3DCAE-F816-404E-A978-EC61034D740D}"/>
              </a:ext>
            </a:extLst>
          </p:cNvPr>
          <p:cNvSpPr/>
          <p:nvPr userDrawn="1"/>
        </p:nvSpPr>
        <p:spPr>
          <a:xfrm>
            <a:off x="0" y="0"/>
            <a:ext cx="9144000" cy="919584"/>
          </a:xfrm>
          <a:prstGeom prst="rect">
            <a:avLst/>
          </a:prstGeom>
          <a:solidFill>
            <a:schemeClr val="bg1"/>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3" name="Title Placeholder 1">
            <a:extLst>
              <a:ext uri="{FF2B5EF4-FFF2-40B4-BE49-F238E27FC236}">
                <a16:creationId xmlns:a16="http://schemas.microsoft.com/office/drawing/2014/main" id="{76CB2A42-BFAB-4D2F-BCCD-5492D3042B65}"/>
              </a:ext>
            </a:extLst>
          </p:cNvPr>
          <p:cNvSpPr>
            <a:spLocks noGrp="1"/>
          </p:cNvSpPr>
          <p:nvPr>
            <p:ph type="title"/>
          </p:nvPr>
        </p:nvSpPr>
        <p:spPr>
          <a:xfrm>
            <a:off x="457200" y="285750"/>
            <a:ext cx="8229600" cy="686436"/>
          </a:xfrm>
          <a:prstGeom prst="rect">
            <a:avLst/>
          </a:prstGeom>
        </p:spPr>
        <p:txBody>
          <a:bodyPr vert="horz" lIns="0" tIns="0" rIns="0" bIns="0" rtlCol="0" anchor="t" anchorCtr="0">
            <a:noAutofit/>
          </a:bodyPr>
          <a:lstStyle/>
          <a:p>
            <a:r>
              <a:rPr lang="en-US"/>
              <a:t>Click to edit Master title style</a:t>
            </a:r>
            <a:endParaRPr lang="en-US" dirty="0"/>
          </a:p>
        </p:txBody>
      </p:sp>
      <p:cxnSp>
        <p:nvCxnSpPr>
          <p:cNvPr id="6" name="Straight Connector 5">
            <a:extLst>
              <a:ext uri="{FF2B5EF4-FFF2-40B4-BE49-F238E27FC236}">
                <a16:creationId xmlns:a16="http://schemas.microsoft.com/office/drawing/2014/main" id="{B29E5F45-85F9-48D0-B208-B182F413D72D}"/>
              </a:ext>
            </a:extLst>
          </p:cNvPr>
          <p:cNvCxnSpPr>
            <a:cxnSpLocks/>
          </p:cNvCxnSpPr>
          <p:nvPr userDrawn="1"/>
        </p:nvCxnSpPr>
        <p:spPr>
          <a:xfrm>
            <a:off x="0" y="812000"/>
            <a:ext cx="9144000" cy="0"/>
          </a:xfrm>
          <a:prstGeom prst="line">
            <a:avLst/>
          </a:prstGeom>
          <a:ln w="31750">
            <a:gradFill>
              <a:gsLst>
                <a:gs pos="55000">
                  <a:schemeClr val="accent2"/>
                </a:gs>
                <a:gs pos="45000">
                  <a:schemeClr val="accent2"/>
                </a:gs>
                <a:gs pos="15000">
                  <a:schemeClr val="accent3"/>
                </a:gs>
                <a:gs pos="85000">
                  <a:schemeClr val="accent1"/>
                </a:gs>
              </a:gsLst>
              <a:lin ang="0" scaled="0"/>
            </a:gradFill>
            <a:tailEnd type="non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19785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Appendix_Table of contents">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4C3DCAE-F816-404E-A978-EC61034D740D}"/>
              </a:ext>
            </a:extLst>
          </p:cNvPr>
          <p:cNvSpPr/>
          <p:nvPr userDrawn="1"/>
        </p:nvSpPr>
        <p:spPr>
          <a:xfrm>
            <a:off x="0" y="0"/>
            <a:ext cx="9144000" cy="919584"/>
          </a:xfrm>
          <a:prstGeom prst="rect">
            <a:avLst/>
          </a:prstGeom>
          <a:solidFill>
            <a:schemeClr val="bg1"/>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cxnSp>
        <p:nvCxnSpPr>
          <p:cNvPr id="5" name="Straight Connector 4">
            <a:extLst>
              <a:ext uri="{FF2B5EF4-FFF2-40B4-BE49-F238E27FC236}">
                <a16:creationId xmlns:a16="http://schemas.microsoft.com/office/drawing/2014/main" id="{2530B8EF-7C21-4CC2-BC5E-0C88A92CC992}"/>
              </a:ext>
            </a:extLst>
          </p:cNvPr>
          <p:cNvCxnSpPr>
            <a:cxnSpLocks/>
          </p:cNvCxnSpPr>
          <p:nvPr userDrawn="1"/>
        </p:nvCxnSpPr>
        <p:spPr>
          <a:xfrm>
            <a:off x="0" y="812000"/>
            <a:ext cx="9144000" cy="0"/>
          </a:xfrm>
          <a:prstGeom prst="line">
            <a:avLst/>
          </a:prstGeom>
          <a:ln w="31750">
            <a:gradFill>
              <a:gsLst>
                <a:gs pos="55000">
                  <a:schemeClr val="accent2"/>
                </a:gs>
                <a:gs pos="45000">
                  <a:schemeClr val="accent2"/>
                </a:gs>
                <a:gs pos="15000">
                  <a:schemeClr val="accent3"/>
                </a:gs>
                <a:gs pos="85000">
                  <a:schemeClr val="accent1"/>
                </a:gs>
              </a:gsLst>
              <a:lin ang="0" scaled="0"/>
            </a:gradFill>
            <a:tailEnd type="none"/>
          </a:ln>
          <a:effectLst/>
        </p:spPr>
        <p:style>
          <a:lnRef idx="2">
            <a:schemeClr val="accent1"/>
          </a:lnRef>
          <a:fillRef idx="0">
            <a:schemeClr val="accent1"/>
          </a:fillRef>
          <a:effectRef idx="1">
            <a:schemeClr val="accent1"/>
          </a:effectRef>
          <a:fontRef idx="minor">
            <a:schemeClr val="tx1"/>
          </a:fontRef>
        </p:style>
      </p:cxnSp>
      <p:sp>
        <p:nvSpPr>
          <p:cNvPr id="3" name="Title Placeholder 1">
            <a:extLst>
              <a:ext uri="{FF2B5EF4-FFF2-40B4-BE49-F238E27FC236}">
                <a16:creationId xmlns:a16="http://schemas.microsoft.com/office/drawing/2014/main" id="{76CB2A42-BFAB-4D2F-BCCD-5492D3042B65}"/>
              </a:ext>
            </a:extLst>
          </p:cNvPr>
          <p:cNvSpPr>
            <a:spLocks noGrp="1"/>
          </p:cNvSpPr>
          <p:nvPr>
            <p:ph type="title"/>
          </p:nvPr>
        </p:nvSpPr>
        <p:spPr>
          <a:xfrm>
            <a:off x="457200" y="285750"/>
            <a:ext cx="8229600" cy="686436"/>
          </a:xfrm>
          <a:prstGeom prst="rect">
            <a:avLst/>
          </a:prstGeom>
        </p:spPr>
        <p:txBody>
          <a:bodyPr vert="horz" lIns="0" tIns="0" rIns="0" bIns="0" rtlCol="0" anchor="t" anchorCtr="0">
            <a:noAutofit/>
          </a:body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21137F97-3C1E-435C-A0EC-B2AAD313CC67}"/>
              </a:ext>
            </a:extLst>
          </p:cNvPr>
          <p:cNvSpPr>
            <a:spLocks noGrp="1"/>
          </p:cNvSpPr>
          <p:nvPr>
            <p:ph type="body" sz="quarter" idx="10"/>
          </p:nvPr>
        </p:nvSpPr>
        <p:spPr>
          <a:xfrm>
            <a:off x="457200" y="1009650"/>
            <a:ext cx="8229600" cy="3486150"/>
          </a:xfrm>
        </p:spPr>
        <p:txBody>
          <a:bodyPr/>
          <a:lstStyle>
            <a:lvl1pPr marL="288925" indent="-288925">
              <a:buFont typeface="+mj-lt"/>
              <a:buAutoNum type="arabicPeriod"/>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78221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er quot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4C3DCAE-F816-404E-A978-EC61034D740D}"/>
              </a:ext>
            </a:extLst>
          </p:cNvPr>
          <p:cNvSpPr/>
          <p:nvPr userDrawn="1"/>
        </p:nvSpPr>
        <p:spPr>
          <a:xfrm>
            <a:off x="0" y="0"/>
            <a:ext cx="9144000" cy="919584"/>
          </a:xfrm>
          <a:prstGeom prst="rect">
            <a:avLst/>
          </a:prstGeom>
          <a:solidFill>
            <a:schemeClr val="bg1"/>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3" name="Title Placeholder 1">
            <a:extLst>
              <a:ext uri="{FF2B5EF4-FFF2-40B4-BE49-F238E27FC236}">
                <a16:creationId xmlns:a16="http://schemas.microsoft.com/office/drawing/2014/main" id="{76CB2A42-BFAB-4D2F-BCCD-5492D3042B65}"/>
              </a:ext>
            </a:extLst>
          </p:cNvPr>
          <p:cNvSpPr>
            <a:spLocks noGrp="1"/>
          </p:cNvSpPr>
          <p:nvPr>
            <p:ph type="title"/>
          </p:nvPr>
        </p:nvSpPr>
        <p:spPr>
          <a:xfrm>
            <a:off x="457200" y="285750"/>
            <a:ext cx="8229600" cy="686436"/>
          </a:xfrm>
          <a:prstGeom prst="rect">
            <a:avLst/>
          </a:prstGeom>
        </p:spPr>
        <p:txBody>
          <a:bodyPr vert="horz" lIns="0" tIns="0" rIns="0" bIns="0" rtlCol="0" anchor="t" anchorCtr="0">
            <a:noAutofit/>
          </a:bodyPr>
          <a:lstStyle/>
          <a:p>
            <a:r>
              <a:rPr lang="en-US"/>
              <a:t>Click to edit Master title style</a:t>
            </a:r>
            <a:endParaRPr lang="en-US" dirty="0"/>
          </a:p>
        </p:txBody>
      </p:sp>
      <p:sp>
        <p:nvSpPr>
          <p:cNvPr id="6" name="Picture Placeholder 5">
            <a:extLst>
              <a:ext uri="{FF2B5EF4-FFF2-40B4-BE49-F238E27FC236}">
                <a16:creationId xmlns:a16="http://schemas.microsoft.com/office/drawing/2014/main" id="{01E5C87B-E445-4FD6-8EEA-1AE5CF85179B}"/>
              </a:ext>
            </a:extLst>
          </p:cNvPr>
          <p:cNvSpPr>
            <a:spLocks noGrp="1"/>
          </p:cNvSpPr>
          <p:nvPr>
            <p:ph type="pic" sz="quarter" idx="10" hasCustomPrompt="1"/>
          </p:nvPr>
        </p:nvSpPr>
        <p:spPr>
          <a:xfrm>
            <a:off x="457200" y="1143000"/>
            <a:ext cx="2578100" cy="1587500"/>
          </a:xfrm>
        </p:spPr>
        <p:txBody>
          <a:bodyPr tIns="182880" anchor="t" anchorCtr="0"/>
          <a:lstStyle>
            <a:lvl1pPr algn="ctr">
              <a:defRPr/>
            </a:lvl1pPr>
          </a:lstStyle>
          <a:p>
            <a:r>
              <a:rPr lang="en-US" dirty="0"/>
              <a:t>Logo</a:t>
            </a:r>
          </a:p>
        </p:txBody>
      </p:sp>
      <p:sp>
        <p:nvSpPr>
          <p:cNvPr id="7" name="Text Placeholder 16">
            <a:extLst>
              <a:ext uri="{FF2B5EF4-FFF2-40B4-BE49-F238E27FC236}">
                <a16:creationId xmlns:a16="http://schemas.microsoft.com/office/drawing/2014/main" id="{FC440713-FB88-4019-B97B-0D9C5463CB2C}"/>
              </a:ext>
            </a:extLst>
          </p:cNvPr>
          <p:cNvSpPr>
            <a:spLocks noGrp="1"/>
          </p:cNvSpPr>
          <p:nvPr>
            <p:ph type="body" sz="quarter" idx="12"/>
          </p:nvPr>
        </p:nvSpPr>
        <p:spPr>
          <a:xfrm>
            <a:off x="3255828" y="1432865"/>
            <a:ext cx="5430972" cy="1297635"/>
          </a:xfrm>
        </p:spPr>
        <p:txBody>
          <a:bodyPr lIns="182880" tIns="45720"/>
          <a:lstStyle>
            <a:lvl1pPr marL="0" indent="0" algn="l" defTabSz="457200" rtl="0" eaLnBrk="1" latinLnBrk="0" hangingPunct="1">
              <a:lnSpc>
                <a:spcPct val="90000"/>
              </a:lnSpc>
              <a:spcBef>
                <a:spcPts val="0"/>
              </a:spcBef>
              <a:buFontTx/>
              <a:buNone/>
              <a:defRPr lang="en-US" sz="900" b="0" i="0" kern="1200" dirty="0" smtClean="0">
                <a:solidFill>
                  <a:schemeClr val="tx1"/>
                </a:solidFill>
                <a:latin typeface="+mn-lt"/>
                <a:ea typeface="+mn-ea"/>
                <a:cs typeface="Amazon Ember Regular" charset="0"/>
              </a:defRPr>
            </a:lvl1pPr>
            <a:lvl2pPr marL="457200" indent="0">
              <a:buNone/>
              <a:defRPr/>
            </a:lvl2pPr>
          </a:lstStyle>
          <a:p>
            <a:pPr lvl="0"/>
            <a:r>
              <a:rPr lang="en-US" dirty="0"/>
              <a:t>Click to edit Master text styles</a:t>
            </a:r>
          </a:p>
        </p:txBody>
      </p:sp>
      <p:sp>
        <p:nvSpPr>
          <p:cNvPr id="8" name="Text Placeholder 14">
            <a:extLst>
              <a:ext uri="{FF2B5EF4-FFF2-40B4-BE49-F238E27FC236}">
                <a16:creationId xmlns:a16="http://schemas.microsoft.com/office/drawing/2014/main" id="{18A4A10A-A2C7-4E26-9792-47662DF8F713}"/>
              </a:ext>
            </a:extLst>
          </p:cNvPr>
          <p:cNvSpPr>
            <a:spLocks noGrp="1"/>
          </p:cNvSpPr>
          <p:nvPr>
            <p:ph type="body" sz="quarter" idx="11"/>
          </p:nvPr>
        </p:nvSpPr>
        <p:spPr>
          <a:xfrm>
            <a:off x="3255828" y="1143000"/>
            <a:ext cx="5430972" cy="245379"/>
          </a:xfrm>
        </p:spPr>
        <p:txBody>
          <a:bodyPr lIns="182880" tIns="91440"/>
          <a:lstStyle>
            <a:lvl1pPr marL="0" indent="0" algn="l" defTabSz="457200" rtl="0" eaLnBrk="1" latinLnBrk="0" hangingPunct="1">
              <a:lnSpc>
                <a:spcPct val="90000"/>
              </a:lnSpc>
              <a:spcBef>
                <a:spcPts val="600"/>
              </a:spcBef>
              <a:buFontTx/>
              <a:buNone/>
              <a:defRPr lang="en-US" sz="1400" b="1" i="0" kern="1200" dirty="0" smtClean="0">
                <a:solidFill>
                  <a:schemeClr val="accent1"/>
                </a:solidFill>
                <a:latin typeface="+mn-lt"/>
                <a:ea typeface="+mn-ea"/>
                <a:cs typeface="Amazon Ember Regular" charset="0"/>
              </a:defRPr>
            </a:lvl1pPr>
          </a:lstStyle>
          <a:p>
            <a:pPr lvl="0"/>
            <a:r>
              <a:rPr lang="en-US" dirty="0"/>
              <a:t>Click to edit Master text style</a:t>
            </a:r>
          </a:p>
        </p:txBody>
      </p:sp>
      <p:sp>
        <p:nvSpPr>
          <p:cNvPr id="13" name="Text Placeholder 12">
            <a:extLst>
              <a:ext uri="{FF2B5EF4-FFF2-40B4-BE49-F238E27FC236}">
                <a16:creationId xmlns:a16="http://schemas.microsoft.com/office/drawing/2014/main" id="{E49D8794-BB13-4058-92D1-B9442EDC7204}"/>
              </a:ext>
            </a:extLst>
          </p:cNvPr>
          <p:cNvSpPr>
            <a:spLocks noGrp="1"/>
          </p:cNvSpPr>
          <p:nvPr>
            <p:ph type="body" sz="quarter" idx="13"/>
          </p:nvPr>
        </p:nvSpPr>
        <p:spPr>
          <a:xfrm>
            <a:off x="457200" y="2930525"/>
            <a:ext cx="8245475" cy="1222375"/>
          </a:xfrm>
        </p:spPr>
        <p:txBody>
          <a:bodyPr wrap="square" lIns="365760" tIns="182880" rIns="365760" bIns="182880" anchor="ctr" anchorCtr="0">
            <a:noAutofit/>
          </a:bodyPr>
          <a:lstStyle>
            <a:lvl1pPr>
              <a:defRPr kumimoji="0" lang="en-US" sz="1200" u="none" strike="noStrike" cap="none" spc="0" normalizeH="0" baseline="0" dirty="0" smtClean="0">
                <a:ln>
                  <a:noFill/>
                </a:ln>
                <a:solidFill>
                  <a:srgbClr val="FFFFFF"/>
                </a:solidFill>
                <a:effectLst/>
                <a:uLnTx/>
                <a:uFillTx/>
                <a:cs typeface="+mn-cs"/>
              </a:defRPr>
            </a:lvl1pPr>
          </a:lstStyle>
          <a:p>
            <a:pPr marR="0" lvl="0" fontAlgn="auto">
              <a:lnSpc>
                <a:spcPct val="100000"/>
              </a:lnSpc>
              <a:spcBef>
                <a:spcPts val="1200"/>
              </a:spcBef>
              <a:spcAft>
                <a:spcPts val="0"/>
              </a:spcAft>
              <a:buClrTx/>
              <a:buSzTx/>
              <a:tabLst/>
            </a:pPr>
            <a:r>
              <a:rPr lang="en-US" dirty="0"/>
              <a:t>Click to edit Master text styles</a:t>
            </a:r>
          </a:p>
        </p:txBody>
      </p:sp>
      <p:sp>
        <p:nvSpPr>
          <p:cNvPr id="15" name="Text Placeholder 14">
            <a:extLst>
              <a:ext uri="{FF2B5EF4-FFF2-40B4-BE49-F238E27FC236}">
                <a16:creationId xmlns:a16="http://schemas.microsoft.com/office/drawing/2014/main" id="{29CC9031-7041-429C-80D0-5C378292DFBD}"/>
              </a:ext>
            </a:extLst>
          </p:cNvPr>
          <p:cNvSpPr>
            <a:spLocks noGrp="1"/>
          </p:cNvSpPr>
          <p:nvPr>
            <p:ph type="body" sz="quarter" idx="14"/>
          </p:nvPr>
        </p:nvSpPr>
        <p:spPr>
          <a:xfrm>
            <a:off x="3035300" y="4152900"/>
            <a:ext cx="5667375" cy="323850"/>
          </a:xfrm>
        </p:spPr>
        <p:txBody>
          <a:bodyPr tIns="45720" rIns="365760" bIns="45720" anchor="ctr" anchorCtr="0"/>
          <a:lstStyle>
            <a:lvl1pPr algn="r">
              <a:lnSpc>
                <a:spcPct val="90000"/>
              </a:lnSpc>
              <a:spcBef>
                <a:spcPts val="0"/>
              </a:spcBef>
              <a:defRPr lang="en-US" sz="1000" kern="1200" dirty="0" smtClean="0">
                <a:solidFill>
                  <a:schemeClr val="tx1">
                    <a:lumMod val="65000"/>
                  </a:schemeClr>
                </a:solidFill>
                <a:latin typeface="+mn-lt"/>
                <a:ea typeface="+mn-ea"/>
                <a:cs typeface="+mn-cs"/>
              </a:defRPr>
            </a:lvl1pPr>
          </a:lstStyle>
          <a:p>
            <a:pPr marL="0" marR="0" lvl="0" indent="0" algn="r" defTabSz="457200" rtl="0" eaLnBrk="1" fontAlgn="auto" latinLnBrk="0" hangingPunct="1">
              <a:lnSpc>
                <a:spcPct val="100000"/>
              </a:lnSpc>
              <a:spcBef>
                <a:spcPts val="1200"/>
              </a:spcBef>
              <a:spcAft>
                <a:spcPts val="0"/>
              </a:spcAft>
              <a:buClrTx/>
              <a:buSzTx/>
              <a:buFontTx/>
              <a:buNone/>
              <a:tabLst/>
              <a:defRPr/>
            </a:pPr>
            <a:r>
              <a:rPr lang="en-US" dirty="0"/>
              <a:t>Click to edit Master text styles</a:t>
            </a:r>
          </a:p>
        </p:txBody>
      </p:sp>
      <p:cxnSp>
        <p:nvCxnSpPr>
          <p:cNvPr id="10" name="Straight Connector 9">
            <a:extLst>
              <a:ext uri="{FF2B5EF4-FFF2-40B4-BE49-F238E27FC236}">
                <a16:creationId xmlns:a16="http://schemas.microsoft.com/office/drawing/2014/main" id="{CB13767A-4BAA-4E87-920A-25E2D4493A2E}"/>
              </a:ext>
            </a:extLst>
          </p:cNvPr>
          <p:cNvCxnSpPr>
            <a:cxnSpLocks/>
          </p:cNvCxnSpPr>
          <p:nvPr userDrawn="1"/>
        </p:nvCxnSpPr>
        <p:spPr>
          <a:xfrm>
            <a:off x="0" y="812000"/>
            <a:ext cx="9144000" cy="0"/>
          </a:xfrm>
          <a:prstGeom prst="line">
            <a:avLst/>
          </a:prstGeom>
          <a:ln w="31750">
            <a:gradFill>
              <a:gsLst>
                <a:gs pos="55000">
                  <a:schemeClr val="accent2"/>
                </a:gs>
                <a:gs pos="45000">
                  <a:schemeClr val="accent2"/>
                </a:gs>
                <a:gs pos="15000">
                  <a:schemeClr val="accent3"/>
                </a:gs>
                <a:gs pos="85000">
                  <a:schemeClr val="accent1"/>
                </a:gs>
              </a:gsLst>
              <a:lin ang="0" scaled="0"/>
            </a:gradFill>
            <a:tailEnd type="non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2730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250" fill="hold"/>
                                            <p:tgtEl>
                                              <p:spTgt spid="6"/>
                                            </p:tgtEl>
                                            <p:attrNameLst>
                                              <p:attrName>ppt_w</p:attrName>
                                            </p:attrNameLst>
                                          </p:cBhvr>
                                          <p:tavLst>
                                            <p:tav tm="0">
                                              <p:val>
                                                <p:fltVal val="0"/>
                                              </p:val>
                                            </p:tav>
                                            <p:tav tm="100000">
                                              <p:val>
                                                <p:strVal val="#ppt_w"/>
                                              </p:val>
                                            </p:tav>
                                          </p:tavLst>
                                        </p:anim>
                                        <p:anim calcmode="lin" valueType="num">
                                          <p:cBhvr>
                                            <p:cTn id="8" dur="250" fill="hold"/>
                                            <p:tgtEl>
                                              <p:spTgt spid="6"/>
                                            </p:tgtEl>
                                            <p:attrNameLst>
                                              <p:attrName>ppt_h</p:attrName>
                                            </p:attrNameLst>
                                          </p:cBhvr>
                                          <p:tavLst>
                                            <p:tav tm="0">
                                              <p:val>
                                                <p:fltVal val="0"/>
                                              </p:val>
                                            </p:tav>
                                            <p:tav tm="100000">
                                              <p:val>
                                                <p:strVal val="#ppt_h"/>
                                              </p:val>
                                            </p:tav>
                                          </p:tavLst>
                                        </p:anim>
                                      </p:childTnLst>
                                    </p:cTn>
                                  </p:par>
                                  <p:par>
                                    <p:cTn id="9" presetID="6" presetClass="emph" presetSubtype="0" fill="hold" grpId="1" nodeType="withEffect" p14:presetBounceEnd="99000">
                                      <p:stCondLst>
                                        <p:cond delay="0"/>
                                      </p:stCondLst>
                                      <p:childTnLst>
                                        <p:animScale p14:bounceEnd="99000">
                                          <p:cBhvr>
                                            <p:cTn id="10" dur="1000" fill="hold"/>
                                            <p:tgtEl>
                                              <p:spTgt spid="6"/>
                                            </p:tgtEl>
                                          </p:cBhvr>
                                          <p:by x="110000" y="110000"/>
                                        </p:animScale>
                                      </p:childTnLst>
                                    </p:cTn>
                                  </p:par>
                                  <p:par>
                                    <p:cTn id="11" presetID="6" presetClass="emph" presetSubtype="0" fill="hold" grpId="2" nodeType="withEffect">
                                      <p:stCondLst>
                                        <p:cond delay="0"/>
                                      </p:stCondLst>
                                      <p:childTnLst>
                                        <p:animScale>
                                          <p:cBhvr>
                                            <p:cTn id="12" dur="250" fill="hold"/>
                                            <p:tgtEl>
                                              <p:spTgt spid="6"/>
                                            </p:tgtEl>
                                          </p:cBhvr>
                                          <p:by x="91000" y="91000"/>
                                        </p:animScale>
                                      </p:childTnLst>
                                    </p:cTn>
                                  </p:par>
                                  <p:par>
                                    <p:cTn id="13" presetID="10" presetClass="entr" presetSubtype="0" fill="hold" grpId="0" nodeType="withEffect">
                                      <p:stCondLst>
                                        <p:cond delay="25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42" presetClass="path" presetSubtype="0" decel="100000" fill="hold" grpId="1" nodeType="withEffect">
                                      <p:stCondLst>
                                        <p:cond delay="250"/>
                                      </p:stCondLst>
                                      <p:childTnLst>
                                        <p:animMotion origin="layout" path="M -2.5E-6 4.19753E-6 L -2.5E-6 0.04351 " pathEditMode="relative" rAng="0" ptsTypes="AA">
                                          <p:cBhvr>
                                            <p:cTn id="17" dur="600" spd="-100000" fill="hold"/>
                                            <p:tgtEl>
                                              <p:spTgt spid="8"/>
                                            </p:tgtEl>
                                            <p:attrNameLst>
                                              <p:attrName>ppt_x</p:attrName>
                                              <p:attrName>ppt_y</p:attrName>
                                            </p:attrNameLst>
                                          </p:cBhvr>
                                          <p:rCtr x="0" y="2160"/>
                                        </p:animMotion>
                                      </p:childTnLst>
                                    </p:cTn>
                                  </p:par>
                                  <p:par>
                                    <p:cTn id="18" presetID="10" presetClass="entr" presetSubtype="0" fill="hold" grpId="0" nodeType="withEffect">
                                      <p:stCondLst>
                                        <p:cond delay="25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par>
                                    <p:cTn id="21" presetID="42" presetClass="path" presetSubtype="0" decel="100000" fill="hold" grpId="1" nodeType="withEffect">
                                      <p:stCondLst>
                                        <p:cond delay="250"/>
                                      </p:stCondLst>
                                      <p:childTnLst>
                                        <p:animMotion origin="layout" path="M -2.5E-6 4.19753E-6 L -2.5E-6 0.04351 " pathEditMode="relative" rAng="0" ptsTypes="AA">
                                          <p:cBhvr>
                                            <p:cTn id="22" dur="600" spd="-100000" fill="hold"/>
                                            <p:tgtEl>
                                              <p:spTgt spid="7"/>
                                            </p:tgtEl>
                                            <p:attrNameLst>
                                              <p:attrName>ppt_x</p:attrName>
                                              <p:attrName>ppt_y</p:attrName>
                                            </p:attrNameLst>
                                          </p:cBhvr>
                                          <p:rCtr x="0" y="2160"/>
                                        </p:animMotion>
                                      </p:childTnLst>
                                    </p:cTn>
                                  </p:par>
                                </p:childTnLst>
                              </p:cTn>
                            </p:par>
                            <p:par>
                              <p:cTn id="23" fill="hold">
                                <p:stCondLst>
                                  <p:cond delay="1000"/>
                                </p:stCondLst>
                                <p:childTnLst>
                                  <p:par>
                                    <p:cTn id="24" presetID="10" presetClass="entr" presetSubtype="0" fill="hold" grpId="0" nodeType="afterEffect">
                                      <p:stCondLst>
                                        <p:cond delay="1000"/>
                                      </p:stCondLst>
                                      <p:childTnLst>
                                        <p:set>
                                          <p:cBhvr>
                                            <p:cTn id="25" dur="1" fill="hold">
                                              <p:stCondLst>
                                                <p:cond delay="0"/>
                                              </p:stCondLst>
                                            </p:cTn>
                                            <p:tgtEl>
                                              <p:spTgt spid="13"/>
                                            </p:tgtEl>
                                            <p:attrNameLst>
                                              <p:attrName>style.visibility</p:attrName>
                                            </p:attrNameLst>
                                          </p:cBhvr>
                                          <p:to>
                                            <p:strVal val="visible"/>
                                          </p:to>
                                        </p:set>
                                        <p:animEffect transition="in" filter="fade">
                                          <p:cBhvr>
                                            <p:cTn id="26" dur="500"/>
                                            <p:tgtEl>
                                              <p:spTgt spid="13"/>
                                            </p:tgtEl>
                                          </p:cBhvr>
                                        </p:animEffect>
                                      </p:childTnLst>
                                    </p:cTn>
                                  </p:par>
                                  <p:par>
                                    <p:cTn id="27" presetID="42" presetClass="path" presetSubtype="0" decel="100000" fill="hold" grpId="1" nodeType="withEffect">
                                      <p:stCondLst>
                                        <p:cond delay="1000"/>
                                      </p:stCondLst>
                                      <p:childTnLst>
                                        <p:animMotion origin="layout" path="M 1.11111E-6 3.20988E-6 L 1.11111E-6 0.04352 " pathEditMode="relative" rAng="0" ptsTypes="AA">
                                          <p:cBhvr>
                                            <p:cTn id="28" dur="600" spd="-100000" fill="hold"/>
                                            <p:tgtEl>
                                              <p:spTgt spid="13"/>
                                            </p:tgtEl>
                                            <p:attrNameLst>
                                              <p:attrName>ppt_x</p:attrName>
                                              <p:attrName>ppt_y</p:attrName>
                                            </p:attrNameLst>
                                          </p:cBhvr>
                                          <p:rCtr x="0" y="2160"/>
                                        </p:animMotion>
                                      </p:childTnLst>
                                    </p:cTn>
                                  </p:par>
                                  <p:par>
                                    <p:cTn id="29" presetID="10" presetClass="entr" presetSubtype="0" fill="hold" grpId="0" nodeType="withEffect">
                                      <p:stCondLst>
                                        <p:cond delay="1000"/>
                                      </p:stCondLst>
                                      <p:childTnLst>
                                        <p:set>
                                          <p:cBhvr>
                                            <p:cTn id="30" dur="1" fill="hold">
                                              <p:stCondLst>
                                                <p:cond delay="0"/>
                                              </p:stCondLst>
                                            </p:cTn>
                                            <p:tgtEl>
                                              <p:spTgt spid="15">
                                                <p:txEl>
                                                  <p:pRg st="0" end="0"/>
                                                </p:txEl>
                                              </p:spTgt>
                                            </p:tgtEl>
                                            <p:attrNameLst>
                                              <p:attrName>style.visibility</p:attrName>
                                            </p:attrNameLst>
                                          </p:cBhvr>
                                          <p:to>
                                            <p:strVal val="visible"/>
                                          </p:to>
                                        </p:set>
                                        <p:animEffect transition="in" filter="fade">
                                          <p:cBhvr>
                                            <p:cTn id="31" dur="500"/>
                                            <p:tgtEl>
                                              <p:spTgt spid="1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6" grpId="2"/>
          <p:bldP spid="7" grpId="0">
            <p:tmplLst>
              <p:tmpl>
                <p:tnLst>
                  <p:par>
                    <p:cTn presetID="10" presetClass="entr" presetSubtype="0" fill="hold" nodeType="withEffect">
                      <p:stCondLst>
                        <p:cond delay="25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7" grpId="1"/>
          <p:bldP spid="8" grpId="0">
            <p:tmplLst>
              <p:tmpl>
                <p:tnLst>
                  <p:par>
                    <p:cTn presetID="10" presetClass="entr" presetSubtype="0" fill="hold" nodeType="withEffect">
                      <p:stCondLst>
                        <p:cond delay="25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Lst>
          </p:bldP>
          <p:bldP spid="8" grpId="1"/>
          <p:bldP spid="13" grpId="0">
            <p:tmplLst>
              <p:tmpl>
                <p:tnLst>
                  <p:par>
                    <p:cTn presetID="10" presetClass="entr" presetSubtype="0" fill="hold" nodeType="afterEffect">
                      <p:stCondLst>
                        <p:cond delay="100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3" grpId="1">
            <p:tmplLst>
              <p:tmpl>
                <p:tnLst>
                  <p:par>
                    <p:cTn presetID="42" presetClass="path" presetSubtype="0" decel="100000" fill="hold" nodeType="withEffect">
                      <p:stCondLst>
                        <p:cond delay="1000"/>
                      </p:stCondLst>
                      <p:childTnLst>
                        <p:animMotion origin="layout" path="M 1.11111E-6 3.20988E-6 L 1.11111E-6 0.04352 " pathEditMode="relative" rAng="0" ptsTypes="AA">
                          <p:cBhvr>
                            <p:cTn dur="600" spd="-100000" fill="hold"/>
                            <p:tgtEl>
                              <p:spTgt spid="13"/>
                            </p:tgtEl>
                            <p:attrNameLst>
                              <p:attrName>ppt_x</p:attrName>
                              <p:attrName>ppt_y</p:attrName>
                            </p:attrNameLst>
                          </p:cBhvr>
                          <p:rCtr x="0" y="2160"/>
                        </p:animMotion>
                      </p:childTnLst>
                    </p:cTn>
                  </p:par>
                </p:tnLst>
              </p:tmpl>
            </p:tmplLst>
          </p:bldP>
          <p:bldP spid="15" grpId="0" build="p">
            <p:tmplLst>
              <p:tmpl lvl="1">
                <p:tnLst>
                  <p:par>
                    <p:cTn presetID="10" presetClass="entr" presetSubtype="0" fill="hold" nodeType="withEffect">
                      <p:stCondLst>
                        <p:cond delay="100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250" fill="hold"/>
                                            <p:tgtEl>
                                              <p:spTgt spid="6"/>
                                            </p:tgtEl>
                                            <p:attrNameLst>
                                              <p:attrName>ppt_w</p:attrName>
                                            </p:attrNameLst>
                                          </p:cBhvr>
                                          <p:tavLst>
                                            <p:tav tm="0">
                                              <p:val>
                                                <p:fltVal val="0"/>
                                              </p:val>
                                            </p:tav>
                                            <p:tav tm="100000">
                                              <p:val>
                                                <p:strVal val="#ppt_w"/>
                                              </p:val>
                                            </p:tav>
                                          </p:tavLst>
                                        </p:anim>
                                        <p:anim calcmode="lin" valueType="num">
                                          <p:cBhvr>
                                            <p:cTn id="8" dur="250" fill="hold"/>
                                            <p:tgtEl>
                                              <p:spTgt spid="6"/>
                                            </p:tgtEl>
                                            <p:attrNameLst>
                                              <p:attrName>ppt_h</p:attrName>
                                            </p:attrNameLst>
                                          </p:cBhvr>
                                          <p:tavLst>
                                            <p:tav tm="0">
                                              <p:val>
                                                <p:fltVal val="0"/>
                                              </p:val>
                                            </p:tav>
                                            <p:tav tm="100000">
                                              <p:val>
                                                <p:strVal val="#ppt_h"/>
                                              </p:val>
                                            </p:tav>
                                          </p:tavLst>
                                        </p:anim>
                                      </p:childTnLst>
                                    </p:cTn>
                                  </p:par>
                                  <p:par>
                                    <p:cTn id="9" presetID="6" presetClass="emph" presetSubtype="0" fill="hold" grpId="1" nodeType="withEffect">
                                      <p:stCondLst>
                                        <p:cond delay="0"/>
                                      </p:stCondLst>
                                      <p:childTnLst>
                                        <p:animScale>
                                          <p:cBhvr>
                                            <p:cTn id="10" dur="1000" fill="hold"/>
                                            <p:tgtEl>
                                              <p:spTgt spid="6"/>
                                            </p:tgtEl>
                                          </p:cBhvr>
                                          <p:by x="110000" y="110000"/>
                                        </p:animScale>
                                      </p:childTnLst>
                                    </p:cTn>
                                  </p:par>
                                  <p:par>
                                    <p:cTn id="11" presetID="6" presetClass="emph" presetSubtype="0" fill="hold" grpId="2" nodeType="withEffect">
                                      <p:stCondLst>
                                        <p:cond delay="0"/>
                                      </p:stCondLst>
                                      <p:childTnLst>
                                        <p:animScale>
                                          <p:cBhvr>
                                            <p:cTn id="12" dur="250" fill="hold"/>
                                            <p:tgtEl>
                                              <p:spTgt spid="6"/>
                                            </p:tgtEl>
                                          </p:cBhvr>
                                          <p:by x="91000" y="91000"/>
                                        </p:animScale>
                                      </p:childTnLst>
                                    </p:cTn>
                                  </p:par>
                                  <p:par>
                                    <p:cTn id="13" presetID="10" presetClass="entr" presetSubtype="0" fill="hold" grpId="0" nodeType="withEffect">
                                      <p:stCondLst>
                                        <p:cond delay="25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42" presetClass="path" presetSubtype="0" decel="100000" fill="hold" grpId="1" nodeType="withEffect">
                                      <p:stCondLst>
                                        <p:cond delay="250"/>
                                      </p:stCondLst>
                                      <p:childTnLst>
                                        <p:animMotion origin="layout" path="M -2.5E-6 4.19753E-6 L -2.5E-6 0.04351 " pathEditMode="relative" rAng="0" ptsTypes="AA">
                                          <p:cBhvr>
                                            <p:cTn id="17" dur="600" spd="-100000" fill="hold"/>
                                            <p:tgtEl>
                                              <p:spTgt spid="8"/>
                                            </p:tgtEl>
                                            <p:attrNameLst>
                                              <p:attrName>ppt_x</p:attrName>
                                              <p:attrName>ppt_y</p:attrName>
                                            </p:attrNameLst>
                                          </p:cBhvr>
                                          <p:rCtr x="0" y="2160"/>
                                        </p:animMotion>
                                      </p:childTnLst>
                                    </p:cTn>
                                  </p:par>
                                  <p:par>
                                    <p:cTn id="18" presetID="10" presetClass="entr" presetSubtype="0" fill="hold" grpId="0" nodeType="withEffect">
                                      <p:stCondLst>
                                        <p:cond delay="25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par>
                                    <p:cTn id="21" presetID="42" presetClass="path" presetSubtype="0" decel="100000" fill="hold" grpId="1" nodeType="withEffect">
                                      <p:stCondLst>
                                        <p:cond delay="250"/>
                                      </p:stCondLst>
                                      <p:childTnLst>
                                        <p:animMotion origin="layout" path="M -2.5E-6 4.19753E-6 L -2.5E-6 0.04351 " pathEditMode="relative" rAng="0" ptsTypes="AA">
                                          <p:cBhvr>
                                            <p:cTn id="22" dur="600" spd="-100000" fill="hold"/>
                                            <p:tgtEl>
                                              <p:spTgt spid="7"/>
                                            </p:tgtEl>
                                            <p:attrNameLst>
                                              <p:attrName>ppt_x</p:attrName>
                                              <p:attrName>ppt_y</p:attrName>
                                            </p:attrNameLst>
                                          </p:cBhvr>
                                          <p:rCtr x="0" y="2160"/>
                                        </p:animMotion>
                                      </p:childTnLst>
                                    </p:cTn>
                                  </p:par>
                                </p:childTnLst>
                              </p:cTn>
                            </p:par>
                            <p:par>
                              <p:cTn id="23" fill="hold">
                                <p:stCondLst>
                                  <p:cond delay="1000"/>
                                </p:stCondLst>
                                <p:childTnLst>
                                  <p:par>
                                    <p:cTn id="24" presetID="10" presetClass="entr" presetSubtype="0" fill="hold" grpId="0" nodeType="afterEffect">
                                      <p:stCondLst>
                                        <p:cond delay="1000"/>
                                      </p:stCondLst>
                                      <p:childTnLst>
                                        <p:set>
                                          <p:cBhvr>
                                            <p:cTn id="25" dur="1" fill="hold">
                                              <p:stCondLst>
                                                <p:cond delay="0"/>
                                              </p:stCondLst>
                                            </p:cTn>
                                            <p:tgtEl>
                                              <p:spTgt spid="13"/>
                                            </p:tgtEl>
                                            <p:attrNameLst>
                                              <p:attrName>style.visibility</p:attrName>
                                            </p:attrNameLst>
                                          </p:cBhvr>
                                          <p:to>
                                            <p:strVal val="visible"/>
                                          </p:to>
                                        </p:set>
                                        <p:animEffect transition="in" filter="fade">
                                          <p:cBhvr>
                                            <p:cTn id="26" dur="500"/>
                                            <p:tgtEl>
                                              <p:spTgt spid="13"/>
                                            </p:tgtEl>
                                          </p:cBhvr>
                                        </p:animEffect>
                                      </p:childTnLst>
                                    </p:cTn>
                                  </p:par>
                                  <p:par>
                                    <p:cTn id="27" presetID="42" presetClass="path" presetSubtype="0" decel="100000" fill="hold" grpId="1" nodeType="withEffect">
                                      <p:stCondLst>
                                        <p:cond delay="1000"/>
                                      </p:stCondLst>
                                      <p:childTnLst>
                                        <p:animMotion origin="layout" path="M 1.11111E-6 3.20988E-6 L 1.11111E-6 0.04352 " pathEditMode="relative" rAng="0" ptsTypes="AA">
                                          <p:cBhvr>
                                            <p:cTn id="28" dur="600" spd="-100000" fill="hold"/>
                                            <p:tgtEl>
                                              <p:spTgt spid="13"/>
                                            </p:tgtEl>
                                            <p:attrNameLst>
                                              <p:attrName>ppt_x</p:attrName>
                                              <p:attrName>ppt_y</p:attrName>
                                            </p:attrNameLst>
                                          </p:cBhvr>
                                          <p:rCtr x="0" y="2160"/>
                                        </p:animMotion>
                                      </p:childTnLst>
                                    </p:cTn>
                                  </p:par>
                                  <p:par>
                                    <p:cTn id="29" presetID="10" presetClass="entr" presetSubtype="0" fill="hold" grpId="0" nodeType="withEffect">
                                      <p:stCondLst>
                                        <p:cond delay="1000"/>
                                      </p:stCondLst>
                                      <p:childTnLst>
                                        <p:set>
                                          <p:cBhvr>
                                            <p:cTn id="30" dur="1" fill="hold">
                                              <p:stCondLst>
                                                <p:cond delay="0"/>
                                              </p:stCondLst>
                                            </p:cTn>
                                            <p:tgtEl>
                                              <p:spTgt spid="15">
                                                <p:txEl>
                                                  <p:pRg st="0" end="0"/>
                                                </p:txEl>
                                              </p:spTgt>
                                            </p:tgtEl>
                                            <p:attrNameLst>
                                              <p:attrName>style.visibility</p:attrName>
                                            </p:attrNameLst>
                                          </p:cBhvr>
                                          <p:to>
                                            <p:strVal val="visible"/>
                                          </p:to>
                                        </p:set>
                                        <p:animEffect transition="in" filter="fade">
                                          <p:cBhvr>
                                            <p:cTn id="31" dur="500"/>
                                            <p:tgtEl>
                                              <p:spTgt spid="1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6" grpId="2"/>
          <p:bldP spid="7" grpId="0">
            <p:tmplLst>
              <p:tmpl>
                <p:tnLst>
                  <p:par>
                    <p:cTn presetID="10" presetClass="entr" presetSubtype="0" fill="hold" nodeType="withEffect">
                      <p:stCondLst>
                        <p:cond delay="25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7" grpId="1"/>
          <p:bldP spid="8" grpId="0">
            <p:tmplLst>
              <p:tmpl>
                <p:tnLst>
                  <p:par>
                    <p:cTn presetID="10" presetClass="entr" presetSubtype="0" fill="hold" nodeType="withEffect">
                      <p:stCondLst>
                        <p:cond delay="25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Lst>
          </p:bldP>
          <p:bldP spid="8" grpId="1"/>
          <p:bldP spid="13" grpId="0">
            <p:tmplLst>
              <p:tmpl>
                <p:tnLst>
                  <p:par>
                    <p:cTn presetID="10" presetClass="entr" presetSubtype="0" fill="hold" nodeType="afterEffect">
                      <p:stCondLst>
                        <p:cond delay="100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3" grpId="1">
            <p:tmplLst>
              <p:tmpl>
                <p:tnLst>
                  <p:par>
                    <p:cTn presetID="42" presetClass="path" presetSubtype="0" decel="100000" fill="hold" nodeType="withEffect">
                      <p:stCondLst>
                        <p:cond delay="1000"/>
                      </p:stCondLst>
                      <p:childTnLst>
                        <p:animMotion origin="layout" path="M 1.11111E-6 3.20988E-6 L 1.11111E-6 0.04352 " pathEditMode="relative" rAng="0" ptsTypes="AA">
                          <p:cBhvr>
                            <p:cTn dur="600" spd="-100000" fill="hold"/>
                            <p:tgtEl>
                              <p:spTgt spid="13"/>
                            </p:tgtEl>
                            <p:attrNameLst>
                              <p:attrName>ppt_x</p:attrName>
                              <p:attrName>ppt_y</p:attrName>
                            </p:attrNameLst>
                          </p:cBhvr>
                          <p:rCtr x="0" y="2160"/>
                        </p:animMotion>
                      </p:childTnLst>
                    </p:cTn>
                  </p:par>
                </p:tnLst>
              </p:tmpl>
            </p:tmplLst>
          </p:bldP>
          <p:bldP spid="15" grpId="0" build="p">
            <p:tmplLst>
              <p:tmpl lvl="1">
                <p:tnLst>
                  <p:par>
                    <p:cTn presetID="10" presetClass="entr" presetSubtype="0" fill="hold" nodeType="withEffect">
                      <p:stCondLst>
                        <p:cond delay="100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Lst>
      </p:timing>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ustomer ref slide_1">
    <p:spTree>
      <p:nvGrpSpPr>
        <p:cNvPr id="1" name=""/>
        <p:cNvGrpSpPr/>
        <p:nvPr/>
      </p:nvGrpSpPr>
      <p:grpSpPr>
        <a:xfrm>
          <a:off x="0" y="0"/>
          <a:ext cx="0" cy="0"/>
          <a:chOff x="0" y="0"/>
          <a:chExt cx="0" cy="0"/>
        </a:xfrm>
      </p:grpSpPr>
      <p:sp>
        <p:nvSpPr>
          <p:cNvPr id="3" name="Picture Placeholder 6">
            <a:extLst>
              <a:ext uri="{FF2B5EF4-FFF2-40B4-BE49-F238E27FC236}">
                <a16:creationId xmlns:a16="http://schemas.microsoft.com/office/drawing/2014/main" id="{77ED7C0A-1033-40B5-A7BF-E75107AB362F}"/>
              </a:ext>
            </a:extLst>
          </p:cNvPr>
          <p:cNvSpPr>
            <a:spLocks noGrp="1"/>
          </p:cNvSpPr>
          <p:nvPr>
            <p:ph type="pic" sz="quarter" idx="10" hasCustomPrompt="1"/>
          </p:nvPr>
        </p:nvSpPr>
        <p:spPr>
          <a:xfrm>
            <a:off x="4572000" y="-4763"/>
            <a:ext cx="4572000" cy="5148263"/>
          </a:xfrm>
          <a:solidFill>
            <a:schemeClr val="bg1"/>
          </a:solidFill>
          <a:ln>
            <a:noFill/>
          </a:ln>
          <a:effectLst>
            <a:outerShdw blurRad="152400" sx="102000" sy="102000" algn="ctr" rotWithShape="0">
              <a:prstClr val="black">
                <a:alpha val="60000"/>
              </a:prstClr>
            </a:outerShdw>
          </a:effectLst>
        </p:spPr>
        <p:txBody>
          <a:bodyPr tIns="457200"/>
          <a:lstStyle>
            <a:lvl1pPr algn="ctr">
              <a:defRPr/>
            </a:lvl1pPr>
          </a:lstStyle>
          <a:p>
            <a:r>
              <a:rPr lang="en-US" dirty="0"/>
              <a:t>Insert image related to company</a:t>
            </a:r>
          </a:p>
        </p:txBody>
      </p:sp>
      <p:sp>
        <p:nvSpPr>
          <p:cNvPr id="4" name="Text Placeholder 22">
            <a:extLst>
              <a:ext uri="{FF2B5EF4-FFF2-40B4-BE49-F238E27FC236}">
                <a16:creationId xmlns:a16="http://schemas.microsoft.com/office/drawing/2014/main" id="{28C36EB3-5D49-4A10-9CFF-FC42BBC077FE}"/>
              </a:ext>
            </a:extLst>
          </p:cNvPr>
          <p:cNvSpPr>
            <a:spLocks noGrp="1"/>
          </p:cNvSpPr>
          <p:nvPr>
            <p:ph type="body" sz="quarter" idx="14"/>
          </p:nvPr>
        </p:nvSpPr>
        <p:spPr>
          <a:xfrm>
            <a:off x="4572000" y="-4762"/>
            <a:ext cx="4572000" cy="5153026"/>
          </a:xfrm>
          <a:solidFill>
            <a:schemeClr val="bg1">
              <a:alpha val="60000"/>
            </a:schemeClr>
          </a:solidFill>
        </p:spPr>
        <p:txBody>
          <a:bodyPr/>
          <a:lstStyle>
            <a:lvl1pPr>
              <a:defRPr>
                <a:noFill/>
              </a:defRPr>
            </a:lvl1pPr>
            <a:lvl2pPr marL="457200" indent="0">
              <a:buNone/>
              <a:defRPr/>
            </a:lvl2pPr>
          </a:lstStyle>
          <a:p>
            <a:pPr lvl="0"/>
            <a:endParaRPr lang="en-US" dirty="0"/>
          </a:p>
        </p:txBody>
      </p:sp>
      <p:sp>
        <p:nvSpPr>
          <p:cNvPr id="5" name="Picture Placeholder 15">
            <a:extLst>
              <a:ext uri="{FF2B5EF4-FFF2-40B4-BE49-F238E27FC236}">
                <a16:creationId xmlns:a16="http://schemas.microsoft.com/office/drawing/2014/main" id="{6B939B97-5052-4E35-9274-F2DAECE7C313}"/>
              </a:ext>
            </a:extLst>
          </p:cNvPr>
          <p:cNvSpPr>
            <a:spLocks noGrp="1"/>
          </p:cNvSpPr>
          <p:nvPr>
            <p:ph type="pic" sz="quarter" idx="12" hasCustomPrompt="1"/>
          </p:nvPr>
        </p:nvSpPr>
        <p:spPr>
          <a:xfrm>
            <a:off x="5834063" y="1545431"/>
            <a:ext cx="2047875" cy="2047875"/>
          </a:xfrm>
          <a:noFill/>
        </p:spPr>
        <p:txBody>
          <a:bodyPr tIns="182880"/>
          <a:lstStyle>
            <a:lvl1pPr algn="ctr">
              <a:defRPr/>
            </a:lvl1pPr>
          </a:lstStyle>
          <a:p>
            <a:r>
              <a:rPr lang="en-US" dirty="0"/>
              <a:t>Logo</a:t>
            </a:r>
          </a:p>
        </p:txBody>
      </p:sp>
    </p:spTree>
    <p:extLst>
      <p:ext uri="{BB962C8B-B14F-4D97-AF65-F5344CB8AC3E}">
        <p14:creationId xmlns:p14="http://schemas.microsoft.com/office/powerpoint/2010/main" val="3583702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withEffect">
                                      <p:stCondLst>
                                        <p:cond delay="200"/>
                                      </p:stCondLst>
                                      <p:childTnLst>
                                        <p:set>
                                          <p:cBhvr>
                                            <p:cTn id="6" dur="1" fill="hold">
                                              <p:stCondLst>
                                                <p:cond delay="0"/>
                                              </p:stCondLst>
                                            </p:cTn>
                                            <p:tgtEl>
                                              <p:spTgt spid="5"/>
                                            </p:tgtEl>
                                            <p:attrNameLst>
                                              <p:attrName>style.visibility</p:attrName>
                                            </p:attrNameLst>
                                          </p:cBhvr>
                                          <p:to>
                                            <p:strVal val="visible"/>
                                          </p:to>
                                        </p:set>
                                        <p:anim calcmode="lin" valueType="num">
                                          <p:cBhvr>
                                            <p:cTn id="7" dur="250" fill="hold"/>
                                            <p:tgtEl>
                                              <p:spTgt spid="5"/>
                                            </p:tgtEl>
                                            <p:attrNameLst>
                                              <p:attrName>ppt_w</p:attrName>
                                            </p:attrNameLst>
                                          </p:cBhvr>
                                          <p:tavLst>
                                            <p:tav tm="0">
                                              <p:val>
                                                <p:fltVal val="0"/>
                                              </p:val>
                                            </p:tav>
                                            <p:tav tm="100000">
                                              <p:val>
                                                <p:strVal val="#ppt_w"/>
                                              </p:val>
                                            </p:tav>
                                          </p:tavLst>
                                        </p:anim>
                                        <p:anim calcmode="lin" valueType="num">
                                          <p:cBhvr>
                                            <p:cTn id="8" dur="250" fill="hold"/>
                                            <p:tgtEl>
                                              <p:spTgt spid="5"/>
                                            </p:tgtEl>
                                            <p:attrNameLst>
                                              <p:attrName>ppt_h</p:attrName>
                                            </p:attrNameLst>
                                          </p:cBhvr>
                                          <p:tavLst>
                                            <p:tav tm="0">
                                              <p:val>
                                                <p:fltVal val="0"/>
                                              </p:val>
                                            </p:tav>
                                            <p:tav tm="100000">
                                              <p:val>
                                                <p:strVal val="#ppt_h"/>
                                              </p:val>
                                            </p:tav>
                                          </p:tavLst>
                                        </p:anim>
                                      </p:childTnLst>
                                    </p:cTn>
                                  </p:par>
                                  <p:par>
                                    <p:cTn id="9" presetID="6" presetClass="emph" presetSubtype="0" fill="hold" grpId="1" nodeType="withEffect" p14:presetBounceEnd="99000">
                                      <p:stCondLst>
                                        <p:cond delay="200"/>
                                      </p:stCondLst>
                                      <p:childTnLst>
                                        <p:animScale p14:bounceEnd="99000">
                                          <p:cBhvr>
                                            <p:cTn id="10" dur="1000" fill="hold"/>
                                            <p:tgtEl>
                                              <p:spTgt spid="5"/>
                                            </p:tgtEl>
                                          </p:cBhvr>
                                          <p:by x="110000" y="110000"/>
                                        </p:animScale>
                                      </p:childTnLst>
                                    </p:cTn>
                                  </p:par>
                                  <p:par>
                                    <p:cTn id="11" presetID="6" presetClass="emph" presetSubtype="0" fill="hold" grpId="2" nodeType="withEffect">
                                      <p:stCondLst>
                                        <p:cond delay="200"/>
                                      </p:stCondLst>
                                      <p:childTnLst>
                                        <p:animScale>
                                          <p:cBhvr>
                                            <p:cTn id="12" dur="250" fill="hold"/>
                                            <p:tgtEl>
                                              <p:spTgt spid="5"/>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5" grpId="2"/>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withEffect">
                                      <p:stCondLst>
                                        <p:cond delay="200"/>
                                      </p:stCondLst>
                                      <p:childTnLst>
                                        <p:set>
                                          <p:cBhvr>
                                            <p:cTn id="6" dur="1" fill="hold">
                                              <p:stCondLst>
                                                <p:cond delay="0"/>
                                              </p:stCondLst>
                                            </p:cTn>
                                            <p:tgtEl>
                                              <p:spTgt spid="5"/>
                                            </p:tgtEl>
                                            <p:attrNameLst>
                                              <p:attrName>style.visibility</p:attrName>
                                            </p:attrNameLst>
                                          </p:cBhvr>
                                          <p:to>
                                            <p:strVal val="visible"/>
                                          </p:to>
                                        </p:set>
                                        <p:anim calcmode="lin" valueType="num">
                                          <p:cBhvr>
                                            <p:cTn id="7" dur="250" fill="hold"/>
                                            <p:tgtEl>
                                              <p:spTgt spid="5"/>
                                            </p:tgtEl>
                                            <p:attrNameLst>
                                              <p:attrName>ppt_w</p:attrName>
                                            </p:attrNameLst>
                                          </p:cBhvr>
                                          <p:tavLst>
                                            <p:tav tm="0">
                                              <p:val>
                                                <p:fltVal val="0"/>
                                              </p:val>
                                            </p:tav>
                                            <p:tav tm="100000">
                                              <p:val>
                                                <p:strVal val="#ppt_w"/>
                                              </p:val>
                                            </p:tav>
                                          </p:tavLst>
                                        </p:anim>
                                        <p:anim calcmode="lin" valueType="num">
                                          <p:cBhvr>
                                            <p:cTn id="8" dur="250" fill="hold"/>
                                            <p:tgtEl>
                                              <p:spTgt spid="5"/>
                                            </p:tgtEl>
                                            <p:attrNameLst>
                                              <p:attrName>ppt_h</p:attrName>
                                            </p:attrNameLst>
                                          </p:cBhvr>
                                          <p:tavLst>
                                            <p:tav tm="0">
                                              <p:val>
                                                <p:fltVal val="0"/>
                                              </p:val>
                                            </p:tav>
                                            <p:tav tm="100000">
                                              <p:val>
                                                <p:strVal val="#ppt_h"/>
                                              </p:val>
                                            </p:tav>
                                          </p:tavLst>
                                        </p:anim>
                                      </p:childTnLst>
                                    </p:cTn>
                                  </p:par>
                                  <p:par>
                                    <p:cTn id="9" presetID="6" presetClass="emph" presetSubtype="0" fill="hold" grpId="1" nodeType="withEffect">
                                      <p:stCondLst>
                                        <p:cond delay="200"/>
                                      </p:stCondLst>
                                      <p:childTnLst>
                                        <p:animScale>
                                          <p:cBhvr>
                                            <p:cTn id="10" dur="1000" fill="hold"/>
                                            <p:tgtEl>
                                              <p:spTgt spid="5"/>
                                            </p:tgtEl>
                                          </p:cBhvr>
                                          <p:by x="110000" y="110000"/>
                                        </p:animScale>
                                      </p:childTnLst>
                                    </p:cTn>
                                  </p:par>
                                  <p:par>
                                    <p:cTn id="11" presetID="6" presetClass="emph" presetSubtype="0" fill="hold" grpId="2" nodeType="withEffect">
                                      <p:stCondLst>
                                        <p:cond delay="200"/>
                                      </p:stCondLst>
                                      <p:childTnLst>
                                        <p:animScale>
                                          <p:cBhvr>
                                            <p:cTn id="12" dur="250" fill="hold"/>
                                            <p:tgtEl>
                                              <p:spTgt spid="5"/>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5" grpId="2"/>
        </p:bldLst>
      </p:timing>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ustomer ref slide_2">
    <p:spTree>
      <p:nvGrpSpPr>
        <p:cNvPr id="1" name=""/>
        <p:cNvGrpSpPr/>
        <p:nvPr/>
      </p:nvGrpSpPr>
      <p:grpSpPr>
        <a:xfrm>
          <a:off x="0" y="0"/>
          <a:ext cx="0" cy="0"/>
          <a:chOff x="0" y="0"/>
          <a:chExt cx="0" cy="0"/>
        </a:xfrm>
      </p:grpSpPr>
      <p:sp>
        <p:nvSpPr>
          <p:cNvPr id="16" name="Picture Placeholder 15">
            <a:extLst>
              <a:ext uri="{FF2B5EF4-FFF2-40B4-BE49-F238E27FC236}">
                <a16:creationId xmlns:a16="http://schemas.microsoft.com/office/drawing/2014/main" id="{0EA5DDA8-B35F-46DA-A352-98CA33B5FE61}"/>
              </a:ext>
            </a:extLst>
          </p:cNvPr>
          <p:cNvSpPr>
            <a:spLocks noGrp="1"/>
          </p:cNvSpPr>
          <p:nvPr>
            <p:ph type="pic" sz="quarter" idx="12" hasCustomPrompt="1"/>
          </p:nvPr>
        </p:nvSpPr>
        <p:spPr>
          <a:xfrm>
            <a:off x="7245463" y="492125"/>
            <a:ext cx="1441335" cy="1441335"/>
          </a:xfrm>
          <a:noFill/>
        </p:spPr>
        <p:txBody>
          <a:bodyPr tIns="182880"/>
          <a:lstStyle>
            <a:lvl1pPr algn="ctr">
              <a:defRPr/>
            </a:lvl1pPr>
          </a:lstStyle>
          <a:p>
            <a:r>
              <a:rPr lang="en-US" dirty="0"/>
              <a:t>Logo</a:t>
            </a:r>
          </a:p>
        </p:txBody>
      </p:sp>
    </p:spTree>
    <p:extLst>
      <p:ext uri="{BB962C8B-B14F-4D97-AF65-F5344CB8AC3E}">
        <p14:creationId xmlns:p14="http://schemas.microsoft.com/office/powerpoint/2010/main" val="33606031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withEffect">
                                      <p:stCondLst>
                                        <p:cond delay="200"/>
                                      </p:stCondLst>
                                      <p:childTnLst>
                                        <p:set>
                                          <p:cBhvr>
                                            <p:cTn id="6" dur="1" fill="hold">
                                              <p:stCondLst>
                                                <p:cond delay="0"/>
                                              </p:stCondLst>
                                            </p:cTn>
                                            <p:tgtEl>
                                              <p:spTgt spid="16"/>
                                            </p:tgtEl>
                                            <p:attrNameLst>
                                              <p:attrName>style.visibility</p:attrName>
                                            </p:attrNameLst>
                                          </p:cBhvr>
                                          <p:to>
                                            <p:strVal val="visible"/>
                                          </p:to>
                                        </p:set>
                                        <p:anim calcmode="lin" valueType="num">
                                          <p:cBhvr>
                                            <p:cTn id="7" dur="250" fill="hold"/>
                                            <p:tgtEl>
                                              <p:spTgt spid="16"/>
                                            </p:tgtEl>
                                            <p:attrNameLst>
                                              <p:attrName>ppt_w</p:attrName>
                                            </p:attrNameLst>
                                          </p:cBhvr>
                                          <p:tavLst>
                                            <p:tav tm="0">
                                              <p:val>
                                                <p:fltVal val="0"/>
                                              </p:val>
                                            </p:tav>
                                            <p:tav tm="100000">
                                              <p:val>
                                                <p:strVal val="#ppt_w"/>
                                              </p:val>
                                            </p:tav>
                                          </p:tavLst>
                                        </p:anim>
                                        <p:anim calcmode="lin" valueType="num">
                                          <p:cBhvr>
                                            <p:cTn id="8" dur="250" fill="hold"/>
                                            <p:tgtEl>
                                              <p:spTgt spid="16"/>
                                            </p:tgtEl>
                                            <p:attrNameLst>
                                              <p:attrName>ppt_h</p:attrName>
                                            </p:attrNameLst>
                                          </p:cBhvr>
                                          <p:tavLst>
                                            <p:tav tm="0">
                                              <p:val>
                                                <p:fltVal val="0"/>
                                              </p:val>
                                            </p:tav>
                                            <p:tav tm="100000">
                                              <p:val>
                                                <p:strVal val="#ppt_h"/>
                                              </p:val>
                                            </p:tav>
                                          </p:tavLst>
                                        </p:anim>
                                      </p:childTnLst>
                                    </p:cTn>
                                  </p:par>
                                  <p:par>
                                    <p:cTn id="9" presetID="6" presetClass="emph" presetSubtype="0" fill="hold" grpId="1" nodeType="withEffect" p14:presetBounceEnd="99000">
                                      <p:stCondLst>
                                        <p:cond delay="200"/>
                                      </p:stCondLst>
                                      <p:childTnLst>
                                        <p:animScale p14:bounceEnd="99000">
                                          <p:cBhvr>
                                            <p:cTn id="10" dur="1000" fill="hold"/>
                                            <p:tgtEl>
                                              <p:spTgt spid="16"/>
                                            </p:tgtEl>
                                          </p:cBhvr>
                                          <p:by x="110000" y="110000"/>
                                        </p:animScale>
                                      </p:childTnLst>
                                    </p:cTn>
                                  </p:par>
                                  <p:par>
                                    <p:cTn id="11" presetID="6" presetClass="emph" presetSubtype="0" fill="hold" grpId="2" nodeType="withEffect">
                                      <p:stCondLst>
                                        <p:cond delay="200"/>
                                      </p:stCondLst>
                                      <p:childTnLst>
                                        <p:animScale>
                                          <p:cBhvr>
                                            <p:cTn id="12" dur="250" fill="hold"/>
                                            <p:tgtEl>
                                              <p:spTgt spid="16"/>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6" grpId="1"/>
          <p:bldP spid="16" grpId="2"/>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withEffect">
                                      <p:stCondLst>
                                        <p:cond delay="200"/>
                                      </p:stCondLst>
                                      <p:childTnLst>
                                        <p:set>
                                          <p:cBhvr>
                                            <p:cTn id="6" dur="1" fill="hold">
                                              <p:stCondLst>
                                                <p:cond delay="0"/>
                                              </p:stCondLst>
                                            </p:cTn>
                                            <p:tgtEl>
                                              <p:spTgt spid="16"/>
                                            </p:tgtEl>
                                            <p:attrNameLst>
                                              <p:attrName>style.visibility</p:attrName>
                                            </p:attrNameLst>
                                          </p:cBhvr>
                                          <p:to>
                                            <p:strVal val="visible"/>
                                          </p:to>
                                        </p:set>
                                        <p:anim calcmode="lin" valueType="num">
                                          <p:cBhvr>
                                            <p:cTn id="7" dur="250" fill="hold"/>
                                            <p:tgtEl>
                                              <p:spTgt spid="16"/>
                                            </p:tgtEl>
                                            <p:attrNameLst>
                                              <p:attrName>ppt_w</p:attrName>
                                            </p:attrNameLst>
                                          </p:cBhvr>
                                          <p:tavLst>
                                            <p:tav tm="0">
                                              <p:val>
                                                <p:fltVal val="0"/>
                                              </p:val>
                                            </p:tav>
                                            <p:tav tm="100000">
                                              <p:val>
                                                <p:strVal val="#ppt_w"/>
                                              </p:val>
                                            </p:tav>
                                          </p:tavLst>
                                        </p:anim>
                                        <p:anim calcmode="lin" valueType="num">
                                          <p:cBhvr>
                                            <p:cTn id="8" dur="250" fill="hold"/>
                                            <p:tgtEl>
                                              <p:spTgt spid="16"/>
                                            </p:tgtEl>
                                            <p:attrNameLst>
                                              <p:attrName>ppt_h</p:attrName>
                                            </p:attrNameLst>
                                          </p:cBhvr>
                                          <p:tavLst>
                                            <p:tav tm="0">
                                              <p:val>
                                                <p:fltVal val="0"/>
                                              </p:val>
                                            </p:tav>
                                            <p:tav tm="100000">
                                              <p:val>
                                                <p:strVal val="#ppt_h"/>
                                              </p:val>
                                            </p:tav>
                                          </p:tavLst>
                                        </p:anim>
                                      </p:childTnLst>
                                    </p:cTn>
                                  </p:par>
                                  <p:par>
                                    <p:cTn id="9" presetID="6" presetClass="emph" presetSubtype="0" fill="hold" grpId="1" nodeType="withEffect">
                                      <p:stCondLst>
                                        <p:cond delay="200"/>
                                      </p:stCondLst>
                                      <p:childTnLst>
                                        <p:animScale>
                                          <p:cBhvr>
                                            <p:cTn id="10" dur="1000" fill="hold"/>
                                            <p:tgtEl>
                                              <p:spTgt spid="16"/>
                                            </p:tgtEl>
                                          </p:cBhvr>
                                          <p:by x="110000" y="110000"/>
                                        </p:animScale>
                                      </p:childTnLst>
                                    </p:cTn>
                                  </p:par>
                                  <p:par>
                                    <p:cTn id="11" presetID="6" presetClass="emph" presetSubtype="0" fill="hold" grpId="2" nodeType="withEffect">
                                      <p:stCondLst>
                                        <p:cond delay="200"/>
                                      </p:stCondLst>
                                      <p:childTnLst>
                                        <p:animScale>
                                          <p:cBhvr>
                                            <p:cTn id="12" dur="250" fill="hold"/>
                                            <p:tgtEl>
                                              <p:spTgt spid="16"/>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6" grpId="1"/>
          <p:bldP spid="16" grpId="2"/>
        </p:bldLst>
      </p:timing>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Use cases 6">
    <p:spTree>
      <p:nvGrpSpPr>
        <p:cNvPr id="1" name=""/>
        <p:cNvGrpSpPr/>
        <p:nvPr/>
      </p:nvGrpSpPr>
      <p:grpSpPr>
        <a:xfrm>
          <a:off x="0" y="0"/>
          <a:ext cx="0" cy="0"/>
          <a:chOff x="0" y="0"/>
          <a:chExt cx="0" cy="0"/>
        </a:xfrm>
      </p:grpSpPr>
      <p:sp>
        <p:nvSpPr>
          <p:cNvPr id="35" name="Picture Placeholder 34">
            <a:extLst>
              <a:ext uri="{FF2B5EF4-FFF2-40B4-BE49-F238E27FC236}">
                <a16:creationId xmlns:a16="http://schemas.microsoft.com/office/drawing/2014/main" id="{DEF464C7-6C44-4E74-A212-E053D86E54E1}"/>
              </a:ext>
            </a:extLst>
          </p:cNvPr>
          <p:cNvSpPr>
            <a:spLocks noGrp="1"/>
          </p:cNvSpPr>
          <p:nvPr>
            <p:ph type="pic" sz="quarter" idx="12"/>
          </p:nvPr>
        </p:nvSpPr>
        <p:spPr>
          <a:xfrm>
            <a:off x="459761" y="1825751"/>
            <a:ext cx="1549400" cy="1955800"/>
          </a:xfrm>
          <a:solidFill>
            <a:schemeClr val="bg1"/>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182880" tIns="182880" rIns="182880" bIns="146304" rtlCol="0" anchor="t" anchorCtr="0"/>
          <a:lstStyle>
            <a:lvl1pPr>
              <a:defRPr lang="en-US" sz="1400">
                <a:cs typeface="+mn-cs"/>
              </a:defRPr>
            </a:lvl1pPr>
          </a:lstStyle>
          <a:p>
            <a:pPr lvl="0" algn="ctr"/>
            <a:endParaRPr lang="en-US" dirty="0"/>
          </a:p>
        </p:txBody>
      </p:sp>
      <p:sp>
        <p:nvSpPr>
          <p:cNvPr id="3" name="Title Placeholder 1">
            <a:extLst>
              <a:ext uri="{FF2B5EF4-FFF2-40B4-BE49-F238E27FC236}">
                <a16:creationId xmlns:a16="http://schemas.microsoft.com/office/drawing/2014/main" id="{76CB2A42-BFAB-4D2F-BCCD-5492D3042B65}"/>
              </a:ext>
            </a:extLst>
          </p:cNvPr>
          <p:cNvSpPr>
            <a:spLocks noGrp="1"/>
          </p:cNvSpPr>
          <p:nvPr>
            <p:ph type="title"/>
          </p:nvPr>
        </p:nvSpPr>
        <p:spPr>
          <a:xfrm>
            <a:off x="457199" y="648334"/>
            <a:ext cx="3406141" cy="361951"/>
          </a:xfrm>
          <a:prstGeom prst="rect">
            <a:avLst/>
          </a:prstGeom>
        </p:spPr>
        <p:txBody>
          <a:bodyPr vert="horz" lIns="0" tIns="0" rIns="0" bIns="0" rtlCol="0" anchor="t" anchorCtr="0">
            <a:noAutofit/>
          </a:bodyPr>
          <a:lstStyle>
            <a:lvl1pPr>
              <a:defRPr b="1">
                <a:solidFill>
                  <a:schemeClr val="accent1"/>
                </a:solidFill>
              </a:defRPr>
            </a:lvl1pPr>
          </a:lstStyle>
          <a:p>
            <a:r>
              <a:rPr lang="en-US" dirty="0"/>
              <a:t>Click to edit</a:t>
            </a:r>
          </a:p>
        </p:txBody>
      </p:sp>
      <p:sp>
        <p:nvSpPr>
          <p:cNvPr id="4" name="Title 1">
            <a:extLst>
              <a:ext uri="{FF2B5EF4-FFF2-40B4-BE49-F238E27FC236}">
                <a16:creationId xmlns:a16="http://schemas.microsoft.com/office/drawing/2014/main" id="{0A9907E0-9545-4656-B622-6DBFC5DF660C}"/>
              </a:ext>
            </a:extLst>
          </p:cNvPr>
          <p:cNvSpPr txBox="1">
            <a:spLocks/>
          </p:cNvSpPr>
          <p:nvPr userDrawn="1"/>
        </p:nvSpPr>
        <p:spPr>
          <a:xfrm>
            <a:off x="457200" y="285750"/>
            <a:ext cx="3108192" cy="361950"/>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b="0" i="0" kern="1200">
                <a:solidFill>
                  <a:schemeClr val="tx1"/>
                </a:solidFill>
                <a:latin typeface="+mj-lt"/>
                <a:ea typeface="+mj-ea"/>
                <a:cs typeface="Amazon Ember Regular" charset="0"/>
              </a:defRPr>
            </a:lvl1pPr>
          </a:lstStyle>
          <a:p>
            <a:r>
              <a:rPr lang="en-US" sz="2400" dirty="0"/>
              <a:t>Top 5 </a:t>
            </a:r>
            <a:endParaRPr lang="en-US" sz="2000" dirty="0"/>
          </a:p>
        </p:txBody>
      </p:sp>
      <p:sp>
        <p:nvSpPr>
          <p:cNvPr id="5" name="Title 1">
            <a:extLst>
              <a:ext uri="{FF2B5EF4-FFF2-40B4-BE49-F238E27FC236}">
                <a16:creationId xmlns:a16="http://schemas.microsoft.com/office/drawing/2014/main" id="{652511B1-E761-4226-BC70-414DA90600CA}"/>
              </a:ext>
            </a:extLst>
          </p:cNvPr>
          <p:cNvSpPr txBox="1">
            <a:spLocks/>
          </p:cNvSpPr>
          <p:nvPr userDrawn="1"/>
        </p:nvSpPr>
        <p:spPr>
          <a:xfrm>
            <a:off x="457199" y="1085850"/>
            <a:ext cx="3108193" cy="361950"/>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b="0" i="0" kern="1200">
                <a:solidFill>
                  <a:schemeClr val="tx1"/>
                </a:solidFill>
                <a:latin typeface="+mj-lt"/>
                <a:ea typeface="+mj-ea"/>
                <a:cs typeface="Amazon Ember Regular" charset="0"/>
              </a:defRPr>
            </a:lvl1pPr>
          </a:lstStyle>
          <a:p>
            <a:r>
              <a:rPr lang="en-US" sz="2400" dirty="0"/>
              <a:t>Use</a:t>
            </a:r>
            <a:r>
              <a:rPr lang="en-US" sz="2400" baseline="0" dirty="0"/>
              <a:t> cases</a:t>
            </a:r>
            <a:endParaRPr lang="en-US" sz="2000" dirty="0"/>
          </a:p>
        </p:txBody>
      </p:sp>
      <p:sp>
        <p:nvSpPr>
          <p:cNvPr id="30" name="Text Placeholder 29">
            <a:extLst>
              <a:ext uri="{FF2B5EF4-FFF2-40B4-BE49-F238E27FC236}">
                <a16:creationId xmlns:a16="http://schemas.microsoft.com/office/drawing/2014/main" id="{4DF27B2C-7202-4424-AA7E-79FBAC24DFFC}"/>
              </a:ext>
            </a:extLst>
          </p:cNvPr>
          <p:cNvSpPr>
            <a:spLocks noGrp="1"/>
          </p:cNvSpPr>
          <p:nvPr>
            <p:ph type="body" sz="quarter" idx="10"/>
          </p:nvPr>
        </p:nvSpPr>
        <p:spPr>
          <a:xfrm>
            <a:off x="464355" y="2933700"/>
            <a:ext cx="1545336" cy="847850"/>
          </a:xfrm>
          <a:gradFill>
            <a:gsLst>
              <a:gs pos="0">
                <a:schemeClr val="bg2">
                  <a:alpha val="0"/>
                </a:schemeClr>
              </a:gs>
              <a:gs pos="85000">
                <a:schemeClr val="bg2">
                  <a:alpha val="85000"/>
                </a:schemeClr>
              </a:gs>
              <a:gs pos="53000">
                <a:schemeClr val="bg2">
                  <a:alpha val="70000"/>
                </a:schemeClr>
              </a:gs>
            </a:gsLst>
            <a:lin ang="5400000" scaled="1"/>
          </a:gradFill>
        </p:spPr>
        <p:txBody>
          <a:bodyPr lIns="137160" tIns="0" rIns="91440"/>
          <a:lstStyle>
            <a:lvl1pPr marL="0" indent="0" algn="l" defTabSz="457200" rtl="0" eaLnBrk="1" latinLnBrk="0" hangingPunct="1">
              <a:lnSpc>
                <a:spcPct val="90000"/>
              </a:lnSpc>
              <a:spcBef>
                <a:spcPts val="600"/>
              </a:spcBef>
              <a:buFontTx/>
              <a:buNone/>
              <a:defRPr lang="en-US" sz="1200" b="1" i="0" kern="1200" dirty="0">
                <a:solidFill>
                  <a:schemeClr val="accent1"/>
                </a:solidFill>
                <a:latin typeface="+mn-lt"/>
                <a:ea typeface="+mn-ea"/>
                <a:cs typeface="Amazon Ember Regular" charset="0"/>
              </a:defRPr>
            </a:lvl1pPr>
          </a:lstStyle>
          <a:p>
            <a:pPr lvl="0"/>
            <a:r>
              <a:rPr lang="en-US" dirty="0"/>
              <a:t>Click to edit Master text styles</a:t>
            </a:r>
          </a:p>
        </p:txBody>
      </p:sp>
      <p:sp>
        <p:nvSpPr>
          <p:cNvPr id="33" name="Text Placeholder 29">
            <a:extLst>
              <a:ext uri="{FF2B5EF4-FFF2-40B4-BE49-F238E27FC236}">
                <a16:creationId xmlns:a16="http://schemas.microsoft.com/office/drawing/2014/main" id="{FFA7191D-CA50-428F-99AC-754FFA2CF4D0}"/>
              </a:ext>
            </a:extLst>
          </p:cNvPr>
          <p:cNvSpPr>
            <a:spLocks noGrp="1"/>
          </p:cNvSpPr>
          <p:nvPr>
            <p:ph type="body" sz="quarter" idx="11"/>
          </p:nvPr>
        </p:nvSpPr>
        <p:spPr>
          <a:xfrm>
            <a:off x="464355" y="3352771"/>
            <a:ext cx="1545336" cy="428780"/>
          </a:xfrm>
          <a:noFill/>
        </p:spPr>
        <p:txBody>
          <a:bodyPr lIns="137160" rIns="91440" bIns="45720"/>
          <a:lstStyle>
            <a:lvl1pPr marL="0" indent="0" algn="l" defTabSz="457200" rtl="0" eaLnBrk="1" latinLnBrk="0" hangingPunct="1">
              <a:lnSpc>
                <a:spcPct val="90000"/>
              </a:lnSpc>
              <a:spcBef>
                <a:spcPts val="600"/>
              </a:spcBef>
              <a:buFontTx/>
              <a:buNone/>
              <a:defRPr lang="en-US" sz="1000" b="0" i="0" kern="1200" dirty="0">
                <a:solidFill>
                  <a:schemeClr val="tx1"/>
                </a:solidFill>
                <a:latin typeface="+mn-lt"/>
                <a:ea typeface="+mn-ea"/>
                <a:cs typeface="Amazon Ember Regular" charset="0"/>
              </a:defRPr>
            </a:lvl1pPr>
          </a:lstStyle>
          <a:p>
            <a:pPr lvl="0"/>
            <a:r>
              <a:rPr lang="en-US" dirty="0"/>
              <a:t>Click to edit Master text styles</a:t>
            </a:r>
          </a:p>
        </p:txBody>
      </p:sp>
      <p:sp>
        <p:nvSpPr>
          <p:cNvPr id="40" name="Picture Placeholder 34">
            <a:extLst>
              <a:ext uri="{FF2B5EF4-FFF2-40B4-BE49-F238E27FC236}">
                <a16:creationId xmlns:a16="http://schemas.microsoft.com/office/drawing/2014/main" id="{7E88B45D-7DF4-4D5C-BCB4-3D117E2B0D0E}"/>
              </a:ext>
            </a:extLst>
          </p:cNvPr>
          <p:cNvSpPr>
            <a:spLocks noGrp="1"/>
          </p:cNvSpPr>
          <p:nvPr>
            <p:ph type="pic" sz="quarter" idx="13"/>
          </p:nvPr>
        </p:nvSpPr>
        <p:spPr>
          <a:xfrm>
            <a:off x="2129038" y="1825751"/>
            <a:ext cx="1549400" cy="1955800"/>
          </a:xfrm>
          <a:solidFill>
            <a:schemeClr val="bg1"/>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182880" tIns="182880" rIns="182880" bIns="146304" rtlCol="0" anchor="t" anchorCtr="0"/>
          <a:lstStyle>
            <a:lvl1pPr>
              <a:defRPr lang="en-US" sz="1400">
                <a:cs typeface="+mn-cs"/>
              </a:defRPr>
            </a:lvl1pPr>
          </a:lstStyle>
          <a:p>
            <a:pPr lvl="0" algn="ctr"/>
            <a:endParaRPr lang="en-US"/>
          </a:p>
        </p:txBody>
      </p:sp>
      <p:sp>
        <p:nvSpPr>
          <p:cNvPr id="41" name="Text Placeholder 29">
            <a:extLst>
              <a:ext uri="{FF2B5EF4-FFF2-40B4-BE49-F238E27FC236}">
                <a16:creationId xmlns:a16="http://schemas.microsoft.com/office/drawing/2014/main" id="{1BBD6323-54F5-4DFB-BEF2-7A85C7747205}"/>
              </a:ext>
            </a:extLst>
          </p:cNvPr>
          <p:cNvSpPr>
            <a:spLocks noGrp="1"/>
          </p:cNvSpPr>
          <p:nvPr>
            <p:ph type="body" sz="quarter" idx="14"/>
          </p:nvPr>
        </p:nvSpPr>
        <p:spPr>
          <a:xfrm>
            <a:off x="2131070" y="2933700"/>
            <a:ext cx="1545336" cy="847850"/>
          </a:xfrm>
          <a:gradFill>
            <a:gsLst>
              <a:gs pos="0">
                <a:schemeClr val="bg2">
                  <a:alpha val="0"/>
                </a:schemeClr>
              </a:gs>
              <a:gs pos="85000">
                <a:schemeClr val="bg2">
                  <a:alpha val="85000"/>
                </a:schemeClr>
              </a:gs>
              <a:gs pos="53000">
                <a:schemeClr val="bg2">
                  <a:alpha val="70000"/>
                </a:schemeClr>
              </a:gs>
            </a:gsLst>
            <a:lin ang="5400000" scaled="1"/>
          </a:gradFill>
        </p:spPr>
        <p:txBody>
          <a:bodyPr lIns="137160" tIns="0" rIns="91440"/>
          <a:lstStyle>
            <a:lvl1pPr marL="0" indent="0" algn="l" defTabSz="457200" rtl="0" eaLnBrk="1" latinLnBrk="0" hangingPunct="1">
              <a:lnSpc>
                <a:spcPct val="90000"/>
              </a:lnSpc>
              <a:spcBef>
                <a:spcPts val="600"/>
              </a:spcBef>
              <a:buFontTx/>
              <a:buNone/>
              <a:defRPr lang="en-US" sz="1200" b="1" i="0" kern="1200" dirty="0">
                <a:solidFill>
                  <a:schemeClr val="accent1"/>
                </a:solidFill>
                <a:latin typeface="+mn-lt"/>
                <a:ea typeface="+mn-ea"/>
                <a:cs typeface="Amazon Ember Regular" charset="0"/>
              </a:defRPr>
            </a:lvl1pPr>
          </a:lstStyle>
          <a:p>
            <a:pPr lvl="0"/>
            <a:r>
              <a:rPr lang="en-US" dirty="0"/>
              <a:t>Click to edit Master text styles</a:t>
            </a:r>
          </a:p>
        </p:txBody>
      </p:sp>
      <p:sp>
        <p:nvSpPr>
          <p:cNvPr id="42" name="Text Placeholder 29">
            <a:extLst>
              <a:ext uri="{FF2B5EF4-FFF2-40B4-BE49-F238E27FC236}">
                <a16:creationId xmlns:a16="http://schemas.microsoft.com/office/drawing/2014/main" id="{EC7AA13B-7544-4E16-8E8C-6E68C6495033}"/>
              </a:ext>
            </a:extLst>
          </p:cNvPr>
          <p:cNvSpPr>
            <a:spLocks noGrp="1"/>
          </p:cNvSpPr>
          <p:nvPr>
            <p:ph type="body" sz="quarter" idx="15"/>
          </p:nvPr>
        </p:nvSpPr>
        <p:spPr>
          <a:xfrm>
            <a:off x="2131070" y="3352771"/>
            <a:ext cx="1545336" cy="428780"/>
          </a:xfrm>
          <a:noFill/>
        </p:spPr>
        <p:txBody>
          <a:bodyPr lIns="137160" rIns="91440" bIns="45720"/>
          <a:lstStyle>
            <a:lvl1pPr marL="0" indent="0" algn="l" defTabSz="457200" rtl="0" eaLnBrk="1" latinLnBrk="0" hangingPunct="1">
              <a:lnSpc>
                <a:spcPct val="90000"/>
              </a:lnSpc>
              <a:spcBef>
                <a:spcPts val="600"/>
              </a:spcBef>
              <a:buFontTx/>
              <a:buNone/>
              <a:defRPr lang="en-US" sz="1000" b="0" i="0" kern="1200" dirty="0">
                <a:solidFill>
                  <a:schemeClr val="tx1"/>
                </a:solidFill>
                <a:latin typeface="+mn-lt"/>
                <a:ea typeface="+mn-ea"/>
                <a:cs typeface="Amazon Ember Regular" charset="0"/>
              </a:defRPr>
            </a:lvl1pPr>
          </a:lstStyle>
          <a:p>
            <a:pPr lvl="0"/>
            <a:r>
              <a:rPr lang="en-US" dirty="0"/>
              <a:t>Click to edit Master text styles</a:t>
            </a:r>
          </a:p>
        </p:txBody>
      </p:sp>
      <p:sp>
        <p:nvSpPr>
          <p:cNvPr id="43" name="Picture Placeholder 34">
            <a:extLst>
              <a:ext uri="{FF2B5EF4-FFF2-40B4-BE49-F238E27FC236}">
                <a16:creationId xmlns:a16="http://schemas.microsoft.com/office/drawing/2014/main" id="{54118853-9B53-49D4-B23D-B9A1D2F599C5}"/>
              </a:ext>
            </a:extLst>
          </p:cNvPr>
          <p:cNvSpPr>
            <a:spLocks noGrp="1"/>
          </p:cNvSpPr>
          <p:nvPr>
            <p:ph type="pic" sz="quarter" idx="16"/>
          </p:nvPr>
        </p:nvSpPr>
        <p:spPr>
          <a:xfrm>
            <a:off x="3795753" y="1825751"/>
            <a:ext cx="1549400" cy="1955800"/>
          </a:xfrm>
          <a:solidFill>
            <a:schemeClr val="bg1"/>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182880" tIns="182880" rIns="182880" bIns="146304" rtlCol="0" anchor="t" anchorCtr="0"/>
          <a:lstStyle>
            <a:lvl1pPr>
              <a:defRPr lang="en-US" sz="1400">
                <a:cs typeface="+mn-cs"/>
              </a:defRPr>
            </a:lvl1pPr>
          </a:lstStyle>
          <a:p>
            <a:pPr lvl="0" algn="ctr"/>
            <a:endParaRPr lang="en-US" dirty="0"/>
          </a:p>
        </p:txBody>
      </p:sp>
      <p:sp>
        <p:nvSpPr>
          <p:cNvPr id="44" name="Text Placeholder 29">
            <a:extLst>
              <a:ext uri="{FF2B5EF4-FFF2-40B4-BE49-F238E27FC236}">
                <a16:creationId xmlns:a16="http://schemas.microsoft.com/office/drawing/2014/main" id="{51FB852F-C503-44B5-871E-F48D0D7F3993}"/>
              </a:ext>
            </a:extLst>
          </p:cNvPr>
          <p:cNvSpPr>
            <a:spLocks noGrp="1"/>
          </p:cNvSpPr>
          <p:nvPr>
            <p:ph type="body" sz="quarter" idx="17"/>
          </p:nvPr>
        </p:nvSpPr>
        <p:spPr>
          <a:xfrm>
            <a:off x="3800347" y="2933700"/>
            <a:ext cx="1545336" cy="847850"/>
          </a:xfrm>
          <a:gradFill>
            <a:gsLst>
              <a:gs pos="0">
                <a:schemeClr val="bg2">
                  <a:alpha val="0"/>
                </a:schemeClr>
              </a:gs>
              <a:gs pos="85000">
                <a:schemeClr val="bg2">
                  <a:alpha val="85000"/>
                </a:schemeClr>
              </a:gs>
              <a:gs pos="53000">
                <a:schemeClr val="bg2">
                  <a:alpha val="70000"/>
                </a:schemeClr>
              </a:gs>
            </a:gsLst>
            <a:lin ang="5400000" scaled="1"/>
          </a:gradFill>
        </p:spPr>
        <p:txBody>
          <a:bodyPr lIns="137160" tIns="0" rIns="91440"/>
          <a:lstStyle>
            <a:lvl1pPr marL="0" indent="0" algn="l" defTabSz="457200" rtl="0" eaLnBrk="1" latinLnBrk="0" hangingPunct="1">
              <a:lnSpc>
                <a:spcPct val="90000"/>
              </a:lnSpc>
              <a:spcBef>
                <a:spcPts val="600"/>
              </a:spcBef>
              <a:buFontTx/>
              <a:buNone/>
              <a:defRPr lang="en-US" sz="1200" b="1" i="0" kern="1200" dirty="0">
                <a:solidFill>
                  <a:schemeClr val="accent1"/>
                </a:solidFill>
                <a:latin typeface="+mn-lt"/>
                <a:ea typeface="+mn-ea"/>
                <a:cs typeface="Amazon Ember Regular" charset="0"/>
              </a:defRPr>
            </a:lvl1pPr>
          </a:lstStyle>
          <a:p>
            <a:pPr lvl="0"/>
            <a:r>
              <a:rPr lang="en-US" dirty="0"/>
              <a:t>Click to edit Master text styles</a:t>
            </a:r>
          </a:p>
        </p:txBody>
      </p:sp>
      <p:sp>
        <p:nvSpPr>
          <p:cNvPr id="45" name="Text Placeholder 29">
            <a:extLst>
              <a:ext uri="{FF2B5EF4-FFF2-40B4-BE49-F238E27FC236}">
                <a16:creationId xmlns:a16="http://schemas.microsoft.com/office/drawing/2014/main" id="{90AA37AC-811F-4B41-9A6B-FEDF262705E6}"/>
              </a:ext>
            </a:extLst>
          </p:cNvPr>
          <p:cNvSpPr>
            <a:spLocks noGrp="1"/>
          </p:cNvSpPr>
          <p:nvPr>
            <p:ph type="body" sz="quarter" idx="18"/>
          </p:nvPr>
        </p:nvSpPr>
        <p:spPr>
          <a:xfrm>
            <a:off x="3800347" y="3352771"/>
            <a:ext cx="1545336" cy="428780"/>
          </a:xfrm>
          <a:noFill/>
        </p:spPr>
        <p:txBody>
          <a:bodyPr lIns="137160" rIns="91440" bIns="45720"/>
          <a:lstStyle>
            <a:lvl1pPr marL="0" indent="0" algn="l" defTabSz="457200" rtl="0" eaLnBrk="1" latinLnBrk="0" hangingPunct="1">
              <a:lnSpc>
                <a:spcPct val="90000"/>
              </a:lnSpc>
              <a:spcBef>
                <a:spcPts val="600"/>
              </a:spcBef>
              <a:buFontTx/>
              <a:buNone/>
              <a:defRPr lang="en-US" sz="1000" b="0" i="0" kern="1200" dirty="0">
                <a:solidFill>
                  <a:schemeClr val="tx1"/>
                </a:solidFill>
                <a:latin typeface="+mn-lt"/>
                <a:ea typeface="+mn-ea"/>
                <a:cs typeface="Amazon Ember Regular" charset="0"/>
              </a:defRPr>
            </a:lvl1pPr>
          </a:lstStyle>
          <a:p>
            <a:pPr lvl="0"/>
            <a:r>
              <a:rPr lang="en-US" dirty="0"/>
              <a:t>Click to edit Master text styles</a:t>
            </a:r>
          </a:p>
        </p:txBody>
      </p:sp>
      <p:sp>
        <p:nvSpPr>
          <p:cNvPr id="49" name="Picture Placeholder 34">
            <a:extLst>
              <a:ext uri="{FF2B5EF4-FFF2-40B4-BE49-F238E27FC236}">
                <a16:creationId xmlns:a16="http://schemas.microsoft.com/office/drawing/2014/main" id="{BDCB0957-3DF0-4AB4-B64C-DADE415FBD1E}"/>
              </a:ext>
            </a:extLst>
          </p:cNvPr>
          <p:cNvSpPr>
            <a:spLocks noGrp="1"/>
          </p:cNvSpPr>
          <p:nvPr>
            <p:ph type="pic" sz="quarter" idx="22"/>
          </p:nvPr>
        </p:nvSpPr>
        <p:spPr>
          <a:xfrm>
            <a:off x="5469749" y="1825751"/>
            <a:ext cx="1549400" cy="1955800"/>
          </a:xfrm>
          <a:solidFill>
            <a:schemeClr val="bg1"/>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182880" tIns="182880" rIns="182880" bIns="146304" rtlCol="0" anchor="t" anchorCtr="0"/>
          <a:lstStyle>
            <a:lvl1pPr>
              <a:defRPr lang="en-US" sz="1400">
                <a:cs typeface="+mn-cs"/>
              </a:defRPr>
            </a:lvl1pPr>
          </a:lstStyle>
          <a:p>
            <a:pPr lvl="0" algn="ctr"/>
            <a:endParaRPr lang="en-US"/>
          </a:p>
        </p:txBody>
      </p:sp>
      <p:sp>
        <p:nvSpPr>
          <p:cNvPr id="50" name="Text Placeholder 29">
            <a:extLst>
              <a:ext uri="{FF2B5EF4-FFF2-40B4-BE49-F238E27FC236}">
                <a16:creationId xmlns:a16="http://schemas.microsoft.com/office/drawing/2014/main" id="{ECDBA050-C24A-4748-8EF1-F527C1B6C9D5}"/>
              </a:ext>
            </a:extLst>
          </p:cNvPr>
          <p:cNvSpPr>
            <a:spLocks noGrp="1"/>
          </p:cNvSpPr>
          <p:nvPr>
            <p:ph type="body" sz="quarter" idx="23"/>
          </p:nvPr>
        </p:nvSpPr>
        <p:spPr>
          <a:xfrm>
            <a:off x="5471781" y="2933700"/>
            <a:ext cx="1545336" cy="847850"/>
          </a:xfrm>
          <a:gradFill>
            <a:gsLst>
              <a:gs pos="0">
                <a:schemeClr val="bg2">
                  <a:alpha val="0"/>
                </a:schemeClr>
              </a:gs>
              <a:gs pos="85000">
                <a:schemeClr val="bg2">
                  <a:alpha val="85000"/>
                </a:schemeClr>
              </a:gs>
              <a:gs pos="53000">
                <a:schemeClr val="bg2">
                  <a:alpha val="70000"/>
                </a:schemeClr>
              </a:gs>
            </a:gsLst>
            <a:lin ang="5400000" scaled="1"/>
          </a:gradFill>
        </p:spPr>
        <p:txBody>
          <a:bodyPr lIns="137160" tIns="0" rIns="91440"/>
          <a:lstStyle>
            <a:lvl1pPr marL="0" indent="0" algn="l" defTabSz="457200" rtl="0" eaLnBrk="1" latinLnBrk="0" hangingPunct="1">
              <a:lnSpc>
                <a:spcPct val="90000"/>
              </a:lnSpc>
              <a:spcBef>
                <a:spcPts val="600"/>
              </a:spcBef>
              <a:buFontTx/>
              <a:buNone/>
              <a:defRPr lang="en-US" sz="1200" b="1" i="0" kern="1200" dirty="0">
                <a:solidFill>
                  <a:schemeClr val="accent1"/>
                </a:solidFill>
                <a:latin typeface="+mn-lt"/>
                <a:ea typeface="+mn-ea"/>
                <a:cs typeface="Amazon Ember Regular" charset="0"/>
              </a:defRPr>
            </a:lvl1pPr>
          </a:lstStyle>
          <a:p>
            <a:pPr lvl="0"/>
            <a:r>
              <a:rPr lang="en-US" dirty="0"/>
              <a:t>Click to edit Master text styles</a:t>
            </a:r>
          </a:p>
        </p:txBody>
      </p:sp>
      <p:sp>
        <p:nvSpPr>
          <p:cNvPr id="51" name="Text Placeholder 29">
            <a:extLst>
              <a:ext uri="{FF2B5EF4-FFF2-40B4-BE49-F238E27FC236}">
                <a16:creationId xmlns:a16="http://schemas.microsoft.com/office/drawing/2014/main" id="{A6858792-84CF-48B8-B4D0-C3A6BC92CEC0}"/>
              </a:ext>
            </a:extLst>
          </p:cNvPr>
          <p:cNvSpPr>
            <a:spLocks noGrp="1"/>
          </p:cNvSpPr>
          <p:nvPr>
            <p:ph type="body" sz="quarter" idx="24"/>
          </p:nvPr>
        </p:nvSpPr>
        <p:spPr>
          <a:xfrm>
            <a:off x="5471781" y="3352771"/>
            <a:ext cx="1545336" cy="428780"/>
          </a:xfrm>
          <a:noFill/>
        </p:spPr>
        <p:txBody>
          <a:bodyPr lIns="137160" rIns="91440" bIns="45720"/>
          <a:lstStyle>
            <a:lvl1pPr marL="0" indent="0" algn="l" defTabSz="457200" rtl="0" eaLnBrk="1" latinLnBrk="0" hangingPunct="1">
              <a:lnSpc>
                <a:spcPct val="90000"/>
              </a:lnSpc>
              <a:spcBef>
                <a:spcPts val="600"/>
              </a:spcBef>
              <a:buFontTx/>
              <a:buNone/>
              <a:defRPr lang="en-US" sz="1000" b="0" i="0" kern="1200" dirty="0">
                <a:solidFill>
                  <a:schemeClr val="tx1"/>
                </a:solidFill>
                <a:latin typeface="+mn-lt"/>
                <a:ea typeface="+mn-ea"/>
                <a:cs typeface="Amazon Ember Regular" charset="0"/>
              </a:defRPr>
            </a:lvl1pPr>
          </a:lstStyle>
          <a:p>
            <a:pPr lvl="0"/>
            <a:r>
              <a:rPr lang="en-US" dirty="0"/>
              <a:t>Click to edit Master text styles</a:t>
            </a:r>
          </a:p>
        </p:txBody>
      </p:sp>
      <p:sp>
        <p:nvSpPr>
          <p:cNvPr id="52" name="Picture Placeholder 34">
            <a:extLst>
              <a:ext uri="{FF2B5EF4-FFF2-40B4-BE49-F238E27FC236}">
                <a16:creationId xmlns:a16="http://schemas.microsoft.com/office/drawing/2014/main" id="{D65DD4FF-4C7D-4E9E-B3B4-AA74B3902C74}"/>
              </a:ext>
            </a:extLst>
          </p:cNvPr>
          <p:cNvSpPr>
            <a:spLocks noGrp="1"/>
          </p:cNvSpPr>
          <p:nvPr>
            <p:ph type="pic" sz="quarter" idx="25"/>
          </p:nvPr>
        </p:nvSpPr>
        <p:spPr>
          <a:xfrm>
            <a:off x="7136994" y="1825751"/>
            <a:ext cx="1549400" cy="1955800"/>
          </a:xfrm>
          <a:solidFill>
            <a:schemeClr val="bg1"/>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182880" tIns="182880" rIns="182880" bIns="146304" rtlCol="0" anchor="t" anchorCtr="0"/>
          <a:lstStyle>
            <a:lvl1pPr>
              <a:defRPr lang="en-US" sz="1400">
                <a:cs typeface="+mn-cs"/>
              </a:defRPr>
            </a:lvl1pPr>
          </a:lstStyle>
          <a:p>
            <a:pPr lvl="0" algn="ctr"/>
            <a:endParaRPr lang="en-US" dirty="0"/>
          </a:p>
        </p:txBody>
      </p:sp>
      <p:sp>
        <p:nvSpPr>
          <p:cNvPr id="53" name="Text Placeholder 29">
            <a:extLst>
              <a:ext uri="{FF2B5EF4-FFF2-40B4-BE49-F238E27FC236}">
                <a16:creationId xmlns:a16="http://schemas.microsoft.com/office/drawing/2014/main" id="{E58A45B1-68A3-409C-B445-1A4A60C2F669}"/>
              </a:ext>
            </a:extLst>
          </p:cNvPr>
          <p:cNvSpPr>
            <a:spLocks noGrp="1"/>
          </p:cNvSpPr>
          <p:nvPr>
            <p:ph type="body" sz="quarter" idx="26"/>
          </p:nvPr>
        </p:nvSpPr>
        <p:spPr>
          <a:xfrm>
            <a:off x="7141588" y="2933700"/>
            <a:ext cx="1545336" cy="847850"/>
          </a:xfrm>
          <a:gradFill>
            <a:gsLst>
              <a:gs pos="0">
                <a:schemeClr val="bg2">
                  <a:alpha val="0"/>
                </a:schemeClr>
              </a:gs>
              <a:gs pos="85000">
                <a:schemeClr val="bg2">
                  <a:alpha val="85000"/>
                </a:schemeClr>
              </a:gs>
              <a:gs pos="53000">
                <a:schemeClr val="bg2">
                  <a:alpha val="70000"/>
                </a:schemeClr>
              </a:gs>
            </a:gsLst>
            <a:lin ang="5400000" scaled="1"/>
          </a:gradFill>
        </p:spPr>
        <p:txBody>
          <a:bodyPr lIns="137160" tIns="0" rIns="91440"/>
          <a:lstStyle>
            <a:lvl1pPr marL="0" indent="0" algn="l" defTabSz="457200" rtl="0" eaLnBrk="1" latinLnBrk="0" hangingPunct="1">
              <a:lnSpc>
                <a:spcPct val="90000"/>
              </a:lnSpc>
              <a:spcBef>
                <a:spcPts val="600"/>
              </a:spcBef>
              <a:buFontTx/>
              <a:buNone/>
              <a:defRPr lang="en-US" sz="1200" b="1" i="0" kern="1200" dirty="0">
                <a:solidFill>
                  <a:schemeClr val="accent1"/>
                </a:solidFill>
                <a:latin typeface="+mn-lt"/>
                <a:ea typeface="+mn-ea"/>
                <a:cs typeface="Amazon Ember Regular" charset="0"/>
              </a:defRPr>
            </a:lvl1pPr>
          </a:lstStyle>
          <a:p>
            <a:pPr lvl="0"/>
            <a:r>
              <a:rPr lang="en-US" dirty="0"/>
              <a:t>Click to edit Master text styles</a:t>
            </a:r>
          </a:p>
        </p:txBody>
      </p:sp>
      <p:sp>
        <p:nvSpPr>
          <p:cNvPr id="54" name="Text Placeholder 29">
            <a:extLst>
              <a:ext uri="{FF2B5EF4-FFF2-40B4-BE49-F238E27FC236}">
                <a16:creationId xmlns:a16="http://schemas.microsoft.com/office/drawing/2014/main" id="{8F4889A4-67A6-4E03-A638-56EC89426589}"/>
              </a:ext>
            </a:extLst>
          </p:cNvPr>
          <p:cNvSpPr>
            <a:spLocks noGrp="1"/>
          </p:cNvSpPr>
          <p:nvPr>
            <p:ph type="body" sz="quarter" idx="27"/>
          </p:nvPr>
        </p:nvSpPr>
        <p:spPr>
          <a:xfrm>
            <a:off x="7141588" y="3352771"/>
            <a:ext cx="1545336" cy="428780"/>
          </a:xfrm>
          <a:noFill/>
        </p:spPr>
        <p:txBody>
          <a:bodyPr lIns="137160" rIns="91440" bIns="45720"/>
          <a:lstStyle>
            <a:lvl1pPr marL="0" indent="0" algn="l" defTabSz="457200" rtl="0" eaLnBrk="1" latinLnBrk="0" hangingPunct="1">
              <a:lnSpc>
                <a:spcPct val="90000"/>
              </a:lnSpc>
              <a:spcBef>
                <a:spcPts val="600"/>
              </a:spcBef>
              <a:buFontTx/>
              <a:buNone/>
              <a:defRPr lang="en-US" sz="1000" b="0" i="0" kern="1200" dirty="0">
                <a:solidFill>
                  <a:schemeClr val="tx1"/>
                </a:solidFill>
                <a:latin typeface="+mn-lt"/>
                <a:ea typeface="+mn-ea"/>
                <a:cs typeface="Amazon Ember Regular" charset="0"/>
              </a:defRPr>
            </a:lvl1pPr>
          </a:lstStyle>
          <a:p>
            <a:pPr lvl="0"/>
            <a:r>
              <a:rPr lang="en-US" dirty="0"/>
              <a:t>Click to edit Master text styles</a:t>
            </a:r>
          </a:p>
        </p:txBody>
      </p:sp>
    </p:spTree>
    <p:extLst>
      <p:ext uri="{BB962C8B-B14F-4D97-AF65-F5344CB8AC3E}">
        <p14:creationId xmlns:p14="http://schemas.microsoft.com/office/powerpoint/2010/main" val="17303812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42" presetClass="path" presetSubtype="0" decel="100000" fill="hold" grpId="1" nodeType="withEffect">
                                  <p:stCondLst>
                                    <p:cond delay="0"/>
                                  </p:stCondLst>
                                  <p:childTnLst>
                                    <p:animMotion origin="layout" path="M -0.0198 -7.40741E-7 L 4.72222E-6 -7.40741E-7 " pathEditMode="relative" rAng="0" ptsTypes="AA">
                                      <p:cBhvr>
                                        <p:cTn id="9" dur="600" fill="hold"/>
                                        <p:tgtEl>
                                          <p:spTgt spid="4"/>
                                        </p:tgtEl>
                                        <p:attrNameLst>
                                          <p:attrName>ppt_x</p:attrName>
                                          <p:attrName>ppt_y</p:attrName>
                                        </p:attrNameLst>
                                      </p:cBhvr>
                                      <p:rCtr x="990" y="0"/>
                                    </p:animMotion>
                                  </p:childTnLst>
                                </p:cTn>
                              </p:par>
                              <p:par>
                                <p:cTn id="10" presetID="10"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42" presetClass="path" presetSubtype="0" decel="100000" fill="hold" grpId="1" nodeType="withEffect">
                                  <p:stCondLst>
                                    <p:cond delay="0"/>
                                  </p:stCondLst>
                                  <p:childTnLst>
                                    <p:animMotion origin="layout" path="M -0.0198 -7.40741E-7 L 4.72222E-6 -7.40741E-7 " pathEditMode="relative" rAng="0" ptsTypes="AA">
                                      <p:cBhvr>
                                        <p:cTn id="14" dur="600" fill="hold"/>
                                        <p:tgtEl>
                                          <p:spTgt spid="3"/>
                                        </p:tgtEl>
                                        <p:attrNameLst>
                                          <p:attrName>ppt_x</p:attrName>
                                          <p:attrName>ppt_y</p:attrName>
                                        </p:attrNameLst>
                                      </p:cBhvr>
                                      <p:rCtr x="990" y="0"/>
                                    </p:animMotion>
                                  </p:childTnLst>
                                </p:cTn>
                              </p:par>
                              <p:par>
                                <p:cTn id="15" presetID="10"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42" presetClass="path" presetSubtype="0" decel="100000" fill="hold" grpId="1" nodeType="withEffect">
                                  <p:stCondLst>
                                    <p:cond delay="0"/>
                                  </p:stCondLst>
                                  <p:childTnLst>
                                    <p:animMotion origin="layout" path="M -0.0198 -7.40741E-7 L 4.72222E-6 -7.40741E-7 " pathEditMode="relative" rAng="0" ptsTypes="AA">
                                      <p:cBhvr>
                                        <p:cTn id="19" dur="600" fill="hold"/>
                                        <p:tgtEl>
                                          <p:spTgt spid="5"/>
                                        </p:tgtEl>
                                        <p:attrNameLst>
                                          <p:attrName>ppt_x</p:attrName>
                                          <p:attrName>ppt_y</p:attrName>
                                        </p:attrNameLst>
                                      </p:cBhvr>
                                      <p:rCtr x="99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4" grpId="0"/>
      <p:bldP spid="4" grpId="1"/>
      <p:bldP spid="5" grpId="0"/>
      <p:bldP spid="5" grpId="1"/>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Use cases 6">
    <p:spTree>
      <p:nvGrpSpPr>
        <p:cNvPr id="1" name=""/>
        <p:cNvGrpSpPr/>
        <p:nvPr/>
      </p:nvGrpSpPr>
      <p:grpSpPr>
        <a:xfrm>
          <a:off x="0" y="0"/>
          <a:ext cx="0" cy="0"/>
          <a:chOff x="0" y="0"/>
          <a:chExt cx="0" cy="0"/>
        </a:xfrm>
      </p:grpSpPr>
      <p:sp>
        <p:nvSpPr>
          <p:cNvPr id="35" name="Picture Placeholder 34">
            <a:extLst>
              <a:ext uri="{FF2B5EF4-FFF2-40B4-BE49-F238E27FC236}">
                <a16:creationId xmlns:a16="http://schemas.microsoft.com/office/drawing/2014/main" id="{DEF464C7-6C44-4E74-A212-E053D86E54E1}"/>
              </a:ext>
            </a:extLst>
          </p:cNvPr>
          <p:cNvSpPr>
            <a:spLocks noGrp="1"/>
          </p:cNvSpPr>
          <p:nvPr>
            <p:ph type="pic" sz="quarter" idx="12"/>
          </p:nvPr>
        </p:nvSpPr>
        <p:spPr>
          <a:xfrm>
            <a:off x="3796646" y="438911"/>
            <a:ext cx="1549400" cy="1955800"/>
          </a:xfrm>
          <a:solidFill>
            <a:schemeClr val="bg1"/>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182880" tIns="182880" rIns="182880" bIns="146304" rtlCol="0" anchor="t" anchorCtr="0"/>
          <a:lstStyle>
            <a:lvl1pPr>
              <a:defRPr lang="en-US" sz="1400">
                <a:cs typeface="+mn-cs"/>
              </a:defRPr>
            </a:lvl1pPr>
          </a:lstStyle>
          <a:p>
            <a:pPr lvl="0" algn="ctr"/>
            <a:endParaRPr lang="en-US" dirty="0"/>
          </a:p>
        </p:txBody>
      </p:sp>
      <p:sp>
        <p:nvSpPr>
          <p:cNvPr id="3" name="Title Placeholder 1">
            <a:extLst>
              <a:ext uri="{FF2B5EF4-FFF2-40B4-BE49-F238E27FC236}">
                <a16:creationId xmlns:a16="http://schemas.microsoft.com/office/drawing/2014/main" id="{76CB2A42-BFAB-4D2F-BCCD-5492D3042B65}"/>
              </a:ext>
            </a:extLst>
          </p:cNvPr>
          <p:cNvSpPr>
            <a:spLocks noGrp="1"/>
          </p:cNvSpPr>
          <p:nvPr>
            <p:ph type="title"/>
          </p:nvPr>
        </p:nvSpPr>
        <p:spPr>
          <a:xfrm>
            <a:off x="457199" y="648334"/>
            <a:ext cx="3108193" cy="361951"/>
          </a:xfrm>
          <a:prstGeom prst="rect">
            <a:avLst/>
          </a:prstGeom>
        </p:spPr>
        <p:txBody>
          <a:bodyPr vert="horz" lIns="0" tIns="0" rIns="0" bIns="0" rtlCol="0" anchor="t" anchorCtr="0">
            <a:noAutofit/>
          </a:bodyPr>
          <a:lstStyle>
            <a:lvl1pPr>
              <a:defRPr b="1">
                <a:solidFill>
                  <a:schemeClr val="accent1"/>
                </a:solidFill>
              </a:defRPr>
            </a:lvl1pPr>
          </a:lstStyle>
          <a:p>
            <a:r>
              <a:rPr lang="en-US" dirty="0"/>
              <a:t>Click to edit</a:t>
            </a:r>
          </a:p>
        </p:txBody>
      </p:sp>
      <p:sp>
        <p:nvSpPr>
          <p:cNvPr id="4" name="Title 1">
            <a:extLst>
              <a:ext uri="{FF2B5EF4-FFF2-40B4-BE49-F238E27FC236}">
                <a16:creationId xmlns:a16="http://schemas.microsoft.com/office/drawing/2014/main" id="{0A9907E0-9545-4656-B622-6DBFC5DF660C}"/>
              </a:ext>
            </a:extLst>
          </p:cNvPr>
          <p:cNvSpPr txBox="1">
            <a:spLocks/>
          </p:cNvSpPr>
          <p:nvPr userDrawn="1"/>
        </p:nvSpPr>
        <p:spPr>
          <a:xfrm>
            <a:off x="457200" y="285750"/>
            <a:ext cx="3108192" cy="361950"/>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b="0" i="0" kern="1200">
                <a:solidFill>
                  <a:schemeClr val="tx1"/>
                </a:solidFill>
                <a:latin typeface="+mj-lt"/>
                <a:ea typeface="+mj-ea"/>
                <a:cs typeface="Amazon Ember Regular" charset="0"/>
              </a:defRPr>
            </a:lvl1pPr>
          </a:lstStyle>
          <a:p>
            <a:r>
              <a:rPr lang="en-US" sz="2400" dirty="0"/>
              <a:t>Top 6 </a:t>
            </a:r>
            <a:endParaRPr lang="en-US" sz="2000" dirty="0"/>
          </a:p>
        </p:txBody>
      </p:sp>
      <p:sp>
        <p:nvSpPr>
          <p:cNvPr id="5" name="Title 1">
            <a:extLst>
              <a:ext uri="{FF2B5EF4-FFF2-40B4-BE49-F238E27FC236}">
                <a16:creationId xmlns:a16="http://schemas.microsoft.com/office/drawing/2014/main" id="{652511B1-E761-4226-BC70-414DA90600CA}"/>
              </a:ext>
            </a:extLst>
          </p:cNvPr>
          <p:cNvSpPr txBox="1">
            <a:spLocks/>
          </p:cNvSpPr>
          <p:nvPr userDrawn="1"/>
        </p:nvSpPr>
        <p:spPr>
          <a:xfrm>
            <a:off x="457199" y="1085850"/>
            <a:ext cx="3108193" cy="361950"/>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b="0" i="0" kern="1200">
                <a:solidFill>
                  <a:schemeClr val="tx1"/>
                </a:solidFill>
                <a:latin typeface="+mj-lt"/>
                <a:ea typeface="+mj-ea"/>
                <a:cs typeface="Amazon Ember Regular" charset="0"/>
              </a:defRPr>
            </a:lvl1pPr>
          </a:lstStyle>
          <a:p>
            <a:r>
              <a:rPr lang="en-US" sz="2400" dirty="0"/>
              <a:t>Use</a:t>
            </a:r>
            <a:r>
              <a:rPr lang="en-US" sz="2400" baseline="0" dirty="0"/>
              <a:t> cases</a:t>
            </a:r>
            <a:endParaRPr lang="en-US" sz="2000" dirty="0"/>
          </a:p>
        </p:txBody>
      </p:sp>
      <p:sp>
        <p:nvSpPr>
          <p:cNvPr id="30" name="Text Placeholder 29">
            <a:extLst>
              <a:ext uri="{FF2B5EF4-FFF2-40B4-BE49-F238E27FC236}">
                <a16:creationId xmlns:a16="http://schemas.microsoft.com/office/drawing/2014/main" id="{4DF27B2C-7202-4424-AA7E-79FBAC24DFFC}"/>
              </a:ext>
            </a:extLst>
          </p:cNvPr>
          <p:cNvSpPr>
            <a:spLocks noGrp="1"/>
          </p:cNvSpPr>
          <p:nvPr>
            <p:ph type="body" sz="quarter" idx="10"/>
          </p:nvPr>
        </p:nvSpPr>
        <p:spPr>
          <a:xfrm>
            <a:off x="3801240" y="1546860"/>
            <a:ext cx="1545336" cy="847850"/>
          </a:xfrm>
          <a:gradFill>
            <a:gsLst>
              <a:gs pos="0">
                <a:schemeClr val="bg2">
                  <a:alpha val="0"/>
                </a:schemeClr>
              </a:gs>
              <a:gs pos="85000">
                <a:schemeClr val="bg2">
                  <a:alpha val="85000"/>
                </a:schemeClr>
              </a:gs>
              <a:gs pos="53000">
                <a:schemeClr val="bg2">
                  <a:alpha val="70000"/>
                </a:schemeClr>
              </a:gs>
            </a:gsLst>
            <a:lin ang="5400000" scaled="1"/>
          </a:gradFill>
        </p:spPr>
        <p:txBody>
          <a:bodyPr lIns="137160" tIns="0" rIns="91440"/>
          <a:lstStyle>
            <a:lvl1pPr marL="0" indent="0" algn="l" defTabSz="457200" rtl="0" eaLnBrk="1" latinLnBrk="0" hangingPunct="1">
              <a:lnSpc>
                <a:spcPct val="90000"/>
              </a:lnSpc>
              <a:spcBef>
                <a:spcPts val="600"/>
              </a:spcBef>
              <a:buFontTx/>
              <a:buNone/>
              <a:defRPr lang="en-US" sz="1200" b="1" i="0" kern="1200" dirty="0">
                <a:solidFill>
                  <a:schemeClr val="accent1"/>
                </a:solidFill>
                <a:latin typeface="+mn-lt"/>
                <a:ea typeface="+mn-ea"/>
                <a:cs typeface="Amazon Ember Regular" charset="0"/>
              </a:defRPr>
            </a:lvl1pPr>
          </a:lstStyle>
          <a:p>
            <a:pPr lvl="0"/>
            <a:r>
              <a:rPr lang="en-US" dirty="0"/>
              <a:t>Click to edit Master text styles</a:t>
            </a:r>
          </a:p>
        </p:txBody>
      </p:sp>
      <p:sp>
        <p:nvSpPr>
          <p:cNvPr id="33" name="Text Placeholder 29">
            <a:extLst>
              <a:ext uri="{FF2B5EF4-FFF2-40B4-BE49-F238E27FC236}">
                <a16:creationId xmlns:a16="http://schemas.microsoft.com/office/drawing/2014/main" id="{FFA7191D-CA50-428F-99AC-754FFA2CF4D0}"/>
              </a:ext>
            </a:extLst>
          </p:cNvPr>
          <p:cNvSpPr>
            <a:spLocks noGrp="1"/>
          </p:cNvSpPr>
          <p:nvPr>
            <p:ph type="body" sz="quarter" idx="11"/>
          </p:nvPr>
        </p:nvSpPr>
        <p:spPr>
          <a:xfrm>
            <a:off x="3801240" y="1965931"/>
            <a:ext cx="1545336" cy="428780"/>
          </a:xfrm>
          <a:noFill/>
        </p:spPr>
        <p:txBody>
          <a:bodyPr lIns="137160" rIns="91440" bIns="45720"/>
          <a:lstStyle>
            <a:lvl1pPr marL="0" indent="0" algn="l" defTabSz="457200" rtl="0" eaLnBrk="1" latinLnBrk="0" hangingPunct="1">
              <a:lnSpc>
                <a:spcPct val="90000"/>
              </a:lnSpc>
              <a:spcBef>
                <a:spcPts val="600"/>
              </a:spcBef>
              <a:buFontTx/>
              <a:buNone/>
              <a:defRPr lang="en-US" sz="1000" b="0" i="0" kern="1200" dirty="0">
                <a:solidFill>
                  <a:schemeClr val="tx1"/>
                </a:solidFill>
                <a:latin typeface="+mn-lt"/>
                <a:ea typeface="+mn-ea"/>
                <a:cs typeface="Amazon Ember Regular" charset="0"/>
              </a:defRPr>
            </a:lvl1pPr>
          </a:lstStyle>
          <a:p>
            <a:pPr lvl="0"/>
            <a:r>
              <a:rPr lang="en-US" dirty="0"/>
              <a:t>Click to edit Master text styles</a:t>
            </a:r>
          </a:p>
        </p:txBody>
      </p:sp>
      <p:sp>
        <p:nvSpPr>
          <p:cNvPr id="40" name="Picture Placeholder 34">
            <a:extLst>
              <a:ext uri="{FF2B5EF4-FFF2-40B4-BE49-F238E27FC236}">
                <a16:creationId xmlns:a16="http://schemas.microsoft.com/office/drawing/2014/main" id="{7E88B45D-7DF4-4D5C-BCB4-3D117E2B0D0E}"/>
              </a:ext>
            </a:extLst>
          </p:cNvPr>
          <p:cNvSpPr>
            <a:spLocks noGrp="1"/>
          </p:cNvSpPr>
          <p:nvPr>
            <p:ph type="pic" sz="quarter" idx="13"/>
          </p:nvPr>
        </p:nvSpPr>
        <p:spPr>
          <a:xfrm>
            <a:off x="5466890" y="438911"/>
            <a:ext cx="1549400" cy="1955800"/>
          </a:xfrm>
          <a:solidFill>
            <a:schemeClr val="bg1"/>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182880" tIns="182880" rIns="182880" bIns="146304" rtlCol="0" anchor="t" anchorCtr="0"/>
          <a:lstStyle>
            <a:lvl1pPr>
              <a:defRPr lang="en-US" sz="1400">
                <a:cs typeface="+mn-cs"/>
              </a:defRPr>
            </a:lvl1pPr>
          </a:lstStyle>
          <a:p>
            <a:pPr lvl="0" algn="ctr"/>
            <a:endParaRPr lang="en-US"/>
          </a:p>
        </p:txBody>
      </p:sp>
      <p:sp>
        <p:nvSpPr>
          <p:cNvPr id="41" name="Text Placeholder 29">
            <a:extLst>
              <a:ext uri="{FF2B5EF4-FFF2-40B4-BE49-F238E27FC236}">
                <a16:creationId xmlns:a16="http://schemas.microsoft.com/office/drawing/2014/main" id="{1BBD6323-54F5-4DFB-BEF2-7A85C7747205}"/>
              </a:ext>
            </a:extLst>
          </p:cNvPr>
          <p:cNvSpPr>
            <a:spLocks noGrp="1"/>
          </p:cNvSpPr>
          <p:nvPr>
            <p:ph type="body" sz="quarter" idx="14"/>
          </p:nvPr>
        </p:nvSpPr>
        <p:spPr>
          <a:xfrm>
            <a:off x="5468922" y="1546860"/>
            <a:ext cx="1545336" cy="847850"/>
          </a:xfrm>
          <a:gradFill>
            <a:gsLst>
              <a:gs pos="0">
                <a:schemeClr val="bg2">
                  <a:alpha val="0"/>
                </a:schemeClr>
              </a:gs>
              <a:gs pos="85000">
                <a:schemeClr val="bg2">
                  <a:alpha val="85000"/>
                </a:schemeClr>
              </a:gs>
              <a:gs pos="53000">
                <a:schemeClr val="bg2">
                  <a:alpha val="70000"/>
                </a:schemeClr>
              </a:gs>
            </a:gsLst>
            <a:lin ang="5400000" scaled="1"/>
          </a:gradFill>
        </p:spPr>
        <p:txBody>
          <a:bodyPr lIns="137160" tIns="0" rIns="91440"/>
          <a:lstStyle>
            <a:lvl1pPr marL="0" indent="0" algn="l" defTabSz="457200" rtl="0" eaLnBrk="1" latinLnBrk="0" hangingPunct="1">
              <a:lnSpc>
                <a:spcPct val="90000"/>
              </a:lnSpc>
              <a:spcBef>
                <a:spcPts val="600"/>
              </a:spcBef>
              <a:buFontTx/>
              <a:buNone/>
              <a:defRPr lang="en-US" sz="1200" b="1" i="0" kern="1200" dirty="0">
                <a:solidFill>
                  <a:schemeClr val="accent1"/>
                </a:solidFill>
                <a:latin typeface="+mn-lt"/>
                <a:ea typeface="+mn-ea"/>
                <a:cs typeface="Amazon Ember Regular" charset="0"/>
              </a:defRPr>
            </a:lvl1pPr>
          </a:lstStyle>
          <a:p>
            <a:pPr lvl="0"/>
            <a:r>
              <a:rPr lang="en-US" dirty="0"/>
              <a:t>Click to edit Master text styles</a:t>
            </a:r>
          </a:p>
        </p:txBody>
      </p:sp>
      <p:sp>
        <p:nvSpPr>
          <p:cNvPr id="42" name="Text Placeholder 29">
            <a:extLst>
              <a:ext uri="{FF2B5EF4-FFF2-40B4-BE49-F238E27FC236}">
                <a16:creationId xmlns:a16="http://schemas.microsoft.com/office/drawing/2014/main" id="{EC7AA13B-7544-4E16-8E8C-6E68C6495033}"/>
              </a:ext>
            </a:extLst>
          </p:cNvPr>
          <p:cNvSpPr>
            <a:spLocks noGrp="1"/>
          </p:cNvSpPr>
          <p:nvPr>
            <p:ph type="body" sz="quarter" idx="15"/>
          </p:nvPr>
        </p:nvSpPr>
        <p:spPr>
          <a:xfrm>
            <a:off x="5468922" y="1965931"/>
            <a:ext cx="1545336" cy="428780"/>
          </a:xfrm>
          <a:noFill/>
        </p:spPr>
        <p:txBody>
          <a:bodyPr lIns="137160" rIns="91440" bIns="45720"/>
          <a:lstStyle>
            <a:lvl1pPr marL="0" indent="0" algn="l" defTabSz="457200" rtl="0" eaLnBrk="1" latinLnBrk="0" hangingPunct="1">
              <a:lnSpc>
                <a:spcPct val="90000"/>
              </a:lnSpc>
              <a:spcBef>
                <a:spcPts val="600"/>
              </a:spcBef>
              <a:buFontTx/>
              <a:buNone/>
              <a:defRPr lang="en-US" sz="1000" b="0" i="0" kern="1200" dirty="0">
                <a:solidFill>
                  <a:schemeClr val="tx1"/>
                </a:solidFill>
                <a:latin typeface="+mn-lt"/>
                <a:ea typeface="+mn-ea"/>
                <a:cs typeface="Amazon Ember Regular" charset="0"/>
              </a:defRPr>
            </a:lvl1pPr>
          </a:lstStyle>
          <a:p>
            <a:pPr lvl="0"/>
            <a:r>
              <a:rPr lang="en-US" dirty="0"/>
              <a:t>Click to edit Master text styles</a:t>
            </a:r>
          </a:p>
        </p:txBody>
      </p:sp>
      <p:sp>
        <p:nvSpPr>
          <p:cNvPr id="43" name="Picture Placeholder 34">
            <a:extLst>
              <a:ext uri="{FF2B5EF4-FFF2-40B4-BE49-F238E27FC236}">
                <a16:creationId xmlns:a16="http://schemas.microsoft.com/office/drawing/2014/main" id="{54118853-9B53-49D4-B23D-B9A1D2F599C5}"/>
              </a:ext>
            </a:extLst>
          </p:cNvPr>
          <p:cNvSpPr>
            <a:spLocks noGrp="1"/>
          </p:cNvSpPr>
          <p:nvPr>
            <p:ph type="pic" sz="quarter" idx="16"/>
          </p:nvPr>
        </p:nvSpPr>
        <p:spPr>
          <a:xfrm>
            <a:off x="7136340" y="438911"/>
            <a:ext cx="1549400" cy="1955800"/>
          </a:xfrm>
          <a:solidFill>
            <a:schemeClr val="bg1"/>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182880" tIns="182880" rIns="182880" bIns="146304" rtlCol="0" anchor="t" anchorCtr="0"/>
          <a:lstStyle>
            <a:lvl1pPr>
              <a:defRPr lang="en-US" sz="1400">
                <a:cs typeface="+mn-cs"/>
              </a:defRPr>
            </a:lvl1pPr>
          </a:lstStyle>
          <a:p>
            <a:pPr lvl="0" algn="ctr"/>
            <a:endParaRPr lang="en-US" dirty="0"/>
          </a:p>
        </p:txBody>
      </p:sp>
      <p:sp>
        <p:nvSpPr>
          <p:cNvPr id="44" name="Text Placeholder 29">
            <a:extLst>
              <a:ext uri="{FF2B5EF4-FFF2-40B4-BE49-F238E27FC236}">
                <a16:creationId xmlns:a16="http://schemas.microsoft.com/office/drawing/2014/main" id="{51FB852F-C503-44B5-871E-F48D0D7F3993}"/>
              </a:ext>
            </a:extLst>
          </p:cNvPr>
          <p:cNvSpPr>
            <a:spLocks noGrp="1"/>
          </p:cNvSpPr>
          <p:nvPr>
            <p:ph type="body" sz="quarter" idx="17"/>
          </p:nvPr>
        </p:nvSpPr>
        <p:spPr>
          <a:xfrm>
            <a:off x="7140934" y="1546860"/>
            <a:ext cx="1545336" cy="847850"/>
          </a:xfrm>
          <a:gradFill>
            <a:gsLst>
              <a:gs pos="0">
                <a:schemeClr val="bg2">
                  <a:alpha val="0"/>
                </a:schemeClr>
              </a:gs>
              <a:gs pos="85000">
                <a:schemeClr val="bg2">
                  <a:alpha val="85000"/>
                </a:schemeClr>
              </a:gs>
              <a:gs pos="53000">
                <a:schemeClr val="bg2">
                  <a:alpha val="70000"/>
                </a:schemeClr>
              </a:gs>
            </a:gsLst>
            <a:lin ang="5400000" scaled="1"/>
          </a:gradFill>
        </p:spPr>
        <p:txBody>
          <a:bodyPr lIns="137160" tIns="0" rIns="91440"/>
          <a:lstStyle>
            <a:lvl1pPr marL="0" indent="0" algn="l" defTabSz="457200" rtl="0" eaLnBrk="1" latinLnBrk="0" hangingPunct="1">
              <a:lnSpc>
                <a:spcPct val="90000"/>
              </a:lnSpc>
              <a:spcBef>
                <a:spcPts val="600"/>
              </a:spcBef>
              <a:buFontTx/>
              <a:buNone/>
              <a:defRPr lang="en-US" sz="1200" b="1" i="0" kern="1200" dirty="0">
                <a:solidFill>
                  <a:schemeClr val="accent1"/>
                </a:solidFill>
                <a:latin typeface="+mn-lt"/>
                <a:ea typeface="+mn-ea"/>
                <a:cs typeface="Amazon Ember Regular" charset="0"/>
              </a:defRPr>
            </a:lvl1pPr>
          </a:lstStyle>
          <a:p>
            <a:pPr lvl="0"/>
            <a:r>
              <a:rPr lang="en-US" dirty="0"/>
              <a:t>Click to edit Master text styles</a:t>
            </a:r>
          </a:p>
        </p:txBody>
      </p:sp>
      <p:sp>
        <p:nvSpPr>
          <p:cNvPr id="45" name="Text Placeholder 29">
            <a:extLst>
              <a:ext uri="{FF2B5EF4-FFF2-40B4-BE49-F238E27FC236}">
                <a16:creationId xmlns:a16="http://schemas.microsoft.com/office/drawing/2014/main" id="{90AA37AC-811F-4B41-9A6B-FEDF262705E6}"/>
              </a:ext>
            </a:extLst>
          </p:cNvPr>
          <p:cNvSpPr>
            <a:spLocks noGrp="1"/>
          </p:cNvSpPr>
          <p:nvPr>
            <p:ph type="body" sz="quarter" idx="18"/>
          </p:nvPr>
        </p:nvSpPr>
        <p:spPr>
          <a:xfrm>
            <a:off x="7140934" y="1965931"/>
            <a:ext cx="1545336" cy="428780"/>
          </a:xfrm>
          <a:noFill/>
        </p:spPr>
        <p:txBody>
          <a:bodyPr lIns="137160" rIns="91440" bIns="45720"/>
          <a:lstStyle>
            <a:lvl1pPr marL="0" indent="0" algn="l" defTabSz="457200" rtl="0" eaLnBrk="1" latinLnBrk="0" hangingPunct="1">
              <a:lnSpc>
                <a:spcPct val="90000"/>
              </a:lnSpc>
              <a:spcBef>
                <a:spcPts val="600"/>
              </a:spcBef>
              <a:buFontTx/>
              <a:buNone/>
              <a:defRPr lang="en-US" sz="1000" b="0" i="0" kern="1200" dirty="0">
                <a:solidFill>
                  <a:schemeClr val="tx1"/>
                </a:solidFill>
                <a:latin typeface="+mn-lt"/>
                <a:ea typeface="+mn-ea"/>
                <a:cs typeface="Amazon Ember Regular" charset="0"/>
              </a:defRPr>
            </a:lvl1pPr>
          </a:lstStyle>
          <a:p>
            <a:pPr lvl="0"/>
            <a:r>
              <a:rPr lang="en-US" dirty="0"/>
              <a:t>Click to edit Master text styles</a:t>
            </a:r>
          </a:p>
        </p:txBody>
      </p:sp>
      <p:sp>
        <p:nvSpPr>
          <p:cNvPr id="46" name="Picture Placeholder 34">
            <a:extLst>
              <a:ext uri="{FF2B5EF4-FFF2-40B4-BE49-F238E27FC236}">
                <a16:creationId xmlns:a16="http://schemas.microsoft.com/office/drawing/2014/main" id="{C034FC5D-0912-4DAF-BE54-FA14CF073F81}"/>
              </a:ext>
            </a:extLst>
          </p:cNvPr>
          <p:cNvSpPr>
            <a:spLocks noGrp="1"/>
          </p:cNvSpPr>
          <p:nvPr>
            <p:ph type="pic" sz="quarter" idx="19"/>
          </p:nvPr>
        </p:nvSpPr>
        <p:spPr>
          <a:xfrm>
            <a:off x="3797300" y="2532316"/>
            <a:ext cx="1549400" cy="1955800"/>
          </a:xfrm>
          <a:solidFill>
            <a:schemeClr val="bg1"/>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182880" tIns="182880" rIns="182880" bIns="146304" rtlCol="0" anchor="t" anchorCtr="0"/>
          <a:lstStyle>
            <a:lvl1pPr>
              <a:defRPr lang="en-US" sz="1400">
                <a:cs typeface="+mn-cs"/>
              </a:defRPr>
            </a:lvl1pPr>
          </a:lstStyle>
          <a:p>
            <a:pPr lvl="0" algn="ctr"/>
            <a:endParaRPr lang="en-US"/>
          </a:p>
        </p:txBody>
      </p:sp>
      <p:sp>
        <p:nvSpPr>
          <p:cNvPr id="47" name="Text Placeholder 29">
            <a:extLst>
              <a:ext uri="{FF2B5EF4-FFF2-40B4-BE49-F238E27FC236}">
                <a16:creationId xmlns:a16="http://schemas.microsoft.com/office/drawing/2014/main" id="{0FDB7A66-3F67-48D1-A20F-1874AA51519F}"/>
              </a:ext>
            </a:extLst>
          </p:cNvPr>
          <p:cNvSpPr>
            <a:spLocks noGrp="1"/>
          </p:cNvSpPr>
          <p:nvPr>
            <p:ph type="body" sz="quarter" idx="20"/>
          </p:nvPr>
        </p:nvSpPr>
        <p:spPr>
          <a:xfrm>
            <a:off x="3801894" y="3640265"/>
            <a:ext cx="1545336" cy="847850"/>
          </a:xfrm>
          <a:gradFill>
            <a:gsLst>
              <a:gs pos="0">
                <a:schemeClr val="bg2">
                  <a:alpha val="0"/>
                </a:schemeClr>
              </a:gs>
              <a:gs pos="85000">
                <a:schemeClr val="bg2">
                  <a:alpha val="85000"/>
                </a:schemeClr>
              </a:gs>
              <a:gs pos="53000">
                <a:schemeClr val="bg2">
                  <a:alpha val="70000"/>
                </a:schemeClr>
              </a:gs>
            </a:gsLst>
            <a:lin ang="5400000" scaled="1"/>
          </a:gradFill>
        </p:spPr>
        <p:txBody>
          <a:bodyPr lIns="137160" tIns="0" rIns="91440"/>
          <a:lstStyle>
            <a:lvl1pPr marL="0" indent="0" algn="l" defTabSz="457200" rtl="0" eaLnBrk="1" latinLnBrk="0" hangingPunct="1">
              <a:lnSpc>
                <a:spcPct val="90000"/>
              </a:lnSpc>
              <a:spcBef>
                <a:spcPts val="600"/>
              </a:spcBef>
              <a:buFontTx/>
              <a:buNone/>
              <a:defRPr lang="en-US" sz="1200" b="1" i="0" kern="1200" dirty="0">
                <a:solidFill>
                  <a:schemeClr val="accent1"/>
                </a:solidFill>
                <a:latin typeface="+mn-lt"/>
                <a:ea typeface="+mn-ea"/>
                <a:cs typeface="Amazon Ember Regular" charset="0"/>
              </a:defRPr>
            </a:lvl1pPr>
          </a:lstStyle>
          <a:p>
            <a:pPr lvl="0"/>
            <a:r>
              <a:rPr lang="en-US" dirty="0"/>
              <a:t>Click to edit Master text styles</a:t>
            </a:r>
          </a:p>
        </p:txBody>
      </p:sp>
      <p:sp>
        <p:nvSpPr>
          <p:cNvPr id="48" name="Text Placeholder 29">
            <a:extLst>
              <a:ext uri="{FF2B5EF4-FFF2-40B4-BE49-F238E27FC236}">
                <a16:creationId xmlns:a16="http://schemas.microsoft.com/office/drawing/2014/main" id="{92964EE9-B7E1-41B6-9972-1084B94F3B56}"/>
              </a:ext>
            </a:extLst>
          </p:cNvPr>
          <p:cNvSpPr>
            <a:spLocks noGrp="1"/>
          </p:cNvSpPr>
          <p:nvPr>
            <p:ph type="body" sz="quarter" idx="21"/>
          </p:nvPr>
        </p:nvSpPr>
        <p:spPr>
          <a:xfrm>
            <a:off x="3801894" y="4059336"/>
            <a:ext cx="1545336" cy="428780"/>
          </a:xfrm>
          <a:noFill/>
        </p:spPr>
        <p:txBody>
          <a:bodyPr lIns="137160" rIns="91440" bIns="45720"/>
          <a:lstStyle>
            <a:lvl1pPr marL="0" indent="0" algn="l" defTabSz="457200" rtl="0" eaLnBrk="1" latinLnBrk="0" hangingPunct="1">
              <a:lnSpc>
                <a:spcPct val="90000"/>
              </a:lnSpc>
              <a:spcBef>
                <a:spcPts val="600"/>
              </a:spcBef>
              <a:buFontTx/>
              <a:buNone/>
              <a:defRPr lang="en-US" sz="1000" b="0" i="0" kern="1200" dirty="0">
                <a:solidFill>
                  <a:schemeClr val="tx1"/>
                </a:solidFill>
                <a:latin typeface="+mn-lt"/>
                <a:ea typeface="+mn-ea"/>
                <a:cs typeface="Amazon Ember Regular" charset="0"/>
              </a:defRPr>
            </a:lvl1pPr>
          </a:lstStyle>
          <a:p>
            <a:pPr lvl="0"/>
            <a:r>
              <a:rPr lang="en-US" dirty="0"/>
              <a:t>Click to edit Master text styles</a:t>
            </a:r>
          </a:p>
        </p:txBody>
      </p:sp>
      <p:sp>
        <p:nvSpPr>
          <p:cNvPr id="49" name="Picture Placeholder 34">
            <a:extLst>
              <a:ext uri="{FF2B5EF4-FFF2-40B4-BE49-F238E27FC236}">
                <a16:creationId xmlns:a16="http://schemas.microsoft.com/office/drawing/2014/main" id="{BDCB0957-3DF0-4AB4-B64C-DADE415FBD1E}"/>
              </a:ext>
            </a:extLst>
          </p:cNvPr>
          <p:cNvSpPr>
            <a:spLocks noGrp="1"/>
          </p:cNvSpPr>
          <p:nvPr>
            <p:ph type="pic" sz="quarter" idx="22"/>
          </p:nvPr>
        </p:nvSpPr>
        <p:spPr>
          <a:xfrm>
            <a:off x="5467544" y="2532316"/>
            <a:ext cx="1549400" cy="1955800"/>
          </a:xfrm>
          <a:solidFill>
            <a:schemeClr val="bg1"/>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182880" tIns="182880" rIns="182880" bIns="146304" rtlCol="0" anchor="t" anchorCtr="0"/>
          <a:lstStyle>
            <a:lvl1pPr>
              <a:defRPr lang="en-US" sz="1400">
                <a:cs typeface="+mn-cs"/>
              </a:defRPr>
            </a:lvl1pPr>
          </a:lstStyle>
          <a:p>
            <a:pPr lvl="0" algn="ctr"/>
            <a:endParaRPr lang="en-US"/>
          </a:p>
        </p:txBody>
      </p:sp>
      <p:sp>
        <p:nvSpPr>
          <p:cNvPr id="50" name="Text Placeholder 29">
            <a:extLst>
              <a:ext uri="{FF2B5EF4-FFF2-40B4-BE49-F238E27FC236}">
                <a16:creationId xmlns:a16="http://schemas.microsoft.com/office/drawing/2014/main" id="{ECDBA050-C24A-4748-8EF1-F527C1B6C9D5}"/>
              </a:ext>
            </a:extLst>
          </p:cNvPr>
          <p:cNvSpPr>
            <a:spLocks noGrp="1"/>
          </p:cNvSpPr>
          <p:nvPr>
            <p:ph type="body" sz="quarter" idx="23"/>
          </p:nvPr>
        </p:nvSpPr>
        <p:spPr>
          <a:xfrm>
            <a:off x="5469576" y="3640265"/>
            <a:ext cx="1545336" cy="847850"/>
          </a:xfrm>
          <a:gradFill>
            <a:gsLst>
              <a:gs pos="0">
                <a:schemeClr val="bg2">
                  <a:alpha val="0"/>
                </a:schemeClr>
              </a:gs>
              <a:gs pos="85000">
                <a:schemeClr val="bg2">
                  <a:alpha val="85000"/>
                </a:schemeClr>
              </a:gs>
              <a:gs pos="53000">
                <a:schemeClr val="bg2">
                  <a:alpha val="70000"/>
                </a:schemeClr>
              </a:gs>
            </a:gsLst>
            <a:lin ang="5400000" scaled="1"/>
          </a:gradFill>
        </p:spPr>
        <p:txBody>
          <a:bodyPr lIns="137160" tIns="0" rIns="91440"/>
          <a:lstStyle>
            <a:lvl1pPr marL="0" indent="0" algn="l" defTabSz="457200" rtl="0" eaLnBrk="1" latinLnBrk="0" hangingPunct="1">
              <a:lnSpc>
                <a:spcPct val="90000"/>
              </a:lnSpc>
              <a:spcBef>
                <a:spcPts val="600"/>
              </a:spcBef>
              <a:buFontTx/>
              <a:buNone/>
              <a:defRPr lang="en-US" sz="1200" b="1" i="0" kern="1200" dirty="0">
                <a:solidFill>
                  <a:schemeClr val="accent1"/>
                </a:solidFill>
                <a:latin typeface="+mn-lt"/>
                <a:ea typeface="+mn-ea"/>
                <a:cs typeface="Amazon Ember Regular" charset="0"/>
              </a:defRPr>
            </a:lvl1pPr>
          </a:lstStyle>
          <a:p>
            <a:pPr lvl="0"/>
            <a:r>
              <a:rPr lang="en-US" dirty="0"/>
              <a:t>Click to edit Master text styles</a:t>
            </a:r>
          </a:p>
        </p:txBody>
      </p:sp>
      <p:sp>
        <p:nvSpPr>
          <p:cNvPr id="51" name="Text Placeholder 29">
            <a:extLst>
              <a:ext uri="{FF2B5EF4-FFF2-40B4-BE49-F238E27FC236}">
                <a16:creationId xmlns:a16="http://schemas.microsoft.com/office/drawing/2014/main" id="{A6858792-84CF-48B8-B4D0-C3A6BC92CEC0}"/>
              </a:ext>
            </a:extLst>
          </p:cNvPr>
          <p:cNvSpPr>
            <a:spLocks noGrp="1"/>
          </p:cNvSpPr>
          <p:nvPr>
            <p:ph type="body" sz="quarter" idx="24"/>
          </p:nvPr>
        </p:nvSpPr>
        <p:spPr>
          <a:xfrm>
            <a:off x="5469576" y="4059336"/>
            <a:ext cx="1545336" cy="428780"/>
          </a:xfrm>
          <a:noFill/>
        </p:spPr>
        <p:txBody>
          <a:bodyPr lIns="137160" rIns="91440" bIns="45720"/>
          <a:lstStyle>
            <a:lvl1pPr marL="0" indent="0" algn="l" defTabSz="457200" rtl="0" eaLnBrk="1" latinLnBrk="0" hangingPunct="1">
              <a:lnSpc>
                <a:spcPct val="90000"/>
              </a:lnSpc>
              <a:spcBef>
                <a:spcPts val="600"/>
              </a:spcBef>
              <a:buFontTx/>
              <a:buNone/>
              <a:defRPr lang="en-US" sz="1000" b="0" i="0" kern="1200" dirty="0">
                <a:solidFill>
                  <a:schemeClr val="tx1"/>
                </a:solidFill>
                <a:latin typeface="+mn-lt"/>
                <a:ea typeface="+mn-ea"/>
                <a:cs typeface="Amazon Ember Regular" charset="0"/>
              </a:defRPr>
            </a:lvl1pPr>
          </a:lstStyle>
          <a:p>
            <a:pPr lvl="0"/>
            <a:r>
              <a:rPr lang="en-US" dirty="0"/>
              <a:t>Click to edit Master text styles</a:t>
            </a:r>
          </a:p>
        </p:txBody>
      </p:sp>
      <p:sp>
        <p:nvSpPr>
          <p:cNvPr id="52" name="Picture Placeholder 34">
            <a:extLst>
              <a:ext uri="{FF2B5EF4-FFF2-40B4-BE49-F238E27FC236}">
                <a16:creationId xmlns:a16="http://schemas.microsoft.com/office/drawing/2014/main" id="{D65DD4FF-4C7D-4E9E-B3B4-AA74B3902C74}"/>
              </a:ext>
            </a:extLst>
          </p:cNvPr>
          <p:cNvSpPr>
            <a:spLocks noGrp="1"/>
          </p:cNvSpPr>
          <p:nvPr>
            <p:ph type="pic" sz="quarter" idx="25"/>
          </p:nvPr>
        </p:nvSpPr>
        <p:spPr>
          <a:xfrm>
            <a:off x="7136994" y="2532316"/>
            <a:ext cx="1549400" cy="1955800"/>
          </a:xfrm>
          <a:solidFill>
            <a:schemeClr val="bg1"/>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182880" tIns="182880" rIns="182880" bIns="146304" rtlCol="0" anchor="t" anchorCtr="0"/>
          <a:lstStyle>
            <a:lvl1pPr>
              <a:defRPr lang="en-US" sz="1400">
                <a:cs typeface="+mn-cs"/>
              </a:defRPr>
            </a:lvl1pPr>
          </a:lstStyle>
          <a:p>
            <a:pPr lvl="0" algn="ctr"/>
            <a:endParaRPr lang="en-US" dirty="0"/>
          </a:p>
        </p:txBody>
      </p:sp>
      <p:sp>
        <p:nvSpPr>
          <p:cNvPr id="53" name="Text Placeholder 29">
            <a:extLst>
              <a:ext uri="{FF2B5EF4-FFF2-40B4-BE49-F238E27FC236}">
                <a16:creationId xmlns:a16="http://schemas.microsoft.com/office/drawing/2014/main" id="{E58A45B1-68A3-409C-B445-1A4A60C2F669}"/>
              </a:ext>
            </a:extLst>
          </p:cNvPr>
          <p:cNvSpPr>
            <a:spLocks noGrp="1"/>
          </p:cNvSpPr>
          <p:nvPr>
            <p:ph type="body" sz="quarter" idx="26"/>
          </p:nvPr>
        </p:nvSpPr>
        <p:spPr>
          <a:xfrm>
            <a:off x="7141588" y="3640265"/>
            <a:ext cx="1545336" cy="847850"/>
          </a:xfrm>
          <a:gradFill>
            <a:gsLst>
              <a:gs pos="0">
                <a:schemeClr val="bg2">
                  <a:alpha val="0"/>
                </a:schemeClr>
              </a:gs>
              <a:gs pos="85000">
                <a:schemeClr val="bg2">
                  <a:alpha val="85000"/>
                </a:schemeClr>
              </a:gs>
              <a:gs pos="53000">
                <a:schemeClr val="bg2">
                  <a:alpha val="70000"/>
                </a:schemeClr>
              </a:gs>
            </a:gsLst>
            <a:lin ang="5400000" scaled="1"/>
          </a:gradFill>
        </p:spPr>
        <p:txBody>
          <a:bodyPr lIns="137160" tIns="0" rIns="91440"/>
          <a:lstStyle>
            <a:lvl1pPr marL="0" indent="0" algn="l" defTabSz="457200" rtl="0" eaLnBrk="1" latinLnBrk="0" hangingPunct="1">
              <a:lnSpc>
                <a:spcPct val="90000"/>
              </a:lnSpc>
              <a:spcBef>
                <a:spcPts val="600"/>
              </a:spcBef>
              <a:buFontTx/>
              <a:buNone/>
              <a:defRPr lang="en-US" sz="1200" b="1" i="0" kern="1200" dirty="0">
                <a:solidFill>
                  <a:schemeClr val="accent1"/>
                </a:solidFill>
                <a:latin typeface="+mn-lt"/>
                <a:ea typeface="+mn-ea"/>
                <a:cs typeface="Amazon Ember Regular" charset="0"/>
              </a:defRPr>
            </a:lvl1pPr>
          </a:lstStyle>
          <a:p>
            <a:pPr lvl="0"/>
            <a:r>
              <a:rPr lang="en-US" dirty="0"/>
              <a:t>Click to edit Master text styles</a:t>
            </a:r>
          </a:p>
        </p:txBody>
      </p:sp>
      <p:sp>
        <p:nvSpPr>
          <p:cNvPr id="54" name="Text Placeholder 29">
            <a:extLst>
              <a:ext uri="{FF2B5EF4-FFF2-40B4-BE49-F238E27FC236}">
                <a16:creationId xmlns:a16="http://schemas.microsoft.com/office/drawing/2014/main" id="{8F4889A4-67A6-4E03-A638-56EC89426589}"/>
              </a:ext>
            </a:extLst>
          </p:cNvPr>
          <p:cNvSpPr>
            <a:spLocks noGrp="1"/>
          </p:cNvSpPr>
          <p:nvPr>
            <p:ph type="body" sz="quarter" idx="27"/>
          </p:nvPr>
        </p:nvSpPr>
        <p:spPr>
          <a:xfrm>
            <a:off x="7141588" y="4059336"/>
            <a:ext cx="1545336" cy="428780"/>
          </a:xfrm>
          <a:noFill/>
        </p:spPr>
        <p:txBody>
          <a:bodyPr lIns="137160" rIns="91440" bIns="45720"/>
          <a:lstStyle>
            <a:lvl1pPr marL="0" indent="0" algn="l" defTabSz="457200" rtl="0" eaLnBrk="1" latinLnBrk="0" hangingPunct="1">
              <a:lnSpc>
                <a:spcPct val="90000"/>
              </a:lnSpc>
              <a:spcBef>
                <a:spcPts val="600"/>
              </a:spcBef>
              <a:buFontTx/>
              <a:buNone/>
              <a:defRPr lang="en-US" sz="1000" b="0" i="0" kern="1200" dirty="0">
                <a:solidFill>
                  <a:schemeClr val="tx1"/>
                </a:solidFill>
                <a:latin typeface="+mn-lt"/>
                <a:ea typeface="+mn-ea"/>
                <a:cs typeface="Amazon Ember Regular" charset="0"/>
              </a:defRPr>
            </a:lvl1pPr>
          </a:lstStyle>
          <a:p>
            <a:pPr lvl="0"/>
            <a:r>
              <a:rPr lang="en-US" dirty="0"/>
              <a:t>Click to edit Master text styles</a:t>
            </a:r>
          </a:p>
        </p:txBody>
      </p:sp>
    </p:spTree>
    <p:extLst>
      <p:ext uri="{BB962C8B-B14F-4D97-AF65-F5344CB8AC3E}">
        <p14:creationId xmlns:p14="http://schemas.microsoft.com/office/powerpoint/2010/main" val="2521780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42" presetClass="path" presetSubtype="0" decel="100000" fill="hold" grpId="1" nodeType="withEffect">
                                  <p:stCondLst>
                                    <p:cond delay="0"/>
                                  </p:stCondLst>
                                  <p:childTnLst>
                                    <p:animMotion origin="layout" path="M -0.0198 -7.40741E-7 L 4.72222E-6 -7.40741E-7 " pathEditMode="relative" rAng="0" ptsTypes="AA">
                                      <p:cBhvr>
                                        <p:cTn id="9" dur="600" fill="hold"/>
                                        <p:tgtEl>
                                          <p:spTgt spid="4"/>
                                        </p:tgtEl>
                                        <p:attrNameLst>
                                          <p:attrName>ppt_x</p:attrName>
                                          <p:attrName>ppt_y</p:attrName>
                                        </p:attrNameLst>
                                      </p:cBhvr>
                                      <p:rCtr x="990" y="0"/>
                                    </p:animMotion>
                                  </p:childTnLst>
                                </p:cTn>
                              </p:par>
                              <p:par>
                                <p:cTn id="10" presetID="10"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42" presetClass="path" presetSubtype="0" decel="100000" fill="hold" grpId="1" nodeType="withEffect">
                                  <p:stCondLst>
                                    <p:cond delay="0"/>
                                  </p:stCondLst>
                                  <p:childTnLst>
                                    <p:animMotion origin="layout" path="M -0.0198 -7.40741E-7 L 4.72222E-6 -7.40741E-7 " pathEditMode="relative" rAng="0" ptsTypes="AA">
                                      <p:cBhvr>
                                        <p:cTn id="14" dur="600" fill="hold"/>
                                        <p:tgtEl>
                                          <p:spTgt spid="3"/>
                                        </p:tgtEl>
                                        <p:attrNameLst>
                                          <p:attrName>ppt_x</p:attrName>
                                          <p:attrName>ppt_y</p:attrName>
                                        </p:attrNameLst>
                                      </p:cBhvr>
                                      <p:rCtr x="990" y="0"/>
                                    </p:animMotion>
                                  </p:childTnLst>
                                </p:cTn>
                              </p:par>
                              <p:par>
                                <p:cTn id="15" presetID="10"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42" presetClass="path" presetSubtype="0" decel="100000" fill="hold" grpId="1" nodeType="withEffect">
                                  <p:stCondLst>
                                    <p:cond delay="0"/>
                                  </p:stCondLst>
                                  <p:childTnLst>
                                    <p:animMotion origin="layout" path="M -0.0198 -7.40741E-7 L 4.72222E-6 -7.40741E-7 " pathEditMode="relative" rAng="0" ptsTypes="AA">
                                      <p:cBhvr>
                                        <p:cTn id="19" dur="600" fill="hold"/>
                                        <p:tgtEl>
                                          <p:spTgt spid="5"/>
                                        </p:tgtEl>
                                        <p:attrNameLst>
                                          <p:attrName>ppt_x</p:attrName>
                                          <p:attrName>ppt_y</p:attrName>
                                        </p:attrNameLst>
                                      </p:cBhvr>
                                      <p:rCtr x="99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4" grpId="0"/>
      <p:bldP spid="4" grpId="1"/>
      <p:bldP spid="5" grpId="0"/>
      <p:bldP spid="5" grpId="1"/>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_Use cases 7">
    <p:spTree>
      <p:nvGrpSpPr>
        <p:cNvPr id="1" name=""/>
        <p:cNvGrpSpPr/>
        <p:nvPr/>
      </p:nvGrpSpPr>
      <p:grpSpPr>
        <a:xfrm>
          <a:off x="0" y="0"/>
          <a:ext cx="0" cy="0"/>
          <a:chOff x="0" y="0"/>
          <a:chExt cx="0" cy="0"/>
        </a:xfrm>
      </p:grpSpPr>
      <p:sp>
        <p:nvSpPr>
          <p:cNvPr id="35" name="Picture Placeholder 34">
            <a:extLst>
              <a:ext uri="{FF2B5EF4-FFF2-40B4-BE49-F238E27FC236}">
                <a16:creationId xmlns:a16="http://schemas.microsoft.com/office/drawing/2014/main" id="{DEF464C7-6C44-4E74-A212-E053D86E54E1}"/>
              </a:ext>
            </a:extLst>
          </p:cNvPr>
          <p:cNvSpPr>
            <a:spLocks noGrp="1"/>
          </p:cNvSpPr>
          <p:nvPr>
            <p:ph type="pic" sz="quarter" idx="12"/>
          </p:nvPr>
        </p:nvSpPr>
        <p:spPr>
          <a:xfrm>
            <a:off x="459160" y="1614042"/>
            <a:ext cx="1911096" cy="1325880"/>
          </a:xfrm>
          <a:solidFill>
            <a:schemeClr val="bg1"/>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182880" tIns="182880" rIns="182880" bIns="146304" rtlCol="0" anchor="t" anchorCtr="0"/>
          <a:lstStyle>
            <a:lvl1pPr>
              <a:defRPr lang="en-US" sz="1400">
                <a:cs typeface="+mn-cs"/>
              </a:defRPr>
            </a:lvl1pPr>
          </a:lstStyle>
          <a:p>
            <a:pPr lvl="0" algn="ctr"/>
            <a:endParaRPr lang="en-US" dirty="0"/>
          </a:p>
        </p:txBody>
      </p:sp>
      <p:sp>
        <p:nvSpPr>
          <p:cNvPr id="3" name="Title Placeholder 1">
            <a:extLst>
              <a:ext uri="{FF2B5EF4-FFF2-40B4-BE49-F238E27FC236}">
                <a16:creationId xmlns:a16="http://schemas.microsoft.com/office/drawing/2014/main" id="{76CB2A42-BFAB-4D2F-BCCD-5492D3042B65}"/>
              </a:ext>
            </a:extLst>
          </p:cNvPr>
          <p:cNvSpPr>
            <a:spLocks noGrp="1"/>
          </p:cNvSpPr>
          <p:nvPr>
            <p:ph type="title"/>
          </p:nvPr>
        </p:nvSpPr>
        <p:spPr>
          <a:xfrm>
            <a:off x="457199" y="648334"/>
            <a:ext cx="3108193" cy="361951"/>
          </a:xfrm>
          <a:prstGeom prst="rect">
            <a:avLst/>
          </a:prstGeom>
        </p:spPr>
        <p:txBody>
          <a:bodyPr vert="horz" lIns="0" tIns="0" rIns="0" bIns="0" rtlCol="0" anchor="t" anchorCtr="0">
            <a:noAutofit/>
          </a:bodyPr>
          <a:lstStyle>
            <a:lvl1pPr>
              <a:defRPr b="1">
                <a:solidFill>
                  <a:schemeClr val="accent1"/>
                </a:solidFill>
              </a:defRPr>
            </a:lvl1pPr>
          </a:lstStyle>
          <a:p>
            <a:r>
              <a:rPr lang="en-US" dirty="0"/>
              <a:t>Click to edit</a:t>
            </a:r>
          </a:p>
        </p:txBody>
      </p:sp>
      <p:sp>
        <p:nvSpPr>
          <p:cNvPr id="4" name="Title 1">
            <a:extLst>
              <a:ext uri="{FF2B5EF4-FFF2-40B4-BE49-F238E27FC236}">
                <a16:creationId xmlns:a16="http://schemas.microsoft.com/office/drawing/2014/main" id="{0A9907E0-9545-4656-B622-6DBFC5DF660C}"/>
              </a:ext>
            </a:extLst>
          </p:cNvPr>
          <p:cNvSpPr txBox="1">
            <a:spLocks/>
          </p:cNvSpPr>
          <p:nvPr userDrawn="1"/>
        </p:nvSpPr>
        <p:spPr>
          <a:xfrm>
            <a:off x="457200" y="285750"/>
            <a:ext cx="3108192" cy="361950"/>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b="0" i="0" kern="1200">
                <a:solidFill>
                  <a:schemeClr val="tx1"/>
                </a:solidFill>
                <a:latin typeface="+mj-lt"/>
                <a:ea typeface="+mj-ea"/>
                <a:cs typeface="Amazon Ember Regular" charset="0"/>
              </a:defRPr>
            </a:lvl1pPr>
          </a:lstStyle>
          <a:p>
            <a:r>
              <a:rPr lang="en-US" sz="2400" dirty="0"/>
              <a:t>Top 7 </a:t>
            </a:r>
            <a:endParaRPr lang="en-US" sz="2000" dirty="0"/>
          </a:p>
        </p:txBody>
      </p:sp>
      <p:sp>
        <p:nvSpPr>
          <p:cNvPr id="5" name="Title 1">
            <a:extLst>
              <a:ext uri="{FF2B5EF4-FFF2-40B4-BE49-F238E27FC236}">
                <a16:creationId xmlns:a16="http://schemas.microsoft.com/office/drawing/2014/main" id="{652511B1-E761-4226-BC70-414DA90600CA}"/>
              </a:ext>
            </a:extLst>
          </p:cNvPr>
          <p:cNvSpPr txBox="1">
            <a:spLocks/>
          </p:cNvSpPr>
          <p:nvPr userDrawn="1"/>
        </p:nvSpPr>
        <p:spPr>
          <a:xfrm>
            <a:off x="457199" y="1085850"/>
            <a:ext cx="3108193" cy="361950"/>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b="0" i="0" kern="1200">
                <a:solidFill>
                  <a:schemeClr val="tx1"/>
                </a:solidFill>
                <a:latin typeface="+mj-lt"/>
                <a:ea typeface="+mj-ea"/>
                <a:cs typeface="Amazon Ember Regular" charset="0"/>
              </a:defRPr>
            </a:lvl1pPr>
          </a:lstStyle>
          <a:p>
            <a:r>
              <a:rPr lang="en-US" sz="2400" dirty="0"/>
              <a:t>Use</a:t>
            </a:r>
            <a:r>
              <a:rPr lang="en-US" sz="2400" baseline="0" dirty="0"/>
              <a:t> cases</a:t>
            </a:r>
            <a:endParaRPr lang="en-US" sz="2000" dirty="0"/>
          </a:p>
        </p:txBody>
      </p:sp>
      <p:sp>
        <p:nvSpPr>
          <p:cNvPr id="30" name="Text Placeholder 29">
            <a:extLst>
              <a:ext uri="{FF2B5EF4-FFF2-40B4-BE49-F238E27FC236}">
                <a16:creationId xmlns:a16="http://schemas.microsoft.com/office/drawing/2014/main" id="{4DF27B2C-7202-4424-AA7E-79FBAC24DFFC}"/>
              </a:ext>
            </a:extLst>
          </p:cNvPr>
          <p:cNvSpPr>
            <a:spLocks noGrp="1"/>
          </p:cNvSpPr>
          <p:nvPr>
            <p:ph type="body" sz="quarter" idx="10"/>
          </p:nvPr>
        </p:nvSpPr>
        <p:spPr>
          <a:xfrm>
            <a:off x="459160" y="2263140"/>
            <a:ext cx="1911096" cy="676782"/>
          </a:xfrm>
          <a:gradFill>
            <a:gsLst>
              <a:gs pos="0">
                <a:schemeClr val="bg2">
                  <a:alpha val="0"/>
                </a:schemeClr>
              </a:gs>
              <a:gs pos="85000">
                <a:schemeClr val="bg2">
                  <a:alpha val="85000"/>
                </a:schemeClr>
              </a:gs>
              <a:gs pos="53000">
                <a:schemeClr val="bg2">
                  <a:alpha val="70000"/>
                </a:schemeClr>
              </a:gs>
            </a:gsLst>
            <a:lin ang="5400000" scaled="1"/>
          </a:gradFill>
        </p:spPr>
        <p:txBody>
          <a:bodyPr lIns="137160" tIns="0" rIns="91440"/>
          <a:lstStyle>
            <a:lvl1pPr marL="0" indent="0" algn="l" defTabSz="457200" rtl="0" eaLnBrk="1" latinLnBrk="0" hangingPunct="1">
              <a:lnSpc>
                <a:spcPct val="90000"/>
              </a:lnSpc>
              <a:spcBef>
                <a:spcPts val="600"/>
              </a:spcBef>
              <a:buFontTx/>
              <a:buNone/>
              <a:defRPr lang="en-US" sz="1200" b="1" i="0" kern="1200" dirty="0">
                <a:solidFill>
                  <a:schemeClr val="accent1"/>
                </a:solidFill>
                <a:latin typeface="+mn-lt"/>
                <a:ea typeface="+mn-ea"/>
                <a:cs typeface="Amazon Ember Regular" charset="0"/>
              </a:defRPr>
            </a:lvl1pPr>
          </a:lstStyle>
          <a:p>
            <a:pPr lvl="0"/>
            <a:r>
              <a:rPr lang="en-US" dirty="0"/>
              <a:t>Click to edit Master text styles</a:t>
            </a:r>
          </a:p>
        </p:txBody>
      </p:sp>
      <p:sp>
        <p:nvSpPr>
          <p:cNvPr id="33" name="Text Placeholder 29">
            <a:extLst>
              <a:ext uri="{FF2B5EF4-FFF2-40B4-BE49-F238E27FC236}">
                <a16:creationId xmlns:a16="http://schemas.microsoft.com/office/drawing/2014/main" id="{FFA7191D-CA50-428F-99AC-754FFA2CF4D0}"/>
              </a:ext>
            </a:extLst>
          </p:cNvPr>
          <p:cNvSpPr>
            <a:spLocks noGrp="1"/>
          </p:cNvSpPr>
          <p:nvPr>
            <p:ph type="body" sz="quarter" idx="11"/>
          </p:nvPr>
        </p:nvSpPr>
        <p:spPr>
          <a:xfrm>
            <a:off x="459160" y="2627566"/>
            <a:ext cx="1911096" cy="312356"/>
          </a:xfrm>
          <a:noFill/>
        </p:spPr>
        <p:txBody>
          <a:bodyPr lIns="137160" rIns="91440" bIns="45720"/>
          <a:lstStyle>
            <a:lvl1pPr marL="0" indent="0" algn="l" defTabSz="457200" rtl="0" eaLnBrk="1" latinLnBrk="0" hangingPunct="1">
              <a:lnSpc>
                <a:spcPct val="90000"/>
              </a:lnSpc>
              <a:spcBef>
                <a:spcPts val="600"/>
              </a:spcBef>
              <a:buFontTx/>
              <a:buNone/>
              <a:defRPr lang="en-US" sz="1000" b="0" i="0" kern="1200" dirty="0">
                <a:solidFill>
                  <a:schemeClr val="tx1"/>
                </a:solidFill>
                <a:latin typeface="+mn-lt"/>
                <a:ea typeface="+mn-ea"/>
                <a:cs typeface="Amazon Ember Regular" charset="0"/>
              </a:defRPr>
            </a:lvl1pPr>
          </a:lstStyle>
          <a:p>
            <a:pPr lvl="0"/>
            <a:r>
              <a:rPr lang="en-US" dirty="0"/>
              <a:t>Click to edit Master text styles</a:t>
            </a:r>
          </a:p>
        </p:txBody>
      </p:sp>
      <p:sp>
        <p:nvSpPr>
          <p:cNvPr id="40" name="Picture Placeholder 34">
            <a:extLst>
              <a:ext uri="{FF2B5EF4-FFF2-40B4-BE49-F238E27FC236}">
                <a16:creationId xmlns:a16="http://schemas.microsoft.com/office/drawing/2014/main" id="{7E88B45D-7DF4-4D5C-BCB4-3D117E2B0D0E}"/>
              </a:ext>
            </a:extLst>
          </p:cNvPr>
          <p:cNvSpPr>
            <a:spLocks noGrp="1"/>
          </p:cNvSpPr>
          <p:nvPr>
            <p:ph type="pic" sz="quarter" idx="13"/>
          </p:nvPr>
        </p:nvSpPr>
        <p:spPr>
          <a:xfrm>
            <a:off x="2563801" y="1614042"/>
            <a:ext cx="1911096" cy="1325880"/>
          </a:xfrm>
          <a:solidFill>
            <a:schemeClr val="bg1"/>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182880" tIns="182880" rIns="182880" bIns="146304" rtlCol="0" anchor="t" anchorCtr="0"/>
          <a:lstStyle>
            <a:lvl1pPr>
              <a:defRPr lang="en-US" sz="1400">
                <a:cs typeface="+mn-cs"/>
              </a:defRPr>
            </a:lvl1pPr>
          </a:lstStyle>
          <a:p>
            <a:pPr lvl="0" algn="ctr"/>
            <a:endParaRPr lang="en-US"/>
          </a:p>
        </p:txBody>
      </p:sp>
      <p:sp>
        <p:nvSpPr>
          <p:cNvPr id="41" name="Text Placeholder 29">
            <a:extLst>
              <a:ext uri="{FF2B5EF4-FFF2-40B4-BE49-F238E27FC236}">
                <a16:creationId xmlns:a16="http://schemas.microsoft.com/office/drawing/2014/main" id="{1BBD6323-54F5-4DFB-BEF2-7A85C7747205}"/>
              </a:ext>
            </a:extLst>
          </p:cNvPr>
          <p:cNvSpPr>
            <a:spLocks noGrp="1"/>
          </p:cNvSpPr>
          <p:nvPr>
            <p:ph type="body" sz="quarter" idx="14"/>
          </p:nvPr>
        </p:nvSpPr>
        <p:spPr>
          <a:xfrm>
            <a:off x="2563801" y="2263140"/>
            <a:ext cx="1911096" cy="676782"/>
          </a:xfrm>
          <a:gradFill>
            <a:gsLst>
              <a:gs pos="0">
                <a:schemeClr val="bg2">
                  <a:alpha val="0"/>
                </a:schemeClr>
              </a:gs>
              <a:gs pos="85000">
                <a:schemeClr val="bg2">
                  <a:alpha val="85000"/>
                </a:schemeClr>
              </a:gs>
              <a:gs pos="53000">
                <a:schemeClr val="bg2">
                  <a:alpha val="70000"/>
                </a:schemeClr>
              </a:gs>
            </a:gsLst>
            <a:lin ang="5400000" scaled="1"/>
          </a:gradFill>
        </p:spPr>
        <p:txBody>
          <a:bodyPr lIns="137160" tIns="0" rIns="91440"/>
          <a:lstStyle>
            <a:lvl1pPr marL="0" indent="0" algn="l" defTabSz="457200" rtl="0" eaLnBrk="1" latinLnBrk="0" hangingPunct="1">
              <a:lnSpc>
                <a:spcPct val="90000"/>
              </a:lnSpc>
              <a:spcBef>
                <a:spcPts val="600"/>
              </a:spcBef>
              <a:buFontTx/>
              <a:buNone/>
              <a:defRPr lang="en-US" sz="1200" b="1" i="0" kern="1200" dirty="0">
                <a:solidFill>
                  <a:schemeClr val="accent1"/>
                </a:solidFill>
                <a:latin typeface="+mn-lt"/>
                <a:ea typeface="+mn-ea"/>
                <a:cs typeface="Amazon Ember Regular" charset="0"/>
              </a:defRPr>
            </a:lvl1pPr>
          </a:lstStyle>
          <a:p>
            <a:pPr lvl="0"/>
            <a:r>
              <a:rPr lang="en-US" dirty="0"/>
              <a:t>Click to edit Master text styles</a:t>
            </a:r>
          </a:p>
        </p:txBody>
      </p:sp>
      <p:sp>
        <p:nvSpPr>
          <p:cNvPr id="42" name="Text Placeholder 29">
            <a:extLst>
              <a:ext uri="{FF2B5EF4-FFF2-40B4-BE49-F238E27FC236}">
                <a16:creationId xmlns:a16="http://schemas.microsoft.com/office/drawing/2014/main" id="{EC7AA13B-7544-4E16-8E8C-6E68C6495033}"/>
              </a:ext>
            </a:extLst>
          </p:cNvPr>
          <p:cNvSpPr>
            <a:spLocks noGrp="1"/>
          </p:cNvSpPr>
          <p:nvPr>
            <p:ph type="body" sz="quarter" idx="15"/>
          </p:nvPr>
        </p:nvSpPr>
        <p:spPr>
          <a:xfrm>
            <a:off x="2563801" y="2627566"/>
            <a:ext cx="1911096" cy="312356"/>
          </a:xfrm>
          <a:noFill/>
        </p:spPr>
        <p:txBody>
          <a:bodyPr lIns="137160" rIns="91440" bIns="45720"/>
          <a:lstStyle>
            <a:lvl1pPr marL="0" indent="0" algn="l" defTabSz="457200" rtl="0" eaLnBrk="1" latinLnBrk="0" hangingPunct="1">
              <a:lnSpc>
                <a:spcPct val="90000"/>
              </a:lnSpc>
              <a:spcBef>
                <a:spcPts val="600"/>
              </a:spcBef>
              <a:buFontTx/>
              <a:buNone/>
              <a:defRPr lang="en-US" sz="1000" b="0" i="0" kern="1200" dirty="0">
                <a:solidFill>
                  <a:schemeClr val="tx1"/>
                </a:solidFill>
                <a:latin typeface="+mn-lt"/>
                <a:ea typeface="+mn-ea"/>
                <a:cs typeface="Amazon Ember Regular" charset="0"/>
              </a:defRPr>
            </a:lvl1pPr>
          </a:lstStyle>
          <a:p>
            <a:pPr lvl="0"/>
            <a:r>
              <a:rPr lang="en-US" dirty="0"/>
              <a:t>Click to edit Master text styles</a:t>
            </a:r>
          </a:p>
        </p:txBody>
      </p:sp>
      <p:sp>
        <p:nvSpPr>
          <p:cNvPr id="43" name="Picture Placeholder 34">
            <a:extLst>
              <a:ext uri="{FF2B5EF4-FFF2-40B4-BE49-F238E27FC236}">
                <a16:creationId xmlns:a16="http://schemas.microsoft.com/office/drawing/2014/main" id="{54118853-9B53-49D4-B23D-B9A1D2F599C5}"/>
              </a:ext>
            </a:extLst>
          </p:cNvPr>
          <p:cNvSpPr>
            <a:spLocks noGrp="1"/>
          </p:cNvSpPr>
          <p:nvPr>
            <p:ph type="pic" sz="quarter" idx="16"/>
          </p:nvPr>
        </p:nvSpPr>
        <p:spPr>
          <a:xfrm>
            <a:off x="4668443" y="1614042"/>
            <a:ext cx="1911096" cy="1325880"/>
          </a:xfrm>
          <a:solidFill>
            <a:schemeClr val="bg1"/>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182880" tIns="182880" rIns="182880" bIns="146304" rtlCol="0" anchor="t" anchorCtr="0"/>
          <a:lstStyle>
            <a:lvl1pPr>
              <a:defRPr lang="en-US" sz="1400">
                <a:cs typeface="+mn-cs"/>
              </a:defRPr>
            </a:lvl1pPr>
          </a:lstStyle>
          <a:p>
            <a:pPr lvl="0" algn="ctr"/>
            <a:endParaRPr lang="en-US" dirty="0"/>
          </a:p>
        </p:txBody>
      </p:sp>
      <p:sp>
        <p:nvSpPr>
          <p:cNvPr id="44" name="Text Placeholder 29">
            <a:extLst>
              <a:ext uri="{FF2B5EF4-FFF2-40B4-BE49-F238E27FC236}">
                <a16:creationId xmlns:a16="http://schemas.microsoft.com/office/drawing/2014/main" id="{51FB852F-C503-44B5-871E-F48D0D7F3993}"/>
              </a:ext>
            </a:extLst>
          </p:cNvPr>
          <p:cNvSpPr>
            <a:spLocks noGrp="1"/>
          </p:cNvSpPr>
          <p:nvPr>
            <p:ph type="body" sz="quarter" idx="17"/>
          </p:nvPr>
        </p:nvSpPr>
        <p:spPr>
          <a:xfrm>
            <a:off x="4668443" y="2263140"/>
            <a:ext cx="1911096" cy="676782"/>
          </a:xfrm>
          <a:gradFill>
            <a:gsLst>
              <a:gs pos="0">
                <a:schemeClr val="bg2">
                  <a:alpha val="0"/>
                </a:schemeClr>
              </a:gs>
              <a:gs pos="85000">
                <a:schemeClr val="bg2">
                  <a:alpha val="85000"/>
                </a:schemeClr>
              </a:gs>
              <a:gs pos="53000">
                <a:schemeClr val="bg2">
                  <a:alpha val="70000"/>
                </a:schemeClr>
              </a:gs>
            </a:gsLst>
            <a:lin ang="5400000" scaled="1"/>
          </a:gradFill>
        </p:spPr>
        <p:txBody>
          <a:bodyPr lIns="137160" tIns="0" rIns="91440"/>
          <a:lstStyle>
            <a:lvl1pPr marL="0" indent="0" algn="l" defTabSz="457200" rtl="0" eaLnBrk="1" latinLnBrk="0" hangingPunct="1">
              <a:lnSpc>
                <a:spcPct val="90000"/>
              </a:lnSpc>
              <a:spcBef>
                <a:spcPts val="600"/>
              </a:spcBef>
              <a:buFontTx/>
              <a:buNone/>
              <a:defRPr lang="en-US" sz="1200" b="1" i="0" kern="1200" dirty="0">
                <a:solidFill>
                  <a:schemeClr val="accent1"/>
                </a:solidFill>
                <a:latin typeface="+mn-lt"/>
                <a:ea typeface="+mn-ea"/>
                <a:cs typeface="Amazon Ember Regular" charset="0"/>
              </a:defRPr>
            </a:lvl1pPr>
          </a:lstStyle>
          <a:p>
            <a:pPr lvl="0"/>
            <a:r>
              <a:rPr lang="en-US" dirty="0"/>
              <a:t>Click to edit Master text styles</a:t>
            </a:r>
          </a:p>
        </p:txBody>
      </p:sp>
      <p:sp>
        <p:nvSpPr>
          <p:cNvPr id="45" name="Text Placeholder 29">
            <a:extLst>
              <a:ext uri="{FF2B5EF4-FFF2-40B4-BE49-F238E27FC236}">
                <a16:creationId xmlns:a16="http://schemas.microsoft.com/office/drawing/2014/main" id="{90AA37AC-811F-4B41-9A6B-FEDF262705E6}"/>
              </a:ext>
            </a:extLst>
          </p:cNvPr>
          <p:cNvSpPr>
            <a:spLocks noGrp="1"/>
          </p:cNvSpPr>
          <p:nvPr>
            <p:ph type="body" sz="quarter" idx="18"/>
          </p:nvPr>
        </p:nvSpPr>
        <p:spPr>
          <a:xfrm>
            <a:off x="4668443" y="2627566"/>
            <a:ext cx="1911096" cy="312356"/>
          </a:xfrm>
          <a:noFill/>
        </p:spPr>
        <p:txBody>
          <a:bodyPr lIns="137160" rIns="91440" bIns="45720"/>
          <a:lstStyle>
            <a:lvl1pPr marL="0" indent="0" algn="l" defTabSz="457200" rtl="0" eaLnBrk="1" latinLnBrk="0" hangingPunct="1">
              <a:lnSpc>
                <a:spcPct val="90000"/>
              </a:lnSpc>
              <a:spcBef>
                <a:spcPts val="600"/>
              </a:spcBef>
              <a:buFontTx/>
              <a:buNone/>
              <a:defRPr lang="en-US" sz="1000" b="0" i="0" kern="1200" dirty="0">
                <a:solidFill>
                  <a:schemeClr val="tx1"/>
                </a:solidFill>
                <a:latin typeface="+mn-lt"/>
                <a:ea typeface="+mn-ea"/>
                <a:cs typeface="Amazon Ember Regular" charset="0"/>
              </a:defRPr>
            </a:lvl1pPr>
          </a:lstStyle>
          <a:p>
            <a:pPr lvl="0"/>
            <a:r>
              <a:rPr lang="en-US" dirty="0"/>
              <a:t>Click to edit Master text styles</a:t>
            </a:r>
          </a:p>
        </p:txBody>
      </p:sp>
      <p:sp>
        <p:nvSpPr>
          <p:cNvPr id="46" name="Picture Placeholder 34">
            <a:extLst>
              <a:ext uri="{FF2B5EF4-FFF2-40B4-BE49-F238E27FC236}">
                <a16:creationId xmlns:a16="http://schemas.microsoft.com/office/drawing/2014/main" id="{C034FC5D-0912-4DAF-BE54-FA14CF073F81}"/>
              </a:ext>
            </a:extLst>
          </p:cNvPr>
          <p:cNvSpPr>
            <a:spLocks noGrp="1"/>
          </p:cNvSpPr>
          <p:nvPr>
            <p:ph type="pic" sz="quarter" idx="19"/>
          </p:nvPr>
        </p:nvSpPr>
        <p:spPr>
          <a:xfrm>
            <a:off x="6773084" y="1614042"/>
            <a:ext cx="1911096" cy="1325880"/>
          </a:xfrm>
          <a:solidFill>
            <a:schemeClr val="bg1"/>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182880" tIns="182880" rIns="182880" bIns="146304" rtlCol="0" anchor="t" anchorCtr="0"/>
          <a:lstStyle>
            <a:lvl1pPr>
              <a:defRPr lang="en-US" sz="1400">
                <a:cs typeface="+mn-cs"/>
              </a:defRPr>
            </a:lvl1pPr>
          </a:lstStyle>
          <a:p>
            <a:pPr lvl="0" algn="ctr"/>
            <a:endParaRPr lang="en-US"/>
          </a:p>
        </p:txBody>
      </p:sp>
      <p:sp>
        <p:nvSpPr>
          <p:cNvPr id="47" name="Text Placeholder 29">
            <a:extLst>
              <a:ext uri="{FF2B5EF4-FFF2-40B4-BE49-F238E27FC236}">
                <a16:creationId xmlns:a16="http://schemas.microsoft.com/office/drawing/2014/main" id="{0FDB7A66-3F67-48D1-A20F-1874AA51519F}"/>
              </a:ext>
            </a:extLst>
          </p:cNvPr>
          <p:cNvSpPr>
            <a:spLocks noGrp="1"/>
          </p:cNvSpPr>
          <p:nvPr>
            <p:ph type="body" sz="quarter" idx="20"/>
          </p:nvPr>
        </p:nvSpPr>
        <p:spPr>
          <a:xfrm>
            <a:off x="6773084" y="2263140"/>
            <a:ext cx="1911096" cy="676782"/>
          </a:xfrm>
          <a:gradFill>
            <a:gsLst>
              <a:gs pos="0">
                <a:schemeClr val="bg2">
                  <a:alpha val="0"/>
                </a:schemeClr>
              </a:gs>
              <a:gs pos="85000">
                <a:schemeClr val="bg2">
                  <a:alpha val="85000"/>
                </a:schemeClr>
              </a:gs>
              <a:gs pos="53000">
                <a:schemeClr val="bg2">
                  <a:alpha val="70000"/>
                </a:schemeClr>
              </a:gs>
            </a:gsLst>
            <a:lin ang="5400000" scaled="1"/>
          </a:gradFill>
        </p:spPr>
        <p:txBody>
          <a:bodyPr lIns="137160" tIns="0" rIns="91440"/>
          <a:lstStyle>
            <a:lvl1pPr marL="0" indent="0" algn="l" defTabSz="457200" rtl="0" eaLnBrk="1" latinLnBrk="0" hangingPunct="1">
              <a:lnSpc>
                <a:spcPct val="90000"/>
              </a:lnSpc>
              <a:spcBef>
                <a:spcPts val="600"/>
              </a:spcBef>
              <a:buFontTx/>
              <a:buNone/>
              <a:defRPr lang="en-US" sz="1200" b="1" i="0" kern="1200" dirty="0">
                <a:solidFill>
                  <a:schemeClr val="accent1"/>
                </a:solidFill>
                <a:latin typeface="+mn-lt"/>
                <a:ea typeface="+mn-ea"/>
                <a:cs typeface="Amazon Ember Regular" charset="0"/>
              </a:defRPr>
            </a:lvl1pPr>
          </a:lstStyle>
          <a:p>
            <a:pPr lvl="0"/>
            <a:r>
              <a:rPr lang="en-US" dirty="0"/>
              <a:t>Click to edit Master text styles</a:t>
            </a:r>
          </a:p>
        </p:txBody>
      </p:sp>
      <p:sp>
        <p:nvSpPr>
          <p:cNvPr id="48" name="Text Placeholder 29">
            <a:extLst>
              <a:ext uri="{FF2B5EF4-FFF2-40B4-BE49-F238E27FC236}">
                <a16:creationId xmlns:a16="http://schemas.microsoft.com/office/drawing/2014/main" id="{92964EE9-B7E1-41B6-9972-1084B94F3B56}"/>
              </a:ext>
            </a:extLst>
          </p:cNvPr>
          <p:cNvSpPr>
            <a:spLocks noGrp="1"/>
          </p:cNvSpPr>
          <p:nvPr>
            <p:ph type="body" sz="quarter" idx="21"/>
          </p:nvPr>
        </p:nvSpPr>
        <p:spPr>
          <a:xfrm>
            <a:off x="6773084" y="2627566"/>
            <a:ext cx="1911096" cy="312356"/>
          </a:xfrm>
          <a:noFill/>
        </p:spPr>
        <p:txBody>
          <a:bodyPr lIns="137160" rIns="91440" bIns="45720"/>
          <a:lstStyle>
            <a:lvl1pPr marL="0" indent="0" algn="l" defTabSz="457200" rtl="0" eaLnBrk="1" latinLnBrk="0" hangingPunct="1">
              <a:lnSpc>
                <a:spcPct val="90000"/>
              </a:lnSpc>
              <a:spcBef>
                <a:spcPts val="600"/>
              </a:spcBef>
              <a:buFontTx/>
              <a:buNone/>
              <a:defRPr lang="en-US" sz="1000" b="0" i="0" kern="1200" dirty="0">
                <a:solidFill>
                  <a:schemeClr val="tx1"/>
                </a:solidFill>
                <a:latin typeface="+mn-lt"/>
                <a:ea typeface="+mn-ea"/>
                <a:cs typeface="Amazon Ember Regular" charset="0"/>
              </a:defRPr>
            </a:lvl1pPr>
          </a:lstStyle>
          <a:p>
            <a:pPr lvl="0"/>
            <a:r>
              <a:rPr lang="en-US" dirty="0"/>
              <a:t>Click to edit Master text styles</a:t>
            </a:r>
          </a:p>
        </p:txBody>
      </p:sp>
      <p:sp>
        <p:nvSpPr>
          <p:cNvPr id="49" name="Picture Placeholder 34">
            <a:extLst>
              <a:ext uri="{FF2B5EF4-FFF2-40B4-BE49-F238E27FC236}">
                <a16:creationId xmlns:a16="http://schemas.microsoft.com/office/drawing/2014/main" id="{BDCB0957-3DF0-4AB4-B64C-DADE415FBD1E}"/>
              </a:ext>
            </a:extLst>
          </p:cNvPr>
          <p:cNvSpPr>
            <a:spLocks noGrp="1"/>
          </p:cNvSpPr>
          <p:nvPr>
            <p:ph type="pic" sz="quarter" idx="22"/>
          </p:nvPr>
        </p:nvSpPr>
        <p:spPr>
          <a:xfrm>
            <a:off x="1511481" y="3162235"/>
            <a:ext cx="1911096" cy="1325880"/>
          </a:xfrm>
          <a:solidFill>
            <a:schemeClr val="bg1"/>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182880" tIns="182880" rIns="182880" bIns="146304" rtlCol="0" anchor="t" anchorCtr="0"/>
          <a:lstStyle>
            <a:lvl1pPr>
              <a:defRPr lang="en-US" sz="1400">
                <a:cs typeface="+mn-cs"/>
              </a:defRPr>
            </a:lvl1pPr>
          </a:lstStyle>
          <a:p>
            <a:pPr lvl="0" algn="ctr"/>
            <a:endParaRPr lang="en-US"/>
          </a:p>
        </p:txBody>
      </p:sp>
      <p:sp>
        <p:nvSpPr>
          <p:cNvPr id="50" name="Text Placeholder 29">
            <a:extLst>
              <a:ext uri="{FF2B5EF4-FFF2-40B4-BE49-F238E27FC236}">
                <a16:creationId xmlns:a16="http://schemas.microsoft.com/office/drawing/2014/main" id="{ECDBA050-C24A-4748-8EF1-F527C1B6C9D5}"/>
              </a:ext>
            </a:extLst>
          </p:cNvPr>
          <p:cNvSpPr>
            <a:spLocks noGrp="1"/>
          </p:cNvSpPr>
          <p:nvPr>
            <p:ph type="body" sz="quarter" idx="23"/>
          </p:nvPr>
        </p:nvSpPr>
        <p:spPr>
          <a:xfrm>
            <a:off x="1511481" y="3811333"/>
            <a:ext cx="1911096" cy="676782"/>
          </a:xfrm>
          <a:gradFill>
            <a:gsLst>
              <a:gs pos="0">
                <a:schemeClr val="bg2">
                  <a:alpha val="0"/>
                </a:schemeClr>
              </a:gs>
              <a:gs pos="85000">
                <a:schemeClr val="bg2">
                  <a:alpha val="85000"/>
                </a:schemeClr>
              </a:gs>
              <a:gs pos="53000">
                <a:schemeClr val="bg2">
                  <a:alpha val="70000"/>
                </a:schemeClr>
              </a:gs>
            </a:gsLst>
            <a:lin ang="5400000" scaled="1"/>
          </a:gradFill>
        </p:spPr>
        <p:txBody>
          <a:bodyPr lIns="137160" tIns="0" rIns="91440"/>
          <a:lstStyle>
            <a:lvl1pPr marL="0" indent="0" algn="l" defTabSz="457200" rtl="0" eaLnBrk="1" latinLnBrk="0" hangingPunct="1">
              <a:lnSpc>
                <a:spcPct val="90000"/>
              </a:lnSpc>
              <a:spcBef>
                <a:spcPts val="600"/>
              </a:spcBef>
              <a:buFontTx/>
              <a:buNone/>
              <a:defRPr lang="en-US" sz="1200" b="1" i="0" kern="1200" dirty="0">
                <a:solidFill>
                  <a:schemeClr val="accent1"/>
                </a:solidFill>
                <a:latin typeface="+mn-lt"/>
                <a:ea typeface="+mn-ea"/>
                <a:cs typeface="Amazon Ember Regular" charset="0"/>
              </a:defRPr>
            </a:lvl1pPr>
          </a:lstStyle>
          <a:p>
            <a:pPr lvl="0"/>
            <a:r>
              <a:rPr lang="en-US" dirty="0"/>
              <a:t>Click to edit Master text styles</a:t>
            </a:r>
          </a:p>
        </p:txBody>
      </p:sp>
      <p:sp>
        <p:nvSpPr>
          <p:cNvPr id="51" name="Text Placeholder 29">
            <a:extLst>
              <a:ext uri="{FF2B5EF4-FFF2-40B4-BE49-F238E27FC236}">
                <a16:creationId xmlns:a16="http://schemas.microsoft.com/office/drawing/2014/main" id="{A6858792-84CF-48B8-B4D0-C3A6BC92CEC0}"/>
              </a:ext>
            </a:extLst>
          </p:cNvPr>
          <p:cNvSpPr>
            <a:spLocks noGrp="1"/>
          </p:cNvSpPr>
          <p:nvPr>
            <p:ph type="body" sz="quarter" idx="24"/>
          </p:nvPr>
        </p:nvSpPr>
        <p:spPr>
          <a:xfrm>
            <a:off x="1511481" y="4175759"/>
            <a:ext cx="1911096" cy="312356"/>
          </a:xfrm>
          <a:noFill/>
        </p:spPr>
        <p:txBody>
          <a:bodyPr lIns="137160" rIns="91440" bIns="45720"/>
          <a:lstStyle>
            <a:lvl1pPr marL="0" indent="0" algn="l" defTabSz="457200" rtl="0" eaLnBrk="1" latinLnBrk="0" hangingPunct="1">
              <a:lnSpc>
                <a:spcPct val="90000"/>
              </a:lnSpc>
              <a:spcBef>
                <a:spcPts val="600"/>
              </a:spcBef>
              <a:buFontTx/>
              <a:buNone/>
              <a:defRPr lang="en-US" sz="1000" b="0" i="0" kern="1200" dirty="0">
                <a:solidFill>
                  <a:schemeClr val="tx1"/>
                </a:solidFill>
                <a:latin typeface="+mn-lt"/>
                <a:ea typeface="+mn-ea"/>
                <a:cs typeface="Amazon Ember Regular" charset="0"/>
              </a:defRPr>
            </a:lvl1pPr>
          </a:lstStyle>
          <a:p>
            <a:pPr lvl="0"/>
            <a:r>
              <a:rPr lang="en-US" dirty="0"/>
              <a:t>Click to edit Master text styles</a:t>
            </a:r>
          </a:p>
        </p:txBody>
      </p:sp>
      <p:sp>
        <p:nvSpPr>
          <p:cNvPr id="52" name="Picture Placeholder 34">
            <a:extLst>
              <a:ext uri="{FF2B5EF4-FFF2-40B4-BE49-F238E27FC236}">
                <a16:creationId xmlns:a16="http://schemas.microsoft.com/office/drawing/2014/main" id="{D65DD4FF-4C7D-4E9E-B3B4-AA74B3902C74}"/>
              </a:ext>
            </a:extLst>
          </p:cNvPr>
          <p:cNvSpPr>
            <a:spLocks noGrp="1"/>
          </p:cNvSpPr>
          <p:nvPr>
            <p:ph type="pic" sz="quarter" idx="25"/>
          </p:nvPr>
        </p:nvSpPr>
        <p:spPr>
          <a:xfrm>
            <a:off x="3616122" y="3162235"/>
            <a:ext cx="1911096" cy="1325880"/>
          </a:xfrm>
          <a:solidFill>
            <a:schemeClr val="bg1"/>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182880" tIns="182880" rIns="182880" bIns="146304" rtlCol="0" anchor="t" anchorCtr="0"/>
          <a:lstStyle>
            <a:lvl1pPr>
              <a:defRPr lang="en-US" sz="1400">
                <a:cs typeface="+mn-cs"/>
              </a:defRPr>
            </a:lvl1pPr>
          </a:lstStyle>
          <a:p>
            <a:pPr lvl="0" algn="ctr"/>
            <a:endParaRPr lang="en-US" dirty="0"/>
          </a:p>
        </p:txBody>
      </p:sp>
      <p:sp>
        <p:nvSpPr>
          <p:cNvPr id="53" name="Text Placeholder 29">
            <a:extLst>
              <a:ext uri="{FF2B5EF4-FFF2-40B4-BE49-F238E27FC236}">
                <a16:creationId xmlns:a16="http://schemas.microsoft.com/office/drawing/2014/main" id="{E58A45B1-68A3-409C-B445-1A4A60C2F669}"/>
              </a:ext>
            </a:extLst>
          </p:cNvPr>
          <p:cNvSpPr>
            <a:spLocks noGrp="1"/>
          </p:cNvSpPr>
          <p:nvPr>
            <p:ph type="body" sz="quarter" idx="26"/>
          </p:nvPr>
        </p:nvSpPr>
        <p:spPr>
          <a:xfrm>
            <a:off x="3616122" y="3811333"/>
            <a:ext cx="1911096" cy="676782"/>
          </a:xfrm>
          <a:gradFill>
            <a:gsLst>
              <a:gs pos="0">
                <a:schemeClr val="bg2">
                  <a:alpha val="0"/>
                </a:schemeClr>
              </a:gs>
              <a:gs pos="85000">
                <a:schemeClr val="bg2">
                  <a:alpha val="85000"/>
                </a:schemeClr>
              </a:gs>
              <a:gs pos="53000">
                <a:schemeClr val="bg2">
                  <a:alpha val="70000"/>
                </a:schemeClr>
              </a:gs>
            </a:gsLst>
            <a:lin ang="5400000" scaled="1"/>
          </a:gradFill>
        </p:spPr>
        <p:txBody>
          <a:bodyPr lIns="137160" tIns="0" rIns="91440"/>
          <a:lstStyle>
            <a:lvl1pPr marL="0" indent="0" algn="l" defTabSz="457200" rtl="0" eaLnBrk="1" latinLnBrk="0" hangingPunct="1">
              <a:lnSpc>
                <a:spcPct val="90000"/>
              </a:lnSpc>
              <a:spcBef>
                <a:spcPts val="600"/>
              </a:spcBef>
              <a:buFontTx/>
              <a:buNone/>
              <a:defRPr lang="en-US" sz="1200" b="1" i="0" kern="1200" dirty="0">
                <a:solidFill>
                  <a:schemeClr val="accent1"/>
                </a:solidFill>
                <a:latin typeface="+mn-lt"/>
                <a:ea typeface="+mn-ea"/>
                <a:cs typeface="Amazon Ember Regular" charset="0"/>
              </a:defRPr>
            </a:lvl1pPr>
          </a:lstStyle>
          <a:p>
            <a:pPr lvl="0"/>
            <a:r>
              <a:rPr lang="en-US" dirty="0"/>
              <a:t>Click to edit Master text styles</a:t>
            </a:r>
          </a:p>
        </p:txBody>
      </p:sp>
      <p:sp>
        <p:nvSpPr>
          <p:cNvPr id="54" name="Text Placeholder 29">
            <a:extLst>
              <a:ext uri="{FF2B5EF4-FFF2-40B4-BE49-F238E27FC236}">
                <a16:creationId xmlns:a16="http://schemas.microsoft.com/office/drawing/2014/main" id="{8F4889A4-67A6-4E03-A638-56EC89426589}"/>
              </a:ext>
            </a:extLst>
          </p:cNvPr>
          <p:cNvSpPr>
            <a:spLocks noGrp="1"/>
          </p:cNvSpPr>
          <p:nvPr>
            <p:ph type="body" sz="quarter" idx="27"/>
          </p:nvPr>
        </p:nvSpPr>
        <p:spPr>
          <a:xfrm>
            <a:off x="3616122" y="4175759"/>
            <a:ext cx="1911096" cy="312356"/>
          </a:xfrm>
          <a:noFill/>
        </p:spPr>
        <p:txBody>
          <a:bodyPr lIns="137160" rIns="91440" bIns="45720"/>
          <a:lstStyle>
            <a:lvl1pPr marL="0" indent="0" algn="l" defTabSz="457200" rtl="0" eaLnBrk="1" latinLnBrk="0" hangingPunct="1">
              <a:lnSpc>
                <a:spcPct val="90000"/>
              </a:lnSpc>
              <a:spcBef>
                <a:spcPts val="600"/>
              </a:spcBef>
              <a:buFontTx/>
              <a:buNone/>
              <a:defRPr lang="en-US" sz="1000" b="0" i="0" kern="1200" dirty="0">
                <a:solidFill>
                  <a:schemeClr val="tx1"/>
                </a:solidFill>
                <a:latin typeface="+mn-lt"/>
                <a:ea typeface="+mn-ea"/>
                <a:cs typeface="Amazon Ember Regular" charset="0"/>
              </a:defRPr>
            </a:lvl1pPr>
          </a:lstStyle>
          <a:p>
            <a:pPr lvl="0"/>
            <a:r>
              <a:rPr lang="en-US" dirty="0"/>
              <a:t>Click to edit Master text styles</a:t>
            </a:r>
          </a:p>
        </p:txBody>
      </p:sp>
      <p:sp>
        <p:nvSpPr>
          <p:cNvPr id="23" name="Picture Placeholder 34">
            <a:extLst>
              <a:ext uri="{FF2B5EF4-FFF2-40B4-BE49-F238E27FC236}">
                <a16:creationId xmlns:a16="http://schemas.microsoft.com/office/drawing/2014/main" id="{1022FE66-6507-4915-93FA-DC2B055C4F54}"/>
              </a:ext>
            </a:extLst>
          </p:cNvPr>
          <p:cNvSpPr>
            <a:spLocks noGrp="1"/>
          </p:cNvSpPr>
          <p:nvPr>
            <p:ph type="pic" sz="quarter" idx="28"/>
          </p:nvPr>
        </p:nvSpPr>
        <p:spPr>
          <a:xfrm>
            <a:off x="5720763" y="3162236"/>
            <a:ext cx="1911096" cy="1325880"/>
          </a:xfrm>
          <a:solidFill>
            <a:schemeClr val="bg1"/>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182880" tIns="182880" rIns="182880" bIns="146304" rtlCol="0" anchor="t" anchorCtr="0"/>
          <a:lstStyle>
            <a:lvl1pPr>
              <a:defRPr lang="en-US" sz="1400">
                <a:cs typeface="+mn-cs"/>
              </a:defRPr>
            </a:lvl1pPr>
          </a:lstStyle>
          <a:p>
            <a:pPr lvl="0" algn="ctr"/>
            <a:endParaRPr lang="en-US" dirty="0"/>
          </a:p>
        </p:txBody>
      </p:sp>
      <p:sp>
        <p:nvSpPr>
          <p:cNvPr id="24" name="Text Placeholder 29">
            <a:extLst>
              <a:ext uri="{FF2B5EF4-FFF2-40B4-BE49-F238E27FC236}">
                <a16:creationId xmlns:a16="http://schemas.microsoft.com/office/drawing/2014/main" id="{5497F8CA-B590-43FB-ABD5-D756C02338EE}"/>
              </a:ext>
            </a:extLst>
          </p:cNvPr>
          <p:cNvSpPr>
            <a:spLocks noGrp="1"/>
          </p:cNvSpPr>
          <p:nvPr>
            <p:ph type="body" sz="quarter" idx="29"/>
          </p:nvPr>
        </p:nvSpPr>
        <p:spPr>
          <a:xfrm>
            <a:off x="5720763" y="3811334"/>
            <a:ext cx="1911096" cy="676782"/>
          </a:xfrm>
          <a:gradFill>
            <a:gsLst>
              <a:gs pos="0">
                <a:schemeClr val="bg2">
                  <a:alpha val="0"/>
                </a:schemeClr>
              </a:gs>
              <a:gs pos="85000">
                <a:schemeClr val="bg2">
                  <a:alpha val="85000"/>
                </a:schemeClr>
              </a:gs>
              <a:gs pos="53000">
                <a:schemeClr val="bg2">
                  <a:alpha val="70000"/>
                </a:schemeClr>
              </a:gs>
            </a:gsLst>
            <a:lin ang="5400000" scaled="1"/>
          </a:gradFill>
        </p:spPr>
        <p:txBody>
          <a:bodyPr lIns="137160" tIns="0" rIns="91440"/>
          <a:lstStyle>
            <a:lvl1pPr marL="0" indent="0" algn="l" defTabSz="457200" rtl="0" eaLnBrk="1" latinLnBrk="0" hangingPunct="1">
              <a:lnSpc>
                <a:spcPct val="90000"/>
              </a:lnSpc>
              <a:spcBef>
                <a:spcPts val="600"/>
              </a:spcBef>
              <a:buFontTx/>
              <a:buNone/>
              <a:defRPr lang="en-US" sz="1200" b="1" i="0" kern="1200" dirty="0">
                <a:solidFill>
                  <a:schemeClr val="accent1"/>
                </a:solidFill>
                <a:latin typeface="+mn-lt"/>
                <a:ea typeface="+mn-ea"/>
                <a:cs typeface="Amazon Ember Regular" charset="0"/>
              </a:defRPr>
            </a:lvl1pPr>
          </a:lstStyle>
          <a:p>
            <a:pPr lvl="0"/>
            <a:r>
              <a:rPr lang="en-US" dirty="0"/>
              <a:t>Click to edit Master text styles</a:t>
            </a:r>
          </a:p>
        </p:txBody>
      </p:sp>
      <p:sp>
        <p:nvSpPr>
          <p:cNvPr id="25" name="Text Placeholder 29">
            <a:extLst>
              <a:ext uri="{FF2B5EF4-FFF2-40B4-BE49-F238E27FC236}">
                <a16:creationId xmlns:a16="http://schemas.microsoft.com/office/drawing/2014/main" id="{51609EE0-453E-478F-8EDD-1598869A0E0D}"/>
              </a:ext>
            </a:extLst>
          </p:cNvPr>
          <p:cNvSpPr>
            <a:spLocks noGrp="1"/>
          </p:cNvSpPr>
          <p:nvPr>
            <p:ph type="body" sz="quarter" idx="30"/>
          </p:nvPr>
        </p:nvSpPr>
        <p:spPr>
          <a:xfrm>
            <a:off x="5720763" y="4175760"/>
            <a:ext cx="1911096" cy="312356"/>
          </a:xfrm>
          <a:noFill/>
        </p:spPr>
        <p:txBody>
          <a:bodyPr lIns="137160" rIns="91440" bIns="45720"/>
          <a:lstStyle>
            <a:lvl1pPr marL="0" indent="0" algn="l" defTabSz="457200" rtl="0" eaLnBrk="1" latinLnBrk="0" hangingPunct="1">
              <a:lnSpc>
                <a:spcPct val="90000"/>
              </a:lnSpc>
              <a:spcBef>
                <a:spcPts val="600"/>
              </a:spcBef>
              <a:buFontTx/>
              <a:buNone/>
              <a:defRPr lang="en-US" sz="1000" b="0" i="0" kern="1200" dirty="0">
                <a:solidFill>
                  <a:schemeClr val="tx1"/>
                </a:solidFill>
                <a:latin typeface="+mn-lt"/>
                <a:ea typeface="+mn-ea"/>
                <a:cs typeface="Amazon Ember Regular" charset="0"/>
              </a:defRPr>
            </a:lvl1pPr>
          </a:lstStyle>
          <a:p>
            <a:pPr lvl="0"/>
            <a:r>
              <a:rPr lang="en-US" dirty="0"/>
              <a:t>Click to edit Master text styles</a:t>
            </a:r>
          </a:p>
        </p:txBody>
      </p:sp>
    </p:spTree>
    <p:extLst>
      <p:ext uri="{BB962C8B-B14F-4D97-AF65-F5344CB8AC3E}">
        <p14:creationId xmlns:p14="http://schemas.microsoft.com/office/powerpoint/2010/main" val="3647544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42" presetClass="path" presetSubtype="0" decel="100000" fill="hold" grpId="1" nodeType="withEffect">
                                  <p:stCondLst>
                                    <p:cond delay="0"/>
                                  </p:stCondLst>
                                  <p:childTnLst>
                                    <p:animMotion origin="layout" path="M -0.0198 -7.40741E-7 L 4.72222E-6 -7.40741E-7 " pathEditMode="relative" rAng="0" ptsTypes="AA">
                                      <p:cBhvr>
                                        <p:cTn id="9" dur="600" fill="hold"/>
                                        <p:tgtEl>
                                          <p:spTgt spid="4"/>
                                        </p:tgtEl>
                                        <p:attrNameLst>
                                          <p:attrName>ppt_x</p:attrName>
                                          <p:attrName>ppt_y</p:attrName>
                                        </p:attrNameLst>
                                      </p:cBhvr>
                                      <p:rCtr x="990" y="0"/>
                                    </p:animMotion>
                                  </p:childTnLst>
                                </p:cTn>
                              </p:par>
                              <p:par>
                                <p:cTn id="10" presetID="10"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42" presetClass="path" presetSubtype="0" decel="100000" fill="hold" grpId="1" nodeType="withEffect">
                                  <p:stCondLst>
                                    <p:cond delay="0"/>
                                  </p:stCondLst>
                                  <p:childTnLst>
                                    <p:animMotion origin="layout" path="M -0.0198 -7.40741E-7 L 4.72222E-6 -7.40741E-7 " pathEditMode="relative" rAng="0" ptsTypes="AA">
                                      <p:cBhvr>
                                        <p:cTn id="14" dur="600" fill="hold"/>
                                        <p:tgtEl>
                                          <p:spTgt spid="3"/>
                                        </p:tgtEl>
                                        <p:attrNameLst>
                                          <p:attrName>ppt_x</p:attrName>
                                          <p:attrName>ppt_y</p:attrName>
                                        </p:attrNameLst>
                                      </p:cBhvr>
                                      <p:rCtr x="990" y="0"/>
                                    </p:animMotion>
                                  </p:childTnLst>
                                </p:cTn>
                              </p:par>
                              <p:par>
                                <p:cTn id="15" presetID="10"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42" presetClass="path" presetSubtype="0" decel="100000" fill="hold" grpId="1" nodeType="withEffect">
                                  <p:stCondLst>
                                    <p:cond delay="0"/>
                                  </p:stCondLst>
                                  <p:childTnLst>
                                    <p:animMotion origin="layout" path="M -0.0198 -7.40741E-7 L 4.72222E-6 -7.40741E-7 " pathEditMode="relative" rAng="0" ptsTypes="AA">
                                      <p:cBhvr>
                                        <p:cTn id="19" dur="600" fill="hold"/>
                                        <p:tgtEl>
                                          <p:spTgt spid="5"/>
                                        </p:tgtEl>
                                        <p:attrNameLst>
                                          <p:attrName>ppt_x</p:attrName>
                                          <p:attrName>ppt_y</p:attrName>
                                        </p:attrNameLst>
                                      </p:cBhvr>
                                      <p:rCtr x="99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4" grpId="0"/>
      <p:bldP spid="4" grpId="1"/>
      <p:bldP spid="5" grpId="0"/>
      <p:bldP spid="5" grpId="1"/>
    </p:bld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_Use cases 8">
    <p:spTree>
      <p:nvGrpSpPr>
        <p:cNvPr id="1" name=""/>
        <p:cNvGrpSpPr/>
        <p:nvPr/>
      </p:nvGrpSpPr>
      <p:grpSpPr>
        <a:xfrm>
          <a:off x="0" y="0"/>
          <a:ext cx="0" cy="0"/>
          <a:chOff x="0" y="0"/>
          <a:chExt cx="0" cy="0"/>
        </a:xfrm>
      </p:grpSpPr>
      <p:sp>
        <p:nvSpPr>
          <p:cNvPr id="35" name="Picture Placeholder 34">
            <a:extLst>
              <a:ext uri="{FF2B5EF4-FFF2-40B4-BE49-F238E27FC236}">
                <a16:creationId xmlns:a16="http://schemas.microsoft.com/office/drawing/2014/main" id="{DEF464C7-6C44-4E74-A212-E053D86E54E1}"/>
              </a:ext>
            </a:extLst>
          </p:cNvPr>
          <p:cNvSpPr>
            <a:spLocks noGrp="1"/>
          </p:cNvSpPr>
          <p:nvPr>
            <p:ph type="pic" sz="quarter" idx="12"/>
          </p:nvPr>
        </p:nvSpPr>
        <p:spPr>
          <a:xfrm>
            <a:off x="459160" y="1614042"/>
            <a:ext cx="1911096" cy="1325880"/>
          </a:xfrm>
          <a:solidFill>
            <a:schemeClr val="bg1"/>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182880" tIns="182880" rIns="182880" bIns="146304" rtlCol="0" anchor="t" anchorCtr="0"/>
          <a:lstStyle>
            <a:lvl1pPr>
              <a:defRPr lang="en-US" sz="1400">
                <a:cs typeface="+mn-cs"/>
              </a:defRPr>
            </a:lvl1pPr>
          </a:lstStyle>
          <a:p>
            <a:pPr lvl="0" algn="ctr"/>
            <a:endParaRPr lang="en-US" dirty="0"/>
          </a:p>
        </p:txBody>
      </p:sp>
      <p:sp>
        <p:nvSpPr>
          <p:cNvPr id="3" name="Title Placeholder 1">
            <a:extLst>
              <a:ext uri="{FF2B5EF4-FFF2-40B4-BE49-F238E27FC236}">
                <a16:creationId xmlns:a16="http://schemas.microsoft.com/office/drawing/2014/main" id="{76CB2A42-BFAB-4D2F-BCCD-5492D3042B65}"/>
              </a:ext>
            </a:extLst>
          </p:cNvPr>
          <p:cNvSpPr>
            <a:spLocks noGrp="1"/>
          </p:cNvSpPr>
          <p:nvPr>
            <p:ph type="title"/>
          </p:nvPr>
        </p:nvSpPr>
        <p:spPr>
          <a:xfrm>
            <a:off x="457199" y="648334"/>
            <a:ext cx="3108193" cy="361951"/>
          </a:xfrm>
          <a:prstGeom prst="rect">
            <a:avLst/>
          </a:prstGeom>
        </p:spPr>
        <p:txBody>
          <a:bodyPr vert="horz" lIns="0" tIns="0" rIns="0" bIns="0" rtlCol="0" anchor="t" anchorCtr="0">
            <a:noAutofit/>
          </a:bodyPr>
          <a:lstStyle>
            <a:lvl1pPr>
              <a:defRPr b="1">
                <a:solidFill>
                  <a:schemeClr val="accent1"/>
                </a:solidFill>
              </a:defRPr>
            </a:lvl1pPr>
          </a:lstStyle>
          <a:p>
            <a:r>
              <a:rPr lang="en-US" dirty="0"/>
              <a:t>Click to edit</a:t>
            </a:r>
          </a:p>
        </p:txBody>
      </p:sp>
      <p:sp>
        <p:nvSpPr>
          <p:cNvPr id="4" name="Title 1">
            <a:extLst>
              <a:ext uri="{FF2B5EF4-FFF2-40B4-BE49-F238E27FC236}">
                <a16:creationId xmlns:a16="http://schemas.microsoft.com/office/drawing/2014/main" id="{0A9907E0-9545-4656-B622-6DBFC5DF660C}"/>
              </a:ext>
            </a:extLst>
          </p:cNvPr>
          <p:cNvSpPr txBox="1">
            <a:spLocks/>
          </p:cNvSpPr>
          <p:nvPr userDrawn="1"/>
        </p:nvSpPr>
        <p:spPr>
          <a:xfrm>
            <a:off x="457200" y="285750"/>
            <a:ext cx="3108192" cy="361950"/>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b="0" i="0" kern="1200">
                <a:solidFill>
                  <a:schemeClr val="tx1"/>
                </a:solidFill>
                <a:latin typeface="+mj-lt"/>
                <a:ea typeface="+mj-ea"/>
                <a:cs typeface="Amazon Ember Regular" charset="0"/>
              </a:defRPr>
            </a:lvl1pPr>
          </a:lstStyle>
          <a:p>
            <a:r>
              <a:rPr lang="en-US" sz="2400" dirty="0"/>
              <a:t>Top 8 </a:t>
            </a:r>
            <a:endParaRPr lang="en-US" sz="2000" dirty="0"/>
          </a:p>
        </p:txBody>
      </p:sp>
      <p:sp>
        <p:nvSpPr>
          <p:cNvPr id="5" name="Title 1">
            <a:extLst>
              <a:ext uri="{FF2B5EF4-FFF2-40B4-BE49-F238E27FC236}">
                <a16:creationId xmlns:a16="http://schemas.microsoft.com/office/drawing/2014/main" id="{652511B1-E761-4226-BC70-414DA90600CA}"/>
              </a:ext>
            </a:extLst>
          </p:cNvPr>
          <p:cNvSpPr txBox="1">
            <a:spLocks/>
          </p:cNvSpPr>
          <p:nvPr userDrawn="1"/>
        </p:nvSpPr>
        <p:spPr>
          <a:xfrm>
            <a:off x="457199" y="1085850"/>
            <a:ext cx="3108193" cy="361950"/>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b="0" i="0" kern="1200">
                <a:solidFill>
                  <a:schemeClr val="tx1"/>
                </a:solidFill>
                <a:latin typeface="+mj-lt"/>
                <a:ea typeface="+mj-ea"/>
                <a:cs typeface="Amazon Ember Regular" charset="0"/>
              </a:defRPr>
            </a:lvl1pPr>
          </a:lstStyle>
          <a:p>
            <a:r>
              <a:rPr lang="en-US" sz="2400" dirty="0"/>
              <a:t>Use</a:t>
            </a:r>
            <a:r>
              <a:rPr lang="en-US" sz="2400" baseline="0" dirty="0"/>
              <a:t> cases</a:t>
            </a:r>
            <a:endParaRPr lang="en-US" sz="2000" dirty="0"/>
          </a:p>
        </p:txBody>
      </p:sp>
      <p:sp>
        <p:nvSpPr>
          <p:cNvPr id="30" name="Text Placeholder 29">
            <a:extLst>
              <a:ext uri="{FF2B5EF4-FFF2-40B4-BE49-F238E27FC236}">
                <a16:creationId xmlns:a16="http://schemas.microsoft.com/office/drawing/2014/main" id="{4DF27B2C-7202-4424-AA7E-79FBAC24DFFC}"/>
              </a:ext>
            </a:extLst>
          </p:cNvPr>
          <p:cNvSpPr>
            <a:spLocks noGrp="1"/>
          </p:cNvSpPr>
          <p:nvPr>
            <p:ph type="body" sz="quarter" idx="10"/>
          </p:nvPr>
        </p:nvSpPr>
        <p:spPr>
          <a:xfrm>
            <a:off x="459160" y="2331720"/>
            <a:ext cx="1911096" cy="608202"/>
          </a:xfrm>
          <a:gradFill>
            <a:gsLst>
              <a:gs pos="0">
                <a:schemeClr val="bg2">
                  <a:alpha val="0"/>
                </a:schemeClr>
              </a:gs>
              <a:gs pos="85000">
                <a:schemeClr val="bg2">
                  <a:alpha val="85000"/>
                </a:schemeClr>
              </a:gs>
              <a:gs pos="53000">
                <a:schemeClr val="bg2">
                  <a:alpha val="70000"/>
                </a:schemeClr>
              </a:gs>
            </a:gsLst>
            <a:lin ang="5400000" scaled="1"/>
          </a:gradFill>
        </p:spPr>
        <p:txBody>
          <a:bodyPr lIns="137160" tIns="0" rIns="91440"/>
          <a:lstStyle>
            <a:lvl1pPr marL="0" indent="0" algn="l" defTabSz="457200" rtl="0" eaLnBrk="1" latinLnBrk="0" hangingPunct="1">
              <a:lnSpc>
                <a:spcPct val="90000"/>
              </a:lnSpc>
              <a:spcBef>
                <a:spcPts val="600"/>
              </a:spcBef>
              <a:buFontTx/>
              <a:buNone/>
              <a:defRPr lang="en-US" sz="1200" b="1" i="0" kern="1200" dirty="0">
                <a:solidFill>
                  <a:schemeClr val="accent1"/>
                </a:solidFill>
                <a:latin typeface="+mn-lt"/>
                <a:ea typeface="+mn-ea"/>
                <a:cs typeface="Amazon Ember Regular" charset="0"/>
              </a:defRPr>
            </a:lvl1pPr>
          </a:lstStyle>
          <a:p>
            <a:pPr lvl="0"/>
            <a:r>
              <a:rPr lang="en-US" dirty="0"/>
              <a:t>Click to edit Master text styles</a:t>
            </a:r>
          </a:p>
        </p:txBody>
      </p:sp>
      <p:sp>
        <p:nvSpPr>
          <p:cNvPr id="33" name="Text Placeholder 29">
            <a:extLst>
              <a:ext uri="{FF2B5EF4-FFF2-40B4-BE49-F238E27FC236}">
                <a16:creationId xmlns:a16="http://schemas.microsoft.com/office/drawing/2014/main" id="{FFA7191D-CA50-428F-99AC-754FFA2CF4D0}"/>
              </a:ext>
            </a:extLst>
          </p:cNvPr>
          <p:cNvSpPr>
            <a:spLocks noGrp="1"/>
          </p:cNvSpPr>
          <p:nvPr>
            <p:ph type="body" sz="quarter" idx="11"/>
          </p:nvPr>
        </p:nvSpPr>
        <p:spPr>
          <a:xfrm>
            <a:off x="459160" y="2658046"/>
            <a:ext cx="1911096" cy="281875"/>
          </a:xfrm>
          <a:noFill/>
        </p:spPr>
        <p:txBody>
          <a:bodyPr lIns="137160" rIns="91440" bIns="45720"/>
          <a:lstStyle>
            <a:lvl1pPr marL="0" indent="0" algn="l" defTabSz="457200" rtl="0" eaLnBrk="1" latinLnBrk="0" hangingPunct="1">
              <a:lnSpc>
                <a:spcPct val="90000"/>
              </a:lnSpc>
              <a:spcBef>
                <a:spcPts val="600"/>
              </a:spcBef>
              <a:buFontTx/>
              <a:buNone/>
              <a:defRPr lang="en-US" sz="1000" b="0" i="0" kern="1200" dirty="0">
                <a:solidFill>
                  <a:schemeClr val="tx1"/>
                </a:solidFill>
                <a:latin typeface="+mn-lt"/>
                <a:ea typeface="+mn-ea"/>
                <a:cs typeface="Amazon Ember Regular" charset="0"/>
              </a:defRPr>
            </a:lvl1pPr>
          </a:lstStyle>
          <a:p>
            <a:pPr lvl="0"/>
            <a:r>
              <a:rPr lang="en-US" dirty="0"/>
              <a:t>Click to edit Master text styles</a:t>
            </a:r>
          </a:p>
        </p:txBody>
      </p:sp>
      <p:sp>
        <p:nvSpPr>
          <p:cNvPr id="40" name="Picture Placeholder 34">
            <a:extLst>
              <a:ext uri="{FF2B5EF4-FFF2-40B4-BE49-F238E27FC236}">
                <a16:creationId xmlns:a16="http://schemas.microsoft.com/office/drawing/2014/main" id="{7E88B45D-7DF4-4D5C-BCB4-3D117E2B0D0E}"/>
              </a:ext>
            </a:extLst>
          </p:cNvPr>
          <p:cNvSpPr>
            <a:spLocks noGrp="1"/>
          </p:cNvSpPr>
          <p:nvPr>
            <p:ph type="pic" sz="quarter" idx="13"/>
          </p:nvPr>
        </p:nvSpPr>
        <p:spPr>
          <a:xfrm>
            <a:off x="2563801" y="1614042"/>
            <a:ext cx="1911096" cy="1325880"/>
          </a:xfrm>
          <a:solidFill>
            <a:schemeClr val="bg1"/>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182880" tIns="182880" rIns="182880" bIns="146304" rtlCol="0" anchor="t" anchorCtr="0"/>
          <a:lstStyle>
            <a:lvl1pPr>
              <a:defRPr lang="en-US" sz="1400">
                <a:cs typeface="+mn-cs"/>
              </a:defRPr>
            </a:lvl1pPr>
          </a:lstStyle>
          <a:p>
            <a:pPr lvl="0" algn="ctr"/>
            <a:endParaRPr lang="en-US"/>
          </a:p>
        </p:txBody>
      </p:sp>
      <p:sp>
        <p:nvSpPr>
          <p:cNvPr id="41" name="Text Placeholder 29">
            <a:extLst>
              <a:ext uri="{FF2B5EF4-FFF2-40B4-BE49-F238E27FC236}">
                <a16:creationId xmlns:a16="http://schemas.microsoft.com/office/drawing/2014/main" id="{1BBD6323-54F5-4DFB-BEF2-7A85C7747205}"/>
              </a:ext>
            </a:extLst>
          </p:cNvPr>
          <p:cNvSpPr>
            <a:spLocks noGrp="1"/>
          </p:cNvSpPr>
          <p:nvPr>
            <p:ph type="body" sz="quarter" idx="14"/>
          </p:nvPr>
        </p:nvSpPr>
        <p:spPr>
          <a:xfrm>
            <a:off x="2563801" y="2331720"/>
            <a:ext cx="1911096" cy="608202"/>
          </a:xfrm>
          <a:gradFill>
            <a:gsLst>
              <a:gs pos="0">
                <a:schemeClr val="bg2">
                  <a:alpha val="0"/>
                </a:schemeClr>
              </a:gs>
              <a:gs pos="85000">
                <a:schemeClr val="bg2">
                  <a:alpha val="85000"/>
                </a:schemeClr>
              </a:gs>
              <a:gs pos="53000">
                <a:schemeClr val="bg2">
                  <a:alpha val="70000"/>
                </a:schemeClr>
              </a:gs>
            </a:gsLst>
            <a:lin ang="5400000" scaled="1"/>
          </a:gradFill>
        </p:spPr>
        <p:txBody>
          <a:bodyPr lIns="137160" tIns="0" rIns="91440"/>
          <a:lstStyle>
            <a:lvl1pPr marL="0" indent="0" algn="l" defTabSz="457200" rtl="0" eaLnBrk="1" latinLnBrk="0" hangingPunct="1">
              <a:lnSpc>
                <a:spcPct val="90000"/>
              </a:lnSpc>
              <a:spcBef>
                <a:spcPts val="600"/>
              </a:spcBef>
              <a:buFontTx/>
              <a:buNone/>
              <a:defRPr lang="en-US" sz="1200" b="1" i="0" kern="1200" dirty="0">
                <a:solidFill>
                  <a:schemeClr val="accent1"/>
                </a:solidFill>
                <a:latin typeface="+mn-lt"/>
                <a:ea typeface="+mn-ea"/>
                <a:cs typeface="Amazon Ember Regular" charset="0"/>
              </a:defRPr>
            </a:lvl1pPr>
          </a:lstStyle>
          <a:p>
            <a:pPr lvl="0"/>
            <a:r>
              <a:rPr lang="en-US" dirty="0"/>
              <a:t>Click to edit Master text styles</a:t>
            </a:r>
          </a:p>
        </p:txBody>
      </p:sp>
      <p:sp>
        <p:nvSpPr>
          <p:cNvPr id="42" name="Text Placeholder 29">
            <a:extLst>
              <a:ext uri="{FF2B5EF4-FFF2-40B4-BE49-F238E27FC236}">
                <a16:creationId xmlns:a16="http://schemas.microsoft.com/office/drawing/2014/main" id="{EC7AA13B-7544-4E16-8E8C-6E68C6495033}"/>
              </a:ext>
            </a:extLst>
          </p:cNvPr>
          <p:cNvSpPr>
            <a:spLocks noGrp="1"/>
          </p:cNvSpPr>
          <p:nvPr>
            <p:ph type="body" sz="quarter" idx="15"/>
          </p:nvPr>
        </p:nvSpPr>
        <p:spPr>
          <a:xfrm>
            <a:off x="2563801" y="2658046"/>
            <a:ext cx="1911096" cy="281875"/>
          </a:xfrm>
          <a:noFill/>
        </p:spPr>
        <p:txBody>
          <a:bodyPr lIns="137160" rIns="91440" bIns="45720"/>
          <a:lstStyle>
            <a:lvl1pPr marL="0" indent="0" algn="l" defTabSz="457200" rtl="0" eaLnBrk="1" latinLnBrk="0" hangingPunct="1">
              <a:lnSpc>
                <a:spcPct val="90000"/>
              </a:lnSpc>
              <a:spcBef>
                <a:spcPts val="600"/>
              </a:spcBef>
              <a:buFontTx/>
              <a:buNone/>
              <a:defRPr lang="en-US" sz="1000" b="0" i="0" kern="1200" dirty="0">
                <a:solidFill>
                  <a:schemeClr val="tx1"/>
                </a:solidFill>
                <a:latin typeface="+mn-lt"/>
                <a:ea typeface="+mn-ea"/>
                <a:cs typeface="Amazon Ember Regular" charset="0"/>
              </a:defRPr>
            </a:lvl1pPr>
          </a:lstStyle>
          <a:p>
            <a:pPr lvl="0"/>
            <a:r>
              <a:rPr lang="en-US" dirty="0"/>
              <a:t>Click to edit Master text styles</a:t>
            </a:r>
          </a:p>
        </p:txBody>
      </p:sp>
      <p:sp>
        <p:nvSpPr>
          <p:cNvPr id="43" name="Picture Placeholder 34">
            <a:extLst>
              <a:ext uri="{FF2B5EF4-FFF2-40B4-BE49-F238E27FC236}">
                <a16:creationId xmlns:a16="http://schemas.microsoft.com/office/drawing/2014/main" id="{54118853-9B53-49D4-B23D-B9A1D2F599C5}"/>
              </a:ext>
            </a:extLst>
          </p:cNvPr>
          <p:cNvSpPr>
            <a:spLocks noGrp="1"/>
          </p:cNvSpPr>
          <p:nvPr>
            <p:ph type="pic" sz="quarter" idx="16"/>
          </p:nvPr>
        </p:nvSpPr>
        <p:spPr>
          <a:xfrm>
            <a:off x="4668443" y="1614042"/>
            <a:ext cx="1911096" cy="1325880"/>
          </a:xfrm>
          <a:solidFill>
            <a:schemeClr val="bg1"/>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182880" tIns="182880" rIns="182880" bIns="146304" rtlCol="0" anchor="t" anchorCtr="0"/>
          <a:lstStyle>
            <a:lvl1pPr>
              <a:defRPr lang="en-US" sz="1400">
                <a:cs typeface="+mn-cs"/>
              </a:defRPr>
            </a:lvl1pPr>
          </a:lstStyle>
          <a:p>
            <a:pPr lvl="0" algn="ctr"/>
            <a:endParaRPr lang="en-US" dirty="0"/>
          </a:p>
        </p:txBody>
      </p:sp>
      <p:sp>
        <p:nvSpPr>
          <p:cNvPr id="44" name="Text Placeholder 29">
            <a:extLst>
              <a:ext uri="{FF2B5EF4-FFF2-40B4-BE49-F238E27FC236}">
                <a16:creationId xmlns:a16="http://schemas.microsoft.com/office/drawing/2014/main" id="{51FB852F-C503-44B5-871E-F48D0D7F3993}"/>
              </a:ext>
            </a:extLst>
          </p:cNvPr>
          <p:cNvSpPr>
            <a:spLocks noGrp="1"/>
          </p:cNvSpPr>
          <p:nvPr>
            <p:ph type="body" sz="quarter" idx="17"/>
          </p:nvPr>
        </p:nvSpPr>
        <p:spPr>
          <a:xfrm>
            <a:off x="4668443" y="2331720"/>
            <a:ext cx="1911096" cy="608202"/>
          </a:xfrm>
          <a:gradFill>
            <a:gsLst>
              <a:gs pos="0">
                <a:schemeClr val="bg2">
                  <a:alpha val="0"/>
                </a:schemeClr>
              </a:gs>
              <a:gs pos="85000">
                <a:schemeClr val="bg2">
                  <a:alpha val="85000"/>
                </a:schemeClr>
              </a:gs>
              <a:gs pos="53000">
                <a:schemeClr val="bg2">
                  <a:alpha val="70000"/>
                </a:schemeClr>
              </a:gs>
            </a:gsLst>
            <a:lin ang="5400000" scaled="1"/>
          </a:gradFill>
        </p:spPr>
        <p:txBody>
          <a:bodyPr lIns="137160" tIns="0" rIns="91440"/>
          <a:lstStyle>
            <a:lvl1pPr marL="0" indent="0" algn="l" defTabSz="457200" rtl="0" eaLnBrk="1" latinLnBrk="0" hangingPunct="1">
              <a:lnSpc>
                <a:spcPct val="90000"/>
              </a:lnSpc>
              <a:spcBef>
                <a:spcPts val="600"/>
              </a:spcBef>
              <a:buFontTx/>
              <a:buNone/>
              <a:defRPr lang="en-US" sz="1200" b="1" i="0" kern="1200" dirty="0">
                <a:solidFill>
                  <a:schemeClr val="accent1"/>
                </a:solidFill>
                <a:latin typeface="+mn-lt"/>
                <a:ea typeface="+mn-ea"/>
                <a:cs typeface="Amazon Ember Regular" charset="0"/>
              </a:defRPr>
            </a:lvl1pPr>
          </a:lstStyle>
          <a:p>
            <a:pPr lvl="0"/>
            <a:r>
              <a:rPr lang="en-US" dirty="0"/>
              <a:t>Click to edit Master text styles</a:t>
            </a:r>
          </a:p>
        </p:txBody>
      </p:sp>
      <p:sp>
        <p:nvSpPr>
          <p:cNvPr id="45" name="Text Placeholder 29">
            <a:extLst>
              <a:ext uri="{FF2B5EF4-FFF2-40B4-BE49-F238E27FC236}">
                <a16:creationId xmlns:a16="http://schemas.microsoft.com/office/drawing/2014/main" id="{90AA37AC-811F-4B41-9A6B-FEDF262705E6}"/>
              </a:ext>
            </a:extLst>
          </p:cNvPr>
          <p:cNvSpPr>
            <a:spLocks noGrp="1"/>
          </p:cNvSpPr>
          <p:nvPr>
            <p:ph type="body" sz="quarter" idx="18"/>
          </p:nvPr>
        </p:nvSpPr>
        <p:spPr>
          <a:xfrm>
            <a:off x="4668443" y="2658046"/>
            <a:ext cx="1911096" cy="281875"/>
          </a:xfrm>
          <a:noFill/>
        </p:spPr>
        <p:txBody>
          <a:bodyPr lIns="137160" rIns="91440" bIns="45720"/>
          <a:lstStyle>
            <a:lvl1pPr marL="0" indent="0" algn="l" defTabSz="457200" rtl="0" eaLnBrk="1" latinLnBrk="0" hangingPunct="1">
              <a:lnSpc>
                <a:spcPct val="90000"/>
              </a:lnSpc>
              <a:spcBef>
                <a:spcPts val="600"/>
              </a:spcBef>
              <a:buFontTx/>
              <a:buNone/>
              <a:defRPr lang="en-US" sz="1000" b="0" i="0" kern="1200" dirty="0">
                <a:solidFill>
                  <a:schemeClr val="tx1"/>
                </a:solidFill>
                <a:latin typeface="+mn-lt"/>
                <a:ea typeface="+mn-ea"/>
                <a:cs typeface="Amazon Ember Regular" charset="0"/>
              </a:defRPr>
            </a:lvl1pPr>
          </a:lstStyle>
          <a:p>
            <a:pPr lvl="0"/>
            <a:r>
              <a:rPr lang="en-US" dirty="0"/>
              <a:t>Click to edit Master text styles</a:t>
            </a:r>
          </a:p>
        </p:txBody>
      </p:sp>
      <p:sp>
        <p:nvSpPr>
          <p:cNvPr id="46" name="Picture Placeholder 34">
            <a:extLst>
              <a:ext uri="{FF2B5EF4-FFF2-40B4-BE49-F238E27FC236}">
                <a16:creationId xmlns:a16="http://schemas.microsoft.com/office/drawing/2014/main" id="{C034FC5D-0912-4DAF-BE54-FA14CF073F81}"/>
              </a:ext>
            </a:extLst>
          </p:cNvPr>
          <p:cNvSpPr>
            <a:spLocks noGrp="1"/>
          </p:cNvSpPr>
          <p:nvPr>
            <p:ph type="pic" sz="quarter" idx="19"/>
          </p:nvPr>
        </p:nvSpPr>
        <p:spPr>
          <a:xfrm>
            <a:off x="6773084" y="1614042"/>
            <a:ext cx="1911096" cy="1325880"/>
          </a:xfrm>
          <a:solidFill>
            <a:schemeClr val="bg1"/>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182880" tIns="182880" rIns="182880" bIns="146304" rtlCol="0" anchor="t" anchorCtr="0"/>
          <a:lstStyle>
            <a:lvl1pPr>
              <a:defRPr lang="en-US" sz="1400">
                <a:cs typeface="+mn-cs"/>
              </a:defRPr>
            </a:lvl1pPr>
          </a:lstStyle>
          <a:p>
            <a:pPr lvl="0" algn="ctr"/>
            <a:endParaRPr lang="en-US"/>
          </a:p>
        </p:txBody>
      </p:sp>
      <p:sp>
        <p:nvSpPr>
          <p:cNvPr id="47" name="Text Placeholder 29">
            <a:extLst>
              <a:ext uri="{FF2B5EF4-FFF2-40B4-BE49-F238E27FC236}">
                <a16:creationId xmlns:a16="http://schemas.microsoft.com/office/drawing/2014/main" id="{0FDB7A66-3F67-48D1-A20F-1874AA51519F}"/>
              </a:ext>
            </a:extLst>
          </p:cNvPr>
          <p:cNvSpPr>
            <a:spLocks noGrp="1"/>
          </p:cNvSpPr>
          <p:nvPr>
            <p:ph type="body" sz="quarter" idx="20"/>
          </p:nvPr>
        </p:nvSpPr>
        <p:spPr>
          <a:xfrm>
            <a:off x="6773084" y="2331720"/>
            <a:ext cx="1911096" cy="608202"/>
          </a:xfrm>
          <a:gradFill>
            <a:gsLst>
              <a:gs pos="0">
                <a:schemeClr val="bg2">
                  <a:alpha val="0"/>
                </a:schemeClr>
              </a:gs>
              <a:gs pos="85000">
                <a:schemeClr val="bg2">
                  <a:alpha val="85000"/>
                </a:schemeClr>
              </a:gs>
              <a:gs pos="53000">
                <a:schemeClr val="bg2">
                  <a:alpha val="70000"/>
                </a:schemeClr>
              </a:gs>
            </a:gsLst>
            <a:lin ang="5400000" scaled="1"/>
          </a:gradFill>
        </p:spPr>
        <p:txBody>
          <a:bodyPr lIns="137160" tIns="0" rIns="91440"/>
          <a:lstStyle>
            <a:lvl1pPr marL="0" indent="0" algn="l" defTabSz="457200" rtl="0" eaLnBrk="1" latinLnBrk="0" hangingPunct="1">
              <a:lnSpc>
                <a:spcPct val="90000"/>
              </a:lnSpc>
              <a:spcBef>
                <a:spcPts val="600"/>
              </a:spcBef>
              <a:buFontTx/>
              <a:buNone/>
              <a:defRPr lang="en-US" sz="1200" b="1" i="0" kern="1200" dirty="0">
                <a:solidFill>
                  <a:schemeClr val="accent1"/>
                </a:solidFill>
                <a:latin typeface="+mn-lt"/>
                <a:ea typeface="+mn-ea"/>
                <a:cs typeface="Amazon Ember Regular" charset="0"/>
              </a:defRPr>
            </a:lvl1pPr>
          </a:lstStyle>
          <a:p>
            <a:pPr lvl="0"/>
            <a:r>
              <a:rPr lang="en-US" dirty="0"/>
              <a:t>Click to edit Master text styles</a:t>
            </a:r>
          </a:p>
        </p:txBody>
      </p:sp>
      <p:sp>
        <p:nvSpPr>
          <p:cNvPr id="48" name="Text Placeholder 29">
            <a:extLst>
              <a:ext uri="{FF2B5EF4-FFF2-40B4-BE49-F238E27FC236}">
                <a16:creationId xmlns:a16="http://schemas.microsoft.com/office/drawing/2014/main" id="{92964EE9-B7E1-41B6-9972-1084B94F3B56}"/>
              </a:ext>
            </a:extLst>
          </p:cNvPr>
          <p:cNvSpPr>
            <a:spLocks noGrp="1"/>
          </p:cNvSpPr>
          <p:nvPr>
            <p:ph type="body" sz="quarter" idx="21"/>
          </p:nvPr>
        </p:nvSpPr>
        <p:spPr>
          <a:xfrm>
            <a:off x="6773084" y="2658046"/>
            <a:ext cx="1911096" cy="281875"/>
          </a:xfrm>
          <a:noFill/>
        </p:spPr>
        <p:txBody>
          <a:bodyPr lIns="137160" rIns="91440" bIns="45720"/>
          <a:lstStyle>
            <a:lvl1pPr marL="0" indent="0" algn="l" defTabSz="457200" rtl="0" eaLnBrk="1" latinLnBrk="0" hangingPunct="1">
              <a:lnSpc>
                <a:spcPct val="90000"/>
              </a:lnSpc>
              <a:spcBef>
                <a:spcPts val="600"/>
              </a:spcBef>
              <a:buFontTx/>
              <a:buNone/>
              <a:defRPr lang="en-US" sz="1000" b="0" i="0" kern="1200" dirty="0">
                <a:solidFill>
                  <a:schemeClr val="tx1"/>
                </a:solidFill>
                <a:latin typeface="+mn-lt"/>
                <a:ea typeface="+mn-ea"/>
                <a:cs typeface="Amazon Ember Regular" charset="0"/>
              </a:defRPr>
            </a:lvl1pPr>
          </a:lstStyle>
          <a:p>
            <a:pPr lvl="0"/>
            <a:r>
              <a:rPr lang="en-US" dirty="0"/>
              <a:t>Click to edit Master text styles</a:t>
            </a:r>
          </a:p>
        </p:txBody>
      </p:sp>
      <p:sp>
        <p:nvSpPr>
          <p:cNvPr id="49" name="Picture Placeholder 34">
            <a:extLst>
              <a:ext uri="{FF2B5EF4-FFF2-40B4-BE49-F238E27FC236}">
                <a16:creationId xmlns:a16="http://schemas.microsoft.com/office/drawing/2014/main" id="{BDCB0957-3DF0-4AB4-B64C-DADE415FBD1E}"/>
              </a:ext>
            </a:extLst>
          </p:cNvPr>
          <p:cNvSpPr>
            <a:spLocks noGrp="1"/>
          </p:cNvSpPr>
          <p:nvPr>
            <p:ph type="pic" sz="quarter" idx="22"/>
          </p:nvPr>
        </p:nvSpPr>
        <p:spPr>
          <a:xfrm>
            <a:off x="459160" y="3162235"/>
            <a:ext cx="1911096" cy="1325880"/>
          </a:xfrm>
          <a:solidFill>
            <a:schemeClr val="bg1"/>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182880" tIns="182880" rIns="182880" bIns="146304" rtlCol="0" anchor="t" anchorCtr="0"/>
          <a:lstStyle>
            <a:lvl1pPr>
              <a:defRPr lang="en-US" sz="1400">
                <a:cs typeface="+mn-cs"/>
              </a:defRPr>
            </a:lvl1pPr>
          </a:lstStyle>
          <a:p>
            <a:pPr lvl="0" algn="ctr"/>
            <a:endParaRPr lang="en-US"/>
          </a:p>
        </p:txBody>
      </p:sp>
      <p:sp>
        <p:nvSpPr>
          <p:cNvPr id="50" name="Text Placeholder 29">
            <a:extLst>
              <a:ext uri="{FF2B5EF4-FFF2-40B4-BE49-F238E27FC236}">
                <a16:creationId xmlns:a16="http://schemas.microsoft.com/office/drawing/2014/main" id="{ECDBA050-C24A-4748-8EF1-F527C1B6C9D5}"/>
              </a:ext>
            </a:extLst>
          </p:cNvPr>
          <p:cNvSpPr>
            <a:spLocks noGrp="1"/>
          </p:cNvSpPr>
          <p:nvPr>
            <p:ph type="body" sz="quarter" idx="23"/>
          </p:nvPr>
        </p:nvSpPr>
        <p:spPr>
          <a:xfrm>
            <a:off x="459160" y="3879913"/>
            <a:ext cx="1911096" cy="608202"/>
          </a:xfrm>
          <a:gradFill>
            <a:gsLst>
              <a:gs pos="0">
                <a:schemeClr val="bg2">
                  <a:alpha val="0"/>
                </a:schemeClr>
              </a:gs>
              <a:gs pos="85000">
                <a:schemeClr val="bg2">
                  <a:alpha val="85000"/>
                </a:schemeClr>
              </a:gs>
              <a:gs pos="53000">
                <a:schemeClr val="bg2">
                  <a:alpha val="70000"/>
                </a:schemeClr>
              </a:gs>
            </a:gsLst>
            <a:lin ang="5400000" scaled="1"/>
          </a:gradFill>
        </p:spPr>
        <p:txBody>
          <a:bodyPr lIns="137160" tIns="0" rIns="91440"/>
          <a:lstStyle>
            <a:lvl1pPr marL="0" indent="0" algn="l" defTabSz="457200" rtl="0" eaLnBrk="1" latinLnBrk="0" hangingPunct="1">
              <a:lnSpc>
                <a:spcPct val="90000"/>
              </a:lnSpc>
              <a:spcBef>
                <a:spcPts val="600"/>
              </a:spcBef>
              <a:buFontTx/>
              <a:buNone/>
              <a:defRPr lang="en-US" sz="1200" b="1" i="0" kern="1200" dirty="0">
                <a:solidFill>
                  <a:schemeClr val="accent1"/>
                </a:solidFill>
                <a:latin typeface="+mn-lt"/>
                <a:ea typeface="+mn-ea"/>
                <a:cs typeface="Amazon Ember Regular" charset="0"/>
              </a:defRPr>
            </a:lvl1pPr>
          </a:lstStyle>
          <a:p>
            <a:pPr lvl="0"/>
            <a:r>
              <a:rPr lang="en-US" dirty="0"/>
              <a:t>Click to edit Master text styles</a:t>
            </a:r>
          </a:p>
        </p:txBody>
      </p:sp>
      <p:sp>
        <p:nvSpPr>
          <p:cNvPr id="51" name="Text Placeholder 29">
            <a:extLst>
              <a:ext uri="{FF2B5EF4-FFF2-40B4-BE49-F238E27FC236}">
                <a16:creationId xmlns:a16="http://schemas.microsoft.com/office/drawing/2014/main" id="{A6858792-84CF-48B8-B4D0-C3A6BC92CEC0}"/>
              </a:ext>
            </a:extLst>
          </p:cNvPr>
          <p:cNvSpPr>
            <a:spLocks noGrp="1"/>
          </p:cNvSpPr>
          <p:nvPr>
            <p:ph type="body" sz="quarter" idx="24"/>
          </p:nvPr>
        </p:nvSpPr>
        <p:spPr>
          <a:xfrm>
            <a:off x="459160" y="4206239"/>
            <a:ext cx="1911096" cy="281875"/>
          </a:xfrm>
          <a:noFill/>
        </p:spPr>
        <p:txBody>
          <a:bodyPr lIns="137160" rIns="91440" bIns="45720"/>
          <a:lstStyle>
            <a:lvl1pPr marL="0" indent="0" algn="l" defTabSz="457200" rtl="0" eaLnBrk="1" latinLnBrk="0" hangingPunct="1">
              <a:lnSpc>
                <a:spcPct val="90000"/>
              </a:lnSpc>
              <a:spcBef>
                <a:spcPts val="600"/>
              </a:spcBef>
              <a:buFontTx/>
              <a:buNone/>
              <a:defRPr lang="en-US" sz="1000" b="0" i="0" kern="1200" dirty="0">
                <a:solidFill>
                  <a:schemeClr val="tx1"/>
                </a:solidFill>
                <a:latin typeface="+mn-lt"/>
                <a:ea typeface="+mn-ea"/>
                <a:cs typeface="Amazon Ember Regular" charset="0"/>
              </a:defRPr>
            </a:lvl1pPr>
          </a:lstStyle>
          <a:p>
            <a:pPr lvl="0"/>
            <a:r>
              <a:rPr lang="en-US" dirty="0"/>
              <a:t>Click to edit Master text styles</a:t>
            </a:r>
          </a:p>
        </p:txBody>
      </p:sp>
      <p:sp>
        <p:nvSpPr>
          <p:cNvPr id="52" name="Picture Placeholder 34">
            <a:extLst>
              <a:ext uri="{FF2B5EF4-FFF2-40B4-BE49-F238E27FC236}">
                <a16:creationId xmlns:a16="http://schemas.microsoft.com/office/drawing/2014/main" id="{D65DD4FF-4C7D-4E9E-B3B4-AA74B3902C74}"/>
              </a:ext>
            </a:extLst>
          </p:cNvPr>
          <p:cNvSpPr>
            <a:spLocks noGrp="1"/>
          </p:cNvSpPr>
          <p:nvPr>
            <p:ph type="pic" sz="quarter" idx="25"/>
          </p:nvPr>
        </p:nvSpPr>
        <p:spPr>
          <a:xfrm>
            <a:off x="2563801" y="3162235"/>
            <a:ext cx="1911096" cy="1325880"/>
          </a:xfrm>
          <a:solidFill>
            <a:schemeClr val="bg1"/>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182880" tIns="182880" rIns="182880" bIns="146304" rtlCol="0" anchor="t" anchorCtr="0"/>
          <a:lstStyle>
            <a:lvl1pPr>
              <a:defRPr lang="en-US" sz="1400">
                <a:cs typeface="+mn-cs"/>
              </a:defRPr>
            </a:lvl1pPr>
          </a:lstStyle>
          <a:p>
            <a:pPr lvl="0" algn="ctr"/>
            <a:endParaRPr lang="en-US" dirty="0"/>
          </a:p>
        </p:txBody>
      </p:sp>
      <p:sp>
        <p:nvSpPr>
          <p:cNvPr id="53" name="Text Placeholder 29">
            <a:extLst>
              <a:ext uri="{FF2B5EF4-FFF2-40B4-BE49-F238E27FC236}">
                <a16:creationId xmlns:a16="http://schemas.microsoft.com/office/drawing/2014/main" id="{E58A45B1-68A3-409C-B445-1A4A60C2F669}"/>
              </a:ext>
            </a:extLst>
          </p:cNvPr>
          <p:cNvSpPr>
            <a:spLocks noGrp="1"/>
          </p:cNvSpPr>
          <p:nvPr>
            <p:ph type="body" sz="quarter" idx="26"/>
          </p:nvPr>
        </p:nvSpPr>
        <p:spPr>
          <a:xfrm>
            <a:off x="2563801" y="3879913"/>
            <a:ext cx="1911096" cy="608202"/>
          </a:xfrm>
          <a:gradFill>
            <a:gsLst>
              <a:gs pos="0">
                <a:schemeClr val="bg2">
                  <a:alpha val="0"/>
                </a:schemeClr>
              </a:gs>
              <a:gs pos="85000">
                <a:schemeClr val="bg2">
                  <a:alpha val="85000"/>
                </a:schemeClr>
              </a:gs>
              <a:gs pos="53000">
                <a:schemeClr val="bg2">
                  <a:alpha val="70000"/>
                </a:schemeClr>
              </a:gs>
            </a:gsLst>
            <a:lin ang="5400000" scaled="1"/>
          </a:gradFill>
        </p:spPr>
        <p:txBody>
          <a:bodyPr lIns="137160" tIns="0" rIns="91440"/>
          <a:lstStyle>
            <a:lvl1pPr marL="0" indent="0" algn="l" defTabSz="457200" rtl="0" eaLnBrk="1" latinLnBrk="0" hangingPunct="1">
              <a:lnSpc>
                <a:spcPct val="90000"/>
              </a:lnSpc>
              <a:spcBef>
                <a:spcPts val="600"/>
              </a:spcBef>
              <a:buFontTx/>
              <a:buNone/>
              <a:defRPr lang="en-US" sz="1200" b="1" i="0" kern="1200" dirty="0">
                <a:solidFill>
                  <a:schemeClr val="accent1"/>
                </a:solidFill>
                <a:latin typeface="+mn-lt"/>
                <a:ea typeface="+mn-ea"/>
                <a:cs typeface="Amazon Ember Regular" charset="0"/>
              </a:defRPr>
            </a:lvl1pPr>
          </a:lstStyle>
          <a:p>
            <a:pPr lvl="0"/>
            <a:r>
              <a:rPr lang="en-US" dirty="0"/>
              <a:t>Click to edit Master text styles</a:t>
            </a:r>
          </a:p>
        </p:txBody>
      </p:sp>
      <p:sp>
        <p:nvSpPr>
          <p:cNvPr id="54" name="Text Placeholder 29">
            <a:extLst>
              <a:ext uri="{FF2B5EF4-FFF2-40B4-BE49-F238E27FC236}">
                <a16:creationId xmlns:a16="http://schemas.microsoft.com/office/drawing/2014/main" id="{8F4889A4-67A6-4E03-A638-56EC89426589}"/>
              </a:ext>
            </a:extLst>
          </p:cNvPr>
          <p:cNvSpPr>
            <a:spLocks noGrp="1"/>
          </p:cNvSpPr>
          <p:nvPr>
            <p:ph type="body" sz="quarter" idx="27"/>
          </p:nvPr>
        </p:nvSpPr>
        <p:spPr>
          <a:xfrm>
            <a:off x="2563801" y="4206239"/>
            <a:ext cx="1911096" cy="281875"/>
          </a:xfrm>
          <a:noFill/>
        </p:spPr>
        <p:txBody>
          <a:bodyPr lIns="137160" rIns="91440" bIns="45720"/>
          <a:lstStyle>
            <a:lvl1pPr marL="0" indent="0" algn="l" defTabSz="457200" rtl="0" eaLnBrk="1" latinLnBrk="0" hangingPunct="1">
              <a:lnSpc>
                <a:spcPct val="90000"/>
              </a:lnSpc>
              <a:spcBef>
                <a:spcPts val="600"/>
              </a:spcBef>
              <a:buFontTx/>
              <a:buNone/>
              <a:defRPr lang="en-US" sz="1000" b="0" i="0" kern="1200" dirty="0">
                <a:solidFill>
                  <a:schemeClr val="tx1"/>
                </a:solidFill>
                <a:latin typeface="+mn-lt"/>
                <a:ea typeface="+mn-ea"/>
                <a:cs typeface="Amazon Ember Regular" charset="0"/>
              </a:defRPr>
            </a:lvl1pPr>
          </a:lstStyle>
          <a:p>
            <a:pPr lvl="0"/>
            <a:r>
              <a:rPr lang="en-US" dirty="0"/>
              <a:t>Click to edit Master text styles</a:t>
            </a:r>
          </a:p>
        </p:txBody>
      </p:sp>
      <p:sp>
        <p:nvSpPr>
          <p:cNvPr id="23" name="Picture Placeholder 34">
            <a:extLst>
              <a:ext uri="{FF2B5EF4-FFF2-40B4-BE49-F238E27FC236}">
                <a16:creationId xmlns:a16="http://schemas.microsoft.com/office/drawing/2014/main" id="{1022FE66-6507-4915-93FA-DC2B055C4F54}"/>
              </a:ext>
            </a:extLst>
          </p:cNvPr>
          <p:cNvSpPr>
            <a:spLocks noGrp="1"/>
          </p:cNvSpPr>
          <p:nvPr>
            <p:ph type="pic" sz="quarter" idx="28"/>
          </p:nvPr>
        </p:nvSpPr>
        <p:spPr>
          <a:xfrm>
            <a:off x="4668443" y="3162236"/>
            <a:ext cx="1911096" cy="1325880"/>
          </a:xfrm>
          <a:solidFill>
            <a:schemeClr val="bg1"/>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182880" tIns="182880" rIns="182880" bIns="146304" rtlCol="0" anchor="t" anchorCtr="0"/>
          <a:lstStyle>
            <a:lvl1pPr>
              <a:defRPr lang="en-US" sz="1400">
                <a:cs typeface="+mn-cs"/>
              </a:defRPr>
            </a:lvl1pPr>
          </a:lstStyle>
          <a:p>
            <a:pPr lvl="0" algn="ctr"/>
            <a:endParaRPr lang="en-US" dirty="0"/>
          </a:p>
        </p:txBody>
      </p:sp>
      <p:sp>
        <p:nvSpPr>
          <p:cNvPr id="24" name="Text Placeholder 29">
            <a:extLst>
              <a:ext uri="{FF2B5EF4-FFF2-40B4-BE49-F238E27FC236}">
                <a16:creationId xmlns:a16="http://schemas.microsoft.com/office/drawing/2014/main" id="{5497F8CA-B590-43FB-ABD5-D756C02338EE}"/>
              </a:ext>
            </a:extLst>
          </p:cNvPr>
          <p:cNvSpPr>
            <a:spLocks noGrp="1"/>
          </p:cNvSpPr>
          <p:nvPr>
            <p:ph type="body" sz="quarter" idx="29"/>
          </p:nvPr>
        </p:nvSpPr>
        <p:spPr>
          <a:xfrm>
            <a:off x="4668443" y="3879913"/>
            <a:ext cx="1911096" cy="608202"/>
          </a:xfrm>
          <a:gradFill>
            <a:gsLst>
              <a:gs pos="0">
                <a:schemeClr val="bg2">
                  <a:alpha val="0"/>
                </a:schemeClr>
              </a:gs>
              <a:gs pos="85000">
                <a:schemeClr val="bg2">
                  <a:alpha val="85000"/>
                </a:schemeClr>
              </a:gs>
              <a:gs pos="53000">
                <a:schemeClr val="bg2">
                  <a:alpha val="70000"/>
                </a:schemeClr>
              </a:gs>
            </a:gsLst>
            <a:lin ang="5400000" scaled="1"/>
          </a:gradFill>
        </p:spPr>
        <p:txBody>
          <a:bodyPr lIns="137160" tIns="0" rIns="91440"/>
          <a:lstStyle>
            <a:lvl1pPr marL="0" indent="0" algn="l" defTabSz="457200" rtl="0" eaLnBrk="1" latinLnBrk="0" hangingPunct="1">
              <a:lnSpc>
                <a:spcPct val="90000"/>
              </a:lnSpc>
              <a:spcBef>
                <a:spcPts val="600"/>
              </a:spcBef>
              <a:buFontTx/>
              <a:buNone/>
              <a:defRPr lang="en-US" sz="1200" b="1" i="0" kern="1200" dirty="0">
                <a:solidFill>
                  <a:schemeClr val="accent1"/>
                </a:solidFill>
                <a:latin typeface="+mn-lt"/>
                <a:ea typeface="+mn-ea"/>
                <a:cs typeface="Amazon Ember Regular" charset="0"/>
              </a:defRPr>
            </a:lvl1pPr>
          </a:lstStyle>
          <a:p>
            <a:pPr lvl="0"/>
            <a:r>
              <a:rPr lang="en-US" dirty="0"/>
              <a:t>Click to edit Master text styles</a:t>
            </a:r>
          </a:p>
        </p:txBody>
      </p:sp>
      <p:sp>
        <p:nvSpPr>
          <p:cNvPr id="25" name="Text Placeholder 29">
            <a:extLst>
              <a:ext uri="{FF2B5EF4-FFF2-40B4-BE49-F238E27FC236}">
                <a16:creationId xmlns:a16="http://schemas.microsoft.com/office/drawing/2014/main" id="{51609EE0-453E-478F-8EDD-1598869A0E0D}"/>
              </a:ext>
            </a:extLst>
          </p:cNvPr>
          <p:cNvSpPr>
            <a:spLocks noGrp="1"/>
          </p:cNvSpPr>
          <p:nvPr>
            <p:ph type="body" sz="quarter" idx="30"/>
          </p:nvPr>
        </p:nvSpPr>
        <p:spPr>
          <a:xfrm>
            <a:off x="4668443" y="4206240"/>
            <a:ext cx="1911096" cy="281875"/>
          </a:xfrm>
          <a:noFill/>
        </p:spPr>
        <p:txBody>
          <a:bodyPr lIns="137160" rIns="91440" bIns="45720"/>
          <a:lstStyle>
            <a:lvl1pPr marL="0" indent="0" algn="l" defTabSz="457200" rtl="0" eaLnBrk="1" latinLnBrk="0" hangingPunct="1">
              <a:lnSpc>
                <a:spcPct val="90000"/>
              </a:lnSpc>
              <a:spcBef>
                <a:spcPts val="600"/>
              </a:spcBef>
              <a:buFontTx/>
              <a:buNone/>
              <a:defRPr lang="en-US" sz="1000" b="0" i="0" kern="1200" dirty="0">
                <a:solidFill>
                  <a:schemeClr val="tx1"/>
                </a:solidFill>
                <a:latin typeface="+mn-lt"/>
                <a:ea typeface="+mn-ea"/>
                <a:cs typeface="Amazon Ember Regular" charset="0"/>
              </a:defRPr>
            </a:lvl1pPr>
          </a:lstStyle>
          <a:p>
            <a:pPr lvl="0"/>
            <a:r>
              <a:rPr lang="en-US" dirty="0"/>
              <a:t>Click to edit Master text styles</a:t>
            </a:r>
          </a:p>
        </p:txBody>
      </p:sp>
      <p:sp>
        <p:nvSpPr>
          <p:cNvPr id="26" name="Picture Placeholder 34">
            <a:extLst>
              <a:ext uri="{FF2B5EF4-FFF2-40B4-BE49-F238E27FC236}">
                <a16:creationId xmlns:a16="http://schemas.microsoft.com/office/drawing/2014/main" id="{AADF2C9A-5223-4475-BE36-865E7D8AAE20}"/>
              </a:ext>
            </a:extLst>
          </p:cNvPr>
          <p:cNvSpPr>
            <a:spLocks noGrp="1"/>
          </p:cNvSpPr>
          <p:nvPr>
            <p:ph type="pic" sz="quarter" idx="31"/>
          </p:nvPr>
        </p:nvSpPr>
        <p:spPr>
          <a:xfrm>
            <a:off x="6773084" y="3162235"/>
            <a:ext cx="1911096" cy="1325880"/>
          </a:xfrm>
          <a:solidFill>
            <a:schemeClr val="bg1"/>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182880" tIns="182880" rIns="182880" bIns="146304" rtlCol="0" anchor="t" anchorCtr="0"/>
          <a:lstStyle>
            <a:lvl1pPr>
              <a:defRPr lang="en-US" sz="1400">
                <a:cs typeface="+mn-cs"/>
              </a:defRPr>
            </a:lvl1pPr>
          </a:lstStyle>
          <a:p>
            <a:pPr lvl="0" algn="ctr"/>
            <a:endParaRPr lang="en-US" dirty="0"/>
          </a:p>
        </p:txBody>
      </p:sp>
      <p:sp>
        <p:nvSpPr>
          <p:cNvPr id="27" name="Text Placeholder 29">
            <a:extLst>
              <a:ext uri="{FF2B5EF4-FFF2-40B4-BE49-F238E27FC236}">
                <a16:creationId xmlns:a16="http://schemas.microsoft.com/office/drawing/2014/main" id="{438DB6A9-3489-4D76-A8B7-49350CB728D7}"/>
              </a:ext>
            </a:extLst>
          </p:cNvPr>
          <p:cNvSpPr>
            <a:spLocks noGrp="1"/>
          </p:cNvSpPr>
          <p:nvPr>
            <p:ph type="body" sz="quarter" idx="32"/>
          </p:nvPr>
        </p:nvSpPr>
        <p:spPr>
          <a:xfrm>
            <a:off x="6773084" y="3879913"/>
            <a:ext cx="1911096" cy="608202"/>
          </a:xfrm>
          <a:gradFill>
            <a:gsLst>
              <a:gs pos="0">
                <a:schemeClr val="bg2">
                  <a:alpha val="0"/>
                </a:schemeClr>
              </a:gs>
              <a:gs pos="85000">
                <a:schemeClr val="bg2">
                  <a:alpha val="85000"/>
                </a:schemeClr>
              </a:gs>
              <a:gs pos="53000">
                <a:schemeClr val="bg2">
                  <a:alpha val="70000"/>
                </a:schemeClr>
              </a:gs>
            </a:gsLst>
            <a:lin ang="5400000" scaled="1"/>
          </a:gradFill>
        </p:spPr>
        <p:txBody>
          <a:bodyPr lIns="137160" tIns="0" rIns="91440"/>
          <a:lstStyle>
            <a:lvl1pPr marL="0" indent="0" algn="l" defTabSz="457200" rtl="0" eaLnBrk="1" latinLnBrk="0" hangingPunct="1">
              <a:lnSpc>
                <a:spcPct val="90000"/>
              </a:lnSpc>
              <a:spcBef>
                <a:spcPts val="600"/>
              </a:spcBef>
              <a:buFontTx/>
              <a:buNone/>
              <a:defRPr lang="en-US" sz="1200" b="1" i="0" kern="1200" dirty="0">
                <a:solidFill>
                  <a:schemeClr val="accent1"/>
                </a:solidFill>
                <a:latin typeface="+mn-lt"/>
                <a:ea typeface="+mn-ea"/>
                <a:cs typeface="Amazon Ember Regular" charset="0"/>
              </a:defRPr>
            </a:lvl1pPr>
          </a:lstStyle>
          <a:p>
            <a:pPr lvl="0"/>
            <a:r>
              <a:rPr lang="en-US" dirty="0"/>
              <a:t>Click to edit Master text styles</a:t>
            </a:r>
          </a:p>
        </p:txBody>
      </p:sp>
      <p:sp>
        <p:nvSpPr>
          <p:cNvPr id="28" name="Text Placeholder 29">
            <a:extLst>
              <a:ext uri="{FF2B5EF4-FFF2-40B4-BE49-F238E27FC236}">
                <a16:creationId xmlns:a16="http://schemas.microsoft.com/office/drawing/2014/main" id="{3980DB17-0B9C-4619-B530-42847B855E7A}"/>
              </a:ext>
            </a:extLst>
          </p:cNvPr>
          <p:cNvSpPr>
            <a:spLocks noGrp="1"/>
          </p:cNvSpPr>
          <p:nvPr>
            <p:ph type="body" sz="quarter" idx="33"/>
          </p:nvPr>
        </p:nvSpPr>
        <p:spPr>
          <a:xfrm>
            <a:off x="6773084" y="4206239"/>
            <a:ext cx="1911096" cy="281875"/>
          </a:xfrm>
          <a:noFill/>
        </p:spPr>
        <p:txBody>
          <a:bodyPr lIns="137160" rIns="91440" bIns="45720"/>
          <a:lstStyle>
            <a:lvl1pPr marL="0" indent="0" algn="l" defTabSz="457200" rtl="0" eaLnBrk="1" latinLnBrk="0" hangingPunct="1">
              <a:lnSpc>
                <a:spcPct val="90000"/>
              </a:lnSpc>
              <a:spcBef>
                <a:spcPts val="600"/>
              </a:spcBef>
              <a:buFontTx/>
              <a:buNone/>
              <a:defRPr lang="en-US" sz="1000" b="0" i="0" kern="1200" dirty="0">
                <a:solidFill>
                  <a:schemeClr val="tx1"/>
                </a:solidFill>
                <a:latin typeface="+mn-lt"/>
                <a:ea typeface="+mn-ea"/>
                <a:cs typeface="Amazon Ember Regular" charset="0"/>
              </a:defRPr>
            </a:lvl1pPr>
          </a:lstStyle>
          <a:p>
            <a:pPr lvl="0"/>
            <a:r>
              <a:rPr lang="en-US" dirty="0"/>
              <a:t>Click to edit Master text styles</a:t>
            </a:r>
          </a:p>
        </p:txBody>
      </p:sp>
    </p:spTree>
    <p:extLst>
      <p:ext uri="{BB962C8B-B14F-4D97-AF65-F5344CB8AC3E}">
        <p14:creationId xmlns:p14="http://schemas.microsoft.com/office/powerpoint/2010/main" val="514389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42" presetClass="path" presetSubtype="0" decel="100000" fill="hold" grpId="1" nodeType="withEffect">
                                  <p:stCondLst>
                                    <p:cond delay="0"/>
                                  </p:stCondLst>
                                  <p:childTnLst>
                                    <p:animMotion origin="layout" path="M -0.0198 -7.40741E-7 L 4.72222E-6 -7.40741E-7 " pathEditMode="relative" rAng="0" ptsTypes="AA">
                                      <p:cBhvr>
                                        <p:cTn id="9" dur="600" fill="hold"/>
                                        <p:tgtEl>
                                          <p:spTgt spid="4"/>
                                        </p:tgtEl>
                                        <p:attrNameLst>
                                          <p:attrName>ppt_x</p:attrName>
                                          <p:attrName>ppt_y</p:attrName>
                                        </p:attrNameLst>
                                      </p:cBhvr>
                                      <p:rCtr x="990" y="0"/>
                                    </p:animMotion>
                                  </p:childTnLst>
                                </p:cTn>
                              </p:par>
                              <p:par>
                                <p:cTn id="10" presetID="10"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42" presetClass="path" presetSubtype="0" decel="100000" fill="hold" grpId="1" nodeType="withEffect">
                                  <p:stCondLst>
                                    <p:cond delay="0"/>
                                  </p:stCondLst>
                                  <p:childTnLst>
                                    <p:animMotion origin="layout" path="M -0.0198 -7.40741E-7 L 4.72222E-6 -7.40741E-7 " pathEditMode="relative" rAng="0" ptsTypes="AA">
                                      <p:cBhvr>
                                        <p:cTn id="14" dur="600" fill="hold"/>
                                        <p:tgtEl>
                                          <p:spTgt spid="3"/>
                                        </p:tgtEl>
                                        <p:attrNameLst>
                                          <p:attrName>ppt_x</p:attrName>
                                          <p:attrName>ppt_y</p:attrName>
                                        </p:attrNameLst>
                                      </p:cBhvr>
                                      <p:rCtr x="990" y="0"/>
                                    </p:animMotion>
                                  </p:childTnLst>
                                </p:cTn>
                              </p:par>
                              <p:par>
                                <p:cTn id="15" presetID="10"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42" presetClass="path" presetSubtype="0" decel="100000" fill="hold" grpId="1" nodeType="withEffect">
                                  <p:stCondLst>
                                    <p:cond delay="0"/>
                                  </p:stCondLst>
                                  <p:childTnLst>
                                    <p:animMotion origin="layout" path="M -0.0198 -7.40741E-7 L 4.72222E-6 -7.40741E-7 " pathEditMode="relative" rAng="0" ptsTypes="AA">
                                      <p:cBhvr>
                                        <p:cTn id="19" dur="600" fill="hold"/>
                                        <p:tgtEl>
                                          <p:spTgt spid="5"/>
                                        </p:tgtEl>
                                        <p:attrNameLst>
                                          <p:attrName>ppt_x</p:attrName>
                                          <p:attrName>ppt_y</p:attrName>
                                        </p:attrNameLst>
                                      </p:cBhvr>
                                      <p:rCtr x="99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4" grpId="0"/>
      <p:bldP spid="4" grpId="1"/>
      <p:bldP spid="5" grpId="0"/>
      <p:bldP spid="5" grpId="1"/>
    </p:bld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NASCAR slide_logos_1">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F88831A2-AE7B-456C-B3C5-44CECDD94224}"/>
              </a:ext>
            </a:extLst>
          </p:cNvPr>
          <p:cNvPicPr>
            <a:picLocks noChangeAspect="1"/>
          </p:cNvPicPr>
          <p:nvPr userDrawn="1"/>
        </p:nvPicPr>
        <p:blipFill>
          <a:blip r:embed="rId2"/>
          <a:stretch>
            <a:fillRect/>
          </a:stretch>
        </p:blipFill>
        <p:spPr>
          <a:xfrm>
            <a:off x="349415" y="1067222"/>
            <a:ext cx="8445171" cy="4195252"/>
          </a:xfrm>
          <a:prstGeom prst="rect">
            <a:avLst/>
          </a:prstGeom>
        </p:spPr>
      </p:pic>
      <p:sp>
        <p:nvSpPr>
          <p:cNvPr id="6" name="Rectangle 5">
            <a:extLst>
              <a:ext uri="{FF2B5EF4-FFF2-40B4-BE49-F238E27FC236}">
                <a16:creationId xmlns:a16="http://schemas.microsoft.com/office/drawing/2014/main" id="{34C5818A-8C99-4506-B288-FC73BB886FC0}"/>
              </a:ext>
            </a:extLst>
          </p:cNvPr>
          <p:cNvSpPr/>
          <p:nvPr/>
        </p:nvSpPr>
        <p:spPr>
          <a:xfrm>
            <a:off x="0" y="0"/>
            <a:ext cx="9144000" cy="919584"/>
          </a:xfrm>
          <a:prstGeom prst="rect">
            <a:avLst/>
          </a:prstGeom>
          <a:solidFill>
            <a:schemeClr val="bg1"/>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cxnSp>
        <p:nvCxnSpPr>
          <p:cNvPr id="7" name="Straight Connector 6">
            <a:extLst>
              <a:ext uri="{FF2B5EF4-FFF2-40B4-BE49-F238E27FC236}">
                <a16:creationId xmlns:a16="http://schemas.microsoft.com/office/drawing/2014/main" id="{67413EC7-E08D-4E00-840B-7A2BD6882BDC}"/>
              </a:ext>
            </a:extLst>
          </p:cNvPr>
          <p:cNvCxnSpPr>
            <a:cxnSpLocks/>
          </p:cNvCxnSpPr>
          <p:nvPr/>
        </p:nvCxnSpPr>
        <p:spPr>
          <a:xfrm>
            <a:off x="0" y="919584"/>
            <a:ext cx="9144000" cy="0"/>
          </a:xfrm>
          <a:prstGeom prst="line">
            <a:avLst/>
          </a:prstGeom>
          <a:ln w="31750">
            <a:gradFill>
              <a:gsLst>
                <a:gs pos="55000">
                  <a:schemeClr val="accent2"/>
                </a:gs>
                <a:gs pos="45000">
                  <a:schemeClr val="accent2"/>
                </a:gs>
                <a:gs pos="15000">
                  <a:schemeClr val="accent3"/>
                </a:gs>
                <a:gs pos="85000">
                  <a:schemeClr val="accent1"/>
                </a:gs>
              </a:gsLst>
              <a:lin ang="0" scaled="0"/>
            </a:gradFill>
            <a:tailEnd type="none"/>
          </a:ln>
          <a:effectLst/>
        </p:spPr>
        <p:style>
          <a:lnRef idx="2">
            <a:schemeClr val="accent1"/>
          </a:lnRef>
          <a:fillRef idx="0">
            <a:schemeClr val="accent1"/>
          </a:fillRef>
          <a:effectRef idx="1">
            <a:schemeClr val="accent1"/>
          </a:effectRef>
          <a:fontRef idx="minor">
            <a:schemeClr val="tx1"/>
          </a:fontRef>
        </p:style>
      </p:cxnSp>
      <p:grpSp>
        <p:nvGrpSpPr>
          <p:cNvPr id="8" name="Group 7">
            <a:extLst>
              <a:ext uri="{FF2B5EF4-FFF2-40B4-BE49-F238E27FC236}">
                <a16:creationId xmlns:a16="http://schemas.microsoft.com/office/drawing/2014/main" id="{73765D46-DA82-4D19-B682-73041EAF533A}"/>
              </a:ext>
            </a:extLst>
          </p:cNvPr>
          <p:cNvGrpSpPr/>
          <p:nvPr userDrawn="1"/>
        </p:nvGrpSpPr>
        <p:grpSpPr>
          <a:xfrm>
            <a:off x="0" y="4281488"/>
            <a:ext cx="9144000" cy="862011"/>
            <a:chOff x="0" y="4281488"/>
            <a:chExt cx="9144000" cy="862011"/>
          </a:xfrm>
        </p:grpSpPr>
        <p:grpSp>
          <p:nvGrpSpPr>
            <p:cNvPr id="9" name="Group 8">
              <a:extLst>
                <a:ext uri="{FF2B5EF4-FFF2-40B4-BE49-F238E27FC236}">
                  <a16:creationId xmlns:a16="http://schemas.microsoft.com/office/drawing/2014/main" id="{9F4DAD4A-B449-4762-84B0-8CAE5D0688C0}"/>
                </a:ext>
              </a:extLst>
            </p:cNvPr>
            <p:cNvGrpSpPr/>
            <p:nvPr/>
          </p:nvGrpSpPr>
          <p:grpSpPr>
            <a:xfrm>
              <a:off x="0" y="4281488"/>
              <a:ext cx="9144000" cy="862011"/>
              <a:chOff x="0" y="4281488"/>
              <a:chExt cx="9144000" cy="862011"/>
            </a:xfrm>
          </p:grpSpPr>
          <p:sp>
            <p:nvSpPr>
              <p:cNvPr id="11" name="Rectangle 10">
                <a:extLst>
                  <a:ext uri="{FF2B5EF4-FFF2-40B4-BE49-F238E27FC236}">
                    <a16:creationId xmlns:a16="http://schemas.microsoft.com/office/drawing/2014/main" id="{F165098D-E2E5-452B-B9EA-A4830B2BE90B}"/>
                  </a:ext>
                </a:extLst>
              </p:cNvPr>
              <p:cNvSpPr/>
              <p:nvPr/>
            </p:nvSpPr>
            <p:spPr>
              <a:xfrm>
                <a:off x="0" y="4281488"/>
                <a:ext cx="9144000" cy="862011"/>
              </a:xfrm>
              <a:prstGeom prst="rect">
                <a:avLst/>
              </a:prstGeom>
              <a:solidFill>
                <a:schemeClr val="bg1"/>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13" name="TextBox 12">
                <a:extLst>
                  <a:ext uri="{FF2B5EF4-FFF2-40B4-BE49-F238E27FC236}">
                    <a16:creationId xmlns:a16="http://schemas.microsoft.com/office/drawing/2014/main" id="{A8C59F17-2338-4067-8533-681CCCAFB60C}"/>
                  </a:ext>
                </a:extLst>
              </p:cNvPr>
              <p:cNvSpPr txBox="1"/>
              <p:nvPr/>
            </p:nvSpPr>
            <p:spPr bwMode="black">
              <a:xfrm>
                <a:off x="4639961" y="4629150"/>
                <a:ext cx="3644419" cy="157343"/>
              </a:xfrm>
              <a:prstGeom prst="rect">
                <a:avLst/>
              </a:prstGeom>
              <a:noFill/>
            </p:spPr>
            <p:txBody>
              <a:bodyPr wrap="square" lIns="0" tIns="0" rIns="0" bIns="0" rtlCol="0" anchor="ctr" anchorCtr="0">
                <a:noAutofit/>
              </a:bodyPr>
              <a:lstStyle/>
              <a:p>
                <a:pPr algn="r"/>
                <a:r>
                  <a:rPr lang="en-US" sz="800" dirty="0">
                    <a:solidFill>
                      <a:schemeClr val="tx1">
                        <a:lumMod val="25000"/>
                        <a:lumOff val="75000"/>
                      </a:schemeClr>
                    </a:solidFill>
                  </a:rPr>
                  <a:t>© 2020 Amazon Web Services, Inc. or its affiliates. All rights reserved   </a:t>
                </a:r>
                <a:r>
                  <a:rPr lang="en-US" sz="800" b="1" dirty="0">
                    <a:solidFill>
                      <a:schemeClr val="accent1"/>
                    </a:solidFill>
                  </a:rPr>
                  <a:t>|</a:t>
                </a:r>
              </a:p>
            </p:txBody>
          </p:sp>
        </p:grpSp>
        <p:pic>
          <p:nvPicPr>
            <p:cNvPr id="10" name="Picture 9">
              <a:extLst>
                <a:ext uri="{FF2B5EF4-FFF2-40B4-BE49-F238E27FC236}">
                  <a16:creationId xmlns:a16="http://schemas.microsoft.com/office/drawing/2014/main" id="{CFD8FBC6-EF1C-4013-8DFD-EDB9239A9D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4786493"/>
              <a:ext cx="738851" cy="207450"/>
            </a:xfrm>
            <a:prstGeom prst="rect">
              <a:avLst/>
            </a:prstGeom>
          </p:spPr>
        </p:pic>
      </p:grpSp>
      <p:sp>
        <p:nvSpPr>
          <p:cNvPr id="3" name="Title Placeholder 1">
            <a:extLst>
              <a:ext uri="{FF2B5EF4-FFF2-40B4-BE49-F238E27FC236}">
                <a16:creationId xmlns:a16="http://schemas.microsoft.com/office/drawing/2014/main" id="{76CB2A42-BFAB-4D2F-BCCD-5492D3042B65}"/>
              </a:ext>
            </a:extLst>
          </p:cNvPr>
          <p:cNvSpPr>
            <a:spLocks noGrp="1"/>
          </p:cNvSpPr>
          <p:nvPr userDrawn="1">
            <p:ph type="title"/>
          </p:nvPr>
        </p:nvSpPr>
        <p:spPr>
          <a:xfrm>
            <a:off x="457200" y="285750"/>
            <a:ext cx="8229600" cy="686436"/>
          </a:xfrm>
          <a:prstGeom prst="rect">
            <a:avLst/>
          </a:prstGeom>
        </p:spPr>
        <p:txBody>
          <a:bodyPr vert="horz" lIns="0" tIns="0" rIns="0" bIns="0" rtlCol="0" anchor="t" anchorCtr="0">
            <a:noAutofit/>
          </a:bodyPr>
          <a:lstStyle/>
          <a:p>
            <a:r>
              <a:rPr lang="en-US" dirty="0"/>
              <a:t>Click to edit Master title style</a:t>
            </a:r>
          </a:p>
        </p:txBody>
      </p:sp>
      <p:sp>
        <p:nvSpPr>
          <p:cNvPr id="2" name="TextBox 1">
            <a:extLst>
              <a:ext uri="{FF2B5EF4-FFF2-40B4-BE49-F238E27FC236}">
                <a16:creationId xmlns:a16="http://schemas.microsoft.com/office/drawing/2014/main" id="{602132E4-3EB9-47F8-BAA2-58F5F8F219A0}"/>
              </a:ext>
            </a:extLst>
          </p:cNvPr>
          <p:cNvSpPr txBox="1"/>
          <p:nvPr userDrawn="1"/>
        </p:nvSpPr>
        <p:spPr bwMode="black">
          <a:xfrm>
            <a:off x="7840980" y="4627630"/>
            <a:ext cx="845820" cy="157343"/>
          </a:xfrm>
          <a:prstGeom prst="rect">
            <a:avLst/>
          </a:prstGeom>
          <a:noFill/>
        </p:spPr>
        <p:txBody>
          <a:bodyPr wrap="square" lIns="0" tIns="0" rIns="0" bIns="0" rtlCol="0" anchor="ctr" anchorCtr="0">
            <a:noAutofit/>
          </a:bodyPr>
          <a:lstStyle/>
          <a:p>
            <a:pPr algn="r"/>
            <a:fld id="{E1628AAE-5A61-43EB-BBD4-97DB23400D9C}" type="slidenum">
              <a:rPr lang="en-US" sz="800" smtClean="0">
                <a:solidFill>
                  <a:schemeClr val="tx1">
                    <a:lumMod val="25000"/>
                    <a:lumOff val="75000"/>
                  </a:schemeClr>
                </a:solidFill>
              </a:rPr>
              <a:t>‹#›</a:t>
            </a:fld>
            <a:endParaRPr lang="en-US" sz="800" dirty="0">
              <a:solidFill>
                <a:schemeClr val="tx1">
                  <a:lumMod val="25000"/>
                  <a:lumOff val="75000"/>
                </a:schemeClr>
              </a:solidFill>
            </a:endParaRPr>
          </a:p>
        </p:txBody>
      </p:sp>
    </p:spTree>
    <p:extLst>
      <p:ext uri="{BB962C8B-B14F-4D97-AF65-F5344CB8AC3E}">
        <p14:creationId xmlns:p14="http://schemas.microsoft.com/office/powerpoint/2010/main" val="5250764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decel="100000" fill="hold" nodeType="withEffect">
                                  <p:stCondLst>
                                    <p:cond delay="0"/>
                                  </p:stCondLst>
                                  <p:childTnLst>
                                    <p:animMotion origin="layout" path="M 0 -3.45679E-6 L 0 -0.21512 " pathEditMode="relative" rAng="0" ptsTypes="AA">
                                      <p:cBhvr>
                                        <p:cTn id="6" dur="5000" fill="hold"/>
                                        <p:tgtEl>
                                          <p:spTgt spid="14"/>
                                        </p:tgtEl>
                                        <p:attrNameLst>
                                          <p:attrName>ppt_x</p:attrName>
                                          <p:attrName>ppt_y</p:attrName>
                                        </p:attrNameLst>
                                      </p:cBhvr>
                                      <p:rCtr x="0" y="-1077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 sl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1D9CC5A-8D1B-4D42-A0DF-D46306BD2CCD}"/>
              </a:ext>
            </a:extLst>
          </p:cNvPr>
          <p:cNvSpPr/>
          <p:nvPr userDrawn="1"/>
        </p:nvSpPr>
        <p:spPr bwMode="white">
          <a:xfrm>
            <a:off x="0" y="4097463"/>
            <a:ext cx="9144000" cy="104603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pic>
        <p:nvPicPr>
          <p:cNvPr id="17" name="Picture 16">
            <a:extLst>
              <a:ext uri="{FF2B5EF4-FFF2-40B4-BE49-F238E27FC236}">
                <a16:creationId xmlns:a16="http://schemas.microsoft.com/office/drawing/2014/main" id="{B6E60348-1E59-4719-B6E0-BE551BC041D9}"/>
              </a:ext>
            </a:extLst>
          </p:cNvPr>
          <p:cNvPicPr>
            <a:picLocks noChangeAspect="1"/>
          </p:cNvPicPr>
          <p:nvPr userDrawn="1"/>
        </p:nvPicPr>
        <p:blipFill rotWithShape="1">
          <a:blip r:embed="rId2"/>
          <a:srcRect t="3561" r="10309" b="3561"/>
          <a:stretch/>
        </p:blipFill>
        <p:spPr>
          <a:xfrm>
            <a:off x="5166359" y="0"/>
            <a:ext cx="3977641" cy="5143500"/>
          </a:xfrm>
          <a:prstGeom prst="rect">
            <a:avLst/>
          </a:prstGeom>
        </p:spPr>
      </p:pic>
      <p:sp>
        <p:nvSpPr>
          <p:cNvPr id="15" name="Rectangle 14">
            <a:extLst>
              <a:ext uri="{FF2B5EF4-FFF2-40B4-BE49-F238E27FC236}">
                <a16:creationId xmlns:a16="http://schemas.microsoft.com/office/drawing/2014/main" id="{D6F6183B-268A-4019-82C6-21B55C60EFED}"/>
              </a:ext>
            </a:extLst>
          </p:cNvPr>
          <p:cNvSpPr/>
          <p:nvPr userDrawn="1"/>
        </p:nvSpPr>
        <p:spPr bwMode="white">
          <a:xfrm>
            <a:off x="0" y="0"/>
            <a:ext cx="9144000" cy="5143500"/>
          </a:xfrm>
          <a:prstGeom prst="rect">
            <a:avLst/>
          </a:prstGeom>
          <a:solidFill>
            <a:schemeClr val="bg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12" name="Text Placeholder 11"/>
          <p:cNvSpPr>
            <a:spLocks noGrp="1"/>
          </p:cNvSpPr>
          <p:nvPr>
            <p:ph type="body" sz="quarter" idx="13"/>
          </p:nvPr>
        </p:nvSpPr>
        <p:spPr>
          <a:xfrm>
            <a:off x="466958" y="2711450"/>
            <a:ext cx="6041582" cy="434974"/>
          </a:xfrm>
        </p:spPr>
        <p:txBody>
          <a:bodyPr/>
          <a:lstStyle>
            <a:lvl1pPr marL="0" indent="0" algn="l">
              <a:spcBef>
                <a:spcPts val="0"/>
              </a:spcBef>
              <a:buNone/>
              <a:defRPr>
                <a:solidFill>
                  <a:schemeClr val="accent1"/>
                </a:solidFill>
              </a:defRPr>
            </a:lvl1pPr>
          </a:lstStyle>
          <a:p>
            <a:pPr lvl="0"/>
            <a:r>
              <a:rPr lang="en-US"/>
              <a:t>Click to edit Master text styles</a:t>
            </a:r>
          </a:p>
        </p:txBody>
      </p:sp>
      <p:sp>
        <p:nvSpPr>
          <p:cNvPr id="9" name="Text Placeholder 11">
            <a:extLst>
              <a:ext uri="{FF2B5EF4-FFF2-40B4-BE49-F238E27FC236}">
                <a16:creationId xmlns:a16="http://schemas.microsoft.com/office/drawing/2014/main" id="{CCDEB63D-15F9-BB4A-8CC3-DF76D7E7B789}"/>
              </a:ext>
            </a:extLst>
          </p:cNvPr>
          <p:cNvSpPr>
            <a:spLocks noGrp="1"/>
          </p:cNvSpPr>
          <p:nvPr>
            <p:ph type="body" sz="quarter" idx="14" hasCustomPrompt="1"/>
          </p:nvPr>
        </p:nvSpPr>
        <p:spPr>
          <a:xfrm>
            <a:off x="466957" y="3405250"/>
            <a:ext cx="6041581" cy="433387"/>
          </a:xfrm>
        </p:spPr>
        <p:txBody>
          <a:bodyPr>
            <a:normAutofit/>
          </a:bodyPr>
          <a:lstStyle>
            <a:lvl1pPr marL="0" indent="0" algn="l">
              <a:spcBef>
                <a:spcPts val="0"/>
              </a:spcBef>
              <a:buNone/>
              <a:defRPr sz="1600" baseline="0">
                <a:solidFill>
                  <a:schemeClr val="tx1"/>
                </a:solidFill>
              </a:defRPr>
            </a:lvl1pPr>
          </a:lstStyle>
          <a:p>
            <a:pPr lvl="0"/>
            <a:r>
              <a:rPr lang="en-US" dirty="0"/>
              <a:t>Click to edit Presenter, Team</a:t>
            </a:r>
          </a:p>
        </p:txBody>
      </p:sp>
      <p:sp>
        <p:nvSpPr>
          <p:cNvPr id="10" name="Text Placeholder 8"/>
          <p:cNvSpPr>
            <a:spLocks noGrp="1"/>
          </p:cNvSpPr>
          <p:nvPr>
            <p:ph type="body" sz="quarter" idx="12" hasCustomPrompt="1"/>
          </p:nvPr>
        </p:nvSpPr>
        <p:spPr>
          <a:xfrm>
            <a:off x="466958" y="1822450"/>
            <a:ext cx="8219842" cy="811265"/>
          </a:xfrm>
        </p:spPr>
        <p:txBody>
          <a:bodyPr anchor="b" anchorCtr="0">
            <a:noAutofit/>
          </a:bodyPr>
          <a:lstStyle>
            <a:lvl1pPr marL="0" indent="0" algn="l">
              <a:spcBef>
                <a:spcPts val="0"/>
              </a:spcBef>
              <a:buNone/>
              <a:defRPr sz="4000" b="1" baseline="0">
                <a:solidFill>
                  <a:schemeClr val="tx1"/>
                </a:solidFill>
                <a:latin typeface="+mj-lt"/>
              </a:defRPr>
            </a:lvl1pPr>
          </a:lstStyle>
          <a:p>
            <a:pPr lvl="0"/>
            <a:r>
              <a:rPr lang="en-US" dirty="0"/>
              <a:t>Click to edit Master title style</a:t>
            </a:r>
          </a:p>
        </p:txBody>
      </p:sp>
      <p:sp>
        <p:nvSpPr>
          <p:cNvPr id="16" name="TextBox 15">
            <a:extLst>
              <a:ext uri="{FF2B5EF4-FFF2-40B4-BE49-F238E27FC236}">
                <a16:creationId xmlns:a16="http://schemas.microsoft.com/office/drawing/2014/main" id="{D08D7F12-B356-4830-981C-6624E8067B58}"/>
              </a:ext>
            </a:extLst>
          </p:cNvPr>
          <p:cNvSpPr txBox="1"/>
          <p:nvPr userDrawn="1"/>
        </p:nvSpPr>
        <p:spPr bwMode="black">
          <a:xfrm>
            <a:off x="7840980" y="4629150"/>
            <a:ext cx="845820" cy="157343"/>
          </a:xfrm>
          <a:prstGeom prst="rect">
            <a:avLst/>
          </a:prstGeom>
          <a:noFill/>
        </p:spPr>
        <p:txBody>
          <a:bodyPr wrap="square" lIns="0" tIns="0" rIns="0" bIns="0" rtlCol="0" anchor="ctr" anchorCtr="0">
            <a:noAutofit/>
          </a:bodyPr>
          <a:lstStyle/>
          <a:p>
            <a:pPr algn="r"/>
            <a:fld id="{E1628AAE-5A61-43EB-BBD4-97DB23400D9C}" type="slidenum">
              <a:rPr lang="en-US" sz="800" smtClean="0">
                <a:solidFill>
                  <a:schemeClr val="tx1">
                    <a:lumMod val="25000"/>
                    <a:lumOff val="75000"/>
                  </a:schemeClr>
                </a:solidFill>
              </a:rPr>
              <a:t>‹#›</a:t>
            </a:fld>
            <a:endParaRPr lang="en-US" sz="800" dirty="0">
              <a:solidFill>
                <a:schemeClr val="tx1">
                  <a:lumMod val="25000"/>
                  <a:lumOff val="75000"/>
                </a:schemeClr>
              </a:solidFill>
            </a:endParaRPr>
          </a:p>
        </p:txBody>
      </p:sp>
      <p:sp>
        <p:nvSpPr>
          <p:cNvPr id="18" name="TextBox 17">
            <a:extLst>
              <a:ext uri="{FF2B5EF4-FFF2-40B4-BE49-F238E27FC236}">
                <a16:creationId xmlns:a16="http://schemas.microsoft.com/office/drawing/2014/main" id="{15999762-8A43-4F40-B847-D12697DB57C5}"/>
              </a:ext>
            </a:extLst>
          </p:cNvPr>
          <p:cNvSpPr txBox="1"/>
          <p:nvPr userDrawn="1"/>
        </p:nvSpPr>
        <p:spPr bwMode="black">
          <a:xfrm>
            <a:off x="4639961" y="4629150"/>
            <a:ext cx="3644419" cy="157343"/>
          </a:xfrm>
          <a:prstGeom prst="rect">
            <a:avLst/>
          </a:prstGeom>
          <a:noFill/>
        </p:spPr>
        <p:txBody>
          <a:bodyPr wrap="square" lIns="0" tIns="0" rIns="0" bIns="0" rtlCol="0" anchor="ctr" anchorCtr="0">
            <a:noAutofit/>
          </a:bodyPr>
          <a:lstStyle/>
          <a:p>
            <a:pPr algn="r"/>
            <a:r>
              <a:rPr lang="en-US" sz="800" dirty="0">
                <a:solidFill>
                  <a:schemeClr val="tx1">
                    <a:lumMod val="25000"/>
                    <a:lumOff val="75000"/>
                  </a:schemeClr>
                </a:solidFill>
              </a:rPr>
              <a:t>© 2020 Amazon Web Services, Inc. or its affiliates. All rights reserved   </a:t>
            </a:r>
            <a:r>
              <a:rPr lang="en-US" sz="800" b="1" dirty="0">
                <a:solidFill>
                  <a:schemeClr val="accent1"/>
                </a:solidFill>
              </a:rPr>
              <a:t>|</a:t>
            </a: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66957" y="413755"/>
            <a:ext cx="1223757" cy="343599"/>
          </a:xfrm>
          <a:prstGeom prst="rect">
            <a:avLst/>
          </a:prstGeom>
        </p:spPr>
      </p:pic>
    </p:spTree>
    <p:extLst>
      <p:ext uri="{BB962C8B-B14F-4D97-AF65-F5344CB8AC3E}">
        <p14:creationId xmlns:p14="http://schemas.microsoft.com/office/powerpoint/2010/main" val="1342323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42" presetClass="path" presetSubtype="0" decel="100000" fill="hold" grpId="1" nodeType="withEffect">
                                  <p:stCondLst>
                                    <p:cond delay="0"/>
                                  </p:stCondLst>
                                  <p:childTnLst>
                                    <p:animMotion origin="layout" path="M 3.95833E-6 0.0449 L 3.95833E-6 4.07407E-6 " pathEditMode="relative" rAng="0" ptsTypes="AA">
                                      <p:cBhvr>
                                        <p:cTn id="9" dur="600" fill="hold"/>
                                        <p:tgtEl>
                                          <p:spTgt spid="10"/>
                                        </p:tgtEl>
                                        <p:attrNameLst>
                                          <p:attrName>ppt_x</p:attrName>
                                          <p:attrName>ppt_y</p:attrName>
                                        </p:attrNameLst>
                                      </p:cBhvr>
                                      <p:rCtr x="0" y="-2245"/>
                                    </p:animMotion>
                                  </p:childTnLst>
                                </p:cTn>
                              </p:par>
                              <p:par>
                                <p:cTn id="10" presetID="10" presetClass="entr" presetSubtype="0" fill="hold" grpId="0" nodeType="withEffect">
                                  <p:stCondLst>
                                    <p:cond delay="10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par>
                                <p:cTn id="13" presetID="42" presetClass="path" presetSubtype="0" decel="100000" fill="hold" grpId="1" nodeType="withEffect">
                                  <p:stCondLst>
                                    <p:cond delay="100"/>
                                  </p:stCondLst>
                                  <p:childTnLst>
                                    <p:animMotion origin="layout" path="M 3.95833E-6 0.0449 L 3.95833E-6 4.07407E-6 " pathEditMode="relative" rAng="0" ptsTypes="AA">
                                      <p:cBhvr>
                                        <p:cTn id="14" dur="600" fill="hold"/>
                                        <p:tgtEl>
                                          <p:spTgt spid="12"/>
                                        </p:tgtEl>
                                        <p:attrNameLst>
                                          <p:attrName>ppt_x</p:attrName>
                                          <p:attrName>ppt_y</p:attrName>
                                        </p:attrNameLst>
                                      </p:cBhvr>
                                      <p:rCtr x="0" y="-2245"/>
                                    </p:animMotion>
                                  </p:childTnLst>
                                </p:cTn>
                              </p:par>
                              <p:par>
                                <p:cTn id="15" presetID="10" presetClass="entr" presetSubtype="0" fill="hold" grpId="0" nodeType="withEffect">
                                  <p:stCondLst>
                                    <p:cond delay="20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par>
                                <p:cTn id="18" presetID="42" presetClass="path" presetSubtype="0" decel="100000" fill="hold" grpId="1" nodeType="withEffect">
                                  <p:stCondLst>
                                    <p:cond delay="200"/>
                                  </p:stCondLst>
                                  <p:childTnLst>
                                    <p:animMotion origin="layout" path="M 3.95833E-6 0.0449 L 3.95833E-6 4.07407E-6 " pathEditMode="relative" rAng="0" ptsTypes="AA">
                                      <p:cBhvr>
                                        <p:cTn id="19" dur="600" fill="hold"/>
                                        <p:tgtEl>
                                          <p:spTgt spid="9"/>
                                        </p:tgtEl>
                                        <p:attrNameLst>
                                          <p:attrName>ppt_x</p:attrName>
                                          <p:attrName>ppt_y</p:attrName>
                                        </p:attrNameLst>
                                      </p:cBhvr>
                                      <p:rCtr x="0" y="-224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tmplLst>
          <p:tmpl>
            <p:tnLst>
              <p:par>
                <p:cTn presetID="10" presetClass="entr" presetSubtype="0" fill="hold" nodeType="withEffect">
                  <p:stCondLst>
                    <p:cond delay="10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2" grpId="1"/>
      <p:bldP spid="9" grpId="0">
        <p:tmplLst>
          <p:tmpl>
            <p:tnLst>
              <p:par>
                <p:cTn presetID="10" presetClass="entr" presetSubtype="0" fill="hold" nodeType="withEffect">
                  <p:stCondLst>
                    <p:cond delay="20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P spid="9" grpId="1"/>
      <p:bldP spid="10" grpId="0">
        <p:tmplLst>
          <p:tmpl>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0" grpId="1"/>
    </p:bld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NASCAR slide_logos 50">
    <p:spTree>
      <p:nvGrpSpPr>
        <p:cNvPr id="1" name=""/>
        <p:cNvGrpSpPr/>
        <p:nvPr/>
      </p:nvGrpSpPr>
      <p:grpSpPr>
        <a:xfrm>
          <a:off x="0" y="0"/>
          <a:ext cx="0" cy="0"/>
          <a:chOff x="0" y="0"/>
          <a:chExt cx="0" cy="0"/>
        </a:xfrm>
      </p:grpSpPr>
      <p:sp>
        <p:nvSpPr>
          <p:cNvPr id="68" name="Picture Placeholder 67">
            <a:extLst>
              <a:ext uri="{FF2B5EF4-FFF2-40B4-BE49-F238E27FC236}">
                <a16:creationId xmlns:a16="http://schemas.microsoft.com/office/drawing/2014/main" id="{292041F3-3FAA-45FC-92D3-85E2FCE97F9E}"/>
              </a:ext>
            </a:extLst>
          </p:cNvPr>
          <p:cNvSpPr>
            <a:spLocks noGrp="1"/>
          </p:cNvSpPr>
          <p:nvPr>
            <p:ph type="pic" sz="quarter" idx="10" hasCustomPrompt="1"/>
          </p:nvPr>
        </p:nvSpPr>
        <p:spPr>
          <a:xfrm>
            <a:off x="460373" y="1297886"/>
            <a:ext cx="758952" cy="466344"/>
          </a:xfrm>
        </p:spPr>
        <p:txBody>
          <a:bodyPr anchor="ctr" anchorCtr="0"/>
          <a:lstStyle>
            <a:lvl1pPr algn="ctr">
              <a:defRPr sz="1200"/>
            </a:lvl1pPr>
          </a:lstStyle>
          <a:p>
            <a:r>
              <a:rPr lang="en-US" dirty="0"/>
              <a:t>Logo</a:t>
            </a:r>
          </a:p>
        </p:txBody>
      </p:sp>
      <p:sp>
        <p:nvSpPr>
          <p:cNvPr id="69" name="Picture Placeholder 67">
            <a:extLst>
              <a:ext uri="{FF2B5EF4-FFF2-40B4-BE49-F238E27FC236}">
                <a16:creationId xmlns:a16="http://schemas.microsoft.com/office/drawing/2014/main" id="{7806BA0A-181C-4B58-B23B-88D7095A606C}"/>
              </a:ext>
            </a:extLst>
          </p:cNvPr>
          <p:cNvSpPr>
            <a:spLocks noGrp="1"/>
          </p:cNvSpPr>
          <p:nvPr>
            <p:ph type="pic" sz="quarter" idx="11" hasCustomPrompt="1"/>
          </p:nvPr>
        </p:nvSpPr>
        <p:spPr>
          <a:xfrm>
            <a:off x="460373" y="1844948"/>
            <a:ext cx="758952" cy="466344"/>
          </a:xfrm>
        </p:spPr>
        <p:txBody>
          <a:bodyPr anchor="ctr" anchorCtr="0"/>
          <a:lstStyle>
            <a:lvl1pPr algn="ctr">
              <a:defRPr sz="1200"/>
            </a:lvl1pPr>
          </a:lstStyle>
          <a:p>
            <a:r>
              <a:rPr lang="en-US" dirty="0"/>
              <a:t>Logo</a:t>
            </a:r>
          </a:p>
        </p:txBody>
      </p:sp>
      <p:sp>
        <p:nvSpPr>
          <p:cNvPr id="70" name="Picture Placeholder 67">
            <a:extLst>
              <a:ext uri="{FF2B5EF4-FFF2-40B4-BE49-F238E27FC236}">
                <a16:creationId xmlns:a16="http://schemas.microsoft.com/office/drawing/2014/main" id="{1220E6D6-10B2-4BEC-8551-8524DA1B851C}"/>
              </a:ext>
            </a:extLst>
          </p:cNvPr>
          <p:cNvSpPr>
            <a:spLocks noGrp="1"/>
          </p:cNvSpPr>
          <p:nvPr>
            <p:ph type="pic" sz="quarter" idx="12" hasCustomPrompt="1"/>
          </p:nvPr>
        </p:nvSpPr>
        <p:spPr>
          <a:xfrm>
            <a:off x="460373" y="2392010"/>
            <a:ext cx="758952" cy="466344"/>
          </a:xfrm>
        </p:spPr>
        <p:txBody>
          <a:bodyPr anchor="ctr" anchorCtr="0"/>
          <a:lstStyle>
            <a:lvl1pPr algn="ctr">
              <a:defRPr sz="1200"/>
            </a:lvl1pPr>
          </a:lstStyle>
          <a:p>
            <a:r>
              <a:rPr lang="en-US" dirty="0"/>
              <a:t>Logo</a:t>
            </a:r>
          </a:p>
        </p:txBody>
      </p:sp>
      <p:sp>
        <p:nvSpPr>
          <p:cNvPr id="71" name="Picture Placeholder 67">
            <a:extLst>
              <a:ext uri="{FF2B5EF4-FFF2-40B4-BE49-F238E27FC236}">
                <a16:creationId xmlns:a16="http://schemas.microsoft.com/office/drawing/2014/main" id="{C521F7F1-A844-43CD-B2A1-11E95E294E48}"/>
              </a:ext>
            </a:extLst>
          </p:cNvPr>
          <p:cNvSpPr>
            <a:spLocks noGrp="1"/>
          </p:cNvSpPr>
          <p:nvPr>
            <p:ph type="pic" sz="quarter" idx="13" hasCustomPrompt="1"/>
          </p:nvPr>
        </p:nvSpPr>
        <p:spPr>
          <a:xfrm>
            <a:off x="460373" y="2939072"/>
            <a:ext cx="758952" cy="466344"/>
          </a:xfrm>
        </p:spPr>
        <p:txBody>
          <a:bodyPr anchor="ctr" anchorCtr="0"/>
          <a:lstStyle>
            <a:lvl1pPr algn="ctr">
              <a:defRPr sz="1200"/>
            </a:lvl1pPr>
          </a:lstStyle>
          <a:p>
            <a:r>
              <a:rPr lang="en-US" dirty="0"/>
              <a:t>Logo</a:t>
            </a:r>
          </a:p>
        </p:txBody>
      </p:sp>
      <p:sp>
        <p:nvSpPr>
          <p:cNvPr id="72" name="Picture Placeholder 67">
            <a:extLst>
              <a:ext uri="{FF2B5EF4-FFF2-40B4-BE49-F238E27FC236}">
                <a16:creationId xmlns:a16="http://schemas.microsoft.com/office/drawing/2014/main" id="{D1537188-CEA8-45EE-BFF7-C6021F6FB10F}"/>
              </a:ext>
            </a:extLst>
          </p:cNvPr>
          <p:cNvSpPr>
            <a:spLocks noGrp="1"/>
          </p:cNvSpPr>
          <p:nvPr>
            <p:ph type="pic" sz="quarter" idx="14" hasCustomPrompt="1"/>
          </p:nvPr>
        </p:nvSpPr>
        <p:spPr>
          <a:xfrm>
            <a:off x="460373" y="3486132"/>
            <a:ext cx="758952" cy="466344"/>
          </a:xfrm>
        </p:spPr>
        <p:txBody>
          <a:bodyPr anchor="ctr" anchorCtr="0"/>
          <a:lstStyle>
            <a:lvl1pPr algn="ctr">
              <a:defRPr sz="1200"/>
            </a:lvl1pPr>
          </a:lstStyle>
          <a:p>
            <a:r>
              <a:rPr lang="en-US" dirty="0"/>
              <a:t>Logo</a:t>
            </a:r>
          </a:p>
        </p:txBody>
      </p:sp>
      <p:sp>
        <p:nvSpPr>
          <p:cNvPr id="73" name="Picture Placeholder 67">
            <a:extLst>
              <a:ext uri="{FF2B5EF4-FFF2-40B4-BE49-F238E27FC236}">
                <a16:creationId xmlns:a16="http://schemas.microsoft.com/office/drawing/2014/main" id="{63A6C570-DF48-4B0A-8EA4-45C63AF30E33}"/>
              </a:ext>
            </a:extLst>
          </p:cNvPr>
          <p:cNvSpPr>
            <a:spLocks noGrp="1"/>
          </p:cNvSpPr>
          <p:nvPr>
            <p:ph type="pic" sz="quarter" idx="15" hasCustomPrompt="1"/>
          </p:nvPr>
        </p:nvSpPr>
        <p:spPr>
          <a:xfrm>
            <a:off x="1290813" y="1297886"/>
            <a:ext cx="758952" cy="466344"/>
          </a:xfrm>
        </p:spPr>
        <p:txBody>
          <a:bodyPr anchor="ctr" anchorCtr="0"/>
          <a:lstStyle>
            <a:lvl1pPr algn="ctr">
              <a:defRPr sz="1200"/>
            </a:lvl1pPr>
          </a:lstStyle>
          <a:p>
            <a:r>
              <a:rPr lang="en-US" dirty="0"/>
              <a:t>Logo</a:t>
            </a:r>
          </a:p>
        </p:txBody>
      </p:sp>
      <p:sp>
        <p:nvSpPr>
          <p:cNvPr id="74" name="Picture Placeholder 67">
            <a:extLst>
              <a:ext uri="{FF2B5EF4-FFF2-40B4-BE49-F238E27FC236}">
                <a16:creationId xmlns:a16="http://schemas.microsoft.com/office/drawing/2014/main" id="{187B2558-9850-42C4-8537-F8BF7CFC95BB}"/>
              </a:ext>
            </a:extLst>
          </p:cNvPr>
          <p:cNvSpPr>
            <a:spLocks noGrp="1"/>
          </p:cNvSpPr>
          <p:nvPr>
            <p:ph type="pic" sz="quarter" idx="16" hasCustomPrompt="1"/>
          </p:nvPr>
        </p:nvSpPr>
        <p:spPr>
          <a:xfrm>
            <a:off x="1290813" y="1844948"/>
            <a:ext cx="758952" cy="466344"/>
          </a:xfrm>
        </p:spPr>
        <p:txBody>
          <a:bodyPr anchor="ctr" anchorCtr="0"/>
          <a:lstStyle>
            <a:lvl1pPr algn="ctr">
              <a:defRPr sz="1200"/>
            </a:lvl1pPr>
          </a:lstStyle>
          <a:p>
            <a:r>
              <a:rPr lang="en-US" dirty="0"/>
              <a:t>Logo</a:t>
            </a:r>
          </a:p>
        </p:txBody>
      </p:sp>
      <p:sp>
        <p:nvSpPr>
          <p:cNvPr id="75" name="Picture Placeholder 67">
            <a:extLst>
              <a:ext uri="{FF2B5EF4-FFF2-40B4-BE49-F238E27FC236}">
                <a16:creationId xmlns:a16="http://schemas.microsoft.com/office/drawing/2014/main" id="{B586CB9D-3FCE-444D-A003-82954D5D7103}"/>
              </a:ext>
            </a:extLst>
          </p:cNvPr>
          <p:cNvSpPr>
            <a:spLocks noGrp="1"/>
          </p:cNvSpPr>
          <p:nvPr>
            <p:ph type="pic" sz="quarter" idx="17" hasCustomPrompt="1"/>
          </p:nvPr>
        </p:nvSpPr>
        <p:spPr>
          <a:xfrm>
            <a:off x="1290813" y="2392010"/>
            <a:ext cx="758952" cy="466344"/>
          </a:xfrm>
        </p:spPr>
        <p:txBody>
          <a:bodyPr anchor="ctr" anchorCtr="0"/>
          <a:lstStyle>
            <a:lvl1pPr algn="ctr">
              <a:defRPr sz="1200"/>
            </a:lvl1pPr>
          </a:lstStyle>
          <a:p>
            <a:r>
              <a:rPr lang="en-US" dirty="0"/>
              <a:t>Logo</a:t>
            </a:r>
          </a:p>
        </p:txBody>
      </p:sp>
      <p:sp>
        <p:nvSpPr>
          <p:cNvPr id="76" name="Picture Placeholder 67">
            <a:extLst>
              <a:ext uri="{FF2B5EF4-FFF2-40B4-BE49-F238E27FC236}">
                <a16:creationId xmlns:a16="http://schemas.microsoft.com/office/drawing/2014/main" id="{CE7D341C-29A1-402B-B73F-182FDA796C9B}"/>
              </a:ext>
            </a:extLst>
          </p:cNvPr>
          <p:cNvSpPr>
            <a:spLocks noGrp="1"/>
          </p:cNvSpPr>
          <p:nvPr>
            <p:ph type="pic" sz="quarter" idx="18" hasCustomPrompt="1"/>
          </p:nvPr>
        </p:nvSpPr>
        <p:spPr>
          <a:xfrm>
            <a:off x="1290813" y="2939072"/>
            <a:ext cx="758952" cy="466344"/>
          </a:xfrm>
        </p:spPr>
        <p:txBody>
          <a:bodyPr anchor="ctr" anchorCtr="0"/>
          <a:lstStyle>
            <a:lvl1pPr algn="ctr">
              <a:defRPr sz="1200"/>
            </a:lvl1pPr>
          </a:lstStyle>
          <a:p>
            <a:r>
              <a:rPr lang="en-US" dirty="0"/>
              <a:t>Logo</a:t>
            </a:r>
          </a:p>
        </p:txBody>
      </p:sp>
      <p:sp>
        <p:nvSpPr>
          <p:cNvPr id="77" name="Picture Placeholder 67">
            <a:extLst>
              <a:ext uri="{FF2B5EF4-FFF2-40B4-BE49-F238E27FC236}">
                <a16:creationId xmlns:a16="http://schemas.microsoft.com/office/drawing/2014/main" id="{A6F11C4C-BF9F-430F-A55C-A78929523364}"/>
              </a:ext>
            </a:extLst>
          </p:cNvPr>
          <p:cNvSpPr>
            <a:spLocks noGrp="1"/>
          </p:cNvSpPr>
          <p:nvPr>
            <p:ph type="pic" sz="quarter" idx="19" hasCustomPrompt="1"/>
          </p:nvPr>
        </p:nvSpPr>
        <p:spPr>
          <a:xfrm>
            <a:off x="1290813" y="3486132"/>
            <a:ext cx="758952" cy="466344"/>
          </a:xfrm>
        </p:spPr>
        <p:txBody>
          <a:bodyPr anchor="ctr" anchorCtr="0"/>
          <a:lstStyle>
            <a:lvl1pPr algn="ctr">
              <a:defRPr sz="1200"/>
            </a:lvl1pPr>
          </a:lstStyle>
          <a:p>
            <a:r>
              <a:rPr lang="en-US" dirty="0"/>
              <a:t>Logo</a:t>
            </a:r>
          </a:p>
        </p:txBody>
      </p:sp>
      <p:sp>
        <p:nvSpPr>
          <p:cNvPr id="78" name="Picture Placeholder 67">
            <a:extLst>
              <a:ext uri="{FF2B5EF4-FFF2-40B4-BE49-F238E27FC236}">
                <a16:creationId xmlns:a16="http://schemas.microsoft.com/office/drawing/2014/main" id="{1DC213F9-6E6E-469E-9336-6849CF6383D6}"/>
              </a:ext>
            </a:extLst>
          </p:cNvPr>
          <p:cNvSpPr>
            <a:spLocks noGrp="1"/>
          </p:cNvSpPr>
          <p:nvPr>
            <p:ph type="pic" sz="quarter" idx="20" hasCustomPrompt="1"/>
          </p:nvPr>
        </p:nvSpPr>
        <p:spPr>
          <a:xfrm>
            <a:off x="2121253" y="1297886"/>
            <a:ext cx="758952" cy="466344"/>
          </a:xfrm>
        </p:spPr>
        <p:txBody>
          <a:bodyPr anchor="ctr" anchorCtr="0"/>
          <a:lstStyle>
            <a:lvl1pPr algn="ctr">
              <a:defRPr sz="1200"/>
            </a:lvl1pPr>
          </a:lstStyle>
          <a:p>
            <a:r>
              <a:rPr lang="en-US" dirty="0"/>
              <a:t>Logo</a:t>
            </a:r>
          </a:p>
        </p:txBody>
      </p:sp>
      <p:sp>
        <p:nvSpPr>
          <p:cNvPr id="79" name="Picture Placeholder 67">
            <a:extLst>
              <a:ext uri="{FF2B5EF4-FFF2-40B4-BE49-F238E27FC236}">
                <a16:creationId xmlns:a16="http://schemas.microsoft.com/office/drawing/2014/main" id="{F0ED73E2-8E82-4AC6-8E7B-D968C1BC17C3}"/>
              </a:ext>
            </a:extLst>
          </p:cNvPr>
          <p:cNvSpPr>
            <a:spLocks noGrp="1"/>
          </p:cNvSpPr>
          <p:nvPr>
            <p:ph type="pic" sz="quarter" idx="21" hasCustomPrompt="1"/>
          </p:nvPr>
        </p:nvSpPr>
        <p:spPr>
          <a:xfrm>
            <a:off x="2121253" y="1844948"/>
            <a:ext cx="758952" cy="466344"/>
          </a:xfrm>
        </p:spPr>
        <p:txBody>
          <a:bodyPr anchor="ctr" anchorCtr="0"/>
          <a:lstStyle>
            <a:lvl1pPr algn="ctr">
              <a:defRPr sz="1200"/>
            </a:lvl1pPr>
          </a:lstStyle>
          <a:p>
            <a:r>
              <a:rPr lang="en-US" dirty="0"/>
              <a:t>Logo</a:t>
            </a:r>
          </a:p>
        </p:txBody>
      </p:sp>
      <p:sp>
        <p:nvSpPr>
          <p:cNvPr id="80" name="Picture Placeholder 67">
            <a:extLst>
              <a:ext uri="{FF2B5EF4-FFF2-40B4-BE49-F238E27FC236}">
                <a16:creationId xmlns:a16="http://schemas.microsoft.com/office/drawing/2014/main" id="{EE50C25A-5264-4762-A949-C4875D95B338}"/>
              </a:ext>
            </a:extLst>
          </p:cNvPr>
          <p:cNvSpPr>
            <a:spLocks noGrp="1"/>
          </p:cNvSpPr>
          <p:nvPr>
            <p:ph type="pic" sz="quarter" idx="22" hasCustomPrompt="1"/>
          </p:nvPr>
        </p:nvSpPr>
        <p:spPr>
          <a:xfrm>
            <a:off x="2121253" y="2392010"/>
            <a:ext cx="758952" cy="466344"/>
          </a:xfrm>
        </p:spPr>
        <p:txBody>
          <a:bodyPr anchor="ctr" anchorCtr="0"/>
          <a:lstStyle>
            <a:lvl1pPr algn="ctr">
              <a:defRPr sz="1200"/>
            </a:lvl1pPr>
          </a:lstStyle>
          <a:p>
            <a:r>
              <a:rPr lang="en-US" dirty="0"/>
              <a:t>Logo</a:t>
            </a:r>
          </a:p>
        </p:txBody>
      </p:sp>
      <p:sp>
        <p:nvSpPr>
          <p:cNvPr id="81" name="Picture Placeholder 67">
            <a:extLst>
              <a:ext uri="{FF2B5EF4-FFF2-40B4-BE49-F238E27FC236}">
                <a16:creationId xmlns:a16="http://schemas.microsoft.com/office/drawing/2014/main" id="{36BEB930-5D87-43FD-B32B-EE9282BC7586}"/>
              </a:ext>
            </a:extLst>
          </p:cNvPr>
          <p:cNvSpPr>
            <a:spLocks noGrp="1"/>
          </p:cNvSpPr>
          <p:nvPr>
            <p:ph type="pic" sz="quarter" idx="23" hasCustomPrompt="1"/>
          </p:nvPr>
        </p:nvSpPr>
        <p:spPr>
          <a:xfrm>
            <a:off x="2121253" y="2939072"/>
            <a:ext cx="758952" cy="466344"/>
          </a:xfrm>
        </p:spPr>
        <p:txBody>
          <a:bodyPr anchor="ctr" anchorCtr="0"/>
          <a:lstStyle>
            <a:lvl1pPr algn="ctr">
              <a:defRPr sz="1200"/>
            </a:lvl1pPr>
          </a:lstStyle>
          <a:p>
            <a:r>
              <a:rPr lang="en-US" dirty="0"/>
              <a:t>Logo</a:t>
            </a:r>
          </a:p>
        </p:txBody>
      </p:sp>
      <p:sp>
        <p:nvSpPr>
          <p:cNvPr id="82" name="Picture Placeholder 67">
            <a:extLst>
              <a:ext uri="{FF2B5EF4-FFF2-40B4-BE49-F238E27FC236}">
                <a16:creationId xmlns:a16="http://schemas.microsoft.com/office/drawing/2014/main" id="{A6A6249D-1D9C-4176-9F51-7D9D8EE61ED5}"/>
              </a:ext>
            </a:extLst>
          </p:cNvPr>
          <p:cNvSpPr>
            <a:spLocks noGrp="1"/>
          </p:cNvSpPr>
          <p:nvPr>
            <p:ph type="pic" sz="quarter" idx="24" hasCustomPrompt="1"/>
          </p:nvPr>
        </p:nvSpPr>
        <p:spPr>
          <a:xfrm>
            <a:off x="2121253" y="3486132"/>
            <a:ext cx="758952" cy="466344"/>
          </a:xfrm>
        </p:spPr>
        <p:txBody>
          <a:bodyPr anchor="ctr" anchorCtr="0"/>
          <a:lstStyle>
            <a:lvl1pPr algn="ctr">
              <a:defRPr sz="1200"/>
            </a:lvl1pPr>
          </a:lstStyle>
          <a:p>
            <a:r>
              <a:rPr lang="en-US" dirty="0"/>
              <a:t>Logo</a:t>
            </a:r>
          </a:p>
        </p:txBody>
      </p:sp>
      <p:sp>
        <p:nvSpPr>
          <p:cNvPr id="83" name="Picture Placeholder 67">
            <a:extLst>
              <a:ext uri="{FF2B5EF4-FFF2-40B4-BE49-F238E27FC236}">
                <a16:creationId xmlns:a16="http://schemas.microsoft.com/office/drawing/2014/main" id="{4E6FAD8A-2B81-457C-8980-EBEA8E4C337E}"/>
              </a:ext>
            </a:extLst>
          </p:cNvPr>
          <p:cNvSpPr>
            <a:spLocks noGrp="1"/>
          </p:cNvSpPr>
          <p:nvPr>
            <p:ph type="pic" sz="quarter" idx="25" hasCustomPrompt="1"/>
          </p:nvPr>
        </p:nvSpPr>
        <p:spPr>
          <a:xfrm>
            <a:off x="2951693" y="1297886"/>
            <a:ext cx="758952" cy="466344"/>
          </a:xfrm>
        </p:spPr>
        <p:txBody>
          <a:bodyPr anchor="ctr" anchorCtr="0"/>
          <a:lstStyle>
            <a:lvl1pPr algn="ctr">
              <a:defRPr sz="1200"/>
            </a:lvl1pPr>
          </a:lstStyle>
          <a:p>
            <a:r>
              <a:rPr lang="en-US" dirty="0"/>
              <a:t>Logo</a:t>
            </a:r>
          </a:p>
        </p:txBody>
      </p:sp>
      <p:sp>
        <p:nvSpPr>
          <p:cNvPr id="84" name="Picture Placeholder 67">
            <a:extLst>
              <a:ext uri="{FF2B5EF4-FFF2-40B4-BE49-F238E27FC236}">
                <a16:creationId xmlns:a16="http://schemas.microsoft.com/office/drawing/2014/main" id="{8A78379C-475F-474F-BB59-F3F604725D5B}"/>
              </a:ext>
            </a:extLst>
          </p:cNvPr>
          <p:cNvSpPr>
            <a:spLocks noGrp="1"/>
          </p:cNvSpPr>
          <p:nvPr>
            <p:ph type="pic" sz="quarter" idx="26" hasCustomPrompt="1"/>
          </p:nvPr>
        </p:nvSpPr>
        <p:spPr>
          <a:xfrm>
            <a:off x="2951693" y="1844948"/>
            <a:ext cx="758952" cy="466344"/>
          </a:xfrm>
        </p:spPr>
        <p:txBody>
          <a:bodyPr anchor="ctr" anchorCtr="0"/>
          <a:lstStyle>
            <a:lvl1pPr algn="ctr">
              <a:defRPr sz="1200"/>
            </a:lvl1pPr>
          </a:lstStyle>
          <a:p>
            <a:r>
              <a:rPr lang="en-US" dirty="0"/>
              <a:t>Logo</a:t>
            </a:r>
          </a:p>
        </p:txBody>
      </p:sp>
      <p:sp>
        <p:nvSpPr>
          <p:cNvPr id="85" name="Picture Placeholder 67">
            <a:extLst>
              <a:ext uri="{FF2B5EF4-FFF2-40B4-BE49-F238E27FC236}">
                <a16:creationId xmlns:a16="http://schemas.microsoft.com/office/drawing/2014/main" id="{F6467F35-AF98-497F-83C3-0773DAFCC2E6}"/>
              </a:ext>
            </a:extLst>
          </p:cNvPr>
          <p:cNvSpPr>
            <a:spLocks noGrp="1"/>
          </p:cNvSpPr>
          <p:nvPr>
            <p:ph type="pic" sz="quarter" idx="27" hasCustomPrompt="1"/>
          </p:nvPr>
        </p:nvSpPr>
        <p:spPr>
          <a:xfrm>
            <a:off x="2951693" y="2392010"/>
            <a:ext cx="758952" cy="466344"/>
          </a:xfrm>
        </p:spPr>
        <p:txBody>
          <a:bodyPr anchor="ctr" anchorCtr="0"/>
          <a:lstStyle>
            <a:lvl1pPr algn="ctr">
              <a:defRPr sz="1200"/>
            </a:lvl1pPr>
          </a:lstStyle>
          <a:p>
            <a:r>
              <a:rPr lang="en-US" dirty="0"/>
              <a:t>Logo</a:t>
            </a:r>
          </a:p>
        </p:txBody>
      </p:sp>
      <p:sp>
        <p:nvSpPr>
          <p:cNvPr id="86" name="Picture Placeholder 67">
            <a:extLst>
              <a:ext uri="{FF2B5EF4-FFF2-40B4-BE49-F238E27FC236}">
                <a16:creationId xmlns:a16="http://schemas.microsoft.com/office/drawing/2014/main" id="{12A954DD-9A7B-498E-AE5F-BDE0F48FCE1B}"/>
              </a:ext>
            </a:extLst>
          </p:cNvPr>
          <p:cNvSpPr>
            <a:spLocks noGrp="1"/>
          </p:cNvSpPr>
          <p:nvPr>
            <p:ph type="pic" sz="quarter" idx="28" hasCustomPrompt="1"/>
          </p:nvPr>
        </p:nvSpPr>
        <p:spPr>
          <a:xfrm>
            <a:off x="2951693" y="2939072"/>
            <a:ext cx="758952" cy="466344"/>
          </a:xfrm>
        </p:spPr>
        <p:txBody>
          <a:bodyPr anchor="ctr" anchorCtr="0"/>
          <a:lstStyle>
            <a:lvl1pPr algn="ctr">
              <a:defRPr sz="1200"/>
            </a:lvl1pPr>
          </a:lstStyle>
          <a:p>
            <a:r>
              <a:rPr lang="en-US" dirty="0"/>
              <a:t>Logo</a:t>
            </a:r>
          </a:p>
        </p:txBody>
      </p:sp>
      <p:sp>
        <p:nvSpPr>
          <p:cNvPr id="87" name="Picture Placeholder 67">
            <a:extLst>
              <a:ext uri="{FF2B5EF4-FFF2-40B4-BE49-F238E27FC236}">
                <a16:creationId xmlns:a16="http://schemas.microsoft.com/office/drawing/2014/main" id="{A82608FB-58DA-48BC-93E4-2A355CA3F2EB}"/>
              </a:ext>
            </a:extLst>
          </p:cNvPr>
          <p:cNvSpPr>
            <a:spLocks noGrp="1"/>
          </p:cNvSpPr>
          <p:nvPr>
            <p:ph type="pic" sz="quarter" idx="29" hasCustomPrompt="1"/>
          </p:nvPr>
        </p:nvSpPr>
        <p:spPr>
          <a:xfrm>
            <a:off x="2951693" y="3486132"/>
            <a:ext cx="758952" cy="466344"/>
          </a:xfrm>
        </p:spPr>
        <p:txBody>
          <a:bodyPr anchor="ctr" anchorCtr="0"/>
          <a:lstStyle>
            <a:lvl1pPr algn="ctr">
              <a:defRPr sz="1200"/>
            </a:lvl1pPr>
          </a:lstStyle>
          <a:p>
            <a:r>
              <a:rPr lang="en-US" dirty="0"/>
              <a:t>Logo</a:t>
            </a:r>
          </a:p>
        </p:txBody>
      </p:sp>
      <p:sp>
        <p:nvSpPr>
          <p:cNvPr id="88" name="Picture Placeholder 67">
            <a:extLst>
              <a:ext uri="{FF2B5EF4-FFF2-40B4-BE49-F238E27FC236}">
                <a16:creationId xmlns:a16="http://schemas.microsoft.com/office/drawing/2014/main" id="{EDF05F09-1AC9-437B-94CB-B53488FDD5F7}"/>
              </a:ext>
            </a:extLst>
          </p:cNvPr>
          <p:cNvSpPr>
            <a:spLocks noGrp="1"/>
          </p:cNvSpPr>
          <p:nvPr>
            <p:ph type="pic" sz="quarter" idx="30" hasCustomPrompt="1"/>
          </p:nvPr>
        </p:nvSpPr>
        <p:spPr>
          <a:xfrm>
            <a:off x="3782133" y="1297886"/>
            <a:ext cx="758952" cy="466344"/>
          </a:xfrm>
        </p:spPr>
        <p:txBody>
          <a:bodyPr anchor="ctr" anchorCtr="0"/>
          <a:lstStyle>
            <a:lvl1pPr algn="ctr">
              <a:defRPr sz="1200"/>
            </a:lvl1pPr>
          </a:lstStyle>
          <a:p>
            <a:r>
              <a:rPr lang="en-US" dirty="0"/>
              <a:t>Logo</a:t>
            </a:r>
          </a:p>
        </p:txBody>
      </p:sp>
      <p:sp>
        <p:nvSpPr>
          <p:cNvPr id="89" name="Picture Placeholder 67">
            <a:extLst>
              <a:ext uri="{FF2B5EF4-FFF2-40B4-BE49-F238E27FC236}">
                <a16:creationId xmlns:a16="http://schemas.microsoft.com/office/drawing/2014/main" id="{16B0470B-0D79-4DEB-A988-065AE97B2BAF}"/>
              </a:ext>
            </a:extLst>
          </p:cNvPr>
          <p:cNvSpPr>
            <a:spLocks noGrp="1"/>
          </p:cNvSpPr>
          <p:nvPr>
            <p:ph type="pic" sz="quarter" idx="31" hasCustomPrompt="1"/>
          </p:nvPr>
        </p:nvSpPr>
        <p:spPr>
          <a:xfrm>
            <a:off x="3782133" y="1844948"/>
            <a:ext cx="758952" cy="466344"/>
          </a:xfrm>
        </p:spPr>
        <p:txBody>
          <a:bodyPr anchor="ctr" anchorCtr="0"/>
          <a:lstStyle>
            <a:lvl1pPr algn="ctr">
              <a:defRPr sz="1200"/>
            </a:lvl1pPr>
          </a:lstStyle>
          <a:p>
            <a:r>
              <a:rPr lang="en-US" dirty="0"/>
              <a:t>Logo</a:t>
            </a:r>
          </a:p>
        </p:txBody>
      </p:sp>
      <p:sp>
        <p:nvSpPr>
          <p:cNvPr id="90" name="Picture Placeholder 67">
            <a:extLst>
              <a:ext uri="{FF2B5EF4-FFF2-40B4-BE49-F238E27FC236}">
                <a16:creationId xmlns:a16="http://schemas.microsoft.com/office/drawing/2014/main" id="{EBF32D22-937B-465D-B7AE-4EE3249081A4}"/>
              </a:ext>
            </a:extLst>
          </p:cNvPr>
          <p:cNvSpPr>
            <a:spLocks noGrp="1"/>
          </p:cNvSpPr>
          <p:nvPr>
            <p:ph type="pic" sz="quarter" idx="32" hasCustomPrompt="1"/>
          </p:nvPr>
        </p:nvSpPr>
        <p:spPr>
          <a:xfrm>
            <a:off x="3782133" y="2392010"/>
            <a:ext cx="758952" cy="466344"/>
          </a:xfrm>
        </p:spPr>
        <p:txBody>
          <a:bodyPr anchor="ctr" anchorCtr="0"/>
          <a:lstStyle>
            <a:lvl1pPr algn="ctr">
              <a:defRPr sz="1200"/>
            </a:lvl1pPr>
          </a:lstStyle>
          <a:p>
            <a:r>
              <a:rPr lang="en-US" dirty="0"/>
              <a:t>Logo</a:t>
            </a:r>
          </a:p>
        </p:txBody>
      </p:sp>
      <p:sp>
        <p:nvSpPr>
          <p:cNvPr id="91" name="Picture Placeholder 67">
            <a:extLst>
              <a:ext uri="{FF2B5EF4-FFF2-40B4-BE49-F238E27FC236}">
                <a16:creationId xmlns:a16="http://schemas.microsoft.com/office/drawing/2014/main" id="{5ABE0603-794F-468E-85F7-42A4946507BA}"/>
              </a:ext>
            </a:extLst>
          </p:cNvPr>
          <p:cNvSpPr>
            <a:spLocks noGrp="1"/>
          </p:cNvSpPr>
          <p:nvPr>
            <p:ph type="pic" sz="quarter" idx="33" hasCustomPrompt="1"/>
          </p:nvPr>
        </p:nvSpPr>
        <p:spPr>
          <a:xfrm>
            <a:off x="3782133" y="2939072"/>
            <a:ext cx="758952" cy="466344"/>
          </a:xfrm>
        </p:spPr>
        <p:txBody>
          <a:bodyPr anchor="ctr" anchorCtr="0"/>
          <a:lstStyle>
            <a:lvl1pPr algn="ctr">
              <a:defRPr sz="1200"/>
            </a:lvl1pPr>
          </a:lstStyle>
          <a:p>
            <a:r>
              <a:rPr lang="en-US" dirty="0"/>
              <a:t>Logo</a:t>
            </a:r>
          </a:p>
        </p:txBody>
      </p:sp>
      <p:sp>
        <p:nvSpPr>
          <p:cNvPr id="92" name="Picture Placeholder 67">
            <a:extLst>
              <a:ext uri="{FF2B5EF4-FFF2-40B4-BE49-F238E27FC236}">
                <a16:creationId xmlns:a16="http://schemas.microsoft.com/office/drawing/2014/main" id="{03422CF9-798E-4902-B98C-F7A46D1114EA}"/>
              </a:ext>
            </a:extLst>
          </p:cNvPr>
          <p:cNvSpPr>
            <a:spLocks noGrp="1"/>
          </p:cNvSpPr>
          <p:nvPr>
            <p:ph type="pic" sz="quarter" idx="34" hasCustomPrompt="1"/>
          </p:nvPr>
        </p:nvSpPr>
        <p:spPr>
          <a:xfrm>
            <a:off x="3782133" y="3486132"/>
            <a:ext cx="758952" cy="466344"/>
          </a:xfrm>
        </p:spPr>
        <p:txBody>
          <a:bodyPr anchor="ctr" anchorCtr="0"/>
          <a:lstStyle>
            <a:lvl1pPr algn="ctr">
              <a:defRPr sz="1200"/>
            </a:lvl1pPr>
          </a:lstStyle>
          <a:p>
            <a:r>
              <a:rPr lang="en-US" dirty="0"/>
              <a:t>Logo</a:t>
            </a:r>
          </a:p>
        </p:txBody>
      </p:sp>
      <p:sp>
        <p:nvSpPr>
          <p:cNvPr id="93" name="Picture Placeholder 67">
            <a:extLst>
              <a:ext uri="{FF2B5EF4-FFF2-40B4-BE49-F238E27FC236}">
                <a16:creationId xmlns:a16="http://schemas.microsoft.com/office/drawing/2014/main" id="{2E3B609E-5651-4FD4-9D12-A3477DAD0E29}"/>
              </a:ext>
            </a:extLst>
          </p:cNvPr>
          <p:cNvSpPr>
            <a:spLocks noGrp="1"/>
          </p:cNvSpPr>
          <p:nvPr>
            <p:ph type="pic" sz="quarter" idx="35" hasCustomPrompt="1"/>
          </p:nvPr>
        </p:nvSpPr>
        <p:spPr>
          <a:xfrm>
            <a:off x="4612573" y="1297886"/>
            <a:ext cx="758952" cy="466344"/>
          </a:xfrm>
        </p:spPr>
        <p:txBody>
          <a:bodyPr anchor="ctr" anchorCtr="0"/>
          <a:lstStyle>
            <a:lvl1pPr algn="ctr">
              <a:defRPr sz="1200"/>
            </a:lvl1pPr>
          </a:lstStyle>
          <a:p>
            <a:r>
              <a:rPr lang="en-US" dirty="0"/>
              <a:t>Logo</a:t>
            </a:r>
          </a:p>
        </p:txBody>
      </p:sp>
      <p:sp>
        <p:nvSpPr>
          <p:cNvPr id="94" name="Picture Placeholder 67">
            <a:extLst>
              <a:ext uri="{FF2B5EF4-FFF2-40B4-BE49-F238E27FC236}">
                <a16:creationId xmlns:a16="http://schemas.microsoft.com/office/drawing/2014/main" id="{1E2A68C9-E3D1-447A-A57C-AE483CD2E192}"/>
              </a:ext>
            </a:extLst>
          </p:cNvPr>
          <p:cNvSpPr>
            <a:spLocks noGrp="1"/>
          </p:cNvSpPr>
          <p:nvPr>
            <p:ph type="pic" sz="quarter" idx="36" hasCustomPrompt="1"/>
          </p:nvPr>
        </p:nvSpPr>
        <p:spPr>
          <a:xfrm>
            <a:off x="4612573" y="1844948"/>
            <a:ext cx="758952" cy="466344"/>
          </a:xfrm>
        </p:spPr>
        <p:txBody>
          <a:bodyPr anchor="ctr" anchorCtr="0"/>
          <a:lstStyle>
            <a:lvl1pPr algn="ctr">
              <a:defRPr sz="1200"/>
            </a:lvl1pPr>
          </a:lstStyle>
          <a:p>
            <a:r>
              <a:rPr lang="en-US" dirty="0"/>
              <a:t>Logo</a:t>
            </a:r>
          </a:p>
        </p:txBody>
      </p:sp>
      <p:sp>
        <p:nvSpPr>
          <p:cNvPr id="95" name="Picture Placeholder 67">
            <a:extLst>
              <a:ext uri="{FF2B5EF4-FFF2-40B4-BE49-F238E27FC236}">
                <a16:creationId xmlns:a16="http://schemas.microsoft.com/office/drawing/2014/main" id="{69D4A9FB-BD41-4A29-AC62-A53C3151A5E8}"/>
              </a:ext>
            </a:extLst>
          </p:cNvPr>
          <p:cNvSpPr>
            <a:spLocks noGrp="1"/>
          </p:cNvSpPr>
          <p:nvPr>
            <p:ph type="pic" sz="quarter" idx="37" hasCustomPrompt="1"/>
          </p:nvPr>
        </p:nvSpPr>
        <p:spPr>
          <a:xfrm>
            <a:off x="4612573" y="2392010"/>
            <a:ext cx="758952" cy="466344"/>
          </a:xfrm>
        </p:spPr>
        <p:txBody>
          <a:bodyPr anchor="ctr" anchorCtr="0"/>
          <a:lstStyle>
            <a:lvl1pPr algn="ctr">
              <a:defRPr sz="1200"/>
            </a:lvl1pPr>
          </a:lstStyle>
          <a:p>
            <a:r>
              <a:rPr lang="en-US" dirty="0"/>
              <a:t>Logo</a:t>
            </a:r>
          </a:p>
        </p:txBody>
      </p:sp>
      <p:sp>
        <p:nvSpPr>
          <p:cNvPr id="96" name="Picture Placeholder 67">
            <a:extLst>
              <a:ext uri="{FF2B5EF4-FFF2-40B4-BE49-F238E27FC236}">
                <a16:creationId xmlns:a16="http://schemas.microsoft.com/office/drawing/2014/main" id="{DDB6D0E0-725F-43D6-B455-2A69EBE87573}"/>
              </a:ext>
            </a:extLst>
          </p:cNvPr>
          <p:cNvSpPr>
            <a:spLocks noGrp="1"/>
          </p:cNvSpPr>
          <p:nvPr>
            <p:ph type="pic" sz="quarter" idx="38" hasCustomPrompt="1"/>
          </p:nvPr>
        </p:nvSpPr>
        <p:spPr>
          <a:xfrm>
            <a:off x="4612573" y="2939072"/>
            <a:ext cx="758952" cy="466344"/>
          </a:xfrm>
        </p:spPr>
        <p:txBody>
          <a:bodyPr anchor="ctr" anchorCtr="0"/>
          <a:lstStyle>
            <a:lvl1pPr algn="ctr">
              <a:defRPr sz="1200"/>
            </a:lvl1pPr>
          </a:lstStyle>
          <a:p>
            <a:r>
              <a:rPr lang="en-US" dirty="0"/>
              <a:t>Logo</a:t>
            </a:r>
          </a:p>
        </p:txBody>
      </p:sp>
      <p:sp>
        <p:nvSpPr>
          <p:cNvPr id="97" name="Picture Placeholder 67">
            <a:extLst>
              <a:ext uri="{FF2B5EF4-FFF2-40B4-BE49-F238E27FC236}">
                <a16:creationId xmlns:a16="http://schemas.microsoft.com/office/drawing/2014/main" id="{7A904C0E-F974-4BA1-BA0E-A80A438E18EA}"/>
              </a:ext>
            </a:extLst>
          </p:cNvPr>
          <p:cNvSpPr>
            <a:spLocks noGrp="1"/>
          </p:cNvSpPr>
          <p:nvPr>
            <p:ph type="pic" sz="quarter" idx="39" hasCustomPrompt="1"/>
          </p:nvPr>
        </p:nvSpPr>
        <p:spPr>
          <a:xfrm>
            <a:off x="4612573" y="3486132"/>
            <a:ext cx="758952" cy="466344"/>
          </a:xfrm>
        </p:spPr>
        <p:txBody>
          <a:bodyPr anchor="ctr" anchorCtr="0"/>
          <a:lstStyle>
            <a:lvl1pPr algn="ctr">
              <a:defRPr sz="1200"/>
            </a:lvl1pPr>
          </a:lstStyle>
          <a:p>
            <a:r>
              <a:rPr lang="en-US" dirty="0"/>
              <a:t>Logo</a:t>
            </a:r>
          </a:p>
        </p:txBody>
      </p:sp>
      <p:sp>
        <p:nvSpPr>
          <p:cNvPr id="98" name="Picture Placeholder 67">
            <a:extLst>
              <a:ext uri="{FF2B5EF4-FFF2-40B4-BE49-F238E27FC236}">
                <a16:creationId xmlns:a16="http://schemas.microsoft.com/office/drawing/2014/main" id="{52573FED-7109-4237-8E2B-EF9E31AA71D3}"/>
              </a:ext>
            </a:extLst>
          </p:cNvPr>
          <p:cNvSpPr>
            <a:spLocks noGrp="1"/>
          </p:cNvSpPr>
          <p:nvPr>
            <p:ph type="pic" sz="quarter" idx="40" hasCustomPrompt="1"/>
          </p:nvPr>
        </p:nvSpPr>
        <p:spPr>
          <a:xfrm>
            <a:off x="5443013" y="1297886"/>
            <a:ext cx="758952" cy="466344"/>
          </a:xfrm>
        </p:spPr>
        <p:txBody>
          <a:bodyPr anchor="ctr" anchorCtr="0"/>
          <a:lstStyle>
            <a:lvl1pPr algn="ctr">
              <a:defRPr sz="1200"/>
            </a:lvl1pPr>
          </a:lstStyle>
          <a:p>
            <a:r>
              <a:rPr lang="en-US" dirty="0"/>
              <a:t>Logo</a:t>
            </a:r>
          </a:p>
        </p:txBody>
      </p:sp>
      <p:sp>
        <p:nvSpPr>
          <p:cNvPr id="99" name="Picture Placeholder 67">
            <a:extLst>
              <a:ext uri="{FF2B5EF4-FFF2-40B4-BE49-F238E27FC236}">
                <a16:creationId xmlns:a16="http://schemas.microsoft.com/office/drawing/2014/main" id="{63B69A5F-5B69-4780-88F5-830D73667A71}"/>
              </a:ext>
            </a:extLst>
          </p:cNvPr>
          <p:cNvSpPr>
            <a:spLocks noGrp="1"/>
          </p:cNvSpPr>
          <p:nvPr>
            <p:ph type="pic" sz="quarter" idx="41" hasCustomPrompt="1"/>
          </p:nvPr>
        </p:nvSpPr>
        <p:spPr>
          <a:xfrm>
            <a:off x="5443013" y="1844948"/>
            <a:ext cx="758952" cy="466344"/>
          </a:xfrm>
        </p:spPr>
        <p:txBody>
          <a:bodyPr anchor="ctr" anchorCtr="0"/>
          <a:lstStyle>
            <a:lvl1pPr algn="ctr">
              <a:defRPr sz="1200"/>
            </a:lvl1pPr>
          </a:lstStyle>
          <a:p>
            <a:r>
              <a:rPr lang="en-US" dirty="0"/>
              <a:t>Logo</a:t>
            </a:r>
          </a:p>
        </p:txBody>
      </p:sp>
      <p:sp>
        <p:nvSpPr>
          <p:cNvPr id="100" name="Picture Placeholder 67">
            <a:extLst>
              <a:ext uri="{FF2B5EF4-FFF2-40B4-BE49-F238E27FC236}">
                <a16:creationId xmlns:a16="http://schemas.microsoft.com/office/drawing/2014/main" id="{3726B223-A195-4432-95F7-D18A03C0B299}"/>
              </a:ext>
            </a:extLst>
          </p:cNvPr>
          <p:cNvSpPr>
            <a:spLocks noGrp="1"/>
          </p:cNvSpPr>
          <p:nvPr>
            <p:ph type="pic" sz="quarter" idx="42" hasCustomPrompt="1"/>
          </p:nvPr>
        </p:nvSpPr>
        <p:spPr>
          <a:xfrm>
            <a:off x="5443013" y="2392010"/>
            <a:ext cx="758952" cy="466344"/>
          </a:xfrm>
        </p:spPr>
        <p:txBody>
          <a:bodyPr anchor="ctr" anchorCtr="0"/>
          <a:lstStyle>
            <a:lvl1pPr algn="ctr">
              <a:defRPr sz="1200"/>
            </a:lvl1pPr>
          </a:lstStyle>
          <a:p>
            <a:r>
              <a:rPr lang="en-US" dirty="0"/>
              <a:t>Logo</a:t>
            </a:r>
          </a:p>
        </p:txBody>
      </p:sp>
      <p:sp>
        <p:nvSpPr>
          <p:cNvPr id="101" name="Picture Placeholder 67">
            <a:extLst>
              <a:ext uri="{FF2B5EF4-FFF2-40B4-BE49-F238E27FC236}">
                <a16:creationId xmlns:a16="http://schemas.microsoft.com/office/drawing/2014/main" id="{74EE3FC2-80DC-4839-99EB-0BB48AB13C36}"/>
              </a:ext>
            </a:extLst>
          </p:cNvPr>
          <p:cNvSpPr>
            <a:spLocks noGrp="1"/>
          </p:cNvSpPr>
          <p:nvPr>
            <p:ph type="pic" sz="quarter" idx="43" hasCustomPrompt="1"/>
          </p:nvPr>
        </p:nvSpPr>
        <p:spPr>
          <a:xfrm>
            <a:off x="5443013" y="2939072"/>
            <a:ext cx="758952" cy="466344"/>
          </a:xfrm>
        </p:spPr>
        <p:txBody>
          <a:bodyPr anchor="ctr" anchorCtr="0"/>
          <a:lstStyle>
            <a:lvl1pPr algn="ctr">
              <a:defRPr sz="1200"/>
            </a:lvl1pPr>
          </a:lstStyle>
          <a:p>
            <a:r>
              <a:rPr lang="en-US" dirty="0"/>
              <a:t>Logo</a:t>
            </a:r>
          </a:p>
        </p:txBody>
      </p:sp>
      <p:sp>
        <p:nvSpPr>
          <p:cNvPr id="102" name="Picture Placeholder 67">
            <a:extLst>
              <a:ext uri="{FF2B5EF4-FFF2-40B4-BE49-F238E27FC236}">
                <a16:creationId xmlns:a16="http://schemas.microsoft.com/office/drawing/2014/main" id="{F8BF90E5-AA3E-4CA7-8E8E-8C70BBBA2C30}"/>
              </a:ext>
            </a:extLst>
          </p:cNvPr>
          <p:cNvSpPr>
            <a:spLocks noGrp="1"/>
          </p:cNvSpPr>
          <p:nvPr>
            <p:ph type="pic" sz="quarter" idx="44" hasCustomPrompt="1"/>
          </p:nvPr>
        </p:nvSpPr>
        <p:spPr>
          <a:xfrm>
            <a:off x="5443013" y="3486132"/>
            <a:ext cx="758952" cy="466344"/>
          </a:xfrm>
        </p:spPr>
        <p:txBody>
          <a:bodyPr anchor="ctr" anchorCtr="0"/>
          <a:lstStyle>
            <a:lvl1pPr algn="ctr">
              <a:defRPr sz="1200"/>
            </a:lvl1pPr>
          </a:lstStyle>
          <a:p>
            <a:r>
              <a:rPr lang="en-US" dirty="0"/>
              <a:t>Logo</a:t>
            </a:r>
          </a:p>
        </p:txBody>
      </p:sp>
      <p:sp>
        <p:nvSpPr>
          <p:cNvPr id="103" name="Picture Placeholder 67">
            <a:extLst>
              <a:ext uri="{FF2B5EF4-FFF2-40B4-BE49-F238E27FC236}">
                <a16:creationId xmlns:a16="http://schemas.microsoft.com/office/drawing/2014/main" id="{E278A86C-5CAA-4661-9068-5FD6B2432881}"/>
              </a:ext>
            </a:extLst>
          </p:cNvPr>
          <p:cNvSpPr>
            <a:spLocks noGrp="1"/>
          </p:cNvSpPr>
          <p:nvPr>
            <p:ph type="pic" sz="quarter" idx="45" hasCustomPrompt="1"/>
          </p:nvPr>
        </p:nvSpPr>
        <p:spPr>
          <a:xfrm>
            <a:off x="6273453" y="1297886"/>
            <a:ext cx="758952" cy="466344"/>
          </a:xfrm>
        </p:spPr>
        <p:txBody>
          <a:bodyPr anchor="ctr" anchorCtr="0"/>
          <a:lstStyle>
            <a:lvl1pPr algn="ctr">
              <a:defRPr sz="1200"/>
            </a:lvl1pPr>
          </a:lstStyle>
          <a:p>
            <a:r>
              <a:rPr lang="en-US" dirty="0"/>
              <a:t>Logo</a:t>
            </a:r>
          </a:p>
        </p:txBody>
      </p:sp>
      <p:sp>
        <p:nvSpPr>
          <p:cNvPr id="104" name="Picture Placeholder 67">
            <a:extLst>
              <a:ext uri="{FF2B5EF4-FFF2-40B4-BE49-F238E27FC236}">
                <a16:creationId xmlns:a16="http://schemas.microsoft.com/office/drawing/2014/main" id="{C97C6F61-2ADC-4FAF-9D46-9694E6A6D17F}"/>
              </a:ext>
            </a:extLst>
          </p:cNvPr>
          <p:cNvSpPr>
            <a:spLocks noGrp="1"/>
          </p:cNvSpPr>
          <p:nvPr>
            <p:ph type="pic" sz="quarter" idx="46" hasCustomPrompt="1"/>
          </p:nvPr>
        </p:nvSpPr>
        <p:spPr>
          <a:xfrm>
            <a:off x="6273453" y="1844948"/>
            <a:ext cx="758952" cy="466344"/>
          </a:xfrm>
        </p:spPr>
        <p:txBody>
          <a:bodyPr anchor="ctr" anchorCtr="0"/>
          <a:lstStyle>
            <a:lvl1pPr algn="ctr">
              <a:defRPr sz="1200"/>
            </a:lvl1pPr>
          </a:lstStyle>
          <a:p>
            <a:r>
              <a:rPr lang="en-US" dirty="0"/>
              <a:t>Logo</a:t>
            </a:r>
          </a:p>
        </p:txBody>
      </p:sp>
      <p:sp>
        <p:nvSpPr>
          <p:cNvPr id="105" name="Picture Placeholder 67">
            <a:extLst>
              <a:ext uri="{FF2B5EF4-FFF2-40B4-BE49-F238E27FC236}">
                <a16:creationId xmlns:a16="http://schemas.microsoft.com/office/drawing/2014/main" id="{D6CD2DE7-DB53-4844-A469-6D2F62E0A5B1}"/>
              </a:ext>
            </a:extLst>
          </p:cNvPr>
          <p:cNvSpPr>
            <a:spLocks noGrp="1"/>
          </p:cNvSpPr>
          <p:nvPr>
            <p:ph type="pic" sz="quarter" idx="47" hasCustomPrompt="1"/>
          </p:nvPr>
        </p:nvSpPr>
        <p:spPr>
          <a:xfrm>
            <a:off x="6273453" y="2392010"/>
            <a:ext cx="758952" cy="466344"/>
          </a:xfrm>
        </p:spPr>
        <p:txBody>
          <a:bodyPr anchor="ctr" anchorCtr="0"/>
          <a:lstStyle>
            <a:lvl1pPr algn="ctr">
              <a:defRPr sz="1200"/>
            </a:lvl1pPr>
          </a:lstStyle>
          <a:p>
            <a:r>
              <a:rPr lang="en-US" dirty="0"/>
              <a:t>Logo</a:t>
            </a:r>
          </a:p>
        </p:txBody>
      </p:sp>
      <p:sp>
        <p:nvSpPr>
          <p:cNvPr id="106" name="Picture Placeholder 67">
            <a:extLst>
              <a:ext uri="{FF2B5EF4-FFF2-40B4-BE49-F238E27FC236}">
                <a16:creationId xmlns:a16="http://schemas.microsoft.com/office/drawing/2014/main" id="{9B79D50C-5F7A-446E-A701-49E028A52840}"/>
              </a:ext>
            </a:extLst>
          </p:cNvPr>
          <p:cNvSpPr>
            <a:spLocks noGrp="1"/>
          </p:cNvSpPr>
          <p:nvPr>
            <p:ph type="pic" sz="quarter" idx="48" hasCustomPrompt="1"/>
          </p:nvPr>
        </p:nvSpPr>
        <p:spPr>
          <a:xfrm>
            <a:off x="6273453" y="2939072"/>
            <a:ext cx="758952" cy="466344"/>
          </a:xfrm>
        </p:spPr>
        <p:txBody>
          <a:bodyPr anchor="ctr" anchorCtr="0"/>
          <a:lstStyle>
            <a:lvl1pPr algn="ctr">
              <a:defRPr sz="1200"/>
            </a:lvl1pPr>
          </a:lstStyle>
          <a:p>
            <a:r>
              <a:rPr lang="en-US" dirty="0"/>
              <a:t>Logo</a:t>
            </a:r>
          </a:p>
        </p:txBody>
      </p:sp>
      <p:sp>
        <p:nvSpPr>
          <p:cNvPr id="107" name="Picture Placeholder 67">
            <a:extLst>
              <a:ext uri="{FF2B5EF4-FFF2-40B4-BE49-F238E27FC236}">
                <a16:creationId xmlns:a16="http://schemas.microsoft.com/office/drawing/2014/main" id="{349EF762-3F1D-4FC8-B969-EDE7D90EEC81}"/>
              </a:ext>
            </a:extLst>
          </p:cNvPr>
          <p:cNvSpPr>
            <a:spLocks noGrp="1"/>
          </p:cNvSpPr>
          <p:nvPr>
            <p:ph type="pic" sz="quarter" idx="49" hasCustomPrompt="1"/>
          </p:nvPr>
        </p:nvSpPr>
        <p:spPr>
          <a:xfrm>
            <a:off x="6273453" y="3486132"/>
            <a:ext cx="758952" cy="466344"/>
          </a:xfrm>
        </p:spPr>
        <p:txBody>
          <a:bodyPr anchor="ctr" anchorCtr="0"/>
          <a:lstStyle>
            <a:lvl1pPr algn="ctr">
              <a:defRPr sz="1200"/>
            </a:lvl1pPr>
          </a:lstStyle>
          <a:p>
            <a:r>
              <a:rPr lang="en-US" dirty="0"/>
              <a:t>Logo</a:t>
            </a:r>
          </a:p>
        </p:txBody>
      </p:sp>
      <p:sp>
        <p:nvSpPr>
          <p:cNvPr id="108" name="Picture Placeholder 67">
            <a:extLst>
              <a:ext uri="{FF2B5EF4-FFF2-40B4-BE49-F238E27FC236}">
                <a16:creationId xmlns:a16="http://schemas.microsoft.com/office/drawing/2014/main" id="{0075D215-F5D1-4581-B3E3-B560AB029A36}"/>
              </a:ext>
            </a:extLst>
          </p:cNvPr>
          <p:cNvSpPr>
            <a:spLocks noGrp="1"/>
          </p:cNvSpPr>
          <p:nvPr>
            <p:ph type="pic" sz="quarter" idx="50" hasCustomPrompt="1"/>
          </p:nvPr>
        </p:nvSpPr>
        <p:spPr>
          <a:xfrm>
            <a:off x="7103893" y="1297886"/>
            <a:ext cx="758952" cy="466344"/>
          </a:xfrm>
        </p:spPr>
        <p:txBody>
          <a:bodyPr anchor="ctr" anchorCtr="0"/>
          <a:lstStyle>
            <a:lvl1pPr algn="ctr">
              <a:defRPr sz="1200"/>
            </a:lvl1pPr>
          </a:lstStyle>
          <a:p>
            <a:r>
              <a:rPr lang="en-US" dirty="0"/>
              <a:t>Logo</a:t>
            </a:r>
          </a:p>
        </p:txBody>
      </p:sp>
      <p:sp>
        <p:nvSpPr>
          <p:cNvPr id="109" name="Picture Placeholder 67">
            <a:extLst>
              <a:ext uri="{FF2B5EF4-FFF2-40B4-BE49-F238E27FC236}">
                <a16:creationId xmlns:a16="http://schemas.microsoft.com/office/drawing/2014/main" id="{C94BA571-714A-4A30-9295-752426BE921F}"/>
              </a:ext>
            </a:extLst>
          </p:cNvPr>
          <p:cNvSpPr>
            <a:spLocks noGrp="1"/>
          </p:cNvSpPr>
          <p:nvPr>
            <p:ph type="pic" sz="quarter" idx="51" hasCustomPrompt="1"/>
          </p:nvPr>
        </p:nvSpPr>
        <p:spPr>
          <a:xfrm>
            <a:off x="7103893" y="1844948"/>
            <a:ext cx="758952" cy="466344"/>
          </a:xfrm>
        </p:spPr>
        <p:txBody>
          <a:bodyPr anchor="ctr" anchorCtr="0"/>
          <a:lstStyle>
            <a:lvl1pPr algn="ctr">
              <a:defRPr sz="1200"/>
            </a:lvl1pPr>
          </a:lstStyle>
          <a:p>
            <a:r>
              <a:rPr lang="en-US" dirty="0"/>
              <a:t>Logo</a:t>
            </a:r>
          </a:p>
        </p:txBody>
      </p:sp>
      <p:sp>
        <p:nvSpPr>
          <p:cNvPr id="110" name="Picture Placeholder 67">
            <a:extLst>
              <a:ext uri="{FF2B5EF4-FFF2-40B4-BE49-F238E27FC236}">
                <a16:creationId xmlns:a16="http://schemas.microsoft.com/office/drawing/2014/main" id="{F29091A0-B532-4E5C-AF97-8C1A131BBFF1}"/>
              </a:ext>
            </a:extLst>
          </p:cNvPr>
          <p:cNvSpPr>
            <a:spLocks noGrp="1"/>
          </p:cNvSpPr>
          <p:nvPr>
            <p:ph type="pic" sz="quarter" idx="52" hasCustomPrompt="1"/>
          </p:nvPr>
        </p:nvSpPr>
        <p:spPr>
          <a:xfrm>
            <a:off x="7103893" y="2392010"/>
            <a:ext cx="758952" cy="466344"/>
          </a:xfrm>
        </p:spPr>
        <p:txBody>
          <a:bodyPr anchor="ctr" anchorCtr="0"/>
          <a:lstStyle>
            <a:lvl1pPr algn="ctr">
              <a:defRPr sz="1200"/>
            </a:lvl1pPr>
          </a:lstStyle>
          <a:p>
            <a:r>
              <a:rPr lang="en-US" dirty="0"/>
              <a:t>Logo</a:t>
            </a:r>
          </a:p>
        </p:txBody>
      </p:sp>
      <p:sp>
        <p:nvSpPr>
          <p:cNvPr id="111" name="Picture Placeholder 67">
            <a:extLst>
              <a:ext uri="{FF2B5EF4-FFF2-40B4-BE49-F238E27FC236}">
                <a16:creationId xmlns:a16="http://schemas.microsoft.com/office/drawing/2014/main" id="{3D7E477E-0376-4DE2-9860-95DCB7A9FADC}"/>
              </a:ext>
            </a:extLst>
          </p:cNvPr>
          <p:cNvSpPr>
            <a:spLocks noGrp="1"/>
          </p:cNvSpPr>
          <p:nvPr>
            <p:ph type="pic" sz="quarter" idx="53" hasCustomPrompt="1"/>
          </p:nvPr>
        </p:nvSpPr>
        <p:spPr>
          <a:xfrm>
            <a:off x="7103893" y="2939072"/>
            <a:ext cx="758952" cy="466344"/>
          </a:xfrm>
        </p:spPr>
        <p:txBody>
          <a:bodyPr anchor="ctr" anchorCtr="0"/>
          <a:lstStyle>
            <a:lvl1pPr algn="ctr">
              <a:defRPr sz="1200"/>
            </a:lvl1pPr>
          </a:lstStyle>
          <a:p>
            <a:r>
              <a:rPr lang="en-US" dirty="0"/>
              <a:t>Logo</a:t>
            </a:r>
          </a:p>
        </p:txBody>
      </p:sp>
      <p:sp>
        <p:nvSpPr>
          <p:cNvPr id="112" name="Picture Placeholder 67">
            <a:extLst>
              <a:ext uri="{FF2B5EF4-FFF2-40B4-BE49-F238E27FC236}">
                <a16:creationId xmlns:a16="http://schemas.microsoft.com/office/drawing/2014/main" id="{A072386A-7D61-4DDC-9FB2-2925A27BCA7F}"/>
              </a:ext>
            </a:extLst>
          </p:cNvPr>
          <p:cNvSpPr>
            <a:spLocks noGrp="1"/>
          </p:cNvSpPr>
          <p:nvPr>
            <p:ph type="pic" sz="quarter" idx="54" hasCustomPrompt="1"/>
          </p:nvPr>
        </p:nvSpPr>
        <p:spPr>
          <a:xfrm>
            <a:off x="7103893" y="3486132"/>
            <a:ext cx="758952" cy="466344"/>
          </a:xfrm>
        </p:spPr>
        <p:txBody>
          <a:bodyPr anchor="ctr" anchorCtr="0"/>
          <a:lstStyle>
            <a:lvl1pPr algn="ctr">
              <a:defRPr sz="1200"/>
            </a:lvl1pPr>
          </a:lstStyle>
          <a:p>
            <a:r>
              <a:rPr lang="en-US" dirty="0"/>
              <a:t>Logo</a:t>
            </a:r>
          </a:p>
        </p:txBody>
      </p:sp>
      <p:sp>
        <p:nvSpPr>
          <p:cNvPr id="113" name="Picture Placeholder 67">
            <a:extLst>
              <a:ext uri="{FF2B5EF4-FFF2-40B4-BE49-F238E27FC236}">
                <a16:creationId xmlns:a16="http://schemas.microsoft.com/office/drawing/2014/main" id="{C5FDBF77-90F2-4E34-89BD-C83D46B73920}"/>
              </a:ext>
            </a:extLst>
          </p:cNvPr>
          <p:cNvSpPr>
            <a:spLocks noGrp="1"/>
          </p:cNvSpPr>
          <p:nvPr>
            <p:ph type="pic" sz="quarter" idx="55" hasCustomPrompt="1"/>
          </p:nvPr>
        </p:nvSpPr>
        <p:spPr>
          <a:xfrm>
            <a:off x="7934334" y="1297886"/>
            <a:ext cx="758952" cy="466344"/>
          </a:xfrm>
        </p:spPr>
        <p:txBody>
          <a:bodyPr anchor="ctr" anchorCtr="0"/>
          <a:lstStyle>
            <a:lvl1pPr algn="ctr">
              <a:defRPr sz="1200"/>
            </a:lvl1pPr>
          </a:lstStyle>
          <a:p>
            <a:r>
              <a:rPr lang="en-US" dirty="0"/>
              <a:t>Logo</a:t>
            </a:r>
          </a:p>
        </p:txBody>
      </p:sp>
      <p:sp>
        <p:nvSpPr>
          <p:cNvPr id="114" name="Picture Placeholder 67">
            <a:extLst>
              <a:ext uri="{FF2B5EF4-FFF2-40B4-BE49-F238E27FC236}">
                <a16:creationId xmlns:a16="http://schemas.microsoft.com/office/drawing/2014/main" id="{77337771-3D89-4614-AF7E-F0FC1EA75E73}"/>
              </a:ext>
            </a:extLst>
          </p:cNvPr>
          <p:cNvSpPr>
            <a:spLocks noGrp="1"/>
          </p:cNvSpPr>
          <p:nvPr>
            <p:ph type="pic" sz="quarter" idx="56" hasCustomPrompt="1"/>
          </p:nvPr>
        </p:nvSpPr>
        <p:spPr>
          <a:xfrm>
            <a:off x="7934334" y="1844948"/>
            <a:ext cx="758952" cy="466344"/>
          </a:xfrm>
        </p:spPr>
        <p:txBody>
          <a:bodyPr anchor="ctr" anchorCtr="0"/>
          <a:lstStyle>
            <a:lvl1pPr algn="ctr">
              <a:defRPr sz="1200"/>
            </a:lvl1pPr>
          </a:lstStyle>
          <a:p>
            <a:r>
              <a:rPr lang="en-US" dirty="0"/>
              <a:t>Logo</a:t>
            </a:r>
          </a:p>
        </p:txBody>
      </p:sp>
      <p:sp>
        <p:nvSpPr>
          <p:cNvPr id="115" name="Picture Placeholder 67">
            <a:extLst>
              <a:ext uri="{FF2B5EF4-FFF2-40B4-BE49-F238E27FC236}">
                <a16:creationId xmlns:a16="http://schemas.microsoft.com/office/drawing/2014/main" id="{031B7A85-A179-4A0B-8840-0D1DB3061841}"/>
              </a:ext>
            </a:extLst>
          </p:cNvPr>
          <p:cNvSpPr>
            <a:spLocks noGrp="1"/>
          </p:cNvSpPr>
          <p:nvPr>
            <p:ph type="pic" sz="quarter" idx="57" hasCustomPrompt="1"/>
          </p:nvPr>
        </p:nvSpPr>
        <p:spPr>
          <a:xfrm>
            <a:off x="7934334" y="2392010"/>
            <a:ext cx="758952" cy="466344"/>
          </a:xfrm>
        </p:spPr>
        <p:txBody>
          <a:bodyPr anchor="ctr" anchorCtr="0"/>
          <a:lstStyle>
            <a:lvl1pPr algn="ctr">
              <a:defRPr sz="1200"/>
            </a:lvl1pPr>
          </a:lstStyle>
          <a:p>
            <a:r>
              <a:rPr lang="en-US" dirty="0"/>
              <a:t>Logo</a:t>
            </a:r>
          </a:p>
        </p:txBody>
      </p:sp>
      <p:sp>
        <p:nvSpPr>
          <p:cNvPr id="116" name="Picture Placeholder 67">
            <a:extLst>
              <a:ext uri="{FF2B5EF4-FFF2-40B4-BE49-F238E27FC236}">
                <a16:creationId xmlns:a16="http://schemas.microsoft.com/office/drawing/2014/main" id="{AF14D34D-347D-4EDB-BFE8-3AF8F2791757}"/>
              </a:ext>
            </a:extLst>
          </p:cNvPr>
          <p:cNvSpPr>
            <a:spLocks noGrp="1"/>
          </p:cNvSpPr>
          <p:nvPr>
            <p:ph type="pic" sz="quarter" idx="58" hasCustomPrompt="1"/>
          </p:nvPr>
        </p:nvSpPr>
        <p:spPr>
          <a:xfrm>
            <a:off x="7934334" y="2939072"/>
            <a:ext cx="758952" cy="466344"/>
          </a:xfrm>
        </p:spPr>
        <p:txBody>
          <a:bodyPr anchor="ctr" anchorCtr="0"/>
          <a:lstStyle>
            <a:lvl1pPr algn="ctr">
              <a:defRPr sz="1200"/>
            </a:lvl1pPr>
          </a:lstStyle>
          <a:p>
            <a:r>
              <a:rPr lang="en-US" dirty="0"/>
              <a:t>Logo</a:t>
            </a:r>
          </a:p>
        </p:txBody>
      </p:sp>
      <p:sp>
        <p:nvSpPr>
          <p:cNvPr id="117" name="Picture Placeholder 67">
            <a:extLst>
              <a:ext uri="{FF2B5EF4-FFF2-40B4-BE49-F238E27FC236}">
                <a16:creationId xmlns:a16="http://schemas.microsoft.com/office/drawing/2014/main" id="{002D6494-84CE-4C05-9EAE-3A2748683CB8}"/>
              </a:ext>
            </a:extLst>
          </p:cNvPr>
          <p:cNvSpPr>
            <a:spLocks noGrp="1"/>
          </p:cNvSpPr>
          <p:nvPr>
            <p:ph type="pic" sz="quarter" idx="59" hasCustomPrompt="1"/>
          </p:nvPr>
        </p:nvSpPr>
        <p:spPr>
          <a:xfrm>
            <a:off x="7934334" y="3486132"/>
            <a:ext cx="758952" cy="466344"/>
          </a:xfrm>
        </p:spPr>
        <p:txBody>
          <a:bodyPr anchor="ctr" anchorCtr="0"/>
          <a:lstStyle>
            <a:lvl1pPr algn="ctr">
              <a:defRPr sz="1200"/>
            </a:lvl1pPr>
          </a:lstStyle>
          <a:p>
            <a:r>
              <a:rPr lang="en-US" dirty="0"/>
              <a:t>Logo</a:t>
            </a:r>
          </a:p>
        </p:txBody>
      </p:sp>
      <p:sp>
        <p:nvSpPr>
          <p:cNvPr id="6" name="Rectangle 5">
            <a:extLst>
              <a:ext uri="{FF2B5EF4-FFF2-40B4-BE49-F238E27FC236}">
                <a16:creationId xmlns:a16="http://schemas.microsoft.com/office/drawing/2014/main" id="{34C5818A-8C99-4506-B288-FC73BB886FC0}"/>
              </a:ext>
            </a:extLst>
          </p:cNvPr>
          <p:cNvSpPr/>
          <p:nvPr/>
        </p:nvSpPr>
        <p:spPr>
          <a:xfrm>
            <a:off x="0" y="0"/>
            <a:ext cx="9144000" cy="919584"/>
          </a:xfrm>
          <a:prstGeom prst="rect">
            <a:avLst/>
          </a:prstGeom>
          <a:solidFill>
            <a:schemeClr val="bg1"/>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cxnSp>
        <p:nvCxnSpPr>
          <p:cNvPr id="7" name="Straight Connector 6">
            <a:extLst>
              <a:ext uri="{FF2B5EF4-FFF2-40B4-BE49-F238E27FC236}">
                <a16:creationId xmlns:a16="http://schemas.microsoft.com/office/drawing/2014/main" id="{67413EC7-E08D-4E00-840B-7A2BD6882BDC}"/>
              </a:ext>
            </a:extLst>
          </p:cNvPr>
          <p:cNvCxnSpPr>
            <a:cxnSpLocks/>
          </p:cNvCxnSpPr>
          <p:nvPr/>
        </p:nvCxnSpPr>
        <p:spPr>
          <a:xfrm>
            <a:off x="0" y="919584"/>
            <a:ext cx="9144000" cy="0"/>
          </a:xfrm>
          <a:prstGeom prst="line">
            <a:avLst/>
          </a:prstGeom>
          <a:ln w="31750">
            <a:gradFill>
              <a:gsLst>
                <a:gs pos="55000">
                  <a:schemeClr val="accent2"/>
                </a:gs>
                <a:gs pos="45000">
                  <a:schemeClr val="accent2"/>
                </a:gs>
                <a:gs pos="15000">
                  <a:schemeClr val="accent3"/>
                </a:gs>
                <a:gs pos="85000">
                  <a:schemeClr val="accent1"/>
                </a:gs>
              </a:gsLst>
              <a:lin ang="0" scaled="0"/>
            </a:gradFill>
            <a:tailEnd type="none"/>
          </a:ln>
          <a:effectLst/>
        </p:spPr>
        <p:style>
          <a:lnRef idx="2">
            <a:schemeClr val="accent1"/>
          </a:lnRef>
          <a:fillRef idx="0">
            <a:schemeClr val="accent1"/>
          </a:fillRef>
          <a:effectRef idx="1">
            <a:schemeClr val="accent1"/>
          </a:effectRef>
          <a:fontRef idx="minor">
            <a:schemeClr val="tx1"/>
          </a:fontRef>
        </p:style>
      </p:cxnSp>
      <p:grpSp>
        <p:nvGrpSpPr>
          <p:cNvPr id="8" name="Group 7">
            <a:extLst>
              <a:ext uri="{FF2B5EF4-FFF2-40B4-BE49-F238E27FC236}">
                <a16:creationId xmlns:a16="http://schemas.microsoft.com/office/drawing/2014/main" id="{73765D46-DA82-4D19-B682-73041EAF533A}"/>
              </a:ext>
            </a:extLst>
          </p:cNvPr>
          <p:cNvGrpSpPr/>
          <p:nvPr userDrawn="1"/>
        </p:nvGrpSpPr>
        <p:grpSpPr>
          <a:xfrm>
            <a:off x="0" y="4281488"/>
            <a:ext cx="9144000" cy="862011"/>
            <a:chOff x="0" y="4281488"/>
            <a:chExt cx="9144000" cy="862011"/>
          </a:xfrm>
        </p:grpSpPr>
        <p:grpSp>
          <p:nvGrpSpPr>
            <p:cNvPr id="9" name="Group 8">
              <a:extLst>
                <a:ext uri="{FF2B5EF4-FFF2-40B4-BE49-F238E27FC236}">
                  <a16:creationId xmlns:a16="http://schemas.microsoft.com/office/drawing/2014/main" id="{9F4DAD4A-B449-4762-84B0-8CAE5D0688C0}"/>
                </a:ext>
              </a:extLst>
            </p:cNvPr>
            <p:cNvGrpSpPr/>
            <p:nvPr/>
          </p:nvGrpSpPr>
          <p:grpSpPr>
            <a:xfrm>
              <a:off x="0" y="4281488"/>
              <a:ext cx="9144000" cy="862011"/>
              <a:chOff x="0" y="4281488"/>
              <a:chExt cx="9144000" cy="862011"/>
            </a:xfrm>
          </p:grpSpPr>
          <p:sp>
            <p:nvSpPr>
              <p:cNvPr id="11" name="Rectangle 10">
                <a:extLst>
                  <a:ext uri="{FF2B5EF4-FFF2-40B4-BE49-F238E27FC236}">
                    <a16:creationId xmlns:a16="http://schemas.microsoft.com/office/drawing/2014/main" id="{F165098D-E2E5-452B-B9EA-A4830B2BE90B}"/>
                  </a:ext>
                </a:extLst>
              </p:cNvPr>
              <p:cNvSpPr/>
              <p:nvPr/>
            </p:nvSpPr>
            <p:spPr>
              <a:xfrm>
                <a:off x="0" y="4281488"/>
                <a:ext cx="9144000" cy="862011"/>
              </a:xfrm>
              <a:prstGeom prst="rect">
                <a:avLst/>
              </a:prstGeom>
              <a:solidFill>
                <a:schemeClr val="bg1"/>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13" name="TextBox 12">
                <a:extLst>
                  <a:ext uri="{FF2B5EF4-FFF2-40B4-BE49-F238E27FC236}">
                    <a16:creationId xmlns:a16="http://schemas.microsoft.com/office/drawing/2014/main" id="{A8C59F17-2338-4067-8533-681CCCAFB60C}"/>
                  </a:ext>
                </a:extLst>
              </p:cNvPr>
              <p:cNvSpPr txBox="1"/>
              <p:nvPr/>
            </p:nvSpPr>
            <p:spPr bwMode="black">
              <a:xfrm>
                <a:off x="4639961" y="4629150"/>
                <a:ext cx="3644419" cy="157343"/>
              </a:xfrm>
              <a:prstGeom prst="rect">
                <a:avLst/>
              </a:prstGeom>
              <a:noFill/>
            </p:spPr>
            <p:txBody>
              <a:bodyPr wrap="square" lIns="0" tIns="0" rIns="0" bIns="0" rtlCol="0" anchor="ctr" anchorCtr="0">
                <a:noAutofit/>
              </a:bodyPr>
              <a:lstStyle/>
              <a:p>
                <a:pPr algn="r"/>
                <a:r>
                  <a:rPr lang="en-US" sz="800" dirty="0">
                    <a:solidFill>
                      <a:schemeClr val="tx1">
                        <a:lumMod val="25000"/>
                        <a:lumOff val="75000"/>
                      </a:schemeClr>
                    </a:solidFill>
                  </a:rPr>
                  <a:t>© 2020 Amazon Web Services, Inc. or its affiliates. All rights reserved   </a:t>
                </a:r>
                <a:r>
                  <a:rPr lang="en-US" sz="800" b="1" dirty="0">
                    <a:solidFill>
                      <a:schemeClr val="accent1"/>
                    </a:solidFill>
                  </a:rPr>
                  <a:t>|</a:t>
                </a:r>
              </a:p>
            </p:txBody>
          </p:sp>
        </p:grpSp>
        <p:pic>
          <p:nvPicPr>
            <p:cNvPr id="10" name="Picture 9">
              <a:extLst>
                <a:ext uri="{FF2B5EF4-FFF2-40B4-BE49-F238E27FC236}">
                  <a16:creationId xmlns:a16="http://schemas.microsoft.com/office/drawing/2014/main" id="{CFD8FBC6-EF1C-4013-8DFD-EDB9239A9D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4786493"/>
              <a:ext cx="738851" cy="207450"/>
            </a:xfrm>
            <a:prstGeom prst="rect">
              <a:avLst/>
            </a:prstGeom>
          </p:spPr>
        </p:pic>
      </p:grpSp>
      <p:sp>
        <p:nvSpPr>
          <p:cNvPr id="3" name="Title Placeholder 1">
            <a:extLst>
              <a:ext uri="{FF2B5EF4-FFF2-40B4-BE49-F238E27FC236}">
                <a16:creationId xmlns:a16="http://schemas.microsoft.com/office/drawing/2014/main" id="{76CB2A42-BFAB-4D2F-BCCD-5492D3042B65}"/>
              </a:ext>
            </a:extLst>
          </p:cNvPr>
          <p:cNvSpPr>
            <a:spLocks noGrp="1"/>
          </p:cNvSpPr>
          <p:nvPr userDrawn="1">
            <p:ph type="title"/>
          </p:nvPr>
        </p:nvSpPr>
        <p:spPr>
          <a:xfrm>
            <a:off x="457200" y="285750"/>
            <a:ext cx="8229600" cy="686436"/>
          </a:xfrm>
          <a:prstGeom prst="rect">
            <a:avLst/>
          </a:prstGeom>
        </p:spPr>
        <p:txBody>
          <a:bodyPr vert="horz" lIns="0" tIns="0" rIns="0" bIns="0" rtlCol="0" anchor="t" anchorCtr="0">
            <a:noAutofit/>
          </a:bodyPr>
          <a:lstStyle/>
          <a:p>
            <a:r>
              <a:rPr lang="en-US" dirty="0"/>
              <a:t>Click to edit Master title style</a:t>
            </a:r>
          </a:p>
        </p:txBody>
      </p:sp>
      <p:sp>
        <p:nvSpPr>
          <p:cNvPr id="129" name="TextBox 128">
            <a:extLst>
              <a:ext uri="{FF2B5EF4-FFF2-40B4-BE49-F238E27FC236}">
                <a16:creationId xmlns:a16="http://schemas.microsoft.com/office/drawing/2014/main" id="{2B0E3354-2B4E-44FE-9024-712E88479F89}"/>
              </a:ext>
            </a:extLst>
          </p:cNvPr>
          <p:cNvSpPr txBox="1"/>
          <p:nvPr userDrawn="1"/>
        </p:nvSpPr>
        <p:spPr bwMode="black">
          <a:xfrm>
            <a:off x="7840980" y="4627630"/>
            <a:ext cx="845820" cy="157343"/>
          </a:xfrm>
          <a:prstGeom prst="rect">
            <a:avLst/>
          </a:prstGeom>
          <a:noFill/>
        </p:spPr>
        <p:txBody>
          <a:bodyPr wrap="square" lIns="0" tIns="0" rIns="0" bIns="0" rtlCol="0" anchor="ctr" anchorCtr="0">
            <a:noAutofit/>
          </a:bodyPr>
          <a:lstStyle/>
          <a:p>
            <a:pPr algn="r"/>
            <a:fld id="{E1628AAE-5A61-43EB-BBD4-97DB23400D9C}" type="slidenum">
              <a:rPr lang="en-US" sz="800" smtClean="0">
                <a:solidFill>
                  <a:schemeClr val="tx1">
                    <a:lumMod val="25000"/>
                    <a:lumOff val="75000"/>
                  </a:schemeClr>
                </a:solidFill>
              </a:rPr>
              <a:t>‹#›</a:t>
            </a:fld>
            <a:endParaRPr lang="en-US" sz="800" dirty="0">
              <a:solidFill>
                <a:schemeClr val="tx1">
                  <a:lumMod val="25000"/>
                  <a:lumOff val="75000"/>
                </a:schemeClr>
              </a:solidFill>
            </a:endParaRPr>
          </a:p>
        </p:txBody>
      </p:sp>
    </p:spTree>
    <p:extLst>
      <p:ext uri="{BB962C8B-B14F-4D97-AF65-F5344CB8AC3E}">
        <p14:creationId xmlns:p14="http://schemas.microsoft.com/office/powerpoint/2010/main" val="16197804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NASCAR slide_logos 100">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F9547709-E26A-4C8A-8F68-0D8F90D5185D}"/>
              </a:ext>
            </a:extLst>
          </p:cNvPr>
          <p:cNvSpPr>
            <a:spLocks noGrp="1"/>
          </p:cNvSpPr>
          <p:nvPr>
            <p:ph type="pic" sz="quarter" idx="10" hasCustomPrompt="1"/>
          </p:nvPr>
        </p:nvSpPr>
        <p:spPr>
          <a:xfrm>
            <a:off x="457311" y="1133475"/>
            <a:ext cx="502920" cy="365760"/>
          </a:xfrm>
        </p:spPr>
        <p:txBody>
          <a:bodyPr anchor="ctr" anchorCtr="0"/>
          <a:lstStyle>
            <a:lvl1pPr algn="ctr">
              <a:defRPr sz="1100"/>
            </a:lvl1pPr>
          </a:lstStyle>
          <a:p>
            <a:r>
              <a:rPr lang="en-US" dirty="0"/>
              <a:t>Logo</a:t>
            </a:r>
          </a:p>
        </p:txBody>
      </p:sp>
      <p:sp>
        <p:nvSpPr>
          <p:cNvPr id="6" name="Rectangle 5">
            <a:extLst>
              <a:ext uri="{FF2B5EF4-FFF2-40B4-BE49-F238E27FC236}">
                <a16:creationId xmlns:a16="http://schemas.microsoft.com/office/drawing/2014/main" id="{34C5818A-8C99-4506-B288-FC73BB886FC0}"/>
              </a:ext>
            </a:extLst>
          </p:cNvPr>
          <p:cNvSpPr/>
          <p:nvPr/>
        </p:nvSpPr>
        <p:spPr>
          <a:xfrm>
            <a:off x="0" y="0"/>
            <a:ext cx="9144000" cy="919584"/>
          </a:xfrm>
          <a:prstGeom prst="rect">
            <a:avLst/>
          </a:prstGeom>
          <a:solidFill>
            <a:schemeClr val="bg1"/>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cxnSp>
        <p:nvCxnSpPr>
          <p:cNvPr id="7" name="Straight Connector 6">
            <a:extLst>
              <a:ext uri="{FF2B5EF4-FFF2-40B4-BE49-F238E27FC236}">
                <a16:creationId xmlns:a16="http://schemas.microsoft.com/office/drawing/2014/main" id="{67413EC7-E08D-4E00-840B-7A2BD6882BDC}"/>
              </a:ext>
            </a:extLst>
          </p:cNvPr>
          <p:cNvCxnSpPr>
            <a:cxnSpLocks/>
          </p:cNvCxnSpPr>
          <p:nvPr/>
        </p:nvCxnSpPr>
        <p:spPr>
          <a:xfrm>
            <a:off x="0" y="919584"/>
            <a:ext cx="9144000" cy="0"/>
          </a:xfrm>
          <a:prstGeom prst="line">
            <a:avLst/>
          </a:prstGeom>
          <a:ln w="31750">
            <a:gradFill>
              <a:gsLst>
                <a:gs pos="55000">
                  <a:schemeClr val="accent2"/>
                </a:gs>
                <a:gs pos="45000">
                  <a:schemeClr val="accent2"/>
                </a:gs>
                <a:gs pos="15000">
                  <a:schemeClr val="accent3"/>
                </a:gs>
                <a:gs pos="85000">
                  <a:schemeClr val="accent1"/>
                </a:gs>
              </a:gsLst>
              <a:lin ang="0" scaled="0"/>
            </a:gradFill>
            <a:tailEnd type="none"/>
          </a:ln>
          <a:effectLst/>
        </p:spPr>
        <p:style>
          <a:lnRef idx="2">
            <a:schemeClr val="accent1"/>
          </a:lnRef>
          <a:fillRef idx="0">
            <a:schemeClr val="accent1"/>
          </a:fillRef>
          <a:effectRef idx="1">
            <a:schemeClr val="accent1"/>
          </a:effectRef>
          <a:fontRef idx="minor">
            <a:schemeClr val="tx1"/>
          </a:fontRef>
        </p:style>
      </p:cxnSp>
      <p:grpSp>
        <p:nvGrpSpPr>
          <p:cNvPr id="9" name="Group 8">
            <a:extLst>
              <a:ext uri="{FF2B5EF4-FFF2-40B4-BE49-F238E27FC236}">
                <a16:creationId xmlns:a16="http://schemas.microsoft.com/office/drawing/2014/main" id="{9F4DAD4A-B449-4762-84B0-8CAE5D0688C0}"/>
              </a:ext>
            </a:extLst>
          </p:cNvPr>
          <p:cNvGrpSpPr/>
          <p:nvPr/>
        </p:nvGrpSpPr>
        <p:grpSpPr>
          <a:xfrm>
            <a:off x="0" y="4281488"/>
            <a:ext cx="9144000" cy="862011"/>
            <a:chOff x="0" y="4281488"/>
            <a:chExt cx="9144000" cy="862011"/>
          </a:xfrm>
        </p:grpSpPr>
        <p:sp>
          <p:nvSpPr>
            <p:cNvPr id="11" name="Rectangle 10">
              <a:extLst>
                <a:ext uri="{FF2B5EF4-FFF2-40B4-BE49-F238E27FC236}">
                  <a16:creationId xmlns:a16="http://schemas.microsoft.com/office/drawing/2014/main" id="{F165098D-E2E5-452B-B9EA-A4830B2BE90B}"/>
                </a:ext>
              </a:extLst>
            </p:cNvPr>
            <p:cNvSpPr/>
            <p:nvPr/>
          </p:nvSpPr>
          <p:spPr>
            <a:xfrm>
              <a:off x="0" y="4281488"/>
              <a:ext cx="9144000" cy="862011"/>
            </a:xfrm>
            <a:prstGeom prst="rect">
              <a:avLst/>
            </a:prstGeom>
            <a:solidFill>
              <a:schemeClr val="bg1"/>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13" name="TextBox 12">
              <a:extLst>
                <a:ext uri="{FF2B5EF4-FFF2-40B4-BE49-F238E27FC236}">
                  <a16:creationId xmlns:a16="http://schemas.microsoft.com/office/drawing/2014/main" id="{A8C59F17-2338-4067-8533-681CCCAFB60C}"/>
                </a:ext>
              </a:extLst>
            </p:cNvPr>
            <p:cNvSpPr txBox="1"/>
            <p:nvPr/>
          </p:nvSpPr>
          <p:spPr bwMode="black">
            <a:xfrm>
              <a:off x="4639961" y="4629150"/>
              <a:ext cx="3644419" cy="157343"/>
            </a:xfrm>
            <a:prstGeom prst="rect">
              <a:avLst/>
            </a:prstGeom>
            <a:noFill/>
          </p:spPr>
          <p:txBody>
            <a:bodyPr wrap="square" lIns="0" tIns="0" rIns="0" bIns="0" rtlCol="0" anchor="ctr" anchorCtr="0">
              <a:noAutofit/>
            </a:bodyPr>
            <a:lstStyle/>
            <a:p>
              <a:pPr algn="r"/>
              <a:r>
                <a:rPr lang="en-US" sz="800" dirty="0">
                  <a:solidFill>
                    <a:schemeClr val="tx1">
                      <a:lumMod val="25000"/>
                      <a:lumOff val="75000"/>
                    </a:schemeClr>
                  </a:solidFill>
                </a:rPr>
                <a:t>© 2020 Amazon Web Services, Inc. or its affiliates. All rights reserved   </a:t>
              </a:r>
              <a:r>
                <a:rPr lang="en-US" sz="800" b="1" dirty="0">
                  <a:solidFill>
                    <a:schemeClr val="accent1"/>
                  </a:solidFill>
                </a:rPr>
                <a:t>|</a:t>
              </a:r>
            </a:p>
          </p:txBody>
        </p:sp>
      </p:grpSp>
      <p:pic>
        <p:nvPicPr>
          <p:cNvPr id="10" name="Picture 9">
            <a:extLst>
              <a:ext uri="{FF2B5EF4-FFF2-40B4-BE49-F238E27FC236}">
                <a16:creationId xmlns:a16="http://schemas.microsoft.com/office/drawing/2014/main" id="{CFD8FBC6-EF1C-4013-8DFD-EDB9239A9D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4786493"/>
            <a:ext cx="738851" cy="207450"/>
          </a:xfrm>
          <a:prstGeom prst="rect">
            <a:avLst/>
          </a:prstGeom>
        </p:spPr>
      </p:pic>
      <p:sp>
        <p:nvSpPr>
          <p:cNvPr id="3" name="Title Placeholder 1">
            <a:extLst>
              <a:ext uri="{FF2B5EF4-FFF2-40B4-BE49-F238E27FC236}">
                <a16:creationId xmlns:a16="http://schemas.microsoft.com/office/drawing/2014/main" id="{76CB2A42-BFAB-4D2F-BCCD-5492D3042B65}"/>
              </a:ext>
            </a:extLst>
          </p:cNvPr>
          <p:cNvSpPr>
            <a:spLocks noGrp="1"/>
          </p:cNvSpPr>
          <p:nvPr userDrawn="1">
            <p:ph type="title"/>
          </p:nvPr>
        </p:nvSpPr>
        <p:spPr>
          <a:xfrm>
            <a:off x="457200" y="285750"/>
            <a:ext cx="8229600" cy="686436"/>
          </a:xfrm>
          <a:prstGeom prst="rect">
            <a:avLst/>
          </a:prstGeom>
        </p:spPr>
        <p:txBody>
          <a:bodyPr vert="horz" lIns="0" tIns="0" rIns="0" bIns="0" rtlCol="0" anchor="t" anchorCtr="0">
            <a:noAutofit/>
          </a:bodyPr>
          <a:lstStyle/>
          <a:p>
            <a:r>
              <a:rPr lang="en-US" dirty="0"/>
              <a:t>Click to edit Master title style</a:t>
            </a:r>
          </a:p>
        </p:txBody>
      </p:sp>
      <p:sp>
        <p:nvSpPr>
          <p:cNvPr id="163" name="Picture Placeholder 13">
            <a:extLst>
              <a:ext uri="{FF2B5EF4-FFF2-40B4-BE49-F238E27FC236}">
                <a16:creationId xmlns:a16="http://schemas.microsoft.com/office/drawing/2014/main" id="{9EAF5FA9-BF89-41FD-988B-63739F05061A}"/>
              </a:ext>
            </a:extLst>
          </p:cNvPr>
          <p:cNvSpPr>
            <a:spLocks noGrp="1"/>
          </p:cNvSpPr>
          <p:nvPr userDrawn="1">
            <p:ph type="pic" sz="quarter" idx="11" hasCustomPrompt="1"/>
          </p:nvPr>
        </p:nvSpPr>
        <p:spPr>
          <a:xfrm>
            <a:off x="1008672" y="1133475"/>
            <a:ext cx="502920" cy="365760"/>
          </a:xfrm>
        </p:spPr>
        <p:txBody>
          <a:bodyPr anchor="ctr" anchorCtr="0"/>
          <a:lstStyle>
            <a:lvl1pPr algn="ctr">
              <a:defRPr sz="1100"/>
            </a:lvl1pPr>
          </a:lstStyle>
          <a:p>
            <a:r>
              <a:rPr lang="en-US" dirty="0"/>
              <a:t>Logo</a:t>
            </a:r>
          </a:p>
        </p:txBody>
      </p:sp>
      <p:sp>
        <p:nvSpPr>
          <p:cNvPr id="164" name="Picture Placeholder 13">
            <a:extLst>
              <a:ext uri="{FF2B5EF4-FFF2-40B4-BE49-F238E27FC236}">
                <a16:creationId xmlns:a16="http://schemas.microsoft.com/office/drawing/2014/main" id="{63FE40C5-6A5F-4DA6-B9CE-64D32CE7C0B7}"/>
              </a:ext>
            </a:extLst>
          </p:cNvPr>
          <p:cNvSpPr>
            <a:spLocks noGrp="1"/>
          </p:cNvSpPr>
          <p:nvPr userDrawn="1">
            <p:ph type="pic" sz="quarter" idx="12" hasCustomPrompt="1"/>
          </p:nvPr>
        </p:nvSpPr>
        <p:spPr>
          <a:xfrm>
            <a:off x="1560033" y="1133475"/>
            <a:ext cx="502920" cy="365760"/>
          </a:xfrm>
        </p:spPr>
        <p:txBody>
          <a:bodyPr anchor="ctr" anchorCtr="0"/>
          <a:lstStyle>
            <a:lvl1pPr algn="ctr">
              <a:defRPr sz="1100"/>
            </a:lvl1pPr>
          </a:lstStyle>
          <a:p>
            <a:r>
              <a:rPr lang="en-US" dirty="0"/>
              <a:t>Logo</a:t>
            </a:r>
          </a:p>
        </p:txBody>
      </p:sp>
      <p:sp>
        <p:nvSpPr>
          <p:cNvPr id="165" name="Picture Placeholder 13">
            <a:extLst>
              <a:ext uri="{FF2B5EF4-FFF2-40B4-BE49-F238E27FC236}">
                <a16:creationId xmlns:a16="http://schemas.microsoft.com/office/drawing/2014/main" id="{80A1747D-3658-42D2-A410-8EE27ED06BBF}"/>
              </a:ext>
            </a:extLst>
          </p:cNvPr>
          <p:cNvSpPr>
            <a:spLocks noGrp="1"/>
          </p:cNvSpPr>
          <p:nvPr userDrawn="1">
            <p:ph type="pic" sz="quarter" idx="13" hasCustomPrompt="1"/>
          </p:nvPr>
        </p:nvSpPr>
        <p:spPr>
          <a:xfrm>
            <a:off x="2111394" y="1133475"/>
            <a:ext cx="502920" cy="365760"/>
          </a:xfrm>
        </p:spPr>
        <p:txBody>
          <a:bodyPr anchor="ctr" anchorCtr="0"/>
          <a:lstStyle>
            <a:lvl1pPr algn="ctr">
              <a:defRPr sz="1100"/>
            </a:lvl1pPr>
          </a:lstStyle>
          <a:p>
            <a:r>
              <a:rPr lang="en-US" dirty="0"/>
              <a:t>Logo</a:t>
            </a:r>
          </a:p>
        </p:txBody>
      </p:sp>
      <p:sp>
        <p:nvSpPr>
          <p:cNvPr id="166" name="Picture Placeholder 13">
            <a:extLst>
              <a:ext uri="{FF2B5EF4-FFF2-40B4-BE49-F238E27FC236}">
                <a16:creationId xmlns:a16="http://schemas.microsoft.com/office/drawing/2014/main" id="{F649F611-F5CD-412D-8BFC-5271B58E8ADF}"/>
              </a:ext>
            </a:extLst>
          </p:cNvPr>
          <p:cNvSpPr>
            <a:spLocks noGrp="1"/>
          </p:cNvSpPr>
          <p:nvPr userDrawn="1">
            <p:ph type="pic" sz="quarter" idx="14" hasCustomPrompt="1"/>
          </p:nvPr>
        </p:nvSpPr>
        <p:spPr>
          <a:xfrm>
            <a:off x="2662755" y="1133475"/>
            <a:ext cx="502920" cy="365760"/>
          </a:xfrm>
        </p:spPr>
        <p:txBody>
          <a:bodyPr anchor="ctr" anchorCtr="0"/>
          <a:lstStyle>
            <a:lvl1pPr algn="ctr">
              <a:defRPr sz="1100"/>
            </a:lvl1pPr>
          </a:lstStyle>
          <a:p>
            <a:r>
              <a:rPr lang="en-US" dirty="0"/>
              <a:t>Logo</a:t>
            </a:r>
          </a:p>
        </p:txBody>
      </p:sp>
      <p:sp>
        <p:nvSpPr>
          <p:cNvPr id="167" name="Picture Placeholder 13">
            <a:extLst>
              <a:ext uri="{FF2B5EF4-FFF2-40B4-BE49-F238E27FC236}">
                <a16:creationId xmlns:a16="http://schemas.microsoft.com/office/drawing/2014/main" id="{BD7A0193-59FC-4106-BDFF-C2CD9445FE38}"/>
              </a:ext>
            </a:extLst>
          </p:cNvPr>
          <p:cNvSpPr>
            <a:spLocks noGrp="1"/>
          </p:cNvSpPr>
          <p:nvPr userDrawn="1">
            <p:ph type="pic" sz="quarter" idx="15" hasCustomPrompt="1"/>
          </p:nvPr>
        </p:nvSpPr>
        <p:spPr>
          <a:xfrm>
            <a:off x="3214116" y="1133475"/>
            <a:ext cx="502920" cy="365760"/>
          </a:xfrm>
        </p:spPr>
        <p:txBody>
          <a:bodyPr anchor="ctr" anchorCtr="0"/>
          <a:lstStyle>
            <a:lvl1pPr algn="ctr">
              <a:defRPr sz="1100"/>
            </a:lvl1pPr>
          </a:lstStyle>
          <a:p>
            <a:r>
              <a:rPr lang="en-US" dirty="0"/>
              <a:t>Logo</a:t>
            </a:r>
          </a:p>
        </p:txBody>
      </p:sp>
      <p:sp>
        <p:nvSpPr>
          <p:cNvPr id="168" name="Picture Placeholder 13">
            <a:extLst>
              <a:ext uri="{FF2B5EF4-FFF2-40B4-BE49-F238E27FC236}">
                <a16:creationId xmlns:a16="http://schemas.microsoft.com/office/drawing/2014/main" id="{3CFF2872-DB20-41FA-A11F-303B516BE468}"/>
              </a:ext>
            </a:extLst>
          </p:cNvPr>
          <p:cNvSpPr>
            <a:spLocks noGrp="1"/>
          </p:cNvSpPr>
          <p:nvPr userDrawn="1">
            <p:ph type="pic" sz="quarter" idx="16" hasCustomPrompt="1"/>
          </p:nvPr>
        </p:nvSpPr>
        <p:spPr>
          <a:xfrm>
            <a:off x="3765477" y="1133475"/>
            <a:ext cx="502920" cy="365760"/>
          </a:xfrm>
        </p:spPr>
        <p:txBody>
          <a:bodyPr anchor="ctr" anchorCtr="0"/>
          <a:lstStyle>
            <a:lvl1pPr algn="ctr">
              <a:defRPr sz="1100"/>
            </a:lvl1pPr>
          </a:lstStyle>
          <a:p>
            <a:r>
              <a:rPr lang="en-US" dirty="0"/>
              <a:t>Logo</a:t>
            </a:r>
          </a:p>
        </p:txBody>
      </p:sp>
      <p:sp>
        <p:nvSpPr>
          <p:cNvPr id="169" name="Picture Placeholder 13">
            <a:extLst>
              <a:ext uri="{FF2B5EF4-FFF2-40B4-BE49-F238E27FC236}">
                <a16:creationId xmlns:a16="http://schemas.microsoft.com/office/drawing/2014/main" id="{924111F2-CF31-4968-86DE-0B29EDDF3B8C}"/>
              </a:ext>
            </a:extLst>
          </p:cNvPr>
          <p:cNvSpPr>
            <a:spLocks noGrp="1"/>
          </p:cNvSpPr>
          <p:nvPr userDrawn="1">
            <p:ph type="pic" sz="quarter" idx="17" hasCustomPrompt="1"/>
          </p:nvPr>
        </p:nvSpPr>
        <p:spPr>
          <a:xfrm>
            <a:off x="4316838" y="1133475"/>
            <a:ext cx="502920" cy="365760"/>
          </a:xfrm>
        </p:spPr>
        <p:txBody>
          <a:bodyPr anchor="ctr" anchorCtr="0"/>
          <a:lstStyle>
            <a:lvl1pPr algn="ctr">
              <a:defRPr sz="1100"/>
            </a:lvl1pPr>
          </a:lstStyle>
          <a:p>
            <a:r>
              <a:rPr lang="en-US" dirty="0"/>
              <a:t>Logo</a:t>
            </a:r>
          </a:p>
        </p:txBody>
      </p:sp>
      <p:sp>
        <p:nvSpPr>
          <p:cNvPr id="170" name="Picture Placeholder 13">
            <a:extLst>
              <a:ext uri="{FF2B5EF4-FFF2-40B4-BE49-F238E27FC236}">
                <a16:creationId xmlns:a16="http://schemas.microsoft.com/office/drawing/2014/main" id="{470BC6F5-4E34-4C83-965E-17FC116502DC}"/>
              </a:ext>
            </a:extLst>
          </p:cNvPr>
          <p:cNvSpPr>
            <a:spLocks noGrp="1"/>
          </p:cNvSpPr>
          <p:nvPr userDrawn="1">
            <p:ph type="pic" sz="quarter" idx="18" hasCustomPrompt="1"/>
          </p:nvPr>
        </p:nvSpPr>
        <p:spPr>
          <a:xfrm>
            <a:off x="4868199" y="1133475"/>
            <a:ext cx="502920" cy="365760"/>
          </a:xfrm>
        </p:spPr>
        <p:txBody>
          <a:bodyPr anchor="ctr" anchorCtr="0"/>
          <a:lstStyle>
            <a:lvl1pPr algn="ctr">
              <a:defRPr sz="1100"/>
            </a:lvl1pPr>
          </a:lstStyle>
          <a:p>
            <a:r>
              <a:rPr lang="en-US" dirty="0"/>
              <a:t>Logo</a:t>
            </a:r>
          </a:p>
        </p:txBody>
      </p:sp>
      <p:sp>
        <p:nvSpPr>
          <p:cNvPr id="171" name="Picture Placeholder 13">
            <a:extLst>
              <a:ext uri="{FF2B5EF4-FFF2-40B4-BE49-F238E27FC236}">
                <a16:creationId xmlns:a16="http://schemas.microsoft.com/office/drawing/2014/main" id="{AB4C8657-C25E-4A2E-8148-5ABBC8753C46}"/>
              </a:ext>
            </a:extLst>
          </p:cNvPr>
          <p:cNvSpPr>
            <a:spLocks noGrp="1"/>
          </p:cNvSpPr>
          <p:nvPr userDrawn="1">
            <p:ph type="pic" sz="quarter" idx="19" hasCustomPrompt="1"/>
          </p:nvPr>
        </p:nvSpPr>
        <p:spPr>
          <a:xfrm>
            <a:off x="5419560" y="1133475"/>
            <a:ext cx="502920" cy="365760"/>
          </a:xfrm>
        </p:spPr>
        <p:txBody>
          <a:bodyPr anchor="ctr" anchorCtr="0"/>
          <a:lstStyle>
            <a:lvl1pPr algn="ctr">
              <a:defRPr sz="1100"/>
            </a:lvl1pPr>
          </a:lstStyle>
          <a:p>
            <a:r>
              <a:rPr lang="en-US" dirty="0"/>
              <a:t>Logo</a:t>
            </a:r>
          </a:p>
        </p:txBody>
      </p:sp>
      <p:sp>
        <p:nvSpPr>
          <p:cNvPr id="172" name="Picture Placeholder 13">
            <a:extLst>
              <a:ext uri="{FF2B5EF4-FFF2-40B4-BE49-F238E27FC236}">
                <a16:creationId xmlns:a16="http://schemas.microsoft.com/office/drawing/2014/main" id="{B07AEBF4-9DF9-4F11-BA8F-D53DAD744CBD}"/>
              </a:ext>
            </a:extLst>
          </p:cNvPr>
          <p:cNvSpPr>
            <a:spLocks noGrp="1"/>
          </p:cNvSpPr>
          <p:nvPr userDrawn="1">
            <p:ph type="pic" sz="quarter" idx="20" hasCustomPrompt="1"/>
          </p:nvPr>
        </p:nvSpPr>
        <p:spPr>
          <a:xfrm>
            <a:off x="5970921" y="1133475"/>
            <a:ext cx="502920" cy="365760"/>
          </a:xfrm>
        </p:spPr>
        <p:txBody>
          <a:bodyPr anchor="ctr" anchorCtr="0"/>
          <a:lstStyle>
            <a:lvl1pPr algn="ctr">
              <a:defRPr sz="1100"/>
            </a:lvl1pPr>
          </a:lstStyle>
          <a:p>
            <a:r>
              <a:rPr lang="en-US" dirty="0"/>
              <a:t>Logo</a:t>
            </a:r>
          </a:p>
        </p:txBody>
      </p:sp>
      <p:sp>
        <p:nvSpPr>
          <p:cNvPr id="173" name="Picture Placeholder 13">
            <a:extLst>
              <a:ext uri="{FF2B5EF4-FFF2-40B4-BE49-F238E27FC236}">
                <a16:creationId xmlns:a16="http://schemas.microsoft.com/office/drawing/2014/main" id="{C921ECDA-D4E8-4D62-BB94-F1ECBF3E8D49}"/>
              </a:ext>
            </a:extLst>
          </p:cNvPr>
          <p:cNvSpPr>
            <a:spLocks noGrp="1"/>
          </p:cNvSpPr>
          <p:nvPr userDrawn="1">
            <p:ph type="pic" sz="quarter" idx="21" hasCustomPrompt="1"/>
          </p:nvPr>
        </p:nvSpPr>
        <p:spPr>
          <a:xfrm>
            <a:off x="6522282" y="1133475"/>
            <a:ext cx="502920" cy="365760"/>
          </a:xfrm>
        </p:spPr>
        <p:txBody>
          <a:bodyPr anchor="ctr" anchorCtr="0"/>
          <a:lstStyle>
            <a:lvl1pPr algn="ctr">
              <a:defRPr sz="1100"/>
            </a:lvl1pPr>
          </a:lstStyle>
          <a:p>
            <a:r>
              <a:rPr lang="en-US" dirty="0"/>
              <a:t>Logo</a:t>
            </a:r>
          </a:p>
        </p:txBody>
      </p:sp>
      <p:sp>
        <p:nvSpPr>
          <p:cNvPr id="174" name="Picture Placeholder 13">
            <a:extLst>
              <a:ext uri="{FF2B5EF4-FFF2-40B4-BE49-F238E27FC236}">
                <a16:creationId xmlns:a16="http://schemas.microsoft.com/office/drawing/2014/main" id="{413AE9EE-CC6F-470A-82B4-B099D620EFCF}"/>
              </a:ext>
            </a:extLst>
          </p:cNvPr>
          <p:cNvSpPr>
            <a:spLocks noGrp="1"/>
          </p:cNvSpPr>
          <p:nvPr userDrawn="1">
            <p:ph type="pic" sz="quarter" idx="22" hasCustomPrompt="1"/>
          </p:nvPr>
        </p:nvSpPr>
        <p:spPr>
          <a:xfrm>
            <a:off x="7073643" y="1133475"/>
            <a:ext cx="502920" cy="365760"/>
          </a:xfrm>
        </p:spPr>
        <p:txBody>
          <a:bodyPr anchor="ctr" anchorCtr="0"/>
          <a:lstStyle>
            <a:lvl1pPr algn="ctr">
              <a:defRPr sz="1100"/>
            </a:lvl1pPr>
          </a:lstStyle>
          <a:p>
            <a:r>
              <a:rPr lang="en-US" dirty="0"/>
              <a:t>Logo</a:t>
            </a:r>
          </a:p>
        </p:txBody>
      </p:sp>
      <p:sp>
        <p:nvSpPr>
          <p:cNvPr id="175" name="Picture Placeholder 13">
            <a:extLst>
              <a:ext uri="{FF2B5EF4-FFF2-40B4-BE49-F238E27FC236}">
                <a16:creationId xmlns:a16="http://schemas.microsoft.com/office/drawing/2014/main" id="{27D76DCB-C802-44CD-8D72-2D31F2956E13}"/>
              </a:ext>
            </a:extLst>
          </p:cNvPr>
          <p:cNvSpPr>
            <a:spLocks noGrp="1"/>
          </p:cNvSpPr>
          <p:nvPr userDrawn="1">
            <p:ph type="pic" sz="quarter" idx="23" hasCustomPrompt="1"/>
          </p:nvPr>
        </p:nvSpPr>
        <p:spPr>
          <a:xfrm>
            <a:off x="7625004" y="1133475"/>
            <a:ext cx="502920" cy="365760"/>
          </a:xfrm>
        </p:spPr>
        <p:txBody>
          <a:bodyPr anchor="ctr" anchorCtr="0"/>
          <a:lstStyle>
            <a:lvl1pPr algn="ctr">
              <a:defRPr sz="1100"/>
            </a:lvl1pPr>
          </a:lstStyle>
          <a:p>
            <a:r>
              <a:rPr lang="en-US" dirty="0"/>
              <a:t>Logo</a:t>
            </a:r>
          </a:p>
        </p:txBody>
      </p:sp>
      <p:sp>
        <p:nvSpPr>
          <p:cNvPr id="176" name="Picture Placeholder 13">
            <a:extLst>
              <a:ext uri="{FF2B5EF4-FFF2-40B4-BE49-F238E27FC236}">
                <a16:creationId xmlns:a16="http://schemas.microsoft.com/office/drawing/2014/main" id="{41B9DFB9-049F-4DA5-9DD5-775D6DA63931}"/>
              </a:ext>
            </a:extLst>
          </p:cNvPr>
          <p:cNvSpPr>
            <a:spLocks noGrp="1"/>
          </p:cNvSpPr>
          <p:nvPr userDrawn="1">
            <p:ph type="pic" sz="quarter" idx="24" hasCustomPrompt="1"/>
          </p:nvPr>
        </p:nvSpPr>
        <p:spPr>
          <a:xfrm>
            <a:off x="8176371" y="1133475"/>
            <a:ext cx="502920" cy="365760"/>
          </a:xfrm>
        </p:spPr>
        <p:txBody>
          <a:bodyPr anchor="ctr" anchorCtr="0"/>
          <a:lstStyle>
            <a:lvl1pPr algn="ctr">
              <a:defRPr sz="1100"/>
            </a:lvl1pPr>
          </a:lstStyle>
          <a:p>
            <a:r>
              <a:rPr lang="en-US" dirty="0"/>
              <a:t>Logo</a:t>
            </a:r>
          </a:p>
        </p:txBody>
      </p:sp>
      <p:sp>
        <p:nvSpPr>
          <p:cNvPr id="182" name="Picture Placeholder 13">
            <a:extLst>
              <a:ext uri="{FF2B5EF4-FFF2-40B4-BE49-F238E27FC236}">
                <a16:creationId xmlns:a16="http://schemas.microsoft.com/office/drawing/2014/main" id="{24C0E383-E5BA-468A-ACE9-D6E249C1E52D}"/>
              </a:ext>
            </a:extLst>
          </p:cNvPr>
          <p:cNvSpPr>
            <a:spLocks noGrp="1"/>
          </p:cNvSpPr>
          <p:nvPr userDrawn="1">
            <p:ph type="pic" sz="quarter" idx="25" hasCustomPrompt="1"/>
          </p:nvPr>
        </p:nvSpPr>
        <p:spPr>
          <a:xfrm>
            <a:off x="457200" y="1560194"/>
            <a:ext cx="502920" cy="365760"/>
          </a:xfrm>
        </p:spPr>
        <p:txBody>
          <a:bodyPr anchor="ctr" anchorCtr="0"/>
          <a:lstStyle>
            <a:lvl1pPr algn="ctr">
              <a:defRPr sz="1100"/>
            </a:lvl1pPr>
          </a:lstStyle>
          <a:p>
            <a:r>
              <a:rPr lang="en-US" dirty="0"/>
              <a:t>Logo</a:t>
            </a:r>
          </a:p>
        </p:txBody>
      </p:sp>
      <p:sp>
        <p:nvSpPr>
          <p:cNvPr id="183" name="Picture Placeholder 13">
            <a:extLst>
              <a:ext uri="{FF2B5EF4-FFF2-40B4-BE49-F238E27FC236}">
                <a16:creationId xmlns:a16="http://schemas.microsoft.com/office/drawing/2014/main" id="{F552D35E-DBF9-4766-86D3-DCBEC41FD00C}"/>
              </a:ext>
            </a:extLst>
          </p:cNvPr>
          <p:cNvSpPr>
            <a:spLocks noGrp="1"/>
          </p:cNvSpPr>
          <p:nvPr userDrawn="1">
            <p:ph type="pic" sz="quarter" idx="26" hasCustomPrompt="1"/>
          </p:nvPr>
        </p:nvSpPr>
        <p:spPr>
          <a:xfrm>
            <a:off x="1008561" y="1560194"/>
            <a:ext cx="502920" cy="365760"/>
          </a:xfrm>
        </p:spPr>
        <p:txBody>
          <a:bodyPr anchor="ctr" anchorCtr="0"/>
          <a:lstStyle>
            <a:lvl1pPr algn="ctr">
              <a:defRPr sz="1100"/>
            </a:lvl1pPr>
          </a:lstStyle>
          <a:p>
            <a:r>
              <a:rPr lang="en-US" dirty="0"/>
              <a:t>Logo</a:t>
            </a:r>
          </a:p>
        </p:txBody>
      </p:sp>
      <p:sp>
        <p:nvSpPr>
          <p:cNvPr id="184" name="Picture Placeholder 13">
            <a:extLst>
              <a:ext uri="{FF2B5EF4-FFF2-40B4-BE49-F238E27FC236}">
                <a16:creationId xmlns:a16="http://schemas.microsoft.com/office/drawing/2014/main" id="{145B6EFC-6F05-4251-BF60-8E79125C0D72}"/>
              </a:ext>
            </a:extLst>
          </p:cNvPr>
          <p:cNvSpPr>
            <a:spLocks noGrp="1"/>
          </p:cNvSpPr>
          <p:nvPr userDrawn="1">
            <p:ph type="pic" sz="quarter" idx="27" hasCustomPrompt="1"/>
          </p:nvPr>
        </p:nvSpPr>
        <p:spPr>
          <a:xfrm>
            <a:off x="1559922" y="1560194"/>
            <a:ext cx="502920" cy="365760"/>
          </a:xfrm>
        </p:spPr>
        <p:txBody>
          <a:bodyPr anchor="ctr" anchorCtr="0"/>
          <a:lstStyle>
            <a:lvl1pPr algn="ctr">
              <a:defRPr sz="1100"/>
            </a:lvl1pPr>
          </a:lstStyle>
          <a:p>
            <a:r>
              <a:rPr lang="en-US" dirty="0"/>
              <a:t>Logo</a:t>
            </a:r>
          </a:p>
        </p:txBody>
      </p:sp>
      <p:sp>
        <p:nvSpPr>
          <p:cNvPr id="185" name="Picture Placeholder 13">
            <a:extLst>
              <a:ext uri="{FF2B5EF4-FFF2-40B4-BE49-F238E27FC236}">
                <a16:creationId xmlns:a16="http://schemas.microsoft.com/office/drawing/2014/main" id="{A0603F25-3D3C-4A09-A29A-9562AD36DB37}"/>
              </a:ext>
            </a:extLst>
          </p:cNvPr>
          <p:cNvSpPr>
            <a:spLocks noGrp="1"/>
          </p:cNvSpPr>
          <p:nvPr userDrawn="1">
            <p:ph type="pic" sz="quarter" idx="28" hasCustomPrompt="1"/>
          </p:nvPr>
        </p:nvSpPr>
        <p:spPr>
          <a:xfrm>
            <a:off x="2111283" y="1560194"/>
            <a:ext cx="502920" cy="365760"/>
          </a:xfrm>
        </p:spPr>
        <p:txBody>
          <a:bodyPr anchor="ctr" anchorCtr="0"/>
          <a:lstStyle>
            <a:lvl1pPr algn="ctr">
              <a:defRPr sz="1100"/>
            </a:lvl1pPr>
          </a:lstStyle>
          <a:p>
            <a:r>
              <a:rPr lang="en-US" dirty="0"/>
              <a:t>Logo</a:t>
            </a:r>
          </a:p>
        </p:txBody>
      </p:sp>
      <p:sp>
        <p:nvSpPr>
          <p:cNvPr id="186" name="Picture Placeholder 13">
            <a:extLst>
              <a:ext uri="{FF2B5EF4-FFF2-40B4-BE49-F238E27FC236}">
                <a16:creationId xmlns:a16="http://schemas.microsoft.com/office/drawing/2014/main" id="{C3721C5B-E1D1-4E71-8CA3-D46DE543F3D2}"/>
              </a:ext>
            </a:extLst>
          </p:cNvPr>
          <p:cNvSpPr>
            <a:spLocks noGrp="1"/>
          </p:cNvSpPr>
          <p:nvPr userDrawn="1">
            <p:ph type="pic" sz="quarter" idx="29" hasCustomPrompt="1"/>
          </p:nvPr>
        </p:nvSpPr>
        <p:spPr>
          <a:xfrm>
            <a:off x="2662644" y="1560194"/>
            <a:ext cx="502920" cy="365760"/>
          </a:xfrm>
        </p:spPr>
        <p:txBody>
          <a:bodyPr anchor="ctr" anchorCtr="0"/>
          <a:lstStyle>
            <a:lvl1pPr algn="ctr">
              <a:defRPr sz="1100"/>
            </a:lvl1pPr>
          </a:lstStyle>
          <a:p>
            <a:r>
              <a:rPr lang="en-US" dirty="0"/>
              <a:t>Logo</a:t>
            </a:r>
          </a:p>
        </p:txBody>
      </p:sp>
      <p:sp>
        <p:nvSpPr>
          <p:cNvPr id="187" name="Picture Placeholder 13">
            <a:extLst>
              <a:ext uri="{FF2B5EF4-FFF2-40B4-BE49-F238E27FC236}">
                <a16:creationId xmlns:a16="http://schemas.microsoft.com/office/drawing/2014/main" id="{BD5A7469-1EF3-436B-B703-BA7A10DBAFB2}"/>
              </a:ext>
            </a:extLst>
          </p:cNvPr>
          <p:cNvSpPr>
            <a:spLocks noGrp="1"/>
          </p:cNvSpPr>
          <p:nvPr userDrawn="1">
            <p:ph type="pic" sz="quarter" idx="30" hasCustomPrompt="1"/>
          </p:nvPr>
        </p:nvSpPr>
        <p:spPr>
          <a:xfrm>
            <a:off x="3214005" y="1560194"/>
            <a:ext cx="502920" cy="365760"/>
          </a:xfrm>
        </p:spPr>
        <p:txBody>
          <a:bodyPr anchor="ctr" anchorCtr="0"/>
          <a:lstStyle>
            <a:lvl1pPr algn="ctr">
              <a:defRPr sz="1100"/>
            </a:lvl1pPr>
          </a:lstStyle>
          <a:p>
            <a:r>
              <a:rPr lang="en-US" dirty="0"/>
              <a:t>Logo</a:t>
            </a:r>
          </a:p>
        </p:txBody>
      </p:sp>
      <p:sp>
        <p:nvSpPr>
          <p:cNvPr id="188" name="Picture Placeholder 13">
            <a:extLst>
              <a:ext uri="{FF2B5EF4-FFF2-40B4-BE49-F238E27FC236}">
                <a16:creationId xmlns:a16="http://schemas.microsoft.com/office/drawing/2014/main" id="{2B6E49B3-52D4-435D-87A6-0F6AAE8FCB56}"/>
              </a:ext>
            </a:extLst>
          </p:cNvPr>
          <p:cNvSpPr>
            <a:spLocks noGrp="1"/>
          </p:cNvSpPr>
          <p:nvPr userDrawn="1">
            <p:ph type="pic" sz="quarter" idx="31" hasCustomPrompt="1"/>
          </p:nvPr>
        </p:nvSpPr>
        <p:spPr>
          <a:xfrm>
            <a:off x="3765366" y="1560194"/>
            <a:ext cx="502920" cy="365760"/>
          </a:xfrm>
        </p:spPr>
        <p:txBody>
          <a:bodyPr anchor="ctr" anchorCtr="0"/>
          <a:lstStyle>
            <a:lvl1pPr algn="ctr">
              <a:defRPr sz="1100"/>
            </a:lvl1pPr>
          </a:lstStyle>
          <a:p>
            <a:r>
              <a:rPr lang="en-US" dirty="0"/>
              <a:t>Logo</a:t>
            </a:r>
          </a:p>
        </p:txBody>
      </p:sp>
      <p:sp>
        <p:nvSpPr>
          <p:cNvPr id="189" name="Picture Placeholder 13">
            <a:extLst>
              <a:ext uri="{FF2B5EF4-FFF2-40B4-BE49-F238E27FC236}">
                <a16:creationId xmlns:a16="http://schemas.microsoft.com/office/drawing/2014/main" id="{33F2D2D9-01C5-489D-8866-3F23329318E9}"/>
              </a:ext>
            </a:extLst>
          </p:cNvPr>
          <p:cNvSpPr>
            <a:spLocks noGrp="1"/>
          </p:cNvSpPr>
          <p:nvPr userDrawn="1">
            <p:ph type="pic" sz="quarter" idx="32" hasCustomPrompt="1"/>
          </p:nvPr>
        </p:nvSpPr>
        <p:spPr>
          <a:xfrm>
            <a:off x="4316727" y="1560194"/>
            <a:ext cx="502920" cy="365760"/>
          </a:xfrm>
        </p:spPr>
        <p:txBody>
          <a:bodyPr anchor="ctr" anchorCtr="0"/>
          <a:lstStyle>
            <a:lvl1pPr algn="ctr">
              <a:defRPr sz="1100"/>
            </a:lvl1pPr>
          </a:lstStyle>
          <a:p>
            <a:r>
              <a:rPr lang="en-US" dirty="0"/>
              <a:t>Logo</a:t>
            </a:r>
          </a:p>
        </p:txBody>
      </p:sp>
      <p:sp>
        <p:nvSpPr>
          <p:cNvPr id="190" name="Picture Placeholder 13">
            <a:extLst>
              <a:ext uri="{FF2B5EF4-FFF2-40B4-BE49-F238E27FC236}">
                <a16:creationId xmlns:a16="http://schemas.microsoft.com/office/drawing/2014/main" id="{756E73D9-02E0-4470-97C7-5FBA6AD1ABC4}"/>
              </a:ext>
            </a:extLst>
          </p:cNvPr>
          <p:cNvSpPr>
            <a:spLocks noGrp="1"/>
          </p:cNvSpPr>
          <p:nvPr userDrawn="1">
            <p:ph type="pic" sz="quarter" idx="33" hasCustomPrompt="1"/>
          </p:nvPr>
        </p:nvSpPr>
        <p:spPr>
          <a:xfrm>
            <a:off x="4868088" y="1560194"/>
            <a:ext cx="502920" cy="365760"/>
          </a:xfrm>
        </p:spPr>
        <p:txBody>
          <a:bodyPr anchor="ctr" anchorCtr="0"/>
          <a:lstStyle>
            <a:lvl1pPr algn="ctr">
              <a:defRPr sz="1100"/>
            </a:lvl1pPr>
          </a:lstStyle>
          <a:p>
            <a:r>
              <a:rPr lang="en-US" dirty="0"/>
              <a:t>Logo</a:t>
            </a:r>
          </a:p>
        </p:txBody>
      </p:sp>
      <p:sp>
        <p:nvSpPr>
          <p:cNvPr id="191" name="Picture Placeholder 13">
            <a:extLst>
              <a:ext uri="{FF2B5EF4-FFF2-40B4-BE49-F238E27FC236}">
                <a16:creationId xmlns:a16="http://schemas.microsoft.com/office/drawing/2014/main" id="{C93F5474-969F-4D33-991C-F567C392EA26}"/>
              </a:ext>
            </a:extLst>
          </p:cNvPr>
          <p:cNvSpPr>
            <a:spLocks noGrp="1"/>
          </p:cNvSpPr>
          <p:nvPr userDrawn="1">
            <p:ph type="pic" sz="quarter" idx="34" hasCustomPrompt="1"/>
          </p:nvPr>
        </p:nvSpPr>
        <p:spPr>
          <a:xfrm>
            <a:off x="5419449" y="1560194"/>
            <a:ext cx="502920" cy="365760"/>
          </a:xfrm>
        </p:spPr>
        <p:txBody>
          <a:bodyPr anchor="ctr" anchorCtr="0"/>
          <a:lstStyle>
            <a:lvl1pPr algn="ctr">
              <a:defRPr sz="1100"/>
            </a:lvl1pPr>
          </a:lstStyle>
          <a:p>
            <a:r>
              <a:rPr lang="en-US" dirty="0"/>
              <a:t>Logo</a:t>
            </a:r>
          </a:p>
        </p:txBody>
      </p:sp>
      <p:sp>
        <p:nvSpPr>
          <p:cNvPr id="192" name="Picture Placeholder 13">
            <a:extLst>
              <a:ext uri="{FF2B5EF4-FFF2-40B4-BE49-F238E27FC236}">
                <a16:creationId xmlns:a16="http://schemas.microsoft.com/office/drawing/2014/main" id="{B4FC0BDD-220D-48B9-9AF8-FDE5AD36AB13}"/>
              </a:ext>
            </a:extLst>
          </p:cNvPr>
          <p:cNvSpPr>
            <a:spLocks noGrp="1"/>
          </p:cNvSpPr>
          <p:nvPr userDrawn="1">
            <p:ph type="pic" sz="quarter" idx="35" hasCustomPrompt="1"/>
          </p:nvPr>
        </p:nvSpPr>
        <p:spPr>
          <a:xfrm>
            <a:off x="5970810" y="1560194"/>
            <a:ext cx="502920" cy="365760"/>
          </a:xfrm>
        </p:spPr>
        <p:txBody>
          <a:bodyPr anchor="ctr" anchorCtr="0"/>
          <a:lstStyle>
            <a:lvl1pPr algn="ctr">
              <a:defRPr sz="1100"/>
            </a:lvl1pPr>
          </a:lstStyle>
          <a:p>
            <a:r>
              <a:rPr lang="en-US" dirty="0"/>
              <a:t>Logo</a:t>
            </a:r>
          </a:p>
        </p:txBody>
      </p:sp>
      <p:sp>
        <p:nvSpPr>
          <p:cNvPr id="193" name="Picture Placeholder 13">
            <a:extLst>
              <a:ext uri="{FF2B5EF4-FFF2-40B4-BE49-F238E27FC236}">
                <a16:creationId xmlns:a16="http://schemas.microsoft.com/office/drawing/2014/main" id="{504BCC05-DF39-4668-8DB2-B10BBA79B3A3}"/>
              </a:ext>
            </a:extLst>
          </p:cNvPr>
          <p:cNvSpPr>
            <a:spLocks noGrp="1"/>
          </p:cNvSpPr>
          <p:nvPr userDrawn="1">
            <p:ph type="pic" sz="quarter" idx="36" hasCustomPrompt="1"/>
          </p:nvPr>
        </p:nvSpPr>
        <p:spPr>
          <a:xfrm>
            <a:off x="6522171" y="1560194"/>
            <a:ext cx="502920" cy="365760"/>
          </a:xfrm>
        </p:spPr>
        <p:txBody>
          <a:bodyPr anchor="ctr" anchorCtr="0"/>
          <a:lstStyle>
            <a:lvl1pPr algn="ctr">
              <a:defRPr sz="1100"/>
            </a:lvl1pPr>
          </a:lstStyle>
          <a:p>
            <a:r>
              <a:rPr lang="en-US" dirty="0"/>
              <a:t>Logo</a:t>
            </a:r>
          </a:p>
        </p:txBody>
      </p:sp>
      <p:sp>
        <p:nvSpPr>
          <p:cNvPr id="194" name="Picture Placeholder 13">
            <a:extLst>
              <a:ext uri="{FF2B5EF4-FFF2-40B4-BE49-F238E27FC236}">
                <a16:creationId xmlns:a16="http://schemas.microsoft.com/office/drawing/2014/main" id="{85B25609-EE47-476E-93EF-03D713FF793F}"/>
              </a:ext>
            </a:extLst>
          </p:cNvPr>
          <p:cNvSpPr>
            <a:spLocks noGrp="1"/>
          </p:cNvSpPr>
          <p:nvPr userDrawn="1">
            <p:ph type="pic" sz="quarter" idx="37" hasCustomPrompt="1"/>
          </p:nvPr>
        </p:nvSpPr>
        <p:spPr>
          <a:xfrm>
            <a:off x="7073532" y="1560194"/>
            <a:ext cx="502920" cy="365760"/>
          </a:xfrm>
        </p:spPr>
        <p:txBody>
          <a:bodyPr anchor="ctr" anchorCtr="0"/>
          <a:lstStyle>
            <a:lvl1pPr algn="ctr">
              <a:defRPr sz="1100"/>
            </a:lvl1pPr>
          </a:lstStyle>
          <a:p>
            <a:r>
              <a:rPr lang="en-US" dirty="0"/>
              <a:t>Logo</a:t>
            </a:r>
          </a:p>
        </p:txBody>
      </p:sp>
      <p:sp>
        <p:nvSpPr>
          <p:cNvPr id="195" name="Picture Placeholder 13">
            <a:extLst>
              <a:ext uri="{FF2B5EF4-FFF2-40B4-BE49-F238E27FC236}">
                <a16:creationId xmlns:a16="http://schemas.microsoft.com/office/drawing/2014/main" id="{637360BF-8045-451E-A0C0-7EE75C14C24E}"/>
              </a:ext>
            </a:extLst>
          </p:cNvPr>
          <p:cNvSpPr>
            <a:spLocks noGrp="1"/>
          </p:cNvSpPr>
          <p:nvPr userDrawn="1">
            <p:ph type="pic" sz="quarter" idx="38" hasCustomPrompt="1"/>
          </p:nvPr>
        </p:nvSpPr>
        <p:spPr>
          <a:xfrm>
            <a:off x="7624893" y="1560194"/>
            <a:ext cx="502920" cy="365760"/>
          </a:xfrm>
        </p:spPr>
        <p:txBody>
          <a:bodyPr anchor="ctr" anchorCtr="0"/>
          <a:lstStyle>
            <a:lvl1pPr algn="ctr">
              <a:defRPr sz="1100"/>
            </a:lvl1pPr>
          </a:lstStyle>
          <a:p>
            <a:r>
              <a:rPr lang="en-US" dirty="0"/>
              <a:t>Logo</a:t>
            </a:r>
          </a:p>
        </p:txBody>
      </p:sp>
      <p:sp>
        <p:nvSpPr>
          <p:cNvPr id="196" name="Picture Placeholder 13">
            <a:extLst>
              <a:ext uri="{FF2B5EF4-FFF2-40B4-BE49-F238E27FC236}">
                <a16:creationId xmlns:a16="http://schemas.microsoft.com/office/drawing/2014/main" id="{3351293C-296E-4655-BC03-9D8438138B0D}"/>
              </a:ext>
            </a:extLst>
          </p:cNvPr>
          <p:cNvSpPr>
            <a:spLocks noGrp="1"/>
          </p:cNvSpPr>
          <p:nvPr userDrawn="1">
            <p:ph type="pic" sz="quarter" idx="39" hasCustomPrompt="1"/>
          </p:nvPr>
        </p:nvSpPr>
        <p:spPr>
          <a:xfrm>
            <a:off x="8176260" y="1560194"/>
            <a:ext cx="502920" cy="365760"/>
          </a:xfrm>
        </p:spPr>
        <p:txBody>
          <a:bodyPr anchor="ctr" anchorCtr="0"/>
          <a:lstStyle>
            <a:lvl1pPr algn="ctr">
              <a:defRPr sz="1100"/>
            </a:lvl1pPr>
          </a:lstStyle>
          <a:p>
            <a:r>
              <a:rPr lang="en-US" dirty="0"/>
              <a:t>Logo</a:t>
            </a:r>
          </a:p>
        </p:txBody>
      </p:sp>
      <p:sp>
        <p:nvSpPr>
          <p:cNvPr id="197" name="Picture Placeholder 13">
            <a:extLst>
              <a:ext uri="{FF2B5EF4-FFF2-40B4-BE49-F238E27FC236}">
                <a16:creationId xmlns:a16="http://schemas.microsoft.com/office/drawing/2014/main" id="{71F91633-D060-4781-9B97-39FFF4C4D9D9}"/>
              </a:ext>
            </a:extLst>
          </p:cNvPr>
          <p:cNvSpPr>
            <a:spLocks noGrp="1"/>
          </p:cNvSpPr>
          <p:nvPr userDrawn="1">
            <p:ph type="pic" sz="quarter" idx="40" hasCustomPrompt="1"/>
          </p:nvPr>
        </p:nvSpPr>
        <p:spPr>
          <a:xfrm>
            <a:off x="457200" y="1986915"/>
            <a:ext cx="502920" cy="365760"/>
          </a:xfrm>
        </p:spPr>
        <p:txBody>
          <a:bodyPr anchor="ctr" anchorCtr="0"/>
          <a:lstStyle>
            <a:lvl1pPr algn="ctr">
              <a:defRPr sz="1100"/>
            </a:lvl1pPr>
          </a:lstStyle>
          <a:p>
            <a:r>
              <a:rPr lang="en-US" dirty="0"/>
              <a:t>Logo</a:t>
            </a:r>
          </a:p>
        </p:txBody>
      </p:sp>
      <p:sp>
        <p:nvSpPr>
          <p:cNvPr id="198" name="Picture Placeholder 13">
            <a:extLst>
              <a:ext uri="{FF2B5EF4-FFF2-40B4-BE49-F238E27FC236}">
                <a16:creationId xmlns:a16="http://schemas.microsoft.com/office/drawing/2014/main" id="{110BC4F1-4329-41E0-AA44-FB8248975A40}"/>
              </a:ext>
            </a:extLst>
          </p:cNvPr>
          <p:cNvSpPr>
            <a:spLocks noGrp="1"/>
          </p:cNvSpPr>
          <p:nvPr userDrawn="1">
            <p:ph type="pic" sz="quarter" idx="41" hasCustomPrompt="1"/>
          </p:nvPr>
        </p:nvSpPr>
        <p:spPr>
          <a:xfrm>
            <a:off x="1008561" y="1986915"/>
            <a:ext cx="502920" cy="365760"/>
          </a:xfrm>
        </p:spPr>
        <p:txBody>
          <a:bodyPr anchor="ctr" anchorCtr="0"/>
          <a:lstStyle>
            <a:lvl1pPr algn="ctr">
              <a:defRPr sz="1100"/>
            </a:lvl1pPr>
          </a:lstStyle>
          <a:p>
            <a:r>
              <a:rPr lang="en-US" dirty="0"/>
              <a:t>Logo</a:t>
            </a:r>
          </a:p>
        </p:txBody>
      </p:sp>
      <p:sp>
        <p:nvSpPr>
          <p:cNvPr id="199" name="Picture Placeholder 13">
            <a:extLst>
              <a:ext uri="{FF2B5EF4-FFF2-40B4-BE49-F238E27FC236}">
                <a16:creationId xmlns:a16="http://schemas.microsoft.com/office/drawing/2014/main" id="{2A64D758-CB61-4034-BACA-CCF5E49CFCB6}"/>
              </a:ext>
            </a:extLst>
          </p:cNvPr>
          <p:cNvSpPr>
            <a:spLocks noGrp="1"/>
          </p:cNvSpPr>
          <p:nvPr userDrawn="1">
            <p:ph type="pic" sz="quarter" idx="42" hasCustomPrompt="1"/>
          </p:nvPr>
        </p:nvSpPr>
        <p:spPr>
          <a:xfrm>
            <a:off x="1559922" y="1986915"/>
            <a:ext cx="502920" cy="365760"/>
          </a:xfrm>
        </p:spPr>
        <p:txBody>
          <a:bodyPr anchor="ctr" anchorCtr="0"/>
          <a:lstStyle>
            <a:lvl1pPr algn="ctr">
              <a:defRPr sz="1100"/>
            </a:lvl1pPr>
          </a:lstStyle>
          <a:p>
            <a:r>
              <a:rPr lang="en-US" dirty="0"/>
              <a:t>Logo</a:t>
            </a:r>
          </a:p>
        </p:txBody>
      </p:sp>
      <p:sp>
        <p:nvSpPr>
          <p:cNvPr id="200" name="Picture Placeholder 13">
            <a:extLst>
              <a:ext uri="{FF2B5EF4-FFF2-40B4-BE49-F238E27FC236}">
                <a16:creationId xmlns:a16="http://schemas.microsoft.com/office/drawing/2014/main" id="{B81B7536-D283-4592-AB47-C9D65FB1F88F}"/>
              </a:ext>
            </a:extLst>
          </p:cNvPr>
          <p:cNvSpPr>
            <a:spLocks noGrp="1"/>
          </p:cNvSpPr>
          <p:nvPr userDrawn="1">
            <p:ph type="pic" sz="quarter" idx="43" hasCustomPrompt="1"/>
          </p:nvPr>
        </p:nvSpPr>
        <p:spPr>
          <a:xfrm>
            <a:off x="2111283" y="1986915"/>
            <a:ext cx="502920" cy="365760"/>
          </a:xfrm>
        </p:spPr>
        <p:txBody>
          <a:bodyPr anchor="ctr" anchorCtr="0"/>
          <a:lstStyle>
            <a:lvl1pPr algn="ctr">
              <a:defRPr sz="1100"/>
            </a:lvl1pPr>
          </a:lstStyle>
          <a:p>
            <a:r>
              <a:rPr lang="en-US" dirty="0"/>
              <a:t>Logo</a:t>
            </a:r>
          </a:p>
        </p:txBody>
      </p:sp>
      <p:sp>
        <p:nvSpPr>
          <p:cNvPr id="201" name="Picture Placeholder 13">
            <a:extLst>
              <a:ext uri="{FF2B5EF4-FFF2-40B4-BE49-F238E27FC236}">
                <a16:creationId xmlns:a16="http://schemas.microsoft.com/office/drawing/2014/main" id="{1A286F49-319C-46F2-8D4F-2016B5C5E110}"/>
              </a:ext>
            </a:extLst>
          </p:cNvPr>
          <p:cNvSpPr>
            <a:spLocks noGrp="1"/>
          </p:cNvSpPr>
          <p:nvPr userDrawn="1">
            <p:ph type="pic" sz="quarter" idx="44" hasCustomPrompt="1"/>
          </p:nvPr>
        </p:nvSpPr>
        <p:spPr>
          <a:xfrm>
            <a:off x="2662644" y="1986915"/>
            <a:ext cx="502920" cy="365760"/>
          </a:xfrm>
        </p:spPr>
        <p:txBody>
          <a:bodyPr anchor="ctr" anchorCtr="0"/>
          <a:lstStyle>
            <a:lvl1pPr algn="ctr">
              <a:defRPr sz="1100"/>
            </a:lvl1pPr>
          </a:lstStyle>
          <a:p>
            <a:r>
              <a:rPr lang="en-US" dirty="0"/>
              <a:t>Logo</a:t>
            </a:r>
          </a:p>
        </p:txBody>
      </p:sp>
      <p:sp>
        <p:nvSpPr>
          <p:cNvPr id="202" name="Picture Placeholder 13">
            <a:extLst>
              <a:ext uri="{FF2B5EF4-FFF2-40B4-BE49-F238E27FC236}">
                <a16:creationId xmlns:a16="http://schemas.microsoft.com/office/drawing/2014/main" id="{3916D44F-2137-4ADC-9CA7-1B552D175B43}"/>
              </a:ext>
            </a:extLst>
          </p:cNvPr>
          <p:cNvSpPr>
            <a:spLocks noGrp="1"/>
          </p:cNvSpPr>
          <p:nvPr userDrawn="1">
            <p:ph type="pic" sz="quarter" idx="45" hasCustomPrompt="1"/>
          </p:nvPr>
        </p:nvSpPr>
        <p:spPr>
          <a:xfrm>
            <a:off x="3214005" y="1986915"/>
            <a:ext cx="502920" cy="365760"/>
          </a:xfrm>
        </p:spPr>
        <p:txBody>
          <a:bodyPr anchor="ctr" anchorCtr="0"/>
          <a:lstStyle>
            <a:lvl1pPr algn="ctr">
              <a:defRPr sz="1100"/>
            </a:lvl1pPr>
          </a:lstStyle>
          <a:p>
            <a:r>
              <a:rPr lang="en-US" dirty="0"/>
              <a:t>Logo</a:t>
            </a:r>
          </a:p>
        </p:txBody>
      </p:sp>
      <p:sp>
        <p:nvSpPr>
          <p:cNvPr id="203" name="Picture Placeholder 13">
            <a:extLst>
              <a:ext uri="{FF2B5EF4-FFF2-40B4-BE49-F238E27FC236}">
                <a16:creationId xmlns:a16="http://schemas.microsoft.com/office/drawing/2014/main" id="{0B5F773F-2043-440E-A422-498A836D736E}"/>
              </a:ext>
            </a:extLst>
          </p:cNvPr>
          <p:cNvSpPr>
            <a:spLocks noGrp="1"/>
          </p:cNvSpPr>
          <p:nvPr userDrawn="1">
            <p:ph type="pic" sz="quarter" idx="46" hasCustomPrompt="1"/>
          </p:nvPr>
        </p:nvSpPr>
        <p:spPr>
          <a:xfrm>
            <a:off x="3765366" y="1986915"/>
            <a:ext cx="502920" cy="365760"/>
          </a:xfrm>
        </p:spPr>
        <p:txBody>
          <a:bodyPr anchor="ctr" anchorCtr="0"/>
          <a:lstStyle>
            <a:lvl1pPr algn="ctr">
              <a:defRPr sz="1100"/>
            </a:lvl1pPr>
          </a:lstStyle>
          <a:p>
            <a:r>
              <a:rPr lang="en-US" dirty="0"/>
              <a:t>Logo</a:t>
            </a:r>
          </a:p>
        </p:txBody>
      </p:sp>
      <p:sp>
        <p:nvSpPr>
          <p:cNvPr id="204" name="Picture Placeholder 13">
            <a:extLst>
              <a:ext uri="{FF2B5EF4-FFF2-40B4-BE49-F238E27FC236}">
                <a16:creationId xmlns:a16="http://schemas.microsoft.com/office/drawing/2014/main" id="{EF75BD48-3209-41B0-9570-FEBD42C83243}"/>
              </a:ext>
            </a:extLst>
          </p:cNvPr>
          <p:cNvSpPr>
            <a:spLocks noGrp="1"/>
          </p:cNvSpPr>
          <p:nvPr userDrawn="1">
            <p:ph type="pic" sz="quarter" idx="47" hasCustomPrompt="1"/>
          </p:nvPr>
        </p:nvSpPr>
        <p:spPr>
          <a:xfrm>
            <a:off x="4316727" y="1986915"/>
            <a:ext cx="502920" cy="365760"/>
          </a:xfrm>
        </p:spPr>
        <p:txBody>
          <a:bodyPr anchor="ctr" anchorCtr="0"/>
          <a:lstStyle>
            <a:lvl1pPr algn="ctr">
              <a:defRPr sz="1100"/>
            </a:lvl1pPr>
          </a:lstStyle>
          <a:p>
            <a:r>
              <a:rPr lang="en-US" dirty="0"/>
              <a:t>Logo</a:t>
            </a:r>
          </a:p>
        </p:txBody>
      </p:sp>
      <p:sp>
        <p:nvSpPr>
          <p:cNvPr id="205" name="Picture Placeholder 13">
            <a:extLst>
              <a:ext uri="{FF2B5EF4-FFF2-40B4-BE49-F238E27FC236}">
                <a16:creationId xmlns:a16="http://schemas.microsoft.com/office/drawing/2014/main" id="{DB50F516-5913-4E52-84B8-8EDA81F06D7F}"/>
              </a:ext>
            </a:extLst>
          </p:cNvPr>
          <p:cNvSpPr>
            <a:spLocks noGrp="1"/>
          </p:cNvSpPr>
          <p:nvPr userDrawn="1">
            <p:ph type="pic" sz="quarter" idx="48" hasCustomPrompt="1"/>
          </p:nvPr>
        </p:nvSpPr>
        <p:spPr>
          <a:xfrm>
            <a:off x="4868088" y="1986915"/>
            <a:ext cx="502920" cy="365760"/>
          </a:xfrm>
        </p:spPr>
        <p:txBody>
          <a:bodyPr anchor="ctr" anchorCtr="0"/>
          <a:lstStyle>
            <a:lvl1pPr algn="ctr">
              <a:defRPr sz="1100"/>
            </a:lvl1pPr>
          </a:lstStyle>
          <a:p>
            <a:r>
              <a:rPr lang="en-US" dirty="0"/>
              <a:t>Logo</a:t>
            </a:r>
          </a:p>
        </p:txBody>
      </p:sp>
      <p:sp>
        <p:nvSpPr>
          <p:cNvPr id="206" name="Picture Placeholder 13">
            <a:extLst>
              <a:ext uri="{FF2B5EF4-FFF2-40B4-BE49-F238E27FC236}">
                <a16:creationId xmlns:a16="http://schemas.microsoft.com/office/drawing/2014/main" id="{7DDF3471-5044-4AA7-AE51-E7A57C670D28}"/>
              </a:ext>
            </a:extLst>
          </p:cNvPr>
          <p:cNvSpPr>
            <a:spLocks noGrp="1"/>
          </p:cNvSpPr>
          <p:nvPr userDrawn="1">
            <p:ph type="pic" sz="quarter" idx="49" hasCustomPrompt="1"/>
          </p:nvPr>
        </p:nvSpPr>
        <p:spPr>
          <a:xfrm>
            <a:off x="5419449" y="1986915"/>
            <a:ext cx="502920" cy="365760"/>
          </a:xfrm>
        </p:spPr>
        <p:txBody>
          <a:bodyPr anchor="ctr" anchorCtr="0"/>
          <a:lstStyle>
            <a:lvl1pPr algn="ctr">
              <a:defRPr sz="1100"/>
            </a:lvl1pPr>
          </a:lstStyle>
          <a:p>
            <a:r>
              <a:rPr lang="en-US" dirty="0"/>
              <a:t>Logo</a:t>
            </a:r>
          </a:p>
        </p:txBody>
      </p:sp>
      <p:sp>
        <p:nvSpPr>
          <p:cNvPr id="207" name="Picture Placeholder 13">
            <a:extLst>
              <a:ext uri="{FF2B5EF4-FFF2-40B4-BE49-F238E27FC236}">
                <a16:creationId xmlns:a16="http://schemas.microsoft.com/office/drawing/2014/main" id="{BFBBB871-CEC5-4B7E-A0EA-BC03FEEFA436}"/>
              </a:ext>
            </a:extLst>
          </p:cNvPr>
          <p:cNvSpPr>
            <a:spLocks noGrp="1"/>
          </p:cNvSpPr>
          <p:nvPr userDrawn="1">
            <p:ph type="pic" sz="quarter" idx="50" hasCustomPrompt="1"/>
          </p:nvPr>
        </p:nvSpPr>
        <p:spPr>
          <a:xfrm>
            <a:off x="5970810" y="1986915"/>
            <a:ext cx="502920" cy="365760"/>
          </a:xfrm>
        </p:spPr>
        <p:txBody>
          <a:bodyPr anchor="ctr" anchorCtr="0"/>
          <a:lstStyle>
            <a:lvl1pPr algn="ctr">
              <a:defRPr sz="1100"/>
            </a:lvl1pPr>
          </a:lstStyle>
          <a:p>
            <a:r>
              <a:rPr lang="en-US" dirty="0"/>
              <a:t>Logo</a:t>
            </a:r>
          </a:p>
        </p:txBody>
      </p:sp>
      <p:sp>
        <p:nvSpPr>
          <p:cNvPr id="208" name="Picture Placeholder 13">
            <a:extLst>
              <a:ext uri="{FF2B5EF4-FFF2-40B4-BE49-F238E27FC236}">
                <a16:creationId xmlns:a16="http://schemas.microsoft.com/office/drawing/2014/main" id="{EFDB56ED-2A95-4104-BEA7-5160189FEB36}"/>
              </a:ext>
            </a:extLst>
          </p:cNvPr>
          <p:cNvSpPr>
            <a:spLocks noGrp="1"/>
          </p:cNvSpPr>
          <p:nvPr userDrawn="1">
            <p:ph type="pic" sz="quarter" idx="51" hasCustomPrompt="1"/>
          </p:nvPr>
        </p:nvSpPr>
        <p:spPr>
          <a:xfrm>
            <a:off x="6522171" y="1986915"/>
            <a:ext cx="502920" cy="365760"/>
          </a:xfrm>
        </p:spPr>
        <p:txBody>
          <a:bodyPr anchor="ctr" anchorCtr="0"/>
          <a:lstStyle>
            <a:lvl1pPr algn="ctr">
              <a:defRPr sz="1100"/>
            </a:lvl1pPr>
          </a:lstStyle>
          <a:p>
            <a:r>
              <a:rPr lang="en-US" dirty="0"/>
              <a:t>Logo</a:t>
            </a:r>
          </a:p>
        </p:txBody>
      </p:sp>
      <p:sp>
        <p:nvSpPr>
          <p:cNvPr id="209" name="Picture Placeholder 13">
            <a:extLst>
              <a:ext uri="{FF2B5EF4-FFF2-40B4-BE49-F238E27FC236}">
                <a16:creationId xmlns:a16="http://schemas.microsoft.com/office/drawing/2014/main" id="{81D5BAAB-FF0C-439C-B5BC-3E055A7F8898}"/>
              </a:ext>
            </a:extLst>
          </p:cNvPr>
          <p:cNvSpPr>
            <a:spLocks noGrp="1"/>
          </p:cNvSpPr>
          <p:nvPr userDrawn="1">
            <p:ph type="pic" sz="quarter" idx="52" hasCustomPrompt="1"/>
          </p:nvPr>
        </p:nvSpPr>
        <p:spPr>
          <a:xfrm>
            <a:off x="7073532" y="1986915"/>
            <a:ext cx="502920" cy="365760"/>
          </a:xfrm>
        </p:spPr>
        <p:txBody>
          <a:bodyPr anchor="ctr" anchorCtr="0"/>
          <a:lstStyle>
            <a:lvl1pPr algn="ctr">
              <a:defRPr sz="1100"/>
            </a:lvl1pPr>
          </a:lstStyle>
          <a:p>
            <a:r>
              <a:rPr lang="en-US" dirty="0"/>
              <a:t>Logo</a:t>
            </a:r>
          </a:p>
        </p:txBody>
      </p:sp>
      <p:sp>
        <p:nvSpPr>
          <p:cNvPr id="210" name="Picture Placeholder 13">
            <a:extLst>
              <a:ext uri="{FF2B5EF4-FFF2-40B4-BE49-F238E27FC236}">
                <a16:creationId xmlns:a16="http://schemas.microsoft.com/office/drawing/2014/main" id="{67F73FB0-5187-43ED-A7B5-080F5780BF60}"/>
              </a:ext>
            </a:extLst>
          </p:cNvPr>
          <p:cNvSpPr>
            <a:spLocks noGrp="1"/>
          </p:cNvSpPr>
          <p:nvPr userDrawn="1">
            <p:ph type="pic" sz="quarter" idx="53" hasCustomPrompt="1"/>
          </p:nvPr>
        </p:nvSpPr>
        <p:spPr>
          <a:xfrm>
            <a:off x="7624893" y="1986915"/>
            <a:ext cx="502920" cy="365760"/>
          </a:xfrm>
        </p:spPr>
        <p:txBody>
          <a:bodyPr anchor="ctr" anchorCtr="0"/>
          <a:lstStyle>
            <a:lvl1pPr algn="ctr">
              <a:defRPr sz="1100"/>
            </a:lvl1pPr>
          </a:lstStyle>
          <a:p>
            <a:r>
              <a:rPr lang="en-US" dirty="0"/>
              <a:t>Logo</a:t>
            </a:r>
          </a:p>
        </p:txBody>
      </p:sp>
      <p:sp>
        <p:nvSpPr>
          <p:cNvPr id="211" name="Picture Placeholder 13">
            <a:extLst>
              <a:ext uri="{FF2B5EF4-FFF2-40B4-BE49-F238E27FC236}">
                <a16:creationId xmlns:a16="http://schemas.microsoft.com/office/drawing/2014/main" id="{F563B815-AA7A-4F5A-A02F-DDE614EECAA9}"/>
              </a:ext>
            </a:extLst>
          </p:cNvPr>
          <p:cNvSpPr>
            <a:spLocks noGrp="1"/>
          </p:cNvSpPr>
          <p:nvPr userDrawn="1">
            <p:ph type="pic" sz="quarter" idx="54" hasCustomPrompt="1"/>
          </p:nvPr>
        </p:nvSpPr>
        <p:spPr>
          <a:xfrm>
            <a:off x="8176260" y="1986915"/>
            <a:ext cx="502920" cy="365760"/>
          </a:xfrm>
        </p:spPr>
        <p:txBody>
          <a:bodyPr anchor="ctr" anchorCtr="0"/>
          <a:lstStyle>
            <a:lvl1pPr algn="ctr">
              <a:defRPr sz="1100"/>
            </a:lvl1pPr>
          </a:lstStyle>
          <a:p>
            <a:r>
              <a:rPr lang="en-US" dirty="0"/>
              <a:t>Logo</a:t>
            </a:r>
          </a:p>
        </p:txBody>
      </p:sp>
      <p:sp>
        <p:nvSpPr>
          <p:cNvPr id="212" name="Picture Placeholder 13">
            <a:extLst>
              <a:ext uri="{FF2B5EF4-FFF2-40B4-BE49-F238E27FC236}">
                <a16:creationId xmlns:a16="http://schemas.microsoft.com/office/drawing/2014/main" id="{29461A8A-EEA4-48D8-B21F-8F9A21840B20}"/>
              </a:ext>
            </a:extLst>
          </p:cNvPr>
          <p:cNvSpPr>
            <a:spLocks noGrp="1"/>
          </p:cNvSpPr>
          <p:nvPr userDrawn="1">
            <p:ph type="pic" sz="quarter" idx="55" hasCustomPrompt="1"/>
          </p:nvPr>
        </p:nvSpPr>
        <p:spPr>
          <a:xfrm>
            <a:off x="457200" y="2411729"/>
            <a:ext cx="502920" cy="365760"/>
          </a:xfrm>
        </p:spPr>
        <p:txBody>
          <a:bodyPr anchor="ctr" anchorCtr="0"/>
          <a:lstStyle>
            <a:lvl1pPr algn="ctr">
              <a:defRPr sz="1100"/>
            </a:lvl1pPr>
          </a:lstStyle>
          <a:p>
            <a:r>
              <a:rPr lang="en-US" dirty="0"/>
              <a:t>Logo</a:t>
            </a:r>
          </a:p>
        </p:txBody>
      </p:sp>
      <p:sp>
        <p:nvSpPr>
          <p:cNvPr id="213" name="Picture Placeholder 13">
            <a:extLst>
              <a:ext uri="{FF2B5EF4-FFF2-40B4-BE49-F238E27FC236}">
                <a16:creationId xmlns:a16="http://schemas.microsoft.com/office/drawing/2014/main" id="{59A94993-99CC-4D81-99F8-D81236D230A3}"/>
              </a:ext>
            </a:extLst>
          </p:cNvPr>
          <p:cNvSpPr>
            <a:spLocks noGrp="1"/>
          </p:cNvSpPr>
          <p:nvPr userDrawn="1">
            <p:ph type="pic" sz="quarter" idx="56" hasCustomPrompt="1"/>
          </p:nvPr>
        </p:nvSpPr>
        <p:spPr>
          <a:xfrm>
            <a:off x="1008561" y="2411729"/>
            <a:ext cx="502920" cy="365760"/>
          </a:xfrm>
        </p:spPr>
        <p:txBody>
          <a:bodyPr anchor="ctr" anchorCtr="0"/>
          <a:lstStyle>
            <a:lvl1pPr algn="ctr">
              <a:defRPr sz="1100"/>
            </a:lvl1pPr>
          </a:lstStyle>
          <a:p>
            <a:r>
              <a:rPr lang="en-US" dirty="0"/>
              <a:t>Logo</a:t>
            </a:r>
          </a:p>
        </p:txBody>
      </p:sp>
      <p:sp>
        <p:nvSpPr>
          <p:cNvPr id="214" name="Picture Placeholder 13">
            <a:extLst>
              <a:ext uri="{FF2B5EF4-FFF2-40B4-BE49-F238E27FC236}">
                <a16:creationId xmlns:a16="http://schemas.microsoft.com/office/drawing/2014/main" id="{33901782-D30B-4980-8B08-A710C87C60B1}"/>
              </a:ext>
            </a:extLst>
          </p:cNvPr>
          <p:cNvSpPr>
            <a:spLocks noGrp="1"/>
          </p:cNvSpPr>
          <p:nvPr userDrawn="1">
            <p:ph type="pic" sz="quarter" idx="57" hasCustomPrompt="1"/>
          </p:nvPr>
        </p:nvSpPr>
        <p:spPr>
          <a:xfrm>
            <a:off x="1559922" y="2411729"/>
            <a:ext cx="502920" cy="365760"/>
          </a:xfrm>
        </p:spPr>
        <p:txBody>
          <a:bodyPr anchor="ctr" anchorCtr="0"/>
          <a:lstStyle>
            <a:lvl1pPr algn="ctr">
              <a:defRPr sz="1100"/>
            </a:lvl1pPr>
          </a:lstStyle>
          <a:p>
            <a:r>
              <a:rPr lang="en-US" dirty="0"/>
              <a:t>Logo</a:t>
            </a:r>
          </a:p>
        </p:txBody>
      </p:sp>
      <p:sp>
        <p:nvSpPr>
          <p:cNvPr id="215" name="Picture Placeholder 13">
            <a:extLst>
              <a:ext uri="{FF2B5EF4-FFF2-40B4-BE49-F238E27FC236}">
                <a16:creationId xmlns:a16="http://schemas.microsoft.com/office/drawing/2014/main" id="{339DE5F5-E598-4330-92D2-42B5C8162852}"/>
              </a:ext>
            </a:extLst>
          </p:cNvPr>
          <p:cNvSpPr>
            <a:spLocks noGrp="1"/>
          </p:cNvSpPr>
          <p:nvPr userDrawn="1">
            <p:ph type="pic" sz="quarter" idx="58" hasCustomPrompt="1"/>
          </p:nvPr>
        </p:nvSpPr>
        <p:spPr>
          <a:xfrm>
            <a:off x="2111283" y="2411729"/>
            <a:ext cx="502920" cy="365760"/>
          </a:xfrm>
        </p:spPr>
        <p:txBody>
          <a:bodyPr anchor="ctr" anchorCtr="0"/>
          <a:lstStyle>
            <a:lvl1pPr algn="ctr">
              <a:defRPr sz="1100"/>
            </a:lvl1pPr>
          </a:lstStyle>
          <a:p>
            <a:r>
              <a:rPr lang="en-US" dirty="0"/>
              <a:t>Logo</a:t>
            </a:r>
          </a:p>
        </p:txBody>
      </p:sp>
      <p:sp>
        <p:nvSpPr>
          <p:cNvPr id="216" name="Picture Placeholder 13">
            <a:extLst>
              <a:ext uri="{FF2B5EF4-FFF2-40B4-BE49-F238E27FC236}">
                <a16:creationId xmlns:a16="http://schemas.microsoft.com/office/drawing/2014/main" id="{E701D6DE-C212-4FAB-872B-6124482E530D}"/>
              </a:ext>
            </a:extLst>
          </p:cNvPr>
          <p:cNvSpPr>
            <a:spLocks noGrp="1"/>
          </p:cNvSpPr>
          <p:nvPr userDrawn="1">
            <p:ph type="pic" sz="quarter" idx="59" hasCustomPrompt="1"/>
          </p:nvPr>
        </p:nvSpPr>
        <p:spPr>
          <a:xfrm>
            <a:off x="2662644" y="2411729"/>
            <a:ext cx="502920" cy="365760"/>
          </a:xfrm>
        </p:spPr>
        <p:txBody>
          <a:bodyPr anchor="ctr" anchorCtr="0"/>
          <a:lstStyle>
            <a:lvl1pPr algn="ctr">
              <a:defRPr sz="1100"/>
            </a:lvl1pPr>
          </a:lstStyle>
          <a:p>
            <a:r>
              <a:rPr lang="en-US" dirty="0"/>
              <a:t>Logo</a:t>
            </a:r>
          </a:p>
        </p:txBody>
      </p:sp>
      <p:sp>
        <p:nvSpPr>
          <p:cNvPr id="217" name="Picture Placeholder 13">
            <a:extLst>
              <a:ext uri="{FF2B5EF4-FFF2-40B4-BE49-F238E27FC236}">
                <a16:creationId xmlns:a16="http://schemas.microsoft.com/office/drawing/2014/main" id="{ABE2DBD2-6C50-4FD7-A390-EB2E3EE943F3}"/>
              </a:ext>
            </a:extLst>
          </p:cNvPr>
          <p:cNvSpPr>
            <a:spLocks noGrp="1"/>
          </p:cNvSpPr>
          <p:nvPr userDrawn="1">
            <p:ph type="pic" sz="quarter" idx="60" hasCustomPrompt="1"/>
          </p:nvPr>
        </p:nvSpPr>
        <p:spPr>
          <a:xfrm>
            <a:off x="3214005" y="2411729"/>
            <a:ext cx="502920" cy="365760"/>
          </a:xfrm>
        </p:spPr>
        <p:txBody>
          <a:bodyPr anchor="ctr" anchorCtr="0"/>
          <a:lstStyle>
            <a:lvl1pPr algn="ctr">
              <a:defRPr sz="1100"/>
            </a:lvl1pPr>
          </a:lstStyle>
          <a:p>
            <a:r>
              <a:rPr lang="en-US" dirty="0"/>
              <a:t>Logo</a:t>
            </a:r>
          </a:p>
        </p:txBody>
      </p:sp>
      <p:sp>
        <p:nvSpPr>
          <p:cNvPr id="218" name="Picture Placeholder 13">
            <a:extLst>
              <a:ext uri="{FF2B5EF4-FFF2-40B4-BE49-F238E27FC236}">
                <a16:creationId xmlns:a16="http://schemas.microsoft.com/office/drawing/2014/main" id="{17509DCF-B00B-4571-9E65-C6ECDA6849BF}"/>
              </a:ext>
            </a:extLst>
          </p:cNvPr>
          <p:cNvSpPr>
            <a:spLocks noGrp="1"/>
          </p:cNvSpPr>
          <p:nvPr userDrawn="1">
            <p:ph type="pic" sz="quarter" idx="61" hasCustomPrompt="1"/>
          </p:nvPr>
        </p:nvSpPr>
        <p:spPr>
          <a:xfrm>
            <a:off x="3765366" y="2411729"/>
            <a:ext cx="502920" cy="365760"/>
          </a:xfrm>
        </p:spPr>
        <p:txBody>
          <a:bodyPr anchor="ctr" anchorCtr="0"/>
          <a:lstStyle>
            <a:lvl1pPr algn="ctr">
              <a:defRPr sz="1100"/>
            </a:lvl1pPr>
          </a:lstStyle>
          <a:p>
            <a:r>
              <a:rPr lang="en-US" dirty="0"/>
              <a:t>Logo</a:t>
            </a:r>
          </a:p>
        </p:txBody>
      </p:sp>
      <p:sp>
        <p:nvSpPr>
          <p:cNvPr id="219" name="Picture Placeholder 13">
            <a:extLst>
              <a:ext uri="{FF2B5EF4-FFF2-40B4-BE49-F238E27FC236}">
                <a16:creationId xmlns:a16="http://schemas.microsoft.com/office/drawing/2014/main" id="{C97475A5-A517-454B-AFBC-A957C5185A41}"/>
              </a:ext>
            </a:extLst>
          </p:cNvPr>
          <p:cNvSpPr>
            <a:spLocks noGrp="1"/>
          </p:cNvSpPr>
          <p:nvPr userDrawn="1">
            <p:ph type="pic" sz="quarter" idx="62" hasCustomPrompt="1"/>
          </p:nvPr>
        </p:nvSpPr>
        <p:spPr>
          <a:xfrm>
            <a:off x="4316727" y="2411729"/>
            <a:ext cx="502920" cy="365760"/>
          </a:xfrm>
        </p:spPr>
        <p:txBody>
          <a:bodyPr anchor="ctr" anchorCtr="0"/>
          <a:lstStyle>
            <a:lvl1pPr algn="ctr">
              <a:defRPr sz="1100"/>
            </a:lvl1pPr>
          </a:lstStyle>
          <a:p>
            <a:r>
              <a:rPr lang="en-US" dirty="0"/>
              <a:t>Logo</a:t>
            </a:r>
          </a:p>
        </p:txBody>
      </p:sp>
      <p:sp>
        <p:nvSpPr>
          <p:cNvPr id="220" name="Picture Placeholder 13">
            <a:extLst>
              <a:ext uri="{FF2B5EF4-FFF2-40B4-BE49-F238E27FC236}">
                <a16:creationId xmlns:a16="http://schemas.microsoft.com/office/drawing/2014/main" id="{A0AF97F0-B249-42BD-B331-53715BCEE7E9}"/>
              </a:ext>
            </a:extLst>
          </p:cNvPr>
          <p:cNvSpPr>
            <a:spLocks noGrp="1"/>
          </p:cNvSpPr>
          <p:nvPr userDrawn="1">
            <p:ph type="pic" sz="quarter" idx="63" hasCustomPrompt="1"/>
          </p:nvPr>
        </p:nvSpPr>
        <p:spPr>
          <a:xfrm>
            <a:off x="4868088" y="2411729"/>
            <a:ext cx="502920" cy="365760"/>
          </a:xfrm>
        </p:spPr>
        <p:txBody>
          <a:bodyPr anchor="ctr" anchorCtr="0"/>
          <a:lstStyle>
            <a:lvl1pPr algn="ctr">
              <a:defRPr sz="1100"/>
            </a:lvl1pPr>
          </a:lstStyle>
          <a:p>
            <a:r>
              <a:rPr lang="en-US" dirty="0"/>
              <a:t>Logo</a:t>
            </a:r>
          </a:p>
        </p:txBody>
      </p:sp>
      <p:sp>
        <p:nvSpPr>
          <p:cNvPr id="221" name="Picture Placeholder 13">
            <a:extLst>
              <a:ext uri="{FF2B5EF4-FFF2-40B4-BE49-F238E27FC236}">
                <a16:creationId xmlns:a16="http://schemas.microsoft.com/office/drawing/2014/main" id="{F711CF20-444C-48CB-A5E5-5A119893F534}"/>
              </a:ext>
            </a:extLst>
          </p:cNvPr>
          <p:cNvSpPr>
            <a:spLocks noGrp="1"/>
          </p:cNvSpPr>
          <p:nvPr userDrawn="1">
            <p:ph type="pic" sz="quarter" idx="64" hasCustomPrompt="1"/>
          </p:nvPr>
        </p:nvSpPr>
        <p:spPr>
          <a:xfrm>
            <a:off x="5419449" y="2411729"/>
            <a:ext cx="502920" cy="365760"/>
          </a:xfrm>
        </p:spPr>
        <p:txBody>
          <a:bodyPr anchor="ctr" anchorCtr="0"/>
          <a:lstStyle>
            <a:lvl1pPr algn="ctr">
              <a:defRPr sz="1100"/>
            </a:lvl1pPr>
          </a:lstStyle>
          <a:p>
            <a:r>
              <a:rPr lang="en-US" dirty="0"/>
              <a:t>Logo</a:t>
            </a:r>
          </a:p>
        </p:txBody>
      </p:sp>
      <p:sp>
        <p:nvSpPr>
          <p:cNvPr id="222" name="Picture Placeholder 13">
            <a:extLst>
              <a:ext uri="{FF2B5EF4-FFF2-40B4-BE49-F238E27FC236}">
                <a16:creationId xmlns:a16="http://schemas.microsoft.com/office/drawing/2014/main" id="{167FCAA0-C30F-4695-8833-EAA3E1F02161}"/>
              </a:ext>
            </a:extLst>
          </p:cNvPr>
          <p:cNvSpPr>
            <a:spLocks noGrp="1"/>
          </p:cNvSpPr>
          <p:nvPr userDrawn="1">
            <p:ph type="pic" sz="quarter" idx="65" hasCustomPrompt="1"/>
          </p:nvPr>
        </p:nvSpPr>
        <p:spPr>
          <a:xfrm>
            <a:off x="5970810" y="2411729"/>
            <a:ext cx="502920" cy="365760"/>
          </a:xfrm>
        </p:spPr>
        <p:txBody>
          <a:bodyPr anchor="ctr" anchorCtr="0"/>
          <a:lstStyle>
            <a:lvl1pPr algn="ctr">
              <a:defRPr sz="1100"/>
            </a:lvl1pPr>
          </a:lstStyle>
          <a:p>
            <a:r>
              <a:rPr lang="en-US" dirty="0"/>
              <a:t>Logo</a:t>
            </a:r>
          </a:p>
        </p:txBody>
      </p:sp>
      <p:sp>
        <p:nvSpPr>
          <p:cNvPr id="223" name="Picture Placeholder 13">
            <a:extLst>
              <a:ext uri="{FF2B5EF4-FFF2-40B4-BE49-F238E27FC236}">
                <a16:creationId xmlns:a16="http://schemas.microsoft.com/office/drawing/2014/main" id="{C055536E-B510-493F-8EEA-76529C75C1EB}"/>
              </a:ext>
            </a:extLst>
          </p:cNvPr>
          <p:cNvSpPr>
            <a:spLocks noGrp="1"/>
          </p:cNvSpPr>
          <p:nvPr userDrawn="1">
            <p:ph type="pic" sz="quarter" idx="66" hasCustomPrompt="1"/>
          </p:nvPr>
        </p:nvSpPr>
        <p:spPr>
          <a:xfrm>
            <a:off x="6522171" y="2411729"/>
            <a:ext cx="502920" cy="365760"/>
          </a:xfrm>
        </p:spPr>
        <p:txBody>
          <a:bodyPr anchor="ctr" anchorCtr="0"/>
          <a:lstStyle>
            <a:lvl1pPr algn="ctr">
              <a:defRPr sz="1100"/>
            </a:lvl1pPr>
          </a:lstStyle>
          <a:p>
            <a:r>
              <a:rPr lang="en-US" dirty="0"/>
              <a:t>Logo</a:t>
            </a:r>
          </a:p>
        </p:txBody>
      </p:sp>
      <p:sp>
        <p:nvSpPr>
          <p:cNvPr id="224" name="Picture Placeholder 13">
            <a:extLst>
              <a:ext uri="{FF2B5EF4-FFF2-40B4-BE49-F238E27FC236}">
                <a16:creationId xmlns:a16="http://schemas.microsoft.com/office/drawing/2014/main" id="{10E09C48-9713-48FF-815C-D428CA6CD81C}"/>
              </a:ext>
            </a:extLst>
          </p:cNvPr>
          <p:cNvSpPr>
            <a:spLocks noGrp="1"/>
          </p:cNvSpPr>
          <p:nvPr userDrawn="1">
            <p:ph type="pic" sz="quarter" idx="67" hasCustomPrompt="1"/>
          </p:nvPr>
        </p:nvSpPr>
        <p:spPr>
          <a:xfrm>
            <a:off x="7073532" y="2411729"/>
            <a:ext cx="502920" cy="365760"/>
          </a:xfrm>
        </p:spPr>
        <p:txBody>
          <a:bodyPr anchor="ctr" anchorCtr="0"/>
          <a:lstStyle>
            <a:lvl1pPr algn="ctr">
              <a:defRPr sz="1100"/>
            </a:lvl1pPr>
          </a:lstStyle>
          <a:p>
            <a:r>
              <a:rPr lang="en-US" dirty="0"/>
              <a:t>Logo</a:t>
            </a:r>
          </a:p>
        </p:txBody>
      </p:sp>
      <p:sp>
        <p:nvSpPr>
          <p:cNvPr id="225" name="Picture Placeholder 13">
            <a:extLst>
              <a:ext uri="{FF2B5EF4-FFF2-40B4-BE49-F238E27FC236}">
                <a16:creationId xmlns:a16="http://schemas.microsoft.com/office/drawing/2014/main" id="{18F9E3BB-984A-4860-BECA-63E0D93BA468}"/>
              </a:ext>
            </a:extLst>
          </p:cNvPr>
          <p:cNvSpPr>
            <a:spLocks noGrp="1"/>
          </p:cNvSpPr>
          <p:nvPr userDrawn="1">
            <p:ph type="pic" sz="quarter" idx="68" hasCustomPrompt="1"/>
          </p:nvPr>
        </p:nvSpPr>
        <p:spPr>
          <a:xfrm>
            <a:off x="7624893" y="2411729"/>
            <a:ext cx="502920" cy="365760"/>
          </a:xfrm>
        </p:spPr>
        <p:txBody>
          <a:bodyPr anchor="ctr" anchorCtr="0"/>
          <a:lstStyle>
            <a:lvl1pPr algn="ctr">
              <a:defRPr sz="1100"/>
            </a:lvl1pPr>
          </a:lstStyle>
          <a:p>
            <a:r>
              <a:rPr lang="en-US" dirty="0"/>
              <a:t>Logo</a:t>
            </a:r>
          </a:p>
        </p:txBody>
      </p:sp>
      <p:sp>
        <p:nvSpPr>
          <p:cNvPr id="226" name="Picture Placeholder 13">
            <a:extLst>
              <a:ext uri="{FF2B5EF4-FFF2-40B4-BE49-F238E27FC236}">
                <a16:creationId xmlns:a16="http://schemas.microsoft.com/office/drawing/2014/main" id="{E7265CA2-A490-4C0A-B9DC-17B57F32578D}"/>
              </a:ext>
            </a:extLst>
          </p:cNvPr>
          <p:cNvSpPr>
            <a:spLocks noGrp="1"/>
          </p:cNvSpPr>
          <p:nvPr userDrawn="1">
            <p:ph type="pic" sz="quarter" idx="69" hasCustomPrompt="1"/>
          </p:nvPr>
        </p:nvSpPr>
        <p:spPr>
          <a:xfrm>
            <a:off x="8176260" y="2411729"/>
            <a:ext cx="502920" cy="365760"/>
          </a:xfrm>
        </p:spPr>
        <p:txBody>
          <a:bodyPr anchor="ctr" anchorCtr="0"/>
          <a:lstStyle>
            <a:lvl1pPr algn="ctr">
              <a:defRPr sz="1100"/>
            </a:lvl1pPr>
          </a:lstStyle>
          <a:p>
            <a:r>
              <a:rPr lang="en-US" dirty="0"/>
              <a:t>Logo</a:t>
            </a:r>
          </a:p>
        </p:txBody>
      </p:sp>
      <p:sp>
        <p:nvSpPr>
          <p:cNvPr id="227" name="Picture Placeholder 13">
            <a:extLst>
              <a:ext uri="{FF2B5EF4-FFF2-40B4-BE49-F238E27FC236}">
                <a16:creationId xmlns:a16="http://schemas.microsoft.com/office/drawing/2014/main" id="{A66B8B0E-4601-4410-9326-D520A19812E9}"/>
              </a:ext>
            </a:extLst>
          </p:cNvPr>
          <p:cNvSpPr>
            <a:spLocks noGrp="1"/>
          </p:cNvSpPr>
          <p:nvPr userDrawn="1">
            <p:ph type="pic" sz="quarter" idx="70" hasCustomPrompt="1"/>
          </p:nvPr>
        </p:nvSpPr>
        <p:spPr>
          <a:xfrm>
            <a:off x="457200" y="2840006"/>
            <a:ext cx="502920" cy="365760"/>
          </a:xfrm>
        </p:spPr>
        <p:txBody>
          <a:bodyPr anchor="ctr" anchorCtr="0"/>
          <a:lstStyle>
            <a:lvl1pPr algn="ctr">
              <a:defRPr sz="1100"/>
            </a:lvl1pPr>
          </a:lstStyle>
          <a:p>
            <a:r>
              <a:rPr lang="en-US" dirty="0"/>
              <a:t>Logo</a:t>
            </a:r>
          </a:p>
        </p:txBody>
      </p:sp>
      <p:sp>
        <p:nvSpPr>
          <p:cNvPr id="228" name="Picture Placeholder 13">
            <a:extLst>
              <a:ext uri="{FF2B5EF4-FFF2-40B4-BE49-F238E27FC236}">
                <a16:creationId xmlns:a16="http://schemas.microsoft.com/office/drawing/2014/main" id="{B00E29B6-D480-46DF-8B67-96E86B0557EB}"/>
              </a:ext>
            </a:extLst>
          </p:cNvPr>
          <p:cNvSpPr>
            <a:spLocks noGrp="1"/>
          </p:cNvSpPr>
          <p:nvPr userDrawn="1">
            <p:ph type="pic" sz="quarter" idx="71" hasCustomPrompt="1"/>
          </p:nvPr>
        </p:nvSpPr>
        <p:spPr>
          <a:xfrm>
            <a:off x="1008561" y="2840006"/>
            <a:ext cx="502920" cy="365760"/>
          </a:xfrm>
        </p:spPr>
        <p:txBody>
          <a:bodyPr anchor="ctr" anchorCtr="0"/>
          <a:lstStyle>
            <a:lvl1pPr algn="ctr">
              <a:defRPr sz="1100"/>
            </a:lvl1pPr>
          </a:lstStyle>
          <a:p>
            <a:r>
              <a:rPr lang="en-US" dirty="0"/>
              <a:t>Logo</a:t>
            </a:r>
          </a:p>
        </p:txBody>
      </p:sp>
      <p:sp>
        <p:nvSpPr>
          <p:cNvPr id="229" name="Picture Placeholder 13">
            <a:extLst>
              <a:ext uri="{FF2B5EF4-FFF2-40B4-BE49-F238E27FC236}">
                <a16:creationId xmlns:a16="http://schemas.microsoft.com/office/drawing/2014/main" id="{69A61001-A3E5-4482-9BD2-DE5FED32466F}"/>
              </a:ext>
            </a:extLst>
          </p:cNvPr>
          <p:cNvSpPr>
            <a:spLocks noGrp="1"/>
          </p:cNvSpPr>
          <p:nvPr userDrawn="1">
            <p:ph type="pic" sz="quarter" idx="72" hasCustomPrompt="1"/>
          </p:nvPr>
        </p:nvSpPr>
        <p:spPr>
          <a:xfrm>
            <a:off x="1559922" y="2840006"/>
            <a:ext cx="502920" cy="365760"/>
          </a:xfrm>
        </p:spPr>
        <p:txBody>
          <a:bodyPr anchor="ctr" anchorCtr="0"/>
          <a:lstStyle>
            <a:lvl1pPr algn="ctr">
              <a:defRPr sz="1100"/>
            </a:lvl1pPr>
          </a:lstStyle>
          <a:p>
            <a:r>
              <a:rPr lang="en-US" dirty="0"/>
              <a:t>Logo</a:t>
            </a:r>
          </a:p>
        </p:txBody>
      </p:sp>
      <p:sp>
        <p:nvSpPr>
          <p:cNvPr id="230" name="Picture Placeholder 13">
            <a:extLst>
              <a:ext uri="{FF2B5EF4-FFF2-40B4-BE49-F238E27FC236}">
                <a16:creationId xmlns:a16="http://schemas.microsoft.com/office/drawing/2014/main" id="{7DCD2465-423B-4862-840F-F51AF09FC3B5}"/>
              </a:ext>
            </a:extLst>
          </p:cNvPr>
          <p:cNvSpPr>
            <a:spLocks noGrp="1"/>
          </p:cNvSpPr>
          <p:nvPr userDrawn="1">
            <p:ph type="pic" sz="quarter" idx="73" hasCustomPrompt="1"/>
          </p:nvPr>
        </p:nvSpPr>
        <p:spPr>
          <a:xfrm>
            <a:off x="2111283" y="2840006"/>
            <a:ext cx="502920" cy="365760"/>
          </a:xfrm>
        </p:spPr>
        <p:txBody>
          <a:bodyPr anchor="ctr" anchorCtr="0"/>
          <a:lstStyle>
            <a:lvl1pPr algn="ctr">
              <a:defRPr sz="1100"/>
            </a:lvl1pPr>
          </a:lstStyle>
          <a:p>
            <a:r>
              <a:rPr lang="en-US" dirty="0"/>
              <a:t>Logo</a:t>
            </a:r>
          </a:p>
        </p:txBody>
      </p:sp>
      <p:sp>
        <p:nvSpPr>
          <p:cNvPr id="231" name="Picture Placeholder 13">
            <a:extLst>
              <a:ext uri="{FF2B5EF4-FFF2-40B4-BE49-F238E27FC236}">
                <a16:creationId xmlns:a16="http://schemas.microsoft.com/office/drawing/2014/main" id="{0BBBE2EC-D07A-4AEA-8399-804FD006767C}"/>
              </a:ext>
            </a:extLst>
          </p:cNvPr>
          <p:cNvSpPr>
            <a:spLocks noGrp="1"/>
          </p:cNvSpPr>
          <p:nvPr userDrawn="1">
            <p:ph type="pic" sz="quarter" idx="74" hasCustomPrompt="1"/>
          </p:nvPr>
        </p:nvSpPr>
        <p:spPr>
          <a:xfrm>
            <a:off x="2662644" y="2840006"/>
            <a:ext cx="502920" cy="365760"/>
          </a:xfrm>
        </p:spPr>
        <p:txBody>
          <a:bodyPr anchor="ctr" anchorCtr="0"/>
          <a:lstStyle>
            <a:lvl1pPr algn="ctr">
              <a:defRPr sz="1100"/>
            </a:lvl1pPr>
          </a:lstStyle>
          <a:p>
            <a:r>
              <a:rPr lang="en-US" dirty="0"/>
              <a:t>Logo</a:t>
            </a:r>
          </a:p>
        </p:txBody>
      </p:sp>
      <p:sp>
        <p:nvSpPr>
          <p:cNvPr id="232" name="Picture Placeholder 13">
            <a:extLst>
              <a:ext uri="{FF2B5EF4-FFF2-40B4-BE49-F238E27FC236}">
                <a16:creationId xmlns:a16="http://schemas.microsoft.com/office/drawing/2014/main" id="{C58B8584-A02E-4FC5-905A-A211CB8C84BD}"/>
              </a:ext>
            </a:extLst>
          </p:cNvPr>
          <p:cNvSpPr>
            <a:spLocks noGrp="1"/>
          </p:cNvSpPr>
          <p:nvPr userDrawn="1">
            <p:ph type="pic" sz="quarter" idx="75" hasCustomPrompt="1"/>
          </p:nvPr>
        </p:nvSpPr>
        <p:spPr>
          <a:xfrm>
            <a:off x="3214005" y="2840006"/>
            <a:ext cx="502920" cy="365760"/>
          </a:xfrm>
        </p:spPr>
        <p:txBody>
          <a:bodyPr anchor="ctr" anchorCtr="0"/>
          <a:lstStyle>
            <a:lvl1pPr algn="ctr">
              <a:defRPr sz="1100"/>
            </a:lvl1pPr>
          </a:lstStyle>
          <a:p>
            <a:r>
              <a:rPr lang="en-US" dirty="0"/>
              <a:t>Logo</a:t>
            </a:r>
          </a:p>
        </p:txBody>
      </p:sp>
      <p:sp>
        <p:nvSpPr>
          <p:cNvPr id="233" name="Picture Placeholder 13">
            <a:extLst>
              <a:ext uri="{FF2B5EF4-FFF2-40B4-BE49-F238E27FC236}">
                <a16:creationId xmlns:a16="http://schemas.microsoft.com/office/drawing/2014/main" id="{9771CC06-066B-4B21-BE3F-497C8BB10355}"/>
              </a:ext>
            </a:extLst>
          </p:cNvPr>
          <p:cNvSpPr>
            <a:spLocks noGrp="1"/>
          </p:cNvSpPr>
          <p:nvPr userDrawn="1">
            <p:ph type="pic" sz="quarter" idx="76" hasCustomPrompt="1"/>
          </p:nvPr>
        </p:nvSpPr>
        <p:spPr>
          <a:xfrm>
            <a:off x="3765366" y="2840006"/>
            <a:ext cx="502920" cy="365760"/>
          </a:xfrm>
        </p:spPr>
        <p:txBody>
          <a:bodyPr anchor="ctr" anchorCtr="0"/>
          <a:lstStyle>
            <a:lvl1pPr algn="ctr">
              <a:defRPr sz="1100"/>
            </a:lvl1pPr>
          </a:lstStyle>
          <a:p>
            <a:r>
              <a:rPr lang="en-US" dirty="0"/>
              <a:t>Logo</a:t>
            </a:r>
          </a:p>
        </p:txBody>
      </p:sp>
      <p:sp>
        <p:nvSpPr>
          <p:cNvPr id="234" name="Picture Placeholder 13">
            <a:extLst>
              <a:ext uri="{FF2B5EF4-FFF2-40B4-BE49-F238E27FC236}">
                <a16:creationId xmlns:a16="http://schemas.microsoft.com/office/drawing/2014/main" id="{64E08C03-500C-41F1-9D27-191EEDC07208}"/>
              </a:ext>
            </a:extLst>
          </p:cNvPr>
          <p:cNvSpPr>
            <a:spLocks noGrp="1"/>
          </p:cNvSpPr>
          <p:nvPr userDrawn="1">
            <p:ph type="pic" sz="quarter" idx="77" hasCustomPrompt="1"/>
          </p:nvPr>
        </p:nvSpPr>
        <p:spPr>
          <a:xfrm>
            <a:off x="4316727" y="2840006"/>
            <a:ext cx="502920" cy="365760"/>
          </a:xfrm>
        </p:spPr>
        <p:txBody>
          <a:bodyPr anchor="ctr" anchorCtr="0"/>
          <a:lstStyle>
            <a:lvl1pPr algn="ctr">
              <a:defRPr sz="1100"/>
            </a:lvl1pPr>
          </a:lstStyle>
          <a:p>
            <a:r>
              <a:rPr lang="en-US" dirty="0"/>
              <a:t>Logo</a:t>
            </a:r>
          </a:p>
        </p:txBody>
      </p:sp>
      <p:sp>
        <p:nvSpPr>
          <p:cNvPr id="235" name="Picture Placeholder 13">
            <a:extLst>
              <a:ext uri="{FF2B5EF4-FFF2-40B4-BE49-F238E27FC236}">
                <a16:creationId xmlns:a16="http://schemas.microsoft.com/office/drawing/2014/main" id="{B77DDCB7-C428-498A-B801-9D84275CA708}"/>
              </a:ext>
            </a:extLst>
          </p:cNvPr>
          <p:cNvSpPr>
            <a:spLocks noGrp="1"/>
          </p:cNvSpPr>
          <p:nvPr userDrawn="1">
            <p:ph type="pic" sz="quarter" idx="78" hasCustomPrompt="1"/>
          </p:nvPr>
        </p:nvSpPr>
        <p:spPr>
          <a:xfrm>
            <a:off x="4868088" y="2840006"/>
            <a:ext cx="502920" cy="365760"/>
          </a:xfrm>
        </p:spPr>
        <p:txBody>
          <a:bodyPr anchor="ctr" anchorCtr="0"/>
          <a:lstStyle>
            <a:lvl1pPr algn="ctr">
              <a:defRPr sz="1100"/>
            </a:lvl1pPr>
          </a:lstStyle>
          <a:p>
            <a:r>
              <a:rPr lang="en-US" dirty="0"/>
              <a:t>Logo</a:t>
            </a:r>
          </a:p>
        </p:txBody>
      </p:sp>
      <p:sp>
        <p:nvSpPr>
          <p:cNvPr id="236" name="Picture Placeholder 13">
            <a:extLst>
              <a:ext uri="{FF2B5EF4-FFF2-40B4-BE49-F238E27FC236}">
                <a16:creationId xmlns:a16="http://schemas.microsoft.com/office/drawing/2014/main" id="{E8A59227-25DD-4DCE-A7B4-0980941BFD78}"/>
              </a:ext>
            </a:extLst>
          </p:cNvPr>
          <p:cNvSpPr>
            <a:spLocks noGrp="1"/>
          </p:cNvSpPr>
          <p:nvPr userDrawn="1">
            <p:ph type="pic" sz="quarter" idx="79" hasCustomPrompt="1"/>
          </p:nvPr>
        </p:nvSpPr>
        <p:spPr>
          <a:xfrm>
            <a:off x="5419449" y="2840006"/>
            <a:ext cx="502920" cy="365760"/>
          </a:xfrm>
        </p:spPr>
        <p:txBody>
          <a:bodyPr anchor="ctr" anchorCtr="0"/>
          <a:lstStyle>
            <a:lvl1pPr algn="ctr">
              <a:defRPr sz="1100"/>
            </a:lvl1pPr>
          </a:lstStyle>
          <a:p>
            <a:r>
              <a:rPr lang="en-US" dirty="0"/>
              <a:t>Logo</a:t>
            </a:r>
          </a:p>
        </p:txBody>
      </p:sp>
      <p:sp>
        <p:nvSpPr>
          <p:cNvPr id="237" name="Picture Placeholder 13">
            <a:extLst>
              <a:ext uri="{FF2B5EF4-FFF2-40B4-BE49-F238E27FC236}">
                <a16:creationId xmlns:a16="http://schemas.microsoft.com/office/drawing/2014/main" id="{334FB035-E9B7-4606-A43D-DB3C52F5BAEA}"/>
              </a:ext>
            </a:extLst>
          </p:cNvPr>
          <p:cNvSpPr>
            <a:spLocks noGrp="1"/>
          </p:cNvSpPr>
          <p:nvPr userDrawn="1">
            <p:ph type="pic" sz="quarter" idx="80" hasCustomPrompt="1"/>
          </p:nvPr>
        </p:nvSpPr>
        <p:spPr>
          <a:xfrm>
            <a:off x="5970810" y="2840006"/>
            <a:ext cx="502920" cy="365760"/>
          </a:xfrm>
        </p:spPr>
        <p:txBody>
          <a:bodyPr anchor="ctr" anchorCtr="0"/>
          <a:lstStyle>
            <a:lvl1pPr algn="ctr">
              <a:defRPr sz="1100"/>
            </a:lvl1pPr>
          </a:lstStyle>
          <a:p>
            <a:r>
              <a:rPr lang="en-US" dirty="0"/>
              <a:t>Logo</a:t>
            </a:r>
          </a:p>
        </p:txBody>
      </p:sp>
      <p:sp>
        <p:nvSpPr>
          <p:cNvPr id="238" name="Picture Placeholder 13">
            <a:extLst>
              <a:ext uri="{FF2B5EF4-FFF2-40B4-BE49-F238E27FC236}">
                <a16:creationId xmlns:a16="http://schemas.microsoft.com/office/drawing/2014/main" id="{71580E2C-6273-4901-BEA3-E1DD4190DC5C}"/>
              </a:ext>
            </a:extLst>
          </p:cNvPr>
          <p:cNvSpPr>
            <a:spLocks noGrp="1"/>
          </p:cNvSpPr>
          <p:nvPr userDrawn="1">
            <p:ph type="pic" sz="quarter" idx="81" hasCustomPrompt="1"/>
          </p:nvPr>
        </p:nvSpPr>
        <p:spPr>
          <a:xfrm>
            <a:off x="6522171" y="2840006"/>
            <a:ext cx="502920" cy="365760"/>
          </a:xfrm>
        </p:spPr>
        <p:txBody>
          <a:bodyPr anchor="ctr" anchorCtr="0"/>
          <a:lstStyle>
            <a:lvl1pPr algn="ctr">
              <a:defRPr sz="1100"/>
            </a:lvl1pPr>
          </a:lstStyle>
          <a:p>
            <a:r>
              <a:rPr lang="en-US" dirty="0"/>
              <a:t>Logo</a:t>
            </a:r>
          </a:p>
        </p:txBody>
      </p:sp>
      <p:sp>
        <p:nvSpPr>
          <p:cNvPr id="239" name="Picture Placeholder 13">
            <a:extLst>
              <a:ext uri="{FF2B5EF4-FFF2-40B4-BE49-F238E27FC236}">
                <a16:creationId xmlns:a16="http://schemas.microsoft.com/office/drawing/2014/main" id="{29B61ADC-FFCB-41DC-B632-E59D2F98388D}"/>
              </a:ext>
            </a:extLst>
          </p:cNvPr>
          <p:cNvSpPr>
            <a:spLocks noGrp="1"/>
          </p:cNvSpPr>
          <p:nvPr userDrawn="1">
            <p:ph type="pic" sz="quarter" idx="82" hasCustomPrompt="1"/>
          </p:nvPr>
        </p:nvSpPr>
        <p:spPr>
          <a:xfrm>
            <a:off x="7073532" y="2840006"/>
            <a:ext cx="502920" cy="365760"/>
          </a:xfrm>
        </p:spPr>
        <p:txBody>
          <a:bodyPr anchor="ctr" anchorCtr="0"/>
          <a:lstStyle>
            <a:lvl1pPr algn="ctr">
              <a:defRPr sz="1100"/>
            </a:lvl1pPr>
          </a:lstStyle>
          <a:p>
            <a:r>
              <a:rPr lang="en-US" dirty="0"/>
              <a:t>Logo</a:t>
            </a:r>
          </a:p>
        </p:txBody>
      </p:sp>
      <p:sp>
        <p:nvSpPr>
          <p:cNvPr id="240" name="Picture Placeholder 13">
            <a:extLst>
              <a:ext uri="{FF2B5EF4-FFF2-40B4-BE49-F238E27FC236}">
                <a16:creationId xmlns:a16="http://schemas.microsoft.com/office/drawing/2014/main" id="{EED75EB4-4C70-454B-BA2F-ECC7BB0C8B6D}"/>
              </a:ext>
            </a:extLst>
          </p:cNvPr>
          <p:cNvSpPr>
            <a:spLocks noGrp="1"/>
          </p:cNvSpPr>
          <p:nvPr userDrawn="1">
            <p:ph type="pic" sz="quarter" idx="83" hasCustomPrompt="1"/>
          </p:nvPr>
        </p:nvSpPr>
        <p:spPr>
          <a:xfrm>
            <a:off x="7624893" y="2840006"/>
            <a:ext cx="502920" cy="365760"/>
          </a:xfrm>
        </p:spPr>
        <p:txBody>
          <a:bodyPr anchor="ctr" anchorCtr="0"/>
          <a:lstStyle>
            <a:lvl1pPr algn="ctr">
              <a:defRPr sz="1100"/>
            </a:lvl1pPr>
          </a:lstStyle>
          <a:p>
            <a:r>
              <a:rPr lang="en-US" dirty="0"/>
              <a:t>Logo</a:t>
            </a:r>
          </a:p>
        </p:txBody>
      </p:sp>
      <p:sp>
        <p:nvSpPr>
          <p:cNvPr id="241" name="Picture Placeholder 13">
            <a:extLst>
              <a:ext uri="{FF2B5EF4-FFF2-40B4-BE49-F238E27FC236}">
                <a16:creationId xmlns:a16="http://schemas.microsoft.com/office/drawing/2014/main" id="{1FE1B4E7-83D3-4A02-B993-1E83BF3B7B66}"/>
              </a:ext>
            </a:extLst>
          </p:cNvPr>
          <p:cNvSpPr>
            <a:spLocks noGrp="1"/>
          </p:cNvSpPr>
          <p:nvPr userDrawn="1">
            <p:ph type="pic" sz="quarter" idx="84" hasCustomPrompt="1"/>
          </p:nvPr>
        </p:nvSpPr>
        <p:spPr>
          <a:xfrm>
            <a:off x="8176260" y="2840006"/>
            <a:ext cx="502920" cy="365760"/>
          </a:xfrm>
        </p:spPr>
        <p:txBody>
          <a:bodyPr anchor="ctr" anchorCtr="0"/>
          <a:lstStyle>
            <a:lvl1pPr algn="ctr">
              <a:defRPr sz="1100"/>
            </a:lvl1pPr>
          </a:lstStyle>
          <a:p>
            <a:r>
              <a:rPr lang="en-US" dirty="0"/>
              <a:t>Logo</a:t>
            </a:r>
          </a:p>
        </p:txBody>
      </p:sp>
      <p:sp>
        <p:nvSpPr>
          <p:cNvPr id="242" name="Picture Placeholder 13">
            <a:extLst>
              <a:ext uri="{FF2B5EF4-FFF2-40B4-BE49-F238E27FC236}">
                <a16:creationId xmlns:a16="http://schemas.microsoft.com/office/drawing/2014/main" id="{EC52F64E-752E-496C-9294-C526AB1BD103}"/>
              </a:ext>
            </a:extLst>
          </p:cNvPr>
          <p:cNvSpPr>
            <a:spLocks noGrp="1"/>
          </p:cNvSpPr>
          <p:nvPr userDrawn="1">
            <p:ph type="pic" sz="quarter" idx="85" hasCustomPrompt="1"/>
          </p:nvPr>
        </p:nvSpPr>
        <p:spPr>
          <a:xfrm>
            <a:off x="457200" y="3266726"/>
            <a:ext cx="502920" cy="365760"/>
          </a:xfrm>
        </p:spPr>
        <p:txBody>
          <a:bodyPr anchor="ctr" anchorCtr="0"/>
          <a:lstStyle>
            <a:lvl1pPr algn="ctr">
              <a:defRPr sz="1100"/>
            </a:lvl1pPr>
          </a:lstStyle>
          <a:p>
            <a:r>
              <a:rPr lang="en-US" dirty="0"/>
              <a:t>Logo</a:t>
            </a:r>
          </a:p>
        </p:txBody>
      </p:sp>
      <p:sp>
        <p:nvSpPr>
          <p:cNvPr id="243" name="Picture Placeholder 13">
            <a:extLst>
              <a:ext uri="{FF2B5EF4-FFF2-40B4-BE49-F238E27FC236}">
                <a16:creationId xmlns:a16="http://schemas.microsoft.com/office/drawing/2014/main" id="{F839B546-69CC-4F54-A458-67F0C9F94B86}"/>
              </a:ext>
            </a:extLst>
          </p:cNvPr>
          <p:cNvSpPr>
            <a:spLocks noGrp="1"/>
          </p:cNvSpPr>
          <p:nvPr userDrawn="1">
            <p:ph type="pic" sz="quarter" idx="86" hasCustomPrompt="1"/>
          </p:nvPr>
        </p:nvSpPr>
        <p:spPr>
          <a:xfrm>
            <a:off x="1008561" y="3266726"/>
            <a:ext cx="502920" cy="365760"/>
          </a:xfrm>
        </p:spPr>
        <p:txBody>
          <a:bodyPr anchor="ctr" anchorCtr="0"/>
          <a:lstStyle>
            <a:lvl1pPr algn="ctr">
              <a:defRPr sz="1100"/>
            </a:lvl1pPr>
          </a:lstStyle>
          <a:p>
            <a:r>
              <a:rPr lang="en-US" dirty="0"/>
              <a:t>Logo</a:t>
            </a:r>
          </a:p>
        </p:txBody>
      </p:sp>
      <p:sp>
        <p:nvSpPr>
          <p:cNvPr id="244" name="Picture Placeholder 13">
            <a:extLst>
              <a:ext uri="{FF2B5EF4-FFF2-40B4-BE49-F238E27FC236}">
                <a16:creationId xmlns:a16="http://schemas.microsoft.com/office/drawing/2014/main" id="{FB854DAE-A61A-4B4E-9A1D-7CEC7151A5CF}"/>
              </a:ext>
            </a:extLst>
          </p:cNvPr>
          <p:cNvSpPr>
            <a:spLocks noGrp="1"/>
          </p:cNvSpPr>
          <p:nvPr userDrawn="1">
            <p:ph type="pic" sz="quarter" idx="87" hasCustomPrompt="1"/>
          </p:nvPr>
        </p:nvSpPr>
        <p:spPr>
          <a:xfrm>
            <a:off x="1559922" y="3266726"/>
            <a:ext cx="502920" cy="365760"/>
          </a:xfrm>
        </p:spPr>
        <p:txBody>
          <a:bodyPr anchor="ctr" anchorCtr="0"/>
          <a:lstStyle>
            <a:lvl1pPr algn="ctr">
              <a:defRPr sz="1100"/>
            </a:lvl1pPr>
          </a:lstStyle>
          <a:p>
            <a:r>
              <a:rPr lang="en-US" dirty="0"/>
              <a:t>Logo</a:t>
            </a:r>
          </a:p>
        </p:txBody>
      </p:sp>
      <p:sp>
        <p:nvSpPr>
          <p:cNvPr id="245" name="Picture Placeholder 13">
            <a:extLst>
              <a:ext uri="{FF2B5EF4-FFF2-40B4-BE49-F238E27FC236}">
                <a16:creationId xmlns:a16="http://schemas.microsoft.com/office/drawing/2014/main" id="{0A09CF25-1CA4-441A-83EF-0294DDD4DCDF}"/>
              </a:ext>
            </a:extLst>
          </p:cNvPr>
          <p:cNvSpPr>
            <a:spLocks noGrp="1"/>
          </p:cNvSpPr>
          <p:nvPr userDrawn="1">
            <p:ph type="pic" sz="quarter" idx="88" hasCustomPrompt="1"/>
          </p:nvPr>
        </p:nvSpPr>
        <p:spPr>
          <a:xfrm>
            <a:off x="2111283" y="3266726"/>
            <a:ext cx="502920" cy="365760"/>
          </a:xfrm>
        </p:spPr>
        <p:txBody>
          <a:bodyPr anchor="ctr" anchorCtr="0"/>
          <a:lstStyle>
            <a:lvl1pPr algn="ctr">
              <a:defRPr sz="1100"/>
            </a:lvl1pPr>
          </a:lstStyle>
          <a:p>
            <a:r>
              <a:rPr lang="en-US" dirty="0"/>
              <a:t>Logo</a:t>
            </a:r>
          </a:p>
        </p:txBody>
      </p:sp>
      <p:sp>
        <p:nvSpPr>
          <p:cNvPr id="246" name="Picture Placeholder 13">
            <a:extLst>
              <a:ext uri="{FF2B5EF4-FFF2-40B4-BE49-F238E27FC236}">
                <a16:creationId xmlns:a16="http://schemas.microsoft.com/office/drawing/2014/main" id="{0F7D809D-BA68-4CD5-9D50-F38855E602F7}"/>
              </a:ext>
            </a:extLst>
          </p:cNvPr>
          <p:cNvSpPr>
            <a:spLocks noGrp="1"/>
          </p:cNvSpPr>
          <p:nvPr userDrawn="1">
            <p:ph type="pic" sz="quarter" idx="89" hasCustomPrompt="1"/>
          </p:nvPr>
        </p:nvSpPr>
        <p:spPr>
          <a:xfrm>
            <a:off x="2662644" y="3266726"/>
            <a:ext cx="502920" cy="365760"/>
          </a:xfrm>
        </p:spPr>
        <p:txBody>
          <a:bodyPr anchor="ctr" anchorCtr="0"/>
          <a:lstStyle>
            <a:lvl1pPr algn="ctr">
              <a:defRPr sz="1100"/>
            </a:lvl1pPr>
          </a:lstStyle>
          <a:p>
            <a:r>
              <a:rPr lang="en-US" dirty="0"/>
              <a:t>Logo</a:t>
            </a:r>
          </a:p>
        </p:txBody>
      </p:sp>
      <p:sp>
        <p:nvSpPr>
          <p:cNvPr id="247" name="Picture Placeholder 13">
            <a:extLst>
              <a:ext uri="{FF2B5EF4-FFF2-40B4-BE49-F238E27FC236}">
                <a16:creationId xmlns:a16="http://schemas.microsoft.com/office/drawing/2014/main" id="{7454ED3E-0362-42D1-B69B-02F9C1595C6E}"/>
              </a:ext>
            </a:extLst>
          </p:cNvPr>
          <p:cNvSpPr>
            <a:spLocks noGrp="1"/>
          </p:cNvSpPr>
          <p:nvPr userDrawn="1">
            <p:ph type="pic" sz="quarter" idx="90" hasCustomPrompt="1"/>
          </p:nvPr>
        </p:nvSpPr>
        <p:spPr>
          <a:xfrm>
            <a:off x="3214005" y="3266726"/>
            <a:ext cx="502920" cy="365760"/>
          </a:xfrm>
        </p:spPr>
        <p:txBody>
          <a:bodyPr anchor="ctr" anchorCtr="0"/>
          <a:lstStyle>
            <a:lvl1pPr algn="ctr">
              <a:defRPr sz="1100"/>
            </a:lvl1pPr>
          </a:lstStyle>
          <a:p>
            <a:r>
              <a:rPr lang="en-US" dirty="0"/>
              <a:t>Logo</a:t>
            </a:r>
          </a:p>
        </p:txBody>
      </p:sp>
      <p:sp>
        <p:nvSpPr>
          <p:cNvPr id="248" name="Picture Placeholder 13">
            <a:extLst>
              <a:ext uri="{FF2B5EF4-FFF2-40B4-BE49-F238E27FC236}">
                <a16:creationId xmlns:a16="http://schemas.microsoft.com/office/drawing/2014/main" id="{3E047D43-085B-448F-90DD-0A5BD79BFD35}"/>
              </a:ext>
            </a:extLst>
          </p:cNvPr>
          <p:cNvSpPr>
            <a:spLocks noGrp="1"/>
          </p:cNvSpPr>
          <p:nvPr userDrawn="1">
            <p:ph type="pic" sz="quarter" idx="91" hasCustomPrompt="1"/>
          </p:nvPr>
        </p:nvSpPr>
        <p:spPr>
          <a:xfrm>
            <a:off x="3765366" y="3266726"/>
            <a:ext cx="502920" cy="365760"/>
          </a:xfrm>
        </p:spPr>
        <p:txBody>
          <a:bodyPr anchor="ctr" anchorCtr="0"/>
          <a:lstStyle>
            <a:lvl1pPr algn="ctr">
              <a:defRPr sz="1100"/>
            </a:lvl1pPr>
          </a:lstStyle>
          <a:p>
            <a:r>
              <a:rPr lang="en-US" dirty="0"/>
              <a:t>Logo</a:t>
            </a:r>
          </a:p>
        </p:txBody>
      </p:sp>
      <p:sp>
        <p:nvSpPr>
          <p:cNvPr id="249" name="Picture Placeholder 13">
            <a:extLst>
              <a:ext uri="{FF2B5EF4-FFF2-40B4-BE49-F238E27FC236}">
                <a16:creationId xmlns:a16="http://schemas.microsoft.com/office/drawing/2014/main" id="{AF6AEBCD-028D-48B8-9ACD-C02D3A5EC618}"/>
              </a:ext>
            </a:extLst>
          </p:cNvPr>
          <p:cNvSpPr>
            <a:spLocks noGrp="1"/>
          </p:cNvSpPr>
          <p:nvPr userDrawn="1">
            <p:ph type="pic" sz="quarter" idx="92" hasCustomPrompt="1"/>
          </p:nvPr>
        </p:nvSpPr>
        <p:spPr>
          <a:xfrm>
            <a:off x="4316727" y="3266726"/>
            <a:ext cx="502920" cy="365760"/>
          </a:xfrm>
        </p:spPr>
        <p:txBody>
          <a:bodyPr anchor="ctr" anchorCtr="0"/>
          <a:lstStyle>
            <a:lvl1pPr algn="ctr">
              <a:defRPr sz="1100"/>
            </a:lvl1pPr>
          </a:lstStyle>
          <a:p>
            <a:r>
              <a:rPr lang="en-US" dirty="0"/>
              <a:t>Logo</a:t>
            </a:r>
          </a:p>
        </p:txBody>
      </p:sp>
      <p:sp>
        <p:nvSpPr>
          <p:cNvPr id="250" name="Picture Placeholder 13">
            <a:extLst>
              <a:ext uri="{FF2B5EF4-FFF2-40B4-BE49-F238E27FC236}">
                <a16:creationId xmlns:a16="http://schemas.microsoft.com/office/drawing/2014/main" id="{D75201BE-718D-4BC8-8275-9418AC1BC019}"/>
              </a:ext>
            </a:extLst>
          </p:cNvPr>
          <p:cNvSpPr>
            <a:spLocks noGrp="1"/>
          </p:cNvSpPr>
          <p:nvPr userDrawn="1">
            <p:ph type="pic" sz="quarter" idx="93" hasCustomPrompt="1"/>
          </p:nvPr>
        </p:nvSpPr>
        <p:spPr>
          <a:xfrm>
            <a:off x="4868088" y="3266726"/>
            <a:ext cx="502920" cy="365760"/>
          </a:xfrm>
        </p:spPr>
        <p:txBody>
          <a:bodyPr anchor="ctr" anchorCtr="0"/>
          <a:lstStyle>
            <a:lvl1pPr algn="ctr">
              <a:defRPr sz="1100"/>
            </a:lvl1pPr>
          </a:lstStyle>
          <a:p>
            <a:r>
              <a:rPr lang="en-US" dirty="0"/>
              <a:t>Logo</a:t>
            </a:r>
          </a:p>
        </p:txBody>
      </p:sp>
      <p:sp>
        <p:nvSpPr>
          <p:cNvPr id="251" name="Picture Placeholder 13">
            <a:extLst>
              <a:ext uri="{FF2B5EF4-FFF2-40B4-BE49-F238E27FC236}">
                <a16:creationId xmlns:a16="http://schemas.microsoft.com/office/drawing/2014/main" id="{576327D5-7EF0-4982-B3EC-BD72B8C88467}"/>
              </a:ext>
            </a:extLst>
          </p:cNvPr>
          <p:cNvSpPr>
            <a:spLocks noGrp="1"/>
          </p:cNvSpPr>
          <p:nvPr userDrawn="1">
            <p:ph type="pic" sz="quarter" idx="94" hasCustomPrompt="1"/>
          </p:nvPr>
        </p:nvSpPr>
        <p:spPr>
          <a:xfrm>
            <a:off x="5419449" y="3266726"/>
            <a:ext cx="502920" cy="365760"/>
          </a:xfrm>
        </p:spPr>
        <p:txBody>
          <a:bodyPr anchor="ctr" anchorCtr="0"/>
          <a:lstStyle>
            <a:lvl1pPr algn="ctr">
              <a:defRPr sz="1100"/>
            </a:lvl1pPr>
          </a:lstStyle>
          <a:p>
            <a:r>
              <a:rPr lang="en-US" dirty="0"/>
              <a:t>Logo</a:t>
            </a:r>
          </a:p>
        </p:txBody>
      </p:sp>
      <p:sp>
        <p:nvSpPr>
          <p:cNvPr id="252" name="Picture Placeholder 13">
            <a:extLst>
              <a:ext uri="{FF2B5EF4-FFF2-40B4-BE49-F238E27FC236}">
                <a16:creationId xmlns:a16="http://schemas.microsoft.com/office/drawing/2014/main" id="{5B5C9CD2-D9BE-4091-852A-BB75D457E682}"/>
              </a:ext>
            </a:extLst>
          </p:cNvPr>
          <p:cNvSpPr>
            <a:spLocks noGrp="1"/>
          </p:cNvSpPr>
          <p:nvPr userDrawn="1">
            <p:ph type="pic" sz="quarter" idx="95" hasCustomPrompt="1"/>
          </p:nvPr>
        </p:nvSpPr>
        <p:spPr>
          <a:xfrm>
            <a:off x="5970810" y="3266726"/>
            <a:ext cx="502920" cy="365760"/>
          </a:xfrm>
        </p:spPr>
        <p:txBody>
          <a:bodyPr anchor="ctr" anchorCtr="0"/>
          <a:lstStyle>
            <a:lvl1pPr algn="ctr">
              <a:defRPr sz="1100"/>
            </a:lvl1pPr>
          </a:lstStyle>
          <a:p>
            <a:r>
              <a:rPr lang="en-US" dirty="0"/>
              <a:t>Logo</a:t>
            </a:r>
          </a:p>
        </p:txBody>
      </p:sp>
      <p:sp>
        <p:nvSpPr>
          <p:cNvPr id="253" name="Picture Placeholder 13">
            <a:extLst>
              <a:ext uri="{FF2B5EF4-FFF2-40B4-BE49-F238E27FC236}">
                <a16:creationId xmlns:a16="http://schemas.microsoft.com/office/drawing/2014/main" id="{26909305-EFBE-405B-AE35-24B51C1AC29E}"/>
              </a:ext>
            </a:extLst>
          </p:cNvPr>
          <p:cNvSpPr>
            <a:spLocks noGrp="1"/>
          </p:cNvSpPr>
          <p:nvPr userDrawn="1">
            <p:ph type="pic" sz="quarter" idx="96" hasCustomPrompt="1"/>
          </p:nvPr>
        </p:nvSpPr>
        <p:spPr>
          <a:xfrm>
            <a:off x="6522171" y="3266726"/>
            <a:ext cx="502920" cy="365760"/>
          </a:xfrm>
        </p:spPr>
        <p:txBody>
          <a:bodyPr anchor="ctr" anchorCtr="0"/>
          <a:lstStyle>
            <a:lvl1pPr algn="ctr">
              <a:defRPr sz="1100"/>
            </a:lvl1pPr>
          </a:lstStyle>
          <a:p>
            <a:r>
              <a:rPr lang="en-US" dirty="0"/>
              <a:t>Logo</a:t>
            </a:r>
          </a:p>
        </p:txBody>
      </p:sp>
      <p:sp>
        <p:nvSpPr>
          <p:cNvPr id="254" name="Picture Placeholder 13">
            <a:extLst>
              <a:ext uri="{FF2B5EF4-FFF2-40B4-BE49-F238E27FC236}">
                <a16:creationId xmlns:a16="http://schemas.microsoft.com/office/drawing/2014/main" id="{21E80195-6D42-4C1E-81BF-BBCF440EA53D}"/>
              </a:ext>
            </a:extLst>
          </p:cNvPr>
          <p:cNvSpPr>
            <a:spLocks noGrp="1"/>
          </p:cNvSpPr>
          <p:nvPr userDrawn="1">
            <p:ph type="pic" sz="quarter" idx="97" hasCustomPrompt="1"/>
          </p:nvPr>
        </p:nvSpPr>
        <p:spPr>
          <a:xfrm>
            <a:off x="7073532" y="3266726"/>
            <a:ext cx="502920" cy="365760"/>
          </a:xfrm>
        </p:spPr>
        <p:txBody>
          <a:bodyPr anchor="ctr" anchorCtr="0"/>
          <a:lstStyle>
            <a:lvl1pPr algn="ctr">
              <a:defRPr sz="1100"/>
            </a:lvl1pPr>
          </a:lstStyle>
          <a:p>
            <a:r>
              <a:rPr lang="en-US" dirty="0"/>
              <a:t>Logo</a:t>
            </a:r>
          </a:p>
        </p:txBody>
      </p:sp>
      <p:sp>
        <p:nvSpPr>
          <p:cNvPr id="255" name="Picture Placeholder 13">
            <a:extLst>
              <a:ext uri="{FF2B5EF4-FFF2-40B4-BE49-F238E27FC236}">
                <a16:creationId xmlns:a16="http://schemas.microsoft.com/office/drawing/2014/main" id="{69CE578A-D239-491D-A39B-C61ACBB52D0A}"/>
              </a:ext>
            </a:extLst>
          </p:cNvPr>
          <p:cNvSpPr>
            <a:spLocks noGrp="1"/>
          </p:cNvSpPr>
          <p:nvPr userDrawn="1">
            <p:ph type="pic" sz="quarter" idx="98" hasCustomPrompt="1"/>
          </p:nvPr>
        </p:nvSpPr>
        <p:spPr>
          <a:xfrm>
            <a:off x="7624893" y="3266726"/>
            <a:ext cx="502920" cy="365760"/>
          </a:xfrm>
        </p:spPr>
        <p:txBody>
          <a:bodyPr anchor="ctr" anchorCtr="0"/>
          <a:lstStyle>
            <a:lvl1pPr algn="ctr">
              <a:defRPr sz="1100"/>
            </a:lvl1pPr>
          </a:lstStyle>
          <a:p>
            <a:r>
              <a:rPr lang="en-US" dirty="0"/>
              <a:t>Logo</a:t>
            </a:r>
          </a:p>
        </p:txBody>
      </p:sp>
      <p:sp>
        <p:nvSpPr>
          <p:cNvPr id="256" name="Picture Placeholder 13">
            <a:extLst>
              <a:ext uri="{FF2B5EF4-FFF2-40B4-BE49-F238E27FC236}">
                <a16:creationId xmlns:a16="http://schemas.microsoft.com/office/drawing/2014/main" id="{CE189614-29BA-4182-95B7-7381DA591EB9}"/>
              </a:ext>
            </a:extLst>
          </p:cNvPr>
          <p:cNvSpPr>
            <a:spLocks noGrp="1"/>
          </p:cNvSpPr>
          <p:nvPr userDrawn="1">
            <p:ph type="pic" sz="quarter" idx="99" hasCustomPrompt="1"/>
          </p:nvPr>
        </p:nvSpPr>
        <p:spPr>
          <a:xfrm>
            <a:off x="8176260" y="3266726"/>
            <a:ext cx="502920" cy="365760"/>
          </a:xfrm>
        </p:spPr>
        <p:txBody>
          <a:bodyPr anchor="ctr" anchorCtr="0"/>
          <a:lstStyle>
            <a:lvl1pPr algn="ctr">
              <a:defRPr sz="1100"/>
            </a:lvl1pPr>
          </a:lstStyle>
          <a:p>
            <a:r>
              <a:rPr lang="en-US" dirty="0"/>
              <a:t>Logo</a:t>
            </a:r>
          </a:p>
        </p:txBody>
      </p:sp>
      <p:sp>
        <p:nvSpPr>
          <p:cNvPr id="257" name="Picture Placeholder 13">
            <a:extLst>
              <a:ext uri="{FF2B5EF4-FFF2-40B4-BE49-F238E27FC236}">
                <a16:creationId xmlns:a16="http://schemas.microsoft.com/office/drawing/2014/main" id="{B88C6EB6-8DFD-402B-A6DC-A042A15BC9E4}"/>
              </a:ext>
            </a:extLst>
          </p:cNvPr>
          <p:cNvSpPr>
            <a:spLocks noGrp="1"/>
          </p:cNvSpPr>
          <p:nvPr userDrawn="1">
            <p:ph type="pic" sz="quarter" idx="100" hasCustomPrompt="1"/>
          </p:nvPr>
        </p:nvSpPr>
        <p:spPr>
          <a:xfrm>
            <a:off x="1836695" y="3693446"/>
            <a:ext cx="502920" cy="365760"/>
          </a:xfrm>
        </p:spPr>
        <p:txBody>
          <a:bodyPr anchor="ctr" anchorCtr="0"/>
          <a:lstStyle>
            <a:lvl1pPr algn="ctr">
              <a:defRPr sz="1100"/>
            </a:lvl1pPr>
          </a:lstStyle>
          <a:p>
            <a:r>
              <a:rPr lang="en-US" dirty="0"/>
              <a:t>Logo</a:t>
            </a:r>
          </a:p>
        </p:txBody>
      </p:sp>
      <p:sp>
        <p:nvSpPr>
          <p:cNvPr id="258" name="Picture Placeholder 13">
            <a:extLst>
              <a:ext uri="{FF2B5EF4-FFF2-40B4-BE49-F238E27FC236}">
                <a16:creationId xmlns:a16="http://schemas.microsoft.com/office/drawing/2014/main" id="{68DA9788-44BE-4662-9FA0-6E840D4586E1}"/>
              </a:ext>
            </a:extLst>
          </p:cNvPr>
          <p:cNvSpPr>
            <a:spLocks noGrp="1"/>
          </p:cNvSpPr>
          <p:nvPr userDrawn="1">
            <p:ph type="pic" sz="quarter" idx="101" hasCustomPrompt="1"/>
          </p:nvPr>
        </p:nvSpPr>
        <p:spPr>
          <a:xfrm>
            <a:off x="2388056" y="3693446"/>
            <a:ext cx="502920" cy="365760"/>
          </a:xfrm>
        </p:spPr>
        <p:txBody>
          <a:bodyPr anchor="ctr" anchorCtr="0"/>
          <a:lstStyle>
            <a:lvl1pPr algn="ctr">
              <a:defRPr sz="1100"/>
            </a:lvl1pPr>
          </a:lstStyle>
          <a:p>
            <a:r>
              <a:rPr lang="en-US" dirty="0"/>
              <a:t>Logo</a:t>
            </a:r>
          </a:p>
        </p:txBody>
      </p:sp>
      <p:sp>
        <p:nvSpPr>
          <p:cNvPr id="259" name="Picture Placeholder 13">
            <a:extLst>
              <a:ext uri="{FF2B5EF4-FFF2-40B4-BE49-F238E27FC236}">
                <a16:creationId xmlns:a16="http://schemas.microsoft.com/office/drawing/2014/main" id="{722FB6F0-8F6C-46C3-8ED1-2BB99132E458}"/>
              </a:ext>
            </a:extLst>
          </p:cNvPr>
          <p:cNvSpPr>
            <a:spLocks noGrp="1"/>
          </p:cNvSpPr>
          <p:nvPr userDrawn="1">
            <p:ph type="pic" sz="quarter" idx="102" hasCustomPrompt="1"/>
          </p:nvPr>
        </p:nvSpPr>
        <p:spPr>
          <a:xfrm>
            <a:off x="2939417" y="3693446"/>
            <a:ext cx="502920" cy="365760"/>
          </a:xfrm>
        </p:spPr>
        <p:txBody>
          <a:bodyPr anchor="ctr" anchorCtr="0"/>
          <a:lstStyle>
            <a:lvl1pPr algn="ctr">
              <a:defRPr sz="1100"/>
            </a:lvl1pPr>
          </a:lstStyle>
          <a:p>
            <a:r>
              <a:rPr lang="en-US" dirty="0"/>
              <a:t>Logo</a:t>
            </a:r>
          </a:p>
        </p:txBody>
      </p:sp>
      <p:sp>
        <p:nvSpPr>
          <p:cNvPr id="260" name="Picture Placeholder 13">
            <a:extLst>
              <a:ext uri="{FF2B5EF4-FFF2-40B4-BE49-F238E27FC236}">
                <a16:creationId xmlns:a16="http://schemas.microsoft.com/office/drawing/2014/main" id="{C98D1F72-6CA2-4268-B343-38399F0EE424}"/>
              </a:ext>
            </a:extLst>
          </p:cNvPr>
          <p:cNvSpPr>
            <a:spLocks noGrp="1"/>
          </p:cNvSpPr>
          <p:nvPr userDrawn="1">
            <p:ph type="pic" sz="quarter" idx="103" hasCustomPrompt="1"/>
          </p:nvPr>
        </p:nvSpPr>
        <p:spPr>
          <a:xfrm>
            <a:off x="3490778" y="3693446"/>
            <a:ext cx="502920" cy="365760"/>
          </a:xfrm>
        </p:spPr>
        <p:txBody>
          <a:bodyPr anchor="ctr" anchorCtr="0"/>
          <a:lstStyle>
            <a:lvl1pPr algn="ctr">
              <a:defRPr sz="1100"/>
            </a:lvl1pPr>
          </a:lstStyle>
          <a:p>
            <a:r>
              <a:rPr lang="en-US" dirty="0"/>
              <a:t>Logo</a:t>
            </a:r>
          </a:p>
        </p:txBody>
      </p:sp>
      <p:sp>
        <p:nvSpPr>
          <p:cNvPr id="261" name="Picture Placeholder 13">
            <a:extLst>
              <a:ext uri="{FF2B5EF4-FFF2-40B4-BE49-F238E27FC236}">
                <a16:creationId xmlns:a16="http://schemas.microsoft.com/office/drawing/2014/main" id="{16F93418-9047-4578-927C-31BB01D97A5C}"/>
              </a:ext>
            </a:extLst>
          </p:cNvPr>
          <p:cNvSpPr>
            <a:spLocks noGrp="1"/>
          </p:cNvSpPr>
          <p:nvPr userDrawn="1">
            <p:ph type="pic" sz="quarter" idx="104" hasCustomPrompt="1"/>
          </p:nvPr>
        </p:nvSpPr>
        <p:spPr>
          <a:xfrm>
            <a:off x="4042139" y="3693446"/>
            <a:ext cx="502920" cy="365760"/>
          </a:xfrm>
        </p:spPr>
        <p:txBody>
          <a:bodyPr anchor="ctr" anchorCtr="0"/>
          <a:lstStyle>
            <a:lvl1pPr algn="ctr">
              <a:defRPr sz="1100"/>
            </a:lvl1pPr>
          </a:lstStyle>
          <a:p>
            <a:r>
              <a:rPr lang="en-US" dirty="0"/>
              <a:t>Logo</a:t>
            </a:r>
          </a:p>
        </p:txBody>
      </p:sp>
      <p:sp>
        <p:nvSpPr>
          <p:cNvPr id="262" name="Picture Placeholder 13">
            <a:extLst>
              <a:ext uri="{FF2B5EF4-FFF2-40B4-BE49-F238E27FC236}">
                <a16:creationId xmlns:a16="http://schemas.microsoft.com/office/drawing/2014/main" id="{652FD715-2141-4B67-9972-C2792D2EA660}"/>
              </a:ext>
            </a:extLst>
          </p:cNvPr>
          <p:cNvSpPr>
            <a:spLocks noGrp="1"/>
          </p:cNvSpPr>
          <p:nvPr userDrawn="1">
            <p:ph type="pic" sz="quarter" idx="105" hasCustomPrompt="1"/>
          </p:nvPr>
        </p:nvSpPr>
        <p:spPr>
          <a:xfrm>
            <a:off x="4593500" y="3693446"/>
            <a:ext cx="502920" cy="365760"/>
          </a:xfrm>
        </p:spPr>
        <p:txBody>
          <a:bodyPr anchor="ctr" anchorCtr="0"/>
          <a:lstStyle>
            <a:lvl1pPr algn="ctr">
              <a:defRPr sz="1100"/>
            </a:lvl1pPr>
          </a:lstStyle>
          <a:p>
            <a:r>
              <a:rPr lang="en-US" dirty="0"/>
              <a:t>Logo</a:t>
            </a:r>
          </a:p>
        </p:txBody>
      </p:sp>
      <p:sp>
        <p:nvSpPr>
          <p:cNvPr id="263" name="Picture Placeholder 13">
            <a:extLst>
              <a:ext uri="{FF2B5EF4-FFF2-40B4-BE49-F238E27FC236}">
                <a16:creationId xmlns:a16="http://schemas.microsoft.com/office/drawing/2014/main" id="{B7581CAD-DF3B-442E-A976-DF173A38C366}"/>
              </a:ext>
            </a:extLst>
          </p:cNvPr>
          <p:cNvSpPr>
            <a:spLocks noGrp="1"/>
          </p:cNvSpPr>
          <p:nvPr userDrawn="1">
            <p:ph type="pic" sz="quarter" idx="106" hasCustomPrompt="1"/>
          </p:nvPr>
        </p:nvSpPr>
        <p:spPr>
          <a:xfrm>
            <a:off x="5144861" y="3693446"/>
            <a:ext cx="502920" cy="365760"/>
          </a:xfrm>
        </p:spPr>
        <p:txBody>
          <a:bodyPr anchor="ctr" anchorCtr="0"/>
          <a:lstStyle>
            <a:lvl1pPr algn="ctr">
              <a:defRPr sz="1100"/>
            </a:lvl1pPr>
          </a:lstStyle>
          <a:p>
            <a:r>
              <a:rPr lang="en-US" dirty="0"/>
              <a:t>Logo</a:t>
            </a:r>
          </a:p>
        </p:txBody>
      </p:sp>
      <p:sp>
        <p:nvSpPr>
          <p:cNvPr id="264" name="Picture Placeholder 13">
            <a:extLst>
              <a:ext uri="{FF2B5EF4-FFF2-40B4-BE49-F238E27FC236}">
                <a16:creationId xmlns:a16="http://schemas.microsoft.com/office/drawing/2014/main" id="{ECAFCC29-48E0-4DC2-B2E9-2860F4AAF364}"/>
              </a:ext>
            </a:extLst>
          </p:cNvPr>
          <p:cNvSpPr>
            <a:spLocks noGrp="1"/>
          </p:cNvSpPr>
          <p:nvPr userDrawn="1">
            <p:ph type="pic" sz="quarter" idx="107" hasCustomPrompt="1"/>
          </p:nvPr>
        </p:nvSpPr>
        <p:spPr>
          <a:xfrm>
            <a:off x="5696222" y="3693446"/>
            <a:ext cx="502920" cy="365760"/>
          </a:xfrm>
        </p:spPr>
        <p:txBody>
          <a:bodyPr anchor="ctr" anchorCtr="0"/>
          <a:lstStyle>
            <a:lvl1pPr algn="ctr">
              <a:defRPr sz="1100"/>
            </a:lvl1pPr>
          </a:lstStyle>
          <a:p>
            <a:r>
              <a:rPr lang="en-US" dirty="0"/>
              <a:t>Logo</a:t>
            </a:r>
          </a:p>
        </p:txBody>
      </p:sp>
      <p:sp>
        <p:nvSpPr>
          <p:cNvPr id="265" name="Picture Placeholder 13">
            <a:extLst>
              <a:ext uri="{FF2B5EF4-FFF2-40B4-BE49-F238E27FC236}">
                <a16:creationId xmlns:a16="http://schemas.microsoft.com/office/drawing/2014/main" id="{1374E422-0429-46BE-A9C9-392283B501ED}"/>
              </a:ext>
            </a:extLst>
          </p:cNvPr>
          <p:cNvSpPr>
            <a:spLocks noGrp="1"/>
          </p:cNvSpPr>
          <p:nvPr userDrawn="1">
            <p:ph type="pic" sz="quarter" idx="108" hasCustomPrompt="1"/>
          </p:nvPr>
        </p:nvSpPr>
        <p:spPr>
          <a:xfrm>
            <a:off x="6247583" y="3693446"/>
            <a:ext cx="502920" cy="365760"/>
          </a:xfrm>
        </p:spPr>
        <p:txBody>
          <a:bodyPr anchor="ctr" anchorCtr="0"/>
          <a:lstStyle>
            <a:lvl1pPr algn="ctr">
              <a:defRPr sz="1100"/>
            </a:lvl1pPr>
          </a:lstStyle>
          <a:p>
            <a:r>
              <a:rPr lang="en-US" dirty="0"/>
              <a:t>Logo</a:t>
            </a:r>
          </a:p>
        </p:txBody>
      </p:sp>
      <p:sp>
        <p:nvSpPr>
          <p:cNvPr id="266" name="Picture Placeholder 13">
            <a:extLst>
              <a:ext uri="{FF2B5EF4-FFF2-40B4-BE49-F238E27FC236}">
                <a16:creationId xmlns:a16="http://schemas.microsoft.com/office/drawing/2014/main" id="{88583CCA-FBEF-4223-BFE5-7F73DCF0A2DB}"/>
              </a:ext>
            </a:extLst>
          </p:cNvPr>
          <p:cNvSpPr>
            <a:spLocks noGrp="1"/>
          </p:cNvSpPr>
          <p:nvPr userDrawn="1">
            <p:ph type="pic" sz="quarter" idx="109" hasCustomPrompt="1"/>
          </p:nvPr>
        </p:nvSpPr>
        <p:spPr>
          <a:xfrm>
            <a:off x="6798944" y="3693446"/>
            <a:ext cx="502920" cy="365760"/>
          </a:xfrm>
        </p:spPr>
        <p:txBody>
          <a:bodyPr anchor="ctr" anchorCtr="0"/>
          <a:lstStyle>
            <a:lvl1pPr algn="ctr">
              <a:defRPr sz="1100"/>
            </a:lvl1pPr>
          </a:lstStyle>
          <a:p>
            <a:r>
              <a:rPr lang="en-US" dirty="0"/>
              <a:t>Logo</a:t>
            </a:r>
          </a:p>
        </p:txBody>
      </p:sp>
      <p:sp>
        <p:nvSpPr>
          <p:cNvPr id="21" name="TextBox 20">
            <a:extLst>
              <a:ext uri="{FF2B5EF4-FFF2-40B4-BE49-F238E27FC236}">
                <a16:creationId xmlns:a16="http://schemas.microsoft.com/office/drawing/2014/main" id="{28367860-F5E0-4820-BAEB-7910FC5A6542}"/>
              </a:ext>
            </a:extLst>
          </p:cNvPr>
          <p:cNvSpPr txBox="1"/>
          <p:nvPr userDrawn="1"/>
        </p:nvSpPr>
        <p:spPr bwMode="black">
          <a:xfrm>
            <a:off x="7840980" y="4627630"/>
            <a:ext cx="845820" cy="157343"/>
          </a:xfrm>
          <a:prstGeom prst="rect">
            <a:avLst/>
          </a:prstGeom>
          <a:noFill/>
        </p:spPr>
        <p:txBody>
          <a:bodyPr wrap="square" lIns="0" tIns="0" rIns="0" bIns="0" rtlCol="0" anchor="ctr" anchorCtr="0">
            <a:noAutofit/>
          </a:bodyPr>
          <a:lstStyle/>
          <a:p>
            <a:pPr algn="r"/>
            <a:fld id="{E1628AAE-5A61-43EB-BBD4-97DB23400D9C}" type="slidenum">
              <a:rPr lang="en-US" sz="800" smtClean="0">
                <a:solidFill>
                  <a:schemeClr val="tx1">
                    <a:lumMod val="25000"/>
                    <a:lumOff val="75000"/>
                  </a:schemeClr>
                </a:solidFill>
              </a:rPr>
              <a:t>‹#›</a:t>
            </a:fld>
            <a:endParaRPr lang="en-US" sz="800" dirty="0">
              <a:solidFill>
                <a:schemeClr val="tx1">
                  <a:lumMod val="25000"/>
                  <a:lumOff val="75000"/>
                </a:schemeClr>
              </a:solidFill>
            </a:endParaRPr>
          </a:p>
        </p:txBody>
      </p:sp>
    </p:spTree>
    <p:extLst>
      <p:ext uri="{BB962C8B-B14F-4D97-AF65-F5344CB8AC3E}">
        <p14:creationId xmlns:p14="http://schemas.microsoft.com/office/powerpoint/2010/main" val="31835842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Features slide_3">
    <p:spTree>
      <p:nvGrpSpPr>
        <p:cNvPr id="1" name=""/>
        <p:cNvGrpSpPr/>
        <p:nvPr/>
      </p:nvGrpSpPr>
      <p:grpSpPr>
        <a:xfrm>
          <a:off x="0" y="0"/>
          <a:ext cx="0" cy="0"/>
          <a:chOff x="0" y="0"/>
          <a:chExt cx="0" cy="0"/>
        </a:xfrm>
      </p:grpSpPr>
      <p:sp>
        <p:nvSpPr>
          <p:cNvPr id="17" name="Text Placeholder 16">
            <a:extLst>
              <a:ext uri="{FF2B5EF4-FFF2-40B4-BE49-F238E27FC236}">
                <a16:creationId xmlns:a16="http://schemas.microsoft.com/office/drawing/2014/main" id="{E07024FD-8DE1-4568-A22E-E88AD56A68C8}"/>
              </a:ext>
            </a:extLst>
          </p:cNvPr>
          <p:cNvSpPr>
            <a:spLocks noGrp="1"/>
          </p:cNvSpPr>
          <p:nvPr>
            <p:ph type="body" sz="quarter" idx="12"/>
          </p:nvPr>
        </p:nvSpPr>
        <p:spPr>
          <a:xfrm>
            <a:off x="4436928" y="1188527"/>
            <a:ext cx="4249737" cy="346309"/>
          </a:xfrm>
        </p:spPr>
        <p:txBody>
          <a:bodyPr lIns="182880" tIns="45720"/>
          <a:lstStyle>
            <a:lvl1pPr marL="0" indent="0" algn="l" defTabSz="457200" rtl="0" eaLnBrk="1" latinLnBrk="0" hangingPunct="1">
              <a:lnSpc>
                <a:spcPct val="90000"/>
              </a:lnSpc>
              <a:spcBef>
                <a:spcPts val="0"/>
              </a:spcBef>
              <a:buFontTx/>
              <a:buNone/>
              <a:defRPr lang="en-US" sz="900" b="0" i="0" kern="1200" dirty="0" smtClean="0">
                <a:solidFill>
                  <a:schemeClr val="tx1"/>
                </a:solidFill>
                <a:latin typeface="+mn-lt"/>
                <a:ea typeface="+mn-ea"/>
                <a:cs typeface="Amazon Ember Regular" charset="0"/>
              </a:defRPr>
            </a:lvl1pPr>
            <a:lvl2pPr marL="457200" indent="0">
              <a:buNone/>
              <a:defRPr/>
            </a:lvl2pPr>
          </a:lstStyle>
          <a:p>
            <a:pPr lvl="0"/>
            <a:r>
              <a:rPr lang="en-US" dirty="0"/>
              <a:t>Click to edit Master text styles</a:t>
            </a:r>
          </a:p>
        </p:txBody>
      </p:sp>
      <p:sp>
        <p:nvSpPr>
          <p:cNvPr id="3" name="Title Placeholder 1">
            <a:extLst>
              <a:ext uri="{FF2B5EF4-FFF2-40B4-BE49-F238E27FC236}">
                <a16:creationId xmlns:a16="http://schemas.microsoft.com/office/drawing/2014/main" id="{76CB2A42-BFAB-4D2F-BCCD-5492D3042B65}"/>
              </a:ext>
            </a:extLst>
          </p:cNvPr>
          <p:cNvSpPr>
            <a:spLocks noGrp="1"/>
          </p:cNvSpPr>
          <p:nvPr>
            <p:ph type="title"/>
          </p:nvPr>
        </p:nvSpPr>
        <p:spPr>
          <a:xfrm>
            <a:off x="457201" y="1009650"/>
            <a:ext cx="2876550" cy="1562100"/>
          </a:xfrm>
          <a:prstGeom prst="rect">
            <a:avLst/>
          </a:prstGeom>
        </p:spPr>
        <p:txBody>
          <a:bodyPr vert="horz" lIns="0" tIns="0" rIns="0" bIns="0" rtlCol="0" anchor="b" anchorCtr="0">
            <a:noAutofit/>
          </a:bodyPr>
          <a:lstStyle>
            <a:lvl1pPr marL="0" algn="l" defTabSz="457200" rtl="0" eaLnBrk="1" latinLnBrk="0" hangingPunct="1">
              <a:lnSpc>
                <a:spcPct val="90000"/>
              </a:lnSpc>
              <a:spcBef>
                <a:spcPts val="0"/>
              </a:spcBef>
              <a:buNone/>
              <a:defRPr lang="en-US" sz="3200" b="1" i="0" kern="1200" dirty="0">
                <a:solidFill>
                  <a:schemeClr val="accent1"/>
                </a:solidFill>
                <a:latin typeface="+mj-lt"/>
                <a:ea typeface="+mj-ea"/>
                <a:cs typeface="Amazon Ember Regular" charset="0"/>
              </a:defRPr>
            </a:lvl1pPr>
          </a:lstStyle>
          <a:p>
            <a:r>
              <a:rPr lang="en-US" dirty="0"/>
              <a:t>Click to edit Master title style</a:t>
            </a:r>
          </a:p>
        </p:txBody>
      </p:sp>
      <p:sp>
        <p:nvSpPr>
          <p:cNvPr id="5" name="Text Placeholder 4">
            <a:extLst>
              <a:ext uri="{FF2B5EF4-FFF2-40B4-BE49-F238E27FC236}">
                <a16:creationId xmlns:a16="http://schemas.microsoft.com/office/drawing/2014/main" id="{C87C123F-7E2C-40FA-B21F-E40181C4DD95}"/>
              </a:ext>
            </a:extLst>
          </p:cNvPr>
          <p:cNvSpPr>
            <a:spLocks noGrp="1"/>
          </p:cNvSpPr>
          <p:nvPr>
            <p:ph type="body" sz="quarter" idx="10"/>
          </p:nvPr>
        </p:nvSpPr>
        <p:spPr>
          <a:xfrm>
            <a:off x="457201" y="2733675"/>
            <a:ext cx="2876550" cy="1762125"/>
          </a:xfrm>
        </p:spPr>
        <p:txBody>
          <a:bodyPr/>
          <a:lstStyle>
            <a:lvl1pPr marL="0" algn="l" defTabSz="457200" rtl="0" eaLnBrk="1" latinLnBrk="0" hangingPunct="1">
              <a:lnSpc>
                <a:spcPct val="90000"/>
              </a:lnSpc>
              <a:spcBef>
                <a:spcPts val="600"/>
              </a:spcBef>
              <a:buNone/>
              <a:defRPr lang="en-US" sz="2400" b="0" i="0" kern="1200" dirty="0" smtClean="0">
                <a:solidFill>
                  <a:schemeClr val="tx1"/>
                </a:solidFill>
                <a:latin typeface="+mj-lt"/>
                <a:ea typeface="+mj-ea"/>
                <a:cs typeface="Amazon Ember Regular" charset="0"/>
              </a:defRPr>
            </a:lvl1pPr>
            <a:lvl2pPr marL="457200" indent="0">
              <a:buNone/>
              <a:defRPr/>
            </a:lvl2pPr>
          </a:lstStyle>
          <a:p>
            <a:pPr lvl="0"/>
            <a:r>
              <a:rPr lang="en-US" dirty="0"/>
              <a:t>Click to edit Master text styles</a:t>
            </a:r>
          </a:p>
        </p:txBody>
      </p:sp>
      <p:sp>
        <p:nvSpPr>
          <p:cNvPr id="6" name="Rectangle 5">
            <a:extLst>
              <a:ext uri="{FF2B5EF4-FFF2-40B4-BE49-F238E27FC236}">
                <a16:creationId xmlns:a16="http://schemas.microsoft.com/office/drawing/2014/main" id="{E643FF89-C1AD-4D9D-92FB-F69733335D90}"/>
              </a:ext>
            </a:extLst>
          </p:cNvPr>
          <p:cNvSpPr/>
          <p:nvPr userDrawn="1"/>
        </p:nvSpPr>
        <p:spPr>
          <a:xfrm rot="16200000">
            <a:off x="1381852" y="2088424"/>
            <a:ext cx="5143500" cy="966652"/>
          </a:xfrm>
          <a:prstGeom prst="rect">
            <a:avLst/>
          </a:prstGeom>
          <a:gradFill>
            <a:gsLst>
              <a:gs pos="55000">
                <a:schemeClr val="accent2"/>
              </a:gs>
              <a:gs pos="45000">
                <a:schemeClr val="accent2"/>
              </a:gs>
              <a:gs pos="15000">
                <a:schemeClr val="accent3"/>
              </a:gs>
              <a:gs pos="85000">
                <a:schemeClr val="accent1"/>
              </a:gs>
            </a:gsLst>
            <a:lin ang="0" scaled="0"/>
          </a:gra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7" name="Oval 6">
            <a:extLst>
              <a:ext uri="{FF2B5EF4-FFF2-40B4-BE49-F238E27FC236}">
                <a16:creationId xmlns:a16="http://schemas.microsoft.com/office/drawing/2014/main" id="{CCB5CC1B-3774-4FC1-988F-F26F5A4E57D9}"/>
              </a:ext>
            </a:extLst>
          </p:cNvPr>
          <p:cNvSpPr/>
          <p:nvPr userDrawn="1"/>
        </p:nvSpPr>
        <p:spPr>
          <a:xfrm>
            <a:off x="3645174" y="917979"/>
            <a:ext cx="616857" cy="616857"/>
          </a:xfrm>
          <a:prstGeom prst="ellipse">
            <a:avLst/>
          </a:prstGeom>
          <a:solidFill>
            <a:schemeClr val="bg2"/>
          </a:solidFill>
          <a:ln>
            <a:no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10" name="Oval 9">
            <a:extLst>
              <a:ext uri="{FF2B5EF4-FFF2-40B4-BE49-F238E27FC236}">
                <a16:creationId xmlns:a16="http://schemas.microsoft.com/office/drawing/2014/main" id="{AF4225ED-67A1-4B74-91DF-FC9F49C9130A}"/>
              </a:ext>
            </a:extLst>
          </p:cNvPr>
          <p:cNvSpPr/>
          <p:nvPr userDrawn="1"/>
        </p:nvSpPr>
        <p:spPr>
          <a:xfrm>
            <a:off x="3645174" y="2215323"/>
            <a:ext cx="616857" cy="616857"/>
          </a:xfrm>
          <a:prstGeom prst="ellipse">
            <a:avLst/>
          </a:prstGeom>
          <a:solidFill>
            <a:schemeClr val="bg2"/>
          </a:solidFill>
          <a:ln>
            <a:no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11" name="Oval 10">
            <a:extLst>
              <a:ext uri="{FF2B5EF4-FFF2-40B4-BE49-F238E27FC236}">
                <a16:creationId xmlns:a16="http://schemas.microsoft.com/office/drawing/2014/main" id="{EBF2FF24-4ED1-4DEB-9797-5CDAF495F5CD}"/>
              </a:ext>
            </a:extLst>
          </p:cNvPr>
          <p:cNvSpPr/>
          <p:nvPr userDrawn="1"/>
        </p:nvSpPr>
        <p:spPr>
          <a:xfrm>
            <a:off x="3645174" y="3512667"/>
            <a:ext cx="616857" cy="616857"/>
          </a:xfrm>
          <a:prstGeom prst="ellipse">
            <a:avLst/>
          </a:prstGeom>
          <a:solidFill>
            <a:schemeClr val="bg2"/>
          </a:solidFill>
          <a:ln>
            <a:no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15" name="Text Placeholder 14">
            <a:extLst>
              <a:ext uri="{FF2B5EF4-FFF2-40B4-BE49-F238E27FC236}">
                <a16:creationId xmlns:a16="http://schemas.microsoft.com/office/drawing/2014/main" id="{30BCCDBB-7981-41C3-BB48-1665E4084DD9}"/>
              </a:ext>
            </a:extLst>
          </p:cNvPr>
          <p:cNvSpPr>
            <a:spLocks noGrp="1"/>
          </p:cNvSpPr>
          <p:nvPr>
            <p:ph type="body" sz="quarter" idx="11"/>
          </p:nvPr>
        </p:nvSpPr>
        <p:spPr>
          <a:xfrm>
            <a:off x="4436928" y="917979"/>
            <a:ext cx="4249872" cy="245379"/>
          </a:xfrm>
        </p:spPr>
        <p:txBody>
          <a:bodyPr lIns="182880" tIns="91440"/>
          <a:lstStyle>
            <a:lvl1pPr marL="0" indent="0" algn="l" defTabSz="457200" rtl="0" eaLnBrk="1" latinLnBrk="0" hangingPunct="1">
              <a:lnSpc>
                <a:spcPct val="90000"/>
              </a:lnSpc>
              <a:spcBef>
                <a:spcPts val="600"/>
              </a:spcBef>
              <a:buFontTx/>
              <a:buNone/>
              <a:defRPr lang="en-US" sz="1400" b="1" i="0" kern="1200" dirty="0" smtClean="0">
                <a:solidFill>
                  <a:schemeClr val="accent1"/>
                </a:solidFill>
                <a:latin typeface="+mn-lt"/>
                <a:ea typeface="+mn-ea"/>
                <a:cs typeface="Amazon Ember Regular" charset="0"/>
              </a:defRPr>
            </a:lvl1pPr>
          </a:lstStyle>
          <a:p>
            <a:pPr lvl="0"/>
            <a:r>
              <a:rPr lang="en-US" dirty="0"/>
              <a:t>Click to edit Master text style</a:t>
            </a:r>
          </a:p>
        </p:txBody>
      </p:sp>
      <p:sp>
        <p:nvSpPr>
          <p:cNvPr id="22" name="Text Placeholder 16">
            <a:extLst>
              <a:ext uri="{FF2B5EF4-FFF2-40B4-BE49-F238E27FC236}">
                <a16:creationId xmlns:a16="http://schemas.microsoft.com/office/drawing/2014/main" id="{8C34FB47-767C-4F7E-9EF0-4D2C8B33FDA3}"/>
              </a:ext>
            </a:extLst>
          </p:cNvPr>
          <p:cNvSpPr>
            <a:spLocks noGrp="1"/>
          </p:cNvSpPr>
          <p:nvPr>
            <p:ph type="body" sz="quarter" idx="13"/>
          </p:nvPr>
        </p:nvSpPr>
        <p:spPr>
          <a:xfrm>
            <a:off x="4436928" y="3782232"/>
            <a:ext cx="4249737" cy="346309"/>
          </a:xfrm>
        </p:spPr>
        <p:txBody>
          <a:bodyPr lIns="182880" tIns="45720"/>
          <a:lstStyle>
            <a:lvl1pPr marL="0" indent="0" algn="l" defTabSz="457200" rtl="0" eaLnBrk="1" latinLnBrk="0" hangingPunct="1">
              <a:lnSpc>
                <a:spcPct val="90000"/>
              </a:lnSpc>
              <a:spcBef>
                <a:spcPts val="0"/>
              </a:spcBef>
              <a:buFontTx/>
              <a:buNone/>
              <a:defRPr lang="en-US" sz="900" b="0" i="0" kern="1200" dirty="0" smtClean="0">
                <a:solidFill>
                  <a:schemeClr val="tx1"/>
                </a:solidFill>
                <a:latin typeface="+mn-lt"/>
                <a:ea typeface="+mn-ea"/>
                <a:cs typeface="Amazon Ember Regular" charset="0"/>
              </a:defRPr>
            </a:lvl1pPr>
            <a:lvl2pPr marL="457200" indent="0">
              <a:buNone/>
              <a:defRPr/>
            </a:lvl2pPr>
          </a:lstStyle>
          <a:p>
            <a:pPr lvl="0"/>
            <a:r>
              <a:rPr lang="en-US" dirty="0"/>
              <a:t>Click to edit Master text styles</a:t>
            </a:r>
          </a:p>
        </p:txBody>
      </p:sp>
      <p:sp>
        <p:nvSpPr>
          <p:cNvPr id="23" name="Text Placeholder 14">
            <a:extLst>
              <a:ext uri="{FF2B5EF4-FFF2-40B4-BE49-F238E27FC236}">
                <a16:creationId xmlns:a16="http://schemas.microsoft.com/office/drawing/2014/main" id="{3D241DF9-5CDD-40C5-80FF-C6FF44465639}"/>
              </a:ext>
            </a:extLst>
          </p:cNvPr>
          <p:cNvSpPr>
            <a:spLocks noGrp="1"/>
          </p:cNvSpPr>
          <p:nvPr>
            <p:ph type="body" sz="quarter" idx="14"/>
          </p:nvPr>
        </p:nvSpPr>
        <p:spPr>
          <a:xfrm>
            <a:off x="4436928" y="3511684"/>
            <a:ext cx="4249872" cy="245379"/>
          </a:xfrm>
        </p:spPr>
        <p:txBody>
          <a:bodyPr lIns="182880" tIns="91440"/>
          <a:lstStyle>
            <a:lvl1pPr marL="0" indent="0" algn="l" defTabSz="457200" rtl="0" eaLnBrk="1" latinLnBrk="0" hangingPunct="1">
              <a:lnSpc>
                <a:spcPct val="90000"/>
              </a:lnSpc>
              <a:spcBef>
                <a:spcPts val="600"/>
              </a:spcBef>
              <a:buFontTx/>
              <a:buNone/>
              <a:defRPr lang="en-US" sz="1400" b="1" i="0" kern="1200" dirty="0" smtClean="0">
                <a:solidFill>
                  <a:schemeClr val="accent1"/>
                </a:solidFill>
                <a:latin typeface="+mn-lt"/>
                <a:ea typeface="+mn-ea"/>
                <a:cs typeface="Amazon Ember Regular" charset="0"/>
              </a:defRPr>
            </a:lvl1pPr>
          </a:lstStyle>
          <a:p>
            <a:pPr lvl="0"/>
            <a:r>
              <a:rPr lang="en-US" dirty="0"/>
              <a:t>Click to edit Master text style</a:t>
            </a:r>
          </a:p>
        </p:txBody>
      </p:sp>
      <p:sp>
        <p:nvSpPr>
          <p:cNvPr id="30" name="Text Placeholder 16">
            <a:extLst>
              <a:ext uri="{FF2B5EF4-FFF2-40B4-BE49-F238E27FC236}">
                <a16:creationId xmlns:a16="http://schemas.microsoft.com/office/drawing/2014/main" id="{E31F218A-0F33-4F51-9BFC-32D83C1858B1}"/>
              </a:ext>
            </a:extLst>
          </p:cNvPr>
          <p:cNvSpPr>
            <a:spLocks noGrp="1"/>
          </p:cNvSpPr>
          <p:nvPr>
            <p:ph type="body" sz="quarter" idx="15"/>
          </p:nvPr>
        </p:nvSpPr>
        <p:spPr>
          <a:xfrm>
            <a:off x="4436928" y="2485871"/>
            <a:ext cx="4249737" cy="346309"/>
          </a:xfrm>
        </p:spPr>
        <p:txBody>
          <a:bodyPr lIns="182880" tIns="45720"/>
          <a:lstStyle>
            <a:lvl1pPr marL="0" indent="0" algn="l" defTabSz="457200" rtl="0" eaLnBrk="1" latinLnBrk="0" hangingPunct="1">
              <a:lnSpc>
                <a:spcPct val="90000"/>
              </a:lnSpc>
              <a:spcBef>
                <a:spcPts val="0"/>
              </a:spcBef>
              <a:buFontTx/>
              <a:buNone/>
              <a:defRPr lang="en-US" sz="900" b="0" i="0" kern="1200" dirty="0" smtClean="0">
                <a:solidFill>
                  <a:schemeClr val="tx1"/>
                </a:solidFill>
                <a:latin typeface="+mn-lt"/>
                <a:ea typeface="+mn-ea"/>
                <a:cs typeface="Amazon Ember Regular" charset="0"/>
              </a:defRPr>
            </a:lvl1pPr>
            <a:lvl2pPr marL="457200" indent="0">
              <a:buNone/>
              <a:defRPr/>
            </a:lvl2pPr>
          </a:lstStyle>
          <a:p>
            <a:pPr lvl="0"/>
            <a:r>
              <a:rPr lang="en-US" dirty="0"/>
              <a:t>Click to edit Master text styles</a:t>
            </a:r>
          </a:p>
        </p:txBody>
      </p:sp>
      <p:sp>
        <p:nvSpPr>
          <p:cNvPr id="31" name="Text Placeholder 14">
            <a:extLst>
              <a:ext uri="{FF2B5EF4-FFF2-40B4-BE49-F238E27FC236}">
                <a16:creationId xmlns:a16="http://schemas.microsoft.com/office/drawing/2014/main" id="{1CCAB414-0CCA-483B-BE67-AEEFCFD00D01}"/>
              </a:ext>
            </a:extLst>
          </p:cNvPr>
          <p:cNvSpPr>
            <a:spLocks noGrp="1"/>
          </p:cNvSpPr>
          <p:nvPr>
            <p:ph type="body" sz="quarter" idx="16"/>
          </p:nvPr>
        </p:nvSpPr>
        <p:spPr>
          <a:xfrm>
            <a:off x="4436928" y="2215323"/>
            <a:ext cx="4249872" cy="245379"/>
          </a:xfrm>
        </p:spPr>
        <p:txBody>
          <a:bodyPr lIns="182880" tIns="91440"/>
          <a:lstStyle>
            <a:lvl1pPr marL="0" indent="0" algn="l" defTabSz="457200" rtl="0" eaLnBrk="1" latinLnBrk="0" hangingPunct="1">
              <a:lnSpc>
                <a:spcPct val="90000"/>
              </a:lnSpc>
              <a:spcBef>
                <a:spcPts val="600"/>
              </a:spcBef>
              <a:buFontTx/>
              <a:buNone/>
              <a:defRPr lang="en-US" sz="1400" b="1" i="0" kern="1200" dirty="0" smtClean="0">
                <a:solidFill>
                  <a:schemeClr val="accent1"/>
                </a:solidFill>
                <a:latin typeface="+mn-lt"/>
                <a:ea typeface="+mn-ea"/>
                <a:cs typeface="Amazon Ember Regular" charset="0"/>
              </a:defRPr>
            </a:lvl1pPr>
          </a:lstStyle>
          <a:p>
            <a:pPr lvl="0"/>
            <a:r>
              <a:rPr lang="en-US" dirty="0"/>
              <a:t>Click to edit Master text style</a:t>
            </a:r>
          </a:p>
        </p:txBody>
      </p:sp>
    </p:spTree>
    <p:extLst>
      <p:ext uri="{BB962C8B-B14F-4D97-AF65-F5344CB8AC3E}">
        <p14:creationId xmlns:p14="http://schemas.microsoft.com/office/powerpoint/2010/main" val="1178816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Features slide_4">
    <p:spTree>
      <p:nvGrpSpPr>
        <p:cNvPr id="1" name=""/>
        <p:cNvGrpSpPr/>
        <p:nvPr/>
      </p:nvGrpSpPr>
      <p:grpSpPr>
        <a:xfrm>
          <a:off x="0" y="0"/>
          <a:ext cx="0" cy="0"/>
          <a:chOff x="0" y="0"/>
          <a:chExt cx="0" cy="0"/>
        </a:xfrm>
      </p:grpSpPr>
      <p:sp>
        <p:nvSpPr>
          <p:cNvPr id="17" name="Text Placeholder 16">
            <a:extLst>
              <a:ext uri="{FF2B5EF4-FFF2-40B4-BE49-F238E27FC236}">
                <a16:creationId xmlns:a16="http://schemas.microsoft.com/office/drawing/2014/main" id="{E07024FD-8DE1-4568-A22E-E88AD56A68C8}"/>
              </a:ext>
            </a:extLst>
          </p:cNvPr>
          <p:cNvSpPr>
            <a:spLocks noGrp="1"/>
          </p:cNvSpPr>
          <p:nvPr>
            <p:ph type="body" sz="quarter" idx="12"/>
          </p:nvPr>
        </p:nvSpPr>
        <p:spPr>
          <a:xfrm>
            <a:off x="4436928" y="938213"/>
            <a:ext cx="4249737" cy="346309"/>
          </a:xfrm>
        </p:spPr>
        <p:txBody>
          <a:bodyPr lIns="182880" tIns="45720"/>
          <a:lstStyle>
            <a:lvl1pPr marL="0" indent="0" algn="l" defTabSz="457200" rtl="0" eaLnBrk="1" latinLnBrk="0" hangingPunct="1">
              <a:lnSpc>
                <a:spcPct val="90000"/>
              </a:lnSpc>
              <a:spcBef>
                <a:spcPts val="0"/>
              </a:spcBef>
              <a:buFontTx/>
              <a:buNone/>
              <a:defRPr lang="en-US" sz="900" b="0" i="0" kern="1200" dirty="0" smtClean="0">
                <a:solidFill>
                  <a:schemeClr val="tx1"/>
                </a:solidFill>
                <a:latin typeface="+mn-lt"/>
                <a:ea typeface="+mn-ea"/>
                <a:cs typeface="Amazon Ember Regular" charset="0"/>
              </a:defRPr>
            </a:lvl1pPr>
            <a:lvl2pPr marL="457200" indent="0">
              <a:buNone/>
              <a:defRPr/>
            </a:lvl2pPr>
          </a:lstStyle>
          <a:p>
            <a:pPr lvl="0"/>
            <a:r>
              <a:rPr lang="en-US" dirty="0"/>
              <a:t>Click to edit Master text styles</a:t>
            </a:r>
          </a:p>
        </p:txBody>
      </p:sp>
      <p:sp>
        <p:nvSpPr>
          <p:cNvPr id="3" name="Title Placeholder 1">
            <a:extLst>
              <a:ext uri="{FF2B5EF4-FFF2-40B4-BE49-F238E27FC236}">
                <a16:creationId xmlns:a16="http://schemas.microsoft.com/office/drawing/2014/main" id="{76CB2A42-BFAB-4D2F-BCCD-5492D3042B65}"/>
              </a:ext>
            </a:extLst>
          </p:cNvPr>
          <p:cNvSpPr>
            <a:spLocks noGrp="1"/>
          </p:cNvSpPr>
          <p:nvPr>
            <p:ph type="title"/>
          </p:nvPr>
        </p:nvSpPr>
        <p:spPr>
          <a:xfrm>
            <a:off x="457201" y="1009650"/>
            <a:ext cx="2876550" cy="1562100"/>
          </a:xfrm>
          <a:prstGeom prst="rect">
            <a:avLst/>
          </a:prstGeom>
        </p:spPr>
        <p:txBody>
          <a:bodyPr vert="horz" lIns="0" tIns="0" rIns="0" bIns="0" rtlCol="0" anchor="b" anchorCtr="0">
            <a:noAutofit/>
          </a:bodyPr>
          <a:lstStyle>
            <a:lvl1pPr marL="0" algn="l" defTabSz="457200" rtl="0" eaLnBrk="1" latinLnBrk="0" hangingPunct="1">
              <a:lnSpc>
                <a:spcPct val="90000"/>
              </a:lnSpc>
              <a:spcBef>
                <a:spcPts val="0"/>
              </a:spcBef>
              <a:buNone/>
              <a:defRPr lang="en-US" sz="3200" b="1" i="0" kern="1200" dirty="0">
                <a:solidFill>
                  <a:schemeClr val="accent1"/>
                </a:solidFill>
                <a:latin typeface="+mj-lt"/>
                <a:ea typeface="+mj-ea"/>
                <a:cs typeface="Amazon Ember Regular" charset="0"/>
              </a:defRPr>
            </a:lvl1pPr>
          </a:lstStyle>
          <a:p>
            <a:r>
              <a:rPr lang="en-US" dirty="0"/>
              <a:t>Click to edit Master title style</a:t>
            </a:r>
          </a:p>
        </p:txBody>
      </p:sp>
      <p:sp>
        <p:nvSpPr>
          <p:cNvPr id="5" name="Text Placeholder 4">
            <a:extLst>
              <a:ext uri="{FF2B5EF4-FFF2-40B4-BE49-F238E27FC236}">
                <a16:creationId xmlns:a16="http://schemas.microsoft.com/office/drawing/2014/main" id="{C87C123F-7E2C-40FA-B21F-E40181C4DD95}"/>
              </a:ext>
            </a:extLst>
          </p:cNvPr>
          <p:cNvSpPr>
            <a:spLocks noGrp="1"/>
          </p:cNvSpPr>
          <p:nvPr>
            <p:ph type="body" sz="quarter" idx="10"/>
          </p:nvPr>
        </p:nvSpPr>
        <p:spPr>
          <a:xfrm>
            <a:off x="457201" y="2733675"/>
            <a:ext cx="2876550" cy="1762125"/>
          </a:xfrm>
        </p:spPr>
        <p:txBody>
          <a:bodyPr/>
          <a:lstStyle>
            <a:lvl1pPr marL="0" algn="l" defTabSz="457200" rtl="0" eaLnBrk="1" latinLnBrk="0" hangingPunct="1">
              <a:lnSpc>
                <a:spcPct val="90000"/>
              </a:lnSpc>
              <a:spcBef>
                <a:spcPts val="600"/>
              </a:spcBef>
              <a:buNone/>
              <a:defRPr lang="en-US" sz="2400" b="0" i="0" kern="1200" dirty="0" smtClean="0">
                <a:solidFill>
                  <a:schemeClr val="tx1"/>
                </a:solidFill>
                <a:latin typeface="+mj-lt"/>
                <a:ea typeface="+mj-ea"/>
                <a:cs typeface="Amazon Ember Regular" charset="0"/>
              </a:defRPr>
            </a:lvl1pPr>
            <a:lvl2pPr marL="457200" indent="0">
              <a:buNone/>
              <a:defRPr/>
            </a:lvl2pPr>
          </a:lstStyle>
          <a:p>
            <a:pPr lvl="0"/>
            <a:r>
              <a:rPr lang="en-US" dirty="0"/>
              <a:t>Click to edit Master text styles</a:t>
            </a:r>
          </a:p>
        </p:txBody>
      </p:sp>
      <p:sp>
        <p:nvSpPr>
          <p:cNvPr id="6" name="Rectangle 5">
            <a:extLst>
              <a:ext uri="{FF2B5EF4-FFF2-40B4-BE49-F238E27FC236}">
                <a16:creationId xmlns:a16="http://schemas.microsoft.com/office/drawing/2014/main" id="{E643FF89-C1AD-4D9D-92FB-F69733335D90}"/>
              </a:ext>
            </a:extLst>
          </p:cNvPr>
          <p:cNvSpPr/>
          <p:nvPr userDrawn="1"/>
        </p:nvSpPr>
        <p:spPr>
          <a:xfrm rot="16200000">
            <a:off x="1381852" y="2088424"/>
            <a:ext cx="5143500" cy="966652"/>
          </a:xfrm>
          <a:prstGeom prst="rect">
            <a:avLst/>
          </a:prstGeom>
          <a:gradFill>
            <a:gsLst>
              <a:gs pos="55000">
                <a:schemeClr val="accent2"/>
              </a:gs>
              <a:gs pos="45000">
                <a:schemeClr val="accent2"/>
              </a:gs>
              <a:gs pos="15000">
                <a:schemeClr val="accent3"/>
              </a:gs>
              <a:gs pos="85000">
                <a:schemeClr val="accent1"/>
              </a:gs>
            </a:gsLst>
            <a:lin ang="0" scaled="0"/>
          </a:gra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7" name="Oval 6">
            <a:extLst>
              <a:ext uri="{FF2B5EF4-FFF2-40B4-BE49-F238E27FC236}">
                <a16:creationId xmlns:a16="http://schemas.microsoft.com/office/drawing/2014/main" id="{CCB5CC1B-3774-4FC1-988F-F26F5A4E57D9}"/>
              </a:ext>
            </a:extLst>
          </p:cNvPr>
          <p:cNvSpPr/>
          <p:nvPr userDrawn="1"/>
        </p:nvSpPr>
        <p:spPr>
          <a:xfrm>
            <a:off x="3645174" y="667665"/>
            <a:ext cx="616857" cy="616857"/>
          </a:xfrm>
          <a:prstGeom prst="ellipse">
            <a:avLst/>
          </a:prstGeom>
          <a:solidFill>
            <a:schemeClr val="bg2"/>
          </a:solidFill>
          <a:ln>
            <a:no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9" name="Oval 8">
            <a:extLst>
              <a:ext uri="{FF2B5EF4-FFF2-40B4-BE49-F238E27FC236}">
                <a16:creationId xmlns:a16="http://schemas.microsoft.com/office/drawing/2014/main" id="{699DED7E-93E2-446E-A829-1A7A8F4256C7}"/>
              </a:ext>
            </a:extLst>
          </p:cNvPr>
          <p:cNvSpPr/>
          <p:nvPr userDrawn="1"/>
        </p:nvSpPr>
        <p:spPr>
          <a:xfrm>
            <a:off x="3645174" y="1731435"/>
            <a:ext cx="616857" cy="616857"/>
          </a:xfrm>
          <a:prstGeom prst="ellipse">
            <a:avLst/>
          </a:prstGeom>
          <a:solidFill>
            <a:schemeClr val="bg2"/>
          </a:solidFill>
          <a:ln>
            <a:no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10" name="Oval 9">
            <a:extLst>
              <a:ext uri="{FF2B5EF4-FFF2-40B4-BE49-F238E27FC236}">
                <a16:creationId xmlns:a16="http://schemas.microsoft.com/office/drawing/2014/main" id="{AF4225ED-67A1-4B74-91DF-FC9F49C9130A}"/>
              </a:ext>
            </a:extLst>
          </p:cNvPr>
          <p:cNvSpPr/>
          <p:nvPr userDrawn="1"/>
        </p:nvSpPr>
        <p:spPr>
          <a:xfrm>
            <a:off x="3645174" y="2795205"/>
            <a:ext cx="616857" cy="616857"/>
          </a:xfrm>
          <a:prstGeom prst="ellipse">
            <a:avLst/>
          </a:prstGeom>
          <a:solidFill>
            <a:schemeClr val="bg2"/>
          </a:solidFill>
          <a:ln>
            <a:no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11" name="Oval 10">
            <a:extLst>
              <a:ext uri="{FF2B5EF4-FFF2-40B4-BE49-F238E27FC236}">
                <a16:creationId xmlns:a16="http://schemas.microsoft.com/office/drawing/2014/main" id="{EBF2FF24-4ED1-4DEB-9797-5CDAF495F5CD}"/>
              </a:ext>
            </a:extLst>
          </p:cNvPr>
          <p:cNvSpPr/>
          <p:nvPr userDrawn="1"/>
        </p:nvSpPr>
        <p:spPr>
          <a:xfrm>
            <a:off x="3645174" y="3858976"/>
            <a:ext cx="616857" cy="616857"/>
          </a:xfrm>
          <a:prstGeom prst="ellipse">
            <a:avLst/>
          </a:prstGeom>
          <a:solidFill>
            <a:schemeClr val="bg2"/>
          </a:solidFill>
          <a:ln>
            <a:no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15" name="Text Placeholder 14">
            <a:extLst>
              <a:ext uri="{FF2B5EF4-FFF2-40B4-BE49-F238E27FC236}">
                <a16:creationId xmlns:a16="http://schemas.microsoft.com/office/drawing/2014/main" id="{30BCCDBB-7981-41C3-BB48-1665E4084DD9}"/>
              </a:ext>
            </a:extLst>
          </p:cNvPr>
          <p:cNvSpPr>
            <a:spLocks noGrp="1"/>
          </p:cNvSpPr>
          <p:nvPr>
            <p:ph type="body" sz="quarter" idx="11"/>
          </p:nvPr>
        </p:nvSpPr>
        <p:spPr>
          <a:xfrm>
            <a:off x="4436928" y="667665"/>
            <a:ext cx="4249872" cy="245379"/>
          </a:xfrm>
        </p:spPr>
        <p:txBody>
          <a:bodyPr lIns="182880" tIns="91440"/>
          <a:lstStyle>
            <a:lvl1pPr marL="0" indent="0" algn="l" defTabSz="457200" rtl="0" eaLnBrk="1" latinLnBrk="0" hangingPunct="1">
              <a:lnSpc>
                <a:spcPct val="90000"/>
              </a:lnSpc>
              <a:spcBef>
                <a:spcPts val="600"/>
              </a:spcBef>
              <a:buFontTx/>
              <a:buNone/>
              <a:defRPr lang="en-US" sz="1400" b="1" i="0" kern="1200" dirty="0" smtClean="0">
                <a:solidFill>
                  <a:schemeClr val="accent1"/>
                </a:solidFill>
                <a:latin typeface="+mn-lt"/>
                <a:ea typeface="+mn-ea"/>
                <a:cs typeface="Amazon Ember Regular" charset="0"/>
              </a:defRPr>
            </a:lvl1pPr>
          </a:lstStyle>
          <a:p>
            <a:pPr lvl="0"/>
            <a:r>
              <a:rPr lang="en-US" dirty="0"/>
              <a:t>Click to edit Master text style</a:t>
            </a:r>
          </a:p>
        </p:txBody>
      </p:sp>
      <p:sp>
        <p:nvSpPr>
          <p:cNvPr id="22" name="Text Placeholder 16">
            <a:extLst>
              <a:ext uri="{FF2B5EF4-FFF2-40B4-BE49-F238E27FC236}">
                <a16:creationId xmlns:a16="http://schemas.microsoft.com/office/drawing/2014/main" id="{8C34FB47-767C-4F7E-9EF0-4D2C8B33FDA3}"/>
              </a:ext>
            </a:extLst>
          </p:cNvPr>
          <p:cNvSpPr>
            <a:spLocks noGrp="1"/>
          </p:cNvSpPr>
          <p:nvPr>
            <p:ph type="body" sz="quarter" idx="13"/>
          </p:nvPr>
        </p:nvSpPr>
        <p:spPr>
          <a:xfrm>
            <a:off x="4436928" y="4128541"/>
            <a:ext cx="4249737" cy="346309"/>
          </a:xfrm>
        </p:spPr>
        <p:txBody>
          <a:bodyPr lIns="182880" tIns="45720"/>
          <a:lstStyle>
            <a:lvl1pPr marL="0" indent="0" algn="l" defTabSz="457200" rtl="0" eaLnBrk="1" latinLnBrk="0" hangingPunct="1">
              <a:lnSpc>
                <a:spcPct val="90000"/>
              </a:lnSpc>
              <a:spcBef>
                <a:spcPts val="0"/>
              </a:spcBef>
              <a:buFontTx/>
              <a:buNone/>
              <a:defRPr lang="en-US" sz="900" b="0" i="0" kern="1200" dirty="0" smtClean="0">
                <a:solidFill>
                  <a:schemeClr val="tx1"/>
                </a:solidFill>
                <a:latin typeface="+mn-lt"/>
                <a:ea typeface="+mn-ea"/>
                <a:cs typeface="Amazon Ember Regular" charset="0"/>
              </a:defRPr>
            </a:lvl1pPr>
            <a:lvl2pPr marL="457200" indent="0">
              <a:buNone/>
              <a:defRPr/>
            </a:lvl2pPr>
          </a:lstStyle>
          <a:p>
            <a:pPr lvl="0"/>
            <a:r>
              <a:rPr lang="en-US" dirty="0"/>
              <a:t>Click to edit Master text styles</a:t>
            </a:r>
          </a:p>
        </p:txBody>
      </p:sp>
      <p:sp>
        <p:nvSpPr>
          <p:cNvPr id="23" name="Text Placeholder 14">
            <a:extLst>
              <a:ext uri="{FF2B5EF4-FFF2-40B4-BE49-F238E27FC236}">
                <a16:creationId xmlns:a16="http://schemas.microsoft.com/office/drawing/2014/main" id="{3D241DF9-5CDD-40C5-80FF-C6FF44465639}"/>
              </a:ext>
            </a:extLst>
          </p:cNvPr>
          <p:cNvSpPr>
            <a:spLocks noGrp="1"/>
          </p:cNvSpPr>
          <p:nvPr>
            <p:ph type="body" sz="quarter" idx="14"/>
          </p:nvPr>
        </p:nvSpPr>
        <p:spPr>
          <a:xfrm>
            <a:off x="4436928" y="3857993"/>
            <a:ext cx="4249872" cy="245379"/>
          </a:xfrm>
        </p:spPr>
        <p:txBody>
          <a:bodyPr lIns="182880" tIns="91440"/>
          <a:lstStyle>
            <a:lvl1pPr marL="0" indent="0" algn="l" defTabSz="457200" rtl="0" eaLnBrk="1" latinLnBrk="0" hangingPunct="1">
              <a:lnSpc>
                <a:spcPct val="90000"/>
              </a:lnSpc>
              <a:spcBef>
                <a:spcPts val="600"/>
              </a:spcBef>
              <a:buFontTx/>
              <a:buNone/>
              <a:defRPr lang="en-US" sz="1400" b="1" i="0" kern="1200" dirty="0" smtClean="0">
                <a:solidFill>
                  <a:schemeClr val="accent1"/>
                </a:solidFill>
                <a:latin typeface="+mn-lt"/>
                <a:ea typeface="+mn-ea"/>
                <a:cs typeface="Amazon Ember Regular" charset="0"/>
              </a:defRPr>
            </a:lvl1pPr>
          </a:lstStyle>
          <a:p>
            <a:pPr lvl="0"/>
            <a:r>
              <a:rPr lang="en-US" dirty="0"/>
              <a:t>Click to edit Master text style</a:t>
            </a:r>
          </a:p>
        </p:txBody>
      </p:sp>
      <p:sp>
        <p:nvSpPr>
          <p:cNvPr id="30" name="Text Placeholder 16">
            <a:extLst>
              <a:ext uri="{FF2B5EF4-FFF2-40B4-BE49-F238E27FC236}">
                <a16:creationId xmlns:a16="http://schemas.microsoft.com/office/drawing/2014/main" id="{E31F218A-0F33-4F51-9BFC-32D83C1858B1}"/>
              </a:ext>
            </a:extLst>
          </p:cNvPr>
          <p:cNvSpPr>
            <a:spLocks noGrp="1"/>
          </p:cNvSpPr>
          <p:nvPr>
            <p:ph type="body" sz="quarter" idx="15"/>
          </p:nvPr>
        </p:nvSpPr>
        <p:spPr>
          <a:xfrm>
            <a:off x="4436928" y="3066361"/>
            <a:ext cx="4249737" cy="346309"/>
          </a:xfrm>
        </p:spPr>
        <p:txBody>
          <a:bodyPr lIns="182880" tIns="45720"/>
          <a:lstStyle>
            <a:lvl1pPr marL="0" indent="0" algn="l" defTabSz="457200" rtl="0" eaLnBrk="1" latinLnBrk="0" hangingPunct="1">
              <a:lnSpc>
                <a:spcPct val="90000"/>
              </a:lnSpc>
              <a:spcBef>
                <a:spcPts val="0"/>
              </a:spcBef>
              <a:buFontTx/>
              <a:buNone/>
              <a:defRPr lang="en-US" sz="900" b="0" i="0" kern="1200" dirty="0" smtClean="0">
                <a:solidFill>
                  <a:schemeClr val="tx1"/>
                </a:solidFill>
                <a:latin typeface="+mn-lt"/>
                <a:ea typeface="+mn-ea"/>
                <a:cs typeface="Amazon Ember Regular" charset="0"/>
              </a:defRPr>
            </a:lvl1pPr>
            <a:lvl2pPr marL="457200" indent="0">
              <a:buNone/>
              <a:defRPr/>
            </a:lvl2pPr>
          </a:lstStyle>
          <a:p>
            <a:pPr lvl="0"/>
            <a:r>
              <a:rPr lang="en-US" dirty="0"/>
              <a:t>Click to edit Master text styles</a:t>
            </a:r>
          </a:p>
        </p:txBody>
      </p:sp>
      <p:sp>
        <p:nvSpPr>
          <p:cNvPr id="31" name="Text Placeholder 14">
            <a:extLst>
              <a:ext uri="{FF2B5EF4-FFF2-40B4-BE49-F238E27FC236}">
                <a16:creationId xmlns:a16="http://schemas.microsoft.com/office/drawing/2014/main" id="{1CCAB414-0CCA-483B-BE67-AEEFCFD00D01}"/>
              </a:ext>
            </a:extLst>
          </p:cNvPr>
          <p:cNvSpPr>
            <a:spLocks noGrp="1"/>
          </p:cNvSpPr>
          <p:nvPr>
            <p:ph type="body" sz="quarter" idx="16"/>
          </p:nvPr>
        </p:nvSpPr>
        <p:spPr>
          <a:xfrm>
            <a:off x="4436928" y="2795813"/>
            <a:ext cx="4249872" cy="245379"/>
          </a:xfrm>
        </p:spPr>
        <p:txBody>
          <a:bodyPr lIns="182880" tIns="91440"/>
          <a:lstStyle>
            <a:lvl1pPr marL="0" indent="0" algn="l" defTabSz="457200" rtl="0" eaLnBrk="1" latinLnBrk="0" hangingPunct="1">
              <a:lnSpc>
                <a:spcPct val="90000"/>
              </a:lnSpc>
              <a:spcBef>
                <a:spcPts val="600"/>
              </a:spcBef>
              <a:buFontTx/>
              <a:buNone/>
              <a:defRPr lang="en-US" sz="1400" b="1" i="0" kern="1200" dirty="0" smtClean="0">
                <a:solidFill>
                  <a:schemeClr val="accent1"/>
                </a:solidFill>
                <a:latin typeface="+mn-lt"/>
                <a:ea typeface="+mn-ea"/>
                <a:cs typeface="Amazon Ember Regular" charset="0"/>
              </a:defRPr>
            </a:lvl1pPr>
          </a:lstStyle>
          <a:p>
            <a:pPr lvl="0"/>
            <a:r>
              <a:rPr lang="en-US" dirty="0"/>
              <a:t>Click to edit Master text style</a:t>
            </a:r>
          </a:p>
        </p:txBody>
      </p:sp>
      <p:sp>
        <p:nvSpPr>
          <p:cNvPr id="32" name="Text Placeholder 16">
            <a:extLst>
              <a:ext uri="{FF2B5EF4-FFF2-40B4-BE49-F238E27FC236}">
                <a16:creationId xmlns:a16="http://schemas.microsoft.com/office/drawing/2014/main" id="{91B61799-3117-49AE-900B-D080E9D5DFDF}"/>
              </a:ext>
            </a:extLst>
          </p:cNvPr>
          <p:cNvSpPr>
            <a:spLocks noGrp="1"/>
          </p:cNvSpPr>
          <p:nvPr>
            <p:ph type="body" sz="quarter" idx="17"/>
          </p:nvPr>
        </p:nvSpPr>
        <p:spPr>
          <a:xfrm>
            <a:off x="4436928" y="2000393"/>
            <a:ext cx="4249737" cy="346309"/>
          </a:xfrm>
        </p:spPr>
        <p:txBody>
          <a:bodyPr lIns="182880" tIns="45720"/>
          <a:lstStyle>
            <a:lvl1pPr marL="0" indent="0" algn="l" defTabSz="457200" rtl="0" eaLnBrk="1" latinLnBrk="0" hangingPunct="1">
              <a:lnSpc>
                <a:spcPct val="90000"/>
              </a:lnSpc>
              <a:spcBef>
                <a:spcPts val="0"/>
              </a:spcBef>
              <a:buFontTx/>
              <a:buNone/>
              <a:defRPr lang="en-US" sz="900" b="0" i="0" kern="1200" dirty="0" smtClean="0">
                <a:solidFill>
                  <a:schemeClr val="tx1"/>
                </a:solidFill>
                <a:latin typeface="+mn-lt"/>
                <a:ea typeface="+mn-ea"/>
                <a:cs typeface="Amazon Ember Regular" charset="0"/>
              </a:defRPr>
            </a:lvl1pPr>
            <a:lvl2pPr marL="457200" indent="0">
              <a:buNone/>
              <a:defRPr/>
            </a:lvl2pPr>
          </a:lstStyle>
          <a:p>
            <a:pPr lvl="0"/>
            <a:r>
              <a:rPr lang="en-US" dirty="0"/>
              <a:t>Click to edit Master text styles</a:t>
            </a:r>
          </a:p>
        </p:txBody>
      </p:sp>
      <p:sp>
        <p:nvSpPr>
          <p:cNvPr id="33" name="Text Placeholder 14">
            <a:extLst>
              <a:ext uri="{FF2B5EF4-FFF2-40B4-BE49-F238E27FC236}">
                <a16:creationId xmlns:a16="http://schemas.microsoft.com/office/drawing/2014/main" id="{6220B861-5CFA-4E32-9E48-7B9A02D59C7D}"/>
              </a:ext>
            </a:extLst>
          </p:cNvPr>
          <p:cNvSpPr>
            <a:spLocks noGrp="1"/>
          </p:cNvSpPr>
          <p:nvPr>
            <p:ph type="body" sz="quarter" idx="18"/>
          </p:nvPr>
        </p:nvSpPr>
        <p:spPr>
          <a:xfrm>
            <a:off x="4436928" y="1729845"/>
            <a:ext cx="4249872" cy="245379"/>
          </a:xfrm>
        </p:spPr>
        <p:txBody>
          <a:bodyPr lIns="182880" tIns="91440"/>
          <a:lstStyle>
            <a:lvl1pPr marL="0" indent="0" algn="l" defTabSz="457200" rtl="0" eaLnBrk="1" latinLnBrk="0" hangingPunct="1">
              <a:lnSpc>
                <a:spcPct val="90000"/>
              </a:lnSpc>
              <a:spcBef>
                <a:spcPts val="600"/>
              </a:spcBef>
              <a:buFontTx/>
              <a:buNone/>
              <a:defRPr lang="en-US" sz="1400" b="1" i="0" kern="1200" dirty="0" smtClean="0">
                <a:solidFill>
                  <a:schemeClr val="accent1"/>
                </a:solidFill>
                <a:latin typeface="+mn-lt"/>
                <a:ea typeface="+mn-ea"/>
                <a:cs typeface="Amazon Ember Regular" charset="0"/>
              </a:defRPr>
            </a:lvl1pPr>
          </a:lstStyle>
          <a:p>
            <a:pPr lvl="0"/>
            <a:r>
              <a:rPr lang="en-US" dirty="0"/>
              <a:t>Click to edit Master text style</a:t>
            </a:r>
          </a:p>
        </p:txBody>
      </p:sp>
    </p:spTree>
    <p:extLst>
      <p:ext uri="{BB962C8B-B14F-4D97-AF65-F5344CB8AC3E}">
        <p14:creationId xmlns:p14="http://schemas.microsoft.com/office/powerpoint/2010/main" val="657064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Features slide_5">
    <p:spTree>
      <p:nvGrpSpPr>
        <p:cNvPr id="1" name=""/>
        <p:cNvGrpSpPr/>
        <p:nvPr/>
      </p:nvGrpSpPr>
      <p:grpSpPr>
        <a:xfrm>
          <a:off x="0" y="0"/>
          <a:ext cx="0" cy="0"/>
          <a:chOff x="0" y="0"/>
          <a:chExt cx="0" cy="0"/>
        </a:xfrm>
      </p:grpSpPr>
      <p:sp>
        <p:nvSpPr>
          <p:cNvPr id="17" name="Text Placeholder 16">
            <a:extLst>
              <a:ext uri="{FF2B5EF4-FFF2-40B4-BE49-F238E27FC236}">
                <a16:creationId xmlns:a16="http://schemas.microsoft.com/office/drawing/2014/main" id="{E07024FD-8DE1-4568-A22E-E88AD56A68C8}"/>
              </a:ext>
            </a:extLst>
          </p:cNvPr>
          <p:cNvSpPr>
            <a:spLocks noGrp="1"/>
          </p:cNvSpPr>
          <p:nvPr>
            <p:ph type="body" sz="quarter" idx="12"/>
          </p:nvPr>
        </p:nvSpPr>
        <p:spPr>
          <a:xfrm>
            <a:off x="4436928" y="938213"/>
            <a:ext cx="4249737" cy="346309"/>
          </a:xfrm>
        </p:spPr>
        <p:txBody>
          <a:bodyPr lIns="182880" tIns="45720"/>
          <a:lstStyle>
            <a:lvl1pPr marL="0" indent="0" algn="l" defTabSz="457200" rtl="0" eaLnBrk="1" latinLnBrk="0" hangingPunct="1">
              <a:lnSpc>
                <a:spcPct val="90000"/>
              </a:lnSpc>
              <a:spcBef>
                <a:spcPts val="0"/>
              </a:spcBef>
              <a:buFontTx/>
              <a:buNone/>
              <a:defRPr lang="en-US" sz="900" b="0" i="0" kern="1200" dirty="0" smtClean="0">
                <a:solidFill>
                  <a:schemeClr val="tx1"/>
                </a:solidFill>
                <a:latin typeface="+mn-lt"/>
                <a:ea typeface="+mn-ea"/>
                <a:cs typeface="Amazon Ember Regular" charset="0"/>
              </a:defRPr>
            </a:lvl1pPr>
            <a:lvl2pPr marL="457200" indent="0">
              <a:buNone/>
              <a:defRPr/>
            </a:lvl2pPr>
          </a:lstStyle>
          <a:p>
            <a:pPr lvl="0"/>
            <a:r>
              <a:rPr lang="en-US" dirty="0"/>
              <a:t>Click to edit Master text styles</a:t>
            </a:r>
          </a:p>
        </p:txBody>
      </p:sp>
      <p:sp>
        <p:nvSpPr>
          <p:cNvPr id="3" name="Title Placeholder 1">
            <a:extLst>
              <a:ext uri="{FF2B5EF4-FFF2-40B4-BE49-F238E27FC236}">
                <a16:creationId xmlns:a16="http://schemas.microsoft.com/office/drawing/2014/main" id="{76CB2A42-BFAB-4D2F-BCCD-5492D3042B65}"/>
              </a:ext>
            </a:extLst>
          </p:cNvPr>
          <p:cNvSpPr>
            <a:spLocks noGrp="1"/>
          </p:cNvSpPr>
          <p:nvPr>
            <p:ph type="title"/>
          </p:nvPr>
        </p:nvSpPr>
        <p:spPr>
          <a:xfrm>
            <a:off x="457201" y="1009650"/>
            <a:ext cx="2876550" cy="1562100"/>
          </a:xfrm>
          <a:prstGeom prst="rect">
            <a:avLst/>
          </a:prstGeom>
        </p:spPr>
        <p:txBody>
          <a:bodyPr vert="horz" lIns="0" tIns="0" rIns="0" bIns="0" rtlCol="0" anchor="b" anchorCtr="0">
            <a:noAutofit/>
          </a:bodyPr>
          <a:lstStyle>
            <a:lvl1pPr marL="0" algn="l" defTabSz="457200" rtl="0" eaLnBrk="1" latinLnBrk="0" hangingPunct="1">
              <a:lnSpc>
                <a:spcPct val="90000"/>
              </a:lnSpc>
              <a:spcBef>
                <a:spcPts val="0"/>
              </a:spcBef>
              <a:buNone/>
              <a:defRPr lang="en-US" sz="3200" b="1" i="0" kern="1200" dirty="0">
                <a:solidFill>
                  <a:schemeClr val="accent1"/>
                </a:solidFill>
                <a:latin typeface="+mj-lt"/>
                <a:ea typeface="+mj-ea"/>
                <a:cs typeface="Amazon Ember Regular" charset="0"/>
              </a:defRPr>
            </a:lvl1pPr>
          </a:lstStyle>
          <a:p>
            <a:r>
              <a:rPr lang="en-US" dirty="0"/>
              <a:t>Click to edit Master title style</a:t>
            </a:r>
          </a:p>
        </p:txBody>
      </p:sp>
      <p:sp>
        <p:nvSpPr>
          <p:cNvPr id="5" name="Text Placeholder 4">
            <a:extLst>
              <a:ext uri="{FF2B5EF4-FFF2-40B4-BE49-F238E27FC236}">
                <a16:creationId xmlns:a16="http://schemas.microsoft.com/office/drawing/2014/main" id="{C87C123F-7E2C-40FA-B21F-E40181C4DD95}"/>
              </a:ext>
            </a:extLst>
          </p:cNvPr>
          <p:cNvSpPr>
            <a:spLocks noGrp="1"/>
          </p:cNvSpPr>
          <p:nvPr>
            <p:ph type="body" sz="quarter" idx="10"/>
          </p:nvPr>
        </p:nvSpPr>
        <p:spPr>
          <a:xfrm>
            <a:off x="457201" y="2733675"/>
            <a:ext cx="2876550" cy="1762125"/>
          </a:xfrm>
        </p:spPr>
        <p:txBody>
          <a:bodyPr/>
          <a:lstStyle>
            <a:lvl1pPr marL="0" algn="l" defTabSz="457200" rtl="0" eaLnBrk="1" latinLnBrk="0" hangingPunct="1">
              <a:lnSpc>
                <a:spcPct val="90000"/>
              </a:lnSpc>
              <a:spcBef>
                <a:spcPts val="600"/>
              </a:spcBef>
              <a:buNone/>
              <a:defRPr lang="en-US" sz="2400" b="0" i="0" kern="1200" dirty="0" smtClean="0">
                <a:solidFill>
                  <a:schemeClr val="tx1"/>
                </a:solidFill>
                <a:latin typeface="+mj-lt"/>
                <a:ea typeface="+mj-ea"/>
                <a:cs typeface="Amazon Ember Regular" charset="0"/>
              </a:defRPr>
            </a:lvl1pPr>
            <a:lvl2pPr marL="457200" indent="0">
              <a:buNone/>
              <a:defRPr/>
            </a:lvl2pPr>
          </a:lstStyle>
          <a:p>
            <a:pPr lvl="0"/>
            <a:r>
              <a:rPr lang="en-US" dirty="0"/>
              <a:t>Click to edit Master text styles</a:t>
            </a:r>
          </a:p>
        </p:txBody>
      </p:sp>
      <p:sp>
        <p:nvSpPr>
          <p:cNvPr id="6" name="Rectangle 5">
            <a:extLst>
              <a:ext uri="{FF2B5EF4-FFF2-40B4-BE49-F238E27FC236}">
                <a16:creationId xmlns:a16="http://schemas.microsoft.com/office/drawing/2014/main" id="{E643FF89-C1AD-4D9D-92FB-F69733335D90}"/>
              </a:ext>
            </a:extLst>
          </p:cNvPr>
          <p:cNvSpPr/>
          <p:nvPr userDrawn="1"/>
        </p:nvSpPr>
        <p:spPr>
          <a:xfrm rot="16200000">
            <a:off x="1381852" y="2088424"/>
            <a:ext cx="5143500" cy="966652"/>
          </a:xfrm>
          <a:prstGeom prst="rect">
            <a:avLst/>
          </a:prstGeom>
          <a:gradFill>
            <a:gsLst>
              <a:gs pos="55000">
                <a:schemeClr val="accent2"/>
              </a:gs>
              <a:gs pos="45000">
                <a:schemeClr val="accent2"/>
              </a:gs>
              <a:gs pos="15000">
                <a:schemeClr val="accent3"/>
              </a:gs>
              <a:gs pos="85000">
                <a:schemeClr val="accent1"/>
              </a:gs>
            </a:gsLst>
            <a:lin ang="0" scaled="0"/>
          </a:gra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7" name="Oval 6">
            <a:extLst>
              <a:ext uri="{FF2B5EF4-FFF2-40B4-BE49-F238E27FC236}">
                <a16:creationId xmlns:a16="http://schemas.microsoft.com/office/drawing/2014/main" id="{CCB5CC1B-3774-4FC1-988F-F26F5A4E57D9}"/>
              </a:ext>
            </a:extLst>
          </p:cNvPr>
          <p:cNvSpPr/>
          <p:nvPr userDrawn="1"/>
        </p:nvSpPr>
        <p:spPr>
          <a:xfrm>
            <a:off x="3645174" y="667665"/>
            <a:ext cx="616857" cy="616857"/>
          </a:xfrm>
          <a:prstGeom prst="ellipse">
            <a:avLst/>
          </a:prstGeom>
          <a:solidFill>
            <a:schemeClr val="bg2"/>
          </a:solidFill>
          <a:ln>
            <a:no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8" name="Oval 7">
            <a:extLst>
              <a:ext uri="{FF2B5EF4-FFF2-40B4-BE49-F238E27FC236}">
                <a16:creationId xmlns:a16="http://schemas.microsoft.com/office/drawing/2014/main" id="{AC6DD706-AA44-4FDD-9429-122708671E07}"/>
              </a:ext>
            </a:extLst>
          </p:cNvPr>
          <p:cNvSpPr/>
          <p:nvPr userDrawn="1"/>
        </p:nvSpPr>
        <p:spPr>
          <a:xfrm>
            <a:off x="3645174" y="1465493"/>
            <a:ext cx="616857" cy="616857"/>
          </a:xfrm>
          <a:prstGeom prst="ellipse">
            <a:avLst/>
          </a:prstGeom>
          <a:solidFill>
            <a:schemeClr val="bg2"/>
          </a:solidFill>
          <a:ln>
            <a:no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9" name="Oval 8">
            <a:extLst>
              <a:ext uri="{FF2B5EF4-FFF2-40B4-BE49-F238E27FC236}">
                <a16:creationId xmlns:a16="http://schemas.microsoft.com/office/drawing/2014/main" id="{699DED7E-93E2-446E-A829-1A7A8F4256C7}"/>
              </a:ext>
            </a:extLst>
          </p:cNvPr>
          <p:cNvSpPr/>
          <p:nvPr userDrawn="1"/>
        </p:nvSpPr>
        <p:spPr>
          <a:xfrm>
            <a:off x="3645174" y="2263321"/>
            <a:ext cx="616857" cy="616857"/>
          </a:xfrm>
          <a:prstGeom prst="ellipse">
            <a:avLst/>
          </a:prstGeom>
          <a:solidFill>
            <a:schemeClr val="bg2"/>
          </a:solidFill>
          <a:ln>
            <a:no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10" name="Oval 9">
            <a:extLst>
              <a:ext uri="{FF2B5EF4-FFF2-40B4-BE49-F238E27FC236}">
                <a16:creationId xmlns:a16="http://schemas.microsoft.com/office/drawing/2014/main" id="{AF4225ED-67A1-4B74-91DF-FC9F49C9130A}"/>
              </a:ext>
            </a:extLst>
          </p:cNvPr>
          <p:cNvSpPr/>
          <p:nvPr userDrawn="1"/>
        </p:nvSpPr>
        <p:spPr>
          <a:xfrm>
            <a:off x="3645174" y="3061149"/>
            <a:ext cx="616857" cy="616857"/>
          </a:xfrm>
          <a:prstGeom prst="ellipse">
            <a:avLst/>
          </a:prstGeom>
          <a:solidFill>
            <a:schemeClr val="bg2"/>
          </a:solidFill>
          <a:ln>
            <a:no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11" name="Oval 10">
            <a:extLst>
              <a:ext uri="{FF2B5EF4-FFF2-40B4-BE49-F238E27FC236}">
                <a16:creationId xmlns:a16="http://schemas.microsoft.com/office/drawing/2014/main" id="{EBF2FF24-4ED1-4DEB-9797-5CDAF495F5CD}"/>
              </a:ext>
            </a:extLst>
          </p:cNvPr>
          <p:cNvSpPr/>
          <p:nvPr userDrawn="1"/>
        </p:nvSpPr>
        <p:spPr>
          <a:xfrm>
            <a:off x="3645174" y="3858976"/>
            <a:ext cx="616857" cy="616857"/>
          </a:xfrm>
          <a:prstGeom prst="ellipse">
            <a:avLst/>
          </a:prstGeom>
          <a:solidFill>
            <a:schemeClr val="bg2"/>
          </a:solidFill>
          <a:ln>
            <a:no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15" name="Text Placeholder 14">
            <a:extLst>
              <a:ext uri="{FF2B5EF4-FFF2-40B4-BE49-F238E27FC236}">
                <a16:creationId xmlns:a16="http://schemas.microsoft.com/office/drawing/2014/main" id="{30BCCDBB-7981-41C3-BB48-1665E4084DD9}"/>
              </a:ext>
            </a:extLst>
          </p:cNvPr>
          <p:cNvSpPr>
            <a:spLocks noGrp="1"/>
          </p:cNvSpPr>
          <p:nvPr>
            <p:ph type="body" sz="quarter" idx="11"/>
          </p:nvPr>
        </p:nvSpPr>
        <p:spPr>
          <a:xfrm>
            <a:off x="4436928" y="667665"/>
            <a:ext cx="4249872" cy="245379"/>
          </a:xfrm>
        </p:spPr>
        <p:txBody>
          <a:bodyPr lIns="182880" tIns="91440"/>
          <a:lstStyle>
            <a:lvl1pPr marL="0" indent="0" algn="l" defTabSz="457200" rtl="0" eaLnBrk="1" latinLnBrk="0" hangingPunct="1">
              <a:lnSpc>
                <a:spcPct val="90000"/>
              </a:lnSpc>
              <a:spcBef>
                <a:spcPts val="600"/>
              </a:spcBef>
              <a:buFontTx/>
              <a:buNone/>
              <a:defRPr lang="en-US" sz="1400" b="1" i="0" kern="1200" dirty="0" smtClean="0">
                <a:solidFill>
                  <a:schemeClr val="accent1"/>
                </a:solidFill>
                <a:latin typeface="+mn-lt"/>
                <a:ea typeface="+mn-ea"/>
                <a:cs typeface="Amazon Ember Regular" charset="0"/>
              </a:defRPr>
            </a:lvl1pPr>
          </a:lstStyle>
          <a:p>
            <a:pPr lvl="0"/>
            <a:r>
              <a:rPr lang="en-US" dirty="0"/>
              <a:t>Click to edit Master text style</a:t>
            </a:r>
          </a:p>
        </p:txBody>
      </p:sp>
      <p:sp>
        <p:nvSpPr>
          <p:cNvPr id="22" name="Text Placeholder 16">
            <a:extLst>
              <a:ext uri="{FF2B5EF4-FFF2-40B4-BE49-F238E27FC236}">
                <a16:creationId xmlns:a16="http://schemas.microsoft.com/office/drawing/2014/main" id="{8C34FB47-767C-4F7E-9EF0-4D2C8B33FDA3}"/>
              </a:ext>
            </a:extLst>
          </p:cNvPr>
          <p:cNvSpPr>
            <a:spLocks noGrp="1"/>
          </p:cNvSpPr>
          <p:nvPr>
            <p:ph type="body" sz="quarter" idx="13"/>
          </p:nvPr>
        </p:nvSpPr>
        <p:spPr>
          <a:xfrm>
            <a:off x="4436928" y="4128541"/>
            <a:ext cx="4249737" cy="346309"/>
          </a:xfrm>
        </p:spPr>
        <p:txBody>
          <a:bodyPr lIns="182880" tIns="45720"/>
          <a:lstStyle>
            <a:lvl1pPr marL="0" indent="0" algn="l" defTabSz="457200" rtl="0" eaLnBrk="1" latinLnBrk="0" hangingPunct="1">
              <a:lnSpc>
                <a:spcPct val="90000"/>
              </a:lnSpc>
              <a:spcBef>
                <a:spcPts val="0"/>
              </a:spcBef>
              <a:buFontTx/>
              <a:buNone/>
              <a:defRPr lang="en-US" sz="900" b="0" i="0" kern="1200" dirty="0" smtClean="0">
                <a:solidFill>
                  <a:schemeClr val="tx1"/>
                </a:solidFill>
                <a:latin typeface="+mn-lt"/>
                <a:ea typeface="+mn-ea"/>
                <a:cs typeface="Amazon Ember Regular" charset="0"/>
              </a:defRPr>
            </a:lvl1pPr>
            <a:lvl2pPr marL="457200" indent="0">
              <a:buNone/>
              <a:defRPr/>
            </a:lvl2pPr>
          </a:lstStyle>
          <a:p>
            <a:pPr lvl="0"/>
            <a:r>
              <a:rPr lang="en-US" dirty="0"/>
              <a:t>Click to edit Master text styles</a:t>
            </a:r>
          </a:p>
        </p:txBody>
      </p:sp>
      <p:sp>
        <p:nvSpPr>
          <p:cNvPr id="23" name="Text Placeholder 14">
            <a:extLst>
              <a:ext uri="{FF2B5EF4-FFF2-40B4-BE49-F238E27FC236}">
                <a16:creationId xmlns:a16="http://schemas.microsoft.com/office/drawing/2014/main" id="{3D241DF9-5CDD-40C5-80FF-C6FF44465639}"/>
              </a:ext>
            </a:extLst>
          </p:cNvPr>
          <p:cNvSpPr>
            <a:spLocks noGrp="1"/>
          </p:cNvSpPr>
          <p:nvPr>
            <p:ph type="body" sz="quarter" idx="14"/>
          </p:nvPr>
        </p:nvSpPr>
        <p:spPr>
          <a:xfrm>
            <a:off x="4436928" y="3857993"/>
            <a:ext cx="4249872" cy="245379"/>
          </a:xfrm>
        </p:spPr>
        <p:txBody>
          <a:bodyPr lIns="182880" tIns="91440"/>
          <a:lstStyle>
            <a:lvl1pPr marL="0" indent="0" algn="l" defTabSz="457200" rtl="0" eaLnBrk="1" latinLnBrk="0" hangingPunct="1">
              <a:lnSpc>
                <a:spcPct val="90000"/>
              </a:lnSpc>
              <a:spcBef>
                <a:spcPts val="600"/>
              </a:spcBef>
              <a:buFontTx/>
              <a:buNone/>
              <a:defRPr lang="en-US" sz="1400" b="1" i="0" kern="1200" dirty="0" smtClean="0">
                <a:solidFill>
                  <a:schemeClr val="accent1"/>
                </a:solidFill>
                <a:latin typeface="+mn-lt"/>
                <a:ea typeface="+mn-ea"/>
                <a:cs typeface="Amazon Ember Regular" charset="0"/>
              </a:defRPr>
            </a:lvl1pPr>
          </a:lstStyle>
          <a:p>
            <a:pPr lvl="0"/>
            <a:r>
              <a:rPr lang="en-US" dirty="0"/>
              <a:t>Click to edit Master text style</a:t>
            </a:r>
          </a:p>
        </p:txBody>
      </p:sp>
      <p:sp>
        <p:nvSpPr>
          <p:cNvPr id="30" name="Text Placeholder 16">
            <a:extLst>
              <a:ext uri="{FF2B5EF4-FFF2-40B4-BE49-F238E27FC236}">
                <a16:creationId xmlns:a16="http://schemas.microsoft.com/office/drawing/2014/main" id="{E31F218A-0F33-4F51-9BFC-32D83C1858B1}"/>
              </a:ext>
            </a:extLst>
          </p:cNvPr>
          <p:cNvSpPr>
            <a:spLocks noGrp="1"/>
          </p:cNvSpPr>
          <p:nvPr>
            <p:ph type="body" sz="quarter" idx="15"/>
          </p:nvPr>
        </p:nvSpPr>
        <p:spPr>
          <a:xfrm>
            <a:off x="4436928" y="3331697"/>
            <a:ext cx="4249737" cy="346309"/>
          </a:xfrm>
        </p:spPr>
        <p:txBody>
          <a:bodyPr lIns="182880" tIns="45720"/>
          <a:lstStyle>
            <a:lvl1pPr marL="0" indent="0" algn="l" defTabSz="457200" rtl="0" eaLnBrk="1" latinLnBrk="0" hangingPunct="1">
              <a:lnSpc>
                <a:spcPct val="90000"/>
              </a:lnSpc>
              <a:spcBef>
                <a:spcPts val="0"/>
              </a:spcBef>
              <a:buFontTx/>
              <a:buNone/>
              <a:defRPr lang="en-US" sz="900" b="0" i="0" kern="1200" dirty="0" smtClean="0">
                <a:solidFill>
                  <a:schemeClr val="tx1"/>
                </a:solidFill>
                <a:latin typeface="+mn-lt"/>
                <a:ea typeface="+mn-ea"/>
                <a:cs typeface="Amazon Ember Regular" charset="0"/>
              </a:defRPr>
            </a:lvl1pPr>
            <a:lvl2pPr marL="457200" indent="0">
              <a:buNone/>
              <a:defRPr/>
            </a:lvl2pPr>
          </a:lstStyle>
          <a:p>
            <a:pPr lvl="0"/>
            <a:r>
              <a:rPr lang="en-US" dirty="0"/>
              <a:t>Click to edit Master text styles</a:t>
            </a:r>
          </a:p>
        </p:txBody>
      </p:sp>
      <p:sp>
        <p:nvSpPr>
          <p:cNvPr id="31" name="Text Placeholder 14">
            <a:extLst>
              <a:ext uri="{FF2B5EF4-FFF2-40B4-BE49-F238E27FC236}">
                <a16:creationId xmlns:a16="http://schemas.microsoft.com/office/drawing/2014/main" id="{1CCAB414-0CCA-483B-BE67-AEEFCFD00D01}"/>
              </a:ext>
            </a:extLst>
          </p:cNvPr>
          <p:cNvSpPr>
            <a:spLocks noGrp="1"/>
          </p:cNvSpPr>
          <p:nvPr>
            <p:ph type="body" sz="quarter" idx="16"/>
          </p:nvPr>
        </p:nvSpPr>
        <p:spPr>
          <a:xfrm>
            <a:off x="4436928" y="3061149"/>
            <a:ext cx="4249872" cy="245379"/>
          </a:xfrm>
        </p:spPr>
        <p:txBody>
          <a:bodyPr lIns="182880" tIns="91440"/>
          <a:lstStyle>
            <a:lvl1pPr marL="0" indent="0" algn="l" defTabSz="457200" rtl="0" eaLnBrk="1" latinLnBrk="0" hangingPunct="1">
              <a:lnSpc>
                <a:spcPct val="90000"/>
              </a:lnSpc>
              <a:spcBef>
                <a:spcPts val="600"/>
              </a:spcBef>
              <a:buFontTx/>
              <a:buNone/>
              <a:defRPr lang="en-US" sz="1400" b="1" i="0" kern="1200" dirty="0" smtClean="0">
                <a:solidFill>
                  <a:schemeClr val="accent1"/>
                </a:solidFill>
                <a:latin typeface="+mn-lt"/>
                <a:ea typeface="+mn-ea"/>
                <a:cs typeface="Amazon Ember Regular" charset="0"/>
              </a:defRPr>
            </a:lvl1pPr>
          </a:lstStyle>
          <a:p>
            <a:pPr lvl="0"/>
            <a:r>
              <a:rPr lang="en-US" dirty="0"/>
              <a:t>Click to edit Master text style</a:t>
            </a:r>
          </a:p>
        </p:txBody>
      </p:sp>
      <p:sp>
        <p:nvSpPr>
          <p:cNvPr id="32" name="Text Placeholder 16">
            <a:extLst>
              <a:ext uri="{FF2B5EF4-FFF2-40B4-BE49-F238E27FC236}">
                <a16:creationId xmlns:a16="http://schemas.microsoft.com/office/drawing/2014/main" id="{91B61799-3117-49AE-900B-D080E9D5DFDF}"/>
              </a:ext>
            </a:extLst>
          </p:cNvPr>
          <p:cNvSpPr>
            <a:spLocks noGrp="1"/>
          </p:cNvSpPr>
          <p:nvPr>
            <p:ph type="body" sz="quarter" idx="17"/>
          </p:nvPr>
        </p:nvSpPr>
        <p:spPr>
          <a:xfrm>
            <a:off x="4436928" y="2533869"/>
            <a:ext cx="4249737" cy="346309"/>
          </a:xfrm>
        </p:spPr>
        <p:txBody>
          <a:bodyPr lIns="182880" tIns="45720"/>
          <a:lstStyle>
            <a:lvl1pPr marL="0" indent="0" algn="l" defTabSz="457200" rtl="0" eaLnBrk="1" latinLnBrk="0" hangingPunct="1">
              <a:lnSpc>
                <a:spcPct val="90000"/>
              </a:lnSpc>
              <a:spcBef>
                <a:spcPts val="0"/>
              </a:spcBef>
              <a:buFontTx/>
              <a:buNone/>
              <a:defRPr lang="en-US" sz="900" b="0" i="0" kern="1200" dirty="0" smtClean="0">
                <a:solidFill>
                  <a:schemeClr val="tx1"/>
                </a:solidFill>
                <a:latin typeface="+mn-lt"/>
                <a:ea typeface="+mn-ea"/>
                <a:cs typeface="Amazon Ember Regular" charset="0"/>
              </a:defRPr>
            </a:lvl1pPr>
            <a:lvl2pPr marL="457200" indent="0">
              <a:buNone/>
              <a:defRPr/>
            </a:lvl2pPr>
          </a:lstStyle>
          <a:p>
            <a:pPr lvl="0"/>
            <a:r>
              <a:rPr lang="en-US" dirty="0"/>
              <a:t>Click to edit Master text styles</a:t>
            </a:r>
          </a:p>
        </p:txBody>
      </p:sp>
      <p:sp>
        <p:nvSpPr>
          <p:cNvPr id="33" name="Text Placeholder 14">
            <a:extLst>
              <a:ext uri="{FF2B5EF4-FFF2-40B4-BE49-F238E27FC236}">
                <a16:creationId xmlns:a16="http://schemas.microsoft.com/office/drawing/2014/main" id="{6220B861-5CFA-4E32-9E48-7B9A02D59C7D}"/>
              </a:ext>
            </a:extLst>
          </p:cNvPr>
          <p:cNvSpPr>
            <a:spLocks noGrp="1"/>
          </p:cNvSpPr>
          <p:nvPr>
            <p:ph type="body" sz="quarter" idx="18"/>
          </p:nvPr>
        </p:nvSpPr>
        <p:spPr>
          <a:xfrm>
            <a:off x="4436928" y="2263321"/>
            <a:ext cx="4249872" cy="245379"/>
          </a:xfrm>
        </p:spPr>
        <p:txBody>
          <a:bodyPr lIns="182880" tIns="91440"/>
          <a:lstStyle>
            <a:lvl1pPr marL="0" indent="0" algn="l" defTabSz="457200" rtl="0" eaLnBrk="1" latinLnBrk="0" hangingPunct="1">
              <a:lnSpc>
                <a:spcPct val="90000"/>
              </a:lnSpc>
              <a:spcBef>
                <a:spcPts val="600"/>
              </a:spcBef>
              <a:buFontTx/>
              <a:buNone/>
              <a:defRPr lang="en-US" sz="1400" b="1" i="0" kern="1200" dirty="0" smtClean="0">
                <a:solidFill>
                  <a:schemeClr val="accent1"/>
                </a:solidFill>
                <a:latin typeface="+mn-lt"/>
                <a:ea typeface="+mn-ea"/>
                <a:cs typeface="Amazon Ember Regular" charset="0"/>
              </a:defRPr>
            </a:lvl1pPr>
          </a:lstStyle>
          <a:p>
            <a:pPr lvl="0"/>
            <a:r>
              <a:rPr lang="en-US" dirty="0"/>
              <a:t>Click to edit Master text style</a:t>
            </a:r>
          </a:p>
        </p:txBody>
      </p:sp>
      <p:sp>
        <p:nvSpPr>
          <p:cNvPr id="34" name="Text Placeholder 16">
            <a:extLst>
              <a:ext uri="{FF2B5EF4-FFF2-40B4-BE49-F238E27FC236}">
                <a16:creationId xmlns:a16="http://schemas.microsoft.com/office/drawing/2014/main" id="{08774B1E-5A74-4C29-83F0-807AC20AD54F}"/>
              </a:ext>
            </a:extLst>
          </p:cNvPr>
          <p:cNvSpPr>
            <a:spLocks noGrp="1"/>
          </p:cNvSpPr>
          <p:nvPr>
            <p:ph type="body" sz="quarter" idx="19"/>
          </p:nvPr>
        </p:nvSpPr>
        <p:spPr>
          <a:xfrm>
            <a:off x="4436928" y="1730781"/>
            <a:ext cx="4249737" cy="346309"/>
          </a:xfrm>
        </p:spPr>
        <p:txBody>
          <a:bodyPr lIns="182880" tIns="45720"/>
          <a:lstStyle>
            <a:lvl1pPr marL="0" indent="0" algn="l" defTabSz="457200" rtl="0" eaLnBrk="1" latinLnBrk="0" hangingPunct="1">
              <a:lnSpc>
                <a:spcPct val="90000"/>
              </a:lnSpc>
              <a:spcBef>
                <a:spcPts val="0"/>
              </a:spcBef>
              <a:buFontTx/>
              <a:buNone/>
              <a:defRPr lang="en-US" sz="900" b="0" i="0" kern="1200" dirty="0" smtClean="0">
                <a:solidFill>
                  <a:schemeClr val="tx1"/>
                </a:solidFill>
                <a:latin typeface="+mn-lt"/>
                <a:ea typeface="+mn-ea"/>
                <a:cs typeface="Amazon Ember Regular" charset="0"/>
              </a:defRPr>
            </a:lvl1pPr>
            <a:lvl2pPr marL="457200" indent="0">
              <a:buNone/>
              <a:defRPr/>
            </a:lvl2pPr>
          </a:lstStyle>
          <a:p>
            <a:pPr lvl="0"/>
            <a:r>
              <a:rPr lang="en-US" dirty="0"/>
              <a:t>Click to edit Master text styles</a:t>
            </a:r>
          </a:p>
        </p:txBody>
      </p:sp>
      <p:sp>
        <p:nvSpPr>
          <p:cNvPr id="35" name="Text Placeholder 14">
            <a:extLst>
              <a:ext uri="{FF2B5EF4-FFF2-40B4-BE49-F238E27FC236}">
                <a16:creationId xmlns:a16="http://schemas.microsoft.com/office/drawing/2014/main" id="{7394A857-AA89-4316-B546-2C3DF2F9953B}"/>
              </a:ext>
            </a:extLst>
          </p:cNvPr>
          <p:cNvSpPr>
            <a:spLocks noGrp="1"/>
          </p:cNvSpPr>
          <p:nvPr>
            <p:ph type="body" sz="quarter" idx="20"/>
          </p:nvPr>
        </p:nvSpPr>
        <p:spPr>
          <a:xfrm>
            <a:off x="4436928" y="1460233"/>
            <a:ext cx="4249872" cy="245379"/>
          </a:xfrm>
        </p:spPr>
        <p:txBody>
          <a:bodyPr lIns="182880" tIns="91440"/>
          <a:lstStyle>
            <a:lvl1pPr marL="0" indent="0" algn="l" defTabSz="457200" rtl="0" eaLnBrk="1" latinLnBrk="0" hangingPunct="1">
              <a:lnSpc>
                <a:spcPct val="90000"/>
              </a:lnSpc>
              <a:spcBef>
                <a:spcPts val="600"/>
              </a:spcBef>
              <a:buFontTx/>
              <a:buNone/>
              <a:defRPr lang="en-US" sz="1400" b="1" i="0" kern="1200" dirty="0" smtClean="0">
                <a:solidFill>
                  <a:schemeClr val="accent1"/>
                </a:solidFill>
                <a:latin typeface="+mn-lt"/>
                <a:ea typeface="+mn-ea"/>
                <a:cs typeface="Amazon Ember Regular" charset="0"/>
              </a:defRPr>
            </a:lvl1pPr>
          </a:lstStyle>
          <a:p>
            <a:pPr lvl="0"/>
            <a:r>
              <a:rPr lang="en-US" dirty="0"/>
              <a:t>Click to edit Master text style</a:t>
            </a:r>
          </a:p>
        </p:txBody>
      </p:sp>
    </p:spTree>
    <p:extLst>
      <p:ext uri="{BB962C8B-B14F-4D97-AF65-F5344CB8AC3E}">
        <p14:creationId xmlns:p14="http://schemas.microsoft.com/office/powerpoint/2010/main" val="11040595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Features slide_6">
    <p:spTree>
      <p:nvGrpSpPr>
        <p:cNvPr id="1" name=""/>
        <p:cNvGrpSpPr/>
        <p:nvPr/>
      </p:nvGrpSpPr>
      <p:grpSpPr>
        <a:xfrm>
          <a:off x="0" y="0"/>
          <a:ext cx="0" cy="0"/>
          <a:chOff x="0" y="0"/>
          <a:chExt cx="0" cy="0"/>
        </a:xfrm>
      </p:grpSpPr>
      <p:sp>
        <p:nvSpPr>
          <p:cNvPr id="17" name="Text Placeholder 16">
            <a:extLst>
              <a:ext uri="{FF2B5EF4-FFF2-40B4-BE49-F238E27FC236}">
                <a16:creationId xmlns:a16="http://schemas.microsoft.com/office/drawing/2014/main" id="{E07024FD-8DE1-4568-A22E-E88AD56A68C8}"/>
              </a:ext>
            </a:extLst>
          </p:cNvPr>
          <p:cNvSpPr>
            <a:spLocks noGrp="1"/>
          </p:cNvSpPr>
          <p:nvPr>
            <p:ph type="body" sz="quarter" idx="12"/>
          </p:nvPr>
        </p:nvSpPr>
        <p:spPr>
          <a:xfrm>
            <a:off x="4436928" y="938214"/>
            <a:ext cx="4249737" cy="278092"/>
          </a:xfrm>
        </p:spPr>
        <p:txBody>
          <a:bodyPr lIns="182880" tIns="45720"/>
          <a:lstStyle>
            <a:lvl1pPr marL="0" indent="0" algn="l" defTabSz="457200" rtl="0" eaLnBrk="1" latinLnBrk="0" hangingPunct="1">
              <a:lnSpc>
                <a:spcPct val="90000"/>
              </a:lnSpc>
              <a:spcBef>
                <a:spcPts val="0"/>
              </a:spcBef>
              <a:buFontTx/>
              <a:buNone/>
              <a:defRPr lang="en-US" sz="900" b="0" i="0" kern="1200" dirty="0" smtClean="0">
                <a:solidFill>
                  <a:schemeClr val="tx1"/>
                </a:solidFill>
                <a:latin typeface="+mn-lt"/>
                <a:ea typeface="+mn-ea"/>
                <a:cs typeface="Amazon Ember Regular" charset="0"/>
              </a:defRPr>
            </a:lvl1pPr>
            <a:lvl2pPr marL="457200" indent="0">
              <a:buNone/>
              <a:defRPr/>
            </a:lvl2pPr>
          </a:lstStyle>
          <a:p>
            <a:pPr lvl="0"/>
            <a:r>
              <a:rPr lang="en-US" dirty="0"/>
              <a:t>Click to edit Master text styles</a:t>
            </a:r>
          </a:p>
        </p:txBody>
      </p:sp>
      <p:sp>
        <p:nvSpPr>
          <p:cNvPr id="3" name="Title Placeholder 1">
            <a:extLst>
              <a:ext uri="{FF2B5EF4-FFF2-40B4-BE49-F238E27FC236}">
                <a16:creationId xmlns:a16="http://schemas.microsoft.com/office/drawing/2014/main" id="{76CB2A42-BFAB-4D2F-BCCD-5492D3042B65}"/>
              </a:ext>
            </a:extLst>
          </p:cNvPr>
          <p:cNvSpPr>
            <a:spLocks noGrp="1"/>
          </p:cNvSpPr>
          <p:nvPr>
            <p:ph type="title"/>
          </p:nvPr>
        </p:nvSpPr>
        <p:spPr>
          <a:xfrm>
            <a:off x="457201" y="1009650"/>
            <a:ext cx="2876550" cy="1562100"/>
          </a:xfrm>
          <a:prstGeom prst="rect">
            <a:avLst/>
          </a:prstGeom>
        </p:spPr>
        <p:txBody>
          <a:bodyPr vert="horz" lIns="0" tIns="0" rIns="0" bIns="0" rtlCol="0" anchor="b" anchorCtr="0">
            <a:noAutofit/>
          </a:bodyPr>
          <a:lstStyle>
            <a:lvl1pPr marL="0" algn="l" defTabSz="457200" rtl="0" eaLnBrk="1" latinLnBrk="0" hangingPunct="1">
              <a:lnSpc>
                <a:spcPct val="90000"/>
              </a:lnSpc>
              <a:spcBef>
                <a:spcPts val="0"/>
              </a:spcBef>
              <a:buNone/>
              <a:defRPr lang="en-US" sz="3200" b="1" i="0" kern="1200" dirty="0">
                <a:solidFill>
                  <a:schemeClr val="accent1"/>
                </a:solidFill>
                <a:latin typeface="+mj-lt"/>
                <a:ea typeface="+mj-ea"/>
                <a:cs typeface="Amazon Ember Regular" charset="0"/>
              </a:defRPr>
            </a:lvl1pPr>
          </a:lstStyle>
          <a:p>
            <a:r>
              <a:rPr lang="en-US" dirty="0"/>
              <a:t>Click to edit Master title style</a:t>
            </a:r>
          </a:p>
        </p:txBody>
      </p:sp>
      <p:sp>
        <p:nvSpPr>
          <p:cNvPr id="5" name="Text Placeholder 4">
            <a:extLst>
              <a:ext uri="{FF2B5EF4-FFF2-40B4-BE49-F238E27FC236}">
                <a16:creationId xmlns:a16="http://schemas.microsoft.com/office/drawing/2014/main" id="{C87C123F-7E2C-40FA-B21F-E40181C4DD95}"/>
              </a:ext>
            </a:extLst>
          </p:cNvPr>
          <p:cNvSpPr>
            <a:spLocks noGrp="1"/>
          </p:cNvSpPr>
          <p:nvPr>
            <p:ph type="body" sz="quarter" idx="10"/>
          </p:nvPr>
        </p:nvSpPr>
        <p:spPr>
          <a:xfrm>
            <a:off x="457201" y="2733675"/>
            <a:ext cx="2876550" cy="1762125"/>
          </a:xfrm>
        </p:spPr>
        <p:txBody>
          <a:bodyPr/>
          <a:lstStyle>
            <a:lvl1pPr marL="0" algn="l" defTabSz="457200" rtl="0" eaLnBrk="1" latinLnBrk="0" hangingPunct="1">
              <a:lnSpc>
                <a:spcPct val="90000"/>
              </a:lnSpc>
              <a:spcBef>
                <a:spcPts val="600"/>
              </a:spcBef>
              <a:buNone/>
              <a:defRPr lang="en-US" sz="2400" b="0" i="0" kern="1200" dirty="0" smtClean="0">
                <a:solidFill>
                  <a:schemeClr val="tx1"/>
                </a:solidFill>
                <a:latin typeface="+mj-lt"/>
                <a:ea typeface="+mj-ea"/>
                <a:cs typeface="Amazon Ember Regular" charset="0"/>
              </a:defRPr>
            </a:lvl1pPr>
            <a:lvl2pPr marL="457200" indent="0">
              <a:buNone/>
              <a:defRPr/>
            </a:lvl2pPr>
          </a:lstStyle>
          <a:p>
            <a:pPr lvl="0"/>
            <a:r>
              <a:rPr lang="en-US" dirty="0"/>
              <a:t>Click to edit Master text styles</a:t>
            </a:r>
          </a:p>
        </p:txBody>
      </p:sp>
      <p:sp>
        <p:nvSpPr>
          <p:cNvPr id="6" name="Rectangle 5">
            <a:extLst>
              <a:ext uri="{FF2B5EF4-FFF2-40B4-BE49-F238E27FC236}">
                <a16:creationId xmlns:a16="http://schemas.microsoft.com/office/drawing/2014/main" id="{E643FF89-C1AD-4D9D-92FB-F69733335D90}"/>
              </a:ext>
            </a:extLst>
          </p:cNvPr>
          <p:cNvSpPr/>
          <p:nvPr userDrawn="1"/>
        </p:nvSpPr>
        <p:spPr>
          <a:xfrm rot="16200000">
            <a:off x="1381852" y="2088424"/>
            <a:ext cx="5143500" cy="966652"/>
          </a:xfrm>
          <a:prstGeom prst="rect">
            <a:avLst/>
          </a:prstGeom>
          <a:gradFill>
            <a:gsLst>
              <a:gs pos="55000">
                <a:schemeClr val="accent2"/>
              </a:gs>
              <a:gs pos="45000">
                <a:schemeClr val="accent2"/>
              </a:gs>
              <a:gs pos="15000">
                <a:schemeClr val="accent3"/>
              </a:gs>
              <a:gs pos="85000">
                <a:schemeClr val="accent1"/>
              </a:gs>
            </a:gsLst>
            <a:lin ang="0" scaled="0"/>
          </a:gra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7" name="Oval 6">
            <a:extLst>
              <a:ext uri="{FF2B5EF4-FFF2-40B4-BE49-F238E27FC236}">
                <a16:creationId xmlns:a16="http://schemas.microsoft.com/office/drawing/2014/main" id="{CCB5CC1B-3774-4FC1-988F-F26F5A4E57D9}"/>
              </a:ext>
            </a:extLst>
          </p:cNvPr>
          <p:cNvSpPr/>
          <p:nvPr userDrawn="1"/>
        </p:nvSpPr>
        <p:spPr>
          <a:xfrm>
            <a:off x="3679282" y="667665"/>
            <a:ext cx="548640" cy="548640"/>
          </a:xfrm>
          <a:prstGeom prst="ellipse">
            <a:avLst/>
          </a:prstGeom>
          <a:solidFill>
            <a:schemeClr val="bg2"/>
          </a:solidFill>
          <a:ln>
            <a:no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8" name="Oval 7">
            <a:extLst>
              <a:ext uri="{FF2B5EF4-FFF2-40B4-BE49-F238E27FC236}">
                <a16:creationId xmlns:a16="http://schemas.microsoft.com/office/drawing/2014/main" id="{AC6DD706-AA44-4FDD-9429-122708671E07}"/>
              </a:ext>
            </a:extLst>
          </p:cNvPr>
          <p:cNvSpPr/>
          <p:nvPr userDrawn="1"/>
        </p:nvSpPr>
        <p:spPr>
          <a:xfrm>
            <a:off x="3679282" y="1971083"/>
            <a:ext cx="548640" cy="548640"/>
          </a:xfrm>
          <a:prstGeom prst="ellipse">
            <a:avLst/>
          </a:prstGeom>
          <a:solidFill>
            <a:schemeClr val="bg2"/>
          </a:solidFill>
          <a:ln>
            <a:no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9" name="Oval 8">
            <a:extLst>
              <a:ext uri="{FF2B5EF4-FFF2-40B4-BE49-F238E27FC236}">
                <a16:creationId xmlns:a16="http://schemas.microsoft.com/office/drawing/2014/main" id="{699DED7E-93E2-446E-A829-1A7A8F4256C7}"/>
              </a:ext>
            </a:extLst>
          </p:cNvPr>
          <p:cNvSpPr/>
          <p:nvPr userDrawn="1"/>
        </p:nvSpPr>
        <p:spPr>
          <a:xfrm>
            <a:off x="3679282" y="2622792"/>
            <a:ext cx="548640" cy="548640"/>
          </a:xfrm>
          <a:prstGeom prst="ellipse">
            <a:avLst/>
          </a:prstGeom>
          <a:solidFill>
            <a:schemeClr val="bg2"/>
          </a:solidFill>
          <a:ln>
            <a:no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10" name="Oval 9">
            <a:extLst>
              <a:ext uri="{FF2B5EF4-FFF2-40B4-BE49-F238E27FC236}">
                <a16:creationId xmlns:a16="http://schemas.microsoft.com/office/drawing/2014/main" id="{AF4225ED-67A1-4B74-91DF-FC9F49C9130A}"/>
              </a:ext>
            </a:extLst>
          </p:cNvPr>
          <p:cNvSpPr/>
          <p:nvPr userDrawn="1"/>
        </p:nvSpPr>
        <p:spPr>
          <a:xfrm>
            <a:off x="3679282" y="3274501"/>
            <a:ext cx="548640" cy="548640"/>
          </a:xfrm>
          <a:prstGeom prst="ellipse">
            <a:avLst/>
          </a:prstGeom>
          <a:solidFill>
            <a:schemeClr val="bg2"/>
          </a:solidFill>
          <a:ln>
            <a:no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11" name="Oval 10">
            <a:extLst>
              <a:ext uri="{FF2B5EF4-FFF2-40B4-BE49-F238E27FC236}">
                <a16:creationId xmlns:a16="http://schemas.microsoft.com/office/drawing/2014/main" id="{EBF2FF24-4ED1-4DEB-9797-5CDAF495F5CD}"/>
              </a:ext>
            </a:extLst>
          </p:cNvPr>
          <p:cNvSpPr/>
          <p:nvPr userDrawn="1"/>
        </p:nvSpPr>
        <p:spPr>
          <a:xfrm>
            <a:off x="3679282" y="3926210"/>
            <a:ext cx="548640" cy="548640"/>
          </a:xfrm>
          <a:prstGeom prst="ellipse">
            <a:avLst/>
          </a:prstGeom>
          <a:solidFill>
            <a:schemeClr val="bg2"/>
          </a:solidFill>
          <a:ln>
            <a:no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15" name="Text Placeholder 14">
            <a:extLst>
              <a:ext uri="{FF2B5EF4-FFF2-40B4-BE49-F238E27FC236}">
                <a16:creationId xmlns:a16="http://schemas.microsoft.com/office/drawing/2014/main" id="{30BCCDBB-7981-41C3-BB48-1665E4084DD9}"/>
              </a:ext>
            </a:extLst>
          </p:cNvPr>
          <p:cNvSpPr>
            <a:spLocks noGrp="1"/>
          </p:cNvSpPr>
          <p:nvPr>
            <p:ph type="body" sz="quarter" idx="11"/>
          </p:nvPr>
        </p:nvSpPr>
        <p:spPr>
          <a:xfrm>
            <a:off x="4436928" y="667665"/>
            <a:ext cx="4249872" cy="245379"/>
          </a:xfrm>
        </p:spPr>
        <p:txBody>
          <a:bodyPr lIns="182880" tIns="91440"/>
          <a:lstStyle>
            <a:lvl1pPr marL="0" indent="0" algn="l" defTabSz="457200" rtl="0" eaLnBrk="1" latinLnBrk="0" hangingPunct="1">
              <a:lnSpc>
                <a:spcPct val="90000"/>
              </a:lnSpc>
              <a:spcBef>
                <a:spcPts val="600"/>
              </a:spcBef>
              <a:buFontTx/>
              <a:buNone/>
              <a:defRPr lang="en-US" sz="1400" b="1" i="0" kern="1200" dirty="0" smtClean="0">
                <a:solidFill>
                  <a:schemeClr val="accent1"/>
                </a:solidFill>
                <a:latin typeface="+mn-lt"/>
                <a:ea typeface="+mn-ea"/>
                <a:cs typeface="Amazon Ember Regular" charset="0"/>
              </a:defRPr>
            </a:lvl1pPr>
          </a:lstStyle>
          <a:p>
            <a:pPr lvl="0"/>
            <a:r>
              <a:rPr lang="en-US" dirty="0"/>
              <a:t>Click to edit Master text style</a:t>
            </a:r>
          </a:p>
        </p:txBody>
      </p:sp>
      <p:sp>
        <p:nvSpPr>
          <p:cNvPr id="22" name="Text Placeholder 16">
            <a:extLst>
              <a:ext uri="{FF2B5EF4-FFF2-40B4-BE49-F238E27FC236}">
                <a16:creationId xmlns:a16="http://schemas.microsoft.com/office/drawing/2014/main" id="{8C34FB47-767C-4F7E-9EF0-4D2C8B33FDA3}"/>
              </a:ext>
            </a:extLst>
          </p:cNvPr>
          <p:cNvSpPr>
            <a:spLocks noGrp="1"/>
          </p:cNvSpPr>
          <p:nvPr>
            <p:ph type="body" sz="quarter" idx="13"/>
          </p:nvPr>
        </p:nvSpPr>
        <p:spPr>
          <a:xfrm>
            <a:off x="4436928" y="4200014"/>
            <a:ext cx="4249737" cy="274320"/>
          </a:xfrm>
        </p:spPr>
        <p:txBody>
          <a:bodyPr lIns="182880" tIns="45720"/>
          <a:lstStyle>
            <a:lvl1pPr marL="0" indent="0" algn="l" defTabSz="457200" rtl="0" eaLnBrk="1" latinLnBrk="0" hangingPunct="1">
              <a:lnSpc>
                <a:spcPct val="90000"/>
              </a:lnSpc>
              <a:spcBef>
                <a:spcPts val="0"/>
              </a:spcBef>
              <a:buFontTx/>
              <a:buNone/>
              <a:defRPr lang="en-US" sz="900" b="0" i="0" kern="1200" dirty="0" smtClean="0">
                <a:solidFill>
                  <a:schemeClr val="tx1"/>
                </a:solidFill>
                <a:latin typeface="+mn-lt"/>
                <a:ea typeface="+mn-ea"/>
                <a:cs typeface="Amazon Ember Regular" charset="0"/>
              </a:defRPr>
            </a:lvl1pPr>
            <a:lvl2pPr marL="457200" indent="0">
              <a:buNone/>
              <a:defRPr/>
            </a:lvl2pPr>
          </a:lstStyle>
          <a:p>
            <a:pPr lvl="0"/>
            <a:r>
              <a:rPr lang="en-US" dirty="0"/>
              <a:t>Click to edit Master text styles</a:t>
            </a:r>
          </a:p>
        </p:txBody>
      </p:sp>
      <p:sp>
        <p:nvSpPr>
          <p:cNvPr id="23" name="Text Placeholder 14">
            <a:extLst>
              <a:ext uri="{FF2B5EF4-FFF2-40B4-BE49-F238E27FC236}">
                <a16:creationId xmlns:a16="http://schemas.microsoft.com/office/drawing/2014/main" id="{3D241DF9-5CDD-40C5-80FF-C6FF44465639}"/>
              </a:ext>
            </a:extLst>
          </p:cNvPr>
          <p:cNvSpPr>
            <a:spLocks noGrp="1"/>
          </p:cNvSpPr>
          <p:nvPr>
            <p:ph type="body" sz="quarter" idx="14"/>
          </p:nvPr>
        </p:nvSpPr>
        <p:spPr>
          <a:xfrm>
            <a:off x="4436928" y="3929466"/>
            <a:ext cx="4249872" cy="245379"/>
          </a:xfrm>
        </p:spPr>
        <p:txBody>
          <a:bodyPr lIns="182880" tIns="91440"/>
          <a:lstStyle>
            <a:lvl1pPr marL="0" indent="0" algn="l" defTabSz="457200" rtl="0" eaLnBrk="1" latinLnBrk="0" hangingPunct="1">
              <a:lnSpc>
                <a:spcPct val="90000"/>
              </a:lnSpc>
              <a:spcBef>
                <a:spcPts val="600"/>
              </a:spcBef>
              <a:buFontTx/>
              <a:buNone/>
              <a:defRPr lang="en-US" sz="1400" b="1" i="0" kern="1200" dirty="0" smtClean="0">
                <a:solidFill>
                  <a:schemeClr val="accent1"/>
                </a:solidFill>
                <a:latin typeface="+mn-lt"/>
                <a:ea typeface="+mn-ea"/>
                <a:cs typeface="Amazon Ember Regular" charset="0"/>
              </a:defRPr>
            </a:lvl1pPr>
          </a:lstStyle>
          <a:p>
            <a:pPr lvl="0"/>
            <a:r>
              <a:rPr lang="en-US" dirty="0"/>
              <a:t>Click to edit Master text style</a:t>
            </a:r>
          </a:p>
        </p:txBody>
      </p:sp>
      <p:sp>
        <p:nvSpPr>
          <p:cNvPr id="30" name="Text Placeholder 16">
            <a:extLst>
              <a:ext uri="{FF2B5EF4-FFF2-40B4-BE49-F238E27FC236}">
                <a16:creationId xmlns:a16="http://schemas.microsoft.com/office/drawing/2014/main" id="{E31F218A-0F33-4F51-9BFC-32D83C1858B1}"/>
              </a:ext>
            </a:extLst>
          </p:cNvPr>
          <p:cNvSpPr>
            <a:spLocks noGrp="1"/>
          </p:cNvSpPr>
          <p:nvPr>
            <p:ph type="body" sz="quarter" idx="15"/>
          </p:nvPr>
        </p:nvSpPr>
        <p:spPr>
          <a:xfrm>
            <a:off x="4436928" y="2897112"/>
            <a:ext cx="4249737" cy="274320"/>
          </a:xfrm>
        </p:spPr>
        <p:txBody>
          <a:bodyPr lIns="182880" tIns="45720"/>
          <a:lstStyle>
            <a:lvl1pPr marL="0" indent="0" algn="l" defTabSz="457200" rtl="0" eaLnBrk="1" latinLnBrk="0" hangingPunct="1">
              <a:lnSpc>
                <a:spcPct val="90000"/>
              </a:lnSpc>
              <a:spcBef>
                <a:spcPts val="0"/>
              </a:spcBef>
              <a:buFontTx/>
              <a:buNone/>
              <a:defRPr lang="en-US" sz="900" b="0" i="0" kern="1200" dirty="0" smtClean="0">
                <a:solidFill>
                  <a:schemeClr val="tx1"/>
                </a:solidFill>
                <a:latin typeface="+mn-lt"/>
                <a:ea typeface="+mn-ea"/>
                <a:cs typeface="Amazon Ember Regular" charset="0"/>
              </a:defRPr>
            </a:lvl1pPr>
            <a:lvl2pPr marL="457200" indent="0">
              <a:buNone/>
              <a:defRPr/>
            </a:lvl2pPr>
          </a:lstStyle>
          <a:p>
            <a:pPr lvl="0"/>
            <a:r>
              <a:rPr lang="en-US" dirty="0"/>
              <a:t>Click to edit Master text styles</a:t>
            </a:r>
          </a:p>
        </p:txBody>
      </p:sp>
      <p:sp>
        <p:nvSpPr>
          <p:cNvPr id="31" name="Text Placeholder 14">
            <a:extLst>
              <a:ext uri="{FF2B5EF4-FFF2-40B4-BE49-F238E27FC236}">
                <a16:creationId xmlns:a16="http://schemas.microsoft.com/office/drawing/2014/main" id="{1CCAB414-0CCA-483B-BE67-AEEFCFD00D01}"/>
              </a:ext>
            </a:extLst>
          </p:cNvPr>
          <p:cNvSpPr>
            <a:spLocks noGrp="1"/>
          </p:cNvSpPr>
          <p:nvPr>
            <p:ph type="body" sz="quarter" idx="16"/>
          </p:nvPr>
        </p:nvSpPr>
        <p:spPr>
          <a:xfrm>
            <a:off x="4436928" y="2626564"/>
            <a:ext cx="4249872" cy="245379"/>
          </a:xfrm>
        </p:spPr>
        <p:txBody>
          <a:bodyPr lIns="182880" tIns="91440"/>
          <a:lstStyle>
            <a:lvl1pPr marL="0" indent="0" algn="l" defTabSz="457200" rtl="0" eaLnBrk="1" latinLnBrk="0" hangingPunct="1">
              <a:lnSpc>
                <a:spcPct val="90000"/>
              </a:lnSpc>
              <a:spcBef>
                <a:spcPts val="600"/>
              </a:spcBef>
              <a:buFontTx/>
              <a:buNone/>
              <a:defRPr lang="en-US" sz="1400" b="1" i="0" kern="1200" dirty="0" smtClean="0">
                <a:solidFill>
                  <a:schemeClr val="accent1"/>
                </a:solidFill>
                <a:latin typeface="+mn-lt"/>
                <a:ea typeface="+mn-ea"/>
                <a:cs typeface="Amazon Ember Regular" charset="0"/>
              </a:defRPr>
            </a:lvl1pPr>
          </a:lstStyle>
          <a:p>
            <a:pPr lvl="0"/>
            <a:r>
              <a:rPr lang="en-US" dirty="0"/>
              <a:t>Click to edit Master text style</a:t>
            </a:r>
          </a:p>
        </p:txBody>
      </p:sp>
      <p:sp>
        <p:nvSpPr>
          <p:cNvPr id="32" name="Text Placeholder 16">
            <a:extLst>
              <a:ext uri="{FF2B5EF4-FFF2-40B4-BE49-F238E27FC236}">
                <a16:creationId xmlns:a16="http://schemas.microsoft.com/office/drawing/2014/main" id="{91B61799-3117-49AE-900B-D080E9D5DFDF}"/>
              </a:ext>
            </a:extLst>
          </p:cNvPr>
          <p:cNvSpPr>
            <a:spLocks noGrp="1"/>
          </p:cNvSpPr>
          <p:nvPr>
            <p:ph type="body" sz="quarter" idx="17"/>
          </p:nvPr>
        </p:nvSpPr>
        <p:spPr>
          <a:xfrm>
            <a:off x="4436928" y="2245403"/>
            <a:ext cx="4249737" cy="274320"/>
          </a:xfrm>
        </p:spPr>
        <p:txBody>
          <a:bodyPr lIns="182880" tIns="45720"/>
          <a:lstStyle>
            <a:lvl1pPr marL="0" indent="0" algn="l" defTabSz="457200" rtl="0" eaLnBrk="1" latinLnBrk="0" hangingPunct="1">
              <a:lnSpc>
                <a:spcPct val="90000"/>
              </a:lnSpc>
              <a:spcBef>
                <a:spcPts val="0"/>
              </a:spcBef>
              <a:buFontTx/>
              <a:buNone/>
              <a:defRPr lang="en-US" sz="900" b="0" i="0" kern="1200" dirty="0" smtClean="0">
                <a:solidFill>
                  <a:schemeClr val="tx1"/>
                </a:solidFill>
                <a:latin typeface="+mn-lt"/>
                <a:ea typeface="+mn-ea"/>
                <a:cs typeface="Amazon Ember Regular" charset="0"/>
              </a:defRPr>
            </a:lvl1pPr>
            <a:lvl2pPr marL="457200" indent="0">
              <a:buNone/>
              <a:defRPr/>
            </a:lvl2pPr>
          </a:lstStyle>
          <a:p>
            <a:pPr lvl="0"/>
            <a:r>
              <a:rPr lang="en-US" dirty="0"/>
              <a:t>Click to edit Master text styles</a:t>
            </a:r>
          </a:p>
        </p:txBody>
      </p:sp>
      <p:sp>
        <p:nvSpPr>
          <p:cNvPr id="33" name="Text Placeholder 14">
            <a:extLst>
              <a:ext uri="{FF2B5EF4-FFF2-40B4-BE49-F238E27FC236}">
                <a16:creationId xmlns:a16="http://schemas.microsoft.com/office/drawing/2014/main" id="{6220B861-5CFA-4E32-9E48-7B9A02D59C7D}"/>
              </a:ext>
            </a:extLst>
          </p:cNvPr>
          <p:cNvSpPr>
            <a:spLocks noGrp="1"/>
          </p:cNvSpPr>
          <p:nvPr>
            <p:ph type="body" sz="quarter" idx="18"/>
          </p:nvPr>
        </p:nvSpPr>
        <p:spPr>
          <a:xfrm>
            <a:off x="4436928" y="1974855"/>
            <a:ext cx="4249872" cy="245379"/>
          </a:xfrm>
        </p:spPr>
        <p:txBody>
          <a:bodyPr lIns="182880" tIns="91440"/>
          <a:lstStyle>
            <a:lvl1pPr marL="0" indent="0" algn="l" defTabSz="457200" rtl="0" eaLnBrk="1" latinLnBrk="0" hangingPunct="1">
              <a:lnSpc>
                <a:spcPct val="90000"/>
              </a:lnSpc>
              <a:spcBef>
                <a:spcPts val="600"/>
              </a:spcBef>
              <a:buFontTx/>
              <a:buNone/>
              <a:defRPr lang="en-US" sz="1400" b="1" i="0" kern="1200" dirty="0" smtClean="0">
                <a:solidFill>
                  <a:schemeClr val="accent1"/>
                </a:solidFill>
                <a:latin typeface="+mn-lt"/>
                <a:ea typeface="+mn-ea"/>
                <a:cs typeface="Amazon Ember Regular" charset="0"/>
              </a:defRPr>
            </a:lvl1pPr>
          </a:lstStyle>
          <a:p>
            <a:pPr lvl="0"/>
            <a:r>
              <a:rPr lang="en-US" dirty="0"/>
              <a:t>Click to edit Master text style</a:t>
            </a:r>
          </a:p>
        </p:txBody>
      </p:sp>
      <p:sp>
        <p:nvSpPr>
          <p:cNvPr id="34" name="Text Placeholder 16">
            <a:extLst>
              <a:ext uri="{FF2B5EF4-FFF2-40B4-BE49-F238E27FC236}">
                <a16:creationId xmlns:a16="http://schemas.microsoft.com/office/drawing/2014/main" id="{08774B1E-5A74-4C29-83F0-807AC20AD54F}"/>
              </a:ext>
            </a:extLst>
          </p:cNvPr>
          <p:cNvSpPr>
            <a:spLocks noGrp="1"/>
          </p:cNvSpPr>
          <p:nvPr>
            <p:ph type="body" sz="quarter" idx="19"/>
          </p:nvPr>
        </p:nvSpPr>
        <p:spPr>
          <a:xfrm>
            <a:off x="4436928" y="1594900"/>
            <a:ext cx="4249737" cy="274320"/>
          </a:xfrm>
        </p:spPr>
        <p:txBody>
          <a:bodyPr lIns="182880" tIns="45720"/>
          <a:lstStyle>
            <a:lvl1pPr marL="0" indent="0" algn="l" defTabSz="457200" rtl="0" eaLnBrk="1" latinLnBrk="0" hangingPunct="1">
              <a:lnSpc>
                <a:spcPct val="90000"/>
              </a:lnSpc>
              <a:spcBef>
                <a:spcPts val="0"/>
              </a:spcBef>
              <a:buFontTx/>
              <a:buNone/>
              <a:defRPr lang="en-US" sz="900" b="0" i="0" kern="1200" dirty="0" smtClean="0">
                <a:solidFill>
                  <a:schemeClr val="tx1"/>
                </a:solidFill>
                <a:latin typeface="+mn-lt"/>
                <a:ea typeface="+mn-ea"/>
                <a:cs typeface="Amazon Ember Regular" charset="0"/>
              </a:defRPr>
            </a:lvl1pPr>
            <a:lvl2pPr marL="457200" indent="0">
              <a:buNone/>
              <a:defRPr/>
            </a:lvl2pPr>
          </a:lstStyle>
          <a:p>
            <a:pPr lvl="0"/>
            <a:r>
              <a:rPr lang="en-US" dirty="0"/>
              <a:t>Click to edit Master text styles</a:t>
            </a:r>
          </a:p>
        </p:txBody>
      </p:sp>
      <p:sp>
        <p:nvSpPr>
          <p:cNvPr id="35" name="Text Placeholder 14">
            <a:extLst>
              <a:ext uri="{FF2B5EF4-FFF2-40B4-BE49-F238E27FC236}">
                <a16:creationId xmlns:a16="http://schemas.microsoft.com/office/drawing/2014/main" id="{7394A857-AA89-4316-B546-2C3DF2F9953B}"/>
              </a:ext>
            </a:extLst>
          </p:cNvPr>
          <p:cNvSpPr>
            <a:spLocks noGrp="1"/>
          </p:cNvSpPr>
          <p:nvPr>
            <p:ph type="body" sz="quarter" idx="20"/>
          </p:nvPr>
        </p:nvSpPr>
        <p:spPr>
          <a:xfrm>
            <a:off x="4436928" y="1324352"/>
            <a:ext cx="4249872" cy="245379"/>
          </a:xfrm>
        </p:spPr>
        <p:txBody>
          <a:bodyPr lIns="182880" tIns="91440"/>
          <a:lstStyle>
            <a:lvl1pPr marL="0" indent="0" algn="l" defTabSz="457200" rtl="0" eaLnBrk="1" latinLnBrk="0" hangingPunct="1">
              <a:lnSpc>
                <a:spcPct val="90000"/>
              </a:lnSpc>
              <a:spcBef>
                <a:spcPts val="600"/>
              </a:spcBef>
              <a:buFontTx/>
              <a:buNone/>
              <a:defRPr lang="en-US" sz="1400" b="1" i="0" kern="1200" dirty="0" smtClean="0">
                <a:solidFill>
                  <a:schemeClr val="accent1"/>
                </a:solidFill>
                <a:latin typeface="+mn-lt"/>
                <a:ea typeface="+mn-ea"/>
                <a:cs typeface="Amazon Ember Regular" charset="0"/>
              </a:defRPr>
            </a:lvl1pPr>
          </a:lstStyle>
          <a:p>
            <a:pPr lvl="0"/>
            <a:r>
              <a:rPr lang="en-US" dirty="0"/>
              <a:t>Click to edit Master text style</a:t>
            </a:r>
          </a:p>
        </p:txBody>
      </p:sp>
      <p:sp>
        <p:nvSpPr>
          <p:cNvPr id="18" name="Oval 17">
            <a:extLst>
              <a:ext uri="{FF2B5EF4-FFF2-40B4-BE49-F238E27FC236}">
                <a16:creationId xmlns:a16="http://schemas.microsoft.com/office/drawing/2014/main" id="{56B4B18E-E81E-4B22-91C3-3ACE136CCF4D}"/>
              </a:ext>
            </a:extLst>
          </p:cNvPr>
          <p:cNvSpPr/>
          <p:nvPr userDrawn="1"/>
        </p:nvSpPr>
        <p:spPr>
          <a:xfrm>
            <a:off x="3679282" y="1319374"/>
            <a:ext cx="548640" cy="548640"/>
          </a:xfrm>
          <a:prstGeom prst="ellipse">
            <a:avLst/>
          </a:prstGeom>
          <a:solidFill>
            <a:schemeClr val="bg2"/>
          </a:solidFill>
          <a:ln>
            <a:no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37" name="Text Placeholder 16">
            <a:extLst>
              <a:ext uri="{FF2B5EF4-FFF2-40B4-BE49-F238E27FC236}">
                <a16:creationId xmlns:a16="http://schemas.microsoft.com/office/drawing/2014/main" id="{D7FE68BF-8120-4284-BE11-88CE22C8EA82}"/>
              </a:ext>
            </a:extLst>
          </p:cNvPr>
          <p:cNvSpPr>
            <a:spLocks noGrp="1"/>
          </p:cNvSpPr>
          <p:nvPr>
            <p:ph type="body" sz="quarter" idx="21"/>
          </p:nvPr>
        </p:nvSpPr>
        <p:spPr>
          <a:xfrm>
            <a:off x="4436928" y="3548821"/>
            <a:ext cx="4249737" cy="274320"/>
          </a:xfrm>
        </p:spPr>
        <p:txBody>
          <a:bodyPr lIns="182880" tIns="45720"/>
          <a:lstStyle>
            <a:lvl1pPr marL="0" indent="0" algn="l" defTabSz="457200" rtl="0" eaLnBrk="1" latinLnBrk="0" hangingPunct="1">
              <a:lnSpc>
                <a:spcPct val="90000"/>
              </a:lnSpc>
              <a:spcBef>
                <a:spcPts val="0"/>
              </a:spcBef>
              <a:buFontTx/>
              <a:buNone/>
              <a:defRPr lang="en-US" sz="900" b="0" i="0" kern="1200" dirty="0" smtClean="0">
                <a:solidFill>
                  <a:schemeClr val="tx1"/>
                </a:solidFill>
                <a:latin typeface="+mn-lt"/>
                <a:ea typeface="+mn-ea"/>
                <a:cs typeface="Amazon Ember Regular" charset="0"/>
              </a:defRPr>
            </a:lvl1pPr>
            <a:lvl2pPr marL="457200" indent="0">
              <a:buNone/>
              <a:defRPr/>
            </a:lvl2pPr>
          </a:lstStyle>
          <a:p>
            <a:pPr lvl="0"/>
            <a:r>
              <a:rPr lang="en-US" dirty="0"/>
              <a:t>Click to edit Master text styles</a:t>
            </a:r>
          </a:p>
        </p:txBody>
      </p:sp>
      <p:sp>
        <p:nvSpPr>
          <p:cNvPr id="38" name="Text Placeholder 14">
            <a:extLst>
              <a:ext uri="{FF2B5EF4-FFF2-40B4-BE49-F238E27FC236}">
                <a16:creationId xmlns:a16="http://schemas.microsoft.com/office/drawing/2014/main" id="{A7932C47-7D65-49F8-AD9D-A71CECF1B89B}"/>
              </a:ext>
            </a:extLst>
          </p:cNvPr>
          <p:cNvSpPr>
            <a:spLocks noGrp="1"/>
          </p:cNvSpPr>
          <p:nvPr>
            <p:ph type="body" sz="quarter" idx="22"/>
          </p:nvPr>
        </p:nvSpPr>
        <p:spPr>
          <a:xfrm>
            <a:off x="4436928" y="3278273"/>
            <a:ext cx="4249872" cy="245379"/>
          </a:xfrm>
        </p:spPr>
        <p:txBody>
          <a:bodyPr lIns="182880" tIns="91440"/>
          <a:lstStyle>
            <a:lvl1pPr marL="0" indent="0" algn="l" defTabSz="457200" rtl="0" eaLnBrk="1" latinLnBrk="0" hangingPunct="1">
              <a:lnSpc>
                <a:spcPct val="90000"/>
              </a:lnSpc>
              <a:spcBef>
                <a:spcPts val="600"/>
              </a:spcBef>
              <a:buFontTx/>
              <a:buNone/>
              <a:defRPr lang="en-US" sz="1400" b="1" i="0" kern="1200" dirty="0" smtClean="0">
                <a:solidFill>
                  <a:schemeClr val="accent1"/>
                </a:solidFill>
                <a:latin typeface="+mn-lt"/>
                <a:ea typeface="+mn-ea"/>
                <a:cs typeface="Amazon Ember Regular" charset="0"/>
              </a:defRPr>
            </a:lvl1pPr>
          </a:lstStyle>
          <a:p>
            <a:pPr lvl="0"/>
            <a:r>
              <a:rPr lang="en-US" dirty="0"/>
              <a:t>Click to edit Master text style</a:t>
            </a:r>
          </a:p>
        </p:txBody>
      </p:sp>
    </p:spTree>
    <p:extLst>
      <p:ext uri="{BB962C8B-B14F-4D97-AF65-F5344CB8AC3E}">
        <p14:creationId xmlns:p14="http://schemas.microsoft.com/office/powerpoint/2010/main" val="24289904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Features slide with two features merged">
    <p:spTree>
      <p:nvGrpSpPr>
        <p:cNvPr id="1" name=""/>
        <p:cNvGrpSpPr/>
        <p:nvPr/>
      </p:nvGrpSpPr>
      <p:grpSpPr>
        <a:xfrm>
          <a:off x="0" y="0"/>
          <a:ext cx="0" cy="0"/>
          <a:chOff x="0" y="0"/>
          <a:chExt cx="0" cy="0"/>
        </a:xfrm>
      </p:grpSpPr>
      <p:sp>
        <p:nvSpPr>
          <p:cNvPr id="17" name="Text Placeholder 16">
            <a:extLst>
              <a:ext uri="{FF2B5EF4-FFF2-40B4-BE49-F238E27FC236}">
                <a16:creationId xmlns:a16="http://schemas.microsoft.com/office/drawing/2014/main" id="{E07024FD-8DE1-4568-A22E-E88AD56A68C8}"/>
              </a:ext>
            </a:extLst>
          </p:cNvPr>
          <p:cNvSpPr>
            <a:spLocks noGrp="1"/>
          </p:cNvSpPr>
          <p:nvPr>
            <p:ph type="body" sz="quarter" idx="12"/>
          </p:nvPr>
        </p:nvSpPr>
        <p:spPr>
          <a:xfrm>
            <a:off x="4436928" y="938213"/>
            <a:ext cx="4249737" cy="346309"/>
          </a:xfrm>
        </p:spPr>
        <p:txBody>
          <a:bodyPr lIns="182880" tIns="45720"/>
          <a:lstStyle>
            <a:lvl1pPr marL="0" indent="0" algn="l" defTabSz="457200" rtl="0" eaLnBrk="1" latinLnBrk="0" hangingPunct="1">
              <a:lnSpc>
                <a:spcPct val="90000"/>
              </a:lnSpc>
              <a:spcBef>
                <a:spcPts val="0"/>
              </a:spcBef>
              <a:buFontTx/>
              <a:buNone/>
              <a:defRPr lang="en-US" sz="900" b="0" i="0" kern="1200" dirty="0" smtClean="0">
                <a:solidFill>
                  <a:schemeClr val="tx1"/>
                </a:solidFill>
                <a:latin typeface="+mn-lt"/>
                <a:ea typeface="+mn-ea"/>
                <a:cs typeface="Amazon Ember Regular" charset="0"/>
              </a:defRPr>
            </a:lvl1pPr>
            <a:lvl2pPr marL="457200" indent="0">
              <a:buNone/>
              <a:defRPr/>
            </a:lvl2pPr>
          </a:lstStyle>
          <a:p>
            <a:pPr lvl="0"/>
            <a:r>
              <a:rPr lang="en-US" dirty="0"/>
              <a:t>Click to edit Master text styles</a:t>
            </a:r>
          </a:p>
        </p:txBody>
      </p:sp>
      <p:sp>
        <p:nvSpPr>
          <p:cNvPr id="3" name="Title Placeholder 1">
            <a:extLst>
              <a:ext uri="{FF2B5EF4-FFF2-40B4-BE49-F238E27FC236}">
                <a16:creationId xmlns:a16="http://schemas.microsoft.com/office/drawing/2014/main" id="{76CB2A42-BFAB-4D2F-BCCD-5492D3042B65}"/>
              </a:ext>
            </a:extLst>
          </p:cNvPr>
          <p:cNvSpPr>
            <a:spLocks noGrp="1"/>
          </p:cNvSpPr>
          <p:nvPr>
            <p:ph type="title"/>
          </p:nvPr>
        </p:nvSpPr>
        <p:spPr>
          <a:xfrm>
            <a:off x="457201" y="1009650"/>
            <a:ext cx="2876550" cy="1562100"/>
          </a:xfrm>
          <a:prstGeom prst="rect">
            <a:avLst/>
          </a:prstGeom>
        </p:spPr>
        <p:txBody>
          <a:bodyPr vert="horz" lIns="0" tIns="0" rIns="0" bIns="0" rtlCol="0" anchor="b" anchorCtr="0">
            <a:noAutofit/>
          </a:bodyPr>
          <a:lstStyle>
            <a:lvl1pPr marL="0" algn="l" defTabSz="457200" rtl="0" eaLnBrk="1" latinLnBrk="0" hangingPunct="1">
              <a:lnSpc>
                <a:spcPct val="90000"/>
              </a:lnSpc>
              <a:spcBef>
                <a:spcPts val="0"/>
              </a:spcBef>
              <a:buNone/>
              <a:defRPr lang="en-US" sz="3200" b="1" i="0" kern="1200" dirty="0">
                <a:solidFill>
                  <a:schemeClr val="accent1"/>
                </a:solidFill>
                <a:latin typeface="+mj-lt"/>
                <a:ea typeface="+mj-ea"/>
                <a:cs typeface="Amazon Ember Regular" charset="0"/>
              </a:defRPr>
            </a:lvl1pPr>
          </a:lstStyle>
          <a:p>
            <a:r>
              <a:rPr lang="en-US" dirty="0"/>
              <a:t>Click to edit Master title style</a:t>
            </a:r>
          </a:p>
        </p:txBody>
      </p:sp>
      <p:sp>
        <p:nvSpPr>
          <p:cNvPr id="5" name="Text Placeholder 4">
            <a:extLst>
              <a:ext uri="{FF2B5EF4-FFF2-40B4-BE49-F238E27FC236}">
                <a16:creationId xmlns:a16="http://schemas.microsoft.com/office/drawing/2014/main" id="{C87C123F-7E2C-40FA-B21F-E40181C4DD95}"/>
              </a:ext>
            </a:extLst>
          </p:cNvPr>
          <p:cNvSpPr>
            <a:spLocks noGrp="1"/>
          </p:cNvSpPr>
          <p:nvPr>
            <p:ph type="body" sz="quarter" idx="10"/>
          </p:nvPr>
        </p:nvSpPr>
        <p:spPr>
          <a:xfrm>
            <a:off x="457201" y="2733675"/>
            <a:ext cx="2876550" cy="1762125"/>
          </a:xfrm>
        </p:spPr>
        <p:txBody>
          <a:bodyPr/>
          <a:lstStyle>
            <a:lvl1pPr marL="0" algn="l" defTabSz="457200" rtl="0" eaLnBrk="1" latinLnBrk="0" hangingPunct="1">
              <a:lnSpc>
                <a:spcPct val="90000"/>
              </a:lnSpc>
              <a:spcBef>
                <a:spcPts val="600"/>
              </a:spcBef>
              <a:buNone/>
              <a:defRPr lang="en-US" sz="2400" b="0" i="0" kern="1200" dirty="0" smtClean="0">
                <a:solidFill>
                  <a:schemeClr val="tx1"/>
                </a:solidFill>
                <a:latin typeface="+mj-lt"/>
                <a:ea typeface="+mj-ea"/>
                <a:cs typeface="Amazon Ember Regular" charset="0"/>
              </a:defRPr>
            </a:lvl1pPr>
            <a:lvl2pPr marL="457200" indent="0">
              <a:buNone/>
              <a:defRPr/>
            </a:lvl2pPr>
          </a:lstStyle>
          <a:p>
            <a:pPr lvl="0"/>
            <a:r>
              <a:rPr lang="en-US" dirty="0"/>
              <a:t>Click to edit Master text styles</a:t>
            </a:r>
          </a:p>
        </p:txBody>
      </p:sp>
      <p:sp>
        <p:nvSpPr>
          <p:cNvPr id="6" name="Rectangle 5">
            <a:extLst>
              <a:ext uri="{FF2B5EF4-FFF2-40B4-BE49-F238E27FC236}">
                <a16:creationId xmlns:a16="http://schemas.microsoft.com/office/drawing/2014/main" id="{E643FF89-C1AD-4D9D-92FB-F69733335D90}"/>
              </a:ext>
            </a:extLst>
          </p:cNvPr>
          <p:cNvSpPr/>
          <p:nvPr userDrawn="1"/>
        </p:nvSpPr>
        <p:spPr>
          <a:xfrm rot="16200000">
            <a:off x="1381852" y="2088424"/>
            <a:ext cx="5143500" cy="966652"/>
          </a:xfrm>
          <a:prstGeom prst="rect">
            <a:avLst/>
          </a:prstGeom>
          <a:gradFill>
            <a:gsLst>
              <a:gs pos="55000">
                <a:schemeClr val="accent2"/>
              </a:gs>
              <a:gs pos="45000">
                <a:schemeClr val="accent2"/>
              </a:gs>
              <a:gs pos="15000">
                <a:schemeClr val="accent3"/>
              </a:gs>
              <a:gs pos="85000">
                <a:schemeClr val="accent1"/>
              </a:gs>
            </a:gsLst>
            <a:lin ang="0" scaled="0"/>
          </a:gra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7" name="Oval 6">
            <a:extLst>
              <a:ext uri="{FF2B5EF4-FFF2-40B4-BE49-F238E27FC236}">
                <a16:creationId xmlns:a16="http://schemas.microsoft.com/office/drawing/2014/main" id="{CCB5CC1B-3774-4FC1-988F-F26F5A4E57D9}"/>
              </a:ext>
            </a:extLst>
          </p:cNvPr>
          <p:cNvSpPr/>
          <p:nvPr userDrawn="1"/>
        </p:nvSpPr>
        <p:spPr>
          <a:xfrm>
            <a:off x="3645174" y="667665"/>
            <a:ext cx="616857" cy="616857"/>
          </a:xfrm>
          <a:prstGeom prst="ellipse">
            <a:avLst/>
          </a:prstGeom>
          <a:solidFill>
            <a:schemeClr val="bg2"/>
          </a:solidFill>
          <a:ln>
            <a:no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8" name="Oval 7">
            <a:extLst>
              <a:ext uri="{FF2B5EF4-FFF2-40B4-BE49-F238E27FC236}">
                <a16:creationId xmlns:a16="http://schemas.microsoft.com/office/drawing/2014/main" id="{AC6DD706-AA44-4FDD-9429-122708671E07}"/>
              </a:ext>
            </a:extLst>
          </p:cNvPr>
          <p:cNvSpPr/>
          <p:nvPr userDrawn="1"/>
        </p:nvSpPr>
        <p:spPr>
          <a:xfrm>
            <a:off x="3645174" y="1465493"/>
            <a:ext cx="616857" cy="616857"/>
          </a:xfrm>
          <a:prstGeom prst="ellipse">
            <a:avLst/>
          </a:prstGeom>
          <a:solidFill>
            <a:schemeClr val="bg2"/>
          </a:solidFill>
          <a:ln>
            <a:no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9" name="Oval 8">
            <a:extLst>
              <a:ext uri="{FF2B5EF4-FFF2-40B4-BE49-F238E27FC236}">
                <a16:creationId xmlns:a16="http://schemas.microsoft.com/office/drawing/2014/main" id="{699DED7E-93E2-446E-A829-1A7A8F4256C7}"/>
              </a:ext>
            </a:extLst>
          </p:cNvPr>
          <p:cNvSpPr/>
          <p:nvPr userDrawn="1"/>
        </p:nvSpPr>
        <p:spPr>
          <a:xfrm>
            <a:off x="3645174" y="2263321"/>
            <a:ext cx="616857" cy="616857"/>
          </a:xfrm>
          <a:prstGeom prst="ellipse">
            <a:avLst/>
          </a:prstGeom>
          <a:solidFill>
            <a:schemeClr val="bg2"/>
          </a:solidFill>
          <a:ln>
            <a:no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11" name="Rectangle: Rounded Corners 10">
            <a:extLst>
              <a:ext uri="{FF2B5EF4-FFF2-40B4-BE49-F238E27FC236}">
                <a16:creationId xmlns:a16="http://schemas.microsoft.com/office/drawing/2014/main" id="{EBF2FF24-4ED1-4DEB-9797-5CDAF495F5CD}"/>
              </a:ext>
            </a:extLst>
          </p:cNvPr>
          <p:cNvSpPr/>
          <p:nvPr userDrawn="1"/>
        </p:nvSpPr>
        <p:spPr>
          <a:xfrm>
            <a:off x="3645174" y="3061149"/>
            <a:ext cx="616857" cy="1414685"/>
          </a:xfrm>
          <a:prstGeom prst="roundRect">
            <a:avLst>
              <a:gd name="adj" fmla="val 50000"/>
            </a:avLst>
          </a:prstGeom>
          <a:solidFill>
            <a:schemeClr val="bg2"/>
          </a:solidFill>
          <a:ln>
            <a:no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15" name="Text Placeholder 14">
            <a:extLst>
              <a:ext uri="{FF2B5EF4-FFF2-40B4-BE49-F238E27FC236}">
                <a16:creationId xmlns:a16="http://schemas.microsoft.com/office/drawing/2014/main" id="{30BCCDBB-7981-41C3-BB48-1665E4084DD9}"/>
              </a:ext>
            </a:extLst>
          </p:cNvPr>
          <p:cNvSpPr>
            <a:spLocks noGrp="1"/>
          </p:cNvSpPr>
          <p:nvPr>
            <p:ph type="body" sz="quarter" idx="11"/>
          </p:nvPr>
        </p:nvSpPr>
        <p:spPr>
          <a:xfrm>
            <a:off x="4436928" y="667665"/>
            <a:ext cx="4249872" cy="245379"/>
          </a:xfrm>
        </p:spPr>
        <p:txBody>
          <a:bodyPr lIns="182880" tIns="91440"/>
          <a:lstStyle>
            <a:lvl1pPr marL="0" indent="0" algn="l" defTabSz="457200" rtl="0" eaLnBrk="1" latinLnBrk="0" hangingPunct="1">
              <a:lnSpc>
                <a:spcPct val="90000"/>
              </a:lnSpc>
              <a:spcBef>
                <a:spcPts val="600"/>
              </a:spcBef>
              <a:buFontTx/>
              <a:buNone/>
              <a:defRPr lang="en-US" sz="1400" b="1" i="0" kern="1200" dirty="0" smtClean="0">
                <a:solidFill>
                  <a:schemeClr val="accent1"/>
                </a:solidFill>
                <a:latin typeface="+mn-lt"/>
                <a:ea typeface="+mn-ea"/>
                <a:cs typeface="Amazon Ember Regular" charset="0"/>
              </a:defRPr>
            </a:lvl1pPr>
          </a:lstStyle>
          <a:p>
            <a:pPr lvl="0"/>
            <a:r>
              <a:rPr lang="en-US" dirty="0"/>
              <a:t>Click to edit Master text style</a:t>
            </a:r>
          </a:p>
        </p:txBody>
      </p:sp>
      <p:sp>
        <p:nvSpPr>
          <p:cNvPr id="30" name="Text Placeholder 16">
            <a:extLst>
              <a:ext uri="{FF2B5EF4-FFF2-40B4-BE49-F238E27FC236}">
                <a16:creationId xmlns:a16="http://schemas.microsoft.com/office/drawing/2014/main" id="{E31F218A-0F33-4F51-9BFC-32D83C1858B1}"/>
              </a:ext>
            </a:extLst>
          </p:cNvPr>
          <p:cNvSpPr>
            <a:spLocks noGrp="1"/>
          </p:cNvSpPr>
          <p:nvPr>
            <p:ph type="body" sz="quarter" idx="15"/>
          </p:nvPr>
        </p:nvSpPr>
        <p:spPr>
          <a:xfrm>
            <a:off x="4436928" y="3331697"/>
            <a:ext cx="4249737" cy="1144137"/>
          </a:xfrm>
        </p:spPr>
        <p:txBody>
          <a:bodyPr lIns="182880" tIns="45720"/>
          <a:lstStyle>
            <a:lvl1pPr marL="0" indent="0" algn="l" defTabSz="457200" rtl="0" eaLnBrk="1" latinLnBrk="0" hangingPunct="1">
              <a:lnSpc>
                <a:spcPct val="90000"/>
              </a:lnSpc>
              <a:spcBef>
                <a:spcPts val="0"/>
              </a:spcBef>
              <a:buFontTx/>
              <a:buNone/>
              <a:defRPr lang="en-US" sz="900" b="0" i="0" kern="1200" dirty="0" smtClean="0">
                <a:solidFill>
                  <a:schemeClr val="tx1"/>
                </a:solidFill>
                <a:latin typeface="+mn-lt"/>
                <a:ea typeface="+mn-ea"/>
                <a:cs typeface="Amazon Ember Regular" charset="0"/>
              </a:defRPr>
            </a:lvl1pPr>
            <a:lvl2pPr marL="457200" indent="0">
              <a:buNone/>
              <a:defRPr/>
            </a:lvl2pPr>
          </a:lstStyle>
          <a:p>
            <a:pPr lvl="0"/>
            <a:r>
              <a:rPr lang="en-US" dirty="0"/>
              <a:t>Click to edit Master text styles</a:t>
            </a:r>
          </a:p>
        </p:txBody>
      </p:sp>
      <p:sp>
        <p:nvSpPr>
          <p:cNvPr id="31" name="Text Placeholder 14">
            <a:extLst>
              <a:ext uri="{FF2B5EF4-FFF2-40B4-BE49-F238E27FC236}">
                <a16:creationId xmlns:a16="http://schemas.microsoft.com/office/drawing/2014/main" id="{1CCAB414-0CCA-483B-BE67-AEEFCFD00D01}"/>
              </a:ext>
            </a:extLst>
          </p:cNvPr>
          <p:cNvSpPr>
            <a:spLocks noGrp="1"/>
          </p:cNvSpPr>
          <p:nvPr>
            <p:ph type="body" sz="quarter" idx="16"/>
          </p:nvPr>
        </p:nvSpPr>
        <p:spPr>
          <a:xfrm>
            <a:off x="4436928" y="3061149"/>
            <a:ext cx="4249872" cy="245379"/>
          </a:xfrm>
        </p:spPr>
        <p:txBody>
          <a:bodyPr lIns="182880" tIns="91440"/>
          <a:lstStyle>
            <a:lvl1pPr marL="0" indent="0" algn="l" defTabSz="457200" rtl="0" eaLnBrk="1" latinLnBrk="0" hangingPunct="1">
              <a:lnSpc>
                <a:spcPct val="90000"/>
              </a:lnSpc>
              <a:spcBef>
                <a:spcPts val="600"/>
              </a:spcBef>
              <a:buFontTx/>
              <a:buNone/>
              <a:defRPr lang="en-US" sz="1400" b="1" i="0" kern="1200" dirty="0" smtClean="0">
                <a:solidFill>
                  <a:schemeClr val="accent1"/>
                </a:solidFill>
                <a:latin typeface="+mn-lt"/>
                <a:ea typeface="+mn-ea"/>
                <a:cs typeface="Amazon Ember Regular" charset="0"/>
              </a:defRPr>
            </a:lvl1pPr>
          </a:lstStyle>
          <a:p>
            <a:pPr lvl="0"/>
            <a:r>
              <a:rPr lang="en-US" dirty="0"/>
              <a:t>Click to edit Master text style</a:t>
            </a:r>
          </a:p>
        </p:txBody>
      </p:sp>
      <p:sp>
        <p:nvSpPr>
          <p:cNvPr id="32" name="Text Placeholder 16">
            <a:extLst>
              <a:ext uri="{FF2B5EF4-FFF2-40B4-BE49-F238E27FC236}">
                <a16:creationId xmlns:a16="http://schemas.microsoft.com/office/drawing/2014/main" id="{91B61799-3117-49AE-900B-D080E9D5DFDF}"/>
              </a:ext>
            </a:extLst>
          </p:cNvPr>
          <p:cNvSpPr>
            <a:spLocks noGrp="1"/>
          </p:cNvSpPr>
          <p:nvPr>
            <p:ph type="body" sz="quarter" idx="17"/>
          </p:nvPr>
        </p:nvSpPr>
        <p:spPr>
          <a:xfrm>
            <a:off x="4436928" y="2533869"/>
            <a:ext cx="4249737" cy="346309"/>
          </a:xfrm>
        </p:spPr>
        <p:txBody>
          <a:bodyPr lIns="182880" tIns="45720"/>
          <a:lstStyle>
            <a:lvl1pPr marL="0" indent="0" algn="l" defTabSz="457200" rtl="0" eaLnBrk="1" latinLnBrk="0" hangingPunct="1">
              <a:lnSpc>
                <a:spcPct val="90000"/>
              </a:lnSpc>
              <a:spcBef>
                <a:spcPts val="0"/>
              </a:spcBef>
              <a:buFontTx/>
              <a:buNone/>
              <a:defRPr lang="en-US" sz="900" b="0" i="0" kern="1200" dirty="0" smtClean="0">
                <a:solidFill>
                  <a:schemeClr val="tx1"/>
                </a:solidFill>
                <a:latin typeface="+mn-lt"/>
                <a:ea typeface="+mn-ea"/>
                <a:cs typeface="Amazon Ember Regular" charset="0"/>
              </a:defRPr>
            </a:lvl1pPr>
            <a:lvl2pPr marL="457200" indent="0">
              <a:buNone/>
              <a:defRPr/>
            </a:lvl2pPr>
          </a:lstStyle>
          <a:p>
            <a:pPr lvl="0"/>
            <a:r>
              <a:rPr lang="en-US" dirty="0"/>
              <a:t>Click to edit Master text styles</a:t>
            </a:r>
          </a:p>
        </p:txBody>
      </p:sp>
      <p:sp>
        <p:nvSpPr>
          <p:cNvPr id="33" name="Text Placeholder 14">
            <a:extLst>
              <a:ext uri="{FF2B5EF4-FFF2-40B4-BE49-F238E27FC236}">
                <a16:creationId xmlns:a16="http://schemas.microsoft.com/office/drawing/2014/main" id="{6220B861-5CFA-4E32-9E48-7B9A02D59C7D}"/>
              </a:ext>
            </a:extLst>
          </p:cNvPr>
          <p:cNvSpPr>
            <a:spLocks noGrp="1"/>
          </p:cNvSpPr>
          <p:nvPr>
            <p:ph type="body" sz="quarter" idx="18"/>
          </p:nvPr>
        </p:nvSpPr>
        <p:spPr>
          <a:xfrm>
            <a:off x="4436928" y="2263321"/>
            <a:ext cx="4249872" cy="245379"/>
          </a:xfrm>
        </p:spPr>
        <p:txBody>
          <a:bodyPr lIns="182880" tIns="91440"/>
          <a:lstStyle>
            <a:lvl1pPr marL="0" indent="0" algn="l" defTabSz="457200" rtl="0" eaLnBrk="1" latinLnBrk="0" hangingPunct="1">
              <a:lnSpc>
                <a:spcPct val="90000"/>
              </a:lnSpc>
              <a:spcBef>
                <a:spcPts val="600"/>
              </a:spcBef>
              <a:buFontTx/>
              <a:buNone/>
              <a:defRPr lang="en-US" sz="1400" b="1" i="0" kern="1200" dirty="0" smtClean="0">
                <a:solidFill>
                  <a:schemeClr val="accent1"/>
                </a:solidFill>
                <a:latin typeface="+mn-lt"/>
                <a:ea typeface="+mn-ea"/>
                <a:cs typeface="Amazon Ember Regular" charset="0"/>
              </a:defRPr>
            </a:lvl1pPr>
          </a:lstStyle>
          <a:p>
            <a:pPr lvl="0"/>
            <a:r>
              <a:rPr lang="en-US" dirty="0"/>
              <a:t>Click to edit Master text style</a:t>
            </a:r>
          </a:p>
        </p:txBody>
      </p:sp>
      <p:sp>
        <p:nvSpPr>
          <p:cNvPr id="34" name="Text Placeholder 16">
            <a:extLst>
              <a:ext uri="{FF2B5EF4-FFF2-40B4-BE49-F238E27FC236}">
                <a16:creationId xmlns:a16="http://schemas.microsoft.com/office/drawing/2014/main" id="{08774B1E-5A74-4C29-83F0-807AC20AD54F}"/>
              </a:ext>
            </a:extLst>
          </p:cNvPr>
          <p:cNvSpPr>
            <a:spLocks noGrp="1"/>
          </p:cNvSpPr>
          <p:nvPr>
            <p:ph type="body" sz="quarter" idx="19"/>
          </p:nvPr>
        </p:nvSpPr>
        <p:spPr>
          <a:xfrm>
            <a:off x="4436928" y="1730781"/>
            <a:ext cx="4249737" cy="346309"/>
          </a:xfrm>
        </p:spPr>
        <p:txBody>
          <a:bodyPr lIns="182880" tIns="45720"/>
          <a:lstStyle>
            <a:lvl1pPr marL="0" indent="0" algn="l" defTabSz="457200" rtl="0" eaLnBrk="1" latinLnBrk="0" hangingPunct="1">
              <a:lnSpc>
                <a:spcPct val="90000"/>
              </a:lnSpc>
              <a:spcBef>
                <a:spcPts val="0"/>
              </a:spcBef>
              <a:buFontTx/>
              <a:buNone/>
              <a:defRPr lang="en-US" sz="900" b="0" i="0" kern="1200" dirty="0" smtClean="0">
                <a:solidFill>
                  <a:schemeClr val="tx1"/>
                </a:solidFill>
                <a:latin typeface="+mn-lt"/>
                <a:ea typeface="+mn-ea"/>
                <a:cs typeface="Amazon Ember Regular" charset="0"/>
              </a:defRPr>
            </a:lvl1pPr>
            <a:lvl2pPr marL="457200" indent="0">
              <a:buNone/>
              <a:defRPr/>
            </a:lvl2pPr>
          </a:lstStyle>
          <a:p>
            <a:pPr lvl="0"/>
            <a:r>
              <a:rPr lang="en-US" dirty="0"/>
              <a:t>Click to edit Master text styles</a:t>
            </a:r>
          </a:p>
        </p:txBody>
      </p:sp>
      <p:sp>
        <p:nvSpPr>
          <p:cNvPr id="35" name="Text Placeholder 14">
            <a:extLst>
              <a:ext uri="{FF2B5EF4-FFF2-40B4-BE49-F238E27FC236}">
                <a16:creationId xmlns:a16="http://schemas.microsoft.com/office/drawing/2014/main" id="{7394A857-AA89-4316-B546-2C3DF2F9953B}"/>
              </a:ext>
            </a:extLst>
          </p:cNvPr>
          <p:cNvSpPr>
            <a:spLocks noGrp="1"/>
          </p:cNvSpPr>
          <p:nvPr>
            <p:ph type="body" sz="quarter" idx="20"/>
          </p:nvPr>
        </p:nvSpPr>
        <p:spPr>
          <a:xfrm>
            <a:off x="4436928" y="1460233"/>
            <a:ext cx="4249872" cy="245379"/>
          </a:xfrm>
        </p:spPr>
        <p:txBody>
          <a:bodyPr lIns="182880" tIns="91440"/>
          <a:lstStyle>
            <a:lvl1pPr marL="0" indent="0" algn="l" defTabSz="457200" rtl="0" eaLnBrk="1" latinLnBrk="0" hangingPunct="1">
              <a:lnSpc>
                <a:spcPct val="90000"/>
              </a:lnSpc>
              <a:spcBef>
                <a:spcPts val="600"/>
              </a:spcBef>
              <a:buFontTx/>
              <a:buNone/>
              <a:defRPr lang="en-US" sz="1400" b="1" i="0" kern="1200" dirty="0" smtClean="0">
                <a:solidFill>
                  <a:schemeClr val="accent1"/>
                </a:solidFill>
                <a:latin typeface="+mn-lt"/>
                <a:ea typeface="+mn-ea"/>
                <a:cs typeface="Amazon Ember Regular" charset="0"/>
              </a:defRPr>
            </a:lvl1pPr>
          </a:lstStyle>
          <a:p>
            <a:pPr lvl="0"/>
            <a:r>
              <a:rPr lang="en-US" dirty="0"/>
              <a:t>Click to edit Master text style</a:t>
            </a:r>
          </a:p>
        </p:txBody>
      </p:sp>
    </p:spTree>
    <p:extLst>
      <p:ext uri="{BB962C8B-B14F-4D97-AF65-F5344CB8AC3E}">
        <p14:creationId xmlns:p14="http://schemas.microsoft.com/office/powerpoint/2010/main" val="697999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Features slide arc_3">
    <p:spTree>
      <p:nvGrpSpPr>
        <p:cNvPr id="1" name=""/>
        <p:cNvGrpSpPr/>
        <p:nvPr/>
      </p:nvGrpSpPr>
      <p:grpSpPr>
        <a:xfrm>
          <a:off x="0" y="0"/>
          <a:ext cx="0" cy="0"/>
          <a:chOff x="0" y="0"/>
          <a:chExt cx="0" cy="0"/>
        </a:xfrm>
      </p:grpSpPr>
      <p:sp>
        <p:nvSpPr>
          <p:cNvPr id="117" name="Text Placeholder 116">
            <a:extLst>
              <a:ext uri="{FF2B5EF4-FFF2-40B4-BE49-F238E27FC236}">
                <a16:creationId xmlns:a16="http://schemas.microsoft.com/office/drawing/2014/main" id="{B706FACE-61A5-4A81-AF93-DAA88B4519D1}"/>
              </a:ext>
            </a:extLst>
          </p:cNvPr>
          <p:cNvSpPr>
            <a:spLocks noGrp="1"/>
          </p:cNvSpPr>
          <p:nvPr>
            <p:ph type="body" sz="quarter" idx="11"/>
          </p:nvPr>
        </p:nvSpPr>
        <p:spPr>
          <a:xfrm>
            <a:off x="2773680" y="0"/>
            <a:ext cx="6370320" cy="1338946"/>
          </a:xfrm>
          <a:custGeom>
            <a:avLst/>
            <a:gdLst>
              <a:gd name="connsiteX0" fmla="*/ 0 w 6370320"/>
              <a:gd name="connsiteY0" fmla="*/ 0 h 1338946"/>
              <a:gd name="connsiteX1" fmla="*/ 6370320 w 6370320"/>
              <a:gd name="connsiteY1" fmla="*/ 0 h 1338946"/>
              <a:gd name="connsiteX2" fmla="*/ 6370320 w 6370320"/>
              <a:gd name="connsiteY2" fmla="*/ 1338946 h 1338946"/>
              <a:gd name="connsiteX3" fmla="*/ 1184173 w 6370320"/>
              <a:gd name="connsiteY3" fmla="*/ 1338946 h 1338946"/>
              <a:gd name="connsiteX4" fmla="*/ 1129501 w 6370320"/>
              <a:gd name="connsiteY4" fmla="*/ 1221187 h 1338946"/>
              <a:gd name="connsiteX5" fmla="*/ 116302 w 6370320"/>
              <a:gd name="connsiteY5" fmla="*/ 75039 h 1338946"/>
              <a:gd name="connsiteX6" fmla="*/ 0 w 6370320"/>
              <a:gd name="connsiteY6" fmla="*/ 2209 h 1338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70320" h="1338946">
                <a:moveTo>
                  <a:pt x="0" y="0"/>
                </a:moveTo>
                <a:lnTo>
                  <a:pt x="6370320" y="0"/>
                </a:lnTo>
                <a:lnTo>
                  <a:pt x="6370320" y="1338946"/>
                </a:lnTo>
                <a:lnTo>
                  <a:pt x="1184173" y="1338946"/>
                </a:lnTo>
                <a:lnTo>
                  <a:pt x="1129501" y="1221187"/>
                </a:lnTo>
                <a:cubicBezTo>
                  <a:pt x="895522" y="757508"/>
                  <a:pt x="544838" y="362900"/>
                  <a:pt x="116302" y="75039"/>
                </a:cubicBezTo>
                <a:lnTo>
                  <a:pt x="0" y="2209"/>
                </a:lnTo>
                <a:close/>
              </a:path>
            </a:pathLst>
          </a:custGeom>
          <a:solidFill>
            <a:schemeClr val="bg1">
              <a:lumMod val="90000"/>
              <a:lumOff val="10000"/>
            </a:schemeClr>
          </a:solidFill>
        </p:spPr>
        <p:txBody>
          <a:bodyPr wrap="square" lIns="1828800" rIns="548640" anchor="ctr" anchorCtr="0">
            <a:noAutofit/>
          </a:bodyPr>
          <a:lstStyle>
            <a:lvl1pPr>
              <a:defRPr lang="en-US" sz="1600" dirty="0" smtClean="0">
                <a:cs typeface="+mn-cs"/>
              </a:defRPr>
            </a:lvl1pPr>
          </a:lstStyle>
          <a:p>
            <a:pPr lvl="0"/>
            <a:r>
              <a:rPr lang="en-US" dirty="0"/>
              <a:t>Click to edit Master text styles</a:t>
            </a:r>
          </a:p>
        </p:txBody>
      </p:sp>
      <p:sp>
        <p:nvSpPr>
          <p:cNvPr id="113" name="Text Placeholder 20">
            <a:extLst>
              <a:ext uri="{FF2B5EF4-FFF2-40B4-BE49-F238E27FC236}">
                <a16:creationId xmlns:a16="http://schemas.microsoft.com/office/drawing/2014/main" id="{475702AE-5A90-4E33-B877-E8C3F920BC7A}"/>
              </a:ext>
            </a:extLst>
          </p:cNvPr>
          <p:cNvSpPr>
            <a:spLocks noGrp="1"/>
          </p:cNvSpPr>
          <p:nvPr>
            <p:ph type="body" sz="quarter" idx="14"/>
          </p:nvPr>
        </p:nvSpPr>
        <p:spPr>
          <a:xfrm>
            <a:off x="4199520" y="3581399"/>
            <a:ext cx="4568324" cy="914400"/>
          </a:xfrm>
        </p:spPr>
        <p:txBody>
          <a:bodyPr vert="horz" lIns="182880" tIns="0" rIns="0" bIns="0" rtlCol="0" anchor="ctr" anchorCtr="0">
            <a:noAutofit/>
          </a:bodyPr>
          <a:lstStyle>
            <a:lvl1pPr>
              <a:defRPr lang="en-US" sz="1400" dirty="0" smtClean="0"/>
            </a:lvl1pPr>
          </a:lstStyle>
          <a:p>
            <a:pPr lvl="0">
              <a:spcBef>
                <a:spcPts val="600"/>
              </a:spcBef>
            </a:pPr>
            <a:r>
              <a:rPr lang="en-US" dirty="0"/>
              <a:t>Click to edit Master text styles</a:t>
            </a:r>
          </a:p>
        </p:txBody>
      </p:sp>
      <p:sp>
        <p:nvSpPr>
          <p:cNvPr id="112" name="Text Placeholder 20">
            <a:extLst>
              <a:ext uri="{FF2B5EF4-FFF2-40B4-BE49-F238E27FC236}">
                <a16:creationId xmlns:a16="http://schemas.microsoft.com/office/drawing/2014/main" id="{3729A811-0F76-4D4D-8991-455D3CBCFA7D}"/>
              </a:ext>
            </a:extLst>
          </p:cNvPr>
          <p:cNvSpPr>
            <a:spLocks noGrp="1"/>
          </p:cNvSpPr>
          <p:nvPr>
            <p:ph type="body" sz="quarter" idx="13"/>
          </p:nvPr>
        </p:nvSpPr>
        <p:spPr>
          <a:xfrm>
            <a:off x="4515884" y="2523446"/>
            <a:ext cx="4251960" cy="914400"/>
          </a:xfrm>
        </p:spPr>
        <p:txBody>
          <a:bodyPr vert="horz" lIns="182880" tIns="0" rIns="0" bIns="0" rtlCol="0" anchor="ctr" anchorCtr="0">
            <a:noAutofit/>
          </a:bodyPr>
          <a:lstStyle>
            <a:lvl1pPr>
              <a:defRPr lang="en-US" sz="1400" dirty="0" smtClean="0"/>
            </a:lvl1pPr>
          </a:lstStyle>
          <a:p>
            <a:pPr lvl="0">
              <a:spcBef>
                <a:spcPts val="600"/>
              </a:spcBef>
            </a:pPr>
            <a:r>
              <a:rPr lang="en-US" dirty="0"/>
              <a:t>Click to edit Master text styles</a:t>
            </a:r>
          </a:p>
        </p:txBody>
      </p:sp>
      <p:sp>
        <p:nvSpPr>
          <p:cNvPr id="21" name="Text Placeholder 20">
            <a:extLst>
              <a:ext uri="{FF2B5EF4-FFF2-40B4-BE49-F238E27FC236}">
                <a16:creationId xmlns:a16="http://schemas.microsoft.com/office/drawing/2014/main" id="{7645135C-9BB2-4971-9A6C-D9DC44040E9D}"/>
              </a:ext>
            </a:extLst>
          </p:cNvPr>
          <p:cNvSpPr>
            <a:spLocks noGrp="1"/>
          </p:cNvSpPr>
          <p:nvPr>
            <p:ph type="body" sz="quarter" idx="12"/>
          </p:nvPr>
        </p:nvSpPr>
        <p:spPr>
          <a:xfrm>
            <a:off x="4439107" y="1465493"/>
            <a:ext cx="4328735" cy="914400"/>
          </a:xfrm>
        </p:spPr>
        <p:txBody>
          <a:bodyPr vert="horz" lIns="182880" tIns="0" rIns="0" bIns="0" rtlCol="0" anchor="ctr" anchorCtr="0">
            <a:noAutofit/>
          </a:bodyPr>
          <a:lstStyle>
            <a:lvl1pPr>
              <a:defRPr lang="en-US" sz="1400" dirty="0" smtClean="0"/>
            </a:lvl1pPr>
          </a:lstStyle>
          <a:p>
            <a:pPr lvl="0">
              <a:spcBef>
                <a:spcPts val="600"/>
              </a:spcBef>
            </a:pPr>
            <a:r>
              <a:rPr lang="en-US" dirty="0"/>
              <a:t>Click to edit Master text styles</a:t>
            </a:r>
          </a:p>
        </p:txBody>
      </p:sp>
      <p:sp>
        <p:nvSpPr>
          <p:cNvPr id="25" name="Graphic 6499">
            <a:extLst>
              <a:ext uri="{FF2B5EF4-FFF2-40B4-BE49-F238E27FC236}">
                <a16:creationId xmlns:a16="http://schemas.microsoft.com/office/drawing/2014/main" id="{02B31BF2-7B73-4FA9-A080-F0770B7A3CB1}"/>
              </a:ext>
            </a:extLst>
          </p:cNvPr>
          <p:cNvSpPr/>
          <p:nvPr userDrawn="1"/>
        </p:nvSpPr>
        <p:spPr>
          <a:xfrm>
            <a:off x="2701934" y="-27832"/>
            <a:ext cx="1497585" cy="5199164"/>
          </a:xfrm>
          <a:custGeom>
            <a:avLst/>
            <a:gdLst>
              <a:gd name="connsiteX0" fmla="*/ 0 w 1220323"/>
              <a:gd name="connsiteY0" fmla="*/ 4236595 h 4236594"/>
              <a:gd name="connsiteX1" fmla="*/ 1220324 w 1220323"/>
              <a:gd name="connsiteY1" fmla="*/ 2118297 h 4236594"/>
              <a:gd name="connsiteX2" fmla="*/ 0 w 1220323"/>
              <a:gd name="connsiteY2" fmla="*/ 0 h 4236594"/>
            </a:gdLst>
            <a:ahLst/>
            <a:cxnLst>
              <a:cxn ang="0">
                <a:pos x="connsiteX0" y="connsiteY0"/>
              </a:cxn>
              <a:cxn ang="0">
                <a:pos x="connsiteX1" y="connsiteY1"/>
              </a:cxn>
              <a:cxn ang="0">
                <a:pos x="connsiteX2" y="connsiteY2"/>
              </a:cxn>
            </a:cxnLst>
            <a:rect l="l" t="t" r="r" b="b"/>
            <a:pathLst>
              <a:path w="1220323" h="4236594">
                <a:moveTo>
                  <a:pt x="0" y="4236595"/>
                </a:moveTo>
                <a:cubicBezTo>
                  <a:pt x="729124" y="3811912"/>
                  <a:pt x="1220324" y="3023946"/>
                  <a:pt x="1220324" y="2118297"/>
                </a:cubicBezTo>
                <a:cubicBezTo>
                  <a:pt x="1220324" y="1212649"/>
                  <a:pt x="729124" y="424683"/>
                  <a:pt x="0" y="0"/>
                </a:cubicBezTo>
              </a:path>
            </a:pathLst>
          </a:custGeom>
          <a:solidFill>
            <a:schemeClr val="bg1"/>
          </a:solidFill>
          <a:ln w="31750">
            <a:gradFill>
              <a:gsLst>
                <a:gs pos="55000">
                  <a:schemeClr val="accent2"/>
                </a:gs>
                <a:gs pos="45000">
                  <a:schemeClr val="accent2"/>
                </a:gs>
                <a:gs pos="15000">
                  <a:schemeClr val="accent3"/>
                </a:gs>
                <a:gs pos="85000">
                  <a:schemeClr val="accent1"/>
                </a:gs>
              </a:gsLst>
              <a:lin ang="16200000" scaled="0"/>
            </a:gradFill>
            <a:tailEnd type="none"/>
          </a:ln>
          <a:effectLst/>
        </p:spPr>
        <p:style>
          <a:lnRef idx="2">
            <a:schemeClr val="accent1"/>
          </a:lnRef>
          <a:fillRef idx="0">
            <a:schemeClr val="accent1"/>
          </a:fillRef>
          <a:effectRef idx="1">
            <a:schemeClr val="accent1"/>
          </a:effectRef>
          <a:fontRef idx="minor">
            <a:schemeClr val="tx1"/>
          </a:fontRef>
        </p:style>
        <p:txBody>
          <a:bodyPr lIns="182880" tIns="146304" rIns="182880" bIns="146304" rtlCol="0" anchor="ctr"/>
          <a:lstStyle/>
          <a:p>
            <a:pPr algn="ctr"/>
            <a:endParaRPr lang="en-US"/>
          </a:p>
        </p:txBody>
      </p:sp>
      <p:sp>
        <p:nvSpPr>
          <p:cNvPr id="43" name="Oval 42">
            <a:extLst>
              <a:ext uri="{FF2B5EF4-FFF2-40B4-BE49-F238E27FC236}">
                <a16:creationId xmlns:a16="http://schemas.microsoft.com/office/drawing/2014/main" id="{FB8CCB04-25AE-4113-8B2F-40819BD6885A}"/>
              </a:ext>
            </a:extLst>
          </p:cNvPr>
          <p:cNvSpPr/>
          <p:nvPr/>
        </p:nvSpPr>
        <p:spPr>
          <a:xfrm>
            <a:off x="3829638" y="1614265"/>
            <a:ext cx="616857" cy="616857"/>
          </a:xfrm>
          <a:prstGeom prst="ellipse">
            <a:avLst/>
          </a:prstGeom>
          <a:solidFill>
            <a:schemeClr val="bg2"/>
          </a:solidFill>
          <a:ln w="28575">
            <a:gradFill>
              <a:gsLst>
                <a:gs pos="0">
                  <a:srgbClr val="FFB500"/>
                </a:gs>
                <a:gs pos="100000">
                  <a:srgbClr val="FF9F00"/>
                </a:gs>
              </a:gsLst>
              <a:lin ang="5400000" scaled="1"/>
            </a:gra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77" name="Oval 76">
            <a:extLst>
              <a:ext uri="{FF2B5EF4-FFF2-40B4-BE49-F238E27FC236}">
                <a16:creationId xmlns:a16="http://schemas.microsoft.com/office/drawing/2014/main" id="{76870521-EB74-4AB9-8276-88A80A391BF7}"/>
              </a:ext>
            </a:extLst>
          </p:cNvPr>
          <p:cNvSpPr/>
          <p:nvPr/>
        </p:nvSpPr>
        <p:spPr>
          <a:xfrm>
            <a:off x="3891090" y="2672218"/>
            <a:ext cx="616857" cy="616857"/>
          </a:xfrm>
          <a:prstGeom prst="ellipse">
            <a:avLst/>
          </a:prstGeom>
          <a:solidFill>
            <a:schemeClr val="bg2"/>
          </a:solidFill>
          <a:ln w="28575">
            <a:gradFill>
              <a:gsLst>
                <a:gs pos="0">
                  <a:srgbClr val="FF9900"/>
                </a:gs>
                <a:gs pos="100000">
                  <a:srgbClr val="FF7F22"/>
                </a:gs>
              </a:gsLst>
              <a:lin ang="5400000" scaled="1"/>
            </a:gra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91" name="Oval 90">
            <a:extLst>
              <a:ext uri="{FF2B5EF4-FFF2-40B4-BE49-F238E27FC236}">
                <a16:creationId xmlns:a16="http://schemas.microsoft.com/office/drawing/2014/main" id="{FF98F01D-57F0-434E-957B-2FF8D93E3EC2}"/>
              </a:ext>
            </a:extLst>
          </p:cNvPr>
          <p:cNvSpPr/>
          <p:nvPr userDrawn="1"/>
        </p:nvSpPr>
        <p:spPr>
          <a:xfrm rot="1257466">
            <a:off x="3582661" y="3730171"/>
            <a:ext cx="616857" cy="616857"/>
          </a:xfrm>
          <a:prstGeom prst="ellipse">
            <a:avLst/>
          </a:prstGeom>
          <a:solidFill>
            <a:schemeClr val="bg2"/>
          </a:solidFill>
          <a:ln w="28575">
            <a:gradFill>
              <a:gsLst>
                <a:gs pos="0">
                  <a:srgbClr val="FF6E38"/>
                </a:gs>
                <a:gs pos="100000">
                  <a:srgbClr val="FF4B66"/>
                </a:gs>
              </a:gsLst>
              <a:lin ang="5400000" scaled="1"/>
            </a:gra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3" name="Title Placeholder 1">
            <a:extLst>
              <a:ext uri="{FF2B5EF4-FFF2-40B4-BE49-F238E27FC236}">
                <a16:creationId xmlns:a16="http://schemas.microsoft.com/office/drawing/2014/main" id="{76CB2A42-BFAB-4D2F-BCCD-5492D3042B65}"/>
              </a:ext>
            </a:extLst>
          </p:cNvPr>
          <p:cNvSpPr>
            <a:spLocks noGrp="1"/>
          </p:cNvSpPr>
          <p:nvPr userDrawn="1">
            <p:ph type="title"/>
          </p:nvPr>
        </p:nvSpPr>
        <p:spPr>
          <a:xfrm>
            <a:off x="457201" y="2733675"/>
            <a:ext cx="3343026" cy="1070880"/>
          </a:xfrm>
          <a:prstGeom prst="rect">
            <a:avLst/>
          </a:prstGeom>
        </p:spPr>
        <p:txBody>
          <a:bodyPr vert="horz" lIns="0" tIns="0" rIns="182880" bIns="0" rtlCol="0" anchor="t" anchorCtr="0">
            <a:noAutofit/>
          </a:bodyPr>
          <a:lstStyle>
            <a:lvl1pPr marL="0" algn="l" defTabSz="457200" rtl="0" eaLnBrk="1" latinLnBrk="0" hangingPunct="1">
              <a:lnSpc>
                <a:spcPct val="90000"/>
              </a:lnSpc>
              <a:spcBef>
                <a:spcPts val="0"/>
              </a:spcBef>
              <a:buNone/>
              <a:defRPr lang="en-US" sz="2400" b="1" i="0" kern="1200" dirty="0">
                <a:solidFill>
                  <a:schemeClr val="accent1"/>
                </a:solidFill>
                <a:latin typeface="+mj-lt"/>
                <a:ea typeface="+mj-ea"/>
                <a:cs typeface="Amazon Ember Regular" charset="0"/>
              </a:defRPr>
            </a:lvl1pPr>
          </a:lstStyle>
          <a:p>
            <a:r>
              <a:rPr lang="en-US" dirty="0"/>
              <a:t>Click to edit Master title style</a:t>
            </a:r>
          </a:p>
        </p:txBody>
      </p:sp>
      <p:sp>
        <p:nvSpPr>
          <p:cNvPr id="5" name="Text Placeholder 4">
            <a:extLst>
              <a:ext uri="{FF2B5EF4-FFF2-40B4-BE49-F238E27FC236}">
                <a16:creationId xmlns:a16="http://schemas.microsoft.com/office/drawing/2014/main" id="{C87C123F-7E2C-40FA-B21F-E40181C4DD95}"/>
              </a:ext>
            </a:extLst>
          </p:cNvPr>
          <p:cNvSpPr>
            <a:spLocks noGrp="1"/>
          </p:cNvSpPr>
          <p:nvPr userDrawn="1">
            <p:ph type="body" sz="quarter" idx="10"/>
          </p:nvPr>
        </p:nvSpPr>
        <p:spPr>
          <a:xfrm>
            <a:off x="457200" y="1009651"/>
            <a:ext cx="3343027" cy="1562100"/>
          </a:xfrm>
        </p:spPr>
        <p:txBody>
          <a:bodyPr rIns="182880" anchor="b" anchorCtr="0"/>
          <a:lstStyle>
            <a:lvl1pPr marL="0" algn="l" defTabSz="457200" rtl="0" eaLnBrk="1" latinLnBrk="0" hangingPunct="1">
              <a:lnSpc>
                <a:spcPct val="90000"/>
              </a:lnSpc>
              <a:spcBef>
                <a:spcPts val="600"/>
              </a:spcBef>
              <a:buNone/>
              <a:defRPr lang="en-US" sz="2400" b="0" i="0" kern="1200" dirty="0" smtClean="0">
                <a:solidFill>
                  <a:schemeClr val="tx1"/>
                </a:solidFill>
                <a:latin typeface="+mj-lt"/>
                <a:ea typeface="+mj-ea"/>
                <a:cs typeface="Amazon Ember Regular" charset="0"/>
              </a:defRPr>
            </a:lvl1pPr>
            <a:lvl2pPr marL="457200" indent="0">
              <a:buNone/>
              <a:defRPr/>
            </a:lvl2pPr>
          </a:lstStyle>
          <a:p>
            <a:pPr lvl="0"/>
            <a:r>
              <a:rPr lang="en-US" dirty="0"/>
              <a:t>Click to edit Master text styles</a:t>
            </a:r>
          </a:p>
        </p:txBody>
      </p:sp>
      <p:sp>
        <p:nvSpPr>
          <p:cNvPr id="118" name="Rectangle: Top Corners Rounded 117">
            <a:extLst>
              <a:ext uri="{FF2B5EF4-FFF2-40B4-BE49-F238E27FC236}">
                <a16:creationId xmlns:a16="http://schemas.microsoft.com/office/drawing/2014/main" id="{EBC590EE-EDD3-4725-B200-1CE45176750F}"/>
              </a:ext>
            </a:extLst>
          </p:cNvPr>
          <p:cNvSpPr/>
          <p:nvPr userDrawn="1"/>
        </p:nvSpPr>
        <p:spPr>
          <a:xfrm rot="16200000" flipV="1">
            <a:off x="1243328" y="2630168"/>
            <a:ext cx="622302" cy="3108960"/>
          </a:xfrm>
          <a:prstGeom prst="round2SameRect">
            <a:avLst>
              <a:gd name="adj1" fmla="val 50000"/>
              <a:gd name="adj2" fmla="val 0"/>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vert="vert270" lIns="0" tIns="91440" rIns="0" bIns="457200" rtlCol="0" anchor="ctr"/>
          <a:lstStyle/>
          <a:p>
            <a:endParaRPr lang="en-US" sz="1000" b="1" dirty="0">
              <a:solidFill>
                <a:schemeClr val="bg1"/>
              </a:solidFill>
            </a:endParaRPr>
          </a:p>
        </p:txBody>
      </p:sp>
      <p:sp>
        <p:nvSpPr>
          <p:cNvPr id="119" name="Text Placeholder 18">
            <a:extLst>
              <a:ext uri="{FF2B5EF4-FFF2-40B4-BE49-F238E27FC236}">
                <a16:creationId xmlns:a16="http://schemas.microsoft.com/office/drawing/2014/main" id="{75C1C402-65B0-437C-8CC8-5791E655165D}"/>
              </a:ext>
            </a:extLst>
          </p:cNvPr>
          <p:cNvSpPr>
            <a:spLocks noGrp="1"/>
          </p:cNvSpPr>
          <p:nvPr>
            <p:ph type="body" sz="quarter" idx="16"/>
          </p:nvPr>
        </p:nvSpPr>
        <p:spPr>
          <a:xfrm>
            <a:off x="457200" y="3998117"/>
            <a:ext cx="2505075" cy="373062"/>
          </a:xfrm>
        </p:spPr>
        <p:txBody>
          <a:bodyPr rIns="182880" anchor="ctr" anchorCtr="0"/>
          <a:lstStyle>
            <a:lvl1pPr marL="0" algn="l" defTabSz="457200" rtl="0" eaLnBrk="1" latinLnBrk="0" hangingPunct="1">
              <a:defRPr lang="en-US" sz="1200" kern="1200" dirty="0" smtClean="0">
                <a:solidFill>
                  <a:schemeClr val="bg1"/>
                </a:solidFill>
                <a:latin typeface="+mn-lt"/>
                <a:ea typeface="+mn-ea"/>
                <a:cs typeface="+mn-cs"/>
              </a:defRPr>
            </a:lvl1pPr>
          </a:lstStyle>
          <a:p>
            <a:pPr lvl="0"/>
            <a:r>
              <a:rPr lang="en-US" dirty="0"/>
              <a:t>Click to edit Master text styles</a:t>
            </a:r>
          </a:p>
        </p:txBody>
      </p:sp>
    </p:spTree>
    <p:extLst>
      <p:ext uri="{BB962C8B-B14F-4D97-AF65-F5344CB8AC3E}">
        <p14:creationId xmlns:p14="http://schemas.microsoft.com/office/powerpoint/2010/main" val="3135413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Features slide arc_4">
    <p:spTree>
      <p:nvGrpSpPr>
        <p:cNvPr id="1" name=""/>
        <p:cNvGrpSpPr/>
        <p:nvPr/>
      </p:nvGrpSpPr>
      <p:grpSpPr>
        <a:xfrm>
          <a:off x="0" y="0"/>
          <a:ext cx="0" cy="0"/>
          <a:chOff x="0" y="0"/>
          <a:chExt cx="0" cy="0"/>
        </a:xfrm>
      </p:grpSpPr>
      <p:sp>
        <p:nvSpPr>
          <p:cNvPr id="117" name="Text Placeholder 116">
            <a:extLst>
              <a:ext uri="{FF2B5EF4-FFF2-40B4-BE49-F238E27FC236}">
                <a16:creationId xmlns:a16="http://schemas.microsoft.com/office/drawing/2014/main" id="{B706FACE-61A5-4A81-AF93-DAA88B4519D1}"/>
              </a:ext>
            </a:extLst>
          </p:cNvPr>
          <p:cNvSpPr>
            <a:spLocks noGrp="1"/>
          </p:cNvSpPr>
          <p:nvPr>
            <p:ph type="body" sz="quarter" idx="11"/>
          </p:nvPr>
        </p:nvSpPr>
        <p:spPr>
          <a:xfrm>
            <a:off x="2773680" y="0"/>
            <a:ext cx="6370320" cy="1338946"/>
          </a:xfrm>
          <a:custGeom>
            <a:avLst/>
            <a:gdLst>
              <a:gd name="connsiteX0" fmla="*/ 0 w 6370320"/>
              <a:gd name="connsiteY0" fmla="*/ 0 h 1338946"/>
              <a:gd name="connsiteX1" fmla="*/ 6370320 w 6370320"/>
              <a:gd name="connsiteY1" fmla="*/ 0 h 1338946"/>
              <a:gd name="connsiteX2" fmla="*/ 6370320 w 6370320"/>
              <a:gd name="connsiteY2" fmla="*/ 1338946 h 1338946"/>
              <a:gd name="connsiteX3" fmla="*/ 1184173 w 6370320"/>
              <a:gd name="connsiteY3" fmla="*/ 1338946 h 1338946"/>
              <a:gd name="connsiteX4" fmla="*/ 1129501 w 6370320"/>
              <a:gd name="connsiteY4" fmla="*/ 1221187 h 1338946"/>
              <a:gd name="connsiteX5" fmla="*/ 116302 w 6370320"/>
              <a:gd name="connsiteY5" fmla="*/ 75039 h 1338946"/>
              <a:gd name="connsiteX6" fmla="*/ 0 w 6370320"/>
              <a:gd name="connsiteY6" fmla="*/ 2209 h 1338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70320" h="1338946">
                <a:moveTo>
                  <a:pt x="0" y="0"/>
                </a:moveTo>
                <a:lnTo>
                  <a:pt x="6370320" y="0"/>
                </a:lnTo>
                <a:lnTo>
                  <a:pt x="6370320" y="1338946"/>
                </a:lnTo>
                <a:lnTo>
                  <a:pt x="1184173" y="1338946"/>
                </a:lnTo>
                <a:lnTo>
                  <a:pt x="1129501" y="1221187"/>
                </a:lnTo>
                <a:cubicBezTo>
                  <a:pt x="895522" y="757508"/>
                  <a:pt x="544838" y="362900"/>
                  <a:pt x="116302" y="75039"/>
                </a:cubicBezTo>
                <a:lnTo>
                  <a:pt x="0" y="2209"/>
                </a:lnTo>
                <a:close/>
              </a:path>
            </a:pathLst>
          </a:custGeom>
          <a:solidFill>
            <a:schemeClr val="bg1">
              <a:lumMod val="90000"/>
              <a:lumOff val="10000"/>
            </a:schemeClr>
          </a:solidFill>
        </p:spPr>
        <p:txBody>
          <a:bodyPr wrap="square" lIns="1828800" rIns="548640" anchor="ctr" anchorCtr="0">
            <a:noAutofit/>
          </a:bodyPr>
          <a:lstStyle>
            <a:lvl1pPr>
              <a:defRPr lang="en-US" sz="1600" dirty="0" smtClean="0">
                <a:cs typeface="+mn-cs"/>
              </a:defRPr>
            </a:lvl1pPr>
          </a:lstStyle>
          <a:p>
            <a:pPr lvl="0"/>
            <a:r>
              <a:rPr lang="en-US" dirty="0"/>
              <a:t>Click to edit Master text styles</a:t>
            </a:r>
          </a:p>
        </p:txBody>
      </p:sp>
      <p:sp>
        <p:nvSpPr>
          <p:cNvPr id="114" name="Text Placeholder 20">
            <a:extLst>
              <a:ext uri="{FF2B5EF4-FFF2-40B4-BE49-F238E27FC236}">
                <a16:creationId xmlns:a16="http://schemas.microsoft.com/office/drawing/2014/main" id="{DC471321-957E-4378-B462-A6F8B10D7672}"/>
              </a:ext>
            </a:extLst>
          </p:cNvPr>
          <p:cNvSpPr>
            <a:spLocks noGrp="1"/>
          </p:cNvSpPr>
          <p:nvPr>
            <p:ph type="body" sz="quarter" idx="15"/>
          </p:nvPr>
        </p:nvSpPr>
        <p:spPr>
          <a:xfrm>
            <a:off x="4068200" y="3854041"/>
            <a:ext cx="4699644" cy="621792"/>
          </a:xfrm>
        </p:spPr>
        <p:txBody>
          <a:bodyPr vert="horz" lIns="182880" tIns="0" rIns="0" bIns="0" rtlCol="0" anchor="ctr" anchorCtr="0">
            <a:noAutofit/>
          </a:bodyPr>
          <a:lstStyle>
            <a:lvl1pPr>
              <a:defRPr lang="en-US" sz="1400" dirty="0" smtClean="0"/>
            </a:lvl1pPr>
          </a:lstStyle>
          <a:p>
            <a:pPr lvl="0">
              <a:spcBef>
                <a:spcPts val="600"/>
              </a:spcBef>
            </a:pPr>
            <a:r>
              <a:rPr lang="en-US" dirty="0"/>
              <a:t>Click to edit Master text styles</a:t>
            </a:r>
          </a:p>
        </p:txBody>
      </p:sp>
      <p:sp>
        <p:nvSpPr>
          <p:cNvPr id="113" name="Text Placeholder 20">
            <a:extLst>
              <a:ext uri="{FF2B5EF4-FFF2-40B4-BE49-F238E27FC236}">
                <a16:creationId xmlns:a16="http://schemas.microsoft.com/office/drawing/2014/main" id="{475702AE-5A90-4E33-B877-E8C3F920BC7A}"/>
              </a:ext>
            </a:extLst>
          </p:cNvPr>
          <p:cNvSpPr>
            <a:spLocks noGrp="1"/>
          </p:cNvSpPr>
          <p:nvPr>
            <p:ph type="body" sz="quarter" idx="14"/>
          </p:nvPr>
        </p:nvSpPr>
        <p:spPr>
          <a:xfrm>
            <a:off x="4439108" y="3056214"/>
            <a:ext cx="4328735" cy="621792"/>
          </a:xfrm>
        </p:spPr>
        <p:txBody>
          <a:bodyPr vert="horz" lIns="182880" tIns="0" rIns="0" bIns="0" rtlCol="0" anchor="ctr" anchorCtr="0">
            <a:noAutofit/>
          </a:bodyPr>
          <a:lstStyle>
            <a:lvl1pPr>
              <a:defRPr lang="en-US" sz="1400" dirty="0" smtClean="0"/>
            </a:lvl1pPr>
          </a:lstStyle>
          <a:p>
            <a:pPr lvl="0">
              <a:spcBef>
                <a:spcPts val="600"/>
              </a:spcBef>
            </a:pPr>
            <a:r>
              <a:rPr lang="en-US" dirty="0"/>
              <a:t>Click to edit Master text styles</a:t>
            </a:r>
          </a:p>
        </p:txBody>
      </p:sp>
      <p:sp>
        <p:nvSpPr>
          <p:cNvPr id="112" name="Text Placeholder 20">
            <a:extLst>
              <a:ext uri="{FF2B5EF4-FFF2-40B4-BE49-F238E27FC236}">
                <a16:creationId xmlns:a16="http://schemas.microsoft.com/office/drawing/2014/main" id="{3729A811-0F76-4D4D-8991-455D3CBCFA7D}"/>
              </a:ext>
            </a:extLst>
          </p:cNvPr>
          <p:cNvSpPr>
            <a:spLocks noGrp="1"/>
          </p:cNvSpPr>
          <p:nvPr>
            <p:ph type="body" sz="quarter" idx="13"/>
          </p:nvPr>
        </p:nvSpPr>
        <p:spPr>
          <a:xfrm>
            <a:off x="4515884" y="2258386"/>
            <a:ext cx="4251960" cy="621792"/>
          </a:xfrm>
        </p:spPr>
        <p:txBody>
          <a:bodyPr vert="horz" lIns="182880" tIns="0" rIns="0" bIns="0" rtlCol="0" anchor="ctr" anchorCtr="0">
            <a:noAutofit/>
          </a:bodyPr>
          <a:lstStyle>
            <a:lvl1pPr>
              <a:defRPr lang="en-US" sz="1400" dirty="0" smtClean="0"/>
            </a:lvl1pPr>
          </a:lstStyle>
          <a:p>
            <a:pPr lvl="0">
              <a:spcBef>
                <a:spcPts val="600"/>
              </a:spcBef>
            </a:pPr>
            <a:r>
              <a:rPr lang="en-US" dirty="0"/>
              <a:t>Click to edit Master text styles</a:t>
            </a:r>
          </a:p>
        </p:txBody>
      </p:sp>
      <p:sp>
        <p:nvSpPr>
          <p:cNvPr id="21" name="Text Placeholder 20">
            <a:extLst>
              <a:ext uri="{FF2B5EF4-FFF2-40B4-BE49-F238E27FC236}">
                <a16:creationId xmlns:a16="http://schemas.microsoft.com/office/drawing/2014/main" id="{7645135C-9BB2-4971-9A6C-D9DC44040E9D}"/>
              </a:ext>
            </a:extLst>
          </p:cNvPr>
          <p:cNvSpPr>
            <a:spLocks noGrp="1"/>
          </p:cNvSpPr>
          <p:nvPr>
            <p:ph type="body" sz="quarter" idx="12"/>
          </p:nvPr>
        </p:nvSpPr>
        <p:spPr>
          <a:xfrm>
            <a:off x="4439107" y="1465493"/>
            <a:ext cx="4328735" cy="621792"/>
          </a:xfrm>
        </p:spPr>
        <p:txBody>
          <a:bodyPr vert="horz" lIns="182880" tIns="0" rIns="0" bIns="0" rtlCol="0" anchor="ctr" anchorCtr="0">
            <a:noAutofit/>
          </a:bodyPr>
          <a:lstStyle>
            <a:lvl1pPr>
              <a:defRPr lang="en-US" sz="1400" dirty="0" smtClean="0"/>
            </a:lvl1pPr>
          </a:lstStyle>
          <a:p>
            <a:pPr lvl="0">
              <a:spcBef>
                <a:spcPts val="600"/>
              </a:spcBef>
            </a:pPr>
            <a:r>
              <a:rPr lang="en-US" dirty="0"/>
              <a:t>Click to edit Master text styles</a:t>
            </a:r>
          </a:p>
        </p:txBody>
      </p:sp>
      <p:sp>
        <p:nvSpPr>
          <p:cNvPr id="25" name="Graphic 6499">
            <a:extLst>
              <a:ext uri="{FF2B5EF4-FFF2-40B4-BE49-F238E27FC236}">
                <a16:creationId xmlns:a16="http://schemas.microsoft.com/office/drawing/2014/main" id="{02B31BF2-7B73-4FA9-A080-F0770B7A3CB1}"/>
              </a:ext>
            </a:extLst>
          </p:cNvPr>
          <p:cNvSpPr/>
          <p:nvPr userDrawn="1"/>
        </p:nvSpPr>
        <p:spPr>
          <a:xfrm>
            <a:off x="2701934" y="-27832"/>
            <a:ext cx="1497585" cy="5199164"/>
          </a:xfrm>
          <a:custGeom>
            <a:avLst/>
            <a:gdLst>
              <a:gd name="connsiteX0" fmla="*/ 0 w 1220323"/>
              <a:gd name="connsiteY0" fmla="*/ 4236595 h 4236594"/>
              <a:gd name="connsiteX1" fmla="*/ 1220324 w 1220323"/>
              <a:gd name="connsiteY1" fmla="*/ 2118297 h 4236594"/>
              <a:gd name="connsiteX2" fmla="*/ 0 w 1220323"/>
              <a:gd name="connsiteY2" fmla="*/ 0 h 4236594"/>
            </a:gdLst>
            <a:ahLst/>
            <a:cxnLst>
              <a:cxn ang="0">
                <a:pos x="connsiteX0" y="connsiteY0"/>
              </a:cxn>
              <a:cxn ang="0">
                <a:pos x="connsiteX1" y="connsiteY1"/>
              </a:cxn>
              <a:cxn ang="0">
                <a:pos x="connsiteX2" y="connsiteY2"/>
              </a:cxn>
            </a:cxnLst>
            <a:rect l="l" t="t" r="r" b="b"/>
            <a:pathLst>
              <a:path w="1220323" h="4236594">
                <a:moveTo>
                  <a:pt x="0" y="4236595"/>
                </a:moveTo>
                <a:cubicBezTo>
                  <a:pt x="729124" y="3811912"/>
                  <a:pt x="1220324" y="3023946"/>
                  <a:pt x="1220324" y="2118297"/>
                </a:cubicBezTo>
                <a:cubicBezTo>
                  <a:pt x="1220324" y="1212649"/>
                  <a:pt x="729124" y="424683"/>
                  <a:pt x="0" y="0"/>
                </a:cubicBezTo>
              </a:path>
            </a:pathLst>
          </a:custGeom>
          <a:solidFill>
            <a:schemeClr val="bg1"/>
          </a:solidFill>
          <a:ln w="31750">
            <a:gradFill>
              <a:gsLst>
                <a:gs pos="55000">
                  <a:schemeClr val="accent2"/>
                </a:gs>
                <a:gs pos="45000">
                  <a:schemeClr val="accent2"/>
                </a:gs>
                <a:gs pos="15000">
                  <a:schemeClr val="accent3"/>
                </a:gs>
                <a:gs pos="85000">
                  <a:schemeClr val="accent1"/>
                </a:gs>
              </a:gsLst>
              <a:lin ang="16200000" scaled="0"/>
            </a:gradFill>
            <a:tailEnd type="none"/>
          </a:ln>
          <a:effectLst/>
        </p:spPr>
        <p:style>
          <a:lnRef idx="2">
            <a:schemeClr val="accent1"/>
          </a:lnRef>
          <a:fillRef idx="0">
            <a:schemeClr val="accent1"/>
          </a:fillRef>
          <a:effectRef idx="1">
            <a:schemeClr val="accent1"/>
          </a:effectRef>
          <a:fontRef idx="minor">
            <a:schemeClr val="tx1"/>
          </a:fontRef>
        </p:style>
        <p:txBody>
          <a:bodyPr lIns="182880" tIns="146304" rIns="182880" bIns="146304" rtlCol="0" anchor="ctr"/>
          <a:lstStyle/>
          <a:p>
            <a:pPr algn="ctr"/>
            <a:endParaRPr lang="en-US"/>
          </a:p>
        </p:txBody>
      </p:sp>
      <p:sp>
        <p:nvSpPr>
          <p:cNvPr id="43" name="Oval 42">
            <a:extLst>
              <a:ext uri="{FF2B5EF4-FFF2-40B4-BE49-F238E27FC236}">
                <a16:creationId xmlns:a16="http://schemas.microsoft.com/office/drawing/2014/main" id="{FB8CCB04-25AE-4113-8B2F-40819BD6885A}"/>
              </a:ext>
            </a:extLst>
          </p:cNvPr>
          <p:cNvSpPr/>
          <p:nvPr/>
        </p:nvSpPr>
        <p:spPr>
          <a:xfrm>
            <a:off x="3829638" y="1465493"/>
            <a:ext cx="616857" cy="616857"/>
          </a:xfrm>
          <a:prstGeom prst="ellipse">
            <a:avLst/>
          </a:prstGeom>
          <a:solidFill>
            <a:schemeClr val="bg2"/>
          </a:solidFill>
          <a:ln w="28575">
            <a:gradFill>
              <a:gsLst>
                <a:gs pos="0">
                  <a:srgbClr val="FFB500"/>
                </a:gs>
                <a:gs pos="100000">
                  <a:srgbClr val="FF9F00"/>
                </a:gs>
              </a:gsLst>
              <a:lin ang="5400000" scaled="1"/>
            </a:gra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77" name="Oval 76">
            <a:extLst>
              <a:ext uri="{FF2B5EF4-FFF2-40B4-BE49-F238E27FC236}">
                <a16:creationId xmlns:a16="http://schemas.microsoft.com/office/drawing/2014/main" id="{76870521-EB74-4AB9-8276-88A80A391BF7}"/>
              </a:ext>
            </a:extLst>
          </p:cNvPr>
          <p:cNvSpPr/>
          <p:nvPr/>
        </p:nvSpPr>
        <p:spPr>
          <a:xfrm>
            <a:off x="3906414" y="2263321"/>
            <a:ext cx="616857" cy="616857"/>
          </a:xfrm>
          <a:prstGeom prst="ellipse">
            <a:avLst/>
          </a:prstGeom>
          <a:solidFill>
            <a:schemeClr val="bg2"/>
          </a:solidFill>
          <a:ln w="28575">
            <a:gradFill>
              <a:gsLst>
                <a:gs pos="0">
                  <a:srgbClr val="FF9B00"/>
                </a:gs>
                <a:gs pos="100000">
                  <a:srgbClr val="FF9506"/>
                </a:gs>
              </a:gsLst>
              <a:lin ang="5400000" scaled="1"/>
            </a:gra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91" name="Oval 90">
            <a:extLst>
              <a:ext uri="{FF2B5EF4-FFF2-40B4-BE49-F238E27FC236}">
                <a16:creationId xmlns:a16="http://schemas.microsoft.com/office/drawing/2014/main" id="{FF98F01D-57F0-434E-957B-2FF8D93E3EC2}"/>
              </a:ext>
            </a:extLst>
          </p:cNvPr>
          <p:cNvSpPr/>
          <p:nvPr userDrawn="1"/>
        </p:nvSpPr>
        <p:spPr>
          <a:xfrm>
            <a:off x="3829638" y="3061149"/>
            <a:ext cx="616857" cy="616857"/>
          </a:xfrm>
          <a:prstGeom prst="ellipse">
            <a:avLst/>
          </a:prstGeom>
          <a:solidFill>
            <a:schemeClr val="bg2"/>
          </a:solidFill>
          <a:ln w="28575">
            <a:gradFill>
              <a:gsLst>
                <a:gs pos="0">
                  <a:srgbClr val="FF8F0D"/>
                </a:gs>
                <a:gs pos="100000">
                  <a:srgbClr val="FF6C3A"/>
                </a:gs>
              </a:gsLst>
              <a:lin ang="5400000" scaled="1"/>
            </a:gra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100" name="Oval 99">
            <a:extLst>
              <a:ext uri="{FF2B5EF4-FFF2-40B4-BE49-F238E27FC236}">
                <a16:creationId xmlns:a16="http://schemas.microsoft.com/office/drawing/2014/main" id="{BA4783A7-ED88-4CCB-8975-0C59E22AE2BA}"/>
              </a:ext>
            </a:extLst>
          </p:cNvPr>
          <p:cNvSpPr/>
          <p:nvPr/>
        </p:nvSpPr>
        <p:spPr>
          <a:xfrm>
            <a:off x="3458729" y="3858976"/>
            <a:ext cx="616857" cy="616857"/>
          </a:xfrm>
          <a:prstGeom prst="ellipse">
            <a:avLst/>
          </a:prstGeom>
          <a:solidFill>
            <a:schemeClr val="bg2"/>
          </a:solidFill>
          <a:ln w="28575">
            <a:gradFill>
              <a:gsLst>
                <a:gs pos="0">
                  <a:srgbClr val="FF6346"/>
                </a:gs>
                <a:gs pos="100000">
                  <a:srgbClr val="FF4869"/>
                </a:gs>
              </a:gsLst>
              <a:lin ang="5400000" scaled="1"/>
            </a:gra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3" name="Title Placeholder 1">
            <a:extLst>
              <a:ext uri="{FF2B5EF4-FFF2-40B4-BE49-F238E27FC236}">
                <a16:creationId xmlns:a16="http://schemas.microsoft.com/office/drawing/2014/main" id="{76CB2A42-BFAB-4D2F-BCCD-5492D3042B65}"/>
              </a:ext>
            </a:extLst>
          </p:cNvPr>
          <p:cNvSpPr>
            <a:spLocks noGrp="1"/>
          </p:cNvSpPr>
          <p:nvPr userDrawn="1">
            <p:ph type="title"/>
          </p:nvPr>
        </p:nvSpPr>
        <p:spPr>
          <a:xfrm>
            <a:off x="457201" y="2733675"/>
            <a:ext cx="3343026" cy="1070880"/>
          </a:xfrm>
          <a:prstGeom prst="rect">
            <a:avLst/>
          </a:prstGeom>
        </p:spPr>
        <p:txBody>
          <a:bodyPr vert="horz" lIns="0" tIns="0" rIns="182880" bIns="0" rtlCol="0" anchor="t" anchorCtr="0">
            <a:noAutofit/>
          </a:bodyPr>
          <a:lstStyle>
            <a:lvl1pPr marL="0" algn="l" defTabSz="457200" rtl="0" eaLnBrk="1" latinLnBrk="0" hangingPunct="1">
              <a:lnSpc>
                <a:spcPct val="90000"/>
              </a:lnSpc>
              <a:spcBef>
                <a:spcPts val="0"/>
              </a:spcBef>
              <a:buNone/>
              <a:defRPr lang="en-US" sz="2400" b="1" i="0" kern="1200" dirty="0">
                <a:solidFill>
                  <a:schemeClr val="accent1"/>
                </a:solidFill>
                <a:latin typeface="+mj-lt"/>
                <a:ea typeface="+mj-ea"/>
                <a:cs typeface="Amazon Ember Regular" charset="0"/>
              </a:defRPr>
            </a:lvl1pPr>
          </a:lstStyle>
          <a:p>
            <a:r>
              <a:rPr lang="en-US" dirty="0"/>
              <a:t>Click to edit Master title style</a:t>
            </a:r>
          </a:p>
        </p:txBody>
      </p:sp>
      <p:sp>
        <p:nvSpPr>
          <p:cNvPr id="5" name="Text Placeholder 4">
            <a:extLst>
              <a:ext uri="{FF2B5EF4-FFF2-40B4-BE49-F238E27FC236}">
                <a16:creationId xmlns:a16="http://schemas.microsoft.com/office/drawing/2014/main" id="{C87C123F-7E2C-40FA-B21F-E40181C4DD95}"/>
              </a:ext>
            </a:extLst>
          </p:cNvPr>
          <p:cNvSpPr>
            <a:spLocks noGrp="1"/>
          </p:cNvSpPr>
          <p:nvPr userDrawn="1">
            <p:ph type="body" sz="quarter" idx="10"/>
          </p:nvPr>
        </p:nvSpPr>
        <p:spPr>
          <a:xfrm>
            <a:off x="457200" y="1009651"/>
            <a:ext cx="3343027" cy="1562100"/>
          </a:xfrm>
        </p:spPr>
        <p:txBody>
          <a:bodyPr rIns="182880" anchor="b" anchorCtr="0"/>
          <a:lstStyle>
            <a:lvl1pPr marL="0" algn="l" defTabSz="457200" rtl="0" eaLnBrk="1" latinLnBrk="0" hangingPunct="1">
              <a:lnSpc>
                <a:spcPct val="90000"/>
              </a:lnSpc>
              <a:spcBef>
                <a:spcPts val="600"/>
              </a:spcBef>
              <a:buNone/>
              <a:defRPr lang="en-US" sz="2400" b="0" i="0" kern="1200" dirty="0" smtClean="0">
                <a:solidFill>
                  <a:schemeClr val="tx1"/>
                </a:solidFill>
                <a:latin typeface="+mj-lt"/>
                <a:ea typeface="+mj-ea"/>
                <a:cs typeface="Amazon Ember Regular" charset="0"/>
              </a:defRPr>
            </a:lvl1pPr>
            <a:lvl2pPr marL="457200" indent="0">
              <a:buNone/>
              <a:defRPr/>
            </a:lvl2pPr>
          </a:lstStyle>
          <a:p>
            <a:pPr lvl="0"/>
            <a:r>
              <a:rPr lang="en-US" dirty="0"/>
              <a:t>Click to edit Master text styles</a:t>
            </a:r>
          </a:p>
        </p:txBody>
      </p:sp>
      <p:sp>
        <p:nvSpPr>
          <p:cNvPr id="118" name="Rectangle: Top Corners Rounded 117">
            <a:extLst>
              <a:ext uri="{FF2B5EF4-FFF2-40B4-BE49-F238E27FC236}">
                <a16:creationId xmlns:a16="http://schemas.microsoft.com/office/drawing/2014/main" id="{EBC590EE-EDD3-4725-B200-1CE45176750F}"/>
              </a:ext>
            </a:extLst>
          </p:cNvPr>
          <p:cNvSpPr/>
          <p:nvPr userDrawn="1"/>
        </p:nvSpPr>
        <p:spPr>
          <a:xfrm rot="16200000" flipV="1">
            <a:off x="1243328" y="2630168"/>
            <a:ext cx="622302" cy="3108960"/>
          </a:xfrm>
          <a:prstGeom prst="round2SameRect">
            <a:avLst>
              <a:gd name="adj1" fmla="val 50000"/>
              <a:gd name="adj2" fmla="val 0"/>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vert="vert270" lIns="0" tIns="91440" rIns="0" bIns="457200" rtlCol="0" anchor="ctr"/>
          <a:lstStyle/>
          <a:p>
            <a:endParaRPr lang="en-US" sz="1000" b="1" dirty="0">
              <a:solidFill>
                <a:schemeClr val="bg1"/>
              </a:solidFill>
            </a:endParaRPr>
          </a:p>
        </p:txBody>
      </p:sp>
      <p:sp>
        <p:nvSpPr>
          <p:cNvPr id="119" name="Text Placeholder 18">
            <a:extLst>
              <a:ext uri="{FF2B5EF4-FFF2-40B4-BE49-F238E27FC236}">
                <a16:creationId xmlns:a16="http://schemas.microsoft.com/office/drawing/2014/main" id="{75C1C402-65B0-437C-8CC8-5791E655165D}"/>
              </a:ext>
            </a:extLst>
          </p:cNvPr>
          <p:cNvSpPr>
            <a:spLocks noGrp="1"/>
          </p:cNvSpPr>
          <p:nvPr>
            <p:ph type="body" sz="quarter" idx="16"/>
          </p:nvPr>
        </p:nvSpPr>
        <p:spPr>
          <a:xfrm>
            <a:off x="457200" y="3998117"/>
            <a:ext cx="2505075" cy="373062"/>
          </a:xfrm>
        </p:spPr>
        <p:txBody>
          <a:bodyPr rIns="182880" anchor="ctr" anchorCtr="0"/>
          <a:lstStyle>
            <a:lvl1pPr marL="0" algn="l" defTabSz="457200" rtl="0" eaLnBrk="1" latinLnBrk="0" hangingPunct="1">
              <a:defRPr lang="en-US" sz="1200" kern="1200" dirty="0" smtClean="0">
                <a:solidFill>
                  <a:schemeClr val="bg1"/>
                </a:solidFill>
                <a:latin typeface="+mn-lt"/>
                <a:ea typeface="+mn-ea"/>
                <a:cs typeface="+mn-cs"/>
              </a:defRPr>
            </a:lvl1pPr>
          </a:lstStyle>
          <a:p>
            <a:pPr lvl="0"/>
            <a:r>
              <a:rPr lang="en-US" dirty="0"/>
              <a:t>Click to edit Master text styles</a:t>
            </a:r>
          </a:p>
        </p:txBody>
      </p:sp>
    </p:spTree>
    <p:extLst>
      <p:ext uri="{BB962C8B-B14F-4D97-AF65-F5344CB8AC3E}">
        <p14:creationId xmlns:p14="http://schemas.microsoft.com/office/powerpoint/2010/main" val="11727277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Features slide arc_5">
    <p:spTree>
      <p:nvGrpSpPr>
        <p:cNvPr id="1" name=""/>
        <p:cNvGrpSpPr/>
        <p:nvPr/>
      </p:nvGrpSpPr>
      <p:grpSpPr>
        <a:xfrm>
          <a:off x="0" y="0"/>
          <a:ext cx="0" cy="0"/>
          <a:chOff x="0" y="0"/>
          <a:chExt cx="0" cy="0"/>
        </a:xfrm>
      </p:grpSpPr>
      <p:sp>
        <p:nvSpPr>
          <p:cNvPr id="117" name="Text Placeholder 116">
            <a:extLst>
              <a:ext uri="{FF2B5EF4-FFF2-40B4-BE49-F238E27FC236}">
                <a16:creationId xmlns:a16="http://schemas.microsoft.com/office/drawing/2014/main" id="{B706FACE-61A5-4A81-AF93-DAA88B4519D1}"/>
              </a:ext>
            </a:extLst>
          </p:cNvPr>
          <p:cNvSpPr>
            <a:spLocks noGrp="1"/>
          </p:cNvSpPr>
          <p:nvPr>
            <p:ph type="body" sz="quarter" idx="11"/>
          </p:nvPr>
        </p:nvSpPr>
        <p:spPr>
          <a:xfrm>
            <a:off x="2773680" y="0"/>
            <a:ext cx="6370320" cy="1338946"/>
          </a:xfrm>
          <a:custGeom>
            <a:avLst/>
            <a:gdLst>
              <a:gd name="connsiteX0" fmla="*/ 0 w 6370320"/>
              <a:gd name="connsiteY0" fmla="*/ 0 h 1338946"/>
              <a:gd name="connsiteX1" fmla="*/ 6370320 w 6370320"/>
              <a:gd name="connsiteY1" fmla="*/ 0 h 1338946"/>
              <a:gd name="connsiteX2" fmla="*/ 6370320 w 6370320"/>
              <a:gd name="connsiteY2" fmla="*/ 1338946 h 1338946"/>
              <a:gd name="connsiteX3" fmla="*/ 1184173 w 6370320"/>
              <a:gd name="connsiteY3" fmla="*/ 1338946 h 1338946"/>
              <a:gd name="connsiteX4" fmla="*/ 1129501 w 6370320"/>
              <a:gd name="connsiteY4" fmla="*/ 1221187 h 1338946"/>
              <a:gd name="connsiteX5" fmla="*/ 116302 w 6370320"/>
              <a:gd name="connsiteY5" fmla="*/ 75039 h 1338946"/>
              <a:gd name="connsiteX6" fmla="*/ 0 w 6370320"/>
              <a:gd name="connsiteY6" fmla="*/ 2209 h 1338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70320" h="1338946">
                <a:moveTo>
                  <a:pt x="0" y="0"/>
                </a:moveTo>
                <a:lnTo>
                  <a:pt x="6370320" y="0"/>
                </a:lnTo>
                <a:lnTo>
                  <a:pt x="6370320" y="1338946"/>
                </a:lnTo>
                <a:lnTo>
                  <a:pt x="1184173" y="1338946"/>
                </a:lnTo>
                <a:lnTo>
                  <a:pt x="1129501" y="1221187"/>
                </a:lnTo>
                <a:cubicBezTo>
                  <a:pt x="895522" y="757508"/>
                  <a:pt x="544838" y="362900"/>
                  <a:pt x="116302" y="75039"/>
                </a:cubicBezTo>
                <a:lnTo>
                  <a:pt x="0" y="2209"/>
                </a:lnTo>
                <a:close/>
              </a:path>
            </a:pathLst>
          </a:custGeom>
          <a:solidFill>
            <a:schemeClr val="bg1">
              <a:lumMod val="90000"/>
              <a:lumOff val="10000"/>
            </a:schemeClr>
          </a:solidFill>
        </p:spPr>
        <p:txBody>
          <a:bodyPr wrap="square" lIns="1828800" rIns="548640" anchor="ctr" anchorCtr="0">
            <a:noAutofit/>
          </a:bodyPr>
          <a:lstStyle>
            <a:lvl1pPr>
              <a:defRPr lang="en-US" sz="1600" dirty="0" smtClean="0">
                <a:cs typeface="+mn-cs"/>
              </a:defRPr>
            </a:lvl1pPr>
          </a:lstStyle>
          <a:p>
            <a:pPr lvl="0"/>
            <a:r>
              <a:rPr lang="en-US" dirty="0"/>
              <a:t>Click to edit Master text styles</a:t>
            </a:r>
          </a:p>
        </p:txBody>
      </p:sp>
      <p:sp>
        <p:nvSpPr>
          <p:cNvPr id="114" name="Text Placeholder 20">
            <a:extLst>
              <a:ext uri="{FF2B5EF4-FFF2-40B4-BE49-F238E27FC236}">
                <a16:creationId xmlns:a16="http://schemas.microsoft.com/office/drawing/2014/main" id="{DC471321-957E-4378-B462-A6F8B10D7672}"/>
              </a:ext>
            </a:extLst>
          </p:cNvPr>
          <p:cNvSpPr>
            <a:spLocks noGrp="1"/>
          </p:cNvSpPr>
          <p:nvPr>
            <p:ph type="body" sz="quarter" idx="15"/>
          </p:nvPr>
        </p:nvSpPr>
        <p:spPr>
          <a:xfrm>
            <a:off x="3946962" y="3976395"/>
            <a:ext cx="4820882" cy="521208"/>
          </a:xfrm>
        </p:spPr>
        <p:txBody>
          <a:bodyPr vert="horz" lIns="182880" tIns="0" rIns="0" bIns="0" rtlCol="0" anchor="ctr" anchorCtr="0">
            <a:noAutofit/>
          </a:bodyPr>
          <a:lstStyle>
            <a:lvl1pPr>
              <a:defRPr lang="en-US" sz="1400" dirty="0" smtClean="0"/>
            </a:lvl1pPr>
          </a:lstStyle>
          <a:p>
            <a:pPr lvl="0">
              <a:spcBef>
                <a:spcPts val="600"/>
              </a:spcBef>
            </a:pPr>
            <a:r>
              <a:rPr lang="en-US" dirty="0"/>
              <a:t>Click to edit Master text styles</a:t>
            </a:r>
          </a:p>
        </p:txBody>
      </p:sp>
      <p:sp>
        <p:nvSpPr>
          <p:cNvPr id="113" name="Text Placeholder 20">
            <a:extLst>
              <a:ext uri="{FF2B5EF4-FFF2-40B4-BE49-F238E27FC236}">
                <a16:creationId xmlns:a16="http://schemas.microsoft.com/office/drawing/2014/main" id="{475702AE-5A90-4E33-B877-E8C3F920BC7A}"/>
              </a:ext>
            </a:extLst>
          </p:cNvPr>
          <p:cNvSpPr>
            <a:spLocks noGrp="1"/>
          </p:cNvSpPr>
          <p:nvPr>
            <p:ph type="body" sz="quarter" idx="14"/>
          </p:nvPr>
        </p:nvSpPr>
        <p:spPr>
          <a:xfrm>
            <a:off x="4324791" y="3345472"/>
            <a:ext cx="4443053" cy="521208"/>
          </a:xfrm>
        </p:spPr>
        <p:txBody>
          <a:bodyPr vert="horz" lIns="182880" tIns="0" rIns="0" bIns="0" rtlCol="0" anchor="ctr" anchorCtr="0">
            <a:noAutofit/>
          </a:bodyPr>
          <a:lstStyle>
            <a:lvl1pPr>
              <a:defRPr lang="en-US" sz="1400" dirty="0" smtClean="0"/>
            </a:lvl1pPr>
          </a:lstStyle>
          <a:p>
            <a:pPr lvl="0">
              <a:spcBef>
                <a:spcPts val="600"/>
              </a:spcBef>
            </a:pPr>
            <a:r>
              <a:rPr lang="en-US" dirty="0"/>
              <a:t>Click to edit Master text styles</a:t>
            </a:r>
          </a:p>
        </p:txBody>
      </p:sp>
      <p:sp>
        <p:nvSpPr>
          <p:cNvPr id="112" name="Text Placeholder 20">
            <a:extLst>
              <a:ext uri="{FF2B5EF4-FFF2-40B4-BE49-F238E27FC236}">
                <a16:creationId xmlns:a16="http://schemas.microsoft.com/office/drawing/2014/main" id="{3729A811-0F76-4D4D-8991-455D3CBCFA7D}"/>
              </a:ext>
            </a:extLst>
          </p:cNvPr>
          <p:cNvSpPr>
            <a:spLocks noGrp="1"/>
          </p:cNvSpPr>
          <p:nvPr>
            <p:ph type="body" sz="quarter" idx="13"/>
          </p:nvPr>
        </p:nvSpPr>
        <p:spPr>
          <a:xfrm>
            <a:off x="4466366" y="2083624"/>
            <a:ext cx="4301478" cy="521208"/>
          </a:xfrm>
        </p:spPr>
        <p:txBody>
          <a:bodyPr vert="horz" lIns="182880" tIns="0" rIns="0" bIns="0" rtlCol="0" anchor="ctr" anchorCtr="0">
            <a:noAutofit/>
          </a:bodyPr>
          <a:lstStyle>
            <a:lvl1pPr>
              <a:defRPr lang="en-US" sz="1400" dirty="0" smtClean="0"/>
            </a:lvl1pPr>
          </a:lstStyle>
          <a:p>
            <a:pPr lvl="0">
              <a:spcBef>
                <a:spcPts val="600"/>
              </a:spcBef>
            </a:pPr>
            <a:r>
              <a:rPr lang="en-US" dirty="0"/>
              <a:t>Click to edit Master text styles</a:t>
            </a:r>
          </a:p>
        </p:txBody>
      </p:sp>
      <p:sp>
        <p:nvSpPr>
          <p:cNvPr id="21" name="Text Placeholder 20">
            <a:extLst>
              <a:ext uri="{FF2B5EF4-FFF2-40B4-BE49-F238E27FC236}">
                <a16:creationId xmlns:a16="http://schemas.microsoft.com/office/drawing/2014/main" id="{7645135C-9BB2-4971-9A6C-D9DC44040E9D}"/>
              </a:ext>
            </a:extLst>
          </p:cNvPr>
          <p:cNvSpPr>
            <a:spLocks noGrp="1"/>
          </p:cNvSpPr>
          <p:nvPr>
            <p:ph type="body" sz="quarter" idx="12"/>
          </p:nvPr>
        </p:nvSpPr>
        <p:spPr>
          <a:xfrm>
            <a:off x="4337963" y="1452701"/>
            <a:ext cx="4429881" cy="521208"/>
          </a:xfrm>
        </p:spPr>
        <p:txBody>
          <a:bodyPr vert="horz" lIns="182880" tIns="0" rIns="0" bIns="0" rtlCol="0" anchor="ctr" anchorCtr="0">
            <a:noAutofit/>
          </a:bodyPr>
          <a:lstStyle>
            <a:lvl1pPr>
              <a:defRPr lang="en-US" sz="1400" dirty="0" smtClean="0"/>
            </a:lvl1pPr>
          </a:lstStyle>
          <a:p>
            <a:pPr lvl="0">
              <a:spcBef>
                <a:spcPts val="600"/>
              </a:spcBef>
            </a:pPr>
            <a:r>
              <a:rPr lang="en-US" dirty="0"/>
              <a:t>Click to edit Master text styles</a:t>
            </a:r>
          </a:p>
        </p:txBody>
      </p:sp>
      <p:sp>
        <p:nvSpPr>
          <p:cNvPr id="25" name="Graphic 6499">
            <a:extLst>
              <a:ext uri="{FF2B5EF4-FFF2-40B4-BE49-F238E27FC236}">
                <a16:creationId xmlns:a16="http://schemas.microsoft.com/office/drawing/2014/main" id="{02B31BF2-7B73-4FA9-A080-F0770B7A3CB1}"/>
              </a:ext>
            </a:extLst>
          </p:cNvPr>
          <p:cNvSpPr/>
          <p:nvPr userDrawn="1"/>
        </p:nvSpPr>
        <p:spPr>
          <a:xfrm>
            <a:off x="2701934" y="-27832"/>
            <a:ext cx="1497585" cy="5199164"/>
          </a:xfrm>
          <a:custGeom>
            <a:avLst/>
            <a:gdLst>
              <a:gd name="connsiteX0" fmla="*/ 0 w 1220323"/>
              <a:gd name="connsiteY0" fmla="*/ 4236595 h 4236594"/>
              <a:gd name="connsiteX1" fmla="*/ 1220324 w 1220323"/>
              <a:gd name="connsiteY1" fmla="*/ 2118297 h 4236594"/>
              <a:gd name="connsiteX2" fmla="*/ 0 w 1220323"/>
              <a:gd name="connsiteY2" fmla="*/ 0 h 4236594"/>
            </a:gdLst>
            <a:ahLst/>
            <a:cxnLst>
              <a:cxn ang="0">
                <a:pos x="connsiteX0" y="connsiteY0"/>
              </a:cxn>
              <a:cxn ang="0">
                <a:pos x="connsiteX1" y="connsiteY1"/>
              </a:cxn>
              <a:cxn ang="0">
                <a:pos x="connsiteX2" y="connsiteY2"/>
              </a:cxn>
            </a:cxnLst>
            <a:rect l="l" t="t" r="r" b="b"/>
            <a:pathLst>
              <a:path w="1220323" h="4236594">
                <a:moveTo>
                  <a:pt x="0" y="4236595"/>
                </a:moveTo>
                <a:cubicBezTo>
                  <a:pt x="729124" y="3811912"/>
                  <a:pt x="1220324" y="3023946"/>
                  <a:pt x="1220324" y="2118297"/>
                </a:cubicBezTo>
                <a:cubicBezTo>
                  <a:pt x="1220324" y="1212649"/>
                  <a:pt x="729124" y="424683"/>
                  <a:pt x="0" y="0"/>
                </a:cubicBezTo>
              </a:path>
            </a:pathLst>
          </a:custGeom>
          <a:solidFill>
            <a:schemeClr val="bg1"/>
          </a:solidFill>
          <a:ln w="31750">
            <a:gradFill>
              <a:gsLst>
                <a:gs pos="55000">
                  <a:schemeClr val="accent2"/>
                </a:gs>
                <a:gs pos="45000">
                  <a:schemeClr val="accent2"/>
                </a:gs>
                <a:gs pos="15000">
                  <a:schemeClr val="accent3"/>
                </a:gs>
                <a:gs pos="85000">
                  <a:schemeClr val="accent1"/>
                </a:gs>
              </a:gsLst>
              <a:lin ang="16200000" scaled="0"/>
            </a:gradFill>
            <a:tailEnd type="none"/>
          </a:ln>
          <a:effectLst/>
        </p:spPr>
        <p:style>
          <a:lnRef idx="2">
            <a:schemeClr val="accent1"/>
          </a:lnRef>
          <a:fillRef idx="0">
            <a:schemeClr val="accent1"/>
          </a:fillRef>
          <a:effectRef idx="1">
            <a:schemeClr val="accent1"/>
          </a:effectRef>
          <a:fontRef idx="minor">
            <a:schemeClr val="tx1"/>
          </a:fontRef>
        </p:style>
        <p:txBody>
          <a:bodyPr lIns="182880" tIns="146304" rIns="182880" bIns="146304" rtlCol="0" anchor="ctr"/>
          <a:lstStyle/>
          <a:p>
            <a:pPr algn="ctr"/>
            <a:endParaRPr lang="en-US"/>
          </a:p>
        </p:txBody>
      </p:sp>
      <p:sp>
        <p:nvSpPr>
          <p:cNvPr id="3" name="Title Placeholder 1">
            <a:extLst>
              <a:ext uri="{FF2B5EF4-FFF2-40B4-BE49-F238E27FC236}">
                <a16:creationId xmlns:a16="http://schemas.microsoft.com/office/drawing/2014/main" id="{76CB2A42-BFAB-4D2F-BCCD-5492D3042B65}"/>
              </a:ext>
            </a:extLst>
          </p:cNvPr>
          <p:cNvSpPr>
            <a:spLocks noGrp="1"/>
          </p:cNvSpPr>
          <p:nvPr userDrawn="1">
            <p:ph type="title"/>
          </p:nvPr>
        </p:nvSpPr>
        <p:spPr>
          <a:xfrm>
            <a:off x="457201" y="2733675"/>
            <a:ext cx="3343026" cy="1070880"/>
          </a:xfrm>
          <a:prstGeom prst="rect">
            <a:avLst/>
          </a:prstGeom>
        </p:spPr>
        <p:txBody>
          <a:bodyPr vert="horz" lIns="0" tIns="0" rIns="182880" bIns="0" rtlCol="0" anchor="t" anchorCtr="0">
            <a:noAutofit/>
          </a:bodyPr>
          <a:lstStyle>
            <a:lvl1pPr marL="0" algn="l" defTabSz="457200" rtl="0" eaLnBrk="1" latinLnBrk="0" hangingPunct="1">
              <a:lnSpc>
                <a:spcPct val="90000"/>
              </a:lnSpc>
              <a:spcBef>
                <a:spcPts val="0"/>
              </a:spcBef>
              <a:buNone/>
              <a:defRPr lang="en-US" sz="2400" b="1" i="0" kern="1200" dirty="0">
                <a:solidFill>
                  <a:schemeClr val="accent1"/>
                </a:solidFill>
                <a:latin typeface="+mj-lt"/>
                <a:ea typeface="+mj-ea"/>
                <a:cs typeface="Amazon Ember Regular" charset="0"/>
              </a:defRPr>
            </a:lvl1pPr>
          </a:lstStyle>
          <a:p>
            <a:r>
              <a:rPr lang="en-US" dirty="0"/>
              <a:t>Click to edit Master title style</a:t>
            </a:r>
          </a:p>
        </p:txBody>
      </p:sp>
      <p:sp>
        <p:nvSpPr>
          <p:cNvPr id="5" name="Text Placeholder 4">
            <a:extLst>
              <a:ext uri="{FF2B5EF4-FFF2-40B4-BE49-F238E27FC236}">
                <a16:creationId xmlns:a16="http://schemas.microsoft.com/office/drawing/2014/main" id="{C87C123F-7E2C-40FA-B21F-E40181C4DD95}"/>
              </a:ext>
            </a:extLst>
          </p:cNvPr>
          <p:cNvSpPr>
            <a:spLocks noGrp="1"/>
          </p:cNvSpPr>
          <p:nvPr userDrawn="1">
            <p:ph type="body" sz="quarter" idx="10"/>
          </p:nvPr>
        </p:nvSpPr>
        <p:spPr>
          <a:xfrm>
            <a:off x="457200" y="1009651"/>
            <a:ext cx="3343027" cy="1562100"/>
          </a:xfrm>
        </p:spPr>
        <p:txBody>
          <a:bodyPr rIns="182880" anchor="b" anchorCtr="0"/>
          <a:lstStyle>
            <a:lvl1pPr marL="0" algn="l" defTabSz="457200" rtl="0" eaLnBrk="1" latinLnBrk="0" hangingPunct="1">
              <a:lnSpc>
                <a:spcPct val="90000"/>
              </a:lnSpc>
              <a:spcBef>
                <a:spcPts val="600"/>
              </a:spcBef>
              <a:buNone/>
              <a:defRPr lang="en-US" sz="2400" b="0" i="0" kern="1200" dirty="0" smtClean="0">
                <a:solidFill>
                  <a:schemeClr val="tx1"/>
                </a:solidFill>
                <a:latin typeface="+mj-lt"/>
                <a:ea typeface="+mj-ea"/>
                <a:cs typeface="Amazon Ember Regular" charset="0"/>
              </a:defRPr>
            </a:lvl1pPr>
            <a:lvl2pPr marL="457200" indent="0">
              <a:buNone/>
              <a:defRPr/>
            </a:lvl2pPr>
          </a:lstStyle>
          <a:p>
            <a:pPr lvl="0"/>
            <a:r>
              <a:rPr lang="en-US" dirty="0"/>
              <a:t>Click to edit Master text styles</a:t>
            </a:r>
          </a:p>
        </p:txBody>
      </p:sp>
      <p:sp>
        <p:nvSpPr>
          <p:cNvPr id="118" name="Rectangle: Top Corners Rounded 117">
            <a:extLst>
              <a:ext uri="{FF2B5EF4-FFF2-40B4-BE49-F238E27FC236}">
                <a16:creationId xmlns:a16="http://schemas.microsoft.com/office/drawing/2014/main" id="{EBC590EE-EDD3-4725-B200-1CE45176750F}"/>
              </a:ext>
            </a:extLst>
          </p:cNvPr>
          <p:cNvSpPr/>
          <p:nvPr userDrawn="1"/>
        </p:nvSpPr>
        <p:spPr>
          <a:xfrm rot="16200000" flipV="1">
            <a:off x="1243328" y="2630168"/>
            <a:ext cx="622302" cy="3108960"/>
          </a:xfrm>
          <a:prstGeom prst="round2SameRect">
            <a:avLst>
              <a:gd name="adj1" fmla="val 50000"/>
              <a:gd name="adj2" fmla="val 0"/>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vert="vert270" lIns="0" tIns="91440" rIns="0" bIns="457200" rtlCol="0" anchor="ctr"/>
          <a:lstStyle/>
          <a:p>
            <a:endParaRPr lang="en-US" sz="1000" b="1" dirty="0">
              <a:solidFill>
                <a:schemeClr val="bg1"/>
              </a:solidFill>
            </a:endParaRPr>
          </a:p>
        </p:txBody>
      </p:sp>
      <p:sp>
        <p:nvSpPr>
          <p:cNvPr id="119" name="Text Placeholder 18">
            <a:extLst>
              <a:ext uri="{FF2B5EF4-FFF2-40B4-BE49-F238E27FC236}">
                <a16:creationId xmlns:a16="http://schemas.microsoft.com/office/drawing/2014/main" id="{75C1C402-65B0-437C-8CC8-5791E655165D}"/>
              </a:ext>
            </a:extLst>
          </p:cNvPr>
          <p:cNvSpPr>
            <a:spLocks noGrp="1"/>
          </p:cNvSpPr>
          <p:nvPr>
            <p:ph type="body" sz="quarter" idx="16"/>
          </p:nvPr>
        </p:nvSpPr>
        <p:spPr>
          <a:xfrm>
            <a:off x="457200" y="3998117"/>
            <a:ext cx="2505075" cy="373062"/>
          </a:xfrm>
        </p:spPr>
        <p:txBody>
          <a:bodyPr rIns="182880" anchor="ctr" anchorCtr="0"/>
          <a:lstStyle>
            <a:lvl1pPr marL="0" algn="l" defTabSz="457200" rtl="0" eaLnBrk="1" latinLnBrk="0" hangingPunct="1">
              <a:defRPr lang="en-US" sz="1200" kern="1200" dirty="0" smtClean="0">
                <a:solidFill>
                  <a:schemeClr val="bg1"/>
                </a:solidFill>
                <a:latin typeface="+mn-lt"/>
                <a:ea typeface="+mn-ea"/>
                <a:cs typeface="+mn-cs"/>
              </a:defRPr>
            </a:lvl1pPr>
          </a:lstStyle>
          <a:p>
            <a:pPr lvl="0"/>
            <a:r>
              <a:rPr lang="en-US" dirty="0"/>
              <a:t>Click to edit Master text styles</a:t>
            </a:r>
          </a:p>
        </p:txBody>
      </p:sp>
      <p:sp>
        <p:nvSpPr>
          <p:cNvPr id="17" name="Freeform: Shape 16">
            <a:extLst>
              <a:ext uri="{FF2B5EF4-FFF2-40B4-BE49-F238E27FC236}">
                <a16:creationId xmlns:a16="http://schemas.microsoft.com/office/drawing/2014/main" id="{8FBCD0A4-9640-48A0-B372-9EA45E745028}"/>
              </a:ext>
            </a:extLst>
          </p:cNvPr>
          <p:cNvSpPr/>
          <p:nvPr/>
        </p:nvSpPr>
        <p:spPr>
          <a:xfrm>
            <a:off x="3805387" y="1452701"/>
            <a:ext cx="519404" cy="519404"/>
          </a:xfrm>
          <a:custGeom>
            <a:avLst/>
            <a:gdLst>
              <a:gd name="connsiteX0" fmla="*/ 0 w 694729"/>
              <a:gd name="connsiteY0" fmla="*/ 347365 h 694729"/>
              <a:gd name="connsiteX1" fmla="*/ 347365 w 694729"/>
              <a:gd name="connsiteY1" fmla="*/ 0 h 694729"/>
              <a:gd name="connsiteX2" fmla="*/ 694730 w 694729"/>
              <a:gd name="connsiteY2" fmla="*/ 347365 h 694729"/>
              <a:gd name="connsiteX3" fmla="*/ 347365 w 694729"/>
              <a:gd name="connsiteY3" fmla="*/ 694730 h 694729"/>
              <a:gd name="connsiteX4" fmla="*/ 0 w 694729"/>
              <a:gd name="connsiteY4" fmla="*/ 347365 h 6947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4729" h="694729">
                <a:moveTo>
                  <a:pt x="0" y="347365"/>
                </a:moveTo>
                <a:cubicBezTo>
                  <a:pt x="0" y="155521"/>
                  <a:pt x="155521" y="0"/>
                  <a:pt x="347365" y="0"/>
                </a:cubicBezTo>
                <a:cubicBezTo>
                  <a:pt x="539209" y="0"/>
                  <a:pt x="694730" y="155521"/>
                  <a:pt x="694730" y="347365"/>
                </a:cubicBezTo>
                <a:cubicBezTo>
                  <a:pt x="694730" y="539209"/>
                  <a:pt x="539209" y="694730"/>
                  <a:pt x="347365" y="694730"/>
                </a:cubicBezTo>
                <a:cubicBezTo>
                  <a:pt x="155521" y="694730"/>
                  <a:pt x="0" y="539209"/>
                  <a:pt x="0" y="347365"/>
                </a:cubicBezTo>
                <a:close/>
              </a:path>
            </a:pathLst>
          </a:custGeom>
          <a:solidFill>
            <a:schemeClr val="bg2"/>
          </a:solidFill>
          <a:ln w="28575">
            <a:gradFill>
              <a:gsLst>
                <a:gs pos="0">
                  <a:srgbClr val="FFB500"/>
                </a:gs>
                <a:gs pos="100000">
                  <a:srgbClr val="FF9F00"/>
                </a:gs>
              </a:gsLst>
              <a:lin ang="5400000" scaled="1"/>
            </a:gra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lvl="0" algn="ctr"/>
            <a:endParaRPr lang="en-US">
              <a:solidFill>
                <a:schemeClr val="tx1"/>
              </a:solidFill>
            </a:endParaRPr>
          </a:p>
        </p:txBody>
      </p:sp>
      <p:sp>
        <p:nvSpPr>
          <p:cNvPr id="18" name="Freeform: Shape 17">
            <a:extLst>
              <a:ext uri="{FF2B5EF4-FFF2-40B4-BE49-F238E27FC236}">
                <a16:creationId xmlns:a16="http://schemas.microsoft.com/office/drawing/2014/main" id="{BF277375-445B-4CEE-947A-9E04B973A48D}"/>
              </a:ext>
            </a:extLst>
          </p:cNvPr>
          <p:cNvSpPr/>
          <p:nvPr/>
        </p:nvSpPr>
        <p:spPr>
          <a:xfrm>
            <a:off x="3946962" y="2075803"/>
            <a:ext cx="519404" cy="519404"/>
          </a:xfrm>
          <a:custGeom>
            <a:avLst/>
            <a:gdLst>
              <a:gd name="connsiteX0" fmla="*/ 0 w 694729"/>
              <a:gd name="connsiteY0" fmla="*/ 347365 h 694729"/>
              <a:gd name="connsiteX1" fmla="*/ 347365 w 694729"/>
              <a:gd name="connsiteY1" fmla="*/ 0 h 694729"/>
              <a:gd name="connsiteX2" fmla="*/ 694730 w 694729"/>
              <a:gd name="connsiteY2" fmla="*/ 347365 h 694729"/>
              <a:gd name="connsiteX3" fmla="*/ 347365 w 694729"/>
              <a:gd name="connsiteY3" fmla="*/ 694730 h 694729"/>
              <a:gd name="connsiteX4" fmla="*/ 0 w 694729"/>
              <a:gd name="connsiteY4" fmla="*/ 347365 h 6947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4729" h="694729">
                <a:moveTo>
                  <a:pt x="0" y="347365"/>
                </a:moveTo>
                <a:cubicBezTo>
                  <a:pt x="0" y="155521"/>
                  <a:pt x="155521" y="0"/>
                  <a:pt x="347365" y="0"/>
                </a:cubicBezTo>
                <a:cubicBezTo>
                  <a:pt x="539209" y="0"/>
                  <a:pt x="694730" y="155521"/>
                  <a:pt x="694730" y="347365"/>
                </a:cubicBezTo>
                <a:cubicBezTo>
                  <a:pt x="694730" y="539209"/>
                  <a:pt x="539209" y="694730"/>
                  <a:pt x="347365" y="694730"/>
                </a:cubicBezTo>
                <a:cubicBezTo>
                  <a:pt x="155521" y="694730"/>
                  <a:pt x="0" y="539209"/>
                  <a:pt x="0" y="347365"/>
                </a:cubicBezTo>
                <a:close/>
              </a:path>
            </a:pathLst>
          </a:custGeom>
          <a:solidFill>
            <a:schemeClr val="bg2"/>
          </a:solidFill>
          <a:ln w="28575">
            <a:gradFill>
              <a:gsLst>
                <a:gs pos="0">
                  <a:srgbClr val="FF9B00"/>
                </a:gs>
                <a:gs pos="100000">
                  <a:srgbClr val="FF9506"/>
                </a:gs>
              </a:gsLst>
              <a:lin ang="5400000" scaled="1"/>
            </a:gra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lvl="0" algn="ctr"/>
            <a:endParaRPr lang="en-US">
              <a:solidFill>
                <a:schemeClr val="tx1"/>
              </a:solidFill>
            </a:endParaRPr>
          </a:p>
        </p:txBody>
      </p:sp>
      <p:sp>
        <p:nvSpPr>
          <p:cNvPr id="19" name="Freeform: Shape 18">
            <a:extLst>
              <a:ext uri="{FF2B5EF4-FFF2-40B4-BE49-F238E27FC236}">
                <a16:creationId xmlns:a16="http://schemas.microsoft.com/office/drawing/2014/main" id="{66253A3B-E8B2-444D-810A-D3EA7CDAF2D7}"/>
              </a:ext>
            </a:extLst>
          </p:cNvPr>
          <p:cNvSpPr/>
          <p:nvPr/>
        </p:nvSpPr>
        <p:spPr>
          <a:xfrm>
            <a:off x="3914051" y="2698905"/>
            <a:ext cx="519404" cy="519404"/>
          </a:xfrm>
          <a:custGeom>
            <a:avLst/>
            <a:gdLst>
              <a:gd name="connsiteX0" fmla="*/ 0 w 694729"/>
              <a:gd name="connsiteY0" fmla="*/ 347365 h 694729"/>
              <a:gd name="connsiteX1" fmla="*/ 347365 w 694729"/>
              <a:gd name="connsiteY1" fmla="*/ 0 h 694729"/>
              <a:gd name="connsiteX2" fmla="*/ 694730 w 694729"/>
              <a:gd name="connsiteY2" fmla="*/ 347365 h 694729"/>
              <a:gd name="connsiteX3" fmla="*/ 347365 w 694729"/>
              <a:gd name="connsiteY3" fmla="*/ 694730 h 694729"/>
              <a:gd name="connsiteX4" fmla="*/ 0 w 694729"/>
              <a:gd name="connsiteY4" fmla="*/ 347365 h 6947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4729" h="694729">
                <a:moveTo>
                  <a:pt x="0" y="347365"/>
                </a:moveTo>
                <a:cubicBezTo>
                  <a:pt x="0" y="155521"/>
                  <a:pt x="155521" y="0"/>
                  <a:pt x="347365" y="0"/>
                </a:cubicBezTo>
                <a:cubicBezTo>
                  <a:pt x="539209" y="0"/>
                  <a:pt x="694730" y="155521"/>
                  <a:pt x="694730" y="347365"/>
                </a:cubicBezTo>
                <a:cubicBezTo>
                  <a:pt x="694730" y="539209"/>
                  <a:pt x="539209" y="694730"/>
                  <a:pt x="347365" y="694730"/>
                </a:cubicBezTo>
                <a:cubicBezTo>
                  <a:pt x="155521" y="694730"/>
                  <a:pt x="0" y="539209"/>
                  <a:pt x="0" y="347365"/>
                </a:cubicBezTo>
                <a:close/>
              </a:path>
            </a:pathLst>
          </a:custGeom>
          <a:solidFill>
            <a:schemeClr val="bg2"/>
          </a:solidFill>
          <a:ln w="28575">
            <a:gradFill>
              <a:gsLst>
                <a:gs pos="0">
                  <a:srgbClr val="FF9900"/>
                </a:gs>
                <a:gs pos="100000">
                  <a:srgbClr val="FF831D"/>
                </a:gs>
              </a:gsLst>
              <a:lin ang="5400000" scaled="1"/>
            </a:gra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lvl="0" algn="ctr"/>
            <a:endParaRPr lang="en-US">
              <a:solidFill>
                <a:schemeClr val="tx1"/>
              </a:solidFill>
            </a:endParaRPr>
          </a:p>
        </p:txBody>
      </p:sp>
      <p:sp>
        <p:nvSpPr>
          <p:cNvPr id="20" name="Freeform: Shape 19">
            <a:extLst>
              <a:ext uri="{FF2B5EF4-FFF2-40B4-BE49-F238E27FC236}">
                <a16:creationId xmlns:a16="http://schemas.microsoft.com/office/drawing/2014/main" id="{4860992E-9DAB-49A6-8347-5402F915DECE}"/>
              </a:ext>
            </a:extLst>
          </p:cNvPr>
          <p:cNvSpPr/>
          <p:nvPr/>
        </p:nvSpPr>
        <p:spPr>
          <a:xfrm rot="776387">
            <a:off x="3766999" y="3322007"/>
            <a:ext cx="519404" cy="519404"/>
          </a:xfrm>
          <a:custGeom>
            <a:avLst/>
            <a:gdLst>
              <a:gd name="connsiteX0" fmla="*/ 0 w 694729"/>
              <a:gd name="connsiteY0" fmla="*/ 347365 h 694729"/>
              <a:gd name="connsiteX1" fmla="*/ 347365 w 694729"/>
              <a:gd name="connsiteY1" fmla="*/ 0 h 694729"/>
              <a:gd name="connsiteX2" fmla="*/ 694730 w 694729"/>
              <a:gd name="connsiteY2" fmla="*/ 347365 h 694729"/>
              <a:gd name="connsiteX3" fmla="*/ 347365 w 694729"/>
              <a:gd name="connsiteY3" fmla="*/ 694730 h 694729"/>
              <a:gd name="connsiteX4" fmla="*/ 0 w 694729"/>
              <a:gd name="connsiteY4" fmla="*/ 347365 h 6947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4729" h="694729">
                <a:moveTo>
                  <a:pt x="0" y="347365"/>
                </a:moveTo>
                <a:cubicBezTo>
                  <a:pt x="0" y="155521"/>
                  <a:pt x="155521" y="0"/>
                  <a:pt x="347365" y="0"/>
                </a:cubicBezTo>
                <a:cubicBezTo>
                  <a:pt x="539209" y="0"/>
                  <a:pt x="694730" y="155521"/>
                  <a:pt x="694730" y="347365"/>
                </a:cubicBezTo>
                <a:cubicBezTo>
                  <a:pt x="694730" y="539209"/>
                  <a:pt x="539209" y="694730"/>
                  <a:pt x="347365" y="694730"/>
                </a:cubicBezTo>
                <a:cubicBezTo>
                  <a:pt x="155521" y="694730"/>
                  <a:pt x="0" y="539209"/>
                  <a:pt x="0" y="347365"/>
                </a:cubicBezTo>
                <a:close/>
              </a:path>
            </a:pathLst>
          </a:custGeom>
          <a:solidFill>
            <a:schemeClr val="bg2"/>
          </a:solidFill>
          <a:ln w="28575">
            <a:gradFill>
              <a:gsLst>
                <a:gs pos="0">
                  <a:srgbClr val="FF831D"/>
                </a:gs>
                <a:gs pos="100000">
                  <a:srgbClr val="FF6248"/>
                </a:gs>
              </a:gsLst>
              <a:lin ang="5400000" scaled="1"/>
            </a:gra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spcFirstLastPara="0" vert="horz" wrap="square" lIns="121426" tIns="121426" rIns="121426" bIns="121426" numCol="1" spcCol="1270" anchor="ctr" anchorCtr="0">
            <a:noAutofit/>
          </a:bodyPr>
          <a:lstStyle/>
          <a:p>
            <a:pPr marL="0" lvl="0" indent="0" algn="ctr" defTabSz="1377950">
              <a:lnSpc>
                <a:spcPct val="90000"/>
              </a:lnSpc>
              <a:spcBef>
                <a:spcPct val="0"/>
              </a:spcBef>
              <a:spcAft>
                <a:spcPct val="35000"/>
              </a:spcAft>
              <a:buNone/>
            </a:pPr>
            <a:endParaRPr lang="en-US" sz="3100" kern="1200"/>
          </a:p>
        </p:txBody>
      </p:sp>
      <p:sp>
        <p:nvSpPr>
          <p:cNvPr id="22" name="Freeform: Shape 21">
            <a:extLst>
              <a:ext uri="{FF2B5EF4-FFF2-40B4-BE49-F238E27FC236}">
                <a16:creationId xmlns:a16="http://schemas.microsoft.com/office/drawing/2014/main" id="{17F3873A-16C3-4D9A-9590-17C49A1A3F15}"/>
              </a:ext>
            </a:extLst>
          </p:cNvPr>
          <p:cNvSpPr/>
          <p:nvPr/>
        </p:nvSpPr>
        <p:spPr>
          <a:xfrm rot="1493911">
            <a:off x="3430768" y="3945110"/>
            <a:ext cx="519404" cy="519404"/>
          </a:xfrm>
          <a:custGeom>
            <a:avLst/>
            <a:gdLst>
              <a:gd name="connsiteX0" fmla="*/ 0 w 694729"/>
              <a:gd name="connsiteY0" fmla="*/ 347365 h 694729"/>
              <a:gd name="connsiteX1" fmla="*/ 347365 w 694729"/>
              <a:gd name="connsiteY1" fmla="*/ 0 h 694729"/>
              <a:gd name="connsiteX2" fmla="*/ 694730 w 694729"/>
              <a:gd name="connsiteY2" fmla="*/ 347365 h 694729"/>
              <a:gd name="connsiteX3" fmla="*/ 347365 w 694729"/>
              <a:gd name="connsiteY3" fmla="*/ 694730 h 694729"/>
              <a:gd name="connsiteX4" fmla="*/ 0 w 694729"/>
              <a:gd name="connsiteY4" fmla="*/ 347365 h 6947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4729" h="694729">
                <a:moveTo>
                  <a:pt x="0" y="347365"/>
                </a:moveTo>
                <a:cubicBezTo>
                  <a:pt x="0" y="155521"/>
                  <a:pt x="155521" y="0"/>
                  <a:pt x="347365" y="0"/>
                </a:cubicBezTo>
                <a:cubicBezTo>
                  <a:pt x="539209" y="0"/>
                  <a:pt x="694730" y="155521"/>
                  <a:pt x="694730" y="347365"/>
                </a:cubicBezTo>
                <a:cubicBezTo>
                  <a:pt x="694730" y="539209"/>
                  <a:pt x="539209" y="694730"/>
                  <a:pt x="347365" y="694730"/>
                </a:cubicBezTo>
                <a:cubicBezTo>
                  <a:pt x="155521" y="694730"/>
                  <a:pt x="0" y="539209"/>
                  <a:pt x="0" y="347365"/>
                </a:cubicBezTo>
                <a:close/>
              </a:path>
            </a:pathLst>
          </a:custGeom>
          <a:solidFill>
            <a:schemeClr val="bg2"/>
          </a:solidFill>
          <a:ln w="28575">
            <a:gradFill>
              <a:gsLst>
                <a:gs pos="100000">
                  <a:srgbClr val="FF4869"/>
                </a:gs>
                <a:gs pos="0">
                  <a:srgbClr val="FF6248"/>
                </a:gs>
              </a:gsLst>
              <a:lin ang="5400000" scaled="1"/>
            </a:gra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spcFirstLastPara="0" vert="horz" wrap="square" lIns="121426" tIns="121426" rIns="121426" bIns="121426" numCol="1" spcCol="1270" anchor="ctr" anchorCtr="0">
            <a:noAutofit/>
          </a:bodyPr>
          <a:lstStyle/>
          <a:p>
            <a:pPr lvl="0" indent="0" algn="ctr" defTabSz="1377950">
              <a:lnSpc>
                <a:spcPct val="90000"/>
              </a:lnSpc>
              <a:spcBef>
                <a:spcPct val="0"/>
              </a:spcBef>
              <a:spcAft>
                <a:spcPct val="35000"/>
              </a:spcAft>
              <a:buNone/>
            </a:pPr>
            <a:endParaRPr lang="en-US" sz="3100"/>
          </a:p>
        </p:txBody>
      </p:sp>
      <p:sp>
        <p:nvSpPr>
          <p:cNvPr id="23" name="Text Placeholder 20">
            <a:extLst>
              <a:ext uri="{FF2B5EF4-FFF2-40B4-BE49-F238E27FC236}">
                <a16:creationId xmlns:a16="http://schemas.microsoft.com/office/drawing/2014/main" id="{0882D945-633A-448E-B7BF-3BE96C587BA3}"/>
              </a:ext>
            </a:extLst>
          </p:cNvPr>
          <p:cNvSpPr>
            <a:spLocks noGrp="1"/>
          </p:cNvSpPr>
          <p:nvPr>
            <p:ph type="body" sz="quarter" idx="17"/>
          </p:nvPr>
        </p:nvSpPr>
        <p:spPr>
          <a:xfrm>
            <a:off x="4466366" y="2714548"/>
            <a:ext cx="4301478" cy="521208"/>
          </a:xfrm>
        </p:spPr>
        <p:txBody>
          <a:bodyPr vert="horz" lIns="182880" tIns="0" rIns="0" bIns="0" rtlCol="0" anchor="ctr" anchorCtr="0">
            <a:noAutofit/>
          </a:bodyPr>
          <a:lstStyle>
            <a:lvl1pPr>
              <a:defRPr lang="en-US" sz="1400" dirty="0" smtClean="0"/>
            </a:lvl1pPr>
          </a:lstStyle>
          <a:p>
            <a:pPr lvl="0">
              <a:spcBef>
                <a:spcPts val="600"/>
              </a:spcBef>
            </a:pPr>
            <a:r>
              <a:rPr lang="en-US" dirty="0"/>
              <a:t>Click to edit Master text styles</a:t>
            </a:r>
          </a:p>
        </p:txBody>
      </p:sp>
    </p:spTree>
    <p:extLst>
      <p:ext uri="{BB962C8B-B14F-4D97-AF65-F5344CB8AC3E}">
        <p14:creationId xmlns:p14="http://schemas.microsoft.com/office/powerpoint/2010/main" val="2571775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F8384DB2-857D-4745-B0D3-927D3A23F46D}"/>
              </a:ext>
            </a:extLst>
          </p:cNvPr>
          <p:cNvSpPr>
            <a:spLocks noGrp="1"/>
          </p:cNvSpPr>
          <p:nvPr>
            <p:ph type="title"/>
          </p:nvPr>
        </p:nvSpPr>
        <p:spPr>
          <a:xfrm>
            <a:off x="457200" y="285750"/>
            <a:ext cx="8229600" cy="686436"/>
          </a:xfrm>
          <a:prstGeom prst="rect">
            <a:avLst/>
          </a:prstGeom>
        </p:spPr>
        <p:txBody>
          <a:bodyPr vert="horz" lIns="0" tIns="0" rIns="0" bIns="0" rtlCol="0" anchor="t" anchorCtr="0">
            <a:noAutofit/>
          </a:body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7F4D0DC7-B8A6-4474-B095-9DBF2E284E5D}"/>
              </a:ext>
            </a:extLst>
          </p:cNvPr>
          <p:cNvSpPr>
            <a:spLocks noGrp="1"/>
          </p:cNvSpPr>
          <p:nvPr>
            <p:ph type="body" sz="quarter" idx="10"/>
          </p:nvPr>
        </p:nvSpPr>
        <p:spPr>
          <a:xfrm>
            <a:off x="457200" y="1009650"/>
            <a:ext cx="8229600" cy="348615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237752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Features slide arc_6">
    <p:spTree>
      <p:nvGrpSpPr>
        <p:cNvPr id="1" name=""/>
        <p:cNvGrpSpPr/>
        <p:nvPr/>
      </p:nvGrpSpPr>
      <p:grpSpPr>
        <a:xfrm>
          <a:off x="0" y="0"/>
          <a:ext cx="0" cy="0"/>
          <a:chOff x="0" y="0"/>
          <a:chExt cx="0" cy="0"/>
        </a:xfrm>
      </p:grpSpPr>
      <p:sp>
        <p:nvSpPr>
          <p:cNvPr id="117" name="Text Placeholder 116">
            <a:extLst>
              <a:ext uri="{FF2B5EF4-FFF2-40B4-BE49-F238E27FC236}">
                <a16:creationId xmlns:a16="http://schemas.microsoft.com/office/drawing/2014/main" id="{B706FACE-61A5-4A81-AF93-DAA88B4519D1}"/>
              </a:ext>
            </a:extLst>
          </p:cNvPr>
          <p:cNvSpPr>
            <a:spLocks noGrp="1"/>
          </p:cNvSpPr>
          <p:nvPr>
            <p:ph type="body" sz="quarter" idx="11"/>
          </p:nvPr>
        </p:nvSpPr>
        <p:spPr>
          <a:xfrm>
            <a:off x="2773680" y="0"/>
            <a:ext cx="6370320" cy="1338946"/>
          </a:xfrm>
          <a:custGeom>
            <a:avLst/>
            <a:gdLst>
              <a:gd name="connsiteX0" fmla="*/ 0 w 6370320"/>
              <a:gd name="connsiteY0" fmla="*/ 0 h 1338946"/>
              <a:gd name="connsiteX1" fmla="*/ 6370320 w 6370320"/>
              <a:gd name="connsiteY1" fmla="*/ 0 h 1338946"/>
              <a:gd name="connsiteX2" fmla="*/ 6370320 w 6370320"/>
              <a:gd name="connsiteY2" fmla="*/ 1338946 h 1338946"/>
              <a:gd name="connsiteX3" fmla="*/ 1184173 w 6370320"/>
              <a:gd name="connsiteY3" fmla="*/ 1338946 h 1338946"/>
              <a:gd name="connsiteX4" fmla="*/ 1129501 w 6370320"/>
              <a:gd name="connsiteY4" fmla="*/ 1221187 h 1338946"/>
              <a:gd name="connsiteX5" fmla="*/ 116302 w 6370320"/>
              <a:gd name="connsiteY5" fmla="*/ 75039 h 1338946"/>
              <a:gd name="connsiteX6" fmla="*/ 0 w 6370320"/>
              <a:gd name="connsiteY6" fmla="*/ 2209 h 1338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70320" h="1338946">
                <a:moveTo>
                  <a:pt x="0" y="0"/>
                </a:moveTo>
                <a:lnTo>
                  <a:pt x="6370320" y="0"/>
                </a:lnTo>
                <a:lnTo>
                  <a:pt x="6370320" y="1338946"/>
                </a:lnTo>
                <a:lnTo>
                  <a:pt x="1184173" y="1338946"/>
                </a:lnTo>
                <a:lnTo>
                  <a:pt x="1129501" y="1221187"/>
                </a:lnTo>
                <a:cubicBezTo>
                  <a:pt x="895522" y="757508"/>
                  <a:pt x="544838" y="362900"/>
                  <a:pt x="116302" y="75039"/>
                </a:cubicBezTo>
                <a:lnTo>
                  <a:pt x="0" y="2209"/>
                </a:lnTo>
                <a:close/>
              </a:path>
            </a:pathLst>
          </a:custGeom>
          <a:solidFill>
            <a:schemeClr val="bg1">
              <a:lumMod val="90000"/>
              <a:lumOff val="10000"/>
            </a:schemeClr>
          </a:solidFill>
        </p:spPr>
        <p:txBody>
          <a:bodyPr wrap="square" lIns="1828800" rIns="548640" anchor="ctr" anchorCtr="0">
            <a:noAutofit/>
          </a:bodyPr>
          <a:lstStyle>
            <a:lvl1pPr>
              <a:defRPr lang="en-US" sz="1600" dirty="0" smtClean="0">
                <a:cs typeface="+mn-cs"/>
              </a:defRPr>
            </a:lvl1pPr>
          </a:lstStyle>
          <a:p>
            <a:pPr lvl="0"/>
            <a:r>
              <a:rPr lang="en-US" dirty="0"/>
              <a:t>Click to edit Master text styles</a:t>
            </a:r>
          </a:p>
        </p:txBody>
      </p:sp>
      <p:sp>
        <p:nvSpPr>
          <p:cNvPr id="114" name="Text Placeholder 20">
            <a:extLst>
              <a:ext uri="{FF2B5EF4-FFF2-40B4-BE49-F238E27FC236}">
                <a16:creationId xmlns:a16="http://schemas.microsoft.com/office/drawing/2014/main" id="{DC471321-957E-4378-B462-A6F8B10D7672}"/>
              </a:ext>
            </a:extLst>
          </p:cNvPr>
          <p:cNvSpPr>
            <a:spLocks noGrp="1"/>
          </p:cNvSpPr>
          <p:nvPr>
            <p:ph type="body" sz="quarter" idx="15"/>
          </p:nvPr>
        </p:nvSpPr>
        <p:spPr>
          <a:xfrm>
            <a:off x="3917950" y="4038599"/>
            <a:ext cx="4849893" cy="457200"/>
          </a:xfrm>
        </p:spPr>
        <p:txBody>
          <a:bodyPr vert="horz" lIns="182880" tIns="0" rIns="0" bIns="0" rtlCol="0" anchor="ctr" anchorCtr="0">
            <a:noAutofit/>
          </a:bodyPr>
          <a:lstStyle>
            <a:lvl1pPr>
              <a:defRPr lang="en-US" sz="1400" dirty="0" smtClean="0"/>
            </a:lvl1pPr>
          </a:lstStyle>
          <a:p>
            <a:pPr lvl="0">
              <a:spcBef>
                <a:spcPts val="600"/>
              </a:spcBef>
            </a:pPr>
            <a:r>
              <a:rPr lang="en-US" dirty="0"/>
              <a:t>Click to edit Master text styles</a:t>
            </a:r>
          </a:p>
        </p:txBody>
      </p:sp>
      <p:sp>
        <p:nvSpPr>
          <p:cNvPr id="113" name="Text Placeholder 20">
            <a:extLst>
              <a:ext uri="{FF2B5EF4-FFF2-40B4-BE49-F238E27FC236}">
                <a16:creationId xmlns:a16="http://schemas.microsoft.com/office/drawing/2014/main" id="{475702AE-5A90-4E33-B877-E8C3F920BC7A}"/>
              </a:ext>
            </a:extLst>
          </p:cNvPr>
          <p:cNvSpPr>
            <a:spLocks noGrp="1"/>
          </p:cNvSpPr>
          <p:nvPr>
            <p:ph type="body" sz="quarter" idx="14"/>
          </p:nvPr>
        </p:nvSpPr>
        <p:spPr>
          <a:xfrm>
            <a:off x="4367213" y="2991541"/>
            <a:ext cx="4400631" cy="457200"/>
          </a:xfrm>
        </p:spPr>
        <p:txBody>
          <a:bodyPr vert="horz" lIns="182880" tIns="0" rIns="0" bIns="0" rtlCol="0" anchor="ctr" anchorCtr="0">
            <a:noAutofit/>
          </a:bodyPr>
          <a:lstStyle>
            <a:lvl1pPr>
              <a:defRPr lang="en-US" sz="1400" dirty="0" smtClean="0"/>
            </a:lvl1pPr>
          </a:lstStyle>
          <a:p>
            <a:pPr lvl="0">
              <a:spcBef>
                <a:spcPts val="600"/>
              </a:spcBef>
            </a:pPr>
            <a:r>
              <a:rPr lang="en-US" dirty="0"/>
              <a:t>Click to edit Master text styles</a:t>
            </a:r>
          </a:p>
        </p:txBody>
      </p:sp>
      <p:sp>
        <p:nvSpPr>
          <p:cNvPr id="112" name="Text Placeholder 20">
            <a:extLst>
              <a:ext uri="{FF2B5EF4-FFF2-40B4-BE49-F238E27FC236}">
                <a16:creationId xmlns:a16="http://schemas.microsoft.com/office/drawing/2014/main" id="{3729A811-0F76-4D4D-8991-455D3CBCFA7D}"/>
              </a:ext>
            </a:extLst>
          </p:cNvPr>
          <p:cNvSpPr>
            <a:spLocks noGrp="1"/>
          </p:cNvSpPr>
          <p:nvPr>
            <p:ph type="body" sz="quarter" idx="13"/>
          </p:nvPr>
        </p:nvSpPr>
        <p:spPr>
          <a:xfrm>
            <a:off x="4426509" y="1944481"/>
            <a:ext cx="4341335" cy="457200"/>
          </a:xfrm>
        </p:spPr>
        <p:txBody>
          <a:bodyPr vert="horz" lIns="182880" tIns="0" rIns="0" bIns="0" rtlCol="0" anchor="ctr" anchorCtr="0">
            <a:noAutofit/>
          </a:bodyPr>
          <a:lstStyle>
            <a:lvl1pPr>
              <a:defRPr lang="en-US" sz="1400" dirty="0" smtClean="0"/>
            </a:lvl1pPr>
          </a:lstStyle>
          <a:p>
            <a:pPr lvl="0">
              <a:spcBef>
                <a:spcPts val="600"/>
              </a:spcBef>
            </a:pPr>
            <a:r>
              <a:rPr lang="en-US" dirty="0"/>
              <a:t>Click to edit Master text styles</a:t>
            </a:r>
          </a:p>
        </p:txBody>
      </p:sp>
      <p:sp>
        <p:nvSpPr>
          <p:cNvPr id="21" name="Text Placeholder 20">
            <a:extLst>
              <a:ext uri="{FF2B5EF4-FFF2-40B4-BE49-F238E27FC236}">
                <a16:creationId xmlns:a16="http://schemas.microsoft.com/office/drawing/2014/main" id="{7645135C-9BB2-4971-9A6C-D9DC44040E9D}"/>
              </a:ext>
            </a:extLst>
          </p:cNvPr>
          <p:cNvSpPr>
            <a:spLocks noGrp="1"/>
          </p:cNvSpPr>
          <p:nvPr>
            <p:ph type="body" sz="quarter" idx="12"/>
          </p:nvPr>
        </p:nvSpPr>
        <p:spPr>
          <a:xfrm>
            <a:off x="4270375" y="1420951"/>
            <a:ext cx="4497470" cy="457200"/>
          </a:xfrm>
        </p:spPr>
        <p:txBody>
          <a:bodyPr vert="horz" lIns="182880" tIns="0" rIns="0" bIns="0" rtlCol="0" anchor="ctr" anchorCtr="0">
            <a:noAutofit/>
          </a:bodyPr>
          <a:lstStyle>
            <a:lvl1pPr>
              <a:defRPr lang="en-US" sz="1400" dirty="0" smtClean="0"/>
            </a:lvl1pPr>
          </a:lstStyle>
          <a:p>
            <a:pPr lvl="0">
              <a:spcBef>
                <a:spcPts val="600"/>
              </a:spcBef>
            </a:pPr>
            <a:r>
              <a:rPr lang="en-US" dirty="0"/>
              <a:t>Click to edit Master text styles</a:t>
            </a:r>
          </a:p>
        </p:txBody>
      </p:sp>
      <p:sp>
        <p:nvSpPr>
          <p:cNvPr id="25" name="Graphic 6499">
            <a:extLst>
              <a:ext uri="{FF2B5EF4-FFF2-40B4-BE49-F238E27FC236}">
                <a16:creationId xmlns:a16="http://schemas.microsoft.com/office/drawing/2014/main" id="{02B31BF2-7B73-4FA9-A080-F0770B7A3CB1}"/>
              </a:ext>
            </a:extLst>
          </p:cNvPr>
          <p:cNvSpPr/>
          <p:nvPr userDrawn="1"/>
        </p:nvSpPr>
        <p:spPr>
          <a:xfrm>
            <a:off x="2701934" y="-27832"/>
            <a:ext cx="1497585" cy="5199164"/>
          </a:xfrm>
          <a:custGeom>
            <a:avLst/>
            <a:gdLst>
              <a:gd name="connsiteX0" fmla="*/ 0 w 1220323"/>
              <a:gd name="connsiteY0" fmla="*/ 4236595 h 4236594"/>
              <a:gd name="connsiteX1" fmla="*/ 1220324 w 1220323"/>
              <a:gd name="connsiteY1" fmla="*/ 2118297 h 4236594"/>
              <a:gd name="connsiteX2" fmla="*/ 0 w 1220323"/>
              <a:gd name="connsiteY2" fmla="*/ 0 h 4236594"/>
            </a:gdLst>
            <a:ahLst/>
            <a:cxnLst>
              <a:cxn ang="0">
                <a:pos x="connsiteX0" y="connsiteY0"/>
              </a:cxn>
              <a:cxn ang="0">
                <a:pos x="connsiteX1" y="connsiteY1"/>
              </a:cxn>
              <a:cxn ang="0">
                <a:pos x="connsiteX2" y="connsiteY2"/>
              </a:cxn>
            </a:cxnLst>
            <a:rect l="l" t="t" r="r" b="b"/>
            <a:pathLst>
              <a:path w="1220323" h="4236594">
                <a:moveTo>
                  <a:pt x="0" y="4236595"/>
                </a:moveTo>
                <a:cubicBezTo>
                  <a:pt x="729124" y="3811912"/>
                  <a:pt x="1220324" y="3023946"/>
                  <a:pt x="1220324" y="2118297"/>
                </a:cubicBezTo>
                <a:cubicBezTo>
                  <a:pt x="1220324" y="1212649"/>
                  <a:pt x="729124" y="424683"/>
                  <a:pt x="0" y="0"/>
                </a:cubicBezTo>
              </a:path>
            </a:pathLst>
          </a:custGeom>
          <a:solidFill>
            <a:schemeClr val="bg1"/>
          </a:solidFill>
          <a:ln w="31750">
            <a:gradFill>
              <a:gsLst>
                <a:gs pos="55000">
                  <a:schemeClr val="accent2"/>
                </a:gs>
                <a:gs pos="45000">
                  <a:schemeClr val="accent2"/>
                </a:gs>
                <a:gs pos="15000">
                  <a:schemeClr val="accent3"/>
                </a:gs>
                <a:gs pos="85000">
                  <a:schemeClr val="accent1"/>
                </a:gs>
              </a:gsLst>
              <a:lin ang="16200000" scaled="0"/>
            </a:gradFill>
            <a:tailEnd type="none"/>
          </a:ln>
          <a:effectLst/>
        </p:spPr>
        <p:style>
          <a:lnRef idx="2">
            <a:schemeClr val="accent1"/>
          </a:lnRef>
          <a:fillRef idx="0">
            <a:schemeClr val="accent1"/>
          </a:fillRef>
          <a:effectRef idx="1">
            <a:schemeClr val="accent1"/>
          </a:effectRef>
          <a:fontRef idx="minor">
            <a:schemeClr val="tx1"/>
          </a:fontRef>
        </p:style>
        <p:txBody>
          <a:bodyPr lIns="182880" tIns="146304" rIns="182880" bIns="146304" rtlCol="0" anchor="ctr"/>
          <a:lstStyle/>
          <a:p>
            <a:pPr algn="ctr"/>
            <a:endParaRPr lang="en-US"/>
          </a:p>
        </p:txBody>
      </p:sp>
      <p:sp>
        <p:nvSpPr>
          <p:cNvPr id="3" name="Title Placeholder 1">
            <a:extLst>
              <a:ext uri="{FF2B5EF4-FFF2-40B4-BE49-F238E27FC236}">
                <a16:creationId xmlns:a16="http://schemas.microsoft.com/office/drawing/2014/main" id="{76CB2A42-BFAB-4D2F-BCCD-5492D3042B65}"/>
              </a:ext>
            </a:extLst>
          </p:cNvPr>
          <p:cNvSpPr>
            <a:spLocks noGrp="1"/>
          </p:cNvSpPr>
          <p:nvPr userDrawn="1">
            <p:ph type="title"/>
          </p:nvPr>
        </p:nvSpPr>
        <p:spPr>
          <a:xfrm>
            <a:off x="457201" y="2733675"/>
            <a:ext cx="3343026" cy="1070880"/>
          </a:xfrm>
          <a:prstGeom prst="rect">
            <a:avLst/>
          </a:prstGeom>
        </p:spPr>
        <p:txBody>
          <a:bodyPr vert="horz" lIns="0" tIns="0" rIns="182880" bIns="0" rtlCol="0" anchor="t" anchorCtr="0">
            <a:noAutofit/>
          </a:bodyPr>
          <a:lstStyle>
            <a:lvl1pPr marL="0" algn="l" defTabSz="457200" rtl="0" eaLnBrk="1" latinLnBrk="0" hangingPunct="1">
              <a:lnSpc>
                <a:spcPct val="90000"/>
              </a:lnSpc>
              <a:spcBef>
                <a:spcPts val="0"/>
              </a:spcBef>
              <a:buNone/>
              <a:defRPr lang="en-US" sz="2400" b="1" i="0" kern="1200" dirty="0">
                <a:solidFill>
                  <a:schemeClr val="accent1"/>
                </a:solidFill>
                <a:latin typeface="+mj-lt"/>
                <a:ea typeface="+mj-ea"/>
                <a:cs typeface="Amazon Ember Regular" charset="0"/>
              </a:defRPr>
            </a:lvl1pPr>
          </a:lstStyle>
          <a:p>
            <a:r>
              <a:rPr lang="en-US" dirty="0"/>
              <a:t>Click to edit Master title style</a:t>
            </a:r>
          </a:p>
        </p:txBody>
      </p:sp>
      <p:sp>
        <p:nvSpPr>
          <p:cNvPr id="5" name="Text Placeholder 4">
            <a:extLst>
              <a:ext uri="{FF2B5EF4-FFF2-40B4-BE49-F238E27FC236}">
                <a16:creationId xmlns:a16="http://schemas.microsoft.com/office/drawing/2014/main" id="{C87C123F-7E2C-40FA-B21F-E40181C4DD95}"/>
              </a:ext>
            </a:extLst>
          </p:cNvPr>
          <p:cNvSpPr>
            <a:spLocks noGrp="1"/>
          </p:cNvSpPr>
          <p:nvPr userDrawn="1">
            <p:ph type="body" sz="quarter" idx="10"/>
          </p:nvPr>
        </p:nvSpPr>
        <p:spPr>
          <a:xfrm>
            <a:off x="457200" y="1009651"/>
            <a:ext cx="3343027" cy="1562100"/>
          </a:xfrm>
        </p:spPr>
        <p:txBody>
          <a:bodyPr rIns="182880" anchor="b" anchorCtr="0"/>
          <a:lstStyle>
            <a:lvl1pPr marL="0" algn="l" defTabSz="457200" rtl="0" eaLnBrk="1" latinLnBrk="0" hangingPunct="1">
              <a:lnSpc>
                <a:spcPct val="90000"/>
              </a:lnSpc>
              <a:spcBef>
                <a:spcPts val="600"/>
              </a:spcBef>
              <a:buNone/>
              <a:defRPr lang="en-US" sz="2400" b="0" i="0" kern="1200" dirty="0" smtClean="0">
                <a:solidFill>
                  <a:schemeClr val="tx1"/>
                </a:solidFill>
                <a:latin typeface="+mj-lt"/>
                <a:ea typeface="+mj-ea"/>
                <a:cs typeface="Amazon Ember Regular" charset="0"/>
              </a:defRPr>
            </a:lvl1pPr>
            <a:lvl2pPr marL="457200" indent="0">
              <a:buNone/>
              <a:defRPr/>
            </a:lvl2pPr>
          </a:lstStyle>
          <a:p>
            <a:pPr lvl="0"/>
            <a:r>
              <a:rPr lang="en-US" dirty="0"/>
              <a:t>Click to edit Master text styles</a:t>
            </a:r>
          </a:p>
        </p:txBody>
      </p:sp>
      <p:sp>
        <p:nvSpPr>
          <p:cNvPr id="118" name="Rectangle: Top Corners Rounded 117">
            <a:extLst>
              <a:ext uri="{FF2B5EF4-FFF2-40B4-BE49-F238E27FC236}">
                <a16:creationId xmlns:a16="http://schemas.microsoft.com/office/drawing/2014/main" id="{EBC590EE-EDD3-4725-B200-1CE45176750F}"/>
              </a:ext>
            </a:extLst>
          </p:cNvPr>
          <p:cNvSpPr/>
          <p:nvPr userDrawn="1"/>
        </p:nvSpPr>
        <p:spPr>
          <a:xfrm rot="16200000" flipV="1">
            <a:off x="1243328" y="2630168"/>
            <a:ext cx="622302" cy="3108960"/>
          </a:xfrm>
          <a:prstGeom prst="round2SameRect">
            <a:avLst>
              <a:gd name="adj1" fmla="val 50000"/>
              <a:gd name="adj2" fmla="val 0"/>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vert="vert270" lIns="0" tIns="91440" rIns="0" bIns="457200" rtlCol="0" anchor="ctr"/>
          <a:lstStyle/>
          <a:p>
            <a:endParaRPr lang="en-US" sz="1000" b="1" dirty="0">
              <a:solidFill>
                <a:schemeClr val="bg1"/>
              </a:solidFill>
            </a:endParaRPr>
          </a:p>
        </p:txBody>
      </p:sp>
      <p:sp>
        <p:nvSpPr>
          <p:cNvPr id="119" name="Text Placeholder 18">
            <a:extLst>
              <a:ext uri="{FF2B5EF4-FFF2-40B4-BE49-F238E27FC236}">
                <a16:creationId xmlns:a16="http://schemas.microsoft.com/office/drawing/2014/main" id="{75C1C402-65B0-437C-8CC8-5791E655165D}"/>
              </a:ext>
            </a:extLst>
          </p:cNvPr>
          <p:cNvSpPr>
            <a:spLocks noGrp="1"/>
          </p:cNvSpPr>
          <p:nvPr>
            <p:ph type="body" sz="quarter" idx="16"/>
          </p:nvPr>
        </p:nvSpPr>
        <p:spPr>
          <a:xfrm>
            <a:off x="457200" y="3998117"/>
            <a:ext cx="2505075" cy="373062"/>
          </a:xfrm>
        </p:spPr>
        <p:txBody>
          <a:bodyPr rIns="182880" anchor="ctr" anchorCtr="0"/>
          <a:lstStyle>
            <a:lvl1pPr marL="0" algn="l" defTabSz="457200" rtl="0" eaLnBrk="1" latinLnBrk="0" hangingPunct="1">
              <a:defRPr lang="en-US" sz="1200" kern="1200" dirty="0" smtClean="0">
                <a:solidFill>
                  <a:schemeClr val="bg1"/>
                </a:solidFill>
                <a:latin typeface="+mn-lt"/>
                <a:ea typeface="+mn-ea"/>
                <a:cs typeface="+mn-cs"/>
              </a:defRPr>
            </a:lvl1pPr>
          </a:lstStyle>
          <a:p>
            <a:pPr lvl="0"/>
            <a:r>
              <a:rPr lang="en-US" dirty="0"/>
              <a:t>Click to edit Master text styles</a:t>
            </a:r>
          </a:p>
        </p:txBody>
      </p:sp>
      <p:sp>
        <p:nvSpPr>
          <p:cNvPr id="23" name="Text Placeholder 20">
            <a:extLst>
              <a:ext uri="{FF2B5EF4-FFF2-40B4-BE49-F238E27FC236}">
                <a16:creationId xmlns:a16="http://schemas.microsoft.com/office/drawing/2014/main" id="{0882D945-633A-448E-B7BF-3BE96C587BA3}"/>
              </a:ext>
            </a:extLst>
          </p:cNvPr>
          <p:cNvSpPr>
            <a:spLocks noGrp="1"/>
          </p:cNvSpPr>
          <p:nvPr>
            <p:ph type="body" sz="quarter" idx="17"/>
          </p:nvPr>
        </p:nvSpPr>
        <p:spPr>
          <a:xfrm>
            <a:off x="4452938" y="2468011"/>
            <a:ext cx="4314906" cy="457200"/>
          </a:xfrm>
        </p:spPr>
        <p:txBody>
          <a:bodyPr vert="horz" lIns="182880" tIns="0" rIns="0" bIns="0" rtlCol="0" anchor="ctr" anchorCtr="0">
            <a:noAutofit/>
          </a:bodyPr>
          <a:lstStyle>
            <a:lvl1pPr>
              <a:defRPr lang="en-US" sz="1400" dirty="0" smtClean="0"/>
            </a:lvl1pPr>
          </a:lstStyle>
          <a:p>
            <a:pPr lvl="0">
              <a:spcBef>
                <a:spcPts val="600"/>
              </a:spcBef>
            </a:pPr>
            <a:r>
              <a:rPr lang="en-US" dirty="0"/>
              <a:t>Click to edit Master text styles</a:t>
            </a:r>
          </a:p>
        </p:txBody>
      </p:sp>
      <p:sp>
        <p:nvSpPr>
          <p:cNvPr id="24" name="Text Placeholder 20">
            <a:extLst>
              <a:ext uri="{FF2B5EF4-FFF2-40B4-BE49-F238E27FC236}">
                <a16:creationId xmlns:a16="http://schemas.microsoft.com/office/drawing/2014/main" id="{42D5A5B0-054F-4A97-A8F8-044886DE4F7B}"/>
              </a:ext>
            </a:extLst>
          </p:cNvPr>
          <p:cNvSpPr>
            <a:spLocks noGrp="1"/>
          </p:cNvSpPr>
          <p:nvPr>
            <p:ph type="body" sz="quarter" idx="18"/>
          </p:nvPr>
        </p:nvSpPr>
        <p:spPr>
          <a:xfrm>
            <a:off x="4230790" y="3515071"/>
            <a:ext cx="4537053" cy="457200"/>
          </a:xfrm>
        </p:spPr>
        <p:txBody>
          <a:bodyPr vert="horz" lIns="182880" tIns="0" rIns="0" bIns="0" rtlCol="0" anchor="ctr" anchorCtr="0">
            <a:noAutofit/>
          </a:bodyPr>
          <a:lstStyle>
            <a:lvl1pPr>
              <a:defRPr lang="en-US" sz="1400" dirty="0" smtClean="0"/>
            </a:lvl1pPr>
          </a:lstStyle>
          <a:p>
            <a:pPr lvl="0">
              <a:spcBef>
                <a:spcPts val="600"/>
              </a:spcBef>
            </a:pPr>
            <a:r>
              <a:rPr lang="en-US" dirty="0"/>
              <a:t>Click to edit Master text styles</a:t>
            </a:r>
          </a:p>
        </p:txBody>
      </p:sp>
      <p:sp>
        <p:nvSpPr>
          <p:cNvPr id="12" name="Freeform: Shape 11">
            <a:extLst>
              <a:ext uri="{FF2B5EF4-FFF2-40B4-BE49-F238E27FC236}">
                <a16:creationId xmlns:a16="http://schemas.microsoft.com/office/drawing/2014/main" id="{567E8F8E-C857-47E7-A6D2-4E1515F7C379}"/>
              </a:ext>
            </a:extLst>
          </p:cNvPr>
          <p:cNvSpPr/>
          <p:nvPr/>
        </p:nvSpPr>
        <p:spPr>
          <a:xfrm>
            <a:off x="3804955" y="1420951"/>
            <a:ext cx="457200" cy="457200"/>
          </a:xfrm>
          <a:custGeom>
            <a:avLst/>
            <a:gdLst>
              <a:gd name="connsiteX0" fmla="*/ 0 w 694729"/>
              <a:gd name="connsiteY0" fmla="*/ 347365 h 694729"/>
              <a:gd name="connsiteX1" fmla="*/ 347365 w 694729"/>
              <a:gd name="connsiteY1" fmla="*/ 0 h 694729"/>
              <a:gd name="connsiteX2" fmla="*/ 694730 w 694729"/>
              <a:gd name="connsiteY2" fmla="*/ 347365 h 694729"/>
              <a:gd name="connsiteX3" fmla="*/ 347365 w 694729"/>
              <a:gd name="connsiteY3" fmla="*/ 694730 h 694729"/>
              <a:gd name="connsiteX4" fmla="*/ 0 w 694729"/>
              <a:gd name="connsiteY4" fmla="*/ 347365 h 6947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4729" h="694729">
                <a:moveTo>
                  <a:pt x="0" y="347365"/>
                </a:moveTo>
                <a:cubicBezTo>
                  <a:pt x="0" y="155521"/>
                  <a:pt x="155521" y="0"/>
                  <a:pt x="347365" y="0"/>
                </a:cubicBezTo>
                <a:cubicBezTo>
                  <a:pt x="539209" y="0"/>
                  <a:pt x="694730" y="155521"/>
                  <a:pt x="694730" y="347365"/>
                </a:cubicBezTo>
                <a:cubicBezTo>
                  <a:pt x="694730" y="539209"/>
                  <a:pt x="539209" y="694730"/>
                  <a:pt x="347365" y="694730"/>
                </a:cubicBezTo>
                <a:cubicBezTo>
                  <a:pt x="155521" y="694730"/>
                  <a:pt x="0" y="539209"/>
                  <a:pt x="0" y="347365"/>
                </a:cubicBezTo>
                <a:close/>
              </a:path>
            </a:pathLst>
          </a:custGeom>
          <a:solidFill>
            <a:schemeClr val="bg2"/>
          </a:solidFill>
          <a:ln w="28575">
            <a:gradFill>
              <a:gsLst>
                <a:gs pos="0">
                  <a:srgbClr val="FFB600"/>
                </a:gs>
                <a:gs pos="100000">
                  <a:srgbClr val="FFA500"/>
                </a:gs>
              </a:gsLst>
              <a:lin ang="5400000" scaled="1"/>
            </a:gra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lvl="0" algn="ctr"/>
            <a:endParaRPr lang="en-US">
              <a:solidFill>
                <a:schemeClr val="tx1"/>
              </a:solidFill>
            </a:endParaRPr>
          </a:p>
        </p:txBody>
      </p:sp>
      <p:sp>
        <p:nvSpPr>
          <p:cNvPr id="14" name="Freeform: Shape 13">
            <a:extLst>
              <a:ext uri="{FF2B5EF4-FFF2-40B4-BE49-F238E27FC236}">
                <a16:creationId xmlns:a16="http://schemas.microsoft.com/office/drawing/2014/main" id="{0AAD55F6-6902-4BA8-9070-FDBAF8903E26}"/>
              </a:ext>
            </a:extLst>
          </p:cNvPr>
          <p:cNvSpPr/>
          <p:nvPr/>
        </p:nvSpPr>
        <p:spPr>
          <a:xfrm>
            <a:off x="3946962" y="1944481"/>
            <a:ext cx="457200" cy="457200"/>
          </a:xfrm>
          <a:custGeom>
            <a:avLst/>
            <a:gdLst>
              <a:gd name="connsiteX0" fmla="*/ 0 w 694729"/>
              <a:gd name="connsiteY0" fmla="*/ 347365 h 694729"/>
              <a:gd name="connsiteX1" fmla="*/ 347365 w 694729"/>
              <a:gd name="connsiteY1" fmla="*/ 0 h 694729"/>
              <a:gd name="connsiteX2" fmla="*/ 694730 w 694729"/>
              <a:gd name="connsiteY2" fmla="*/ 347365 h 694729"/>
              <a:gd name="connsiteX3" fmla="*/ 347365 w 694729"/>
              <a:gd name="connsiteY3" fmla="*/ 694730 h 694729"/>
              <a:gd name="connsiteX4" fmla="*/ 0 w 694729"/>
              <a:gd name="connsiteY4" fmla="*/ 347365 h 6947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4729" h="694729">
                <a:moveTo>
                  <a:pt x="0" y="347365"/>
                </a:moveTo>
                <a:cubicBezTo>
                  <a:pt x="0" y="155521"/>
                  <a:pt x="155521" y="0"/>
                  <a:pt x="347365" y="0"/>
                </a:cubicBezTo>
                <a:cubicBezTo>
                  <a:pt x="539209" y="0"/>
                  <a:pt x="694730" y="155521"/>
                  <a:pt x="694730" y="347365"/>
                </a:cubicBezTo>
                <a:cubicBezTo>
                  <a:pt x="694730" y="539209"/>
                  <a:pt x="539209" y="694730"/>
                  <a:pt x="347365" y="694730"/>
                </a:cubicBezTo>
                <a:cubicBezTo>
                  <a:pt x="155521" y="694730"/>
                  <a:pt x="0" y="539209"/>
                  <a:pt x="0" y="347365"/>
                </a:cubicBezTo>
                <a:close/>
              </a:path>
            </a:pathLst>
          </a:custGeom>
          <a:solidFill>
            <a:schemeClr val="bg2"/>
          </a:solidFill>
          <a:ln w="28575">
            <a:gradFill>
              <a:gsLst>
                <a:gs pos="0">
                  <a:srgbClr val="FFA500"/>
                </a:gs>
                <a:gs pos="100000">
                  <a:srgbClr val="FF9900"/>
                </a:gs>
              </a:gsLst>
              <a:lin ang="5400000" scaled="1"/>
            </a:gra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lvl="0" algn="ctr"/>
            <a:endParaRPr lang="en-US">
              <a:solidFill>
                <a:schemeClr val="tx1"/>
              </a:solidFill>
            </a:endParaRPr>
          </a:p>
        </p:txBody>
      </p:sp>
      <p:sp>
        <p:nvSpPr>
          <p:cNvPr id="16" name="Freeform: Shape 15">
            <a:extLst>
              <a:ext uri="{FF2B5EF4-FFF2-40B4-BE49-F238E27FC236}">
                <a16:creationId xmlns:a16="http://schemas.microsoft.com/office/drawing/2014/main" id="{8FE5416D-1751-4D03-84B5-452C26493754}"/>
              </a:ext>
            </a:extLst>
          </p:cNvPr>
          <p:cNvSpPr/>
          <p:nvPr/>
        </p:nvSpPr>
        <p:spPr>
          <a:xfrm>
            <a:off x="3886958" y="2991541"/>
            <a:ext cx="457200" cy="457200"/>
          </a:xfrm>
          <a:custGeom>
            <a:avLst/>
            <a:gdLst>
              <a:gd name="connsiteX0" fmla="*/ 0 w 694729"/>
              <a:gd name="connsiteY0" fmla="*/ 347365 h 694729"/>
              <a:gd name="connsiteX1" fmla="*/ 347365 w 694729"/>
              <a:gd name="connsiteY1" fmla="*/ 0 h 694729"/>
              <a:gd name="connsiteX2" fmla="*/ 694730 w 694729"/>
              <a:gd name="connsiteY2" fmla="*/ 347365 h 694729"/>
              <a:gd name="connsiteX3" fmla="*/ 347365 w 694729"/>
              <a:gd name="connsiteY3" fmla="*/ 694730 h 694729"/>
              <a:gd name="connsiteX4" fmla="*/ 0 w 694729"/>
              <a:gd name="connsiteY4" fmla="*/ 347365 h 6947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4729" h="694729">
                <a:moveTo>
                  <a:pt x="0" y="347365"/>
                </a:moveTo>
                <a:cubicBezTo>
                  <a:pt x="0" y="155521"/>
                  <a:pt x="155521" y="0"/>
                  <a:pt x="347365" y="0"/>
                </a:cubicBezTo>
                <a:cubicBezTo>
                  <a:pt x="539209" y="0"/>
                  <a:pt x="694730" y="155521"/>
                  <a:pt x="694730" y="347365"/>
                </a:cubicBezTo>
                <a:cubicBezTo>
                  <a:pt x="694730" y="539209"/>
                  <a:pt x="539209" y="694730"/>
                  <a:pt x="347365" y="694730"/>
                </a:cubicBezTo>
                <a:cubicBezTo>
                  <a:pt x="155521" y="694730"/>
                  <a:pt x="0" y="539209"/>
                  <a:pt x="0" y="347365"/>
                </a:cubicBezTo>
                <a:close/>
              </a:path>
            </a:pathLst>
          </a:custGeom>
          <a:solidFill>
            <a:schemeClr val="bg2"/>
          </a:solidFill>
          <a:ln w="28575">
            <a:gradFill>
              <a:gsLst>
                <a:gs pos="0">
                  <a:srgbClr val="FF9900"/>
                </a:gs>
                <a:gs pos="100000">
                  <a:srgbClr val="FF8618"/>
                </a:gs>
              </a:gsLst>
              <a:lin ang="5400000" scaled="1"/>
            </a:gra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lvl="0" algn="ctr"/>
            <a:endParaRPr lang="en-US">
              <a:solidFill>
                <a:schemeClr val="tx1"/>
              </a:solidFill>
            </a:endParaRPr>
          </a:p>
        </p:txBody>
      </p:sp>
      <p:sp>
        <p:nvSpPr>
          <p:cNvPr id="27" name="Freeform: Shape 26">
            <a:extLst>
              <a:ext uri="{FF2B5EF4-FFF2-40B4-BE49-F238E27FC236}">
                <a16:creationId xmlns:a16="http://schemas.microsoft.com/office/drawing/2014/main" id="{325E75D6-5C4F-4A62-8ADC-ED5620F383A2}"/>
              </a:ext>
            </a:extLst>
          </p:cNvPr>
          <p:cNvSpPr/>
          <p:nvPr/>
        </p:nvSpPr>
        <p:spPr>
          <a:xfrm>
            <a:off x="3742319" y="3515071"/>
            <a:ext cx="457200" cy="457200"/>
          </a:xfrm>
          <a:custGeom>
            <a:avLst/>
            <a:gdLst>
              <a:gd name="connsiteX0" fmla="*/ 0 w 694729"/>
              <a:gd name="connsiteY0" fmla="*/ 347365 h 694729"/>
              <a:gd name="connsiteX1" fmla="*/ 347365 w 694729"/>
              <a:gd name="connsiteY1" fmla="*/ 0 h 694729"/>
              <a:gd name="connsiteX2" fmla="*/ 694730 w 694729"/>
              <a:gd name="connsiteY2" fmla="*/ 347365 h 694729"/>
              <a:gd name="connsiteX3" fmla="*/ 347365 w 694729"/>
              <a:gd name="connsiteY3" fmla="*/ 694730 h 694729"/>
              <a:gd name="connsiteX4" fmla="*/ 0 w 694729"/>
              <a:gd name="connsiteY4" fmla="*/ 347365 h 6947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4729" h="694729">
                <a:moveTo>
                  <a:pt x="0" y="347365"/>
                </a:moveTo>
                <a:cubicBezTo>
                  <a:pt x="0" y="155521"/>
                  <a:pt x="155521" y="0"/>
                  <a:pt x="347365" y="0"/>
                </a:cubicBezTo>
                <a:cubicBezTo>
                  <a:pt x="539209" y="0"/>
                  <a:pt x="694730" y="155521"/>
                  <a:pt x="694730" y="347365"/>
                </a:cubicBezTo>
                <a:cubicBezTo>
                  <a:pt x="694730" y="539209"/>
                  <a:pt x="539209" y="694730"/>
                  <a:pt x="347365" y="694730"/>
                </a:cubicBezTo>
                <a:cubicBezTo>
                  <a:pt x="155521" y="694730"/>
                  <a:pt x="0" y="539209"/>
                  <a:pt x="0" y="347365"/>
                </a:cubicBezTo>
                <a:close/>
              </a:path>
            </a:pathLst>
          </a:custGeom>
          <a:solidFill>
            <a:schemeClr val="bg2"/>
          </a:solidFill>
          <a:ln w="28575">
            <a:gradFill>
              <a:gsLst>
                <a:gs pos="0">
                  <a:srgbClr val="FF8618"/>
                </a:gs>
                <a:gs pos="100000">
                  <a:srgbClr val="FF6543"/>
                </a:gs>
              </a:gsLst>
              <a:lin ang="5400000" scaled="1"/>
            </a:gra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lvl="0" algn="ctr"/>
            <a:endParaRPr lang="en-US">
              <a:solidFill>
                <a:schemeClr val="tx1"/>
              </a:solidFill>
            </a:endParaRPr>
          </a:p>
        </p:txBody>
      </p:sp>
      <p:sp>
        <p:nvSpPr>
          <p:cNvPr id="28" name="Freeform: Shape 27">
            <a:extLst>
              <a:ext uri="{FF2B5EF4-FFF2-40B4-BE49-F238E27FC236}">
                <a16:creationId xmlns:a16="http://schemas.microsoft.com/office/drawing/2014/main" id="{93FDD7D3-B5E3-455C-A5DF-70F8E2AD254A}"/>
              </a:ext>
            </a:extLst>
          </p:cNvPr>
          <p:cNvSpPr/>
          <p:nvPr/>
        </p:nvSpPr>
        <p:spPr>
          <a:xfrm rot="1371074">
            <a:off x="3441275" y="4022061"/>
            <a:ext cx="457200" cy="457200"/>
          </a:xfrm>
          <a:custGeom>
            <a:avLst/>
            <a:gdLst>
              <a:gd name="connsiteX0" fmla="*/ 0 w 694729"/>
              <a:gd name="connsiteY0" fmla="*/ 347365 h 694729"/>
              <a:gd name="connsiteX1" fmla="*/ 347365 w 694729"/>
              <a:gd name="connsiteY1" fmla="*/ 0 h 694729"/>
              <a:gd name="connsiteX2" fmla="*/ 694730 w 694729"/>
              <a:gd name="connsiteY2" fmla="*/ 347365 h 694729"/>
              <a:gd name="connsiteX3" fmla="*/ 347365 w 694729"/>
              <a:gd name="connsiteY3" fmla="*/ 694730 h 694729"/>
              <a:gd name="connsiteX4" fmla="*/ 0 w 694729"/>
              <a:gd name="connsiteY4" fmla="*/ 347365 h 6947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4729" h="694729">
                <a:moveTo>
                  <a:pt x="0" y="347365"/>
                </a:moveTo>
                <a:cubicBezTo>
                  <a:pt x="0" y="155521"/>
                  <a:pt x="155521" y="0"/>
                  <a:pt x="347365" y="0"/>
                </a:cubicBezTo>
                <a:cubicBezTo>
                  <a:pt x="539209" y="0"/>
                  <a:pt x="694730" y="155521"/>
                  <a:pt x="694730" y="347365"/>
                </a:cubicBezTo>
                <a:cubicBezTo>
                  <a:pt x="694730" y="539209"/>
                  <a:pt x="539209" y="694730"/>
                  <a:pt x="347365" y="694730"/>
                </a:cubicBezTo>
                <a:cubicBezTo>
                  <a:pt x="155521" y="694730"/>
                  <a:pt x="0" y="539209"/>
                  <a:pt x="0" y="347365"/>
                </a:cubicBezTo>
                <a:close/>
              </a:path>
            </a:pathLst>
          </a:custGeom>
          <a:solidFill>
            <a:schemeClr val="bg2"/>
          </a:solidFill>
          <a:ln w="28575">
            <a:gradFill>
              <a:gsLst>
                <a:gs pos="0">
                  <a:srgbClr val="FF6543"/>
                </a:gs>
                <a:gs pos="100000">
                  <a:srgbClr val="FF4869"/>
                </a:gs>
              </a:gsLst>
              <a:lin ang="5400000" scaled="1"/>
            </a:gra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lvl="0" algn="ctr"/>
            <a:endParaRPr lang="en-US">
              <a:solidFill>
                <a:schemeClr val="tx1"/>
              </a:solidFill>
            </a:endParaRPr>
          </a:p>
        </p:txBody>
      </p:sp>
      <p:sp>
        <p:nvSpPr>
          <p:cNvPr id="31" name="Freeform: Shape 30">
            <a:extLst>
              <a:ext uri="{FF2B5EF4-FFF2-40B4-BE49-F238E27FC236}">
                <a16:creationId xmlns:a16="http://schemas.microsoft.com/office/drawing/2014/main" id="{2445B85D-D208-41D7-97A2-744F6EDF9143}"/>
              </a:ext>
            </a:extLst>
          </p:cNvPr>
          <p:cNvSpPr/>
          <p:nvPr userDrawn="1"/>
        </p:nvSpPr>
        <p:spPr>
          <a:xfrm>
            <a:off x="3969309" y="2468011"/>
            <a:ext cx="457200" cy="457200"/>
          </a:xfrm>
          <a:custGeom>
            <a:avLst/>
            <a:gdLst>
              <a:gd name="connsiteX0" fmla="*/ 0 w 694729"/>
              <a:gd name="connsiteY0" fmla="*/ 347365 h 694729"/>
              <a:gd name="connsiteX1" fmla="*/ 347365 w 694729"/>
              <a:gd name="connsiteY1" fmla="*/ 0 h 694729"/>
              <a:gd name="connsiteX2" fmla="*/ 694730 w 694729"/>
              <a:gd name="connsiteY2" fmla="*/ 347365 h 694729"/>
              <a:gd name="connsiteX3" fmla="*/ 347365 w 694729"/>
              <a:gd name="connsiteY3" fmla="*/ 694730 h 694729"/>
              <a:gd name="connsiteX4" fmla="*/ 0 w 694729"/>
              <a:gd name="connsiteY4" fmla="*/ 347365 h 6947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4729" h="694729">
                <a:moveTo>
                  <a:pt x="0" y="347365"/>
                </a:moveTo>
                <a:cubicBezTo>
                  <a:pt x="0" y="155521"/>
                  <a:pt x="155521" y="0"/>
                  <a:pt x="347365" y="0"/>
                </a:cubicBezTo>
                <a:cubicBezTo>
                  <a:pt x="539209" y="0"/>
                  <a:pt x="694730" y="155521"/>
                  <a:pt x="694730" y="347365"/>
                </a:cubicBezTo>
                <a:cubicBezTo>
                  <a:pt x="694730" y="539209"/>
                  <a:pt x="539209" y="694730"/>
                  <a:pt x="347365" y="694730"/>
                </a:cubicBezTo>
                <a:cubicBezTo>
                  <a:pt x="155521" y="694730"/>
                  <a:pt x="0" y="539209"/>
                  <a:pt x="0" y="347365"/>
                </a:cubicBezTo>
                <a:close/>
              </a:path>
            </a:pathLst>
          </a:custGeom>
          <a:solidFill>
            <a:schemeClr val="bg2"/>
          </a:solidFill>
          <a:ln w="28575">
            <a:gradFill>
              <a:gsLst>
                <a:gs pos="0">
                  <a:srgbClr val="FFB600"/>
                </a:gs>
                <a:gs pos="100000">
                  <a:srgbClr val="FFA500"/>
                </a:gs>
              </a:gsLst>
              <a:lin ang="5400000" scaled="1"/>
            </a:gra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lvl="0" algn="ctr"/>
            <a:endParaRPr lang="en-US">
              <a:solidFill>
                <a:schemeClr val="tx1"/>
              </a:solidFill>
            </a:endParaRPr>
          </a:p>
        </p:txBody>
      </p:sp>
    </p:spTree>
    <p:extLst>
      <p:ext uri="{BB962C8B-B14F-4D97-AF65-F5344CB8AC3E}">
        <p14:creationId xmlns:p14="http://schemas.microsoft.com/office/powerpoint/2010/main" val="4035060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Feature detail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76CB2A42-BFAB-4D2F-BCCD-5492D3042B65}"/>
              </a:ext>
            </a:extLst>
          </p:cNvPr>
          <p:cNvSpPr>
            <a:spLocks noGrp="1"/>
          </p:cNvSpPr>
          <p:nvPr>
            <p:ph type="title"/>
          </p:nvPr>
        </p:nvSpPr>
        <p:spPr>
          <a:xfrm>
            <a:off x="457200" y="285750"/>
            <a:ext cx="8229600" cy="686436"/>
          </a:xfrm>
          <a:prstGeom prst="rect">
            <a:avLst/>
          </a:prstGeom>
        </p:spPr>
        <p:txBody>
          <a:bodyPr vert="horz" lIns="0" tIns="0" rIns="0" bIns="0" rtlCol="0" anchor="t" anchorCtr="0">
            <a:noAutofit/>
          </a:bodyPr>
          <a:lstStyle/>
          <a:p>
            <a:r>
              <a:rPr lang="en-US"/>
              <a:t>Click to edit Master title style</a:t>
            </a:r>
            <a:endParaRPr lang="en-US" dirty="0"/>
          </a:p>
        </p:txBody>
      </p:sp>
      <p:sp>
        <p:nvSpPr>
          <p:cNvPr id="4" name="Rectangle 3">
            <a:extLst>
              <a:ext uri="{FF2B5EF4-FFF2-40B4-BE49-F238E27FC236}">
                <a16:creationId xmlns:a16="http://schemas.microsoft.com/office/drawing/2014/main" id="{43166D1E-9A58-48B2-B529-BE7AF42DB0BF}"/>
              </a:ext>
            </a:extLst>
          </p:cNvPr>
          <p:cNvSpPr/>
          <p:nvPr userDrawn="1"/>
        </p:nvSpPr>
        <p:spPr>
          <a:xfrm>
            <a:off x="1" y="1152524"/>
            <a:ext cx="9144000" cy="3343275"/>
          </a:xfrm>
          <a:prstGeom prst="rect">
            <a:avLst/>
          </a:prstGeom>
          <a:solidFill>
            <a:schemeClr val="bg1"/>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5" name="Content Placeholder 4">
            <a:extLst>
              <a:ext uri="{FF2B5EF4-FFF2-40B4-BE49-F238E27FC236}">
                <a16:creationId xmlns:a16="http://schemas.microsoft.com/office/drawing/2014/main" id="{0C219D96-022C-442C-B6D9-647DB4D1D790}"/>
              </a:ext>
            </a:extLst>
          </p:cNvPr>
          <p:cNvSpPr>
            <a:spLocks noGrp="1"/>
          </p:cNvSpPr>
          <p:nvPr>
            <p:ph sz="quarter" idx="10"/>
          </p:nvPr>
        </p:nvSpPr>
        <p:spPr>
          <a:xfrm>
            <a:off x="457200" y="1347786"/>
            <a:ext cx="8229600" cy="2952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68648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42" presetClass="path" presetSubtype="0" decel="100000" fill="hold" grpId="1" nodeType="withEffect">
                                  <p:stCondLst>
                                    <p:cond delay="0"/>
                                  </p:stCondLst>
                                  <p:childTnLst>
                                    <p:animMotion origin="layout" path="M 0.63056 -4.07407E-6 L 0 -4.07407E-6 " pathEditMode="relative" rAng="0" ptsTypes="AA">
                                      <p:cBhvr>
                                        <p:cTn id="8" dur="700" fill="hold"/>
                                        <p:tgtEl>
                                          <p:spTgt spid="4"/>
                                        </p:tgtEl>
                                        <p:attrNameLst>
                                          <p:attrName>ppt_x</p:attrName>
                                          <p:attrName>ppt_y</p:attrName>
                                        </p:attrNameLst>
                                      </p:cBhvr>
                                      <p:rCtr x="-31528" y="0"/>
                                    </p:animMotion>
                                  </p:childTnLst>
                                </p:cTn>
                              </p:par>
                            </p:childTnLst>
                          </p:cTn>
                        </p:par>
                        <p:par>
                          <p:cTn id="9" fill="hold">
                            <p:stCondLst>
                              <p:cond delay="700"/>
                            </p:stCondLst>
                            <p:childTnLst>
                              <p:par>
                                <p:cTn id="10" presetID="10" presetClass="entr" presetSubtype="0"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p:tmplLst>
          <p:tmpl>
            <p:tnLst>
              <p:par>
                <p:cTn presetID="10" presetClass="entr" presetSubtype="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Features slide: circle 4">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CF0A6CE1-C2D5-4C46-BE0B-38FD01C23166}"/>
              </a:ext>
            </a:extLst>
          </p:cNvPr>
          <p:cNvSpPr/>
          <p:nvPr userDrawn="1"/>
        </p:nvSpPr>
        <p:spPr>
          <a:xfrm>
            <a:off x="2533650" y="381000"/>
            <a:ext cx="4076700" cy="4076700"/>
          </a:xfrm>
          <a:prstGeom prst="ellipse">
            <a:avLst/>
          </a:prstGeom>
          <a:ln w="31750">
            <a:gradFill>
              <a:gsLst>
                <a:gs pos="50000">
                  <a:schemeClr val="accent2"/>
                </a:gs>
                <a:gs pos="0">
                  <a:schemeClr val="accent3"/>
                </a:gs>
                <a:gs pos="100000">
                  <a:schemeClr val="accent1"/>
                </a:gs>
              </a:gsLst>
              <a:lin ang="0" scaled="0"/>
            </a:gradFill>
            <a:tailEnd type="none"/>
          </a:ln>
          <a:effectLst/>
        </p:spPr>
        <p:style>
          <a:lnRef idx="2">
            <a:schemeClr val="accent1"/>
          </a:lnRef>
          <a:fillRef idx="0">
            <a:schemeClr val="accent1"/>
          </a:fillRef>
          <a:effectRef idx="1">
            <a:schemeClr val="accent1"/>
          </a:effectRef>
          <a:fontRef idx="minor">
            <a:schemeClr val="tx1"/>
          </a:fontRef>
        </p:style>
        <p:txBody>
          <a:bodyPr lIns="182880" tIns="146304" rIns="182880" bIns="146304" rtlCol="0" anchor="ctr"/>
          <a:lstStyle/>
          <a:p>
            <a:pPr algn="ctr"/>
            <a:endParaRPr lang="en-US" dirty="0" err="1">
              <a:solidFill>
                <a:schemeClr val="tx1"/>
              </a:solidFill>
            </a:endParaRPr>
          </a:p>
        </p:txBody>
      </p:sp>
      <p:sp>
        <p:nvSpPr>
          <p:cNvPr id="11" name="Oval 10">
            <a:extLst>
              <a:ext uri="{FF2B5EF4-FFF2-40B4-BE49-F238E27FC236}">
                <a16:creationId xmlns:a16="http://schemas.microsoft.com/office/drawing/2014/main" id="{9EF4D2F3-F414-42FC-8DFC-5A6B24CEE394}"/>
              </a:ext>
            </a:extLst>
          </p:cNvPr>
          <p:cNvSpPr/>
          <p:nvPr userDrawn="1"/>
        </p:nvSpPr>
        <p:spPr>
          <a:xfrm flipH="1">
            <a:off x="2478809" y="3039099"/>
            <a:ext cx="616857" cy="616857"/>
          </a:xfrm>
          <a:prstGeom prst="ellipse">
            <a:avLst/>
          </a:prstGeom>
          <a:solidFill>
            <a:schemeClr val="bg2"/>
          </a:solidFill>
          <a:ln w="28575">
            <a:gradFill flip="none" rotWithShape="1">
              <a:gsLst>
                <a:gs pos="0">
                  <a:srgbClr val="FF4C64"/>
                </a:gs>
                <a:gs pos="100000">
                  <a:srgbClr val="FF5A52"/>
                </a:gs>
              </a:gsLst>
              <a:lin ang="7800000" scaled="0"/>
              <a:tileRect/>
            </a:gra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lvl="0" algn="ctr"/>
            <a:endParaRPr lang="en-US" dirty="0" err="1">
              <a:solidFill>
                <a:schemeClr val="tx1"/>
              </a:solidFill>
            </a:endParaRPr>
          </a:p>
        </p:txBody>
      </p:sp>
      <p:sp>
        <p:nvSpPr>
          <p:cNvPr id="12" name="Oval 11">
            <a:extLst>
              <a:ext uri="{FF2B5EF4-FFF2-40B4-BE49-F238E27FC236}">
                <a16:creationId xmlns:a16="http://schemas.microsoft.com/office/drawing/2014/main" id="{A21D3B63-4AC0-4F49-A7F9-593F49463F34}"/>
              </a:ext>
            </a:extLst>
          </p:cNvPr>
          <p:cNvSpPr/>
          <p:nvPr userDrawn="1"/>
        </p:nvSpPr>
        <p:spPr>
          <a:xfrm>
            <a:off x="6095828" y="3039099"/>
            <a:ext cx="616857" cy="616857"/>
          </a:xfrm>
          <a:prstGeom prst="ellipse">
            <a:avLst/>
          </a:prstGeom>
          <a:solidFill>
            <a:schemeClr val="bg2"/>
          </a:solidFill>
          <a:ln w="28575">
            <a:solidFill>
              <a:schemeClr val="accent1"/>
            </a:soli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14" name="Oval 13">
            <a:extLst>
              <a:ext uri="{FF2B5EF4-FFF2-40B4-BE49-F238E27FC236}">
                <a16:creationId xmlns:a16="http://schemas.microsoft.com/office/drawing/2014/main" id="{09BF63CD-8F10-4033-9667-A64E5564B6AE}"/>
              </a:ext>
            </a:extLst>
          </p:cNvPr>
          <p:cNvSpPr/>
          <p:nvPr userDrawn="1"/>
        </p:nvSpPr>
        <p:spPr>
          <a:xfrm flipH="1">
            <a:off x="2567564" y="980900"/>
            <a:ext cx="616857" cy="616857"/>
          </a:xfrm>
          <a:prstGeom prst="ellipse">
            <a:avLst/>
          </a:prstGeom>
          <a:solidFill>
            <a:schemeClr val="bg2"/>
          </a:solidFill>
          <a:ln w="28575">
            <a:gradFill>
              <a:gsLst>
                <a:gs pos="100000">
                  <a:srgbClr val="FF4E61"/>
                </a:gs>
                <a:gs pos="0">
                  <a:srgbClr val="FF693E"/>
                </a:gs>
              </a:gsLst>
              <a:lin ang="3600000" scaled="0"/>
            </a:gra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lvl="0" algn="ctr"/>
            <a:endParaRPr lang="en-US" dirty="0" err="1">
              <a:solidFill>
                <a:schemeClr val="tx1"/>
              </a:solidFill>
            </a:endParaRPr>
          </a:p>
        </p:txBody>
      </p:sp>
      <p:sp>
        <p:nvSpPr>
          <p:cNvPr id="15" name="Oval 14">
            <a:extLst>
              <a:ext uri="{FF2B5EF4-FFF2-40B4-BE49-F238E27FC236}">
                <a16:creationId xmlns:a16="http://schemas.microsoft.com/office/drawing/2014/main" id="{041C49F2-7D53-4BEB-9818-343923B7C5C1}"/>
              </a:ext>
            </a:extLst>
          </p:cNvPr>
          <p:cNvSpPr/>
          <p:nvPr userDrawn="1"/>
        </p:nvSpPr>
        <p:spPr>
          <a:xfrm>
            <a:off x="5959580" y="980900"/>
            <a:ext cx="616857" cy="616857"/>
          </a:xfrm>
          <a:prstGeom prst="ellipse">
            <a:avLst/>
          </a:prstGeom>
          <a:solidFill>
            <a:schemeClr val="bg2"/>
          </a:solidFill>
          <a:ln w="28575">
            <a:solidFill>
              <a:schemeClr val="accent1"/>
            </a:soli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16" name="Title 15">
            <a:extLst>
              <a:ext uri="{FF2B5EF4-FFF2-40B4-BE49-F238E27FC236}">
                <a16:creationId xmlns:a16="http://schemas.microsoft.com/office/drawing/2014/main" id="{248A57EA-70A4-4847-B050-C591E3692C96}"/>
              </a:ext>
            </a:extLst>
          </p:cNvPr>
          <p:cNvSpPr>
            <a:spLocks noGrp="1"/>
          </p:cNvSpPr>
          <p:nvPr>
            <p:ph type="title"/>
          </p:nvPr>
        </p:nvSpPr>
        <p:spPr>
          <a:xfrm>
            <a:off x="2875991" y="1352828"/>
            <a:ext cx="3392018" cy="2133044"/>
          </a:xfrm>
        </p:spPr>
        <p:txBody>
          <a:bodyPr lIns="182880" tIns="91440" rIns="182880" bIns="91440" anchor="ctr" anchorCtr="0"/>
          <a:lstStyle>
            <a:lvl1pPr algn="ctr">
              <a:defRPr b="1">
                <a:solidFill>
                  <a:schemeClr val="accent1"/>
                </a:solidFill>
              </a:defRPr>
            </a:lvl1pPr>
          </a:lstStyle>
          <a:p>
            <a:r>
              <a:rPr lang="en-US" dirty="0"/>
              <a:t>Click to edit Master title style</a:t>
            </a:r>
          </a:p>
        </p:txBody>
      </p:sp>
      <p:sp>
        <p:nvSpPr>
          <p:cNvPr id="26" name="Text Placeholder 25">
            <a:extLst>
              <a:ext uri="{FF2B5EF4-FFF2-40B4-BE49-F238E27FC236}">
                <a16:creationId xmlns:a16="http://schemas.microsoft.com/office/drawing/2014/main" id="{FF3803D8-EFD7-4664-BED7-B01D332ABA73}"/>
              </a:ext>
            </a:extLst>
          </p:cNvPr>
          <p:cNvSpPr>
            <a:spLocks noGrp="1"/>
          </p:cNvSpPr>
          <p:nvPr>
            <p:ph type="body" sz="quarter" idx="13"/>
          </p:nvPr>
        </p:nvSpPr>
        <p:spPr>
          <a:xfrm>
            <a:off x="6576437" y="975965"/>
            <a:ext cx="2110362" cy="621792"/>
          </a:xfrm>
        </p:spPr>
        <p:txBody>
          <a:bodyPr lIns="182880" anchor="ctr" anchorCtr="0"/>
          <a:lstStyle>
            <a:lvl1pPr>
              <a:spcBef>
                <a:spcPts val="0"/>
              </a:spcBef>
              <a:defRPr sz="1400"/>
            </a:lvl1pPr>
          </a:lstStyle>
          <a:p>
            <a:pPr lvl="0"/>
            <a:r>
              <a:rPr lang="en-US" dirty="0"/>
              <a:t>Click to edit Master text styles</a:t>
            </a:r>
          </a:p>
        </p:txBody>
      </p:sp>
      <p:sp>
        <p:nvSpPr>
          <p:cNvPr id="28" name="Text Placeholder 25">
            <a:extLst>
              <a:ext uri="{FF2B5EF4-FFF2-40B4-BE49-F238E27FC236}">
                <a16:creationId xmlns:a16="http://schemas.microsoft.com/office/drawing/2014/main" id="{C3320548-235D-4FF0-B95C-CEEE06BEA405}"/>
              </a:ext>
            </a:extLst>
          </p:cNvPr>
          <p:cNvSpPr>
            <a:spLocks noGrp="1"/>
          </p:cNvSpPr>
          <p:nvPr>
            <p:ph type="body" sz="quarter" idx="15"/>
          </p:nvPr>
        </p:nvSpPr>
        <p:spPr>
          <a:xfrm>
            <a:off x="6712685" y="3039098"/>
            <a:ext cx="1974115" cy="621792"/>
          </a:xfrm>
        </p:spPr>
        <p:txBody>
          <a:bodyPr lIns="182880" anchor="ctr" anchorCtr="0"/>
          <a:lstStyle>
            <a:lvl1pPr>
              <a:spcBef>
                <a:spcPts val="0"/>
              </a:spcBef>
              <a:defRPr sz="1400"/>
            </a:lvl1pPr>
          </a:lstStyle>
          <a:p>
            <a:pPr lvl="0"/>
            <a:r>
              <a:rPr lang="en-US" dirty="0"/>
              <a:t>Click to edit Master text styles</a:t>
            </a:r>
          </a:p>
        </p:txBody>
      </p:sp>
      <p:sp>
        <p:nvSpPr>
          <p:cNvPr id="30" name="Text Placeholder 29">
            <a:extLst>
              <a:ext uri="{FF2B5EF4-FFF2-40B4-BE49-F238E27FC236}">
                <a16:creationId xmlns:a16="http://schemas.microsoft.com/office/drawing/2014/main" id="{4209D429-0D93-4CBA-94C7-3D264E95F47D}"/>
              </a:ext>
            </a:extLst>
          </p:cNvPr>
          <p:cNvSpPr>
            <a:spLocks noGrp="1"/>
          </p:cNvSpPr>
          <p:nvPr>
            <p:ph type="body" sz="quarter" idx="16"/>
          </p:nvPr>
        </p:nvSpPr>
        <p:spPr>
          <a:xfrm>
            <a:off x="457200" y="1011970"/>
            <a:ext cx="2076450" cy="585787"/>
          </a:xfrm>
        </p:spPr>
        <p:txBody>
          <a:bodyPr lIns="0" rIns="182880" anchor="ctr" anchorCtr="0"/>
          <a:lstStyle>
            <a:lvl1pPr algn="r">
              <a:defRPr sz="1400"/>
            </a:lvl1pPr>
          </a:lstStyle>
          <a:p>
            <a:pPr lvl="0"/>
            <a:r>
              <a:rPr lang="en-US" dirty="0"/>
              <a:t>Click to edit Master text styles</a:t>
            </a:r>
          </a:p>
        </p:txBody>
      </p:sp>
      <p:sp>
        <p:nvSpPr>
          <p:cNvPr id="32" name="Text Placeholder 29">
            <a:extLst>
              <a:ext uri="{FF2B5EF4-FFF2-40B4-BE49-F238E27FC236}">
                <a16:creationId xmlns:a16="http://schemas.microsoft.com/office/drawing/2014/main" id="{42DDEEF9-D764-4E0B-937C-C0B430875CA9}"/>
              </a:ext>
            </a:extLst>
          </p:cNvPr>
          <p:cNvSpPr>
            <a:spLocks noGrp="1"/>
          </p:cNvSpPr>
          <p:nvPr>
            <p:ph type="body" sz="quarter" idx="18"/>
          </p:nvPr>
        </p:nvSpPr>
        <p:spPr>
          <a:xfrm>
            <a:off x="457200" y="3070169"/>
            <a:ext cx="2021609" cy="585787"/>
          </a:xfrm>
        </p:spPr>
        <p:txBody>
          <a:bodyPr lIns="0" rIns="182880" anchor="ctr" anchorCtr="0"/>
          <a:lstStyle>
            <a:lvl1pPr algn="r">
              <a:defRPr sz="1400"/>
            </a:lvl1pPr>
          </a:lstStyle>
          <a:p>
            <a:pPr lvl="0"/>
            <a:r>
              <a:rPr lang="en-US" dirty="0"/>
              <a:t>Click to edit Master text styles</a:t>
            </a:r>
          </a:p>
        </p:txBody>
      </p:sp>
    </p:spTree>
    <p:extLst>
      <p:ext uri="{BB962C8B-B14F-4D97-AF65-F5344CB8AC3E}">
        <p14:creationId xmlns:p14="http://schemas.microsoft.com/office/powerpoint/2010/main" val="755278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Features slide: circle 5">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CF0A6CE1-C2D5-4C46-BE0B-38FD01C23166}"/>
              </a:ext>
            </a:extLst>
          </p:cNvPr>
          <p:cNvSpPr/>
          <p:nvPr userDrawn="1"/>
        </p:nvSpPr>
        <p:spPr>
          <a:xfrm>
            <a:off x="2533650" y="381000"/>
            <a:ext cx="4076700" cy="4076700"/>
          </a:xfrm>
          <a:prstGeom prst="ellipse">
            <a:avLst/>
          </a:prstGeom>
          <a:ln w="31750">
            <a:gradFill>
              <a:gsLst>
                <a:gs pos="50000">
                  <a:schemeClr val="accent2"/>
                </a:gs>
                <a:gs pos="0">
                  <a:schemeClr val="accent3"/>
                </a:gs>
                <a:gs pos="100000">
                  <a:schemeClr val="accent1"/>
                </a:gs>
              </a:gsLst>
              <a:lin ang="0" scaled="0"/>
            </a:gradFill>
            <a:tailEnd type="none"/>
          </a:ln>
          <a:effectLst/>
        </p:spPr>
        <p:style>
          <a:lnRef idx="2">
            <a:schemeClr val="accent1"/>
          </a:lnRef>
          <a:fillRef idx="0">
            <a:schemeClr val="accent1"/>
          </a:fillRef>
          <a:effectRef idx="1">
            <a:schemeClr val="accent1"/>
          </a:effectRef>
          <a:fontRef idx="minor">
            <a:schemeClr val="tx1"/>
          </a:fontRef>
        </p:style>
        <p:txBody>
          <a:bodyPr lIns="182880" tIns="146304" rIns="182880" bIns="146304" rtlCol="0" anchor="ctr"/>
          <a:lstStyle/>
          <a:p>
            <a:pPr algn="ctr"/>
            <a:endParaRPr lang="en-US" dirty="0" err="1">
              <a:solidFill>
                <a:schemeClr val="tx1"/>
              </a:solidFill>
            </a:endParaRPr>
          </a:p>
        </p:txBody>
      </p:sp>
      <p:sp>
        <p:nvSpPr>
          <p:cNvPr id="10" name="Oval 9">
            <a:extLst>
              <a:ext uri="{FF2B5EF4-FFF2-40B4-BE49-F238E27FC236}">
                <a16:creationId xmlns:a16="http://schemas.microsoft.com/office/drawing/2014/main" id="{A4B62218-79FF-44EE-B106-57783084CBBD}"/>
              </a:ext>
            </a:extLst>
          </p:cNvPr>
          <p:cNvSpPr/>
          <p:nvPr userDrawn="1"/>
        </p:nvSpPr>
        <p:spPr>
          <a:xfrm flipH="1">
            <a:off x="2238035" y="2110921"/>
            <a:ext cx="616857" cy="616857"/>
          </a:xfrm>
          <a:prstGeom prst="ellipse">
            <a:avLst/>
          </a:prstGeom>
          <a:solidFill>
            <a:schemeClr val="bg2"/>
          </a:solidFill>
          <a:ln w="28575">
            <a:solidFill>
              <a:schemeClr val="accent3"/>
            </a:soli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11" name="Oval 10">
            <a:extLst>
              <a:ext uri="{FF2B5EF4-FFF2-40B4-BE49-F238E27FC236}">
                <a16:creationId xmlns:a16="http://schemas.microsoft.com/office/drawing/2014/main" id="{9EF4D2F3-F414-42FC-8DFC-5A6B24CEE394}"/>
              </a:ext>
            </a:extLst>
          </p:cNvPr>
          <p:cNvSpPr/>
          <p:nvPr userDrawn="1"/>
        </p:nvSpPr>
        <p:spPr>
          <a:xfrm flipH="1">
            <a:off x="2807394" y="3485872"/>
            <a:ext cx="616857" cy="616857"/>
          </a:xfrm>
          <a:prstGeom prst="ellipse">
            <a:avLst/>
          </a:prstGeom>
          <a:solidFill>
            <a:schemeClr val="bg2"/>
          </a:solidFill>
          <a:ln w="28575">
            <a:gradFill flip="none" rotWithShape="1">
              <a:gsLst>
                <a:gs pos="0">
                  <a:srgbClr val="FF5657"/>
                </a:gs>
                <a:gs pos="100000">
                  <a:srgbClr val="FF693E"/>
                </a:gs>
              </a:gsLst>
              <a:lin ang="7800000" scaled="0"/>
              <a:tileRect/>
            </a:gra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lvl="0" algn="ctr"/>
            <a:endParaRPr lang="en-US" dirty="0" err="1">
              <a:solidFill>
                <a:schemeClr val="tx1"/>
              </a:solidFill>
            </a:endParaRPr>
          </a:p>
        </p:txBody>
      </p:sp>
      <p:sp>
        <p:nvSpPr>
          <p:cNvPr id="12" name="Oval 11">
            <a:extLst>
              <a:ext uri="{FF2B5EF4-FFF2-40B4-BE49-F238E27FC236}">
                <a16:creationId xmlns:a16="http://schemas.microsoft.com/office/drawing/2014/main" id="{A21D3B63-4AC0-4F49-A7F9-593F49463F34}"/>
              </a:ext>
            </a:extLst>
          </p:cNvPr>
          <p:cNvSpPr/>
          <p:nvPr userDrawn="1"/>
        </p:nvSpPr>
        <p:spPr>
          <a:xfrm>
            <a:off x="6164663" y="2794769"/>
            <a:ext cx="616857" cy="616857"/>
          </a:xfrm>
          <a:prstGeom prst="ellipse">
            <a:avLst/>
          </a:prstGeom>
          <a:solidFill>
            <a:schemeClr val="bg2"/>
          </a:solidFill>
          <a:ln w="28575">
            <a:solidFill>
              <a:schemeClr val="accent1"/>
            </a:soli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14" name="Oval 13">
            <a:extLst>
              <a:ext uri="{FF2B5EF4-FFF2-40B4-BE49-F238E27FC236}">
                <a16:creationId xmlns:a16="http://schemas.microsoft.com/office/drawing/2014/main" id="{09BF63CD-8F10-4033-9667-A64E5564B6AE}"/>
              </a:ext>
            </a:extLst>
          </p:cNvPr>
          <p:cNvSpPr/>
          <p:nvPr userDrawn="1"/>
        </p:nvSpPr>
        <p:spPr>
          <a:xfrm flipH="1">
            <a:off x="2807394" y="735971"/>
            <a:ext cx="616857" cy="616857"/>
          </a:xfrm>
          <a:prstGeom prst="ellipse">
            <a:avLst/>
          </a:prstGeom>
          <a:solidFill>
            <a:schemeClr val="bg2"/>
          </a:solidFill>
          <a:ln w="28575">
            <a:gradFill>
              <a:gsLst>
                <a:gs pos="100000">
                  <a:srgbClr val="FF5657"/>
                </a:gs>
                <a:gs pos="0">
                  <a:srgbClr val="FF693E"/>
                </a:gs>
              </a:gsLst>
              <a:lin ang="3600000" scaled="0"/>
            </a:gra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lvl="0" algn="ctr"/>
            <a:endParaRPr lang="en-US" dirty="0" err="1">
              <a:solidFill>
                <a:schemeClr val="tx1"/>
              </a:solidFill>
            </a:endParaRPr>
          </a:p>
        </p:txBody>
      </p:sp>
      <p:sp>
        <p:nvSpPr>
          <p:cNvPr id="15" name="Oval 14">
            <a:extLst>
              <a:ext uri="{FF2B5EF4-FFF2-40B4-BE49-F238E27FC236}">
                <a16:creationId xmlns:a16="http://schemas.microsoft.com/office/drawing/2014/main" id="{041C49F2-7D53-4BEB-9818-343923B7C5C1}"/>
              </a:ext>
            </a:extLst>
          </p:cNvPr>
          <p:cNvSpPr/>
          <p:nvPr userDrawn="1"/>
        </p:nvSpPr>
        <p:spPr>
          <a:xfrm>
            <a:off x="6164663" y="1423446"/>
            <a:ext cx="616857" cy="616857"/>
          </a:xfrm>
          <a:prstGeom prst="ellipse">
            <a:avLst/>
          </a:prstGeom>
          <a:solidFill>
            <a:schemeClr val="bg2"/>
          </a:solidFill>
          <a:ln w="28575">
            <a:solidFill>
              <a:schemeClr val="accent1"/>
            </a:soli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16" name="Title 15">
            <a:extLst>
              <a:ext uri="{FF2B5EF4-FFF2-40B4-BE49-F238E27FC236}">
                <a16:creationId xmlns:a16="http://schemas.microsoft.com/office/drawing/2014/main" id="{248A57EA-70A4-4847-B050-C591E3692C96}"/>
              </a:ext>
            </a:extLst>
          </p:cNvPr>
          <p:cNvSpPr>
            <a:spLocks noGrp="1"/>
          </p:cNvSpPr>
          <p:nvPr>
            <p:ph type="title"/>
          </p:nvPr>
        </p:nvSpPr>
        <p:spPr>
          <a:xfrm>
            <a:off x="2875991" y="1352828"/>
            <a:ext cx="3392018" cy="2133044"/>
          </a:xfrm>
        </p:spPr>
        <p:txBody>
          <a:bodyPr lIns="182880" tIns="91440" rIns="182880" bIns="91440" anchor="ctr" anchorCtr="0"/>
          <a:lstStyle>
            <a:lvl1pPr algn="ctr">
              <a:defRPr b="1">
                <a:solidFill>
                  <a:schemeClr val="accent1"/>
                </a:solidFill>
              </a:defRPr>
            </a:lvl1pPr>
          </a:lstStyle>
          <a:p>
            <a:r>
              <a:rPr lang="en-US" dirty="0"/>
              <a:t>Click to edit Master title style</a:t>
            </a:r>
          </a:p>
        </p:txBody>
      </p:sp>
      <p:sp>
        <p:nvSpPr>
          <p:cNvPr id="26" name="Text Placeholder 25">
            <a:extLst>
              <a:ext uri="{FF2B5EF4-FFF2-40B4-BE49-F238E27FC236}">
                <a16:creationId xmlns:a16="http://schemas.microsoft.com/office/drawing/2014/main" id="{FF3803D8-EFD7-4664-BED7-B01D332ABA73}"/>
              </a:ext>
            </a:extLst>
          </p:cNvPr>
          <p:cNvSpPr>
            <a:spLocks noGrp="1"/>
          </p:cNvSpPr>
          <p:nvPr>
            <p:ph type="body" sz="quarter" idx="13"/>
          </p:nvPr>
        </p:nvSpPr>
        <p:spPr>
          <a:xfrm>
            <a:off x="6781519" y="1418511"/>
            <a:ext cx="1905280" cy="621792"/>
          </a:xfrm>
        </p:spPr>
        <p:txBody>
          <a:bodyPr lIns="182880" anchor="ctr" anchorCtr="0"/>
          <a:lstStyle>
            <a:lvl1pPr>
              <a:spcBef>
                <a:spcPts val="0"/>
              </a:spcBef>
              <a:defRPr sz="1400"/>
            </a:lvl1pPr>
          </a:lstStyle>
          <a:p>
            <a:pPr lvl="0"/>
            <a:r>
              <a:rPr lang="en-US" dirty="0"/>
              <a:t>Click to edit Master text styles</a:t>
            </a:r>
          </a:p>
        </p:txBody>
      </p:sp>
      <p:sp>
        <p:nvSpPr>
          <p:cNvPr id="28" name="Text Placeholder 25">
            <a:extLst>
              <a:ext uri="{FF2B5EF4-FFF2-40B4-BE49-F238E27FC236}">
                <a16:creationId xmlns:a16="http://schemas.microsoft.com/office/drawing/2014/main" id="{C3320548-235D-4FF0-B95C-CEEE06BEA405}"/>
              </a:ext>
            </a:extLst>
          </p:cNvPr>
          <p:cNvSpPr>
            <a:spLocks noGrp="1"/>
          </p:cNvSpPr>
          <p:nvPr>
            <p:ph type="body" sz="quarter" idx="15"/>
          </p:nvPr>
        </p:nvSpPr>
        <p:spPr>
          <a:xfrm>
            <a:off x="6781520" y="2794769"/>
            <a:ext cx="1905280" cy="621792"/>
          </a:xfrm>
        </p:spPr>
        <p:txBody>
          <a:bodyPr lIns="182880" anchor="ctr" anchorCtr="0"/>
          <a:lstStyle>
            <a:lvl1pPr>
              <a:spcBef>
                <a:spcPts val="0"/>
              </a:spcBef>
              <a:defRPr sz="1400"/>
            </a:lvl1pPr>
          </a:lstStyle>
          <a:p>
            <a:pPr lvl="0"/>
            <a:r>
              <a:rPr lang="en-US" dirty="0"/>
              <a:t>Click to edit Master text styles</a:t>
            </a:r>
          </a:p>
        </p:txBody>
      </p:sp>
      <p:sp>
        <p:nvSpPr>
          <p:cNvPr id="30" name="Text Placeholder 29">
            <a:extLst>
              <a:ext uri="{FF2B5EF4-FFF2-40B4-BE49-F238E27FC236}">
                <a16:creationId xmlns:a16="http://schemas.microsoft.com/office/drawing/2014/main" id="{4209D429-0D93-4CBA-94C7-3D264E95F47D}"/>
              </a:ext>
            </a:extLst>
          </p:cNvPr>
          <p:cNvSpPr>
            <a:spLocks noGrp="1"/>
          </p:cNvSpPr>
          <p:nvPr>
            <p:ph type="body" sz="quarter" idx="16"/>
          </p:nvPr>
        </p:nvSpPr>
        <p:spPr>
          <a:xfrm>
            <a:off x="457200" y="767041"/>
            <a:ext cx="2330040" cy="585787"/>
          </a:xfrm>
        </p:spPr>
        <p:txBody>
          <a:bodyPr lIns="0" rIns="182880" anchor="ctr" anchorCtr="0"/>
          <a:lstStyle>
            <a:lvl1pPr algn="r">
              <a:defRPr sz="1400"/>
            </a:lvl1pPr>
          </a:lstStyle>
          <a:p>
            <a:pPr lvl="0"/>
            <a:r>
              <a:rPr lang="en-US" dirty="0"/>
              <a:t>Click to edit Master text styles</a:t>
            </a:r>
          </a:p>
        </p:txBody>
      </p:sp>
      <p:sp>
        <p:nvSpPr>
          <p:cNvPr id="31" name="Text Placeholder 29">
            <a:extLst>
              <a:ext uri="{FF2B5EF4-FFF2-40B4-BE49-F238E27FC236}">
                <a16:creationId xmlns:a16="http://schemas.microsoft.com/office/drawing/2014/main" id="{C42C84C5-DFD7-42F1-9C5A-1DAC75FE5C7C}"/>
              </a:ext>
            </a:extLst>
          </p:cNvPr>
          <p:cNvSpPr>
            <a:spLocks noGrp="1"/>
          </p:cNvSpPr>
          <p:nvPr>
            <p:ph type="body" sz="quarter" idx="17"/>
          </p:nvPr>
        </p:nvSpPr>
        <p:spPr>
          <a:xfrm>
            <a:off x="457200" y="2141991"/>
            <a:ext cx="1759736" cy="585787"/>
          </a:xfrm>
        </p:spPr>
        <p:txBody>
          <a:bodyPr lIns="0" rIns="182880" anchor="ctr" anchorCtr="0"/>
          <a:lstStyle>
            <a:lvl1pPr algn="r">
              <a:defRPr sz="1400"/>
            </a:lvl1pPr>
          </a:lstStyle>
          <a:p>
            <a:pPr lvl="0"/>
            <a:r>
              <a:rPr lang="en-US" dirty="0"/>
              <a:t>Click to edit Master text styles</a:t>
            </a:r>
          </a:p>
        </p:txBody>
      </p:sp>
      <p:sp>
        <p:nvSpPr>
          <p:cNvPr id="32" name="Text Placeholder 29">
            <a:extLst>
              <a:ext uri="{FF2B5EF4-FFF2-40B4-BE49-F238E27FC236}">
                <a16:creationId xmlns:a16="http://schemas.microsoft.com/office/drawing/2014/main" id="{42DDEEF9-D764-4E0B-937C-C0B430875CA9}"/>
              </a:ext>
            </a:extLst>
          </p:cNvPr>
          <p:cNvSpPr>
            <a:spLocks noGrp="1"/>
          </p:cNvSpPr>
          <p:nvPr>
            <p:ph type="body" sz="quarter" idx="18"/>
          </p:nvPr>
        </p:nvSpPr>
        <p:spPr>
          <a:xfrm>
            <a:off x="457199" y="3516942"/>
            <a:ext cx="2330039" cy="585787"/>
          </a:xfrm>
        </p:spPr>
        <p:txBody>
          <a:bodyPr lIns="0" rIns="182880" anchor="ctr" anchorCtr="0"/>
          <a:lstStyle>
            <a:lvl1pPr algn="r">
              <a:defRPr sz="1400"/>
            </a:lvl1pPr>
          </a:lstStyle>
          <a:p>
            <a:pPr lvl="0"/>
            <a:r>
              <a:rPr lang="en-US" dirty="0"/>
              <a:t>Click to edit Master text styles</a:t>
            </a:r>
          </a:p>
        </p:txBody>
      </p:sp>
    </p:spTree>
    <p:extLst>
      <p:ext uri="{BB962C8B-B14F-4D97-AF65-F5344CB8AC3E}">
        <p14:creationId xmlns:p14="http://schemas.microsoft.com/office/powerpoint/2010/main" val="3948460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Features slide: circle 6">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CF0A6CE1-C2D5-4C46-BE0B-38FD01C23166}"/>
              </a:ext>
            </a:extLst>
          </p:cNvPr>
          <p:cNvSpPr/>
          <p:nvPr userDrawn="1"/>
        </p:nvSpPr>
        <p:spPr>
          <a:xfrm>
            <a:off x="2533650" y="381000"/>
            <a:ext cx="4076700" cy="4076700"/>
          </a:xfrm>
          <a:prstGeom prst="ellipse">
            <a:avLst/>
          </a:prstGeom>
          <a:ln w="31750">
            <a:gradFill>
              <a:gsLst>
                <a:gs pos="50000">
                  <a:schemeClr val="accent2"/>
                </a:gs>
                <a:gs pos="0">
                  <a:schemeClr val="accent3"/>
                </a:gs>
                <a:gs pos="100000">
                  <a:schemeClr val="accent1"/>
                </a:gs>
              </a:gsLst>
              <a:lin ang="0" scaled="0"/>
            </a:gradFill>
            <a:tailEnd type="none"/>
          </a:ln>
          <a:effectLst/>
        </p:spPr>
        <p:style>
          <a:lnRef idx="2">
            <a:schemeClr val="accent1"/>
          </a:lnRef>
          <a:fillRef idx="0">
            <a:schemeClr val="accent1"/>
          </a:fillRef>
          <a:effectRef idx="1">
            <a:schemeClr val="accent1"/>
          </a:effectRef>
          <a:fontRef idx="minor">
            <a:schemeClr val="tx1"/>
          </a:fontRef>
        </p:style>
        <p:txBody>
          <a:bodyPr lIns="182880" tIns="146304" rIns="182880" bIns="146304" rtlCol="0" anchor="ctr"/>
          <a:lstStyle/>
          <a:p>
            <a:pPr algn="ctr"/>
            <a:endParaRPr lang="en-US" dirty="0" err="1">
              <a:solidFill>
                <a:schemeClr val="tx1"/>
              </a:solidFill>
            </a:endParaRPr>
          </a:p>
        </p:txBody>
      </p:sp>
      <p:sp>
        <p:nvSpPr>
          <p:cNvPr id="10" name="Oval 9">
            <a:extLst>
              <a:ext uri="{FF2B5EF4-FFF2-40B4-BE49-F238E27FC236}">
                <a16:creationId xmlns:a16="http://schemas.microsoft.com/office/drawing/2014/main" id="{A4B62218-79FF-44EE-B106-57783084CBBD}"/>
              </a:ext>
            </a:extLst>
          </p:cNvPr>
          <p:cNvSpPr/>
          <p:nvPr userDrawn="1"/>
        </p:nvSpPr>
        <p:spPr>
          <a:xfrm flipH="1">
            <a:off x="2238035" y="2110921"/>
            <a:ext cx="616857" cy="616857"/>
          </a:xfrm>
          <a:prstGeom prst="ellipse">
            <a:avLst/>
          </a:prstGeom>
          <a:solidFill>
            <a:schemeClr val="bg2"/>
          </a:solidFill>
          <a:ln w="28575">
            <a:solidFill>
              <a:schemeClr val="accent3"/>
            </a:soli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11" name="Oval 10">
            <a:extLst>
              <a:ext uri="{FF2B5EF4-FFF2-40B4-BE49-F238E27FC236}">
                <a16:creationId xmlns:a16="http://schemas.microsoft.com/office/drawing/2014/main" id="{9EF4D2F3-F414-42FC-8DFC-5A6B24CEE394}"/>
              </a:ext>
            </a:extLst>
          </p:cNvPr>
          <p:cNvSpPr/>
          <p:nvPr userDrawn="1"/>
        </p:nvSpPr>
        <p:spPr>
          <a:xfrm flipH="1">
            <a:off x="2807394" y="3485872"/>
            <a:ext cx="616857" cy="616857"/>
          </a:xfrm>
          <a:prstGeom prst="ellipse">
            <a:avLst/>
          </a:prstGeom>
          <a:solidFill>
            <a:schemeClr val="bg2"/>
          </a:solidFill>
          <a:ln w="28575">
            <a:gradFill flip="none" rotWithShape="1">
              <a:gsLst>
                <a:gs pos="0">
                  <a:srgbClr val="FF5657"/>
                </a:gs>
                <a:gs pos="100000">
                  <a:srgbClr val="FF693E"/>
                </a:gs>
              </a:gsLst>
              <a:lin ang="7800000" scaled="0"/>
              <a:tileRect/>
            </a:gra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lvl="0" algn="ctr"/>
            <a:endParaRPr lang="en-US" dirty="0" err="1">
              <a:solidFill>
                <a:schemeClr val="tx1"/>
              </a:solidFill>
            </a:endParaRPr>
          </a:p>
        </p:txBody>
      </p:sp>
      <p:sp>
        <p:nvSpPr>
          <p:cNvPr id="12" name="Oval 11">
            <a:extLst>
              <a:ext uri="{FF2B5EF4-FFF2-40B4-BE49-F238E27FC236}">
                <a16:creationId xmlns:a16="http://schemas.microsoft.com/office/drawing/2014/main" id="{A21D3B63-4AC0-4F49-A7F9-593F49463F34}"/>
              </a:ext>
            </a:extLst>
          </p:cNvPr>
          <p:cNvSpPr/>
          <p:nvPr userDrawn="1"/>
        </p:nvSpPr>
        <p:spPr>
          <a:xfrm>
            <a:off x="5719749" y="3485872"/>
            <a:ext cx="616857" cy="616857"/>
          </a:xfrm>
          <a:prstGeom prst="ellipse">
            <a:avLst/>
          </a:prstGeom>
          <a:solidFill>
            <a:schemeClr val="bg2"/>
          </a:solidFill>
          <a:ln w="28575">
            <a:solidFill>
              <a:schemeClr val="accent1"/>
            </a:soli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14" name="Oval 13">
            <a:extLst>
              <a:ext uri="{FF2B5EF4-FFF2-40B4-BE49-F238E27FC236}">
                <a16:creationId xmlns:a16="http://schemas.microsoft.com/office/drawing/2014/main" id="{09BF63CD-8F10-4033-9667-A64E5564B6AE}"/>
              </a:ext>
            </a:extLst>
          </p:cNvPr>
          <p:cNvSpPr/>
          <p:nvPr userDrawn="1"/>
        </p:nvSpPr>
        <p:spPr>
          <a:xfrm flipH="1">
            <a:off x="2807394" y="735971"/>
            <a:ext cx="616857" cy="616857"/>
          </a:xfrm>
          <a:prstGeom prst="ellipse">
            <a:avLst/>
          </a:prstGeom>
          <a:solidFill>
            <a:schemeClr val="bg2"/>
          </a:solidFill>
          <a:ln w="28575">
            <a:gradFill>
              <a:gsLst>
                <a:gs pos="100000">
                  <a:srgbClr val="FF5657"/>
                </a:gs>
                <a:gs pos="0">
                  <a:srgbClr val="FF693E"/>
                </a:gs>
              </a:gsLst>
              <a:lin ang="3600000" scaled="0"/>
            </a:gra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lvl="0" algn="ctr"/>
            <a:endParaRPr lang="en-US" dirty="0" err="1">
              <a:solidFill>
                <a:schemeClr val="tx1"/>
              </a:solidFill>
            </a:endParaRPr>
          </a:p>
        </p:txBody>
      </p:sp>
      <p:sp>
        <p:nvSpPr>
          <p:cNvPr id="15" name="Oval 14">
            <a:extLst>
              <a:ext uri="{FF2B5EF4-FFF2-40B4-BE49-F238E27FC236}">
                <a16:creationId xmlns:a16="http://schemas.microsoft.com/office/drawing/2014/main" id="{041C49F2-7D53-4BEB-9818-343923B7C5C1}"/>
              </a:ext>
            </a:extLst>
          </p:cNvPr>
          <p:cNvSpPr/>
          <p:nvPr userDrawn="1"/>
        </p:nvSpPr>
        <p:spPr>
          <a:xfrm>
            <a:off x="5719749" y="735971"/>
            <a:ext cx="616857" cy="616857"/>
          </a:xfrm>
          <a:prstGeom prst="ellipse">
            <a:avLst/>
          </a:prstGeom>
          <a:solidFill>
            <a:schemeClr val="bg2"/>
          </a:solidFill>
          <a:ln w="28575">
            <a:solidFill>
              <a:schemeClr val="accent1"/>
            </a:soli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16" name="Title 15">
            <a:extLst>
              <a:ext uri="{FF2B5EF4-FFF2-40B4-BE49-F238E27FC236}">
                <a16:creationId xmlns:a16="http://schemas.microsoft.com/office/drawing/2014/main" id="{248A57EA-70A4-4847-B050-C591E3692C96}"/>
              </a:ext>
            </a:extLst>
          </p:cNvPr>
          <p:cNvSpPr>
            <a:spLocks noGrp="1"/>
          </p:cNvSpPr>
          <p:nvPr>
            <p:ph type="title"/>
          </p:nvPr>
        </p:nvSpPr>
        <p:spPr>
          <a:xfrm>
            <a:off x="2875991" y="1352828"/>
            <a:ext cx="3392018" cy="2133044"/>
          </a:xfrm>
        </p:spPr>
        <p:txBody>
          <a:bodyPr lIns="182880" tIns="91440" rIns="182880" bIns="91440" anchor="ctr" anchorCtr="0"/>
          <a:lstStyle>
            <a:lvl1pPr algn="ctr">
              <a:defRPr b="1">
                <a:solidFill>
                  <a:schemeClr val="accent1"/>
                </a:solidFill>
              </a:defRPr>
            </a:lvl1pPr>
          </a:lstStyle>
          <a:p>
            <a:r>
              <a:rPr lang="en-US" dirty="0"/>
              <a:t>Click to edit Master title style</a:t>
            </a:r>
          </a:p>
        </p:txBody>
      </p:sp>
      <p:sp>
        <p:nvSpPr>
          <p:cNvPr id="26" name="Text Placeholder 25">
            <a:extLst>
              <a:ext uri="{FF2B5EF4-FFF2-40B4-BE49-F238E27FC236}">
                <a16:creationId xmlns:a16="http://schemas.microsoft.com/office/drawing/2014/main" id="{FF3803D8-EFD7-4664-BED7-B01D332ABA73}"/>
              </a:ext>
            </a:extLst>
          </p:cNvPr>
          <p:cNvSpPr>
            <a:spLocks noGrp="1"/>
          </p:cNvSpPr>
          <p:nvPr>
            <p:ph type="body" sz="quarter" idx="13"/>
          </p:nvPr>
        </p:nvSpPr>
        <p:spPr>
          <a:xfrm>
            <a:off x="6356760" y="767041"/>
            <a:ext cx="2330039" cy="621792"/>
          </a:xfrm>
        </p:spPr>
        <p:txBody>
          <a:bodyPr lIns="182880" anchor="ctr" anchorCtr="0"/>
          <a:lstStyle>
            <a:lvl1pPr>
              <a:spcBef>
                <a:spcPts val="0"/>
              </a:spcBef>
              <a:defRPr sz="1400"/>
            </a:lvl1pPr>
          </a:lstStyle>
          <a:p>
            <a:pPr lvl="0"/>
            <a:r>
              <a:rPr lang="en-US" dirty="0"/>
              <a:t>Click to edit Master text styles</a:t>
            </a:r>
          </a:p>
        </p:txBody>
      </p:sp>
      <p:sp>
        <p:nvSpPr>
          <p:cNvPr id="28" name="Text Placeholder 25">
            <a:extLst>
              <a:ext uri="{FF2B5EF4-FFF2-40B4-BE49-F238E27FC236}">
                <a16:creationId xmlns:a16="http://schemas.microsoft.com/office/drawing/2014/main" id="{C3320548-235D-4FF0-B95C-CEEE06BEA405}"/>
              </a:ext>
            </a:extLst>
          </p:cNvPr>
          <p:cNvSpPr>
            <a:spLocks noGrp="1"/>
          </p:cNvSpPr>
          <p:nvPr>
            <p:ph type="body" sz="quarter" idx="15"/>
          </p:nvPr>
        </p:nvSpPr>
        <p:spPr>
          <a:xfrm>
            <a:off x="6356760" y="3480937"/>
            <a:ext cx="2330040" cy="621792"/>
          </a:xfrm>
        </p:spPr>
        <p:txBody>
          <a:bodyPr lIns="182880" anchor="ctr" anchorCtr="0"/>
          <a:lstStyle>
            <a:lvl1pPr>
              <a:spcBef>
                <a:spcPts val="0"/>
              </a:spcBef>
              <a:defRPr sz="1400"/>
            </a:lvl1pPr>
          </a:lstStyle>
          <a:p>
            <a:pPr lvl="0"/>
            <a:r>
              <a:rPr lang="en-US" dirty="0"/>
              <a:t>Click to edit Master text styles</a:t>
            </a:r>
          </a:p>
        </p:txBody>
      </p:sp>
      <p:sp>
        <p:nvSpPr>
          <p:cNvPr id="30" name="Text Placeholder 29">
            <a:extLst>
              <a:ext uri="{FF2B5EF4-FFF2-40B4-BE49-F238E27FC236}">
                <a16:creationId xmlns:a16="http://schemas.microsoft.com/office/drawing/2014/main" id="{4209D429-0D93-4CBA-94C7-3D264E95F47D}"/>
              </a:ext>
            </a:extLst>
          </p:cNvPr>
          <p:cNvSpPr>
            <a:spLocks noGrp="1"/>
          </p:cNvSpPr>
          <p:nvPr>
            <p:ph type="body" sz="quarter" idx="16"/>
          </p:nvPr>
        </p:nvSpPr>
        <p:spPr>
          <a:xfrm>
            <a:off x="457200" y="767041"/>
            <a:ext cx="2330040" cy="585787"/>
          </a:xfrm>
        </p:spPr>
        <p:txBody>
          <a:bodyPr lIns="0" rIns="182880" anchor="ctr" anchorCtr="0"/>
          <a:lstStyle>
            <a:lvl1pPr algn="r">
              <a:defRPr sz="1400"/>
            </a:lvl1pPr>
          </a:lstStyle>
          <a:p>
            <a:pPr lvl="0"/>
            <a:r>
              <a:rPr lang="en-US" dirty="0"/>
              <a:t>Click to edit Master text styles</a:t>
            </a:r>
          </a:p>
        </p:txBody>
      </p:sp>
      <p:sp>
        <p:nvSpPr>
          <p:cNvPr id="31" name="Text Placeholder 29">
            <a:extLst>
              <a:ext uri="{FF2B5EF4-FFF2-40B4-BE49-F238E27FC236}">
                <a16:creationId xmlns:a16="http://schemas.microsoft.com/office/drawing/2014/main" id="{C42C84C5-DFD7-42F1-9C5A-1DAC75FE5C7C}"/>
              </a:ext>
            </a:extLst>
          </p:cNvPr>
          <p:cNvSpPr>
            <a:spLocks noGrp="1"/>
          </p:cNvSpPr>
          <p:nvPr>
            <p:ph type="body" sz="quarter" idx="17"/>
          </p:nvPr>
        </p:nvSpPr>
        <p:spPr>
          <a:xfrm>
            <a:off x="457200" y="2141991"/>
            <a:ext cx="1759736" cy="585787"/>
          </a:xfrm>
        </p:spPr>
        <p:txBody>
          <a:bodyPr lIns="0" rIns="182880" anchor="ctr" anchorCtr="0"/>
          <a:lstStyle>
            <a:lvl1pPr algn="r">
              <a:defRPr sz="1400"/>
            </a:lvl1pPr>
          </a:lstStyle>
          <a:p>
            <a:pPr lvl="0"/>
            <a:r>
              <a:rPr lang="en-US" dirty="0"/>
              <a:t>Click to edit Master text styles</a:t>
            </a:r>
          </a:p>
        </p:txBody>
      </p:sp>
      <p:sp>
        <p:nvSpPr>
          <p:cNvPr id="32" name="Text Placeholder 29">
            <a:extLst>
              <a:ext uri="{FF2B5EF4-FFF2-40B4-BE49-F238E27FC236}">
                <a16:creationId xmlns:a16="http://schemas.microsoft.com/office/drawing/2014/main" id="{42DDEEF9-D764-4E0B-937C-C0B430875CA9}"/>
              </a:ext>
            </a:extLst>
          </p:cNvPr>
          <p:cNvSpPr>
            <a:spLocks noGrp="1"/>
          </p:cNvSpPr>
          <p:nvPr>
            <p:ph type="body" sz="quarter" idx="18"/>
          </p:nvPr>
        </p:nvSpPr>
        <p:spPr>
          <a:xfrm>
            <a:off x="457199" y="3516942"/>
            <a:ext cx="2330039" cy="585787"/>
          </a:xfrm>
        </p:spPr>
        <p:txBody>
          <a:bodyPr lIns="0" rIns="182880" anchor="ctr" anchorCtr="0"/>
          <a:lstStyle>
            <a:lvl1pPr algn="r">
              <a:defRPr sz="1400"/>
            </a:lvl1pPr>
          </a:lstStyle>
          <a:p>
            <a:pPr lvl="0"/>
            <a:r>
              <a:rPr lang="en-US" dirty="0"/>
              <a:t>Click to edit Master text styles</a:t>
            </a:r>
          </a:p>
        </p:txBody>
      </p:sp>
      <p:sp>
        <p:nvSpPr>
          <p:cNvPr id="3" name="Oval 2">
            <a:extLst>
              <a:ext uri="{FF2B5EF4-FFF2-40B4-BE49-F238E27FC236}">
                <a16:creationId xmlns:a16="http://schemas.microsoft.com/office/drawing/2014/main" id="{B538B3FB-96DC-4AAF-A1F4-39A80B297E6E}"/>
              </a:ext>
            </a:extLst>
          </p:cNvPr>
          <p:cNvSpPr/>
          <p:nvPr userDrawn="1"/>
        </p:nvSpPr>
        <p:spPr>
          <a:xfrm>
            <a:off x="6301921" y="2110921"/>
            <a:ext cx="616857" cy="616857"/>
          </a:xfrm>
          <a:prstGeom prst="ellipse">
            <a:avLst/>
          </a:prstGeom>
          <a:solidFill>
            <a:schemeClr val="bg2"/>
          </a:solidFill>
          <a:ln w="28575">
            <a:solidFill>
              <a:schemeClr val="accent1"/>
            </a:soli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18" name="Text Placeholder 25">
            <a:extLst>
              <a:ext uri="{FF2B5EF4-FFF2-40B4-BE49-F238E27FC236}">
                <a16:creationId xmlns:a16="http://schemas.microsoft.com/office/drawing/2014/main" id="{CB67FD96-4B29-464F-BB9D-EB87F32A051C}"/>
              </a:ext>
            </a:extLst>
          </p:cNvPr>
          <p:cNvSpPr>
            <a:spLocks noGrp="1"/>
          </p:cNvSpPr>
          <p:nvPr>
            <p:ph type="body" sz="quarter" idx="19"/>
          </p:nvPr>
        </p:nvSpPr>
        <p:spPr>
          <a:xfrm>
            <a:off x="6927064" y="2110921"/>
            <a:ext cx="1759735" cy="621792"/>
          </a:xfrm>
        </p:spPr>
        <p:txBody>
          <a:bodyPr lIns="182880" anchor="ctr" anchorCtr="0"/>
          <a:lstStyle>
            <a:lvl1pPr>
              <a:spcBef>
                <a:spcPts val="0"/>
              </a:spcBef>
              <a:defRPr sz="1400"/>
            </a:lvl1pPr>
          </a:lstStyle>
          <a:p>
            <a:pPr lvl="0"/>
            <a:r>
              <a:rPr lang="en-US" dirty="0"/>
              <a:t>Click to edit Master text styles</a:t>
            </a:r>
          </a:p>
        </p:txBody>
      </p:sp>
    </p:spTree>
    <p:extLst>
      <p:ext uri="{BB962C8B-B14F-4D97-AF65-F5344CB8AC3E}">
        <p14:creationId xmlns:p14="http://schemas.microsoft.com/office/powerpoint/2010/main" val="32468841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Features slide: circle 7">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CF0A6CE1-C2D5-4C46-BE0B-38FD01C23166}"/>
              </a:ext>
            </a:extLst>
          </p:cNvPr>
          <p:cNvSpPr/>
          <p:nvPr userDrawn="1"/>
        </p:nvSpPr>
        <p:spPr>
          <a:xfrm>
            <a:off x="2533650" y="381000"/>
            <a:ext cx="4076700" cy="4076700"/>
          </a:xfrm>
          <a:prstGeom prst="ellipse">
            <a:avLst/>
          </a:prstGeom>
          <a:ln w="31750">
            <a:gradFill>
              <a:gsLst>
                <a:gs pos="50000">
                  <a:schemeClr val="accent2"/>
                </a:gs>
                <a:gs pos="0">
                  <a:schemeClr val="accent3"/>
                </a:gs>
                <a:gs pos="100000">
                  <a:schemeClr val="accent1"/>
                </a:gs>
              </a:gsLst>
              <a:lin ang="0" scaled="0"/>
            </a:gradFill>
            <a:tailEnd type="none"/>
          </a:ln>
          <a:effectLst/>
        </p:spPr>
        <p:style>
          <a:lnRef idx="2">
            <a:schemeClr val="accent1"/>
          </a:lnRef>
          <a:fillRef idx="0">
            <a:schemeClr val="accent1"/>
          </a:fillRef>
          <a:effectRef idx="1">
            <a:schemeClr val="accent1"/>
          </a:effectRef>
          <a:fontRef idx="minor">
            <a:schemeClr val="tx1"/>
          </a:fontRef>
        </p:style>
        <p:txBody>
          <a:bodyPr lIns="182880" tIns="146304" rIns="182880" bIns="146304" rtlCol="0" anchor="ctr"/>
          <a:lstStyle/>
          <a:p>
            <a:pPr algn="ctr"/>
            <a:endParaRPr lang="en-US" dirty="0" err="1">
              <a:solidFill>
                <a:schemeClr val="tx1"/>
              </a:solidFill>
            </a:endParaRPr>
          </a:p>
        </p:txBody>
      </p:sp>
      <p:sp>
        <p:nvSpPr>
          <p:cNvPr id="16" name="Title 15">
            <a:extLst>
              <a:ext uri="{FF2B5EF4-FFF2-40B4-BE49-F238E27FC236}">
                <a16:creationId xmlns:a16="http://schemas.microsoft.com/office/drawing/2014/main" id="{248A57EA-70A4-4847-B050-C591E3692C96}"/>
              </a:ext>
            </a:extLst>
          </p:cNvPr>
          <p:cNvSpPr>
            <a:spLocks noGrp="1"/>
          </p:cNvSpPr>
          <p:nvPr>
            <p:ph type="title"/>
          </p:nvPr>
        </p:nvSpPr>
        <p:spPr>
          <a:xfrm>
            <a:off x="2875991" y="1352828"/>
            <a:ext cx="3392018" cy="2133044"/>
          </a:xfrm>
        </p:spPr>
        <p:txBody>
          <a:bodyPr lIns="182880" tIns="91440" rIns="182880" bIns="91440" anchor="ctr" anchorCtr="0"/>
          <a:lstStyle>
            <a:lvl1pPr algn="ctr">
              <a:defRPr b="1">
                <a:solidFill>
                  <a:schemeClr val="accent1"/>
                </a:solidFill>
              </a:defRPr>
            </a:lvl1pPr>
          </a:lstStyle>
          <a:p>
            <a:r>
              <a:rPr lang="en-US" dirty="0"/>
              <a:t>Click to edit Master title style</a:t>
            </a:r>
          </a:p>
        </p:txBody>
      </p:sp>
      <p:sp>
        <p:nvSpPr>
          <p:cNvPr id="26" name="Text Placeholder 25">
            <a:extLst>
              <a:ext uri="{FF2B5EF4-FFF2-40B4-BE49-F238E27FC236}">
                <a16:creationId xmlns:a16="http://schemas.microsoft.com/office/drawing/2014/main" id="{FF3803D8-EFD7-4664-BED7-B01D332ABA73}"/>
              </a:ext>
            </a:extLst>
          </p:cNvPr>
          <p:cNvSpPr>
            <a:spLocks noGrp="1"/>
          </p:cNvSpPr>
          <p:nvPr>
            <p:ph type="body" sz="quarter" idx="13"/>
          </p:nvPr>
        </p:nvSpPr>
        <p:spPr>
          <a:xfrm>
            <a:off x="6380647" y="731036"/>
            <a:ext cx="2306153" cy="621792"/>
          </a:xfrm>
        </p:spPr>
        <p:txBody>
          <a:bodyPr lIns="182880" anchor="ctr" anchorCtr="0"/>
          <a:lstStyle>
            <a:lvl1pPr>
              <a:spcBef>
                <a:spcPts val="0"/>
              </a:spcBef>
              <a:defRPr sz="1400"/>
            </a:lvl1pPr>
          </a:lstStyle>
          <a:p>
            <a:pPr lvl="0"/>
            <a:r>
              <a:rPr lang="en-US" dirty="0"/>
              <a:t>Click to edit Master text styles</a:t>
            </a:r>
          </a:p>
        </p:txBody>
      </p:sp>
      <p:sp>
        <p:nvSpPr>
          <p:cNvPr id="27" name="Text Placeholder 25">
            <a:extLst>
              <a:ext uri="{FF2B5EF4-FFF2-40B4-BE49-F238E27FC236}">
                <a16:creationId xmlns:a16="http://schemas.microsoft.com/office/drawing/2014/main" id="{3029AFEF-D187-4326-8AF5-24BDD0463A1C}"/>
              </a:ext>
            </a:extLst>
          </p:cNvPr>
          <p:cNvSpPr>
            <a:spLocks noGrp="1"/>
          </p:cNvSpPr>
          <p:nvPr>
            <p:ph type="body" sz="quarter" idx="14"/>
          </p:nvPr>
        </p:nvSpPr>
        <p:spPr>
          <a:xfrm>
            <a:off x="6905965" y="2567594"/>
            <a:ext cx="1780836" cy="621792"/>
          </a:xfrm>
        </p:spPr>
        <p:txBody>
          <a:bodyPr lIns="182880" anchor="ctr" anchorCtr="0"/>
          <a:lstStyle>
            <a:lvl1pPr>
              <a:spcBef>
                <a:spcPts val="0"/>
              </a:spcBef>
              <a:defRPr sz="1400"/>
            </a:lvl1pPr>
          </a:lstStyle>
          <a:p>
            <a:pPr lvl="0"/>
            <a:r>
              <a:rPr lang="en-US" dirty="0"/>
              <a:t>Click to edit Master text styles</a:t>
            </a:r>
          </a:p>
        </p:txBody>
      </p:sp>
      <p:sp>
        <p:nvSpPr>
          <p:cNvPr id="28" name="Text Placeholder 25">
            <a:extLst>
              <a:ext uri="{FF2B5EF4-FFF2-40B4-BE49-F238E27FC236}">
                <a16:creationId xmlns:a16="http://schemas.microsoft.com/office/drawing/2014/main" id="{C3320548-235D-4FF0-B95C-CEEE06BEA405}"/>
              </a:ext>
            </a:extLst>
          </p:cNvPr>
          <p:cNvSpPr>
            <a:spLocks noGrp="1"/>
          </p:cNvSpPr>
          <p:nvPr>
            <p:ph type="body" sz="quarter" idx="15"/>
          </p:nvPr>
        </p:nvSpPr>
        <p:spPr>
          <a:xfrm>
            <a:off x="6380647" y="3485871"/>
            <a:ext cx="2306153" cy="621792"/>
          </a:xfrm>
        </p:spPr>
        <p:txBody>
          <a:bodyPr lIns="182880" anchor="ctr" anchorCtr="0"/>
          <a:lstStyle>
            <a:lvl1pPr>
              <a:spcBef>
                <a:spcPts val="0"/>
              </a:spcBef>
              <a:defRPr sz="1400"/>
            </a:lvl1pPr>
          </a:lstStyle>
          <a:p>
            <a:pPr lvl="0"/>
            <a:r>
              <a:rPr lang="en-US" dirty="0"/>
              <a:t>Click to edit Master text styles</a:t>
            </a:r>
          </a:p>
        </p:txBody>
      </p:sp>
      <p:sp>
        <p:nvSpPr>
          <p:cNvPr id="30" name="Text Placeholder 29">
            <a:extLst>
              <a:ext uri="{FF2B5EF4-FFF2-40B4-BE49-F238E27FC236}">
                <a16:creationId xmlns:a16="http://schemas.microsoft.com/office/drawing/2014/main" id="{4209D429-0D93-4CBA-94C7-3D264E95F47D}"/>
              </a:ext>
            </a:extLst>
          </p:cNvPr>
          <p:cNvSpPr>
            <a:spLocks noGrp="1"/>
          </p:cNvSpPr>
          <p:nvPr>
            <p:ph type="body" sz="quarter" idx="16"/>
          </p:nvPr>
        </p:nvSpPr>
        <p:spPr>
          <a:xfrm>
            <a:off x="457200" y="767041"/>
            <a:ext cx="2330040" cy="585787"/>
          </a:xfrm>
        </p:spPr>
        <p:txBody>
          <a:bodyPr lIns="0" rIns="182880" anchor="ctr" anchorCtr="0"/>
          <a:lstStyle>
            <a:lvl1pPr algn="r">
              <a:defRPr sz="1400"/>
            </a:lvl1pPr>
          </a:lstStyle>
          <a:p>
            <a:pPr lvl="0"/>
            <a:r>
              <a:rPr lang="en-US" dirty="0"/>
              <a:t>Click to edit Master text styles</a:t>
            </a:r>
          </a:p>
        </p:txBody>
      </p:sp>
      <p:sp>
        <p:nvSpPr>
          <p:cNvPr id="31" name="Text Placeholder 29">
            <a:extLst>
              <a:ext uri="{FF2B5EF4-FFF2-40B4-BE49-F238E27FC236}">
                <a16:creationId xmlns:a16="http://schemas.microsoft.com/office/drawing/2014/main" id="{C42C84C5-DFD7-42F1-9C5A-1DAC75FE5C7C}"/>
              </a:ext>
            </a:extLst>
          </p:cNvPr>
          <p:cNvSpPr>
            <a:spLocks noGrp="1"/>
          </p:cNvSpPr>
          <p:nvPr>
            <p:ph type="body" sz="quarter" idx="17"/>
          </p:nvPr>
        </p:nvSpPr>
        <p:spPr>
          <a:xfrm>
            <a:off x="457200" y="2141991"/>
            <a:ext cx="1759736" cy="585787"/>
          </a:xfrm>
        </p:spPr>
        <p:txBody>
          <a:bodyPr lIns="0" rIns="182880" anchor="ctr" anchorCtr="0"/>
          <a:lstStyle>
            <a:lvl1pPr algn="r">
              <a:defRPr sz="1400"/>
            </a:lvl1pPr>
          </a:lstStyle>
          <a:p>
            <a:pPr lvl="0"/>
            <a:r>
              <a:rPr lang="en-US" dirty="0"/>
              <a:t>Click to edit Master text styles</a:t>
            </a:r>
          </a:p>
        </p:txBody>
      </p:sp>
      <p:sp>
        <p:nvSpPr>
          <p:cNvPr id="32" name="Text Placeholder 29">
            <a:extLst>
              <a:ext uri="{FF2B5EF4-FFF2-40B4-BE49-F238E27FC236}">
                <a16:creationId xmlns:a16="http://schemas.microsoft.com/office/drawing/2014/main" id="{42DDEEF9-D764-4E0B-937C-C0B430875CA9}"/>
              </a:ext>
            </a:extLst>
          </p:cNvPr>
          <p:cNvSpPr>
            <a:spLocks noGrp="1"/>
          </p:cNvSpPr>
          <p:nvPr>
            <p:ph type="body" sz="quarter" idx="18"/>
          </p:nvPr>
        </p:nvSpPr>
        <p:spPr>
          <a:xfrm>
            <a:off x="457199" y="3516942"/>
            <a:ext cx="2330039" cy="585787"/>
          </a:xfrm>
        </p:spPr>
        <p:txBody>
          <a:bodyPr lIns="0" rIns="182880" anchor="ctr" anchorCtr="0"/>
          <a:lstStyle>
            <a:lvl1pPr algn="r">
              <a:defRPr sz="1400"/>
            </a:lvl1pPr>
          </a:lstStyle>
          <a:p>
            <a:pPr lvl="0"/>
            <a:r>
              <a:rPr lang="en-US" dirty="0"/>
              <a:t>Click to edit Master text styles</a:t>
            </a:r>
          </a:p>
        </p:txBody>
      </p:sp>
      <p:sp>
        <p:nvSpPr>
          <p:cNvPr id="42" name="Freeform: Shape 41">
            <a:extLst>
              <a:ext uri="{FF2B5EF4-FFF2-40B4-BE49-F238E27FC236}">
                <a16:creationId xmlns:a16="http://schemas.microsoft.com/office/drawing/2014/main" id="{125E90AE-23C9-4610-9F18-F42AB90D5310}"/>
              </a:ext>
            </a:extLst>
          </p:cNvPr>
          <p:cNvSpPr/>
          <p:nvPr/>
        </p:nvSpPr>
        <p:spPr>
          <a:xfrm>
            <a:off x="5758855" y="731036"/>
            <a:ext cx="621792" cy="621792"/>
          </a:xfrm>
          <a:custGeom>
            <a:avLst/>
            <a:gdLst>
              <a:gd name="connsiteX0" fmla="*/ 0 w 898326"/>
              <a:gd name="connsiteY0" fmla="*/ 449163 h 898326"/>
              <a:gd name="connsiteX1" fmla="*/ 449163 w 898326"/>
              <a:gd name="connsiteY1" fmla="*/ 0 h 898326"/>
              <a:gd name="connsiteX2" fmla="*/ 898326 w 898326"/>
              <a:gd name="connsiteY2" fmla="*/ 449163 h 898326"/>
              <a:gd name="connsiteX3" fmla="*/ 449163 w 898326"/>
              <a:gd name="connsiteY3" fmla="*/ 898326 h 898326"/>
              <a:gd name="connsiteX4" fmla="*/ 0 w 898326"/>
              <a:gd name="connsiteY4" fmla="*/ 449163 h 8983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8326" h="898326">
                <a:moveTo>
                  <a:pt x="0" y="449163"/>
                </a:moveTo>
                <a:cubicBezTo>
                  <a:pt x="0" y="201097"/>
                  <a:pt x="201097" y="0"/>
                  <a:pt x="449163" y="0"/>
                </a:cubicBezTo>
                <a:cubicBezTo>
                  <a:pt x="697229" y="0"/>
                  <a:pt x="898326" y="201097"/>
                  <a:pt x="898326" y="449163"/>
                </a:cubicBezTo>
                <a:cubicBezTo>
                  <a:pt x="898326" y="697229"/>
                  <a:pt x="697229" y="898326"/>
                  <a:pt x="449163" y="898326"/>
                </a:cubicBezTo>
                <a:cubicBezTo>
                  <a:pt x="201097" y="898326"/>
                  <a:pt x="0" y="697229"/>
                  <a:pt x="0" y="449163"/>
                </a:cubicBezTo>
                <a:close/>
              </a:path>
            </a:pathLst>
          </a:custGeom>
          <a:solidFill>
            <a:schemeClr val="bg2"/>
          </a:solidFill>
          <a:ln w="28575">
            <a:gradFill>
              <a:gsLst>
                <a:gs pos="0">
                  <a:srgbClr val="FFB800"/>
                </a:gs>
                <a:gs pos="100000">
                  <a:srgbClr val="FFC400"/>
                </a:gs>
              </a:gsLst>
              <a:lin ang="3600000" scaled="0"/>
            </a:gra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lvl="0" algn="ctr"/>
            <a:endParaRPr lang="en-US">
              <a:solidFill>
                <a:schemeClr val="tx1"/>
              </a:solidFill>
            </a:endParaRPr>
          </a:p>
        </p:txBody>
      </p:sp>
      <p:sp>
        <p:nvSpPr>
          <p:cNvPr id="44" name="Freeform: Shape 43">
            <a:extLst>
              <a:ext uri="{FF2B5EF4-FFF2-40B4-BE49-F238E27FC236}">
                <a16:creationId xmlns:a16="http://schemas.microsoft.com/office/drawing/2014/main" id="{1DC35CC0-11B9-4378-A837-1FE60FBB49AA}"/>
              </a:ext>
            </a:extLst>
          </p:cNvPr>
          <p:cNvSpPr/>
          <p:nvPr/>
        </p:nvSpPr>
        <p:spPr>
          <a:xfrm>
            <a:off x="6258589" y="1649315"/>
            <a:ext cx="621792" cy="621792"/>
          </a:xfrm>
          <a:custGeom>
            <a:avLst/>
            <a:gdLst>
              <a:gd name="connsiteX0" fmla="*/ 0 w 898326"/>
              <a:gd name="connsiteY0" fmla="*/ 449163 h 898326"/>
              <a:gd name="connsiteX1" fmla="*/ 449163 w 898326"/>
              <a:gd name="connsiteY1" fmla="*/ 0 h 898326"/>
              <a:gd name="connsiteX2" fmla="*/ 898326 w 898326"/>
              <a:gd name="connsiteY2" fmla="*/ 449163 h 898326"/>
              <a:gd name="connsiteX3" fmla="*/ 449163 w 898326"/>
              <a:gd name="connsiteY3" fmla="*/ 898326 h 898326"/>
              <a:gd name="connsiteX4" fmla="*/ 0 w 898326"/>
              <a:gd name="connsiteY4" fmla="*/ 449163 h 8983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8326" h="898326">
                <a:moveTo>
                  <a:pt x="0" y="449163"/>
                </a:moveTo>
                <a:cubicBezTo>
                  <a:pt x="0" y="201097"/>
                  <a:pt x="201097" y="0"/>
                  <a:pt x="449163" y="0"/>
                </a:cubicBezTo>
                <a:cubicBezTo>
                  <a:pt x="697229" y="0"/>
                  <a:pt x="898326" y="201097"/>
                  <a:pt x="898326" y="449163"/>
                </a:cubicBezTo>
                <a:cubicBezTo>
                  <a:pt x="898326" y="697229"/>
                  <a:pt x="697229" y="898326"/>
                  <a:pt x="449163" y="898326"/>
                </a:cubicBezTo>
                <a:cubicBezTo>
                  <a:pt x="201097" y="898326"/>
                  <a:pt x="0" y="697229"/>
                  <a:pt x="0" y="449163"/>
                </a:cubicBezTo>
                <a:close/>
              </a:path>
            </a:pathLst>
          </a:custGeom>
          <a:solidFill>
            <a:schemeClr val="bg2"/>
          </a:solidFill>
          <a:ln w="28575">
            <a:gradFill>
              <a:gsLst>
                <a:gs pos="0">
                  <a:srgbClr val="FFC800"/>
                </a:gs>
                <a:gs pos="100000">
                  <a:srgbClr val="FFCC00"/>
                </a:gs>
              </a:gsLst>
              <a:lin ang="3600000" scaled="0"/>
            </a:gra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lvl="0" algn="ctr"/>
            <a:endParaRPr lang="en-US">
              <a:solidFill>
                <a:schemeClr val="tx1"/>
              </a:solidFill>
            </a:endParaRPr>
          </a:p>
        </p:txBody>
      </p:sp>
      <p:sp>
        <p:nvSpPr>
          <p:cNvPr id="46" name="Freeform: Shape 45">
            <a:extLst>
              <a:ext uri="{FF2B5EF4-FFF2-40B4-BE49-F238E27FC236}">
                <a16:creationId xmlns:a16="http://schemas.microsoft.com/office/drawing/2014/main" id="{9ECA0CB6-D5BD-45C1-84CA-817B94362368}"/>
              </a:ext>
            </a:extLst>
          </p:cNvPr>
          <p:cNvSpPr/>
          <p:nvPr/>
        </p:nvSpPr>
        <p:spPr>
          <a:xfrm>
            <a:off x="6258589" y="2567594"/>
            <a:ext cx="621792" cy="621792"/>
          </a:xfrm>
          <a:custGeom>
            <a:avLst/>
            <a:gdLst>
              <a:gd name="connsiteX0" fmla="*/ 0 w 898326"/>
              <a:gd name="connsiteY0" fmla="*/ 449163 h 898326"/>
              <a:gd name="connsiteX1" fmla="*/ 449163 w 898326"/>
              <a:gd name="connsiteY1" fmla="*/ 0 h 898326"/>
              <a:gd name="connsiteX2" fmla="*/ 898326 w 898326"/>
              <a:gd name="connsiteY2" fmla="*/ 449163 h 898326"/>
              <a:gd name="connsiteX3" fmla="*/ 449163 w 898326"/>
              <a:gd name="connsiteY3" fmla="*/ 898326 h 898326"/>
              <a:gd name="connsiteX4" fmla="*/ 0 w 898326"/>
              <a:gd name="connsiteY4" fmla="*/ 449163 h 8983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8326" h="898326">
                <a:moveTo>
                  <a:pt x="0" y="449163"/>
                </a:moveTo>
                <a:cubicBezTo>
                  <a:pt x="0" y="201097"/>
                  <a:pt x="201097" y="0"/>
                  <a:pt x="449163" y="0"/>
                </a:cubicBezTo>
                <a:cubicBezTo>
                  <a:pt x="697229" y="0"/>
                  <a:pt x="898326" y="201097"/>
                  <a:pt x="898326" y="449163"/>
                </a:cubicBezTo>
                <a:cubicBezTo>
                  <a:pt x="898326" y="697229"/>
                  <a:pt x="697229" y="898326"/>
                  <a:pt x="449163" y="898326"/>
                </a:cubicBezTo>
                <a:cubicBezTo>
                  <a:pt x="201097" y="898326"/>
                  <a:pt x="0" y="697229"/>
                  <a:pt x="0" y="449163"/>
                </a:cubicBezTo>
                <a:close/>
              </a:path>
            </a:pathLst>
          </a:custGeom>
          <a:solidFill>
            <a:schemeClr val="bg2"/>
          </a:solidFill>
          <a:ln w="28575">
            <a:gradFill>
              <a:gsLst>
                <a:gs pos="100000">
                  <a:srgbClr val="FFC800"/>
                </a:gs>
                <a:gs pos="0">
                  <a:srgbClr val="FFCC00"/>
                </a:gs>
              </a:gsLst>
              <a:lin ang="5400000" scaled="0"/>
            </a:gra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lvl="0" algn="ctr"/>
            <a:endParaRPr lang="en-US">
              <a:solidFill>
                <a:schemeClr val="tx1"/>
              </a:solidFill>
            </a:endParaRPr>
          </a:p>
        </p:txBody>
      </p:sp>
      <p:sp>
        <p:nvSpPr>
          <p:cNvPr id="48" name="Freeform: Shape 47">
            <a:extLst>
              <a:ext uri="{FF2B5EF4-FFF2-40B4-BE49-F238E27FC236}">
                <a16:creationId xmlns:a16="http://schemas.microsoft.com/office/drawing/2014/main" id="{05BC20D0-E68B-4122-8D45-DEAC57D690AE}"/>
              </a:ext>
            </a:extLst>
          </p:cNvPr>
          <p:cNvSpPr/>
          <p:nvPr/>
        </p:nvSpPr>
        <p:spPr>
          <a:xfrm>
            <a:off x="5719751" y="3485872"/>
            <a:ext cx="621792" cy="621792"/>
          </a:xfrm>
          <a:custGeom>
            <a:avLst/>
            <a:gdLst>
              <a:gd name="connsiteX0" fmla="*/ 0 w 898326"/>
              <a:gd name="connsiteY0" fmla="*/ 449163 h 898326"/>
              <a:gd name="connsiteX1" fmla="*/ 449163 w 898326"/>
              <a:gd name="connsiteY1" fmla="*/ 0 h 898326"/>
              <a:gd name="connsiteX2" fmla="*/ 898326 w 898326"/>
              <a:gd name="connsiteY2" fmla="*/ 449163 h 898326"/>
              <a:gd name="connsiteX3" fmla="*/ 449163 w 898326"/>
              <a:gd name="connsiteY3" fmla="*/ 898326 h 898326"/>
              <a:gd name="connsiteX4" fmla="*/ 0 w 898326"/>
              <a:gd name="connsiteY4" fmla="*/ 449163 h 8983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8326" h="898326">
                <a:moveTo>
                  <a:pt x="0" y="449163"/>
                </a:moveTo>
                <a:cubicBezTo>
                  <a:pt x="0" y="201097"/>
                  <a:pt x="201097" y="0"/>
                  <a:pt x="449163" y="0"/>
                </a:cubicBezTo>
                <a:cubicBezTo>
                  <a:pt x="697229" y="0"/>
                  <a:pt x="898326" y="201097"/>
                  <a:pt x="898326" y="449163"/>
                </a:cubicBezTo>
                <a:cubicBezTo>
                  <a:pt x="898326" y="697229"/>
                  <a:pt x="697229" y="898326"/>
                  <a:pt x="449163" y="898326"/>
                </a:cubicBezTo>
                <a:cubicBezTo>
                  <a:pt x="201097" y="898326"/>
                  <a:pt x="0" y="697229"/>
                  <a:pt x="0" y="449163"/>
                </a:cubicBezTo>
                <a:close/>
              </a:path>
            </a:pathLst>
          </a:custGeom>
          <a:solidFill>
            <a:schemeClr val="bg2"/>
          </a:solidFill>
          <a:ln w="28575">
            <a:gradFill>
              <a:gsLst>
                <a:gs pos="0">
                  <a:srgbClr val="FFC300"/>
                </a:gs>
                <a:gs pos="100000">
                  <a:srgbClr val="FFB700"/>
                </a:gs>
              </a:gsLst>
              <a:lin ang="7200000" scaled="0"/>
            </a:gra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lvl="0" algn="ctr"/>
            <a:endParaRPr lang="en-US">
              <a:solidFill>
                <a:schemeClr val="tx1"/>
              </a:solidFill>
            </a:endParaRPr>
          </a:p>
        </p:txBody>
      </p:sp>
      <p:sp>
        <p:nvSpPr>
          <p:cNvPr id="24" name="Oval 23">
            <a:extLst>
              <a:ext uri="{FF2B5EF4-FFF2-40B4-BE49-F238E27FC236}">
                <a16:creationId xmlns:a16="http://schemas.microsoft.com/office/drawing/2014/main" id="{CD2999C9-D10A-43FC-AC16-FDC3AA0FBD81}"/>
              </a:ext>
            </a:extLst>
          </p:cNvPr>
          <p:cNvSpPr/>
          <p:nvPr userDrawn="1"/>
        </p:nvSpPr>
        <p:spPr>
          <a:xfrm flipH="1">
            <a:off x="2238035" y="2110921"/>
            <a:ext cx="616857" cy="616857"/>
          </a:xfrm>
          <a:prstGeom prst="ellipse">
            <a:avLst/>
          </a:prstGeom>
          <a:solidFill>
            <a:schemeClr val="bg2"/>
          </a:solidFill>
          <a:ln w="28575">
            <a:solidFill>
              <a:schemeClr val="accent3"/>
            </a:soli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25" name="Oval 24">
            <a:extLst>
              <a:ext uri="{FF2B5EF4-FFF2-40B4-BE49-F238E27FC236}">
                <a16:creationId xmlns:a16="http://schemas.microsoft.com/office/drawing/2014/main" id="{855CBFA7-2512-4A37-B453-87F15A6D7F0B}"/>
              </a:ext>
            </a:extLst>
          </p:cNvPr>
          <p:cNvSpPr/>
          <p:nvPr userDrawn="1"/>
        </p:nvSpPr>
        <p:spPr>
          <a:xfrm flipH="1">
            <a:off x="2807394" y="3485872"/>
            <a:ext cx="616857" cy="616857"/>
          </a:xfrm>
          <a:prstGeom prst="ellipse">
            <a:avLst/>
          </a:prstGeom>
          <a:solidFill>
            <a:schemeClr val="bg2"/>
          </a:solidFill>
          <a:ln w="28575">
            <a:gradFill flip="none" rotWithShape="1">
              <a:gsLst>
                <a:gs pos="0">
                  <a:srgbClr val="FF5657"/>
                </a:gs>
                <a:gs pos="100000">
                  <a:srgbClr val="FF693E"/>
                </a:gs>
              </a:gsLst>
              <a:lin ang="7800000" scaled="0"/>
              <a:tileRect/>
            </a:gra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29" name="Oval 28">
            <a:extLst>
              <a:ext uri="{FF2B5EF4-FFF2-40B4-BE49-F238E27FC236}">
                <a16:creationId xmlns:a16="http://schemas.microsoft.com/office/drawing/2014/main" id="{6B130BA6-B040-4786-91B1-FF96D4F391AF}"/>
              </a:ext>
            </a:extLst>
          </p:cNvPr>
          <p:cNvSpPr/>
          <p:nvPr userDrawn="1"/>
        </p:nvSpPr>
        <p:spPr>
          <a:xfrm flipH="1">
            <a:off x="2807394" y="735971"/>
            <a:ext cx="616857" cy="616857"/>
          </a:xfrm>
          <a:prstGeom prst="ellipse">
            <a:avLst/>
          </a:prstGeom>
          <a:solidFill>
            <a:schemeClr val="bg2"/>
          </a:solidFill>
          <a:ln w="28575">
            <a:gradFill>
              <a:gsLst>
                <a:gs pos="100000">
                  <a:srgbClr val="FF5657"/>
                </a:gs>
                <a:gs pos="0">
                  <a:srgbClr val="FF693E"/>
                </a:gs>
              </a:gsLst>
              <a:lin ang="3600000" scaled="0"/>
            </a:gra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51" name="Text Placeholder 25">
            <a:extLst>
              <a:ext uri="{FF2B5EF4-FFF2-40B4-BE49-F238E27FC236}">
                <a16:creationId xmlns:a16="http://schemas.microsoft.com/office/drawing/2014/main" id="{A9C67F07-AB5B-47A2-8143-DF08CFE18818}"/>
              </a:ext>
            </a:extLst>
          </p:cNvPr>
          <p:cNvSpPr>
            <a:spLocks noGrp="1"/>
          </p:cNvSpPr>
          <p:nvPr>
            <p:ph type="body" sz="quarter" idx="19"/>
          </p:nvPr>
        </p:nvSpPr>
        <p:spPr>
          <a:xfrm>
            <a:off x="6905965" y="1649315"/>
            <a:ext cx="1780836" cy="621792"/>
          </a:xfrm>
        </p:spPr>
        <p:txBody>
          <a:bodyPr lIns="182880" anchor="ctr" anchorCtr="0"/>
          <a:lstStyle>
            <a:lvl1pPr>
              <a:spcBef>
                <a:spcPts val="0"/>
              </a:spcBef>
              <a:defRPr sz="1400"/>
            </a:lvl1pPr>
          </a:lstStyle>
          <a:p>
            <a:pPr lvl="0"/>
            <a:r>
              <a:rPr lang="en-US" dirty="0"/>
              <a:t>Click to edit Master text styles</a:t>
            </a:r>
          </a:p>
        </p:txBody>
      </p:sp>
    </p:spTree>
    <p:extLst>
      <p:ext uri="{BB962C8B-B14F-4D97-AF65-F5344CB8AC3E}">
        <p14:creationId xmlns:p14="http://schemas.microsoft.com/office/powerpoint/2010/main" val="116554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Features slide: circle 8">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CF0A6CE1-C2D5-4C46-BE0B-38FD01C23166}"/>
              </a:ext>
            </a:extLst>
          </p:cNvPr>
          <p:cNvSpPr/>
          <p:nvPr userDrawn="1"/>
        </p:nvSpPr>
        <p:spPr>
          <a:xfrm>
            <a:off x="2533650" y="381000"/>
            <a:ext cx="4076700" cy="4076700"/>
          </a:xfrm>
          <a:prstGeom prst="ellipse">
            <a:avLst/>
          </a:prstGeom>
          <a:ln w="31750">
            <a:gradFill>
              <a:gsLst>
                <a:gs pos="50000">
                  <a:schemeClr val="accent2"/>
                </a:gs>
                <a:gs pos="0">
                  <a:schemeClr val="accent3"/>
                </a:gs>
                <a:gs pos="100000">
                  <a:schemeClr val="accent1"/>
                </a:gs>
              </a:gsLst>
              <a:lin ang="0" scaled="0"/>
            </a:gradFill>
            <a:tailEnd type="none"/>
          </a:ln>
          <a:effectLst/>
        </p:spPr>
        <p:style>
          <a:lnRef idx="2">
            <a:schemeClr val="accent1"/>
          </a:lnRef>
          <a:fillRef idx="0">
            <a:schemeClr val="accent1"/>
          </a:fillRef>
          <a:effectRef idx="1">
            <a:schemeClr val="accent1"/>
          </a:effectRef>
          <a:fontRef idx="minor">
            <a:schemeClr val="tx1"/>
          </a:fontRef>
        </p:style>
        <p:txBody>
          <a:bodyPr lIns="182880" tIns="146304" rIns="182880" bIns="146304" rtlCol="0" anchor="ctr"/>
          <a:lstStyle/>
          <a:p>
            <a:pPr algn="ctr"/>
            <a:endParaRPr lang="en-US" dirty="0" err="1">
              <a:solidFill>
                <a:schemeClr val="tx1"/>
              </a:solidFill>
            </a:endParaRPr>
          </a:p>
        </p:txBody>
      </p:sp>
      <p:sp>
        <p:nvSpPr>
          <p:cNvPr id="16" name="Title 15">
            <a:extLst>
              <a:ext uri="{FF2B5EF4-FFF2-40B4-BE49-F238E27FC236}">
                <a16:creationId xmlns:a16="http://schemas.microsoft.com/office/drawing/2014/main" id="{248A57EA-70A4-4847-B050-C591E3692C96}"/>
              </a:ext>
            </a:extLst>
          </p:cNvPr>
          <p:cNvSpPr>
            <a:spLocks noGrp="1"/>
          </p:cNvSpPr>
          <p:nvPr>
            <p:ph type="title"/>
          </p:nvPr>
        </p:nvSpPr>
        <p:spPr>
          <a:xfrm>
            <a:off x="2875991" y="1352828"/>
            <a:ext cx="3392018" cy="2133044"/>
          </a:xfrm>
        </p:spPr>
        <p:txBody>
          <a:bodyPr lIns="182880" tIns="91440" rIns="182880" bIns="91440" anchor="ctr" anchorCtr="0"/>
          <a:lstStyle>
            <a:lvl1pPr algn="ctr">
              <a:defRPr b="1">
                <a:solidFill>
                  <a:schemeClr val="accent1"/>
                </a:solidFill>
              </a:defRPr>
            </a:lvl1pPr>
          </a:lstStyle>
          <a:p>
            <a:r>
              <a:rPr lang="en-US" dirty="0"/>
              <a:t>Click to edit Master title style</a:t>
            </a:r>
          </a:p>
        </p:txBody>
      </p:sp>
      <p:sp>
        <p:nvSpPr>
          <p:cNvPr id="26" name="Text Placeholder 25">
            <a:extLst>
              <a:ext uri="{FF2B5EF4-FFF2-40B4-BE49-F238E27FC236}">
                <a16:creationId xmlns:a16="http://schemas.microsoft.com/office/drawing/2014/main" id="{FF3803D8-EFD7-4664-BED7-B01D332ABA73}"/>
              </a:ext>
            </a:extLst>
          </p:cNvPr>
          <p:cNvSpPr>
            <a:spLocks noGrp="1"/>
          </p:cNvSpPr>
          <p:nvPr>
            <p:ph type="body" sz="quarter" idx="13"/>
          </p:nvPr>
        </p:nvSpPr>
        <p:spPr>
          <a:xfrm>
            <a:off x="6380647" y="731036"/>
            <a:ext cx="2306153" cy="621792"/>
          </a:xfrm>
        </p:spPr>
        <p:txBody>
          <a:bodyPr lIns="182880" anchor="ctr" anchorCtr="0"/>
          <a:lstStyle>
            <a:lvl1pPr>
              <a:spcBef>
                <a:spcPts val="0"/>
              </a:spcBef>
              <a:defRPr sz="1400"/>
            </a:lvl1pPr>
          </a:lstStyle>
          <a:p>
            <a:pPr lvl="0"/>
            <a:r>
              <a:rPr lang="en-US" dirty="0"/>
              <a:t>Click to edit Master text styles</a:t>
            </a:r>
          </a:p>
        </p:txBody>
      </p:sp>
      <p:sp>
        <p:nvSpPr>
          <p:cNvPr id="27" name="Text Placeholder 25">
            <a:extLst>
              <a:ext uri="{FF2B5EF4-FFF2-40B4-BE49-F238E27FC236}">
                <a16:creationId xmlns:a16="http://schemas.microsoft.com/office/drawing/2014/main" id="{3029AFEF-D187-4326-8AF5-24BDD0463A1C}"/>
              </a:ext>
            </a:extLst>
          </p:cNvPr>
          <p:cNvSpPr>
            <a:spLocks noGrp="1"/>
          </p:cNvSpPr>
          <p:nvPr>
            <p:ph type="body" sz="quarter" idx="14"/>
          </p:nvPr>
        </p:nvSpPr>
        <p:spPr>
          <a:xfrm>
            <a:off x="6905965" y="2567594"/>
            <a:ext cx="1780836" cy="621792"/>
          </a:xfrm>
        </p:spPr>
        <p:txBody>
          <a:bodyPr lIns="182880" anchor="ctr" anchorCtr="0"/>
          <a:lstStyle>
            <a:lvl1pPr>
              <a:spcBef>
                <a:spcPts val="0"/>
              </a:spcBef>
              <a:defRPr sz="1400"/>
            </a:lvl1pPr>
          </a:lstStyle>
          <a:p>
            <a:pPr lvl="0"/>
            <a:r>
              <a:rPr lang="en-US" dirty="0"/>
              <a:t>Click to edit Master text styles</a:t>
            </a:r>
          </a:p>
        </p:txBody>
      </p:sp>
      <p:sp>
        <p:nvSpPr>
          <p:cNvPr id="28" name="Text Placeholder 25">
            <a:extLst>
              <a:ext uri="{FF2B5EF4-FFF2-40B4-BE49-F238E27FC236}">
                <a16:creationId xmlns:a16="http://schemas.microsoft.com/office/drawing/2014/main" id="{C3320548-235D-4FF0-B95C-CEEE06BEA405}"/>
              </a:ext>
            </a:extLst>
          </p:cNvPr>
          <p:cNvSpPr>
            <a:spLocks noGrp="1"/>
          </p:cNvSpPr>
          <p:nvPr>
            <p:ph type="body" sz="quarter" idx="15"/>
          </p:nvPr>
        </p:nvSpPr>
        <p:spPr>
          <a:xfrm>
            <a:off x="6380647" y="3485871"/>
            <a:ext cx="2306153" cy="621792"/>
          </a:xfrm>
        </p:spPr>
        <p:txBody>
          <a:bodyPr lIns="182880" anchor="ctr" anchorCtr="0"/>
          <a:lstStyle>
            <a:lvl1pPr>
              <a:spcBef>
                <a:spcPts val="0"/>
              </a:spcBef>
              <a:defRPr sz="1400"/>
            </a:lvl1pPr>
          </a:lstStyle>
          <a:p>
            <a:pPr lvl="0"/>
            <a:r>
              <a:rPr lang="en-US" dirty="0"/>
              <a:t>Click to edit Master text styles</a:t>
            </a:r>
          </a:p>
        </p:txBody>
      </p:sp>
      <p:sp>
        <p:nvSpPr>
          <p:cNvPr id="30" name="Text Placeholder 29">
            <a:extLst>
              <a:ext uri="{FF2B5EF4-FFF2-40B4-BE49-F238E27FC236}">
                <a16:creationId xmlns:a16="http://schemas.microsoft.com/office/drawing/2014/main" id="{4209D429-0D93-4CBA-94C7-3D264E95F47D}"/>
              </a:ext>
            </a:extLst>
          </p:cNvPr>
          <p:cNvSpPr>
            <a:spLocks noGrp="1"/>
          </p:cNvSpPr>
          <p:nvPr>
            <p:ph type="body" sz="quarter" idx="16"/>
          </p:nvPr>
        </p:nvSpPr>
        <p:spPr>
          <a:xfrm>
            <a:off x="457200" y="767041"/>
            <a:ext cx="2330040" cy="585787"/>
          </a:xfrm>
        </p:spPr>
        <p:txBody>
          <a:bodyPr lIns="0" rIns="182880" anchor="ctr" anchorCtr="0"/>
          <a:lstStyle>
            <a:lvl1pPr algn="r">
              <a:defRPr sz="1400"/>
            </a:lvl1pPr>
          </a:lstStyle>
          <a:p>
            <a:pPr lvl="0"/>
            <a:r>
              <a:rPr lang="en-US" dirty="0"/>
              <a:t>Click to edit Master text styles</a:t>
            </a:r>
          </a:p>
        </p:txBody>
      </p:sp>
      <p:sp>
        <p:nvSpPr>
          <p:cNvPr id="31" name="Text Placeholder 29">
            <a:extLst>
              <a:ext uri="{FF2B5EF4-FFF2-40B4-BE49-F238E27FC236}">
                <a16:creationId xmlns:a16="http://schemas.microsoft.com/office/drawing/2014/main" id="{C42C84C5-DFD7-42F1-9C5A-1DAC75FE5C7C}"/>
              </a:ext>
            </a:extLst>
          </p:cNvPr>
          <p:cNvSpPr>
            <a:spLocks noGrp="1"/>
          </p:cNvSpPr>
          <p:nvPr>
            <p:ph type="body" sz="quarter" idx="17"/>
          </p:nvPr>
        </p:nvSpPr>
        <p:spPr>
          <a:xfrm>
            <a:off x="457199" y="1649315"/>
            <a:ext cx="1780835" cy="585787"/>
          </a:xfrm>
        </p:spPr>
        <p:txBody>
          <a:bodyPr lIns="0" rIns="182880" anchor="ctr" anchorCtr="0"/>
          <a:lstStyle>
            <a:lvl1pPr algn="r">
              <a:defRPr sz="1400"/>
            </a:lvl1pPr>
          </a:lstStyle>
          <a:p>
            <a:pPr lvl="0"/>
            <a:r>
              <a:rPr lang="en-US" dirty="0"/>
              <a:t>Click to edit Master text styles</a:t>
            </a:r>
          </a:p>
        </p:txBody>
      </p:sp>
      <p:sp>
        <p:nvSpPr>
          <p:cNvPr id="32" name="Text Placeholder 29">
            <a:extLst>
              <a:ext uri="{FF2B5EF4-FFF2-40B4-BE49-F238E27FC236}">
                <a16:creationId xmlns:a16="http://schemas.microsoft.com/office/drawing/2014/main" id="{42DDEEF9-D764-4E0B-937C-C0B430875CA9}"/>
              </a:ext>
            </a:extLst>
          </p:cNvPr>
          <p:cNvSpPr>
            <a:spLocks noGrp="1"/>
          </p:cNvSpPr>
          <p:nvPr>
            <p:ph type="body" sz="quarter" idx="18"/>
          </p:nvPr>
        </p:nvSpPr>
        <p:spPr>
          <a:xfrm>
            <a:off x="457199" y="3516942"/>
            <a:ext cx="2330039" cy="585787"/>
          </a:xfrm>
        </p:spPr>
        <p:txBody>
          <a:bodyPr lIns="0" rIns="182880" anchor="ctr" anchorCtr="0"/>
          <a:lstStyle>
            <a:lvl1pPr algn="r">
              <a:defRPr sz="1400"/>
            </a:lvl1pPr>
          </a:lstStyle>
          <a:p>
            <a:pPr lvl="0"/>
            <a:r>
              <a:rPr lang="en-US" dirty="0"/>
              <a:t>Click to edit Master text styles</a:t>
            </a:r>
          </a:p>
        </p:txBody>
      </p:sp>
      <p:sp>
        <p:nvSpPr>
          <p:cNvPr id="42" name="Freeform: Shape 41">
            <a:extLst>
              <a:ext uri="{FF2B5EF4-FFF2-40B4-BE49-F238E27FC236}">
                <a16:creationId xmlns:a16="http://schemas.microsoft.com/office/drawing/2014/main" id="{125E90AE-23C9-4610-9F18-F42AB90D5310}"/>
              </a:ext>
            </a:extLst>
          </p:cNvPr>
          <p:cNvSpPr/>
          <p:nvPr/>
        </p:nvSpPr>
        <p:spPr>
          <a:xfrm>
            <a:off x="5758855" y="731036"/>
            <a:ext cx="621792" cy="621792"/>
          </a:xfrm>
          <a:custGeom>
            <a:avLst/>
            <a:gdLst>
              <a:gd name="connsiteX0" fmla="*/ 0 w 898326"/>
              <a:gd name="connsiteY0" fmla="*/ 449163 h 898326"/>
              <a:gd name="connsiteX1" fmla="*/ 449163 w 898326"/>
              <a:gd name="connsiteY1" fmla="*/ 0 h 898326"/>
              <a:gd name="connsiteX2" fmla="*/ 898326 w 898326"/>
              <a:gd name="connsiteY2" fmla="*/ 449163 h 898326"/>
              <a:gd name="connsiteX3" fmla="*/ 449163 w 898326"/>
              <a:gd name="connsiteY3" fmla="*/ 898326 h 898326"/>
              <a:gd name="connsiteX4" fmla="*/ 0 w 898326"/>
              <a:gd name="connsiteY4" fmla="*/ 449163 h 8983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8326" h="898326">
                <a:moveTo>
                  <a:pt x="0" y="449163"/>
                </a:moveTo>
                <a:cubicBezTo>
                  <a:pt x="0" y="201097"/>
                  <a:pt x="201097" y="0"/>
                  <a:pt x="449163" y="0"/>
                </a:cubicBezTo>
                <a:cubicBezTo>
                  <a:pt x="697229" y="0"/>
                  <a:pt x="898326" y="201097"/>
                  <a:pt x="898326" y="449163"/>
                </a:cubicBezTo>
                <a:cubicBezTo>
                  <a:pt x="898326" y="697229"/>
                  <a:pt x="697229" y="898326"/>
                  <a:pt x="449163" y="898326"/>
                </a:cubicBezTo>
                <a:cubicBezTo>
                  <a:pt x="201097" y="898326"/>
                  <a:pt x="0" y="697229"/>
                  <a:pt x="0" y="449163"/>
                </a:cubicBezTo>
                <a:close/>
              </a:path>
            </a:pathLst>
          </a:custGeom>
          <a:solidFill>
            <a:schemeClr val="bg2"/>
          </a:solidFill>
          <a:ln w="28575">
            <a:gradFill>
              <a:gsLst>
                <a:gs pos="0">
                  <a:srgbClr val="FFB800"/>
                </a:gs>
                <a:gs pos="100000">
                  <a:srgbClr val="FFC400"/>
                </a:gs>
              </a:gsLst>
              <a:lin ang="3600000" scaled="0"/>
            </a:gra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lvl="0" algn="ctr"/>
            <a:endParaRPr lang="en-US">
              <a:solidFill>
                <a:schemeClr val="tx1"/>
              </a:solidFill>
            </a:endParaRPr>
          </a:p>
        </p:txBody>
      </p:sp>
      <p:sp>
        <p:nvSpPr>
          <p:cNvPr id="44" name="Freeform: Shape 43">
            <a:extLst>
              <a:ext uri="{FF2B5EF4-FFF2-40B4-BE49-F238E27FC236}">
                <a16:creationId xmlns:a16="http://schemas.microsoft.com/office/drawing/2014/main" id="{1DC35CC0-11B9-4378-A837-1FE60FBB49AA}"/>
              </a:ext>
            </a:extLst>
          </p:cNvPr>
          <p:cNvSpPr/>
          <p:nvPr/>
        </p:nvSpPr>
        <p:spPr>
          <a:xfrm>
            <a:off x="6258589" y="1649315"/>
            <a:ext cx="621792" cy="621792"/>
          </a:xfrm>
          <a:custGeom>
            <a:avLst/>
            <a:gdLst>
              <a:gd name="connsiteX0" fmla="*/ 0 w 898326"/>
              <a:gd name="connsiteY0" fmla="*/ 449163 h 898326"/>
              <a:gd name="connsiteX1" fmla="*/ 449163 w 898326"/>
              <a:gd name="connsiteY1" fmla="*/ 0 h 898326"/>
              <a:gd name="connsiteX2" fmla="*/ 898326 w 898326"/>
              <a:gd name="connsiteY2" fmla="*/ 449163 h 898326"/>
              <a:gd name="connsiteX3" fmla="*/ 449163 w 898326"/>
              <a:gd name="connsiteY3" fmla="*/ 898326 h 898326"/>
              <a:gd name="connsiteX4" fmla="*/ 0 w 898326"/>
              <a:gd name="connsiteY4" fmla="*/ 449163 h 8983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8326" h="898326">
                <a:moveTo>
                  <a:pt x="0" y="449163"/>
                </a:moveTo>
                <a:cubicBezTo>
                  <a:pt x="0" y="201097"/>
                  <a:pt x="201097" y="0"/>
                  <a:pt x="449163" y="0"/>
                </a:cubicBezTo>
                <a:cubicBezTo>
                  <a:pt x="697229" y="0"/>
                  <a:pt x="898326" y="201097"/>
                  <a:pt x="898326" y="449163"/>
                </a:cubicBezTo>
                <a:cubicBezTo>
                  <a:pt x="898326" y="697229"/>
                  <a:pt x="697229" y="898326"/>
                  <a:pt x="449163" y="898326"/>
                </a:cubicBezTo>
                <a:cubicBezTo>
                  <a:pt x="201097" y="898326"/>
                  <a:pt x="0" y="697229"/>
                  <a:pt x="0" y="449163"/>
                </a:cubicBezTo>
                <a:close/>
              </a:path>
            </a:pathLst>
          </a:custGeom>
          <a:solidFill>
            <a:schemeClr val="bg2"/>
          </a:solidFill>
          <a:ln w="28575">
            <a:gradFill>
              <a:gsLst>
                <a:gs pos="0">
                  <a:srgbClr val="FFC800"/>
                </a:gs>
                <a:gs pos="100000">
                  <a:srgbClr val="FFCC00"/>
                </a:gs>
              </a:gsLst>
              <a:lin ang="3600000" scaled="0"/>
            </a:gra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lvl="0" algn="ctr"/>
            <a:endParaRPr lang="en-US">
              <a:solidFill>
                <a:schemeClr val="tx1"/>
              </a:solidFill>
            </a:endParaRPr>
          </a:p>
        </p:txBody>
      </p:sp>
      <p:sp>
        <p:nvSpPr>
          <p:cNvPr id="46" name="Freeform: Shape 45">
            <a:extLst>
              <a:ext uri="{FF2B5EF4-FFF2-40B4-BE49-F238E27FC236}">
                <a16:creationId xmlns:a16="http://schemas.microsoft.com/office/drawing/2014/main" id="{9ECA0CB6-D5BD-45C1-84CA-817B94362368}"/>
              </a:ext>
            </a:extLst>
          </p:cNvPr>
          <p:cNvSpPr/>
          <p:nvPr/>
        </p:nvSpPr>
        <p:spPr>
          <a:xfrm>
            <a:off x="6258589" y="2567594"/>
            <a:ext cx="621792" cy="621792"/>
          </a:xfrm>
          <a:custGeom>
            <a:avLst/>
            <a:gdLst>
              <a:gd name="connsiteX0" fmla="*/ 0 w 898326"/>
              <a:gd name="connsiteY0" fmla="*/ 449163 h 898326"/>
              <a:gd name="connsiteX1" fmla="*/ 449163 w 898326"/>
              <a:gd name="connsiteY1" fmla="*/ 0 h 898326"/>
              <a:gd name="connsiteX2" fmla="*/ 898326 w 898326"/>
              <a:gd name="connsiteY2" fmla="*/ 449163 h 898326"/>
              <a:gd name="connsiteX3" fmla="*/ 449163 w 898326"/>
              <a:gd name="connsiteY3" fmla="*/ 898326 h 898326"/>
              <a:gd name="connsiteX4" fmla="*/ 0 w 898326"/>
              <a:gd name="connsiteY4" fmla="*/ 449163 h 8983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8326" h="898326">
                <a:moveTo>
                  <a:pt x="0" y="449163"/>
                </a:moveTo>
                <a:cubicBezTo>
                  <a:pt x="0" y="201097"/>
                  <a:pt x="201097" y="0"/>
                  <a:pt x="449163" y="0"/>
                </a:cubicBezTo>
                <a:cubicBezTo>
                  <a:pt x="697229" y="0"/>
                  <a:pt x="898326" y="201097"/>
                  <a:pt x="898326" y="449163"/>
                </a:cubicBezTo>
                <a:cubicBezTo>
                  <a:pt x="898326" y="697229"/>
                  <a:pt x="697229" y="898326"/>
                  <a:pt x="449163" y="898326"/>
                </a:cubicBezTo>
                <a:cubicBezTo>
                  <a:pt x="201097" y="898326"/>
                  <a:pt x="0" y="697229"/>
                  <a:pt x="0" y="449163"/>
                </a:cubicBezTo>
                <a:close/>
              </a:path>
            </a:pathLst>
          </a:custGeom>
          <a:solidFill>
            <a:schemeClr val="bg2"/>
          </a:solidFill>
          <a:ln w="28575">
            <a:gradFill>
              <a:gsLst>
                <a:gs pos="100000">
                  <a:srgbClr val="FFC800"/>
                </a:gs>
                <a:gs pos="0">
                  <a:srgbClr val="FFCC00"/>
                </a:gs>
              </a:gsLst>
              <a:lin ang="5400000" scaled="0"/>
            </a:gra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lvl="0" algn="ctr"/>
            <a:endParaRPr lang="en-US">
              <a:solidFill>
                <a:schemeClr val="tx1"/>
              </a:solidFill>
            </a:endParaRPr>
          </a:p>
        </p:txBody>
      </p:sp>
      <p:sp>
        <p:nvSpPr>
          <p:cNvPr id="48" name="Freeform: Shape 47">
            <a:extLst>
              <a:ext uri="{FF2B5EF4-FFF2-40B4-BE49-F238E27FC236}">
                <a16:creationId xmlns:a16="http://schemas.microsoft.com/office/drawing/2014/main" id="{05BC20D0-E68B-4122-8D45-DEAC57D690AE}"/>
              </a:ext>
            </a:extLst>
          </p:cNvPr>
          <p:cNvSpPr/>
          <p:nvPr/>
        </p:nvSpPr>
        <p:spPr>
          <a:xfrm>
            <a:off x="5719751" y="3485872"/>
            <a:ext cx="621792" cy="621792"/>
          </a:xfrm>
          <a:custGeom>
            <a:avLst/>
            <a:gdLst>
              <a:gd name="connsiteX0" fmla="*/ 0 w 898326"/>
              <a:gd name="connsiteY0" fmla="*/ 449163 h 898326"/>
              <a:gd name="connsiteX1" fmla="*/ 449163 w 898326"/>
              <a:gd name="connsiteY1" fmla="*/ 0 h 898326"/>
              <a:gd name="connsiteX2" fmla="*/ 898326 w 898326"/>
              <a:gd name="connsiteY2" fmla="*/ 449163 h 898326"/>
              <a:gd name="connsiteX3" fmla="*/ 449163 w 898326"/>
              <a:gd name="connsiteY3" fmla="*/ 898326 h 898326"/>
              <a:gd name="connsiteX4" fmla="*/ 0 w 898326"/>
              <a:gd name="connsiteY4" fmla="*/ 449163 h 8983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8326" h="898326">
                <a:moveTo>
                  <a:pt x="0" y="449163"/>
                </a:moveTo>
                <a:cubicBezTo>
                  <a:pt x="0" y="201097"/>
                  <a:pt x="201097" y="0"/>
                  <a:pt x="449163" y="0"/>
                </a:cubicBezTo>
                <a:cubicBezTo>
                  <a:pt x="697229" y="0"/>
                  <a:pt x="898326" y="201097"/>
                  <a:pt x="898326" y="449163"/>
                </a:cubicBezTo>
                <a:cubicBezTo>
                  <a:pt x="898326" y="697229"/>
                  <a:pt x="697229" y="898326"/>
                  <a:pt x="449163" y="898326"/>
                </a:cubicBezTo>
                <a:cubicBezTo>
                  <a:pt x="201097" y="898326"/>
                  <a:pt x="0" y="697229"/>
                  <a:pt x="0" y="449163"/>
                </a:cubicBezTo>
                <a:close/>
              </a:path>
            </a:pathLst>
          </a:custGeom>
          <a:solidFill>
            <a:schemeClr val="bg2"/>
          </a:solidFill>
          <a:ln w="28575">
            <a:gradFill>
              <a:gsLst>
                <a:gs pos="0">
                  <a:srgbClr val="FFC300"/>
                </a:gs>
                <a:gs pos="100000">
                  <a:srgbClr val="FFB700"/>
                </a:gs>
              </a:gsLst>
              <a:lin ang="7200000" scaled="0"/>
            </a:gra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lvl="0" algn="ctr"/>
            <a:endParaRPr lang="en-US">
              <a:solidFill>
                <a:schemeClr val="tx1"/>
              </a:solidFill>
            </a:endParaRPr>
          </a:p>
        </p:txBody>
      </p:sp>
      <p:sp>
        <p:nvSpPr>
          <p:cNvPr id="24" name="Oval 23">
            <a:extLst>
              <a:ext uri="{FF2B5EF4-FFF2-40B4-BE49-F238E27FC236}">
                <a16:creationId xmlns:a16="http://schemas.microsoft.com/office/drawing/2014/main" id="{CD2999C9-D10A-43FC-AC16-FDC3AA0FBD81}"/>
              </a:ext>
            </a:extLst>
          </p:cNvPr>
          <p:cNvSpPr/>
          <p:nvPr userDrawn="1"/>
        </p:nvSpPr>
        <p:spPr>
          <a:xfrm flipH="1">
            <a:off x="2268555" y="2572529"/>
            <a:ext cx="616857" cy="616857"/>
          </a:xfrm>
          <a:prstGeom prst="ellipse">
            <a:avLst/>
          </a:prstGeom>
          <a:solidFill>
            <a:schemeClr val="bg2"/>
          </a:solidFill>
          <a:ln w="28575">
            <a:gradFill>
              <a:gsLst>
                <a:gs pos="0">
                  <a:srgbClr val="FF4968"/>
                </a:gs>
                <a:gs pos="100000">
                  <a:srgbClr val="FF4F60"/>
                </a:gs>
              </a:gsLst>
              <a:lin ang="5400000" scaled="1"/>
            </a:gra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25" name="Oval 24">
            <a:extLst>
              <a:ext uri="{FF2B5EF4-FFF2-40B4-BE49-F238E27FC236}">
                <a16:creationId xmlns:a16="http://schemas.microsoft.com/office/drawing/2014/main" id="{855CBFA7-2512-4A37-B453-87F15A6D7F0B}"/>
              </a:ext>
            </a:extLst>
          </p:cNvPr>
          <p:cNvSpPr/>
          <p:nvPr userDrawn="1"/>
        </p:nvSpPr>
        <p:spPr>
          <a:xfrm flipH="1">
            <a:off x="2807394" y="3485872"/>
            <a:ext cx="616857" cy="616857"/>
          </a:xfrm>
          <a:prstGeom prst="ellipse">
            <a:avLst/>
          </a:prstGeom>
          <a:solidFill>
            <a:schemeClr val="bg2"/>
          </a:solidFill>
          <a:ln w="28575">
            <a:gradFill flip="none" rotWithShape="1">
              <a:gsLst>
                <a:gs pos="0">
                  <a:srgbClr val="FF5657"/>
                </a:gs>
                <a:gs pos="100000">
                  <a:srgbClr val="FF693E"/>
                </a:gs>
              </a:gsLst>
              <a:lin ang="7800000" scaled="0"/>
              <a:tileRect/>
            </a:gra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29" name="Oval 28">
            <a:extLst>
              <a:ext uri="{FF2B5EF4-FFF2-40B4-BE49-F238E27FC236}">
                <a16:creationId xmlns:a16="http://schemas.microsoft.com/office/drawing/2014/main" id="{6B130BA6-B040-4786-91B1-FF96D4F391AF}"/>
              </a:ext>
            </a:extLst>
          </p:cNvPr>
          <p:cNvSpPr/>
          <p:nvPr userDrawn="1"/>
        </p:nvSpPr>
        <p:spPr>
          <a:xfrm flipH="1">
            <a:off x="2807394" y="735971"/>
            <a:ext cx="616857" cy="616857"/>
          </a:xfrm>
          <a:prstGeom prst="ellipse">
            <a:avLst/>
          </a:prstGeom>
          <a:solidFill>
            <a:schemeClr val="bg2"/>
          </a:solidFill>
          <a:ln w="28575">
            <a:gradFill>
              <a:gsLst>
                <a:gs pos="100000">
                  <a:srgbClr val="FF5657"/>
                </a:gs>
                <a:gs pos="0">
                  <a:srgbClr val="FF693E"/>
                </a:gs>
              </a:gsLst>
              <a:lin ang="3600000" scaled="0"/>
            </a:gra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51" name="Text Placeholder 25">
            <a:extLst>
              <a:ext uri="{FF2B5EF4-FFF2-40B4-BE49-F238E27FC236}">
                <a16:creationId xmlns:a16="http://schemas.microsoft.com/office/drawing/2014/main" id="{A9C67F07-AB5B-47A2-8143-DF08CFE18818}"/>
              </a:ext>
            </a:extLst>
          </p:cNvPr>
          <p:cNvSpPr>
            <a:spLocks noGrp="1"/>
          </p:cNvSpPr>
          <p:nvPr>
            <p:ph type="body" sz="quarter" idx="19"/>
          </p:nvPr>
        </p:nvSpPr>
        <p:spPr>
          <a:xfrm>
            <a:off x="6905965" y="1649315"/>
            <a:ext cx="1780836" cy="621792"/>
          </a:xfrm>
        </p:spPr>
        <p:txBody>
          <a:bodyPr lIns="182880" anchor="ctr" anchorCtr="0"/>
          <a:lstStyle>
            <a:lvl1pPr>
              <a:spcBef>
                <a:spcPts val="0"/>
              </a:spcBef>
              <a:defRPr sz="1400"/>
            </a:lvl1pPr>
          </a:lstStyle>
          <a:p>
            <a:pPr lvl="0"/>
            <a:r>
              <a:rPr lang="en-US" dirty="0"/>
              <a:t>Click to edit Master text styles</a:t>
            </a:r>
          </a:p>
        </p:txBody>
      </p:sp>
      <p:sp>
        <p:nvSpPr>
          <p:cNvPr id="3" name="Oval 2">
            <a:extLst>
              <a:ext uri="{FF2B5EF4-FFF2-40B4-BE49-F238E27FC236}">
                <a16:creationId xmlns:a16="http://schemas.microsoft.com/office/drawing/2014/main" id="{9B506D8F-FB13-474C-835B-0F44919C231C}"/>
              </a:ext>
            </a:extLst>
          </p:cNvPr>
          <p:cNvSpPr/>
          <p:nvPr userDrawn="1"/>
        </p:nvSpPr>
        <p:spPr>
          <a:xfrm flipH="1">
            <a:off x="2268555" y="1649315"/>
            <a:ext cx="616857" cy="616857"/>
          </a:xfrm>
          <a:prstGeom prst="ellipse">
            <a:avLst/>
          </a:prstGeom>
          <a:solidFill>
            <a:schemeClr val="bg2"/>
          </a:solidFill>
          <a:ln w="28575">
            <a:gradFill>
              <a:gsLst>
                <a:gs pos="0">
                  <a:srgbClr val="FF4F60"/>
                </a:gs>
                <a:gs pos="100000">
                  <a:srgbClr val="FF4968"/>
                </a:gs>
              </a:gsLst>
              <a:lin ang="5400000" scaled="1"/>
            </a:gra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lvl="0" algn="ctr"/>
            <a:endParaRPr lang="en-US" dirty="0" err="1">
              <a:solidFill>
                <a:schemeClr val="tx1"/>
              </a:solidFill>
            </a:endParaRPr>
          </a:p>
        </p:txBody>
      </p:sp>
      <p:sp>
        <p:nvSpPr>
          <p:cNvPr id="20" name="Text Placeholder 29">
            <a:extLst>
              <a:ext uri="{FF2B5EF4-FFF2-40B4-BE49-F238E27FC236}">
                <a16:creationId xmlns:a16="http://schemas.microsoft.com/office/drawing/2014/main" id="{23F74EDE-119B-4C91-A82A-B1B7CC805939}"/>
              </a:ext>
            </a:extLst>
          </p:cNvPr>
          <p:cNvSpPr>
            <a:spLocks noGrp="1"/>
          </p:cNvSpPr>
          <p:nvPr>
            <p:ph type="body" sz="quarter" idx="20"/>
          </p:nvPr>
        </p:nvSpPr>
        <p:spPr>
          <a:xfrm>
            <a:off x="457199" y="2603599"/>
            <a:ext cx="1780835" cy="585787"/>
          </a:xfrm>
        </p:spPr>
        <p:txBody>
          <a:bodyPr lIns="0" rIns="182880" anchor="ctr" anchorCtr="0"/>
          <a:lstStyle>
            <a:lvl1pPr algn="r">
              <a:defRPr sz="1400"/>
            </a:lvl1pPr>
          </a:lstStyle>
          <a:p>
            <a:pPr lvl="0"/>
            <a:r>
              <a:rPr lang="en-US" dirty="0"/>
              <a:t>Click to edit Master text styles</a:t>
            </a:r>
          </a:p>
        </p:txBody>
      </p:sp>
    </p:spTree>
    <p:extLst>
      <p:ext uri="{BB962C8B-B14F-4D97-AF65-F5344CB8AC3E}">
        <p14:creationId xmlns:p14="http://schemas.microsoft.com/office/powerpoint/2010/main" val="2691215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Features slide with CTA">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76CB2A42-BFAB-4D2F-BCCD-5492D3042B65}"/>
              </a:ext>
            </a:extLst>
          </p:cNvPr>
          <p:cNvSpPr>
            <a:spLocks noGrp="1"/>
          </p:cNvSpPr>
          <p:nvPr>
            <p:ph type="title"/>
          </p:nvPr>
        </p:nvSpPr>
        <p:spPr>
          <a:xfrm>
            <a:off x="457201" y="1009650"/>
            <a:ext cx="2876550" cy="1562100"/>
          </a:xfrm>
          <a:prstGeom prst="rect">
            <a:avLst/>
          </a:prstGeom>
        </p:spPr>
        <p:txBody>
          <a:bodyPr vert="horz" lIns="0" tIns="0" rIns="0" bIns="0" rtlCol="0" anchor="b" anchorCtr="0">
            <a:noAutofit/>
          </a:bodyPr>
          <a:lstStyle>
            <a:lvl1pPr marL="0" algn="l" defTabSz="457200" rtl="0" eaLnBrk="1" latinLnBrk="0" hangingPunct="1">
              <a:lnSpc>
                <a:spcPct val="90000"/>
              </a:lnSpc>
              <a:spcBef>
                <a:spcPts val="0"/>
              </a:spcBef>
              <a:buNone/>
              <a:defRPr lang="en-US" sz="3200" b="1" i="0" kern="1200" dirty="0">
                <a:solidFill>
                  <a:schemeClr val="accent1"/>
                </a:solidFill>
                <a:latin typeface="+mj-lt"/>
                <a:ea typeface="+mj-ea"/>
                <a:cs typeface="Amazon Ember Regular" charset="0"/>
              </a:defRPr>
            </a:lvl1pPr>
          </a:lstStyle>
          <a:p>
            <a:r>
              <a:rPr lang="en-US" dirty="0"/>
              <a:t>Click to edit Master title style</a:t>
            </a:r>
          </a:p>
        </p:txBody>
      </p:sp>
      <p:sp>
        <p:nvSpPr>
          <p:cNvPr id="5" name="Text Placeholder 4">
            <a:extLst>
              <a:ext uri="{FF2B5EF4-FFF2-40B4-BE49-F238E27FC236}">
                <a16:creationId xmlns:a16="http://schemas.microsoft.com/office/drawing/2014/main" id="{C87C123F-7E2C-40FA-B21F-E40181C4DD95}"/>
              </a:ext>
            </a:extLst>
          </p:cNvPr>
          <p:cNvSpPr>
            <a:spLocks noGrp="1"/>
          </p:cNvSpPr>
          <p:nvPr>
            <p:ph type="body" sz="quarter" idx="10"/>
          </p:nvPr>
        </p:nvSpPr>
        <p:spPr>
          <a:xfrm>
            <a:off x="457201" y="2733676"/>
            <a:ext cx="2876550" cy="1023388"/>
          </a:xfrm>
        </p:spPr>
        <p:txBody>
          <a:bodyPr/>
          <a:lstStyle>
            <a:lvl1pPr marL="0" algn="l" defTabSz="457200" rtl="0" eaLnBrk="1" latinLnBrk="0" hangingPunct="1">
              <a:lnSpc>
                <a:spcPct val="90000"/>
              </a:lnSpc>
              <a:spcBef>
                <a:spcPts val="600"/>
              </a:spcBef>
              <a:buNone/>
              <a:defRPr lang="en-US" sz="2400" b="0" i="0" kern="1200" dirty="0" smtClean="0">
                <a:solidFill>
                  <a:schemeClr val="tx1"/>
                </a:solidFill>
                <a:latin typeface="+mj-lt"/>
                <a:ea typeface="+mj-ea"/>
                <a:cs typeface="Amazon Ember Regular" charset="0"/>
              </a:defRPr>
            </a:lvl1pPr>
            <a:lvl2pPr marL="457200" indent="0">
              <a:buNone/>
              <a:defRPr/>
            </a:lvl2pPr>
          </a:lstStyle>
          <a:p>
            <a:pPr lvl="0"/>
            <a:r>
              <a:rPr lang="en-US" dirty="0"/>
              <a:t>Click to edit Master text styles</a:t>
            </a:r>
          </a:p>
        </p:txBody>
      </p:sp>
      <p:sp>
        <p:nvSpPr>
          <p:cNvPr id="6" name="Rectangle 5">
            <a:extLst>
              <a:ext uri="{FF2B5EF4-FFF2-40B4-BE49-F238E27FC236}">
                <a16:creationId xmlns:a16="http://schemas.microsoft.com/office/drawing/2014/main" id="{E643FF89-C1AD-4D9D-92FB-F69733335D90}"/>
              </a:ext>
            </a:extLst>
          </p:cNvPr>
          <p:cNvSpPr/>
          <p:nvPr userDrawn="1"/>
        </p:nvSpPr>
        <p:spPr>
          <a:xfrm rot="16200000">
            <a:off x="1381852" y="2088424"/>
            <a:ext cx="5143500" cy="966652"/>
          </a:xfrm>
          <a:prstGeom prst="rect">
            <a:avLst/>
          </a:prstGeom>
          <a:gradFill>
            <a:gsLst>
              <a:gs pos="55000">
                <a:schemeClr val="accent2"/>
              </a:gs>
              <a:gs pos="45000">
                <a:schemeClr val="accent2"/>
              </a:gs>
              <a:gs pos="15000">
                <a:schemeClr val="accent3"/>
              </a:gs>
              <a:gs pos="85000">
                <a:schemeClr val="accent1"/>
              </a:gs>
            </a:gsLst>
            <a:lin ang="0" scaled="0"/>
          </a:gra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7" name="Oval 6">
            <a:extLst>
              <a:ext uri="{FF2B5EF4-FFF2-40B4-BE49-F238E27FC236}">
                <a16:creationId xmlns:a16="http://schemas.microsoft.com/office/drawing/2014/main" id="{CCB5CC1B-3774-4FC1-988F-F26F5A4E57D9}"/>
              </a:ext>
            </a:extLst>
          </p:cNvPr>
          <p:cNvSpPr/>
          <p:nvPr userDrawn="1"/>
        </p:nvSpPr>
        <p:spPr>
          <a:xfrm>
            <a:off x="3645174" y="917979"/>
            <a:ext cx="616857" cy="616857"/>
          </a:xfrm>
          <a:prstGeom prst="ellipse">
            <a:avLst/>
          </a:prstGeom>
          <a:solidFill>
            <a:schemeClr val="bg2"/>
          </a:solidFill>
          <a:ln>
            <a:no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10" name="Oval 9">
            <a:extLst>
              <a:ext uri="{FF2B5EF4-FFF2-40B4-BE49-F238E27FC236}">
                <a16:creationId xmlns:a16="http://schemas.microsoft.com/office/drawing/2014/main" id="{AF4225ED-67A1-4B74-91DF-FC9F49C9130A}"/>
              </a:ext>
            </a:extLst>
          </p:cNvPr>
          <p:cNvSpPr/>
          <p:nvPr userDrawn="1"/>
        </p:nvSpPr>
        <p:spPr>
          <a:xfrm>
            <a:off x="3645174" y="2215323"/>
            <a:ext cx="616857" cy="616857"/>
          </a:xfrm>
          <a:prstGeom prst="ellipse">
            <a:avLst/>
          </a:prstGeom>
          <a:solidFill>
            <a:schemeClr val="bg2"/>
          </a:solidFill>
          <a:ln>
            <a:no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11" name="Oval 10">
            <a:extLst>
              <a:ext uri="{FF2B5EF4-FFF2-40B4-BE49-F238E27FC236}">
                <a16:creationId xmlns:a16="http://schemas.microsoft.com/office/drawing/2014/main" id="{EBF2FF24-4ED1-4DEB-9797-5CDAF495F5CD}"/>
              </a:ext>
            </a:extLst>
          </p:cNvPr>
          <p:cNvSpPr/>
          <p:nvPr userDrawn="1"/>
        </p:nvSpPr>
        <p:spPr>
          <a:xfrm>
            <a:off x="3645174" y="3512667"/>
            <a:ext cx="616857" cy="616857"/>
          </a:xfrm>
          <a:prstGeom prst="ellipse">
            <a:avLst/>
          </a:prstGeom>
          <a:solidFill>
            <a:schemeClr val="bg2"/>
          </a:solidFill>
          <a:ln>
            <a:no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15" name="Text Placeholder 14">
            <a:extLst>
              <a:ext uri="{FF2B5EF4-FFF2-40B4-BE49-F238E27FC236}">
                <a16:creationId xmlns:a16="http://schemas.microsoft.com/office/drawing/2014/main" id="{30BCCDBB-7981-41C3-BB48-1665E4084DD9}"/>
              </a:ext>
            </a:extLst>
          </p:cNvPr>
          <p:cNvSpPr>
            <a:spLocks noGrp="1"/>
          </p:cNvSpPr>
          <p:nvPr>
            <p:ph type="body" sz="quarter" idx="11"/>
          </p:nvPr>
        </p:nvSpPr>
        <p:spPr>
          <a:xfrm>
            <a:off x="4436928" y="1103718"/>
            <a:ext cx="4249872" cy="245379"/>
          </a:xfrm>
        </p:spPr>
        <p:txBody>
          <a:bodyPr lIns="182880" tIns="0" anchor="ctr" anchorCtr="0"/>
          <a:lstStyle>
            <a:lvl1pPr marL="0" indent="0" algn="l" defTabSz="457200" rtl="0" eaLnBrk="1" latinLnBrk="0" hangingPunct="1">
              <a:lnSpc>
                <a:spcPct val="90000"/>
              </a:lnSpc>
              <a:spcBef>
                <a:spcPts val="600"/>
              </a:spcBef>
              <a:buFontTx/>
              <a:buNone/>
              <a:defRPr lang="en-US" sz="1400" b="1" i="0" kern="1200" dirty="0" smtClean="0">
                <a:solidFill>
                  <a:schemeClr val="accent1"/>
                </a:solidFill>
                <a:latin typeface="+mn-lt"/>
                <a:ea typeface="+mn-ea"/>
                <a:cs typeface="Amazon Ember Regular" charset="0"/>
              </a:defRPr>
            </a:lvl1pPr>
          </a:lstStyle>
          <a:p>
            <a:pPr lvl="0"/>
            <a:r>
              <a:rPr lang="en-US" dirty="0"/>
              <a:t>Click to edit Master text style</a:t>
            </a:r>
          </a:p>
        </p:txBody>
      </p:sp>
      <p:sp>
        <p:nvSpPr>
          <p:cNvPr id="23" name="Text Placeholder 14">
            <a:extLst>
              <a:ext uri="{FF2B5EF4-FFF2-40B4-BE49-F238E27FC236}">
                <a16:creationId xmlns:a16="http://schemas.microsoft.com/office/drawing/2014/main" id="{3D241DF9-5CDD-40C5-80FF-C6FF44465639}"/>
              </a:ext>
            </a:extLst>
          </p:cNvPr>
          <p:cNvSpPr>
            <a:spLocks noGrp="1"/>
          </p:cNvSpPr>
          <p:nvPr>
            <p:ph type="body" sz="quarter" idx="14"/>
          </p:nvPr>
        </p:nvSpPr>
        <p:spPr>
          <a:xfrm>
            <a:off x="4436928" y="3698406"/>
            <a:ext cx="4249872" cy="245379"/>
          </a:xfrm>
        </p:spPr>
        <p:txBody>
          <a:bodyPr lIns="182880" tIns="0" anchor="ctr" anchorCtr="0"/>
          <a:lstStyle>
            <a:lvl1pPr marL="0" indent="0" algn="l" defTabSz="457200" rtl="0" eaLnBrk="1" latinLnBrk="0" hangingPunct="1">
              <a:lnSpc>
                <a:spcPct val="90000"/>
              </a:lnSpc>
              <a:spcBef>
                <a:spcPts val="600"/>
              </a:spcBef>
              <a:buFontTx/>
              <a:buNone/>
              <a:defRPr lang="en-US" sz="1400" b="1" i="0" kern="1200" dirty="0" smtClean="0">
                <a:solidFill>
                  <a:schemeClr val="accent1"/>
                </a:solidFill>
                <a:latin typeface="+mn-lt"/>
                <a:ea typeface="+mn-ea"/>
                <a:cs typeface="Amazon Ember Regular" charset="0"/>
              </a:defRPr>
            </a:lvl1pPr>
          </a:lstStyle>
          <a:p>
            <a:pPr lvl="0"/>
            <a:r>
              <a:rPr lang="en-US" dirty="0"/>
              <a:t>Click to edit Master text style</a:t>
            </a:r>
          </a:p>
        </p:txBody>
      </p:sp>
      <p:sp>
        <p:nvSpPr>
          <p:cNvPr id="31" name="Text Placeholder 14">
            <a:extLst>
              <a:ext uri="{FF2B5EF4-FFF2-40B4-BE49-F238E27FC236}">
                <a16:creationId xmlns:a16="http://schemas.microsoft.com/office/drawing/2014/main" id="{1CCAB414-0CCA-483B-BE67-AEEFCFD00D01}"/>
              </a:ext>
            </a:extLst>
          </p:cNvPr>
          <p:cNvSpPr>
            <a:spLocks noGrp="1"/>
          </p:cNvSpPr>
          <p:nvPr>
            <p:ph type="body" sz="quarter" idx="16"/>
          </p:nvPr>
        </p:nvSpPr>
        <p:spPr>
          <a:xfrm>
            <a:off x="4436928" y="2401062"/>
            <a:ext cx="4249872" cy="245379"/>
          </a:xfrm>
        </p:spPr>
        <p:txBody>
          <a:bodyPr lIns="182880" tIns="0" anchor="ctr" anchorCtr="0"/>
          <a:lstStyle>
            <a:lvl1pPr marL="0" indent="0" algn="l" defTabSz="457200" rtl="0" eaLnBrk="1" latinLnBrk="0" hangingPunct="1">
              <a:lnSpc>
                <a:spcPct val="90000"/>
              </a:lnSpc>
              <a:spcBef>
                <a:spcPts val="600"/>
              </a:spcBef>
              <a:buFontTx/>
              <a:buNone/>
              <a:defRPr lang="en-US" sz="1400" b="1" i="0" kern="1200" dirty="0" smtClean="0">
                <a:solidFill>
                  <a:schemeClr val="accent1"/>
                </a:solidFill>
                <a:latin typeface="+mn-lt"/>
                <a:ea typeface="+mn-ea"/>
                <a:cs typeface="Amazon Ember Regular" charset="0"/>
              </a:defRPr>
            </a:lvl1pPr>
          </a:lstStyle>
          <a:p>
            <a:pPr lvl="0"/>
            <a:r>
              <a:rPr lang="en-US" dirty="0"/>
              <a:t>Click to edit Master text style</a:t>
            </a:r>
          </a:p>
        </p:txBody>
      </p:sp>
      <p:sp>
        <p:nvSpPr>
          <p:cNvPr id="14" name="Rectangle: Top Corners Rounded 13">
            <a:extLst>
              <a:ext uri="{FF2B5EF4-FFF2-40B4-BE49-F238E27FC236}">
                <a16:creationId xmlns:a16="http://schemas.microsoft.com/office/drawing/2014/main" id="{48F1C8D8-5E6F-43DD-83C9-6B3F39EEF18D}"/>
              </a:ext>
            </a:extLst>
          </p:cNvPr>
          <p:cNvSpPr/>
          <p:nvPr userDrawn="1"/>
        </p:nvSpPr>
        <p:spPr>
          <a:xfrm rot="16200000" flipV="1">
            <a:off x="1243328" y="2630168"/>
            <a:ext cx="622302" cy="3108960"/>
          </a:xfrm>
          <a:prstGeom prst="round2SameRect">
            <a:avLst>
              <a:gd name="adj1" fmla="val 50000"/>
              <a:gd name="adj2" fmla="val 0"/>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vert="vert270" lIns="0" tIns="91440" rIns="0" bIns="457200" rtlCol="0" anchor="ctr"/>
          <a:lstStyle/>
          <a:p>
            <a:endParaRPr lang="en-US" sz="1000" b="1" dirty="0">
              <a:solidFill>
                <a:schemeClr val="bg1"/>
              </a:solidFill>
            </a:endParaRPr>
          </a:p>
        </p:txBody>
      </p:sp>
      <p:sp>
        <p:nvSpPr>
          <p:cNvPr id="16" name="Text Placeholder 18">
            <a:extLst>
              <a:ext uri="{FF2B5EF4-FFF2-40B4-BE49-F238E27FC236}">
                <a16:creationId xmlns:a16="http://schemas.microsoft.com/office/drawing/2014/main" id="{AD93428C-E14F-41B7-84DB-9A05673711CF}"/>
              </a:ext>
            </a:extLst>
          </p:cNvPr>
          <p:cNvSpPr>
            <a:spLocks noGrp="1"/>
          </p:cNvSpPr>
          <p:nvPr>
            <p:ph type="body" sz="quarter" idx="17"/>
          </p:nvPr>
        </p:nvSpPr>
        <p:spPr>
          <a:xfrm>
            <a:off x="457200" y="3998117"/>
            <a:ext cx="2505075" cy="373062"/>
          </a:xfrm>
        </p:spPr>
        <p:txBody>
          <a:bodyPr rIns="182880" anchor="ctr" anchorCtr="0"/>
          <a:lstStyle>
            <a:lvl1pPr marL="0" algn="l" defTabSz="457200" rtl="0" eaLnBrk="1" latinLnBrk="0" hangingPunct="1">
              <a:defRPr lang="en-US" sz="1200" kern="1200" dirty="0" smtClean="0">
                <a:solidFill>
                  <a:schemeClr val="bg1"/>
                </a:solidFill>
                <a:latin typeface="+mn-lt"/>
                <a:ea typeface="+mn-ea"/>
                <a:cs typeface="+mn-cs"/>
              </a:defRPr>
            </a:lvl1pPr>
          </a:lstStyle>
          <a:p>
            <a:pPr lvl="0"/>
            <a:r>
              <a:rPr lang="en-US" dirty="0"/>
              <a:t>Click to edit Master text styles</a:t>
            </a:r>
          </a:p>
        </p:txBody>
      </p:sp>
    </p:spTree>
    <p:extLst>
      <p:ext uri="{BB962C8B-B14F-4D97-AF65-F5344CB8AC3E}">
        <p14:creationId xmlns:p14="http://schemas.microsoft.com/office/powerpoint/2010/main" val="3703158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enefits slide 3">
    <p:spTree>
      <p:nvGrpSpPr>
        <p:cNvPr id="1" name=""/>
        <p:cNvGrpSpPr/>
        <p:nvPr/>
      </p:nvGrpSpPr>
      <p:grpSpPr>
        <a:xfrm>
          <a:off x="0" y="0"/>
          <a:ext cx="0" cy="0"/>
          <a:chOff x="0" y="0"/>
          <a:chExt cx="0" cy="0"/>
        </a:xfrm>
      </p:grpSpPr>
      <p:sp>
        <p:nvSpPr>
          <p:cNvPr id="25" name="Graphic 6499">
            <a:extLst>
              <a:ext uri="{FF2B5EF4-FFF2-40B4-BE49-F238E27FC236}">
                <a16:creationId xmlns:a16="http://schemas.microsoft.com/office/drawing/2014/main" id="{02B31BF2-7B73-4FA9-A080-F0770B7A3CB1}"/>
              </a:ext>
            </a:extLst>
          </p:cNvPr>
          <p:cNvSpPr/>
          <p:nvPr userDrawn="1"/>
        </p:nvSpPr>
        <p:spPr>
          <a:xfrm>
            <a:off x="2701934" y="-27832"/>
            <a:ext cx="1497585" cy="5199164"/>
          </a:xfrm>
          <a:custGeom>
            <a:avLst/>
            <a:gdLst>
              <a:gd name="connsiteX0" fmla="*/ 0 w 1220323"/>
              <a:gd name="connsiteY0" fmla="*/ 4236595 h 4236594"/>
              <a:gd name="connsiteX1" fmla="*/ 1220324 w 1220323"/>
              <a:gd name="connsiteY1" fmla="*/ 2118297 h 4236594"/>
              <a:gd name="connsiteX2" fmla="*/ 0 w 1220323"/>
              <a:gd name="connsiteY2" fmla="*/ 0 h 4236594"/>
            </a:gdLst>
            <a:ahLst/>
            <a:cxnLst>
              <a:cxn ang="0">
                <a:pos x="connsiteX0" y="connsiteY0"/>
              </a:cxn>
              <a:cxn ang="0">
                <a:pos x="connsiteX1" y="connsiteY1"/>
              </a:cxn>
              <a:cxn ang="0">
                <a:pos x="connsiteX2" y="connsiteY2"/>
              </a:cxn>
            </a:cxnLst>
            <a:rect l="l" t="t" r="r" b="b"/>
            <a:pathLst>
              <a:path w="1220323" h="4236594">
                <a:moveTo>
                  <a:pt x="0" y="4236595"/>
                </a:moveTo>
                <a:cubicBezTo>
                  <a:pt x="729124" y="3811912"/>
                  <a:pt x="1220324" y="3023946"/>
                  <a:pt x="1220324" y="2118297"/>
                </a:cubicBezTo>
                <a:cubicBezTo>
                  <a:pt x="1220324" y="1212649"/>
                  <a:pt x="729124" y="424683"/>
                  <a:pt x="0" y="0"/>
                </a:cubicBezTo>
              </a:path>
            </a:pathLst>
          </a:custGeom>
          <a:solidFill>
            <a:schemeClr val="bg1"/>
          </a:solidFill>
          <a:ln w="31750">
            <a:gradFill>
              <a:gsLst>
                <a:gs pos="55000">
                  <a:schemeClr val="accent2"/>
                </a:gs>
                <a:gs pos="45000">
                  <a:schemeClr val="accent2"/>
                </a:gs>
                <a:gs pos="15000">
                  <a:schemeClr val="accent3"/>
                </a:gs>
                <a:gs pos="85000">
                  <a:schemeClr val="accent1"/>
                </a:gs>
              </a:gsLst>
              <a:lin ang="16200000" scaled="0"/>
            </a:gradFill>
            <a:tailEnd type="none"/>
          </a:ln>
          <a:effectLst/>
        </p:spPr>
        <p:style>
          <a:lnRef idx="2">
            <a:schemeClr val="accent1"/>
          </a:lnRef>
          <a:fillRef idx="0">
            <a:schemeClr val="accent1"/>
          </a:fillRef>
          <a:effectRef idx="1">
            <a:schemeClr val="accent1"/>
          </a:effectRef>
          <a:fontRef idx="minor">
            <a:schemeClr val="tx1"/>
          </a:fontRef>
        </p:style>
        <p:txBody>
          <a:bodyPr lIns="182880" tIns="146304" rIns="182880" bIns="146304" rtlCol="0" anchor="ctr"/>
          <a:lstStyle/>
          <a:p>
            <a:pPr algn="ctr"/>
            <a:endParaRPr lang="en-US"/>
          </a:p>
        </p:txBody>
      </p:sp>
      <p:sp>
        <p:nvSpPr>
          <p:cNvPr id="3" name="Title Placeholder 1">
            <a:extLst>
              <a:ext uri="{FF2B5EF4-FFF2-40B4-BE49-F238E27FC236}">
                <a16:creationId xmlns:a16="http://schemas.microsoft.com/office/drawing/2014/main" id="{76CB2A42-BFAB-4D2F-BCCD-5492D3042B65}"/>
              </a:ext>
            </a:extLst>
          </p:cNvPr>
          <p:cNvSpPr>
            <a:spLocks noGrp="1"/>
          </p:cNvSpPr>
          <p:nvPr>
            <p:ph type="title"/>
          </p:nvPr>
        </p:nvSpPr>
        <p:spPr>
          <a:xfrm>
            <a:off x="457201" y="1009650"/>
            <a:ext cx="2876550" cy="1562100"/>
          </a:xfrm>
          <a:prstGeom prst="rect">
            <a:avLst/>
          </a:prstGeom>
        </p:spPr>
        <p:txBody>
          <a:bodyPr vert="horz" lIns="0" tIns="0" rIns="0" bIns="0" rtlCol="0" anchor="b" anchorCtr="0">
            <a:noAutofit/>
          </a:bodyPr>
          <a:lstStyle>
            <a:lvl1pPr>
              <a:defRPr lang="en-US" sz="3200" b="1" dirty="0">
                <a:solidFill>
                  <a:schemeClr val="accent1"/>
                </a:solidFill>
              </a:defRPr>
            </a:lvl1pPr>
          </a:lstStyle>
          <a:p>
            <a:pPr marL="0" lvl="0">
              <a:spcBef>
                <a:spcPts val="0"/>
              </a:spcBef>
            </a:pPr>
            <a:r>
              <a:rPr lang="en-US" dirty="0"/>
              <a:t>Click to edit Master title style</a:t>
            </a:r>
          </a:p>
        </p:txBody>
      </p:sp>
      <p:sp>
        <p:nvSpPr>
          <p:cNvPr id="15" name="Text Placeholder 4">
            <a:extLst>
              <a:ext uri="{FF2B5EF4-FFF2-40B4-BE49-F238E27FC236}">
                <a16:creationId xmlns:a16="http://schemas.microsoft.com/office/drawing/2014/main" id="{05BFF795-ED48-424F-9967-2D4B37667939}"/>
              </a:ext>
            </a:extLst>
          </p:cNvPr>
          <p:cNvSpPr>
            <a:spLocks noGrp="1"/>
          </p:cNvSpPr>
          <p:nvPr>
            <p:ph type="body" sz="quarter" idx="11"/>
          </p:nvPr>
        </p:nvSpPr>
        <p:spPr>
          <a:xfrm>
            <a:off x="457201" y="2733675"/>
            <a:ext cx="2876550" cy="1762125"/>
          </a:xfrm>
        </p:spPr>
        <p:txBody>
          <a:bodyPr/>
          <a:lstStyle>
            <a:lvl1pPr marL="0" algn="l" defTabSz="457200" rtl="0" eaLnBrk="1" latinLnBrk="0" hangingPunct="1">
              <a:lnSpc>
                <a:spcPct val="90000"/>
              </a:lnSpc>
              <a:spcBef>
                <a:spcPts val="600"/>
              </a:spcBef>
              <a:buNone/>
              <a:defRPr lang="en-US" sz="2000" b="0" i="0" kern="1200" dirty="0" smtClean="0">
                <a:solidFill>
                  <a:schemeClr val="tx1"/>
                </a:solidFill>
                <a:latin typeface="+mj-lt"/>
                <a:ea typeface="+mj-ea"/>
                <a:cs typeface="Amazon Ember Regular" charset="0"/>
              </a:defRPr>
            </a:lvl1pPr>
            <a:lvl2pPr marL="457200" indent="0">
              <a:buNone/>
              <a:defRPr/>
            </a:lvl2pPr>
          </a:lstStyle>
          <a:p>
            <a:pPr lvl="0"/>
            <a:r>
              <a:rPr lang="en-US" dirty="0"/>
              <a:t>Click to edit Master text styles</a:t>
            </a:r>
          </a:p>
        </p:txBody>
      </p:sp>
      <p:sp>
        <p:nvSpPr>
          <p:cNvPr id="26" name="Text Placeholder 16">
            <a:extLst>
              <a:ext uri="{FF2B5EF4-FFF2-40B4-BE49-F238E27FC236}">
                <a16:creationId xmlns:a16="http://schemas.microsoft.com/office/drawing/2014/main" id="{FE0FA12F-B74E-452A-A485-D8B0B91D2283}"/>
              </a:ext>
            </a:extLst>
          </p:cNvPr>
          <p:cNvSpPr>
            <a:spLocks noGrp="1"/>
          </p:cNvSpPr>
          <p:nvPr>
            <p:ph type="body" sz="quarter" idx="12"/>
          </p:nvPr>
        </p:nvSpPr>
        <p:spPr>
          <a:xfrm>
            <a:off x="4369969" y="1418147"/>
            <a:ext cx="4316830" cy="346309"/>
          </a:xfrm>
        </p:spPr>
        <p:txBody>
          <a:bodyPr lIns="182880" tIns="45720"/>
          <a:lstStyle>
            <a:lvl1pPr marL="0" indent="0" algn="l" defTabSz="457200" rtl="0" eaLnBrk="1" latinLnBrk="0" hangingPunct="1">
              <a:lnSpc>
                <a:spcPct val="90000"/>
              </a:lnSpc>
              <a:spcBef>
                <a:spcPts val="0"/>
              </a:spcBef>
              <a:buFontTx/>
              <a:buNone/>
              <a:defRPr lang="en-US" sz="900" b="0" i="0" kern="1200" dirty="0" smtClean="0">
                <a:solidFill>
                  <a:schemeClr val="tx1"/>
                </a:solidFill>
                <a:latin typeface="+mn-lt"/>
                <a:ea typeface="+mn-ea"/>
                <a:cs typeface="Amazon Ember Regular" charset="0"/>
              </a:defRPr>
            </a:lvl1pPr>
            <a:lvl2pPr marL="457200" indent="0">
              <a:buNone/>
              <a:defRPr/>
            </a:lvl2pPr>
          </a:lstStyle>
          <a:p>
            <a:pPr lvl="0"/>
            <a:r>
              <a:rPr lang="en-US" dirty="0"/>
              <a:t>Click to edit Master text styles</a:t>
            </a:r>
          </a:p>
        </p:txBody>
      </p:sp>
      <p:sp>
        <p:nvSpPr>
          <p:cNvPr id="27" name="Text Placeholder 14">
            <a:extLst>
              <a:ext uri="{FF2B5EF4-FFF2-40B4-BE49-F238E27FC236}">
                <a16:creationId xmlns:a16="http://schemas.microsoft.com/office/drawing/2014/main" id="{7796576D-D464-469B-BACF-F0E85FF64402}"/>
              </a:ext>
            </a:extLst>
          </p:cNvPr>
          <p:cNvSpPr>
            <a:spLocks noGrp="1"/>
          </p:cNvSpPr>
          <p:nvPr>
            <p:ph type="body" sz="quarter" idx="13"/>
          </p:nvPr>
        </p:nvSpPr>
        <p:spPr>
          <a:xfrm>
            <a:off x="4369968" y="1147599"/>
            <a:ext cx="4316829" cy="245379"/>
          </a:xfrm>
        </p:spPr>
        <p:txBody>
          <a:bodyPr lIns="182880" tIns="91440"/>
          <a:lstStyle>
            <a:lvl1pPr marL="0" indent="0" algn="l" defTabSz="457200" rtl="0" eaLnBrk="1" latinLnBrk="0" hangingPunct="1">
              <a:lnSpc>
                <a:spcPct val="90000"/>
              </a:lnSpc>
              <a:spcBef>
                <a:spcPts val="600"/>
              </a:spcBef>
              <a:buFontTx/>
              <a:buNone/>
              <a:defRPr lang="en-US" sz="1400" b="1" i="0" kern="1200" dirty="0" smtClean="0">
                <a:solidFill>
                  <a:schemeClr val="accent1"/>
                </a:solidFill>
                <a:latin typeface="+mn-lt"/>
                <a:ea typeface="+mn-ea"/>
                <a:cs typeface="Amazon Ember Regular" charset="0"/>
              </a:defRPr>
            </a:lvl1pPr>
          </a:lstStyle>
          <a:p>
            <a:pPr lvl="0"/>
            <a:r>
              <a:rPr lang="en-US" dirty="0"/>
              <a:t>Click to edit Master text style</a:t>
            </a:r>
          </a:p>
        </p:txBody>
      </p:sp>
      <p:sp>
        <p:nvSpPr>
          <p:cNvPr id="28" name="Text Placeholder 16">
            <a:extLst>
              <a:ext uri="{FF2B5EF4-FFF2-40B4-BE49-F238E27FC236}">
                <a16:creationId xmlns:a16="http://schemas.microsoft.com/office/drawing/2014/main" id="{32CBFD9D-7533-4783-8159-EE601946B063}"/>
              </a:ext>
            </a:extLst>
          </p:cNvPr>
          <p:cNvSpPr>
            <a:spLocks noGrp="1"/>
          </p:cNvSpPr>
          <p:nvPr>
            <p:ph type="body" sz="quarter" idx="14"/>
          </p:nvPr>
        </p:nvSpPr>
        <p:spPr>
          <a:xfrm>
            <a:off x="4573303" y="2529675"/>
            <a:ext cx="4113494" cy="346309"/>
          </a:xfrm>
        </p:spPr>
        <p:txBody>
          <a:bodyPr lIns="182880" tIns="45720"/>
          <a:lstStyle>
            <a:lvl1pPr marL="0" indent="0" algn="l" defTabSz="457200" rtl="0" eaLnBrk="1" latinLnBrk="0" hangingPunct="1">
              <a:lnSpc>
                <a:spcPct val="90000"/>
              </a:lnSpc>
              <a:spcBef>
                <a:spcPts val="0"/>
              </a:spcBef>
              <a:buFontTx/>
              <a:buNone/>
              <a:defRPr lang="en-US" sz="900" b="0" i="0" kern="1200" dirty="0" smtClean="0">
                <a:solidFill>
                  <a:schemeClr val="tx1"/>
                </a:solidFill>
                <a:latin typeface="+mn-lt"/>
                <a:ea typeface="+mn-ea"/>
                <a:cs typeface="Amazon Ember Regular" charset="0"/>
              </a:defRPr>
            </a:lvl1pPr>
            <a:lvl2pPr marL="457200" indent="0">
              <a:buNone/>
              <a:defRPr/>
            </a:lvl2pPr>
          </a:lstStyle>
          <a:p>
            <a:pPr lvl="0"/>
            <a:r>
              <a:rPr lang="en-US" dirty="0"/>
              <a:t>Click to edit Master text styles</a:t>
            </a:r>
          </a:p>
        </p:txBody>
      </p:sp>
      <p:sp>
        <p:nvSpPr>
          <p:cNvPr id="29" name="Text Placeholder 14">
            <a:extLst>
              <a:ext uri="{FF2B5EF4-FFF2-40B4-BE49-F238E27FC236}">
                <a16:creationId xmlns:a16="http://schemas.microsoft.com/office/drawing/2014/main" id="{1D31B3D9-01F1-4F43-B225-2B1060139F03}"/>
              </a:ext>
            </a:extLst>
          </p:cNvPr>
          <p:cNvSpPr>
            <a:spLocks noGrp="1"/>
          </p:cNvSpPr>
          <p:nvPr>
            <p:ph type="body" sz="quarter" idx="15"/>
          </p:nvPr>
        </p:nvSpPr>
        <p:spPr>
          <a:xfrm>
            <a:off x="4573302" y="2259127"/>
            <a:ext cx="4113495" cy="245379"/>
          </a:xfrm>
        </p:spPr>
        <p:txBody>
          <a:bodyPr lIns="182880" tIns="91440"/>
          <a:lstStyle>
            <a:lvl1pPr marL="0" indent="0" algn="l" defTabSz="457200" rtl="0" eaLnBrk="1" latinLnBrk="0" hangingPunct="1">
              <a:lnSpc>
                <a:spcPct val="90000"/>
              </a:lnSpc>
              <a:spcBef>
                <a:spcPts val="600"/>
              </a:spcBef>
              <a:buFontTx/>
              <a:buNone/>
              <a:defRPr lang="en-US" sz="1400" b="1" i="0" kern="1200" dirty="0" smtClean="0">
                <a:solidFill>
                  <a:schemeClr val="accent1"/>
                </a:solidFill>
                <a:latin typeface="+mn-lt"/>
                <a:ea typeface="+mn-ea"/>
                <a:cs typeface="Amazon Ember Regular" charset="0"/>
              </a:defRPr>
            </a:lvl1pPr>
          </a:lstStyle>
          <a:p>
            <a:pPr lvl="0"/>
            <a:r>
              <a:rPr lang="en-US" dirty="0"/>
              <a:t>Click to edit Master text style</a:t>
            </a:r>
          </a:p>
        </p:txBody>
      </p:sp>
      <p:sp>
        <p:nvSpPr>
          <p:cNvPr id="30" name="Text Placeholder 16">
            <a:extLst>
              <a:ext uri="{FF2B5EF4-FFF2-40B4-BE49-F238E27FC236}">
                <a16:creationId xmlns:a16="http://schemas.microsoft.com/office/drawing/2014/main" id="{A9AB1286-D906-488B-8C3C-ECDACFEF62A4}"/>
              </a:ext>
            </a:extLst>
          </p:cNvPr>
          <p:cNvSpPr>
            <a:spLocks noGrp="1"/>
          </p:cNvSpPr>
          <p:nvPr>
            <p:ph type="body" sz="quarter" idx="16"/>
          </p:nvPr>
        </p:nvSpPr>
        <p:spPr>
          <a:xfrm>
            <a:off x="4369968" y="3689082"/>
            <a:ext cx="4316831" cy="346309"/>
          </a:xfrm>
        </p:spPr>
        <p:txBody>
          <a:bodyPr lIns="182880" tIns="45720"/>
          <a:lstStyle>
            <a:lvl1pPr marL="0" indent="0" algn="l" defTabSz="457200" rtl="0" eaLnBrk="1" latinLnBrk="0" hangingPunct="1">
              <a:lnSpc>
                <a:spcPct val="90000"/>
              </a:lnSpc>
              <a:spcBef>
                <a:spcPts val="0"/>
              </a:spcBef>
              <a:buFontTx/>
              <a:buNone/>
              <a:defRPr lang="en-US" sz="900" b="0" i="0" kern="1200" dirty="0" smtClean="0">
                <a:solidFill>
                  <a:schemeClr val="tx1"/>
                </a:solidFill>
                <a:latin typeface="+mn-lt"/>
                <a:ea typeface="+mn-ea"/>
                <a:cs typeface="Amazon Ember Regular" charset="0"/>
              </a:defRPr>
            </a:lvl1pPr>
            <a:lvl2pPr marL="457200" indent="0">
              <a:buNone/>
              <a:defRPr/>
            </a:lvl2pPr>
          </a:lstStyle>
          <a:p>
            <a:pPr lvl="0"/>
            <a:r>
              <a:rPr lang="en-US" dirty="0"/>
              <a:t>Click to edit Master text styles</a:t>
            </a:r>
          </a:p>
        </p:txBody>
      </p:sp>
      <p:sp>
        <p:nvSpPr>
          <p:cNvPr id="31" name="Text Placeholder 14">
            <a:extLst>
              <a:ext uri="{FF2B5EF4-FFF2-40B4-BE49-F238E27FC236}">
                <a16:creationId xmlns:a16="http://schemas.microsoft.com/office/drawing/2014/main" id="{EED10809-08D8-4D93-A2CA-2A6BFBDEF7FF}"/>
              </a:ext>
            </a:extLst>
          </p:cNvPr>
          <p:cNvSpPr>
            <a:spLocks noGrp="1"/>
          </p:cNvSpPr>
          <p:nvPr>
            <p:ph type="body" sz="quarter" idx="17"/>
          </p:nvPr>
        </p:nvSpPr>
        <p:spPr>
          <a:xfrm>
            <a:off x="4369968" y="3418534"/>
            <a:ext cx="4316829" cy="245379"/>
          </a:xfrm>
        </p:spPr>
        <p:txBody>
          <a:bodyPr lIns="182880" tIns="91440"/>
          <a:lstStyle>
            <a:lvl1pPr marL="0" indent="0" algn="l" defTabSz="457200" rtl="0" eaLnBrk="1" latinLnBrk="0" hangingPunct="1">
              <a:lnSpc>
                <a:spcPct val="90000"/>
              </a:lnSpc>
              <a:spcBef>
                <a:spcPts val="600"/>
              </a:spcBef>
              <a:buFontTx/>
              <a:buNone/>
              <a:defRPr lang="en-US" sz="1400" b="1" i="0" kern="1200" dirty="0" smtClean="0">
                <a:solidFill>
                  <a:schemeClr val="accent1"/>
                </a:solidFill>
                <a:latin typeface="+mn-lt"/>
                <a:ea typeface="+mn-ea"/>
                <a:cs typeface="Amazon Ember Regular" charset="0"/>
              </a:defRPr>
            </a:lvl1pPr>
          </a:lstStyle>
          <a:p>
            <a:pPr lvl="0"/>
            <a:r>
              <a:rPr lang="en-US" dirty="0"/>
              <a:t>Click to edit Master text style</a:t>
            </a:r>
          </a:p>
        </p:txBody>
      </p:sp>
      <p:sp>
        <p:nvSpPr>
          <p:cNvPr id="16" name="Freeform: Shape 15">
            <a:extLst>
              <a:ext uri="{FF2B5EF4-FFF2-40B4-BE49-F238E27FC236}">
                <a16:creationId xmlns:a16="http://schemas.microsoft.com/office/drawing/2014/main" id="{547C5297-956D-4005-A636-2EFB767AF8AE}"/>
              </a:ext>
            </a:extLst>
          </p:cNvPr>
          <p:cNvSpPr/>
          <p:nvPr/>
        </p:nvSpPr>
        <p:spPr>
          <a:xfrm>
            <a:off x="3609856" y="1089079"/>
            <a:ext cx="731520" cy="731520"/>
          </a:xfrm>
          <a:custGeom>
            <a:avLst/>
            <a:gdLst>
              <a:gd name="connsiteX0" fmla="*/ 0 w 898326"/>
              <a:gd name="connsiteY0" fmla="*/ 449163 h 898326"/>
              <a:gd name="connsiteX1" fmla="*/ 449163 w 898326"/>
              <a:gd name="connsiteY1" fmla="*/ 0 h 898326"/>
              <a:gd name="connsiteX2" fmla="*/ 898326 w 898326"/>
              <a:gd name="connsiteY2" fmla="*/ 449163 h 898326"/>
              <a:gd name="connsiteX3" fmla="*/ 449163 w 898326"/>
              <a:gd name="connsiteY3" fmla="*/ 898326 h 898326"/>
              <a:gd name="connsiteX4" fmla="*/ 0 w 898326"/>
              <a:gd name="connsiteY4" fmla="*/ 449163 h 8983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8326" h="898326">
                <a:moveTo>
                  <a:pt x="0" y="449163"/>
                </a:moveTo>
                <a:cubicBezTo>
                  <a:pt x="0" y="201097"/>
                  <a:pt x="201097" y="0"/>
                  <a:pt x="449163" y="0"/>
                </a:cubicBezTo>
                <a:cubicBezTo>
                  <a:pt x="697229" y="0"/>
                  <a:pt x="898326" y="201097"/>
                  <a:pt x="898326" y="449163"/>
                </a:cubicBezTo>
                <a:cubicBezTo>
                  <a:pt x="898326" y="697229"/>
                  <a:pt x="697229" y="898326"/>
                  <a:pt x="449163" y="898326"/>
                </a:cubicBezTo>
                <a:cubicBezTo>
                  <a:pt x="201097" y="898326"/>
                  <a:pt x="0" y="697229"/>
                  <a:pt x="0" y="449163"/>
                </a:cubicBezTo>
                <a:close/>
              </a:path>
            </a:pathLst>
          </a:custGeom>
          <a:solidFill>
            <a:schemeClr val="bg2"/>
          </a:solidFill>
          <a:ln w="28575">
            <a:gradFill>
              <a:gsLst>
                <a:gs pos="0">
                  <a:schemeClr val="accent1"/>
                </a:gs>
                <a:gs pos="100000">
                  <a:srgbClr val="FFA800"/>
                </a:gs>
              </a:gsLst>
              <a:lin ang="5400000" scaled="1"/>
            </a:gra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lvl="0" algn="ctr"/>
            <a:endParaRPr lang="en-US">
              <a:solidFill>
                <a:schemeClr val="tx1"/>
              </a:solidFill>
            </a:endParaRPr>
          </a:p>
        </p:txBody>
      </p:sp>
      <p:sp>
        <p:nvSpPr>
          <p:cNvPr id="18" name="Freeform: Shape 17">
            <a:extLst>
              <a:ext uri="{FF2B5EF4-FFF2-40B4-BE49-F238E27FC236}">
                <a16:creationId xmlns:a16="http://schemas.microsoft.com/office/drawing/2014/main" id="{95CED757-FA83-4BB8-99E4-EE0FC1E30F72}"/>
              </a:ext>
            </a:extLst>
          </p:cNvPr>
          <p:cNvSpPr/>
          <p:nvPr/>
        </p:nvSpPr>
        <p:spPr>
          <a:xfrm>
            <a:off x="3813508" y="2205990"/>
            <a:ext cx="731520" cy="731520"/>
          </a:xfrm>
          <a:custGeom>
            <a:avLst/>
            <a:gdLst>
              <a:gd name="connsiteX0" fmla="*/ 0 w 898326"/>
              <a:gd name="connsiteY0" fmla="*/ 449163 h 898326"/>
              <a:gd name="connsiteX1" fmla="*/ 449163 w 898326"/>
              <a:gd name="connsiteY1" fmla="*/ 0 h 898326"/>
              <a:gd name="connsiteX2" fmla="*/ 898326 w 898326"/>
              <a:gd name="connsiteY2" fmla="*/ 449163 h 898326"/>
              <a:gd name="connsiteX3" fmla="*/ 449163 w 898326"/>
              <a:gd name="connsiteY3" fmla="*/ 898326 h 898326"/>
              <a:gd name="connsiteX4" fmla="*/ 0 w 898326"/>
              <a:gd name="connsiteY4" fmla="*/ 449163 h 8983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8326" h="898326">
                <a:moveTo>
                  <a:pt x="0" y="449163"/>
                </a:moveTo>
                <a:cubicBezTo>
                  <a:pt x="0" y="201097"/>
                  <a:pt x="201097" y="0"/>
                  <a:pt x="449163" y="0"/>
                </a:cubicBezTo>
                <a:cubicBezTo>
                  <a:pt x="697229" y="0"/>
                  <a:pt x="898326" y="201097"/>
                  <a:pt x="898326" y="449163"/>
                </a:cubicBezTo>
                <a:cubicBezTo>
                  <a:pt x="898326" y="697229"/>
                  <a:pt x="697229" y="898326"/>
                  <a:pt x="449163" y="898326"/>
                </a:cubicBezTo>
                <a:cubicBezTo>
                  <a:pt x="201097" y="898326"/>
                  <a:pt x="0" y="697229"/>
                  <a:pt x="0" y="449163"/>
                </a:cubicBezTo>
                <a:close/>
              </a:path>
            </a:pathLst>
          </a:custGeom>
          <a:solidFill>
            <a:schemeClr val="bg2"/>
          </a:solidFill>
          <a:ln w="28575">
            <a:gradFill>
              <a:gsLst>
                <a:gs pos="0">
                  <a:srgbClr val="FFB000"/>
                </a:gs>
                <a:gs pos="100000">
                  <a:srgbClr val="FF900B"/>
                </a:gs>
              </a:gsLst>
              <a:lin ang="5400000" scaled="1"/>
            </a:gra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lvl="0" algn="ctr"/>
            <a:endParaRPr lang="en-US">
              <a:solidFill>
                <a:schemeClr val="tx1"/>
              </a:solidFill>
            </a:endParaRPr>
          </a:p>
        </p:txBody>
      </p:sp>
      <p:sp>
        <p:nvSpPr>
          <p:cNvPr id="20" name="Freeform: Shape 19">
            <a:extLst>
              <a:ext uri="{FF2B5EF4-FFF2-40B4-BE49-F238E27FC236}">
                <a16:creationId xmlns:a16="http://schemas.microsoft.com/office/drawing/2014/main" id="{FE63B4AD-D78F-4266-9CDB-20848DC8B6BA}"/>
              </a:ext>
            </a:extLst>
          </p:cNvPr>
          <p:cNvSpPr/>
          <p:nvPr/>
        </p:nvSpPr>
        <p:spPr>
          <a:xfrm rot="840482">
            <a:off x="3609856" y="3359404"/>
            <a:ext cx="731520" cy="731520"/>
          </a:xfrm>
          <a:custGeom>
            <a:avLst/>
            <a:gdLst>
              <a:gd name="connsiteX0" fmla="*/ 0 w 898326"/>
              <a:gd name="connsiteY0" fmla="*/ 449163 h 898326"/>
              <a:gd name="connsiteX1" fmla="*/ 449163 w 898326"/>
              <a:gd name="connsiteY1" fmla="*/ 0 h 898326"/>
              <a:gd name="connsiteX2" fmla="*/ 898326 w 898326"/>
              <a:gd name="connsiteY2" fmla="*/ 449163 h 898326"/>
              <a:gd name="connsiteX3" fmla="*/ 449163 w 898326"/>
              <a:gd name="connsiteY3" fmla="*/ 898326 h 898326"/>
              <a:gd name="connsiteX4" fmla="*/ 0 w 898326"/>
              <a:gd name="connsiteY4" fmla="*/ 449163 h 8983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8326" h="898326">
                <a:moveTo>
                  <a:pt x="0" y="449163"/>
                </a:moveTo>
                <a:cubicBezTo>
                  <a:pt x="0" y="201097"/>
                  <a:pt x="201097" y="0"/>
                  <a:pt x="449163" y="0"/>
                </a:cubicBezTo>
                <a:cubicBezTo>
                  <a:pt x="697229" y="0"/>
                  <a:pt x="898326" y="201097"/>
                  <a:pt x="898326" y="449163"/>
                </a:cubicBezTo>
                <a:cubicBezTo>
                  <a:pt x="898326" y="697229"/>
                  <a:pt x="697229" y="898326"/>
                  <a:pt x="449163" y="898326"/>
                </a:cubicBezTo>
                <a:cubicBezTo>
                  <a:pt x="201097" y="898326"/>
                  <a:pt x="0" y="697229"/>
                  <a:pt x="0" y="449163"/>
                </a:cubicBezTo>
                <a:close/>
              </a:path>
            </a:pathLst>
          </a:custGeom>
          <a:solidFill>
            <a:schemeClr val="bg2"/>
          </a:solidFill>
          <a:ln w="28575">
            <a:gradFill>
              <a:gsLst>
                <a:gs pos="0">
                  <a:srgbClr val="FF811F"/>
                </a:gs>
                <a:gs pos="100000">
                  <a:srgbClr val="FF5756"/>
                </a:gs>
              </a:gsLst>
              <a:lin ang="5400000" scaled="1"/>
            </a:gra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lvl="0" algn="ctr"/>
            <a:endParaRPr lang="en-US">
              <a:solidFill>
                <a:schemeClr val="tx1"/>
              </a:solidFill>
            </a:endParaRPr>
          </a:p>
        </p:txBody>
      </p:sp>
    </p:spTree>
    <p:extLst>
      <p:ext uri="{BB962C8B-B14F-4D97-AF65-F5344CB8AC3E}">
        <p14:creationId xmlns:p14="http://schemas.microsoft.com/office/powerpoint/2010/main" val="36376447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enefits slide 4">
    <p:spTree>
      <p:nvGrpSpPr>
        <p:cNvPr id="1" name=""/>
        <p:cNvGrpSpPr/>
        <p:nvPr/>
      </p:nvGrpSpPr>
      <p:grpSpPr>
        <a:xfrm>
          <a:off x="0" y="0"/>
          <a:ext cx="0" cy="0"/>
          <a:chOff x="0" y="0"/>
          <a:chExt cx="0" cy="0"/>
        </a:xfrm>
      </p:grpSpPr>
      <p:sp>
        <p:nvSpPr>
          <p:cNvPr id="25" name="Graphic 6499">
            <a:extLst>
              <a:ext uri="{FF2B5EF4-FFF2-40B4-BE49-F238E27FC236}">
                <a16:creationId xmlns:a16="http://schemas.microsoft.com/office/drawing/2014/main" id="{02B31BF2-7B73-4FA9-A080-F0770B7A3CB1}"/>
              </a:ext>
            </a:extLst>
          </p:cNvPr>
          <p:cNvSpPr/>
          <p:nvPr userDrawn="1"/>
        </p:nvSpPr>
        <p:spPr>
          <a:xfrm>
            <a:off x="2701934" y="-27832"/>
            <a:ext cx="1497585" cy="5199164"/>
          </a:xfrm>
          <a:custGeom>
            <a:avLst/>
            <a:gdLst>
              <a:gd name="connsiteX0" fmla="*/ 0 w 1220323"/>
              <a:gd name="connsiteY0" fmla="*/ 4236595 h 4236594"/>
              <a:gd name="connsiteX1" fmla="*/ 1220324 w 1220323"/>
              <a:gd name="connsiteY1" fmla="*/ 2118297 h 4236594"/>
              <a:gd name="connsiteX2" fmla="*/ 0 w 1220323"/>
              <a:gd name="connsiteY2" fmla="*/ 0 h 4236594"/>
            </a:gdLst>
            <a:ahLst/>
            <a:cxnLst>
              <a:cxn ang="0">
                <a:pos x="connsiteX0" y="connsiteY0"/>
              </a:cxn>
              <a:cxn ang="0">
                <a:pos x="connsiteX1" y="connsiteY1"/>
              </a:cxn>
              <a:cxn ang="0">
                <a:pos x="connsiteX2" y="connsiteY2"/>
              </a:cxn>
            </a:cxnLst>
            <a:rect l="l" t="t" r="r" b="b"/>
            <a:pathLst>
              <a:path w="1220323" h="4236594">
                <a:moveTo>
                  <a:pt x="0" y="4236595"/>
                </a:moveTo>
                <a:cubicBezTo>
                  <a:pt x="729124" y="3811912"/>
                  <a:pt x="1220324" y="3023946"/>
                  <a:pt x="1220324" y="2118297"/>
                </a:cubicBezTo>
                <a:cubicBezTo>
                  <a:pt x="1220324" y="1212649"/>
                  <a:pt x="729124" y="424683"/>
                  <a:pt x="0" y="0"/>
                </a:cubicBezTo>
              </a:path>
            </a:pathLst>
          </a:custGeom>
          <a:solidFill>
            <a:schemeClr val="bg1"/>
          </a:solidFill>
          <a:ln w="31750">
            <a:gradFill>
              <a:gsLst>
                <a:gs pos="55000">
                  <a:schemeClr val="accent2"/>
                </a:gs>
                <a:gs pos="45000">
                  <a:schemeClr val="accent2"/>
                </a:gs>
                <a:gs pos="15000">
                  <a:schemeClr val="accent3"/>
                </a:gs>
                <a:gs pos="85000">
                  <a:schemeClr val="accent1"/>
                </a:gs>
              </a:gsLst>
              <a:lin ang="16200000" scaled="0"/>
            </a:gradFill>
            <a:tailEnd type="none"/>
          </a:ln>
          <a:effectLst/>
        </p:spPr>
        <p:style>
          <a:lnRef idx="2">
            <a:schemeClr val="accent1"/>
          </a:lnRef>
          <a:fillRef idx="0">
            <a:schemeClr val="accent1"/>
          </a:fillRef>
          <a:effectRef idx="1">
            <a:schemeClr val="accent1"/>
          </a:effectRef>
          <a:fontRef idx="minor">
            <a:schemeClr val="tx1"/>
          </a:fontRef>
        </p:style>
        <p:txBody>
          <a:bodyPr lIns="182880" tIns="146304" rIns="182880" bIns="146304" rtlCol="0" anchor="ctr"/>
          <a:lstStyle/>
          <a:p>
            <a:pPr algn="ctr"/>
            <a:endParaRPr lang="en-US"/>
          </a:p>
        </p:txBody>
      </p:sp>
      <p:sp>
        <p:nvSpPr>
          <p:cNvPr id="3" name="Title Placeholder 1">
            <a:extLst>
              <a:ext uri="{FF2B5EF4-FFF2-40B4-BE49-F238E27FC236}">
                <a16:creationId xmlns:a16="http://schemas.microsoft.com/office/drawing/2014/main" id="{76CB2A42-BFAB-4D2F-BCCD-5492D3042B65}"/>
              </a:ext>
            </a:extLst>
          </p:cNvPr>
          <p:cNvSpPr>
            <a:spLocks noGrp="1"/>
          </p:cNvSpPr>
          <p:nvPr>
            <p:ph type="title"/>
          </p:nvPr>
        </p:nvSpPr>
        <p:spPr>
          <a:xfrm>
            <a:off x="457201" y="1009650"/>
            <a:ext cx="2876550" cy="1562100"/>
          </a:xfrm>
          <a:prstGeom prst="rect">
            <a:avLst/>
          </a:prstGeom>
        </p:spPr>
        <p:txBody>
          <a:bodyPr vert="horz" lIns="0" tIns="0" rIns="0" bIns="0" rtlCol="0" anchor="b" anchorCtr="0">
            <a:noAutofit/>
          </a:bodyPr>
          <a:lstStyle>
            <a:lvl1pPr>
              <a:defRPr lang="en-US" sz="3200" b="1" dirty="0">
                <a:solidFill>
                  <a:schemeClr val="accent1"/>
                </a:solidFill>
              </a:defRPr>
            </a:lvl1pPr>
          </a:lstStyle>
          <a:p>
            <a:pPr marL="0" lvl="0">
              <a:spcBef>
                <a:spcPts val="0"/>
              </a:spcBef>
            </a:pPr>
            <a:r>
              <a:rPr lang="en-US" dirty="0"/>
              <a:t>Click to edit Master title style</a:t>
            </a:r>
          </a:p>
        </p:txBody>
      </p:sp>
      <p:sp>
        <p:nvSpPr>
          <p:cNvPr id="15" name="Text Placeholder 4">
            <a:extLst>
              <a:ext uri="{FF2B5EF4-FFF2-40B4-BE49-F238E27FC236}">
                <a16:creationId xmlns:a16="http://schemas.microsoft.com/office/drawing/2014/main" id="{05BFF795-ED48-424F-9967-2D4B37667939}"/>
              </a:ext>
            </a:extLst>
          </p:cNvPr>
          <p:cNvSpPr>
            <a:spLocks noGrp="1"/>
          </p:cNvSpPr>
          <p:nvPr>
            <p:ph type="body" sz="quarter" idx="11"/>
          </p:nvPr>
        </p:nvSpPr>
        <p:spPr>
          <a:xfrm>
            <a:off x="457201" y="2733675"/>
            <a:ext cx="2876550" cy="1762125"/>
          </a:xfrm>
        </p:spPr>
        <p:txBody>
          <a:bodyPr/>
          <a:lstStyle>
            <a:lvl1pPr marL="0" algn="l" defTabSz="457200" rtl="0" eaLnBrk="1" latinLnBrk="0" hangingPunct="1">
              <a:lnSpc>
                <a:spcPct val="90000"/>
              </a:lnSpc>
              <a:spcBef>
                <a:spcPts val="600"/>
              </a:spcBef>
              <a:buNone/>
              <a:defRPr lang="en-US" sz="2000" b="0" i="0" kern="1200" dirty="0" smtClean="0">
                <a:solidFill>
                  <a:schemeClr val="tx1"/>
                </a:solidFill>
                <a:latin typeface="+mj-lt"/>
                <a:ea typeface="+mj-ea"/>
                <a:cs typeface="Amazon Ember Regular" charset="0"/>
              </a:defRPr>
            </a:lvl1pPr>
            <a:lvl2pPr marL="457200" indent="0">
              <a:buNone/>
              <a:defRPr/>
            </a:lvl2pPr>
          </a:lstStyle>
          <a:p>
            <a:pPr lvl="0"/>
            <a:r>
              <a:rPr lang="en-US" dirty="0"/>
              <a:t>Click to edit Master text styles</a:t>
            </a:r>
          </a:p>
        </p:txBody>
      </p:sp>
      <p:sp>
        <p:nvSpPr>
          <p:cNvPr id="26" name="Text Placeholder 16">
            <a:extLst>
              <a:ext uri="{FF2B5EF4-FFF2-40B4-BE49-F238E27FC236}">
                <a16:creationId xmlns:a16="http://schemas.microsoft.com/office/drawing/2014/main" id="{FE0FA12F-B74E-452A-A485-D8B0B91D2283}"/>
              </a:ext>
            </a:extLst>
          </p:cNvPr>
          <p:cNvSpPr>
            <a:spLocks noGrp="1"/>
          </p:cNvSpPr>
          <p:nvPr>
            <p:ph type="body" sz="quarter" idx="12"/>
          </p:nvPr>
        </p:nvSpPr>
        <p:spPr>
          <a:xfrm>
            <a:off x="4090546" y="1004098"/>
            <a:ext cx="4596254" cy="346309"/>
          </a:xfrm>
        </p:spPr>
        <p:txBody>
          <a:bodyPr lIns="182880" tIns="45720"/>
          <a:lstStyle>
            <a:lvl1pPr marL="0" indent="0" algn="l" defTabSz="457200" rtl="0" eaLnBrk="1" latinLnBrk="0" hangingPunct="1">
              <a:lnSpc>
                <a:spcPct val="90000"/>
              </a:lnSpc>
              <a:spcBef>
                <a:spcPts val="0"/>
              </a:spcBef>
              <a:buFontTx/>
              <a:buNone/>
              <a:defRPr lang="en-US" sz="900" b="0" i="0" kern="1200" dirty="0" smtClean="0">
                <a:solidFill>
                  <a:schemeClr val="tx1"/>
                </a:solidFill>
                <a:latin typeface="+mn-lt"/>
                <a:ea typeface="+mn-ea"/>
                <a:cs typeface="Amazon Ember Regular" charset="0"/>
              </a:defRPr>
            </a:lvl1pPr>
            <a:lvl2pPr marL="457200" indent="0">
              <a:buNone/>
              <a:defRPr/>
            </a:lvl2pPr>
          </a:lstStyle>
          <a:p>
            <a:pPr lvl="0"/>
            <a:r>
              <a:rPr lang="en-US" dirty="0"/>
              <a:t>Click to edit Master text styles</a:t>
            </a:r>
          </a:p>
        </p:txBody>
      </p:sp>
      <p:sp>
        <p:nvSpPr>
          <p:cNvPr id="27" name="Text Placeholder 14">
            <a:extLst>
              <a:ext uri="{FF2B5EF4-FFF2-40B4-BE49-F238E27FC236}">
                <a16:creationId xmlns:a16="http://schemas.microsoft.com/office/drawing/2014/main" id="{7796576D-D464-469B-BACF-F0E85FF64402}"/>
              </a:ext>
            </a:extLst>
          </p:cNvPr>
          <p:cNvSpPr>
            <a:spLocks noGrp="1"/>
          </p:cNvSpPr>
          <p:nvPr>
            <p:ph type="body" sz="quarter" idx="13"/>
          </p:nvPr>
        </p:nvSpPr>
        <p:spPr>
          <a:xfrm>
            <a:off x="4090545" y="733550"/>
            <a:ext cx="4596253" cy="245379"/>
          </a:xfrm>
        </p:spPr>
        <p:txBody>
          <a:bodyPr lIns="182880" tIns="91440"/>
          <a:lstStyle>
            <a:lvl1pPr marL="0" indent="0" algn="l" defTabSz="457200" rtl="0" eaLnBrk="1" latinLnBrk="0" hangingPunct="1">
              <a:lnSpc>
                <a:spcPct val="90000"/>
              </a:lnSpc>
              <a:spcBef>
                <a:spcPts val="600"/>
              </a:spcBef>
              <a:buFontTx/>
              <a:buNone/>
              <a:defRPr lang="en-US" sz="1400" b="1" i="0" kern="1200" dirty="0" smtClean="0">
                <a:solidFill>
                  <a:schemeClr val="accent1"/>
                </a:solidFill>
                <a:latin typeface="+mn-lt"/>
                <a:ea typeface="+mn-ea"/>
                <a:cs typeface="Amazon Ember Regular" charset="0"/>
              </a:defRPr>
            </a:lvl1pPr>
          </a:lstStyle>
          <a:p>
            <a:pPr lvl="0"/>
            <a:r>
              <a:rPr lang="en-US" dirty="0"/>
              <a:t>Click to edit Master text style</a:t>
            </a:r>
          </a:p>
        </p:txBody>
      </p:sp>
      <p:sp>
        <p:nvSpPr>
          <p:cNvPr id="28" name="Text Placeholder 16">
            <a:extLst>
              <a:ext uri="{FF2B5EF4-FFF2-40B4-BE49-F238E27FC236}">
                <a16:creationId xmlns:a16="http://schemas.microsoft.com/office/drawing/2014/main" id="{32CBFD9D-7533-4783-8159-EE601946B063}"/>
              </a:ext>
            </a:extLst>
          </p:cNvPr>
          <p:cNvSpPr>
            <a:spLocks noGrp="1"/>
          </p:cNvSpPr>
          <p:nvPr>
            <p:ph type="body" sz="quarter" idx="14"/>
          </p:nvPr>
        </p:nvSpPr>
        <p:spPr>
          <a:xfrm>
            <a:off x="4462983" y="1982557"/>
            <a:ext cx="4240304" cy="346309"/>
          </a:xfrm>
        </p:spPr>
        <p:txBody>
          <a:bodyPr lIns="182880" tIns="45720"/>
          <a:lstStyle>
            <a:lvl1pPr marL="0" indent="0" algn="l" defTabSz="457200" rtl="0" eaLnBrk="1" latinLnBrk="0" hangingPunct="1">
              <a:lnSpc>
                <a:spcPct val="90000"/>
              </a:lnSpc>
              <a:spcBef>
                <a:spcPts val="0"/>
              </a:spcBef>
              <a:buFontTx/>
              <a:buNone/>
              <a:defRPr lang="en-US" sz="900" b="0" i="0" kern="1200" dirty="0" smtClean="0">
                <a:solidFill>
                  <a:schemeClr val="tx1"/>
                </a:solidFill>
                <a:latin typeface="+mn-lt"/>
                <a:ea typeface="+mn-ea"/>
                <a:cs typeface="Amazon Ember Regular" charset="0"/>
              </a:defRPr>
            </a:lvl1pPr>
            <a:lvl2pPr marL="457200" indent="0">
              <a:buNone/>
              <a:defRPr/>
            </a:lvl2pPr>
          </a:lstStyle>
          <a:p>
            <a:pPr lvl="0"/>
            <a:r>
              <a:rPr lang="en-US" dirty="0"/>
              <a:t>Click to edit Master text styles</a:t>
            </a:r>
          </a:p>
        </p:txBody>
      </p:sp>
      <p:sp>
        <p:nvSpPr>
          <p:cNvPr id="29" name="Text Placeholder 14">
            <a:extLst>
              <a:ext uri="{FF2B5EF4-FFF2-40B4-BE49-F238E27FC236}">
                <a16:creationId xmlns:a16="http://schemas.microsoft.com/office/drawing/2014/main" id="{1D31B3D9-01F1-4F43-B225-2B1060139F03}"/>
              </a:ext>
            </a:extLst>
          </p:cNvPr>
          <p:cNvSpPr>
            <a:spLocks noGrp="1"/>
          </p:cNvSpPr>
          <p:nvPr>
            <p:ph type="body" sz="quarter" idx="15"/>
          </p:nvPr>
        </p:nvSpPr>
        <p:spPr>
          <a:xfrm>
            <a:off x="4462982" y="1712009"/>
            <a:ext cx="4240303" cy="245379"/>
          </a:xfrm>
        </p:spPr>
        <p:txBody>
          <a:bodyPr lIns="182880" tIns="91440"/>
          <a:lstStyle>
            <a:lvl1pPr marL="0" indent="0" algn="l" defTabSz="457200" rtl="0" eaLnBrk="1" latinLnBrk="0" hangingPunct="1">
              <a:lnSpc>
                <a:spcPct val="90000"/>
              </a:lnSpc>
              <a:spcBef>
                <a:spcPts val="600"/>
              </a:spcBef>
              <a:buFontTx/>
              <a:buNone/>
              <a:defRPr lang="en-US" sz="1400" b="1" i="0" kern="1200" dirty="0" smtClean="0">
                <a:solidFill>
                  <a:schemeClr val="accent1"/>
                </a:solidFill>
                <a:latin typeface="+mn-lt"/>
                <a:ea typeface="+mn-ea"/>
                <a:cs typeface="Amazon Ember Regular" charset="0"/>
              </a:defRPr>
            </a:lvl1pPr>
          </a:lstStyle>
          <a:p>
            <a:pPr lvl="0"/>
            <a:r>
              <a:rPr lang="en-US" dirty="0"/>
              <a:t>Click to edit Master text style</a:t>
            </a:r>
          </a:p>
        </p:txBody>
      </p:sp>
      <p:sp>
        <p:nvSpPr>
          <p:cNvPr id="30" name="Text Placeholder 16">
            <a:extLst>
              <a:ext uri="{FF2B5EF4-FFF2-40B4-BE49-F238E27FC236}">
                <a16:creationId xmlns:a16="http://schemas.microsoft.com/office/drawing/2014/main" id="{A9AB1286-D906-488B-8C3C-ECDACFEF62A4}"/>
              </a:ext>
            </a:extLst>
          </p:cNvPr>
          <p:cNvSpPr>
            <a:spLocks noGrp="1"/>
          </p:cNvSpPr>
          <p:nvPr>
            <p:ph type="body" sz="quarter" idx="16"/>
          </p:nvPr>
        </p:nvSpPr>
        <p:spPr>
          <a:xfrm>
            <a:off x="4572001" y="2971783"/>
            <a:ext cx="4148568" cy="346309"/>
          </a:xfrm>
        </p:spPr>
        <p:txBody>
          <a:bodyPr lIns="182880" tIns="45720"/>
          <a:lstStyle>
            <a:lvl1pPr marL="0" indent="0" algn="l" defTabSz="457200" rtl="0" eaLnBrk="1" latinLnBrk="0" hangingPunct="1">
              <a:lnSpc>
                <a:spcPct val="90000"/>
              </a:lnSpc>
              <a:spcBef>
                <a:spcPts val="0"/>
              </a:spcBef>
              <a:buFontTx/>
              <a:buNone/>
              <a:defRPr lang="en-US" sz="900" b="0" i="0" kern="1200" dirty="0" smtClean="0">
                <a:solidFill>
                  <a:schemeClr val="tx1"/>
                </a:solidFill>
                <a:latin typeface="+mn-lt"/>
                <a:ea typeface="+mn-ea"/>
                <a:cs typeface="Amazon Ember Regular" charset="0"/>
              </a:defRPr>
            </a:lvl1pPr>
            <a:lvl2pPr marL="457200" indent="0">
              <a:buNone/>
              <a:defRPr/>
            </a:lvl2pPr>
          </a:lstStyle>
          <a:p>
            <a:pPr lvl="0"/>
            <a:r>
              <a:rPr lang="en-US" dirty="0"/>
              <a:t>Click to edit Master text styles</a:t>
            </a:r>
          </a:p>
        </p:txBody>
      </p:sp>
      <p:sp>
        <p:nvSpPr>
          <p:cNvPr id="31" name="Text Placeholder 14">
            <a:extLst>
              <a:ext uri="{FF2B5EF4-FFF2-40B4-BE49-F238E27FC236}">
                <a16:creationId xmlns:a16="http://schemas.microsoft.com/office/drawing/2014/main" id="{EED10809-08D8-4D93-A2CA-2A6BFBDEF7FF}"/>
              </a:ext>
            </a:extLst>
          </p:cNvPr>
          <p:cNvSpPr>
            <a:spLocks noGrp="1"/>
          </p:cNvSpPr>
          <p:nvPr>
            <p:ph type="body" sz="quarter" idx="17"/>
          </p:nvPr>
        </p:nvSpPr>
        <p:spPr>
          <a:xfrm>
            <a:off x="4572000" y="2701235"/>
            <a:ext cx="4148567" cy="245379"/>
          </a:xfrm>
        </p:spPr>
        <p:txBody>
          <a:bodyPr lIns="182880" tIns="91440"/>
          <a:lstStyle>
            <a:lvl1pPr marL="0" indent="0" algn="l" defTabSz="457200" rtl="0" eaLnBrk="1" latinLnBrk="0" hangingPunct="1">
              <a:lnSpc>
                <a:spcPct val="90000"/>
              </a:lnSpc>
              <a:spcBef>
                <a:spcPts val="600"/>
              </a:spcBef>
              <a:buFontTx/>
              <a:buNone/>
              <a:defRPr lang="en-US" sz="1400" b="1" i="0" kern="1200" dirty="0" smtClean="0">
                <a:solidFill>
                  <a:schemeClr val="accent1"/>
                </a:solidFill>
                <a:latin typeface="+mn-lt"/>
                <a:ea typeface="+mn-ea"/>
                <a:cs typeface="Amazon Ember Regular" charset="0"/>
              </a:defRPr>
            </a:lvl1pPr>
          </a:lstStyle>
          <a:p>
            <a:pPr lvl="0"/>
            <a:r>
              <a:rPr lang="en-US" dirty="0"/>
              <a:t>Click to edit Master text style</a:t>
            </a:r>
          </a:p>
        </p:txBody>
      </p:sp>
      <p:sp>
        <p:nvSpPr>
          <p:cNvPr id="32" name="Text Placeholder 16">
            <a:extLst>
              <a:ext uri="{FF2B5EF4-FFF2-40B4-BE49-F238E27FC236}">
                <a16:creationId xmlns:a16="http://schemas.microsoft.com/office/drawing/2014/main" id="{47B180E0-DAF5-4C60-98B7-B98B3784D638}"/>
              </a:ext>
            </a:extLst>
          </p:cNvPr>
          <p:cNvSpPr>
            <a:spLocks noGrp="1"/>
          </p:cNvSpPr>
          <p:nvPr>
            <p:ph type="body" sz="quarter" idx="18"/>
          </p:nvPr>
        </p:nvSpPr>
        <p:spPr>
          <a:xfrm>
            <a:off x="4218116" y="3995712"/>
            <a:ext cx="4468681" cy="346309"/>
          </a:xfrm>
        </p:spPr>
        <p:txBody>
          <a:bodyPr lIns="182880" tIns="45720"/>
          <a:lstStyle>
            <a:lvl1pPr marL="0" indent="0" algn="l" defTabSz="457200" rtl="0" eaLnBrk="1" latinLnBrk="0" hangingPunct="1">
              <a:lnSpc>
                <a:spcPct val="90000"/>
              </a:lnSpc>
              <a:spcBef>
                <a:spcPts val="0"/>
              </a:spcBef>
              <a:buFontTx/>
              <a:buNone/>
              <a:defRPr lang="en-US" sz="900" b="0" i="0" kern="1200" dirty="0" smtClean="0">
                <a:solidFill>
                  <a:schemeClr val="tx1"/>
                </a:solidFill>
                <a:latin typeface="+mn-lt"/>
                <a:ea typeface="+mn-ea"/>
                <a:cs typeface="Amazon Ember Regular" charset="0"/>
              </a:defRPr>
            </a:lvl1pPr>
            <a:lvl2pPr marL="457200" indent="0">
              <a:buNone/>
              <a:defRPr/>
            </a:lvl2pPr>
          </a:lstStyle>
          <a:p>
            <a:pPr lvl="0"/>
            <a:r>
              <a:rPr lang="en-US" dirty="0"/>
              <a:t>Click to edit Master text styles</a:t>
            </a:r>
          </a:p>
        </p:txBody>
      </p:sp>
      <p:sp>
        <p:nvSpPr>
          <p:cNvPr id="33" name="Text Placeholder 14">
            <a:extLst>
              <a:ext uri="{FF2B5EF4-FFF2-40B4-BE49-F238E27FC236}">
                <a16:creationId xmlns:a16="http://schemas.microsoft.com/office/drawing/2014/main" id="{53AF73F2-46DE-4AE7-AEDE-DD8B9EFD8C77}"/>
              </a:ext>
            </a:extLst>
          </p:cNvPr>
          <p:cNvSpPr>
            <a:spLocks noGrp="1"/>
          </p:cNvSpPr>
          <p:nvPr>
            <p:ph type="body" sz="quarter" idx="19"/>
          </p:nvPr>
        </p:nvSpPr>
        <p:spPr>
          <a:xfrm>
            <a:off x="4218116" y="3725164"/>
            <a:ext cx="4468681" cy="245379"/>
          </a:xfrm>
        </p:spPr>
        <p:txBody>
          <a:bodyPr lIns="182880" tIns="91440"/>
          <a:lstStyle>
            <a:lvl1pPr marL="0" indent="0" algn="l" defTabSz="457200" rtl="0" eaLnBrk="1" latinLnBrk="0" hangingPunct="1">
              <a:lnSpc>
                <a:spcPct val="90000"/>
              </a:lnSpc>
              <a:spcBef>
                <a:spcPts val="600"/>
              </a:spcBef>
              <a:buFontTx/>
              <a:buNone/>
              <a:defRPr lang="en-US" sz="1400" b="1" i="0" kern="1200" dirty="0" smtClean="0">
                <a:solidFill>
                  <a:schemeClr val="accent1"/>
                </a:solidFill>
                <a:latin typeface="+mn-lt"/>
                <a:ea typeface="+mn-ea"/>
                <a:cs typeface="Amazon Ember Regular" charset="0"/>
              </a:defRPr>
            </a:lvl1pPr>
          </a:lstStyle>
          <a:p>
            <a:pPr lvl="0"/>
            <a:r>
              <a:rPr lang="en-US" dirty="0"/>
              <a:t>Click to edit Master text style</a:t>
            </a:r>
          </a:p>
        </p:txBody>
      </p:sp>
      <p:sp>
        <p:nvSpPr>
          <p:cNvPr id="16" name="Freeform: Shape 15">
            <a:extLst>
              <a:ext uri="{FF2B5EF4-FFF2-40B4-BE49-F238E27FC236}">
                <a16:creationId xmlns:a16="http://schemas.microsoft.com/office/drawing/2014/main" id="{547C5297-956D-4005-A636-2EFB767AF8AE}"/>
              </a:ext>
            </a:extLst>
          </p:cNvPr>
          <p:cNvSpPr/>
          <p:nvPr/>
        </p:nvSpPr>
        <p:spPr>
          <a:xfrm>
            <a:off x="3360262" y="667665"/>
            <a:ext cx="731520" cy="731520"/>
          </a:xfrm>
          <a:custGeom>
            <a:avLst/>
            <a:gdLst>
              <a:gd name="connsiteX0" fmla="*/ 0 w 898326"/>
              <a:gd name="connsiteY0" fmla="*/ 449163 h 898326"/>
              <a:gd name="connsiteX1" fmla="*/ 449163 w 898326"/>
              <a:gd name="connsiteY1" fmla="*/ 0 h 898326"/>
              <a:gd name="connsiteX2" fmla="*/ 898326 w 898326"/>
              <a:gd name="connsiteY2" fmla="*/ 449163 h 898326"/>
              <a:gd name="connsiteX3" fmla="*/ 449163 w 898326"/>
              <a:gd name="connsiteY3" fmla="*/ 898326 h 898326"/>
              <a:gd name="connsiteX4" fmla="*/ 0 w 898326"/>
              <a:gd name="connsiteY4" fmla="*/ 449163 h 8983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8326" h="898326">
                <a:moveTo>
                  <a:pt x="0" y="449163"/>
                </a:moveTo>
                <a:cubicBezTo>
                  <a:pt x="0" y="201097"/>
                  <a:pt x="201097" y="0"/>
                  <a:pt x="449163" y="0"/>
                </a:cubicBezTo>
                <a:cubicBezTo>
                  <a:pt x="697229" y="0"/>
                  <a:pt x="898326" y="201097"/>
                  <a:pt x="898326" y="449163"/>
                </a:cubicBezTo>
                <a:cubicBezTo>
                  <a:pt x="898326" y="697229"/>
                  <a:pt x="697229" y="898326"/>
                  <a:pt x="449163" y="898326"/>
                </a:cubicBezTo>
                <a:cubicBezTo>
                  <a:pt x="201097" y="898326"/>
                  <a:pt x="0" y="697229"/>
                  <a:pt x="0" y="449163"/>
                </a:cubicBezTo>
                <a:close/>
              </a:path>
            </a:pathLst>
          </a:custGeom>
          <a:solidFill>
            <a:schemeClr val="bg2"/>
          </a:solidFill>
          <a:ln w="28575">
            <a:gradFill>
              <a:gsLst>
                <a:gs pos="0">
                  <a:schemeClr val="accent1"/>
                </a:gs>
                <a:gs pos="100000">
                  <a:srgbClr val="FFBA00"/>
                </a:gs>
              </a:gsLst>
              <a:lin ang="5400000" scaled="1"/>
            </a:gra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lvl="0" algn="ctr"/>
            <a:endParaRPr lang="en-US">
              <a:solidFill>
                <a:schemeClr val="tx1"/>
              </a:solidFill>
            </a:endParaRPr>
          </a:p>
        </p:txBody>
      </p:sp>
      <p:sp>
        <p:nvSpPr>
          <p:cNvPr id="18" name="Freeform: Shape 17">
            <a:extLst>
              <a:ext uri="{FF2B5EF4-FFF2-40B4-BE49-F238E27FC236}">
                <a16:creationId xmlns:a16="http://schemas.microsoft.com/office/drawing/2014/main" id="{95CED757-FA83-4BB8-99E4-EE0FC1E30F72}"/>
              </a:ext>
            </a:extLst>
          </p:cNvPr>
          <p:cNvSpPr/>
          <p:nvPr/>
        </p:nvSpPr>
        <p:spPr>
          <a:xfrm>
            <a:off x="3726509" y="1661378"/>
            <a:ext cx="731520" cy="731520"/>
          </a:xfrm>
          <a:custGeom>
            <a:avLst/>
            <a:gdLst>
              <a:gd name="connsiteX0" fmla="*/ 0 w 898326"/>
              <a:gd name="connsiteY0" fmla="*/ 449163 h 898326"/>
              <a:gd name="connsiteX1" fmla="*/ 449163 w 898326"/>
              <a:gd name="connsiteY1" fmla="*/ 0 h 898326"/>
              <a:gd name="connsiteX2" fmla="*/ 898326 w 898326"/>
              <a:gd name="connsiteY2" fmla="*/ 449163 h 898326"/>
              <a:gd name="connsiteX3" fmla="*/ 449163 w 898326"/>
              <a:gd name="connsiteY3" fmla="*/ 898326 h 898326"/>
              <a:gd name="connsiteX4" fmla="*/ 0 w 898326"/>
              <a:gd name="connsiteY4" fmla="*/ 449163 h 8983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8326" h="898326">
                <a:moveTo>
                  <a:pt x="0" y="449163"/>
                </a:moveTo>
                <a:cubicBezTo>
                  <a:pt x="0" y="201097"/>
                  <a:pt x="201097" y="0"/>
                  <a:pt x="449163" y="0"/>
                </a:cubicBezTo>
                <a:cubicBezTo>
                  <a:pt x="697229" y="0"/>
                  <a:pt x="898326" y="201097"/>
                  <a:pt x="898326" y="449163"/>
                </a:cubicBezTo>
                <a:cubicBezTo>
                  <a:pt x="898326" y="697229"/>
                  <a:pt x="697229" y="898326"/>
                  <a:pt x="449163" y="898326"/>
                </a:cubicBezTo>
                <a:cubicBezTo>
                  <a:pt x="201097" y="898326"/>
                  <a:pt x="0" y="697229"/>
                  <a:pt x="0" y="449163"/>
                </a:cubicBezTo>
                <a:close/>
              </a:path>
            </a:pathLst>
          </a:custGeom>
          <a:solidFill>
            <a:schemeClr val="bg2"/>
          </a:solidFill>
          <a:ln w="28575">
            <a:gradFill>
              <a:gsLst>
                <a:gs pos="0">
                  <a:srgbClr val="FFB000"/>
                </a:gs>
                <a:gs pos="100000">
                  <a:srgbClr val="FF9900"/>
                </a:gs>
              </a:gsLst>
              <a:lin ang="5400000" scaled="1"/>
            </a:gra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lvl="0" algn="ctr"/>
            <a:endParaRPr lang="en-US">
              <a:solidFill>
                <a:schemeClr val="tx1"/>
              </a:solidFill>
            </a:endParaRPr>
          </a:p>
        </p:txBody>
      </p:sp>
      <p:sp>
        <p:nvSpPr>
          <p:cNvPr id="20" name="Freeform: Shape 19">
            <a:extLst>
              <a:ext uri="{FF2B5EF4-FFF2-40B4-BE49-F238E27FC236}">
                <a16:creationId xmlns:a16="http://schemas.microsoft.com/office/drawing/2014/main" id="{FE63B4AD-D78F-4266-9CDB-20848DC8B6BA}"/>
              </a:ext>
            </a:extLst>
          </p:cNvPr>
          <p:cNvSpPr/>
          <p:nvPr/>
        </p:nvSpPr>
        <p:spPr>
          <a:xfrm>
            <a:off x="3824193" y="2655091"/>
            <a:ext cx="731520" cy="731520"/>
          </a:xfrm>
          <a:custGeom>
            <a:avLst/>
            <a:gdLst>
              <a:gd name="connsiteX0" fmla="*/ 0 w 898326"/>
              <a:gd name="connsiteY0" fmla="*/ 449163 h 898326"/>
              <a:gd name="connsiteX1" fmla="*/ 449163 w 898326"/>
              <a:gd name="connsiteY1" fmla="*/ 0 h 898326"/>
              <a:gd name="connsiteX2" fmla="*/ 898326 w 898326"/>
              <a:gd name="connsiteY2" fmla="*/ 449163 h 898326"/>
              <a:gd name="connsiteX3" fmla="*/ 449163 w 898326"/>
              <a:gd name="connsiteY3" fmla="*/ 898326 h 898326"/>
              <a:gd name="connsiteX4" fmla="*/ 0 w 898326"/>
              <a:gd name="connsiteY4" fmla="*/ 449163 h 8983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8326" h="898326">
                <a:moveTo>
                  <a:pt x="0" y="449163"/>
                </a:moveTo>
                <a:cubicBezTo>
                  <a:pt x="0" y="201097"/>
                  <a:pt x="201097" y="0"/>
                  <a:pt x="449163" y="0"/>
                </a:cubicBezTo>
                <a:cubicBezTo>
                  <a:pt x="697229" y="0"/>
                  <a:pt x="898326" y="201097"/>
                  <a:pt x="898326" y="449163"/>
                </a:cubicBezTo>
                <a:cubicBezTo>
                  <a:pt x="898326" y="697229"/>
                  <a:pt x="697229" y="898326"/>
                  <a:pt x="449163" y="898326"/>
                </a:cubicBezTo>
                <a:cubicBezTo>
                  <a:pt x="201097" y="898326"/>
                  <a:pt x="0" y="697229"/>
                  <a:pt x="0" y="449163"/>
                </a:cubicBezTo>
                <a:close/>
              </a:path>
            </a:pathLst>
          </a:custGeom>
          <a:solidFill>
            <a:schemeClr val="bg2"/>
          </a:solidFill>
          <a:ln w="28575">
            <a:gradFill>
              <a:gsLst>
                <a:gs pos="0">
                  <a:srgbClr val="FF9900"/>
                </a:gs>
                <a:gs pos="100000">
                  <a:srgbClr val="FF7B27"/>
                </a:gs>
              </a:gsLst>
              <a:lin ang="5400000" scaled="1"/>
            </a:gra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lvl="0" algn="ctr"/>
            <a:endParaRPr lang="en-US">
              <a:solidFill>
                <a:schemeClr val="tx1"/>
              </a:solidFill>
            </a:endParaRPr>
          </a:p>
        </p:txBody>
      </p:sp>
      <p:sp>
        <p:nvSpPr>
          <p:cNvPr id="22" name="Freeform: Shape 21">
            <a:extLst>
              <a:ext uri="{FF2B5EF4-FFF2-40B4-BE49-F238E27FC236}">
                <a16:creationId xmlns:a16="http://schemas.microsoft.com/office/drawing/2014/main" id="{8483C8E9-82EE-434E-BB06-124DBB35DD4B}"/>
              </a:ext>
            </a:extLst>
          </p:cNvPr>
          <p:cNvSpPr/>
          <p:nvPr/>
        </p:nvSpPr>
        <p:spPr>
          <a:xfrm rot="1602374">
            <a:off x="3458433" y="3648805"/>
            <a:ext cx="731520" cy="731520"/>
          </a:xfrm>
          <a:custGeom>
            <a:avLst/>
            <a:gdLst>
              <a:gd name="connsiteX0" fmla="*/ 0 w 898326"/>
              <a:gd name="connsiteY0" fmla="*/ 449163 h 898326"/>
              <a:gd name="connsiteX1" fmla="*/ 449163 w 898326"/>
              <a:gd name="connsiteY1" fmla="*/ 0 h 898326"/>
              <a:gd name="connsiteX2" fmla="*/ 898326 w 898326"/>
              <a:gd name="connsiteY2" fmla="*/ 449163 h 898326"/>
              <a:gd name="connsiteX3" fmla="*/ 449163 w 898326"/>
              <a:gd name="connsiteY3" fmla="*/ 898326 h 898326"/>
              <a:gd name="connsiteX4" fmla="*/ 0 w 898326"/>
              <a:gd name="connsiteY4" fmla="*/ 449163 h 8983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8326" h="898326">
                <a:moveTo>
                  <a:pt x="0" y="449163"/>
                </a:moveTo>
                <a:cubicBezTo>
                  <a:pt x="0" y="201097"/>
                  <a:pt x="201097" y="0"/>
                  <a:pt x="449163" y="0"/>
                </a:cubicBezTo>
                <a:cubicBezTo>
                  <a:pt x="697229" y="0"/>
                  <a:pt x="898326" y="201097"/>
                  <a:pt x="898326" y="449163"/>
                </a:cubicBezTo>
                <a:cubicBezTo>
                  <a:pt x="898326" y="697229"/>
                  <a:pt x="697229" y="898326"/>
                  <a:pt x="449163" y="898326"/>
                </a:cubicBezTo>
                <a:cubicBezTo>
                  <a:pt x="201097" y="898326"/>
                  <a:pt x="0" y="697229"/>
                  <a:pt x="0" y="449163"/>
                </a:cubicBezTo>
                <a:close/>
              </a:path>
            </a:pathLst>
          </a:custGeom>
          <a:solidFill>
            <a:schemeClr val="bg2"/>
          </a:solidFill>
          <a:ln w="28575">
            <a:gradFill>
              <a:gsLst>
                <a:gs pos="0">
                  <a:srgbClr val="FF7B27"/>
                </a:gs>
                <a:gs pos="100000">
                  <a:srgbClr val="FF4A66"/>
                </a:gs>
              </a:gsLst>
              <a:lin ang="5400000" scaled="1"/>
            </a:gra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lvl="0" algn="ctr"/>
            <a:endParaRPr lang="en-US">
              <a:solidFill>
                <a:schemeClr val="tx1"/>
              </a:solidFill>
            </a:endParaRPr>
          </a:p>
        </p:txBody>
      </p:sp>
    </p:spTree>
    <p:extLst>
      <p:ext uri="{BB962C8B-B14F-4D97-AF65-F5344CB8AC3E}">
        <p14:creationId xmlns:p14="http://schemas.microsoft.com/office/powerpoint/2010/main" val="15624772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Reference architectur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C2560D13-8614-49B1-9C9B-DCCEDD7F8DE9}"/>
              </a:ext>
            </a:extLst>
          </p:cNvPr>
          <p:cNvSpPr>
            <a:spLocks noGrp="1"/>
          </p:cNvSpPr>
          <p:nvPr>
            <p:ph type="pic" sz="quarter" idx="11" hasCustomPrompt="1"/>
          </p:nvPr>
        </p:nvSpPr>
        <p:spPr>
          <a:xfrm>
            <a:off x="457200" y="1011936"/>
            <a:ext cx="8229600" cy="3483864"/>
          </a:xfrm>
        </p:spPr>
        <p:txBody>
          <a:bodyPr tIns="914400" anchor="t" anchorCtr="0"/>
          <a:lstStyle>
            <a:lvl1pPr algn="ctr">
              <a:defRPr/>
            </a:lvl1pPr>
          </a:lstStyle>
          <a:p>
            <a:r>
              <a:rPr lang="en-US" dirty="0"/>
              <a:t>Insert reference architecture diagram</a:t>
            </a:r>
          </a:p>
        </p:txBody>
      </p:sp>
      <p:sp>
        <p:nvSpPr>
          <p:cNvPr id="4" name="Title Placeholder 1">
            <a:extLst>
              <a:ext uri="{FF2B5EF4-FFF2-40B4-BE49-F238E27FC236}">
                <a16:creationId xmlns:a16="http://schemas.microsoft.com/office/drawing/2014/main" id="{F8384DB2-857D-4745-B0D3-927D3A23F46D}"/>
              </a:ext>
            </a:extLst>
          </p:cNvPr>
          <p:cNvSpPr>
            <a:spLocks noGrp="1"/>
          </p:cNvSpPr>
          <p:nvPr>
            <p:ph type="title"/>
          </p:nvPr>
        </p:nvSpPr>
        <p:spPr>
          <a:xfrm>
            <a:off x="457200" y="285750"/>
            <a:ext cx="8229600" cy="686436"/>
          </a:xfrm>
          <a:prstGeom prst="rect">
            <a:avLst/>
          </a:prstGeom>
        </p:spPr>
        <p:txBody>
          <a:bodyPr vert="horz" lIns="0" tIns="0" rIns="0" bIns="0" rtlCol="0" anchor="t" anchorCtr="0">
            <a:noAutofit/>
          </a:bodyPr>
          <a:lstStyle/>
          <a:p>
            <a:r>
              <a:rPr lang="en-US"/>
              <a:t>Click to edit Master title style</a:t>
            </a:r>
            <a:endParaRPr lang="en-US" dirty="0"/>
          </a:p>
        </p:txBody>
      </p:sp>
    </p:spTree>
    <p:extLst>
      <p:ext uri="{BB962C8B-B14F-4D97-AF65-F5344CB8AC3E}">
        <p14:creationId xmlns:p14="http://schemas.microsoft.com/office/powerpoint/2010/main" val="32557139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enefits slide 5">
    <p:spTree>
      <p:nvGrpSpPr>
        <p:cNvPr id="1" name=""/>
        <p:cNvGrpSpPr/>
        <p:nvPr/>
      </p:nvGrpSpPr>
      <p:grpSpPr>
        <a:xfrm>
          <a:off x="0" y="0"/>
          <a:ext cx="0" cy="0"/>
          <a:chOff x="0" y="0"/>
          <a:chExt cx="0" cy="0"/>
        </a:xfrm>
      </p:grpSpPr>
      <p:sp>
        <p:nvSpPr>
          <p:cNvPr id="25" name="Graphic 6499">
            <a:extLst>
              <a:ext uri="{FF2B5EF4-FFF2-40B4-BE49-F238E27FC236}">
                <a16:creationId xmlns:a16="http://schemas.microsoft.com/office/drawing/2014/main" id="{02B31BF2-7B73-4FA9-A080-F0770B7A3CB1}"/>
              </a:ext>
            </a:extLst>
          </p:cNvPr>
          <p:cNvSpPr/>
          <p:nvPr userDrawn="1"/>
        </p:nvSpPr>
        <p:spPr>
          <a:xfrm>
            <a:off x="2701934" y="-27832"/>
            <a:ext cx="1497585" cy="5199164"/>
          </a:xfrm>
          <a:custGeom>
            <a:avLst/>
            <a:gdLst>
              <a:gd name="connsiteX0" fmla="*/ 0 w 1220323"/>
              <a:gd name="connsiteY0" fmla="*/ 4236595 h 4236594"/>
              <a:gd name="connsiteX1" fmla="*/ 1220324 w 1220323"/>
              <a:gd name="connsiteY1" fmla="*/ 2118297 h 4236594"/>
              <a:gd name="connsiteX2" fmla="*/ 0 w 1220323"/>
              <a:gd name="connsiteY2" fmla="*/ 0 h 4236594"/>
            </a:gdLst>
            <a:ahLst/>
            <a:cxnLst>
              <a:cxn ang="0">
                <a:pos x="connsiteX0" y="connsiteY0"/>
              </a:cxn>
              <a:cxn ang="0">
                <a:pos x="connsiteX1" y="connsiteY1"/>
              </a:cxn>
              <a:cxn ang="0">
                <a:pos x="connsiteX2" y="connsiteY2"/>
              </a:cxn>
            </a:cxnLst>
            <a:rect l="l" t="t" r="r" b="b"/>
            <a:pathLst>
              <a:path w="1220323" h="4236594">
                <a:moveTo>
                  <a:pt x="0" y="4236595"/>
                </a:moveTo>
                <a:cubicBezTo>
                  <a:pt x="729124" y="3811912"/>
                  <a:pt x="1220324" y="3023946"/>
                  <a:pt x="1220324" y="2118297"/>
                </a:cubicBezTo>
                <a:cubicBezTo>
                  <a:pt x="1220324" y="1212649"/>
                  <a:pt x="729124" y="424683"/>
                  <a:pt x="0" y="0"/>
                </a:cubicBezTo>
              </a:path>
            </a:pathLst>
          </a:custGeom>
          <a:solidFill>
            <a:schemeClr val="bg1"/>
          </a:solidFill>
          <a:ln w="31750">
            <a:gradFill>
              <a:gsLst>
                <a:gs pos="55000">
                  <a:schemeClr val="accent2"/>
                </a:gs>
                <a:gs pos="45000">
                  <a:schemeClr val="accent2"/>
                </a:gs>
                <a:gs pos="15000">
                  <a:schemeClr val="accent3"/>
                </a:gs>
                <a:gs pos="85000">
                  <a:schemeClr val="accent1"/>
                </a:gs>
              </a:gsLst>
              <a:lin ang="16200000" scaled="0"/>
            </a:gradFill>
            <a:tailEnd type="none"/>
          </a:ln>
          <a:effectLst/>
        </p:spPr>
        <p:style>
          <a:lnRef idx="2">
            <a:schemeClr val="accent1"/>
          </a:lnRef>
          <a:fillRef idx="0">
            <a:schemeClr val="accent1"/>
          </a:fillRef>
          <a:effectRef idx="1">
            <a:schemeClr val="accent1"/>
          </a:effectRef>
          <a:fontRef idx="minor">
            <a:schemeClr val="tx1"/>
          </a:fontRef>
        </p:style>
        <p:txBody>
          <a:bodyPr lIns="182880" tIns="146304" rIns="182880" bIns="146304" rtlCol="0" anchor="ctr"/>
          <a:lstStyle/>
          <a:p>
            <a:pPr algn="ctr"/>
            <a:endParaRPr lang="en-US"/>
          </a:p>
        </p:txBody>
      </p:sp>
      <p:sp>
        <p:nvSpPr>
          <p:cNvPr id="3" name="Title Placeholder 1">
            <a:extLst>
              <a:ext uri="{FF2B5EF4-FFF2-40B4-BE49-F238E27FC236}">
                <a16:creationId xmlns:a16="http://schemas.microsoft.com/office/drawing/2014/main" id="{76CB2A42-BFAB-4D2F-BCCD-5492D3042B65}"/>
              </a:ext>
            </a:extLst>
          </p:cNvPr>
          <p:cNvSpPr>
            <a:spLocks noGrp="1"/>
          </p:cNvSpPr>
          <p:nvPr>
            <p:ph type="title"/>
          </p:nvPr>
        </p:nvSpPr>
        <p:spPr>
          <a:xfrm>
            <a:off x="457201" y="1009650"/>
            <a:ext cx="2876550" cy="1562100"/>
          </a:xfrm>
          <a:prstGeom prst="rect">
            <a:avLst/>
          </a:prstGeom>
        </p:spPr>
        <p:txBody>
          <a:bodyPr vert="horz" lIns="0" tIns="0" rIns="0" bIns="0" rtlCol="0" anchor="b" anchorCtr="0">
            <a:noAutofit/>
          </a:bodyPr>
          <a:lstStyle>
            <a:lvl1pPr>
              <a:defRPr lang="en-US" sz="3200" b="1" dirty="0">
                <a:solidFill>
                  <a:schemeClr val="accent1"/>
                </a:solidFill>
              </a:defRPr>
            </a:lvl1pPr>
          </a:lstStyle>
          <a:p>
            <a:pPr marL="0" lvl="0">
              <a:spcBef>
                <a:spcPts val="0"/>
              </a:spcBef>
            </a:pPr>
            <a:r>
              <a:rPr lang="en-US" dirty="0"/>
              <a:t>Click to edit Master title style</a:t>
            </a:r>
          </a:p>
        </p:txBody>
      </p:sp>
      <p:sp>
        <p:nvSpPr>
          <p:cNvPr id="15" name="Text Placeholder 4">
            <a:extLst>
              <a:ext uri="{FF2B5EF4-FFF2-40B4-BE49-F238E27FC236}">
                <a16:creationId xmlns:a16="http://schemas.microsoft.com/office/drawing/2014/main" id="{05BFF795-ED48-424F-9967-2D4B37667939}"/>
              </a:ext>
            </a:extLst>
          </p:cNvPr>
          <p:cNvSpPr>
            <a:spLocks noGrp="1"/>
          </p:cNvSpPr>
          <p:nvPr>
            <p:ph type="body" sz="quarter" idx="11"/>
          </p:nvPr>
        </p:nvSpPr>
        <p:spPr>
          <a:xfrm>
            <a:off x="457201" y="2733675"/>
            <a:ext cx="2876550" cy="1762125"/>
          </a:xfrm>
        </p:spPr>
        <p:txBody>
          <a:bodyPr/>
          <a:lstStyle>
            <a:lvl1pPr marL="0" algn="l" defTabSz="457200" rtl="0" eaLnBrk="1" latinLnBrk="0" hangingPunct="1">
              <a:lnSpc>
                <a:spcPct val="90000"/>
              </a:lnSpc>
              <a:spcBef>
                <a:spcPts val="600"/>
              </a:spcBef>
              <a:buNone/>
              <a:defRPr lang="en-US" sz="2000" b="0" i="0" kern="1200" dirty="0" smtClean="0">
                <a:solidFill>
                  <a:schemeClr val="tx1"/>
                </a:solidFill>
                <a:latin typeface="+mj-lt"/>
                <a:ea typeface="+mj-ea"/>
                <a:cs typeface="Amazon Ember Regular" charset="0"/>
              </a:defRPr>
            </a:lvl1pPr>
            <a:lvl2pPr marL="457200" indent="0">
              <a:buNone/>
              <a:defRPr/>
            </a:lvl2pPr>
          </a:lstStyle>
          <a:p>
            <a:pPr lvl="0"/>
            <a:r>
              <a:rPr lang="en-US" dirty="0"/>
              <a:t>Click to edit Master text styles</a:t>
            </a:r>
          </a:p>
        </p:txBody>
      </p:sp>
      <p:sp>
        <p:nvSpPr>
          <p:cNvPr id="2" name="Oval 1">
            <a:extLst>
              <a:ext uri="{FF2B5EF4-FFF2-40B4-BE49-F238E27FC236}">
                <a16:creationId xmlns:a16="http://schemas.microsoft.com/office/drawing/2014/main" id="{B3DC2EF4-4B7E-4AB1-9DC8-B277F18E3AD7}"/>
              </a:ext>
            </a:extLst>
          </p:cNvPr>
          <p:cNvSpPr/>
          <p:nvPr userDrawn="1"/>
        </p:nvSpPr>
        <p:spPr>
          <a:xfrm>
            <a:off x="3458729" y="3858976"/>
            <a:ext cx="616857" cy="616857"/>
          </a:xfrm>
          <a:prstGeom prst="ellipse">
            <a:avLst/>
          </a:prstGeom>
          <a:solidFill>
            <a:schemeClr val="bg2"/>
          </a:solidFill>
          <a:ln w="28575">
            <a:gradFill>
              <a:gsLst>
                <a:gs pos="0">
                  <a:srgbClr val="FF6346"/>
                </a:gs>
                <a:gs pos="100000">
                  <a:srgbClr val="FF4869"/>
                </a:gs>
              </a:gsLst>
              <a:lin ang="5400000" scaled="1"/>
            </a:gra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4" name="Oval 3">
            <a:extLst>
              <a:ext uri="{FF2B5EF4-FFF2-40B4-BE49-F238E27FC236}">
                <a16:creationId xmlns:a16="http://schemas.microsoft.com/office/drawing/2014/main" id="{9AEF1163-FB46-414D-A249-F2A0448885CE}"/>
              </a:ext>
            </a:extLst>
          </p:cNvPr>
          <p:cNvSpPr/>
          <p:nvPr userDrawn="1"/>
        </p:nvSpPr>
        <p:spPr>
          <a:xfrm>
            <a:off x="3829638" y="3061149"/>
            <a:ext cx="616857" cy="616857"/>
          </a:xfrm>
          <a:prstGeom prst="ellipse">
            <a:avLst/>
          </a:prstGeom>
          <a:solidFill>
            <a:schemeClr val="bg2"/>
          </a:solidFill>
          <a:ln w="28575">
            <a:gradFill>
              <a:gsLst>
                <a:gs pos="0">
                  <a:srgbClr val="FF8F0D"/>
                </a:gs>
                <a:gs pos="100000">
                  <a:srgbClr val="FF6C3A"/>
                </a:gs>
              </a:gsLst>
              <a:lin ang="5400000" scaled="1"/>
            </a:gra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6" name="Oval 5">
            <a:extLst>
              <a:ext uri="{FF2B5EF4-FFF2-40B4-BE49-F238E27FC236}">
                <a16:creationId xmlns:a16="http://schemas.microsoft.com/office/drawing/2014/main" id="{C365E101-D8EF-4E59-8071-4030690D3F5A}"/>
              </a:ext>
            </a:extLst>
          </p:cNvPr>
          <p:cNvSpPr/>
          <p:nvPr userDrawn="1"/>
        </p:nvSpPr>
        <p:spPr>
          <a:xfrm>
            <a:off x="3906414" y="2263321"/>
            <a:ext cx="616857" cy="616857"/>
          </a:xfrm>
          <a:prstGeom prst="ellipse">
            <a:avLst/>
          </a:prstGeom>
          <a:solidFill>
            <a:schemeClr val="bg2"/>
          </a:solidFill>
          <a:ln w="28575">
            <a:gradFill>
              <a:gsLst>
                <a:gs pos="0">
                  <a:srgbClr val="FF9B00"/>
                </a:gs>
                <a:gs pos="100000">
                  <a:srgbClr val="FF9506"/>
                </a:gs>
              </a:gsLst>
              <a:lin ang="5400000" scaled="1"/>
            </a:gra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7" name="Oval 6">
            <a:extLst>
              <a:ext uri="{FF2B5EF4-FFF2-40B4-BE49-F238E27FC236}">
                <a16:creationId xmlns:a16="http://schemas.microsoft.com/office/drawing/2014/main" id="{AD174665-B2B8-4EC4-A2E0-CAD730C81D3F}"/>
              </a:ext>
            </a:extLst>
          </p:cNvPr>
          <p:cNvSpPr/>
          <p:nvPr userDrawn="1"/>
        </p:nvSpPr>
        <p:spPr>
          <a:xfrm>
            <a:off x="3829638" y="1465493"/>
            <a:ext cx="616857" cy="616857"/>
          </a:xfrm>
          <a:prstGeom prst="ellipse">
            <a:avLst/>
          </a:prstGeom>
          <a:solidFill>
            <a:schemeClr val="bg2"/>
          </a:solidFill>
          <a:ln w="28575">
            <a:gradFill>
              <a:gsLst>
                <a:gs pos="0">
                  <a:srgbClr val="FFB500"/>
                </a:gs>
                <a:gs pos="100000">
                  <a:srgbClr val="FF9F00"/>
                </a:gs>
              </a:gsLst>
              <a:lin ang="5400000" scaled="1"/>
            </a:gra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8" name="Oval 7">
            <a:extLst>
              <a:ext uri="{FF2B5EF4-FFF2-40B4-BE49-F238E27FC236}">
                <a16:creationId xmlns:a16="http://schemas.microsoft.com/office/drawing/2014/main" id="{260A40C1-BCD4-4750-8F53-5C620B79BBF2}"/>
              </a:ext>
            </a:extLst>
          </p:cNvPr>
          <p:cNvSpPr/>
          <p:nvPr userDrawn="1"/>
        </p:nvSpPr>
        <p:spPr>
          <a:xfrm>
            <a:off x="3458729" y="667665"/>
            <a:ext cx="616857" cy="616857"/>
          </a:xfrm>
          <a:prstGeom prst="ellipse">
            <a:avLst/>
          </a:prstGeom>
          <a:solidFill>
            <a:schemeClr val="bg2"/>
          </a:solidFill>
          <a:ln w="28575">
            <a:gradFill>
              <a:gsLst>
                <a:gs pos="0">
                  <a:schemeClr val="accent1"/>
                </a:gs>
                <a:gs pos="100000">
                  <a:srgbClr val="FFBA00"/>
                </a:gs>
              </a:gsLst>
              <a:lin ang="5400000" scaled="1"/>
            </a:gra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26" name="Text Placeholder 16">
            <a:extLst>
              <a:ext uri="{FF2B5EF4-FFF2-40B4-BE49-F238E27FC236}">
                <a16:creationId xmlns:a16="http://schemas.microsoft.com/office/drawing/2014/main" id="{FE0FA12F-B74E-452A-A485-D8B0B91D2283}"/>
              </a:ext>
            </a:extLst>
          </p:cNvPr>
          <p:cNvSpPr>
            <a:spLocks noGrp="1"/>
          </p:cNvSpPr>
          <p:nvPr>
            <p:ph type="body" sz="quarter" idx="12"/>
          </p:nvPr>
        </p:nvSpPr>
        <p:spPr>
          <a:xfrm>
            <a:off x="4090546" y="938213"/>
            <a:ext cx="4596254" cy="346309"/>
          </a:xfrm>
        </p:spPr>
        <p:txBody>
          <a:bodyPr lIns="182880" tIns="45720"/>
          <a:lstStyle>
            <a:lvl1pPr marL="0" indent="0" algn="l" defTabSz="457200" rtl="0" eaLnBrk="1" latinLnBrk="0" hangingPunct="1">
              <a:lnSpc>
                <a:spcPct val="90000"/>
              </a:lnSpc>
              <a:spcBef>
                <a:spcPts val="0"/>
              </a:spcBef>
              <a:buFontTx/>
              <a:buNone/>
              <a:defRPr lang="en-US" sz="900" b="0" i="0" kern="1200" dirty="0" smtClean="0">
                <a:solidFill>
                  <a:schemeClr val="tx1"/>
                </a:solidFill>
                <a:latin typeface="+mn-lt"/>
                <a:ea typeface="+mn-ea"/>
                <a:cs typeface="Amazon Ember Regular" charset="0"/>
              </a:defRPr>
            </a:lvl1pPr>
            <a:lvl2pPr marL="457200" indent="0">
              <a:buNone/>
              <a:defRPr/>
            </a:lvl2pPr>
          </a:lstStyle>
          <a:p>
            <a:pPr lvl="0"/>
            <a:r>
              <a:rPr lang="en-US" dirty="0"/>
              <a:t>Click to edit Master text styles</a:t>
            </a:r>
          </a:p>
        </p:txBody>
      </p:sp>
      <p:sp>
        <p:nvSpPr>
          <p:cNvPr id="27" name="Text Placeholder 14">
            <a:extLst>
              <a:ext uri="{FF2B5EF4-FFF2-40B4-BE49-F238E27FC236}">
                <a16:creationId xmlns:a16="http://schemas.microsoft.com/office/drawing/2014/main" id="{7796576D-D464-469B-BACF-F0E85FF64402}"/>
              </a:ext>
            </a:extLst>
          </p:cNvPr>
          <p:cNvSpPr>
            <a:spLocks noGrp="1"/>
          </p:cNvSpPr>
          <p:nvPr>
            <p:ph type="body" sz="quarter" idx="13"/>
          </p:nvPr>
        </p:nvSpPr>
        <p:spPr>
          <a:xfrm>
            <a:off x="4090545" y="667665"/>
            <a:ext cx="4596253" cy="245379"/>
          </a:xfrm>
        </p:spPr>
        <p:txBody>
          <a:bodyPr lIns="182880" tIns="91440"/>
          <a:lstStyle>
            <a:lvl1pPr marL="0" indent="0" algn="l" defTabSz="457200" rtl="0" eaLnBrk="1" latinLnBrk="0" hangingPunct="1">
              <a:lnSpc>
                <a:spcPct val="90000"/>
              </a:lnSpc>
              <a:spcBef>
                <a:spcPts val="600"/>
              </a:spcBef>
              <a:buFontTx/>
              <a:buNone/>
              <a:defRPr lang="en-US" sz="1400" b="1" i="0" kern="1200" dirty="0" smtClean="0">
                <a:solidFill>
                  <a:schemeClr val="accent1"/>
                </a:solidFill>
                <a:latin typeface="+mn-lt"/>
                <a:ea typeface="+mn-ea"/>
                <a:cs typeface="Amazon Ember Regular" charset="0"/>
              </a:defRPr>
            </a:lvl1pPr>
          </a:lstStyle>
          <a:p>
            <a:pPr lvl="0"/>
            <a:r>
              <a:rPr lang="en-US" dirty="0"/>
              <a:t>Click to edit Master text style</a:t>
            </a:r>
          </a:p>
        </p:txBody>
      </p:sp>
      <p:sp>
        <p:nvSpPr>
          <p:cNvPr id="28" name="Text Placeholder 16">
            <a:extLst>
              <a:ext uri="{FF2B5EF4-FFF2-40B4-BE49-F238E27FC236}">
                <a16:creationId xmlns:a16="http://schemas.microsoft.com/office/drawing/2014/main" id="{32CBFD9D-7533-4783-8159-EE601946B063}"/>
              </a:ext>
            </a:extLst>
          </p:cNvPr>
          <p:cNvSpPr>
            <a:spLocks noGrp="1"/>
          </p:cNvSpPr>
          <p:nvPr>
            <p:ph type="body" sz="quarter" idx="14"/>
          </p:nvPr>
        </p:nvSpPr>
        <p:spPr>
          <a:xfrm>
            <a:off x="4446496" y="1736041"/>
            <a:ext cx="4240304" cy="346309"/>
          </a:xfrm>
        </p:spPr>
        <p:txBody>
          <a:bodyPr lIns="182880" tIns="45720"/>
          <a:lstStyle>
            <a:lvl1pPr marL="0" indent="0" algn="l" defTabSz="457200" rtl="0" eaLnBrk="1" latinLnBrk="0" hangingPunct="1">
              <a:lnSpc>
                <a:spcPct val="90000"/>
              </a:lnSpc>
              <a:spcBef>
                <a:spcPts val="0"/>
              </a:spcBef>
              <a:buFontTx/>
              <a:buNone/>
              <a:defRPr lang="en-US" sz="900" b="0" i="0" kern="1200" dirty="0" smtClean="0">
                <a:solidFill>
                  <a:schemeClr val="tx1"/>
                </a:solidFill>
                <a:latin typeface="+mn-lt"/>
                <a:ea typeface="+mn-ea"/>
                <a:cs typeface="Amazon Ember Regular" charset="0"/>
              </a:defRPr>
            </a:lvl1pPr>
            <a:lvl2pPr marL="457200" indent="0">
              <a:buNone/>
              <a:defRPr/>
            </a:lvl2pPr>
          </a:lstStyle>
          <a:p>
            <a:pPr lvl="0"/>
            <a:r>
              <a:rPr lang="en-US" dirty="0"/>
              <a:t>Click to edit Master text styles</a:t>
            </a:r>
          </a:p>
        </p:txBody>
      </p:sp>
      <p:sp>
        <p:nvSpPr>
          <p:cNvPr id="29" name="Text Placeholder 14">
            <a:extLst>
              <a:ext uri="{FF2B5EF4-FFF2-40B4-BE49-F238E27FC236}">
                <a16:creationId xmlns:a16="http://schemas.microsoft.com/office/drawing/2014/main" id="{1D31B3D9-01F1-4F43-B225-2B1060139F03}"/>
              </a:ext>
            </a:extLst>
          </p:cNvPr>
          <p:cNvSpPr>
            <a:spLocks noGrp="1"/>
          </p:cNvSpPr>
          <p:nvPr>
            <p:ph type="body" sz="quarter" idx="15"/>
          </p:nvPr>
        </p:nvSpPr>
        <p:spPr>
          <a:xfrm>
            <a:off x="4446495" y="1465493"/>
            <a:ext cx="4240303" cy="245379"/>
          </a:xfrm>
        </p:spPr>
        <p:txBody>
          <a:bodyPr lIns="182880" tIns="91440"/>
          <a:lstStyle>
            <a:lvl1pPr marL="0" indent="0" algn="l" defTabSz="457200" rtl="0" eaLnBrk="1" latinLnBrk="0" hangingPunct="1">
              <a:lnSpc>
                <a:spcPct val="90000"/>
              </a:lnSpc>
              <a:spcBef>
                <a:spcPts val="600"/>
              </a:spcBef>
              <a:buFontTx/>
              <a:buNone/>
              <a:defRPr lang="en-US" sz="1400" b="1" i="0" kern="1200" dirty="0" smtClean="0">
                <a:solidFill>
                  <a:schemeClr val="accent1"/>
                </a:solidFill>
                <a:latin typeface="+mn-lt"/>
                <a:ea typeface="+mn-ea"/>
                <a:cs typeface="Amazon Ember Regular" charset="0"/>
              </a:defRPr>
            </a:lvl1pPr>
          </a:lstStyle>
          <a:p>
            <a:pPr lvl="0"/>
            <a:r>
              <a:rPr lang="en-US" dirty="0"/>
              <a:t>Click to edit Master text style</a:t>
            </a:r>
          </a:p>
        </p:txBody>
      </p:sp>
      <p:sp>
        <p:nvSpPr>
          <p:cNvPr id="30" name="Text Placeholder 16">
            <a:extLst>
              <a:ext uri="{FF2B5EF4-FFF2-40B4-BE49-F238E27FC236}">
                <a16:creationId xmlns:a16="http://schemas.microsoft.com/office/drawing/2014/main" id="{A9AB1286-D906-488B-8C3C-ECDACFEF62A4}"/>
              </a:ext>
            </a:extLst>
          </p:cNvPr>
          <p:cNvSpPr>
            <a:spLocks noGrp="1"/>
          </p:cNvSpPr>
          <p:nvPr>
            <p:ph type="body" sz="quarter" idx="16"/>
          </p:nvPr>
        </p:nvSpPr>
        <p:spPr>
          <a:xfrm>
            <a:off x="4538232" y="2533869"/>
            <a:ext cx="4148568" cy="346309"/>
          </a:xfrm>
        </p:spPr>
        <p:txBody>
          <a:bodyPr lIns="182880" tIns="45720"/>
          <a:lstStyle>
            <a:lvl1pPr marL="0" indent="0" algn="l" defTabSz="457200" rtl="0" eaLnBrk="1" latinLnBrk="0" hangingPunct="1">
              <a:lnSpc>
                <a:spcPct val="90000"/>
              </a:lnSpc>
              <a:spcBef>
                <a:spcPts val="0"/>
              </a:spcBef>
              <a:buFontTx/>
              <a:buNone/>
              <a:defRPr lang="en-US" sz="900" b="0" i="0" kern="1200" dirty="0" smtClean="0">
                <a:solidFill>
                  <a:schemeClr val="tx1"/>
                </a:solidFill>
                <a:latin typeface="+mn-lt"/>
                <a:ea typeface="+mn-ea"/>
                <a:cs typeface="Amazon Ember Regular" charset="0"/>
              </a:defRPr>
            </a:lvl1pPr>
            <a:lvl2pPr marL="457200" indent="0">
              <a:buNone/>
              <a:defRPr/>
            </a:lvl2pPr>
          </a:lstStyle>
          <a:p>
            <a:pPr lvl="0"/>
            <a:r>
              <a:rPr lang="en-US" dirty="0"/>
              <a:t>Click to edit Master text styles</a:t>
            </a:r>
          </a:p>
        </p:txBody>
      </p:sp>
      <p:sp>
        <p:nvSpPr>
          <p:cNvPr id="31" name="Text Placeholder 14">
            <a:extLst>
              <a:ext uri="{FF2B5EF4-FFF2-40B4-BE49-F238E27FC236}">
                <a16:creationId xmlns:a16="http://schemas.microsoft.com/office/drawing/2014/main" id="{EED10809-08D8-4D93-A2CA-2A6BFBDEF7FF}"/>
              </a:ext>
            </a:extLst>
          </p:cNvPr>
          <p:cNvSpPr>
            <a:spLocks noGrp="1"/>
          </p:cNvSpPr>
          <p:nvPr>
            <p:ph type="body" sz="quarter" idx="17"/>
          </p:nvPr>
        </p:nvSpPr>
        <p:spPr>
          <a:xfrm>
            <a:off x="4538231" y="2263321"/>
            <a:ext cx="4148567" cy="245379"/>
          </a:xfrm>
        </p:spPr>
        <p:txBody>
          <a:bodyPr lIns="182880" tIns="91440"/>
          <a:lstStyle>
            <a:lvl1pPr marL="0" indent="0" algn="l" defTabSz="457200" rtl="0" eaLnBrk="1" latinLnBrk="0" hangingPunct="1">
              <a:lnSpc>
                <a:spcPct val="90000"/>
              </a:lnSpc>
              <a:spcBef>
                <a:spcPts val="600"/>
              </a:spcBef>
              <a:buFontTx/>
              <a:buNone/>
              <a:defRPr lang="en-US" sz="1400" b="1" i="0" kern="1200" dirty="0" smtClean="0">
                <a:solidFill>
                  <a:schemeClr val="accent1"/>
                </a:solidFill>
                <a:latin typeface="+mn-lt"/>
                <a:ea typeface="+mn-ea"/>
                <a:cs typeface="Amazon Ember Regular" charset="0"/>
              </a:defRPr>
            </a:lvl1pPr>
          </a:lstStyle>
          <a:p>
            <a:pPr lvl="0"/>
            <a:r>
              <a:rPr lang="en-US" dirty="0"/>
              <a:t>Click to edit Master text style</a:t>
            </a:r>
          </a:p>
        </p:txBody>
      </p:sp>
      <p:sp>
        <p:nvSpPr>
          <p:cNvPr id="32" name="Text Placeholder 16">
            <a:extLst>
              <a:ext uri="{FF2B5EF4-FFF2-40B4-BE49-F238E27FC236}">
                <a16:creationId xmlns:a16="http://schemas.microsoft.com/office/drawing/2014/main" id="{47B180E0-DAF5-4C60-98B7-B98B3784D638}"/>
              </a:ext>
            </a:extLst>
          </p:cNvPr>
          <p:cNvSpPr>
            <a:spLocks noGrp="1"/>
          </p:cNvSpPr>
          <p:nvPr>
            <p:ph type="body" sz="quarter" idx="18"/>
          </p:nvPr>
        </p:nvSpPr>
        <p:spPr>
          <a:xfrm>
            <a:off x="4482916" y="3331697"/>
            <a:ext cx="4203884" cy="346309"/>
          </a:xfrm>
        </p:spPr>
        <p:txBody>
          <a:bodyPr lIns="182880" tIns="45720"/>
          <a:lstStyle>
            <a:lvl1pPr marL="0" indent="0" algn="l" defTabSz="457200" rtl="0" eaLnBrk="1" latinLnBrk="0" hangingPunct="1">
              <a:lnSpc>
                <a:spcPct val="90000"/>
              </a:lnSpc>
              <a:spcBef>
                <a:spcPts val="0"/>
              </a:spcBef>
              <a:buFontTx/>
              <a:buNone/>
              <a:defRPr lang="en-US" sz="900" b="0" i="0" kern="1200" dirty="0" smtClean="0">
                <a:solidFill>
                  <a:schemeClr val="tx1"/>
                </a:solidFill>
                <a:latin typeface="+mn-lt"/>
                <a:ea typeface="+mn-ea"/>
                <a:cs typeface="Amazon Ember Regular" charset="0"/>
              </a:defRPr>
            </a:lvl1pPr>
            <a:lvl2pPr marL="457200" indent="0">
              <a:buNone/>
              <a:defRPr/>
            </a:lvl2pPr>
          </a:lstStyle>
          <a:p>
            <a:pPr lvl="0"/>
            <a:r>
              <a:rPr lang="en-US" dirty="0"/>
              <a:t>Click to edit Master text styles</a:t>
            </a:r>
          </a:p>
        </p:txBody>
      </p:sp>
      <p:sp>
        <p:nvSpPr>
          <p:cNvPr id="33" name="Text Placeholder 14">
            <a:extLst>
              <a:ext uri="{FF2B5EF4-FFF2-40B4-BE49-F238E27FC236}">
                <a16:creationId xmlns:a16="http://schemas.microsoft.com/office/drawing/2014/main" id="{53AF73F2-46DE-4AE7-AEDE-DD8B9EFD8C77}"/>
              </a:ext>
            </a:extLst>
          </p:cNvPr>
          <p:cNvSpPr>
            <a:spLocks noGrp="1"/>
          </p:cNvSpPr>
          <p:nvPr>
            <p:ph type="body" sz="quarter" idx="19"/>
          </p:nvPr>
        </p:nvSpPr>
        <p:spPr>
          <a:xfrm>
            <a:off x="4482915" y="3061149"/>
            <a:ext cx="4203883" cy="245379"/>
          </a:xfrm>
        </p:spPr>
        <p:txBody>
          <a:bodyPr lIns="182880" tIns="91440"/>
          <a:lstStyle>
            <a:lvl1pPr marL="0" indent="0" algn="l" defTabSz="457200" rtl="0" eaLnBrk="1" latinLnBrk="0" hangingPunct="1">
              <a:lnSpc>
                <a:spcPct val="90000"/>
              </a:lnSpc>
              <a:spcBef>
                <a:spcPts val="600"/>
              </a:spcBef>
              <a:buFontTx/>
              <a:buNone/>
              <a:defRPr lang="en-US" sz="1400" b="1" i="0" kern="1200" dirty="0" smtClean="0">
                <a:solidFill>
                  <a:schemeClr val="accent1"/>
                </a:solidFill>
                <a:latin typeface="+mn-lt"/>
                <a:ea typeface="+mn-ea"/>
                <a:cs typeface="Amazon Ember Regular" charset="0"/>
              </a:defRPr>
            </a:lvl1pPr>
          </a:lstStyle>
          <a:p>
            <a:pPr lvl="0"/>
            <a:r>
              <a:rPr lang="en-US" dirty="0"/>
              <a:t>Click to edit Master text style</a:t>
            </a:r>
          </a:p>
        </p:txBody>
      </p:sp>
      <p:sp>
        <p:nvSpPr>
          <p:cNvPr id="34" name="Text Placeholder 16">
            <a:extLst>
              <a:ext uri="{FF2B5EF4-FFF2-40B4-BE49-F238E27FC236}">
                <a16:creationId xmlns:a16="http://schemas.microsoft.com/office/drawing/2014/main" id="{95959C1C-BCD1-45DB-BA40-08DBF1A2E429}"/>
              </a:ext>
            </a:extLst>
          </p:cNvPr>
          <p:cNvSpPr>
            <a:spLocks noGrp="1"/>
          </p:cNvSpPr>
          <p:nvPr>
            <p:ph type="body" sz="quarter" idx="20"/>
          </p:nvPr>
        </p:nvSpPr>
        <p:spPr>
          <a:xfrm>
            <a:off x="4090546" y="4129525"/>
            <a:ext cx="4596254" cy="346309"/>
          </a:xfrm>
        </p:spPr>
        <p:txBody>
          <a:bodyPr lIns="182880" tIns="45720"/>
          <a:lstStyle>
            <a:lvl1pPr marL="0" indent="0" algn="l" defTabSz="457200" rtl="0" eaLnBrk="1" latinLnBrk="0" hangingPunct="1">
              <a:lnSpc>
                <a:spcPct val="90000"/>
              </a:lnSpc>
              <a:spcBef>
                <a:spcPts val="0"/>
              </a:spcBef>
              <a:buFontTx/>
              <a:buNone/>
              <a:defRPr lang="en-US" sz="900" b="0" i="0" kern="1200" dirty="0" smtClean="0">
                <a:solidFill>
                  <a:schemeClr val="tx1"/>
                </a:solidFill>
                <a:latin typeface="+mn-lt"/>
                <a:ea typeface="+mn-ea"/>
                <a:cs typeface="Amazon Ember Regular" charset="0"/>
              </a:defRPr>
            </a:lvl1pPr>
            <a:lvl2pPr marL="457200" indent="0">
              <a:buNone/>
              <a:defRPr/>
            </a:lvl2pPr>
          </a:lstStyle>
          <a:p>
            <a:pPr lvl="0"/>
            <a:r>
              <a:rPr lang="en-US" dirty="0"/>
              <a:t>Click to edit Master text styles</a:t>
            </a:r>
          </a:p>
        </p:txBody>
      </p:sp>
      <p:sp>
        <p:nvSpPr>
          <p:cNvPr id="35" name="Text Placeholder 14">
            <a:extLst>
              <a:ext uri="{FF2B5EF4-FFF2-40B4-BE49-F238E27FC236}">
                <a16:creationId xmlns:a16="http://schemas.microsoft.com/office/drawing/2014/main" id="{BF1C3BC4-1A31-42E4-895D-94D93794E4F9}"/>
              </a:ext>
            </a:extLst>
          </p:cNvPr>
          <p:cNvSpPr>
            <a:spLocks noGrp="1"/>
          </p:cNvSpPr>
          <p:nvPr>
            <p:ph type="body" sz="quarter" idx="21"/>
          </p:nvPr>
        </p:nvSpPr>
        <p:spPr>
          <a:xfrm>
            <a:off x="4090545" y="3858977"/>
            <a:ext cx="4596253" cy="245379"/>
          </a:xfrm>
        </p:spPr>
        <p:txBody>
          <a:bodyPr lIns="182880" tIns="91440"/>
          <a:lstStyle>
            <a:lvl1pPr marL="0" indent="0" algn="l" defTabSz="457200" rtl="0" eaLnBrk="1" latinLnBrk="0" hangingPunct="1">
              <a:lnSpc>
                <a:spcPct val="90000"/>
              </a:lnSpc>
              <a:spcBef>
                <a:spcPts val="600"/>
              </a:spcBef>
              <a:buFontTx/>
              <a:buNone/>
              <a:defRPr lang="en-US" sz="1400" b="1" i="0" kern="1200" dirty="0" smtClean="0">
                <a:solidFill>
                  <a:schemeClr val="accent1"/>
                </a:solidFill>
                <a:latin typeface="+mn-lt"/>
                <a:ea typeface="+mn-ea"/>
                <a:cs typeface="Amazon Ember Regular" charset="0"/>
              </a:defRPr>
            </a:lvl1pPr>
          </a:lstStyle>
          <a:p>
            <a:pPr lvl="0"/>
            <a:r>
              <a:rPr lang="en-US" dirty="0"/>
              <a:t>Click to edit Master text style</a:t>
            </a:r>
          </a:p>
        </p:txBody>
      </p:sp>
    </p:spTree>
    <p:extLst>
      <p:ext uri="{BB962C8B-B14F-4D97-AF65-F5344CB8AC3E}">
        <p14:creationId xmlns:p14="http://schemas.microsoft.com/office/powerpoint/2010/main" val="16465453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enefits slide 6">
    <p:spTree>
      <p:nvGrpSpPr>
        <p:cNvPr id="1" name=""/>
        <p:cNvGrpSpPr/>
        <p:nvPr/>
      </p:nvGrpSpPr>
      <p:grpSpPr>
        <a:xfrm>
          <a:off x="0" y="0"/>
          <a:ext cx="0" cy="0"/>
          <a:chOff x="0" y="0"/>
          <a:chExt cx="0" cy="0"/>
        </a:xfrm>
      </p:grpSpPr>
      <p:sp>
        <p:nvSpPr>
          <p:cNvPr id="25" name="Graphic 6499">
            <a:extLst>
              <a:ext uri="{FF2B5EF4-FFF2-40B4-BE49-F238E27FC236}">
                <a16:creationId xmlns:a16="http://schemas.microsoft.com/office/drawing/2014/main" id="{02B31BF2-7B73-4FA9-A080-F0770B7A3CB1}"/>
              </a:ext>
            </a:extLst>
          </p:cNvPr>
          <p:cNvSpPr/>
          <p:nvPr userDrawn="1"/>
        </p:nvSpPr>
        <p:spPr>
          <a:xfrm>
            <a:off x="2701934" y="-27832"/>
            <a:ext cx="1497585" cy="5199164"/>
          </a:xfrm>
          <a:custGeom>
            <a:avLst/>
            <a:gdLst>
              <a:gd name="connsiteX0" fmla="*/ 0 w 1220323"/>
              <a:gd name="connsiteY0" fmla="*/ 4236595 h 4236594"/>
              <a:gd name="connsiteX1" fmla="*/ 1220324 w 1220323"/>
              <a:gd name="connsiteY1" fmla="*/ 2118297 h 4236594"/>
              <a:gd name="connsiteX2" fmla="*/ 0 w 1220323"/>
              <a:gd name="connsiteY2" fmla="*/ 0 h 4236594"/>
            </a:gdLst>
            <a:ahLst/>
            <a:cxnLst>
              <a:cxn ang="0">
                <a:pos x="connsiteX0" y="connsiteY0"/>
              </a:cxn>
              <a:cxn ang="0">
                <a:pos x="connsiteX1" y="connsiteY1"/>
              </a:cxn>
              <a:cxn ang="0">
                <a:pos x="connsiteX2" y="connsiteY2"/>
              </a:cxn>
            </a:cxnLst>
            <a:rect l="l" t="t" r="r" b="b"/>
            <a:pathLst>
              <a:path w="1220323" h="4236594">
                <a:moveTo>
                  <a:pt x="0" y="4236595"/>
                </a:moveTo>
                <a:cubicBezTo>
                  <a:pt x="729124" y="3811912"/>
                  <a:pt x="1220324" y="3023946"/>
                  <a:pt x="1220324" y="2118297"/>
                </a:cubicBezTo>
                <a:cubicBezTo>
                  <a:pt x="1220324" y="1212649"/>
                  <a:pt x="729124" y="424683"/>
                  <a:pt x="0" y="0"/>
                </a:cubicBezTo>
              </a:path>
            </a:pathLst>
          </a:custGeom>
          <a:solidFill>
            <a:schemeClr val="bg1"/>
          </a:solidFill>
          <a:ln w="31750">
            <a:gradFill>
              <a:gsLst>
                <a:gs pos="55000">
                  <a:schemeClr val="accent2"/>
                </a:gs>
                <a:gs pos="45000">
                  <a:schemeClr val="accent2"/>
                </a:gs>
                <a:gs pos="15000">
                  <a:schemeClr val="accent3"/>
                </a:gs>
                <a:gs pos="85000">
                  <a:schemeClr val="accent1"/>
                </a:gs>
              </a:gsLst>
              <a:lin ang="16200000" scaled="0"/>
            </a:gradFill>
            <a:tailEnd type="none"/>
          </a:ln>
          <a:effectLst/>
        </p:spPr>
        <p:style>
          <a:lnRef idx="2">
            <a:schemeClr val="accent1"/>
          </a:lnRef>
          <a:fillRef idx="0">
            <a:schemeClr val="accent1"/>
          </a:fillRef>
          <a:effectRef idx="1">
            <a:schemeClr val="accent1"/>
          </a:effectRef>
          <a:fontRef idx="minor">
            <a:schemeClr val="tx1"/>
          </a:fontRef>
        </p:style>
        <p:txBody>
          <a:bodyPr lIns="182880" tIns="146304" rIns="182880" bIns="146304" rtlCol="0" anchor="ctr"/>
          <a:lstStyle/>
          <a:p>
            <a:pPr algn="ctr"/>
            <a:endParaRPr lang="en-US"/>
          </a:p>
        </p:txBody>
      </p:sp>
      <p:sp>
        <p:nvSpPr>
          <p:cNvPr id="3" name="Title Placeholder 1">
            <a:extLst>
              <a:ext uri="{FF2B5EF4-FFF2-40B4-BE49-F238E27FC236}">
                <a16:creationId xmlns:a16="http://schemas.microsoft.com/office/drawing/2014/main" id="{76CB2A42-BFAB-4D2F-BCCD-5492D3042B65}"/>
              </a:ext>
            </a:extLst>
          </p:cNvPr>
          <p:cNvSpPr>
            <a:spLocks noGrp="1"/>
          </p:cNvSpPr>
          <p:nvPr>
            <p:ph type="title"/>
          </p:nvPr>
        </p:nvSpPr>
        <p:spPr>
          <a:xfrm>
            <a:off x="457201" y="1009650"/>
            <a:ext cx="2876550" cy="1562100"/>
          </a:xfrm>
          <a:prstGeom prst="rect">
            <a:avLst/>
          </a:prstGeom>
        </p:spPr>
        <p:txBody>
          <a:bodyPr vert="horz" lIns="0" tIns="0" rIns="0" bIns="0" rtlCol="0" anchor="b" anchorCtr="0">
            <a:noAutofit/>
          </a:bodyPr>
          <a:lstStyle>
            <a:lvl1pPr>
              <a:defRPr lang="en-US" sz="3200" b="1" dirty="0">
                <a:solidFill>
                  <a:schemeClr val="accent1"/>
                </a:solidFill>
              </a:defRPr>
            </a:lvl1pPr>
          </a:lstStyle>
          <a:p>
            <a:pPr marL="0" lvl="0">
              <a:spcBef>
                <a:spcPts val="0"/>
              </a:spcBef>
            </a:pPr>
            <a:r>
              <a:rPr lang="en-US" dirty="0"/>
              <a:t>Click to edit Master title style</a:t>
            </a:r>
          </a:p>
        </p:txBody>
      </p:sp>
      <p:sp>
        <p:nvSpPr>
          <p:cNvPr id="15" name="Text Placeholder 4">
            <a:extLst>
              <a:ext uri="{FF2B5EF4-FFF2-40B4-BE49-F238E27FC236}">
                <a16:creationId xmlns:a16="http://schemas.microsoft.com/office/drawing/2014/main" id="{05BFF795-ED48-424F-9967-2D4B37667939}"/>
              </a:ext>
            </a:extLst>
          </p:cNvPr>
          <p:cNvSpPr>
            <a:spLocks noGrp="1"/>
          </p:cNvSpPr>
          <p:nvPr>
            <p:ph type="body" sz="quarter" idx="11"/>
          </p:nvPr>
        </p:nvSpPr>
        <p:spPr>
          <a:xfrm>
            <a:off x="457201" y="2733675"/>
            <a:ext cx="2876550" cy="1762125"/>
          </a:xfrm>
        </p:spPr>
        <p:txBody>
          <a:bodyPr/>
          <a:lstStyle>
            <a:lvl1pPr marL="0" algn="l" defTabSz="457200" rtl="0" eaLnBrk="1" latinLnBrk="0" hangingPunct="1">
              <a:lnSpc>
                <a:spcPct val="90000"/>
              </a:lnSpc>
              <a:spcBef>
                <a:spcPts val="600"/>
              </a:spcBef>
              <a:buNone/>
              <a:defRPr lang="en-US" sz="2000" b="0" i="0" kern="1200" dirty="0" smtClean="0">
                <a:solidFill>
                  <a:schemeClr val="tx1"/>
                </a:solidFill>
                <a:latin typeface="+mj-lt"/>
                <a:ea typeface="+mj-ea"/>
                <a:cs typeface="Amazon Ember Regular" charset="0"/>
              </a:defRPr>
            </a:lvl1pPr>
            <a:lvl2pPr marL="457200" indent="0">
              <a:buNone/>
              <a:defRPr/>
            </a:lvl2pPr>
          </a:lstStyle>
          <a:p>
            <a:pPr lvl="0"/>
            <a:r>
              <a:rPr lang="en-US" dirty="0"/>
              <a:t>Click to edit Master text styles</a:t>
            </a:r>
          </a:p>
        </p:txBody>
      </p:sp>
      <p:sp>
        <p:nvSpPr>
          <p:cNvPr id="2" name="Oval 1">
            <a:extLst>
              <a:ext uri="{FF2B5EF4-FFF2-40B4-BE49-F238E27FC236}">
                <a16:creationId xmlns:a16="http://schemas.microsoft.com/office/drawing/2014/main" id="{B3DC2EF4-4B7E-4AB1-9DC8-B277F18E3AD7}"/>
              </a:ext>
            </a:extLst>
          </p:cNvPr>
          <p:cNvSpPr/>
          <p:nvPr userDrawn="1"/>
        </p:nvSpPr>
        <p:spPr>
          <a:xfrm>
            <a:off x="3453464" y="3924046"/>
            <a:ext cx="576072" cy="576072"/>
          </a:xfrm>
          <a:prstGeom prst="ellipse">
            <a:avLst/>
          </a:prstGeom>
          <a:solidFill>
            <a:schemeClr val="bg2"/>
          </a:solidFill>
          <a:ln w="28575">
            <a:gradFill>
              <a:gsLst>
                <a:gs pos="0">
                  <a:srgbClr val="FF6346"/>
                </a:gs>
                <a:gs pos="100000">
                  <a:srgbClr val="FF4869"/>
                </a:gs>
              </a:gsLst>
              <a:lin ang="5400000" scaled="1"/>
            </a:gra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4" name="Oval 3">
            <a:extLst>
              <a:ext uri="{FF2B5EF4-FFF2-40B4-BE49-F238E27FC236}">
                <a16:creationId xmlns:a16="http://schemas.microsoft.com/office/drawing/2014/main" id="{9AEF1163-FB46-414D-A249-F2A0448885CE}"/>
              </a:ext>
            </a:extLst>
          </p:cNvPr>
          <p:cNvSpPr/>
          <p:nvPr userDrawn="1"/>
        </p:nvSpPr>
        <p:spPr>
          <a:xfrm>
            <a:off x="3741500" y="3272162"/>
            <a:ext cx="576072" cy="576072"/>
          </a:xfrm>
          <a:prstGeom prst="ellipse">
            <a:avLst/>
          </a:prstGeom>
          <a:solidFill>
            <a:schemeClr val="bg2"/>
          </a:solidFill>
          <a:ln w="28575">
            <a:gradFill>
              <a:gsLst>
                <a:gs pos="0">
                  <a:srgbClr val="FF8F0D"/>
                </a:gs>
                <a:gs pos="100000">
                  <a:srgbClr val="FF6C3A"/>
                </a:gs>
              </a:gsLst>
              <a:lin ang="5400000" scaled="1"/>
            </a:gra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6" name="Oval 5">
            <a:extLst>
              <a:ext uri="{FF2B5EF4-FFF2-40B4-BE49-F238E27FC236}">
                <a16:creationId xmlns:a16="http://schemas.microsoft.com/office/drawing/2014/main" id="{C365E101-D8EF-4E59-8071-4030690D3F5A}"/>
              </a:ext>
            </a:extLst>
          </p:cNvPr>
          <p:cNvSpPr/>
          <p:nvPr userDrawn="1"/>
        </p:nvSpPr>
        <p:spPr>
          <a:xfrm>
            <a:off x="3906843" y="1919514"/>
            <a:ext cx="576072" cy="576072"/>
          </a:xfrm>
          <a:prstGeom prst="ellipse">
            <a:avLst/>
          </a:prstGeom>
          <a:solidFill>
            <a:schemeClr val="bg2"/>
          </a:solidFill>
          <a:ln w="28575">
            <a:gradFill>
              <a:gsLst>
                <a:gs pos="0">
                  <a:srgbClr val="FF9B00"/>
                </a:gs>
                <a:gs pos="100000">
                  <a:srgbClr val="FF9506"/>
                </a:gs>
              </a:gsLst>
              <a:lin ang="5400000" scaled="1"/>
            </a:gra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7" name="Oval 6">
            <a:extLst>
              <a:ext uri="{FF2B5EF4-FFF2-40B4-BE49-F238E27FC236}">
                <a16:creationId xmlns:a16="http://schemas.microsoft.com/office/drawing/2014/main" id="{AD174665-B2B8-4EC4-A2E0-CAD730C81D3F}"/>
              </a:ext>
            </a:extLst>
          </p:cNvPr>
          <p:cNvSpPr/>
          <p:nvPr userDrawn="1"/>
        </p:nvSpPr>
        <p:spPr>
          <a:xfrm>
            <a:off x="3752625" y="1283482"/>
            <a:ext cx="576072" cy="576072"/>
          </a:xfrm>
          <a:prstGeom prst="ellipse">
            <a:avLst/>
          </a:prstGeom>
          <a:solidFill>
            <a:schemeClr val="bg2"/>
          </a:solidFill>
          <a:ln w="28575">
            <a:gradFill>
              <a:gsLst>
                <a:gs pos="0">
                  <a:srgbClr val="FFB500"/>
                </a:gs>
                <a:gs pos="100000">
                  <a:srgbClr val="FF9F00"/>
                </a:gs>
              </a:gsLst>
              <a:lin ang="5400000" scaled="1"/>
            </a:gra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8" name="Oval 7">
            <a:extLst>
              <a:ext uri="{FF2B5EF4-FFF2-40B4-BE49-F238E27FC236}">
                <a16:creationId xmlns:a16="http://schemas.microsoft.com/office/drawing/2014/main" id="{260A40C1-BCD4-4750-8F53-5C620B79BBF2}"/>
              </a:ext>
            </a:extLst>
          </p:cNvPr>
          <p:cNvSpPr/>
          <p:nvPr userDrawn="1"/>
        </p:nvSpPr>
        <p:spPr>
          <a:xfrm>
            <a:off x="3458729" y="667665"/>
            <a:ext cx="576072" cy="576072"/>
          </a:xfrm>
          <a:prstGeom prst="ellipse">
            <a:avLst/>
          </a:prstGeom>
          <a:solidFill>
            <a:schemeClr val="bg2"/>
          </a:solidFill>
          <a:ln w="28575">
            <a:gradFill>
              <a:gsLst>
                <a:gs pos="0">
                  <a:schemeClr val="accent1"/>
                </a:gs>
                <a:gs pos="100000">
                  <a:srgbClr val="FFBA00"/>
                </a:gs>
              </a:gsLst>
              <a:lin ang="5400000" scaled="1"/>
            </a:gra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26" name="Text Placeholder 16">
            <a:extLst>
              <a:ext uri="{FF2B5EF4-FFF2-40B4-BE49-F238E27FC236}">
                <a16:creationId xmlns:a16="http://schemas.microsoft.com/office/drawing/2014/main" id="{FE0FA12F-B74E-452A-A485-D8B0B91D2283}"/>
              </a:ext>
            </a:extLst>
          </p:cNvPr>
          <p:cNvSpPr>
            <a:spLocks noGrp="1"/>
          </p:cNvSpPr>
          <p:nvPr>
            <p:ph type="body" sz="quarter" idx="12"/>
          </p:nvPr>
        </p:nvSpPr>
        <p:spPr>
          <a:xfrm>
            <a:off x="4052889" y="938214"/>
            <a:ext cx="4633911" cy="305524"/>
          </a:xfrm>
        </p:spPr>
        <p:txBody>
          <a:bodyPr lIns="182880" tIns="45720"/>
          <a:lstStyle>
            <a:lvl1pPr marL="0" indent="0" algn="l" defTabSz="457200" rtl="0" eaLnBrk="1" latinLnBrk="0" hangingPunct="1">
              <a:lnSpc>
                <a:spcPct val="90000"/>
              </a:lnSpc>
              <a:spcBef>
                <a:spcPts val="0"/>
              </a:spcBef>
              <a:buFontTx/>
              <a:buNone/>
              <a:defRPr lang="en-US" sz="900" b="0" i="0" kern="1200" dirty="0" smtClean="0">
                <a:solidFill>
                  <a:schemeClr val="tx1"/>
                </a:solidFill>
                <a:latin typeface="+mn-lt"/>
                <a:ea typeface="+mn-ea"/>
                <a:cs typeface="Amazon Ember Regular" charset="0"/>
              </a:defRPr>
            </a:lvl1pPr>
            <a:lvl2pPr marL="457200" indent="0">
              <a:buNone/>
              <a:defRPr/>
            </a:lvl2pPr>
          </a:lstStyle>
          <a:p>
            <a:pPr lvl="0"/>
            <a:r>
              <a:rPr lang="en-US" dirty="0"/>
              <a:t>Click to edit Master text styles</a:t>
            </a:r>
          </a:p>
        </p:txBody>
      </p:sp>
      <p:sp>
        <p:nvSpPr>
          <p:cNvPr id="27" name="Text Placeholder 14">
            <a:extLst>
              <a:ext uri="{FF2B5EF4-FFF2-40B4-BE49-F238E27FC236}">
                <a16:creationId xmlns:a16="http://schemas.microsoft.com/office/drawing/2014/main" id="{7796576D-D464-469B-BACF-F0E85FF64402}"/>
              </a:ext>
            </a:extLst>
          </p:cNvPr>
          <p:cNvSpPr>
            <a:spLocks noGrp="1"/>
          </p:cNvSpPr>
          <p:nvPr>
            <p:ph type="body" sz="quarter" idx="13"/>
          </p:nvPr>
        </p:nvSpPr>
        <p:spPr>
          <a:xfrm>
            <a:off x="4052889" y="667665"/>
            <a:ext cx="4633910" cy="245379"/>
          </a:xfrm>
        </p:spPr>
        <p:txBody>
          <a:bodyPr lIns="182880" tIns="91440"/>
          <a:lstStyle>
            <a:lvl1pPr marL="0" indent="0" algn="l" defTabSz="457200" rtl="0" eaLnBrk="1" latinLnBrk="0" hangingPunct="1">
              <a:lnSpc>
                <a:spcPct val="90000"/>
              </a:lnSpc>
              <a:spcBef>
                <a:spcPts val="600"/>
              </a:spcBef>
              <a:buFontTx/>
              <a:buNone/>
              <a:defRPr lang="en-US" sz="1400" b="1" i="0" kern="1200" dirty="0" smtClean="0">
                <a:solidFill>
                  <a:schemeClr val="accent1"/>
                </a:solidFill>
                <a:latin typeface="+mn-lt"/>
                <a:ea typeface="+mn-ea"/>
                <a:cs typeface="Amazon Ember Regular" charset="0"/>
              </a:defRPr>
            </a:lvl1pPr>
          </a:lstStyle>
          <a:p>
            <a:pPr lvl="0"/>
            <a:r>
              <a:rPr lang="en-US" dirty="0"/>
              <a:t>Click to edit Master text style</a:t>
            </a:r>
          </a:p>
        </p:txBody>
      </p:sp>
      <p:sp>
        <p:nvSpPr>
          <p:cNvPr id="28" name="Text Placeholder 16">
            <a:extLst>
              <a:ext uri="{FF2B5EF4-FFF2-40B4-BE49-F238E27FC236}">
                <a16:creationId xmlns:a16="http://schemas.microsoft.com/office/drawing/2014/main" id="{32CBFD9D-7533-4783-8159-EE601946B063}"/>
              </a:ext>
            </a:extLst>
          </p:cNvPr>
          <p:cNvSpPr>
            <a:spLocks noGrp="1"/>
          </p:cNvSpPr>
          <p:nvPr>
            <p:ph type="body" sz="quarter" idx="14"/>
          </p:nvPr>
        </p:nvSpPr>
        <p:spPr>
          <a:xfrm>
            <a:off x="4355307" y="1557802"/>
            <a:ext cx="4331493" cy="301752"/>
          </a:xfrm>
        </p:spPr>
        <p:txBody>
          <a:bodyPr lIns="182880" tIns="45720"/>
          <a:lstStyle>
            <a:lvl1pPr marL="0" indent="0" algn="l" defTabSz="457200" rtl="0" eaLnBrk="1" latinLnBrk="0" hangingPunct="1">
              <a:lnSpc>
                <a:spcPct val="90000"/>
              </a:lnSpc>
              <a:spcBef>
                <a:spcPts val="0"/>
              </a:spcBef>
              <a:buFontTx/>
              <a:buNone/>
              <a:defRPr lang="en-US" sz="900" b="0" i="0" kern="1200" dirty="0" smtClean="0">
                <a:solidFill>
                  <a:schemeClr val="tx1"/>
                </a:solidFill>
                <a:latin typeface="+mn-lt"/>
                <a:ea typeface="+mn-ea"/>
                <a:cs typeface="Amazon Ember Regular" charset="0"/>
              </a:defRPr>
            </a:lvl1pPr>
            <a:lvl2pPr marL="457200" indent="0">
              <a:buNone/>
              <a:defRPr/>
            </a:lvl2pPr>
          </a:lstStyle>
          <a:p>
            <a:pPr lvl="0"/>
            <a:r>
              <a:rPr lang="en-US" dirty="0"/>
              <a:t>Click to edit Master text styles</a:t>
            </a:r>
          </a:p>
        </p:txBody>
      </p:sp>
      <p:sp>
        <p:nvSpPr>
          <p:cNvPr id="29" name="Text Placeholder 14">
            <a:extLst>
              <a:ext uri="{FF2B5EF4-FFF2-40B4-BE49-F238E27FC236}">
                <a16:creationId xmlns:a16="http://schemas.microsoft.com/office/drawing/2014/main" id="{1D31B3D9-01F1-4F43-B225-2B1060139F03}"/>
              </a:ext>
            </a:extLst>
          </p:cNvPr>
          <p:cNvSpPr>
            <a:spLocks noGrp="1"/>
          </p:cNvSpPr>
          <p:nvPr>
            <p:ph type="body" sz="quarter" idx="15"/>
          </p:nvPr>
        </p:nvSpPr>
        <p:spPr>
          <a:xfrm>
            <a:off x="4355307" y="1283482"/>
            <a:ext cx="4331492" cy="245379"/>
          </a:xfrm>
        </p:spPr>
        <p:txBody>
          <a:bodyPr lIns="182880" tIns="91440"/>
          <a:lstStyle>
            <a:lvl1pPr marL="0" indent="0" algn="l" defTabSz="457200" rtl="0" eaLnBrk="1" latinLnBrk="0" hangingPunct="1">
              <a:lnSpc>
                <a:spcPct val="90000"/>
              </a:lnSpc>
              <a:spcBef>
                <a:spcPts val="600"/>
              </a:spcBef>
              <a:buFontTx/>
              <a:buNone/>
              <a:defRPr lang="en-US" sz="1400" b="1" i="0" kern="1200" dirty="0" smtClean="0">
                <a:solidFill>
                  <a:schemeClr val="accent1"/>
                </a:solidFill>
                <a:latin typeface="+mn-lt"/>
                <a:ea typeface="+mn-ea"/>
                <a:cs typeface="Amazon Ember Regular" charset="0"/>
              </a:defRPr>
            </a:lvl1pPr>
          </a:lstStyle>
          <a:p>
            <a:pPr lvl="0"/>
            <a:r>
              <a:rPr lang="en-US" dirty="0"/>
              <a:t>Click to edit Master text style</a:t>
            </a:r>
          </a:p>
        </p:txBody>
      </p:sp>
      <p:sp>
        <p:nvSpPr>
          <p:cNvPr id="30" name="Text Placeholder 16">
            <a:extLst>
              <a:ext uri="{FF2B5EF4-FFF2-40B4-BE49-F238E27FC236}">
                <a16:creationId xmlns:a16="http://schemas.microsoft.com/office/drawing/2014/main" id="{A9AB1286-D906-488B-8C3C-ECDACFEF62A4}"/>
              </a:ext>
            </a:extLst>
          </p:cNvPr>
          <p:cNvSpPr>
            <a:spLocks noGrp="1"/>
          </p:cNvSpPr>
          <p:nvPr>
            <p:ph type="body" sz="quarter" idx="16"/>
          </p:nvPr>
        </p:nvSpPr>
        <p:spPr>
          <a:xfrm>
            <a:off x="4507707" y="2193834"/>
            <a:ext cx="4179093" cy="301752"/>
          </a:xfrm>
        </p:spPr>
        <p:txBody>
          <a:bodyPr lIns="182880" tIns="45720"/>
          <a:lstStyle>
            <a:lvl1pPr marL="0" indent="0" algn="l" defTabSz="457200" rtl="0" eaLnBrk="1" latinLnBrk="0" hangingPunct="1">
              <a:lnSpc>
                <a:spcPct val="90000"/>
              </a:lnSpc>
              <a:spcBef>
                <a:spcPts val="0"/>
              </a:spcBef>
              <a:buFontTx/>
              <a:buNone/>
              <a:defRPr lang="en-US" sz="900" b="0" i="0" kern="1200" dirty="0" smtClean="0">
                <a:solidFill>
                  <a:schemeClr val="tx1"/>
                </a:solidFill>
                <a:latin typeface="+mn-lt"/>
                <a:ea typeface="+mn-ea"/>
                <a:cs typeface="Amazon Ember Regular" charset="0"/>
              </a:defRPr>
            </a:lvl1pPr>
            <a:lvl2pPr marL="457200" indent="0">
              <a:buNone/>
              <a:defRPr/>
            </a:lvl2pPr>
          </a:lstStyle>
          <a:p>
            <a:pPr lvl="0"/>
            <a:r>
              <a:rPr lang="en-US" dirty="0"/>
              <a:t>Click to edit Master text styles</a:t>
            </a:r>
          </a:p>
        </p:txBody>
      </p:sp>
      <p:sp>
        <p:nvSpPr>
          <p:cNvPr id="31" name="Text Placeholder 14">
            <a:extLst>
              <a:ext uri="{FF2B5EF4-FFF2-40B4-BE49-F238E27FC236}">
                <a16:creationId xmlns:a16="http://schemas.microsoft.com/office/drawing/2014/main" id="{EED10809-08D8-4D93-A2CA-2A6BFBDEF7FF}"/>
              </a:ext>
            </a:extLst>
          </p:cNvPr>
          <p:cNvSpPr>
            <a:spLocks noGrp="1"/>
          </p:cNvSpPr>
          <p:nvPr>
            <p:ph type="body" sz="quarter" idx="17"/>
          </p:nvPr>
        </p:nvSpPr>
        <p:spPr>
          <a:xfrm>
            <a:off x="4507707" y="1919514"/>
            <a:ext cx="4179092" cy="245379"/>
          </a:xfrm>
        </p:spPr>
        <p:txBody>
          <a:bodyPr lIns="182880" tIns="91440"/>
          <a:lstStyle>
            <a:lvl1pPr marL="0" indent="0" algn="l" defTabSz="457200" rtl="0" eaLnBrk="1" latinLnBrk="0" hangingPunct="1">
              <a:lnSpc>
                <a:spcPct val="90000"/>
              </a:lnSpc>
              <a:spcBef>
                <a:spcPts val="600"/>
              </a:spcBef>
              <a:buFontTx/>
              <a:buNone/>
              <a:defRPr lang="en-US" sz="1400" b="1" i="0" kern="1200" dirty="0" smtClean="0">
                <a:solidFill>
                  <a:schemeClr val="accent1"/>
                </a:solidFill>
                <a:latin typeface="+mn-lt"/>
                <a:ea typeface="+mn-ea"/>
                <a:cs typeface="Amazon Ember Regular" charset="0"/>
              </a:defRPr>
            </a:lvl1pPr>
          </a:lstStyle>
          <a:p>
            <a:pPr lvl="0"/>
            <a:r>
              <a:rPr lang="en-US" dirty="0"/>
              <a:t>Click to edit Master text style</a:t>
            </a:r>
          </a:p>
        </p:txBody>
      </p:sp>
      <p:sp>
        <p:nvSpPr>
          <p:cNvPr id="32" name="Text Placeholder 16">
            <a:extLst>
              <a:ext uri="{FF2B5EF4-FFF2-40B4-BE49-F238E27FC236}">
                <a16:creationId xmlns:a16="http://schemas.microsoft.com/office/drawing/2014/main" id="{47B180E0-DAF5-4C60-98B7-B98B3784D638}"/>
              </a:ext>
            </a:extLst>
          </p:cNvPr>
          <p:cNvSpPr>
            <a:spLocks noGrp="1"/>
          </p:cNvSpPr>
          <p:nvPr>
            <p:ph type="body" sz="quarter" idx="18"/>
          </p:nvPr>
        </p:nvSpPr>
        <p:spPr>
          <a:xfrm>
            <a:off x="4482915" y="2870158"/>
            <a:ext cx="4203885" cy="301752"/>
          </a:xfrm>
        </p:spPr>
        <p:txBody>
          <a:bodyPr lIns="182880" tIns="45720"/>
          <a:lstStyle>
            <a:lvl1pPr marL="0" indent="0" algn="l" defTabSz="457200" rtl="0" eaLnBrk="1" latinLnBrk="0" hangingPunct="1">
              <a:lnSpc>
                <a:spcPct val="90000"/>
              </a:lnSpc>
              <a:spcBef>
                <a:spcPts val="0"/>
              </a:spcBef>
              <a:buFontTx/>
              <a:buNone/>
              <a:defRPr lang="en-US" sz="900" b="0" i="0" kern="1200" dirty="0" smtClean="0">
                <a:solidFill>
                  <a:schemeClr val="tx1"/>
                </a:solidFill>
                <a:latin typeface="+mn-lt"/>
                <a:ea typeface="+mn-ea"/>
                <a:cs typeface="Amazon Ember Regular" charset="0"/>
              </a:defRPr>
            </a:lvl1pPr>
            <a:lvl2pPr marL="457200" indent="0">
              <a:buNone/>
              <a:defRPr/>
            </a:lvl2pPr>
          </a:lstStyle>
          <a:p>
            <a:pPr lvl="0"/>
            <a:r>
              <a:rPr lang="en-US" dirty="0"/>
              <a:t>Click to edit Master text styles</a:t>
            </a:r>
          </a:p>
        </p:txBody>
      </p:sp>
      <p:sp>
        <p:nvSpPr>
          <p:cNvPr id="33" name="Text Placeholder 14">
            <a:extLst>
              <a:ext uri="{FF2B5EF4-FFF2-40B4-BE49-F238E27FC236}">
                <a16:creationId xmlns:a16="http://schemas.microsoft.com/office/drawing/2014/main" id="{53AF73F2-46DE-4AE7-AEDE-DD8B9EFD8C77}"/>
              </a:ext>
            </a:extLst>
          </p:cNvPr>
          <p:cNvSpPr>
            <a:spLocks noGrp="1"/>
          </p:cNvSpPr>
          <p:nvPr>
            <p:ph type="body" sz="quarter" idx="19"/>
          </p:nvPr>
        </p:nvSpPr>
        <p:spPr>
          <a:xfrm>
            <a:off x="4482915" y="2595838"/>
            <a:ext cx="4203883" cy="245379"/>
          </a:xfrm>
        </p:spPr>
        <p:txBody>
          <a:bodyPr lIns="182880" tIns="91440"/>
          <a:lstStyle>
            <a:lvl1pPr marL="0" indent="0" algn="l" defTabSz="457200" rtl="0" eaLnBrk="1" latinLnBrk="0" hangingPunct="1">
              <a:lnSpc>
                <a:spcPct val="90000"/>
              </a:lnSpc>
              <a:spcBef>
                <a:spcPts val="600"/>
              </a:spcBef>
              <a:buFontTx/>
              <a:buNone/>
              <a:defRPr lang="en-US" sz="1400" b="1" i="0" kern="1200" dirty="0" smtClean="0">
                <a:solidFill>
                  <a:schemeClr val="accent1"/>
                </a:solidFill>
                <a:latin typeface="+mn-lt"/>
                <a:ea typeface="+mn-ea"/>
                <a:cs typeface="Amazon Ember Regular" charset="0"/>
              </a:defRPr>
            </a:lvl1pPr>
          </a:lstStyle>
          <a:p>
            <a:pPr lvl="0"/>
            <a:r>
              <a:rPr lang="en-US" dirty="0"/>
              <a:t>Click to edit Master text style</a:t>
            </a:r>
          </a:p>
        </p:txBody>
      </p:sp>
      <p:sp>
        <p:nvSpPr>
          <p:cNvPr id="34" name="Text Placeholder 16">
            <a:extLst>
              <a:ext uri="{FF2B5EF4-FFF2-40B4-BE49-F238E27FC236}">
                <a16:creationId xmlns:a16="http://schemas.microsoft.com/office/drawing/2014/main" id="{95959C1C-BCD1-45DB-BA40-08DBF1A2E429}"/>
              </a:ext>
            </a:extLst>
          </p:cNvPr>
          <p:cNvSpPr>
            <a:spLocks noGrp="1"/>
          </p:cNvSpPr>
          <p:nvPr>
            <p:ph type="body" sz="quarter" idx="20"/>
          </p:nvPr>
        </p:nvSpPr>
        <p:spPr>
          <a:xfrm>
            <a:off x="4328696" y="3546482"/>
            <a:ext cx="4358103" cy="301752"/>
          </a:xfrm>
        </p:spPr>
        <p:txBody>
          <a:bodyPr lIns="182880" tIns="45720"/>
          <a:lstStyle>
            <a:lvl1pPr marL="0" indent="0" algn="l" defTabSz="457200" rtl="0" eaLnBrk="1" latinLnBrk="0" hangingPunct="1">
              <a:lnSpc>
                <a:spcPct val="90000"/>
              </a:lnSpc>
              <a:spcBef>
                <a:spcPts val="0"/>
              </a:spcBef>
              <a:buFontTx/>
              <a:buNone/>
              <a:defRPr lang="en-US" sz="900" b="0" i="0" kern="1200" dirty="0" smtClean="0">
                <a:solidFill>
                  <a:schemeClr val="tx1"/>
                </a:solidFill>
                <a:latin typeface="+mn-lt"/>
                <a:ea typeface="+mn-ea"/>
                <a:cs typeface="Amazon Ember Regular" charset="0"/>
              </a:defRPr>
            </a:lvl1pPr>
            <a:lvl2pPr marL="457200" indent="0">
              <a:buNone/>
              <a:defRPr/>
            </a:lvl2pPr>
          </a:lstStyle>
          <a:p>
            <a:pPr lvl="0"/>
            <a:r>
              <a:rPr lang="en-US" dirty="0"/>
              <a:t>Click to edit Master text styles</a:t>
            </a:r>
          </a:p>
        </p:txBody>
      </p:sp>
      <p:sp>
        <p:nvSpPr>
          <p:cNvPr id="35" name="Text Placeholder 14">
            <a:extLst>
              <a:ext uri="{FF2B5EF4-FFF2-40B4-BE49-F238E27FC236}">
                <a16:creationId xmlns:a16="http://schemas.microsoft.com/office/drawing/2014/main" id="{BF1C3BC4-1A31-42E4-895D-94D93794E4F9}"/>
              </a:ext>
            </a:extLst>
          </p:cNvPr>
          <p:cNvSpPr>
            <a:spLocks noGrp="1"/>
          </p:cNvSpPr>
          <p:nvPr>
            <p:ph type="body" sz="quarter" idx="21"/>
          </p:nvPr>
        </p:nvSpPr>
        <p:spPr>
          <a:xfrm>
            <a:off x="4328695" y="3272162"/>
            <a:ext cx="4358103" cy="245379"/>
          </a:xfrm>
        </p:spPr>
        <p:txBody>
          <a:bodyPr lIns="182880" tIns="91440"/>
          <a:lstStyle>
            <a:lvl1pPr marL="0" indent="0" algn="l" defTabSz="457200" rtl="0" eaLnBrk="1" latinLnBrk="0" hangingPunct="1">
              <a:lnSpc>
                <a:spcPct val="90000"/>
              </a:lnSpc>
              <a:spcBef>
                <a:spcPts val="600"/>
              </a:spcBef>
              <a:buFontTx/>
              <a:buNone/>
              <a:defRPr lang="en-US" sz="1400" b="1" i="0" kern="1200" dirty="0" smtClean="0">
                <a:solidFill>
                  <a:schemeClr val="accent1"/>
                </a:solidFill>
                <a:latin typeface="+mn-lt"/>
                <a:ea typeface="+mn-ea"/>
                <a:cs typeface="Amazon Ember Regular" charset="0"/>
              </a:defRPr>
            </a:lvl1pPr>
          </a:lstStyle>
          <a:p>
            <a:pPr lvl="0"/>
            <a:r>
              <a:rPr lang="en-US" dirty="0"/>
              <a:t>Click to edit Master text style</a:t>
            </a:r>
          </a:p>
        </p:txBody>
      </p:sp>
      <p:sp>
        <p:nvSpPr>
          <p:cNvPr id="19" name="Freeform: Shape 18">
            <a:extLst>
              <a:ext uri="{FF2B5EF4-FFF2-40B4-BE49-F238E27FC236}">
                <a16:creationId xmlns:a16="http://schemas.microsoft.com/office/drawing/2014/main" id="{7D9133CA-4C72-458B-8126-2481F209CB70}"/>
              </a:ext>
            </a:extLst>
          </p:cNvPr>
          <p:cNvSpPr/>
          <p:nvPr/>
        </p:nvSpPr>
        <p:spPr>
          <a:xfrm>
            <a:off x="10117195" y="2666237"/>
            <a:ext cx="1950720" cy="1005840"/>
          </a:xfrm>
          <a:custGeom>
            <a:avLst/>
            <a:gdLst>
              <a:gd name="connsiteX0" fmla="*/ 0 w 1950720"/>
              <a:gd name="connsiteY0" fmla="*/ 0 h 1005840"/>
              <a:gd name="connsiteX1" fmla="*/ 1950720 w 1950720"/>
              <a:gd name="connsiteY1" fmla="*/ 0 h 1005840"/>
              <a:gd name="connsiteX2" fmla="*/ 1950720 w 1950720"/>
              <a:gd name="connsiteY2" fmla="*/ 1005840 h 1005840"/>
              <a:gd name="connsiteX3" fmla="*/ 0 w 1950720"/>
              <a:gd name="connsiteY3" fmla="*/ 1005840 h 1005840"/>
              <a:gd name="connsiteX4" fmla="*/ 0 w 1950720"/>
              <a:gd name="connsiteY4" fmla="*/ 0 h 10058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0720" h="1005840">
                <a:moveTo>
                  <a:pt x="0" y="0"/>
                </a:moveTo>
                <a:lnTo>
                  <a:pt x="1950720" y="0"/>
                </a:lnTo>
                <a:lnTo>
                  <a:pt x="1950720" y="1005840"/>
                </a:lnTo>
                <a:lnTo>
                  <a:pt x="0" y="1005840"/>
                </a:lnTo>
                <a:lnTo>
                  <a:pt x="0" y="0"/>
                </a:lnTo>
                <a:close/>
              </a:path>
            </a:pathLst>
          </a:custGeom>
          <a:noFill/>
          <a:ln>
            <a:noFill/>
          </a:ln>
          <a:sp3d/>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0" tIns="0" rIns="0" bIns="0" numCol="1" spcCol="1270" anchor="b" anchorCtr="0">
            <a:noAutofit/>
          </a:bodyPr>
          <a:lstStyle/>
          <a:p>
            <a:pPr marL="0" lvl="0" indent="0" algn="ctr" defTabSz="2889250">
              <a:lnSpc>
                <a:spcPct val="90000"/>
              </a:lnSpc>
              <a:spcBef>
                <a:spcPct val="0"/>
              </a:spcBef>
              <a:spcAft>
                <a:spcPct val="35000"/>
              </a:spcAft>
              <a:buNone/>
            </a:pPr>
            <a:endParaRPr lang="en-US" sz="6500" kern="1200"/>
          </a:p>
        </p:txBody>
      </p:sp>
      <p:sp>
        <p:nvSpPr>
          <p:cNvPr id="45" name="Oval 44">
            <a:extLst>
              <a:ext uri="{FF2B5EF4-FFF2-40B4-BE49-F238E27FC236}">
                <a16:creationId xmlns:a16="http://schemas.microsoft.com/office/drawing/2014/main" id="{FE292ED3-8F76-42E9-807A-B6ED12A27412}"/>
              </a:ext>
            </a:extLst>
          </p:cNvPr>
          <p:cNvSpPr/>
          <p:nvPr userDrawn="1"/>
        </p:nvSpPr>
        <p:spPr>
          <a:xfrm>
            <a:off x="3897552" y="2595838"/>
            <a:ext cx="576072" cy="576072"/>
          </a:xfrm>
          <a:prstGeom prst="ellipse">
            <a:avLst/>
          </a:prstGeom>
          <a:solidFill>
            <a:schemeClr val="bg2"/>
          </a:solidFill>
          <a:ln w="28575">
            <a:gradFill>
              <a:gsLst>
                <a:gs pos="0">
                  <a:srgbClr val="FF9B00"/>
                </a:gs>
                <a:gs pos="100000">
                  <a:srgbClr val="FF9506"/>
                </a:gs>
              </a:gsLst>
              <a:lin ang="5400000" scaled="1"/>
            </a:gra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lvl="0" algn="ctr"/>
            <a:endParaRPr lang="en-US" dirty="0" err="1">
              <a:solidFill>
                <a:schemeClr val="tx1"/>
              </a:solidFill>
            </a:endParaRPr>
          </a:p>
        </p:txBody>
      </p:sp>
      <p:sp>
        <p:nvSpPr>
          <p:cNvPr id="46" name="Text Placeholder 14">
            <a:extLst>
              <a:ext uri="{FF2B5EF4-FFF2-40B4-BE49-F238E27FC236}">
                <a16:creationId xmlns:a16="http://schemas.microsoft.com/office/drawing/2014/main" id="{6FD64765-9F86-46A1-B6DD-E273A683E012}"/>
              </a:ext>
            </a:extLst>
          </p:cNvPr>
          <p:cNvSpPr>
            <a:spLocks noGrp="1"/>
          </p:cNvSpPr>
          <p:nvPr>
            <p:ph type="body" sz="quarter" idx="22"/>
          </p:nvPr>
        </p:nvSpPr>
        <p:spPr>
          <a:xfrm>
            <a:off x="4052889" y="3924046"/>
            <a:ext cx="4633909" cy="245379"/>
          </a:xfrm>
        </p:spPr>
        <p:txBody>
          <a:bodyPr lIns="182880" tIns="91440"/>
          <a:lstStyle>
            <a:lvl1pPr marL="0" indent="0" algn="l" defTabSz="457200" rtl="0" eaLnBrk="1" latinLnBrk="0" hangingPunct="1">
              <a:lnSpc>
                <a:spcPct val="90000"/>
              </a:lnSpc>
              <a:spcBef>
                <a:spcPts val="600"/>
              </a:spcBef>
              <a:buFontTx/>
              <a:buNone/>
              <a:defRPr lang="en-US" sz="1400" b="1" i="0" kern="1200" dirty="0" smtClean="0">
                <a:solidFill>
                  <a:schemeClr val="accent1"/>
                </a:solidFill>
                <a:latin typeface="+mn-lt"/>
                <a:ea typeface="+mn-ea"/>
                <a:cs typeface="Amazon Ember Regular" charset="0"/>
              </a:defRPr>
            </a:lvl1pPr>
          </a:lstStyle>
          <a:p>
            <a:pPr lvl="0"/>
            <a:r>
              <a:rPr lang="en-US" dirty="0"/>
              <a:t>Click to edit Master text style</a:t>
            </a:r>
          </a:p>
        </p:txBody>
      </p:sp>
      <p:sp>
        <p:nvSpPr>
          <p:cNvPr id="47" name="Text Placeholder 16">
            <a:extLst>
              <a:ext uri="{FF2B5EF4-FFF2-40B4-BE49-F238E27FC236}">
                <a16:creationId xmlns:a16="http://schemas.microsoft.com/office/drawing/2014/main" id="{3BC0624D-CAB3-497C-9066-B133059ED5F6}"/>
              </a:ext>
            </a:extLst>
          </p:cNvPr>
          <p:cNvSpPr>
            <a:spLocks noGrp="1"/>
          </p:cNvSpPr>
          <p:nvPr>
            <p:ph type="body" sz="quarter" idx="23"/>
          </p:nvPr>
        </p:nvSpPr>
        <p:spPr>
          <a:xfrm>
            <a:off x="4052889" y="4198366"/>
            <a:ext cx="4633909" cy="301752"/>
          </a:xfrm>
        </p:spPr>
        <p:txBody>
          <a:bodyPr lIns="182880" tIns="45720"/>
          <a:lstStyle>
            <a:lvl1pPr marL="0" indent="0" algn="l" defTabSz="457200" rtl="0" eaLnBrk="1" latinLnBrk="0" hangingPunct="1">
              <a:lnSpc>
                <a:spcPct val="90000"/>
              </a:lnSpc>
              <a:spcBef>
                <a:spcPts val="0"/>
              </a:spcBef>
              <a:buFontTx/>
              <a:buNone/>
              <a:defRPr lang="en-US" sz="900" b="0" i="0" kern="1200" dirty="0" smtClean="0">
                <a:solidFill>
                  <a:schemeClr val="tx1"/>
                </a:solidFill>
                <a:latin typeface="+mn-lt"/>
                <a:ea typeface="+mn-ea"/>
                <a:cs typeface="Amazon Ember Regular" charset="0"/>
              </a:defRPr>
            </a:lvl1pPr>
            <a:lvl2pPr marL="457200" indent="0">
              <a:buNone/>
              <a:defRPr/>
            </a:lvl2pPr>
          </a:lstStyle>
          <a:p>
            <a:pPr lvl="0"/>
            <a:r>
              <a:rPr lang="en-US" dirty="0"/>
              <a:t>Click to edit Master text styles</a:t>
            </a:r>
          </a:p>
        </p:txBody>
      </p:sp>
    </p:spTree>
    <p:extLst>
      <p:ext uri="{BB962C8B-B14F-4D97-AF65-F5344CB8AC3E}">
        <p14:creationId xmlns:p14="http://schemas.microsoft.com/office/powerpoint/2010/main" val="1912868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enefits slide 3_w/ proof points">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5446F0A-4348-40C7-9D3A-05FC75052F21}"/>
              </a:ext>
            </a:extLst>
          </p:cNvPr>
          <p:cNvSpPr/>
          <p:nvPr userDrawn="1"/>
        </p:nvSpPr>
        <p:spPr>
          <a:xfrm>
            <a:off x="4716780" y="4530062"/>
            <a:ext cx="2770811" cy="31842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2" name="Rectangle 1">
            <a:extLst>
              <a:ext uri="{FF2B5EF4-FFF2-40B4-BE49-F238E27FC236}">
                <a16:creationId xmlns:a16="http://schemas.microsoft.com/office/drawing/2014/main" id="{1DF1A174-E4BE-40BF-A013-8E5411C828B1}"/>
              </a:ext>
            </a:extLst>
          </p:cNvPr>
          <p:cNvSpPr/>
          <p:nvPr userDrawn="1"/>
        </p:nvSpPr>
        <p:spPr>
          <a:xfrm>
            <a:off x="6803227" y="0"/>
            <a:ext cx="2340771" cy="5143500"/>
          </a:xfrm>
          <a:prstGeom prst="rect">
            <a:avLst/>
          </a:prstGeom>
          <a:solidFill>
            <a:schemeClr val="bg1"/>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25" name="Graphic 6499">
            <a:extLst>
              <a:ext uri="{FF2B5EF4-FFF2-40B4-BE49-F238E27FC236}">
                <a16:creationId xmlns:a16="http://schemas.microsoft.com/office/drawing/2014/main" id="{02B31BF2-7B73-4FA9-A080-F0770B7A3CB1}"/>
              </a:ext>
            </a:extLst>
          </p:cNvPr>
          <p:cNvSpPr/>
          <p:nvPr userDrawn="1"/>
        </p:nvSpPr>
        <p:spPr>
          <a:xfrm>
            <a:off x="2193934" y="-27832"/>
            <a:ext cx="1497585" cy="5199164"/>
          </a:xfrm>
          <a:custGeom>
            <a:avLst/>
            <a:gdLst>
              <a:gd name="connsiteX0" fmla="*/ 0 w 1220323"/>
              <a:gd name="connsiteY0" fmla="*/ 4236595 h 4236594"/>
              <a:gd name="connsiteX1" fmla="*/ 1220324 w 1220323"/>
              <a:gd name="connsiteY1" fmla="*/ 2118297 h 4236594"/>
              <a:gd name="connsiteX2" fmla="*/ 0 w 1220323"/>
              <a:gd name="connsiteY2" fmla="*/ 0 h 4236594"/>
            </a:gdLst>
            <a:ahLst/>
            <a:cxnLst>
              <a:cxn ang="0">
                <a:pos x="connsiteX0" y="connsiteY0"/>
              </a:cxn>
              <a:cxn ang="0">
                <a:pos x="connsiteX1" y="connsiteY1"/>
              </a:cxn>
              <a:cxn ang="0">
                <a:pos x="connsiteX2" y="connsiteY2"/>
              </a:cxn>
            </a:cxnLst>
            <a:rect l="l" t="t" r="r" b="b"/>
            <a:pathLst>
              <a:path w="1220323" h="4236594">
                <a:moveTo>
                  <a:pt x="0" y="4236595"/>
                </a:moveTo>
                <a:cubicBezTo>
                  <a:pt x="729124" y="3811912"/>
                  <a:pt x="1220324" y="3023946"/>
                  <a:pt x="1220324" y="2118297"/>
                </a:cubicBezTo>
                <a:cubicBezTo>
                  <a:pt x="1220324" y="1212649"/>
                  <a:pt x="729124" y="424683"/>
                  <a:pt x="0" y="0"/>
                </a:cubicBezTo>
              </a:path>
            </a:pathLst>
          </a:custGeom>
          <a:solidFill>
            <a:schemeClr val="bg1"/>
          </a:solidFill>
          <a:ln w="31750">
            <a:gradFill>
              <a:gsLst>
                <a:gs pos="55000">
                  <a:schemeClr val="accent2"/>
                </a:gs>
                <a:gs pos="45000">
                  <a:schemeClr val="accent2"/>
                </a:gs>
                <a:gs pos="15000">
                  <a:schemeClr val="accent3"/>
                </a:gs>
                <a:gs pos="85000">
                  <a:schemeClr val="accent1"/>
                </a:gs>
              </a:gsLst>
              <a:lin ang="16200000" scaled="0"/>
            </a:gradFill>
            <a:tailEnd type="none"/>
          </a:ln>
          <a:effectLst/>
        </p:spPr>
        <p:style>
          <a:lnRef idx="2">
            <a:schemeClr val="accent1"/>
          </a:lnRef>
          <a:fillRef idx="0">
            <a:schemeClr val="accent1"/>
          </a:fillRef>
          <a:effectRef idx="1">
            <a:schemeClr val="accent1"/>
          </a:effectRef>
          <a:fontRef idx="minor">
            <a:schemeClr val="tx1"/>
          </a:fontRef>
        </p:style>
        <p:txBody>
          <a:bodyPr lIns="182880" tIns="146304" rIns="182880" bIns="146304" rtlCol="0" anchor="ctr"/>
          <a:lstStyle/>
          <a:p>
            <a:pPr algn="ctr"/>
            <a:endParaRPr lang="en-US"/>
          </a:p>
        </p:txBody>
      </p:sp>
      <p:sp>
        <p:nvSpPr>
          <p:cNvPr id="3" name="Title Placeholder 1">
            <a:extLst>
              <a:ext uri="{FF2B5EF4-FFF2-40B4-BE49-F238E27FC236}">
                <a16:creationId xmlns:a16="http://schemas.microsoft.com/office/drawing/2014/main" id="{76CB2A42-BFAB-4D2F-BCCD-5492D3042B65}"/>
              </a:ext>
            </a:extLst>
          </p:cNvPr>
          <p:cNvSpPr>
            <a:spLocks noGrp="1"/>
          </p:cNvSpPr>
          <p:nvPr>
            <p:ph type="title"/>
          </p:nvPr>
        </p:nvSpPr>
        <p:spPr>
          <a:xfrm>
            <a:off x="457201" y="1009650"/>
            <a:ext cx="2566996" cy="1562100"/>
          </a:xfrm>
          <a:prstGeom prst="rect">
            <a:avLst/>
          </a:prstGeom>
        </p:spPr>
        <p:txBody>
          <a:bodyPr vert="horz" lIns="0" tIns="0" rIns="0" bIns="0" rtlCol="0" anchor="b" anchorCtr="0">
            <a:noAutofit/>
          </a:bodyPr>
          <a:lstStyle>
            <a:lvl1pPr>
              <a:defRPr lang="en-US" sz="3200" b="1" dirty="0">
                <a:solidFill>
                  <a:schemeClr val="accent1"/>
                </a:solidFill>
              </a:defRPr>
            </a:lvl1pPr>
          </a:lstStyle>
          <a:p>
            <a:pPr marL="0" lvl="0">
              <a:spcBef>
                <a:spcPts val="0"/>
              </a:spcBef>
            </a:pPr>
            <a:r>
              <a:rPr lang="en-US" dirty="0"/>
              <a:t>Click to edit Master title style</a:t>
            </a:r>
          </a:p>
        </p:txBody>
      </p:sp>
      <p:sp>
        <p:nvSpPr>
          <p:cNvPr id="15" name="Text Placeholder 4">
            <a:extLst>
              <a:ext uri="{FF2B5EF4-FFF2-40B4-BE49-F238E27FC236}">
                <a16:creationId xmlns:a16="http://schemas.microsoft.com/office/drawing/2014/main" id="{05BFF795-ED48-424F-9967-2D4B37667939}"/>
              </a:ext>
            </a:extLst>
          </p:cNvPr>
          <p:cNvSpPr>
            <a:spLocks noGrp="1"/>
          </p:cNvSpPr>
          <p:nvPr>
            <p:ph type="body" sz="quarter" idx="11"/>
          </p:nvPr>
        </p:nvSpPr>
        <p:spPr>
          <a:xfrm>
            <a:off x="457201" y="2733675"/>
            <a:ext cx="2566996" cy="1762125"/>
          </a:xfrm>
        </p:spPr>
        <p:txBody>
          <a:bodyPr/>
          <a:lstStyle>
            <a:lvl1pPr marL="0" algn="l" defTabSz="457200" rtl="0" eaLnBrk="1" latinLnBrk="0" hangingPunct="1">
              <a:lnSpc>
                <a:spcPct val="90000"/>
              </a:lnSpc>
              <a:spcBef>
                <a:spcPts val="600"/>
              </a:spcBef>
              <a:buNone/>
              <a:defRPr lang="en-US" sz="2000" b="0" i="0" kern="1200" dirty="0" smtClean="0">
                <a:solidFill>
                  <a:schemeClr val="tx1"/>
                </a:solidFill>
                <a:latin typeface="+mj-lt"/>
                <a:ea typeface="+mj-ea"/>
                <a:cs typeface="Amazon Ember Regular" charset="0"/>
              </a:defRPr>
            </a:lvl1pPr>
            <a:lvl2pPr marL="457200" indent="0">
              <a:buNone/>
              <a:defRPr/>
            </a:lvl2pPr>
          </a:lstStyle>
          <a:p>
            <a:pPr lvl="0"/>
            <a:r>
              <a:rPr lang="en-US" dirty="0"/>
              <a:t>Click to edit Master text styles</a:t>
            </a:r>
          </a:p>
        </p:txBody>
      </p:sp>
      <p:sp>
        <p:nvSpPr>
          <p:cNvPr id="26" name="Text Placeholder 16">
            <a:extLst>
              <a:ext uri="{FF2B5EF4-FFF2-40B4-BE49-F238E27FC236}">
                <a16:creationId xmlns:a16="http://schemas.microsoft.com/office/drawing/2014/main" id="{FE0FA12F-B74E-452A-A485-D8B0B91D2283}"/>
              </a:ext>
            </a:extLst>
          </p:cNvPr>
          <p:cNvSpPr>
            <a:spLocks noGrp="1"/>
          </p:cNvSpPr>
          <p:nvPr>
            <p:ph type="body" sz="quarter" idx="12"/>
          </p:nvPr>
        </p:nvSpPr>
        <p:spPr>
          <a:xfrm>
            <a:off x="3861969" y="1418147"/>
            <a:ext cx="2770812" cy="346309"/>
          </a:xfrm>
        </p:spPr>
        <p:txBody>
          <a:bodyPr lIns="182880" tIns="45720"/>
          <a:lstStyle>
            <a:lvl1pPr marL="0" indent="0" algn="l" defTabSz="457200" rtl="0" eaLnBrk="1" latinLnBrk="0" hangingPunct="1">
              <a:lnSpc>
                <a:spcPct val="90000"/>
              </a:lnSpc>
              <a:spcBef>
                <a:spcPts val="0"/>
              </a:spcBef>
              <a:buFontTx/>
              <a:buNone/>
              <a:defRPr lang="en-US" sz="900" b="0" i="0" kern="1200" dirty="0" smtClean="0">
                <a:solidFill>
                  <a:schemeClr val="tx1"/>
                </a:solidFill>
                <a:latin typeface="+mn-lt"/>
                <a:ea typeface="+mn-ea"/>
                <a:cs typeface="Amazon Ember Regular" charset="0"/>
              </a:defRPr>
            </a:lvl1pPr>
            <a:lvl2pPr marL="457200" indent="0">
              <a:buNone/>
              <a:defRPr/>
            </a:lvl2pPr>
          </a:lstStyle>
          <a:p>
            <a:pPr lvl="0"/>
            <a:r>
              <a:rPr lang="en-US" dirty="0"/>
              <a:t>Click to edit Master text styles</a:t>
            </a:r>
          </a:p>
        </p:txBody>
      </p:sp>
      <p:sp>
        <p:nvSpPr>
          <p:cNvPr id="27" name="Text Placeholder 14">
            <a:extLst>
              <a:ext uri="{FF2B5EF4-FFF2-40B4-BE49-F238E27FC236}">
                <a16:creationId xmlns:a16="http://schemas.microsoft.com/office/drawing/2014/main" id="{7796576D-D464-469B-BACF-F0E85FF64402}"/>
              </a:ext>
            </a:extLst>
          </p:cNvPr>
          <p:cNvSpPr>
            <a:spLocks noGrp="1"/>
          </p:cNvSpPr>
          <p:nvPr>
            <p:ph type="body" sz="quarter" idx="13"/>
          </p:nvPr>
        </p:nvSpPr>
        <p:spPr>
          <a:xfrm>
            <a:off x="3861968" y="1147599"/>
            <a:ext cx="2770811" cy="245379"/>
          </a:xfrm>
        </p:spPr>
        <p:txBody>
          <a:bodyPr lIns="182880" tIns="91440"/>
          <a:lstStyle>
            <a:lvl1pPr marL="0" indent="0" algn="l" defTabSz="457200" rtl="0" eaLnBrk="1" latinLnBrk="0" hangingPunct="1">
              <a:lnSpc>
                <a:spcPct val="90000"/>
              </a:lnSpc>
              <a:spcBef>
                <a:spcPts val="600"/>
              </a:spcBef>
              <a:buFontTx/>
              <a:buNone/>
              <a:defRPr lang="en-US" sz="1400" b="1" i="0" kern="1200" dirty="0" smtClean="0">
                <a:solidFill>
                  <a:schemeClr val="accent1"/>
                </a:solidFill>
                <a:latin typeface="+mn-lt"/>
                <a:ea typeface="+mn-ea"/>
                <a:cs typeface="Amazon Ember Regular" charset="0"/>
              </a:defRPr>
            </a:lvl1pPr>
          </a:lstStyle>
          <a:p>
            <a:pPr lvl="0"/>
            <a:r>
              <a:rPr lang="en-US" dirty="0"/>
              <a:t>Click to edit</a:t>
            </a:r>
          </a:p>
        </p:txBody>
      </p:sp>
      <p:sp>
        <p:nvSpPr>
          <p:cNvPr id="28" name="Text Placeholder 16">
            <a:extLst>
              <a:ext uri="{FF2B5EF4-FFF2-40B4-BE49-F238E27FC236}">
                <a16:creationId xmlns:a16="http://schemas.microsoft.com/office/drawing/2014/main" id="{32CBFD9D-7533-4783-8159-EE601946B063}"/>
              </a:ext>
            </a:extLst>
          </p:cNvPr>
          <p:cNvSpPr>
            <a:spLocks noGrp="1"/>
          </p:cNvSpPr>
          <p:nvPr>
            <p:ph type="body" sz="quarter" idx="14"/>
          </p:nvPr>
        </p:nvSpPr>
        <p:spPr>
          <a:xfrm>
            <a:off x="4065303" y="2529675"/>
            <a:ext cx="2567476" cy="346309"/>
          </a:xfrm>
        </p:spPr>
        <p:txBody>
          <a:bodyPr lIns="182880" tIns="45720"/>
          <a:lstStyle>
            <a:lvl1pPr marL="0" indent="0" algn="l" defTabSz="457200" rtl="0" eaLnBrk="1" latinLnBrk="0" hangingPunct="1">
              <a:lnSpc>
                <a:spcPct val="90000"/>
              </a:lnSpc>
              <a:spcBef>
                <a:spcPts val="0"/>
              </a:spcBef>
              <a:buFontTx/>
              <a:buNone/>
              <a:defRPr lang="en-US" sz="900" b="0" i="0" kern="1200" dirty="0" smtClean="0">
                <a:solidFill>
                  <a:schemeClr val="tx1"/>
                </a:solidFill>
                <a:latin typeface="+mn-lt"/>
                <a:ea typeface="+mn-ea"/>
                <a:cs typeface="Amazon Ember Regular" charset="0"/>
              </a:defRPr>
            </a:lvl1pPr>
            <a:lvl2pPr marL="457200" indent="0">
              <a:buNone/>
              <a:defRPr/>
            </a:lvl2pPr>
          </a:lstStyle>
          <a:p>
            <a:pPr lvl="0"/>
            <a:r>
              <a:rPr lang="en-US" dirty="0"/>
              <a:t>Click to edit Master text styles</a:t>
            </a:r>
          </a:p>
        </p:txBody>
      </p:sp>
      <p:sp>
        <p:nvSpPr>
          <p:cNvPr id="29" name="Text Placeholder 14">
            <a:extLst>
              <a:ext uri="{FF2B5EF4-FFF2-40B4-BE49-F238E27FC236}">
                <a16:creationId xmlns:a16="http://schemas.microsoft.com/office/drawing/2014/main" id="{1D31B3D9-01F1-4F43-B225-2B1060139F03}"/>
              </a:ext>
            </a:extLst>
          </p:cNvPr>
          <p:cNvSpPr>
            <a:spLocks noGrp="1"/>
          </p:cNvSpPr>
          <p:nvPr>
            <p:ph type="body" sz="quarter" idx="15"/>
          </p:nvPr>
        </p:nvSpPr>
        <p:spPr>
          <a:xfrm>
            <a:off x="4065302" y="2259127"/>
            <a:ext cx="2567477" cy="245379"/>
          </a:xfrm>
        </p:spPr>
        <p:txBody>
          <a:bodyPr lIns="182880" tIns="91440"/>
          <a:lstStyle>
            <a:lvl1pPr marL="0" indent="0" algn="l" defTabSz="457200" rtl="0" eaLnBrk="1" latinLnBrk="0" hangingPunct="1">
              <a:lnSpc>
                <a:spcPct val="90000"/>
              </a:lnSpc>
              <a:spcBef>
                <a:spcPts val="600"/>
              </a:spcBef>
              <a:buFontTx/>
              <a:buNone/>
              <a:defRPr lang="en-US" sz="1400" b="1" i="0" kern="1200" dirty="0" smtClean="0">
                <a:solidFill>
                  <a:schemeClr val="accent1"/>
                </a:solidFill>
                <a:latin typeface="+mn-lt"/>
                <a:ea typeface="+mn-ea"/>
                <a:cs typeface="Amazon Ember Regular" charset="0"/>
              </a:defRPr>
            </a:lvl1pPr>
          </a:lstStyle>
          <a:p>
            <a:pPr lvl="0"/>
            <a:r>
              <a:rPr lang="en-US" dirty="0"/>
              <a:t>Click to edit</a:t>
            </a:r>
          </a:p>
        </p:txBody>
      </p:sp>
      <p:sp>
        <p:nvSpPr>
          <p:cNvPr id="30" name="Text Placeholder 16">
            <a:extLst>
              <a:ext uri="{FF2B5EF4-FFF2-40B4-BE49-F238E27FC236}">
                <a16:creationId xmlns:a16="http://schemas.microsoft.com/office/drawing/2014/main" id="{A9AB1286-D906-488B-8C3C-ECDACFEF62A4}"/>
              </a:ext>
            </a:extLst>
          </p:cNvPr>
          <p:cNvSpPr>
            <a:spLocks noGrp="1"/>
          </p:cNvSpPr>
          <p:nvPr>
            <p:ph type="body" sz="quarter" idx="16"/>
          </p:nvPr>
        </p:nvSpPr>
        <p:spPr>
          <a:xfrm>
            <a:off x="3861969" y="3689082"/>
            <a:ext cx="2770812" cy="346309"/>
          </a:xfrm>
        </p:spPr>
        <p:txBody>
          <a:bodyPr lIns="182880" tIns="45720"/>
          <a:lstStyle>
            <a:lvl1pPr marL="0" indent="0" algn="l" defTabSz="457200" rtl="0" eaLnBrk="1" latinLnBrk="0" hangingPunct="1">
              <a:lnSpc>
                <a:spcPct val="90000"/>
              </a:lnSpc>
              <a:spcBef>
                <a:spcPts val="0"/>
              </a:spcBef>
              <a:buFontTx/>
              <a:buNone/>
              <a:defRPr lang="en-US" sz="900" b="0" i="0" kern="1200" dirty="0" smtClean="0">
                <a:solidFill>
                  <a:schemeClr val="tx1"/>
                </a:solidFill>
                <a:latin typeface="+mn-lt"/>
                <a:ea typeface="+mn-ea"/>
                <a:cs typeface="Amazon Ember Regular" charset="0"/>
              </a:defRPr>
            </a:lvl1pPr>
            <a:lvl2pPr marL="457200" indent="0">
              <a:buNone/>
              <a:defRPr/>
            </a:lvl2pPr>
          </a:lstStyle>
          <a:p>
            <a:pPr lvl="0"/>
            <a:r>
              <a:rPr lang="en-US" dirty="0"/>
              <a:t>Click to edit Master text styles</a:t>
            </a:r>
          </a:p>
        </p:txBody>
      </p:sp>
      <p:sp>
        <p:nvSpPr>
          <p:cNvPr id="31" name="Text Placeholder 14">
            <a:extLst>
              <a:ext uri="{FF2B5EF4-FFF2-40B4-BE49-F238E27FC236}">
                <a16:creationId xmlns:a16="http://schemas.microsoft.com/office/drawing/2014/main" id="{EED10809-08D8-4D93-A2CA-2A6BFBDEF7FF}"/>
              </a:ext>
            </a:extLst>
          </p:cNvPr>
          <p:cNvSpPr>
            <a:spLocks noGrp="1"/>
          </p:cNvSpPr>
          <p:nvPr>
            <p:ph type="body" sz="quarter" idx="17"/>
          </p:nvPr>
        </p:nvSpPr>
        <p:spPr>
          <a:xfrm>
            <a:off x="3861968" y="3418534"/>
            <a:ext cx="2770811" cy="245379"/>
          </a:xfrm>
        </p:spPr>
        <p:txBody>
          <a:bodyPr lIns="182880" tIns="91440"/>
          <a:lstStyle>
            <a:lvl1pPr marL="0" indent="0" algn="l" defTabSz="457200" rtl="0" eaLnBrk="1" latinLnBrk="0" hangingPunct="1">
              <a:lnSpc>
                <a:spcPct val="90000"/>
              </a:lnSpc>
              <a:spcBef>
                <a:spcPts val="600"/>
              </a:spcBef>
              <a:buFontTx/>
              <a:buNone/>
              <a:defRPr lang="en-US" sz="1400" b="1" i="0" kern="1200" dirty="0" smtClean="0">
                <a:solidFill>
                  <a:schemeClr val="accent1"/>
                </a:solidFill>
                <a:latin typeface="+mn-lt"/>
                <a:ea typeface="+mn-ea"/>
                <a:cs typeface="Amazon Ember Regular" charset="0"/>
              </a:defRPr>
            </a:lvl1pPr>
          </a:lstStyle>
          <a:p>
            <a:pPr lvl="0"/>
            <a:r>
              <a:rPr lang="en-US" dirty="0"/>
              <a:t>Click to edit</a:t>
            </a:r>
          </a:p>
        </p:txBody>
      </p:sp>
      <p:sp>
        <p:nvSpPr>
          <p:cNvPr id="16" name="Freeform: Shape 15">
            <a:extLst>
              <a:ext uri="{FF2B5EF4-FFF2-40B4-BE49-F238E27FC236}">
                <a16:creationId xmlns:a16="http://schemas.microsoft.com/office/drawing/2014/main" id="{547C5297-956D-4005-A636-2EFB767AF8AE}"/>
              </a:ext>
            </a:extLst>
          </p:cNvPr>
          <p:cNvSpPr/>
          <p:nvPr/>
        </p:nvSpPr>
        <p:spPr>
          <a:xfrm>
            <a:off x="3101856" y="1089079"/>
            <a:ext cx="731520" cy="731520"/>
          </a:xfrm>
          <a:custGeom>
            <a:avLst/>
            <a:gdLst>
              <a:gd name="connsiteX0" fmla="*/ 0 w 898326"/>
              <a:gd name="connsiteY0" fmla="*/ 449163 h 898326"/>
              <a:gd name="connsiteX1" fmla="*/ 449163 w 898326"/>
              <a:gd name="connsiteY1" fmla="*/ 0 h 898326"/>
              <a:gd name="connsiteX2" fmla="*/ 898326 w 898326"/>
              <a:gd name="connsiteY2" fmla="*/ 449163 h 898326"/>
              <a:gd name="connsiteX3" fmla="*/ 449163 w 898326"/>
              <a:gd name="connsiteY3" fmla="*/ 898326 h 898326"/>
              <a:gd name="connsiteX4" fmla="*/ 0 w 898326"/>
              <a:gd name="connsiteY4" fmla="*/ 449163 h 8983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8326" h="898326">
                <a:moveTo>
                  <a:pt x="0" y="449163"/>
                </a:moveTo>
                <a:cubicBezTo>
                  <a:pt x="0" y="201097"/>
                  <a:pt x="201097" y="0"/>
                  <a:pt x="449163" y="0"/>
                </a:cubicBezTo>
                <a:cubicBezTo>
                  <a:pt x="697229" y="0"/>
                  <a:pt x="898326" y="201097"/>
                  <a:pt x="898326" y="449163"/>
                </a:cubicBezTo>
                <a:cubicBezTo>
                  <a:pt x="898326" y="697229"/>
                  <a:pt x="697229" y="898326"/>
                  <a:pt x="449163" y="898326"/>
                </a:cubicBezTo>
                <a:cubicBezTo>
                  <a:pt x="201097" y="898326"/>
                  <a:pt x="0" y="697229"/>
                  <a:pt x="0" y="449163"/>
                </a:cubicBezTo>
                <a:close/>
              </a:path>
            </a:pathLst>
          </a:custGeom>
          <a:solidFill>
            <a:schemeClr val="bg2"/>
          </a:solidFill>
          <a:ln w="28575">
            <a:gradFill>
              <a:gsLst>
                <a:gs pos="0">
                  <a:schemeClr val="accent1"/>
                </a:gs>
                <a:gs pos="100000">
                  <a:srgbClr val="FFA800"/>
                </a:gs>
              </a:gsLst>
              <a:lin ang="5400000" scaled="1"/>
            </a:gra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lvl="0" algn="ctr"/>
            <a:endParaRPr lang="en-US">
              <a:solidFill>
                <a:schemeClr val="tx1"/>
              </a:solidFill>
            </a:endParaRPr>
          </a:p>
        </p:txBody>
      </p:sp>
      <p:sp>
        <p:nvSpPr>
          <p:cNvPr id="18" name="Freeform: Shape 17">
            <a:extLst>
              <a:ext uri="{FF2B5EF4-FFF2-40B4-BE49-F238E27FC236}">
                <a16:creationId xmlns:a16="http://schemas.microsoft.com/office/drawing/2014/main" id="{95CED757-FA83-4BB8-99E4-EE0FC1E30F72}"/>
              </a:ext>
            </a:extLst>
          </p:cNvPr>
          <p:cNvSpPr/>
          <p:nvPr/>
        </p:nvSpPr>
        <p:spPr>
          <a:xfrm>
            <a:off x="3305508" y="2205990"/>
            <a:ext cx="731520" cy="731520"/>
          </a:xfrm>
          <a:custGeom>
            <a:avLst/>
            <a:gdLst>
              <a:gd name="connsiteX0" fmla="*/ 0 w 898326"/>
              <a:gd name="connsiteY0" fmla="*/ 449163 h 898326"/>
              <a:gd name="connsiteX1" fmla="*/ 449163 w 898326"/>
              <a:gd name="connsiteY1" fmla="*/ 0 h 898326"/>
              <a:gd name="connsiteX2" fmla="*/ 898326 w 898326"/>
              <a:gd name="connsiteY2" fmla="*/ 449163 h 898326"/>
              <a:gd name="connsiteX3" fmla="*/ 449163 w 898326"/>
              <a:gd name="connsiteY3" fmla="*/ 898326 h 898326"/>
              <a:gd name="connsiteX4" fmla="*/ 0 w 898326"/>
              <a:gd name="connsiteY4" fmla="*/ 449163 h 8983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8326" h="898326">
                <a:moveTo>
                  <a:pt x="0" y="449163"/>
                </a:moveTo>
                <a:cubicBezTo>
                  <a:pt x="0" y="201097"/>
                  <a:pt x="201097" y="0"/>
                  <a:pt x="449163" y="0"/>
                </a:cubicBezTo>
                <a:cubicBezTo>
                  <a:pt x="697229" y="0"/>
                  <a:pt x="898326" y="201097"/>
                  <a:pt x="898326" y="449163"/>
                </a:cubicBezTo>
                <a:cubicBezTo>
                  <a:pt x="898326" y="697229"/>
                  <a:pt x="697229" y="898326"/>
                  <a:pt x="449163" y="898326"/>
                </a:cubicBezTo>
                <a:cubicBezTo>
                  <a:pt x="201097" y="898326"/>
                  <a:pt x="0" y="697229"/>
                  <a:pt x="0" y="449163"/>
                </a:cubicBezTo>
                <a:close/>
              </a:path>
            </a:pathLst>
          </a:custGeom>
          <a:solidFill>
            <a:schemeClr val="bg2"/>
          </a:solidFill>
          <a:ln w="28575">
            <a:gradFill>
              <a:gsLst>
                <a:gs pos="0">
                  <a:srgbClr val="FFB000"/>
                </a:gs>
                <a:gs pos="100000">
                  <a:srgbClr val="FF900B"/>
                </a:gs>
              </a:gsLst>
              <a:lin ang="5400000" scaled="1"/>
            </a:gra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lvl="0" algn="ctr"/>
            <a:endParaRPr lang="en-US">
              <a:solidFill>
                <a:schemeClr val="tx1"/>
              </a:solidFill>
            </a:endParaRPr>
          </a:p>
        </p:txBody>
      </p:sp>
      <p:sp>
        <p:nvSpPr>
          <p:cNvPr id="20" name="Freeform: Shape 19">
            <a:extLst>
              <a:ext uri="{FF2B5EF4-FFF2-40B4-BE49-F238E27FC236}">
                <a16:creationId xmlns:a16="http://schemas.microsoft.com/office/drawing/2014/main" id="{FE63B4AD-D78F-4266-9CDB-20848DC8B6BA}"/>
              </a:ext>
            </a:extLst>
          </p:cNvPr>
          <p:cNvSpPr/>
          <p:nvPr/>
        </p:nvSpPr>
        <p:spPr>
          <a:xfrm rot="840482">
            <a:off x="3101856" y="3359404"/>
            <a:ext cx="731520" cy="731520"/>
          </a:xfrm>
          <a:custGeom>
            <a:avLst/>
            <a:gdLst>
              <a:gd name="connsiteX0" fmla="*/ 0 w 898326"/>
              <a:gd name="connsiteY0" fmla="*/ 449163 h 898326"/>
              <a:gd name="connsiteX1" fmla="*/ 449163 w 898326"/>
              <a:gd name="connsiteY1" fmla="*/ 0 h 898326"/>
              <a:gd name="connsiteX2" fmla="*/ 898326 w 898326"/>
              <a:gd name="connsiteY2" fmla="*/ 449163 h 898326"/>
              <a:gd name="connsiteX3" fmla="*/ 449163 w 898326"/>
              <a:gd name="connsiteY3" fmla="*/ 898326 h 898326"/>
              <a:gd name="connsiteX4" fmla="*/ 0 w 898326"/>
              <a:gd name="connsiteY4" fmla="*/ 449163 h 8983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8326" h="898326">
                <a:moveTo>
                  <a:pt x="0" y="449163"/>
                </a:moveTo>
                <a:cubicBezTo>
                  <a:pt x="0" y="201097"/>
                  <a:pt x="201097" y="0"/>
                  <a:pt x="449163" y="0"/>
                </a:cubicBezTo>
                <a:cubicBezTo>
                  <a:pt x="697229" y="0"/>
                  <a:pt x="898326" y="201097"/>
                  <a:pt x="898326" y="449163"/>
                </a:cubicBezTo>
                <a:cubicBezTo>
                  <a:pt x="898326" y="697229"/>
                  <a:pt x="697229" y="898326"/>
                  <a:pt x="449163" y="898326"/>
                </a:cubicBezTo>
                <a:cubicBezTo>
                  <a:pt x="201097" y="898326"/>
                  <a:pt x="0" y="697229"/>
                  <a:pt x="0" y="449163"/>
                </a:cubicBezTo>
                <a:close/>
              </a:path>
            </a:pathLst>
          </a:custGeom>
          <a:solidFill>
            <a:schemeClr val="bg2"/>
          </a:solidFill>
          <a:ln w="28575">
            <a:gradFill>
              <a:gsLst>
                <a:gs pos="0">
                  <a:srgbClr val="FF811F"/>
                </a:gs>
                <a:gs pos="100000">
                  <a:srgbClr val="FF5756"/>
                </a:gs>
              </a:gsLst>
              <a:lin ang="5400000" scaled="1"/>
            </a:gra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lvl="0" algn="ctr"/>
            <a:endParaRPr lang="en-US">
              <a:solidFill>
                <a:schemeClr val="tx1"/>
              </a:solidFill>
            </a:endParaRPr>
          </a:p>
        </p:txBody>
      </p:sp>
      <p:sp>
        <p:nvSpPr>
          <p:cNvPr id="4" name="TextBox 3">
            <a:extLst>
              <a:ext uri="{FF2B5EF4-FFF2-40B4-BE49-F238E27FC236}">
                <a16:creationId xmlns:a16="http://schemas.microsoft.com/office/drawing/2014/main" id="{8C0EF7C8-1496-4415-8514-F6AD470C8460}"/>
              </a:ext>
            </a:extLst>
          </p:cNvPr>
          <p:cNvSpPr txBox="1"/>
          <p:nvPr userDrawn="1"/>
        </p:nvSpPr>
        <p:spPr bwMode="black">
          <a:xfrm>
            <a:off x="7840980" y="4629150"/>
            <a:ext cx="845820" cy="157343"/>
          </a:xfrm>
          <a:prstGeom prst="rect">
            <a:avLst/>
          </a:prstGeom>
          <a:noFill/>
        </p:spPr>
        <p:txBody>
          <a:bodyPr wrap="square" lIns="0" tIns="0" rIns="0" bIns="0" rtlCol="0" anchor="ctr" anchorCtr="0">
            <a:noAutofit/>
          </a:bodyPr>
          <a:lstStyle/>
          <a:p>
            <a:pPr algn="r"/>
            <a:fld id="{E1628AAE-5A61-43EB-BBD4-97DB23400D9C}" type="slidenum">
              <a:rPr lang="en-US" sz="800" smtClean="0">
                <a:solidFill>
                  <a:schemeClr val="tx1">
                    <a:lumMod val="25000"/>
                    <a:lumOff val="75000"/>
                  </a:schemeClr>
                </a:solidFill>
              </a:rPr>
              <a:t>‹#›</a:t>
            </a:fld>
            <a:endParaRPr lang="en-US" sz="800" dirty="0">
              <a:solidFill>
                <a:schemeClr val="tx1">
                  <a:lumMod val="25000"/>
                  <a:lumOff val="75000"/>
                </a:schemeClr>
              </a:solidFill>
            </a:endParaRPr>
          </a:p>
        </p:txBody>
      </p:sp>
      <p:sp>
        <p:nvSpPr>
          <p:cNvPr id="5" name="TextBox 4">
            <a:extLst>
              <a:ext uri="{FF2B5EF4-FFF2-40B4-BE49-F238E27FC236}">
                <a16:creationId xmlns:a16="http://schemas.microsoft.com/office/drawing/2014/main" id="{168C580F-A60E-4566-AE06-16D04F60F1F5}"/>
              </a:ext>
            </a:extLst>
          </p:cNvPr>
          <p:cNvSpPr txBox="1"/>
          <p:nvPr userDrawn="1"/>
        </p:nvSpPr>
        <p:spPr bwMode="black">
          <a:xfrm>
            <a:off x="4639961" y="4629150"/>
            <a:ext cx="3644419" cy="157343"/>
          </a:xfrm>
          <a:prstGeom prst="rect">
            <a:avLst/>
          </a:prstGeom>
          <a:noFill/>
        </p:spPr>
        <p:txBody>
          <a:bodyPr wrap="square" lIns="0" tIns="0" rIns="0" bIns="0" rtlCol="0" anchor="ctr" anchorCtr="0">
            <a:noAutofit/>
          </a:bodyPr>
          <a:lstStyle/>
          <a:p>
            <a:pPr algn="r"/>
            <a:r>
              <a:rPr lang="en-US" sz="800" dirty="0">
                <a:solidFill>
                  <a:schemeClr val="tx1">
                    <a:lumMod val="25000"/>
                    <a:lumOff val="75000"/>
                  </a:schemeClr>
                </a:solidFill>
              </a:rPr>
              <a:t>© 2020 Amazon Web Services, Inc. or its affiliates. All rights reserved   </a:t>
            </a:r>
            <a:r>
              <a:rPr lang="en-US" sz="800" b="1" dirty="0">
                <a:solidFill>
                  <a:schemeClr val="accent1"/>
                </a:solidFill>
              </a:rPr>
              <a:t>|</a:t>
            </a:r>
          </a:p>
        </p:txBody>
      </p:sp>
      <p:cxnSp>
        <p:nvCxnSpPr>
          <p:cNvPr id="21" name="Straight Connector 20">
            <a:extLst>
              <a:ext uri="{FF2B5EF4-FFF2-40B4-BE49-F238E27FC236}">
                <a16:creationId xmlns:a16="http://schemas.microsoft.com/office/drawing/2014/main" id="{CECA44E6-8D8A-4EB6-B74F-F37A65513B8E}"/>
              </a:ext>
            </a:extLst>
          </p:cNvPr>
          <p:cNvCxnSpPr>
            <a:cxnSpLocks/>
          </p:cNvCxnSpPr>
          <p:nvPr userDrawn="1"/>
        </p:nvCxnSpPr>
        <p:spPr>
          <a:xfrm>
            <a:off x="6878484" y="1467091"/>
            <a:ext cx="2014780" cy="0"/>
          </a:xfrm>
          <a:prstGeom prst="line">
            <a:avLst/>
          </a:prstGeom>
          <a:ln w="12700" cap="rnd">
            <a:solidFill>
              <a:schemeClr val="tx1">
                <a:lumMod val="50000"/>
              </a:schemeClr>
            </a:solidFill>
            <a:prstDash val="sysDot"/>
            <a:tailEnd type="none"/>
          </a:ln>
          <a:effectLst/>
        </p:spPr>
        <p:style>
          <a:lnRef idx="2">
            <a:schemeClr val="accent1"/>
          </a:lnRef>
          <a:fillRef idx="0">
            <a:schemeClr val="accent1"/>
          </a:fillRef>
          <a:effectRef idx="1">
            <a:schemeClr val="accent1"/>
          </a:effectRef>
          <a:fontRef idx="minor">
            <a:schemeClr val="tx1"/>
          </a:fontRef>
        </p:style>
      </p:cxnSp>
      <p:sp>
        <p:nvSpPr>
          <p:cNvPr id="19" name="Text Placeholder 16">
            <a:extLst>
              <a:ext uri="{FF2B5EF4-FFF2-40B4-BE49-F238E27FC236}">
                <a16:creationId xmlns:a16="http://schemas.microsoft.com/office/drawing/2014/main" id="{D05DCA11-8A7C-47BA-BE29-DA9627DD935B}"/>
              </a:ext>
            </a:extLst>
          </p:cNvPr>
          <p:cNvSpPr>
            <a:spLocks noGrp="1"/>
          </p:cNvSpPr>
          <p:nvPr>
            <p:ph type="body" sz="quarter" idx="18"/>
          </p:nvPr>
        </p:nvSpPr>
        <p:spPr>
          <a:xfrm>
            <a:off x="6878484" y="540628"/>
            <a:ext cx="1808316" cy="861844"/>
          </a:xfrm>
        </p:spPr>
        <p:txBody>
          <a:bodyPr lIns="91440" tIns="45720" rIns="91440" anchor="ctr" anchorCtr="0"/>
          <a:lstStyle>
            <a:lvl1pPr marL="0" indent="0" algn="l" defTabSz="457200" rtl="0" eaLnBrk="1" latinLnBrk="0" hangingPunct="1">
              <a:lnSpc>
                <a:spcPct val="90000"/>
              </a:lnSpc>
              <a:spcBef>
                <a:spcPts val="0"/>
              </a:spcBef>
              <a:buFontTx/>
              <a:buNone/>
              <a:defRPr lang="en-US" sz="900" b="0" i="0" kern="1200" dirty="0" smtClean="0">
                <a:solidFill>
                  <a:schemeClr val="tx1"/>
                </a:solidFill>
                <a:latin typeface="+mn-lt"/>
                <a:ea typeface="+mn-ea"/>
                <a:cs typeface="Amazon Ember Regular" charset="0"/>
              </a:defRPr>
            </a:lvl1pPr>
            <a:lvl2pPr marL="457200" indent="0">
              <a:buNone/>
              <a:defRPr/>
            </a:lvl2pPr>
          </a:lstStyle>
          <a:p>
            <a:pPr lvl="0"/>
            <a:r>
              <a:rPr lang="en-US" dirty="0"/>
              <a:t>Click to edit Master text styles</a:t>
            </a:r>
          </a:p>
        </p:txBody>
      </p:sp>
      <p:sp>
        <p:nvSpPr>
          <p:cNvPr id="22" name="Text Placeholder 16">
            <a:extLst>
              <a:ext uri="{FF2B5EF4-FFF2-40B4-BE49-F238E27FC236}">
                <a16:creationId xmlns:a16="http://schemas.microsoft.com/office/drawing/2014/main" id="{CB5440BE-FA24-4D66-98FD-29694908061D}"/>
              </a:ext>
            </a:extLst>
          </p:cNvPr>
          <p:cNvSpPr>
            <a:spLocks noGrp="1"/>
          </p:cNvSpPr>
          <p:nvPr>
            <p:ph type="body" sz="quarter" idx="19"/>
          </p:nvPr>
        </p:nvSpPr>
        <p:spPr>
          <a:xfrm>
            <a:off x="6878483" y="1531709"/>
            <a:ext cx="1808316" cy="861844"/>
          </a:xfrm>
        </p:spPr>
        <p:txBody>
          <a:bodyPr lIns="91440" tIns="45720" rIns="91440" anchor="ctr" anchorCtr="0"/>
          <a:lstStyle>
            <a:lvl1pPr marL="0" indent="0" algn="l" defTabSz="457200" rtl="0" eaLnBrk="1" latinLnBrk="0" hangingPunct="1">
              <a:lnSpc>
                <a:spcPct val="90000"/>
              </a:lnSpc>
              <a:spcBef>
                <a:spcPts val="0"/>
              </a:spcBef>
              <a:buFontTx/>
              <a:buNone/>
              <a:defRPr lang="en-US" sz="900" b="0" i="0" kern="1200" dirty="0" smtClean="0">
                <a:solidFill>
                  <a:schemeClr val="tx1"/>
                </a:solidFill>
                <a:latin typeface="+mn-lt"/>
                <a:ea typeface="+mn-ea"/>
                <a:cs typeface="Amazon Ember Regular" charset="0"/>
              </a:defRPr>
            </a:lvl1pPr>
            <a:lvl2pPr marL="457200" indent="0">
              <a:buNone/>
              <a:defRPr/>
            </a:lvl2pPr>
          </a:lstStyle>
          <a:p>
            <a:pPr lvl="0"/>
            <a:r>
              <a:rPr lang="en-US" dirty="0"/>
              <a:t>Click to edit Master text styles</a:t>
            </a:r>
          </a:p>
        </p:txBody>
      </p:sp>
      <p:sp>
        <p:nvSpPr>
          <p:cNvPr id="23" name="Text Placeholder 16">
            <a:extLst>
              <a:ext uri="{FF2B5EF4-FFF2-40B4-BE49-F238E27FC236}">
                <a16:creationId xmlns:a16="http://schemas.microsoft.com/office/drawing/2014/main" id="{9B80B5F5-8F19-473F-B1FA-707256E4C869}"/>
              </a:ext>
            </a:extLst>
          </p:cNvPr>
          <p:cNvSpPr>
            <a:spLocks noGrp="1"/>
          </p:cNvSpPr>
          <p:nvPr>
            <p:ph type="body" sz="quarter" idx="20"/>
          </p:nvPr>
        </p:nvSpPr>
        <p:spPr>
          <a:xfrm>
            <a:off x="6878483" y="2515232"/>
            <a:ext cx="1808316" cy="861844"/>
          </a:xfrm>
        </p:spPr>
        <p:txBody>
          <a:bodyPr lIns="91440" tIns="45720" rIns="91440" anchor="ctr" anchorCtr="0"/>
          <a:lstStyle>
            <a:lvl1pPr marL="0" indent="0" algn="l" defTabSz="457200" rtl="0" eaLnBrk="1" latinLnBrk="0" hangingPunct="1">
              <a:lnSpc>
                <a:spcPct val="90000"/>
              </a:lnSpc>
              <a:spcBef>
                <a:spcPts val="0"/>
              </a:spcBef>
              <a:buFontTx/>
              <a:buNone/>
              <a:defRPr lang="en-US" sz="900" b="0" i="0" kern="1200" dirty="0" smtClean="0">
                <a:solidFill>
                  <a:schemeClr val="tx1"/>
                </a:solidFill>
                <a:latin typeface="+mn-lt"/>
                <a:ea typeface="+mn-ea"/>
                <a:cs typeface="Amazon Ember Regular" charset="0"/>
              </a:defRPr>
            </a:lvl1pPr>
            <a:lvl2pPr marL="457200" indent="0">
              <a:buNone/>
              <a:defRPr/>
            </a:lvl2pPr>
          </a:lstStyle>
          <a:p>
            <a:pPr lvl="0"/>
            <a:r>
              <a:rPr lang="en-US" dirty="0"/>
              <a:t>Click to edit Master text styles</a:t>
            </a:r>
          </a:p>
        </p:txBody>
      </p:sp>
      <p:sp>
        <p:nvSpPr>
          <p:cNvPr id="24" name="Text Placeholder 16">
            <a:extLst>
              <a:ext uri="{FF2B5EF4-FFF2-40B4-BE49-F238E27FC236}">
                <a16:creationId xmlns:a16="http://schemas.microsoft.com/office/drawing/2014/main" id="{ADABBB0F-FCF7-42D3-8DC1-FE8AD3B30369}"/>
              </a:ext>
            </a:extLst>
          </p:cNvPr>
          <p:cNvSpPr>
            <a:spLocks noGrp="1"/>
          </p:cNvSpPr>
          <p:nvPr>
            <p:ph type="body" sz="quarter" idx="21"/>
          </p:nvPr>
        </p:nvSpPr>
        <p:spPr>
          <a:xfrm>
            <a:off x="6878483" y="3506313"/>
            <a:ext cx="1808316" cy="861844"/>
          </a:xfrm>
        </p:spPr>
        <p:txBody>
          <a:bodyPr lIns="91440" tIns="45720" rIns="91440" anchor="ctr" anchorCtr="0"/>
          <a:lstStyle>
            <a:lvl1pPr marL="0" indent="0" algn="l" defTabSz="457200" rtl="0" eaLnBrk="1" latinLnBrk="0" hangingPunct="1">
              <a:lnSpc>
                <a:spcPct val="90000"/>
              </a:lnSpc>
              <a:spcBef>
                <a:spcPts val="0"/>
              </a:spcBef>
              <a:buFontTx/>
              <a:buNone/>
              <a:defRPr lang="en-US" sz="900" b="0" i="0" kern="1200" dirty="0" smtClean="0">
                <a:solidFill>
                  <a:schemeClr val="tx1"/>
                </a:solidFill>
                <a:latin typeface="+mn-lt"/>
                <a:ea typeface="+mn-ea"/>
                <a:cs typeface="Amazon Ember Regular" charset="0"/>
              </a:defRPr>
            </a:lvl1pPr>
            <a:lvl2pPr marL="457200" indent="0">
              <a:buNone/>
              <a:defRPr/>
            </a:lvl2pPr>
          </a:lstStyle>
          <a:p>
            <a:pPr lvl="0"/>
            <a:r>
              <a:rPr lang="en-US" dirty="0"/>
              <a:t>Click to edit Master text styles</a:t>
            </a:r>
          </a:p>
        </p:txBody>
      </p:sp>
      <p:cxnSp>
        <p:nvCxnSpPr>
          <p:cNvPr id="32" name="Straight Connector 31">
            <a:extLst>
              <a:ext uri="{FF2B5EF4-FFF2-40B4-BE49-F238E27FC236}">
                <a16:creationId xmlns:a16="http://schemas.microsoft.com/office/drawing/2014/main" id="{36B2F88B-2E11-4503-BD02-A811525598BE}"/>
              </a:ext>
            </a:extLst>
          </p:cNvPr>
          <p:cNvCxnSpPr>
            <a:cxnSpLocks/>
          </p:cNvCxnSpPr>
          <p:nvPr userDrawn="1"/>
        </p:nvCxnSpPr>
        <p:spPr>
          <a:xfrm>
            <a:off x="6878483" y="2454393"/>
            <a:ext cx="2014780" cy="0"/>
          </a:xfrm>
          <a:prstGeom prst="line">
            <a:avLst/>
          </a:prstGeom>
          <a:ln w="12700" cap="rnd">
            <a:solidFill>
              <a:schemeClr val="tx1">
                <a:lumMod val="50000"/>
              </a:schemeClr>
            </a:solidFill>
            <a:prstDash val="sysDot"/>
            <a:tailEnd type="none"/>
          </a:ln>
          <a:effectLst/>
        </p:spPr>
        <p:style>
          <a:lnRef idx="2">
            <a:schemeClr val="accent1"/>
          </a:lnRef>
          <a:fillRef idx="0">
            <a:schemeClr val="accent1"/>
          </a:fillRef>
          <a:effectRef idx="1">
            <a:schemeClr val="accent1"/>
          </a:effectRef>
          <a:fontRef idx="minor">
            <a:schemeClr val="tx1"/>
          </a:fontRef>
        </p:style>
      </p:cxnSp>
      <p:cxnSp>
        <p:nvCxnSpPr>
          <p:cNvPr id="33" name="Straight Connector 32">
            <a:extLst>
              <a:ext uri="{FF2B5EF4-FFF2-40B4-BE49-F238E27FC236}">
                <a16:creationId xmlns:a16="http://schemas.microsoft.com/office/drawing/2014/main" id="{2C527063-D8DD-42A8-B024-F297DA2A234D}"/>
              </a:ext>
            </a:extLst>
          </p:cNvPr>
          <p:cNvCxnSpPr>
            <a:cxnSpLocks/>
          </p:cNvCxnSpPr>
          <p:nvPr userDrawn="1"/>
        </p:nvCxnSpPr>
        <p:spPr>
          <a:xfrm>
            <a:off x="6878483" y="3441695"/>
            <a:ext cx="2014780" cy="0"/>
          </a:xfrm>
          <a:prstGeom prst="line">
            <a:avLst/>
          </a:prstGeom>
          <a:ln w="12700" cap="rnd">
            <a:solidFill>
              <a:schemeClr val="tx1">
                <a:lumMod val="50000"/>
              </a:schemeClr>
            </a:solidFill>
            <a:prstDash val="sysDot"/>
            <a:tailEnd type="non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18795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enefits slide 4 w/ proof points">
    <p:spTree>
      <p:nvGrpSpPr>
        <p:cNvPr id="1" name=""/>
        <p:cNvGrpSpPr/>
        <p:nvPr/>
      </p:nvGrpSpPr>
      <p:grpSpPr>
        <a:xfrm>
          <a:off x="0" y="0"/>
          <a:ext cx="0" cy="0"/>
          <a:chOff x="0" y="0"/>
          <a:chExt cx="0" cy="0"/>
        </a:xfrm>
      </p:grpSpPr>
      <p:sp>
        <p:nvSpPr>
          <p:cNvPr id="7" name="Graphic 6499">
            <a:extLst>
              <a:ext uri="{FF2B5EF4-FFF2-40B4-BE49-F238E27FC236}">
                <a16:creationId xmlns:a16="http://schemas.microsoft.com/office/drawing/2014/main" id="{83B77FF3-5744-4899-BB53-2C7F1DC60BEB}"/>
              </a:ext>
            </a:extLst>
          </p:cNvPr>
          <p:cNvSpPr/>
          <p:nvPr userDrawn="1"/>
        </p:nvSpPr>
        <p:spPr>
          <a:xfrm>
            <a:off x="2201387" y="-27832"/>
            <a:ext cx="1497585" cy="5199164"/>
          </a:xfrm>
          <a:custGeom>
            <a:avLst/>
            <a:gdLst>
              <a:gd name="connsiteX0" fmla="*/ 0 w 1220323"/>
              <a:gd name="connsiteY0" fmla="*/ 4236595 h 4236594"/>
              <a:gd name="connsiteX1" fmla="*/ 1220324 w 1220323"/>
              <a:gd name="connsiteY1" fmla="*/ 2118297 h 4236594"/>
              <a:gd name="connsiteX2" fmla="*/ 0 w 1220323"/>
              <a:gd name="connsiteY2" fmla="*/ 0 h 4236594"/>
            </a:gdLst>
            <a:ahLst/>
            <a:cxnLst>
              <a:cxn ang="0">
                <a:pos x="connsiteX0" y="connsiteY0"/>
              </a:cxn>
              <a:cxn ang="0">
                <a:pos x="connsiteX1" y="connsiteY1"/>
              </a:cxn>
              <a:cxn ang="0">
                <a:pos x="connsiteX2" y="connsiteY2"/>
              </a:cxn>
            </a:cxnLst>
            <a:rect l="l" t="t" r="r" b="b"/>
            <a:pathLst>
              <a:path w="1220323" h="4236594">
                <a:moveTo>
                  <a:pt x="0" y="4236595"/>
                </a:moveTo>
                <a:cubicBezTo>
                  <a:pt x="729124" y="3811912"/>
                  <a:pt x="1220324" y="3023946"/>
                  <a:pt x="1220324" y="2118297"/>
                </a:cubicBezTo>
                <a:cubicBezTo>
                  <a:pt x="1220324" y="1212649"/>
                  <a:pt x="729124" y="424683"/>
                  <a:pt x="0" y="0"/>
                </a:cubicBezTo>
              </a:path>
            </a:pathLst>
          </a:custGeom>
          <a:solidFill>
            <a:schemeClr val="bg1"/>
          </a:solidFill>
          <a:ln w="31750">
            <a:gradFill>
              <a:gsLst>
                <a:gs pos="55000">
                  <a:schemeClr val="accent2"/>
                </a:gs>
                <a:gs pos="45000">
                  <a:schemeClr val="accent2"/>
                </a:gs>
                <a:gs pos="15000">
                  <a:schemeClr val="accent3"/>
                </a:gs>
                <a:gs pos="85000">
                  <a:schemeClr val="accent1"/>
                </a:gs>
              </a:gsLst>
              <a:lin ang="16200000" scaled="0"/>
            </a:gradFill>
            <a:tailEnd type="none"/>
          </a:ln>
          <a:effectLst/>
        </p:spPr>
        <p:style>
          <a:lnRef idx="2">
            <a:schemeClr val="accent1"/>
          </a:lnRef>
          <a:fillRef idx="0">
            <a:schemeClr val="accent1"/>
          </a:fillRef>
          <a:effectRef idx="1">
            <a:schemeClr val="accent1"/>
          </a:effectRef>
          <a:fontRef idx="minor">
            <a:schemeClr val="tx1"/>
          </a:fontRef>
        </p:style>
        <p:txBody>
          <a:bodyPr lIns="182880" tIns="146304" rIns="182880" bIns="146304" rtlCol="0" anchor="ctr"/>
          <a:lstStyle/>
          <a:p>
            <a:pPr algn="ctr"/>
            <a:endParaRPr lang="en-US"/>
          </a:p>
        </p:txBody>
      </p:sp>
      <p:sp>
        <p:nvSpPr>
          <p:cNvPr id="6" name="Rectangle 5">
            <a:extLst>
              <a:ext uri="{FF2B5EF4-FFF2-40B4-BE49-F238E27FC236}">
                <a16:creationId xmlns:a16="http://schemas.microsoft.com/office/drawing/2014/main" id="{C5446F0A-4348-40C7-9D3A-05FC75052F21}"/>
              </a:ext>
            </a:extLst>
          </p:cNvPr>
          <p:cNvSpPr/>
          <p:nvPr userDrawn="1"/>
        </p:nvSpPr>
        <p:spPr>
          <a:xfrm>
            <a:off x="4716780" y="4530062"/>
            <a:ext cx="2770811" cy="31842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2" name="Rectangle 1">
            <a:extLst>
              <a:ext uri="{FF2B5EF4-FFF2-40B4-BE49-F238E27FC236}">
                <a16:creationId xmlns:a16="http://schemas.microsoft.com/office/drawing/2014/main" id="{1DF1A174-E4BE-40BF-A013-8E5411C828B1}"/>
              </a:ext>
            </a:extLst>
          </p:cNvPr>
          <p:cNvSpPr/>
          <p:nvPr userDrawn="1"/>
        </p:nvSpPr>
        <p:spPr>
          <a:xfrm>
            <a:off x="6803227" y="0"/>
            <a:ext cx="2340771" cy="5143500"/>
          </a:xfrm>
          <a:prstGeom prst="rect">
            <a:avLst/>
          </a:prstGeom>
          <a:solidFill>
            <a:schemeClr val="bg1"/>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3" name="Title Placeholder 1">
            <a:extLst>
              <a:ext uri="{FF2B5EF4-FFF2-40B4-BE49-F238E27FC236}">
                <a16:creationId xmlns:a16="http://schemas.microsoft.com/office/drawing/2014/main" id="{76CB2A42-BFAB-4D2F-BCCD-5492D3042B65}"/>
              </a:ext>
            </a:extLst>
          </p:cNvPr>
          <p:cNvSpPr>
            <a:spLocks noGrp="1"/>
          </p:cNvSpPr>
          <p:nvPr>
            <p:ph type="title"/>
          </p:nvPr>
        </p:nvSpPr>
        <p:spPr>
          <a:xfrm>
            <a:off x="457201" y="1009650"/>
            <a:ext cx="2566996" cy="1562100"/>
          </a:xfrm>
          <a:prstGeom prst="rect">
            <a:avLst/>
          </a:prstGeom>
        </p:spPr>
        <p:txBody>
          <a:bodyPr vert="horz" lIns="0" tIns="0" rIns="0" bIns="0" rtlCol="0" anchor="b" anchorCtr="0">
            <a:noAutofit/>
          </a:bodyPr>
          <a:lstStyle>
            <a:lvl1pPr>
              <a:defRPr lang="en-US" sz="3200" b="1" dirty="0">
                <a:solidFill>
                  <a:schemeClr val="accent1"/>
                </a:solidFill>
              </a:defRPr>
            </a:lvl1pPr>
          </a:lstStyle>
          <a:p>
            <a:pPr marL="0" lvl="0">
              <a:spcBef>
                <a:spcPts val="0"/>
              </a:spcBef>
            </a:pPr>
            <a:r>
              <a:rPr lang="en-US" dirty="0"/>
              <a:t>Click to edit Master title style</a:t>
            </a:r>
          </a:p>
        </p:txBody>
      </p:sp>
      <p:sp>
        <p:nvSpPr>
          <p:cNvPr id="15" name="Text Placeholder 4">
            <a:extLst>
              <a:ext uri="{FF2B5EF4-FFF2-40B4-BE49-F238E27FC236}">
                <a16:creationId xmlns:a16="http://schemas.microsoft.com/office/drawing/2014/main" id="{05BFF795-ED48-424F-9967-2D4B37667939}"/>
              </a:ext>
            </a:extLst>
          </p:cNvPr>
          <p:cNvSpPr>
            <a:spLocks noGrp="1"/>
          </p:cNvSpPr>
          <p:nvPr>
            <p:ph type="body" sz="quarter" idx="11"/>
          </p:nvPr>
        </p:nvSpPr>
        <p:spPr>
          <a:xfrm>
            <a:off x="457201" y="2733675"/>
            <a:ext cx="2566996" cy="1762125"/>
          </a:xfrm>
        </p:spPr>
        <p:txBody>
          <a:bodyPr/>
          <a:lstStyle>
            <a:lvl1pPr marL="0" algn="l" defTabSz="457200" rtl="0" eaLnBrk="1" latinLnBrk="0" hangingPunct="1">
              <a:lnSpc>
                <a:spcPct val="90000"/>
              </a:lnSpc>
              <a:spcBef>
                <a:spcPts val="600"/>
              </a:spcBef>
              <a:buNone/>
              <a:defRPr lang="en-US" sz="2000" b="0" i="0" kern="1200" dirty="0" smtClean="0">
                <a:solidFill>
                  <a:schemeClr val="tx1"/>
                </a:solidFill>
                <a:latin typeface="+mj-lt"/>
                <a:ea typeface="+mj-ea"/>
                <a:cs typeface="Amazon Ember Regular" charset="0"/>
              </a:defRPr>
            </a:lvl1pPr>
            <a:lvl2pPr marL="457200" indent="0">
              <a:buNone/>
              <a:defRPr/>
            </a:lvl2pPr>
          </a:lstStyle>
          <a:p>
            <a:pPr lvl="0"/>
            <a:r>
              <a:rPr lang="en-US" dirty="0"/>
              <a:t>Click to edit Master text styles</a:t>
            </a:r>
          </a:p>
        </p:txBody>
      </p:sp>
      <p:sp>
        <p:nvSpPr>
          <p:cNvPr id="26" name="Text Placeholder 16">
            <a:extLst>
              <a:ext uri="{FF2B5EF4-FFF2-40B4-BE49-F238E27FC236}">
                <a16:creationId xmlns:a16="http://schemas.microsoft.com/office/drawing/2014/main" id="{FE0FA12F-B74E-452A-A485-D8B0B91D2283}"/>
              </a:ext>
            </a:extLst>
          </p:cNvPr>
          <p:cNvSpPr>
            <a:spLocks noGrp="1"/>
          </p:cNvSpPr>
          <p:nvPr>
            <p:ph type="body" sz="quarter" idx="12"/>
          </p:nvPr>
        </p:nvSpPr>
        <p:spPr>
          <a:xfrm>
            <a:off x="3591235" y="937972"/>
            <a:ext cx="3041543" cy="469502"/>
          </a:xfrm>
        </p:spPr>
        <p:txBody>
          <a:bodyPr lIns="182880" tIns="45720"/>
          <a:lstStyle>
            <a:lvl1pPr marL="0" indent="0" algn="l" defTabSz="457200" rtl="0" eaLnBrk="1" latinLnBrk="0" hangingPunct="1">
              <a:lnSpc>
                <a:spcPct val="90000"/>
              </a:lnSpc>
              <a:spcBef>
                <a:spcPts val="0"/>
              </a:spcBef>
              <a:buFontTx/>
              <a:buNone/>
              <a:defRPr lang="en-US" sz="900" b="0" i="0" kern="1200" dirty="0" smtClean="0">
                <a:solidFill>
                  <a:schemeClr val="tx1"/>
                </a:solidFill>
                <a:latin typeface="+mn-lt"/>
                <a:ea typeface="+mn-ea"/>
                <a:cs typeface="Amazon Ember Regular" charset="0"/>
              </a:defRPr>
            </a:lvl1pPr>
            <a:lvl2pPr marL="457200" indent="0">
              <a:buNone/>
              <a:defRPr/>
            </a:lvl2pPr>
          </a:lstStyle>
          <a:p>
            <a:pPr lvl="0"/>
            <a:r>
              <a:rPr lang="en-US" dirty="0"/>
              <a:t>Click to edit Master text styles</a:t>
            </a:r>
          </a:p>
        </p:txBody>
      </p:sp>
      <p:sp>
        <p:nvSpPr>
          <p:cNvPr id="27" name="Text Placeholder 14">
            <a:extLst>
              <a:ext uri="{FF2B5EF4-FFF2-40B4-BE49-F238E27FC236}">
                <a16:creationId xmlns:a16="http://schemas.microsoft.com/office/drawing/2014/main" id="{7796576D-D464-469B-BACF-F0E85FF64402}"/>
              </a:ext>
            </a:extLst>
          </p:cNvPr>
          <p:cNvSpPr>
            <a:spLocks noGrp="1"/>
          </p:cNvSpPr>
          <p:nvPr>
            <p:ph type="body" sz="quarter" idx="13"/>
          </p:nvPr>
        </p:nvSpPr>
        <p:spPr>
          <a:xfrm>
            <a:off x="3591235" y="667424"/>
            <a:ext cx="3041543" cy="245379"/>
          </a:xfrm>
        </p:spPr>
        <p:txBody>
          <a:bodyPr lIns="182880" tIns="91440"/>
          <a:lstStyle>
            <a:lvl1pPr marL="0" indent="0" algn="l" defTabSz="457200" rtl="0" eaLnBrk="1" latinLnBrk="0" hangingPunct="1">
              <a:lnSpc>
                <a:spcPct val="90000"/>
              </a:lnSpc>
              <a:spcBef>
                <a:spcPts val="600"/>
              </a:spcBef>
              <a:buFontTx/>
              <a:buNone/>
              <a:defRPr lang="en-US" sz="1400" b="1" i="0" kern="1200" dirty="0" smtClean="0">
                <a:solidFill>
                  <a:schemeClr val="accent1"/>
                </a:solidFill>
                <a:latin typeface="+mn-lt"/>
                <a:ea typeface="+mn-ea"/>
                <a:cs typeface="Amazon Ember Regular" charset="0"/>
              </a:defRPr>
            </a:lvl1pPr>
          </a:lstStyle>
          <a:p>
            <a:pPr lvl="0"/>
            <a:r>
              <a:rPr lang="en-US" dirty="0"/>
              <a:t>Click to edit</a:t>
            </a:r>
          </a:p>
        </p:txBody>
      </p:sp>
      <p:sp>
        <p:nvSpPr>
          <p:cNvPr id="28" name="Text Placeholder 16">
            <a:extLst>
              <a:ext uri="{FF2B5EF4-FFF2-40B4-BE49-F238E27FC236}">
                <a16:creationId xmlns:a16="http://schemas.microsoft.com/office/drawing/2014/main" id="{32CBFD9D-7533-4783-8159-EE601946B063}"/>
              </a:ext>
            </a:extLst>
          </p:cNvPr>
          <p:cNvSpPr>
            <a:spLocks noGrp="1"/>
          </p:cNvSpPr>
          <p:nvPr>
            <p:ph type="body" sz="quarter" idx="14"/>
          </p:nvPr>
        </p:nvSpPr>
        <p:spPr>
          <a:xfrm>
            <a:off x="3957482" y="1931926"/>
            <a:ext cx="2675297" cy="460972"/>
          </a:xfrm>
        </p:spPr>
        <p:txBody>
          <a:bodyPr lIns="182880" tIns="45720"/>
          <a:lstStyle>
            <a:lvl1pPr marL="0" indent="0" algn="l" defTabSz="457200" rtl="0" eaLnBrk="1" latinLnBrk="0" hangingPunct="1">
              <a:lnSpc>
                <a:spcPct val="90000"/>
              </a:lnSpc>
              <a:spcBef>
                <a:spcPts val="0"/>
              </a:spcBef>
              <a:buFontTx/>
              <a:buNone/>
              <a:defRPr lang="en-US" sz="900" b="0" i="0" kern="1200" dirty="0" smtClean="0">
                <a:solidFill>
                  <a:schemeClr val="tx1"/>
                </a:solidFill>
                <a:latin typeface="+mn-lt"/>
                <a:ea typeface="+mn-ea"/>
                <a:cs typeface="Amazon Ember Regular" charset="0"/>
              </a:defRPr>
            </a:lvl1pPr>
            <a:lvl2pPr marL="457200" indent="0">
              <a:buNone/>
              <a:defRPr/>
            </a:lvl2pPr>
          </a:lstStyle>
          <a:p>
            <a:pPr lvl="0"/>
            <a:r>
              <a:rPr lang="en-US" dirty="0"/>
              <a:t>Click to edit Master text styles</a:t>
            </a:r>
          </a:p>
        </p:txBody>
      </p:sp>
      <p:sp>
        <p:nvSpPr>
          <p:cNvPr id="29" name="Text Placeholder 14">
            <a:extLst>
              <a:ext uri="{FF2B5EF4-FFF2-40B4-BE49-F238E27FC236}">
                <a16:creationId xmlns:a16="http://schemas.microsoft.com/office/drawing/2014/main" id="{1D31B3D9-01F1-4F43-B225-2B1060139F03}"/>
              </a:ext>
            </a:extLst>
          </p:cNvPr>
          <p:cNvSpPr>
            <a:spLocks noGrp="1"/>
          </p:cNvSpPr>
          <p:nvPr>
            <p:ph type="body" sz="quarter" idx="15"/>
          </p:nvPr>
        </p:nvSpPr>
        <p:spPr>
          <a:xfrm>
            <a:off x="3957482" y="1661378"/>
            <a:ext cx="2675296" cy="245379"/>
          </a:xfrm>
        </p:spPr>
        <p:txBody>
          <a:bodyPr lIns="182880" tIns="91440"/>
          <a:lstStyle>
            <a:lvl1pPr marL="0" indent="0" algn="l" defTabSz="457200" rtl="0" eaLnBrk="1" latinLnBrk="0" hangingPunct="1">
              <a:lnSpc>
                <a:spcPct val="90000"/>
              </a:lnSpc>
              <a:spcBef>
                <a:spcPts val="600"/>
              </a:spcBef>
              <a:buFontTx/>
              <a:buNone/>
              <a:defRPr lang="en-US" sz="1400" b="1" i="0" kern="1200" dirty="0" smtClean="0">
                <a:solidFill>
                  <a:schemeClr val="accent1"/>
                </a:solidFill>
                <a:latin typeface="+mn-lt"/>
                <a:ea typeface="+mn-ea"/>
                <a:cs typeface="Amazon Ember Regular" charset="0"/>
              </a:defRPr>
            </a:lvl1pPr>
          </a:lstStyle>
          <a:p>
            <a:pPr lvl="0"/>
            <a:r>
              <a:rPr lang="en-US" dirty="0"/>
              <a:t>Click to edit</a:t>
            </a:r>
          </a:p>
        </p:txBody>
      </p:sp>
      <p:sp>
        <p:nvSpPr>
          <p:cNvPr id="30" name="Text Placeholder 16">
            <a:extLst>
              <a:ext uri="{FF2B5EF4-FFF2-40B4-BE49-F238E27FC236}">
                <a16:creationId xmlns:a16="http://schemas.microsoft.com/office/drawing/2014/main" id="{A9AB1286-D906-488B-8C3C-ECDACFEF62A4}"/>
              </a:ext>
            </a:extLst>
          </p:cNvPr>
          <p:cNvSpPr>
            <a:spLocks noGrp="1"/>
          </p:cNvSpPr>
          <p:nvPr>
            <p:ph type="body" sz="quarter" idx="16"/>
          </p:nvPr>
        </p:nvSpPr>
        <p:spPr>
          <a:xfrm>
            <a:off x="4057752" y="2925880"/>
            <a:ext cx="2575026" cy="460731"/>
          </a:xfrm>
        </p:spPr>
        <p:txBody>
          <a:bodyPr lIns="182880" tIns="45720"/>
          <a:lstStyle>
            <a:lvl1pPr marL="0" indent="0" algn="l" defTabSz="457200" rtl="0" eaLnBrk="1" latinLnBrk="0" hangingPunct="1">
              <a:lnSpc>
                <a:spcPct val="90000"/>
              </a:lnSpc>
              <a:spcBef>
                <a:spcPts val="0"/>
              </a:spcBef>
              <a:buFontTx/>
              <a:buNone/>
              <a:defRPr lang="en-US" sz="900" b="0" i="0" kern="1200" dirty="0" smtClean="0">
                <a:solidFill>
                  <a:schemeClr val="tx1"/>
                </a:solidFill>
                <a:latin typeface="+mn-lt"/>
                <a:ea typeface="+mn-ea"/>
                <a:cs typeface="Amazon Ember Regular" charset="0"/>
              </a:defRPr>
            </a:lvl1pPr>
            <a:lvl2pPr marL="457200" indent="0">
              <a:buNone/>
              <a:defRPr/>
            </a:lvl2pPr>
          </a:lstStyle>
          <a:p>
            <a:pPr lvl="0"/>
            <a:r>
              <a:rPr lang="en-US" dirty="0"/>
              <a:t>Click to edit Master text styles</a:t>
            </a:r>
          </a:p>
        </p:txBody>
      </p:sp>
      <p:sp>
        <p:nvSpPr>
          <p:cNvPr id="31" name="Text Placeholder 14">
            <a:extLst>
              <a:ext uri="{FF2B5EF4-FFF2-40B4-BE49-F238E27FC236}">
                <a16:creationId xmlns:a16="http://schemas.microsoft.com/office/drawing/2014/main" id="{EED10809-08D8-4D93-A2CA-2A6BFBDEF7FF}"/>
              </a:ext>
            </a:extLst>
          </p:cNvPr>
          <p:cNvSpPr>
            <a:spLocks noGrp="1"/>
          </p:cNvSpPr>
          <p:nvPr>
            <p:ph type="body" sz="quarter" idx="17"/>
          </p:nvPr>
        </p:nvSpPr>
        <p:spPr>
          <a:xfrm>
            <a:off x="4057752" y="2655332"/>
            <a:ext cx="2575026" cy="245379"/>
          </a:xfrm>
        </p:spPr>
        <p:txBody>
          <a:bodyPr lIns="182880" tIns="91440"/>
          <a:lstStyle>
            <a:lvl1pPr marL="0" indent="0" algn="l" defTabSz="457200" rtl="0" eaLnBrk="1" latinLnBrk="0" hangingPunct="1">
              <a:lnSpc>
                <a:spcPct val="90000"/>
              </a:lnSpc>
              <a:spcBef>
                <a:spcPts val="600"/>
              </a:spcBef>
              <a:buFontTx/>
              <a:buNone/>
              <a:defRPr lang="en-US" sz="1400" b="1" i="0" kern="1200" dirty="0" smtClean="0">
                <a:solidFill>
                  <a:schemeClr val="accent1"/>
                </a:solidFill>
                <a:latin typeface="+mn-lt"/>
                <a:ea typeface="+mn-ea"/>
                <a:cs typeface="Amazon Ember Regular" charset="0"/>
              </a:defRPr>
            </a:lvl1pPr>
          </a:lstStyle>
          <a:p>
            <a:pPr lvl="0"/>
            <a:r>
              <a:rPr lang="en-US" dirty="0"/>
              <a:t>Click to edit</a:t>
            </a:r>
          </a:p>
        </p:txBody>
      </p:sp>
      <p:sp>
        <p:nvSpPr>
          <p:cNvPr id="4" name="TextBox 3">
            <a:extLst>
              <a:ext uri="{FF2B5EF4-FFF2-40B4-BE49-F238E27FC236}">
                <a16:creationId xmlns:a16="http://schemas.microsoft.com/office/drawing/2014/main" id="{8C0EF7C8-1496-4415-8514-F6AD470C8460}"/>
              </a:ext>
            </a:extLst>
          </p:cNvPr>
          <p:cNvSpPr txBox="1"/>
          <p:nvPr userDrawn="1"/>
        </p:nvSpPr>
        <p:spPr bwMode="black">
          <a:xfrm>
            <a:off x="7840980" y="4629150"/>
            <a:ext cx="845820" cy="157343"/>
          </a:xfrm>
          <a:prstGeom prst="rect">
            <a:avLst/>
          </a:prstGeom>
          <a:noFill/>
        </p:spPr>
        <p:txBody>
          <a:bodyPr wrap="square" lIns="0" tIns="0" rIns="0" bIns="0" rtlCol="0" anchor="ctr" anchorCtr="0">
            <a:noAutofit/>
          </a:bodyPr>
          <a:lstStyle/>
          <a:p>
            <a:pPr algn="r"/>
            <a:fld id="{E1628AAE-5A61-43EB-BBD4-97DB23400D9C}" type="slidenum">
              <a:rPr lang="en-US" sz="800" smtClean="0">
                <a:solidFill>
                  <a:schemeClr val="tx1">
                    <a:lumMod val="25000"/>
                    <a:lumOff val="75000"/>
                  </a:schemeClr>
                </a:solidFill>
              </a:rPr>
              <a:t>‹#›</a:t>
            </a:fld>
            <a:endParaRPr lang="en-US" sz="800" dirty="0">
              <a:solidFill>
                <a:schemeClr val="tx1">
                  <a:lumMod val="25000"/>
                  <a:lumOff val="75000"/>
                </a:schemeClr>
              </a:solidFill>
            </a:endParaRPr>
          </a:p>
        </p:txBody>
      </p:sp>
      <p:sp>
        <p:nvSpPr>
          <p:cNvPr id="5" name="TextBox 4">
            <a:extLst>
              <a:ext uri="{FF2B5EF4-FFF2-40B4-BE49-F238E27FC236}">
                <a16:creationId xmlns:a16="http://schemas.microsoft.com/office/drawing/2014/main" id="{168C580F-A60E-4566-AE06-16D04F60F1F5}"/>
              </a:ext>
            </a:extLst>
          </p:cNvPr>
          <p:cNvSpPr txBox="1"/>
          <p:nvPr userDrawn="1"/>
        </p:nvSpPr>
        <p:spPr bwMode="black">
          <a:xfrm>
            <a:off x="4639961" y="4629150"/>
            <a:ext cx="3644419" cy="157343"/>
          </a:xfrm>
          <a:prstGeom prst="rect">
            <a:avLst/>
          </a:prstGeom>
          <a:noFill/>
        </p:spPr>
        <p:txBody>
          <a:bodyPr wrap="square" lIns="0" tIns="0" rIns="0" bIns="0" rtlCol="0" anchor="ctr" anchorCtr="0">
            <a:noAutofit/>
          </a:bodyPr>
          <a:lstStyle/>
          <a:p>
            <a:pPr algn="r"/>
            <a:r>
              <a:rPr lang="en-US" sz="800" dirty="0">
                <a:solidFill>
                  <a:schemeClr val="tx1">
                    <a:lumMod val="25000"/>
                    <a:lumOff val="75000"/>
                  </a:schemeClr>
                </a:solidFill>
              </a:rPr>
              <a:t>© 2020 Amazon Web Services, Inc. or its affiliates. All rights reserved   </a:t>
            </a:r>
            <a:r>
              <a:rPr lang="en-US" sz="800" b="1" dirty="0">
                <a:solidFill>
                  <a:schemeClr val="accent1"/>
                </a:solidFill>
              </a:rPr>
              <a:t>|</a:t>
            </a:r>
          </a:p>
        </p:txBody>
      </p:sp>
      <p:sp>
        <p:nvSpPr>
          <p:cNvPr id="8" name="Freeform: Shape 7">
            <a:extLst>
              <a:ext uri="{FF2B5EF4-FFF2-40B4-BE49-F238E27FC236}">
                <a16:creationId xmlns:a16="http://schemas.microsoft.com/office/drawing/2014/main" id="{4986EFF3-610F-4123-8772-5A6014BD8ACA}"/>
              </a:ext>
            </a:extLst>
          </p:cNvPr>
          <p:cNvSpPr/>
          <p:nvPr userDrawn="1"/>
        </p:nvSpPr>
        <p:spPr>
          <a:xfrm>
            <a:off x="2859715" y="667665"/>
            <a:ext cx="731520" cy="731520"/>
          </a:xfrm>
          <a:custGeom>
            <a:avLst/>
            <a:gdLst>
              <a:gd name="connsiteX0" fmla="*/ 0 w 898326"/>
              <a:gd name="connsiteY0" fmla="*/ 449163 h 898326"/>
              <a:gd name="connsiteX1" fmla="*/ 449163 w 898326"/>
              <a:gd name="connsiteY1" fmla="*/ 0 h 898326"/>
              <a:gd name="connsiteX2" fmla="*/ 898326 w 898326"/>
              <a:gd name="connsiteY2" fmla="*/ 449163 h 898326"/>
              <a:gd name="connsiteX3" fmla="*/ 449163 w 898326"/>
              <a:gd name="connsiteY3" fmla="*/ 898326 h 898326"/>
              <a:gd name="connsiteX4" fmla="*/ 0 w 898326"/>
              <a:gd name="connsiteY4" fmla="*/ 449163 h 8983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8326" h="898326">
                <a:moveTo>
                  <a:pt x="0" y="449163"/>
                </a:moveTo>
                <a:cubicBezTo>
                  <a:pt x="0" y="201097"/>
                  <a:pt x="201097" y="0"/>
                  <a:pt x="449163" y="0"/>
                </a:cubicBezTo>
                <a:cubicBezTo>
                  <a:pt x="697229" y="0"/>
                  <a:pt x="898326" y="201097"/>
                  <a:pt x="898326" y="449163"/>
                </a:cubicBezTo>
                <a:cubicBezTo>
                  <a:pt x="898326" y="697229"/>
                  <a:pt x="697229" y="898326"/>
                  <a:pt x="449163" y="898326"/>
                </a:cubicBezTo>
                <a:cubicBezTo>
                  <a:pt x="201097" y="898326"/>
                  <a:pt x="0" y="697229"/>
                  <a:pt x="0" y="449163"/>
                </a:cubicBezTo>
                <a:close/>
              </a:path>
            </a:pathLst>
          </a:custGeom>
          <a:solidFill>
            <a:schemeClr val="bg2"/>
          </a:solidFill>
          <a:ln w="28575">
            <a:gradFill>
              <a:gsLst>
                <a:gs pos="0">
                  <a:schemeClr val="accent1"/>
                </a:gs>
                <a:gs pos="100000">
                  <a:srgbClr val="FFBA00"/>
                </a:gs>
              </a:gsLst>
              <a:lin ang="5400000" scaled="1"/>
            </a:gra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lvl="0" algn="ctr"/>
            <a:endParaRPr lang="en-US">
              <a:solidFill>
                <a:schemeClr val="tx1"/>
              </a:solidFill>
            </a:endParaRPr>
          </a:p>
        </p:txBody>
      </p:sp>
      <p:sp>
        <p:nvSpPr>
          <p:cNvPr id="9" name="Freeform: Shape 8">
            <a:extLst>
              <a:ext uri="{FF2B5EF4-FFF2-40B4-BE49-F238E27FC236}">
                <a16:creationId xmlns:a16="http://schemas.microsoft.com/office/drawing/2014/main" id="{1B651A3E-ECF5-475F-A6C2-57EC42037792}"/>
              </a:ext>
            </a:extLst>
          </p:cNvPr>
          <p:cNvSpPr/>
          <p:nvPr userDrawn="1"/>
        </p:nvSpPr>
        <p:spPr>
          <a:xfrm>
            <a:off x="3225962" y="1661378"/>
            <a:ext cx="731520" cy="731520"/>
          </a:xfrm>
          <a:custGeom>
            <a:avLst/>
            <a:gdLst>
              <a:gd name="connsiteX0" fmla="*/ 0 w 898326"/>
              <a:gd name="connsiteY0" fmla="*/ 449163 h 898326"/>
              <a:gd name="connsiteX1" fmla="*/ 449163 w 898326"/>
              <a:gd name="connsiteY1" fmla="*/ 0 h 898326"/>
              <a:gd name="connsiteX2" fmla="*/ 898326 w 898326"/>
              <a:gd name="connsiteY2" fmla="*/ 449163 h 898326"/>
              <a:gd name="connsiteX3" fmla="*/ 449163 w 898326"/>
              <a:gd name="connsiteY3" fmla="*/ 898326 h 898326"/>
              <a:gd name="connsiteX4" fmla="*/ 0 w 898326"/>
              <a:gd name="connsiteY4" fmla="*/ 449163 h 8983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8326" h="898326">
                <a:moveTo>
                  <a:pt x="0" y="449163"/>
                </a:moveTo>
                <a:cubicBezTo>
                  <a:pt x="0" y="201097"/>
                  <a:pt x="201097" y="0"/>
                  <a:pt x="449163" y="0"/>
                </a:cubicBezTo>
                <a:cubicBezTo>
                  <a:pt x="697229" y="0"/>
                  <a:pt x="898326" y="201097"/>
                  <a:pt x="898326" y="449163"/>
                </a:cubicBezTo>
                <a:cubicBezTo>
                  <a:pt x="898326" y="697229"/>
                  <a:pt x="697229" y="898326"/>
                  <a:pt x="449163" y="898326"/>
                </a:cubicBezTo>
                <a:cubicBezTo>
                  <a:pt x="201097" y="898326"/>
                  <a:pt x="0" y="697229"/>
                  <a:pt x="0" y="449163"/>
                </a:cubicBezTo>
                <a:close/>
              </a:path>
            </a:pathLst>
          </a:custGeom>
          <a:solidFill>
            <a:schemeClr val="bg2"/>
          </a:solidFill>
          <a:ln w="28575">
            <a:gradFill>
              <a:gsLst>
                <a:gs pos="0">
                  <a:srgbClr val="FFB000"/>
                </a:gs>
                <a:gs pos="100000">
                  <a:srgbClr val="FF9900"/>
                </a:gs>
              </a:gsLst>
              <a:lin ang="5400000" scaled="1"/>
            </a:gra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lvl="0" algn="ctr"/>
            <a:endParaRPr lang="en-US">
              <a:solidFill>
                <a:schemeClr val="tx1"/>
              </a:solidFill>
            </a:endParaRPr>
          </a:p>
        </p:txBody>
      </p:sp>
      <p:sp>
        <p:nvSpPr>
          <p:cNvPr id="10" name="Freeform: Shape 9">
            <a:extLst>
              <a:ext uri="{FF2B5EF4-FFF2-40B4-BE49-F238E27FC236}">
                <a16:creationId xmlns:a16="http://schemas.microsoft.com/office/drawing/2014/main" id="{5D8FEB43-ED5C-40F8-9FAE-0D68573F0DFE}"/>
              </a:ext>
            </a:extLst>
          </p:cNvPr>
          <p:cNvSpPr/>
          <p:nvPr userDrawn="1"/>
        </p:nvSpPr>
        <p:spPr>
          <a:xfrm>
            <a:off x="3323646" y="2655091"/>
            <a:ext cx="731520" cy="731520"/>
          </a:xfrm>
          <a:custGeom>
            <a:avLst/>
            <a:gdLst>
              <a:gd name="connsiteX0" fmla="*/ 0 w 898326"/>
              <a:gd name="connsiteY0" fmla="*/ 449163 h 898326"/>
              <a:gd name="connsiteX1" fmla="*/ 449163 w 898326"/>
              <a:gd name="connsiteY1" fmla="*/ 0 h 898326"/>
              <a:gd name="connsiteX2" fmla="*/ 898326 w 898326"/>
              <a:gd name="connsiteY2" fmla="*/ 449163 h 898326"/>
              <a:gd name="connsiteX3" fmla="*/ 449163 w 898326"/>
              <a:gd name="connsiteY3" fmla="*/ 898326 h 898326"/>
              <a:gd name="connsiteX4" fmla="*/ 0 w 898326"/>
              <a:gd name="connsiteY4" fmla="*/ 449163 h 8983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8326" h="898326">
                <a:moveTo>
                  <a:pt x="0" y="449163"/>
                </a:moveTo>
                <a:cubicBezTo>
                  <a:pt x="0" y="201097"/>
                  <a:pt x="201097" y="0"/>
                  <a:pt x="449163" y="0"/>
                </a:cubicBezTo>
                <a:cubicBezTo>
                  <a:pt x="697229" y="0"/>
                  <a:pt x="898326" y="201097"/>
                  <a:pt x="898326" y="449163"/>
                </a:cubicBezTo>
                <a:cubicBezTo>
                  <a:pt x="898326" y="697229"/>
                  <a:pt x="697229" y="898326"/>
                  <a:pt x="449163" y="898326"/>
                </a:cubicBezTo>
                <a:cubicBezTo>
                  <a:pt x="201097" y="898326"/>
                  <a:pt x="0" y="697229"/>
                  <a:pt x="0" y="449163"/>
                </a:cubicBezTo>
                <a:close/>
              </a:path>
            </a:pathLst>
          </a:custGeom>
          <a:solidFill>
            <a:schemeClr val="bg2"/>
          </a:solidFill>
          <a:ln w="28575">
            <a:gradFill>
              <a:gsLst>
                <a:gs pos="0">
                  <a:srgbClr val="FF9900"/>
                </a:gs>
                <a:gs pos="100000">
                  <a:srgbClr val="FF7B27"/>
                </a:gs>
              </a:gsLst>
              <a:lin ang="5400000" scaled="1"/>
            </a:gra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lvl="0" algn="ctr"/>
            <a:endParaRPr lang="en-US">
              <a:solidFill>
                <a:schemeClr val="tx1"/>
              </a:solidFill>
            </a:endParaRPr>
          </a:p>
        </p:txBody>
      </p:sp>
      <p:sp>
        <p:nvSpPr>
          <p:cNvPr id="11" name="Freeform: Shape 10">
            <a:extLst>
              <a:ext uri="{FF2B5EF4-FFF2-40B4-BE49-F238E27FC236}">
                <a16:creationId xmlns:a16="http://schemas.microsoft.com/office/drawing/2014/main" id="{0AE9E33A-FCE8-44DB-B63A-2C0ABE3F242A}"/>
              </a:ext>
            </a:extLst>
          </p:cNvPr>
          <p:cNvSpPr/>
          <p:nvPr userDrawn="1"/>
        </p:nvSpPr>
        <p:spPr>
          <a:xfrm rot="1602374">
            <a:off x="2957886" y="3648805"/>
            <a:ext cx="731520" cy="731520"/>
          </a:xfrm>
          <a:custGeom>
            <a:avLst/>
            <a:gdLst>
              <a:gd name="connsiteX0" fmla="*/ 0 w 898326"/>
              <a:gd name="connsiteY0" fmla="*/ 449163 h 898326"/>
              <a:gd name="connsiteX1" fmla="*/ 449163 w 898326"/>
              <a:gd name="connsiteY1" fmla="*/ 0 h 898326"/>
              <a:gd name="connsiteX2" fmla="*/ 898326 w 898326"/>
              <a:gd name="connsiteY2" fmla="*/ 449163 h 898326"/>
              <a:gd name="connsiteX3" fmla="*/ 449163 w 898326"/>
              <a:gd name="connsiteY3" fmla="*/ 898326 h 898326"/>
              <a:gd name="connsiteX4" fmla="*/ 0 w 898326"/>
              <a:gd name="connsiteY4" fmla="*/ 449163 h 8983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8326" h="898326">
                <a:moveTo>
                  <a:pt x="0" y="449163"/>
                </a:moveTo>
                <a:cubicBezTo>
                  <a:pt x="0" y="201097"/>
                  <a:pt x="201097" y="0"/>
                  <a:pt x="449163" y="0"/>
                </a:cubicBezTo>
                <a:cubicBezTo>
                  <a:pt x="697229" y="0"/>
                  <a:pt x="898326" y="201097"/>
                  <a:pt x="898326" y="449163"/>
                </a:cubicBezTo>
                <a:cubicBezTo>
                  <a:pt x="898326" y="697229"/>
                  <a:pt x="697229" y="898326"/>
                  <a:pt x="449163" y="898326"/>
                </a:cubicBezTo>
                <a:cubicBezTo>
                  <a:pt x="201097" y="898326"/>
                  <a:pt x="0" y="697229"/>
                  <a:pt x="0" y="449163"/>
                </a:cubicBezTo>
                <a:close/>
              </a:path>
            </a:pathLst>
          </a:custGeom>
          <a:solidFill>
            <a:schemeClr val="bg2"/>
          </a:solidFill>
          <a:ln w="28575">
            <a:gradFill>
              <a:gsLst>
                <a:gs pos="0">
                  <a:srgbClr val="FF7B27"/>
                </a:gs>
                <a:gs pos="100000">
                  <a:srgbClr val="FF4A66"/>
                </a:gs>
              </a:gsLst>
              <a:lin ang="5400000" scaled="1"/>
            </a:gra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lvl="0" algn="ctr"/>
            <a:endParaRPr lang="en-US">
              <a:solidFill>
                <a:schemeClr val="tx1"/>
              </a:solidFill>
            </a:endParaRPr>
          </a:p>
        </p:txBody>
      </p:sp>
      <p:sp>
        <p:nvSpPr>
          <p:cNvPr id="34" name="Text Placeholder 16">
            <a:extLst>
              <a:ext uri="{FF2B5EF4-FFF2-40B4-BE49-F238E27FC236}">
                <a16:creationId xmlns:a16="http://schemas.microsoft.com/office/drawing/2014/main" id="{B0B47E73-B405-44DE-8C95-D60E6F75C56C}"/>
              </a:ext>
            </a:extLst>
          </p:cNvPr>
          <p:cNvSpPr>
            <a:spLocks noGrp="1"/>
          </p:cNvSpPr>
          <p:nvPr>
            <p:ph type="body" sz="quarter" idx="18"/>
          </p:nvPr>
        </p:nvSpPr>
        <p:spPr>
          <a:xfrm>
            <a:off x="3698972" y="3922924"/>
            <a:ext cx="2933806" cy="460731"/>
          </a:xfrm>
        </p:spPr>
        <p:txBody>
          <a:bodyPr lIns="182880" tIns="45720"/>
          <a:lstStyle>
            <a:lvl1pPr marL="0" indent="0" algn="l" defTabSz="457200" rtl="0" eaLnBrk="1" latinLnBrk="0" hangingPunct="1">
              <a:lnSpc>
                <a:spcPct val="90000"/>
              </a:lnSpc>
              <a:spcBef>
                <a:spcPts val="0"/>
              </a:spcBef>
              <a:buFontTx/>
              <a:buNone/>
              <a:defRPr lang="en-US" sz="900" b="0" i="0" kern="1200" dirty="0" smtClean="0">
                <a:solidFill>
                  <a:schemeClr val="tx1"/>
                </a:solidFill>
                <a:latin typeface="+mn-lt"/>
                <a:ea typeface="+mn-ea"/>
                <a:cs typeface="Amazon Ember Regular" charset="0"/>
              </a:defRPr>
            </a:lvl1pPr>
            <a:lvl2pPr marL="457200" indent="0">
              <a:buNone/>
              <a:defRPr/>
            </a:lvl2pPr>
          </a:lstStyle>
          <a:p>
            <a:pPr lvl="0"/>
            <a:r>
              <a:rPr lang="en-US" dirty="0"/>
              <a:t>Click to edit Master text styles</a:t>
            </a:r>
          </a:p>
        </p:txBody>
      </p:sp>
      <p:sp>
        <p:nvSpPr>
          <p:cNvPr id="35" name="Text Placeholder 14">
            <a:extLst>
              <a:ext uri="{FF2B5EF4-FFF2-40B4-BE49-F238E27FC236}">
                <a16:creationId xmlns:a16="http://schemas.microsoft.com/office/drawing/2014/main" id="{C75E3B05-7581-4710-845C-FBC109B33EB4}"/>
              </a:ext>
            </a:extLst>
          </p:cNvPr>
          <p:cNvSpPr>
            <a:spLocks noGrp="1"/>
          </p:cNvSpPr>
          <p:nvPr>
            <p:ph type="body" sz="quarter" idx="19"/>
          </p:nvPr>
        </p:nvSpPr>
        <p:spPr>
          <a:xfrm>
            <a:off x="3698972" y="3652376"/>
            <a:ext cx="2933806" cy="245379"/>
          </a:xfrm>
        </p:spPr>
        <p:txBody>
          <a:bodyPr lIns="182880" tIns="91440"/>
          <a:lstStyle>
            <a:lvl1pPr marL="0" indent="0" algn="l" defTabSz="457200" rtl="0" eaLnBrk="1" latinLnBrk="0" hangingPunct="1">
              <a:lnSpc>
                <a:spcPct val="90000"/>
              </a:lnSpc>
              <a:spcBef>
                <a:spcPts val="600"/>
              </a:spcBef>
              <a:buFontTx/>
              <a:buNone/>
              <a:defRPr lang="en-US" sz="1400" b="1" i="0" kern="1200" dirty="0" smtClean="0">
                <a:solidFill>
                  <a:schemeClr val="accent1"/>
                </a:solidFill>
                <a:latin typeface="+mn-lt"/>
                <a:ea typeface="+mn-ea"/>
                <a:cs typeface="Amazon Ember Regular" charset="0"/>
              </a:defRPr>
            </a:lvl1pPr>
          </a:lstStyle>
          <a:p>
            <a:pPr lvl="0"/>
            <a:r>
              <a:rPr lang="en-US" dirty="0"/>
              <a:t>Click to edit</a:t>
            </a:r>
          </a:p>
        </p:txBody>
      </p:sp>
      <p:cxnSp>
        <p:nvCxnSpPr>
          <p:cNvPr id="22" name="Straight Connector 21">
            <a:extLst>
              <a:ext uri="{FF2B5EF4-FFF2-40B4-BE49-F238E27FC236}">
                <a16:creationId xmlns:a16="http://schemas.microsoft.com/office/drawing/2014/main" id="{88F5BC43-F3EF-49DF-AAD1-6B79017F4987}"/>
              </a:ext>
            </a:extLst>
          </p:cNvPr>
          <p:cNvCxnSpPr>
            <a:cxnSpLocks/>
          </p:cNvCxnSpPr>
          <p:nvPr userDrawn="1"/>
        </p:nvCxnSpPr>
        <p:spPr>
          <a:xfrm>
            <a:off x="6878484" y="1467091"/>
            <a:ext cx="2014780" cy="0"/>
          </a:xfrm>
          <a:prstGeom prst="line">
            <a:avLst/>
          </a:prstGeom>
          <a:ln w="12700" cap="rnd">
            <a:solidFill>
              <a:schemeClr val="tx1">
                <a:lumMod val="50000"/>
              </a:schemeClr>
            </a:solidFill>
            <a:prstDash val="sysDot"/>
            <a:tailEnd type="none"/>
          </a:ln>
          <a:effectLst/>
        </p:spPr>
        <p:style>
          <a:lnRef idx="2">
            <a:schemeClr val="accent1"/>
          </a:lnRef>
          <a:fillRef idx="0">
            <a:schemeClr val="accent1"/>
          </a:fillRef>
          <a:effectRef idx="1">
            <a:schemeClr val="accent1"/>
          </a:effectRef>
          <a:fontRef idx="minor">
            <a:schemeClr val="tx1"/>
          </a:fontRef>
        </p:style>
      </p:cxnSp>
      <p:sp>
        <p:nvSpPr>
          <p:cNvPr id="23" name="Text Placeholder 16">
            <a:extLst>
              <a:ext uri="{FF2B5EF4-FFF2-40B4-BE49-F238E27FC236}">
                <a16:creationId xmlns:a16="http://schemas.microsoft.com/office/drawing/2014/main" id="{527CEED7-7994-4AC6-92DE-8CC4EBF61CC9}"/>
              </a:ext>
            </a:extLst>
          </p:cNvPr>
          <p:cNvSpPr>
            <a:spLocks noGrp="1"/>
          </p:cNvSpPr>
          <p:nvPr>
            <p:ph type="body" sz="quarter" idx="20"/>
          </p:nvPr>
        </p:nvSpPr>
        <p:spPr>
          <a:xfrm>
            <a:off x="6878484" y="540628"/>
            <a:ext cx="1808316" cy="861844"/>
          </a:xfrm>
        </p:spPr>
        <p:txBody>
          <a:bodyPr lIns="91440" tIns="45720" rIns="91440" anchor="ctr" anchorCtr="0"/>
          <a:lstStyle>
            <a:lvl1pPr marL="0" indent="0" algn="l" defTabSz="457200" rtl="0" eaLnBrk="1" latinLnBrk="0" hangingPunct="1">
              <a:lnSpc>
                <a:spcPct val="90000"/>
              </a:lnSpc>
              <a:spcBef>
                <a:spcPts val="0"/>
              </a:spcBef>
              <a:buFontTx/>
              <a:buNone/>
              <a:defRPr lang="en-US" sz="900" b="0" i="0" kern="1200" dirty="0" smtClean="0">
                <a:solidFill>
                  <a:schemeClr val="tx1"/>
                </a:solidFill>
                <a:latin typeface="+mn-lt"/>
                <a:ea typeface="+mn-ea"/>
                <a:cs typeface="Amazon Ember Regular" charset="0"/>
              </a:defRPr>
            </a:lvl1pPr>
            <a:lvl2pPr marL="457200" indent="0">
              <a:buNone/>
              <a:defRPr/>
            </a:lvl2pPr>
          </a:lstStyle>
          <a:p>
            <a:pPr lvl="0"/>
            <a:r>
              <a:rPr lang="en-US" dirty="0"/>
              <a:t>Click to edit Master text styles</a:t>
            </a:r>
          </a:p>
        </p:txBody>
      </p:sp>
      <p:sp>
        <p:nvSpPr>
          <p:cNvPr id="24" name="Text Placeholder 16">
            <a:extLst>
              <a:ext uri="{FF2B5EF4-FFF2-40B4-BE49-F238E27FC236}">
                <a16:creationId xmlns:a16="http://schemas.microsoft.com/office/drawing/2014/main" id="{8F3A8E6B-FE54-46C4-81BC-A6C50DC1A448}"/>
              </a:ext>
            </a:extLst>
          </p:cNvPr>
          <p:cNvSpPr>
            <a:spLocks noGrp="1"/>
          </p:cNvSpPr>
          <p:nvPr>
            <p:ph type="body" sz="quarter" idx="21"/>
          </p:nvPr>
        </p:nvSpPr>
        <p:spPr>
          <a:xfrm>
            <a:off x="6878483" y="1531709"/>
            <a:ext cx="1808316" cy="861844"/>
          </a:xfrm>
        </p:spPr>
        <p:txBody>
          <a:bodyPr lIns="91440" tIns="45720" rIns="91440" anchor="ctr" anchorCtr="0"/>
          <a:lstStyle>
            <a:lvl1pPr marL="0" indent="0" algn="l" defTabSz="457200" rtl="0" eaLnBrk="1" latinLnBrk="0" hangingPunct="1">
              <a:lnSpc>
                <a:spcPct val="90000"/>
              </a:lnSpc>
              <a:spcBef>
                <a:spcPts val="0"/>
              </a:spcBef>
              <a:buFontTx/>
              <a:buNone/>
              <a:defRPr lang="en-US" sz="900" b="0" i="0" kern="1200" dirty="0" smtClean="0">
                <a:solidFill>
                  <a:schemeClr val="tx1"/>
                </a:solidFill>
                <a:latin typeface="+mn-lt"/>
                <a:ea typeface="+mn-ea"/>
                <a:cs typeface="Amazon Ember Regular" charset="0"/>
              </a:defRPr>
            </a:lvl1pPr>
            <a:lvl2pPr marL="457200" indent="0">
              <a:buNone/>
              <a:defRPr/>
            </a:lvl2pPr>
          </a:lstStyle>
          <a:p>
            <a:pPr lvl="0"/>
            <a:r>
              <a:rPr lang="en-US" dirty="0"/>
              <a:t>Click to edit Master text styles</a:t>
            </a:r>
          </a:p>
        </p:txBody>
      </p:sp>
      <p:sp>
        <p:nvSpPr>
          <p:cNvPr id="25" name="Text Placeholder 16">
            <a:extLst>
              <a:ext uri="{FF2B5EF4-FFF2-40B4-BE49-F238E27FC236}">
                <a16:creationId xmlns:a16="http://schemas.microsoft.com/office/drawing/2014/main" id="{1508FC8C-AC83-401C-A3D8-7D3EF48AE704}"/>
              </a:ext>
            </a:extLst>
          </p:cNvPr>
          <p:cNvSpPr>
            <a:spLocks noGrp="1"/>
          </p:cNvSpPr>
          <p:nvPr>
            <p:ph type="body" sz="quarter" idx="22"/>
          </p:nvPr>
        </p:nvSpPr>
        <p:spPr>
          <a:xfrm>
            <a:off x="6878483" y="2515232"/>
            <a:ext cx="1808316" cy="861844"/>
          </a:xfrm>
        </p:spPr>
        <p:txBody>
          <a:bodyPr lIns="91440" tIns="45720" rIns="91440" anchor="ctr" anchorCtr="0"/>
          <a:lstStyle>
            <a:lvl1pPr marL="0" indent="0" algn="l" defTabSz="457200" rtl="0" eaLnBrk="1" latinLnBrk="0" hangingPunct="1">
              <a:lnSpc>
                <a:spcPct val="90000"/>
              </a:lnSpc>
              <a:spcBef>
                <a:spcPts val="0"/>
              </a:spcBef>
              <a:buFontTx/>
              <a:buNone/>
              <a:defRPr lang="en-US" sz="900" b="0" i="0" kern="1200" dirty="0" smtClean="0">
                <a:solidFill>
                  <a:schemeClr val="tx1"/>
                </a:solidFill>
                <a:latin typeface="+mn-lt"/>
                <a:ea typeface="+mn-ea"/>
                <a:cs typeface="Amazon Ember Regular" charset="0"/>
              </a:defRPr>
            </a:lvl1pPr>
            <a:lvl2pPr marL="457200" indent="0">
              <a:buNone/>
              <a:defRPr/>
            </a:lvl2pPr>
          </a:lstStyle>
          <a:p>
            <a:pPr lvl="0"/>
            <a:r>
              <a:rPr lang="en-US" dirty="0"/>
              <a:t>Click to edit Master text styles</a:t>
            </a:r>
          </a:p>
        </p:txBody>
      </p:sp>
      <p:sp>
        <p:nvSpPr>
          <p:cNvPr id="32" name="Text Placeholder 16">
            <a:extLst>
              <a:ext uri="{FF2B5EF4-FFF2-40B4-BE49-F238E27FC236}">
                <a16:creationId xmlns:a16="http://schemas.microsoft.com/office/drawing/2014/main" id="{8DF4FC13-2DF3-4DEA-9BF8-C883DF85547D}"/>
              </a:ext>
            </a:extLst>
          </p:cNvPr>
          <p:cNvSpPr>
            <a:spLocks noGrp="1"/>
          </p:cNvSpPr>
          <p:nvPr>
            <p:ph type="body" sz="quarter" idx="23"/>
          </p:nvPr>
        </p:nvSpPr>
        <p:spPr>
          <a:xfrm>
            <a:off x="6878483" y="3506313"/>
            <a:ext cx="1808316" cy="861844"/>
          </a:xfrm>
        </p:spPr>
        <p:txBody>
          <a:bodyPr lIns="91440" tIns="45720" rIns="91440" anchor="ctr" anchorCtr="0"/>
          <a:lstStyle>
            <a:lvl1pPr marL="0" indent="0" algn="l" defTabSz="457200" rtl="0" eaLnBrk="1" latinLnBrk="0" hangingPunct="1">
              <a:lnSpc>
                <a:spcPct val="90000"/>
              </a:lnSpc>
              <a:spcBef>
                <a:spcPts val="0"/>
              </a:spcBef>
              <a:buFontTx/>
              <a:buNone/>
              <a:defRPr lang="en-US" sz="900" b="0" i="0" kern="1200" dirty="0" smtClean="0">
                <a:solidFill>
                  <a:schemeClr val="tx1"/>
                </a:solidFill>
                <a:latin typeface="+mn-lt"/>
                <a:ea typeface="+mn-ea"/>
                <a:cs typeface="Amazon Ember Regular" charset="0"/>
              </a:defRPr>
            </a:lvl1pPr>
            <a:lvl2pPr marL="457200" indent="0">
              <a:buNone/>
              <a:defRPr/>
            </a:lvl2pPr>
          </a:lstStyle>
          <a:p>
            <a:pPr lvl="0"/>
            <a:r>
              <a:rPr lang="en-US" dirty="0"/>
              <a:t>Click to edit Master text styles</a:t>
            </a:r>
          </a:p>
        </p:txBody>
      </p:sp>
      <p:cxnSp>
        <p:nvCxnSpPr>
          <p:cNvPr id="33" name="Straight Connector 32">
            <a:extLst>
              <a:ext uri="{FF2B5EF4-FFF2-40B4-BE49-F238E27FC236}">
                <a16:creationId xmlns:a16="http://schemas.microsoft.com/office/drawing/2014/main" id="{43377790-17E3-4733-9356-A54B469170B6}"/>
              </a:ext>
            </a:extLst>
          </p:cNvPr>
          <p:cNvCxnSpPr>
            <a:cxnSpLocks/>
          </p:cNvCxnSpPr>
          <p:nvPr userDrawn="1"/>
        </p:nvCxnSpPr>
        <p:spPr>
          <a:xfrm>
            <a:off x="6878483" y="2454393"/>
            <a:ext cx="2014780" cy="0"/>
          </a:xfrm>
          <a:prstGeom prst="line">
            <a:avLst/>
          </a:prstGeom>
          <a:ln w="12700" cap="rnd">
            <a:solidFill>
              <a:schemeClr val="tx1">
                <a:lumMod val="50000"/>
              </a:schemeClr>
            </a:solidFill>
            <a:prstDash val="sysDot"/>
            <a:tailEnd type="none"/>
          </a:ln>
          <a:effectLst/>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22FE3A66-F47B-401F-AA51-87DFCA9AF73F}"/>
              </a:ext>
            </a:extLst>
          </p:cNvPr>
          <p:cNvCxnSpPr>
            <a:cxnSpLocks/>
          </p:cNvCxnSpPr>
          <p:nvPr userDrawn="1"/>
        </p:nvCxnSpPr>
        <p:spPr>
          <a:xfrm>
            <a:off x="6878483" y="3441695"/>
            <a:ext cx="2014780" cy="0"/>
          </a:xfrm>
          <a:prstGeom prst="line">
            <a:avLst/>
          </a:prstGeom>
          <a:ln w="12700" cap="rnd">
            <a:solidFill>
              <a:schemeClr val="tx1">
                <a:lumMod val="50000"/>
              </a:schemeClr>
            </a:solidFill>
            <a:prstDash val="sysDot"/>
            <a:tailEnd type="non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94974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enefits slide 5 w/ proof points">
    <p:spTree>
      <p:nvGrpSpPr>
        <p:cNvPr id="1" name=""/>
        <p:cNvGrpSpPr/>
        <p:nvPr/>
      </p:nvGrpSpPr>
      <p:grpSpPr>
        <a:xfrm>
          <a:off x="0" y="0"/>
          <a:ext cx="0" cy="0"/>
          <a:chOff x="0" y="0"/>
          <a:chExt cx="0" cy="0"/>
        </a:xfrm>
      </p:grpSpPr>
      <p:sp>
        <p:nvSpPr>
          <p:cNvPr id="19" name="Graphic 6499">
            <a:extLst>
              <a:ext uri="{FF2B5EF4-FFF2-40B4-BE49-F238E27FC236}">
                <a16:creationId xmlns:a16="http://schemas.microsoft.com/office/drawing/2014/main" id="{114E0040-9E57-4157-A4A2-C9D320EB8D69}"/>
              </a:ext>
            </a:extLst>
          </p:cNvPr>
          <p:cNvSpPr/>
          <p:nvPr userDrawn="1"/>
        </p:nvSpPr>
        <p:spPr>
          <a:xfrm>
            <a:off x="2201387" y="-27832"/>
            <a:ext cx="1497585" cy="5199164"/>
          </a:xfrm>
          <a:custGeom>
            <a:avLst/>
            <a:gdLst>
              <a:gd name="connsiteX0" fmla="*/ 0 w 1220323"/>
              <a:gd name="connsiteY0" fmla="*/ 4236595 h 4236594"/>
              <a:gd name="connsiteX1" fmla="*/ 1220324 w 1220323"/>
              <a:gd name="connsiteY1" fmla="*/ 2118297 h 4236594"/>
              <a:gd name="connsiteX2" fmla="*/ 0 w 1220323"/>
              <a:gd name="connsiteY2" fmla="*/ 0 h 4236594"/>
            </a:gdLst>
            <a:ahLst/>
            <a:cxnLst>
              <a:cxn ang="0">
                <a:pos x="connsiteX0" y="connsiteY0"/>
              </a:cxn>
              <a:cxn ang="0">
                <a:pos x="connsiteX1" y="connsiteY1"/>
              </a:cxn>
              <a:cxn ang="0">
                <a:pos x="connsiteX2" y="connsiteY2"/>
              </a:cxn>
            </a:cxnLst>
            <a:rect l="l" t="t" r="r" b="b"/>
            <a:pathLst>
              <a:path w="1220323" h="4236594">
                <a:moveTo>
                  <a:pt x="0" y="4236595"/>
                </a:moveTo>
                <a:cubicBezTo>
                  <a:pt x="729124" y="3811912"/>
                  <a:pt x="1220324" y="3023946"/>
                  <a:pt x="1220324" y="2118297"/>
                </a:cubicBezTo>
                <a:cubicBezTo>
                  <a:pt x="1220324" y="1212649"/>
                  <a:pt x="729124" y="424683"/>
                  <a:pt x="0" y="0"/>
                </a:cubicBezTo>
              </a:path>
            </a:pathLst>
          </a:custGeom>
          <a:solidFill>
            <a:schemeClr val="bg1"/>
          </a:solidFill>
          <a:ln w="31750">
            <a:gradFill>
              <a:gsLst>
                <a:gs pos="55000">
                  <a:schemeClr val="accent2"/>
                </a:gs>
                <a:gs pos="45000">
                  <a:schemeClr val="accent2"/>
                </a:gs>
                <a:gs pos="15000">
                  <a:schemeClr val="accent3"/>
                </a:gs>
                <a:gs pos="85000">
                  <a:schemeClr val="accent1"/>
                </a:gs>
              </a:gsLst>
              <a:lin ang="16200000" scaled="0"/>
            </a:gradFill>
            <a:tailEnd type="none"/>
          </a:ln>
          <a:effectLst/>
        </p:spPr>
        <p:style>
          <a:lnRef idx="2">
            <a:schemeClr val="accent1"/>
          </a:lnRef>
          <a:fillRef idx="0">
            <a:schemeClr val="accent1"/>
          </a:fillRef>
          <a:effectRef idx="1">
            <a:schemeClr val="accent1"/>
          </a:effectRef>
          <a:fontRef idx="minor">
            <a:schemeClr val="tx1"/>
          </a:fontRef>
        </p:style>
        <p:txBody>
          <a:bodyPr lIns="182880" tIns="146304" rIns="182880" bIns="146304" rtlCol="0" anchor="ctr"/>
          <a:lstStyle/>
          <a:p>
            <a:pPr algn="ctr"/>
            <a:endParaRPr lang="en-US"/>
          </a:p>
        </p:txBody>
      </p:sp>
      <p:sp>
        <p:nvSpPr>
          <p:cNvPr id="6" name="Rectangle 5">
            <a:extLst>
              <a:ext uri="{FF2B5EF4-FFF2-40B4-BE49-F238E27FC236}">
                <a16:creationId xmlns:a16="http://schemas.microsoft.com/office/drawing/2014/main" id="{C5446F0A-4348-40C7-9D3A-05FC75052F21}"/>
              </a:ext>
            </a:extLst>
          </p:cNvPr>
          <p:cNvSpPr/>
          <p:nvPr userDrawn="1"/>
        </p:nvSpPr>
        <p:spPr>
          <a:xfrm>
            <a:off x="4716780" y="4530062"/>
            <a:ext cx="2770811" cy="31842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2" name="Rectangle 1">
            <a:extLst>
              <a:ext uri="{FF2B5EF4-FFF2-40B4-BE49-F238E27FC236}">
                <a16:creationId xmlns:a16="http://schemas.microsoft.com/office/drawing/2014/main" id="{1DF1A174-E4BE-40BF-A013-8E5411C828B1}"/>
              </a:ext>
            </a:extLst>
          </p:cNvPr>
          <p:cNvSpPr/>
          <p:nvPr userDrawn="1"/>
        </p:nvSpPr>
        <p:spPr>
          <a:xfrm>
            <a:off x="6803227" y="0"/>
            <a:ext cx="2340771" cy="5143500"/>
          </a:xfrm>
          <a:prstGeom prst="rect">
            <a:avLst/>
          </a:prstGeom>
          <a:solidFill>
            <a:schemeClr val="bg1"/>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3" name="Title Placeholder 1">
            <a:extLst>
              <a:ext uri="{FF2B5EF4-FFF2-40B4-BE49-F238E27FC236}">
                <a16:creationId xmlns:a16="http://schemas.microsoft.com/office/drawing/2014/main" id="{76CB2A42-BFAB-4D2F-BCCD-5492D3042B65}"/>
              </a:ext>
            </a:extLst>
          </p:cNvPr>
          <p:cNvSpPr>
            <a:spLocks noGrp="1"/>
          </p:cNvSpPr>
          <p:nvPr>
            <p:ph type="title"/>
          </p:nvPr>
        </p:nvSpPr>
        <p:spPr>
          <a:xfrm>
            <a:off x="457201" y="1009650"/>
            <a:ext cx="2566996" cy="1562100"/>
          </a:xfrm>
          <a:prstGeom prst="rect">
            <a:avLst/>
          </a:prstGeom>
        </p:spPr>
        <p:txBody>
          <a:bodyPr vert="horz" lIns="0" tIns="0" rIns="0" bIns="0" rtlCol="0" anchor="b" anchorCtr="0">
            <a:noAutofit/>
          </a:bodyPr>
          <a:lstStyle>
            <a:lvl1pPr>
              <a:defRPr lang="en-US" sz="3200" b="1" dirty="0">
                <a:solidFill>
                  <a:schemeClr val="accent1"/>
                </a:solidFill>
              </a:defRPr>
            </a:lvl1pPr>
          </a:lstStyle>
          <a:p>
            <a:pPr marL="0" lvl="0">
              <a:spcBef>
                <a:spcPts val="0"/>
              </a:spcBef>
            </a:pPr>
            <a:r>
              <a:rPr lang="en-US" dirty="0"/>
              <a:t>Click to edit Master title style</a:t>
            </a:r>
          </a:p>
        </p:txBody>
      </p:sp>
      <p:sp>
        <p:nvSpPr>
          <p:cNvPr id="15" name="Text Placeholder 4">
            <a:extLst>
              <a:ext uri="{FF2B5EF4-FFF2-40B4-BE49-F238E27FC236}">
                <a16:creationId xmlns:a16="http://schemas.microsoft.com/office/drawing/2014/main" id="{05BFF795-ED48-424F-9967-2D4B37667939}"/>
              </a:ext>
            </a:extLst>
          </p:cNvPr>
          <p:cNvSpPr>
            <a:spLocks noGrp="1"/>
          </p:cNvSpPr>
          <p:nvPr>
            <p:ph type="body" sz="quarter" idx="11"/>
          </p:nvPr>
        </p:nvSpPr>
        <p:spPr>
          <a:xfrm>
            <a:off x="457201" y="2733675"/>
            <a:ext cx="2566996" cy="1762125"/>
          </a:xfrm>
        </p:spPr>
        <p:txBody>
          <a:bodyPr/>
          <a:lstStyle>
            <a:lvl1pPr marL="0" algn="l" defTabSz="457200" rtl="0" eaLnBrk="1" latinLnBrk="0" hangingPunct="1">
              <a:lnSpc>
                <a:spcPct val="90000"/>
              </a:lnSpc>
              <a:spcBef>
                <a:spcPts val="600"/>
              </a:spcBef>
              <a:buNone/>
              <a:defRPr lang="en-US" sz="2000" b="0" i="0" kern="1200" dirty="0" smtClean="0">
                <a:solidFill>
                  <a:schemeClr val="tx1"/>
                </a:solidFill>
                <a:latin typeface="+mj-lt"/>
                <a:ea typeface="+mj-ea"/>
                <a:cs typeface="Amazon Ember Regular" charset="0"/>
              </a:defRPr>
            </a:lvl1pPr>
            <a:lvl2pPr marL="457200" indent="0">
              <a:buNone/>
              <a:defRPr/>
            </a:lvl2pPr>
          </a:lstStyle>
          <a:p>
            <a:pPr lvl="0"/>
            <a:r>
              <a:rPr lang="en-US" dirty="0"/>
              <a:t>Click to edit Master text styles</a:t>
            </a:r>
          </a:p>
        </p:txBody>
      </p:sp>
      <p:sp>
        <p:nvSpPr>
          <p:cNvPr id="26" name="Text Placeholder 16">
            <a:extLst>
              <a:ext uri="{FF2B5EF4-FFF2-40B4-BE49-F238E27FC236}">
                <a16:creationId xmlns:a16="http://schemas.microsoft.com/office/drawing/2014/main" id="{FE0FA12F-B74E-452A-A485-D8B0B91D2283}"/>
              </a:ext>
            </a:extLst>
          </p:cNvPr>
          <p:cNvSpPr>
            <a:spLocks noGrp="1"/>
          </p:cNvSpPr>
          <p:nvPr>
            <p:ph type="body" sz="quarter" idx="12"/>
          </p:nvPr>
        </p:nvSpPr>
        <p:spPr>
          <a:xfrm>
            <a:off x="3591235" y="937972"/>
            <a:ext cx="3041543" cy="346550"/>
          </a:xfrm>
        </p:spPr>
        <p:txBody>
          <a:bodyPr lIns="182880" tIns="45720"/>
          <a:lstStyle>
            <a:lvl1pPr marL="0" indent="0" algn="l" defTabSz="457200" rtl="0" eaLnBrk="1" latinLnBrk="0" hangingPunct="1">
              <a:lnSpc>
                <a:spcPct val="90000"/>
              </a:lnSpc>
              <a:spcBef>
                <a:spcPts val="0"/>
              </a:spcBef>
              <a:buFontTx/>
              <a:buNone/>
              <a:defRPr lang="en-US" sz="900" b="0" i="0" kern="1200" dirty="0" smtClean="0">
                <a:solidFill>
                  <a:schemeClr val="tx1"/>
                </a:solidFill>
                <a:latin typeface="+mn-lt"/>
                <a:ea typeface="+mn-ea"/>
                <a:cs typeface="Amazon Ember Regular" charset="0"/>
              </a:defRPr>
            </a:lvl1pPr>
            <a:lvl2pPr marL="457200" indent="0">
              <a:buNone/>
              <a:defRPr/>
            </a:lvl2pPr>
          </a:lstStyle>
          <a:p>
            <a:pPr lvl="0"/>
            <a:r>
              <a:rPr lang="en-US" dirty="0"/>
              <a:t>Click to edit Master text styles</a:t>
            </a:r>
          </a:p>
        </p:txBody>
      </p:sp>
      <p:sp>
        <p:nvSpPr>
          <p:cNvPr id="27" name="Text Placeholder 14">
            <a:extLst>
              <a:ext uri="{FF2B5EF4-FFF2-40B4-BE49-F238E27FC236}">
                <a16:creationId xmlns:a16="http://schemas.microsoft.com/office/drawing/2014/main" id="{7796576D-D464-469B-BACF-F0E85FF64402}"/>
              </a:ext>
            </a:extLst>
          </p:cNvPr>
          <p:cNvSpPr>
            <a:spLocks noGrp="1"/>
          </p:cNvSpPr>
          <p:nvPr>
            <p:ph type="body" sz="quarter" idx="13"/>
          </p:nvPr>
        </p:nvSpPr>
        <p:spPr>
          <a:xfrm>
            <a:off x="3591235" y="667424"/>
            <a:ext cx="3041543" cy="245379"/>
          </a:xfrm>
        </p:spPr>
        <p:txBody>
          <a:bodyPr lIns="182880" tIns="91440"/>
          <a:lstStyle>
            <a:lvl1pPr marL="0" indent="0" algn="l" defTabSz="457200" rtl="0" eaLnBrk="1" latinLnBrk="0" hangingPunct="1">
              <a:lnSpc>
                <a:spcPct val="90000"/>
              </a:lnSpc>
              <a:spcBef>
                <a:spcPts val="600"/>
              </a:spcBef>
              <a:buFontTx/>
              <a:buNone/>
              <a:defRPr lang="en-US" sz="1400" b="1" i="0" kern="1200" dirty="0" smtClean="0">
                <a:solidFill>
                  <a:schemeClr val="accent1"/>
                </a:solidFill>
                <a:latin typeface="+mn-lt"/>
                <a:ea typeface="+mn-ea"/>
                <a:cs typeface="Amazon Ember Regular" charset="0"/>
              </a:defRPr>
            </a:lvl1pPr>
          </a:lstStyle>
          <a:p>
            <a:pPr lvl="0"/>
            <a:r>
              <a:rPr lang="en-US" dirty="0"/>
              <a:t>Click to edit</a:t>
            </a:r>
          </a:p>
        </p:txBody>
      </p:sp>
      <p:sp>
        <p:nvSpPr>
          <p:cNvPr id="28" name="Text Placeholder 16">
            <a:extLst>
              <a:ext uri="{FF2B5EF4-FFF2-40B4-BE49-F238E27FC236}">
                <a16:creationId xmlns:a16="http://schemas.microsoft.com/office/drawing/2014/main" id="{32CBFD9D-7533-4783-8159-EE601946B063}"/>
              </a:ext>
            </a:extLst>
          </p:cNvPr>
          <p:cNvSpPr>
            <a:spLocks noGrp="1"/>
          </p:cNvSpPr>
          <p:nvPr>
            <p:ph type="body" sz="quarter" idx="14"/>
          </p:nvPr>
        </p:nvSpPr>
        <p:spPr>
          <a:xfrm>
            <a:off x="3957482" y="1730970"/>
            <a:ext cx="2675297" cy="346550"/>
          </a:xfrm>
        </p:spPr>
        <p:txBody>
          <a:bodyPr lIns="182880" tIns="45720"/>
          <a:lstStyle>
            <a:lvl1pPr marL="0" indent="0" algn="l" defTabSz="457200" rtl="0" eaLnBrk="1" latinLnBrk="0" hangingPunct="1">
              <a:lnSpc>
                <a:spcPct val="90000"/>
              </a:lnSpc>
              <a:spcBef>
                <a:spcPts val="0"/>
              </a:spcBef>
              <a:buFontTx/>
              <a:buNone/>
              <a:defRPr lang="en-US" sz="900" b="0" i="0" kern="1200" dirty="0" smtClean="0">
                <a:solidFill>
                  <a:schemeClr val="tx1"/>
                </a:solidFill>
                <a:latin typeface="+mn-lt"/>
                <a:ea typeface="+mn-ea"/>
                <a:cs typeface="Amazon Ember Regular" charset="0"/>
              </a:defRPr>
            </a:lvl1pPr>
            <a:lvl2pPr marL="457200" indent="0">
              <a:buNone/>
              <a:defRPr/>
            </a:lvl2pPr>
          </a:lstStyle>
          <a:p>
            <a:pPr lvl="0"/>
            <a:r>
              <a:rPr lang="en-US" dirty="0"/>
              <a:t>Click to edit Master text styles</a:t>
            </a:r>
          </a:p>
        </p:txBody>
      </p:sp>
      <p:sp>
        <p:nvSpPr>
          <p:cNvPr id="29" name="Text Placeholder 14">
            <a:extLst>
              <a:ext uri="{FF2B5EF4-FFF2-40B4-BE49-F238E27FC236}">
                <a16:creationId xmlns:a16="http://schemas.microsoft.com/office/drawing/2014/main" id="{1D31B3D9-01F1-4F43-B225-2B1060139F03}"/>
              </a:ext>
            </a:extLst>
          </p:cNvPr>
          <p:cNvSpPr>
            <a:spLocks noGrp="1"/>
          </p:cNvSpPr>
          <p:nvPr>
            <p:ph type="body" sz="quarter" idx="15"/>
          </p:nvPr>
        </p:nvSpPr>
        <p:spPr>
          <a:xfrm>
            <a:off x="3957482" y="1460422"/>
            <a:ext cx="2675296" cy="245379"/>
          </a:xfrm>
        </p:spPr>
        <p:txBody>
          <a:bodyPr lIns="182880" tIns="91440"/>
          <a:lstStyle>
            <a:lvl1pPr marL="0" indent="0" algn="l" defTabSz="457200" rtl="0" eaLnBrk="1" latinLnBrk="0" hangingPunct="1">
              <a:lnSpc>
                <a:spcPct val="90000"/>
              </a:lnSpc>
              <a:spcBef>
                <a:spcPts val="600"/>
              </a:spcBef>
              <a:buFontTx/>
              <a:buNone/>
              <a:defRPr lang="en-US" sz="1400" b="1" i="0" kern="1200" dirty="0" smtClean="0">
                <a:solidFill>
                  <a:schemeClr val="accent1"/>
                </a:solidFill>
                <a:latin typeface="+mn-lt"/>
                <a:ea typeface="+mn-ea"/>
                <a:cs typeface="Amazon Ember Regular" charset="0"/>
              </a:defRPr>
            </a:lvl1pPr>
          </a:lstStyle>
          <a:p>
            <a:pPr lvl="0"/>
            <a:r>
              <a:rPr lang="en-US" dirty="0"/>
              <a:t>Click to edit</a:t>
            </a:r>
          </a:p>
        </p:txBody>
      </p:sp>
      <p:sp>
        <p:nvSpPr>
          <p:cNvPr id="30" name="Text Placeholder 16">
            <a:extLst>
              <a:ext uri="{FF2B5EF4-FFF2-40B4-BE49-F238E27FC236}">
                <a16:creationId xmlns:a16="http://schemas.microsoft.com/office/drawing/2014/main" id="{A9AB1286-D906-488B-8C3C-ECDACFEF62A4}"/>
              </a:ext>
            </a:extLst>
          </p:cNvPr>
          <p:cNvSpPr>
            <a:spLocks noGrp="1"/>
          </p:cNvSpPr>
          <p:nvPr>
            <p:ph type="body" sz="quarter" idx="16"/>
          </p:nvPr>
        </p:nvSpPr>
        <p:spPr>
          <a:xfrm>
            <a:off x="4057752" y="2530393"/>
            <a:ext cx="2575026" cy="349786"/>
          </a:xfrm>
        </p:spPr>
        <p:txBody>
          <a:bodyPr lIns="182880" tIns="45720"/>
          <a:lstStyle>
            <a:lvl1pPr marL="0" indent="0" algn="l" defTabSz="457200" rtl="0" eaLnBrk="1" latinLnBrk="0" hangingPunct="1">
              <a:lnSpc>
                <a:spcPct val="90000"/>
              </a:lnSpc>
              <a:spcBef>
                <a:spcPts val="0"/>
              </a:spcBef>
              <a:buFontTx/>
              <a:buNone/>
              <a:defRPr lang="en-US" sz="900" b="0" i="0" kern="1200" dirty="0" smtClean="0">
                <a:solidFill>
                  <a:schemeClr val="tx1"/>
                </a:solidFill>
                <a:latin typeface="+mn-lt"/>
                <a:ea typeface="+mn-ea"/>
                <a:cs typeface="Amazon Ember Regular" charset="0"/>
              </a:defRPr>
            </a:lvl1pPr>
            <a:lvl2pPr marL="457200" indent="0">
              <a:buNone/>
              <a:defRPr/>
            </a:lvl2pPr>
          </a:lstStyle>
          <a:p>
            <a:pPr lvl="0"/>
            <a:r>
              <a:rPr lang="en-US" dirty="0"/>
              <a:t>Click to edit Master text styles</a:t>
            </a:r>
          </a:p>
        </p:txBody>
      </p:sp>
      <p:sp>
        <p:nvSpPr>
          <p:cNvPr id="31" name="Text Placeholder 14">
            <a:extLst>
              <a:ext uri="{FF2B5EF4-FFF2-40B4-BE49-F238E27FC236}">
                <a16:creationId xmlns:a16="http://schemas.microsoft.com/office/drawing/2014/main" id="{EED10809-08D8-4D93-A2CA-2A6BFBDEF7FF}"/>
              </a:ext>
            </a:extLst>
          </p:cNvPr>
          <p:cNvSpPr>
            <a:spLocks noGrp="1"/>
          </p:cNvSpPr>
          <p:nvPr>
            <p:ph type="body" sz="quarter" idx="17"/>
          </p:nvPr>
        </p:nvSpPr>
        <p:spPr>
          <a:xfrm>
            <a:off x="4057752" y="2259844"/>
            <a:ext cx="2575026" cy="245379"/>
          </a:xfrm>
        </p:spPr>
        <p:txBody>
          <a:bodyPr lIns="182880" tIns="91440"/>
          <a:lstStyle>
            <a:lvl1pPr marL="0" indent="0" algn="l" defTabSz="457200" rtl="0" eaLnBrk="1" latinLnBrk="0" hangingPunct="1">
              <a:lnSpc>
                <a:spcPct val="90000"/>
              </a:lnSpc>
              <a:spcBef>
                <a:spcPts val="600"/>
              </a:spcBef>
              <a:buFontTx/>
              <a:buNone/>
              <a:defRPr lang="en-US" sz="1400" b="1" i="0" kern="1200" dirty="0" smtClean="0">
                <a:solidFill>
                  <a:schemeClr val="accent1"/>
                </a:solidFill>
                <a:latin typeface="+mn-lt"/>
                <a:ea typeface="+mn-ea"/>
                <a:cs typeface="Amazon Ember Regular" charset="0"/>
              </a:defRPr>
            </a:lvl1pPr>
          </a:lstStyle>
          <a:p>
            <a:pPr lvl="0"/>
            <a:r>
              <a:rPr lang="en-US" dirty="0"/>
              <a:t>Click to edit</a:t>
            </a:r>
          </a:p>
        </p:txBody>
      </p:sp>
      <p:sp>
        <p:nvSpPr>
          <p:cNvPr id="4" name="TextBox 3">
            <a:extLst>
              <a:ext uri="{FF2B5EF4-FFF2-40B4-BE49-F238E27FC236}">
                <a16:creationId xmlns:a16="http://schemas.microsoft.com/office/drawing/2014/main" id="{8C0EF7C8-1496-4415-8514-F6AD470C8460}"/>
              </a:ext>
            </a:extLst>
          </p:cNvPr>
          <p:cNvSpPr txBox="1"/>
          <p:nvPr userDrawn="1"/>
        </p:nvSpPr>
        <p:spPr bwMode="black">
          <a:xfrm>
            <a:off x="7840980" y="4629150"/>
            <a:ext cx="845820" cy="157343"/>
          </a:xfrm>
          <a:prstGeom prst="rect">
            <a:avLst/>
          </a:prstGeom>
          <a:noFill/>
        </p:spPr>
        <p:txBody>
          <a:bodyPr wrap="square" lIns="0" tIns="0" rIns="0" bIns="0" rtlCol="0" anchor="ctr" anchorCtr="0">
            <a:noAutofit/>
          </a:bodyPr>
          <a:lstStyle/>
          <a:p>
            <a:pPr algn="r"/>
            <a:fld id="{E1628AAE-5A61-43EB-BBD4-97DB23400D9C}" type="slidenum">
              <a:rPr lang="en-US" sz="800" smtClean="0">
                <a:solidFill>
                  <a:schemeClr val="tx1">
                    <a:lumMod val="25000"/>
                    <a:lumOff val="75000"/>
                  </a:schemeClr>
                </a:solidFill>
              </a:rPr>
              <a:t>‹#›</a:t>
            </a:fld>
            <a:endParaRPr lang="en-US" sz="800" dirty="0">
              <a:solidFill>
                <a:schemeClr val="tx1">
                  <a:lumMod val="25000"/>
                  <a:lumOff val="75000"/>
                </a:schemeClr>
              </a:solidFill>
            </a:endParaRPr>
          </a:p>
        </p:txBody>
      </p:sp>
      <p:sp>
        <p:nvSpPr>
          <p:cNvPr id="5" name="TextBox 4">
            <a:extLst>
              <a:ext uri="{FF2B5EF4-FFF2-40B4-BE49-F238E27FC236}">
                <a16:creationId xmlns:a16="http://schemas.microsoft.com/office/drawing/2014/main" id="{168C580F-A60E-4566-AE06-16D04F60F1F5}"/>
              </a:ext>
            </a:extLst>
          </p:cNvPr>
          <p:cNvSpPr txBox="1"/>
          <p:nvPr userDrawn="1"/>
        </p:nvSpPr>
        <p:spPr bwMode="black">
          <a:xfrm>
            <a:off x="4639961" y="4629150"/>
            <a:ext cx="3644419" cy="157343"/>
          </a:xfrm>
          <a:prstGeom prst="rect">
            <a:avLst/>
          </a:prstGeom>
          <a:noFill/>
        </p:spPr>
        <p:txBody>
          <a:bodyPr wrap="square" lIns="0" tIns="0" rIns="0" bIns="0" rtlCol="0" anchor="ctr" anchorCtr="0">
            <a:noAutofit/>
          </a:bodyPr>
          <a:lstStyle/>
          <a:p>
            <a:pPr algn="r"/>
            <a:r>
              <a:rPr lang="en-US" sz="800" dirty="0">
                <a:solidFill>
                  <a:schemeClr val="tx1">
                    <a:lumMod val="25000"/>
                    <a:lumOff val="75000"/>
                  </a:schemeClr>
                </a:solidFill>
              </a:rPr>
              <a:t>© 2020 Amazon Web Services, Inc. or its affiliates. All rights reserved   </a:t>
            </a:r>
            <a:r>
              <a:rPr lang="en-US" sz="800" b="1" dirty="0">
                <a:solidFill>
                  <a:schemeClr val="accent1"/>
                </a:solidFill>
              </a:rPr>
              <a:t>|</a:t>
            </a:r>
          </a:p>
        </p:txBody>
      </p:sp>
      <p:sp>
        <p:nvSpPr>
          <p:cNvPr id="34" name="Text Placeholder 16">
            <a:extLst>
              <a:ext uri="{FF2B5EF4-FFF2-40B4-BE49-F238E27FC236}">
                <a16:creationId xmlns:a16="http://schemas.microsoft.com/office/drawing/2014/main" id="{B0B47E73-B405-44DE-8C95-D60E6F75C56C}"/>
              </a:ext>
            </a:extLst>
          </p:cNvPr>
          <p:cNvSpPr>
            <a:spLocks noGrp="1"/>
          </p:cNvSpPr>
          <p:nvPr>
            <p:ph type="body" sz="quarter" idx="18"/>
          </p:nvPr>
        </p:nvSpPr>
        <p:spPr>
          <a:xfrm>
            <a:off x="3976255" y="3326867"/>
            <a:ext cx="2656523" cy="351139"/>
          </a:xfrm>
        </p:spPr>
        <p:txBody>
          <a:bodyPr lIns="182880" tIns="45720"/>
          <a:lstStyle>
            <a:lvl1pPr marL="0" indent="0" algn="l" defTabSz="457200" rtl="0" eaLnBrk="1" latinLnBrk="0" hangingPunct="1">
              <a:lnSpc>
                <a:spcPct val="90000"/>
              </a:lnSpc>
              <a:spcBef>
                <a:spcPts val="0"/>
              </a:spcBef>
              <a:buFontTx/>
              <a:buNone/>
              <a:defRPr lang="en-US" sz="900" b="0" i="0" kern="1200" dirty="0" smtClean="0">
                <a:solidFill>
                  <a:schemeClr val="tx1"/>
                </a:solidFill>
                <a:latin typeface="+mn-lt"/>
                <a:ea typeface="+mn-ea"/>
                <a:cs typeface="Amazon Ember Regular" charset="0"/>
              </a:defRPr>
            </a:lvl1pPr>
            <a:lvl2pPr marL="457200" indent="0">
              <a:buNone/>
              <a:defRPr/>
            </a:lvl2pPr>
          </a:lstStyle>
          <a:p>
            <a:pPr lvl="0"/>
            <a:r>
              <a:rPr lang="en-US" dirty="0"/>
              <a:t>Click to edit Master text styles</a:t>
            </a:r>
          </a:p>
        </p:txBody>
      </p:sp>
      <p:sp>
        <p:nvSpPr>
          <p:cNvPr id="35" name="Text Placeholder 14">
            <a:extLst>
              <a:ext uri="{FF2B5EF4-FFF2-40B4-BE49-F238E27FC236}">
                <a16:creationId xmlns:a16="http://schemas.microsoft.com/office/drawing/2014/main" id="{C75E3B05-7581-4710-845C-FBC109B33EB4}"/>
              </a:ext>
            </a:extLst>
          </p:cNvPr>
          <p:cNvSpPr>
            <a:spLocks noGrp="1"/>
          </p:cNvSpPr>
          <p:nvPr>
            <p:ph type="body" sz="quarter" idx="19"/>
          </p:nvPr>
        </p:nvSpPr>
        <p:spPr>
          <a:xfrm>
            <a:off x="3976255" y="3056319"/>
            <a:ext cx="2656523" cy="245379"/>
          </a:xfrm>
        </p:spPr>
        <p:txBody>
          <a:bodyPr lIns="182880" tIns="91440"/>
          <a:lstStyle>
            <a:lvl1pPr marL="0" indent="0" algn="l" defTabSz="457200" rtl="0" eaLnBrk="1" latinLnBrk="0" hangingPunct="1">
              <a:lnSpc>
                <a:spcPct val="90000"/>
              </a:lnSpc>
              <a:spcBef>
                <a:spcPts val="600"/>
              </a:spcBef>
              <a:buFontTx/>
              <a:buNone/>
              <a:defRPr lang="en-US" sz="1400" b="1" i="0" kern="1200" dirty="0" smtClean="0">
                <a:solidFill>
                  <a:schemeClr val="accent1"/>
                </a:solidFill>
                <a:latin typeface="+mn-lt"/>
                <a:ea typeface="+mn-ea"/>
                <a:cs typeface="Amazon Ember Regular" charset="0"/>
              </a:defRPr>
            </a:lvl1pPr>
          </a:lstStyle>
          <a:p>
            <a:pPr lvl="0"/>
            <a:r>
              <a:rPr lang="en-US" dirty="0"/>
              <a:t>Click to edit</a:t>
            </a:r>
          </a:p>
        </p:txBody>
      </p:sp>
      <p:sp>
        <p:nvSpPr>
          <p:cNvPr id="20" name="Oval 19">
            <a:extLst>
              <a:ext uri="{FF2B5EF4-FFF2-40B4-BE49-F238E27FC236}">
                <a16:creationId xmlns:a16="http://schemas.microsoft.com/office/drawing/2014/main" id="{6E7AB566-09A6-41D7-9BFA-2DDE47E10FE0}"/>
              </a:ext>
            </a:extLst>
          </p:cNvPr>
          <p:cNvSpPr/>
          <p:nvPr userDrawn="1"/>
        </p:nvSpPr>
        <p:spPr>
          <a:xfrm>
            <a:off x="2958182" y="3858976"/>
            <a:ext cx="616857" cy="616857"/>
          </a:xfrm>
          <a:prstGeom prst="ellipse">
            <a:avLst/>
          </a:prstGeom>
          <a:solidFill>
            <a:schemeClr val="bg2"/>
          </a:solidFill>
          <a:ln w="28575">
            <a:gradFill>
              <a:gsLst>
                <a:gs pos="0">
                  <a:srgbClr val="FF6346"/>
                </a:gs>
                <a:gs pos="100000">
                  <a:srgbClr val="FF4869"/>
                </a:gs>
              </a:gsLst>
              <a:lin ang="5400000" scaled="1"/>
            </a:gra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23" name="Oval 22">
            <a:extLst>
              <a:ext uri="{FF2B5EF4-FFF2-40B4-BE49-F238E27FC236}">
                <a16:creationId xmlns:a16="http://schemas.microsoft.com/office/drawing/2014/main" id="{EBB76E71-A941-4F99-ABE8-523A59D6499F}"/>
              </a:ext>
            </a:extLst>
          </p:cNvPr>
          <p:cNvSpPr/>
          <p:nvPr userDrawn="1"/>
        </p:nvSpPr>
        <p:spPr>
          <a:xfrm>
            <a:off x="3329091" y="3061149"/>
            <a:ext cx="616857" cy="616857"/>
          </a:xfrm>
          <a:prstGeom prst="ellipse">
            <a:avLst/>
          </a:prstGeom>
          <a:solidFill>
            <a:schemeClr val="bg2"/>
          </a:solidFill>
          <a:ln w="28575">
            <a:gradFill>
              <a:gsLst>
                <a:gs pos="0">
                  <a:srgbClr val="FF8F0D"/>
                </a:gs>
                <a:gs pos="100000">
                  <a:srgbClr val="FF6C3A"/>
                </a:gs>
              </a:gsLst>
              <a:lin ang="5400000" scaled="1"/>
            </a:gra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25" name="Oval 24">
            <a:extLst>
              <a:ext uri="{FF2B5EF4-FFF2-40B4-BE49-F238E27FC236}">
                <a16:creationId xmlns:a16="http://schemas.microsoft.com/office/drawing/2014/main" id="{275D4F21-5D83-4C23-8175-EF7037ACD42D}"/>
              </a:ext>
            </a:extLst>
          </p:cNvPr>
          <p:cNvSpPr/>
          <p:nvPr userDrawn="1"/>
        </p:nvSpPr>
        <p:spPr>
          <a:xfrm>
            <a:off x="3405867" y="2263321"/>
            <a:ext cx="616857" cy="616857"/>
          </a:xfrm>
          <a:prstGeom prst="ellipse">
            <a:avLst/>
          </a:prstGeom>
          <a:solidFill>
            <a:schemeClr val="bg2"/>
          </a:solidFill>
          <a:ln w="28575">
            <a:gradFill>
              <a:gsLst>
                <a:gs pos="0">
                  <a:srgbClr val="FF9B00"/>
                </a:gs>
                <a:gs pos="100000">
                  <a:srgbClr val="FF9506"/>
                </a:gs>
              </a:gsLst>
              <a:lin ang="5400000" scaled="1"/>
            </a:gra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43" name="Oval 42">
            <a:extLst>
              <a:ext uri="{FF2B5EF4-FFF2-40B4-BE49-F238E27FC236}">
                <a16:creationId xmlns:a16="http://schemas.microsoft.com/office/drawing/2014/main" id="{067AE95E-7F87-4F8D-9108-9400D9477DF3}"/>
              </a:ext>
            </a:extLst>
          </p:cNvPr>
          <p:cNvSpPr/>
          <p:nvPr userDrawn="1"/>
        </p:nvSpPr>
        <p:spPr>
          <a:xfrm>
            <a:off x="3329091" y="1465493"/>
            <a:ext cx="616857" cy="616857"/>
          </a:xfrm>
          <a:prstGeom prst="ellipse">
            <a:avLst/>
          </a:prstGeom>
          <a:solidFill>
            <a:schemeClr val="bg2"/>
          </a:solidFill>
          <a:ln w="28575">
            <a:gradFill>
              <a:gsLst>
                <a:gs pos="0">
                  <a:srgbClr val="FFB500"/>
                </a:gs>
                <a:gs pos="100000">
                  <a:srgbClr val="FF9F00"/>
                </a:gs>
              </a:gsLst>
              <a:lin ang="5400000" scaled="1"/>
            </a:gra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45" name="Oval 44">
            <a:extLst>
              <a:ext uri="{FF2B5EF4-FFF2-40B4-BE49-F238E27FC236}">
                <a16:creationId xmlns:a16="http://schemas.microsoft.com/office/drawing/2014/main" id="{F0EB2D9E-9772-44A8-A794-3ECC1651262B}"/>
              </a:ext>
            </a:extLst>
          </p:cNvPr>
          <p:cNvSpPr/>
          <p:nvPr userDrawn="1"/>
        </p:nvSpPr>
        <p:spPr>
          <a:xfrm>
            <a:off x="2958182" y="667665"/>
            <a:ext cx="616857" cy="616857"/>
          </a:xfrm>
          <a:prstGeom prst="ellipse">
            <a:avLst/>
          </a:prstGeom>
          <a:solidFill>
            <a:schemeClr val="bg2"/>
          </a:solidFill>
          <a:ln w="28575">
            <a:gradFill>
              <a:gsLst>
                <a:gs pos="0">
                  <a:schemeClr val="accent1"/>
                </a:gs>
                <a:gs pos="100000">
                  <a:srgbClr val="FFBA00"/>
                </a:gs>
              </a:gsLst>
              <a:lin ang="5400000" scaled="1"/>
            </a:gra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46" name="Text Placeholder 16">
            <a:extLst>
              <a:ext uri="{FF2B5EF4-FFF2-40B4-BE49-F238E27FC236}">
                <a16:creationId xmlns:a16="http://schemas.microsoft.com/office/drawing/2014/main" id="{4169CE3A-F0AA-4651-8D32-B5AF90884663}"/>
              </a:ext>
            </a:extLst>
          </p:cNvPr>
          <p:cNvSpPr>
            <a:spLocks noGrp="1"/>
          </p:cNvSpPr>
          <p:nvPr>
            <p:ph type="body" sz="quarter" idx="20"/>
          </p:nvPr>
        </p:nvSpPr>
        <p:spPr>
          <a:xfrm>
            <a:off x="3591235" y="4126971"/>
            <a:ext cx="3041543" cy="351139"/>
          </a:xfrm>
        </p:spPr>
        <p:txBody>
          <a:bodyPr lIns="182880" tIns="45720"/>
          <a:lstStyle>
            <a:lvl1pPr marL="0" indent="0" algn="l" defTabSz="457200" rtl="0" eaLnBrk="1" latinLnBrk="0" hangingPunct="1">
              <a:lnSpc>
                <a:spcPct val="90000"/>
              </a:lnSpc>
              <a:spcBef>
                <a:spcPts val="0"/>
              </a:spcBef>
              <a:buFontTx/>
              <a:buNone/>
              <a:defRPr lang="en-US" sz="900" b="0" i="0" kern="1200" dirty="0" smtClean="0">
                <a:solidFill>
                  <a:schemeClr val="tx1"/>
                </a:solidFill>
                <a:latin typeface="+mn-lt"/>
                <a:ea typeface="+mn-ea"/>
                <a:cs typeface="Amazon Ember Regular" charset="0"/>
              </a:defRPr>
            </a:lvl1pPr>
            <a:lvl2pPr marL="457200" indent="0">
              <a:buNone/>
              <a:defRPr/>
            </a:lvl2pPr>
          </a:lstStyle>
          <a:p>
            <a:pPr lvl="0"/>
            <a:r>
              <a:rPr lang="en-US" dirty="0"/>
              <a:t>Click to edit Master text styles</a:t>
            </a:r>
          </a:p>
        </p:txBody>
      </p:sp>
      <p:sp>
        <p:nvSpPr>
          <p:cNvPr id="47" name="Text Placeholder 14">
            <a:extLst>
              <a:ext uri="{FF2B5EF4-FFF2-40B4-BE49-F238E27FC236}">
                <a16:creationId xmlns:a16="http://schemas.microsoft.com/office/drawing/2014/main" id="{7FF3588F-1F8F-46E2-AA30-3C2E9CED78A9}"/>
              </a:ext>
            </a:extLst>
          </p:cNvPr>
          <p:cNvSpPr>
            <a:spLocks noGrp="1"/>
          </p:cNvSpPr>
          <p:nvPr>
            <p:ph type="body" sz="quarter" idx="21"/>
          </p:nvPr>
        </p:nvSpPr>
        <p:spPr>
          <a:xfrm>
            <a:off x="3591235" y="3856423"/>
            <a:ext cx="3041543" cy="245379"/>
          </a:xfrm>
        </p:spPr>
        <p:txBody>
          <a:bodyPr lIns="182880" tIns="91440"/>
          <a:lstStyle>
            <a:lvl1pPr marL="0" indent="0" algn="l" defTabSz="457200" rtl="0" eaLnBrk="1" latinLnBrk="0" hangingPunct="1">
              <a:lnSpc>
                <a:spcPct val="90000"/>
              </a:lnSpc>
              <a:spcBef>
                <a:spcPts val="600"/>
              </a:spcBef>
              <a:buFontTx/>
              <a:buNone/>
              <a:defRPr lang="en-US" sz="1400" b="1" i="0" kern="1200" dirty="0" smtClean="0">
                <a:solidFill>
                  <a:schemeClr val="accent1"/>
                </a:solidFill>
                <a:latin typeface="+mn-lt"/>
                <a:ea typeface="+mn-ea"/>
                <a:cs typeface="Amazon Ember Regular" charset="0"/>
              </a:defRPr>
            </a:lvl1pPr>
          </a:lstStyle>
          <a:p>
            <a:pPr lvl="0"/>
            <a:r>
              <a:rPr lang="en-US" dirty="0"/>
              <a:t>Click to edit</a:t>
            </a:r>
          </a:p>
        </p:txBody>
      </p:sp>
      <p:cxnSp>
        <p:nvCxnSpPr>
          <p:cNvPr id="32" name="Straight Connector 31">
            <a:extLst>
              <a:ext uri="{FF2B5EF4-FFF2-40B4-BE49-F238E27FC236}">
                <a16:creationId xmlns:a16="http://schemas.microsoft.com/office/drawing/2014/main" id="{00C3CAAB-5148-4D88-B655-CB67D1430966}"/>
              </a:ext>
            </a:extLst>
          </p:cNvPr>
          <p:cNvCxnSpPr>
            <a:cxnSpLocks/>
          </p:cNvCxnSpPr>
          <p:nvPr userDrawn="1"/>
        </p:nvCxnSpPr>
        <p:spPr>
          <a:xfrm>
            <a:off x="6878484" y="1467091"/>
            <a:ext cx="2014780" cy="0"/>
          </a:xfrm>
          <a:prstGeom prst="line">
            <a:avLst/>
          </a:prstGeom>
          <a:ln w="12700" cap="rnd">
            <a:solidFill>
              <a:schemeClr val="tx1">
                <a:lumMod val="50000"/>
              </a:schemeClr>
            </a:solidFill>
            <a:prstDash val="sysDot"/>
            <a:tailEnd type="none"/>
          </a:ln>
          <a:effectLst/>
        </p:spPr>
        <p:style>
          <a:lnRef idx="2">
            <a:schemeClr val="accent1"/>
          </a:lnRef>
          <a:fillRef idx="0">
            <a:schemeClr val="accent1"/>
          </a:fillRef>
          <a:effectRef idx="1">
            <a:schemeClr val="accent1"/>
          </a:effectRef>
          <a:fontRef idx="minor">
            <a:schemeClr val="tx1"/>
          </a:fontRef>
        </p:style>
      </p:cxnSp>
      <p:sp>
        <p:nvSpPr>
          <p:cNvPr id="33" name="Text Placeholder 16">
            <a:extLst>
              <a:ext uri="{FF2B5EF4-FFF2-40B4-BE49-F238E27FC236}">
                <a16:creationId xmlns:a16="http://schemas.microsoft.com/office/drawing/2014/main" id="{A231C31F-6534-4F1F-AE38-0822A0841C32}"/>
              </a:ext>
            </a:extLst>
          </p:cNvPr>
          <p:cNvSpPr>
            <a:spLocks noGrp="1"/>
          </p:cNvSpPr>
          <p:nvPr>
            <p:ph type="body" sz="quarter" idx="22"/>
          </p:nvPr>
        </p:nvSpPr>
        <p:spPr>
          <a:xfrm>
            <a:off x="6878484" y="540628"/>
            <a:ext cx="1808316" cy="861844"/>
          </a:xfrm>
        </p:spPr>
        <p:txBody>
          <a:bodyPr lIns="91440" tIns="45720" rIns="91440" anchor="ctr" anchorCtr="0"/>
          <a:lstStyle>
            <a:lvl1pPr marL="0" indent="0" algn="l" defTabSz="457200" rtl="0" eaLnBrk="1" latinLnBrk="0" hangingPunct="1">
              <a:lnSpc>
                <a:spcPct val="90000"/>
              </a:lnSpc>
              <a:spcBef>
                <a:spcPts val="0"/>
              </a:spcBef>
              <a:buFontTx/>
              <a:buNone/>
              <a:defRPr lang="en-US" sz="900" b="0" i="0" kern="1200" dirty="0" smtClean="0">
                <a:solidFill>
                  <a:schemeClr val="tx1"/>
                </a:solidFill>
                <a:latin typeface="+mn-lt"/>
                <a:ea typeface="+mn-ea"/>
                <a:cs typeface="Amazon Ember Regular" charset="0"/>
              </a:defRPr>
            </a:lvl1pPr>
            <a:lvl2pPr marL="457200" indent="0">
              <a:buNone/>
              <a:defRPr/>
            </a:lvl2pPr>
          </a:lstStyle>
          <a:p>
            <a:pPr lvl="0"/>
            <a:r>
              <a:rPr lang="en-US" dirty="0"/>
              <a:t>Click to edit Master text styles</a:t>
            </a:r>
          </a:p>
        </p:txBody>
      </p:sp>
      <p:sp>
        <p:nvSpPr>
          <p:cNvPr id="36" name="Text Placeholder 16">
            <a:extLst>
              <a:ext uri="{FF2B5EF4-FFF2-40B4-BE49-F238E27FC236}">
                <a16:creationId xmlns:a16="http://schemas.microsoft.com/office/drawing/2014/main" id="{CF210E85-9D78-45C9-95AB-12BDBA04703F}"/>
              </a:ext>
            </a:extLst>
          </p:cNvPr>
          <p:cNvSpPr>
            <a:spLocks noGrp="1"/>
          </p:cNvSpPr>
          <p:nvPr>
            <p:ph type="body" sz="quarter" idx="23"/>
          </p:nvPr>
        </p:nvSpPr>
        <p:spPr>
          <a:xfrm>
            <a:off x="6878483" y="1531709"/>
            <a:ext cx="1808316" cy="861844"/>
          </a:xfrm>
        </p:spPr>
        <p:txBody>
          <a:bodyPr lIns="91440" tIns="45720" rIns="91440" anchor="ctr" anchorCtr="0"/>
          <a:lstStyle>
            <a:lvl1pPr marL="0" indent="0" algn="l" defTabSz="457200" rtl="0" eaLnBrk="1" latinLnBrk="0" hangingPunct="1">
              <a:lnSpc>
                <a:spcPct val="90000"/>
              </a:lnSpc>
              <a:spcBef>
                <a:spcPts val="0"/>
              </a:spcBef>
              <a:buFontTx/>
              <a:buNone/>
              <a:defRPr lang="en-US" sz="900" b="0" i="0" kern="1200" dirty="0" smtClean="0">
                <a:solidFill>
                  <a:schemeClr val="tx1"/>
                </a:solidFill>
                <a:latin typeface="+mn-lt"/>
                <a:ea typeface="+mn-ea"/>
                <a:cs typeface="Amazon Ember Regular" charset="0"/>
              </a:defRPr>
            </a:lvl1pPr>
            <a:lvl2pPr marL="457200" indent="0">
              <a:buNone/>
              <a:defRPr/>
            </a:lvl2pPr>
          </a:lstStyle>
          <a:p>
            <a:pPr lvl="0"/>
            <a:r>
              <a:rPr lang="en-US" dirty="0"/>
              <a:t>Click to edit Master text styles</a:t>
            </a:r>
          </a:p>
        </p:txBody>
      </p:sp>
      <p:sp>
        <p:nvSpPr>
          <p:cNvPr id="37" name="Text Placeholder 16">
            <a:extLst>
              <a:ext uri="{FF2B5EF4-FFF2-40B4-BE49-F238E27FC236}">
                <a16:creationId xmlns:a16="http://schemas.microsoft.com/office/drawing/2014/main" id="{C0920432-6C5D-42ED-B7F9-1EE2B6FB38B1}"/>
              </a:ext>
            </a:extLst>
          </p:cNvPr>
          <p:cNvSpPr>
            <a:spLocks noGrp="1"/>
          </p:cNvSpPr>
          <p:nvPr>
            <p:ph type="body" sz="quarter" idx="24"/>
          </p:nvPr>
        </p:nvSpPr>
        <p:spPr>
          <a:xfrm>
            <a:off x="6878483" y="2515232"/>
            <a:ext cx="1808316" cy="861844"/>
          </a:xfrm>
        </p:spPr>
        <p:txBody>
          <a:bodyPr lIns="91440" tIns="45720" rIns="91440" anchor="ctr" anchorCtr="0"/>
          <a:lstStyle>
            <a:lvl1pPr marL="0" indent="0" algn="l" defTabSz="457200" rtl="0" eaLnBrk="1" latinLnBrk="0" hangingPunct="1">
              <a:lnSpc>
                <a:spcPct val="90000"/>
              </a:lnSpc>
              <a:spcBef>
                <a:spcPts val="0"/>
              </a:spcBef>
              <a:buFontTx/>
              <a:buNone/>
              <a:defRPr lang="en-US" sz="900" b="0" i="0" kern="1200" dirty="0" smtClean="0">
                <a:solidFill>
                  <a:schemeClr val="tx1"/>
                </a:solidFill>
                <a:latin typeface="+mn-lt"/>
                <a:ea typeface="+mn-ea"/>
                <a:cs typeface="Amazon Ember Regular" charset="0"/>
              </a:defRPr>
            </a:lvl1pPr>
            <a:lvl2pPr marL="457200" indent="0">
              <a:buNone/>
              <a:defRPr/>
            </a:lvl2pPr>
          </a:lstStyle>
          <a:p>
            <a:pPr lvl="0"/>
            <a:r>
              <a:rPr lang="en-US" dirty="0"/>
              <a:t>Click to edit Master text styles</a:t>
            </a:r>
          </a:p>
        </p:txBody>
      </p:sp>
      <p:sp>
        <p:nvSpPr>
          <p:cNvPr id="38" name="Text Placeholder 16">
            <a:extLst>
              <a:ext uri="{FF2B5EF4-FFF2-40B4-BE49-F238E27FC236}">
                <a16:creationId xmlns:a16="http://schemas.microsoft.com/office/drawing/2014/main" id="{66E36372-CD2E-4C39-BA6C-FB7A62E6C2CB}"/>
              </a:ext>
            </a:extLst>
          </p:cNvPr>
          <p:cNvSpPr>
            <a:spLocks noGrp="1"/>
          </p:cNvSpPr>
          <p:nvPr>
            <p:ph type="body" sz="quarter" idx="25"/>
          </p:nvPr>
        </p:nvSpPr>
        <p:spPr>
          <a:xfrm>
            <a:off x="6878483" y="3506313"/>
            <a:ext cx="1808316" cy="861844"/>
          </a:xfrm>
        </p:spPr>
        <p:txBody>
          <a:bodyPr lIns="91440" tIns="45720" rIns="91440" anchor="ctr" anchorCtr="0"/>
          <a:lstStyle>
            <a:lvl1pPr marL="0" indent="0" algn="l" defTabSz="457200" rtl="0" eaLnBrk="1" latinLnBrk="0" hangingPunct="1">
              <a:lnSpc>
                <a:spcPct val="90000"/>
              </a:lnSpc>
              <a:spcBef>
                <a:spcPts val="0"/>
              </a:spcBef>
              <a:buFontTx/>
              <a:buNone/>
              <a:defRPr lang="en-US" sz="900" b="0" i="0" kern="1200" dirty="0" smtClean="0">
                <a:solidFill>
                  <a:schemeClr val="tx1"/>
                </a:solidFill>
                <a:latin typeface="+mn-lt"/>
                <a:ea typeface="+mn-ea"/>
                <a:cs typeface="Amazon Ember Regular" charset="0"/>
              </a:defRPr>
            </a:lvl1pPr>
            <a:lvl2pPr marL="457200" indent="0">
              <a:buNone/>
              <a:defRPr/>
            </a:lvl2pPr>
          </a:lstStyle>
          <a:p>
            <a:pPr lvl="0"/>
            <a:r>
              <a:rPr lang="en-US" dirty="0"/>
              <a:t>Click to edit Master text styles</a:t>
            </a:r>
          </a:p>
        </p:txBody>
      </p:sp>
      <p:cxnSp>
        <p:nvCxnSpPr>
          <p:cNvPr id="39" name="Straight Connector 38">
            <a:extLst>
              <a:ext uri="{FF2B5EF4-FFF2-40B4-BE49-F238E27FC236}">
                <a16:creationId xmlns:a16="http://schemas.microsoft.com/office/drawing/2014/main" id="{269C1A40-1017-4586-BCB4-B6F7E62F7F0D}"/>
              </a:ext>
            </a:extLst>
          </p:cNvPr>
          <p:cNvCxnSpPr>
            <a:cxnSpLocks/>
          </p:cNvCxnSpPr>
          <p:nvPr userDrawn="1"/>
        </p:nvCxnSpPr>
        <p:spPr>
          <a:xfrm>
            <a:off x="6878483" y="2454393"/>
            <a:ext cx="2014780" cy="0"/>
          </a:xfrm>
          <a:prstGeom prst="line">
            <a:avLst/>
          </a:prstGeom>
          <a:ln w="12700" cap="rnd">
            <a:solidFill>
              <a:schemeClr val="tx1">
                <a:lumMod val="50000"/>
              </a:schemeClr>
            </a:solidFill>
            <a:prstDash val="sysDot"/>
            <a:tailEnd type="none"/>
          </a:ln>
          <a:effectLst/>
        </p:spPr>
        <p:style>
          <a:lnRef idx="2">
            <a:schemeClr val="accent1"/>
          </a:lnRef>
          <a:fillRef idx="0">
            <a:schemeClr val="accent1"/>
          </a:fillRef>
          <a:effectRef idx="1">
            <a:schemeClr val="accent1"/>
          </a:effectRef>
          <a:fontRef idx="minor">
            <a:schemeClr val="tx1"/>
          </a:fontRef>
        </p:style>
      </p:cxnSp>
      <p:cxnSp>
        <p:nvCxnSpPr>
          <p:cNvPr id="40" name="Straight Connector 39">
            <a:extLst>
              <a:ext uri="{FF2B5EF4-FFF2-40B4-BE49-F238E27FC236}">
                <a16:creationId xmlns:a16="http://schemas.microsoft.com/office/drawing/2014/main" id="{73C54C0B-E725-482B-9EAE-504F434E6567}"/>
              </a:ext>
            </a:extLst>
          </p:cNvPr>
          <p:cNvCxnSpPr>
            <a:cxnSpLocks/>
          </p:cNvCxnSpPr>
          <p:nvPr userDrawn="1"/>
        </p:nvCxnSpPr>
        <p:spPr>
          <a:xfrm>
            <a:off x="6878483" y="3441695"/>
            <a:ext cx="2014780" cy="0"/>
          </a:xfrm>
          <a:prstGeom prst="line">
            <a:avLst/>
          </a:prstGeom>
          <a:ln w="12700" cap="rnd">
            <a:solidFill>
              <a:schemeClr val="tx1">
                <a:lumMod val="50000"/>
              </a:schemeClr>
            </a:solidFill>
            <a:prstDash val="sysDot"/>
            <a:tailEnd type="non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026554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enefits slide 6 w/ proof points">
    <p:spTree>
      <p:nvGrpSpPr>
        <p:cNvPr id="1" name=""/>
        <p:cNvGrpSpPr/>
        <p:nvPr/>
      </p:nvGrpSpPr>
      <p:grpSpPr>
        <a:xfrm>
          <a:off x="0" y="0"/>
          <a:ext cx="0" cy="0"/>
          <a:chOff x="0" y="0"/>
          <a:chExt cx="0" cy="0"/>
        </a:xfrm>
      </p:grpSpPr>
      <p:sp>
        <p:nvSpPr>
          <p:cNvPr id="19" name="Graphic 6499">
            <a:extLst>
              <a:ext uri="{FF2B5EF4-FFF2-40B4-BE49-F238E27FC236}">
                <a16:creationId xmlns:a16="http://schemas.microsoft.com/office/drawing/2014/main" id="{114E0040-9E57-4157-A4A2-C9D320EB8D69}"/>
              </a:ext>
            </a:extLst>
          </p:cNvPr>
          <p:cNvSpPr/>
          <p:nvPr userDrawn="1"/>
        </p:nvSpPr>
        <p:spPr>
          <a:xfrm>
            <a:off x="2201387" y="-27832"/>
            <a:ext cx="1497585" cy="5199164"/>
          </a:xfrm>
          <a:custGeom>
            <a:avLst/>
            <a:gdLst>
              <a:gd name="connsiteX0" fmla="*/ 0 w 1220323"/>
              <a:gd name="connsiteY0" fmla="*/ 4236595 h 4236594"/>
              <a:gd name="connsiteX1" fmla="*/ 1220324 w 1220323"/>
              <a:gd name="connsiteY1" fmla="*/ 2118297 h 4236594"/>
              <a:gd name="connsiteX2" fmla="*/ 0 w 1220323"/>
              <a:gd name="connsiteY2" fmla="*/ 0 h 4236594"/>
            </a:gdLst>
            <a:ahLst/>
            <a:cxnLst>
              <a:cxn ang="0">
                <a:pos x="connsiteX0" y="connsiteY0"/>
              </a:cxn>
              <a:cxn ang="0">
                <a:pos x="connsiteX1" y="connsiteY1"/>
              </a:cxn>
              <a:cxn ang="0">
                <a:pos x="connsiteX2" y="connsiteY2"/>
              </a:cxn>
            </a:cxnLst>
            <a:rect l="l" t="t" r="r" b="b"/>
            <a:pathLst>
              <a:path w="1220323" h="4236594">
                <a:moveTo>
                  <a:pt x="0" y="4236595"/>
                </a:moveTo>
                <a:cubicBezTo>
                  <a:pt x="729124" y="3811912"/>
                  <a:pt x="1220324" y="3023946"/>
                  <a:pt x="1220324" y="2118297"/>
                </a:cubicBezTo>
                <a:cubicBezTo>
                  <a:pt x="1220324" y="1212649"/>
                  <a:pt x="729124" y="424683"/>
                  <a:pt x="0" y="0"/>
                </a:cubicBezTo>
              </a:path>
            </a:pathLst>
          </a:custGeom>
          <a:solidFill>
            <a:schemeClr val="bg1"/>
          </a:solidFill>
          <a:ln w="31750">
            <a:gradFill>
              <a:gsLst>
                <a:gs pos="55000">
                  <a:schemeClr val="accent2"/>
                </a:gs>
                <a:gs pos="45000">
                  <a:schemeClr val="accent2"/>
                </a:gs>
                <a:gs pos="15000">
                  <a:schemeClr val="accent3"/>
                </a:gs>
                <a:gs pos="85000">
                  <a:schemeClr val="accent1"/>
                </a:gs>
              </a:gsLst>
              <a:lin ang="16200000" scaled="0"/>
            </a:gradFill>
            <a:tailEnd type="none"/>
          </a:ln>
          <a:effectLst/>
        </p:spPr>
        <p:style>
          <a:lnRef idx="2">
            <a:schemeClr val="accent1"/>
          </a:lnRef>
          <a:fillRef idx="0">
            <a:schemeClr val="accent1"/>
          </a:fillRef>
          <a:effectRef idx="1">
            <a:schemeClr val="accent1"/>
          </a:effectRef>
          <a:fontRef idx="minor">
            <a:schemeClr val="tx1"/>
          </a:fontRef>
        </p:style>
        <p:txBody>
          <a:bodyPr lIns="182880" tIns="146304" rIns="182880" bIns="146304" rtlCol="0" anchor="ctr"/>
          <a:lstStyle/>
          <a:p>
            <a:pPr algn="ctr"/>
            <a:endParaRPr lang="en-US"/>
          </a:p>
        </p:txBody>
      </p:sp>
      <p:sp>
        <p:nvSpPr>
          <p:cNvPr id="6" name="Rectangle 5">
            <a:extLst>
              <a:ext uri="{FF2B5EF4-FFF2-40B4-BE49-F238E27FC236}">
                <a16:creationId xmlns:a16="http://schemas.microsoft.com/office/drawing/2014/main" id="{C5446F0A-4348-40C7-9D3A-05FC75052F21}"/>
              </a:ext>
            </a:extLst>
          </p:cNvPr>
          <p:cNvSpPr/>
          <p:nvPr userDrawn="1"/>
        </p:nvSpPr>
        <p:spPr>
          <a:xfrm>
            <a:off x="4716780" y="4530062"/>
            <a:ext cx="2770811" cy="31842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2" name="Rectangle 1">
            <a:extLst>
              <a:ext uri="{FF2B5EF4-FFF2-40B4-BE49-F238E27FC236}">
                <a16:creationId xmlns:a16="http://schemas.microsoft.com/office/drawing/2014/main" id="{1DF1A174-E4BE-40BF-A013-8E5411C828B1}"/>
              </a:ext>
            </a:extLst>
          </p:cNvPr>
          <p:cNvSpPr/>
          <p:nvPr userDrawn="1"/>
        </p:nvSpPr>
        <p:spPr>
          <a:xfrm>
            <a:off x="6803227" y="0"/>
            <a:ext cx="2340771" cy="5143500"/>
          </a:xfrm>
          <a:prstGeom prst="rect">
            <a:avLst/>
          </a:prstGeom>
          <a:solidFill>
            <a:schemeClr val="bg1"/>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3" name="Title Placeholder 1">
            <a:extLst>
              <a:ext uri="{FF2B5EF4-FFF2-40B4-BE49-F238E27FC236}">
                <a16:creationId xmlns:a16="http://schemas.microsoft.com/office/drawing/2014/main" id="{76CB2A42-BFAB-4D2F-BCCD-5492D3042B65}"/>
              </a:ext>
            </a:extLst>
          </p:cNvPr>
          <p:cNvSpPr>
            <a:spLocks noGrp="1"/>
          </p:cNvSpPr>
          <p:nvPr>
            <p:ph type="title"/>
          </p:nvPr>
        </p:nvSpPr>
        <p:spPr>
          <a:xfrm>
            <a:off x="457201" y="1009650"/>
            <a:ext cx="2566996" cy="1562100"/>
          </a:xfrm>
          <a:prstGeom prst="rect">
            <a:avLst/>
          </a:prstGeom>
        </p:spPr>
        <p:txBody>
          <a:bodyPr vert="horz" lIns="0" tIns="0" rIns="0" bIns="0" rtlCol="0" anchor="b" anchorCtr="0">
            <a:noAutofit/>
          </a:bodyPr>
          <a:lstStyle>
            <a:lvl1pPr>
              <a:defRPr lang="en-US" sz="3200" b="1" dirty="0">
                <a:solidFill>
                  <a:schemeClr val="accent1"/>
                </a:solidFill>
              </a:defRPr>
            </a:lvl1pPr>
          </a:lstStyle>
          <a:p>
            <a:pPr marL="0" lvl="0">
              <a:spcBef>
                <a:spcPts val="0"/>
              </a:spcBef>
            </a:pPr>
            <a:r>
              <a:rPr lang="en-US" dirty="0"/>
              <a:t>Click to edit Master title style</a:t>
            </a:r>
          </a:p>
        </p:txBody>
      </p:sp>
      <p:sp>
        <p:nvSpPr>
          <p:cNvPr id="15" name="Text Placeholder 4">
            <a:extLst>
              <a:ext uri="{FF2B5EF4-FFF2-40B4-BE49-F238E27FC236}">
                <a16:creationId xmlns:a16="http://schemas.microsoft.com/office/drawing/2014/main" id="{05BFF795-ED48-424F-9967-2D4B37667939}"/>
              </a:ext>
            </a:extLst>
          </p:cNvPr>
          <p:cNvSpPr>
            <a:spLocks noGrp="1"/>
          </p:cNvSpPr>
          <p:nvPr>
            <p:ph type="body" sz="quarter" idx="11"/>
          </p:nvPr>
        </p:nvSpPr>
        <p:spPr>
          <a:xfrm>
            <a:off x="457201" y="2733675"/>
            <a:ext cx="2566996" cy="1762125"/>
          </a:xfrm>
        </p:spPr>
        <p:txBody>
          <a:bodyPr/>
          <a:lstStyle>
            <a:lvl1pPr marL="0" algn="l" defTabSz="457200" rtl="0" eaLnBrk="1" latinLnBrk="0" hangingPunct="1">
              <a:lnSpc>
                <a:spcPct val="90000"/>
              </a:lnSpc>
              <a:spcBef>
                <a:spcPts val="600"/>
              </a:spcBef>
              <a:buNone/>
              <a:defRPr lang="en-US" sz="2000" b="0" i="0" kern="1200" dirty="0" smtClean="0">
                <a:solidFill>
                  <a:schemeClr val="tx1"/>
                </a:solidFill>
                <a:latin typeface="+mj-lt"/>
                <a:ea typeface="+mj-ea"/>
                <a:cs typeface="Amazon Ember Regular" charset="0"/>
              </a:defRPr>
            </a:lvl1pPr>
            <a:lvl2pPr marL="457200" indent="0">
              <a:buNone/>
              <a:defRPr/>
            </a:lvl2pPr>
          </a:lstStyle>
          <a:p>
            <a:pPr lvl="0"/>
            <a:r>
              <a:rPr lang="en-US" dirty="0"/>
              <a:t>Click to edit Master text styles</a:t>
            </a:r>
          </a:p>
        </p:txBody>
      </p:sp>
      <p:sp>
        <p:nvSpPr>
          <p:cNvPr id="26" name="Text Placeholder 16">
            <a:extLst>
              <a:ext uri="{FF2B5EF4-FFF2-40B4-BE49-F238E27FC236}">
                <a16:creationId xmlns:a16="http://schemas.microsoft.com/office/drawing/2014/main" id="{FE0FA12F-B74E-452A-A485-D8B0B91D2283}"/>
              </a:ext>
            </a:extLst>
          </p:cNvPr>
          <p:cNvSpPr>
            <a:spLocks noGrp="1"/>
          </p:cNvSpPr>
          <p:nvPr>
            <p:ph type="body" sz="quarter" idx="12"/>
          </p:nvPr>
        </p:nvSpPr>
        <p:spPr>
          <a:xfrm>
            <a:off x="3591235" y="937972"/>
            <a:ext cx="3041543" cy="305765"/>
          </a:xfrm>
        </p:spPr>
        <p:txBody>
          <a:bodyPr lIns="182880" tIns="45720"/>
          <a:lstStyle>
            <a:lvl1pPr marL="0" indent="0" algn="l" defTabSz="457200" rtl="0" eaLnBrk="1" latinLnBrk="0" hangingPunct="1">
              <a:lnSpc>
                <a:spcPct val="90000"/>
              </a:lnSpc>
              <a:spcBef>
                <a:spcPts val="0"/>
              </a:spcBef>
              <a:buFontTx/>
              <a:buNone/>
              <a:defRPr lang="en-US" sz="900" b="0" i="0" kern="1200" dirty="0" smtClean="0">
                <a:solidFill>
                  <a:schemeClr val="tx1"/>
                </a:solidFill>
                <a:latin typeface="+mn-lt"/>
                <a:ea typeface="+mn-ea"/>
                <a:cs typeface="Amazon Ember Regular" charset="0"/>
              </a:defRPr>
            </a:lvl1pPr>
            <a:lvl2pPr marL="457200" indent="0">
              <a:buNone/>
              <a:defRPr/>
            </a:lvl2pPr>
          </a:lstStyle>
          <a:p>
            <a:pPr lvl="0"/>
            <a:r>
              <a:rPr lang="en-US" dirty="0"/>
              <a:t>Click to edit Master text styles</a:t>
            </a:r>
          </a:p>
        </p:txBody>
      </p:sp>
      <p:sp>
        <p:nvSpPr>
          <p:cNvPr id="27" name="Text Placeholder 14">
            <a:extLst>
              <a:ext uri="{FF2B5EF4-FFF2-40B4-BE49-F238E27FC236}">
                <a16:creationId xmlns:a16="http://schemas.microsoft.com/office/drawing/2014/main" id="{7796576D-D464-469B-BACF-F0E85FF64402}"/>
              </a:ext>
            </a:extLst>
          </p:cNvPr>
          <p:cNvSpPr>
            <a:spLocks noGrp="1"/>
          </p:cNvSpPr>
          <p:nvPr>
            <p:ph type="body" sz="quarter" idx="13"/>
          </p:nvPr>
        </p:nvSpPr>
        <p:spPr>
          <a:xfrm>
            <a:off x="3591235" y="667424"/>
            <a:ext cx="3041543" cy="245379"/>
          </a:xfrm>
        </p:spPr>
        <p:txBody>
          <a:bodyPr lIns="182880" tIns="91440"/>
          <a:lstStyle>
            <a:lvl1pPr marL="0" indent="0" algn="l" defTabSz="457200" rtl="0" eaLnBrk="1" latinLnBrk="0" hangingPunct="1">
              <a:lnSpc>
                <a:spcPct val="90000"/>
              </a:lnSpc>
              <a:spcBef>
                <a:spcPts val="600"/>
              </a:spcBef>
              <a:buFontTx/>
              <a:buNone/>
              <a:defRPr lang="en-US" sz="1400" b="1" i="0" kern="1200" dirty="0" smtClean="0">
                <a:solidFill>
                  <a:schemeClr val="accent1"/>
                </a:solidFill>
                <a:latin typeface="+mn-lt"/>
                <a:ea typeface="+mn-ea"/>
                <a:cs typeface="Amazon Ember Regular" charset="0"/>
              </a:defRPr>
            </a:lvl1pPr>
          </a:lstStyle>
          <a:p>
            <a:pPr lvl="0"/>
            <a:r>
              <a:rPr lang="en-US" dirty="0"/>
              <a:t>Click to edit</a:t>
            </a:r>
          </a:p>
        </p:txBody>
      </p:sp>
      <p:sp>
        <p:nvSpPr>
          <p:cNvPr id="28" name="Text Placeholder 16">
            <a:extLst>
              <a:ext uri="{FF2B5EF4-FFF2-40B4-BE49-F238E27FC236}">
                <a16:creationId xmlns:a16="http://schemas.microsoft.com/office/drawing/2014/main" id="{32CBFD9D-7533-4783-8159-EE601946B063}"/>
              </a:ext>
            </a:extLst>
          </p:cNvPr>
          <p:cNvSpPr>
            <a:spLocks noGrp="1"/>
          </p:cNvSpPr>
          <p:nvPr>
            <p:ph type="body" sz="quarter" idx="14"/>
          </p:nvPr>
        </p:nvSpPr>
        <p:spPr>
          <a:xfrm>
            <a:off x="3869421" y="1547794"/>
            <a:ext cx="2763356" cy="305765"/>
          </a:xfrm>
        </p:spPr>
        <p:txBody>
          <a:bodyPr lIns="182880" tIns="45720"/>
          <a:lstStyle>
            <a:lvl1pPr marL="0" indent="0" algn="l" defTabSz="457200" rtl="0" eaLnBrk="1" latinLnBrk="0" hangingPunct="1">
              <a:lnSpc>
                <a:spcPct val="90000"/>
              </a:lnSpc>
              <a:spcBef>
                <a:spcPts val="0"/>
              </a:spcBef>
              <a:buFontTx/>
              <a:buNone/>
              <a:defRPr lang="en-US" sz="900" b="0" i="0" kern="1200" dirty="0" smtClean="0">
                <a:solidFill>
                  <a:schemeClr val="tx1"/>
                </a:solidFill>
                <a:latin typeface="+mn-lt"/>
                <a:ea typeface="+mn-ea"/>
                <a:cs typeface="Amazon Ember Regular" charset="0"/>
              </a:defRPr>
            </a:lvl1pPr>
            <a:lvl2pPr marL="457200" indent="0">
              <a:buNone/>
              <a:defRPr/>
            </a:lvl2pPr>
          </a:lstStyle>
          <a:p>
            <a:pPr lvl="0"/>
            <a:r>
              <a:rPr lang="en-US" dirty="0"/>
              <a:t>Click to edit Master text styles</a:t>
            </a:r>
          </a:p>
        </p:txBody>
      </p:sp>
      <p:sp>
        <p:nvSpPr>
          <p:cNvPr id="29" name="Text Placeholder 14">
            <a:extLst>
              <a:ext uri="{FF2B5EF4-FFF2-40B4-BE49-F238E27FC236}">
                <a16:creationId xmlns:a16="http://schemas.microsoft.com/office/drawing/2014/main" id="{1D31B3D9-01F1-4F43-B225-2B1060139F03}"/>
              </a:ext>
            </a:extLst>
          </p:cNvPr>
          <p:cNvSpPr>
            <a:spLocks noGrp="1"/>
          </p:cNvSpPr>
          <p:nvPr>
            <p:ph type="body" sz="quarter" idx="15"/>
          </p:nvPr>
        </p:nvSpPr>
        <p:spPr>
          <a:xfrm>
            <a:off x="3869420" y="1277246"/>
            <a:ext cx="2763357" cy="245379"/>
          </a:xfrm>
        </p:spPr>
        <p:txBody>
          <a:bodyPr lIns="182880" tIns="91440"/>
          <a:lstStyle>
            <a:lvl1pPr marL="0" indent="0" algn="l" defTabSz="457200" rtl="0" eaLnBrk="1" latinLnBrk="0" hangingPunct="1">
              <a:lnSpc>
                <a:spcPct val="90000"/>
              </a:lnSpc>
              <a:spcBef>
                <a:spcPts val="600"/>
              </a:spcBef>
              <a:buFontTx/>
              <a:buNone/>
              <a:defRPr lang="en-US" sz="1400" b="1" i="0" kern="1200" dirty="0" smtClean="0">
                <a:solidFill>
                  <a:schemeClr val="accent1"/>
                </a:solidFill>
                <a:latin typeface="+mn-lt"/>
                <a:ea typeface="+mn-ea"/>
                <a:cs typeface="Amazon Ember Regular" charset="0"/>
              </a:defRPr>
            </a:lvl1pPr>
          </a:lstStyle>
          <a:p>
            <a:pPr lvl="0"/>
            <a:r>
              <a:rPr lang="en-US" dirty="0"/>
              <a:t>Click to edit</a:t>
            </a:r>
          </a:p>
        </p:txBody>
      </p:sp>
      <p:sp>
        <p:nvSpPr>
          <p:cNvPr id="30" name="Text Placeholder 16">
            <a:extLst>
              <a:ext uri="{FF2B5EF4-FFF2-40B4-BE49-F238E27FC236}">
                <a16:creationId xmlns:a16="http://schemas.microsoft.com/office/drawing/2014/main" id="{A9AB1286-D906-488B-8C3C-ECDACFEF62A4}"/>
              </a:ext>
            </a:extLst>
          </p:cNvPr>
          <p:cNvSpPr>
            <a:spLocks noGrp="1"/>
          </p:cNvSpPr>
          <p:nvPr>
            <p:ph type="body" sz="quarter" idx="16"/>
          </p:nvPr>
        </p:nvSpPr>
        <p:spPr>
          <a:xfrm>
            <a:off x="4057752" y="2190063"/>
            <a:ext cx="2575026" cy="305523"/>
          </a:xfrm>
        </p:spPr>
        <p:txBody>
          <a:bodyPr lIns="182880" tIns="45720"/>
          <a:lstStyle>
            <a:lvl1pPr marL="0" indent="0" algn="l" defTabSz="457200" rtl="0" eaLnBrk="1" latinLnBrk="0" hangingPunct="1">
              <a:lnSpc>
                <a:spcPct val="90000"/>
              </a:lnSpc>
              <a:spcBef>
                <a:spcPts val="0"/>
              </a:spcBef>
              <a:buFontTx/>
              <a:buNone/>
              <a:defRPr lang="en-US" sz="900" b="0" i="0" kern="1200" dirty="0" smtClean="0">
                <a:solidFill>
                  <a:schemeClr val="tx1"/>
                </a:solidFill>
                <a:latin typeface="+mn-lt"/>
                <a:ea typeface="+mn-ea"/>
                <a:cs typeface="Amazon Ember Regular" charset="0"/>
              </a:defRPr>
            </a:lvl1pPr>
            <a:lvl2pPr marL="457200" indent="0">
              <a:buNone/>
              <a:defRPr/>
            </a:lvl2pPr>
          </a:lstStyle>
          <a:p>
            <a:pPr lvl="0"/>
            <a:r>
              <a:rPr lang="en-US" dirty="0"/>
              <a:t>Click to edit Master text styles</a:t>
            </a:r>
          </a:p>
        </p:txBody>
      </p:sp>
      <p:sp>
        <p:nvSpPr>
          <p:cNvPr id="31" name="Text Placeholder 14">
            <a:extLst>
              <a:ext uri="{FF2B5EF4-FFF2-40B4-BE49-F238E27FC236}">
                <a16:creationId xmlns:a16="http://schemas.microsoft.com/office/drawing/2014/main" id="{EED10809-08D8-4D93-A2CA-2A6BFBDEF7FF}"/>
              </a:ext>
            </a:extLst>
          </p:cNvPr>
          <p:cNvSpPr>
            <a:spLocks noGrp="1"/>
          </p:cNvSpPr>
          <p:nvPr>
            <p:ph type="body" sz="quarter" idx="17"/>
          </p:nvPr>
        </p:nvSpPr>
        <p:spPr>
          <a:xfrm>
            <a:off x="4057752" y="1919514"/>
            <a:ext cx="2575026" cy="245379"/>
          </a:xfrm>
        </p:spPr>
        <p:txBody>
          <a:bodyPr lIns="182880" tIns="91440"/>
          <a:lstStyle>
            <a:lvl1pPr marL="0" indent="0" algn="l" defTabSz="457200" rtl="0" eaLnBrk="1" latinLnBrk="0" hangingPunct="1">
              <a:lnSpc>
                <a:spcPct val="90000"/>
              </a:lnSpc>
              <a:spcBef>
                <a:spcPts val="600"/>
              </a:spcBef>
              <a:buFontTx/>
              <a:buNone/>
              <a:defRPr lang="en-US" sz="1400" b="1" i="0" kern="1200" dirty="0" smtClean="0">
                <a:solidFill>
                  <a:schemeClr val="accent1"/>
                </a:solidFill>
                <a:latin typeface="+mn-lt"/>
                <a:ea typeface="+mn-ea"/>
                <a:cs typeface="Amazon Ember Regular" charset="0"/>
              </a:defRPr>
            </a:lvl1pPr>
          </a:lstStyle>
          <a:p>
            <a:pPr lvl="0"/>
            <a:r>
              <a:rPr lang="en-US" dirty="0"/>
              <a:t>Click to edit</a:t>
            </a:r>
          </a:p>
        </p:txBody>
      </p:sp>
      <p:sp>
        <p:nvSpPr>
          <p:cNvPr id="4" name="TextBox 3">
            <a:extLst>
              <a:ext uri="{FF2B5EF4-FFF2-40B4-BE49-F238E27FC236}">
                <a16:creationId xmlns:a16="http://schemas.microsoft.com/office/drawing/2014/main" id="{8C0EF7C8-1496-4415-8514-F6AD470C8460}"/>
              </a:ext>
            </a:extLst>
          </p:cNvPr>
          <p:cNvSpPr txBox="1"/>
          <p:nvPr userDrawn="1"/>
        </p:nvSpPr>
        <p:spPr bwMode="black">
          <a:xfrm>
            <a:off x="7840980" y="4629150"/>
            <a:ext cx="845820" cy="157343"/>
          </a:xfrm>
          <a:prstGeom prst="rect">
            <a:avLst/>
          </a:prstGeom>
          <a:noFill/>
        </p:spPr>
        <p:txBody>
          <a:bodyPr wrap="square" lIns="0" tIns="0" rIns="0" bIns="0" rtlCol="0" anchor="ctr" anchorCtr="0">
            <a:noAutofit/>
          </a:bodyPr>
          <a:lstStyle/>
          <a:p>
            <a:pPr algn="r"/>
            <a:fld id="{E1628AAE-5A61-43EB-BBD4-97DB23400D9C}" type="slidenum">
              <a:rPr lang="en-US" sz="800" smtClean="0">
                <a:solidFill>
                  <a:schemeClr val="tx1">
                    <a:lumMod val="25000"/>
                    <a:lumOff val="75000"/>
                  </a:schemeClr>
                </a:solidFill>
              </a:rPr>
              <a:t>‹#›</a:t>
            </a:fld>
            <a:endParaRPr lang="en-US" sz="800" dirty="0">
              <a:solidFill>
                <a:schemeClr val="tx1">
                  <a:lumMod val="25000"/>
                  <a:lumOff val="75000"/>
                </a:schemeClr>
              </a:solidFill>
            </a:endParaRPr>
          </a:p>
        </p:txBody>
      </p:sp>
      <p:sp>
        <p:nvSpPr>
          <p:cNvPr id="5" name="TextBox 4">
            <a:extLst>
              <a:ext uri="{FF2B5EF4-FFF2-40B4-BE49-F238E27FC236}">
                <a16:creationId xmlns:a16="http://schemas.microsoft.com/office/drawing/2014/main" id="{168C580F-A60E-4566-AE06-16D04F60F1F5}"/>
              </a:ext>
            </a:extLst>
          </p:cNvPr>
          <p:cNvSpPr txBox="1"/>
          <p:nvPr userDrawn="1"/>
        </p:nvSpPr>
        <p:spPr bwMode="black">
          <a:xfrm>
            <a:off x="4639961" y="4629150"/>
            <a:ext cx="3644419" cy="157343"/>
          </a:xfrm>
          <a:prstGeom prst="rect">
            <a:avLst/>
          </a:prstGeom>
          <a:noFill/>
        </p:spPr>
        <p:txBody>
          <a:bodyPr wrap="square" lIns="0" tIns="0" rIns="0" bIns="0" rtlCol="0" anchor="ctr" anchorCtr="0">
            <a:noAutofit/>
          </a:bodyPr>
          <a:lstStyle/>
          <a:p>
            <a:pPr algn="r"/>
            <a:r>
              <a:rPr lang="en-US" sz="800" dirty="0">
                <a:solidFill>
                  <a:schemeClr val="tx1">
                    <a:lumMod val="25000"/>
                    <a:lumOff val="75000"/>
                  </a:schemeClr>
                </a:solidFill>
              </a:rPr>
              <a:t>© 2020 Amazon Web Services, Inc. or its affiliates. All rights reserved   </a:t>
            </a:r>
            <a:r>
              <a:rPr lang="en-US" sz="800" b="1" dirty="0">
                <a:solidFill>
                  <a:schemeClr val="accent1"/>
                </a:solidFill>
              </a:rPr>
              <a:t>|</a:t>
            </a:r>
          </a:p>
        </p:txBody>
      </p:sp>
      <p:sp>
        <p:nvSpPr>
          <p:cNvPr id="34" name="Text Placeholder 16">
            <a:extLst>
              <a:ext uri="{FF2B5EF4-FFF2-40B4-BE49-F238E27FC236}">
                <a16:creationId xmlns:a16="http://schemas.microsoft.com/office/drawing/2014/main" id="{B0B47E73-B405-44DE-8C95-D60E6F75C56C}"/>
              </a:ext>
            </a:extLst>
          </p:cNvPr>
          <p:cNvSpPr>
            <a:spLocks noGrp="1"/>
          </p:cNvSpPr>
          <p:nvPr>
            <p:ph type="body" sz="quarter" idx="18"/>
          </p:nvPr>
        </p:nvSpPr>
        <p:spPr>
          <a:xfrm>
            <a:off x="3976255" y="2863016"/>
            <a:ext cx="2656523" cy="300185"/>
          </a:xfrm>
        </p:spPr>
        <p:txBody>
          <a:bodyPr lIns="182880" tIns="45720"/>
          <a:lstStyle>
            <a:lvl1pPr marL="0" indent="0" algn="l" defTabSz="457200" rtl="0" eaLnBrk="1" latinLnBrk="0" hangingPunct="1">
              <a:lnSpc>
                <a:spcPct val="90000"/>
              </a:lnSpc>
              <a:spcBef>
                <a:spcPts val="0"/>
              </a:spcBef>
              <a:buFontTx/>
              <a:buNone/>
              <a:defRPr lang="en-US" sz="900" b="0" i="0" kern="1200" dirty="0" smtClean="0">
                <a:solidFill>
                  <a:schemeClr val="tx1"/>
                </a:solidFill>
                <a:latin typeface="+mn-lt"/>
                <a:ea typeface="+mn-ea"/>
                <a:cs typeface="Amazon Ember Regular" charset="0"/>
              </a:defRPr>
            </a:lvl1pPr>
            <a:lvl2pPr marL="457200" indent="0">
              <a:buNone/>
              <a:defRPr/>
            </a:lvl2pPr>
          </a:lstStyle>
          <a:p>
            <a:pPr lvl="0"/>
            <a:r>
              <a:rPr lang="en-US" dirty="0"/>
              <a:t>Click to edit Master text styles</a:t>
            </a:r>
          </a:p>
        </p:txBody>
      </p:sp>
      <p:sp>
        <p:nvSpPr>
          <p:cNvPr id="35" name="Text Placeholder 14">
            <a:extLst>
              <a:ext uri="{FF2B5EF4-FFF2-40B4-BE49-F238E27FC236}">
                <a16:creationId xmlns:a16="http://schemas.microsoft.com/office/drawing/2014/main" id="{C75E3B05-7581-4710-845C-FBC109B33EB4}"/>
              </a:ext>
            </a:extLst>
          </p:cNvPr>
          <p:cNvSpPr>
            <a:spLocks noGrp="1"/>
          </p:cNvSpPr>
          <p:nvPr>
            <p:ph type="body" sz="quarter" idx="19"/>
          </p:nvPr>
        </p:nvSpPr>
        <p:spPr>
          <a:xfrm>
            <a:off x="3976255" y="2592468"/>
            <a:ext cx="2656523" cy="245379"/>
          </a:xfrm>
        </p:spPr>
        <p:txBody>
          <a:bodyPr lIns="182880" tIns="91440"/>
          <a:lstStyle>
            <a:lvl1pPr marL="0" indent="0" algn="l" defTabSz="457200" rtl="0" eaLnBrk="1" latinLnBrk="0" hangingPunct="1">
              <a:lnSpc>
                <a:spcPct val="90000"/>
              </a:lnSpc>
              <a:spcBef>
                <a:spcPts val="600"/>
              </a:spcBef>
              <a:buFontTx/>
              <a:buNone/>
              <a:defRPr lang="en-US" sz="1400" b="1" i="0" kern="1200" dirty="0" smtClean="0">
                <a:solidFill>
                  <a:schemeClr val="accent1"/>
                </a:solidFill>
                <a:latin typeface="+mn-lt"/>
                <a:ea typeface="+mn-ea"/>
                <a:cs typeface="Amazon Ember Regular" charset="0"/>
              </a:defRPr>
            </a:lvl1pPr>
          </a:lstStyle>
          <a:p>
            <a:pPr lvl="0"/>
            <a:r>
              <a:rPr lang="en-US" dirty="0"/>
              <a:t>Click to edit</a:t>
            </a:r>
          </a:p>
        </p:txBody>
      </p:sp>
      <p:sp>
        <p:nvSpPr>
          <p:cNvPr id="46" name="Text Placeholder 16">
            <a:extLst>
              <a:ext uri="{FF2B5EF4-FFF2-40B4-BE49-F238E27FC236}">
                <a16:creationId xmlns:a16="http://schemas.microsoft.com/office/drawing/2014/main" id="{4169CE3A-F0AA-4651-8D32-B5AF90884663}"/>
              </a:ext>
            </a:extLst>
          </p:cNvPr>
          <p:cNvSpPr>
            <a:spLocks noGrp="1"/>
          </p:cNvSpPr>
          <p:nvPr>
            <p:ph type="body" sz="quarter" idx="20"/>
          </p:nvPr>
        </p:nvSpPr>
        <p:spPr>
          <a:xfrm>
            <a:off x="3858350" y="3536655"/>
            <a:ext cx="2788826" cy="311579"/>
          </a:xfrm>
        </p:spPr>
        <p:txBody>
          <a:bodyPr lIns="182880" tIns="45720"/>
          <a:lstStyle>
            <a:lvl1pPr marL="0" indent="0" algn="l" defTabSz="457200" rtl="0" eaLnBrk="1" latinLnBrk="0" hangingPunct="1">
              <a:lnSpc>
                <a:spcPct val="90000"/>
              </a:lnSpc>
              <a:spcBef>
                <a:spcPts val="0"/>
              </a:spcBef>
              <a:buFontTx/>
              <a:buNone/>
              <a:defRPr lang="en-US" sz="900" b="0" i="0" kern="1200" dirty="0" smtClean="0">
                <a:solidFill>
                  <a:schemeClr val="tx1"/>
                </a:solidFill>
                <a:latin typeface="+mn-lt"/>
                <a:ea typeface="+mn-ea"/>
                <a:cs typeface="Amazon Ember Regular" charset="0"/>
              </a:defRPr>
            </a:lvl1pPr>
            <a:lvl2pPr marL="457200" indent="0">
              <a:buNone/>
              <a:defRPr/>
            </a:lvl2pPr>
          </a:lstStyle>
          <a:p>
            <a:pPr lvl="0"/>
            <a:r>
              <a:rPr lang="en-US" dirty="0"/>
              <a:t>Click to edit Master text styles</a:t>
            </a:r>
          </a:p>
        </p:txBody>
      </p:sp>
      <p:sp>
        <p:nvSpPr>
          <p:cNvPr id="47" name="Text Placeholder 14">
            <a:extLst>
              <a:ext uri="{FF2B5EF4-FFF2-40B4-BE49-F238E27FC236}">
                <a16:creationId xmlns:a16="http://schemas.microsoft.com/office/drawing/2014/main" id="{7FF3588F-1F8F-46E2-AA30-3C2E9CED78A9}"/>
              </a:ext>
            </a:extLst>
          </p:cNvPr>
          <p:cNvSpPr>
            <a:spLocks noGrp="1"/>
          </p:cNvSpPr>
          <p:nvPr>
            <p:ph type="body" sz="quarter" idx="21"/>
          </p:nvPr>
        </p:nvSpPr>
        <p:spPr>
          <a:xfrm>
            <a:off x="3858348" y="3266107"/>
            <a:ext cx="2788827" cy="245379"/>
          </a:xfrm>
        </p:spPr>
        <p:txBody>
          <a:bodyPr lIns="182880" tIns="91440"/>
          <a:lstStyle>
            <a:lvl1pPr marL="0" indent="0" algn="l" defTabSz="457200" rtl="0" eaLnBrk="1" latinLnBrk="0" hangingPunct="1">
              <a:lnSpc>
                <a:spcPct val="90000"/>
              </a:lnSpc>
              <a:spcBef>
                <a:spcPts val="600"/>
              </a:spcBef>
              <a:buFontTx/>
              <a:buNone/>
              <a:defRPr lang="en-US" sz="1400" b="1" i="0" kern="1200" dirty="0" smtClean="0">
                <a:solidFill>
                  <a:schemeClr val="accent1"/>
                </a:solidFill>
                <a:latin typeface="+mn-lt"/>
                <a:ea typeface="+mn-ea"/>
                <a:cs typeface="Amazon Ember Regular" charset="0"/>
              </a:defRPr>
            </a:lvl1pPr>
          </a:lstStyle>
          <a:p>
            <a:pPr lvl="0"/>
            <a:r>
              <a:rPr lang="en-US" dirty="0"/>
              <a:t>Click to edit</a:t>
            </a:r>
          </a:p>
        </p:txBody>
      </p:sp>
      <p:sp>
        <p:nvSpPr>
          <p:cNvPr id="8" name="Oval 7">
            <a:extLst>
              <a:ext uri="{FF2B5EF4-FFF2-40B4-BE49-F238E27FC236}">
                <a16:creationId xmlns:a16="http://schemas.microsoft.com/office/drawing/2014/main" id="{2DCE4CE0-A953-4DBC-84EB-859B9AB94EDF}"/>
              </a:ext>
            </a:extLst>
          </p:cNvPr>
          <p:cNvSpPr/>
          <p:nvPr userDrawn="1"/>
        </p:nvSpPr>
        <p:spPr>
          <a:xfrm>
            <a:off x="2958308" y="3924046"/>
            <a:ext cx="576072" cy="576072"/>
          </a:xfrm>
          <a:prstGeom prst="ellipse">
            <a:avLst/>
          </a:prstGeom>
          <a:solidFill>
            <a:schemeClr val="bg2"/>
          </a:solidFill>
          <a:ln w="28575">
            <a:gradFill>
              <a:gsLst>
                <a:gs pos="0">
                  <a:srgbClr val="FF6346"/>
                </a:gs>
                <a:gs pos="100000">
                  <a:srgbClr val="FF4869"/>
                </a:gs>
              </a:gsLst>
              <a:lin ang="5400000" scaled="1"/>
            </a:gra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9" name="Oval 8">
            <a:extLst>
              <a:ext uri="{FF2B5EF4-FFF2-40B4-BE49-F238E27FC236}">
                <a16:creationId xmlns:a16="http://schemas.microsoft.com/office/drawing/2014/main" id="{B4B1827F-4EBB-442F-9ED7-984D838E56B4}"/>
              </a:ext>
            </a:extLst>
          </p:cNvPr>
          <p:cNvSpPr/>
          <p:nvPr userDrawn="1"/>
        </p:nvSpPr>
        <p:spPr>
          <a:xfrm>
            <a:off x="3246344" y="3272162"/>
            <a:ext cx="576072" cy="576072"/>
          </a:xfrm>
          <a:prstGeom prst="ellipse">
            <a:avLst/>
          </a:prstGeom>
          <a:solidFill>
            <a:schemeClr val="bg2"/>
          </a:solidFill>
          <a:ln w="28575">
            <a:gradFill>
              <a:gsLst>
                <a:gs pos="0">
                  <a:srgbClr val="FF8F0D"/>
                </a:gs>
                <a:gs pos="100000">
                  <a:srgbClr val="FF6C3A"/>
                </a:gs>
              </a:gsLst>
              <a:lin ang="5400000" scaled="1"/>
            </a:gra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10" name="Oval 9">
            <a:extLst>
              <a:ext uri="{FF2B5EF4-FFF2-40B4-BE49-F238E27FC236}">
                <a16:creationId xmlns:a16="http://schemas.microsoft.com/office/drawing/2014/main" id="{5289BB13-18F8-4E1C-BAB9-832E970F2551}"/>
              </a:ext>
            </a:extLst>
          </p:cNvPr>
          <p:cNvSpPr/>
          <p:nvPr userDrawn="1"/>
        </p:nvSpPr>
        <p:spPr>
          <a:xfrm>
            <a:off x="3411687" y="1919514"/>
            <a:ext cx="576072" cy="576072"/>
          </a:xfrm>
          <a:prstGeom prst="ellipse">
            <a:avLst/>
          </a:prstGeom>
          <a:solidFill>
            <a:schemeClr val="bg2"/>
          </a:solidFill>
          <a:ln w="28575">
            <a:gradFill>
              <a:gsLst>
                <a:gs pos="0">
                  <a:srgbClr val="FF9B00"/>
                </a:gs>
                <a:gs pos="100000">
                  <a:srgbClr val="FF9506"/>
                </a:gs>
              </a:gsLst>
              <a:lin ang="5400000" scaled="1"/>
            </a:gra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11" name="Oval 10">
            <a:extLst>
              <a:ext uri="{FF2B5EF4-FFF2-40B4-BE49-F238E27FC236}">
                <a16:creationId xmlns:a16="http://schemas.microsoft.com/office/drawing/2014/main" id="{F48B2FB9-296D-4BA2-BFE9-EBA4C7022BB8}"/>
              </a:ext>
            </a:extLst>
          </p:cNvPr>
          <p:cNvSpPr/>
          <p:nvPr userDrawn="1"/>
        </p:nvSpPr>
        <p:spPr>
          <a:xfrm>
            <a:off x="3257469" y="1283482"/>
            <a:ext cx="576072" cy="576072"/>
          </a:xfrm>
          <a:prstGeom prst="ellipse">
            <a:avLst/>
          </a:prstGeom>
          <a:solidFill>
            <a:schemeClr val="bg2"/>
          </a:solidFill>
          <a:ln w="28575">
            <a:gradFill>
              <a:gsLst>
                <a:gs pos="0">
                  <a:srgbClr val="FFB500"/>
                </a:gs>
                <a:gs pos="100000">
                  <a:srgbClr val="FF9F00"/>
                </a:gs>
              </a:gsLst>
              <a:lin ang="5400000" scaled="1"/>
            </a:gra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12" name="Oval 11">
            <a:extLst>
              <a:ext uri="{FF2B5EF4-FFF2-40B4-BE49-F238E27FC236}">
                <a16:creationId xmlns:a16="http://schemas.microsoft.com/office/drawing/2014/main" id="{BC1FC956-C879-4087-996E-9A999887F050}"/>
              </a:ext>
            </a:extLst>
          </p:cNvPr>
          <p:cNvSpPr/>
          <p:nvPr userDrawn="1"/>
        </p:nvSpPr>
        <p:spPr>
          <a:xfrm>
            <a:off x="2963573" y="667665"/>
            <a:ext cx="576072" cy="576072"/>
          </a:xfrm>
          <a:prstGeom prst="ellipse">
            <a:avLst/>
          </a:prstGeom>
          <a:solidFill>
            <a:schemeClr val="bg2"/>
          </a:solidFill>
          <a:ln w="28575">
            <a:gradFill>
              <a:gsLst>
                <a:gs pos="0">
                  <a:schemeClr val="accent1"/>
                </a:gs>
                <a:gs pos="100000">
                  <a:srgbClr val="FFBA00"/>
                </a:gs>
              </a:gsLst>
              <a:lin ang="5400000" scaled="1"/>
            </a:gra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13" name="Oval 12">
            <a:extLst>
              <a:ext uri="{FF2B5EF4-FFF2-40B4-BE49-F238E27FC236}">
                <a16:creationId xmlns:a16="http://schemas.microsoft.com/office/drawing/2014/main" id="{AA5519D5-F29B-4AD7-B935-A2B3ECD065C9}"/>
              </a:ext>
            </a:extLst>
          </p:cNvPr>
          <p:cNvSpPr/>
          <p:nvPr userDrawn="1"/>
        </p:nvSpPr>
        <p:spPr>
          <a:xfrm>
            <a:off x="3402396" y="2595838"/>
            <a:ext cx="576072" cy="576072"/>
          </a:xfrm>
          <a:prstGeom prst="ellipse">
            <a:avLst/>
          </a:prstGeom>
          <a:solidFill>
            <a:schemeClr val="bg2"/>
          </a:solidFill>
          <a:ln w="28575">
            <a:gradFill>
              <a:gsLst>
                <a:gs pos="0">
                  <a:srgbClr val="FF9B00"/>
                </a:gs>
                <a:gs pos="100000">
                  <a:srgbClr val="FF9506"/>
                </a:gs>
              </a:gsLst>
              <a:lin ang="5400000" scaled="1"/>
            </a:gra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lvl="0" algn="ctr"/>
            <a:endParaRPr lang="en-US" dirty="0" err="1">
              <a:solidFill>
                <a:schemeClr val="tx1"/>
              </a:solidFill>
            </a:endParaRPr>
          </a:p>
        </p:txBody>
      </p:sp>
      <p:sp>
        <p:nvSpPr>
          <p:cNvPr id="41" name="Text Placeholder 16">
            <a:extLst>
              <a:ext uri="{FF2B5EF4-FFF2-40B4-BE49-F238E27FC236}">
                <a16:creationId xmlns:a16="http://schemas.microsoft.com/office/drawing/2014/main" id="{736E0F4B-048B-459F-A081-335223243109}"/>
              </a:ext>
            </a:extLst>
          </p:cNvPr>
          <p:cNvSpPr>
            <a:spLocks noGrp="1"/>
          </p:cNvSpPr>
          <p:nvPr>
            <p:ph type="body" sz="quarter" idx="22"/>
          </p:nvPr>
        </p:nvSpPr>
        <p:spPr>
          <a:xfrm>
            <a:off x="3548830" y="4198349"/>
            <a:ext cx="3098345" cy="311579"/>
          </a:xfrm>
        </p:spPr>
        <p:txBody>
          <a:bodyPr lIns="182880" tIns="45720"/>
          <a:lstStyle>
            <a:lvl1pPr marL="0" indent="0" algn="l" defTabSz="457200" rtl="0" eaLnBrk="1" latinLnBrk="0" hangingPunct="1">
              <a:lnSpc>
                <a:spcPct val="90000"/>
              </a:lnSpc>
              <a:spcBef>
                <a:spcPts val="0"/>
              </a:spcBef>
              <a:buFontTx/>
              <a:buNone/>
              <a:defRPr lang="en-US" sz="900" b="0" i="0" kern="1200" dirty="0" smtClean="0">
                <a:solidFill>
                  <a:schemeClr val="tx1"/>
                </a:solidFill>
                <a:latin typeface="+mn-lt"/>
                <a:ea typeface="+mn-ea"/>
                <a:cs typeface="Amazon Ember Regular" charset="0"/>
              </a:defRPr>
            </a:lvl1pPr>
            <a:lvl2pPr marL="457200" indent="0">
              <a:buNone/>
              <a:defRPr/>
            </a:lvl2pPr>
          </a:lstStyle>
          <a:p>
            <a:pPr lvl="0"/>
            <a:r>
              <a:rPr lang="en-US" dirty="0"/>
              <a:t>Click to edit Master text styles</a:t>
            </a:r>
          </a:p>
        </p:txBody>
      </p:sp>
      <p:sp>
        <p:nvSpPr>
          <p:cNvPr id="42" name="Text Placeholder 14">
            <a:extLst>
              <a:ext uri="{FF2B5EF4-FFF2-40B4-BE49-F238E27FC236}">
                <a16:creationId xmlns:a16="http://schemas.microsoft.com/office/drawing/2014/main" id="{2BC37F62-0F89-43B0-8DFE-386775CE0579}"/>
              </a:ext>
            </a:extLst>
          </p:cNvPr>
          <p:cNvSpPr>
            <a:spLocks noGrp="1"/>
          </p:cNvSpPr>
          <p:nvPr>
            <p:ph type="body" sz="quarter" idx="23"/>
          </p:nvPr>
        </p:nvSpPr>
        <p:spPr>
          <a:xfrm>
            <a:off x="3548829" y="3927801"/>
            <a:ext cx="3098346" cy="245379"/>
          </a:xfrm>
        </p:spPr>
        <p:txBody>
          <a:bodyPr lIns="182880" tIns="91440"/>
          <a:lstStyle>
            <a:lvl1pPr marL="0" indent="0" algn="l" defTabSz="457200" rtl="0" eaLnBrk="1" latinLnBrk="0" hangingPunct="1">
              <a:lnSpc>
                <a:spcPct val="90000"/>
              </a:lnSpc>
              <a:spcBef>
                <a:spcPts val="600"/>
              </a:spcBef>
              <a:buFontTx/>
              <a:buNone/>
              <a:defRPr lang="en-US" sz="1400" b="1" i="0" kern="1200" dirty="0" smtClean="0">
                <a:solidFill>
                  <a:schemeClr val="accent1"/>
                </a:solidFill>
                <a:latin typeface="+mn-lt"/>
                <a:ea typeface="+mn-ea"/>
                <a:cs typeface="Amazon Ember Regular" charset="0"/>
              </a:defRPr>
            </a:lvl1pPr>
          </a:lstStyle>
          <a:p>
            <a:pPr lvl="0"/>
            <a:r>
              <a:rPr lang="en-US" dirty="0"/>
              <a:t>Click to edit</a:t>
            </a:r>
          </a:p>
        </p:txBody>
      </p:sp>
      <p:cxnSp>
        <p:nvCxnSpPr>
          <p:cNvPr id="32" name="Straight Connector 31">
            <a:extLst>
              <a:ext uri="{FF2B5EF4-FFF2-40B4-BE49-F238E27FC236}">
                <a16:creationId xmlns:a16="http://schemas.microsoft.com/office/drawing/2014/main" id="{71EA8482-F287-47F3-8C15-54B7DAB1F973}"/>
              </a:ext>
            </a:extLst>
          </p:cNvPr>
          <p:cNvCxnSpPr>
            <a:cxnSpLocks/>
          </p:cNvCxnSpPr>
          <p:nvPr userDrawn="1"/>
        </p:nvCxnSpPr>
        <p:spPr>
          <a:xfrm>
            <a:off x="6878484" y="1467091"/>
            <a:ext cx="2014780" cy="0"/>
          </a:xfrm>
          <a:prstGeom prst="line">
            <a:avLst/>
          </a:prstGeom>
          <a:ln w="12700" cap="rnd">
            <a:solidFill>
              <a:schemeClr val="tx1">
                <a:lumMod val="50000"/>
              </a:schemeClr>
            </a:solidFill>
            <a:prstDash val="sysDot"/>
            <a:tailEnd type="none"/>
          </a:ln>
          <a:effectLst/>
        </p:spPr>
        <p:style>
          <a:lnRef idx="2">
            <a:schemeClr val="accent1"/>
          </a:lnRef>
          <a:fillRef idx="0">
            <a:schemeClr val="accent1"/>
          </a:fillRef>
          <a:effectRef idx="1">
            <a:schemeClr val="accent1"/>
          </a:effectRef>
          <a:fontRef idx="minor">
            <a:schemeClr val="tx1"/>
          </a:fontRef>
        </p:style>
      </p:cxnSp>
      <p:sp>
        <p:nvSpPr>
          <p:cNvPr id="33" name="Text Placeholder 16">
            <a:extLst>
              <a:ext uri="{FF2B5EF4-FFF2-40B4-BE49-F238E27FC236}">
                <a16:creationId xmlns:a16="http://schemas.microsoft.com/office/drawing/2014/main" id="{190BF909-907E-4F00-A3B1-1094B9783EE0}"/>
              </a:ext>
            </a:extLst>
          </p:cNvPr>
          <p:cNvSpPr>
            <a:spLocks noGrp="1"/>
          </p:cNvSpPr>
          <p:nvPr>
            <p:ph type="body" sz="quarter" idx="24"/>
          </p:nvPr>
        </p:nvSpPr>
        <p:spPr>
          <a:xfrm>
            <a:off x="6878484" y="540628"/>
            <a:ext cx="1808316" cy="861844"/>
          </a:xfrm>
        </p:spPr>
        <p:txBody>
          <a:bodyPr lIns="91440" tIns="45720" rIns="91440" anchor="ctr" anchorCtr="0"/>
          <a:lstStyle>
            <a:lvl1pPr marL="0" indent="0" algn="l" defTabSz="457200" rtl="0" eaLnBrk="1" latinLnBrk="0" hangingPunct="1">
              <a:lnSpc>
                <a:spcPct val="90000"/>
              </a:lnSpc>
              <a:spcBef>
                <a:spcPts val="0"/>
              </a:spcBef>
              <a:buFontTx/>
              <a:buNone/>
              <a:defRPr lang="en-US" sz="900" b="0" i="0" kern="1200" dirty="0" smtClean="0">
                <a:solidFill>
                  <a:schemeClr val="tx1"/>
                </a:solidFill>
                <a:latin typeface="+mn-lt"/>
                <a:ea typeface="+mn-ea"/>
                <a:cs typeface="Amazon Ember Regular" charset="0"/>
              </a:defRPr>
            </a:lvl1pPr>
            <a:lvl2pPr marL="457200" indent="0">
              <a:buNone/>
              <a:defRPr/>
            </a:lvl2pPr>
          </a:lstStyle>
          <a:p>
            <a:pPr lvl="0"/>
            <a:r>
              <a:rPr lang="en-US" dirty="0"/>
              <a:t>Click to edit Master text styles</a:t>
            </a:r>
          </a:p>
        </p:txBody>
      </p:sp>
      <p:sp>
        <p:nvSpPr>
          <p:cNvPr id="36" name="Text Placeholder 16">
            <a:extLst>
              <a:ext uri="{FF2B5EF4-FFF2-40B4-BE49-F238E27FC236}">
                <a16:creationId xmlns:a16="http://schemas.microsoft.com/office/drawing/2014/main" id="{6B279F09-3895-4D03-B83C-9D1C7FF73BA9}"/>
              </a:ext>
            </a:extLst>
          </p:cNvPr>
          <p:cNvSpPr>
            <a:spLocks noGrp="1"/>
          </p:cNvSpPr>
          <p:nvPr>
            <p:ph type="body" sz="quarter" idx="25"/>
          </p:nvPr>
        </p:nvSpPr>
        <p:spPr>
          <a:xfrm>
            <a:off x="6878483" y="1531709"/>
            <a:ext cx="1808316" cy="861844"/>
          </a:xfrm>
        </p:spPr>
        <p:txBody>
          <a:bodyPr lIns="91440" tIns="45720" rIns="91440" anchor="ctr" anchorCtr="0"/>
          <a:lstStyle>
            <a:lvl1pPr marL="0" indent="0" algn="l" defTabSz="457200" rtl="0" eaLnBrk="1" latinLnBrk="0" hangingPunct="1">
              <a:lnSpc>
                <a:spcPct val="90000"/>
              </a:lnSpc>
              <a:spcBef>
                <a:spcPts val="0"/>
              </a:spcBef>
              <a:buFontTx/>
              <a:buNone/>
              <a:defRPr lang="en-US" sz="900" b="0" i="0" kern="1200" dirty="0" smtClean="0">
                <a:solidFill>
                  <a:schemeClr val="tx1"/>
                </a:solidFill>
                <a:latin typeface="+mn-lt"/>
                <a:ea typeface="+mn-ea"/>
                <a:cs typeface="Amazon Ember Regular" charset="0"/>
              </a:defRPr>
            </a:lvl1pPr>
            <a:lvl2pPr marL="457200" indent="0">
              <a:buNone/>
              <a:defRPr/>
            </a:lvl2pPr>
          </a:lstStyle>
          <a:p>
            <a:pPr lvl="0"/>
            <a:r>
              <a:rPr lang="en-US" dirty="0"/>
              <a:t>Click to edit Master text styles</a:t>
            </a:r>
          </a:p>
        </p:txBody>
      </p:sp>
      <p:sp>
        <p:nvSpPr>
          <p:cNvPr id="37" name="Text Placeholder 16">
            <a:extLst>
              <a:ext uri="{FF2B5EF4-FFF2-40B4-BE49-F238E27FC236}">
                <a16:creationId xmlns:a16="http://schemas.microsoft.com/office/drawing/2014/main" id="{04D2CF98-695B-4276-ACC3-E83085DAC839}"/>
              </a:ext>
            </a:extLst>
          </p:cNvPr>
          <p:cNvSpPr>
            <a:spLocks noGrp="1"/>
          </p:cNvSpPr>
          <p:nvPr>
            <p:ph type="body" sz="quarter" idx="26"/>
          </p:nvPr>
        </p:nvSpPr>
        <p:spPr>
          <a:xfrm>
            <a:off x="6878483" y="2515232"/>
            <a:ext cx="1808316" cy="861844"/>
          </a:xfrm>
        </p:spPr>
        <p:txBody>
          <a:bodyPr lIns="91440" tIns="45720" rIns="91440" anchor="ctr" anchorCtr="0"/>
          <a:lstStyle>
            <a:lvl1pPr marL="0" indent="0" algn="l" defTabSz="457200" rtl="0" eaLnBrk="1" latinLnBrk="0" hangingPunct="1">
              <a:lnSpc>
                <a:spcPct val="90000"/>
              </a:lnSpc>
              <a:spcBef>
                <a:spcPts val="0"/>
              </a:spcBef>
              <a:buFontTx/>
              <a:buNone/>
              <a:defRPr lang="en-US" sz="900" b="0" i="0" kern="1200" dirty="0" smtClean="0">
                <a:solidFill>
                  <a:schemeClr val="tx1"/>
                </a:solidFill>
                <a:latin typeface="+mn-lt"/>
                <a:ea typeface="+mn-ea"/>
                <a:cs typeface="Amazon Ember Regular" charset="0"/>
              </a:defRPr>
            </a:lvl1pPr>
            <a:lvl2pPr marL="457200" indent="0">
              <a:buNone/>
              <a:defRPr/>
            </a:lvl2pPr>
          </a:lstStyle>
          <a:p>
            <a:pPr lvl="0"/>
            <a:r>
              <a:rPr lang="en-US" dirty="0"/>
              <a:t>Click to edit Master text styles</a:t>
            </a:r>
          </a:p>
        </p:txBody>
      </p:sp>
      <p:sp>
        <p:nvSpPr>
          <p:cNvPr id="38" name="Text Placeholder 16">
            <a:extLst>
              <a:ext uri="{FF2B5EF4-FFF2-40B4-BE49-F238E27FC236}">
                <a16:creationId xmlns:a16="http://schemas.microsoft.com/office/drawing/2014/main" id="{FE0C7F26-73AC-4D91-A5D1-D3D41EDA4B27}"/>
              </a:ext>
            </a:extLst>
          </p:cNvPr>
          <p:cNvSpPr>
            <a:spLocks noGrp="1"/>
          </p:cNvSpPr>
          <p:nvPr>
            <p:ph type="body" sz="quarter" idx="27"/>
          </p:nvPr>
        </p:nvSpPr>
        <p:spPr>
          <a:xfrm>
            <a:off x="6878483" y="3506313"/>
            <a:ext cx="1808316" cy="861844"/>
          </a:xfrm>
        </p:spPr>
        <p:txBody>
          <a:bodyPr lIns="91440" tIns="45720" rIns="91440" anchor="ctr" anchorCtr="0"/>
          <a:lstStyle>
            <a:lvl1pPr marL="0" indent="0" algn="l" defTabSz="457200" rtl="0" eaLnBrk="1" latinLnBrk="0" hangingPunct="1">
              <a:lnSpc>
                <a:spcPct val="90000"/>
              </a:lnSpc>
              <a:spcBef>
                <a:spcPts val="0"/>
              </a:spcBef>
              <a:buFontTx/>
              <a:buNone/>
              <a:defRPr lang="en-US" sz="900" b="0" i="0" kern="1200" dirty="0" smtClean="0">
                <a:solidFill>
                  <a:schemeClr val="tx1"/>
                </a:solidFill>
                <a:latin typeface="+mn-lt"/>
                <a:ea typeface="+mn-ea"/>
                <a:cs typeface="Amazon Ember Regular" charset="0"/>
              </a:defRPr>
            </a:lvl1pPr>
            <a:lvl2pPr marL="457200" indent="0">
              <a:buNone/>
              <a:defRPr/>
            </a:lvl2pPr>
          </a:lstStyle>
          <a:p>
            <a:pPr lvl="0"/>
            <a:r>
              <a:rPr lang="en-US" dirty="0"/>
              <a:t>Click to edit Master text styles</a:t>
            </a:r>
          </a:p>
        </p:txBody>
      </p:sp>
      <p:cxnSp>
        <p:nvCxnSpPr>
          <p:cNvPr id="39" name="Straight Connector 38">
            <a:extLst>
              <a:ext uri="{FF2B5EF4-FFF2-40B4-BE49-F238E27FC236}">
                <a16:creationId xmlns:a16="http://schemas.microsoft.com/office/drawing/2014/main" id="{81CA9E5E-E172-4CFB-B1ED-33621455CE85}"/>
              </a:ext>
            </a:extLst>
          </p:cNvPr>
          <p:cNvCxnSpPr>
            <a:cxnSpLocks/>
          </p:cNvCxnSpPr>
          <p:nvPr userDrawn="1"/>
        </p:nvCxnSpPr>
        <p:spPr>
          <a:xfrm>
            <a:off x="6878483" y="2454393"/>
            <a:ext cx="2014780" cy="0"/>
          </a:xfrm>
          <a:prstGeom prst="line">
            <a:avLst/>
          </a:prstGeom>
          <a:ln w="12700" cap="rnd">
            <a:solidFill>
              <a:schemeClr val="tx1">
                <a:lumMod val="50000"/>
              </a:schemeClr>
            </a:solidFill>
            <a:prstDash val="sysDot"/>
            <a:tailEnd type="none"/>
          </a:ln>
          <a:effectLst/>
        </p:spPr>
        <p:style>
          <a:lnRef idx="2">
            <a:schemeClr val="accent1"/>
          </a:lnRef>
          <a:fillRef idx="0">
            <a:schemeClr val="accent1"/>
          </a:fillRef>
          <a:effectRef idx="1">
            <a:schemeClr val="accent1"/>
          </a:effectRef>
          <a:fontRef idx="minor">
            <a:schemeClr val="tx1"/>
          </a:fontRef>
        </p:style>
      </p:cxnSp>
      <p:cxnSp>
        <p:nvCxnSpPr>
          <p:cNvPr id="40" name="Straight Connector 39">
            <a:extLst>
              <a:ext uri="{FF2B5EF4-FFF2-40B4-BE49-F238E27FC236}">
                <a16:creationId xmlns:a16="http://schemas.microsoft.com/office/drawing/2014/main" id="{C5F9B9F2-5B2C-444F-B21A-02C8E377B2C0}"/>
              </a:ext>
            </a:extLst>
          </p:cNvPr>
          <p:cNvCxnSpPr>
            <a:cxnSpLocks/>
          </p:cNvCxnSpPr>
          <p:nvPr userDrawn="1"/>
        </p:nvCxnSpPr>
        <p:spPr>
          <a:xfrm>
            <a:off x="6878483" y="3441695"/>
            <a:ext cx="2014780" cy="0"/>
          </a:xfrm>
          <a:prstGeom prst="line">
            <a:avLst/>
          </a:prstGeom>
          <a:ln w="12700" cap="rnd">
            <a:solidFill>
              <a:schemeClr val="tx1">
                <a:lumMod val="50000"/>
              </a:schemeClr>
            </a:solidFill>
            <a:prstDash val="sysDot"/>
            <a:tailEnd type="non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101632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enefits slide with CTA">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76CB2A42-BFAB-4D2F-BCCD-5492D3042B65}"/>
              </a:ext>
            </a:extLst>
          </p:cNvPr>
          <p:cNvSpPr>
            <a:spLocks noGrp="1"/>
          </p:cNvSpPr>
          <p:nvPr>
            <p:ph type="title"/>
          </p:nvPr>
        </p:nvSpPr>
        <p:spPr>
          <a:xfrm>
            <a:off x="457201" y="1009650"/>
            <a:ext cx="2876550" cy="1562100"/>
          </a:xfrm>
          <a:prstGeom prst="rect">
            <a:avLst/>
          </a:prstGeom>
        </p:spPr>
        <p:txBody>
          <a:bodyPr vert="horz" lIns="0" tIns="0" rIns="0" bIns="0" rtlCol="0" anchor="b" anchorCtr="0">
            <a:noAutofit/>
          </a:bodyPr>
          <a:lstStyle>
            <a:lvl1pPr marL="0" algn="l" defTabSz="457200" rtl="0" eaLnBrk="1" latinLnBrk="0" hangingPunct="1">
              <a:lnSpc>
                <a:spcPct val="90000"/>
              </a:lnSpc>
              <a:spcBef>
                <a:spcPts val="0"/>
              </a:spcBef>
              <a:buNone/>
              <a:defRPr lang="en-US" sz="3200" b="1" i="0" kern="1200" dirty="0">
                <a:solidFill>
                  <a:schemeClr val="accent1"/>
                </a:solidFill>
                <a:latin typeface="+mj-lt"/>
                <a:ea typeface="+mj-ea"/>
                <a:cs typeface="Amazon Ember Regular" charset="0"/>
              </a:defRPr>
            </a:lvl1pPr>
          </a:lstStyle>
          <a:p>
            <a:r>
              <a:rPr lang="en-US" dirty="0"/>
              <a:t>Click to edit Master title style</a:t>
            </a:r>
          </a:p>
        </p:txBody>
      </p:sp>
      <p:sp>
        <p:nvSpPr>
          <p:cNvPr id="5" name="Text Placeholder 4">
            <a:extLst>
              <a:ext uri="{FF2B5EF4-FFF2-40B4-BE49-F238E27FC236}">
                <a16:creationId xmlns:a16="http://schemas.microsoft.com/office/drawing/2014/main" id="{C87C123F-7E2C-40FA-B21F-E40181C4DD95}"/>
              </a:ext>
            </a:extLst>
          </p:cNvPr>
          <p:cNvSpPr>
            <a:spLocks noGrp="1"/>
          </p:cNvSpPr>
          <p:nvPr>
            <p:ph type="body" sz="quarter" idx="10"/>
          </p:nvPr>
        </p:nvSpPr>
        <p:spPr>
          <a:xfrm>
            <a:off x="457201" y="2733676"/>
            <a:ext cx="2876550" cy="1023388"/>
          </a:xfrm>
        </p:spPr>
        <p:txBody>
          <a:bodyPr/>
          <a:lstStyle>
            <a:lvl1pPr marL="0" algn="l" defTabSz="457200" rtl="0" eaLnBrk="1" latinLnBrk="0" hangingPunct="1">
              <a:lnSpc>
                <a:spcPct val="90000"/>
              </a:lnSpc>
              <a:spcBef>
                <a:spcPts val="600"/>
              </a:spcBef>
              <a:buNone/>
              <a:defRPr lang="en-US" sz="2400" b="0" i="0" kern="1200" dirty="0" smtClean="0">
                <a:solidFill>
                  <a:schemeClr val="tx1"/>
                </a:solidFill>
                <a:latin typeface="+mj-lt"/>
                <a:ea typeface="+mj-ea"/>
                <a:cs typeface="Amazon Ember Regular" charset="0"/>
              </a:defRPr>
            </a:lvl1pPr>
            <a:lvl2pPr marL="457200" indent="0">
              <a:buNone/>
              <a:defRPr/>
            </a:lvl2pPr>
          </a:lstStyle>
          <a:p>
            <a:pPr lvl="0"/>
            <a:r>
              <a:rPr lang="en-US" dirty="0"/>
              <a:t>Click to edit Master text styles</a:t>
            </a:r>
          </a:p>
        </p:txBody>
      </p:sp>
      <p:sp>
        <p:nvSpPr>
          <p:cNvPr id="6" name="Rectangle 5">
            <a:extLst>
              <a:ext uri="{FF2B5EF4-FFF2-40B4-BE49-F238E27FC236}">
                <a16:creationId xmlns:a16="http://schemas.microsoft.com/office/drawing/2014/main" id="{E643FF89-C1AD-4D9D-92FB-F69733335D90}"/>
              </a:ext>
            </a:extLst>
          </p:cNvPr>
          <p:cNvSpPr/>
          <p:nvPr userDrawn="1"/>
        </p:nvSpPr>
        <p:spPr>
          <a:xfrm rot="16200000">
            <a:off x="1381852" y="2088424"/>
            <a:ext cx="5143500" cy="966652"/>
          </a:xfrm>
          <a:prstGeom prst="rect">
            <a:avLst/>
          </a:prstGeom>
          <a:gradFill>
            <a:gsLst>
              <a:gs pos="55000">
                <a:schemeClr val="accent2"/>
              </a:gs>
              <a:gs pos="45000">
                <a:schemeClr val="accent2"/>
              </a:gs>
              <a:gs pos="15000">
                <a:schemeClr val="accent3"/>
              </a:gs>
              <a:gs pos="85000">
                <a:schemeClr val="accent1"/>
              </a:gs>
            </a:gsLst>
            <a:lin ang="0" scaled="0"/>
          </a:gra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7" name="Oval 6">
            <a:extLst>
              <a:ext uri="{FF2B5EF4-FFF2-40B4-BE49-F238E27FC236}">
                <a16:creationId xmlns:a16="http://schemas.microsoft.com/office/drawing/2014/main" id="{CCB5CC1B-3774-4FC1-988F-F26F5A4E57D9}"/>
              </a:ext>
            </a:extLst>
          </p:cNvPr>
          <p:cNvSpPr/>
          <p:nvPr userDrawn="1"/>
        </p:nvSpPr>
        <p:spPr>
          <a:xfrm>
            <a:off x="3645174" y="917979"/>
            <a:ext cx="616857" cy="616857"/>
          </a:xfrm>
          <a:prstGeom prst="ellipse">
            <a:avLst/>
          </a:prstGeom>
          <a:solidFill>
            <a:schemeClr val="bg2"/>
          </a:solidFill>
          <a:ln>
            <a:no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10" name="Oval 9">
            <a:extLst>
              <a:ext uri="{FF2B5EF4-FFF2-40B4-BE49-F238E27FC236}">
                <a16:creationId xmlns:a16="http://schemas.microsoft.com/office/drawing/2014/main" id="{AF4225ED-67A1-4B74-91DF-FC9F49C9130A}"/>
              </a:ext>
            </a:extLst>
          </p:cNvPr>
          <p:cNvSpPr/>
          <p:nvPr userDrawn="1"/>
        </p:nvSpPr>
        <p:spPr>
          <a:xfrm>
            <a:off x="3645174" y="2215323"/>
            <a:ext cx="616857" cy="616857"/>
          </a:xfrm>
          <a:prstGeom prst="ellipse">
            <a:avLst/>
          </a:prstGeom>
          <a:solidFill>
            <a:schemeClr val="bg2"/>
          </a:solidFill>
          <a:ln>
            <a:no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11" name="Oval 10">
            <a:extLst>
              <a:ext uri="{FF2B5EF4-FFF2-40B4-BE49-F238E27FC236}">
                <a16:creationId xmlns:a16="http://schemas.microsoft.com/office/drawing/2014/main" id="{EBF2FF24-4ED1-4DEB-9797-5CDAF495F5CD}"/>
              </a:ext>
            </a:extLst>
          </p:cNvPr>
          <p:cNvSpPr/>
          <p:nvPr userDrawn="1"/>
        </p:nvSpPr>
        <p:spPr>
          <a:xfrm>
            <a:off x="3645174" y="3512667"/>
            <a:ext cx="616857" cy="616857"/>
          </a:xfrm>
          <a:prstGeom prst="ellipse">
            <a:avLst/>
          </a:prstGeom>
          <a:solidFill>
            <a:schemeClr val="bg2"/>
          </a:solidFill>
          <a:ln>
            <a:no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15" name="Text Placeholder 14">
            <a:extLst>
              <a:ext uri="{FF2B5EF4-FFF2-40B4-BE49-F238E27FC236}">
                <a16:creationId xmlns:a16="http://schemas.microsoft.com/office/drawing/2014/main" id="{30BCCDBB-7981-41C3-BB48-1665E4084DD9}"/>
              </a:ext>
            </a:extLst>
          </p:cNvPr>
          <p:cNvSpPr>
            <a:spLocks noGrp="1"/>
          </p:cNvSpPr>
          <p:nvPr>
            <p:ph type="body" sz="quarter" idx="11"/>
          </p:nvPr>
        </p:nvSpPr>
        <p:spPr>
          <a:xfrm>
            <a:off x="4436928" y="1103718"/>
            <a:ext cx="4249872" cy="245379"/>
          </a:xfrm>
        </p:spPr>
        <p:txBody>
          <a:bodyPr lIns="182880" tIns="0" anchor="ctr" anchorCtr="0"/>
          <a:lstStyle>
            <a:lvl1pPr marL="0" indent="0" algn="l" defTabSz="457200" rtl="0" eaLnBrk="1" latinLnBrk="0" hangingPunct="1">
              <a:lnSpc>
                <a:spcPct val="90000"/>
              </a:lnSpc>
              <a:spcBef>
                <a:spcPts val="600"/>
              </a:spcBef>
              <a:buFontTx/>
              <a:buNone/>
              <a:defRPr lang="en-US" sz="1400" b="1" i="0" kern="1200" dirty="0" smtClean="0">
                <a:solidFill>
                  <a:schemeClr val="accent1"/>
                </a:solidFill>
                <a:latin typeface="+mn-lt"/>
                <a:ea typeface="+mn-ea"/>
                <a:cs typeface="Amazon Ember Regular" charset="0"/>
              </a:defRPr>
            </a:lvl1pPr>
          </a:lstStyle>
          <a:p>
            <a:pPr lvl="0"/>
            <a:r>
              <a:rPr lang="en-US" dirty="0"/>
              <a:t>Click to edit Master text style</a:t>
            </a:r>
          </a:p>
        </p:txBody>
      </p:sp>
      <p:sp>
        <p:nvSpPr>
          <p:cNvPr id="23" name="Text Placeholder 14">
            <a:extLst>
              <a:ext uri="{FF2B5EF4-FFF2-40B4-BE49-F238E27FC236}">
                <a16:creationId xmlns:a16="http://schemas.microsoft.com/office/drawing/2014/main" id="{3D241DF9-5CDD-40C5-80FF-C6FF44465639}"/>
              </a:ext>
            </a:extLst>
          </p:cNvPr>
          <p:cNvSpPr>
            <a:spLocks noGrp="1"/>
          </p:cNvSpPr>
          <p:nvPr>
            <p:ph type="body" sz="quarter" idx="14"/>
          </p:nvPr>
        </p:nvSpPr>
        <p:spPr>
          <a:xfrm>
            <a:off x="4436928" y="3698406"/>
            <a:ext cx="4249872" cy="245379"/>
          </a:xfrm>
        </p:spPr>
        <p:txBody>
          <a:bodyPr lIns="182880" tIns="0" anchor="ctr" anchorCtr="0"/>
          <a:lstStyle>
            <a:lvl1pPr marL="0" indent="0" algn="l" defTabSz="457200" rtl="0" eaLnBrk="1" latinLnBrk="0" hangingPunct="1">
              <a:lnSpc>
                <a:spcPct val="90000"/>
              </a:lnSpc>
              <a:spcBef>
                <a:spcPts val="600"/>
              </a:spcBef>
              <a:buFontTx/>
              <a:buNone/>
              <a:defRPr lang="en-US" sz="1400" b="1" i="0" kern="1200" dirty="0" smtClean="0">
                <a:solidFill>
                  <a:schemeClr val="accent1"/>
                </a:solidFill>
                <a:latin typeface="+mn-lt"/>
                <a:ea typeface="+mn-ea"/>
                <a:cs typeface="Amazon Ember Regular" charset="0"/>
              </a:defRPr>
            </a:lvl1pPr>
          </a:lstStyle>
          <a:p>
            <a:pPr lvl="0"/>
            <a:r>
              <a:rPr lang="en-US" dirty="0"/>
              <a:t>Click to edit Master text style</a:t>
            </a:r>
          </a:p>
        </p:txBody>
      </p:sp>
      <p:sp>
        <p:nvSpPr>
          <p:cNvPr id="31" name="Text Placeholder 14">
            <a:extLst>
              <a:ext uri="{FF2B5EF4-FFF2-40B4-BE49-F238E27FC236}">
                <a16:creationId xmlns:a16="http://schemas.microsoft.com/office/drawing/2014/main" id="{1CCAB414-0CCA-483B-BE67-AEEFCFD00D01}"/>
              </a:ext>
            </a:extLst>
          </p:cNvPr>
          <p:cNvSpPr>
            <a:spLocks noGrp="1"/>
          </p:cNvSpPr>
          <p:nvPr>
            <p:ph type="body" sz="quarter" idx="16"/>
          </p:nvPr>
        </p:nvSpPr>
        <p:spPr>
          <a:xfrm>
            <a:off x="4436928" y="2401062"/>
            <a:ext cx="4249872" cy="245379"/>
          </a:xfrm>
        </p:spPr>
        <p:txBody>
          <a:bodyPr lIns="182880" tIns="0" anchor="ctr" anchorCtr="0"/>
          <a:lstStyle>
            <a:lvl1pPr marL="0" indent="0" algn="l" defTabSz="457200" rtl="0" eaLnBrk="1" latinLnBrk="0" hangingPunct="1">
              <a:lnSpc>
                <a:spcPct val="90000"/>
              </a:lnSpc>
              <a:spcBef>
                <a:spcPts val="600"/>
              </a:spcBef>
              <a:buFontTx/>
              <a:buNone/>
              <a:defRPr lang="en-US" sz="1400" b="1" i="0" kern="1200" dirty="0" smtClean="0">
                <a:solidFill>
                  <a:schemeClr val="accent1"/>
                </a:solidFill>
                <a:latin typeface="+mn-lt"/>
                <a:ea typeface="+mn-ea"/>
                <a:cs typeface="Amazon Ember Regular" charset="0"/>
              </a:defRPr>
            </a:lvl1pPr>
          </a:lstStyle>
          <a:p>
            <a:pPr lvl="0"/>
            <a:r>
              <a:rPr lang="en-US" dirty="0"/>
              <a:t>Click to edit Master text style</a:t>
            </a:r>
          </a:p>
        </p:txBody>
      </p:sp>
      <p:sp>
        <p:nvSpPr>
          <p:cNvPr id="14" name="Rectangle: Top Corners Rounded 13">
            <a:extLst>
              <a:ext uri="{FF2B5EF4-FFF2-40B4-BE49-F238E27FC236}">
                <a16:creationId xmlns:a16="http://schemas.microsoft.com/office/drawing/2014/main" id="{48F1C8D8-5E6F-43DD-83C9-6B3F39EEF18D}"/>
              </a:ext>
            </a:extLst>
          </p:cNvPr>
          <p:cNvSpPr/>
          <p:nvPr userDrawn="1"/>
        </p:nvSpPr>
        <p:spPr>
          <a:xfrm rot="16200000" flipV="1">
            <a:off x="1243328" y="2630168"/>
            <a:ext cx="622302" cy="3108960"/>
          </a:xfrm>
          <a:prstGeom prst="round2SameRect">
            <a:avLst>
              <a:gd name="adj1" fmla="val 50000"/>
              <a:gd name="adj2" fmla="val 0"/>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vert="vert270" lIns="0" tIns="91440" rIns="0" bIns="457200" rtlCol="0" anchor="ctr"/>
          <a:lstStyle/>
          <a:p>
            <a:endParaRPr lang="en-US" sz="1000" b="1" dirty="0">
              <a:solidFill>
                <a:schemeClr val="bg1"/>
              </a:solidFill>
            </a:endParaRPr>
          </a:p>
        </p:txBody>
      </p:sp>
      <p:sp>
        <p:nvSpPr>
          <p:cNvPr id="16" name="Text Placeholder 18">
            <a:extLst>
              <a:ext uri="{FF2B5EF4-FFF2-40B4-BE49-F238E27FC236}">
                <a16:creationId xmlns:a16="http://schemas.microsoft.com/office/drawing/2014/main" id="{AD93428C-E14F-41B7-84DB-9A05673711CF}"/>
              </a:ext>
            </a:extLst>
          </p:cNvPr>
          <p:cNvSpPr>
            <a:spLocks noGrp="1"/>
          </p:cNvSpPr>
          <p:nvPr>
            <p:ph type="body" sz="quarter" idx="17"/>
          </p:nvPr>
        </p:nvSpPr>
        <p:spPr>
          <a:xfrm>
            <a:off x="457200" y="3998117"/>
            <a:ext cx="2505075" cy="373062"/>
          </a:xfrm>
        </p:spPr>
        <p:txBody>
          <a:bodyPr rIns="182880" anchor="ctr" anchorCtr="0"/>
          <a:lstStyle>
            <a:lvl1pPr marL="0" algn="l" defTabSz="457200" rtl="0" eaLnBrk="1" latinLnBrk="0" hangingPunct="1">
              <a:defRPr lang="en-US" sz="1200" kern="1200" dirty="0" smtClean="0">
                <a:solidFill>
                  <a:schemeClr val="bg1"/>
                </a:solidFill>
                <a:latin typeface="+mn-lt"/>
                <a:ea typeface="+mn-ea"/>
                <a:cs typeface="+mn-cs"/>
              </a:defRPr>
            </a:lvl1pPr>
          </a:lstStyle>
          <a:p>
            <a:pPr lvl="0"/>
            <a:r>
              <a:rPr lang="en-US" dirty="0"/>
              <a:t>Click to edit Master text styles</a:t>
            </a:r>
          </a:p>
        </p:txBody>
      </p:sp>
    </p:spTree>
    <p:extLst>
      <p:ext uri="{BB962C8B-B14F-4D97-AF65-F5344CB8AC3E}">
        <p14:creationId xmlns:p14="http://schemas.microsoft.com/office/powerpoint/2010/main" val="21314020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enefit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CBFD859-0ED0-4858-B68C-90D92FB4931F}"/>
              </a:ext>
            </a:extLst>
          </p:cNvPr>
          <p:cNvSpPr/>
          <p:nvPr userDrawn="1"/>
        </p:nvSpPr>
        <p:spPr>
          <a:xfrm>
            <a:off x="0" y="0"/>
            <a:ext cx="3818656" cy="5143500"/>
          </a:xfrm>
          <a:prstGeom prst="rect">
            <a:avLst/>
          </a:prstGeom>
          <a:solidFill>
            <a:schemeClr val="bg1"/>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b" anchorCtr="0"/>
          <a:lstStyle/>
          <a:p>
            <a:pPr algn="ctr"/>
            <a:endParaRPr lang="en-US" dirty="0" err="1">
              <a:solidFill>
                <a:schemeClr val="tx1"/>
              </a:solidFill>
            </a:endParaRPr>
          </a:p>
        </p:txBody>
      </p:sp>
      <p:sp>
        <p:nvSpPr>
          <p:cNvPr id="3" name="Title Placeholder 1">
            <a:extLst>
              <a:ext uri="{FF2B5EF4-FFF2-40B4-BE49-F238E27FC236}">
                <a16:creationId xmlns:a16="http://schemas.microsoft.com/office/drawing/2014/main" id="{76CB2A42-BFAB-4D2F-BCCD-5492D3042B65}"/>
              </a:ext>
            </a:extLst>
          </p:cNvPr>
          <p:cNvSpPr>
            <a:spLocks noGrp="1"/>
          </p:cNvSpPr>
          <p:nvPr>
            <p:ph type="title"/>
          </p:nvPr>
        </p:nvSpPr>
        <p:spPr>
          <a:xfrm>
            <a:off x="457200" y="672065"/>
            <a:ext cx="3162300" cy="686436"/>
          </a:xfrm>
          <a:prstGeom prst="rect">
            <a:avLst/>
          </a:prstGeom>
        </p:spPr>
        <p:txBody>
          <a:bodyPr vert="horz" lIns="0" tIns="0" rIns="0" bIns="0" rtlCol="0" anchor="ctr" anchorCtr="0">
            <a:noAutofit/>
          </a:bodyPr>
          <a:lstStyle>
            <a:lvl1pPr marL="0" algn="l" defTabSz="457200" rtl="0" eaLnBrk="1" latinLnBrk="0" hangingPunct="1">
              <a:lnSpc>
                <a:spcPct val="90000"/>
              </a:lnSpc>
              <a:spcBef>
                <a:spcPts val="600"/>
              </a:spcBef>
              <a:buNone/>
              <a:defRPr lang="en-US" sz="2400" b="1" i="0" kern="1200" dirty="0">
                <a:solidFill>
                  <a:schemeClr val="accent1"/>
                </a:solidFill>
                <a:latin typeface="+mj-lt"/>
                <a:ea typeface="+mj-ea"/>
                <a:cs typeface="Amazon Ember Regular" charset="0"/>
              </a:defRPr>
            </a:lvl1pPr>
          </a:lstStyle>
          <a:p>
            <a:r>
              <a:rPr lang="en-US" dirty="0"/>
              <a:t>Click to edit Master title style</a:t>
            </a:r>
          </a:p>
        </p:txBody>
      </p:sp>
      <p:cxnSp>
        <p:nvCxnSpPr>
          <p:cNvPr id="8" name="Straight Connector 7">
            <a:extLst>
              <a:ext uri="{FF2B5EF4-FFF2-40B4-BE49-F238E27FC236}">
                <a16:creationId xmlns:a16="http://schemas.microsoft.com/office/drawing/2014/main" id="{F564BA58-4DE4-4A69-A322-B67BEE410B96}"/>
              </a:ext>
            </a:extLst>
          </p:cNvPr>
          <p:cNvCxnSpPr>
            <a:cxnSpLocks/>
          </p:cNvCxnSpPr>
          <p:nvPr userDrawn="1"/>
        </p:nvCxnSpPr>
        <p:spPr>
          <a:xfrm>
            <a:off x="462650" y="2516960"/>
            <a:ext cx="3163824" cy="0"/>
          </a:xfrm>
          <a:prstGeom prst="line">
            <a:avLst/>
          </a:prstGeom>
          <a:ln w="12700" cap="rnd">
            <a:solidFill>
              <a:schemeClr val="tx1">
                <a:lumMod val="50000"/>
              </a:schemeClr>
            </a:solidFill>
            <a:prstDash val="sysDot"/>
            <a:tailEnd type="none"/>
          </a:ln>
          <a:effectLst/>
        </p:spPr>
        <p:style>
          <a:lnRef idx="2">
            <a:schemeClr val="accent1"/>
          </a:lnRef>
          <a:fillRef idx="0">
            <a:schemeClr val="accent1"/>
          </a:fillRef>
          <a:effectRef idx="1">
            <a:schemeClr val="accent1"/>
          </a:effectRef>
          <a:fontRef idx="minor">
            <a:schemeClr val="tx1"/>
          </a:fontRef>
        </p:style>
      </p:cxnSp>
      <p:sp>
        <p:nvSpPr>
          <p:cNvPr id="9" name="Text Placeholder 8">
            <a:extLst>
              <a:ext uri="{FF2B5EF4-FFF2-40B4-BE49-F238E27FC236}">
                <a16:creationId xmlns:a16="http://schemas.microsoft.com/office/drawing/2014/main" id="{532DF06D-A57A-4849-A316-E569B8942B28}"/>
              </a:ext>
            </a:extLst>
          </p:cNvPr>
          <p:cNvSpPr>
            <a:spLocks noGrp="1"/>
          </p:cNvSpPr>
          <p:nvPr>
            <p:ph type="body" sz="quarter" idx="10"/>
          </p:nvPr>
        </p:nvSpPr>
        <p:spPr>
          <a:xfrm>
            <a:off x="457200" y="1517015"/>
            <a:ext cx="3162300" cy="258763"/>
          </a:xfrm>
        </p:spPr>
        <p:txBody>
          <a:bodyPr vert="horz" lIns="0" tIns="0" rIns="91440" bIns="0" rtlCol="0" anchor="ctr" anchorCtr="0">
            <a:noAutofit/>
          </a:bodyPr>
          <a:lstStyle>
            <a:lvl1pPr>
              <a:defRPr lang="en-US" sz="1400" dirty="0" smtClean="0"/>
            </a:lvl1pPr>
          </a:lstStyle>
          <a:p>
            <a:pPr lvl="0">
              <a:spcAft>
                <a:spcPts val="600"/>
              </a:spcAft>
            </a:pPr>
            <a:r>
              <a:rPr lang="en-US" dirty="0"/>
              <a:t>Click to edit Master text styles</a:t>
            </a:r>
          </a:p>
        </p:txBody>
      </p:sp>
      <p:sp>
        <p:nvSpPr>
          <p:cNvPr id="11" name="Rectangle: Top Corners Rounded 10">
            <a:extLst>
              <a:ext uri="{FF2B5EF4-FFF2-40B4-BE49-F238E27FC236}">
                <a16:creationId xmlns:a16="http://schemas.microsoft.com/office/drawing/2014/main" id="{FC800BA6-874D-4C06-8BC8-53EACE5DC063}"/>
              </a:ext>
            </a:extLst>
          </p:cNvPr>
          <p:cNvSpPr/>
          <p:nvPr userDrawn="1"/>
        </p:nvSpPr>
        <p:spPr>
          <a:xfrm rot="16200000" flipV="1">
            <a:off x="1498598" y="2374898"/>
            <a:ext cx="622302" cy="3619501"/>
          </a:xfrm>
          <a:prstGeom prst="round2SameRect">
            <a:avLst>
              <a:gd name="adj1" fmla="val 50000"/>
              <a:gd name="adj2" fmla="val 0"/>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vert="vert270" lIns="0" tIns="91440" rIns="0" bIns="457200" rtlCol="0" anchor="ctr"/>
          <a:lstStyle/>
          <a:p>
            <a:endParaRPr lang="en-US" sz="1000" b="1" dirty="0">
              <a:solidFill>
                <a:schemeClr val="bg1"/>
              </a:solidFill>
            </a:endParaRPr>
          </a:p>
        </p:txBody>
      </p:sp>
      <p:sp>
        <p:nvSpPr>
          <p:cNvPr id="13" name="Text Placeholder 12">
            <a:extLst>
              <a:ext uri="{FF2B5EF4-FFF2-40B4-BE49-F238E27FC236}">
                <a16:creationId xmlns:a16="http://schemas.microsoft.com/office/drawing/2014/main" id="{49049526-C721-4A40-9D97-E68C5D2FC517}"/>
              </a:ext>
            </a:extLst>
          </p:cNvPr>
          <p:cNvSpPr>
            <a:spLocks noGrp="1"/>
          </p:cNvSpPr>
          <p:nvPr>
            <p:ph type="body" sz="quarter" idx="11"/>
          </p:nvPr>
        </p:nvSpPr>
        <p:spPr>
          <a:xfrm>
            <a:off x="457200" y="1854200"/>
            <a:ext cx="3162300" cy="496007"/>
          </a:xfrm>
        </p:spPr>
        <p:txBody>
          <a:bodyPr/>
          <a:lstStyle>
            <a:lvl1pPr>
              <a:defRPr sz="3200" b="1">
                <a:solidFill>
                  <a:schemeClr val="accent1"/>
                </a:solidFill>
              </a:defRPr>
            </a:lvl1pPr>
            <a:lvl2pPr marL="457200" indent="0">
              <a:buNone/>
              <a:defRPr/>
            </a:lvl2pPr>
          </a:lstStyle>
          <a:p>
            <a:pPr lvl="0"/>
            <a:r>
              <a:rPr lang="en-US" dirty="0"/>
              <a:t>Click to edit</a:t>
            </a:r>
          </a:p>
        </p:txBody>
      </p:sp>
      <p:sp>
        <p:nvSpPr>
          <p:cNvPr id="16" name="Text Placeholder 8">
            <a:extLst>
              <a:ext uri="{FF2B5EF4-FFF2-40B4-BE49-F238E27FC236}">
                <a16:creationId xmlns:a16="http://schemas.microsoft.com/office/drawing/2014/main" id="{4861ED52-5A2E-4BDB-A864-CFA7234C489A}"/>
              </a:ext>
            </a:extLst>
          </p:cNvPr>
          <p:cNvSpPr>
            <a:spLocks noGrp="1"/>
          </p:cNvSpPr>
          <p:nvPr>
            <p:ph type="body" sz="quarter" idx="12"/>
          </p:nvPr>
        </p:nvSpPr>
        <p:spPr>
          <a:xfrm>
            <a:off x="457200" y="2683712"/>
            <a:ext cx="3162300" cy="258763"/>
          </a:xfrm>
        </p:spPr>
        <p:txBody>
          <a:bodyPr vert="horz" lIns="0" tIns="0" rIns="91440" bIns="0" rtlCol="0" anchor="ctr" anchorCtr="0">
            <a:noAutofit/>
          </a:bodyPr>
          <a:lstStyle>
            <a:lvl1pPr>
              <a:defRPr lang="en-US" sz="1400" dirty="0" smtClean="0"/>
            </a:lvl1pPr>
          </a:lstStyle>
          <a:p>
            <a:pPr lvl="0">
              <a:spcAft>
                <a:spcPts val="600"/>
              </a:spcAft>
            </a:pPr>
            <a:r>
              <a:rPr lang="en-US" dirty="0"/>
              <a:t>Click to edit Master text styles</a:t>
            </a:r>
          </a:p>
        </p:txBody>
      </p:sp>
      <p:sp>
        <p:nvSpPr>
          <p:cNvPr id="17" name="Text Placeholder 12">
            <a:extLst>
              <a:ext uri="{FF2B5EF4-FFF2-40B4-BE49-F238E27FC236}">
                <a16:creationId xmlns:a16="http://schemas.microsoft.com/office/drawing/2014/main" id="{7F684E30-D1F4-456E-A4F1-E8A22DD8B178}"/>
              </a:ext>
            </a:extLst>
          </p:cNvPr>
          <p:cNvSpPr>
            <a:spLocks noGrp="1"/>
          </p:cNvSpPr>
          <p:nvPr>
            <p:ph type="body" sz="quarter" idx="13"/>
          </p:nvPr>
        </p:nvSpPr>
        <p:spPr>
          <a:xfrm>
            <a:off x="457200" y="3020897"/>
            <a:ext cx="3162300" cy="496007"/>
          </a:xfrm>
        </p:spPr>
        <p:txBody>
          <a:bodyPr/>
          <a:lstStyle>
            <a:lvl1pPr>
              <a:defRPr sz="3200" b="1">
                <a:solidFill>
                  <a:schemeClr val="accent1"/>
                </a:solidFill>
              </a:defRPr>
            </a:lvl1pPr>
            <a:lvl2pPr marL="457200" indent="0">
              <a:buNone/>
              <a:defRPr/>
            </a:lvl2pPr>
          </a:lstStyle>
          <a:p>
            <a:pPr lvl="0"/>
            <a:r>
              <a:rPr lang="en-US" dirty="0"/>
              <a:t>Click to edit</a:t>
            </a:r>
          </a:p>
        </p:txBody>
      </p:sp>
      <p:sp>
        <p:nvSpPr>
          <p:cNvPr id="19" name="Text Placeholder 18">
            <a:extLst>
              <a:ext uri="{FF2B5EF4-FFF2-40B4-BE49-F238E27FC236}">
                <a16:creationId xmlns:a16="http://schemas.microsoft.com/office/drawing/2014/main" id="{9A88729D-7E4E-407B-AC75-1ED86F7D70F1}"/>
              </a:ext>
            </a:extLst>
          </p:cNvPr>
          <p:cNvSpPr>
            <a:spLocks noGrp="1"/>
          </p:cNvSpPr>
          <p:nvPr>
            <p:ph type="body" sz="quarter" idx="14"/>
          </p:nvPr>
        </p:nvSpPr>
        <p:spPr>
          <a:xfrm>
            <a:off x="457200" y="3998117"/>
            <a:ext cx="3063875" cy="373062"/>
          </a:xfrm>
        </p:spPr>
        <p:txBody>
          <a:bodyPr rIns="182880" anchor="ctr" anchorCtr="0"/>
          <a:lstStyle>
            <a:lvl1pPr marL="0" algn="l" defTabSz="457200" rtl="0" eaLnBrk="1" latinLnBrk="0" hangingPunct="1">
              <a:defRPr lang="en-US" sz="1200" kern="1200" dirty="0" smtClean="0">
                <a:solidFill>
                  <a:schemeClr val="bg1"/>
                </a:solidFill>
                <a:latin typeface="+mn-lt"/>
                <a:ea typeface="+mn-ea"/>
                <a:cs typeface="+mn-cs"/>
              </a:defRPr>
            </a:lvl1pPr>
          </a:lstStyle>
          <a:p>
            <a:pPr lvl="0"/>
            <a:r>
              <a:rPr lang="en-US" dirty="0"/>
              <a:t>Click to edit Master text styles</a:t>
            </a:r>
          </a:p>
        </p:txBody>
      </p:sp>
      <p:sp>
        <p:nvSpPr>
          <p:cNvPr id="21" name="Content Placeholder 20">
            <a:extLst>
              <a:ext uri="{FF2B5EF4-FFF2-40B4-BE49-F238E27FC236}">
                <a16:creationId xmlns:a16="http://schemas.microsoft.com/office/drawing/2014/main" id="{9621B9E1-E047-47F4-95CC-01C589CC6D91}"/>
              </a:ext>
            </a:extLst>
          </p:cNvPr>
          <p:cNvSpPr>
            <a:spLocks noGrp="1"/>
          </p:cNvSpPr>
          <p:nvPr>
            <p:ph sz="quarter" idx="15" hasCustomPrompt="1"/>
          </p:nvPr>
        </p:nvSpPr>
        <p:spPr>
          <a:xfrm>
            <a:off x="4178300" y="285750"/>
            <a:ext cx="4508500" cy="4210050"/>
          </a:xfrm>
        </p:spPr>
        <p:txBody>
          <a:bodyPr tIns="914400"/>
          <a:lstStyle>
            <a:lvl1pPr algn="ctr">
              <a:defRPr/>
            </a:lvl1pPr>
          </a:lstStyle>
          <a:p>
            <a:pPr lvl="0"/>
            <a:r>
              <a:rPr lang="en-US" dirty="0"/>
              <a:t>Click or tap icon below to insert: Table, Chart, Graphic, Image, Video, etc.</a:t>
            </a:r>
          </a:p>
        </p:txBody>
      </p:sp>
    </p:spTree>
    <p:extLst>
      <p:ext uri="{BB962C8B-B14F-4D97-AF65-F5344CB8AC3E}">
        <p14:creationId xmlns:p14="http://schemas.microsoft.com/office/powerpoint/2010/main" val="1605271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tyle 1 short text + imag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76CB2A42-BFAB-4D2F-BCCD-5492D3042B65}"/>
              </a:ext>
            </a:extLst>
          </p:cNvPr>
          <p:cNvSpPr>
            <a:spLocks noGrp="1"/>
          </p:cNvSpPr>
          <p:nvPr>
            <p:ph type="title"/>
          </p:nvPr>
        </p:nvSpPr>
        <p:spPr>
          <a:xfrm>
            <a:off x="457200" y="2228532"/>
            <a:ext cx="2705100" cy="686436"/>
          </a:xfrm>
          <a:prstGeom prst="rect">
            <a:avLst/>
          </a:prstGeom>
        </p:spPr>
        <p:txBody>
          <a:bodyPr vert="horz" lIns="0" tIns="0" rIns="0" bIns="0" rtlCol="0" anchor="ctr" anchorCtr="0">
            <a:noAutofit/>
          </a:bodyPr>
          <a:lstStyle/>
          <a:p>
            <a:r>
              <a:rPr lang="en-US" dirty="0"/>
              <a:t>Click to edit Master title style</a:t>
            </a:r>
          </a:p>
        </p:txBody>
      </p:sp>
      <p:sp>
        <p:nvSpPr>
          <p:cNvPr id="5" name="Rectangle 4">
            <a:extLst>
              <a:ext uri="{FF2B5EF4-FFF2-40B4-BE49-F238E27FC236}">
                <a16:creationId xmlns:a16="http://schemas.microsoft.com/office/drawing/2014/main" id="{58600BA1-1381-49FC-A828-42455276F2EB}"/>
              </a:ext>
            </a:extLst>
          </p:cNvPr>
          <p:cNvSpPr/>
          <p:nvPr userDrawn="1"/>
        </p:nvSpPr>
        <p:spPr>
          <a:xfrm>
            <a:off x="3419475" y="0"/>
            <a:ext cx="5724525" cy="5143500"/>
          </a:xfrm>
          <a:prstGeom prst="rect">
            <a:avLst/>
          </a:prstGeom>
          <a:solidFill>
            <a:schemeClr val="bg1"/>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6" name="Content Placeholder 5">
            <a:extLst>
              <a:ext uri="{FF2B5EF4-FFF2-40B4-BE49-F238E27FC236}">
                <a16:creationId xmlns:a16="http://schemas.microsoft.com/office/drawing/2014/main" id="{C2B77B8C-870F-4C6B-90AA-FAE68B86E707}"/>
              </a:ext>
            </a:extLst>
          </p:cNvPr>
          <p:cNvSpPr>
            <a:spLocks noGrp="1"/>
          </p:cNvSpPr>
          <p:nvPr>
            <p:ph sz="quarter" idx="10" hasCustomPrompt="1"/>
          </p:nvPr>
        </p:nvSpPr>
        <p:spPr>
          <a:xfrm>
            <a:off x="3705225" y="285750"/>
            <a:ext cx="4981575" cy="4210050"/>
          </a:xfrm>
          <a:noFill/>
        </p:spPr>
        <p:txBody>
          <a:bodyPr tIns="1097280"/>
          <a:lstStyle>
            <a:lvl1pPr algn="ctr">
              <a:defRPr sz="1800" baseline="0"/>
            </a:lvl1pPr>
          </a:lstStyle>
          <a:p>
            <a:pPr lvl="0"/>
            <a:r>
              <a:rPr lang="en-US" dirty="0"/>
              <a:t>Click or tap icon below to insert: Table, Chart, Graphic, Image, Video, etc.</a:t>
            </a:r>
          </a:p>
        </p:txBody>
      </p:sp>
    </p:spTree>
    <p:extLst>
      <p:ext uri="{BB962C8B-B14F-4D97-AF65-F5344CB8AC3E}">
        <p14:creationId xmlns:p14="http://schemas.microsoft.com/office/powerpoint/2010/main" val="2336278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42" presetClass="path" presetSubtype="0" decel="100000" fill="hold" grpId="1" nodeType="withEffect">
                                  <p:stCondLst>
                                    <p:cond delay="0"/>
                                  </p:stCondLst>
                                  <p:childTnLst>
                                    <p:animMotion origin="layout" path="M 0.63055 0 L 8.33333E-7 0 " pathEditMode="relative" rAng="0" ptsTypes="AA">
                                      <p:cBhvr>
                                        <p:cTn id="8" dur="700" fill="hold"/>
                                        <p:tgtEl>
                                          <p:spTgt spid="5"/>
                                        </p:tgtEl>
                                        <p:attrNameLst>
                                          <p:attrName>ppt_x</p:attrName>
                                          <p:attrName>ppt_y</p:attrName>
                                        </p:attrNameLst>
                                      </p:cBhvr>
                                      <p:rCtr x="-31528" y="0"/>
                                    </p:animMotion>
                                  </p:childTnLst>
                                </p:cTn>
                              </p:par>
                            </p:childTnLst>
                          </p:cTn>
                        </p:par>
                        <p:par>
                          <p:cTn id="9" fill="hold">
                            <p:stCondLst>
                              <p:cond delay="700"/>
                            </p:stCondLst>
                            <p:childTnLst>
                              <p:par>
                                <p:cTn id="10" presetID="10" presetClass="entr" presetSubtype="0" fill="hold" grpId="0" nodeType="after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uiExpand="1">
        <p:tmplLst>
          <p:tmpl>
            <p:tnLst>
              <p:par>
                <p:cTn presetID="10" presetClass="entr" presetSubtype="0"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tyle 2 short text + imag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76CB2A42-BFAB-4D2F-BCCD-5492D3042B65}"/>
              </a:ext>
            </a:extLst>
          </p:cNvPr>
          <p:cNvSpPr>
            <a:spLocks noGrp="1"/>
          </p:cNvSpPr>
          <p:nvPr>
            <p:ph type="title"/>
          </p:nvPr>
        </p:nvSpPr>
        <p:spPr>
          <a:xfrm>
            <a:off x="457200" y="285750"/>
            <a:ext cx="8229600" cy="686436"/>
          </a:xfrm>
          <a:prstGeom prst="rect">
            <a:avLst/>
          </a:prstGeom>
        </p:spPr>
        <p:txBody>
          <a:bodyPr vert="horz" lIns="0" tIns="0" rIns="0" bIns="0" rtlCol="0" anchor="t" anchorCtr="0">
            <a:noAutofit/>
          </a:bodyPr>
          <a:lstStyle/>
          <a:p>
            <a:r>
              <a:rPr lang="en-US"/>
              <a:t>Click to edit Master title style</a:t>
            </a:r>
            <a:endParaRPr lang="en-US" dirty="0"/>
          </a:p>
        </p:txBody>
      </p:sp>
      <p:sp>
        <p:nvSpPr>
          <p:cNvPr id="4" name="Rectangle 3">
            <a:extLst>
              <a:ext uri="{FF2B5EF4-FFF2-40B4-BE49-F238E27FC236}">
                <a16:creationId xmlns:a16="http://schemas.microsoft.com/office/drawing/2014/main" id="{43166D1E-9A58-48B2-B529-BE7AF42DB0BF}"/>
              </a:ext>
            </a:extLst>
          </p:cNvPr>
          <p:cNvSpPr/>
          <p:nvPr userDrawn="1"/>
        </p:nvSpPr>
        <p:spPr>
          <a:xfrm>
            <a:off x="1" y="1152524"/>
            <a:ext cx="9144000" cy="3343275"/>
          </a:xfrm>
          <a:prstGeom prst="rect">
            <a:avLst/>
          </a:prstGeom>
          <a:solidFill>
            <a:schemeClr val="bg1"/>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5" name="Content Placeholder 4">
            <a:extLst>
              <a:ext uri="{FF2B5EF4-FFF2-40B4-BE49-F238E27FC236}">
                <a16:creationId xmlns:a16="http://schemas.microsoft.com/office/drawing/2014/main" id="{0C219D96-022C-442C-B6D9-647DB4D1D790}"/>
              </a:ext>
            </a:extLst>
          </p:cNvPr>
          <p:cNvSpPr>
            <a:spLocks noGrp="1"/>
          </p:cNvSpPr>
          <p:nvPr>
            <p:ph sz="quarter" idx="10" hasCustomPrompt="1"/>
          </p:nvPr>
        </p:nvSpPr>
        <p:spPr>
          <a:xfrm>
            <a:off x="457200" y="1347786"/>
            <a:ext cx="8229600" cy="2952750"/>
          </a:xfrm>
        </p:spPr>
        <p:txBody>
          <a:bodyPr tIns="548640"/>
          <a:lstStyle>
            <a:lvl1pPr algn="ctr">
              <a:defRPr/>
            </a:lvl1pPr>
          </a:lstStyle>
          <a:p>
            <a:pPr lvl="0"/>
            <a:r>
              <a:rPr lang="en-US" dirty="0"/>
              <a:t>Click or tap icon below to insert: Table, Chart, Graphic, Image, Video, etc.</a:t>
            </a:r>
          </a:p>
        </p:txBody>
      </p:sp>
    </p:spTree>
    <p:extLst>
      <p:ext uri="{BB962C8B-B14F-4D97-AF65-F5344CB8AC3E}">
        <p14:creationId xmlns:p14="http://schemas.microsoft.com/office/powerpoint/2010/main" val="2224233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42" presetClass="path" presetSubtype="0" decel="100000" fill="hold" grpId="1" nodeType="withEffect">
                                  <p:stCondLst>
                                    <p:cond delay="0"/>
                                  </p:stCondLst>
                                  <p:childTnLst>
                                    <p:animMotion origin="layout" path="M 0.63056 -4.07407E-6 L 0 -4.07407E-6 " pathEditMode="relative" rAng="0" ptsTypes="AA">
                                      <p:cBhvr>
                                        <p:cTn id="8" dur="700" fill="hold"/>
                                        <p:tgtEl>
                                          <p:spTgt spid="4"/>
                                        </p:tgtEl>
                                        <p:attrNameLst>
                                          <p:attrName>ppt_x</p:attrName>
                                          <p:attrName>ppt_y</p:attrName>
                                        </p:attrNameLst>
                                      </p:cBhvr>
                                      <p:rCtr x="-31528" y="0"/>
                                    </p:animMotion>
                                  </p:childTnLst>
                                </p:cTn>
                              </p:par>
                            </p:childTnLst>
                          </p:cTn>
                        </p:par>
                        <p:par>
                          <p:cTn id="9" fill="hold">
                            <p:stCondLst>
                              <p:cond delay="700"/>
                            </p:stCondLst>
                            <p:childTnLst>
                              <p:par>
                                <p:cTn id="10" presetID="10" presetClass="entr" presetSubtype="0"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p:tmplLst>
          <p:tmpl>
            <p:tnLst>
              <p:par>
                <p:cTn presetID="10" presetClass="entr" presetSubtype="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Slide Option 1">
    <p:bg>
      <p:bgRef idx="1001">
        <a:schemeClr val="bg1"/>
      </p:bgRef>
    </p:bg>
    <p:spTree>
      <p:nvGrpSpPr>
        <p:cNvPr id="1" name=""/>
        <p:cNvGrpSpPr/>
        <p:nvPr/>
      </p:nvGrpSpPr>
      <p:grpSpPr>
        <a:xfrm>
          <a:off x="0" y="0"/>
          <a:ext cx="0" cy="0"/>
          <a:chOff x="0" y="0"/>
          <a:chExt cx="0" cy="0"/>
        </a:xfrm>
      </p:grpSpPr>
      <p:sp>
        <p:nvSpPr>
          <p:cNvPr id="81" name="Rectangle 80">
            <a:extLst>
              <a:ext uri="{FF2B5EF4-FFF2-40B4-BE49-F238E27FC236}">
                <a16:creationId xmlns:a16="http://schemas.microsoft.com/office/drawing/2014/main" id="{C60E932C-F8AA-4F65-90B7-C4FE6CC32F84}"/>
              </a:ext>
            </a:extLst>
          </p:cNvPr>
          <p:cNvSpPr/>
          <p:nvPr userDrawn="1"/>
        </p:nvSpPr>
        <p:spPr>
          <a:xfrm>
            <a:off x="0" y="0"/>
            <a:ext cx="9144000" cy="5143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pic>
        <p:nvPicPr>
          <p:cNvPr id="2" name="Picture 1">
            <a:extLst>
              <a:ext uri="{FF2B5EF4-FFF2-40B4-BE49-F238E27FC236}">
                <a16:creationId xmlns:a16="http://schemas.microsoft.com/office/drawing/2014/main" id="{2141DA6E-C6F6-4652-9F42-CE18653A1A18}"/>
              </a:ext>
            </a:extLst>
          </p:cNvPr>
          <p:cNvPicPr>
            <a:picLocks noChangeAspect="1"/>
          </p:cNvPicPr>
          <p:nvPr userDrawn="1"/>
        </p:nvPicPr>
        <p:blipFill>
          <a:blip r:embed="rId2"/>
          <a:stretch>
            <a:fillRect/>
          </a:stretch>
        </p:blipFill>
        <p:spPr>
          <a:xfrm>
            <a:off x="5834852" y="0"/>
            <a:ext cx="3309148" cy="5143500"/>
          </a:xfrm>
          <a:prstGeom prst="rect">
            <a:avLst/>
          </a:prstGeom>
        </p:spPr>
      </p:pic>
      <p:sp>
        <p:nvSpPr>
          <p:cNvPr id="85" name="Rectangle 84">
            <a:extLst>
              <a:ext uri="{FF2B5EF4-FFF2-40B4-BE49-F238E27FC236}">
                <a16:creationId xmlns:a16="http://schemas.microsoft.com/office/drawing/2014/main" id="{3AF2D64E-7699-4B5F-988B-3F2116A9E197}"/>
              </a:ext>
            </a:extLst>
          </p:cNvPr>
          <p:cNvSpPr/>
          <p:nvPr userDrawn="1"/>
        </p:nvSpPr>
        <p:spPr bwMode="white">
          <a:xfrm>
            <a:off x="0" y="0"/>
            <a:ext cx="9144000" cy="5143500"/>
          </a:xfrm>
          <a:prstGeom prst="rect">
            <a:avLst/>
          </a:prstGeom>
          <a:solidFill>
            <a:schemeClr val="bg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83" name="TextBox 82">
            <a:extLst>
              <a:ext uri="{FF2B5EF4-FFF2-40B4-BE49-F238E27FC236}">
                <a16:creationId xmlns:a16="http://schemas.microsoft.com/office/drawing/2014/main" id="{06E59C74-BA02-4D75-AAE3-21544EDF8921}"/>
              </a:ext>
            </a:extLst>
          </p:cNvPr>
          <p:cNvSpPr txBox="1"/>
          <p:nvPr userDrawn="1"/>
        </p:nvSpPr>
        <p:spPr bwMode="black">
          <a:xfrm>
            <a:off x="7840980" y="4629150"/>
            <a:ext cx="845820" cy="157343"/>
          </a:xfrm>
          <a:prstGeom prst="rect">
            <a:avLst/>
          </a:prstGeom>
          <a:noFill/>
        </p:spPr>
        <p:txBody>
          <a:bodyPr wrap="square" lIns="0" tIns="0" rIns="0" bIns="0" rtlCol="0" anchor="ctr" anchorCtr="0">
            <a:noAutofit/>
          </a:bodyPr>
          <a:lstStyle/>
          <a:p>
            <a:pPr algn="r"/>
            <a:fld id="{E1628AAE-5A61-43EB-BBD4-97DB23400D9C}" type="slidenum">
              <a:rPr lang="en-US" sz="800" smtClean="0">
                <a:solidFill>
                  <a:schemeClr val="tx1">
                    <a:lumMod val="25000"/>
                    <a:lumOff val="75000"/>
                  </a:schemeClr>
                </a:solidFill>
              </a:rPr>
              <a:t>‹#›</a:t>
            </a:fld>
            <a:endParaRPr lang="en-US" sz="800" dirty="0">
              <a:solidFill>
                <a:schemeClr val="tx1">
                  <a:lumMod val="25000"/>
                  <a:lumOff val="75000"/>
                </a:schemeClr>
              </a:solidFill>
            </a:endParaRPr>
          </a:p>
        </p:txBody>
      </p:sp>
      <p:sp>
        <p:nvSpPr>
          <p:cNvPr id="79" name="Text Placeholder 11">
            <a:extLst>
              <a:ext uri="{FF2B5EF4-FFF2-40B4-BE49-F238E27FC236}">
                <a16:creationId xmlns:a16="http://schemas.microsoft.com/office/drawing/2014/main" id="{74B13E59-08A4-4875-A074-5CB651569D5A}"/>
              </a:ext>
            </a:extLst>
          </p:cNvPr>
          <p:cNvSpPr>
            <a:spLocks noGrp="1"/>
          </p:cNvSpPr>
          <p:nvPr userDrawn="1">
            <p:ph type="body" sz="quarter" idx="13" hasCustomPrompt="1"/>
          </p:nvPr>
        </p:nvSpPr>
        <p:spPr>
          <a:xfrm>
            <a:off x="466958" y="2711450"/>
            <a:ext cx="6041582" cy="434974"/>
          </a:xfrm>
        </p:spPr>
        <p:txBody>
          <a:bodyPr/>
          <a:lstStyle>
            <a:lvl1pPr marL="0" indent="0" algn="l">
              <a:spcBef>
                <a:spcPts val="0"/>
              </a:spcBef>
              <a:buNone/>
              <a:defRPr>
                <a:solidFill>
                  <a:schemeClr val="accent1"/>
                </a:solidFill>
              </a:defRPr>
            </a:lvl1pPr>
          </a:lstStyle>
          <a:p>
            <a:pPr lvl="0"/>
            <a:r>
              <a:rPr lang="en-US" dirty="0"/>
              <a:t>Section subhead</a:t>
            </a:r>
          </a:p>
        </p:txBody>
      </p:sp>
      <p:sp>
        <p:nvSpPr>
          <p:cNvPr id="80" name="Text Placeholder 8">
            <a:extLst>
              <a:ext uri="{FF2B5EF4-FFF2-40B4-BE49-F238E27FC236}">
                <a16:creationId xmlns:a16="http://schemas.microsoft.com/office/drawing/2014/main" id="{9981F4FC-DF7D-4205-8E45-D56DFCD45C39}"/>
              </a:ext>
            </a:extLst>
          </p:cNvPr>
          <p:cNvSpPr>
            <a:spLocks noGrp="1"/>
          </p:cNvSpPr>
          <p:nvPr userDrawn="1">
            <p:ph type="body" sz="quarter" idx="12" hasCustomPrompt="1"/>
          </p:nvPr>
        </p:nvSpPr>
        <p:spPr>
          <a:xfrm>
            <a:off x="466958" y="1822450"/>
            <a:ext cx="8219842" cy="811265"/>
          </a:xfrm>
        </p:spPr>
        <p:txBody>
          <a:bodyPr anchor="b" anchorCtr="0">
            <a:noAutofit/>
          </a:bodyPr>
          <a:lstStyle>
            <a:lvl1pPr marL="0" indent="0" algn="l">
              <a:spcBef>
                <a:spcPts val="0"/>
              </a:spcBef>
              <a:buNone/>
              <a:defRPr sz="4000" b="1" baseline="0">
                <a:solidFill>
                  <a:schemeClr val="tx1"/>
                </a:solidFill>
                <a:latin typeface="+mj-lt"/>
              </a:defRPr>
            </a:lvl1pPr>
          </a:lstStyle>
          <a:p>
            <a:pPr lvl="0"/>
            <a:r>
              <a:rPr lang="en-US" dirty="0"/>
              <a:t>Section header</a:t>
            </a:r>
          </a:p>
        </p:txBody>
      </p:sp>
      <p:sp>
        <p:nvSpPr>
          <p:cNvPr id="87" name="TextBox 86">
            <a:extLst>
              <a:ext uri="{FF2B5EF4-FFF2-40B4-BE49-F238E27FC236}">
                <a16:creationId xmlns:a16="http://schemas.microsoft.com/office/drawing/2014/main" id="{BE52B3DC-95D4-43F4-835D-BF10B7DDD102}"/>
              </a:ext>
            </a:extLst>
          </p:cNvPr>
          <p:cNvSpPr txBox="1"/>
          <p:nvPr userDrawn="1"/>
        </p:nvSpPr>
        <p:spPr bwMode="black">
          <a:xfrm>
            <a:off x="4639961" y="4629150"/>
            <a:ext cx="3644419" cy="157343"/>
          </a:xfrm>
          <a:prstGeom prst="rect">
            <a:avLst/>
          </a:prstGeom>
          <a:noFill/>
        </p:spPr>
        <p:txBody>
          <a:bodyPr wrap="square" lIns="0" tIns="0" rIns="0" bIns="0" rtlCol="0" anchor="ctr" anchorCtr="0">
            <a:noAutofit/>
          </a:bodyPr>
          <a:lstStyle/>
          <a:p>
            <a:pPr algn="r"/>
            <a:r>
              <a:rPr lang="en-US" sz="800" dirty="0">
                <a:solidFill>
                  <a:schemeClr val="tx1">
                    <a:lumMod val="25000"/>
                    <a:lumOff val="75000"/>
                  </a:schemeClr>
                </a:solidFill>
              </a:rPr>
              <a:t>© 2020 Amazon Web Services, Inc. or its affiliates. All rights reserved   </a:t>
            </a:r>
            <a:r>
              <a:rPr lang="en-US" sz="800" b="1" dirty="0">
                <a:solidFill>
                  <a:schemeClr val="accent1"/>
                </a:solidFill>
              </a:rPr>
              <a:t>|</a:t>
            </a: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66958" y="4786493"/>
            <a:ext cx="814184" cy="228601"/>
          </a:xfrm>
          <a:prstGeom prst="rect">
            <a:avLst/>
          </a:prstGeom>
        </p:spPr>
      </p:pic>
    </p:spTree>
    <p:extLst>
      <p:ext uri="{BB962C8B-B14F-4D97-AF65-F5344CB8AC3E}">
        <p14:creationId xmlns:p14="http://schemas.microsoft.com/office/powerpoint/2010/main" val="9716485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How it works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76CB2A42-BFAB-4D2F-BCCD-5492D3042B65}"/>
              </a:ext>
            </a:extLst>
          </p:cNvPr>
          <p:cNvSpPr>
            <a:spLocks noGrp="1"/>
          </p:cNvSpPr>
          <p:nvPr>
            <p:ph type="title"/>
          </p:nvPr>
        </p:nvSpPr>
        <p:spPr>
          <a:xfrm>
            <a:off x="457200" y="285750"/>
            <a:ext cx="8229600" cy="686436"/>
          </a:xfrm>
          <a:prstGeom prst="rect">
            <a:avLst/>
          </a:prstGeom>
        </p:spPr>
        <p:txBody>
          <a:bodyPr vert="horz" lIns="0" tIns="0" rIns="0" bIns="0" rtlCol="0" anchor="t" anchorCtr="0">
            <a:noAutofit/>
          </a:bodyPr>
          <a:lstStyle/>
          <a:p>
            <a:r>
              <a:rPr lang="en-US"/>
              <a:t>Click to edit Master title style</a:t>
            </a:r>
            <a:endParaRPr lang="en-US" dirty="0"/>
          </a:p>
        </p:txBody>
      </p:sp>
      <p:sp>
        <p:nvSpPr>
          <p:cNvPr id="4" name="Rectangle 3">
            <a:extLst>
              <a:ext uri="{FF2B5EF4-FFF2-40B4-BE49-F238E27FC236}">
                <a16:creationId xmlns:a16="http://schemas.microsoft.com/office/drawing/2014/main" id="{43166D1E-9A58-48B2-B529-BE7AF42DB0BF}"/>
              </a:ext>
            </a:extLst>
          </p:cNvPr>
          <p:cNvSpPr/>
          <p:nvPr userDrawn="1"/>
        </p:nvSpPr>
        <p:spPr>
          <a:xfrm>
            <a:off x="1" y="1152524"/>
            <a:ext cx="9144000" cy="3343275"/>
          </a:xfrm>
          <a:prstGeom prst="rect">
            <a:avLst/>
          </a:prstGeom>
          <a:solidFill>
            <a:schemeClr val="bg1"/>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5" name="Content Placeholder 4">
            <a:extLst>
              <a:ext uri="{FF2B5EF4-FFF2-40B4-BE49-F238E27FC236}">
                <a16:creationId xmlns:a16="http://schemas.microsoft.com/office/drawing/2014/main" id="{0C219D96-022C-442C-B6D9-647DB4D1D790}"/>
              </a:ext>
            </a:extLst>
          </p:cNvPr>
          <p:cNvSpPr>
            <a:spLocks noGrp="1"/>
          </p:cNvSpPr>
          <p:nvPr>
            <p:ph sz="quarter" idx="10" hasCustomPrompt="1"/>
          </p:nvPr>
        </p:nvSpPr>
        <p:spPr>
          <a:xfrm>
            <a:off x="457200" y="1347786"/>
            <a:ext cx="8229600" cy="2952750"/>
          </a:xfrm>
        </p:spPr>
        <p:txBody>
          <a:bodyPr tIns="548640"/>
          <a:lstStyle>
            <a:lvl1pPr algn="ctr">
              <a:defRPr/>
            </a:lvl1pPr>
          </a:lstStyle>
          <a:p>
            <a:pPr lvl="0"/>
            <a:r>
              <a:rPr lang="en-US" dirty="0"/>
              <a:t>Click or tap icon below to insert: Table, Chart, Graphic, Image, Video, etc.</a:t>
            </a:r>
          </a:p>
        </p:txBody>
      </p:sp>
    </p:spTree>
    <p:extLst>
      <p:ext uri="{BB962C8B-B14F-4D97-AF65-F5344CB8AC3E}">
        <p14:creationId xmlns:p14="http://schemas.microsoft.com/office/powerpoint/2010/main" val="31379051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42" presetClass="path" presetSubtype="0" decel="100000" fill="hold" grpId="1" nodeType="withEffect">
                                  <p:stCondLst>
                                    <p:cond delay="0"/>
                                  </p:stCondLst>
                                  <p:childTnLst>
                                    <p:animMotion origin="layout" path="M 0.63056 -4.07407E-6 L 0 -4.07407E-6 " pathEditMode="relative" rAng="0" ptsTypes="AA">
                                      <p:cBhvr>
                                        <p:cTn id="8" dur="700" fill="hold"/>
                                        <p:tgtEl>
                                          <p:spTgt spid="4"/>
                                        </p:tgtEl>
                                        <p:attrNameLst>
                                          <p:attrName>ppt_x</p:attrName>
                                          <p:attrName>ppt_y</p:attrName>
                                        </p:attrNameLst>
                                      </p:cBhvr>
                                      <p:rCtr x="-31528" y="0"/>
                                    </p:animMotion>
                                  </p:childTnLst>
                                </p:cTn>
                              </p:par>
                            </p:childTnLst>
                          </p:cTn>
                        </p:par>
                        <p:par>
                          <p:cTn id="9" fill="hold">
                            <p:stCondLst>
                              <p:cond delay="700"/>
                            </p:stCondLst>
                            <p:childTnLst>
                              <p:par>
                                <p:cTn id="10" presetID="10" presetClass="entr" presetSubtype="0"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p:tmplLst>
          <p:tmpl>
            <p:tnLst>
              <p:par>
                <p:cTn presetID="10" presetClass="entr" presetSubtype="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ustomer solution architectur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76CB2A42-BFAB-4D2F-BCCD-5492D3042B65}"/>
              </a:ext>
            </a:extLst>
          </p:cNvPr>
          <p:cNvSpPr>
            <a:spLocks noGrp="1"/>
          </p:cNvSpPr>
          <p:nvPr>
            <p:ph type="title"/>
          </p:nvPr>
        </p:nvSpPr>
        <p:spPr>
          <a:xfrm>
            <a:off x="1284194" y="285750"/>
            <a:ext cx="7402606" cy="686436"/>
          </a:xfrm>
          <a:prstGeom prst="rect">
            <a:avLst/>
          </a:prstGeom>
        </p:spPr>
        <p:txBody>
          <a:bodyPr vert="horz" lIns="0" tIns="0" rIns="0" bIns="0" rtlCol="0" anchor="t" anchorCtr="0">
            <a:noAutofit/>
          </a:bodyPr>
          <a:lstStyle/>
          <a:p>
            <a:r>
              <a:rPr lang="en-US"/>
              <a:t>Click to edit Master title style</a:t>
            </a:r>
            <a:endParaRPr lang="en-US" dirty="0"/>
          </a:p>
        </p:txBody>
      </p:sp>
      <p:sp>
        <p:nvSpPr>
          <p:cNvPr id="4" name="Rectangle 3">
            <a:extLst>
              <a:ext uri="{FF2B5EF4-FFF2-40B4-BE49-F238E27FC236}">
                <a16:creationId xmlns:a16="http://schemas.microsoft.com/office/drawing/2014/main" id="{43166D1E-9A58-48B2-B529-BE7AF42DB0BF}"/>
              </a:ext>
            </a:extLst>
          </p:cNvPr>
          <p:cNvSpPr/>
          <p:nvPr userDrawn="1"/>
        </p:nvSpPr>
        <p:spPr>
          <a:xfrm>
            <a:off x="1" y="1152524"/>
            <a:ext cx="9144000" cy="3343275"/>
          </a:xfrm>
          <a:prstGeom prst="rect">
            <a:avLst/>
          </a:prstGeom>
          <a:solidFill>
            <a:schemeClr val="bg1"/>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5" name="Content Placeholder 4">
            <a:extLst>
              <a:ext uri="{FF2B5EF4-FFF2-40B4-BE49-F238E27FC236}">
                <a16:creationId xmlns:a16="http://schemas.microsoft.com/office/drawing/2014/main" id="{0C219D96-022C-442C-B6D9-647DB4D1D790}"/>
              </a:ext>
            </a:extLst>
          </p:cNvPr>
          <p:cNvSpPr>
            <a:spLocks noGrp="1"/>
          </p:cNvSpPr>
          <p:nvPr>
            <p:ph sz="quarter" idx="10" hasCustomPrompt="1"/>
          </p:nvPr>
        </p:nvSpPr>
        <p:spPr>
          <a:xfrm>
            <a:off x="5915029" y="1347786"/>
            <a:ext cx="2771770" cy="2952750"/>
          </a:xfrm>
        </p:spPr>
        <p:txBody>
          <a:bodyPr tIns="182880" anchor="t" anchorCtr="0"/>
          <a:lstStyle>
            <a:lvl1pPr algn="ctr">
              <a:defRPr sz="1600"/>
            </a:lvl1pPr>
            <a:lvl2pPr>
              <a:defRPr sz="1400"/>
            </a:lvl2pPr>
            <a:lvl3pPr>
              <a:defRPr sz="1200"/>
            </a:lvl3pPr>
            <a:lvl4pPr>
              <a:defRPr sz="1100"/>
            </a:lvl4pPr>
            <a:lvl5pPr>
              <a:defRPr sz="1100"/>
            </a:lvl5pPr>
          </a:lstStyle>
          <a:p>
            <a:pPr lvl="0"/>
            <a:r>
              <a:rPr lang="en-US" dirty="0"/>
              <a:t>Brief description</a:t>
            </a:r>
          </a:p>
        </p:txBody>
      </p:sp>
      <p:sp>
        <p:nvSpPr>
          <p:cNvPr id="6" name="Picture Placeholder 5">
            <a:extLst>
              <a:ext uri="{FF2B5EF4-FFF2-40B4-BE49-F238E27FC236}">
                <a16:creationId xmlns:a16="http://schemas.microsoft.com/office/drawing/2014/main" id="{F12783F2-70EE-4F9A-9EE2-E0A3CE0F7751}"/>
              </a:ext>
            </a:extLst>
          </p:cNvPr>
          <p:cNvSpPr>
            <a:spLocks noGrp="1"/>
          </p:cNvSpPr>
          <p:nvPr>
            <p:ph type="pic" sz="quarter" idx="11" hasCustomPrompt="1"/>
          </p:nvPr>
        </p:nvSpPr>
        <p:spPr>
          <a:xfrm>
            <a:off x="457200" y="285750"/>
            <a:ext cx="712788" cy="686436"/>
          </a:xfrm>
        </p:spPr>
        <p:txBody>
          <a:bodyPr tIns="91440"/>
          <a:lstStyle>
            <a:lvl1pPr algn="ctr">
              <a:defRPr sz="1400"/>
            </a:lvl1pPr>
          </a:lstStyle>
          <a:p>
            <a:r>
              <a:rPr lang="en-US" dirty="0"/>
              <a:t>Logo</a:t>
            </a:r>
          </a:p>
        </p:txBody>
      </p:sp>
      <p:sp>
        <p:nvSpPr>
          <p:cNvPr id="8" name="Picture Placeholder 7">
            <a:extLst>
              <a:ext uri="{FF2B5EF4-FFF2-40B4-BE49-F238E27FC236}">
                <a16:creationId xmlns:a16="http://schemas.microsoft.com/office/drawing/2014/main" id="{7DF6C517-B5CA-467F-B729-3A17BDF4D9D9}"/>
              </a:ext>
            </a:extLst>
          </p:cNvPr>
          <p:cNvSpPr>
            <a:spLocks noGrp="1"/>
          </p:cNvSpPr>
          <p:nvPr>
            <p:ph type="pic" sz="quarter" idx="12" hasCustomPrompt="1"/>
          </p:nvPr>
        </p:nvSpPr>
        <p:spPr>
          <a:xfrm>
            <a:off x="304799" y="1347787"/>
            <a:ext cx="4954707" cy="2952748"/>
          </a:xfrm>
        </p:spPr>
        <p:txBody>
          <a:bodyPr tIns="182880"/>
          <a:lstStyle>
            <a:lvl1pPr algn="ctr">
              <a:defRPr/>
            </a:lvl1pPr>
          </a:lstStyle>
          <a:p>
            <a:r>
              <a:rPr lang="en-US" dirty="0"/>
              <a:t>Insert diagram of customer solution architecture</a:t>
            </a:r>
          </a:p>
        </p:txBody>
      </p:sp>
      <p:cxnSp>
        <p:nvCxnSpPr>
          <p:cNvPr id="10" name="Straight Connector 9">
            <a:extLst>
              <a:ext uri="{FF2B5EF4-FFF2-40B4-BE49-F238E27FC236}">
                <a16:creationId xmlns:a16="http://schemas.microsoft.com/office/drawing/2014/main" id="{DC767FEE-3864-4F42-A000-91B3C885F47F}"/>
              </a:ext>
            </a:extLst>
          </p:cNvPr>
          <p:cNvCxnSpPr>
            <a:cxnSpLocks/>
          </p:cNvCxnSpPr>
          <p:nvPr userDrawn="1"/>
        </p:nvCxnSpPr>
        <p:spPr>
          <a:xfrm>
            <a:off x="5587272" y="1563051"/>
            <a:ext cx="0" cy="2522220"/>
          </a:xfrm>
          <a:prstGeom prst="line">
            <a:avLst/>
          </a:prstGeom>
          <a:ln w="12700">
            <a:solidFill>
              <a:schemeClr val="tx1">
                <a:lumMod val="50000"/>
              </a:schemeClr>
            </a:solidFill>
            <a:tailEnd type="non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84120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42" presetClass="path" presetSubtype="0" decel="100000" fill="hold" grpId="1" nodeType="withEffect">
                                  <p:stCondLst>
                                    <p:cond delay="0"/>
                                  </p:stCondLst>
                                  <p:childTnLst>
                                    <p:animMotion origin="layout" path="M 0.63056 -4.07407E-6 L 0 -4.07407E-6 " pathEditMode="relative" rAng="0" ptsTypes="AA">
                                      <p:cBhvr>
                                        <p:cTn id="8" dur="700" fill="hold"/>
                                        <p:tgtEl>
                                          <p:spTgt spid="4"/>
                                        </p:tgtEl>
                                        <p:attrNameLst>
                                          <p:attrName>ppt_x</p:attrName>
                                          <p:attrName>ppt_y</p:attrName>
                                        </p:attrNameLst>
                                      </p:cBhvr>
                                      <p:rCtr x="-31528" y="0"/>
                                    </p:animMotion>
                                  </p:childTnLst>
                                </p:cTn>
                              </p:par>
                            </p:childTnLst>
                          </p:cTn>
                        </p:par>
                        <p:par>
                          <p:cTn id="9" fill="hold">
                            <p:stCondLst>
                              <p:cond delay="700"/>
                            </p:stCondLst>
                            <p:childTnLst>
                              <p:par>
                                <p:cTn id="10" presetID="10" presetClass="entr" presetSubtype="0"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par>
                          <p:cTn id="13" fill="hold">
                            <p:stCondLst>
                              <p:cond delay="1200"/>
                            </p:stCondLst>
                            <p:childTnLst>
                              <p:par>
                                <p:cTn id="14" presetID="16" presetClass="entr" presetSubtype="42" fill="hold" nodeType="after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barn(outHorizontal)">
                                      <p:cBhvr>
                                        <p:cTn id="1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p:tmplLst>
          <p:tmpl>
            <p:tnLst>
              <p:par>
                <p:cTn presetID="10" presetClass="entr" presetSubtype="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0154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nk - No Log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DFD2386-D015-4C4C-84BF-0FFA3521BAA2}"/>
              </a:ext>
            </a:extLst>
          </p:cNvPr>
          <p:cNvSpPr/>
          <p:nvPr userDrawn="1"/>
        </p:nvSpPr>
        <p:spPr bwMode="white">
          <a:xfrm>
            <a:off x="0" y="4495800"/>
            <a:ext cx="9144000" cy="6477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893511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Getting started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76CB2A42-BFAB-4D2F-BCCD-5492D3042B65}"/>
              </a:ext>
            </a:extLst>
          </p:cNvPr>
          <p:cNvSpPr>
            <a:spLocks noGrp="1"/>
          </p:cNvSpPr>
          <p:nvPr>
            <p:ph type="title"/>
          </p:nvPr>
        </p:nvSpPr>
        <p:spPr>
          <a:xfrm>
            <a:off x="457200" y="624840"/>
            <a:ext cx="8229600" cy="347346"/>
          </a:xfrm>
          <a:prstGeom prst="rect">
            <a:avLst/>
          </a:prstGeom>
        </p:spPr>
        <p:txBody>
          <a:bodyPr vert="horz" lIns="0" tIns="0" rIns="0" bIns="0" rtlCol="0" anchor="t" anchorCtr="0">
            <a:noAutofit/>
          </a:bodyPr>
          <a:lstStyle>
            <a:lvl1pPr>
              <a:defRPr b="1">
                <a:solidFill>
                  <a:schemeClr val="accent1"/>
                </a:solidFill>
              </a:defRPr>
            </a:lvl1pPr>
          </a:lstStyle>
          <a:p>
            <a:r>
              <a:rPr lang="en-US" dirty="0"/>
              <a:t>Click to edit Master title style</a:t>
            </a:r>
          </a:p>
        </p:txBody>
      </p:sp>
      <p:sp>
        <p:nvSpPr>
          <p:cNvPr id="4" name="TextBox 3">
            <a:extLst>
              <a:ext uri="{FF2B5EF4-FFF2-40B4-BE49-F238E27FC236}">
                <a16:creationId xmlns:a16="http://schemas.microsoft.com/office/drawing/2014/main" id="{4596BBD0-D83B-47B8-8DDA-DC0BD36D1B06}"/>
              </a:ext>
            </a:extLst>
          </p:cNvPr>
          <p:cNvSpPr txBox="1"/>
          <p:nvPr userDrawn="1"/>
        </p:nvSpPr>
        <p:spPr>
          <a:xfrm>
            <a:off x="457200" y="239118"/>
            <a:ext cx="4572000" cy="369332"/>
          </a:xfrm>
          <a:prstGeom prst="rect">
            <a:avLst/>
          </a:prstGeom>
          <a:noFill/>
        </p:spPr>
        <p:txBody>
          <a:bodyPr wrap="square" lIns="0">
            <a:spAutoFit/>
          </a:bodyPr>
          <a:lstStyle/>
          <a:p>
            <a:r>
              <a:rPr lang="en-US" sz="1800" dirty="0"/>
              <a:t>Get started with</a:t>
            </a:r>
            <a:endParaRPr lang="en-US" dirty="0"/>
          </a:p>
        </p:txBody>
      </p:sp>
      <p:sp>
        <p:nvSpPr>
          <p:cNvPr id="5" name="Rectangle 4">
            <a:extLst>
              <a:ext uri="{FF2B5EF4-FFF2-40B4-BE49-F238E27FC236}">
                <a16:creationId xmlns:a16="http://schemas.microsoft.com/office/drawing/2014/main" id="{4B850409-BF62-4543-8318-C1979F79B13F}"/>
              </a:ext>
            </a:extLst>
          </p:cNvPr>
          <p:cNvSpPr/>
          <p:nvPr userDrawn="1"/>
        </p:nvSpPr>
        <p:spPr>
          <a:xfrm>
            <a:off x="457199" y="1074420"/>
            <a:ext cx="2667791" cy="3421379"/>
          </a:xfrm>
          <a:prstGeom prst="rect">
            <a:avLst/>
          </a:prstGeom>
          <a:solidFill>
            <a:schemeClr val="bg1"/>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6" name="Rectangle: Top Corners Rounded 5">
            <a:extLst>
              <a:ext uri="{FF2B5EF4-FFF2-40B4-BE49-F238E27FC236}">
                <a16:creationId xmlns:a16="http://schemas.microsoft.com/office/drawing/2014/main" id="{330AEFEE-62B3-46E1-80D0-0263A0B7516E}"/>
              </a:ext>
            </a:extLst>
          </p:cNvPr>
          <p:cNvSpPr/>
          <p:nvPr userDrawn="1"/>
        </p:nvSpPr>
        <p:spPr>
          <a:xfrm rot="5400000">
            <a:off x="1484935" y="2684957"/>
            <a:ext cx="549420" cy="2604907"/>
          </a:xfrm>
          <a:prstGeom prst="round2SameRect">
            <a:avLst>
              <a:gd name="adj1" fmla="val 50000"/>
              <a:gd name="adj2" fmla="val 0"/>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vert="vert270" lIns="0" tIns="91440" rIns="0" bIns="182880" rtlCol="0" anchor="ctr"/>
          <a:lstStyle/>
          <a:p>
            <a:endParaRPr lang="en-US" sz="1100" b="1" dirty="0">
              <a:solidFill>
                <a:schemeClr val="bg1"/>
              </a:solidFill>
            </a:endParaRPr>
          </a:p>
        </p:txBody>
      </p:sp>
      <p:cxnSp>
        <p:nvCxnSpPr>
          <p:cNvPr id="7" name="Straight Connector 6">
            <a:extLst>
              <a:ext uri="{FF2B5EF4-FFF2-40B4-BE49-F238E27FC236}">
                <a16:creationId xmlns:a16="http://schemas.microsoft.com/office/drawing/2014/main" id="{9DC3A552-7C92-4E42-B7F2-E627716D995C}"/>
              </a:ext>
            </a:extLst>
          </p:cNvPr>
          <p:cNvCxnSpPr>
            <a:cxnSpLocks/>
          </p:cNvCxnSpPr>
          <p:nvPr userDrawn="1"/>
        </p:nvCxnSpPr>
        <p:spPr>
          <a:xfrm>
            <a:off x="457200" y="1074420"/>
            <a:ext cx="0" cy="3421379"/>
          </a:xfrm>
          <a:prstGeom prst="line">
            <a:avLst/>
          </a:prstGeom>
          <a:ln w="31750">
            <a:solidFill>
              <a:schemeClr val="tx1"/>
            </a:solidFill>
            <a:tailEnd type="none"/>
          </a:ln>
          <a:effectLst>
            <a:outerShdw blurRad="63500" sx="102000" sy="102000" algn="ctr"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8" name="Rectangle 7">
            <a:extLst>
              <a:ext uri="{FF2B5EF4-FFF2-40B4-BE49-F238E27FC236}">
                <a16:creationId xmlns:a16="http://schemas.microsoft.com/office/drawing/2014/main" id="{8A0AFDEE-8656-408D-BCF8-70EBB93AA2E4}"/>
              </a:ext>
            </a:extLst>
          </p:cNvPr>
          <p:cNvSpPr/>
          <p:nvPr userDrawn="1"/>
        </p:nvSpPr>
        <p:spPr>
          <a:xfrm>
            <a:off x="3238105" y="1074420"/>
            <a:ext cx="2667791" cy="3421379"/>
          </a:xfrm>
          <a:prstGeom prst="rect">
            <a:avLst/>
          </a:prstGeom>
          <a:solidFill>
            <a:schemeClr val="bg1"/>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9" name="Rectangle: Top Corners Rounded 8">
            <a:extLst>
              <a:ext uri="{FF2B5EF4-FFF2-40B4-BE49-F238E27FC236}">
                <a16:creationId xmlns:a16="http://schemas.microsoft.com/office/drawing/2014/main" id="{6BA23079-F323-41D7-990D-E2ECAE226343}"/>
              </a:ext>
            </a:extLst>
          </p:cNvPr>
          <p:cNvSpPr/>
          <p:nvPr userDrawn="1"/>
        </p:nvSpPr>
        <p:spPr>
          <a:xfrm rot="5400000">
            <a:off x="4265841" y="2684957"/>
            <a:ext cx="549420" cy="2604907"/>
          </a:xfrm>
          <a:prstGeom prst="round2SameRect">
            <a:avLst>
              <a:gd name="adj1" fmla="val 50000"/>
              <a:gd name="adj2" fmla="val 0"/>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vert="vert270" lIns="0" tIns="0" rIns="0" bIns="182880" rtlCol="0" anchor="ctr"/>
          <a:lstStyle/>
          <a:p>
            <a:endParaRPr lang="en-US" sz="1100" b="1" dirty="0">
              <a:solidFill>
                <a:schemeClr val="bg2"/>
              </a:solidFill>
            </a:endParaRPr>
          </a:p>
        </p:txBody>
      </p:sp>
      <p:cxnSp>
        <p:nvCxnSpPr>
          <p:cNvPr id="10" name="Straight Connector 9">
            <a:extLst>
              <a:ext uri="{FF2B5EF4-FFF2-40B4-BE49-F238E27FC236}">
                <a16:creationId xmlns:a16="http://schemas.microsoft.com/office/drawing/2014/main" id="{7BA2AD22-D1ED-4504-A42C-EC3A46D26D41}"/>
              </a:ext>
            </a:extLst>
          </p:cNvPr>
          <p:cNvCxnSpPr>
            <a:cxnSpLocks/>
          </p:cNvCxnSpPr>
          <p:nvPr userDrawn="1"/>
        </p:nvCxnSpPr>
        <p:spPr>
          <a:xfrm>
            <a:off x="3238105" y="1074420"/>
            <a:ext cx="0" cy="3421379"/>
          </a:xfrm>
          <a:prstGeom prst="line">
            <a:avLst/>
          </a:prstGeom>
          <a:ln w="31750">
            <a:solidFill>
              <a:schemeClr val="tx1"/>
            </a:solidFill>
            <a:tailEnd type="none"/>
          </a:ln>
          <a:effectLst>
            <a:outerShdw blurRad="63500" sx="102000" sy="102000" algn="ctr"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11" name="Rectangle 10">
            <a:extLst>
              <a:ext uri="{FF2B5EF4-FFF2-40B4-BE49-F238E27FC236}">
                <a16:creationId xmlns:a16="http://schemas.microsoft.com/office/drawing/2014/main" id="{F1426D48-7040-4422-9D4E-6219C857164A}"/>
              </a:ext>
            </a:extLst>
          </p:cNvPr>
          <p:cNvSpPr/>
          <p:nvPr userDrawn="1"/>
        </p:nvSpPr>
        <p:spPr>
          <a:xfrm>
            <a:off x="6019009" y="1074420"/>
            <a:ext cx="2667791" cy="3421379"/>
          </a:xfrm>
          <a:prstGeom prst="rect">
            <a:avLst/>
          </a:prstGeom>
          <a:solidFill>
            <a:schemeClr val="bg1"/>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12" name="Rectangle: Top Corners Rounded 11">
            <a:extLst>
              <a:ext uri="{FF2B5EF4-FFF2-40B4-BE49-F238E27FC236}">
                <a16:creationId xmlns:a16="http://schemas.microsoft.com/office/drawing/2014/main" id="{9415E5A6-7CAE-441A-AF09-880F7AFCD4AE}"/>
              </a:ext>
            </a:extLst>
          </p:cNvPr>
          <p:cNvSpPr/>
          <p:nvPr userDrawn="1"/>
        </p:nvSpPr>
        <p:spPr>
          <a:xfrm rot="5400000">
            <a:off x="7046751" y="2684957"/>
            <a:ext cx="549421" cy="2604907"/>
          </a:xfrm>
          <a:prstGeom prst="round2SameRect">
            <a:avLst>
              <a:gd name="adj1" fmla="val 50000"/>
              <a:gd name="adj2" fmla="val 0"/>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vert="vert270" lIns="0" tIns="91440" rIns="0" bIns="182880" rtlCol="0" anchor="ctr"/>
          <a:lstStyle/>
          <a:p>
            <a:endParaRPr lang="en-US" sz="1100" b="1" dirty="0">
              <a:solidFill>
                <a:schemeClr val="bg2"/>
              </a:solidFill>
            </a:endParaRPr>
          </a:p>
        </p:txBody>
      </p:sp>
      <p:cxnSp>
        <p:nvCxnSpPr>
          <p:cNvPr id="13" name="Straight Connector 12">
            <a:extLst>
              <a:ext uri="{FF2B5EF4-FFF2-40B4-BE49-F238E27FC236}">
                <a16:creationId xmlns:a16="http://schemas.microsoft.com/office/drawing/2014/main" id="{F1C20AEB-5E8B-4F93-9A42-B473EC3A115E}"/>
              </a:ext>
            </a:extLst>
          </p:cNvPr>
          <p:cNvCxnSpPr>
            <a:cxnSpLocks/>
          </p:cNvCxnSpPr>
          <p:nvPr userDrawn="1"/>
        </p:nvCxnSpPr>
        <p:spPr>
          <a:xfrm>
            <a:off x="6019009" y="1074420"/>
            <a:ext cx="0" cy="3421379"/>
          </a:xfrm>
          <a:prstGeom prst="line">
            <a:avLst/>
          </a:prstGeom>
          <a:ln w="31750">
            <a:solidFill>
              <a:schemeClr val="tx1"/>
            </a:solidFill>
            <a:tailEnd type="none"/>
          </a:ln>
          <a:effectLst>
            <a:outerShdw blurRad="63500" sx="102000" sy="102000" algn="ctr"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14" name="Text Placeholder 18">
            <a:extLst>
              <a:ext uri="{FF2B5EF4-FFF2-40B4-BE49-F238E27FC236}">
                <a16:creationId xmlns:a16="http://schemas.microsoft.com/office/drawing/2014/main" id="{1702F772-2B28-4666-8993-2DC4DBB705B3}"/>
              </a:ext>
            </a:extLst>
          </p:cNvPr>
          <p:cNvSpPr>
            <a:spLocks noGrp="1"/>
          </p:cNvSpPr>
          <p:nvPr>
            <p:ph type="body" sz="quarter" idx="16"/>
          </p:nvPr>
        </p:nvSpPr>
        <p:spPr>
          <a:xfrm>
            <a:off x="457200" y="3800879"/>
            <a:ext cx="2505075" cy="373062"/>
          </a:xfrm>
        </p:spPr>
        <p:txBody>
          <a:bodyPr lIns="91440" rIns="91440" anchor="ctr" anchorCtr="0"/>
          <a:lstStyle>
            <a:lvl1pPr marL="0" algn="l" defTabSz="457200" rtl="0" eaLnBrk="1" latinLnBrk="0" hangingPunct="1">
              <a:defRPr lang="en-US" sz="1200" kern="1200" dirty="0" smtClean="0">
                <a:solidFill>
                  <a:schemeClr val="bg1"/>
                </a:solidFill>
                <a:latin typeface="+mn-lt"/>
                <a:ea typeface="+mn-ea"/>
                <a:cs typeface="+mn-cs"/>
              </a:defRPr>
            </a:lvl1pPr>
          </a:lstStyle>
          <a:p>
            <a:pPr lvl="0"/>
            <a:r>
              <a:rPr lang="en-US" dirty="0"/>
              <a:t>Click to edit Master text styles</a:t>
            </a:r>
          </a:p>
        </p:txBody>
      </p:sp>
      <p:sp>
        <p:nvSpPr>
          <p:cNvPr id="15" name="Text Placeholder 18">
            <a:extLst>
              <a:ext uri="{FF2B5EF4-FFF2-40B4-BE49-F238E27FC236}">
                <a16:creationId xmlns:a16="http://schemas.microsoft.com/office/drawing/2014/main" id="{C2917758-9D21-415E-A760-3DD627335D55}"/>
              </a:ext>
            </a:extLst>
          </p:cNvPr>
          <p:cNvSpPr>
            <a:spLocks noGrp="1"/>
          </p:cNvSpPr>
          <p:nvPr>
            <p:ph type="body" sz="quarter" idx="17"/>
          </p:nvPr>
        </p:nvSpPr>
        <p:spPr>
          <a:xfrm>
            <a:off x="3238097" y="3800879"/>
            <a:ext cx="2505075" cy="373062"/>
          </a:xfrm>
        </p:spPr>
        <p:txBody>
          <a:bodyPr lIns="91440" rIns="91440" anchor="ctr" anchorCtr="0"/>
          <a:lstStyle>
            <a:lvl1pPr marL="0" algn="l" defTabSz="457200" rtl="0" eaLnBrk="1" latinLnBrk="0" hangingPunct="1">
              <a:defRPr lang="en-US" sz="1200" kern="1200" dirty="0" smtClean="0">
                <a:solidFill>
                  <a:schemeClr val="bg1"/>
                </a:solidFill>
                <a:latin typeface="+mn-lt"/>
                <a:ea typeface="+mn-ea"/>
                <a:cs typeface="+mn-cs"/>
              </a:defRPr>
            </a:lvl1pPr>
          </a:lstStyle>
          <a:p>
            <a:pPr lvl="0"/>
            <a:r>
              <a:rPr lang="en-US" dirty="0"/>
              <a:t>Click to edit Master text styles</a:t>
            </a:r>
          </a:p>
        </p:txBody>
      </p:sp>
      <p:sp>
        <p:nvSpPr>
          <p:cNvPr id="16" name="Text Placeholder 18">
            <a:extLst>
              <a:ext uri="{FF2B5EF4-FFF2-40B4-BE49-F238E27FC236}">
                <a16:creationId xmlns:a16="http://schemas.microsoft.com/office/drawing/2014/main" id="{114BBB85-BC10-4FC0-A2EB-FBF622D8735C}"/>
              </a:ext>
            </a:extLst>
          </p:cNvPr>
          <p:cNvSpPr>
            <a:spLocks noGrp="1"/>
          </p:cNvSpPr>
          <p:nvPr>
            <p:ph type="body" sz="quarter" idx="18"/>
          </p:nvPr>
        </p:nvSpPr>
        <p:spPr>
          <a:xfrm>
            <a:off x="6019008" y="3800879"/>
            <a:ext cx="2505075" cy="373062"/>
          </a:xfrm>
        </p:spPr>
        <p:txBody>
          <a:bodyPr lIns="91440" rIns="91440" anchor="ctr" anchorCtr="0"/>
          <a:lstStyle>
            <a:lvl1pPr marL="0" algn="l" defTabSz="457200" rtl="0" eaLnBrk="1" latinLnBrk="0" hangingPunct="1">
              <a:defRPr lang="en-US" sz="1200" kern="1200" dirty="0" smtClean="0">
                <a:solidFill>
                  <a:schemeClr val="bg1"/>
                </a:solidFill>
                <a:latin typeface="+mn-lt"/>
                <a:ea typeface="+mn-ea"/>
                <a:cs typeface="+mn-cs"/>
              </a:defRPr>
            </a:lvl1pPr>
          </a:lstStyle>
          <a:p>
            <a:pPr lvl="0"/>
            <a:r>
              <a:rPr lang="en-US" dirty="0"/>
              <a:t>Click to edit Master text styles</a:t>
            </a:r>
          </a:p>
        </p:txBody>
      </p:sp>
      <p:sp>
        <p:nvSpPr>
          <p:cNvPr id="18" name="Text Placeholder 17">
            <a:extLst>
              <a:ext uri="{FF2B5EF4-FFF2-40B4-BE49-F238E27FC236}">
                <a16:creationId xmlns:a16="http://schemas.microsoft.com/office/drawing/2014/main" id="{B14475F4-1D4D-4F32-BEEF-25087D1B2A16}"/>
              </a:ext>
            </a:extLst>
          </p:cNvPr>
          <p:cNvSpPr>
            <a:spLocks noGrp="1"/>
          </p:cNvSpPr>
          <p:nvPr>
            <p:ph type="body" sz="quarter" idx="19" hasCustomPrompt="1"/>
          </p:nvPr>
        </p:nvSpPr>
        <p:spPr>
          <a:xfrm>
            <a:off x="457200" y="1189038"/>
            <a:ext cx="2667000" cy="426402"/>
          </a:xfrm>
        </p:spPr>
        <p:txBody>
          <a:bodyPr lIns="91440" rIns="91440"/>
          <a:lstStyle>
            <a:lvl1pPr marL="0" algn="l" defTabSz="457200" rtl="0" eaLnBrk="1" latinLnBrk="0" hangingPunct="1">
              <a:lnSpc>
                <a:spcPct val="90000"/>
              </a:lnSpc>
              <a:spcBef>
                <a:spcPct val="20000"/>
              </a:spcBef>
              <a:defRPr lang="en-US" sz="1400" b="1" kern="1200" dirty="0" smtClean="0">
                <a:solidFill>
                  <a:schemeClr val="tx1"/>
                </a:solidFill>
                <a:latin typeface="+mn-lt"/>
                <a:ea typeface="+mn-ea"/>
                <a:cs typeface="+mn-cs"/>
              </a:defRPr>
            </a:lvl1pPr>
          </a:lstStyle>
          <a:p>
            <a:pPr lvl="0"/>
            <a:r>
              <a:rPr lang="en-US" dirty="0"/>
              <a:t>CLICK TO EDIT MASTER</a:t>
            </a:r>
          </a:p>
        </p:txBody>
      </p:sp>
      <p:sp>
        <p:nvSpPr>
          <p:cNvPr id="19" name="Text Placeholder 17">
            <a:extLst>
              <a:ext uri="{FF2B5EF4-FFF2-40B4-BE49-F238E27FC236}">
                <a16:creationId xmlns:a16="http://schemas.microsoft.com/office/drawing/2014/main" id="{96D3F435-2E53-437D-BF99-8B6C184E6A10}"/>
              </a:ext>
            </a:extLst>
          </p:cNvPr>
          <p:cNvSpPr>
            <a:spLocks noGrp="1"/>
          </p:cNvSpPr>
          <p:nvPr>
            <p:ph type="body" sz="quarter" idx="20" hasCustomPrompt="1"/>
          </p:nvPr>
        </p:nvSpPr>
        <p:spPr>
          <a:xfrm>
            <a:off x="3238105" y="1189038"/>
            <a:ext cx="2667000" cy="426402"/>
          </a:xfrm>
        </p:spPr>
        <p:txBody>
          <a:bodyPr lIns="91440" rIns="91440"/>
          <a:lstStyle>
            <a:lvl1pPr marL="0" algn="l" defTabSz="457200" rtl="0" eaLnBrk="1" latinLnBrk="0" hangingPunct="1">
              <a:lnSpc>
                <a:spcPct val="90000"/>
              </a:lnSpc>
              <a:spcBef>
                <a:spcPct val="20000"/>
              </a:spcBef>
              <a:defRPr lang="en-US" sz="1400" b="1" kern="1200" dirty="0" smtClean="0">
                <a:solidFill>
                  <a:schemeClr val="tx1"/>
                </a:solidFill>
                <a:latin typeface="+mn-lt"/>
                <a:ea typeface="+mn-ea"/>
                <a:cs typeface="+mn-cs"/>
              </a:defRPr>
            </a:lvl1pPr>
          </a:lstStyle>
          <a:p>
            <a:pPr lvl="0"/>
            <a:r>
              <a:rPr lang="en-US" dirty="0"/>
              <a:t>CLICK TO EDIT MASTER</a:t>
            </a:r>
          </a:p>
        </p:txBody>
      </p:sp>
      <p:sp>
        <p:nvSpPr>
          <p:cNvPr id="20" name="Text Placeholder 17">
            <a:extLst>
              <a:ext uri="{FF2B5EF4-FFF2-40B4-BE49-F238E27FC236}">
                <a16:creationId xmlns:a16="http://schemas.microsoft.com/office/drawing/2014/main" id="{9F666226-016A-4FF0-BBA6-2E25330D7BF2}"/>
              </a:ext>
            </a:extLst>
          </p:cNvPr>
          <p:cNvSpPr>
            <a:spLocks noGrp="1"/>
          </p:cNvSpPr>
          <p:nvPr>
            <p:ph type="body" sz="quarter" idx="21" hasCustomPrompt="1"/>
          </p:nvPr>
        </p:nvSpPr>
        <p:spPr>
          <a:xfrm>
            <a:off x="6019009" y="1189038"/>
            <a:ext cx="2667000" cy="426402"/>
          </a:xfrm>
        </p:spPr>
        <p:txBody>
          <a:bodyPr lIns="91440" rIns="91440"/>
          <a:lstStyle>
            <a:lvl1pPr marL="0" algn="l" defTabSz="457200" rtl="0" eaLnBrk="1" latinLnBrk="0" hangingPunct="1">
              <a:lnSpc>
                <a:spcPct val="90000"/>
              </a:lnSpc>
              <a:spcBef>
                <a:spcPct val="20000"/>
              </a:spcBef>
              <a:defRPr lang="en-US" sz="1400" b="1" kern="1200" dirty="0" smtClean="0">
                <a:solidFill>
                  <a:schemeClr val="tx1"/>
                </a:solidFill>
                <a:latin typeface="+mn-lt"/>
                <a:ea typeface="+mn-ea"/>
                <a:cs typeface="+mn-cs"/>
              </a:defRPr>
            </a:lvl1pPr>
          </a:lstStyle>
          <a:p>
            <a:pPr lvl="0"/>
            <a:r>
              <a:rPr lang="en-US" dirty="0"/>
              <a:t>CLICK TO EDIT MASTER</a:t>
            </a:r>
          </a:p>
        </p:txBody>
      </p:sp>
    </p:spTree>
    <p:extLst>
      <p:ext uri="{BB962C8B-B14F-4D97-AF65-F5344CB8AC3E}">
        <p14:creationId xmlns:p14="http://schemas.microsoft.com/office/powerpoint/2010/main" val="2062483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ech resources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76CB2A42-BFAB-4D2F-BCCD-5492D3042B65}"/>
              </a:ext>
            </a:extLst>
          </p:cNvPr>
          <p:cNvSpPr>
            <a:spLocks noGrp="1"/>
          </p:cNvSpPr>
          <p:nvPr>
            <p:ph type="title" hasCustomPrompt="1"/>
          </p:nvPr>
        </p:nvSpPr>
        <p:spPr>
          <a:xfrm>
            <a:off x="457200" y="624840"/>
            <a:ext cx="8229600" cy="347346"/>
          </a:xfrm>
          <a:prstGeom prst="rect">
            <a:avLst/>
          </a:prstGeom>
        </p:spPr>
        <p:txBody>
          <a:bodyPr vert="horz" lIns="0" tIns="0" rIns="0" bIns="0" rtlCol="0" anchor="t" anchorCtr="0">
            <a:noAutofit/>
          </a:bodyPr>
          <a:lstStyle>
            <a:lvl1pPr>
              <a:defRPr b="1">
                <a:solidFill>
                  <a:schemeClr val="accent1"/>
                </a:solidFill>
              </a:defRPr>
            </a:lvl1pPr>
          </a:lstStyle>
          <a:p>
            <a:r>
              <a:rPr lang="en-US" dirty="0"/>
              <a:t>Videos and tutorials</a:t>
            </a:r>
          </a:p>
        </p:txBody>
      </p:sp>
      <p:sp>
        <p:nvSpPr>
          <p:cNvPr id="4" name="TextBox 3">
            <a:extLst>
              <a:ext uri="{FF2B5EF4-FFF2-40B4-BE49-F238E27FC236}">
                <a16:creationId xmlns:a16="http://schemas.microsoft.com/office/drawing/2014/main" id="{4596BBD0-D83B-47B8-8DDA-DC0BD36D1B06}"/>
              </a:ext>
            </a:extLst>
          </p:cNvPr>
          <p:cNvSpPr txBox="1"/>
          <p:nvPr userDrawn="1"/>
        </p:nvSpPr>
        <p:spPr>
          <a:xfrm>
            <a:off x="457200" y="239118"/>
            <a:ext cx="4572000" cy="369332"/>
          </a:xfrm>
          <a:prstGeom prst="rect">
            <a:avLst/>
          </a:prstGeom>
          <a:noFill/>
        </p:spPr>
        <p:txBody>
          <a:bodyPr wrap="square" lIns="0">
            <a:spAutoFit/>
          </a:bodyPr>
          <a:lstStyle/>
          <a:p>
            <a:r>
              <a:rPr lang="en-US" dirty="0"/>
              <a:t>Resources</a:t>
            </a:r>
          </a:p>
        </p:txBody>
      </p:sp>
      <p:sp>
        <p:nvSpPr>
          <p:cNvPr id="5" name="Rectangle 4">
            <a:extLst>
              <a:ext uri="{FF2B5EF4-FFF2-40B4-BE49-F238E27FC236}">
                <a16:creationId xmlns:a16="http://schemas.microsoft.com/office/drawing/2014/main" id="{4B850409-BF62-4543-8318-C1979F79B13F}"/>
              </a:ext>
            </a:extLst>
          </p:cNvPr>
          <p:cNvSpPr/>
          <p:nvPr userDrawn="1"/>
        </p:nvSpPr>
        <p:spPr>
          <a:xfrm>
            <a:off x="457199" y="1074420"/>
            <a:ext cx="2667791" cy="3421379"/>
          </a:xfrm>
          <a:prstGeom prst="rect">
            <a:avLst/>
          </a:prstGeom>
          <a:solidFill>
            <a:schemeClr val="bg1"/>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6" name="Rectangle: Top Corners Rounded 5">
            <a:extLst>
              <a:ext uri="{FF2B5EF4-FFF2-40B4-BE49-F238E27FC236}">
                <a16:creationId xmlns:a16="http://schemas.microsoft.com/office/drawing/2014/main" id="{330AEFEE-62B3-46E1-80D0-0263A0B7516E}"/>
              </a:ext>
            </a:extLst>
          </p:cNvPr>
          <p:cNvSpPr/>
          <p:nvPr userDrawn="1"/>
        </p:nvSpPr>
        <p:spPr>
          <a:xfrm rot="5400000">
            <a:off x="1314511" y="2514534"/>
            <a:ext cx="890267" cy="2604907"/>
          </a:xfrm>
          <a:prstGeom prst="round2SameRect">
            <a:avLst>
              <a:gd name="adj1" fmla="val 50000"/>
              <a:gd name="adj2" fmla="val 0"/>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vert="vert270" lIns="0" tIns="91440" rIns="0" bIns="182880" rtlCol="0" anchor="ctr"/>
          <a:lstStyle/>
          <a:p>
            <a:endParaRPr lang="en-US" sz="1100" b="1" dirty="0">
              <a:solidFill>
                <a:schemeClr val="bg1"/>
              </a:solidFill>
            </a:endParaRPr>
          </a:p>
        </p:txBody>
      </p:sp>
      <p:cxnSp>
        <p:nvCxnSpPr>
          <p:cNvPr id="7" name="Straight Connector 6">
            <a:extLst>
              <a:ext uri="{FF2B5EF4-FFF2-40B4-BE49-F238E27FC236}">
                <a16:creationId xmlns:a16="http://schemas.microsoft.com/office/drawing/2014/main" id="{9DC3A552-7C92-4E42-B7F2-E627716D995C}"/>
              </a:ext>
            </a:extLst>
          </p:cNvPr>
          <p:cNvCxnSpPr>
            <a:cxnSpLocks/>
          </p:cNvCxnSpPr>
          <p:nvPr userDrawn="1"/>
        </p:nvCxnSpPr>
        <p:spPr>
          <a:xfrm>
            <a:off x="457200" y="1074420"/>
            <a:ext cx="0" cy="3421379"/>
          </a:xfrm>
          <a:prstGeom prst="line">
            <a:avLst/>
          </a:prstGeom>
          <a:ln w="31750">
            <a:solidFill>
              <a:schemeClr val="tx1"/>
            </a:solidFill>
            <a:tailEnd type="none"/>
          </a:ln>
          <a:effectLst>
            <a:outerShdw blurRad="63500" sx="102000" sy="102000" algn="ctr"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8" name="Rectangle 7">
            <a:extLst>
              <a:ext uri="{FF2B5EF4-FFF2-40B4-BE49-F238E27FC236}">
                <a16:creationId xmlns:a16="http://schemas.microsoft.com/office/drawing/2014/main" id="{8A0AFDEE-8656-408D-BCF8-70EBB93AA2E4}"/>
              </a:ext>
            </a:extLst>
          </p:cNvPr>
          <p:cNvSpPr/>
          <p:nvPr userDrawn="1"/>
        </p:nvSpPr>
        <p:spPr>
          <a:xfrm>
            <a:off x="3238105" y="1074420"/>
            <a:ext cx="2667791" cy="3421379"/>
          </a:xfrm>
          <a:prstGeom prst="rect">
            <a:avLst/>
          </a:prstGeom>
          <a:solidFill>
            <a:schemeClr val="bg1"/>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9" name="Rectangle: Top Corners Rounded 8">
            <a:extLst>
              <a:ext uri="{FF2B5EF4-FFF2-40B4-BE49-F238E27FC236}">
                <a16:creationId xmlns:a16="http://schemas.microsoft.com/office/drawing/2014/main" id="{6BA23079-F323-41D7-990D-E2ECAE226343}"/>
              </a:ext>
            </a:extLst>
          </p:cNvPr>
          <p:cNvSpPr/>
          <p:nvPr userDrawn="1"/>
        </p:nvSpPr>
        <p:spPr>
          <a:xfrm rot="5400000">
            <a:off x="4095416" y="2514533"/>
            <a:ext cx="890269" cy="2604907"/>
          </a:xfrm>
          <a:prstGeom prst="round2SameRect">
            <a:avLst>
              <a:gd name="adj1" fmla="val 50000"/>
              <a:gd name="adj2" fmla="val 0"/>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vert="vert270" lIns="0" tIns="0" rIns="0" bIns="182880" rtlCol="0" anchor="ctr"/>
          <a:lstStyle/>
          <a:p>
            <a:endParaRPr lang="en-US" sz="1100" b="1" dirty="0">
              <a:solidFill>
                <a:schemeClr val="bg2"/>
              </a:solidFill>
            </a:endParaRPr>
          </a:p>
        </p:txBody>
      </p:sp>
      <p:cxnSp>
        <p:nvCxnSpPr>
          <p:cNvPr id="10" name="Straight Connector 9">
            <a:extLst>
              <a:ext uri="{FF2B5EF4-FFF2-40B4-BE49-F238E27FC236}">
                <a16:creationId xmlns:a16="http://schemas.microsoft.com/office/drawing/2014/main" id="{7BA2AD22-D1ED-4504-A42C-EC3A46D26D41}"/>
              </a:ext>
            </a:extLst>
          </p:cNvPr>
          <p:cNvCxnSpPr>
            <a:cxnSpLocks/>
          </p:cNvCxnSpPr>
          <p:nvPr userDrawn="1"/>
        </p:nvCxnSpPr>
        <p:spPr>
          <a:xfrm>
            <a:off x="3238105" y="1074420"/>
            <a:ext cx="0" cy="3421379"/>
          </a:xfrm>
          <a:prstGeom prst="line">
            <a:avLst/>
          </a:prstGeom>
          <a:ln w="31750">
            <a:solidFill>
              <a:schemeClr val="tx1"/>
            </a:solidFill>
            <a:tailEnd type="none"/>
          </a:ln>
          <a:effectLst>
            <a:outerShdw blurRad="63500" sx="102000" sy="102000" algn="ctr"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11" name="Rectangle 10">
            <a:extLst>
              <a:ext uri="{FF2B5EF4-FFF2-40B4-BE49-F238E27FC236}">
                <a16:creationId xmlns:a16="http://schemas.microsoft.com/office/drawing/2014/main" id="{F1426D48-7040-4422-9D4E-6219C857164A}"/>
              </a:ext>
            </a:extLst>
          </p:cNvPr>
          <p:cNvSpPr/>
          <p:nvPr userDrawn="1"/>
        </p:nvSpPr>
        <p:spPr>
          <a:xfrm>
            <a:off x="6019009" y="1074420"/>
            <a:ext cx="2667791" cy="3421379"/>
          </a:xfrm>
          <a:prstGeom prst="rect">
            <a:avLst/>
          </a:prstGeom>
          <a:solidFill>
            <a:schemeClr val="bg1"/>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12" name="Rectangle: Top Corners Rounded 11">
            <a:extLst>
              <a:ext uri="{FF2B5EF4-FFF2-40B4-BE49-F238E27FC236}">
                <a16:creationId xmlns:a16="http://schemas.microsoft.com/office/drawing/2014/main" id="{9415E5A6-7CAE-441A-AF09-880F7AFCD4AE}"/>
              </a:ext>
            </a:extLst>
          </p:cNvPr>
          <p:cNvSpPr/>
          <p:nvPr userDrawn="1"/>
        </p:nvSpPr>
        <p:spPr>
          <a:xfrm rot="5400000">
            <a:off x="6876325" y="2514532"/>
            <a:ext cx="890271" cy="2604907"/>
          </a:xfrm>
          <a:prstGeom prst="round2SameRect">
            <a:avLst>
              <a:gd name="adj1" fmla="val 50000"/>
              <a:gd name="adj2" fmla="val 0"/>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vert="vert270" lIns="0" tIns="91440" rIns="0" bIns="182880" rtlCol="0" anchor="ctr"/>
          <a:lstStyle/>
          <a:p>
            <a:endParaRPr lang="en-US" sz="1100" b="1" dirty="0">
              <a:solidFill>
                <a:schemeClr val="bg2"/>
              </a:solidFill>
            </a:endParaRPr>
          </a:p>
        </p:txBody>
      </p:sp>
      <p:cxnSp>
        <p:nvCxnSpPr>
          <p:cNvPr id="13" name="Straight Connector 12">
            <a:extLst>
              <a:ext uri="{FF2B5EF4-FFF2-40B4-BE49-F238E27FC236}">
                <a16:creationId xmlns:a16="http://schemas.microsoft.com/office/drawing/2014/main" id="{F1C20AEB-5E8B-4F93-9A42-B473EC3A115E}"/>
              </a:ext>
            </a:extLst>
          </p:cNvPr>
          <p:cNvCxnSpPr>
            <a:cxnSpLocks/>
          </p:cNvCxnSpPr>
          <p:nvPr userDrawn="1"/>
        </p:nvCxnSpPr>
        <p:spPr>
          <a:xfrm>
            <a:off x="6019009" y="1074420"/>
            <a:ext cx="0" cy="3421379"/>
          </a:xfrm>
          <a:prstGeom prst="line">
            <a:avLst/>
          </a:prstGeom>
          <a:ln w="31750">
            <a:solidFill>
              <a:schemeClr val="tx1"/>
            </a:solidFill>
            <a:tailEnd type="none"/>
          </a:ln>
          <a:effectLst>
            <a:outerShdw blurRad="63500" sx="102000" sy="102000" algn="ctr"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14" name="Text Placeholder 18">
            <a:extLst>
              <a:ext uri="{FF2B5EF4-FFF2-40B4-BE49-F238E27FC236}">
                <a16:creationId xmlns:a16="http://schemas.microsoft.com/office/drawing/2014/main" id="{1702F772-2B28-4666-8993-2DC4DBB705B3}"/>
              </a:ext>
            </a:extLst>
          </p:cNvPr>
          <p:cNvSpPr>
            <a:spLocks noGrp="1"/>
          </p:cNvSpPr>
          <p:nvPr>
            <p:ph type="body" sz="quarter" idx="16"/>
          </p:nvPr>
        </p:nvSpPr>
        <p:spPr>
          <a:xfrm>
            <a:off x="457200" y="3449279"/>
            <a:ext cx="2505075" cy="735416"/>
          </a:xfrm>
        </p:spPr>
        <p:txBody>
          <a:bodyPr lIns="91440" rIns="91440" anchor="ctr" anchorCtr="0"/>
          <a:lstStyle>
            <a:lvl1pPr marL="0" algn="l" defTabSz="457200" rtl="0" eaLnBrk="1" latinLnBrk="0" hangingPunct="1">
              <a:defRPr lang="en-US" sz="1200" kern="1200" dirty="0" smtClean="0">
                <a:solidFill>
                  <a:schemeClr val="bg1"/>
                </a:solidFill>
                <a:latin typeface="+mn-lt"/>
                <a:ea typeface="+mn-ea"/>
                <a:cs typeface="+mn-cs"/>
              </a:defRPr>
            </a:lvl1pPr>
          </a:lstStyle>
          <a:p>
            <a:pPr lvl="0"/>
            <a:r>
              <a:rPr lang="en-US" dirty="0"/>
              <a:t>Click to edit Master text styles</a:t>
            </a:r>
          </a:p>
        </p:txBody>
      </p:sp>
      <p:sp>
        <p:nvSpPr>
          <p:cNvPr id="15" name="Text Placeholder 18">
            <a:extLst>
              <a:ext uri="{FF2B5EF4-FFF2-40B4-BE49-F238E27FC236}">
                <a16:creationId xmlns:a16="http://schemas.microsoft.com/office/drawing/2014/main" id="{C2917758-9D21-415E-A760-3DD627335D55}"/>
              </a:ext>
            </a:extLst>
          </p:cNvPr>
          <p:cNvSpPr>
            <a:spLocks noGrp="1"/>
          </p:cNvSpPr>
          <p:nvPr>
            <p:ph type="body" sz="quarter" idx="17"/>
          </p:nvPr>
        </p:nvSpPr>
        <p:spPr>
          <a:xfrm>
            <a:off x="3238097" y="3449279"/>
            <a:ext cx="2505075" cy="735416"/>
          </a:xfrm>
        </p:spPr>
        <p:txBody>
          <a:bodyPr lIns="91440" rIns="91440" anchor="ctr" anchorCtr="0"/>
          <a:lstStyle>
            <a:lvl1pPr marL="0" algn="l" defTabSz="457200" rtl="0" eaLnBrk="1" latinLnBrk="0" hangingPunct="1">
              <a:defRPr lang="en-US" sz="1200" kern="1200" dirty="0" smtClean="0">
                <a:solidFill>
                  <a:schemeClr val="bg1"/>
                </a:solidFill>
                <a:latin typeface="+mn-lt"/>
                <a:ea typeface="+mn-ea"/>
                <a:cs typeface="+mn-cs"/>
              </a:defRPr>
            </a:lvl1pPr>
          </a:lstStyle>
          <a:p>
            <a:pPr lvl="0"/>
            <a:r>
              <a:rPr lang="en-US" dirty="0"/>
              <a:t>Click to edit Master text styles</a:t>
            </a:r>
          </a:p>
        </p:txBody>
      </p:sp>
      <p:sp>
        <p:nvSpPr>
          <p:cNvPr id="16" name="Text Placeholder 18">
            <a:extLst>
              <a:ext uri="{FF2B5EF4-FFF2-40B4-BE49-F238E27FC236}">
                <a16:creationId xmlns:a16="http://schemas.microsoft.com/office/drawing/2014/main" id="{114BBB85-BC10-4FC0-A2EB-FBF622D8735C}"/>
              </a:ext>
            </a:extLst>
          </p:cNvPr>
          <p:cNvSpPr>
            <a:spLocks noGrp="1"/>
          </p:cNvSpPr>
          <p:nvPr>
            <p:ph type="body" sz="quarter" idx="18"/>
          </p:nvPr>
        </p:nvSpPr>
        <p:spPr>
          <a:xfrm>
            <a:off x="6019008" y="3449279"/>
            <a:ext cx="2505075" cy="735416"/>
          </a:xfrm>
        </p:spPr>
        <p:txBody>
          <a:bodyPr lIns="91440" rIns="91440" anchor="ctr" anchorCtr="0"/>
          <a:lstStyle>
            <a:lvl1pPr marL="0" algn="l" defTabSz="457200" rtl="0" eaLnBrk="1" latinLnBrk="0" hangingPunct="1">
              <a:defRPr lang="en-US" sz="1200" kern="1200" dirty="0" smtClean="0">
                <a:solidFill>
                  <a:schemeClr val="bg1"/>
                </a:solidFill>
                <a:latin typeface="+mn-lt"/>
                <a:ea typeface="+mn-ea"/>
                <a:cs typeface="+mn-cs"/>
              </a:defRPr>
            </a:lvl1pPr>
          </a:lstStyle>
          <a:p>
            <a:pPr lvl="0"/>
            <a:r>
              <a:rPr lang="en-US" dirty="0"/>
              <a:t>Click to edit Master text styles</a:t>
            </a:r>
          </a:p>
        </p:txBody>
      </p:sp>
      <p:sp>
        <p:nvSpPr>
          <p:cNvPr id="18" name="Text Placeholder 17">
            <a:extLst>
              <a:ext uri="{FF2B5EF4-FFF2-40B4-BE49-F238E27FC236}">
                <a16:creationId xmlns:a16="http://schemas.microsoft.com/office/drawing/2014/main" id="{B14475F4-1D4D-4F32-BEEF-25087D1B2A16}"/>
              </a:ext>
            </a:extLst>
          </p:cNvPr>
          <p:cNvSpPr>
            <a:spLocks noGrp="1"/>
          </p:cNvSpPr>
          <p:nvPr>
            <p:ph type="body" sz="quarter" idx="19" hasCustomPrompt="1"/>
          </p:nvPr>
        </p:nvSpPr>
        <p:spPr>
          <a:xfrm>
            <a:off x="457200" y="1189038"/>
            <a:ext cx="2667000" cy="426402"/>
          </a:xfrm>
        </p:spPr>
        <p:txBody>
          <a:bodyPr lIns="91440" rIns="91440"/>
          <a:lstStyle>
            <a:lvl1pPr marL="0" algn="l" defTabSz="457200" rtl="0" eaLnBrk="1" latinLnBrk="0" hangingPunct="1">
              <a:lnSpc>
                <a:spcPct val="90000"/>
              </a:lnSpc>
              <a:spcBef>
                <a:spcPct val="20000"/>
              </a:spcBef>
              <a:defRPr lang="en-US" sz="1400" b="1" kern="1200" dirty="0" smtClean="0">
                <a:solidFill>
                  <a:schemeClr val="tx1"/>
                </a:solidFill>
                <a:latin typeface="+mn-lt"/>
                <a:ea typeface="+mn-ea"/>
                <a:cs typeface="+mn-cs"/>
              </a:defRPr>
            </a:lvl1pPr>
          </a:lstStyle>
          <a:p>
            <a:pPr lvl="0"/>
            <a:r>
              <a:rPr lang="en-US" dirty="0"/>
              <a:t>CLICK TO EDIT MASTER</a:t>
            </a:r>
          </a:p>
        </p:txBody>
      </p:sp>
      <p:sp>
        <p:nvSpPr>
          <p:cNvPr id="19" name="Text Placeholder 17">
            <a:extLst>
              <a:ext uri="{FF2B5EF4-FFF2-40B4-BE49-F238E27FC236}">
                <a16:creationId xmlns:a16="http://schemas.microsoft.com/office/drawing/2014/main" id="{96D3F435-2E53-437D-BF99-8B6C184E6A10}"/>
              </a:ext>
            </a:extLst>
          </p:cNvPr>
          <p:cNvSpPr>
            <a:spLocks noGrp="1"/>
          </p:cNvSpPr>
          <p:nvPr>
            <p:ph type="body" sz="quarter" idx="20" hasCustomPrompt="1"/>
          </p:nvPr>
        </p:nvSpPr>
        <p:spPr>
          <a:xfrm>
            <a:off x="3238105" y="1189038"/>
            <a:ext cx="2667000" cy="426402"/>
          </a:xfrm>
        </p:spPr>
        <p:txBody>
          <a:bodyPr lIns="91440" rIns="91440"/>
          <a:lstStyle>
            <a:lvl1pPr marL="0" algn="l" defTabSz="457200" rtl="0" eaLnBrk="1" latinLnBrk="0" hangingPunct="1">
              <a:lnSpc>
                <a:spcPct val="90000"/>
              </a:lnSpc>
              <a:spcBef>
                <a:spcPct val="20000"/>
              </a:spcBef>
              <a:defRPr lang="en-US" sz="1400" b="1" kern="1200" dirty="0" smtClean="0">
                <a:solidFill>
                  <a:schemeClr val="tx1"/>
                </a:solidFill>
                <a:latin typeface="+mn-lt"/>
                <a:ea typeface="+mn-ea"/>
                <a:cs typeface="+mn-cs"/>
              </a:defRPr>
            </a:lvl1pPr>
          </a:lstStyle>
          <a:p>
            <a:pPr lvl="0"/>
            <a:r>
              <a:rPr lang="en-US" dirty="0"/>
              <a:t>CLICK TO EDIT MASTER</a:t>
            </a:r>
          </a:p>
        </p:txBody>
      </p:sp>
      <p:sp>
        <p:nvSpPr>
          <p:cNvPr id="20" name="Text Placeholder 17">
            <a:extLst>
              <a:ext uri="{FF2B5EF4-FFF2-40B4-BE49-F238E27FC236}">
                <a16:creationId xmlns:a16="http://schemas.microsoft.com/office/drawing/2014/main" id="{9F666226-016A-4FF0-BBA6-2E25330D7BF2}"/>
              </a:ext>
            </a:extLst>
          </p:cNvPr>
          <p:cNvSpPr>
            <a:spLocks noGrp="1"/>
          </p:cNvSpPr>
          <p:nvPr>
            <p:ph type="body" sz="quarter" idx="21" hasCustomPrompt="1"/>
          </p:nvPr>
        </p:nvSpPr>
        <p:spPr>
          <a:xfrm>
            <a:off x="6019009" y="1189038"/>
            <a:ext cx="2667000" cy="426402"/>
          </a:xfrm>
        </p:spPr>
        <p:txBody>
          <a:bodyPr lIns="91440" rIns="91440"/>
          <a:lstStyle>
            <a:lvl1pPr marL="0" algn="l" defTabSz="457200" rtl="0" eaLnBrk="1" latinLnBrk="0" hangingPunct="1">
              <a:lnSpc>
                <a:spcPct val="90000"/>
              </a:lnSpc>
              <a:spcBef>
                <a:spcPct val="20000"/>
              </a:spcBef>
              <a:defRPr lang="en-US" sz="1400" b="1" kern="1200" dirty="0" smtClean="0">
                <a:solidFill>
                  <a:schemeClr val="tx1"/>
                </a:solidFill>
                <a:latin typeface="+mn-lt"/>
                <a:ea typeface="+mn-ea"/>
                <a:cs typeface="+mn-cs"/>
              </a:defRPr>
            </a:lvl1pPr>
          </a:lstStyle>
          <a:p>
            <a:pPr lvl="0"/>
            <a:r>
              <a:rPr lang="en-US" dirty="0"/>
              <a:t>CLICK TO EDIT MASTER</a:t>
            </a:r>
          </a:p>
        </p:txBody>
      </p:sp>
    </p:spTree>
    <p:extLst>
      <p:ext uri="{BB962C8B-B14F-4D97-AF65-F5344CB8AC3E}">
        <p14:creationId xmlns:p14="http://schemas.microsoft.com/office/powerpoint/2010/main" val="399016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Thank you">
    <p:bg>
      <p:bgRef idx="1001">
        <a:schemeClr val="bg1"/>
      </p:bgRef>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F05A7E07-9535-4968-8DDC-FFBE2E906191}"/>
              </a:ext>
            </a:extLst>
          </p:cNvPr>
          <p:cNvPicPr>
            <a:picLocks noChangeAspect="1"/>
          </p:cNvPicPr>
          <p:nvPr userDrawn="1"/>
        </p:nvPicPr>
        <p:blipFill rotWithShape="1">
          <a:blip r:embed="rId2"/>
          <a:srcRect t="3561" r="10309" b="3561"/>
          <a:stretch/>
        </p:blipFill>
        <p:spPr>
          <a:xfrm>
            <a:off x="5166359" y="0"/>
            <a:ext cx="3977641" cy="5143500"/>
          </a:xfrm>
          <a:prstGeom prst="rect">
            <a:avLst/>
          </a:prstGeom>
        </p:spPr>
      </p:pic>
      <p:sp>
        <p:nvSpPr>
          <p:cNvPr id="2" name="Title 1"/>
          <p:cNvSpPr>
            <a:spLocks noGrp="1"/>
          </p:cNvSpPr>
          <p:nvPr>
            <p:ph type="title" hasCustomPrompt="1"/>
          </p:nvPr>
        </p:nvSpPr>
        <p:spPr>
          <a:xfrm>
            <a:off x="457201" y="1781175"/>
            <a:ext cx="5295899" cy="1021556"/>
          </a:xfrm>
        </p:spPr>
        <p:txBody>
          <a:bodyPr anchor="b" anchorCtr="0">
            <a:noAutofit/>
          </a:bodyPr>
          <a:lstStyle>
            <a:lvl1pPr algn="l">
              <a:defRPr sz="4000" b="0" cap="none">
                <a:solidFill>
                  <a:schemeClr val="tx1"/>
                </a:solidFill>
                <a:latin typeface="Proxima Nova Extrabold" panose="02000506030000020004" pitchFamily="50" charset="0"/>
              </a:defRPr>
            </a:lvl1pPr>
          </a:lstStyle>
          <a:p>
            <a:r>
              <a:rPr lang="en-US" dirty="0"/>
              <a:t>Thank you!</a:t>
            </a:r>
          </a:p>
        </p:txBody>
      </p:sp>
      <p:sp>
        <p:nvSpPr>
          <p:cNvPr id="9" name="Rectangle 8">
            <a:extLst>
              <a:ext uri="{FF2B5EF4-FFF2-40B4-BE49-F238E27FC236}">
                <a16:creationId xmlns:a16="http://schemas.microsoft.com/office/drawing/2014/main" id="{202B2C28-18EE-4988-A108-8753DDFA91EB}"/>
              </a:ext>
            </a:extLst>
          </p:cNvPr>
          <p:cNvSpPr/>
          <p:nvPr userDrawn="1"/>
        </p:nvSpPr>
        <p:spPr>
          <a:xfrm>
            <a:off x="0" y="4146550"/>
            <a:ext cx="9144000" cy="996950"/>
          </a:xfrm>
          <a:prstGeom prst="rect">
            <a:avLst/>
          </a:prstGeom>
          <a:gradFill>
            <a:gsLst>
              <a:gs pos="0">
                <a:srgbClr val="1C232F">
                  <a:alpha val="0"/>
                </a:srgbClr>
              </a:gs>
              <a:gs pos="29000">
                <a:srgbClr val="1C232F">
                  <a:alpha val="81000"/>
                </a:srgbClr>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7" name="TextBox 6">
            <a:extLst>
              <a:ext uri="{FF2B5EF4-FFF2-40B4-BE49-F238E27FC236}">
                <a16:creationId xmlns:a16="http://schemas.microsoft.com/office/drawing/2014/main" id="{410E9D88-F6D4-4DBB-8BE7-5F2F26EC7F79}"/>
              </a:ext>
            </a:extLst>
          </p:cNvPr>
          <p:cNvSpPr txBox="1"/>
          <p:nvPr userDrawn="1"/>
        </p:nvSpPr>
        <p:spPr bwMode="black">
          <a:xfrm>
            <a:off x="7840980" y="4629150"/>
            <a:ext cx="845820" cy="157343"/>
          </a:xfrm>
          <a:prstGeom prst="rect">
            <a:avLst/>
          </a:prstGeom>
          <a:noFill/>
        </p:spPr>
        <p:txBody>
          <a:bodyPr wrap="square" lIns="0" tIns="0" rIns="0" bIns="0" rtlCol="0" anchor="ctr" anchorCtr="0">
            <a:noAutofit/>
          </a:bodyPr>
          <a:lstStyle/>
          <a:p>
            <a:pPr algn="r"/>
            <a:fld id="{E1628AAE-5A61-43EB-BBD4-97DB23400D9C}" type="slidenum">
              <a:rPr lang="en-US" sz="800" smtClean="0">
                <a:solidFill>
                  <a:schemeClr val="tx1">
                    <a:lumMod val="25000"/>
                    <a:lumOff val="75000"/>
                  </a:schemeClr>
                </a:solidFill>
              </a:rPr>
              <a:t>‹#›</a:t>
            </a:fld>
            <a:endParaRPr lang="en-US" sz="800" dirty="0">
              <a:solidFill>
                <a:schemeClr val="tx1">
                  <a:lumMod val="25000"/>
                  <a:lumOff val="75000"/>
                </a:schemeClr>
              </a:solidFill>
            </a:endParaRPr>
          </a:p>
        </p:txBody>
      </p:sp>
      <p:sp>
        <p:nvSpPr>
          <p:cNvPr id="12" name="TextBox 11">
            <a:extLst>
              <a:ext uri="{FF2B5EF4-FFF2-40B4-BE49-F238E27FC236}">
                <a16:creationId xmlns:a16="http://schemas.microsoft.com/office/drawing/2014/main" id="{7F130A3F-5D2E-4303-AC0E-BF767EBBA29E}"/>
              </a:ext>
            </a:extLst>
          </p:cNvPr>
          <p:cNvSpPr txBox="1"/>
          <p:nvPr userDrawn="1"/>
        </p:nvSpPr>
        <p:spPr bwMode="black">
          <a:xfrm>
            <a:off x="4639961" y="4629150"/>
            <a:ext cx="3644419" cy="157343"/>
          </a:xfrm>
          <a:prstGeom prst="rect">
            <a:avLst/>
          </a:prstGeom>
          <a:noFill/>
        </p:spPr>
        <p:txBody>
          <a:bodyPr wrap="square" lIns="0" tIns="0" rIns="0" bIns="0" rtlCol="0" anchor="ctr" anchorCtr="0">
            <a:noAutofit/>
          </a:bodyPr>
          <a:lstStyle/>
          <a:p>
            <a:pPr algn="r"/>
            <a:r>
              <a:rPr lang="en-US" sz="800" dirty="0">
                <a:solidFill>
                  <a:schemeClr val="tx1">
                    <a:lumMod val="25000"/>
                    <a:lumOff val="75000"/>
                  </a:schemeClr>
                </a:solidFill>
              </a:rPr>
              <a:t>© 2020 Amazon Web Services, Inc. or its affiliates. All rights reserved   </a:t>
            </a:r>
            <a:r>
              <a:rPr lang="en-US" sz="800" b="1" dirty="0">
                <a:solidFill>
                  <a:schemeClr val="accent1"/>
                </a:solidFill>
              </a:rPr>
              <a:t>|</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66958" y="4786493"/>
            <a:ext cx="814184" cy="228601"/>
          </a:xfrm>
          <a:prstGeom prst="rect">
            <a:avLst/>
          </a:prstGeom>
        </p:spPr>
      </p:pic>
    </p:spTree>
    <p:extLst>
      <p:ext uri="{BB962C8B-B14F-4D97-AF65-F5344CB8AC3E}">
        <p14:creationId xmlns:p14="http://schemas.microsoft.com/office/powerpoint/2010/main" val="37659100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Instructions">
    <p:bg>
      <p:bgPr>
        <a:solidFill>
          <a:srgbClr val="0027A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40851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Animation options">
    <p:bg>
      <p:bgPr>
        <a:solidFill>
          <a:srgbClr val="0027A2"/>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6D3D625-5E2C-4B28-8EF0-7676600AD606}"/>
              </a:ext>
            </a:extLst>
          </p:cNvPr>
          <p:cNvSpPr/>
          <p:nvPr userDrawn="1"/>
        </p:nvSpPr>
        <p:spPr>
          <a:xfrm rot="16200000">
            <a:off x="-1090610" y="2390775"/>
            <a:ext cx="2543176" cy="361952"/>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lIns="182880" tIns="228600" rIns="182880" bIns="146304" rtlCol="0" anchor="ctr"/>
          <a:lstStyle/>
          <a:p>
            <a:pPr algn="ctr"/>
            <a:r>
              <a:rPr lang="en-US" sz="1100" dirty="0">
                <a:latin typeface="Amazon Ember Heavy" panose="020B0803020204020204" pitchFamily="34" charset="0"/>
                <a:ea typeface="Amazon Ember Heavy" panose="020B0803020204020204" pitchFamily="34" charset="0"/>
                <a:cs typeface="Amazon Ember Heavy" panose="020B0803020204020204" pitchFamily="34" charset="0"/>
              </a:rPr>
              <a:t>INSTRUCTIONAL SLIDE</a:t>
            </a:r>
          </a:p>
        </p:txBody>
      </p:sp>
      <p:sp>
        <p:nvSpPr>
          <p:cNvPr id="10" name="Multiplication Sign 9">
            <a:extLst>
              <a:ext uri="{FF2B5EF4-FFF2-40B4-BE49-F238E27FC236}">
                <a16:creationId xmlns:a16="http://schemas.microsoft.com/office/drawing/2014/main" id="{5C46EF90-584C-41C3-B0F8-629ED88A0D9D}"/>
              </a:ext>
            </a:extLst>
          </p:cNvPr>
          <p:cNvSpPr/>
          <p:nvPr userDrawn="1"/>
        </p:nvSpPr>
        <p:spPr>
          <a:xfrm>
            <a:off x="1060450" y="-939800"/>
            <a:ext cx="7023100" cy="7023100"/>
          </a:xfrm>
          <a:prstGeom prst="mathMultiply">
            <a:avLst>
              <a:gd name="adj1" fmla="val 11223"/>
            </a:avLst>
          </a:prstGeom>
          <a:solidFill>
            <a:srgbClr val="001A6C"/>
          </a:soli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lvl="0" algn="ctr"/>
            <a:endParaRPr lang="en-US" b="1" dirty="0" err="1">
              <a:solidFill>
                <a:srgbClr val="000000"/>
              </a:solidFill>
            </a:endParaRPr>
          </a:p>
        </p:txBody>
      </p:sp>
      <p:sp>
        <p:nvSpPr>
          <p:cNvPr id="4" name="Rectangle 3">
            <a:extLst>
              <a:ext uri="{FF2B5EF4-FFF2-40B4-BE49-F238E27FC236}">
                <a16:creationId xmlns:a16="http://schemas.microsoft.com/office/drawing/2014/main" id="{9C768459-3FEA-453D-9A4F-3A0944235777}"/>
              </a:ext>
            </a:extLst>
          </p:cNvPr>
          <p:cNvSpPr/>
          <p:nvPr userDrawn="1"/>
        </p:nvSpPr>
        <p:spPr>
          <a:xfrm>
            <a:off x="238125" y="4638675"/>
            <a:ext cx="8743950" cy="504825"/>
          </a:xfrm>
          <a:prstGeom prst="rect">
            <a:avLst/>
          </a:prstGeom>
          <a:solidFill>
            <a:srgbClr val="0027A2"/>
          </a:soli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14" name="TextBox 13">
            <a:extLst>
              <a:ext uri="{FF2B5EF4-FFF2-40B4-BE49-F238E27FC236}">
                <a16:creationId xmlns:a16="http://schemas.microsoft.com/office/drawing/2014/main" id="{67A7ABDD-AE51-4E0D-8536-647DB348F383}"/>
              </a:ext>
            </a:extLst>
          </p:cNvPr>
          <p:cNvSpPr txBox="1"/>
          <p:nvPr userDrawn="1"/>
        </p:nvSpPr>
        <p:spPr>
          <a:xfrm>
            <a:off x="457201" y="4133848"/>
            <a:ext cx="8229600" cy="723901"/>
          </a:xfrm>
          <a:prstGeom prst="rect">
            <a:avLst/>
          </a:prstGeom>
          <a:solidFill>
            <a:srgbClr val="FFC000"/>
          </a:solidFill>
          <a:effectLst>
            <a:outerShdw blurRad="50800" dist="38100" dir="2700000" algn="tl" rotWithShape="0">
              <a:prstClr val="black">
                <a:alpha val="30000"/>
              </a:prstClr>
            </a:outerShdw>
          </a:effectLst>
        </p:spPr>
        <p:txBody>
          <a:bodyPr wrap="square" rtlCol="0" anchor="ctr" anchorCtr="0">
            <a:noAutofit/>
          </a:bodyPr>
          <a:lstStyle/>
          <a:p>
            <a:pPr algn="ctr"/>
            <a:r>
              <a:rPr lang="en-US" sz="2000" b="1" dirty="0">
                <a:solidFill>
                  <a:srgbClr val="000000"/>
                </a:solidFill>
              </a:rPr>
              <a:t>INTERNAL SLIDE</a:t>
            </a:r>
          </a:p>
          <a:p>
            <a:pPr algn="ctr"/>
            <a:r>
              <a:rPr lang="en-US" sz="2000" b="1" dirty="0">
                <a:solidFill>
                  <a:srgbClr val="000000"/>
                </a:solidFill>
              </a:rPr>
              <a:t>Delete this slide before presenting externally</a:t>
            </a:r>
          </a:p>
        </p:txBody>
      </p:sp>
      <p:sp>
        <p:nvSpPr>
          <p:cNvPr id="2" name="Frame 1">
            <a:extLst>
              <a:ext uri="{FF2B5EF4-FFF2-40B4-BE49-F238E27FC236}">
                <a16:creationId xmlns:a16="http://schemas.microsoft.com/office/drawing/2014/main" id="{FE80120C-439E-45C5-B5C3-F0488FB6B3B8}"/>
              </a:ext>
            </a:extLst>
          </p:cNvPr>
          <p:cNvSpPr/>
          <p:nvPr userDrawn="1"/>
        </p:nvSpPr>
        <p:spPr>
          <a:xfrm>
            <a:off x="0" y="0"/>
            <a:ext cx="9144000" cy="5143500"/>
          </a:xfrm>
          <a:prstGeom prst="frame">
            <a:avLst>
              <a:gd name="adj1" fmla="val 1389"/>
            </a:avLst>
          </a:prstGeom>
          <a:solidFill>
            <a:srgbClr val="3366FF"/>
          </a:soli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lvl="0" algn="ctr"/>
            <a:endParaRPr lang="en-US" dirty="0" err="1">
              <a:solidFill>
                <a:schemeClr val="tx1"/>
              </a:solidFill>
            </a:endParaRPr>
          </a:p>
        </p:txBody>
      </p:sp>
      <p:sp>
        <p:nvSpPr>
          <p:cNvPr id="17" name="TextBox 16">
            <a:extLst>
              <a:ext uri="{FF2B5EF4-FFF2-40B4-BE49-F238E27FC236}">
                <a16:creationId xmlns:a16="http://schemas.microsoft.com/office/drawing/2014/main" id="{52ECECA5-8C4B-48CD-8E61-A4FD1523C1B0}"/>
              </a:ext>
            </a:extLst>
          </p:cNvPr>
          <p:cNvSpPr txBox="1"/>
          <p:nvPr userDrawn="1"/>
        </p:nvSpPr>
        <p:spPr>
          <a:xfrm>
            <a:off x="457200" y="285750"/>
            <a:ext cx="8229600" cy="332399"/>
          </a:xfrm>
          <a:prstGeom prst="rect">
            <a:avLst/>
          </a:prstGeom>
          <a:noFill/>
        </p:spPr>
        <p:txBody>
          <a:bodyPr wrap="square" lIns="0" tIns="0" rIns="0" bIns="0" rtlCol="0">
            <a:spAutoFit/>
          </a:bodyPr>
          <a:lstStyle/>
          <a:p>
            <a:pPr marL="0" algn="l" defTabSz="457200" rtl="0" eaLnBrk="1" latinLnBrk="0" hangingPunct="1">
              <a:lnSpc>
                <a:spcPct val="90000"/>
              </a:lnSpc>
              <a:spcBef>
                <a:spcPct val="0"/>
              </a:spcBef>
              <a:buNone/>
            </a:pPr>
            <a:r>
              <a:rPr lang="en-US" sz="2400" b="0" i="0" kern="1200" dirty="0">
                <a:solidFill>
                  <a:schemeClr val="tx1"/>
                </a:solidFill>
                <a:latin typeface="+mj-lt"/>
                <a:ea typeface="+mj-ea"/>
                <a:cs typeface="+mn-cs"/>
              </a:rPr>
              <a:t>Resizing and inserting logo</a:t>
            </a:r>
          </a:p>
        </p:txBody>
      </p:sp>
      <p:pic>
        <p:nvPicPr>
          <p:cNvPr id="7" name="Picture 6">
            <a:extLst>
              <a:ext uri="{FF2B5EF4-FFF2-40B4-BE49-F238E27FC236}">
                <a16:creationId xmlns:a16="http://schemas.microsoft.com/office/drawing/2014/main" id="{2D5EFB48-CCEC-4196-9189-B4AF95A59D1A}"/>
              </a:ext>
            </a:extLst>
          </p:cNvPr>
          <p:cNvPicPr>
            <a:picLocks noChangeAspect="1"/>
          </p:cNvPicPr>
          <p:nvPr userDrawn="1"/>
        </p:nvPicPr>
        <p:blipFill>
          <a:blip r:embed="rId2"/>
          <a:stretch>
            <a:fillRect/>
          </a:stretch>
        </p:blipFill>
        <p:spPr>
          <a:xfrm>
            <a:off x="4905374" y="1369899"/>
            <a:ext cx="3781425" cy="2036468"/>
          </a:xfrm>
          <a:prstGeom prst="rect">
            <a:avLst/>
          </a:prstGeom>
        </p:spPr>
      </p:pic>
      <p:cxnSp>
        <p:nvCxnSpPr>
          <p:cNvPr id="24" name="Connector: Elbow 23">
            <a:extLst>
              <a:ext uri="{FF2B5EF4-FFF2-40B4-BE49-F238E27FC236}">
                <a16:creationId xmlns:a16="http://schemas.microsoft.com/office/drawing/2014/main" id="{2886AF03-4DDA-4F73-8986-F3322FFF61B1}"/>
              </a:ext>
            </a:extLst>
          </p:cNvPr>
          <p:cNvCxnSpPr>
            <a:cxnSpLocks/>
            <a:stCxn id="43" idx="0"/>
            <a:endCxn id="40" idx="2"/>
          </p:cNvCxnSpPr>
          <p:nvPr userDrawn="1"/>
        </p:nvCxnSpPr>
        <p:spPr>
          <a:xfrm rot="5400000" flipH="1" flipV="1">
            <a:off x="4604892" y="-158275"/>
            <a:ext cx="994033" cy="4183380"/>
          </a:xfrm>
          <a:prstGeom prst="bentConnector3">
            <a:avLst>
              <a:gd name="adj1" fmla="val 26044"/>
            </a:avLst>
          </a:prstGeom>
          <a:ln w="12700">
            <a:solidFill>
              <a:srgbClr val="FF00FF"/>
            </a:solidFill>
            <a:tailEnd type="arrow" w="med" len="sm"/>
          </a:ln>
          <a:effectLst/>
        </p:spPr>
        <p:style>
          <a:lnRef idx="2">
            <a:schemeClr val="accent1"/>
          </a:lnRef>
          <a:fillRef idx="0">
            <a:schemeClr val="accent1"/>
          </a:fillRef>
          <a:effectRef idx="1">
            <a:schemeClr val="accent1"/>
          </a:effectRef>
          <a:fontRef idx="minor">
            <a:schemeClr val="tx1"/>
          </a:fontRef>
        </p:style>
      </p:cxnSp>
      <p:cxnSp>
        <p:nvCxnSpPr>
          <p:cNvPr id="34" name="Connector: Elbow 33">
            <a:extLst>
              <a:ext uri="{FF2B5EF4-FFF2-40B4-BE49-F238E27FC236}">
                <a16:creationId xmlns:a16="http://schemas.microsoft.com/office/drawing/2014/main" id="{925AF5E5-AF39-4E82-B6F3-9312F5AB5CF3}"/>
              </a:ext>
            </a:extLst>
          </p:cNvPr>
          <p:cNvCxnSpPr>
            <a:cxnSpLocks/>
          </p:cNvCxnSpPr>
          <p:nvPr userDrawn="1"/>
        </p:nvCxnSpPr>
        <p:spPr>
          <a:xfrm flipV="1">
            <a:off x="2311721" y="1771625"/>
            <a:ext cx="3520119" cy="1142288"/>
          </a:xfrm>
          <a:prstGeom prst="bentConnector2">
            <a:avLst/>
          </a:prstGeom>
          <a:ln w="12700">
            <a:solidFill>
              <a:srgbClr val="66FF33"/>
            </a:solidFill>
            <a:tailEnd type="arrow" w="med" len="sm"/>
          </a:ln>
          <a:effectLst/>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D861B842-6556-4C0D-861A-5BDFE7165A51}"/>
              </a:ext>
            </a:extLst>
          </p:cNvPr>
          <p:cNvSpPr txBox="1"/>
          <p:nvPr userDrawn="1"/>
        </p:nvSpPr>
        <p:spPr>
          <a:xfrm>
            <a:off x="457200" y="1009651"/>
            <a:ext cx="4203700" cy="3200876"/>
          </a:xfrm>
          <a:prstGeom prst="rect">
            <a:avLst/>
          </a:prstGeom>
          <a:noFill/>
        </p:spPr>
        <p:txBody>
          <a:bodyPr wrap="square" rtlCol="0">
            <a:spAutoFit/>
          </a:bodyPr>
          <a:lstStyle/>
          <a:p>
            <a:pPr>
              <a:spcBef>
                <a:spcPts val="1200"/>
              </a:spcBef>
            </a:pPr>
            <a:r>
              <a:rPr lang="en-US" sz="1600" b="1" dirty="0"/>
              <a:t>Once you have your logo saved to a file location on your computer:</a:t>
            </a:r>
          </a:p>
          <a:p>
            <a:pPr>
              <a:spcBef>
                <a:spcPts val="1200"/>
              </a:spcBef>
            </a:pPr>
            <a:r>
              <a:rPr lang="en-US" sz="1300" dirty="0"/>
              <a:t>On the slide you’re wanting to put a logo, click on logo box, choose and insert desired logo.</a:t>
            </a:r>
          </a:p>
          <a:p>
            <a:pPr>
              <a:spcBef>
                <a:spcPts val="1200"/>
              </a:spcBef>
            </a:pPr>
            <a:r>
              <a:rPr lang="en-US" sz="1300" dirty="0"/>
              <a:t>To resize the logo so it fits in the shape, with the </a:t>
            </a:r>
            <a:br>
              <a:rPr lang="en-US" sz="1300" dirty="0"/>
            </a:br>
            <a:r>
              <a:rPr lang="en-US" sz="1300" dirty="0"/>
              <a:t>logo selected, under the </a:t>
            </a:r>
            <a:r>
              <a:rPr lang="en-US" sz="1300" b="1" dirty="0">
                <a:solidFill>
                  <a:srgbClr val="FF00FF"/>
                </a:solidFill>
              </a:rPr>
              <a:t>Picture Format </a:t>
            </a:r>
            <a:r>
              <a:rPr lang="en-US" sz="1300" dirty="0"/>
              <a:t>tab at the top, in the </a:t>
            </a:r>
            <a:r>
              <a:rPr lang="en-US" sz="1300" b="1" dirty="0"/>
              <a:t>Reset Picture </a:t>
            </a:r>
            <a:r>
              <a:rPr lang="en-US" sz="1300" dirty="0"/>
              <a:t>pull down menu choose </a:t>
            </a:r>
            <a:r>
              <a:rPr lang="en-US" sz="1300" b="1" dirty="0">
                <a:solidFill>
                  <a:srgbClr val="66FF33"/>
                </a:solidFill>
              </a:rPr>
              <a:t>Reset Picture and Size.</a:t>
            </a:r>
          </a:p>
          <a:p>
            <a:pPr>
              <a:spcBef>
                <a:spcPts val="1200"/>
              </a:spcBef>
            </a:pPr>
            <a:r>
              <a:rPr lang="en-US" sz="1300" b="0" dirty="0"/>
              <a:t>The while holding down the </a:t>
            </a:r>
            <a:r>
              <a:rPr lang="en-US" sz="1300" b="1" dirty="0"/>
              <a:t>Shift</a:t>
            </a:r>
            <a:r>
              <a:rPr lang="en-US" sz="1300" b="0" dirty="0"/>
              <a:t> key hold a corner of the logo and re-size it to fit in the space and move it to correct spot</a:t>
            </a:r>
          </a:p>
          <a:p>
            <a:pPr>
              <a:spcBef>
                <a:spcPts val="1200"/>
              </a:spcBef>
            </a:pPr>
            <a:endParaRPr lang="en-US" sz="1300" dirty="0"/>
          </a:p>
        </p:txBody>
      </p:sp>
      <p:sp>
        <p:nvSpPr>
          <p:cNvPr id="40" name="Rectangle: Rounded Corners 39">
            <a:extLst>
              <a:ext uri="{FF2B5EF4-FFF2-40B4-BE49-F238E27FC236}">
                <a16:creationId xmlns:a16="http://schemas.microsoft.com/office/drawing/2014/main" id="{6C2A2403-E393-4F56-A797-17B63C242933}"/>
              </a:ext>
            </a:extLst>
          </p:cNvPr>
          <p:cNvSpPr/>
          <p:nvPr userDrawn="1"/>
        </p:nvSpPr>
        <p:spPr>
          <a:xfrm>
            <a:off x="7102830" y="1254862"/>
            <a:ext cx="181536" cy="181536"/>
          </a:xfrm>
          <a:prstGeom prst="roundRect">
            <a:avLst/>
          </a:prstGeom>
          <a:no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43" name="Rectangle: Rounded Corners 42">
            <a:extLst>
              <a:ext uri="{FF2B5EF4-FFF2-40B4-BE49-F238E27FC236}">
                <a16:creationId xmlns:a16="http://schemas.microsoft.com/office/drawing/2014/main" id="{25D5F64A-5220-4DB1-A0CE-60B1CF55CD60}"/>
              </a:ext>
            </a:extLst>
          </p:cNvPr>
          <p:cNvSpPr/>
          <p:nvPr userDrawn="1"/>
        </p:nvSpPr>
        <p:spPr>
          <a:xfrm>
            <a:off x="2919450" y="2430431"/>
            <a:ext cx="181536" cy="181536"/>
          </a:xfrm>
          <a:prstGeom prst="roundRect">
            <a:avLst/>
          </a:prstGeom>
          <a:no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Tree>
    <p:extLst>
      <p:ext uri="{BB962C8B-B14F-4D97-AF65-F5344CB8AC3E}">
        <p14:creationId xmlns:p14="http://schemas.microsoft.com/office/powerpoint/2010/main" val="2429488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_Animation options">
    <p:bg>
      <p:bgPr>
        <a:solidFill>
          <a:srgbClr val="0027A2"/>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6D3D625-5E2C-4B28-8EF0-7676600AD606}"/>
              </a:ext>
            </a:extLst>
          </p:cNvPr>
          <p:cNvSpPr/>
          <p:nvPr userDrawn="1"/>
        </p:nvSpPr>
        <p:spPr>
          <a:xfrm rot="16200000">
            <a:off x="-1090610" y="2390775"/>
            <a:ext cx="2543176" cy="361952"/>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lIns="182880" tIns="228600" rIns="182880" bIns="146304" rtlCol="0" anchor="ctr"/>
          <a:lstStyle/>
          <a:p>
            <a:pPr algn="ctr"/>
            <a:r>
              <a:rPr lang="en-US" sz="1100" dirty="0">
                <a:latin typeface="Amazon Ember Heavy" panose="020B0803020204020204" pitchFamily="34" charset="0"/>
                <a:ea typeface="Amazon Ember Heavy" panose="020B0803020204020204" pitchFamily="34" charset="0"/>
                <a:cs typeface="Amazon Ember Heavy" panose="020B0803020204020204" pitchFamily="34" charset="0"/>
              </a:rPr>
              <a:t>INSTRUCTIONAL SLIDE</a:t>
            </a:r>
          </a:p>
        </p:txBody>
      </p:sp>
      <p:sp>
        <p:nvSpPr>
          <p:cNvPr id="10" name="Multiplication Sign 9">
            <a:extLst>
              <a:ext uri="{FF2B5EF4-FFF2-40B4-BE49-F238E27FC236}">
                <a16:creationId xmlns:a16="http://schemas.microsoft.com/office/drawing/2014/main" id="{5C46EF90-584C-41C3-B0F8-629ED88A0D9D}"/>
              </a:ext>
            </a:extLst>
          </p:cNvPr>
          <p:cNvSpPr/>
          <p:nvPr userDrawn="1"/>
        </p:nvSpPr>
        <p:spPr>
          <a:xfrm>
            <a:off x="1060450" y="-939800"/>
            <a:ext cx="7023100" cy="7023100"/>
          </a:xfrm>
          <a:prstGeom prst="mathMultiply">
            <a:avLst>
              <a:gd name="adj1" fmla="val 11223"/>
            </a:avLst>
          </a:prstGeom>
          <a:solidFill>
            <a:srgbClr val="001A6C"/>
          </a:soli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lvl="0" algn="ctr"/>
            <a:endParaRPr lang="en-US" b="1" dirty="0" err="1">
              <a:solidFill>
                <a:srgbClr val="000000"/>
              </a:solidFill>
            </a:endParaRPr>
          </a:p>
        </p:txBody>
      </p:sp>
      <p:sp>
        <p:nvSpPr>
          <p:cNvPr id="4" name="Rectangle 3">
            <a:extLst>
              <a:ext uri="{FF2B5EF4-FFF2-40B4-BE49-F238E27FC236}">
                <a16:creationId xmlns:a16="http://schemas.microsoft.com/office/drawing/2014/main" id="{9C768459-3FEA-453D-9A4F-3A0944235777}"/>
              </a:ext>
            </a:extLst>
          </p:cNvPr>
          <p:cNvSpPr/>
          <p:nvPr userDrawn="1"/>
        </p:nvSpPr>
        <p:spPr>
          <a:xfrm>
            <a:off x="238125" y="4638675"/>
            <a:ext cx="8743950" cy="504825"/>
          </a:xfrm>
          <a:prstGeom prst="rect">
            <a:avLst/>
          </a:prstGeom>
          <a:solidFill>
            <a:srgbClr val="0027A2"/>
          </a:soli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14" name="TextBox 13">
            <a:extLst>
              <a:ext uri="{FF2B5EF4-FFF2-40B4-BE49-F238E27FC236}">
                <a16:creationId xmlns:a16="http://schemas.microsoft.com/office/drawing/2014/main" id="{67A7ABDD-AE51-4E0D-8536-647DB348F383}"/>
              </a:ext>
            </a:extLst>
          </p:cNvPr>
          <p:cNvSpPr txBox="1"/>
          <p:nvPr userDrawn="1"/>
        </p:nvSpPr>
        <p:spPr>
          <a:xfrm>
            <a:off x="457201" y="4133848"/>
            <a:ext cx="8229600" cy="723901"/>
          </a:xfrm>
          <a:prstGeom prst="rect">
            <a:avLst/>
          </a:prstGeom>
          <a:solidFill>
            <a:srgbClr val="FFC000"/>
          </a:solidFill>
          <a:effectLst>
            <a:outerShdw blurRad="50800" dist="38100" dir="2700000" algn="tl" rotWithShape="0">
              <a:prstClr val="black">
                <a:alpha val="30000"/>
              </a:prstClr>
            </a:outerShdw>
          </a:effectLst>
        </p:spPr>
        <p:txBody>
          <a:bodyPr wrap="square" rtlCol="0" anchor="ctr" anchorCtr="0">
            <a:noAutofit/>
          </a:bodyPr>
          <a:lstStyle/>
          <a:p>
            <a:pPr algn="ctr"/>
            <a:r>
              <a:rPr lang="en-US" sz="2000" b="1" dirty="0">
                <a:solidFill>
                  <a:srgbClr val="000000"/>
                </a:solidFill>
              </a:rPr>
              <a:t>INTERNAL SLIDE</a:t>
            </a:r>
          </a:p>
          <a:p>
            <a:pPr algn="ctr"/>
            <a:r>
              <a:rPr lang="en-US" sz="2000" b="1" dirty="0">
                <a:solidFill>
                  <a:srgbClr val="000000"/>
                </a:solidFill>
              </a:rPr>
              <a:t>Delete this slide before presenting externally</a:t>
            </a:r>
          </a:p>
        </p:txBody>
      </p:sp>
      <p:sp>
        <p:nvSpPr>
          <p:cNvPr id="2" name="Frame 1">
            <a:extLst>
              <a:ext uri="{FF2B5EF4-FFF2-40B4-BE49-F238E27FC236}">
                <a16:creationId xmlns:a16="http://schemas.microsoft.com/office/drawing/2014/main" id="{FE80120C-439E-45C5-B5C3-F0488FB6B3B8}"/>
              </a:ext>
            </a:extLst>
          </p:cNvPr>
          <p:cNvSpPr/>
          <p:nvPr userDrawn="1"/>
        </p:nvSpPr>
        <p:spPr>
          <a:xfrm>
            <a:off x="0" y="0"/>
            <a:ext cx="9144000" cy="5143500"/>
          </a:xfrm>
          <a:prstGeom prst="frame">
            <a:avLst>
              <a:gd name="adj1" fmla="val 1389"/>
            </a:avLst>
          </a:prstGeom>
          <a:solidFill>
            <a:srgbClr val="3366FF"/>
          </a:soli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lvl="0" algn="ctr"/>
            <a:endParaRPr lang="en-US" dirty="0" err="1">
              <a:solidFill>
                <a:schemeClr val="tx1"/>
              </a:solidFill>
            </a:endParaRPr>
          </a:p>
        </p:txBody>
      </p:sp>
      <p:sp>
        <p:nvSpPr>
          <p:cNvPr id="17" name="TextBox 16">
            <a:extLst>
              <a:ext uri="{FF2B5EF4-FFF2-40B4-BE49-F238E27FC236}">
                <a16:creationId xmlns:a16="http://schemas.microsoft.com/office/drawing/2014/main" id="{52ECECA5-8C4B-48CD-8E61-A4FD1523C1B0}"/>
              </a:ext>
            </a:extLst>
          </p:cNvPr>
          <p:cNvSpPr txBox="1"/>
          <p:nvPr userDrawn="1"/>
        </p:nvSpPr>
        <p:spPr>
          <a:xfrm>
            <a:off x="457200" y="285750"/>
            <a:ext cx="8229600" cy="332399"/>
          </a:xfrm>
          <a:prstGeom prst="rect">
            <a:avLst/>
          </a:prstGeom>
          <a:noFill/>
        </p:spPr>
        <p:txBody>
          <a:bodyPr wrap="square" lIns="0" tIns="0" rIns="0" bIns="0" rtlCol="0">
            <a:spAutoFit/>
          </a:bodyPr>
          <a:lstStyle/>
          <a:p>
            <a:pPr marL="0" algn="l" defTabSz="457200" rtl="0" eaLnBrk="1" latinLnBrk="0" hangingPunct="1">
              <a:lnSpc>
                <a:spcPct val="90000"/>
              </a:lnSpc>
              <a:spcBef>
                <a:spcPct val="0"/>
              </a:spcBef>
              <a:buNone/>
            </a:pPr>
            <a:r>
              <a:rPr lang="en-US" sz="2400" b="0" i="0" kern="1200" dirty="0">
                <a:solidFill>
                  <a:schemeClr val="tx1"/>
                </a:solidFill>
                <a:latin typeface="+mj-lt"/>
                <a:ea typeface="+mj-ea"/>
                <a:cs typeface="+mn-cs"/>
              </a:rPr>
              <a:t>Resizing and inserting image</a:t>
            </a:r>
          </a:p>
        </p:txBody>
      </p:sp>
      <p:sp>
        <p:nvSpPr>
          <p:cNvPr id="40" name="Rectangle: Rounded Corners 39">
            <a:extLst>
              <a:ext uri="{FF2B5EF4-FFF2-40B4-BE49-F238E27FC236}">
                <a16:creationId xmlns:a16="http://schemas.microsoft.com/office/drawing/2014/main" id="{6C2A2403-E393-4F56-A797-17B63C242933}"/>
              </a:ext>
            </a:extLst>
          </p:cNvPr>
          <p:cNvSpPr/>
          <p:nvPr userDrawn="1"/>
        </p:nvSpPr>
        <p:spPr>
          <a:xfrm>
            <a:off x="7102830" y="1254862"/>
            <a:ext cx="181536" cy="181536"/>
          </a:xfrm>
          <a:prstGeom prst="roundRect">
            <a:avLst/>
          </a:prstGeom>
          <a:no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43" name="Rectangle: Rounded Corners 42">
            <a:extLst>
              <a:ext uri="{FF2B5EF4-FFF2-40B4-BE49-F238E27FC236}">
                <a16:creationId xmlns:a16="http://schemas.microsoft.com/office/drawing/2014/main" id="{25D5F64A-5220-4DB1-A0CE-60B1CF55CD60}"/>
              </a:ext>
            </a:extLst>
          </p:cNvPr>
          <p:cNvSpPr/>
          <p:nvPr userDrawn="1"/>
        </p:nvSpPr>
        <p:spPr>
          <a:xfrm>
            <a:off x="2919450" y="2430431"/>
            <a:ext cx="181536" cy="181536"/>
          </a:xfrm>
          <a:prstGeom prst="roundRect">
            <a:avLst/>
          </a:prstGeom>
          <a:no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pic>
        <p:nvPicPr>
          <p:cNvPr id="9" name="Picture 8">
            <a:extLst>
              <a:ext uri="{FF2B5EF4-FFF2-40B4-BE49-F238E27FC236}">
                <a16:creationId xmlns:a16="http://schemas.microsoft.com/office/drawing/2014/main" id="{4923CCF5-F938-4C0C-8269-66EDA12B64DF}"/>
              </a:ext>
            </a:extLst>
          </p:cNvPr>
          <p:cNvPicPr>
            <a:picLocks noChangeAspect="1"/>
          </p:cNvPicPr>
          <p:nvPr userDrawn="1"/>
        </p:nvPicPr>
        <p:blipFill rotWithShape="1">
          <a:blip r:embed="rId2"/>
          <a:srcRect t="3529"/>
          <a:stretch/>
        </p:blipFill>
        <p:spPr>
          <a:xfrm>
            <a:off x="4905374" y="1369899"/>
            <a:ext cx="3781425" cy="2140720"/>
          </a:xfrm>
          <a:prstGeom prst="rect">
            <a:avLst/>
          </a:prstGeom>
        </p:spPr>
      </p:pic>
      <p:sp>
        <p:nvSpPr>
          <p:cNvPr id="11" name="Rectangle: Rounded Corners 10">
            <a:extLst>
              <a:ext uri="{FF2B5EF4-FFF2-40B4-BE49-F238E27FC236}">
                <a16:creationId xmlns:a16="http://schemas.microsoft.com/office/drawing/2014/main" id="{81711FC5-51C2-427D-87B9-2BD9CB830DB7}"/>
              </a:ext>
            </a:extLst>
          </p:cNvPr>
          <p:cNvSpPr/>
          <p:nvPr userDrawn="1"/>
        </p:nvSpPr>
        <p:spPr>
          <a:xfrm>
            <a:off x="1060450" y="2827020"/>
            <a:ext cx="129540" cy="129540"/>
          </a:xfrm>
          <a:prstGeom prst="roundRect">
            <a:avLst/>
          </a:prstGeom>
          <a:no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12" name="Rectangle: Rounded Corners 11">
            <a:extLst>
              <a:ext uri="{FF2B5EF4-FFF2-40B4-BE49-F238E27FC236}">
                <a16:creationId xmlns:a16="http://schemas.microsoft.com/office/drawing/2014/main" id="{F013F85D-E6B1-4FDB-9770-FC99CEE90821}"/>
              </a:ext>
            </a:extLst>
          </p:cNvPr>
          <p:cNvSpPr/>
          <p:nvPr userDrawn="1"/>
        </p:nvSpPr>
        <p:spPr>
          <a:xfrm>
            <a:off x="7128828" y="1324321"/>
            <a:ext cx="129540" cy="129540"/>
          </a:xfrm>
          <a:prstGeom prst="roundRect">
            <a:avLst/>
          </a:prstGeom>
          <a:no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cxnSp>
        <p:nvCxnSpPr>
          <p:cNvPr id="21" name="Connector: Elbow 20">
            <a:extLst>
              <a:ext uri="{FF2B5EF4-FFF2-40B4-BE49-F238E27FC236}">
                <a16:creationId xmlns:a16="http://schemas.microsoft.com/office/drawing/2014/main" id="{C5378B11-AE17-4523-B9AA-A76E26F23A89}"/>
              </a:ext>
            </a:extLst>
          </p:cNvPr>
          <p:cNvCxnSpPr>
            <a:cxnSpLocks/>
            <a:stCxn id="11" idx="0"/>
            <a:endCxn id="12" idx="2"/>
          </p:cNvCxnSpPr>
          <p:nvPr userDrawn="1"/>
        </p:nvCxnSpPr>
        <p:spPr>
          <a:xfrm rot="5400000" flipH="1" flipV="1">
            <a:off x="3472830" y="-893748"/>
            <a:ext cx="1373159" cy="6068378"/>
          </a:xfrm>
          <a:prstGeom prst="bentConnector3">
            <a:avLst>
              <a:gd name="adj1" fmla="val 47919"/>
            </a:avLst>
          </a:prstGeom>
          <a:ln w="12700">
            <a:solidFill>
              <a:srgbClr val="FF00FF"/>
            </a:solidFill>
            <a:tailEnd type="arrow" w="med" len="sm"/>
          </a:ln>
          <a:effectLst/>
        </p:spPr>
        <p:style>
          <a:lnRef idx="2">
            <a:schemeClr val="accent1"/>
          </a:lnRef>
          <a:fillRef idx="0">
            <a:schemeClr val="accent1"/>
          </a:fillRef>
          <a:effectRef idx="1">
            <a:schemeClr val="accent1"/>
          </a:effectRef>
          <a:fontRef idx="minor">
            <a:schemeClr val="tx1"/>
          </a:fontRef>
        </p:style>
      </p:cxnSp>
      <p:sp>
        <p:nvSpPr>
          <p:cNvPr id="20" name="Rectangle: Rounded Corners 19">
            <a:extLst>
              <a:ext uri="{FF2B5EF4-FFF2-40B4-BE49-F238E27FC236}">
                <a16:creationId xmlns:a16="http://schemas.microsoft.com/office/drawing/2014/main" id="{EBBC010F-7B28-4BC0-B0CC-4F20071B35D2}"/>
              </a:ext>
            </a:extLst>
          </p:cNvPr>
          <p:cNvSpPr/>
          <p:nvPr userDrawn="1"/>
        </p:nvSpPr>
        <p:spPr>
          <a:xfrm>
            <a:off x="4159409" y="3064745"/>
            <a:ext cx="129540" cy="129540"/>
          </a:xfrm>
          <a:prstGeom prst="roundRect">
            <a:avLst/>
          </a:prstGeom>
          <a:no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22" name="Rectangle: Rounded Corners 21">
            <a:extLst>
              <a:ext uri="{FF2B5EF4-FFF2-40B4-BE49-F238E27FC236}">
                <a16:creationId xmlns:a16="http://schemas.microsoft.com/office/drawing/2014/main" id="{66540553-0A47-4942-8E70-F9D34E651EB3}"/>
              </a:ext>
            </a:extLst>
          </p:cNvPr>
          <p:cNvSpPr/>
          <p:nvPr userDrawn="1"/>
        </p:nvSpPr>
        <p:spPr>
          <a:xfrm>
            <a:off x="5765324" y="1744323"/>
            <a:ext cx="129540" cy="129540"/>
          </a:xfrm>
          <a:prstGeom prst="roundRect">
            <a:avLst/>
          </a:prstGeom>
          <a:no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cxnSp>
        <p:nvCxnSpPr>
          <p:cNvPr id="29" name="Connector: Elbow 28">
            <a:extLst>
              <a:ext uri="{FF2B5EF4-FFF2-40B4-BE49-F238E27FC236}">
                <a16:creationId xmlns:a16="http://schemas.microsoft.com/office/drawing/2014/main" id="{2D661980-A75C-4360-8FB4-18BDB58D2A35}"/>
              </a:ext>
            </a:extLst>
          </p:cNvPr>
          <p:cNvCxnSpPr>
            <a:cxnSpLocks/>
            <a:stCxn id="20" idx="3"/>
            <a:endCxn id="22" idx="2"/>
          </p:cNvCxnSpPr>
          <p:nvPr userDrawn="1"/>
        </p:nvCxnSpPr>
        <p:spPr>
          <a:xfrm flipV="1">
            <a:off x="4288949" y="1873863"/>
            <a:ext cx="1541145" cy="1255652"/>
          </a:xfrm>
          <a:prstGeom prst="bentConnector2">
            <a:avLst/>
          </a:prstGeom>
          <a:ln w="12700">
            <a:solidFill>
              <a:srgbClr val="66FF33"/>
            </a:solidFill>
            <a:tailEnd type="arrow" w="med" len="sm"/>
          </a:ln>
          <a:effectLst/>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D861B842-6556-4C0D-861A-5BDFE7165A51}"/>
              </a:ext>
            </a:extLst>
          </p:cNvPr>
          <p:cNvSpPr txBox="1"/>
          <p:nvPr userDrawn="1"/>
        </p:nvSpPr>
        <p:spPr>
          <a:xfrm>
            <a:off x="457200" y="1009651"/>
            <a:ext cx="4203700" cy="3400931"/>
          </a:xfrm>
          <a:prstGeom prst="rect">
            <a:avLst/>
          </a:prstGeom>
          <a:noFill/>
        </p:spPr>
        <p:txBody>
          <a:bodyPr wrap="square" rtlCol="0">
            <a:spAutoFit/>
          </a:bodyPr>
          <a:lstStyle/>
          <a:p>
            <a:pPr>
              <a:spcBef>
                <a:spcPts val="1200"/>
              </a:spcBef>
            </a:pPr>
            <a:r>
              <a:rPr lang="en-US" sz="1600" b="1" dirty="0"/>
              <a:t>Once you have your image saved to a file location on your computer:</a:t>
            </a:r>
          </a:p>
          <a:p>
            <a:pPr>
              <a:spcBef>
                <a:spcPts val="1200"/>
              </a:spcBef>
            </a:pPr>
            <a:r>
              <a:rPr lang="en-US" sz="1300" dirty="0"/>
              <a:t>On the slide you’re wanting to put n image, click on the image box, choose and insert desired image.</a:t>
            </a:r>
          </a:p>
          <a:p>
            <a:pPr>
              <a:spcBef>
                <a:spcPts val="1200"/>
              </a:spcBef>
            </a:pPr>
            <a:r>
              <a:rPr lang="en-US" sz="1300" dirty="0"/>
              <a:t>The image will automatically be set to “Fit Content </a:t>
            </a:r>
            <a:br>
              <a:rPr lang="en-US" sz="1300" dirty="0"/>
            </a:br>
            <a:r>
              <a:rPr lang="en-US" sz="1300" dirty="0"/>
              <a:t>to Box” if the image is not fitting correctly to resize the image, with the image selected, under the </a:t>
            </a:r>
            <a:r>
              <a:rPr lang="en-US" sz="1300" b="1" dirty="0">
                <a:solidFill>
                  <a:srgbClr val="FF00FF"/>
                </a:solidFill>
              </a:rPr>
              <a:t>Picture Format </a:t>
            </a:r>
            <a:r>
              <a:rPr lang="en-US" sz="1300" dirty="0"/>
              <a:t>tab at the top, in the </a:t>
            </a:r>
            <a:r>
              <a:rPr lang="en-US" sz="1300" b="1" dirty="0"/>
              <a:t>Reset Picture </a:t>
            </a:r>
            <a:r>
              <a:rPr lang="en-US" sz="1300" dirty="0"/>
              <a:t>pull down menu choose </a:t>
            </a:r>
            <a:r>
              <a:rPr lang="en-US" sz="1300" b="1" dirty="0">
                <a:solidFill>
                  <a:srgbClr val="66FF33"/>
                </a:solidFill>
              </a:rPr>
              <a:t>Reset Picture and Size.</a:t>
            </a:r>
          </a:p>
          <a:p>
            <a:pPr>
              <a:spcBef>
                <a:spcPts val="1200"/>
              </a:spcBef>
            </a:pPr>
            <a:r>
              <a:rPr lang="en-US" sz="1300" b="0" dirty="0"/>
              <a:t>The while holding down the </a:t>
            </a:r>
            <a:r>
              <a:rPr lang="en-US" sz="1300" b="1" dirty="0"/>
              <a:t>Shift</a:t>
            </a:r>
            <a:r>
              <a:rPr lang="en-US" sz="1300" b="0" dirty="0"/>
              <a:t> key hold a corner of the image and re-size it to fit in the space and move it to correct spot</a:t>
            </a:r>
          </a:p>
          <a:p>
            <a:pPr>
              <a:spcBef>
                <a:spcPts val="1200"/>
              </a:spcBef>
            </a:pPr>
            <a:endParaRPr lang="en-US" sz="1300" dirty="0"/>
          </a:p>
        </p:txBody>
      </p:sp>
    </p:spTree>
    <p:extLst>
      <p:ext uri="{BB962C8B-B14F-4D97-AF65-F5344CB8AC3E}">
        <p14:creationId xmlns:p14="http://schemas.microsoft.com/office/powerpoint/2010/main" val="704992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Slide Option 2">
    <p:bg>
      <p:bgRef idx="1001">
        <a:schemeClr val="bg1"/>
      </p:bgRef>
    </p:bg>
    <p:spTree>
      <p:nvGrpSpPr>
        <p:cNvPr id="1" name=""/>
        <p:cNvGrpSpPr/>
        <p:nvPr/>
      </p:nvGrpSpPr>
      <p:grpSpPr>
        <a:xfrm>
          <a:off x="0" y="0"/>
          <a:ext cx="0" cy="0"/>
          <a:chOff x="0" y="0"/>
          <a:chExt cx="0" cy="0"/>
        </a:xfrm>
      </p:grpSpPr>
      <p:sp>
        <p:nvSpPr>
          <p:cNvPr id="81" name="Rectangle 80">
            <a:extLst>
              <a:ext uri="{FF2B5EF4-FFF2-40B4-BE49-F238E27FC236}">
                <a16:creationId xmlns:a16="http://schemas.microsoft.com/office/drawing/2014/main" id="{C60E932C-F8AA-4F65-90B7-C4FE6CC32F84}"/>
              </a:ext>
            </a:extLst>
          </p:cNvPr>
          <p:cNvSpPr/>
          <p:nvPr userDrawn="1"/>
        </p:nvSpPr>
        <p:spPr bwMode="white">
          <a:xfrm>
            <a:off x="0" y="0"/>
            <a:ext cx="9144000" cy="5143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pic>
        <p:nvPicPr>
          <p:cNvPr id="15" name="Picture 14">
            <a:extLst>
              <a:ext uri="{FF2B5EF4-FFF2-40B4-BE49-F238E27FC236}">
                <a16:creationId xmlns:a16="http://schemas.microsoft.com/office/drawing/2014/main" id="{C4D3E297-925D-4089-99FB-7673F7BA9ECA}"/>
              </a:ext>
            </a:extLst>
          </p:cNvPr>
          <p:cNvPicPr>
            <a:picLocks noChangeAspect="1"/>
          </p:cNvPicPr>
          <p:nvPr userDrawn="1"/>
        </p:nvPicPr>
        <p:blipFill rotWithShape="1">
          <a:blip r:embed="rId2"/>
          <a:srcRect t="3561" r="10309" b="3561"/>
          <a:stretch/>
        </p:blipFill>
        <p:spPr>
          <a:xfrm>
            <a:off x="5166359" y="0"/>
            <a:ext cx="3977641" cy="5143500"/>
          </a:xfrm>
          <a:prstGeom prst="rect">
            <a:avLst/>
          </a:prstGeom>
        </p:spPr>
      </p:pic>
      <p:sp>
        <p:nvSpPr>
          <p:cNvPr id="10" name="Rectangle 9">
            <a:extLst>
              <a:ext uri="{FF2B5EF4-FFF2-40B4-BE49-F238E27FC236}">
                <a16:creationId xmlns:a16="http://schemas.microsoft.com/office/drawing/2014/main" id="{CA8EA768-21E2-47D5-BF0A-4E3BC354505B}"/>
              </a:ext>
            </a:extLst>
          </p:cNvPr>
          <p:cNvSpPr/>
          <p:nvPr userDrawn="1"/>
        </p:nvSpPr>
        <p:spPr bwMode="white">
          <a:xfrm>
            <a:off x="0" y="0"/>
            <a:ext cx="9144000" cy="5143500"/>
          </a:xfrm>
          <a:prstGeom prst="rect">
            <a:avLst/>
          </a:prstGeom>
          <a:solidFill>
            <a:schemeClr val="bg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83" name="TextBox 82">
            <a:extLst>
              <a:ext uri="{FF2B5EF4-FFF2-40B4-BE49-F238E27FC236}">
                <a16:creationId xmlns:a16="http://schemas.microsoft.com/office/drawing/2014/main" id="{06E59C74-BA02-4D75-AAE3-21544EDF8921}"/>
              </a:ext>
            </a:extLst>
          </p:cNvPr>
          <p:cNvSpPr txBox="1"/>
          <p:nvPr userDrawn="1"/>
        </p:nvSpPr>
        <p:spPr bwMode="black">
          <a:xfrm>
            <a:off x="7840980" y="4629150"/>
            <a:ext cx="845820" cy="157343"/>
          </a:xfrm>
          <a:prstGeom prst="rect">
            <a:avLst/>
          </a:prstGeom>
          <a:noFill/>
        </p:spPr>
        <p:txBody>
          <a:bodyPr wrap="square" lIns="0" tIns="0" rIns="0" bIns="0" rtlCol="0" anchor="ctr" anchorCtr="0">
            <a:noAutofit/>
          </a:bodyPr>
          <a:lstStyle/>
          <a:p>
            <a:pPr algn="r"/>
            <a:fld id="{E1628AAE-5A61-43EB-BBD4-97DB23400D9C}" type="slidenum">
              <a:rPr lang="en-US" sz="800" smtClean="0">
                <a:solidFill>
                  <a:schemeClr val="tx1">
                    <a:lumMod val="25000"/>
                    <a:lumOff val="75000"/>
                  </a:schemeClr>
                </a:solidFill>
              </a:rPr>
              <a:t>‹#›</a:t>
            </a:fld>
            <a:endParaRPr lang="en-US" sz="800" dirty="0">
              <a:solidFill>
                <a:schemeClr val="tx1">
                  <a:lumMod val="25000"/>
                  <a:lumOff val="75000"/>
                </a:schemeClr>
              </a:solidFill>
            </a:endParaRPr>
          </a:p>
        </p:txBody>
      </p:sp>
      <p:sp>
        <p:nvSpPr>
          <p:cNvPr id="79" name="Text Placeholder 11">
            <a:extLst>
              <a:ext uri="{FF2B5EF4-FFF2-40B4-BE49-F238E27FC236}">
                <a16:creationId xmlns:a16="http://schemas.microsoft.com/office/drawing/2014/main" id="{74B13E59-08A4-4875-A074-5CB651569D5A}"/>
              </a:ext>
            </a:extLst>
          </p:cNvPr>
          <p:cNvSpPr>
            <a:spLocks noGrp="1"/>
          </p:cNvSpPr>
          <p:nvPr userDrawn="1">
            <p:ph type="body" sz="quarter" idx="13" hasCustomPrompt="1"/>
          </p:nvPr>
        </p:nvSpPr>
        <p:spPr>
          <a:xfrm>
            <a:off x="466958" y="2711450"/>
            <a:ext cx="6041582" cy="434974"/>
          </a:xfrm>
        </p:spPr>
        <p:txBody>
          <a:bodyPr/>
          <a:lstStyle>
            <a:lvl1pPr marL="0" indent="0" algn="l">
              <a:spcBef>
                <a:spcPts val="0"/>
              </a:spcBef>
              <a:buNone/>
              <a:defRPr>
                <a:solidFill>
                  <a:schemeClr val="accent1"/>
                </a:solidFill>
              </a:defRPr>
            </a:lvl1pPr>
          </a:lstStyle>
          <a:p>
            <a:pPr lvl="0"/>
            <a:r>
              <a:rPr lang="en-US" dirty="0"/>
              <a:t>Section subhead</a:t>
            </a:r>
          </a:p>
        </p:txBody>
      </p:sp>
      <p:sp>
        <p:nvSpPr>
          <p:cNvPr id="80" name="Text Placeholder 8">
            <a:extLst>
              <a:ext uri="{FF2B5EF4-FFF2-40B4-BE49-F238E27FC236}">
                <a16:creationId xmlns:a16="http://schemas.microsoft.com/office/drawing/2014/main" id="{9981F4FC-DF7D-4205-8E45-D56DFCD45C39}"/>
              </a:ext>
            </a:extLst>
          </p:cNvPr>
          <p:cNvSpPr>
            <a:spLocks noGrp="1"/>
          </p:cNvSpPr>
          <p:nvPr userDrawn="1">
            <p:ph type="body" sz="quarter" idx="12" hasCustomPrompt="1"/>
          </p:nvPr>
        </p:nvSpPr>
        <p:spPr>
          <a:xfrm>
            <a:off x="466958" y="1822450"/>
            <a:ext cx="8219842" cy="811265"/>
          </a:xfrm>
        </p:spPr>
        <p:txBody>
          <a:bodyPr anchor="b" anchorCtr="0">
            <a:noAutofit/>
          </a:bodyPr>
          <a:lstStyle>
            <a:lvl1pPr marL="0" indent="0" algn="l">
              <a:spcBef>
                <a:spcPts val="0"/>
              </a:spcBef>
              <a:buNone/>
              <a:defRPr sz="4000" b="1" baseline="0">
                <a:solidFill>
                  <a:schemeClr val="tx1"/>
                </a:solidFill>
                <a:latin typeface="+mj-lt"/>
              </a:defRPr>
            </a:lvl1pPr>
          </a:lstStyle>
          <a:p>
            <a:pPr lvl="0"/>
            <a:r>
              <a:rPr lang="en-US" dirty="0"/>
              <a:t>Section header</a:t>
            </a:r>
          </a:p>
        </p:txBody>
      </p:sp>
      <p:sp>
        <p:nvSpPr>
          <p:cNvPr id="12" name="TextBox 11">
            <a:extLst>
              <a:ext uri="{FF2B5EF4-FFF2-40B4-BE49-F238E27FC236}">
                <a16:creationId xmlns:a16="http://schemas.microsoft.com/office/drawing/2014/main" id="{AA33287B-3D4C-4917-B5E1-135E73E7BE57}"/>
              </a:ext>
            </a:extLst>
          </p:cNvPr>
          <p:cNvSpPr txBox="1"/>
          <p:nvPr userDrawn="1"/>
        </p:nvSpPr>
        <p:spPr bwMode="black">
          <a:xfrm>
            <a:off x="4639961" y="4629150"/>
            <a:ext cx="3644419" cy="157343"/>
          </a:xfrm>
          <a:prstGeom prst="rect">
            <a:avLst/>
          </a:prstGeom>
          <a:noFill/>
        </p:spPr>
        <p:txBody>
          <a:bodyPr wrap="square" lIns="0" tIns="0" rIns="0" bIns="0" rtlCol="0" anchor="ctr" anchorCtr="0">
            <a:noAutofit/>
          </a:bodyPr>
          <a:lstStyle/>
          <a:p>
            <a:pPr algn="r"/>
            <a:r>
              <a:rPr lang="en-US" sz="800" dirty="0">
                <a:solidFill>
                  <a:schemeClr val="tx1">
                    <a:lumMod val="25000"/>
                    <a:lumOff val="75000"/>
                  </a:schemeClr>
                </a:solidFill>
              </a:rPr>
              <a:t>© 2020 Amazon Web Services, Inc. or its affiliates. All rights reserved   </a:t>
            </a:r>
            <a:r>
              <a:rPr lang="en-US" sz="800" b="1" dirty="0">
                <a:solidFill>
                  <a:schemeClr val="accent1"/>
                </a:solidFill>
              </a:rPr>
              <a:t>|</a:t>
            </a: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66958" y="4786493"/>
            <a:ext cx="814184" cy="228601"/>
          </a:xfrm>
          <a:prstGeom prst="rect">
            <a:avLst/>
          </a:prstGeom>
        </p:spPr>
      </p:pic>
    </p:spTree>
    <p:extLst>
      <p:ext uri="{BB962C8B-B14F-4D97-AF65-F5344CB8AC3E}">
        <p14:creationId xmlns:p14="http://schemas.microsoft.com/office/powerpoint/2010/main" val="915101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Icons">
    <p:bg>
      <p:bgPr>
        <a:solidFill>
          <a:srgbClr val="0027A2"/>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03C5A0C-E303-4082-BE71-406E98EF750B}"/>
              </a:ext>
            </a:extLst>
          </p:cNvPr>
          <p:cNvSpPr/>
          <p:nvPr userDrawn="1"/>
        </p:nvSpPr>
        <p:spPr>
          <a:xfrm rot="16200000">
            <a:off x="-1090610" y="2390775"/>
            <a:ext cx="2543176" cy="361952"/>
          </a:xfrm>
          <a:prstGeom prst="rect">
            <a:avLst/>
          </a:prstGeom>
          <a:solidFill>
            <a:srgbClr val="00CC99"/>
          </a:solidFill>
          <a:ln>
            <a:noFill/>
          </a:ln>
          <a:effectLst/>
        </p:spPr>
        <p:style>
          <a:lnRef idx="1">
            <a:schemeClr val="accent1"/>
          </a:lnRef>
          <a:fillRef idx="3">
            <a:schemeClr val="accent1"/>
          </a:fillRef>
          <a:effectRef idx="2">
            <a:schemeClr val="accent1"/>
          </a:effectRef>
          <a:fontRef idx="minor">
            <a:schemeClr val="lt1"/>
          </a:fontRef>
        </p:style>
        <p:txBody>
          <a:bodyPr lIns="182880" tIns="228600" rIns="182880" bIns="146304" rtlCol="0" anchor="ctr"/>
          <a:lstStyle/>
          <a:p>
            <a:pPr algn="ctr"/>
            <a:r>
              <a:rPr lang="en-US" sz="1100" dirty="0">
                <a:effectLst/>
                <a:latin typeface="Amazon Ember Heavy" panose="020B0803020204020204" pitchFamily="34" charset="0"/>
                <a:ea typeface="Amazon Ember Heavy" panose="020B0803020204020204" pitchFamily="34" charset="0"/>
                <a:cs typeface="Amazon Ember Heavy" panose="020B0803020204020204" pitchFamily="34" charset="0"/>
              </a:rPr>
              <a:t>THIS SLIDE IS: </a:t>
            </a:r>
            <a:r>
              <a:rPr lang="en-US" sz="1100" b="1" dirty="0">
                <a:effectLst/>
                <a:latin typeface="Amazon Ember Heavy" panose="020B0803020204020204" pitchFamily="34" charset="0"/>
                <a:ea typeface="Amazon Ember Heavy" panose="020B0803020204020204" pitchFamily="34" charset="0"/>
                <a:cs typeface="Amazon Ember Heavy" panose="020B0803020204020204" pitchFamily="34" charset="0"/>
              </a:rPr>
              <a:t>OPTIONAL</a:t>
            </a:r>
          </a:p>
        </p:txBody>
      </p:sp>
      <p:sp>
        <p:nvSpPr>
          <p:cNvPr id="4" name="Rectangle 3">
            <a:extLst>
              <a:ext uri="{FF2B5EF4-FFF2-40B4-BE49-F238E27FC236}">
                <a16:creationId xmlns:a16="http://schemas.microsoft.com/office/drawing/2014/main" id="{9C768459-3FEA-453D-9A4F-3A0944235777}"/>
              </a:ext>
            </a:extLst>
          </p:cNvPr>
          <p:cNvSpPr/>
          <p:nvPr userDrawn="1"/>
        </p:nvSpPr>
        <p:spPr>
          <a:xfrm>
            <a:off x="238125" y="4638675"/>
            <a:ext cx="8743950" cy="504825"/>
          </a:xfrm>
          <a:prstGeom prst="rect">
            <a:avLst/>
          </a:prstGeom>
          <a:solidFill>
            <a:srgbClr val="0027A2"/>
          </a:soli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14" name="TextBox 13">
            <a:extLst>
              <a:ext uri="{FF2B5EF4-FFF2-40B4-BE49-F238E27FC236}">
                <a16:creationId xmlns:a16="http://schemas.microsoft.com/office/drawing/2014/main" id="{67A7ABDD-AE51-4E0D-8536-647DB348F383}"/>
              </a:ext>
            </a:extLst>
          </p:cNvPr>
          <p:cNvSpPr txBox="1"/>
          <p:nvPr userDrawn="1"/>
        </p:nvSpPr>
        <p:spPr>
          <a:xfrm>
            <a:off x="457201" y="4133848"/>
            <a:ext cx="8229600" cy="723901"/>
          </a:xfrm>
          <a:prstGeom prst="rect">
            <a:avLst/>
          </a:prstGeom>
          <a:solidFill>
            <a:srgbClr val="FFC000"/>
          </a:solidFill>
          <a:effectLst>
            <a:outerShdw blurRad="50800" dist="38100" dir="2700000" algn="tl" rotWithShape="0">
              <a:prstClr val="black">
                <a:alpha val="30000"/>
              </a:prstClr>
            </a:outerShdw>
          </a:effectLst>
        </p:spPr>
        <p:txBody>
          <a:bodyPr wrap="square" rtlCol="0" anchor="ctr" anchorCtr="0">
            <a:noAutofit/>
          </a:bodyPr>
          <a:lstStyle/>
          <a:p>
            <a:pPr algn="ctr"/>
            <a:r>
              <a:rPr lang="en-US" sz="2000" b="1" dirty="0">
                <a:solidFill>
                  <a:srgbClr val="000000"/>
                </a:solidFill>
              </a:rPr>
              <a:t>INTERNAL SLIDE</a:t>
            </a:r>
          </a:p>
          <a:p>
            <a:pPr algn="ctr"/>
            <a:r>
              <a:rPr lang="en-US" sz="2000" b="1" dirty="0">
                <a:solidFill>
                  <a:srgbClr val="000000"/>
                </a:solidFill>
              </a:rPr>
              <a:t>Delete this slide before presenting externally</a:t>
            </a:r>
          </a:p>
        </p:txBody>
      </p:sp>
      <p:sp>
        <p:nvSpPr>
          <p:cNvPr id="2" name="Frame 1">
            <a:extLst>
              <a:ext uri="{FF2B5EF4-FFF2-40B4-BE49-F238E27FC236}">
                <a16:creationId xmlns:a16="http://schemas.microsoft.com/office/drawing/2014/main" id="{FE80120C-439E-45C5-B5C3-F0488FB6B3B8}"/>
              </a:ext>
            </a:extLst>
          </p:cNvPr>
          <p:cNvSpPr/>
          <p:nvPr userDrawn="1"/>
        </p:nvSpPr>
        <p:spPr>
          <a:xfrm>
            <a:off x="0" y="0"/>
            <a:ext cx="9144000" cy="5143500"/>
          </a:xfrm>
          <a:prstGeom prst="frame">
            <a:avLst>
              <a:gd name="adj1" fmla="val 1389"/>
            </a:avLst>
          </a:prstGeom>
          <a:solidFill>
            <a:srgbClr val="3366FF"/>
          </a:soli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lvl="0" algn="ctr"/>
            <a:endParaRPr lang="en-US" dirty="0" err="1">
              <a:solidFill>
                <a:schemeClr val="tx1"/>
              </a:solidFill>
            </a:endParaRPr>
          </a:p>
        </p:txBody>
      </p:sp>
      <p:sp>
        <p:nvSpPr>
          <p:cNvPr id="17" name="TextBox 16">
            <a:extLst>
              <a:ext uri="{FF2B5EF4-FFF2-40B4-BE49-F238E27FC236}">
                <a16:creationId xmlns:a16="http://schemas.microsoft.com/office/drawing/2014/main" id="{52ECECA5-8C4B-48CD-8E61-A4FD1523C1B0}"/>
              </a:ext>
            </a:extLst>
          </p:cNvPr>
          <p:cNvSpPr txBox="1"/>
          <p:nvPr userDrawn="1"/>
        </p:nvSpPr>
        <p:spPr>
          <a:xfrm>
            <a:off x="457200" y="285750"/>
            <a:ext cx="8229600" cy="332399"/>
          </a:xfrm>
          <a:prstGeom prst="rect">
            <a:avLst/>
          </a:prstGeom>
          <a:noFill/>
        </p:spPr>
        <p:txBody>
          <a:bodyPr wrap="square" lIns="0" tIns="0" rIns="0" bIns="0" rtlCol="0">
            <a:spAutoFit/>
          </a:bodyPr>
          <a:lstStyle/>
          <a:p>
            <a:pPr marL="0" algn="l" defTabSz="457200" rtl="0" eaLnBrk="1" latinLnBrk="0" hangingPunct="1">
              <a:lnSpc>
                <a:spcPct val="90000"/>
              </a:lnSpc>
              <a:spcBef>
                <a:spcPct val="0"/>
              </a:spcBef>
              <a:buNone/>
            </a:pPr>
            <a:r>
              <a:rPr lang="en-US" sz="2400" b="0" i="0" kern="1200" dirty="0">
                <a:solidFill>
                  <a:schemeClr val="tx1"/>
                </a:solidFill>
                <a:latin typeface="+mj-lt"/>
                <a:ea typeface="+mj-ea"/>
                <a:cs typeface="+mn-cs"/>
              </a:rPr>
              <a:t>Icons</a:t>
            </a:r>
          </a:p>
        </p:txBody>
      </p:sp>
    </p:spTree>
    <p:extLst>
      <p:ext uri="{BB962C8B-B14F-4D97-AF65-F5344CB8AC3E}">
        <p14:creationId xmlns:p14="http://schemas.microsoft.com/office/powerpoint/2010/main" val="2940899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Features slide 6">
    <p:spTree>
      <p:nvGrpSpPr>
        <p:cNvPr id="1" name=""/>
        <p:cNvGrpSpPr/>
        <p:nvPr/>
      </p:nvGrpSpPr>
      <p:grpSpPr>
        <a:xfrm>
          <a:off x="0" y="0"/>
          <a:ext cx="0" cy="0"/>
          <a:chOff x="0" y="0"/>
          <a:chExt cx="0" cy="0"/>
        </a:xfrm>
      </p:grpSpPr>
      <p:sp>
        <p:nvSpPr>
          <p:cNvPr id="25" name="Graphic 6499">
            <a:extLst>
              <a:ext uri="{FF2B5EF4-FFF2-40B4-BE49-F238E27FC236}">
                <a16:creationId xmlns:a16="http://schemas.microsoft.com/office/drawing/2014/main" id="{02B31BF2-7B73-4FA9-A080-F0770B7A3CB1}"/>
              </a:ext>
            </a:extLst>
          </p:cNvPr>
          <p:cNvSpPr/>
          <p:nvPr userDrawn="1"/>
        </p:nvSpPr>
        <p:spPr>
          <a:xfrm>
            <a:off x="2701934" y="-27832"/>
            <a:ext cx="1497585" cy="5199164"/>
          </a:xfrm>
          <a:custGeom>
            <a:avLst/>
            <a:gdLst>
              <a:gd name="connsiteX0" fmla="*/ 0 w 1220323"/>
              <a:gd name="connsiteY0" fmla="*/ 4236595 h 4236594"/>
              <a:gd name="connsiteX1" fmla="*/ 1220324 w 1220323"/>
              <a:gd name="connsiteY1" fmla="*/ 2118297 h 4236594"/>
              <a:gd name="connsiteX2" fmla="*/ 0 w 1220323"/>
              <a:gd name="connsiteY2" fmla="*/ 0 h 4236594"/>
            </a:gdLst>
            <a:ahLst/>
            <a:cxnLst>
              <a:cxn ang="0">
                <a:pos x="connsiteX0" y="connsiteY0"/>
              </a:cxn>
              <a:cxn ang="0">
                <a:pos x="connsiteX1" y="connsiteY1"/>
              </a:cxn>
              <a:cxn ang="0">
                <a:pos x="connsiteX2" y="connsiteY2"/>
              </a:cxn>
            </a:cxnLst>
            <a:rect l="l" t="t" r="r" b="b"/>
            <a:pathLst>
              <a:path w="1220323" h="4236594">
                <a:moveTo>
                  <a:pt x="0" y="4236595"/>
                </a:moveTo>
                <a:cubicBezTo>
                  <a:pt x="729124" y="3811912"/>
                  <a:pt x="1220324" y="3023946"/>
                  <a:pt x="1220324" y="2118297"/>
                </a:cubicBezTo>
                <a:cubicBezTo>
                  <a:pt x="1220324" y="1212649"/>
                  <a:pt x="729124" y="424683"/>
                  <a:pt x="0" y="0"/>
                </a:cubicBezTo>
              </a:path>
            </a:pathLst>
          </a:custGeom>
          <a:solidFill>
            <a:schemeClr val="bg1"/>
          </a:solidFill>
          <a:ln w="31750">
            <a:gradFill>
              <a:gsLst>
                <a:gs pos="55000">
                  <a:schemeClr val="accent2"/>
                </a:gs>
                <a:gs pos="45000">
                  <a:schemeClr val="accent2"/>
                </a:gs>
                <a:gs pos="15000">
                  <a:schemeClr val="accent3"/>
                </a:gs>
                <a:gs pos="85000">
                  <a:schemeClr val="accent1"/>
                </a:gs>
              </a:gsLst>
              <a:lin ang="16200000" scaled="0"/>
            </a:gradFill>
            <a:tailEnd type="none"/>
          </a:ln>
          <a:effectLst/>
        </p:spPr>
        <p:style>
          <a:lnRef idx="2">
            <a:schemeClr val="accent1"/>
          </a:lnRef>
          <a:fillRef idx="0">
            <a:schemeClr val="accent1"/>
          </a:fillRef>
          <a:effectRef idx="1">
            <a:schemeClr val="accent1"/>
          </a:effectRef>
          <a:fontRef idx="minor">
            <a:schemeClr val="tx1"/>
          </a:fontRef>
        </p:style>
        <p:txBody>
          <a:bodyPr lIns="182880" tIns="146304" rIns="182880" bIns="146304" rtlCol="0" anchor="ctr"/>
          <a:lstStyle/>
          <a:p>
            <a:pPr algn="ctr"/>
            <a:endParaRPr lang="en-US" sz="1800"/>
          </a:p>
        </p:txBody>
      </p:sp>
      <p:sp>
        <p:nvSpPr>
          <p:cNvPr id="3" name="Title Placeholder 1">
            <a:extLst>
              <a:ext uri="{FF2B5EF4-FFF2-40B4-BE49-F238E27FC236}">
                <a16:creationId xmlns:a16="http://schemas.microsoft.com/office/drawing/2014/main" id="{76CB2A42-BFAB-4D2F-BCCD-5492D3042B65}"/>
              </a:ext>
            </a:extLst>
          </p:cNvPr>
          <p:cNvSpPr>
            <a:spLocks noGrp="1"/>
          </p:cNvSpPr>
          <p:nvPr>
            <p:ph type="title"/>
          </p:nvPr>
        </p:nvSpPr>
        <p:spPr>
          <a:xfrm>
            <a:off x="457201" y="1009650"/>
            <a:ext cx="2876550" cy="1562100"/>
          </a:xfrm>
          <a:prstGeom prst="rect">
            <a:avLst/>
          </a:prstGeom>
        </p:spPr>
        <p:txBody>
          <a:bodyPr vert="horz" lIns="0" tIns="0" rIns="0" bIns="0" rtlCol="0" anchor="b" anchorCtr="0">
            <a:noAutofit/>
          </a:bodyPr>
          <a:lstStyle>
            <a:lvl1pPr>
              <a:defRPr lang="en-US" sz="3200" b="1" dirty="0">
                <a:solidFill>
                  <a:schemeClr val="accent1"/>
                </a:solidFill>
              </a:defRPr>
            </a:lvl1pPr>
          </a:lstStyle>
          <a:p>
            <a:pPr marL="0" lvl="0">
              <a:spcBef>
                <a:spcPts val="0"/>
              </a:spcBef>
            </a:pPr>
            <a:r>
              <a:rPr lang="en-US" dirty="0"/>
              <a:t>Click to edit Master title style</a:t>
            </a:r>
          </a:p>
        </p:txBody>
      </p:sp>
      <p:sp>
        <p:nvSpPr>
          <p:cNvPr id="15" name="Text Placeholder 4">
            <a:extLst>
              <a:ext uri="{FF2B5EF4-FFF2-40B4-BE49-F238E27FC236}">
                <a16:creationId xmlns:a16="http://schemas.microsoft.com/office/drawing/2014/main" id="{05BFF795-ED48-424F-9967-2D4B37667939}"/>
              </a:ext>
            </a:extLst>
          </p:cNvPr>
          <p:cNvSpPr>
            <a:spLocks noGrp="1"/>
          </p:cNvSpPr>
          <p:nvPr>
            <p:ph type="body" sz="quarter" idx="11"/>
          </p:nvPr>
        </p:nvSpPr>
        <p:spPr>
          <a:xfrm>
            <a:off x="457201" y="2733676"/>
            <a:ext cx="2876550" cy="1762125"/>
          </a:xfrm>
        </p:spPr>
        <p:txBody>
          <a:bodyPr/>
          <a:lstStyle>
            <a:lvl1pPr marL="0" algn="l" defTabSz="457189" rtl="0" eaLnBrk="1" latinLnBrk="0" hangingPunct="1">
              <a:lnSpc>
                <a:spcPct val="90000"/>
              </a:lnSpc>
              <a:spcBef>
                <a:spcPts val="600"/>
              </a:spcBef>
              <a:buNone/>
              <a:defRPr lang="en-US" sz="2000" b="0" i="0" kern="1200" dirty="0" smtClean="0">
                <a:solidFill>
                  <a:schemeClr val="tx1"/>
                </a:solidFill>
                <a:latin typeface="+mj-lt"/>
                <a:ea typeface="+mj-ea"/>
                <a:cs typeface="Amazon Ember Regular" charset="0"/>
              </a:defRPr>
            </a:lvl1pPr>
            <a:lvl2pPr marL="457189" indent="0">
              <a:buNone/>
              <a:defRPr/>
            </a:lvl2pPr>
          </a:lstStyle>
          <a:p>
            <a:pPr lvl="0"/>
            <a:r>
              <a:rPr lang="en-US" dirty="0"/>
              <a:t>Click to edit Master text styles</a:t>
            </a:r>
          </a:p>
        </p:txBody>
      </p:sp>
      <p:sp>
        <p:nvSpPr>
          <p:cNvPr id="2" name="Oval 1">
            <a:extLst>
              <a:ext uri="{FF2B5EF4-FFF2-40B4-BE49-F238E27FC236}">
                <a16:creationId xmlns:a16="http://schemas.microsoft.com/office/drawing/2014/main" id="{B3DC2EF4-4B7E-4AB1-9DC8-B277F18E3AD7}"/>
              </a:ext>
            </a:extLst>
          </p:cNvPr>
          <p:cNvSpPr/>
          <p:nvPr userDrawn="1"/>
        </p:nvSpPr>
        <p:spPr>
          <a:xfrm>
            <a:off x="3453464" y="3924046"/>
            <a:ext cx="576072" cy="576072"/>
          </a:xfrm>
          <a:prstGeom prst="ellipse">
            <a:avLst/>
          </a:prstGeom>
          <a:solidFill>
            <a:schemeClr val="bg2"/>
          </a:solidFill>
          <a:ln w="28575">
            <a:gradFill>
              <a:gsLst>
                <a:gs pos="0">
                  <a:srgbClr val="FF6346"/>
                </a:gs>
                <a:gs pos="100000">
                  <a:srgbClr val="FF4869"/>
                </a:gs>
              </a:gsLst>
              <a:lin ang="5400000" scaled="1"/>
            </a:gra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sz="1800" dirty="0" err="1">
              <a:solidFill>
                <a:schemeClr val="tx1"/>
              </a:solidFill>
            </a:endParaRPr>
          </a:p>
        </p:txBody>
      </p:sp>
      <p:sp>
        <p:nvSpPr>
          <p:cNvPr id="4" name="Oval 3">
            <a:extLst>
              <a:ext uri="{FF2B5EF4-FFF2-40B4-BE49-F238E27FC236}">
                <a16:creationId xmlns:a16="http://schemas.microsoft.com/office/drawing/2014/main" id="{9AEF1163-FB46-414D-A249-F2A0448885CE}"/>
              </a:ext>
            </a:extLst>
          </p:cNvPr>
          <p:cNvSpPr/>
          <p:nvPr userDrawn="1"/>
        </p:nvSpPr>
        <p:spPr>
          <a:xfrm>
            <a:off x="3741500" y="3272162"/>
            <a:ext cx="576072" cy="576072"/>
          </a:xfrm>
          <a:prstGeom prst="ellipse">
            <a:avLst/>
          </a:prstGeom>
          <a:solidFill>
            <a:schemeClr val="bg2"/>
          </a:solidFill>
          <a:ln w="28575">
            <a:gradFill>
              <a:gsLst>
                <a:gs pos="0">
                  <a:srgbClr val="FF8F0D"/>
                </a:gs>
                <a:gs pos="100000">
                  <a:srgbClr val="FF6C3A"/>
                </a:gs>
              </a:gsLst>
              <a:lin ang="5400000" scaled="1"/>
            </a:gra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sz="1800" dirty="0" err="1">
              <a:solidFill>
                <a:schemeClr val="tx1"/>
              </a:solidFill>
            </a:endParaRPr>
          </a:p>
        </p:txBody>
      </p:sp>
      <p:sp>
        <p:nvSpPr>
          <p:cNvPr id="6" name="Oval 5">
            <a:extLst>
              <a:ext uri="{FF2B5EF4-FFF2-40B4-BE49-F238E27FC236}">
                <a16:creationId xmlns:a16="http://schemas.microsoft.com/office/drawing/2014/main" id="{C365E101-D8EF-4E59-8071-4030690D3F5A}"/>
              </a:ext>
            </a:extLst>
          </p:cNvPr>
          <p:cNvSpPr/>
          <p:nvPr userDrawn="1"/>
        </p:nvSpPr>
        <p:spPr>
          <a:xfrm>
            <a:off x="3906843" y="1919514"/>
            <a:ext cx="576072" cy="576072"/>
          </a:xfrm>
          <a:prstGeom prst="ellipse">
            <a:avLst/>
          </a:prstGeom>
          <a:solidFill>
            <a:schemeClr val="bg2"/>
          </a:solidFill>
          <a:ln w="28575">
            <a:gradFill>
              <a:gsLst>
                <a:gs pos="0">
                  <a:srgbClr val="FF9B00"/>
                </a:gs>
                <a:gs pos="100000">
                  <a:srgbClr val="FF9506"/>
                </a:gs>
              </a:gsLst>
              <a:lin ang="5400000" scaled="1"/>
            </a:gra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sz="1800" dirty="0" err="1">
              <a:solidFill>
                <a:schemeClr val="tx1"/>
              </a:solidFill>
            </a:endParaRPr>
          </a:p>
        </p:txBody>
      </p:sp>
      <p:sp>
        <p:nvSpPr>
          <p:cNvPr id="7" name="Oval 6">
            <a:extLst>
              <a:ext uri="{FF2B5EF4-FFF2-40B4-BE49-F238E27FC236}">
                <a16:creationId xmlns:a16="http://schemas.microsoft.com/office/drawing/2014/main" id="{AD174665-B2B8-4EC4-A2E0-CAD730C81D3F}"/>
              </a:ext>
            </a:extLst>
          </p:cNvPr>
          <p:cNvSpPr/>
          <p:nvPr userDrawn="1"/>
        </p:nvSpPr>
        <p:spPr>
          <a:xfrm>
            <a:off x="3752625" y="1283482"/>
            <a:ext cx="576072" cy="576072"/>
          </a:xfrm>
          <a:prstGeom prst="ellipse">
            <a:avLst/>
          </a:prstGeom>
          <a:solidFill>
            <a:schemeClr val="bg2"/>
          </a:solidFill>
          <a:ln w="28575">
            <a:gradFill>
              <a:gsLst>
                <a:gs pos="0">
                  <a:srgbClr val="FFB500"/>
                </a:gs>
                <a:gs pos="100000">
                  <a:srgbClr val="FF9F00"/>
                </a:gs>
              </a:gsLst>
              <a:lin ang="5400000" scaled="1"/>
            </a:gra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sz="1800" dirty="0" err="1">
              <a:solidFill>
                <a:schemeClr val="tx1"/>
              </a:solidFill>
            </a:endParaRPr>
          </a:p>
        </p:txBody>
      </p:sp>
      <p:sp>
        <p:nvSpPr>
          <p:cNvPr id="8" name="Oval 7">
            <a:extLst>
              <a:ext uri="{FF2B5EF4-FFF2-40B4-BE49-F238E27FC236}">
                <a16:creationId xmlns:a16="http://schemas.microsoft.com/office/drawing/2014/main" id="{260A40C1-BCD4-4750-8F53-5C620B79BBF2}"/>
              </a:ext>
            </a:extLst>
          </p:cNvPr>
          <p:cNvSpPr/>
          <p:nvPr userDrawn="1"/>
        </p:nvSpPr>
        <p:spPr>
          <a:xfrm>
            <a:off x="3458729" y="667665"/>
            <a:ext cx="576072" cy="576072"/>
          </a:xfrm>
          <a:prstGeom prst="ellipse">
            <a:avLst/>
          </a:prstGeom>
          <a:solidFill>
            <a:schemeClr val="bg2"/>
          </a:solidFill>
          <a:ln w="28575">
            <a:gradFill>
              <a:gsLst>
                <a:gs pos="0">
                  <a:schemeClr val="accent1"/>
                </a:gs>
                <a:gs pos="100000">
                  <a:srgbClr val="FFBA00"/>
                </a:gs>
              </a:gsLst>
              <a:lin ang="5400000" scaled="1"/>
            </a:gra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sz="1800" dirty="0" err="1">
              <a:solidFill>
                <a:schemeClr val="tx1"/>
              </a:solidFill>
            </a:endParaRPr>
          </a:p>
        </p:txBody>
      </p:sp>
      <p:sp>
        <p:nvSpPr>
          <p:cNvPr id="26" name="Text Placeholder 16">
            <a:extLst>
              <a:ext uri="{FF2B5EF4-FFF2-40B4-BE49-F238E27FC236}">
                <a16:creationId xmlns:a16="http://schemas.microsoft.com/office/drawing/2014/main" id="{FE0FA12F-B74E-452A-A485-D8B0B91D2283}"/>
              </a:ext>
            </a:extLst>
          </p:cNvPr>
          <p:cNvSpPr>
            <a:spLocks noGrp="1"/>
          </p:cNvSpPr>
          <p:nvPr>
            <p:ph type="body" sz="quarter" idx="12"/>
          </p:nvPr>
        </p:nvSpPr>
        <p:spPr>
          <a:xfrm>
            <a:off x="4052890" y="938214"/>
            <a:ext cx="4633911" cy="305524"/>
          </a:xfrm>
        </p:spPr>
        <p:txBody>
          <a:bodyPr lIns="182880" tIns="45720"/>
          <a:lstStyle>
            <a:lvl1pPr marL="0" indent="0" algn="l" defTabSz="457189" rtl="0" eaLnBrk="1" latinLnBrk="0" hangingPunct="1">
              <a:lnSpc>
                <a:spcPct val="90000"/>
              </a:lnSpc>
              <a:spcBef>
                <a:spcPts val="0"/>
              </a:spcBef>
              <a:buFontTx/>
              <a:buNone/>
              <a:defRPr lang="en-US" sz="900" b="0" i="0" kern="1200" dirty="0" smtClean="0">
                <a:solidFill>
                  <a:schemeClr val="tx1"/>
                </a:solidFill>
                <a:latin typeface="+mn-lt"/>
                <a:ea typeface="+mn-ea"/>
                <a:cs typeface="Amazon Ember Regular" charset="0"/>
              </a:defRPr>
            </a:lvl1pPr>
            <a:lvl2pPr marL="457189" indent="0">
              <a:buNone/>
              <a:defRPr/>
            </a:lvl2pPr>
          </a:lstStyle>
          <a:p>
            <a:pPr lvl="0"/>
            <a:r>
              <a:rPr lang="en-US" dirty="0"/>
              <a:t>Click to edit Master text styles</a:t>
            </a:r>
          </a:p>
        </p:txBody>
      </p:sp>
      <p:sp>
        <p:nvSpPr>
          <p:cNvPr id="27" name="Text Placeholder 14">
            <a:extLst>
              <a:ext uri="{FF2B5EF4-FFF2-40B4-BE49-F238E27FC236}">
                <a16:creationId xmlns:a16="http://schemas.microsoft.com/office/drawing/2014/main" id="{7796576D-D464-469B-BACF-F0E85FF64402}"/>
              </a:ext>
            </a:extLst>
          </p:cNvPr>
          <p:cNvSpPr>
            <a:spLocks noGrp="1"/>
          </p:cNvSpPr>
          <p:nvPr>
            <p:ph type="body" sz="quarter" idx="13"/>
          </p:nvPr>
        </p:nvSpPr>
        <p:spPr>
          <a:xfrm>
            <a:off x="4052890" y="667666"/>
            <a:ext cx="4633910" cy="245379"/>
          </a:xfrm>
        </p:spPr>
        <p:txBody>
          <a:bodyPr lIns="182880" tIns="91440"/>
          <a:lstStyle>
            <a:lvl1pPr marL="0" indent="0" algn="l" defTabSz="457189" rtl="0" eaLnBrk="1" latinLnBrk="0" hangingPunct="1">
              <a:lnSpc>
                <a:spcPct val="90000"/>
              </a:lnSpc>
              <a:spcBef>
                <a:spcPts val="600"/>
              </a:spcBef>
              <a:buFontTx/>
              <a:buNone/>
              <a:defRPr lang="en-US" sz="1400" b="1" i="0" kern="1200" dirty="0" smtClean="0">
                <a:solidFill>
                  <a:schemeClr val="accent1"/>
                </a:solidFill>
                <a:latin typeface="+mn-lt"/>
                <a:ea typeface="+mn-ea"/>
                <a:cs typeface="Amazon Ember Regular" charset="0"/>
              </a:defRPr>
            </a:lvl1pPr>
          </a:lstStyle>
          <a:p>
            <a:pPr lvl="0"/>
            <a:r>
              <a:rPr lang="en-US" dirty="0"/>
              <a:t>Click to edit Master text style</a:t>
            </a:r>
          </a:p>
        </p:txBody>
      </p:sp>
      <p:sp>
        <p:nvSpPr>
          <p:cNvPr id="28" name="Text Placeholder 16">
            <a:extLst>
              <a:ext uri="{FF2B5EF4-FFF2-40B4-BE49-F238E27FC236}">
                <a16:creationId xmlns:a16="http://schemas.microsoft.com/office/drawing/2014/main" id="{32CBFD9D-7533-4783-8159-EE601946B063}"/>
              </a:ext>
            </a:extLst>
          </p:cNvPr>
          <p:cNvSpPr>
            <a:spLocks noGrp="1"/>
          </p:cNvSpPr>
          <p:nvPr>
            <p:ph type="body" sz="quarter" idx="14"/>
          </p:nvPr>
        </p:nvSpPr>
        <p:spPr>
          <a:xfrm>
            <a:off x="4355308" y="1557802"/>
            <a:ext cx="4331493" cy="301752"/>
          </a:xfrm>
        </p:spPr>
        <p:txBody>
          <a:bodyPr lIns="182880" tIns="45720"/>
          <a:lstStyle>
            <a:lvl1pPr marL="0" indent="0" algn="l" defTabSz="457189" rtl="0" eaLnBrk="1" latinLnBrk="0" hangingPunct="1">
              <a:lnSpc>
                <a:spcPct val="90000"/>
              </a:lnSpc>
              <a:spcBef>
                <a:spcPts val="0"/>
              </a:spcBef>
              <a:buFontTx/>
              <a:buNone/>
              <a:defRPr lang="en-US" sz="900" b="0" i="0" kern="1200" dirty="0" smtClean="0">
                <a:solidFill>
                  <a:schemeClr val="tx1"/>
                </a:solidFill>
                <a:latin typeface="+mn-lt"/>
                <a:ea typeface="+mn-ea"/>
                <a:cs typeface="Amazon Ember Regular" charset="0"/>
              </a:defRPr>
            </a:lvl1pPr>
            <a:lvl2pPr marL="457189" indent="0">
              <a:buNone/>
              <a:defRPr/>
            </a:lvl2pPr>
          </a:lstStyle>
          <a:p>
            <a:pPr lvl="0"/>
            <a:r>
              <a:rPr lang="en-US" dirty="0"/>
              <a:t>Click to edit Master text styles</a:t>
            </a:r>
          </a:p>
        </p:txBody>
      </p:sp>
      <p:sp>
        <p:nvSpPr>
          <p:cNvPr id="29" name="Text Placeholder 14">
            <a:extLst>
              <a:ext uri="{FF2B5EF4-FFF2-40B4-BE49-F238E27FC236}">
                <a16:creationId xmlns:a16="http://schemas.microsoft.com/office/drawing/2014/main" id="{1D31B3D9-01F1-4F43-B225-2B1060139F03}"/>
              </a:ext>
            </a:extLst>
          </p:cNvPr>
          <p:cNvSpPr>
            <a:spLocks noGrp="1"/>
          </p:cNvSpPr>
          <p:nvPr>
            <p:ph type="body" sz="quarter" idx="15"/>
          </p:nvPr>
        </p:nvSpPr>
        <p:spPr>
          <a:xfrm>
            <a:off x="4355308" y="1283483"/>
            <a:ext cx="4331492" cy="245379"/>
          </a:xfrm>
        </p:spPr>
        <p:txBody>
          <a:bodyPr lIns="182880" tIns="91440"/>
          <a:lstStyle>
            <a:lvl1pPr marL="0" indent="0" algn="l" defTabSz="457189" rtl="0" eaLnBrk="1" latinLnBrk="0" hangingPunct="1">
              <a:lnSpc>
                <a:spcPct val="90000"/>
              </a:lnSpc>
              <a:spcBef>
                <a:spcPts val="600"/>
              </a:spcBef>
              <a:buFontTx/>
              <a:buNone/>
              <a:defRPr lang="en-US" sz="1400" b="1" i="0" kern="1200" dirty="0" smtClean="0">
                <a:solidFill>
                  <a:schemeClr val="accent1"/>
                </a:solidFill>
                <a:latin typeface="+mn-lt"/>
                <a:ea typeface="+mn-ea"/>
                <a:cs typeface="Amazon Ember Regular" charset="0"/>
              </a:defRPr>
            </a:lvl1pPr>
          </a:lstStyle>
          <a:p>
            <a:pPr lvl="0"/>
            <a:r>
              <a:rPr lang="en-US" dirty="0"/>
              <a:t>Click to edit Master text style</a:t>
            </a:r>
          </a:p>
        </p:txBody>
      </p:sp>
      <p:sp>
        <p:nvSpPr>
          <p:cNvPr id="30" name="Text Placeholder 16">
            <a:extLst>
              <a:ext uri="{FF2B5EF4-FFF2-40B4-BE49-F238E27FC236}">
                <a16:creationId xmlns:a16="http://schemas.microsoft.com/office/drawing/2014/main" id="{A9AB1286-D906-488B-8C3C-ECDACFEF62A4}"/>
              </a:ext>
            </a:extLst>
          </p:cNvPr>
          <p:cNvSpPr>
            <a:spLocks noGrp="1"/>
          </p:cNvSpPr>
          <p:nvPr>
            <p:ph type="body" sz="quarter" idx="16"/>
          </p:nvPr>
        </p:nvSpPr>
        <p:spPr>
          <a:xfrm>
            <a:off x="4507708" y="2193834"/>
            <a:ext cx="4179093" cy="301752"/>
          </a:xfrm>
        </p:spPr>
        <p:txBody>
          <a:bodyPr lIns="182880" tIns="45720"/>
          <a:lstStyle>
            <a:lvl1pPr marL="0" indent="0" algn="l" defTabSz="457189" rtl="0" eaLnBrk="1" latinLnBrk="0" hangingPunct="1">
              <a:lnSpc>
                <a:spcPct val="90000"/>
              </a:lnSpc>
              <a:spcBef>
                <a:spcPts val="0"/>
              </a:spcBef>
              <a:buFontTx/>
              <a:buNone/>
              <a:defRPr lang="en-US" sz="900" b="0" i="0" kern="1200" dirty="0" smtClean="0">
                <a:solidFill>
                  <a:schemeClr val="tx1"/>
                </a:solidFill>
                <a:latin typeface="+mn-lt"/>
                <a:ea typeface="+mn-ea"/>
                <a:cs typeface="Amazon Ember Regular" charset="0"/>
              </a:defRPr>
            </a:lvl1pPr>
            <a:lvl2pPr marL="457189" indent="0">
              <a:buNone/>
              <a:defRPr/>
            </a:lvl2pPr>
          </a:lstStyle>
          <a:p>
            <a:pPr lvl="0"/>
            <a:r>
              <a:rPr lang="en-US" dirty="0"/>
              <a:t>Click to edit Master text styles</a:t>
            </a:r>
          </a:p>
        </p:txBody>
      </p:sp>
      <p:sp>
        <p:nvSpPr>
          <p:cNvPr id="31" name="Text Placeholder 14">
            <a:extLst>
              <a:ext uri="{FF2B5EF4-FFF2-40B4-BE49-F238E27FC236}">
                <a16:creationId xmlns:a16="http://schemas.microsoft.com/office/drawing/2014/main" id="{EED10809-08D8-4D93-A2CA-2A6BFBDEF7FF}"/>
              </a:ext>
            </a:extLst>
          </p:cNvPr>
          <p:cNvSpPr>
            <a:spLocks noGrp="1"/>
          </p:cNvSpPr>
          <p:nvPr>
            <p:ph type="body" sz="quarter" idx="17"/>
          </p:nvPr>
        </p:nvSpPr>
        <p:spPr>
          <a:xfrm>
            <a:off x="4507708" y="1919515"/>
            <a:ext cx="4179092" cy="245379"/>
          </a:xfrm>
        </p:spPr>
        <p:txBody>
          <a:bodyPr lIns="182880" tIns="91440"/>
          <a:lstStyle>
            <a:lvl1pPr marL="0" indent="0" algn="l" defTabSz="457189" rtl="0" eaLnBrk="1" latinLnBrk="0" hangingPunct="1">
              <a:lnSpc>
                <a:spcPct val="90000"/>
              </a:lnSpc>
              <a:spcBef>
                <a:spcPts val="600"/>
              </a:spcBef>
              <a:buFontTx/>
              <a:buNone/>
              <a:defRPr lang="en-US" sz="1400" b="1" i="0" kern="1200" dirty="0" smtClean="0">
                <a:solidFill>
                  <a:schemeClr val="accent1"/>
                </a:solidFill>
                <a:latin typeface="+mn-lt"/>
                <a:ea typeface="+mn-ea"/>
                <a:cs typeface="Amazon Ember Regular" charset="0"/>
              </a:defRPr>
            </a:lvl1pPr>
          </a:lstStyle>
          <a:p>
            <a:pPr lvl="0"/>
            <a:r>
              <a:rPr lang="en-US" dirty="0"/>
              <a:t>Click to edit Master text style</a:t>
            </a:r>
          </a:p>
        </p:txBody>
      </p:sp>
      <p:sp>
        <p:nvSpPr>
          <p:cNvPr id="32" name="Text Placeholder 16">
            <a:extLst>
              <a:ext uri="{FF2B5EF4-FFF2-40B4-BE49-F238E27FC236}">
                <a16:creationId xmlns:a16="http://schemas.microsoft.com/office/drawing/2014/main" id="{47B180E0-DAF5-4C60-98B7-B98B3784D638}"/>
              </a:ext>
            </a:extLst>
          </p:cNvPr>
          <p:cNvSpPr>
            <a:spLocks noGrp="1"/>
          </p:cNvSpPr>
          <p:nvPr>
            <p:ph type="body" sz="quarter" idx="18"/>
          </p:nvPr>
        </p:nvSpPr>
        <p:spPr>
          <a:xfrm>
            <a:off x="4482916" y="2870158"/>
            <a:ext cx="4203885" cy="301752"/>
          </a:xfrm>
        </p:spPr>
        <p:txBody>
          <a:bodyPr lIns="182880" tIns="45720"/>
          <a:lstStyle>
            <a:lvl1pPr marL="0" indent="0" algn="l" defTabSz="457189" rtl="0" eaLnBrk="1" latinLnBrk="0" hangingPunct="1">
              <a:lnSpc>
                <a:spcPct val="90000"/>
              </a:lnSpc>
              <a:spcBef>
                <a:spcPts val="0"/>
              </a:spcBef>
              <a:buFontTx/>
              <a:buNone/>
              <a:defRPr lang="en-US" sz="900" b="0" i="0" kern="1200" dirty="0" smtClean="0">
                <a:solidFill>
                  <a:schemeClr val="tx1"/>
                </a:solidFill>
                <a:latin typeface="+mn-lt"/>
                <a:ea typeface="+mn-ea"/>
                <a:cs typeface="Amazon Ember Regular" charset="0"/>
              </a:defRPr>
            </a:lvl1pPr>
            <a:lvl2pPr marL="457189" indent="0">
              <a:buNone/>
              <a:defRPr/>
            </a:lvl2pPr>
          </a:lstStyle>
          <a:p>
            <a:pPr lvl="0"/>
            <a:r>
              <a:rPr lang="en-US" dirty="0"/>
              <a:t>Click to edit Master text styles</a:t>
            </a:r>
          </a:p>
        </p:txBody>
      </p:sp>
      <p:sp>
        <p:nvSpPr>
          <p:cNvPr id="33" name="Text Placeholder 14">
            <a:extLst>
              <a:ext uri="{FF2B5EF4-FFF2-40B4-BE49-F238E27FC236}">
                <a16:creationId xmlns:a16="http://schemas.microsoft.com/office/drawing/2014/main" id="{53AF73F2-46DE-4AE7-AEDE-DD8B9EFD8C77}"/>
              </a:ext>
            </a:extLst>
          </p:cNvPr>
          <p:cNvSpPr>
            <a:spLocks noGrp="1"/>
          </p:cNvSpPr>
          <p:nvPr>
            <p:ph type="body" sz="quarter" idx="19"/>
          </p:nvPr>
        </p:nvSpPr>
        <p:spPr>
          <a:xfrm>
            <a:off x="4482916" y="2595839"/>
            <a:ext cx="4203883" cy="245379"/>
          </a:xfrm>
        </p:spPr>
        <p:txBody>
          <a:bodyPr lIns="182880" tIns="91440"/>
          <a:lstStyle>
            <a:lvl1pPr marL="0" indent="0" algn="l" defTabSz="457189" rtl="0" eaLnBrk="1" latinLnBrk="0" hangingPunct="1">
              <a:lnSpc>
                <a:spcPct val="90000"/>
              </a:lnSpc>
              <a:spcBef>
                <a:spcPts val="600"/>
              </a:spcBef>
              <a:buFontTx/>
              <a:buNone/>
              <a:defRPr lang="en-US" sz="1400" b="1" i="0" kern="1200" dirty="0" smtClean="0">
                <a:solidFill>
                  <a:schemeClr val="accent1"/>
                </a:solidFill>
                <a:latin typeface="+mn-lt"/>
                <a:ea typeface="+mn-ea"/>
                <a:cs typeface="Amazon Ember Regular" charset="0"/>
              </a:defRPr>
            </a:lvl1pPr>
          </a:lstStyle>
          <a:p>
            <a:pPr lvl="0"/>
            <a:r>
              <a:rPr lang="en-US" dirty="0"/>
              <a:t>Click to edit Master text style</a:t>
            </a:r>
          </a:p>
        </p:txBody>
      </p:sp>
      <p:sp>
        <p:nvSpPr>
          <p:cNvPr id="34" name="Text Placeholder 16">
            <a:extLst>
              <a:ext uri="{FF2B5EF4-FFF2-40B4-BE49-F238E27FC236}">
                <a16:creationId xmlns:a16="http://schemas.microsoft.com/office/drawing/2014/main" id="{95959C1C-BCD1-45DB-BA40-08DBF1A2E429}"/>
              </a:ext>
            </a:extLst>
          </p:cNvPr>
          <p:cNvSpPr>
            <a:spLocks noGrp="1"/>
          </p:cNvSpPr>
          <p:nvPr>
            <p:ph type="body" sz="quarter" idx="20"/>
          </p:nvPr>
        </p:nvSpPr>
        <p:spPr>
          <a:xfrm>
            <a:off x="4328696" y="3546482"/>
            <a:ext cx="4358103" cy="301752"/>
          </a:xfrm>
        </p:spPr>
        <p:txBody>
          <a:bodyPr lIns="182880" tIns="45720"/>
          <a:lstStyle>
            <a:lvl1pPr marL="0" indent="0" algn="l" defTabSz="457189" rtl="0" eaLnBrk="1" latinLnBrk="0" hangingPunct="1">
              <a:lnSpc>
                <a:spcPct val="90000"/>
              </a:lnSpc>
              <a:spcBef>
                <a:spcPts val="0"/>
              </a:spcBef>
              <a:buFontTx/>
              <a:buNone/>
              <a:defRPr lang="en-US" sz="900" b="0" i="0" kern="1200" dirty="0" smtClean="0">
                <a:solidFill>
                  <a:schemeClr val="tx1"/>
                </a:solidFill>
                <a:latin typeface="+mn-lt"/>
                <a:ea typeface="+mn-ea"/>
                <a:cs typeface="Amazon Ember Regular" charset="0"/>
              </a:defRPr>
            </a:lvl1pPr>
            <a:lvl2pPr marL="457189" indent="0">
              <a:buNone/>
              <a:defRPr/>
            </a:lvl2pPr>
          </a:lstStyle>
          <a:p>
            <a:pPr lvl="0"/>
            <a:r>
              <a:rPr lang="en-US" dirty="0"/>
              <a:t>Click to edit Master text styles</a:t>
            </a:r>
          </a:p>
        </p:txBody>
      </p:sp>
      <p:sp>
        <p:nvSpPr>
          <p:cNvPr id="35" name="Text Placeholder 14">
            <a:extLst>
              <a:ext uri="{FF2B5EF4-FFF2-40B4-BE49-F238E27FC236}">
                <a16:creationId xmlns:a16="http://schemas.microsoft.com/office/drawing/2014/main" id="{BF1C3BC4-1A31-42E4-895D-94D93794E4F9}"/>
              </a:ext>
            </a:extLst>
          </p:cNvPr>
          <p:cNvSpPr>
            <a:spLocks noGrp="1"/>
          </p:cNvSpPr>
          <p:nvPr>
            <p:ph type="body" sz="quarter" idx="21"/>
          </p:nvPr>
        </p:nvSpPr>
        <p:spPr>
          <a:xfrm>
            <a:off x="4328696" y="3272162"/>
            <a:ext cx="4358103" cy="245379"/>
          </a:xfrm>
        </p:spPr>
        <p:txBody>
          <a:bodyPr lIns="182880" tIns="91440"/>
          <a:lstStyle>
            <a:lvl1pPr marL="0" indent="0" algn="l" defTabSz="457189" rtl="0" eaLnBrk="1" latinLnBrk="0" hangingPunct="1">
              <a:lnSpc>
                <a:spcPct val="90000"/>
              </a:lnSpc>
              <a:spcBef>
                <a:spcPts val="600"/>
              </a:spcBef>
              <a:buFontTx/>
              <a:buNone/>
              <a:defRPr lang="en-US" sz="1400" b="1" i="0" kern="1200" dirty="0" smtClean="0">
                <a:solidFill>
                  <a:schemeClr val="accent1"/>
                </a:solidFill>
                <a:latin typeface="+mn-lt"/>
                <a:ea typeface="+mn-ea"/>
                <a:cs typeface="Amazon Ember Regular" charset="0"/>
              </a:defRPr>
            </a:lvl1pPr>
          </a:lstStyle>
          <a:p>
            <a:pPr lvl="0"/>
            <a:r>
              <a:rPr lang="en-US" dirty="0"/>
              <a:t>Click to edit Master text style</a:t>
            </a:r>
          </a:p>
        </p:txBody>
      </p:sp>
      <p:sp>
        <p:nvSpPr>
          <p:cNvPr id="19" name="Freeform: Shape 18">
            <a:extLst>
              <a:ext uri="{FF2B5EF4-FFF2-40B4-BE49-F238E27FC236}">
                <a16:creationId xmlns:a16="http://schemas.microsoft.com/office/drawing/2014/main" id="{7D9133CA-4C72-458B-8126-2481F209CB70}"/>
              </a:ext>
            </a:extLst>
          </p:cNvPr>
          <p:cNvSpPr/>
          <p:nvPr/>
        </p:nvSpPr>
        <p:spPr>
          <a:xfrm>
            <a:off x="10117195" y="2666237"/>
            <a:ext cx="1950720" cy="1005840"/>
          </a:xfrm>
          <a:custGeom>
            <a:avLst/>
            <a:gdLst>
              <a:gd name="connsiteX0" fmla="*/ 0 w 1950720"/>
              <a:gd name="connsiteY0" fmla="*/ 0 h 1005840"/>
              <a:gd name="connsiteX1" fmla="*/ 1950720 w 1950720"/>
              <a:gd name="connsiteY1" fmla="*/ 0 h 1005840"/>
              <a:gd name="connsiteX2" fmla="*/ 1950720 w 1950720"/>
              <a:gd name="connsiteY2" fmla="*/ 1005840 h 1005840"/>
              <a:gd name="connsiteX3" fmla="*/ 0 w 1950720"/>
              <a:gd name="connsiteY3" fmla="*/ 1005840 h 1005840"/>
              <a:gd name="connsiteX4" fmla="*/ 0 w 1950720"/>
              <a:gd name="connsiteY4" fmla="*/ 0 h 10058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0720" h="1005840">
                <a:moveTo>
                  <a:pt x="0" y="0"/>
                </a:moveTo>
                <a:lnTo>
                  <a:pt x="1950720" y="0"/>
                </a:lnTo>
                <a:lnTo>
                  <a:pt x="1950720" y="1005840"/>
                </a:lnTo>
                <a:lnTo>
                  <a:pt x="0" y="1005840"/>
                </a:lnTo>
                <a:lnTo>
                  <a:pt x="0" y="0"/>
                </a:lnTo>
                <a:close/>
              </a:path>
            </a:pathLst>
          </a:custGeom>
          <a:noFill/>
          <a:ln>
            <a:noFill/>
          </a:ln>
          <a:sp3d/>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0" tIns="0" rIns="0" bIns="0" numCol="1" spcCol="1270" anchor="b" anchorCtr="0">
            <a:noAutofit/>
          </a:bodyPr>
          <a:lstStyle/>
          <a:p>
            <a:pPr marL="0" lvl="0" indent="0" algn="ctr" defTabSz="2889178">
              <a:lnSpc>
                <a:spcPct val="90000"/>
              </a:lnSpc>
              <a:spcBef>
                <a:spcPct val="0"/>
              </a:spcBef>
              <a:spcAft>
                <a:spcPct val="35000"/>
              </a:spcAft>
              <a:buNone/>
            </a:pPr>
            <a:endParaRPr lang="en-US" sz="6500" kern="1200"/>
          </a:p>
        </p:txBody>
      </p:sp>
      <p:sp>
        <p:nvSpPr>
          <p:cNvPr id="45" name="Oval 44">
            <a:extLst>
              <a:ext uri="{FF2B5EF4-FFF2-40B4-BE49-F238E27FC236}">
                <a16:creationId xmlns:a16="http://schemas.microsoft.com/office/drawing/2014/main" id="{FE292ED3-8F76-42E9-807A-B6ED12A27412}"/>
              </a:ext>
            </a:extLst>
          </p:cNvPr>
          <p:cNvSpPr/>
          <p:nvPr userDrawn="1"/>
        </p:nvSpPr>
        <p:spPr>
          <a:xfrm>
            <a:off x="3897552" y="2595838"/>
            <a:ext cx="576072" cy="576072"/>
          </a:xfrm>
          <a:prstGeom prst="ellipse">
            <a:avLst/>
          </a:prstGeom>
          <a:solidFill>
            <a:schemeClr val="bg2"/>
          </a:solidFill>
          <a:ln w="28575">
            <a:gradFill>
              <a:gsLst>
                <a:gs pos="0">
                  <a:srgbClr val="FF9B00"/>
                </a:gs>
                <a:gs pos="100000">
                  <a:srgbClr val="FF9506"/>
                </a:gs>
              </a:gsLst>
              <a:lin ang="5400000" scaled="1"/>
            </a:gra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lvl="0" algn="ctr"/>
            <a:endParaRPr lang="en-US" sz="1800" dirty="0" err="1">
              <a:solidFill>
                <a:schemeClr val="tx1"/>
              </a:solidFill>
            </a:endParaRPr>
          </a:p>
        </p:txBody>
      </p:sp>
      <p:sp>
        <p:nvSpPr>
          <p:cNvPr id="46" name="Text Placeholder 14">
            <a:extLst>
              <a:ext uri="{FF2B5EF4-FFF2-40B4-BE49-F238E27FC236}">
                <a16:creationId xmlns:a16="http://schemas.microsoft.com/office/drawing/2014/main" id="{6FD64765-9F86-46A1-B6DD-E273A683E012}"/>
              </a:ext>
            </a:extLst>
          </p:cNvPr>
          <p:cNvSpPr>
            <a:spLocks noGrp="1"/>
          </p:cNvSpPr>
          <p:nvPr>
            <p:ph type="body" sz="quarter" idx="22"/>
          </p:nvPr>
        </p:nvSpPr>
        <p:spPr>
          <a:xfrm>
            <a:off x="4052890" y="3924047"/>
            <a:ext cx="4633909" cy="245379"/>
          </a:xfrm>
        </p:spPr>
        <p:txBody>
          <a:bodyPr lIns="182880" tIns="91440"/>
          <a:lstStyle>
            <a:lvl1pPr marL="0" indent="0" algn="l" defTabSz="457189" rtl="0" eaLnBrk="1" latinLnBrk="0" hangingPunct="1">
              <a:lnSpc>
                <a:spcPct val="90000"/>
              </a:lnSpc>
              <a:spcBef>
                <a:spcPts val="600"/>
              </a:spcBef>
              <a:buFontTx/>
              <a:buNone/>
              <a:defRPr lang="en-US" sz="1400" b="1" i="0" kern="1200" dirty="0" smtClean="0">
                <a:solidFill>
                  <a:schemeClr val="accent1"/>
                </a:solidFill>
                <a:latin typeface="+mn-lt"/>
                <a:ea typeface="+mn-ea"/>
                <a:cs typeface="Amazon Ember Regular" charset="0"/>
              </a:defRPr>
            </a:lvl1pPr>
          </a:lstStyle>
          <a:p>
            <a:pPr lvl="0"/>
            <a:r>
              <a:rPr lang="en-US" dirty="0"/>
              <a:t>Click to edit Master text style</a:t>
            </a:r>
          </a:p>
        </p:txBody>
      </p:sp>
      <p:sp>
        <p:nvSpPr>
          <p:cNvPr id="47" name="Text Placeholder 16">
            <a:extLst>
              <a:ext uri="{FF2B5EF4-FFF2-40B4-BE49-F238E27FC236}">
                <a16:creationId xmlns:a16="http://schemas.microsoft.com/office/drawing/2014/main" id="{3BC0624D-CAB3-497C-9066-B133059ED5F6}"/>
              </a:ext>
            </a:extLst>
          </p:cNvPr>
          <p:cNvSpPr>
            <a:spLocks noGrp="1"/>
          </p:cNvSpPr>
          <p:nvPr>
            <p:ph type="body" sz="quarter" idx="23"/>
          </p:nvPr>
        </p:nvSpPr>
        <p:spPr>
          <a:xfrm>
            <a:off x="4052890" y="4198366"/>
            <a:ext cx="4633909" cy="301752"/>
          </a:xfrm>
        </p:spPr>
        <p:txBody>
          <a:bodyPr lIns="182880" tIns="45720"/>
          <a:lstStyle>
            <a:lvl1pPr marL="0" indent="0" algn="l" defTabSz="457189" rtl="0" eaLnBrk="1" latinLnBrk="0" hangingPunct="1">
              <a:lnSpc>
                <a:spcPct val="90000"/>
              </a:lnSpc>
              <a:spcBef>
                <a:spcPts val="0"/>
              </a:spcBef>
              <a:buFontTx/>
              <a:buNone/>
              <a:defRPr lang="en-US" sz="900" b="0" i="0" kern="1200" dirty="0" smtClean="0">
                <a:solidFill>
                  <a:schemeClr val="tx1"/>
                </a:solidFill>
                <a:latin typeface="+mn-lt"/>
                <a:ea typeface="+mn-ea"/>
                <a:cs typeface="Amazon Ember Regular" charset="0"/>
              </a:defRPr>
            </a:lvl1pPr>
            <a:lvl2pPr marL="457189" indent="0">
              <a:buNone/>
              <a:defRPr/>
            </a:lvl2pPr>
          </a:lstStyle>
          <a:p>
            <a:pPr lvl="0"/>
            <a:r>
              <a:rPr lang="en-US" dirty="0"/>
              <a:t>Click to edit Master text styles</a:t>
            </a:r>
          </a:p>
        </p:txBody>
      </p:sp>
    </p:spTree>
    <p:extLst>
      <p:ext uri="{BB962C8B-B14F-4D97-AF65-F5344CB8AC3E}">
        <p14:creationId xmlns:p14="http://schemas.microsoft.com/office/powerpoint/2010/main" val="1487872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1_Benefits slide 6">
    <p:spTree>
      <p:nvGrpSpPr>
        <p:cNvPr id="1" name=""/>
        <p:cNvGrpSpPr/>
        <p:nvPr/>
      </p:nvGrpSpPr>
      <p:grpSpPr>
        <a:xfrm>
          <a:off x="0" y="0"/>
          <a:ext cx="0" cy="0"/>
          <a:chOff x="0" y="0"/>
          <a:chExt cx="0" cy="0"/>
        </a:xfrm>
      </p:grpSpPr>
      <p:sp>
        <p:nvSpPr>
          <p:cNvPr id="25" name="Graphic 6499">
            <a:extLst>
              <a:ext uri="{FF2B5EF4-FFF2-40B4-BE49-F238E27FC236}">
                <a16:creationId xmlns:a16="http://schemas.microsoft.com/office/drawing/2014/main" id="{02B31BF2-7B73-4FA9-A080-F0770B7A3CB1}"/>
              </a:ext>
            </a:extLst>
          </p:cNvPr>
          <p:cNvSpPr/>
          <p:nvPr userDrawn="1"/>
        </p:nvSpPr>
        <p:spPr>
          <a:xfrm>
            <a:off x="2701934" y="-27832"/>
            <a:ext cx="1497585" cy="5199164"/>
          </a:xfrm>
          <a:custGeom>
            <a:avLst/>
            <a:gdLst>
              <a:gd name="connsiteX0" fmla="*/ 0 w 1220323"/>
              <a:gd name="connsiteY0" fmla="*/ 4236595 h 4236594"/>
              <a:gd name="connsiteX1" fmla="*/ 1220324 w 1220323"/>
              <a:gd name="connsiteY1" fmla="*/ 2118297 h 4236594"/>
              <a:gd name="connsiteX2" fmla="*/ 0 w 1220323"/>
              <a:gd name="connsiteY2" fmla="*/ 0 h 4236594"/>
            </a:gdLst>
            <a:ahLst/>
            <a:cxnLst>
              <a:cxn ang="0">
                <a:pos x="connsiteX0" y="connsiteY0"/>
              </a:cxn>
              <a:cxn ang="0">
                <a:pos x="connsiteX1" y="connsiteY1"/>
              </a:cxn>
              <a:cxn ang="0">
                <a:pos x="connsiteX2" y="connsiteY2"/>
              </a:cxn>
            </a:cxnLst>
            <a:rect l="l" t="t" r="r" b="b"/>
            <a:pathLst>
              <a:path w="1220323" h="4236594">
                <a:moveTo>
                  <a:pt x="0" y="4236595"/>
                </a:moveTo>
                <a:cubicBezTo>
                  <a:pt x="729124" y="3811912"/>
                  <a:pt x="1220324" y="3023946"/>
                  <a:pt x="1220324" y="2118297"/>
                </a:cubicBezTo>
                <a:cubicBezTo>
                  <a:pt x="1220324" y="1212649"/>
                  <a:pt x="729124" y="424683"/>
                  <a:pt x="0" y="0"/>
                </a:cubicBezTo>
              </a:path>
            </a:pathLst>
          </a:custGeom>
          <a:solidFill>
            <a:schemeClr val="bg1"/>
          </a:solidFill>
          <a:ln w="31750">
            <a:gradFill>
              <a:gsLst>
                <a:gs pos="55000">
                  <a:schemeClr val="accent2"/>
                </a:gs>
                <a:gs pos="45000">
                  <a:schemeClr val="accent2"/>
                </a:gs>
                <a:gs pos="15000">
                  <a:schemeClr val="accent3"/>
                </a:gs>
                <a:gs pos="85000">
                  <a:schemeClr val="accent1"/>
                </a:gs>
              </a:gsLst>
              <a:lin ang="16200000" scaled="0"/>
            </a:gradFill>
            <a:tailEnd type="none"/>
          </a:ln>
          <a:effectLst/>
        </p:spPr>
        <p:style>
          <a:lnRef idx="2">
            <a:schemeClr val="accent1"/>
          </a:lnRef>
          <a:fillRef idx="0">
            <a:schemeClr val="accent1"/>
          </a:fillRef>
          <a:effectRef idx="1">
            <a:schemeClr val="accent1"/>
          </a:effectRef>
          <a:fontRef idx="minor">
            <a:schemeClr val="tx1"/>
          </a:fontRef>
        </p:style>
        <p:txBody>
          <a:bodyPr lIns="182880" tIns="146304" rIns="182880" bIns="146304" rtlCol="0" anchor="ctr"/>
          <a:lstStyle/>
          <a:p>
            <a:pPr algn="ctr"/>
            <a:endParaRPr lang="en-US" sz="1800"/>
          </a:p>
        </p:txBody>
      </p:sp>
      <p:sp>
        <p:nvSpPr>
          <p:cNvPr id="3" name="Title Placeholder 1">
            <a:extLst>
              <a:ext uri="{FF2B5EF4-FFF2-40B4-BE49-F238E27FC236}">
                <a16:creationId xmlns:a16="http://schemas.microsoft.com/office/drawing/2014/main" id="{76CB2A42-BFAB-4D2F-BCCD-5492D3042B65}"/>
              </a:ext>
            </a:extLst>
          </p:cNvPr>
          <p:cNvSpPr>
            <a:spLocks noGrp="1"/>
          </p:cNvSpPr>
          <p:nvPr>
            <p:ph type="title"/>
          </p:nvPr>
        </p:nvSpPr>
        <p:spPr>
          <a:xfrm>
            <a:off x="457201" y="1009650"/>
            <a:ext cx="2876550" cy="1562100"/>
          </a:xfrm>
          <a:prstGeom prst="rect">
            <a:avLst/>
          </a:prstGeom>
        </p:spPr>
        <p:txBody>
          <a:bodyPr vert="horz" lIns="0" tIns="0" rIns="0" bIns="0" rtlCol="0" anchor="b" anchorCtr="0">
            <a:noAutofit/>
          </a:bodyPr>
          <a:lstStyle>
            <a:lvl1pPr>
              <a:defRPr lang="en-US" sz="3200" b="1" dirty="0">
                <a:solidFill>
                  <a:schemeClr val="accent1"/>
                </a:solidFill>
              </a:defRPr>
            </a:lvl1pPr>
          </a:lstStyle>
          <a:p>
            <a:pPr marL="0" lvl="0">
              <a:spcBef>
                <a:spcPts val="0"/>
              </a:spcBef>
            </a:pPr>
            <a:r>
              <a:rPr lang="en-US" dirty="0"/>
              <a:t>Click to edit Master title style</a:t>
            </a:r>
          </a:p>
        </p:txBody>
      </p:sp>
      <p:sp>
        <p:nvSpPr>
          <p:cNvPr id="15" name="Text Placeholder 4">
            <a:extLst>
              <a:ext uri="{FF2B5EF4-FFF2-40B4-BE49-F238E27FC236}">
                <a16:creationId xmlns:a16="http://schemas.microsoft.com/office/drawing/2014/main" id="{05BFF795-ED48-424F-9967-2D4B37667939}"/>
              </a:ext>
            </a:extLst>
          </p:cNvPr>
          <p:cNvSpPr>
            <a:spLocks noGrp="1"/>
          </p:cNvSpPr>
          <p:nvPr>
            <p:ph type="body" sz="quarter" idx="11"/>
          </p:nvPr>
        </p:nvSpPr>
        <p:spPr>
          <a:xfrm>
            <a:off x="457201" y="2733676"/>
            <a:ext cx="2876550" cy="1762125"/>
          </a:xfrm>
        </p:spPr>
        <p:txBody>
          <a:bodyPr/>
          <a:lstStyle>
            <a:lvl1pPr marL="0" algn="l" defTabSz="457189" rtl="0" eaLnBrk="1" latinLnBrk="0" hangingPunct="1">
              <a:lnSpc>
                <a:spcPct val="90000"/>
              </a:lnSpc>
              <a:spcBef>
                <a:spcPts val="600"/>
              </a:spcBef>
              <a:buNone/>
              <a:defRPr lang="en-US" sz="2000" b="0" i="0" kern="1200" dirty="0" smtClean="0">
                <a:solidFill>
                  <a:schemeClr val="tx1"/>
                </a:solidFill>
                <a:latin typeface="+mj-lt"/>
                <a:ea typeface="+mj-ea"/>
                <a:cs typeface="Amazon Ember Regular" charset="0"/>
              </a:defRPr>
            </a:lvl1pPr>
            <a:lvl2pPr marL="457189" indent="0">
              <a:buNone/>
              <a:defRPr/>
            </a:lvl2pPr>
          </a:lstStyle>
          <a:p>
            <a:pPr lvl="0"/>
            <a:r>
              <a:rPr lang="en-US" dirty="0"/>
              <a:t>Click to edit Master text styles</a:t>
            </a:r>
          </a:p>
        </p:txBody>
      </p:sp>
      <p:sp>
        <p:nvSpPr>
          <p:cNvPr id="2" name="Oval 1">
            <a:extLst>
              <a:ext uri="{FF2B5EF4-FFF2-40B4-BE49-F238E27FC236}">
                <a16:creationId xmlns:a16="http://schemas.microsoft.com/office/drawing/2014/main" id="{B3DC2EF4-4B7E-4AB1-9DC8-B277F18E3AD7}"/>
              </a:ext>
            </a:extLst>
          </p:cNvPr>
          <p:cNvSpPr/>
          <p:nvPr userDrawn="1"/>
        </p:nvSpPr>
        <p:spPr>
          <a:xfrm>
            <a:off x="3453464" y="3924046"/>
            <a:ext cx="576072" cy="576072"/>
          </a:xfrm>
          <a:prstGeom prst="ellipse">
            <a:avLst/>
          </a:prstGeom>
          <a:solidFill>
            <a:schemeClr val="bg2"/>
          </a:solidFill>
          <a:ln w="28575">
            <a:gradFill>
              <a:gsLst>
                <a:gs pos="0">
                  <a:srgbClr val="FF6346"/>
                </a:gs>
                <a:gs pos="100000">
                  <a:srgbClr val="FF4869"/>
                </a:gs>
              </a:gsLst>
              <a:lin ang="5400000" scaled="1"/>
            </a:gra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sz="1800" dirty="0" err="1">
              <a:solidFill>
                <a:schemeClr val="tx1"/>
              </a:solidFill>
            </a:endParaRPr>
          </a:p>
        </p:txBody>
      </p:sp>
      <p:sp>
        <p:nvSpPr>
          <p:cNvPr id="4" name="Oval 3">
            <a:extLst>
              <a:ext uri="{FF2B5EF4-FFF2-40B4-BE49-F238E27FC236}">
                <a16:creationId xmlns:a16="http://schemas.microsoft.com/office/drawing/2014/main" id="{9AEF1163-FB46-414D-A249-F2A0448885CE}"/>
              </a:ext>
            </a:extLst>
          </p:cNvPr>
          <p:cNvSpPr/>
          <p:nvPr userDrawn="1"/>
        </p:nvSpPr>
        <p:spPr>
          <a:xfrm>
            <a:off x="3741500" y="3272162"/>
            <a:ext cx="576072" cy="576072"/>
          </a:xfrm>
          <a:prstGeom prst="ellipse">
            <a:avLst/>
          </a:prstGeom>
          <a:solidFill>
            <a:schemeClr val="bg2"/>
          </a:solidFill>
          <a:ln w="28575">
            <a:gradFill>
              <a:gsLst>
                <a:gs pos="0">
                  <a:srgbClr val="FF8F0D"/>
                </a:gs>
                <a:gs pos="100000">
                  <a:srgbClr val="FF6C3A"/>
                </a:gs>
              </a:gsLst>
              <a:lin ang="5400000" scaled="1"/>
            </a:gra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sz="1800" dirty="0" err="1">
              <a:solidFill>
                <a:schemeClr val="tx1"/>
              </a:solidFill>
            </a:endParaRPr>
          </a:p>
        </p:txBody>
      </p:sp>
      <p:sp>
        <p:nvSpPr>
          <p:cNvPr id="6" name="Oval 5">
            <a:extLst>
              <a:ext uri="{FF2B5EF4-FFF2-40B4-BE49-F238E27FC236}">
                <a16:creationId xmlns:a16="http://schemas.microsoft.com/office/drawing/2014/main" id="{C365E101-D8EF-4E59-8071-4030690D3F5A}"/>
              </a:ext>
            </a:extLst>
          </p:cNvPr>
          <p:cNvSpPr/>
          <p:nvPr userDrawn="1"/>
        </p:nvSpPr>
        <p:spPr>
          <a:xfrm>
            <a:off x="3906843" y="1919514"/>
            <a:ext cx="576072" cy="576072"/>
          </a:xfrm>
          <a:prstGeom prst="ellipse">
            <a:avLst/>
          </a:prstGeom>
          <a:solidFill>
            <a:schemeClr val="bg2"/>
          </a:solidFill>
          <a:ln w="28575">
            <a:gradFill>
              <a:gsLst>
                <a:gs pos="0">
                  <a:srgbClr val="FF9B00"/>
                </a:gs>
                <a:gs pos="100000">
                  <a:srgbClr val="FF9506"/>
                </a:gs>
              </a:gsLst>
              <a:lin ang="5400000" scaled="1"/>
            </a:gra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sz="1800" dirty="0" err="1">
              <a:solidFill>
                <a:schemeClr val="tx1"/>
              </a:solidFill>
            </a:endParaRPr>
          </a:p>
        </p:txBody>
      </p:sp>
      <p:sp>
        <p:nvSpPr>
          <p:cNvPr id="7" name="Oval 6">
            <a:extLst>
              <a:ext uri="{FF2B5EF4-FFF2-40B4-BE49-F238E27FC236}">
                <a16:creationId xmlns:a16="http://schemas.microsoft.com/office/drawing/2014/main" id="{AD174665-B2B8-4EC4-A2E0-CAD730C81D3F}"/>
              </a:ext>
            </a:extLst>
          </p:cNvPr>
          <p:cNvSpPr/>
          <p:nvPr userDrawn="1"/>
        </p:nvSpPr>
        <p:spPr>
          <a:xfrm>
            <a:off x="3752625" y="1283482"/>
            <a:ext cx="576072" cy="576072"/>
          </a:xfrm>
          <a:prstGeom prst="ellipse">
            <a:avLst/>
          </a:prstGeom>
          <a:solidFill>
            <a:schemeClr val="bg2"/>
          </a:solidFill>
          <a:ln w="28575">
            <a:gradFill>
              <a:gsLst>
                <a:gs pos="0">
                  <a:srgbClr val="FFB500"/>
                </a:gs>
                <a:gs pos="100000">
                  <a:srgbClr val="FF9F00"/>
                </a:gs>
              </a:gsLst>
              <a:lin ang="5400000" scaled="1"/>
            </a:gra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sz="1800" dirty="0" err="1">
              <a:solidFill>
                <a:schemeClr val="tx1"/>
              </a:solidFill>
            </a:endParaRPr>
          </a:p>
        </p:txBody>
      </p:sp>
      <p:sp>
        <p:nvSpPr>
          <p:cNvPr id="8" name="Oval 7">
            <a:extLst>
              <a:ext uri="{FF2B5EF4-FFF2-40B4-BE49-F238E27FC236}">
                <a16:creationId xmlns:a16="http://schemas.microsoft.com/office/drawing/2014/main" id="{260A40C1-BCD4-4750-8F53-5C620B79BBF2}"/>
              </a:ext>
            </a:extLst>
          </p:cNvPr>
          <p:cNvSpPr/>
          <p:nvPr userDrawn="1"/>
        </p:nvSpPr>
        <p:spPr>
          <a:xfrm>
            <a:off x="3458729" y="667665"/>
            <a:ext cx="576072" cy="576072"/>
          </a:xfrm>
          <a:prstGeom prst="ellipse">
            <a:avLst/>
          </a:prstGeom>
          <a:solidFill>
            <a:schemeClr val="bg2"/>
          </a:solidFill>
          <a:ln w="28575">
            <a:gradFill>
              <a:gsLst>
                <a:gs pos="0">
                  <a:schemeClr val="accent1"/>
                </a:gs>
                <a:gs pos="100000">
                  <a:srgbClr val="FFBA00"/>
                </a:gs>
              </a:gsLst>
              <a:lin ang="5400000" scaled="1"/>
            </a:gra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sz="1800" dirty="0" err="1">
              <a:solidFill>
                <a:schemeClr val="tx1"/>
              </a:solidFill>
            </a:endParaRPr>
          </a:p>
        </p:txBody>
      </p:sp>
      <p:sp>
        <p:nvSpPr>
          <p:cNvPr id="26" name="Text Placeholder 16">
            <a:extLst>
              <a:ext uri="{FF2B5EF4-FFF2-40B4-BE49-F238E27FC236}">
                <a16:creationId xmlns:a16="http://schemas.microsoft.com/office/drawing/2014/main" id="{FE0FA12F-B74E-452A-A485-D8B0B91D2283}"/>
              </a:ext>
            </a:extLst>
          </p:cNvPr>
          <p:cNvSpPr>
            <a:spLocks noGrp="1"/>
          </p:cNvSpPr>
          <p:nvPr>
            <p:ph type="body" sz="quarter" idx="12"/>
          </p:nvPr>
        </p:nvSpPr>
        <p:spPr>
          <a:xfrm>
            <a:off x="4052890" y="938214"/>
            <a:ext cx="4633911" cy="305524"/>
          </a:xfrm>
        </p:spPr>
        <p:txBody>
          <a:bodyPr lIns="182880" tIns="45720"/>
          <a:lstStyle>
            <a:lvl1pPr marL="0" indent="0" algn="l" defTabSz="457189" rtl="0" eaLnBrk="1" latinLnBrk="0" hangingPunct="1">
              <a:lnSpc>
                <a:spcPct val="90000"/>
              </a:lnSpc>
              <a:spcBef>
                <a:spcPts val="0"/>
              </a:spcBef>
              <a:buFontTx/>
              <a:buNone/>
              <a:defRPr lang="en-US" sz="900" b="0" i="0" kern="1200" dirty="0" smtClean="0">
                <a:solidFill>
                  <a:schemeClr val="tx1"/>
                </a:solidFill>
                <a:latin typeface="+mn-lt"/>
                <a:ea typeface="+mn-ea"/>
                <a:cs typeface="Amazon Ember Regular" charset="0"/>
              </a:defRPr>
            </a:lvl1pPr>
            <a:lvl2pPr marL="457189" indent="0">
              <a:buNone/>
              <a:defRPr/>
            </a:lvl2pPr>
          </a:lstStyle>
          <a:p>
            <a:pPr lvl="0"/>
            <a:r>
              <a:rPr lang="en-US" dirty="0"/>
              <a:t>Click to edit Master text styles</a:t>
            </a:r>
          </a:p>
        </p:txBody>
      </p:sp>
      <p:sp>
        <p:nvSpPr>
          <p:cNvPr id="27" name="Text Placeholder 14">
            <a:extLst>
              <a:ext uri="{FF2B5EF4-FFF2-40B4-BE49-F238E27FC236}">
                <a16:creationId xmlns:a16="http://schemas.microsoft.com/office/drawing/2014/main" id="{7796576D-D464-469B-BACF-F0E85FF64402}"/>
              </a:ext>
            </a:extLst>
          </p:cNvPr>
          <p:cNvSpPr>
            <a:spLocks noGrp="1"/>
          </p:cNvSpPr>
          <p:nvPr>
            <p:ph type="body" sz="quarter" idx="13"/>
          </p:nvPr>
        </p:nvSpPr>
        <p:spPr>
          <a:xfrm>
            <a:off x="4052890" y="667666"/>
            <a:ext cx="4633910" cy="245379"/>
          </a:xfrm>
        </p:spPr>
        <p:txBody>
          <a:bodyPr lIns="182880" tIns="91440"/>
          <a:lstStyle>
            <a:lvl1pPr marL="0" indent="0" algn="l" defTabSz="457189" rtl="0" eaLnBrk="1" latinLnBrk="0" hangingPunct="1">
              <a:lnSpc>
                <a:spcPct val="90000"/>
              </a:lnSpc>
              <a:spcBef>
                <a:spcPts val="600"/>
              </a:spcBef>
              <a:buFontTx/>
              <a:buNone/>
              <a:defRPr lang="en-US" sz="1400" b="1" i="0" kern="1200" dirty="0" smtClean="0">
                <a:solidFill>
                  <a:schemeClr val="accent1"/>
                </a:solidFill>
                <a:latin typeface="+mn-lt"/>
                <a:ea typeface="+mn-ea"/>
                <a:cs typeface="Amazon Ember Regular" charset="0"/>
              </a:defRPr>
            </a:lvl1pPr>
          </a:lstStyle>
          <a:p>
            <a:pPr lvl="0"/>
            <a:r>
              <a:rPr lang="en-US" dirty="0"/>
              <a:t>Click to edit Master text style</a:t>
            </a:r>
          </a:p>
        </p:txBody>
      </p:sp>
      <p:sp>
        <p:nvSpPr>
          <p:cNvPr id="28" name="Text Placeholder 16">
            <a:extLst>
              <a:ext uri="{FF2B5EF4-FFF2-40B4-BE49-F238E27FC236}">
                <a16:creationId xmlns:a16="http://schemas.microsoft.com/office/drawing/2014/main" id="{32CBFD9D-7533-4783-8159-EE601946B063}"/>
              </a:ext>
            </a:extLst>
          </p:cNvPr>
          <p:cNvSpPr>
            <a:spLocks noGrp="1"/>
          </p:cNvSpPr>
          <p:nvPr>
            <p:ph type="body" sz="quarter" idx="14"/>
          </p:nvPr>
        </p:nvSpPr>
        <p:spPr>
          <a:xfrm>
            <a:off x="4355308" y="1557802"/>
            <a:ext cx="4331493" cy="301752"/>
          </a:xfrm>
        </p:spPr>
        <p:txBody>
          <a:bodyPr lIns="182880" tIns="45720"/>
          <a:lstStyle>
            <a:lvl1pPr marL="0" indent="0" algn="l" defTabSz="457189" rtl="0" eaLnBrk="1" latinLnBrk="0" hangingPunct="1">
              <a:lnSpc>
                <a:spcPct val="90000"/>
              </a:lnSpc>
              <a:spcBef>
                <a:spcPts val="0"/>
              </a:spcBef>
              <a:buFontTx/>
              <a:buNone/>
              <a:defRPr lang="en-US" sz="900" b="0" i="0" kern="1200" dirty="0" smtClean="0">
                <a:solidFill>
                  <a:schemeClr val="tx1"/>
                </a:solidFill>
                <a:latin typeface="+mn-lt"/>
                <a:ea typeface="+mn-ea"/>
                <a:cs typeface="Amazon Ember Regular" charset="0"/>
              </a:defRPr>
            </a:lvl1pPr>
            <a:lvl2pPr marL="457189" indent="0">
              <a:buNone/>
              <a:defRPr/>
            </a:lvl2pPr>
          </a:lstStyle>
          <a:p>
            <a:pPr lvl="0"/>
            <a:r>
              <a:rPr lang="en-US" dirty="0"/>
              <a:t>Click to edit Master text styles</a:t>
            </a:r>
          </a:p>
        </p:txBody>
      </p:sp>
      <p:sp>
        <p:nvSpPr>
          <p:cNvPr id="29" name="Text Placeholder 14">
            <a:extLst>
              <a:ext uri="{FF2B5EF4-FFF2-40B4-BE49-F238E27FC236}">
                <a16:creationId xmlns:a16="http://schemas.microsoft.com/office/drawing/2014/main" id="{1D31B3D9-01F1-4F43-B225-2B1060139F03}"/>
              </a:ext>
            </a:extLst>
          </p:cNvPr>
          <p:cNvSpPr>
            <a:spLocks noGrp="1"/>
          </p:cNvSpPr>
          <p:nvPr>
            <p:ph type="body" sz="quarter" idx="15"/>
          </p:nvPr>
        </p:nvSpPr>
        <p:spPr>
          <a:xfrm>
            <a:off x="4355308" y="1283483"/>
            <a:ext cx="4331492" cy="245379"/>
          </a:xfrm>
        </p:spPr>
        <p:txBody>
          <a:bodyPr lIns="182880" tIns="91440"/>
          <a:lstStyle>
            <a:lvl1pPr marL="0" indent="0" algn="l" defTabSz="457189" rtl="0" eaLnBrk="1" latinLnBrk="0" hangingPunct="1">
              <a:lnSpc>
                <a:spcPct val="90000"/>
              </a:lnSpc>
              <a:spcBef>
                <a:spcPts val="600"/>
              </a:spcBef>
              <a:buFontTx/>
              <a:buNone/>
              <a:defRPr lang="en-US" sz="1400" b="1" i="0" kern="1200" dirty="0" smtClean="0">
                <a:solidFill>
                  <a:schemeClr val="accent1"/>
                </a:solidFill>
                <a:latin typeface="+mn-lt"/>
                <a:ea typeface="+mn-ea"/>
                <a:cs typeface="Amazon Ember Regular" charset="0"/>
              </a:defRPr>
            </a:lvl1pPr>
          </a:lstStyle>
          <a:p>
            <a:pPr lvl="0"/>
            <a:r>
              <a:rPr lang="en-US" dirty="0"/>
              <a:t>Click to edit Master text style</a:t>
            </a:r>
          </a:p>
        </p:txBody>
      </p:sp>
      <p:sp>
        <p:nvSpPr>
          <p:cNvPr id="30" name="Text Placeholder 16">
            <a:extLst>
              <a:ext uri="{FF2B5EF4-FFF2-40B4-BE49-F238E27FC236}">
                <a16:creationId xmlns:a16="http://schemas.microsoft.com/office/drawing/2014/main" id="{A9AB1286-D906-488B-8C3C-ECDACFEF62A4}"/>
              </a:ext>
            </a:extLst>
          </p:cNvPr>
          <p:cNvSpPr>
            <a:spLocks noGrp="1"/>
          </p:cNvSpPr>
          <p:nvPr>
            <p:ph type="body" sz="quarter" idx="16"/>
          </p:nvPr>
        </p:nvSpPr>
        <p:spPr>
          <a:xfrm>
            <a:off x="4507708" y="2193834"/>
            <a:ext cx="4179093" cy="301752"/>
          </a:xfrm>
        </p:spPr>
        <p:txBody>
          <a:bodyPr lIns="182880" tIns="45720"/>
          <a:lstStyle>
            <a:lvl1pPr marL="0" indent="0" algn="l" defTabSz="457189" rtl="0" eaLnBrk="1" latinLnBrk="0" hangingPunct="1">
              <a:lnSpc>
                <a:spcPct val="90000"/>
              </a:lnSpc>
              <a:spcBef>
                <a:spcPts val="0"/>
              </a:spcBef>
              <a:buFontTx/>
              <a:buNone/>
              <a:defRPr lang="en-US" sz="900" b="0" i="0" kern="1200" dirty="0" smtClean="0">
                <a:solidFill>
                  <a:schemeClr val="tx1"/>
                </a:solidFill>
                <a:latin typeface="+mn-lt"/>
                <a:ea typeface="+mn-ea"/>
                <a:cs typeface="Amazon Ember Regular" charset="0"/>
              </a:defRPr>
            </a:lvl1pPr>
            <a:lvl2pPr marL="457189" indent="0">
              <a:buNone/>
              <a:defRPr/>
            </a:lvl2pPr>
          </a:lstStyle>
          <a:p>
            <a:pPr lvl="0"/>
            <a:r>
              <a:rPr lang="en-US" dirty="0"/>
              <a:t>Click to edit Master text styles</a:t>
            </a:r>
          </a:p>
        </p:txBody>
      </p:sp>
      <p:sp>
        <p:nvSpPr>
          <p:cNvPr id="31" name="Text Placeholder 14">
            <a:extLst>
              <a:ext uri="{FF2B5EF4-FFF2-40B4-BE49-F238E27FC236}">
                <a16:creationId xmlns:a16="http://schemas.microsoft.com/office/drawing/2014/main" id="{EED10809-08D8-4D93-A2CA-2A6BFBDEF7FF}"/>
              </a:ext>
            </a:extLst>
          </p:cNvPr>
          <p:cNvSpPr>
            <a:spLocks noGrp="1"/>
          </p:cNvSpPr>
          <p:nvPr>
            <p:ph type="body" sz="quarter" idx="17"/>
          </p:nvPr>
        </p:nvSpPr>
        <p:spPr>
          <a:xfrm>
            <a:off x="4507708" y="1919515"/>
            <a:ext cx="4179092" cy="245379"/>
          </a:xfrm>
        </p:spPr>
        <p:txBody>
          <a:bodyPr lIns="182880" tIns="91440"/>
          <a:lstStyle>
            <a:lvl1pPr marL="0" indent="0" algn="l" defTabSz="457189" rtl="0" eaLnBrk="1" latinLnBrk="0" hangingPunct="1">
              <a:lnSpc>
                <a:spcPct val="90000"/>
              </a:lnSpc>
              <a:spcBef>
                <a:spcPts val="600"/>
              </a:spcBef>
              <a:buFontTx/>
              <a:buNone/>
              <a:defRPr lang="en-US" sz="1400" b="1" i="0" kern="1200" dirty="0" smtClean="0">
                <a:solidFill>
                  <a:schemeClr val="accent1"/>
                </a:solidFill>
                <a:latin typeface="+mn-lt"/>
                <a:ea typeface="+mn-ea"/>
                <a:cs typeface="Amazon Ember Regular" charset="0"/>
              </a:defRPr>
            </a:lvl1pPr>
          </a:lstStyle>
          <a:p>
            <a:pPr lvl="0"/>
            <a:r>
              <a:rPr lang="en-US" dirty="0"/>
              <a:t>Click to edit Master text style</a:t>
            </a:r>
          </a:p>
        </p:txBody>
      </p:sp>
      <p:sp>
        <p:nvSpPr>
          <p:cNvPr id="32" name="Text Placeholder 16">
            <a:extLst>
              <a:ext uri="{FF2B5EF4-FFF2-40B4-BE49-F238E27FC236}">
                <a16:creationId xmlns:a16="http://schemas.microsoft.com/office/drawing/2014/main" id="{47B180E0-DAF5-4C60-98B7-B98B3784D638}"/>
              </a:ext>
            </a:extLst>
          </p:cNvPr>
          <p:cNvSpPr>
            <a:spLocks noGrp="1"/>
          </p:cNvSpPr>
          <p:nvPr>
            <p:ph type="body" sz="quarter" idx="18"/>
          </p:nvPr>
        </p:nvSpPr>
        <p:spPr>
          <a:xfrm>
            <a:off x="4482916" y="2870158"/>
            <a:ext cx="4203885" cy="301752"/>
          </a:xfrm>
        </p:spPr>
        <p:txBody>
          <a:bodyPr lIns="182880" tIns="45720"/>
          <a:lstStyle>
            <a:lvl1pPr marL="0" indent="0" algn="l" defTabSz="457189" rtl="0" eaLnBrk="1" latinLnBrk="0" hangingPunct="1">
              <a:lnSpc>
                <a:spcPct val="90000"/>
              </a:lnSpc>
              <a:spcBef>
                <a:spcPts val="0"/>
              </a:spcBef>
              <a:buFontTx/>
              <a:buNone/>
              <a:defRPr lang="en-US" sz="900" b="0" i="0" kern="1200" dirty="0" smtClean="0">
                <a:solidFill>
                  <a:schemeClr val="tx1"/>
                </a:solidFill>
                <a:latin typeface="+mn-lt"/>
                <a:ea typeface="+mn-ea"/>
                <a:cs typeface="Amazon Ember Regular" charset="0"/>
              </a:defRPr>
            </a:lvl1pPr>
            <a:lvl2pPr marL="457189" indent="0">
              <a:buNone/>
              <a:defRPr/>
            </a:lvl2pPr>
          </a:lstStyle>
          <a:p>
            <a:pPr lvl="0"/>
            <a:r>
              <a:rPr lang="en-US" dirty="0"/>
              <a:t>Click to edit Master text styles</a:t>
            </a:r>
          </a:p>
        </p:txBody>
      </p:sp>
      <p:sp>
        <p:nvSpPr>
          <p:cNvPr id="33" name="Text Placeholder 14">
            <a:extLst>
              <a:ext uri="{FF2B5EF4-FFF2-40B4-BE49-F238E27FC236}">
                <a16:creationId xmlns:a16="http://schemas.microsoft.com/office/drawing/2014/main" id="{53AF73F2-46DE-4AE7-AEDE-DD8B9EFD8C77}"/>
              </a:ext>
            </a:extLst>
          </p:cNvPr>
          <p:cNvSpPr>
            <a:spLocks noGrp="1"/>
          </p:cNvSpPr>
          <p:nvPr>
            <p:ph type="body" sz="quarter" idx="19"/>
          </p:nvPr>
        </p:nvSpPr>
        <p:spPr>
          <a:xfrm>
            <a:off x="4482916" y="2595839"/>
            <a:ext cx="4203883" cy="245379"/>
          </a:xfrm>
        </p:spPr>
        <p:txBody>
          <a:bodyPr lIns="182880" tIns="91440"/>
          <a:lstStyle>
            <a:lvl1pPr marL="0" indent="0" algn="l" defTabSz="457189" rtl="0" eaLnBrk="1" latinLnBrk="0" hangingPunct="1">
              <a:lnSpc>
                <a:spcPct val="90000"/>
              </a:lnSpc>
              <a:spcBef>
                <a:spcPts val="600"/>
              </a:spcBef>
              <a:buFontTx/>
              <a:buNone/>
              <a:defRPr lang="en-US" sz="1400" b="1" i="0" kern="1200" dirty="0" smtClean="0">
                <a:solidFill>
                  <a:schemeClr val="accent1"/>
                </a:solidFill>
                <a:latin typeface="+mn-lt"/>
                <a:ea typeface="+mn-ea"/>
                <a:cs typeface="Amazon Ember Regular" charset="0"/>
              </a:defRPr>
            </a:lvl1pPr>
          </a:lstStyle>
          <a:p>
            <a:pPr lvl="0"/>
            <a:r>
              <a:rPr lang="en-US" dirty="0"/>
              <a:t>Click to edit Master text style</a:t>
            </a:r>
          </a:p>
        </p:txBody>
      </p:sp>
      <p:sp>
        <p:nvSpPr>
          <p:cNvPr id="34" name="Text Placeholder 16">
            <a:extLst>
              <a:ext uri="{FF2B5EF4-FFF2-40B4-BE49-F238E27FC236}">
                <a16:creationId xmlns:a16="http://schemas.microsoft.com/office/drawing/2014/main" id="{95959C1C-BCD1-45DB-BA40-08DBF1A2E429}"/>
              </a:ext>
            </a:extLst>
          </p:cNvPr>
          <p:cNvSpPr>
            <a:spLocks noGrp="1"/>
          </p:cNvSpPr>
          <p:nvPr>
            <p:ph type="body" sz="quarter" idx="20"/>
          </p:nvPr>
        </p:nvSpPr>
        <p:spPr>
          <a:xfrm>
            <a:off x="4328696" y="3546482"/>
            <a:ext cx="4358103" cy="301752"/>
          </a:xfrm>
        </p:spPr>
        <p:txBody>
          <a:bodyPr lIns="182880" tIns="45720"/>
          <a:lstStyle>
            <a:lvl1pPr marL="0" indent="0" algn="l" defTabSz="457189" rtl="0" eaLnBrk="1" latinLnBrk="0" hangingPunct="1">
              <a:lnSpc>
                <a:spcPct val="90000"/>
              </a:lnSpc>
              <a:spcBef>
                <a:spcPts val="0"/>
              </a:spcBef>
              <a:buFontTx/>
              <a:buNone/>
              <a:defRPr lang="en-US" sz="900" b="0" i="0" kern="1200" dirty="0" smtClean="0">
                <a:solidFill>
                  <a:schemeClr val="tx1"/>
                </a:solidFill>
                <a:latin typeface="+mn-lt"/>
                <a:ea typeface="+mn-ea"/>
                <a:cs typeface="Amazon Ember Regular" charset="0"/>
              </a:defRPr>
            </a:lvl1pPr>
            <a:lvl2pPr marL="457189" indent="0">
              <a:buNone/>
              <a:defRPr/>
            </a:lvl2pPr>
          </a:lstStyle>
          <a:p>
            <a:pPr lvl="0"/>
            <a:r>
              <a:rPr lang="en-US" dirty="0"/>
              <a:t>Click to edit Master text styles</a:t>
            </a:r>
          </a:p>
        </p:txBody>
      </p:sp>
      <p:sp>
        <p:nvSpPr>
          <p:cNvPr id="35" name="Text Placeholder 14">
            <a:extLst>
              <a:ext uri="{FF2B5EF4-FFF2-40B4-BE49-F238E27FC236}">
                <a16:creationId xmlns:a16="http://schemas.microsoft.com/office/drawing/2014/main" id="{BF1C3BC4-1A31-42E4-895D-94D93794E4F9}"/>
              </a:ext>
            </a:extLst>
          </p:cNvPr>
          <p:cNvSpPr>
            <a:spLocks noGrp="1"/>
          </p:cNvSpPr>
          <p:nvPr>
            <p:ph type="body" sz="quarter" idx="21"/>
          </p:nvPr>
        </p:nvSpPr>
        <p:spPr>
          <a:xfrm>
            <a:off x="4328696" y="3272162"/>
            <a:ext cx="4358103" cy="245379"/>
          </a:xfrm>
        </p:spPr>
        <p:txBody>
          <a:bodyPr lIns="182880" tIns="91440"/>
          <a:lstStyle>
            <a:lvl1pPr marL="0" indent="0" algn="l" defTabSz="457189" rtl="0" eaLnBrk="1" latinLnBrk="0" hangingPunct="1">
              <a:lnSpc>
                <a:spcPct val="90000"/>
              </a:lnSpc>
              <a:spcBef>
                <a:spcPts val="600"/>
              </a:spcBef>
              <a:buFontTx/>
              <a:buNone/>
              <a:defRPr lang="en-US" sz="1400" b="1" i="0" kern="1200" dirty="0" smtClean="0">
                <a:solidFill>
                  <a:schemeClr val="accent1"/>
                </a:solidFill>
                <a:latin typeface="+mn-lt"/>
                <a:ea typeface="+mn-ea"/>
                <a:cs typeface="Amazon Ember Regular" charset="0"/>
              </a:defRPr>
            </a:lvl1pPr>
          </a:lstStyle>
          <a:p>
            <a:pPr lvl="0"/>
            <a:r>
              <a:rPr lang="en-US" dirty="0"/>
              <a:t>Click to edit Master text style</a:t>
            </a:r>
          </a:p>
        </p:txBody>
      </p:sp>
      <p:sp>
        <p:nvSpPr>
          <p:cNvPr id="19" name="Freeform: Shape 18">
            <a:extLst>
              <a:ext uri="{FF2B5EF4-FFF2-40B4-BE49-F238E27FC236}">
                <a16:creationId xmlns:a16="http://schemas.microsoft.com/office/drawing/2014/main" id="{7D9133CA-4C72-458B-8126-2481F209CB70}"/>
              </a:ext>
            </a:extLst>
          </p:cNvPr>
          <p:cNvSpPr/>
          <p:nvPr/>
        </p:nvSpPr>
        <p:spPr>
          <a:xfrm>
            <a:off x="10117195" y="2666237"/>
            <a:ext cx="1950720" cy="1005840"/>
          </a:xfrm>
          <a:custGeom>
            <a:avLst/>
            <a:gdLst>
              <a:gd name="connsiteX0" fmla="*/ 0 w 1950720"/>
              <a:gd name="connsiteY0" fmla="*/ 0 h 1005840"/>
              <a:gd name="connsiteX1" fmla="*/ 1950720 w 1950720"/>
              <a:gd name="connsiteY1" fmla="*/ 0 h 1005840"/>
              <a:gd name="connsiteX2" fmla="*/ 1950720 w 1950720"/>
              <a:gd name="connsiteY2" fmla="*/ 1005840 h 1005840"/>
              <a:gd name="connsiteX3" fmla="*/ 0 w 1950720"/>
              <a:gd name="connsiteY3" fmla="*/ 1005840 h 1005840"/>
              <a:gd name="connsiteX4" fmla="*/ 0 w 1950720"/>
              <a:gd name="connsiteY4" fmla="*/ 0 h 10058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0720" h="1005840">
                <a:moveTo>
                  <a:pt x="0" y="0"/>
                </a:moveTo>
                <a:lnTo>
                  <a:pt x="1950720" y="0"/>
                </a:lnTo>
                <a:lnTo>
                  <a:pt x="1950720" y="1005840"/>
                </a:lnTo>
                <a:lnTo>
                  <a:pt x="0" y="1005840"/>
                </a:lnTo>
                <a:lnTo>
                  <a:pt x="0" y="0"/>
                </a:lnTo>
                <a:close/>
              </a:path>
            </a:pathLst>
          </a:custGeom>
          <a:noFill/>
          <a:ln>
            <a:noFill/>
          </a:ln>
          <a:sp3d/>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0" tIns="0" rIns="0" bIns="0" numCol="1" spcCol="1270" anchor="b" anchorCtr="0">
            <a:noAutofit/>
          </a:bodyPr>
          <a:lstStyle/>
          <a:p>
            <a:pPr marL="0" lvl="0" indent="0" algn="ctr" defTabSz="2889178">
              <a:lnSpc>
                <a:spcPct val="90000"/>
              </a:lnSpc>
              <a:spcBef>
                <a:spcPct val="0"/>
              </a:spcBef>
              <a:spcAft>
                <a:spcPct val="35000"/>
              </a:spcAft>
              <a:buNone/>
            </a:pPr>
            <a:endParaRPr lang="en-US" sz="6500" kern="1200"/>
          </a:p>
        </p:txBody>
      </p:sp>
      <p:sp>
        <p:nvSpPr>
          <p:cNvPr id="45" name="Oval 44">
            <a:extLst>
              <a:ext uri="{FF2B5EF4-FFF2-40B4-BE49-F238E27FC236}">
                <a16:creationId xmlns:a16="http://schemas.microsoft.com/office/drawing/2014/main" id="{FE292ED3-8F76-42E9-807A-B6ED12A27412}"/>
              </a:ext>
            </a:extLst>
          </p:cNvPr>
          <p:cNvSpPr/>
          <p:nvPr userDrawn="1"/>
        </p:nvSpPr>
        <p:spPr>
          <a:xfrm>
            <a:off x="3897552" y="2595838"/>
            <a:ext cx="576072" cy="576072"/>
          </a:xfrm>
          <a:prstGeom prst="ellipse">
            <a:avLst/>
          </a:prstGeom>
          <a:solidFill>
            <a:schemeClr val="bg2"/>
          </a:solidFill>
          <a:ln w="28575">
            <a:gradFill>
              <a:gsLst>
                <a:gs pos="0">
                  <a:srgbClr val="FF9B00"/>
                </a:gs>
                <a:gs pos="100000">
                  <a:srgbClr val="FF9506"/>
                </a:gs>
              </a:gsLst>
              <a:lin ang="5400000" scaled="1"/>
            </a:gra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lvl="0" algn="ctr"/>
            <a:endParaRPr lang="en-US" sz="1800" dirty="0" err="1">
              <a:solidFill>
                <a:schemeClr val="tx1"/>
              </a:solidFill>
            </a:endParaRPr>
          </a:p>
        </p:txBody>
      </p:sp>
      <p:sp>
        <p:nvSpPr>
          <p:cNvPr id="46" name="Text Placeholder 14">
            <a:extLst>
              <a:ext uri="{FF2B5EF4-FFF2-40B4-BE49-F238E27FC236}">
                <a16:creationId xmlns:a16="http://schemas.microsoft.com/office/drawing/2014/main" id="{6FD64765-9F86-46A1-B6DD-E273A683E012}"/>
              </a:ext>
            </a:extLst>
          </p:cNvPr>
          <p:cNvSpPr>
            <a:spLocks noGrp="1"/>
          </p:cNvSpPr>
          <p:nvPr>
            <p:ph type="body" sz="quarter" idx="22"/>
          </p:nvPr>
        </p:nvSpPr>
        <p:spPr>
          <a:xfrm>
            <a:off x="4052890" y="3924047"/>
            <a:ext cx="4633909" cy="245379"/>
          </a:xfrm>
        </p:spPr>
        <p:txBody>
          <a:bodyPr lIns="182880" tIns="91440"/>
          <a:lstStyle>
            <a:lvl1pPr marL="0" indent="0" algn="l" defTabSz="457189" rtl="0" eaLnBrk="1" latinLnBrk="0" hangingPunct="1">
              <a:lnSpc>
                <a:spcPct val="90000"/>
              </a:lnSpc>
              <a:spcBef>
                <a:spcPts val="600"/>
              </a:spcBef>
              <a:buFontTx/>
              <a:buNone/>
              <a:defRPr lang="en-US" sz="1400" b="1" i="0" kern="1200" dirty="0" smtClean="0">
                <a:solidFill>
                  <a:schemeClr val="accent1"/>
                </a:solidFill>
                <a:latin typeface="+mn-lt"/>
                <a:ea typeface="+mn-ea"/>
                <a:cs typeface="Amazon Ember Regular" charset="0"/>
              </a:defRPr>
            </a:lvl1pPr>
          </a:lstStyle>
          <a:p>
            <a:pPr lvl="0"/>
            <a:r>
              <a:rPr lang="en-US" dirty="0"/>
              <a:t>Click to edit Master text style</a:t>
            </a:r>
          </a:p>
        </p:txBody>
      </p:sp>
      <p:sp>
        <p:nvSpPr>
          <p:cNvPr id="47" name="Text Placeholder 16">
            <a:extLst>
              <a:ext uri="{FF2B5EF4-FFF2-40B4-BE49-F238E27FC236}">
                <a16:creationId xmlns:a16="http://schemas.microsoft.com/office/drawing/2014/main" id="{3BC0624D-CAB3-497C-9066-B133059ED5F6}"/>
              </a:ext>
            </a:extLst>
          </p:cNvPr>
          <p:cNvSpPr>
            <a:spLocks noGrp="1"/>
          </p:cNvSpPr>
          <p:nvPr>
            <p:ph type="body" sz="quarter" idx="23"/>
          </p:nvPr>
        </p:nvSpPr>
        <p:spPr>
          <a:xfrm>
            <a:off x="4052890" y="4198366"/>
            <a:ext cx="4633909" cy="301752"/>
          </a:xfrm>
        </p:spPr>
        <p:txBody>
          <a:bodyPr lIns="182880" tIns="45720"/>
          <a:lstStyle>
            <a:lvl1pPr marL="0" indent="0" algn="l" defTabSz="457189" rtl="0" eaLnBrk="1" latinLnBrk="0" hangingPunct="1">
              <a:lnSpc>
                <a:spcPct val="90000"/>
              </a:lnSpc>
              <a:spcBef>
                <a:spcPts val="0"/>
              </a:spcBef>
              <a:buFontTx/>
              <a:buNone/>
              <a:defRPr lang="en-US" sz="900" b="0" i="0" kern="1200" dirty="0" smtClean="0">
                <a:solidFill>
                  <a:schemeClr val="tx1"/>
                </a:solidFill>
                <a:latin typeface="+mn-lt"/>
                <a:ea typeface="+mn-ea"/>
                <a:cs typeface="Amazon Ember Regular" charset="0"/>
              </a:defRPr>
            </a:lvl1pPr>
            <a:lvl2pPr marL="457189" indent="0">
              <a:buNone/>
              <a:defRPr/>
            </a:lvl2pPr>
          </a:lstStyle>
          <a:p>
            <a:pPr lvl="0"/>
            <a:r>
              <a:rPr lang="en-US" dirty="0"/>
              <a:t>Click to edit Master text styles</a:t>
            </a:r>
          </a:p>
        </p:txBody>
      </p:sp>
    </p:spTree>
    <p:extLst>
      <p:ext uri="{BB962C8B-B14F-4D97-AF65-F5344CB8AC3E}">
        <p14:creationId xmlns:p14="http://schemas.microsoft.com/office/powerpoint/2010/main" val="38823331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Title_Only">
    <p:bg>
      <p:bgRef idx="1001">
        <a:schemeClr val="bg1"/>
      </p:bgRef>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72DE085-2AC6-8547-A953-839B51397256}"/>
              </a:ext>
            </a:extLst>
          </p:cNvPr>
          <p:cNvSpPr>
            <a:spLocks noGrp="1"/>
          </p:cNvSpPr>
          <p:nvPr>
            <p:ph type="title" hasCustomPrompt="1"/>
          </p:nvPr>
        </p:nvSpPr>
        <p:spPr>
          <a:xfrm>
            <a:off x="202406" y="214313"/>
            <a:ext cx="8739267" cy="510031"/>
          </a:xfrm>
        </p:spPr>
        <p:txBody>
          <a:bodyPr/>
          <a:lstStyle>
            <a:lvl1pPr>
              <a:defRPr b="0" i="0" baseline="0">
                <a:solidFill>
                  <a:schemeClr val="tx1"/>
                </a:solidFill>
                <a:latin typeface="Amazon Ember Heavy" panose="020B0603020204020204" pitchFamily="34" charset="0"/>
                <a:ea typeface="Amazon Ember Heavy" panose="020B0603020204020204" pitchFamily="34" charset="0"/>
                <a:cs typeface="Amazon Ember Heavy" panose="020B0603020204020204" pitchFamily="34" charset="0"/>
              </a:defRPr>
            </a:lvl1pPr>
          </a:lstStyle>
          <a:p>
            <a:r>
              <a:rPr lang="en-US" dirty="0"/>
              <a:t>Title only layout – Type title here</a:t>
            </a:r>
          </a:p>
        </p:txBody>
      </p:sp>
    </p:spTree>
    <p:extLst>
      <p:ext uri="{BB962C8B-B14F-4D97-AF65-F5344CB8AC3E}">
        <p14:creationId xmlns:p14="http://schemas.microsoft.com/office/powerpoint/2010/main" val="3651697408"/>
      </p:ext>
    </p:extLst>
  </p:cSld>
  <p:clrMapOvr>
    <a:overrideClrMapping bg1="dk1" tx1="lt1" bg2="dk2" tx2="lt2" accent1="accent1" accent2="accent2" accent3="accent3" accent4="accent4" accent5="accent5" accent6="accent6" hlink="hlink" folHlink="folHlink"/>
  </p:clrMapOvr>
  <p:transition>
    <p:fade/>
  </p:transition>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nalyst ratings slide_1">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9486" y="1027103"/>
            <a:ext cx="3941064" cy="479822"/>
          </a:xfrm>
        </p:spPr>
        <p:txBody>
          <a:bodyPr anchor="t" anchorCtr="0">
            <a:noAutofit/>
          </a:bodyPr>
          <a:lstStyle>
            <a:lvl1pPr marL="0" indent="0">
              <a:buNone/>
              <a:defRPr sz="14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1" name="Title 1"/>
          <p:cNvSpPr>
            <a:spLocks noGrp="1"/>
          </p:cNvSpPr>
          <p:nvPr>
            <p:ph type="title"/>
          </p:nvPr>
        </p:nvSpPr>
        <p:spPr>
          <a:xfrm>
            <a:off x="457200" y="285750"/>
            <a:ext cx="8229600" cy="685800"/>
          </a:xfrm>
        </p:spPr>
        <p:txBody>
          <a:bodyPr>
            <a:normAutofit/>
          </a:bodyPr>
          <a:lstStyle>
            <a:lvl1pPr>
              <a:defRPr sz="2800" b="1">
                <a:solidFill>
                  <a:schemeClr val="accent1"/>
                </a:solidFill>
              </a:defRPr>
            </a:lvl1pPr>
          </a:lstStyle>
          <a:p>
            <a:r>
              <a:rPr lang="en-US"/>
              <a:t>Click to edit Master title style</a:t>
            </a:r>
            <a:endParaRPr lang="en-US" dirty="0"/>
          </a:p>
        </p:txBody>
      </p:sp>
      <p:sp>
        <p:nvSpPr>
          <p:cNvPr id="15" name="Text Placeholder 4"/>
          <p:cNvSpPr>
            <a:spLocks noGrp="1"/>
          </p:cNvSpPr>
          <p:nvPr>
            <p:ph type="body" sz="quarter" idx="3"/>
          </p:nvPr>
        </p:nvSpPr>
        <p:spPr>
          <a:xfrm>
            <a:off x="4745736" y="1027103"/>
            <a:ext cx="3941064" cy="479822"/>
          </a:xfrm>
        </p:spPr>
        <p:txBody>
          <a:bodyPr anchor="t" anchorCtr="0">
            <a:noAutofit/>
          </a:bodyPr>
          <a:lstStyle>
            <a:lvl1pPr marL="0" indent="0">
              <a:buNone/>
              <a:defRPr sz="14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Content Placeholder 2">
            <a:extLst>
              <a:ext uri="{FF2B5EF4-FFF2-40B4-BE49-F238E27FC236}">
                <a16:creationId xmlns:a16="http://schemas.microsoft.com/office/drawing/2014/main" id="{5AA54E83-8B55-4A1E-B664-42F2DCDA3B1B}"/>
              </a:ext>
            </a:extLst>
          </p:cNvPr>
          <p:cNvSpPr>
            <a:spLocks noGrp="1"/>
          </p:cNvSpPr>
          <p:nvPr>
            <p:ph sz="half" idx="10"/>
          </p:nvPr>
        </p:nvSpPr>
        <p:spPr>
          <a:xfrm>
            <a:off x="457200" y="1619251"/>
            <a:ext cx="3943350" cy="2876550"/>
          </a:xfrm>
        </p:spPr>
        <p:txBody>
          <a:bodyPr/>
          <a:lstStyle>
            <a:lvl1pPr>
              <a:defRPr sz="1400">
                <a:solidFill>
                  <a:schemeClr val="tx1"/>
                </a:solidFill>
              </a:defRPr>
            </a:lvl1pPr>
            <a:lvl2pPr>
              <a:defRPr sz="1200">
                <a:solidFill>
                  <a:schemeClr val="tx1"/>
                </a:solidFill>
              </a:defRPr>
            </a:lvl2pPr>
            <a:lvl3pPr>
              <a:defRPr sz="1050">
                <a:solidFill>
                  <a:schemeClr val="tx1"/>
                </a:solidFill>
              </a:defRPr>
            </a:lvl3pPr>
            <a:lvl4pPr>
              <a:defRPr sz="1050">
                <a:solidFill>
                  <a:schemeClr val="tx1"/>
                </a:solidFill>
              </a:defRPr>
            </a:lvl4pPr>
            <a:lvl5pPr>
              <a:defRPr sz="1050">
                <a:solidFill>
                  <a:schemeClr val="tx1"/>
                </a:solidFill>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3">
            <a:extLst>
              <a:ext uri="{FF2B5EF4-FFF2-40B4-BE49-F238E27FC236}">
                <a16:creationId xmlns:a16="http://schemas.microsoft.com/office/drawing/2014/main" id="{D2262FEC-F99E-47D1-9B40-F82335657014}"/>
              </a:ext>
            </a:extLst>
          </p:cNvPr>
          <p:cNvSpPr>
            <a:spLocks noGrp="1"/>
          </p:cNvSpPr>
          <p:nvPr>
            <p:ph sz="half" idx="2"/>
          </p:nvPr>
        </p:nvSpPr>
        <p:spPr>
          <a:xfrm>
            <a:off x="4743450" y="1619251"/>
            <a:ext cx="3943350" cy="2876550"/>
          </a:xfrm>
        </p:spPr>
        <p:txBody>
          <a:bodyPr/>
          <a:lstStyle>
            <a:lvl1pPr>
              <a:defRPr sz="1400">
                <a:solidFill>
                  <a:schemeClr val="tx1"/>
                </a:solidFill>
              </a:defRPr>
            </a:lvl1pPr>
            <a:lvl2pPr>
              <a:defRPr sz="1200">
                <a:solidFill>
                  <a:schemeClr val="tx1"/>
                </a:solidFill>
              </a:defRPr>
            </a:lvl2pPr>
            <a:lvl3pPr>
              <a:defRPr sz="1050">
                <a:solidFill>
                  <a:schemeClr val="tx1"/>
                </a:solidFill>
              </a:defRPr>
            </a:lvl3pPr>
            <a:lvl4pPr>
              <a:defRPr sz="1050">
                <a:solidFill>
                  <a:schemeClr val="tx1"/>
                </a:solidFill>
              </a:defRPr>
            </a:lvl4pPr>
            <a:lvl5pPr>
              <a:defRPr sz="1050">
                <a:solidFill>
                  <a:schemeClr val="tx1"/>
                </a:solidFill>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78155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nalyst ratings slide_2">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9486" y="1027103"/>
            <a:ext cx="8227314" cy="479822"/>
          </a:xfrm>
        </p:spPr>
        <p:txBody>
          <a:bodyPr anchor="t" anchorCtr="0">
            <a:noAutofit/>
          </a:bodyPr>
          <a:lstStyle>
            <a:lvl1pPr marL="0" indent="0">
              <a:buNone/>
              <a:defRPr sz="14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1" name="Title 1"/>
          <p:cNvSpPr>
            <a:spLocks noGrp="1"/>
          </p:cNvSpPr>
          <p:nvPr>
            <p:ph type="title"/>
          </p:nvPr>
        </p:nvSpPr>
        <p:spPr>
          <a:xfrm>
            <a:off x="457200" y="285750"/>
            <a:ext cx="8229600" cy="685800"/>
          </a:xfrm>
        </p:spPr>
        <p:txBody>
          <a:bodyPr>
            <a:normAutofit/>
          </a:bodyPr>
          <a:lstStyle>
            <a:lvl1pPr>
              <a:defRPr sz="2800" b="1">
                <a:solidFill>
                  <a:schemeClr val="accent1"/>
                </a:solidFill>
              </a:defRPr>
            </a:lvl1pPr>
          </a:lstStyle>
          <a:p>
            <a:r>
              <a:rPr lang="en-US"/>
              <a:t>Click to edit Master title style</a:t>
            </a:r>
            <a:endParaRPr lang="en-US" dirty="0"/>
          </a:p>
        </p:txBody>
      </p:sp>
      <p:sp>
        <p:nvSpPr>
          <p:cNvPr id="5" name="Content Placeholder 3">
            <a:extLst>
              <a:ext uri="{FF2B5EF4-FFF2-40B4-BE49-F238E27FC236}">
                <a16:creationId xmlns:a16="http://schemas.microsoft.com/office/drawing/2014/main" id="{D2F4F110-3394-491E-B243-9B090463E8AF}"/>
              </a:ext>
            </a:extLst>
          </p:cNvPr>
          <p:cNvSpPr>
            <a:spLocks noGrp="1"/>
          </p:cNvSpPr>
          <p:nvPr>
            <p:ph sz="quarter" idx="11" hasCustomPrompt="1"/>
          </p:nvPr>
        </p:nvSpPr>
        <p:spPr>
          <a:xfrm>
            <a:off x="457200" y="1695450"/>
            <a:ext cx="8229600" cy="2800350"/>
          </a:xfrm>
          <a:noFill/>
        </p:spPr>
        <p:txBody>
          <a:bodyPr/>
          <a:lstStyle>
            <a:lvl1pPr marL="0" indent="0">
              <a:buNone/>
              <a:defRPr lang="en-US" sz="1100">
                <a:solidFill>
                  <a:schemeClr val="accent1"/>
                </a:solidFill>
                <a:effectLst/>
                <a:latin typeface="Lucida Console" panose="020B0609040504020204" pitchFamily="49" charset="0"/>
              </a:defRPr>
            </a:lvl1pPr>
            <a:lvl2pPr marL="457200" indent="0">
              <a:buNone/>
              <a:defRPr>
                <a:latin typeface="Lucida Console" panose="020B0609040504020204" pitchFamily="49" charset="0"/>
              </a:defRPr>
            </a:lvl2pPr>
            <a:lvl3pPr marL="914400" indent="0">
              <a:buNone/>
              <a:defRPr>
                <a:latin typeface="Lucida Console" panose="020B0609040504020204" pitchFamily="49" charset="0"/>
              </a:defRPr>
            </a:lvl3pPr>
            <a:lvl4pPr marL="1371600" indent="0">
              <a:buNone/>
              <a:defRPr>
                <a:latin typeface="Lucida Console" panose="020B0609040504020204" pitchFamily="49" charset="0"/>
              </a:defRPr>
            </a:lvl4pPr>
            <a:lvl5pPr marL="1828800" indent="0">
              <a:buNone/>
              <a:defRPr>
                <a:latin typeface="Lucida Console" panose="020B0609040504020204" pitchFamily="49" charset="0"/>
              </a:defRPr>
            </a:lvl5pPr>
          </a:lstStyle>
          <a:p>
            <a:r>
              <a:rPr lang="en-US" sz="1400" dirty="0">
                <a:effectLst/>
                <a:latin typeface="Lucida Console" panose="020B0609040504020204" pitchFamily="49" charset="0"/>
                <a:ea typeface="Calibri" panose="020F0502020204030204" pitchFamily="34" charset="0"/>
                <a:cs typeface="Consolas" panose="020B0609020204030204" pitchFamily="49" charset="0"/>
              </a:rPr>
              <a:t>; Syntax Test file for 68k Assembly code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a:effectLst/>
                <a:latin typeface="Lucida Console" panose="020B0609040504020204" pitchFamily="49" charset="0"/>
                <a:ea typeface="Calibri" panose="020F0502020204030204" pitchFamily="34" charset="0"/>
                <a:cs typeface="Consolas" panose="020B0609020204030204" pitchFamily="49" charset="0"/>
              </a:rPr>
              <a:t>; Some comments about this file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a:effectLst/>
                <a:latin typeface="Lucida Console" panose="020B0609040504020204" pitchFamily="49" charset="0"/>
                <a:ea typeface="Calibri" panose="020F0502020204030204" pitchFamily="34" charset="0"/>
                <a:cs typeface="Consolas" panose="020B0609020204030204" pitchFamily="49" charset="0"/>
              </a:rPr>
              <a:t>.D0 00000000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a:effectLst/>
                <a:latin typeface="Lucida Console" panose="020B0609040504020204" pitchFamily="49" charset="0"/>
                <a:ea typeface="Calibri" panose="020F0502020204030204" pitchFamily="34" charset="0"/>
                <a:cs typeface="Consolas" panose="020B0609020204030204" pitchFamily="49" charset="0"/>
              </a:rPr>
              <a:t>MS 2100 00000002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a:effectLst/>
                <a:latin typeface="Lucida Console" panose="020B0609040504020204" pitchFamily="49" charset="0"/>
                <a:ea typeface="Calibri" panose="020F0502020204030204" pitchFamily="34" charset="0"/>
                <a:cs typeface="Consolas" panose="020B0609020204030204" pitchFamily="49" charset="0"/>
              </a:rPr>
              <a:t>MM 2000;DI</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a:effectLst/>
                <a:latin typeface="Lucida Console" panose="020B0609040504020204" pitchFamily="49" charset="0"/>
                <a:ea typeface="Calibri" panose="020F0502020204030204" pitchFamily="34" charset="0"/>
                <a:cs typeface="Consolas" panose="020B0609020204030204" pitchFamily="49" charset="0"/>
              </a:rPr>
              <a:t> LEA.L $002100,A1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a:effectLst/>
                <a:latin typeface="Lucida Console" panose="020B0609040504020204" pitchFamily="49" charset="0"/>
                <a:ea typeface="Calibri" panose="020F0502020204030204" pitchFamily="34" charset="0"/>
                <a:cs typeface="Consolas" panose="020B0609020204030204" pitchFamily="49" charset="0"/>
              </a:rPr>
              <a:t> MOVE.L #2,-(A1)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 BSR $00002050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MM 2050;DI</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 MOVE.L (A1)+,D1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 MOVE.L (A1),D2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8729458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76CB2A42-BFAB-4D2F-BCCD-5492D3042B65}"/>
              </a:ext>
            </a:extLst>
          </p:cNvPr>
          <p:cNvSpPr>
            <a:spLocks noGrp="1"/>
          </p:cNvSpPr>
          <p:nvPr>
            <p:ph type="title"/>
          </p:nvPr>
        </p:nvSpPr>
        <p:spPr>
          <a:xfrm>
            <a:off x="457200" y="285750"/>
            <a:ext cx="8229600" cy="686436"/>
          </a:xfrm>
          <a:prstGeom prst="rect">
            <a:avLst/>
          </a:prstGeom>
        </p:spPr>
        <p:txBody>
          <a:bodyPr vert="horz" lIns="0" tIns="0" rIns="0" bIns="0" rtlCol="0" anchor="t" anchorCtr="0">
            <a:noAutofit/>
          </a:bodyPr>
          <a:lstStyle/>
          <a:p>
            <a:r>
              <a:rPr lang="en-US"/>
              <a:t>Click to edit Master title style</a:t>
            </a:r>
            <a:endParaRPr lang="en-US" dirty="0"/>
          </a:p>
        </p:txBody>
      </p:sp>
    </p:spTree>
    <p:extLst>
      <p:ext uri="{BB962C8B-B14F-4D97-AF65-F5344CB8AC3E}">
        <p14:creationId xmlns:p14="http://schemas.microsoft.com/office/powerpoint/2010/main" val="20094252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slideLayout" Target="../slideLayouts/slideLayout63.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theme" Target="../theme/theme1.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85750"/>
            <a:ext cx="8229600" cy="685800"/>
          </a:xfrm>
          <a:prstGeom prst="rect">
            <a:avLst/>
          </a:prstGeom>
        </p:spPr>
        <p:txBody>
          <a:bodyPr vert="horz" lIns="0" tIns="0" rIns="0" bIns="0" rtlCol="0" anchor="t" anchorCtr="0">
            <a:noAutofit/>
          </a:bodyPr>
          <a:lstStyle/>
          <a:p>
            <a:r>
              <a:rPr lang="en-US"/>
              <a:t>Click to edit Master title style</a:t>
            </a:r>
            <a:endParaRPr lang="en-US" dirty="0"/>
          </a:p>
        </p:txBody>
      </p:sp>
      <p:sp>
        <p:nvSpPr>
          <p:cNvPr id="3" name="Text Placeholder 2"/>
          <p:cNvSpPr>
            <a:spLocks noGrp="1"/>
          </p:cNvSpPr>
          <p:nvPr>
            <p:ph type="body" idx="1"/>
          </p:nvPr>
        </p:nvSpPr>
        <p:spPr>
          <a:xfrm>
            <a:off x="457200" y="1017064"/>
            <a:ext cx="8229600" cy="3478735"/>
          </a:xfrm>
          <a:prstGeom prst="rect">
            <a:avLst/>
          </a:prstGeom>
        </p:spPr>
        <p:txBody>
          <a:bodyPr vert="horz" lIns="0" tIns="0" rIns="0" bIns="0" rtlCol="0" anchor="t" anchorCtr="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9" name="TextBox 38">
            <a:extLst>
              <a:ext uri="{FF2B5EF4-FFF2-40B4-BE49-F238E27FC236}">
                <a16:creationId xmlns:a16="http://schemas.microsoft.com/office/drawing/2014/main" id="{449E44BD-DFA3-4832-855A-A19E0CD1166C}"/>
              </a:ext>
            </a:extLst>
          </p:cNvPr>
          <p:cNvSpPr txBox="1"/>
          <p:nvPr userDrawn="1"/>
        </p:nvSpPr>
        <p:spPr bwMode="black">
          <a:xfrm>
            <a:off x="7840980" y="4629150"/>
            <a:ext cx="845820" cy="157343"/>
          </a:xfrm>
          <a:prstGeom prst="rect">
            <a:avLst/>
          </a:prstGeom>
          <a:noFill/>
        </p:spPr>
        <p:txBody>
          <a:bodyPr wrap="square" lIns="0" tIns="0" rIns="0" bIns="0" rtlCol="0" anchor="ctr" anchorCtr="0">
            <a:noAutofit/>
          </a:bodyPr>
          <a:lstStyle/>
          <a:p>
            <a:pPr algn="r"/>
            <a:fld id="{E1628AAE-5A61-43EB-BBD4-97DB23400D9C}" type="slidenum">
              <a:rPr lang="en-US" sz="800" smtClean="0">
                <a:solidFill>
                  <a:schemeClr val="tx1">
                    <a:lumMod val="25000"/>
                    <a:lumOff val="75000"/>
                  </a:schemeClr>
                </a:solidFill>
              </a:rPr>
              <a:t>‹#›</a:t>
            </a:fld>
            <a:endParaRPr lang="en-US" sz="800" dirty="0">
              <a:solidFill>
                <a:schemeClr val="tx1">
                  <a:lumMod val="25000"/>
                  <a:lumOff val="75000"/>
                </a:schemeClr>
              </a:solidFill>
            </a:endParaRPr>
          </a:p>
        </p:txBody>
      </p:sp>
      <p:sp>
        <p:nvSpPr>
          <p:cNvPr id="40" name="TextBox 39">
            <a:extLst>
              <a:ext uri="{FF2B5EF4-FFF2-40B4-BE49-F238E27FC236}">
                <a16:creationId xmlns:a16="http://schemas.microsoft.com/office/drawing/2014/main" id="{7C80C1B4-5240-4CD4-B73C-0BF5A7FB6010}"/>
              </a:ext>
            </a:extLst>
          </p:cNvPr>
          <p:cNvSpPr txBox="1"/>
          <p:nvPr userDrawn="1"/>
        </p:nvSpPr>
        <p:spPr bwMode="black">
          <a:xfrm>
            <a:off x="4639961" y="4629150"/>
            <a:ext cx="3644419" cy="157343"/>
          </a:xfrm>
          <a:prstGeom prst="rect">
            <a:avLst/>
          </a:prstGeom>
          <a:noFill/>
        </p:spPr>
        <p:txBody>
          <a:bodyPr wrap="square" lIns="0" tIns="0" rIns="0" bIns="0" rtlCol="0" anchor="ctr" anchorCtr="0">
            <a:noAutofit/>
          </a:bodyPr>
          <a:lstStyle/>
          <a:p>
            <a:pPr algn="r"/>
            <a:r>
              <a:rPr lang="en-US" sz="800" dirty="0">
                <a:solidFill>
                  <a:schemeClr val="tx1">
                    <a:lumMod val="25000"/>
                    <a:lumOff val="75000"/>
                  </a:schemeClr>
                </a:solidFill>
              </a:rPr>
              <a:t>© 2020 Amazon Web Services, Inc. or its affiliates. All rights reserved   </a:t>
            </a:r>
            <a:r>
              <a:rPr lang="en-US" sz="800" b="1" dirty="0">
                <a:solidFill>
                  <a:schemeClr val="accent1"/>
                </a:solidFill>
              </a:rPr>
              <a:t>|</a:t>
            </a:r>
          </a:p>
        </p:txBody>
      </p:sp>
      <p:pic>
        <p:nvPicPr>
          <p:cNvPr id="8" name="Picture 7"/>
          <p:cNvPicPr>
            <a:picLocks noChangeAspect="1"/>
          </p:cNvPicPr>
          <p:nvPr userDrawn="1"/>
        </p:nvPicPr>
        <p:blipFill>
          <a:blip r:embed="rId65">
            <a:extLst>
              <a:ext uri="{28A0092B-C50C-407E-A947-70E740481C1C}">
                <a14:useLocalDpi xmlns:a14="http://schemas.microsoft.com/office/drawing/2010/main" val="0"/>
              </a:ext>
            </a:extLst>
          </a:blip>
          <a:stretch>
            <a:fillRect/>
          </a:stretch>
        </p:blipFill>
        <p:spPr>
          <a:xfrm>
            <a:off x="457200" y="4786493"/>
            <a:ext cx="738851" cy="207450"/>
          </a:xfrm>
          <a:prstGeom prst="rect">
            <a:avLst/>
          </a:prstGeom>
        </p:spPr>
      </p:pic>
    </p:spTree>
    <p:extLst>
      <p:ext uri="{BB962C8B-B14F-4D97-AF65-F5344CB8AC3E}">
        <p14:creationId xmlns:p14="http://schemas.microsoft.com/office/powerpoint/2010/main" val="2396347956"/>
      </p:ext>
    </p:extLst>
  </p:cSld>
  <p:clrMap bg1="dk1" tx1="lt1" bg2="dk2" tx2="lt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 id="2147483739" r:id="rId13"/>
    <p:sldLayoutId id="2147483740" r:id="rId14"/>
    <p:sldLayoutId id="2147483741" r:id="rId15"/>
    <p:sldLayoutId id="2147483742" r:id="rId16"/>
    <p:sldLayoutId id="2147483743" r:id="rId17"/>
    <p:sldLayoutId id="2147483744" r:id="rId18"/>
    <p:sldLayoutId id="2147483745" r:id="rId19"/>
    <p:sldLayoutId id="2147483746" r:id="rId20"/>
    <p:sldLayoutId id="2147483747" r:id="rId21"/>
    <p:sldLayoutId id="2147483748" r:id="rId22"/>
    <p:sldLayoutId id="2147483749" r:id="rId23"/>
    <p:sldLayoutId id="2147483750" r:id="rId24"/>
    <p:sldLayoutId id="2147483751" r:id="rId25"/>
    <p:sldLayoutId id="2147483752" r:id="rId26"/>
    <p:sldLayoutId id="2147483753" r:id="rId27"/>
    <p:sldLayoutId id="2147483754" r:id="rId28"/>
    <p:sldLayoutId id="2147483755" r:id="rId29"/>
    <p:sldLayoutId id="2147483756" r:id="rId30"/>
    <p:sldLayoutId id="2147483757" r:id="rId31"/>
    <p:sldLayoutId id="2147483758" r:id="rId32"/>
    <p:sldLayoutId id="2147483759" r:id="rId33"/>
    <p:sldLayoutId id="2147483760" r:id="rId34"/>
    <p:sldLayoutId id="2147483761" r:id="rId35"/>
    <p:sldLayoutId id="2147483762" r:id="rId36"/>
    <p:sldLayoutId id="2147483763" r:id="rId37"/>
    <p:sldLayoutId id="2147483764" r:id="rId38"/>
    <p:sldLayoutId id="2147483765" r:id="rId39"/>
    <p:sldLayoutId id="2147483766" r:id="rId40"/>
    <p:sldLayoutId id="2147483767" r:id="rId41"/>
    <p:sldLayoutId id="2147483768" r:id="rId42"/>
    <p:sldLayoutId id="2147483769" r:id="rId43"/>
    <p:sldLayoutId id="2147483770" r:id="rId44"/>
    <p:sldLayoutId id="2147483771" r:id="rId45"/>
    <p:sldLayoutId id="2147483772" r:id="rId46"/>
    <p:sldLayoutId id="2147483773" r:id="rId47"/>
    <p:sldLayoutId id="2147483774" r:id="rId48"/>
    <p:sldLayoutId id="2147483775" r:id="rId49"/>
    <p:sldLayoutId id="2147483776" r:id="rId50"/>
    <p:sldLayoutId id="2147483777" r:id="rId51"/>
    <p:sldLayoutId id="2147483778" r:id="rId52"/>
    <p:sldLayoutId id="2147483779" r:id="rId53"/>
    <p:sldLayoutId id="2147483780" r:id="rId54"/>
    <p:sldLayoutId id="2147483781" r:id="rId55"/>
    <p:sldLayoutId id="2147483782" r:id="rId56"/>
    <p:sldLayoutId id="2147483783" r:id="rId57"/>
    <p:sldLayoutId id="2147483784" r:id="rId58"/>
    <p:sldLayoutId id="2147483785" r:id="rId59"/>
    <p:sldLayoutId id="2147483786" r:id="rId60"/>
    <p:sldLayoutId id="2147483789" r:id="rId61"/>
    <p:sldLayoutId id="2147483790" r:id="rId62"/>
    <p:sldLayoutId id="2147483791" r:id="rId6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457200" rtl="0" eaLnBrk="1" latinLnBrk="0" hangingPunct="1">
        <a:lnSpc>
          <a:spcPct val="90000"/>
        </a:lnSpc>
        <a:spcBef>
          <a:spcPct val="0"/>
        </a:spcBef>
        <a:buNone/>
        <a:defRPr sz="2400" b="0" i="0" kern="1200">
          <a:solidFill>
            <a:schemeClr val="tx1"/>
          </a:solidFill>
          <a:latin typeface="+mj-lt"/>
          <a:ea typeface="+mj-ea"/>
          <a:cs typeface="Amazon Ember Regular" charset="0"/>
        </a:defRPr>
      </a:lvl1pPr>
    </p:titleStyle>
    <p:bodyStyle>
      <a:lvl1pPr marL="0" indent="0" algn="l" defTabSz="457200" rtl="0" eaLnBrk="1" latinLnBrk="0" hangingPunct="1">
        <a:lnSpc>
          <a:spcPct val="90000"/>
        </a:lnSpc>
        <a:spcBef>
          <a:spcPct val="20000"/>
        </a:spcBef>
        <a:buFontTx/>
        <a:buNone/>
        <a:defRPr sz="1800" b="0" i="0" kern="1200">
          <a:solidFill>
            <a:schemeClr val="tx1"/>
          </a:solidFill>
          <a:latin typeface="+mn-lt"/>
          <a:ea typeface="+mn-ea"/>
          <a:cs typeface="Amazon Ember Regular" charset="0"/>
        </a:defRPr>
      </a:lvl1pPr>
      <a:lvl2pPr marL="742950" indent="-285750" algn="l" defTabSz="457200"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2pPr>
      <a:lvl3pPr marL="1143000" indent="-228600" algn="l" defTabSz="457200" rtl="0" eaLnBrk="1" latinLnBrk="0" hangingPunct="1">
        <a:lnSpc>
          <a:spcPct val="90000"/>
        </a:lnSpc>
        <a:spcBef>
          <a:spcPct val="20000"/>
        </a:spcBef>
        <a:buFont typeface="Arial"/>
        <a:buChar char="•"/>
        <a:defRPr sz="1400" b="0" i="0" kern="1200">
          <a:solidFill>
            <a:schemeClr val="tx1"/>
          </a:solidFill>
          <a:latin typeface="+mn-lt"/>
          <a:ea typeface="+mn-ea"/>
          <a:cs typeface="Amazon Ember Regular" charset="0"/>
        </a:defRPr>
      </a:lvl3pPr>
      <a:lvl4pPr marL="16002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4pPr>
      <a:lvl5pPr marL="20574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88">
          <p15:clr>
            <a:srgbClr val="F26B43"/>
          </p15:clr>
        </p15:guide>
        <p15:guide id="2" orient="horz" pos="2916">
          <p15:clr>
            <a:srgbClr val="F26B43"/>
          </p15:clr>
        </p15:guide>
        <p15:guide id="3" pos="5472">
          <p15:clr>
            <a:srgbClr val="F26B43"/>
          </p15:clr>
        </p15:guide>
        <p15:guide id="4" orient="horz" pos="180">
          <p15:clr>
            <a:srgbClr val="F26B43"/>
          </p15:clr>
        </p15:guide>
        <p15:guide id="5" orient="horz" pos="2832">
          <p15:clr>
            <a:srgbClr val="F26B43"/>
          </p15:clr>
        </p15:guide>
        <p15:guide id="6" orient="horz" pos="3060">
          <p15:clr>
            <a:srgbClr val="F26B43"/>
          </p15:clr>
        </p15:guide>
        <p15:guide id="7" orient="horz" pos="612">
          <p15:clr>
            <a:srgbClr val="F26B43"/>
          </p15:clr>
        </p15:guide>
        <p15:guide id="8" orient="horz" pos="636">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00.xml.rels><?xml version="1.0" encoding="UTF-8" standalone="yes"?>
<Relationships xmlns="http://schemas.openxmlformats.org/package/2006/relationships"><Relationship Id="rId3" Type="http://schemas.openxmlformats.org/officeDocument/2006/relationships/image" Target="../media/image106.emf"/><Relationship Id="rId2" Type="http://schemas.openxmlformats.org/officeDocument/2006/relationships/notesSlide" Target="../notesSlides/notesSlide95.xml"/><Relationship Id="rId1" Type="http://schemas.openxmlformats.org/officeDocument/2006/relationships/slideLayout" Target="../slideLayouts/slideLayout9.xml"/><Relationship Id="rId6" Type="http://schemas.openxmlformats.org/officeDocument/2006/relationships/image" Target="../media/image109.emf"/><Relationship Id="rId5" Type="http://schemas.openxmlformats.org/officeDocument/2006/relationships/image" Target="../media/image108.emf"/><Relationship Id="rId4" Type="http://schemas.openxmlformats.org/officeDocument/2006/relationships/image" Target="../media/image107.emf"/></Relationships>
</file>

<file path=ppt/slides/_rels/slide101.xml.rels><?xml version="1.0" encoding="UTF-8" standalone="yes"?>
<Relationships xmlns="http://schemas.openxmlformats.org/package/2006/relationships"><Relationship Id="rId8" Type="http://schemas.openxmlformats.org/officeDocument/2006/relationships/image" Target="../media/image113.png"/><Relationship Id="rId3" Type="http://schemas.microsoft.com/office/2007/relationships/hdphoto" Target="../media/hdphoto4.wdp"/><Relationship Id="rId7" Type="http://schemas.microsoft.com/office/2007/relationships/hdphoto" Target="../media/hdphoto6.wdp"/><Relationship Id="rId2" Type="http://schemas.openxmlformats.org/officeDocument/2006/relationships/image" Target="../media/image110.png"/><Relationship Id="rId1" Type="http://schemas.openxmlformats.org/officeDocument/2006/relationships/slideLayout" Target="../slideLayouts/slideLayout52.xml"/><Relationship Id="rId6" Type="http://schemas.openxmlformats.org/officeDocument/2006/relationships/image" Target="../media/image112.png"/><Relationship Id="rId5" Type="http://schemas.microsoft.com/office/2007/relationships/hdphoto" Target="../media/hdphoto5.wdp"/><Relationship Id="rId4" Type="http://schemas.openxmlformats.org/officeDocument/2006/relationships/image" Target="../media/image111.png"/><Relationship Id="rId9" Type="http://schemas.microsoft.com/office/2007/relationships/hdphoto" Target="../media/hdphoto7.wdp"/></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9.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9.xml"/></Relationships>
</file>

<file path=ppt/slides/_rels/slide104.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98.xml"/><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99.xml"/><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00.xml"/><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101.xml"/><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102.xml"/><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10.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104.xml"/><Relationship Id="rId1" Type="http://schemas.openxmlformats.org/officeDocument/2006/relationships/slideLayout" Target="../slideLayouts/slideLayout52.xml"/><Relationship Id="rId4" Type="http://schemas.openxmlformats.org/officeDocument/2006/relationships/image" Target="../media/image35.png"/></Relationships>
</file>

<file path=ppt/slides/_rels/slide11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05.xml"/><Relationship Id="rId1" Type="http://schemas.openxmlformats.org/officeDocument/2006/relationships/slideLayout" Target="../slideLayouts/slideLayout52.xml"/><Relationship Id="rId4" Type="http://schemas.openxmlformats.org/officeDocument/2006/relationships/image" Target="../media/image35.png"/></Relationships>
</file>

<file path=ppt/slides/_rels/slide112.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106.xml"/><Relationship Id="rId1" Type="http://schemas.openxmlformats.org/officeDocument/2006/relationships/slideLayout" Target="../slideLayouts/slideLayout52.xml"/><Relationship Id="rId5" Type="http://schemas.openxmlformats.org/officeDocument/2006/relationships/image" Target="../media/image35.png"/><Relationship Id="rId4" Type="http://schemas.openxmlformats.org/officeDocument/2006/relationships/image" Target="../media/image121.svg"/></Relationships>
</file>

<file path=ppt/slides/_rels/slide113.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107.xml"/><Relationship Id="rId1" Type="http://schemas.openxmlformats.org/officeDocument/2006/relationships/slideLayout" Target="../slideLayouts/slideLayout9.xml"/><Relationship Id="rId4" Type="http://schemas.openxmlformats.org/officeDocument/2006/relationships/image" Target="../media/image35.png"/></Relationships>
</file>

<file path=ppt/slides/_rels/slide11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08.xml"/><Relationship Id="rId1" Type="http://schemas.openxmlformats.org/officeDocument/2006/relationships/slideLayout" Target="../slideLayouts/slideLayout52.xml"/></Relationships>
</file>

<file path=ppt/slides/_rels/slide115.xml.rels><?xml version="1.0" encoding="UTF-8" standalone="yes"?>
<Relationships xmlns="http://schemas.openxmlformats.org/package/2006/relationships"><Relationship Id="rId8" Type="http://schemas.openxmlformats.org/officeDocument/2006/relationships/image" Target="../media/image124.png"/><Relationship Id="rId3" Type="http://schemas.openxmlformats.org/officeDocument/2006/relationships/hyperlink" Target="https://docs.aws.amazon.com/sagemaker/latest/dg/data-wrangler-getting-started.html" TargetMode="External"/><Relationship Id="rId7" Type="http://schemas.openxmlformats.org/officeDocument/2006/relationships/image" Target="../media/image123.png"/><Relationship Id="rId2" Type="http://schemas.openxmlformats.org/officeDocument/2006/relationships/notesSlide" Target="../notesSlides/notesSlide109.xml"/><Relationship Id="rId1" Type="http://schemas.openxmlformats.org/officeDocument/2006/relationships/slideLayout" Target="../slideLayouts/slideLayout54.xml"/><Relationship Id="rId6" Type="http://schemas.openxmlformats.org/officeDocument/2006/relationships/image" Target="../media/image59.png"/><Relationship Id="rId5" Type="http://schemas.openxmlformats.org/officeDocument/2006/relationships/hyperlink" Target="http://aws.amazon.com/blogs/aws/introducing-amazon-sagemaker-data-wrangler-a-visual-interface-to-prepare-data-for-machine-learning" TargetMode="External"/><Relationship Id="rId4" Type="http://schemas.openxmlformats.org/officeDocument/2006/relationships/hyperlink" Target="http://aws.amazon.com/sagemake/data-wrangler" TargetMode="Externa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57.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57.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6.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2.xml"/><Relationship Id="rId1" Type="http://schemas.openxmlformats.org/officeDocument/2006/relationships/slideLayout" Target="../slideLayouts/slideLayout9.xml"/><Relationship Id="rId5" Type="http://schemas.openxmlformats.org/officeDocument/2006/relationships/image" Target="../media/image37.svg"/><Relationship Id="rId4" Type="http://schemas.openxmlformats.org/officeDocument/2006/relationships/image" Target="../media/image36.png"/></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9.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9.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9.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9.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9.xml"/></Relationships>
</file>

<file path=ppt/slides/_rels/slide125.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119.xml"/><Relationship Id="rId1" Type="http://schemas.openxmlformats.org/officeDocument/2006/relationships/slideLayout" Target="../slideLayouts/slideLayout3.xml"/></Relationships>
</file>

<file path=ppt/slides/_rels/slide126.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120.xml"/><Relationship Id="rId1" Type="http://schemas.openxmlformats.org/officeDocument/2006/relationships/slideLayout" Target="../slideLayouts/slideLayout3.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9.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9.xml"/></Relationships>
</file>

<file path=ppt/slides/_rels/slide129.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123.xml"/><Relationship Id="rId1" Type="http://schemas.openxmlformats.org/officeDocument/2006/relationships/slideLayout" Target="../slideLayouts/slideLayout9.xml"/><Relationship Id="rId4" Type="http://schemas.openxmlformats.org/officeDocument/2006/relationships/image" Target="../media/image35.png"/></Relationships>
</file>

<file path=ppt/slides/_rels/slide13.xml.rels><?xml version="1.0" encoding="UTF-8" standalone="yes"?>
<Relationships xmlns="http://schemas.openxmlformats.org/package/2006/relationships"><Relationship Id="rId3" Type="http://schemas.openxmlformats.org/officeDocument/2006/relationships/image" Target="../media/image38.jpeg"/><Relationship Id="rId7" Type="http://schemas.openxmlformats.org/officeDocument/2006/relationships/image" Target="../media/image41.svg"/><Relationship Id="rId2" Type="http://schemas.openxmlformats.org/officeDocument/2006/relationships/notesSlide" Target="../notesSlides/notesSlide13.xml"/><Relationship Id="rId1" Type="http://schemas.openxmlformats.org/officeDocument/2006/relationships/slideLayout" Target="../slideLayouts/slideLayout52.xml"/><Relationship Id="rId6" Type="http://schemas.openxmlformats.org/officeDocument/2006/relationships/image" Target="../media/image40.png"/><Relationship Id="rId5" Type="http://schemas.microsoft.com/office/2007/relationships/hdphoto" Target="../media/hdphoto3.wdp"/><Relationship Id="rId4" Type="http://schemas.openxmlformats.org/officeDocument/2006/relationships/image" Target="../media/image39.png"/></Relationships>
</file>

<file path=ppt/slides/_rels/slide1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24.xml"/><Relationship Id="rId1" Type="http://schemas.openxmlformats.org/officeDocument/2006/relationships/slideLayout" Target="../slideLayouts/slideLayout9.xml"/><Relationship Id="rId4" Type="http://schemas.openxmlformats.org/officeDocument/2006/relationships/image" Target="../media/image72.png"/></Relationships>
</file>

<file path=ppt/slides/_rels/slide131.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125.xml"/><Relationship Id="rId1" Type="http://schemas.openxmlformats.org/officeDocument/2006/relationships/slideLayout" Target="../slideLayouts/slideLayout9.xml"/><Relationship Id="rId4" Type="http://schemas.openxmlformats.org/officeDocument/2006/relationships/image" Target="../media/image35.png"/></Relationships>
</file>

<file path=ppt/slides/_rels/slide132.xml.rels><?xml version="1.0" encoding="UTF-8" standalone="yes"?>
<Relationships xmlns="http://schemas.openxmlformats.org/package/2006/relationships"><Relationship Id="rId8" Type="http://schemas.openxmlformats.org/officeDocument/2006/relationships/image" Target="../media/image130.PNG"/><Relationship Id="rId3" Type="http://schemas.openxmlformats.org/officeDocument/2006/relationships/hyperlink" Target="https://aws.amazon.com/sagemaker/feature-store" TargetMode="External"/><Relationship Id="rId7" Type="http://schemas.openxmlformats.org/officeDocument/2006/relationships/image" Target="../media/image129.PNG"/><Relationship Id="rId2" Type="http://schemas.openxmlformats.org/officeDocument/2006/relationships/notesSlide" Target="../notesSlides/notesSlide126.xml"/><Relationship Id="rId1" Type="http://schemas.openxmlformats.org/officeDocument/2006/relationships/slideLayout" Target="../slideLayouts/slideLayout54.xml"/><Relationship Id="rId6" Type="http://schemas.openxmlformats.org/officeDocument/2006/relationships/image" Target="../media/image128.PNG"/><Relationship Id="rId5" Type="http://schemas.openxmlformats.org/officeDocument/2006/relationships/hyperlink" Target="https://aws.amazon.com/blogs/aws/new-store-discover-and-share-machine-learning-features-with-amazon-sagemaker-feature-store" TargetMode="External"/><Relationship Id="rId4" Type="http://schemas.openxmlformats.org/officeDocument/2006/relationships/hyperlink" Target="https://docs.aws.amazon.com/sagemaker/latest/dg/feature-store-getting-started.html" TargetMode="Externa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57.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9.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9.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9.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9.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8" Type="http://schemas.openxmlformats.org/officeDocument/2006/relationships/image" Target="../media/image47.jpeg"/><Relationship Id="rId3" Type="http://schemas.openxmlformats.org/officeDocument/2006/relationships/image" Target="../media/image42.jpeg"/><Relationship Id="rId7" Type="http://schemas.openxmlformats.org/officeDocument/2006/relationships/image" Target="../media/image46.jpeg"/><Relationship Id="rId2" Type="http://schemas.openxmlformats.org/officeDocument/2006/relationships/notesSlide" Target="../notesSlides/notesSlide14.xml"/><Relationship Id="rId1" Type="http://schemas.openxmlformats.org/officeDocument/2006/relationships/slideLayout" Target="../slideLayouts/slideLayout9.xml"/><Relationship Id="rId6" Type="http://schemas.openxmlformats.org/officeDocument/2006/relationships/image" Target="../media/image45.jpeg"/><Relationship Id="rId11" Type="http://schemas.openxmlformats.org/officeDocument/2006/relationships/image" Target="../media/image50.jpeg"/><Relationship Id="rId5" Type="http://schemas.openxmlformats.org/officeDocument/2006/relationships/image" Target="../media/image44.jpeg"/><Relationship Id="rId10" Type="http://schemas.openxmlformats.org/officeDocument/2006/relationships/image" Target="../media/image49.jpeg"/><Relationship Id="rId4" Type="http://schemas.openxmlformats.org/officeDocument/2006/relationships/image" Target="../media/image43.jpeg"/><Relationship Id="rId9" Type="http://schemas.openxmlformats.org/officeDocument/2006/relationships/image" Target="../media/image48.jpeg"/></Relationships>
</file>

<file path=ppt/slides/_rels/slide140.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134.xml"/><Relationship Id="rId1" Type="http://schemas.openxmlformats.org/officeDocument/2006/relationships/slideLayout" Target="../slideLayouts/slideLayout9.xml"/><Relationship Id="rId4" Type="http://schemas.openxmlformats.org/officeDocument/2006/relationships/image" Target="../media/image132.png"/></Relationships>
</file>

<file path=ppt/slides/_rels/slide141.xml.rels><?xml version="1.0" encoding="UTF-8" standalone="yes"?>
<Relationships xmlns="http://schemas.openxmlformats.org/package/2006/relationships"><Relationship Id="rId8" Type="http://schemas.openxmlformats.org/officeDocument/2006/relationships/hyperlink" Target="https://github.com/awslabs/amazon-sagemaker-examples/tree/master/sagemaker-python-sdk/managed_spot_training_tensorflow_estimator" TargetMode="External"/><Relationship Id="rId3" Type="http://schemas.openxmlformats.org/officeDocument/2006/relationships/hyperlink" Target="https://aws.amazon.com/getting-started/tutorials/build-train-deploy-machine-learning-model-sagemaker/?trk=gs_card&amp;e=gs&amp;p=gsrc_v3" TargetMode="External"/><Relationship Id="rId7" Type="http://schemas.openxmlformats.org/officeDocument/2006/relationships/hyperlink" Target="https://github.com/awslabs/amazon-sagemaker-examples/tree/master/reinforcement_learning/rl_managed_spot_cartpole_coach" TargetMode="External"/><Relationship Id="rId2" Type="http://schemas.openxmlformats.org/officeDocument/2006/relationships/notesSlide" Target="../notesSlides/notesSlide135.xml"/><Relationship Id="rId1" Type="http://schemas.openxmlformats.org/officeDocument/2006/relationships/slideLayout" Target="../slideLayouts/slideLayout9.xml"/><Relationship Id="rId6" Type="http://schemas.openxmlformats.org/officeDocument/2006/relationships/hyperlink" Target="https://docs.aws.amazon.com/sagemaker/latest/dg/model-managed-spot-training.html" TargetMode="External"/><Relationship Id="rId5" Type="http://schemas.openxmlformats.org/officeDocument/2006/relationships/hyperlink" Target="https://aws.amazon.com/blogs/machine-learning/cinnamon-ai-saves-70-on-ml-model-training-costs-with-amazon-sagemaker-managed-spot-training/" TargetMode="External"/><Relationship Id="rId4" Type="http://schemas.openxmlformats.org/officeDocument/2006/relationships/hyperlink" Target="https://aws.amazon.com/blogs/aws/managed-spot-training-save-up-to-90-on-your-amazon-sagemaker-training-jobs/" TargetMode="Externa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9.xml"/></Relationships>
</file>

<file path=ppt/slides/_rels/slide143.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137.xml"/><Relationship Id="rId1" Type="http://schemas.openxmlformats.org/officeDocument/2006/relationships/slideLayout" Target="../slideLayouts/slideLayout9.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6.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9.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9.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62.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9.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9.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9.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9.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63.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9.xml"/></Relationships>
</file>

<file path=ppt/slides/_rels/slide155.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149.xml"/><Relationship Id="rId1" Type="http://schemas.openxmlformats.org/officeDocument/2006/relationships/slideLayout" Target="../slideLayouts/slideLayout9.xml"/><Relationship Id="rId4" Type="http://schemas.openxmlformats.org/officeDocument/2006/relationships/image" Target="../media/image35.png"/></Relationships>
</file>

<file path=ppt/slides/_rels/slide15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50.xml"/><Relationship Id="rId1" Type="http://schemas.openxmlformats.org/officeDocument/2006/relationships/slideLayout" Target="../slideLayouts/slideLayout9.xml"/><Relationship Id="rId4" Type="http://schemas.openxmlformats.org/officeDocument/2006/relationships/image" Target="../media/image135.png"/></Relationships>
</file>

<file path=ppt/slides/_rels/slide157.xml.rels><?xml version="1.0" encoding="UTF-8" standalone="yes"?>
<Relationships xmlns="http://schemas.openxmlformats.org/package/2006/relationships"><Relationship Id="rId8" Type="http://schemas.openxmlformats.org/officeDocument/2006/relationships/image" Target="../media/image138.png"/><Relationship Id="rId3" Type="http://schemas.openxmlformats.org/officeDocument/2006/relationships/hyperlink" Target="https://aws.amazon.com/sagemaker/distributed-training/" TargetMode="External"/><Relationship Id="rId7" Type="http://schemas.openxmlformats.org/officeDocument/2006/relationships/hyperlink" Target="https://sagemaker-examples.readthedocs.io/en/latest/training/distributed.html" TargetMode="External"/><Relationship Id="rId2" Type="http://schemas.openxmlformats.org/officeDocument/2006/relationships/notesSlide" Target="../notesSlides/notesSlide151.xml"/><Relationship Id="rId1" Type="http://schemas.openxmlformats.org/officeDocument/2006/relationships/slideLayout" Target="../slideLayouts/slideLayout54.xml"/><Relationship Id="rId6" Type="http://schemas.openxmlformats.org/officeDocument/2006/relationships/image" Target="../media/image137.png"/><Relationship Id="rId5" Type="http://schemas.openxmlformats.org/officeDocument/2006/relationships/image" Target="../media/image136.png"/><Relationship Id="rId4" Type="http://schemas.openxmlformats.org/officeDocument/2006/relationships/hyperlink" Target="https://docs.aws.amazon.com/sagemaker/latest/dg/distributed-training.html" TargetMode="Externa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38.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41.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9.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9.xml"/></Relationships>
</file>

<file path=ppt/slides/_rels/slide164.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158.xml"/><Relationship Id="rId1" Type="http://schemas.openxmlformats.org/officeDocument/2006/relationships/slideLayout" Target="../slideLayouts/slideLayout3.xml"/></Relationships>
</file>

<file path=ppt/slides/_rels/slide165.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159.xml"/><Relationship Id="rId1" Type="http://schemas.openxmlformats.org/officeDocument/2006/relationships/slideLayout" Target="../slideLayouts/slideLayout3.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160.xml"/><Relationship Id="rId1" Type="http://schemas.openxmlformats.org/officeDocument/2006/relationships/slideLayout" Target="../slideLayouts/slideLayout9.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61.xml"/><Relationship Id="rId1" Type="http://schemas.openxmlformats.org/officeDocument/2006/relationships/slideLayout" Target="../slideLayouts/slideLayout9.xml"/></Relationships>
</file>

<file path=ppt/slides/_rels/slide16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62.xml"/><Relationship Id="rId1" Type="http://schemas.openxmlformats.org/officeDocument/2006/relationships/slideLayout" Target="../slideLayouts/slideLayout9.xml"/><Relationship Id="rId4" Type="http://schemas.openxmlformats.org/officeDocument/2006/relationships/image" Target="../media/image141.png"/></Relationships>
</file>

<file path=ppt/slides/_rels/slide169.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163.xml"/><Relationship Id="rId1" Type="http://schemas.openxmlformats.org/officeDocument/2006/relationships/slideLayout" Target="../slideLayouts/slideLayout9.xml"/><Relationship Id="rId4" Type="http://schemas.openxmlformats.org/officeDocument/2006/relationships/image" Target="../media/image35.png"/></Relationships>
</file>

<file path=ppt/slides/_rels/slide17.xml.rels><?xml version="1.0" encoding="UTF-8" standalone="yes"?>
<Relationships xmlns="http://schemas.openxmlformats.org/package/2006/relationships"><Relationship Id="rId8" Type="http://schemas.openxmlformats.org/officeDocument/2006/relationships/slide" Target="slide95.xml"/><Relationship Id="rId13" Type="http://schemas.openxmlformats.org/officeDocument/2006/relationships/slide" Target="slide144.xml"/><Relationship Id="rId18" Type="http://schemas.openxmlformats.org/officeDocument/2006/relationships/slide" Target="slide193.xml"/><Relationship Id="rId3" Type="http://schemas.openxmlformats.org/officeDocument/2006/relationships/slide" Target="slide24.xml"/><Relationship Id="rId21" Type="http://schemas.openxmlformats.org/officeDocument/2006/relationships/image" Target="../media/image1.png"/><Relationship Id="rId7" Type="http://schemas.openxmlformats.org/officeDocument/2006/relationships/slide" Target="slide78.xml"/><Relationship Id="rId12" Type="http://schemas.openxmlformats.org/officeDocument/2006/relationships/slide" Target="slide142.xml"/><Relationship Id="rId17" Type="http://schemas.openxmlformats.org/officeDocument/2006/relationships/slide" Target="slide192.xml"/><Relationship Id="rId2" Type="http://schemas.openxmlformats.org/officeDocument/2006/relationships/slide" Target="slide18.xml"/><Relationship Id="rId16" Type="http://schemas.openxmlformats.org/officeDocument/2006/relationships/slide" Target="slide179.xml"/><Relationship Id="rId20" Type="http://schemas.openxmlformats.org/officeDocument/2006/relationships/slide" Target="slide196.xml"/><Relationship Id="rId1" Type="http://schemas.openxmlformats.org/officeDocument/2006/relationships/slideLayout" Target="../slideLayouts/slideLayout9.xml"/><Relationship Id="rId6" Type="http://schemas.openxmlformats.org/officeDocument/2006/relationships/slide" Target="slide59.xml"/><Relationship Id="rId11" Type="http://schemas.openxmlformats.org/officeDocument/2006/relationships/slide" Target="slide134.xml"/><Relationship Id="rId5" Type="http://schemas.openxmlformats.org/officeDocument/2006/relationships/slide" Target="slide36.xml"/><Relationship Id="rId15" Type="http://schemas.openxmlformats.org/officeDocument/2006/relationships/slide" Target="slide173.xml"/><Relationship Id="rId10" Type="http://schemas.openxmlformats.org/officeDocument/2006/relationships/slide" Target="slide118.xml"/><Relationship Id="rId19" Type="http://schemas.openxmlformats.org/officeDocument/2006/relationships/slide" Target="slide194.xml"/><Relationship Id="rId4" Type="http://schemas.openxmlformats.org/officeDocument/2006/relationships/slide" Target="slide26.xml"/><Relationship Id="rId9" Type="http://schemas.openxmlformats.org/officeDocument/2006/relationships/slide" Target="slide96.xml"/><Relationship Id="rId14" Type="http://schemas.openxmlformats.org/officeDocument/2006/relationships/slide" Target="slide158.xml"/></Relationships>
</file>

<file path=ppt/slides/_rels/slide17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64.xml"/><Relationship Id="rId1" Type="http://schemas.openxmlformats.org/officeDocument/2006/relationships/slideLayout" Target="../slideLayouts/slideLayout9.xml"/><Relationship Id="rId4" Type="http://schemas.openxmlformats.org/officeDocument/2006/relationships/image" Target="../media/image143.png"/></Relationships>
</file>

<file path=ppt/slides/_rels/slide171.xml.rels><?xml version="1.0" encoding="UTF-8" standalone="yes"?>
<Relationships xmlns="http://schemas.openxmlformats.org/package/2006/relationships"><Relationship Id="rId8" Type="http://schemas.openxmlformats.org/officeDocument/2006/relationships/image" Target="../media/image146.PNG"/><Relationship Id="rId3" Type="http://schemas.openxmlformats.org/officeDocument/2006/relationships/hyperlink" Target="https://aws.amazon.com/sagemaker/debugger/" TargetMode="External"/><Relationship Id="rId7" Type="http://schemas.openxmlformats.org/officeDocument/2006/relationships/image" Target="../media/image145.PNG"/><Relationship Id="rId2" Type="http://schemas.openxmlformats.org/officeDocument/2006/relationships/notesSlide" Target="../notesSlides/notesSlide165.xml"/><Relationship Id="rId1" Type="http://schemas.openxmlformats.org/officeDocument/2006/relationships/slideLayout" Target="../slideLayouts/slideLayout54.xml"/><Relationship Id="rId6" Type="http://schemas.openxmlformats.org/officeDocument/2006/relationships/image" Target="../media/image144.png"/><Relationship Id="rId5" Type="http://schemas.openxmlformats.org/officeDocument/2006/relationships/hyperlink" Target="https://aws.amazon.com/blogs/aws/profile-your-machine-learning-training-jobs-with-amazon-sagemaker-debugger" TargetMode="External"/><Relationship Id="rId4" Type="http://schemas.openxmlformats.org/officeDocument/2006/relationships/hyperlink" Target="https://docs.aws.amazon.com/sagemaker/latest/dg/train-debugger.html" TargetMode="Externa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166.xml"/><Relationship Id="rId1" Type="http://schemas.openxmlformats.org/officeDocument/2006/relationships/slideLayout" Target="../slideLayouts/slideLayout57.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167.xml"/><Relationship Id="rId1" Type="http://schemas.openxmlformats.org/officeDocument/2006/relationships/slideLayout" Target="../slideLayouts/slideLayout6.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68.xml"/><Relationship Id="rId1" Type="http://schemas.openxmlformats.org/officeDocument/2006/relationships/slideLayout" Target="../slideLayouts/slideLayout9.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169.xml"/><Relationship Id="rId1" Type="http://schemas.openxmlformats.org/officeDocument/2006/relationships/slideLayout" Target="../slideLayouts/slideLayout9.xml"/></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170.xml"/><Relationship Id="rId1" Type="http://schemas.openxmlformats.org/officeDocument/2006/relationships/slideLayout" Target="../slideLayouts/slideLayout9.xm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171.xml"/><Relationship Id="rId1" Type="http://schemas.openxmlformats.org/officeDocument/2006/relationships/slideLayout" Target="../slideLayouts/slideLayout9.xml"/></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172.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0.xml.rels><?xml version="1.0" encoding="UTF-8" standalone="yes"?>
<Relationships xmlns="http://schemas.openxmlformats.org/package/2006/relationships"><Relationship Id="rId3" Type="http://schemas.openxmlformats.org/officeDocument/2006/relationships/image" Target="../media/image147.jpeg"/><Relationship Id="rId2" Type="http://schemas.openxmlformats.org/officeDocument/2006/relationships/notesSlide" Target="../notesSlides/notesSlide173.xml"/><Relationship Id="rId1" Type="http://schemas.openxmlformats.org/officeDocument/2006/relationships/slideLayout" Target="../slideLayouts/slideLayout52.xml"/><Relationship Id="rId5" Type="http://schemas.openxmlformats.org/officeDocument/2006/relationships/image" Target="../media/image149.jpeg"/><Relationship Id="rId4" Type="http://schemas.openxmlformats.org/officeDocument/2006/relationships/image" Target="../media/image148.jpeg"/></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174.xml"/><Relationship Id="rId1" Type="http://schemas.openxmlformats.org/officeDocument/2006/relationships/slideLayout" Target="../slideLayouts/slideLayout9.xml"/></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175.xml"/><Relationship Id="rId1" Type="http://schemas.openxmlformats.org/officeDocument/2006/relationships/slideLayout" Target="../slideLayouts/slideLayout9.xml"/></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176.xml"/><Relationship Id="rId1" Type="http://schemas.openxmlformats.org/officeDocument/2006/relationships/slideLayout" Target="../slideLayouts/slideLayout9.xm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177.xml"/><Relationship Id="rId1" Type="http://schemas.openxmlformats.org/officeDocument/2006/relationships/slideLayout" Target="../slideLayouts/slideLayout9.xml"/></Relationships>
</file>

<file path=ppt/slides/_rels/slide185.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178.xml"/><Relationship Id="rId1" Type="http://schemas.openxmlformats.org/officeDocument/2006/relationships/slideLayout" Target="../slideLayouts/slideLayout3.xml"/></Relationships>
</file>

<file path=ppt/slides/_rels/slide186.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3.xml"/></Relationships>
</file>

<file path=ppt/slides/_rels/slide187.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179.xml"/><Relationship Id="rId1" Type="http://schemas.openxmlformats.org/officeDocument/2006/relationships/slideLayout" Target="../slideLayouts/slideLayout3.xml"/></Relationships>
</file>

<file path=ppt/slides/_rels/slide188.xml.rels><?xml version="1.0" encoding="UTF-8" standalone="yes"?>
<Relationships xmlns="http://schemas.openxmlformats.org/package/2006/relationships"><Relationship Id="rId2" Type="http://schemas.openxmlformats.org/officeDocument/2006/relationships/notesSlide" Target="../notesSlides/notesSlide180.xml"/><Relationship Id="rId1" Type="http://schemas.openxmlformats.org/officeDocument/2006/relationships/slideLayout" Target="../slideLayouts/slideLayout9.xml"/></Relationships>
</file>

<file path=ppt/slides/_rels/slide18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81.xml"/><Relationship Id="rId1" Type="http://schemas.openxmlformats.org/officeDocument/2006/relationships/slideLayout" Target="../slideLayouts/slideLayout9.xml"/><Relationship Id="rId4" Type="http://schemas.openxmlformats.org/officeDocument/2006/relationships/image" Target="../media/image154.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19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82.xml"/><Relationship Id="rId1" Type="http://schemas.openxmlformats.org/officeDocument/2006/relationships/slideLayout" Target="../slideLayouts/slideLayout9.xml"/><Relationship Id="rId4" Type="http://schemas.openxmlformats.org/officeDocument/2006/relationships/image" Target="../media/image155.png"/></Relationships>
</file>

<file path=ppt/slides/_rels/slide191.xml.rels><?xml version="1.0" encoding="UTF-8" standalone="yes"?>
<Relationships xmlns="http://schemas.openxmlformats.org/package/2006/relationships"><Relationship Id="rId8" Type="http://schemas.openxmlformats.org/officeDocument/2006/relationships/image" Target="../media/image158.png"/><Relationship Id="rId3" Type="http://schemas.openxmlformats.org/officeDocument/2006/relationships/hyperlink" Target="https://aws.amazon.com/sagemaker/edge-manager/" TargetMode="External"/><Relationship Id="rId7" Type="http://schemas.openxmlformats.org/officeDocument/2006/relationships/image" Target="../media/image157.png"/><Relationship Id="rId2" Type="http://schemas.openxmlformats.org/officeDocument/2006/relationships/notesSlide" Target="../notesSlides/notesSlide183.xml"/><Relationship Id="rId1" Type="http://schemas.openxmlformats.org/officeDocument/2006/relationships/slideLayout" Target="../slideLayouts/slideLayout54.xml"/><Relationship Id="rId6" Type="http://schemas.openxmlformats.org/officeDocument/2006/relationships/image" Target="../media/image156.png"/><Relationship Id="rId5" Type="http://schemas.openxmlformats.org/officeDocument/2006/relationships/hyperlink" Target="https://aws.amazon.com/blogs/aws/amazon-sagemaker-edge-manager-simplifies-operating-machine-learning-models-on-edge-devices/" TargetMode="External"/><Relationship Id="rId4" Type="http://schemas.openxmlformats.org/officeDocument/2006/relationships/hyperlink" Target="https://docs.aws.amazon.com/sagemaker/latest/dg/edge.html" TargetMode="External"/></Relationships>
</file>

<file path=ppt/slides/_rels/slide192.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184.xml"/><Relationship Id="rId1" Type="http://schemas.openxmlformats.org/officeDocument/2006/relationships/slideLayout" Target="../slideLayouts/slideLayout9.xml"/><Relationship Id="rId4" Type="http://schemas.openxmlformats.org/officeDocument/2006/relationships/image" Target="../media/image160.png"/></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185.xml"/><Relationship Id="rId1" Type="http://schemas.openxmlformats.org/officeDocument/2006/relationships/slideLayout" Target="../slideLayouts/slideLayout40.xml"/></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186.xml"/><Relationship Id="rId1" Type="http://schemas.openxmlformats.org/officeDocument/2006/relationships/slideLayout" Target="../slideLayouts/slideLayout9.xml"/></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187.xml"/><Relationship Id="rId1" Type="http://schemas.openxmlformats.org/officeDocument/2006/relationships/slideLayout" Target="../slideLayouts/slideLayout9.xml"/></Relationships>
</file>

<file path=ppt/slides/_rels/slide196.xml.rels><?xml version="1.0" encoding="UTF-8" standalone="yes"?>
<Relationships xmlns="http://schemas.openxmlformats.org/package/2006/relationships"><Relationship Id="rId3" Type="http://schemas.openxmlformats.org/officeDocument/2006/relationships/hyperlink" Target="https://aws.amazon.com/marketplace/solutions/machine-learning/" TargetMode="External"/><Relationship Id="rId2" Type="http://schemas.openxmlformats.org/officeDocument/2006/relationships/notesSlide" Target="../notesSlides/notesSlide188.xml"/><Relationship Id="rId1" Type="http://schemas.openxmlformats.org/officeDocument/2006/relationships/slideLayout" Target="../slideLayouts/slideLayout9.xml"/></Relationships>
</file>

<file path=ppt/slides/_rels/slide197.xml.rels><?xml version="1.0" encoding="UTF-8" standalone="yes"?>
<Relationships xmlns="http://schemas.openxmlformats.org/package/2006/relationships"><Relationship Id="rId3" Type="http://schemas.openxmlformats.org/officeDocument/2006/relationships/image" Target="../media/image161.png"/><Relationship Id="rId7" Type="http://schemas.openxmlformats.org/officeDocument/2006/relationships/image" Target="../media/image165.svg"/><Relationship Id="rId2" Type="http://schemas.openxmlformats.org/officeDocument/2006/relationships/notesSlide" Target="../notesSlides/notesSlide189.xml"/><Relationship Id="rId1" Type="http://schemas.openxmlformats.org/officeDocument/2006/relationships/slideLayout" Target="../slideLayouts/slideLayout9.xml"/><Relationship Id="rId6" Type="http://schemas.openxmlformats.org/officeDocument/2006/relationships/image" Target="../media/image164.png"/><Relationship Id="rId5" Type="http://schemas.openxmlformats.org/officeDocument/2006/relationships/image" Target="../media/image163.tiff"/><Relationship Id="rId4" Type="http://schemas.openxmlformats.org/officeDocument/2006/relationships/image" Target="../media/image162.svg"/></Relationships>
</file>

<file path=ppt/slides/_rels/slide198.xml.rels><?xml version="1.0" encoding="UTF-8" standalone="yes"?>
<Relationships xmlns="http://schemas.openxmlformats.org/package/2006/relationships"><Relationship Id="rId2" Type="http://schemas.openxmlformats.org/officeDocument/2006/relationships/notesSlide" Target="../notesSlides/notesSlide190.xml"/><Relationship Id="rId1" Type="http://schemas.openxmlformats.org/officeDocument/2006/relationships/slideLayout" Target="../slideLayouts/slideLayout52.xml"/></Relationships>
</file>

<file path=ppt/slides/_rels/slide2.xml.rels><?xml version="1.0" encoding="UTF-8" standalone="yes"?>
<Relationships xmlns="http://schemas.openxmlformats.org/package/2006/relationships"><Relationship Id="rId8" Type="http://schemas.openxmlformats.org/officeDocument/2006/relationships/image" Target="../media/image12.svg"/><Relationship Id="rId13" Type="http://schemas.openxmlformats.org/officeDocument/2006/relationships/image" Target="../media/image17.png"/><Relationship Id="rId18" Type="http://schemas.openxmlformats.org/officeDocument/2006/relationships/image" Target="../media/image22.png"/><Relationship Id="rId26" Type="http://schemas.microsoft.com/office/2007/relationships/hdphoto" Target="../media/hdphoto1.wdp"/><Relationship Id="rId3" Type="http://schemas.openxmlformats.org/officeDocument/2006/relationships/image" Target="../media/image7.png"/><Relationship Id="rId21" Type="http://schemas.openxmlformats.org/officeDocument/2006/relationships/image" Target="../media/image25.png"/><Relationship Id="rId7" Type="http://schemas.openxmlformats.org/officeDocument/2006/relationships/image" Target="../media/image11.png"/><Relationship Id="rId12" Type="http://schemas.openxmlformats.org/officeDocument/2006/relationships/image" Target="../media/image16.svg"/><Relationship Id="rId17" Type="http://schemas.openxmlformats.org/officeDocument/2006/relationships/image" Target="../media/image21.png"/><Relationship Id="rId25" Type="http://schemas.openxmlformats.org/officeDocument/2006/relationships/image" Target="../media/image29.png"/><Relationship Id="rId2" Type="http://schemas.openxmlformats.org/officeDocument/2006/relationships/notesSlide" Target="../notesSlides/notesSlide2.xml"/><Relationship Id="rId16" Type="http://schemas.openxmlformats.org/officeDocument/2006/relationships/image" Target="../media/image20.svg"/><Relationship Id="rId20" Type="http://schemas.openxmlformats.org/officeDocument/2006/relationships/image" Target="../media/image24.png"/><Relationship Id="rId29" Type="http://schemas.openxmlformats.org/officeDocument/2006/relationships/image" Target="../media/image32.png"/><Relationship Id="rId1" Type="http://schemas.openxmlformats.org/officeDocument/2006/relationships/slideLayout" Target="../slideLayouts/slideLayout9.xml"/><Relationship Id="rId6" Type="http://schemas.openxmlformats.org/officeDocument/2006/relationships/image" Target="../media/image10.png"/><Relationship Id="rId11" Type="http://schemas.openxmlformats.org/officeDocument/2006/relationships/image" Target="../media/image15.png"/><Relationship Id="rId24" Type="http://schemas.openxmlformats.org/officeDocument/2006/relationships/image" Target="../media/image28.png"/><Relationship Id="rId5" Type="http://schemas.openxmlformats.org/officeDocument/2006/relationships/image" Target="../media/image9.png"/><Relationship Id="rId15" Type="http://schemas.openxmlformats.org/officeDocument/2006/relationships/image" Target="../media/image19.png"/><Relationship Id="rId23" Type="http://schemas.openxmlformats.org/officeDocument/2006/relationships/image" Target="../media/image27.png"/><Relationship Id="rId28" Type="http://schemas.openxmlformats.org/officeDocument/2006/relationships/image" Target="../media/image31.png"/><Relationship Id="rId10" Type="http://schemas.openxmlformats.org/officeDocument/2006/relationships/image" Target="../media/image14.svg"/><Relationship Id="rId19" Type="http://schemas.openxmlformats.org/officeDocument/2006/relationships/image" Target="../media/image23.png"/><Relationship Id="rId4" Type="http://schemas.openxmlformats.org/officeDocument/2006/relationships/image" Target="../media/image8.png"/><Relationship Id="rId9" Type="http://schemas.openxmlformats.org/officeDocument/2006/relationships/image" Target="../media/image13.png"/><Relationship Id="rId14" Type="http://schemas.openxmlformats.org/officeDocument/2006/relationships/image" Target="../media/image18.svg"/><Relationship Id="rId22" Type="http://schemas.openxmlformats.org/officeDocument/2006/relationships/image" Target="../media/image26.png"/><Relationship Id="rId27" Type="http://schemas.openxmlformats.org/officeDocument/2006/relationships/image" Target="../media/image30.png"/><Relationship Id="rId30" Type="http://schemas.microsoft.com/office/2007/relationships/hdphoto" Target="../media/hdphoto2.wdp"/></Relationships>
</file>

<file path=ppt/slides/_rels/slide2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8" Type="http://schemas.openxmlformats.org/officeDocument/2006/relationships/hyperlink" Target="https://github.com/awslabs/sagemaker-graph-fraud-detection" TargetMode="External"/><Relationship Id="rId13" Type="http://schemas.openxmlformats.org/officeDocument/2006/relationships/hyperlink" Target="https://github.com/awslabs/sagemaker-privacy-for-nlp" TargetMode="External"/><Relationship Id="rId18" Type="http://schemas.openxmlformats.org/officeDocument/2006/relationships/hyperlink" Target="https://github.com/awslabs/sagemaker-churn-prediction-text" TargetMode="External"/><Relationship Id="rId3" Type="http://schemas.openxmlformats.org/officeDocument/2006/relationships/hyperlink" Target="https://aws.amazon.com/sagemaker/getting-started/" TargetMode="External"/><Relationship Id="rId7" Type="http://schemas.openxmlformats.org/officeDocument/2006/relationships/hyperlink" Target="https://github.com/awslabs/fraud-detection-using-machine-learning" TargetMode="External"/><Relationship Id="rId12" Type="http://schemas.openxmlformats.org/officeDocument/2006/relationships/hyperlink" Target="https://github.com/awslabs/filling-in-missing-values-in-tabular-records" TargetMode="External"/><Relationship Id="rId17" Type="http://schemas.openxmlformats.org/officeDocument/2006/relationships/hyperlink" Target="https://github.com/awslabs/sagemaker-purchase-modelling" TargetMode="External"/><Relationship Id="rId2" Type="http://schemas.openxmlformats.org/officeDocument/2006/relationships/notesSlide" Target="../notesSlides/notesSlide28.xml"/><Relationship Id="rId16" Type="http://schemas.openxmlformats.org/officeDocument/2006/relationships/hyperlink" Target="https://github.com/awslabs/sagemaker-graph-entity-resolution" TargetMode="External"/><Relationship Id="rId1" Type="http://schemas.openxmlformats.org/officeDocument/2006/relationships/slideLayout" Target="../slideLayouts/slideLayout9.xml"/><Relationship Id="rId6" Type="http://schemas.openxmlformats.org/officeDocument/2006/relationships/hyperlink" Target="https://github.com/awslabs/sagemaker-deep-demand-forecast" TargetMode="External"/><Relationship Id="rId11" Type="http://schemas.openxmlformats.org/officeDocument/2006/relationships/hyperlink" Target="https://github.com/awslabs/sagemaker-handwritten-text-recognition" TargetMode="External"/><Relationship Id="rId5" Type="http://schemas.openxmlformats.org/officeDocument/2006/relationships/hyperlink" Target="https://github.com/awslabs/aws-fleet-predictive-maintenance/" TargetMode="External"/><Relationship Id="rId15" Type="http://schemas.openxmlformats.org/officeDocument/2006/relationships/hyperlink" Target="https://github.com/awslabs/sagemaker-av-visual-perception" TargetMode="External"/><Relationship Id="rId10" Type="http://schemas.openxmlformats.org/officeDocument/2006/relationships/hyperlink" Target="https://github.com/awslabs/sagemaker-document-understanding" TargetMode="External"/><Relationship Id="rId4" Type="http://schemas.openxmlformats.org/officeDocument/2006/relationships/hyperlink" Target="https://aws.amazon.com/solutions/implementations/predictive-maintenance-using-machine-learning/" TargetMode="External"/><Relationship Id="rId9" Type="http://schemas.openxmlformats.org/officeDocument/2006/relationships/hyperlink" Target="https://github.com/awslabs/sagemaker-explaining-credit-decisions" TargetMode="External"/><Relationship Id="rId14" Type="http://schemas.openxmlformats.org/officeDocument/2006/relationships/hyperlink" Target="https://github.com/awslabs/sagemaker-defect-detection" TargetMode="Externa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0.xml"/><Relationship Id="rId1" Type="http://schemas.openxmlformats.org/officeDocument/2006/relationships/slideLayout" Target="../slideLayouts/slideLayout9.xml"/><Relationship Id="rId4" Type="http://schemas.openxmlformats.org/officeDocument/2006/relationships/image" Target="../media/image55.png"/></Relationships>
</file>

<file path=ppt/slides/_rels/slide3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1.xml"/><Relationship Id="rId1" Type="http://schemas.openxmlformats.org/officeDocument/2006/relationships/slideLayout" Target="../slideLayouts/slideLayout9.xml"/><Relationship Id="rId4" Type="http://schemas.openxmlformats.org/officeDocument/2006/relationships/image" Target="../media/image56.png"/></Relationships>
</file>

<file path=ppt/slides/_rels/slide3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2.xml"/><Relationship Id="rId1" Type="http://schemas.openxmlformats.org/officeDocument/2006/relationships/slideLayout" Target="../slideLayouts/slideLayout9.xml"/><Relationship Id="rId4" Type="http://schemas.openxmlformats.org/officeDocument/2006/relationships/image" Target="../media/image57.png"/></Relationships>
</file>

<file path=ppt/slides/_rels/slide35.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hyperlink" Target="https://aws.amazon.com/sagemaker/getting-started/" TargetMode="External"/><Relationship Id="rId7" Type="http://schemas.openxmlformats.org/officeDocument/2006/relationships/image" Target="../media/image59.png"/><Relationship Id="rId2" Type="http://schemas.openxmlformats.org/officeDocument/2006/relationships/notesSlide" Target="../notesSlides/notesSlide33.xml"/><Relationship Id="rId1" Type="http://schemas.openxmlformats.org/officeDocument/2006/relationships/slideLayout" Target="../slideLayouts/slideLayout54.xml"/><Relationship Id="rId6" Type="http://schemas.openxmlformats.org/officeDocument/2006/relationships/image" Target="../media/image58.png"/><Relationship Id="rId5" Type="http://schemas.openxmlformats.org/officeDocument/2006/relationships/hyperlink" Target="https://docs.aws.amazon.com/sagemaker" TargetMode="External"/><Relationship Id="rId4" Type="http://schemas.openxmlformats.org/officeDocument/2006/relationships/hyperlink" Target="https://docs.aws.amazon.com/sagemaker/latest/dg/whatis.html" TargetMode="Externa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8.xml"/><Relationship Id="rId1" Type="http://schemas.openxmlformats.org/officeDocument/2006/relationships/slideLayout" Target="../slideLayouts/slideLayout40.xml"/><Relationship Id="rId4" Type="http://schemas.openxmlformats.org/officeDocument/2006/relationships/image" Target="../media/image62.sv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6.xml"/><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7.xml"/><Relationship Id="rId1" Type="http://schemas.openxmlformats.org/officeDocument/2006/relationships/slideLayout" Target="../slideLayouts/slideLayout9.xml"/><Relationship Id="rId4" Type="http://schemas.openxmlformats.org/officeDocument/2006/relationships/image" Target="../media/image68.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5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8.xml"/><Relationship Id="rId1" Type="http://schemas.openxmlformats.org/officeDocument/2006/relationships/slideLayout" Target="../slideLayouts/slideLayout9.xml"/></Relationships>
</file>

<file path=ppt/slides/_rels/slide51.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9.xml"/></Relationships>
</file>

<file path=ppt/slides/_rels/slide5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9.xml"/><Relationship Id="rId1" Type="http://schemas.openxmlformats.org/officeDocument/2006/relationships/slideLayout" Target="../slideLayouts/slideLayout9.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9.xml"/></Relationships>
</file>

<file path=ppt/slides/_rels/slide5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1.xml"/><Relationship Id="rId1" Type="http://schemas.openxmlformats.org/officeDocument/2006/relationships/slideLayout" Target="../slideLayouts/slideLayout9.xml"/><Relationship Id="rId4" Type="http://schemas.openxmlformats.org/officeDocument/2006/relationships/image" Target="../media/image72.png"/></Relationships>
</file>

<file path=ppt/slides/_rels/slide5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52.xml"/><Relationship Id="rId1" Type="http://schemas.openxmlformats.org/officeDocument/2006/relationships/slideLayout" Target="../slideLayouts/slideLayout9.xml"/><Relationship Id="rId4" Type="http://schemas.openxmlformats.org/officeDocument/2006/relationships/image" Target="../media/image35.png"/></Relationships>
</file>

<file path=ppt/slides/_rels/slide5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53.xml"/><Relationship Id="rId1" Type="http://schemas.openxmlformats.org/officeDocument/2006/relationships/slideLayout" Target="../slideLayouts/slideLayout9.xml"/><Relationship Id="rId4" Type="http://schemas.openxmlformats.org/officeDocument/2006/relationships/image" Target="../media/image35.png"/></Relationships>
</file>

<file path=ppt/slides/_rels/slide57.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hyperlink" Target="https://aws.amazon/sagemaker/pipelines" TargetMode="External"/><Relationship Id="rId7" Type="http://schemas.openxmlformats.org/officeDocument/2006/relationships/image" Target="../media/image76.png"/><Relationship Id="rId2" Type="http://schemas.openxmlformats.org/officeDocument/2006/relationships/notesSlide" Target="../notesSlides/notesSlide54.xml"/><Relationship Id="rId1" Type="http://schemas.openxmlformats.org/officeDocument/2006/relationships/slideLayout" Target="../slideLayouts/slideLayout54.xml"/><Relationship Id="rId6" Type="http://schemas.openxmlformats.org/officeDocument/2006/relationships/image" Target="../media/image75.PNG"/><Relationship Id="rId5" Type="http://schemas.openxmlformats.org/officeDocument/2006/relationships/hyperlink" Target="https://aws.amazon.com/blogs/aws/amazon-sagemaker-pipelines-brings-devops-to-machine-learning-projects" TargetMode="External"/><Relationship Id="rId4" Type="http://schemas.openxmlformats.org/officeDocument/2006/relationships/hyperlink" Target="https://docs.aws.amazon.com/sagemaker/latest/dg/workflows.html" TargetMode="Externa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xml"/><Relationship Id="rId1" Type="http://schemas.openxmlformats.org/officeDocument/2006/relationships/slideLayout" Target="../slideLayouts/slideLayout47.xml"/><Relationship Id="rId4" Type="http://schemas.openxmlformats.org/officeDocument/2006/relationships/hyperlink" Target="https://aws.amazon.com/sagemaker" TargetMode="Externa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9.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9.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9.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61.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9.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9.xml"/></Relationships>
</file>

<file path=ppt/slides/_rels/slide6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62.xml"/><Relationship Id="rId1" Type="http://schemas.openxmlformats.org/officeDocument/2006/relationships/slideLayout" Target="../slideLayouts/slideLayout9.xml"/><Relationship Id="rId4" Type="http://schemas.openxmlformats.org/officeDocument/2006/relationships/image" Target="../media/image1.png"/></Relationships>
</file>

<file path=ppt/slides/_rels/slide6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3.xml"/><Relationship Id="rId1" Type="http://schemas.openxmlformats.org/officeDocument/2006/relationships/slideLayout" Target="../slideLayouts/slideLayout9.xml"/><Relationship Id="rId4" Type="http://schemas.openxmlformats.org/officeDocument/2006/relationships/image" Target="../media/image79.png"/></Relationships>
</file>

<file path=ppt/slides/_rels/slide6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4.xml"/><Relationship Id="rId1" Type="http://schemas.openxmlformats.org/officeDocument/2006/relationships/slideLayout" Target="../slideLayouts/slideLayout9.xml"/><Relationship Id="rId4" Type="http://schemas.openxmlformats.org/officeDocument/2006/relationships/image" Target="../media/image80.png"/></Relationships>
</file>

<file path=ppt/slides/_rels/slide6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5.xml"/><Relationship Id="rId1" Type="http://schemas.openxmlformats.org/officeDocument/2006/relationships/slideLayout" Target="../slideLayouts/slideLayout9.xml"/><Relationship Id="rId5" Type="http://schemas.openxmlformats.org/officeDocument/2006/relationships/image" Target="../media/image82.png"/><Relationship Id="rId4" Type="http://schemas.openxmlformats.org/officeDocument/2006/relationships/image" Target="../media/image81.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9.xml"/></Relationships>
</file>

<file path=ppt/slides/_rels/slide7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7.xml"/><Relationship Id="rId1" Type="http://schemas.openxmlformats.org/officeDocument/2006/relationships/slideLayout" Target="../slideLayouts/slideLayout9.xml"/><Relationship Id="rId4" Type="http://schemas.openxmlformats.org/officeDocument/2006/relationships/image" Target="../media/image83.png"/></Relationships>
</file>

<file path=ppt/slides/_rels/slide7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68.xml"/><Relationship Id="rId1" Type="http://schemas.openxmlformats.org/officeDocument/2006/relationships/slideLayout" Target="../slideLayouts/slideLayout9.xml"/><Relationship Id="rId5" Type="http://schemas.openxmlformats.org/officeDocument/2006/relationships/image" Target="../media/image35.png"/><Relationship Id="rId4" Type="http://schemas.openxmlformats.org/officeDocument/2006/relationships/image" Target="../media/image85.svg"/></Relationships>
</file>

<file path=ppt/slides/_rels/slide7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9.xml"/><Relationship Id="rId1" Type="http://schemas.openxmlformats.org/officeDocument/2006/relationships/slideLayout" Target="../slideLayouts/slideLayout9.xml"/><Relationship Id="rId5" Type="http://schemas.openxmlformats.org/officeDocument/2006/relationships/hyperlink" Target="https://aws.amazon.com/blogs/machine-learning/the-tech-behind-the-bundesliga-match-facts-xgoals-how-machine-learning-is-driving-data-driven-insights-in-soccer/" TargetMode="External"/><Relationship Id="rId4" Type="http://schemas.openxmlformats.org/officeDocument/2006/relationships/image" Target="../media/image86.png"/></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9.xml"/></Relationships>
</file>

<file path=ppt/slides/_rels/slide75.xml.rels><?xml version="1.0" encoding="UTF-8" standalone="yes"?>
<Relationships xmlns="http://schemas.openxmlformats.org/package/2006/relationships"><Relationship Id="rId3" Type="http://schemas.openxmlformats.org/officeDocument/2006/relationships/hyperlink" Target="https://aws.amazon.com/sagemaker/clarify/" TargetMode="External"/><Relationship Id="rId2" Type="http://schemas.openxmlformats.org/officeDocument/2006/relationships/notesSlide" Target="../notesSlides/notesSlide71.xml"/><Relationship Id="rId1" Type="http://schemas.openxmlformats.org/officeDocument/2006/relationships/slideLayout" Target="../slideLayouts/slideLayout54.xml"/><Relationship Id="rId5" Type="http://schemas.openxmlformats.org/officeDocument/2006/relationships/hyperlink" Target="https://aws.amazon.com/blogs/aws/new-amazon-sagemaker-clarify-detects-bias-and-increases-the-transparency-of-machine-learning-models/" TargetMode="External"/><Relationship Id="rId4" Type="http://schemas.openxmlformats.org/officeDocument/2006/relationships/hyperlink" Target="https://docs.aws.amazon.com/sagemaker/latest/dg/clarify-fairness-and-explainability.html" TargetMode="Externa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77.xml.rels><?xml version="1.0" encoding="UTF-8" standalone="yes"?>
<Relationships xmlns="http://schemas.openxmlformats.org/package/2006/relationships"><Relationship Id="rId3" Type="http://schemas.openxmlformats.org/officeDocument/2006/relationships/hyperlink" Target="https://pages.awscloud.com/rs/112-TZM-766/images/Amazon.AI.Fairness.and.Explainability.Whitepaper.pdf" TargetMode="External"/><Relationship Id="rId2" Type="http://schemas.openxmlformats.org/officeDocument/2006/relationships/notesSlide" Target="../notesSlides/notesSlide72.xml"/><Relationship Id="rId1" Type="http://schemas.openxmlformats.org/officeDocument/2006/relationships/slideLayout" Target="../slideLayouts/slideLayout57.xml"/><Relationship Id="rId4" Type="http://schemas.openxmlformats.org/officeDocument/2006/relationships/hyperlink" Target="https://pages.awscloud.com/rs/112-TZM-766/images/Fairness.Measures.for.Machine.Learning.in.Finance.pdf" TargetMode="Externa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2.xml"/></Relationships>
</file>

<file path=ppt/slides/_rels/slide80.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notesSlide" Target="../notesSlides/notesSlide75.xml"/><Relationship Id="rId1" Type="http://schemas.openxmlformats.org/officeDocument/2006/relationships/slideLayout" Target="../slideLayouts/slideLayout9.xml"/><Relationship Id="rId6" Type="http://schemas.openxmlformats.org/officeDocument/2006/relationships/image" Target="../media/image90.jpeg"/><Relationship Id="rId5" Type="http://schemas.openxmlformats.org/officeDocument/2006/relationships/image" Target="../media/image89.jpeg"/><Relationship Id="rId4" Type="http://schemas.openxmlformats.org/officeDocument/2006/relationships/image" Target="../media/image88.jpeg"/></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9.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9.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9.xml"/></Relationships>
</file>

<file path=ppt/slides/_rels/slide84.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91.jpg"/><Relationship Id="rId7" Type="http://schemas.openxmlformats.org/officeDocument/2006/relationships/image" Target="../media/image95.png"/><Relationship Id="rId2" Type="http://schemas.openxmlformats.org/officeDocument/2006/relationships/notesSlide" Target="../notesSlides/notesSlide79.xml"/><Relationship Id="rId1" Type="http://schemas.openxmlformats.org/officeDocument/2006/relationships/slideLayout" Target="../slideLayouts/slideLayout9.xml"/><Relationship Id="rId6" Type="http://schemas.openxmlformats.org/officeDocument/2006/relationships/image" Target="../media/image94.jpg"/><Relationship Id="rId11" Type="http://schemas.openxmlformats.org/officeDocument/2006/relationships/image" Target="../media/image99.jpg"/><Relationship Id="rId5" Type="http://schemas.openxmlformats.org/officeDocument/2006/relationships/image" Target="../media/image93.jpg"/><Relationship Id="rId10" Type="http://schemas.openxmlformats.org/officeDocument/2006/relationships/image" Target="../media/image98.jpeg"/><Relationship Id="rId4" Type="http://schemas.openxmlformats.org/officeDocument/2006/relationships/image" Target="../media/image92.jpg"/><Relationship Id="rId9" Type="http://schemas.openxmlformats.org/officeDocument/2006/relationships/image" Target="../media/image97.png"/></Relationships>
</file>

<file path=ppt/slides/_rels/slide85.xml.rels><?xml version="1.0" encoding="UTF-8" standalone="yes"?>
<Relationships xmlns="http://schemas.openxmlformats.org/package/2006/relationships"><Relationship Id="rId3" Type="http://schemas.openxmlformats.org/officeDocument/2006/relationships/image" Target="../media/image100.jpg"/><Relationship Id="rId2" Type="http://schemas.openxmlformats.org/officeDocument/2006/relationships/notesSlide" Target="../notesSlides/notesSlide80.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9.xml"/></Relationships>
</file>

<file path=ppt/slides/_rels/slide87.xml.rels><?xml version="1.0" encoding="UTF-8" standalone="yes"?>
<Relationships xmlns="http://schemas.openxmlformats.org/package/2006/relationships"><Relationship Id="rId3" Type="http://schemas.openxmlformats.org/officeDocument/2006/relationships/image" Target="../media/image101.jpg"/><Relationship Id="rId2" Type="http://schemas.openxmlformats.org/officeDocument/2006/relationships/notesSlide" Target="../notesSlides/notesSlide82.xml"/><Relationship Id="rId1" Type="http://schemas.openxmlformats.org/officeDocument/2006/relationships/slideLayout" Target="../slideLayouts/slideLayout9.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9.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90.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85.xml"/><Relationship Id="rId1" Type="http://schemas.openxmlformats.org/officeDocument/2006/relationships/slideLayout" Target="../slideLayouts/slideLayout9.xml"/><Relationship Id="rId4" Type="http://schemas.openxmlformats.org/officeDocument/2006/relationships/image" Target="../media/image35.png"/></Relationships>
</file>

<file path=ppt/slides/_rels/slide91.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86.xml"/><Relationship Id="rId1" Type="http://schemas.openxmlformats.org/officeDocument/2006/relationships/slideLayout" Target="../slideLayouts/slideLayout9.xml"/><Relationship Id="rId4" Type="http://schemas.openxmlformats.org/officeDocument/2006/relationships/image" Target="../media/image35.png"/></Relationships>
</file>

<file path=ppt/slides/_rels/slide92.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87.xml"/><Relationship Id="rId1" Type="http://schemas.openxmlformats.org/officeDocument/2006/relationships/slideLayout" Target="../slideLayouts/slideLayout9.xml"/><Relationship Id="rId4" Type="http://schemas.openxmlformats.org/officeDocument/2006/relationships/image" Target="../media/image35.png"/></Relationships>
</file>

<file path=ppt/slides/_rels/slide93.xml.rels><?xml version="1.0" encoding="UTF-8" standalone="yes"?>
<Relationships xmlns="http://schemas.openxmlformats.org/package/2006/relationships"><Relationship Id="rId3" Type="http://schemas.openxmlformats.org/officeDocument/2006/relationships/image" Target="../media/image105.tiff"/><Relationship Id="rId2" Type="http://schemas.openxmlformats.org/officeDocument/2006/relationships/notesSlide" Target="../notesSlides/notesSlide88.xml"/><Relationship Id="rId1" Type="http://schemas.openxmlformats.org/officeDocument/2006/relationships/slideLayout" Target="../slideLayouts/slideLayout9.xml"/><Relationship Id="rId4" Type="http://schemas.openxmlformats.org/officeDocument/2006/relationships/image" Target="../media/image35.png"/></Relationships>
</file>

<file path=ppt/slides/_rels/slide94.xml.rels><?xml version="1.0" encoding="UTF-8" standalone="yes"?>
<Relationships xmlns="http://schemas.openxmlformats.org/package/2006/relationships"><Relationship Id="rId3" Type="http://schemas.openxmlformats.org/officeDocument/2006/relationships/hyperlink" Target="https://docs.aws.amazon.com/sagemaker/latest/dg/sms-security-general.html" TargetMode="External"/><Relationship Id="rId2" Type="http://schemas.openxmlformats.org/officeDocument/2006/relationships/notesSlide" Target="../notesSlides/notesSlide89.xml"/><Relationship Id="rId1" Type="http://schemas.openxmlformats.org/officeDocument/2006/relationships/slideLayout" Target="../slideLayouts/slideLayout9.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9.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3" Type="http://schemas.openxmlformats.org/officeDocument/2006/relationships/hyperlink" Target="https://www.forbes.com/sites/gilpress/2016/03/23/data-preparation-most-time-consuming-least-enjoyable-data-science-task-survey-says/?sh=6ad18eb96f63" TargetMode="External"/><Relationship Id="rId2" Type="http://schemas.openxmlformats.org/officeDocument/2006/relationships/notesSlide" Target="../notesSlides/notesSlide92.xml"/><Relationship Id="rId1" Type="http://schemas.openxmlformats.org/officeDocument/2006/relationships/slideLayout" Target="../slideLayouts/slideLayout9.xml"/><Relationship Id="rId4" Type="http://schemas.openxmlformats.org/officeDocument/2006/relationships/chart" Target="../charts/chart1.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9.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3FC37D23-16B0-4824-9C57-F3162CE8EFCC}"/>
              </a:ext>
            </a:extLst>
          </p:cNvPr>
          <p:cNvSpPr>
            <a:spLocks noGrp="1"/>
          </p:cNvSpPr>
          <p:nvPr>
            <p:ph type="body" sz="quarter" idx="13"/>
          </p:nvPr>
        </p:nvSpPr>
        <p:spPr/>
        <p:txBody>
          <a:bodyPr/>
          <a:lstStyle/>
          <a:p>
            <a:endParaRPr lang="en-US" dirty="0"/>
          </a:p>
          <a:p>
            <a:r>
              <a:rPr lang="en-US" dirty="0"/>
              <a:t>Machine learning for every data scientist and developer </a:t>
            </a:r>
          </a:p>
        </p:txBody>
      </p:sp>
      <p:sp>
        <p:nvSpPr>
          <p:cNvPr id="8" name="Text Placeholder 7">
            <a:extLst>
              <a:ext uri="{FF2B5EF4-FFF2-40B4-BE49-F238E27FC236}">
                <a16:creationId xmlns:a16="http://schemas.microsoft.com/office/drawing/2014/main" id="{4A84963E-D6C1-420B-B10F-C6E8F1C4E57E}"/>
              </a:ext>
            </a:extLst>
          </p:cNvPr>
          <p:cNvSpPr>
            <a:spLocks noGrp="1"/>
          </p:cNvSpPr>
          <p:nvPr>
            <p:ph type="body" sz="quarter" idx="14"/>
          </p:nvPr>
        </p:nvSpPr>
        <p:spPr/>
        <p:txBody>
          <a:bodyPr/>
          <a:lstStyle/>
          <a:p>
            <a:r>
              <a:rPr lang="en-US" dirty="0" err="1"/>
              <a:t>Péter</a:t>
            </a:r>
            <a:r>
              <a:rPr lang="en-US" dirty="0"/>
              <a:t> </a:t>
            </a:r>
            <a:r>
              <a:rPr lang="en-US" dirty="0" err="1"/>
              <a:t>Molnár</a:t>
            </a:r>
            <a:r>
              <a:rPr lang="en-US" dirty="0"/>
              <a:t>, February 2021</a:t>
            </a:r>
          </a:p>
          <a:p>
            <a:endParaRPr lang="en-US" dirty="0"/>
          </a:p>
        </p:txBody>
      </p:sp>
      <p:sp>
        <p:nvSpPr>
          <p:cNvPr id="6" name="Text Placeholder 5">
            <a:extLst>
              <a:ext uri="{FF2B5EF4-FFF2-40B4-BE49-F238E27FC236}">
                <a16:creationId xmlns:a16="http://schemas.microsoft.com/office/drawing/2014/main" id="{A7CC5E7E-15EE-4C82-A150-F07B984AB43C}"/>
              </a:ext>
            </a:extLst>
          </p:cNvPr>
          <p:cNvSpPr>
            <a:spLocks noGrp="1"/>
          </p:cNvSpPr>
          <p:nvPr>
            <p:ph type="body" sz="quarter" idx="12"/>
          </p:nvPr>
        </p:nvSpPr>
        <p:spPr/>
        <p:txBody>
          <a:bodyPr/>
          <a:lstStyle/>
          <a:p>
            <a:r>
              <a:rPr lang="en-US" dirty="0"/>
              <a:t>Amazon SageMaker</a:t>
            </a:r>
          </a:p>
        </p:txBody>
      </p:sp>
    </p:spTree>
    <p:extLst>
      <p:ext uri="{BB962C8B-B14F-4D97-AF65-F5344CB8AC3E}">
        <p14:creationId xmlns:p14="http://schemas.microsoft.com/office/powerpoint/2010/main" val="10817345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22E0CC-4A77-A14A-A0E1-116C9CD79AF3}"/>
              </a:ext>
            </a:extLst>
          </p:cNvPr>
          <p:cNvSpPr>
            <a:spLocks noGrp="1"/>
          </p:cNvSpPr>
          <p:nvPr>
            <p:ph type="title"/>
          </p:nvPr>
        </p:nvSpPr>
        <p:spPr>
          <a:xfrm>
            <a:off x="457200" y="1016752"/>
            <a:ext cx="2562625" cy="686436"/>
          </a:xfrm>
        </p:spPr>
        <p:txBody>
          <a:bodyPr/>
          <a:lstStyle/>
          <a:p>
            <a:r>
              <a:rPr lang="en-US" sz="3200" b="1" dirty="0">
                <a:solidFill>
                  <a:schemeClr val="accent1"/>
                </a:solidFill>
              </a:rPr>
              <a:t>Amazon SageMaker</a:t>
            </a:r>
          </a:p>
        </p:txBody>
      </p:sp>
      <p:sp>
        <p:nvSpPr>
          <p:cNvPr id="3" name="Text Placeholder 2">
            <a:extLst>
              <a:ext uri="{FF2B5EF4-FFF2-40B4-BE49-F238E27FC236}">
                <a16:creationId xmlns:a16="http://schemas.microsoft.com/office/drawing/2014/main" id="{36B554E4-DA42-4D42-94CC-20363381D278}"/>
              </a:ext>
            </a:extLst>
          </p:cNvPr>
          <p:cNvSpPr>
            <a:spLocks noGrp="1"/>
          </p:cNvSpPr>
          <p:nvPr>
            <p:ph type="body" sz="quarter" idx="4294967295"/>
          </p:nvPr>
        </p:nvSpPr>
        <p:spPr>
          <a:xfrm>
            <a:off x="457200" y="1999116"/>
            <a:ext cx="2876550" cy="1762125"/>
          </a:xfrm>
        </p:spPr>
        <p:txBody>
          <a:bodyPr/>
          <a:lstStyle/>
          <a:p>
            <a:r>
              <a:rPr lang="en-US" dirty="0"/>
              <a:t>is devops ready</a:t>
            </a:r>
          </a:p>
        </p:txBody>
      </p:sp>
      <p:sp>
        <p:nvSpPr>
          <p:cNvPr id="20" name="Graphic 6499">
            <a:extLst>
              <a:ext uri="{FF2B5EF4-FFF2-40B4-BE49-F238E27FC236}">
                <a16:creationId xmlns:a16="http://schemas.microsoft.com/office/drawing/2014/main" id="{4A08DEB9-DB81-40D4-8820-964E1C1050A0}"/>
              </a:ext>
            </a:extLst>
          </p:cNvPr>
          <p:cNvSpPr/>
          <p:nvPr/>
        </p:nvSpPr>
        <p:spPr>
          <a:xfrm>
            <a:off x="2701934" y="-27832"/>
            <a:ext cx="1497585" cy="5199164"/>
          </a:xfrm>
          <a:custGeom>
            <a:avLst/>
            <a:gdLst>
              <a:gd name="connsiteX0" fmla="*/ 0 w 1220323"/>
              <a:gd name="connsiteY0" fmla="*/ 4236595 h 4236594"/>
              <a:gd name="connsiteX1" fmla="*/ 1220324 w 1220323"/>
              <a:gd name="connsiteY1" fmla="*/ 2118297 h 4236594"/>
              <a:gd name="connsiteX2" fmla="*/ 0 w 1220323"/>
              <a:gd name="connsiteY2" fmla="*/ 0 h 4236594"/>
            </a:gdLst>
            <a:ahLst/>
            <a:cxnLst>
              <a:cxn ang="0">
                <a:pos x="connsiteX0" y="connsiteY0"/>
              </a:cxn>
              <a:cxn ang="0">
                <a:pos x="connsiteX1" y="connsiteY1"/>
              </a:cxn>
              <a:cxn ang="0">
                <a:pos x="connsiteX2" y="connsiteY2"/>
              </a:cxn>
            </a:cxnLst>
            <a:rect l="l" t="t" r="r" b="b"/>
            <a:pathLst>
              <a:path w="1220323" h="4236594">
                <a:moveTo>
                  <a:pt x="0" y="4236595"/>
                </a:moveTo>
                <a:cubicBezTo>
                  <a:pt x="729124" y="3811912"/>
                  <a:pt x="1220324" y="3023946"/>
                  <a:pt x="1220324" y="2118297"/>
                </a:cubicBezTo>
                <a:cubicBezTo>
                  <a:pt x="1220324" y="1212649"/>
                  <a:pt x="729124" y="424683"/>
                  <a:pt x="0" y="0"/>
                </a:cubicBezTo>
              </a:path>
            </a:pathLst>
          </a:custGeom>
          <a:solidFill>
            <a:schemeClr val="bg1"/>
          </a:solidFill>
          <a:ln w="31750">
            <a:gradFill>
              <a:gsLst>
                <a:gs pos="55000">
                  <a:schemeClr val="accent2"/>
                </a:gs>
                <a:gs pos="45000">
                  <a:schemeClr val="accent2"/>
                </a:gs>
                <a:gs pos="15000">
                  <a:schemeClr val="accent3"/>
                </a:gs>
                <a:gs pos="85000">
                  <a:schemeClr val="accent1"/>
                </a:gs>
              </a:gsLst>
              <a:lin ang="16200000" scaled="0"/>
            </a:gradFill>
            <a:tailEnd type="none"/>
          </a:ln>
          <a:effectLst/>
        </p:spPr>
        <p:style>
          <a:lnRef idx="2">
            <a:schemeClr val="accent1"/>
          </a:lnRef>
          <a:fillRef idx="0">
            <a:schemeClr val="accent1"/>
          </a:fillRef>
          <a:effectRef idx="1">
            <a:schemeClr val="accent1"/>
          </a:effectRef>
          <a:fontRef idx="minor">
            <a:schemeClr val="tx1"/>
          </a:fontRef>
        </p:style>
        <p:txBody>
          <a:bodyPr lIns="182880" tIns="146304" rIns="182880" bIns="146304" rtlCol="0" anchor="ctr"/>
          <a:lstStyle/>
          <a:p>
            <a:pPr algn="ctr"/>
            <a:endParaRPr lang="en-US" sz="1800"/>
          </a:p>
        </p:txBody>
      </p:sp>
      <p:sp>
        <p:nvSpPr>
          <p:cNvPr id="21" name="Oval 20">
            <a:extLst>
              <a:ext uri="{FF2B5EF4-FFF2-40B4-BE49-F238E27FC236}">
                <a16:creationId xmlns:a16="http://schemas.microsoft.com/office/drawing/2014/main" id="{24936B48-AD4E-4217-BB98-8565040E3317}"/>
              </a:ext>
            </a:extLst>
          </p:cNvPr>
          <p:cNvSpPr/>
          <p:nvPr/>
        </p:nvSpPr>
        <p:spPr>
          <a:xfrm>
            <a:off x="3458729" y="3858977"/>
            <a:ext cx="616857" cy="616857"/>
          </a:xfrm>
          <a:prstGeom prst="ellipse">
            <a:avLst/>
          </a:prstGeom>
          <a:solidFill>
            <a:schemeClr val="bg2"/>
          </a:solidFill>
          <a:ln w="28575">
            <a:gradFill>
              <a:gsLst>
                <a:gs pos="0">
                  <a:srgbClr val="FF6346"/>
                </a:gs>
                <a:gs pos="100000">
                  <a:srgbClr val="FF4869"/>
                </a:gs>
              </a:gsLst>
              <a:lin ang="5400000" scaled="1"/>
            </a:gra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sz="1800" dirty="0" err="1">
              <a:solidFill>
                <a:schemeClr val="tx1"/>
              </a:solidFill>
            </a:endParaRPr>
          </a:p>
        </p:txBody>
      </p:sp>
      <p:sp>
        <p:nvSpPr>
          <p:cNvPr id="22" name="Oval 21">
            <a:extLst>
              <a:ext uri="{FF2B5EF4-FFF2-40B4-BE49-F238E27FC236}">
                <a16:creationId xmlns:a16="http://schemas.microsoft.com/office/drawing/2014/main" id="{456D07AA-333C-4A73-9E04-39A2731D442F}"/>
              </a:ext>
            </a:extLst>
          </p:cNvPr>
          <p:cNvSpPr/>
          <p:nvPr/>
        </p:nvSpPr>
        <p:spPr>
          <a:xfrm>
            <a:off x="3829639" y="3061150"/>
            <a:ext cx="616857" cy="616857"/>
          </a:xfrm>
          <a:prstGeom prst="ellipse">
            <a:avLst/>
          </a:prstGeom>
          <a:solidFill>
            <a:schemeClr val="bg2"/>
          </a:solidFill>
          <a:ln w="28575">
            <a:gradFill>
              <a:gsLst>
                <a:gs pos="0">
                  <a:srgbClr val="FF8F0D"/>
                </a:gs>
                <a:gs pos="100000">
                  <a:srgbClr val="FF6C3A"/>
                </a:gs>
              </a:gsLst>
              <a:lin ang="5400000" scaled="1"/>
            </a:gra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sz="1800" dirty="0" err="1">
              <a:solidFill>
                <a:schemeClr val="tx1"/>
              </a:solidFill>
            </a:endParaRPr>
          </a:p>
        </p:txBody>
      </p:sp>
      <p:sp>
        <p:nvSpPr>
          <p:cNvPr id="23" name="Oval 22">
            <a:extLst>
              <a:ext uri="{FF2B5EF4-FFF2-40B4-BE49-F238E27FC236}">
                <a16:creationId xmlns:a16="http://schemas.microsoft.com/office/drawing/2014/main" id="{60DA1F96-290F-4DB6-8E3E-302E48F5AB2D}"/>
              </a:ext>
            </a:extLst>
          </p:cNvPr>
          <p:cNvSpPr/>
          <p:nvPr/>
        </p:nvSpPr>
        <p:spPr>
          <a:xfrm>
            <a:off x="3906415" y="2263322"/>
            <a:ext cx="616857" cy="616857"/>
          </a:xfrm>
          <a:prstGeom prst="ellipse">
            <a:avLst/>
          </a:prstGeom>
          <a:solidFill>
            <a:schemeClr val="bg2"/>
          </a:solidFill>
          <a:ln w="28575">
            <a:gradFill>
              <a:gsLst>
                <a:gs pos="0">
                  <a:srgbClr val="FF9B00"/>
                </a:gs>
                <a:gs pos="100000">
                  <a:srgbClr val="FF9506"/>
                </a:gs>
              </a:gsLst>
              <a:lin ang="5400000" scaled="1"/>
            </a:gra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sz="1800" dirty="0" err="1">
              <a:solidFill>
                <a:schemeClr val="tx1"/>
              </a:solidFill>
            </a:endParaRPr>
          </a:p>
        </p:txBody>
      </p:sp>
      <p:sp>
        <p:nvSpPr>
          <p:cNvPr id="24" name="Oval 23">
            <a:extLst>
              <a:ext uri="{FF2B5EF4-FFF2-40B4-BE49-F238E27FC236}">
                <a16:creationId xmlns:a16="http://schemas.microsoft.com/office/drawing/2014/main" id="{3639FD7E-3681-4AC0-B668-AA26557F1302}"/>
              </a:ext>
            </a:extLst>
          </p:cNvPr>
          <p:cNvSpPr/>
          <p:nvPr/>
        </p:nvSpPr>
        <p:spPr>
          <a:xfrm>
            <a:off x="3829639" y="1465493"/>
            <a:ext cx="616857" cy="616857"/>
          </a:xfrm>
          <a:prstGeom prst="ellipse">
            <a:avLst/>
          </a:prstGeom>
          <a:solidFill>
            <a:schemeClr val="bg2"/>
          </a:solidFill>
          <a:ln w="28575">
            <a:gradFill>
              <a:gsLst>
                <a:gs pos="0">
                  <a:srgbClr val="FFB500"/>
                </a:gs>
                <a:gs pos="100000">
                  <a:srgbClr val="FF9F00"/>
                </a:gs>
              </a:gsLst>
              <a:lin ang="5400000" scaled="1"/>
            </a:gra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sz="1800" dirty="0" err="1">
              <a:solidFill>
                <a:schemeClr val="tx1"/>
              </a:solidFill>
            </a:endParaRPr>
          </a:p>
        </p:txBody>
      </p:sp>
      <p:sp>
        <p:nvSpPr>
          <p:cNvPr id="25" name="Oval 24">
            <a:extLst>
              <a:ext uri="{FF2B5EF4-FFF2-40B4-BE49-F238E27FC236}">
                <a16:creationId xmlns:a16="http://schemas.microsoft.com/office/drawing/2014/main" id="{4EB0139B-2DC5-41E6-94C0-407ACC8CFFB3}"/>
              </a:ext>
            </a:extLst>
          </p:cNvPr>
          <p:cNvSpPr/>
          <p:nvPr/>
        </p:nvSpPr>
        <p:spPr>
          <a:xfrm>
            <a:off x="3458729" y="667666"/>
            <a:ext cx="616857" cy="616857"/>
          </a:xfrm>
          <a:prstGeom prst="ellipse">
            <a:avLst/>
          </a:prstGeom>
          <a:solidFill>
            <a:schemeClr val="bg2"/>
          </a:solidFill>
          <a:ln w="28575">
            <a:gradFill>
              <a:gsLst>
                <a:gs pos="0">
                  <a:schemeClr val="accent1"/>
                </a:gs>
                <a:gs pos="100000">
                  <a:srgbClr val="FFBA00"/>
                </a:gs>
              </a:gsLst>
              <a:lin ang="5400000" scaled="1"/>
            </a:gra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sz="1800" dirty="0" err="1">
              <a:solidFill>
                <a:schemeClr val="tx1"/>
              </a:solidFill>
            </a:endParaRPr>
          </a:p>
        </p:txBody>
      </p:sp>
      <p:sp>
        <p:nvSpPr>
          <p:cNvPr id="26" name="Text Placeholder 16">
            <a:extLst>
              <a:ext uri="{FF2B5EF4-FFF2-40B4-BE49-F238E27FC236}">
                <a16:creationId xmlns:a16="http://schemas.microsoft.com/office/drawing/2014/main" id="{7C613A50-64D3-46E4-A905-3D09FB8EAA17}"/>
              </a:ext>
            </a:extLst>
          </p:cNvPr>
          <p:cNvSpPr txBox="1">
            <a:spLocks/>
          </p:cNvSpPr>
          <p:nvPr/>
        </p:nvSpPr>
        <p:spPr>
          <a:xfrm>
            <a:off x="4090546" y="938214"/>
            <a:ext cx="3724116" cy="346309"/>
          </a:xfrm>
          <a:prstGeom prst="rect">
            <a:avLst/>
          </a:prstGeom>
        </p:spPr>
        <p:txBody>
          <a:bodyPr lIns="182880" tIns="45720"/>
          <a:lstStyle>
            <a:lvl1pPr marL="0" indent="0" algn="l" defTabSz="457189" rtl="0" eaLnBrk="1" latinLnBrk="0" hangingPunct="1">
              <a:lnSpc>
                <a:spcPct val="90000"/>
              </a:lnSpc>
              <a:spcBef>
                <a:spcPts val="0"/>
              </a:spcBef>
              <a:buFontTx/>
              <a:buNone/>
              <a:defRPr lang="en-US" sz="900" b="0" i="0" kern="1200" dirty="0" smtClean="0">
                <a:solidFill>
                  <a:schemeClr val="tx1"/>
                </a:solidFill>
                <a:latin typeface="+mn-lt"/>
                <a:ea typeface="+mn-ea"/>
                <a:cs typeface="Amazon Ember Regular" charset="0"/>
              </a:defRPr>
            </a:lvl1pPr>
            <a:lvl2pPr marL="457189" indent="0" algn="l" defTabSz="457200" rtl="0" eaLnBrk="1" latinLnBrk="0" hangingPunct="1">
              <a:lnSpc>
                <a:spcPct val="90000"/>
              </a:lnSpc>
              <a:spcBef>
                <a:spcPct val="20000"/>
              </a:spcBef>
              <a:buFont typeface="Arial"/>
              <a:buNone/>
              <a:defRPr sz="1600" b="0" i="0" kern="1200">
                <a:solidFill>
                  <a:schemeClr val="tx1"/>
                </a:solidFill>
                <a:latin typeface="+mn-lt"/>
                <a:ea typeface="+mn-ea"/>
                <a:cs typeface="Amazon Ember Regular" charset="0"/>
              </a:defRPr>
            </a:lvl2pPr>
            <a:lvl3pPr marL="1143000" indent="-228600" algn="l" defTabSz="457200" rtl="0" eaLnBrk="1" latinLnBrk="0" hangingPunct="1">
              <a:lnSpc>
                <a:spcPct val="90000"/>
              </a:lnSpc>
              <a:spcBef>
                <a:spcPct val="20000"/>
              </a:spcBef>
              <a:buFont typeface="Arial"/>
              <a:buChar char="•"/>
              <a:defRPr sz="1400" b="0" i="0" kern="1200">
                <a:solidFill>
                  <a:schemeClr val="tx1"/>
                </a:solidFill>
                <a:latin typeface="+mn-lt"/>
                <a:ea typeface="+mn-ea"/>
                <a:cs typeface="Amazon Ember Regular" charset="0"/>
              </a:defRPr>
            </a:lvl3pPr>
            <a:lvl4pPr marL="16002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4pPr>
            <a:lvl5pPr marL="20574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000" dirty="0"/>
              <a:t>Security features to help you meet strict security requirements of ML workloads</a:t>
            </a:r>
          </a:p>
          <a:p>
            <a:endParaRPr lang="en-US" sz="1000" dirty="0"/>
          </a:p>
        </p:txBody>
      </p:sp>
      <p:sp>
        <p:nvSpPr>
          <p:cNvPr id="27" name="Text Placeholder 14">
            <a:extLst>
              <a:ext uri="{FF2B5EF4-FFF2-40B4-BE49-F238E27FC236}">
                <a16:creationId xmlns:a16="http://schemas.microsoft.com/office/drawing/2014/main" id="{11DCA696-15FB-45F7-8510-BF027BC9F0EE}"/>
              </a:ext>
            </a:extLst>
          </p:cNvPr>
          <p:cNvSpPr txBox="1">
            <a:spLocks/>
          </p:cNvSpPr>
          <p:nvPr/>
        </p:nvSpPr>
        <p:spPr>
          <a:xfrm>
            <a:off x="4090546" y="667666"/>
            <a:ext cx="4596253" cy="245379"/>
          </a:xfrm>
          <a:prstGeom prst="rect">
            <a:avLst/>
          </a:prstGeom>
        </p:spPr>
        <p:txBody>
          <a:bodyPr lIns="182880" tIns="91440"/>
          <a:lstStyle>
            <a:lvl1pPr marL="0" indent="0" algn="l" defTabSz="457189" rtl="0" eaLnBrk="1" latinLnBrk="0" hangingPunct="1">
              <a:lnSpc>
                <a:spcPct val="90000"/>
              </a:lnSpc>
              <a:spcBef>
                <a:spcPts val="600"/>
              </a:spcBef>
              <a:buFontTx/>
              <a:buNone/>
              <a:defRPr lang="en-US" sz="1400" b="1" i="0" kern="1200" dirty="0" smtClean="0">
                <a:solidFill>
                  <a:schemeClr val="accent1"/>
                </a:solidFill>
                <a:latin typeface="+mn-lt"/>
                <a:ea typeface="+mn-ea"/>
                <a:cs typeface="Amazon Ember Regular" charset="0"/>
              </a:defRPr>
            </a:lvl1pPr>
            <a:lvl2pPr marL="742950" indent="-285750" algn="l" defTabSz="457200"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2pPr>
            <a:lvl3pPr marL="1143000" indent="-228600" algn="l" defTabSz="457200" rtl="0" eaLnBrk="1" latinLnBrk="0" hangingPunct="1">
              <a:lnSpc>
                <a:spcPct val="90000"/>
              </a:lnSpc>
              <a:spcBef>
                <a:spcPct val="20000"/>
              </a:spcBef>
              <a:buFont typeface="Arial"/>
              <a:buChar char="•"/>
              <a:defRPr sz="1400" b="0" i="0" kern="1200">
                <a:solidFill>
                  <a:schemeClr val="tx1"/>
                </a:solidFill>
                <a:latin typeface="+mn-lt"/>
                <a:ea typeface="+mn-ea"/>
                <a:cs typeface="Amazon Ember Regular" charset="0"/>
              </a:defRPr>
            </a:lvl3pPr>
            <a:lvl4pPr marL="16002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4pPr>
            <a:lvl5pPr marL="20574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Security</a:t>
            </a:r>
          </a:p>
        </p:txBody>
      </p:sp>
      <p:sp>
        <p:nvSpPr>
          <p:cNvPr id="28" name="Text Placeholder 16">
            <a:extLst>
              <a:ext uri="{FF2B5EF4-FFF2-40B4-BE49-F238E27FC236}">
                <a16:creationId xmlns:a16="http://schemas.microsoft.com/office/drawing/2014/main" id="{F9C81A63-8AB7-45D1-9C34-1BE80C06A9D4}"/>
              </a:ext>
            </a:extLst>
          </p:cNvPr>
          <p:cNvSpPr txBox="1">
            <a:spLocks/>
          </p:cNvSpPr>
          <p:nvPr/>
        </p:nvSpPr>
        <p:spPr>
          <a:xfrm>
            <a:off x="4446496" y="1736042"/>
            <a:ext cx="4240304" cy="346309"/>
          </a:xfrm>
          <a:prstGeom prst="rect">
            <a:avLst/>
          </a:prstGeom>
        </p:spPr>
        <p:txBody>
          <a:bodyPr lIns="182880" tIns="45720"/>
          <a:lstStyle>
            <a:lvl1pPr marL="0" indent="0" algn="l" defTabSz="457189" rtl="0" eaLnBrk="1" latinLnBrk="0" hangingPunct="1">
              <a:lnSpc>
                <a:spcPct val="90000"/>
              </a:lnSpc>
              <a:spcBef>
                <a:spcPts val="0"/>
              </a:spcBef>
              <a:buFontTx/>
              <a:buNone/>
              <a:defRPr lang="en-US" sz="900" b="0" i="0" kern="1200" dirty="0" smtClean="0">
                <a:solidFill>
                  <a:schemeClr val="tx1"/>
                </a:solidFill>
                <a:latin typeface="+mn-lt"/>
                <a:ea typeface="+mn-ea"/>
                <a:cs typeface="Amazon Ember Regular" charset="0"/>
              </a:defRPr>
            </a:lvl1pPr>
            <a:lvl2pPr marL="457189" indent="0" algn="l" defTabSz="457200" rtl="0" eaLnBrk="1" latinLnBrk="0" hangingPunct="1">
              <a:lnSpc>
                <a:spcPct val="90000"/>
              </a:lnSpc>
              <a:spcBef>
                <a:spcPct val="20000"/>
              </a:spcBef>
              <a:buFont typeface="Arial"/>
              <a:buNone/>
              <a:defRPr sz="1600" b="0" i="0" kern="1200">
                <a:solidFill>
                  <a:schemeClr val="tx1"/>
                </a:solidFill>
                <a:latin typeface="+mn-lt"/>
                <a:ea typeface="+mn-ea"/>
                <a:cs typeface="Amazon Ember Regular" charset="0"/>
              </a:defRPr>
            </a:lvl2pPr>
            <a:lvl3pPr marL="1143000" indent="-228600" algn="l" defTabSz="457200" rtl="0" eaLnBrk="1" latinLnBrk="0" hangingPunct="1">
              <a:lnSpc>
                <a:spcPct val="90000"/>
              </a:lnSpc>
              <a:spcBef>
                <a:spcPct val="20000"/>
              </a:spcBef>
              <a:buFont typeface="Arial"/>
              <a:buChar char="•"/>
              <a:defRPr sz="1400" b="0" i="0" kern="1200">
                <a:solidFill>
                  <a:schemeClr val="tx1"/>
                </a:solidFill>
                <a:latin typeface="+mn-lt"/>
                <a:ea typeface="+mn-ea"/>
                <a:cs typeface="Amazon Ember Regular" charset="0"/>
              </a:defRPr>
            </a:lvl3pPr>
            <a:lvl4pPr marL="16002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4pPr>
            <a:lvl5pPr marL="20574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000" dirty="0"/>
              <a:t>PCI, HIPAA, SOC 1/2/3, FedRAMP, and ISO 9001/27001/27017/27018</a:t>
            </a:r>
          </a:p>
        </p:txBody>
      </p:sp>
      <p:sp>
        <p:nvSpPr>
          <p:cNvPr id="29" name="Text Placeholder 14">
            <a:extLst>
              <a:ext uri="{FF2B5EF4-FFF2-40B4-BE49-F238E27FC236}">
                <a16:creationId xmlns:a16="http://schemas.microsoft.com/office/drawing/2014/main" id="{8B2B8EFC-58E9-4C48-8D5C-09148685B5E6}"/>
              </a:ext>
            </a:extLst>
          </p:cNvPr>
          <p:cNvSpPr txBox="1">
            <a:spLocks/>
          </p:cNvSpPr>
          <p:nvPr/>
        </p:nvSpPr>
        <p:spPr>
          <a:xfrm>
            <a:off x="4446496" y="1465493"/>
            <a:ext cx="4240303" cy="245379"/>
          </a:xfrm>
          <a:prstGeom prst="rect">
            <a:avLst/>
          </a:prstGeom>
        </p:spPr>
        <p:txBody>
          <a:bodyPr lIns="182880" tIns="91440"/>
          <a:lstStyle>
            <a:lvl1pPr marL="0" indent="0" algn="l" defTabSz="457189" rtl="0" eaLnBrk="1" latinLnBrk="0" hangingPunct="1">
              <a:lnSpc>
                <a:spcPct val="90000"/>
              </a:lnSpc>
              <a:spcBef>
                <a:spcPts val="600"/>
              </a:spcBef>
              <a:buFontTx/>
              <a:buNone/>
              <a:defRPr lang="en-US" sz="1400" b="1" i="0" kern="1200" dirty="0" smtClean="0">
                <a:solidFill>
                  <a:schemeClr val="accent1"/>
                </a:solidFill>
                <a:latin typeface="+mn-lt"/>
                <a:ea typeface="+mn-ea"/>
                <a:cs typeface="Amazon Ember Regular" charset="0"/>
              </a:defRPr>
            </a:lvl1pPr>
            <a:lvl2pPr marL="742950" indent="-285750" algn="l" defTabSz="457200"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2pPr>
            <a:lvl3pPr marL="1143000" indent="-228600" algn="l" defTabSz="457200" rtl="0" eaLnBrk="1" latinLnBrk="0" hangingPunct="1">
              <a:lnSpc>
                <a:spcPct val="90000"/>
              </a:lnSpc>
              <a:spcBef>
                <a:spcPct val="20000"/>
              </a:spcBef>
              <a:buFont typeface="Arial"/>
              <a:buChar char="•"/>
              <a:defRPr sz="1400" b="0" i="0" kern="1200">
                <a:solidFill>
                  <a:schemeClr val="tx1"/>
                </a:solidFill>
                <a:latin typeface="+mn-lt"/>
                <a:ea typeface="+mn-ea"/>
                <a:cs typeface="Amazon Ember Regular" charset="0"/>
              </a:defRPr>
            </a:lvl3pPr>
            <a:lvl4pPr marL="16002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4pPr>
            <a:lvl5pPr marL="20574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Compliance</a:t>
            </a:r>
          </a:p>
        </p:txBody>
      </p:sp>
      <p:sp>
        <p:nvSpPr>
          <p:cNvPr id="30" name="Text Placeholder 16">
            <a:extLst>
              <a:ext uri="{FF2B5EF4-FFF2-40B4-BE49-F238E27FC236}">
                <a16:creationId xmlns:a16="http://schemas.microsoft.com/office/drawing/2014/main" id="{5142ECB2-FA92-4175-B270-C384A43D2BCD}"/>
              </a:ext>
            </a:extLst>
          </p:cNvPr>
          <p:cNvSpPr txBox="1">
            <a:spLocks/>
          </p:cNvSpPr>
          <p:nvPr/>
        </p:nvSpPr>
        <p:spPr>
          <a:xfrm>
            <a:off x="4538232" y="2533870"/>
            <a:ext cx="3506951" cy="346309"/>
          </a:xfrm>
          <a:prstGeom prst="rect">
            <a:avLst/>
          </a:prstGeom>
        </p:spPr>
        <p:txBody>
          <a:bodyPr lIns="182880" tIns="45720"/>
          <a:lstStyle>
            <a:lvl1pPr marL="0" indent="0" algn="l" defTabSz="457189" rtl="0" eaLnBrk="1" latinLnBrk="0" hangingPunct="1">
              <a:lnSpc>
                <a:spcPct val="90000"/>
              </a:lnSpc>
              <a:spcBef>
                <a:spcPts val="0"/>
              </a:spcBef>
              <a:buFontTx/>
              <a:buNone/>
              <a:defRPr lang="en-US" sz="900" b="0" i="0" kern="1200" dirty="0" smtClean="0">
                <a:solidFill>
                  <a:schemeClr val="tx1"/>
                </a:solidFill>
                <a:latin typeface="+mn-lt"/>
                <a:ea typeface="+mn-ea"/>
                <a:cs typeface="Amazon Ember Regular" charset="0"/>
              </a:defRPr>
            </a:lvl1pPr>
            <a:lvl2pPr marL="457189" indent="0" algn="l" defTabSz="457200" rtl="0" eaLnBrk="1" latinLnBrk="0" hangingPunct="1">
              <a:lnSpc>
                <a:spcPct val="90000"/>
              </a:lnSpc>
              <a:spcBef>
                <a:spcPct val="20000"/>
              </a:spcBef>
              <a:buFont typeface="Arial"/>
              <a:buNone/>
              <a:defRPr sz="1600" b="0" i="0" kern="1200">
                <a:solidFill>
                  <a:schemeClr val="tx1"/>
                </a:solidFill>
                <a:latin typeface="+mn-lt"/>
                <a:ea typeface="+mn-ea"/>
                <a:cs typeface="Amazon Ember Regular" charset="0"/>
              </a:defRPr>
            </a:lvl2pPr>
            <a:lvl3pPr marL="1143000" indent="-228600" algn="l" defTabSz="457200" rtl="0" eaLnBrk="1" latinLnBrk="0" hangingPunct="1">
              <a:lnSpc>
                <a:spcPct val="90000"/>
              </a:lnSpc>
              <a:spcBef>
                <a:spcPct val="20000"/>
              </a:spcBef>
              <a:buFont typeface="Arial"/>
              <a:buChar char="•"/>
              <a:defRPr sz="1400" b="0" i="0" kern="1200">
                <a:solidFill>
                  <a:schemeClr val="tx1"/>
                </a:solidFill>
                <a:latin typeface="+mn-lt"/>
                <a:ea typeface="+mn-ea"/>
                <a:cs typeface="Amazon Ember Regular" charset="0"/>
              </a:defRPr>
            </a:lvl3pPr>
            <a:lvl4pPr marL="16002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4pPr>
            <a:lvl5pPr marL="20574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000" dirty="0"/>
              <a:t>Create automated workflows in minutes to support thousands of models </a:t>
            </a:r>
          </a:p>
        </p:txBody>
      </p:sp>
      <p:sp>
        <p:nvSpPr>
          <p:cNvPr id="31" name="Text Placeholder 14">
            <a:extLst>
              <a:ext uri="{FF2B5EF4-FFF2-40B4-BE49-F238E27FC236}">
                <a16:creationId xmlns:a16="http://schemas.microsoft.com/office/drawing/2014/main" id="{22E1B42F-18A2-478C-A8FA-226383FBB5F5}"/>
              </a:ext>
            </a:extLst>
          </p:cNvPr>
          <p:cNvSpPr txBox="1">
            <a:spLocks/>
          </p:cNvSpPr>
          <p:nvPr/>
        </p:nvSpPr>
        <p:spPr>
          <a:xfrm>
            <a:off x="4538232" y="2263322"/>
            <a:ext cx="4148567" cy="245379"/>
          </a:xfrm>
          <a:prstGeom prst="rect">
            <a:avLst/>
          </a:prstGeom>
        </p:spPr>
        <p:txBody>
          <a:bodyPr lIns="182880" tIns="91440"/>
          <a:lstStyle>
            <a:lvl1pPr marL="0" indent="0" algn="l" defTabSz="457189" rtl="0" eaLnBrk="1" latinLnBrk="0" hangingPunct="1">
              <a:lnSpc>
                <a:spcPct val="90000"/>
              </a:lnSpc>
              <a:spcBef>
                <a:spcPts val="600"/>
              </a:spcBef>
              <a:buFontTx/>
              <a:buNone/>
              <a:defRPr lang="en-US" sz="1400" b="1" i="0" kern="1200" dirty="0" smtClean="0">
                <a:solidFill>
                  <a:schemeClr val="accent1"/>
                </a:solidFill>
                <a:latin typeface="+mn-lt"/>
                <a:ea typeface="+mn-ea"/>
                <a:cs typeface="Amazon Ember Regular" charset="0"/>
              </a:defRPr>
            </a:lvl1pPr>
            <a:lvl2pPr marL="742950" indent="-285750" algn="l" defTabSz="457200"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2pPr>
            <a:lvl3pPr marL="1143000" indent="-228600" algn="l" defTabSz="457200" rtl="0" eaLnBrk="1" latinLnBrk="0" hangingPunct="1">
              <a:lnSpc>
                <a:spcPct val="90000"/>
              </a:lnSpc>
              <a:spcBef>
                <a:spcPct val="20000"/>
              </a:spcBef>
              <a:buFont typeface="Arial"/>
              <a:buChar char="•"/>
              <a:defRPr sz="1400" b="0" i="0" kern="1200">
                <a:solidFill>
                  <a:schemeClr val="tx1"/>
                </a:solidFill>
                <a:latin typeface="+mn-lt"/>
                <a:ea typeface="+mn-ea"/>
                <a:cs typeface="Amazon Ember Regular" charset="0"/>
              </a:defRPr>
            </a:lvl3pPr>
            <a:lvl4pPr marL="16002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4pPr>
            <a:lvl5pPr marL="20574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ML workflows</a:t>
            </a:r>
          </a:p>
        </p:txBody>
      </p:sp>
      <p:sp>
        <p:nvSpPr>
          <p:cNvPr id="32" name="Text Placeholder 16">
            <a:extLst>
              <a:ext uri="{FF2B5EF4-FFF2-40B4-BE49-F238E27FC236}">
                <a16:creationId xmlns:a16="http://schemas.microsoft.com/office/drawing/2014/main" id="{E60D30FA-362D-4212-AE23-4F64FE730451}"/>
              </a:ext>
            </a:extLst>
          </p:cNvPr>
          <p:cNvSpPr txBox="1">
            <a:spLocks/>
          </p:cNvSpPr>
          <p:nvPr/>
        </p:nvSpPr>
        <p:spPr>
          <a:xfrm>
            <a:off x="4482916" y="3331698"/>
            <a:ext cx="4203884" cy="346309"/>
          </a:xfrm>
          <a:prstGeom prst="rect">
            <a:avLst/>
          </a:prstGeom>
        </p:spPr>
        <p:txBody>
          <a:bodyPr lIns="182880" tIns="45720"/>
          <a:lstStyle>
            <a:lvl1pPr marL="0" indent="0" algn="l" defTabSz="457189" rtl="0" eaLnBrk="1" latinLnBrk="0" hangingPunct="1">
              <a:lnSpc>
                <a:spcPct val="90000"/>
              </a:lnSpc>
              <a:spcBef>
                <a:spcPts val="0"/>
              </a:spcBef>
              <a:buFontTx/>
              <a:buNone/>
              <a:defRPr lang="en-US" sz="900" b="0" i="0" kern="1200" dirty="0" smtClean="0">
                <a:solidFill>
                  <a:schemeClr val="tx1"/>
                </a:solidFill>
                <a:latin typeface="+mn-lt"/>
                <a:ea typeface="+mn-ea"/>
                <a:cs typeface="Amazon Ember Regular" charset="0"/>
              </a:defRPr>
            </a:lvl1pPr>
            <a:lvl2pPr marL="457189" indent="0" algn="l" defTabSz="457200" rtl="0" eaLnBrk="1" latinLnBrk="0" hangingPunct="1">
              <a:lnSpc>
                <a:spcPct val="90000"/>
              </a:lnSpc>
              <a:spcBef>
                <a:spcPct val="20000"/>
              </a:spcBef>
              <a:buFont typeface="Arial"/>
              <a:buNone/>
              <a:defRPr sz="1600" b="0" i="0" kern="1200">
                <a:solidFill>
                  <a:schemeClr val="tx1"/>
                </a:solidFill>
                <a:latin typeface="+mn-lt"/>
                <a:ea typeface="+mn-ea"/>
                <a:cs typeface="Amazon Ember Regular" charset="0"/>
              </a:defRPr>
            </a:lvl2pPr>
            <a:lvl3pPr marL="1143000" indent="-228600" algn="l" defTabSz="457200" rtl="0" eaLnBrk="1" latinLnBrk="0" hangingPunct="1">
              <a:lnSpc>
                <a:spcPct val="90000"/>
              </a:lnSpc>
              <a:spcBef>
                <a:spcPct val="20000"/>
              </a:spcBef>
              <a:buFont typeface="Arial"/>
              <a:buChar char="•"/>
              <a:defRPr sz="1400" b="0" i="0" kern="1200">
                <a:solidFill>
                  <a:schemeClr val="tx1"/>
                </a:solidFill>
                <a:latin typeface="+mn-lt"/>
                <a:ea typeface="+mn-ea"/>
                <a:cs typeface="Amazon Ember Regular" charset="0"/>
              </a:defRPr>
            </a:lvl3pPr>
            <a:lvl4pPr marL="16002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4pPr>
            <a:lvl5pPr marL="20574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000" dirty="0"/>
              <a:t>Train complex models with massive datasets </a:t>
            </a:r>
          </a:p>
        </p:txBody>
      </p:sp>
      <p:sp>
        <p:nvSpPr>
          <p:cNvPr id="33" name="Text Placeholder 14">
            <a:extLst>
              <a:ext uri="{FF2B5EF4-FFF2-40B4-BE49-F238E27FC236}">
                <a16:creationId xmlns:a16="http://schemas.microsoft.com/office/drawing/2014/main" id="{2F6E8E4D-F3D4-467F-98BF-731636982989}"/>
              </a:ext>
            </a:extLst>
          </p:cNvPr>
          <p:cNvSpPr txBox="1">
            <a:spLocks/>
          </p:cNvSpPr>
          <p:nvPr/>
        </p:nvSpPr>
        <p:spPr>
          <a:xfrm>
            <a:off x="4482916" y="3061150"/>
            <a:ext cx="4203883" cy="245379"/>
          </a:xfrm>
          <a:prstGeom prst="rect">
            <a:avLst/>
          </a:prstGeom>
        </p:spPr>
        <p:txBody>
          <a:bodyPr lIns="182880" tIns="91440"/>
          <a:lstStyle>
            <a:lvl1pPr marL="0" indent="0" algn="l" defTabSz="457189" rtl="0" eaLnBrk="1" latinLnBrk="0" hangingPunct="1">
              <a:lnSpc>
                <a:spcPct val="90000"/>
              </a:lnSpc>
              <a:spcBef>
                <a:spcPts val="600"/>
              </a:spcBef>
              <a:buFontTx/>
              <a:buNone/>
              <a:defRPr lang="en-US" sz="1400" b="1" i="0" kern="1200" dirty="0" smtClean="0">
                <a:solidFill>
                  <a:schemeClr val="accent1"/>
                </a:solidFill>
                <a:latin typeface="+mn-lt"/>
                <a:ea typeface="+mn-ea"/>
                <a:cs typeface="Amazon Ember Regular" charset="0"/>
              </a:defRPr>
            </a:lvl1pPr>
            <a:lvl2pPr marL="742950" indent="-285750" algn="l" defTabSz="457200"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2pPr>
            <a:lvl3pPr marL="1143000" indent="-228600" algn="l" defTabSz="457200" rtl="0" eaLnBrk="1" latinLnBrk="0" hangingPunct="1">
              <a:lnSpc>
                <a:spcPct val="90000"/>
              </a:lnSpc>
              <a:spcBef>
                <a:spcPct val="20000"/>
              </a:spcBef>
              <a:buFont typeface="Arial"/>
              <a:buChar char="•"/>
              <a:defRPr sz="1400" b="0" i="0" kern="1200">
                <a:solidFill>
                  <a:schemeClr val="tx1"/>
                </a:solidFill>
                <a:latin typeface="+mn-lt"/>
                <a:ea typeface="+mn-ea"/>
                <a:cs typeface="Amazon Ember Regular" charset="0"/>
              </a:defRPr>
            </a:lvl3pPr>
            <a:lvl4pPr marL="16002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4pPr>
            <a:lvl5pPr marL="20574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Scalability</a:t>
            </a:r>
          </a:p>
        </p:txBody>
      </p:sp>
      <p:sp>
        <p:nvSpPr>
          <p:cNvPr id="34" name="Text Placeholder 16">
            <a:extLst>
              <a:ext uri="{FF2B5EF4-FFF2-40B4-BE49-F238E27FC236}">
                <a16:creationId xmlns:a16="http://schemas.microsoft.com/office/drawing/2014/main" id="{B23C64BC-003F-4D90-8D9E-B989E03D01FE}"/>
              </a:ext>
            </a:extLst>
          </p:cNvPr>
          <p:cNvSpPr txBox="1">
            <a:spLocks/>
          </p:cNvSpPr>
          <p:nvPr/>
        </p:nvSpPr>
        <p:spPr>
          <a:xfrm>
            <a:off x="4090546" y="4129526"/>
            <a:ext cx="4596254" cy="346309"/>
          </a:xfrm>
          <a:prstGeom prst="rect">
            <a:avLst/>
          </a:prstGeom>
        </p:spPr>
        <p:txBody>
          <a:bodyPr lIns="182880" tIns="45720"/>
          <a:lstStyle>
            <a:lvl1pPr marL="0" indent="0" algn="l" defTabSz="457189" rtl="0" eaLnBrk="1" latinLnBrk="0" hangingPunct="1">
              <a:lnSpc>
                <a:spcPct val="90000"/>
              </a:lnSpc>
              <a:spcBef>
                <a:spcPts val="0"/>
              </a:spcBef>
              <a:buFontTx/>
              <a:buNone/>
              <a:defRPr lang="en-US" sz="900" b="0" i="0" kern="1200" dirty="0" smtClean="0">
                <a:solidFill>
                  <a:schemeClr val="tx1"/>
                </a:solidFill>
                <a:latin typeface="+mn-lt"/>
                <a:ea typeface="+mn-ea"/>
                <a:cs typeface="Amazon Ember Regular" charset="0"/>
              </a:defRPr>
            </a:lvl1pPr>
            <a:lvl2pPr marL="457189" indent="0" algn="l" defTabSz="457200" rtl="0" eaLnBrk="1" latinLnBrk="0" hangingPunct="1">
              <a:lnSpc>
                <a:spcPct val="90000"/>
              </a:lnSpc>
              <a:spcBef>
                <a:spcPct val="20000"/>
              </a:spcBef>
              <a:buFont typeface="Arial"/>
              <a:buNone/>
              <a:defRPr sz="1600" b="0" i="0" kern="1200">
                <a:solidFill>
                  <a:schemeClr val="tx1"/>
                </a:solidFill>
                <a:latin typeface="+mn-lt"/>
                <a:ea typeface="+mn-ea"/>
                <a:cs typeface="Amazon Ember Regular" charset="0"/>
              </a:defRPr>
            </a:lvl2pPr>
            <a:lvl3pPr marL="1143000" indent="-228600" algn="l" defTabSz="457200" rtl="0" eaLnBrk="1" latinLnBrk="0" hangingPunct="1">
              <a:lnSpc>
                <a:spcPct val="90000"/>
              </a:lnSpc>
              <a:spcBef>
                <a:spcPct val="20000"/>
              </a:spcBef>
              <a:buFont typeface="Arial"/>
              <a:buChar char="•"/>
              <a:defRPr sz="1400" b="0" i="0" kern="1200">
                <a:solidFill>
                  <a:schemeClr val="tx1"/>
                </a:solidFill>
                <a:latin typeface="+mn-lt"/>
                <a:ea typeface="+mn-ea"/>
                <a:cs typeface="Amazon Ember Regular" charset="0"/>
              </a:defRPr>
            </a:lvl3pPr>
            <a:lvl4pPr marL="16002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4pPr>
            <a:lvl5pPr marL="20574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000" dirty="0"/>
              <a:t>Automatic scheduling and execution of jobs with managed infrastructure</a:t>
            </a:r>
          </a:p>
        </p:txBody>
      </p:sp>
      <p:sp>
        <p:nvSpPr>
          <p:cNvPr id="35" name="Text Placeholder 14">
            <a:extLst>
              <a:ext uri="{FF2B5EF4-FFF2-40B4-BE49-F238E27FC236}">
                <a16:creationId xmlns:a16="http://schemas.microsoft.com/office/drawing/2014/main" id="{98C45535-127D-4322-B544-8E16DA1A54B8}"/>
              </a:ext>
            </a:extLst>
          </p:cNvPr>
          <p:cNvSpPr txBox="1">
            <a:spLocks/>
          </p:cNvSpPr>
          <p:nvPr/>
        </p:nvSpPr>
        <p:spPr>
          <a:xfrm>
            <a:off x="4090546" y="3858977"/>
            <a:ext cx="4596253" cy="245379"/>
          </a:xfrm>
          <a:prstGeom prst="rect">
            <a:avLst/>
          </a:prstGeom>
        </p:spPr>
        <p:txBody>
          <a:bodyPr lIns="182880" tIns="91440"/>
          <a:lstStyle>
            <a:lvl1pPr marL="0" indent="0" algn="l" defTabSz="457189" rtl="0" eaLnBrk="1" latinLnBrk="0" hangingPunct="1">
              <a:lnSpc>
                <a:spcPct val="90000"/>
              </a:lnSpc>
              <a:spcBef>
                <a:spcPts val="600"/>
              </a:spcBef>
              <a:buFontTx/>
              <a:buNone/>
              <a:defRPr lang="en-US" sz="1400" b="1" i="0" kern="1200" dirty="0" smtClean="0">
                <a:solidFill>
                  <a:schemeClr val="accent1"/>
                </a:solidFill>
                <a:latin typeface="+mn-lt"/>
                <a:ea typeface="+mn-ea"/>
                <a:cs typeface="Amazon Ember Regular" charset="0"/>
              </a:defRPr>
            </a:lvl1pPr>
            <a:lvl2pPr marL="742950" indent="-285750" algn="l" defTabSz="457200"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2pPr>
            <a:lvl3pPr marL="1143000" indent="-228600" algn="l" defTabSz="457200" rtl="0" eaLnBrk="1" latinLnBrk="0" hangingPunct="1">
              <a:lnSpc>
                <a:spcPct val="90000"/>
              </a:lnSpc>
              <a:spcBef>
                <a:spcPct val="20000"/>
              </a:spcBef>
              <a:buFont typeface="Arial"/>
              <a:buChar char="•"/>
              <a:defRPr sz="1400" b="0" i="0" kern="1200">
                <a:solidFill>
                  <a:schemeClr val="tx1"/>
                </a:solidFill>
                <a:latin typeface="+mn-lt"/>
                <a:ea typeface="+mn-ea"/>
                <a:cs typeface="Amazon Ember Regular" charset="0"/>
              </a:defRPr>
            </a:lvl3pPr>
            <a:lvl4pPr marL="16002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4pPr>
            <a:lvl5pPr marL="20574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Orchestration</a:t>
            </a:r>
          </a:p>
        </p:txBody>
      </p:sp>
      <p:grpSp>
        <p:nvGrpSpPr>
          <p:cNvPr id="46" name="Graphic 5009">
            <a:extLst>
              <a:ext uri="{FF2B5EF4-FFF2-40B4-BE49-F238E27FC236}">
                <a16:creationId xmlns:a16="http://schemas.microsoft.com/office/drawing/2014/main" id="{A84E30C5-83F5-4695-9461-E6A513D267FD}"/>
              </a:ext>
            </a:extLst>
          </p:cNvPr>
          <p:cNvGrpSpPr/>
          <p:nvPr/>
        </p:nvGrpSpPr>
        <p:grpSpPr>
          <a:xfrm>
            <a:off x="3535709" y="710029"/>
            <a:ext cx="536701" cy="536701"/>
            <a:chOff x="9020851" y="-1333500"/>
            <a:chExt cx="1905000" cy="1905000"/>
          </a:xfrm>
        </p:grpSpPr>
        <p:sp>
          <p:nvSpPr>
            <p:cNvPr id="47" name="Freeform: Shape 46">
              <a:extLst>
                <a:ext uri="{FF2B5EF4-FFF2-40B4-BE49-F238E27FC236}">
                  <a16:creationId xmlns:a16="http://schemas.microsoft.com/office/drawing/2014/main" id="{17338154-1206-4496-9941-394983CB7AD7}"/>
                </a:ext>
              </a:extLst>
            </p:cNvPr>
            <p:cNvSpPr/>
            <p:nvPr/>
          </p:nvSpPr>
          <p:spPr>
            <a:xfrm>
              <a:off x="9402708" y="-974692"/>
              <a:ext cx="869441" cy="1187881"/>
            </a:xfrm>
            <a:custGeom>
              <a:avLst/>
              <a:gdLst>
                <a:gd name="connsiteX0" fmla="*/ 868013 w 869441"/>
                <a:gd name="connsiteY0" fmla="*/ 202120 h 1187881"/>
                <a:gd name="connsiteX1" fmla="*/ 868013 w 869441"/>
                <a:gd name="connsiteY1" fmla="*/ 138208 h 1187881"/>
                <a:gd name="connsiteX2" fmla="*/ 839388 w 869441"/>
                <a:gd name="connsiteY2" fmla="*/ 109682 h 1187881"/>
                <a:gd name="connsiteX3" fmla="*/ 833533 w 869441"/>
                <a:gd name="connsiteY3" fmla="*/ 110299 h 1187881"/>
                <a:gd name="connsiteX4" fmla="*/ 456343 w 869441"/>
                <a:gd name="connsiteY4" fmla="*/ 9239 h 1187881"/>
                <a:gd name="connsiteX5" fmla="*/ 415968 w 869441"/>
                <a:gd name="connsiteY5" fmla="*/ 7536 h 1187881"/>
                <a:gd name="connsiteX6" fmla="*/ 413671 w 869441"/>
                <a:gd name="connsiteY6" fmla="*/ 9906 h 1187881"/>
                <a:gd name="connsiteX7" fmla="*/ 34481 w 869441"/>
                <a:gd name="connsiteY7" fmla="*/ 109251 h 1187881"/>
                <a:gd name="connsiteX8" fmla="*/ 617 w 869441"/>
                <a:gd name="connsiteY8" fmla="*/ 131304 h 1187881"/>
                <a:gd name="connsiteX9" fmla="*/ 0 w 869441"/>
                <a:gd name="connsiteY9" fmla="*/ 137255 h 1187881"/>
                <a:gd name="connsiteX10" fmla="*/ 0 w 869441"/>
                <a:gd name="connsiteY10" fmla="*/ 931831 h 1187881"/>
                <a:gd name="connsiteX11" fmla="*/ 14573 w 869441"/>
                <a:gd name="connsiteY11" fmla="*/ 956691 h 1187881"/>
                <a:gd name="connsiteX12" fmla="*/ 420053 w 869441"/>
                <a:gd name="connsiteY12" fmla="*/ 1184243 h 1187881"/>
                <a:gd name="connsiteX13" fmla="*/ 447961 w 869441"/>
                <a:gd name="connsiteY13" fmla="*/ 1184243 h 1187881"/>
                <a:gd name="connsiteX14" fmla="*/ 853726 w 869441"/>
                <a:gd name="connsiteY14" fmla="*/ 956881 h 1187881"/>
                <a:gd name="connsiteX15" fmla="*/ 868394 w 869441"/>
                <a:gd name="connsiteY15" fmla="*/ 932593 h 1187881"/>
                <a:gd name="connsiteX16" fmla="*/ 869442 w 869441"/>
                <a:gd name="connsiteY16" fmla="*/ 869251 h 1187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69441" h="1187881">
                  <a:moveTo>
                    <a:pt x="868013" y="202120"/>
                  </a:moveTo>
                  <a:lnTo>
                    <a:pt x="868013" y="138208"/>
                  </a:lnTo>
                  <a:cubicBezTo>
                    <a:pt x="867986" y="122426"/>
                    <a:pt x="855170" y="109655"/>
                    <a:pt x="839388" y="109682"/>
                  </a:cubicBezTo>
                  <a:cubicBezTo>
                    <a:pt x="837421" y="109686"/>
                    <a:pt x="835458" y="109893"/>
                    <a:pt x="833533" y="110299"/>
                  </a:cubicBezTo>
                  <a:cubicBezTo>
                    <a:pt x="758762" y="126111"/>
                    <a:pt x="578453" y="146018"/>
                    <a:pt x="456343" y="9239"/>
                  </a:cubicBezTo>
                  <a:cubicBezTo>
                    <a:pt x="445664" y="-2381"/>
                    <a:pt x="427587" y="-3143"/>
                    <a:pt x="415968" y="7536"/>
                  </a:cubicBezTo>
                  <a:cubicBezTo>
                    <a:pt x="415157" y="8281"/>
                    <a:pt x="414390" y="9072"/>
                    <a:pt x="413671" y="9906"/>
                  </a:cubicBezTo>
                  <a:cubicBezTo>
                    <a:pt x="370618" y="59531"/>
                    <a:pt x="256318" y="153828"/>
                    <a:pt x="34481" y="109251"/>
                  </a:cubicBezTo>
                  <a:cubicBezTo>
                    <a:pt x="19040" y="105990"/>
                    <a:pt x="3878" y="115863"/>
                    <a:pt x="617" y="131304"/>
                  </a:cubicBezTo>
                  <a:cubicBezTo>
                    <a:pt x="204" y="133261"/>
                    <a:pt x="-3" y="135255"/>
                    <a:pt x="0" y="137255"/>
                  </a:cubicBezTo>
                  <a:lnTo>
                    <a:pt x="0" y="931831"/>
                  </a:lnTo>
                  <a:cubicBezTo>
                    <a:pt x="18" y="942139"/>
                    <a:pt x="5587" y="951639"/>
                    <a:pt x="14573" y="956691"/>
                  </a:cubicBezTo>
                  <a:lnTo>
                    <a:pt x="420053" y="1184243"/>
                  </a:lnTo>
                  <a:cubicBezTo>
                    <a:pt x="428723" y="1189095"/>
                    <a:pt x="439291" y="1189095"/>
                    <a:pt x="447961" y="1184243"/>
                  </a:cubicBezTo>
                  <a:lnTo>
                    <a:pt x="853726" y="956881"/>
                  </a:lnTo>
                  <a:cubicBezTo>
                    <a:pt x="862574" y="951956"/>
                    <a:pt x="868154" y="942716"/>
                    <a:pt x="868394" y="932593"/>
                  </a:cubicBezTo>
                  <a:lnTo>
                    <a:pt x="869442" y="869251"/>
                  </a:lnTo>
                </a:path>
              </a:pathLst>
            </a:custGeom>
            <a:noFill/>
            <a:ln w="12700" cap="flat">
              <a:solidFill>
                <a:srgbClr val="FFFFFF"/>
              </a:solidFill>
              <a:prstDash val="solid"/>
              <a:round/>
            </a:ln>
          </p:spPr>
          <p:txBody>
            <a:bodyPr rtlCol="0" anchor="ctr"/>
            <a:lstStyle/>
            <a:p>
              <a:endParaRPr lang="en-US" dirty="0"/>
            </a:p>
          </p:txBody>
        </p:sp>
        <p:sp>
          <p:nvSpPr>
            <p:cNvPr id="48" name="Freeform: Shape 47">
              <a:extLst>
                <a:ext uri="{FF2B5EF4-FFF2-40B4-BE49-F238E27FC236}">
                  <a16:creationId xmlns:a16="http://schemas.microsoft.com/office/drawing/2014/main" id="{D4FA2E15-3CC6-4FAD-9296-915001CFCFB6}"/>
                </a:ext>
              </a:extLst>
            </p:cNvPr>
            <p:cNvSpPr/>
            <p:nvPr/>
          </p:nvSpPr>
          <p:spPr>
            <a:xfrm>
              <a:off x="9411471" y="-370046"/>
              <a:ext cx="545496" cy="176498"/>
            </a:xfrm>
            <a:custGeom>
              <a:avLst/>
              <a:gdLst>
                <a:gd name="connsiteX0" fmla="*/ 0 w 545496"/>
                <a:gd name="connsiteY0" fmla="*/ 0 h 176498"/>
                <a:gd name="connsiteX1" fmla="*/ 545497 w 545496"/>
                <a:gd name="connsiteY1" fmla="*/ 176498 h 176498"/>
              </a:gdLst>
              <a:ahLst/>
              <a:cxnLst>
                <a:cxn ang="0">
                  <a:pos x="connsiteX0" y="connsiteY0"/>
                </a:cxn>
                <a:cxn ang="0">
                  <a:pos x="connsiteX1" y="connsiteY1"/>
                </a:cxn>
              </a:cxnLst>
              <a:rect l="l" t="t" r="r" b="b"/>
              <a:pathLst>
                <a:path w="545496" h="176498">
                  <a:moveTo>
                    <a:pt x="0" y="0"/>
                  </a:moveTo>
                  <a:lnTo>
                    <a:pt x="545497" y="176498"/>
                  </a:lnTo>
                </a:path>
              </a:pathLst>
            </a:custGeom>
            <a:ln w="12700" cap="flat">
              <a:solidFill>
                <a:srgbClr val="FFFFFF"/>
              </a:solidFill>
              <a:prstDash val="solid"/>
              <a:round/>
            </a:ln>
          </p:spPr>
          <p:txBody>
            <a:bodyPr rtlCol="0" anchor="ctr"/>
            <a:lstStyle/>
            <a:p>
              <a:endParaRPr lang="en-US" dirty="0"/>
            </a:p>
          </p:txBody>
        </p:sp>
        <p:sp>
          <p:nvSpPr>
            <p:cNvPr id="49" name="Freeform: Shape 48">
              <a:extLst>
                <a:ext uri="{FF2B5EF4-FFF2-40B4-BE49-F238E27FC236}">
                  <a16:creationId xmlns:a16="http://schemas.microsoft.com/office/drawing/2014/main" id="{EAAAE368-C6B4-49E3-9994-2F97EF223890}"/>
                </a:ext>
              </a:extLst>
            </p:cNvPr>
            <p:cNvSpPr/>
            <p:nvPr/>
          </p:nvSpPr>
          <p:spPr>
            <a:xfrm>
              <a:off x="9409090" y="-692848"/>
              <a:ext cx="522636" cy="162686"/>
            </a:xfrm>
            <a:custGeom>
              <a:avLst/>
              <a:gdLst>
                <a:gd name="connsiteX0" fmla="*/ 0 w 522636"/>
                <a:gd name="connsiteY0" fmla="*/ 0 h 162686"/>
                <a:gd name="connsiteX1" fmla="*/ 522637 w 522636"/>
                <a:gd name="connsiteY1" fmla="*/ 162687 h 162686"/>
              </a:gdLst>
              <a:ahLst/>
              <a:cxnLst>
                <a:cxn ang="0">
                  <a:pos x="connsiteX0" y="connsiteY0"/>
                </a:cxn>
                <a:cxn ang="0">
                  <a:pos x="connsiteX1" y="connsiteY1"/>
                </a:cxn>
              </a:cxnLst>
              <a:rect l="l" t="t" r="r" b="b"/>
              <a:pathLst>
                <a:path w="522636" h="162686">
                  <a:moveTo>
                    <a:pt x="0" y="0"/>
                  </a:moveTo>
                  <a:lnTo>
                    <a:pt x="522637" y="162687"/>
                  </a:lnTo>
                </a:path>
              </a:pathLst>
            </a:custGeom>
            <a:ln w="12700" cap="flat">
              <a:solidFill>
                <a:srgbClr val="FFFFFF"/>
              </a:solidFill>
              <a:prstDash val="solid"/>
              <a:round/>
            </a:ln>
          </p:spPr>
          <p:txBody>
            <a:bodyPr rtlCol="0" anchor="ctr"/>
            <a:lstStyle/>
            <a:p>
              <a:endParaRPr lang="en-US" dirty="0"/>
            </a:p>
          </p:txBody>
        </p:sp>
        <p:sp>
          <p:nvSpPr>
            <p:cNvPr id="50" name="Freeform: Shape 49">
              <a:extLst>
                <a:ext uri="{FF2B5EF4-FFF2-40B4-BE49-F238E27FC236}">
                  <a16:creationId xmlns:a16="http://schemas.microsoft.com/office/drawing/2014/main" id="{48DA338E-2289-494C-9CDB-CEBB4212B6D3}"/>
                </a:ext>
              </a:extLst>
            </p:cNvPr>
            <p:cNvSpPr/>
            <p:nvPr/>
          </p:nvSpPr>
          <p:spPr>
            <a:xfrm>
              <a:off x="10000306" y="-721423"/>
              <a:ext cx="543686" cy="543687"/>
            </a:xfrm>
            <a:custGeom>
              <a:avLst/>
              <a:gdLst>
                <a:gd name="connsiteX0" fmla="*/ 543687 w 543686"/>
                <a:gd name="connsiteY0" fmla="*/ 271844 h 543687"/>
                <a:gd name="connsiteX1" fmla="*/ 271844 w 543686"/>
                <a:gd name="connsiteY1" fmla="*/ 543687 h 543687"/>
                <a:gd name="connsiteX2" fmla="*/ 0 w 543686"/>
                <a:gd name="connsiteY2" fmla="*/ 271844 h 543687"/>
                <a:gd name="connsiteX3" fmla="*/ 271844 w 543686"/>
                <a:gd name="connsiteY3" fmla="*/ 0 h 543687"/>
                <a:gd name="connsiteX4" fmla="*/ 543687 w 543686"/>
                <a:gd name="connsiteY4" fmla="*/ 271844 h 5436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3686" h="543687">
                  <a:moveTo>
                    <a:pt x="543687" y="271844"/>
                  </a:moveTo>
                  <a:cubicBezTo>
                    <a:pt x="543687" y="421979"/>
                    <a:pt x="421979" y="543687"/>
                    <a:pt x="271844" y="543687"/>
                  </a:cubicBezTo>
                  <a:cubicBezTo>
                    <a:pt x="121709" y="543687"/>
                    <a:pt x="0" y="421979"/>
                    <a:pt x="0" y="271844"/>
                  </a:cubicBezTo>
                  <a:cubicBezTo>
                    <a:pt x="0" y="121709"/>
                    <a:pt x="121709" y="0"/>
                    <a:pt x="271844" y="0"/>
                  </a:cubicBezTo>
                  <a:cubicBezTo>
                    <a:pt x="421979" y="0"/>
                    <a:pt x="543687" y="121709"/>
                    <a:pt x="543687" y="271844"/>
                  </a:cubicBezTo>
                  <a:close/>
                </a:path>
              </a:pathLst>
            </a:custGeom>
            <a:noFill/>
            <a:ln w="12700" cap="flat">
              <a:solidFill>
                <a:srgbClr val="527FFF"/>
              </a:solidFill>
              <a:prstDash val="solid"/>
              <a:round/>
            </a:ln>
          </p:spPr>
          <p:txBody>
            <a:bodyPr rtlCol="0" anchor="ctr"/>
            <a:lstStyle/>
            <a:p>
              <a:endParaRPr lang="en-US" dirty="0"/>
            </a:p>
          </p:txBody>
        </p:sp>
        <p:sp>
          <p:nvSpPr>
            <p:cNvPr id="51" name="Freeform: Shape 50">
              <a:extLst>
                <a:ext uri="{FF2B5EF4-FFF2-40B4-BE49-F238E27FC236}">
                  <a16:creationId xmlns:a16="http://schemas.microsoft.com/office/drawing/2014/main" id="{2270B00C-5267-4D79-9DFC-4A8C753CEF5F}"/>
                </a:ext>
              </a:extLst>
            </p:cNvPr>
            <p:cNvSpPr/>
            <p:nvPr/>
          </p:nvSpPr>
          <p:spPr>
            <a:xfrm>
              <a:off x="10127846" y="-544449"/>
              <a:ext cx="283178" cy="201358"/>
            </a:xfrm>
            <a:custGeom>
              <a:avLst/>
              <a:gdLst>
                <a:gd name="connsiteX0" fmla="*/ 0 w 283178"/>
                <a:gd name="connsiteY0" fmla="*/ 119539 h 201358"/>
                <a:gd name="connsiteX1" fmla="*/ 81820 w 283178"/>
                <a:gd name="connsiteY1" fmla="*/ 201359 h 201358"/>
                <a:gd name="connsiteX2" fmla="*/ 283178 w 283178"/>
                <a:gd name="connsiteY2" fmla="*/ 0 h 201358"/>
              </a:gdLst>
              <a:ahLst/>
              <a:cxnLst>
                <a:cxn ang="0">
                  <a:pos x="connsiteX0" y="connsiteY0"/>
                </a:cxn>
                <a:cxn ang="0">
                  <a:pos x="connsiteX1" y="connsiteY1"/>
                </a:cxn>
                <a:cxn ang="0">
                  <a:pos x="connsiteX2" y="connsiteY2"/>
                </a:cxn>
              </a:cxnLst>
              <a:rect l="l" t="t" r="r" b="b"/>
              <a:pathLst>
                <a:path w="283178" h="201358">
                  <a:moveTo>
                    <a:pt x="0" y="119539"/>
                  </a:moveTo>
                  <a:lnTo>
                    <a:pt x="81820" y="201359"/>
                  </a:lnTo>
                  <a:lnTo>
                    <a:pt x="283178" y="0"/>
                  </a:lnTo>
                </a:path>
              </a:pathLst>
            </a:custGeom>
            <a:noFill/>
            <a:ln w="12700" cap="flat">
              <a:solidFill>
                <a:srgbClr val="527FFF"/>
              </a:solidFill>
              <a:prstDash val="solid"/>
              <a:round/>
            </a:ln>
          </p:spPr>
          <p:txBody>
            <a:bodyPr rtlCol="0" anchor="ctr"/>
            <a:lstStyle/>
            <a:p>
              <a:endParaRPr lang="en-US" dirty="0"/>
            </a:p>
          </p:txBody>
        </p:sp>
      </p:grpSp>
      <p:grpSp>
        <p:nvGrpSpPr>
          <p:cNvPr id="52" name="Graphic 22">
            <a:extLst>
              <a:ext uri="{FF2B5EF4-FFF2-40B4-BE49-F238E27FC236}">
                <a16:creationId xmlns:a16="http://schemas.microsoft.com/office/drawing/2014/main" id="{F7A5E720-9748-48C2-A26E-9326C70BE0B1}"/>
              </a:ext>
            </a:extLst>
          </p:cNvPr>
          <p:cNvGrpSpPr/>
          <p:nvPr/>
        </p:nvGrpSpPr>
        <p:grpSpPr>
          <a:xfrm>
            <a:off x="3937842" y="3153478"/>
            <a:ext cx="438550" cy="438550"/>
            <a:chOff x="7080757" y="2200274"/>
            <a:chExt cx="457200" cy="457200"/>
          </a:xfrm>
        </p:grpSpPr>
        <p:sp>
          <p:nvSpPr>
            <p:cNvPr id="53" name="Freeform: Shape 52">
              <a:extLst>
                <a:ext uri="{FF2B5EF4-FFF2-40B4-BE49-F238E27FC236}">
                  <a16:creationId xmlns:a16="http://schemas.microsoft.com/office/drawing/2014/main" id="{78A0E30F-28D0-49C1-911C-222787313761}"/>
                </a:ext>
              </a:extLst>
            </p:cNvPr>
            <p:cNvSpPr/>
            <p:nvPr/>
          </p:nvSpPr>
          <p:spPr>
            <a:xfrm>
              <a:off x="7145930" y="2516359"/>
              <a:ext cx="53538" cy="53538"/>
            </a:xfrm>
            <a:custGeom>
              <a:avLst/>
              <a:gdLst>
                <a:gd name="connsiteX0" fmla="*/ 53538 w 53538"/>
                <a:gd name="connsiteY0" fmla="*/ 0 h 53538"/>
                <a:gd name="connsiteX1" fmla="*/ 0 w 53538"/>
                <a:gd name="connsiteY1" fmla="*/ 53538 h 53538"/>
              </a:gdLst>
              <a:ahLst/>
              <a:cxnLst>
                <a:cxn ang="0">
                  <a:pos x="connsiteX0" y="connsiteY0"/>
                </a:cxn>
                <a:cxn ang="0">
                  <a:pos x="connsiteX1" y="connsiteY1"/>
                </a:cxn>
              </a:cxnLst>
              <a:rect l="l" t="t" r="r" b="b"/>
              <a:pathLst>
                <a:path w="53538" h="53538">
                  <a:moveTo>
                    <a:pt x="53538" y="0"/>
                  </a:moveTo>
                  <a:lnTo>
                    <a:pt x="0" y="53538"/>
                  </a:lnTo>
                </a:path>
              </a:pathLst>
            </a:custGeom>
            <a:ln w="12700" cap="flat">
              <a:solidFill>
                <a:srgbClr val="F1F2F2"/>
              </a:solidFill>
              <a:prstDash val="solid"/>
              <a:round/>
            </a:ln>
          </p:spPr>
          <p:txBody>
            <a:bodyPr rtlCol="0" anchor="ctr"/>
            <a:lstStyle/>
            <a:p>
              <a:endParaRPr lang="en-US"/>
            </a:p>
          </p:txBody>
        </p:sp>
        <p:sp>
          <p:nvSpPr>
            <p:cNvPr id="54" name="Freeform: Shape 53">
              <a:extLst>
                <a:ext uri="{FF2B5EF4-FFF2-40B4-BE49-F238E27FC236}">
                  <a16:creationId xmlns:a16="http://schemas.microsoft.com/office/drawing/2014/main" id="{8AB11739-8174-4E63-89FC-CF78DACDBBFF}"/>
                </a:ext>
              </a:extLst>
            </p:cNvPr>
            <p:cNvSpPr/>
            <p:nvPr/>
          </p:nvSpPr>
          <p:spPr>
            <a:xfrm>
              <a:off x="7397710" y="2262590"/>
              <a:ext cx="55526" cy="55504"/>
            </a:xfrm>
            <a:custGeom>
              <a:avLst/>
              <a:gdLst>
                <a:gd name="connsiteX0" fmla="*/ 55527 w 55526"/>
                <a:gd name="connsiteY0" fmla="*/ 0 h 55504"/>
                <a:gd name="connsiteX1" fmla="*/ 0 w 55526"/>
                <a:gd name="connsiteY1" fmla="*/ 55504 h 55504"/>
              </a:gdLst>
              <a:ahLst/>
              <a:cxnLst>
                <a:cxn ang="0">
                  <a:pos x="connsiteX0" y="connsiteY0"/>
                </a:cxn>
                <a:cxn ang="0">
                  <a:pos x="connsiteX1" y="connsiteY1"/>
                </a:cxn>
              </a:cxnLst>
              <a:rect l="l" t="t" r="r" b="b"/>
              <a:pathLst>
                <a:path w="55526" h="55504">
                  <a:moveTo>
                    <a:pt x="55527" y="0"/>
                  </a:moveTo>
                  <a:lnTo>
                    <a:pt x="0" y="55504"/>
                  </a:lnTo>
                </a:path>
              </a:pathLst>
            </a:custGeom>
            <a:ln w="12700" cap="flat">
              <a:solidFill>
                <a:srgbClr val="F1F2F2"/>
              </a:solidFill>
              <a:prstDash val="solid"/>
              <a:round/>
            </a:ln>
          </p:spPr>
          <p:txBody>
            <a:bodyPr rtlCol="0" anchor="ctr"/>
            <a:lstStyle/>
            <a:p>
              <a:endParaRPr lang="en-US"/>
            </a:p>
          </p:txBody>
        </p:sp>
        <p:sp>
          <p:nvSpPr>
            <p:cNvPr id="55" name="Freeform: Shape 54">
              <a:extLst>
                <a:ext uri="{FF2B5EF4-FFF2-40B4-BE49-F238E27FC236}">
                  <a16:creationId xmlns:a16="http://schemas.microsoft.com/office/drawing/2014/main" id="{B8130C32-B021-4012-87A8-76FB15BC3F49}"/>
                </a:ext>
              </a:extLst>
            </p:cNvPr>
            <p:cNvSpPr/>
            <p:nvPr/>
          </p:nvSpPr>
          <p:spPr>
            <a:xfrm>
              <a:off x="7223883" y="2571863"/>
              <a:ext cx="117866" cy="2286"/>
            </a:xfrm>
            <a:custGeom>
              <a:avLst/>
              <a:gdLst>
                <a:gd name="connsiteX0" fmla="*/ 117866 w 117866"/>
                <a:gd name="connsiteY0" fmla="*/ 0 h 2286"/>
                <a:gd name="connsiteX1" fmla="*/ 102459 w 117866"/>
                <a:gd name="connsiteY1" fmla="*/ 0 h 2286"/>
                <a:gd name="connsiteX2" fmla="*/ 0 w 117866"/>
                <a:gd name="connsiteY2" fmla="*/ 0 h 2286"/>
                <a:gd name="connsiteX3" fmla="*/ 46954 w 117866"/>
                <a:gd name="connsiteY3" fmla="*/ 0 h 2286"/>
              </a:gdLst>
              <a:ahLst/>
              <a:cxnLst>
                <a:cxn ang="0">
                  <a:pos x="connsiteX0" y="connsiteY0"/>
                </a:cxn>
                <a:cxn ang="0">
                  <a:pos x="connsiteX1" y="connsiteY1"/>
                </a:cxn>
                <a:cxn ang="0">
                  <a:pos x="connsiteX2" y="connsiteY2"/>
                </a:cxn>
                <a:cxn ang="0">
                  <a:pos x="connsiteX3" y="connsiteY3"/>
                </a:cxn>
              </a:cxnLst>
              <a:rect l="l" t="t" r="r" b="b"/>
              <a:pathLst>
                <a:path w="117866" h="2286">
                  <a:moveTo>
                    <a:pt x="117866" y="0"/>
                  </a:moveTo>
                  <a:lnTo>
                    <a:pt x="102459" y="0"/>
                  </a:lnTo>
                  <a:moveTo>
                    <a:pt x="0" y="0"/>
                  </a:moveTo>
                  <a:lnTo>
                    <a:pt x="46954" y="0"/>
                  </a:lnTo>
                </a:path>
              </a:pathLst>
            </a:custGeom>
            <a:noFill/>
            <a:ln w="12700" cap="flat">
              <a:solidFill>
                <a:srgbClr val="F1F2F2"/>
              </a:solidFill>
              <a:prstDash val="solid"/>
              <a:round/>
            </a:ln>
          </p:spPr>
          <p:txBody>
            <a:bodyPr rtlCol="0" anchor="ctr"/>
            <a:lstStyle/>
            <a:p>
              <a:endParaRPr lang="en-US"/>
            </a:p>
          </p:txBody>
        </p:sp>
        <p:sp>
          <p:nvSpPr>
            <p:cNvPr id="56" name="Freeform: Shape 55">
              <a:extLst>
                <a:ext uri="{FF2B5EF4-FFF2-40B4-BE49-F238E27FC236}">
                  <a16:creationId xmlns:a16="http://schemas.microsoft.com/office/drawing/2014/main" id="{B82E3383-0A9E-4782-9736-8B22AC5BE620}"/>
                </a:ext>
              </a:extLst>
            </p:cNvPr>
            <p:cNvSpPr/>
            <p:nvPr/>
          </p:nvSpPr>
          <p:spPr>
            <a:xfrm>
              <a:off x="7143942" y="2342508"/>
              <a:ext cx="2286" cy="150053"/>
            </a:xfrm>
            <a:custGeom>
              <a:avLst/>
              <a:gdLst>
                <a:gd name="connsiteX0" fmla="*/ 0 w 2286"/>
                <a:gd name="connsiteY0" fmla="*/ 103784 h 150053"/>
                <a:gd name="connsiteX1" fmla="*/ 0 w 2286"/>
                <a:gd name="connsiteY1" fmla="*/ 150053 h 150053"/>
                <a:gd name="connsiteX2" fmla="*/ 0 w 2286"/>
                <a:gd name="connsiteY2" fmla="*/ 0 h 150053"/>
                <a:gd name="connsiteX3" fmla="*/ 0 w 2286"/>
                <a:gd name="connsiteY3" fmla="*/ 45720 h 150053"/>
              </a:gdLst>
              <a:ahLst/>
              <a:cxnLst>
                <a:cxn ang="0">
                  <a:pos x="connsiteX0" y="connsiteY0"/>
                </a:cxn>
                <a:cxn ang="0">
                  <a:pos x="connsiteX1" y="connsiteY1"/>
                </a:cxn>
                <a:cxn ang="0">
                  <a:pos x="connsiteX2" y="connsiteY2"/>
                </a:cxn>
                <a:cxn ang="0">
                  <a:pos x="connsiteX3" y="connsiteY3"/>
                </a:cxn>
              </a:cxnLst>
              <a:rect l="l" t="t" r="r" b="b"/>
              <a:pathLst>
                <a:path w="2286" h="150053">
                  <a:moveTo>
                    <a:pt x="0" y="103784"/>
                  </a:moveTo>
                  <a:lnTo>
                    <a:pt x="0" y="150053"/>
                  </a:lnTo>
                  <a:moveTo>
                    <a:pt x="0" y="0"/>
                  </a:moveTo>
                  <a:lnTo>
                    <a:pt x="0" y="45720"/>
                  </a:lnTo>
                </a:path>
              </a:pathLst>
            </a:custGeom>
            <a:noFill/>
            <a:ln w="12700" cap="flat">
              <a:solidFill>
                <a:srgbClr val="F1F2F2"/>
              </a:solidFill>
              <a:prstDash val="solid"/>
              <a:round/>
            </a:ln>
          </p:spPr>
          <p:txBody>
            <a:bodyPr rtlCol="0" anchor="ctr"/>
            <a:lstStyle/>
            <a:p>
              <a:endParaRPr lang="en-US"/>
            </a:p>
          </p:txBody>
        </p:sp>
        <p:sp>
          <p:nvSpPr>
            <p:cNvPr id="57" name="Freeform: Shape 56">
              <a:extLst>
                <a:ext uri="{FF2B5EF4-FFF2-40B4-BE49-F238E27FC236}">
                  <a16:creationId xmlns:a16="http://schemas.microsoft.com/office/drawing/2014/main" id="{23366ADC-0E07-4B3D-A236-37F1F6375F21}"/>
                </a:ext>
              </a:extLst>
            </p:cNvPr>
            <p:cNvSpPr/>
            <p:nvPr/>
          </p:nvSpPr>
          <p:spPr>
            <a:xfrm>
              <a:off x="7143942" y="2262590"/>
              <a:ext cx="23797" cy="23797"/>
            </a:xfrm>
            <a:custGeom>
              <a:avLst/>
              <a:gdLst>
                <a:gd name="connsiteX0" fmla="*/ 23797 w 23797"/>
                <a:gd name="connsiteY0" fmla="*/ 0 h 23797"/>
                <a:gd name="connsiteX1" fmla="*/ 0 w 23797"/>
                <a:gd name="connsiteY1" fmla="*/ 0 h 23797"/>
                <a:gd name="connsiteX2" fmla="*/ 0 w 23797"/>
                <a:gd name="connsiteY2" fmla="*/ 23797 h 23797"/>
              </a:gdLst>
              <a:ahLst/>
              <a:cxnLst>
                <a:cxn ang="0">
                  <a:pos x="connsiteX0" y="connsiteY0"/>
                </a:cxn>
                <a:cxn ang="0">
                  <a:pos x="connsiteX1" y="connsiteY1"/>
                </a:cxn>
                <a:cxn ang="0">
                  <a:pos x="connsiteX2" y="connsiteY2"/>
                </a:cxn>
              </a:cxnLst>
              <a:rect l="l" t="t" r="r" b="b"/>
              <a:pathLst>
                <a:path w="23797" h="23797">
                  <a:moveTo>
                    <a:pt x="23797" y="0"/>
                  </a:moveTo>
                  <a:lnTo>
                    <a:pt x="0" y="0"/>
                  </a:lnTo>
                  <a:lnTo>
                    <a:pt x="0" y="23797"/>
                  </a:lnTo>
                </a:path>
              </a:pathLst>
            </a:custGeom>
            <a:noFill/>
            <a:ln w="12700" cap="flat">
              <a:solidFill>
                <a:srgbClr val="F1F2F2"/>
              </a:solidFill>
              <a:prstDash val="solid"/>
              <a:round/>
            </a:ln>
          </p:spPr>
          <p:txBody>
            <a:bodyPr rtlCol="0" anchor="ctr"/>
            <a:lstStyle/>
            <a:p>
              <a:endParaRPr lang="en-US"/>
            </a:p>
          </p:txBody>
        </p:sp>
        <p:sp>
          <p:nvSpPr>
            <p:cNvPr id="58" name="Freeform: Shape 57">
              <a:extLst>
                <a:ext uri="{FF2B5EF4-FFF2-40B4-BE49-F238E27FC236}">
                  <a16:creationId xmlns:a16="http://schemas.microsoft.com/office/drawing/2014/main" id="{6F1528BB-99FA-4403-A288-4E57CDE86214}"/>
                </a:ext>
              </a:extLst>
            </p:cNvPr>
            <p:cNvSpPr/>
            <p:nvPr/>
          </p:nvSpPr>
          <p:spPr>
            <a:xfrm>
              <a:off x="7223883" y="2262590"/>
              <a:ext cx="150053" cy="2286"/>
            </a:xfrm>
            <a:custGeom>
              <a:avLst/>
              <a:gdLst>
                <a:gd name="connsiteX0" fmla="*/ 102459 w 150053"/>
                <a:gd name="connsiteY0" fmla="*/ 0 h 2286"/>
                <a:gd name="connsiteX1" fmla="*/ 150053 w 150053"/>
                <a:gd name="connsiteY1" fmla="*/ 0 h 2286"/>
                <a:gd name="connsiteX2" fmla="*/ 0 w 150053"/>
                <a:gd name="connsiteY2" fmla="*/ 0 h 2286"/>
                <a:gd name="connsiteX3" fmla="*/ 46954 w 150053"/>
                <a:gd name="connsiteY3" fmla="*/ 0 h 2286"/>
              </a:gdLst>
              <a:ahLst/>
              <a:cxnLst>
                <a:cxn ang="0">
                  <a:pos x="connsiteX0" y="connsiteY0"/>
                </a:cxn>
                <a:cxn ang="0">
                  <a:pos x="connsiteX1" y="connsiteY1"/>
                </a:cxn>
                <a:cxn ang="0">
                  <a:pos x="connsiteX2" y="connsiteY2"/>
                </a:cxn>
                <a:cxn ang="0">
                  <a:pos x="connsiteX3" y="connsiteY3"/>
                </a:cxn>
              </a:cxnLst>
              <a:rect l="l" t="t" r="r" b="b"/>
              <a:pathLst>
                <a:path w="150053" h="2286">
                  <a:moveTo>
                    <a:pt x="102459" y="0"/>
                  </a:moveTo>
                  <a:lnTo>
                    <a:pt x="150053" y="0"/>
                  </a:lnTo>
                  <a:moveTo>
                    <a:pt x="0" y="0"/>
                  </a:moveTo>
                  <a:lnTo>
                    <a:pt x="46954" y="0"/>
                  </a:lnTo>
                </a:path>
              </a:pathLst>
            </a:custGeom>
            <a:noFill/>
            <a:ln w="12700" cap="flat">
              <a:solidFill>
                <a:srgbClr val="F1F2F2"/>
              </a:solidFill>
              <a:prstDash val="solid"/>
              <a:round/>
            </a:ln>
          </p:spPr>
          <p:txBody>
            <a:bodyPr rtlCol="0" anchor="ctr"/>
            <a:lstStyle/>
            <a:p>
              <a:endParaRPr lang="en-US"/>
            </a:p>
          </p:txBody>
        </p:sp>
        <p:sp>
          <p:nvSpPr>
            <p:cNvPr id="59" name="Freeform: Shape 58">
              <a:extLst>
                <a:ext uri="{FF2B5EF4-FFF2-40B4-BE49-F238E27FC236}">
                  <a16:creationId xmlns:a16="http://schemas.microsoft.com/office/drawing/2014/main" id="{6B556EAD-62C7-4BE4-86E1-5975EF77A2A7}"/>
                </a:ext>
              </a:extLst>
            </p:cNvPr>
            <p:cNvSpPr/>
            <p:nvPr/>
          </p:nvSpPr>
          <p:spPr>
            <a:xfrm>
              <a:off x="7453237" y="2446293"/>
              <a:ext cx="2286" cy="15453"/>
            </a:xfrm>
            <a:custGeom>
              <a:avLst/>
              <a:gdLst>
                <a:gd name="connsiteX0" fmla="*/ 0 w 2286"/>
                <a:gd name="connsiteY0" fmla="*/ 0 h 15453"/>
                <a:gd name="connsiteX1" fmla="*/ 0 w 2286"/>
                <a:gd name="connsiteY1" fmla="*/ 15453 h 15453"/>
              </a:gdLst>
              <a:ahLst/>
              <a:cxnLst>
                <a:cxn ang="0">
                  <a:pos x="connsiteX0" y="connsiteY0"/>
                </a:cxn>
                <a:cxn ang="0">
                  <a:pos x="connsiteX1" y="connsiteY1"/>
                </a:cxn>
              </a:cxnLst>
              <a:rect l="l" t="t" r="r" b="b"/>
              <a:pathLst>
                <a:path w="2286" h="15453">
                  <a:moveTo>
                    <a:pt x="0" y="0"/>
                  </a:moveTo>
                  <a:lnTo>
                    <a:pt x="0" y="15453"/>
                  </a:lnTo>
                </a:path>
              </a:pathLst>
            </a:custGeom>
            <a:ln w="12700" cap="flat">
              <a:solidFill>
                <a:srgbClr val="F1F2F2"/>
              </a:solidFill>
              <a:prstDash val="solid"/>
              <a:round/>
            </a:ln>
          </p:spPr>
          <p:txBody>
            <a:bodyPr rtlCol="0" anchor="ctr"/>
            <a:lstStyle/>
            <a:p>
              <a:endParaRPr lang="en-US"/>
            </a:p>
          </p:txBody>
        </p:sp>
        <p:sp>
          <p:nvSpPr>
            <p:cNvPr id="60" name="Freeform: Shape 59">
              <a:extLst>
                <a:ext uri="{FF2B5EF4-FFF2-40B4-BE49-F238E27FC236}">
                  <a16:creationId xmlns:a16="http://schemas.microsoft.com/office/drawing/2014/main" id="{85BEA74E-C47B-40A6-95EB-7C17FCA93060}"/>
                </a:ext>
              </a:extLst>
            </p:cNvPr>
            <p:cNvSpPr/>
            <p:nvPr/>
          </p:nvSpPr>
          <p:spPr>
            <a:xfrm>
              <a:off x="7453237" y="2342508"/>
              <a:ext cx="2286" cy="45674"/>
            </a:xfrm>
            <a:custGeom>
              <a:avLst/>
              <a:gdLst>
                <a:gd name="connsiteX0" fmla="*/ 0 w 2286"/>
                <a:gd name="connsiteY0" fmla="*/ 0 h 45674"/>
                <a:gd name="connsiteX1" fmla="*/ 0 w 2286"/>
                <a:gd name="connsiteY1" fmla="*/ 45674 h 45674"/>
              </a:gdLst>
              <a:ahLst/>
              <a:cxnLst>
                <a:cxn ang="0">
                  <a:pos x="connsiteX0" y="connsiteY0"/>
                </a:cxn>
                <a:cxn ang="0">
                  <a:pos x="connsiteX1" y="connsiteY1"/>
                </a:cxn>
              </a:cxnLst>
              <a:rect l="l" t="t" r="r" b="b"/>
              <a:pathLst>
                <a:path w="2286" h="45674">
                  <a:moveTo>
                    <a:pt x="0" y="0"/>
                  </a:moveTo>
                  <a:lnTo>
                    <a:pt x="0" y="45674"/>
                  </a:lnTo>
                </a:path>
              </a:pathLst>
            </a:custGeom>
            <a:ln w="12700" cap="flat">
              <a:solidFill>
                <a:srgbClr val="F1F2F2"/>
              </a:solidFill>
              <a:prstDash val="solid"/>
              <a:round/>
            </a:ln>
          </p:spPr>
          <p:txBody>
            <a:bodyPr rtlCol="0" anchor="ctr"/>
            <a:lstStyle/>
            <a:p>
              <a:endParaRPr lang="en-US"/>
            </a:p>
          </p:txBody>
        </p:sp>
        <p:sp>
          <p:nvSpPr>
            <p:cNvPr id="61" name="Freeform: Shape 60">
              <a:extLst>
                <a:ext uri="{FF2B5EF4-FFF2-40B4-BE49-F238E27FC236}">
                  <a16:creationId xmlns:a16="http://schemas.microsoft.com/office/drawing/2014/main" id="{1FD4B4C9-1B1E-47A1-B94C-638B110088B5}"/>
                </a:ext>
              </a:extLst>
            </p:cNvPr>
            <p:cNvSpPr/>
            <p:nvPr/>
          </p:nvSpPr>
          <p:spPr>
            <a:xfrm>
              <a:off x="7409620" y="2262590"/>
              <a:ext cx="43616" cy="43616"/>
            </a:xfrm>
            <a:custGeom>
              <a:avLst/>
              <a:gdLst>
                <a:gd name="connsiteX0" fmla="*/ 0 w 43616"/>
                <a:gd name="connsiteY0" fmla="*/ 0 h 43616"/>
                <a:gd name="connsiteX1" fmla="*/ 43617 w 43616"/>
                <a:gd name="connsiteY1" fmla="*/ 0 h 43616"/>
                <a:gd name="connsiteX2" fmla="*/ 43617 w 43616"/>
                <a:gd name="connsiteY2" fmla="*/ 43617 h 43616"/>
              </a:gdLst>
              <a:ahLst/>
              <a:cxnLst>
                <a:cxn ang="0">
                  <a:pos x="connsiteX0" y="connsiteY0"/>
                </a:cxn>
                <a:cxn ang="0">
                  <a:pos x="connsiteX1" y="connsiteY1"/>
                </a:cxn>
                <a:cxn ang="0">
                  <a:pos x="connsiteX2" y="connsiteY2"/>
                </a:cxn>
              </a:cxnLst>
              <a:rect l="l" t="t" r="r" b="b"/>
              <a:pathLst>
                <a:path w="43616" h="43616">
                  <a:moveTo>
                    <a:pt x="0" y="0"/>
                  </a:moveTo>
                  <a:lnTo>
                    <a:pt x="43617" y="0"/>
                  </a:lnTo>
                  <a:lnTo>
                    <a:pt x="43617" y="43617"/>
                  </a:lnTo>
                </a:path>
              </a:pathLst>
            </a:custGeom>
            <a:noFill/>
            <a:ln w="12700" cap="flat">
              <a:solidFill>
                <a:srgbClr val="F1F2F2"/>
              </a:solidFill>
              <a:prstDash val="solid"/>
              <a:round/>
            </a:ln>
          </p:spPr>
          <p:txBody>
            <a:bodyPr rtlCol="0" anchor="ctr"/>
            <a:lstStyle/>
            <a:p>
              <a:endParaRPr lang="en-US"/>
            </a:p>
          </p:txBody>
        </p:sp>
        <p:sp>
          <p:nvSpPr>
            <p:cNvPr id="62" name="Freeform: Shape 61">
              <a:extLst>
                <a:ext uri="{FF2B5EF4-FFF2-40B4-BE49-F238E27FC236}">
                  <a16:creationId xmlns:a16="http://schemas.microsoft.com/office/drawing/2014/main" id="{21059204-16A3-4DE2-8A13-362DC42BF7FC}"/>
                </a:ext>
              </a:extLst>
            </p:cNvPr>
            <p:cNvSpPr/>
            <p:nvPr/>
          </p:nvSpPr>
          <p:spPr>
            <a:xfrm>
              <a:off x="7143942" y="2528246"/>
              <a:ext cx="43616" cy="43616"/>
            </a:xfrm>
            <a:custGeom>
              <a:avLst/>
              <a:gdLst>
                <a:gd name="connsiteX0" fmla="*/ 43617 w 43616"/>
                <a:gd name="connsiteY0" fmla="*/ 43617 h 43616"/>
                <a:gd name="connsiteX1" fmla="*/ 0 w 43616"/>
                <a:gd name="connsiteY1" fmla="*/ 43617 h 43616"/>
                <a:gd name="connsiteX2" fmla="*/ 0 w 43616"/>
                <a:gd name="connsiteY2" fmla="*/ 0 h 43616"/>
              </a:gdLst>
              <a:ahLst/>
              <a:cxnLst>
                <a:cxn ang="0">
                  <a:pos x="connsiteX0" y="connsiteY0"/>
                </a:cxn>
                <a:cxn ang="0">
                  <a:pos x="connsiteX1" y="connsiteY1"/>
                </a:cxn>
                <a:cxn ang="0">
                  <a:pos x="connsiteX2" y="connsiteY2"/>
                </a:cxn>
              </a:cxnLst>
              <a:rect l="l" t="t" r="r" b="b"/>
              <a:pathLst>
                <a:path w="43616" h="43616">
                  <a:moveTo>
                    <a:pt x="43617" y="43617"/>
                  </a:moveTo>
                  <a:lnTo>
                    <a:pt x="0" y="43617"/>
                  </a:lnTo>
                  <a:lnTo>
                    <a:pt x="0" y="0"/>
                  </a:lnTo>
                </a:path>
              </a:pathLst>
            </a:custGeom>
            <a:noFill/>
            <a:ln w="12700" cap="flat">
              <a:solidFill>
                <a:srgbClr val="F1F2F2"/>
              </a:solidFill>
              <a:prstDash val="solid"/>
              <a:round/>
            </a:ln>
          </p:spPr>
          <p:txBody>
            <a:bodyPr rtlCol="0" anchor="ctr"/>
            <a:lstStyle/>
            <a:p>
              <a:endParaRPr lang="en-US"/>
            </a:p>
          </p:txBody>
        </p:sp>
        <p:sp>
          <p:nvSpPr>
            <p:cNvPr id="63" name="Freeform: Shape 62">
              <a:extLst>
                <a:ext uri="{FF2B5EF4-FFF2-40B4-BE49-F238E27FC236}">
                  <a16:creationId xmlns:a16="http://schemas.microsoft.com/office/drawing/2014/main" id="{16217B39-6450-47ED-81F8-CE1B5B94C1A5}"/>
                </a:ext>
              </a:extLst>
            </p:cNvPr>
            <p:cNvSpPr/>
            <p:nvPr/>
          </p:nvSpPr>
          <p:spPr>
            <a:xfrm>
              <a:off x="7219288" y="2337936"/>
              <a:ext cx="158602" cy="158602"/>
            </a:xfrm>
            <a:custGeom>
              <a:avLst/>
              <a:gdLst>
                <a:gd name="connsiteX0" fmla="*/ 115352 w 158602"/>
                <a:gd name="connsiteY0" fmla="*/ 158603 h 158602"/>
                <a:gd name="connsiteX1" fmla="*/ 0 w 158602"/>
                <a:gd name="connsiteY1" fmla="*/ 158603 h 158602"/>
                <a:gd name="connsiteX2" fmla="*/ 0 w 158602"/>
                <a:gd name="connsiteY2" fmla="*/ 0 h 158602"/>
                <a:gd name="connsiteX3" fmla="*/ 158603 w 158602"/>
                <a:gd name="connsiteY3" fmla="*/ 0 h 158602"/>
                <a:gd name="connsiteX4" fmla="*/ 158603 w 158602"/>
                <a:gd name="connsiteY4" fmla="*/ 115740 h 1586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02" h="158602">
                  <a:moveTo>
                    <a:pt x="115352" y="158603"/>
                  </a:moveTo>
                  <a:lnTo>
                    <a:pt x="0" y="158603"/>
                  </a:lnTo>
                  <a:lnTo>
                    <a:pt x="0" y="0"/>
                  </a:lnTo>
                  <a:lnTo>
                    <a:pt x="158603" y="0"/>
                  </a:lnTo>
                  <a:lnTo>
                    <a:pt x="158603" y="115740"/>
                  </a:lnTo>
                </a:path>
              </a:pathLst>
            </a:custGeom>
            <a:noFill/>
            <a:ln w="12700" cap="flat">
              <a:solidFill>
                <a:srgbClr val="F1F2F2"/>
              </a:solidFill>
              <a:prstDash val="solid"/>
              <a:round/>
            </a:ln>
          </p:spPr>
          <p:txBody>
            <a:bodyPr rtlCol="0" anchor="ctr"/>
            <a:lstStyle/>
            <a:p>
              <a:endParaRPr lang="en-US"/>
            </a:p>
          </p:txBody>
        </p:sp>
        <p:sp>
          <p:nvSpPr>
            <p:cNvPr id="64" name="Freeform: Shape 63">
              <a:extLst>
                <a:ext uri="{FF2B5EF4-FFF2-40B4-BE49-F238E27FC236}">
                  <a16:creationId xmlns:a16="http://schemas.microsoft.com/office/drawing/2014/main" id="{C67BB35D-BE97-45F5-BEAA-D1A0D3076068}"/>
                </a:ext>
              </a:extLst>
            </p:cNvPr>
            <p:cNvSpPr/>
            <p:nvPr/>
          </p:nvSpPr>
          <p:spPr>
            <a:xfrm>
              <a:off x="7377891" y="2453677"/>
              <a:ext cx="2286" cy="2423"/>
            </a:xfrm>
            <a:custGeom>
              <a:avLst/>
              <a:gdLst>
                <a:gd name="connsiteX0" fmla="*/ 0 w 2286"/>
                <a:gd name="connsiteY0" fmla="*/ 0 h 2423"/>
                <a:gd name="connsiteX1" fmla="*/ 0 w 2286"/>
                <a:gd name="connsiteY1" fmla="*/ 2423 h 2423"/>
              </a:gdLst>
              <a:ahLst/>
              <a:cxnLst>
                <a:cxn ang="0">
                  <a:pos x="connsiteX0" y="connsiteY0"/>
                </a:cxn>
                <a:cxn ang="0">
                  <a:pos x="connsiteX1" y="connsiteY1"/>
                </a:cxn>
              </a:cxnLst>
              <a:rect l="l" t="t" r="r" b="b"/>
              <a:pathLst>
                <a:path w="2286" h="2423">
                  <a:moveTo>
                    <a:pt x="0" y="0"/>
                  </a:moveTo>
                  <a:lnTo>
                    <a:pt x="0" y="2423"/>
                  </a:lnTo>
                </a:path>
              </a:pathLst>
            </a:custGeom>
            <a:ln w="12700" cap="flat">
              <a:solidFill>
                <a:srgbClr val="F1F2F2"/>
              </a:solidFill>
              <a:prstDash val="solid"/>
              <a:round/>
            </a:ln>
          </p:spPr>
          <p:txBody>
            <a:bodyPr rtlCol="0" anchor="ctr"/>
            <a:lstStyle/>
            <a:p>
              <a:endParaRPr lang="en-US"/>
            </a:p>
          </p:txBody>
        </p:sp>
        <p:sp>
          <p:nvSpPr>
            <p:cNvPr id="65" name="Freeform: Shape 64">
              <a:extLst>
                <a:ext uri="{FF2B5EF4-FFF2-40B4-BE49-F238E27FC236}">
                  <a16:creationId xmlns:a16="http://schemas.microsoft.com/office/drawing/2014/main" id="{35A5447A-069C-435C-84B2-346F811F61DA}"/>
                </a:ext>
              </a:extLst>
            </p:cNvPr>
            <p:cNvSpPr/>
            <p:nvPr/>
          </p:nvSpPr>
          <p:spPr>
            <a:xfrm>
              <a:off x="7344287" y="2464672"/>
              <a:ext cx="130484" cy="130484"/>
            </a:xfrm>
            <a:custGeom>
              <a:avLst/>
              <a:gdLst>
                <a:gd name="connsiteX0" fmla="*/ 130485 w 130484"/>
                <a:gd name="connsiteY0" fmla="*/ 65242 h 130484"/>
                <a:gd name="connsiteX1" fmla="*/ 65242 w 130484"/>
                <a:gd name="connsiteY1" fmla="*/ 130485 h 130484"/>
                <a:gd name="connsiteX2" fmla="*/ 0 w 130484"/>
                <a:gd name="connsiteY2" fmla="*/ 65242 h 130484"/>
                <a:gd name="connsiteX3" fmla="*/ 65242 w 130484"/>
                <a:gd name="connsiteY3" fmla="*/ 0 h 130484"/>
                <a:gd name="connsiteX4" fmla="*/ 130485 w 130484"/>
                <a:gd name="connsiteY4" fmla="*/ 65242 h 1304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484" h="130484">
                  <a:moveTo>
                    <a:pt x="130485" y="65242"/>
                  </a:moveTo>
                  <a:cubicBezTo>
                    <a:pt x="130485" y="101275"/>
                    <a:pt x="101275" y="130485"/>
                    <a:pt x="65242" y="130485"/>
                  </a:cubicBezTo>
                  <a:cubicBezTo>
                    <a:pt x="29210" y="130485"/>
                    <a:pt x="0" y="101275"/>
                    <a:pt x="0" y="65242"/>
                  </a:cubicBezTo>
                  <a:cubicBezTo>
                    <a:pt x="0" y="29210"/>
                    <a:pt x="29210" y="0"/>
                    <a:pt x="65242" y="0"/>
                  </a:cubicBezTo>
                  <a:cubicBezTo>
                    <a:pt x="101275" y="0"/>
                    <a:pt x="130485" y="29210"/>
                    <a:pt x="130485" y="65242"/>
                  </a:cubicBezTo>
                  <a:close/>
                </a:path>
              </a:pathLst>
            </a:custGeom>
            <a:noFill/>
            <a:ln w="12700" cap="flat">
              <a:solidFill>
                <a:srgbClr val="527FFF"/>
              </a:solidFill>
              <a:prstDash val="solid"/>
              <a:round/>
            </a:ln>
          </p:spPr>
          <p:txBody>
            <a:bodyPr rtlCol="0" anchor="ctr"/>
            <a:lstStyle/>
            <a:p>
              <a:endParaRPr lang="en-US"/>
            </a:p>
          </p:txBody>
        </p:sp>
        <p:sp>
          <p:nvSpPr>
            <p:cNvPr id="66" name="Freeform: Shape 65">
              <a:extLst>
                <a:ext uri="{FF2B5EF4-FFF2-40B4-BE49-F238E27FC236}">
                  <a16:creationId xmlns:a16="http://schemas.microsoft.com/office/drawing/2014/main" id="{69942F3E-B7FB-40E4-853F-D3119C8C8A18}"/>
                </a:ext>
              </a:extLst>
            </p:cNvPr>
            <p:cNvSpPr/>
            <p:nvPr/>
          </p:nvSpPr>
          <p:spPr>
            <a:xfrm>
              <a:off x="7374896" y="2507146"/>
              <a:ext cx="67962" cy="48326"/>
            </a:xfrm>
            <a:custGeom>
              <a:avLst/>
              <a:gdLst>
                <a:gd name="connsiteX0" fmla="*/ 0 w 67962"/>
                <a:gd name="connsiteY0" fmla="*/ 28689 h 48326"/>
                <a:gd name="connsiteX1" fmla="*/ 19637 w 67962"/>
                <a:gd name="connsiteY1" fmla="*/ 48326 h 48326"/>
                <a:gd name="connsiteX2" fmla="*/ 67963 w 67962"/>
                <a:gd name="connsiteY2" fmla="*/ 0 h 48326"/>
              </a:gdLst>
              <a:ahLst/>
              <a:cxnLst>
                <a:cxn ang="0">
                  <a:pos x="connsiteX0" y="connsiteY0"/>
                </a:cxn>
                <a:cxn ang="0">
                  <a:pos x="connsiteX1" y="connsiteY1"/>
                </a:cxn>
                <a:cxn ang="0">
                  <a:pos x="connsiteX2" y="connsiteY2"/>
                </a:cxn>
              </a:cxnLst>
              <a:rect l="l" t="t" r="r" b="b"/>
              <a:pathLst>
                <a:path w="67962" h="48326">
                  <a:moveTo>
                    <a:pt x="0" y="28689"/>
                  </a:moveTo>
                  <a:lnTo>
                    <a:pt x="19637" y="48326"/>
                  </a:lnTo>
                  <a:lnTo>
                    <a:pt x="67963" y="0"/>
                  </a:lnTo>
                </a:path>
              </a:pathLst>
            </a:custGeom>
            <a:noFill/>
            <a:ln w="12700" cap="flat">
              <a:solidFill>
                <a:srgbClr val="527FFF"/>
              </a:solidFill>
              <a:prstDash val="solid"/>
              <a:round/>
            </a:ln>
          </p:spPr>
          <p:txBody>
            <a:bodyPr rtlCol="0" anchor="ctr"/>
            <a:lstStyle/>
            <a:p>
              <a:endParaRPr lang="en-US"/>
            </a:p>
          </p:txBody>
        </p:sp>
      </p:grpSp>
      <p:grpSp>
        <p:nvGrpSpPr>
          <p:cNvPr id="67" name="Graphic 210">
            <a:extLst>
              <a:ext uri="{FF2B5EF4-FFF2-40B4-BE49-F238E27FC236}">
                <a16:creationId xmlns:a16="http://schemas.microsoft.com/office/drawing/2014/main" id="{4FC4CB96-7633-4D65-AE70-23B2C9B21829}"/>
              </a:ext>
            </a:extLst>
          </p:cNvPr>
          <p:cNvGrpSpPr/>
          <p:nvPr/>
        </p:nvGrpSpPr>
        <p:grpSpPr>
          <a:xfrm>
            <a:off x="3986243" y="2343150"/>
            <a:ext cx="457200" cy="457200"/>
            <a:chOff x="1176338" y="1619250"/>
            <a:chExt cx="457200" cy="457200"/>
          </a:xfrm>
        </p:grpSpPr>
        <p:sp>
          <p:nvSpPr>
            <p:cNvPr id="68" name="Freeform: Shape 67">
              <a:extLst>
                <a:ext uri="{FF2B5EF4-FFF2-40B4-BE49-F238E27FC236}">
                  <a16:creationId xmlns:a16="http://schemas.microsoft.com/office/drawing/2014/main" id="{308681D0-3C27-497B-8A0A-BB8B306187D1}"/>
                </a:ext>
              </a:extLst>
            </p:cNvPr>
            <p:cNvSpPr/>
            <p:nvPr/>
          </p:nvSpPr>
          <p:spPr>
            <a:xfrm>
              <a:off x="1240826" y="1711490"/>
              <a:ext cx="188526" cy="272719"/>
            </a:xfrm>
            <a:custGeom>
              <a:avLst/>
              <a:gdLst>
                <a:gd name="connsiteX0" fmla="*/ 0 w 188526"/>
                <a:gd name="connsiteY0" fmla="*/ 94915 h 272719"/>
                <a:gd name="connsiteX1" fmla="*/ 0 w 188526"/>
                <a:gd name="connsiteY1" fmla="*/ 272720 h 272719"/>
                <a:gd name="connsiteX2" fmla="*/ 188526 w 188526"/>
                <a:gd name="connsiteY2" fmla="*/ 272720 h 272719"/>
                <a:gd name="connsiteX3" fmla="*/ 188526 w 188526"/>
                <a:gd name="connsiteY3" fmla="*/ 0 h 272719"/>
                <a:gd name="connsiteX4" fmla="*/ 0 w 188526"/>
                <a:gd name="connsiteY4" fmla="*/ 0 h 272719"/>
                <a:gd name="connsiteX5" fmla="*/ 0 w 188526"/>
                <a:gd name="connsiteY5" fmla="*/ 93429 h 272719"/>
                <a:gd name="connsiteX6" fmla="*/ 0 w 188526"/>
                <a:gd name="connsiteY6" fmla="*/ 94915 h 272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526" h="272719">
                  <a:moveTo>
                    <a:pt x="0" y="94915"/>
                  </a:moveTo>
                  <a:lnTo>
                    <a:pt x="0" y="272720"/>
                  </a:lnTo>
                  <a:lnTo>
                    <a:pt x="188526" y="272720"/>
                  </a:lnTo>
                  <a:lnTo>
                    <a:pt x="188526" y="0"/>
                  </a:lnTo>
                  <a:lnTo>
                    <a:pt x="0" y="0"/>
                  </a:lnTo>
                  <a:lnTo>
                    <a:pt x="0" y="93429"/>
                  </a:lnTo>
                  <a:lnTo>
                    <a:pt x="0" y="94915"/>
                  </a:lnTo>
                  <a:close/>
                </a:path>
              </a:pathLst>
            </a:custGeom>
            <a:noFill/>
            <a:ln w="12700" cap="flat">
              <a:solidFill>
                <a:srgbClr val="F1F2F2"/>
              </a:solidFill>
              <a:custDash>
                <a:ds d="300000" sp="450000"/>
              </a:custDash>
              <a:round/>
            </a:ln>
          </p:spPr>
          <p:txBody>
            <a:bodyPr rtlCol="0" anchor="ctr"/>
            <a:lstStyle/>
            <a:p>
              <a:endParaRPr lang="en-US"/>
            </a:p>
          </p:txBody>
        </p:sp>
        <p:sp>
          <p:nvSpPr>
            <p:cNvPr id="69" name="Freeform: Shape 68">
              <a:extLst>
                <a:ext uri="{FF2B5EF4-FFF2-40B4-BE49-F238E27FC236}">
                  <a16:creationId xmlns:a16="http://schemas.microsoft.com/office/drawing/2014/main" id="{0915337A-94F6-4829-BF5D-2195BCAFCFE0}"/>
                </a:ext>
              </a:extLst>
            </p:cNvPr>
            <p:cNvSpPr/>
            <p:nvPr/>
          </p:nvSpPr>
          <p:spPr>
            <a:xfrm>
              <a:off x="1305839" y="1795340"/>
              <a:ext cx="16139" cy="2286"/>
            </a:xfrm>
            <a:custGeom>
              <a:avLst/>
              <a:gdLst>
                <a:gd name="connsiteX0" fmla="*/ 0 w 16139"/>
                <a:gd name="connsiteY0" fmla="*/ 0 h 2286"/>
                <a:gd name="connsiteX1" fmla="*/ 16139 w 16139"/>
                <a:gd name="connsiteY1" fmla="*/ 0 h 2286"/>
              </a:gdLst>
              <a:ahLst/>
              <a:cxnLst>
                <a:cxn ang="0">
                  <a:pos x="connsiteX0" y="connsiteY0"/>
                </a:cxn>
                <a:cxn ang="0">
                  <a:pos x="connsiteX1" y="connsiteY1"/>
                </a:cxn>
              </a:cxnLst>
              <a:rect l="l" t="t" r="r" b="b"/>
              <a:pathLst>
                <a:path w="16139" h="2286">
                  <a:moveTo>
                    <a:pt x="0" y="0"/>
                  </a:moveTo>
                  <a:lnTo>
                    <a:pt x="16139" y="0"/>
                  </a:lnTo>
                </a:path>
              </a:pathLst>
            </a:custGeom>
            <a:ln w="12700" cap="flat">
              <a:solidFill>
                <a:srgbClr val="F1F2F2"/>
              </a:solidFill>
              <a:prstDash val="solid"/>
              <a:round/>
            </a:ln>
          </p:spPr>
          <p:txBody>
            <a:bodyPr rtlCol="0" anchor="ctr"/>
            <a:lstStyle/>
            <a:p>
              <a:endParaRPr lang="en-US"/>
            </a:p>
          </p:txBody>
        </p:sp>
        <p:sp>
          <p:nvSpPr>
            <p:cNvPr id="70" name="Freeform: Shape 69">
              <a:extLst>
                <a:ext uri="{FF2B5EF4-FFF2-40B4-BE49-F238E27FC236}">
                  <a16:creationId xmlns:a16="http://schemas.microsoft.com/office/drawing/2014/main" id="{4022B1D3-3F18-433E-AB59-0CDD99DB96F0}"/>
                </a:ext>
              </a:extLst>
            </p:cNvPr>
            <p:cNvSpPr/>
            <p:nvPr/>
          </p:nvSpPr>
          <p:spPr>
            <a:xfrm>
              <a:off x="1270201" y="1749872"/>
              <a:ext cx="129776" cy="45468"/>
            </a:xfrm>
            <a:custGeom>
              <a:avLst/>
              <a:gdLst>
                <a:gd name="connsiteX0" fmla="*/ 63871 w 129776"/>
                <a:gd name="connsiteY0" fmla="*/ 45469 h 45468"/>
                <a:gd name="connsiteX1" fmla="*/ 129776 w 129776"/>
                <a:gd name="connsiteY1" fmla="*/ 45469 h 45468"/>
                <a:gd name="connsiteX2" fmla="*/ 129776 w 129776"/>
                <a:gd name="connsiteY2" fmla="*/ 0 h 45468"/>
                <a:gd name="connsiteX3" fmla="*/ 0 w 129776"/>
                <a:gd name="connsiteY3" fmla="*/ 0 h 45468"/>
                <a:gd name="connsiteX4" fmla="*/ 0 w 129776"/>
                <a:gd name="connsiteY4" fmla="*/ 45469 h 45468"/>
                <a:gd name="connsiteX5" fmla="*/ 22723 w 129776"/>
                <a:gd name="connsiteY5" fmla="*/ 45469 h 45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9776" h="45468">
                  <a:moveTo>
                    <a:pt x="63871" y="45469"/>
                  </a:moveTo>
                  <a:lnTo>
                    <a:pt x="129776" y="45469"/>
                  </a:lnTo>
                  <a:lnTo>
                    <a:pt x="129776" y="0"/>
                  </a:lnTo>
                  <a:lnTo>
                    <a:pt x="0" y="0"/>
                  </a:lnTo>
                  <a:lnTo>
                    <a:pt x="0" y="45469"/>
                  </a:lnTo>
                  <a:lnTo>
                    <a:pt x="22723" y="45469"/>
                  </a:lnTo>
                </a:path>
              </a:pathLst>
            </a:custGeom>
            <a:noFill/>
            <a:ln w="12700" cap="flat">
              <a:solidFill>
                <a:srgbClr val="F1F2F2"/>
              </a:solidFill>
              <a:prstDash val="solid"/>
              <a:round/>
            </a:ln>
          </p:spPr>
          <p:txBody>
            <a:bodyPr rtlCol="0" anchor="ctr"/>
            <a:lstStyle/>
            <a:p>
              <a:endParaRPr lang="en-US"/>
            </a:p>
          </p:txBody>
        </p:sp>
        <p:sp>
          <p:nvSpPr>
            <p:cNvPr id="71" name="Freeform: Shape 70">
              <a:extLst>
                <a:ext uri="{FF2B5EF4-FFF2-40B4-BE49-F238E27FC236}">
                  <a16:creationId xmlns:a16="http://schemas.microsoft.com/office/drawing/2014/main" id="{BB9E4EEB-FD86-472E-B242-C78660B6664F}"/>
                </a:ext>
              </a:extLst>
            </p:cNvPr>
            <p:cNvSpPr/>
            <p:nvPr/>
          </p:nvSpPr>
          <p:spPr>
            <a:xfrm rot="10800000">
              <a:off x="1270201" y="1829447"/>
              <a:ext cx="129776" cy="45468"/>
            </a:xfrm>
            <a:custGeom>
              <a:avLst/>
              <a:gdLst>
                <a:gd name="connsiteX0" fmla="*/ 0 w 129776"/>
                <a:gd name="connsiteY0" fmla="*/ 0 h 45468"/>
                <a:gd name="connsiteX1" fmla="*/ 129776 w 129776"/>
                <a:gd name="connsiteY1" fmla="*/ 0 h 45468"/>
                <a:gd name="connsiteX2" fmla="*/ 129776 w 129776"/>
                <a:gd name="connsiteY2" fmla="*/ 45469 h 45468"/>
                <a:gd name="connsiteX3" fmla="*/ 0 w 129776"/>
                <a:gd name="connsiteY3" fmla="*/ 45469 h 45468"/>
              </a:gdLst>
              <a:ahLst/>
              <a:cxnLst>
                <a:cxn ang="0">
                  <a:pos x="connsiteX0" y="connsiteY0"/>
                </a:cxn>
                <a:cxn ang="0">
                  <a:pos x="connsiteX1" y="connsiteY1"/>
                </a:cxn>
                <a:cxn ang="0">
                  <a:pos x="connsiteX2" y="connsiteY2"/>
                </a:cxn>
                <a:cxn ang="0">
                  <a:pos x="connsiteX3" y="connsiteY3"/>
                </a:cxn>
              </a:cxnLst>
              <a:rect l="l" t="t" r="r" b="b"/>
              <a:pathLst>
                <a:path w="129776" h="45468">
                  <a:moveTo>
                    <a:pt x="0" y="0"/>
                  </a:moveTo>
                  <a:lnTo>
                    <a:pt x="129776" y="0"/>
                  </a:lnTo>
                  <a:lnTo>
                    <a:pt x="129776" y="45469"/>
                  </a:lnTo>
                  <a:lnTo>
                    <a:pt x="0" y="45469"/>
                  </a:lnTo>
                  <a:close/>
                </a:path>
              </a:pathLst>
            </a:custGeom>
            <a:noFill/>
            <a:ln w="12700" cap="flat">
              <a:solidFill>
                <a:srgbClr val="F1F2F2"/>
              </a:solidFill>
              <a:prstDash val="solid"/>
              <a:round/>
            </a:ln>
          </p:spPr>
          <p:txBody>
            <a:bodyPr rtlCol="0" anchor="ctr"/>
            <a:lstStyle/>
            <a:p>
              <a:endParaRPr lang="en-US"/>
            </a:p>
          </p:txBody>
        </p:sp>
        <p:sp>
          <p:nvSpPr>
            <p:cNvPr id="72" name="Freeform: Shape 71">
              <a:extLst>
                <a:ext uri="{FF2B5EF4-FFF2-40B4-BE49-F238E27FC236}">
                  <a16:creationId xmlns:a16="http://schemas.microsoft.com/office/drawing/2014/main" id="{17691DE7-1B30-436B-B7C0-4A03FBC3521C}"/>
                </a:ext>
              </a:extLst>
            </p:cNvPr>
            <p:cNvSpPr/>
            <p:nvPr/>
          </p:nvSpPr>
          <p:spPr>
            <a:xfrm rot="10800000">
              <a:off x="1270201" y="1909023"/>
              <a:ext cx="129776" cy="45468"/>
            </a:xfrm>
            <a:custGeom>
              <a:avLst/>
              <a:gdLst>
                <a:gd name="connsiteX0" fmla="*/ 0 w 129776"/>
                <a:gd name="connsiteY0" fmla="*/ 0 h 45468"/>
                <a:gd name="connsiteX1" fmla="*/ 129776 w 129776"/>
                <a:gd name="connsiteY1" fmla="*/ 0 h 45468"/>
                <a:gd name="connsiteX2" fmla="*/ 129776 w 129776"/>
                <a:gd name="connsiteY2" fmla="*/ 45469 h 45468"/>
                <a:gd name="connsiteX3" fmla="*/ 0 w 129776"/>
                <a:gd name="connsiteY3" fmla="*/ 45469 h 45468"/>
              </a:gdLst>
              <a:ahLst/>
              <a:cxnLst>
                <a:cxn ang="0">
                  <a:pos x="connsiteX0" y="connsiteY0"/>
                </a:cxn>
                <a:cxn ang="0">
                  <a:pos x="connsiteX1" y="connsiteY1"/>
                </a:cxn>
                <a:cxn ang="0">
                  <a:pos x="connsiteX2" y="connsiteY2"/>
                </a:cxn>
                <a:cxn ang="0">
                  <a:pos x="connsiteX3" y="connsiteY3"/>
                </a:cxn>
              </a:cxnLst>
              <a:rect l="l" t="t" r="r" b="b"/>
              <a:pathLst>
                <a:path w="129776" h="45468">
                  <a:moveTo>
                    <a:pt x="0" y="0"/>
                  </a:moveTo>
                  <a:lnTo>
                    <a:pt x="129776" y="0"/>
                  </a:lnTo>
                  <a:lnTo>
                    <a:pt x="129776" y="45469"/>
                  </a:lnTo>
                  <a:lnTo>
                    <a:pt x="0" y="45469"/>
                  </a:lnTo>
                  <a:close/>
                </a:path>
              </a:pathLst>
            </a:custGeom>
            <a:noFill/>
            <a:ln w="12700" cap="flat">
              <a:solidFill>
                <a:srgbClr val="F1F2F2"/>
              </a:solidFill>
              <a:prstDash val="solid"/>
              <a:round/>
            </a:ln>
          </p:spPr>
          <p:txBody>
            <a:bodyPr rtlCol="0" anchor="ctr"/>
            <a:lstStyle/>
            <a:p>
              <a:endParaRPr lang="en-US"/>
            </a:p>
          </p:txBody>
        </p:sp>
        <p:sp>
          <p:nvSpPr>
            <p:cNvPr id="73" name="Freeform: Shape 72">
              <a:extLst>
                <a:ext uri="{FF2B5EF4-FFF2-40B4-BE49-F238E27FC236}">
                  <a16:creationId xmlns:a16="http://schemas.microsoft.com/office/drawing/2014/main" id="{8F63D413-B37B-4B4B-B3AA-EE14890F31C9}"/>
                </a:ext>
              </a:extLst>
            </p:cNvPr>
            <p:cNvSpPr/>
            <p:nvPr/>
          </p:nvSpPr>
          <p:spPr>
            <a:xfrm>
              <a:off x="1432370" y="1847987"/>
              <a:ext cx="50474" cy="2286"/>
            </a:xfrm>
            <a:custGeom>
              <a:avLst/>
              <a:gdLst>
                <a:gd name="connsiteX0" fmla="*/ 0 w 50474"/>
                <a:gd name="connsiteY0" fmla="*/ 0 h 2286"/>
                <a:gd name="connsiteX1" fmla="*/ 50475 w 50474"/>
                <a:gd name="connsiteY1" fmla="*/ 0 h 2286"/>
              </a:gdLst>
              <a:ahLst/>
              <a:cxnLst>
                <a:cxn ang="0">
                  <a:pos x="connsiteX0" y="connsiteY0"/>
                </a:cxn>
                <a:cxn ang="0">
                  <a:pos x="connsiteX1" y="connsiteY1"/>
                </a:cxn>
              </a:cxnLst>
              <a:rect l="l" t="t" r="r" b="b"/>
              <a:pathLst>
                <a:path w="50474" h="2286">
                  <a:moveTo>
                    <a:pt x="0" y="0"/>
                  </a:moveTo>
                  <a:lnTo>
                    <a:pt x="50475" y="0"/>
                  </a:lnTo>
                </a:path>
              </a:pathLst>
            </a:custGeom>
            <a:ln w="12700" cap="flat">
              <a:solidFill>
                <a:srgbClr val="527FFF"/>
              </a:solidFill>
              <a:prstDash val="solid"/>
              <a:round/>
            </a:ln>
          </p:spPr>
          <p:txBody>
            <a:bodyPr rtlCol="0" anchor="ctr"/>
            <a:lstStyle/>
            <a:p>
              <a:endParaRPr lang="en-US"/>
            </a:p>
          </p:txBody>
        </p:sp>
        <p:sp>
          <p:nvSpPr>
            <p:cNvPr id="74" name="Freeform: Shape 73">
              <a:extLst>
                <a:ext uri="{FF2B5EF4-FFF2-40B4-BE49-F238E27FC236}">
                  <a16:creationId xmlns:a16="http://schemas.microsoft.com/office/drawing/2014/main" id="{2ED0A850-C8D0-4C06-82A6-56B490CBB37C}"/>
                </a:ext>
              </a:extLst>
            </p:cNvPr>
            <p:cNvSpPr/>
            <p:nvPr/>
          </p:nvSpPr>
          <p:spPr>
            <a:xfrm>
              <a:off x="1480444" y="1748203"/>
              <a:ext cx="2286" cy="199019"/>
            </a:xfrm>
            <a:custGeom>
              <a:avLst/>
              <a:gdLst>
                <a:gd name="connsiteX0" fmla="*/ 0 w 2286"/>
                <a:gd name="connsiteY0" fmla="*/ 199019 h 199019"/>
                <a:gd name="connsiteX1" fmla="*/ 0 w 2286"/>
                <a:gd name="connsiteY1" fmla="*/ 0 h 199019"/>
              </a:gdLst>
              <a:ahLst/>
              <a:cxnLst>
                <a:cxn ang="0">
                  <a:pos x="connsiteX0" y="connsiteY0"/>
                </a:cxn>
                <a:cxn ang="0">
                  <a:pos x="connsiteX1" y="connsiteY1"/>
                </a:cxn>
              </a:cxnLst>
              <a:rect l="l" t="t" r="r" b="b"/>
              <a:pathLst>
                <a:path w="2286" h="199019">
                  <a:moveTo>
                    <a:pt x="0" y="199019"/>
                  </a:moveTo>
                  <a:lnTo>
                    <a:pt x="0" y="0"/>
                  </a:lnTo>
                </a:path>
              </a:pathLst>
            </a:custGeom>
            <a:ln w="12700" cap="flat">
              <a:solidFill>
                <a:srgbClr val="527FFF"/>
              </a:solidFill>
              <a:prstDash val="solid"/>
              <a:round/>
            </a:ln>
          </p:spPr>
          <p:txBody>
            <a:bodyPr rtlCol="0" anchor="ctr"/>
            <a:lstStyle/>
            <a:p>
              <a:endParaRPr lang="en-US"/>
            </a:p>
          </p:txBody>
        </p:sp>
        <p:sp>
          <p:nvSpPr>
            <p:cNvPr id="75" name="Freeform: Shape 74">
              <a:extLst>
                <a:ext uri="{FF2B5EF4-FFF2-40B4-BE49-F238E27FC236}">
                  <a16:creationId xmlns:a16="http://schemas.microsoft.com/office/drawing/2014/main" id="{67BC9B3C-A07E-485D-909A-64F74E27EA62}"/>
                </a:ext>
              </a:extLst>
            </p:cNvPr>
            <p:cNvSpPr/>
            <p:nvPr/>
          </p:nvSpPr>
          <p:spPr>
            <a:xfrm>
              <a:off x="1479530" y="1750740"/>
              <a:ext cx="46611" cy="2286"/>
            </a:xfrm>
            <a:custGeom>
              <a:avLst/>
              <a:gdLst>
                <a:gd name="connsiteX0" fmla="*/ 46612 w 46611"/>
                <a:gd name="connsiteY0" fmla="*/ 0 h 2286"/>
                <a:gd name="connsiteX1" fmla="*/ 0 w 46611"/>
                <a:gd name="connsiteY1" fmla="*/ 0 h 2286"/>
              </a:gdLst>
              <a:ahLst/>
              <a:cxnLst>
                <a:cxn ang="0">
                  <a:pos x="connsiteX0" y="connsiteY0"/>
                </a:cxn>
                <a:cxn ang="0">
                  <a:pos x="connsiteX1" y="connsiteY1"/>
                </a:cxn>
              </a:cxnLst>
              <a:rect l="l" t="t" r="r" b="b"/>
              <a:pathLst>
                <a:path w="46611" h="2286">
                  <a:moveTo>
                    <a:pt x="46612" y="0"/>
                  </a:moveTo>
                  <a:lnTo>
                    <a:pt x="0" y="0"/>
                  </a:lnTo>
                </a:path>
              </a:pathLst>
            </a:custGeom>
            <a:ln w="12700" cap="flat">
              <a:solidFill>
                <a:srgbClr val="527FFF"/>
              </a:solidFill>
              <a:prstDash val="solid"/>
              <a:round/>
            </a:ln>
          </p:spPr>
          <p:txBody>
            <a:bodyPr rtlCol="0" anchor="ctr"/>
            <a:lstStyle/>
            <a:p>
              <a:endParaRPr lang="en-US"/>
            </a:p>
          </p:txBody>
        </p:sp>
        <p:sp>
          <p:nvSpPr>
            <p:cNvPr id="76" name="Freeform: Shape 75">
              <a:extLst>
                <a:ext uri="{FF2B5EF4-FFF2-40B4-BE49-F238E27FC236}">
                  <a16:creationId xmlns:a16="http://schemas.microsoft.com/office/drawing/2014/main" id="{8326A120-D75F-4A8A-84AD-30B8826973A2}"/>
                </a:ext>
              </a:extLst>
            </p:cNvPr>
            <p:cNvSpPr/>
            <p:nvPr/>
          </p:nvSpPr>
          <p:spPr>
            <a:xfrm>
              <a:off x="1526141" y="1729183"/>
              <a:ext cx="42885" cy="42885"/>
            </a:xfrm>
            <a:custGeom>
              <a:avLst/>
              <a:gdLst>
                <a:gd name="connsiteX0" fmla="*/ 42885 w 42885"/>
                <a:gd name="connsiteY0" fmla="*/ 21443 h 42885"/>
                <a:gd name="connsiteX1" fmla="*/ 21443 w 42885"/>
                <a:gd name="connsiteY1" fmla="*/ 42885 h 42885"/>
                <a:gd name="connsiteX2" fmla="*/ 0 w 42885"/>
                <a:gd name="connsiteY2" fmla="*/ 21443 h 42885"/>
                <a:gd name="connsiteX3" fmla="*/ 21443 w 42885"/>
                <a:gd name="connsiteY3" fmla="*/ 0 h 42885"/>
                <a:gd name="connsiteX4" fmla="*/ 42885 w 42885"/>
                <a:gd name="connsiteY4" fmla="*/ 21443 h 428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885" h="42885">
                  <a:moveTo>
                    <a:pt x="42885" y="21443"/>
                  </a:moveTo>
                  <a:cubicBezTo>
                    <a:pt x="42885" y="33285"/>
                    <a:pt x="33285" y="42885"/>
                    <a:pt x="21443" y="42885"/>
                  </a:cubicBezTo>
                  <a:cubicBezTo>
                    <a:pt x="9600" y="42885"/>
                    <a:pt x="0" y="33285"/>
                    <a:pt x="0" y="21443"/>
                  </a:cubicBezTo>
                  <a:cubicBezTo>
                    <a:pt x="0" y="9600"/>
                    <a:pt x="9600" y="0"/>
                    <a:pt x="21443" y="0"/>
                  </a:cubicBezTo>
                  <a:cubicBezTo>
                    <a:pt x="33285" y="0"/>
                    <a:pt x="42885" y="9600"/>
                    <a:pt x="42885" y="21443"/>
                  </a:cubicBezTo>
                  <a:close/>
                </a:path>
              </a:pathLst>
            </a:custGeom>
            <a:noFill/>
            <a:ln w="12700" cap="flat">
              <a:solidFill>
                <a:srgbClr val="527FFF"/>
              </a:solidFill>
              <a:prstDash val="solid"/>
              <a:round/>
            </a:ln>
          </p:spPr>
          <p:txBody>
            <a:bodyPr rtlCol="0" anchor="ctr"/>
            <a:lstStyle/>
            <a:p>
              <a:endParaRPr lang="en-US"/>
            </a:p>
          </p:txBody>
        </p:sp>
        <p:sp>
          <p:nvSpPr>
            <p:cNvPr id="77" name="Freeform: Shape 76">
              <a:extLst>
                <a:ext uri="{FF2B5EF4-FFF2-40B4-BE49-F238E27FC236}">
                  <a16:creationId xmlns:a16="http://schemas.microsoft.com/office/drawing/2014/main" id="{A698F317-D1EA-4C55-B130-6A4E69FA247C}"/>
                </a:ext>
              </a:extLst>
            </p:cNvPr>
            <p:cNvSpPr/>
            <p:nvPr/>
          </p:nvSpPr>
          <p:spPr>
            <a:xfrm>
              <a:off x="1479530" y="1945187"/>
              <a:ext cx="46611" cy="2286"/>
            </a:xfrm>
            <a:custGeom>
              <a:avLst/>
              <a:gdLst>
                <a:gd name="connsiteX0" fmla="*/ 46612 w 46611"/>
                <a:gd name="connsiteY0" fmla="*/ 0 h 2286"/>
                <a:gd name="connsiteX1" fmla="*/ 0 w 46611"/>
                <a:gd name="connsiteY1" fmla="*/ 0 h 2286"/>
              </a:gdLst>
              <a:ahLst/>
              <a:cxnLst>
                <a:cxn ang="0">
                  <a:pos x="connsiteX0" y="connsiteY0"/>
                </a:cxn>
                <a:cxn ang="0">
                  <a:pos x="connsiteX1" y="connsiteY1"/>
                </a:cxn>
              </a:cxnLst>
              <a:rect l="l" t="t" r="r" b="b"/>
              <a:pathLst>
                <a:path w="46611" h="2286">
                  <a:moveTo>
                    <a:pt x="46612" y="0"/>
                  </a:moveTo>
                  <a:lnTo>
                    <a:pt x="0" y="0"/>
                  </a:lnTo>
                </a:path>
              </a:pathLst>
            </a:custGeom>
            <a:ln w="12700" cap="flat">
              <a:solidFill>
                <a:srgbClr val="527FFF"/>
              </a:solidFill>
              <a:prstDash val="solid"/>
              <a:round/>
            </a:ln>
          </p:spPr>
          <p:txBody>
            <a:bodyPr rtlCol="0" anchor="ctr"/>
            <a:lstStyle/>
            <a:p>
              <a:endParaRPr lang="en-US"/>
            </a:p>
          </p:txBody>
        </p:sp>
        <p:sp>
          <p:nvSpPr>
            <p:cNvPr id="78" name="Freeform: Shape 77">
              <a:extLst>
                <a:ext uri="{FF2B5EF4-FFF2-40B4-BE49-F238E27FC236}">
                  <a16:creationId xmlns:a16="http://schemas.microsoft.com/office/drawing/2014/main" id="{97565298-26C1-49D4-A896-EFD580252D84}"/>
                </a:ext>
              </a:extLst>
            </p:cNvPr>
            <p:cNvSpPr/>
            <p:nvPr/>
          </p:nvSpPr>
          <p:spPr>
            <a:xfrm>
              <a:off x="1526141" y="1923630"/>
              <a:ext cx="42885" cy="42885"/>
            </a:xfrm>
            <a:custGeom>
              <a:avLst/>
              <a:gdLst>
                <a:gd name="connsiteX0" fmla="*/ 42885 w 42885"/>
                <a:gd name="connsiteY0" fmla="*/ 21443 h 42885"/>
                <a:gd name="connsiteX1" fmla="*/ 21443 w 42885"/>
                <a:gd name="connsiteY1" fmla="*/ 42885 h 42885"/>
                <a:gd name="connsiteX2" fmla="*/ 0 w 42885"/>
                <a:gd name="connsiteY2" fmla="*/ 21443 h 42885"/>
                <a:gd name="connsiteX3" fmla="*/ 21443 w 42885"/>
                <a:gd name="connsiteY3" fmla="*/ 0 h 42885"/>
                <a:gd name="connsiteX4" fmla="*/ 42885 w 42885"/>
                <a:gd name="connsiteY4" fmla="*/ 21443 h 428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885" h="42885">
                  <a:moveTo>
                    <a:pt x="42885" y="21443"/>
                  </a:moveTo>
                  <a:cubicBezTo>
                    <a:pt x="42885" y="33285"/>
                    <a:pt x="33285" y="42885"/>
                    <a:pt x="21443" y="42885"/>
                  </a:cubicBezTo>
                  <a:cubicBezTo>
                    <a:pt x="9600" y="42885"/>
                    <a:pt x="0" y="33285"/>
                    <a:pt x="0" y="21443"/>
                  </a:cubicBezTo>
                  <a:cubicBezTo>
                    <a:pt x="0" y="9600"/>
                    <a:pt x="9600" y="0"/>
                    <a:pt x="21443" y="0"/>
                  </a:cubicBezTo>
                  <a:cubicBezTo>
                    <a:pt x="33285" y="0"/>
                    <a:pt x="42885" y="9600"/>
                    <a:pt x="42885" y="21443"/>
                  </a:cubicBezTo>
                  <a:close/>
                </a:path>
              </a:pathLst>
            </a:custGeom>
            <a:noFill/>
            <a:ln w="12700" cap="flat">
              <a:solidFill>
                <a:srgbClr val="527FFF"/>
              </a:solidFill>
              <a:prstDash val="solid"/>
              <a:round/>
            </a:ln>
          </p:spPr>
          <p:txBody>
            <a:bodyPr rtlCol="0" anchor="ctr"/>
            <a:lstStyle/>
            <a:p>
              <a:endParaRPr lang="en-US"/>
            </a:p>
          </p:txBody>
        </p:sp>
        <p:sp>
          <p:nvSpPr>
            <p:cNvPr id="79" name="Freeform: Shape 78">
              <a:extLst>
                <a:ext uri="{FF2B5EF4-FFF2-40B4-BE49-F238E27FC236}">
                  <a16:creationId xmlns:a16="http://schemas.microsoft.com/office/drawing/2014/main" id="{D37E28F6-1E4D-4A5D-BC30-36DAB48158DE}"/>
                </a:ext>
              </a:extLst>
            </p:cNvPr>
            <p:cNvSpPr/>
            <p:nvPr/>
          </p:nvSpPr>
          <p:spPr>
            <a:xfrm>
              <a:off x="1479530" y="1847964"/>
              <a:ext cx="46611" cy="2286"/>
            </a:xfrm>
            <a:custGeom>
              <a:avLst/>
              <a:gdLst>
                <a:gd name="connsiteX0" fmla="*/ 46612 w 46611"/>
                <a:gd name="connsiteY0" fmla="*/ 0 h 2286"/>
                <a:gd name="connsiteX1" fmla="*/ 0 w 46611"/>
                <a:gd name="connsiteY1" fmla="*/ 0 h 2286"/>
              </a:gdLst>
              <a:ahLst/>
              <a:cxnLst>
                <a:cxn ang="0">
                  <a:pos x="connsiteX0" y="connsiteY0"/>
                </a:cxn>
                <a:cxn ang="0">
                  <a:pos x="connsiteX1" y="connsiteY1"/>
                </a:cxn>
              </a:cxnLst>
              <a:rect l="l" t="t" r="r" b="b"/>
              <a:pathLst>
                <a:path w="46611" h="2286">
                  <a:moveTo>
                    <a:pt x="46612" y="0"/>
                  </a:moveTo>
                  <a:lnTo>
                    <a:pt x="0" y="0"/>
                  </a:lnTo>
                </a:path>
              </a:pathLst>
            </a:custGeom>
            <a:ln w="12700" cap="flat">
              <a:solidFill>
                <a:srgbClr val="527FFF"/>
              </a:solidFill>
              <a:prstDash val="solid"/>
              <a:round/>
            </a:ln>
          </p:spPr>
          <p:txBody>
            <a:bodyPr rtlCol="0" anchor="ctr"/>
            <a:lstStyle/>
            <a:p>
              <a:endParaRPr lang="en-US"/>
            </a:p>
          </p:txBody>
        </p:sp>
        <p:sp>
          <p:nvSpPr>
            <p:cNvPr id="80" name="Freeform: Shape 79">
              <a:extLst>
                <a:ext uri="{FF2B5EF4-FFF2-40B4-BE49-F238E27FC236}">
                  <a16:creationId xmlns:a16="http://schemas.microsoft.com/office/drawing/2014/main" id="{78D7249D-539A-489D-88B6-CD66FCE228BA}"/>
                </a:ext>
              </a:extLst>
            </p:cNvPr>
            <p:cNvSpPr/>
            <p:nvPr/>
          </p:nvSpPr>
          <p:spPr>
            <a:xfrm>
              <a:off x="1526141" y="1826407"/>
              <a:ext cx="42885" cy="42885"/>
            </a:xfrm>
            <a:custGeom>
              <a:avLst/>
              <a:gdLst>
                <a:gd name="connsiteX0" fmla="*/ 42885 w 42885"/>
                <a:gd name="connsiteY0" fmla="*/ 21443 h 42885"/>
                <a:gd name="connsiteX1" fmla="*/ 21443 w 42885"/>
                <a:gd name="connsiteY1" fmla="*/ 42885 h 42885"/>
                <a:gd name="connsiteX2" fmla="*/ 0 w 42885"/>
                <a:gd name="connsiteY2" fmla="*/ 21443 h 42885"/>
                <a:gd name="connsiteX3" fmla="*/ 21443 w 42885"/>
                <a:gd name="connsiteY3" fmla="*/ 0 h 42885"/>
                <a:gd name="connsiteX4" fmla="*/ 42885 w 42885"/>
                <a:gd name="connsiteY4" fmla="*/ 21443 h 428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885" h="42885">
                  <a:moveTo>
                    <a:pt x="42885" y="21443"/>
                  </a:moveTo>
                  <a:cubicBezTo>
                    <a:pt x="42885" y="33285"/>
                    <a:pt x="33285" y="42885"/>
                    <a:pt x="21443" y="42885"/>
                  </a:cubicBezTo>
                  <a:cubicBezTo>
                    <a:pt x="9600" y="42885"/>
                    <a:pt x="0" y="33285"/>
                    <a:pt x="0" y="21443"/>
                  </a:cubicBezTo>
                  <a:cubicBezTo>
                    <a:pt x="0" y="9600"/>
                    <a:pt x="9600" y="0"/>
                    <a:pt x="21443" y="0"/>
                  </a:cubicBezTo>
                  <a:cubicBezTo>
                    <a:pt x="33285" y="0"/>
                    <a:pt x="42885" y="9600"/>
                    <a:pt x="42885" y="21443"/>
                  </a:cubicBezTo>
                  <a:close/>
                </a:path>
              </a:pathLst>
            </a:custGeom>
            <a:noFill/>
            <a:ln w="12700" cap="flat">
              <a:solidFill>
                <a:srgbClr val="527FFF"/>
              </a:solidFill>
              <a:prstDash val="solid"/>
              <a:round/>
            </a:ln>
          </p:spPr>
          <p:txBody>
            <a:bodyPr rtlCol="0" anchor="ctr"/>
            <a:lstStyle/>
            <a:p>
              <a:endParaRPr lang="en-US"/>
            </a:p>
          </p:txBody>
        </p:sp>
      </p:grpSp>
      <p:grpSp>
        <p:nvGrpSpPr>
          <p:cNvPr id="81" name="Graphic 4965">
            <a:extLst>
              <a:ext uri="{FF2B5EF4-FFF2-40B4-BE49-F238E27FC236}">
                <a16:creationId xmlns:a16="http://schemas.microsoft.com/office/drawing/2014/main" id="{1E118723-5D5D-41C1-A5E9-87FEDFCC487F}"/>
              </a:ext>
            </a:extLst>
          </p:cNvPr>
          <p:cNvGrpSpPr/>
          <p:nvPr/>
        </p:nvGrpSpPr>
        <p:grpSpPr>
          <a:xfrm>
            <a:off x="4023109" y="1608892"/>
            <a:ext cx="229917" cy="330058"/>
            <a:chOff x="-810320" y="-647795"/>
            <a:chExt cx="684277" cy="982315"/>
          </a:xfrm>
        </p:grpSpPr>
        <p:sp>
          <p:nvSpPr>
            <p:cNvPr id="91" name="Freeform: Shape 90">
              <a:extLst>
                <a:ext uri="{FF2B5EF4-FFF2-40B4-BE49-F238E27FC236}">
                  <a16:creationId xmlns:a16="http://schemas.microsoft.com/office/drawing/2014/main" id="{F82F8307-7619-4205-9E72-19058048D88F}"/>
                </a:ext>
              </a:extLst>
            </p:cNvPr>
            <p:cNvSpPr/>
            <p:nvPr/>
          </p:nvSpPr>
          <p:spPr>
            <a:xfrm>
              <a:off x="-810320" y="-647701"/>
              <a:ext cx="684277" cy="982221"/>
            </a:xfrm>
            <a:custGeom>
              <a:avLst/>
              <a:gdLst>
                <a:gd name="connsiteX0" fmla="*/ 2 w 684277"/>
                <a:gd name="connsiteY0" fmla="*/ 955168 h 982221"/>
                <a:gd name="connsiteX1" fmla="*/ 2 w 684277"/>
                <a:gd name="connsiteY1" fmla="*/ 26672 h 982221"/>
                <a:gd name="connsiteX2" fmla="*/ 26860 w 684277"/>
                <a:gd name="connsiteY2" fmla="*/ 0 h 982221"/>
                <a:gd name="connsiteX3" fmla="*/ 27053 w 684277"/>
                <a:gd name="connsiteY3" fmla="*/ 2 h 982221"/>
                <a:gd name="connsiteX4" fmla="*/ 455678 w 684277"/>
                <a:gd name="connsiteY4" fmla="*/ 1 h 982221"/>
                <a:gd name="connsiteX5" fmla="*/ 684278 w 684277"/>
                <a:gd name="connsiteY5" fmla="*/ 228601 h 982221"/>
                <a:gd name="connsiteX6" fmla="*/ 684278 w 684277"/>
                <a:gd name="connsiteY6" fmla="*/ 955454 h 982221"/>
                <a:gd name="connsiteX7" fmla="*/ 657512 w 684277"/>
                <a:gd name="connsiteY7" fmla="*/ 982219 h 982221"/>
                <a:gd name="connsiteX8" fmla="*/ 27052 w 684277"/>
                <a:gd name="connsiteY8" fmla="*/ 982219 h 982221"/>
                <a:gd name="connsiteX9" fmla="*/ 2 w 684277"/>
                <a:gd name="connsiteY9" fmla="*/ 955743 h 982221"/>
                <a:gd name="connsiteX10" fmla="*/ 2 w 684277"/>
                <a:gd name="connsiteY10" fmla="*/ 955168 h 98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84277" h="982221">
                  <a:moveTo>
                    <a:pt x="2" y="955168"/>
                  </a:moveTo>
                  <a:lnTo>
                    <a:pt x="2" y="26672"/>
                  </a:lnTo>
                  <a:cubicBezTo>
                    <a:pt x="53" y="11890"/>
                    <a:pt x="12078" y="-52"/>
                    <a:pt x="26860" y="0"/>
                  </a:cubicBezTo>
                  <a:cubicBezTo>
                    <a:pt x="26924" y="0"/>
                    <a:pt x="26988" y="1"/>
                    <a:pt x="27053" y="2"/>
                  </a:cubicBezTo>
                  <a:lnTo>
                    <a:pt x="455678" y="1"/>
                  </a:lnTo>
                  <a:lnTo>
                    <a:pt x="684278" y="228601"/>
                  </a:lnTo>
                  <a:lnTo>
                    <a:pt x="684278" y="955454"/>
                  </a:lnTo>
                  <a:cubicBezTo>
                    <a:pt x="684278" y="970236"/>
                    <a:pt x="672294" y="982219"/>
                    <a:pt x="657512" y="982219"/>
                  </a:cubicBezTo>
                  <a:lnTo>
                    <a:pt x="27052" y="982219"/>
                  </a:lnTo>
                  <a:cubicBezTo>
                    <a:pt x="12271" y="982378"/>
                    <a:pt x="160" y="970524"/>
                    <a:pt x="2" y="955743"/>
                  </a:cubicBezTo>
                  <a:cubicBezTo>
                    <a:pt x="-1" y="955551"/>
                    <a:pt x="-1" y="955360"/>
                    <a:pt x="2" y="955168"/>
                  </a:cubicBezTo>
                  <a:close/>
                </a:path>
              </a:pathLst>
            </a:custGeom>
            <a:noFill/>
            <a:ln w="12700" cap="flat">
              <a:solidFill>
                <a:srgbClr val="FFFFFF"/>
              </a:solidFill>
              <a:prstDash val="solid"/>
              <a:round/>
            </a:ln>
          </p:spPr>
          <p:txBody>
            <a:bodyPr rtlCol="0" anchor="ctr"/>
            <a:lstStyle/>
            <a:p>
              <a:endParaRPr lang="en-US" dirty="0"/>
            </a:p>
          </p:txBody>
        </p:sp>
        <p:sp>
          <p:nvSpPr>
            <p:cNvPr id="92" name="Freeform: Shape 91">
              <a:extLst>
                <a:ext uri="{FF2B5EF4-FFF2-40B4-BE49-F238E27FC236}">
                  <a16:creationId xmlns:a16="http://schemas.microsoft.com/office/drawing/2014/main" id="{2A13D69A-F197-4AD2-9DFD-6931FF4C1E4F}"/>
                </a:ext>
              </a:extLst>
            </p:cNvPr>
            <p:cNvSpPr/>
            <p:nvPr/>
          </p:nvSpPr>
          <p:spPr>
            <a:xfrm>
              <a:off x="-354452" y="-647795"/>
              <a:ext cx="228409" cy="228409"/>
            </a:xfrm>
            <a:custGeom>
              <a:avLst/>
              <a:gdLst>
                <a:gd name="connsiteX0" fmla="*/ 0 w 228409"/>
                <a:gd name="connsiteY0" fmla="*/ 228410 h 228409"/>
                <a:gd name="connsiteX1" fmla="*/ 228409 w 228409"/>
                <a:gd name="connsiteY1" fmla="*/ 228410 h 228409"/>
                <a:gd name="connsiteX2" fmla="*/ 0 w 228409"/>
                <a:gd name="connsiteY2" fmla="*/ 0 h 228409"/>
                <a:gd name="connsiteX3" fmla="*/ 0 w 228409"/>
                <a:gd name="connsiteY3" fmla="*/ 228410 h 228409"/>
              </a:gdLst>
              <a:ahLst/>
              <a:cxnLst>
                <a:cxn ang="0">
                  <a:pos x="connsiteX0" y="connsiteY0"/>
                </a:cxn>
                <a:cxn ang="0">
                  <a:pos x="connsiteX1" y="connsiteY1"/>
                </a:cxn>
                <a:cxn ang="0">
                  <a:pos x="connsiteX2" y="connsiteY2"/>
                </a:cxn>
                <a:cxn ang="0">
                  <a:pos x="connsiteX3" y="connsiteY3"/>
                </a:cxn>
              </a:cxnLst>
              <a:rect l="l" t="t" r="r" b="b"/>
              <a:pathLst>
                <a:path w="228409" h="228409">
                  <a:moveTo>
                    <a:pt x="0" y="228410"/>
                  </a:moveTo>
                  <a:lnTo>
                    <a:pt x="228409" y="228410"/>
                  </a:lnTo>
                  <a:lnTo>
                    <a:pt x="0" y="0"/>
                  </a:lnTo>
                  <a:lnTo>
                    <a:pt x="0" y="228410"/>
                  </a:lnTo>
                  <a:close/>
                </a:path>
              </a:pathLst>
            </a:custGeom>
            <a:noFill/>
            <a:ln w="12700" cap="flat">
              <a:solidFill>
                <a:srgbClr val="FFFFFF"/>
              </a:solidFill>
              <a:prstDash val="solid"/>
              <a:round/>
            </a:ln>
          </p:spPr>
          <p:txBody>
            <a:bodyPr rtlCol="0" anchor="ctr"/>
            <a:lstStyle/>
            <a:p>
              <a:endParaRPr lang="en-US" dirty="0"/>
            </a:p>
          </p:txBody>
        </p:sp>
        <p:sp>
          <p:nvSpPr>
            <p:cNvPr id="93" name="Freeform: Shape 92">
              <a:extLst>
                <a:ext uri="{FF2B5EF4-FFF2-40B4-BE49-F238E27FC236}">
                  <a16:creationId xmlns:a16="http://schemas.microsoft.com/office/drawing/2014/main" id="{779CA965-138C-48D6-A7FC-EF93D938941F}"/>
                </a:ext>
              </a:extLst>
            </p:cNvPr>
            <p:cNvSpPr/>
            <p:nvPr/>
          </p:nvSpPr>
          <p:spPr>
            <a:xfrm>
              <a:off x="-510948" y="-101250"/>
              <a:ext cx="284702" cy="9525"/>
            </a:xfrm>
            <a:custGeom>
              <a:avLst/>
              <a:gdLst>
                <a:gd name="connsiteX0" fmla="*/ 0 w 284702"/>
                <a:gd name="connsiteY0" fmla="*/ 0 h 9525"/>
                <a:gd name="connsiteX1" fmla="*/ 284702 w 284702"/>
                <a:gd name="connsiteY1" fmla="*/ 0 h 9525"/>
              </a:gdLst>
              <a:ahLst/>
              <a:cxnLst>
                <a:cxn ang="0">
                  <a:pos x="connsiteX0" y="connsiteY0"/>
                </a:cxn>
                <a:cxn ang="0">
                  <a:pos x="connsiteX1" y="connsiteY1"/>
                </a:cxn>
              </a:cxnLst>
              <a:rect l="l" t="t" r="r" b="b"/>
              <a:pathLst>
                <a:path w="284702" h="9525">
                  <a:moveTo>
                    <a:pt x="0" y="0"/>
                  </a:moveTo>
                  <a:lnTo>
                    <a:pt x="284702" y="0"/>
                  </a:lnTo>
                </a:path>
              </a:pathLst>
            </a:custGeom>
            <a:ln w="12700" cap="flat">
              <a:solidFill>
                <a:srgbClr val="FFFFFF"/>
              </a:solidFill>
              <a:prstDash val="solid"/>
              <a:round/>
            </a:ln>
          </p:spPr>
          <p:txBody>
            <a:bodyPr rtlCol="0" anchor="ctr"/>
            <a:lstStyle/>
            <a:p>
              <a:endParaRPr lang="en-US" dirty="0"/>
            </a:p>
          </p:txBody>
        </p:sp>
        <p:sp>
          <p:nvSpPr>
            <p:cNvPr id="94" name="Freeform: Shape 93">
              <a:extLst>
                <a:ext uri="{FF2B5EF4-FFF2-40B4-BE49-F238E27FC236}">
                  <a16:creationId xmlns:a16="http://schemas.microsoft.com/office/drawing/2014/main" id="{FD2A5826-563D-462C-8FF0-9BC0571374F6}"/>
                </a:ext>
              </a:extLst>
            </p:cNvPr>
            <p:cNvSpPr/>
            <p:nvPr/>
          </p:nvSpPr>
          <p:spPr>
            <a:xfrm>
              <a:off x="-510948" y="166401"/>
              <a:ext cx="284702" cy="9525"/>
            </a:xfrm>
            <a:custGeom>
              <a:avLst/>
              <a:gdLst>
                <a:gd name="connsiteX0" fmla="*/ 0 w 284702"/>
                <a:gd name="connsiteY0" fmla="*/ 0 h 9525"/>
                <a:gd name="connsiteX1" fmla="*/ 284702 w 284702"/>
                <a:gd name="connsiteY1" fmla="*/ 0 h 9525"/>
              </a:gdLst>
              <a:ahLst/>
              <a:cxnLst>
                <a:cxn ang="0">
                  <a:pos x="connsiteX0" y="connsiteY0"/>
                </a:cxn>
                <a:cxn ang="0">
                  <a:pos x="connsiteX1" y="connsiteY1"/>
                </a:cxn>
              </a:cxnLst>
              <a:rect l="l" t="t" r="r" b="b"/>
              <a:pathLst>
                <a:path w="284702" h="9525">
                  <a:moveTo>
                    <a:pt x="0" y="0"/>
                  </a:moveTo>
                  <a:lnTo>
                    <a:pt x="284702" y="0"/>
                  </a:lnTo>
                </a:path>
              </a:pathLst>
            </a:custGeom>
            <a:ln w="12700" cap="flat">
              <a:solidFill>
                <a:srgbClr val="FFFFFF"/>
              </a:solidFill>
              <a:prstDash val="solid"/>
              <a:round/>
            </a:ln>
          </p:spPr>
          <p:txBody>
            <a:bodyPr rtlCol="0" anchor="ctr"/>
            <a:lstStyle/>
            <a:p>
              <a:endParaRPr lang="en-US" dirty="0"/>
            </a:p>
          </p:txBody>
        </p:sp>
        <p:sp>
          <p:nvSpPr>
            <p:cNvPr id="95" name="Freeform: Shape 94">
              <a:extLst>
                <a:ext uri="{FF2B5EF4-FFF2-40B4-BE49-F238E27FC236}">
                  <a16:creationId xmlns:a16="http://schemas.microsoft.com/office/drawing/2014/main" id="{6738617F-0060-45BB-968B-B7FB9E3AF097}"/>
                </a:ext>
              </a:extLst>
            </p:cNvPr>
            <p:cNvSpPr/>
            <p:nvPr/>
          </p:nvSpPr>
          <p:spPr>
            <a:xfrm>
              <a:off x="-510948" y="-229838"/>
              <a:ext cx="284702" cy="9525"/>
            </a:xfrm>
            <a:custGeom>
              <a:avLst/>
              <a:gdLst>
                <a:gd name="connsiteX0" fmla="*/ 0 w 284702"/>
                <a:gd name="connsiteY0" fmla="*/ 0 h 9525"/>
                <a:gd name="connsiteX1" fmla="*/ 284702 w 284702"/>
                <a:gd name="connsiteY1" fmla="*/ 0 h 9525"/>
              </a:gdLst>
              <a:ahLst/>
              <a:cxnLst>
                <a:cxn ang="0">
                  <a:pos x="connsiteX0" y="connsiteY0"/>
                </a:cxn>
                <a:cxn ang="0">
                  <a:pos x="connsiteX1" y="connsiteY1"/>
                </a:cxn>
              </a:cxnLst>
              <a:rect l="l" t="t" r="r" b="b"/>
              <a:pathLst>
                <a:path w="284702" h="9525">
                  <a:moveTo>
                    <a:pt x="0" y="0"/>
                  </a:moveTo>
                  <a:lnTo>
                    <a:pt x="284702" y="0"/>
                  </a:lnTo>
                </a:path>
              </a:pathLst>
            </a:custGeom>
            <a:ln w="12700" cap="flat">
              <a:solidFill>
                <a:srgbClr val="FFFFFF"/>
              </a:solidFill>
              <a:prstDash val="solid"/>
              <a:round/>
            </a:ln>
          </p:spPr>
          <p:txBody>
            <a:bodyPr rtlCol="0" anchor="ctr"/>
            <a:lstStyle/>
            <a:p>
              <a:endParaRPr lang="en-US" dirty="0"/>
            </a:p>
          </p:txBody>
        </p:sp>
        <p:sp>
          <p:nvSpPr>
            <p:cNvPr id="96" name="Freeform: Shape 95">
              <a:extLst>
                <a:ext uri="{FF2B5EF4-FFF2-40B4-BE49-F238E27FC236}">
                  <a16:creationId xmlns:a16="http://schemas.microsoft.com/office/drawing/2014/main" id="{BDBE334B-2EE3-4321-B14A-CEEA665FF62F}"/>
                </a:ext>
              </a:extLst>
            </p:cNvPr>
            <p:cNvSpPr/>
            <p:nvPr/>
          </p:nvSpPr>
          <p:spPr>
            <a:xfrm>
              <a:off x="-510948" y="37814"/>
              <a:ext cx="284702" cy="9525"/>
            </a:xfrm>
            <a:custGeom>
              <a:avLst/>
              <a:gdLst>
                <a:gd name="connsiteX0" fmla="*/ 0 w 284702"/>
                <a:gd name="connsiteY0" fmla="*/ 0 h 9525"/>
                <a:gd name="connsiteX1" fmla="*/ 284702 w 284702"/>
                <a:gd name="connsiteY1" fmla="*/ 0 h 9525"/>
              </a:gdLst>
              <a:ahLst/>
              <a:cxnLst>
                <a:cxn ang="0">
                  <a:pos x="connsiteX0" y="connsiteY0"/>
                </a:cxn>
                <a:cxn ang="0">
                  <a:pos x="connsiteX1" y="connsiteY1"/>
                </a:cxn>
              </a:cxnLst>
              <a:rect l="l" t="t" r="r" b="b"/>
              <a:pathLst>
                <a:path w="284702" h="9525">
                  <a:moveTo>
                    <a:pt x="0" y="0"/>
                  </a:moveTo>
                  <a:lnTo>
                    <a:pt x="284702" y="0"/>
                  </a:lnTo>
                </a:path>
              </a:pathLst>
            </a:custGeom>
            <a:ln w="12700" cap="flat">
              <a:solidFill>
                <a:srgbClr val="FFFFFF"/>
              </a:solidFill>
              <a:prstDash val="solid"/>
              <a:round/>
            </a:ln>
          </p:spPr>
          <p:txBody>
            <a:bodyPr rtlCol="0" anchor="ctr"/>
            <a:lstStyle/>
            <a:p>
              <a:endParaRPr lang="en-US" dirty="0"/>
            </a:p>
          </p:txBody>
        </p:sp>
        <p:sp>
          <p:nvSpPr>
            <p:cNvPr id="97" name="Freeform: Shape 96">
              <a:extLst>
                <a:ext uri="{FF2B5EF4-FFF2-40B4-BE49-F238E27FC236}">
                  <a16:creationId xmlns:a16="http://schemas.microsoft.com/office/drawing/2014/main" id="{3E773641-53AF-457A-A987-961A3CA0A90D}"/>
                </a:ext>
              </a:extLst>
            </p:cNvPr>
            <p:cNvSpPr/>
            <p:nvPr/>
          </p:nvSpPr>
          <p:spPr>
            <a:xfrm>
              <a:off x="-510948" y="-368998"/>
              <a:ext cx="93154" cy="9525"/>
            </a:xfrm>
            <a:custGeom>
              <a:avLst/>
              <a:gdLst>
                <a:gd name="connsiteX0" fmla="*/ 0 w 93154"/>
                <a:gd name="connsiteY0" fmla="*/ 0 h 9525"/>
                <a:gd name="connsiteX1" fmla="*/ 93154 w 93154"/>
                <a:gd name="connsiteY1" fmla="*/ 0 h 9525"/>
              </a:gdLst>
              <a:ahLst/>
              <a:cxnLst>
                <a:cxn ang="0">
                  <a:pos x="connsiteX0" y="connsiteY0"/>
                </a:cxn>
                <a:cxn ang="0">
                  <a:pos x="connsiteX1" y="connsiteY1"/>
                </a:cxn>
              </a:cxnLst>
              <a:rect l="l" t="t" r="r" b="b"/>
              <a:pathLst>
                <a:path w="93154" h="9525">
                  <a:moveTo>
                    <a:pt x="0" y="0"/>
                  </a:moveTo>
                  <a:lnTo>
                    <a:pt x="93154" y="0"/>
                  </a:lnTo>
                </a:path>
              </a:pathLst>
            </a:custGeom>
            <a:ln w="12700" cap="flat">
              <a:solidFill>
                <a:srgbClr val="FFFFFF"/>
              </a:solidFill>
              <a:prstDash val="solid"/>
              <a:round/>
            </a:ln>
          </p:spPr>
          <p:txBody>
            <a:bodyPr rtlCol="0" anchor="ctr"/>
            <a:lstStyle/>
            <a:p>
              <a:endParaRPr lang="en-US" dirty="0"/>
            </a:p>
          </p:txBody>
        </p:sp>
        <p:sp>
          <p:nvSpPr>
            <p:cNvPr id="98" name="Freeform: Shape 97">
              <a:extLst>
                <a:ext uri="{FF2B5EF4-FFF2-40B4-BE49-F238E27FC236}">
                  <a16:creationId xmlns:a16="http://schemas.microsoft.com/office/drawing/2014/main" id="{A79035FD-CEF7-4674-811F-BFFB7AF51F16}"/>
                </a:ext>
              </a:extLst>
            </p:cNvPr>
            <p:cNvSpPr/>
            <p:nvPr/>
          </p:nvSpPr>
          <p:spPr>
            <a:xfrm>
              <a:off x="-712687" y="-419385"/>
              <a:ext cx="148875" cy="105822"/>
            </a:xfrm>
            <a:custGeom>
              <a:avLst/>
              <a:gdLst>
                <a:gd name="connsiteX0" fmla="*/ 0 w 148875"/>
                <a:gd name="connsiteY0" fmla="*/ 62865 h 105822"/>
                <a:gd name="connsiteX1" fmla="*/ 42958 w 148875"/>
                <a:gd name="connsiteY1" fmla="*/ 105823 h 105822"/>
                <a:gd name="connsiteX2" fmla="*/ 148876 w 148875"/>
                <a:gd name="connsiteY2" fmla="*/ 0 h 105822"/>
              </a:gdLst>
              <a:ahLst/>
              <a:cxnLst>
                <a:cxn ang="0">
                  <a:pos x="connsiteX0" y="connsiteY0"/>
                </a:cxn>
                <a:cxn ang="0">
                  <a:pos x="connsiteX1" y="connsiteY1"/>
                </a:cxn>
                <a:cxn ang="0">
                  <a:pos x="connsiteX2" y="connsiteY2"/>
                </a:cxn>
              </a:cxnLst>
              <a:rect l="l" t="t" r="r" b="b"/>
              <a:pathLst>
                <a:path w="148875" h="105822">
                  <a:moveTo>
                    <a:pt x="0" y="62865"/>
                  </a:moveTo>
                  <a:lnTo>
                    <a:pt x="42958" y="105823"/>
                  </a:lnTo>
                  <a:lnTo>
                    <a:pt x="148876" y="0"/>
                  </a:lnTo>
                </a:path>
              </a:pathLst>
            </a:custGeom>
            <a:noFill/>
            <a:ln w="12700" cap="flat">
              <a:solidFill>
                <a:srgbClr val="527FFF"/>
              </a:solidFill>
              <a:prstDash val="solid"/>
              <a:round/>
            </a:ln>
          </p:spPr>
          <p:txBody>
            <a:bodyPr rtlCol="0" anchor="ctr"/>
            <a:lstStyle/>
            <a:p>
              <a:endParaRPr lang="en-US" dirty="0"/>
            </a:p>
          </p:txBody>
        </p:sp>
        <p:sp>
          <p:nvSpPr>
            <p:cNvPr id="99" name="Freeform: Shape 98">
              <a:extLst>
                <a:ext uri="{FF2B5EF4-FFF2-40B4-BE49-F238E27FC236}">
                  <a16:creationId xmlns:a16="http://schemas.microsoft.com/office/drawing/2014/main" id="{75E14CAF-3286-4F16-88DC-762A45D61AD6}"/>
                </a:ext>
              </a:extLst>
            </p:cNvPr>
            <p:cNvSpPr/>
            <p:nvPr/>
          </p:nvSpPr>
          <p:spPr>
            <a:xfrm>
              <a:off x="-712687" y="109251"/>
              <a:ext cx="148875" cy="105822"/>
            </a:xfrm>
            <a:custGeom>
              <a:avLst/>
              <a:gdLst>
                <a:gd name="connsiteX0" fmla="*/ 0 w 148875"/>
                <a:gd name="connsiteY0" fmla="*/ 62865 h 105822"/>
                <a:gd name="connsiteX1" fmla="*/ 42958 w 148875"/>
                <a:gd name="connsiteY1" fmla="*/ 105823 h 105822"/>
                <a:gd name="connsiteX2" fmla="*/ 148876 w 148875"/>
                <a:gd name="connsiteY2" fmla="*/ 0 h 105822"/>
              </a:gdLst>
              <a:ahLst/>
              <a:cxnLst>
                <a:cxn ang="0">
                  <a:pos x="connsiteX0" y="connsiteY0"/>
                </a:cxn>
                <a:cxn ang="0">
                  <a:pos x="connsiteX1" y="connsiteY1"/>
                </a:cxn>
                <a:cxn ang="0">
                  <a:pos x="connsiteX2" y="connsiteY2"/>
                </a:cxn>
              </a:cxnLst>
              <a:rect l="l" t="t" r="r" b="b"/>
              <a:pathLst>
                <a:path w="148875" h="105822">
                  <a:moveTo>
                    <a:pt x="0" y="62865"/>
                  </a:moveTo>
                  <a:lnTo>
                    <a:pt x="42958" y="105823"/>
                  </a:lnTo>
                  <a:lnTo>
                    <a:pt x="148876" y="0"/>
                  </a:lnTo>
                </a:path>
              </a:pathLst>
            </a:custGeom>
            <a:noFill/>
            <a:ln w="12700" cap="flat">
              <a:solidFill>
                <a:srgbClr val="527FFF"/>
              </a:solidFill>
              <a:prstDash val="solid"/>
              <a:round/>
            </a:ln>
          </p:spPr>
          <p:txBody>
            <a:bodyPr rtlCol="0" anchor="ctr"/>
            <a:lstStyle/>
            <a:p>
              <a:endParaRPr lang="en-US" dirty="0"/>
            </a:p>
          </p:txBody>
        </p:sp>
        <p:sp>
          <p:nvSpPr>
            <p:cNvPr id="100" name="Freeform: Shape 99">
              <a:extLst>
                <a:ext uri="{FF2B5EF4-FFF2-40B4-BE49-F238E27FC236}">
                  <a16:creationId xmlns:a16="http://schemas.microsoft.com/office/drawing/2014/main" id="{330A99AA-5300-4243-9B39-996677898D3D}"/>
                </a:ext>
              </a:extLst>
            </p:cNvPr>
            <p:cNvSpPr/>
            <p:nvPr/>
          </p:nvSpPr>
          <p:spPr>
            <a:xfrm>
              <a:off x="-691637" y="-154971"/>
              <a:ext cx="106775" cy="106870"/>
            </a:xfrm>
            <a:custGeom>
              <a:avLst/>
              <a:gdLst>
                <a:gd name="connsiteX0" fmla="*/ 0 w 106775"/>
                <a:gd name="connsiteY0" fmla="*/ 0 h 106870"/>
                <a:gd name="connsiteX1" fmla="*/ 106775 w 106775"/>
                <a:gd name="connsiteY1" fmla="*/ 106870 h 106870"/>
              </a:gdLst>
              <a:ahLst/>
              <a:cxnLst>
                <a:cxn ang="0">
                  <a:pos x="connsiteX0" y="connsiteY0"/>
                </a:cxn>
                <a:cxn ang="0">
                  <a:pos x="connsiteX1" y="connsiteY1"/>
                </a:cxn>
              </a:cxnLst>
              <a:rect l="l" t="t" r="r" b="b"/>
              <a:pathLst>
                <a:path w="106775" h="106870">
                  <a:moveTo>
                    <a:pt x="0" y="0"/>
                  </a:moveTo>
                  <a:lnTo>
                    <a:pt x="106775" y="106870"/>
                  </a:lnTo>
                </a:path>
              </a:pathLst>
            </a:custGeom>
            <a:ln w="12700" cap="flat">
              <a:solidFill>
                <a:srgbClr val="527FFF"/>
              </a:solidFill>
              <a:prstDash val="solid"/>
              <a:round/>
            </a:ln>
          </p:spPr>
          <p:txBody>
            <a:bodyPr rtlCol="0" anchor="ctr"/>
            <a:lstStyle/>
            <a:p>
              <a:endParaRPr lang="en-US" dirty="0"/>
            </a:p>
          </p:txBody>
        </p:sp>
        <p:sp>
          <p:nvSpPr>
            <p:cNvPr id="101" name="Freeform: Shape 100">
              <a:extLst>
                <a:ext uri="{FF2B5EF4-FFF2-40B4-BE49-F238E27FC236}">
                  <a16:creationId xmlns:a16="http://schemas.microsoft.com/office/drawing/2014/main" id="{EDC0DB41-30F9-4646-9D5F-14A986BB70CB}"/>
                </a:ext>
              </a:extLst>
            </p:cNvPr>
            <p:cNvSpPr/>
            <p:nvPr/>
          </p:nvSpPr>
          <p:spPr>
            <a:xfrm>
              <a:off x="-691256" y="-154971"/>
              <a:ext cx="106394" cy="107346"/>
            </a:xfrm>
            <a:custGeom>
              <a:avLst/>
              <a:gdLst>
                <a:gd name="connsiteX0" fmla="*/ 106394 w 106394"/>
                <a:gd name="connsiteY0" fmla="*/ 0 h 107346"/>
                <a:gd name="connsiteX1" fmla="*/ 0 w 106394"/>
                <a:gd name="connsiteY1" fmla="*/ 107347 h 107346"/>
              </a:gdLst>
              <a:ahLst/>
              <a:cxnLst>
                <a:cxn ang="0">
                  <a:pos x="connsiteX0" y="connsiteY0"/>
                </a:cxn>
                <a:cxn ang="0">
                  <a:pos x="connsiteX1" y="connsiteY1"/>
                </a:cxn>
              </a:cxnLst>
              <a:rect l="l" t="t" r="r" b="b"/>
              <a:pathLst>
                <a:path w="106394" h="107346">
                  <a:moveTo>
                    <a:pt x="106394" y="0"/>
                  </a:moveTo>
                  <a:lnTo>
                    <a:pt x="0" y="107347"/>
                  </a:lnTo>
                </a:path>
              </a:pathLst>
            </a:custGeom>
            <a:ln w="12700" cap="flat">
              <a:solidFill>
                <a:srgbClr val="527FFF"/>
              </a:solidFill>
              <a:prstDash val="solid"/>
              <a:round/>
            </a:ln>
          </p:spPr>
          <p:txBody>
            <a:bodyPr rtlCol="0" anchor="ctr"/>
            <a:lstStyle/>
            <a:p>
              <a:endParaRPr lang="en-US" dirty="0"/>
            </a:p>
          </p:txBody>
        </p:sp>
      </p:grpSp>
      <p:grpSp>
        <p:nvGrpSpPr>
          <p:cNvPr id="102" name="Graphic 5187">
            <a:extLst>
              <a:ext uri="{FF2B5EF4-FFF2-40B4-BE49-F238E27FC236}">
                <a16:creationId xmlns:a16="http://schemas.microsoft.com/office/drawing/2014/main" id="{4A5A347C-0BEA-41B3-830A-7E6BAE688538}"/>
              </a:ext>
            </a:extLst>
          </p:cNvPr>
          <p:cNvGrpSpPr/>
          <p:nvPr/>
        </p:nvGrpSpPr>
        <p:grpSpPr>
          <a:xfrm>
            <a:off x="3505199" y="3891754"/>
            <a:ext cx="533279" cy="533279"/>
            <a:chOff x="431512" y="9334500"/>
            <a:chExt cx="1905000" cy="1905000"/>
          </a:xfrm>
        </p:grpSpPr>
        <p:sp>
          <p:nvSpPr>
            <p:cNvPr id="103" name="Freeform: Shape 102">
              <a:extLst>
                <a:ext uri="{FF2B5EF4-FFF2-40B4-BE49-F238E27FC236}">
                  <a16:creationId xmlns:a16="http://schemas.microsoft.com/office/drawing/2014/main" id="{74D82E53-8371-46CA-9382-7E26A8CBCBBE}"/>
                </a:ext>
              </a:extLst>
            </p:cNvPr>
            <p:cNvSpPr/>
            <p:nvPr/>
          </p:nvSpPr>
          <p:spPr>
            <a:xfrm>
              <a:off x="893950" y="10261092"/>
              <a:ext cx="191833" cy="9525"/>
            </a:xfrm>
            <a:custGeom>
              <a:avLst/>
              <a:gdLst>
                <a:gd name="connsiteX0" fmla="*/ 191834 w 191833"/>
                <a:gd name="connsiteY0" fmla="*/ 0 h 9525"/>
                <a:gd name="connsiteX1" fmla="*/ 0 w 191833"/>
                <a:gd name="connsiteY1" fmla="*/ 0 h 9525"/>
              </a:gdLst>
              <a:ahLst/>
              <a:cxnLst>
                <a:cxn ang="0">
                  <a:pos x="connsiteX0" y="connsiteY0"/>
                </a:cxn>
                <a:cxn ang="0">
                  <a:pos x="connsiteX1" y="connsiteY1"/>
                </a:cxn>
              </a:cxnLst>
              <a:rect l="l" t="t" r="r" b="b"/>
              <a:pathLst>
                <a:path w="191833" h="9525">
                  <a:moveTo>
                    <a:pt x="191834" y="0"/>
                  </a:moveTo>
                  <a:lnTo>
                    <a:pt x="0" y="0"/>
                  </a:lnTo>
                </a:path>
              </a:pathLst>
            </a:custGeom>
            <a:ln w="12700" cap="flat">
              <a:solidFill>
                <a:srgbClr val="527FFF"/>
              </a:solidFill>
              <a:prstDash val="solid"/>
              <a:round/>
            </a:ln>
          </p:spPr>
          <p:txBody>
            <a:bodyPr rtlCol="0" anchor="ctr"/>
            <a:lstStyle/>
            <a:p>
              <a:endParaRPr lang="en-US" dirty="0"/>
            </a:p>
          </p:txBody>
        </p:sp>
        <p:sp>
          <p:nvSpPr>
            <p:cNvPr id="104" name="Freeform: Shape 103">
              <a:extLst>
                <a:ext uri="{FF2B5EF4-FFF2-40B4-BE49-F238E27FC236}">
                  <a16:creationId xmlns:a16="http://schemas.microsoft.com/office/drawing/2014/main" id="{7262CBBA-15AA-4CD3-BF20-331950907A47}"/>
                </a:ext>
              </a:extLst>
            </p:cNvPr>
            <p:cNvSpPr/>
            <p:nvPr/>
          </p:nvSpPr>
          <p:spPr>
            <a:xfrm>
              <a:off x="1145125" y="10261092"/>
              <a:ext cx="191833" cy="9525"/>
            </a:xfrm>
            <a:custGeom>
              <a:avLst/>
              <a:gdLst>
                <a:gd name="connsiteX0" fmla="*/ 191833 w 191833"/>
                <a:gd name="connsiteY0" fmla="*/ 0 h 9525"/>
                <a:gd name="connsiteX1" fmla="*/ 0 w 191833"/>
                <a:gd name="connsiteY1" fmla="*/ 0 h 9525"/>
              </a:gdLst>
              <a:ahLst/>
              <a:cxnLst>
                <a:cxn ang="0">
                  <a:pos x="connsiteX0" y="connsiteY0"/>
                </a:cxn>
                <a:cxn ang="0">
                  <a:pos x="connsiteX1" y="connsiteY1"/>
                </a:cxn>
              </a:cxnLst>
              <a:rect l="l" t="t" r="r" b="b"/>
              <a:pathLst>
                <a:path w="191833" h="9525">
                  <a:moveTo>
                    <a:pt x="191833" y="0"/>
                  </a:moveTo>
                  <a:lnTo>
                    <a:pt x="0" y="0"/>
                  </a:lnTo>
                </a:path>
              </a:pathLst>
            </a:custGeom>
            <a:ln w="12700" cap="flat">
              <a:solidFill>
                <a:srgbClr val="527FFF"/>
              </a:solidFill>
              <a:prstDash val="solid"/>
              <a:round/>
            </a:ln>
          </p:spPr>
          <p:txBody>
            <a:bodyPr rtlCol="0" anchor="ctr"/>
            <a:lstStyle/>
            <a:p>
              <a:endParaRPr lang="en-US" dirty="0"/>
            </a:p>
          </p:txBody>
        </p:sp>
        <p:sp>
          <p:nvSpPr>
            <p:cNvPr id="105" name="Freeform: Shape 104">
              <a:extLst>
                <a:ext uri="{FF2B5EF4-FFF2-40B4-BE49-F238E27FC236}">
                  <a16:creationId xmlns:a16="http://schemas.microsoft.com/office/drawing/2014/main" id="{BB03FAE5-05D0-49F6-A3DE-4E08A62090AF}"/>
                </a:ext>
              </a:extLst>
            </p:cNvPr>
            <p:cNvSpPr/>
            <p:nvPr/>
          </p:nvSpPr>
          <p:spPr>
            <a:xfrm>
              <a:off x="1396299" y="10261092"/>
              <a:ext cx="191833" cy="9525"/>
            </a:xfrm>
            <a:custGeom>
              <a:avLst/>
              <a:gdLst>
                <a:gd name="connsiteX0" fmla="*/ 191834 w 191833"/>
                <a:gd name="connsiteY0" fmla="*/ 0 h 9525"/>
                <a:gd name="connsiteX1" fmla="*/ 0 w 191833"/>
                <a:gd name="connsiteY1" fmla="*/ 0 h 9525"/>
              </a:gdLst>
              <a:ahLst/>
              <a:cxnLst>
                <a:cxn ang="0">
                  <a:pos x="connsiteX0" y="connsiteY0"/>
                </a:cxn>
                <a:cxn ang="0">
                  <a:pos x="connsiteX1" y="connsiteY1"/>
                </a:cxn>
              </a:cxnLst>
              <a:rect l="l" t="t" r="r" b="b"/>
              <a:pathLst>
                <a:path w="191833" h="9525">
                  <a:moveTo>
                    <a:pt x="191834" y="0"/>
                  </a:moveTo>
                  <a:lnTo>
                    <a:pt x="0" y="0"/>
                  </a:lnTo>
                </a:path>
              </a:pathLst>
            </a:custGeom>
            <a:ln w="12700" cap="flat">
              <a:solidFill>
                <a:srgbClr val="527FFF"/>
              </a:solidFill>
              <a:prstDash val="solid"/>
              <a:round/>
            </a:ln>
          </p:spPr>
          <p:txBody>
            <a:bodyPr rtlCol="0" anchor="ctr"/>
            <a:lstStyle/>
            <a:p>
              <a:endParaRPr lang="en-US" dirty="0"/>
            </a:p>
          </p:txBody>
        </p:sp>
        <p:sp>
          <p:nvSpPr>
            <p:cNvPr id="106" name="Freeform: Shape 105">
              <a:extLst>
                <a:ext uri="{FF2B5EF4-FFF2-40B4-BE49-F238E27FC236}">
                  <a16:creationId xmlns:a16="http://schemas.microsoft.com/office/drawing/2014/main" id="{C6229739-F60D-4AE0-A7A1-E38BCC96291A}"/>
                </a:ext>
              </a:extLst>
            </p:cNvPr>
            <p:cNvSpPr/>
            <p:nvPr/>
          </p:nvSpPr>
          <p:spPr>
            <a:xfrm>
              <a:off x="1647473" y="10261092"/>
              <a:ext cx="191833" cy="9525"/>
            </a:xfrm>
            <a:custGeom>
              <a:avLst/>
              <a:gdLst>
                <a:gd name="connsiteX0" fmla="*/ 191834 w 191833"/>
                <a:gd name="connsiteY0" fmla="*/ 0 h 9525"/>
                <a:gd name="connsiteX1" fmla="*/ 0 w 191833"/>
                <a:gd name="connsiteY1" fmla="*/ 0 h 9525"/>
              </a:gdLst>
              <a:ahLst/>
              <a:cxnLst>
                <a:cxn ang="0">
                  <a:pos x="connsiteX0" y="connsiteY0"/>
                </a:cxn>
                <a:cxn ang="0">
                  <a:pos x="connsiteX1" y="connsiteY1"/>
                </a:cxn>
              </a:cxnLst>
              <a:rect l="l" t="t" r="r" b="b"/>
              <a:pathLst>
                <a:path w="191833" h="9525">
                  <a:moveTo>
                    <a:pt x="191834" y="0"/>
                  </a:moveTo>
                  <a:lnTo>
                    <a:pt x="0" y="0"/>
                  </a:lnTo>
                </a:path>
              </a:pathLst>
            </a:custGeom>
            <a:ln w="12700" cap="flat">
              <a:solidFill>
                <a:srgbClr val="527FFF"/>
              </a:solidFill>
              <a:prstDash val="solid"/>
              <a:round/>
            </a:ln>
          </p:spPr>
          <p:txBody>
            <a:bodyPr rtlCol="0" anchor="ctr"/>
            <a:lstStyle/>
            <a:p>
              <a:endParaRPr lang="en-US" dirty="0"/>
            </a:p>
          </p:txBody>
        </p:sp>
        <p:grpSp>
          <p:nvGrpSpPr>
            <p:cNvPr id="107" name="Graphic 5187">
              <a:extLst>
                <a:ext uri="{FF2B5EF4-FFF2-40B4-BE49-F238E27FC236}">
                  <a16:creationId xmlns:a16="http://schemas.microsoft.com/office/drawing/2014/main" id="{A27C88EC-8EAE-4D5B-9C1F-940CB151971D}"/>
                </a:ext>
              </a:extLst>
            </p:cNvPr>
            <p:cNvGrpSpPr/>
            <p:nvPr/>
          </p:nvGrpSpPr>
          <p:grpSpPr>
            <a:xfrm>
              <a:off x="758600" y="9774364"/>
              <a:ext cx="1215961" cy="213550"/>
              <a:chOff x="758600" y="9774364"/>
              <a:chExt cx="1215961" cy="213550"/>
            </a:xfrm>
            <a:noFill/>
          </p:grpSpPr>
          <p:sp>
            <p:nvSpPr>
              <p:cNvPr id="121" name="Freeform: Shape 120">
                <a:extLst>
                  <a:ext uri="{FF2B5EF4-FFF2-40B4-BE49-F238E27FC236}">
                    <a16:creationId xmlns:a16="http://schemas.microsoft.com/office/drawing/2014/main" id="{76CF016E-73DC-44EB-84CE-EAA2DB5CA7E0}"/>
                  </a:ext>
                </a:extLst>
              </p:cNvPr>
              <p:cNvSpPr/>
              <p:nvPr/>
            </p:nvSpPr>
            <p:spPr>
              <a:xfrm>
                <a:off x="1575940" y="9851993"/>
                <a:ext cx="267461" cy="190"/>
              </a:xfrm>
              <a:custGeom>
                <a:avLst/>
                <a:gdLst>
                  <a:gd name="connsiteX0" fmla="*/ 267462 w 267461"/>
                  <a:gd name="connsiteY0" fmla="*/ 0 h 190"/>
                  <a:gd name="connsiteX1" fmla="*/ 0 w 267461"/>
                  <a:gd name="connsiteY1" fmla="*/ 190 h 190"/>
                </a:gdLst>
                <a:ahLst/>
                <a:cxnLst>
                  <a:cxn ang="0">
                    <a:pos x="connsiteX0" y="connsiteY0"/>
                  </a:cxn>
                  <a:cxn ang="0">
                    <a:pos x="connsiteX1" y="connsiteY1"/>
                  </a:cxn>
                </a:cxnLst>
                <a:rect l="l" t="t" r="r" b="b"/>
                <a:pathLst>
                  <a:path w="267461" h="190">
                    <a:moveTo>
                      <a:pt x="267462" y="0"/>
                    </a:moveTo>
                    <a:lnTo>
                      <a:pt x="0" y="190"/>
                    </a:lnTo>
                  </a:path>
                </a:pathLst>
              </a:custGeom>
              <a:ln w="12700" cap="flat">
                <a:solidFill>
                  <a:srgbClr val="F1F2F2"/>
                </a:solidFill>
                <a:prstDash val="solid"/>
                <a:round/>
              </a:ln>
            </p:spPr>
            <p:txBody>
              <a:bodyPr rtlCol="0" anchor="ctr"/>
              <a:lstStyle/>
              <a:p>
                <a:endParaRPr lang="en-US" dirty="0"/>
              </a:p>
            </p:txBody>
          </p:sp>
          <p:sp>
            <p:nvSpPr>
              <p:cNvPr id="122" name="Freeform: Shape 121">
                <a:extLst>
                  <a:ext uri="{FF2B5EF4-FFF2-40B4-BE49-F238E27FC236}">
                    <a16:creationId xmlns:a16="http://schemas.microsoft.com/office/drawing/2014/main" id="{3909F081-A63B-429C-86FA-C4CAC820E00E}"/>
                  </a:ext>
                </a:extLst>
              </p:cNvPr>
              <p:cNvSpPr/>
              <p:nvPr/>
            </p:nvSpPr>
            <p:spPr>
              <a:xfrm>
                <a:off x="1243899" y="9852183"/>
                <a:ext cx="268128" cy="95"/>
              </a:xfrm>
              <a:custGeom>
                <a:avLst/>
                <a:gdLst>
                  <a:gd name="connsiteX0" fmla="*/ 268129 w 268128"/>
                  <a:gd name="connsiteY0" fmla="*/ 0 h 95"/>
                  <a:gd name="connsiteX1" fmla="*/ 0 w 268128"/>
                  <a:gd name="connsiteY1" fmla="*/ 95 h 95"/>
                </a:gdLst>
                <a:ahLst/>
                <a:cxnLst>
                  <a:cxn ang="0">
                    <a:pos x="connsiteX0" y="connsiteY0"/>
                  </a:cxn>
                  <a:cxn ang="0">
                    <a:pos x="connsiteX1" y="connsiteY1"/>
                  </a:cxn>
                </a:cxnLst>
                <a:rect l="l" t="t" r="r" b="b"/>
                <a:pathLst>
                  <a:path w="268128" h="95">
                    <a:moveTo>
                      <a:pt x="268129" y="0"/>
                    </a:moveTo>
                    <a:lnTo>
                      <a:pt x="0" y="95"/>
                    </a:lnTo>
                  </a:path>
                </a:pathLst>
              </a:custGeom>
              <a:ln w="12700" cap="flat">
                <a:solidFill>
                  <a:srgbClr val="F1F2F2"/>
                </a:solidFill>
                <a:prstDash val="solid"/>
                <a:round/>
              </a:ln>
            </p:spPr>
            <p:txBody>
              <a:bodyPr rtlCol="0" anchor="ctr"/>
              <a:lstStyle/>
              <a:p>
                <a:endParaRPr lang="en-US" dirty="0"/>
              </a:p>
            </p:txBody>
          </p:sp>
          <p:sp>
            <p:nvSpPr>
              <p:cNvPr id="123" name="Freeform: Shape 122">
                <a:extLst>
                  <a:ext uri="{FF2B5EF4-FFF2-40B4-BE49-F238E27FC236}">
                    <a16:creationId xmlns:a16="http://schemas.microsoft.com/office/drawing/2014/main" id="{66F80FC5-2E04-4844-8E00-842313C552C1}"/>
                  </a:ext>
                </a:extLst>
              </p:cNvPr>
              <p:cNvSpPr/>
              <p:nvPr/>
            </p:nvSpPr>
            <p:spPr>
              <a:xfrm>
                <a:off x="758600" y="9851991"/>
                <a:ext cx="1215961" cy="135923"/>
              </a:xfrm>
              <a:custGeom>
                <a:avLst/>
                <a:gdLst>
                  <a:gd name="connsiteX0" fmla="*/ 1148429 w 1215961"/>
                  <a:gd name="connsiteY0" fmla="*/ 2 h 135923"/>
                  <a:gd name="connsiteX1" fmla="*/ 1190244 w 1215961"/>
                  <a:gd name="connsiteY1" fmla="*/ 2 h 135923"/>
                  <a:gd name="connsiteX2" fmla="*/ 1215960 w 1215961"/>
                  <a:gd name="connsiteY2" fmla="*/ 25146 h 135923"/>
                  <a:gd name="connsiteX3" fmla="*/ 1215962 w 1215961"/>
                  <a:gd name="connsiteY3" fmla="*/ 25433 h 135923"/>
                  <a:gd name="connsiteX4" fmla="*/ 1215962 w 1215961"/>
                  <a:gd name="connsiteY4" fmla="*/ 135257 h 135923"/>
                  <a:gd name="connsiteX5" fmla="*/ 0 w 1215961"/>
                  <a:gd name="connsiteY5" fmla="*/ 135923 h 135923"/>
                  <a:gd name="connsiteX6" fmla="*/ 0 w 1215961"/>
                  <a:gd name="connsiteY6" fmla="*/ 25910 h 135923"/>
                  <a:gd name="connsiteX7" fmla="*/ 25336 w 1215961"/>
                  <a:gd name="connsiteY7" fmla="*/ 573 h 135923"/>
                  <a:gd name="connsiteX8" fmla="*/ 90773 w 1215961"/>
                  <a:gd name="connsiteY8" fmla="*/ 573 h 135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5961" h="135923">
                    <a:moveTo>
                      <a:pt x="1148429" y="2"/>
                    </a:moveTo>
                    <a:lnTo>
                      <a:pt x="1190244" y="2"/>
                    </a:lnTo>
                    <a:cubicBezTo>
                      <a:pt x="1204289" y="-156"/>
                      <a:pt x="1215802" y="11101"/>
                      <a:pt x="1215960" y="25146"/>
                    </a:cubicBezTo>
                    <a:cubicBezTo>
                      <a:pt x="1215961" y="25242"/>
                      <a:pt x="1215962" y="25338"/>
                      <a:pt x="1215962" y="25433"/>
                    </a:cubicBezTo>
                    <a:lnTo>
                      <a:pt x="1215962" y="135257"/>
                    </a:lnTo>
                    <a:lnTo>
                      <a:pt x="0" y="135923"/>
                    </a:lnTo>
                    <a:lnTo>
                      <a:pt x="0" y="25910"/>
                    </a:lnTo>
                    <a:cubicBezTo>
                      <a:pt x="0" y="11917"/>
                      <a:pt x="11344" y="573"/>
                      <a:pt x="25336" y="573"/>
                    </a:cubicBezTo>
                    <a:lnTo>
                      <a:pt x="90773" y="573"/>
                    </a:lnTo>
                  </a:path>
                </a:pathLst>
              </a:custGeom>
              <a:noFill/>
              <a:ln w="12700" cap="flat">
                <a:solidFill>
                  <a:srgbClr val="F1F2F2"/>
                </a:solidFill>
                <a:prstDash val="solid"/>
                <a:round/>
              </a:ln>
            </p:spPr>
            <p:txBody>
              <a:bodyPr rtlCol="0" anchor="ctr"/>
              <a:lstStyle/>
              <a:p>
                <a:endParaRPr lang="en-US" dirty="0"/>
              </a:p>
            </p:txBody>
          </p:sp>
          <p:sp>
            <p:nvSpPr>
              <p:cNvPr id="124" name="Freeform: Shape 123">
                <a:extLst>
                  <a:ext uri="{FF2B5EF4-FFF2-40B4-BE49-F238E27FC236}">
                    <a16:creationId xmlns:a16="http://schemas.microsoft.com/office/drawing/2014/main" id="{D7F2B333-706D-44C7-AD96-5EB08B76BFDE}"/>
                  </a:ext>
                </a:extLst>
              </p:cNvPr>
              <p:cNvSpPr/>
              <p:nvPr/>
            </p:nvSpPr>
            <p:spPr>
              <a:xfrm>
                <a:off x="912810" y="9852374"/>
                <a:ext cx="267938" cy="95"/>
              </a:xfrm>
              <a:custGeom>
                <a:avLst/>
                <a:gdLst>
                  <a:gd name="connsiteX0" fmla="*/ 267938 w 267938"/>
                  <a:gd name="connsiteY0" fmla="*/ 0 h 95"/>
                  <a:gd name="connsiteX1" fmla="*/ 0 w 267938"/>
                  <a:gd name="connsiteY1" fmla="*/ 95 h 95"/>
                </a:gdLst>
                <a:ahLst/>
                <a:cxnLst>
                  <a:cxn ang="0">
                    <a:pos x="connsiteX0" y="connsiteY0"/>
                  </a:cxn>
                  <a:cxn ang="0">
                    <a:pos x="connsiteX1" y="connsiteY1"/>
                  </a:cxn>
                </a:cxnLst>
                <a:rect l="l" t="t" r="r" b="b"/>
                <a:pathLst>
                  <a:path w="267938" h="95">
                    <a:moveTo>
                      <a:pt x="267938" y="0"/>
                    </a:moveTo>
                    <a:lnTo>
                      <a:pt x="0" y="95"/>
                    </a:lnTo>
                  </a:path>
                </a:pathLst>
              </a:custGeom>
              <a:ln w="12700" cap="flat">
                <a:solidFill>
                  <a:srgbClr val="F1F2F2"/>
                </a:solidFill>
                <a:prstDash val="solid"/>
                <a:round/>
              </a:ln>
            </p:spPr>
            <p:txBody>
              <a:bodyPr rtlCol="0" anchor="ctr"/>
              <a:lstStyle/>
              <a:p>
                <a:endParaRPr lang="en-US" dirty="0"/>
              </a:p>
            </p:txBody>
          </p:sp>
          <p:sp>
            <p:nvSpPr>
              <p:cNvPr id="125" name="Freeform: Shape 124">
                <a:extLst>
                  <a:ext uri="{FF2B5EF4-FFF2-40B4-BE49-F238E27FC236}">
                    <a16:creationId xmlns:a16="http://schemas.microsoft.com/office/drawing/2014/main" id="{A9811496-CD5E-490B-998E-6529C038701F}"/>
                  </a:ext>
                </a:extLst>
              </p:cNvPr>
              <p:cNvSpPr/>
              <p:nvPr/>
            </p:nvSpPr>
            <p:spPr>
              <a:xfrm>
                <a:off x="849373" y="9774364"/>
                <a:ext cx="9525" cy="150685"/>
              </a:xfrm>
              <a:custGeom>
                <a:avLst/>
                <a:gdLst>
                  <a:gd name="connsiteX0" fmla="*/ 0 w 9525"/>
                  <a:gd name="connsiteY0" fmla="*/ 150686 h 150685"/>
                  <a:gd name="connsiteX1" fmla="*/ 0 w 9525"/>
                  <a:gd name="connsiteY1" fmla="*/ 0 h 150685"/>
                </a:gdLst>
                <a:ahLst/>
                <a:cxnLst>
                  <a:cxn ang="0">
                    <a:pos x="connsiteX0" y="connsiteY0"/>
                  </a:cxn>
                  <a:cxn ang="0">
                    <a:pos x="connsiteX1" y="connsiteY1"/>
                  </a:cxn>
                </a:cxnLst>
                <a:rect l="l" t="t" r="r" b="b"/>
                <a:pathLst>
                  <a:path w="9525" h="150685">
                    <a:moveTo>
                      <a:pt x="0" y="150686"/>
                    </a:moveTo>
                    <a:lnTo>
                      <a:pt x="0" y="0"/>
                    </a:lnTo>
                  </a:path>
                </a:pathLst>
              </a:custGeom>
              <a:ln w="12700" cap="flat">
                <a:solidFill>
                  <a:srgbClr val="F1F2F2"/>
                </a:solidFill>
                <a:prstDash val="solid"/>
                <a:round/>
              </a:ln>
            </p:spPr>
            <p:txBody>
              <a:bodyPr rtlCol="0" anchor="ctr"/>
              <a:lstStyle/>
              <a:p>
                <a:endParaRPr lang="en-US" dirty="0"/>
              </a:p>
            </p:txBody>
          </p:sp>
          <p:sp>
            <p:nvSpPr>
              <p:cNvPr id="126" name="Freeform: Shape 125">
                <a:extLst>
                  <a:ext uri="{FF2B5EF4-FFF2-40B4-BE49-F238E27FC236}">
                    <a16:creationId xmlns:a16="http://schemas.microsoft.com/office/drawing/2014/main" id="{511099A4-8ED0-439C-AADB-22727F576500}"/>
                  </a:ext>
                </a:extLst>
              </p:cNvPr>
              <p:cNvSpPr/>
              <p:nvPr/>
            </p:nvSpPr>
            <p:spPr>
              <a:xfrm>
                <a:off x="1180653" y="9774364"/>
                <a:ext cx="9525" cy="150685"/>
              </a:xfrm>
              <a:custGeom>
                <a:avLst/>
                <a:gdLst>
                  <a:gd name="connsiteX0" fmla="*/ 0 w 9525"/>
                  <a:gd name="connsiteY0" fmla="*/ 150686 h 150685"/>
                  <a:gd name="connsiteX1" fmla="*/ 0 w 9525"/>
                  <a:gd name="connsiteY1" fmla="*/ 0 h 150685"/>
                </a:gdLst>
                <a:ahLst/>
                <a:cxnLst>
                  <a:cxn ang="0">
                    <a:pos x="connsiteX0" y="connsiteY0"/>
                  </a:cxn>
                  <a:cxn ang="0">
                    <a:pos x="connsiteX1" y="connsiteY1"/>
                  </a:cxn>
                </a:cxnLst>
                <a:rect l="l" t="t" r="r" b="b"/>
                <a:pathLst>
                  <a:path w="9525" h="150685">
                    <a:moveTo>
                      <a:pt x="0" y="150686"/>
                    </a:moveTo>
                    <a:lnTo>
                      <a:pt x="0" y="0"/>
                    </a:lnTo>
                  </a:path>
                </a:pathLst>
              </a:custGeom>
              <a:ln w="12700" cap="flat">
                <a:solidFill>
                  <a:srgbClr val="F1F2F2"/>
                </a:solidFill>
                <a:prstDash val="solid"/>
                <a:round/>
              </a:ln>
            </p:spPr>
            <p:txBody>
              <a:bodyPr rtlCol="0" anchor="ctr"/>
              <a:lstStyle/>
              <a:p>
                <a:endParaRPr lang="en-US" dirty="0"/>
              </a:p>
            </p:txBody>
          </p:sp>
          <p:sp>
            <p:nvSpPr>
              <p:cNvPr id="127" name="Freeform: Shape 126">
                <a:extLst>
                  <a:ext uri="{FF2B5EF4-FFF2-40B4-BE49-F238E27FC236}">
                    <a16:creationId xmlns:a16="http://schemas.microsoft.com/office/drawing/2014/main" id="{8A129CD7-1FA7-4F0D-A1DE-C6DB205D502C}"/>
                  </a:ext>
                </a:extLst>
              </p:cNvPr>
              <p:cNvSpPr/>
              <p:nvPr/>
            </p:nvSpPr>
            <p:spPr>
              <a:xfrm>
                <a:off x="1843307" y="9774364"/>
                <a:ext cx="9525" cy="150685"/>
              </a:xfrm>
              <a:custGeom>
                <a:avLst/>
                <a:gdLst>
                  <a:gd name="connsiteX0" fmla="*/ 0 w 9525"/>
                  <a:gd name="connsiteY0" fmla="*/ 150686 h 150685"/>
                  <a:gd name="connsiteX1" fmla="*/ 0 w 9525"/>
                  <a:gd name="connsiteY1" fmla="*/ 0 h 150685"/>
                </a:gdLst>
                <a:ahLst/>
                <a:cxnLst>
                  <a:cxn ang="0">
                    <a:pos x="connsiteX0" y="connsiteY0"/>
                  </a:cxn>
                  <a:cxn ang="0">
                    <a:pos x="connsiteX1" y="connsiteY1"/>
                  </a:cxn>
                </a:cxnLst>
                <a:rect l="l" t="t" r="r" b="b"/>
                <a:pathLst>
                  <a:path w="9525" h="150685">
                    <a:moveTo>
                      <a:pt x="0" y="150686"/>
                    </a:moveTo>
                    <a:lnTo>
                      <a:pt x="0" y="0"/>
                    </a:lnTo>
                  </a:path>
                </a:pathLst>
              </a:custGeom>
              <a:ln w="12700" cap="flat">
                <a:solidFill>
                  <a:srgbClr val="F1F2F2"/>
                </a:solidFill>
                <a:prstDash val="solid"/>
                <a:round/>
              </a:ln>
            </p:spPr>
            <p:txBody>
              <a:bodyPr rtlCol="0" anchor="ctr"/>
              <a:lstStyle/>
              <a:p>
                <a:endParaRPr lang="en-US" dirty="0"/>
              </a:p>
            </p:txBody>
          </p:sp>
          <p:sp>
            <p:nvSpPr>
              <p:cNvPr id="128" name="Freeform: Shape 127">
                <a:extLst>
                  <a:ext uri="{FF2B5EF4-FFF2-40B4-BE49-F238E27FC236}">
                    <a16:creationId xmlns:a16="http://schemas.microsoft.com/office/drawing/2014/main" id="{BA40BC9D-4FC9-4D46-99A8-BCFDFCBFDE8B}"/>
                  </a:ext>
                </a:extLst>
              </p:cNvPr>
              <p:cNvSpPr/>
              <p:nvPr/>
            </p:nvSpPr>
            <p:spPr>
              <a:xfrm>
                <a:off x="1512028" y="9774364"/>
                <a:ext cx="9525" cy="150685"/>
              </a:xfrm>
              <a:custGeom>
                <a:avLst/>
                <a:gdLst>
                  <a:gd name="connsiteX0" fmla="*/ 0 w 9525"/>
                  <a:gd name="connsiteY0" fmla="*/ 150686 h 150685"/>
                  <a:gd name="connsiteX1" fmla="*/ 0 w 9525"/>
                  <a:gd name="connsiteY1" fmla="*/ 0 h 150685"/>
                </a:gdLst>
                <a:ahLst/>
                <a:cxnLst>
                  <a:cxn ang="0">
                    <a:pos x="connsiteX0" y="connsiteY0"/>
                  </a:cxn>
                  <a:cxn ang="0">
                    <a:pos x="connsiteX1" y="connsiteY1"/>
                  </a:cxn>
                </a:cxnLst>
                <a:rect l="l" t="t" r="r" b="b"/>
                <a:pathLst>
                  <a:path w="9525" h="150685">
                    <a:moveTo>
                      <a:pt x="0" y="150686"/>
                    </a:moveTo>
                    <a:lnTo>
                      <a:pt x="0" y="0"/>
                    </a:lnTo>
                  </a:path>
                </a:pathLst>
              </a:custGeom>
              <a:ln w="12700" cap="flat">
                <a:solidFill>
                  <a:srgbClr val="F1F2F2"/>
                </a:solidFill>
                <a:prstDash val="solid"/>
                <a:round/>
              </a:ln>
            </p:spPr>
            <p:txBody>
              <a:bodyPr rtlCol="0" anchor="ctr"/>
              <a:lstStyle/>
              <a:p>
                <a:endParaRPr lang="en-US" dirty="0"/>
              </a:p>
            </p:txBody>
          </p:sp>
        </p:grpSp>
        <p:sp>
          <p:nvSpPr>
            <p:cNvPr id="108" name="Freeform: Shape 107">
              <a:extLst>
                <a:ext uri="{FF2B5EF4-FFF2-40B4-BE49-F238E27FC236}">
                  <a16:creationId xmlns:a16="http://schemas.microsoft.com/office/drawing/2014/main" id="{F14C446E-7BA8-4366-91FB-D2E53834372F}"/>
                </a:ext>
              </a:extLst>
            </p:cNvPr>
            <p:cNvSpPr/>
            <p:nvPr/>
          </p:nvSpPr>
          <p:spPr>
            <a:xfrm>
              <a:off x="893950" y="10386917"/>
              <a:ext cx="191833" cy="9525"/>
            </a:xfrm>
            <a:custGeom>
              <a:avLst/>
              <a:gdLst>
                <a:gd name="connsiteX0" fmla="*/ 191834 w 191833"/>
                <a:gd name="connsiteY0" fmla="*/ 0 h 9525"/>
                <a:gd name="connsiteX1" fmla="*/ 0 w 191833"/>
                <a:gd name="connsiteY1" fmla="*/ 0 h 9525"/>
              </a:gdLst>
              <a:ahLst/>
              <a:cxnLst>
                <a:cxn ang="0">
                  <a:pos x="connsiteX0" y="connsiteY0"/>
                </a:cxn>
                <a:cxn ang="0">
                  <a:pos x="connsiteX1" y="connsiteY1"/>
                </a:cxn>
              </a:cxnLst>
              <a:rect l="l" t="t" r="r" b="b"/>
              <a:pathLst>
                <a:path w="191833" h="9525">
                  <a:moveTo>
                    <a:pt x="191834" y="0"/>
                  </a:moveTo>
                  <a:lnTo>
                    <a:pt x="0" y="0"/>
                  </a:lnTo>
                </a:path>
              </a:pathLst>
            </a:custGeom>
            <a:ln w="12700" cap="flat">
              <a:solidFill>
                <a:srgbClr val="527FFF"/>
              </a:solidFill>
              <a:prstDash val="solid"/>
              <a:round/>
            </a:ln>
          </p:spPr>
          <p:txBody>
            <a:bodyPr rtlCol="0" anchor="ctr"/>
            <a:lstStyle/>
            <a:p>
              <a:endParaRPr lang="en-US" dirty="0"/>
            </a:p>
          </p:txBody>
        </p:sp>
        <p:sp>
          <p:nvSpPr>
            <p:cNvPr id="109" name="Freeform: Shape 108">
              <a:extLst>
                <a:ext uri="{FF2B5EF4-FFF2-40B4-BE49-F238E27FC236}">
                  <a16:creationId xmlns:a16="http://schemas.microsoft.com/office/drawing/2014/main" id="{2C5684F3-EC10-4326-9845-C08F29EAD625}"/>
                </a:ext>
              </a:extLst>
            </p:cNvPr>
            <p:cNvSpPr/>
            <p:nvPr/>
          </p:nvSpPr>
          <p:spPr>
            <a:xfrm>
              <a:off x="1145125" y="10386917"/>
              <a:ext cx="191833" cy="9525"/>
            </a:xfrm>
            <a:custGeom>
              <a:avLst/>
              <a:gdLst>
                <a:gd name="connsiteX0" fmla="*/ 191833 w 191833"/>
                <a:gd name="connsiteY0" fmla="*/ 0 h 9525"/>
                <a:gd name="connsiteX1" fmla="*/ 0 w 191833"/>
                <a:gd name="connsiteY1" fmla="*/ 0 h 9525"/>
              </a:gdLst>
              <a:ahLst/>
              <a:cxnLst>
                <a:cxn ang="0">
                  <a:pos x="connsiteX0" y="connsiteY0"/>
                </a:cxn>
                <a:cxn ang="0">
                  <a:pos x="connsiteX1" y="connsiteY1"/>
                </a:cxn>
              </a:cxnLst>
              <a:rect l="l" t="t" r="r" b="b"/>
              <a:pathLst>
                <a:path w="191833" h="9525">
                  <a:moveTo>
                    <a:pt x="191833" y="0"/>
                  </a:moveTo>
                  <a:lnTo>
                    <a:pt x="0" y="0"/>
                  </a:lnTo>
                </a:path>
              </a:pathLst>
            </a:custGeom>
            <a:ln w="12700" cap="flat">
              <a:solidFill>
                <a:srgbClr val="527FFF"/>
              </a:solidFill>
              <a:prstDash val="solid"/>
              <a:round/>
            </a:ln>
          </p:spPr>
          <p:txBody>
            <a:bodyPr rtlCol="0" anchor="ctr"/>
            <a:lstStyle/>
            <a:p>
              <a:endParaRPr lang="en-US" dirty="0"/>
            </a:p>
          </p:txBody>
        </p:sp>
        <p:sp>
          <p:nvSpPr>
            <p:cNvPr id="110" name="Freeform: Shape 109">
              <a:extLst>
                <a:ext uri="{FF2B5EF4-FFF2-40B4-BE49-F238E27FC236}">
                  <a16:creationId xmlns:a16="http://schemas.microsoft.com/office/drawing/2014/main" id="{29A42E06-DDEC-419B-B48B-1D610C1E6E76}"/>
                </a:ext>
              </a:extLst>
            </p:cNvPr>
            <p:cNvSpPr/>
            <p:nvPr/>
          </p:nvSpPr>
          <p:spPr>
            <a:xfrm>
              <a:off x="1396299" y="10386917"/>
              <a:ext cx="191833" cy="9525"/>
            </a:xfrm>
            <a:custGeom>
              <a:avLst/>
              <a:gdLst>
                <a:gd name="connsiteX0" fmla="*/ 191834 w 191833"/>
                <a:gd name="connsiteY0" fmla="*/ 0 h 9525"/>
                <a:gd name="connsiteX1" fmla="*/ 0 w 191833"/>
                <a:gd name="connsiteY1" fmla="*/ 0 h 9525"/>
              </a:gdLst>
              <a:ahLst/>
              <a:cxnLst>
                <a:cxn ang="0">
                  <a:pos x="connsiteX0" y="connsiteY0"/>
                </a:cxn>
                <a:cxn ang="0">
                  <a:pos x="connsiteX1" y="connsiteY1"/>
                </a:cxn>
              </a:cxnLst>
              <a:rect l="l" t="t" r="r" b="b"/>
              <a:pathLst>
                <a:path w="191833" h="9525">
                  <a:moveTo>
                    <a:pt x="191834" y="0"/>
                  </a:moveTo>
                  <a:lnTo>
                    <a:pt x="0" y="0"/>
                  </a:lnTo>
                </a:path>
              </a:pathLst>
            </a:custGeom>
            <a:ln w="12700" cap="flat">
              <a:solidFill>
                <a:srgbClr val="527FFF"/>
              </a:solidFill>
              <a:prstDash val="solid"/>
              <a:round/>
            </a:ln>
          </p:spPr>
          <p:txBody>
            <a:bodyPr rtlCol="0" anchor="ctr"/>
            <a:lstStyle/>
            <a:p>
              <a:endParaRPr lang="en-US" dirty="0"/>
            </a:p>
          </p:txBody>
        </p:sp>
        <p:sp>
          <p:nvSpPr>
            <p:cNvPr id="111" name="Freeform: Shape 110">
              <a:extLst>
                <a:ext uri="{FF2B5EF4-FFF2-40B4-BE49-F238E27FC236}">
                  <a16:creationId xmlns:a16="http://schemas.microsoft.com/office/drawing/2014/main" id="{2D371C14-160F-476F-A08A-463BED868CEB}"/>
                </a:ext>
              </a:extLst>
            </p:cNvPr>
            <p:cNvSpPr/>
            <p:nvPr/>
          </p:nvSpPr>
          <p:spPr>
            <a:xfrm>
              <a:off x="1647473" y="10386917"/>
              <a:ext cx="191833" cy="9525"/>
            </a:xfrm>
            <a:custGeom>
              <a:avLst/>
              <a:gdLst>
                <a:gd name="connsiteX0" fmla="*/ 191834 w 191833"/>
                <a:gd name="connsiteY0" fmla="*/ 0 h 9525"/>
                <a:gd name="connsiteX1" fmla="*/ 0 w 191833"/>
                <a:gd name="connsiteY1" fmla="*/ 0 h 9525"/>
              </a:gdLst>
              <a:ahLst/>
              <a:cxnLst>
                <a:cxn ang="0">
                  <a:pos x="connsiteX0" y="connsiteY0"/>
                </a:cxn>
                <a:cxn ang="0">
                  <a:pos x="connsiteX1" y="connsiteY1"/>
                </a:cxn>
              </a:cxnLst>
              <a:rect l="l" t="t" r="r" b="b"/>
              <a:pathLst>
                <a:path w="191833" h="9525">
                  <a:moveTo>
                    <a:pt x="191834" y="0"/>
                  </a:moveTo>
                  <a:lnTo>
                    <a:pt x="0" y="0"/>
                  </a:lnTo>
                </a:path>
              </a:pathLst>
            </a:custGeom>
            <a:ln w="12700" cap="flat">
              <a:solidFill>
                <a:srgbClr val="527FFF"/>
              </a:solidFill>
              <a:prstDash val="solid"/>
              <a:round/>
            </a:ln>
          </p:spPr>
          <p:txBody>
            <a:bodyPr rtlCol="0" anchor="ctr"/>
            <a:lstStyle/>
            <a:p>
              <a:endParaRPr lang="en-US" dirty="0"/>
            </a:p>
          </p:txBody>
        </p:sp>
        <p:sp>
          <p:nvSpPr>
            <p:cNvPr id="112" name="Freeform: Shape 111">
              <a:extLst>
                <a:ext uri="{FF2B5EF4-FFF2-40B4-BE49-F238E27FC236}">
                  <a16:creationId xmlns:a16="http://schemas.microsoft.com/office/drawing/2014/main" id="{053B01DD-4377-45FD-9C2E-9670AF8D435B}"/>
                </a:ext>
              </a:extLst>
            </p:cNvPr>
            <p:cNvSpPr/>
            <p:nvPr/>
          </p:nvSpPr>
          <p:spPr>
            <a:xfrm>
              <a:off x="893950" y="10512742"/>
              <a:ext cx="191833" cy="9525"/>
            </a:xfrm>
            <a:custGeom>
              <a:avLst/>
              <a:gdLst>
                <a:gd name="connsiteX0" fmla="*/ 191834 w 191833"/>
                <a:gd name="connsiteY0" fmla="*/ 0 h 9525"/>
                <a:gd name="connsiteX1" fmla="*/ 0 w 191833"/>
                <a:gd name="connsiteY1" fmla="*/ 0 h 9525"/>
              </a:gdLst>
              <a:ahLst/>
              <a:cxnLst>
                <a:cxn ang="0">
                  <a:pos x="connsiteX0" y="connsiteY0"/>
                </a:cxn>
                <a:cxn ang="0">
                  <a:pos x="connsiteX1" y="connsiteY1"/>
                </a:cxn>
              </a:cxnLst>
              <a:rect l="l" t="t" r="r" b="b"/>
              <a:pathLst>
                <a:path w="191833" h="9525">
                  <a:moveTo>
                    <a:pt x="191834" y="0"/>
                  </a:moveTo>
                  <a:lnTo>
                    <a:pt x="0" y="0"/>
                  </a:lnTo>
                </a:path>
              </a:pathLst>
            </a:custGeom>
            <a:ln w="12700" cap="flat">
              <a:solidFill>
                <a:srgbClr val="527FFF"/>
              </a:solidFill>
              <a:prstDash val="solid"/>
              <a:round/>
            </a:ln>
          </p:spPr>
          <p:txBody>
            <a:bodyPr rtlCol="0" anchor="ctr"/>
            <a:lstStyle/>
            <a:p>
              <a:endParaRPr lang="en-US" dirty="0"/>
            </a:p>
          </p:txBody>
        </p:sp>
        <p:sp>
          <p:nvSpPr>
            <p:cNvPr id="113" name="Freeform: Shape 112">
              <a:extLst>
                <a:ext uri="{FF2B5EF4-FFF2-40B4-BE49-F238E27FC236}">
                  <a16:creationId xmlns:a16="http://schemas.microsoft.com/office/drawing/2014/main" id="{6F3DA3E9-E9C3-4D25-9573-DF2C7FE30F31}"/>
                </a:ext>
              </a:extLst>
            </p:cNvPr>
            <p:cNvSpPr/>
            <p:nvPr/>
          </p:nvSpPr>
          <p:spPr>
            <a:xfrm>
              <a:off x="1145125" y="10512742"/>
              <a:ext cx="191833" cy="9525"/>
            </a:xfrm>
            <a:custGeom>
              <a:avLst/>
              <a:gdLst>
                <a:gd name="connsiteX0" fmla="*/ 191833 w 191833"/>
                <a:gd name="connsiteY0" fmla="*/ 0 h 9525"/>
                <a:gd name="connsiteX1" fmla="*/ 0 w 191833"/>
                <a:gd name="connsiteY1" fmla="*/ 0 h 9525"/>
              </a:gdLst>
              <a:ahLst/>
              <a:cxnLst>
                <a:cxn ang="0">
                  <a:pos x="connsiteX0" y="connsiteY0"/>
                </a:cxn>
                <a:cxn ang="0">
                  <a:pos x="connsiteX1" y="connsiteY1"/>
                </a:cxn>
              </a:cxnLst>
              <a:rect l="l" t="t" r="r" b="b"/>
              <a:pathLst>
                <a:path w="191833" h="9525">
                  <a:moveTo>
                    <a:pt x="191833" y="0"/>
                  </a:moveTo>
                  <a:lnTo>
                    <a:pt x="0" y="0"/>
                  </a:lnTo>
                </a:path>
              </a:pathLst>
            </a:custGeom>
            <a:ln w="12700" cap="flat">
              <a:solidFill>
                <a:srgbClr val="527FFF"/>
              </a:solidFill>
              <a:prstDash val="solid"/>
              <a:round/>
            </a:ln>
          </p:spPr>
          <p:txBody>
            <a:bodyPr rtlCol="0" anchor="ctr"/>
            <a:lstStyle/>
            <a:p>
              <a:endParaRPr lang="en-US" dirty="0"/>
            </a:p>
          </p:txBody>
        </p:sp>
        <p:sp>
          <p:nvSpPr>
            <p:cNvPr id="114" name="Freeform: Shape 113">
              <a:extLst>
                <a:ext uri="{FF2B5EF4-FFF2-40B4-BE49-F238E27FC236}">
                  <a16:creationId xmlns:a16="http://schemas.microsoft.com/office/drawing/2014/main" id="{43508F1E-175B-4743-BC5B-94FD6881F38A}"/>
                </a:ext>
              </a:extLst>
            </p:cNvPr>
            <p:cNvSpPr/>
            <p:nvPr/>
          </p:nvSpPr>
          <p:spPr>
            <a:xfrm>
              <a:off x="1396299" y="10512742"/>
              <a:ext cx="191833" cy="9525"/>
            </a:xfrm>
            <a:custGeom>
              <a:avLst/>
              <a:gdLst>
                <a:gd name="connsiteX0" fmla="*/ 191834 w 191833"/>
                <a:gd name="connsiteY0" fmla="*/ 0 h 9525"/>
                <a:gd name="connsiteX1" fmla="*/ 0 w 191833"/>
                <a:gd name="connsiteY1" fmla="*/ 0 h 9525"/>
              </a:gdLst>
              <a:ahLst/>
              <a:cxnLst>
                <a:cxn ang="0">
                  <a:pos x="connsiteX0" y="connsiteY0"/>
                </a:cxn>
                <a:cxn ang="0">
                  <a:pos x="connsiteX1" y="connsiteY1"/>
                </a:cxn>
              </a:cxnLst>
              <a:rect l="l" t="t" r="r" b="b"/>
              <a:pathLst>
                <a:path w="191833" h="9525">
                  <a:moveTo>
                    <a:pt x="191834" y="0"/>
                  </a:moveTo>
                  <a:lnTo>
                    <a:pt x="0" y="0"/>
                  </a:lnTo>
                </a:path>
              </a:pathLst>
            </a:custGeom>
            <a:ln w="12700" cap="flat">
              <a:solidFill>
                <a:srgbClr val="527FFF"/>
              </a:solidFill>
              <a:prstDash val="solid"/>
              <a:round/>
            </a:ln>
          </p:spPr>
          <p:txBody>
            <a:bodyPr rtlCol="0" anchor="ctr"/>
            <a:lstStyle/>
            <a:p>
              <a:endParaRPr lang="en-US" dirty="0"/>
            </a:p>
          </p:txBody>
        </p:sp>
        <p:sp>
          <p:nvSpPr>
            <p:cNvPr id="115" name="Freeform: Shape 114">
              <a:extLst>
                <a:ext uri="{FF2B5EF4-FFF2-40B4-BE49-F238E27FC236}">
                  <a16:creationId xmlns:a16="http://schemas.microsoft.com/office/drawing/2014/main" id="{6D428A8C-BED0-4AC0-A3D5-737542A0547A}"/>
                </a:ext>
              </a:extLst>
            </p:cNvPr>
            <p:cNvSpPr/>
            <p:nvPr/>
          </p:nvSpPr>
          <p:spPr>
            <a:xfrm>
              <a:off x="1647473" y="10512742"/>
              <a:ext cx="191833" cy="9525"/>
            </a:xfrm>
            <a:custGeom>
              <a:avLst/>
              <a:gdLst>
                <a:gd name="connsiteX0" fmla="*/ 191834 w 191833"/>
                <a:gd name="connsiteY0" fmla="*/ 0 h 9525"/>
                <a:gd name="connsiteX1" fmla="*/ 0 w 191833"/>
                <a:gd name="connsiteY1" fmla="*/ 0 h 9525"/>
              </a:gdLst>
              <a:ahLst/>
              <a:cxnLst>
                <a:cxn ang="0">
                  <a:pos x="connsiteX0" y="connsiteY0"/>
                </a:cxn>
                <a:cxn ang="0">
                  <a:pos x="connsiteX1" y="connsiteY1"/>
                </a:cxn>
              </a:cxnLst>
              <a:rect l="l" t="t" r="r" b="b"/>
              <a:pathLst>
                <a:path w="191833" h="9525">
                  <a:moveTo>
                    <a:pt x="191834" y="0"/>
                  </a:moveTo>
                  <a:lnTo>
                    <a:pt x="0" y="0"/>
                  </a:lnTo>
                </a:path>
              </a:pathLst>
            </a:custGeom>
            <a:ln w="12700" cap="flat">
              <a:solidFill>
                <a:srgbClr val="527FFF"/>
              </a:solidFill>
              <a:prstDash val="solid"/>
              <a:round/>
            </a:ln>
          </p:spPr>
          <p:txBody>
            <a:bodyPr rtlCol="0" anchor="ctr"/>
            <a:lstStyle/>
            <a:p>
              <a:endParaRPr lang="en-US" dirty="0"/>
            </a:p>
          </p:txBody>
        </p:sp>
        <p:sp>
          <p:nvSpPr>
            <p:cNvPr id="116" name="Freeform: Shape 115">
              <a:extLst>
                <a:ext uri="{FF2B5EF4-FFF2-40B4-BE49-F238E27FC236}">
                  <a16:creationId xmlns:a16="http://schemas.microsoft.com/office/drawing/2014/main" id="{4A3D0DFD-ED05-4E49-ADF0-7681B2C59A27}"/>
                </a:ext>
              </a:extLst>
            </p:cNvPr>
            <p:cNvSpPr/>
            <p:nvPr/>
          </p:nvSpPr>
          <p:spPr>
            <a:xfrm>
              <a:off x="893950" y="10638567"/>
              <a:ext cx="191833" cy="9525"/>
            </a:xfrm>
            <a:custGeom>
              <a:avLst/>
              <a:gdLst>
                <a:gd name="connsiteX0" fmla="*/ 191834 w 191833"/>
                <a:gd name="connsiteY0" fmla="*/ 0 h 9525"/>
                <a:gd name="connsiteX1" fmla="*/ 0 w 191833"/>
                <a:gd name="connsiteY1" fmla="*/ 0 h 9525"/>
              </a:gdLst>
              <a:ahLst/>
              <a:cxnLst>
                <a:cxn ang="0">
                  <a:pos x="connsiteX0" y="connsiteY0"/>
                </a:cxn>
                <a:cxn ang="0">
                  <a:pos x="connsiteX1" y="connsiteY1"/>
                </a:cxn>
              </a:cxnLst>
              <a:rect l="l" t="t" r="r" b="b"/>
              <a:pathLst>
                <a:path w="191833" h="9525">
                  <a:moveTo>
                    <a:pt x="191834" y="0"/>
                  </a:moveTo>
                  <a:lnTo>
                    <a:pt x="0" y="0"/>
                  </a:lnTo>
                </a:path>
              </a:pathLst>
            </a:custGeom>
            <a:ln w="12700" cap="flat">
              <a:solidFill>
                <a:srgbClr val="527FFF"/>
              </a:solidFill>
              <a:prstDash val="solid"/>
              <a:round/>
            </a:ln>
          </p:spPr>
          <p:txBody>
            <a:bodyPr rtlCol="0" anchor="ctr"/>
            <a:lstStyle/>
            <a:p>
              <a:endParaRPr lang="en-US" dirty="0"/>
            </a:p>
          </p:txBody>
        </p:sp>
        <p:sp>
          <p:nvSpPr>
            <p:cNvPr id="117" name="Freeform: Shape 116">
              <a:extLst>
                <a:ext uri="{FF2B5EF4-FFF2-40B4-BE49-F238E27FC236}">
                  <a16:creationId xmlns:a16="http://schemas.microsoft.com/office/drawing/2014/main" id="{194B3C06-9183-4F66-9280-7EB963DF9B78}"/>
                </a:ext>
              </a:extLst>
            </p:cNvPr>
            <p:cNvSpPr/>
            <p:nvPr/>
          </p:nvSpPr>
          <p:spPr>
            <a:xfrm>
              <a:off x="1145125" y="10638567"/>
              <a:ext cx="191833" cy="9525"/>
            </a:xfrm>
            <a:custGeom>
              <a:avLst/>
              <a:gdLst>
                <a:gd name="connsiteX0" fmla="*/ 191833 w 191833"/>
                <a:gd name="connsiteY0" fmla="*/ 0 h 9525"/>
                <a:gd name="connsiteX1" fmla="*/ 0 w 191833"/>
                <a:gd name="connsiteY1" fmla="*/ 0 h 9525"/>
              </a:gdLst>
              <a:ahLst/>
              <a:cxnLst>
                <a:cxn ang="0">
                  <a:pos x="connsiteX0" y="connsiteY0"/>
                </a:cxn>
                <a:cxn ang="0">
                  <a:pos x="connsiteX1" y="connsiteY1"/>
                </a:cxn>
              </a:cxnLst>
              <a:rect l="l" t="t" r="r" b="b"/>
              <a:pathLst>
                <a:path w="191833" h="9525">
                  <a:moveTo>
                    <a:pt x="191833" y="0"/>
                  </a:moveTo>
                  <a:lnTo>
                    <a:pt x="0" y="0"/>
                  </a:lnTo>
                </a:path>
              </a:pathLst>
            </a:custGeom>
            <a:ln w="12700" cap="flat">
              <a:solidFill>
                <a:srgbClr val="527FFF"/>
              </a:solidFill>
              <a:prstDash val="solid"/>
              <a:round/>
            </a:ln>
          </p:spPr>
          <p:txBody>
            <a:bodyPr rtlCol="0" anchor="ctr"/>
            <a:lstStyle/>
            <a:p>
              <a:endParaRPr lang="en-US" dirty="0"/>
            </a:p>
          </p:txBody>
        </p:sp>
        <p:sp>
          <p:nvSpPr>
            <p:cNvPr id="118" name="Freeform: Shape 117">
              <a:extLst>
                <a:ext uri="{FF2B5EF4-FFF2-40B4-BE49-F238E27FC236}">
                  <a16:creationId xmlns:a16="http://schemas.microsoft.com/office/drawing/2014/main" id="{1F421D38-5FB9-4D9E-BB32-D93036C52662}"/>
                </a:ext>
              </a:extLst>
            </p:cNvPr>
            <p:cNvSpPr/>
            <p:nvPr/>
          </p:nvSpPr>
          <p:spPr>
            <a:xfrm>
              <a:off x="1396299" y="10638567"/>
              <a:ext cx="191833" cy="9525"/>
            </a:xfrm>
            <a:custGeom>
              <a:avLst/>
              <a:gdLst>
                <a:gd name="connsiteX0" fmla="*/ 191834 w 191833"/>
                <a:gd name="connsiteY0" fmla="*/ 0 h 9525"/>
                <a:gd name="connsiteX1" fmla="*/ 0 w 191833"/>
                <a:gd name="connsiteY1" fmla="*/ 0 h 9525"/>
              </a:gdLst>
              <a:ahLst/>
              <a:cxnLst>
                <a:cxn ang="0">
                  <a:pos x="connsiteX0" y="connsiteY0"/>
                </a:cxn>
                <a:cxn ang="0">
                  <a:pos x="connsiteX1" y="connsiteY1"/>
                </a:cxn>
              </a:cxnLst>
              <a:rect l="l" t="t" r="r" b="b"/>
              <a:pathLst>
                <a:path w="191833" h="9525">
                  <a:moveTo>
                    <a:pt x="191834" y="0"/>
                  </a:moveTo>
                  <a:lnTo>
                    <a:pt x="0" y="0"/>
                  </a:lnTo>
                </a:path>
              </a:pathLst>
            </a:custGeom>
            <a:ln w="12700" cap="flat">
              <a:solidFill>
                <a:srgbClr val="527FFF"/>
              </a:solidFill>
              <a:prstDash val="solid"/>
              <a:round/>
            </a:ln>
          </p:spPr>
          <p:txBody>
            <a:bodyPr rtlCol="0" anchor="ctr"/>
            <a:lstStyle/>
            <a:p>
              <a:endParaRPr lang="en-US" dirty="0"/>
            </a:p>
          </p:txBody>
        </p:sp>
        <p:sp>
          <p:nvSpPr>
            <p:cNvPr id="119" name="Freeform: Shape 118">
              <a:extLst>
                <a:ext uri="{FF2B5EF4-FFF2-40B4-BE49-F238E27FC236}">
                  <a16:creationId xmlns:a16="http://schemas.microsoft.com/office/drawing/2014/main" id="{14401D8D-A474-4099-8CCD-983D72A5A4CA}"/>
                </a:ext>
              </a:extLst>
            </p:cNvPr>
            <p:cNvSpPr/>
            <p:nvPr/>
          </p:nvSpPr>
          <p:spPr>
            <a:xfrm>
              <a:off x="1647473" y="10638567"/>
              <a:ext cx="191833" cy="9525"/>
            </a:xfrm>
            <a:custGeom>
              <a:avLst/>
              <a:gdLst>
                <a:gd name="connsiteX0" fmla="*/ 191834 w 191833"/>
                <a:gd name="connsiteY0" fmla="*/ 0 h 9525"/>
                <a:gd name="connsiteX1" fmla="*/ 0 w 191833"/>
                <a:gd name="connsiteY1" fmla="*/ 0 h 9525"/>
              </a:gdLst>
              <a:ahLst/>
              <a:cxnLst>
                <a:cxn ang="0">
                  <a:pos x="connsiteX0" y="connsiteY0"/>
                </a:cxn>
                <a:cxn ang="0">
                  <a:pos x="connsiteX1" y="connsiteY1"/>
                </a:cxn>
              </a:cxnLst>
              <a:rect l="l" t="t" r="r" b="b"/>
              <a:pathLst>
                <a:path w="191833" h="9525">
                  <a:moveTo>
                    <a:pt x="191834" y="0"/>
                  </a:moveTo>
                  <a:lnTo>
                    <a:pt x="0" y="0"/>
                  </a:lnTo>
                </a:path>
              </a:pathLst>
            </a:custGeom>
            <a:ln w="12700" cap="flat">
              <a:solidFill>
                <a:srgbClr val="527FFF"/>
              </a:solidFill>
              <a:prstDash val="solid"/>
              <a:round/>
            </a:ln>
          </p:spPr>
          <p:txBody>
            <a:bodyPr rtlCol="0" anchor="ctr"/>
            <a:lstStyle/>
            <a:p>
              <a:endParaRPr lang="en-US" dirty="0"/>
            </a:p>
          </p:txBody>
        </p:sp>
        <p:sp>
          <p:nvSpPr>
            <p:cNvPr id="120" name="Freeform: Shape 119">
              <a:extLst>
                <a:ext uri="{FF2B5EF4-FFF2-40B4-BE49-F238E27FC236}">
                  <a16:creationId xmlns:a16="http://schemas.microsoft.com/office/drawing/2014/main" id="{B76B8506-06F4-4EEE-AF8E-99836F307D2D}"/>
                </a:ext>
              </a:extLst>
            </p:cNvPr>
            <p:cNvSpPr/>
            <p:nvPr/>
          </p:nvSpPr>
          <p:spPr>
            <a:xfrm>
              <a:off x="758600" y="9987248"/>
              <a:ext cx="1216437" cy="812387"/>
            </a:xfrm>
            <a:custGeom>
              <a:avLst/>
              <a:gdLst>
                <a:gd name="connsiteX0" fmla="*/ 0 w 1216437"/>
                <a:gd name="connsiteY0" fmla="*/ 667 h 812387"/>
                <a:gd name="connsiteX1" fmla="*/ 1215962 w 1216437"/>
                <a:gd name="connsiteY1" fmla="*/ 0 h 812387"/>
                <a:gd name="connsiteX2" fmla="*/ 1216438 w 1216437"/>
                <a:gd name="connsiteY2" fmla="*/ 786384 h 812387"/>
                <a:gd name="connsiteX3" fmla="*/ 1191101 w 1216437"/>
                <a:gd name="connsiteY3" fmla="*/ 811721 h 812387"/>
                <a:gd name="connsiteX4" fmla="*/ 25336 w 1216437"/>
                <a:gd name="connsiteY4" fmla="*/ 812387 h 812387"/>
                <a:gd name="connsiteX5" fmla="*/ 0 w 1216437"/>
                <a:gd name="connsiteY5" fmla="*/ 787051 h 812387"/>
                <a:gd name="connsiteX6" fmla="*/ 0 w 1216437"/>
                <a:gd name="connsiteY6" fmla="*/ 128397 h 812387"/>
                <a:gd name="connsiteX7" fmla="*/ 92012 w 1216437"/>
                <a:gd name="connsiteY7" fmla="*/ 128397 h 812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6437" h="812387">
                  <a:moveTo>
                    <a:pt x="0" y="667"/>
                  </a:moveTo>
                  <a:lnTo>
                    <a:pt x="1215962" y="0"/>
                  </a:lnTo>
                  <a:lnTo>
                    <a:pt x="1216438" y="786384"/>
                  </a:lnTo>
                  <a:cubicBezTo>
                    <a:pt x="1216438" y="800377"/>
                    <a:pt x="1205094" y="811721"/>
                    <a:pt x="1191101" y="811721"/>
                  </a:cubicBezTo>
                  <a:lnTo>
                    <a:pt x="25336" y="812387"/>
                  </a:lnTo>
                  <a:cubicBezTo>
                    <a:pt x="11365" y="812335"/>
                    <a:pt x="52" y="801022"/>
                    <a:pt x="0" y="787051"/>
                  </a:cubicBezTo>
                  <a:lnTo>
                    <a:pt x="0" y="128397"/>
                  </a:lnTo>
                  <a:lnTo>
                    <a:pt x="92012" y="128397"/>
                  </a:lnTo>
                </a:path>
              </a:pathLst>
            </a:custGeom>
            <a:noFill/>
            <a:ln w="12700" cap="flat">
              <a:solidFill>
                <a:srgbClr val="F1F2F2"/>
              </a:solidFill>
              <a:prstDash val="solid"/>
              <a:round/>
            </a:ln>
          </p:spPr>
          <p:txBody>
            <a:bodyPr rtlCol="0" anchor="ctr"/>
            <a:lstStyle/>
            <a:p>
              <a:endParaRPr lang="en-US" dirty="0"/>
            </a:p>
          </p:txBody>
        </p:sp>
      </p:grpSp>
    </p:spTree>
    <p:extLst>
      <p:ext uri="{BB962C8B-B14F-4D97-AF65-F5344CB8AC3E}">
        <p14:creationId xmlns:p14="http://schemas.microsoft.com/office/powerpoint/2010/main" val="2388235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itle 43">
            <a:extLst>
              <a:ext uri="{FF2B5EF4-FFF2-40B4-BE49-F238E27FC236}">
                <a16:creationId xmlns:a16="http://schemas.microsoft.com/office/drawing/2014/main" id="{8D022D2D-F411-4958-8612-C1E7166F2E1F}"/>
              </a:ext>
            </a:extLst>
          </p:cNvPr>
          <p:cNvSpPr>
            <a:spLocks noGrp="1"/>
          </p:cNvSpPr>
          <p:nvPr>
            <p:ph type="title"/>
          </p:nvPr>
        </p:nvSpPr>
        <p:spPr>
          <a:xfrm>
            <a:off x="457200" y="285750"/>
            <a:ext cx="8396288" cy="686436"/>
          </a:xfrm>
        </p:spPr>
        <p:txBody>
          <a:bodyPr/>
          <a:lstStyle/>
          <a:p>
            <a:r>
              <a:rPr lang="en-US" spc="-20" dirty="0"/>
              <a:t>SageMaker Data Wrangler is the fastest way to prepare data</a:t>
            </a:r>
          </a:p>
        </p:txBody>
      </p:sp>
      <p:sp>
        <p:nvSpPr>
          <p:cNvPr id="17" name="Text Placeholder 2">
            <a:extLst>
              <a:ext uri="{FF2B5EF4-FFF2-40B4-BE49-F238E27FC236}">
                <a16:creationId xmlns:a16="http://schemas.microsoft.com/office/drawing/2014/main" id="{CA22E289-AA26-42D6-815B-1857C54F13E8}"/>
              </a:ext>
            </a:extLst>
          </p:cNvPr>
          <p:cNvSpPr txBox="1">
            <a:spLocks/>
          </p:cNvSpPr>
          <p:nvPr/>
        </p:nvSpPr>
        <p:spPr>
          <a:xfrm>
            <a:off x="457200" y="2805392"/>
            <a:ext cx="1533254" cy="388424"/>
          </a:xfrm>
          <a:prstGeom prst="rect">
            <a:avLst/>
          </a:prstGeom>
        </p:spPr>
        <p:txBody>
          <a:bodyPr/>
          <a:lstStyle>
            <a:lvl1pPr marL="0" indent="0" algn="l" defTabSz="390083" rtl="0" eaLnBrk="1" latinLnBrk="0" hangingPunct="1">
              <a:lnSpc>
                <a:spcPct val="100000"/>
              </a:lnSpc>
              <a:spcBef>
                <a:spcPts val="427"/>
              </a:spcBef>
              <a:buFont typeface="Arial" panose="020B0604020202020204" pitchFamily="34" charset="0"/>
              <a:buNone/>
              <a:defRPr sz="1200" b="0" i="0" kern="1200">
                <a:solidFill>
                  <a:schemeClr val="bg1"/>
                </a:solidFill>
                <a:latin typeface="+mj-lt"/>
                <a:ea typeface="Amazon Ember Light" panose="020B0403020204020204" pitchFamily="34" charset="0"/>
                <a:cs typeface="Amazon Ember Light" panose="020B0403020204020204" pitchFamily="34" charset="0"/>
              </a:defRPr>
            </a:lvl1pPr>
            <a:lvl2pPr marL="114300" indent="-114300" algn="l" defTabSz="390083" rtl="0" eaLnBrk="1" latinLnBrk="0" hangingPunct="1">
              <a:lnSpc>
                <a:spcPct val="100000"/>
              </a:lnSpc>
              <a:spcBef>
                <a:spcPts val="213"/>
              </a:spcBef>
              <a:buFont typeface="Arial" panose="020B0604020202020204" pitchFamily="34" charset="0"/>
              <a:buChar char="•"/>
              <a:defRPr sz="1024" b="0" i="0" kern="1200">
                <a:solidFill>
                  <a:schemeClr val="bg1"/>
                </a:solidFill>
                <a:latin typeface="+mj-lt"/>
                <a:ea typeface="Amazon Ember Light" panose="020B0403020204020204" pitchFamily="34" charset="0"/>
                <a:cs typeface="Amazon Ember Light" panose="020B0403020204020204" pitchFamily="34" charset="0"/>
              </a:defRPr>
            </a:lvl2pPr>
            <a:lvl3pPr marL="231775" indent="-117475" algn="l" defTabSz="390083" rtl="0" eaLnBrk="1" latinLnBrk="0" hangingPunct="1">
              <a:lnSpc>
                <a:spcPct val="100000"/>
              </a:lnSpc>
              <a:spcBef>
                <a:spcPts val="213"/>
              </a:spcBef>
              <a:buFont typeface="Arial" panose="020B0604020202020204" pitchFamily="34" charset="0"/>
              <a:buChar char="•"/>
              <a:defRPr sz="853" b="0" i="0" kern="1200">
                <a:solidFill>
                  <a:schemeClr val="bg1"/>
                </a:solidFill>
                <a:latin typeface="+mj-lt"/>
                <a:ea typeface="Amazon Ember Light" panose="020B0403020204020204" pitchFamily="34" charset="0"/>
                <a:cs typeface="Amazon Ember Light" panose="020B0403020204020204" pitchFamily="34" charset="0"/>
              </a:defRPr>
            </a:lvl3pPr>
            <a:lvl4pPr marL="341313" indent="-109538" algn="l" defTabSz="390083" rtl="0" eaLnBrk="1" latinLnBrk="0" hangingPunct="1">
              <a:lnSpc>
                <a:spcPct val="100000"/>
              </a:lnSpc>
              <a:spcBef>
                <a:spcPts val="213"/>
              </a:spcBef>
              <a:buFont typeface="Arial" panose="020B0604020202020204" pitchFamily="34" charset="0"/>
              <a:buChar char="•"/>
              <a:defRPr sz="768" b="0" i="0" kern="1200">
                <a:solidFill>
                  <a:schemeClr val="bg1"/>
                </a:solidFill>
                <a:latin typeface="+mj-lt"/>
                <a:ea typeface="Amazon Ember Light" panose="020B0403020204020204" pitchFamily="34" charset="0"/>
                <a:cs typeface="Amazon Ember Light" panose="020B0403020204020204" pitchFamily="34" charset="0"/>
              </a:defRPr>
            </a:lvl4pPr>
            <a:lvl5pPr marL="457200" indent="-115888" algn="l" defTabSz="390083" rtl="0" eaLnBrk="1" latinLnBrk="0" hangingPunct="1">
              <a:lnSpc>
                <a:spcPct val="100000"/>
              </a:lnSpc>
              <a:spcBef>
                <a:spcPts val="213"/>
              </a:spcBef>
              <a:buFont typeface="Arial" panose="020B0604020202020204" pitchFamily="34" charset="0"/>
              <a:buChar char="•"/>
              <a:defRPr sz="768" b="0" i="0" kern="1200">
                <a:solidFill>
                  <a:schemeClr val="bg1"/>
                </a:solidFill>
                <a:latin typeface="+mj-lt"/>
                <a:ea typeface="Amazon Ember Light" panose="020B0403020204020204" pitchFamily="34" charset="0"/>
                <a:cs typeface="Amazon Ember Light" panose="020B0403020204020204" pitchFamily="34" charset="0"/>
              </a:defRPr>
            </a:lvl5pPr>
            <a:lvl6pPr marL="1072728"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6pPr>
            <a:lvl7pPr marL="1267770"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7pPr>
            <a:lvl8pPr marL="1462811"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8pPr>
            <a:lvl9pPr marL="1657853"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9pPr>
          </a:lstStyle>
          <a:p>
            <a:pPr algn="ctr">
              <a:defRPr/>
            </a:pPr>
            <a:r>
              <a:rPr lang="en-US" sz="1400" dirty="0">
                <a:solidFill>
                  <a:prstClr val="white"/>
                </a:solidFill>
                <a:latin typeface="+mn-lt"/>
              </a:rPr>
              <a:t>Data selection</a:t>
            </a:r>
          </a:p>
        </p:txBody>
      </p:sp>
      <p:sp>
        <p:nvSpPr>
          <p:cNvPr id="18" name="Text Placeholder 3">
            <a:extLst>
              <a:ext uri="{FF2B5EF4-FFF2-40B4-BE49-F238E27FC236}">
                <a16:creationId xmlns:a16="http://schemas.microsoft.com/office/drawing/2014/main" id="{F1FC1272-32E7-45DE-86DC-0FEED1A4ECAB}"/>
              </a:ext>
            </a:extLst>
          </p:cNvPr>
          <p:cNvSpPr txBox="1">
            <a:spLocks/>
          </p:cNvSpPr>
          <p:nvPr/>
        </p:nvSpPr>
        <p:spPr>
          <a:xfrm>
            <a:off x="2651457" y="2805392"/>
            <a:ext cx="1533254" cy="388424"/>
          </a:xfrm>
          <a:prstGeom prst="rect">
            <a:avLst/>
          </a:prstGeom>
        </p:spPr>
        <p:txBody>
          <a:bodyPr/>
          <a:lstStyle>
            <a:lvl1pPr marL="0" indent="0" algn="l" defTabSz="390083" rtl="0" eaLnBrk="1" latinLnBrk="0" hangingPunct="1">
              <a:lnSpc>
                <a:spcPct val="100000"/>
              </a:lnSpc>
              <a:spcBef>
                <a:spcPts val="427"/>
              </a:spcBef>
              <a:buFont typeface="Arial" panose="020B0604020202020204" pitchFamily="34" charset="0"/>
              <a:buNone/>
              <a:defRPr sz="1200" b="0" i="0" kern="1200">
                <a:solidFill>
                  <a:schemeClr val="bg1"/>
                </a:solidFill>
                <a:latin typeface="+mj-lt"/>
                <a:ea typeface="Amazon Ember Light" panose="020B0403020204020204" pitchFamily="34" charset="0"/>
                <a:cs typeface="Amazon Ember Light" panose="020B0403020204020204" pitchFamily="34" charset="0"/>
              </a:defRPr>
            </a:lvl1pPr>
            <a:lvl2pPr marL="114300" indent="-114300" algn="l" defTabSz="390083" rtl="0" eaLnBrk="1" latinLnBrk="0" hangingPunct="1">
              <a:lnSpc>
                <a:spcPct val="100000"/>
              </a:lnSpc>
              <a:spcBef>
                <a:spcPts val="213"/>
              </a:spcBef>
              <a:buFont typeface="Arial" panose="020B0604020202020204" pitchFamily="34" charset="0"/>
              <a:buChar char="•"/>
              <a:defRPr sz="1024" b="0" i="0" kern="1200">
                <a:solidFill>
                  <a:schemeClr val="bg1"/>
                </a:solidFill>
                <a:latin typeface="+mj-lt"/>
                <a:ea typeface="Amazon Ember Light" panose="020B0403020204020204" pitchFamily="34" charset="0"/>
                <a:cs typeface="Amazon Ember Light" panose="020B0403020204020204" pitchFamily="34" charset="0"/>
              </a:defRPr>
            </a:lvl2pPr>
            <a:lvl3pPr marL="231775" indent="-117475" algn="l" defTabSz="390083" rtl="0" eaLnBrk="1" latinLnBrk="0" hangingPunct="1">
              <a:lnSpc>
                <a:spcPct val="100000"/>
              </a:lnSpc>
              <a:spcBef>
                <a:spcPts val="213"/>
              </a:spcBef>
              <a:buFont typeface="Arial" panose="020B0604020202020204" pitchFamily="34" charset="0"/>
              <a:buChar char="•"/>
              <a:defRPr sz="853" b="0" i="0" kern="1200">
                <a:solidFill>
                  <a:schemeClr val="bg1"/>
                </a:solidFill>
                <a:latin typeface="+mj-lt"/>
                <a:ea typeface="Amazon Ember Light" panose="020B0403020204020204" pitchFamily="34" charset="0"/>
                <a:cs typeface="Amazon Ember Light" panose="020B0403020204020204" pitchFamily="34" charset="0"/>
              </a:defRPr>
            </a:lvl3pPr>
            <a:lvl4pPr marL="341313" indent="-109538" algn="l" defTabSz="390083" rtl="0" eaLnBrk="1" latinLnBrk="0" hangingPunct="1">
              <a:lnSpc>
                <a:spcPct val="100000"/>
              </a:lnSpc>
              <a:spcBef>
                <a:spcPts val="213"/>
              </a:spcBef>
              <a:buFont typeface="Arial" panose="020B0604020202020204" pitchFamily="34" charset="0"/>
              <a:buChar char="•"/>
              <a:defRPr sz="768" b="0" i="0" kern="1200">
                <a:solidFill>
                  <a:schemeClr val="bg1"/>
                </a:solidFill>
                <a:latin typeface="+mj-lt"/>
                <a:ea typeface="Amazon Ember Light" panose="020B0403020204020204" pitchFamily="34" charset="0"/>
                <a:cs typeface="Amazon Ember Light" panose="020B0403020204020204" pitchFamily="34" charset="0"/>
              </a:defRPr>
            </a:lvl4pPr>
            <a:lvl5pPr marL="457200" indent="-115888" algn="l" defTabSz="390083" rtl="0" eaLnBrk="1" latinLnBrk="0" hangingPunct="1">
              <a:lnSpc>
                <a:spcPct val="100000"/>
              </a:lnSpc>
              <a:spcBef>
                <a:spcPts val="213"/>
              </a:spcBef>
              <a:buFont typeface="Arial" panose="020B0604020202020204" pitchFamily="34" charset="0"/>
              <a:buChar char="•"/>
              <a:defRPr sz="768" b="0" i="0" kern="1200">
                <a:solidFill>
                  <a:schemeClr val="bg1"/>
                </a:solidFill>
                <a:latin typeface="+mj-lt"/>
                <a:ea typeface="Amazon Ember Light" panose="020B0403020204020204" pitchFamily="34" charset="0"/>
                <a:cs typeface="Amazon Ember Light" panose="020B0403020204020204" pitchFamily="34" charset="0"/>
              </a:defRPr>
            </a:lvl5pPr>
            <a:lvl6pPr marL="1072728"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6pPr>
            <a:lvl7pPr marL="1267770"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7pPr>
            <a:lvl8pPr marL="1462811"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8pPr>
            <a:lvl9pPr marL="1657853"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9pPr>
          </a:lstStyle>
          <a:p>
            <a:pPr algn="ctr">
              <a:defRPr/>
            </a:pPr>
            <a:r>
              <a:rPr lang="en-US" sz="1400" dirty="0">
                <a:solidFill>
                  <a:prstClr val="white"/>
                </a:solidFill>
                <a:latin typeface="+mn-lt"/>
              </a:rPr>
              <a:t>Data transforms</a:t>
            </a:r>
          </a:p>
        </p:txBody>
      </p:sp>
      <p:sp>
        <p:nvSpPr>
          <p:cNvPr id="19" name="Text Placeholder 4">
            <a:extLst>
              <a:ext uri="{FF2B5EF4-FFF2-40B4-BE49-F238E27FC236}">
                <a16:creationId xmlns:a16="http://schemas.microsoft.com/office/drawing/2014/main" id="{E73A0339-A178-4BCD-9220-77B2FB1ACB20}"/>
              </a:ext>
            </a:extLst>
          </p:cNvPr>
          <p:cNvSpPr txBox="1">
            <a:spLocks/>
          </p:cNvSpPr>
          <p:nvPr/>
        </p:nvSpPr>
        <p:spPr>
          <a:xfrm>
            <a:off x="4699120" y="2805392"/>
            <a:ext cx="1826442" cy="388424"/>
          </a:xfrm>
          <a:prstGeom prst="rect">
            <a:avLst/>
          </a:prstGeom>
        </p:spPr>
        <p:txBody>
          <a:bodyPr/>
          <a:lstStyle>
            <a:lvl1pPr marL="0" indent="0" algn="l" defTabSz="390083" rtl="0" eaLnBrk="1" latinLnBrk="0" hangingPunct="1">
              <a:lnSpc>
                <a:spcPct val="100000"/>
              </a:lnSpc>
              <a:spcBef>
                <a:spcPts val="427"/>
              </a:spcBef>
              <a:buFont typeface="Arial" panose="020B0604020202020204" pitchFamily="34" charset="0"/>
              <a:buNone/>
              <a:defRPr sz="1200" b="0" i="0" kern="1200">
                <a:solidFill>
                  <a:schemeClr val="bg1"/>
                </a:solidFill>
                <a:latin typeface="+mj-lt"/>
                <a:ea typeface="Amazon Ember Light" panose="020B0403020204020204" pitchFamily="34" charset="0"/>
                <a:cs typeface="Amazon Ember Light" panose="020B0403020204020204" pitchFamily="34" charset="0"/>
              </a:defRPr>
            </a:lvl1pPr>
            <a:lvl2pPr marL="114300" indent="-114300" algn="l" defTabSz="390083" rtl="0" eaLnBrk="1" latinLnBrk="0" hangingPunct="1">
              <a:lnSpc>
                <a:spcPct val="100000"/>
              </a:lnSpc>
              <a:spcBef>
                <a:spcPts val="213"/>
              </a:spcBef>
              <a:buFont typeface="Arial" panose="020B0604020202020204" pitchFamily="34" charset="0"/>
              <a:buChar char="•"/>
              <a:defRPr sz="1024" b="0" i="0" kern="1200">
                <a:solidFill>
                  <a:schemeClr val="bg1"/>
                </a:solidFill>
                <a:latin typeface="+mj-lt"/>
                <a:ea typeface="Amazon Ember Light" panose="020B0403020204020204" pitchFamily="34" charset="0"/>
                <a:cs typeface="Amazon Ember Light" panose="020B0403020204020204" pitchFamily="34" charset="0"/>
              </a:defRPr>
            </a:lvl2pPr>
            <a:lvl3pPr marL="231775" indent="-117475" algn="l" defTabSz="390083" rtl="0" eaLnBrk="1" latinLnBrk="0" hangingPunct="1">
              <a:lnSpc>
                <a:spcPct val="100000"/>
              </a:lnSpc>
              <a:spcBef>
                <a:spcPts val="213"/>
              </a:spcBef>
              <a:buFont typeface="Arial" panose="020B0604020202020204" pitchFamily="34" charset="0"/>
              <a:buChar char="•"/>
              <a:defRPr sz="853" b="0" i="0" kern="1200">
                <a:solidFill>
                  <a:schemeClr val="bg1"/>
                </a:solidFill>
                <a:latin typeface="+mj-lt"/>
                <a:ea typeface="Amazon Ember Light" panose="020B0403020204020204" pitchFamily="34" charset="0"/>
                <a:cs typeface="Amazon Ember Light" panose="020B0403020204020204" pitchFamily="34" charset="0"/>
              </a:defRPr>
            </a:lvl3pPr>
            <a:lvl4pPr marL="341313" indent="-109538" algn="l" defTabSz="390083" rtl="0" eaLnBrk="1" latinLnBrk="0" hangingPunct="1">
              <a:lnSpc>
                <a:spcPct val="100000"/>
              </a:lnSpc>
              <a:spcBef>
                <a:spcPts val="213"/>
              </a:spcBef>
              <a:buFont typeface="Arial" panose="020B0604020202020204" pitchFamily="34" charset="0"/>
              <a:buChar char="•"/>
              <a:defRPr sz="768" b="0" i="0" kern="1200">
                <a:solidFill>
                  <a:schemeClr val="bg1"/>
                </a:solidFill>
                <a:latin typeface="+mj-lt"/>
                <a:ea typeface="Amazon Ember Light" panose="020B0403020204020204" pitchFamily="34" charset="0"/>
                <a:cs typeface="Amazon Ember Light" panose="020B0403020204020204" pitchFamily="34" charset="0"/>
              </a:defRPr>
            </a:lvl4pPr>
            <a:lvl5pPr marL="457200" indent="-115888" algn="l" defTabSz="390083" rtl="0" eaLnBrk="1" latinLnBrk="0" hangingPunct="1">
              <a:lnSpc>
                <a:spcPct val="100000"/>
              </a:lnSpc>
              <a:spcBef>
                <a:spcPts val="213"/>
              </a:spcBef>
              <a:buFont typeface="Arial" panose="020B0604020202020204" pitchFamily="34" charset="0"/>
              <a:buChar char="•"/>
              <a:defRPr sz="768" b="0" i="0" kern="1200">
                <a:solidFill>
                  <a:schemeClr val="bg1"/>
                </a:solidFill>
                <a:latin typeface="+mj-lt"/>
                <a:ea typeface="Amazon Ember Light" panose="020B0403020204020204" pitchFamily="34" charset="0"/>
                <a:cs typeface="Amazon Ember Light" panose="020B0403020204020204" pitchFamily="34" charset="0"/>
              </a:defRPr>
            </a:lvl5pPr>
            <a:lvl6pPr marL="1072728"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6pPr>
            <a:lvl7pPr marL="1267770"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7pPr>
            <a:lvl8pPr marL="1462811"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8pPr>
            <a:lvl9pPr marL="1657853"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9pPr>
          </a:lstStyle>
          <a:p>
            <a:pPr algn="ctr">
              <a:defRPr/>
            </a:pPr>
            <a:r>
              <a:rPr lang="en-US" sz="1400" dirty="0">
                <a:solidFill>
                  <a:prstClr val="white"/>
                </a:solidFill>
                <a:latin typeface="+mn-lt"/>
              </a:rPr>
              <a:t>See data, spot inconsistencies, diagnose, and fix</a:t>
            </a:r>
          </a:p>
        </p:txBody>
      </p:sp>
      <p:sp>
        <p:nvSpPr>
          <p:cNvPr id="20" name="Text Placeholder 5">
            <a:extLst>
              <a:ext uri="{FF2B5EF4-FFF2-40B4-BE49-F238E27FC236}">
                <a16:creationId xmlns:a16="http://schemas.microsoft.com/office/drawing/2014/main" id="{B7CC1600-97B4-40DB-B29D-1C0007E38632}"/>
              </a:ext>
            </a:extLst>
          </p:cNvPr>
          <p:cNvSpPr txBox="1">
            <a:spLocks/>
          </p:cNvSpPr>
          <p:nvPr/>
        </p:nvSpPr>
        <p:spPr>
          <a:xfrm>
            <a:off x="6926397" y="2805392"/>
            <a:ext cx="1760403" cy="388424"/>
          </a:xfrm>
          <a:prstGeom prst="rect">
            <a:avLst/>
          </a:prstGeom>
        </p:spPr>
        <p:txBody>
          <a:bodyPr/>
          <a:lstStyle>
            <a:lvl1pPr marL="0" indent="0" algn="l" defTabSz="390083" rtl="0" eaLnBrk="1" latinLnBrk="0" hangingPunct="1">
              <a:lnSpc>
                <a:spcPct val="100000"/>
              </a:lnSpc>
              <a:spcBef>
                <a:spcPts val="427"/>
              </a:spcBef>
              <a:buFont typeface="Arial" panose="020B0604020202020204" pitchFamily="34" charset="0"/>
              <a:buNone/>
              <a:defRPr sz="1200" b="0" i="0" kern="1200">
                <a:solidFill>
                  <a:schemeClr val="bg1"/>
                </a:solidFill>
                <a:latin typeface="+mj-lt"/>
                <a:ea typeface="Amazon Ember Light" panose="020B0403020204020204" pitchFamily="34" charset="0"/>
                <a:cs typeface="Amazon Ember Light" panose="020B0403020204020204" pitchFamily="34" charset="0"/>
              </a:defRPr>
            </a:lvl1pPr>
            <a:lvl2pPr marL="114300" indent="-114300" algn="l" defTabSz="390083" rtl="0" eaLnBrk="1" latinLnBrk="0" hangingPunct="1">
              <a:lnSpc>
                <a:spcPct val="100000"/>
              </a:lnSpc>
              <a:spcBef>
                <a:spcPts val="213"/>
              </a:spcBef>
              <a:buFont typeface="Arial" panose="020B0604020202020204" pitchFamily="34" charset="0"/>
              <a:buChar char="•"/>
              <a:defRPr sz="1024" b="0" i="0" kern="1200">
                <a:solidFill>
                  <a:schemeClr val="bg1"/>
                </a:solidFill>
                <a:latin typeface="+mj-lt"/>
                <a:ea typeface="Amazon Ember Light" panose="020B0403020204020204" pitchFamily="34" charset="0"/>
                <a:cs typeface="Amazon Ember Light" panose="020B0403020204020204" pitchFamily="34" charset="0"/>
              </a:defRPr>
            </a:lvl2pPr>
            <a:lvl3pPr marL="231775" indent="-117475" algn="l" defTabSz="390083" rtl="0" eaLnBrk="1" latinLnBrk="0" hangingPunct="1">
              <a:lnSpc>
                <a:spcPct val="100000"/>
              </a:lnSpc>
              <a:spcBef>
                <a:spcPts val="213"/>
              </a:spcBef>
              <a:buFont typeface="Arial" panose="020B0604020202020204" pitchFamily="34" charset="0"/>
              <a:buChar char="•"/>
              <a:defRPr sz="853" b="0" i="0" kern="1200">
                <a:solidFill>
                  <a:schemeClr val="bg1"/>
                </a:solidFill>
                <a:latin typeface="+mj-lt"/>
                <a:ea typeface="Amazon Ember Light" panose="020B0403020204020204" pitchFamily="34" charset="0"/>
                <a:cs typeface="Amazon Ember Light" panose="020B0403020204020204" pitchFamily="34" charset="0"/>
              </a:defRPr>
            </a:lvl3pPr>
            <a:lvl4pPr marL="341313" indent="-109538" algn="l" defTabSz="390083" rtl="0" eaLnBrk="1" latinLnBrk="0" hangingPunct="1">
              <a:lnSpc>
                <a:spcPct val="100000"/>
              </a:lnSpc>
              <a:spcBef>
                <a:spcPts val="213"/>
              </a:spcBef>
              <a:buFont typeface="Arial" panose="020B0604020202020204" pitchFamily="34" charset="0"/>
              <a:buChar char="•"/>
              <a:defRPr sz="768" b="0" i="0" kern="1200">
                <a:solidFill>
                  <a:schemeClr val="bg1"/>
                </a:solidFill>
                <a:latin typeface="+mj-lt"/>
                <a:ea typeface="Amazon Ember Light" panose="020B0403020204020204" pitchFamily="34" charset="0"/>
                <a:cs typeface="Amazon Ember Light" panose="020B0403020204020204" pitchFamily="34" charset="0"/>
              </a:defRPr>
            </a:lvl4pPr>
            <a:lvl5pPr marL="457200" indent="-115888" algn="l" defTabSz="390083" rtl="0" eaLnBrk="1" latinLnBrk="0" hangingPunct="1">
              <a:lnSpc>
                <a:spcPct val="100000"/>
              </a:lnSpc>
              <a:spcBef>
                <a:spcPts val="213"/>
              </a:spcBef>
              <a:buFont typeface="Arial" panose="020B0604020202020204" pitchFamily="34" charset="0"/>
              <a:buChar char="•"/>
              <a:defRPr sz="768" b="0" i="0" kern="1200">
                <a:solidFill>
                  <a:schemeClr val="bg1"/>
                </a:solidFill>
                <a:latin typeface="+mj-lt"/>
                <a:ea typeface="Amazon Ember Light" panose="020B0403020204020204" pitchFamily="34" charset="0"/>
                <a:cs typeface="Amazon Ember Light" panose="020B0403020204020204" pitchFamily="34" charset="0"/>
              </a:defRPr>
            </a:lvl5pPr>
            <a:lvl6pPr marL="1072728"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6pPr>
            <a:lvl7pPr marL="1267770"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7pPr>
            <a:lvl8pPr marL="1462811"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8pPr>
            <a:lvl9pPr marL="1657853"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9pPr>
          </a:lstStyle>
          <a:p>
            <a:pPr algn="ctr">
              <a:defRPr/>
            </a:pPr>
            <a:r>
              <a:rPr lang="en-US" sz="1400" dirty="0">
                <a:solidFill>
                  <a:prstClr val="white"/>
                </a:solidFill>
                <a:latin typeface="+mn-lt"/>
              </a:rPr>
              <a:t>Export your data</a:t>
            </a:r>
          </a:p>
        </p:txBody>
      </p:sp>
      <p:grpSp>
        <p:nvGrpSpPr>
          <p:cNvPr id="37" name="Group 36">
            <a:extLst>
              <a:ext uri="{FF2B5EF4-FFF2-40B4-BE49-F238E27FC236}">
                <a16:creationId xmlns:a16="http://schemas.microsoft.com/office/drawing/2014/main" id="{A7FDB545-BE31-4DA4-BB1C-D4F17A58BCD6}"/>
              </a:ext>
            </a:extLst>
          </p:cNvPr>
          <p:cNvGrpSpPr/>
          <p:nvPr/>
        </p:nvGrpSpPr>
        <p:grpSpPr>
          <a:xfrm>
            <a:off x="693197" y="1588323"/>
            <a:ext cx="1061260" cy="986184"/>
            <a:chOff x="929513" y="1363663"/>
            <a:chExt cx="860651" cy="799768"/>
          </a:xfrm>
        </p:grpSpPr>
        <p:pic>
          <p:nvPicPr>
            <p:cNvPr id="81" name="Picture 80">
              <a:extLst>
                <a:ext uri="{FF2B5EF4-FFF2-40B4-BE49-F238E27FC236}">
                  <a16:creationId xmlns:a16="http://schemas.microsoft.com/office/drawing/2014/main" id="{CFC2E5C3-40ED-6A49-9743-5212326354FA}"/>
                </a:ext>
              </a:extLst>
            </p:cNvPr>
            <p:cNvPicPr>
              <a:picLocks noChangeAspect="1"/>
            </p:cNvPicPr>
            <p:nvPr/>
          </p:nvPicPr>
          <p:blipFill>
            <a:blip r:embed="rId3"/>
            <a:stretch>
              <a:fillRect/>
            </a:stretch>
          </p:blipFill>
          <p:spPr>
            <a:xfrm>
              <a:off x="929513" y="1529103"/>
              <a:ext cx="798024" cy="634328"/>
            </a:xfrm>
            <a:prstGeom prst="rect">
              <a:avLst/>
            </a:prstGeom>
          </p:spPr>
        </p:pic>
        <p:cxnSp>
          <p:nvCxnSpPr>
            <p:cNvPr id="38" name="Straight Connector 37">
              <a:extLst>
                <a:ext uri="{FF2B5EF4-FFF2-40B4-BE49-F238E27FC236}">
                  <a16:creationId xmlns:a16="http://schemas.microsoft.com/office/drawing/2014/main" id="{6D372B05-BC6F-4F08-B036-FD693CACEFAC}"/>
                </a:ext>
              </a:extLst>
            </p:cNvPr>
            <p:cNvCxnSpPr>
              <a:cxnSpLocks/>
            </p:cNvCxnSpPr>
            <p:nvPr/>
          </p:nvCxnSpPr>
          <p:spPr>
            <a:xfrm>
              <a:off x="1239838" y="1363663"/>
              <a:ext cx="0" cy="104775"/>
            </a:xfrm>
            <a:prstGeom prst="line">
              <a:avLst/>
            </a:prstGeom>
            <a:ln w="12700">
              <a:solidFill>
                <a:schemeClr val="accent1"/>
              </a:solidFill>
              <a:tailEnd type="none"/>
            </a:ln>
            <a:effectLst/>
          </p:spPr>
          <p:style>
            <a:lnRef idx="2">
              <a:schemeClr val="accent1"/>
            </a:lnRef>
            <a:fillRef idx="0">
              <a:schemeClr val="accent1"/>
            </a:fillRef>
            <a:effectRef idx="1">
              <a:schemeClr val="accent1"/>
            </a:effectRef>
            <a:fontRef idx="minor">
              <a:schemeClr val="tx1"/>
            </a:fontRef>
          </p:style>
        </p:cxnSp>
        <p:grpSp>
          <p:nvGrpSpPr>
            <p:cNvPr id="23" name="Group 22">
              <a:extLst>
                <a:ext uri="{FF2B5EF4-FFF2-40B4-BE49-F238E27FC236}">
                  <a16:creationId xmlns:a16="http://schemas.microsoft.com/office/drawing/2014/main" id="{C2F8365F-3B14-4E0E-84A8-F3E304F7D0A9}"/>
                </a:ext>
              </a:extLst>
            </p:cNvPr>
            <p:cNvGrpSpPr/>
            <p:nvPr/>
          </p:nvGrpSpPr>
          <p:grpSpPr>
            <a:xfrm>
              <a:off x="1087438" y="1363663"/>
              <a:ext cx="702726" cy="661987"/>
              <a:chOff x="1087438" y="1363663"/>
              <a:chExt cx="702726" cy="661987"/>
            </a:xfrm>
          </p:grpSpPr>
          <p:cxnSp>
            <p:nvCxnSpPr>
              <p:cNvPr id="8" name="Straight Connector 7">
                <a:extLst>
                  <a:ext uri="{FF2B5EF4-FFF2-40B4-BE49-F238E27FC236}">
                    <a16:creationId xmlns:a16="http://schemas.microsoft.com/office/drawing/2014/main" id="{113EB082-4641-4CF3-A541-CCF3CA89B7EE}"/>
                  </a:ext>
                </a:extLst>
              </p:cNvPr>
              <p:cNvCxnSpPr>
                <a:cxnSpLocks/>
              </p:cNvCxnSpPr>
              <p:nvPr/>
            </p:nvCxnSpPr>
            <p:spPr>
              <a:xfrm>
                <a:off x="1087438" y="1363663"/>
                <a:ext cx="702726" cy="0"/>
              </a:xfrm>
              <a:prstGeom prst="line">
                <a:avLst/>
              </a:prstGeom>
              <a:ln w="12700">
                <a:gradFill flip="none" rotWithShape="1">
                  <a:gsLst>
                    <a:gs pos="0">
                      <a:schemeClr val="accent1"/>
                    </a:gs>
                    <a:gs pos="49000">
                      <a:schemeClr val="accent2"/>
                    </a:gs>
                    <a:gs pos="100000">
                      <a:schemeClr val="accent3"/>
                    </a:gs>
                  </a:gsLst>
                  <a:lin ang="0" scaled="1"/>
                  <a:tileRect/>
                </a:gradFill>
                <a:tailEnd type="none"/>
              </a:ln>
              <a:effectLst/>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542BC684-B09C-4669-BE7F-5ACC4BA09784}"/>
                  </a:ext>
                </a:extLst>
              </p:cNvPr>
              <p:cNvCxnSpPr/>
              <p:nvPr/>
            </p:nvCxnSpPr>
            <p:spPr>
              <a:xfrm>
                <a:off x="1087438" y="1468438"/>
                <a:ext cx="702726" cy="0"/>
              </a:xfrm>
              <a:prstGeom prst="line">
                <a:avLst/>
              </a:prstGeom>
              <a:ln w="12700">
                <a:gradFill flip="none" rotWithShape="1">
                  <a:gsLst>
                    <a:gs pos="0">
                      <a:schemeClr val="accent1"/>
                    </a:gs>
                    <a:gs pos="49000">
                      <a:schemeClr val="accent2"/>
                    </a:gs>
                    <a:gs pos="100000">
                      <a:schemeClr val="accent3"/>
                    </a:gs>
                  </a:gsLst>
                  <a:lin ang="0" scaled="1"/>
                  <a:tileRect/>
                </a:gradFill>
                <a:tailEnd type="none"/>
              </a:ln>
              <a:effectLst/>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2CC831AA-A4A3-492C-A80B-95CEA10C3442}"/>
                  </a:ext>
                </a:extLst>
              </p:cNvPr>
              <p:cNvCxnSpPr>
                <a:cxnSpLocks/>
              </p:cNvCxnSpPr>
              <p:nvPr/>
            </p:nvCxnSpPr>
            <p:spPr>
              <a:xfrm>
                <a:off x="1087438" y="2025650"/>
                <a:ext cx="365125" cy="0"/>
              </a:xfrm>
              <a:prstGeom prst="line">
                <a:avLst/>
              </a:prstGeom>
              <a:ln w="12700">
                <a:gradFill flip="none" rotWithShape="1">
                  <a:gsLst>
                    <a:gs pos="0">
                      <a:schemeClr val="accent1"/>
                    </a:gs>
                    <a:gs pos="100000">
                      <a:srgbClr val="FF9900"/>
                    </a:gs>
                  </a:gsLst>
                  <a:lin ang="0" scaled="1"/>
                  <a:tileRect/>
                </a:gradFill>
                <a:tailEnd type="none"/>
              </a:ln>
              <a:effectLst/>
            </p:spPr>
            <p:style>
              <a:lnRef idx="2">
                <a:schemeClr val="accent1"/>
              </a:lnRef>
              <a:fillRef idx="0">
                <a:schemeClr val="accent1"/>
              </a:fillRef>
              <a:effectRef idx="1">
                <a:schemeClr val="accent1"/>
              </a:effectRef>
              <a:fontRef idx="minor">
                <a:schemeClr val="tx1"/>
              </a:fontRef>
            </p:style>
          </p:cxnSp>
          <p:cxnSp>
            <p:nvCxnSpPr>
              <p:cNvPr id="30" name="Straight Connector 29">
                <a:extLst>
                  <a:ext uri="{FF2B5EF4-FFF2-40B4-BE49-F238E27FC236}">
                    <a16:creationId xmlns:a16="http://schemas.microsoft.com/office/drawing/2014/main" id="{F72004BE-B2EB-438C-AF9C-16A974CF48F7}"/>
                  </a:ext>
                </a:extLst>
              </p:cNvPr>
              <p:cNvCxnSpPr>
                <a:cxnSpLocks/>
              </p:cNvCxnSpPr>
              <p:nvPr/>
            </p:nvCxnSpPr>
            <p:spPr>
              <a:xfrm>
                <a:off x="1727537" y="2025650"/>
                <a:ext cx="62627" cy="0"/>
              </a:xfrm>
              <a:prstGeom prst="line">
                <a:avLst/>
              </a:prstGeom>
              <a:ln w="12700">
                <a:solidFill>
                  <a:schemeClr val="accent3"/>
                </a:solidFill>
                <a:tailEnd type="none"/>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B7502310-C528-4EB3-94FF-0D1F26995493}"/>
                  </a:ext>
                </a:extLst>
              </p:cNvPr>
              <p:cNvCxnSpPr/>
              <p:nvPr/>
            </p:nvCxnSpPr>
            <p:spPr>
              <a:xfrm>
                <a:off x="1087438" y="1363663"/>
                <a:ext cx="0" cy="138906"/>
              </a:xfrm>
              <a:prstGeom prst="line">
                <a:avLst/>
              </a:prstGeom>
              <a:ln w="12700">
                <a:solidFill>
                  <a:schemeClr val="accent1"/>
                </a:solidFill>
                <a:tailEnd type="none"/>
              </a:ln>
              <a:effectLst/>
            </p:spPr>
            <p:style>
              <a:lnRef idx="2">
                <a:schemeClr val="accent1"/>
              </a:lnRef>
              <a:fillRef idx="0">
                <a:schemeClr val="accent1"/>
              </a:fillRef>
              <a:effectRef idx="1">
                <a:schemeClr val="accent1"/>
              </a:effectRef>
              <a:fontRef idx="minor">
                <a:schemeClr val="tx1"/>
              </a:fontRef>
            </p:style>
          </p:cxnSp>
          <p:cxnSp>
            <p:nvCxnSpPr>
              <p:cNvPr id="34" name="Straight Connector 33">
                <a:extLst>
                  <a:ext uri="{FF2B5EF4-FFF2-40B4-BE49-F238E27FC236}">
                    <a16:creationId xmlns:a16="http://schemas.microsoft.com/office/drawing/2014/main" id="{D4AD6BF1-EB01-44EA-B4A3-98EEFD10ED3C}"/>
                  </a:ext>
                </a:extLst>
              </p:cNvPr>
              <p:cNvCxnSpPr>
                <a:cxnSpLocks/>
              </p:cNvCxnSpPr>
              <p:nvPr/>
            </p:nvCxnSpPr>
            <p:spPr>
              <a:xfrm>
                <a:off x="1790164" y="1363663"/>
                <a:ext cx="0" cy="661987"/>
              </a:xfrm>
              <a:prstGeom prst="line">
                <a:avLst/>
              </a:prstGeom>
              <a:ln w="12700">
                <a:solidFill>
                  <a:schemeClr val="accent3"/>
                </a:solidFill>
                <a:tailEnd type="none"/>
              </a:ln>
              <a:effectLst/>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0072DE00-1987-449C-810A-4A4CAC756AB0}"/>
                  </a:ext>
                </a:extLst>
              </p:cNvPr>
              <p:cNvCxnSpPr>
                <a:cxnSpLocks/>
              </p:cNvCxnSpPr>
              <p:nvPr/>
            </p:nvCxnSpPr>
            <p:spPr>
              <a:xfrm>
                <a:off x="1087438" y="1990725"/>
                <a:ext cx="0" cy="34925"/>
              </a:xfrm>
              <a:prstGeom prst="line">
                <a:avLst/>
              </a:prstGeom>
              <a:ln w="12700">
                <a:solidFill>
                  <a:schemeClr val="accent1"/>
                </a:solidFill>
                <a:tailEnd type="none"/>
              </a:ln>
              <a:effectLst/>
            </p:spPr>
            <p:style>
              <a:lnRef idx="2">
                <a:schemeClr val="accent1"/>
              </a:lnRef>
              <a:fillRef idx="0">
                <a:schemeClr val="accent1"/>
              </a:fillRef>
              <a:effectRef idx="1">
                <a:schemeClr val="accent1"/>
              </a:effectRef>
              <a:fontRef idx="minor">
                <a:schemeClr val="tx1"/>
              </a:fontRef>
            </p:style>
          </p:cxnSp>
          <p:cxnSp>
            <p:nvCxnSpPr>
              <p:cNvPr id="40" name="Straight Connector 39">
                <a:extLst>
                  <a:ext uri="{FF2B5EF4-FFF2-40B4-BE49-F238E27FC236}">
                    <a16:creationId xmlns:a16="http://schemas.microsoft.com/office/drawing/2014/main" id="{F05170BF-F860-488B-80B7-3AA9C08E5A5B}"/>
                  </a:ext>
                </a:extLst>
              </p:cNvPr>
              <p:cNvCxnSpPr>
                <a:cxnSpLocks/>
              </p:cNvCxnSpPr>
              <p:nvPr/>
            </p:nvCxnSpPr>
            <p:spPr>
              <a:xfrm>
                <a:off x="1278731" y="1420813"/>
                <a:ext cx="473869" cy="0"/>
              </a:xfrm>
              <a:prstGeom prst="line">
                <a:avLst/>
              </a:prstGeom>
              <a:ln w="12700">
                <a:gradFill flip="none" rotWithShape="1">
                  <a:gsLst>
                    <a:gs pos="0">
                      <a:schemeClr val="accent2"/>
                    </a:gs>
                    <a:gs pos="100000">
                      <a:srgbClr val="FF4869"/>
                    </a:gs>
                  </a:gsLst>
                  <a:lin ang="0" scaled="1"/>
                  <a:tileRect/>
                </a:gradFill>
                <a:tailEnd type="none"/>
              </a:ln>
              <a:effectLst/>
            </p:spPr>
            <p:style>
              <a:lnRef idx="2">
                <a:schemeClr val="accent1"/>
              </a:lnRef>
              <a:fillRef idx="0">
                <a:schemeClr val="accent1"/>
              </a:fillRef>
              <a:effectRef idx="1">
                <a:schemeClr val="accent1"/>
              </a:effectRef>
              <a:fontRef idx="minor">
                <a:schemeClr val="tx1"/>
              </a:fontRef>
            </p:style>
          </p:cxnSp>
          <p:sp>
            <p:nvSpPr>
              <p:cNvPr id="47" name="Freeform: Shape 46">
                <a:extLst>
                  <a:ext uri="{FF2B5EF4-FFF2-40B4-BE49-F238E27FC236}">
                    <a16:creationId xmlns:a16="http://schemas.microsoft.com/office/drawing/2014/main" id="{AF00054C-7EF3-4095-8DAA-5232FB45F667}"/>
                  </a:ext>
                </a:extLst>
              </p:cNvPr>
              <p:cNvSpPr>
                <a:spLocks noChangeAspect="1"/>
              </p:cNvSpPr>
              <p:nvPr/>
            </p:nvSpPr>
            <p:spPr>
              <a:xfrm>
                <a:off x="1124607" y="1413291"/>
                <a:ext cx="91440" cy="19825"/>
              </a:xfrm>
              <a:custGeom>
                <a:avLst/>
                <a:gdLst>
                  <a:gd name="connsiteX0" fmla="*/ 254584 w 285538"/>
                  <a:gd name="connsiteY0" fmla="*/ 0 h 61908"/>
                  <a:gd name="connsiteX1" fmla="*/ 285538 w 285538"/>
                  <a:gd name="connsiteY1" fmla="*/ 30954 h 61908"/>
                  <a:gd name="connsiteX2" fmla="*/ 254584 w 285538"/>
                  <a:gd name="connsiteY2" fmla="*/ 61908 h 61908"/>
                  <a:gd name="connsiteX3" fmla="*/ 223630 w 285538"/>
                  <a:gd name="connsiteY3" fmla="*/ 30954 h 61908"/>
                  <a:gd name="connsiteX4" fmla="*/ 254584 w 285538"/>
                  <a:gd name="connsiteY4" fmla="*/ 0 h 61908"/>
                  <a:gd name="connsiteX5" fmla="*/ 142769 w 285538"/>
                  <a:gd name="connsiteY5" fmla="*/ 0 h 61908"/>
                  <a:gd name="connsiteX6" fmla="*/ 173723 w 285538"/>
                  <a:gd name="connsiteY6" fmla="*/ 30954 h 61908"/>
                  <a:gd name="connsiteX7" fmla="*/ 142769 w 285538"/>
                  <a:gd name="connsiteY7" fmla="*/ 61908 h 61908"/>
                  <a:gd name="connsiteX8" fmla="*/ 111815 w 285538"/>
                  <a:gd name="connsiteY8" fmla="*/ 30954 h 61908"/>
                  <a:gd name="connsiteX9" fmla="*/ 142769 w 285538"/>
                  <a:gd name="connsiteY9" fmla="*/ 0 h 61908"/>
                  <a:gd name="connsiteX10" fmla="*/ 30954 w 285538"/>
                  <a:gd name="connsiteY10" fmla="*/ 0 h 61908"/>
                  <a:gd name="connsiteX11" fmla="*/ 61908 w 285538"/>
                  <a:gd name="connsiteY11" fmla="*/ 30954 h 61908"/>
                  <a:gd name="connsiteX12" fmla="*/ 30954 w 285538"/>
                  <a:gd name="connsiteY12" fmla="*/ 61908 h 61908"/>
                  <a:gd name="connsiteX13" fmla="*/ 0 w 285538"/>
                  <a:gd name="connsiteY13" fmla="*/ 30954 h 61908"/>
                  <a:gd name="connsiteX14" fmla="*/ 30954 w 285538"/>
                  <a:gd name="connsiteY14" fmla="*/ 0 h 61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85538" h="61908">
                    <a:moveTo>
                      <a:pt x="254584" y="0"/>
                    </a:moveTo>
                    <a:cubicBezTo>
                      <a:pt x="271679" y="0"/>
                      <a:pt x="285538" y="13859"/>
                      <a:pt x="285538" y="30954"/>
                    </a:cubicBezTo>
                    <a:cubicBezTo>
                      <a:pt x="285538" y="48049"/>
                      <a:pt x="271679" y="61908"/>
                      <a:pt x="254584" y="61908"/>
                    </a:cubicBezTo>
                    <a:cubicBezTo>
                      <a:pt x="237489" y="61908"/>
                      <a:pt x="223630" y="48049"/>
                      <a:pt x="223630" y="30954"/>
                    </a:cubicBezTo>
                    <a:cubicBezTo>
                      <a:pt x="223630" y="13859"/>
                      <a:pt x="237489" y="0"/>
                      <a:pt x="254584" y="0"/>
                    </a:cubicBezTo>
                    <a:close/>
                    <a:moveTo>
                      <a:pt x="142769" y="0"/>
                    </a:moveTo>
                    <a:cubicBezTo>
                      <a:pt x="159864" y="0"/>
                      <a:pt x="173723" y="13859"/>
                      <a:pt x="173723" y="30954"/>
                    </a:cubicBezTo>
                    <a:cubicBezTo>
                      <a:pt x="173723" y="48049"/>
                      <a:pt x="159864" y="61908"/>
                      <a:pt x="142769" y="61908"/>
                    </a:cubicBezTo>
                    <a:cubicBezTo>
                      <a:pt x="125674" y="61908"/>
                      <a:pt x="111815" y="48049"/>
                      <a:pt x="111815" y="30954"/>
                    </a:cubicBezTo>
                    <a:cubicBezTo>
                      <a:pt x="111815" y="13859"/>
                      <a:pt x="125674" y="0"/>
                      <a:pt x="142769" y="0"/>
                    </a:cubicBezTo>
                    <a:close/>
                    <a:moveTo>
                      <a:pt x="30954" y="0"/>
                    </a:moveTo>
                    <a:cubicBezTo>
                      <a:pt x="48049" y="0"/>
                      <a:pt x="61908" y="13859"/>
                      <a:pt x="61908" y="30954"/>
                    </a:cubicBezTo>
                    <a:cubicBezTo>
                      <a:pt x="61908" y="48049"/>
                      <a:pt x="48049" y="61908"/>
                      <a:pt x="30954" y="61908"/>
                    </a:cubicBezTo>
                    <a:cubicBezTo>
                      <a:pt x="13859" y="61908"/>
                      <a:pt x="0" y="48049"/>
                      <a:pt x="0" y="30954"/>
                    </a:cubicBezTo>
                    <a:cubicBezTo>
                      <a:pt x="0" y="13859"/>
                      <a:pt x="13859" y="0"/>
                      <a:pt x="30954" y="0"/>
                    </a:cubicBezTo>
                    <a:close/>
                  </a:path>
                </a:pathLst>
              </a:cu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wrap="square" lIns="182880" tIns="146304" rIns="182880" bIns="146304" rtlCol="0" anchor="ctr">
                <a:noAutofit/>
              </a:bodyPr>
              <a:lstStyle/>
              <a:p>
                <a:pPr algn="ctr"/>
                <a:endParaRPr lang="en-US" dirty="0" err="1">
                  <a:solidFill>
                    <a:schemeClr val="tx1"/>
                  </a:solidFill>
                </a:endParaRPr>
              </a:p>
            </p:txBody>
          </p:sp>
        </p:grpSp>
      </p:grpSp>
      <p:grpSp>
        <p:nvGrpSpPr>
          <p:cNvPr id="39" name="Group 38">
            <a:extLst>
              <a:ext uri="{FF2B5EF4-FFF2-40B4-BE49-F238E27FC236}">
                <a16:creationId xmlns:a16="http://schemas.microsoft.com/office/drawing/2014/main" id="{BA39AD4D-138C-4A11-9730-05B49647E823}"/>
              </a:ext>
            </a:extLst>
          </p:cNvPr>
          <p:cNvGrpSpPr/>
          <p:nvPr/>
        </p:nvGrpSpPr>
        <p:grpSpPr>
          <a:xfrm>
            <a:off x="2775390" y="1673271"/>
            <a:ext cx="1285388" cy="816288"/>
            <a:chOff x="2868168" y="1363663"/>
            <a:chExt cx="1042416" cy="661987"/>
          </a:xfrm>
        </p:grpSpPr>
        <p:pic>
          <p:nvPicPr>
            <p:cNvPr id="74" name="Picture 73">
              <a:extLst>
                <a:ext uri="{FF2B5EF4-FFF2-40B4-BE49-F238E27FC236}">
                  <a16:creationId xmlns:a16="http://schemas.microsoft.com/office/drawing/2014/main" id="{1E424617-5DBB-AA4D-A712-5BCC822828B3}"/>
                </a:ext>
              </a:extLst>
            </p:cNvPr>
            <p:cNvPicPr>
              <a:picLocks noChangeAspect="1"/>
            </p:cNvPicPr>
            <p:nvPr/>
          </p:nvPicPr>
          <p:blipFill>
            <a:blip r:embed="rId4"/>
            <a:stretch>
              <a:fillRect/>
            </a:stretch>
          </p:blipFill>
          <p:spPr>
            <a:xfrm>
              <a:off x="2868168" y="1563131"/>
              <a:ext cx="1042416" cy="370332"/>
            </a:xfrm>
            <a:prstGeom prst="rect">
              <a:avLst/>
            </a:prstGeom>
          </p:spPr>
        </p:pic>
        <p:grpSp>
          <p:nvGrpSpPr>
            <p:cNvPr id="49" name="Group 48">
              <a:extLst>
                <a:ext uri="{FF2B5EF4-FFF2-40B4-BE49-F238E27FC236}">
                  <a16:creationId xmlns:a16="http://schemas.microsoft.com/office/drawing/2014/main" id="{F6D63A41-2906-406D-B5BA-283E0B786002}"/>
                </a:ext>
              </a:extLst>
            </p:cNvPr>
            <p:cNvGrpSpPr/>
            <p:nvPr/>
          </p:nvGrpSpPr>
          <p:grpSpPr>
            <a:xfrm>
              <a:off x="3038013" y="1363663"/>
              <a:ext cx="702726" cy="661987"/>
              <a:chOff x="1087438" y="1363663"/>
              <a:chExt cx="702726" cy="661987"/>
            </a:xfrm>
          </p:grpSpPr>
          <p:cxnSp>
            <p:nvCxnSpPr>
              <p:cNvPr id="50" name="Straight Connector 49">
                <a:extLst>
                  <a:ext uri="{FF2B5EF4-FFF2-40B4-BE49-F238E27FC236}">
                    <a16:creationId xmlns:a16="http://schemas.microsoft.com/office/drawing/2014/main" id="{E93526B1-B82D-4A0A-BFF0-D0E52A389AEC}"/>
                  </a:ext>
                </a:extLst>
              </p:cNvPr>
              <p:cNvCxnSpPr>
                <a:cxnSpLocks/>
              </p:cNvCxnSpPr>
              <p:nvPr/>
            </p:nvCxnSpPr>
            <p:spPr>
              <a:xfrm>
                <a:off x="1087438" y="1363663"/>
                <a:ext cx="702726" cy="0"/>
              </a:xfrm>
              <a:prstGeom prst="line">
                <a:avLst/>
              </a:prstGeom>
              <a:ln w="12700">
                <a:gradFill flip="none" rotWithShape="1">
                  <a:gsLst>
                    <a:gs pos="0">
                      <a:schemeClr val="accent1"/>
                    </a:gs>
                    <a:gs pos="49000">
                      <a:schemeClr val="accent2"/>
                    </a:gs>
                    <a:gs pos="100000">
                      <a:schemeClr val="accent3"/>
                    </a:gs>
                  </a:gsLst>
                  <a:lin ang="0" scaled="1"/>
                  <a:tileRect/>
                </a:gradFill>
                <a:tailEnd type="none"/>
              </a:ln>
              <a:effectLst/>
            </p:spPr>
            <p:style>
              <a:lnRef idx="2">
                <a:schemeClr val="accent1"/>
              </a:lnRef>
              <a:fillRef idx="0">
                <a:schemeClr val="accent1"/>
              </a:fillRef>
              <a:effectRef idx="1">
                <a:schemeClr val="accent1"/>
              </a:effectRef>
              <a:fontRef idx="minor">
                <a:schemeClr val="tx1"/>
              </a:fontRef>
            </p:style>
          </p:cxnSp>
          <p:cxnSp>
            <p:nvCxnSpPr>
              <p:cNvPr id="51" name="Straight Connector 50">
                <a:extLst>
                  <a:ext uri="{FF2B5EF4-FFF2-40B4-BE49-F238E27FC236}">
                    <a16:creationId xmlns:a16="http://schemas.microsoft.com/office/drawing/2014/main" id="{9FB352E5-8416-40CF-9F58-C2BAC185329D}"/>
                  </a:ext>
                </a:extLst>
              </p:cNvPr>
              <p:cNvCxnSpPr/>
              <p:nvPr/>
            </p:nvCxnSpPr>
            <p:spPr>
              <a:xfrm>
                <a:off x="1087438" y="1468438"/>
                <a:ext cx="702726" cy="0"/>
              </a:xfrm>
              <a:prstGeom prst="line">
                <a:avLst/>
              </a:prstGeom>
              <a:ln w="12700">
                <a:gradFill flip="none" rotWithShape="1">
                  <a:gsLst>
                    <a:gs pos="0">
                      <a:schemeClr val="accent1"/>
                    </a:gs>
                    <a:gs pos="49000">
                      <a:schemeClr val="accent2"/>
                    </a:gs>
                    <a:gs pos="100000">
                      <a:schemeClr val="accent3"/>
                    </a:gs>
                  </a:gsLst>
                  <a:lin ang="0" scaled="1"/>
                  <a:tileRect/>
                </a:gradFill>
                <a:tailEnd type="none"/>
              </a:ln>
              <a:effectLst/>
            </p:spPr>
            <p:style>
              <a:lnRef idx="2">
                <a:schemeClr val="accent1"/>
              </a:lnRef>
              <a:fillRef idx="0">
                <a:schemeClr val="accent1"/>
              </a:fillRef>
              <a:effectRef idx="1">
                <a:schemeClr val="accent1"/>
              </a:effectRef>
              <a:fontRef idx="minor">
                <a:schemeClr val="tx1"/>
              </a:fontRef>
            </p:style>
          </p:cxnSp>
          <p:cxnSp>
            <p:nvCxnSpPr>
              <p:cNvPr id="54" name="Straight Connector 53">
                <a:extLst>
                  <a:ext uri="{FF2B5EF4-FFF2-40B4-BE49-F238E27FC236}">
                    <a16:creationId xmlns:a16="http://schemas.microsoft.com/office/drawing/2014/main" id="{E5533D88-3270-4968-8BB6-BD10C97EB684}"/>
                  </a:ext>
                </a:extLst>
              </p:cNvPr>
              <p:cNvCxnSpPr>
                <a:cxnSpLocks/>
              </p:cNvCxnSpPr>
              <p:nvPr/>
            </p:nvCxnSpPr>
            <p:spPr>
              <a:xfrm>
                <a:off x="1087438" y="1363663"/>
                <a:ext cx="0" cy="165440"/>
              </a:xfrm>
              <a:prstGeom prst="line">
                <a:avLst/>
              </a:prstGeom>
              <a:ln w="12700">
                <a:solidFill>
                  <a:schemeClr val="accent1"/>
                </a:solidFill>
                <a:tailEnd type="none"/>
              </a:ln>
              <a:effectLst/>
            </p:spPr>
            <p:style>
              <a:lnRef idx="2">
                <a:schemeClr val="accent1"/>
              </a:lnRef>
              <a:fillRef idx="0">
                <a:schemeClr val="accent1"/>
              </a:fillRef>
              <a:effectRef idx="1">
                <a:schemeClr val="accent1"/>
              </a:effectRef>
              <a:fontRef idx="minor">
                <a:schemeClr val="tx1"/>
              </a:fontRef>
            </p:style>
          </p:cxnSp>
          <p:cxnSp>
            <p:nvCxnSpPr>
              <p:cNvPr id="55" name="Straight Connector 54">
                <a:extLst>
                  <a:ext uri="{FF2B5EF4-FFF2-40B4-BE49-F238E27FC236}">
                    <a16:creationId xmlns:a16="http://schemas.microsoft.com/office/drawing/2014/main" id="{70139E56-FD01-409F-A8A8-CF39FEACE2DB}"/>
                  </a:ext>
                </a:extLst>
              </p:cNvPr>
              <p:cNvCxnSpPr>
                <a:cxnSpLocks/>
              </p:cNvCxnSpPr>
              <p:nvPr/>
            </p:nvCxnSpPr>
            <p:spPr>
              <a:xfrm>
                <a:off x="1790164" y="1363663"/>
                <a:ext cx="0" cy="165440"/>
              </a:xfrm>
              <a:prstGeom prst="line">
                <a:avLst/>
              </a:prstGeom>
              <a:ln w="12700">
                <a:solidFill>
                  <a:schemeClr val="accent3"/>
                </a:solidFill>
                <a:tailEnd type="none"/>
              </a:ln>
              <a:effectLst/>
            </p:spPr>
            <p:style>
              <a:lnRef idx="2">
                <a:schemeClr val="accent1"/>
              </a:lnRef>
              <a:fillRef idx="0">
                <a:schemeClr val="accent1"/>
              </a:fillRef>
              <a:effectRef idx="1">
                <a:schemeClr val="accent1"/>
              </a:effectRef>
              <a:fontRef idx="minor">
                <a:schemeClr val="tx1"/>
              </a:fontRef>
            </p:style>
          </p:cxnSp>
          <p:cxnSp>
            <p:nvCxnSpPr>
              <p:cNvPr id="56" name="Straight Connector 55">
                <a:extLst>
                  <a:ext uri="{FF2B5EF4-FFF2-40B4-BE49-F238E27FC236}">
                    <a16:creationId xmlns:a16="http://schemas.microsoft.com/office/drawing/2014/main" id="{04AB074F-C0A5-4134-BD6D-F240D7705694}"/>
                  </a:ext>
                </a:extLst>
              </p:cNvPr>
              <p:cNvCxnSpPr>
                <a:cxnSpLocks/>
              </p:cNvCxnSpPr>
              <p:nvPr/>
            </p:nvCxnSpPr>
            <p:spPr>
              <a:xfrm>
                <a:off x="1087438" y="1957388"/>
                <a:ext cx="0" cy="68262"/>
              </a:xfrm>
              <a:prstGeom prst="line">
                <a:avLst/>
              </a:prstGeom>
              <a:ln w="12700">
                <a:solidFill>
                  <a:schemeClr val="accent1"/>
                </a:solidFill>
                <a:tailEnd type="none"/>
              </a:ln>
              <a:effectLst/>
            </p:spPr>
            <p:style>
              <a:lnRef idx="2">
                <a:schemeClr val="accent1"/>
              </a:lnRef>
              <a:fillRef idx="0">
                <a:schemeClr val="accent1"/>
              </a:fillRef>
              <a:effectRef idx="1">
                <a:schemeClr val="accent1"/>
              </a:effectRef>
              <a:fontRef idx="minor">
                <a:schemeClr val="tx1"/>
              </a:fontRef>
            </p:style>
          </p:cxnSp>
          <p:cxnSp>
            <p:nvCxnSpPr>
              <p:cNvPr id="58" name="Straight Connector 57">
                <a:extLst>
                  <a:ext uri="{FF2B5EF4-FFF2-40B4-BE49-F238E27FC236}">
                    <a16:creationId xmlns:a16="http://schemas.microsoft.com/office/drawing/2014/main" id="{D84E851F-4A6B-4A83-9B5B-58EEA9897B64}"/>
                  </a:ext>
                </a:extLst>
              </p:cNvPr>
              <p:cNvCxnSpPr>
                <a:cxnSpLocks/>
              </p:cNvCxnSpPr>
              <p:nvPr/>
            </p:nvCxnSpPr>
            <p:spPr>
              <a:xfrm>
                <a:off x="1278731" y="1420813"/>
                <a:ext cx="473869" cy="0"/>
              </a:xfrm>
              <a:prstGeom prst="line">
                <a:avLst/>
              </a:prstGeom>
              <a:ln w="12700">
                <a:gradFill flip="none" rotWithShape="1">
                  <a:gsLst>
                    <a:gs pos="0">
                      <a:schemeClr val="accent2"/>
                    </a:gs>
                    <a:gs pos="100000">
                      <a:srgbClr val="FF4869"/>
                    </a:gs>
                  </a:gsLst>
                  <a:lin ang="0" scaled="1"/>
                  <a:tileRect/>
                </a:gradFill>
                <a:tailEnd type="none"/>
              </a:ln>
              <a:effectLst/>
            </p:spPr>
            <p:style>
              <a:lnRef idx="2">
                <a:schemeClr val="accent1"/>
              </a:lnRef>
              <a:fillRef idx="0">
                <a:schemeClr val="accent1"/>
              </a:fillRef>
              <a:effectRef idx="1">
                <a:schemeClr val="accent1"/>
              </a:effectRef>
              <a:fontRef idx="minor">
                <a:schemeClr val="tx1"/>
              </a:fontRef>
            </p:style>
          </p:cxnSp>
          <p:sp>
            <p:nvSpPr>
              <p:cNvPr id="59" name="Freeform: Shape 58">
                <a:extLst>
                  <a:ext uri="{FF2B5EF4-FFF2-40B4-BE49-F238E27FC236}">
                    <a16:creationId xmlns:a16="http://schemas.microsoft.com/office/drawing/2014/main" id="{D47EDA62-E845-43E8-B7EE-29F7CC64BE4C}"/>
                  </a:ext>
                </a:extLst>
              </p:cNvPr>
              <p:cNvSpPr>
                <a:spLocks noChangeAspect="1"/>
              </p:cNvSpPr>
              <p:nvPr/>
            </p:nvSpPr>
            <p:spPr>
              <a:xfrm>
                <a:off x="1124607" y="1413291"/>
                <a:ext cx="91440" cy="19825"/>
              </a:xfrm>
              <a:custGeom>
                <a:avLst/>
                <a:gdLst>
                  <a:gd name="connsiteX0" fmla="*/ 254584 w 285538"/>
                  <a:gd name="connsiteY0" fmla="*/ 0 h 61908"/>
                  <a:gd name="connsiteX1" fmla="*/ 285538 w 285538"/>
                  <a:gd name="connsiteY1" fmla="*/ 30954 h 61908"/>
                  <a:gd name="connsiteX2" fmla="*/ 254584 w 285538"/>
                  <a:gd name="connsiteY2" fmla="*/ 61908 h 61908"/>
                  <a:gd name="connsiteX3" fmla="*/ 223630 w 285538"/>
                  <a:gd name="connsiteY3" fmla="*/ 30954 h 61908"/>
                  <a:gd name="connsiteX4" fmla="*/ 254584 w 285538"/>
                  <a:gd name="connsiteY4" fmla="*/ 0 h 61908"/>
                  <a:gd name="connsiteX5" fmla="*/ 142769 w 285538"/>
                  <a:gd name="connsiteY5" fmla="*/ 0 h 61908"/>
                  <a:gd name="connsiteX6" fmla="*/ 173723 w 285538"/>
                  <a:gd name="connsiteY6" fmla="*/ 30954 h 61908"/>
                  <a:gd name="connsiteX7" fmla="*/ 142769 w 285538"/>
                  <a:gd name="connsiteY7" fmla="*/ 61908 h 61908"/>
                  <a:gd name="connsiteX8" fmla="*/ 111815 w 285538"/>
                  <a:gd name="connsiteY8" fmla="*/ 30954 h 61908"/>
                  <a:gd name="connsiteX9" fmla="*/ 142769 w 285538"/>
                  <a:gd name="connsiteY9" fmla="*/ 0 h 61908"/>
                  <a:gd name="connsiteX10" fmla="*/ 30954 w 285538"/>
                  <a:gd name="connsiteY10" fmla="*/ 0 h 61908"/>
                  <a:gd name="connsiteX11" fmla="*/ 61908 w 285538"/>
                  <a:gd name="connsiteY11" fmla="*/ 30954 h 61908"/>
                  <a:gd name="connsiteX12" fmla="*/ 30954 w 285538"/>
                  <a:gd name="connsiteY12" fmla="*/ 61908 h 61908"/>
                  <a:gd name="connsiteX13" fmla="*/ 0 w 285538"/>
                  <a:gd name="connsiteY13" fmla="*/ 30954 h 61908"/>
                  <a:gd name="connsiteX14" fmla="*/ 30954 w 285538"/>
                  <a:gd name="connsiteY14" fmla="*/ 0 h 61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85538" h="61908">
                    <a:moveTo>
                      <a:pt x="254584" y="0"/>
                    </a:moveTo>
                    <a:cubicBezTo>
                      <a:pt x="271679" y="0"/>
                      <a:pt x="285538" y="13859"/>
                      <a:pt x="285538" y="30954"/>
                    </a:cubicBezTo>
                    <a:cubicBezTo>
                      <a:pt x="285538" y="48049"/>
                      <a:pt x="271679" y="61908"/>
                      <a:pt x="254584" y="61908"/>
                    </a:cubicBezTo>
                    <a:cubicBezTo>
                      <a:pt x="237489" y="61908"/>
                      <a:pt x="223630" y="48049"/>
                      <a:pt x="223630" y="30954"/>
                    </a:cubicBezTo>
                    <a:cubicBezTo>
                      <a:pt x="223630" y="13859"/>
                      <a:pt x="237489" y="0"/>
                      <a:pt x="254584" y="0"/>
                    </a:cubicBezTo>
                    <a:close/>
                    <a:moveTo>
                      <a:pt x="142769" y="0"/>
                    </a:moveTo>
                    <a:cubicBezTo>
                      <a:pt x="159864" y="0"/>
                      <a:pt x="173723" y="13859"/>
                      <a:pt x="173723" y="30954"/>
                    </a:cubicBezTo>
                    <a:cubicBezTo>
                      <a:pt x="173723" y="48049"/>
                      <a:pt x="159864" y="61908"/>
                      <a:pt x="142769" y="61908"/>
                    </a:cubicBezTo>
                    <a:cubicBezTo>
                      <a:pt x="125674" y="61908"/>
                      <a:pt x="111815" y="48049"/>
                      <a:pt x="111815" y="30954"/>
                    </a:cubicBezTo>
                    <a:cubicBezTo>
                      <a:pt x="111815" y="13859"/>
                      <a:pt x="125674" y="0"/>
                      <a:pt x="142769" y="0"/>
                    </a:cubicBezTo>
                    <a:close/>
                    <a:moveTo>
                      <a:pt x="30954" y="0"/>
                    </a:moveTo>
                    <a:cubicBezTo>
                      <a:pt x="48049" y="0"/>
                      <a:pt x="61908" y="13859"/>
                      <a:pt x="61908" y="30954"/>
                    </a:cubicBezTo>
                    <a:cubicBezTo>
                      <a:pt x="61908" y="48049"/>
                      <a:pt x="48049" y="61908"/>
                      <a:pt x="30954" y="61908"/>
                    </a:cubicBezTo>
                    <a:cubicBezTo>
                      <a:pt x="13859" y="61908"/>
                      <a:pt x="0" y="48049"/>
                      <a:pt x="0" y="30954"/>
                    </a:cubicBezTo>
                    <a:cubicBezTo>
                      <a:pt x="0" y="13859"/>
                      <a:pt x="13859" y="0"/>
                      <a:pt x="30954" y="0"/>
                    </a:cubicBezTo>
                    <a:close/>
                  </a:path>
                </a:pathLst>
              </a:cu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wrap="square" lIns="182880" tIns="146304" rIns="182880" bIns="146304" rtlCol="0" anchor="ctr">
                <a:noAutofit/>
              </a:bodyPr>
              <a:lstStyle/>
              <a:p>
                <a:pPr algn="ctr"/>
                <a:endParaRPr lang="en-US" dirty="0" err="1">
                  <a:solidFill>
                    <a:schemeClr val="tx1"/>
                  </a:solidFill>
                </a:endParaRPr>
              </a:p>
            </p:txBody>
          </p:sp>
          <p:cxnSp>
            <p:nvCxnSpPr>
              <p:cNvPr id="60" name="Straight Connector 59">
                <a:extLst>
                  <a:ext uri="{FF2B5EF4-FFF2-40B4-BE49-F238E27FC236}">
                    <a16:creationId xmlns:a16="http://schemas.microsoft.com/office/drawing/2014/main" id="{3E98621D-BC02-40E7-A9C6-A8039B2EE194}"/>
                  </a:ext>
                </a:extLst>
              </p:cNvPr>
              <p:cNvCxnSpPr>
                <a:cxnSpLocks/>
              </p:cNvCxnSpPr>
              <p:nvPr/>
            </p:nvCxnSpPr>
            <p:spPr>
              <a:xfrm>
                <a:off x="1087438" y="2025650"/>
                <a:ext cx="702726" cy="0"/>
              </a:xfrm>
              <a:prstGeom prst="line">
                <a:avLst/>
              </a:prstGeom>
              <a:ln w="12700">
                <a:gradFill flip="none" rotWithShape="1">
                  <a:gsLst>
                    <a:gs pos="0">
                      <a:schemeClr val="accent1"/>
                    </a:gs>
                    <a:gs pos="49000">
                      <a:schemeClr val="accent2"/>
                    </a:gs>
                    <a:gs pos="100000">
                      <a:schemeClr val="accent3"/>
                    </a:gs>
                  </a:gsLst>
                  <a:lin ang="0" scaled="1"/>
                  <a:tileRect/>
                </a:gradFill>
                <a:tailEnd type="none"/>
              </a:ln>
              <a:effectLst/>
            </p:spPr>
            <p:style>
              <a:lnRef idx="2">
                <a:schemeClr val="accent1"/>
              </a:lnRef>
              <a:fillRef idx="0">
                <a:schemeClr val="accent1"/>
              </a:fillRef>
              <a:effectRef idx="1">
                <a:schemeClr val="accent1"/>
              </a:effectRef>
              <a:fontRef idx="minor">
                <a:schemeClr val="tx1"/>
              </a:fontRef>
            </p:style>
          </p:cxnSp>
          <p:cxnSp>
            <p:nvCxnSpPr>
              <p:cNvPr id="63" name="Straight Connector 62">
                <a:extLst>
                  <a:ext uri="{FF2B5EF4-FFF2-40B4-BE49-F238E27FC236}">
                    <a16:creationId xmlns:a16="http://schemas.microsoft.com/office/drawing/2014/main" id="{C025BBF8-2226-48BC-A423-AC6463D06FDD}"/>
                  </a:ext>
                </a:extLst>
              </p:cNvPr>
              <p:cNvCxnSpPr>
                <a:cxnSpLocks/>
              </p:cNvCxnSpPr>
              <p:nvPr/>
            </p:nvCxnSpPr>
            <p:spPr>
              <a:xfrm>
                <a:off x="1790164" y="1957388"/>
                <a:ext cx="0" cy="68262"/>
              </a:xfrm>
              <a:prstGeom prst="line">
                <a:avLst/>
              </a:prstGeom>
              <a:ln w="12700">
                <a:solidFill>
                  <a:schemeClr val="accent3"/>
                </a:solidFill>
                <a:tailEnd type="none"/>
              </a:ln>
              <a:effectLst/>
            </p:spPr>
            <p:style>
              <a:lnRef idx="2">
                <a:schemeClr val="accent1"/>
              </a:lnRef>
              <a:fillRef idx="0">
                <a:schemeClr val="accent1"/>
              </a:fillRef>
              <a:effectRef idx="1">
                <a:schemeClr val="accent1"/>
              </a:effectRef>
              <a:fontRef idx="minor">
                <a:schemeClr val="tx1"/>
              </a:fontRef>
            </p:style>
          </p:cxnSp>
        </p:grpSp>
      </p:grpSp>
      <p:grpSp>
        <p:nvGrpSpPr>
          <p:cNvPr id="31" name="Group 30">
            <a:extLst>
              <a:ext uri="{FF2B5EF4-FFF2-40B4-BE49-F238E27FC236}">
                <a16:creationId xmlns:a16="http://schemas.microsoft.com/office/drawing/2014/main" id="{1A8A22D2-AAA7-4B4C-9F98-869B9C91146E}"/>
              </a:ext>
            </a:extLst>
          </p:cNvPr>
          <p:cNvGrpSpPr/>
          <p:nvPr/>
        </p:nvGrpSpPr>
        <p:grpSpPr>
          <a:xfrm>
            <a:off x="4876938" y="1673271"/>
            <a:ext cx="1470806" cy="816288"/>
            <a:chOff x="4755896" y="1363663"/>
            <a:chExt cx="1192784" cy="661987"/>
          </a:xfrm>
        </p:grpSpPr>
        <p:pic>
          <p:nvPicPr>
            <p:cNvPr id="76" name="Picture 75">
              <a:extLst>
                <a:ext uri="{FF2B5EF4-FFF2-40B4-BE49-F238E27FC236}">
                  <a16:creationId xmlns:a16="http://schemas.microsoft.com/office/drawing/2014/main" id="{66D43094-1008-6B45-AF81-75D2B91B8E00}"/>
                </a:ext>
              </a:extLst>
            </p:cNvPr>
            <p:cNvPicPr>
              <a:picLocks noChangeAspect="1"/>
            </p:cNvPicPr>
            <p:nvPr/>
          </p:nvPicPr>
          <p:blipFill>
            <a:blip r:embed="rId5"/>
            <a:stretch>
              <a:fillRect/>
            </a:stretch>
          </p:blipFill>
          <p:spPr>
            <a:xfrm>
              <a:off x="4755896" y="1563131"/>
              <a:ext cx="1192784" cy="370332"/>
            </a:xfrm>
            <a:prstGeom prst="rect">
              <a:avLst/>
            </a:prstGeom>
          </p:spPr>
        </p:pic>
        <p:grpSp>
          <p:nvGrpSpPr>
            <p:cNvPr id="64" name="Group 63">
              <a:extLst>
                <a:ext uri="{FF2B5EF4-FFF2-40B4-BE49-F238E27FC236}">
                  <a16:creationId xmlns:a16="http://schemas.microsoft.com/office/drawing/2014/main" id="{2D9826F5-18F9-4E22-A9B5-0D879B08E62C}"/>
                </a:ext>
              </a:extLst>
            </p:cNvPr>
            <p:cNvGrpSpPr/>
            <p:nvPr/>
          </p:nvGrpSpPr>
          <p:grpSpPr>
            <a:xfrm>
              <a:off x="5000925" y="1363663"/>
              <a:ext cx="702726" cy="661987"/>
              <a:chOff x="1087438" y="1363663"/>
              <a:chExt cx="702726" cy="661987"/>
            </a:xfrm>
          </p:grpSpPr>
          <p:cxnSp>
            <p:nvCxnSpPr>
              <p:cNvPr id="65" name="Straight Connector 64">
                <a:extLst>
                  <a:ext uri="{FF2B5EF4-FFF2-40B4-BE49-F238E27FC236}">
                    <a16:creationId xmlns:a16="http://schemas.microsoft.com/office/drawing/2014/main" id="{F2368CA2-6BEF-4B2C-A825-8BF934E77B3D}"/>
                  </a:ext>
                </a:extLst>
              </p:cNvPr>
              <p:cNvCxnSpPr>
                <a:cxnSpLocks/>
              </p:cNvCxnSpPr>
              <p:nvPr/>
            </p:nvCxnSpPr>
            <p:spPr>
              <a:xfrm>
                <a:off x="1087438" y="1363663"/>
                <a:ext cx="702726" cy="0"/>
              </a:xfrm>
              <a:prstGeom prst="line">
                <a:avLst/>
              </a:prstGeom>
              <a:ln w="12700">
                <a:gradFill flip="none" rotWithShape="1">
                  <a:gsLst>
                    <a:gs pos="0">
                      <a:schemeClr val="accent1"/>
                    </a:gs>
                    <a:gs pos="49000">
                      <a:schemeClr val="accent2"/>
                    </a:gs>
                    <a:gs pos="100000">
                      <a:schemeClr val="accent3"/>
                    </a:gs>
                  </a:gsLst>
                  <a:lin ang="0" scaled="1"/>
                  <a:tileRect/>
                </a:gradFill>
                <a:tailEnd type="none"/>
              </a:ln>
              <a:effectLst/>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5856ED85-6AE3-45B3-803C-69FF1781AF61}"/>
                  </a:ext>
                </a:extLst>
              </p:cNvPr>
              <p:cNvCxnSpPr/>
              <p:nvPr/>
            </p:nvCxnSpPr>
            <p:spPr>
              <a:xfrm>
                <a:off x="1087438" y="1468438"/>
                <a:ext cx="702726" cy="0"/>
              </a:xfrm>
              <a:prstGeom prst="line">
                <a:avLst/>
              </a:prstGeom>
              <a:ln w="12700">
                <a:gradFill flip="none" rotWithShape="1">
                  <a:gsLst>
                    <a:gs pos="0">
                      <a:schemeClr val="accent1"/>
                    </a:gs>
                    <a:gs pos="49000">
                      <a:schemeClr val="accent2"/>
                    </a:gs>
                    <a:gs pos="100000">
                      <a:schemeClr val="accent3"/>
                    </a:gs>
                  </a:gsLst>
                  <a:lin ang="0" scaled="1"/>
                  <a:tileRect/>
                </a:gradFill>
                <a:tailEnd type="none"/>
              </a:ln>
              <a:effectLst/>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F0E58F9C-E3CD-41E1-BFFE-9B638FC2C591}"/>
                  </a:ext>
                </a:extLst>
              </p:cNvPr>
              <p:cNvCxnSpPr>
                <a:cxnSpLocks/>
              </p:cNvCxnSpPr>
              <p:nvPr/>
            </p:nvCxnSpPr>
            <p:spPr>
              <a:xfrm>
                <a:off x="1087438" y="1363663"/>
                <a:ext cx="0" cy="165440"/>
              </a:xfrm>
              <a:prstGeom prst="line">
                <a:avLst/>
              </a:prstGeom>
              <a:ln w="12700">
                <a:solidFill>
                  <a:schemeClr val="accent1"/>
                </a:solidFill>
                <a:tailEnd type="none"/>
              </a:ln>
              <a:effectLst/>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499FA42B-5EAA-4B45-8D50-5DB55B0959CD}"/>
                  </a:ext>
                </a:extLst>
              </p:cNvPr>
              <p:cNvCxnSpPr>
                <a:cxnSpLocks/>
              </p:cNvCxnSpPr>
              <p:nvPr/>
            </p:nvCxnSpPr>
            <p:spPr>
              <a:xfrm>
                <a:off x="1790164" y="1363663"/>
                <a:ext cx="0" cy="165440"/>
              </a:xfrm>
              <a:prstGeom prst="line">
                <a:avLst/>
              </a:prstGeom>
              <a:ln w="12700">
                <a:solidFill>
                  <a:schemeClr val="accent3"/>
                </a:solidFill>
                <a:tailEnd type="none"/>
              </a:ln>
              <a:effectLst/>
            </p:spPr>
            <p:style>
              <a:lnRef idx="2">
                <a:schemeClr val="accent1"/>
              </a:lnRef>
              <a:fillRef idx="0">
                <a:schemeClr val="accent1"/>
              </a:fillRef>
              <a:effectRef idx="1">
                <a:schemeClr val="accent1"/>
              </a:effectRef>
              <a:fontRef idx="minor">
                <a:schemeClr val="tx1"/>
              </a:fontRef>
            </p:style>
          </p:cxnSp>
          <p:cxnSp>
            <p:nvCxnSpPr>
              <p:cNvPr id="69" name="Straight Connector 68">
                <a:extLst>
                  <a:ext uri="{FF2B5EF4-FFF2-40B4-BE49-F238E27FC236}">
                    <a16:creationId xmlns:a16="http://schemas.microsoft.com/office/drawing/2014/main" id="{D10F280F-1C7A-4AEA-9699-9BC21D7181C3}"/>
                  </a:ext>
                </a:extLst>
              </p:cNvPr>
              <p:cNvCxnSpPr>
                <a:cxnSpLocks/>
              </p:cNvCxnSpPr>
              <p:nvPr/>
            </p:nvCxnSpPr>
            <p:spPr>
              <a:xfrm>
                <a:off x="1087438" y="1957388"/>
                <a:ext cx="0" cy="68262"/>
              </a:xfrm>
              <a:prstGeom prst="line">
                <a:avLst/>
              </a:prstGeom>
              <a:ln w="12700">
                <a:solidFill>
                  <a:schemeClr val="accent1"/>
                </a:solidFill>
                <a:tailEnd type="none"/>
              </a:ln>
              <a:effectLst/>
            </p:spPr>
            <p:style>
              <a:lnRef idx="2">
                <a:schemeClr val="accent1"/>
              </a:lnRef>
              <a:fillRef idx="0">
                <a:schemeClr val="accent1"/>
              </a:fillRef>
              <a:effectRef idx="1">
                <a:schemeClr val="accent1"/>
              </a:effectRef>
              <a:fontRef idx="minor">
                <a:schemeClr val="tx1"/>
              </a:fontRef>
            </p:style>
          </p:cxnSp>
          <p:cxnSp>
            <p:nvCxnSpPr>
              <p:cNvPr id="82" name="Straight Connector 81">
                <a:extLst>
                  <a:ext uri="{FF2B5EF4-FFF2-40B4-BE49-F238E27FC236}">
                    <a16:creationId xmlns:a16="http://schemas.microsoft.com/office/drawing/2014/main" id="{6DF009AC-E1AF-4359-9DEA-B627489B1B7F}"/>
                  </a:ext>
                </a:extLst>
              </p:cNvPr>
              <p:cNvCxnSpPr>
                <a:cxnSpLocks/>
              </p:cNvCxnSpPr>
              <p:nvPr/>
            </p:nvCxnSpPr>
            <p:spPr>
              <a:xfrm>
                <a:off x="1278731" y="1420813"/>
                <a:ext cx="473869" cy="0"/>
              </a:xfrm>
              <a:prstGeom prst="line">
                <a:avLst/>
              </a:prstGeom>
              <a:ln w="12700">
                <a:gradFill flip="none" rotWithShape="1">
                  <a:gsLst>
                    <a:gs pos="0">
                      <a:schemeClr val="accent2"/>
                    </a:gs>
                    <a:gs pos="100000">
                      <a:srgbClr val="FF4869"/>
                    </a:gs>
                  </a:gsLst>
                  <a:lin ang="0" scaled="1"/>
                  <a:tileRect/>
                </a:gradFill>
                <a:tailEnd type="none"/>
              </a:ln>
              <a:effectLst/>
            </p:spPr>
            <p:style>
              <a:lnRef idx="2">
                <a:schemeClr val="accent1"/>
              </a:lnRef>
              <a:fillRef idx="0">
                <a:schemeClr val="accent1"/>
              </a:fillRef>
              <a:effectRef idx="1">
                <a:schemeClr val="accent1"/>
              </a:effectRef>
              <a:fontRef idx="minor">
                <a:schemeClr val="tx1"/>
              </a:fontRef>
            </p:style>
          </p:cxnSp>
          <p:sp>
            <p:nvSpPr>
              <p:cNvPr id="83" name="Freeform: Shape 82">
                <a:extLst>
                  <a:ext uri="{FF2B5EF4-FFF2-40B4-BE49-F238E27FC236}">
                    <a16:creationId xmlns:a16="http://schemas.microsoft.com/office/drawing/2014/main" id="{D102B5FA-FCBC-4561-A987-0EC9C25CC030}"/>
                  </a:ext>
                </a:extLst>
              </p:cNvPr>
              <p:cNvSpPr>
                <a:spLocks noChangeAspect="1"/>
              </p:cNvSpPr>
              <p:nvPr/>
            </p:nvSpPr>
            <p:spPr>
              <a:xfrm>
                <a:off x="1124607" y="1413291"/>
                <a:ext cx="91440" cy="19825"/>
              </a:xfrm>
              <a:custGeom>
                <a:avLst/>
                <a:gdLst>
                  <a:gd name="connsiteX0" fmla="*/ 254584 w 285538"/>
                  <a:gd name="connsiteY0" fmla="*/ 0 h 61908"/>
                  <a:gd name="connsiteX1" fmla="*/ 285538 w 285538"/>
                  <a:gd name="connsiteY1" fmla="*/ 30954 h 61908"/>
                  <a:gd name="connsiteX2" fmla="*/ 254584 w 285538"/>
                  <a:gd name="connsiteY2" fmla="*/ 61908 h 61908"/>
                  <a:gd name="connsiteX3" fmla="*/ 223630 w 285538"/>
                  <a:gd name="connsiteY3" fmla="*/ 30954 h 61908"/>
                  <a:gd name="connsiteX4" fmla="*/ 254584 w 285538"/>
                  <a:gd name="connsiteY4" fmla="*/ 0 h 61908"/>
                  <a:gd name="connsiteX5" fmla="*/ 142769 w 285538"/>
                  <a:gd name="connsiteY5" fmla="*/ 0 h 61908"/>
                  <a:gd name="connsiteX6" fmla="*/ 173723 w 285538"/>
                  <a:gd name="connsiteY6" fmla="*/ 30954 h 61908"/>
                  <a:gd name="connsiteX7" fmla="*/ 142769 w 285538"/>
                  <a:gd name="connsiteY7" fmla="*/ 61908 h 61908"/>
                  <a:gd name="connsiteX8" fmla="*/ 111815 w 285538"/>
                  <a:gd name="connsiteY8" fmla="*/ 30954 h 61908"/>
                  <a:gd name="connsiteX9" fmla="*/ 142769 w 285538"/>
                  <a:gd name="connsiteY9" fmla="*/ 0 h 61908"/>
                  <a:gd name="connsiteX10" fmla="*/ 30954 w 285538"/>
                  <a:gd name="connsiteY10" fmla="*/ 0 h 61908"/>
                  <a:gd name="connsiteX11" fmla="*/ 61908 w 285538"/>
                  <a:gd name="connsiteY11" fmla="*/ 30954 h 61908"/>
                  <a:gd name="connsiteX12" fmla="*/ 30954 w 285538"/>
                  <a:gd name="connsiteY12" fmla="*/ 61908 h 61908"/>
                  <a:gd name="connsiteX13" fmla="*/ 0 w 285538"/>
                  <a:gd name="connsiteY13" fmla="*/ 30954 h 61908"/>
                  <a:gd name="connsiteX14" fmla="*/ 30954 w 285538"/>
                  <a:gd name="connsiteY14" fmla="*/ 0 h 61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85538" h="61908">
                    <a:moveTo>
                      <a:pt x="254584" y="0"/>
                    </a:moveTo>
                    <a:cubicBezTo>
                      <a:pt x="271679" y="0"/>
                      <a:pt x="285538" y="13859"/>
                      <a:pt x="285538" y="30954"/>
                    </a:cubicBezTo>
                    <a:cubicBezTo>
                      <a:pt x="285538" y="48049"/>
                      <a:pt x="271679" y="61908"/>
                      <a:pt x="254584" y="61908"/>
                    </a:cubicBezTo>
                    <a:cubicBezTo>
                      <a:pt x="237489" y="61908"/>
                      <a:pt x="223630" y="48049"/>
                      <a:pt x="223630" y="30954"/>
                    </a:cubicBezTo>
                    <a:cubicBezTo>
                      <a:pt x="223630" y="13859"/>
                      <a:pt x="237489" y="0"/>
                      <a:pt x="254584" y="0"/>
                    </a:cubicBezTo>
                    <a:close/>
                    <a:moveTo>
                      <a:pt x="142769" y="0"/>
                    </a:moveTo>
                    <a:cubicBezTo>
                      <a:pt x="159864" y="0"/>
                      <a:pt x="173723" y="13859"/>
                      <a:pt x="173723" y="30954"/>
                    </a:cubicBezTo>
                    <a:cubicBezTo>
                      <a:pt x="173723" y="48049"/>
                      <a:pt x="159864" y="61908"/>
                      <a:pt x="142769" y="61908"/>
                    </a:cubicBezTo>
                    <a:cubicBezTo>
                      <a:pt x="125674" y="61908"/>
                      <a:pt x="111815" y="48049"/>
                      <a:pt x="111815" y="30954"/>
                    </a:cubicBezTo>
                    <a:cubicBezTo>
                      <a:pt x="111815" y="13859"/>
                      <a:pt x="125674" y="0"/>
                      <a:pt x="142769" y="0"/>
                    </a:cubicBezTo>
                    <a:close/>
                    <a:moveTo>
                      <a:pt x="30954" y="0"/>
                    </a:moveTo>
                    <a:cubicBezTo>
                      <a:pt x="48049" y="0"/>
                      <a:pt x="61908" y="13859"/>
                      <a:pt x="61908" y="30954"/>
                    </a:cubicBezTo>
                    <a:cubicBezTo>
                      <a:pt x="61908" y="48049"/>
                      <a:pt x="48049" y="61908"/>
                      <a:pt x="30954" y="61908"/>
                    </a:cubicBezTo>
                    <a:cubicBezTo>
                      <a:pt x="13859" y="61908"/>
                      <a:pt x="0" y="48049"/>
                      <a:pt x="0" y="30954"/>
                    </a:cubicBezTo>
                    <a:cubicBezTo>
                      <a:pt x="0" y="13859"/>
                      <a:pt x="13859" y="0"/>
                      <a:pt x="30954" y="0"/>
                    </a:cubicBezTo>
                    <a:close/>
                  </a:path>
                </a:pathLst>
              </a:cu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wrap="square" lIns="182880" tIns="146304" rIns="182880" bIns="146304" rtlCol="0" anchor="ctr">
                <a:noAutofit/>
              </a:bodyPr>
              <a:lstStyle/>
              <a:p>
                <a:pPr algn="ctr"/>
                <a:endParaRPr lang="en-US" dirty="0" err="1">
                  <a:solidFill>
                    <a:schemeClr val="tx1"/>
                  </a:solidFill>
                </a:endParaRPr>
              </a:p>
            </p:txBody>
          </p:sp>
          <p:cxnSp>
            <p:nvCxnSpPr>
              <p:cNvPr id="84" name="Straight Connector 83">
                <a:extLst>
                  <a:ext uri="{FF2B5EF4-FFF2-40B4-BE49-F238E27FC236}">
                    <a16:creationId xmlns:a16="http://schemas.microsoft.com/office/drawing/2014/main" id="{6D28CC0E-A6E3-4DC4-9703-D107A5C0B8CD}"/>
                  </a:ext>
                </a:extLst>
              </p:cNvPr>
              <p:cNvCxnSpPr>
                <a:cxnSpLocks/>
              </p:cNvCxnSpPr>
              <p:nvPr/>
            </p:nvCxnSpPr>
            <p:spPr>
              <a:xfrm>
                <a:off x="1087438" y="2025650"/>
                <a:ext cx="702726" cy="0"/>
              </a:xfrm>
              <a:prstGeom prst="line">
                <a:avLst/>
              </a:prstGeom>
              <a:ln w="12700">
                <a:gradFill flip="none" rotWithShape="1">
                  <a:gsLst>
                    <a:gs pos="0">
                      <a:schemeClr val="accent1"/>
                    </a:gs>
                    <a:gs pos="49000">
                      <a:schemeClr val="accent2"/>
                    </a:gs>
                    <a:gs pos="100000">
                      <a:schemeClr val="accent3"/>
                    </a:gs>
                  </a:gsLst>
                  <a:lin ang="0" scaled="1"/>
                  <a:tileRect/>
                </a:gradFill>
                <a:tailEnd type="none"/>
              </a:ln>
              <a:effectLst/>
            </p:spPr>
            <p:style>
              <a:lnRef idx="2">
                <a:schemeClr val="accent1"/>
              </a:lnRef>
              <a:fillRef idx="0">
                <a:schemeClr val="accent1"/>
              </a:fillRef>
              <a:effectRef idx="1">
                <a:schemeClr val="accent1"/>
              </a:effectRef>
              <a:fontRef idx="minor">
                <a:schemeClr val="tx1"/>
              </a:fontRef>
            </p:style>
          </p:cxnSp>
          <p:cxnSp>
            <p:nvCxnSpPr>
              <p:cNvPr id="85" name="Straight Connector 84">
                <a:extLst>
                  <a:ext uri="{FF2B5EF4-FFF2-40B4-BE49-F238E27FC236}">
                    <a16:creationId xmlns:a16="http://schemas.microsoft.com/office/drawing/2014/main" id="{BDAA635C-FBA4-4655-960A-2F869F00795E}"/>
                  </a:ext>
                </a:extLst>
              </p:cNvPr>
              <p:cNvCxnSpPr>
                <a:cxnSpLocks/>
              </p:cNvCxnSpPr>
              <p:nvPr/>
            </p:nvCxnSpPr>
            <p:spPr>
              <a:xfrm>
                <a:off x="1790164" y="1957388"/>
                <a:ext cx="0" cy="68262"/>
              </a:xfrm>
              <a:prstGeom prst="line">
                <a:avLst/>
              </a:prstGeom>
              <a:ln w="12700">
                <a:solidFill>
                  <a:schemeClr val="accent3"/>
                </a:solidFill>
                <a:tailEnd type="none"/>
              </a:ln>
              <a:effectLst/>
            </p:spPr>
            <p:style>
              <a:lnRef idx="2">
                <a:schemeClr val="accent1"/>
              </a:lnRef>
              <a:fillRef idx="0">
                <a:schemeClr val="accent1"/>
              </a:fillRef>
              <a:effectRef idx="1">
                <a:schemeClr val="accent1"/>
              </a:effectRef>
              <a:fontRef idx="minor">
                <a:schemeClr val="tx1"/>
              </a:fontRef>
            </p:style>
          </p:cxnSp>
        </p:grpSp>
      </p:grpSp>
      <p:grpSp>
        <p:nvGrpSpPr>
          <p:cNvPr id="41" name="Group 40">
            <a:extLst>
              <a:ext uri="{FF2B5EF4-FFF2-40B4-BE49-F238E27FC236}">
                <a16:creationId xmlns:a16="http://schemas.microsoft.com/office/drawing/2014/main" id="{15A4666B-020A-4CBD-9C4A-5C11790BDE09}"/>
              </a:ext>
            </a:extLst>
          </p:cNvPr>
          <p:cNvGrpSpPr/>
          <p:nvPr/>
        </p:nvGrpSpPr>
        <p:grpSpPr>
          <a:xfrm>
            <a:off x="7259234" y="1639264"/>
            <a:ext cx="1094728" cy="884302"/>
            <a:chOff x="6949691" y="1363663"/>
            <a:chExt cx="887793" cy="717143"/>
          </a:xfrm>
        </p:grpSpPr>
        <p:pic>
          <p:nvPicPr>
            <p:cNvPr id="78" name="Picture 77">
              <a:extLst>
                <a:ext uri="{FF2B5EF4-FFF2-40B4-BE49-F238E27FC236}">
                  <a16:creationId xmlns:a16="http://schemas.microsoft.com/office/drawing/2014/main" id="{29E8F853-02B5-DB45-A647-C56141C60C09}"/>
                </a:ext>
              </a:extLst>
            </p:cNvPr>
            <p:cNvPicPr>
              <a:picLocks noChangeAspect="1"/>
            </p:cNvPicPr>
            <p:nvPr/>
          </p:nvPicPr>
          <p:blipFill>
            <a:blip r:embed="rId6"/>
            <a:stretch>
              <a:fillRect/>
            </a:stretch>
          </p:blipFill>
          <p:spPr>
            <a:xfrm>
              <a:off x="7077004" y="1564766"/>
              <a:ext cx="760480" cy="516040"/>
            </a:xfrm>
            <a:prstGeom prst="rect">
              <a:avLst/>
            </a:prstGeom>
          </p:spPr>
        </p:pic>
        <p:grpSp>
          <p:nvGrpSpPr>
            <p:cNvPr id="86" name="Group 85">
              <a:extLst>
                <a:ext uri="{FF2B5EF4-FFF2-40B4-BE49-F238E27FC236}">
                  <a16:creationId xmlns:a16="http://schemas.microsoft.com/office/drawing/2014/main" id="{64C35096-2379-4E3F-9842-C10EBFA29ACD}"/>
                </a:ext>
              </a:extLst>
            </p:cNvPr>
            <p:cNvGrpSpPr/>
            <p:nvPr/>
          </p:nvGrpSpPr>
          <p:grpSpPr>
            <a:xfrm>
              <a:off x="6949691" y="1363663"/>
              <a:ext cx="702726" cy="661987"/>
              <a:chOff x="1087438" y="1363663"/>
              <a:chExt cx="702726" cy="661987"/>
            </a:xfrm>
          </p:grpSpPr>
          <p:cxnSp>
            <p:nvCxnSpPr>
              <p:cNvPr id="87" name="Straight Connector 86">
                <a:extLst>
                  <a:ext uri="{FF2B5EF4-FFF2-40B4-BE49-F238E27FC236}">
                    <a16:creationId xmlns:a16="http://schemas.microsoft.com/office/drawing/2014/main" id="{558ACCFE-9537-4105-914B-06AE0167C5C4}"/>
                  </a:ext>
                </a:extLst>
              </p:cNvPr>
              <p:cNvCxnSpPr>
                <a:cxnSpLocks/>
              </p:cNvCxnSpPr>
              <p:nvPr/>
            </p:nvCxnSpPr>
            <p:spPr>
              <a:xfrm>
                <a:off x="1087438" y="1363663"/>
                <a:ext cx="702726" cy="0"/>
              </a:xfrm>
              <a:prstGeom prst="line">
                <a:avLst/>
              </a:prstGeom>
              <a:ln w="12700">
                <a:gradFill flip="none" rotWithShape="1">
                  <a:gsLst>
                    <a:gs pos="0">
                      <a:schemeClr val="accent1"/>
                    </a:gs>
                    <a:gs pos="49000">
                      <a:schemeClr val="accent2"/>
                    </a:gs>
                    <a:gs pos="100000">
                      <a:schemeClr val="accent3"/>
                    </a:gs>
                  </a:gsLst>
                  <a:lin ang="0" scaled="1"/>
                  <a:tileRect/>
                </a:gradFill>
                <a:tailEnd type="none"/>
              </a:ln>
              <a:effectLst/>
            </p:spPr>
            <p:style>
              <a:lnRef idx="2">
                <a:schemeClr val="accent1"/>
              </a:lnRef>
              <a:fillRef idx="0">
                <a:schemeClr val="accent1"/>
              </a:fillRef>
              <a:effectRef idx="1">
                <a:schemeClr val="accent1"/>
              </a:effectRef>
              <a:fontRef idx="minor">
                <a:schemeClr val="tx1"/>
              </a:fontRef>
            </p:style>
          </p:cxnSp>
          <p:cxnSp>
            <p:nvCxnSpPr>
              <p:cNvPr id="88" name="Straight Connector 87">
                <a:extLst>
                  <a:ext uri="{FF2B5EF4-FFF2-40B4-BE49-F238E27FC236}">
                    <a16:creationId xmlns:a16="http://schemas.microsoft.com/office/drawing/2014/main" id="{0E834858-2D7B-48C2-9299-1EED84FA0BEF}"/>
                  </a:ext>
                </a:extLst>
              </p:cNvPr>
              <p:cNvCxnSpPr/>
              <p:nvPr/>
            </p:nvCxnSpPr>
            <p:spPr>
              <a:xfrm>
                <a:off x="1087438" y="1468438"/>
                <a:ext cx="702726" cy="0"/>
              </a:xfrm>
              <a:prstGeom prst="line">
                <a:avLst/>
              </a:prstGeom>
              <a:ln w="12700">
                <a:gradFill flip="none" rotWithShape="1">
                  <a:gsLst>
                    <a:gs pos="0">
                      <a:schemeClr val="accent1"/>
                    </a:gs>
                    <a:gs pos="49000">
                      <a:schemeClr val="accent2"/>
                    </a:gs>
                    <a:gs pos="100000">
                      <a:schemeClr val="accent3"/>
                    </a:gs>
                  </a:gsLst>
                  <a:lin ang="0" scaled="1"/>
                  <a:tileRect/>
                </a:gradFill>
                <a:tailEnd type="none"/>
              </a:ln>
              <a:effectLst/>
            </p:spPr>
            <p:style>
              <a:lnRef idx="2">
                <a:schemeClr val="accent1"/>
              </a:lnRef>
              <a:fillRef idx="0">
                <a:schemeClr val="accent1"/>
              </a:fillRef>
              <a:effectRef idx="1">
                <a:schemeClr val="accent1"/>
              </a:effectRef>
              <a:fontRef idx="minor">
                <a:schemeClr val="tx1"/>
              </a:fontRef>
            </p:style>
          </p:cxnSp>
          <p:cxnSp>
            <p:nvCxnSpPr>
              <p:cNvPr id="89" name="Straight Connector 88">
                <a:extLst>
                  <a:ext uri="{FF2B5EF4-FFF2-40B4-BE49-F238E27FC236}">
                    <a16:creationId xmlns:a16="http://schemas.microsoft.com/office/drawing/2014/main" id="{BFC44EB4-F5D9-47EE-AC5F-0023DA6D5486}"/>
                  </a:ext>
                </a:extLst>
              </p:cNvPr>
              <p:cNvCxnSpPr>
                <a:cxnSpLocks/>
              </p:cNvCxnSpPr>
              <p:nvPr/>
            </p:nvCxnSpPr>
            <p:spPr>
              <a:xfrm>
                <a:off x="1087438" y="2025650"/>
                <a:ext cx="507553" cy="0"/>
              </a:xfrm>
              <a:prstGeom prst="line">
                <a:avLst/>
              </a:prstGeom>
              <a:ln w="12700">
                <a:gradFill flip="none" rotWithShape="1">
                  <a:gsLst>
                    <a:gs pos="0">
                      <a:schemeClr val="accent1"/>
                    </a:gs>
                    <a:gs pos="100000">
                      <a:srgbClr val="FF7035"/>
                    </a:gs>
                  </a:gsLst>
                  <a:lin ang="0" scaled="1"/>
                  <a:tileRect/>
                </a:gradFill>
                <a:tailEnd type="none"/>
              </a:ln>
              <a:effectLst/>
            </p:spPr>
            <p:style>
              <a:lnRef idx="2">
                <a:schemeClr val="accent1"/>
              </a:lnRef>
              <a:fillRef idx="0">
                <a:schemeClr val="accent1"/>
              </a:fillRef>
              <a:effectRef idx="1">
                <a:schemeClr val="accent1"/>
              </a:effectRef>
              <a:fontRef idx="minor">
                <a:schemeClr val="tx1"/>
              </a:fontRef>
            </p:style>
          </p:cxnSp>
          <p:cxnSp>
            <p:nvCxnSpPr>
              <p:cNvPr id="91" name="Straight Connector 90">
                <a:extLst>
                  <a:ext uri="{FF2B5EF4-FFF2-40B4-BE49-F238E27FC236}">
                    <a16:creationId xmlns:a16="http://schemas.microsoft.com/office/drawing/2014/main" id="{1F899B68-54B9-4159-8E20-C0C450A89C07}"/>
                  </a:ext>
                </a:extLst>
              </p:cNvPr>
              <p:cNvCxnSpPr>
                <a:cxnSpLocks/>
              </p:cNvCxnSpPr>
              <p:nvPr/>
            </p:nvCxnSpPr>
            <p:spPr>
              <a:xfrm>
                <a:off x="1087438" y="1363663"/>
                <a:ext cx="0" cy="661987"/>
              </a:xfrm>
              <a:prstGeom prst="line">
                <a:avLst/>
              </a:prstGeom>
              <a:ln w="12700">
                <a:solidFill>
                  <a:schemeClr val="accent1"/>
                </a:solidFill>
                <a:tailEnd type="none"/>
              </a:ln>
              <a:effectLst/>
            </p:spPr>
            <p:style>
              <a:lnRef idx="2">
                <a:schemeClr val="accent1"/>
              </a:lnRef>
              <a:fillRef idx="0">
                <a:schemeClr val="accent1"/>
              </a:fillRef>
              <a:effectRef idx="1">
                <a:schemeClr val="accent1"/>
              </a:effectRef>
              <a:fontRef idx="minor">
                <a:schemeClr val="tx1"/>
              </a:fontRef>
            </p:style>
          </p:cxnSp>
          <p:cxnSp>
            <p:nvCxnSpPr>
              <p:cNvPr id="92" name="Straight Connector 91">
                <a:extLst>
                  <a:ext uri="{FF2B5EF4-FFF2-40B4-BE49-F238E27FC236}">
                    <a16:creationId xmlns:a16="http://schemas.microsoft.com/office/drawing/2014/main" id="{A506A22A-19FB-4BDE-B3FE-FAF67A5CE273}"/>
                  </a:ext>
                </a:extLst>
              </p:cNvPr>
              <p:cNvCxnSpPr>
                <a:cxnSpLocks/>
              </p:cNvCxnSpPr>
              <p:nvPr/>
            </p:nvCxnSpPr>
            <p:spPr>
              <a:xfrm>
                <a:off x="1790164" y="1363663"/>
                <a:ext cx="0" cy="307975"/>
              </a:xfrm>
              <a:prstGeom prst="line">
                <a:avLst/>
              </a:prstGeom>
              <a:ln w="12700">
                <a:solidFill>
                  <a:schemeClr val="accent3"/>
                </a:solidFill>
                <a:tailEnd type="none"/>
              </a:ln>
              <a:effectLst/>
            </p:spPr>
            <p:style>
              <a:lnRef idx="2">
                <a:schemeClr val="accent1"/>
              </a:lnRef>
              <a:fillRef idx="0">
                <a:schemeClr val="accent1"/>
              </a:fillRef>
              <a:effectRef idx="1">
                <a:schemeClr val="accent1"/>
              </a:effectRef>
              <a:fontRef idx="minor">
                <a:schemeClr val="tx1"/>
              </a:fontRef>
            </p:style>
          </p:cxnSp>
          <p:cxnSp>
            <p:nvCxnSpPr>
              <p:cNvPr id="94" name="Straight Connector 93">
                <a:extLst>
                  <a:ext uri="{FF2B5EF4-FFF2-40B4-BE49-F238E27FC236}">
                    <a16:creationId xmlns:a16="http://schemas.microsoft.com/office/drawing/2014/main" id="{512EA9DC-5D85-4886-925A-B1DE15EFA7FA}"/>
                  </a:ext>
                </a:extLst>
              </p:cNvPr>
              <p:cNvCxnSpPr>
                <a:cxnSpLocks/>
              </p:cNvCxnSpPr>
              <p:nvPr/>
            </p:nvCxnSpPr>
            <p:spPr>
              <a:xfrm>
                <a:off x="1278731" y="1420813"/>
                <a:ext cx="473869" cy="0"/>
              </a:xfrm>
              <a:prstGeom prst="line">
                <a:avLst/>
              </a:prstGeom>
              <a:ln w="12700">
                <a:gradFill flip="none" rotWithShape="1">
                  <a:gsLst>
                    <a:gs pos="0">
                      <a:schemeClr val="accent2"/>
                    </a:gs>
                    <a:gs pos="100000">
                      <a:srgbClr val="FF4869"/>
                    </a:gs>
                  </a:gsLst>
                  <a:lin ang="0" scaled="1"/>
                  <a:tileRect/>
                </a:gradFill>
                <a:tailEnd type="none"/>
              </a:ln>
              <a:effectLst/>
            </p:spPr>
            <p:style>
              <a:lnRef idx="2">
                <a:schemeClr val="accent1"/>
              </a:lnRef>
              <a:fillRef idx="0">
                <a:schemeClr val="accent1"/>
              </a:fillRef>
              <a:effectRef idx="1">
                <a:schemeClr val="accent1"/>
              </a:effectRef>
              <a:fontRef idx="minor">
                <a:schemeClr val="tx1"/>
              </a:fontRef>
            </p:style>
          </p:cxnSp>
          <p:sp>
            <p:nvSpPr>
              <p:cNvPr id="95" name="Freeform: Shape 94">
                <a:extLst>
                  <a:ext uri="{FF2B5EF4-FFF2-40B4-BE49-F238E27FC236}">
                    <a16:creationId xmlns:a16="http://schemas.microsoft.com/office/drawing/2014/main" id="{1B559D60-096D-4D3C-86E1-A0991DC282FB}"/>
                  </a:ext>
                </a:extLst>
              </p:cNvPr>
              <p:cNvSpPr>
                <a:spLocks noChangeAspect="1"/>
              </p:cNvSpPr>
              <p:nvPr/>
            </p:nvSpPr>
            <p:spPr>
              <a:xfrm>
                <a:off x="1124607" y="1413291"/>
                <a:ext cx="91440" cy="19825"/>
              </a:xfrm>
              <a:custGeom>
                <a:avLst/>
                <a:gdLst>
                  <a:gd name="connsiteX0" fmla="*/ 254584 w 285538"/>
                  <a:gd name="connsiteY0" fmla="*/ 0 h 61908"/>
                  <a:gd name="connsiteX1" fmla="*/ 285538 w 285538"/>
                  <a:gd name="connsiteY1" fmla="*/ 30954 h 61908"/>
                  <a:gd name="connsiteX2" fmla="*/ 254584 w 285538"/>
                  <a:gd name="connsiteY2" fmla="*/ 61908 h 61908"/>
                  <a:gd name="connsiteX3" fmla="*/ 223630 w 285538"/>
                  <a:gd name="connsiteY3" fmla="*/ 30954 h 61908"/>
                  <a:gd name="connsiteX4" fmla="*/ 254584 w 285538"/>
                  <a:gd name="connsiteY4" fmla="*/ 0 h 61908"/>
                  <a:gd name="connsiteX5" fmla="*/ 142769 w 285538"/>
                  <a:gd name="connsiteY5" fmla="*/ 0 h 61908"/>
                  <a:gd name="connsiteX6" fmla="*/ 173723 w 285538"/>
                  <a:gd name="connsiteY6" fmla="*/ 30954 h 61908"/>
                  <a:gd name="connsiteX7" fmla="*/ 142769 w 285538"/>
                  <a:gd name="connsiteY7" fmla="*/ 61908 h 61908"/>
                  <a:gd name="connsiteX8" fmla="*/ 111815 w 285538"/>
                  <a:gd name="connsiteY8" fmla="*/ 30954 h 61908"/>
                  <a:gd name="connsiteX9" fmla="*/ 142769 w 285538"/>
                  <a:gd name="connsiteY9" fmla="*/ 0 h 61908"/>
                  <a:gd name="connsiteX10" fmla="*/ 30954 w 285538"/>
                  <a:gd name="connsiteY10" fmla="*/ 0 h 61908"/>
                  <a:gd name="connsiteX11" fmla="*/ 61908 w 285538"/>
                  <a:gd name="connsiteY11" fmla="*/ 30954 h 61908"/>
                  <a:gd name="connsiteX12" fmla="*/ 30954 w 285538"/>
                  <a:gd name="connsiteY12" fmla="*/ 61908 h 61908"/>
                  <a:gd name="connsiteX13" fmla="*/ 0 w 285538"/>
                  <a:gd name="connsiteY13" fmla="*/ 30954 h 61908"/>
                  <a:gd name="connsiteX14" fmla="*/ 30954 w 285538"/>
                  <a:gd name="connsiteY14" fmla="*/ 0 h 61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85538" h="61908">
                    <a:moveTo>
                      <a:pt x="254584" y="0"/>
                    </a:moveTo>
                    <a:cubicBezTo>
                      <a:pt x="271679" y="0"/>
                      <a:pt x="285538" y="13859"/>
                      <a:pt x="285538" y="30954"/>
                    </a:cubicBezTo>
                    <a:cubicBezTo>
                      <a:pt x="285538" y="48049"/>
                      <a:pt x="271679" y="61908"/>
                      <a:pt x="254584" y="61908"/>
                    </a:cubicBezTo>
                    <a:cubicBezTo>
                      <a:pt x="237489" y="61908"/>
                      <a:pt x="223630" y="48049"/>
                      <a:pt x="223630" y="30954"/>
                    </a:cubicBezTo>
                    <a:cubicBezTo>
                      <a:pt x="223630" y="13859"/>
                      <a:pt x="237489" y="0"/>
                      <a:pt x="254584" y="0"/>
                    </a:cubicBezTo>
                    <a:close/>
                    <a:moveTo>
                      <a:pt x="142769" y="0"/>
                    </a:moveTo>
                    <a:cubicBezTo>
                      <a:pt x="159864" y="0"/>
                      <a:pt x="173723" y="13859"/>
                      <a:pt x="173723" y="30954"/>
                    </a:cubicBezTo>
                    <a:cubicBezTo>
                      <a:pt x="173723" y="48049"/>
                      <a:pt x="159864" y="61908"/>
                      <a:pt x="142769" y="61908"/>
                    </a:cubicBezTo>
                    <a:cubicBezTo>
                      <a:pt x="125674" y="61908"/>
                      <a:pt x="111815" y="48049"/>
                      <a:pt x="111815" y="30954"/>
                    </a:cubicBezTo>
                    <a:cubicBezTo>
                      <a:pt x="111815" y="13859"/>
                      <a:pt x="125674" y="0"/>
                      <a:pt x="142769" y="0"/>
                    </a:cubicBezTo>
                    <a:close/>
                    <a:moveTo>
                      <a:pt x="30954" y="0"/>
                    </a:moveTo>
                    <a:cubicBezTo>
                      <a:pt x="48049" y="0"/>
                      <a:pt x="61908" y="13859"/>
                      <a:pt x="61908" y="30954"/>
                    </a:cubicBezTo>
                    <a:cubicBezTo>
                      <a:pt x="61908" y="48049"/>
                      <a:pt x="48049" y="61908"/>
                      <a:pt x="30954" y="61908"/>
                    </a:cubicBezTo>
                    <a:cubicBezTo>
                      <a:pt x="13859" y="61908"/>
                      <a:pt x="0" y="48049"/>
                      <a:pt x="0" y="30954"/>
                    </a:cubicBezTo>
                    <a:cubicBezTo>
                      <a:pt x="0" y="13859"/>
                      <a:pt x="13859" y="0"/>
                      <a:pt x="30954" y="0"/>
                    </a:cubicBezTo>
                    <a:close/>
                  </a:path>
                </a:pathLst>
              </a:cu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wrap="square" lIns="182880" tIns="146304" rIns="182880" bIns="146304" rtlCol="0" anchor="ctr">
                <a:noAutofit/>
              </a:bodyPr>
              <a:lstStyle/>
              <a:p>
                <a:pPr algn="ctr"/>
                <a:endParaRPr lang="en-US" dirty="0" err="1">
                  <a:solidFill>
                    <a:schemeClr val="tx1"/>
                  </a:solidFill>
                </a:endParaRPr>
              </a:p>
            </p:txBody>
          </p:sp>
        </p:grpSp>
      </p:grpSp>
    </p:spTree>
    <p:extLst>
      <p:ext uri="{BB962C8B-B14F-4D97-AF65-F5344CB8AC3E}">
        <p14:creationId xmlns:p14="http://schemas.microsoft.com/office/powerpoint/2010/main" val="2333401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3DB02A55-834F-463B-985F-E1ECD4AE3331}"/>
              </a:ext>
            </a:extLst>
          </p:cNvPr>
          <p:cNvSpPr/>
          <p:nvPr/>
        </p:nvSpPr>
        <p:spPr>
          <a:xfrm>
            <a:off x="3506599" y="0"/>
            <a:ext cx="5637402" cy="5143500"/>
          </a:xfrm>
          <a:prstGeom prst="rect">
            <a:avLst/>
          </a:prstGeom>
          <a:solidFill>
            <a:schemeClr val="bg2">
              <a:lumMod val="90000"/>
              <a:lumOff val="10000"/>
            </a:schemeClr>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2" name="Title Placeholder 1">
            <a:extLst>
              <a:ext uri="{FF2B5EF4-FFF2-40B4-BE49-F238E27FC236}">
                <a16:creationId xmlns:a16="http://schemas.microsoft.com/office/drawing/2014/main" id="{D70F8700-7C77-4DD1-970C-783194CCA91B}"/>
              </a:ext>
            </a:extLst>
          </p:cNvPr>
          <p:cNvSpPr txBox="1">
            <a:spLocks/>
          </p:cNvSpPr>
          <p:nvPr/>
        </p:nvSpPr>
        <p:spPr>
          <a:xfrm>
            <a:off x="457201" y="1421712"/>
            <a:ext cx="2876550" cy="1562100"/>
          </a:xfrm>
          <a:prstGeom prst="rect">
            <a:avLst/>
          </a:prstGeom>
        </p:spPr>
        <p:txBody>
          <a:bodyPr vert="horz" lIns="0" tIns="0" rIns="0" bIns="0" rtlCol="0" anchor="b" anchorCtr="0">
            <a:noAutofit/>
          </a:bodyPr>
          <a:lstStyle>
            <a:lvl1pPr algn="l" defTabSz="1096963" rtl="0" eaLnBrk="1" fontAlgn="base" hangingPunct="1">
              <a:lnSpc>
                <a:spcPct val="90000"/>
              </a:lnSpc>
              <a:spcBef>
                <a:spcPct val="0"/>
              </a:spcBef>
              <a:spcAft>
                <a:spcPct val="0"/>
              </a:spcAft>
              <a:defRPr lang="en-US" sz="5120" b="1" kern="1200" spc="-120" dirty="0">
                <a:ln w="3175">
                  <a:noFill/>
                </a:ln>
                <a:solidFill>
                  <a:schemeClr val="accent1"/>
                </a:solidFill>
                <a:latin typeface="+mj-lt"/>
                <a:ea typeface="Amazon Ember Heavy" panose="020B0803020204020204" pitchFamily="34" charset="0"/>
                <a:cs typeface="Amazon Ember Heavy" panose="020B0803020204020204" pitchFamily="34" charset="0"/>
              </a:defRPr>
            </a:lvl1pPr>
            <a:lvl2pPr algn="l" defTabSz="1096963" rtl="0" eaLnBrk="1" fontAlgn="base" hangingPunct="1">
              <a:lnSpc>
                <a:spcPct val="90000"/>
              </a:lnSpc>
              <a:spcBef>
                <a:spcPct val="0"/>
              </a:spcBef>
              <a:spcAft>
                <a:spcPct val="0"/>
              </a:spcAft>
              <a:defRPr sz="4800">
                <a:solidFill>
                  <a:schemeClr val="tx2"/>
                </a:solidFill>
                <a:latin typeface="Amazon Ember Light" panose="020B0403020204020204" pitchFamily="34" charset="0"/>
                <a:cs typeface="Amazon Ember Light" panose="020B0403020204020204" pitchFamily="34" charset="0"/>
              </a:defRPr>
            </a:lvl2pPr>
            <a:lvl3pPr algn="l" defTabSz="1096963" rtl="0" eaLnBrk="1" fontAlgn="base" hangingPunct="1">
              <a:lnSpc>
                <a:spcPct val="90000"/>
              </a:lnSpc>
              <a:spcBef>
                <a:spcPct val="0"/>
              </a:spcBef>
              <a:spcAft>
                <a:spcPct val="0"/>
              </a:spcAft>
              <a:defRPr sz="4800">
                <a:solidFill>
                  <a:schemeClr val="tx2"/>
                </a:solidFill>
                <a:latin typeface="Amazon Ember Light" panose="020B0403020204020204" pitchFamily="34" charset="0"/>
                <a:cs typeface="Amazon Ember Light" panose="020B0403020204020204" pitchFamily="34" charset="0"/>
              </a:defRPr>
            </a:lvl3pPr>
            <a:lvl4pPr algn="l" defTabSz="1096963" rtl="0" eaLnBrk="1" fontAlgn="base" hangingPunct="1">
              <a:lnSpc>
                <a:spcPct val="90000"/>
              </a:lnSpc>
              <a:spcBef>
                <a:spcPct val="0"/>
              </a:spcBef>
              <a:spcAft>
                <a:spcPct val="0"/>
              </a:spcAft>
              <a:defRPr sz="4800">
                <a:solidFill>
                  <a:schemeClr val="tx2"/>
                </a:solidFill>
                <a:latin typeface="Amazon Ember Light" panose="020B0403020204020204" pitchFamily="34" charset="0"/>
                <a:cs typeface="Amazon Ember Light" panose="020B0403020204020204" pitchFamily="34" charset="0"/>
              </a:defRPr>
            </a:lvl4pPr>
            <a:lvl5pPr algn="l" defTabSz="1096963" rtl="0" eaLnBrk="1" fontAlgn="base" hangingPunct="1">
              <a:lnSpc>
                <a:spcPct val="90000"/>
              </a:lnSpc>
              <a:spcBef>
                <a:spcPct val="0"/>
              </a:spcBef>
              <a:spcAft>
                <a:spcPct val="0"/>
              </a:spcAft>
              <a:defRPr sz="4800">
                <a:solidFill>
                  <a:schemeClr val="tx2"/>
                </a:solidFill>
                <a:latin typeface="Amazon Ember Light" panose="020B0403020204020204" pitchFamily="34" charset="0"/>
                <a:cs typeface="Amazon Ember Light" panose="020B0403020204020204" pitchFamily="34" charset="0"/>
              </a:defRPr>
            </a:lvl5pPr>
            <a:lvl6pPr marL="457200" algn="l" defTabSz="1096963" rtl="0" eaLnBrk="1" fontAlgn="base" hangingPunct="1">
              <a:lnSpc>
                <a:spcPct val="90000"/>
              </a:lnSpc>
              <a:spcBef>
                <a:spcPct val="0"/>
              </a:spcBef>
              <a:spcAft>
                <a:spcPct val="0"/>
              </a:spcAft>
              <a:defRPr sz="4800">
                <a:solidFill>
                  <a:schemeClr val="tx2"/>
                </a:solidFill>
                <a:latin typeface="Amazon Ember Light" panose="020B0403020204020204" pitchFamily="34" charset="0"/>
                <a:cs typeface="Amazon Ember Light" panose="020B0403020204020204" pitchFamily="34" charset="0"/>
              </a:defRPr>
            </a:lvl6pPr>
            <a:lvl7pPr marL="914400" algn="l" defTabSz="1096963" rtl="0" eaLnBrk="1" fontAlgn="base" hangingPunct="1">
              <a:lnSpc>
                <a:spcPct val="90000"/>
              </a:lnSpc>
              <a:spcBef>
                <a:spcPct val="0"/>
              </a:spcBef>
              <a:spcAft>
                <a:spcPct val="0"/>
              </a:spcAft>
              <a:defRPr sz="4800">
                <a:solidFill>
                  <a:schemeClr val="tx2"/>
                </a:solidFill>
                <a:latin typeface="Amazon Ember Light" panose="020B0403020204020204" pitchFamily="34" charset="0"/>
                <a:cs typeface="Amazon Ember Light" panose="020B0403020204020204" pitchFamily="34" charset="0"/>
              </a:defRPr>
            </a:lvl7pPr>
            <a:lvl8pPr marL="1371600" algn="l" defTabSz="1096963" rtl="0" eaLnBrk="1" fontAlgn="base" hangingPunct="1">
              <a:lnSpc>
                <a:spcPct val="90000"/>
              </a:lnSpc>
              <a:spcBef>
                <a:spcPct val="0"/>
              </a:spcBef>
              <a:spcAft>
                <a:spcPct val="0"/>
              </a:spcAft>
              <a:defRPr sz="4800">
                <a:solidFill>
                  <a:schemeClr val="tx2"/>
                </a:solidFill>
                <a:latin typeface="Amazon Ember Light" panose="020B0403020204020204" pitchFamily="34" charset="0"/>
                <a:cs typeface="Amazon Ember Light" panose="020B0403020204020204" pitchFamily="34" charset="0"/>
              </a:defRPr>
            </a:lvl8pPr>
            <a:lvl9pPr marL="1828800" algn="l" defTabSz="1096963" rtl="0" eaLnBrk="1" fontAlgn="base" hangingPunct="1">
              <a:lnSpc>
                <a:spcPct val="90000"/>
              </a:lnSpc>
              <a:spcBef>
                <a:spcPct val="0"/>
              </a:spcBef>
              <a:spcAft>
                <a:spcPct val="0"/>
              </a:spcAft>
              <a:defRPr sz="4800">
                <a:solidFill>
                  <a:schemeClr val="tx2"/>
                </a:solidFill>
                <a:latin typeface="Amazon Ember Light" panose="020B0403020204020204" pitchFamily="34" charset="0"/>
                <a:cs typeface="Amazon Ember Light" panose="020B0403020204020204" pitchFamily="34" charset="0"/>
              </a:defRPr>
            </a:lvl9pPr>
          </a:lstStyle>
          <a:p>
            <a:pPr>
              <a:spcBef>
                <a:spcPts val="0"/>
              </a:spcBef>
            </a:pPr>
            <a:r>
              <a:rPr lang="en-US" sz="3375" dirty="0"/>
              <a:t>Amazon SageMaker Data Wrangler</a:t>
            </a:r>
          </a:p>
        </p:txBody>
      </p:sp>
      <p:sp>
        <p:nvSpPr>
          <p:cNvPr id="8" name="Text Placeholder 4">
            <a:extLst>
              <a:ext uri="{FF2B5EF4-FFF2-40B4-BE49-F238E27FC236}">
                <a16:creationId xmlns:a16="http://schemas.microsoft.com/office/drawing/2014/main" id="{AA17D2BD-C710-4A1A-A5E3-FE81558BAA35}"/>
              </a:ext>
            </a:extLst>
          </p:cNvPr>
          <p:cNvSpPr txBox="1">
            <a:spLocks/>
          </p:cNvSpPr>
          <p:nvPr/>
        </p:nvSpPr>
        <p:spPr>
          <a:xfrm>
            <a:off x="457201" y="3145739"/>
            <a:ext cx="2876550" cy="738664"/>
          </a:xfrm>
          <a:prstGeom prst="rect">
            <a:avLst/>
          </a:prstGeom>
        </p:spPr>
        <p:txBody>
          <a:bodyPr lIns="0" tIns="0" rIns="0" bIns="0"/>
          <a:lstStyle>
            <a:lvl1pPr marL="0" algn="l" defTabSz="731502" rtl="0" eaLnBrk="1" fontAlgn="base" latinLnBrk="0" hangingPunct="1">
              <a:lnSpc>
                <a:spcPct val="90000"/>
              </a:lnSpc>
              <a:spcBef>
                <a:spcPts val="960"/>
              </a:spcBef>
              <a:spcAft>
                <a:spcPct val="0"/>
              </a:spcAft>
              <a:buSzPct val="90000"/>
              <a:buFont typeface="Arial" panose="020B0604020202020204" pitchFamily="34" charset="0"/>
              <a:buNone/>
              <a:defRPr lang="en-US" sz="3200" b="0" i="0" kern="1200" dirty="0" smtClean="0">
                <a:solidFill>
                  <a:schemeClr val="tx1"/>
                </a:solidFill>
                <a:latin typeface="+mj-lt"/>
                <a:ea typeface="+mj-ea"/>
                <a:cs typeface="Amazon Ember Regular" charset="0"/>
              </a:defRPr>
            </a:lvl1pPr>
            <a:lvl2pPr marL="731502" indent="0" algn="l" defTabSz="1096963" rtl="0" eaLnBrk="1" fontAlgn="base" hangingPunct="1">
              <a:lnSpc>
                <a:spcPct val="90000"/>
              </a:lnSpc>
              <a:spcBef>
                <a:spcPts val="600"/>
              </a:spcBef>
              <a:spcAft>
                <a:spcPct val="0"/>
              </a:spcAft>
              <a:buSzPct val="90000"/>
              <a:buFont typeface="Arial" panose="020B0604020202020204" pitchFamily="34" charset="0"/>
              <a:buNone/>
              <a:defRPr sz="2400" kern="120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2pPr>
            <a:lvl3pPr marL="671513" algn="l" defTabSz="1096963" rtl="0" eaLnBrk="1" fontAlgn="base" hangingPunct="1">
              <a:lnSpc>
                <a:spcPct val="90000"/>
              </a:lnSpc>
              <a:spcBef>
                <a:spcPts val="600"/>
              </a:spcBef>
              <a:spcAft>
                <a:spcPct val="0"/>
              </a:spcAft>
              <a:buSzPct val="90000"/>
              <a:buFont typeface="Arial" panose="020B0604020202020204" pitchFamily="34" charset="0"/>
              <a:defRPr sz="2400" kern="120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3pPr>
            <a:lvl4pPr marL="939800" algn="l" defTabSz="1096963" rtl="0" eaLnBrk="1" fontAlgn="base" hangingPunct="1">
              <a:lnSpc>
                <a:spcPct val="90000"/>
              </a:lnSpc>
              <a:spcBef>
                <a:spcPts val="600"/>
              </a:spcBef>
              <a:spcAft>
                <a:spcPct val="0"/>
              </a:spcAft>
              <a:buSzPct val="90000"/>
              <a:buFont typeface="Arial" panose="020B0604020202020204" pitchFamily="34" charset="0"/>
              <a:defRPr sz="2000" kern="120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4pPr>
            <a:lvl5pPr marL="1209675" algn="l" defTabSz="1096963" rtl="0" eaLnBrk="1" fontAlgn="base" hangingPunct="1">
              <a:lnSpc>
                <a:spcPct val="90000"/>
              </a:lnSpc>
              <a:spcBef>
                <a:spcPts val="600"/>
              </a:spcBef>
              <a:spcAft>
                <a:spcPct val="0"/>
              </a:spcAft>
              <a:buSzPct val="90000"/>
              <a:buFont typeface="Arial" panose="020B0604020202020204" pitchFamily="34" charset="0"/>
              <a:defRPr sz="2000" kern="120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5pPr>
            <a:lvl6pPr marL="301751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6pPr>
            <a:lvl7pPr marL="356615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7pPr>
            <a:lvl8pPr marL="411479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8pPr>
            <a:lvl9pPr marL="466343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9pPr>
          </a:lstStyle>
          <a:p>
            <a:pPr>
              <a:defRPr/>
            </a:pPr>
            <a:r>
              <a:rPr lang="en-US" sz="2000" dirty="0"/>
              <a:t>Partnerships</a:t>
            </a:r>
            <a:endParaRPr lang="en-US" altLang="en-US" sz="2000" dirty="0"/>
          </a:p>
        </p:txBody>
      </p:sp>
      <p:sp>
        <p:nvSpPr>
          <p:cNvPr id="9" name="Text Placeholder 4">
            <a:extLst>
              <a:ext uri="{FF2B5EF4-FFF2-40B4-BE49-F238E27FC236}">
                <a16:creationId xmlns:a16="http://schemas.microsoft.com/office/drawing/2014/main" id="{BC6EB8B8-30CE-4566-97EB-71F8083D98B8}"/>
              </a:ext>
            </a:extLst>
          </p:cNvPr>
          <p:cNvSpPr txBox="1">
            <a:spLocks/>
          </p:cNvSpPr>
          <p:nvPr/>
        </p:nvSpPr>
        <p:spPr>
          <a:xfrm>
            <a:off x="3893399" y="532415"/>
            <a:ext cx="5031581" cy="738664"/>
          </a:xfrm>
          <a:prstGeom prst="rect">
            <a:avLst/>
          </a:prstGeom>
        </p:spPr>
        <p:txBody>
          <a:bodyPr lIns="0" tIns="0" rIns="0" bIns="0"/>
          <a:lstStyle>
            <a:lvl1pPr marL="0" algn="l" defTabSz="731502" rtl="0" eaLnBrk="1" fontAlgn="base" latinLnBrk="0" hangingPunct="1">
              <a:lnSpc>
                <a:spcPct val="90000"/>
              </a:lnSpc>
              <a:spcBef>
                <a:spcPts val="960"/>
              </a:spcBef>
              <a:spcAft>
                <a:spcPct val="0"/>
              </a:spcAft>
              <a:buSzPct val="90000"/>
              <a:buFont typeface="Arial" panose="020B0604020202020204" pitchFamily="34" charset="0"/>
              <a:buNone/>
              <a:defRPr lang="en-US" sz="3200" b="0" i="0" kern="1200" dirty="0" smtClean="0">
                <a:solidFill>
                  <a:schemeClr val="tx1"/>
                </a:solidFill>
                <a:latin typeface="+mj-lt"/>
                <a:ea typeface="+mj-ea"/>
                <a:cs typeface="Amazon Ember Regular" charset="0"/>
              </a:defRPr>
            </a:lvl1pPr>
            <a:lvl2pPr marL="731502" indent="0" algn="l" defTabSz="1096963" rtl="0" eaLnBrk="1" fontAlgn="base" hangingPunct="1">
              <a:lnSpc>
                <a:spcPct val="90000"/>
              </a:lnSpc>
              <a:spcBef>
                <a:spcPts val="600"/>
              </a:spcBef>
              <a:spcAft>
                <a:spcPct val="0"/>
              </a:spcAft>
              <a:buSzPct val="90000"/>
              <a:buFont typeface="Arial" panose="020B0604020202020204" pitchFamily="34" charset="0"/>
              <a:buNone/>
              <a:defRPr sz="2400" kern="120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2pPr>
            <a:lvl3pPr marL="671513" algn="l" defTabSz="1096963" rtl="0" eaLnBrk="1" fontAlgn="base" hangingPunct="1">
              <a:lnSpc>
                <a:spcPct val="90000"/>
              </a:lnSpc>
              <a:spcBef>
                <a:spcPts val="600"/>
              </a:spcBef>
              <a:spcAft>
                <a:spcPct val="0"/>
              </a:spcAft>
              <a:buSzPct val="90000"/>
              <a:buFont typeface="Arial" panose="020B0604020202020204" pitchFamily="34" charset="0"/>
              <a:defRPr sz="2400" kern="120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3pPr>
            <a:lvl4pPr marL="939800" algn="l" defTabSz="1096963" rtl="0" eaLnBrk="1" fontAlgn="base" hangingPunct="1">
              <a:lnSpc>
                <a:spcPct val="90000"/>
              </a:lnSpc>
              <a:spcBef>
                <a:spcPts val="600"/>
              </a:spcBef>
              <a:spcAft>
                <a:spcPct val="0"/>
              </a:spcAft>
              <a:buSzPct val="90000"/>
              <a:buFont typeface="Arial" panose="020B0604020202020204" pitchFamily="34" charset="0"/>
              <a:defRPr sz="2000" kern="120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4pPr>
            <a:lvl5pPr marL="1209675" algn="l" defTabSz="1096963" rtl="0" eaLnBrk="1" fontAlgn="base" hangingPunct="1">
              <a:lnSpc>
                <a:spcPct val="90000"/>
              </a:lnSpc>
              <a:spcBef>
                <a:spcPts val="600"/>
              </a:spcBef>
              <a:spcAft>
                <a:spcPct val="0"/>
              </a:spcAft>
              <a:buSzPct val="90000"/>
              <a:buFont typeface="Arial" panose="020B0604020202020204" pitchFamily="34" charset="0"/>
              <a:defRPr sz="2000" kern="120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5pPr>
            <a:lvl6pPr marL="301751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6pPr>
            <a:lvl7pPr marL="356615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7pPr>
            <a:lvl8pPr marL="411479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8pPr>
            <a:lvl9pPr marL="466343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9pPr>
          </a:lstStyle>
          <a:p>
            <a:pPr>
              <a:defRPr/>
            </a:pPr>
            <a:r>
              <a:rPr lang="en-US" altLang="en-US" sz="1800" dirty="0"/>
              <a:t>The following data sources will be available from within SageMaker Data Wrangler in 2021</a:t>
            </a:r>
          </a:p>
        </p:txBody>
      </p:sp>
      <p:pic>
        <p:nvPicPr>
          <p:cNvPr id="1026" name="Picture 2">
            <a:extLst>
              <a:ext uri="{FF2B5EF4-FFF2-40B4-BE49-F238E27FC236}">
                <a16:creationId xmlns:a16="http://schemas.microsoft.com/office/drawing/2014/main" id="{427354DE-E9B9-424F-83C4-0FD535E0E830}"/>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3893400" y="1371378"/>
            <a:ext cx="2133796" cy="51033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Welcome to the Delta Lake documentation — Delta Lake Documentation">
            <a:extLst>
              <a:ext uri="{FF2B5EF4-FFF2-40B4-BE49-F238E27FC236}">
                <a16:creationId xmlns:a16="http://schemas.microsoft.com/office/drawing/2014/main" id="{049FA263-E383-479F-9B82-321AFE882952}"/>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3893399" y="2989834"/>
            <a:ext cx="2176189" cy="444751"/>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Comparing Databricks to Apache Spark - Databricks">
            <a:extLst>
              <a:ext uri="{FF2B5EF4-FFF2-40B4-BE49-F238E27FC236}">
                <a16:creationId xmlns:a16="http://schemas.microsoft.com/office/drawing/2014/main" id="{DC6A80CF-D6F6-4782-8002-88122C2D1A52}"/>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3913243" y="2271380"/>
            <a:ext cx="2140862" cy="333847"/>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Brand Resources | MongoDB">
            <a:extLst>
              <a:ext uri="{FF2B5EF4-FFF2-40B4-BE49-F238E27FC236}">
                <a16:creationId xmlns:a16="http://schemas.microsoft.com/office/drawing/2014/main" id="{0B6FD291-4BD3-4144-B27C-052343C33269}"/>
              </a:ext>
            </a:extLst>
          </p:cNvPr>
          <p:cNvPicPr>
            <a:picLocks noChangeAspect="1" noChangeArrowheads="1"/>
          </p:cNvPicPr>
          <p:nvPr/>
        </p:nvPicPr>
        <p:blipFill>
          <a:blip r:embed="rId8">
            <a:extLst>
              <a:ext uri="{BEBA8EAE-BF5A-486C-A8C5-ECC9F3942E4B}">
                <a14:imgProps xmlns:a14="http://schemas.microsoft.com/office/drawing/2010/main">
                  <a14:imgLayer r:embed="rId9">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3913244" y="3788768"/>
            <a:ext cx="2177164" cy="587758"/>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Connector 10">
            <a:extLst>
              <a:ext uri="{FF2B5EF4-FFF2-40B4-BE49-F238E27FC236}">
                <a16:creationId xmlns:a16="http://schemas.microsoft.com/office/drawing/2014/main" id="{551B3AF0-7B2A-4E9F-BD11-FFBD3D24D76E}"/>
              </a:ext>
            </a:extLst>
          </p:cNvPr>
          <p:cNvCxnSpPr>
            <a:cxnSpLocks/>
          </p:cNvCxnSpPr>
          <p:nvPr/>
        </p:nvCxnSpPr>
        <p:spPr>
          <a:xfrm>
            <a:off x="3893398" y="2051350"/>
            <a:ext cx="3976688" cy="0"/>
          </a:xfrm>
          <a:prstGeom prst="line">
            <a:avLst/>
          </a:prstGeom>
          <a:ln w="19050">
            <a:solidFill>
              <a:schemeClr val="bg2">
                <a:lumMod val="75000"/>
                <a:lumOff val="25000"/>
              </a:schemeClr>
            </a:solidFill>
            <a:tailEnd type="none"/>
          </a:ln>
          <a:effectLst/>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91DE68A8-8BDF-4DD5-8721-6DF9C00FC619}"/>
              </a:ext>
            </a:extLst>
          </p:cNvPr>
          <p:cNvCxnSpPr>
            <a:cxnSpLocks/>
          </p:cNvCxnSpPr>
          <p:nvPr/>
        </p:nvCxnSpPr>
        <p:spPr>
          <a:xfrm>
            <a:off x="3893398" y="2825257"/>
            <a:ext cx="3976688" cy="0"/>
          </a:xfrm>
          <a:prstGeom prst="line">
            <a:avLst/>
          </a:prstGeom>
          <a:ln w="19050">
            <a:solidFill>
              <a:schemeClr val="bg2">
                <a:lumMod val="75000"/>
                <a:lumOff val="25000"/>
              </a:schemeClr>
            </a:solidFill>
            <a:tailEnd type="none"/>
          </a:ln>
          <a:effectLst/>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AC50301B-E640-4C5B-B28D-462BBEA94C36}"/>
              </a:ext>
            </a:extLst>
          </p:cNvPr>
          <p:cNvCxnSpPr>
            <a:cxnSpLocks/>
          </p:cNvCxnSpPr>
          <p:nvPr/>
        </p:nvCxnSpPr>
        <p:spPr>
          <a:xfrm>
            <a:off x="3893398" y="3599163"/>
            <a:ext cx="3976688" cy="0"/>
          </a:xfrm>
          <a:prstGeom prst="line">
            <a:avLst/>
          </a:prstGeom>
          <a:ln w="19050">
            <a:solidFill>
              <a:schemeClr val="bg2">
                <a:lumMod val="75000"/>
                <a:lumOff val="25000"/>
              </a:schemeClr>
            </a:solidFill>
            <a:tailEnd type="none"/>
          </a:ln>
          <a:effectLst/>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54DD6545-03B3-4EB3-8F67-8D32BE121E37}"/>
              </a:ext>
            </a:extLst>
          </p:cNvPr>
          <p:cNvSpPr txBox="1"/>
          <p:nvPr/>
        </p:nvSpPr>
        <p:spPr bwMode="black">
          <a:xfrm>
            <a:off x="7840980" y="4629150"/>
            <a:ext cx="845820" cy="157343"/>
          </a:xfrm>
          <a:prstGeom prst="rect">
            <a:avLst/>
          </a:prstGeom>
          <a:noFill/>
        </p:spPr>
        <p:txBody>
          <a:bodyPr wrap="square" lIns="0" tIns="0" rIns="0" bIns="0" rtlCol="0" anchor="ctr" anchorCtr="0">
            <a:noAutofit/>
          </a:bodyPr>
          <a:lstStyle/>
          <a:p>
            <a:pPr algn="r"/>
            <a:fld id="{E1628AAE-5A61-43EB-BBD4-97DB23400D9C}" type="slidenum">
              <a:rPr lang="en-US" sz="800" smtClean="0">
                <a:solidFill>
                  <a:schemeClr val="tx1">
                    <a:lumMod val="25000"/>
                    <a:lumOff val="75000"/>
                  </a:schemeClr>
                </a:solidFill>
              </a:rPr>
              <a:t>101</a:t>
            </a:fld>
            <a:endParaRPr lang="en-US" sz="800" dirty="0">
              <a:solidFill>
                <a:schemeClr val="tx1">
                  <a:lumMod val="25000"/>
                  <a:lumOff val="75000"/>
                </a:schemeClr>
              </a:solidFill>
            </a:endParaRPr>
          </a:p>
        </p:txBody>
      </p:sp>
      <p:sp>
        <p:nvSpPr>
          <p:cNvPr id="15" name="TextBox 14">
            <a:extLst>
              <a:ext uri="{FF2B5EF4-FFF2-40B4-BE49-F238E27FC236}">
                <a16:creationId xmlns:a16="http://schemas.microsoft.com/office/drawing/2014/main" id="{5B974EC2-F57C-42C3-892F-89A88433D3CC}"/>
              </a:ext>
            </a:extLst>
          </p:cNvPr>
          <p:cNvSpPr txBox="1"/>
          <p:nvPr/>
        </p:nvSpPr>
        <p:spPr bwMode="black">
          <a:xfrm>
            <a:off x="4639961" y="4629150"/>
            <a:ext cx="3644419" cy="157343"/>
          </a:xfrm>
          <a:prstGeom prst="rect">
            <a:avLst/>
          </a:prstGeom>
          <a:noFill/>
        </p:spPr>
        <p:txBody>
          <a:bodyPr wrap="square" lIns="0" tIns="0" rIns="0" bIns="0" rtlCol="0" anchor="ctr" anchorCtr="0">
            <a:noAutofit/>
          </a:bodyPr>
          <a:lstStyle/>
          <a:p>
            <a:pPr algn="r"/>
            <a:r>
              <a:rPr lang="en-US" sz="800" dirty="0">
                <a:solidFill>
                  <a:schemeClr val="tx1">
                    <a:lumMod val="25000"/>
                    <a:lumOff val="75000"/>
                  </a:schemeClr>
                </a:solidFill>
              </a:rPr>
              <a:t>© 2020 Amazon Web Services, Inc. or its affiliates. All rights reserved   </a:t>
            </a:r>
            <a:r>
              <a:rPr lang="en-US" sz="800" b="1" dirty="0">
                <a:solidFill>
                  <a:schemeClr val="accent1"/>
                </a:solidFill>
              </a:rPr>
              <a:t>|</a:t>
            </a:r>
          </a:p>
        </p:txBody>
      </p:sp>
    </p:spTree>
    <p:extLst>
      <p:ext uri="{BB962C8B-B14F-4D97-AF65-F5344CB8AC3E}">
        <p14:creationId xmlns:p14="http://schemas.microsoft.com/office/powerpoint/2010/main" val="8971828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4804F0F3-9A10-4D24-8F26-52DE771F0F5A}"/>
              </a:ext>
            </a:extLst>
          </p:cNvPr>
          <p:cNvSpPr>
            <a:spLocks noGrp="1"/>
          </p:cNvSpPr>
          <p:nvPr>
            <p:ph type="title"/>
          </p:nvPr>
        </p:nvSpPr>
        <p:spPr/>
        <p:txBody>
          <a:bodyPr/>
          <a:lstStyle/>
          <a:p>
            <a:r>
              <a:rPr lang="en-US" dirty="0"/>
              <a:t>SageMaker Data Wrangler</a:t>
            </a:r>
            <a:br>
              <a:rPr lang="en-US" dirty="0"/>
            </a:br>
            <a:r>
              <a:rPr lang="en-US" b="1" dirty="0">
                <a:solidFill>
                  <a:schemeClr val="accent1"/>
                </a:solidFill>
              </a:rPr>
              <a:t>Use cases</a:t>
            </a:r>
          </a:p>
        </p:txBody>
      </p:sp>
      <p:sp>
        <p:nvSpPr>
          <p:cNvPr id="67" name="Text Placeholder 24">
            <a:extLst>
              <a:ext uri="{FF2B5EF4-FFF2-40B4-BE49-F238E27FC236}">
                <a16:creationId xmlns:a16="http://schemas.microsoft.com/office/drawing/2014/main" id="{966FC5CB-9594-4251-8ACC-17FE8A129EC3}"/>
              </a:ext>
            </a:extLst>
          </p:cNvPr>
          <p:cNvSpPr txBox="1">
            <a:spLocks/>
          </p:cNvSpPr>
          <p:nvPr/>
        </p:nvSpPr>
        <p:spPr>
          <a:xfrm>
            <a:off x="697170" y="3055426"/>
            <a:ext cx="2225182" cy="847850"/>
          </a:xfrm>
          <a:prstGeom prst="rect">
            <a:avLst/>
          </a:prstGeom>
        </p:spPr>
        <p:txBody>
          <a:bodyPr/>
          <a:lstStyle>
            <a:lvl1pPr marL="0" indent="0" algn="l" defTabSz="457200" rtl="0" eaLnBrk="1" latinLnBrk="0" hangingPunct="1">
              <a:lnSpc>
                <a:spcPct val="90000"/>
              </a:lnSpc>
              <a:spcBef>
                <a:spcPct val="20000"/>
              </a:spcBef>
              <a:buFontTx/>
              <a:buNone/>
              <a:defRPr sz="1800" b="0" i="0" kern="1200">
                <a:solidFill>
                  <a:schemeClr val="tx1"/>
                </a:solidFill>
                <a:latin typeface="+mn-lt"/>
                <a:ea typeface="+mn-ea"/>
                <a:cs typeface="Amazon Ember Regular" charset="0"/>
              </a:defRPr>
            </a:lvl1pPr>
            <a:lvl2pPr marL="742950" indent="-285750" algn="l" defTabSz="457200"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2pPr>
            <a:lvl3pPr marL="1143000" indent="-228600" algn="l" defTabSz="457200" rtl="0" eaLnBrk="1" latinLnBrk="0" hangingPunct="1">
              <a:lnSpc>
                <a:spcPct val="90000"/>
              </a:lnSpc>
              <a:spcBef>
                <a:spcPct val="20000"/>
              </a:spcBef>
              <a:buFont typeface="Arial"/>
              <a:buChar char="•"/>
              <a:defRPr sz="1400" b="0" i="0" kern="1200">
                <a:solidFill>
                  <a:schemeClr val="tx1"/>
                </a:solidFill>
                <a:latin typeface="+mn-lt"/>
                <a:ea typeface="+mn-ea"/>
                <a:cs typeface="Amazon Ember Regular" charset="0"/>
              </a:defRPr>
            </a:lvl3pPr>
            <a:lvl4pPr marL="16002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4pPr>
            <a:lvl5pPr marL="20574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z="1350" b="1" dirty="0">
                <a:solidFill>
                  <a:schemeClr val="accent1"/>
                </a:solidFill>
              </a:rPr>
              <a:t>Cleanse &amp; Explore Data</a:t>
            </a:r>
          </a:p>
        </p:txBody>
      </p:sp>
      <p:sp>
        <p:nvSpPr>
          <p:cNvPr id="96" name="Text Placeholder 25">
            <a:extLst>
              <a:ext uri="{FF2B5EF4-FFF2-40B4-BE49-F238E27FC236}">
                <a16:creationId xmlns:a16="http://schemas.microsoft.com/office/drawing/2014/main" id="{B52BE9CE-87B5-4614-B4B7-C7064A279607}"/>
              </a:ext>
            </a:extLst>
          </p:cNvPr>
          <p:cNvSpPr txBox="1">
            <a:spLocks/>
          </p:cNvSpPr>
          <p:nvPr/>
        </p:nvSpPr>
        <p:spPr>
          <a:xfrm>
            <a:off x="702204" y="3496801"/>
            <a:ext cx="2166722" cy="428780"/>
          </a:xfrm>
          <a:prstGeom prst="rect">
            <a:avLst/>
          </a:prstGeom>
        </p:spPr>
        <p:txBody>
          <a:bodyPr/>
          <a:lstStyle>
            <a:lvl1pPr marL="0" indent="0" algn="l" defTabSz="457200" rtl="0" eaLnBrk="1" latinLnBrk="0" hangingPunct="1">
              <a:lnSpc>
                <a:spcPct val="90000"/>
              </a:lnSpc>
              <a:spcBef>
                <a:spcPct val="20000"/>
              </a:spcBef>
              <a:buFontTx/>
              <a:buNone/>
              <a:defRPr sz="1800" b="0" i="0" kern="1200">
                <a:solidFill>
                  <a:schemeClr val="tx1"/>
                </a:solidFill>
                <a:latin typeface="+mn-lt"/>
                <a:ea typeface="+mn-ea"/>
                <a:cs typeface="Amazon Ember Regular" charset="0"/>
              </a:defRPr>
            </a:lvl1pPr>
            <a:lvl2pPr marL="742950" indent="-285750" algn="l" defTabSz="457200"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2pPr>
            <a:lvl3pPr marL="1143000" indent="-228600" algn="l" defTabSz="457200" rtl="0" eaLnBrk="1" latinLnBrk="0" hangingPunct="1">
              <a:lnSpc>
                <a:spcPct val="90000"/>
              </a:lnSpc>
              <a:spcBef>
                <a:spcPct val="20000"/>
              </a:spcBef>
              <a:buFont typeface="Arial"/>
              <a:buChar char="•"/>
              <a:defRPr sz="1400" b="0" i="0" kern="1200">
                <a:solidFill>
                  <a:schemeClr val="tx1"/>
                </a:solidFill>
                <a:latin typeface="+mn-lt"/>
                <a:ea typeface="+mn-ea"/>
                <a:cs typeface="Amazon Ember Regular" charset="0"/>
              </a:defRPr>
            </a:lvl3pPr>
            <a:lvl4pPr marL="16002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4pPr>
            <a:lvl5pPr marL="20574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spcBef>
                <a:spcPts val="450"/>
              </a:spcBef>
            </a:pPr>
            <a:r>
              <a:rPr lang="en-US" sz="1050" dirty="0">
                <a:ea typeface="Calibri" panose="020F0502020204030204" pitchFamily="34" charset="0"/>
              </a:rPr>
              <a:t>Use </a:t>
            </a:r>
            <a:r>
              <a:rPr lang="en-US" sz="1050" dirty="0"/>
              <a:t>built-in data transforms </a:t>
            </a:r>
            <a:br>
              <a:rPr lang="en-US" sz="1050" dirty="0"/>
            </a:br>
            <a:r>
              <a:rPr lang="en-US" sz="1050" dirty="0"/>
              <a:t>to accelerate data cleansing </a:t>
            </a:r>
            <a:br>
              <a:rPr lang="en-US" sz="1050" dirty="0"/>
            </a:br>
            <a:r>
              <a:rPr lang="en-US" sz="1050" dirty="0"/>
              <a:t>and exploration </a:t>
            </a:r>
          </a:p>
        </p:txBody>
      </p:sp>
      <p:sp>
        <p:nvSpPr>
          <p:cNvPr id="97" name="Text Placeholder 28">
            <a:extLst>
              <a:ext uri="{FF2B5EF4-FFF2-40B4-BE49-F238E27FC236}">
                <a16:creationId xmlns:a16="http://schemas.microsoft.com/office/drawing/2014/main" id="{8743DCA8-E5C7-448B-A316-D2189DDB9ED9}"/>
              </a:ext>
            </a:extLst>
          </p:cNvPr>
          <p:cNvSpPr txBox="1">
            <a:spLocks/>
          </p:cNvSpPr>
          <p:nvPr/>
        </p:nvSpPr>
        <p:spPr>
          <a:xfrm>
            <a:off x="3159943" y="3072875"/>
            <a:ext cx="2532279" cy="847850"/>
          </a:xfrm>
          <a:prstGeom prst="rect">
            <a:avLst/>
          </a:prstGeom>
        </p:spPr>
        <p:txBody>
          <a:bodyPr/>
          <a:lstStyle>
            <a:lvl1pPr marL="0" indent="0" algn="l" defTabSz="457200" rtl="0" eaLnBrk="1" latinLnBrk="0" hangingPunct="1">
              <a:lnSpc>
                <a:spcPct val="90000"/>
              </a:lnSpc>
              <a:spcBef>
                <a:spcPct val="20000"/>
              </a:spcBef>
              <a:buFontTx/>
              <a:buNone/>
              <a:defRPr sz="1800" b="0" i="0" kern="1200">
                <a:solidFill>
                  <a:schemeClr val="tx1"/>
                </a:solidFill>
                <a:latin typeface="+mn-lt"/>
                <a:ea typeface="+mn-ea"/>
                <a:cs typeface="Amazon Ember Regular" charset="0"/>
              </a:defRPr>
            </a:lvl1pPr>
            <a:lvl2pPr marL="742950" indent="-285750" algn="l" defTabSz="457200"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2pPr>
            <a:lvl3pPr marL="1143000" indent="-228600" algn="l" defTabSz="457200" rtl="0" eaLnBrk="1" latinLnBrk="0" hangingPunct="1">
              <a:lnSpc>
                <a:spcPct val="90000"/>
              </a:lnSpc>
              <a:spcBef>
                <a:spcPct val="20000"/>
              </a:spcBef>
              <a:buFont typeface="Arial"/>
              <a:buChar char="•"/>
              <a:defRPr sz="1400" b="0" i="0" kern="1200">
                <a:solidFill>
                  <a:schemeClr val="tx1"/>
                </a:solidFill>
                <a:latin typeface="+mn-lt"/>
                <a:ea typeface="+mn-ea"/>
                <a:cs typeface="Amazon Ember Regular" charset="0"/>
              </a:defRPr>
            </a:lvl3pPr>
            <a:lvl4pPr marL="16002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4pPr>
            <a:lvl5pPr marL="20574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z="1350" b="1" dirty="0">
                <a:solidFill>
                  <a:schemeClr val="accent1"/>
                </a:solidFill>
              </a:rPr>
              <a:t>Visualize &amp; Understand Data</a:t>
            </a:r>
          </a:p>
        </p:txBody>
      </p:sp>
      <p:sp>
        <p:nvSpPr>
          <p:cNvPr id="98" name="Text Placeholder 31">
            <a:extLst>
              <a:ext uri="{FF2B5EF4-FFF2-40B4-BE49-F238E27FC236}">
                <a16:creationId xmlns:a16="http://schemas.microsoft.com/office/drawing/2014/main" id="{318D6B1A-D154-4702-B21F-B3B7C1F2D627}"/>
              </a:ext>
            </a:extLst>
          </p:cNvPr>
          <p:cNvSpPr txBox="1">
            <a:spLocks/>
          </p:cNvSpPr>
          <p:nvPr/>
        </p:nvSpPr>
        <p:spPr>
          <a:xfrm>
            <a:off x="6045045" y="3055425"/>
            <a:ext cx="2299997" cy="847850"/>
          </a:xfrm>
          <a:prstGeom prst="rect">
            <a:avLst/>
          </a:prstGeom>
        </p:spPr>
        <p:txBody>
          <a:bodyPr/>
          <a:lstStyle>
            <a:lvl1pPr marL="0" indent="0" algn="l" defTabSz="457200" rtl="0" eaLnBrk="1" latinLnBrk="0" hangingPunct="1">
              <a:lnSpc>
                <a:spcPct val="90000"/>
              </a:lnSpc>
              <a:spcBef>
                <a:spcPct val="20000"/>
              </a:spcBef>
              <a:buFontTx/>
              <a:buNone/>
              <a:defRPr sz="1800" b="0" i="0" kern="1200">
                <a:solidFill>
                  <a:schemeClr val="tx1"/>
                </a:solidFill>
                <a:latin typeface="+mn-lt"/>
                <a:ea typeface="+mn-ea"/>
                <a:cs typeface="Amazon Ember Regular" charset="0"/>
              </a:defRPr>
            </a:lvl1pPr>
            <a:lvl2pPr marL="742950" indent="-285750" algn="l" defTabSz="457200"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2pPr>
            <a:lvl3pPr marL="1143000" indent="-228600" algn="l" defTabSz="457200" rtl="0" eaLnBrk="1" latinLnBrk="0" hangingPunct="1">
              <a:lnSpc>
                <a:spcPct val="90000"/>
              </a:lnSpc>
              <a:spcBef>
                <a:spcPct val="20000"/>
              </a:spcBef>
              <a:buFont typeface="Arial"/>
              <a:buChar char="•"/>
              <a:defRPr sz="1400" b="0" i="0" kern="1200">
                <a:solidFill>
                  <a:schemeClr val="tx1"/>
                </a:solidFill>
                <a:latin typeface="+mn-lt"/>
                <a:ea typeface="+mn-ea"/>
                <a:cs typeface="Amazon Ember Regular" charset="0"/>
              </a:defRPr>
            </a:lvl3pPr>
            <a:lvl4pPr marL="16002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4pPr>
            <a:lvl5pPr marL="20574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z="1350" b="1" dirty="0">
                <a:solidFill>
                  <a:schemeClr val="accent1"/>
                </a:solidFill>
              </a:rPr>
              <a:t>Enrich Data</a:t>
            </a:r>
          </a:p>
        </p:txBody>
      </p:sp>
      <p:sp>
        <p:nvSpPr>
          <p:cNvPr id="99" name="Rectangle 98">
            <a:extLst>
              <a:ext uri="{FF2B5EF4-FFF2-40B4-BE49-F238E27FC236}">
                <a16:creationId xmlns:a16="http://schemas.microsoft.com/office/drawing/2014/main" id="{1C07068F-740C-40ED-9FA4-F4663AE395A0}"/>
              </a:ext>
            </a:extLst>
          </p:cNvPr>
          <p:cNvSpPr/>
          <p:nvPr/>
        </p:nvSpPr>
        <p:spPr>
          <a:xfrm>
            <a:off x="457200" y="1410257"/>
            <a:ext cx="8211201" cy="2978399"/>
          </a:xfrm>
          <a:prstGeom prst="rect">
            <a:avLst/>
          </a:prstGeom>
          <a:ln w="12700">
            <a:gradFill>
              <a:gsLst>
                <a:gs pos="55000">
                  <a:schemeClr val="accent2"/>
                </a:gs>
                <a:gs pos="45000">
                  <a:schemeClr val="accent2"/>
                </a:gs>
                <a:gs pos="15000">
                  <a:schemeClr val="accent3"/>
                </a:gs>
                <a:gs pos="85000">
                  <a:schemeClr val="accent1"/>
                </a:gs>
              </a:gsLst>
              <a:lin ang="0" scaled="0"/>
            </a:gradFill>
            <a:tailEnd type="none"/>
          </a:ln>
          <a:effectLst/>
        </p:spPr>
        <p:style>
          <a:lnRef idx="2">
            <a:schemeClr val="accent1"/>
          </a:lnRef>
          <a:fillRef idx="0">
            <a:schemeClr val="accent1"/>
          </a:fillRef>
          <a:effectRef idx="1">
            <a:schemeClr val="accent1"/>
          </a:effectRef>
          <a:fontRef idx="minor">
            <a:schemeClr val="tx1"/>
          </a:fontRef>
        </p:style>
        <p:txBody>
          <a:bodyPr lIns="182880" tIns="146304" rIns="182880" bIns="146304" rtlCol="0" anchor="ctr"/>
          <a:lstStyle/>
          <a:p>
            <a:pPr algn="ctr">
              <a:defRPr/>
            </a:pPr>
            <a:endParaRPr lang="en-US" sz="1800" dirty="0" err="1">
              <a:solidFill>
                <a:srgbClr val="FFFFFF"/>
              </a:solidFill>
              <a:latin typeface="Amazon Ember"/>
            </a:endParaRPr>
          </a:p>
        </p:txBody>
      </p:sp>
      <p:cxnSp>
        <p:nvCxnSpPr>
          <p:cNvPr id="100" name="Straight Connector 99">
            <a:extLst>
              <a:ext uri="{FF2B5EF4-FFF2-40B4-BE49-F238E27FC236}">
                <a16:creationId xmlns:a16="http://schemas.microsoft.com/office/drawing/2014/main" id="{BE18C6B3-6F66-444A-82CE-CDD72DD8C9B1}"/>
              </a:ext>
            </a:extLst>
          </p:cNvPr>
          <p:cNvCxnSpPr>
            <a:cxnSpLocks/>
          </p:cNvCxnSpPr>
          <p:nvPr/>
        </p:nvCxnSpPr>
        <p:spPr>
          <a:xfrm>
            <a:off x="3127736" y="1851898"/>
            <a:ext cx="0" cy="2129904"/>
          </a:xfrm>
          <a:prstGeom prst="line">
            <a:avLst/>
          </a:prstGeom>
          <a:ln w="19050">
            <a:solidFill>
              <a:schemeClr val="bg2">
                <a:lumMod val="75000"/>
                <a:lumOff val="25000"/>
              </a:schemeClr>
            </a:solidFill>
            <a:tailEnd type="none"/>
          </a:ln>
          <a:effectLst/>
        </p:spPr>
        <p:style>
          <a:lnRef idx="2">
            <a:schemeClr val="accent1"/>
          </a:lnRef>
          <a:fillRef idx="0">
            <a:schemeClr val="accent1"/>
          </a:fillRef>
          <a:effectRef idx="1">
            <a:schemeClr val="accent1"/>
          </a:effectRef>
          <a:fontRef idx="minor">
            <a:schemeClr val="tx1"/>
          </a:fontRef>
        </p:style>
      </p:cxnSp>
      <p:cxnSp>
        <p:nvCxnSpPr>
          <p:cNvPr id="101" name="Straight Connector 100">
            <a:extLst>
              <a:ext uri="{FF2B5EF4-FFF2-40B4-BE49-F238E27FC236}">
                <a16:creationId xmlns:a16="http://schemas.microsoft.com/office/drawing/2014/main" id="{3B99F047-BF79-4ED9-A94D-4FB931D7CA9A}"/>
              </a:ext>
            </a:extLst>
          </p:cNvPr>
          <p:cNvCxnSpPr>
            <a:cxnSpLocks/>
          </p:cNvCxnSpPr>
          <p:nvPr/>
        </p:nvCxnSpPr>
        <p:spPr>
          <a:xfrm>
            <a:off x="5780360" y="1888450"/>
            <a:ext cx="0" cy="2129904"/>
          </a:xfrm>
          <a:prstGeom prst="line">
            <a:avLst/>
          </a:prstGeom>
          <a:ln w="19050">
            <a:solidFill>
              <a:schemeClr val="bg2">
                <a:lumMod val="75000"/>
                <a:lumOff val="25000"/>
              </a:schemeClr>
            </a:solidFill>
            <a:tailEnd type="none"/>
          </a:ln>
          <a:effectLst/>
        </p:spPr>
        <p:style>
          <a:lnRef idx="2">
            <a:schemeClr val="accent1"/>
          </a:lnRef>
          <a:fillRef idx="0">
            <a:schemeClr val="accent1"/>
          </a:fillRef>
          <a:effectRef idx="1">
            <a:schemeClr val="accent1"/>
          </a:effectRef>
          <a:fontRef idx="minor">
            <a:schemeClr val="tx1"/>
          </a:fontRef>
        </p:style>
      </p:cxnSp>
      <p:sp>
        <p:nvSpPr>
          <p:cNvPr id="102" name="Text Placeholder 25">
            <a:extLst>
              <a:ext uri="{FF2B5EF4-FFF2-40B4-BE49-F238E27FC236}">
                <a16:creationId xmlns:a16="http://schemas.microsoft.com/office/drawing/2014/main" id="{1605F72F-70E0-424C-9763-55CA0BCDBCAE}"/>
              </a:ext>
            </a:extLst>
          </p:cNvPr>
          <p:cNvSpPr txBox="1">
            <a:spLocks/>
          </p:cNvSpPr>
          <p:nvPr/>
        </p:nvSpPr>
        <p:spPr>
          <a:xfrm>
            <a:off x="3362824" y="3528827"/>
            <a:ext cx="2126518" cy="617190"/>
          </a:xfrm>
          <a:prstGeom prst="rect">
            <a:avLst/>
          </a:prstGeom>
          <a:noFill/>
        </p:spPr>
        <p:txBody>
          <a:bodyPr vert="horz" lIns="102870" tIns="0" rIns="68580" bIns="34290" rtlCol="0" anchor="t" anchorCtr="0">
            <a:noAutofit/>
          </a:bodyPr>
          <a:lstStyle>
            <a:lvl1pPr marL="0" indent="0" algn="l" defTabSz="609585" rtl="0" eaLnBrk="1" latinLnBrk="0" hangingPunct="1">
              <a:lnSpc>
                <a:spcPct val="90000"/>
              </a:lnSpc>
              <a:spcBef>
                <a:spcPts val="800"/>
              </a:spcBef>
              <a:buFontTx/>
              <a:buNone/>
              <a:defRPr lang="en-US" sz="1333" b="0" i="0" kern="1200" dirty="0">
                <a:solidFill>
                  <a:schemeClr val="tx1"/>
                </a:solidFill>
                <a:latin typeface="+mn-lt"/>
                <a:ea typeface="+mn-ea"/>
                <a:cs typeface="Amazon Ember Regular" charset="0"/>
              </a:defRPr>
            </a:lvl1pPr>
            <a:lvl2pPr marL="990575" indent="-380990" algn="l" defTabSz="609585" rtl="0" eaLnBrk="1" latinLnBrk="0" hangingPunct="1">
              <a:lnSpc>
                <a:spcPct val="90000"/>
              </a:lnSpc>
              <a:spcBef>
                <a:spcPct val="20000"/>
              </a:spcBef>
              <a:buFont typeface="Arial"/>
              <a:buChar char="•"/>
              <a:defRPr sz="2133" b="0" i="0" kern="1200">
                <a:solidFill>
                  <a:schemeClr val="tx1"/>
                </a:solidFill>
                <a:latin typeface="+mn-lt"/>
                <a:ea typeface="+mn-ea"/>
                <a:cs typeface="Amazon Ember Regular" charset="0"/>
              </a:defRPr>
            </a:lvl2pPr>
            <a:lvl3pPr marL="1523962" indent="-304792" algn="l" defTabSz="609585" rtl="0" eaLnBrk="1" latinLnBrk="0" hangingPunct="1">
              <a:lnSpc>
                <a:spcPct val="90000"/>
              </a:lnSpc>
              <a:spcBef>
                <a:spcPct val="20000"/>
              </a:spcBef>
              <a:buFont typeface="Arial"/>
              <a:buChar char="•"/>
              <a:defRPr sz="1867" b="0" i="0" kern="1200">
                <a:solidFill>
                  <a:schemeClr val="tx1"/>
                </a:solidFill>
                <a:latin typeface="+mn-lt"/>
                <a:ea typeface="+mn-ea"/>
                <a:cs typeface="Amazon Ember Regular" charset="0"/>
              </a:defRPr>
            </a:lvl3pPr>
            <a:lvl4pPr marL="2133547" indent="-304792" algn="l" defTabSz="609585"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4pPr>
            <a:lvl5pPr marL="2743131" indent="-304792" algn="l" defTabSz="609585"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algn="ctr">
              <a:spcBef>
                <a:spcPts val="450"/>
              </a:spcBef>
            </a:pPr>
            <a:r>
              <a:rPr lang="en-US" sz="1050" dirty="0"/>
              <a:t>Quickly detect outliers or extreme values within a data set without the need to write code</a:t>
            </a:r>
          </a:p>
        </p:txBody>
      </p:sp>
      <p:sp>
        <p:nvSpPr>
          <p:cNvPr id="103" name="Text Placeholder 25">
            <a:extLst>
              <a:ext uri="{FF2B5EF4-FFF2-40B4-BE49-F238E27FC236}">
                <a16:creationId xmlns:a16="http://schemas.microsoft.com/office/drawing/2014/main" id="{84A499E0-80E0-474A-AC65-1BB8D81D1C5A}"/>
              </a:ext>
            </a:extLst>
          </p:cNvPr>
          <p:cNvSpPr txBox="1">
            <a:spLocks/>
          </p:cNvSpPr>
          <p:nvPr/>
        </p:nvSpPr>
        <p:spPr>
          <a:xfrm>
            <a:off x="5860544" y="3528828"/>
            <a:ext cx="2668999" cy="428780"/>
          </a:xfrm>
          <a:prstGeom prst="rect">
            <a:avLst/>
          </a:prstGeom>
          <a:noFill/>
        </p:spPr>
        <p:txBody>
          <a:bodyPr vert="horz" lIns="102870" tIns="0" rIns="68580" bIns="34290" rtlCol="0" anchor="t" anchorCtr="0">
            <a:noAutofit/>
          </a:bodyPr>
          <a:lstStyle>
            <a:lvl1pPr marL="0" indent="0" algn="l" defTabSz="609585" rtl="0" eaLnBrk="1" latinLnBrk="0" hangingPunct="1">
              <a:lnSpc>
                <a:spcPct val="90000"/>
              </a:lnSpc>
              <a:spcBef>
                <a:spcPts val="800"/>
              </a:spcBef>
              <a:buFontTx/>
              <a:buNone/>
              <a:defRPr lang="en-US" sz="1333" b="0" i="0" kern="1200" dirty="0">
                <a:solidFill>
                  <a:schemeClr val="tx1"/>
                </a:solidFill>
                <a:latin typeface="+mn-lt"/>
                <a:ea typeface="+mn-ea"/>
                <a:cs typeface="Amazon Ember Regular" charset="0"/>
              </a:defRPr>
            </a:lvl1pPr>
            <a:lvl2pPr marL="990575" indent="-380990" algn="l" defTabSz="609585" rtl="0" eaLnBrk="1" latinLnBrk="0" hangingPunct="1">
              <a:lnSpc>
                <a:spcPct val="90000"/>
              </a:lnSpc>
              <a:spcBef>
                <a:spcPct val="20000"/>
              </a:spcBef>
              <a:buFont typeface="Arial"/>
              <a:buChar char="•"/>
              <a:defRPr sz="2133" b="0" i="0" kern="1200">
                <a:solidFill>
                  <a:schemeClr val="tx1"/>
                </a:solidFill>
                <a:latin typeface="+mn-lt"/>
                <a:ea typeface="+mn-ea"/>
                <a:cs typeface="Amazon Ember Regular" charset="0"/>
              </a:defRPr>
            </a:lvl2pPr>
            <a:lvl3pPr marL="1523962" indent="-304792" algn="l" defTabSz="609585" rtl="0" eaLnBrk="1" latinLnBrk="0" hangingPunct="1">
              <a:lnSpc>
                <a:spcPct val="90000"/>
              </a:lnSpc>
              <a:spcBef>
                <a:spcPct val="20000"/>
              </a:spcBef>
              <a:buFont typeface="Arial"/>
              <a:buChar char="•"/>
              <a:defRPr sz="1867" b="0" i="0" kern="1200">
                <a:solidFill>
                  <a:schemeClr val="tx1"/>
                </a:solidFill>
                <a:latin typeface="+mn-lt"/>
                <a:ea typeface="+mn-ea"/>
                <a:cs typeface="Amazon Ember Regular" charset="0"/>
              </a:defRPr>
            </a:lvl3pPr>
            <a:lvl4pPr marL="2133547" indent="-304792" algn="l" defTabSz="609585"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4pPr>
            <a:lvl5pPr marL="2743131" indent="-304792" algn="l" defTabSz="609585"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algn="ctr">
              <a:spcBef>
                <a:spcPts val="450"/>
              </a:spcBef>
            </a:pPr>
            <a:r>
              <a:rPr lang="en-US" sz="1050" dirty="0"/>
              <a:t>Use pre-configured data transformation tools to transform data into formats that can be used to build accurate ML models </a:t>
            </a:r>
          </a:p>
        </p:txBody>
      </p:sp>
      <p:grpSp>
        <p:nvGrpSpPr>
          <p:cNvPr id="104" name="Group 103">
            <a:extLst>
              <a:ext uri="{FF2B5EF4-FFF2-40B4-BE49-F238E27FC236}">
                <a16:creationId xmlns:a16="http://schemas.microsoft.com/office/drawing/2014/main" id="{28510AB7-EECA-4CFF-8D4C-BCDDEFC9D080}"/>
              </a:ext>
            </a:extLst>
          </p:cNvPr>
          <p:cNvGrpSpPr/>
          <p:nvPr/>
        </p:nvGrpSpPr>
        <p:grpSpPr>
          <a:xfrm>
            <a:off x="1354846" y="1643054"/>
            <a:ext cx="909830" cy="1256402"/>
            <a:chOff x="3387762" y="2017955"/>
            <a:chExt cx="251630" cy="349986"/>
          </a:xfrm>
        </p:grpSpPr>
        <p:sp>
          <p:nvSpPr>
            <p:cNvPr id="105" name="Freeform: Shape 1327">
              <a:extLst>
                <a:ext uri="{FF2B5EF4-FFF2-40B4-BE49-F238E27FC236}">
                  <a16:creationId xmlns:a16="http://schemas.microsoft.com/office/drawing/2014/main" id="{BFC9D31B-5FF3-4D32-B4AE-1D78B7C24D69}"/>
                </a:ext>
              </a:extLst>
            </p:cNvPr>
            <p:cNvSpPr/>
            <p:nvPr/>
          </p:nvSpPr>
          <p:spPr>
            <a:xfrm>
              <a:off x="3520754" y="2128689"/>
              <a:ext cx="12184" cy="12184"/>
            </a:xfrm>
            <a:custGeom>
              <a:avLst/>
              <a:gdLst>
                <a:gd name="connsiteX0" fmla="*/ 0 w 12184"/>
                <a:gd name="connsiteY0" fmla="*/ 0 h 12184"/>
                <a:gd name="connsiteX1" fmla="*/ 12184 w 12184"/>
                <a:gd name="connsiteY1" fmla="*/ 0 h 12184"/>
                <a:gd name="connsiteX2" fmla="*/ 12184 w 12184"/>
                <a:gd name="connsiteY2" fmla="*/ 12184 h 12184"/>
                <a:gd name="connsiteX3" fmla="*/ 0 w 12184"/>
                <a:gd name="connsiteY3" fmla="*/ 12184 h 12184"/>
              </a:gdLst>
              <a:ahLst/>
              <a:cxnLst>
                <a:cxn ang="0">
                  <a:pos x="connsiteX0" y="connsiteY0"/>
                </a:cxn>
                <a:cxn ang="0">
                  <a:pos x="connsiteX1" y="connsiteY1"/>
                </a:cxn>
                <a:cxn ang="0">
                  <a:pos x="connsiteX2" y="connsiteY2"/>
                </a:cxn>
                <a:cxn ang="0">
                  <a:pos x="connsiteX3" y="connsiteY3"/>
                </a:cxn>
              </a:cxnLst>
              <a:rect l="l" t="t" r="r" b="b"/>
              <a:pathLst>
                <a:path w="12184" h="12184">
                  <a:moveTo>
                    <a:pt x="0" y="0"/>
                  </a:moveTo>
                  <a:lnTo>
                    <a:pt x="12184" y="0"/>
                  </a:lnTo>
                  <a:lnTo>
                    <a:pt x="12184" y="12184"/>
                  </a:lnTo>
                  <a:lnTo>
                    <a:pt x="0" y="12184"/>
                  </a:lnTo>
                  <a:close/>
                </a:path>
              </a:pathLst>
            </a:custGeom>
            <a:noFill/>
            <a:ln w="12700" cap="flat">
              <a:solidFill>
                <a:srgbClr val="527FFF"/>
              </a:solidFill>
              <a:prstDash val="solid"/>
              <a:round/>
            </a:ln>
          </p:spPr>
          <p:txBody>
            <a:bodyPr rtlCol="0" anchor="ctr"/>
            <a:lstStyle/>
            <a:p>
              <a:endParaRPr lang="en-US" sz="1013"/>
            </a:p>
          </p:txBody>
        </p:sp>
        <p:sp>
          <p:nvSpPr>
            <p:cNvPr id="106" name="Freeform: Shape 1328">
              <a:extLst>
                <a:ext uri="{FF2B5EF4-FFF2-40B4-BE49-F238E27FC236}">
                  <a16:creationId xmlns:a16="http://schemas.microsoft.com/office/drawing/2014/main" id="{B187975A-7B1A-41B9-8C51-263ACBA763D5}"/>
                </a:ext>
              </a:extLst>
            </p:cNvPr>
            <p:cNvSpPr/>
            <p:nvPr/>
          </p:nvSpPr>
          <p:spPr>
            <a:xfrm>
              <a:off x="3570360" y="2110447"/>
              <a:ext cx="12184" cy="12184"/>
            </a:xfrm>
            <a:custGeom>
              <a:avLst/>
              <a:gdLst>
                <a:gd name="connsiteX0" fmla="*/ 0 w 12184"/>
                <a:gd name="connsiteY0" fmla="*/ 0 h 12184"/>
                <a:gd name="connsiteX1" fmla="*/ 12184 w 12184"/>
                <a:gd name="connsiteY1" fmla="*/ 0 h 12184"/>
                <a:gd name="connsiteX2" fmla="*/ 12184 w 12184"/>
                <a:gd name="connsiteY2" fmla="*/ 12184 h 12184"/>
                <a:gd name="connsiteX3" fmla="*/ 0 w 12184"/>
                <a:gd name="connsiteY3" fmla="*/ 12184 h 12184"/>
              </a:gdLst>
              <a:ahLst/>
              <a:cxnLst>
                <a:cxn ang="0">
                  <a:pos x="connsiteX0" y="connsiteY0"/>
                </a:cxn>
                <a:cxn ang="0">
                  <a:pos x="connsiteX1" y="connsiteY1"/>
                </a:cxn>
                <a:cxn ang="0">
                  <a:pos x="connsiteX2" y="connsiteY2"/>
                </a:cxn>
                <a:cxn ang="0">
                  <a:pos x="connsiteX3" y="connsiteY3"/>
                </a:cxn>
              </a:cxnLst>
              <a:rect l="l" t="t" r="r" b="b"/>
              <a:pathLst>
                <a:path w="12184" h="12184">
                  <a:moveTo>
                    <a:pt x="0" y="0"/>
                  </a:moveTo>
                  <a:lnTo>
                    <a:pt x="12184" y="0"/>
                  </a:lnTo>
                  <a:lnTo>
                    <a:pt x="12184" y="12184"/>
                  </a:lnTo>
                  <a:lnTo>
                    <a:pt x="0" y="12184"/>
                  </a:lnTo>
                  <a:close/>
                </a:path>
              </a:pathLst>
            </a:custGeom>
            <a:noFill/>
            <a:ln w="12700" cap="flat">
              <a:solidFill>
                <a:srgbClr val="527FFF"/>
              </a:solidFill>
              <a:prstDash val="solid"/>
              <a:round/>
            </a:ln>
          </p:spPr>
          <p:txBody>
            <a:bodyPr rtlCol="0" anchor="ctr"/>
            <a:lstStyle/>
            <a:p>
              <a:endParaRPr lang="en-US" sz="1013"/>
            </a:p>
          </p:txBody>
        </p:sp>
        <p:sp>
          <p:nvSpPr>
            <p:cNvPr id="107" name="Freeform: Shape 1329">
              <a:extLst>
                <a:ext uri="{FF2B5EF4-FFF2-40B4-BE49-F238E27FC236}">
                  <a16:creationId xmlns:a16="http://schemas.microsoft.com/office/drawing/2014/main" id="{ADE848A0-5AAF-4122-B217-4705D9C77C60}"/>
                </a:ext>
              </a:extLst>
            </p:cNvPr>
            <p:cNvSpPr/>
            <p:nvPr/>
          </p:nvSpPr>
          <p:spPr>
            <a:xfrm>
              <a:off x="3494556" y="2017955"/>
              <a:ext cx="12184" cy="12184"/>
            </a:xfrm>
            <a:custGeom>
              <a:avLst/>
              <a:gdLst>
                <a:gd name="connsiteX0" fmla="*/ 0 w 12184"/>
                <a:gd name="connsiteY0" fmla="*/ 0 h 12184"/>
                <a:gd name="connsiteX1" fmla="*/ 12184 w 12184"/>
                <a:gd name="connsiteY1" fmla="*/ 0 h 12184"/>
                <a:gd name="connsiteX2" fmla="*/ 12184 w 12184"/>
                <a:gd name="connsiteY2" fmla="*/ 12184 h 12184"/>
                <a:gd name="connsiteX3" fmla="*/ 0 w 12184"/>
                <a:gd name="connsiteY3" fmla="*/ 12184 h 12184"/>
              </a:gdLst>
              <a:ahLst/>
              <a:cxnLst>
                <a:cxn ang="0">
                  <a:pos x="connsiteX0" y="connsiteY0"/>
                </a:cxn>
                <a:cxn ang="0">
                  <a:pos x="connsiteX1" y="connsiteY1"/>
                </a:cxn>
                <a:cxn ang="0">
                  <a:pos x="connsiteX2" y="connsiteY2"/>
                </a:cxn>
                <a:cxn ang="0">
                  <a:pos x="connsiteX3" y="connsiteY3"/>
                </a:cxn>
              </a:cxnLst>
              <a:rect l="l" t="t" r="r" b="b"/>
              <a:pathLst>
                <a:path w="12184" h="12184">
                  <a:moveTo>
                    <a:pt x="0" y="0"/>
                  </a:moveTo>
                  <a:lnTo>
                    <a:pt x="12184" y="0"/>
                  </a:lnTo>
                  <a:lnTo>
                    <a:pt x="12184" y="12184"/>
                  </a:lnTo>
                  <a:lnTo>
                    <a:pt x="0" y="12184"/>
                  </a:lnTo>
                  <a:close/>
                </a:path>
              </a:pathLst>
            </a:custGeom>
            <a:noFill/>
            <a:ln w="12700" cap="flat">
              <a:solidFill>
                <a:srgbClr val="527FFF"/>
              </a:solidFill>
              <a:prstDash val="solid"/>
              <a:round/>
            </a:ln>
          </p:spPr>
          <p:txBody>
            <a:bodyPr rtlCol="0" anchor="ctr"/>
            <a:lstStyle/>
            <a:p>
              <a:endParaRPr lang="en-US" sz="1013"/>
            </a:p>
          </p:txBody>
        </p:sp>
        <p:sp>
          <p:nvSpPr>
            <p:cNvPr id="108" name="Freeform: Shape 1330">
              <a:extLst>
                <a:ext uri="{FF2B5EF4-FFF2-40B4-BE49-F238E27FC236}">
                  <a16:creationId xmlns:a16="http://schemas.microsoft.com/office/drawing/2014/main" id="{9C26484A-1073-4A2C-AECB-21B3EAB207F5}"/>
                </a:ext>
              </a:extLst>
            </p:cNvPr>
            <p:cNvSpPr/>
            <p:nvPr/>
          </p:nvSpPr>
          <p:spPr>
            <a:xfrm>
              <a:off x="3477640" y="2107109"/>
              <a:ext cx="12184" cy="12184"/>
            </a:xfrm>
            <a:custGeom>
              <a:avLst/>
              <a:gdLst>
                <a:gd name="connsiteX0" fmla="*/ 0 w 12184"/>
                <a:gd name="connsiteY0" fmla="*/ 0 h 12184"/>
                <a:gd name="connsiteX1" fmla="*/ 12184 w 12184"/>
                <a:gd name="connsiteY1" fmla="*/ 0 h 12184"/>
                <a:gd name="connsiteX2" fmla="*/ 12184 w 12184"/>
                <a:gd name="connsiteY2" fmla="*/ 12184 h 12184"/>
                <a:gd name="connsiteX3" fmla="*/ 0 w 12184"/>
                <a:gd name="connsiteY3" fmla="*/ 12184 h 12184"/>
              </a:gdLst>
              <a:ahLst/>
              <a:cxnLst>
                <a:cxn ang="0">
                  <a:pos x="connsiteX0" y="connsiteY0"/>
                </a:cxn>
                <a:cxn ang="0">
                  <a:pos x="connsiteX1" y="connsiteY1"/>
                </a:cxn>
                <a:cxn ang="0">
                  <a:pos x="connsiteX2" y="connsiteY2"/>
                </a:cxn>
                <a:cxn ang="0">
                  <a:pos x="connsiteX3" y="connsiteY3"/>
                </a:cxn>
              </a:cxnLst>
              <a:rect l="l" t="t" r="r" b="b"/>
              <a:pathLst>
                <a:path w="12184" h="12184">
                  <a:moveTo>
                    <a:pt x="0" y="0"/>
                  </a:moveTo>
                  <a:lnTo>
                    <a:pt x="12184" y="0"/>
                  </a:lnTo>
                  <a:lnTo>
                    <a:pt x="12184" y="12184"/>
                  </a:lnTo>
                  <a:lnTo>
                    <a:pt x="0" y="12184"/>
                  </a:lnTo>
                  <a:close/>
                </a:path>
              </a:pathLst>
            </a:custGeom>
            <a:noFill/>
            <a:ln w="12700" cap="flat">
              <a:solidFill>
                <a:srgbClr val="527FFF"/>
              </a:solidFill>
              <a:prstDash val="solid"/>
              <a:round/>
            </a:ln>
          </p:spPr>
          <p:txBody>
            <a:bodyPr rtlCol="0" anchor="ctr"/>
            <a:lstStyle/>
            <a:p>
              <a:endParaRPr lang="en-US" sz="1013"/>
            </a:p>
          </p:txBody>
        </p:sp>
        <p:sp>
          <p:nvSpPr>
            <p:cNvPr id="109" name="Freeform: Shape 1331">
              <a:extLst>
                <a:ext uri="{FF2B5EF4-FFF2-40B4-BE49-F238E27FC236}">
                  <a16:creationId xmlns:a16="http://schemas.microsoft.com/office/drawing/2014/main" id="{169A0F71-F49E-4622-9452-EEE779468C34}"/>
                </a:ext>
              </a:extLst>
            </p:cNvPr>
            <p:cNvSpPr/>
            <p:nvPr/>
          </p:nvSpPr>
          <p:spPr>
            <a:xfrm>
              <a:off x="3497596" y="2156098"/>
              <a:ext cx="12184" cy="12184"/>
            </a:xfrm>
            <a:custGeom>
              <a:avLst/>
              <a:gdLst>
                <a:gd name="connsiteX0" fmla="*/ 0 w 12184"/>
                <a:gd name="connsiteY0" fmla="*/ 0 h 12184"/>
                <a:gd name="connsiteX1" fmla="*/ 12184 w 12184"/>
                <a:gd name="connsiteY1" fmla="*/ 0 h 12184"/>
                <a:gd name="connsiteX2" fmla="*/ 12184 w 12184"/>
                <a:gd name="connsiteY2" fmla="*/ 12184 h 12184"/>
                <a:gd name="connsiteX3" fmla="*/ 0 w 12184"/>
                <a:gd name="connsiteY3" fmla="*/ 12184 h 12184"/>
              </a:gdLst>
              <a:ahLst/>
              <a:cxnLst>
                <a:cxn ang="0">
                  <a:pos x="connsiteX0" y="connsiteY0"/>
                </a:cxn>
                <a:cxn ang="0">
                  <a:pos x="connsiteX1" y="connsiteY1"/>
                </a:cxn>
                <a:cxn ang="0">
                  <a:pos x="connsiteX2" y="connsiteY2"/>
                </a:cxn>
                <a:cxn ang="0">
                  <a:pos x="connsiteX3" y="connsiteY3"/>
                </a:cxn>
              </a:cxnLst>
              <a:rect l="l" t="t" r="r" b="b"/>
              <a:pathLst>
                <a:path w="12184" h="12184">
                  <a:moveTo>
                    <a:pt x="0" y="0"/>
                  </a:moveTo>
                  <a:lnTo>
                    <a:pt x="12184" y="0"/>
                  </a:lnTo>
                  <a:lnTo>
                    <a:pt x="12184" y="12184"/>
                  </a:lnTo>
                  <a:lnTo>
                    <a:pt x="0" y="12184"/>
                  </a:lnTo>
                  <a:close/>
                </a:path>
              </a:pathLst>
            </a:custGeom>
            <a:noFill/>
            <a:ln w="12700" cap="flat">
              <a:solidFill>
                <a:srgbClr val="527FFF"/>
              </a:solidFill>
              <a:prstDash val="solid"/>
              <a:round/>
            </a:ln>
          </p:spPr>
          <p:txBody>
            <a:bodyPr rtlCol="0" anchor="ctr"/>
            <a:lstStyle/>
            <a:p>
              <a:endParaRPr lang="en-US" sz="1013"/>
            </a:p>
          </p:txBody>
        </p:sp>
        <p:sp>
          <p:nvSpPr>
            <p:cNvPr id="110" name="Freeform: Shape 1332">
              <a:extLst>
                <a:ext uri="{FF2B5EF4-FFF2-40B4-BE49-F238E27FC236}">
                  <a16:creationId xmlns:a16="http://schemas.microsoft.com/office/drawing/2014/main" id="{FFCF1FC2-8EE0-4BCF-A5AF-6AF3BBC5A484}"/>
                </a:ext>
              </a:extLst>
            </p:cNvPr>
            <p:cNvSpPr/>
            <p:nvPr/>
          </p:nvSpPr>
          <p:spPr>
            <a:xfrm>
              <a:off x="3435189" y="2089621"/>
              <a:ext cx="12184" cy="12184"/>
            </a:xfrm>
            <a:custGeom>
              <a:avLst/>
              <a:gdLst>
                <a:gd name="connsiteX0" fmla="*/ 0 w 12184"/>
                <a:gd name="connsiteY0" fmla="*/ 0 h 12184"/>
                <a:gd name="connsiteX1" fmla="*/ 12184 w 12184"/>
                <a:gd name="connsiteY1" fmla="*/ 0 h 12184"/>
                <a:gd name="connsiteX2" fmla="*/ 12184 w 12184"/>
                <a:gd name="connsiteY2" fmla="*/ 12184 h 12184"/>
                <a:gd name="connsiteX3" fmla="*/ 0 w 12184"/>
                <a:gd name="connsiteY3" fmla="*/ 12184 h 12184"/>
              </a:gdLst>
              <a:ahLst/>
              <a:cxnLst>
                <a:cxn ang="0">
                  <a:pos x="connsiteX0" y="connsiteY0"/>
                </a:cxn>
                <a:cxn ang="0">
                  <a:pos x="connsiteX1" y="connsiteY1"/>
                </a:cxn>
                <a:cxn ang="0">
                  <a:pos x="connsiteX2" y="connsiteY2"/>
                </a:cxn>
                <a:cxn ang="0">
                  <a:pos x="connsiteX3" y="connsiteY3"/>
                </a:cxn>
              </a:cxnLst>
              <a:rect l="l" t="t" r="r" b="b"/>
              <a:pathLst>
                <a:path w="12184" h="12184">
                  <a:moveTo>
                    <a:pt x="0" y="0"/>
                  </a:moveTo>
                  <a:lnTo>
                    <a:pt x="12184" y="0"/>
                  </a:lnTo>
                  <a:lnTo>
                    <a:pt x="12184" y="12184"/>
                  </a:lnTo>
                  <a:lnTo>
                    <a:pt x="0" y="12184"/>
                  </a:lnTo>
                  <a:close/>
                </a:path>
              </a:pathLst>
            </a:custGeom>
            <a:noFill/>
            <a:ln w="12700" cap="flat">
              <a:solidFill>
                <a:srgbClr val="527FFF"/>
              </a:solidFill>
              <a:prstDash val="solid"/>
              <a:round/>
            </a:ln>
          </p:spPr>
          <p:txBody>
            <a:bodyPr rtlCol="0" anchor="ctr"/>
            <a:lstStyle/>
            <a:p>
              <a:endParaRPr lang="en-US" sz="1013"/>
            </a:p>
          </p:txBody>
        </p:sp>
        <p:sp>
          <p:nvSpPr>
            <p:cNvPr id="111" name="Freeform: Shape 1333">
              <a:extLst>
                <a:ext uri="{FF2B5EF4-FFF2-40B4-BE49-F238E27FC236}">
                  <a16:creationId xmlns:a16="http://schemas.microsoft.com/office/drawing/2014/main" id="{3F29EEF2-56C2-4764-8716-8C9533FB56D2}"/>
                </a:ext>
              </a:extLst>
            </p:cNvPr>
            <p:cNvSpPr/>
            <p:nvPr/>
          </p:nvSpPr>
          <p:spPr>
            <a:xfrm>
              <a:off x="3509575" y="2061572"/>
              <a:ext cx="12184" cy="12184"/>
            </a:xfrm>
            <a:custGeom>
              <a:avLst/>
              <a:gdLst>
                <a:gd name="connsiteX0" fmla="*/ 0 w 12184"/>
                <a:gd name="connsiteY0" fmla="*/ 0 h 12184"/>
                <a:gd name="connsiteX1" fmla="*/ 12184 w 12184"/>
                <a:gd name="connsiteY1" fmla="*/ 0 h 12184"/>
                <a:gd name="connsiteX2" fmla="*/ 12184 w 12184"/>
                <a:gd name="connsiteY2" fmla="*/ 12184 h 12184"/>
                <a:gd name="connsiteX3" fmla="*/ 0 w 12184"/>
                <a:gd name="connsiteY3" fmla="*/ 12184 h 12184"/>
              </a:gdLst>
              <a:ahLst/>
              <a:cxnLst>
                <a:cxn ang="0">
                  <a:pos x="connsiteX0" y="connsiteY0"/>
                </a:cxn>
                <a:cxn ang="0">
                  <a:pos x="connsiteX1" y="connsiteY1"/>
                </a:cxn>
                <a:cxn ang="0">
                  <a:pos x="connsiteX2" y="connsiteY2"/>
                </a:cxn>
                <a:cxn ang="0">
                  <a:pos x="connsiteX3" y="connsiteY3"/>
                </a:cxn>
              </a:cxnLst>
              <a:rect l="l" t="t" r="r" b="b"/>
              <a:pathLst>
                <a:path w="12184" h="12184">
                  <a:moveTo>
                    <a:pt x="0" y="0"/>
                  </a:moveTo>
                  <a:lnTo>
                    <a:pt x="12184" y="0"/>
                  </a:lnTo>
                  <a:lnTo>
                    <a:pt x="12184" y="12184"/>
                  </a:lnTo>
                  <a:lnTo>
                    <a:pt x="0" y="12184"/>
                  </a:lnTo>
                  <a:close/>
                </a:path>
              </a:pathLst>
            </a:custGeom>
            <a:noFill/>
            <a:ln w="12700" cap="flat">
              <a:solidFill>
                <a:srgbClr val="527FFF"/>
              </a:solidFill>
              <a:prstDash val="solid"/>
              <a:round/>
            </a:ln>
          </p:spPr>
          <p:txBody>
            <a:bodyPr rtlCol="0" anchor="ctr"/>
            <a:lstStyle/>
            <a:p>
              <a:endParaRPr lang="en-US" sz="1013"/>
            </a:p>
          </p:txBody>
        </p:sp>
        <p:sp>
          <p:nvSpPr>
            <p:cNvPr id="112" name="Freeform: Shape 1334">
              <a:extLst>
                <a:ext uri="{FF2B5EF4-FFF2-40B4-BE49-F238E27FC236}">
                  <a16:creationId xmlns:a16="http://schemas.microsoft.com/office/drawing/2014/main" id="{38AEE6C4-A830-4202-AFDC-6432A0927934}"/>
                </a:ext>
              </a:extLst>
            </p:cNvPr>
            <p:cNvSpPr/>
            <p:nvPr/>
          </p:nvSpPr>
          <p:spPr>
            <a:xfrm>
              <a:off x="3538379" y="2156761"/>
              <a:ext cx="35890" cy="24985"/>
            </a:xfrm>
            <a:custGeom>
              <a:avLst/>
              <a:gdLst>
                <a:gd name="connsiteX0" fmla="*/ 35890 w 35890"/>
                <a:gd name="connsiteY0" fmla="*/ 21443 h 24985"/>
                <a:gd name="connsiteX1" fmla="*/ 35890 w 35890"/>
                <a:gd name="connsiteY1" fmla="*/ 0 h 24985"/>
                <a:gd name="connsiteX2" fmla="*/ 0 w 35890"/>
                <a:gd name="connsiteY2" fmla="*/ 0 h 24985"/>
                <a:gd name="connsiteX3" fmla="*/ 0 w 35890"/>
                <a:gd name="connsiteY3" fmla="*/ 24986 h 24985"/>
              </a:gdLst>
              <a:ahLst/>
              <a:cxnLst>
                <a:cxn ang="0">
                  <a:pos x="connsiteX0" y="connsiteY0"/>
                </a:cxn>
                <a:cxn ang="0">
                  <a:pos x="connsiteX1" y="connsiteY1"/>
                </a:cxn>
                <a:cxn ang="0">
                  <a:pos x="connsiteX2" y="connsiteY2"/>
                </a:cxn>
                <a:cxn ang="0">
                  <a:pos x="connsiteX3" y="connsiteY3"/>
                </a:cxn>
              </a:cxnLst>
              <a:rect l="l" t="t" r="r" b="b"/>
              <a:pathLst>
                <a:path w="35890" h="24985">
                  <a:moveTo>
                    <a:pt x="35890" y="21443"/>
                  </a:moveTo>
                  <a:lnTo>
                    <a:pt x="35890" y="0"/>
                  </a:lnTo>
                  <a:lnTo>
                    <a:pt x="0" y="0"/>
                  </a:lnTo>
                  <a:lnTo>
                    <a:pt x="0" y="24986"/>
                  </a:lnTo>
                </a:path>
              </a:pathLst>
            </a:custGeom>
            <a:noFill/>
            <a:ln w="12700" cap="flat">
              <a:solidFill>
                <a:srgbClr val="527FFF"/>
              </a:solidFill>
              <a:prstDash val="solid"/>
              <a:miter/>
            </a:ln>
          </p:spPr>
          <p:txBody>
            <a:bodyPr rtlCol="0" anchor="ctr"/>
            <a:lstStyle/>
            <a:p>
              <a:endParaRPr lang="en-US" sz="1013"/>
            </a:p>
          </p:txBody>
        </p:sp>
        <p:sp>
          <p:nvSpPr>
            <p:cNvPr id="113" name="Freeform: Shape 1336">
              <a:extLst>
                <a:ext uri="{FF2B5EF4-FFF2-40B4-BE49-F238E27FC236}">
                  <a16:creationId xmlns:a16="http://schemas.microsoft.com/office/drawing/2014/main" id="{7EF0DC43-6E3C-4A91-A7E2-382BF379887C}"/>
                </a:ext>
              </a:extLst>
            </p:cNvPr>
            <p:cNvSpPr/>
            <p:nvPr/>
          </p:nvSpPr>
          <p:spPr>
            <a:xfrm>
              <a:off x="3441292" y="2126997"/>
              <a:ext cx="43159" cy="37376"/>
            </a:xfrm>
            <a:custGeom>
              <a:avLst/>
              <a:gdLst>
                <a:gd name="connsiteX0" fmla="*/ 21580 w 43159"/>
                <a:gd name="connsiteY0" fmla="*/ 9144 h 37376"/>
                <a:gd name="connsiteX1" fmla="*/ 35296 w 43159"/>
                <a:gd name="connsiteY1" fmla="*/ 32804 h 37376"/>
                <a:gd name="connsiteX2" fmla="*/ 7864 w 43159"/>
                <a:gd name="connsiteY2" fmla="*/ 32804 h 37376"/>
                <a:gd name="connsiteX3" fmla="*/ 21580 w 43159"/>
                <a:gd name="connsiteY3" fmla="*/ 9144 h 37376"/>
                <a:gd name="connsiteX4" fmla="*/ 21580 w 43159"/>
                <a:gd name="connsiteY4" fmla="*/ 0 h 37376"/>
                <a:gd name="connsiteX5" fmla="*/ 0 w 43159"/>
                <a:gd name="connsiteY5" fmla="*/ 37376 h 37376"/>
                <a:gd name="connsiteX6" fmla="*/ 43160 w 43159"/>
                <a:gd name="connsiteY6" fmla="*/ 37376 h 37376"/>
                <a:gd name="connsiteX7" fmla="*/ 21580 w 43159"/>
                <a:gd name="connsiteY7" fmla="*/ 0 h 37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159" h="37376">
                  <a:moveTo>
                    <a:pt x="21580" y="9144"/>
                  </a:moveTo>
                  <a:lnTo>
                    <a:pt x="35296" y="32804"/>
                  </a:lnTo>
                  <a:lnTo>
                    <a:pt x="7864" y="32804"/>
                  </a:lnTo>
                  <a:lnTo>
                    <a:pt x="21580" y="9144"/>
                  </a:lnTo>
                  <a:moveTo>
                    <a:pt x="21580" y="0"/>
                  </a:moveTo>
                  <a:lnTo>
                    <a:pt x="0" y="37376"/>
                  </a:lnTo>
                  <a:lnTo>
                    <a:pt x="43160" y="37376"/>
                  </a:lnTo>
                  <a:lnTo>
                    <a:pt x="21580" y="0"/>
                  </a:lnTo>
                  <a:close/>
                </a:path>
              </a:pathLst>
            </a:custGeom>
            <a:solidFill>
              <a:srgbClr val="527FFF"/>
            </a:solidFill>
            <a:ln w="6350" cap="flat">
              <a:solidFill>
                <a:srgbClr val="527FFF"/>
              </a:solidFill>
              <a:prstDash val="solid"/>
              <a:miter/>
            </a:ln>
          </p:spPr>
          <p:txBody>
            <a:bodyPr rtlCol="0" anchor="ctr"/>
            <a:lstStyle/>
            <a:p>
              <a:endParaRPr lang="en-US" sz="1013"/>
            </a:p>
          </p:txBody>
        </p:sp>
        <p:sp>
          <p:nvSpPr>
            <p:cNvPr id="114" name="Freeform: Shape 1337">
              <a:extLst>
                <a:ext uri="{FF2B5EF4-FFF2-40B4-BE49-F238E27FC236}">
                  <a16:creationId xmlns:a16="http://schemas.microsoft.com/office/drawing/2014/main" id="{FFEFAD3F-38E0-4261-87C0-37DEEEB070C4}"/>
                </a:ext>
              </a:extLst>
            </p:cNvPr>
            <p:cNvSpPr/>
            <p:nvPr/>
          </p:nvSpPr>
          <p:spPr>
            <a:xfrm>
              <a:off x="3389583" y="2168648"/>
              <a:ext cx="247916" cy="199293"/>
            </a:xfrm>
            <a:custGeom>
              <a:avLst/>
              <a:gdLst>
                <a:gd name="connsiteX0" fmla="*/ 0 w 247916"/>
                <a:gd name="connsiteY0" fmla="*/ 0 h 199293"/>
                <a:gd name="connsiteX1" fmla="*/ 86434 w 247916"/>
                <a:gd name="connsiteY1" fmla="*/ 147150 h 199293"/>
                <a:gd name="connsiteX2" fmla="*/ 87600 w 247916"/>
                <a:gd name="connsiteY2" fmla="*/ 151356 h 199293"/>
                <a:gd name="connsiteX3" fmla="*/ 87965 w 247916"/>
                <a:gd name="connsiteY3" fmla="*/ 190927 h 199293"/>
                <a:gd name="connsiteX4" fmla="*/ 96423 w 247916"/>
                <a:gd name="connsiteY4" fmla="*/ 199293 h 199293"/>
                <a:gd name="connsiteX5" fmla="*/ 152019 w 247916"/>
                <a:gd name="connsiteY5" fmla="*/ 199293 h 199293"/>
                <a:gd name="connsiteX6" fmla="*/ 160477 w 247916"/>
                <a:gd name="connsiteY6" fmla="*/ 190835 h 199293"/>
                <a:gd name="connsiteX7" fmla="*/ 160477 w 247916"/>
                <a:gd name="connsiteY7" fmla="*/ 190767 h 199293"/>
                <a:gd name="connsiteX8" fmla="*/ 160111 w 247916"/>
                <a:gd name="connsiteY8" fmla="*/ 151447 h 199293"/>
                <a:gd name="connsiteX9" fmla="*/ 161300 w 247916"/>
                <a:gd name="connsiteY9" fmla="*/ 147058 h 199293"/>
                <a:gd name="connsiteX10" fmla="*/ 247917 w 247916"/>
                <a:gd name="connsiteY10" fmla="*/ 617 h 199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916" h="199293">
                  <a:moveTo>
                    <a:pt x="0" y="0"/>
                  </a:moveTo>
                  <a:lnTo>
                    <a:pt x="86434" y="147150"/>
                  </a:lnTo>
                  <a:cubicBezTo>
                    <a:pt x="87182" y="148428"/>
                    <a:pt x="87584" y="149877"/>
                    <a:pt x="87600" y="151356"/>
                  </a:cubicBezTo>
                  <a:lnTo>
                    <a:pt x="87965" y="190927"/>
                  </a:lnTo>
                  <a:cubicBezTo>
                    <a:pt x="88015" y="195563"/>
                    <a:pt x="91788" y="199293"/>
                    <a:pt x="96423" y="199293"/>
                  </a:cubicBezTo>
                  <a:lnTo>
                    <a:pt x="152019" y="199293"/>
                  </a:lnTo>
                  <a:cubicBezTo>
                    <a:pt x="156689" y="199293"/>
                    <a:pt x="160477" y="195508"/>
                    <a:pt x="160477" y="190835"/>
                  </a:cubicBezTo>
                  <a:cubicBezTo>
                    <a:pt x="160477" y="190812"/>
                    <a:pt x="160477" y="190790"/>
                    <a:pt x="160477" y="190767"/>
                  </a:cubicBezTo>
                  <a:lnTo>
                    <a:pt x="160111" y="151447"/>
                  </a:lnTo>
                  <a:cubicBezTo>
                    <a:pt x="160091" y="149902"/>
                    <a:pt x="160502" y="148382"/>
                    <a:pt x="161300" y="147058"/>
                  </a:cubicBezTo>
                  <a:lnTo>
                    <a:pt x="247917" y="617"/>
                  </a:lnTo>
                </a:path>
              </a:pathLst>
            </a:custGeom>
            <a:noFill/>
            <a:ln w="12700" cap="flat">
              <a:solidFill>
                <a:srgbClr val="EFF5ED"/>
              </a:solidFill>
              <a:prstDash val="solid"/>
              <a:round/>
            </a:ln>
          </p:spPr>
          <p:txBody>
            <a:bodyPr rtlCol="0" anchor="ctr"/>
            <a:lstStyle/>
            <a:p>
              <a:endParaRPr lang="en-US" sz="1013"/>
            </a:p>
          </p:txBody>
        </p:sp>
        <p:sp>
          <p:nvSpPr>
            <p:cNvPr id="115" name="Freeform: Shape 1338">
              <a:extLst>
                <a:ext uri="{FF2B5EF4-FFF2-40B4-BE49-F238E27FC236}">
                  <a16:creationId xmlns:a16="http://schemas.microsoft.com/office/drawing/2014/main" id="{0ED26D49-83C5-41F3-AA79-EBD3F1B5D467}"/>
                </a:ext>
              </a:extLst>
            </p:cNvPr>
            <p:cNvSpPr/>
            <p:nvPr/>
          </p:nvSpPr>
          <p:spPr>
            <a:xfrm>
              <a:off x="3387762" y="2137079"/>
              <a:ext cx="251630" cy="55778"/>
            </a:xfrm>
            <a:custGeom>
              <a:avLst/>
              <a:gdLst>
                <a:gd name="connsiteX0" fmla="*/ 53530 w 251630"/>
                <a:gd name="connsiteY0" fmla="*/ 4481 h 55778"/>
                <a:gd name="connsiteX1" fmla="*/ 7101 w 251630"/>
                <a:gd name="connsiteY1" fmla="*/ 18197 h 55778"/>
                <a:gd name="connsiteX2" fmla="*/ 10988 w 251630"/>
                <a:gd name="connsiteY2" fmla="*/ 37033 h 55778"/>
                <a:gd name="connsiteX3" fmla="*/ 131574 w 251630"/>
                <a:gd name="connsiteY3" fmla="*/ 55778 h 55778"/>
                <a:gd name="connsiteX4" fmla="*/ 251612 w 251630"/>
                <a:gd name="connsiteY4" fmla="*/ 26403 h 55778"/>
                <a:gd name="connsiteX5" fmla="*/ 219997 w 251630"/>
                <a:gd name="connsiteY5" fmla="*/ 4801 h 55778"/>
                <a:gd name="connsiteX6" fmla="*/ 159349 w 251630"/>
                <a:gd name="connsiteY6" fmla="*/ 0 h 55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1630" h="55778">
                  <a:moveTo>
                    <a:pt x="53530" y="4481"/>
                  </a:moveTo>
                  <a:cubicBezTo>
                    <a:pt x="37848" y="6172"/>
                    <a:pt x="15857" y="12527"/>
                    <a:pt x="7101" y="18197"/>
                  </a:cubicBezTo>
                  <a:cubicBezTo>
                    <a:pt x="-900" y="23500"/>
                    <a:pt x="-5129" y="30770"/>
                    <a:pt x="10988" y="37033"/>
                  </a:cubicBezTo>
                  <a:cubicBezTo>
                    <a:pt x="10988" y="37033"/>
                    <a:pt x="39837" y="52692"/>
                    <a:pt x="131574" y="55778"/>
                  </a:cubicBezTo>
                  <a:cubicBezTo>
                    <a:pt x="131574" y="55778"/>
                    <a:pt x="249737" y="55778"/>
                    <a:pt x="251612" y="26403"/>
                  </a:cubicBezTo>
                  <a:cubicBezTo>
                    <a:pt x="252229" y="16688"/>
                    <a:pt x="237462" y="7452"/>
                    <a:pt x="219997" y="4801"/>
                  </a:cubicBezTo>
                  <a:cubicBezTo>
                    <a:pt x="199921" y="1750"/>
                    <a:pt x="179653" y="146"/>
                    <a:pt x="159349" y="0"/>
                  </a:cubicBezTo>
                </a:path>
              </a:pathLst>
            </a:custGeom>
            <a:noFill/>
            <a:ln w="12700" cap="flat">
              <a:solidFill>
                <a:srgbClr val="EFF5ED"/>
              </a:solidFill>
              <a:prstDash val="solid"/>
              <a:round/>
            </a:ln>
          </p:spPr>
          <p:txBody>
            <a:bodyPr rtlCol="0" anchor="ctr"/>
            <a:lstStyle/>
            <a:p>
              <a:endParaRPr lang="en-US" sz="1013"/>
            </a:p>
          </p:txBody>
        </p:sp>
        <p:sp>
          <p:nvSpPr>
            <p:cNvPr id="134" name="Freeform: Shape 1339">
              <a:extLst>
                <a:ext uri="{FF2B5EF4-FFF2-40B4-BE49-F238E27FC236}">
                  <a16:creationId xmlns:a16="http://schemas.microsoft.com/office/drawing/2014/main" id="{3E9FA4E1-7FED-41EF-AD7F-A046BC76B9CF}"/>
                </a:ext>
              </a:extLst>
            </p:cNvPr>
            <p:cNvSpPr/>
            <p:nvPr/>
          </p:nvSpPr>
          <p:spPr>
            <a:xfrm>
              <a:off x="3484155" y="2137307"/>
              <a:ext cx="19522" cy="342"/>
            </a:xfrm>
            <a:custGeom>
              <a:avLst/>
              <a:gdLst>
                <a:gd name="connsiteX0" fmla="*/ 0 w 19522"/>
                <a:gd name="connsiteY0" fmla="*/ 343 h 342"/>
                <a:gd name="connsiteX1" fmla="*/ 19522 w 19522"/>
                <a:gd name="connsiteY1" fmla="*/ 0 h 342"/>
              </a:gdLst>
              <a:ahLst/>
              <a:cxnLst>
                <a:cxn ang="0">
                  <a:pos x="connsiteX0" y="connsiteY0"/>
                </a:cxn>
                <a:cxn ang="0">
                  <a:pos x="connsiteX1" y="connsiteY1"/>
                </a:cxn>
              </a:cxnLst>
              <a:rect l="l" t="t" r="r" b="b"/>
              <a:pathLst>
                <a:path w="19522" h="342">
                  <a:moveTo>
                    <a:pt x="0" y="343"/>
                  </a:moveTo>
                  <a:lnTo>
                    <a:pt x="19522" y="0"/>
                  </a:lnTo>
                </a:path>
              </a:pathLst>
            </a:custGeom>
            <a:ln w="12700" cap="flat">
              <a:solidFill>
                <a:srgbClr val="EFF5ED"/>
              </a:solidFill>
              <a:prstDash val="solid"/>
              <a:round/>
            </a:ln>
          </p:spPr>
          <p:txBody>
            <a:bodyPr rtlCol="0" anchor="ctr"/>
            <a:lstStyle/>
            <a:p>
              <a:endParaRPr lang="en-US" sz="1013"/>
            </a:p>
          </p:txBody>
        </p:sp>
        <p:sp>
          <p:nvSpPr>
            <p:cNvPr id="135" name="Oval 134">
              <a:extLst>
                <a:ext uri="{FF2B5EF4-FFF2-40B4-BE49-F238E27FC236}">
                  <a16:creationId xmlns:a16="http://schemas.microsoft.com/office/drawing/2014/main" id="{5B7E44A2-8BB7-4B9F-9EC5-4B2B008CCCBF}"/>
                </a:ext>
              </a:extLst>
            </p:cNvPr>
            <p:cNvSpPr/>
            <p:nvPr/>
          </p:nvSpPr>
          <p:spPr>
            <a:xfrm>
              <a:off x="3517370" y="2086313"/>
              <a:ext cx="27432" cy="27432"/>
            </a:xfrm>
            <a:prstGeom prst="ellipse">
              <a:avLst/>
            </a:prstGeom>
            <a:noFill/>
            <a:ln w="12700" cap="flat">
              <a:solidFill>
                <a:srgbClr val="527FFF"/>
              </a:solidFill>
              <a:prstDash val="solid"/>
              <a:miter/>
            </a:ln>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013" dirty="0" err="1"/>
            </a:p>
          </p:txBody>
        </p:sp>
      </p:grpSp>
      <p:grpSp>
        <p:nvGrpSpPr>
          <p:cNvPr id="136" name="Graphic 307">
            <a:extLst>
              <a:ext uri="{FF2B5EF4-FFF2-40B4-BE49-F238E27FC236}">
                <a16:creationId xmlns:a16="http://schemas.microsoft.com/office/drawing/2014/main" id="{504351B4-D386-4C22-A2C7-95F96FACE3F8}"/>
              </a:ext>
            </a:extLst>
          </p:cNvPr>
          <p:cNvGrpSpPr/>
          <p:nvPr/>
        </p:nvGrpSpPr>
        <p:grpSpPr>
          <a:xfrm>
            <a:off x="3968906" y="1963657"/>
            <a:ext cx="906597" cy="804110"/>
            <a:chOff x="6749753" y="2038986"/>
            <a:chExt cx="324703" cy="307924"/>
          </a:xfrm>
          <a:noFill/>
        </p:grpSpPr>
        <p:sp>
          <p:nvSpPr>
            <p:cNvPr id="137" name="Freeform: Shape 1396">
              <a:extLst>
                <a:ext uri="{FF2B5EF4-FFF2-40B4-BE49-F238E27FC236}">
                  <a16:creationId xmlns:a16="http://schemas.microsoft.com/office/drawing/2014/main" id="{92713625-0763-4BE2-9DA6-33F30344DD43}"/>
                </a:ext>
              </a:extLst>
            </p:cNvPr>
            <p:cNvSpPr/>
            <p:nvPr/>
          </p:nvSpPr>
          <p:spPr>
            <a:xfrm>
              <a:off x="6848577" y="2346911"/>
              <a:ext cx="225879" cy="2286"/>
            </a:xfrm>
            <a:custGeom>
              <a:avLst/>
              <a:gdLst>
                <a:gd name="connsiteX0" fmla="*/ 0 w 225879"/>
                <a:gd name="connsiteY0" fmla="*/ 0 h 2286"/>
                <a:gd name="connsiteX1" fmla="*/ 225880 w 225879"/>
                <a:gd name="connsiteY1" fmla="*/ 0 h 2286"/>
              </a:gdLst>
              <a:ahLst/>
              <a:cxnLst>
                <a:cxn ang="0">
                  <a:pos x="connsiteX0" y="connsiteY0"/>
                </a:cxn>
                <a:cxn ang="0">
                  <a:pos x="connsiteX1" y="connsiteY1"/>
                </a:cxn>
              </a:cxnLst>
              <a:rect l="l" t="t" r="r" b="b"/>
              <a:pathLst>
                <a:path w="225879" h="2286">
                  <a:moveTo>
                    <a:pt x="0" y="0"/>
                  </a:moveTo>
                  <a:lnTo>
                    <a:pt x="225880" y="0"/>
                  </a:lnTo>
                </a:path>
              </a:pathLst>
            </a:custGeom>
            <a:ln w="12700" cap="flat">
              <a:solidFill>
                <a:srgbClr val="EFF5ED"/>
              </a:solidFill>
              <a:prstDash val="solid"/>
              <a:miter/>
            </a:ln>
          </p:spPr>
          <p:txBody>
            <a:bodyPr rtlCol="0" anchor="ctr"/>
            <a:lstStyle/>
            <a:p>
              <a:endParaRPr lang="en-US" sz="1013"/>
            </a:p>
          </p:txBody>
        </p:sp>
        <p:sp>
          <p:nvSpPr>
            <p:cNvPr id="138" name="Freeform: Shape 1397">
              <a:extLst>
                <a:ext uri="{FF2B5EF4-FFF2-40B4-BE49-F238E27FC236}">
                  <a16:creationId xmlns:a16="http://schemas.microsoft.com/office/drawing/2014/main" id="{4B3E60DC-9891-4A01-AE07-B7CA2E7882C2}"/>
                </a:ext>
              </a:extLst>
            </p:cNvPr>
            <p:cNvSpPr/>
            <p:nvPr/>
          </p:nvSpPr>
          <p:spPr>
            <a:xfrm>
              <a:off x="6884925" y="2201452"/>
              <a:ext cx="153162" cy="145458"/>
            </a:xfrm>
            <a:custGeom>
              <a:avLst/>
              <a:gdLst>
                <a:gd name="connsiteX0" fmla="*/ 0 w 153162"/>
                <a:gd name="connsiteY0" fmla="*/ 145458 h 145458"/>
                <a:gd name="connsiteX1" fmla="*/ 34999 w 153162"/>
                <a:gd name="connsiteY1" fmla="*/ 64054 h 145458"/>
                <a:gd name="connsiteX2" fmla="*/ 64671 w 153162"/>
                <a:gd name="connsiteY2" fmla="*/ 64054 h 145458"/>
                <a:gd name="connsiteX3" fmla="*/ 86822 w 153162"/>
                <a:gd name="connsiteY3" fmla="*/ 94046 h 145458"/>
                <a:gd name="connsiteX4" fmla="*/ 112677 w 153162"/>
                <a:gd name="connsiteY4" fmla="*/ 0 h 145458"/>
                <a:gd name="connsiteX5" fmla="*/ 153162 w 153162"/>
                <a:gd name="connsiteY5" fmla="*/ 145458 h 145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3162" h="145458">
                  <a:moveTo>
                    <a:pt x="0" y="145458"/>
                  </a:moveTo>
                  <a:lnTo>
                    <a:pt x="34999" y="64054"/>
                  </a:lnTo>
                  <a:lnTo>
                    <a:pt x="64671" y="64054"/>
                  </a:lnTo>
                  <a:lnTo>
                    <a:pt x="86822" y="94046"/>
                  </a:lnTo>
                  <a:lnTo>
                    <a:pt x="112677" y="0"/>
                  </a:lnTo>
                  <a:lnTo>
                    <a:pt x="153162" y="145458"/>
                  </a:lnTo>
                </a:path>
              </a:pathLst>
            </a:custGeom>
            <a:noFill/>
            <a:ln w="12700" cap="flat">
              <a:solidFill>
                <a:srgbClr val="EFF5ED"/>
              </a:solidFill>
              <a:prstDash val="solid"/>
              <a:miter/>
            </a:ln>
          </p:spPr>
          <p:txBody>
            <a:bodyPr rtlCol="0" anchor="ctr"/>
            <a:lstStyle/>
            <a:p>
              <a:endParaRPr lang="en-US" sz="1013"/>
            </a:p>
          </p:txBody>
        </p:sp>
        <p:sp>
          <p:nvSpPr>
            <p:cNvPr id="139" name="Freeform: Shape 1398">
              <a:extLst>
                <a:ext uri="{FF2B5EF4-FFF2-40B4-BE49-F238E27FC236}">
                  <a16:creationId xmlns:a16="http://schemas.microsoft.com/office/drawing/2014/main" id="{512269BF-F5BA-4373-9AB0-10861E9185B7}"/>
                </a:ext>
              </a:extLst>
            </p:cNvPr>
            <p:cNvSpPr/>
            <p:nvPr/>
          </p:nvSpPr>
          <p:spPr>
            <a:xfrm>
              <a:off x="6883297" y="2038986"/>
              <a:ext cx="182334" cy="182788"/>
            </a:xfrm>
            <a:custGeom>
              <a:avLst/>
              <a:gdLst>
                <a:gd name="connsiteX0" fmla="*/ 82163 w 182334"/>
                <a:gd name="connsiteY0" fmla="*/ 182789 h 182788"/>
                <a:gd name="connsiteX1" fmla="*/ 301 w 182334"/>
                <a:gd name="connsiteY1" fmla="*/ 97521 h 182788"/>
                <a:gd name="connsiteX2" fmla="*/ 91741 w 182334"/>
                <a:gd name="connsiteY2" fmla="*/ 0 h 182788"/>
                <a:gd name="connsiteX3" fmla="*/ 152252 w 182334"/>
                <a:gd name="connsiteY3" fmla="*/ 160020 h 182788"/>
              </a:gdLst>
              <a:ahLst/>
              <a:cxnLst>
                <a:cxn ang="0">
                  <a:pos x="connsiteX0" y="connsiteY0"/>
                </a:cxn>
                <a:cxn ang="0">
                  <a:pos x="connsiteX1" y="connsiteY1"/>
                </a:cxn>
                <a:cxn ang="0">
                  <a:pos x="connsiteX2" y="connsiteY2"/>
                </a:cxn>
                <a:cxn ang="0">
                  <a:pos x="connsiteX3" y="connsiteY3"/>
                </a:cxn>
              </a:cxnLst>
              <a:rect l="l" t="t" r="r" b="b"/>
              <a:pathLst>
                <a:path w="182334" h="182788">
                  <a:moveTo>
                    <a:pt x="82163" y="182789"/>
                  </a:moveTo>
                  <a:cubicBezTo>
                    <a:pt x="82163" y="182789"/>
                    <a:pt x="7982" y="176411"/>
                    <a:pt x="301" y="97521"/>
                  </a:cubicBezTo>
                  <a:cubicBezTo>
                    <a:pt x="-3493" y="58408"/>
                    <a:pt x="28625" y="-182"/>
                    <a:pt x="91741" y="0"/>
                  </a:cubicBezTo>
                  <a:cubicBezTo>
                    <a:pt x="172712" y="229"/>
                    <a:pt x="214751" y="103168"/>
                    <a:pt x="152252" y="160020"/>
                  </a:cubicBezTo>
                </a:path>
              </a:pathLst>
            </a:custGeom>
            <a:noFill/>
            <a:ln w="12700" cap="flat">
              <a:solidFill>
                <a:srgbClr val="527FFF"/>
              </a:solidFill>
              <a:prstDash val="solid"/>
              <a:miter/>
            </a:ln>
          </p:spPr>
          <p:txBody>
            <a:bodyPr rtlCol="0" anchor="ctr"/>
            <a:lstStyle/>
            <a:p>
              <a:endParaRPr lang="en-US" sz="1013"/>
            </a:p>
          </p:txBody>
        </p:sp>
        <p:sp>
          <p:nvSpPr>
            <p:cNvPr id="140" name="Freeform: Shape 1399">
              <a:extLst>
                <a:ext uri="{FF2B5EF4-FFF2-40B4-BE49-F238E27FC236}">
                  <a16:creationId xmlns:a16="http://schemas.microsoft.com/office/drawing/2014/main" id="{E582CD40-D36B-4C46-AA7D-5B0B95EEC23C}"/>
                </a:ext>
              </a:extLst>
            </p:cNvPr>
            <p:cNvSpPr/>
            <p:nvPr/>
          </p:nvSpPr>
          <p:spPr>
            <a:xfrm>
              <a:off x="6974947" y="2039695"/>
              <a:ext cx="2286" cy="96812"/>
            </a:xfrm>
            <a:custGeom>
              <a:avLst/>
              <a:gdLst>
                <a:gd name="connsiteX0" fmla="*/ 0 w 2286"/>
                <a:gd name="connsiteY0" fmla="*/ 0 h 96812"/>
                <a:gd name="connsiteX1" fmla="*/ 0 w 2286"/>
                <a:gd name="connsiteY1" fmla="*/ 96812 h 96812"/>
              </a:gdLst>
              <a:ahLst/>
              <a:cxnLst>
                <a:cxn ang="0">
                  <a:pos x="connsiteX0" y="connsiteY0"/>
                </a:cxn>
                <a:cxn ang="0">
                  <a:pos x="connsiteX1" y="connsiteY1"/>
                </a:cxn>
              </a:cxnLst>
              <a:rect l="l" t="t" r="r" b="b"/>
              <a:pathLst>
                <a:path w="2286" h="96812">
                  <a:moveTo>
                    <a:pt x="0" y="0"/>
                  </a:moveTo>
                  <a:lnTo>
                    <a:pt x="0" y="96812"/>
                  </a:lnTo>
                </a:path>
              </a:pathLst>
            </a:custGeom>
            <a:ln w="12700" cap="flat">
              <a:solidFill>
                <a:srgbClr val="527FFF"/>
              </a:solidFill>
              <a:prstDash val="solid"/>
              <a:miter/>
            </a:ln>
          </p:spPr>
          <p:txBody>
            <a:bodyPr rtlCol="0" anchor="ctr"/>
            <a:lstStyle/>
            <a:p>
              <a:endParaRPr lang="en-US" sz="1013"/>
            </a:p>
          </p:txBody>
        </p:sp>
        <p:sp>
          <p:nvSpPr>
            <p:cNvPr id="141" name="Freeform: Shape 1400">
              <a:extLst>
                <a:ext uri="{FF2B5EF4-FFF2-40B4-BE49-F238E27FC236}">
                  <a16:creationId xmlns:a16="http://schemas.microsoft.com/office/drawing/2014/main" id="{84916E9F-39B6-499D-9B89-A244A56C8EB3}"/>
                </a:ext>
              </a:extLst>
            </p:cNvPr>
            <p:cNvSpPr/>
            <p:nvPr/>
          </p:nvSpPr>
          <p:spPr>
            <a:xfrm>
              <a:off x="6974947" y="2136507"/>
              <a:ext cx="64922" cy="60761"/>
            </a:xfrm>
            <a:custGeom>
              <a:avLst/>
              <a:gdLst>
                <a:gd name="connsiteX0" fmla="*/ 0 w 64922"/>
                <a:gd name="connsiteY0" fmla="*/ 0 h 60761"/>
                <a:gd name="connsiteX1" fmla="*/ 64922 w 64922"/>
                <a:gd name="connsiteY1" fmla="*/ 60762 h 60761"/>
              </a:gdLst>
              <a:ahLst/>
              <a:cxnLst>
                <a:cxn ang="0">
                  <a:pos x="connsiteX0" y="connsiteY0"/>
                </a:cxn>
                <a:cxn ang="0">
                  <a:pos x="connsiteX1" y="connsiteY1"/>
                </a:cxn>
              </a:cxnLst>
              <a:rect l="l" t="t" r="r" b="b"/>
              <a:pathLst>
                <a:path w="64922" h="60761">
                  <a:moveTo>
                    <a:pt x="0" y="0"/>
                  </a:moveTo>
                  <a:lnTo>
                    <a:pt x="64922" y="60762"/>
                  </a:lnTo>
                </a:path>
              </a:pathLst>
            </a:custGeom>
            <a:ln w="12700" cap="flat">
              <a:solidFill>
                <a:srgbClr val="527FFF"/>
              </a:solidFill>
              <a:prstDash val="solid"/>
              <a:miter/>
            </a:ln>
          </p:spPr>
          <p:txBody>
            <a:bodyPr rtlCol="0" anchor="ctr"/>
            <a:lstStyle/>
            <a:p>
              <a:endParaRPr lang="en-US" sz="1013"/>
            </a:p>
          </p:txBody>
        </p:sp>
        <p:sp>
          <p:nvSpPr>
            <p:cNvPr id="142" name="Freeform: Shape 1401">
              <a:extLst>
                <a:ext uri="{FF2B5EF4-FFF2-40B4-BE49-F238E27FC236}">
                  <a16:creationId xmlns:a16="http://schemas.microsoft.com/office/drawing/2014/main" id="{B920CBBC-13CB-4444-8518-FF459A24158B}"/>
                </a:ext>
              </a:extLst>
            </p:cNvPr>
            <p:cNvSpPr/>
            <p:nvPr/>
          </p:nvSpPr>
          <p:spPr>
            <a:xfrm>
              <a:off x="6883599" y="2068910"/>
              <a:ext cx="158214" cy="67597"/>
            </a:xfrm>
            <a:custGeom>
              <a:avLst/>
              <a:gdLst>
                <a:gd name="connsiteX0" fmla="*/ 158214 w 158214"/>
                <a:gd name="connsiteY0" fmla="*/ 0 h 67597"/>
                <a:gd name="connsiteX1" fmla="*/ 91349 w 158214"/>
                <a:gd name="connsiteY1" fmla="*/ 67597 h 67597"/>
                <a:gd name="connsiteX2" fmla="*/ 0 w 158214"/>
                <a:gd name="connsiteY2" fmla="*/ 67597 h 67597"/>
              </a:gdLst>
              <a:ahLst/>
              <a:cxnLst>
                <a:cxn ang="0">
                  <a:pos x="connsiteX0" y="connsiteY0"/>
                </a:cxn>
                <a:cxn ang="0">
                  <a:pos x="connsiteX1" y="connsiteY1"/>
                </a:cxn>
                <a:cxn ang="0">
                  <a:pos x="connsiteX2" y="connsiteY2"/>
                </a:cxn>
              </a:cxnLst>
              <a:rect l="l" t="t" r="r" b="b"/>
              <a:pathLst>
                <a:path w="158214" h="67597">
                  <a:moveTo>
                    <a:pt x="158214" y="0"/>
                  </a:moveTo>
                  <a:lnTo>
                    <a:pt x="91349" y="67597"/>
                  </a:lnTo>
                  <a:lnTo>
                    <a:pt x="0" y="67597"/>
                  </a:lnTo>
                </a:path>
              </a:pathLst>
            </a:custGeom>
            <a:noFill/>
            <a:ln w="12700" cap="flat">
              <a:solidFill>
                <a:srgbClr val="527FFF"/>
              </a:solidFill>
              <a:prstDash val="solid"/>
              <a:miter/>
            </a:ln>
          </p:spPr>
          <p:txBody>
            <a:bodyPr rtlCol="0" anchor="ctr"/>
            <a:lstStyle/>
            <a:p>
              <a:endParaRPr lang="en-US" sz="1013"/>
            </a:p>
          </p:txBody>
        </p:sp>
        <p:sp>
          <p:nvSpPr>
            <p:cNvPr id="143" name="Freeform: Shape 1402">
              <a:extLst>
                <a:ext uri="{FF2B5EF4-FFF2-40B4-BE49-F238E27FC236}">
                  <a16:creationId xmlns:a16="http://schemas.microsoft.com/office/drawing/2014/main" id="{5EF81FAF-4021-4E1F-A6FD-C6AA93DF946F}"/>
                </a:ext>
              </a:extLst>
            </p:cNvPr>
            <p:cNvSpPr/>
            <p:nvPr/>
          </p:nvSpPr>
          <p:spPr>
            <a:xfrm>
              <a:off x="6749753" y="2103543"/>
              <a:ext cx="133548" cy="213420"/>
            </a:xfrm>
            <a:custGeom>
              <a:avLst/>
              <a:gdLst>
                <a:gd name="connsiteX0" fmla="*/ 133548 w 133548"/>
                <a:gd name="connsiteY0" fmla="*/ 213421 h 213420"/>
                <a:gd name="connsiteX1" fmla="*/ 5738 w 133548"/>
                <a:gd name="connsiteY1" fmla="*/ 213421 h 213420"/>
                <a:gd name="connsiteX2" fmla="*/ 0 w 133548"/>
                <a:gd name="connsiteY2" fmla="*/ 207592 h 213420"/>
                <a:gd name="connsiteX3" fmla="*/ 0 w 133548"/>
                <a:gd name="connsiteY3" fmla="*/ 5829 h 213420"/>
                <a:gd name="connsiteX4" fmla="*/ 5829 w 133548"/>
                <a:gd name="connsiteY4" fmla="*/ 0 h 213420"/>
                <a:gd name="connsiteX5" fmla="*/ 98938 w 133548"/>
                <a:gd name="connsiteY5" fmla="*/ 0 h 213420"/>
                <a:gd name="connsiteX6" fmla="*/ 121592 w 133548"/>
                <a:gd name="connsiteY6" fmla="*/ 22654 h 213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3548" h="213420">
                  <a:moveTo>
                    <a:pt x="133548" y="213421"/>
                  </a:moveTo>
                  <a:lnTo>
                    <a:pt x="5738" y="213421"/>
                  </a:lnTo>
                  <a:cubicBezTo>
                    <a:pt x="2554" y="213371"/>
                    <a:pt x="0" y="210776"/>
                    <a:pt x="0" y="207592"/>
                  </a:cubicBezTo>
                  <a:lnTo>
                    <a:pt x="0" y="5829"/>
                  </a:lnTo>
                  <a:cubicBezTo>
                    <a:pt x="0" y="2610"/>
                    <a:pt x="2610" y="0"/>
                    <a:pt x="5829" y="0"/>
                  </a:cubicBezTo>
                  <a:lnTo>
                    <a:pt x="98938" y="0"/>
                  </a:lnTo>
                  <a:lnTo>
                    <a:pt x="121592" y="22654"/>
                  </a:lnTo>
                </a:path>
              </a:pathLst>
            </a:custGeom>
            <a:noFill/>
            <a:ln w="12700" cap="flat">
              <a:solidFill>
                <a:srgbClr val="EFF5ED"/>
              </a:solidFill>
              <a:prstDash val="solid"/>
              <a:round/>
            </a:ln>
          </p:spPr>
          <p:txBody>
            <a:bodyPr rtlCol="0" anchor="ctr"/>
            <a:lstStyle/>
            <a:p>
              <a:endParaRPr lang="en-US" sz="1013"/>
            </a:p>
          </p:txBody>
        </p:sp>
        <p:sp>
          <p:nvSpPr>
            <p:cNvPr id="144" name="Freeform: Shape 1403">
              <a:extLst>
                <a:ext uri="{FF2B5EF4-FFF2-40B4-BE49-F238E27FC236}">
                  <a16:creationId xmlns:a16="http://schemas.microsoft.com/office/drawing/2014/main" id="{9C35670A-9115-46B7-9E79-68BA177C326A}"/>
                </a:ext>
              </a:extLst>
            </p:cNvPr>
            <p:cNvSpPr/>
            <p:nvPr/>
          </p:nvSpPr>
          <p:spPr>
            <a:xfrm>
              <a:off x="6898321" y="2196812"/>
              <a:ext cx="2286" cy="86090"/>
            </a:xfrm>
            <a:custGeom>
              <a:avLst/>
              <a:gdLst>
                <a:gd name="connsiteX0" fmla="*/ 0 w 2286"/>
                <a:gd name="connsiteY0" fmla="*/ 0 h 86090"/>
                <a:gd name="connsiteX1" fmla="*/ 0 w 2286"/>
                <a:gd name="connsiteY1" fmla="*/ 86091 h 86090"/>
              </a:gdLst>
              <a:ahLst/>
              <a:cxnLst>
                <a:cxn ang="0">
                  <a:pos x="connsiteX0" y="connsiteY0"/>
                </a:cxn>
                <a:cxn ang="0">
                  <a:pos x="connsiteX1" y="connsiteY1"/>
                </a:cxn>
              </a:cxnLst>
              <a:rect l="l" t="t" r="r" b="b"/>
              <a:pathLst>
                <a:path w="2286" h="86090">
                  <a:moveTo>
                    <a:pt x="0" y="0"/>
                  </a:moveTo>
                  <a:lnTo>
                    <a:pt x="0" y="86091"/>
                  </a:lnTo>
                </a:path>
              </a:pathLst>
            </a:custGeom>
            <a:ln w="12700" cap="flat">
              <a:solidFill>
                <a:srgbClr val="EFF5ED"/>
              </a:solidFill>
              <a:prstDash val="solid"/>
              <a:round/>
            </a:ln>
          </p:spPr>
          <p:txBody>
            <a:bodyPr rtlCol="0" anchor="ctr"/>
            <a:lstStyle/>
            <a:p>
              <a:endParaRPr lang="en-US" sz="1013"/>
            </a:p>
          </p:txBody>
        </p:sp>
        <p:sp>
          <p:nvSpPr>
            <p:cNvPr id="145" name="Freeform: Shape 1404">
              <a:extLst>
                <a:ext uri="{FF2B5EF4-FFF2-40B4-BE49-F238E27FC236}">
                  <a16:creationId xmlns:a16="http://schemas.microsoft.com/office/drawing/2014/main" id="{9079ACCD-0F8F-4439-AE5F-00D6445742D0}"/>
                </a:ext>
              </a:extLst>
            </p:cNvPr>
            <p:cNvSpPr/>
            <p:nvPr/>
          </p:nvSpPr>
          <p:spPr>
            <a:xfrm>
              <a:off x="6848692" y="2103543"/>
              <a:ext cx="24825" cy="49629"/>
            </a:xfrm>
            <a:custGeom>
              <a:avLst/>
              <a:gdLst>
                <a:gd name="connsiteX0" fmla="*/ 22654 w 24825"/>
                <a:gd name="connsiteY0" fmla="*/ 22654 h 49629"/>
                <a:gd name="connsiteX1" fmla="*/ 0 w 24825"/>
                <a:gd name="connsiteY1" fmla="*/ 0 h 49629"/>
                <a:gd name="connsiteX2" fmla="*/ 0 w 24825"/>
                <a:gd name="connsiteY2" fmla="*/ 49629 h 49629"/>
                <a:gd name="connsiteX3" fmla="*/ 24826 w 24825"/>
                <a:gd name="connsiteY3" fmla="*/ 49629 h 49629"/>
              </a:gdLst>
              <a:ahLst/>
              <a:cxnLst>
                <a:cxn ang="0">
                  <a:pos x="connsiteX0" y="connsiteY0"/>
                </a:cxn>
                <a:cxn ang="0">
                  <a:pos x="connsiteX1" y="connsiteY1"/>
                </a:cxn>
                <a:cxn ang="0">
                  <a:pos x="connsiteX2" y="connsiteY2"/>
                </a:cxn>
                <a:cxn ang="0">
                  <a:pos x="connsiteX3" y="connsiteY3"/>
                </a:cxn>
              </a:cxnLst>
              <a:rect l="l" t="t" r="r" b="b"/>
              <a:pathLst>
                <a:path w="24825" h="49629">
                  <a:moveTo>
                    <a:pt x="22654" y="22654"/>
                  </a:moveTo>
                  <a:lnTo>
                    <a:pt x="0" y="0"/>
                  </a:lnTo>
                  <a:lnTo>
                    <a:pt x="0" y="49629"/>
                  </a:lnTo>
                  <a:lnTo>
                    <a:pt x="24826" y="49629"/>
                  </a:lnTo>
                </a:path>
              </a:pathLst>
            </a:custGeom>
            <a:noFill/>
            <a:ln w="12700" cap="flat">
              <a:solidFill>
                <a:srgbClr val="EFF5ED"/>
              </a:solidFill>
              <a:prstDash val="solid"/>
              <a:round/>
            </a:ln>
          </p:spPr>
          <p:txBody>
            <a:bodyPr rtlCol="0" anchor="ctr"/>
            <a:lstStyle/>
            <a:p>
              <a:endParaRPr lang="en-US" sz="1013"/>
            </a:p>
          </p:txBody>
        </p:sp>
        <p:sp>
          <p:nvSpPr>
            <p:cNvPr id="146" name="Freeform: Shape 1405">
              <a:extLst>
                <a:ext uri="{FF2B5EF4-FFF2-40B4-BE49-F238E27FC236}">
                  <a16:creationId xmlns:a16="http://schemas.microsoft.com/office/drawing/2014/main" id="{B9E39FC7-F14C-4DEA-8431-8156810980A3}"/>
                </a:ext>
              </a:extLst>
            </p:cNvPr>
            <p:cNvSpPr/>
            <p:nvPr/>
          </p:nvSpPr>
          <p:spPr>
            <a:xfrm>
              <a:off x="6771585" y="2193223"/>
              <a:ext cx="104973" cy="2286"/>
            </a:xfrm>
            <a:custGeom>
              <a:avLst/>
              <a:gdLst>
                <a:gd name="connsiteX0" fmla="*/ 0 w 104973"/>
                <a:gd name="connsiteY0" fmla="*/ 0 h 2286"/>
                <a:gd name="connsiteX1" fmla="*/ 104973 w 104973"/>
                <a:gd name="connsiteY1" fmla="*/ 0 h 2286"/>
              </a:gdLst>
              <a:ahLst/>
              <a:cxnLst>
                <a:cxn ang="0">
                  <a:pos x="connsiteX0" y="connsiteY0"/>
                </a:cxn>
                <a:cxn ang="0">
                  <a:pos x="connsiteX1" y="connsiteY1"/>
                </a:cxn>
              </a:cxnLst>
              <a:rect l="l" t="t" r="r" b="b"/>
              <a:pathLst>
                <a:path w="104973" h="2286">
                  <a:moveTo>
                    <a:pt x="0" y="0"/>
                  </a:moveTo>
                  <a:lnTo>
                    <a:pt x="104973" y="0"/>
                  </a:lnTo>
                </a:path>
              </a:pathLst>
            </a:custGeom>
            <a:ln w="12700" cap="flat">
              <a:solidFill>
                <a:srgbClr val="EFF5ED"/>
              </a:solidFill>
              <a:prstDash val="solid"/>
              <a:round/>
            </a:ln>
          </p:spPr>
          <p:txBody>
            <a:bodyPr rtlCol="0" anchor="ctr"/>
            <a:lstStyle/>
            <a:p>
              <a:endParaRPr lang="en-US" sz="1013"/>
            </a:p>
          </p:txBody>
        </p:sp>
        <p:sp>
          <p:nvSpPr>
            <p:cNvPr id="147" name="Freeform: Shape 1406">
              <a:extLst>
                <a:ext uri="{FF2B5EF4-FFF2-40B4-BE49-F238E27FC236}">
                  <a16:creationId xmlns:a16="http://schemas.microsoft.com/office/drawing/2014/main" id="{3ACA6051-23FD-428D-80AC-E16252AA463E}"/>
                </a:ext>
              </a:extLst>
            </p:cNvPr>
            <p:cNvSpPr/>
            <p:nvPr/>
          </p:nvSpPr>
          <p:spPr>
            <a:xfrm>
              <a:off x="6771585" y="2222301"/>
              <a:ext cx="104973" cy="2286"/>
            </a:xfrm>
            <a:custGeom>
              <a:avLst/>
              <a:gdLst>
                <a:gd name="connsiteX0" fmla="*/ 0 w 104973"/>
                <a:gd name="connsiteY0" fmla="*/ 0 h 2286"/>
                <a:gd name="connsiteX1" fmla="*/ 104973 w 104973"/>
                <a:gd name="connsiteY1" fmla="*/ 0 h 2286"/>
              </a:gdLst>
              <a:ahLst/>
              <a:cxnLst>
                <a:cxn ang="0">
                  <a:pos x="connsiteX0" y="connsiteY0"/>
                </a:cxn>
                <a:cxn ang="0">
                  <a:pos x="connsiteX1" y="connsiteY1"/>
                </a:cxn>
              </a:cxnLst>
              <a:rect l="l" t="t" r="r" b="b"/>
              <a:pathLst>
                <a:path w="104973" h="2286">
                  <a:moveTo>
                    <a:pt x="0" y="0"/>
                  </a:moveTo>
                  <a:lnTo>
                    <a:pt x="104973" y="0"/>
                  </a:lnTo>
                </a:path>
              </a:pathLst>
            </a:custGeom>
            <a:ln w="12700" cap="flat">
              <a:solidFill>
                <a:srgbClr val="EFF5ED"/>
              </a:solidFill>
              <a:prstDash val="solid"/>
              <a:round/>
            </a:ln>
          </p:spPr>
          <p:txBody>
            <a:bodyPr rtlCol="0" anchor="ctr"/>
            <a:lstStyle/>
            <a:p>
              <a:endParaRPr lang="en-US" sz="1013"/>
            </a:p>
          </p:txBody>
        </p:sp>
        <p:sp>
          <p:nvSpPr>
            <p:cNvPr id="148" name="Freeform: Shape 1407">
              <a:extLst>
                <a:ext uri="{FF2B5EF4-FFF2-40B4-BE49-F238E27FC236}">
                  <a16:creationId xmlns:a16="http://schemas.microsoft.com/office/drawing/2014/main" id="{6FE1ABFD-30E4-4669-AC32-2280D6F62A03}"/>
                </a:ext>
              </a:extLst>
            </p:cNvPr>
            <p:cNvSpPr/>
            <p:nvPr/>
          </p:nvSpPr>
          <p:spPr>
            <a:xfrm>
              <a:off x="6771585" y="2251402"/>
              <a:ext cx="102321" cy="2286"/>
            </a:xfrm>
            <a:custGeom>
              <a:avLst/>
              <a:gdLst>
                <a:gd name="connsiteX0" fmla="*/ 0 w 102321"/>
                <a:gd name="connsiteY0" fmla="*/ 0 h 2286"/>
                <a:gd name="connsiteX1" fmla="*/ 102321 w 102321"/>
                <a:gd name="connsiteY1" fmla="*/ 0 h 2286"/>
              </a:gdLst>
              <a:ahLst/>
              <a:cxnLst>
                <a:cxn ang="0">
                  <a:pos x="connsiteX0" y="connsiteY0"/>
                </a:cxn>
                <a:cxn ang="0">
                  <a:pos x="connsiteX1" y="connsiteY1"/>
                </a:cxn>
              </a:cxnLst>
              <a:rect l="l" t="t" r="r" b="b"/>
              <a:pathLst>
                <a:path w="102321" h="2286">
                  <a:moveTo>
                    <a:pt x="0" y="0"/>
                  </a:moveTo>
                  <a:lnTo>
                    <a:pt x="102321" y="0"/>
                  </a:lnTo>
                </a:path>
              </a:pathLst>
            </a:custGeom>
            <a:ln w="12700" cap="flat">
              <a:solidFill>
                <a:srgbClr val="EFF5ED"/>
              </a:solidFill>
              <a:prstDash val="solid"/>
              <a:round/>
            </a:ln>
          </p:spPr>
          <p:txBody>
            <a:bodyPr rtlCol="0" anchor="ctr"/>
            <a:lstStyle/>
            <a:p>
              <a:endParaRPr lang="en-US" sz="1013"/>
            </a:p>
          </p:txBody>
        </p:sp>
        <p:sp>
          <p:nvSpPr>
            <p:cNvPr id="149" name="Freeform: Shape 1408">
              <a:extLst>
                <a:ext uri="{FF2B5EF4-FFF2-40B4-BE49-F238E27FC236}">
                  <a16:creationId xmlns:a16="http://schemas.microsoft.com/office/drawing/2014/main" id="{434D0F2F-DA45-4074-9345-5299780ECB67}"/>
                </a:ext>
              </a:extLst>
            </p:cNvPr>
            <p:cNvSpPr/>
            <p:nvPr/>
          </p:nvSpPr>
          <p:spPr>
            <a:xfrm>
              <a:off x="6771585" y="2280479"/>
              <a:ext cx="36073" cy="2286"/>
            </a:xfrm>
            <a:custGeom>
              <a:avLst/>
              <a:gdLst>
                <a:gd name="connsiteX0" fmla="*/ 0 w 36073"/>
                <a:gd name="connsiteY0" fmla="*/ 0 h 2286"/>
                <a:gd name="connsiteX1" fmla="*/ 36073 w 36073"/>
                <a:gd name="connsiteY1" fmla="*/ 0 h 2286"/>
              </a:gdLst>
              <a:ahLst/>
              <a:cxnLst>
                <a:cxn ang="0">
                  <a:pos x="connsiteX0" y="connsiteY0"/>
                </a:cxn>
                <a:cxn ang="0">
                  <a:pos x="connsiteX1" y="connsiteY1"/>
                </a:cxn>
              </a:cxnLst>
              <a:rect l="l" t="t" r="r" b="b"/>
              <a:pathLst>
                <a:path w="36073" h="2286">
                  <a:moveTo>
                    <a:pt x="0" y="0"/>
                  </a:moveTo>
                  <a:lnTo>
                    <a:pt x="36073" y="0"/>
                  </a:lnTo>
                </a:path>
              </a:pathLst>
            </a:custGeom>
            <a:ln w="12700" cap="flat">
              <a:solidFill>
                <a:srgbClr val="EFF5ED"/>
              </a:solidFill>
              <a:prstDash val="solid"/>
              <a:round/>
            </a:ln>
          </p:spPr>
          <p:txBody>
            <a:bodyPr rtlCol="0" anchor="ctr"/>
            <a:lstStyle/>
            <a:p>
              <a:endParaRPr lang="en-US" sz="1013"/>
            </a:p>
          </p:txBody>
        </p:sp>
        <p:sp>
          <p:nvSpPr>
            <p:cNvPr id="150" name="Freeform: Shape 1409">
              <a:extLst>
                <a:ext uri="{FF2B5EF4-FFF2-40B4-BE49-F238E27FC236}">
                  <a16:creationId xmlns:a16="http://schemas.microsoft.com/office/drawing/2014/main" id="{22007B16-D7D0-4AC9-A16C-000E10A8065B}"/>
                </a:ext>
              </a:extLst>
            </p:cNvPr>
            <p:cNvSpPr/>
            <p:nvPr/>
          </p:nvSpPr>
          <p:spPr>
            <a:xfrm>
              <a:off x="6771585" y="2164122"/>
              <a:ext cx="59390" cy="2286"/>
            </a:xfrm>
            <a:custGeom>
              <a:avLst/>
              <a:gdLst>
                <a:gd name="connsiteX0" fmla="*/ 0 w 59390"/>
                <a:gd name="connsiteY0" fmla="*/ 0 h 2286"/>
                <a:gd name="connsiteX1" fmla="*/ 59390 w 59390"/>
                <a:gd name="connsiteY1" fmla="*/ 0 h 2286"/>
              </a:gdLst>
              <a:ahLst/>
              <a:cxnLst>
                <a:cxn ang="0">
                  <a:pos x="connsiteX0" y="connsiteY0"/>
                </a:cxn>
                <a:cxn ang="0">
                  <a:pos x="connsiteX1" y="connsiteY1"/>
                </a:cxn>
              </a:cxnLst>
              <a:rect l="l" t="t" r="r" b="b"/>
              <a:pathLst>
                <a:path w="59390" h="2286">
                  <a:moveTo>
                    <a:pt x="0" y="0"/>
                  </a:moveTo>
                  <a:lnTo>
                    <a:pt x="59390" y="0"/>
                  </a:lnTo>
                </a:path>
              </a:pathLst>
            </a:custGeom>
            <a:ln w="12700" cap="flat">
              <a:solidFill>
                <a:srgbClr val="EFF5ED"/>
              </a:solidFill>
              <a:prstDash val="solid"/>
              <a:round/>
            </a:ln>
          </p:spPr>
          <p:txBody>
            <a:bodyPr rtlCol="0" anchor="ctr"/>
            <a:lstStyle/>
            <a:p>
              <a:endParaRPr lang="en-US" sz="1013"/>
            </a:p>
          </p:txBody>
        </p:sp>
      </p:grpSp>
      <p:grpSp>
        <p:nvGrpSpPr>
          <p:cNvPr id="151" name="Graphic 305">
            <a:extLst>
              <a:ext uri="{FF2B5EF4-FFF2-40B4-BE49-F238E27FC236}">
                <a16:creationId xmlns:a16="http://schemas.microsoft.com/office/drawing/2014/main" id="{E3F06468-AF59-4639-ACAF-883C7212EA18}"/>
              </a:ext>
            </a:extLst>
          </p:cNvPr>
          <p:cNvGrpSpPr/>
          <p:nvPr/>
        </p:nvGrpSpPr>
        <p:grpSpPr>
          <a:xfrm>
            <a:off x="6809316" y="1900325"/>
            <a:ext cx="771455" cy="867441"/>
            <a:chOff x="5935543" y="2016469"/>
            <a:chExt cx="257403" cy="352874"/>
          </a:xfrm>
        </p:grpSpPr>
        <p:sp>
          <p:nvSpPr>
            <p:cNvPr id="152" name="Freeform: Shape 1379">
              <a:extLst>
                <a:ext uri="{FF2B5EF4-FFF2-40B4-BE49-F238E27FC236}">
                  <a16:creationId xmlns:a16="http://schemas.microsoft.com/office/drawing/2014/main" id="{94B87F88-B3E7-4922-8D69-35C2249C3FA5}"/>
                </a:ext>
              </a:extLst>
            </p:cNvPr>
            <p:cNvSpPr/>
            <p:nvPr/>
          </p:nvSpPr>
          <p:spPr>
            <a:xfrm>
              <a:off x="6069319" y="2086329"/>
              <a:ext cx="28575" cy="4960"/>
            </a:xfrm>
            <a:custGeom>
              <a:avLst/>
              <a:gdLst>
                <a:gd name="connsiteX0" fmla="*/ 28575 w 28575"/>
                <a:gd name="connsiteY0" fmla="*/ 4961 h 4960"/>
                <a:gd name="connsiteX1" fmla="*/ 22860 w 28575"/>
                <a:gd name="connsiteY1" fmla="*/ 3292 h 4960"/>
                <a:gd name="connsiteX2" fmla="*/ 0 w 28575"/>
                <a:gd name="connsiteY2" fmla="*/ 0 h 4960"/>
              </a:gdLst>
              <a:ahLst/>
              <a:cxnLst>
                <a:cxn ang="0">
                  <a:pos x="connsiteX0" y="connsiteY0"/>
                </a:cxn>
                <a:cxn ang="0">
                  <a:pos x="connsiteX1" y="connsiteY1"/>
                </a:cxn>
                <a:cxn ang="0">
                  <a:pos x="connsiteX2" y="connsiteY2"/>
                </a:cxn>
              </a:cxnLst>
              <a:rect l="l" t="t" r="r" b="b"/>
              <a:pathLst>
                <a:path w="28575" h="4960">
                  <a:moveTo>
                    <a:pt x="28575" y="4961"/>
                  </a:moveTo>
                  <a:cubicBezTo>
                    <a:pt x="26723" y="4366"/>
                    <a:pt x="24803" y="3795"/>
                    <a:pt x="22860" y="3292"/>
                  </a:cubicBezTo>
                  <a:cubicBezTo>
                    <a:pt x="15387" y="1343"/>
                    <a:pt x="7720" y="238"/>
                    <a:pt x="0" y="0"/>
                  </a:cubicBezTo>
                </a:path>
              </a:pathLst>
            </a:custGeom>
            <a:noFill/>
            <a:ln w="12700" cap="flat">
              <a:solidFill>
                <a:srgbClr val="527FFF"/>
              </a:solidFill>
              <a:prstDash val="solid"/>
              <a:round/>
            </a:ln>
          </p:spPr>
          <p:txBody>
            <a:bodyPr rtlCol="0" anchor="ctr"/>
            <a:lstStyle/>
            <a:p>
              <a:endParaRPr lang="en-US" sz="1013"/>
            </a:p>
          </p:txBody>
        </p:sp>
        <p:sp>
          <p:nvSpPr>
            <p:cNvPr id="153" name="Freeform: Shape 1380">
              <a:extLst>
                <a:ext uri="{FF2B5EF4-FFF2-40B4-BE49-F238E27FC236}">
                  <a16:creationId xmlns:a16="http://schemas.microsoft.com/office/drawing/2014/main" id="{5CC8FA02-6022-4B42-8CC2-C8F39EF39204}"/>
                </a:ext>
              </a:extLst>
            </p:cNvPr>
            <p:cNvSpPr/>
            <p:nvPr/>
          </p:nvSpPr>
          <p:spPr>
            <a:xfrm>
              <a:off x="6110902" y="2096274"/>
              <a:ext cx="63243" cy="116586"/>
            </a:xfrm>
            <a:custGeom>
              <a:avLst/>
              <a:gdLst>
                <a:gd name="connsiteX0" fmla="*/ 61722 w 63243"/>
                <a:gd name="connsiteY0" fmla="*/ 116586 h 116586"/>
                <a:gd name="connsiteX1" fmla="*/ 0 w 63243"/>
                <a:gd name="connsiteY1" fmla="*/ 0 h 116586"/>
              </a:gdLst>
              <a:ahLst/>
              <a:cxnLst>
                <a:cxn ang="0">
                  <a:pos x="connsiteX0" y="connsiteY0"/>
                </a:cxn>
                <a:cxn ang="0">
                  <a:pos x="connsiteX1" y="connsiteY1"/>
                </a:cxn>
              </a:cxnLst>
              <a:rect l="l" t="t" r="r" b="b"/>
              <a:pathLst>
                <a:path w="63243" h="116586">
                  <a:moveTo>
                    <a:pt x="61722" y="116586"/>
                  </a:moveTo>
                  <a:cubicBezTo>
                    <a:pt x="68306" y="82296"/>
                    <a:pt x="54567" y="24597"/>
                    <a:pt x="0" y="0"/>
                  </a:cubicBezTo>
                </a:path>
              </a:pathLst>
            </a:custGeom>
            <a:noFill/>
            <a:ln w="12700" cap="flat">
              <a:solidFill>
                <a:srgbClr val="527FFF"/>
              </a:solidFill>
              <a:prstDash val="solid"/>
              <a:round/>
            </a:ln>
          </p:spPr>
          <p:txBody>
            <a:bodyPr rtlCol="0" anchor="ctr"/>
            <a:lstStyle/>
            <a:p>
              <a:endParaRPr lang="en-US" sz="1013"/>
            </a:p>
          </p:txBody>
        </p:sp>
        <p:sp>
          <p:nvSpPr>
            <p:cNvPr id="154" name="Freeform: Shape 1381">
              <a:extLst>
                <a:ext uri="{FF2B5EF4-FFF2-40B4-BE49-F238E27FC236}">
                  <a16:creationId xmlns:a16="http://schemas.microsoft.com/office/drawing/2014/main" id="{C5B35827-1547-4CCD-8328-7DEEF99BE79A}"/>
                </a:ext>
              </a:extLst>
            </p:cNvPr>
            <p:cNvSpPr/>
            <p:nvPr/>
          </p:nvSpPr>
          <p:spPr>
            <a:xfrm>
              <a:off x="6155936" y="2192468"/>
              <a:ext cx="37010" cy="25214"/>
            </a:xfrm>
            <a:custGeom>
              <a:avLst/>
              <a:gdLst>
                <a:gd name="connsiteX0" fmla="*/ 37010 w 37010"/>
                <a:gd name="connsiteY0" fmla="*/ 8024 h 25214"/>
                <a:gd name="connsiteX1" fmla="*/ 34153 w 37010"/>
                <a:gd name="connsiteY1" fmla="*/ 4458 h 25214"/>
                <a:gd name="connsiteX2" fmla="*/ 16574 w 37010"/>
                <a:gd name="connsiteY2" fmla="*/ 18562 h 25214"/>
                <a:gd name="connsiteX3" fmla="*/ 3772 w 37010"/>
                <a:gd name="connsiteY3" fmla="*/ 0 h 25214"/>
                <a:gd name="connsiteX4" fmla="*/ 0 w 37010"/>
                <a:gd name="connsiteY4" fmla="*/ 2606 h 25214"/>
                <a:gd name="connsiteX5" fmla="*/ 15591 w 37010"/>
                <a:gd name="connsiteY5" fmla="*/ 25215 h 25214"/>
                <a:gd name="connsiteX6" fmla="*/ 37010 w 37010"/>
                <a:gd name="connsiteY6" fmla="*/ 8024 h 25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010" h="25214">
                  <a:moveTo>
                    <a:pt x="37010" y="8024"/>
                  </a:moveTo>
                  <a:lnTo>
                    <a:pt x="34153" y="4458"/>
                  </a:lnTo>
                  <a:lnTo>
                    <a:pt x="16574" y="18562"/>
                  </a:lnTo>
                  <a:lnTo>
                    <a:pt x="3772" y="0"/>
                  </a:lnTo>
                  <a:lnTo>
                    <a:pt x="0" y="2606"/>
                  </a:lnTo>
                  <a:lnTo>
                    <a:pt x="15591" y="25215"/>
                  </a:lnTo>
                  <a:lnTo>
                    <a:pt x="37010" y="8024"/>
                  </a:lnTo>
                  <a:close/>
                </a:path>
              </a:pathLst>
            </a:custGeom>
            <a:solidFill>
              <a:srgbClr val="527FFF"/>
            </a:solidFill>
            <a:ln w="12700" cap="flat">
              <a:noFill/>
              <a:prstDash val="solid"/>
              <a:miter/>
            </a:ln>
          </p:spPr>
          <p:txBody>
            <a:bodyPr rtlCol="0" anchor="ctr"/>
            <a:lstStyle/>
            <a:p>
              <a:endParaRPr lang="en-US" sz="1013"/>
            </a:p>
          </p:txBody>
        </p:sp>
        <p:sp>
          <p:nvSpPr>
            <p:cNvPr id="155" name="Freeform: Shape 1382">
              <a:extLst>
                <a:ext uri="{FF2B5EF4-FFF2-40B4-BE49-F238E27FC236}">
                  <a16:creationId xmlns:a16="http://schemas.microsoft.com/office/drawing/2014/main" id="{29EC2CB8-814C-4930-9DEB-655BEC9F2F86}"/>
                </a:ext>
              </a:extLst>
            </p:cNvPr>
            <p:cNvSpPr/>
            <p:nvPr/>
          </p:nvSpPr>
          <p:spPr>
            <a:xfrm>
              <a:off x="5954044" y="2181519"/>
              <a:ext cx="82562" cy="123238"/>
            </a:xfrm>
            <a:custGeom>
              <a:avLst/>
              <a:gdLst>
                <a:gd name="connsiteX0" fmla="*/ 2095 w 82562"/>
                <a:gd name="connsiteY0" fmla="*/ 0 h 123238"/>
                <a:gd name="connsiteX1" fmla="*/ 82563 w 82562"/>
                <a:gd name="connsiteY1" fmla="*/ 123238 h 123238"/>
              </a:gdLst>
              <a:ahLst/>
              <a:cxnLst>
                <a:cxn ang="0">
                  <a:pos x="connsiteX0" y="connsiteY0"/>
                </a:cxn>
                <a:cxn ang="0">
                  <a:pos x="connsiteX1" y="connsiteY1"/>
                </a:cxn>
              </a:cxnLst>
              <a:rect l="l" t="t" r="r" b="b"/>
              <a:pathLst>
                <a:path w="82562" h="123238">
                  <a:moveTo>
                    <a:pt x="2095" y="0"/>
                  </a:moveTo>
                  <a:cubicBezTo>
                    <a:pt x="-5128" y="35616"/>
                    <a:pt x="2827" y="108814"/>
                    <a:pt x="82563" y="123238"/>
                  </a:cubicBezTo>
                </a:path>
              </a:pathLst>
            </a:custGeom>
            <a:noFill/>
            <a:ln w="12700" cap="flat">
              <a:solidFill>
                <a:srgbClr val="527FFF"/>
              </a:solidFill>
              <a:prstDash val="solid"/>
              <a:round/>
            </a:ln>
          </p:spPr>
          <p:txBody>
            <a:bodyPr rtlCol="0" anchor="ctr"/>
            <a:lstStyle/>
            <a:p>
              <a:endParaRPr lang="en-US" sz="1013"/>
            </a:p>
          </p:txBody>
        </p:sp>
        <p:sp>
          <p:nvSpPr>
            <p:cNvPr id="156" name="Freeform: Shape 1383">
              <a:extLst>
                <a:ext uri="{FF2B5EF4-FFF2-40B4-BE49-F238E27FC236}">
                  <a16:creationId xmlns:a16="http://schemas.microsoft.com/office/drawing/2014/main" id="{297F85C8-A307-4EF4-9514-416A7747C382}"/>
                </a:ext>
              </a:extLst>
            </p:cNvPr>
            <p:cNvSpPr/>
            <p:nvPr/>
          </p:nvSpPr>
          <p:spPr>
            <a:xfrm>
              <a:off x="5935543" y="2176626"/>
              <a:ext cx="36896" cy="25420"/>
            </a:xfrm>
            <a:custGeom>
              <a:avLst/>
              <a:gdLst>
                <a:gd name="connsiteX0" fmla="*/ 0 w 36896"/>
                <a:gd name="connsiteY0" fmla="*/ 16802 h 25420"/>
                <a:gd name="connsiteX1" fmla="*/ 2789 w 36896"/>
                <a:gd name="connsiteY1" fmla="*/ 20414 h 25420"/>
                <a:gd name="connsiteX2" fmla="*/ 20620 w 36896"/>
                <a:gd name="connsiteY2" fmla="*/ 6629 h 25420"/>
                <a:gd name="connsiteX3" fmla="*/ 33078 w 36896"/>
                <a:gd name="connsiteY3" fmla="*/ 25420 h 25420"/>
                <a:gd name="connsiteX4" fmla="*/ 36896 w 36896"/>
                <a:gd name="connsiteY4" fmla="*/ 22883 h 25420"/>
                <a:gd name="connsiteX5" fmla="*/ 21717 w 36896"/>
                <a:gd name="connsiteY5" fmla="*/ 0 h 25420"/>
                <a:gd name="connsiteX6" fmla="*/ 0 w 36896"/>
                <a:gd name="connsiteY6" fmla="*/ 16802 h 25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896" h="25420">
                  <a:moveTo>
                    <a:pt x="0" y="16802"/>
                  </a:moveTo>
                  <a:lnTo>
                    <a:pt x="2789" y="20414"/>
                  </a:lnTo>
                  <a:lnTo>
                    <a:pt x="20620" y="6629"/>
                  </a:lnTo>
                  <a:lnTo>
                    <a:pt x="33078" y="25420"/>
                  </a:lnTo>
                  <a:lnTo>
                    <a:pt x="36896" y="22883"/>
                  </a:lnTo>
                  <a:lnTo>
                    <a:pt x="21717" y="0"/>
                  </a:lnTo>
                  <a:lnTo>
                    <a:pt x="0" y="16802"/>
                  </a:lnTo>
                  <a:close/>
                </a:path>
              </a:pathLst>
            </a:custGeom>
            <a:solidFill>
              <a:srgbClr val="527FFF"/>
            </a:solidFill>
            <a:ln w="12700" cap="flat">
              <a:noFill/>
              <a:prstDash val="solid"/>
              <a:miter/>
            </a:ln>
          </p:spPr>
          <p:txBody>
            <a:bodyPr rtlCol="0" anchor="ctr"/>
            <a:lstStyle/>
            <a:p>
              <a:endParaRPr lang="en-US" sz="1013"/>
            </a:p>
          </p:txBody>
        </p:sp>
        <p:sp>
          <p:nvSpPr>
            <p:cNvPr id="157" name="Freeform: Shape 1384">
              <a:extLst>
                <a:ext uri="{FF2B5EF4-FFF2-40B4-BE49-F238E27FC236}">
                  <a16:creationId xmlns:a16="http://schemas.microsoft.com/office/drawing/2014/main" id="{3C934D12-BEB7-40BA-86AD-901D5F1AE13A}"/>
                </a:ext>
              </a:extLst>
            </p:cNvPr>
            <p:cNvSpPr/>
            <p:nvPr/>
          </p:nvSpPr>
          <p:spPr>
            <a:xfrm>
              <a:off x="5950722" y="2016469"/>
              <a:ext cx="100286" cy="143995"/>
            </a:xfrm>
            <a:custGeom>
              <a:avLst/>
              <a:gdLst>
                <a:gd name="connsiteX0" fmla="*/ 0 w 100286"/>
                <a:gd name="connsiteY0" fmla="*/ 140063 h 143995"/>
                <a:gd name="connsiteX1" fmla="*/ 0 w 100286"/>
                <a:gd name="connsiteY1" fmla="*/ 3932 h 143995"/>
                <a:gd name="connsiteX2" fmla="*/ 3932 w 100286"/>
                <a:gd name="connsiteY2" fmla="*/ 0 h 143995"/>
                <a:gd name="connsiteX3" fmla="*/ 66820 w 100286"/>
                <a:gd name="connsiteY3" fmla="*/ 0 h 143995"/>
                <a:gd name="connsiteX4" fmla="*/ 100287 w 100286"/>
                <a:gd name="connsiteY4" fmla="*/ 33490 h 143995"/>
                <a:gd name="connsiteX5" fmla="*/ 100287 w 100286"/>
                <a:gd name="connsiteY5" fmla="*/ 140063 h 143995"/>
                <a:gd name="connsiteX6" fmla="*/ 96355 w 100286"/>
                <a:gd name="connsiteY6" fmla="*/ 143995 h 143995"/>
                <a:gd name="connsiteX7" fmla="*/ 3932 w 100286"/>
                <a:gd name="connsiteY7" fmla="*/ 143995 h 143995"/>
                <a:gd name="connsiteX8" fmla="*/ 0 w 100286"/>
                <a:gd name="connsiteY8" fmla="*/ 140063 h 143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0286" h="143995">
                  <a:moveTo>
                    <a:pt x="0" y="140063"/>
                  </a:moveTo>
                  <a:lnTo>
                    <a:pt x="0" y="3932"/>
                  </a:lnTo>
                  <a:cubicBezTo>
                    <a:pt x="0" y="1760"/>
                    <a:pt x="1760" y="0"/>
                    <a:pt x="3932" y="0"/>
                  </a:cubicBezTo>
                  <a:lnTo>
                    <a:pt x="66820" y="0"/>
                  </a:lnTo>
                  <a:lnTo>
                    <a:pt x="100287" y="33490"/>
                  </a:lnTo>
                  <a:lnTo>
                    <a:pt x="100287" y="140063"/>
                  </a:lnTo>
                  <a:cubicBezTo>
                    <a:pt x="100287" y="142235"/>
                    <a:pt x="98526" y="143995"/>
                    <a:pt x="96355" y="143995"/>
                  </a:cubicBezTo>
                  <a:lnTo>
                    <a:pt x="3932" y="143995"/>
                  </a:lnTo>
                  <a:cubicBezTo>
                    <a:pt x="1760" y="143995"/>
                    <a:pt x="0" y="142235"/>
                    <a:pt x="0" y="140063"/>
                  </a:cubicBezTo>
                  <a:close/>
                </a:path>
              </a:pathLst>
            </a:custGeom>
            <a:noFill/>
            <a:ln w="12700" cap="flat">
              <a:solidFill>
                <a:srgbClr val="EFF5ED"/>
              </a:solidFill>
              <a:prstDash val="solid"/>
              <a:round/>
            </a:ln>
          </p:spPr>
          <p:txBody>
            <a:bodyPr rtlCol="0" anchor="ctr"/>
            <a:lstStyle/>
            <a:p>
              <a:endParaRPr lang="en-US" sz="1013"/>
            </a:p>
          </p:txBody>
        </p:sp>
        <p:sp>
          <p:nvSpPr>
            <p:cNvPr id="158" name="Freeform: Shape 1385">
              <a:extLst>
                <a:ext uri="{FF2B5EF4-FFF2-40B4-BE49-F238E27FC236}">
                  <a16:creationId xmlns:a16="http://schemas.microsoft.com/office/drawing/2014/main" id="{AE2B2C31-2AFD-4311-AE68-AC1EA3903A17}"/>
                </a:ext>
              </a:extLst>
            </p:cNvPr>
            <p:cNvSpPr/>
            <p:nvPr/>
          </p:nvSpPr>
          <p:spPr>
            <a:xfrm>
              <a:off x="6017541" y="2016469"/>
              <a:ext cx="33489" cy="33489"/>
            </a:xfrm>
            <a:custGeom>
              <a:avLst/>
              <a:gdLst>
                <a:gd name="connsiteX0" fmla="*/ 0 w 33489"/>
                <a:gd name="connsiteY0" fmla="*/ 33490 h 33489"/>
                <a:gd name="connsiteX1" fmla="*/ 33490 w 33489"/>
                <a:gd name="connsiteY1" fmla="*/ 33490 h 33489"/>
                <a:gd name="connsiteX2" fmla="*/ 0 w 33489"/>
                <a:gd name="connsiteY2" fmla="*/ 0 h 33489"/>
                <a:gd name="connsiteX3" fmla="*/ 0 w 33489"/>
                <a:gd name="connsiteY3" fmla="*/ 33490 h 33489"/>
              </a:gdLst>
              <a:ahLst/>
              <a:cxnLst>
                <a:cxn ang="0">
                  <a:pos x="connsiteX0" y="connsiteY0"/>
                </a:cxn>
                <a:cxn ang="0">
                  <a:pos x="connsiteX1" y="connsiteY1"/>
                </a:cxn>
                <a:cxn ang="0">
                  <a:pos x="connsiteX2" y="connsiteY2"/>
                </a:cxn>
                <a:cxn ang="0">
                  <a:pos x="connsiteX3" y="connsiteY3"/>
                </a:cxn>
              </a:cxnLst>
              <a:rect l="l" t="t" r="r" b="b"/>
              <a:pathLst>
                <a:path w="33489" h="33489">
                  <a:moveTo>
                    <a:pt x="0" y="33490"/>
                  </a:moveTo>
                  <a:lnTo>
                    <a:pt x="33490" y="33490"/>
                  </a:lnTo>
                  <a:lnTo>
                    <a:pt x="0" y="0"/>
                  </a:lnTo>
                  <a:lnTo>
                    <a:pt x="0" y="33490"/>
                  </a:lnTo>
                  <a:close/>
                </a:path>
              </a:pathLst>
            </a:custGeom>
            <a:noFill/>
            <a:ln w="12700" cap="flat">
              <a:solidFill>
                <a:srgbClr val="EFF5ED"/>
              </a:solidFill>
              <a:prstDash val="solid"/>
              <a:round/>
            </a:ln>
          </p:spPr>
          <p:txBody>
            <a:bodyPr rtlCol="0" anchor="ctr"/>
            <a:lstStyle/>
            <a:p>
              <a:endParaRPr lang="en-US" sz="1013"/>
            </a:p>
          </p:txBody>
        </p:sp>
        <p:sp>
          <p:nvSpPr>
            <p:cNvPr id="159" name="Freeform: Shape 1386">
              <a:extLst>
                <a:ext uri="{FF2B5EF4-FFF2-40B4-BE49-F238E27FC236}">
                  <a16:creationId xmlns:a16="http://schemas.microsoft.com/office/drawing/2014/main" id="{EA6A7778-4735-414B-B9A6-321C24DF166C}"/>
                </a:ext>
              </a:extLst>
            </p:cNvPr>
            <p:cNvSpPr/>
            <p:nvPr/>
          </p:nvSpPr>
          <p:spPr>
            <a:xfrm>
              <a:off x="5965512" y="2076980"/>
              <a:ext cx="70820" cy="2286"/>
            </a:xfrm>
            <a:custGeom>
              <a:avLst/>
              <a:gdLst>
                <a:gd name="connsiteX0" fmla="*/ 0 w 70820"/>
                <a:gd name="connsiteY0" fmla="*/ 0 h 2286"/>
                <a:gd name="connsiteX1" fmla="*/ 70820 w 70820"/>
                <a:gd name="connsiteY1" fmla="*/ 0 h 2286"/>
              </a:gdLst>
              <a:ahLst/>
              <a:cxnLst>
                <a:cxn ang="0">
                  <a:pos x="connsiteX0" y="connsiteY0"/>
                </a:cxn>
                <a:cxn ang="0">
                  <a:pos x="connsiteX1" y="connsiteY1"/>
                </a:cxn>
              </a:cxnLst>
              <a:rect l="l" t="t" r="r" b="b"/>
              <a:pathLst>
                <a:path w="70820" h="2286">
                  <a:moveTo>
                    <a:pt x="0" y="0"/>
                  </a:moveTo>
                  <a:lnTo>
                    <a:pt x="70820" y="0"/>
                  </a:lnTo>
                </a:path>
              </a:pathLst>
            </a:custGeom>
            <a:ln w="12700" cap="flat">
              <a:solidFill>
                <a:srgbClr val="EFF5ED"/>
              </a:solidFill>
              <a:prstDash val="solid"/>
              <a:round/>
            </a:ln>
          </p:spPr>
          <p:txBody>
            <a:bodyPr rtlCol="0" anchor="ctr"/>
            <a:lstStyle/>
            <a:p>
              <a:endParaRPr lang="en-US" sz="1013"/>
            </a:p>
          </p:txBody>
        </p:sp>
        <p:sp>
          <p:nvSpPr>
            <p:cNvPr id="160" name="Freeform: Shape 1387">
              <a:extLst>
                <a:ext uri="{FF2B5EF4-FFF2-40B4-BE49-F238E27FC236}">
                  <a16:creationId xmlns:a16="http://schemas.microsoft.com/office/drawing/2014/main" id="{F8693FFE-16DF-4A57-9CCD-9006B7DAF58A}"/>
                </a:ext>
              </a:extLst>
            </p:cNvPr>
            <p:cNvSpPr/>
            <p:nvPr/>
          </p:nvSpPr>
          <p:spPr>
            <a:xfrm>
              <a:off x="5965512" y="2096594"/>
              <a:ext cx="70820" cy="2286"/>
            </a:xfrm>
            <a:custGeom>
              <a:avLst/>
              <a:gdLst>
                <a:gd name="connsiteX0" fmla="*/ 0 w 70820"/>
                <a:gd name="connsiteY0" fmla="*/ 0 h 2286"/>
                <a:gd name="connsiteX1" fmla="*/ 70820 w 70820"/>
                <a:gd name="connsiteY1" fmla="*/ 0 h 2286"/>
              </a:gdLst>
              <a:ahLst/>
              <a:cxnLst>
                <a:cxn ang="0">
                  <a:pos x="connsiteX0" y="connsiteY0"/>
                </a:cxn>
                <a:cxn ang="0">
                  <a:pos x="connsiteX1" y="connsiteY1"/>
                </a:cxn>
              </a:cxnLst>
              <a:rect l="l" t="t" r="r" b="b"/>
              <a:pathLst>
                <a:path w="70820" h="2286">
                  <a:moveTo>
                    <a:pt x="0" y="0"/>
                  </a:moveTo>
                  <a:lnTo>
                    <a:pt x="70820" y="0"/>
                  </a:lnTo>
                </a:path>
              </a:pathLst>
            </a:custGeom>
            <a:ln w="12700" cap="flat">
              <a:solidFill>
                <a:srgbClr val="EFF5ED"/>
              </a:solidFill>
              <a:prstDash val="solid"/>
              <a:round/>
            </a:ln>
          </p:spPr>
          <p:txBody>
            <a:bodyPr rtlCol="0" anchor="ctr"/>
            <a:lstStyle/>
            <a:p>
              <a:endParaRPr lang="en-US" sz="1013"/>
            </a:p>
          </p:txBody>
        </p:sp>
        <p:sp>
          <p:nvSpPr>
            <p:cNvPr id="161" name="Freeform: Shape 1388">
              <a:extLst>
                <a:ext uri="{FF2B5EF4-FFF2-40B4-BE49-F238E27FC236}">
                  <a16:creationId xmlns:a16="http://schemas.microsoft.com/office/drawing/2014/main" id="{61A8E81F-0E04-45B5-ACF7-759DAA0A4DE5}"/>
                </a:ext>
              </a:extLst>
            </p:cNvPr>
            <p:cNvSpPr/>
            <p:nvPr/>
          </p:nvSpPr>
          <p:spPr>
            <a:xfrm>
              <a:off x="5965512" y="2116230"/>
              <a:ext cx="70820" cy="2286"/>
            </a:xfrm>
            <a:custGeom>
              <a:avLst/>
              <a:gdLst>
                <a:gd name="connsiteX0" fmla="*/ 0 w 70820"/>
                <a:gd name="connsiteY0" fmla="*/ 0 h 2286"/>
                <a:gd name="connsiteX1" fmla="*/ 70820 w 70820"/>
                <a:gd name="connsiteY1" fmla="*/ 0 h 2286"/>
              </a:gdLst>
              <a:ahLst/>
              <a:cxnLst>
                <a:cxn ang="0">
                  <a:pos x="connsiteX0" y="connsiteY0"/>
                </a:cxn>
                <a:cxn ang="0">
                  <a:pos x="connsiteX1" y="connsiteY1"/>
                </a:cxn>
              </a:cxnLst>
              <a:rect l="l" t="t" r="r" b="b"/>
              <a:pathLst>
                <a:path w="70820" h="2286">
                  <a:moveTo>
                    <a:pt x="0" y="0"/>
                  </a:moveTo>
                  <a:lnTo>
                    <a:pt x="70820" y="0"/>
                  </a:lnTo>
                </a:path>
              </a:pathLst>
            </a:custGeom>
            <a:ln w="12700" cap="flat">
              <a:solidFill>
                <a:srgbClr val="EFF5ED"/>
              </a:solidFill>
              <a:prstDash val="solid"/>
              <a:round/>
            </a:ln>
          </p:spPr>
          <p:txBody>
            <a:bodyPr rtlCol="0" anchor="ctr"/>
            <a:lstStyle/>
            <a:p>
              <a:endParaRPr lang="en-US" sz="1013"/>
            </a:p>
          </p:txBody>
        </p:sp>
        <p:sp>
          <p:nvSpPr>
            <p:cNvPr id="162" name="Freeform: Shape 1389">
              <a:extLst>
                <a:ext uri="{FF2B5EF4-FFF2-40B4-BE49-F238E27FC236}">
                  <a16:creationId xmlns:a16="http://schemas.microsoft.com/office/drawing/2014/main" id="{11162CF2-597D-4634-B843-413D7FB96766}"/>
                </a:ext>
              </a:extLst>
            </p:cNvPr>
            <p:cNvSpPr/>
            <p:nvPr/>
          </p:nvSpPr>
          <p:spPr>
            <a:xfrm>
              <a:off x="5965512" y="2135844"/>
              <a:ext cx="70820" cy="2286"/>
            </a:xfrm>
            <a:custGeom>
              <a:avLst/>
              <a:gdLst>
                <a:gd name="connsiteX0" fmla="*/ 0 w 70820"/>
                <a:gd name="connsiteY0" fmla="*/ 0 h 2286"/>
                <a:gd name="connsiteX1" fmla="*/ 70820 w 70820"/>
                <a:gd name="connsiteY1" fmla="*/ 0 h 2286"/>
              </a:gdLst>
              <a:ahLst/>
              <a:cxnLst>
                <a:cxn ang="0">
                  <a:pos x="connsiteX0" y="connsiteY0"/>
                </a:cxn>
                <a:cxn ang="0">
                  <a:pos x="connsiteX1" y="connsiteY1"/>
                </a:cxn>
              </a:cxnLst>
              <a:rect l="l" t="t" r="r" b="b"/>
              <a:pathLst>
                <a:path w="70820" h="2286">
                  <a:moveTo>
                    <a:pt x="0" y="0"/>
                  </a:moveTo>
                  <a:lnTo>
                    <a:pt x="70820" y="0"/>
                  </a:lnTo>
                </a:path>
              </a:pathLst>
            </a:custGeom>
            <a:ln w="12700" cap="flat">
              <a:solidFill>
                <a:srgbClr val="EFF5ED"/>
              </a:solidFill>
              <a:prstDash val="solid"/>
              <a:round/>
            </a:ln>
          </p:spPr>
          <p:txBody>
            <a:bodyPr rtlCol="0" anchor="ctr"/>
            <a:lstStyle/>
            <a:p>
              <a:endParaRPr lang="en-US" sz="1013"/>
            </a:p>
          </p:txBody>
        </p:sp>
        <p:sp>
          <p:nvSpPr>
            <p:cNvPr id="163" name="Freeform: Shape 1390">
              <a:extLst>
                <a:ext uri="{FF2B5EF4-FFF2-40B4-BE49-F238E27FC236}">
                  <a16:creationId xmlns:a16="http://schemas.microsoft.com/office/drawing/2014/main" id="{C0F9EBB2-3378-433F-A8B5-2CA85E12CD1F}"/>
                </a:ext>
              </a:extLst>
            </p:cNvPr>
            <p:cNvSpPr/>
            <p:nvPr/>
          </p:nvSpPr>
          <p:spPr>
            <a:xfrm>
              <a:off x="5965512" y="2057343"/>
              <a:ext cx="40073" cy="2286"/>
            </a:xfrm>
            <a:custGeom>
              <a:avLst/>
              <a:gdLst>
                <a:gd name="connsiteX0" fmla="*/ 0 w 40073"/>
                <a:gd name="connsiteY0" fmla="*/ 0 h 2286"/>
                <a:gd name="connsiteX1" fmla="*/ 40074 w 40073"/>
                <a:gd name="connsiteY1" fmla="*/ 0 h 2286"/>
              </a:gdLst>
              <a:ahLst/>
              <a:cxnLst>
                <a:cxn ang="0">
                  <a:pos x="connsiteX0" y="connsiteY0"/>
                </a:cxn>
                <a:cxn ang="0">
                  <a:pos x="connsiteX1" y="connsiteY1"/>
                </a:cxn>
              </a:cxnLst>
              <a:rect l="l" t="t" r="r" b="b"/>
              <a:pathLst>
                <a:path w="40073" h="2286">
                  <a:moveTo>
                    <a:pt x="0" y="0"/>
                  </a:moveTo>
                  <a:lnTo>
                    <a:pt x="40074" y="0"/>
                  </a:lnTo>
                </a:path>
              </a:pathLst>
            </a:custGeom>
            <a:ln w="12700" cap="flat">
              <a:solidFill>
                <a:srgbClr val="EFF5ED"/>
              </a:solidFill>
              <a:prstDash val="solid"/>
              <a:round/>
            </a:ln>
          </p:spPr>
          <p:txBody>
            <a:bodyPr rtlCol="0" anchor="ctr"/>
            <a:lstStyle/>
            <a:p>
              <a:endParaRPr lang="en-US" sz="1013"/>
            </a:p>
          </p:txBody>
        </p:sp>
        <p:sp>
          <p:nvSpPr>
            <p:cNvPr id="164" name="Freeform: Shape 1391">
              <a:extLst>
                <a:ext uri="{FF2B5EF4-FFF2-40B4-BE49-F238E27FC236}">
                  <a16:creationId xmlns:a16="http://schemas.microsoft.com/office/drawing/2014/main" id="{1591FF48-5D49-46E7-9146-389DF7FBB850}"/>
                </a:ext>
              </a:extLst>
            </p:cNvPr>
            <p:cNvSpPr/>
            <p:nvPr/>
          </p:nvSpPr>
          <p:spPr>
            <a:xfrm>
              <a:off x="6052289" y="2223558"/>
              <a:ext cx="117317" cy="145785"/>
            </a:xfrm>
            <a:custGeom>
              <a:avLst/>
              <a:gdLst>
                <a:gd name="connsiteX0" fmla="*/ 58659 w 117317"/>
                <a:gd name="connsiteY0" fmla="*/ 0 h 145785"/>
                <a:gd name="connsiteX1" fmla="*/ 0 w 117317"/>
                <a:gd name="connsiteY1" fmla="*/ 21397 h 145785"/>
                <a:gd name="connsiteX2" fmla="*/ 0 w 117317"/>
                <a:gd name="connsiteY2" fmla="*/ 124473 h 145785"/>
                <a:gd name="connsiteX3" fmla="*/ 32004 w 117317"/>
                <a:gd name="connsiteY3" fmla="*/ 143767 h 145785"/>
                <a:gd name="connsiteX4" fmla="*/ 46269 w 117317"/>
                <a:gd name="connsiteY4" fmla="*/ 145435 h 145785"/>
                <a:gd name="connsiteX5" fmla="*/ 52372 w 117317"/>
                <a:gd name="connsiteY5" fmla="*/ 145755 h 145785"/>
                <a:gd name="connsiteX6" fmla="*/ 58659 w 117317"/>
                <a:gd name="connsiteY6" fmla="*/ 145755 h 145785"/>
                <a:gd name="connsiteX7" fmla="*/ 58659 w 117317"/>
                <a:gd name="connsiteY7" fmla="*/ 145755 h 145785"/>
                <a:gd name="connsiteX8" fmla="*/ 64945 w 117317"/>
                <a:gd name="connsiteY8" fmla="*/ 145755 h 145785"/>
                <a:gd name="connsiteX9" fmla="*/ 71049 w 117317"/>
                <a:gd name="connsiteY9" fmla="*/ 145435 h 145785"/>
                <a:gd name="connsiteX10" fmla="*/ 85314 w 117317"/>
                <a:gd name="connsiteY10" fmla="*/ 143767 h 145785"/>
                <a:gd name="connsiteX11" fmla="*/ 117318 w 117317"/>
                <a:gd name="connsiteY11" fmla="*/ 124473 h 145785"/>
                <a:gd name="connsiteX12" fmla="*/ 117318 w 117317"/>
                <a:gd name="connsiteY12" fmla="*/ 21397 h 145785"/>
                <a:gd name="connsiteX13" fmla="*/ 58659 w 117317"/>
                <a:gd name="connsiteY13" fmla="*/ 0 h 145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7317" h="145785">
                  <a:moveTo>
                    <a:pt x="58659" y="0"/>
                  </a:moveTo>
                  <a:cubicBezTo>
                    <a:pt x="24689" y="0"/>
                    <a:pt x="0" y="9578"/>
                    <a:pt x="0" y="21397"/>
                  </a:cubicBezTo>
                  <a:lnTo>
                    <a:pt x="0" y="124473"/>
                  </a:lnTo>
                  <a:cubicBezTo>
                    <a:pt x="0" y="132977"/>
                    <a:pt x="11430" y="140315"/>
                    <a:pt x="32004" y="143767"/>
                  </a:cubicBezTo>
                  <a:cubicBezTo>
                    <a:pt x="36576" y="144521"/>
                    <a:pt x="41148" y="145070"/>
                    <a:pt x="46269" y="145435"/>
                  </a:cubicBezTo>
                  <a:cubicBezTo>
                    <a:pt x="48257" y="145573"/>
                    <a:pt x="50292" y="145687"/>
                    <a:pt x="52372" y="145755"/>
                  </a:cubicBezTo>
                  <a:cubicBezTo>
                    <a:pt x="54453" y="145824"/>
                    <a:pt x="56533" y="145755"/>
                    <a:pt x="58659" y="145755"/>
                  </a:cubicBezTo>
                  <a:lnTo>
                    <a:pt x="58659" y="145755"/>
                  </a:lnTo>
                  <a:cubicBezTo>
                    <a:pt x="60785" y="145755"/>
                    <a:pt x="62865" y="145755"/>
                    <a:pt x="64945" y="145755"/>
                  </a:cubicBezTo>
                  <a:cubicBezTo>
                    <a:pt x="67026" y="145755"/>
                    <a:pt x="69037" y="145573"/>
                    <a:pt x="71049" y="145435"/>
                  </a:cubicBezTo>
                  <a:cubicBezTo>
                    <a:pt x="76055" y="145070"/>
                    <a:pt x="80833" y="144521"/>
                    <a:pt x="85314" y="143767"/>
                  </a:cubicBezTo>
                  <a:cubicBezTo>
                    <a:pt x="105888" y="140315"/>
                    <a:pt x="117318" y="132977"/>
                    <a:pt x="117318" y="124473"/>
                  </a:cubicBezTo>
                  <a:lnTo>
                    <a:pt x="117318" y="21397"/>
                  </a:lnTo>
                  <a:cubicBezTo>
                    <a:pt x="117318" y="9578"/>
                    <a:pt x="92606" y="0"/>
                    <a:pt x="58659" y="0"/>
                  </a:cubicBezTo>
                  <a:close/>
                </a:path>
              </a:pathLst>
            </a:custGeom>
            <a:noFill/>
            <a:ln w="12700" cap="flat">
              <a:solidFill>
                <a:srgbClr val="EFF5ED"/>
              </a:solidFill>
              <a:prstDash val="solid"/>
              <a:round/>
            </a:ln>
          </p:spPr>
          <p:txBody>
            <a:bodyPr rtlCol="0" anchor="ctr"/>
            <a:lstStyle/>
            <a:p>
              <a:endParaRPr lang="en-US" sz="1013"/>
            </a:p>
          </p:txBody>
        </p:sp>
        <p:sp>
          <p:nvSpPr>
            <p:cNvPr id="165" name="Freeform: Shape 1392">
              <a:extLst>
                <a:ext uri="{FF2B5EF4-FFF2-40B4-BE49-F238E27FC236}">
                  <a16:creationId xmlns:a16="http://schemas.microsoft.com/office/drawing/2014/main" id="{5E6F2096-7925-4E9D-9807-C08D4C5E9086}"/>
                </a:ext>
              </a:extLst>
            </p:cNvPr>
            <p:cNvSpPr/>
            <p:nvPr/>
          </p:nvSpPr>
          <p:spPr>
            <a:xfrm>
              <a:off x="6052289" y="2223489"/>
              <a:ext cx="117317" cy="38862"/>
            </a:xfrm>
            <a:custGeom>
              <a:avLst/>
              <a:gdLst>
                <a:gd name="connsiteX0" fmla="*/ 117318 w 117317"/>
                <a:gd name="connsiteY0" fmla="*/ 20574 h 38862"/>
                <a:gd name="connsiteX1" fmla="*/ 58659 w 117317"/>
                <a:gd name="connsiteY1" fmla="*/ 38862 h 38862"/>
                <a:gd name="connsiteX2" fmla="*/ 0 w 117317"/>
                <a:gd name="connsiteY2" fmla="*/ 20574 h 38862"/>
                <a:gd name="connsiteX3" fmla="*/ 58659 w 117317"/>
                <a:gd name="connsiteY3" fmla="*/ 0 h 38862"/>
                <a:gd name="connsiteX4" fmla="*/ 117318 w 117317"/>
                <a:gd name="connsiteY4" fmla="*/ 20574 h 388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317" h="38862">
                  <a:moveTo>
                    <a:pt x="117318" y="20574"/>
                  </a:moveTo>
                  <a:cubicBezTo>
                    <a:pt x="117318" y="30678"/>
                    <a:pt x="92606" y="38862"/>
                    <a:pt x="58659" y="38862"/>
                  </a:cubicBezTo>
                  <a:cubicBezTo>
                    <a:pt x="24712" y="38862"/>
                    <a:pt x="0" y="30678"/>
                    <a:pt x="0" y="20574"/>
                  </a:cubicBezTo>
                  <a:cubicBezTo>
                    <a:pt x="0" y="10470"/>
                    <a:pt x="24689" y="0"/>
                    <a:pt x="58659" y="0"/>
                  </a:cubicBezTo>
                  <a:cubicBezTo>
                    <a:pt x="92629" y="0"/>
                    <a:pt x="117318" y="10607"/>
                    <a:pt x="117318" y="20574"/>
                  </a:cubicBezTo>
                  <a:close/>
                </a:path>
              </a:pathLst>
            </a:custGeom>
            <a:noFill/>
            <a:ln w="12700" cap="flat">
              <a:solidFill>
                <a:srgbClr val="EFF5ED"/>
              </a:solidFill>
              <a:prstDash val="solid"/>
              <a:round/>
            </a:ln>
          </p:spPr>
          <p:txBody>
            <a:bodyPr rtlCol="0" anchor="ctr"/>
            <a:lstStyle/>
            <a:p>
              <a:endParaRPr lang="en-US" sz="1013"/>
            </a:p>
          </p:txBody>
        </p:sp>
        <p:sp>
          <p:nvSpPr>
            <p:cNvPr id="166" name="Freeform: Shape 1393">
              <a:extLst>
                <a:ext uri="{FF2B5EF4-FFF2-40B4-BE49-F238E27FC236}">
                  <a16:creationId xmlns:a16="http://schemas.microsoft.com/office/drawing/2014/main" id="{404019FD-33B2-44CC-928C-39D73CFFD39A}"/>
                </a:ext>
              </a:extLst>
            </p:cNvPr>
            <p:cNvSpPr/>
            <p:nvPr/>
          </p:nvSpPr>
          <p:spPr>
            <a:xfrm>
              <a:off x="6052289" y="2280434"/>
              <a:ext cx="117317" cy="18288"/>
            </a:xfrm>
            <a:custGeom>
              <a:avLst/>
              <a:gdLst>
                <a:gd name="connsiteX0" fmla="*/ 117318 w 117317"/>
                <a:gd name="connsiteY0" fmla="*/ 0 h 18288"/>
                <a:gd name="connsiteX1" fmla="*/ 58659 w 117317"/>
                <a:gd name="connsiteY1" fmla="*/ 18288 h 18288"/>
                <a:gd name="connsiteX2" fmla="*/ 0 w 117317"/>
                <a:gd name="connsiteY2" fmla="*/ 0 h 18288"/>
              </a:gdLst>
              <a:ahLst/>
              <a:cxnLst>
                <a:cxn ang="0">
                  <a:pos x="connsiteX0" y="connsiteY0"/>
                </a:cxn>
                <a:cxn ang="0">
                  <a:pos x="connsiteX1" y="connsiteY1"/>
                </a:cxn>
                <a:cxn ang="0">
                  <a:pos x="connsiteX2" y="connsiteY2"/>
                </a:cxn>
              </a:cxnLst>
              <a:rect l="l" t="t" r="r" b="b"/>
              <a:pathLst>
                <a:path w="117317" h="18288">
                  <a:moveTo>
                    <a:pt x="117318" y="0"/>
                  </a:moveTo>
                  <a:cubicBezTo>
                    <a:pt x="117318" y="10081"/>
                    <a:pt x="92606" y="18288"/>
                    <a:pt x="58659" y="18288"/>
                  </a:cubicBezTo>
                  <a:cubicBezTo>
                    <a:pt x="24712" y="18288"/>
                    <a:pt x="0" y="10104"/>
                    <a:pt x="0" y="0"/>
                  </a:cubicBezTo>
                </a:path>
              </a:pathLst>
            </a:custGeom>
            <a:noFill/>
            <a:ln w="12700" cap="flat">
              <a:solidFill>
                <a:srgbClr val="EFF5ED"/>
              </a:solidFill>
              <a:prstDash val="solid"/>
              <a:round/>
            </a:ln>
          </p:spPr>
          <p:txBody>
            <a:bodyPr rtlCol="0" anchor="ctr"/>
            <a:lstStyle/>
            <a:p>
              <a:endParaRPr lang="en-US" sz="1013"/>
            </a:p>
          </p:txBody>
        </p:sp>
        <p:sp>
          <p:nvSpPr>
            <p:cNvPr id="167" name="Freeform: Shape 1394">
              <a:extLst>
                <a:ext uri="{FF2B5EF4-FFF2-40B4-BE49-F238E27FC236}">
                  <a16:creationId xmlns:a16="http://schemas.microsoft.com/office/drawing/2014/main" id="{C82785AA-E369-407B-9442-4100FE3790CC}"/>
                </a:ext>
              </a:extLst>
            </p:cNvPr>
            <p:cNvSpPr/>
            <p:nvPr/>
          </p:nvSpPr>
          <p:spPr>
            <a:xfrm>
              <a:off x="6052289" y="2316393"/>
              <a:ext cx="117317" cy="18288"/>
            </a:xfrm>
            <a:custGeom>
              <a:avLst/>
              <a:gdLst>
                <a:gd name="connsiteX0" fmla="*/ 117318 w 117317"/>
                <a:gd name="connsiteY0" fmla="*/ 0 h 18288"/>
                <a:gd name="connsiteX1" fmla="*/ 58659 w 117317"/>
                <a:gd name="connsiteY1" fmla="*/ 18288 h 18288"/>
                <a:gd name="connsiteX2" fmla="*/ 0 w 117317"/>
                <a:gd name="connsiteY2" fmla="*/ 0 h 18288"/>
              </a:gdLst>
              <a:ahLst/>
              <a:cxnLst>
                <a:cxn ang="0">
                  <a:pos x="connsiteX0" y="connsiteY0"/>
                </a:cxn>
                <a:cxn ang="0">
                  <a:pos x="connsiteX1" y="connsiteY1"/>
                </a:cxn>
                <a:cxn ang="0">
                  <a:pos x="connsiteX2" y="connsiteY2"/>
                </a:cxn>
              </a:cxnLst>
              <a:rect l="l" t="t" r="r" b="b"/>
              <a:pathLst>
                <a:path w="117317" h="18288">
                  <a:moveTo>
                    <a:pt x="117318" y="0"/>
                  </a:moveTo>
                  <a:cubicBezTo>
                    <a:pt x="117318" y="10104"/>
                    <a:pt x="92606" y="18288"/>
                    <a:pt x="58659" y="18288"/>
                  </a:cubicBezTo>
                  <a:cubicBezTo>
                    <a:pt x="24712" y="18288"/>
                    <a:pt x="0" y="10104"/>
                    <a:pt x="0" y="0"/>
                  </a:cubicBezTo>
                </a:path>
              </a:pathLst>
            </a:custGeom>
            <a:noFill/>
            <a:ln w="12700" cap="flat">
              <a:solidFill>
                <a:srgbClr val="EFF5ED"/>
              </a:solidFill>
              <a:prstDash val="solid"/>
              <a:round/>
            </a:ln>
          </p:spPr>
          <p:txBody>
            <a:bodyPr rtlCol="0" anchor="ctr"/>
            <a:lstStyle/>
            <a:p>
              <a:endParaRPr lang="en-US" sz="1013"/>
            </a:p>
          </p:txBody>
        </p:sp>
      </p:grpSp>
    </p:spTree>
    <p:extLst>
      <p:ext uri="{BB962C8B-B14F-4D97-AF65-F5344CB8AC3E}">
        <p14:creationId xmlns:p14="http://schemas.microsoft.com/office/powerpoint/2010/main" val="3099339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D0C0D93-DDA7-45B0-ACED-C8485E35A24A}"/>
              </a:ext>
            </a:extLst>
          </p:cNvPr>
          <p:cNvSpPr/>
          <p:nvPr/>
        </p:nvSpPr>
        <p:spPr>
          <a:xfrm>
            <a:off x="1001891" y="1017603"/>
            <a:ext cx="5989459" cy="2527603"/>
          </a:xfrm>
          <a:prstGeom prst="rect">
            <a:avLst/>
          </a:prstGeom>
          <a:solidFill>
            <a:schemeClr val="bg1"/>
          </a:solidFill>
          <a:ln w="19050">
            <a:gradFill flip="none" rotWithShape="1">
              <a:gsLst>
                <a:gs pos="0">
                  <a:srgbClr val="FF5126"/>
                </a:gs>
                <a:gs pos="100000">
                  <a:srgbClr val="FF9300"/>
                </a:gs>
              </a:gsLst>
              <a:lin ang="0" scaled="1"/>
              <a:tileRect/>
            </a:grad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193" name="Rectangle 192">
            <a:extLst>
              <a:ext uri="{FF2B5EF4-FFF2-40B4-BE49-F238E27FC236}">
                <a16:creationId xmlns:a16="http://schemas.microsoft.com/office/drawing/2014/main" id="{2F0E0C8F-1BAA-4D5D-A889-6C1A78AA7D2E}"/>
              </a:ext>
            </a:extLst>
          </p:cNvPr>
          <p:cNvSpPr/>
          <p:nvPr/>
        </p:nvSpPr>
        <p:spPr>
          <a:xfrm>
            <a:off x="2243657" y="3465229"/>
            <a:ext cx="193435" cy="20134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2" name="Title 1">
            <a:extLst>
              <a:ext uri="{FF2B5EF4-FFF2-40B4-BE49-F238E27FC236}">
                <a16:creationId xmlns:a16="http://schemas.microsoft.com/office/drawing/2014/main" id="{E5171051-0A87-4160-A1D1-AA20B6995695}"/>
              </a:ext>
            </a:extLst>
          </p:cNvPr>
          <p:cNvSpPr>
            <a:spLocks noGrp="1"/>
          </p:cNvSpPr>
          <p:nvPr>
            <p:ph type="title"/>
          </p:nvPr>
        </p:nvSpPr>
        <p:spPr/>
        <p:txBody>
          <a:bodyPr/>
          <a:lstStyle/>
          <a:p>
            <a:r>
              <a:rPr lang="en-US" dirty="0"/>
              <a:t>How SageMaker Data Wrangler Works</a:t>
            </a:r>
          </a:p>
        </p:txBody>
      </p:sp>
      <p:cxnSp>
        <p:nvCxnSpPr>
          <p:cNvPr id="86" name="Straight Arrow Connector 85">
            <a:extLst>
              <a:ext uri="{FF2B5EF4-FFF2-40B4-BE49-F238E27FC236}">
                <a16:creationId xmlns:a16="http://schemas.microsoft.com/office/drawing/2014/main" id="{1BC4EEA8-3963-4710-B0CB-CB112CB6502D}"/>
              </a:ext>
            </a:extLst>
          </p:cNvPr>
          <p:cNvCxnSpPr>
            <a:cxnSpLocks/>
          </p:cNvCxnSpPr>
          <p:nvPr/>
        </p:nvCxnSpPr>
        <p:spPr>
          <a:xfrm>
            <a:off x="3014284" y="1745468"/>
            <a:ext cx="224216" cy="0"/>
          </a:xfrm>
          <a:prstGeom prst="straightConnector1">
            <a:avLst/>
          </a:prstGeom>
          <a:ln w="12700">
            <a:solidFill>
              <a:schemeClr val="tx1"/>
            </a:solidFill>
            <a:tailEnd type="arrow" w="lg" len="sm"/>
          </a:ln>
          <a:effectLst/>
        </p:spPr>
        <p:style>
          <a:lnRef idx="2">
            <a:schemeClr val="accent1"/>
          </a:lnRef>
          <a:fillRef idx="0">
            <a:schemeClr val="accent1"/>
          </a:fillRef>
          <a:effectRef idx="1">
            <a:schemeClr val="accent1"/>
          </a:effectRef>
          <a:fontRef idx="minor">
            <a:schemeClr val="tx1"/>
          </a:fontRef>
        </p:style>
      </p:cxnSp>
      <p:cxnSp>
        <p:nvCxnSpPr>
          <p:cNvPr id="87" name="Straight Arrow Connector 86">
            <a:extLst>
              <a:ext uri="{FF2B5EF4-FFF2-40B4-BE49-F238E27FC236}">
                <a16:creationId xmlns:a16="http://schemas.microsoft.com/office/drawing/2014/main" id="{7A91A29A-574F-4CB3-8891-AF6D3A96437C}"/>
              </a:ext>
            </a:extLst>
          </p:cNvPr>
          <p:cNvCxnSpPr/>
          <p:nvPr/>
        </p:nvCxnSpPr>
        <p:spPr>
          <a:xfrm>
            <a:off x="5538634" y="1745468"/>
            <a:ext cx="292100" cy="0"/>
          </a:xfrm>
          <a:prstGeom prst="straightConnector1">
            <a:avLst/>
          </a:prstGeom>
          <a:ln w="12700">
            <a:solidFill>
              <a:schemeClr val="tx1"/>
            </a:solidFill>
            <a:tailEnd type="arrow" w="lg" len="sm"/>
          </a:ln>
          <a:effectLst/>
        </p:spPr>
        <p:style>
          <a:lnRef idx="2">
            <a:schemeClr val="accent1"/>
          </a:lnRef>
          <a:fillRef idx="0">
            <a:schemeClr val="accent1"/>
          </a:fillRef>
          <a:effectRef idx="1">
            <a:schemeClr val="accent1"/>
          </a:effectRef>
          <a:fontRef idx="minor">
            <a:schemeClr val="tx1"/>
          </a:fontRef>
        </p:style>
      </p:cxnSp>
      <p:sp>
        <p:nvSpPr>
          <p:cNvPr id="104" name="TextBox 103">
            <a:extLst>
              <a:ext uri="{FF2B5EF4-FFF2-40B4-BE49-F238E27FC236}">
                <a16:creationId xmlns:a16="http://schemas.microsoft.com/office/drawing/2014/main" id="{29C00203-DF5A-40A1-BB2D-E869B95CDFA2}"/>
              </a:ext>
            </a:extLst>
          </p:cNvPr>
          <p:cNvSpPr txBox="1"/>
          <p:nvPr/>
        </p:nvSpPr>
        <p:spPr>
          <a:xfrm>
            <a:off x="1710793" y="2149814"/>
            <a:ext cx="1303491" cy="1146468"/>
          </a:xfrm>
          <a:prstGeom prst="rect">
            <a:avLst/>
          </a:prstGeom>
          <a:noFill/>
        </p:spPr>
        <p:txBody>
          <a:bodyPr wrap="square" rtlCol="0">
            <a:spAutoFit/>
          </a:bodyPr>
          <a:lstStyle/>
          <a:p>
            <a:pPr algn="ctr">
              <a:spcAft>
                <a:spcPts val="300"/>
              </a:spcAft>
            </a:pPr>
            <a:r>
              <a:rPr lang="en-US" sz="1000" b="1" dirty="0"/>
              <a:t>Select &amp; Query</a:t>
            </a:r>
          </a:p>
          <a:p>
            <a:pPr algn="ctr">
              <a:spcAft>
                <a:spcPts val="300"/>
              </a:spcAft>
            </a:pPr>
            <a:r>
              <a:rPr lang="en-US" sz="800" dirty="0">
                <a:solidFill>
                  <a:schemeClr val="bg2">
                    <a:lumMod val="25000"/>
                    <a:lumOff val="75000"/>
                  </a:schemeClr>
                </a:solidFill>
              </a:rPr>
              <a:t>Select and query </a:t>
            </a:r>
            <a:br>
              <a:rPr lang="en-US" sz="800" dirty="0">
                <a:solidFill>
                  <a:schemeClr val="bg2">
                    <a:lumMod val="25000"/>
                    <a:lumOff val="75000"/>
                  </a:schemeClr>
                </a:solidFill>
              </a:rPr>
            </a:br>
            <a:r>
              <a:rPr lang="en-US" sz="800" dirty="0">
                <a:solidFill>
                  <a:schemeClr val="bg2">
                    <a:lumMod val="25000"/>
                    <a:lumOff val="75000"/>
                  </a:schemeClr>
                </a:solidFill>
              </a:rPr>
              <a:t>data from a variety of data sources such as Amazon Athena, Amazon Redshift, </a:t>
            </a:r>
            <a:br>
              <a:rPr lang="en-US" sz="800" dirty="0">
                <a:solidFill>
                  <a:schemeClr val="bg2">
                    <a:lumMod val="25000"/>
                    <a:lumOff val="75000"/>
                  </a:schemeClr>
                </a:solidFill>
              </a:rPr>
            </a:br>
            <a:r>
              <a:rPr lang="en-US" sz="800" dirty="0">
                <a:solidFill>
                  <a:schemeClr val="bg2">
                    <a:lumMod val="25000"/>
                    <a:lumOff val="75000"/>
                  </a:schemeClr>
                </a:solidFill>
              </a:rPr>
              <a:t>AWS Lake Formation, and Amazon S3</a:t>
            </a:r>
          </a:p>
        </p:txBody>
      </p:sp>
      <p:sp>
        <p:nvSpPr>
          <p:cNvPr id="105" name="TextBox 104">
            <a:extLst>
              <a:ext uri="{FF2B5EF4-FFF2-40B4-BE49-F238E27FC236}">
                <a16:creationId xmlns:a16="http://schemas.microsoft.com/office/drawing/2014/main" id="{C9ACC239-A43B-44A6-9B9D-BCCCA7B3BF9D}"/>
              </a:ext>
            </a:extLst>
          </p:cNvPr>
          <p:cNvSpPr txBox="1"/>
          <p:nvPr/>
        </p:nvSpPr>
        <p:spPr>
          <a:xfrm>
            <a:off x="3030132" y="2149814"/>
            <a:ext cx="1303491" cy="1023357"/>
          </a:xfrm>
          <a:prstGeom prst="rect">
            <a:avLst/>
          </a:prstGeom>
          <a:noFill/>
        </p:spPr>
        <p:txBody>
          <a:bodyPr wrap="square" rtlCol="0">
            <a:spAutoFit/>
          </a:bodyPr>
          <a:lstStyle/>
          <a:p>
            <a:pPr algn="ctr">
              <a:spcAft>
                <a:spcPts val="300"/>
              </a:spcAft>
            </a:pPr>
            <a:r>
              <a:rPr lang="en-US" sz="1000" b="1" dirty="0"/>
              <a:t>Cleanse &amp; Enrich</a:t>
            </a:r>
          </a:p>
          <a:p>
            <a:pPr algn="ctr">
              <a:spcAft>
                <a:spcPts val="300"/>
              </a:spcAft>
            </a:pPr>
            <a:r>
              <a:rPr lang="en-US" sz="800" dirty="0">
                <a:solidFill>
                  <a:schemeClr val="bg2">
                    <a:lumMod val="25000"/>
                    <a:lumOff val="75000"/>
                  </a:schemeClr>
                </a:solidFill>
              </a:rPr>
              <a:t>Cleanse and explore data, perform feature engineering with built-in data transforms, and detect statistical bias with </a:t>
            </a:r>
            <a:r>
              <a:rPr lang="en-US" sz="800" dirty="0" err="1">
                <a:solidFill>
                  <a:schemeClr val="bg2">
                    <a:lumMod val="25000"/>
                    <a:lumOff val="75000"/>
                  </a:schemeClr>
                </a:solidFill>
              </a:rPr>
              <a:t>SageMaker</a:t>
            </a:r>
            <a:r>
              <a:rPr lang="en-US" sz="800" dirty="0">
                <a:solidFill>
                  <a:schemeClr val="bg2">
                    <a:lumMod val="25000"/>
                    <a:lumOff val="75000"/>
                  </a:schemeClr>
                </a:solidFill>
              </a:rPr>
              <a:t> Clarify</a:t>
            </a:r>
          </a:p>
        </p:txBody>
      </p:sp>
      <p:sp>
        <p:nvSpPr>
          <p:cNvPr id="106" name="TextBox 105">
            <a:extLst>
              <a:ext uri="{FF2B5EF4-FFF2-40B4-BE49-F238E27FC236}">
                <a16:creationId xmlns:a16="http://schemas.microsoft.com/office/drawing/2014/main" id="{1CFF6537-9002-4212-82CE-F1D1921A71CC}"/>
              </a:ext>
            </a:extLst>
          </p:cNvPr>
          <p:cNvSpPr txBox="1"/>
          <p:nvPr/>
        </p:nvSpPr>
        <p:spPr>
          <a:xfrm>
            <a:off x="4349471" y="2149814"/>
            <a:ext cx="1303491" cy="777136"/>
          </a:xfrm>
          <a:prstGeom prst="rect">
            <a:avLst/>
          </a:prstGeom>
          <a:noFill/>
        </p:spPr>
        <p:txBody>
          <a:bodyPr wrap="square" rtlCol="0">
            <a:spAutoFit/>
          </a:bodyPr>
          <a:lstStyle/>
          <a:p>
            <a:pPr algn="ctr">
              <a:spcAft>
                <a:spcPts val="300"/>
              </a:spcAft>
            </a:pPr>
            <a:r>
              <a:rPr lang="en-US" sz="1000" b="1" dirty="0"/>
              <a:t>Visualize</a:t>
            </a:r>
          </a:p>
          <a:p>
            <a:pPr algn="ctr">
              <a:spcAft>
                <a:spcPts val="300"/>
              </a:spcAft>
            </a:pPr>
            <a:r>
              <a:rPr lang="en-US" sz="800" dirty="0">
                <a:solidFill>
                  <a:schemeClr val="bg2">
                    <a:lumMod val="25000"/>
                    <a:lumOff val="75000"/>
                  </a:schemeClr>
                </a:solidFill>
              </a:rPr>
              <a:t>Graphically understand data and detect outliers with pre-configured visualization templates</a:t>
            </a:r>
          </a:p>
        </p:txBody>
      </p:sp>
      <p:sp>
        <p:nvSpPr>
          <p:cNvPr id="107" name="TextBox 106">
            <a:extLst>
              <a:ext uri="{FF2B5EF4-FFF2-40B4-BE49-F238E27FC236}">
                <a16:creationId xmlns:a16="http://schemas.microsoft.com/office/drawing/2014/main" id="{8D51D158-53CE-4EF1-ACB6-07413957478E}"/>
              </a:ext>
            </a:extLst>
          </p:cNvPr>
          <p:cNvSpPr txBox="1"/>
          <p:nvPr/>
        </p:nvSpPr>
        <p:spPr>
          <a:xfrm>
            <a:off x="5668809" y="2149814"/>
            <a:ext cx="1303491" cy="900246"/>
          </a:xfrm>
          <a:prstGeom prst="rect">
            <a:avLst/>
          </a:prstGeom>
          <a:noFill/>
        </p:spPr>
        <p:txBody>
          <a:bodyPr wrap="square" rtlCol="0">
            <a:spAutoFit/>
          </a:bodyPr>
          <a:lstStyle/>
          <a:p>
            <a:pPr algn="ctr">
              <a:spcAft>
                <a:spcPts val="300"/>
              </a:spcAft>
            </a:pPr>
            <a:r>
              <a:rPr lang="en-US" sz="1000" b="1" dirty="0"/>
              <a:t>Understand</a:t>
            </a:r>
          </a:p>
          <a:p>
            <a:pPr algn="ctr">
              <a:spcAft>
                <a:spcPts val="300"/>
              </a:spcAft>
            </a:pPr>
            <a:r>
              <a:rPr lang="en-US" sz="800" dirty="0">
                <a:solidFill>
                  <a:schemeClr val="bg2">
                    <a:lumMod val="25000"/>
                    <a:lumOff val="75000"/>
                  </a:schemeClr>
                </a:solidFill>
              </a:rPr>
              <a:t>Use a sample dataset </a:t>
            </a:r>
            <a:br>
              <a:rPr lang="en-US" sz="800" dirty="0">
                <a:solidFill>
                  <a:schemeClr val="bg2">
                    <a:lumMod val="25000"/>
                    <a:lumOff val="75000"/>
                  </a:schemeClr>
                </a:solidFill>
              </a:rPr>
            </a:br>
            <a:r>
              <a:rPr lang="en-US" sz="800" dirty="0">
                <a:solidFill>
                  <a:schemeClr val="bg2">
                    <a:lumMod val="25000"/>
                    <a:lumOff val="75000"/>
                  </a:schemeClr>
                </a:solidFill>
              </a:rPr>
              <a:t>to quickly estimate model performance, accuracy, and diagnose potential issues</a:t>
            </a:r>
          </a:p>
        </p:txBody>
      </p:sp>
      <p:sp>
        <p:nvSpPr>
          <p:cNvPr id="109" name="Rectangle 108">
            <a:extLst>
              <a:ext uri="{FF2B5EF4-FFF2-40B4-BE49-F238E27FC236}">
                <a16:creationId xmlns:a16="http://schemas.microsoft.com/office/drawing/2014/main" id="{98F9DFA2-8446-4319-868F-D4B39BCA5BA0}"/>
              </a:ext>
            </a:extLst>
          </p:cNvPr>
          <p:cNvSpPr/>
          <p:nvPr/>
        </p:nvSpPr>
        <p:spPr>
          <a:xfrm>
            <a:off x="323850" y="1255739"/>
            <a:ext cx="1371600" cy="2024673"/>
          </a:xfrm>
          <a:prstGeom prst="rect">
            <a:avLst/>
          </a:prstGeom>
          <a:solidFill>
            <a:schemeClr val="bg2">
              <a:lumMod val="90000"/>
              <a:lumOff val="10000"/>
            </a:schemeClr>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110" name="Rectangle 109">
            <a:extLst>
              <a:ext uri="{FF2B5EF4-FFF2-40B4-BE49-F238E27FC236}">
                <a16:creationId xmlns:a16="http://schemas.microsoft.com/office/drawing/2014/main" id="{3AA565BA-8D6A-48FB-A8DC-A2A99D49C2F6}"/>
              </a:ext>
            </a:extLst>
          </p:cNvPr>
          <p:cNvSpPr/>
          <p:nvPr/>
        </p:nvSpPr>
        <p:spPr>
          <a:xfrm>
            <a:off x="323850" y="1255741"/>
            <a:ext cx="1371600" cy="53194"/>
          </a:xfrm>
          <a:prstGeom prst="rect">
            <a:avLst/>
          </a:prstGeom>
          <a:gradFill flip="none" rotWithShape="1">
            <a:gsLst>
              <a:gs pos="0">
                <a:srgbClr val="FF5126"/>
              </a:gs>
              <a:gs pos="100000">
                <a:srgbClr val="FF9300"/>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grpSp>
        <p:nvGrpSpPr>
          <p:cNvPr id="111" name="Graphic 5097">
            <a:extLst>
              <a:ext uri="{FF2B5EF4-FFF2-40B4-BE49-F238E27FC236}">
                <a16:creationId xmlns:a16="http://schemas.microsoft.com/office/drawing/2014/main" id="{3457D576-317E-426E-8403-322F47358FCD}"/>
              </a:ext>
            </a:extLst>
          </p:cNvPr>
          <p:cNvGrpSpPr/>
          <p:nvPr/>
        </p:nvGrpSpPr>
        <p:grpSpPr>
          <a:xfrm>
            <a:off x="521647" y="1254962"/>
            <a:ext cx="976007" cy="976007"/>
            <a:chOff x="5097071" y="6858000"/>
            <a:chExt cx="1905000" cy="1905000"/>
          </a:xfrm>
        </p:grpSpPr>
        <p:sp>
          <p:nvSpPr>
            <p:cNvPr id="112" name="Freeform: Shape 111">
              <a:extLst>
                <a:ext uri="{FF2B5EF4-FFF2-40B4-BE49-F238E27FC236}">
                  <a16:creationId xmlns:a16="http://schemas.microsoft.com/office/drawing/2014/main" id="{D1E7359F-B394-4437-B6BA-C693E7983C7C}"/>
                </a:ext>
              </a:extLst>
            </p:cNvPr>
            <p:cNvSpPr/>
            <p:nvPr/>
          </p:nvSpPr>
          <p:spPr>
            <a:xfrm>
              <a:off x="5485405" y="7691532"/>
              <a:ext cx="9525" cy="250126"/>
            </a:xfrm>
            <a:custGeom>
              <a:avLst/>
              <a:gdLst>
                <a:gd name="connsiteX0" fmla="*/ 0 w 9525"/>
                <a:gd name="connsiteY0" fmla="*/ 250126 h 250126"/>
                <a:gd name="connsiteX1" fmla="*/ 0 w 9525"/>
                <a:gd name="connsiteY1" fmla="*/ 125063 h 250126"/>
                <a:gd name="connsiteX2" fmla="*/ 0 w 9525"/>
                <a:gd name="connsiteY2" fmla="*/ 0 h 250126"/>
                <a:gd name="connsiteX3" fmla="*/ 0 w 9525"/>
                <a:gd name="connsiteY3" fmla="*/ 250126 h 250126"/>
              </a:gdLst>
              <a:ahLst/>
              <a:cxnLst>
                <a:cxn ang="0">
                  <a:pos x="connsiteX0" y="connsiteY0"/>
                </a:cxn>
                <a:cxn ang="0">
                  <a:pos x="connsiteX1" y="connsiteY1"/>
                </a:cxn>
                <a:cxn ang="0">
                  <a:pos x="connsiteX2" y="connsiteY2"/>
                </a:cxn>
                <a:cxn ang="0">
                  <a:pos x="connsiteX3" y="connsiteY3"/>
                </a:cxn>
              </a:cxnLst>
              <a:rect l="l" t="t" r="r" b="b"/>
              <a:pathLst>
                <a:path w="9525" h="250126">
                  <a:moveTo>
                    <a:pt x="0" y="250126"/>
                  </a:moveTo>
                  <a:lnTo>
                    <a:pt x="0" y="125063"/>
                  </a:lnTo>
                  <a:lnTo>
                    <a:pt x="0" y="0"/>
                  </a:lnTo>
                  <a:lnTo>
                    <a:pt x="0" y="250126"/>
                  </a:lnTo>
                  <a:close/>
                </a:path>
              </a:pathLst>
            </a:custGeom>
            <a:noFill/>
            <a:ln w="12700" cap="flat">
              <a:solidFill>
                <a:schemeClr val="accent1"/>
              </a:solidFill>
              <a:prstDash val="solid"/>
              <a:round/>
            </a:ln>
          </p:spPr>
          <p:txBody>
            <a:bodyPr rtlCol="0" anchor="ctr"/>
            <a:lstStyle/>
            <a:p>
              <a:endParaRPr lang="en-US" dirty="0"/>
            </a:p>
          </p:txBody>
        </p:sp>
        <p:sp>
          <p:nvSpPr>
            <p:cNvPr id="113" name="Freeform: Shape 112">
              <a:extLst>
                <a:ext uri="{FF2B5EF4-FFF2-40B4-BE49-F238E27FC236}">
                  <a16:creationId xmlns:a16="http://schemas.microsoft.com/office/drawing/2014/main" id="{21E991E2-0CC0-4370-B954-3930F10BB565}"/>
                </a:ext>
              </a:extLst>
            </p:cNvPr>
            <p:cNvSpPr/>
            <p:nvPr/>
          </p:nvSpPr>
          <p:spPr>
            <a:xfrm>
              <a:off x="5767440" y="7457884"/>
              <a:ext cx="141065" cy="358711"/>
            </a:xfrm>
            <a:custGeom>
              <a:avLst/>
              <a:gdLst>
                <a:gd name="connsiteX0" fmla="*/ 0 w 141065"/>
                <a:gd name="connsiteY0" fmla="*/ 358712 h 358711"/>
                <a:gd name="connsiteX1" fmla="*/ 0 w 141065"/>
                <a:gd name="connsiteY1" fmla="*/ 211550 h 358711"/>
                <a:gd name="connsiteX2" fmla="*/ 141065 w 141065"/>
                <a:gd name="connsiteY2" fmla="*/ 141065 h 358711"/>
                <a:gd name="connsiteX3" fmla="*/ 141065 w 141065"/>
                <a:gd name="connsiteY3" fmla="*/ 0 h 358711"/>
              </a:gdLst>
              <a:ahLst/>
              <a:cxnLst>
                <a:cxn ang="0">
                  <a:pos x="connsiteX0" y="connsiteY0"/>
                </a:cxn>
                <a:cxn ang="0">
                  <a:pos x="connsiteX1" y="connsiteY1"/>
                </a:cxn>
                <a:cxn ang="0">
                  <a:pos x="connsiteX2" y="connsiteY2"/>
                </a:cxn>
                <a:cxn ang="0">
                  <a:pos x="connsiteX3" y="connsiteY3"/>
                </a:cxn>
              </a:cxnLst>
              <a:rect l="l" t="t" r="r" b="b"/>
              <a:pathLst>
                <a:path w="141065" h="358711">
                  <a:moveTo>
                    <a:pt x="0" y="358712"/>
                  </a:moveTo>
                  <a:lnTo>
                    <a:pt x="0" y="211550"/>
                  </a:lnTo>
                  <a:lnTo>
                    <a:pt x="141065" y="141065"/>
                  </a:lnTo>
                  <a:lnTo>
                    <a:pt x="141065" y="0"/>
                  </a:lnTo>
                </a:path>
              </a:pathLst>
            </a:custGeom>
            <a:noFill/>
            <a:ln w="12700" cap="flat">
              <a:solidFill>
                <a:srgbClr val="FF7323"/>
              </a:solidFill>
              <a:prstDash val="solid"/>
              <a:round/>
            </a:ln>
          </p:spPr>
          <p:txBody>
            <a:bodyPr rtlCol="0" anchor="ctr"/>
            <a:lstStyle/>
            <a:p>
              <a:endParaRPr lang="en-US" dirty="0"/>
            </a:p>
          </p:txBody>
        </p:sp>
        <p:sp>
          <p:nvSpPr>
            <p:cNvPr id="114" name="Freeform: Shape 113">
              <a:extLst>
                <a:ext uri="{FF2B5EF4-FFF2-40B4-BE49-F238E27FC236}">
                  <a16:creationId xmlns:a16="http://schemas.microsoft.com/office/drawing/2014/main" id="{E406EAB4-D0A1-47D7-BE47-ACEFFACFD014}"/>
                </a:ext>
              </a:extLst>
            </p:cNvPr>
            <p:cNvSpPr/>
            <p:nvPr/>
          </p:nvSpPr>
          <p:spPr>
            <a:xfrm>
              <a:off x="5626470" y="7598949"/>
              <a:ext cx="140969" cy="70484"/>
            </a:xfrm>
            <a:custGeom>
              <a:avLst/>
              <a:gdLst>
                <a:gd name="connsiteX0" fmla="*/ 140970 w 140969"/>
                <a:gd name="connsiteY0" fmla="*/ 70485 h 70484"/>
                <a:gd name="connsiteX1" fmla="*/ 0 w 140969"/>
                <a:gd name="connsiteY1" fmla="*/ 0 h 70484"/>
              </a:gdLst>
              <a:ahLst/>
              <a:cxnLst>
                <a:cxn ang="0">
                  <a:pos x="connsiteX0" y="connsiteY0"/>
                </a:cxn>
                <a:cxn ang="0">
                  <a:pos x="connsiteX1" y="connsiteY1"/>
                </a:cxn>
              </a:cxnLst>
              <a:rect l="l" t="t" r="r" b="b"/>
              <a:pathLst>
                <a:path w="140969" h="70484">
                  <a:moveTo>
                    <a:pt x="140970" y="70485"/>
                  </a:moveTo>
                  <a:lnTo>
                    <a:pt x="0" y="0"/>
                  </a:lnTo>
                </a:path>
              </a:pathLst>
            </a:custGeom>
            <a:ln w="12700" cap="flat">
              <a:solidFill>
                <a:srgbClr val="FF6525"/>
              </a:solidFill>
              <a:prstDash val="solid"/>
              <a:round/>
            </a:ln>
          </p:spPr>
          <p:txBody>
            <a:bodyPr rtlCol="0" anchor="ctr"/>
            <a:lstStyle/>
            <a:p>
              <a:endParaRPr lang="en-US" dirty="0"/>
            </a:p>
          </p:txBody>
        </p:sp>
        <p:sp>
          <p:nvSpPr>
            <p:cNvPr id="115" name="Freeform: Shape 114">
              <a:extLst>
                <a:ext uri="{FF2B5EF4-FFF2-40B4-BE49-F238E27FC236}">
                  <a16:creationId xmlns:a16="http://schemas.microsoft.com/office/drawing/2014/main" id="{8B9F49FD-2899-44EF-9E51-08C47EB3A89A}"/>
                </a:ext>
              </a:extLst>
            </p:cNvPr>
            <p:cNvSpPr/>
            <p:nvPr/>
          </p:nvSpPr>
          <p:spPr>
            <a:xfrm>
              <a:off x="5767440" y="7331678"/>
              <a:ext cx="9525" cy="173259"/>
            </a:xfrm>
            <a:custGeom>
              <a:avLst/>
              <a:gdLst>
                <a:gd name="connsiteX0" fmla="*/ 0 w 9525"/>
                <a:gd name="connsiteY0" fmla="*/ 173260 h 173259"/>
                <a:gd name="connsiteX1" fmla="*/ 0 w 9525"/>
                <a:gd name="connsiteY1" fmla="*/ 0 h 173259"/>
              </a:gdLst>
              <a:ahLst/>
              <a:cxnLst>
                <a:cxn ang="0">
                  <a:pos x="connsiteX0" y="connsiteY0"/>
                </a:cxn>
                <a:cxn ang="0">
                  <a:pos x="connsiteX1" y="connsiteY1"/>
                </a:cxn>
              </a:cxnLst>
              <a:rect l="l" t="t" r="r" b="b"/>
              <a:pathLst>
                <a:path w="9525" h="173259">
                  <a:moveTo>
                    <a:pt x="0" y="173260"/>
                  </a:moveTo>
                  <a:lnTo>
                    <a:pt x="0" y="0"/>
                  </a:lnTo>
                </a:path>
              </a:pathLst>
            </a:custGeom>
            <a:ln w="12700" cap="flat">
              <a:solidFill>
                <a:srgbClr val="FF7622"/>
              </a:solidFill>
              <a:prstDash val="solid"/>
              <a:round/>
            </a:ln>
          </p:spPr>
          <p:txBody>
            <a:bodyPr rtlCol="0" anchor="ctr"/>
            <a:lstStyle/>
            <a:p>
              <a:endParaRPr lang="en-US" dirty="0"/>
            </a:p>
          </p:txBody>
        </p:sp>
        <p:sp>
          <p:nvSpPr>
            <p:cNvPr id="116" name="Freeform: Shape 115">
              <a:extLst>
                <a:ext uri="{FF2B5EF4-FFF2-40B4-BE49-F238E27FC236}">
                  <a16:creationId xmlns:a16="http://schemas.microsoft.com/office/drawing/2014/main" id="{B55FE91D-0E67-4971-9C8A-A83B677201C5}"/>
                </a:ext>
              </a:extLst>
            </p:cNvPr>
            <p:cNvSpPr/>
            <p:nvPr/>
          </p:nvSpPr>
          <p:spPr>
            <a:xfrm>
              <a:off x="5485405" y="7738110"/>
              <a:ext cx="135826" cy="80009"/>
            </a:xfrm>
            <a:custGeom>
              <a:avLst/>
              <a:gdLst>
                <a:gd name="connsiteX0" fmla="*/ 0 w 135826"/>
                <a:gd name="connsiteY0" fmla="*/ 80010 h 80009"/>
                <a:gd name="connsiteX1" fmla="*/ 135826 w 135826"/>
                <a:gd name="connsiteY1" fmla="*/ 0 h 80009"/>
              </a:gdLst>
              <a:ahLst/>
              <a:cxnLst>
                <a:cxn ang="0">
                  <a:pos x="connsiteX0" y="connsiteY0"/>
                </a:cxn>
                <a:cxn ang="0">
                  <a:pos x="connsiteX1" y="connsiteY1"/>
                </a:cxn>
              </a:cxnLst>
              <a:rect l="l" t="t" r="r" b="b"/>
              <a:pathLst>
                <a:path w="135826" h="80009">
                  <a:moveTo>
                    <a:pt x="0" y="80010"/>
                  </a:moveTo>
                  <a:lnTo>
                    <a:pt x="135826" y="0"/>
                  </a:lnTo>
                </a:path>
              </a:pathLst>
            </a:custGeom>
            <a:ln w="12700" cap="flat">
              <a:solidFill>
                <a:srgbClr val="FF5226"/>
              </a:solidFill>
              <a:prstDash val="solid"/>
              <a:round/>
            </a:ln>
          </p:spPr>
          <p:txBody>
            <a:bodyPr rtlCol="0" anchor="ctr"/>
            <a:lstStyle/>
            <a:p>
              <a:endParaRPr lang="en-US" dirty="0"/>
            </a:p>
          </p:txBody>
        </p:sp>
        <p:sp>
          <p:nvSpPr>
            <p:cNvPr id="117" name="Freeform: Shape 116">
              <a:extLst>
                <a:ext uri="{FF2B5EF4-FFF2-40B4-BE49-F238E27FC236}">
                  <a16:creationId xmlns:a16="http://schemas.microsoft.com/office/drawing/2014/main" id="{0F1F21CC-53BA-4688-A43D-F70DFF1A4AD1}"/>
                </a:ext>
              </a:extLst>
            </p:cNvPr>
            <p:cNvSpPr/>
            <p:nvPr/>
          </p:nvSpPr>
          <p:spPr>
            <a:xfrm>
              <a:off x="5626470" y="7951565"/>
              <a:ext cx="140969" cy="94011"/>
            </a:xfrm>
            <a:custGeom>
              <a:avLst/>
              <a:gdLst>
                <a:gd name="connsiteX0" fmla="*/ 0 w 140969"/>
                <a:gd name="connsiteY0" fmla="*/ 94012 h 94011"/>
                <a:gd name="connsiteX1" fmla="*/ 140970 w 140969"/>
                <a:gd name="connsiteY1" fmla="*/ 0 h 94011"/>
              </a:gdLst>
              <a:ahLst/>
              <a:cxnLst>
                <a:cxn ang="0">
                  <a:pos x="connsiteX0" y="connsiteY0"/>
                </a:cxn>
                <a:cxn ang="0">
                  <a:pos x="connsiteX1" y="connsiteY1"/>
                </a:cxn>
              </a:cxnLst>
              <a:rect l="l" t="t" r="r" b="b"/>
              <a:pathLst>
                <a:path w="140969" h="94011">
                  <a:moveTo>
                    <a:pt x="0" y="94012"/>
                  </a:moveTo>
                  <a:lnTo>
                    <a:pt x="140970" y="0"/>
                  </a:lnTo>
                </a:path>
              </a:pathLst>
            </a:custGeom>
            <a:ln w="12700" cap="flat">
              <a:solidFill>
                <a:srgbClr val="FF6525"/>
              </a:solidFill>
              <a:prstDash val="solid"/>
              <a:round/>
            </a:ln>
          </p:spPr>
          <p:txBody>
            <a:bodyPr rtlCol="0" anchor="ctr"/>
            <a:lstStyle/>
            <a:p>
              <a:endParaRPr lang="en-US" dirty="0"/>
            </a:p>
          </p:txBody>
        </p:sp>
        <p:sp>
          <p:nvSpPr>
            <p:cNvPr id="118" name="Freeform: Shape 117">
              <a:extLst>
                <a:ext uri="{FF2B5EF4-FFF2-40B4-BE49-F238E27FC236}">
                  <a16:creationId xmlns:a16="http://schemas.microsoft.com/office/drawing/2014/main" id="{2C027D08-164B-4E51-837B-E3B3E5AE0A29}"/>
                </a:ext>
              </a:extLst>
            </p:cNvPr>
            <p:cNvSpPr/>
            <p:nvPr/>
          </p:nvSpPr>
          <p:spPr>
            <a:xfrm>
              <a:off x="5755343" y="8218170"/>
              <a:ext cx="135826" cy="79914"/>
            </a:xfrm>
            <a:custGeom>
              <a:avLst/>
              <a:gdLst>
                <a:gd name="connsiteX0" fmla="*/ 0 w 135826"/>
                <a:gd name="connsiteY0" fmla="*/ 79915 h 79914"/>
                <a:gd name="connsiteX1" fmla="*/ 135827 w 135826"/>
                <a:gd name="connsiteY1" fmla="*/ 0 h 79914"/>
              </a:gdLst>
              <a:ahLst/>
              <a:cxnLst>
                <a:cxn ang="0">
                  <a:pos x="connsiteX0" y="connsiteY0"/>
                </a:cxn>
                <a:cxn ang="0">
                  <a:pos x="connsiteX1" y="connsiteY1"/>
                </a:cxn>
              </a:cxnLst>
              <a:rect l="l" t="t" r="r" b="b"/>
              <a:pathLst>
                <a:path w="135826" h="79914">
                  <a:moveTo>
                    <a:pt x="0" y="79915"/>
                  </a:moveTo>
                  <a:lnTo>
                    <a:pt x="135827" y="0"/>
                  </a:lnTo>
                </a:path>
              </a:pathLst>
            </a:custGeom>
            <a:ln w="12700" cap="flat">
              <a:solidFill>
                <a:srgbClr val="FF7024"/>
              </a:solidFill>
              <a:prstDash val="solid"/>
              <a:round/>
            </a:ln>
          </p:spPr>
          <p:txBody>
            <a:bodyPr rtlCol="0" anchor="ctr"/>
            <a:lstStyle/>
            <a:p>
              <a:endParaRPr lang="en-US" dirty="0"/>
            </a:p>
          </p:txBody>
        </p:sp>
        <p:sp>
          <p:nvSpPr>
            <p:cNvPr id="119" name="Freeform: Shape 118">
              <a:extLst>
                <a:ext uri="{FF2B5EF4-FFF2-40B4-BE49-F238E27FC236}">
                  <a16:creationId xmlns:a16="http://schemas.microsoft.com/office/drawing/2014/main" id="{F6E5FC50-C09B-420C-BDB8-B6B85A2C4EA2}"/>
                </a:ext>
              </a:extLst>
            </p:cNvPr>
            <p:cNvSpPr/>
            <p:nvPr/>
          </p:nvSpPr>
          <p:spPr>
            <a:xfrm>
              <a:off x="5744009" y="7951565"/>
              <a:ext cx="305562" cy="164496"/>
            </a:xfrm>
            <a:custGeom>
              <a:avLst/>
              <a:gdLst>
                <a:gd name="connsiteX0" fmla="*/ 0 w 305562"/>
                <a:gd name="connsiteY0" fmla="*/ 164497 h 164496"/>
                <a:gd name="connsiteX1" fmla="*/ 305562 w 305562"/>
                <a:gd name="connsiteY1" fmla="*/ 0 h 164496"/>
              </a:gdLst>
              <a:ahLst/>
              <a:cxnLst>
                <a:cxn ang="0">
                  <a:pos x="connsiteX0" y="connsiteY0"/>
                </a:cxn>
                <a:cxn ang="0">
                  <a:pos x="connsiteX1" y="connsiteY1"/>
                </a:cxn>
              </a:cxnLst>
              <a:rect l="l" t="t" r="r" b="b"/>
              <a:pathLst>
                <a:path w="305562" h="164496">
                  <a:moveTo>
                    <a:pt x="0" y="164497"/>
                  </a:moveTo>
                  <a:lnTo>
                    <a:pt x="305562" y="0"/>
                  </a:lnTo>
                </a:path>
              </a:pathLst>
            </a:custGeom>
            <a:ln w="12700" cap="flat">
              <a:solidFill>
                <a:srgbClr val="FF7323"/>
              </a:solidFill>
              <a:prstDash val="solid"/>
              <a:round/>
            </a:ln>
          </p:spPr>
          <p:txBody>
            <a:bodyPr rtlCol="0" anchor="ctr"/>
            <a:lstStyle/>
            <a:p>
              <a:endParaRPr lang="en-US" dirty="0"/>
            </a:p>
          </p:txBody>
        </p:sp>
        <p:sp>
          <p:nvSpPr>
            <p:cNvPr id="120" name="Freeform: Shape 119">
              <a:extLst>
                <a:ext uri="{FF2B5EF4-FFF2-40B4-BE49-F238E27FC236}">
                  <a16:creationId xmlns:a16="http://schemas.microsoft.com/office/drawing/2014/main" id="{A53CD4DB-423F-4B28-AEF8-084CDA4B5688}"/>
                </a:ext>
              </a:extLst>
            </p:cNvPr>
            <p:cNvSpPr/>
            <p:nvPr/>
          </p:nvSpPr>
          <p:spPr>
            <a:xfrm>
              <a:off x="5626470" y="7810500"/>
              <a:ext cx="140969" cy="94011"/>
            </a:xfrm>
            <a:custGeom>
              <a:avLst/>
              <a:gdLst>
                <a:gd name="connsiteX0" fmla="*/ 0 w 140969"/>
                <a:gd name="connsiteY0" fmla="*/ 94012 h 94011"/>
                <a:gd name="connsiteX1" fmla="*/ 140970 w 140969"/>
                <a:gd name="connsiteY1" fmla="*/ 0 h 94011"/>
              </a:gdLst>
              <a:ahLst/>
              <a:cxnLst>
                <a:cxn ang="0">
                  <a:pos x="connsiteX0" y="connsiteY0"/>
                </a:cxn>
                <a:cxn ang="0">
                  <a:pos x="connsiteX1" y="connsiteY1"/>
                </a:cxn>
              </a:cxnLst>
              <a:rect l="l" t="t" r="r" b="b"/>
              <a:pathLst>
                <a:path w="140969" h="94011">
                  <a:moveTo>
                    <a:pt x="0" y="94012"/>
                  </a:moveTo>
                  <a:lnTo>
                    <a:pt x="140970" y="0"/>
                  </a:lnTo>
                </a:path>
              </a:pathLst>
            </a:custGeom>
            <a:ln w="12700" cap="flat">
              <a:solidFill>
                <a:srgbClr val="FF7323"/>
              </a:solidFill>
              <a:prstDash val="solid"/>
              <a:round/>
            </a:ln>
          </p:spPr>
          <p:txBody>
            <a:bodyPr rtlCol="0" anchor="ctr"/>
            <a:lstStyle/>
            <a:p>
              <a:endParaRPr lang="en-US" dirty="0"/>
            </a:p>
          </p:txBody>
        </p:sp>
        <p:sp>
          <p:nvSpPr>
            <p:cNvPr id="121" name="Freeform: Shape 120">
              <a:extLst>
                <a:ext uri="{FF2B5EF4-FFF2-40B4-BE49-F238E27FC236}">
                  <a16:creationId xmlns:a16="http://schemas.microsoft.com/office/drawing/2014/main" id="{1A58B819-B837-448B-AF88-A556EABC778E}"/>
                </a:ext>
              </a:extLst>
            </p:cNvPr>
            <p:cNvSpPr/>
            <p:nvPr/>
          </p:nvSpPr>
          <p:spPr>
            <a:xfrm>
              <a:off x="5485405" y="7246334"/>
              <a:ext cx="564165" cy="1128331"/>
            </a:xfrm>
            <a:custGeom>
              <a:avLst/>
              <a:gdLst>
                <a:gd name="connsiteX0" fmla="*/ 564166 w 564165"/>
                <a:gd name="connsiteY0" fmla="*/ 94012 h 1128331"/>
                <a:gd name="connsiteX1" fmla="*/ 423101 w 564165"/>
                <a:gd name="connsiteY1" fmla="*/ 0 h 1128331"/>
                <a:gd name="connsiteX2" fmla="*/ 141065 w 564165"/>
                <a:gd name="connsiteY2" fmla="*/ 164497 h 1128331"/>
                <a:gd name="connsiteX3" fmla="*/ 141065 w 564165"/>
                <a:gd name="connsiteY3" fmla="*/ 351377 h 1128331"/>
                <a:gd name="connsiteX4" fmla="*/ 0 w 564165"/>
                <a:gd name="connsiteY4" fmla="*/ 423101 h 1128331"/>
                <a:gd name="connsiteX5" fmla="*/ 0 w 564165"/>
                <a:gd name="connsiteY5" fmla="*/ 570262 h 1128331"/>
                <a:gd name="connsiteX6" fmla="*/ 0 w 564165"/>
                <a:gd name="connsiteY6" fmla="*/ 705231 h 1128331"/>
                <a:gd name="connsiteX7" fmla="*/ 141065 w 564165"/>
                <a:gd name="connsiteY7" fmla="*/ 799243 h 1128331"/>
                <a:gd name="connsiteX8" fmla="*/ 141065 w 564165"/>
                <a:gd name="connsiteY8" fmla="*/ 963835 h 1128331"/>
                <a:gd name="connsiteX9" fmla="*/ 423101 w 564165"/>
                <a:gd name="connsiteY9" fmla="*/ 1128332 h 1128331"/>
                <a:gd name="connsiteX10" fmla="*/ 564166 w 564165"/>
                <a:gd name="connsiteY10" fmla="*/ 1052798 h 1128331"/>
                <a:gd name="connsiteX11" fmla="*/ 564166 w 564165"/>
                <a:gd name="connsiteY11" fmla="*/ 564166 h 1128331"/>
                <a:gd name="connsiteX12" fmla="*/ 423101 w 564165"/>
                <a:gd name="connsiteY12" fmla="*/ 493681 h 1128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4165" h="1128331">
                  <a:moveTo>
                    <a:pt x="564166" y="94012"/>
                  </a:moveTo>
                  <a:lnTo>
                    <a:pt x="423101" y="0"/>
                  </a:lnTo>
                  <a:lnTo>
                    <a:pt x="141065" y="164497"/>
                  </a:lnTo>
                  <a:lnTo>
                    <a:pt x="141065" y="351377"/>
                  </a:lnTo>
                  <a:lnTo>
                    <a:pt x="0" y="423101"/>
                  </a:lnTo>
                  <a:lnTo>
                    <a:pt x="0" y="570262"/>
                  </a:lnTo>
                  <a:lnTo>
                    <a:pt x="0" y="705231"/>
                  </a:lnTo>
                  <a:lnTo>
                    <a:pt x="141065" y="799243"/>
                  </a:lnTo>
                  <a:lnTo>
                    <a:pt x="141065" y="963835"/>
                  </a:lnTo>
                  <a:lnTo>
                    <a:pt x="423101" y="1128332"/>
                  </a:lnTo>
                  <a:lnTo>
                    <a:pt x="564166" y="1052798"/>
                  </a:lnTo>
                  <a:lnTo>
                    <a:pt x="564166" y="564166"/>
                  </a:lnTo>
                  <a:lnTo>
                    <a:pt x="423101" y="493681"/>
                  </a:lnTo>
                </a:path>
              </a:pathLst>
            </a:custGeom>
            <a:noFill/>
            <a:ln w="12700" cap="flat">
              <a:gradFill flip="none" rotWithShape="1">
                <a:gsLst>
                  <a:gs pos="0">
                    <a:srgbClr val="FF5126"/>
                  </a:gs>
                  <a:gs pos="100000">
                    <a:srgbClr val="FF801C"/>
                  </a:gs>
                </a:gsLst>
                <a:lin ang="0" scaled="1"/>
                <a:tileRect/>
              </a:gradFill>
              <a:prstDash val="solid"/>
              <a:round/>
            </a:ln>
          </p:spPr>
          <p:txBody>
            <a:bodyPr rtlCol="0" anchor="ctr"/>
            <a:lstStyle/>
            <a:p>
              <a:endParaRPr lang="en-US" dirty="0"/>
            </a:p>
          </p:txBody>
        </p:sp>
        <p:sp>
          <p:nvSpPr>
            <p:cNvPr id="122" name="Freeform: Shape 121">
              <a:extLst>
                <a:ext uri="{FF2B5EF4-FFF2-40B4-BE49-F238E27FC236}">
                  <a16:creationId xmlns:a16="http://schemas.microsoft.com/office/drawing/2014/main" id="{D8B280D2-C6BA-49C9-8A14-20AE1A41C332}"/>
                </a:ext>
              </a:extLst>
            </p:cNvPr>
            <p:cNvSpPr/>
            <p:nvPr/>
          </p:nvSpPr>
          <p:spPr>
            <a:xfrm>
              <a:off x="5767440" y="7810500"/>
              <a:ext cx="141065" cy="211550"/>
            </a:xfrm>
            <a:custGeom>
              <a:avLst/>
              <a:gdLst>
                <a:gd name="connsiteX0" fmla="*/ 141065 w 141065"/>
                <a:gd name="connsiteY0" fmla="*/ 211550 h 211550"/>
                <a:gd name="connsiteX1" fmla="*/ 141065 w 141065"/>
                <a:gd name="connsiteY1" fmla="*/ 94012 h 211550"/>
                <a:gd name="connsiteX2" fmla="*/ 0 w 141065"/>
                <a:gd name="connsiteY2" fmla="*/ 0 h 211550"/>
              </a:gdLst>
              <a:ahLst/>
              <a:cxnLst>
                <a:cxn ang="0">
                  <a:pos x="connsiteX0" y="connsiteY0"/>
                </a:cxn>
                <a:cxn ang="0">
                  <a:pos x="connsiteX1" y="connsiteY1"/>
                </a:cxn>
                <a:cxn ang="0">
                  <a:pos x="connsiteX2" y="connsiteY2"/>
                </a:cxn>
              </a:cxnLst>
              <a:rect l="l" t="t" r="r" b="b"/>
              <a:pathLst>
                <a:path w="141065" h="211550">
                  <a:moveTo>
                    <a:pt x="141065" y="211550"/>
                  </a:moveTo>
                  <a:lnTo>
                    <a:pt x="141065" y="94012"/>
                  </a:lnTo>
                  <a:lnTo>
                    <a:pt x="0" y="0"/>
                  </a:lnTo>
                </a:path>
              </a:pathLst>
            </a:custGeom>
            <a:noFill/>
            <a:ln w="12700" cap="flat">
              <a:solidFill>
                <a:srgbClr val="FF7323"/>
              </a:solidFill>
              <a:prstDash val="solid"/>
              <a:round/>
            </a:ln>
          </p:spPr>
          <p:txBody>
            <a:bodyPr rtlCol="0" anchor="ctr"/>
            <a:lstStyle/>
            <a:p>
              <a:endParaRPr lang="en-US" dirty="0"/>
            </a:p>
          </p:txBody>
        </p:sp>
        <p:sp>
          <p:nvSpPr>
            <p:cNvPr id="123" name="Freeform: Shape 122">
              <a:extLst>
                <a:ext uri="{FF2B5EF4-FFF2-40B4-BE49-F238E27FC236}">
                  <a16:creationId xmlns:a16="http://schemas.microsoft.com/office/drawing/2014/main" id="{137386A4-80CD-45EF-B2DF-6EAC13CF7E07}"/>
                </a:ext>
              </a:extLst>
            </p:cNvPr>
            <p:cNvSpPr/>
            <p:nvPr/>
          </p:nvSpPr>
          <p:spPr>
            <a:xfrm>
              <a:off x="6613736" y="7691627"/>
              <a:ext cx="9525" cy="250126"/>
            </a:xfrm>
            <a:custGeom>
              <a:avLst/>
              <a:gdLst>
                <a:gd name="connsiteX0" fmla="*/ 0 w 9525"/>
                <a:gd name="connsiteY0" fmla="*/ 0 h 250126"/>
                <a:gd name="connsiteX1" fmla="*/ 0 w 9525"/>
                <a:gd name="connsiteY1" fmla="*/ 125063 h 250126"/>
                <a:gd name="connsiteX2" fmla="*/ 0 w 9525"/>
                <a:gd name="connsiteY2" fmla="*/ 250127 h 250126"/>
                <a:gd name="connsiteX3" fmla="*/ 0 w 9525"/>
                <a:gd name="connsiteY3" fmla="*/ 0 h 250126"/>
              </a:gdLst>
              <a:ahLst/>
              <a:cxnLst>
                <a:cxn ang="0">
                  <a:pos x="connsiteX0" y="connsiteY0"/>
                </a:cxn>
                <a:cxn ang="0">
                  <a:pos x="connsiteX1" y="connsiteY1"/>
                </a:cxn>
                <a:cxn ang="0">
                  <a:pos x="connsiteX2" y="connsiteY2"/>
                </a:cxn>
                <a:cxn ang="0">
                  <a:pos x="connsiteX3" y="connsiteY3"/>
                </a:cxn>
              </a:cxnLst>
              <a:rect l="l" t="t" r="r" b="b"/>
              <a:pathLst>
                <a:path w="9525" h="250126">
                  <a:moveTo>
                    <a:pt x="0" y="0"/>
                  </a:moveTo>
                  <a:lnTo>
                    <a:pt x="0" y="125063"/>
                  </a:lnTo>
                  <a:lnTo>
                    <a:pt x="0" y="250127"/>
                  </a:lnTo>
                  <a:lnTo>
                    <a:pt x="0" y="0"/>
                  </a:lnTo>
                  <a:close/>
                </a:path>
              </a:pathLst>
            </a:custGeom>
            <a:noFill/>
            <a:ln w="12700" cap="flat">
              <a:solidFill>
                <a:schemeClr val="accent1"/>
              </a:solidFill>
              <a:prstDash val="solid"/>
              <a:round/>
            </a:ln>
          </p:spPr>
          <p:txBody>
            <a:bodyPr rtlCol="0" anchor="ctr"/>
            <a:lstStyle/>
            <a:p>
              <a:endParaRPr lang="en-US" dirty="0"/>
            </a:p>
          </p:txBody>
        </p:sp>
        <p:sp>
          <p:nvSpPr>
            <p:cNvPr id="124" name="Freeform: Shape 123">
              <a:extLst>
                <a:ext uri="{FF2B5EF4-FFF2-40B4-BE49-F238E27FC236}">
                  <a16:creationId xmlns:a16="http://schemas.microsoft.com/office/drawing/2014/main" id="{6CAC5CF9-9BC3-47D4-88F3-4796CCEA5DE3}"/>
                </a:ext>
              </a:extLst>
            </p:cNvPr>
            <p:cNvSpPr/>
            <p:nvPr/>
          </p:nvSpPr>
          <p:spPr>
            <a:xfrm>
              <a:off x="6472671" y="7880985"/>
              <a:ext cx="141065" cy="70580"/>
            </a:xfrm>
            <a:custGeom>
              <a:avLst/>
              <a:gdLst>
                <a:gd name="connsiteX0" fmla="*/ 0 w 141065"/>
                <a:gd name="connsiteY0" fmla="*/ 0 h 70580"/>
                <a:gd name="connsiteX1" fmla="*/ 141065 w 141065"/>
                <a:gd name="connsiteY1" fmla="*/ 70580 h 70580"/>
              </a:gdLst>
              <a:ahLst/>
              <a:cxnLst>
                <a:cxn ang="0">
                  <a:pos x="connsiteX0" y="connsiteY0"/>
                </a:cxn>
                <a:cxn ang="0">
                  <a:pos x="connsiteX1" y="connsiteY1"/>
                </a:cxn>
              </a:cxnLst>
              <a:rect l="l" t="t" r="r" b="b"/>
              <a:pathLst>
                <a:path w="141065" h="70580">
                  <a:moveTo>
                    <a:pt x="0" y="0"/>
                  </a:moveTo>
                  <a:lnTo>
                    <a:pt x="141065" y="70580"/>
                  </a:lnTo>
                </a:path>
              </a:pathLst>
            </a:custGeom>
            <a:ln w="12700" cap="flat">
              <a:solidFill>
                <a:srgbClr val="FF9304"/>
              </a:solidFill>
              <a:prstDash val="solid"/>
              <a:round/>
            </a:ln>
          </p:spPr>
          <p:txBody>
            <a:bodyPr rtlCol="0" anchor="ctr"/>
            <a:lstStyle/>
            <a:p>
              <a:endParaRPr lang="en-US" dirty="0"/>
            </a:p>
          </p:txBody>
        </p:sp>
        <p:sp>
          <p:nvSpPr>
            <p:cNvPr id="125" name="Freeform: Shape 124">
              <a:extLst>
                <a:ext uri="{FF2B5EF4-FFF2-40B4-BE49-F238E27FC236}">
                  <a16:creationId xmlns:a16="http://schemas.microsoft.com/office/drawing/2014/main" id="{E66F56AD-8C4E-4291-BA07-16ADD77F86F5}"/>
                </a:ext>
              </a:extLst>
            </p:cNvPr>
            <p:cNvSpPr/>
            <p:nvPr/>
          </p:nvSpPr>
          <p:spPr>
            <a:xfrm>
              <a:off x="6378659" y="7504938"/>
              <a:ext cx="94011" cy="9525"/>
            </a:xfrm>
            <a:custGeom>
              <a:avLst/>
              <a:gdLst>
                <a:gd name="connsiteX0" fmla="*/ 94012 w 94011"/>
                <a:gd name="connsiteY0" fmla="*/ 0 h 9525"/>
                <a:gd name="connsiteX1" fmla="*/ 0 w 94011"/>
                <a:gd name="connsiteY1" fmla="*/ 0 h 9525"/>
              </a:gdLst>
              <a:ahLst/>
              <a:cxnLst>
                <a:cxn ang="0">
                  <a:pos x="connsiteX0" y="connsiteY0"/>
                </a:cxn>
                <a:cxn ang="0">
                  <a:pos x="connsiteX1" y="connsiteY1"/>
                </a:cxn>
              </a:cxnLst>
              <a:rect l="l" t="t" r="r" b="b"/>
              <a:pathLst>
                <a:path w="94011" h="9525">
                  <a:moveTo>
                    <a:pt x="94012" y="0"/>
                  </a:moveTo>
                  <a:lnTo>
                    <a:pt x="0" y="0"/>
                  </a:lnTo>
                </a:path>
              </a:pathLst>
            </a:custGeom>
            <a:ln w="12700" cap="flat">
              <a:solidFill>
                <a:srgbClr val="FF920C"/>
              </a:solidFill>
              <a:prstDash val="solid"/>
              <a:round/>
            </a:ln>
          </p:spPr>
          <p:txBody>
            <a:bodyPr rtlCol="0" anchor="ctr"/>
            <a:lstStyle/>
            <a:p>
              <a:endParaRPr lang="en-US" dirty="0"/>
            </a:p>
          </p:txBody>
        </p:sp>
        <p:sp>
          <p:nvSpPr>
            <p:cNvPr id="126" name="Freeform: Shape 125">
              <a:extLst>
                <a:ext uri="{FF2B5EF4-FFF2-40B4-BE49-F238E27FC236}">
                  <a16:creationId xmlns:a16="http://schemas.microsoft.com/office/drawing/2014/main" id="{A210146E-C94A-4D98-8453-FDC9B3372E74}"/>
                </a:ext>
              </a:extLst>
            </p:cNvPr>
            <p:cNvSpPr/>
            <p:nvPr/>
          </p:nvSpPr>
          <p:spPr>
            <a:xfrm>
              <a:off x="6049571" y="8139588"/>
              <a:ext cx="141065" cy="9525"/>
            </a:xfrm>
            <a:custGeom>
              <a:avLst/>
              <a:gdLst>
                <a:gd name="connsiteX0" fmla="*/ 0 w 141065"/>
                <a:gd name="connsiteY0" fmla="*/ 0 h 9525"/>
                <a:gd name="connsiteX1" fmla="*/ 141065 w 141065"/>
                <a:gd name="connsiteY1" fmla="*/ 0 h 9525"/>
              </a:gdLst>
              <a:ahLst/>
              <a:cxnLst>
                <a:cxn ang="0">
                  <a:pos x="connsiteX0" y="connsiteY0"/>
                </a:cxn>
                <a:cxn ang="0">
                  <a:pos x="connsiteX1" y="connsiteY1"/>
                </a:cxn>
              </a:cxnLst>
              <a:rect l="l" t="t" r="r" b="b"/>
              <a:pathLst>
                <a:path w="141065" h="9525">
                  <a:moveTo>
                    <a:pt x="0" y="0"/>
                  </a:moveTo>
                  <a:lnTo>
                    <a:pt x="141065" y="0"/>
                  </a:lnTo>
                </a:path>
              </a:pathLst>
            </a:custGeom>
            <a:ln w="12700" cap="flat">
              <a:solidFill>
                <a:srgbClr val="FF821B"/>
              </a:solidFill>
              <a:prstDash val="solid"/>
              <a:round/>
            </a:ln>
          </p:spPr>
          <p:txBody>
            <a:bodyPr rtlCol="0" anchor="ctr"/>
            <a:lstStyle/>
            <a:p>
              <a:endParaRPr lang="en-US" dirty="0"/>
            </a:p>
          </p:txBody>
        </p:sp>
        <p:sp>
          <p:nvSpPr>
            <p:cNvPr id="127" name="Freeform: Shape 126">
              <a:extLst>
                <a:ext uri="{FF2B5EF4-FFF2-40B4-BE49-F238E27FC236}">
                  <a16:creationId xmlns:a16="http://schemas.microsoft.com/office/drawing/2014/main" id="{4D39A29F-AFD7-4006-9F18-7ABF8CEDC888}"/>
                </a:ext>
              </a:extLst>
            </p:cNvPr>
            <p:cNvSpPr/>
            <p:nvPr/>
          </p:nvSpPr>
          <p:spPr>
            <a:xfrm>
              <a:off x="6284648" y="7457884"/>
              <a:ext cx="94106" cy="94106"/>
            </a:xfrm>
            <a:custGeom>
              <a:avLst/>
              <a:gdLst>
                <a:gd name="connsiteX0" fmla="*/ 94107 w 94106"/>
                <a:gd name="connsiteY0" fmla="*/ 47053 h 94106"/>
                <a:gd name="connsiteX1" fmla="*/ 47053 w 94106"/>
                <a:gd name="connsiteY1" fmla="*/ 94107 h 94106"/>
                <a:gd name="connsiteX2" fmla="*/ 0 w 94106"/>
                <a:gd name="connsiteY2" fmla="*/ 47053 h 94106"/>
                <a:gd name="connsiteX3" fmla="*/ 47053 w 94106"/>
                <a:gd name="connsiteY3" fmla="*/ 0 h 94106"/>
                <a:gd name="connsiteX4" fmla="*/ 94107 w 94106"/>
                <a:gd name="connsiteY4" fmla="*/ 47053 h 941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106" h="94106">
                  <a:moveTo>
                    <a:pt x="94107" y="47053"/>
                  </a:moveTo>
                  <a:cubicBezTo>
                    <a:pt x="94107" y="73040"/>
                    <a:pt x="73040" y="94107"/>
                    <a:pt x="47053" y="94107"/>
                  </a:cubicBezTo>
                  <a:cubicBezTo>
                    <a:pt x="21067" y="94107"/>
                    <a:pt x="0" y="73040"/>
                    <a:pt x="0" y="47053"/>
                  </a:cubicBezTo>
                  <a:cubicBezTo>
                    <a:pt x="0" y="21067"/>
                    <a:pt x="21067" y="0"/>
                    <a:pt x="47053" y="0"/>
                  </a:cubicBezTo>
                  <a:cubicBezTo>
                    <a:pt x="73040" y="0"/>
                    <a:pt x="94107" y="21067"/>
                    <a:pt x="94107" y="47053"/>
                  </a:cubicBezTo>
                  <a:close/>
                </a:path>
              </a:pathLst>
            </a:custGeom>
            <a:noFill/>
            <a:ln w="12700" cap="flat">
              <a:solidFill>
                <a:srgbClr val="FF920C"/>
              </a:solidFill>
              <a:prstDash val="solid"/>
              <a:round/>
            </a:ln>
          </p:spPr>
          <p:txBody>
            <a:bodyPr rtlCol="0" anchor="ctr"/>
            <a:lstStyle/>
            <a:p>
              <a:endParaRPr lang="en-US" dirty="0"/>
            </a:p>
          </p:txBody>
        </p:sp>
        <p:sp>
          <p:nvSpPr>
            <p:cNvPr id="128" name="Freeform: Shape 127">
              <a:extLst>
                <a:ext uri="{FF2B5EF4-FFF2-40B4-BE49-F238E27FC236}">
                  <a16:creationId xmlns:a16="http://schemas.microsoft.com/office/drawing/2014/main" id="{811717BA-25AB-4B38-BF03-3DE5EEE69A38}"/>
                </a:ext>
              </a:extLst>
            </p:cNvPr>
            <p:cNvSpPr/>
            <p:nvPr/>
          </p:nvSpPr>
          <p:spPr>
            <a:xfrm>
              <a:off x="6378659" y="7810500"/>
              <a:ext cx="94106" cy="94106"/>
            </a:xfrm>
            <a:custGeom>
              <a:avLst/>
              <a:gdLst>
                <a:gd name="connsiteX0" fmla="*/ 94107 w 94106"/>
                <a:gd name="connsiteY0" fmla="*/ 47054 h 94106"/>
                <a:gd name="connsiteX1" fmla="*/ 47053 w 94106"/>
                <a:gd name="connsiteY1" fmla="*/ 94107 h 94106"/>
                <a:gd name="connsiteX2" fmla="*/ 0 w 94106"/>
                <a:gd name="connsiteY2" fmla="*/ 47054 h 94106"/>
                <a:gd name="connsiteX3" fmla="*/ 47053 w 94106"/>
                <a:gd name="connsiteY3" fmla="*/ 0 h 94106"/>
                <a:gd name="connsiteX4" fmla="*/ 94107 w 94106"/>
                <a:gd name="connsiteY4" fmla="*/ 47054 h 941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106" h="94106">
                  <a:moveTo>
                    <a:pt x="94107" y="47054"/>
                  </a:moveTo>
                  <a:cubicBezTo>
                    <a:pt x="94107" y="73040"/>
                    <a:pt x="73040" y="94107"/>
                    <a:pt x="47053" y="94107"/>
                  </a:cubicBezTo>
                  <a:cubicBezTo>
                    <a:pt x="21066" y="94107"/>
                    <a:pt x="0" y="73040"/>
                    <a:pt x="0" y="47054"/>
                  </a:cubicBezTo>
                  <a:cubicBezTo>
                    <a:pt x="0" y="21067"/>
                    <a:pt x="21066" y="0"/>
                    <a:pt x="47053" y="0"/>
                  </a:cubicBezTo>
                  <a:cubicBezTo>
                    <a:pt x="73040" y="0"/>
                    <a:pt x="94107" y="21067"/>
                    <a:pt x="94107" y="47054"/>
                  </a:cubicBezTo>
                  <a:close/>
                </a:path>
              </a:pathLst>
            </a:custGeom>
            <a:noFill/>
            <a:ln w="12700" cap="flat">
              <a:solidFill>
                <a:srgbClr val="FF9304"/>
              </a:solidFill>
              <a:prstDash val="solid"/>
              <a:round/>
            </a:ln>
          </p:spPr>
          <p:txBody>
            <a:bodyPr rtlCol="0" anchor="ctr"/>
            <a:lstStyle/>
            <a:p>
              <a:endParaRPr lang="en-US" dirty="0"/>
            </a:p>
          </p:txBody>
        </p:sp>
        <p:sp>
          <p:nvSpPr>
            <p:cNvPr id="129" name="Freeform: Shape 128">
              <a:extLst>
                <a:ext uri="{FF2B5EF4-FFF2-40B4-BE49-F238E27FC236}">
                  <a16:creationId xmlns:a16="http://schemas.microsoft.com/office/drawing/2014/main" id="{4E6259B7-2C13-4351-A4B4-A620D792D187}"/>
                </a:ext>
              </a:extLst>
            </p:cNvPr>
            <p:cNvSpPr/>
            <p:nvPr/>
          </p:nvSpPr>
          <p:spPr>
            <a:xfrm>
              <a:off x="6190541" y="7692961"/>
              <a:ext cx="94106" cy="94106"/>
            </a:xfrm>
            <a:custGeom>
              <a:avLst/>
              <a:gdLst>
                <a:gd name="connsiteX0" fmla="*/ 94107 w 94106"/>
                <a:gd name="connsiteY0" fmla="*/ 47053 h 94106"/>
                <a:gd name="connsiteX1" fmla="*/ 47053 w 94106"/>
                <a:gd name="connsiteY1" fmla="*/ 94107 h 94106"/>
                <a:gd name="connsiteX2" fmla="*/ 0 w 94106"/>
                <a:gd name="connsiteY2" fmla="*/ 47053 h 94106"/>
                <a:gd name="connsiteX3" fmla="*/ 47053 w 94106"/>
                <a:gd name="connsiteY3" fmla="*/ 0 h 94106"/>
                <a:gd name="connsiteX4" fmla="*/ 94107 w 94106"/>
                <a:gd name="connsiteY4" fmla="*/ 47053 h 941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106" h="94106">
                  <a:moveTo>
                    <a:pt x="94107" y="47053"/>
                  </a:moveTo>
                  <a:cubicBezTo>
                    <a:pt x="94107" y="73040"/>
                    <a:pt x="73040" y="94107"/>
                    <a:pt x="47053" y="94107"/>
                  </a:cubicBezTo>
                  <a:cubicBezTo>
                    <a:pt x="21067" y="94107"/>
                    <a:pt x="0" y="73040"/>
                    <a:pt x="0" y="47053"/>
                  </a:cubicBezTo>
                  <a:cubicBezTo>
                    <a:pt x="0" y="21067"/>
                    <a:pt x="21067" y="0"/>
                    <a:pt x="47053" y="0"/>
                  </a:cubicBezTo>
                  <a:cubicBezTo>
                    <a:pt x="73040" y="0"/>
                    <a:pt x="94107" y="21067"/>
                    <a:pt x="94107" y="47053"/>
                  </a:cubicBezTo>
                  <a:close/>
                </a:path>
              </a:pathLst>
            </a:custGeom>
            <a:noFill/>
            <a:ln w="12700" cap="flat">
              <a:solidFill>
                <a:srgbClr val="FF871A"/>
              </a:solidFill>
              <a:prstDash val="solid"/>
              <a:round/>
            </a:ln>
          </p:spPr>
          <p:txBody>
            <a:bodyPr rtlCol="0" anchor="ctr"/>
            <a:lstStyle/>
            <a:p>
              <a:endParaRPr lang="en-US" dirty="0"/>
            </a:p>
          </p:txBody>
        </p:sp>
        <p:sp>
          <p:nvSpPr>
            <p:cNvPr id="130" name="Freeform: Shape 129">
              <a:extLst>
                <a:ext uri="{FF2B5EF4-FFF2-40B4-BE49-F238E27FC236}">
                  <a16:creationId xmlns:a16="http://schemas.microsoft.com/office/drawing/2014/main" id="{B52C08F6-82B9-44D7-BF51-B44ED2E58F50}"/>
                </a:ext>
              </a:extLst>
            </p:cNvPr>
            <p:cNvSpPr/>
            <p:nvPr/>
          </p:nvSpPr>
          <p:spPr>
            <a:xfrm>
              <a:off x="6190541" y="8092535"/>
              <a:ext cx="94106" cy="94106"/>
            </a:xfrm>
            <a:custGeom>
              <a:avLst/>
              <a:gdLst>
                <a:gd name="connsiteX0" fmla="*/ 94107 w 94106"/>
                <a:gd name="connsiteY0" fmla="*/ 47054 h 94106"/>
                <a:gd name="connsiteX1" fmla="*/ 47053 w 94106"/>
                <a:gd name="connsiteY1" fmla="*/ 94107 h 94106"/>
                <a:gd name="connsiteX2" fmla="*/ 0 w 94106"/>
                <a:gd name="connsiteY2" fmla="*/ 47054 h 94106"/>
                <a:gd name="connsiteX3" fmla="*/ 47053 w 94106"/>
                <a:gd name="connsiteY3" fmla="*/ 0 h 94106"/>
                <a:gd name="connsiteX4" fmla="*/ 94107 w 94106"/>
                <a:gd name="connsiteY4" fmla="*/ 47054 h 941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106" h="94106">
                  <a:moveTo>
                    <a:pt x="94107" y="47054"/>
                  </a:moveTo>
                  <a:cubicBezTo>
                    <a:pt x="94107" y="73040"/>
                    <a:pt x="73040" y="94107"/>
                    <a:pt x="47053" y="94107"/>
                  </a:cubicBezTo>
                  <a:cubicBezTo>
                    <a:pt x="21067" y="94107"/>
                    <a:pt x="0" y="73040"/>
                    <a:pt x="0" y="47054"/>
                  </a:cubicBezTo>
                  <a:cubicBezTo>
                    <a:pt x="0" y="21067"/>
                    <a:pt x="21067" y="0"/>
                    <a:pt x="47053" y="0"/>
                  </a:cubicBezTo>
                  <a:cubicBezTo>
                    <a:pt x="73040" y="0"/>
                    <a:pt x="94107" y="21067"/>
                    <a:pt x="94107" y="47054"/>
                  </a:cubicBezTo>
                  <a:close/>
                </a:path>
              </a:pathLst>
            </a:custGeom>
            <a:noFill/>
            <a:ln w="12700" cap="flat">
              <a:solidFill>
                <a:srgbClr val="FF821B"/>
              </a:solidFill>
              <a:prstDash val="solid"/>
              <a:round/>
            </a:ln>
          </p:spPr>
          <p:txBody>
            <a:bodyPr rtlCol="0" anchor="ctr"/>
            <a:lstStyle/>
            <a:p>
              <a:endParaRPr lang="en-US" dirty="0"/>
            </a:p>
          </p:txBody>
        </p:sp>
        <p:sp>
          <p:nvSpPr>
            <p:cNvPr id="131" name="Freeform: Shape 130">
              <a:extLst>
                <a:ext uri="{FF2B5EF4-FFF2-40B4-BE49-F238E27FC236}">
                  <a16:creationId xmlns:a16="http://schemas.microsoft.com/office/drawing/2014/main" id="{69DAEE54-CB3B-47A6-A14F-807CFAD68C69}"/>
                </a:ext>
              </a:extLst>
            </p:cNvPr>
            <p:cNvSpPr/>
            <p:nvPr/>
          </p:nvSpPr>
          <p:spPr>
            <a:xfrm>
              <a:off x="6049571" y="7246334"/>
              <a:ext cx="564165" cy="1128331"/>
            </a:xfrm>
            <a:custGeom>
              <a:avLst/>
              <a:gdLst>
                <a:gd name="connsiteX0" fmla="*/ 141065 w 564165"/>
                <a:gd name="connsiteY0" fmla="*/ 470154 h 1128331"/>
                <a:gd name="connsiteX1" fmla="*/ 0 w 564165"/>
                <a:gd name="connsiteY1" fmla="*/ 376142 h 1128331"/>
                <a:gd name="connsiteX2" fmla="*/ 0 w 564165"/>
                <a:gd name="connsiteY2" fmla="*/ 94012 h 1128331"/>
                <a:gd name="connsiteX3" fmla="*/ 141065 w 564165"/>
                <a:gd name="connsiteY3" fmla="*/ 0 h 1128331"/>
                <a:gd name="connsiteX4" fmla="*/ 423100 w 564165"/>
                <a:gd name="connsiteY4" fmla="*/ 168593 h 1128331"/>
                <a:gd name="connsiteX5" fmla="*/ 423196 w 564165"/>
                <a:gd name="connsiteY5" fmla="*/ 351472 h 1128331"/>
                <a:gd name="connsiteX6" fmla="*/ 564166 w 564165"/>
                <a:gd name="connsiteY6" fmla="*/ 431483 h 1128331"/>
                <a:gd name="connsiteX7" fmla="*/ 564166 w 564165"/>
                <a:gd name="connsiteY7" fmla="*/ 570357 h 1128331"/>
                <a:gd name="connsiteX8" fmla="*/ 564166 w 564165"/>
                <a:gd name="connsiteY8" fmla="*/ 705231 h 1128331"/>
                <a:gd name="connsiteX9" fmla="*/ 423100 w 564165"/>
                <a:gd name="connsiteY9" fmla="*/ 799243 h 1128331"/>
                <a:gd name="connsiteX10" fmla="*/ 423100 w 564165"/>
                <a:gd name="connsiteY10" fmla="*/ 963835 h 1128331"/>
                <a:gd name="connsiteX11" fmla="*/ 141065 w 564165"/>
                <a:gd name="connsiteY11" fmla="*/ 1128332 h 1128331"/>
                <a:gd name="connsiteX12" fmla="*/ 0 w 564165"/>
                <a:gd name="connsiteY12" fmla="*/ 1057847 h 1128331"/>
                <a:gd name="connsiteX13" fmla="*/ 0 w 564165"/>
                <a:gd name="connsiteY13" fmla="*/ 571691 h 1128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64165" h="1128331">
                  <a:moveTo>
                    <a:pt x="141065" y="470154"/>
                  </a:moveTo>
                  <a:lnTo>
                    <a:pt x="0" y="376142"/>
                  </a:lnTo>
                  <a:lnTo>
                    <a:pt x="0" y="94012"/>
                  </a:lnTo>
                  <a:lnTo>
                    <a:pt x="141065" y="0"/>
                  </a:lnTo>
                  <a:lnTo>
                    <a:pt x="423100" y="168593"/>
                  </a:lnTo>
                  <a:lnTo>
                    <a:pt x="423196" y="351472"/>
                  </a:lnTo>
                  <a:lnTo>
                    <a:pt x="564166" y="431483"/>
                  </a:lnTo>
                  <a:lnTo>
                    <a:pt x="564166" y="570357"/>
                  </a:lnTo>
                  <a:lnTo>
                    <a:pt x="564166" y="705231"/>
                  </a:lnTo>
                  <a:lnTo>
                    <a:pt x="423100" y="799243"/>
                  </a:lnTo>
                  <a:lnTo>
                    <a:pt x="423100" y="963835"/>
                  </a:lnTo>
                  <a:lnTo>
                    <a:pt x="141065" y="1128332"/>
                  </a:lnTo>
                  <a:lnTo>
                    <a:pt x="0" y="1057847"/>
                  </a:lnTo>
                  <a:lnTo>
                    <a:pt x="0" y="571691"/>
                  </a:lnTo>
                </a:path>
              </a:pathLst>
            </a:custGeom>
            <a:noFill/>
            <a:ln w="12700" cap="flat">
              <a:gradFill flip="none" rotWithShape="1">
                <a:gsLst>
                  <a:gs pos="0">
                    <a:srgbClr val="FF821B"/>
                  </a:gs>
                  <a:gs pos="100000">
                    <a:srgbClr val="FF9300"/>
                  </a:gs>
                </a:gsLst>
                <a:lin ang="0" scaled="1"/>
                <a:tileRect/>
              </a:gradFill>
              <a:prstDash val="solid"/>
              <a:round/>
            </a:ln>
          </p:spPr>
          <p:txBody>
            <a:bodyPr rtlCol="0" anchor="ctr"/>
            <a:lstStyle/>
            <a:p>
              <a:endParaRPr lang="en-US" dirty="0"/>
            </a:p>
          </p:txBody>
        </p:sp>
      </p:grpSp>
      <p:sp>
        <p:nvSpPr>
          <p:cNvPr id="132" name="TextBox 131">
            <a:extLst>
              <a:ext uri="{FF2B5EF4-FFF2-40B4-BE49-F238E27FC236}">
                <a16:creationId xmlns:a16="http://schemas.microsoft.com/office/drawing/2014/main" id="{351378E7-3364-491E-AF75-AAC929AB1A38}"/>
              </a:ext>
            </a:extLst>
          </p:cNvPr>
          <p:cNvSpPr txBox="1"/>
          <p:nvPr/>
        </p:nvSpPr>
        <p:spPr>
          <a:xfrm>
            <a:off x="357905" y="2124678"/>
            <a:ext cx="1303491" cy="1084912"/>
          </a:xfrm>
          <a:prstGeom prst="rect">
            <a:avLst/>
          </a:prstGeom>
          <a:noFill/>
        </p:spPr>
        <p:txBody>
          <a:bodyPr wrap="square" rtlCol="0">
            <a:spAutoFit/>
          </a:bodyPr>
          <a:lstStyle/>
          <a:p>
            <a:pPr algn="ctr">
              <a:spcAft>
                <a:spcPts val="300"/>
              </a:spcAft>
            </a:pPr>
            <a:r>
              <a:rPr lang="en-US" sz="1000" b="1" dirty="0"/>
              <a:t>Amazon </a:t>
            </a:r>
            <a:r>
              <a:rPr lang="en-US" sz="1000" b="1" dirty="0" err="1"/>
              <a:t>SageMaker</a:t>
            </a:r>
            <a:r>
              <a:rPr lang="en-US" sz="1000" b="1" dirty="0"/>
              <a:t> </a:t>
            </a:r>
            <a:br>
              <a:rPr lang="en-US" sz="1000" b="1" dirty="0"/>
            </a:br>
            <a:r>
              <a:rPr lang="en-US" sz="1000" b="1" dirty="0"/>
              <a:t>Data Wrangler</a:t>
            </a:r>
          </a:p>
          <a:p>
            <a:pPr algn="ctr">
              <a:spcAft>
                <a:spcPts val="300"/>
              </a:spcAft>
            </a:pPr>
            <a:r>
              <a:rPr lang="en-US" sz="800" dirty="0">
                <a:solidFill>
                  <a:schemeClr val="bg2">
                    <a:lumMod val="25000"/>
                    <a:lumOff val="75000"/>
                  </a:schemeClr>
                </a:solidFill>
              </a:rPr>
              <a:t>A faster, visual way </a:t>
            </a:r>
            <a:br>
              <a:rPr lang="en-US" sz="800" dirty="0">
                <a:solidFill>
                  <a:schemeClr val="bg2">
                    <a:lumMod val="25000"/>
                    <a:lumOff val="75000"/>
                  </a:schemeClr>
                </a:solidFill>
              </a:rPr>
            </a:br>
            <a:r>
              <a:rPr lang="en-US" sz="800" dirty="0">
                <a:solidFill>
                  <a:schemeClr val="bg2">
                    <a:lumMod val="25000"/>
                    <a:lumOff val="75000"/>
                  </a:schemeClr>
                </a:solidFill>
              </a:rPr>
              <a:t>to aggregate and prepare data for machine learning</a:t>
            </a:r>
          </a:p>
        </p:txBody>
      </p:sp>
      <p:sp>
        <p:nvSpPr>
          <p:cNvPr id="139" name="Flowchart: Off-page Connector 138">
            <a:extLst>
              <a:ext uri="{FF2B5EF4-FFF2-40B4-BE49-F238E27FC236}">
                <a16:creationId xmlns:a16="http://schemas.microsoft.com/office/drawing/2014/main" id="{06E96D97-2C03-45A9-8F62-0B4E6E17EC6B}"/>
              </a:ext>
            </a:extLst>
          </p:cNvPr>
          <p:cNvSpPr/>
          <p:nvPr/>
        </p:nvSpPr>
        <p:spPr>
          <a:xfrm rot="10800000">
            <a:off x="3681765" y="1360260"/>
            <a:ext cx="538198" cy="708111"/>
          </a:xfrm>
          <a:prstGeom prst="flowChartOffpageConnector">
            <a:avLst/>
          </a:prstGeom>
          <a:solidFill>
            <a:schemeClr val="bg1"/>
          </a:solidFill>
          <a:ln w="19050">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cxnSp>
        <p:nvCxnSpPr>
          <p:cNvPr id="145" name="Straight Arrow Connector 144">
            <a:extLst>
              <a:ext uri="{FF2B5EF4-FFF2-40B4-BE49-F238E27FC236}">
                <a16:creationId xmlns:a16="http://schemas.microsoft.com/office/drawing/2014/main" id="{3B8F0E88-9819-4ECE-A8F3-F293F777E836}"/>
              </a:ext>
            </a:extLst>
          </p:cNvPr>
          <p:cNvCxnSpPr>
            <a:cxnSpLocks/>
          </p:cNvCxnSpPr>
          <p:nvPr/>
        </p:nvCxnSpPr>
        <p:spPr>
          <a:xfrm>
            <a:off x="4046130" y="1745468"/>
            <a:ext cx="416719" cy="0"/>
          </a:xfrm>
          <a:prstGeom prst="straightConnector1">
            <a:avLst/>
          </a:prstGeom>
          <a:ln w="12700">
            <a:solidFill>
              <a:schemeClr val="tx1"/>
            </a:solidFill>
            <a:tailEnd type="arrow" w="lg" len="sm"/>
          </a:ln>
          <a:effectLst/>
        </p:spPr>
        <p:style>
          <a:lnRef idx="2">
            <a:schemeClr val="accent1"/>
          </a:lnRef>
          <a:fillRef idx="0">
            <a:schemeClr val="accent1"/>
          </a:fillRef>
          <a:effectRef idx="1">
            <a:schemeClr val="accent1"/>
          </a:effectRef>
          <a:fontRef idx="minor">
            <a:schemeClr val="tx1"/>
          </a:fontRef>
        </p:style>
      </p:cxnSp>
      <p:sp>
        <p:nvSpPr>
          <p:cNvPr id="184" name="TextBox 183">
            <a:extLst>
              <a:ext uri="{FF2B5EF4-FFF2-40B4-BE49-F238E27FC236}">
                <a16:creationId xmlns:a16="http://schemas.microsoft.com/office/drawing/2014/main" id="{D96AF2C3-37CA-40D9-8373-442DCFE50BED}"/>
              </a:ext>
            </a:extLst>
          </p:cNvPr>
          <p:cNvSpPr txBox="1"/>
          <p:nvPr/>
        </p:nvSpPr>
        <p:spPr>
          <a:xfrm>
            <a:off x="7119495" y="2149814"/>
            <a:ext cx="1557780" cy="777136"/>
          </a:xfrm>
          <a:prstGeom prst="rect">
            <a:avLst/>
          </a:prstGeom>
          <a:noFill/>
        </p:spPr>
        <p:txBody>
          <a:bodyPr wrap="square" rtlCol="0">
            <a:spAutoFit/>
          </a:bodyPr>
          <a:lstStyle/>
          <a:p>
            <a:pPr algn="ctr">
              <a:spcAft>
                <a:spcPts val="300"/>
              </a:spcAft>
            </a:pPr>
            <a:r>
              <a:rPr lang="en-US" sz="1000" b="1" dirty="0"/>
              <a:t>Operationalize</a:t>
            </a:r>
          </a:p>
          <a:p>
            <a:pPr algn="ctr">
              <a:spcAft>
                <a:spcPts val="300"/>
              </a:spcAft>
            </a:pPr>
            <a:r>
              <a:rPr lang="en-US" sz="800" dirty="0">
                <a:solidFill>
                  <a:schemeClr val="bg2">
                    <a:lumMod val="25000"/>
                    <a:lumOff val="75000"/>
                  </a:schemeClr>
                </a:solidFill>
              </a:rPr>
              <a:t>Export data preparation workflow to a notebook or code script to bring the workflow into production</a:t>
            </a:r>
          </a:p>
        </p:txBody>
      </p:sp>
      <p:sp>
        <p:nvSpPr>
          <p:cNvPr id="185" name="TextBox 184">
            <a:extLst>
              <a:ext uri="{FF2B5EF4-FFF2-40B4-BE49-F238E27FC236}">
                <a16:creationId xmlns:a16="http://schemas.microsoft.com/office/drawing/2014/main" id="{53B73CBB-8997-48FF-9A5B-62B5DA5950E3}"/>
              </a:ext>
            </a:extLst>
          </p:cNvPr>
          <p:cNvSpPr txBox="1"/>
          <p:nvPr/>
        </p:nvSpPr>
        <p:spPr>
          <a:xfrm>
            <a:off x="6908801" y="3537672"/>
            <a:ext cx="993825" cy="830997"/>
          </a:xfrm>
          <a:prstGeom prst="rect">
            <a:avLst/>
          </a:prstGeom>
          <a:noFill/>
        </p:spPr>
        <p:txBody>
          <a:bodyPr wrap="square" rtlCol="0">
            <a:spAutoFit/>
          </a:bodyPr>
          <a:lstStyle/>
          <a:p>
            <a:pPr algn="ctr">
              <a:spcAft>
                <a:spcPts val="300"/>
              </a:spcAft>
            </a:pPr>
            <a:r>
              <a:rPr lang="en-US" sz="800" dirty="0">
                <a:solidFill>
                  <a:schemeClr val="bg2">
                    <a:lumMod val="25000"/>
                    <a:lumOff val="75000"/>
                  </a:schemeClr>
                </a:solidFill>
              </a:rPr>
              <a:t>Integrate data preparation workflow with Amazon </a:t>
            </a:r>
            <a:r>
              <a:rPr lang="en-US" sz="800" dirty="0" err="1">
                <a:solidFill>
                  <a:schemeClr val="bg2">
                    <a:lumMod val="25000"/>
                    <a:lumOff val="75000"/>
                  </a:schemeClr>
                </a:solidFill>
              </a:rPr>
              <a:t>SageMaker</a:t>
            </a:r>
            <a:r>
              <a:rPr lang="en-US" sz="800" dirty="0">
                <a:solidFill>
                  <a:schemeClr val="bg2">
                    <a:lumMod val="25000"/>
                    <a:lumOff val="75000"/>
                  </a:schemeClr>
                </a:solidFill>
              </a:rPr>
              <a:t> Pipelines</a:t>
            </a:r>
          </a:p>
        </p:txBody>
      </p:sp>
      <p:sp>
        <p:nvSpPr>
          <p:cNvPr id="186" name="TextBox 185">
            <a:extLst>
              <a:ext uri="{FF2B5EF4-FFF2-40B4-BE49-F238E27FC236}">
                <a16:creationId xmlns:a16="http://schemas.microsoft.com/office/drawing/2014/main" id="{06CA2486-2530-4FDB-94D4-F991178E3F6F}"/>
              </a:ext>
            </a:extLst>
          </p:cNvPr>
          <p:cNvSpPr txBox="1"/>
          <p:nvPr/>
        </p:nvSpPr>
        <p:spPr>
          <a:xfrm>
            <a:off x="7822433" y="3537672"/>
            <a:ext cx="993825" cy="707886"/>
          </a:xfrm>
          <a:prstGeom prst="rect">
            <a:avLst/>
          </a:prstGeom>
          <a:noFill/>
        </p:spPr>
        <p:txBody>
          <a:bodyPr wrap="square" rtlCol="0">
            <a:spAutoFit/>
          </a:bodyPr>
          <a:lstStyle/>
          <a:p>
            <a:pPr algn="ctr">
              <a:spcAft>
                <a:spcPts val="300"/>
              </a:spcAft>
            </a:pPr>
            <a:r>
              <a:rPr lang="en-US" sz="800" dirty="0">
                <a:solidFill>
                  <a:schemeClr val="bg2">
                    <a:lumMod val="25000"/>
                    <a:lumOff val="75000"/>
                  </a:schemeClr>
                </a:solidFill>
              </a:rPr>
              <a:t>Export prepared data into Amazon </a:t>
            </a:r>
            <a:r>
              <a:rPr lang="en-US" sz="800" dirty="0" err="1">
                <a:solidFill>
                  <a:schemeClr val="bg2">
                    <a:lumMod val="25000"/>
                    <a:lumOff val="75000"/>
                  </a:schemeClr>
                </a:solidFill>
              </a:rPr>
              <a:t>SageMaker</a:t>
            </a:r>
            <a:r>
              <a:rPr lang="en-US" sz="800" dirty="0">
                <a:solidFill>
                  <a:schemeClr val="bg2">
                    <a:lumMod val="25000"/>
                    <a:lumOff val="75000"/>
                  </a:schemeClr>
                </a:solidFill>
              </a:rPr>
              <a:t> Feature Store</a:t>
            </a:r>
          </a:p>
        </p:txBody>
      </p:sp>
      <p:cxnSp>
        <p:nvCxnSpPr>
          <p:cNvPr id="187" name="Straight Arrow Connector 186">
            <a:extLst>
              <a:ext uri="{FF2B5EF4-FFF2-40B4-BE49-F238E27FC236}">
                <a16:creationId xmlns:a16="http://schemas.microsoft.com/office/drawing/2014/main" id="{08684924-99C9-463F-936A-474746B94B27}"/>
              </a:ext>
            </a:extLst>
          </p:cNvPr>
          <p:cNvCxnSpPr>
            <a:cxnSpLocks/>
          </p:cNvCxnSpPr>
          <p:nvPr/>
        </p:nvCxnSpPr>
        <p:spPr>
          <a:xfrm>
            <a:off x="8412582" y="2954657"/>
            <a:ext cx="0" cy="560067"/>
          </a:xfrm>
          <a:prstGeom prst="straightConnector1">
            <a:avLst/>
          </a:prstGeom>
          <a:ln w="12700">
            <a:solidFill>
              <a:schemeClr val="tx1"/>
            </a:solidFill>
            <a:tailEnd type="arrow" w="lg" len="sm"/>
          </a:ln>
          <a:effectLst/>
        </p:spPr>
        <p:style>
          <a:lnRef idx="2">
            <a:schemeClr val="accent1"/>
          </a:lnRef>
          <a:fillRef idx="0">
            <a:schemeClr val="accent1"/>
          </a:fillRef>
          <a:effectRef idx="1">
            <a:schemeClr val="accent1"/>
          </a:effectRef>
          <a:fontRef idx="minor">
            <a:schemeClr val="tx1"/>
          </a:fontRef>
        </p:style>
      </p:cxnSp>
      <p:cxnSp>
        <p:nvCxnSpPr>
          <p:cNvPr id="189" name="Straight Arrow Connector 188">
            <a:extLst>
              <a:ext uri="{FF2B5EF4-FFF2-40B4-BE49-F238E27FC236}">
                <a16:creationId xmlns:a16="http://schemas.microsoft.com/office/drawing/2014/main" id="{102114FC-8262-4CD3-88E7-C13071206BD8}"/>
              </a:ext>
            </a:extLst>
          </p:cNvPr>
          <p:cNvCxnSpPr>
            <a:cxnSpLocks/>
          </p:cNvCxnSpPr>
          <p:nvPr/>
        </p:nvCxnSpPr>
        <p:spPr>
          <a:xfrm>
            <a:off x="7367145" y="2954657"/>
            <a:ext cx="0" cy="560067"/>
          </a:xfrm>
          <a:prstGeom prst="straightConnector1">
            <a:avLst/>
          </a:prstGeom>
          <a:ln w="12700">
            <a:solidFill>
              <a:schemeClr val="tx1"/>
            </a:solidFill>
            <a:tailEnd type="arrow" w="lg" len="sm"/>
          </a:ln>
          <a:effectLst/>
        </p:spPr>
        <p:style>
          <a:lnRef idx="2">
            <a:schemeClr val="accent1"/>
          </a:lnRef>
          <a:fillRef idx="0">
            <a:schemeClr val="accent1"/>
          </a:fillRef>
          <a:effectRef idx="1">
            <a:schemeClr val="accent1"/>
          </a:effectRef>
          <a:fontRef idx="minor">
            <a:schemeClr val="tx1"/>
          </a:fontRef>
        </p:style>
      </p:cxnSp>
      <p:sp>
        <p:nvSpPr>
          <p:cNvPr id="190" name="TextBox 189">
            <a:extLst>
              <a:ext uri="{FF2B5EF4-FFF2-40B4-BE49-F238E27FC236}">
                <a16:creationId xmlns:a16="http://schemas.microsoft.com/office/drawing/2014/main" id="{D318EF30-B39C-4AAF-8A6D-CEE7503F93B8}"/>
              </a:ext>
            </a:extLst>
          </p:cNvPr>
          <p:cNvSpPr txBox="1"/>
          <p:nvPr/>
        </p:nvSpPr>
        <p:spPr>
          <a:xfrm>
            <a:off x="1688629" y="3658963"/>
            <a:ext cx="1303491" cy="584775"/>
          </a:xfrm>
          <a:prstGeom prst="rect">
            <a:avLst/>
          </a:prstGeom>
          <a:noFill/>
        </p:spPr>
        <p:txBody>
          <a:bodyPr wrap="square" rtlCol="0">
            <a:spAutoFit/>
          </a:bodyPr>
          <a:lstStyle/>
          <a:p>
            <a:pPr algn="ctr">
              <a:spcAft>
                <a:spcPts val="300"/>
              </a:spcAft>
            </a:pPr>
            <a:r>
              <a:rPr lang="en-US" sz="800" dirty="0">
                <a:solidFill>
                  <a:schemeClr val="bg2">
                    <a:lumMod val="25000"/>
                    <a:lumOff val="75000"/>
                  </a:schemeClr>
                </a:solidFill>
              </a:rPr>
              <a:t>Import data from a feature store such as Amazon </a:t>
            </a:r>
            <a:r>
              <a:rPr lang="en-US" sz="800" dirty="0" err="1">
                <a:solidFill>
                  <a:schemeClr val="bg2">
                    <a:lumMod val="25000"/>
                    <a:lumOff val="75000"/>
                  </a:schemeClr>
                </a:solidFill>
              </a:rPr>
              <a:t>SageMaker</a:t>
            </a:r>
            <a:r>
              <a:rPr lang="en-US" sz="800" dirty="0">
                <a:solidFill>
                  <a:schemeClr val="bg2">
                    <a:lumMod val="25000"/>
                    <a:lumOff val="75000"/>
                  </a:schemeClr>
                </a:solidFill>
              </a:rPr>
              <a:t> Feature Store</a:t>
            </a:r>
          </a:p>
        </p:txBody>
      </p:sp>
      <p:cxnSp>
        <p:nvCxnSpPr>
          <p:cNvPr id="191" name="Straight Arrow Connector 190">
            <a:extLst>
              <a:ext uri="{FF2B5EF4-FFF2-40B4-BE49-F238E27FC236}">
                <a16:creationId xmlns:a16="http://schemas.microsoft.com/office/drawing/2014/main" id="{5EA96FE1-DEFF-406E-809A-E6EB7B140AEF}"/>
              </a:ext>
            </a:extLst>
          </p:cNvPr>
          <p:cNvCxnSpPr>
            <a:cxnSpLocks/>
          </p:cNvCxnSpPr>
          <p:nvPr/>
        </p:nvCxnSpPr>
        <p:spPr>
          <a:xfrm flipV="1">
            <a:off x="2343488" y="3319222"/>
            <a:ext cx="0" cy="347355"/>
          </a:xfrm>
          <a:prstGeom prst="straightConnector1">
            <a:avLst/>
          </a:prstGeom>
          <a:ln w="12700">
            <a:solidFill>
              <a:schemeClr val="tx1"/>
            </a:solidFill>
            <a:tailEnd type="arrow" w="lg" len="sm"/>
          </a:ln>
          <a:effectLst/>
        </p:spPr>
        <p:style>
          <a:lnRef idx="2">
            <a:schemeClr val="accent1"/>
          </a:lnRef>
          <a:fillRef idx="0">
            <a:schemeClr val="accent1"/>
          </a:fillRef>
          <a:effectRef idx="1">
            <a:schemeClr val="accent1"/>
          </a:effectRef>
          <a:fontRef idx="minor">
            <a:schemeClr val="tx1"/>
          </a:fontRef>
        </p:style>
      </p:cxnSp>
      <p:sp>
        <p:nvSpPr>
          <p:cNvPr id="195" name="Rectangle 194">
            <a:extLst>
              <a:ext uri="{FF2B5EF4-FFF2-40B4-BE49-F238E27FC236}">
                <a16:creationId xmlns:a16="http://schemas.microsoft.com/office/drawing/2014/main" id="{B8077448-5F3D-4747-BFAA-730E60BEC8F3}"/>
              </a:ext>
            </a:extLst>
          </p:cNvPr>
          <p:cNvSpPr/>
          <p:nvPr/>
        </p:nvSpPr>
        <p:spPr>
          <a:xfrm>
            <a:off x="6899575" y="1649136"/>
            <a:ext cx="193435" cy="20134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cxnSp>
        <p:nvCxnSpPr>
          <p:cNvPr id="103" name="Straight Arrow Connector 102">
            <a:extLst>
              <a:ext uri="{FF2B5EF4-FFF2-40B4-BE49-F238E27FC236}">
                <a16:creationId xmlns:a16="http://schemas.microsoft.com/office/drawing/2014/main" id="{3ADB1865-E2D5-4164-85CB-385E55AD60ED}"/>
              </a:ext>
            </a:extLst>
          </p:cNvPr>
          <p:cNvCxnSpPr>
            <a:cxnSpLocks/>
          </p:cNvCxnSpPr>
          <p:nvPr/>
        </p:nvCxnSpPr>
        <p:spPr>
          <a:xfrm>
            <a:off x="6743700" y="1745468"/>
            <a:ext cx="623445" cy="0"/>
          </a:xfrm>
          <a:prstGeom prst="straightConnector1">
            <a:avLst/>
          </a:prstGeom>
          <a:ln w="12700">
            <a:solidFill>
              <a:schemeClr val="tx1"/>
            </a:solidFill>
            <a:tailEnd type="arrow" w="lg" len="sm"/>
          </a:ln>
          <a:effectLst/>
        </p:spPr>
        <p:style>
          <a:lnRef idx="2">
            <a:schemeClr val="accent1"/>
          </a:lnRef>
          <a:fillRef idx="0">
            <a:schemeClr val="accent1"/>
          </a:fillRef>
          <a:effectRef idx="1">
            <a:schemeClr val="accent1"/>
          </a:effectRef>
          <a:fontRef idx="minor">
            <a:schemeClr val="tx1"/>
          </a:fontRef>
        </p:style>
      </p:cxnSp>
      <p:grpSp>
        <p:nvGrpSpPr>
          <p:cNvPr id="305" name="Group 304">
            <a:extLst>
              <a:ext uri="{FF2B5EF4-FFF2-40B4-BE49-F238E27FC236}">
                <a16:creationId xmlns:a16="http://schemas.microsoft.com/office/drawing/2014/main" id="{E1082B71-14BA-48F7-B2EE-0B690FAA4882}"/>
              </a:ext>
            </a:extLst>
          </p:cNvPr>
          <p:cNvGrpSpPr/>
          <p:nvPr/>
        </p:nvGrpSpPr>
        <p:grpSpPr>
          <a:xfrm>
            <a:off x="5993806" y="1534428"/>
            <a:ext cx="653497" cy="520778"/>
            <a:chOff x="5995169" y="3575127"/>
            <a:chExt cx="477069" cy="380181"/>
          </a:xfrm>
        </p:grpSpPr>
        <p:grpSp>
          <p:nvGrpSpPr>
            <p:cNvPr id="196" name="Graphic 5225">
              <a:extLst>
                <a:ext uri="{FF2B5EF4-FFF2-40B4-BE49-F238E27FC236}">
                  <a16:creationId xmlns:a16="http://schemas.microsoft.com/office/drawing/2014/main" id="{9E12621D-E2C4-472B-8022-DF879F6A808F}"/>
                </a:ext>
              </a:extLst>
            </p:cNvPr>
            <p:cNvGrpSpPr/>
            <p:nvPr/>
          </p:nvGrpSpPr>
          <p:grpSpPr>
            <a:xfrm>
              <a:off x="6050705" y="3575127"/>
              <a:ext cx="386544" cy="342034"/>
              <a:chOff x="9104026" y="9826180"/>
              <a:chExt cx="1150429" cy="1017957"/>
            </a:xfrm>
          </p:grpSpPr>
          <p:sp>
            <p:nvSpPr>
              <p:cNvPr id="197" name="Freeform: Shape 196">
                <a:extLst>
                  <a:ext uri="{FF2B5EF4-FFF2-40B4-BE49-F238E27FC236}">
                    <a16:creationId xmlns:a16="http://schemas.microsoft.com/office/drawing/2014/main" id="{0E8F0E06-4E53-4EFD-B78B-62D6C47F0FA6}"/>
                  </a:ext>
                </a:extLst>
              </p:cNvPr>
              <p:cNvSpPr/>
              <p:nvPr/>
            </p:nvSpPr>
            <p:spPr>
              <a:xfrm>
                <a:off x="9104026" y="10382724"/>
                <a:ext cx="294322" cy="445788"/>
              </a:xfrm>
              <a:custGeom>
                <a:avLst/>
                <a:gdLst>
                  <a:gd name="connsiteX0" fmla="*/ 0 w 294322"/>
                  <a:gd name="connsiteY0" fmla="*/ 0 h 287178"/>
                  <a:gd name="connsiteX1" fmla="*/ 294323 w 294322"/>
                  <a:gd name="connsiteY1" fmla="*/ 0 h 287178"/>
                  <a:gd name="connsiteX2" fmla="*/ 294323 w 294322"/>
                  <a:gd name="connsiteY2" fmla="*/ 287179 h 287178"/>
                  <a:gd name="connsiteX3" fmla="*/ 0 w 294322"/>
                  <a:gd name="connsiteY3" fmla="*/ 287179 h 287178"/>
                </a:gdLst>
                <a:ahLst/>
                <a:cxnLst>
                  <a:cxn ang="0">
                    <a:pos x="connsiteX0" y="connsiteY0"/>
                  </a:cxn>
                  <a:cxn ang="0">
                    <a:pos x="connsiteX1" y="connsiteY1"/>
                  </a:cxn>
                  <a:cxn ang="0">
                    <a:pos x="connsiteX2" y="connsiteY2"/>
                  </a:cxn>
                  <a:cxn ang="0">
                    <a:pos x="connsiteX3" y="connsiteY3"/>
                  </a:cxn>
                </a:cxnLst>
                <a:rect l="l" t="t" r="r" b="b"/>
                <a:pathLst>
                  <a:path w="294322" h="287178">
                    <a:moveTo>
                      <a:pt x="0" y="0"/>
                    </a:moveTo>
                    <a:lnTo>
                      <a:pt x="294323" y="0"/>
                    </a:lnTo>
                    <a:lnTo>
                      <a:pt x="294323" y="287179"/>
                    </a:lnTo>
                    <a:lnTo>
                      <a:pt x="0" y="287179"/>
                    </a:lnTo>
                    <a:close/>
                  </a:path>
                </a:pathLst>
              </a:custGeom>
              <a:noFill/>
              <a:ln w="12700" cap="flat">
                <a:solidFill>
                  <a:schemeClr val="tx1"/>
                </a:solidFill>
                <a:prstDash val="solid"/>
                <a:round/>
              </a:ln>
            </p:spPr>
            <p:txBody>
              <a:bodyPr rtlCol="0" anchor="ctr"/>
              <a:lstStyle/>
              <a:p>
                <a:endParaRPr lang="en-US" dirty="0"/>
              </a:p>
            </p:txBody>
          </p:sp>
          <p:sp>
            <p:nvSpPr>
              <p:cNvPr id="198" name="Freeform: Shape 197">
                <a:extLst>
                  <a:ext uri="{FF2B5EF4-FFF2-40B4-BE49-F238E27FC236}">
                    <a16:creationId xmlns:a16="http://schemas.microsoft.com/office/drawing/2014/main" id="{BFDD987A-1591-4E57-BB38-A270475FB953}"/>
                  </a:ext>
                </a:extLst>
              </p:cNvPr>
              <p:cNvSpPr/>
              <p:nvPr/>
            </p:nvSpPr>
            <p:spPr>
              <a:xfrm>
                <a:off x="9532080" y="10223182"/>
                <a:ext cx="294322" cy="605336"/>
              </a:xfrm>
              <a:custGeom>
                <a:avLst/>
                <a:gdLst>
                  <a:gd name="connsiteX0" fmla="*/ 0 w 294322"/>
                  <a:gd name="connsiteY0" fmla="*/ 0 h 446722"/>
                  <a:gd name="connsiteX1" fmla="*/ 294323 w 294322"/>
                  <a:gd name="connsiteY1" fmla="*/ 0 h 446722"/>
                  <a:gd name="connsiteX2" fmla="*/ 294323 w 294322"/>
                  <a:gd name="connsiteY2" fmla="*/ 446722 h 446722"/>
                  <a:gd name="connsiteX3" fmla="*/ 0 w 294322"/>
                  <a:gd name="connsiteY3" fmla="*/ 446722 h 446722"/>
                </a:gdLst>
                <a:ahLst/>
                <a:cxnLst>
                  <a:cxn ang="0">
                    <a:pos x="connsiteX0" y="connsiteY0"/>
                  </a:cxn>
                  <a:cxn ang="0">
                    <a:pos x="connsiteX1" y="connsiteY1"/>
                  </a:cxn>
                  <a:cxn ang="0">
                    <a:pos x="connsiteX2" y="connsiteY2"/>
                  </a:cxn>
                  <a:cxn ang="0">
                    <a:pos x="connsiteX3" y="connsiteY3"/>
                  </a:cxn>
                </a:cxnLst>
                <a:rect l="l" t="t" r="r" b="b"/>
                <a:pathLst>
                  <a:path w="294322" h="446722">
                    <a:moveTo>
                      <a:pt x="0" y="0"/>
                    </a:moveTo>
                    <a:lnTo>
                      <a:pt x="294323" y="0"/>
                    </a:lnTo>
                    <a:lnTo>
                      <a:pt x="294323" y="446722"/>
                    </a:lnTo>
                    <a:lnTo>
                      <a:pt x="0" y="446722"/>
                    </a:lnTo>
                    <a:close/>
                  </a:path>
                </a:pathLst>
              </a:custGeom>
              <a:noFill/>
              <a:ln w="12700" cap="flat">
                <a:solidFill>
                  <a:schemeClr val="tx1"/>
                </a:solidFill>
                <a:prstDash val="solid"/>
                <a:round/>
              </a:ln>
            </p:spPr>
            <p:txBody>
              <a:bodyPr rtlCol="0" anchor="ctr"/>
              <a:lstStyle/>
              <a:p>
                <a:endParaRPr lang="en-US" dirty="0"/>
              </a:p>
            </p:txBody>
          </p:sp>
          <p:sp>
            <p:nvSpPr>
              <p:cNvPr id="199" name="Freeform: Shape 198">
                <a:extLst>
                  <a:ext uri="{FF2B5EF4-FFF2-40B4-BE49-F238E27FC236}">
                    <a16:creationId xmlns:a16="http://schemas.microsoft.com/office/drawing/2014/main" id="{53D46E8A-1CD4-4450-8CAB-DAF65BE577CE}"/>
                  </a:ext>
                </a:extLst>
              </p:cNvPr>
              <p:cNvSpPr/>
              <p:nvPr/>
            </p:nvSpPr>
            <p:spPr>
              <a:xfrm>
                <a:off x="9960134" y="10127455"/>
                <a:ext cx="294321" cy="716682"/>
              </a:xfrm>
              <a:custGeom>
                <a:avLst/>
                <a:gdLst>
                  <a:gd name="connsiteX0" fmla="*/ 0 w 294322"/>
                  <a:gd name="connsiteY0" fmla="*/ 0 h 542448"/>
                  <a:gd name="connsiteX1" fmla="*/ 294323 w 294322"/>
                  <a:gd name="connsiteY1" fmla="*/ 0 h 542448"/>
                  <a:gd name="connsiteX2" fmla="*/ 294323 w 294322"/>
                  <a:gd name="connsiteY2" fmla="*/ 542449 h 542448"/>
                  <a:gd name="connsiteX3" fmla="*/ 0 w 294322"/>
                  <a:gd name="connsiteY3" fmla="*/ 542449 h 542448"/>
                </a:gdLst>
                <a:ahLst/>
                <a:cxnLst>
                  <a:cxn ang="0">
                    <a:pos x="connsiteX0" y="connsiteY0"/>
                  </a:cxn>
                  <a:cxn ang="0">
                    <a:pos x="connsiteX1" y="connsiteY1"/>
                  </a:cxn>
                  <a:cxn ang="0">
                    <a:pos x="connsiteX2" y="connsiteY2"/>
                  </a:cxn>
                  <a:cxn ang="0">
                    <a:pos x="connsiteX3" y="connsiteY3"/>
                  </a:cxn>
                </a:cxnLst>
                <a:rect l="l" t="t" r="r" b="b"/>
                <a:pathLst>
                  <a:path w="294322" h="542448">
                    <a:moveTo>
                      <a:pt x="0" y="0"/>
                    </a:moveTo>
                    <a:lnTo>
                      <a:pt x="294323" y="0"/>
                    </a:lnTo>
                    <a:lnTo>
                      <a:pt x="294323" y="542449"/>
                    </a:lnTo>
                    <a:lnTo>
                      <a:pt x="0" y="542449"/>
                    </a:lnTo>
                    <a:close/>
                  </a:path>
                </a:pathLst>
              </a:custGeom>
              <a:noFill/>
              <a:ln w="12700" cap="flat">
                <a:solidFill>
                  <a:schemeClr val="tx1"/>
                </a:solidFill>
                <a:prstDash val="solid"/>
                <a:round/>
              </a:ln>
            </p:spPr>
            <p:txBody>
              <a:bodyPr rtlCol="0" anchor="ctr"/>
              <a:lstStyle/>
              <a:p>
                <a:endParaRPr lang="en-US" dirty="0"/>
              </a:p>
            </p:txBody>
          </p:sp>
          <p:sp>
            <p:nvSpPr>
              <p:cNvPr id="200" name="Freeform: Shape 199">
                <a:extLst>
                  <a:ext uri="{FF2B5EF4-FFF2-40B4-BE49-F238E27FC236}">
                    <a16:creationId xmlns:a16="http://schemas.microsoft.com/office/drawing/2014/main" id="{1510338A-AA35-4D28-B300-636B33B7A4EE}"/>
                  </a:ext>
                </a:extLst>
              </p:cNvPr>
              <p:cNvSpPr/>
              <p:nvPr/>
            </p:nvSpPr>
            <p:spPr>
              <a:xfrm>
                <a:off x="9104026" y="9904094"/>
                <a:ext cx="1129760" cy="287178"/>
              </a:xfrm>
              <a:custGeom>
                <a:avLst/>
                <a:gdLst>
                  <a:gd name="connsiteX0" fmla="*/ 0 w 1129760"/>
                  <a:gd name="connsiteY0" fmla="*/ 287179 h 287178"/>
                  <a:gd name="connsiteX1" fmla="*/ 294227 w 1129760"/>
                  <a:gd name="connsiteY1" fmla="*/ 287179 h 287178"/>
                  <a:gd name="connsiteX2" fmla="*/ 347758 w 1129760"/>
                  <a:gd name="connsiteY2" fmla="*/ 159544 h 287178"/>
                  <a:gd name="connsiteX3" fmla="*/ 695611 w 1129760"/>
                  <a:gd name="connsiteY3" fmla="*/ 159544 h 287178"/>
                  <a:gd name="connsiteX4" fmla="*/ 802672 w 1129760"/>
                  <a:gd name="connsiteY4" fmla="*/ 0 h 287178"/>
                  <a:gd name="connsiteX5" fmla="*/ 1129760 w 1129760"/>
                  <a:gd name="connsiteY5" fmla="*/ 0 h 287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9760" h="287178">
                    <a:moveTo>
                      <a:pt x="0" y="287179"/>
                    </a:moveTo>
                    <a:lnTo>
                      <a:pt x="294227" y="287179"/>
                    </a:lnTo>
                    <a:lnTo>
                      <a:pt x="347758" y="159544"/>
                    </a:lnTo>
                    <a:lnTo>
                      <a:pt x="695611" y="159544"/>
                    </a:lnTo>
                    <a:lnTo>
                      <a:pt x="802672" y="0"/>
                    </a:lnTo>
                    <a:lnTo>
                      <a:pt x="1129760" y="0"/>
                    </a:lnTo>
                  </a:path>
                </a:pathLst>
              </a:custGeom>
              <a:noFill/>
              <a:ln w="12700" cap="flat">
                <a:solidFill>
                  <a:schemeClr val="tx1"/>
                </a:solidFill>
                <a:prstDash val="solid"/>
                <a:round/>
              </a:ln>
            </p:spPr>
            <p:txBody>
              <a:bodyPr rtlCol="0" anchor="ctr"/>
              <a:lstStyle/>
              <a:p>
                <a:endParaRPr lang="en-US" dirty="0"/>
              </a:p>
            </p:txBody>
          </p:sp>
          <p:sp>
            <p:nvSpPr>
              <p:cNvPr id="201" name="Freeform: Shape 200">
                <a:extLst>
                  <a:ext uri="{FF2B5EF4-FFF2-40B4-BE49-F238E27FC236}">
                    <a16:creationId xmlns:a16="http://schemas.microsoft.com/office/drawing/2014/main" id="{2646408A-C2B9-4800-85B7-C63B1C0AF62F}"/>
                  </a:ext>
                </a:extLst>
              </p:cNvPr>
              <p:cNvSpPr/>
              <p:nvPr/>
            </p:nvSpPr>
            <p:spPr>
              <a:xfrm>
                <a:off x="10157681" y="9826180"/>
                <a:ext cx="96774" cy="155829"/>
              </a:xfrm>
              <a:custGeom>
                <a:avLst/>
                <a:gdLst>
                  <a:gd name="connsiteX0" fmla="*/ 13049 w 96774"/>
                  <a:gd name="connsiteY0" fmla="*/ 155829 h 155829"/>
                  <a:gd name="connsiteX1" fmla="*/ 0 w 96774"/>
                  <a:gd name="connsiteY1" fmla="*/ 141827 h 155829"/>
                  <a:gd name="connsiteX2" fmla="*/ 68866 w 96774"/>
                  <a:gd name="connsiteY2" fmla="*/ 77915 h 155829"/>
                  <a:gd name="connsiteX3" fmla="*/ 0 w 96774"/>
                  <a:gd name="connsiteY3" fmla="*/ 14002 h 155829"/>
                  <a:gd name="connsiteX4" fmla="*/ 13049 w 96774"/>
                  <a:gd name="connsiteY4" fmla="*/ 0 h 155829"/>
                  <a:gd name="connsiteX5" fmla="*/ 96774 w 96774"/>
                  <a:gd name="connsiteY5" fmla="*/ 77915 h 155829"/>
                  <a:gd name="connsiteX6" fmla="*/ 13049 w 96774"/>
                  <a:gd name="connsiteY6" fmla="*/ 155829 h 155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6774" h="155829">
                    <a:moveTo>
                      <a:pt x="13049" y="155829"/>
                    </a:moveTo>
                    <a:lnTo>
                      <a:pt x="0" y="141827"/>
                    </a:lnTo>
                    <a:lnTo>
                      <a:pt x="68866" y="77915"/>
                    </a:lnTo>
                    <a:lnTo>
                      <a:pt x="0" y="14002"/>
                    </a:lnTo>
                    <a:lnTo>
                      <a:pt x="13049" y="0"/>
                    </a:lnTo>
                    <a:lnTo>
                      <a:pt x="96774" y="77915"/>
                    </a:lnTo>
                    <a:lnTo>
                      <a:pt x="13049" y="155829"/>
                    </a:lnTo>
                    <a:close/>
                  </a:path>
                </a:pathLst>
              </a:custGeom>
              <a:solidFill>
                <a:srgbClr val="527FFF"/>
              </a:solidFill>
              <a:ln w="12700" cap="flat">
                <a:solidFill>
                  <a:schemeClr val="tx1"/>
                </a:solidFill>
                <a:prstDash val="solid"/>
                <a:miter/>
              </a:ln>
            </p:spPr>
            <p:txBody>
              <a:bodyPr rtlCol="0" anchor="ctr"/>
              <a:lstStyle/>
              <a:p>
                <a:endParaRPr lang="en-US" dirty="0"/>
              </a:p>
            </p:txBody>
          </p:sp>
        </p:grpSp>
        <p:cxnSp>
          <p:nvCxnSpPr>
            <p:cNvPr id="203" name="Straight Connector 202">
              <a:extLst>
                <a:ext uri="{FF2B5EF4-FFF2-40B4-BE49-F238E27FC236}">
                  <a16:creationId xmlns:a16="http://schemas.microsoft.com/office/drawing/2014/main" id="{4B64080C-76B5-46CC-AF9A-B61156BD7058}"/>
                </a:ext>
              </a:extLst>
            </p:cNvPr>
            <p:cNvCxnSpPr/>
            <p:nvPr/>
          </p:nvCxnSpPr>
          <p:spPr>
            <a:xfrm>
              <a:off x="5995169" y="3955308"/>
              <a:ext cx="477069" cy="0"/>
            </a:xfrm>
            <a:prstGeom prst="line">
              <a:avLst/>
            </a:prstGeom>
            <a:ln w="12700">
              <a:solidFill>
                <a:schemeClr val="tx1"/>
              </a:solidFill>
              <a:tailEnd type="none"/>
            </a:ln>
            <a:effectLst/>
          </p:spPr>
          <p:style>
            <a:lnRef idx="2">
              <a:schemeClr val="accent1"/>
            </a:lnRef>
            <a:fillRef idx="0">
              <a:schemeClr val="accent1"/>
            </a:fillRef>
            <a:effectRef idx="1">
              <a:schemeClr val="accent1"/>
            </a:effectRef>
            <a:fontRef idx="minor">
              <a:schemeClr val="tx1"/>
            </a:fontRef>
          </p:style>
        </p:cxnSp>
      </p:grpSp>
      <p:grpSp>
        <p:nvGrpSpPr>
          <p:cNvPr id="277" name="Group 276">
            <a:extLst>
              <a:ext uri="{FF2B5EF4-FFF2-40B4-BE49-F238E27FC236}">
                <a16:creationId xmlns:a16="http://schemas.microsoft.com/office/drawing/2014/main" id="{C454DDAE-5399-441F-BB2D-503D891FDA6C}"/>
              </a:ext>
            </a:extLst>
          </p:cNvPr>
          <p:cNvGrpSpPr/>
          <p:nvPr/>
        </p:nvGrpSpPr>
        <p:grpSpPr>
          <a:xfrm>
            <a:off x="4575079" y="1619061"/>
            <a:ext cx="852274" cy="454118"/>
            <a:chOff x="4699362" y="3761937"/>
            <a:chExt cx="597987" cy="318626"/>
          </a:xfrm>
        </p:grpSpPr>
        <p:grpSp>
          <p:nvGrpSpPr>
            <p:cNvPr id="276" name="Group 275">
              <a:extLst>
                <a:ext uri="{FF2B5EF4-FFF2-40B4-BE49-F238E27FC236}">
                  <a16:creationId xmlns:a16="http://schemas.microsoft.com/office/drawing/2014/main" id="{1B58394C-DB8E-4866-9A73-D99AC33DB484}"/>
                </a:ext>
              </a:extLst>
            </p:cNvPr>
            <p:cNvGrpSpPr/>
            <p:nvPr/>
          </p:nvGrpSpPr>
          <p:grpSpPr>
            <a:xfrm>
              <a:off x="5062403" y="3858168"/>
              <a:ext cx="234946" cy="173796"/>
              <a:chOff x="5062403" y="3858168"/>
              <a:chExt cx="234946" cy="173796"/>
            </a:xfrm>
          </p:grpSpPr>
          <p:sp>
            <p:nvSpPr>
              <p:cNvPr id="250" name="Freeform: Shape 249">
                <a:extLst>
                  <a:ext uri="{FF2B5EF4-FFF2-40B4-BE49-F238E27FC236}">
                    <a16:creationId xmlns:a16="http://schemas.microsoft.com/office/drawing/2014/main" id="{86FDDB68-7999-4A30-B729-0033BF609C4E}"/>
                  </a:ext>
                </a:extLst>
              </p:cNvPr>
              <p:cNvSpPr/>
              <p:nvPr/>
            </p:nvSpPr>
            <p:spPr>
              <a:xfrm>
                <a:off x="5062403" y="3858168"/>
                <a:ext cx="234946" cy="173796"/>
              </a:xfrm>
              <a:custGeom>
                <a:avLst/>
                <a:gdLst>
                  <a:gd name="connsiteX0" fmla="*/ 225291 w 234946"/>
                  <a:gd name="connsiteY0" fmla="*/ 170899 h 173796"/>
                  <a:gd name="connsiteX1" fmla="*/ 11265 w 234946"/>
                  <a:gd name="connsiteY1" fmla="*/ 170899 h 173796"/>
                  <a:gd name="connsiteX2" fmla="*/ 4828 w 234946"/>
                  <a:gd name="connsiteY2" fmla="*/ 164463 h 173796"/>
                  <a:gd name="connsiteX3" fmla="*/ 4828 w 234946"/>
                  <a:gd name="connsiteY3" fmla="*/ 11265 h 173796"/>
                  <a:gd name="connsiteX4" fmla="*/ 11265 w 234946"/>
                  <a:gd name="connsiteY4" fmla="*/ 4828 h 173796"/>
                  <a:gd name="connsiteX5" fmla="*/ 225291 w 234946"/>
                  <a:gd name="connsiteY5" fmla="*/ 4828 h 173796"/>
                  <a:gd name="connsiteX6" fmla="*/ 231728 w 234946"/>
                  <a:gd name="connsiteY6" fmla="*/ 11265 h 173796"/>
                  <a:gd name="connsiteX7" fmla="*/ 231728 w 234946"/>
                  <a:gd name="connsiteY7" fmla="*/ 164784 h 173796"/>
                  <a:gd name="connsiteX8" fmla="*/ 225291 w 234946"/>
                  <a:gd name="connsiteY8" fmla="*/ 170899 h 173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4946" h="173796">
                    <a:moveTo>
                      <a:pt x="225291" y="170899"/>
                    </a:moveTo>
                    <a:lnTo>
                      <a:pt x="11265" y="170899"/>
                    </a:lnTo>
                    <a:cubicBezTo>
                      <a:pt x="7724" y="170899"/>
                      <a:pt x="4828" y="168003"/>
                      <a:pt x="4828" y="164463"/>
                    </a:cubicBezTo>
                    <a:lnTo>
                      <a:pt x="4828" y="11265"/>
                    </a:lnTo>
                    <a:cubicBezTo>
                      <a:pt x="4828" y="7724"/>
                      <a:pt x="7724" y="4828"/>
                      <a:pt x="11265" y="4828"/>
                    </a:cubicBezTo>
                    <a:lnTo>
                      <a:pt x="225291" y="4828"/>
                    </a:lnTo>
                    <a:cubicBezTo>
                      <a:pt x="228831" y="4828"/>
                      <a:pt x="231728" y="7724"/>
                      <a:pt x="231728" y="11265"/>
                    </a:cubicBezTo>
                    <a:lnTo>
                      <a:pt x="231728" y="164784"/>
                    </a:lnTo>
                    <a:cubicBezTo>
                      <a:pt x="231728" y="168003"/>
                      <a:pt x="228831" y="170899"/>
                      <a:pt x="225291" y="170899"/>
                    </a:cubicBezTo>
                    <a:close/>
                  </a:path>
                </a:pathLst>
              </a:custGeom>
              <a:noFill/>
              <a:ln w="12700" cap="flat">
                <a:solidFill>
                  <a:schemeClr val="tx1"/>
                </a:solidFill>
                <a:prstDash val="solid"/>
                <a:round/>
              </a:ln>
            </p:spPr>
            <p:txBody>
              <a:bodyPr rtlCol="0" anchor="ctr"/>
              <a:lstStyle/>
              <a:p>
                <a:endParaRPr lang="en-US" dirty="0"/>
              </a:p>
            </p:txBody>
          </p:sp>
          <p:sp>
            <p:nvSpPr>
              <p:cNvPr id="251" name="Freeform: Shape 250">
                <a:extLst>
                  <a:ext uri="{FF2B5EF4-FFF2-40B4-BE49-F238E27FC236}">
                    <a16:creationId xmlns:a16="http://schemas.microsoft.com/office/drawing/2014/main" id="{822B13E3-D148-4AF8-8CD5-333F9857C76C}"/>
                  </a:ext>
                </a:extLst>
              </p:cNvPr>
              <p:cNvSpPr/>
              <p:nvPr/>
            </p:nvSpPr>
            <p:spPr>
              <a:xfrm>
                <a:off x="5108104" y="3940239"/>
                <a:ext cx="74024" cy="9655"/>
              </a:xfrm>
              <a:custGeom>
                <a:avLst/>
                <a:gdLst>
                  <a:gd name="connsiteX0" fmla="*/ 4828 w 74024"/>
                  <a:gd name="connsiteY0" fmla="*/ 4828 h 9655"/>
                  <a:gd name="connsiteX1" fmla="*/ 71128 w 74024"/>
                  <a:gd name="connsiteY1" fmla="*/ 4828 h 9655"/>
                </a:gdLst>
                <a:ahLst/>
                <a:cxnLst>
                  <a:cxn ang="0">
                    <a:pos x="connsiteX0" y="connsiteY0"/>
                  </a:cxn>
                  <a:cxn ang="0">
                    <a:pos x="connsiteX1" y="connsiteY1"/>
                  </a:cxn>
                </a:cxnLst>
                <a:rect l="l" t="t" r="r" b="b"/>
                <a:pathLst>
                  <a:path w="74024" h="9655">
                    <a:moveTo>
                      <a:pt x="4828" y="4828"/>
                    </a:moveTo>
                    <a:lnTo>
                      <a:pt x="71128" y="4828"/>
                    </a:lnTo>
                  </a:path>
                </a:pathLst>
              </a:custGeom>
              <a:ln w="12700" cap="flat">
                <a:solidFill>
                  <a:schemeClr val="tx1"/>
                </a:solidFill>
                <a:prstDash val="solid"/>
                <a:round/>
              </a:ln>
            </p:spPr>
            <p:txBody>
              <a:bodyPr rtlCol="0" anchor="ctr"/>
              <a:lstStyle/>
              <a:p>
                <a:endParaRPr lang="en-US" dirty="0"/>
              </a:p>
            </p:txBody>
          </p:sp>
          <p:sp>
            <p:nvSpPr>
              <p:cNvPr id="252" name="Freeform: Shape 251">
                <a:extLst>
                  <a:ext uri="{FF2B5EF4-FFF2-40B4-BE49-F238E27FC236}">
                    <a16:creationId xmlns:a16="http://schemas.microsoft.com/office/drawing/2014/main" id="{BED12B18-9B56-46F5-B201-7A9BA6C4C4F8}"/>
                  </a:ext>
                </a:extLst>
              </p:cNvPr>
              <p:cNvSpPr/>
              <p:nvPr/>
            </p:nvSpPr>
            <p:spPr>
              <a:xfrm>
                <a:off x="5174404" y="3927043"/>
                <a:ext cx="35403" cy="35403"/>
              </a:xfrm>
              <a:custGeom>
                <a:avLst/>
                <a:gdLst>
                  <a:gd name="connsiteX0" fmla="*/ 31219 w 35402"/>
                  <a:gd name="connsiteY0" fmla="*/ 18023 h 35402"/>
                  <a:gd name="connsiteX1" fmla="*/ 18023 w 35402"/>
                  <a:gd name="connsiteY1" fmla="*/ 31219 h 35402"/>
                  <a:gd name="connsiteX2" fmla="*/ 4828 w 35402"/>
                  <a:gd name="connsiteY2" fmla="*/ 18023 h 35402"/>
                  <a:gd name="connsiteX3" fmla="*/ 18023 w 35402"/>
                  <a:gd name="connsiteY3" fmla="*/ 4828 h 35402"/>
                  <a:gd name="connsiteX4" fmla="*/ 31219 w 35402"/>
                  <a:gd name="connsiteY4" fmla="*/ 18023 h 35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402" h="35402">
                    <a:moveTo>
                      <a:pt x="31219" y="18023"/>
                    </a:moveTo>
                    <a:cubicBezTo>
                      <a:pt x="31219" y="25311"/>
                      <a:pt x="25311" y="31219"/>
                      <a:pt x="18023" y="31219"/>
                    </a:cubicBezTo>
                    <a:cubicBezTo>
                      <a:pt x="10736" y="31219"/>
                      <a:pt x="4828" y="25311"/>
                      <a:pt x="4828" y="18023"/>
                    </a:cubicBezTo>
                    <a:cubicBezTo>
                      <a:pt x="4828" y="10736"/>
                      <a:pt x="10736" y="4828"/>
                      <a:pt x="18023" y="4828"/>
                    </a:cubicBezTo>
                    <a:cubicBezTo>
                      <a:pt x="25311" y="4828"/>
                      <a:pt x="31219" y="10736"/>
                      <a:pt x="31219" y="18023"/>
                    </a:cubicBezTo>
                    <a:close/>
                  </a:path>
                </a:pathLst>
              </a:custGeom>
              <a:noFill/>
              <a:ln w="12700" cap="flat">
                <a:solidFill>
                  <a:schemeClr val="tx1"/>
                </a:solidFill>
                <a:prstDash val="solid"/>
                <a:round/>
              </a:ln>
            </p:spPr>
            <p:txBody>
              <a:bodyPr rtlCol="0" anchor="ctr"/>
              <a:lstStyle/>
              <a:p>
                <a:endParaRPr lang="en-US" dirty="0"/>
              </a:p>
            </p:txBody>
          </p:sp>
          <p:sp>
            <p:nvSpPr>
              <p:cNvPr id="253" name="Freeform: Shape 252">
                <a:extLst>
                  <a:ext uri="{FF2B5EF4-FFF2-40B4-BE49-F238E27FC236}">
                    <a16:creationId xmlns:a16="http://schemas.microsoft.com/office/drawing/2014/main" id="{1AC43D4E-2743-4952-88FA-75920099F0E0}"/>
                  </a:ext>
                </a:extLst>
              </p:cNvPr>
              <p:cNvSpPr/>
              <p:nvPr/>
            </p:nvSpPr>
            <p:spPr>
              <a:xfrm>
                <a:off x="5200796" y="3940239"/>
                <a:ext cx="64369" cy="9655"/>
              </a:xfrm>
              <a:custGeom>
                <a:avLst/>
                <a:gdLst>
                  <a:gd name="connsiteX0" fmla="*/ 4828 w 64368"/>
                  <a:gd name="connsiteY0" fmla="*/ 4828 h 9655"/>
                  <a:gd name="connsiteX1" fmla="*/ 62438 w 64368"/>
                  <a:gd name="connsiteY1" fmla="*/ 4828 h 9655"/>
                </a:gdLst>
                <a:ahLst/>
                <a:cxnLst>
                  <a:cxn ang="0">
                    <a:pos x="connsiteX0" y="connsiteY0"/>
                  </a:cxn>
                  <a:cxn ang="0">
                    <a:pos x="connsiteX1" y="connsiteY1"/>
                  </a:cxn>
                </a:cxnLst>
                <a:rect l="l" t="t" r="r" b="b"/>
                <a:pathLst>
                  <a:path w="64368" h="9655">
                    <a:moveTo>
                      <a:pt x="4828" y="4828"/>
                    </a:moveTo>
                    <a:lnTo>
                      <a:pt x="62438" y="4828"/>
                    </a:lnTo>
                  </a:path>
                </a:pathLst>
              </a:custGeom>
              <a:ln w="12700" cap="flat">
                <a:solidFill>
                  <a:schemeClr val="tx1"/>
                </a:solidFill>
                <a:prstDash val="solid"/>
                <a:round/>
              </a:ln>
            </p:spPr>
            <p:txBody>
              <a:bodyPr rtlCol="0" anchor="ctr"/>
              <a:lstStyle/>
              <a:p>
                <a:endParaRPr lang="en-US" dirty="0"/>
              </a:p>
            </p:txBody>
          </p:sp>
          <p:sp>
            <p:nvSpPr>
              <p:cNvPr id="254" name="Freeform: Shape 253">
                <a:extLst>
                  <a:ext uri="{FF2B5EF4-FFF2-40B4-BE49-F238E27FC236}">
                    <a16:creationId xmlns:a16="http://schemas.microsoft.com/office/drawing/2014/main" id="{DAFC53F4-A64B-4E89-B235-B24FC52F4367}"/>
                  </a:ext>
                </a:extLst>
              </p:cNvPr>
              <p:cNvSpPr/>
              <p:nvPr/>
            </p:nvSpPr>
            <p:spPr>
              <a:xfrm>
                <a:off x="5108104" y="3889709"/>
                <a:ext cx="45058" cy="9655"/>
              </a:xfrm>
              <a:custGeom>
                <a:avLst/>
                <a:gdLst>
                  <a:gd name="connsiteX0" fmla="*/ 4828 w 45058"/>
                  <a:gd name="connsiteY0" fmla="*/ 4828 h 9655"/>
                  <a:gd name="connsiteX1" fmla="*/ 42162 w 45058"/>
                  <a:gd name="connsiteY1" fmla="*/ 4828 h 9655"/>
                </a:gdLst>
                <a:ahLst/>
                <a:cxnLst>
                  <a:cxn ang="0">
                    <a:pos x="connsiteX0" y="connsiteY0"/>
                  </a:cxn>
                  <a:cxn ang="0">
                    <a:pos x="connsiteX1" y="connsiteY1"/>
                  </a:cxn>
                </a:cxnLst>
                <a:rect l="l" t="t" r="r" b="b"/>
                <a:pathLst>
                  <a:path w="45058" h="9655">
                    <a:moveTo>
                      <a:pt x="4828" y="4828"/>
                    </a:moveTo>
                    <a:lnTo>
                      <a:pt x="42162" y="4828"/>
                    </a:lnTo>
                  </a:path>
                </a:pathLst>
              </a:custGeom>
              <a:ln w="12700" cap="flat">
                <a:solidFill>
                  <a:schemeClr val="tx1"/>
                </a:solidFill>
                <a:prstDash val="solid"/>
                <a:round/>
              </a:ln>
            </p:spPr>
            <p:txBody>
              <a:bodyPr rtlCol="0" anchor="ctr"/>
              <a:lstStyle/>
              <a:p>
                <a:endParaRPr lang="en-US" dirty="0"/>
              </a:p>
            </p:txBody>
          </p:sp>
          <p:sp>
            <p:nvSpPr>
              <p:cNvPr id="255" name="Freeform: Shape 254">
                <a:extLst>
                  <a:ext uri="{FF2B5EF4-FFF2-40B4-BE49-F238E27FC236}">
                    <a16:creationId xmlns:a16="http://schemas.microsoft.com/office/drawing/2014/main" id="{E9A0572A-2B1F-401F-AF26-9CCCCD278075}"/>
                  </a:ext>
                </a:extLst>
              </p:cNvPr>
              <p:cNvSpPr/>
              <p:nvPr/>
            </p:nvSpPr>
            <p:spPr>
              <a:xfrm>
                <a:off x="5145438" y="3876513"/>
                <a:ext cx="35403" cy="35403"/>
              </a:xfrm>
              <a:custGeom>
                <a:avLst/>
                <a:gdLst>
                  <a:gd name="connsiteX0" fmla="*/ 31219 w 35402"/>
                  <a:gd name="connsiteY0" fmla="*/ 18023 h 35402"/>
                  <a:gd name="connsiteX1" fmla="*/ 18023 w 35402"/>
                  <a:gd name="connsiteY1" fmla="*/ 31219 h 35402"/>
                  <a:gd name="connsiteX2" fmla="*/ 4828 w 35402"/>
                  <a:gd name="connsiteY2" fmla="*/ 18023 h 35402"/>
                  <a:gd name="connsiteX3" fmla="*/ 18023 w 35402"/>
                  <a:gd name="connsiteY3" fmla="*/ 4828 h 35402"/>
                  <a:gd name="connsiteX4" fmla="*/ 31219 w 35402"/>
                  <a:gd name="connsiteY4" fmla="*/ 18023 h 35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402" h="35402">
                    <a:moveTo>
                      <a:pt x="31219" y="18023"/>
                    </a:moveTo>
                    <a:cubicBezTo>
                      <a:pt x="31219" y="25311"/>
                      <a:pt x="25311" y="31219"/>
                      <a:pt x="18023" y="31219"/>
                    </a:cubicBezTo>
                    <a:cubicBezTo>
                      <a:pt x="10736" y="31219"/>
                      <a:pt x="4828" y="25311"/>
                      <a:pt x="4828" y="18023"/>
                    </a:cubicBezTo>
                    <a:cubicBezTo>
                      <a:pt x="4828" y="10736"/>
                      <a:pt x="10736" y="4828"/>
                      <a:pt x="18023" y="4828"/>
                    </a:cubicBezTo>
                    <a:cubicBezTo>
                      <a:pt x="25311" y="4828"/>
                      <a:pt x="31219" y="10736"/>
                      <a:pt x="31219" y="18023"/>
                    </a:cubicBezTo>
                    <a:close/>
                  </a:path>
                </a:pathLst>
              </a:custGeom>
              <a:noFill/>
              <a:ln w="12700" cap="flat">
                <a:solidFill>
                  <a:schemeClr val="tx1"/>
                </a:solidFill>
                <a:prstDash val="solid"/>
                <a:round/>
              </a:ln>
            </p:spPr>
            <p:txBody>
              <a:bodyPr rtlCol="0" anchor="ctr"/>
              <a:lstStyle/>
              <a:p>
                <a:endParaRPr lang="en-US" dirty="0"/>
              </a:p>
            </p:txBody>
          </p:sp>
          <p:sp>
            <p:nvSpPr>
              <p:cNvPr id="256" name="Freeform: Shape 255">
                <a:extLst>
                  <a:ext uri="{FF2B5EF4-FFF2-40B4-BE49-F238E27FC236}">
                    <a16:creationId xmlns:a16="http://schemas.microsoft.com/office/drawing/2014/main" id="{B81C9646-9C8F-4F0A-80AD-9C63A03BA263}"/>
                  </a:ext>
                </a:extLst>
              </p:cNvPr>
              <p:cNvSpPr/>
              <p:nvPr/>
            </p:nvSpPr>
            <p:spPr>
              <a:xfrm>
                <a:off x="5171830" y="3889709"/>
                <a:ext cx="93335" cy="9655"/>
              </a:xfrm>
              <a:custGeom>
                <a:avLst/>
                <a:gdLst>
                  <a:gd name="connsiteX0" fmla="*/ 4828 w 93334"/>
                  <a:gd name="connsiteY0" fmla="*/ 4828 h 9655"/>
                  <a:gd name="connsiteX1" fmla="*/ 91404 w 93334"/>
                  <a:gd name="connsiteY1" fmla="*/ 4828 h 9655"/>
                </a:gdLst>
                <a:ahLst/>
                <a:cxnLst>
                  <a:cxn ang="0">
                    <a:pos x="connsiteX0" y="connsiteY0"/>
                  </a:cxn>
                  <a:cxn ang="0">
                    <a:pos x="connsiteX1" y="connsiteY1"/>
                  </a:cxn>
                </a:cxnLst>
                <a:rect l="l" t="t" r="r" b="b"/>
                <a:pathLst>
                  <a:path w="93334" h="9655">
                    <a:moveTo>
                      <a:pt x="4828" y="4828"/>
                    </a:moveTo>
                    <a:lnTo>
                      <a:pt x="91404" y="4828"/>
                    </a:lnTo>
                  </a:path>
                </a:pathLst>
              </a:custGeom>
              <a:ln w="12700" cap="flat">
                <a:solidFill>
                  <a:schemeClr val="tx1"/>
                </a:solidFill>
                <a:prstDash val="solid"/>
                <a:round/>
              </a:ln>
            </p:spPr>
            <p:txBody>
              <a:bodyPr rtlCol="0" anchor="ctr"/>
              <a:lstStyle/>
              <a:p>
                <a:endParaRPr lang="en-US" dirty="0"/>
              </a:p>
            </p:txBody>
          </p:sp>
          <p:sp>
            <p:nvSpPr>
              <p:cNvPr id="257" name="Freeform: Shape 256">
                <a:extLst>
                  <a:ext uri="{FF2B5EF4-FFF2-40B4-BE49-F238E27FC236}">
                    <a16:creationId xmlns:a16="http://schemas.microsoft.com/office/drawing/2014/main" id="{1748A0DA-531B-4970-A418-2A63741C3917}"/>
                  </a:ext>
                </a:extLst>
              </p:cNvPr>
              <p:cNvSpPr/>
              <p:nvPr/>
            </p:nvSpPr>
            <p:spPr>
              <a:xfrm>
                <a:off x="5108104" y="3990446"/>
                <a:ext cx="28966" cy="9655"/>
              </a:xfrm>
              <a:custGeom>
                <a:avLst/>
                <a:gdLst>
                  <a:gd name="connsiteX0" fmla="*/ 4828 w 28966"/>
                  <a:gd name="connsiteY0" fmla="*/ 4828 h 9655"/>
                  <a:gd name="connsiteX1" fmla="*/ 24138 w 28966"/>
                  <a:gd name="connsiteY1" fmla="*/ 4828 h 9655"/>
                </a:gdLst>
                <a:ahLst/>
                <a:cxnLst>
                  <a:cxn ang="0">
                    <a:pos x="connsiteX0" y="connsiteY0"/>
                  </a:cxn>
                  <a:cxn ang="0">
                    <a:pos x="connsiteX1" y="connsiteY1"/>
                  </a:cxn>
                </a:cxnLst>
                <a:rect l="l" t="t" r="r" b="b"/>
                <a:pathLst>
                  <a:path w="28966" h="9655">
                    <a:moveTo>
                      <a:pt x="4828" y="4828"/>
                    </a:moveTo>
                    <a:lnTo>
                      <a:pt x="24138" y="4828"/>
                    </a:lnTo>
                  </a:path>
                </a:pathLst>
              </a:custGeom>
              <a:ln w="12700" cap="flat">
                <a:solidFill>
                  <a:schemeClr val="tx1"/>
                </a:solidFill>
                <a:prstDash val="solid"/>
                <a:round/>
              </a:ln>
            </p:spPr>
            <p:txBody>
              <a:bodyPr rtlCol="0" anchor="ctr"/>
              <a:lstStyle/>
              <a:p>
                <a:endParaRPr lang="en-US" dirty="0"/>
              </a:p>
            </p:txBody>
          </p:sp>
          <p:sp>
            <p:nvSpPr>
              <p:cNvPr id="258" name="Freeform: Shape 257">
                <a:extLst>
                  <a:ext uri="{FF2B5EF4-FFF2-40B4-BE49-F238E27FC236}">
                    <a16:creationId xmlns:a16="http://schemas.microsoft.com/office/drawing/2014/main" id="{2D2A9215-25DB-4E6D-A34F-F6E61BC1DEB8}"/>
                  </a:ext>
                </a:extLst>
              </p:cNvPr>
              <p:cNvSpPr/>
              <p:nvPr/>
            </p:nvSpPr>
            <p:spPr>
              <a:xfrm>
                <a:off x="5127415" y="3977251"/>
                <a:ext cx="35403" cy="35403"/>
              </a:xfrm>
              <a:custGeom>
                <a:avLst/>
                <a:gdLst>
                  <a:gd name="connsiteX0" fmla="*/ 31219 w 35402"/>
                  <a:gd name="connsiteY0" fmla="*/ 18023 h 35402"/>
                  <a:gd name="connsiteX1" fmla="*/ 18023 w 35402"/>
                  <a:gd name="connsiteY1" fmla="*/ 31219 h 35402"/>
                  <a:gd name="connsiteX2" fmla="*/ 4828 w 35402"/>
                  <a:gd name="connsiteY2" fmla="*/ 18023 h 35402"/>
                  <a:gd name="connsiteX3" fmla="*/ 18023 w 35402"/>
                  <a:gd name="connsiteY3" fmla="*/ 4828 h 35402"/>
                  <a:gd name="connsiteX4" fmla="*/ 31219 w 35402"/>
                  <a:gd name="connsiteY4" fmla="*/ 18023 h 35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402" h="35402">
                    <a:moveTo>
                      <a:pt x="31219" y="18023"/>
                    </a:moveTo>
                    <a:cubicBezTo>
                      <a:pt x="31219" y="25311"/>
                      <a:pt x="25311" y="31219"/>
                      <a:pt x="18023" y="31219"/>
                    </a:cubicBezTo>
                    <a:cubicBezTo>
                      <a:pt x="10736" y="31219"/>
                      <a:pt x="4828" y="25311"/>
                      <a:pt x="4828" y="18023"/>
                    </a:cubicBezTo>
                    <a:cubicBezTo>
                      <a:pt x="4828" y="10736"/>
                      <a:pt x="10736" y="4828"/>
                      <a:pt x="18023" y="4828"/>
                    </a:cubicBezTo>
                    <a:cubicBezTo>
                      <a:pt x="25311" y="4828"/>
                      <a:pt x="31219" y="10736"/>
                      <a:pt x="31219" y="18023"/>
                    </a:cubicBezTo>
                    <a:close/>
                  </a:path>
                </a:pathLst>
              </a:custGeom>
              <a:noFill/>
              <a:ln w="12700" cap="flat">
                <a:solidFill>
                  <a:schemeClr val="tx1"/>
                </a:solidFill>
                <a:prstDash val="solid"/>
                <a:round/>
              </a:ln>
            </p:spPr>
            <p:txBody>
              <a:bodyPr rtlCol="0" anchor="ctr"/>
              <a:lstStyle/>
              <a:p>
                <a:endParaRPr lang="en-US" dirty="0"/>
              </a:p>
            </p:txBody>
          </p:sp>
          <p:sp>
            <p:nvSpPr>
              <p:cNvPr id="259" name="Freeform: Shape 258">
                <a:extLst>
                  <a:ext uri="{FF2B5EF4-FFF2-40B4-BE49-F238E27FC236}">
                    <a16:creationId xmlns:a16="http://schemas.microsoft.com/office/drawing/2014/main" id="{E283395C-0361-4FC7-890C-6B5E33E8F2F2}"/>
                  </a:ext>
                </a:extLst>
              </p:cNvPr>
              <p:cNvSpPr/>
              <p:nvPr/>
            </p:nvSpPr>
            <p:spPr>
              <a:xfrm>
                <a:off x="5154128" y="3990446"/>
                <a:ext cx="112646" cy="9655"/>
              </a:xfrm>
              <a:custGeom>
                <a:avLst/>
                <a:gdLst>
                  <a:gd name="connsiteX0" fmla="*/ 4828 w 112645"/>
                  <a:gd name="connsiteY0" fmla="*/ 4828 h 9655"/>
                  <a:gd name="connsiteX1" fmla="*/ 109105 w 112645"/>
                  <a:gd name="connsiteY1" fmla="*/ 4828 h 9655"/>
                </a:gdLst>
                <a:ahLst/>
                <a:cxnLst>
                  <a:cxn ang="0">
                    <a:pos x="connsiteX0" y="connsiteY0"/>
                  </a:cxn>
                  <a:cxn ang="0">
                    <a:pos x="connsiteX1" y="connsiteY1"/>
                  </a:cxn>
                </a:cxnLst>
                <a:rect l="l" t="t" r="r" b="b"/>
                <a:pathLst>
                  <a:path w="112645" h="9655">
                    <a:moveTo>
                      <a:pt x="4828" y="4828"/>
                    </a:moveTo>
                    <a:lnTo>
                      <a:pt x="109105" y="4828"/>
                    </a:lnTo>
                  </a:path>
                </a:pathLst>
              </a:custGeom>
              <a:ln w="12700" cap="flat">
                <a:solidFill>
                  <a:schemeClr val="tx1"/>
                </a:solidFill>
                <a:prstDash val="solid"/>
                <a:round/>
              </a:ln>
            </p:spPr>
            <p:txBody>
              <a:bodyPr rtlCol="0" anchor="ctr"/>
              <a:lstStyle/>
              <a:p>
                <a:endParaRPr lang="en-US" dirty="0"/>
              </a:p>
            </p:txBody>
          </p:sp>
          <p:sp>
            <p:nvSpPr>
              <p:cNvPr id="260" name="Freeform: Shape 259">
                <a:extLst>
                  <a:ext uri="{FF2B5EF4-FFF2-40B4-BE49-F238E27FC236}">
                    <a16:creationId xmlns:a16="http://schemas.microsoft.com/office/drawing/2014/main" id="{A255C6C9-CA66-4DD5-991F-C31AB86F8205}"/>
                  </a:ext>
                </a:extLst>
              </p:cNvPr>
              <p:cNvSpPr/>
              <p:nvPr/>
            </p:nvSpPr>
            <p:spPr>
              <a:xfrm>
                <a:off x="5089438" y="3889709"/>
                <a:ext cx="16092" cy="9655"/>
              </a:xfrm>
              <a:custGeom>
                <a:avLst/>
                <a:gdLst>
                  <a:gd name="connsiteX0" fmla="*/ 4828 w 16092"/>
                  <a:gd name="connsiteY0" fmla="*/ 4828 h 9655"/>
                  <a:gd name="connsiteX1" fmla="*/ 12230 w 16092"/>
                  <a:gd name="connsiteY1" fmla="*/ 4828 h 9655"/>
                </a:gdLst>
                <a:ahLst/>
                <a:cxnLst>
                  <a:cxn ang="0">
                    <a:pos x="connsiteX0" y="connsiteY0"/>
                  </a:cxn>
                  <a:cxn ang="0">
                    <a:pos x="connsiteX1" y="connsiteY1"/>
                  </a:cxn>
                </a:cxnLst>
                <a:rect l="l" t="t" r="r" b="b"/>
                <a:pathLst>
                  <a:path w="16092" h="9655">
                    <a:moveTo>
                      <a:pt x="4828" y="4828"/>
                    </a:moveTo>
                    <a:lnTo>
                      <a:pt x="12230" y="4828"/>
                    </a:lnTo>
                  </a:path>
                </a:pathLst>
              </a:custGeom>
              <a:ln w="12700" cap="flat">
                <a:solidFill>
                  <a:schemeClr val="tx1"/>
                </a:solidFill>
                <a:prstDash val="solid"/>
                <a:round/>
              </a:ln>
            </p:spPr>
            <p:txBody>
              <a:bodyPr rtlCol="0" anchor="ctr"/>
              <a:lstStyle/>
              <a:p>
                <a:endParaRPr lang="en-US" dirty="0"/>
              </a:p>
            </p:txBody>
          </p:sp>
          <p:sp>
            <p:nvSpPr>
              <p:cNvPr id="261" name="Freeform: Shape 260">
                <a:extLst>
                  <a:ext uri="{FF2B5EF4-FFF2-40B4-BE49-F238E27FC236}">
                    <a16:creationId xmlns:a16="http://schemas.microsoft.com/office/drawing/2014/main" id="{C4E1FAB9-F64B-4546-990C-8BC583B8A4D1}"/>
                  </a:ext>
                </a:extLst>
              </p:cNvPr>
              <p:cNvSpPr/>
              <p:nvPr/>
            </p:nvSpPr>
            <p:spPr>
              <a:xfrm>
                <a:off x="5089438" y="3940239"/>
                <a:ext cx="16092" cy="9655"/>
              </a:xfrm>
              <a:custGeom>
                <a:avLst/>
                <a:gdLst>
                  <a:gd name="connsiteX0" fmla="*/ 4828 w 16092"/>
                  <a:gd name="connsiteY0" fmla="*/ 4828 h 9655"/>
                  <a:gd name="connsiteX1" fmla="*/ 12230 w 16092"/>
                  <a:gd name="connsiteY1" fmla="*/ 4828 h 9655"/>
                </a:gdLst>
                <a:ahLst/>
                <a:cxnLst>
                  <a:cxn ang="0">
                    <a:pos x="connsiteX0" y="connsiteY0"/>
                  </a:cxn>
                  <a:cxn ang="0">
                    <a:pos x="connsiteX1" y="connsiteY1"/>
                  </a:cxn>
                </a:cxnLst>
                <a:rect l="l" t="t" r="r" b="b"/>
                <a:pathLst>
                  <a:path w="16092" h="9655">
                    <a:moveTo>
                      <a:pt x="4828" y="4828"/>
                    </a:moveTo>
                    <a:lnTo>
                      <a:pt x="12230" y="4828"/>
                    </a:lnTo>
                  </a:path>
                </a:pathLst>
              </a:custGeom>
              <a:ln w="12700" cap="flat">
                <a:solidFill>
                  <a:schemeClr val="tx1"/>
                </a:solidFill>
                <a:prstDash val="solid"/>
                <a:round/>
              </a:ln>
            </p:spPr>
            <p:txBody>
              <a:bodyPr rtlCol="0" anchor="ctr"/>
              <a:lstStyle/>
              <a:p>
                <a:endParaRPr lang="en-US" dirty="0"/>
              </a:p>
            </p:txBody>
          </p:sp>
          <p:sp>
            <p:nvSpPr>
              <p:cNvPr id="262" name="Freeform: Shape 261">
                <a:extLst>
                  <a:ext uri="{FF2B5EF4-FFF2-40B4-BE49-F238E27FC236}">
                    <a16:creationId xmlns:a16="http://schemas.microsoft.com/office/drawing/2014/main" id="{88E543A8-573D-4AFF-A420-88D29A5367DB}"/>
                  </a:ext>
                </a:extLst>
              </p:cNvPr>
              <p:cNvSpPr/>
              <p:nvPr/>
            </p:nvSpPr>
            <p:spPr>
              <a:xfrm>
                <a:off x="5089438" y="3990446"/>
                <a:ext cx="16092" cy="9655"/>
              </a:xfrm>
              <a:custGeom>
                <a:avLst/>
                <a:gdLst>
                  <a:gd name="connsiteX0" fmla="*/ 4828 w 16092"/>
                  <a:gd name="connsiteY0" fmla="*/ 4828 h 9655"/>
                  <a:gd name="connsiteX1" fmla="*/ 12230 w 16092"/>
                  <a:gd name="connsiteY1" fmla="*/ 4828 h 9655"/>
                </a:gdLst>
                <a:ahLst/>
                <a:cxnLst>
                  <a:cxn ang="0">
                    <a:pos x="connsiteX0" y="connsiteY0"/>
                  </a:cxn>
                  <a:cxn ang="0">
                    <a:pos x="connsiteX1" y="connsiteY1"/>
                  </a:cxn>
                </a:cxnLst>
                <a:rect l="l" t="t" r="r" b="b"/>
                <a:pathLst>
                  <a:path w="16092" h="9655">
                    <a:moveTo>
                      <a:pt x="4828" y="4828"/>
                    </a:moveTo>
                    <a:lnTo>
                      <a:pt x="12230" y="4828"/>
                    </a:lnTo>
                  </a:path>
                </a:pathLst>
              </a:custGeom>
              <a:ln w="12700" cap="flat">
                <a:solidFill>
                  <a:schemeClr val="tx1"/>
                </a:solidFill>
                <a:prstDash val="solid"/>
                <a:round/>
              </a:ln>
            </p:spPr>
            <p:txBody>
              <a:bodyPr rtlCol="0" anchor="ctr"/>
              <a:lstStyle/>
              <a:p>
                <a:endParaRPr lang="en-US" dirty="0"/>
              </a:p>
            </p:txBody>
          </p:sp>
        </p:grpSp>
        <p:sp>
          <p:nvSpPr>
            <p:cNvPr id="263" name="Freeform: Shape 262">
              <a:extLst>
                <a:ext uri="{FF2B5EF4-FFF2-40B4-BE49-F238E27FC236}">
                  <a16:creationId xmlns:a16="http://schemas.microsoft.com/office/drawing/2014/main" id="{C0EE3B3C-851E-464C-B558-290094407C25}"/>
                </a:ext>
              </a:extLst>
            </p:cNvPr>
            <p:cNvSpPr/>
            <p:nvPr/>
          </p:nvSpPr>
          <p:spPr>
            <a:xfrm>
              <a:off x="4777892" y="3816650"/>
              <a:ext cx="9655" cy="263912"/>
            </a:xfrm>
            <a:custGeom>
              <a:avLst/>
              <a:gdLst>
                <a:gd name="connsiteX0" fmla="*/ 5793 w 9655"/>
                <a:gd name="connsiteY0" fmla="*/ 260372 h 263912"/>
                <a:gd name="connsiteX1" fmla="*/ 4828 w 9655"/>
                <a:gd name="connsiteY1" fmla="*/ 4828 h 263912"/>
              </a:gdLst>
              <a:ahLst/>
              <a:cxnLst>
                <a:cxn ang="0">
                  <a:pos x="connsiteX0" y="connsiteY0"/>
                </a:cxn>
                <a:cxn ang="0">
                  <a:pos x="connsiteX1" y="connsiteY1"/>
                </a:cxn>
              </a:cxnLst>
              <a:rect l="l" t="t" r="r" b="b"/>
              <a:pathLst>
                <a:path w="9655" h="263912">
                  <a:moveTo>
                    <a:pt x="5793" y="260372"/>
                  </a:moveTo>
                  <a:lnTo>
                    <a:pt x="4828" y="4828"/>
                  </a:lnTo>
                </a:path>
              </a:pathLst>
            </a:custGeom>
            <a:ln w="12700" cap="flat">
              <a:solidFill>
                <a:schemeClr val="tx1"/>
              </a:solidFill>
              <a:prstDash val="solid"/>
              <a:round/>
            </a:ln>
          </p:spPr>
          <p:txBody>
            <a:bodyPr rtlCol="0" anchor="ctr"/>
            <a:lstStyle/>
            <a:p>
              <a:endParaRPr lang="en-US" dirty="0"/>
            </a:p>
          </p:txBody>
        </p:sp>
        <p:sp>
          <p:nvSpPr>
            <p:cNvPr id="264" name="Freeform: Shape 263">
              <a:extLst>
                <a:ext uri="{FF2B5EF4-FFF2-40B4-BE49-F238E27FC236}">
                  <a16:creationId xmlns:a16="http://schemas.microsoft.com/office/drawing/2014/main" id="{A9BE66A6-893F-4D83-89DC-C60FB7A6656D}"/>
                </a:ext>
              </a:extLst>
            </p:cNvPr>
            <p:cNvSpPr/>
            <p:nvPr/>
          </p:nvSpPr>
          <p:spPr>
            <a:xfrm>
              <a:off x="4719316" y="3777063"/>
              <a:ext cx="32184" cy="32184"/>
            </a:xfrm>
            <a:custGeom>
              <a:avLst/>
              <a:gdLst>
                <a:gd name="connsiteX0" fmla="*/ 28000 w 32184"/>
                <a:gd name="connsiteY0" fmla="*/ 16414 h 32184"/>
                <a:gd name="connsiteX1" fmla="*/ 16414 w 32184"/>
                <a:gd name="connsiteY1" fmla="*/ 28000 h 32184"/>
                <a:gd name="connsiteX2" fmla="*/ 4828 w 32184"/>
                <a:gd name="connsiteY2" fmla="*/ 16414 h 32184"/>
                <a:gd name="connsiteX3" fmla="*/ 16414 w 32184"/>
                <a:gd name="connsiteY3" fmla="*/ 4828 h 32184"/>
                <a:gd name="connsiteX4" fmla="*/ 28000 w 32184"/>
                <a:gd name="connsiteY4" fmla="*/ 16414 h 321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184" h="32184">
                  <a:moveTo>
                    <a:pt x="28000" y="16414"/>
                  </a:moveTo>
                  <a:cubicBezTo>
                    <a:pt x="28000" y="22813"/>
                    <a:pt x="22813" y="28000"/>
                    <a:pt x="16414" y="28000"/>
                  </a:cubicBezTo>
                  <a:cubicBezTo>
                    <a:pt x="10015" y="28000"/>
                    <a:pt x="4828" y="22813"/>
                    <a:pt x="4828" y="16414"/>
                  </a:cubicBezTo>
                  <a:cubicBezTo>
                    <a:pt x="4828" y="10015"/>
                    <a:pt x="10015" y="4828"/>
                    <a:pt x="16414" y="4828"/>
                  </a:cubicBezTo>
                  <a:cubicBezTo>
                    <a:pt x="22813" y="4828"/>
                    <a:pt x="28000" y="10015"/>
                    <a:pt x="28000" y="16414"/>
                  </a:cubicBezTo>
                  <a:close/>
                </a:path>
              </a:pathLst>
            </a:custGeom>
            <a:noFill/>
            <a:ln w="12700" cap="flat">
              <a:solidFill>
                <a:schemeClr val="tx1"/>
              </a:solidFill>
              <a:prstDash val="solid"/>
              <a:miter/>
            </a:ln>
          </p:spPr>
          <p:txBody>
            <a:bodyPr rtlCol="0" anchor="ctr"/>
            <a:lstStyle/>
            <a:p>
              <a:endParaRPr lang="en-US" dirty="0"/>
            </a:p>
          </p:txBody>
        </p:sp>
        <p:sp>
          <p:nvSpPr>
            <p:cNvPr id="265" name="Freeform: Shape 264">
              <a:extLst>
                <a:ext uri="{FF2B5EF4-FFF2-40B4-BE49-F238E27FC236}">
                  <a16:creationId xmlns:a16="http://schemas.microsoft.com/office/drawing/2014/main" id="{E336E857-AEC3-45C3-AACF-20BA416F546E}"/>
                </a:ext>
              </a:extLst>
            </p:cNvPr>
            <p:cNvSpPr/>
            <p:nvPr/>
          </p:nvSpPr>
          <p:spPr>
            <a:xfrm>
              <a:off x="4754397" y="3777063"/>
              <a:ext cx="32184" cy="32184"/>
            </a:xfrm>
            <a:custGeom>
              <a:avLst/>
              <a:gdLst>
                <a:gd name="connsiteX0" fmla="*/ 28000 w 32184"/>
                <a:gd name="connsiteY0" fmla="*/ 16414 h 32184"/>
                <a:gd name="connsiteX1" fmla="*/ 16414 w 32184"/>
                <a:gd name="connsiteY1" fmla="*/ 28000 h 32184"/>
                <a:gd name="connsiteX2" fmla="*/ 4828 w 32184"/>
                <a:gd name="connsiteY2" fmla="*/ 16414 h 32184"/>
                <a:gd name="connsiteX3" fmla="*/ 16414 w 32184"/>
                <a:gd name="connsiteY3" fmla="*/ 4828 h 32184"/>
                <a:gd name="connsiteX4" fmla="*/ 28000 w 32184"/>
                <a:gd name="connsiteY4" fmla="*/ 16414 h 321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184" h="32184">
                  <a:moveTo>
                    <a:pt x="28000" y="16414"/>
                  </a:moveTo>
                  <a:cubicBezTo>
                    <a:pt x="28000" y="22813"/>
                    <a:pt x="22813" y="28000"/>
                    <a:pt x="16414" y="28000"/>
                  </a:cubicBezTo>
                  <a:cubicBezTo>
                    <a:pt x="10015" y="28000"/>
                    <a:pt x="4828" y="22813"/>
                    <a:pt x="4828" y="16414"/>
                  </a:cubicBezTo>
                  <a:cubicBezTo>
                    <a:pt x="4828" y="10015"/>
                    <a:pt x="10015" y="4828"/>
                    <a:pt x="16414" y="4828"/>
                  </a:cubicBezTo>
                  <a:cubicBezTo>
                    <a:pt x="22813" y="4828"/>
                    <a:pt x="28000" y="10015"/>
                    <a:pt x="28000" y="16414"/>
                  </a:cubicBezTo>
                  <a:close/>
                </a:path>
              </a:pathLst>
            </a:custGeom>
            <a:noFill/>
            <a:ln w="12700" cap="flat">
              <a:solidFill>
                <a:schemeClr val="tx1"/>
              </a:solidFill>
              <a:prstDash val="solid"/>
              <a:miter/>
            </a:ln>
          </p:spPr>
          <p:txBody>
            <a:bodyPr rtlCol="0" anchor="ctr"/>
            <a:lstStyle/>
            <a:p>
              <a:endParaRPr lang="en-US" dirty="0"/>
            </a:p>
          </p:txBody>
        </p:sp>
        <p:sp>
          <p:nvSpPr>
            <p:cNvPr id="266" name="Freeform: Shape 265">
              <a:extLst>
                <a:ext uri="{FF2B5EF4-FFF2-40B4-BE49-F238E27FC236}">
                  <a16:creationId xmlns:a16="http://schemas.microsoft.com/office/drawing/2014/main" id="{3B427C21-E5A4-465E-B293-5B8D540FFC61}"/>
                </a:ext>
              </a:extLst>
            </p:cNvPr>
            <p:cNvSpPr/>
            <p:nvPr/>
          </p:nvSpPr>
          <p:spPr>
            <a:xfrm>
              <a:off x="4789478" y="3776742"/>
              <a:ext cx="32184" cy="32184"/>
            </a:xfrm>
            <a:custGeom>
              <a:avLst/>
              <a:gdLst>
                <a:gd name="connsiteX0" fmla="*/ 28000 w 32184"/>
                <a:gd name="connsiteY0" fmla="*/ 16414 h 32184"/>
                <a:gd name="connsiteX1" fmla="*/ 16414 w 32184"/>
                <a:gd name="connsiteY1" fmla="*/ 28000 h 32184"/>
                <a:gd name="connsiteX2" fmla="*/ 4828 w 32184"/>
                <a:gd name="connsiteY2" fmla="*/ 16414 h 32184"/>
                <a:gd name="connsiteX3" fmla="*/ 16414 w 32184"/>
                <a:gd name="connsiteY3" fmla="*/ 4828 h 32184"/>
                <a:gd name="connsiteX4" fmla="*/ 28000 w 32184"/>
                <a:gd name="connsiteY4" fmla="*/ 16414 h 321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184" h="32184">
                  <a:moveTo>
                    <a:pt x="28000" y="16414"/>
                  </a:moveTo>
                  <a:cubicBezTo>
                    <a:pt x="28000" y="22813"/>
                    <a:pt x="22813" y="28000"/>
                    <a:pt x="16414" y="28000"/>
                  </a:cubicBezTo>
                  <a:cubicBezTo>
                    <a:pt x="10015" y="28000"/>
                    <a:pt x="4828" y="22813"/>
                    <a:pt x="4828" y="16414"/>
                  </a:cubicBezTo>
                  <a:cubicBezTo>
                    <a:pt x="4828" y="10015"/>
                    <a:pt x="10015" y="4828"/>
                    <a:pt x="16414" y="4828"/>
                  </a:cubicBezTo>
                  <a:cubicBezTo>
                    <a:pt x="22813" y="4828"/>
                    <a:pt x="28000" y="10015"/>
                    <a:pt x="28000" y="16414"/>
                  </a:cubicBezTo>
                  <a:close/>
                </a:path>
              </a:pathLst>
            </a:custGeom>
            <a:noFill/>
            <a:ln w="12700" cap="flat">
              <a:solidFill>
                <a:schemeClr val="tx1"/>
              </a:solidFill>
              <a:prstDash val="solid"/>
              <a:miter/>
            </a:ln>
          </p:spPr>
          <p:txBody>
            <a:bodyPr rtlCol="0" anchor="ctr"/>
            <a:lstStyle/>
            <a:p>
              <a:endParaRPr lang="en-US" dirty="0"/>
            </a:p>
          </p:txBody>
        </p:sp>
        <p:sp>
          <p:nvSpPr>
            <p:cNvPr id="273" name="Freeform: Shape 272">
              <a:extLst>
                <a:ext uri="{FF2B5EF4-FFF2-40B4-BE49-F238E27FC236}">
                  <a16:creationId xmlns:a16="http://schemas.microsoft.com/office/drawing/2014/main" id="{C065A902-AB7F-4209-879F-DEF8FAD7340B}"/>
                </a:ext>
              </a:extLst>
            </p:cNvPr>
            <p:cNvSpPr/>
            <p:nvPr/>
          </p:nvSpPr>
          <p:spPr>
            <a:xfrm>
              <a:off x="4699362" y="3816650"/>
              <a:ext cx="424835" cy="9655"/>
            </a:xfrm>
            <a:custGeom>
              <a:avLst/>
              <a:gdLst>
                <a:gd name="connsiteX0" fmla="*/ 4828 w 424834"/>
                <a:gd name="connsiteY0" fmla="*/ 4828 h 9655"/>
                <a:gd name="connsiteX1" fmla="*/ 422904 w 424834"/>
                <a:gd name="connsiteY1" fmla="*/ 4828 h 9655"/>
              </a:gdLst>
              <a:ahLst/>
              <a:cxnLst>
                <a:cxn ang="0">
                  <a:pos x="connsiteX0" y="connsiteY0"/>
                </a:cxn>
                <a:cxn ang="0">
                  <a:pos x="connsiteX1" y="connsiteY1"/>
                </a:cxn>
              </a:cxnLst>
              <a:rect l="l" t="t" r="r" b="b"/>
              <a:pathLst>
                <a:path w="424834" h="9655">
                  <a:moveTo>
                    <a:pt x="4828" y="4828"/>
                  </a:moveTo>
                  <a:lnTo>
                    <a:pt x="422904" y="4828"/>
                  </a:lnTo>
                </a:path>
              </a:pathLst>
            </a:custGeom>
            <a:ln w="12700" cap="flat">
              <a:solidFill>
                <a:schemeClr val="tx1"/>
              </a:solidFill>
              <a:prstDash val="solid"/>
              <a:round/>
            </a:ln>
          </p:spPr>
          <p:txBody>
            <a:bodyPr rtlCol="0" anchor="ctr"/>
            <a:lstStyle/>
            <a:p>
              <a:endParaRPr lang="en-US" dirty="0"/>
            </a:p>
          </p:txBody>
        </p:sp>
        <p:sp>
          <p:nvSpPr>
            <p:cNvPr id="274" name="Freeform: Shape 273">
              <a:extLst>
                <a:ext uri="{FF2B5EF4-FFF2-40B4-BE49-F238E27FC236}">
                  <a16:creationId xmlns:a16="http://schemas.microsoft.com/office/drawing/2014/main" id="{64ADB60D-21C9-46EB-A862-36F01D17973E}"/>
                </a:ext>
              </a:extLst>
            </p:cNvPr>
            <p:cNvSpPr/>
            <p:nvPr/>
          </p:nvSpPr>
          <p:spPr>
            <a:xfrm>
              <a:off x="4699362" y="3761937"/>
              <a:ext cx="428053" cy="318626"/>
            </a:xfrm>
            <a:custGeom>
              <a:avLst/>
              <a:gdLst>
                <a:gd name="connsiteX0" fmla="*/ 422904 w 428053"/>
                <a:gd name="connsiteY0" fmla="*/ 76921 h 318626"/>
                <a:gd name="connsiteX1" fmla="*/ 423226 w 428053"/>
                <a:gd name="connsiteY1" fmla="*/ 13517 h 318626"/>
                <a:gd name="connsiteX2" fmla="*/ 414536 w 428053"/>
                <a:gd name="connsiteY2" fmla="*/ 4828 h 318626"/>
                <a:gd name="connsiteX3" fmla="*/ 13517 w 428053"/>
                <a:gd name="connsiteY3" fmla="*/ 4828 h 318626"/>
                <a:gd name="connsiteX4" fmla="*/ 4828 w 428053"/>
                <a:gd name="connsiteY4" fmla="*/ 13517 h 318626"/>
                <a:gd name="connsiteX5" fmla="*/ 4828 w 428053"/>
                <a:gd name="connsiteY5" fmla="*/ 305752 h 318626"/>
                <a:gd name="connsiteX6" fmla="*/ 13517 w 428053"/>
                <a:gd name="connsiteY6" fmla="*/ 314442 h 318626"/>
                <a:gd name="connsiteX7" fmla="*/ 414858 w 428053"/>
                <a:gd name="connsiteY7" fmla="*/ 314442 h 318626"/>
                <a:gd name="connsiteX8" fmla="*/ 423547 w 428053"/>
                <a:gd name="connsiteY8" fmla="*/ 305752 h 318626"/>
                <a:gd name="connsiteX9" fmla="*/ 423547 w 428053"/>
                <a:gd name="connsiteY9" fmla="*/ 283867 h 318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8053" h="318626">
                  <a:moveTo>
                    <a:pt x="422904" y="76921"/>
                  </a:moveTo>
                  <a:lnTo>
                    <a:pt x="423226" y="13517"/>
                  </a:lnTo>
                  <a:cubicBezTo>
                    <a:pt x="423226" y="8690"/>
                    <a:pt x="419363" y="4828"/>
                    <a:pt x="414536" y="4828"/>
                  </a:cubicBezTo>
                  <a:lnTo>
                    <a:pt x="13517" y="4828"/>
                  </a:lnTo>
                  <a:cubicBezTo>
                    <a:pt x="8690" y="4828"/>
                    <a:pt x="4828" y="8690"/>
                    <a:pt x="4828" y="13517"/>
                  </a:cubicBezTo>
                  <a:lnTo>
                    <a:pt x="4828" y="305752"/>
                  </a:lnTo>
                  <a:cubicBezTo>
                    <a:pt x="4828" y="310580"/>
                    <a:pt x="8690" y="314442"/>
                    <a:pt x="13517" y="314442"/>
                  </a:cubicBezTo>
                  <a:lnTo>
                    <a:pt x="414858" y="314442"/>
                  </a:lnTo>
                  <a:cubicBezTo>
                    <a:pt x="419685" y="314442"/>
                    <a:pt x="423547" y="310580"/>
                    <a:pt x="423547" y="305752"/>
                  </a:cubicBezTo>
                  <a:lnTo>
                    <a:pt x="423547" y="283867"/>
                  </a:lnTo>
                </a:path>
              </a:pathLst>
            </a:custGeom>
            <a:noFill/>
            <a:ln w="12700" cap="flat">
              <a:solidFill>
                <a:schemeClr val="tx1"/>
              </a:solidFill>
              <a:prstDash val="solid"/>
              <a:round/>
            </a:ln>
          </p:spPr>
          <p:txBody>
            <a:bodyPr rtlCol="0" anchor="ctr"/>
            <a:lstStyle/>
            <a:p>
              <a:endParaRPr lang="en-US" dirty="0"/>
            </a:p>
          </p:txBody>
        </p:sp>
        <p:sp>
          <p:nvSpPr>
            <p:cNvPr id="275" name="Freeform 5">
              <a:extLst>
                <a:ext uri="{FF2B5EF4-FFF2-40B4-BE49-F238E27FC236}">
                  <a16:creationId xmlns:a16="http://schemas.microsoft.com/office/drawing/2014/main" id="{4FDCD67E-3642-478F-809E-0B9886ADF9E9}"/>
                </a:ext>
              </a:extLst>
            </p:cNvPr>
            <p:cNvSpPr>
              <a:spLocks/>
            </p:cNvSpPr>
            <p:nvPr/>
          </p:nvSpPr>
          <p:spPr bwMode="auto">
            <a:xfrm>
              <a:off x="4822436" y="3876617"/>
              <a:ext cx="210872" cy="127243"/>
            </a:xfrm>
            <a:custGeom>
              <a:avLst/>
              <a:gdLst>
                <a:gd name="T0" fmla="*/ 0 w 527"/>
                <a:gd name="T1" fmla="*/ 165 h 318"/>
                <a:gd name="T2" fmla="*/ 165 w 527"/>
                <a:gd name="T3" fmla="*/ 165 h 318"/>
                <a:gd name="T4" fmla="*/ 203 w 527"/>
                <a:gd name="T5" fmla="*/ 113 h 318"/>
                <a:gd name="T6" fmla="*/ 245 w 527"/>
                <a:gd name="T7" fmla="*/ 228 h 318"/>
                <a:gd name="T8" fmla="*/ 305 w 527"/>
                <a:gd name="T9" fmla="*/ 0 h 318"/>
                <a:gd name="T10" fmla="*/ 362 w 527"/>
                <a:gd name="T11" fmla="*/ 318 h 318"/>
                <a:gd name="T12" fmla="*/ 420 w 527"/>
                <a:gd name="T13" fmla="*/ 61 h 318"/>
                <a:gd name="T14" fmla="*/ 466 w 527"/>
                <a:gd name="T15" fmla="*/ 167 h 318"/>
                <a:gd name="T16" fmla="*/ 527 w 527"/>
                <a:gd name="T17" fmla="*/ 167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7" h="318">
                  <a:moveTo>
                    <a:pt x="0" y="165"/>
                  </a:moveTo>
                  <a:lnTo>
                    <a:pt x="165" y="165"/>
                  </a:lnTo>
                  <a:lnTo>
                    <a:pt x="203" y="113"/>
                  </a:lnTo>
                  <a:lnTo>
                    <a:pt x="245" y="228"/>
                  </a:lnTo>
                  <a:lnTo>
                    <a:pt x="305" y="0"/>
                  </a:lnTo>
                  <a:lnTo>
                    <a:pt x="362" y="318"/>
                  </a:lnTo>
                  <a:lnTo>
                    <a:pt x="420" y="61"/>
                  </a:lnTo>
                  <a:lnTo>
                    <a:pt x="466" y="167"/>
                  </a:lnTo>
                  <a:lnTo>
                    <a:pt x="527" y="167"/>
                  </a:lnTo>
                </a:path>
              </a:pathLst>
            </a:cu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304" name="Group 303">
            <a:extLst>
              <a:ext uri="{FF2B5EF4-FFF2-40B4-BE49-F238E27FC236}">
                <a16:creationId xmlns:a16="http://schemas.microsoft.com/office/drawing/2014/main" id="{D2D5CDD7-6760-432A-BE27-3429682BD706}"/>
              </a:ext>
            </a:extLst>
          </p:cNvPr>
          <p:cNvGrpSpPr/>
          <p:nvPr/>
        </p:nvGrpSpPr>
        <p:grpSpPr>
          <a:xfrm>
            <a:off x="3424396" y="1395906"/>
            <a:ext cx="514963" cy="716249"/>
            <a:chOff x="3547450" y="630207"/>
            <a:chExt cx="579256" cy="805673"/>
          </a:xfrm>
        </p:grpSpPr>
        <p:grpSp>
          <p:nvGrpSpPr>
            <p:cNvPr id="289" name="Group 288">
              <a:extLst>
                <a:ext uri="{FF2B5EF4-FFF2-40B4-BE49-F238E27FC236}">
                  <a16:creationId xmlns:a16="http://schemas.microsoft.com/office/drawing/2014/main" id="{AD1B98F4-D31C-4D1D-A751-5BB8AD23B137}"/>
                </a:ext>
              </a:extLst>
            </p:cNvPr>
            <p:cNvGrpSpPr/>
            <p:nvPr/>
          </p:nvGrpSpPr>
          <p:grpSpPr>
            <a:xfrm>
              <a:off x="3547450" y="630207"/>
              <a:ext cx="579256" cy="805673"/>
              <a:chOff x="3387762" y="2017955"/>
              <a:chExt cx="251630" cy="349986"/>
            </a:xfrm>
          </p:grpSpPr>
          <p:sp>
            <p:nvSpPr>
              <p:cNvPr id="290" name="Freeform: Shape 289">
                <a:extLst>
                  <a:ext uri="{FF2B5EF4-FFF2-40B4-BE49-F238E27FC236}">
                    <a16:creationId xmlns:a16="http://schemas.microsoft.com/office/drawing/2014/main" id="{FF2A7A64-C174-419F-8B2C-B7C56DCAC9B5}"/>
                  </a:ext>
                </a:extLst>
              </p:cNvPr>
              <p:cNvSpPr/>
              <p:nvPr/>
            </p:nvSpPr>
            <p:spPr>
              <a:xfrm>
                <a:off x="3520754" y="2128689"/>
                <a:ext cx="12184" cy="12184"/>
              </a:xfrm>
              <a:custGeom>
                <a:avLst/>
                <a:gdLst>
                  <a:gd name="connsiteX0" fmla="*/ 0 w 12184"/>
                  <a:gd name="connsiteY0" fmla="*/ 0 h 12184"/>
                  <a:gd name="connsiteX1" fmla="*/ 12184 w 12184"/>
                  <a:gd name="connsiteY1" fmla="*/ 0 h 12184"/>
                  <a:gd name="connsiteX2" fmla="*/ 12184 w 12184"/>
                  <a:gd name="connsiteY2" fmla="*/ 12184 h 12184"/>
                  <a:gd name="connsiteX3" fmla="*/ 0 w 12184"/>
                  <a:gd name="connsiteY3" fmla="*/ 12184 h 12184"/>
                </a:gdLst>
                <a:ahLst/>
                <a:cxnLst>
                  <a:cxn ang="0">
                    <a:pos x="connsiteX0" y="connsiteY0"/>
                  </a:cxn>
                  <a:cxn ang="0">
                    <a:pos x="connsiteX1" y="connsiteY1"/>
                  </a:cxn>
                  <a:cxn ang="0">
                    <a:pos x="connsiteX2" y="connsiteY2"/>
                  </a:cxn>
                  <a:cxn ang="0">
                    <a:pos x="connsiteX3" y="connsiteY3"/>
                  </a:cxn>
                </a:cxnLst>
                <a:rect l="l" t="t" r="r" b="b"/>
                <a:pathLst>
                  <a:path w="12184" h="12184">
                    <a:moveTo>
                      <a:pt x="0" y="0"/>
                    </a:moveTo>
                    <a:lnTo>
                      <a:pt x="12184" y="0"/>
                    </a:lnTo>
                    <a:lnTo>
                      <a:pt x="12184" y="12184"/>
                    </a:lnTo>
                    <a:lnTo>
                      <a:pt x="0" y="12184"/>
                    </a:lnTo>
                    <a:close/>
                  </a:path>
                </a:pathLst>
              </a:custGeom>
              <a:noFill/>
              <a:ln w="12700" cap="flat">
                <a:solidFill>
                  <a:schemeClr val="tx1"/>
                </a:solidFill>
                <a:prstDash val="solid"/>
                <a:round/>
              </a:ln>
            </p:spPr>
            <p:txBody>
              <a:bodyPr rtlCol="0" anchor="ctr"/>
              <a:lstStyle/>
              <a:p>
                <a:endParaRPr lang="en-US"/>
              </a:p>
            </p:txBody>
          </p:sp>
          <p:sp>
            <p:nvSpPr>
              <p:cNvPr id="291" name="Freeform: Shape 290">
                <a:extLst>
                  <a:ext uri="{FF2B5EF4-FFF2-40B4-BE49-F238E27FC236}">
                    <a16:creationId xmlns:a16="http://schemas.microsoft.com/office/drawing/2014/main" id="{9AFE31E9-38B4-4816-8E0B-EABE9FBD57D3}"/>
                  </a:ext>
                </a:extLst>
              </p:cNvPr>
              <p:cNvSpPr/>
              <p:nvPr/>
            </p:nvSpPr>
            <p:spPr>
              <a:xfrm>
                <a:off x="3570360" y="2110447"/>
                <a:ext cx="12184" cy="12184"/>
              </a:xfrm>
              <a:custGeom>
                <a:avLst/>
                <a:gdLst>
                  <a:gd name="connsiteX0" fmla="*/ 0 w 12184"/>
                  <a:gd name="connsiteY0" fmla="*/ 0 h 12184"/>
                  <a:gd name="connsiteX1" fmla="*/ 12184 w 12184"/>
                  <a:gd name="connsiteY1" fmla="*/ 0 h 12184"/>
                  <a:gd name="connsiteX2" fmla="*/ 12184 w 12184"/>
                  <a:gd name="connsiteY2" fmla="*/ 12184 h 12184"/>
                  <a:gd name="connsiteX3" fmla="*/ 0 w 12184"/>
                  <a:gd name="connsiteY3" fmla="*/ 12184 h 12184"/>
                </a:gdLst>
                <a:ahLst/>
                <a:cxnLst>
                  <a:cxn ang="0">
                    <a:pos x="connsiteX0" y="connsiteY0"/>
                  </a:cxn>
                  <a:cxn ang="0">
                    <a:pos x="connsiteX1" y="connsiteY1"/>
                  </a:cxn>
                  <a:cxn ang="0">
                    <a:pos x="connsiteX2" y="connsiteY2"/>
                  </a:cxn>
                  <a:cxn ang="0">
                    <a:pos x="connsiteX3" y="connsiteY3"/>
                  </a:cxn>
                </a:cxnLst>
                <a:rect l="l" t="t" r="r" b="b"/>
                <a:pathLst>
                  <a:path w="12184" h="12184">
                    <a:moveTo>
                      <a:pt x="0" y="0"/>
                    </a:moveTo>
                    <a:lnTo>
                      <a:pt x="12184" y="0"/>
                    </a:lnTo>
                    <a:lnTo>
                      <a:pt x="12184" y="12184"/>
                    </a:lnTo>
                    <a:lnTo>
                      <a:pt x="0" y="12184"/>
                    </a:lnTo>
                    <a:close/>
                  </a:path>
                </a:pathLst>
              </a:custGeom>
              <a:noFill/>
              <a:ln w="12700" cap="flat">
                <a:solidFill>
                  <a:schemeClr val="tx1"/>
                </a:solidFill>
                <a:prstDash val="solid"/>
                <a:round/>
              </a:ln>
            </p:spPr>
            <p:txBody>
              <a:bodyPr rtlCol="0" anchor="ctr"/>
              <a:lstStyle/>
              <a:p>
                <a:endParaRPr lang="en-US"/>
              </a:p>
            </p:txBody>
          </p:sp>
          <p:sp>
            <p:nvSpPr>
              <p:cNvPr id="292" name="Freeform: Shape 291">
                <a:extLst>
                  <a:ext uri="{FF2B5EF4-FFF2-40B4-BE49-F238E27FC236}">
                    <a16:creationId xmlns:a16="http://schemas.microsoft.com/office/drawing/2014/main" id="{6B85DA5C-2534-4C4D-84CB-6BA3466F0587}"/>
                  </a:ext>
                </a:extLst>
              </p:cNvPr>
              <p:cNvSpPr/>
              <p:nvPr/>
            </p:nvSpPr>
            <p:spPr>
              <a:xfrm>
                <a:off x="3494556" y="2017955"/>
                <a:ext cx="12184" cy="12184"/>
              </a:xfrm>
              <a:custGeom>
                <a:avLst/>
                <a:gdLst>
                  <a:gd name="connsiteX0" fmla="*/ 0 w 12184"/>
                  <a:gd name="connsiteY0" fmla="*/ 0 h 12184"/>
                  <a:gd name="connsiteX1" fmla="*/ 12184 w 12184"/>
                  <a:gd name="connsiteY1" fmla="*/ 0 h 12184"/>
                  <a:gd name="connsiteX2" fmla="*/ 12184 w 12184"/>
                  <a:gd name="connsiteY2" fmla="*/ 12184 h 12184"/>
                  <a:gd name="connsiteX3" fmla="*/ 0 w 12184"/>
                  <a:gd name="connsiteY3" fmla="*/ 12184 h 12184"/>
                </a:gdLst>
                <a:ahLst/>
                <a:cxnLst>
                  <a:cxn ang="0">
                    <a:pos x="connsiteX0" y="connsiteY0"/>
                  </a:cxn>
                  <a:cxn ang="0">
                    <a:pos x="connsiteX1" y="connsiteY1"/>
                  </a:cxn>
                  <a:cxn ang="0">
                    <a:pos x="connsiteX2" y="connsiteY2"/>
                  </a:cxn>
                  <a:cxn ang="0">
                    <a:pos x="connsiteX3" y="connsiteY3"/>
                  </a:cxn>
                </a:cxnLst>
                <a:rect l="l" t="t" r="r" b="b"/>
                <a:pathLst>
                  <a:path w="12184" h="12184">
                    <a:moveTo>
                      <a:pt x="0" y="0"/>
                    </a:moveTo>
                    <a:lnTo>
                      <a:pt x="12184" y="0"/>
                    </a:lnTo>
                    <a:lnTo>
                      <a:pt x="12184" y="12184"/>
                    </a:lnTo>
                    <a:lnTo>
                      <a:pt x="0" y="12184"/>
                    </a:lnTo>
                    <a:close/>
                  </a:path>
                </a:pathLst>
              </a:custGeom>
              <a:noFill/>
              <a:ln w="12700" cap="flat">
                <a:solidFill>
                  <a:schemeClr val="tx1"/>
                </a:solidFill>
                <a:prstDash val="solid"/>
                <a:round/>
              </a:ln>
            </p:spPr>
            <p:txBody>
              <a:bodyPr rtlCol="0" anchor="ctr"/>
              <a:lstStyle/>
              <a:p>
                <a:endParaRPr lang="en-US"/>
              </a:p>
            </p:txBody>
          </p:sp>
          <p:sp>
            <p:nvSpPr>
              <p:cNvPr id="293" name="Freeform: Shape 292">
                <a:extLst>
                  <a:ext uri="{FF2B5EF4-FFF2-40B4-BE49-F238E27FC236}">
                    <a16:creationId xmlns:a16="http://schemas.microsoft.com/office/drawing/2014/main" id="{EBB74DCB-51A8-4D14-B079-EAA3DB4A3366}"/>
                  </a:ext>
                </a:extLst>
              </p:cNvPr>
              <p:cNvSpPr/>
              <p:nvPr/>
            </p:nvSpPr>
            <p:spPr>
              <a:xfrm>
                <a:off x="3477640" y="2107109"/>
                <a:ext cx="12184" cy="12184"/>
              </a:xfrm>
              <a:custGeom>
                <a:avLst/>
                <a:gdLst>
                  <a:gd name="connsiteX0" fmla="*/ 0 w 12184"/>
                  <a:gd name="connsiteY0" fmla="*/ 0 h 12184"/>
                  <a:gd name="connsiteX1" fmla="*/ 12184 w 12184"/>
                  <a:gd name="connsiteY1" fmla="*/ 0 h 12184"/>
                  <a:gd name="connsiteX2" fmla="*/ 12184 w 12184"/>
                  <a:gd name="connsiteY2" fmla="*/ 12184 h 12184"/>
                  <a:gd name="connsiteX3" fmla="*/ 0 w 12184"/>
                  <a:gd name="connsiteY3" fmla="*/ 12184 h 12184"/>
                </a:gdLst>
                <a:ahLst/>
                <a:cxnLst>
                  <a:cxn ang="0">
                    <a:pos x="connsiteX0" y="connsiteY0"/>
                  </a:cxn>
                  <a:cxn ang="0">
                    <a:pos x="connsiteX1" y="connsiteY1"/>
                  </a:cxn>
                  <a:cxn ang="0">
                    <a:pos x="connsiteX2" y="connsiteY2"/>
                  </a:cxn>
                  <a:cxn ang="0">
                    <a:pos x="connsiteX3" y="connsiteY3"/>
                  </a:cxn>
                </a:cxnLst>
                <a:rect l="l" t="t" r="r" b="b"/>
                <a:pathLst>
                  <a:path w="12184" h="12184">
                    <a:moveTo>
                      <a:pt x="0" y="0"/>
                    </a:moveTo>
                    <a:lnTo>
                      <a:pt x="12184" y="0"/>
                    </a:lnTo>
                    <a:lnTo>
                      <a:pt x="12184" y="12184"/>
                    </a:lnTo>
                    <a:lnTo>
                      <a:pt x="0" y="12184"/>
                    </a:lnTo>
                    <a:close/>
                  </a:path>
                </a:pathLst>
              </a:custGeom>
              <a:noFill/>
              <a:ln w="12700" cap="flat">
                <a:solidFill>
                  <a:schemeClr val="tx1"/>
                </a:solidFill>
                <a:prstDash val="solid"/>
                <a:round/>
              </a:ln>
            </p:spPr>
            <p:txBody>
              <a:bodyPr rtlCol="0" anchor="ctr"/>
              <a:lstStyle/>
              <a:p>
                <a:endParaRPr lang="en-US"/>
              </a:p>
            </p:txBody>
          </p:sp>
          <p:sp>
            <p:nvSpPr>
              <p:cNvPr id="294" name="Freeform: Shape 293">
                <a:extLst>
                  <a:ext uri="{FF2B5EF4-FFF2-40B4-BE49-F238E27FC236}">
                    <a16:creationId xmlns:a16="http://schemas.microsoft.com/office/drawing/2014/main" id="{8AEAF75C-4A27-4F2F-AF62-D328830842CE}"/>
                  </a:ext>
                </a:extLst>
              </p:cNvPr>
              <p:cNvSpPr/>
              <p:nvPr/>
            </p:nvSpPr>
            <p:spPr>
              <a:xfrm>
                <a:off x="3497596" y="2156098"/>
                <a:ext cx="12184" cy="12184"/>
              </a:xfrm>
              <a:custGeom>
                <a:avLst/>
                <a:gdLst>
                  <a:gd name="connsiteX0" fmla="*/ 0 w 12184"/>
                  <a:gd name="connsiteY0" fmla="*/ 0 h 12184"/>
                  <a:gd name="connsiteX1" fmla="*/ 12184 w 12184"/>
                  <a:gd name="connsiteY1" fmla="*/ 0 h 12184"/>
                  <a:gd name="connsiteX2" fmla="*/ 12184 w 12184"/>
                  <a:gd name="connsiteY2" fmla="*/ 12184 h 12184"/>
                  <a:gd name="connsiteX3" fmla="*/ 0 w 12184"/>
                  <a:gd name="connsiteY3" fmla="*/ 12184 h 12184"/>
                </a:gdLst>
                <a:ahLst/>
                <a:cxnLst>
                  <a:cxn ang="0">
                    <a:pos x="connsiteX0" y="connsiteY0"/>
                  </a:cxn>
                  <a:cxn ang="0">
                    <a:pos x="connsiteX1" y="connsiteY1"/>
                  </a:cxn>
                  <a:cxn ang="0">
                    <a:pos x="connsiteX2" y="connsiteY2"/>
                  </a:cxn>
                  <a:cxn ang="0">
                    <a:pos x="connsiteX3" y="connsiteY3"/>
                  </a:cxn>
                </a:cxnLst>
                <a:rect l="l" t="t" r="r" b="b"/>
                <a:pathLst>
                  <a:path w="12184" h="12184">
                    <a:moveTo>
                      <a:pt x="0" y="0"/>
                    </a:moveTo>
                    <a:lnTo>
                      <a:pt x="12184" y="0"/>
                    </a:lnTo>
                    <a:lnTo>
                      <a:pt x="12184" y="12184"/>
                    </a:lnTo>
                    <a:lnTo>
                      <a:pt x="0" y="12184"/>
                    </a:lnTo>
                    <a:close/>
                  </a:path>
                </a:pathLst>
              </a:custGeom>
              <a:noFill/>
              <a:ln w="12700" cap="flat">
                <a:solidFill>
                  <a:schemeClr val="tx1"/>
                </a:solidFill>
                <a:prstDash val="solid"/>
                <a:round/>
              </a:ln>
            </p:spPr>
            <p:txBody>
              <a:bodyPr rtlCol="0" anchor="ctr"/>
              <a:lstStyle/>
              <a:p>
                <a:endParaRPr lang="en-US"/>
              </a:p>
            </p:txBody>
          </p:sp>
          <p:sp>
            <p:nvSpPr>
              <p:cNvPr id="295" name="Freeform: Shape 294">
                <a:extLst>
                  <a:ext uri="{FF2B5EF4-FFF2-40B4-BE49-F238E27FC236}">
                    <a16:creationId xmlns:a16="http://schemas.microsoft.com/office/drawing/2014/main" id="{ADC9F47A-D50D-4BBB-B9A3-AD657A980637}"/>
                  </a:ext>
                </a:extLst>
              </p:cNvPr>
              <p:cNvSpPr/>
              <p:nvPr/>
            </p:nvSpPr>
            <p:spPr>
              <a:xfrm>
                <a:off x="3435189" y="2089621"/>
                <a:ext cx="12184" cy="12184"/>
              </a:xfrm>
              <a:custGeom>
                <a:avLst/>
                <a:gdLst>
                  <a:gd name="connsiteX0" fmla="*/ 0 w 12184"/>
                  <a:gd name="connsiteY0" fmla="*/ 0 h 12184"/>
                  <a:gd name="connsiteX1" fmla="*/ 12184 w 12184"/>
                  <a:gd name="connsiteY1" fmla="*/ 0 h 12184"/>
                  <a:gd name="connsiteX2" fmla="*/ 12184 w 12184"/>
                  <a:gd name="connsiteY2" fmla="*/ 12184 h 12184"/>
                  <a:gd name="connsiteX3" fmla="*/ 0 w 12184"/>
                  <a:gd name="connsiteY3" fmla="*/ 12184 h 12184"/>
                </a:gdLst>
                <a:ahLst/>
                <a:cxnLst>
                  <a:cxn ang="0">
                    <a:pos x="connsiteX0" y="connsiteY0"/>
                  </a:cxn>
                  <a:cxn ang="0">
                    <a:pos x="connsiteX1" y="connsiteY1"/>
                  </a:cxn>
                  <a:cxn ang="0">
                    <a:pos x="connsiteX2" y="connsiteY2"/>
                  </a:cxn>
                  <a:cxn ang="0">
                    <a:pos x="connsiteX3" y="connsiteY3"/>
                  </a:cxn>
                </a:cxnLst>
                <a:rect l="l" t="t" r="r" b="b"/>
                <a:pathLst>
                  <a:path w="12184" h="12184">
                    <a:moveTo>
                      <a:pt x="0" y="0"/>
                    </a:moveTo>
                    <a:lnTo>
                      <a:pt x="12184" y="0"/>
                    </a:lnTo>
                    <a:lnTo>
                      <a:pt x="12184" y="12184"/>
                    </a:lnTo>
                    <a:lnTo>
                      <a:pt x="0" y="12184"/>
                    </a:lnTo>
                    <a:close/>
                  </a:path>
                </a:pathLst>
              </a:custGeom>
              <a:noFill/>
              <a:ln w="12700" cap="flat">
                <a:solidFill>
                  <a:schemeClr val="tx1"/>
                </a:solidFill>
                <a:prstDash val="solid"/>
                <a:round/>
              </a:ln>
            </p:spPr>
            <p:txBody>
              <a:bodyPr rtlCol="0" anchor="ctr"/>
              <a:lstStyle/>
              <a:p>
                <a:endParaRPr lang="en-US"/>
              </a:p>
            </p:txBody>
          </p:sp>
          <p:sp>
            <p:nvSpPr>
              <p:cNvPr id="296" name="Freeform: Shape 295">
                <a:extLst>
                  <a:ext uri="{FF2B5EF4-FFF2-40B4-BE49-F238E27FC236}">
                    <a16:creationId xmlns:a16="http://schemas.microsoft.com/office/drawing/2014/main" id="{D4DD2E87-FB42-482E-BDD6-144BF1EBD8DF}"/>
                  </a:ext>
                </a:extLst>
              </p:cNvPr>
              <p:cNvSpPr/>
              <p:nvPr/>
            </p:nvSpPr>
            <p:spPr>
              <a:xfrm>
                <a:off x="3509575" y="2061572"/>
                <a:ext cx="12184" cy="12184"/>
              </a:xfrm>
              <a:custGeom>
                <a:avLst/>
                <a:gdLst>
                  <a:gd name="connsiteX0" fmla="*/ 0 w 12184"/>
                  <a:gd name="connsiteY0" fmla="*/ 0 h 12184"/>
                  <a:gd name="connsiteX1" fmla="*/ 12184 w 12184"/>
                  <a:gd name="connsiteY1" fmla="*/ 0 h 12184"/>
                  <a:gd name="connsiteX2" fmla="*/ 12184 w 12184"/>
                  <a:gd name="connsiteY2" fmla="*/ 12184 h 12184"/>
                  <a:gd name="connsiteX3" fmla="*/ 0 w 12184"/>
                  <a:gd name="connsiteY3" fmla="*/ 12184 h 12184"/>
                </a:gdLst>
                <a:ahLst/>
                <a:cxnLst>
                  <a:cxn ang="0">
                    <a:pos x="connsiteX0" y="connsiteY0"/>
                  </a:cxn>
                  <a:cxn ang="0">
                    <a:pos x="connsiteX1" y="connsiteY1"/>
                  </a:cxn>
                  <a:cxn ang="0">
                    <a:pos x="connsiteX2" y="connsiteY2"/>
                  </a:cxn>
                  <a:cxn ang="0">
                    <a:pos x="connsiteX3" y="connsiteY3"/>
                  </a:cxn>
                </a:cxnLst>
                <a:rect l="l" t="t" r="r" b="b"/>
                <a:pathLst>
                  <a:path w="12184" h="12184">
                    <a:moveTo>
                      <a:pt x="0" y="0"/>
                    </a:moveTo>
                    <a:lnTo>
                      <a:pt x="12184" y="0"/>
                    </a:lnTo>
                    <a:lnTo>
                      <a:pt x="12184" y="12184"/>
                    </a:lnTo>
                    <a:lnTo>
                      <a:pt x="0" y="12184"/>
                    </a:lnTo>
                    <a:close/>
                  </a:path>
                </a:pathLst>
              </a:custGeom>
              <a:noFill/>
              <a:ln w="12700" cap="flat">
                <a:solidFill>
                  <a:schemeClr val="tx1"/>
                </a:solidFill>
                <a:prstDash val="solid"/>
                <a:round/>
              </a:ln>
            </p:spPr>
            <p:txBody>
              <a:bodyPr rtlCol="0" anchor="ctr"/>
              <a:lstStyle/>
              <a:p>
                <a:endParaRPr lang="en-US"/>
              </a:p>
            </p:txBody>
          </p:sp>
          <p:sp>
            <p:nvSpPr>
              <p:cNvPr id="297" name="Freeform: Shape 296">
                <a:extLst>
                  <a:ext uri="{FF2B5EF4-FFF2-40B4-BE49-F238E27FC236}">
                    <a16:creationId xmlns:a16="http://schemas.microsoft.com/office/drawing/2014/main" id="{87F59F44-0246-4389-A8D8-1FFC2A10D2B8}"/>
                  </a:ext>
                </a:extLst>
              </p:cNvPr>
              <p:cNvSpPr/>
              <p:nvPr/>
            </p:nvSpPr>
            <p:spPr>
              <a:xfrm>
                <a:off x="3538379" y="2156761"/>
                <a:ext cx="35890" cy="24985"/>
              </a:xfrm>
              <a:custGeom>
                <a:avLst/>
                <a:gdLst>
                  <a:gd name="connsiteX0" fmla="*/ 35890 w 35890"/>
                  <a:gd name="connsiteY0" fmla="*/ 21443 h 24985"/>
                  <a:gd name="connsiteX1" fmla="*/ 35890 w 35890"/>
                  <a:gd name="connsiteY1" fmla="*/ 0 h 24985"/>
                  <a:gd name="connsiteX2" fmla="*/ 0 w 35890"/>
                  <a:gd name="connsiteY2" fmla="*/ 0 h 24985"/>
                  <a:gd name="connsiteX3" fmla="*/ 0 w 35890"/>
                  <a:gd name="connsiteY3" fmla="*/ 24986 h 24985"/>
                </a:gdLst>
                <a:ahLst/>
                <a:cxnLst>
                  <a:cxn ang="0">
                    <a:pos x="connsiteX0" y="connsiteY0"/>
                  </a:cxn>
                  <a:cxn ang="0">
                    <a:pos x="connsiteX1" y="connsiteY1"/>
                  </a:cxn>
                  <a:cxn ang="0">
                    <a:pos x="connsiteX2" y="connsiteY2"/>
                  </a:cxn>
                  <a:cxn ang="0">
                    <a:pos x="connsiteX3" y="connsiteY3"/>
                  </a:cxn>
                </a:cxnLst>
                <a:rect l="l" t="t" r="r" b="b"/>
                <a:pathLst>
                  <a:path w="35890" h="24985">
                    <a:moveTo>
                      <a:pt x="35890" y="21443"/>
                    </a:moveTo>
                    <a:lnTo>
                      <a:pt x="35890" y="0"/>
                    </a:lnTo>
                    <a:lnTo>
                      <a:pt x="0" y="0"/>
                    </a:lnTo>
                    <a:lnTo>
                      <a:pt x="0" y="24986"/>
                    </a:lnTo>
                  </a:path>
                </a:pathLst>
              </a:custGeom>
              <a:noFill/>
              <a:ln w="12700" cap="flat">
                <a:solidFill>
                  <a:schemeClr val="tx1"/>
                </a:solidFill>
                <a:prstDash val="solid"/>
                <a:miter/>
              </a:ln>
            </p:spPr>
            <p:txBody>
              <a:bodyPr rtlCol="0" anchor="ctr"/>
              <a:lstStyle/>
              <a:p>
                <a:endParaRPr lang="en-US"/>
              </a:p>
            </p:txBody>
          </p:sp>
          <p:sp>
            <p:nvSpPr>
              <p:cNvPr id="298" name="Freeform: Shape 297">
                <a:extLst>
                  <a:ext uri="{FF2B5EF4-FFF2-40B4-BE49-F238E27FC236}">
                    <a16:creationId xmlns:a16="http://schemas.microsoft.com/office/drawing/2014/main" id="{E299C869-8B07-412F-AE30-D6EC8C0E4CDD}"/>
                  </a:ext>
                </a:extLst>
              </p:cNvPr>
              <p:cNvSpPr/>
              <p:nvPr/>
            </p:nvSpPr>
            <p:spPr>
              <a:xfrm>
                <a:off x="3441292" y="2126997"/>
                <a:ext cx="43159" cy="37376"/>
              </a:xfrm>
              <a:custGeom>
                <a:avLst/>
                <a:gdLst>
                  <a:gd name="connsiteX0" fmla="*/ 21580 w 43159"/>
                  <a:gd name="connsiteY0" fmla="*/ 9144 h 37376"/>
                  <a:gd name="connsiteX1" fmla="*/ 35296 w 43159"/>
                  <a:gd name="connsiteY1" fmla="*/ 32804 h 37376"/>
                  <a:gd name="connsiteX2" fmla="*/ 7864 w 43159"/>
                  <a:gd name="connsiteY2" fmla="*/ 32804 h 37376"/>
                  <a:gd name="connsiteX3" fmla="*/ 21580 w 43159"/>
                  <a:gd name="connsiteY3" fmla="*/ 9144 h 37376"/>
                  <a:gd name="connsiteX4" fmla="*/ 21580 w 43159"/>
                  <a:gd name="connsiteY4" fmla="*/ 0 h 37376"/>
                  <a:gd name="connsiteX5" fmla="*/ 0 w 43159"/>
                  <a:gd name="connsiteY5" fmla="*/ 37376 h 37376"/>
                  <a:gd name="connsiteX6" fmla="*/ 43160 w 43159"/>
                  <a:gd name="connsiteY6" fmla="*/ 37376 h 37376"/>
                  <a:gd name="connsiteX7" fmla="*/ 21580 w 43159"/>
                  <a:gd name="connsiteY7" fmla="*/ 0 h 37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159" h="37376">
                    <a:moveTo>
                      <a:pt x="21580" y="9144"/>
                    </a:moveTo>
                    <a:lnTo>
                      <a:pt x="35296" y="32804"/>
                    </a:lnTo>
                    <a:lnTo>
                      <a:pt x="7864" y="32804"/>
                    </a:lnTo>
                    <a:lnTo>
                      <a:pt x="21580" y="9144"/>
                    </a:lnTo>
                    <a:moveTo>
                      <a:pt x="21580" y="0"/>
                    </a:moveTo>
                    <a:lnTo>
                      <a:pt x="0" y="37376"/>
                    </a:lnTo>
                    <a:lnTo>
                      <a:pt x="43160" y="37376"/>
                    </a:lnTo>
                    <a:lnTo>
                      <a:pt x="21580" y="0"/>
                    </a:lnTo>
                    <a:close/>
                  </a:path>
                </a:pathLst>
              </a:custGeom>
              <a:solidFill>
                <a:schemeClr val="tx1"/>
              </a:solidFill>
              <a:ln w="6350" cap="flat">
                <a:noFill/>
                <a:prstDash val="solid"/>
                <a:miter/>
              </a:ln>
            </p:spPr>
            <p:txBody>
              <a:bodyPr rtlCol="0" anchor="ctr"/>
              <a:lstStyle/>
              <a:p>
                <a:endParaRPr lang="en-US"/>
              </a:p>
            </p:txBody>
          </p:sp>
          <p:sp>
            <p:nvSpPr>
              <p:cNvPr id="299" name="Freeform: Shape 298">
                <a:extLst>
                  <a:ext uri="{FF2B5EF4-FFF2-40B4-BE49-F238E27FC236}">
                    <a16:creationId xmlns:a16="http://schemas.microsoft.com/office/drawing/2014/main" id="{40D25445-CEFE-47D7-B802-5BD873DC3C15}"/>
                  </a:ext>
                </a:extLst>
              </p:cNvPr>
              <p:cNvSpPr/>
              <p:nvPr/>
            </p:nvSpPr>
            <p:spPr>
              <a:xfrm>
                <a:off x="3389583" y="2168648"/>
                <a:ext cx="247916" cy="199293"/>
              </a:xfrm>
              <a:custGeom>
                <a:avLst/>
                <a:gdLst>
                  <a:gd name="connsiteX0" fmla="*/ 0 w 247916"/>
                  <a:gd name="connsiteY0" fmla="*/ 0 h 199293"/>
                  <a:gd name="connsiteX1" fmla="*/ 86434 w 247916"/>
                  <a:gd name="connsiteY1" fmla="*/ 147150 h 199293"/>
                  <a:gd name="connsiteX2" fmla="*/ 87600 w 247916"/>
                  <a:gd name="connsiteY2" fmla="*/ 151356 h 199293"/>
                  <a:gd name="connsiteX3" fmla="*/ 87965 w 247916"/>
                  <a:gd name="connsiteY3" fmla="*/ 190927 h 199293"/>
                  <a:gd name="connsiteX4" fmla="*/ 96423 w 247916"/>
                  <a:gd name="connsiteY4" fmla="*/ 199293 h 199293"/>
                  <a:gd name="connsiteX5" fmla="*/ 152019 w 247916"/>
                  <a:gd name="connsiteY5" fmla="*/ 199293 h 199293"/>
                  <a:gd name="connsiteX6" fmla="*/ 160477 w 247916"/>
                  <a:gd name="connsiteY6" fmla="*/ 190835 h 199293"/>
                  <a:gd name="connsiteX7" fmla="*/ 160477 w 247916"/>
                  <a:gd name="connsiteY7" fmla="*/ 190767 h 199293"/>
                  <a:gd name="connsiteX8" fmla="*/ 160111 w 247916"/>
                  <a:gd name="connsiteY8" fmla="*/ 151447 h 199293"/>
                  <a:gd name="connsiteX9" fmla="*/ 161300 w 247916"/>
                  <a:gd name="connsiteY9" fmla="*/ 147058 h 199293"/>
                  <a:gd name="connsiteX10" fmla="*/ 247917 w 247916"/>
                  <a:gd name="connsiteY10" fmla="*/ 617 h 199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916" h="199293">
                    <a:moveTo>
                      <a:pt x="0" y="0"/>
                    </a:moveTo>
                    <a:lnTo>
                      <a:pt x="86434" y="147150"/>
                    </a:lnTo>
                    <a:cubicBezTo>
                      <a:pt x="87182" y="148428"/>
                      <a:pt x="87584" y="149877"/>
                      <a:pt x="87600" y="151356"/>
                    </a:cubicBezTo>
                    <a:lnTo>
                      <a:pt x="87965" y="190927"/>
                    </a:lnTo>
                    <a:cubicBezTo>
                      <a:pt x="88015" y="195563"/>
                      <a:pt x="91788" y="199293"/>
                      <a:pt x="96423" y="199293"/>
                    </a:cubicBezTo>
                    <a:lnTo>
                      <a:pt x="152019" y="199293"/>
                    </a:lnTo>
                    <a:cubicBezTo>
                      <a:pt x="156689" y="199293"/>
                      <a:pt x="160477" y="195508"/>
                      <a:pt x="160477" y="190835"/>
                    </a:cubicBezTo>
                    <a:cubicBezTo>
                      <a:pt x="160477" y="190812"/>
                      <a:pt x="160477" y="190790"/>
                      <a:pt x="160477" y="190767"/>
                    </a:cubicBezTo>
                    <a:lnTo>
                      <a:pt x="160111" y="151447"/>
                    </a:lnTo>
                    <a:cubicBezTo>
                      <a:pt x="160091" y="149902"/>
                      <a:pt x="160502" y="148382"/>
                      <a:pt x="161300" y="147058"/>
                    </a:cubicBezTo>
                    <a:lnTo>
                      <a:pt x="247917" y="617"/>
                    </a:lnTo>
                  </a:path>
                </a:pathLst>
              </a:custGeom>
              <a:noFill/>
              <a:ln w="12700" cap="flat">
                <a:solidFill>
                  <a:schemeClr val="tx1"/>
                </a:solidFill>
                <a:prstDash val="solid"/>
                <a:round/>
              </a:ln>
            </p:spPr>
            <p:txBody>
              <a:bodyPr rtlCol="0" anchor="ctr"/>
              <a:lstStyle/>
              <a:p>
                <a:endParaRPr lang="en-US"/>
              </a:p>
            </p:txBody>
          </p:sp>
          <p:sp>
            <p:nvSpPr>
              <p:cNvPr id="300" name="Freeform: Shape 299">
                <a:extLst>
                  <a:ext uri="{FF2B5EF4-FFF2-40B4-BE49-F238E27FC236}">
                    <a16:creationId xmlns:a16="http://schemas.microsoft.com/office/drawing/2014/main" id="{BE733119-6BFD-46CE-B967-448ED515DAF8}"/>
                  </a:ext>
                </a:extLst>
              </p:cNvPr>
              <p:cNvSpPr/>
              <p:nvPr/>
            </p:nvSpPr>
            <p:spPr>
              <a:xfrm>
                <a:off x="3387762" y="2137079"/>
                <a:ext cx="251630" cy="55778"/>
              </a:xfrm>
              <a:custGeom>
                <a:avLst/>
                <a:gdLst>
                  <a:gd name="connsiteX0" fmla="*/ 53530 w 251630"/>
                  <a:gd name="connsiteY0" fmla="*/ 4481 h 55778"/>
                  <a:gd name="connsiteX1" fmla="*/ 7101 w 251630"/>
                  <a:gd name="connsiteY1" fmla="*/ 18197 h 55778"/>
                  <a:gd name="connsiteX2" fmla="*/ 10988 w 251630"/>
                  <a:gd name="connsiteY2" fmla="*/ 37033 h 55778"/>
                  <a:gd name="connsiteX3" fmla="*/ 131574 w 251630"/>
                  <a:gd name="connsiteY3" fmla="*/ 55778 h 55778"/>
                  <a:gd name="connsiteX4" fmla="*/ 251612 w 251630"/>
                  <a:gd name="connsiteY4" fmla="*/ 26403 h 55778"/>
                  <a:gd name="connsiteX5" fmla="*/ 219997 w 251630"/>
                  <a:gd name="connsiteY5" fmla="*/ 4801 h 55778"/>
                  <a:gd name="connsiteX6" fmla="*/ 159349 w 251630"/>
                  <a:gd name="connsiteY6" fmla="*/ 0 h 55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1630" h="55778">
                    <a:moveTo>
                      <a:pt x="53530" y="4481"/>
                    </a:moveTo>
                    <a:cubicBezTo>
                      <a:pt x="37848" y="6172"/>
                      <a:pt x="15857" y="12527"/>
                      <a:pt x="7101" y="18197"/>
                    </a:cubicBezTo>
                    <a:cubicBezTo>
                      <a:pt x="-900" y="23500"/>
                      <a:pt x="-5129" y="30770"/>
                      <a:pt x="10988" y="37033"/>
                    </a:cubicBezTo>
                    <a:cubicBezTo>
                      <a:pt x="10988" y="37033"/>
                      <a:pt x="39837" y="52692"/>
                      <a:pt x="131574" y="55778"/>
                    </a:cubicBezTo>
                    <a:cubicBezTo>
                      <a:pt x="131574" y="55778"/>
                      <a:pt x="249737" y="55778"/>
                      <a:pt x="251612" y="26403"/>
                    </a:cubicBezTo>
                    <a:cubicBezTo>
                      <a:pt x="252229" y="16688"/>
                      <a:pt x="237462" y="7452"/>
                      <a:pt x="219997" y="4801"/>
                    </a:cubicBezTo>
                    <a:cubicBezTo>
                      <a:pt x="199921" y="1750"/>
                      <a:pt x="179653" y="146"/>
                      <a:pt x="159349" y="0"/>
                    </a:cubicBezTo>
                  </a:path>
                </a:pathLst>
              </a:custGeom>
              <a:noFill/>
              <a:ln w="12700" cap="flat">
                <a:solidFill>
                  <a:schemeClr val="tx1"/>
                </a:solidFill>
                <a:prstDash val="solid"/>
                <a:round/>
              </a:ln>
            </p:spPr>
            <p:txBody>
              <a:bodyPr rtlCol="0" anchor="ctr"/>
              <a:lstStyle/>
              <a:p>
                <a:endParaRPr lang="en-US"/>
              </a:p>
            </p:txBody>
          </p:sp>
          <p:sp>
            <p:nvSpPr>
              <p:cNvPr id="301" name="Freeform: Shape 300">
                <a:extLst>
                  <a:ext uri="{FF2B5EF4-FFF2-40B4-BE49-F238E27FC236}">
                    <a16:creationId xmlns:a16="http://schemas.microsoft.com/office/drawing/2014/main" id="{62967C34-21DB-470D-9E59-DCDA0BD1E0FE}"/>
                  </a:ext>
                </a:extLst>
              </p:cNvPr>
              <p:cNvSpPr/>
              <p:nvPr/>
            </p:nvSpPr>
            <p:spPr>
              <a:xfrm>
                <a:off x="3484155" y="2137307"/>
                <a:ext cx="19522" cy="342"/>
              </a:xfrm>
              <a:custGeom>
                <a:avLst/>
                <a:gdLst>
                  <a:gd name="connsiteX0" fmla="*/ 0 w 19522"/>
                  <a:gd name="connsiteY0" fmla="*/ 343 h 342"/>
                  <a:gd name="connsiteX1" fmla="*/ 19522 w 19522"/>
                  <a:gd name="connsiteY1" fmla="*/ 0 h 342"/>
                </a:gdLst>
                <a:ahLst/>
                <a:cxnLst>
                  <a:cxn ang="0">
                    <a:pos x="connsiteX0" y="connsiteY0"/>
                  </a:cxn>
                  <a:cxn ang="0">
                    <a:pos x="connsiteX1" y="connsiteY1"/>
                  </a:cxn>
                </a:cxnLst>
                <a:rect l="l" t="t" r="r" b="b"/>
                <a:pathLst>
                  <a:path w="19522" h="342">
                    <a:moveTo>
                      <a:pt x="0" y="343"/>
                    </a:moveTo>
                    <a:lnTo>
                      <a:pt x="19522" y="0"/>
                    </a:lnTo>
                  </a:path>
                </a:pathLst>
              </a:custGeom>
              <a:ln w="12700" cap="flat">
                <a:solidFill>
                  <a:schemeClr val="tx1"/>
                </a:solidFill>
                <a:prstDash val="solid"/>
                <a:round/>
              </a:ln>
            </p:spPr>
            <p:txBody>
              <a:bodyPr rtlCol="0" anchor="ctr"/>
              <a:lstStyle/>
              <a:p>
                <a:endParaRPr lang="en-US"/>
              </a:p>
            </p:txBody>
          </p:sp>
          <p:sp>
            <p:nvSpPr>
              <p:cNvPr id="302" name="Oval 301">
                <a:extLst>
                  <a:ext uri="{FF2B5EF4-FFF2-40B4-BE49-F238E27FC236}">
                    <a16:creationId xmlns:a16="http://schemas.microsoft.com/office/drawing/2014/main" id="{C3BFDB56-B77D-4B1F-B897-0F2F8C5DAF51}"/>
                  </a:ext>
                </a:extLst>
              </p:cNvPr>
              <p:cNvSpPr/>
              <p:nvPr/>
            </p:nvSpPr>
            <p:spPr>
              <a:xfrm>
                <a:off x="3517370" y="2086313"/>
                <a:ext cx="27432" cy="27432"/>
              </a:xfrm>
              <a:prstGeom prst="ellipse">
                <a:avLst/>
              </a:prstGeom>
              <a:noFill/>
              <a:ln w="12700" cap="flat">
                <a:solidFill>
                  <a:schemeClr val="tx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err="1">
                  <a:solidFill>
                    <a:schemeClr val="tx1"/>
                  </a:solidFill>
                </a:endParaRPr>
              </a:p>
            </p:txBody>
          </p:sp>
        </p:grpSp>
        <p:cxnSp>
          <p:nvCxnSpPr>
            <p:cNvPr id="303" name="Straight Connector 302">
              <a:extLst>
                <a:ext uri="{FF2B5EF4-FFF2-40B4-BE49-F238E27FC236}">
                  <a16:creationId xmlns:a16="http://schemas.microsoft.com/office/drawing/2014/main" id="{A810BD61-661F-4027-B8A8-0C7E4BA02FE2}"/>
                </a:ext>
              </a:extLst>
            </p:cNvPr>
            <p:cNvCxnSpPr>
              <a:cxnSpLocks/>
            </p:cNvCxnSpPr>
            <p:nvPr/>
          </p:nvCxnSpPr>
          <p:spPr>
            <a:xfrm>
              <a:off x="3672316" y="1070035"/>
              <a:ext cx="127543" cy="210641"/>
            </a:xfrm>
            <a:prstGeom prst="line">
              <a:avLst/>
            </a:prstGeom>
            <a:ln w="12700">
              <a:solidFill>
                <a:schemeClr val="tx1"/>
              </a:solidFill>
              <a:tailEnd type="none"/>
            </a:ln>
            <a:effectLst/>
          </p:spPr>
          <p:style>
            <a:lnRef idx="2">
              <a:schemeClr val="accent1"/>
            </a:lnRef>
            <a:fillRef idx="0">
              <a:schemeClr val="accent1"/>
            </a:fillRef>
            <a:effectRef idx="1">
              <a:schemeClr val="accent1"/>
            </a:effectRef>
            <a:fontRef idx="minor">
              <a:schemeClr val="tx1"/>
            </a:fontRef>
          </p:style>
        </p:cxnSp>
      </p:grpSp>
      <p:grpSp>
        <p:nvGrpSpPr>
          <p:cNvPr id="339" name="Group 338">
            <a:extLst>
              <a:ext uri="{FF2B5EF4-FFF2-40B4-BE49-F238E27FC236}">
                <a16:creationId xmlns:a16="http://schemas.microsoft.com/office/drawing/2014/main" id="{DCF5AFF4-6916-45C9-82EA-D28421A08791}"/>
              </a:ext>
            </a:extLst>
          </p:cNvPr>
          <p:cNvGrpSpPr/>
          <p:nvPr/>
        </p:nvGrpSpPr>
        <p:grpSpPr>
          <a:xfrm>
            <a:off x="1818752" y="1446054"/>
            <a:ext cx="1087573" cy="658343"/>
            <a:chOff x="2618413" y="4056831"/>
            <a:chExt cx="1087573" cy="658343"/>
          </a:xfrm>
        </p:grpSpPr>
        <p:grpSp>
          <p:nvGrpSpPr>
            <p:cNvPr id="306" name="Group 305">
              <a:extLst>
                <a:ext uri="{FF2B5EF4-FFF2-40B4-BE49-F238E27FC236}">
                  <a16:creationId xmlns:a16="http://schemas.microsoft.com/office/drawing/2014/main" id="{4A17ED42-ED2F-4686-9EBE-BCA6DC12A79E}"/>
                </a:ext>
              </a:extLst>
            </p:cNvPr>
            <p:cNvGrpSpPr/>
            <p:nvPr/>
          </p:nvGrpSpPr>
          <p:grpSpPr>
            <a:xfrm flipH="1">
              <a:off x="2618413" y="4056831"/>
              <a:ext cx="434218" cy="203491"/>
              <a:chOff x="1968464" y="1375380"/>
              <a:chExt cx="434218" cy="203491"/>
            </a:xfrm>
          </p:grpSpPr>
          <p:sp>
            <p:nvSpPr>
              <p:cNvPr id="28" name="Rectangle 27">
                <a:extLst>
                  <a:ext uri="{FF2B5EF4-FFF2-40B4-BE49-F238E27FC236}">
                    <a16:creationId xmlns:a16="http://schemas.microsoft.com/office/drawing/2014/main" id="{B8855BDA-F458-4B93-A762-0BF2C6722920}"/>
                  </a:ext>
                </a:extLst>
              </p:cNvPr>
              <p:cNvSpPr/>
              <p:nvPr/>
            </p:nvSpPr>
            <p:spPr>
              <a:xfrm>
                <a:off x="2263154" y="1375380"/>
                <a:ext cx="58566" cy="58566"/>
              </a:xfrm>
              <a:prstGeom prst="rect">
                <a:avLst/>
              </a:prstGeom>
              <a:noFill/>
              <a:ln w="12700" cap="flat">
                <a:solidFill>
                  <a:schemeClr val="tx1"/>
                </a:solidFill>
                <a:prstDash val="solid"/>
                <a:round/>
              </a:ln>
            </p:spPr>
            <p:txBody>
              <a:bodyPr rtlCol="0" anchor="ctr"/>
              <a:lstStyle/>
              <a:p>
                <a:endParaRPr lang="en-US" dirty="0" err="1">
                  <a:solidFill>
                    <a:schemeClr val="tx1"/>
                  </a:solidFill>
                </a:endParaRPr>
              </a:p>
            </p:txBody>
          </p:sp>
          <p:sp>
            <p:nvSpPr>
              <p:cNvPr id="29" name="Rectangle 28">
                <a:extLst>
                  <a:ext uri="{FF2B5EF4-FFF2-40B4-BE49-F238E27FC236}">
                    <a16:creationId xmlns:a16="http://schemas.microsoft.com/office/drawing/2014/main" id="{114F001F-A336-4521-9EF1-7A2EDAC6A511}"/>
                  </a:ext>
                </a:extLst>
              </p:cNvPr>
              <p:cNvSpPr/>
              <p:nvPr/>
            </p:nvSpPr>
            <p:spPr>
              <a:xfrm>
                <a:off x="2344116" y="1520305"/>
                <a:ext cx="58566" cy="58566"/>
              </a:xfrm>
              <a:prstGeom prst="rect">
                <a:avLst/>
              </a:prstGeom>
              <a:noFill/>
              <a:ln w="12700" cap="flat">
                <a:solidFill>
                  <a:schemeClr val="tx1"/>
                </a:solidFill>
                <a:prstDash val="solid"/>
                <a:round/>
              </a:ln>
            </p:spPr>
            <p:txBody>
              <a:bodyPr rtlCol="0" anchor="ctr"/>
              <a:lstStyle/>
              <a:p>
                <a:endParaRPr lang="en-US" dirty="0" err="1">
                  <a:solidFill>
                    <a:schemeClr val="tx1"/>
                  </a:solidFill>
                </a:endParaRPr>
              </a:p>
            </p:txBody>
          </p:sp>
          <p:sp>
            <p:nvSpPr>
              <p:cNvPr id="30" name="Rectangle 29">
                <a:extLst>
                  <a:ext uri="{FF2B5EF4-FFF2-40B4-BE49-F238E27FC236}">
                    <a16:creationId xmlns:a16="http://schemas.microsoft.com/office/drawing/2014/main" id="{8C71E3C9-2FD9-4A2F-9241-07F2FF2139FB}"/>
                  </a:ext>
                </a:extLst>
              </p:cNvPr>
              <p:cNvSpPr/>
              <p:nvPr/>
            </p:nvSpPr>
            <p:spPr>
              <a:xfrm>
                <a:off x="2184018" y="1503855"/>
                <a:ext cx="58566" cy="58566"/>
              </a:xfrm>
              <a:prstGeom prst="rect">
                <a:avLst/>
              </a:prstGeom>
              <a:noFill/>
              <a:ln w="12700" cap="flat">
                <a:solidFill>
                  <a:schemeClr val="tx1"/>
                </a:solidFill>
                <a:prstDash val="solid"/>
                <a:round/>
              </a:ln>
            </p:spPr>
            <p:txBody>
              <a:bodyPr rtlCol="0" anchor="ctr"/>
              <a:lstStyle/>
              <a:p>
                <a:endParaRPr lang="en-US" dirty="0" err="1">
                  <a:solidFill>
                    <a:schemeClr val="tx1"/>
                  </a:solidFill>
                </a:endParaRPr>
              </a:p>
            </p:txBody>
          </p:sp>
          <p:sp>
            <p:nvSpPr>
              <p:cNvPr id="31" name="Rectangle 30">
                <a:extLst>
                  <a:ext uri="{FF2B5EF4-FFF2-40B4-BE49-F238E27FC236}">
                    <a16:creationId xmlns:a16="http://schemas.microsoft.com/office/drawing/2014/main" id="{25AA44BB-EBB7-46C9-A945-2D79AFB943C6}"/>
                  </a:ext>
                </a:extLst>
              </p:cNvPr>
              <p:cNvSpPr/>
              <p:nvPr/>
            </p:nvSpPr>
            <p:spPr>
              <a:xfrm>
                <a:off x="2094205" y="1391605"/>
                <a:ext cx="58566" cy="58566"/>
              </a:xfrm>
              <a:prstGeom prst="rect">
                <a:avLst/>
              </a:prstGeom>
              <a:noFill/>
              <a:ln w="12700" cap="flat">
                <a:solidFill>
                  <a:schemeClr val="tx1"/>
                </a:solidFill>
                <a:prstDash val="solid"/>
                <a:round/>
              </a:ln>
            </p:spPr>
            <p:txBody>
              <a:bodyPr rtlCol="0" anchor="ctr"/>
              <a:lstStyle/>
              <a:p>
                <a:endParaRPr lang="en-US" dirty="0" err="1">
                  <a:solidFill>
                    <a:schemeClr val="tx1"/>
                  </a:solidFill>
                </a:endParaRPr>
              </a:p>
            </p:txBody>
          </p:sp>
          <p:sp>
            <p:nvSpPr>
              <p:cNvPr id="32" name="Rectangle 31">
                <a:extLst>
                  <a:ext uri="{FF2B5EF4-FFF2-40B4-BE49-F238E27FC236}">
                    <a16:creationId xmlns:a16="http://schemas.microsoft.com/office/drawing/2014/main" id="{5A2C6579-87E8-4DA5-8790-830E4CB6E7BF}"/>
                  </a:ext>
                </a:extLst>
              </p:cNvPr>
              <p:cNvSpPr/>
              <p:nvPr/>
            </p:nvSpPr>
            <p:spPr>
              <a:xfrm>
                <a:off x="1968464" y="1441738"/>
                <a:ext cx="58566" cy="58566"/>
              </a:xfrm>
              <a:prstGeom prst="rect">
                <a:avLst/>
              </a:prstGeom>
              <a:noFill/>
              <a:ln w="12700" cap="flat">
                <a:solidFill>
                  <a:schemeClr val="tx1"/>
                </a:solidFill>
                <a:prstDash val="solid"/>
                <a:round/>
              </a:ln>
            </p:spPr>
            <p:txBody>
              <a:bodyPr rtlCol="0" anchor="ctr"/>
              <a:lstStyle/>
              <a:p>
                <a:endParaRPr lang="en-US" dirty="0" err="1">
                  <a:solidFill>
                    <a:schemeClr val="tx1"/>
                  </a:solidFill>
                </a:endParaRPr>
              </a:p>
            </p:txBody>
          </p:sp>
        </p:grpSp>
        <p:sp>
          <p:nvSpPr>
            <p:cNvPr id="279" name="Freeform: Shape 278">
              <a:extLst>
                <a:ext uri="{FF2B5EF4-FFF2-40B4-BE49-F238E27FC236}">
                  <a16:creationId xmlns:a16="http://schemas.microsoft.com/office/drawing/2014/main" id="{631516B4-FCC6-4EBC-829D-5A865A807F16}"/>
                </a:ext>
              </a:extLst>
            </p:cNvPr>
            <p:cNvSpPr/>
            <p:nvPr/>
          </p:nvSpPr>
          <p:spPr>
            <a:xfrm>
              <a:off x="2849157" y="4665385"/>
              <a:ext cx="705714" cy="49789"/>
            </a:xfrm>
            <a:custGeom>
              <a:avLst/>
              <a:gdLst>
                <a:gd name="connsiteX0" fmla="*/ 0 w 324657"/>
                <a:gd name="connsiteY0" fmla="*/ 0 h 22905"/>
                <a:gd name="connsiteX1" fmla="*/ 0 w 324657"/>
                <a:gd name="connsiteY1" fmla="*/ 16002 h 22905"/>
                <a:gd name="connsiteX2" fmla="*/ 1120 w 324657"/>
                <a:gd name="connsiteY2" fmla="*/ 16825 h 22905"/>
                <a:gd name="connsiteX3" fmla="*/ 19225 w 324657"/>
                <a:gd name="connsiteY3" fmla="*/ 22906 h 22905"/>
                <a:gd name="connsiteX4" fmla="*/ 307581 w 324657"/>
                <a:gd name="connsiteY4" fmla="*/ 22906 h 22905"/>
                <a:gd name="connsiteX5" fmla="*/ 322577 w 324657"/>
                <a:gd name="connsiteY5" fmla="*/ 17648 h 22905"/>
                <a:gd name="connsiteX6" fmla="*/ 324658 w 324657"/>
                <a:gd name="connsiteY6" fmla="*/ 16002 h 22905"/>
                <a:gd name="connsiteX7" fmla="*/ 324658 w 324657"/>
                <a:gd name="connsiteY7" fmla="*/ 0 h 22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4657" h="22905">
                  <a:moveTo>
                    <a:pt x="0" y="0"/>
                  </a:moveTo>
                  <a:lnTo>
                    <a:pt x="0" y="16002"/>
                  </a:lnTo>
                  <a:lnTo>
                    <a:pt x="1120" y="16825"/>
                  </a:lnTo>
                  <a:cubicBezTo>
                    <a:pt x="6335" y="20764"/>
                    <a:pt x="12690" y="22899"/>
                    <a:pt x="19225" y="22906"/>
                  </a:cubicBezTo>
                  <a:lnTo>
                    <a:pt x="307581" y="22906"/>
                  </a:lnTo>
                  <a:cubicBezTo>
                    <a:pt x="313031" y="22903"/>
                    <a:pt x="318319" y="21049"/>
                    <a:pt x="322577" y="17648"/>
                  </a:cubicBezTo>
                  <a:lnTo>
                    <a:pt x="324658" y="16002"/>
                  </a:lnTo>
                  <a:lnTo>
                    <a:pt x="324658" y="0"/>
                  </a:lnTo>
                  <a:close/>
                </a:path>
              </a:pathLst>
            </a:custGeom>
            <a:noFill/>
            <a:ln w="12700" cap="flat">
              <a:solidFill>
                <a:srgbClr val="F1F2F2"/>
              </a:solidFill>
              <a:prstDash val="solid"/>
              <a:round/>
            </a:ln>
          </p:spPr>
          <p:txBody>
            <a:bodyPr rtlCol="0" anchor="ctr"/>
            <a:lstStyle/>
            <a:p>
              <a:endParaRPr lang="en-US"/>
            </a:p>
          </p:txBody>
        </p:sp>
        <p:sp>
          <p:nvSpPr>
            <p:cNvPr id="280" name="Freeform: Shape 279">
              <a:extLst>
                <a:ext uri="{FF2B5EF4-FFF2-40B4-BE49-F238E27FC236}">
                  <a16:creationId xmlns:a16="http://schemas.microsoft.com/office/drawing/2014/main" id="{6BB35A37-606F-4D05-AA6B-EA7C7D905044}"/>
                </a:ext>
              </a:extLst>
            </p:cNvPr>
            <p:cNvSpPr/>
            <p:nvPr/>
          </p:nvSpPr>
          <p:spPr>
            <a:xfrm>
              <a:off x="2947496" y="4269296"/>
              <a:ext cx="514402" cy="352956"/>
            </a:xfrm>
            <a:custGeom>
              <a:avLst/>
              <a:gdLst>
                <a:gd name="connsiteX0" fmla="*/ 236647 w 236646"/>
                <a:gd name="connsiteY0" fmla="*/ 135423 h 162374"/>
                <a:gd name="connsiteX1" fmla="*/ 236647 w 236646"/>
                <a:gd name="connsiteY1" fmla="*/ 155814 h 162374"/>
                <a:gd name="connsiteX2" fmla="*/ 230086 w 236646"/>
                <a:gd name="connsiteY2" fmla="*/ 162375 h 162374"/>
                <a:gd name="connsiteX3" fmla="*/ 6561 w 236646"/>
                <a:gd name="connsiteY3" fmla="*/ 162375 h 162374"/>
                <a:gd name="connsiteX4" fmla="*/ 0 w 236646"/>
                <a:gd name="connsiteY4" fmla="*/ 155814 h 162374"/>
                <a:gd name="connsiteX5" fmla="*/ 0 w 236646"/>
                <a:gd name="connsiteY5" fmla="*/ 6561 h 162374"/>
                <a:gd name="connsiteX6" fmla="*/ 6561 w 236646"/>
                <a:gd name="connsiteY6" fmla="*/ 0 h 162374"/>
                <a:gd name="connsiteX7" fmla="*/ 228920 w 236646"/>
                <a:gd name="connsiteY7" fmla="*/ 0 h 162374"/>
                <a:gd name="connsiteX8" fmla="*/ 235458 w 236646"/>
                <a:gd name="connsiteY8" fmla="*/ 6538 h 162374"/>
                <a:gd name="connsiteX9" fmla="*/ 235458 w 236646"/>
                <a:gd name="connsiteY9" fmla="*/ 6561 h 162374"/>
                <a:gd name="connsiteX10" fmla="*/ 235458 w 236646"/>
                <a:gd name="connsiteY10" fmla="*/ 15476 h 162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6646" h="162374">
                  <a:moveTo>
                    <a:pt x="236647" y="135423"/>
                  </a:moveTo>
                  <a:lnTo>
                    <a:pt x="236647" y="155814"/>
                  </a:lnTo>
                  <a:cubicBezTo>
                    <a:pt x="236647" y="159437"/>
                    <a:pt x="233709" y="162375"/>
                    <a:pt x="230086" y="162375"/>
                  </a:cubicBezTo>
                  <a:lnTo>
                    <a:pt x="6561" y="162375"/>
                  </a:lnTo>
                  <a:cubicBezTo>
                    <a:pt x="2943" y="162363"/>
                    <a:pt x="13" y="159433"/>
                    <a:pt x="0" y="155814"/>
                  </a:cubicBezTo>
                  <a:lnTo>
                    <a:pt x="0" y="6561"/>
                  </a:lnTo>
                  <a:cubicBezTo>
                    <a:pt x="0" y="2937"/>
                    <a:pt x="2937" y="0"/>
                    <a:pt x="6561" y="0"/>
                  </a:cubicBezTo>
                  <a:lnTo>
                    <a:pt x="228920" y="0"/>
                  </a:lnTo>
                  <a:cubicBezTo>
                    <a:pt x="232532" y="0"/>
                    <a:pt x="235458" y="2927"/>
                    <a:pt x="235458" y="6538"/>
                  </a:cubicBezTo>
                  <a:cubicBezTo>
                    <a:pt x="235458" y="6546"/>
                    <a:pt x="235458" y="6553"/>
                    <a:pt x="235458" y="6561"/>
                  </a:cubicBezTo>
                  <a:lnTo>
                    <a:pt x="235458" y="15476"/>
                  </a:lnTo>
                </a:path>
              </a:pathLst>
            </a:custGeom>
            <a:noFill/>
            <a:ln w="12700" cap="flat">
              <a:solidFill>
                <a:srgbClr val="F1F2F2"/>
              </a:solidFill>
              <a:prstDash val="solid"/>
              <a:round/>
            </a:ln>
          </p:spPr>
          <p:txBody>
            <a:bodyPr rtlCol="0" anchor="ctr"/>
            <a:lstStyle/>
            <a:p>
              <a:endParaRPr lang="en-US"/>
            </a:p>
          </p:txBody>
        </p:sp>
        <p:sp>
          <p:nvSpPr>
            <p:cNvPr id="281" name="Freeform: Shape 280">
              <a:extLst>
                <a:ext uri="{FF2B5EF4-FFF2-40B4-BE49-F238E27FC236}">
                  <a16:creationId xmlns:a16="http://schemas.microsoft.com/office/drawing/2014/main" id="{B623CA2D-B613-468F-B5A5-4AA248F10E66}"/>
                </a:ext>
              </a:extLst>
            </p:cNvPr>
            <p:cNvSpPr/>
            <p:nvPr/>
          </p:nvSpPr>
          <p:spPr>
            <a:xfrm>
              <a:off x="2910625" y="4236051"/>
              <a:ext cx="584318" cy="427593"/>
            </a:xfrm>
            <a:custGeom>
              <a:avLst/>
              <a:gdLst>
                <a:gd name="connsiteX0" fmla="*/ 268811 w 268810"/>
                <a:gd name="connsiteY0" fmla="*/ 29421 h 196710"/>
                <a:gd name="connsiteX1" fmla="*/ 268811 w 268810"/>
                <a:gd name="connsiteY1" fmla="*/ 6561 h 196710"/>
                <a:gd name="connsiteX2" fmla="*/ 262273 w 268810"/>
                <a:gd name="connsiteY2" fmla="*/ 0 h 196710"/>
                <a:gd name="connsiteX3" fmla="*/ 6561 w 268810"/>
                <a:gd name="connsiteY3" fmla="*/ 0 h 196710"/>
                <a:gd name="connsiteX4" fmla="*/ 0 w 268810"/>
                <a:gd name="connsiteY4" fmla="*/ 6561 h 196710"/>
                <a:gd name="connsiteX5" fmla="*/ 0 w 268810"/>
                <a:gd name="connsiteY5" fmla="*/ 190149 h 196710"/>
                <a:gd name="connsiteX6" fmla="*/ 6561 w 268810"/>
                <a:gd name="connsiteY6" fmla="*/ 196710 h 196710"/>
                <a:gd name="connsiteX7" fmla="*/ 262273 w 268810"/>
                <a:gd name="connsiteY7" fmla="*/ 196710 h 196710"/>
                <a:gd name="connsiteX8" fmla="*/ 268811 w 268810"/>
                <a:gd name="connsiteY8" fmla="*/ 190149 h 196710"/>
                <a:gd name="connsiteX9" fmla="*/ 268811 w 268810"/>
                <a:gd name="connsiteY9" fmla="*/ 147447 h 196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8810" h="196710">
                  <a:moveTo>
                    <a:pt x="268811" y="29421"/>
                  </a:moveTo>
                  <a:lnTo>
                    <a:pt x="268811" y="6561"/>
                  </a:lnTo>
                  <a:cubicBezTo>
                    <a:pt x="268811" y="2946"/>
                    <a:pt x="265887" y="13"/>
                    <a:pt x="262273" y="0"/>
                  </a:cubicBezTo>
                  <a:lnTo>
                    <a:pt x="6561" y="0"/>
                  </a:lnTo>
                  <a:cubicBezTo>
                    <a:pt x="2937" y="0"/>
                    <a:pt x="0" y="2937"/>
                    <a:pt x="0" y="6561"/>
                  </a:cubicBezTo>
                  <a:lnTo>
                    <a:pt x="0" y="190149"/>
                  </a:lnTo>
                  <a:cubicBezTo>
                    <a:pt x="0" y="193773"/>
                    <a:pt x="2937" y="196710"/>
                    <a:pt x="6561" y="196710"/>
                  </a:cubicBezTo>
                  <a:lnTo>
                    <a:pt x="262273" y="196710"/>
                  </a:lnTo>
                  <a:cubicBezTo>
                    <a:pt x="265887" y="196697"/>
                    <a:pt x="268811" y="193764"/>
                    <a:pt x="268811" y="190149"/>
                  </a:cubicBezTo>
                  <a:lnTo>
                    <a:pt x="268811" y="147447"/>
                  </a:lnTo>
                </a:path>
              </a:pathLst>
            </a:custGeom>
            <a:noFill/>
            <a:ln w="12700" cap="flat">
              <a:solidFill>
                <a:srgbClr val="F1F2F2"/>
              </a:solidFill>
              <a:prstDash val="solid"/>
              <a:round/>
            </a:ln>
          </p:spPr>
          <p:txBody>
            <a:bodyPr rtlCol="0" anchor="ctr"/>
            <a:lstStyle/>
            <a:p>
              <a:endParaRPr lang="en-US"/>
            </a:p>
          </p:txBody>
        </p:sp>
        <p:sp>
          <p:nvSpPr>
            <p:cNvPr id="308" name="Rectangle 307">
              <a:extLst>
                <a:ext uri="{FF2B5EF4-FFF2-40B4-BE49-F238E27FC236}">
                  <a16:creationId xmlns:a16="http://schemas.microsoft.com/office/drawing/2014/main" id="{6F10C732-557E-4FA0-8CD0-8578C1F7E615}"/>
                </a:ext>
              </a:extLst>
            </p:cNvPr>
            <p:cNvSpPr/>
            <p:nvPr/>
          </p:nvSpPr>
          <p:spPr>
            <a:xfrm>
              <a:off x="3148762" y="4222087"/>
              <a:ext cx="371737" cy="195197"/>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307" name="Freeform: Shape 306">
              <a:extLst>
                <a:ext uri="{FF2B5EF4-FFF2-40B4-BE49-F238E27FC236}">
                  <a16:creationId xmlns:a16="http://schemas.microsoft.com/office/drawing/2014/main" id="{67DBFA35-2F21-4F7D-A723-4EBADBC488D3}"/>
                </a:ext>
              </a:extLst>
            </p:cNvPr>
            <p:cNvSpPr/>
            <p:nvPr/>
          </p:nvSpPr>
          <p:spPr>
            <a:xfrm>
              <a:off x="3106791" y="4137998"/>
              <a:ext cx="599195" cy="387724"/>
            </a:xfrm>
            <a:custGeom>
              <a:avLst/>
              <a:gdLst>
                <a:gd name="connsiteX0" fmla="*/ 185452 w 1350454"/>
                <a:gd name="connsiteY0" fmla="*/ 387402 h 873844"/>
                <a:gd name="connsiteX1" fmla="*/ 182880 w 1350454"/>
                <a:gd name="connsiteY1" fmla="*/ 344730 h 873844"/>
                <a:gd name="connsiteX2" fmla="*/ 385667 w 1350454"/>
                <a:gd name="connsiteY2" fmla="*/ 29548 h 873844"/>
                <a:gd name="connsiteX3" fmla="*/ 771144 w 1350454"/>
                <a:gd name="connsiteY3" fmla="*/ 106320 h 873844"/>
                <a:gd name="connsiteX4" fmla="*/ 865727 w 1350454"/>
                <a:gd name="connsiteY4" fmla="*/ 261387 h 873844"/>
                <a:gd name="connsiteX5" fmla="*/ 865727 w 1350454"/>
                <a:gd name="connsiteY5" fmla="*/ 261387 h 873844"/>
                <a:gd name="connsiteX6" fmla="*/ 1131379 w 1350454"/>
                <a:gd name="connsiteY6" fmla="*/ 380259 h 873844"/>
                <a:gd name="connsiteX7" fmla="*/ 1131379 w 1350454"/>
                <a:gd name="connsiteY7" fmla="*/ 383021 h 873844"/>
                <a:gd name="connsiteX8" fmla="*/ 1350454 w 1350454"/>
                <a:gd name="connsiteY8" fmla="*/ 628385 h 873844"/>
                <a:gd name="connsiteX9" fmla="*/ 1124998 w 1350454"/>
                <a:gd name="connsiteY9" fmla="*/ 873844 h 873844"/>
                <a:gd name="connsiteX10" fmla="*/ 249460 w 1350454"/>
                <a:gd name="connsiteY10" fmla="*/ 872892 h 873844"/>
                <a:gd name="connsiteX11" fmla="*/ 667 w 1350454"/>
                <a:gd name="connsiteY11" fmla="*/ 646292 h 873844"/>
                <a:gd name="connsiteX12" fmla="*/ 0 w 1350454"/>
                <a:gd name="connsiteY12" fmla="*/ 626289 h 873844"/>
                <a:gd name="connsiteX13" fmla="*/ 185547 w 1350454"/>
                <a:gd name="connsiteY13" fmla="*/ 387307 h 873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50454" h="873844">
                  <a:moveTo>
                    <a:pt x="185452" y="387402"/>
                  </a:moveTo>
                  <a:cubicBezTo>
                    <a:pt x="183724" y="373244"/>
                    <a:pt x="182865" y="358994"/>
                    <a:pt x="182880" y="344730"/>
                  </a:cubicBezTo>
                  <a:cubicBezTo>
                    <a:pt x="182880" y="221763"/>
                    <a:pt x="266414" y="80126"/>
                    <a:pt x="385667" y="29548"/>
                  </a:cubicBezTo>
                  <a:cubicBezTo>
                    <a:pt x="539020" y="-35317"/>
                    <a:pt x="679037" y="13927"/>
                    <a:pt x="771144" y="106320"/>
                  </a:cubicBezTo>
                  <a:cubicBezTo>
                    <a:pt x="813760" y="150371"/>
                    <a:pt x="846065" y="203334"/>
                    <a:pt x="865727" y="261387"/>
                  </a:cubicBezTo>
                  <a:lnTo>
                    <a:pt x="865727" y="261387"/>
                  </a:lnTo>
                  <a:cubicBezTo>
                    <a:pt x="943832" y="155754"/>
                    <a:pt x="1118426" y="188901"/>
                    <a:pt x="1131379" y="380259"/>
                  </a:cubicBezTo>
                  <a:lnTo>
                    <a:pt x="1131379" y="383021"/>
                  </a:lnTo>
                  <a:cubicBezTo>
                    <a:pt x="1210723" y="396642"/>
                    <a:pt x="1350454" y="452744"/>
                    <a:pt x="1350454" y="628385"/>
                  </a:cubicBezTo>
                  <a:cubicBezTo>
                    <a:pt x="1350454" y="855461"/>
                    <a:pt x="1124998" y="873844"/>
                    <a:pt x="1124998" y="873844"/>
                  </a:cubicBezTo>
                  <a:lnTo>
                    <a:pt x="249460" y="872892"/>
                  </a:lnTo>
                  <a:cubicBezTo>
                    <a:pt x="120491" y="872892"/>
                    <a:pt x="8668" y="774975"/>
                    <a:pt x="667" y="646292"/>
                  </a:cubicBezTo>
                  <a:cubicBezTo>
                    <a:pt x="667" y="639815"/>
                    <a:pt x="0" y="633147"/>
                    <a:pt x="0" y="626289"/>
                  </a:cubicBezTo>
                  <a:cubicBezTo>
                    <a:pt x="0" y="476175"/>
                    <a:pt x="98298" y="409691"/>
                    <a:pt x="185547" y="387307"/>
                  </a:cubicBezTo>
                  <a:close/>
                </a:path>
              </a:pathLst>
            </a:custGeom>
            <a:noFill/>
            <a:ln w="12700" cap="flat">
              <a:solidFill>
                <a:srgbClr val="F1F2F2"/>
              </a:solidFill>
              <a:prstDash val="solid"/>
              <a:round/>
            </a:ln>
          </p:spPr>
          <p:txBody>
            <a:bodyPr rtlCol="0" anchor="ctr"/>
            <a:lstStyle/>
            <a:p>
              <a:endParaRPr lang="en-US" dirty="0"/>
            </a:p>
          </p:txBody>
        </p:sp>
        <p:grpSp>
          <p:nvGrpSpPr>
            <p:cNvPr id="309" name="Graphic 4959">
              <a:extLst>
                <a:ext uri="{FF2B5EF4-FFF2-40B4-BE49-F238E27FC236}">
                  <a16:creationId xmlns:a16="http://schemas.microsoft.com/office/drawing/2014/main" id="{E511C022-BF5F-47EA-A81B-6BDCB050782C}"/>
                </a:ext>
              </a:extLst>
            </p:cNvPr>
            <p:cNvGrpSpPr/>
            <p:nvPr/>
          </p:nvGrpSpPr>
          <p:grpSpPr>
            <a:xfrm>
              <a:off x="3202914" y="4320030"/>
              <a:ext cx="197395" cy="197395"/>
              <a:chOff x="-2951899" y="-1333500"/>
              <a:chExt cx="1905000" cy="1905000"/>
            </a:xfrm>
          </p:grpSpPr>
          <p:sp>
            <p:nvSpPr>
              <p:cNvPr id="310" name="Freeform: Shape 309">
                <a:extLst>
                  <a:ext uri="{FF2B5EF4-FFF2-40B4-BE49-F238E27FC236}">
                    <a16:creationId xmlns:a16="http://schemas.microsoft.com/office/drawing/2014/main" id="{B0744B82-AB5D-4172-AB52-68DC5CD7FE9F}"/>
                  </a:ext>
                </a:extLst>
              </p:cNvPr>
              <p:cNvSpPr/>
              <p:nvPr/>
            </p:nvSpPr>
            <p:spPr>
              <a:xfrm>
                <a:off x="-2493270" y="-995076"/>
                <a:ext cx="987742" cy="1228153"/>
              </a:xfrm>
              <a:custGeom>
                <a:avLst/>
                <a:gdLst>
                  <a:gd name="connsiteX0" fmla="*/ 493871 w 987742"/>
                  <a:gd name="connsiteY0" fmla="*/ 0 h 1228153"/>
                  <a:gd name="connsiteX1" fmla="*/ 0 w 987742"/>
                  <a:gd name="connsiteY1" fmla="*/ 180118 h 1228153"/>
                  <a:gd name="connsiteX2" fmla="*/ 0 w 987742"/>
                  <a:gd name="connsiteY2" fmla="*/ 1048036 h 1228153"/>
                  <a:gd name="connsiteX3" fmla="*/ 269462 w 987742"/>
                  <a:gd name="connsiteY3" fmla="*/ 1210437 h 1228153"/>
                  <a:gd name="connsiteX4" fmla="*/ 389573 w 987742"/>
                  <a:gd name="connsiteY4" fmla="*/ 1224534 h 1228153"/>
                  <a:gd name="connsiteX5" fmla="*/ 440912 w 987742"/>
                  <a:gd name="connsiteY5" fmla="*/ 1227296 h 1228153"/>
                  <a:gd name="connsiteX6" fmla="*/ 493871 w 987742"/>
                  <a:gd name="connsiteY6" fmla="*/ 1228154 h 1228153"/>
                  <a:gd name="connsiteX7" fmla="*/ 493871 w 987742"/>
                  <a:gd name="connsiteY7" fmla="*/ 1228154 h 1228153"/>
                  <a:gd name="connsiteX8" fmla="*/ 546830 w 987742"/>
                  <a:gd name="connsiteY8" fmla="*/ 1227296 h 1228153"/>
                  <a:gd name="connsiteX9" fmla="*/ 598170 w 987742"/>
                  <a:gd name="connsiteY9" fmla="*/ 1224534 h 1228153"/>
                  <a:gd name="connsiteX10" fmla="*/ 718280 w 987742"/>
                  <a:gd name="connsiteY10" fmla="*/ 1210437 h 1228153"/>
                  <a:gd name="connsiteX11" fmla="*/ 987743 w 987742"/>
                  <a:gd name="connsiteY11" fmla="*/ 1048036 h 1228153"/>
                  <a:gd name="connsiteX12" fmla="*/ 987743 w 987742"/>
                  <a:gd name="connsiteY12" fmla="*/ 180118 h 1228153"/>
                  <a:gd name="connsiteX13" fmla="*/ 493871 w 987742"/>
                  <a:gd name="connsiteY13" fmla="*/ 0 h 1228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87742" h="1228153">
                    <a:moveTo>
                      <a:pt x="493871" y="0"/>
                    </a:moveTo>
                    <a:cubicBezTo>
                      <a:pt x="208121" y="0"/>
                      <a:pt x="0" y="80582"/>
                      <a:pt x="0" y="180118"/>
                    </a:cubicBezTo>
                    <a:lnTo>
                      <a:pt x="0" y="1048036"/>
                    </a:lnTo>
                    <a:cubicBezTo>
                      <a:pt x="0" y="1119569"/>
                      <a:pt x="95917" y="1181386"/>
                      <a:pt x="269462" y="1210437"/>
                    </a:cubicBezTo>
                    <a:cubicBezTo>
                      <a:pt x="307562" y="1216724"/>
                      <a:pt x="347377" y="1221486"/>
                      <a:pt x="389573" y="1224534"/>
                    </a:cubicBezTo>
                    <a:cubicBezTo>
                      <a:pt x="406432" y="1225772"/>
                      <a:pt x="423577" y="1226630"/>
                      <a:pt x="440912" y="1227296"/>
                    </a:cubicBezTo>
                    <a:cubicBezTo>
                      <a:pt x="458248" y="1227963"/>
                      <a:pt x="475964" y="1228154"/>
                      <a:pt x="493871" y="1228154"/>
                    </a:cubicBezTo>
                    <a:lnTo>
                      <a:pt x="493871" y="1228154"/>
                    </a:lnTo>
                    <a:cubicBezTo>
                      <a:pt x="511778" y="1228154"/>
                      <a:pt x="529400" y="1228154"/>
                      <a:pt x="546830" y="1227296"/>
                    </a:cubicBezTo>
                    <a:cubicBezTo>
                      <a:pt x="564261" y="1226439"/>
                      <a:pt x="581311" y="1225772"/>
                      <a:pt x="598170" y="1224534"/>
                    </a:cubicBezTo>
                    <a:cubicBezTo>
                      <a:pt x="640366" y="1221486"/>
                      <a:pt x="680561" y="1216724"/>
                      <a:pt x="718280" y="1210437"/>
                    </a:cubicBezTo>
                    <a:cubicBezTo>
                      <a:pt x="891826" y="1181386"/>
                      <a:pt x="987743" y="1119569"/>
                      <a:pt x="987743" y="1048036"/>
                    </a:cubicBezTo>
                    <a:lnTo>
                      <a:pt x="987743" y="180118"/>
                    </a:lnTo>
                    <a:cubicBezTo>
                      <a:pt x="987743" y="80677"/>
                      <a:pt x="779621" y="0"/>
                      <a:pt x="493871" y="0"/>
                    </a:cubicBezTo>
                    <a:close/>
                  </a:path>
                </a:pathLst>
              </a:custGeom>
              <a:noFill/>
              <a:ln w="12700" cap="flat">
                <a:solidFill>
                  <a:srgbClr val="FFFFFF"/>
                </a:solidFill>
                <a:prstDash val="solid"/>
                <a:round/>
              </a:ln>
            </p:spPr>
            <p:txBody>
              <a:bodyPr rtlCol="0" anchor="ctr"/>
              <a:lstStyle/>
              <a:p>
                <a:endParaRPr lang="en-US" dirty="0"/>
              </a:p>
            </p:txBody>
          </p:sp>
          <p:sp>
            <p:nvSpPr>
              <p:cNvPr id="311" name="Freeform: Shape 310">
                <a:extLst>
                  <a:ext uri="{FF2B5EF4-FFF2-40B4-BE49-F238E27FC236}">
                    <a16:creationId xmlns:a16="http://schemas.microsoft.com/office/drawing/2014/main" id="{16A3F923-8DE6-4B8C-9321-7687B28F3171}"/>
                  </a:ext>
                </a:extLst>
              </p:cNvPr>
              <p:cNvSpPr/>
              <p:nvPr/>
            </p:nvSpPr>
            <p:spPr>
              <a:xfrm>
                <a:off x="-2493270" y="-995076"/>
                <a:ext cx="987742" cy="326516"/>
              </a:xfrm>
              <a:custGeom>
                <a:avLst/>
                <a:gdLst>
                  <a:gd name="connsiteX0" fmla="*/ 987743 w 987742"/>
                  <a:gd name="connsiteY0" fmla="*/ 172593 h 326516"/>
                  <a:gd name="connsiteX1" fmla="*/ 493871 w 987742"/>
                  <a:gd name="connsiteY1" fmla="*/ 326517 h 326516"/>
                  <a:gd name="connsiteX2" fmla="*/ 0 w 987742"/>
                  <a:gd name="connsiteY2" fmla="*/ 172593 h 326516"/>
                  <a:gd name="connsiteX3" fmla="*/ 493871 w 987742"/>
                  <a:gd name="connsiteY3" fmla="*/ 0 h 326516"/>
                  <a:gd name="connsiteX4" fmla="*/ 987743 w 987742"/>
                  <a:gd name="connsiteY4" fmla="*/ 172593 h 326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7742" h="326516">
                    <a:moveTo>
                      <a:pt x="987743" y="172593"/>
                    </a:moveTo>
                    <a:cubicBezTo>
                      <a:pt x="987743" y="257651"/>
                      <a:pt x="779812" y="326517"/>
                      <a:pt x="493871" y="326517"/>
                    </a:cubicBezTo>
                    <a:cubicBezTo>
                      <a:pt x="207931" y="326517"/>
                      <a:pt x="0" y="257651"/>
                      <a:pt x="0" y="172593"/>
                    </a:cubicBezTo>
                    <a:cubicBezTo>
                      <a:pt x="0" y="87535"/>
                      <a:pt x="208121" y="0"/>
                      <a:pt x="493871" y="0"/>
                    </a:cubicBezTo>
                    <a:cubicBezTo>
                      <a:pt x="779621" y="0"/>
                      <a:pt x="987743" y="87630"/>
                      <a:pt x="987743" y="172593"/>
                    </a:cubicBezTo>
                    <a:close/>
                  </a:path>
                </a:pathLst>
              </a:custGeom>
              <a:noFill/>
              <a:ln w="12700" cap="flat">
                <a:solidFill>
                  <a:srgbClr val="FFFFFF"/>
                </a:solidFill>
                <a:prstDash val="solid"/>
                <a:round/>
              </a:ln>
            </p:spPr>
            <p:txBody>
              <a:bodyPr rtlCol="0" anchor="ctr"/>
              <a:lstStyle/>
              <a:p>
                <a:endParaRPr lang="en-US" dirty="0"/>
              </a:p>
            </p:txBody>
          </p:sp>
          <p:sp>
            <p:nvSpPr>
              <p:cNvPr id="312" name="Freeform: Shape 311">
                <a:extLst>
                  <a:ext uri="{FF2B5EF4-FFF2-40B4-BE49-F238E27FC236}">
                    <a16:creationId xmlns:a16="http://schemas.microsoft.com/office/drawing/2014/main" id="{1B68FF30-922C-435F-A27C-A05218766992}"/>
                  </a:ext>
                </a:extLst>
              </p:cNvPr>
              <p:cNvSpPr/>
              <p:nvPr/>
            </p:nvSpPr>
            <p:spPr>
              <a:xfrm>
                <a:off x="-2493270" y="-516254"/>
                <a:ext cx="987742" cy="154304"/>
              </a:xfrm>
              <a:custGeom>
                <a:avLst/>
                <a:gdLst>
                  <a:gd name="connsiteX0" fmla="*/ 987743 w 987742"/>
                  <a:gd name="connsiteY0" fmla="*/ 0 h 154304"/>
                  <a:gd name="connsiteX1" fmla="*/ 493871 w 987742"/>
                  <a:gd name="connsiteY1" fmla="*/ 154305 h 154304"/>
                  <a:gd name="connsiteX2" fmla="*/ 0 w 987742"/>
                  <a:gd name="connsiteY2" fmla="*/ 0 h 154304"/>
                </a:gdLst>
                <a:ahLst/>
                <a:cxnLst>
                  <a:cxn ang="0">
                    <a:pos x="connsiteX0" y="connsiteY0"/>
                  </a:cxn>
                  <a:cxn ang="0">
                    <a:pos x="connsiteX1" y="connsiteY1"/>
                  </a:cxn>
                  <a:cxn ang="0">
                    <a:pos x="connsiteX2" y="connsiteY2"/>
                  </a:cxn>
                </a:cxnLst>
                <a:rect l="l" t="t" r="r" b="b"/>
                <a:pathLst>
                  <a:path w="987742" h="154304">
                    <a:moveTo>
                      <a:pt x="987743" y="0"/>
                    </a:moveTo>
                    <a:cubicBezTo>
                      <a:pt x="987743" y="84963"/>
                      <a:pt x="779621" y="154305"/>
                      <a:pt x="493871" y="154305"/>
                    </a:cubicBezTo>
                    <a:cubicBezTo>
                      <a:pt x="208121" y="154305"/>
                      <a:pt x="0" y="84963"/>
                      <a:pt x="0" y="0"/>
                    </a:cubicBezTo>
                  </a:path>
                </a:pathLst>
              </a:custGeom>
              <a:noFill/>
              <a:ln w="12700" cap="flat">
                <a:solidFill>
                  <a:srgbClr val="FFFFFF"/>
                </a:solidFill>
                <a:prstDash val="solid"/>
                <a:round/>
              </a:ln>
            </p:spPr>
            <p:txBody>
              <a:bodyPr rtlCol="0" anchor="ctr"/>
              <a:lstStyle/>
              <a:p>
                <a:endParaRPr lang="en-US" dirty="0"/>
              </a:p>
            </p:txBody>
          </p:sp>
          <p:sp>
            <p:nvSpPr>
              <p:cNvPr id="313" name="Freeform: Shape 312">
                <a:extLst>
                  <a:ext uri="{FF2B5EF4-FFF2-40B4-BE49-F238E27FC236}">
                    <a16:creationId xmlns:a16="http://schemas.microsoft.com/office/drawing/2014/main" id="{ABA47B4A-6349-44C4-A606-7AE687A0F65F}"/>
                  </a:ext>
                </a:extLst>
              </p:cNvPr>
              <p:cNvSpPr/>
              <p:nvPr/>
            </p:nvSpPr>
            <p:spPr>
              <a:xfrm>
                <a:off x="-2493270" y="-213169"/>
                <a:ext cx="987742" cy="153828"/>
              </a:xfrm>
              <a:custGeom>
                <a:avLst/>
                <a:gdLst>
                  <a:gd name="connsiteX0" fmla="*/ 987743 w 987742"/>
                  <a:gd name="connsiteY0" fmla="*/ 0 h 153828"/>
                  <a:gd name="connsiteX1" fmla="*/ 493871 w 987742"/>
                  <a:gd name="connsiteY1" fmla="*/ 153829 h 153828"/>
                  <a:gd name="connsiteX2" fmla="*/ 0 w 987742"/>
                  <a:gd name="connsiteY2" fmla="*/ 0 h 153828"/>
                </a:gdLst>
                <a:ahLst/>
                <a:cxnLst>
                  <a:cxn ang="0">
                    <a:pos x="connsiteX0" y="connsiteY0"/>
                  </a:cxn>
                  <a:cxn ang="0">
                    <a:pos x="connsiteX1" y="connsiteY1"/>
                  </a:cxn>
                  <a:cxn ang="0">
                    <a:pos x="connsiteX2" y="connsiteY2"/>
                  </a:cxn>
                </a:cxnLst>
                <a:rect l="l" t="t" r="r" b="b"/>
                <a:pathLst>
                  <a:path w="987742" h="153828">
                    <a:moveTo>
                      <a:pt x="987743" y="0"/>
                    </a:moveTo>
                    <a:cubicBezTo>
                      <a:pt x="987743" y="84963"/>
                      <a:pt x="779812" y="153829"/>
                      <a:pt x="493871" y="153829"/>
                    </a:cubicBezTo>
                    <a:cubicBezTo>
                      <a:pt x="207931" y="153829"/>
                      <a:pt x="0" y="84963"/>
                      <a:pt x="0" y="0"/>
                    </a:cubicBezTo>
                  </a:path>
                </a:pathLst>
              </a:custGeom>
              <a:noFill/>
              <a:ln w="12700" cap="flat">
                <a:solidFill>
                  <a:srgbClr val="FFFFFF"/>
                </a:solidFill>
                <a:prstDash val="solid"/>
                <a:round/>
              </a:ln>
            </p:spPr>
            <p:txBody>
              <a:bodyPr rtlCol="0" anchor="ctr"/>
              <a:lstStyle/>
              <a:p>
                <a:endParaRPr lang="en-US" dirty="0"/>
              </a:p>
            </p:txBody>
          </p:sp>
          <p:sp>
            <p:nvSpPr>
              <p:cNvPr id="314" name="Freeform: Shape 313">
                <a:extLst>
                  <a:ext uri="{FF2B5EF4-FFF2-40B4-BE49-F238E27FC236}">
                    <a16:creationId xmlns:a16="http://schemas.microsoft.com/office/drawing/2014/main" id="{9646AC4A-AC23-426A-9928-573F3D2CDDB1}"/>
                  </a:ext>
                </a:extLst>
              </p:cNvPr>
              <p:cNvSpPr/>
              <p:nvPr/>
            </p:nvSpPr>
            <p:spPr>
              <a:xfrm>
                <a:off x="-2493270" y="-995076"/>
                <a:ext cx="987742" cy="1228153"/>
              </a:xfrm>
              <a:custGeom>
                <a:avLst/>
                <a:gdLst>
                  <a:gd name="connsiteX0" fmla="*/ 493871 w 987742"/>
                  <a:gd name="connsiteY0" fmla="*/ 0 h 1228153"/>
                  <a:gd name="connsiteX1" fmla="*/ 0 w 987742"/>
                  <a:gd name="connsiteY1" fmla="*/ 180118 h 1228153"/>
                  <a:gd name="connsiteX2" fmla="*/ 0 w 987742"/>
                  <a:gd name="connsiteY2" fmla="*/ 1048036 h 1228153"/>
                  <a:gd name="connsiteX3" fmla="*/ 269462 w 987742"/>
                  <a:gd name="connsiteY3" fmla="*/ 1210437 h 1228153"/>
                  <a:gd name="connsiteX4" fmla="*/ 389573 w 987742"/>
                  <a:gd name="connsiteY4" fmla="*/ 1224534 h 1228153"/>
                  <a:gd name="connsiteX5" fmla="*/ 440912 w 987742"/>
                  <a:gd name="connsiteY5" fmla="*/ 1227296 h 1228153"/>
                  <a:gd name="connsiteX6" fmla="*/ 493871 w 987742"/>
                  <a:gd name="connsiteY6" fmla="*/ 1228154 h 1228153"/>
                  <a:gd name="connsiteX7" fmla="*/ 493871 w 987742"/>
                  <a:gd name="connsiteY7" fmla="*/ 1228154 h 1228153"/>
                  <a:gd name="connsiteX8" fmla="*/ 546830 w 987742"/>
                  <a:gd name="connsiteY8" fmla="*/ 1227296 h 1228153"/>
                  <a:gd name="connsiteX9" fmla="*/ 598170 w 987742"/>
                  <a:gd name="connsiteY9" fmla="*/ 1224534 h 1228153"/>
                  <a:gd name="connsiteX10" fmla="*/ 718280 w 987742"/>
                  <a:gd name="connsiteY10" fmla="*/ 1210437 h 1228153"/>
                  <a:gd name="connsiteX11" fmla="*/ 987743 w 987742"/>
                  <a:gd name="connsiteY11" fmla="*/ 1048036 h 1228153"/>
                  <a:gd name="connsiteX12" fmla="*/ 987743 w 987742"/>
                  <a:gd name="connsiteY12" fmla="*/ 180118 h 1228153"/>
                  <a:gd name="connsiteX13" fmla="*/ 493871 w 987742"/>
                  <a:gd name="connsiteY13" fmla="*/ 0 h 1228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87742" h="1228153">
                    <a:moveTo>
                      <a:pt x="493871" y="0"/>
                    </a:moveTo>
                    <a:cubicBezTo>
                      <a:pt x="208121" y="0"/>
                      <a:pt x="0" y="80582"/>
                      <a:pt x="0" y="180118"/>
                    </a:cubicBezTo>
                    <a:lnTo>
                      <a:pt x="0" y="1048036"/>
                    </a:lnTo>
                    <a:cubicBezTo>
                      <a:pt x="0" y="1119569"/>
                      <a:pt x="95917" y="1181386"/>
                      <a:pt x="269462" y="1210437"/>
                    </a:cubicBezTo>
                    <a:cubicBezTo>
                      <a:pt x="307562" y="1216724"/>
                      <a:pt x="347377" y="1221486"/>
                      <a:pt x="389573" y="1224534"/>
                    </a:cubicBezTo>
                    <a:cubicBezTo>
                      <a:pt x="406432" y="1225772"/>
                      <a:pt x="423577" y="1226630"/>
                      <a:pt x="440912" y="1227296"/>
                    </a:cubicBezTo>
                    <a:cubicBezTo>
                      <a:pt x="458248" y="1227963"/>
                      <a:pt x="475964" y="1228154"/>
                      <a:pt x="493871" y="1228154"/>
                    </a:cubicBezTo>
                    <a:lnTo>
                      <a:pt x="493871" y="1228154"/>
                    </a:lnTo>
                    <a:cubicBezTo>
                      <a:pt x="511778" y="1228154"/>
                      <a:pt x="529400" y="1228154"/>
                      <a:pt x="546830" y="1227296"/>
                    </a:cubicBezTo>
                    <a:cubicBezTo>
                      <a:pt x="564261" y="1226439"/>
                      <a:pt x="581311" y="1225772"/>
                      <a:pt x="598170" y="1224534"/>
                    </a:cubicBezTo>
                    <a:cubicBezTo>
                      <a:pt x="640366" y="1221486"/>
                      <a:pt x="680561" y="1216724"/>
                      <a:pt x="718280" y="1210437"/>
                    </a:cubicBezTo>
                    <a:cubicBezTo>
                      <a:pt x="891826" y="1181386"/>
                      <a:pt x="987743" y="1119569"/>
                      <a:pt x="987743" y="1048036"/>
                    </a:cubicBezTo>
                    <a:lnTo>
                      <a:pt x="987743" y="180118"/>
                    </a:lnTo>
                    <a:cubicBezTo>
                      <a:pt x="987743" y="80677"/>
                      <a:pt x="779621" y="0"/>
                      <a:pt x="493871" y="0"/>
                    </a:cubicBezTo>
                    <a:close/>
                  </a:path>
                </a:pathLst>
              </a:custGeom>
              <a:noFill/>
              <a:ln w="12700" cap="flat">
                <a:solidFill>
                  <a:srgbClr val="FFFFFF"/>
                </a:solidFill>
                <a:prstDash val="solid"/>
                <a:round/>
              </a:ln>
            </p:spPr>
            <p:txBody>
              <a:bodyPr rtlCol="0" anchor="ctr"/>
              <a:lstStyle/>
              <a:p>
                <a:endParaRPr lang="en-US" dirty="0"/>
              </a:p>
            </p:txBody>
          </p:sp>
        </p:grpSp>
        <p:grpSp>
          <p:nvGrpSpPr>
            <p:cNvPr id="317" name="Group 316">
              <a:extLst>
                <a:ext uri="{FF2B5EF4-FFF2-40B4-BE49-F238E27FC236}">
                  <a16:creationId xmlns:a16="http://schemas.microsoft.com/office/drawing/2014/main" id="{E2C2B729-76D4-4D48-B573-04A728D188BD}"/>
                </a:ext>
              </a:extLst>
            </p:cNvPr>
            <p:cNvGrpSpPr/>
            <p:nvPr/>
          </p:nvGrpSpPr>
          <p:grpSpPr>
            <a:xfrm>
              <a:off x="3439597" y="4324074"/>
              <a:ext cx="140146" cy="137530"/>
              <a:chOff x="3324698" y="1930485"/>
              <a:chExt cx="241871" cy="237355"/>
            </a:xfrm>
          </p:grpSpPr>
          <p:sp>
            <p:nvSpPr>
              <p:cNvPr id="315" name="Freeform: Shape 314">
                <a:extLst>
                  <a:ext uri="{FF2B5EF4-FFF2-40B4-BE49-F238E27FC236}">
                    <a16:creationId xmlns:a16="http://schemas.microsoft.com/office/drawing/2014/main" id="{AD90DD7D-D273-42DC-B637-A0CBCB6BA987}"/>
                  </a:ext>
                </a:extLst>
              </p:cNvPr>
              <p:cNvSpPr/>
              <p:nvPr/>
            </p:nvSpPr>
            <p:spPr>
              <a:xfrm>
                <a:off x="3324698" y="1930485"/>
                <a:ext cx="177686" cy="177686"/>
              </a:xfrm>
              <a:custGeom>
                <a:avLst/>
                <a:gdLst>
                  <a:gd name="connsiteX0" fmla="*/ 528828 w 528828"/>
                  <a:gd name="connsiteY0" fmla="*/ 264414 h 528828"/>
                  <a:gd name="connsiteX1" fmla="*/ 264414 w 528828"/>
                  <a:gd name="connsiteY1" fmla="*/ 528828 h 528828"/>
                  <a:gd name="connsiteX2" fmla="*/ 0 w 528828"/>
                  <a:gd name="connsiteY2" fmla="*/ 264414 h 528828"/>
                  <a:gd name="connsiteX3" fmla="*/ 264414 w 528828"/>
                  <a:gd name="connsiteY3" fmla="*/ 0 h 528828"/>
                  <a:gd name="connsiteX4" fmla="*/ 528828 w 528828"/>
                  <a:gd name="connsiteY4" fmla="*/ 264414 h 5288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828" h="528828">
                    <a:moveTo>
                      <a:pt x="528828" y="264414"/>
                    </a:moveTo>
                    <a:cubicBezTo>
                      <a:pt x="528828" y="410446"/>
                      <a:pt x="410446" y="528828"/>
                      <a:pt x="264414" y="528828"/>
                    </a:cubicBezTo>
                    <a:cubicBezTo>
                      <a:pt x="118382" y="528828"/>
                      <a:pt x="0" y="410446"/>
                      <a:pt x="0" y="264414"/>
                    </a:cubicBezTo>
                    <a:cubicBezTo>
                      <a:pt x="0" y="118382"/>
                      <a:pt x="118382" y="0"/>
                      <a:pt x="264414" y="0"/>
                    </a:cubicBezTo>
                    <a:cubicBezTo>
                      <a:pt x="410446" y="0"/>
                      <a:pt x="528828" y="118382"/>
                      <a:pt x="528828" y="264414"/>
                    </a:cubicBezTo>
                    <a:close/>
                  </a:path>
                </a:pathLst>
              </a:custGeom>
              <a:noFill/>
              <a:ln w="12700" cap="flat">
                <a:solidFill>
                  <a:srgbClr val="FFFFFF"/>
                </a:solidFill>
                <a:prstDash val="solid"/>
                <a:round/>
              </a:ln>
            </p:spPr>
            <p:txBody>
              <a:bodyPr rtlCol="0" anchor="ctr"/>
              <a:lstStyle/>
              <a:p>
                <a:endParaRPr lang="en-US" dirty="0"/>
              </a:p>
            </p:txBody>
          </p:sp>
          <p:sp>
            <p:nvSpPr>
              <p:cNvPr id="316" name="Freeform: Shape 315">
                <a:extLst>
                  <a:ext uri="{FF2B5EF4-FFF2-40B4-BE49-F238E27FC236}">
                    <a16:creationId xmlns:a16="http://schemas.microsoft.com/office/drawing/2014/main" id="{ACE7112B-8623-462B-AED0-C692D5602688}"/>
                  </a:ext>
                </a:extLst>
              </p:cNvPr>
              <p:cNvSpPr/>
              <p:nvPr/>
            </p:nvSpPr>
            <p:spPr>
              <a:xfrm>
                <a:off x="3461291" y="2061445"/>
                <a:ext cx="105278" cy="106395"/>
              </a:xfrm>
              <a:custGeom>
                <a:avLst/>
                <a:gdLst>
                  <a:gd name="connsiteX0" fmla="*/ 94393 w 313327"/>
                  <a:gd name="connsiteY0" fmla="*/ 0 h 316651"/>
                  <a:gd name="connsiteX1" fmla="*/ 294418 w 313327"/>
                  <a:gd name="connsiteY1" fmla="*/ 201073 h 316651"/>
                  <a:gd name="connsiteX2" fmla="*/ 292989 w 313327"/>
                  <a:gd name="connsiteY2" fmla="*/ 296323 h 316651"/>
                  <a:gd name="connsiteX3" fmla="*/ 292989 w 313327"/>
                  <a:gd name="connsiteY3" fmla="*/ 296323 h 316651"/>
                  <a:gd name="connsiteX4" fmla="*/ 197739 w 313327"/>
                  <a:gd name="connsiteY4" fmla="*/ 297656 h 316651"/>
                  <a:gd name="connsiteX5" fmla="*/ 0 w 313327"/>
                  <a:gd name="connsiteY5" fmla="*/ 100298 h 316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3327" h="316651">
                    <a:moveTo>
                      <a:pt x="94393" y="0"/>
                    </a:moveTo>
                    <a:lnTo>
                      <a:pt x="294418" y="201073"/>
                    </a:lnTo>
                    <a:cubicBezTo>
                      <a:pt x="320178" y="227828"/>
                      <a:pt x="319540" y="270352"/>
                      <a:pt x="292989" y="296323"/>
                    </a:cubicBezTo>
                    <a:lnTo>
                      <a:pt x="292989" y="296323"/>
                    </a:lnTo>
                    <a:cubicBezTo>
                      <a:pt x="267014" y="322899"/>
                      <a:pt x="224448" y="323494"/>
                      <a:pt x="197739" y="297656"/>
                    </a:cubicBezTo>
                    <a:lnTo>
                      <a:pt x="0" y="100298"/>
                    </a:lnTo>
                  </a:path>
                </a:pathLst>
              </a:custGeom>
              <a:noFill/>
              <a:ln w="12700" cap="flat">
                <a:solidFill>
                  <a:srgbClr val="FFFFFF"/>
                </a:solidFill>
                <a:prstDash val="solid"/>
                <a:round/>
              </a:ln>
            </p:spPr>
            <p:txBody>
              <a:bodyPr rtlCol="0" anchor="ctr"/>
              <a:lstStyle/>
              <a:p>
                <a:endParaRPr lang="en-US" dirty="0"/>
              </a:p>
            </p:txBody>
          </p:sp>
        </p:grpSp>
        <p:grpSp>
          <p:nvGrpSpPr>
            <p:cNvPr id="338" name="Group 337">
              <a:extLst>
                <a:ext uri="{FF2B5EF4-FFF2-40B4-BE49-F238E27FC236}">
                  <a16:creationId xmlns:a16="http://schemas.microsoft.com/office/drawing/2014/main" id="{AD5117D8-67E8-4465-8CB1-7423A44EF5CE}"/>
                </a:ext>
              </a:extLst>
            </p:cNvPr>
            <p:cNvGrpSpPr/>
            <p:nvPr/>
          </p:nvGrpSpPr>
          <p:grpSpPr>
            <a:xfrm>
              <a:off x="3307682" y="4189414"/>
              <a:ext cx="111854" cy="130673"/>
              <a:chOff x="4236840" y="4273967"/>
              <a:chExt cx="111854" cy="130673"/>
            </a:xfrm>
          </p:grpSpPr>
          <p:sp>
            <p:nvSpPr>
              <p:cNvPr id="324" name="Freeform: Shape 323">
                <a:extLst>
                  <a:ext uri="{FF2B5EF4-FFF2-40B4-BE49-F238E27FC236}">
                    <a16:creationId xmlns:a16="http://schemas.microsoft.com/office/drawing/2014/main" id="{47351EB7-4B08-4068-B00F-30A5D62A005C}"/>
                  </a:ext>
                </a:extLst>
              </p:cNvPr>
              <p:cNvSpPr/>
              <p:nvPr/>
            </p:nvSpPr>
            <p:spPr>
              <a:xfrm>
                <a:off x="4236840" y="4273967"/>
                <a:ext cx="111854" cy="57479"/>
              </a:xfrm>
              <a:custGeom>
                <a:avLst/>
                <a:gdLst>
                  <a:gd name="connsiteX0" fmla="*/ 168688 w 332898"/>
                  <a:gd name="connsiteY0" fmla="*/ 0 h 171069"/>
                  <a:gd name="connsiteX1" fmla="*/ 0 w 332898"/>
                  <a:gd name="connsiteY1" fmla="*/ 85534 h 171069"/>
                  <a:gd name="connsiteX2" fmla="*/ 164211 w 332898"/>
                  <a:gd name="connsiteY2" fmla="*/ 171069 h 171069"/>
                  <a:gd name="connsiteX3" fmla="*/ 332899 w 332898"/>
                  <a:gd name="connsiteY3" fmla="*/ 85534 h 171069"/>
                  <a:gd name="connsiteX4" fmla="*/ 168688 w 332898"/>
                  <a:gd name="connsiteY4" fmla="*/ 0 h 171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2898" h="171069">
                    <a:moveTo>
                      <a:pt x="168688" y="0"/>
                    </a:moveTo>
                    <a:lnTo>
                      <a:pt x="0" y="85534"/>
                    </a:lnTo>
                    <a:lnTo>
                      <a:pt x="164211" y="171069"/>
                    </a:lnTo>
                    <a:lnTo>
                      <a:pt x="332899" y="85534"/>
                    </a:lnTo>
                    <a:lnTo>
                      <a:pt x="168688" y="0"/>
                    </a:lnTo>
                    <a:close/>
                  </a:path>
                </a:pathLst>
              </a:custGeom>
              <a:noFill/>
              <a:ln w="12700" cap="flat">
                <a:solidFill>
                  <a:schemeClr val="tx1"/>
                </a:solidFill>
                <a:prstDash val="solid"/>
                <a:round/>
              </a:ln>
            </p:spPr>
            <p:txBody>
              <a:bodyPr rtlCol="0" anchor="ctr"/>
              <a:lstStyle/>
              <a:p>
                <a:endParaRPr lang="en-US" dirty="0"/>
              </a:p>
            </p:txBody>
          </p:sp>
          <p:sp>
            <p:nvSpPr>
              <p:cNvPr id="325" name="Freeform: Shape 324">
                <a:extLst>
                  <a:ext uri="{FF2B5EF4-FFF2-40B4-BE49-F238E27FC236}">
                    <a16:creationId xmlns:a16="http://schemas.microsoft.com/office/drawing/2014/main" id="{2DE15320-44D8-4945-9D59-09AAEA9415E0}"/>
                  </a:ext>
                </a:extLst>
              </p:cNvPr>
              <p:cNvSpPr/>
              <p:nvPr/>
            </p:nvSpPr>
            <p:spPr>
              <a:xfrm>
                <a:off x="4236840" y="4302707"/>
                <a:ext cx="55911" cy="101933"/>
              </a:xfrm>
              <a:custGeom>
                <a:avLst/>
                <a:gdLst>
                  <a:gd name="connsiteX0" fmla="*/ 0 w 166401"/>
                  <a:gd name="connsiteY0" fmla="*/ 0 h 303371"/>
                  <a:gd name="connsiteX1" fmla="*/ 0 w 166401"/>
                  <a:gd name="connsiteY1" fmla="*/ 217837 h 303371"/>
                  <a:gd name="connsiteX2" fmla="*/ 166402 w 166401"/>
                  <a:gd name="connsiteY2" fmla="*/ 303371 h 303371"/>
                  <a:gd name="connsiteX3" fmla="*/ 166402 w 166401"/>
                  <a:gd name="connsiteY3" fmla="*/ 85535 h 303371"/>
                  <a:gd name="connsiteX4" fmla="*/ 0 w 166401"/>
                  <a:gd name="connsiteY4" fmla="*/ 0 h 3033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401" h="303371">
                    <a:moveTo>
                      <a:pt x="0" y="0"/>
                    </a:moveTo>
                    <a:lnTo>
                      <a:pt x="0" y="217837"/>
                    </a:lnTo>
                    <a:lnTo>
                      <a:pt x="166402" y="303371"/>
                    </a:lnTo>
                    <a:lnTo>
                      <a:pt x="166402" y="85535"/>
                    </a:lnTo>
                    <a:lnTo>
                      <a:pt x="0" y="0"/>
                    </a:lnTo>
                    <a:close/>
                  </a:path>
                </a:pathLst>
              </a:custGeom>
              <a:noFill/>
              <a:ln w="12700" cap="flat">
                <a:solidFill>
                  <a:schemeClr val="tx1"/>
                </a:solidFill>
                <a:prstDash val="solid"/>
                <a:round/>
              </a:ln>
            </p:spPr>
            <p:txBody>
              <a:bodyPr rtlCol="0" anchor="ctr"/>
              <a:lstStyle/>
              <a:p>
                <a:endParaRPr lang="en-US" dirty="0"/>
              </a:p>
            </p:txBody>
          </p:sp>
          <p:sp>
            <p:nvSpPr>
              <p:cNvPr id="326" name="Freeform: Shape 325">
                <a:extLst>
                  <a:ext uri="{FF2B5EF4-FFF2-40B4-BE49-F238E27FC236}">
                    <a16:creationId xmlns:a16="http://schemas.microsoft.com/office/drawing/2014/main" id="{EEF07B0C-2014-4A6F-A55D-E4FB963ED727}"/>
                  </a:ext>
                </a:extLst>
              </p:cNvPr>
              <p:cNvSpPr/>
              <p:nvPr/>
            </p:nvSpPr>
            <p:spPr>
              <a:xfrm>
                <a:off x="4292751" y="4302707"/>
                <a:ext cx="55943" cy="101933"/>
              </a:xfrm>
              <a:custGeom>
                <a:avLst/>
                <a:gdLst>
                  <a:gd name="connsiteX0" fmla="*/ 166497 w 166497"/>
                  <a:gd name="connsiteY0" fmla="*/ 0 h 303371"/>
                  <a:gd name="connsiteX1" fmla="*/ 166497 w 166497"/>
                  <a:gd name="connsiteY1" fmla="*/ 217837 h 303371"/>
                  <a:gd name="connsiteX2" fmla="*/ 0 w 166497"/>
                  <a:gd name="connsiteY2" fmla="*/ 303371 h 303371"/>
                  <a:gd name="connsiteX3" fmla="*/ 0 w 166497"/>
                  <a:gd name="connsiteY3" fmla="*/ 85535 h 303371"/>
                  <a:gd name="connsiteX4" fmla="*/ 166497 w 166497"/>
                  <a:gd name="connsiteY4" fmla="*/ 0 h 3033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497" h="303371">
                    <a:moveTo>
                      <a:pt x="166497" y="0"/>
                    </a:moveTo>
                    <a:lnTo>
                      <a:pt x="166497" y="217837"/>
                    </a:lnTo>
                    <a:lnTo>
                      <a:pt x="0" y="303371"/>
                    </a:lnTo>
                    <a:lnTo>
                      <a:pt x="0" y="85535"/>
                    </a:lnTo>
                    <a:lnTo>
                      <a:pt x="166497" y="0"/>
                    </a:lnTo>
                    <a:close/>
                  </a:path>
                </a:pathLst>
              </a:custGeom>
              <a:noFill/>
              <a:ln w="12700" cap="flat">
                <a:solidFill>
                  <a:schemeClr val="tx1"/>
                </a:solidFill>
                <a:prstDash val="solid"/>
                <a:round/>
              </a:ln>
            </p:spPr>
            <p:txBody>
              <a:bodyPr rtlCol="0" anchor="ctr"/>
              <a:lstStyle/>
              <a:p>
                <a:endParaRPr lang="en-US" dirty="0"/>
              </a:p>
            </p:txBody>
          </p:sp>
        </p:grpSp>
      </p:grpSp>
      <p:grpSp>
        <p:nvGrpSpPr>
          <p:cNvPr id="360" name="Group 359">
            <a:extLst>
              <a:ext uri="{FF2B5EF4-FFF2-40B4-BE49-F238E27FC236}">
                <a16:creationId xmlns:a16="http://schemas.microsoft.com/office/drawing/2014/main" id="{AC1B364F-7029-4F09-8A22-D136F5418575}"/>
              </a:ext>
            </a:extLst>
          </p:cNvPr>
          <p:cNvGrpSpPr/>
          <p:nvPr/>
        </p:nvGrpSpPr>
        <p:grpSpPr>
          <a:xfrm>
            <a:off x="7591829" y="1491562"/>
            <a:ext cx="613113" cy="620607"/>
            <a:chOff x="7258050" y="1663012"/>
            <a:chExt cx="613113" cy="620607"/>
          </a:xfrm>
        </p:grpSpPr>
        <p:sp>
          <p:nvSpPr>
            <p:cNvPr id="346" name="Freeform: Shape 345">
              <a:extLst>
                <a:ext uri="{FF2B5EF4-FFF2-40B4-BE49-F238E27FC236}">
                  <a16:creationId xmlns:a16="http://schemas.microsoft.com/office/drawing/2014/main" id="{DA5958A2-F221-4FCD-ABF3-BDCE765A00E5}"/>
                </a:ext>
              </a:extLst>
            </p:cNvPr>
            <p:cNvSpPr/>
            <p:nvPr/>
          </p:nvSpPr>
          <p:spPr>
            <a:xfrm>
              <a:off x="7288441" y="1663012"/>
              <a:ext cx="483958" cy="620607"/>
            </a:xfrm>
            <a:custGeom>
              <a:avLst/>
              <a:gdLst>
                <a:gd name="connsiteX0" fmla="*/ 18749 w 483958"/>
                <a:gd name="connsiteY0" fmla="*/ 0 h 620607"/>
                <a:gd name="connsiteX1" fmla="*/ 465209 w 483958"/>
                <a:gd name="connsiteY1" fmla="*/ 0 h 620607"/>
                <a:gd name="connsiteX2" fmla="*/ 483958 w 483958"/>
                <a:gd name="connsiteY2" fmla="*/ 18749 h 620607"/>
                <a:gd name="connsiteX3" fmla="*/ 483958 w 483958"/>
                <a:gd name="connsiteY3" fmla="*/ 601858 h 620607"/>
                <a:gd name="connsiteX4" fmla="*/ 465209 w 483958"/>
                <a:gd name="connsiteY4" fmla="*/ 620607 h 620607"/>
                <a:gd name="connsiteX5" fmla="*/ 18749 w 483958"/>
                <a:gd name="connsiteY5" fmla="*/ 620607 h 620607"/>
                <a:gd name="connsiteX6" fmla="*/ 0 w 483958"/>
                <a:gd name="connsiteY6" fmla="*/ 601858 h 620607"/>
                <a:gd name="connsiteX7" fmla="*/ 0 w 483958"/>
                <a:gd name="connsiteY7" fmla="*/ 18749 h 620607"/>
                <a:gd name="connsiteX8" fmla="*/ 18749 w 483958"/>
                <a:gd name="connsiteY8" fmla="*/ 0 h 620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3958" h="620607">
                  <a:moveTo>
                    <a:pt x="18749" y="0"/>
                  </a:moveTo>
                  <a:lnTo>
                    <a:pt x="465209" y="0"/>
                  </a:lnTo>
                  <a:cubicBezTo>
                    <a:pt x="475564" y="0"/>
                    <a:pt x="483958" y="8394"/>
                    <a:pt x="483958" y="18749"/>
                  </a:cubicBezTo>
                  <a:lnTo>
                    <a:pt x="483958" y="601858"/>
                  </a:lnTo>
                  <a:cubicBezTo>
                    <a:pt x="483958" y="612213"/>
                    <a:pt x="475564" y="620607"/>
                    <a:pt x="465209" y="620607"/>
                  </a:cubicBezTo>
                  <a:lnTo>
                    <a:pt x="18749" y="620607"/>
                  </a:lnTo>
                  <a:cubicBezTo>
                    <a:pt x="8394" y="620607"/>
                    <a:pt x="0" y="612213"/>
                    <a:pt x="0" y="601858"/>
                  </a:cubicBezTo>
                  <a:lnTo>
                    <a:pt x="0" y="18749"/>
                  </a:lnTo>
                  <a:cubicBezTo>
                    <a:pt x="0" y="8394"/>
                    <a:pt x="8394" y="0"/>
                    <a:pt x="18749" y="0"/>
                  </a:cubicBezTo>
                  <a:close/>
                </a:path>
              </a:pathLst>
            </a:custGeom>
            <a:no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wrap="square" lIns="182880" tIns="146304" rIns="182880" bIns="146304" rtlCol="0" anchor="ctr">
              <a:noAutofit/>
            </a:bodyPr>
            <a:lstStyle/>
            <a:p>
              <a:pPr algn="ctr"/>
              <a:endParaRPr lang="en-US" dirty="0" err="1">
                <a:solidFill>
                  <a:schemeClr val="tx1"/>
                </a:solidFill>
              </a:endParaRPr>
            </a:p>
          </p:txBody>
        </p:sp>
        <p:sp>
          <p:nvSpPr>
            <p:cNvPr id="347" name="Rectangle 346">
              <a:extLst>
                <a:ext uri="{FF2B5EF4-FFF2-40B4-BE49-F238E27FC236}">
                  <a16:creationId xmlns:a16="http://schemas.microsoft.com/office/drawing/2014/main" id="{4B4C7BF5-CE34-406B-A568-59491CDCD843}"/>
                </a:ext>
              </a:extLst>
            </p:cNvPr>
            <p:cNvSpPr/>
            <p:nvPr/>
          </p:nvSpPr>
          <p:spPr>
            <a:xfrm>
              <a:off x="7719231" y="1927742"/>
              <a:ext cx="98770" cy="28443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grpSp>
          <p:nvGrpSpPr>
            <p:cNvPr id="340" name="Group 339">
              <a:extLst>
                <a:ext uri="{FF2B5EF4-FFF2-40B4-BE49-F238E27FC236}">
                  <a16:creationId xmlns:a16="http://schemas.microsoft.com/office/drawing/2014/main" id="{AC10FE04-A4B5-4F23-BB57-D975AFE7DF2C}"/>
                </a:ext>
              </a:extLst>
            </p:cNvPr>
            <p:cNvGrpSpPr/>
            <p:nvPr/>
          </p:nvGrpSpPr>
          <p:grpSpPr>
            <a:xfrm>
              <a:off x="7666069" y="1967414"/>
              <a:ext cx="205094" cy="205094"/>
              <a:chOff x="6257406" y="1838554"/>
              <a:chExt cx="308971" cy="308971"/>
            </a:xfrm>
          </p:grpSpPr>
          <p:sp>
            <p:nvSpPr>
              <p:cNvPr id="341" name="Freeform: Shape 340">
                <a:extLst>
                  <a:ext uri="{FF2B5EF4-FFF2-40B4-BE49-F238E27FC236}">
                    <a16:creationId xmlns:a16="http://schemas.microsoft.com/office/drawing/2014/main" id="{04161177-2B5C-4093-A956-C91C7ABFB8AB}"/>
                  </a:ext>
                </a:extLst>
              </p:cNvPr>
              <p:cNvSpPr/>
              <p:nvPr/>
            </p:nvSpPr>
            <p:spPr>
              <a:xfrm>
                <a:off x="6257406" y="1838554"/>
                <a:ext cx="308971" cy="308971"/>
              </a:xfrm>
              <a:custGeom>
                <a:avLst/>
                <a:gdLst>
                  <a:gd name="connsiteX0" fmla="*/ 306718 w 308970"/>
                  <a:gd name="connsiteY0" fmla="*/ 155773 h 308970"/>
                  <a:gd name="connsiteX1" fmla="*/ 155773 w 308970"/>
                  <a:gd name="connsiteY1" fmla="*/ 306718 h 308970"/>
                  <a:gd name="connsiteX2" fmla="*/ 4828 w 308970"/>
                  <a:gd name="connsiteY2" fmla="*/ 155773 h 308970"/>
                  <a:gd name="connsiteX3" fmla="*/ 155773 w 308970"/>
                  <a:gd name="connsiteY3" fmla="*/ 4828 h 308970"/>
                  <a:gd name="connsiteX4" fmla="*/ 306718 w 308970"/>
                  <a:gd name="connsiteY4" fmla="*/ 155773 h 3089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8970" h="308970">
                    <a:moveTo>
                      <a:pt x="306718" y="155773"/>
                    </a:moveTo>
                    <a:cubicBezTo>
                      <a:pt x="306718" y="239137"/>
                      <a:pt x="239137" y="306718"/>
                      <a:pt x="155773" y="306718"/>
                    </a:cubicBezTo>
                    <a:cubicBezTo>
                      <a:pt x="72408" y="306718"/>
                      <a:pt x="4828" y="239137"/>
                      <a:pt x="4828" y="155773"/>
                    </a:cubicBezTo>
                    <a:cubicBezTo>
                      <a:pt x="4828" y="72408"/>
                      <a:pt x="72408" y="4828"/>
                      <a:pt x="155773" y="4828"/>
                    </a:cubicBezTo>
                    <a:cubicBezTo>
                      <a:pt x="239137" y="4828"/>
                      <a:pt x="306718" y="72408"/>
                      <a:pt x="306718" y="155773"/>
                    </a:cubicBezTo>
                    <a:close/>
                  </a:path>
                </a:pathLst>
              </a:custGeom>
              <a:noFill/>
              <a:ln w="12700" cap="flat">
                <a:solidFill>
                  <a:schemeClr val="tx1"/>
                </a:solidFill>
                <a:prstDash val="solid"/>
                <a:round/>
              </a:ln>
            </p:spPr>
            <p:txBody>
              <a:bodyPr rtlCol="0" anchor="ctr"/>
              <a:lstStyle/>
              <a:p>
                <a:endParaRPr lang="en-US" dirty="0">
                  <a:solidFill>
                    <a:schemeClr val="tx1"/>
                  </a:solidFill>
                </a:endParaRPr>
              </a:p>
            </p:txBody>
          </p:sp>
          <p:sp>
            <p:nvSpPr>
              <p:cNvPr id="342" name="Freeform: Shape 341">
                <a:extLst>
                  <a:ext uri="{FF2B5EF4-FFF2-40B4-BE49-F238E27FC236}">
                    <a16:creationId xmlns:a16="http://schemas.microsoft.com/office/drawing/2014/main" id="{E63B20CE-571D-4BA2-AF95-1C0BA00D7683}"/>
                  </a:ext>
                </a:extLst>
              </p:cNvPr>
              <p:cNvSpPr/>
              <p:nvPr/>
            </p:nvSpPr>
            <p:spPr>
              <a:xfrm>
                <a:off x="6319200" y="1989178"/>
                <a:ext cx="180233" cy="77243"/>
              </a:xfrm>
              <a:custGeom>
                <a:avLst/>
                <a:gdLst>
                  <a:gd name="connsiteX0" fmla="*/ 112324 w 180232"/>
                  <a:gd name="connsiteY0" fmla="*/ 74668 h 77242"/>
                  <a:gd name="connsiteX1" fmla="*/ 177980 w 180232"/>
                  <a:gd name="connsiteY1" fmla="*/ 4828 h 77242"/>
                  <a:gd name="connsiteX2" fmla="*/ 4828 w 180232"/>
                  <a:gd name="connsiteY2" fmla="*/ 4828 h 77242"/>
                </a:gdLst>
                <a:ahLst/>
                <a:cxnLst>
                  <a:cxn ang="0">
                    <a:pos x="connsiteX0" y="connsiteY0"/>
                  </a:cxn>
                  <a:cxn ang="0">
                    <a:pos x="connsiteX1" y="connsiteY1"/>
                  </a:cxn>
                  <a:cxn ang="0">
                    <a:pos x="connsiteX2" y="connsiteY2"/>
                  </a:cxn>
                </a:cxnLst>
                <a:rect l="l" t="t" r="r" b="b"/>
                <a:pathLst>
                  <a:path w="180232" h="77242">
                    <a:moveTo>
                      <a:pt x="112324" y="74668"/>
                    </a:moveTo>
                    <a:lnTo>
                      <a:pt x="177980" y="4828"/>
                    </a:lnTo>
                    <a:lnTo>
                      <a:pt x="4828" y="4828"/>
                    </a:lnTo>
                  </a:path>
                </a:pathLst>
              </a:custGeom>
              <a:noFill/>
              <a:ln w="12700" cap="flat">
                <a:solidFill>
                  <a:schemeClr val="tx1"/>
                </a:solidFill>
                <a:prstDash val="solid"/>
                <a:round/>
              </a:ln>
            </p:spPr>
            <p:txBody>
              <a:bodyPr rtlCol="0" anchor="ctr"/>
              <a:lstStyle/>
              <a:p>
                <a:endParaRPr lang="en-US" dirty="0"/>
              </a:p>
            </p:txBody>
          </p:sp>
          <p:sp>
            <p:nvSpPr>
              <p:cNvPr id="343" name="Freeform: Shape 342">
                <a:extLst>
                  <a:ext uri="{FF2B5EF4-FFF2-40B4-BE49-F238E27FC236}">
                    <a16:creationId xmlns:a16="http://schemas.microsoft.com/office/drawing/2014/main" id="{CF4125EB-1A62-4C1B-B6C7-9CC98823878D}"/>
                  </a:ext>
                </a:extLst>
              </p:cNvPr>
              <p:cNvSpPr/>
              <p:nvPr/>
            </p:nvSpPr>
            <p:spPr>
              <a:xfrm>
                <a:off x="6426696" y="1925452"/>
                <a:ext cx="74024" cy="70806"/>
              </a:xfrm>
              <a:custGeom>
                <a:avLst/>
                <a:gdLst>
                  <a:gd name="connsiteX0" fmla="*/ 4828 w 74024"/>
                  <a:gd name="connsiteY0" fmla="*/ 4828 h 70805"/>
                  <a:gd name="connsiteX1" fmla="*/ 70484 w 74024"/>
                  <a:gd name="connsiteY1" fmla="*/ 68553 h 70805"/>
                </a:gdLst>
                <a:ahLst/>
                <a:cxnLst>
                  <a:cxn ang="0">
                    <a:pos x="connsiteX0" y="connsiteY0"/>
                  </a:cxn>
                  <a:cxn ang="0">
                    <a:pos x="connsiteX1" y="connsiteY1"/>
                  </a:cxn>
                </a:cxnLst>
                <a:rect l="l" t="t" r="r" b="b"/>
                <a:pathLst>
                  <a:path w="74024" h="70805">
                    <a:moveTo>
                      <a:pt x="4828" y="4828"/>
                    </a:moveTo>
                    <a:lnTo>
                      <a:pt x="70484" y="68553"/>
                    </a:lnTo>
                  </a:path>
                </a:pathLst>
              </a:custGeom>
              <a:noFill/>
              <a:ln w="12700" cap="flat">
                <a:solidFill>
                  <a:schemeClr val="tx1"/>
                </a:solidFill>
                <a:prstDash val="solid"/>
                <a:round/>
              </a:ln>
            </p:spPr>
            <p:txBody>
              <a:bodyPr rtlCol="0" anchor="ctr"/>
              <a:lstStyle/>
              <a:p>
                <a:endParaRPr lang="en-US" dirty="0"/>
              </a:p>
            </p:txBody>
          </p:sp>
        </p:grpSp>
        <p:sp>
          <p:nvSpPr>
            <p:cNvPr id="348" name="Rectangle 347">
              <a:extLst>
                <a:ext uri="{FF2B5EF4-FFF2-40B4-BE49-F238E27FC236}">
                  <a16:creationId xmlns:a16="http://schemas.microsoft.com/office/drawing/2014/main" id="{A3CB43E2-C4A9-43EC-B80B-B5AA8BFD5FA1}"/>
                </a:ext>
              </a:extLst>
            </p:cNvPr>
            <p:cNvSpPr/>
            <p:nvPr/>
          </p:nvSpPr>
          <p:spPr>
            <a:xfrm>
              <a:off x="7439025" y="1745979"/>
              <a:ext cx="268063" cy="98564"/>
            </a:xfrm>
            <a:prstGeom prst="rect">
              <a:avLst/>
            </a:prstGeom>
            <a:no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wrap="square" lIns="182880" tIns="146304" rIns="182880" bIns="146304" rtlCol="0" anchor="ctr">
              <a:noAutofit/>
            </a:bodyPr>
            <a:lstStyle/>
            <a:p>
              <a:pPr algn="ctr"/>
              <a:endParaRPr lang="en-US" dirty="0" err="1">
                <a:solidFill>
                  <a:schemeClr val="tx1"/>
                </a:solidFill>
              </a:endParaRPr>
            </a:p>
          </p:txBody>
        </p:sp>
        <p:cxnSp>
          <p:nvCxnSpPr>
            <p:cNvPr id="350" name="Straight Connector 349">
              <a:extLst>
                <a:ext uri="{FF2B5EF4-FFF2-40B4-BE49-F238E27FC236}">
                  <a16:creationId xmlns:a16="http://schemas.microsoft.com/office/drawing/2014/main" id="{76AA5E49-48A2-457E-ABDA-5DFBA28B9DB9}"/>
                </a:ext>
              </a:extLst>
            </p:cNvPr>
            <p:cNvCxnSpPr>
              <a:cxnSpLocks/>
            </p:cNvCxnSpPr>
            <p:nvPr/>
          </p:nvCxnSpPr>
          <p:spPr>
            <a:xfrm>
              <a:off x="7385771" y="1663012"/>
              <a:ext cx="0" cy="620607"/>
            </a:xfrm>
            <a:prstGeom prst="line">
              <a:avLst/>
            </a:prstGeom>
            <a:noFill/>
            <a:ln w="12700">
              <a:solidFill>
                <a:schemeClr val="tx1"/>
              </a:solidFill>
            </a:ln>
            <a:effectLst/>
          </p:spPr>
          <p:style>
            <a:lnRef idx="1">
              <a:schemeClr val="accent1"/>
            </a:lnRef>
            <a:fillRef idx="3">
              <a:schemeClr val="accent1"/>
            </a:fillRef>
            <a:effectRef idx="2">
              <a:schemeClr val="accent1"/>
            </a:effectRef>
            <a:fontRef idx="minor">
              <a:schemeClr val="lt1"/>
            </a:fontRef>
          </p:style>
        </p:cxnSp>
        <p:grpSp>
          <p:nvGrpSpPr>
            <p:cNvPr id="359" name="Group 358">
              <a:extLst>
                <a:ext uri="{FF2B5EF4-FFF2-40B4-BE49-F238E27FC236}">
                  <a16:creationId xmlns:a16="http://schemas.microsoft.com/office/drawing/2014/main" id="{B2CD59FC-58FC-4BC0-9954-369CD66F1415}"/>
                </a:ext>
              </a:extLst>
            </p:cNvPr>
            <p:cNvGrpSpPr/>
            <p:nvPr/>
          </p:nvGrpSpPr>
          <p:grpSpPr>
            <a:xfrm>
              <a:off x="7258050" y="1721436"/>
              <a:ext cx="66675" cy="500269"/>
              <a:chOff x="7212806" y="1721436"/>
              <a:chExt cx="116681" cy="500269"/>
            </a:xfrm>
          </p:grpSpPr>
          <p:cxnSp>
            <p:nvCxnSpPr>
              <p:cNvPr id="352" name="Straight Connector 351">
                <a:extLst>
                  <a:ext uri="{FF2B5EF4-FFF2-40B4-BE49-F238E27FC236}">
                    <a16:creationId xmlns:a16="http://schemas.microsoft.com/office/drawing/2014/main" id="{19DD0457-364C-433C-BE22-6465B72BD5C3}"/>
                  </a:ext>
                </a:extLst>
              </p:cNvPr>
              <p:cNvCxnSpPr/>
              <p:nvPr/>
            </p:nvCxnSpPr>
            <p:spPr>
              <a:xfrm>
                <a:off x="7212806" y="1721436"/>
                <a:ext cx="116681" cy="0"/>
              </a:xfrm>
              <a:prstGeom prst="line">
                <a:avLst/>
              </a:prstGeom>
              <a:noFill/>
              <a:ln w="12700">
                <a:solidFill>
                  <a:schemeClr val="tx1"/>
                </a:solidFill>
              </a:ln>
              <a:effectLst/>
            </p:spPr>
            <p:style>
              <a:lnRef idx="1">
                <a:schemeClr val="accent1"/>
              </a:lnRef>
              <a:fillRef idx="3">
                <a:schemeClr val="accent1"/>
              </a:fillRef>
              <a:effectRef idx="2">
                <a:schemeClr val="accent1"/>
              </a:effectRef>
              <a:fontRef idx="minor">
                <a:schemeClr val="lt1"/>
              </a:fontRef>
            </p:style>
          </p:cxnSp>
          <p:cxnSp>
            <p:nvCxnSpPr>
              <p:cNvPr id="353" name="Straight Connector 352">
                <a:extLst>
                  <a:ext uri="{FF2B5EF4-FFF2-40B4-BE49-F238E27FC236}">
                    <a16:creationId xmlns:a16="http://schemas.microsoft.com/office/drawing/2014/main" id="{CB2BD6BC-FD46-49C6-AAAD-D2386C1F5B2C}"/>
                  </a:ext>
                </a:extLst>
              </p:cNvPr>
              <p:cNvCxnSpPr/>
              <p:nvPr/>
            </p:nvCxnSpPr>
            <p:spPr>
              <a:xfrm>
                <a:off x="7212806" y="1804814"/>
                <a:ext cx="116681" cy="0"/>
              </a:xfrm>
              <a:prstGeom prst="line">
                <a:avLst/>
              </a:prstGeom>
              <a:noFill/>
              <a:ln w="12700">
                <a:solidFill>
                  <a:schemeClr val="tx1"/>
                </a:solidFill>
              </a:ln>
              <a:effectLst/>
            </p:spPr>
            <p:style>
              <a:lnRef idx="1">
                <a:schemeClr val="accent1"/>
              </a:lnRef>
              <a:fillRef idx="3">
                <a:schemeClr val="accent1"/>
              </a:fillRef>
              <a:effectRef idx="2">
                <a:schemeClr val="accent1"/>
              </a:effectRef>
              <a:fontRef idx="minor">
                <a:schemeClr val="lt1"/>
              </a:fontRef>
            </p:style>
          </p:cxnSp>
          <p:cxnSp>
            <p:nvCxnSpPr>
              <p:cNvPr id="354" name="Straight Connector 353">
                <a:extLst>
                  <a:ext uri="{FF2B5EF4-FFF2-40B4-BE49-F238E27FC236}">
                    <a16:creationId xmlns:a16="http://schemas.microsoft.com/office/drawing/2014/main" id="{B3C4A981-AB90-4DBE-B6F7-DE6D2DF5CF77}"/>
                  </a:ext>
                </a:extLst>
              </p:cNvPr>
              <p:cNvCxnSpPr/>
              <p:nvPr/>
            </p:nvCxnSpPr>
            <p:spPr>
              <a:xfrm>
                <a:off x="7212806" y="1888192"/>
                <a:ext cx="116681" cy="0"/>
              </a:xfrm>
              <a:prstGeom prst="line">
                <a:avLst/>
              </a:prstGeom>
              <a:noFill/>
              <a:ln w="12700">
                <a:solidFill>
                  <a:schemeClr val="tx1"/>
                </a:solidFill>
              </a:ln>
              <a:effectLst/>
            </p:spPr>
            <p:style>
              <a:lnRef idx="1">
                <a:schemeClr val="accent1"/>
              </a:lnRef>
              <a:fillRef idx="3">
                <a:schemeClr val="accent1"/>
              </a:fillRef>
              <a:effectRef idx="2">
                <a:schemeClr val="accent1"/>
              </a:effectRef>
              <a:fontRef idx="minor">
                <a:schemeClr val="lt1"/>
              </a:fontRef>
            </p:style>
          </p:cxnSp>
          <p:cxnSp>
            <p:nvCxnSpPr>
              <p:cNvPr id="355" name="Straight Connector 354">
                <a:extLst>
                  <a:ext uri="{FF2B5EF4-FFF2-40B4-BE49-F238E27FC236}">
                    <a16:creationId xmlns:a16="http://schemas.microsoft.com/office/drawing/2014/main" id="{69BA71CB-633E-438D-B547-2BCC2AD89D9B}"/>
                  </a:ext>
                </a:extLst>
              </p:cNvPr>
              <p:cNvCxnSpPr/>
              <p:nvPr/>
            </p:nvCxnSpPr>
            <p:spPr>
              <a:xfrm>
                <a:off x="7212806" y="1971570"/>
                <a:ext cx="116681" cy="0"/>
              </a:xfrm>
              <a:prstGeom prst="line">
                <a:avLst/>
              </a:prstGeom>
              <a:noFill/>
              <a:ln w="12700">
                <a:solidFill>
                  <a:schemeClr val="tx1"/>
                </a:solidFill>
              </a:ln>
              <a:effectLst/>
            </p:spPr>
            <p:style>
              <a:lnRef idx="1">
                <a:schemeClr val="accent1"/>
              </a:lnRef>
              <a:fillRef idx="3">
                <a:schemeClr val="accent1"/>
              </a:fillRef>
              <a:effectRef idx="2">
                <a:schemeClr val="accent1"/>
              </a:effectRef>
              <a:fontRef idx="minor">
                <a:schemeClr val="lt1"/>
              </a:fontRef>
            </p:style>
          </p:cxnSp>
          <p:cxnSp>
            <p:nvCxnSpPr>
              <p:cNvPr id="356" name="Straight Connector 355">
                <a:extLst>
                  <a:ext uri="{FF2B5EF4-FFF2-40B4-BE49-F238E27FC236}">
                    <a16:creationId xmlns:a16="http://schemas.microsoft.com/office/drawing/2014/main" id="{3135D4B8-69D7-4631-939B-8A4819684A00}"/>
                  </a:ext>
                </a:extLst>
              </p:cNvPr>
              <p:cNvCxnSpPr/>
              <p:nvPr/>
            </p:nvCxnSpPr>
            <p:spPr>
              <a:xfrm>
                <a:off x="7212806" y="2054948"/>
                <a:ext cx="116681" cy="0"/>
              </a:xfrm>
              <a:prstGeom prst="line">
                <a:avLst/>
              </a:prstGeom>
              <a:noFill/>
              <a:ln w="12700">
                <a:solidFill>
                  <a:schemeClr val="tx1"/>
                </a:solidFill>
              </a:ln>
              <a:effectLst/>
            </p:spPr>
            <p:style>
              <a:lnRef idx="1">
                <a:schemeClr val="accent1"/>
              </a:lnRef>
              <a:fillRef idx="3">
                <a:schemeClr val="accent1"/>
              </a:fillRef>
              <a:effectRef idx="2">
                <a:schemeClr val="accent1"/>
              </a:effectRef>
              <a:fontRef idx="minor">
                <a:schemeClr val="lt1"/>
              </a:fontRef>
            </p:style>
          </p:cxnSp>
          <p:cxnSp>
            <p:nvCxnSpPr>
              <p:cNvPr id="357" name="Straight Connector 356">
                <a:extLst>
                  <a:ext uri="{FF2B5EF4-FFF2-40B4-BE49-F238E27FC236}">
                    <a16:creationId xmlns:a16="http://schemas.microsoft.com/office/drawing/2014/main" id="{521A6117-10A4-43D2-A6E3-D12B19E0CC6E}"/>
                  </a:ext>
                </a:extLst>
              </p:cNvPr>
              <p:cNvCxnSpPr/>
              <p:nvPr/>
            </p:nvCxnSpPr>
            <p:spPr>
              <a:xfrm>
                <a:off x="7212806" y="2138326"/>
                <a:ext cx="116681" cy="0"/>
              </a:xfrm>
              <a:prstGeom prst="line">
                <a:avLst/>
              </a:prstGeom>
              <a:noFill/>
              <a:ln w="12700">
                <a:solidFill>
                  <a:schemeClr val="tx1"/>
                </a:solidFill>
              </a:ln>
              <a:effectLst/>
            </p:spPr>
            <p:style>
              <a:lnRef idx="1">
                <a:schemeClr val="accent1"/>
              </a:lnRef>
              <a:fillRef idx="3">
                <a:schemeClr val="accent1"/>
              </a:fillRef>
              <a:effectRef idx="2">
                <a:schemeClr val="accent1"/>
              </a:effectRef>
              <a:fontRef idx="minor">
                <a:schemeClr val="lt1"/>
              </a:fontRef>
            </p:style>
          </p:cxnSp>
          <p:cxnSp>
            <p:nvCxnSpPr>
              <p:cNvPr id="358" name="Straight Connector 357">
                <a:extLst>
                  <a:ext uri="{FF2B5EF4-FFF2-40B4-BE49-F238E27FC236}">
                    <a16:creationId xmlns:a16="http://schemas.microsoft.com/office/drawing/2014/main" id="{B7EF6AF2-F100-499E-AF41-9380992EAC77}"/>
                  </a:ext>
                </a:extLst>
              </p:cNvPr>
              <p:cNvCxnSpPr/>
              <p:nvPr/>
            </p:nvCxnSpPr>
            <p:spPr>
              <a:xfrm>
                <a:off x="7212806" y="2221705"/>
                <a:ext cx="116681" cy="0"/>
              </a:xfrm>
              <a:prstGeom prst="line">
                <a:avLst/>
              </a:prstGeom>
              <a:noFill/>
              <a:ln w="12700">
                <a:solidFill>
                  <a:schemeClr val="tx1"/>
                </a:solidFill>
              </a:ln>
              <a:effectLst/>
            </p:spPr>
            <p:style>
              <a:lnRef idx="1">
                <a:schemeClr val="accent1"/>
              </a:lnRef>
              <a:fillRef idx="3">
                <a:schemeClr val="accent1"/>
              </a:fillRef>
              <a:effectRef idx="2">
                <a:schemeClr val="accent1"/>
              </a:effectRef>
              <a:fontRef idx="minor">
                <a:schemeClr val="lt1"/>
              </a:fontRef>
            </p:style>
          </p:cxnSp>
        </p:grpSp>
      </p:grpSp>
    </p:spTree>
    <p:extLst>
      <p:ext uri="{BB962C8B-B14F-4D97-AF65-F5344CB8AC3E}">
        <p14:creationId xmlns:p14="http://schemas.microsoft.com/office/powerpoint/2010/main" val="1814533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207DC30-7B2A-4B27-B0A0-F53CE9FB1B39}"/>
              </a:ext>
            </a:extLst>
          </p:cNvPr>
          <p:cNvSpPr>
            <a:spLocks noGrp="1"/>
          </p:cNvSpPr>
          <p:nvPr>
            <p:ph type="title"/>
          </p:nvPr>
        </p:nvSpPr>
        <p:spPr/>
        <p:txBody>
          <a:bodyPr/>
          <a:lstStyle/>
          <a:p>
            <a:r>
              <a:rPr lang="en-US" dirty="0"/>
              <a:t>Quickly select and query data</a:t>
            </a:r>
          </a:p>
        </p:txBody>
      </p:sp>
      <p:sp>
        <p:nvSpPr>
          <p:cNvPr id="2" name="Text Placeholder 1">
            <a:extLst>
              <a:ext uri="{FF2B5EF4-FFF2-40B4-BE49-F238E27FC236}">
                <a16:creationId xmlns:a16="http://schemas.microsoft.com/office/drawing/2014/main" id="{EF41F2ED-118D-4F2D-A877-811A56E55BCA}"/>
              </a:ext>
            </a:extLst>
          </p:cNvPr>
          <p:cNvSpPr>
            <a:spLocks noGrp="1"/>
          </p:cNvSpPr>
          <p:nvPr>
            <p:ph type="body" sz="quarter" idx="10"/>
          </p:nvPr>
        </p:nvSpPr>
        <p:spPr>
          <a:xfrm>
            <a:off x="6266575" y="1009650"/>
            <a:ext cx="2529281" cy="3486150"/>
          </a:xfrm>
        </p:spPr>
        <p:txBody>
          <a:bodyPr/>
          <a:lstStyle/>
          <a:p>
            <a:r>
              <a:rPr lang="en-US" sz="1400" dirty="0"/>
              <a:t>Select data from Amazon Athena, Amazon Redshift, </a:t>
            </a:r>
            <a:br>
              <a:rPr lang="en-US" sz="1400" dirty="0"/>
            </a:br>
            <a:r>
              <a:rPr lang="en-US" sz="1400" dirty="0"/>
              <a:t>AWS Lake Formation, </a:t>
            </a:r>
            <a:br>
              <a:rPr lang="en-US" sz="1400" dirty="0"/>
            </a:br>
            <a:r>
              <a:rPr lang="en-US" sz="1400" spc="-30" dirty="0"/>
              <a:t>Amazon S3, and features from </a:t>
            </a:r>
            <a:r>
              <a:rPr lang="en-US" sz="1400" dirty="0" err="1"/>
              <a:t>SageMaker</a:t>
            </a:r>
            <a:r>
              <a:rPr lang="en-US" sz="1400" dirty="0"/>
              <a:t> Feature Store</a:t>
            </a:r>
          </a:p>
          <a:p>
            <a:endParaRPr lang="en-US" sz="1400" dirty="0"/>
          </a:p>
          <a:p>
            <a:r>
              <a:rPr lang="en-US" sz="1400" dirty="0"/>
              <a:t>Write queries for data sources before importing data over </a:t>
            </a:r>
            <a:br>
              <a:rPr lang="en-US" sz="1400" dirty="0"/>
            </a:br>
            <a:r>
              <a:rPr lang="en-US" sz="1400" dirty="0"/>
              <a:t>to </a:t>
            </a:r>
            <a:r>
              <a:rPr lang="en-US" sz="1400" dirty="0" err="1"/>
              <a:t>SageMaker</a:t>
            </a:r>
            <a:r>
              <a:rPr lang="en-US" sz="1400" dirty="0"/>
              <a:t> Data Wrangler</a:t>
            </a:r>
          </a:p>
          <a:p>
            <a:endParaRPr lang="en-US" sz="1400" dirty="0"/>
          </a:p>
          <a:p>
            <a:r>
              <a:rPr lang="en-US" sz="1400" dirty="0"/>
              <a:t>Import data in various file formats, such as CSV files, parquet files, and database tables directly into </a:t>
            </a:r>
            <a:br>
              <a:rPr lang="en-US" sz="1400" dirty="0"/>
            </a:br>
            <a:r>
              <a:rPr lang="en-US" sz="1400" dirty="0"/>
              <a:t>Amazon </a:t>
            </a:r>
            <a:r>
              <a:rPr lang="en-US" sz="1400" dirty="0" err="1"/>
              <a:t>SageMaker</a:t>
            </a:r>
            <a:r>
              <a:rPr lang="en-US" sz="1400" dirty="0"/>
              <a:t> </a:t>
            </a:r>
          </a:p>
          <a:p>
            <a:endParaRPr lang="en-US" sz="1400" dirty="0"/>
          </a:p>
        </p:txBody>
      </p:sp>
      <p:pic>
        <p:nvPicPr>
          <p:cNvPr id="8" name="Picture 7">
            <a:extLst>
              <a:ext uri="{FF2B5EF4-FFF2-40B4-BE49-F238E27FC236}">
                <a16:creationId xmlns:a16="http://schemas.microsoft.com/office/drawing/2014/main" id="{E55B9675-F63A-4CE5-AC58-5EEBF72F3CD3}"/>
              </a:ext>
            </a:extLst>
          </p:cNvPr>
          <p:cNvPicPr>
            <a:picLocks noChangeAspect="1"/>
          </p:cNvPicPr>
          <p:nvPr/>
        </p:nvPicPr>
        <p:blipFill>
          <a:blip r:embed="rId3"/>
          <a:stretch>
            <a:fillRect/>
          </a:stretch>
        </p:blipFill>
        <p:spPr>
          <a:xfrm>
            <a:off x="457200" y="1009650"/>
            <a:ext cx="5574182" cy="3483864"/>
          </a:xfrm>
          <a:prstGeom prst="rect">
            <a:avLst/>
          </a:prstGeom>
          <a:solidFill>
            <a:schemeClr val="bg2">
              <a:lumMod val="90000"/>
              <a:lumOff val="10000"/>
            </a:schemeClr>
          </a:solidFill>
          <a:ln>
            <a:noFill/>
          </a:ln>
          <a:effectLst>
            <a:outerShdw blurRad="152400" sx="102000" sy="102000" algn="ctr" rotWithShape="0">
              <a:prstClr val="black">
                <a:alpha val="60000"/>
              </a:prstClr>
            </a:outerShdw>
          </a:effectLst>
        </p:spPr>
      </p:pic>
    </p:spTree>
    <p:extLst>
      <p:ext uri="{BB962C8B-B14F-4D97-AF65-F5344CB8AC3E}">
        <p14:creationId xmlns:p14="http://schemas.microsoft.com/office/powerpoint/2010/main" val="447396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207DC30-7B2A-4B27-B0A0-F53CE9FB1B39}"/>
              </a:ext>
            </a:extLst>
          </p:cNvPr>
          <p:cNvSpPr>
            <a:spLocks noGrp="1"/>
          </p:cNvSpPr>
          <p:nvPr>
            <p:ph type="title"/>
          </p:nvPr>
        </p:nvSpPr>
        <p:spPr/>
        <p:txBody>
          <a:bodyPr/>
          <a:lstStyle/>
          <a:p>
            <a:r>
              <a:rPr lang="en-US" dirty="0"/>
              <a:t>Easily transform data</a:t>
            </a:r>
          </a:p>
        </p:txBody>
      </p:sp>
      <p:sp>
        <p:nvSpPr>
          <p:cNvPr id="2" name="Text Placeholder 1">
            <a:extLst>
              <a:ext uri="{FF2B5EF4-FFF2-40B4-BE49-F238E27FC236}">
                <a16:creationId xmlns:a16="http://schemas.microsoft.com/office/drawing/2014/main" id="{4C5C2609-1B15-4DD6-8D81-93BAA2D13D1D}"/>
              </a:ext>
            </a:extLst>
          </p:cNvPr>
          <p:cNvSpPr>
            <a:spLocks noGrp="1"/>
          </p:cNvSpPr>
          <p:nvPr>
            <p:ph type="body" sz="quarter" idx="10"/>
          </p:nvPr>
        </p:nvSpPr>
        <p:spPr>
          <a:xfrm>
            <a:off x="457200" y="1009650"/>
            <a:ext cx="3326235" cy="3486150"/>
          </a:xfrm>
        </p:spPr>
        <p:txBody>
          <a:bodyPr/>
          <a:lstStyle/>
          <a:p>
            <a:r>
              <a:rPr lang="en-US" sz="1400" dirty="0"/>
              <a:t>Transform your data without writing a single line of code using pre-configured data transforms</a:t>
            </a:r>
          </a:p>
          <a:p>
            <a:endParaRPr lang="en-US" sz="1400" dirty="0"/>
          </a:p>
          <a:p>
            <a:r>
              <a:rPr lang="en-US" sz="1400" dirty="0"/>
              <a:t>Preconfigured data transforms include convert column type, rename column, and delete column </a:t>
            </a:r>
          </a:p>
          <a:p>
            <a:endParaRPr lang="en-US" sz="1400" dirty="0"/>
          </a:p>
          <a:p>
            <a:r>
              <a:rPr lang="en-US" sz="1400" dirty="0"/>
              <a:t>Author custom transforms in </a:t>
            </a:r>
            <a:r>
              <a:rPr lang="en-US" sz="1400" dirty="0" err="1"/>
              <a:t>PySpark</a:t>
            </a:r>
            <a:r>
              <a:rPr lang="en-US" sz="1400" dirty="0"/>
              <a:t>, SQL, and Pandas</a:t>
            </a:r>
          </a:p>
          <a:p>
            <a:endParaRPr lang="en-US" sz="1400" dirty="0"/>
          </a:p>
          <a:p>
            <a:r>
              <a:rPr lang="en-US" sz="1400" dirty="0"/>
              <a:t>Detect bias and identify dataset imbalance with </a:t>
            </a:r>
            <a:r>
              <a:rPr lang="en-US" sz="1400" dirty="0" err="1"/>
              <a:t>SageMaker</a:t>
            </a:r>
            <a:r>
              <a:rPr lang="en-US" sz="1400" dirty="0"/>
              <a:t> Clarify</a:t>
            </a:r>
          </a:p>
          <a:p>
            <a:endParaRPr lang="en-US" sz="1400" dirty="0"/>
          </a:p>
        </p:txBody>
      </p:sp>
      <p:pic>
        <p:nvPicPr>
          <p:cNvPr id="5" name="Picture 4">
            <a:extLst>
              <a:ext uri="{FF2B5EF4-FFF2-40B4-BE49-F238E27FC236}">
                <a16:creationId xmlns:a16="http://schemas.microsoft.com/office/drawing/2014/main" id="{E9F082F5-3DA8-4EC4-85F7-CF95B600CF7E}"/>
              </a:ext>
            </a:extLst>
          </p:cNvPr>
          <p:cNvPicPr>
            <a:picLocks noChangeAspect="1"/>
          </p:cNvPicPr>
          <p:nvPr/>
        </p:nvPicPr>
        <p:blipFill>
          <a:blip r:embed="rId3"/>
          <a:stretch>
            <a:fillRect/>
          </a:stretch>
        </p:blipFill>
        <p:spPr>
          <a:xfrm>
            <a:off x="4411302" y="1009650"/>
            <a:ext cx="4275498" cy="3483864"/>
          </a:xfrm>
          <a:prstGeom prst="rect">
            <a:avLst/>
          </a:prstGeom>
          <a:solidFill>
            <a:schemeClr val="bg2">
              <a:lumMod val="90000"/>
              <a:lumOff val="10000"/>
            </a:schemeClr>
          </a:solidFill>
          <a:ln>
            <a:noFill/>
          </a:ln>
          <a:effectLst>
            <a:outerShdw blurRad="152400" sx="102000" sy="102000" algn="ctr" rotWithShape="0">
              <a:prstClr val="black">
                <a:alpha val="60000"/>
              </a:prstClr>
            </a:outerShdw>
          </a:effectLst>
        </p:spPr>
      </p:pic>
    </p:spTree>
    <p:extLst>
      <p:ext uri="{BB962C8B-B14F-4D97-AF65-F5344CB8AC3E}">
        <p14:creationId xmlns:p14="http://schemas.microsoft.com/office/powerpoint/2010/main" val="2037209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207DC30-7B2A-4B27-B0A0-F53CE9FB1B39}"/>
              </a:ext>
            </a:extLst>
          </p:cNvPr>
          <p:cNvSpPr>
            <a:spLocks noGrp="1"/>
          </p:cNvSpPr>
          <p:nvPr>
            <p:ph type="title"/>
          </p:nvPr>
        </p:nvSpPr>
        <p:spPr/>
        <p:txBody>
          <a:bodyPr/>
          <a:lstStyle/>
          <a:p>
            <a:r>
              <a:rPr lang="en-US" dirty="0"/>
              <a:t>Understand your data visually</a:t>
            </a:r>
          </a:p>
        </p:txBody>
      </p:sp>
      <p:sp>
        <p:nvSpPr>
          <p:cNvPr id="2" name="Text Placeholder 1">
            <a:extLst>
              <a:ext uri="{FF2B5EF4-FFF2-40B4-BE49-F238E27FC236}">
                <a16:creationId xmlns:a16="http://schemas.microsoft.com/office/drawing/2014/main" id="{B02B93C9-9421-4095-BFB5-8DC057AC7D60}"/>
              </a:ext>
            </a:extLst>
          </p:cNvPr>
          <p:cNvSpPr>
            <a:spLocks noGrp="1"/>
          </p:cNvSpPr>
          <p:nvPr>
            <p:ph type="body" sz="quarter" idx="10"/>
          </p:nvPr>
        </p:nvSpPr>
        <p:spPr>
          <a:xfrm>
            <a:off x="5243119" y="1009650"/>
            <a:ext cx="3443681" cy="3486150"/>
          </a:xfrm>
        </p:spPr>
        <p:txBody>
          <a:bodyPr/>
          <a:lstStyle/>
          <a:p>
            <a:r>
              <a:rPr lang="en-US" sz="1400" dirty="0"/>
              <a:t>Intuitively understand your data with a set of pre-configured visualization templates</a:t>
            </a:r>
          </a:p>
          <a:p>
            <a:endParaRPr lang="en-US" sz="1400" dirty="0"/>
          </a:p>
          <a:p>
            <a:r>
              <a:rPr lang="en-US" sz="1400" dirty="0"/>
              <a:t>Preconfigured visualization templates include histograms, scatter plots, box and whisker plots, line plots, and bar charts </a:t>
            </a:r>
          </a:p>
          <a:p>
            <a:endParaRPr lang="en-US" sz="1400" dirty="0"/>
          </a:p>
          <a:p>
            <a:r>
              <a:rPr lang="en-US" sz="1400" dirty="0"/>
              <a:t>Interactively create and edit your own visualizations so you can quickly detect outliers or extreme values  </a:t>
            </a:r>
          </a:p>
          <a:p>
            <a:endParaRPr lang="en-US" sz="1400" dirty="0"/>
          </a:p>
        </p:txBody>
      </p:sp>
      <p:pic>
        <p:nvPicPr>
          <p:cNvPr id="6" name="Picture 5">
            <a:extLst>
              <a:ext uri="{FF2B5EF4-FFF2-40B4-BE49-F238E27FC236}">
                <a16:creationId xmlns:a16="http://schemas.microsoft.com/office/drawing/2014/main" id="{30732DD0-745C-44DA-A307-B3875131B734}"/>
              </a:ext>
            </a:extLst>
          </p:cNvPr>
          <p:cNvPicPr>
            <a:picLocks noChangeAspect="1"/>
          </p:cNvPicPr>
          <p:nvPr/>
        </p:nvPicPr>
        <p:blipFill>
          <a:blip r:embed="rId3"/>
          <a:stretch>
            <a:fillRect/>
          </a:stretch>
        </p:blipFill>
        <p:spPr>
          <a:xfrm>
            <a:off x="457200" y="1009650"/>
            <a:ext cx="4587805" cy="3483864"/>
          </a:xfrm>
          <a:prstGeom prst="rect">
            <a:avLst/>
          </a:prstGeom>
          <a:solidFill>
            <a:schemeClr val="bg2">
              <a:lumMod val="90000"/>
              <a:lumOff val="10000"/>
            </a:schemeClr>
          </a:solidFill>
          <a:ln>
            <a:noFill/>
          </a:ln>
          <a:effectLst>
            <a:outerShdw blurRad="152400" sx="102000" sy="102000" algn="ctr" rotWithShape="0">
              <a:prstClr val="black">
                <a:alpha val="60000"/>
              </a:prstClr>
            </a:outerShdw>
          </a:effectLst>
        </p:spPr>
      </p:pic>
    </p:spTree>
    <p:extLst>
      <p:ext uri="{BB962C8B-B14F-4D97-AF65-F5344CB8AC3E}">
        <p14:creationId xmlns:p14="http://schemas.microsoft.com/office/powerpoint/2010/main" val="1551366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207DC30-7B2A-4B27-B0A0-F53CE9FB1B39}"/>
              </a:ext>
            </a:extLst>
          </p:cNvPr>
          <p:cNvSpPr>
            <a:spLocks noGrp="1"/>
          </p:cNvSpPr>
          <p:nvPr>
            <p:ph type="title"/>
          </p:nvPr>
        </p:nvSpPr>
        <p:spPr/>
        <p:txBody>
          <a:bodyPr/>
          <a:lstStyle/>
          <a:p>
            <a:r>
              <a:rPr lang="en-US" dirty="0"/>
              <a:t>Quickly estimate model accuracy</a:t>
            </a:r>
          </a:p>
        </p:txBody>
      </p:sp>
      <p:sp>
        <p:nvSpPr>
          <p:cNvPr id="2" name="Text Placeholder 1">
            <a:extLst>
              <a:ext uri="{FF2B5EF4-FFF2-40B4-BE49-F238E27FC236}">
                <a16:creationId xmlns:a16="http://schemas.microsoft.com/office/drawing/2014/main" id="{EDF807DB-2003-4C7C-B50F-58C7B1AD4712}"/>
              </a:ext>
            </a:extLst>
          </p:cNvPr>
          <p:cNvSpPr>
            <a:spLocks noGrp="1"/>
          </p:cNvSpPr>
          <p:nvPr>
            <p:ph type="body" sz="quarter" idx="10"/>
          </p:nvPr>
        </p:nvSpPr>
        <p:spPr>
          <a:xfrm>
            <a:off x="457200" y="1009650"/>
            <a:ext cx="2579615" cy="3486150"/>
          </a:xfrm>
        </p:spPr>
        <p:txBody>
          <a:bodyPr/>
          <a:lstStyle/>
          <a:p>
            <a:r>
              <a:rPr lang="en-US" sz="1400" dirty="0"/>
              <a:t>Identify inconsistencies in </a:t>
            </a:r>
            <a:br>
              <a:rPr lang="en-US" sz="1400" dirty="0"/>
            </a:br>
            <a:r>
              <a:rPr lang="en-US" sz="1400" dirty="0"/>
              <a:t>data preparation workflows and diagnose issues before </a:t>
            </a:r>
            <a:br>
              <a:rPr lang="en-US" sz="1400" dirty="0"/>
            </a:br>
            <a:r>
              <a:rPr lang="en-US" sz="1400" dirty="0"/>
              <a:t>ML models are deployed </a:t>
            </a:r>
            <a:br>
              <a:rPr lang="en-US" sz="1400" dirty="0"/>
            </a:br>
            <a:r>
              <a:rPr lang="en-US" sz="1400" dirty="0"/>
              <a:t>into production </a:t>
            </a:r>
          </a:p>
          <a:p>
            <a:endParaRPr lang="en-US" sz="1400" dirty="0"/>
          </a:p>
          <a:p>
            <a:r>
              <a:rPr lang="en-US" sz="1400" dirty="0"/>
              <a:t>Select subsets of data to identify errors</a:t>
            </a:r>
          </a:p>
          <a:p>
            <a:endParaRPr lang="en-US" sz="1400" dirty="0"/>
          </a:p>
          <a:p>
            <a:r>
              <a:rPr lang="en-US" sz="1400" dirty="0"/>
              <a:t>Identify which features are contributing to model </a:t>
            </a:r>
            <a:r>
              <a:rPr lang="en-US" sz="1400" spc="-30" dirty="0"/>
              <a:t>performance relative to others</a:t>
            </a:r>
          </a:p>
          <a:p>
            <a:endParaRPr lang="en-US" sz="1400" spc="-30" dirty="0"/>
          </a:p>
          <a:p>
            <a:r>
              <a:rPr lang="en-US" sz="1400" spc="-30" dirty="0"/>
              <a:t>Determine if additional feature </a:t>
            </a:r>
            <a:r>
              <a:rPr lang="en-US" sz="1400" dirty="0"/>
              <a:t>engineering is needed to improve model performance </a:t>
            </a:r>
          </a:p>
          <a:p>
            <a:endParaRPr lang="en-US" sz="1400" dirty="0"/>
          </a:p>
        </p:txBody>
      </p:sp>
      <p:pic>
        <p:nvPicPr>
          <p:cNvPr id="3" name="Picture 2">
            <a:extLst>
              <a:ext uri="{FF2B5EF4-FFF2-40B4-BE49-F238E27FC236}">
                <a16:creationId xmlns:a16="http://schemas.microsoft.com/office/drawing/2014/main" id="{BB4CA319-4C33-44A5-A08A-05E7F562582D}"/>
              </a:ext>
            </a:extLst>
          </p:cNvPr>
          <p:cNvPicPr>
            <a:picLocks noChangeAspect="1"/>
          </p:cNvPicPr>
          <p:nvPr/>
        </p:nvPicPr>
        <p:blipFill>
          <a:blip r:embed="rId3"/>
          <a:stretch>
            <a:fillRect/>
          </a:stretch>
        </p:blipFill>
        <p:spPr>
          <a:xfrm>
            <a:off x="3188225" y="1009650"/>
            <a:ext cx="5498575" cy="3483864"/>
          </a:xfrm>
          <a:prstGeom prst="rect">
            <a:avLst/>
          </a:prstGeom>
          <a:solidFill>
            <a:schemeClr val="bg2">
              <a:lumMod val="90000"/>
              <a:lumOff val="10000"/>
            </a:schemeClr>
          </a:solidFill>
          <a:ln>
            <a:noFill/>
          </a:ln>
          <a:effectLst>
            <a:outerShdw blurRad="152400" sx="102000" sy="102000" algn="ctr" rotWithShape="0">
              <a:prstClr val="black">
                <a:alpha val="60000"/>
              </a:prstClr>
            </a:outerShdw>
          </a:effectLst>
        </p:spPr>
      </p:pic>
    </p:spTree>
    <p:extLst>
      <p:ext uri="{BB962C8B-B14F-4D97-AF65-F5344CB8AC3E}">
        <p14:creationId xmlns:p14="http://schemas.microsoft.com/office/powerpoint/2010/main" val="1592879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207DC30-7B2A-4B27-B0A0-F53CE9FB1B39}"/>
              </a:ext>
            </a:extLst>
          </p:cNvPr>
          <p:cNvSpPr>
            <a:spLocks noGrp="1"/>
          </p:cNvSpPr>
          <p:nvPr>
            <p:ph type="title"/>
          </p:nvPr>
        </p:nvSpPr>
        <p:spPr/>
        <p:txBody>
          <a:bodyPr/>
          <a:lstStyle/>
          <a:p>
            <a:r>
              <a:rPr lang="en-US" dirty="0"/>
              <a:t>Deploy data preparation workflows into production </a:t>
            </a:r>
          </a:p>
        </p:txBody>
      </p:sp>
      <p:sp>
        <p:nvSpPr>
          <p:cNvPr id="2" name="Text Placeholder 1">
            <a:extLst>
              <a:ext uri="{FF2B5EF4-FFF2-40B4-BE49-F238E27FC236}">
                <a16:creationId xmlns:a16="http://schemas.microsoft.com/office/drawing/2014/main" id="{6217B5CF-CC4E-49C9-B450-034B4ECE412A}"/>
              </a:ext>
            </a:extLst>
          </p:cNvPr>
          <p:cNvSpPr>
            <a:spLocks noGrp="1"/>
          </p:cNvSpPr>
          <p:nvPr>
            <p:ph type="body" sz="quarter" idx="10"/>
          </p:nvPr>
        </p:nvSpPr>
        <p:spPr>
          <a:xfrm>
            <a:off x="6241409" y="1009650"/>
            <a:ext cx="2512502" cy="3486150"/>
          </a:xfrm>
        </p:spPr>
        <p:txBody>
          <a:bodyPr/>
          <a:lstStyle/>
          <a:p>
            <a:r>
              <a:rPr lang="en-US" sz="1400" dirty="0"/>
              <a:t>Export data preparation workflows to a notebook </a:t>
            </a:r>
            <a:br>
              <a:rPr lang="en-US" sz="1400" dirty="0"/>
            </a:br>
            <a:r>
              <a:rPr lang="en-US" sz="1400" dirty="0"/>
              <a:t>or Python code</a:t>
            </a:r>
            <a:br>
              <a:rPr lang="en-US" sz="1400" dirty="0"/>
            </a:br>
            <a:endParaRPr lang="en-US" sz="1400" dirty="0"/>
          </a:p>
          <a:p>
            <a:r>
              <a:rPr lang="en-US" sz="1400" dirty="0"/>
              <a:t>Integrate your workflow </a:t>
            </a:r>
            <a:br>
              <a:rPr lang="en-US" sz="1400" dirty="0"/>
            </a:br>
            <a:r>
              <a:rPr lang="en-US" sz="1400" dirty="0"/>
              <a:t>with </a:t>
            </a:r>
            <a:r>
              <a:rPr lang="en-US" sz="1400" dirty="0" err="1"/>
              <a:t>SageMaker</a:t>
            </a:r>
            <a:r>
              <a:rPr lang="en-US" sz="1400" dirty="0"/>
              <a:t> Pipelines to automate model deployment and management</a:t>
            </a:r>
          </a:p>
          <a:p>
            <a:endParaRPr lang="en-US" sz="1400" dirty="0"/>
          </a:p>
          <a:p>
            <a:r>
              <a:rPr lang="en-US" sz="1400" dirty="0"/>
              <a:t>Publish created features to </a:t>
            </a:r>
            <a:r>
              <a:rPr lang="en-US" sz="1400" dirty="0" err="1"/>
              <a:t>SageMaker</a:t>
            </a:r>
            <a:r>
              <a:rPr lang="en-US" sz="1400" dirty="0"/>
              <a:t> Feature Store for reuse and syndication across teams and projects</a:t>
            </a:r>
          </a:p>
          <a:p>
            <a:endParaRPr lang="en-US" sz="1400" dirty="0"/>
          </a:p>
        </p:txBody>
      </p:sp>
      <p:pic>
        <p:nvPicPr>
          <p:cNvPr id="3" name="Picture 2">
            <a:extLst>
              <a:ext uri="{FF2B5EF4-FFF2-40B4-BE49-F238E27FC236}">
                <a16:creationId xmlns:a16="http://schemas.microsoft.com/office/drawing/2014/main" id="{11B0088F-50EB-499E-AA0D-A89FF42FB2A9}"/>
              </a:ext>
            </a:extLst>
          </p:cNvPr>
          <p:cNvPicPr>
            <a:picLocks noChangeAspect="1"/>
          </p:cNvPicPr>
          <p:nvPr/>
        </p:nvPicPr>
        <p:blipFill>
          <a:blip r:embed="rId3"/>
          <a:stretch>
            <a:fillRect/>
          </a:stretch>
        </p:blipFill>
        <p:spPr>
          <a:xfrm>
            <a:off x="457200" y="1009650"/>
            <a:ext cx="5574182" cy="3483864"/>
          </a:xfrm>
          <a:prstGeom prst="rect">
            <a:avLst/>
          </a:prstGeom>
          <a:solidFill>
            <a:schemeClr val="bg2">
              <a:lumMod val="90000"/>
              <a:lumOff val="10000"/>
            </a:schemeClr>
          </a:solidFill>
          <a:ln>
            <a:noFill/>
          </a:ln>
          <a:effectLst>
            <a:outerShdw blurRad="152400" sx="102000" sy="102000" algn="ctr" rotWithShape="0">
              <a:prstClr val="black">
                <a:alpha val="60000"/>
              </a:prstClr>
            </a:outerShdw>
          </a:effectLst>
        </p:spPr>
      </p:pic>
    </p:spTree>
    <p:extLst>
      <p:ext uri="{BB962C8B-B14F-4D97-AF65-F5344CB8AC3E}">
        <p14:creationId xmlns:p14="http://schemas.microsoft.com/office/powerpoint/2010/main" val="440706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8BCE7C-07F5-405A-9D1C-9D090A6E14B4}"/>
              </a:ext>
            </a:extLst>
          </p:cNvPr>
          <p:cNvSpPr>
            <a:spLocks noGrp="1"/>
          </p:cNvSpPr>
          <p:nvPr>
            <p:ph type="title"/>
          </p:nvPr>
        </p:nvSpPr>
        <p:spPr/>
        <p:txBody>
          <a:bodyPr/>
          <a:lstStyle/>
          <a:p>
            <a:r>
              <a:rPr lang="en-US" dirty="0"/>
              <a:t>SageMaker Data Wrangler pricing and availability</a:t>
            </a:r>
          </a:p>
        </p:txBody>
      </p:sp>
      <p:sp>
        <p:nvSpPr>
          <p:cNvPr id="7" name="Oval 6">
            <a:extLst>
              <a:ext uri="{FF2B5EF4-FFF2-40B4-BE49-F238E27FC236}">
                <a16:creationId xmlns:a16="http://schemas.microsoft.com/office/drawing/2014/main" id="{A199B957-9371-429E-80C7-F57980767ECA}"/>
              </a:ext>
            </a:extLst>
          </p:cNvPr>
          <p:cNvSpPr/>
          <p:nvPr/>
        </p:nvSpPr>
        <p:spPr>
          <a:xfrm>
            <a:off x="794523" y="1187445"/>
            <a:ext cx="1794150" cy="1794150"/>
          </a:xfrm>
          <a:prstGeom prst="ellipse">
            <a:avLst/>
          </a:prstGeom>
          <a:solidFill>
            <a:schemeClr val="bg2">
              <a:lumMod val="90000"/>
              <a:lumOff val="10000"/>
            </a:schemeClr>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8" name="Text Placeholder 8">
            <a:extLst>
              <a:ext uri="{FF2B5EF4-FFF2-40B4-BE49-F238E27FC236}">
                <a16:creationId xmlns:a16="http://schemas.microsoft.com/office/drawing/2014/main" id="{DC2AA341-4261-4408-801F-7D76BE6CFE62}"/>
              </a:ext>
            </a:extLst>
          </p:cNvPr>
          <p:cNvSpPr txBox="1">
            <a:spLocks/>
          </p:cNvSpPr>
          <p:nvPr/>
        </p:nvSpPr>
        <p:spPr>
          <a:xfrm>
            <a:off x="485503" y="3162206"/>
            <a:ext cx="2412190" cy="342393"/>
          </a:xfrm>
          <a:prstGeom prst="rect">
            <a:avLst/>
          </a:prstGeom>
        </p:spPr>
        <p:txBody>
          <a:bodyPr vert="horz" wrap="square" lIns="95243" tIns="47621" rIns="95243" bIns="47621" rtlCol="0" anchor="t">
            <a:spAutoFit/>
          </a:bodyPr>
          <a:lstStyle>
            <a:lvl1pPr marL="0" indent="0" algn="l" defTabSz="390083" rtl="0" eaLnBrk="1" latinLnBrk="0" hangingPunct="1">
              <a:lnSpc>
                <a:spcPct val="100000"/>
              </a:lnSpc>
              <a:spcBef>
                <a:spcPts val="427"/>
              </a:spcBef>
              <a:buFont typeface="Arial" panose="020B0604020202020204" pitchFamily="34" charset="0"/>
              <a:buNone/>
              <a:defRPr sz="1300" b="0" i="0" kern="1200">
                <a:solidFill>
                  <a:schemeClr val="bg1"/>
                </a:solidFill>
                <a:latin typeface="+mj-lt"/>
                <a:ea typeface="Amazon Ember Light" panose="020B0403020204020204" pitchFamily="34" charset="0"/>
                <a:cs typeface="Amazon Ember Light" panose="020B0403020204020204" pitchFamily="34" charset="0"/>
              </a:defRPr>
            </a:lvl1pPr>
            <a:lvl2pPr marL="114300" indent="-114300" algn="l" defTabSz="390083" rtl="0" eaLnBrk="1" latinLnBrk="0" hangingPunct="1">
              <a:lnSpc>
                <a:spcPct val="100000"/>
              </a:lnSpc>
              <a:spcBef>
                <a:spcPts val="213"/>
              </a:spcBef>
              <a:buFont typeface="Arial" panose="020B0604020202020204" pitchFamily="34" charset="0"/>
              <a:buChar char="•"/>
              <a:defRPr sz="1024" b="0" i="0" kern="1200">
                <a:solidFill>
                  <a:schemeClr val="bg1"/>
                </a:solidFill>
                <a:latin typeface="+mj-lt"/>
                <a:ea typeface="Amazon Ember Light" panose="020B0403020204020204" pitchFamily="34" charset="0"/>
                <a:cs typeface="Amazon Ember Light" panose="020B0403020204020204" pitchFamily="34" charset="0"/>
              </a:defRPr>
            </a:lvl2pPr>
            <a:lvl3pPr marL="231775" indent="-117475" algn="l" defTabSz="390083" rtl="0" eaLnBrk="1" latinLnBrk="0" hangingPunct="1">
              <a:lnSpc>
                <a:spcPct val="100000"/>
              </a:lnSpc>
              <a:spcBef>
                <a:spcPts val="213"/>
              </a:spcBef>
              <a:buFont typeface="Arial" panose="020B0604020202020204" pitchFamily="34" charset="0"/>
              <a:buChar char="•"/>
              <a:defRPr sz="853" b="0" i="0" kern="1200">
                <a:solidFill>
                  <a:schemeClr val="bg1"/>
                </a:solidFill>
                <a:latin typeface="+mj-lt"/>
                <a:ea typeface="Amazon Ember Light" panose="020B0403020204020204" pitchFamily="34" charset="0"/>
                <a:cs typeface="Amazon Ember Light" panose="020B0403020204020204" pitchFamily="34" charset="0"/>
              </a:defRPr>
            </a:lvl3pPr>
            <a:lvl4pPr marL="341313" indent="-109538" algn="l" defTabSz="390083" rtl="0" eaLnBrk="1" latinLnBrk="0" hangingPunct="1">
              <a:lnSpc>
                <a:spcPct val="100000"/>
              </a:lnSpc>
              <a:spcBef>
                <a:spcPts val="213"/>
              </a:spcBef>
              <a:buFont typeface="Arial" panose="020B0604020202020204" pitchFamily="34" charset="0"/>
              <a:buChar char="•"/>
              <a:defRPr sz="768" b="0" i="0" kern="1200">
                <a:solidFill>
                  <a:schemeClr val="bg1"/>
                </a:solidFill>
                <a:latin typeface="+mj-lt"/>
                <a:ea typeface="Amazon Ember Light" panose="020B0403020204020204" pitchFamily="34" charset="0"/>
                <a:cs typeface="Amazon Ember Light" panose="020B0403020204020204" pitchFamily="34" charset="0"/>
              </a:defRPr>
            </a:lvl4pPr>
            <a:lvl5pPr marL="457200" indent="-115888" algn="l" defTabSz="390083" rtl="0" eaLnBrk="1" latinLnBrk="0" hangingPunct="1">
              <a:lnSpc>
                <a:spcPct val="100000"/>
              </a:lnSpc>
              <a:spcBef>
                <a:spcPts val="213"/>
              </a:spcBef>
              <a:buFont typeface="Arial" panose="020B0604020202020204" pitchFamily="34" charset="0"/>
              <a:buChar char="•"/>
              <a:defRPr sz="768" b="0" i="0" kern="1200">
                <a:solidFill>
                  <a:schemeClr val="bg1"/>
                </a:solidFill>
                <a:latin typeface="+mj-lt"/>
                <a:ea typeface="Amazon Ember Light" panose="020B0403020204020204" pitchFamily="34" charset="0"/>
                <a:cs typeface="Amazon Ember Light" panose="020B0403020204020204" pitchFamily="34" charset="0"/>
              </a:defRPr>
            </a:lvl5pPr>
            <a:lvl6pPr marL="1072728"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6pPr>
            <a:lvl7pPr marL="1267770"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7pPr>
            <a:lvl8pPr marL="1462811"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8pPr>
            <a:lvl9pPr marL="1657853"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9pPr>
          </a:lstStyle>
          <a:p>
            <a:pPr algn="ctr" defTabSz="406310">
              <a:spcBef>
                <a:spcPts val="445"/>
              </a:spcBef>
              <a:defRPr/>
            </a:pPr>
            <a:r>
              <a:rPr lang="en-US" sz="1600" dirty="0">
                <a:solidFill>
                  <a:prstClr val="white"/>
                </a:solidFill>
                <a:latin typeface="+mn-lt"/>
              </a:rPr>
              <a:t>Generally available</a:t>
            </a:r>
          </a:p>
        </p:txBody>
      </p:sp>
      <p:sp>
        <p:nvSpPr>
          <p:cNvPr id="9" name="Text Placeholder 8">
            <a:extLst>
              <a:ext uri="{FF2B5EF4-FFF2-40B4-BE49-F238E27FC236}">
                <a16:creationId xmlns:a16="http://schemas.microsoft.com/office/drawing/2014/main" id="{6082877F-87AD-4B7F-8E93-6CC229D90C09}"/>
              </a:ext>
            </a:extLst>
          </p:cNvPr>
          <p:cNvSpPr txBox="1">
            <a:spLocks/>
          </p:cNvSpPr>
          <p:nvPr/>
        </p:nvSpPr>
        <p:spPr>
          <a:xfrm>
            <a:off x="3364071" y="3162206"/>
            <a:ext cx="2412190" cy="588615"/>
          </a:xfrm>
          <a:prstGeom prst="rect">
            <a:avLst/>
          </a:prstGeom>
        </p:spPr>
        <p:txBody>
          <a:bodyPr vert="horz" wrap="square" lIns="95243" tIns="47621" rIns="95243" bIns="47621" rtlCol="0" anchor="t">
            <a:spAutoFit/>
          </a:bodyPr>
          <a:lstStyle>
            <a:lvl1pPr marL="0" indent="0" algn="l" defTabSz="390083" rtl="0" eaLnBrk="1" latinLnBrk="0" hangingPunct="1">
              <a:lnSpc>
                <a:spcPct val="100000"/>
              </a:lnSpc>
              <a:spcBef>
                <a:spcPts val="427"/>
              </a:spcBef>
              <a:buFont typeface="Arial" panose="020B0604020202020204" pitchFamily="34" charset="0"/>
              <a:buNone/>
              <a:defRPr sz="1300" b="0" i="0" kern="1200">
                <a:solidFill>
                  <a:schemeClr val="bg1"/>
                </a:solidFill>
                <a:latin typeface="+mj-lt"/>
                <a:ea typeface="Amazon Ember Light" panose="020B0403020204020204" pitchFamily="34" charset="0"/>
                <a:cs typeface="Amazon Ember Light" panose="020B0403020204020204" pitchFamily="34" charset="0"/>
              </a:defRPr>
            </a:lvl1pPr>
            <a:lvl2pPr marL="114300" indent="-114300" algn="l" defTabSz="390083" rtl="0" eaLnBrk="1" latinLnBrk="0" hangingPunct="1">
              <a:lnSpc>
                <a:spcPct val="100000"/>
              </a:lnSpc>
              <a:spcBef>
                <a:spcPts val="213"/>
              </a:spcBef>
              <a:buFont typeface="Arial" panose="020B0604020202020204" pitchFamily="34" charset="0"/>
              <a:buChar char="•"/>
              <a:defRPr sz="1024" b="0" i="0" kern="1200">
                <a:solidFill>
                  <a:schemeClr val="bg1"/>
                </a:solidFill>
                <a:latin typeface="+mj-lt"/>
                <a:ea typeface="Amazon Ember Light" panose="020B0403020204020204" pitchFamily="34" charset="0"/>
                <a:cs typeface="Amazon Ember Light" panose="020B0403020204020204" pitchFamily="34" charset="0"/>
              </a:defRPr>
            </a:lvl2pPr>
            <a:lvl3pPr marL="231775" indent="-117475" algn="l" defTabSz="390083" rtl="0" eaLnBrk="1" latinLnBrk="0" hangingPunct="1">
              <a:lnSpc>
                <a:spcPct val="100000"/>
              </a:lnSpc>
              <a:spcBef>
                <a:spcPts val="213"/>
              </a:spcBef>
              <a:buFont typeface="Arial" panose="020B0604020202020204" pitchFamily="34" charset="0"/>
              <a:buChar char="•"/>
              <a:defRPr sz="853" b="0" i="0" kern="1200">
                <a:solidFill>
                  <a:schemeClr val="bg1"/>
                </a:solidFill>
                <a:latin typeface="+mj-lt"/>
                <a:ea typeface="Amazon Ember Light" panose="020B0403020204020204" pitchFamily="34" charset="0"/>
                <a:cs typeface="Amazon Ember Light" panose="020B0403020204020204" pitchFamily="34" charset="0"/>
              </a:defRPr>
            </a:lvl3pPr>
            <a:lvl4pPr marL="341313" indent="-109538" algn="l" defTabSz="390083" rtl="0" eaLnBrk="1" latinLnBrk="0" hangingPunct="1">
              <a:lnSpc>
                <a:spcPct val="100000"/>
              </a:lnSpc>
              <a:spcBef>
                <a:spcPts val="213"/>
              </a:spcBef>
              <a:buFont typeface="Arial" panose="020B0604020202020204" pitchFamily="34" charset="0"/>
              <a:buChar char="•"/>
              <a:defRPr sz="768" b="0" i="0" kern="1200">
                <a:solidFill>
                  <a:schemeClr val="bg1"/>
                </a:solidFill>
                <a:latin typeface="+mj-lt"/>
                <a:ea typeface="Amazon Ember Light" panose="020B0403020204020204" pitchFamily="34" charset="0"/>
                <a:cs typeface="Amazon Ember Light" panose="020B0403020204020204" pitchFamily="34" charset="0"/>
              </a:defRPr>
            </a:lvl4pPr>
            <a:lvl5pPr marL="457200" indent="-115888" algn="l" defTabSz="390083" rtl="0" eaLnBrk="1" latinLnBrk="0" hangingPunct="1">
              <a:lnSpc>
                <a:spcPct val="100000"/>
              </a:lnSpc>
              <a:spcBef>
                <a:spcPts val="213"/>
              </a:spcBef>
              <a:buFont typeface="Arial" panose="020B0604020202020204" pitchFamily="34" charset="0"/>
              <a:buChar char="•"/>
              <a:defRPr sz="768" b="0" i="0" kern="1200">
                <a:solidFill>
                  <a:schemeClr val="bg1"/>
                </a:solidFill>
                <a:latin typeface="+mj-lt"/>
                <a:ea typeface="Amazon Ember Light" panose="020B0403020204020204" pitchFamily="34" charset="0"/>
                <a:cs typeface="Amazon Ember Light" panose="020B0403020204020204" pitchFamily="34" charset="0"/>
              </a:defRPr>
            </a:lvl5pPr>
            <a:lvl6pPr marL="1072728"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6pPr>
            <a:lvl7pPr marL="1267770"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7pPr>
            <a:lvl8pPr marL="1462811"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8pPr>
            <a:lvl9pPr marL="1657853"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9pPr>
          </a:lstStyle>
          <a:p>
            <a:pPr algn="ctr" defTabSz="406310">
              <a:spcBef>
                <a:spcPts val="445"/>
              </a:spcBef>
              <a:defRPr/>
            </a:pPr>
            <a:r>
              <a:rPr lang="en-US" sz="1600" dirty="0">
                <a:solidFill>
                  <a:prstClr val="white"/>
                </a:solidFill>
                <a:latin typeface="+mn-lt"/>
              </a:rPr>
              <a:t>Priced per </a:t>
            </a:r>
            <a:br>
              <a:rPr lang="en-US" sz="1600" dirty="0">
                <a:solidFill>
                  <a:prstClr val="white"/>
                </a:solidFill>
                <a:latin typeface="+mn-lt"/>
              </a:rPr>
            </a:br>
            <a:r>
              <a:rPr lang="en-US" sz="1600" dirty="0">
                <a:solidFill>
                  <a:prstClr val="white"/>
                </a:solidFill>
                <a:latin typeface="+mn-lt"/>
              </a:rPr>
              <a:t>instance usage </a:t>
            </a:r>
          </a:p>
        </p:txBody>
      </p:sp>
      <p:sp>
        <p:nvSpPr>
          <p:cNvPr id="10" name="Text Placeholder 8">
            <a:extLst>
              <a:ext uri="{FF2B5EF4-FFF2-40B4-BE49-F238E27FC236}">
                <a16:creationId xmlns:a16="http://schemas.microsoft.com/office/drawing/2014/main" id="{46104687-4A1C-4C22-A7AD-5A454F826D01}"/>
              </a:ext>
            </a:extLst>
          </p:cNvPr>
          <p:cNvSpPr txBox="1">
            <a:spLocks/>
          </p:cNvSpPr>
          <p:nvPr/>
        </p:nvSpPr>
        <p:spPr>
          <a:xfrm>
            <a:off x="6242639" y="3162206"/>
            <a:ext cx="2412190" cy="834836"/>
          </a:xfrm>
          <a:prstGeom prst="rect">
            <a:avLst/>
          </a:prstGeom>
        </p:spPr>
        <p:txBody>
          <a:bodyPr vert="horz" wrap="square" lIns="95243" tIns="47621" rIns="95243" bIns="47621" rtlCol="0" anchor="t">
            <a:spAutoFit/>
          </a:bodyPr>
          <a:lstStyle>
            <a:lvl1pPr marL="0" indent="0" algn="l" defTabSz="390083" rtl="0" eaLnBrk="1" latinLnBrk="0" hangingPunct="1">
              <a:lnSpc>
                <a:spcPct val="100000"/>
              </a:lnSpc>
              <a:spcBef>
                <a:spcPts val="427"/>
              </a:spcBef>
              <a:buFont typeface="Arial" panose="020B0604020202020204" pitchFamily="34" charset="0"/>
              <a:buNone/>
              <a:defRPr sz="1300" b="0" i="0" kern="1200">
                <a:solidFill>
                  <a:schemeClr val="bg1"/>
                </a:solidFill>
                <a:latin typeface="+mj-lt"/>
                <a:ea typeface="Amazon Ember Light" panose="020B0403020204020204" pitchFamily="34" charset="0"/>
                <a:cs typeface="Amazon Ember Light" panose="020B0403020204020204" pitchFamily="34" charset="0"/>
              </a:defRPr>
            </a:lvl1pPr>
            <a:lvl2pPr marL="114300" indent="-114300" algn="l" defTabSz="390083" rtl="0" eaLnBrk="1" latinLnBrk="0" hangingPunct="1">
              <a:lnSpc>
                <a:spcPct val="100000"/>
              </a:lnSpc>
              <a:spcBef>
                <a:spcPts val="213"/>
              </a:spcBef>
              <a:buFont typeface="Arial" panose="020B0604020202020204" pitchFamily="34" charset="0"/>
              <a:buChar char="•"/>
              <a:defRPr sz="1024" b="0" i="0" kern="1200">
                <a:solidFill>
                  <a:schemeClr val="bg1"/>
                </a:solidFill>
                <a:latin typeface="+mj-lt"/>
                <a:ea typeface="Amazon Ember Light" panose="020B0403020204020204" pitchFamily="34" charset="0"/>
                <a:cs typeface="Amazon Ember Light" panose="020B0403020204020204" pitchFamily="34" charset="0"/>
              </a:defRPr>
            </a:lvl2pPr>
            <a:lvl3pPr marL="231775" indent="-117475" algn="l" defTabSz="390083" rtl="0" eaLnBrk="1" latinLnBrk="0" hangingPunct="1">
              <a:lnSpc>
                <a:spcPct val="100000"/>
              </a:lnSpc>
              <a:spcBef>
                <a:spcPts val="213"/>
              </a:spcBef>
              <a:buFont typeface="Arial" panose="020B0604020202020204" pitchFamily="34" charset="0"/>
              <a:buChar char="•"/>
              <a:defRPr sz="853" b="0" i="0" kern="1200">
                <a:solidFill>
                  <a:schemeClr val="bg1"/>
                </a:solidFill>
                <a:latin typeface="+mj-lt"/>
                <a:ea typeface="Amazon Ember Light" panose="020B0403020204020204" pitchFamily="34" charset="0"/>
                <a:cs typeface="Amazon Ember Light" panose="020B0403020204020204" pitchFamily="34" charset="0"/>
              </a:defRPr>
            </a:lvl3pPr>
            <a:lvl4pPr marL="341313" indent="-109538" algn="l" defTabSz="390083" rtl="0" eaLnBrk="1" latinLnBrk="0" hangingPunct="1">
              <a:lnSpc>
                <a:spcPct val="100000"/>
              </a:lnSpc>
              <a:spcBef>
                <a:spcPts val="213"/>
              </a:spcBef>
              <a:buFont typeface="Arial" panose="020B0604020202020204" pitchFamily="34" charset="0"/>
              <a:buChar char="•"/>
              <a:defRPr sz="768" b="0" i="0" kern="1200">
                <a:solidFill>
                  <a:schemeClr val="bg1"/>
                </a:solidFill>
                <a:latin typeface="+mj-lt"/>
                <a:ea typeface="Amazon Ember Light" panose="020B0403020204020204" pitchFamily="34" charset="0"/>
                <a:cs typeface="Amazon Ember Light" panose="020B0403020204020204" pitchFamily="34" charset="0"/>
              </a:defRPr>
            </a:lvl4pPr>
            <a:lvl5pPr marL="457200" indent="-115888" algn="l" defTabSz="390083" rtl="0" eaLnBrk="1" latinLnBrk="0" hangingPunct="1">
              <a:lnSpc>
                <a:spcPct val="100000"/>
              </a:lnSpc>
              <a:spcBef>
                <a:spcPts val="213"/>
              </a:spcBef>
              <a:buFont typeface="Arial" panose="020B0604020202020204" pitchFamily="34" charset="0"/>
              <a:buChar char="•"/>
              <a:defRPr sz="768" b="0" i="0" kern="1200">
                <a:solidFill>
                  <a:schemeClr val="bg1"/>
                </a:solidFill>
                <a:latin typeface="+mj-lt"/>
                <a:ea typeface="Amazon Ember Light" panose="020B0403020204020204" pitchFamily="34" charset="0"/>
                <a:cs typeface="Amazon Ember Light" panose="020B0403020204020204" pitchFamily="34" charset="0"/>
              </a:defRPr>
            </a:lvl5pPr>
            <a:lvl6pPr marL="1072728"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6pPr>
            <a:lvl7pPr marL="1267770"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7pPr>
            <a:lvl8pPr marL="1462811"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8pPr>
            <a:lvl9pPr marL="1657853"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9pPr>
          </a:lstStyle>
          <a:p>
            <a:pPr algn="ctr" defTabSz="406310">
              <a:spcBef>
                <a:spcPts val="445"/>
              </a:spcBef>
              <a:defRPr/>
            </a:pPr>
            <a:r>
              <a:rPr lang="en-US" sz="1600" dirty="0">
                <a:solidFill>
                  <a:prstClr val="white"/>
                </a:solidFill>
                <a:latin typeface="+mn-lt"/>
              </a:rPr>
              <a:t>Available in all regions where </a:t>
            </a:r>
            <a:r>
              <a:rPr lang="en-US" sz="1600" dirty="0" err="1">
                <a:solidFill>
                  <a:prstClr val="white"/>
                </a:solidFill>
                <a:latin typeface="+mn-lt"/>
              </a:rPr>
              <a:t>SageMaker</a:t>
            </a:r>
            <a:r>
              <a:rPr lang="en-US" sz="1600" dirty="0">
                <a:solidFill>
                  <a:prstClr val="white"/>
                </a:solidFill>
                <a:latin typeface="+mn-lt"/>
              </a:rPr>
              <a:t> Studio is available</a:t>
            </a:r>
          </a:p>
        </p:txBody>
      </p:sp>
      <p:sp>
        <p:nvSpPr>
          <p:cNvPr id="11" name="Oval 10">
            <a:extLst>
              <a:ext uri="{FF2B5EF4-FFF2-40B4-BE49-F238E27FC236}">
                <a16:creationId xmlns:a16="http://schemas.microsoft.com/office/drawing/2014/main" id="{4EAAD6BC-966A-4EBC-9D3B-8AA6CF6DF17F}"/>
              </a:ext>
            </a:extLst>
          </p:cNvPr>
          <p:cNvSpPr/>
          <p:nvPr/>
        </p:nvSpPr>
        <p:spPr>
          <a:xfrm>
            <a:off x="3673091" y="1187445"/>
            <a:ext cx="1794150" cy="1794150"/>
          </a:xfrm>
          <a:prstGeom prst="ellipse">
            <a:avLst/>
          </a:prstGeom>
          <a:solidFill>
            <a:schemeClr val="bg2">
              <a:lumMod val="90000"/>
              <a:lumOff val="10000"/>
            </a:schemeClr>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12" name="Oval 11">
            <a:extLst>
              <a:ext uri="{FF2B5EF4-FFF2-40B4-BE49-F238E27FC236}">
                <a16:creationId xmlns:a16="http://schemas.microsoft.com/office/drawing/2014/main" id="{A65E964A-C103-43B1-BA83-A7D7298C8662}"/>
              </a:ext>
            </a:extLst>
          </p:cNvPr>
          <p:cNvSpPr/>
          <p:nvPr/>
        </p:nvSpPr>
        <p:spPr>
          <a:xfrm>
            <a:off x="6551659" y="1187445"/>
            <a:ext cx="1794150" cy="1794150"/>
          </a:xfrm>
          <a:prstGeom prst="ellipse">
            <a:avLst/>
          </a:prstGeom>
          <a:solidFill>
            <a:schemeClr val="bg2">
              <a:lumMod val="90000"/>
              <a:lumOff val="10000"/>
            </a:schemeClr>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grpSp>
        <p:nvGrpSpPr>
          <p:cNvPr id="13" name="Graphic 842">
            <a:extLst>
              <a:ext uri="{FF2B5EF4-FFF2-40B4-BE49-F238E27FC236}">
                <a16:creationId xmlns:a16="http://schemas.microsoft.com/office/drawing/2014/main" id="{E07600CF-E9D4-4751-9C21-160D2DE0C885}"/>
              </a:ext>
            </a:extLst>
          </p:cNvPr>
          <p:cNvGrpSpPr/>
          <p:nvPr/>
        </p:nvGrpSpPr>
        <p:grpSpPr>
          <a:xfrm>
            <a:off x="6818250" y="1454036"/>
            <a:ext cx="1260968" cy="1260968"/>
            <a:chOff x="2067560" y="2771775"/>
            <a:chExt cx="457200" cy="457200"/>
          </a:xfrm>
        </p:grpSpPr>
        <p:sp>
          <p:nvSpPr>
            <p:cNvPr id="14" name="Freeform: Shape 13">
              <a:extLst>
                <a:ext uri="{FF2B5EF4-FFF2-40B4-BE49-F238E27FC236}">
                  <a16:creationId xmlns:a16="http://schemas.microsoft.com/office/drawing/2014/main" id="{425C1D7D-6AC2-4206-A3D9-33B31A6252E2}"/>
                </a:ext>
              </a:extLst>
            </p:cNvPr>
            <p:cNvSpPr/>
            <p:nvPr/>
          </p:nvSpPr>
          <p:spPr>
            <a:xfrm>
              <a:off x="2109606" y="2880474"/>
              <a:ext cx="235268" cy="239954"/>
            </a:xfrm>
            <a:custGeom>
              <a:avLst/>
              <a:gdLst>
                <a:gd name="connsiteX0" fmla="*/ 235268 w 235268"/>
                <a:gd name="connsiteY0" fmla="*/ 153070 h 239954"/>
                <a:gd name="connsiteX1" fmla="*/ 86884 w 235268"/>
                <a:gd name="connsiteY1" fmla="*/ 235268 h 239954"/>
                <a:gd name="connsiteX2" fmla="*/ 4686 w 235268"/>
                <a:gd name="connsiteY2" fmla="*/ 86884 h 239954"/>
                <a:gd name="connsiteX3" fmla="*/ 153070 w 235268"/>
                <a:gd name="connsiteY3" fmla="*/ 4686 h 239954"/>
                <a:gd name="connsiteX4" fmla="*/ 201413 w 235268"/>
                <a:gd name="connsiteY4" fmla="*/ 31912 h 2399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5268" h="239954">
                  <a:moveTo>
                    <a:pt x="235268" y="153070"/>
                  </a:moveTo>
                  <a:cubicBezTo>
                    <a:pt x="216992" y="216745"/>
                    <a:pt x="150558" y="253545"/>
                    <a:pt x="86884" y="235268"/>
                  </a:cubicBezTo>
                  <a:cubicBezTo>
                    <a:pt x="23211" y="216992"/>
                    <a:pt x="-13590" y="150558"/>
                    <a:pt x="4686" y="86884"/>
                  </a:cubicBezTo>
                  <a:cubicBezTo>
                    <a:pt x="22963" y="23211"/>
                    <a:pt x="89397" y="-13590"/>
                    <a:pt x="153070" y="4686"/>
                  </a:cubicBezTo>
                  <a:cubicBezTo>
                    <a:pt x="171091" y="9859"/>
                    <a:pt x="187649" y="19184"/>
                    <a:pt x="201413" y="31912"/>
                  </a:cubicBezTo>
                </a:path>
              </a:pathLst>
            </a:custGeom>
            <a:noFill/>
            <a:ln w="19050" cap="flat">
              <a:solidFill>
                <a:srgbClr val="F1F2F2"/>
              </a:solidFill>
              <a:prstDash val="solid"/>
              <a:round/>
            </a:ln>
          </p:spPr>
          <p:txBody>
            <a:bodyPr rtlCol="0" anchor="ctr"/>
            <a:lstStyle/>
            <a:p>
              <a:endParaRPr lang="en-US"/>
            </a:p>
          </p:txBody>
        </p:sp>
        <p:sp>
          <p:nvSpPr>
            <p:cNvPr id="15" name="Freeform: Shape 14">
              <a:extLst>
                <a:ext uri="{FF2B5EF4-FFF2-40B4-BE49-F238E27FC236}">
                  <a16:creationId xmlns:a16="http://schemas.microsoft.com/office/drawing/2014/main" id="{7BD849B3-D5A9-44EF-812E-D6A04E029EB5}"/>
                </a:ext>
              </a:extLst>
            </p:cNvPr>
            <p:cNvSpPr/>
            <p:nvPr/>
          </p:nvSpPr>
          <p:spPr>
            <a:xfrm>
              <a:off x="2273300" y="3038642"/>
              <a:ext cx="20574" cy="73746"/>
            </a:xfrm>
            <a:custGeom>
              <a:avLst/>
              <a:gdLst>
                <a:gd name="connsiteX0" fmla="*/ 20574 w 20574"/>
                <a:gd name="connsiteY0" fmla="*/ 0 h 73746"/>
                <a:gd name="connsiteX1" fmla="*/ 0 w 20574"/>
                <a:gd name="connsiteY1" fmla="*/ 73746 h 73746"/>
              </a:gdLst>
              <a:ahLst/>
              <a:cxnLst>
                <a:cxn ang="0">
                  <a:pos x="connsiteX0" y="connsiteY0"/>
                </a:cxn>
                <a:cxn ang="0">
                  <a:pos x="connsiteX1" y="connsiteY1"/>
                </a:cxn>
              </a:cxnLst>
              <a:rect l="l" t="t" r="r" b="b"/>
              <a:pathLst>
                <a:path w="20574" h="73746">
                  <a:moveTo>
                    <a:pt x="20574" y="0"/>
                  </a:moveTo>
                  <a:cubicBezTo>
                    <a:pt x="17404" y="25466"/>
                    <a:pt x="10471" y="50317"/>
                    <a:pt x="0" y="73746"/>
                  </a:cubicBezTo>
                </a:path>
              </a:pathLst>
            </a:custGeom>
            <a:noFill/>
            <a:ln w="19050" cap="flat">
              <a:solidFill>
                <a:srgbClr val="F1F2F2"/>
              </a:solidFill>
              <a:prstDash val="solid"/>
              <a:round/>
            </a:ln>
          </p:spPr>
          <p:txBody>
            <a:bodyPr rtlCol="0" anchor="ctr"/>
            <a:lstStyle/>
            <a:p>
              <a:endParaRPr lang="en-US"/>
            </a:p>
          </p:txBody>
        </p:sp>
        <p:sp>
          <p:nvSpPr>
            <p:cNvPr id="16" name="Freeform: Shape 15">
              <a:extLst>
                <a:ext uri="{FF2B5EF4-FFF2-40B4-BE49-F238E27FC236}">
                  <a16:creationId xmlns:a16="http://schemas.microsoft.com/office/drawing/2014/main" id="{19DD26D5-5C34-4D36-895A-25401C54852D}"/>
                </a:ext>
              </a:extLst>
            </p:cNvPr>
            <p:cNvSpPr/>
            <p:nvPr/>
          </p:nvSpPr>
          <p:spPr>
            <a:xfrm>
              <a:off x="2273300" y="2888749"/>
              <a:ext cx="21099" cy="84330"/>
            </a:xfrm>
            <a:custGeom>
              <a:avLst/>
              <a:gdLst>
                <a:gd name="connsiteX0" fmla="*/ 0 w 21099"/>
                <a:gd name="connsiteY0" fmla="*/ 0 h 84330"/>
                <a:gd name="connsiteX1" fmla="*/ 21100 w 21099"/>
                <a:gd name="connsiteY1" fmla="*/ 84331 h 84330"/>
              </a:gdLst>
              <a:ahLst/>
              <a:cxnLst>
                <a:cxn ang="0">
                  <a:pos x="connsiteX0" y="connsiteY0"/>
                </a:cxn>
                <a:cxn ang="0">
                  <a:pos x="connsiteX1" y="connsiteY1"/>
                </a:cxn>
              </a:cxnLst>
              <a:rect l="l" t="t" r="r" b="b"/>
              <a:pathLst>
                <a:path w="21099" h="84330">
                  <a:moveTo>
                    <a:pt x="0" y="0"/>
                  </a:moveTo>
                  <a:cubicBezTo>
                    <a:pt x="0" y="0"/>
                    <a:pt x="16002" y="34290"/>
                    <a:pt x="21100" y="84331"/>
                  </a:cubicBezTo>
                </a:path>
              </a:pathLst>
            </a:custGeom>
            <a:noFill/>
            <a:ln w="19050" cap="flat">
              <a:solidFill>
                <a:srgbClr val="F1F2F2"/>
              </a:solidFill>
              <a:prstDash val="solid"/>
              <a:round/>
            </a:ln>
          </p:spPr>
          <p:txBody>
            <a:bodyPr rtlCol="0" anchor="ctr"/>
            <a:lstStyle/>
            <a:p>
              <a:endParaRPr lang="en-US"/>
            </a:p>
          </p:txBody>
        </p:sp>
        <p:sp>
          <p:nvSpPr>
            <p:cNvPr id="17" name="Freeform: Shape 16">
              <a:extLst>
                <a:ext uri="{FF2B5EF4-FFF2-40B4-BE49-F238E27FC236}">
                  <a16:creationId xmlns:a16="http://schemas.microsoft.com/office/drawing/2014/main" id="{631DE513-8E58-4D12-8F08-D04365C2840B}"/>
                </a:ext>
              </a:extLst>
            </p:cNvPr>
            <p:cNvSpPr/>
            <p:nvPr/>
          </p:nvSpPr>
          <p:spPr>
            <a:xfrm>
              <a:off x="2163892" y="2888726"/>
              <a:ext cx="22677" cy="223662"/>
            </a:xfrm>
            <a:custGeom>
              <a:avLst/>
              <a:gdLst>
                <a:gd name="connsiteX0" fmla="*/ 22677 w 22677"/>
                <a:gd name="connsiteY0" fmla="*/ 223662 h 223662"/>
                <a:gd name="connsiteX1" fmla="*/ 22677 w 22677"/>
                <a:gd name="connsiteY1" fmla="*/ 0 h 223662"/>
              </a:gdLst>
              <a:ahLst/>
              <a:cxnLst>
                <a:cxn ang="0">
                  <a:pos x="connsiteX0" y="connsiteY0"/>
                </a:cxn>
                <a:cxn ang="0">
                  <a:pos x="connsiteX1" y="connsiteY1"/>
                </a:cxn>
              </a:cxnLst>
              <a:rect l="l" t="t" r="r" b="b"/>
              <a:pathLst>
                <a:path w="22677" h="223662">
                  <a:moveTo>
                    <a:pt x="22677" y="223662"/>
                  </a:moveTo>
                  <a:cubicBezTo>
                    <a:pt x="22677" y="223662"/>
                    <a:pt x="-28346" y="114231"/>
                    <a:pt x="22677" y="0"/>
                  </a:cubicBezTo>
                </a:path>
              </a:pathLst>
            </a:custGeom>
            <a:noFill/>
            <a:ln w="19050" cap="flat">
              <a:solidFill>
                <a:srgbClr val="F1F2F2"/>
              </a:solidFill>
              <a:prstDash val="solid"/>
              <a:round/>
            </a:ln>
          </p:spPr>
          <p:txBody>
            <a:bodyPr rtlCol="0" anchor="ctr"/>
            <a:lstStyle/>
            <a:p>
              <a:endParaRPr lang="en-US"/>
            </a:p>
          </p:txBody>
        </p:sp>
        <p:sp>
          <p:nvSpPr>
            <p:cNvPr id="18" name="Freeform: Shape 17">
              <a:extLst>
                <a:ext uri="{FF2B5EF4-FFF2-40B4-BE49-F238E27FC236}">
                  <a16:creationId xmlns:a16="http://schemas.microsoft.com/office/drawing/2014/main" id="{F344F448-8327-4700-BE0C-90C7AA6A67DE}"/>
                </a:ext>
              </a:extLst>
            </p:cNvPr>
            <p:cNvSpPr/>
            <p:nvPr/>
          </p:nvSpPr>
          <p:spPr>
            <a:xfrm>
              <a:off x="2109668" y="3004626"/>
              <a:ext cx="151698" cy="2286"/>
            </a:xfrm>
            <a:custGeom>
              <a:avLst/>
              <a:gdLst>
                <a:gd name="connsiteX0" fmla="*/ 0 w 151698"/>
                <a:gd name="connsiteY0" fmla="*/ 0 h 2286"/>
                <a:gd name="connsiteX1" fmla="*/ 151699 w 151698"/>
                <a:gd name="connsiteY1" fmla="*/ 0 h 2286"/>
              </a:gdLst>
              <a:ahLst/>
              <a:cxnLst>
                <a:cxn ang="0">
                  <a:pos x="connsiteX0" y="connsiteY0"/>
                </a:cxn>
                <a:cxn ang="0">
                  <a:pos x="connsiteX1" y="connsiteY1"/>
                </a:cxn>
              </a:cxnLst>
              <a:rect l="l" t="t" r="r" b="b"/>
              <a:pathLst>
                <a:path w="151698" h="2286">
                  <a:moveTo>
                    <a:pt x="0" y="0"/>
                  </a:moveTo>
                  <a:lnTo>
                    <a:pt x="151699" y="0"/>
                  </a:lnTo>
                </a:path>
              </a:pathLst>
            </a:custGeom>
            <a:ln w="19050" cap="flat">
              <a:solidFill>
                <a:srgbClr val="F1F2F2"/>
              </a:solidFill>
              <a:prstDash val="solid"/>
              <a:round/>
            </a:ln>
          </p:spPr>
          <p:txBody>
            <a:bodyPr rtlCol="0" anchor="ctr"/>
            <a:lstStyle/>
            <a:p>
              <a:endParaRPr lang="en-US"/>
            </a:p>
          </p:txBody>
        </p:sp>
        <p:sp>
          <p:nvSpPr>
            <p:cNvPr id="19" name="Freeform: Shape 18">
              <a:extLst>
                <a:ext uri="{FF2B5EF4-FFF2-40B4-BE49-F238E27FC236}">
                  <a16:creationId xmlns:a16="http://schemas.microsoft.com/office/drawing/2014/main" id="{AD793E3B-F09C-422F-BAAA-8D877E5F84EC}"/>
                </a:ext>
              </a:extLst>
            </p:cNvPr>
            <p:cNvSpPr/>
            <p:nvPr/>
          </p:nvSpPr>
          <p:spPr>
            <a:xfrm>
              <a:off x="2229568" y="2880382"/>
              <a:ext cx="2286" cy="239984"/>
            </a:xfrm>
            <a:custGeom>
              <a:avLst/>
              <a:gdLst>
                <a:gd name="connsiteX0" fmla="*/ 0 w 2286"/>
                <a:gd name="connsiteY0" fmla="*/ 239984 h 239984"/>
                <a:gd name="connsiteX1" fmla="*/ 0 w 2286"/>
                <a:gd name="connsiteY1" fmla="*/ 0 h 239984"/>
              </a:gdLst>
              <a:ahLst/>
              <a:cxnLst>
                <a:cxn ang="0">
                  <a:pos x="connsiteX0" y="connsiteY0"/>
                </a:cxn>
                <a:cxn ang="0">
                  <a:pos x="connsiteX1" y="connsiteY1"/>
                </a:cxn>
              </a:cxnLst>
              <a:rect l="l" t="t" r="r" b="b"/>
              <a:pathLst>
                <a:path w="2286" h="239984">
                  <a:moveTo>
                    <a:pt x="0" y="239984"/>
                  </a:moveTo>
                  <a:lnTo>
                    <a:pt x="0" y="0"/>
                  </a:lnTo>
                </a:path>
              </a:pathLst>
            </a:custGeom>
            <a:ln w="19050" cap="flat">
              <a:solidFill>
                <a:srgbClr val="F1F2F2"/>
              </a:solidFill>
              <a:prstDash val="solid"/>
              <a:round/>
            </a:ln>
          </p:spPr>
          <p:txBody>
            <a:bodyPr rtlCol="0" anchor="ctr"/>
            <a:lstStyle/>
            <a:p>
              <a:endParaRPr lang="en-US"/>
            </a:p>
          </p:txBody>
        </p:sp>
        <p:sp>
          <p:nvSpPr>
            <p:cNvPr id="20" name="Freeform: Shape 19">
              <a:extLst>
                <a:ext uri="{FF2B5EF4-FFF2-40B4-BE49-F238E27FC236}">
                  <a16:creationId xmlns:a16="http://schemas.microsoft.com/office/drawing/2014/main" id="{5CA1488E-F4E9-4A0B-B55A-FEB3AFF99A83}"/>
                </a:ext>
              </a:extLst>
            </p:cNvPr>
            <p:cNvSpPr/>
            <p:nvPr/>
          </p:nvSpPr>
          <p:spPr>
            <a:xfrm>
              <a:off x="2119749" y="2929324"/>
              <a:ext cx="205442" cy="25536"/>
            </a:xfrm>
            <a:custGeom>
              <a:avLst/>
              <a:gdLst>
                <a:gd name="connsiteX0" fmla="*/ 0 w 205442"/>
                <a:gd name="connsiteY0" fmla="*/ 25536 h 25536"/>
                <a:gd name="connsiteX1" fmla="*/ 205443 w 205442"/>
                <a:gd name="connsiteY1" fmla="*/ 18335 h 25536"/>
              </a:gdLst>
              <a:ahLst/>
              <a:cxnLst>
                <a:cxn ang="0">
                  <a:pos x="connsiteX0" y="connsiteY0"/>
                </a:cxn>
                <a:cxn ang="0">
                  <a:pos x="connsiteX1" y="connsiteY1"/>
                </a:cxn>
              </a:cxnLst>
              <a:rect l="l" t="t" r="r" b="b"/>
              <a:pathLst>
                <a:path w="205442" h="25536">
                  <a:moveTo>
                    <a:pt x="0" y="25536"/>
                  </a:moveTo>
                  <a:cubicBezTo>
                    <a:pt x="0" y="25536"/>
                    <a:pt x="99281" y="-26768"/>
                    <a:pt x="205443" y="18335"/>
                  </a:cubicBezTo>
                </a:path>
              </a:pathLst>
            </a:custGeom>
            <a:noFill/>
            <a:ln w="19050" cap="flat">
              <a:solidFill>
                <a:srgbClr val="F1F2F2"/>
              </a:solidFill>
              <a:prstDash val="solid"/>
              <a:round/>
            </a:ln>
          </p:spPr>
          <p:txBody>
            <a:bodyPr rtlCol="0" anchor="ctr"/>
            <a:lstStyle/>
            <a:p>
              <a:endParaRPr lang="en-US"/>
            </a:p>
          </p:txBody>
        </p:sp>
        <p:sp>
          <p:nvSpPr>
            <p:cNvPr id="21" name="Freeform: Shape 20">
              <a:extLst>
                <a:ext uri="{FF2B5EF4-FFF2-40B4-BE49-F238E27FC236}">
                  <a16:creationId xmlns:a16="http://schemas.microsoft.com/office/drawing/2014/main" id="{4EEB5E95-89C0-4A2E-AE9F-A4E463BAA8C4}"/>
                </a:ext>
              </a:extLst>
            </p:cNvPr>
            <p:cNvSpPr/>
            <p:nvPr/>
          </p:nvSpPr>
          <p:spPr>
            <a:xfrm>
              <a:off x="2120892" y="3051009"/>
              <a:ext cx="217444" cy="25532"/>
            </a:xfrm>
            <a:custGeom>
              <a:avLst/>
              <a:gdLst>
                <a:gd name="connsiteX0" fmla="*/ 0 w 217444"/>
                <a:gd name="connsiteY0" fmla="*/ 0 h 25532"/>
                <a:gd name="connsiteX1" fmla="*/ 217444 w 217444"/>
                <a:gd name="connsiteY1" fmla="*/ 0 h 25532"/>
              </a:gdLst>
              <a:ahLst/>
              <a:cxnLst>
                <a:cxn ang="0">
                  <a:pos x="connsiteX0" y="connsiteY0"/>
                </a:cxn>
                <a:cxn ang="0">
                  <a:pos x="connsiteX1" y="connsiteY1"/>
                </a:cxn>
              </a:cxnLst>
              <a:rect l="l" t="t" r="r" b="b"/>
              <a:pathLst>
                <a:path w="217444" h="25532">
                  <a:moveTo>
                    <a:pt x="0" y="0"/>
                  </a:moveTo>
                  <a:cubicBezTo>
                    <a:pt x="0" y="0"/>
                    <a:pt x="105705" y="57447"/>
                    <a:pt x="217444" y="0"/>
                  </a:cubicBezTo>
                </a:path>
              </a:pathLst>
            </a:custGeom>
            <a:noFill/>
            <a:ln w="19050" cap="flat">
              <a:solidFill>
                <a:srgbClr val="F1F2F2"/>
              </a:solidFill>
              <a:prstDash val="solid"/>
              <a:round/>
            </a:ln>
          </p:spPr>
          <p:txBody>
            <a:bodyPr rtlCol="0" anchor="ctr"/>
            <a:lstStyle/>
            <a:p>
              <a:endParaRPr lang="en-US"/>
            </a:p>
          </p:txBody>
        </p:sp>
        <p:sp>
          <p:nvSpPr>
            <p:cNvPr id="22" name="Freeform: Shape 21">
              <a:extLst>
                <a:ext uri="{FF2B5EF4-FFF2-40B4-BE49-F238E27FC236}">
                  <a16:creationId xmlns:a16="http://schemas.microsoft.com/office/drawing/2014/main" id="{15C85662-6EBE-4E88-88FB-FBCE51268083}"/>
                </a:ext>
              </a:extLst>
            </p:cNvPr>
            <p:cNvSpPr/>
            <p:nvPr/>
          </p:nvSpPr>
          <p:spPr>
            <a:xfrm>
              <a:off x="2362248" y="3022549"/>
              <a:ext cx="13578" cy="43433"/>
            </a:xfrm>
            <a:custGeom>
              <a:avLst/>
              <a:gdLst>
                <a:gd name="connsiteX0" fmla="*/ 0 w 13578"/>
                <a:gd name="connsiteY0" fmla="*/ 43434 h 43433"/>
                <a:gd name="connsiteX1" fmla="*/ 13579 w 13578"/>
                <a:gd name="connsiteY1" fmla="*/ 0 h 43433"/>
              </a:gdLst>
              <a:ahLst/>
              <a:cxnLst>
                <a:cxn ang="0">
                  <a:pos x="connsiteX0" y="connsiteY0"/>
                </a:cxn>
                <a:cxn ang="0">
                  <a:pos x="connsiteX1" y="connsiteY1"/>
                </a:cxn>
              </a:cxnLst>
              <a:rect l="l" t="t" r="r" b="b"/>
              <a:pathLst>
                <a:path w="13578" h="43433">
                  <a:moveTo>
                    <a:pt x="0" y="43434"/>
                  </a:moveTo>
                  <a:lnTo>
                    <a:pt x="13579" y="0"/>
                  </a:lnTo>
                </a:path>
              </a:pathLst>
            </a:custGeom>
            <a:ln w="19050" cap="flat">
              <a:solidFill>
                <a:srgbClr val="FF9900"/>
              </a:solidFill>
              <a:prstDash val="solid"/>
              <a:round/>
            </a:ln>
          </p:spPr>
          <p:txBody>
            <a:bodyPr rtlCol="0" anchor="ctr"/>
            <a:lstStyle/>
            <a:p>
              <a:endParaRPr lang="en-US"/>
            </a:p>
          </p:txBody>
        </p:sp>
        <p:sp>
          <p:nvSpPr>
            <p:cNvPr id="23" name="Freeform: Shape 22">
              <a:extLst>
                <a:ext uri="{FF2B5EF4-FFF2-40B4-BE49-F238E27FC236}">
                  <a16:creationId xmlns:a16="http://schemas.microsoft.com/office/drawing/2014/main" id="{7A9F5ED2-601E-4BC1-855E-AE6BE5AC0F1E}"/>
                </a:ext>
              </a:extLst>
            </p:cNvPr>
            <p:cNvSpPr/>
            <p:nvPr/>
          </p:nvSpPr>
          <p:spPr>
            <a:xfrm>
              <a:off x="2308664" y="3003529"/>
              <a:ext cx="52555" cy="2286"/>
            </a:xfrm>
            <a:custGeom>
              <a:avLst/>
              <a:gdLst>
                <a:gd name="connsiteX0" fmla="*/ 0 w 52555"/>
                <a:gd name="connsiteY0" fmla="*/ 0 h 2286"/>
                <a:gd name="connsiteX1" fmla="*/ 52555 w 52555"/>
                <a:gd name="connsiteY1" fmla="*/ 0 h 2286"/>
              </a:gdLst>
              <a:ahLst/>
              <a:cxnLst>
                <a:cxn ang="0">
                  <a:pos x="connsiteX0" y="connsiteY0"/>
                </a:cxn>
                <a:cxn ang="0">
                  <a:pos x="connsiteX1" y="connsiteY1"/>
                </a:cxn>
              </a:cxnLst>
              <a:rect l="l" t="t" r="r" b="b"/>
              <a:pathLst>
                <a:path w="52555" h="2286">
                  <a:moveTo>
                    <a:pt x="0" y="0"/>
                  </a:moveTo>
                  <a:lnTo>
                    <a:pt x="52555" y="0"/>
                  </a:lnTo>
                </a:path>
              </a:pathLst>
            </a:custGeom>
            <a:ln w="19050" cap="flat">
              <a:solidFill>
                <a:srgbClr val="FF9900"/>
              </a:solidFill>
              <a:prstDash val="solid"/>
              <a:round/>
            </a:ln>
          </p:spPr>
          <p:txBody>
            <a:bodyPr rtlCol="0" anchor="ctr"/>
            <a:lstStyle/>
            <a:p>
              <a:endParaRPr lang="en-US"/>
            </a:p>
          </p:txBody>
        </p:sp>
        <p:sp>
          <p:nvSpPr>
            <p:cNvPr id="24" name="Freeform: Shape 23">
              <a:extLst>
                <a:ext uri="{FF2B5EF4-FFF2-40B4-BE49-F238E27FC236}">
                  <a16:creationId xmlns:a16="http://schemas.microsoft.com/office/drawing/2014/main" id="{F4B676F1-34D5-439B-A8FE-E91CA14E37F0}"/>
                </a:ext>
              </a:extLst>
            </p:cNvPr>
            <p:cNvSpPr/>
            <p:nvPr/>
          </p:nvSpPr>
          <p:spPr>
            <a:xfrm>
              <a:off x="2347595" y="2923725"/>
              <a:ext cx="27249" cy="53743"/>
            </a:xfrm>
            <a:custGeom>
              <a:avLst/>
              <a:gdLst>
                <a:gd name="connsiteX0" fmla="*/ 0 w 27249"/>
                <a:gd name="connsiteY0" fmla="*/ 0 h 53743"/>
                <a:gd name="connsiteX1" fmla="*/ 27249 w 27249"/>
                <a:gd name="connsiteY1" fmla="*/ 53744 h 53743"/>
              </a:gdLst>
              <a:ahLst/>
              <a:cxnLst>
                <a:cxn ang="0">
                  <a:pos x="connsiteX0" y="connsiteY0"/>
                </a:cxn>
                <a:cxn ang="0">
                  <a:pos x="connsiteX1" y="connsiteY1"/>
                </a:cxn>
              </a:cxnLst>
              <a:rect l="l" t="t" r="r" b="b"/>
              <a:pathLst>
                <a:path w="27249" h="53743">
                  <a:moveTo>
                    <a:pt x="0" y="0"/>
                  </a:moveTo>
                  <a:lnTo>
                    <a:pt x="27249" y="53744"/>
                  </a:lnTo>
                </a:path>
              </a:pathLst>
            </a:custGeom>
            <a:ln w="19050" cap="flat">
              <a:solidFill>
                <a:srgbClr val="FF9900"/>
              </a:solidFill>
              <a:prstDash val="solid"/>
              <a:round/>
            </a:ln>
          </p:spPr>
          <p:txBody>
            <a:bodyPr rtlCol="0" anchor="ctr"/>
            <a:lstStyle/>
            <a:p>
              <a:endParaRPr lang="en-US" dirty="0"/>
            </a:p>
          </p:txBody>
        </p:sp>
        <p:sp>
          <p:nvSpPr>
            <p:cNvPr id="25" name="Freeform: Shape 24">
              <a:extLst>
                <a:ext uri="{FF2B5EF4-FFF2-40B4-BE49-F238E27FC236}">
                  <a16:creationId xmlns:a16="http://schemas.microsoft.com/office/drawing/2014/main" id="{DE5F5517-68C2-455D-A01B-B273F57115E2}"/>
                </a:ext>
              </a:extLst>
            </p:cNvPr>
            <p:cNvSpPr/>
            <p:nvPr/>
          </p:nvSpPr>
          <p:spPr>
            <a:xfrm>
              <a:off x="2396126" y="2949420"/>
              <a:ext cx="21282" cy="28049"/>
            </a:xfrm>
            <a:custGeom>
              <a:avLst/>
              <a:gdLst>
                <a:gd name="connsiteX0" fmla="*/ 21283 w 21282"/>
                <a:gd name="connsiteY0" fmla="*/ 0 h 28049"/>
                <a:gd name="connsiteX1" fmla="*/ 0 w 21282"/>
                <a:gd name="connsiteY1" fmla="*/ 28049 h 28049"/>
              </a:gdLst>
              <a:ahLst/>
              <a:cxnLst>
                <a:cxn ang="0">
                  <a:pos x="connsiteX0" y="connsiteY0"/>
                </a:cxn>
                <a:cxn ang="0">
                  <a:pos x="connsiteX1" y="connsiteY1"/>
                </a:cxn>
              </a:cxnLst>
              <a:rect l="l" t="t" r="r" b="b"/>
              <a:pathLst>
                <a:path w="21282" h="28049">
                  <a:moveTo>
                    <a:pt x="21283" y="0"/>
                  </a:moveTo>
                  <a:lnTo>
                    <a:pt x="0" y="28049"/>
                  </a:lnTo>
                </a:path>
              </a:pathLst>
            </a:custGeom>
            <a:ln w="19050" cap="flat">
              <a:solidFill>
                <a:srgbClr val="FF9900"/>
              </a:solidFill>
              <a:prstDash val="solid"/>
              <a:round/>
            </a:ln>
          </p:spPr>
          <p:txBody>
            <a:bodyPr rtlCol="0" anchor="ctr"/>
            <a:lstStyle/>
            <a:p>
              <a:endParaRPr lang="en-US"/>
            </a:p>
          </p:txBody>
        </p:sp>
        <p:sp>
          <p:nvSpPr>
            <p:cNvPr id="26" name="Freeform: Shape 25">
              <a:extLst>
                <a:ext uri="{FF2B5EF4-FFF2-40B4-BE49-F238E27FC236}">
                  <a16:creationId xmlns:a16="http://schemas.microsoft.com/office/drawing/2014/main" id="{8564B4B4-4B0C-434A-AE01-54C5BF8F6AE4}"/>
                </a:ext>
              </a:extLst>
            </p:cNvPr>
            <p:cNvSpPr/>
            <p:nvPr/>
          </p:nvSpPr>
          <p:spPr>
            <a:xfrm>
              <a:off x="2359962" y="2975411"/>
              <a:ext cx="48646" cy="48646"/>
            </a:xfrm>
            <a:custGeom>
              <a:avLst/>
              <a:gdLst>
                <a:gd name="connsiteX0" fmla="*/ 48646 w 48646"/>
                <a:gd name="connsiteY0" fmla="*/ 24323 h 48646"/>
                <a:gd name="connsiteX1" fmla="*/ 24323 w 48646"/>
                <a:gd name="connsiteY1" fmla="*/ 48646 h 48646"/>
                <a:gd name="connsiteX2" fmla="*/ 0 w 48646"/>
                <a:gd name="connsiteY2" fmla="*/ 24323 h 48646"/>
                <a:gd name="connsiteX3" fmla="*/ 24323 w 48646"/>
                <a:gd name="connsiteY3" fmla="*/ 0 h 48646"/>
                <a:gd name="connsiteX4" fmla="*/ 48646 w 48646"/>
                <a:gd name="connsiteY4" fmla="*/ 24323 h 486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46" h="48646">
                  <a:moveTo>
                    <a:pt x="48646" y="24323"/>
                  </a:moveTo>
                  <a:cubicBezTo>
                    <a:pt x="48646" y="37756"/>
                    <a:pt x="37756" y="48646"/>
                    <a:pt x="24323" y="48646"/>
                  </a:cubicBezTo>
                  <a:cubicBezTo>
                    <a:pt x="10890" y="48646"/>
                    <a:pt x="0" y="37756"/>
                    <a:pt x="0" y="24323"/>
                  </a:cubicBezTo>
                  <a:cubicBezTo>
                    <a:pt x="0" y="10890"/>
                    <a:pt x="10890" y="0"/>
                    <a:pt x="24323" y="0"/>
                  </a:cubicBezTo>
                  <a:cubicBezTo>
                    <a:pt x="37756" y="0"/>
                    <a:pt x="48646" y="10890"/>
                    <a:pt x="48646" y="24323"/>
                  </a:cubicBezTo>
                  <a:close/>
                </a:path>
              </a:pathLst>
            </a:custGeom>
            <a:noFill/>
            <a:ln w="19050" cap="flat">
              <a:solidFill>
                <a:srgbClr val="FF9900"/>
              </a:solidFill>
              <a:prstDash val="solid"/>
              <a:round/>
            </a:ln>
          </p:spPr>
          <p:txBody>
            <a:bodyPr rtlCol="0" anchor="ctr"/>
            <a:lstStyle/>
            <a:p>
              <a:endParaRPr lang="en-US"/>
            </a:p>
          </p:txBody>
        </p:sp>
        <p:sp>
          <p:nvSpPr>
            <p:cNvPr id="27" name="Freeform: Shape 26">
              <a:extLst>
                <a:ext uri="{FF2B5EF4-FFF2-40B4-BE49-F238E27FC236}">
                  <a16:creationId xmlns:a16="http://schemas.microsoft.com/office/drawing/2014/main" id="{9B191B6D-51CD-40AF-A258-8DB452FED5B9}"/>
                </a:ext>
              </a:extLst>
            </p:cNvPr>
            <p:cNvSpPr/>
            <p:nvPr/>
          </p:nvSpPr>
          <p:spPr>
            <a:xfrm>
              <a:off x="2282032" y="2991413"/>
              <a:ext cx="26700" cy="26700"/>
            </a:xfrm>
            <a:custGeom>
              <a:avLst/>
              <a:gdLst>
                <a:gd name="connsiteX0" fmla="*/ 26700 w 26700"/>
                <a:gd name="connsiteY0" fmla="*/ 13350 h 26700"/>
                <a:gd name="connsiteX1" fmla="*/ 13350 w 26700"/>
                <a:gd name="connsiteY1" fmla="*/ 26700 h 26700"/>
                <a:gd name="connsiteX2" fmla="*/ 0 w 26700"/>
                <a:gd name="connsiteY2" fmla="*/ 13350 h 26700"/>
                <a:gd name="connsiteX3" fmla="*/ 13350 w 26700"/>
                <a:gd name="connsiteY3" fmla="*/ 0 h 26700"/>
                <a:gd name="connsiteX4" fmla="*/ 26700 w 26700"/>
                <a:gd name="connsiteY4" fmla="*/ 13350 h 26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00" h="26700">
                  <a:moveTo>
                    <a:pt x="26700" y="13350"/>
                  </a:moveTo>
                  <a:cubicBezTo>
                    <a:pt x="26700" y="20723"/>
                    <a:pt x="20723" y="26700"/>
                    <a:pt x="13350" y="26700"/>
                  </a:cubicBezTo>
                  <a:cubicBezTo>
                    <a:pt x="5977" y="26700"/>
                    <a:pt x="0" y="20723"/>
                    <a:pt x="0" y="13350"/>
                  </a:cubicBezTo>
                  <a:cubicBezTo>
                    <a:pt x="0" y="5977"/>
                    <a:pt x="5977" y="0"/>
                    <a:pt x="13350" y="0"/>
                  </a:cubicBezTo>
                  <a:cubicBezTo>
                    <a:pt x="20723" y="0"/>
                    <a:pt x="26700" y="5977"/>
                    <a:pt x="26700" y="13350"/>
                  </a:cubicBezTo>
                  <a:close/>
                </a:path>
              </a:pathLst>
            </a:custGeom>
            <a:noFill/>
            <a:ln w="19050" cap="flat">
              <a:solidFill>
                <a:srgbClr val="FF9900"/>
              </a:solidFill>
              <a:prstDash val="solid"/>
              <a:round/>
            </a:ln>
          </p:spPr>
          <p:txBody>
            <a:bodyPr rtlCol="0" anchor="ctr"/>
            <a:lstStyle/>
            <a:p>
              <a:endParaRPr lang="en-US"/>
            </a:p>
          </p:txBody>
        </p:sp>
        <p:sp>
          <p:nvSpPr>
            <p:cNvPr id="28" name="Freeform: Shape 27">
              <a:extLst>
                <a:ext uri="{FF2B5EF4-FFF2-40B4-BE49-F238E27FC236}">
                  <a16:creationId xmlns:a16="http://schemas.microsoft.com/office/drawing/2014/main" id="{4B8E609F-8A75-4CAF-9D3B-0324382A6021}"/>
                </a:ext>
              </a:extLst>
            </p:cNvPr>
            <p:cNvSpPr/>
            <p:nvPr/>
          </p:nvSpPr>
          <p:spPr>
            <a:xfrm>
              <a:off x="2327752" y="2897230"/>
              <a:ext cx="26700" cy="26700"/>
            </a:xfrm>
            <a:custGeom>
              <a:avLst/>
              <a:gdLst>
                <a:gd name="connsiteX0" fmla="*/ 26700 w 26700"/>
                <a:gd name="connsiteY0" fmla="*/ 13350 h 26700"/>
                <a:gd name="connsiteX1" fmla="*/ 13350 w 26700"/>
                <a:gd name="connsiteY1" fmla="*/ 26700 h 26700"/>
                <a:gd name="connsiteX2" fmla="*/ 0 w 26700"/>
                <a:gd name="connsiteY2" fmla="*/ 13350 h 26700"/>
                <a:gd name="connsiteX3" fmla="*/ 13350 w 26700"/>
                <a:gd name="connsiteY3" fmla="*/ 0 h 26700"/>
                <a:gd name="connsiteX4" fmla="*/ 26700 w 26700"/>
                <a:gd name="connsiteY4" fmla="*/ 13350 h 26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00" h="26700">
                  <a:moveTo>
                    <a:pt x="26700" y="13350"/>
                  </a:moveTo>
                  <a:cubicBezTo>
                    <a:pt x="26700" y="20723"/>
                    <a:pt x="20723" y="26700"/>
                    <a:pt x="13350" y="26700"/>
                  </a:cubicBezTo>
                  <a:cubicBezTo>
                    <a:pt x="5977" y="26700"/>
                    <a:pt x="0" y="20723"/>
                    <a:pt x="0" y="13350"/>
                  </a:cubicBezTo>
                  <a:cubicBezTo>
                    <a:pt x="0" y="5977"/>
                    <a:pt x="5977" y="0"/>
                    <a:pt x="13350" y="0"/>
                  </a:cubicBezTo>
                  <a:cubicBezTo>
                    <a:pt x="20723" y="0"/>
                    <a:pt x="26700" y="5977"/>
                    <a:pt x="26700" y="13350"/>
                  </a:cubicBezTo>
                  <a:close/>
                </a:path>
              </a:pathLst>
            </a:custGeom>
            <a:noFill/>
            <a:ln w="19050" cap="flat">
              <a:solidFill>
                <a:srgbClr val="FF9900"/>
              </a:solidFill>
              <a:prstDash val="solid"/>
              <a:round/>
            </a:ln>
          </p:spPr>
          <p:txBody>
            <a:bodyPr rtlCol="0" anchor="ctr"/>
            <a:lstStyle/>
            <a:p>
              <a:endParaRPr lang="en-US"/>
            </a:p>
          </p:txBody>
        </p:sp>
        <p:sp>
          <p:nvSpPr>
            <p:cNvPr id="29" name="Freeform: Shape 28">
              <a:extLst>
                <a:ext uri="{FF2B5EF4-FFF2-40B4-BE49-F238E27FC236}">
                  <a16:creationId xmlns:a16="http://schemas.microsoft.com/office/drawing/2014/main" id="{CDE55972-F6BA-4B89-9531-BE51C93D7924}"/>
                </a:ext>
              </a:extLst>
            </p:cNvPr>
            <p:cNvSpPr/>
            <p:nvPr/>
          </p:nvSpPr>
          <p:spPr>
            <a:xfrm>
              <a:off x="2405087" y="3011576"/>
              <a:ext cx="51732" cy="30883"/>
            </a:xfrm>
            <a:custGeom>
              <a:avLst/>
              <a:gdLst>
                <a:gd name="connsiteX0" fmla="*/ 51732 w 51732"/>
                <a:gd name="connsiteY0" fmla="*/ 30884 h 30883"/>
                <a:gd name="connsiteX1" fmla="*/ 0 w 51732"/>
                <a:gd name="connsiteY1" fmla="*/ 0 h 30883"/>
              </a:gdLst>
              <a:ahLst/>
              <a:cxnLst>
                <a:cxn ang="0">
                  <a:pos x="connsiteX0" y="connsiteY0"/>
                </a:cxn>
                <a:cxn ang="0">
                  <a:pos x="connsiteX1" y="connsiteY1"/>
                </a:cxn>
              </a:cxnLst>
              <a:rect l="l" t="t" r="r" b="b"/>
              <a:pathLst>
                <a:path w="51732" h="30883">
                  <a:moveTo>
                    <a:pt x="51732" y="30884"/>
                  </a:moveTo>
                  <a:lnTo>
                    <a:pt x="0" y="0"/>
                  </a:lnTo>
                </a:path>
              </a:pathLst>
            </a:custGeom>
            <a:ln w="19050" cap="flat">
              <a:solidFill>
                <a:srgbClr val="FF9900"/>
              </a:solidFill>
              <a:prstDash val="solid"/>
              <a:round/>
            </a:ln>
          </p:spPr>
          <p:txBody>
            <a:bodyPr rtlCol="0" anchor="ctr"/>
            <a:lstStyle/>
            <a:p>
              <a:endParaRPr lang="en-US"/>
            </a:p>
          </p:txBody>
        </p:sp>
        <p:sp>
          <p:nvSpPr>
            <p:cNvPr id="30" name="Freeform: Shape 29">
              <a:extLst>
                <a:ext uri="{FF2B5EF4-FFF2-40B4-BE49-F238E27FC236}">
                  <a16:creationId xmlns:a16="http://schemas.microsoft.com/office/drawing/2014/main" id="{CC3E459A-C0F6-4E8E-92C6-1E8DB3F6FD46}"/>
                </a:ext>
              </a:extLst>
            </p:cNvPr>
            <p:cNvSpPr/>
            <p:nvPr/>
          </p:nvSpPr>
          <p:spPr>
            <a:xfrm>
              <a:off x="2455951" y="3036768"/>
              <a:ext cx="26700" cy="26700"/>
            </a:xfrm>
            <a:custGeom>
              <a:avLst/>
              <a:gdLst>
                <a:gd name="connsiteX0" fmla="*/ 26700 w 26700"/>
                <a:gd name="connsiteY0" fmla="*/ 13350 h 26700"/>
                <a:gd name="connsiteX1" fmla="*/ 13350 w 26700"/>
                <a:gd name="connsiteY1" fmla="*/ 26700 h 26700"/>
                <a:gd name="connsiteX2" fmla="*/ 0 w 26700"/>
                <a:gd name="connsiteY2" fmla="*/ 13350 h 26700"/>
                <a:gd name="connsiteX3" fmla="*/ 13350 w 26700"/>
                <a:gd name="connsiteY3" fmla="*/ 0 h 26700"/>
                <a:gd name="connsiteX4" fmla="*/ 26700 w 26700"/>
                <a:gd name="connsiteY4" fmla="*/ 13350 h 26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00" h="26700">
                  <a:moveTo>
                    <a:pt x="26700" y="13350"/>
                  </a:moveTo>
                  <a:cubicBezTo>
                    <a:pt x="26700" y="20723"/>
                    <a:pt x="20723" y="26700"/>
                    <a:pt x="13350" y="26700"/>
                  </a:cubicBezTo>
                  <a:cubicBezTo>
                    <a:pt x="5977" y="26700"/>
                    <a:pt x="0" y="20723"/>
                    <a:pt x="0" y="13350"/>
                  </a:cubicBezTo>
                  <a:cubicBezTo>
                    <a:pt x="0" y="5977"/>
                    <a:pt x="5977" y="0"/>
                    <a:pt x="13350" y="0"/>
                  </a:cubicBezTo>
                  <a:cubicBezTo>
                    <a:pt x="20723" y="0"/>
                    <a:pt x="26700" y="5977"/>
                    <a:pt x="26700" y="13350"/>
                  </a:cubicBezTo>
                  <a:close/>
                </a:path>
              </a:pathLst>
            </a:custGeom>
            <a:noFill/>
            <a:ln w="19050" cap="flat">
              <a:solidFill>
                <a:srgbClr val="FF9900"/>
              </a:solidFill>
              <a:prstDash val="solid"/>
              <a:round/>
            </a:ln>
          </p:spPr>
          <p:txBody>
            <a:bodyPr rtlCol="0" anchor="ctr"/>
            <a:lstStyle/>
            <a:p>
              <a:endParaRPr lang="en-US"/>
            </a:p>
          </p:txBody>
        </p:sp>
        <p:sp>
          <p:nvSpPr>
            <p:cNvPr id="31" name="Freeform: Shape 30">
              <a:extLst>
                <a:ext uri="{FF2B5EF4-FFF2-40B4-BE49-F238E27FC236}">
                  <a16:creationId xmlns:a16="http://schemas.microsoft.com/office/drawing/2014/main" id="{A2B170B7-E23C-4A7A-8699-191B9B6AD6E3}"/>
                </a:ext>
              </a:extLst>
            </p:cNvPr>
            <p:cNvSpPr/>
            <p:nvPr/>
          </p:nvSpPr>
          <p:spPr>
            <a:xfrm>
              <a:off x="2344851" y="3065320"/>
              <a:ext cx="26700" cy="26700"/>
            </a:xfrm>
            <a:custGeom>
              <a:avLst/>
              <a:gdLst>
                <a:gd name="connsiteX0" fmla="*/ 26700 w 26700"/>
                <a:gd name="connsiteY0" fmla="*/ 13350 h 26700"/>
                <a:gd name="connsiteX1" fmla="*/ 13350 w 26700"/>
                <a:gd name="connsiteY1" fmla="*/ 26700 h 26700"/>
                <a:gd name="connsiteX2" fmla="*/ 0 w 26700"/>
                <a:gd name="connsiteY2" fmla="*/ 13350 h 26700"/>
                <a:gd name="connsiteX3" fmla="*/ 13350 w 26700"/>
                <a:gd name="connsiteY3" fmla="*/ 0 h 26700"/>
                <a:gd name="connsiteX4" fmla="*/ 26700 w 26700"/>
                <a:gd name="connsiteY4" fmla="*/ 13350 h 26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00" h="26700">
                  <a:moveTo>
                    <a:pt x="26700" y="13350"/>
                  </a:moveTo>
                  <a:cubicBezTo>
                    <a:pt x="26700" y="20723"/>
                    <a:pt x="20723" y="26700"/>
                    <a:pt x="13350" y="26700"/>
                  </a:cubicBezTo>
                  <a:cubicBezTo>
                    <a:pt x="5977" y="26700"/>
                    <a:pt x="0" y="20723"/>
                    <a:pt x="0" y="13350"/>
                  </a:cubicBezTo>
                  <a:cubicBezTo>
                    <a:pt x="0" y="5977"/>
                    <a:pt x="5977" y="0"/>
                    <a:pt x="13350" y="0"/>
                  </a:cubicBezTo>
                  <a:cubicBezTo>
                    <a:pt x="20723" y="0"/>
                    <a:pt x="26700" y="5977"/>
                    <a:pt x="26700" y="13350"/>
                  </a:cubicBezTo>
                  <a:close/>
                </a:path>
              </a:pathLst>
            </a:custGeom>
            <a:noFill/>
            <a:ln w="19050" cap="flat">
              <a:solidFill>
                <a:srgbClr val="FF9900"/>
              </a:solidFill>
              <a:prstDash val="solid"/>
              <a:round/>
            </a:ln>
          </p:spPr>
          <p:txBody>
            <a:bodyPr rtlCol="0" anchor="ctr"/>
            <a:lstStyle/>
            <a:p>
              <a:endParaRPr lang="en-US"/>
            </a:p>
          </p:txBody>
        </p:sp>
        <p:sp>
          <p:nvSpPr>
            <p:cNvPr id="32" name="Freeform: Shape 31">
              <a:extLst>
                <a:ext uri="{FF2B5EF4-FFF2-40B4-BE49-F238E27FC236}">
                  <a16:creationId xmlns:a16="http://schemas.microsoft.com/office/drawing/2014/main" id="{2A462A57-5550-4B6E-BF5D-28B9813514B1}"/>
                </a:ext>
              </a:extLst>
            </p:cNvPr>
            <p:cNvSpPr/>
            <p:nvPr/>
          </p:nvSpPr>
          <p:spPr>
            <a:xfrm>
              <a:off x="2412128" y="2925485"/>
              <a:ext cx="26700" cy="26700"/>
            </a:xfrm>
            <a:custGeom>
              <a:avLst/>
              <a:gdLst>
                <a:gd name="connsiteX0" fmla="*/ 26700 w 26700"/>
                <a:gd name="connsiteY0" fmla="*/ 13350 h 26700"/>
                <a:gd name="connsiteX1" fmla="*/ 13350 w 26700"/>
                <a:gd name="connsiteY1" fmla="*/ 26700 h 26700"/>
                <a:gd name="connsiteX2" fmla="*/ 0 w 26700"/>
                <a:gd name="connsiteY2" fmla="*/ 13350 h 26700"/>
                <a:gd name="connsiteX3" fmla="*/ 13350 w 26700"/>
                <a:gd name="connsiteY3" fmla="*/ 0 h 26700"/>
                <a:gd name="connsiteX4" fmla="*/ 26700 w 26700"/>
                <a:gd name="connsiteY4" fmla="*/ 13350 h 26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00" h="26700">
                  <a:moveTo>
                    <a:pt x="26700" y="13350"/>
                  </a:moveTo>
                  <a:cubicBezTo>
                    <a:pt x="26700" y="20723"/>
                    <a:pt x="20723" y="26700"/>
                    <a:pt x="13350" y="26700"/>
                  </a:cubicBezTo>
                  <a:cubicBezTo>
                    <a:pt x="5977" y="26700"/>
                    <a:pt x="0" y="20723"/>
                    <a:pt x="0" y="13350"/>
                  </a:cubicBezTo>
                  <a:cubicBezTo>
                    <a:pt x="0" y="5977"/>
                    <a:pt x="5977" y="0"/>
                    <a:pt x="13350" y="0"/>
                  </a:cubicBezTo>
                  <a:cubicBezTo>
                    <a:pt x="20723" y="0"/>
                    <a:pt x="26700" y="5977"/>
                    <a:pt x="26700" y="13350"/>
                  </a:cubicBezTo>
                  <a:close/>
                </a:path>
              </a:pathLst>
            </a:custGeom>
            <a:noFill/>
            <a:ln w="19050" cap="flat">
              <a:solidFill>
                <a:srgbClr val="FF9900"/>
              </a:solidFill>
              <a:prstDash val="solid"/>
              <a:round/>
            </a:ln>
          </p:spPr>
          <p:txBody>
            <a:bodyPr rtlCol="0" anchor="ctr"/>
            <a:lstStyle/>
            <a:p>
              <a:endParaRPr lang="en-US"/>
            </a:p>
          </p:txBody>
        </p:sp>
      </p:grpSp>
      <p:grpSp>
        <p:nvGrpSpPr>
          <p:cNvPr id="33" name="Graphic 5115">
            <a:extLst>
              <a:ext uri="{FF2B5EF4-FFF2-40B4-BE49-F238E27FC236}">
                <a16:creationId xmlns:a16="http://schemas.microsoft.com/office/drawing/2014/main" id="{C96079A3-AA1F-4BC5-96FE-B398CCB9CFCD}"/>
              </a:ext>
            </a:extLst>
          </p:cNvPr>
          <p:cNvGrpSpPr/>
          <p:nvPr/>
        </p:nvGrpSpPr>
        <p:grpSpPr>
          <a:xfrm>
            <a:off x="3971176" y="1485530"/>
            <a:ext cx="1197980" cy="1197980"/>
            <a:chOff x="8847308" y="6858000"/>
            <a:chExt cx="1905000" cy="1905000"/>
          </a:xfrm>
        </p:grpSpPr>
        <p:sp>
          <p:nvSpPr>
            <p:cNvPr id="34" name="Freeform: Shape 33">
              <a:extLst>
                <a:ext uri="{FF2B5EF4-FFF2-40B4-BE49-F238E27FC236}">
                  <a16:creationId xmlns:a16="http://schemas.microsoft.com/office/drawing/2014/main" id="{32217C65-BB6A-42D6-8A2A-4682843B3465}"/>
                </a:ext>
              </a:extLst>
            </p:cNvPr>
            <p:cNvSpPr/>
            <p:nvPr/>
          </p:nvSpPr>
          <p:spPr>
            <a:xfrm>
              <a:off x="9100006" y="7944993"/>
              <a:ext cx="231267" cy="407574"/>
            </a:xfrm>
            <a:custGeom>
              <a:avLst/>
              <a:gdLst>
                <a:gd name="connsiteX0" fmla="*/ 0 w 231267"/>
                <a:gd name="connsiteY0" fmla="*/ 0 h 407574"/>
                <a:gd name="connsiteX1" fmla="*/ 231267 w 231267"/>
                <a:gd name="connsiteY1" fmla="*/ 407575 h 407574"/>
              </a:gdLst>
              <a:ahLst/>
              <a:cxnLst>
                <a:cxn ang="0">
                  <a:pos x="connsiteX0" y="connsiteY0"/>
                </a:cxn>
                <a:cxn ang="0">
                  <a:pos x="connsiteX1" y="connsiteY1"/>
                </a:cxn>
              </a:cxnLst>
              <a:rect l="l" t="t" r="r" b="b"/>
              <a:pathLst>
                <a:path w="231267" h="407574">
                  <a:moveTo>
                    <a:pt x="0" y="0"/>
                  </a:moveTo>
                  <a:cubicBezTo>
                    <a:pt x="22669" y="128111"/>
                    <a:pt x="82106" y="289941"/>
                    <a:pt x="231267" y="407575"/>
                  </a:cubicBezTo>
                </a:path>
              </a:pathLst>
            </a:custGeom>
            <a:noFill/>
            <a:ln w="19050" cap="flat">
              <a:solidFill>
                <a:srgbClr val="F1F2F2"/>
              </a:solidFill>
              <a:prstDash val="solid"/>
              <a:round/>
            </a:ln>
          </p:spPr>
          <p:txBody>
            <a:bodyPr rtlCol="0" anchor="ctr"/>
            <a:lstStyle/>
            <a:p>
              <a:endParaRPr lang="en-US" dirty="0"/>
            </a:p>
          </p:txBody>
        </p:sp>
        <p:sp>
          <p:nvSpPr>
            <p:cNvPr id="35" name="Freeform: Shape 34">
              <a:extLst>
                <a:ext uri="{FF2B5EF4-FFF2-40B4-BE49-F238E27FC236}">
                  <a16:creationId xmlns:a16="http://schemas.microsoft.com/office/drawing/2014/main" id="{E3577BF8-543B-4599-B724-9CA55B492FCD}"/>
                </a:ext>
              </a:extLst>
            </p:cNvPr>
            <p:cNvSpPr/>
            <p:nvPr/>
          </p:nvSpPr>
          <p:spPr>
            <a:xfrm>
              <a:off x="9086757" y="7175944"/>
              <a:ext cx="388057" cy="676274"/>
            </a:xfrm>
            <a:custGeom>
              <a:avLst/>
              <a:gdLst>
                <a:gd name="connsiteX0" fmla="*/ 388058 w 388057"/>
                <a:gd name="connsiteY0" fmla="*/ 0 h 676274"/>
                <a:gd name="connsiteX1" fmla="*/ 354149 w 388057"/>
                <a:gd name="connsiteY1" fmla="*/ 19050 h 676274"/>
                <a:gd name="connsiteX2" fmla="*/ 2676 w 388057"/>
                <a:gd name="connsiteY2" fmla="*/ 561975 h 676274"/>
                <a:gd name="connsiteX3" fmla="*/ 2009 w 388057"/>
                <a:gd name="connsiteY3" fmla="*/ 676275 h 676274"/>
              </a:gdLst>
              <a:ahLst/>
              <a:cxnLst>
                <a:cxn ang="0">
                  <a:pos x="connsiteX0" y="connsiteY0"/>
                </a:cxn>
                <a:cxn ang="0">
                  <a:pos x="connsiteX1" y="connsiteY1"/>
                </a:cxn>
                <a:cxn ang="0">
                  <a:pos x="connsiteX2" y="connsiteY2"/>
                </a:cxn>
                <a:cxn ang="0">
                  <a:pos x="connsiteX3" y="connsiteY3"/>
                </a:cxn>
              </a:cxnLst>
              <a:rect l="l" t="t" r="r" b="b"/>
              <a:pathLst>
                <a:path w="388057" h="676274">
                  <a:moveTo>
                    <a:pt x="388058" y="0"/>
                  </a:moveTo>
                  <a:cubicBezTo>
                    <a:pt x="376818" y="5905"/>
                    <a:pt x="365483" y="12097"/>
                    <a:pt x="354149" y="19050"/>
                  </a:cubicBezTo>
                  <a:cubicBezTo>
                    <a:pt x="204130" y="105823"/>
                    <a:pt x="29537" y="299656"/>
                    <a:pt x="2676" y="561975"/>
                  </a:cubicBezTo>
                  <a:cubicBezTo>
                    <a:pt x="-654" y="599993"/>
                    <a:pt x="-877" y="638220"/>
                    <a:pt x="2009" y="676275"/>
                  </a:cubicBezTo>
                </a:path>
              </a:pathLst>
            </a:custGeom>
            <a:noFill/>
            <a:ln w="19050" cap="flat">
              <a:solidFill>
                <a:srgbClr val="F1F2F2"/>
              </a:solidFill>
              <a:prstDash val="solid"/>
              <a:round/>
            </a:ln>
          </p:spPr>
          <p:txBody>
            <a:bodyPr rtlCol="0" anchor="ctr"/>
            <a:lstStyle/>
            <a:p>
              <a:endParaRPr lang="en-US" dirty="0"/>
            </a:p>
          </p:txBody>
        </p:sp>
        <p:sp>
          <p:nvSpPr>
            <p:cNvPr id="36" name="Freeform: Shape 35">
              <a:extLst>
                <a:ext uri="{FF2B5EF4-FFF2-40B4-BE49-F238E27FC236}">
                  <a16:creationId xmlns:a16="http://schemas.microsoft.com/office/drawing/2014/main" id="{6299658E-D02A-4393-AB67-90000E14025D}"/>
                </a:ext>
              </a:extLst>
            </p:cNvPr>
            <p:cNvSpPr/>
            <p:nvPr/>
          </p:nvSpPr>
          <p:spPr>
            <a:xfrm>
              <a:off x="9557872" y="7093374"/>
              <a:ext cx="827436" cy="308026"/>
            </a:xfrm>
            <a:custGeom>
              <a:avLst/>
              <a:gdLst>
                <a:gd name="connsiteX0" fmla="*/ 827437 w 827436"/>
                <a:gd name="connsiteY0" fmla="*/ 308027 h 308026"/>
                <a:gd name="connsiteX1" fmla="*/ 0 w 827436"/>
                <a:gd name="connsiteY1" fmla="*/ 45423 h 308026"/>
              </a:gdLst>
              <a:ahLst/>
              <a:cxnLst>
                <a:cxn ang="0">
                  <a:pos x="connsiteX0" y="connsiteY0"/>
                </a:cxn>
                <a:cxn ang="0">
                  <a:pos x="connsiteX1" y="connsiteY1"/>
                </a:cxn>
              </a:cxnLst>
              <a:rect l="l" t="t" r="r" b="b"/>
              <a:pathLst>
                <a:path w="827436" h="308026">
                  <a:moveTo>
                    <a:pt x="827437" y="308027"/>
                  </a:moveTo>
                  <a:cubicBezTo>
                    <a:pt x="705136" y="117051"/>
                    <a:pt x="370808" y="-94785"/>
                    <a:pt x="0" y="45423"/>
                  </a:cubicBezTo>
                </a:path>
              </a:pathLst>
            </a:custGeom>
            <a:noFill/>
            <a:ln w="19050" cap="flat">
              <a:solidFill>
                <a:srgbClr val="F1F2F2"/>
              </a:solidFill>
              <a:prstDash val="solid"/>
              <a:round/>
            </a:ln>
          </p:spPr>
          <p:txBody>
            <a:bodyPr rtlCol="0" anchor="ctr"/>
            <a:lstStyle/>
            <a:p>
              <a:endParaRPr lang="en-US" dirty="0"/>
            </a:p>
          </p:txBody>
        </p:sp>
        <p:sp>
          <p:nvSpPr>
            <p:cNvPr id="37" name="Freeform: Shape 36">
              <a:extLst>
                <a:ext uri="{FF2B5EF4-FFF2-40B4-BE49-F238E27FC236}">
                  <a16:creationId xmlns:a16="http://schemas.microsoft.com/office/drawing/2014/main" id="{4927A343-AE79-4ABB-9393-CB9C78FB444A}"/>
                </a:ext>
              </a:extLst>
            </p:cNvPr>
            <p:cNvSpPr/>
            <p:nvPr/>
          </p:nvSpPr>
          <p:spPr>
            <a:xfrm>
              <a:off x="10284344" y="7303103"/>
              <a:ext cx="128016" cy="115919"/>
            </a:xfrm>
            <a:custGeom>
              <a:avLst/>
              <a:gdLst>
                <a:gd name="connsiteX0" fmla="*/ 128016 w 128016"/>
                <a:gd name="connsiteY0" fmla="*/ 2667 h 115919"/>
                <a:gd name="connsiteX1" fmla="*/ 109157 w 128016"/>
                <a:gd name="connsiteY1" fmla="*/ 0 h 115919"/>
                <a:gd name="connsiteX2" fmla="*/ 95821 w 128016"/>
                <a:gd name="connsiteY2" fmla="*/ 92964 h 115919"/>
                <a:gd name="connsiteX3" fmla="*/ 4000 w 128016"/>
                <a:gd name="connsiteY3" fmla="*/ 72771 h 115919"/>
                <a:gd name="connsiteX4" fmla="*/ 0 w 128016"/>
                <a:gd name="connsiteY4" fmla="*/ 91440 h 115919"/>
                <a:gd name="connsiteX5" fmla="*/ 111728 w 128016"/>
                <a:gd name="connsiteY5" fmla="*/ 115919 h 115919"/>
                <a:gd name="connsiteX6" fmla="*/ 128016 w 128016"/>
                <a:gd name="connsiteY6" fmla="*/ 2667 h 115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016" h="115919">
                  <a:moveTo>
                    <a:pt x="128016" y="2667"/>
                  </a:moveTo>
                  <a:lnTo>
                    <a:pt x="109157" y="0"/>
                  </a:lnTo>
                  <a:lnTo>
                    <a:pt x="95821" y="92964"/>
                  </a:lnTo>
                  <a:lnTo>
                    <a:pt x="4000" y="72771"/>
                  </a:lnTo>
                  <a:lnTo>
                    <a:pt x="0" y="91440"/>
                  </a:lnTo>
                  <a:lnTo>
                    <a:pt x="111728" y="115919"/>
                  </a:lnTo>
                  <a:lnTo>
                    <a:pt x="128016" y="2667"/>
                  </a:lnTo>
                  <a:close/>
                </a:path>
              </a:pathLst>
            </a:custGeom>
            <a:solidFill>
              <a:srgbClr val="F1F2F2"/>
            </a:solidFill>
            <a:ln w="19050" cap="flat">
              <a:noFill/>
              <a:prstDash val="solid"/>
              <a:miter/>
            </a:ln>
          </p:spPr>
          <p:txBody>
            <a:bodyPr rtlCol="0" anchor="ctr"/>
            <a:lstStyle/>
            <a:p>
              <a:endParaRPr lang="en-US" dirty="0"/>
            </a:p>
          </p:txBody>
        </p:sp>
        <p:sp>
          <p:nvSpPr>
            <p:cNvPr id="38" name="Freeform: Shape 37">
              <a:extLst>
                <a:ext uri="{FF2B5EF4-FFF2-40B4-BE49-F238E27FC236}">
                  <a16:creationId xmlns:a16="http://schemas.microsoft.com/office/drawing/2014/main" id="{1BD4FC2E-5219-4CDD-A375-EF7E4EE3BC75}"/>
                </a:ext>
              </a:extLst>
            </p:cNvPr>
            <p:cNvSpPr/>
            <p:nvPr/>
          </p:nvSpPr>
          <p:spPr>
            <a:xfrm>
              <a:off x="10480464" y="7600092"/>
              <a:ext cx="32153" cy="251841"/>
            </a:xfrm>
            <a:custGeom>
              <a:avLst/>
              <a:gdLst>
                <a:gd name="connsiteX0" fmla="*/ 31242 w 32153"/>
                <a:gd name="connsiteY0" fmla="*/ 251841 h 251841"/>
                <a:gd name="connsiteX1" fmla="*/ 0 w 32153"/>
                <a:gd name="connsiteY1" fmla="*/ 0 h 251841"/>
              </a:gdLst>
              <a:ahLst/>
              <a:cxnLst>
                <a:cxn ang="0">
                  <a:pos x="connsiteX0" y="connsiteY0"/>
                </a:cxn>
                <a:cxn ang="0">
                  <a:pos x="connsiteX1" y="connsiteY1"/>
                </a:cxn>
              </a:cxnLst>
              <a:rect l="l" t="t" r="r" b="b"/>
              <a:pathLst>
                <a:path w="32153" h="251841">
                  <a:moveTo>
                    <a:pt x="31242" y="251841"/>
                  </a:moveTo>
                  <a:cubicBezTo>
                    <a:pt x="35482" y="166719"/>
                    <a:pt x="24911" y="81506"/>
                    <a:pt x="0" y="0"/>
                  </a:cubicBezTo>
                </a:path>
              </a:pathLst>
            </a:custGeom>
            <a:noFill/>
            <a:ln w="19050" cap="flat">
              <a:solidFill>
                <a:srgbClr val="F1F2F2"/>
              </a:solidFill>
              <a:prstDash val="solid"/>
              <a:round/>
            </a:ln>
          </p:spPr>
          <p:txBody>
            <a:bodyPr rtlCol="0" anchor="ctr"/>
            <a:lstStyle/>
            <a:p>
              <a:endParaRPr lang="en-US" dirty="0"/>
            </a:p>
          </p:txBody>
        </p:sp>
        <p:sp>
          <p:nvSpPr>
            <p:cNvPr id="39" name="Freeform: Shape 38">
              <a:extLst>
                <a:ext uri="{FF2B5EF4-FFF2-40B4-BE49-F238E27FC236}">
                  <a16:creationId xmlns:a16="http://schemas.microsoft.com/office/drawing/2014/main" id="{540C8750-33A3-4662-B0AF-2B686451639D}"/>
                </a:ext>
              </a:extLst>
            </p:cNvPr>
            <p:cNvSpPr/>
            <p:nvPr/>
          </p:nvSpPr>
          <p:spPr>
            <a:xfrm>
              <a:off x="10457033" y="7910702"/>
              <a:ext cx="49149" cy="173640"/>
            </a:xfrm>
            <a:custGeom>
              <a:avLst/>
              <a:gdLst>
                <a:gd name="connsiteX0" fmla="*/ 0 w 49149"/>
                <a:gd name="connsiteY0" fmla="*/ 173641 h 173640"/>
                <a:gd name="connsiteX1" fmla="*/ 49149 w 49149"/>
                <a:gd name="connsiteY1" fmla="*/ 0 h 173640"/>
              </a:gdLst>
              <a:ahLst/>
              <a:cxnLst>
                <a:cxn ang="0">
                  <a:pos x="connsiteX0" y="connsiteY0"/>
                </a:cxn>
                <a:cxn ang="0">
                  <a:pos x="connsiteX1" y="connsiteY1"/>
                </a:cxn>
              </a:cxnLst>
              <a:rect l="l" t="t" r="r" b="b"/>
              <a:pathLst>
                <a:path w="49149" h="173640">
                  <a:moveTo>
                    <a:pt x="0" y="173641"/>
                  </a:moveTo>
                  <a:cubicBezTo>
                    <a:pt x="23975" y="118183"/>
                    <a:pt x="40501" y="59796"/>
                    <a:pt x="49149" y="0"/>
                  </a:cubicBezTo>
                </a:path>
              </a:pathLst>
            </a:custGeom>
            <a:noFill/>
            <a:ln w="19050" cap="flat">
              <a:solidFill>
                <a:srgbClr val="F1F2F2"/>
              </a:solidFill>
              <a:prstDash val="solid"/>
              <a:round/>
            </a:ln>
          </p:spPr>
          <p:txBody>
            <a:bodyPr rtlCol="0" anchor="ctr"/>
            <a:lstStyle/>
            <a:p>
              <a:endParaRPr lang="en-US" dirty="0"/>
            </a:p>
          </p:txBody>
        </p:sp>
        <p:sp>
          <p:nvSpPr>
            <p:cNvPr id="40" name="Freeform: Shape 39">
              <a:extLst>
                <a:ext uri="{FF2B5EF4-FFF2-40B4-BE49-F238E27FC236}">
                  <a16:creationId xmlns:a16="http://schemas.microsoft.com/office/drawing/2014/main" id="{0BA9A3FB-E354-43CE-BFD9-00B693E64C68}"/>
                </a:ext>
              </a:extLst>
            </p:cNvPr>
            <p:cNvSpPr/>
            <p:nvPr/>
          </p:nvSpPr>
          <p:spPr>
            <a:xfrm>
              <a:off x="9499484" y="8148828"/>
              <a:ext cx="925639" cy="378730"/>
            </a:xfrm>
            <a:custGeom>
              <a:avLst/>
              <a:gdLst>
                <a:gd name="connsiteX0" fmla="*/ 0 w 925639"/>
                <a:gd name="connsiteY0" fmla="*/ 310991 h 378730"/>
                <a:gd name="connsiteX1" fmla="*/ 658273 w 925639"/>
                <a:gd name="connsiteY1" fmla="*/ 277559 h 378730"/>
                <a:gd name="connsiteX2" fmla="*/ 925640 w 925639"/>
                <a:gd name="connsiteY2" fmla="*/ 0 h 378730"/>
              </a:gdLst>
              <a:ahLst/>
              <a:cxnLst>
                <a:cxn ang="0">
                  <a:pos x="connsiteX0" y="connsiteY0"/>
                </a:cxn>
                <a:cxn ang="0">
                  <a:pos x="connsiteX1" y="connsiteY1"/>
                </a:cxn>
                <a:cxn ang="0">
                  <a:pos x="connsiteX2" y="connsiteY2"/>
                </a:cxn>
              </a:cxnLst>
              <a:rect l="l" t="t" r="r" b="b"/>
              <a:pathLst>
                <a:path w="925639" h="378730">
                  <a:moveTo>
                    <a:pt x="0" y="310991"/>
                  </a:moveTo>
                  <a:cubicBezTo>
                    <a:pt x="180975" y="395668"/>
                    <a:pt x="415671" y="417957"/>
                    <a:pt x="658273" y="277559"/>
                  </a:cubicBezTo>
                  <a:cubicBezTo>
                    <a:pt x="770258" y="210167"/>
                    <a:pt x="862483" y="114426"/>
                    <a:pt x="925640" y="0"/>
                  </a:cubicBezTo>
                </a:path>
              </a:pathLst>
            </a:custGeom>
            <a:noFill/>
            <a:ln w="19050" cap="flat">
              <a:solidFill>
                <a:srgbClr val="F1F2F2"/>
              </a:solidFill>
              <a:prstDash val="solid"/>
              <a:round/>
            </a:ln>
          </p:spPr>
          <p:txBody>
            <a:bodyPr rtlCol="0" anchor="ctr"/>
            <a:lstStyle/>
            <a:p>
              <a:endParaRPr lang="en-US" dirty="0"/>
            </a:p>
          </p:txBody>
        </p:sp>
        <p:sp>
          <p:nvSpPr>
            <p:cNvPr id="41" name="Freeform: Shape 40">
              <a:extLst>
                <a:ext uri="{FF2B5EF4-FFF2-40B4-BE49-F238E27FC236}">
                  <a16:creationId xmlns:a16="http://schemas.microsoft.com/office/drawing/2014/main" id="{6C8859B6-24BB-47D8-B304-8A6736C0CD15}"/>
                </a:ext>
              </a:extLst>
            </p:cNvPr>
            <p:cNvSpPr/>
            <p:nvPr/>
          </p:nvSpPr>
          <p:spPr>
            <a:xfrm>
              <a:off x="9480910" y="8413527"/>
              <a:ext cx="114395" cy="142494"/>
            </a:xfrm>
            <a:custGeom>
              <a:avLst/>
              <a:gdLst>
                <a:gd name="connsiteX0" fmla="*/ 45053 w 114395"/>
                <a:gd name="connsiteY0" fmla="*/ 142494 h 142494"/>
                <a:gd name="connsiteX1" fmla="*/ 62579 w 114395"/>
                <a:gd name="connsiteY1" fmla="*/ 134969 h 142494"/>
                <a:gd name="connsiteX2" fmla="*/ 25527 w 114395"/>
                <a:gd name="connsiteY2" fmla="*/ 48673 h 142494"/>
                <a:gd name="connsiteX3" fmla="*/ 114395 w 114395"/>
                <a:gd name="connsiteY3" fmla="*/ 18002 h 142494"/>
                <a:gd name="connsiteX4" fmla="*/ 108109 w 114395"/>
                <a:gd name="connsiteY4" fmla="*/ 0 h 142494"/>
                <a:gd name="connsiteX5" fmla="*/ 0 w 114395"/>
                <a:gd name="connsiteY5" fmla="*/ 37338 h 142494"/>
                <a:gd name="connsiteX6" fmla="*/ 45053 w 114395"/>
                <a:gd name="connsiteY6" fmla="*/ 142494 h 142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395" h="142494">
                  <a:moveTo>
                    <a:pt x="45053" y="142494"/>
                  </a:moveTo>
                  <a:lnTo>
                    <a:pt x="62579" y="134969"/>
                  </a:lnTo>
                  <a:lnTo>
                    <a:pt x="25527" y="48673"/>
                  </a:lnTo>
                  <a:lnTo>
                    <a:pt x="114395" y="18002"/>
                  </a:lnTo>
                  <a:lnTo>
                    <a:pt x="108109" y="0"/>
                  </a:lnTo>
                  <a:lnTo>
                    <a:pt x="0" y="37338"/>
                  </a:lnTo>
                  <a:lnTo>
                    <a:pt x="45053" y="142494"/>
                  </a:lnTo>
                  <a:close/>
                </a:path>
              </a:pathLst>
            </a:custGeom>
            <a:solidFill>
              <a:srgbClr val="F1F2F2"/>
            </a:solidFill>
            <a:ln w="19050" cap="flat">
              <a:noFill/>
              <a:prstDash val="solid"/>
              <a:miter/>
            </a:ln>
          </p:spPr>
          <p:txBody>
            <a:bodyPr rtlCol="0" anchor="ctr"/>
            <a:lstStyle/>
            <a:p>
              <a:endParaRPr lang="en-US" dirty="0"/>
            </a:p>
          </p:txBody>
        </p:sp>
        <p:sp>
          <p:nvSpPr>
            <p:cNvPr id="42" name="Freeform: Shape 41">
              <a:extLst>
                <a:ext uri="{FF2B5EF4-FFF2-40B4-BE49-F238E27FC236}">
                  <a16:creationId xmlns:a16="http://schemas.microsoft.com/office/drawing/2014/main" id="{51020F72-1623-4465-AB39-EEBC0EAC46DD}"/>
                </a:ext>
              </a:extLst>
            </p:cNvPr>
            <p:cNvSpPr/>
            <p:nvPr/>
          </p:nvSpPr>
          <p:spPr>
            <a:xfrm>
              <a:off x="9629596" y="7454550"/>
              <a:ext cx="340423" cy="680942"/>
            </a:xfrm>
            <a:custGeom>
              <a:avLst/>
              <a:gdLst>
                <a:gd name="connsiteX0" fmla="*/ 0 w 340423"/>
                <a:gd name="connsiteY0" fmla="*/ 510731 h 680942"/>
                <a:gd name="connsiteX1" fmla="*/ 170212 w 340423"/>
                <a:gd name="connsiteY1" fmla="*/ 680942 h 680942"/>
                <a:gd name="connsiteX2" fmla="*/ 340424 w 340423"/>
                <a:gd name="connsiteY2" fmla="*/ 510730 h 680942"/>
                <a:gd name="connsiteX3" fmla="*/ 170212 w 340423"/>
                <a:gd name="connsiteY3" fmla="*/ 340519 h 680942"/>
                <a:gd name="connsiteX4" fmla="*/ 0 w 340423"/>
                <a:gd name="connsiteY4" fmla="*/ 170212 h 680942"/>
                <a:gd name="connsiteX5" fmla="*/ 170212 w 340423"/>
                <a:gd name="connsiteY5" fmla="*/ 0 h 680942"/>
                <a:gd name="connsiteX6" fmla="*/ 340424 w 340423"/>
                <a:gd name="connsiteY6" fmla="*/ 170212 h 680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0423" h="680942">
                  <a:moveTo>
                    <a:pt x="0" y="510731"/>
                  </a:moveTo>
                  <a:cubicBezTo>
                    <a:pt x="0" y="604736"/>
                    <a:pt x="76206" y="680942"/>
                    <a:pt x="170212" y="680942"/>
                  </a:cubicBezTo>
                  <a:cubicBezTo>
                    <a:pt x="264217" y="680942"/>
                    <a:pt x="340424" y="604736"/>
                    <a:pt x="340424" y="510730"/>
                  </a:cubicBezTo>
                  <a:cubicBezTo>
                    <a:pt x="340424" y="416719"/>
                    <a:pt x="263081" y="355949"/>
                    <a:pt x="170212" y="340519"/>
                  </a:cubicBezTo>
                  <a:cubicBezTo>
                    <a:pt x="77343" y="325088"/>
                    <a:pt x="0" y="264319"/>
                    <a:pt x="0" y="170212"/>
                  </a:cubicBezTo>
                  <a:cubicBezTo>
                    <a:pt x="0" y="76206"/>
                    <a:pt x="76206" y="0"/>
                    <a:pt x="170212" y="0"/>
                  </a:cubicBezTo>
                  <a:cubicBezTo>
                    <a:pt x="264217" y="0"/>
                    <a:pt x="340424" y="76206"/>
                    <a:pt x="340424" y="170212"/>
                  </a:cubicBezTo>
                </a:path>
              </a:pathLst>
            </a:custGeom>
            <a:noFill/>
            <a:ln w="19050" cap="flat">
              <a:solidFill>
                <a:schemeClr val="accent2"/>
              </a:solidFill>
              <a:prstDash val="solid"/>
              <a:round/>
            </a:ln>
          </p:spPr>
          <p:txBody>
            <a:bodyPr rtlCol="0" anchor="ctr"/>
            <a:lstStyle/>
            <a:p>
              <a:endParaRPr lang="en-US" dirty="0"/>
            </a:p>
          </p:txBody>
        </p:sp>
        <p:sp>
          <p:nvSpPr>
            <p:cNvPr id="43" name="Freeform: Shape 42">
              <a:extLst>
                <a:ext uri="{FF2B5EF4-FFF2-40B4-BE49-F238E27FC236}">
                  <a16:creationId xmlns:a16="http://schemas.microsoft.com/office/drawing/2014/main" id="{68278FB3-40C6-489E-B347-74BEA65DE1DB}"/>
                </a:ext>
              </a:extLst>
            </p:cNvPr>
            <p:cNvSpPr/>
            <p:nvPr/>
          </p:nvSpPr>
          <p:spPr>
            <a:xfrm>
              <a:off x="9815238" y="7377112"/>
              <a:ext cx="9525" cy="866775"/>
            </a:xfrm>
            <a:custGeom>
              <a:avLst/>
              <a:gdLst>
                <a:gd name="connsiteX0" fmla="*/ 0 w 9525"/>
                <a:gd name="connsiteY0" fmla="*/ 0 h 866775"/>
                <a:gd name="connsiteX1" fmla="*/ 0 w 9525"/>
                <a:gd name="connsiteY1" fmla="*/ 866775 h 866775"/>
              </a:gdLst>
              <a:ahLst/>
              <a:cxnLst>
                <a:cxn ang="0">
                  <a:pos x="connsiteX0" y="connsiteY0"/>
                </a:cxn>
                <a:cxn ang="0">
                  <a:pos x="connsiteX1" y="connsiteY1"/>
                </a:cxn>
              </a:cxnLst>
              <a:rect l="l" t="t" r="r" b="b"/>
              <a:pathLst>
                <a:path w="9525" h="866775">
                  <a:moveTo>
                    <a:pt x="0" y="0"/>
                  </a:moveTo>
                  <a:lnTo>
                    <a:pt x="0" y="866775"/>
                  </a:lnTo>
                </a:path>
              </a:pathLst>
            </a:custGeom>
            <a:ln w="19050" cap="flat">
              <a:solidFill>
                <a:schemeClr val="accent2"/>
              </a:solidFill>
              <a:prstDash val="solid"/>
              <a:round/>
            </a:ln>
          </p:spPr>
          <p:txBody>
            <a:bodyPr rtlCol="0" anchor="ctr"/>
            <a:lstStyle/>
            <a:p>
              <a:endParaRPr lang="en-US" dirty="0"/>
            </a:p>
          </p:txBody>
        </p:sp>
      </p:grpSp>
      <p:grpSp>
        <p:nvGrpSpPr>
          <p:cNvPr id="44" name="Graphic 5125">
            <a:extLst>
              <a:ext uri="{FF2B5EF4-FFF2-40B4-BE49-F238E27FC236}">
                <a16:creationId xmlns:a16="http://schemas.microsoft.com/office/drawing/2014/main" id="{35386050-1AB4-4726-A5C3-6FD22BDBE077}"/>
              </a:ext>
            </a:extLst>
          </p:cNvPr>
          <p:cNvGrpSpPr/>
          <p:nvPr/>
        </p:nvGrpSpPr>
        <p:grpSpPr>
          <a:xfrm>
            <a:off x="1000691" y="1393613"/>
            <a:ext cx="1381815" cy="1381815"/>
            <a:chOff x="10930773" y="6858000"/>
            <a:chExt cx="1905000" cy="1905000"/>
          </a:xfrm>
        </p:grpSpPr>
        <p:sp>
          <p:nvSpPr>
            <p:cNvPr id="45" name="Freeform: Shape 44">
              <a:extLst>
                <a:ext uri="{FF2B5EF4-FFF2-40B4-BE49-F238E27FC236}">
                  <a16:creationId xmlns:a16="http://schemas.microsoft.com/office/drawing/2014/main" id="{27B6AA08-9BDA-4921-B4A1-3DB5E9996EF3}"/>
                </a:ext>
              </a:extLst>
            </p:cNvPr>
            <p:cNvSpPr/>
            <p:nvPr/>
          </p:nvSpPr>
          <p:spPr>
            <a:xfrm>
              <a:off x="11726681" y="7337849"/>
              <a:ext cx="658367" cy="468269"/>
            </a:xfrm>
            <a:custGeom>
              <a:avLst/>
              <a:gdLst>
                <a:gd name="connsiteX0" fmla="*/ 0 w 658367"/>
                <a:gd name="connsiteY0" fmla="*/ 369590 h 468269"/>
                <a:gd name="connsiteX1" fmla="*/ 189357 w 658367"/>
                <a:gd name="connsiteY1" fmla="*/ 468269 h 468269"/>
                <a:gd name="connsiteX2" fmla="*/ 658368 w 658367"/>
                <a:gd name="connsiteY2" fmla="*/ 230144 h 468269"/>
                <a:gd name="connsiteX3" fmla="*/ 226504 w 658367"/>
                <a:gd name="connsiteY3" fmla="*/ 5926 h 468269"/>
                <a:gd name="connsiteX4" fmla="*/ 177451 w 658367"/>
                <a:gd name="connsiteY4" fmla="*/ 5926 h 468269"/>
                <a:gd name="connsiteX5" fmla="*/ 9430 w 658367"/>
                <a:gd name="connsiteY5" fmla="*/ 90413 h 468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8367" h="468269">
                  <a:moveTo>
                    <a:pt x="0" y="369590"/>
                  </a:moveTo>
                  <a:lnTo>
                    <a:pt x="189357" y="468269"/>
                  </a:lnTo>
                  <a:lnTo>
                    <a:pt x="658368" y="230144"/>
                  </a:lnTo>
                  <a:lnTo>
                    <a:pt x="226504" y="5926"/>
                  </a:lnTo>
                  <a:cubicBezTo>
                    <a:pt x="211108" y="-1975"/>
                    <a:pt x="192848" y="-1975"/>
                    <a:pt x="177451" y="5926"/>
                  </a:cubicBezTo>
                  <a:lnTo>
                    <a:pt x="9430" y="90413"/>
                  </a:lnTo>
                </a:path>
              </a:pathLst>
            </a:custGeom>
            <a:noFill/>
            <a:ln w="19050" cap="flat">
              <a:solidFill>
                <a:srgbClr val="FFFFFF"/>
              </a:solidFill>
              <a:prstDash val="solid"/>
              <a:round/>
            </a:ln>
          </p:spPr>
          <p:txBody>
            <a:bodyPr rtlCol="0" anchor="ctr"/>
            <a:lstStyle/>
            <a:p>
              <a:endParaRPr lang="en-US" dirty="0"/>
            </a:p>
          </p:txBody>
        </p:sp>
        <p:sp>
          <p:nvSpPr>
            <p:cNvPr id="46" name="Freeform: Shape 45">
              <a:extLst>
                <a:ext uri="{FF2B5EF4-FFF2-40B4-BE49-F238E27FC236}">
                  <a16:creationId xmlns:a16="http://schemas.microsoft.com/office/drawing/2014/main" id="{74DAF12E-1560-41B6-BE3E-8A5E7FBA0D37}"/>
                </a:ext>
              </a:extLst>
            </p:cNvPr>
            <p:cNvSpPr/>
            <p:nvPr/>
          </p:nvSpPr>
          <p:spPr>
            <a:xfrm>
              <a:off x="11459696" y="7812404"/>
              <a:ext cx="462724" cy="599122"/>
            </a:xfrm>
            <a:custGeom>
              <a:avLst/>
              <a:gdLst>
                <a:gd name="connsiteX0" fmla="*/ 0 w 462724"/>
                <a:gd name="connsiteY0" fmla="*/ 25527 h 599122"/>
                <a:gd name="connsiteX1" fmla="*/ 0 w 462724"/>
                <a:gd name="connsiteY1" fmla="*/ 328708 h 599122"/>
                <a:gd name="connsiteX2" fmla="*/ 29147 w 462724"/>
                <a:gd name="connsiteY2" fmla="*/ 376333 h 599122"/>
                <a:gd name="connsiteX3" fmla="*/ 462725 w 462724"/>
                <a:gd name="connsiteY3" fmla="*/ 599123 h 599122"/>
                <a:gd name="connsiteX4" fmla="*/ 462725 w 462724"/>
                <a:gd name="connsiteY4" fmla="*/ 0 h 5991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2724" h="599122">
                  <a:moveTo>
                    <a:pt x="0" y="25527"/>
                  </a:moveTo>
                  <a:lnTo>
                    <a:pt x="0" y="328708"/>
                  </a:lnTo>
                  <a:cubicBezTo>
                    <a:pt x="54" y="348782"/>
                    <a:pt x="11296" y="367150"/>
                    <a:pt x="29147" y="376333"/>
                  </a:cubicBezTo>
                  <a:lnTo>
                    <a:pt x="462725" y="599123"/>
                  </a:lnTo>
                  <a:lnTo>
                    <a:pt x="462725" y="0"/>
                  </a:lnTo>
                </a:path>
              </a:pathLst>
            </a:custGeom>
            <a:noFill/>
            <a:ln w="19050" cap="flat">
              <a:solidFill>
                <a:srgbClr val="FFFFFF"/>
              </a:solidFill>
              <a:prstDash val="solid"/>
              <a:round/>
            </a:ln>
          </p:spPr>
          <p:txBody>
            <a:bodyPr rtlCol="0" anchor="ctr"/>
            <a:lstStyle/>
            <a:p>
              <a:endParaRPr lang="en-US" dirty="0"/>
            </a:p>
          </p:txBody>
        </p:sp>
        <p:sp>
          <p:nvSpPr>
            <p:cNvPr id="47" name="Freeform: Shape 46">
              <a:extLst>
                <a:ext uri="{FF2B5EF4-FFF2-40B4-BE49-F238E27FC236}">
                  <a16:creationId xmlns:a16="http://schemas.microsoft.com/office/drawing/2014/main" id="{B8B98BAC-03B1-4899-9B7C-AE708583091D}"/>
                </a:ext>
              </a:extLst>
            </p:cNvPr>
            <p:cNvSpPr/>
            <p:nvPr/>
          </p:nvSpPr>
          <p:spPr>
            <a:xfrm>
              <a:off x="11922420" y="7568374"/>
              <a:ext cx="462629" cy="843153"/>
            </a:xfrm>
            <a:custGeom>
              <a:avLst/>
              <a:gdLst>
                <a:gd name="connsiteX0" fmla="*/ 462629 w 462629"/>
                <a:gd name="connsiteY0" fmla="*/ 0 h 843153"/>
                <a:gd name="connsiteX1" fmla="*/ 462629 w 462629"/>
                <a:gd name="connsiteY1" fmla="*/ 572738 h 843153"/>
                <a:gd name="connsiteX2" fmla="*/ 433578 w 462629"/>
                <a:gd name="connsiteY2" fmla="*/ 620363 h 843153"/>
                <a:gd name="connsiteX3" fmla="*/ 0 w 462629"/>
                <a:gd name="connsiteY3" fmla="*/ 843153 h 843153"/>
                <a:gd name="connsiteX4" fmla="*/ 0 w 462629"/>
                <a:gd name="connsiteY4" fmla="*/ 237744 h 843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2629" h="843153">
                  <a:moveTo>
                    <a:pt x="462629" y="0"/>
                  </a:moveTo>
                  <a:lnTo>
                    <a:pt x="462629" y="572738"/>
                  </a:lnTo>
                  <a:cubicBezTo>
                    <a:pt x="462572" y="592785"/>
                    <a:pt x="451376" y="611138"/>
                    <a:pt x="433578" y="620363"/>
                  </a:cubicBezTo>
                  <a:lnTo>
                    <a:pt x="0" y="843153"/>
                  </a:lnTo>
                  <a:lnTo>
                    <a:pt x="0" y="237744"/>
                  </a:lnTo>
                  <a:close/>
                </a:path>
              </a:pathLst>
            </a:custGeom>
            <a:noFill/>
            <a:ln w="19050" cap="flat">
              <a:solidFill>
                <a:srgbClr val="FFFFFF"/>
              </a:solidFill>
              <a:prstDash val="solid"/>
              <a:round/>
            </a:ln>
          </p:spPr>
          <p:txBody>
            <a:bodyPr rtlCol="0" anchor="ctr"/>
            <a:lstStyle/>
            <a:p>
              <a:endParaRPr lang="en-US" dirty="0"/>
            </a:p>
          </p:txBody>
        </p:sp>
        <p:sp>
          <p:nvSpPr>
            <p:cNvPr id="48" name="Freeform: Shape 47">
              <a:extLst>
                <a:ext uri="{FF2B5EF4-FFF2-40B4-BE49-F238E27FC236}">
                  <a16:creationId xmlns:a16="http://schemas.microsoft.com/office/drawing/2014/main" id="{38C19C33-5774-4E30-87F5-31CD450A6F12}"/>
                </a:ext>
              </a:extLst>
            </p:cNvPr>
            <p:cNvSpPr/>
            <p:nvPr/>
          </p:nvSpPr>
          <p:spPr>
            <a:xfrm>
              <a:off x="11735825" y="7410640"/>
              <a:ext cx="496633" cy="452437"/>
            </a:xfrm>
            <a:custGeom>
              <a:avLst/>
              <a:gdLst>
                <a:gd name="connsiteX0" fmla="*/ 32576 w 496633"/>
                <a:gd name="connsiteY0" fmla="*/ 129159 h 452437"/>
                <a:gd name="connsiteX1" fmla="*/ 368999 w 496633"/>
                <a:gd name="connsiteY1" fmla="*/ 302038 h 452437"/>
                <a:gd name="connsiteX2" fmla="*/ 368999 w 496633"/>
                <a:gd name="connsiteY2" fmla="*/ 452437 h 452437"/>
                <a:gd name="connsiteX3" fmla="*/ 496634 w 496633"/>
                <a:gd name="connsiteY3" fmla="*/ 381953 h 452437"/>
                <a:gd name="connsiteX4" fmla="*/ 496634 w 496633"/>
                <a:gd name="connsiteY4" fmla="*/ 237744 h 452437"/>
                <a:gd name="connsiteX5" fmla="*/ 34004 w 496633"/>
                <a:gd name="connsiteY5" fmla="*/ 0 h 452437"/>
                <a:gd name="connsiteX6" fmla="*/ 0 w 496633"/>
                <a:gd name="connsiteY6" fmla="*/ 17050 h 452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6633" h="452437">
                  <a:moveTo>
                    <a:pt x="32576" y="129159"/>
                  </a:moveTo>
                  <a:lnTo>
                    <a:pt x="368999" y="302038"/>
                  </a:lnTo>
                  <a:lnTo>
                    <a:pt x="368999" y="452437"/>
                  </a:lnTo>
                  <a:lnTo>
                    <a:pt x="496634" y="381953"/>
                  </a:lnTo>
                  <a:lnTo>
                    <a:pt x="496634" y="237744"/>
                  </a:lnTo>
                  <a:lnTo>
                    <a:pt x="34004" y="0"/>
                  </a:lnTo>
                  <a:lnTo>
                    <a:pt x="0" y="17050"/>
                  </a:lnTo>
                </a:path>
              </a:pathLst>
            </a:custGeom>
            <a:noFill/>
            <a:ln w="19050" cap="flat">
              <a:solidFill>
                <a:srgbClr val="FFFFFF"/>
              </a:solidFill>
              <a:prstDash val="solid"/>
              <a:round/>
            </a:ln>
          </p:spPr>
          <p:txBody>
            <a:bodyPr rtlCol="0" anchor="ctr"/>
            <a:lstStyle/>
            <a:p>
              <a:endParaRPr lang="en-US" dirty="0"/>
            </a:p>
          </p:txBody>
        </p:sp>
        <p:sp>
          <p:nvSpPr>
            <p:cNvPr id="49" name="Freeform: Shape 48">
              <a:extLst>
                <a:ext uri="{FF2B5EF4-FFF2-40B4-BE49-F238E27FC236}">
                  <a16:creationId xmlns:a16="http://schemas.microsoft.com/office/drawing/2014/main" id="{DE2969EA-31B2-4A3E-A3A0-0FF0E97A95F5}"/>
                </a:ext>
              </a:extLst>
            </p:cNvPr>
            <p:cNvSpPr/>
            <p:nvPr/>
          </p:nvSpPr>
          <p:spPr>
            <a:xfrm>
              <a:off x="11262338" y="7337679"/>
              <a:ext cx="450151" cy="450151"/>
            </a:xfrm>
            <a:custGeom>
              <a:avLst/>
              <a:gdLst>
                <a:gd name="connsiteX0" fmla="*/ 450152 w 450151"/>
                <a:gd name="connsiteY0" fmla="*/ 225076 h 450151"/>
                <a:gd name="connsiteX1" fmla="*/ 225076 w 450151"/>
                <a:gd name="connsiteY1" fmla="*/ 450151 h 450151"/>
                <a:gd name="connsiteX2" fmla="*/ 0 w 450151"/>
                <a:gd name="connsiteY2" fmla="*/ 225076 h 450151"/>
                <a:gd name="connsiteX3" fmla="*/ 225076 w 450151"/>
                <a:gd name="connsiteY3" fmla="*/ 0 h 450151"/>
                <a:gd name="connsiteX4" fmla="*/ 450152 w 450151"/>
                <a:gd name="connsiteY4" fmla="*/ 225076 h 4501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151" h="450151">
                  <a:moveTo>
                    <a:pt x="450152" y="225076"/>
                  </a:moveTo>
                  <a:cubicBezTo>
                    <a:pt x="450152" y="349382"/>
                    <a:pt x="349382" y="450151"/>
                    <a:pt x="225076" y="450151"/>
                  </a:cubicBezTo>
                  <a:cubicBezTo>
                    <a:pt x="100770" y="450151"/>
                    <a:pt x="0" y="349382"/>
                    <a:pt x="0" y="225076"/>
                  </a:cubicBezTo>
                  <a:cubicBezTo>
                    <a:pt x="0" y="100770"/>
                    <a:pt x="100770" y="0"/>
                    <a:pt x="225076" y="0"/>
                  </a:cubicBezTo>
                  <a:cubicBezTo>
                    <a:pt x="349382" y="0"/>
                    <a:pt x="450152" y="100770"/>
                    <a:pt x="450152" y="225076"/>
                  </a:cubicBezTo>
                  <a:close/>
                </a:path>
              </a:pathLst>
            </a:custGeom>
            <a:noFill/>
            <a:ln w="19050" cap="flat">
              <a:solidFill>
                <a:schemeClr val="accent2"/>
              </a:solidFill>
              <a:prstDash val="solid"/>
              <a:round/>
            </a:ln>
          </p:spPr>
          <p:txBody>
            <a:bodyPr rtlCol="0" anchor="ctr"/>
            <a:lstStyle/>
            <a:p>
              <a:endParaRPr lang="en-US" dirty="0"/>
            </a:p>
          </p:txBody>
        </p:sp>
        <p:sp>
          <p:nvSpPr>
            <p:cNvPr id="50" name="Freeform: Shape 49">
              <a:extLst>
                <a:ext uri="{FF2B5EF4-FFF2-40B4-BE49-F238E27FC236}">
                  <a16:creationId xmlns:a16="http://schemas.microsoft.com/office/drawing/2014/main" id="{0A2463B4-AF5C-476F-8BCF-281A5C9C9C70}"/>
                </a:ext>
              </a:extLst>
            </p:cNvPr>
            <p:cNvSpPr/>
            <p:nvPr/>
          </p:nvSpPr>
          <p:spPr>
            <a:xfrm>
              <a:off x="11363017" y="7471886"/>
              <a:ext cx="251078" cy="178689"/>
            </a:xfrm>
            <a:custGeom>
              <a:avLst/>
              <a:gdLst>
                <a:gd name="connsiteX0" fmla="*/ 0 w 251078"/>
                <a:gd name="connsiteY0" fmla="*/ 106108 h 178689"/>
                <a:gd name="connsiteX1" fmla="*/ 72485 w 251078"/>
                <a:gd name="connsiteY1" fmla="*/ 178689 h 178689"/>
                <a:gd name="connsiteX2" fmla="*/ 251079 w 251078"/>
                <a:gd name="connsiteY2" fmla="*/ 0 h 178689"/>
              </a:gdLst>
              <a:ahLst/>
              <a:cxnLst>
                <a:cxn ang="0">
                  <a:pos x="connsiteX0" y="connsiteY0"/>
                </a:cxn>
                <a:cxn ang="0">
                  <a:pos x="connsiteX1" y="connsiteY1"/>
                </a:cxn>
                <a:cxn ang="0">
                  <a:pos x="connsiteX2" y="connsiteY2"/>
                </a:cxn>
              </a:cxnLst>
              <a:rect l="l" t="t" r="r" b="b"/>
              <a:pathLst>
                <a:path w="251078" h="178689">
                  <a:moveTo>
                    <a:pt x="0" y="106108"/>
                  </a:moveTo>
                  <a:lnTo>
                    <a:pt x="72485" y="178689"/>
                  </a:lnTo>
                  <a:lnTo>
                    <a:pt x="251079" y="0"/>
                  </a:lnTo>
                </a:path>
              </a:pathLst>
            </a:custGeom>
            <a:noFill/>
            <a:ln w="19050" cap="flat">
              <a:solidFill>
                <a:schemeClr val="accent2"/>
              </a:solidFill>
              <a:prstDash val="solid"/>
              <a:round/>
            </a:ln>
          </p:spPr>
          <p:txBody>
            <a:bodyPr rtlCol="0" anchor="ctr"/>
            <a:lstStyle/>
            <a:p>
              <a:endParaRPr lang="en-US" dirty="0"/>
            </a:p>
          </p:txBody>
        </p:sp>
      </p:grpSp>
    </p:spTree>
    <p:extLst>
      <p:ext uri="{BB962C8B-B14F-4D97-AF65-F5344CB8AC3E}">
        <p14:creationId xmlns:p14="http://schemas.microsoft.com/office/powerpoint/2010/main" val="2387352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A3989-1702-4795-9392-4ED6C56CBACA}"/>
              </a:ext>
            </a:extLst>
          </p:cNvPr>
          <p:cNvSpPr>
            <a:spLocks noGrp="1"/>
          </p:cNvSpPr>
          <p:nvPr>
            <p:ph type="title"/>
          </p:nvPr>
        </p:nvSpPr>
        <p:spPr/>
        <p:txBody>
          <a:bodyPr/>
          <a:lstStyle/>
          <a:p>
            <a:pPr algn="ctr"/>
            <a:r>
              <a:rPr lang="en-US" dirty="0"/>
              <a:t>Tens of thousands of customers use </a:t>
            </a:r>
            <a:r>
              <a:rPr lang="en-US" b="1" dirty="0">
                <a:solidFill>
                  <a:schemeClr val="accent1"/>
                </a:solidFill>
              </a:rPr>
              <a:t>Amazon SageMaker</a:t>
            </a:r>
          </a:p>
        </p:txBody>
      </p:sp>
      <p:pic>
        <p:nvPicPr>
          <p:cNvPr id="4" name="Picture 3">
            <a:extLst>
              <a:ext uri="{FF2B5EF4-FFF2-40B4-BE49-F238E27FC236}">
                <a16:creationId xmlns:a16="http://schemas.microsoft.com/office/drawing/2014/main" id="{6619E1EF-CCD0-4E6F-B0CA-8E4E0472C2FE}"/>
              </a:ext>
            </a:extLst>
          </p:cNvPr>
          <p:cNvPicPr>
            <a:picLocks noChangeAspect="1"/>
          </p:cNvPicPr>
          <p:nvPr/>
        </p:nvPicPr>
        <p:blipFill>
          <a:blip r:embed="rId3"/>
          <a:stretch>
            <a:fillRect/>
          </a:stretch>
        </p:blipFill>
        <p:spPr>
          <a:xfrm>
            <a:off x="930879" y="914209"/>
            <a:ext cx="7377492" cy="3714941"/>
          </a:xfrm>
          <a:prstGeom prst="rect">
            <a:avLst/>
          </a:prstGeom>
        </p:spPr>
      </p:pic>
    </p:spTree>
    <p:extLst>
      <p:ext uri="{BB962C8B-B14F-4D97-AF65-F5344CB8AC3E}">
        <p14:creationId xmlns:p14="http://schemas.microsoft.com/office/powerpoint/2010/main" val="3285381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eNA | Delight and Impact the World">
            <a:extLst>
              <a:ext uri="{FF2B5EF4-FFF2-40B4-BE49-F238E27FC236}">
                <a16:creationId xmlns:a16="http://schemas.microsoft.com/office/drawing/2014/main" id="{F00319A6-79E2-D34A-A881-36C781A5FBBB}"/>
              </a:ext>
            </a:extLst>
          </p:cNvPr>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473531" y="1019059"/>
            <a:ext cx="1975093" cy="816818"/>
          </a:xfrm>
          <a:prstGeom prst="rect">
            <a:avLst/>
          </a:prstGeom>
          <a:noFill/>
          <a:effectLst/>
          <a:extLst>
            <a:ext uri="{909E8E84-426E-40DD-AFC4-6F175D3DCCD1}">
              <a14:hiddenFill xmlns:a14="http://schemas.microsoft.com/office/drawing/2010/main">
                <a:solidFill>
                  <a:srgbClr val="FFFFFF"/>
                </a:solidFill>
              </a14:hiddenFill>
            </a:ext>
          </a:extLst>
        </p:spPr>
      </p:pic>
      <p:sp>
        <p:nvSpPr>
          <p:cNvPr id="15" name="Text Placeholder 20">
            <a:extLst>
              <a:ext uri="{FF2B5EF4-FFF2-40B4-BE49-F238E27FC236}">
                <a16:creationId xmlns:a16="http://schemas.microsoft.com/office/drawing/2014/main" id="{91DCDC46-2B34-4EE9-BF54-98BE29941888}"/>
              </a:ext>
            </a:extLst>
          </p:cNvPr>
          <p:cNvSpPr txBox="1">
            <a:spLocks/>
          </p:cNvSpPr>
          <p:nvPr/>
        </p:nvSpPr>
        <p:spPr>
          <a:xfrm>
            <a:off x="3783013" y="1153253"/>
            <a:ext cx="4903787" cy="939800"/>
          </a:xfrm>
          <a:prstGeom prst="rect">
            <a:avLst/>
          </a:prstGeom>
        </p:spPr>
        <p:txBody>
          <a:bodyPr vert="horz" lIns="0" tIns="0" rIns="0" bIns="0" rtlCol="0" anchor="t" anchorCtr="0">
            <a:noAutofit/>
          </a:bodyPr>
          <a:lstStyle>
            <a:lvl1pPr marL="0" indent="0" algn="l" defTabSz="457200" rtl="0" eaLnBrk="1" latinLnBrk="0" hangingPunct="1">
              <a:lnSpc>
                <a:spcPct val="90000"/>
              </a:lnSpc>
              <a:spcBef>
                <a:spcPct val="20000"/>
              </a:spcBef>
              <a:buFontTx/>
              <a:buNone/>
              <a:defRPr sz="1800" b="0" i="0" kern="1200">
                <a:solidFill>
                  <a:schemeClr val="tx1"/>
                </a:solidFill>
                <a:latin typeface="+mn-lt"/>
                <a:ea typeface="+mn-ea"/>
                <a:cs typeface="Amazon Ember Regular" charset="0"/>
              </a:defRPr>
            </a:lvl1pPr>
            <a:lvl2pPr marL="742950" indent="-285750" algn="l" defTabSz="457200"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2pPr>
            <a:lvl3pPr marL="1143000" indent="-228600" algn="l" defTabSz="457200" rtl="0" eaLnBrk="1" latinLnBrk="0" hangingPunct="1">
              <a:lnSpc>
                <a:spcPct val="90000"/>
              </a:lnSpc>
              <a:spcBef>
                <a:spcPct val="20000"/>
              </a:spcBef>
              <a:buFont typeface="Arial"/>
              <a:buChar char="•"/>
              <a:defRPr sz="1400" b="0" i="0" kern="1200">
                <a:solidFill>
                  <a:schemeClr val="tx1"/>
                </a:solidFill>
                <a:latin typeface="+mn-lt"/>
                <a:ea typeface="+mn-ea"/>
                <a:cs typeface="Amazon Ember Regular" charset="0"/>
              </a:defRPr>
            </a:lvl3pPr>
            <a:lvl4pPr marL="16002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4pPr>
            <a:lvl5pPr marL="20574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dirty="0" err="1"/>
              <a:t>DeNA</a:t>
            </a:r>
            <a:r>
              <a:rPr lang="en-US" sz="1600" dirty="0"/>
              <a:t> is a leading provider of mobile and online services including games, e-commerce, and entertainment content distribution in Japan.</a:t>
            </a:r>
          </a:p>
        </p:txBody>
      </p:sp>
      <p:sp>
        <p:nvSpPr>
          <p:cNvPr id="16" name="Text Placeholder 21">
            <a:extLst>
              <a:ext uri="{FF2B5EF4-FFF2-40B4-BE49-F238E27FC236}">
                <a16:creationId xmlns:a16="http://schemas.microsoft.com/office/drawing/2014/main" id="{D514CA68-1994-49A2-B75E-EA344FFAA6EB}"/>
              </a:ext>
            </a:extLst>
          </p:cNvPr>
          <p:cNvSpPr txBox="1">
            <a:spLocks/>
          </p:cNvSpPr>
          <p:nvPr/>
        </p:nvSpPr>
        <p:spPr>
          <a:xfrm>
            <a:off x="853552" y="2948715"/>
            <a:ext cx="7709424" cy="941387"/>
          </a:xfrm>
          <a:prstGeom prst="rect">
            <a:avLst/>
          </a:prstGeom>
        </p:spPr>
        <p:txBody>
          <a:bodyPr vert="horz" lIns="0" tIns="0" rIns="0" bIns="0" rtlCol="0" anchor="t" anchorCtr="0">
            <a:noAutofit/>
          </a:bodyPr>
          <a:lstStyle>
            <a:lvl1pPr marL="0" indent="0" algn="l" defTabSz="457200" rtl="0" eaLnBrk="1" latinLnBrk="0" hangingPunct="1">
              <a:lnSpc>
                <a:spcPct val="90000"/>
              </a:lnSpc>
              <a:spcBef>
                <a:spcPct val="20000"/>
              </a:spcBef>
              <a:buFontTx/>
              <a:buNone/>
              <a:defRPr sz="1800" b="0" i="0" kern="1200">
                <a:solidFill>
                  <a:schemeClr val="tx1"/>
                </a:solidFill>
                <a:latin typeface="+mn-lt"/>
                <a:ea typeface="+mn-ea"/>
                <a:cs typeface="Amazon Ember Regular" charset="0"/>
              </a:defRPr>
            </a:lvl1pPr>
            <a:lvl2pPr marL="742950" indent="-285750" algn="l" defTabSz="457200"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2pPr>
            <a:lvl3pPr marL="1143000" indent="-228600" algn="l" defTabSz="457200" rtl="0" eaLnBrk="1" latinLnBrk="0" hangingPunct="1">
              <a:lnSpc>
                <a:spcPct val="90000"/>
              </a:lnSpc>
              <a:spcBef>
                <a:spcPct val="20000"/>
              </a:spcBef>
              <a:buFont typeface="Arial"/>
              <a:buChar char="•"/>
              <a:defRPr sz="1400" b="0" i="0" kern="1200">
                <a:solidFill>
                  <a:schemeClr val="tx1"/>
                </a:solidFill>
                <a:latin typeface="+mn-lt"/>
                <a:ea typeface="+mn-ea"/>
                <a:cs typeface="Amazon Ember Regular" charset="0"/>
              </a:defRPr>
            </a:lvl3pPr>
            <a:lvl4pPr marL="16002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4pPr>
            <a:lvl5pPr marL="20574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With Amazon </a:t>
            </a:r>
            <a:r>
              <a:rPr lang="en-US" dirty="0" err="1"/>
              <a:t>SageMaker</a:t>
            </a:r>
            <a:r>
              <a:rPr lang="en-US" dirty="0"/>
              <a:t> Data Wrangler, we believe we can hit the ground running with a rich collection of transformation tools without </a:t>
            </a:r>
            <a:br>
              <a:rPr lang="en-US" dirty="0"/>
            </a:br>
            <a:r>
              <a:rPr lang="en-US" dirty="0"/>
              <a:t>the need to write additional code.”</a:t>
            </a:r>
          </a:p>
        </p:txBody>
      </p:sp>
      <p:sp>
        <p:nvSpPr>
          <p:cNvPr id="17" name="Rectangle 16">
            <a:extLst>
              <a:ext uri="{FF2B5EF4-FFF2-40B4-BE49-F238E27FC236}">
                <a16:creationId xmlns:a16="http://schemas.microsoft.com/office/drawing/2014/main" id="{58E61BB1-2A15-4E2C-B99A-2051DE153C8C}"/>
              </a:ext>
            </a:extLst>
          </p:cNvPr>
          <p:cNvSpPr/>
          <p:nvPr/>
        </p:nvSpPr>
        <p:spPr>
          <a:xfrm>
            <a:off x="455882" y="2748906"/>
            <a:ext cx="8230919" cy="1461895"/>
          </a:xfrm>
          <a:prstGeom prst="rect">
            <a:avLst/>
          </a:prstGeom>
          <a:ln w="12700">
            <a:gradFill>
              <a:gsLst>
                <a:gs pos="55000">
                  <a:schemeClr val="accent2"/>
                </a:gs>
                <a:gs pos="45000">
                  <a:schemeClr val="accent2"/>
                </a:gs>
                <a:gs pos="15000">
                  <a:schemeClr val="accent3"/>
                </a:gs>
                <a:gs pos="85000">
                  <a:schemeClr val="accent1"/>
                </a:gs>
              </a:gsLst>
              <a:lin ang="0" scaled="0"/>
            </a:gradFill>
            <a:tailEnd type="none"/>
          </a:ln>
          <a:effectLst/>
        </p:spPr>
        <p:style>
          <a:lnRef idx="2">
            <a:schemeClr val="accent1"/>
          </a:lnRef>
          <a:fillRef idx="0">
            <a:schemeClr val="accent1"/>
          </a:fillRef>
          <a:effectRef idx="1">
            <a:schemeClr val="accent1"/>
          </a:effectRef>
          <a:fontRef idx="minor">
            <a:schemeClr val="tx1"/>
          </a:fontRef>
        </p:style>
        <p:txBody>
          <a:bodyPr lIns="182880" tIns="146304" rIns="182880" bIns="146304" rtlCol="0" anchor="ctr"/>
          <a:lstStyle/>
          <a:p>
            <a:pPr algn="ctr" defTabSz="685783">
              <a:defRPr/>
            </a:pPr>
            <a:endParaRPr lang="en-US" sz="1800" dirty="0" err="1">
              <a:solidFill>
                <a:srgbClr val="FFFFFF"/>
              </a:solidFill>
              <a:latin typeface="Amazon Ember"/>
            </a:endParaRPr>
          </a:p>
        </p:txBody>
      </p:sp>
      <p:pic>
        <p:nvPicPr>
          <p:cNvPr id="18" name="Picture 17">
            <a:extLst>
              <a:ext uri="{FF2B5EF4-FFF2-40B4-BE49-F238E27FC236}">
                <a16:creationId xmlns:a16="http://schemas.microsoft.com/office/drawing/2014/main" id="{E49506C4-CF02-4582-80F3-D4E47DC26674}"/>
              </a:ext>
            </a:extLst>
          </p:cNvPr>
          <p:cNvPicPr>
            <a:picLocks noChangeAspect="1"/>
          </p:cNvPicPr>
          <p:nvPr/>
        </p:nvPicPr>
        <p:blipFill rotWithShape="1">
          <a:blip r:embed="rId4"/>
          <a:srcRect l="32654" t="22260" r="32790" b="56866"/>
          <a:stretch/>
        </p:blipFill>
        <p:spPr>
          <a:xfrm>
            <a:off x="123826" y="2963694"/>
            <a:ext cx="664112" cy="494612"/>
          </a:xfrm>
          <a:prstGeom prst="rect">
            <a:avLst/>
          </a:prstGeom>
          <a:solidFill>
            <a:schemeClr val="bg1"/>
          </a:solidFill>
        </p:spPr>
      </p:pic>
      <p:sp>
        <p:nvSpPr>
          <p:cNvPr id="19" name="Text Placeholder 28">
            <a:extLst>
              <a:ext uri="{FF2B5EF4-FFF2-40B4-BE49-F238E27FC236}">
                <a16:creationId xmlns:a16="http://schemas.microsoft.com/office/drawing/2014/main" id="{264F121E-91AB-41CF-A1E2-951A338337FA}"/>
              </a:ext>
            </a:extLst>
          </p:cNvPr>
          <p:cNvSpPr txBox="1">
            <a:spLocks/>
          </p:cNvSpPr>
          <p:nvPr/>
        </p:nvSpPr>
        <p:spPr>
          <a:xfrm>
            <a:off x="2768367" y="3872057"/>
            <a:ext cx="5690859" cy="323850"/>
          </a:xfrm>
          <a:prstGeom prst="rect">
            <a:avLst/>
          </a:prstGeom>
        </p:spPr>
        <p:txBody>
          <a:bodyPr vert="horz" lIns="0" tIns="0" rIns="0" bIns="0" rtlCol="0" anchor="t" anchorCtr="0">
            <a:noAutofit/>
          </a:bodyPr>
          <a:lstStyle>
            <a:lvl1pPr marL="0" indent="0" algn="l" defTabSz="457200" rtl="0" eaLnBrk="1" latinLnBrk="0" hangingPunct="1">
              <a:lnSpc>
                <a:spcPct val="90000"/>
              </a:lnSpc>
              <a:spcBef>
                <a:spcPct val="20000"/>
              </a:spcBef>
              <a:buFontTx/>
              <a:buNone/>
              <a:defRPr sz="1800" b="0" i="0" kern="1200">
                <a:solidFill>
                  <a:schemeClr val="tx1"/>
                </a:solidFill>
                <a:latin typeface="+mn-lt"/>
                <a:ea typeface="+mn-ea"/>
                <a:cs typeface="Amazon Ember Regular" charset="0"/>
              </a:defRPr>
            </a:lvl1pPr>
            <a:lvl2pPr marL="742950" indent="-285750" algn="l" defTabSz="457200"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2pPr>
            <a:lvl3pPr marL="1143000" indent="-228600" algn="l" defTabSz="457200" rtl="0" eaLnBrk="1" latinLnBrk="0" hangingPunct="1">
              <a:lnSpc>
                <a:spcPct val="90000"/>
              </a:lnSpc>
              <a:spcBef>
                <a:spcPct val="20000"/>
              </a:spcBef>
              <a:buFont typeface="Arial"/>
              <a:buChar char="•"/>
              <a:defRPr sz="1400" b="0" i="0" kern="1200">
                <a:solidFill>
                  <a:schemeClr val="tx1"/>
                </a:solidFill>
                <a:latin typeface="+mn-lt"/>
                <a:ea typeface="+mn-ea"/>
                <a:cs typeface="Amazon Ember Regular" charset="0"/>
              </a:defRPr>
            </a:lvl3pPr>
            <a:lvl4pPr marL="16002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4pPr>
            <a:lvl5pPr marL="20574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r"/>
            <a:r>
              <a:rPr lang="en-US" sz="1200" b="1" dirty="0" err="1"/>
              <a:t>Kenshin</a:t>
            </a:r>
            <a:r>
              <a:rPr lang="en-US" sz="1200" b="1" dirty="0"/>
              <a:t> Yamada, General Manager/AI System Dept System Unit at </a:t>
            </a:r>
            <a:r>
              <a:rPr lang="en-US" sz="1200" b="1" dirty="0" err="1"/>
              <a:t>DeNA</a:t>
            </a:r>
            <a:endParaRPr lang="en-US" sz="1200" b="1" dirty="0"/>
          </a:p>
        </p:txBody>
      </p:sp>
    </p:spTree>
    <p:extLst>
      <p:ext uri="{BB962C8B-B14F-4D97-AF65-F5344CB8AC3E}">
        <p14:creationId xmlns:p14="http://schemas.microsoft.com/office/powerpoint/2010/main" val="38013994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20">
            <a:extLst>
              <a:ext uri="{FF2B5EF4-FFF2-40B4-BE49-F238E27FC236}">
                <a16:creationId xmlns:a16="http://schemas.microsoft.com/office/drawing/2014/main" id="{F61E2BA1-0910-496C-8191-21851B366F0B}"/>
              </a:ext>
            </a:extLst>
          </p:cNvPr>
          <p:cNvSpPr txBox="1">
            <a:spLocks/>
          </p:cNvSpPr>
          <p:nvPr/>
        </p:nvSpPr>
        <p:spPr>
          <a:xfrm>
            <a:off x="3783013" y="979073"/>
            <a:ext cx="4903787" cy="939800"/>
          </a:xfrm>
          <a:prstGeom prst="rect">
            <a:avLst/>
          </a:prstGeom>
        </p:spPr>
        <p:txBody>
          <a:bodyPr vert="horz" lIns="0" tIns="0" rIns="0" bIns="0" rtlCol="0" anchor="t" anchorCtr="0">
            <a:noAutofit/>
          </a:bodyPr>
          <a:lstStyle>
            <a:lvl1pPr marL="0" indent="0" algn="l" defTabSz="457200" rtl="0" eaLnBrk="1" latinLnBrk="0" hangingPunct="1">
              <a:lnSpc>
                <a:spcPct val="90000"/>
              </a:lnSpc>
              <a:spcBef>
                <a:spcPct val="20000"/>
              </a:spcBef>
              <a:buFontTx/>
              <a:buNone/>
              <a:defRPr sz="1800" b="0" i="0" kern="1200">
                <a:solidFill>
                  <a:schemeClr val="tx1"/>
                </a:solidFill>
                <a:latin typeface="+mn-lt"/>
                <a:ea typeface="+mn-ea"/>
                <a:cs typeface="Amazon Ember Regular" charset="0"/>
              </a:defRPr>
            </a:lvl1pPr>
            <a:lvl2pPr marL="742950" indent="-285750" algn="l" defTabSz="457200"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2pPr>
            <a:lvl3pPr marL="1143000" indent="-228600" algn="l" defTabSz="457200" rtl="0" eaLnBrk="1" latinLnBrk="0" hangingPunct="1">
              <a:lnSpc>
                <a:spcPct val="90000"/>
              </a:lnSpc>
              <a:spcBef>
                <a:spcPct val="20000"/>
              </a:spcBef>
              <a:buFont typeface="Arial"/>
              <a:buChar char="•"/>
              <a:defRPr sz="1400" b="0" i="0" kern="1200">
                <a:solidFill>
                  <a:schemeClr val="tx1"/>
                </a:solidFill>
                <a:latin typeface="+mn-lt"/>
                <a:ea typeface="+mn-ea"/>
                <a:cs typeface="Amazon Ember Regular" charset="0"/>
              </a:defRPr>
            </a:lvl3pPr>
            <a:lvl4pPr marL="16002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4pPr>
            <a:lvl5pPr marL="20574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dirty="0"/>
              <a:t>A subsidiary of Koch Industries since 2004, INVISTA brings </a:t>
            </a:r>
            <a:br>
              <a:rPr lang="en-US" sz="1400" dirty="0"/>
            </a:br>
            <a:r>
              <a:rPr lang="en-US" sz="1400" dirty="0"/>
              <a:t>to market the proprietary ingredients for nylon 6,6 and recognized brands including STAINMASTER, CORDURA, </a:t>
            </a:r>
            <a:br>
              <a:rPr lang="en-US" sz="1400" dirty="0"/>
            </a:br>
            <a:r>
              <a:rPr lang="en-US" sz="1400" dirty="0"/>
              <a:t>and ANTRON. It is one of the world’s largest integrated producers of chemical intermediates, polymers, and fibers.</a:t>
            </a:r>
          </a:p>
        </p:txBody>
      </p:sp>
      <p:pic>
        <p:nvPicPr>
          <p:cNvPr id="14" name="Picture 13">
            <a:extLst>
              <a:ext uri="{FF2B5EF4-FFF2-40B4-BE49-F238E27FC236}">
                <a16:creationId xmlns:a16="http://schemas.microsoft.com/office/drawing/2014/main" id="{EAA50E9B-BC72-4CC2-B77C-4BD7026587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5882" y="1077498"/>
            <a:ext cx="2899317" cy="742950"/>
          </a:xfrm>
          <a:prstGeom prst="rect">
            <a:avLst/>
          </a:prstGeom>
        </p:spPr>
      </p:pic>
      <p:sp>
        <p:nvSpPr>
          <p:cNvPr id="15" name="Text Placeholder 21">
            <a:extLst>
              <a:ext uri="{FF2B5EF4-FFF2-40B4-BE49-F238E27FC236}">
                <a16:creationId xmlns:a16="http://schemas.microsoft.com/office/drawing/2014/main" id="{32CA499D-50E8-4699-8901-B26DC31232CF}"/>
              </a:ext>
            </a:extLst>
          </p:cNvPr>
          <p:cNvSpPr txBox="1">
            <a:spLocks/>
          </p:cNvSpPr>
          <p:nvPr/>
        </p:nvSpPr>
        <p:spPr>
          <a:xfrm>
            <a:off x="853552" y="2957419"/>
            <a:ext cx="7709424" cy="941387"/>
          </a:xfrm>
          <a:prstGeom prst="rect">
            <a:avLst/>
          </a:prstGeom>
        </p:spPr>
        <p:txBody>
          <a:bodyPr vert="horz" lIns="0" tIns="0" rIns="0" bIns="0" rtlCol="0" anchor="t" anchorCtr="0">
            <a:noAutofit/>
          </a:bodyPr>
          <a:lstStyle>
            <a:lvl1pPr marL="0" indent="0" algn="l" defTabSz="457200" rtl="0" eaLnBrk="1" latinLnBrk="0" hangingPunct="1">
              <a:lnSpc>
                <a:spcPct val="90000"/>
              </a:lnSpc>
              <a:spcBef>
                <a:spcPct val="20000"/>
              </a:spcBef>
              <a:buFontTx/>
              <a:buNone/>
              <a:defRPr sz="1800" b="0" i="0" kern="1200">
                <a:solidFill>
                  <a:schemeClr val="tx1"/>
                </a:solidFill>
                <a:latin typeface="+mn-lt"/>
                <a:ea typeface="+mn-ea"/>
                <a:cs typeface="Amazon Ember Regular" charset="0"/>
              </a:defRPr>
            </a:lvl1pPr>
            <a:lvl2pPr marL="742950" indent="-285750" algn="l" defTabSz="457200"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2pPr>
            <a:lvl3pPr marL="1143000" indent="-228600" algn="l" defTabSz="457200" rtl="0" eaLnBrk="1" latinLnBrk="0" hangingPunct="1">
              <a:lnSpc>
                <a:spcPct val="90000"/>
              </a:lnSpc>
              <a:spcBef>
                <a:spcPct val="20000"/>
              </a:spcBef>
              <a:buFont typeface="Arial"/>
              <a:buChar char="•"/>
              <a:defRPr sz="1400" b="0" i="0" kern="1200">
                <a:solidFill>
                  <a:schemeClr val="tx1"/>
                </a:solidFill>
                <a:latin typeface="+mn-lt"/>
                <a:ea typeface="+mn-ea"/>
                <a:cs typeface="Amazon Ember Regular" charset="0"/>
              </a:defRPr>
            </a:lvl3pPr>
            <a:lvl4pPr marL="16002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4pPr>
            <a:lvl5pPr marL="20574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dirty="0"/>
              <a:t>With Amazon </a:t>
            </a:r>
            <a:r>
              <a:rPr lang="en-US" sz="1400" dirty="0" err="1"/>
              <a:t>SageMaker</a:t>
            </a:r>
            <a:r>
              <a:rPr lang="en-US" sz="1400" dirty="0"/>
              <a:t> Data Wrangler, we can now interactively select, clean, explore, </a:t>
            </a:r>
            <a:br>
              <a:rPr lang="en-US" sz="1400" dirty="0"/>
            </a:br>
            <a:r>
              <a:rPr lang="en-US" sz="1400" dirty="0"/>
              <a:t>and understand our data effectively, empowering our data science team to create feature engineering pipelines that can scale effortlessly to datasets that span hundreds of millions of </a:t>
            </a:r>
            <a:r>
              <a:rPr lang="en-US" sz="1400" spc="-20" dirty="0"/>
              <a:t>rows… with Amazon </a:t>
            </a:r>
            <a:r>
              <a:rPr lang="en-US" sz="1400" spc="-20" dirty="0" err="1"/>
              <a:t>SageMaker</a:t>
            </a:r>
            <a:r>
              <a:rPr lang="en-US" sz="1400" spc="-20" dirty="0"/>
              <a:t> Data Wrangler, we can operationalize our ML workflows faster.”</a:t>
            </a:r>
          </a:p>
        </p:txBody>
      </p:sp>
      <p:sp>
        <p:nvSpPr>
          <p:cNvPr id="16" name="Rectangle 15">
            <a:extLst>
              <a:ext uri="{FF2B5EF4-FFF2-40B4-BE49-F238E27FC236}">
                <a16:creationId xmlns:a16="http://schemas.microsoft.com/office/drawing/2014/main" id="{78B5BABE-A198-46E0-A904-F6D419E428BF}"/>
              </a:ext>
            </a:extLst>
          </p:cNvPr>
          <p:cNvSpPr/>
          <p:nvPr/>
        </p:nvSpPr>
        <p:spPr>
          <a:xfrm>
            <a:off x="455882" y="2748906"/>
            <a:ext cx="8230919" cy="1461895"/>
          </a:xfrm>
          <a:prstGeom prst="rect">
            <a:avLst/>
          </a:prstGeom>
          <a:ln w="12700">
            <a:gradFill>
              <a:gsLst>
                <a:gs pos="55000">
                  <a:schemeClr val="accent2"/>
                </a:gs>
                <a:gs pos="45000">
                  <a:schemeClr val="accent2"/>
                </a:gs>
                <a:gs pos="15000">
                  <a:schemeClr val="accent3"/>
                </a:gs>
                <a:gs pos="85000">
                  <a:schemeClr val="accent1"/>
                </a:gs>
              </a:gsLst>
              <a:lin ang="0" scaled="0"/>
            </a:gradFill>
            <a:tailEnd type="none"/>
          </a:ln>
          <a:effectLst/>
        </p:spPr>
        <p:style>
          <a:lnRef idx="2">
            <a:schemeClr val="accent1"/>
          </a:lnRef>
          <a:fillRef idx="0">
            <a:schemeClr val="accent1"/>
          </a:fillRef>
          <a:effectRef idx="1">
            <a:schemeClr val="accent1"/>
          </a:effectRef>
          <a:fontRef idx="minor">
            <a:schemeClr val="tx1"/>
          </a:fontRef>
        </p:style>
        <p:txBody>
          <a:bodyPr lIns="182880" tIns="146304" rIns="182880" bIns="146304" rtlCol="0" anchor="ctr"/>
          <a:lstStyle/>
          <a:p>
            <a:pPr algn="ctr" defTabSz="685783">
              <a:defRPr/>
            </a:pPr>
            <a:endParaRPr lang="en-US" sz="1800" dirty="0" err="1">
              <a:solidFill>
                <a:srgbClr val="FFFFFF"/>
              </a:solidFill>
              <a:latin typeface="Amazon Ember"/>
            </a:endParaRPr>
          </a:p>
        </p:txBody>
      </p:sp>
      <p:sp>
        <p:nvSpPr>
          <p:cNvPr id="18" name="Text Placeholder 28">
            <a:extLst>
              <a:ext uri="{FF2B5EF4-FFF2-40B4-BE49-F238E27FC236}">
                <a16:creationId xmlns:a16="http://schemas.microsoft.com/office/drawing/2014/main" id="{A84D2DAE-FD4D-4E3A-B2D0-B64209E533D7}"/>
              </a:ext>
            </a:extLst>
          </p:cNvPr>
          <p:cNvSpPr txBox="1">
            <a:spLocks/>
          </p:cNvSpPr>
          <p:nvPr/>
        </p:nvSpPr>
        <p:spPr>
          <a:xfrm>
            <a:off x="3783013" y="3880761"/>
            <a:ext cx="4676213" cy="323850"/>
          </a:xfrm>
          <a:prstGeom prst="rect">
            <a:avLst/>
          </a:prstGeom>
        </p:spPr>
        <p:txBody>
          <a:bodyPr vert="horz" lIns="0" tIns="0" rIns="0" bIns="0" rtlCol="0" anchor="t" anchorCtr="0">
            <a:noAutofit/>
          </a:bodyPr>
          <a:lstStyle>
            <a:lvl1pPr marL="0" indent="0" algn="l" defTabSz="457200" rtl="0" eaLnBrk="1" latinLnBrk="0" hangingPunct="1">
              <a:lnSpc>
                <a:spcPct val="90000"/>
              </a:lnSpc>
              <a:spcBef>
                <a:spcPct val="20000"/>
              </a:spcBef>
              <a:buFontTx/>
              <a:buNone/>
              <a:defRPr sz="1800" b="0" i="0" kern="1200">
                <a:solidFill>
                  <a:schemeClr val="tx1"/>
                </a:solidFill>
                <a:latin typeface="+mn-lt"/>
                <a:ea typeface="+mn-ea"/>
                <a:cs typeface="Amazon Ember Regular" charset="0"/>
              </a:defRPr>
            </a:lvl1pPr>
            <a:lvl2pPr marL="742950" indent="-285750" algn="l" defTabSz="457200"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2pPr>
            <a:lvl3pPr marL="1143000" indent="-228600" algn="l" defTabSz="457200" rtl="0" eaLnBrk="1" latinLnBrk="0" hangingPunct="1">
              <a:lnSpc>
                <a:spcPct val="90000"/>
              </a:lnSpc>
              <a:spcBef>
                <a:spcPct val="20000"/>
              </a:spcBef>
              <a:buFont typeface="Arial"/>
              <a:buChar char="•"/>
              <a:defRPr sz="1400" b="0" i="0" kern="1200">
                <a:solidFill>
                  <a:schemeClr val="tx1"/>
                </a:solidFill>
                <a:latin typeface="+mn-lt"/>
                <a:ea typeface="+mn-ea"/>
                <a:cs typeface="Amazon Ember Regular" charset="0"/>
              </a:defRPr>
            </a:lvl3pPr>
            <a:lvl4pPr marL="16002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4pPr>
            <a:lvl5pPr marL="20574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r"/>
            <a:r>
              <a:rPr lang="en-US" sz="1200" b="1" dirty="0"/>
              <a:t>Caleb Wilkinson, Lead Data Scientist at INVISTA</a:t>
            </a:r>
          </a:p>
          <a:p>
            <a:pPr algn="r"/>
            <a:endParaRPr lang="en-US" sz="1200" b="1" dirty="0"/>
          </a:p>
        </p:txBody>
      </p:sp>
      <p:pic>
        <p:nvPicPr>
          <p:cNvPr id="24" name="Picture 23">
            <a:extLst>
              <a:ext uri="{FF2B5EF4-FFF2-40B4-BE49-F238E27FC236}">
                <a16:creationId xmlns:a16="http://schemas.microsoft.com/office/drawing/2014/main" id="{C9877BDA-4CCF-4491-A192-F29E80BB5440}"/>
              </a:ext>
            </a:extLst>
          </p:cNvPr>
          <p:cNvPicPr>
            <a:picLocks noChangeAspect="1"/>
          </p:cNvPicPr>
          <p:nvPr/>
        </p:nvPicPr>
        <p:blipFill rotWithShape="1">
          <a:blip r:embed="rId4"/>
          <a:srcRect l="32654" t="22260" r="32790" b="56866"/>
          <a:stretch/>
        </p:blipFill>
        <p:spPr>
          <a:xfrm>
            <a:off x="123826" y="2963694"/>
            <a:ext cx="664112" cy="494612"/>
          </a:xfrm>
          <a:prstGeom prst="rect">
            <a:avLst/>
          </a:prstGeom>
          <a:solidFill>
            <a:schemeClr val="bg1"/>
          </a:solidFill>
        </p:spPr>
      </p:pic>
    </p:spTree>
    <p:extLst>
      <p:ext uri="{BB962C8B-B14F-4D97-AF65-F5344CB8AC3E}">
        <p14:creationId xmlns:p14="http://schemas.microsoft.com/office/powerpoint/2010/main" val="3260797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E2898D13-BE68-BF43-ADB3-4B124775C12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57200" y="1219520"/>
            <a:ext cx="2412516" cy="441506"/>
          </a:xfrm>
          <a:prstGeom prst="rect">
            <a:avLst/>
          </a:prstGeom>
        </p:spPr>
      </p:pic>
      <p:sp>
        <p:nvSpPr>
          <p:cNvPr id="11" name="Text Placeholder 20">
            <a:extLst>
              <a:ext uri="{FF2B5EF4-FFF2-40B4-BE49-F238E27FC236}">
                <a16:creationId xmlns:a16="http://schemas.microsoft.com/office/drawing/2014/main" id="{34D7781E-1426-4EE7-B42E-065517EC2281}"/>
              </a:ext>
            </a:extLst>
          </p:cNvPr>
          <p:cNvSpPr txBox="1">
            <a:spLocks/>
          </p:cNvSpPr>
          <p:nvPr/>
        </p:nvSpPr>
        <p:spPr>
          <a:xfrm>
            <a:off x="3783013" y="970373"/>
            <a:ext cx="4903787" cy="939800"/>
          </a:xfrm>
          <a:prstGeom prst="rect">
            <a:avLst/>
          </a:prstGeom>
        </p:spPr>
        <p:txBody>
          <a:bodyPr vert="horz" lIns="0" tIns="0" rIns="0" bIns="0" rtlCol="0" anchor="t" anchorCtr="0">
            <a:noAutofit/>
          </a:bodyPr>
          <a:lstStyle>
            <a:lvl1pPr marL="0" indent="0" algn="l" defTabSz="457200" rtl="0" eaLnBrk="1" latinLnBrk="0" hangingPunct="1">
              <a:lnSpc>
                <a:spcPct val="90000"/>
              </a:lnSpc>
              <a:spcBef>
                <a:spcPct val="20000"/>
              </a:spcBef>
              <a:buFontTx/>
              <a:buNone/>
              <a:defRPr sz="1800" b="0" i="0" kern="1200">
                <a:solidFill>
                  <a:schemeClr val="tx1"/>
                </a:solidFill>
                <a:latin typeface="+mn-lt"/>
                <a:ea typeface="+mn-ea"/>
                <a:cs typeface="Amazon Ember Regular" charset="0"/>
              </a:defRPr>
            </a:lvl1pPr>
            <a:lvl2pPr marL="742950" indent="-285750" algn="l" defTabSz="457200"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2pPr>
            <a:lvl3pPr marL="1143000" indent="-228600" algn="l" defTabSz="457200" rtl="0" eaLnBrk="1" latinLnBrk="0" hangingPunct="1">
              <a:lnSpc>
                <a:spcPct val="90000"/>
              </a:lnSpc>
              <a:spcBef>
                <a:spcPct val="20000"/>
              </a:spcBef>
              <a:buFont typeface="Arial"/>
              <a:buChar char="•"/>
              <a:defRPr sz="1400" b="0" i="0" kern="1200">
                <a:solidFill>
                  <a:schemeClr val="tx1"/>
                </a:solidFill>
                <a:latin typeface="+mn-lt"/>
                <a:ea typeface="+mn-ea"/>
                <a:cs typeface="Amazon Ember Regular" charset="0"/>
              </a:defRPr>
            </a:lvl3pPr>
            <a:lvl4pPr marL="16002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4pPr>
            <a:lvl5pPr marL="20574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dirty="0"/>
              <a:t>Deloitte is helping transform organizations around the globe. The organization continuously evolves how it </a:t>
            </a:r>
            <a:br>
              <a:rPr lang="en-US" sz="1400" dirty="0"/>
            </a:br>
            <a:r>
              <a:rPr lang="en-US" sz="1400" dirty="0"/>
              <a:t>works and how it looks at marketplace challenges so it </a:t>
            </a:r>
            <a:br>
              <a:rPr lang="en-US" sz="1400" dirty="0"/>
            </a:br>
            <a:r>
              <a:rPr lang="en-US" sz="1400" dirty="0"/>
              <a:t>can continue to deliver measurable, sustainable results </a:t>
            </a:r>
            <a:br>
              <a:rPr lang="en-US" sz="1400" dirty="0"/>
            </a:br>
            <a:r>
              <a:rPr lang="en-US" sz="1400" dirty="0"/>
              <a:t>for its clients and communities.</a:t>
            </a:r>
          </a:p>
        </p:txBody>
      </p:sp>
      <p:sp>
        <p:nvSpPr>
          <p:cNvPr id="12" name="Text Placeholder 21">
            <a:extLst>
              <a:ext uri="{FF2B5EF4-FFF2-40B4-BE49-F238E27FC236}">
                <a16:creationId xmlns:a16="http://schemas.microsoft.com/office/drawing/2014/main" id="{08347DD4-2D8F-43CA-B1CC-293AD37A8ECE}"/>
              </a:ext>
            </a:extLst>
          </p:cNvPr>
          <p:cNvSpPr txBox="1">
            <a:spLocks/>
          </p:cNvSpPr>
          <p:nvPr/>
        </p:nvSpPr>
        <p:spPr>
          <a:xfrm>
            <a:off x="853552" y="2881217"/>
            <a:ext cx="7709424" cy="941387"/>
          </a:xfrm>
          <a:prstGeom prst="rect">
            <a:avLst/>
          </a:prstGeom>
        </p:spPr>
        <p:txBody>
          <a:bodyPr vert="horz" lIns="0" tIns="0" rIns="0" bIns="0" rtlCol="0" anchor="t" anchorCtr="0">
            <a:noAutofit/>
          </a:bodyPr>
          <a:lstStyle>
            <a:lvl1pPr marL="0" indent="0" algn="l" defTabSz="457200" rtl="0" eaLnBrk="1" latinLnBrk="0" hangingPunct="1">
              <a:lnSpc>
                <a:spcPct val="90000"/>
              </a:lnSpc>
              <a:spcBef>
                <a:spcPct val="20000"/>
              </a:spcBef>
              <a:buFontTx/>
              <a:buNone/>
              <a:defRPr sz="1800" b="0" i="0" kern="1200">
                <a:solidFill>
                  <a:schemeClr val="tx1"/>
                </a:solidFill>
                <a:latin typeface="+mn-lt"/>
                <a:ea typeface="+mn-ea"/>
                <a:cs typeface="Amazon Ember Regular" charset="0"/>
              </a:defRPr>
            </a:lvl1pPr>
            <a:lvl2pPr marL="742950" indent="-285750" algn="l" defTabSz="457200"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2pPr>
            <a:lvl3pPr marL="1143000" indent="-228600" algn="l" defTabSz="457200" rtl="0" eaLnBrk="1" latinLnBrk="0" hangingPunct="1">
              <a:lnSpc>
                <a:spcPct val="90000"/>
              </a:lnSpc>
              <a:spcBef>
                <a:spcPct val="20000"/>
              </a:spcBef>
              <a:buFont typeface="Arial"/>
              <a:buChar char="•"/>
              <a:defRPr sz="1400" b="0" i="0" kern="1200">
                <a:solidFill>
                  <a:schemeClr val="tx1"/>
                </a:solidFill>
                <a:latin typeface="+mn-lt"/>
                <a:ea typeface="+mn-ea"/>
                <a:cs typeface="Amazon Ember Regular" charset="0"/>
              </a:defRPr>
            </a:lvl3pPr>
            <a:lvl4pPr marL="16002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4pPr>
            <a:lvl5pPr marL="20574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dirty="0"/>
              <a:t>Amazon </a:t>
            </a:r>
            <a:r>
              <a:rPr lang="en-US" sz="1400" dirty="0" err="1"/>
              <a:t>SageMaker</a:t>
            </a:r>
            <a:r>
              <a:rPr lang="en-US" sz="1400" dirty="0"/>
              <a:t> Data Wrangler enables us to hit the ground running to address our data preparation needs with a rich collection of transformation tools that accelerate the process of machine learning data preparation needed to take new products to market. In turn, our clients benefit from the rate at which we scale deployed models enabling us to deliver measurable, sustainable results that meet the needs of our clients in a matter of days rather than months.”</a:t>
            </a:r>
          </a:p>
        </p:txBody>
      </p:sp>
      <p:sp>
        <p:nvSpPr>
          <p:cNvPr id="13" name="Rectangle 12">
            <a:extLst>
              <a:ext uri="{FF2B5EF4-FFF2-40B4-BE49-F238E27FC236}">
                <a16:creationId xmlns:a16="http://schemas.microsoft.com/office/drawing/2014/main" id="{95D88016-BDD3-492B-929F-9C862C0AFDFC}"/>
              </a:ext>
            </a:extLst>
          </p:cNvPr>
          <p:cNvSpPr/>
          <p:nvPr/>
        </p:nvSpPr>
        <p:spPr>
          <a:xfrm>
            <a:off x="455882" y="2748906"/>
            <a:ext cx="8230919" cy="1461895"/>
          </a:xfrm>
          <a:prstGeom prst="rect">
            <a:avLst/>
          </a:prstGeom>
          <a:ln w="12700">
            <a:gradFill>
              <a:gsLst>
                <a:gs pos="55000">
                  <a:schemeClr val="accent2"/>
                </a:gs>
                <a:gs pos="45000">
                  <a:schemeClr val="accent2"/>
                </a:gs>
                <a:gs pos="15000">
                  <a:schemeClr val="accent3"/>
                </a:gs>
                <a:gs pos="85000">
                  <a:schemeClr val="accent1"/>
                </a:gs>
              </a:gsLst>
              <a:lin ang="0" scaled="0"/>
            </a:gradFill>
            <a:tailEnd type="none"/>
          </a:ln>
          <a:effectLst/>
        </p:spPr>
        <p:style>
          <a:lnRef idx="2">
            <a:schemeClr val="accent1"/>
          </a:lnRef>
          <a:fillRef idx="0">
            <a:schemeClr val="accent1"/>
          </a:fillRef>
          <a:effectRef idx="1">
            <a:schemeClr val="accent1"/>
          </a:effectRef>
          <a:fontRef idx="minor">
            <a:schemeClr val="tx1"/>
          </a:fontRef>
        </p:style>
        <p:txBody>
          <a:bodyPr lIns="182880" tIns="146304" rIns="182880" bIns="146304" rtlCol="0" anchor="ctr"/>
          <a:lstStyle/>
          <a:p>
            <a:pPr algn="ctr" defTabSz="685783">
              <a:defRPr/>
            </a:pPr>
            <a:endParaRPr lang="en-US" sz="1800" dirty="0" err="1">
              <a:solidFill>
                <a:srgbClr val="FFFFFF"/>
              </a:solidFill>
              <a:latin typeface="Amazon Ember"/>
            </a:endParaRPr>
          </a:p>
        </p:txBody>
      </p:sp>
      <p:sp>
        <p:nvSpPr>
          <p:cNvPr id="15" name="Text Placeholder 28">
            <a:extLst>
              <a:ext uri="{FF2B5EF4-FFF2-40B4-BE49-F238E27FC236}">
                <a16:creationId xmlns:a16="http://schemas.microsoft.com/office/drawing/2014/main" id="{9A32416D-779A-4F58-B8AA-0BAC278A6E00}"/>
              </a:ext>
            </a:extLst>
          </p:cNvPr>
          <p:cNvSpPr txBox="1">
            <a:spLocks/>
          </p:cNvSpPr>
          <p:nvPr/>
        </p:nvSpPr>
        <p:spPr>
          <a:xfrm>
            <a:off x="3162301" y="3944259"/>
            <a:ext cx="5296926" cy="323850"/>
          </a:xfrm>
          <a:prstGeom prst="rect">
            <a:avLst/>
          </a:prstGeom>
        </p:spPr>
        <p:txBody>
          <a:bodyPr vert="horz" lIns="0" tIns="0" rIns="0" bIns="0" rtlCol="0" anchor="t" anchorCtr="0">
            <a:noAutofit/>
          </a:bodyPr>
          <a:lstStyle>
            <a:lvl1pPr marL="0" indent="0" algn="l" defTabSz="457200" rtl="0" eaLnBrk="1" latinLnBrk="0" hangingPunct="1">
              <a:lnSpc>
                <a:spcPct val="90000"/>
              </a:lnSpc>
              <a:spcBef>
                <a:spcPct val="20000"/>
              </a:spcBef>
              <a:buFontTx/>
              <a:buNone/>
              <a:defRPr sz="1800" b="0" i="0" kern="1200">
                <a:solidFill>
                  <a:schemeClr val="tx1"/>
                </a:solidFill>
                <a:latin typeface="+mn-lt"/>
                <a:ea typeface="+mn-ea"/>
                <a:cs typeface="Amazon Ember Regular" charset="0"/>
              </a:defRPr>
            </a:lvl1pPr>
            <a:lvl2pPr marL="742950" indent="-285750" algn="l" defTabSz="457200"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2pPr>
            <a:lvl3pPr marL="1143000" indent="-228600" algn="l" defTabSz="457200" rtl="0" eaLnBrk="1" latinLnBrk="0" hangingPunct="1">
              <a:lnSpc>
                <a:spcPct val="90000"/>
              </a:lnSpc>
              <a:spcBef>
                <a:spcPct val="20000"/>
              </a:spcBef>
              <a:buFont typeface="Arial"/>
              <a:buChar char="•"/>
              <a:defRPr sz="1400" b="0" i="0" kern="1200">
                <a:solidFill>
                  <a:schemeClr val="tx1"/>
                </a:solidFill>
                <a:latin typeface="+mn-lt"/>
                <a:ea typeface="+mn-ea"/>
                <a:cs typeface="Amazon Ember Regular" charset="0"/>
              </a:defRPr>
            </a:lvl3pPr>
            <a:lvl4pPr marL="16002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4pPr>
            <a:lvl5pPr marL="20574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r"/>
            <a:r>
              <a:rPr lang="en-US" sz="1200" b="1" dirty="0"/>
              <a:t>Frank </a:t>
            </a:r>
            <a:r>
              <a:rPr lang="en-US" sz="1200" b="1" dirty="0" err="1"/>
              <a:t>Farrall</a:t>
            </a:r>
            <a:r>
              <a:rPr lang="en-US" sz="1200" b="1" dirty="0"/>
              <a:t>, Principal, AI Ecosystems and Platforms Leader at Deloitte</a:t>
            </a:r>
          </a:p>
          <a:p>
            <a:pPr algn="r"/>
            <a:endParaRPr lang="en-US" sz="1200" b="1" dirty="0"/>
          </a:p>
        </p:txBody>
      </p:sp>
      <p:pic>
        <p:nvPicPr>
          <p:cNvPr id="18" name="Picture 17">
            <a:extLst>
              <a:ext uri="{FF2B5EF4-FFF2-40B4-BE49-F238E27FC236}">
                <a16:creationId xmlns:a16="http://schemas.microsoft.com/office/drawing/2014/main" id="{94C98C00-DCEA-4781-AFF8-EA5499FE1F79}"/>
              </a:ext>
            </a:extLst>
          </p:cNvPr>
          <p:cNvPicPr>
            <a:picLocks noChangeAspect="1"/>
          </p:cNvPicPr>
          <p:nvPr/>
        </p:nvPicPr>
        <p:blipFill rotWithShape="1">
          <a:blip r:embed="rId5"/>
          <a:srcRect l="32654" t="22260" r="32790" b="56866"/>
          <a:stretch/>
        </p:blipFill>
        <p:spPr>
          <a:xfrm>
            <a:off x="123826" y="2963694"/>
            <a:ext cx="664112" cy="494612"/>
          </a:xfrm>
          <a:prstGeom prst="rect">
            <a:avLst/>
          </a:prstGeom>
          <a:solidFill>
            <a:schemeClr val="bg1"/>
          </a:solidFill>
        </p:spPr>
      </p:pic>
    </p:spTree>
    <p:extLst>
      <p:ext uri="{BB962C8B-B14F-4D97-AF65-F5344CB8AC3E}">
        <p14:creationId xmlns:p14="http://schemas.microsoft.com/office/powerpoint/2010/main" val="9831776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20">
            <a:extLst>
              <a:ext uri="{FF2B5EF4-FFF2-40B4-BE49-F238E27FC236}">
                <a16:creationId xmlns:a16="http://schemas.microsoft.com/office/drawing/2014/main" id="{6A65F77A-25A6-4185-8151-8DEA4187695F}"/>
              </a:ext>
            </a:extLst>
          </p:cNvPr>
          <p:cNvSpPr txBox="1">
            <a:spLocks/>
          </p:cNvSpPr>
          <p:nvPr/>
        </p:nvSpPr>
        <p:spPr>
          <a:xfrm>
            <a:off x="3783013" y="961655"/>
            <a:ext cx="4903787" cy="939800"/>
          </a:xfrm>
          <a:prstGeom prst="rect">
            <a:avLst/>
          </a:prstGeom>
        </p:spPr>
        <p:txBody>
          <a:bodyPr vert="horz" lIns="0" tIns="0" rIns="0" bIns="0" rtlCol="0" anchor="t" anchorCtr="0">
            <a:noAutofit/>
          </a:bodyPr>
          <a:lstStyle>
            <a:lvl1pPr marL="0" indent="0" algn="l" defTabSz="457200" rtl="0" eaLnBrk="1" latinLnBrk="0" hangingPunct="1">
              <a:lnSpc>
                <a:spcPct val="90000"/>
              </a:lnSpc>
              <a:spcBef>
                <a:spcPct val="20000"/>
              </a:spcBef>
              <a:buFontTx/>
              <a:buNone/>
              <a:defRPr sz="1800" b="0" i="0" kern="1200">
                <a:solidFill>
                  <a:schemeClr val="tx1"/>
                </a:solidFill>
                <a:latin typeface="+mn-lt"/>
                <a:ea typeface="+mn-ea"/>
                <a:cs typeface="Amazon Ember Regular" charset="0"/>
              </a:defRPr>
            </a:lvl1pPr>
            <a:lvl2pPr marL="742950" indent="-285750" algn="l" defTabSz="457200"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2pPr>
            <a:lvl3pPr marL="1143000" indent="-228600" algn="l" defTabSz="457200" rtl="0" eaLnBrk="1" latinLnBrk="0" hangingPunct="1">
              <a:lnSpc>
                <a:spcPct val="90000"/>
              </a:lnSpc>
              <a:spcBef>
                <a:spcPct val="20000"/>
              </a:spcBef>
              <a:buFont typeface="Arial"/>
              <a:buChar char="•"/>
              <a:defRPr sz="1400" b="0" i="0" kern="1200">
                <a:solidFill>
                  <a:schemeClr val="tx1"/>
                </a:solidFill>
                <a:latin typeface="+mn-lt"/>
                <a:ea typeface="+mn-ea"/>
                <a:cs typeface="Amazon Ember Regular" charset="0"/>
              </a:defRPr>
            </a:lvl3pPr>
            <a:lvl4pPr marL="16002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4pPr>
            <a:lvl5pPr marL="20574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dirty="0"/>
              <a:t>With corporate operations in 70 countries and sales in 200, 3M is creating the technology and products that advance every company, enhance every home and improve every life. Today, more than 60,000 3M products are used in homes, businesses, schools, hospitals and other industries. </a:t>
            </a:r>
          </a:p>
        </p:txBody>
      </p:sp>
      <p:sp>
        <p:nvSpPr>
          <p:cNvPr id="13" name="Text Placeholder 21">
            <a:extLst>
              <a:ext uri="{FF2B5EF4-FFF2-40B4-BE49-F238E27FC236}">
                <a16:creationId xmlns:a16="http://schemas.microsoft.com/office/drawing/2014/main" id="{EABA2C01-CE40-4AD6-8B35-0448B9C83C1D}"/>
              </a:ext>
            </a:extLst>
          </p:cNvPr>
          <p:cNvSpPr txBox="1">
            <a:spLocks/>
          </p:cNvSpPr>
          <p:nvPr/>
        </p:nvSpPr>
        <p:spPr>
          <a:xfrm>
            <a:off x="853552" y="2881221"/>
            <a:ext cx="7709424" cy="941387"/>
          </a:xfrm>
          <a:prstGeom prst="rect">
            <a:avLst/>
          </a:prstGeom>
        </p:spPr>
        <p:txBody>
          <a:bodyPr vert="horz" lIns="0" tIns="0" rIns="0" bIns="0" rtlCol="0" anchor="t" anchorCtr="0">
            <a:noAutofit/>
          </a:bodyPr>
          <a:lstStyle>
            <a:lvl1pPr marL="0" indent="0" algn="l" defTabSz="457200" rtl="0" eaLnBrk="1" latinLnBrk="0" hangingPunct="1">
              <a:lnSpc>
                <a:spcPct val="90000"/>
              </a:lnSpc>
              <a:spcBef>
                <a:spcPct val="20000"/>
              </a:spcBef>
              <a:buFontTx/>
              <a:buNone/>
              <a:defRPr sz="1800" b="0" i="0" kern="1200">
                <a:solidFill>
                  <a:schemeClr val="tx1"/>
                </a:solidFill>
                <a:latin typeface="+mn-lt"/>
                <a:ea typeface="+mn-ea"/>
                <a:cs typeface="Amazon Ember Regular" charset="0"/>
              </a:defRPr>
            </a:lvl1pPr>
            <a:lvl2pPr marL="742950" indent="-285750" algn="l" defTabSz="457200"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2pPr>
            <a:lvl3pPr marL="1143000" indent="-228600" algn="l" defTabSz="457200" rtl="0" eaLnBrk="1" latinLnBrk="0" hangingPunct="1">
              <a:lnSpc>
                <a:spcPct val="90000"/>
              </a:lnSpc>
              <a:spcBef>
                <a:spcPct val="20000"/>
              </a:spcBef>
              <a:buFont typeface="Arial"/>
              <a:buChar char="•"/>
              <a:defRPr sz="1400" b="0" i="0" kern="1200">
                <a:solidFill>
                  <a:schemeClr val="tx1"/>
                </a:solidFill>
                <a:latin typeface="+mn-lt"/>
                <a:ea typeface="+mn-ea"/>
                <a:cs typeface="Amazon Ember Regular" charset="0"/>
              </a:defRPr>
            </a:lvl3pPr>
            <a:lvl4pPr marL="16002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4pPr>
            <a:lvl5pPr marL="20574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dirty="0"/>
              <a:t>As we plan to scale machine learning to more areas of 3M, we see the amount of data and models growing rapidly – doubling every year. We are enthusiastic about the new </a:t>
            </a:r>
            <a:r>
              <a:rPr lang="en-US" sz="1400" dirty="0" err="1"/>
              <a:t>SageMaker</a:t>
            </a:r>
            <a:r>
              <a:rPr lang="en-US" sz="1400" dirty="0"/>
              <a:t> features because they will help us scale. Amazon </a:t>
            </a:r>
            <a:r>
              <a:rPr lang="en-US" sz="1400" dirty="0" err="1"/>
              <a:t>SageMaker</a:t>
            </a:r>
            <a:r>
              <a:rPr lang="en-US" sz="1400" dirty="0"/>
              <a:t> Data Wrangler makes it much easier to prepare data for model training… Our researchers are looking forward to the taking advantage of the new speed of science at 3M.”</a:t>
            </a:r>
          </a:p>
        </p:txBody>
      </p:sp>
      <p:sp>
        <p:nvSpPr>
          <p:cNvPr id="14" name="Rectangle 13">
            <a:extLst>
              <a:ext uri="{FF2B5EF4-FFF2-40B4-BE49-F238E27FC236}">
                <a16:creationId xmlns:a16="http://schemas.microsoft.com/office/drawing/2014/main" id="{4329B6A2-FCD6-4871-8B1E-89524569B1CA}"/>
              </a:ext>
            </a:extLst>
          </p:cNvPr>
          <p:cNvSpPr/>
          <p:nvPr/>
        </p:nvSpPr>
        <p:spPr>
          <a:xfrm>
            <a:off x="455882" y="2748906"/>
            <a:ext cx="8230919" cy="1461895"/>
          </a:xfrm>
          <a:prstGeom prst="rect">
            <a:avLst/>
          </a:prstGeom>
          <a:ln w="12700">
            <a:gradFill>
              <a:gsLst>
                <a:gs pos="55000">
                  <a:schemeClr val="accent2"/>
                </a:gs>
                <a:gs pos="45000">
                  <a:schemeClr val="accent2"/>
                </a:gs>
                <a:gs pos="15000">
                  <a:schemeClr val="accent3"/>
                </a:gs>
                <a:gs pos="85000">
                  <a:schemeClr val="accent1"/>
                </a:gs>
              </a:gsLst>
              <a:lin ang="0" scaled="0"/>
            </a:gradFill>
            <a:tailEnd type="none"/>
          </a:ln>
          <a:effectLst/>
        </p:spPr>
        <p:style>
          <a:lnRef idx="2">
            <a:schemeClr val="accent1"/>
          </a:lnRef>
          <a:fillRef idx="0">
            <a:schemeClr val="accent1"/>
          </a:fillRef>
          <a:effectRef idx="1">
            <a:schemeClr val="accent1"/>
          </a:effectRef>
          <a:fontRef idx="minor">
            <a:schemeClr val="tx1"/>
          </a:fontRef>
        </p:style>
        <p:txBody>
          <a:bodyPr lIns="182880" tIns="146304" rIns="182880" bIns="146304" rtlCol="0" anchor="ctr"/>
          <a:lstStyle/>
          <a:p>
            <a:pPr algn="ctr" defTabSz="685783">
              <a:defRPr/>
            </a:pPr>
            <a:endParaRPr lang="en-US" sz="1800" dirty="0" err="1">
              <a:solidFill>
                <a:srgbClr val="FFFFFF"/>
              </a:solidFill>
              <a:latin typeface="Amazon Ember"/>
            </a:endParaRPr>
          </a:p>
        </p:txBody>
      </p:sp>
      <p:sp>
        <p:nvSpPr>
          <p:cNvPr id="16" name="Text Placeholder 28">
            <a:extLst>
              <a:ext uri="{FF2B5EF4-FFF2-40B4-BE49-F238E27FC236}">
                <a16:creationId xmlns:a16="http://schemas.microsoft.com/office/drawing/2014/main" id="{BA8960BD-D757-4B9A-9243-2FC7B7380D98}"/>
              </a:ext>
            </a:extLst>
          </p:cNvPr>
          <p:cNvSpPr txBox="1">
            <a:spLocks/>
          </p:cNvSpPr>
          <p:nvPr/>
        </p:nvSpPr>
        <p:spPr>
          <a:xfrm>
            <a:off x="3162301" y="3944263"/>
            <a:ext cx="5296926" cy="323850"/>
          </a:xfrm>
          <a:prstGeom prst="rect">
            <a:avLst/>
          </a:prstGeom>
        </p:spPr>
        <p:txBody>
          <a:bodyPr vert="horz" lIns="0" tIns="0" rIns="0" bIns="0" rtlCol="0" anchor="t" anchorCtr="0">
            <a:noAutofit/>
          </a:bodyPr>
          <a:lstStyle>
            <a:lvl1pPr marL="0" indent="0" algn="l" defTabSz="457200" rtl="0" eaLnBrk="1" latinLnBrk="0" hangingPunct="1">
              <a:lnSpc>
                <a:spcPct val="90000"/>
              </a:lnSpc>
              <a:spcBef>
                <a:spcPct val="20000"/>
              </a:spcBef>
              <a:buFontTx/>
              <a:buNone/>
              <a:defRPr sz="1800" b="0" i="0" kern="1200">
                <a:solidFill>
                  <a:schemeClr val="tx1"/>
                </a:solidFill>
                <a:latin typeface="+mn-lt"/>
                <a:ea typeface="+mn-ea"/>
                <a:cs typeface="Amazon Ember Regular" charset="0"/>
              </a:defRPr>
            </a:lvl1pPr>
            <a:lvl2pPr marL="742950" indent="-285750" algn="l" defTabSz="457200"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2pPr>
            <a:lvl3pPr marL="1143000" indent="-228600" algn="l" defTabSz="457200" rtl="0" eaLnBrk="1" latinLnBrk="0" hangingPunct="1">
              <a:lnSpc>
                <a:spcPct val="90000"/>
              </a:lnSpc>
              <a:spcBef>
                <a:spcPct val="20000"/>
              </a:spcBef>
              <a:buFont typeface="Arial"/>
              <a:buChar char="•"/>
              <a:defRPr sz="1400" b="0" i="0" kern="1200">
                <a:solidFill>
                  <a:schemeClr val="tx1"/>
                </a:solidFill>
                <a:latin typeface="+mn-lt"/>
                <a:ea typeface="+mn-ea"/>
                <a:cs typeface="Amazon Ember Regular" charset="0"/>
              </a:defRPr>
            </a:lvl3pPr>
            <a:lvl4pPr marL="16002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4pPr>
            <a:lvl5pPr marL="20574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r"/>
            <a:r>
              <a:rPr lang="en-US" sz="1200" b="1" dirty="0"/>
              <a:t>David Frazee, Technical Director at 3M Corporate Systems Research Lab</a:t>
            </a:r>
          </a:p>
        </p:txBody>
      </p:sp>
      <p:pic>
        <p:nvPicPr>
          <p:cNvPr id="7" name="Picture 6">
            <a:extLst>
              <a:ext uri="{FF2B5EF4-FFF2-40B4-BE49-F238E27FC236}">
                <a16:creationId xmlns:a16="http://schemas.microsoft.com/office/drawing/2014/main" id="{2257C154-01E1-4BD2-856D-3D8ADD5636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3298" y="1199891"/>
            <a:ext cx="2414016" cy="457885"/>
          </a:xfrm>
          <a:prstGeom prst="rect">
            <a:avLst/>
          </a:prstGeom>
        </p:spPr>
      </p:pic>
      <p:pic>
        <p:nvPicPr>
          <p:cNvPr id="9" name="Picture 8">
            <a:extLst>
              <a:ext uri="{FF2B5EF4-FFF2-40B4-BE49-F238E27FC236}">
                <a16:creationId xmlns:a16="http://schemas.microsoft.com/office/drawing/2014/main" id="{7BA01E98-8BA4-4761-A0C0-999935A81466}"/>
              </a:ext>
            </a:extLst>
          </p:cNvPr>
          <p:cNvPicPr>
            <a:picLocks noChangeAspect="1"/>
          </p:cNvPicPr>
          <p:nvPr/>
        </p:nvPicPr>
        <p:blipFill rotWithShape="1">
          <a:blip r:embed="rId4"/>
          <a:srcRect l="32654" t="22260" r="32790" b="56866"/>
          <a:stretch/>
        </p:blipFill>
        <p:spPr>
          <a:xfrm>
            <a:off x="123826" y="2963694"/>
            <a:ext cx="664112" cy="494612"/>
          </a:xfrm>
          <a:prstGeom prst="rect">
            <a:avLst/>
          </a:prstGeom>
          <a:solidFill>
            <a:schemeClr val="bg1"/>
          </a:solidFill>
        </p:spPr>
      </p:pic>
    </p:spTree>
    <p:extLst>
      <p:ext uri="{BB962C8B-B14F-4D97-AF65-F5344CB8AC3E}">
        <p14:creationId xmlns:p14="http://schemas.microsoft.com/office/powerpoint/2010/main" val="3473213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20">
            <a:extLst>
              <a:ext uri="{FF2B5EF4-FFF2-40B4-BE49-F238E27FC236}">
                <a16:creationId xmlns:a16="http://schemas.microsoft.com/office/drawing/2014/main" id="{AE1A1C1F-598E-43B7-AE50-187EA4E1A0F7}"/>
              </a:ext>
            </a:extLst>
          </p:cNvPr>
          <p:cNvSpPr txBox="1">
            <a:spLocks/>
          </p:cNvSpPr>
          <p:nvPr/>
        </p:nvSpPr>
        <p:spPr>
          <a:xfrm>
            <a:off x="271468" y="1249045"/>
            <a:ext cx="4903787" cy="371474"/>
          </a:xfrm>
          <a:prstGeom prst="rect">
            <a:avLst/>
          </a:prstGeom>
        </p:spPr>
        <p:txBody>
          <a:bodyPr vert="horz" lIns="0" tIns="0" rIns="0" bIns="0" rtlCol="0" anchor="t" anchorCtr="0">
            <a:noAutofit/>
          </a:bodyPr>
          <a:lstStyle>
            <a:lvl1pPr marL="0" indent="0" algn="l" defTabSz="457200" rtl="0" eaLnBrk="1" latinLnBrk="0" hangingPunct="1">
              <a:lnSpc>
                <a:spcPct val="90000"/>
              </a:lnSpc>
              <a:spcBef>
                <a:spcPct val="20000"/>
              </a:spcBef>
              <a:buFontTx/>
              <a:buNone/>
              <a:defRPr sz="1800" b="0" i="0" kern="1200">
                <a:solidFill>
                  <a:schemeClr val="tx1"/>
                </a:solidFill>
                <a:latin typeface="+mn-lt"/>
                <a:ea typeface="+mn-ea"/>
                <a:cs typeface="Amazon Ember Regular" charset="0"/>
              </a:defRPr>
            </a:lvl1pPr>
            <a:lvl2pPr marL="742950" indent="-285750" algn="l" defTabSz="457200"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2pPr>
            <a:lvl3pPr marL="1143000" indent="-228600" algn="l" defTabSz="457200" rtl="0" eaLnBrk="1" latinLnBrk="0" hangingPunct="1">
              <a:lnSpc>
                <a:spcPct val="90000"/>
              </a:lnSpc>
              <a:spcBef>
                <a:spcPct val="20000"/>
              </a:spcBef>
              <a:buFont typeface="Arial"/>
              <a:buChar char="•"/>
              <a:defRPr sz="1400" b="0" i="0" kern="1200">
                <a:solidFill>
                  <a:schemeClr val="tx1"/>
                </a:solidFill>
                <a:latin typeface="+mn-lt"/>
                <a:ea typeface="+mn-ea"/>
                <a:cs typeface="Amazon Ember Regular" charset="0"/>
              </a:defRPr>
            </a:lvl3pPr>
            <a:lvl4pPr marL="16002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4pPr>
            <a:lvl5pPr marL="20574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dirty="0"/>
              <a:t>Nomura Research Institute (NRI) is one of the largest economic research and consulting firms in Japan.</a:t>
            </a:r>
          </a:p>
        </p:txBody>
      </p:sp>
      <p:sp>
        <p:nvSpPr>
          <p:cNvPr id="17" name="Text Placeholder 21">
            <a:extLst>
              <a:ext uri="{FF2B5EF4-FFF2-40B4-BE49-F238E27FC236}">
                <a16:creationId xmlns:a16="http://schemas.microsoft.com/office/drawing/2014/main" id="{DBBCAF68-075E-4E9E-B36A-BCC1E47FAFC0}"/>
              </a:ext>
            </a:extLst>
          </p:cNvPr>
          <p:cNvSpPr txBox="1">
            <a:spLocks/>
          </p:cNvSpPr>
          <p:nvPr/>
        </p:nvSpPr>
        <p:spPr>
          <a:xfrm>
            <a:off x="853552" y="2763978"/>
            <a:ext cx="7709424" cy="941387"/>
          </a:xfrm>
          <a:prstGeom prst="rect">
            <a:avLst/>
          </a:prstGeom>
        </p:spPr>
        <p:txBody>
          <a:bodyPr vert="horz" lIns="0" tIns="0" rIns="0" bIns="0" rtlCol="0" anchor="t" anchorCtr="0">
            <a:noAutofit/>
          </a:bodyPr>
          <a:lstStyle>
            <a:lvl1pPr marL="0" indent="0" algn="l" defTabSz="457200" rtl="0" eaLnBrk="1" latinLnBrk="0" hangingPunct="1">
              <a:lnSpc>
                <a:spcPct val="90000"/>
              </a:lnSpc>
              <a:spcBef>
                <a:spcPct val="20000"/>
              </a:spcBef>
              <a:buFontTx/>
              <a:buNone/>
              <a:defRPr sz="1800" b="0" i="0" kern="1200">
                <a:solidFill>
                  <a:schemeClr val="tx1"/>
                </a:solidFill>
                <a:latin typeface="+mn-lt"/>
                <a:ea typeface="+mn-ea"/>
                <a:cs typeface="Amazon Ember Regular" charset="0"/>
              </a:defRPr>
            </a:lvl1pPr>
            <a:lvl2pPr marL="742950" indent="-285750" algn="l" defTabSz="457200"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2pPr>
            <a:lvl3pPr marL="1143000" indent="-228600" algn="l" defTabSz="457200" rtl="0" eaLnBrk="1" latinLnBrk="0" hangingPunct="1">
              <a:lnSpc>
                <a:spcPct val="90000"/>
              </a:lnSpc>
              <a:spcBef>
                <a:spcPct val="20000"/>
              </a:spcBef>
              <a:buFont typeface="Arial"/>
              <a:buChar char="•"/>
              <a:defRPr sz="1400" b="0" i="0" kern="1200">
                <a:solidFill>
                  <a:schemeClr val="tx1"/>
                </a:solidFill>
                <a:latin typeface="+mn-lt"/>
                <a:ea typeface="+mn-ea"/>
                <a:cs typeface="Amazon Ember Regular" charset="0"/>
              </a:defRPr>
            </a:lvl3pPr>
            <a:lvl4pPr marL="16002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4pPr>
            <a:lvl5pPr marL="20574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dirty="0"/>
              <a:t>Machine learning is the core of our innovative solutions, but our data preparation workflow involves sophisticated data preparation techniques which, as a result, take a significant amount of time to become operationalized in a production environment. With Amazon </a:t>
            </a:r>
            <a:r>
              <a:rPr lang="en-US" sz="1400" dirty="0" err="1"/>
              <a:t>SageMaker</a:t>
            </a:r>
            <a:r>
              <a:rPr lang="en-US" sz="1400" dirty="0"/>
              <a:t> Data Wrangler, our data scientists can complete each step of the data preparation workflow, including data selection, cleansing, exploration, and visualization, which helps us accelerate the data preparation process and easily prepare our data for machine learning. With </a:t>
            </a:r>
            <a:r>
              <a:rPr lang="en-US" sz="1400" dirty="0" err="1"/>
              <a:t>SageMaker</a:t>
            </a:r>
            <a:r>
              <a:rPr lang="en-US" sz="1400" dirty="0"/>
              <a:t> Data Wrangler, we can prepare data for machine learning faster.”</a:t>
            </a:r>
          </a:p>
        </p:txBody>
      </p:sp>
      <p:sp>
        <p:nvSpPr>
          <p:cNvPr id="18" name="Rectangle 17">
            <a:extLst>
              <a:ext uri="{FF2B5EF4-FFF2-40B4-BE49-F238E27FC236}">
                <a16:creationId xmlns:a16="http://schemas.microsoft.com/office/drawing/2014/main" id="{E1FF1429-2D5F-4E2A-8598-95E9DB56B8FD}"/>
              </a:ext>
            </a:extLst>
          </p:cNvPr>
          <p:cNvSpPr/>
          <p:nvPr/>
        </p:nvSpPr>
        <p:spPr>
          <a:xfrm>
            <a:off x="455882" y="2608782"/>
            <a:ext cx="8230919" cy="1887018"/>
          </a:xfrm>
          <a:prstGeom prst="rect">
            <a:avLst/>
          </a:prstGeom>
          <a:ln w="12700">
            <a:gradFill>
              <a:gsLst>
                <a:gs pos="55000">
                  <a:schemeClr val="accent2"/>
                </a:gs>
                <a:gs pos="45000">
                  <a:schemeClr val="accent2"/>
                </a:gs>
                <a:gs pos="15000">
                  <a:schemeClr val="accent3"/>
                </a:gs>
                <a:gs pos="85000">
                  <a:schemeClr val="accent1"/>
                </a:gs>
              </a:gsLst>
              <a:lin ang="0" scaled="0"/>
            </a:gradFill>
            <a:tailEnd type="none"/>
          </a:ln>
          <a:effectLst/>
        </p:spPr>
        <p:style>
          <a:lnRef idx="2">
            <a:schemeClr val="accent1"/>
          </a:lnRef>
          <a:fillRef idx="0">
            <a:schemeClr val="accent1"/>
          </a:fillRef>
          <a:effectRef idx="1">
            <a:schemeClr val="accent1"/>
          </a:effectRef>
          <a:fontRef idx="minor">
            <a:schemeClr val="tx1"/>
          </a:fontRef>
        </p:style>
        <p:txBody>
          <a:bodyPr lIns="182880" tIns="146304" rIns="182880" bIns="146304" rtlCol="0" anchor="ctr"/>
          <a:lstStyle/>
          <a:p>
            <a:pPr algn="ctr" defTabSz="685783">
              <a:defRPr/>
            </a:pPr>
            <a:endParaRPr lang="en-US" sz="1800" dirty="0" err="1">
              <a:solidFill>
                <a:srgbClr val="FFFFFF"/>
              </a:solidFill>
              <a:latin typeface="Amazon Ember"/>
            </a:endParaRPr>
          </a:p>
        </p:txBody>
      </p:sp>
      <p:pic>
        <p:nvPicPr>
          <p:cNvPr id="19" name="Picture 18">
            <a:extLst>
              <a:ext uri="{FF2B5EF4-FFF2-40B4-BE49-F238E27FC236}">
                <a16:creationId xmlns:a16="http://schemas.microsoft.com/office/drawing/2014/main" id="{DE3E3726-91C8-45C0-8D17-932E5AA821AF}"/>
              </a:ext>
            </a:extLst>
          </p:cNvPr>
          <p:cNvPicPr>
            <a:picLocks noChangeAspect="1"/>
          </p:cNvPicPr>
          <p:nvPr/>
        </p:nvPicPr>
        <p:blipFill rotWithShape="1">
          <a:blip r:embed="rId3"/>
          <a:srcRect l="32654" t="22260" r="32790" b="56866"/>
          <a:stretch/>
        </p:blipFill>
        <p:spPr>
          <a:xfrm>
            <a:off x="123826" y="2826837"/>
            <a:ext cx="664112" cy="494612"/>
          </a:xfrm>
          <a:prstGeom prst="rect">
            <a:avLst/>
          </a:prstGeom>
          <a:solidFill>
            <a:schemeClr val="bg1"/>
          </a:solidFill>
        </p:spPr>
      </p:pic>
      <p:sp>
        <p:nvSpPr>
          <p:cNvPr id="23" name="Text Placeholder 28">
            <a:extLst>
              <a:ext uri="{FF2B5EF4-FFF2-40B4-BE49-F238E27FC236}">
                <a16:creationId xmlns:a16="http://schemas.microsoft.com/office/drawing/2014/main" id="{A2697A8F-B733-4952-957B-144D13BE450D}"/>
              </a:ext>
            </a:extLst>
          </p:cNvPr>
          <p:cNvSpPr txBox="1">
            <a:spLocks/>
          </p:cNvSpPr>
          <p:nvPr/>
        </p:nvSpPr>
        <p:spPr>
          <a:xfrm>
            <a:off x="3162301" y="4214230"/>
            <a:ext cx="5296926" cy="323850"/>
          </a:xfrm>
          <a:prstGeom prst="rect">
            <a:avLst/>
          </a:prstGeom>
        </p:spPr>
        <p:txBody>
          <a:bodyPr vert="horz" lIns="0" tIns="0" rIns="0" bIns="0" rtlCol="0" anchor="t" anchorCtr="0">
            <a:noAutofit/>
          </a:bodyPr>
          <a:lstStyle>
            <a:lvl1pPr marL="0" indent="0" algn="l" defTabSz="457200" rtl="0" eaLnBrk="1" latinLnBrk="0" hangingPunct="1">
              <a:lnSpc>
                <a:spcPct val="90000"/>
              </a:lnSpc>
              <a:spcBef>
                <a:spcPct val="20000"/>
              </a:spcBef>
              <a:buFontTx/>
              <a:buNone/>
              <a:defRPr sz="1800" b="0" i="0" kern="1200">
                <a:solidFill>
                  <a:schemeClr val="tx1"/>
                </a:solidFill>
                <a:latin typeface="+mn-lt"/>
                <a:ea typeface="+mn-ea"/>
                <a:cs typeface="Amazon Ember Regular" charset="0"/>
              </a:defRPr>
            </a:lvl1pPr>
            <a:lvl2pPr marL="742950" indent="-285750" algn="l" defTabSz="457200"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2pPr>
            <a:lvl3pPr marL="1143000" indent="-228600" algn="l" defTabSz="457200" rtl="0" eaLnBrk="1" latinLnBrk="0" hangingPunct="1">
              <a:lnSpc>
                <a:spcPct val="90000"/>
              </a:lnSpc>
              <a:spcBef>
                <a:spcPct val="20000"/>
              </a:spcBef>
              <a:buFont typeface="Arial"/>
              <a:buChar char="•"/>
              <a:defRPr sz="1400" b="0" i="0" kern="1200">
                <a:solidFill>
                  <a:schemeClr val="tx1"/>
                </a:solidFill>
                <a:latin typeface="+mn-lt"/>
                <a:ea typeface="+mn-ea"/>
                <a:cs typeface="Amazon Ember Regular" charset="0"/>
              </a:defRPr>
            </a:lvl3pPr>
            <a:lvl4pPr marL="16002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4pPr>
            <a:lvl5pPr marL="20574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r"/>
            <a:r>
              <a:rPr lang="en-US" sz="1200" b="1" dirty="0" err="1"/>
              <a:t>Shigekazu</a:t>
            </a:r>
            <a:r>
              <a:rPr lang="en-US" sz="1200" b="1" dirty="0"/>
              <a:t> </a:t>
            </a:r>
            <a:r>
              <a:rPr lang="en-US" sz="1200" b="1" dirty="0" err="1"/>
              <a:t>Ohmoto</a:t>
            </a:r>
            <a:r>
              <a:rPr lang="en-US" sz="1200" b="1" dirty="0"/>
              <a:t>, Senior Managing Director at NRI Japan</a:t>
            </a:r>
          </a:p>
        </p:txBody>
      </p:sp>
    </p:spTree>
    <p:extLst>
      <p:ext uri="{BB962C8B-B14F-4D97-AF65-F5344CB8AC3E}">
        <p14:creationId xmlns:p14="http://schemas.microsoft.com/office/powerpoint/2010/main" val="24191924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D671180-A6C8-461A-B4D7-412A57531EF2}"/>
              </a:ext>
            </a:extLst>
          </p:cNvPr>
          <p:cNvSpPr>
            <a:spLocks noGrp="1"/>
          </p:cNvSpPr>
          <p:nvPr>
            <p:ph type="title"/>
          </p:nvPr>
        </p:nvSpPr>
        <p:spPr/>
        <p:txBody>
          <a:bodyPr/>
          <a:lstStyle/>
          <a:p>
            <a:r>
              <a:rPr lang="en-US" dirty="0" err="1"/>
              <a:t>SageMaker</a:t>
            </a:r>
            <a:r>
              <a:rPr lang="en-US" dirty="0"/>
              <a:t> Data Wrangler</a:t>
            </a:r>
          </a:p>
        </p:txBody>
      </p:sp>
      <p:sp>
        <p:nvSpPr>
          <p:cNvPr id="4" name="Text Placeholder 3">
            <a:extLst>
              <a:ext uri="{FF2B5EF4-FFF2-40B4-BE49-F238E27FC236}">
                <a16:creationId xmlns:a16="http://schemas.microsoft.com/office/drawing/2014/main" id="{74C3D00D-F91D-471E-8ED9-A7D1C7911382}"/>
              </a:ext>
            </a:extLst>
          </p:cNvPr>
          <p:cNvSpPr>
            <a:spLocks noGrp="1"/>
          </p:cNvSpPr>
          <p:nvPr>
            <p:ph type="body" sz="quarter" idx="16"/>
          </p:nvPr>
        </p:nvSpPr>
        <p:spPr/>
        <p:txBody>
          <a:bodyPr vert="horz" lIns="91440" tIns="0" rIns="91440" bIns="0" rtlCol="0" anchor="ctr" anchorCtr="0">
            <a:noAutofit/>
          </a:bodyPr>
          <a:lstStyle/>
          <a:p>
            <a:r>
              <a:rPr lang="en-US" sz="1100" dirty="0">
                <a:solidFill>
                  <a:srgbClr val="1C232F"/>
                </a:solidFill>
                <a:hlinkClick r:id="rId3">
                  <a:extLst>
                    <a:ext uri="{A12FA001-AC4F-418D-AE19-62706E023703}">
                      <ahyp:hlinkClr xmlns:ahyp="http://schemas.microsoft.com/office/drawing/2018/hyperlinkcolor" val="tx"/>
                    </a:ext>
                  </a:extLst>
                </a:hlinkClick>
              </a:rPr>
              <a:t>https://</a:t>
            </a:r>
            <a:r>
              <a:rPr lang="en-US" sz="1100" dirty="0" err="1">
                <a:solidFill>
                  <a:srgbClr val="1C232F"/>
                </a:solidFill>
                <a:hlinkClick r:id="rId3">
                  <a:extLst>
                    <a:ext uri="{A12FA001-AC4F-418D-AE19-62706E023703}">
                      <ahyp:hlinkClr xmlns:ahyp="http://schemas.microsoft.com/office/drawing/2018/hyperlinkcolor" val="tx"/>
                    </a:ext>
                  </a:extLst>
                </a:hlinkClick>
              </a:rPr>
              <a:t>docs.aws.amazon.com</a:t>
            </a:r>
            <a:r>
              <a:rPr lang="en-US" sz="1100" dirty="0">
                <a:solidFill>
                  <a:srgbClr val="1C232F"/>
                </a:solidFill>
                <a:hlinkClick r:id="rId3">
                  <a:extLst>
                    <a:ext uri="{A12FA001-AC4F-418D-AE19-62706E023703}">
                      <ahyp:hlinkClr xmlns:ahyp="http://schemas.microsoft.com/office/drawing/2018/hyperlinkcolor" val="tx"/>
                    </a:ext>
                  </a:extLst>
                </a:hlinkClick>
              </a:rPr>
              <a:t>/</a:t>
            </a:r>
            <a:br>
              <a:rPr lang="en-US" sz="1100" dirty="0">
                <a:solidFill>
                  <a:srgbClr val="1C232F"/>
                </a:solidFill>
                <a:hlinkClick r:id="rId3">
                  <a:extLst>
                    <a:ext uri="{A12FA001-AC4F-418D-AE19-62706E023703}">
                      <ahyp:hlinkClr xmlns:ahyp="http://schemas.microsoft.com/office/drawing/2018/hyperlinkcolor" val="tx"/>
                    </a:ext>
                  </a:extLst>
                </a:hlinkClick>
              </a:rPr>
            </a:br>
            <a:r>
              <a:rPr lang="en-US" sz="1100" dirty="0" err="1">
                <a:solidFill>
                  <a:srgbClr val="1C232F"/>
                </a:solidFill>
                <a:hlinkClick r:id="rId3">
                  <a:extLst>
                    <a:ext uri="{A12FA001-AC4F-418D-AE19-62706E023703}">
                      <ahyp:hlinkClr xmlns:ahyp="http://schemas.microsoft.com/office/drawing/2018/hyperlinkcolor" val="tx"/>
                    </a:ext>
                  </a:extLst>
                </a:hlinkClick>
              </a:rPr>
              <a:t>sagemaker</a:t>
            </a:r>
            <a:r>
              <a:rPr lang="en-US" sz="1100" dirty="0">
                <a:solidFill>
                  <a:srgbClr val="1C232F"/>
                </a:solidFill>
                <a:hlinkClick r:id="rId3">
                  <a:extLst>
                    <a:ext uri="{A12FA001-AC4F-418D-AE19-62706E023703}">
                      <ahyp:hlinkClr xmlns:ahyp="http://schemas.microsoft.com/office/drawing/2018/hyperlinkcolor" val="tx"/>
                    </a:ext>
                  </a:extLst>
                </a:hlinkClick>
              </a:rPr>
              <a:t>/latest/dg/</a:t>
            </a:r>
            <a:br>
              <a:rPr lang="en-US" sz="1100" dirty="0">
                <a:solidFill>
                  <a:srgbClr val="1C232F"/>
                </a:solidFill>
                <a:hlinkClick r:id="rId3">
                  <a:extLst>
                    <a:ext uri="{A12FA001-AC4F-418D-AE19-62706E023703}">
                      <ahyp:hlinkClr xmlns:ahyp="http://schemas.microsoft.com/office/drawing/2018/hyperlinkcolor" val="tx"/>
                    </a:ext>
                  </a:extLst>
                </a:hlinkClick>
              </a:rPr>
            </a:br>
            <a:r>
              <a:rPr lang="en-US" sz="1100" dirty="0">
                <a:solidFill>
                  <a:srgbClr val="1C232F"/>
                </a:solidFill>
                <a:hlinkClick r:id="rId3">
                  <a:extLst>
                    <a:ext uri="{A12FA001-AC4F-418D-AE19-62706E023703}">
                      <ahyp:hlinkClr xmlns:ahyp="http://schemas.microsoft.com/office/drawing/2018/hyperlinkcolor" val="tx"/>
                    </a:ext>
                  </a:extLst>
                </a:hlinkClick>
              </a:rPr>
              <a:t>data-wrangler-getting-</a:t>
            </a:r>
            <a:r>
              <a:rPr lang="en-US" sz="1100" dirty="0" err="1">
                <a:solidFill>
                  <a:srgbClr val="1C232F"/>
                </a:solidFill>
                <a:hlinkClick r:id="rId3">
                  <a:extLst>
                    <a:ext uri="{A12FA001-AC4F-418D-AE19-62706E023703}">
                      <ahyp:hlinkClr xmlns:ahyp="http://schemas.microsoft.com/office/drawing/2018/hyperlinkcolor" val="tx"/>
                    </a:ext>
                  </a:extLst>
                </a:hlinkClick>
              </a:rPr>
              <a:t>started.html</a:t>
            </a:r>
            <a:endParaRPr lang="en-US" sz="1100" dirty="0">
              <a:solidFill>
                <a:srgbClr val="1C232F"/>
              </a:solidFill>
            </a:endParaRPr>
          </a:p>
        </p:txBody>
      </p:sp>
      <p:sp>
        <p:nvSpPr>
          <p:cNvPr id="5" name="Text Placeholder 4">
            <a:extLst>
              <a:ext uri="{FF2B5EF4-FFF2-40B4-BE49-F238E27FC236}">
                <a16:creationId xmlns:a16="http://schemas.microsoft.com/office/drawing/2014/main" id="{3B6DD685-F7F6-44DD-AE14-6001B7D7D868}"/>
              </a:ext>
            </a:extLst>
          </p:cNvPr>
          <p:cNvSpPr>
            <a:spLocks noGrp="1"/>
          </p:cNvSpPr>
          <p:nvPr>
            <p:ph type="body" sz="quarter" idx="17"/>
          </p:nvPr>
        </p:nvSpPr>
        <p:spPr/>
        <p:txBody>
          <a:bodyPr vert="horz" lIns="91440" tIns="0" rIns="91440" bIns="0" rtlCol="0" anchor="ctr" anchorCtr="0">
            <a:noAutofit/>
          </a:bodyPr>
          <a:lstStyle/>
          <a:p>
            <a:r>
              <a:rPr lang="en-US" sz="1100" dirty="0">
                <a:hlinkClick r:id="rId4">
                  <a:extLst>
                    <a:ext uri="{A12FA001-AC4F-418D-AE19-62706E023703}">
                      <ahyp:hlinkClr xmlns:ahyp="http://schemas.microsoft.com/office/drawing/2018/hyperlinkcolor" val="tx"/>
                    </a:ext>
                  </a:extLst>
                </a:hlinkClick>
              </a:rPr>
              <a:t>aws.amazon.com/sagemake/data-wrangler</a:t>
            </a:r>
            <a:r>
              <a:rPr lang="en-US" sz="1100" dirty="0"/>
              <a:t> </a:t>
            </a:r>
          </a:p>
        </p:txBody>
      </p:sp>
      <p:sp>
        <p:nvSpPr>
          <p:cNvPr id="6" name="Text Placeholder 5">
            <a:extLst>
              <a:ext uri="{FF2B5EF4-FFF2-40B4-BE49-F238E27FC236}">
                <a16:creationId xmlns:a16="http://schemas.microsoft.com/office/drawing/2014/main" id="{800EFC74-A5F1-45ED-B9CA-A099D9B026EB}"/>
              </a:ext>
            </a:extLst>
          </p:cNvPr>
          <p:cNvSpPr>
            <a:spLocks noGrp="1"/>
          </p:cNvSpPr>
          <p:nvPr>
            <p:ph type="body" sz="quarter" idx="18"/>
          </p:nvPr>
        </p:nvSpPr>
        <p:spPr/>
        <p:txBody>
          <a:bodyPr/>
          <a:lstStyle/>
          <a:p>
            <a:r>
              <a:rPr lang="en-US" sz="900" dirty="0">
                <a:hlinkClick r:id="rId5">
                  <a:extLst>
                    <a:ext uri="{A12FA001-AC4F-418D-AE19-62706E023703}">
                      <ahyp:hlinkClr xmlns:ahyp="http://schemas.microsoft.com/office/drawing/2018/hyperlinkcolor" val="tx"/>
                    </a:ext>
                  </a:extLst>
                </a:hlinkClick>
              </a:rPr>
              <a:t>aws.amazon.com/blogs/</a:t>
            </a:r>
            <a:r>
              <a:rPr lang="en-US" sz="900" dirty="0" err="1">
                <a:hlinkClick r:id="rId5">
                  <a:extLst>
                    <a:ext uri="{A12FA001-AC4F-418D-AE19-62706E023703}">
                      <ahyp:hlinkClr xmlns:ahyp="http://schemas.microsoft.com/office/drawing/2018/hyperlinkcolor" val="tx"/>
                    </a:ext>
                  </a:extLst>
                </a:hlinkClick>
              </a:rPr>
              <a:t>aws</a:t>
            </a:r>
            <a:r>
              <a:rPr lang="en-US" sz="900" dirty="0">
                <a:hlinkClick r:id="rId5">
                  <a:extLst>
                    <a:ext uri="{A12FA001-AC4F-418D-AE19-62706E023703}">
                      <ahyp:hlinkClr xmlns:ahyp="http://schemas.microsoft.com/office/drawing/2018/hyperlinkcolor" val="tx"/>
                    </a:ext>
                  </a:extLst>
                </a:hlinkClick>
              </a:rPr>
              <a:t>/introducing-amazon-sagemaker-data-wrangler-a-visual-interface-to-prepare-data-for-machine-learning</a:t>
            </a:r>
            <a:endParaRPr lang="en-US" sz="900" dirty="0"/>
          </a:p>
        </p:txBody>
      </p:sp>
      <p:sp>
        <p:nvSpPr>
          <p:cNvPr id="7" name="Text Placeholder 6">
            <a:extLst>
              <a:ext uri="{FF2B5EF4-FFF2-40B4-BE49-F238E27FC236}">
                <a16:creationId xmlns:a16="http://schemas.microsoft.com/office/drawing/2014/main" id="{E5AF6DC9-AE38-402B-AF94-72268E8360F6}"/>
              </a:ext>
            </a:extLst>
          </p:cNvPr>
          <p:cNvSpPr>
            <a:spLocks noGrp="1"/>
          </p:cNvSpPr>
          <p:nvPr>
            <p:ph type="body" sz="quarter" idx="19"/>
          </p:nvPr>
        </p:nvSpPr>
        <p:spPr/>
        <p:txBody>
          <a:bodyPr/>
          <a:lstStyle/>
          <a:p>
            <a:r>
              <a:rPr lang="en-US" dirty="0"/>
              <a:t>Documentation</a:t>
            </a:r>
          </a:p>
          <a:p>
            <a:endParaRPr lang="en-US" dirty="0"/>
          </a:p>
        </p:txBody>
      </p:sp>
      <p:sp>
        <p:nvSpPr>
          <p:cNvPr id="8" name="Text Placeholder 7">
            <a:extLst>
              <a:ext uri="{FF2B5EF4-FFF2-40B4-BE49-F238E27FC236}">
                <a16:creationId xmlns:a16="http://schemas.microsoft.com/office/drawing/2014/main" id="{083A1621-6F3E-4BE4-A67D-892F559C0AF1}"/>
              </a:ext>
            </a:extLst>
          </p:cNvPr>
          <p:cNvSpPr>
            <a:spLocks noGrp="1"/>
          </p:cNvSpPr>
          <p:nvPr>
            <p:ph type="body" sz="quarter" idx="20"/>
          </p:nvPr>
        </p:nvSpPr>
        <p:spPr/>
        <p:txBody>
          <a:bodyPr/>
          <a:lstStyle/>
          <a:p>
            <a:r>
              <a:rPr lang="en-US" dirty="0"/>
              <a:t>Product Detail Page</a:t>
            </a:r>
          </a:p>
          <a:p>
            <a:endParaRPr lang="en-US" dirty="0"/>
          </a:p>
        </p:txBody>
      </p:sp>
      <p:sp>
        <p:nvSpPr>
          <p:cNvPr id="9" name="Text Placeholder 8">
            <a:extLst>
              <a:ext uri="{FF2B5EF4-FFF2-40B4-BE49-F238E27FC236}">
                <a16:creationId xmlns:a16="http://schemas.microsoft.com/office/drawing/2014/main" id="{5C8390A3-E6EF-40F2-A0D1-D3603A34A77B}"/>
              </a:ext>
            </a:extLst>
          </p:cNvPr>
          <p:cNvSpPr>
            <a:spLocks noGrp="1"/>
          </p:cNvSpPr>
          <p:nvPr>
            <p:ph type="body" sz="quarter" idx="21"/>
          </p:nvPr>
        </p:nvSpPr>
        <p:spPr/>
        <p:txBody>
          <a:bodyPr/>
          <a:lstStyle/>
          <a:p>
            <a:r>
              <a:rPr lang="en-US" dirty="0"/>
              <a:t>AWS News Blog</a:t>
            </a:r>
          </a:p>
          <a:p>
            <a:endParaRPr lang="en-US" dirty="0"/>
          </a:p>
        </p:txBody>
      </p:sp>
      <p:pic>
        <p:nvPicPr>
          <p:cNvPr id="17" name="Picture 16">
            <a:extLst>
              <a:ext uri="{FF2B5EF4-FFF2-40B4-BE49-F238E27FC236}">
                <a16:creationId xmlns:a16="http://schemas.microsoft.com/office/drawing/2014/main" id="{411F060F-A849-4F81-8535-815560C55090}"/>
              </a:ext>
            </a:extLst>
          </p:cNvPr>
          <p:cNvPicPr>
            <a:picLocks noChangeAspect="1"/>
          </p:cNvPicPr>
          <p:nvPr/>
        </p:nvPicPr>
        <p:blipFill rotWithShape="1">
          <a:blip r:embed="rId6"/>
          <a:srcRect l="839" r="881"/>
          <a:stretch/>
        </p:blipFill>
        <p:spPr>
          <a:xfrm>
            <a:off x="563679" y="1648281"/>
            <a:ext cx="2459736" cy="1739810"/>
          </a:xfrm>
          <a:prstGeom prst="rect">
            <a:avLst/>
          </a:prstGeom>
          <a:solidFill>
            <a:schemeClr val="tx1"/>
          </a:solidFill>
          <a:ln w="6350">
            <a:noFill/>
          </a:ln>
          <a:effectLst/>
        </p:spPr>
      </p:pic>
      <p:pic>
        <p:nvPicPr>
          <p:cNvPr id="18" name="Picture 17">
            <a:extLst>
              <a:ext uri="{FF2B5EF4-FFF2-40B4-BE49-F238E27FC236}">
                <a16:creationId xmlns:a16="http://schemas.microsoft.com/office/drawing/2014/main" id="{57361679-953B-4BB2-9DE2-0DB6F688F9BF}"/>
              </a:ext>
            </a:extLst>
          </p:cNvPr>
          <p:cNvPicPr>
            <a:picLocks noChangeAspect="1"/>
          </p:cNvPicPr>
          <p:nvPr/>
        </p:nvPicPr>
        <p:blipFill rotWithShape="1">
          <a:blip r:embed="rId7">
            <a:extLst>
              <a:ext uri="{28A0092B-C50C-407E-A947-70E740481C1C}">
                <a14:useLocalDpi xmlns:a14="http://schemas.microsoft.com/office/drawing/2010/main" val="0"/>
              </a:ext>
            </a:extLst>
          </a:blip>
          <a:srcRect b="7232"/>
          <a:stretch/>
        </p:blipFill>
        <p:spPr>
          <a:xfrm>
            <a:off x="6122129" y="1648281"/>
            <a:ext cx="2459736" cy="1739810"/>
          </a:xfrm>
          <a:prstGeom prst="rect">
            <a:avLst/>
          </a:prstGeom>
        </p:spPr>
      </p:pic>
      <p:pic>
        <p:nvPicPr>
          <p:cNvPr id="19" name="Picture 18">
            <a:extLst>
              <a:ext uri="{FF2B5EF4-FFF2-40B4-BE49-F238E27FC236}">
                <a16:creationId xmlns:a16="http://schemas.microsoft.com/office/drawing/2014/main" id="{0E09924C-C326-44C8-A697-13746A7BA7C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336665" y="1797172"/>
            <a:ext cx="2459736" cy="1442028"/>
          </a:xfrm>
          <a:prstGeom prst="rect">
            <a:avLst/>
          </a:prstGeom>
        </p:spPr>
      </p:pic>
    </p:spTree>
    <p:extLst>
      <p:ext uri="{BB962C8B-B14F-4D97-AF65-F5344CB8AC3E}">
        <p14:creationId xmlns:p14="http://schemas.microsoft.com/office/powerpoint/2010/main" val="4225865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52198D60-8B4A-459B-BF2C-F33E883A495D}"/>
              </a:ext>
            </a:extLst>
          </p:cNvPr>
          <p:cNvSpPr txBox="1"/>
          <p:nvPr/>
        </p:nvSpPr>
        <p:spPr>
          <a:xfrm>
            <a:off x="223139" y="84229"/>
            <a:ext cx="8827993" cy="4893647"/>
          </a:xfrm>
          <a:prstGeom prst="rect">
            <a:avLst/>
          </a:prstGeom>
          <a:noFill/>
        </p:spPr>
        <p:txBody>
          <a:bodyPr wrap="square" rtlCol="0">
            <a:spAutoFit/>
          </a:bodyPr>
          <a:lstStyle/>
          <a:p>
            <a:pPr>
              <a:defRPr/>
            </a:pPr>
            <a:r>
              <a:rPr lang="en-US" dirty="0">
                <a:solidFill>
                  <a:srgbClr val="FFFFFF"/>
                </a:solidFill>
                <a:latin typeface="Amazon Ember"/>
              </a:rPr>
              <a:t>SageMaker Data Wrangler</a:t>
            </a:r>
          </a:p>
          <a:p>
            <a:pPr>
              <a:defRPr/>
            </a:pPr>
            <a:r>
              <a:rPr lang="en-US" dirty="0">
                <a:solidFill>
                  <a:srgbClr val="FFFFFF"/>
                </a:solidFill>
                <a:latin typeface="Amazon Ember"/>
              </a:rPr>
              <a:t>Frequently asked speaker questions</a:t>
            </a:r>
          </a:p>
          <a:p>
            <a:pPr>
              <a:defRPr/>
            </a:pPr>
            <a:endParaRPr lang="en-US" dirty="0">
              <a:solidFill>
                <a:srgbClr val="FFFFFF"/>
              </a:solidFill>
              <a:latin typeface="Amazon Ember"/>
            </a:endParaRPr>
          </a:p>
          <a:p>
            <a:pPr lvl="0">
              <a:defRPr/>
            </a:pPr>
            <a:r>
              <a:rPr lang="en-US" sz="900" dirty="0">
                <a:solidFill>
                  <a:srgbClr val="FFFFFF"/>
                </a:solidFill>
              </a:rPr>
              <a:t>1. How does SageMaker Data Wrangler relate to/work with other AWS services? </a:t>
            </a:r>
          </a:p>
          <a:p>
            <a:pPr marL="128588" indent="-128588">
              <a:buFont typeface="Arial" panose="020B0604020202020204" pitchFamily="34" charset="0"/>
              <a:buChar char="•"/>
              <a:defRPr/>
            </a:pPr>
            <a:r>
              <a:rPr lang="en-US" sz="900" dirty="0">
                <a:solidFill>
                  <a:srgbClr val="FFFFFF"/>
                </a:solidFill>
              </a:rPr>
              <a:t>Data Wrangler will be accessible from SageMaker Studio. SageMaker Data Wrangler users will be able to select data from: Lake Formation, Redshift, Athena, RDS, and S3. SageMaker Data Wrangler will feature bias detection capabilities from </a:t>
            </a:r>
            <a:r>
              <a:rPr lang="en-US" sz="900" dirty="0">
                <a:latin typeface="Amazon Ember Regular" charset="0"/>
              </a:rPr>
              <a:t>Clarify</a:t>
            </a:r>
            <a:r>
              <a:rPr lang="en-US" sz="900" dirty="0">
                <a:solidFill>
                  <a:srgbClr val="FFFFFF"/>
                </a:solidFill>
              </a:rPr>
              <a:t>. Users will also be able to publish the features they have created to </a:t>
            </a:r>
            <a:r>
              <a:rPr lang="en-US" sz="900" dirty="0"/>
              <a:t>Feature Store</a:t>
            </a:r>
            <a:r>
              <a:rPr lang="en-US" sz="900" dirty="0">
                <a:solidFill>
                  <a:srgbClr val="FFFFFF"/>
                </a:solidFill>
              </a:rPr>
              <a:t> for future re-use and syndication across the data science organization. Finally, the entire Data Wrangler recipe can be registered as a step in a pipeline. </a:t>
            </a:r>
          </a:p>
          <a:p>
            <a:pPr>
              <a:defRPr/>
            </a:pPr>
            <a:br>
              <a:rPr lang="en-US" sz="900" dirty="0">
                <a:solidFill>
                  <a:srgbClr val="FFFFFF"/>
                </a:solidFill>
                <a:latin typeface="Amazon Ember"/>
              </a:rPr>
            </a:br>
            <a:r>
              <a:rPr lang="en-US" sz="900" dirty="0">
                <a:solidFill>
                  <a:srgbClr val="FFFFFF"/>
                </a:solidFill>
              </a:rPr>
              <a:t>2. How does SageMaker Data Wrangler compare to AWS Glue?</a:t>
            </a:r>
          </a:p>
          <a:p>
            <a:pPr marL="128588" indent="-128588">
              <a:buFont typeface="Arial" panose="020B0604020202020204" pitchFamily="34" charset="0"/>
              <a:buChar char="•"/>
              <a:defRPr/>
            </a:pPr>
            <a:r>
              <a:rPr lang="en-US" sz="900" dirty="0">
                <a:solidFill>
                  <a:srgbClr val="FFFFFF"/>
                </a:solidFill>
              </a:rPr>
              <a:t>Glue is a console-based fully managed extract, transform, and load (ETL) service. SageMaker Data Wrangler is an interactive data preparation tool for data scientists to prepare data for ML applications. An ETL tool like Glue helps users extract data from a source location and load it into a destination location, and helps to transform the data when the source and destination format are different. SageMaker Data Wrangler provides an interactive data preparation environment for data scientists to prepare data for ML applications.</a:t>
            </a:r>
          </a:p>
          <a:p>
            <a:pPr marL="128588" indent="-128588">
              <a:buFont typeface="Arial" panose="020B0604020202020204" pitchFamily="34" charset="0"/>
              <a:buChar char="•"/>
              <a:defRPr/>
            </a:pPr>
            <a:endParaRPr lang="en-US" sz="900" dirty="0">
              <a:solidFill>
                <a:srgbClr val="FFFFFF"/>
              </a:solidFill>
            </a:endParaRPr>
          </a:p>
          <a:p>
            <a:pPr lvl="0">
              <a:defRPr/>
            </a:pPr>
            <a:r>
              <a:rPr lang="en-US" sz="900" dirty="0">
                <a:solidFill>
                  <a:srgbClr val="FFFFFF"/>
                </a:solidFill>
              </a:rPr>
              <a:t>3. Who is the target customer for the service? </a:t>
            </a:r>
          </a:p>
          <a:p>
            <a:pPr marL="128588" indent="-128588">
              <a:buFont typeface="Arial" panose="020B0604020202020204" pitchFamily="34" charset="0"/>
              <a:buChar char="•"/>
              <a:defRPr/>
            </a:pPr>
            <a:r>
              <a:rPr lang="en-US" sz="900" dirty="0">
                <a:solidFill>
                  <a:srgbClr val="FFFFFF"/>
                </a:solidFill>
              </a:rPr>
              <a:t>Many individuals, with titles like “business analyst”, “data engineer” and “data scientist”, help prepare and analyze data for machine learning. SageMaker Data Wrangler targets the data scientist user persona and aims at eliminating bottlenecks in the data preparation process for these individuals.</a:t>
            </a:r>
          </a:p>
          <a:p>
            <a:pPr marL="257175" indent="-257175">
              <a:buFontTx/>
              <a:buAutoNum type="arabicPeriod"/>
              <a:defRPr/>
            </a:pPr>
            <a:endParaRPr lang="en-US" sz="900" dirty="0">
              <a:solidFill>
                <a:srgbClr val="FFFFFF"/>
              </a:solidFill>
              <a:latin typeface="Amazon Ember"/>
            </a:endParaRPr>
          </a:p>
          <a:p>
            <a:pPr lvl="0">
              <a:defRPr/>
            </a:pPr>
            <a:r>
              <a:rPr lang="en-US" sz="900" dirty="0">
                <a:solidFill>
                  <a:srgbClr val="FFFFFF"/>
                </a:solidFill>
              </a:rPr>
              <a:t>4. What relative durable advantage does this service create for AWS? If it does not, why? </a:t>
            </a:r>
            <a:endParaRPr lang="en-US" sz="900" dirty="0">
              <a:solidFill>
                <a:srgbClr val="FFFFFF"/>
              </a:solidFill>
              <a:latin typeface="Amazon Ember"/>
            </a:endParaRPr>
          </a:p>
          <a:p>
            <a:pPr marL="128588" indent="-128588">
              <a:buFont typeface="Arial" panose="020B0604020202020204" pitchFamily="34" charset="0"/>
              <a:buChar char="•"/>
              <a:defRPr/>
            </a:pPr>
            <a:r>
              <a:rPr lang="en-US" sz="900" dirty="0">
                <a:solidFill>
                  <a:srgbClr val="FFFFFF"/>
                </a:solidFill>
              </a:rPr>
              <a:t>A tool like SageMaker Data Wrangler requires significant innovation from both science and engineering to make complicated data processing steps used by data scientists easy to access and integrate within the data preparation environment as well as make data preparation easily </a:t>
            </a:r>
            <a:r>
              <a:rPr lang="en-US" sz="900" dirty="0" err="1">
                <a:solidFill>
                  <a:srgbClr val="FFFFFF"/>
                </a:solidFill>
              </a:rPr>
              <a:t>productionalizable</a:t>
            </a:r>
            <a:r>
              <a:rPr lang="en-US" sz="900" dirty="0">
                <a:solidFill>
                  <a:srgbClr val="FFFFFF"/>
                </a:solidFill>
              </a:rPr>
              <a:t>. Furthermore, SageMaker Data Wrangler’s enhanced data prep environment brings SageMaker closer to being a one-stop-shop for everything ML that is much harder to replicate</a:t>
            </a:r>
            <a:br>
              <a:rPr lang="en-US" sz="900" dirty="0">
                <a:solidFill>
                  <a:srgbClr val="FFFFFF"/>
                </a:solidFill>
                <a:latin typeface="Amazon Ember"/>
              </a:rPr>
            </a:br>
            <a:endParaRPr lang="en-US" sz="900" dirty="0">
              <a:solidFill>
                <a:srgbClr val="FFFFFF"/>
              </a:solidFill>
              <a:latin typeface="Amazon Ember"/>
            </a:endParaRPr>
          </a:p>
          <a:p>
            <a:pPr>
              <a:defRPr/>
            </a:pPr>
            <a:r>
              <a:rPr lang="en-US" sz="900" dirty="0">
                <a:solidFill>
                  <a:srgbClr val="FFFFFF"/>
                </a:solidFill>
                <a:latin typeface="Amazon Ember"/>
              </a:rPr>
              <a:t>5. Does SageMaker Data Wrangler need SageMaker Studio to execute. </a:t>
            </a:r>
          </a:p>
          <a:p>
            <a:pPr marL="128588" indent="-128588">
              <a:buFont typeface="Arial" panose="020B0604020202020204" pitchFamily="34" charset="0"/>
              <a:buChar char="•"/>
              <a:defRPr/>
            </a:pPr>
            <a:r>
              <a:rPr lang="en-US" sz="900" dirty="0">
                <a:solidFill>
                  <a:srgbClr val="FFFFFF"/>
                </a:solidFill>
                <a:latin typeface="Amazon Ember"/>
              </a:rPr>
              <a:t>Yes, SageMaker Data Wrangler is a visual interface and needs to be launched through SageMaker studio environment. </a:t>
            </a:r>
            <a:br>
              <a:rPr lang="en-US" sz="900" dirty="0">
                <a:solidFill>
                  <a:srgbClr val="FFFFFF"/>
                </a:solidFill>
                <a:latin typeface="Amazon Ember"/>
              </a:rPr>
            </a:br>
            <a:endParaRPr lang="en-US" sz="900" dirty="0">
              <a:solidFill>
                <a:srgbClr val="FFFFFF"/>
              </a:solidFill>
              <a:latin typeface="Amazon Ember"/>
            </a:endParaRPr>
          </a:p>
          <a:p>
            <a:pPr>
              <a:defRPr/>
            </a:pPr>
            <a:r>
              <a:rPr lang="en-US" sz="900" dirty="0">
                <a:solidFill>
                  <a:srgbClr val="FFFFFF"/>
                </a:solidFill>
                <a:latin typeface="Amazon Ember"/>
              </a:rPr>
              <a:t>6. Does SageMaker Data Wrangler have SDK/API based offering besides the visual interface</a:t>
            </a:r>
          </a:p>
          <a:p>
            <a:pPr marL="128588" indent="-128588">
              <a:buFont typeface="Arial" panose="020B0604020202020204" pitchFamily="34" charset="0"/>
              <a:buChar char="•"/>
              <a:defRPr/>
            </a:pPr>
            <a:r>
              <a:rPr lang="en-US" sz="900" dirty="0">
                <a:solidFill>
                  <a:srgbClr val="FFFFFF"/>
                </a:solidFill>
                <a:latin typeface="Amazon Ember"/>
              </a:rPr>
              <a:t>No. SageMaker Data Wrangler’s main purpose is to make data transformation and feature engineering visual and fast. </a:t>
            </a:r>
            <a:br>
              <a:rPr lang="en-US" sz="900" dirty="0">
                <a:solidFill>
                  <a:srgbClr val="FFFFFF"/>
                </a:solidFill>
                <a:latin typeface="Amazon Ember"/>
              </a:rPr>
            </a:br>
            <a:r>
              <a:rPr lang="en-US" sz="900" dirty="0">
                <a:solidFill>
                  <a:srgbClr val="FFFFFF"/>
                </a:solidFill>
                <a:latin typeface="Amazon Ember"/>
              </a:rPr>
              <a:t> </a:t>
            </a:r>
          </a:p>
          <a:p>
            <a:pPr>
              <a:defRPr/>
            </a:pPr>
            <a:r>
              <a:rPr lang="en-US" sz="900" dirty="0">
                <a:solidFill>
                  <a:srgbClr val="FFFFFF"/>
                </a:solidFill>
                <a:latin typeface="Amazon Ember"/>
              </a:rPr>
              <a:t>7. Which data preparation customers should I NOT be positioning SageMaker Data Wrangler to. </a:t>
            </a:r>
          </a:p>
          <a:p>
            <a:pPr marL="128588" indent="-128588">
              <a:buFont typeface="Arial" panose="020B0604020202020204" pitchFamily="34" charset="0"/>
              <a:buChar char="•"/>
              <a:defRPr/>
            </a:pPr>
            <a:r>
              <a:rPr lang="en-US" sz="900" dirty="0">
                <a:solidFill>
                  <a:srgbClr val="FFFFFF"/>
                </a:solidFill>
                <a:latin typeface="Amazon Ember"/>
              </a:rPr>
              <a:t>Customers who are looking solely for a “standalone” ETL tool divorced from Machine Learning. </a:t>
            </a:r>
            <a:endParaRPr lang="en-US" dirty="0">
              <a:solidFill>
                <a:srgbClr val="FFFFFF"/>
              </a:solidFill>
              <a:latin typeface="Amazon Ember"/>
            </a:endParaRPr>
          </a:p>
          <a:p>
            <a:pPr marL="257175" indent="-257175">
              <a:buFontTx/>
              <a:buAutoNum type="arabicPeriod"/>
              <a:defRPr/>
            </a:pPr>
            <a:endParaRPr lang="en-US" dirty="0">
              <a:solidFill>
                <a:srgbClr val="FFFFFF"/>
              </a:solidFill>
              <a:latin typeface="Amazon Ember"/>
            </a:endParaRPr>
          </a:p>
        </p:txBody>
      </p:sp>
      <p:sp>
        <p:nvSpPr>
          <p:cNvPr id="2" name="Rectangle 1">
            <a:extLst>
              <a:ext uri="{FF2B5EF4-FFF2-40B4-BE49-F238E27FC236}">
                <a16:creationId xmlns:a16="http://schemas.microsoft.com/office/drawing/2014/main" id="{0BEEE481-5687-3840-BE39-A236C71BA063}"/>
              </a:ext>
            </a:extLst>
          </p:cNvPr>
          <p:cNvSpPr/>
          <p:nvPr/>
        </p:nvSpPr>
        <p:spPr>
          <a:xfrm>
            <a:off x="5389960" y="160735"/>
            <a:ext cx="3375422" cy="439341"/>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137160" tIns="109728" rIns="137160" bIns="109728" rtlCol="0" anchor="ctr"/>
          <a:lstStyle/>
          <a:p>
            <a:pPr algn="ctr"/>
            <a:r>
              <a:rPr lang="en-US" sz="1013" dirty="0">
                <a:solidFill>
                  <a:schemeClr val="bg1"/>
                </a:solidFill>
              </a:rPr>
              <a:t>Remove before presenting</a:t>
            </a:r>
          </a:p>
        </p:txBody>
      </p:sp>
    </p:spTree>
    <p:extLst>
      <p:ext uri="{BB962C8B-B14F-4D97-AF65-F5344CB8AC3E}">
        <p14:creationId xmlns:p14="http://schemas.microsoft.com/office/powerpoint/2010/main" val="17728457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52198D60-8B4A-459B-BF2C-F33E883A495D}"/>
              </a:ext>
            </a:extLst>
          </p:cNvPr>
          <p:cNvSpPr txBox="1"/>
          <p:nvPr/>
        </p:nvSpPr>
        <p:spPr>
          <a:xfrm>
            <a:off x="223139" y="84229"/>
            <a:ext cx="8827993" cy="3070071"/>
          </a:xfrm>
          <a:prstGeom prst="rect">
            <a:avLst/>
          </a:prstGeom>
          <a:noFill/>
        </p:spPr>
        <p:txBody>
          <a:bodyPr wrap="square" rtlCol="0">
            <a:spAutoFit/>
          </a:bodyPr>
          <a:lstStyle/>
          <a:p>
            <a:pPr>
              <a:defRPr/>
            </a:pPr>
            <a:r>
              <a:rPr lang="en-US" dirty="0">
                <a:solidFill>
                  <a:srgbClr val="FFFFFF"/>
                </a:solidFill>
                <a:latin typeface="Amazon Ember"/>
              </a:rPr>
              <a:t>SageMaker Data Wrangler</a:t>
            </a:r>
          </a:p>
          <a:p>
            <a:pPr>
              <a:defRPr/>
            </a:pPr>
            <a:r>
              <a:rPr lang="en-US" dirty="0">
                <a:solidFill>
                  <a:srgbClr val="FFFFFF"/>
                </a:solidFill>
                <a:latin typeface="Amazon Ember"/>
              </a:rPr>
              <a:t>Frequently asked speaker questions cont.</a:t>
            </a:r>
          </a:p>
          <a:p>
            <a:pPr>
              <a:defRPr/>
            </a:pPr>
            <a:endParaRPr lang="en-US" dirty="0">
              <a:solidFill>
                <a:srgbClr val="FFFFFF"/>
              </a:solidFill>
              <a:latin typeface="Amazon Ember"/>
            </a:endParaRPr>
          </a:p>
          <a:p>
            <a:pPr marL="171450" indent="-171450">
              <a:buAutoNum type="arabicPeriod" startAt="8"/>
              <a:defRPr/>
            </a:pPr>
            <a:r>
              <a:rPr lang="en-US" sz="900" dirty="0">
                <a:solidFill>
                  <a:srgbClr val="FFFFFF"/>
                </a:solidFill>
              </a:rPr>
              <a:t>What is the maximum source data size?</a:t>
            </a:r>
          </a:p>
          <a:p>
            <a:pPr marL="128588" indent="-128588">
              <a:buFont typeface="Arial" panose="020B0604020202020204" pitchFamily="34" charset="0"/>
              <a:buChar char="•"/>
              <a:defRPr/>
            </a:pPr>
            <a:r>
              <a:rPr lang="en-US" sz="900" dirty="0">
                <a:solidFill>
                  <a:srgbClr val="FFFFFF"/>
                </a:solidFill>
              </a:rPr>
              <a:t>There is no limit on source data size in terms of GBs. SageMaker Data Wrangler has a column limit of 100 columns.</a:t>
            </a:r>
          </a:p>
          <a:p>
            <a:pPr>
              <a:defRPr/>
            </a:pPr>
            <a:endParaRPr lang="en-US" sz="900" dirty="0">
              <a:solidFill>
                <a:srgbClr val="FFFFFF"/>
              </a:solidFill>
            </a:endParaRPr>
          </a:p>
          <a:p>
            <a:pPr marL="171450" indent="-171450">
              <a:buAutoNum type="arabicPeriod" startAt="9"/>
              <a:defRPr/>
            </a:pPr>
            <a:r>
              <a:rPr lang="en-US" sz="900" dirty="0">
                <a:solidFill>
                  <a:srgbClr val="FFFFFF"/>
                </a:solidFill>
              </a:rPr>
              <a:t>What is the maximum data size for a SageMaker Data Wrangler dataset?</a:t>
            </a:r>
          </a:p>
          <a:p>
            <a:pPr marL="171450" indent="-171450">
              <a:buFont typeface="Arial" panose="020B0604020202020204" pitchFamily="34" charset="0"/>
              <a:buChar char="•"/>
              <a:defRPr/>
            </a:pPr>
            <a:r>
              <a:rPr lang="en-US" sz="900" dirty="0">
                <a:solidFill>
                  <a:srgbClr val="FFFFFF"/>
                </a:solidFill>
              </a:rPr>
              <a:t>SageMaker Data Wrangler has no row limit (other than constrained by the limit of memory of the underlying instance) but enforces a column limit of 100 columns.</a:t>
            </a:r>
            <a:br>
              <a:rPr lang="en-US" sz="900" dirty="0">
                <a:solidFill>
                  <a:srgbClr val="FFFFFF"/>
                </a:solidFill>
              </a:rPr>
            </a:br>
            <a:endParaRPr lang="en-US" sz="900" dirty="0">
              <a:solidFill>
                <a:srgbClr val="FFFFFF"/>
              </a:solidFill>
            </a:endParaRPr>
          </a:p>
          <a:p>
            <a:pPr lvl="0">
              <a:defRPr/>
            </a:pPr>
            <a:r>
              <a:rPr lang="en-US" sz="900" dirty="0">
                <a:solidFill>
                  <a:srgbClr val="FFFFFF"/>
                </a:solidFill>
              </a:rPr>
              <a:t>10. How many records can SageMaker Data Wrangler help me visualize before having to paginate?</a:t>
            </a:r>
          </a:p>
          <a:p>
            <a:pPr marL="128588" indent="-128588">
              <a:buFont typeface="Arial" panose="020B0604020202020204" pitchFamily="34" charset="0"/>
              <a:buChar char="•"/>
              <a:defRPr/>
            </a:pPr>
            <a:r>
              <a:rPr lang="en-US" sz="900" dirty="0">
                <a:solidFill>
                  <a:srgbClr val="FFFFFF"/>
                </a:solidFill>
              </a:rPr>
              <a:t>In the import and prepare view, SageMaker Data Wrangler surfaces 100 records.</a:t>
            </a:r>
          </a:p>
          <a:p>
            <a:pPr marL="171450" indent="-171450">
              <a:buAutoNum type="arabicPeriod"/>
              <a:defRPr/>
            </a:pPr>
            <a:endParaRPr lang="en-US" sz="900" dirty="0">
              <a:solidFill>
                <a:srgbClr val="FFFFFF"/>
              </a:solidFill>
            </a:endParaRPr>
          </a:p>
          <a:p>
            <a:pPr lvl="0">
              <a:defRPr/>
            </a:pPr>
            <a:r>
              <a:rPr lang="en-US" sz="900" dirty="0">
                <a:solidFill>
                  <a:srgbClr val="FFFFFF"/>
                </a:solidFill>
              </a:rPr>
              <a:t>11. Can custom transforms be written in Python?</a:t>
            </a:r>
          </a:p>
          <a:p>
            <a:pPr marL="128588" indent="-128588">
              <a:buFont typeface="Arial" panose="020B0604020202020204" pitchFamily="34" charset="0"/>
              <a:buChar char="•"/>
              <a:defRPr/>
            </a:pPr>
            <a:r>
              <a:rPr lang="en-US" sz="900" dirty="0"/>
              <a:t>Custom transforms can be written in any one of </a:t>
            </a:r>
            <a:r>
              <a:rPr lang="en-US" sz="900" dirty="0" err="1"/>
              <a:t>PySpark</a:t>
            </a:r>
            <a:r>
              <a:rPr lang="en-US" sz="900" dirty="0"/>
              <a:t>, Pandas, and SQL. </a:t>
            </a:r>
            <a:endParaRPr lang="en-US" sz="900" dirty="0">
              <a:solidFill>
                <a:srgbClr val="FFFFFF"/>
              </a:solidFill>
            </a:endParaRPr>
          </a:p>
          <a:p>
            <a:pPr marL="171450" indent="-171450">
              <a:buAutoNum type="arabicPeriod"/>
              <a:defRPr/>
            </a:pPr>
            <a:endParaRPr lang="en-US" sz="900" dirty="0">
              <a:solidFill>
                <a:srgbClr val="FFFFFF"/>
              </a:solidFill>
            </a:endParaRPr>
          </a:p>
          <a:p>
            <a:pPr>
              <a:defRPr/>
            </a:pPr>
            <a:r>
              <a:rPr lang="en-US" sz="900" dirty="0">
                <a:solidFill>
                  <a:srgbClr val="FFFFFF"/>
                </a:solidFill>
              </a:rPr>
              <a:t>12. Does SageMaker SageMaker Data Wrangler support SQL?</a:t>
            </a:r>
          </a:p>
          <a:p>
            <a:pPr marL="128588" indent="-128588">
              <a:buFont typeface="Arial" panose="020B0604020202020204" pitchFamily="34" charset="0"/>
              <a:buChar char="•"/>
              <a:defRPr/>
            </a:pPr>
            <a:r>
              <a:rPr lang="en-US" sz="900" dirty="0">
                <a:solidFill>
                  <a:srgbClr val="FFFFFF"/>
                </a:solidFill>
              </a:rPr>
              <a:t>SageMaker Data Wrangler currently supports Athena and Redshift. </a:t>
            </a:r>
            <a:endParaRPr lang="en-US" dirty="0">
              <a:solidFill>
                <a:srgbClr val="FFFFFF"/>
              </a:solidFill>
              <a:latin typeface="Amazon Ember"/>
            </a:endParaRPr>
          </a:p>
          <a:p>
            <a:pPr>
              <a:defRPr/>
            </a:pPr>
            <a:endParaRPr lang="en-US" dirty="0">
              <a:solidFill>
                <a:srgbClr val="FFFFFF"/>
              </a:solidFill>
              <a:latin typeface="Amazon Ember"/>
            </a:endParaRPr>
          </a:p>
          <a:p>
            <a:pPr marL="257175" indent="-257175">
              <a:buFontTx/>
              <a:buAutoNum type="arabicPeriod"/>
              <a:defRPr/>
            </a:pPr>
            <a:endParaRPr lang="en-US" dirty="0">
              <a:solidFill>
                <a:srgbClr val="FFFFFF"/>
              </a:solidFill>
              <a:latin typeface="Amazon Ember"/>
            </a:endParaRPr>
          </a:p>
        </p:txBody>
      </p:sp>
      <p:sp>
        <p:nvSpPr>
          <p:cNvPr id="3" name="Rectangle 2">
            <a:extLst>
              <a:ext uri="{FF2B5EF4-FFF2-40B4-BE49-F238E27FC236}">
                <a16:creationId xmlns:a16="http://schemas.microsoft.com/office/drawing/2014/main" id="{599790B2-5400-CB41-BA42-3CA183937DF9}"/>
              </a:ext>
            </a:extLst>
          </p:cNvPr>
          <p:cNvSpPr/>
          <p:nvPr/>
        </p:nvSpPr>
        <p:spPr>
          <a:xfrm>
            <a:off x="5389960" y="160735"/>
            <a:ext cx="3375422" cy="439341"/>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137160" tIns="109728" rIns="137160" bIns="109728" rtlCol="0" anchor="ctr"/>
          <a:lstStyle/>
          <a:p>
            <a:pPr algn="ctr"/>
            <a:r>
              <a:rPr lang="en-US" sz="1013" dirty="0">
                <a:solidFill>
                  <a:schemeClr val="bg1"/>
                </a:solidFill>
              </a:rPr>
              <a:t>Remove before presenting</a:t>
            </a:r>
          </a:p>
        </p:txBody>
      </p:sp>
    </p:spTree>
    <p:extLst>
      <p:ext uri="{BB962C8B-B14F-4D97-AF65-F5344CB8AC3E}">
        <p14:creationId xmlns:p14="http://schemas.microsoft.com/office/powerpoint/2010/main" val="2625342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8CE9E7A5-B69E-4ECA-9EA9-6C59FA6423CB}"/>
              </a:ext>
            </a:extLst>
          </p:cNvPr>
          <p:cNvSpPr>
            <a:spLocks noGrp="1"/>
          </p:cNvSpPr>
          <p:nvPr>
            <p:ph type="body" sz="quarter" idx="12"/>
          </p:nvPr>
        </p:nvSpPr>
        <p:spPr/>
        <p:txBody>
          <a:bodyPr/>
          <a:lstStyle/>
          <a:p>
            <a:r>
              <a:rPr lang="en-US" dirty="0"/>
              <a:t>Amazon </a:t>
            </a:r>
            <a:r>
              <a:rPr lang="en-US" dirty="0" err="1"/>
              <a:t>SageMaker</a:t>
            </a:r>
            <a:br>
              <a:rPr lang="en-US" dirty="0"/>
            </a:br>
            <a:r>
              <a:rPr lang="en-US" dirty="0"/>
              <a:t>Feature Store</a:t>
            </a:r>
          </a:p>
        </p:txBody>
      </p:sp>
    </p:spTree>
    <p:extLst>
      <p:ext uri="{BB962C8B-B14F-4D97-AF65-F5344CB8AC3E}">
        <p14:creationId xmlns:p14="http://schemas.microsoft.com/office/powerpoint/2010/main" val="2689033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33A171-6157-8E42-AF10-9BB5204445EB}"/>
              </a:ext>
            </a:extLst>
          </p:cNvPr>
          <p:cNvSpPr>
            <a:spLocks noGrp="1"/>
          </p:cNvSpPr>
          <p:nvPr>
            <p:ph type="title"/>
          </p:nvPr>
        </p:nvSpPr>
        <p:spPr/>
        <p:txBody>
          <a:bodyPr/>
          <a:lstStyle/>
          <a:p>
            <a:r>
              <a:rPr lang="en-US" dirty="0"/>
              <a:t>Features are the foundation of </a:t>
            </a:r>
            <a:r>
              <a:rPr lang="en-US" b="1" dirty="0">
                <a:solidFill>
                  <a:schemeClr val="accent1"/>
                </a:solidFill>
              </a:rPr>
              <a:t>high-quality models</a:t>
            </a:r>
          </a:p>
        </p:txBody>
      </p:sp>
      <p:grpSp>
        <p:nvGrpSpPr>
          <p:cNvPr id="7" name="Group 14">
            <a:extLst>
              <a:ext uri="{FF2B5EF4-FFF2-40B4-BE49-F238E27FC236}">
                <a16:creationId xmlns:a16="http://schemas.microsoft.com/office/drawing/2014/main" id="{7E19F4EE-9042-4E48-8132-D572150A27B4}"/>
              </a:ext>
            </a:extLst>
          </p:cNvPr>
          <p:cNvGrpSpPr>
            <a:grpSpLocks noChangeAspect="1"/>
          </p:cNvGrpSpPr>
          <p:nvPr/>
        </p:nvGrpSpPr>
        <p:grpSpPr bwMode="auto">
          <a:xfrm>
            <a:off x="738385" y="1129423"/>
            <a:ext cx="7667230" cy="2848423"/>
            <a:chOff x="1478" y="591"/>
            <a:chExt cx="2576" cy="957"/>
          </a:xfrm>
          <a:gradFill>
            <a:gsLst>
              <a:gs pos="26000">
                <a:schemeClr val="accent2"/>
              </a:gs>
              <a:gs pos="0">
                <a:schemeClr val="accent1"/>
              </a:gs>
              <a:gs pos="77000">
                <a:schemeClr val="accent3"/>
              </a:gs>
            </a:gsLst>
            <a:lin ang="3600000" scaled="0"/>
          </a:gradFill>
        </p:grpSpPr>
        <p:sp>
          <p:nvSpPr>
            <p:cNvPr id="10" name="Freeform 15">
              <a:extLst>
                <a:ext uri="{FF2B5EF4-FFF2-40B4-BE49-F238E27FC236}">
                  <a16:creationId xmlns:a16="http://schemas.microsoft.com/office/drawing/2014/main" id="{DBDF6FD1-F509-455E-A21C-D5F035762EAD}"/>
                </a:ext>
              </a:extLst>
            </p:cNvPr>
            <p:cNvSpPr>
              <a:spLocks noEditPoints="1"/>
            </p:cNvSpPr>
            <p:nvPr/>
          </p:nvSpPr>
          <p:spPr bwMode="auto">
            <a:xfrm>
              <a:off x="2603" y="798"/>
              <a:ext cx="328" cy="120"/>
            </a:xfrm>
            <a:custGeom>
              <a:avLst/>
              <a:gdLst>
                <a:gd name="T0" fmla="*/ 119 w 138"/>
                <a:gd name="T1" fmla="*/ 50 h 50"/>
                <a:gd name="T2" fmla="*/ 17 w 138"/>
                <a:gd name="T3" fmla="*/ 50 h 50"/>
                <a:gd name="T4" fmla="*/ 2 w 138"/>
                <a:gd name="T5" fmla="*/ 45 h 50"/>
                <a:gd name="T6" fmla="*/ 0 w 138"/>
                <a:gd name="T7" fmla="*/ 34 h 50"/>
                <a:gd name="T8" fmla="*/ 0 w 138"/>
                <a:gd name="T9" fmla="*/ 16 h 50"/>
                <a:gd name="T10" fmla="*/ 2 w 138"/>
                <a:gd name="T11" fmla="*/ 5 h 50"/>
                <a:gd name="T12" fmla="*/ 17 w 138"/>
                <a:gd name="T13" fmla="*/ 0 h 50"/>
                <a:gd name="T14" fmla="*/ 119 w 138"/>
                <a:gd name="T15" fmla="*/ 0 h 50"/>
                <a:gd name="T16" fmla="*/ 138 w 138"/>
                <a:gd name="T17" fmla="*/ 16 h 50"/>
                <a:gd name="T18" fmla="*/ 138 w 138"/>
                <a:gd name="T19" fmla="*/ 33 h 50"/>
                <a:gd name="T20" fmla="*/ 119 w 138"/>
                <a:gd name="T21" fmla="*/ 50 h 50"/>
                <a:gd name="T22" fmla="*/ 17 w 138"/>
                <a:gd name="T23" fmla="*/ 8 h 50"/>
                <a:gd name="T24" fmla="*/ 9 w 138"/>
                <a:gd name="T25" fmla="*/ 10 h 50"/>
                <a:gd name="T26" fmla="*/ 8 w 138"/>
                <a:gd name="T27" fmla="*/ 16 h 50"/>
                <a:gd name="T28" fmla="*/ 8 w 138"/>
                <a:gd name="T29" fmla="*/ 33 h 50"/>
                <a:gd name="T30" fmla="*/ 9 w 138"/>
                <a:gd name="T31" fmla="*/ 40 h 50"/>
                <a:gd name="T32" fmla="*/ 17 w 138"/>
                <a:gd name="T33" fmla="*/ 42 h 50"/>
                <a:gd name="T34" fmla="*/ 119 w 138"/>
                <a:gd name="T35" fmla="*/ 42 h 50"/>
                <a:gd name="T36" fmla="*/ 130 w 138"/>
                <a:gd name="T37" fmla="*/ 33 h 50"/>
                <a:gd name="T38" fmla="*/ 130 w 138"/>
                <a:gd name="T39" fmla="*/ 16 h 50"/>
                <a:gd name="T40" fmla="*/ 119 w 138"/>
                <a:gd name="T41" fmla="*/ 8 h 50"/>
                <a:gd name="T42" fmla="*/ 17 w 138"/>
                <a:gd name="T43" fmla="*/ 8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8" h="50">
                  <a:moveTo>
                    <a:pt x="119" y="50"/>
                  </a:moveTo>
                  <a:cubicBezTo>
                    <a:pt x="17" y="50"/>
                    <a:pt x="17" y="50"/>
                    <a:pt x="17" y="50"/>
                  </a:cubicBezTo>
                  <a:cubicBezTo>
                    <a:pt x="10" y="50"/>
                    <a:pt x="5" y="48"/>
                    <a:pt x="2" y="45"/>
                  </a:cubicBezTo>
                  <a:cubicBezTo>
                    <a:pt x="0" y="41"/>
                    <a:pt x="0" y="38"/>
                    <a:pt x="0" y="34"/>
                  </a:cubicBezTo>
                  <a:cubicBezTo>
                    <a:pt x="0" y="16"/>
                    <a:pt x="0" y="16"/>
                    <a:pt x="0" y="16"/>
                  </a:cubicBezTo>
                  <a:cubicBezTo>
                    <a:pt x="0" y="12"/>
                    <a:pt x="0" y="8"/>
                    <a:pt x="2" y="5"/>
                  </a:cubicBezTo>
                  <a:cubicBezTo>
                    <a:pt x="5" y="2"/>
                    <a:pt x="10" y="0"/>
                    <a:pt x="17" y="0"/>
                  </a:cubicBezTo>
                  <a:cubicBezTo>
                    <a:pt x="119" y="0"/>
                    <a:pt x="119" y="0"/>
                    <a:pt x="119" y="0"/>
                  </a:cubicBezTo>
                  <a:cubicBezTo>
                    <a:pt x="136" y="0"/>
                    <a:pt x="138" y="8"/>
                    <a:pt x="138" y="16"/>
                  </a:cubicBezTo>
                  <a:cubicBezTo>
                    <a:pt x="138" y="33"/>
                    <a:pt x="138" y="33"/>
                    <a:pt x="138" y="33"/>
                  </a:cubicBezTo>
                  <a:cubicBezTo>
                    <a:pt x="138" y="41"/>
                    <a:pt x="136" y="50"/>
                    <a:pt x="119" y="50"/>
                  </a:cubicBezTo>
                  <a:close/>
                  <a:moveTo>
                    <a:pt x="17" y="8"/>
                  </a:moveTo>
                  <a:cubicBezTo>
                    <a:pt x="13" y="8"/>
                    <a:pt x="10" y="9"/>
                    <a:pt x="9" y="10"/>
                  </a:cubicBezTo>
                  <a:cubicBezTo>
                    <a:pt x="8" y="11"/>
                    <a:pt x="8" y="13"/>
                    <a:pt x="8" y="16"/>
                  </a:cubicBezTo>
                  <a:cubicBezTo>
                    <a:pt x="8" y="33"/>
                    <a:pt x="8" y="33"/>
                    <a:pt x="8" y="33"/>
                  </a:cubicBezTo>
                  <a:cubicBezTo>
                    <a:pt x="8" y="36"/>
                    <a:pt x="8" y="39"/>
                    <a:pt x="9" y="40"/>
                  </a:cubicBezTo>
                  <a:cubicBezTo>
                    <a:pt x="10" y="41"/>
                    <a:pt x="13" y="42"/>
                    <a:pt x="17" y="42"/>
                  </a:cubicBezTo>
                  <a:cubicBezTo>
                    <a:pt x="119" y="42"/>
                    <a:pt x="119" y="42"/>
                    <a:pt x="119" y="42"/>
                  </a:cubicBezTo>
                  <a:cubicBezTo>
                    <a:pt x="130" y="42"/>
                    <a:pt x="130" y="39"/>
                    <a:pt x="130" y="33"/>
                  </a:cubicBezTo>
                  <a:cubicBezTo>
                    <a:pt x="130" y="16"/>
                    <a:pt x="130" y="16"/>
                    <a:pt x="130" y="16"/>
                  </a:cubicBezTo>
                  <a:cubicBezTo>
                    <a:pt x="130" y="11"/>
                    <a:pt x="130" y="8"/>
                    <a:pt x="119" y="8"/>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dirty="0">
                <a:ln>
                  <a:noFill/>
                </a:ln>
                <a:solidFill>
                  <a:srgbClr val="000000"/>
                </a:solidFill>
                <a:effectLst/>
                <a:uLnTx/>
                <a:uFillTx/>
                <a:latin typeface="Amazon Ember Heavy"/>
                <a:ea typeface="+mn-ea"/>
                <a:cs typeface="+mn-cs"/>
              </a:endParaRPr>
            </a:p>
          </p:txBody>
        </p:sp>
        <p:sp>
          <p:nvSpPr>
            <p:cNvPr id="11" name="Freeform 16">
              <a:extLst>
                <a:ext uri="{FF2B5EF4-FFF2-40B4-BE49-F238E27FC236}">
                  <a16:creationId xmlns:a16="http://schemas.microsoft.com/office/drawing/2014/main" id="{151C3B25-5E0E-4826-AB86-2F5B0C1DE929}"/>
                </a:ext>
              </a:extLst>
            </p:cNvPr>
            <p:cNvSpPr>
              <a:spLocks/>
            </p:cNvSpPr>
            <p:nvPr/>
          </p:nvSpPr>
          <p:spPr bwMode="auto">
            <a:xfrm>
              <a:off x="2663" y="829"/>
              <a:ext cx="57" cy="58"/>
            </a:xfrm>
            <a:custGeom>
              <a:avLst/>
              <a:gdLst>
                <a:gd name="T0" fmla="*/ 24 w 24"/>
                <a:gd name="T1" fmla="*/ 12 h 24"/>
                <a:gd name="T2" fmla="*/ 12 w 24"/>
                <a:gd name="T3" fmla="*/ 24 h 24"/>
                <a:gd name="T4" fmla="*/ 12 w 24"/>
                <a:gd name="T5" fmla="*/ 24 h 24"/>
                <a:gd name="T6" fmla="*/ 0 w 24"/>
                <a:gd name="T7" fmla="*/ 12 h 24"/>
                <a:gd name="T8" fmla="*/ 0 w 24"/>
                <a:gd name="T9" fmla="*/ 12 h 24"/>
                <a:gd name="T10" fmla="*/ 12 w 24"/>
                <a:gd name="T11" fmla="*/ 0 h 24"/>
                <a:gd name="T12" fmla="*/ 12 w 24"/>
                <a:gd name="T13" fmla="*/ 0 h 24"/>
                <a:gd name="T14" fmla="*/ 24 w 24"/>
                <a:gd name="T15" fmla="*/ 12 h 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24">
                  <a:moveTo>
                    <a:pt x="24" y="12"/>
                  </a:moveTo>
                  <a:cubicBezTo>
                    <a:pt x="24" y="19"/>
                    <a:pt x="19" y="24"/>
                    <a:pt x="12" y="24"/>
                  </a:cubicBezTo>
                  <a:cubicBezTo>
                    <a:pt x="12" y="24"/>
                    <a:pt x="12" y="24"/>
                    <a:pt x="12" y="24"/>
                  </a:cubicBezTo>
                  <a:cubicBezTo>
                    <a:pt x="5" y="24"/>
                    <a:pt x="0" y="19"/>
                    <a:pt x="0" y="12"/>
                  </a:cubicBezTo>
                  <a:cubicBezTo>
                    <a:pt x="0" y="12"/>
                    <a:pt x="0" y="12"/>
                    <a:pt x="0" y="12"/>
                  </a:cubicBezTo>
                  <a:cubicBezTo>
                    <a:pt x="0" y="5"/>
                    <a:pt x="5" y="0"/>
                    <a:pt x="12" y="0"/>
                  </a:cubicBezTo>
                  <a:cubicBezTo>
                    <a:pt x="12" y="0"/>
                    <a:pt x="12" y="0"/>
                    <a:pt x="12" y="0"/>
                  </a:cubicBezTo>
                  <a:cubicBezTo>
                    <a:pt x="19" y="0"/>
                    <a:pt x="24" y="5"/>
                    <a:pt x="2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dirty="0">
                <a:ln>
                  <a:noFill/>
                </a:ln>
                <a:solidFill>
                  <a:srgbClr val="000000"/>
                </a:solidFill>
                <a:effectLst/>
                <a:uLnTx/>
                <a:uFillTx/>
                <a:latin typeface="Amazon Ember Heavy"/>
                <a:ea typeface="+mn-ea"/>
                <a:cs typeface="+mn-cs"/>
              </a:endParaRPr>
            </a:p>
          </p:txBody>
        </p:sp>
        <p:sp>
          <p:nvSpPr>
            <p:cNvPr id="12" name="Freeform 17">
              <a:extLst>
                <a:ext uri="{FF2B5EF4-FFF2-40B4-BE49-F238E27FC236}">
                  <a16:creationId xmlns:a16="http://schemas.microsoft.com/office/drawing/2014/main" id="{0408AEB1-657A-4877-A68B-2592CD35CD80}"/>
                </a:ext>
              </a:extLst>
            </p:cNvPr>
            <p:cNvSpPr>
              <a:spLocks/>
            </p:cNvSpPr>
            <p:nvPr/>
          </p:nvSpPr>
          <p:spPr bwMode="auto">
            <a:xfrm>
              <a:off x="2822" y="829"/>
              <a:ext cx="57" cy="58"/>
            </a:xfrm>
            <a:custGeom>
              <a:avLst/>
              <a:gdLst>
                <a:gd name="T0" fmla="*/ 24 w 24"/>
                <a:gd name="T1" fmla="*/ 12 h 24"/>
                <a:gd name="T2" fmla="*/ 12 w 24"/>
                <a:gd name="T3" fmla="*/ 24 h 24"/>
                <a:gd name="T4" fmla="*/ 12 w 24"/>
                <a:gd name="T5" fmla="*/ 24 h 24"/>
                <a:gd name="T6" fmla="*/ 0 w 24"/>
                <a:gd name="T7" fmla="*/ 12 h 24"/>
                <a:gd name="T8" fmla="*/ 0 w 24"/>
                <a:gd name="T9" fmla="*/ 12 h 24"/>
                <a:gd name="T10" fmla="*/ 12 w 24"/>
                <a:gd name="T11" fmla="*/ 0 h 24"/>
                <a:gd name="T12" fmla="*/ 12 w 24"/>
                <a:gd name="T13" fmla="*/ 0 h 24"/>
                <a:gd name="T14" fmla="*/ 24 w 24"/>
                <a:gd name="T15" fmla="*/ 12 h 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24">
                  <a:moveTo>
                    <a:pt x="24" y="12"/>
                  </a:moveTo>
                  <a:cubicBezTo>
                    <a:pt x="24" y="19"/>
                    <a:pt x="19" y="24"/>
                    <a:pt x="12" y="24"/>
                  </a:cubicBezTo>
                  <a:cubicBezTo>
                    <a:pt x="12" y="24"/>
                    <a:pt x="12" y="24"/>
                    <a:pt x="12" y="24"/>
                  </a:cubicBezTo>
                  <a:cubicBezTo>
                    <a:pt x="6" y="24"/>
                    <a:pt x="0" y="19"/>
                    <a:pt x="0" y="12"/>
                  </a:cubicBezTo>
                  <a:cubicBezTo>
                    <a:pt x="0" y="12"/>
                    <a:pt x="0" y="12"/>
                    <a:pt x="0" y="12"/>
                  </a:cubicBezTo>
                  <a:cubicBezTo>
                    <a:pt x="0" y="5"/>
                    <a:pt x="6" y="0"/>
                    <a:pt x="12" y="0"/>
                  </a:cubicBezTo>
                  <a:cubicBezTo>
                    <a:pt x="12" y="0"/>
                    <a:pt x="12" y="0"/>
                    <a:pt x="12" y="0"/>
                  </a:cubicBezTo>
                  <a:cubicBezTo>
                    <a:pt x="19" y="0"/>
                    <a:pt x="24" y="5"/>
                    <a:pt x="2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dirty="0">
                <a:ln>
                  <a:noFill/>
                </a:ln>
                <a:solidFill>
                  <a:srgbClr val="000000"/>
                </a:solidFill>
                <a:effectLst/>
                <a:uLnTx/>
                <a:uFillTx/>
                <a:latin typeface="Amazon Ember Heavy"/>
                <a:ea typeface="+mn-ea"/>
                <a:cs typeface="+mn-cs"/>
              </a:endParaRPr>
            </a:p>
          </p:txBody>
        </p:sp>
        <p:sp>
          <p:nvSpPr>
            <p:cNvPr id="13" name="Freeform 18">
              <a:extLst>
                <a:ext uri="{FF2B5EF4-FFF2-40B4-BE49-F238E27FC236}">
                  <a16:creationId xmlns:a16="http://schemas.microsoft.com/office/drawing/2014/main" id="{DD018CF4-BB1B-40B4-99D8-37D6A223AF49}"/>
                </a:ext>
              </a:extLst>
            </p:cNvPr>
            <p:cNvSpPr>
              <a:spLocks noEditPoints="1"/>
            </p:cNvSpPr>
            <p:nvPr/>
          </p:nvSpPr>
          <p:spPr bwMode="auto">
            <a:xfrm>
              <a:off x="2523" y="591"/>
              <a:ext cx="482" cy="487"/>
            </a:xfrm>
            <a:custGeom>
              <a:avLst/>
              <a:gdLst>
                <a:gd name="T0" fmla="*/ 194 w 203"/>
                <a:gd name="T1" fmla="*/ 96 h 204"/>
                <a:gd name="T2" fmla="*/ 189 w 203"/>
                <a:gd name="T3" fmla="*/ 97 h 204"/>
                <a:gd name="T4" fmla="*/ 137 w 203"/>
                <a:gd name="T5" fmla="*/ 47 h 204"/>
                <a:gd name="T6" fmla="*/ 109 w 203"/>
                <a:gd name="T7" fmla="*/ 47 h 204"/>
                <a:gd name="T8" fmla="*/ 109 w 203"/>
                <a:gd name="T9" fmla="*/ 36 h 204"/>
                <a:gd name="T10" fmla="*/ 121 w 203"/>
                <a:gd name="T11" fmla="*/ 19 h 204"/>
                <a:gd name="T12" fmla="*/ 102 w 203"/>
                <a:gd name="T13" fmla="*/ 0 h 204"/>
                <a:gd name="T14" fmla="*/ 83 w 203"/>
                <a:gd name="T15" fmla="*/ 19 h 204"/>
                <a:gd name="T16" fmla="*/ 95 w 203"/>
                <a:gd name="T17" fmla="*/ 36 h 204"/>
                <a:gd name="T18" fmla="*/ 95 w 203"/>
                <a:gd name="T19" fmla="*/ 47 h 204"/>
                <a:gd name="T20" fmla="*/ 66 w 203"/>
                <a:gd name="T21" fmla="*/ 47 h 204"/>
                <a:gd name="T22" fmla="*/ 14 w 203"/>
                <a:gd name="T23" fmla="*/ 97 h 204"/>
                <a:gd name="T24" fmla="*/ 9 w 203"/>
                <a:gd name="T25" fmla="*/ 96 h 204"/>
                <a:gd name="T26" fmla="*/ 0 w 203"/>
                <a:gd name="T27" fmla="*/ 104 h 204"/>
                <a:gd name="T28" fmla="*/ 0 w 203"/>
                <a:gd name="T29" fmla="*/ 132 h 204"/>
                <a:gd name="T30" fmla="*/ 7 w 203"/>
                <a:gd name="T31" fmla="*/ 140 h 204"/>
                <a:gd name="T32" fmla="*/ 14 w 203"/>
                <a:gd name="T33" fmla="*/ 153 h 204"/>
                <a:gd name="T34" fmla="*/ 68 w 203"/>
                <a:gd name="T35" fmla="*/ 204 h 204"/>
                <a:gd name="T36" fmla="*/ 134 w 203"/>
                <a:gd name="T37" fmla="*/ 204 h 204"/>
                <a:gd name="T38" fmla="*/ 189 w 203"/>
                <a:gd name="T39" fmla="*/ 149 h 204"/>
                <a:gd name="T40" fmla="*/ 189 w 203"/>
                <a:gd name="T41" fmla="*/ 139 h 204"/>
                <a:gd name="T42" fmla="*/ 194 w 203"/>
                <a:gd name="T43" fmla="*/ 140 h 204"/>
                <a:gd name="T44" fmla="*/ 203 w 203"/>
                <a:gd name="T45" fmla="*/ 132 h 204"/>
                <a:gd name="T46" fmla="*/ 203 w 203"/>
                <a:gd name="T47" fmla="*/ 104 h 204"/>
                <a:gd name="T48" fmla="*/ 194 w 203"/>
                <a:gd name="T49" fmla="*/ 96 h 204"/>
                <a:gd name="T50" fmla="*/ 91 w 203"/>
                <a:gd name="T51" fmla="*/ 19 h 204"/>
                <a:gd name="T52" fmla="*/ 102 w 203"/>
                <a:gd name="T53" fmla="*/ 8 h 204"/>
                <a:gd name="T54" fmla="*/ 113 w 203"/>
                <a:gd name="T55" fmla="*/ 19 h 204"/>
                <a:gd name="T56" fmla="*/ 104 w 203"/>
                <a:gd name="T57" fmla="*/ 30 h 204"/>
                <a:gd name="T58" fmla="*/ 102 w 203"/>
                <a:gd name="T59" fmla="*/ 30 h 204"/>
                <a:gd name="T60" fmla="*/ 100 w 203"/>
                <a:gd name="T61" fmla="*/ 30 h 204"/>
                <a:gd name="T62" fmla="*/ 91 w 203"/>
                <a:gd name="T63" fmla="*/ 19 h 204"/>
                <a:gd name="T64" fmla="*/ 181 w 203"/>
                <a:gd name="T65" fmla="*/ 149 h 204"/>
                <a:gd name="T66" fmla="*/ 134 w 203"/>
                <a:gd name="T67" fmla="*/ 196 h 204"/>
                <a:gd name="T68" fmla="*/ 68 w 203"/>
                <a:gd name="T69" fmla="*/ 196 h 204"/>
                <a:gd name="T70" fmla="*/ 25 w 203"/>
                <a:gd name="T71" fmla="*/ 164 h 204"/>
                <a:gd name="T72" fmla="*/ 94 w 203"/>
                <a:gd name="T73" fmla="*/ 188 h 204"/>
                <a:gd name="T74" fmla="*/ 104 w 203"/>
                <a:gd name="T75" fmla="*/ 194 h 204"/>
                <a:gd name="T76" fmla="*/ 111 w 203"/>
                <a:gd name="T77" fmla="*/ 194 h 204"/>
                <a:gd name="T78" fmla="*/ 122 w 203"/>
                <a:gd name="T79" fmla="*/ 185 h 204"/>
                <a:gd name="T80" fmla="*/ 111 w 203"/>
                <a:gd name="T81" fmla="*/ 176 h 204"/>
                <a:gd name="T82" fmla="*/ 104 w 203"/>
                <a:gd name="T83" fmla="*/ 176 h 204"/>
                <a:gd name="T84" fmla="*/ 94 w 203"/>
                <a:gd name="T85" fmla="*/ 180 h 204"/>
                <a:gd name="T86" fmla="*/ 22 w 203"/>
                <a:gd name="T87" fmla="*/ 150 h 204"/>
                <a:gd name="T88" fmla="*/ 22 w 203"/>
                <a:gd name="T89" fmla="*/ 149 h 204"/>
                <a:gd name="T90" fmla="*/ 22 w 203"/>
                <a:gd name="T91" fmla="*/ 98 h 204"/>
                <a:gd name="T92" fmla="*/ 66 w 203"/>
                <a:gd name="T93" fmla="*/ 55 h 204"/>
                <a:gd name="T94" fmla="*/ 137 w 203"/>
                <a:gd name="T95" fmla="*/ 55 h 204"/>
                <a:gd name="T96" fmla="*/ 181 w 203"/>
                <a:gd name="T97" fmla="*/ 98 h 204"/>
                <a:gd name="T98" fmla="*/ 181 w 203"/>
                <a:gd name="T99" fmla="*/ 149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03" h="204">
                  <a:moveTo>
                    <a:pt x="194" y="96"/>
                  </a:moveTo>
                  <a:cubicBezTo>
                    <a:pt x="192" y="96"/>
                    <a:pt x="190" y="97"/>
                    <a:pt x="189" y="97"/>
                  </a:cubicBezTo>
                  <a:cubicBezTo>
                    <a:pt x="188" y="75"/>
                    <a:pt x="164" y="47"/>
                    <a:pt x="137" y="47"/>
                  </a:cubicBezTo>
                  <a:cubicBezTo>
                    <a:pt x="109" y="47"/>
                    <a:pt x="109" y="47"/>
                    <a:pt x="109" y="47"/>
                  </a:cubicBezTo>
                  <a:cubicBezTo>
                    <a:pt x="109" y="36"/>
                    <a:pt x="109" y="36"/>
                    <a:pt x="109" y="36"/>
                  </a:cubicBezTo>
                  <a:cubicBezTo>
                    <a:pt x="116" y="34"/>
                    <a:pt x="121" y="27"/>
                    <a:pt x="121" y="19"/>
                  </a:cubicBezTo>
                  <a:cubicBezTo>
                    <a:pt x="121" y="9"/>
                    <a:pt x="112" y="0"/>
                    <a:pt x="102" y="0"/>
                  </a:cubicBezTo>
                  <a:cubicBezTo>
                    <a:pt x="92" y="0"/>
                    <a:pt x="83" y="9"/>
                    <a:pt x="83" y="19"/>
                  </a:cubicBezTo>
                  <a:cubicBezTo>
                    <a:pt x="83" y="27"/>
                    <a:pt x="88" y="34"/>
                    <a:pt x="95" y="36"/>
                  </a:cubicBezTo>
                  <a:cubicBezTo>
                    <a:pt x="95" y="47"/>
                    <a:pt x="95" y="47"/>
                    <a:pt x="95" y="47"/>
                  </a:cubicBezTo>
                  <a:cubicBezTo>
                    <a:pt x="66" y="47"/>
                    <a:pt x="66" y="47"/>
                    <a:pt x="66" y="47"/>
                  </a:cubicBezTo>
                  <a:cubicBezTo>
                    <a:pt x="39" y="47"/>
                    <a:pt x="14" y="75"/>
                    <a:pt x="14" y="97"/>
                  </a:cubicBezTo>
                  <a:cubicBezTo>
                    <a:pt x="13" y="97"/>
                    <a:pt x="11" y="96"/>
                    <a:pt x="9" y="96"/>
                  </a:cubicBezTo>
                  <a:cubicBezTo>
                    <a:pt x="4" y="96"/>
                    <a:pt x="0" y="100"/>
                    <a:pt x="0" y="104"/>
                  </a:cubicBezTo>
                  <a:cubicBezTo>
                    <a:pt x="0" y="132"/>
                    <a:pt x="0" y="132"/>
                    <a:pt x="0" y="132"/>
                  </a:cubicBezTo>
                  <a:cubicBezTo>
                    <a:pt x="0" y="136"/>
                    <a:pt x="3" y="139"/>
                    <a:pt x="7" y="140"/>
                  </a:cubicBezTo>
                  <a:cubicBezTo>
                    <a:pt x="8" y="143"/>
                    <a:pt x="10" y="148"/>
                    <a:pt x="14" y="153"/>
                  </a:cubicBezTo>
                  <a:cubicBezTo>
                    <a:pt x="16" y="178"/>
                    <a:pt x="39" y="204"/>
                    <a:pt x="68" y="204"/>
                  </a:cubicBezTo>
                  <a:cubicBezTo>
                    <a:pt x="134" y="204"/>
                    <a:pt x="134" y="204"/>
                    <a:pt x="134" y="204"/>
                  </a:cubicBezTo>
                  <a:cubicBezTo>
                    <a:pt x="165" y="204"/>
                    <a:pt x="189" y="175"/>
                    <a:pt x="189" y="149"/>
                  </a:cubicBezTo>
                  <a:cubicBezTo>
                    <a:pt x="189" y="139"/>
                    <a:pt x="189" y="139"/>
                    <a:pt x="189" y="139"/>
                  </a:cubicBezTo>
                  <a:cubicBezTo>
                    <a:pt x="190" y="140"/>
                    <a:pt x="192" y="140"/>
                    <a:pt x="194" y="140"/>
                  </a:cubicBezTo>
                  <a:cubicBezTo>
                    <a:pt x="199" y="140"/>
                    <a:pt x="203" y="137"/>
                    <a:pt x="203" y="132"/>
                  </a:cubicBezTo>
                  <a:cubicBezTo>
                    <a:pt x="203" y="104"/>
                    <a:pt x="203" y="104"/>
                    <a:pt x="203" y="104"/>
                  </a:cubicBezTo>
                  <a:cubicBezTo>
                    <a:pt x="203" y="100"/>
                    <a:pt x="199" y="96"/>
                    <a:pt x="194" y="96"/>
                  </a:cubicBezTo>
                  <a:close/>
                  <a:moveTo>
                    <a:pt x="91" y="19"/>
                  </a:moveTo>
                  <a:cubicBezTo>
                    <a:pt x="91" y="13"/>
                    <a:pt x="96" y="8"/>
                    <a:pt x="102" y="8"/>
                  </a:cubicBezTo>
                  <a:cubicBezTo>
                    <a:pt x="108" y="8"/>
                    <a:pt x="113" y="13"/>
                    <a:pt x="113" y="19"/>
                  </a:cubicBezTo>
                  <a:cubicBezTo>
                    <a:pt x="113" y="24"/>
                    <a:pt x="109" y="29"/>
                    <a:pt x="104" y="30"/>
                  </a:cubicBezTo>
                  <a:cubicBezTo>
                    <a:pt x="102" y="30"/>
                    <a:pt x="102" y="30"/>
                    <a:pt x="102" y="30"/>
                  </a:cubicBezTo>
                  <a:cubicBezTo>
                    <a:pt x="100" y="30"/>
                    <a:pt x="100" y="30"/>
                    <a:pt x="100" y="30"/>
                  </a:cubicBezTo>
                  <a:cubicBezTo>
                    <a:pt x="95" y="29"/>
                    <a:pt x="91" y="24"/>
                    <a:pt x="91" y="19"/>
                  </a:cubicBezTo>
                  <a:close/>
                  <a:moveTo>
                    <a:pt x="181" y="149"/>
                  </a:moveTo>
                  <a:cubicBezTo>
                    <a:pt x="181" y="171"/>
                    <a:pt x="160" y="196"/>
                    <a:pt x="134" y="196"/>
                  </a:cubicBezTo>
                  <a:cubicBezTo>
                    <a:pt x="68" y="196"/>
                    <a:pt x="68" y="196"/>
                    <a:pt x="68" y="196"/>
                  </a:cubicBezTo>
                  <a:cubicBezTo>
                    <a:pt x="49" y="196"/>
                    <a:pt x="32" y="181"/>
                    <a:pt x="25" y="164"/>
                  </a:cubicBezTo>
                  <a:cubicBezTo>
                    <a:pt x="38" y="174"/>
                    <a:pt x="59" y="184"/>
                    <a:pt x="94" y="188"/>
                  </a:cubicBezTo>
                  <a:cubicBezTo>
                    <a:pt x="95" y="191"/>
                    <a:pt x="99" y="194"/>
                    <a:pt x="104" y="194"/>
                  </a:cubicBezTo>
                  <a:cubicBezTo>
                    <a:pt x="111" y="194"/>
                    <a:pt x="111" y="194"/>
                    <a:pt x="111" y="194"/>
                  </a:cubicBezTo>
                  <a:cubicBezTo>
                    <a:pt x="117" y="194"/>
                    <a:pt x="122" y="190"/>
                    <a:pt x="122" y="185"/>
                  </a:cubicBezTo>
                  <a:cubicBezTo>
                    <a:pt x="122" y="180"/>
                    <a:pt x="117" y="176"/>
                    <a:pt x="111" y="176"/>
                  </a:cubicBezTo>
                  <a:cubicBezTo>
                    <a:pt x="104" y="176"/>
                    <a:pt x="104" y="176"/>
                    <a:pt x="104" y="176"/>
                  </a:cubicBezTo>
                  <a:cubicBezTo>
                    <a:pt x="99" y="176"/>
                    <a:pt x="96" y="178"/>
                    <a:pt x="94" y="180"/>
                  </a:cubicBezTo>
                  <a:cubicBezTo>
                    <a:pt x="51" y="175"/>
                    <a:pt x="31" y="161"/>
                    <a:pt x="22" y="150"/>
                  </a:cubicBezTo>
                  <a:cubicBezTo>
                    <a:pt x="22" y="150"/>
                    <a:pt x="22" y="149"/>
                    <a:pt x="22" y="149"/>
                  </a:cubicBezTo>
                  <a:cubicBezTo>
                    <a:pt x="22" y="98"/>
                    <a:pt x="22" y="98"/>
                    <a:pt x="22" y="98"/>
                  </a:cubicBezTo>
                  <a:cubicBezTo>
                    <a:pt x="22" y="80"/>
                    <a:pt x="44" y="55"/>
                    <a:pt x="66" y="55"/>
                  </a:cubicBezTo>
                  <a:cubicBezTo>
                    <a:pt x="137" y="55"/>
                    <a:pt x="137" y="55"/>
                    <a:pt x="137" y="55"/>
                  </a:cubicBezTo>
                  <a:cubicBezTo>
                    <a:pt x="159" y="55"/>
                    <a:pt x="181" y="80"/>
                    <a:pt x="181" y="98"/>
                  </a:cubicBezTo>
                  <a:lnTo>
                    <a:pt x="181" y="1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dirty="0">
                <a:ln>
                  <a:noFill/>
                </a:ln>
                <a:solidFill>
                  <a:srgbClr val="000000"/>
                </a:solidFill>
                <a:effectLst/>
                <a:uLnTx/>
                <a:uFillTx/>
                <a:latin typeface="Amazon Ember Heavy"/>
                <a:ea typeface="+mn-ea"/>
                <a:cs typeface="+mn-cs"/>
              </a:endParaRPr>
            </a:p>
          </p:txBody>
        </p:sp>
        <p:sp>
          <p:nvSpPr>
            <p:cNvPr id="14" name="Freeform 19">
              <a:extLst>
                <a:ext uri="{FF2B5EF4-FFF2-40B4-BE49-F238E27FC236}">
                  <a16:creationId xmlns:a16="http://schemas.microsoft.com/office/drawing/2014/main" id="{9CC5A9E5-DDCD-4642-96FE-0DB2874DDF58}"/>
                </a:ext>
              </a:extLst>
            </p:cNvPr>
            <p:cNvSpPr>
              <a:spLocks noEditPoints="1"/>
            </p:cNvSpPr>
            <p:nvPr/>
          </p:nvSpPr>
          <p:spPr bwMode="auto">
            <a:xfrm>
              <a:off x="2504" y="1097"/>
              <a:ext cx="525" cy="451"/>
            </a:xfrm>
            <a:custGeom>
              <a:avLst/>
              <a:gdLst>
                <a:gd name="T0" fmla="*/ 111 w 221"/>
                <a:gd name="T1" fmla="*/ 189 h 189"/>
                <a:gd name="T2" fmla="*/ 0 w 221"/>
                <a:gd name="T3" fmla="*/ 61 h 189"/>
                <a:gd name="T4" fmla="*/ 111 w 221"/>
                <a:gd name="T5" fmla="*/ 0 h 189"/>
                <a:gd name="T6" fmla="*/ 221 w 221"/>
                <a:gd name="T7" fmla="*/ 61 h 189"/>
                <a:gd name="T8" fmla="*/ 111 w 221"/>
                <a:gd name="T9" fmla="*/ 189 h 189"/>
                <a:gd name="T10" fmla="*/ 111 w 221"/>
                <a:gd name="T11" fmla="*/ 8 h 189"/>
                <a:gd name="T12" fmla="*/ 8 w 221"/>
                <a:gd name="T13" fmla="*/ 61 h 189"/>
                <a:gd name="T14" fmla="*/ 111 w 221"/>
                <a:gd name="T15" fmla="*/ 181 h 189"/>
                <a:gd name="T16" fmla="*/ 213 w 221"/>
                <a:gd name="T17" fmla="*/ 61 h 189"/>
                <a:gd name="T18" fmla="*/ 111 w 221"/>
                <a:gd name="T19" fmla="*/ 8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1" h="189">
                  <a:moveTo>
                    <a:pt x="111" y="189"/>
                  </a:moveTo>
                  <a:cubicBezTo>
                    <a:pt x="42" y="189"/>
                    <a:pt x="0" y="114"/>
                    <a:pt x="0" y="61"/>
                  </a:cubicBezTo>
                  <a:cubicBezTo>
                    <a:pt x="0" y="6"/>
                    <a:pt x="63" y="0"/>
                    <a:pt x="111" y="0"/>
                  </a:cubicBezTo>
                  <a:cubicBezTo>
                    <a:pt x="158" y="0"/>
                    <a:pt x="221" y="6"/>
                    <a:pt x="221" y="61"/>
                  </a:cubicBezTo>
                  <a:cubicBezTo>
                    <a:pt x="221" y="114"/>
                    <a:pt x="179" y="189"/>
                    <a:pt x="111" y="189"/>
                  </a:cubicBezTo>
                  <a:close/>
                  <a:moveTo>
                    <a:pt x="111" y="8"/>
                  </a:moveTo>
                  <a:cubicBezTo>
                    <a:pt x="41" y="8"/>
                    <a:pt x="8" y="25"/>
                    <a:pt x="8" y="61"/>
                  </a:cubicBezTo>
                  <a:cubicBezTo>
                    <a:pt x="8" y="111"/>
                    <a:pt x="47" y="181"/>
                    <a:pt x="111" y="181"/>
                  </a:cubicBezTo>
                  <a:cubicBezTo>
                    <a:pt x="173" y="181"/>
                    <a:pt x="213" y="110"/>
                    <a:pt x="213" y="61"/>
                  </a:cubicBezTo>
                  <a:cubicBezTo>
                    <a:pt x="213" y="25"/>
                    <a:pt x="180" y="8"/>
                    <a:pt x="111"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dirty="0">
                <a:ln>
                  <a:noFill/>
                </a:ln>
                <a:solidFill>
                  <a:srgbClr val="000000"/>
                </a:solidFill>
                <a:effectLst/>
                <a:uLnTx/>
                <a:uFillTx/>
                <a:latin typeface="Amazon Ember Heavy"/>
                <a:ea typeface="+mn-ea"/>
                <a:cs typeface="+mn-cs"/>
              </a:endParaRPr>
            </a:p>
          </p:txBody>
        </p:sp>
        <p:sp>
          <p:nvSpPr>
            <p:cNvPr id="15" name="Freeform 20">
              <a:extLst>
                <a:ext uri="{FF2B5EF4-FFF2-40B4-BE49-F238E27FC236}">
                  <a16:creationId xmlns:a16="http://schemas.microsoft.com/office/drawing/2014/main" id="{FD6A2E3B-AA5B-4071-89EC-10A85D910A92}"/>
                </a:ext>
              </a:extLst>
            </p:cNvPr>
            <p:cNvSpPr>
              <a:spLocks noEditPoints="1"/>
            </p:cNvSpPr>
            <p:nvPr/>
          </p:nvSpPr>
          <p:spPr bwMode="auto">
            <a:xfrm>
              <a:off x="3023" y="815"/>
              <a:ext cx="1031" cy="456"/>
            </a:xfrm>
            <a:custGeom>
              <a:avLst/>
              <a:gdLst>
                <a:gd name="T0" fmla="*/ 405 w 434"/>
                <a:gd name="T1" fmla="*/ 191 h 191"/>
                <a:gd name="T2" fmla="*/ 61 w 434"/>
                <a:gd name="T3" fmla="*/ 191 h 191"/>
                <a:gd name="T4" fmla="*/ 32 w 434"/>
                <a:gd name="T5" fmla="*/ 162 h 191"/>
                <a:gd name="T6" fmla="*/ 32 w 434"/>
                <a:gd name="T7" fmla="*/ 48 h 191"/>
                <a:gd name="T8" fmla="*/ 0 w 434"/>
                <a:gd name="T9" fmla="*/ 0 h 191"/>
                <a:gd name="T10" fmla="*/ 61 w 434"/>
                <a:gd name="T11" fmla="*/ 25 h 191"/>
                <a:gd name="T12" fmla="*/ 405 w 434"/>
                <a:gd name="T13" fmla="*/ 25 h 191"/>
                <a:gd name="T14" fmla="*/ 434 w 434"/>
                <a:gd name="T15" fmla="*/ 53 h 191"/>
                <a:gd name="T16" fmla="*/ 434 w 434"/>
                <a:gd name="T17" fmla="*/ 162 h 191"/>
                <a:gd name="T18" fmla="*/ 405 w 434"/>
                <a:gd name="T19" fmla="*/ 191 h 191"/>
                <a:gd name="T20" fmla="*/ 21 w 434"/>
                <a:gd name="T21" fmla="*/ 17 h 191"/>
                <a:gd name="T22" fmla="*/ 40 w 434"/>
                <a:gd name="T23" fmla="*/ 46 h 191"/>
                <a:gd name="T24" fmla="*/ 40 w 434"/>
                <a:gd name="T25" fmla="*/ 162 h 191"/>
                <a:gd name="T26" fmla="*/ 61 w 434"/>
                <a:gd name="T27" fmla="*/ 183 h 191"/>
                <a:gd name="T28" fmla="*/ 405 w 434"/>
                <a:gd name="T29" fmla="*/ 183 h 191"/>
                <a:gd name="T30" fmla="*/ 426 w 434"/>
                <a:gd name="T31" fmla="*/ 162 h 191"/>
                <a:gd name="T32" fmla="*/ 426 w 434"/>
                <a:gd name="T33" fmla="*/ 53 h 191"/>
                <a:gd name="T34" fmla="*/ 405 w 434"/>
                <a:gd name="T35" fmla="*/ 33 h 191"/>
                <a:gd name="T36" fmla="*/ 60 w 434"/>
                <a:gd name="T37" fmla="*/ 33 h 191"/>
                <a:gd name="T38" fmla="*/ 21 w 434"/>
                <a:gd name="T39" fmla="*/ 17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34" h="191">
                  <a:moveTo>
                    <a:pt x="405" y="191"/>
                  </a:moveTo>
                  <a:cubicBezTo>
                    <a:pt x="61" y="191"/>
                    <a:pt x="61" y="191"/>
                    <a:pt x="61" y="191"/>
                  </a:cubicBezTo>
                  <a:cubicBezTo>
                    <a:pt x="45" y="191"/>
                    <a:pt x="32" y="178"/>
                    <a:pt x="32" y="162"/>
                  </a:cubicBezTo>
                  <a:cubicBezTo>
                    <a:pt x="32" y="48"/>
                    <a:pt x="32" y="48"/>
                    <a:pt x="32" y="48"/>
                  </a:cubicBezTo>
                  <a:cubicBezTo>
                    <a:pt x="0" y="0"/>
                    <a:pt x="0" y="0"/>
                    <a:pt x="0" y="0"/>
                  </a:cubicBezTo>
                  <a:cubicBezTo>
                    <a:pt x="61" y="25"/>
                    <a:pt x="61" y="25"/>
                    <a:pt x="61" y="25"/>
                  </a:cubicBezTo>
                  <a:cubicBezTo>
                    <a:pt x="405" y="25"/>
                    <a:pt x="405" y="25"/>
                    <a:pt x="405" y="25"/>
                  </a:cubicBezTo>
                  <a:cubicBezTo>
                    <a:pt x="421" y="25"/>
                    <a:pt x="434" y="38"/>
                    <a:pt x="434" y="53"/>
                  </a:cubicBezTo>
                  <a:cubicBezTo>
                    <a:pt x="434" y="162"/>
                    <a:pt x="434" y="162"/>
                    <a:pt x="434" y="162"/>
                  </a:cubicBezTo>
                  <a:cubicBezTo>
                    <a:pt x="434" y="178"/>
                    <a:pt x="421" y="191"/>
                    <a:pt x="405" y="191"/>
                  </a:cubicBezTo>
                  <a:close/>
                  <a:moveTo>
                    <a:pt x="21" y="17"/>
                  </a:moveTo>
                  <a:cubicBezTo>
                    <a:pt x="40" y="46"/>
                    <a:pt x="40" y="46"/>
                    <a:pt x="40" y="46"/>
                  </a:cubicBezTo>
                  <a:cubicBezTo>
                    <a:pt x="40" y="162"/>
                    <a:pt x="40" y="162"/>
                    <a:pt x="40" y="162"/>
                  </a:cubicBezTo>
                  <a:cubicBezTo>
                    <a:pt x="40" y="173"/>
                    <a:pt x="49" y="183"/>
                    <a:pt x="61" y="183"/>
                  </a:cubicBezTo>
                  <a:cubicBezTo>
                    <a:pt x="405" y="183"/>
                    <a:pt x="405" y="183"/>
                    <a:pt x="405" y="183"/>
                  </a:cubicBezTo>
                  <a:cubicBezTo>
                    <a:pt x="417" y="183"/>
                    <a:pt x="426" y="173"/>
                    <a:pt x="426" y="162"/>
                  </a:cubicBezTo>
                  <a:cubicBezTo>
                    <a:pt x="426" y="53"/>
                    <a:pt x="426" y="53"/>
                    <a:pt x="426" y="53"/>
                  </a:cubicBezTo>
                  <a:cubicBezTo>
                    <a:pt x="426" y="42"/>
                    <a:pt x="417" y="33"/>
                    <a:pt x="405" y="33"/>
                  </a:cubicBezTo>
                  <a:cubicBezTo>
                    <a:pt x="60" y="33"/>
                    <a:pt x="60" y="33"/>
                    <a:pt x="60" y="33"/>
                  </a:cubicBezTo>
                  <a:lnTo>
                    <a:pt x="21"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dirty="0">
                <a:ln>
                  <a:noFill/>
                </a:ln>
                <a:solidFill>
                  <a:srgbClr val="000000"/>
                </a:solidFill>
                <a:effectLst/>
                <a:uLnTx/>
                <a:uFillTx/>
                <a:latin typeface="Amazon Ember Heavy"/>
                <a:ea typeface="+mn-ea"/>
                <a:cs typeface="+mn-cs"/>
              </a:endParaRPr>
            </a:p>
          </p:txBody>
        </p:sp>
        <p:sp>
          <p:nvSpPr>
            <p:cNvPr id="16" name="Freeform 21">
              <a:extLst>
                <a:ext uri="{FF2B5EF4-FFF2-40B4-BE49-F238E27FC236}">
                  <a16:creationId xmlns:a16="http://schemas.microsoft.com/office/drawing/2014/main" id="{8F4839D5-CCB6-4686-99EE-CD627B5DBBC3}"/>
                </a:ext>
              </a:extLst>
            </p:cNvPr>
            <p:cNvSpPr>
              <a:spLocks noEditPoints="1"/>
            </p:cNvSpPr>
            <p:nvPr/>
          </p:nvSpPr>
          <p:spPr bwMode="auto">
            <a:xfrm>
              <a:off x="1478" y="815"/>
              <a:ext cx="1029" cy="456"/>
            </a:xfrm>
            <a:custGeom>
              <a:avLst/>
              <a:gdLst>
                <a:gd name="T0" fmla="*/ 373 w 433"/>
                <a:gd name="T1" fmla="*/ 191 h 191"/>
                <a:gd name="T2" fmla="*/ 28 w 433"/>
                <a:gd name="T3" fmla="*/ 191 h 191"/>
                <a:gd name="T4" fmla="*/ 0 w 433"/>
                <a:gd name="T5" fmla="*/ 162 h 191"/>
                <a:gd name="T6" fmla="*/ 0 w 433"/>
                <a:gd name="T7" fmla="*/ 53 h 191"/>
                <a:gd name="T8" fmla="*/ 28 w 433"/>
                <a:gd name="T9" fmla="*/ 25 h 191"/>
                <a:gd name="T10" fmla="*/ 372 w 433"/>
                <a:gd name="T11" fmla="*/ 25 h 191"/>
                <a:gd name="T12" fmla="*/ 433 w 433"/>
                <a:gd name="T13" fmla="*/ 0 h 191"/>
                <a:gd name="T14" fmla="*/ 402 w 433"/>
                <a:gd name="T15" fmla="*/ 48 h 191"/>
                <a:gd name="T16" fmla="*/ 402 w 433"/>
                <a:gd name="T17" fmla="*/ 162 h 191"/>
                <a:gd name="T18" fmla="*/ 373 w 433"/>
                <a:gd name="T19" fmla="*/ 191 h 191"/>
                <a:gd name="T20" fmla="*/ 28 w 433"/>
                <a:gd name="T21" fmla="*/ 33 h 191"/>
                <a:gd name="T22" fmla="*/ 8 w 433"/>
                <a:gd name="T23" fmla="*/ 53 h 191"/>
                <a:gd name="T24" fmla="*/ 8 w 433"/>
                <a:gd name="T25" fmla="*/ 162 h 191"/>
                <a:gd name="T26" fmla="*/ 28 w 433"/>
                <a:gd name="T27" fmla="*/ 183 h 191"/>
                <a:gd name="T28" fmla="*/ 373 w 433"/>
                <a:gd name="T29" fmla="*/ 183 h 191"/>
                <a:gd name="T30" fmla="*/ 394 w 433"/>
                <a:gd name="T31" fmla="*/ 162 h 191"/>
                <a:gd name="T32" fmla="*/ 394 w 433"/>
                <a:gd name="T33" fmla="*/ 46 h 191"/>
                <a:gd name="T34" fmla="*/ 412 w 433"/>
                <a:gd name="T35" fmla="*/ 17 h 191"/>
                <a:gd name="T36" fmla="*/ 374 w 433"/>
                <a:gd name="T37" fmla="*/ 33 h 191"/>
                <a:gd name="T38" fmla="*/ 28 w 433"/>
                <a:gd name="T39" fmla="*/ 33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33" h="191">
                  <a:moveTo>
                    <a:pt x="373" y="191"/>
                  </a:moveTo>
                  <a:cubicBezTo>
                    <a:pt x="28" y="191"/>
                    <a:pt x="28" y="191"/>
                    <a:pt x="28" y="191"/>
                  </a:cubicBezTo>
                  <a:cubicBezTo>
                    <a:pt x="12" y="191"/>
                    <a:pt x="0" y="178"/>
                    <a:pt x="0" y="162"/>
                  </a:cubicBezTo>
                  <a:cubicBezTo>
                    <a:pt x="0" y="53"/>
                    <a:pt x="0" y="53"/>
                    <a:pt x="0" y="53"/>
                  </a:cubicBezTo>
                  <a:cubicBezTo>
                    <a:pt x="0" y="38"/>
                    <a:pt x="12" y="25"/>
                    <a:pt x="28" y="25"/>
                  </a:cubicBezTo>
                  <a:cubicBezTo>
                    <a:pt x="372" y="25"/>
                    <a:pt x="372" y="25"/>
                    <a:pt x="372" y="25"/>
                  </a:cubicBezTo>
                  <a:cubicBezTo>
                    <a:pt x="433" y="0"/>
                    <a:pt x="433" y="0"/>
                    <a:pt x="433" y="0"/>
                  </a:cubicBezTo>
                  <a:cubicBezTo>
                    <a:pt x="402" y="48"/>
                    <a:pt x="402" y="48"/>
                    <a:pt x="402" y="48"/>
                  </a:cubicBezTo>
                  <a:cubicBezTo>
                    <a:pt x="402" y="162"/>
                    <a:pt x="402" y="162"/>
                    <a:pt x="402" y="162"/>
                  </a:cubicBezTo>
                  <a:cubicBezTo>
                    <a:pt x="402" y="178"/>
                    <a:pt x="389" y="191"/>
                    <a:pt x="373" y="191"/>
                  </a:cubicBezTo>
                  <a:close/>
                  <a:moveTo>
                    <a:pt x="28" y="33"/>
                  </a:moveTo>
                  <a:cubicBezTo>
                    <a:pt x="17" y="33"/>
                    <a:pt x="8" y="42"/>
                    <a:pt x="8" y="53"/>
                  </a:cubicBezTo>
                  <a:cubicBezTo>
                    <a:pt x="8" y="162"/>
                    <a:pt x="8" y="162"/>
                    <a:pt x="8" y="162"/>
                  </a:cubicBezTo>
                  <a:cubicBezTo>
                    <a:pt x="8" y="173"/>
                    <a:pt x="17" y="183"/>
                    <a:pt x="28" y="183"/>
                  </a:cubicBezTo>
                  <a:cubicBezTo>
                    <a:pt x="373" y="183"/>
                    <a:pt x="373" y="183"/>
                    <a:pt x="373" y="183"/>
                  </a:cubicBezTo>
                  <a:cubicBezTo>
                    <a:pt x="384" y="183"/>
                    <a:pt x="394" y="173"/>
                    <a:pt x="394" y="162"/>
                  </a:cubicBezTo>
                  <a:cubicBezTo>
                    <a:pt x="394" y="46"/>
                    <a:pt x="394" y="46"/>
                    <a:pt x="394" y="46"/>
                  </a:cubicBezTo>
                  <a:cubicBezTo>
                    <a:pt x="412" y="17"/>
                    <a:pt x="412" y="17"/>
                    <a:pt x="412" y="17"/>
                  </a:cubicBezTo>
                  <a:cubicBezTo>
                    <a:pt x="374" y="33"/>
                    <a:pt x="374" y="33"/>
                    <a:pt x="374" y="33"/>
                  </a:cubicBezTo>
                  <a:lnTo>
                    <a:pt x="28"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dirty="0">
                <a:ln>
                  <a:noFill/>
                </a:ln>
                <a:solidFill>
                  <a:srgbClr val="000000"/>
                </a:solidFill>
                <a:effectLst/>
                <a:uLnTx/>
                <a:uFillTx/>
                <a:latin typeface="Amazon Ember Heavy"/>
                <a:ea typeface="+mn-ea"/>
                <a:cs typeface="+mn-cs"/>
              </a:endParaRPr>
            </a:p>
          </p:txBody>
        </p:sp>
      </p:grpSp>
      <p:sp>
        <p:nvSpPr>
          <p:cNvPr id="8" name="Text Placeholder 9">
            <a:extLst>
              <a:ext uri="{FF2B5EF4-FFF2-40B4-BE49-F238E27FC236}">
                <a16:creationId xmlns:a16="http://schemas.microsoft.com/office/drawing/2014/main" id="{CA0A45AE-8A1B-4467-8066-ADAEB81CD2FA}"/>
              </a:ext>
            </a:extLst>
          </p:cNvPr>
          <p:cNvSpPr txBox="1">
            <a:spLocks/>
          </p:cNvSpPr>
          <p:nvPr/>
        </p:nvSpPr>
        <p:spPr>
          <a:xfrm>
            <a:off x="1201883" y="2158195"/>
            <a:ext cx="1878776" cy="830997"/>
          </a:xfrm>
          <a:prstGeom prst="rect">
            <a:avLst/>
          </a:prstGeom>
        </p:spPr>
        <p:txBody>
          <a:bodyPr wrap="square">
            <a:spAutoFit/>
          </a:bodyPr>
          <a:lstStyle>
            <a:lvl1pPr marL="0" indent="0" algn="l" defTabSz="390083" rtl="0" eaLnBrk="1" latinLnBrk="0" hangingPunct="1">
              <a:lnSpc>
                <a:spcPct val="100000"/>
              </a:lnSpc>
              <a:spcBef>
                <a:spcPts val="427"/>
              </a:spcBef>
              <a:buFont typeface="Arial" panose="020B0604020202020204" pitchFamily="34" charset="0"/>
              <a:buNone/>
              <a:defRPr sz="1200" b="0" i="0" kern="1200">
                <a:solidFill>
                  <a:schemeClr val="bg1"/>
                </a:solidFill>
                <a:latin typeface="+mj-lt"/>
                <a:ea typeface="Amazon Ember Light" panose="020B0403020204020204" pitchFamily="34" charset="0"/>
                <a:cs typeface="Amazon Ember Light" panose="020B0403020204020204" pitchFamily="34" charset="0"/>
              </a:defRPr>
            </a:lvl1pPr>
            <a:lvl2pPr marL="114300" indent="-114300" algn="l" defTabSz="390083" rtl="0" eaLnBrk="1" latinLnBrk="0" hangingPunct="1">
              <a:lnSpc>
                <a:spcPct val="100000"/>
              </a:lnSpc>
              <a:spcBef>
                <a:spcPts val="213"/>
              </a:spcBef>
              <a:buFont typeface="Arial" panose="020B0604020202020204" pitchFamily="34" charset="0"/>
              <a:buChar char="•"/>
              <a:defRPr sz="1024" b="0" i="0" kern="1200">
                <a:solidFill>
                  <a:schemeClr val="bg1"/>
                </a:solidFill>
                <a:latin typeface="+mj-lt"/>
                <a:ea typeface="Amazon Ember Light" panose="020B0403020204020204" pitchFamily="34" charset="0"/>
                <a:cs typeface="Amazon Ember Light" panose="020B0403020204020204" pitchFamily="34" charset="0"/>
              </a:defRPr>
            </a:lvl2pPr>
            <a:lvl3pPr marL="231775" indent="-117475" algn="l" defTabSz="390083" rtl="0" eaLnBrk="1" latinLnBrk="0" hangingPunct="1">
              <a:lnSpc>
                <a:spcPct val="100000"/>
              </a:lnSpc>
              <a:spcBef>
                <a:spcPts val="213"/>
              </a:spcBef>
              <a:buFont typeface="Arial" panose="020B0604020202020204" pitchFamily="34" charset="0"/>
              <a:buChar char="•"/>
              <a:defRPr sz="853" b="0" i="0" kern="1200">
                <a:solidFill>
                  <a:schemeClr val="bg1"/>
                </a:solidFill>
                <a:latin typeface="+mj-lt"/>
                <a:ea typeface="Amazon Ember Light" panose="020B0403020204020204" pitchFamily="34" charset="0"/>
                <a:cs typeface="Amazon Ember Light" panose="020B0403020204020204" pitchFamily="34" charset="0"/>
              </a:defRPr>
            </a:lvl3pPr>
            <a:lvl4pPr marL="341313" indent="-109538" algn="l" defTabSz="390083" rtl="0" eaLnBrk="1" latinLnBrk="0" hangingPunct="1">
              <a:lnSpc>
                <a:spcPct val="100000"/>
              </a:lnSpc>
              <a:spcBef>
                <a:spcPts val="213"/>
              </a:spcBef>
              <a:buFont typeface="Arial" panose="020B0604020202020204" pitchFamily="34" charset="0"/>
              <a:buChar char="•"/>
              <a:defRPr sz="768" b="0" i="0" kern="1200">
                <a:solidFill>
                  <a:schemeClr val="bg1"/>
                </a:solidFill>
                <a:latin typeface="+mj-lt"/>
                <a:ea typeface="Amazon Ember Light" panose="020B0403020204020204" pitchFamily="34" charset="0"/>
                <a:cs typeface="Amazon Ember Light" panose="020B0403020204020204" pitchFamily="34" charset="0"/>
              </a:defRPr>
            </a:lvl4pPr>
            <a:lvl5pPr marL="457200" indent="-115888" algn="l" defTabSz="390083" rtl="0" eaLnBrk="1" latinLnBrk="0" hangingPunct="1">
              <a:lnSpc>
                <a:spcPct val="100000"/>
              </a:lnSpc>
              <a:spcBef>
                <a:spcPts val="213"/>
              </a:spcBef>
              <a:buFont typeface="Arial" panose="020B0604020202020204" pitchFamily="34" charset="0"/>
              <a:buChar char="•"/>
              <a:defRPr sz="768" b="0" i="0" kern="1200">
                <a:solidFill>
                  <a:schemeClr val="bg1"/>
                </a:solidFill>
                <a:latin typeface="+mj-lt"/>
                <a:ea typeface="Amazon Ember Light" panose="020B0403020204020204" pitchFamily="34" charset="0"/>
                <a:cs typeface="Amazon Ember Light" panose="020B0403020204020204" pitchFamily="34" charset="0"/>
              </a:defRPr>
            </a:lvl5pPr>
            <a:lvl6pPr marL="1072728"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6pPr>
            <a:lvl7pPr marL="1267770"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7pPr>
            <a:lvl8pPr marL="1462811"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8pPr>
            <a:lvl9pPr marL="1657853"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9pPr>
          </a:lstStyle>
          <a:p>
            <a:pPr marL="0" marR="0" lvl="0" indent="0" algn="ctr" defTabSz="390083" rtl="0" eaLnBrk="1" fontAlgn="auto" latinLnBrk="0" hangingPunct="1">
              <a:lnSpc>
                <a:spcPct val="100000"/>
              </a:lnSpc>
              <a:spcBef>
                <a:spcPts val="427"/>
              </a:spcBef>
              <a:spcAft>
                <a:spcPts val="0"/>
              </a:spcAft>
              <a:buClrTx/>
              <a:buSzTx/>
              <a:buFont typeface="Arial" panose="020B0604020202020204" pitchFamily="34" charset="0"/>
              <a:buNone/>
              <a:tabLst/>
              <a:defRPr/>
            </a:pPr>
            <a:r>
              <a:rPr kumimoji="0" lang="en-US" sz="2400" b="0" i="0" u="none" strike="noStrike" kern="1200" cap="none" spc="0" normalizeH="0" baseline="0" noProof="0" dirty="0">
                <a:ln>
                  <a:noFill/>
                </a:ln>
                <a:solidFill>
                  <a:prstClr val="white"/>
                </a:solidFill>
                <a:effectLst/>
                <a:uLnTx/>
                <a:uFillTx/>
                <a:latin typeface="Amazon Ember Heavy"/>
              </a:rPr>
              <a:t>Batch for </a:t>
            </a:r>
            <a:br>
              <a:rPr kumimoji="0" lang="en-US" sz="2400" b="0" i="0" u="none" strike="noStrike" kern="1200" cap="none" spc="0" normalizeH="0" baseline="0" noProof="0" dirty="0">
                <a:ln>
                  <a:noFill/>
                </a:ln>
                <a:solidFill>
                  <a:prstClr val="white"/>
                </a:solidFill>
                <a:effectLst/>
                <a:uLnTx/>
                <a:uFillTx/>
                <a:latin typeface="Amazon Ember Heavy"/>
              </a:rPr>
            </a:br>
            <a:r>
              <a:rPr kumimoji="0" lang="en-US" sz="2400" b="0" i="0" u="none" strike="noStrike" kern="1200" cap="none" spc="0" normalizeH="0" baseline="0" noProof="0" dirty="0">
                <a:ln>
                  <a:noFill/>
                </a:ln>
                <a:solidFill>
                  <a:prstClr val="white"/>
                </a:solidFill>
                <a:effectLst/>
                <a:uLnTx/>
                <a:uFillTx/>
                <a:latin typeface="Amazon Ember Heavy"/>
              </a:rPr>
              <a:t>training</a:t>
            </a:r>
          </a:p>
        </p:txBody>
      </p:sp>
      <p:sp>
        <p:nvSpPr>
          <p:cNvPr id="9" name="Text Placeholder 9">
            <a:extLst>
              <a:ext uri="{FF2B5EF4-FFF2-40B4-BE49-F238E27FC236}">
                <a16:creationId xmlns:a16="http://schemas.microsoft.com/office/drawing/2014/main" id="{066FD2E1-649C-49DA-BB23-B3C6207B107C}"/>
              </a:ext>
            </a:extLst>
          </p:cNvPr>
          <p:cNvSpPr txBox="1">
            <a:spLocks/>
          </p:cNvSpPr>
          <p:nvPr/>
        </p:nvSpPr>
        <p:spPr>
          <a:xfrm>
            <a:off x="5757543" y="2158195"/>
            <a:ext cx="2472521" cy="830997"/>
          </a:xfrm>
          <a:prstGeom prst="rect">
            <a:avLst/>
          </a:prstGeom>
        </p:spPr>
        <p:txBody>
          <a:bodyPr wrap="square">
            <a:spAutoFit/>
          </a:bodyPr>
          <a:lstStyle>
            <a:lvl1pPr marL="0" indent="0" algn="l" defTabSz="390083" rtl="0" eaLnBrk="1" latinLnBrk="0" hangingPunct="1">
              <a:lnSpc>
                <a:spcPct val="100000"/>
              </a:lnSpc>
              <a:spcBef>
                <a:spcPts val="427"/>
              </a:spcBef>
              <a:buFont typeface="Arial" panose="020B0604020202020204" pitchFamily="34" charset="0"/>
              <a:buNone/>
              <a:defRPr sz="1200" b="0" i="0" kern="1200">
                <a:solidFill>
                  <a:schemeClr val="bg1"/>
                </a:solidFill>
                <a:latin typeface="+mj-lt"/>
                <a:ea typeface="Amazon Ember Light" panose="020B0403020204020204" pitchFamily="34" charset="0"/>
                <a:cs typeface="Amazon Ember Light" panose="020B0403020204020204" pitchFamily="34" charset="0"/>
              </a:defRPr>
            </a:lvl1pPr>
            <a:lvl2pPr marL="114300" indent="-114300" algn="l" defTabSz="390083" rtl="0" eaLnBrk="1" latinLnBrk="0" hangingPunct="1">
              <a:lnSpc>
                <a:spcPct val="100000"/>
              </a:lnSpc>
              <a:spcBef>
                <a:spcPts val="213"/>
              </a:spcBef>
              <a:buFont typeface="Arial" panose="020B0604020202020204" pitchFamily="34" charset="0"/>
              <a:buChar char="•"/>
              <a:defRPr sz="1024" b="0" i="0" kern="1200">
                <a:solidFill>
                  <a:schemeClr val="bg1"/>
                </a:solidFill>
                <a:latin typeface="+mj-lt"/>
                <a:ea typeface="Amazon Ember Light" panose="020B0403020204020204" pitchFamily="34" charset="0"/>
                <a:cs typeface="Amazon Ember Light" panose="020B0403020204020204" pitchFamily="34" charset="0"/>
              </a:defRPr>
            </a:lvl2pPr>
            <a:lvl3pPr marL="231775" indent="-117475" algn="l" defTabSz="390083" rtl="0" eaLnBrk="1" latinLnBrk="0" hangingPunct="1">
              <a:lnSpc>
                <a:spcPct val="100000"/>
              </a:lnSpc>
              <a:spcBef>
                <a:spcPts val="213"/>
              </a:spcBef>
              <a:buFont typeface="Arial" panose="020B0604020202020204" pitchFamily="34" charset="0"/>
              <a:buChar char="•"/>
              <a:defRPr sz="853" b="0" i="0" kern="1200">
                <a:solidFill>
                  <a:schemeClr val="bg1"/>
                </a:solidFill>
                <a:latin typeface="+mj-lt"/>
                <a:ea typeface="Amazon Ember Light" panose="020B0403020204020204" pitchFamily="34" charset="0"/>
                <a:cs typeface="Amazon Ember Light" panose="020B0403020204020204" pitchFamily="34" charset="0"/>
              </a:defRPr>
            </a:lvl3pPr>
            <a:lvl4pPr marL="341313" indent="-109538" algn="l" defTabSz="390083" rtl="0" eaLnBrk="1" latinLnBrk="0" hangingPunct="1">
              <a:lnSpc>
                <a:spcPct val="100000"/>
              </a:lnSpc>
              <a:spcBef>
                <a:spcPts val="213"/>
              </a:spcBef>
              <a:buFont typeface="Arial" panose="020B0604020202020204" pitchFamily="34" charset="0"/>
              <a:buChar char="•"/>
              <a:defRPr sz="768" b="0" i="0" kern="1200">
                <a:solidFill>
                  <a:schemeClr val="bg1"/>
                </a:solidFill>
                <a:latin typeface="+mj-lt"/>
                <a:ea typeface="Amazon Ember Light" panose="020B0403020204020204" pitchFamily="34" charset="0"/>
                <a:cs typeface="Amazon Ember Light" panose="020B0403020204020204" pitchFamily="34" charset="0"/>
              </a:defRPr>
            </a:lvl4pPr>
            <a:lvl5pPr marL="457200" indent="-115888" algn="l" defTabSz="390083" rtl="0" eaLnBrk="1" latinLnBrk="0" hangingPunct="1">
              <a:lnSpc>
                <a:spcPct val="100000"/>
              </a:lnSpc>
              <a:spcBef>
                <a:spcPts val="213"/>
              </a:spcBef>
              <a:buFont typeface="Arial" panose="020B0604020202020204" pitchFamily="34" charset="0"/>
              <a:buChar char="•"/>
              <a:defRPr sz="768" b="0" i="0" kern="1200">
                <a:solidFill>
                  <a:schemeClr val="bg1"/>
                </a:solidFill>
                <a:latin typeface="+mj-lt"/>
                <a:ea typeface="Amazon Ember Light" panose="020B0403020204020204" pitchFamily="34" charset="0"/>
                <a:cs typeface="Amazon Ember Light" panose="020B0403020204020204" pitchFamily="34" charset="0"/>
              </a:defRPr>
            </a:lvl5pPr>
            <a:lvl6pPr marL="1072728"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6pPr>
            <a:lvl7pPr marL="1267770"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7pPr>
            <a:lvl8pPr marL="1462811"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8pPr>
            <a:lvl9pPr marL="1657853"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9pPr>
          </a:lstStyle>
          <a:p>
            <a:pPr marL="0" marR="0" lvl="0" indent="0" algn="ctr" defTabSz="390083" rtl="0" eaLnBrk="1" fontAlgn="auto" latinLnBrk="0" hangingPunct="1">
              <a:lnSpc>
                <a:spcPct val="100000"/>
              </a:lnSpc>
              <a:spcBef>
                <a:spcPts val="427"/>
              </a:spcBef>
              <a:spcAft>
                <a:spcPts val="0"/>
              </a:spcAft>
              <a:buClrTx/>
              <a:buSzTx/>
              <a:buFont typeface="Arial" panose="020B0604020202020204" pitchFamily="34" charset="0"/>
              <a:buNone/>
              <a:tabLst/>
              <a:defRPr/>
            </a:pPr>
            <a:r>
              <a:rPr kumimoji="0" lang="en-US" sz="2400" b="0" i="0" u="none" strike="noStrike" kern="1200" cap="none" spc="0" normalizeH="0" baseline="0" noProof="0" dirty="0">
                <a:ln>
                  <a:noFill/>
                </a:ln>
                <a:solidFill>
                  <a:prstClr val="white"/>
                </a:solidFill>
                <a:effectLst/>
                <a:uLnTx/>
                <a:uFillTx/>
                <a:latin typeface="Amazon Ember Heavy"/>
              </a:rPr>
              <a:t>Real-time </a:t>
            </a:r>
            <a:br>
              <a:rPr kumimoji="0" lang="en-US" sz="2400" b="0" i="0" u="none" strike="noStrike" kern="1200" cap="none" spc="0" normalizeH="0" baseline="0" noProof="0" dirty="0">
                <a:ln>
                  <a:noFill/>
                </a:ln>
                <a:solidFill>
                  <a:prstClr val="white"/>
                </a:solidFill>
                <a:effectLst/>
                <a:uLnTx/>
                <a:uFillTx/>
                <a:latin typeface="Amazon Ember Heavy"/>
              </a:rPr>
            </a:br>
            <a:r>
              <a:rPr kumimoji="0" lang="en-US" sz="2400" b="0" i="0" u="none" strike="noStrike" kern="1200" cap="none" spc="0" normalizeH="0" baseline="0" noProof="0" dirty="0">
                <a:ln>
                  <a:noFill/>
                </a:ln>
                <a:solidFill>
                  <a:prstClr val="white"/>
                </a:solidFill>
                <a:effectLst/>
                <a:uLnTx/>
                <a:uFillTx/>
                <a:latin typeface="Amazon Ember Heavy"/>
              </a:rPr>
              <a:t>for inference</a:t>
            </a:r>
          </a:p>
        </p:txBody>
      </p:sp>
      <p:sp>
        <p:nvSpPr>
          <p:cNvPr id="17" name="Text Placeholder 9">
            <a:extLst>
              <a:ext uri="{FF2B5EF4-FFF2-40B4-BE49-F238E27FC236}">
                <a16:creationId xmlns:a16="http://schemas.microsoft.com/office/drawing/2014/main" id="{51308B3D-0B4A-47CE-B8C8-8F7A9F523FFD}"/>
              </a:ext>
            </a:extLst>
          </p:cNvPr>
          <p:cNvSpPr txBox="1">
            <a:spLocks/>
          </p:cNvSpPr>
          <p:nvPr/>
        </p:nvSpPr>
        <p:spPr>
          <a:xfrm>
            <a:off x="1051283" y="1078317"/>
            <a:ext cx="2110323" cy="748923"/>
          </a:xfrm>
          <a:prstGeom prst="rect">
            <a:avLst/>
          </a:prstGeom>
        </p:spPr>
        <p:txBody>
          <a:bodyPr vert="horz" wrap="square" lIns="9144" tIns="45720" rIns="9144" bIns="45720" rtlCol="0" anchor="t">
            <a:spAutoFit/>
          </a:bodyPr>
          <a:lstStyle>
            <a:lvl1pPr marL="0" indent="0" algn="l" defTabSz="390083" rtl="0" eaLnBrk="1" latinLnBrk="0" hangingPunct="1">
              <a:lnSpc>
                <a:spcPct val="100000"/>
              </a:lnSpc>
              <a:spcBef>
                <a:spcPts val="427"/>
              </a:spcBef>
              <a:spcAft>
                <a:spcPts val="1200"/>
              </a:spcAft>
              <a:buFont typeface="Arial" panose="020B0604020202020204" pitchFamily="34" charset="0"/>
              <a:buNone/>
              <a:defRPr lang="en-US" sz="1200" b="0" i="0" kern="12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114300" indent="-114300" algn="l" defTabSz="390083" rtl="0" eaLnBrk="1" latinLnBrk="0" hangingPunct="1">
              <a:lnSpc>
                <a:spcPct val="100000"/>
              </a:lnSpc>
              <a:spcBef>
                <a:spcPts val="213"/>
              </a:spcBef>
              <a:buFont typeface="Arial" panose="020B0604020202020204" pitchFamily="34" charset="0"/>
              <a:buNone/>
              <a:defRPr sz="1024" b="0" i="0" kern="1200">
                <a:solidFill>
                  <a:schemeClr val="bg1"/>
                </a:solidFill>
                <a:latin typeface="+mj-lt"/>
                <a:ea typeface="Amazon Ember Light" panose="020B0403020204020204" pitchFamily="34" charset="0"/>
                <a:cs typeface="Amazon Ember Light" panose="020B0403020204020204" pitchFamily="34" charset="0"/>
              </a:defRPr>
            </a:lvl2pPr>
            <a:lvl3pPr marL="231775" indent="-117475" algn="l" defTabSz="390083" rtl="0" eaLnBrk="1" latinLnBrk="0" hangingPunct="1">
              <a:lnSpc>
                <a:spcPct val="100000"/>
              </a:lnSpc>
              <a:spcBef>
                <a:spcPts val="213"/>
              </a:spcBef>
              <a:buFont typeface="Arial" panose="020B0604020202020204" pitchFamily="34" charset="0"/>
              <a:buNone/>
              <a:defRPr sz="853" b="0" i="0" kern="1200">
                <a:solidFill>
                  <a:schemeClr val="bg1"/>
                </a:solidFill>
                <a:latin typeface="+mj-lt"/>
                <a:ea typeface="Amazon Ember Light" panose="020B0403020204020204" pitchFamily="34" charset="0"/>
                <a:cs typeface="Amazon Ember Light" panose="020B0403020204020204" pitchFamily="34" charset="0"/>
              </a:defRPr>
            </a:lvl3pPr>
            <a:lvl4pPr marL="341313" indent="-109538" algn="l" defTabSz="390083" rtl="0" eaLnBrk="1" latinLnBrk="0" hangingPunct="1">
              <a:lnSpc>
                <a:spcPct val="100000"/>
              </a:lnSpc>
              <a:spcBef>
                <a:spcPts val="213"/>
              </a:spcBef>
              <a:buFont typeface="Arial" panose="020B0604020202020204" pitchFamily="34" charset="0"/>
              <a:buNone/>
              <a:defRPr sz="768" b="0" i="0" kern="1200">
                <a:solidFill>
                  <a:schemeClr val="bg1"/>
                </a:solidFill>
                <a:latin typeface="+mj-lt"/>
                <a:ea typeface="Amazon Ember Light" panose="020B0403020204020204" pitchFamily="34" charset="0"/>
                <a:cs typeface="Amazon Ember Light" panose="020B0403020204020204" pitchFamily="34" charset="0"/>
              </a:defRPr>
            </a:lvl4pPr>
            <a:lvl5pPr marL="457200" indent="-115888" algn="l" defTabSz="390083" rtl="0" eaLnBrk="1" latinLnBrk="0" hangingPunct="1">
              <a:lnSpc>
                <a:spcPct val="100000"/>
              </a:lnSpc>
              <a:spcBef>
                <a:spcPts val="213"/>
              </a:spcBef>
              <a:buFont typeface="Arial" panose="020B0604020202020204" pitchFamily="34" charset="0"/>
              <a:buNone/>
              <a:defRPr sz="768" b="0" i="0" kern="1200">
                <a:solidFill>
                  <a:schemeClr val="bg1"/>
                </a:solidFill>
                <a:latin typeface="+mj-lt"/>
                <a:ea typeface="Amazon Ember Light" panose="020B0403020204020204" pitchFamily="34" charset="0"/>
                <a:cs typeface="Amazon Ember Light" panose="020B0403020204020204" pitchFamily="34" charset="0"/>
              </a:defRPr>
            </a:lvl5pPr>
            <a:lvl6pPr marL="1072728"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6pPr>
            <a:lvl7pPr marL="1267770"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7pPr>
            <a:lvl8pPr marL="1462811"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8pPr>
            <a:lvl9pPr marL="1657853"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9pPr>
          </a:lstStyle>
          <a:p>
            <a:pPr marL="0" marR="0" lvl="0" indent="0" algn="ctr" defTabSz="390083" rtl="0" eaLnBrk="1" fontAlgn="auto" latinLnBrk="0" hangingPunct="1">
              <a:lnSpc>
                <a:spcPct val="100000"/>
              </a:lnSpc>
              <a:spcBef>
                <a:spcPts val="425"/>
              </a:spcBef>
              <a:spcAft>
                <a:spcPts val="0"/>
              </a:spcAft>
              <a:buClrTx/>
              <a:buSzTx/>
              <a:buFont typeface="Arial" panose="020B0604020202020204" pitchFamily="34" charset="0"/>
              <a:buNone/>
              <a:tabLst/>
              <a:defRPr/>
            </a:pPr>
            <a:r>
              <a:rPr kumimoji="0" lang="en-US" b="0" i="0" u="none" strike="noStrike" kern="1200" cap="none" spc="0" normalizeH="0" baseline="0" noProof="0" dirty="0">
                <a:ln>
                  <a:noFill/>
                </a:ln>
                <a:solidFill>
                  <a:prstClr val="white"/>
                </a:solidFill>
                <a:effectLst/>
                <a:uLnTx/>
                <a:uFillTx/>
                <a:latin typeface="+mn-lt"/>
              </a:rPr>
              <a:t>Prior year’s returns</a:t>
            </a:r>
          </a:p>
          <a:p>
            <a:pPr marL="0" marR="0" lvl="0" indent="0" algn="ctr" defTabSz="390083" rtl="0" eaLnBrk="1" fontAlgn="auto" latinLnBrk="0" hangingPunct="1">
              <a:lnSpc>
                <a:spcPct val="100000"/>
              </a:lnSpc>
              <a:spcBef>
                <a:spcPts val="425"/>
              </a:spcBef>
              <a:spcAft>
                <a:spcPts val="0"/>
              </a:spcAft>
              <a:buClrTx/>
              <a:buSzTx/>
              <a:buFont typeface="Arial" panose="020B0604020202020204" pitchFamily="34" charset="0"/>
              <a:buNone/>
              <a:tabLst/>
              <a:defRPr/>
            </a:pPr>
            <a:r>
              <a:rPr kumimoji="0" lang="en-US" b="0" i="0" u="none" strike="noStrike" kern="1200" cap="none" spc="0" normalizeH="0" baseline="0" noProof="0" dirty="0">
                <a:ln>
                  <a:noFill/>
                </a:ln>
                <a:solidFill>
                  <a:prstClr val="white"/>
                </a:solidFill>
                <a:effectLst/>
                <a:uLnTx/>
                <a:uFillTx/>
                <a:latin typeface="+mn-lt"/>
              </a:rPr>
              <a:t>Return or no</a:t>
            </a:r>
          </a:p>
          <a:p>
            <a:pPr marL="0" marR="0" lvl="0" indent="0" algn="ctr" defTabSz="390083" rtl="0" eaLnBrk="1" fontAlgn="auto" latinLnBrk="0" hangingPunct="1">
              <a:lnSpc>
                <a:spcPct val="100000"/>
              </a:lnSpc>
              <a:spcBef>
                <a:spcPts val="425"/>
              </a:spcBef>
              <a:spcAft>
                <a:spcPts val="0"/>
              </a:spcAft>
              <a:buClrTx/>
              <a:buSzTx/>
              <a:buFont typeface="Arial" panose="020B0604020202020204" pitchFamily="34" charset="0"/>
              <a:buNone/>
              <a:tabLst/>
              <a:defRPr/>
            </a:pPr>
            <a:r>
              <a:rPr kumimoji="0" lang="en-US" b="0" i="0" u="none" strike="noStrike" kern="1200" cap="none" spc="0" normalizeH="0" baseline="0" noProof="0" dirty="0">
                <a:ln>
                  <a:noFill/>
                </a:ln>
                <a:solidFill>
                  <a:prstClr val="white"/>
                </a:solidFill>
                <a:effectLst/>
                <a:uLnTx/>
                <a:uFillTx/>
                <a:latin typeface="+mn-lt"/>
              </a:rPr>
              <a:t>Years filing taxes</a:t>
            </a:r>
          </a:p>
        </p:txBody>
      </p:sp>
      <p:sp>
        <p:nvSpPr>
          <p:cNvPr id="18" name="Text Placeholder 9">
            <a:extLst>
              <a:ext uri="{FF2B5EF4-FFF2-40B4-BE49-F238E27FC236}">
                <a16:creationId xmlns:a16="http://schemas.microsoft.com/office/drawing/2014/main" id="{2AB7ADF6-D0A1-451B-9DA6-1A295076E035}"/>
              </a:ext>
            </a:extLst>
          </p:cNvPr>
          <p:cNvSpPr txBox="1">
            <a:spLocks/>
          </p:cNvSpPr>
          <p:nvPr/>
        </p:nvSpPr>
        <p:spPr>
          <a:xfrm>
            <a:off x="5957809" y="1078317"/>
            <a:ext cx="2110323" cy="748923"/>
          </a:xfrm>
          <a:prstGeom prst="rect">
            <a:avLst/>
          </a:prstGeom>
        </p:spPr>
        <p:txBody>
          <a:bodyPr vert="horz" wrap="square" lIns="9144" tIns="45720" rIns="9144" bIns="45720" rtlCol="0" anchor="t">
            <a:spAutoFit/>
          </a:bodyPr>
          <a:lstStyle>
            <a:lvl1pPr marL="0" indent="0" algn="l" defTabSz="390083" rtl="0" eaLnBrk="1" latinLnBrk="0" hangingPunct="1">
              <a:lnSpc>
                <a:spcPct val="100000"/>
              </a:lnSpc>
              <a:spcBef>
                <a:spcPts val="427"/>
              </a:spcBef>
              <a:spcAft>
                <a:spcPts val="1200"/>
              </a:spcAft>
              <a:buFont typeface="Arial" panose="020B0604020202020204" pitchFamily="34" charset="0"/>
              <a:buNone/>
              <a:defRPr lang="en-US" sz="1200" b="0" i="0" kern="12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114300" indent="-114300" algn="l" defTabSz="390083" rtl="0" eaLnBrk="1" latinLnBrk="0" hangingPunct="1">
              <a:lnSpc>
                <a:spcPct val="100000"/>
              </a:lnSpc>
              <a:spcBef>
                <a:spcPts val="213"/>
              </a:spcBef>
              <a:buFont typeface="Arial" panose="020B0604020202020204" pitchFamily="34" charset="0"/>
              <a:buNone/>
              <a:defRPr sz="1024" b="0" i="0" kern="1200">
                <a:solidFill>
                  <a:schemeClr val="bg1"/>
                </a:solidFill>
                <a:latin typeface="+mj-lt"/>
                <a:ea typeface="Amazon Ember Light" panose="020B0403020204020204" pitchFamily="34" charset="0"/>
                <a:cs typeface="Amazon Ember Light" panose="020B0403020204020204" pitchFamily="34" charset="0"/>
              </a:defRPr>
            </a:lvl2pPr>
            <a:lvl3pPr marL="231775" indent="-117475" algn="l" defTabSz="390083" rtl="0" eaLnBrk="1" latinLnBrk="0" hangingPunct="1">
              <a:lnSpc>
                <a:spcPct val="100000"/>
              </a:lnSpc>
              <a:spcBef>
                <a:spcPts val="213"/>
              </a:spcBef>
              <a:buFont typeface="Arial" panose="020B0604020202020204" pitchFamily="34" charset="0"/>
              <a:buNone/>
              <a:defRPr sz="853" b="0" i="0" kern="1200">
                <a:solidFill>
                  <a:schemeClr val="bg1"/>
                </a:solidFill>
                <a:latin typeface="+mj-lt"/>
                <a:ea typeface="Amazon Ember Light" panose="020B0403020204020204" pitchFamily="34" charset="0"/>
                <a:cs typeface="Amazon Ember Light" panose="020B0403020204020204" pitchFamily="34" charset="0"/>
              </a:defRPr>
            </a:lvl3pPr>
            <a:lvl4pPr marL="341313" indent="-109538" algn="l" defTabSz="390083" rtl="0" eaLnBrk="1" latinLnBrk="0" hangingPunct="1">
              <a:lnSpc>
                <a:spcPct val="100000"/>
              </a:lnSpc>
              <a:spcBef>
                <a:spcPts val="213"/>
              </a:spcBef>
              <a:buFont typeface="Arial" panose="020B0604020202020204" pitchFamily="34" charset="0"/>
              <a:buNone/>
              <a:defRPr sz="768" b="0" i="0" kern="1200">
                <a:solidFill>
                  <a:schemeClr val="bg1"/>
                </a:solidFill>
                <a:latin typeface="+mj-lt"/>
                <a:ea typeface="Amazon Ember Light" panose="020B0403020204020204" pitchFamily="34" charset="0"/>
                <a:cs typeface="Amazon Ember Light" panose="020B0403020204020204" pitchFamily="34" charset="0"/>
              </a:defRPr>
            </a:lvl4pPr>
            <a:lvl5pPr marL="457200" indent="-115888" algn="l" defTabSz="390083" rtl="0" eaLnBrk="1" latinLnBrk="0" hangingPunct="1">
              <a:lnSpc>
                <a:spcPct val="100000"/>
              </a:lnSpc>
              <a:spcBef>
                <a:spcPts val="213"/>
              </a:spcBef>
              <a:buFont typeface="Arial" panose="020B0604020202020204" pitchFamily="34" charset="0"/>
              <a:buNone/>
              <a:defRPr sz="768" b="0" i="0" kern="1200">
                <a:solidFill>
                  <a:schemeClr val="bg1"/>
                </a:solidFill>
                <a:latin typeface="+mj-lt"/>
                <a:ea typeface="Amazon Ember Light" panose="020B0403020204020204" pitchFamily="34" charset="0"/>
                <a:cs typeface="Amazon Ember Light" panose="020B0403020204020204" pitchFamily="34" charset="0"/>
              </a:defRPr>
            </a:lvl5pPr>
            <a:lvl6pPr marL="1072728"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6pPr>
            <a:lvl7pPr marL="1267770"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7pPr>
            <a:lvl8pPr marL="1462811"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8pPr>
            <a:lvl9pPr marL="1657853"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9pPr>
          </a:lstStyle>
          <a:p>
            <a:pPr lvl="0" algn="ctr">
              <a:spcBef>
                <a:spcPts val="425"/>
              </a:spcBef>
              <a:spcAft>
                <a:spcPts val="0"/>
              </a:spcAft>
              <a:defRPr/>
            </a:pPr>
            <a:r>
              <a:rPr lang="en-US" dirty="0">
                <a:solidFill>
                  <a:prstClr val="white"/>
                </a:solidFill>
                <a:latin typeface="+mn-lt"/>
              </a:rPr>
              <a:t>Prior year’s returns</a:t>
            </a:r>
          </a:p>
          <a:p>
            <a:pPr lvl="0" algn="ctr">
              <a:spcBef>
                <a:spcPts val="425"/>
              </a:spcBef>
              <a:spcAft>
                <a:spcPts val="0"/>
              </a:spcAft>
              <a:defRPr/>
            </a:pPr>
            <a:r>
              <a:rPr lang="en-US" dirty="0">
                <a:solidFill>
                  <a:prstClr val="white"/>
                </a:solidFill>
                <a:latin typeface="+mn-lt"/>
              </a:rPr>
              <a:t>Return or no</a:t>
            </a:r>
          </a:p>
          <a:p>
            <a:pPr lvl="0" algn="ctr">
              <a:spcBef>
                <a:spcPts val="425"/>
              </a:spcBef>
              <a:spcAft>
                <a:spcPts val="0"/>
              </a:spcAft>
              <a:defRPr/>
            </a:pPr>
            <a:r>
              <a:rPr lang="en-US" dirty="0">
                <a:solidFill>
                  <a:prstClr val="white"/>
                </a:solidFill>
                <a:latin typeface="+mn-lt"/>
              </a:rPr>
              <a:t>Years filing taxes</a:t>
            </a:r>
          </a:p>
        </p:txBody>
      </p:sp>
      <p:sp>
        <p:nvSpPr>
          <p:cNvPr id="19" name="Text Placeholder 9">
            <a:extLst>
              <a:ext uri="{FF2B5EF4-FFF2-40B4-BE49-F238E27FC236}">
                <a16:creationId xmlns:a16="http://schemas.microsoft.com/office/drawing/2014/main" id="{76E99879-446F-486B-828A-41E61ED997C1}"/>
              </a:ext>
            </a:extLst>
          </p:cNvPr>
          <p:cNvSpPr txBox="1">
            <a:spLocks/>
          </p:cNvSpPr>
          <p:nvPr/>
        </p:nvSpPr>
        <p:spPr>
          <a:xfrm>
            <a:off x="1051283" y="3214449"/>
            <a:ext cx="2110323" cy="748923"/>
          </a:xfrm>
          <a:prstGeom prst="rect">
            <a:avLst/>
          </a:prstGeom>
        </p:spPr>
        <p:txBody>
          <a:bodyPr vert="horz" wrap="square" lIns="9144" tIns="45720" rIns="9144" bIns="45720" rtlCol="0" anchor="t">
            <a:spAutoFit/>
          </a:bodyPr>
          <a:lstStyle>
            <a:lvl1pPr marL="0" indent="0" algn="l" defTabSz="390083" rtl="0" eaLnBrk="1" latinLnBrk="0" hangingPunct="1">
              <a:lnSpc>
                <a:spcPct val="100000"/>
              </a:lnSpc>
              <a:spcBef>
                <a:spcPts val="427"/>
              </a:spcBef>
              <a:spcAft>
                <a:spcPts val="1200"/>
              </a:spcAft>
              <a:buFont typeface="Arial" panose="020B0604020202020204" pitchFamily="34" charset="0"/>
              <a:buNone/>
              <a:defRPr lang="en-US" sz="1200" b="0" i="0" kern="12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114300" indent="-114300" algn="l" defTabSz="390083" rtl="0" eaLnBrk="1" latinLnBrk="0" hangingPunct="1">
              <a:lnSpc>
                <a:spcPct val="100000"/>
              </a:lnSpc>
              <a:spcBef>
                <a:spcPts val="213"/>
              </a:spcBef>
              <a:buFont typeface="Arial" panose="020B0604020202020204" pitchFamily="34" charset="0"/>
              <a:buNone/>
              <a:defRPr sz="1024" b="0" i="0" kern="1200">
                <a:solidFill>
                  <a:schemeClr val="bg1"/>
                </a:solidFill>
                <a:latin typeface="+mj-lt"/>
                <a:ea typeface="Amazon Ember Light" panose="020B0403020204020204" pitchFamily="34" charset="0"/>
                <a:cs typeface="Amazon Ember Light" panose="020B0403020204020204" pitchFamily="34" charset="0"/>
              </a:defRPr>
            </a:lvl2pPr>
            <a:lvl3pPr marL="231775" indent="-117475" algn="l" defTabSz="390083" rtl="0" eaLnBrk="1" latinLnBrk="0" hangingPunct="1">
              <a:lnSpc>
                <a:spcPct val="100000"/>
              </a:lnSpc>
              <a:spcBef>
                <a:spcPts val="213"/>
              </a:spcBef>
              <a:buFont typeface="Arial" panose="020B0604020202020204" pitchFamily="34" charset="0"/>
              <a:buNone/>
              <a:defRPr sz="853" b="0" i="0" kern="1200">
                <a:solidFill>
                  <a:schemeClr val="bg1"/>
                </a:solidFill>
                <a:latin typeface="+mj-lt"/>
                <a:ea typeface="Amazon Ember Light" panose="020B0403020204020204" pitchFamily="34" charset="0"/>
                <a:cs typeface="Amazon Ember Light" panose="020B0403020204020204" pitchFamily="34" charset="0"/>
              </a:defRPr>
            </a:lvl3pPr>
            <a:lvl4pPr marL="341313" indent="-109538" algn="l" defTabSz="390083" rtl="0" eaLnBrk="1" latinLnBrk="0" hangingPunct="1">
              <a:lnSpc>
                <a:spcPct val="100000"/>
              </a:lnSpc>
              <a:spcBef>
                <a:spcPts val="213"/>
              </a:spcBef>
              <a:buFont typeface="Arial" panose="020B0604020202020204" pitchFamily="34" charset="0"/>
              <a:buNone/>
              <a:defRPr sz="768" b="0" i="0" kern="1200">
                <a:solidFill>
                  <a:schemeClr val="bg1"/>
                </a:solidFill>
                <a:latin typeface="+mj-lt"/>
                <a:ea typeface="Amazon Ember Light" panose="020B0403020204020204" pitchFamily="34" charset="0"/>
                <a:cs typeface="Amazon Ember Light" panose="020B0403020204020204" pitchFamily="34" charset="0"/>
              </a:defRPr>
            </a:lvl4pPr>
            <a:lvl5pPr marL="457200" indent="-115888" algn="l" defTabSz="390083" rtl="0" eaLnBrk="1" latinLnBrk="0" hangingPunct="1">
              <a:lnSpc>
                <a:spcPct val="100000"/>
              </a:lnSpc>
              <a:spcBef>
                <a:spcPts val="213"/>
              </a:spcBef>
              <a:buFont typeface="Arial" panose="020B0604020202020204" pitchFamily="34" charset="0"/>
              <a:buNone/>
              <a:defRPr sz="768" b="0" i="0" kern="1200">
                <a:solidFill>
                  <a:schemeClr val="bg1"/>
                </a:solidFill>
                <a:latin typeface="+mj-lt"/>
                <a:ea typeface="Amazon Ember Light" panose="020B0403020204020204" pitchFamily="34" charset="0"/>
                <a:cs typeface="Amazon Ember Light" panose="020B0403020204020204" pitchFamily="34" charset="0"/>
              </a:defRPr>
            </a:lvl5pPr>
            <a:lvl6pPr marL="1072728"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6pPr>
            <a:lvl7pPr marL="1267770"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7pPr>
            <a:lvl8pPr marL="1462811"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8pPr>
            <a:lvl9pPr marL="1657853"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9pPr>
          </a:lstStyle>
          <a:p>
            <a:pPr marL="0" marR="0" lvl="0" indent="0" algn="ctr" defTabSz="390083" rtl="0" eaLnBrk="1" fontAlgn="auto" latinLnBrk="0" hangingPunct="1">
              <a:lnSpc>
                <a:spcPct val="100000"/>
              </a:lnSpc>
              <a:spcBef>
                <a:spcPts val="425"/>
              </a:spcBef>
              <a:spcAft>
                <a:spcPts val="0"/>
              </a:spcAft>
              <a:buClrTx/>
              <a:buSzTx/>
              <a:buFont typeface="Arial" panose="020B0604020202020204" pitchFamily="34" charset="0"/>
              <a:buNone/>
              <a:tabLst/>
              <a:defRPr/>
            </a:pPr>
            <a:r>
              <a:rPr kumimoji="0" lang="en-US" b="0" i="0" u="none" strike="noStrike" kern="1200" cap="none" spc="0" normalizeH="0" baseline="0" noProof="0" dirty="0">
                <a:ln>
                  <a:noFill/>
                </a:ln>
                <a:solidFill>
                  <a:prstClr val="white"/>
                </a:solidFill>
                <a:effectLst/>
                <a:uLnTx/>
                <a:uFillTx/>
                <a:latin typeface="+mn-lt"/>
              </a:rPr>
              <a:t>Marital status</a:t>
            </a:r>
          </a:p>
          <a:p>
            <a:pPr marL="0" marR="0" lvl="0" indent="0" algn="ctr" defTabSz="390083" rtl="0" eaLnBrk="1" fontAlgn="auto" latinLnBrk="0" hangingPunct="1">
              <a:lnSpc>
                <a:spcPct val="100000"/>
              </a:lnSpc>
              <a:spcBef>
                <a:spcPts val="425"/>
              </a:spcBef>
              <a:spcAft>
                <a:spcPts val="0"/>
              </a:spcAft>
              <a:buClrTx/>
              <a:buSzTx/>
              <a:buFont typeface="Arial" panose="020B0604020202020204" pitchFamily="34" charset="0"/>
              <a:buNone/>
              <a:tabLst/>
              <a:defRPr/>
            </a:pPr>
            <a:r>
              <a:rPr kumimoji="0" lang="en-US" b="0" i="0" u="none" strike="noStrike" kern="1200" cap="none" spc="0" normalizeH="0" baseline="0" noProof="0" dirty="0">
                <a:ln>
                  <a:noFill/>
                </a:ln>
                <a:solidFill>
                  <a:prstClr val="white"/>
                </a:solidFill>
                <a:effectLst/>
                <a:uLnTx/>
                <a:uFillTx/>
                <a:latin typeface="+mn-lt"/>
              </a:rPr>
              <a:t>State</a:t>
            </a:r>
            <a:r>
              <a:rPr kumimoji="0" lang="en-US" b="0" i="0" u="none" strike="noStrike" kern="1200" cap="none" spc="0" normalizeH="0" noProof="0" dirty="0">
                <a:ln>
                  <a:noFill/>
                </a:ln>
                <a:solidFill>
                  <a:prstClr val="white"/>
                </a:solidFill>
                <a:effectLst/>
                <a:uLnTx/>
                <a:uFillTx/>
                <a:latin typeface="+mn-lt"/>
              </a:rPr>
              <a:t> of employment</a:t>
            </a:r>
            <a:endParaRPr kumimoji="0" lang="en-US" b="0" i="0" u="none" strike="noStrike" kern="1200" cap="none" spc="0" normalizeH="0" baseline="0" noProof="0" dirty="0">
              <a:ln>
                <a:noFill/>
              </a:ln>
              <a:solidFill>
                <a:prstClr val="white"/>
              </a:solidFill>
              <a:effectLst/>
              <a:uLnTx/>
              <a:uFillTx/>
              <a:latin typeface="+mn-lt"/>
            </a:endParaRPr>
          </a:p>
          <a:p>
            <a:pPr marL="0" marR="0" lvl="0" indent="0" algn="ctr" defTabSz="390083" rtl="0" eaLnBrk="1" fontAlgn="auto" latinLnBrk="0" hangingPunct="1">
              <a:lnSpc>
                <a:spcPct val="100000"/>
              </a:lnSpc>
              <a:spcBef>
                <a:spcPts val="425"/>
              </a:spcBef>
              <a:spcAft>
                <a:spcPts val="0"/>
              </a:spcAft>
              <a:buClrTx/>
              <a:buSzTx/>
              <a:buFont typeface="Arial" panose="020B0604020202020204" pitchFamily="34" charset="0"/>
              <a:buNone/>
              <a:tabLst/>
              <a:defRPr/>
            </a:pPr>
            <a:r>
              <a:rPr kumimoji="0" lang="en-US" b="0" i="0" u="none" strike="noStrike" kern="1200" cap="none" spc="0" normalizeH="0" baseline="0" noProof="0" dirty="0">
                <a:ln>
                  <a:noFill/>
                </a:ln>
                <a:solidFill>
                  <a:prstClr val="white"/>
                </a:solidFill>
                <a:effectLst/>
                <a:uLnTx/>
                <a:uFillTx/>
                <a:latin typeface="+mn-lt"/>
              </a:rPr>
              <a:t>Step in process</a:t>
            </a:r>
          </a:p>
        </p:txBody>
      </p:sp>
      <p:sp>
        <p:nvSpPr>
          <p:cNvPr id="20" name="Text Placeholder 9">
            <a:extLst>
              <a:ext uri="{FF2B5EF4-FFF2-40B4-BE49-F238E27FC236}">
                <a16:creationId xmlns:a16="http://schemas.microsoft.com/office/drawing/2014/main" id="{2C257006-CDF0-4656-B578-496272CFDE55}"/>
              </a:ext>
            </a:extLst>
          </p:cNvPr>
          <p:cNvSpPr txBox="1">
            <a:spLocks/>
          </p:cNvSpPr>
          <p:nvPr/>
        </p:nvSpPr>
        <p:spPr>
          <a:xfrm>
            <a:off x="5957809" y="3214449"/>
            <a:ext cx="2110323" cy="748923"/>
          </a:xfrm>
          <a:prstGeom prst="rect">
            <a:avLst/>
          </a:prstGeom>
        </p:spPr>
        <p:txBody>
          <a:bodyPr vert="horz" wrap="square" lIns="9144" tIns="45720" rIns="9144" bIns="45720" rtlCol="0" anchor="t">
            <a:spAutoFit/>
          </a:bodyPr>
          <a:lstStyle>
            <a:lvl1pPr marL="0" indent="0" algn="l" defTabSz="390083" rtl="0" eaLnBrk="1" latinLnBrk="0" hangingPunct="1">
              <a:lnSpc>
                <a:spcPct val="100000"/>
              </a:lnSpc>
              <a:spcBef>
                <a:spcPts val="427"/>
              </a:spcBef>
              <a:spcAft>
                <a:spcPts val="1200"/>
              </a:spcAft>
              <a:buFont typeface="Arial" panose="020B0604020202020204" pitchFamily="34" charset="0"/>
              <a:buNone/>
              <a:defRPr lang="en-US" sz="1200" b="0" i="0" kern="12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114300" indent="-114300" algn="l" defTabSz="390083" rtl="0" eaLnBrk="1" latinLnBrk="0" hangingPunct="1">
              <a:lnSpc>
                <a:spcPct val="100000"/>
              </a:lnSpc>
              <a:spcBef>
                <a:spcPts val="213"/>
              </a:spcBef>
              <a:buFont typeface="Arial" panose="020B0604020202020204" pitchFamily="34" charset="0"/>
              <a:buNone/>
              <a:defRPr sz="1024" b="0" i="0" kern="1200">
                <a:solidFill>
                  <a:schemeClr val="bg1"/>
                </a:solidFill>
                <a:latin typeface="+mj-lt"/>
                <a:ea typeface="Amazon Ember Light" panose="020B0403020204020204" pitchFamily="34" charset="0"/>
                <a:cs typeface="Amazon Ember Light" panose="020B0403020204020204" pitchFamily="34" charset="0"/>
              </a:defRPr>
            </a:lvl2pPr>
            <a:lvl3pPr marL="231775" indent="-117475" algn="l" defTabSz="390083" rtl="0" eaLnBrk="1" latinLnBrk="0" hangingPunct="1">
              <a:lnSpc>
                <a:spcPct val="100000"/>
              </a:lnSpc>
              <a:spcBef>
                <a:spcPts val="213"/>
              </a:spcBef>
              <a:buFont typeface="Arial" panose="020B0604020202020204" pitchFamily="34" charset="0"/>
              <a:buNone/>
              <a:defRPr sz="853" b="0" i="0" kern="1200">
                <a:solidFill>
                  <a:schemeClr val="bg1"/>
                </a:solidFill>
                <a:latin typeface="+mj-lt"/>
                <a:ea typeface="Amazon Ember Light" panose="020B0403020204020204" pitchFamily="34" charset="0"/>
                <a:cs typeface="Amazon Ember Light" panose="020B0403020204020204" pitchFamily="34" charset="0"/>
              </a:defRPr>
            </a:lvl3pPr>
            <a:lvl4pPr marL="341313" indent="-109538" algn="l" defTabSz="390083" rtl="0" eaLnBrk="1" latinLnBrk="0" hangingPunct="1">
              <a:lnSpc>
                <a:spcPct val="100000"/>
              </a:lnSpc>
              <a:spcBef>
                <a:spcPts val="213"/>
              </a:spcBef>
              <a:buFont typeface="Arial" panose="020B0604020202020204" pitchFamily="34" charset="0"/>
              <a:buNone/>
              <a:defRPr sz="768" b="0" i="0" kern="1200">
                <a:solidFill>
                  <a:schemeClr val="bg1"/>
                </a:solidFill>
                <a:latin typeface="+mj-lt"/>
                <a:ea typeface="Amazon Ember Light" panose="020B0403020204020204" pitchFamily="34" charset="0"/>
                <a:cs typeface="Amazon Ember Light" panose="020B0403020204020204" pitchFamily="34" charset="0"/>
              </a:defRPr>
            </a:lvl4pPr>
            <a:lvl5pPr marL="457200" indent="-115888" algn="l" defTabSz="390083" rtl="0" eaLnBrk="1" latinLnBrk="0" hangingPunct="1">
              <a:lnSpc>
                <a:spcPct val="100000"/>
              </a:lnSpc>
              <a:spcBef>
                <a:spcPts val="213"/>
              </a:spcBef>
              <a:buFont typeface="Arial" panose="020B0604020202020204" pitchFamily="34" charset="0"/>
              <a:buNone/>
              <a:defRPr sz="768" b="0" i="0" kern="1200">
                <a:solidFill>
                  <a:schemeClr val="bg1"/>
                </a:solidFill>
                <a:latin typeface="+mj-lt"/>
                <a:ea typeface="Amazon Ember Light" panose="020B0403020204020204" pitchFamily="34" charset="0"/>
                <a:cs typeface="Amazon Ember Light" panose="020B0403020204020204" pitchFamily="34" charset="0"/>
              </a:defRPr>
            </a:lvl5pPr>
            <a:lvl6pPr marL="1072728"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6pPr>
            <a:lvl7pPr marL="1267770"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7pPr>
            <a:lvl8pPr marL="1462811"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8pPr>
            <a:lvl9pPr marL="1657853"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9pPr>
          </a:lstStyle>
          <a:p>
            <a:pPr lvl="0" algn="ctr">
              <a:spcBef>
                <a:spcPts val="425"/>
              </a:spcBef>
              <a:spcAft>
                <a:spcPts val="0"/>
              </a:spcAft>
              <a:defRPr/>
            </a:pPr>
            <a:r>
              <a:rPr lang="en-US" dirty="0">
                <a:solidFill>
                  <a:prstClr val="white"/>
                </a:solidFill>
                <a:latin typeface="+mn-lt"/>
              </a:rPr>
              <a:t>Marital status</a:t>
            </a:r>
          </a:p>
          <a:p>
            <a:pPr lvl="0" algn="ctr">
              <a:spcBef>
                <a:spcPts val="425"/>
              </a:spcBef>
              <a:spcAft>
                <a:spcPts val="0"/>
              </a:spcAft>
              <a:defRPr/>
            </a:pPr>
            <a:r>
              <a:rPr lang="en-US" dirty="0">
                <a:solidFill>
                  <a:prstClr val="white"/>
                </a:solidFill>
                <a:latin typeface="+mn-lt"/>
              </a:rPr>
              <a:t>State of employment</a:t>
            </a:r>
          </a:p>
          <a:p>
            <a:pPr lvl="0" algn="ctr">
              <a:spcBef>
                <a:spcPts val="425"/>
              </a:spcBef>
              <a:spcAft>
                <a:spcPts val="0"/>
              </a:spcAft>
              <a:defRPr/>
            </a:pPr>
            <a:r>
              <a:rPr lang="en-US" dirty="0">
                <a:solidFill>
                  <a:prstClr val="white"/>
                </a:solidFill>
                <a:latin typeface="+mn-lt"/>
              </a:rPr>
              <a:t>Step in process</a:t>
            </a:r>
          </a:p>
        </p:txBody>
      </p:sp>
    </p:spTree>
    <p:extLst>
      <p:ext uri="{BB962C8B-B14F-4D97-AF65-F5344CB8AC3E}">
        <p14:creationId xmlns:p14="http://schemas.microsoft.com/office/powerpoint/2010/main" val="2125104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693A8A-AE9C-E04F-A36A-0E8AFF602C5C}"/>
              </a:ext>
            </a:extLst>
          </p:cNvPr>
          <p:cNvSpPr>
            <a:spLocks noGrp="1"/>
          </p:cNvSpPr>
          <p:nvPr>
            <p:ph type="title"/>
          </p:nvPr>
        </p:nvSpPr>
        <p:spPr/>
        <p:txBody>
          <a:bodyPr/>
          <a:lstStyle/>
          <a:p>
            <a:r>
              <a:rPr lang="en-US" dirty="0"/>
              <a:t> </a:t>
            </a:r>
          </a:p>
        </p:txBody>
      </p:sp>
      <p:sp>
        <p:nvSpPr>
          <p:cNvPr id="27" name="Rectangle 26">
            <a:extLst>
              <a:ext uri="{FF2B5EF4-FFF2-40B4-BE49-F238E27FC236}">
                <a16:creationId xmlns:a16="http://schemas.microsoft.com/office/drawing/2014/main" id="{A3254E6E-A5E1-433B-A732-CDCE1963384A}"/>
              </a:ext>
            </a:extLst>
          </p:cNvPr>
          <p:cNvSpPr/>
          <p:nvPr/>
        </p:nvSpPr>
        <p:spPr>
          <a:xfrm>
            <a:off x="457199" y="2606027"/>
            <a:ext cx="8246070" cy="1565309"/>
          </a:xfrm>
          <a:prstGeom prst="rect">
            <a:avLst/>
          </a:prstGeom>
          <a:ln w="12700">
            <a:gradFill>
              <a:gsLst>
                <a:gs pos="55000">
                  <a:schemeClr val="accent2"/>
                </a:gs>
                <a:gs pos="45000">
                  <a:schemeClr val="accent2"/>
                </a:gs>
                <a:gs pos="15000">
                  <a:schemeClr val="accent3"/>
                </a:gs>
                <a:gs pos="85000">
                  <a:schemeClr val="accent1"/>
                </a:gs>
              </a:gsLst>
              <a:lin ang="0" scaled="0"/>
            </a:gradFill>
            <a:tailEnd type="none"/>
          </a:ln>
          <a:effectLst/>
        </p:spPr>
        <p:style>
          <a:lnRef idx="2">
            <a:schemeClr val="accent1"/>
          </a:lnRef>
          <a:fillRef idx="0">
            <a:schemeClr val="accent1"/>
          </a:fillRef>
          <a:effectRef idx="1">
            <a:schemeClr val="accent1"/>
          </a:effectRef>
          <a:fontRef idx="minor">
            <a:schemeClr val="tx1"/>
          </a:fontRef>
        </p:style>
        <p:txBody>
          <a:bodyPr lIns="182880" tIns="146304" rIns="182880" bIns="146304" rtlCol="0" anchor="ctr"/>
          <a:lstStyle/>
          <a:p>
            <a:pPr algn="ctr"/>
            <a:endParaRPr lang="en-US" sz="1800" dirty="0" err="1"/>
          </a:p>
        </p:txBody>
      </p:sp>
      <p:pic>
        <p:nvPicPr>
          <p:cNvPr id="6" name="Picture 5">
            <a:extLst>
              <a:ext uri="{FF2B5EF4-FFF2-40B4-BE49-F238E27FC236}">
                <a16:creationId xmlns:a16="http://schemas.microsoft.com/office/drawing/2014/main" id="{7413E083-279E-431B-95B1-2D53996933C8}"/>
              </a:ext>
            </a:extLst>
          </p:cNvPr>
          <p:cNvPicPr>
            <a:picLocks noChangeAspect="1"/>
          </p:cNvPicPr>
          <p:nvPr/>
        </p:nvPicPr>
        <p:blipFill rotWithShape="1">
          <a:blip r:embed="rId3"/>
          <a:srcRect l="32654" t="22260" r="32790" b="56866"/>
          <a:stretch/>
        </p:blipFill>
        <p:spPr>
          <a:xfrm>
            <a:off x="123826" y="2526754"/>
            <a:ext cx="664112" cy="494612"/>
          </a:xfrm>
          <a:prstGeom prst="rect">
            <a:avLst/>
          </a:prstGeom>
          <a:solidFill>
            <a:schemeClr val="bg1"/>
          </a:solidFill>
        </p:spPr>
      </p:pic>
      <p:sp>
        <p:nvSpPr>
          <p:cNvPr id="12" name="Rectangle 11">
            <a:extLst>
              <a:ext uri="{FF2B5EF4-FFF2-40B4-BE49-F238E27FC236}">
                <a16:creationId xmlns:a16="http://schemas.microsoft.com/office/drawing/2014/main" id="{972CAC8C-A048-4E2E-8314-8CC10EFE8A92}"/>
              </a:ext>
            </a:extLst>
          </p:cNvPr>
          <p:cNvSpPr/>
          <p:nvPr/>
        </p:nvSpPr>
        <p:spPr>
          <a:xfrm>
            <a:off x="4127863" y="1232253"/>
            <a:ext cx="3855176" cy="990964"/>
          </a:xfrm>
          <a:prstGeom prst="rect">
            <a:avLst/>
          </a:prstGeom>
        </p:spPr>
        <p:txBody>
          <a:bodyPr wrap="square" lIns="0" tIns="0" rIns="182880" bIns="182880" anchor="t" anchorCtr="0">
            <a:noAutofit/>
          </a:bodyPr>
          <a:lstStyle/>
          <a:p>
            <a:pPr>
              <a:spcBef>
                <a:spcPts val="1200"/>
              </a:spcBef>
              <a:defRPr/>
            </a:pPr>
            <a:r>
              <a:rPr lang="en-US" sz="1200" dirty="0">
                <a:solidFill>
                  <a:srgbClr val="FFFFFF"/>
                </a:solidFill>
              </a:rPr>
              <a:t>Lyft, one of the largest transportation networks in the United States and Canada, launched its Level 5 autonomous vehicle (AV) division in 2017 to develop a self-driving system to help millions of riders. </a:t>
            </a:r>
          </a:p>
        </p:txBody>
      </p:sp>
      <p:sp>
        <p:nvSpPr>
          <p:cNvPr id="4" name="Rectangle 3">
            <a:extLst>
              <a:ext uri="{FF2B5EF4-FFF2-40B4-BE49-F238E27FC236}">
                <a16:creationId xmlns:a16="http://schemas.microsoft.com/office/drawing/2014/main" id="{2018CFC5-BBA5-9D49-89AD-47C60CFC6804}"/>
              </a:ext>
            </a:extLst>
          </p:cNvPr>
          <p:cNvSpPr/>
          <p:nvPr/>
        </p:nvSpPr>
        <p:spPr>
          <a:xfrm>
            <a:off x="457200" y="2606041"/>
            <a:ext cx="8229601" cy="1565309"/>
          </a:xfrm>
          <a:prstGeom prst="rect">
            <a:avLst/>
          </a:prstGeom>
        </p:spPr>
        <p:txBody>
          <a:bodyPr wrap="square" lIns="365760" tIns="182880" rIns="365760" bIns="182880" anchor="ctr" anchorCtr="0">
            <a:noAutofit/>
          </a:bodyPr>
          <a:lstStyle/>
          <a:p>
            <a:pPr>
              <a:spcBef>
                <a:spcPts val="1200"/>
              </a:spcBef>
              <a:defRPr/>
            </a:pPr>
            <a:r>
              <a:rPr lang="en-US" sz="1200" dirty="0">
                <a:solidFill>
                  <a:schemeClr val="accent1"/>
                </a:solidFill>
              </a:rPr>
              <a:t>Using Amazon SageMaker distributed training, we reduced our model training time from days to couple of hours. </a:t>
            </a:r>
            <a:r>
              <a:rPr lang="en-US" sz="1200" dirty="0">
                <a:solidFill>
                  <a:srgbClr val="FFFFFF"/>
                </a:solidFill>
              </a:rPr>
              <a:t>By standardizing machine learning workloads on AWS, we streamlined our development cycles and reduced costs, ultimately accelerating our mission to deliver self-driving capabilities to our customers.”</a:t>
            </a:r>
            <a:endParaRPr lang="en-US" sz="1400" dirty="0">
              <a:solidFill>
                <a:srgbClr val="FFFFFF"/>
              </a:solidFill>
            </a:endParaRPr>
          </a:p>
          <a:p>
            <a:pPr algn="r">
              <a:spcBef>
                <a:spcPts val="1200"/>
              </a:spcBef>
              <a:defRPr/>
            </a:pPr>
            <a:r>
              <a:rPr lang="en-US" sz="1000" b="1" dirty="0"/>
              <a:t>Alex Bain,</a:t>
            </a:r>
          </a:p>
          <a:p>
            <a:pPr marL="171446" algn="r">
              <a:tabLst>
                <a:tab pos="171446" algn="l"/>
              </a:tabLst>
              <a:defRPr/>
            </a:pPr>
            <a:r>
              <a:rPr lang="en-US" sz="800" b="1" dirty="0"/>
              <a:t>Lead for ML Systems at Lyft Level 5</a:t>
            </a:r>
            <a:endParaRPr lang="en-US" sz="1050" b="1" dirty="0"/>
          </a:p>
        </p:txBody>
      </p:sp>
      <p:pic>
        <p:nvPicPr>
          <p:cNvPr id="11" name="Graphic 10">
            <a:extLst>
              <a:ext uri="{FF2B5EF4-FFF2-40B4-BE49-F238E27FC236}">
                <a16:creationId xmlns:a16="http://schemas.microsoft.com/office/drawing/2014/main" id="{8EBD319D-0A73-1A4A-B245-E50574ABCF1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87938" y="1268904"/>
            <a:ext cx="2876560" cy="571502"/>
          </a:xfrm>
          <a:prstGeom prst="rect">
            <a:avLst/>
          </a:prstGeom>
        </p:spPr>
      </p:pic>
    </p:spTree>
    <p:extLst>
      <p:ext uri="{BB962C8B-B14F-4D97-AF65-F5344CB8AC3E}">
        <p14:creationId xmlns:p14="http://schemas.microsoft.com/office/powerpoint/2010/main" val="42942654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33A171-6157-8E42-AF10-9BB5204445EB}"/>
              </a:ext>
            </a:extLst>
          </p:cNvPr>
          <p:cNvSpPr>
            <a:spLocks noGrp="1"/>
          </p:cNvSpPr>
          <p:nvPr>
            <p:ph type="title"/>
          </p:nvPr>
        </p:nvSpPr>
        <p:spPr>
          <a:xfrm>
            <a:off x="457200" y="1021080"/>
            <a:ext cx="3017520" cy="686436"/>
          </a:xfrm>
        </p:spPr>
        <p:txBody>
          <a:bodyPr/>
          <a:lstStyle/>
          <a:p>
            <a:r>
              <a:rPr lang="en-US" sz="3200" dirty="0"/>
              <a:t>Challenges </a:t>
            </a:r>
            <a:br>
              <a:rPr lang="en-US" sz="3200" dirty="0"/>
            </a:br>
            <a:r>
              <a:rPr lang="en-US" sz="3200" dirty="0"/>
              <a:t>of separate feature stores</a:t>
            </a:r>
          </a:p>
        </p:txBody>
      </p:sp>
      <p:sp>
        <p:nvSpPr>
          <p:cNvPr id="4" name="Rectangle 3">
            <a:extLst>
              <a:ext uri="{FF2B5EF4-FFF2-40B4-BE49-F238E27FC236}">
                <a16:creationId xmlns:a16="http://schemas.microsoft.com/office/drawing/2014/main" id="{4B0681E5-18DB-7143-B54B-0681F1B4C2D8}"/>
              </a:ext>
            </a:extLst>
          </p:cNvPr>
          <p:cNvSpPr/>
          <p:nvPr/>
        </p:nvSpPr>
        <p:spPr>
          <a:xfrm>
            <a:off x="4891088" y="730292"/>
            <a:ext cx="3963352" cy="369332"/>
          </a:xfrm>
          <a:prstGeom prst="rect">
            <a:avLst/>
          </a:prstGeom>
        </p:spPr>
        <p:txBody>
          <a:bodyPr wrap="square">
            <a:spAutoFit/>
          </a:bodyPr>
          <a:lstStyle/>
          <a:p>
            <a:pPr defTabSz="292627">
              <a:spcBef>
                <a:spcPct val="0"/>
              </a:spcBef>
              <a:defRPr/>
            </a:pPr>
            <a:r>
              <a:rPr lang="en-US" sz="1800" spc="-38" dirty="0">
                <a:solidFill>
                  <a:prstClr val="white"/>
                </a:solidFill>
              </a:rPr>
              <a:t>Feature drift</a:t>
            </a:r>
          </a:p>
        </p:txBody>
      </p:sp>
      <p:sp>
        <p:nvSpPr>
          <p:cNvPr id="7" name="Rectangle 6">
            <a:extLst>
              <a:ext uri="{FF2B5EF4-FFF2-40B4-BE49-F238E27FC236}">
                <a16:creationId xmlns:a16="http://schemas.microsoft.com/office/drawing/2014/main" id="{C3F2199E-5DD2-49FE-BE98-C49BE213ED33}"/>
              </a:ext>
            </a:extLst>
          </p:cNvPr>
          <p:cNvSpPr/>
          <p:nvPr/>
        </p:nvSpPr>
        <p:spPr>
          <a:xfrm>
            <a:off x="4891088" y="2206108"/>
            <a:ext cx="3963352" cy="369332"/>
          </a:xfrm>
          <a:prstGeom prst="rect">
            <a:avLst/>
          </a:prstGeom>
        </p:spPr>
        <p:txBody>
          <a:bodyPr wrap="square">
            <a:spAutoFit/>
          </a:bodyPr>
          <a:lstStyle/>
          <a:p>
            <a:pPr defTabSz="292627">
              <a:spcBef>
                <a:spcPct val="0"/>
              </a:spcBef>
              <a:defRPr/>
            </a:pPr>
            <a:r>
              <a:rPr lang="en-US" sz="1800" spc="-38" dirty="0">
                <a:solidFill>
                  <a:prstClr val="white"/>
                </a:solidFill>
              </a:rPr>
              <a:t>Feature duplication</a:t>
            </a:r>
          </a:p>
        </p:txBody>
      </p:sp>
      <p:sp>
        <p:nvSpPr>
          <p:cNvPr id="9" name="Rectangle 8">
            <a:extLst>
              <a:ext uri="{FF2B5EF4-FFF2-40B4-BE49-F238E27FC236}">
                <a16:creationId xmlns:a16="http://schemas.microsoft.com/office/drawing/2014/main" id="{1196D58C-9DD9-430B-9323-F7E0C51F79FE}"/>
              </a:ext>
            </a:extLst>
          </p:cNvPr>
          <p:cNvSpPr/>
          <p:nvPr/>
        </p:nvSpPr>
        <p:spPr>
          <a:xfrm>
            <a:off x="4891088" y="3543426"/>
            <a:ext cx="3963352" cy="646331"/>
          </a:xfrm>
          <a:prstGeom prst="rect">
            <a:avLst/>
          </a:prstGeom>
        </p:spPr>
        <p:txBody>
          <a:bodyPr wrap="square">
            <a:spAutoFit/>
          </a:bodyPr>
          <a:lstStyle/>
          <a:p>
            <a:pPr defTabSz="292627">
              <a:spcBef>
                <a:spcPct val="0"/>
              </a:spcBef>
              <a:defRPr/>
            </a:pPr>
            <a:r>
              <a:rPr lang="en-US" sz="1800" spc="-38" dirty="0">
                <a:solidFill>
                  <a:prstClr val="white"/>
                </a:solidFill>
              </a:rPr>
              <a:t>Slow model development/deployment</a:t>
            </a:r>
          </a:p>
        </p:txBody>
      </p:sp>
      <p:sp>
        <p:nvSpPr>
          <p:cNvPr id="6" name="Oval 5">
            <a:extLst>
              <a:ext uri="{FF2B5EF4-FFF2-40B4-BE49-F238E27FC236}">
                <a16:creationId xmlns:a16="http://schemas.microsoft.com/office/drawing/2014/main" id="{C0049172-0169-4968-AAD8-EEA3935ABAD3}"/>
              </a:ext>
            </a:extLst>
          </p:cNvPr>
          <p:cNvSpPr/>
          <p:nvPr/>
        </p:nvSpPr>
        <p:spPr>
          <a:xfrm>
            <a:off x="3530359" y="285750"/>
            <a:ext cx="1258417" cy="1258417"/>
          </a:xfrm>
          <a:prstGeom prst="ellipse">
            <a:avLst/>
          </a:prstGeom>
          <a:solidFill>
            <a:schemeClr val="bg2">
              <a:lumMod val="90000"/>
              <a:lumOff val="10000"/>
            </a:schemeClr>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10" name="Oval 9">
            <a:extLst>
              <a:ext uri="{FF2B5EF4-FFF2-40B4-BE49-F238E27FC236}">
                <a16:creationId xmlns:a16="http://schemas.microsoft.com/office/drawing/2014/main" id="{BC0C8488-B608-4657-BE25-99BD7E02EFF3}"/>
              </a:ext>
            </a:extLst>
          </p:cNvPr>
          <p:cNvSpPr/>
          <p:nvPr/>
        </p:nvSpPr>
        <p:spPr>
          <a:xfrm>
            <a:off x="3530359" y="1761566"/>
            <a:ext cx="1258417" cy="1258417"/>
          </a:xfrm>
          <a:prstGeom prst="ellipse">
            <a:avLst/>
          </a:prstGeom>
          <a:solidFill>
            <a:schemeClr val="bg2">
              <a:lumMod val="90000"/>
              <a:lumOff val="10000"/>
            </a:schemeClr>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11" name="Oval 10">
            <a:extLst>
              <a:ext uri="{FF2B5EF4-FFF2-40B4-BE49-F238E27FC236}">
                <a16:creationId xmlns:a16="http://schemas.microsoft.com/office/drawing/2014/main" id="{60B4628A-19AC-4341-8131-6C8D0B5543DA}"/>
              </a:ext>
            </a:extLst>
          </p:cNvPr>
          <p:cNvSpPr/>
          <p:nvPr/>
        </p:nvSpPr>
        <p:spPr>
          <a:xfrm>
            <a:off x="3530359" y="3237383"/>
            <a:ext cx="1258417" cy="1258417"/>
          </a:xfrm>
          <a:prstGeom prst="ellipse">
            <a:avLst/>
          </a:prstGeom>
          <a:solidFill>
            <a:schemeClr val="bg2">
              <a:lumMod val="90000"/>
              <a:lumOff val="10000"/>
            </a:schemeClr>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grpSp>
        <p:nvGrpSpPr>
          <p:cNvPr id="14" name="Graphic 838">
            <a:extLst>
              <a:ext uri="{FF2B5EF4-FFF2-40B4-BE49-F238E27FC236}">
                <a16:creationId xmlns:a16="http://schemas.microsoft.com/office/drawing/2014/main" id="{ED52249C-51FB-45B6-A178-A34F62E55648}"/>
              </a:ext>
            </a:extLst>
          </p:cNvPr>
          <p:cNvGrpSpPr/>
          <p:nvPr/>
        </p:nvGrpSpPr>
        <p:grpSpPr>
          <a:xfrm>
            <a:off x="3681936" y="3388960"/>
            <a:ext cx="955262" cy="955262"/>
            <a:chOff x="673100" y="2771775"/>
            <a:chExt cx="457200" cy="457200"/>
          </a:xfrm>
        </p:grpSpPr>
        <p:sp>
          <p:nvSpPr>
            <p:cNvPr id="15" name="Freeform: Shape 14">
              <a:extLst>
                <a:ext uri="{FF2B5EF4-FFF2-40B4-BE49-F238E27FC236}">
                  <a16:creationId xmlns:a16="http://schemas.microsoft.com/office/drawing/2014/main" id="{E33F2085-868B-44F0-BE84-5ACF454F6050}"/>
                </a:ext>
              </a:extLst>
            </p:cNvPr>
            <p:cNvSpPr/>
            <p:nvPr/>
          </p:nvSpPr>
          <p:spPr>
            <a:xfrm>
              <a:off x="779536" y="2867329"/>
              <a:ext cx="244327" cy="205214"/>
            </a:xfrm>
            <a:custGeom>
              <a:avLst/>
              <a:gdLst>
                <a:gd name="connsiteX0" fmla="*/ 0 w 244327"/>
                <a:gd name="connsiteY0" fmla="*/ 95738 h 205214"/>
                <a:gd name="connsiteX1" fmla="*/ 75872 w 244327"/>
                <a:gd name="connsiteY1" fmla="*/ 126576 h 205214"/>
                <a:gd name="connsiteX2" fmla="*/ 101224 w 244327"/>
                <a:gd name="connsiteY2" fmla="*/ 205214 h 205214"/>
                <a:gd name="connsiteX3" fmla="*/ 137709 w 244327"/>
                <a:gd name="connsiteY3" fmla="*/ 153208 h 205214"/>
                <a:gd name="connsiteX4" fmla="*/ 216393 w 244327"/>
                <a:gd name="connsiteY4" fmla="*/ 182629 h 205214"/>
                <a:gd name="connsiteX5" fmla="*/ 244328 w 244327"/>
                <a:gd name="connsiteY5" fmla="*/ 0 h 205214"/>
                <a:gd name="connsiteX6" fmla="*/ 0 w 244327"/>
                <a:gd name="connsiteY6" fmla="*/ 95738 h 205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4327" h="205214">
                  <a:moveTo>
                    <a:pt x="0" y="95738"/>
                  </a:moveTo>
                  <a:lnTo>
                    <a:pt x="75872" y="126576"/>
                  </a:lnTo>
                  <a:lnTo>
                    <a:pt x="101224" y="205214"/>
                  </a:lnTo>
                  <a:lnTo>
                    <a:pt x="137709" y="153208"/>
                  </a:lnTo>
                  <a:lnTo>
                    <a:pt x="216393" y="182629"/>
                  </a:lnTo>
                  <a:lnTo>
                    <a:pt x="244328" y="0"/>
                  </a:lnTo>
                  <a:lnTo>
                    <a:pt x="0" y="95738"/>
                  </a:lnTo>
                  <a:close/>
                </a:path>
              </a:pathLst>
            </a:custGeom>
            <a:noFill/>
            <a:ln w="12700" cap="flat">
              <a:solidFill>
                <a:srgbClr val="F1F2F2"/>
              </a:solidFill>
              <a:prstDash val="solid"/>
              <a:round/>
            </a:ln>
          </p:spPr>
          <p:txBody>
            <a:bodyPr rtlCol="0" anchor="ctr"/>
            <a:lstStyle/>
            <a:p>
              <a:endParaRPr lang="en-US"/>
            </a:p>
          </p:txBody>
        </p:sp>
        <p:sp>
          <p:nvSpPr>
            <p:cNvPr id="16" name="Freeform: Shape 15">
              <a:extLst>
                <a:ext uri="{FF2B5EF4-FFF2-40B4-BE49-F238E27FC236}">
                  <a16:creationId xmlns:a16="http://schemas.microsoft.com/office/drawing/2014/main" id="{48441151-DEDF-492B-ACFF-494260C31864}"/>
                </a:ext>
              </a:extLst>
            </p:cNvPr>
            <p:cNvSpPr/>
            <p:nvPr/>
          </p:nvSpPr>
          <p:spPr>
            <a:xfrm>
              <a:off x="855408" y="2870575"/>
              <a:ext cx="166146" cy="201968"/>
            </a:xfrm>
            <a:custGeom>
              <a:avLst/>
              <a:gdLst>
                <a:gd name="connsiteX0" fmla="*/ 25352 w 166146"/>
                <a:gd name="connsiteY0" fmla="*/ 201968 h 201968"/>
                <a:gd name="connsiteX1" fmla="*/ 40759 w 166146"/>
                <a:gd name="connsiteY1" fmla="*/ 141549 h 201968"/>
                <a:gd name="connsiteX2" fmla="*/ 166146 w 166146"/>
                <a:gd name="connsiteY2" fmla="*/ 0 h 201968"/>
                <a:gd name="connsiteX3" fmla="*/ 0 w 166146"/>
                <a:gd name="connsiteY3" fmla="*/ 123330 h 201968"/>
              </a:gdLst>
              <a:ahLst/>
              <a:cxnLst>
                <a:cxn ang="0">
                  <a:pos x="connsiteX0" y="connsiteY0"/>
                </a:cxn>
                <a:cxn ang="0">
                  <a:pos x="connsiteX1" y="connsiteY1"/>
                </a:cxn>
                <a:cxn ang="0">
                  <a:pos x="connsiteX2" y="connsiteY2"/>
                </a:cxn>
                <a:cxn ang="0">
                  <a:pos x="connsiteX3" y="connsiteY3"/>
                </a:cxn>
              </a:cxnLst>
              <a:rect l="l" t="t" r="r" b="b"/>
              <a:pathLst>
                <a:path w="166146" h="201968">
                  <a:moveTo>
                    <a:pt x="25352" y="201968"/>
                  </a:moveTo>
                  <a:lnTo>
                    <a:pt x="40759" y="141549"/>
                  </a:lnTo>
                  <a:lnTo>
                    <a:pt x="166146" y="0"/>
                  </a:lnTo>
                  <a:lnTo>
                    <a:pt x="0" y="123330"/>
                  </a:lnTo>
                </a:path>
              </a:pathLst>
            </a:custGeom>
            <a:noFill/>
            <a:ln w="12700" cap="flat">
              <a:solidFill>
                <a:srgbClr val="F1F2F2"/>
              </a:solidFill>
              <a:prstDash val="solid"/>
              <a:round/>
            </a:ln>
          </p:spPr>
          <p:txBody>
            <a:bodyPr rtlCol="0" anchor="ctr"/>
            <a:lstStyle/>
            <a:p>
              <a:endParaRPr lang="en-US"/>
            </a:p>
          </p:txBody>
        </p:sp>
        <p:sp>
          <p:nvSpPr>
            <p:cNvPr id="17" name="Freeform: Shape 16">
              <a:extLst>
                <a:ext uri="{FF2B5EF4-FFF2-40B4-BE49-F238E27FC236}">
                  <a16:creationId xmlns:a16="http://schemas.microsoft.com/office/drawing/2014/main" id="{A72B5EBF-1168-46A3-BAED-409D2084C5DD}"/>
                </a:ext>
              </a:extLst>
            </p:cNvPr>
            <p:cNvSpPr/>
            <p:nvPr/>
          </p:nvSpPr>
          <p:spPr>
            <a:xfrm>
              <a:off x="896167" y="3012125"/>
              <a:ext cx="99761" cy="37833"/>
            </a:xfrm>
            <a:custGeom>
              <a:avLst/>
              <a:gdLst>
                <a:gd name="connsiteX0" fmla="*/ 0 w 99761"/>
                <a:gd name="connsiteY0" fmla="*/ 0 h 37833"/>
                <a:gd name="connsiteX1" fmla="*/ 99761 w 99761"/>
                <a:gd name="connsiteY1" fmla="*/ 37833 h 37833"/>
              </a:gdLst>
              <a:ahLst/>
              <a:cxnLst>
                <a:cxn ang="0">
                  <a:pos x="connsiteX0" y="connsiteY0"/>
                </a:cxn>
                <a:cxn ang="0">
                  <a:pos x="connsiteX1" y="connsiteY1"/>
                </a:cxn>
              </a:cxnLst>
              <a:rect l="l" t="t" r="r" b="b"/>
              <a:pathLst>
                <a:path w="99761" h="37833">
                  <a:moveTo>
                    <a:pt x="0" y="0"/>
                  </a:moveTo>
                  <a:lnTo>
                    <a:pt x="99761" y="37833"/>
                  </a:lnTo>
                </a:path>
              </a:pathLst>
            </a:custGeom>
            <a:ln w="12700" cap="flat">
              <a:solidFill>
                <a:srgbClr val="F1F2F2"/>
              </a:solidFill>
              <a:prstDash val="solid"/>
              <a:round/>
            </a:ln>
          </p:spPr>
          <p:txBody>
            <a:bodyPr rtlCol="0" anchor="ctr"/>
            <a:lstStyle/>
            <a:p>
              <a:endParaRPr lang="en-US"/>
            </a:p>
          </p:txBody>
        </p:sp>
        <p:sp>
          <p:nvSpPr>
            <p:cNvPr id="18" name="Freeform: Shape 17">
              <a:extLst>
                <a:ext uri="{FF2B5EF4-FFF2-40B4-BE49-F238E27FC236}">
                  <a16:creationId xmlns:a16="http://schemas.microsoft.com/office/drawing/2014/main" id="{683CF084-AEBF-466F-B568-8C9119D1175D}"/>
                </a:ext>
              </a:extLst>
            </p:cNvPr>
            <p:cNvSpPr/>
            <p:nvPr/>
          </p:nvSpPr>
          <p:spPr>
            <a:xfrm>
              <a:off x="791171" y="3020377"/>
              <a:ext cx="31569" cy="31592"/>
            </a:xfrm>
            <a:custGeom>
              <a:avLst/>
              <a:gdLst>
                <a:gd name="connsiteX0" fmla="*/ 31570 w 31569"/>
                <a:gd name="connsiteY0" fmla="*/ 0 h 31592"/>
                <a:gd name="connsiteX1" fmla="*/ 0 w 31569"/>
                <a:gd name="connsiteY1" fmla="*/ 31593 h 31592"/>
              </a:gdLst>
              <a:ahLst/>
              <a:cxnLst>
                <a:cxn ang="0">
                  <a:pos x="connsiteX0" y="connsiteY0"/>
                </a:cxn>
                <a:cxn ang="0">
                  <a:pos x="connsiteX1" y="connsiteY1"/>
                </a:cxn>
              </a:cxnLst>
              <a:rect l="l" t="t" r="r" b="b"/>
              <a:pathLst>
                <a:path w="31569" h="31592">
                  <a:moveTo>
                    <a:pt x="31570" y="0"/>
                  </a:moveTo>
                  <a:lnTo>
                    <a:pt x="0" y="31593"/>
                  </a:lnTo>
                </a:path>
              </a:pathLst>
            </a:custGeom>
            <a:ln w="12700" cap="flat">
              <a:solidFill>
                <a:srgbClr val="FF9900"/>
              </a:solidFill>
              <a:prstDash val="solid"/>
              <a:round/>
            </a:ln>
          </p:spPr>
          <p:txBody>
            <a:bodyPr rtlCol="0" anchor="ctr"/>
            <a:lstStyle/>
            <a:p>
              <a:endParaRPr lang="en-US"/>
            </a:p>
          </p:txBody>
        </p:sp>
        <p:sp>
          <p:nvSpPr>
            <p:cNvPr id="19" name="Freeform: Shape 18">
              <a:extLst>
                <a:ext uri="{FF2B5EF4-FFF2-40B4-BE49-F238E27FC236}">
                  <a16:creationId xmlns:a16="http://schemas.microsoft.com/office/drawing/2014/main" id="{4B69648F-FB69-4BDE-90E0-F2933D021D68}"/>
                </a:ext>
              </a:extLst>
            </p:cNvPr>
            <p:cNvSpPr/>
            <p:nvPr/>
          </p:nvSpPr>
          <p:spPr>
            <a:xfrm>
              <a:off x="790326" y="3082213"/>
              <a:ext cx="51229" cy="51206"/>
            </a:xfrm>
            <a:custGeom>
              <a:avLst/>
              <a:gdLst>
                <a:gd name="connsiteX0" fmla="*/ 51229 w 51229"/>
                <a:gd name="connsiteY0" fmla="*/ 0 h 51206"/>
                <a:gd name="connsiteX1" fmla="*/ 0 w 51229"/>
                <a:gd name="connsiteY1" fmla="*/ 51206 h 51206"/>
              </a:gdLst>
              <a:ahLst/>
              <a:cxnLst>
                <a:cxn ang="0">
                  <a:pos x="connsiteX0" y="connsiteY0"/>
                </a:cxn>
                <a:cxn ang="0">
                  <a:pos x="connsiteX1" y="connsiteY1"/>
                </a:cxn>
              </a:cxnLst>
              <a:rect l="l" t="t" r="r" b="b"/>
              <a:pathLst>
                <a:path w="51229" h="51206">
                  <a:moveTo>
                    <a:pt x="51229" y="0"/>
                  </a:moveTo>
                  <a:lnTo>
                    <a:pt x="0" y="51206"/>
                  </a:lnTo>
                </a:path>
              </a:pathLst>
            </a:custGeom>
            <a:ln w="12700" cap="flat">
              <a:solidFill>
                <a:srgbClr val="FF9900"/>
              </a:solidFill>
              <a:prstDash val="solid"/>
              <a:round/>
            </a:ln>
          </p:spPr>
          <p:txBody>
            <a:bodyPr rtlCol="0" anchor="ctr"/>
            <a:lstStyle/>
            <a:p>
              <a:endParaRPr lang="en-US"/>
            </a:p>
          </p:txBody>
        </p:sp>
        <p:sp>
          <p:nvSpPr>
            <p:cNvPr id="20" name="Freeform: Shape 19">
              <a:extLst>
                <a:ext uri="{FF2B5EF4-FFF2-40B4-BE49-F238E27FC236}">
                  <a16:creationId xmlns:a16="http://schemas.microsoft.com/office/drawing/2014/main" id="{D6FFA339-75C9-41D4-A05F-550E2A37FD4E}"/>
                </a:ext>
              </a:extLst>
            </p:cNvPr>
            <p:cNvSpPr/>
            <p:nvPr/>
          </p:nvSpPr>
          <p:spPr>
            <a:xfrm>
              <a:off x="790348" y="3050575"/>
              <a:ext cx="42519" cy="42519"/>
            </a:xfrm>
            <a:custGeom>
              <a:avLst/>
              <a:gdLst>
                <a:gd name="connsiteX0" fmla="*/ 42520 w 42519"/>
                <a:gd name="connsiteY0" fmla="*/ 0 h 42519"/>
                <a:gd name="connsiteX1" fmla="*/ 0 w 42519"/>
                <a:gd name="connsiteY1" fmla="*/ 42520 h 42519"/>
              </a:gdLst>
              <a:ahLst/>
              <a:cxnLst>
                <a:cxn ang="0">
                  <a:pos x="connsiteX0" y="connsiteY0"/>
                </a:cxn>
                <a:cxn ang="0">
                  <a:pos x="connsiteX1" y="connsiteY1"/>
                </a:cxn>
              </a:cxnLst>
              <a:rect l="l" t="t" r="r" b="b"/>
              <a:pathLst>
                <a:path w="42519" h="42519">
                  <a:moveTo>
                    <a:pt x="42520" y="0"/>
                  </a:moveTo>
                  <a:lnTo>
                    <a:pt x="0" y="42520"/>
                  </a:lnTo>
                </a:path>
              </a:pathLst>
            </a:custGeom>
            <a:ln w="12700" cap="flat">
              <a:solidFill>
                <a:srgbClr val="FF9900"/>
              </a:solidFill>
              <a:prstDash val="solid"/>
              <a:round/>
            </a:ln>
          </p:spPr>
          <p:txBody>
            <a:bodyPr rtlCol="0" anchor="ctr"/>
            <a:lstStyle/>
            <a:p>
              <a:endParaRPr lang="en-US"/>
            </a:p>
          </p:txBody>
        </p:sp>
      </p:grpSp>
      <p:grpSp>
        <p:nvGrpSpPr>
          <p:cNvPr id="21" name="Graphic 8">
            <a:extLst>
              <a:ext uri="{FF2B5EF4-FFF2-40B4-BE49-F238E27FC236}">
                <a16:creationId xmlns:a16="http://schemas.microsoft.com/office/drawing/2014/main" id="{56280EFB-6B2A-468B-BD6D-1A2A365567B8}"/>
              </a:ext>
            </a:extLst>
          </p:cNvPr>
          <p:cNvGrpSpPr/>
          <p:nvPr/>
        </p:nvGrpSpPr>
        <p:grpSpPr>
          <a:xfrm>
            <a:off x="3681936" y="1913143"/>
            <a:ext cx="955262" cy="955262"/>
            <a:chOff x="2176368" y="2200274"/>
            <a:chExt cx="457200" cy="457200"/>
          </a:xfrm>
        </p:grpSpPr>
        <p:sp>
          <p:nvSpPr>
            <p:cNvPr id="22" name="Freeform: Shape 21">
              <a:extLst>
                <a:ext uri="{FF2B5EF4-FFF2-40B4-BE49-F238E27FC236}">
                  <a16:creationId xmlns:a16="http://schemas.microsoft.com/office/drawing/2014/main" id="{5668F6EB-EC93-4D03-AF73-C71668DBA2FC}"/>
                </a:ext>
              </a:extLst>
            </p:cNvPr>
            <p:cNvSpPr/>
            <p:nvPr/>
          </p:nvSpPr>
          <p:spPr>
            <a:xfrm>
              <a:off x="2446893" y="2412049"/>
              <a:ext cx="130484" cy="130484"/>
            </a:xfrm>
            <a:custGeom>
              <a:avLst/>
              <a:gdLst>
                <a:gd name="connsiteX0" fmla="*/ 130485 w 130484"/>
                <a:gd name="connsiteY0" fmla="*/ 65242 h 130484"/>
                <a:gd name="connsiteX1" fmla="*/ 65242 w 130484"/>
                <a:gd name="connsiteY1" fmla="*/ 130485 h 130484"/>
                <a:gd name="connsiteX2" fmla="*/ 0 w 130484"/>
                <a:gd name="connsiteY2" fmla="*/ 65242 h 130484"/>
                <a:gd name="connsiteX3" fmla="*/ 65242 w 130484"/>
                <a:gd name="connsiteY3" fmla="*/ 0 h 130484"/>
                <a:gd name="connsiteX4" fmla="*/ 130485 w 130484"/>
                <a:gd name="connsiteY4" fmla="*/ 65242 h 1304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484" h="130484">
                  <a:moveTo>
                    <a:pt x="130485" y="65242"/>
                  </a:moveTo>
                  <a:cubicBezTo>
                    <a:pt x="130485" y="101275"/>
                    <a:pt x="101275" y="130485"/>
                    <a:pt x="65242" y="130485"/>
                  </a:cubicBezTo>
                  <a:cubicBezTo>
                    <a:pt x="29210" y="130485"/>
                    <a:pt x="0" y="101275"/>
                    <a:pt x="0" y="65242"/>
                  </a:cubicBezTo>
                  <a:cubicBezTo>
                    <a:pt x="0" y="29210"/>
                    <a:pt x="29210" y="0"/>
                    <a:pt x="65242" y="0"/>
                  </a:cubicBezTo>
                  <a:cubicBezTo>
                    <a:pt x="101275" y="0"/>
                    <a:pt x="130485" y="29210"/>
                    <a:pt x="130485" y="65242"/>
                  </a:cubicBezTo>
                  <a:close/>
                </a:path>
              </a:pathLst>
            </a:custGeom>
            <a:noFill/>
            <a:ln w="12700" cap="flat">
              <a:solidFill>
                <a:srgbClr val="FF9900"/>
              </a:solidFill>
              <a:prstDash val="solid"/>
              <a:round/>
            </a:ln>
          </p:spPr>
          <p:txBody>
            <a:bodyPr rtlCol="0" anchor="ctr"/>
            <a:lstStyle/>
            <a:p>
              <a:endParaRPr lang="en-US"/>
            </a:p>
          </p:txBody>
        </p:sp>
        <p:sp>
          <p:nvSpPr>
            <p:cNvPr id="23" name="Freeform: Shape 22">
              <a:extLst>
                <a:ext uri="{FF2B5EF4-FFF2-40B4-BE49-F238E27FC236}">
                  <a16:creationId xmlns:a16="http://schemas.microsoft.com/office/drawing/2014/main" id="{5D7F9296-BD6B-41DC-A175-45F22C92596B}"/>
                </a:ext>
              </a:extLst>
            </p:cNvPr>
            <p:cNvSpPr/>
            <p:nvPr/>
          </p:nvSpPr>
          <p:spPr>
            <a:xfrm>
              <a:off x="2477502" y="2454500"/>
              <a:ext cx="67962" cy="48326"/>
            </a:xfrm>
            <a:custGeom>
              <a:avLst/>
              <a:gdLst>
                <a:gd name="connsiteX0" fmla="*/ 0 w 67962"/>
                <a:gd name="connsiteY0" fmla="*/ 28712 h 48326"/>
                <a:gd name="connsiteX1" fmla="*/ 19637 w 67962"/>
                <a:gd name="connsiteY1" fmla="*/ 48326 h 48326"/>
                <a:gd name="connsiteX2" fmla="*/ 67963 w 67962"/>
                <a:gd name="connsiteY2" fmla="*/ 0 h 48326"/>
              </a:gdLst>
              <a:ahLst/>
              <a:cxnLst>
                <a:cxn ang="0">
                  <a:pos x="connsiteX0" y="connsiteY0"/>
                </a:cxn>
                <a:cxn ang="0">
                  <a:pos x="connsiteX1" y="connsiteY1"/>
                </a:cxn>
                <a:cxn ang="0">
                  <a:pos x="connsiteX2" y="connsiteY2"/>
                </a:cxn>
              </a:cxnLst>
              <a:rect l="l" t="t" r="r" b="b"/>
              <a:pathLst>
                <a:path w="67962" h="48326">
                  <a:moveTo>
                    <a:pt x="0" y="28712"/>
                  </a:moveTo>
                  <a:lnTo>
                    <a:pt x="19637" y="48326"/>
                  </a:lnTo>
                  <a:lnTo>
                    <a:pt x="67963" y="0"/>
                  </a:lnTo>
                </a:path>
              </a:pathLst>
            </a:custGeom>
            <a:noFill/>
            <a:ln w="12700" cap="flat">
              <a:solidFill>
                <a:srgbClr val="FF9900"/>
              </a:solidFill>
              <a:prstDash val="solid"/>
              <a:round/>
            </a:ln>
          </p:spPr>
          <p:txBody>
            <a:bodyPr rtlCol="0" anchor="ctr"/>
            <a:lstStyle/>
            <a:p>
              <a:endParaRPr lang="en-US"/>
            </a:p>
          </p:txBody>
        </p:sp>
        <p:sp>
          <p:nvSpPr>
            <p:cNvPr id="24" name="Freeform: Shape 23">
              <a:extLst>
                <a:ext uri="{FF2B5EF4-FFF2-40B4-BE49-F238E27FC236}">
                  <a16:creationId xmlns:a16="http://schemas.microsoft.com/office/drawing/2014/main" id="{0A89D786-627B-466C-94ED-FC7EDE06F657}"/>
                </a:ext>
              </a:extLst>
            </p:cNvPr>
            <p:cNvSpPr/>
            <p:nvPr/>
          </p:nvSpPr>
          <p:spPr>
            <a:xfrm>
              <a:off x="2218567" y="2352178"/>
              <a:ext cx="218770" cy="230405"/>
            </a:xfrm>
            <a:custGeom>
              <a:avLst/>
              <a:gdLst>
                <a:gd name="connsiteX0" fmla="*/ 187909 w 218770"/>
                <a:gd name="connsiteY0" fmla="*/ 173165 h 230405"/>
                <a:gd name="connsiteX1" fmla="*/ 182469 w 218770"/>
                <a:gd name="connsiteY1" fmla="*/ 162512 h 230405"/>
                <a:gd name="connsiteX2" fmla="*/ 193693 w 218770"/>
                <a:gd name="connsiteY2" fmla="*/ 139835 h 230405"/>
                <a:gd name="connsiteX3" fmla="*/ 215318 w 218770"/>
                <a:gd name="connsiteY3" fmla="*/ 136268 h 230405"/>
                <a:gd name="connsiteX4" fmla="*/ 218770 w 218770"/>
                <a:gd name="connsiteY4" fmla="*/ 108379 h 230405"/>
                <a:gd name="connsiteX5" fmla="*/ 196299 w 218770"/>
                <a:gd name="connsiteY5" fmla="*/ 101133 h 230405"/>
                <a:gd name="connsiteX6" fmla="*/ 188184 w 218770"/>
                <a:gd name="connsiteY6" fmla="*/ 77061 h 230405"/>
                <a:gd name="connsiteX7" fmla="*/ 208575 w 218770"/>
                <a:gd name="connsiteY7" fmla="*/ 47617 h 230405"/>
                <a:gd name="connsiteX8" fmla="*/ 204003 w 218770"/>
                <a:gd name="connsiteY8" fmla="*/ 42268 h 230405"/>
                <a:gd name="connsiteX9" fmla="*/ 199202 w 218770"/>
                <a:gd name="connsiteY9" fmla="*/ 36919 h 230405"/>
                <a:gd name="connsiteX10" fmla="*/ 194630 w 218770"/>
                <a:gd name="connsiteY10" fmla="*/ 31547 h 230405"/>
                <a:gd name="connsiteX11" fmla="*/ 162695 w 218770"/>
                <a:gd name="connsiteY11" fmla="*/ 47869 h 230405"/>
                <a:gd name="connsiteX12" fmla="*/ 139835 w 218770"/>
                <a:gd name="connsiteY12" fmla="*/ 36439 h 230405"/>
                <a:gd name="connsiteX13" fmla="*/ 133457 w 218770"/>
                <a:gd name="connsiteY13" fmla="*/ 1394 h 230405"/>
                <a:gd name="connsiteX14" fmla="*/ 126347 w 218770"/>
                <a:gd name="connsiteY14" fmla="*/ 937 h 230405"/>
                <a:gd name="connsiteX15" fmla="*/ 119238 w 218770"/>
                <a:gd name="connsiteY15" fmla="*/ 457 h 230405"/>
                <a:gd name="connsiteX16" fmla="*/ 112151 w 218770"/>
                <a:gd name="connsiteY16" fmla="*/ 0 h 230405"/>
                <a:gd name="connsiteX17" fmla="*/ 101224 w 218770"/>
                <a:gd name="connsiteY17" fmla="*/ 33924 h 230405"/>
                <a:gd name="connsiteX18" fmla="*/ 76924 w 218770"/>
                <a:gd name="connsiteY18" fmla="*/ 42131 h 230405"/>
                <a:gd name="connsiteX19" fmla="*/ 47640 w 218770"/>
                <a:gd name="connsiteY19" fmla="*/ 21831 h 230405"/>
                <a:gd name="connsiteX20" fmla="*/ 42291 w 218770"/>
                <a:gd name="connsiteY20" fmla="*/ 26403 h 230405"/>
                <a:gd name="connsiteX21" fmla="*/ 36942 w 218770"/>
                <a:gd name="connsiteY21" fmla="*/ 30975 h 230405"/>
                <a:gd name="connsiteX22" fmla="*/ 31570 w 218770"/>
                <a:gd name="connsiteY22" fmla="*/ 35547 h 230405"/>
                <a:gd name="connsiteX23" fmla="*/ 47846 w 218770"/>
                <a:gd name="connsiteY23" fmla="*/ 67551 h 230405"/>
                <a:gd name="connsiteX24" fmla="*/ 36416 w 218770"/>
                <a:gd name="connsiteY24" fmla="*/ 90548 h 230405"/>
                <a:gd name="connsiteX25" fmla="*/ 1349 w 218770"/>
                <a:gd name="connsiteY25" fmla="*/ 96904 h 230405"/>
                <a:gd name="connsiteX26" fmla="*/ 937 w 218770"/>
                <a:gd name="connsiteY26" fmla="*/ 104127 h 230405"/>
                <a:gd name="connsiteX27" fmla="*/ 480 w 218770"/>
                <a:gd name="connsiteY27" fmla="*/ 111237 h 230405"/>
                <a:gd name="connsiteX28" fmla="*/ 0 w 218770"/>
                <a:gd name="connsiteY28" fmla="*/ 118323 h 230405"/>
                <a:gd name="connsiteX29" fmla="*/ 33970 w 218770"/>
                <a:gd name="connsiteY29" fmla="*/ 129273 h 230405"/>
                <a:gd name="connsiteX30" fmla="*/ 42222 w 218770"/>
                <a:gd name="connsiteY30" fmla="*/ 153459 h 230405"/>
                <a:gd name="connsiteX31" fmla="*/ 21808 w 218770"/>
                <a:gd name="connsiteY31" fmla="*/ 182789 h 230405"/>
                <a:gd name="connsiteX32" fmla="*/ 26495 w 218770"/>
                <a:gd name="connsiteY32" fmla="*/ 188138 h 230405"/>
                <a:gd name="connsiteX33" fmla="*/ 31067 w 218770"/>
                <a:gd name="connsiteY33" fmla="*/ 193487 h 230405"/>
                <a:gd name="connsiteX34" fmla="*/ 35776 w 218770"/>
                <a:gd name="connsiteY34" fmla="*/ 198836 h 230405"/>
                <a:gd name="connsiteX35" fmla="*/ 67643 w 218770"/>
                <a:gd name="connsiteY35" fmla="*/ 182491 h 230405"/>
                <a:gd name="connsiteX36" fmla="*/ 90503 w 218770"/>
                <a:gd name="connsiteY36" fmla="*/ 193716 h 230405"/>
                <a:gd name="connsiteX37" fmla="*/ 96904 w 218770"/>
                <a:gd name="connsiteY37" fmla="*/ 229012 h 230405"/>
                <a:gd name="connsiteX38" fmla="*/ 104013 w 218770"/>
                <a:gd name="connsiteY38" fmla="*/ 229469 h 230405"/>
                <a:gd name="connsiteX39" fmla="*/ 111100 w 218770"/>
                <a:gd name="connsiteY39" fmla="*/ 229949 h 230405"/>
                <a:gd name="connsiteX40" fmla="*/ 118209 w 218770"/>
                <a:gd name="connsiteY40" fmla="*/ 230406 h 230405"/>
                <a:gd name="connsiteX41" fmla="*/ 129205 w 218770"/>
                <a:gd name="connsiteY41" fmla="*/ 196116 h 230405"/>
                <a:gd name="connsiteX42" fmla="*/ 153162 w 218770"/>
                <a:gd name="connsiteY42" fmla="*/ 187978 h 230405"/>
                <a:gd name="connsiteX43" fmla="*/ 182720 w 218770"/>
                <a:gd name="connsiteY43" fmla="*/ 208552 h 230405"/>
                <a:gd name="connsiteX44" fmla="*/ 188069 w 218770"/>
                <a:gd name="connsiteY44" fmla="*/ 203843 h 230405"/>
                <a:gd name="connsiteX45" fmla="*/ 190835 w 218770"/>
                <a:gd name="connsiteY45" fmla="*/ 201419 h 230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218770" h="230405">
                  <a:moveTo>
                    <a:pt x="187909" y="173165"/>
                  </a:moveTo>
                  <a:lnTo>
                    <a:pt x="182469" y="162512"/>
                  </a:lnTo>
                  <a:cubicBezTo>
                    <a:pt x="187365" y="155581"/>
                    <a:pt x="191153" y="147932"/>
                    <a:pt x="193693" y="139835"/>
                  </a:cubicBezTo>
                  <a:lnTo>
                    <a:pt x="215318" y="136268"/>
                  </a:lnTo>
                  <a:moveTo>
                    <a:pt x="218770" y="108379"/>
                  </a:moveTo>
                  <a:lnTo>
                    <a:pt x="196299" y="101133"/>
                  </a:lnTo>
                  <a:cubicBezTo>
                    <a:pt x="194856" y="92736"/>
                    <a:pt x="192118" y="84616"/>
                    <a:pt x="188184" y="77061"/>
                  </a:cubicBezTo>
                  <a:lnTo>
                    <a:pt x="208575" y="47617"/>
                  </a:lnTo>
                  <a:lnTo>
                    <a:pt x="204003" y="42268"/>
                  </a:lnTo>
                  <a:lnTo>
                    <a:pt x="199202" y="36919"/>
                  </a:lnTo>
                  <a:lnTo>
                    <a:pt x="194630" y="31547"/>
                  </a:lnTo>
                  <a:lnTo>
                    <a:pt x="162695" y="47869"/>
                  </a:lnTo>
                  <a:cubicBezTo>
                    <a:pt x="155719" y="42888"/>
                    <a:pt x="148005" y="39031"/>
                    <a:pt x="139835" y="36439"/>
                  </a:cubicBezTo>
                  <a:lnTo>
                    <a:pt x="133457" y="1394"/>
                  </a:lnTo>
                  <a:lnTo>
                    <a:pt x="126347" y="937"/>
                  </a:lnTo>
                  <a:lnTo>
                    <a:pt x="119238" y="457"/>
                  </a:lnTo>
                  <a:lnTo>
                    <a:pt x="112151" y="0"/>
                  </a:lnTo>
                  <a:lnTo>
                    <a:pt x="101224" y="33924"/>
                  </a:lnTo>
                  <a:cubicBezTo>
                    <a:pt x="92743" y="35366"/>
                    <a:pt x="84542" y="38136"/>
                    <a:pt x="76924" y="42131"/>
                  </a:cubicBezTo>
                  <a:lnTo>
                    <a:pt x="47640" y="21831"/>
                  </a:lnTo>
                  <a:lnTo>
                    <a:pt x="42291" y="26403"/>
                  </a:lnTo>
                  <a:lnTo>
                    <a:pt x="36942" y="30975"/>
                  </a:lnTo>
                  <a:lnTo>
                    <a:pt x="31570" y="35547"/>
                  </a:lnTo>
                  <a:lnTo>
                    <a:pt x="47846" y="67551"/>
                  </a:lnTo>
                  <a:cubicBezTo>
                    <a:pt x="42844" y="74564"/>
                    <a:pt x="38985" y="82326"/>
                    <a:pt x="36416" y="90548"/>
                  </a:cubicBezTo>
                  <a:lnTo>
                    <a:pt x="1349" y="96904"/>
                  </a:lnTo>
                  <a:lnTo>
                    <a:pt x="937" y="104127"/>
                  </a:lnTo>
                  <a:lnTo>
                    <a:pt x="480" y="111237"/>
                  </a:lnTo>
                  <a:lnTo>
                    <a:pt x="0" y="118323"/>
                  </a:lnTo>
                  <a:lnTo>
                    <a:pt x="33970" y="129273"/>
                  </a:lnTo>
                  <a:cubicBezTo>
                    <a:pt x="35453" y="137713"/>
                    <a:pt x="38237" y="145872"/>
                    <a:pt x="42222" y="153459"/>
                  </a:cubicBezTo>
                  <a:lnTo>
                    <a:pt x="21808" y="182789"/>
                  </a:lnTo>
                  <a:lnTo>
                    <a:pt x="26495" y="188138"/>
                  </a:lnTo>
                  <a:lnTo>
                    <a:pt x="31067" y="193487"/>
                  </a:lnTo>
                  <a:lnTo>
                    <a:pt x="35776" y="198836"/>
                  </a:lnTo>
                  <a:lnTo>
                    <a:pt x="67643" y="182491"/>
                  </a:lnTo>
                  <a:cubicBezTo>
                    <a:pt x="74626" y="187409"/>
                    <a:pt x="82341" y="191196"/>
                    <a:pt x="90503" y="193716"/>
                  </a:cubicBezTo>
                  <a:lnTo>
                    <a:pt x="96904" y="229012"/>
                  </a:lnTo>
                  <a:lnTo>
                    <a:pt x="104013" y="229469"/>
                  </a:lnTo>
                  <a:lnTo>
                    <a:pt x="111100" y="229949"/>
                  </a:lnTo>
                  <a:lnTo>
                    <a:pt x="118209" y="230406"/>
                  </a:lnTo>
                  <a:lnTo>
                    <a:pt x="129205" y="196116"/>
                  </a:lnTo>
                  <a:cubicBezTo>
                    <a:pt x="137565" y="194664"/>
                    <a:pt x="145648" y="191919"/>
                    <a:pt x="153162" y="187978"/>
                  </a:cubicBezTo>
                  <a:lnTo>
                    <a:pt x="182720" y="208552"/>
                  </a:lnTo>
                  <a:lnTo>
                    <a:pt x="188069" y="203843"/>
                  </a:lnTo>
                  <a:lnTo>
                    <a:pt x="190835" y="201419"/>
                  </a:lnTo>
                </a:path>
              </a:pathLst>
            </a:custGeom>
            <a:noFill/>
            <a:ln w="12700" cap="flat">
              <a:solidFill>
                <a:srgbClr val="F1F2F2"/>
              </a:solidFill>
              <a:prstDash val="solid"/>
              <a:round/>
            </a:ln>
          </p:spPr>
          <p:txBody>
            <a:bodyPr rtlCol="0" anchor="ctr"/>
            <a:lstStyle/>
            <a:p>
              <a:endParaRPr lang="en-US"/>
            </a:p>
          </p:txBody>
        </p:sp>
        <p:sp>
          <p:nvSpPr>
            <p:cNvPr id="25" name="Freeform: Shape 24">
              <a:extLst>
                <a:ext uri="{FF2B5EF4-FFF2-40B4-BE49-F238E27FC236}">
                  <a16:creationId xmlns:a16="http://schemas.microsoft.com/office/drawing/2014/main" id="{40FA93E0-E804-457C-BA30-D00CEA6F9FE5}"/>
                </a:ext>
              </a:extLst>
            </p:cNvPr>
            <p:cNvSpPr/>
            <p:nvPr/>
          </p:nvSpPr>
          <p:spPr>
            <a:xfrm>
              <a:off x="2287856" y="2421467"/>
              <a:ext cx="91851" cy="91851"/>
            </a:xfrm>
            <a:custGeom>
              <a:avLst/>
              <a:gdLst>
                <a:gd name="connsiteX0" fmla="*/ 91851 w 91851"/>
                <a:gd name="connsiteY0" fmla="*/ 45926 h 91851"/>
                <a:gd name="connsiteX1" fmla="*/ 45926 w 91851"/>
                <a:gd name="connsiteY1" fmla="*/ 91851 h 91851"/>
                <a:gd name="connsiteX2" fmla="*/ 0 w 91851"/>
                <a:gd name="connsiteY2" fmla="*/ 45926 h 91851"/>
                <a:gd name="connsiteX3" fmla="*/ 45926 w 91851"/>
                <a:gd name="connsiteY3" fmla="*/ 0 h 91851"/>
                <a:gd name="connsiteX4" fmla="*/ 91851 w 91851"/>
                <a:gd name="connsiteY4" fmla="*/ 45926 h 918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51" h="91851">
                  <a:moveTo>
                    <a:pt x="91851" y="45926"/>
                  </a:moveTo>
                  <a:cubicBezTo>
                    <a:pt x="91851" y="71290"/>
                    <a:pt x="71290" y="91851"/>
                    <a:pt x="45926" y="91851"/>
                  </a:cubicBezTo>
                  <a:cubicBezTo>
                    <a:pt x="20562" y="91851"/>
                    <a:pt x="0" y="71290"/>
                    <a:pt x="0" y="45926"/>
                  </a:cubicBezTo>
                  <a:cubicBezTo>
                    <a:pt x="0" y="20562"/>
                    <a:pt x="20562" y="0"/>
                    <a:pt x="45926" y="0"/>
                  </a:cubicBezTo>
                  <a:cubicBezTo>
                    <a:pt x="71290" y="0"/>
                    <a:pt x="91851" y="20562"/>
                    <a:pt x="91851" y="45926"/>
                  </a:cubicBezTo>
                  <a:close/>
                </a:path>
              </a:pathLst>
            </a:custGeom>
            <a:noFill/>
            <a:ln w="12700" cap="flat">
              <a:solidFill>
                <a:srgbClr val="FF9900"/>
              </a:solidFill>
              <a:prstDash val="solid"/>
              <a:round/>
            </a:ln>
          </p:spPr>
          <p:txBody>
            <a:bodyPr rtlCol="0" anchor="ctr"/>
            <a:lstStyle/>
            <a:p>
              <a:endParaRPr lang="en-US"/>
            </a:p>
          </p:txBody>
        </p:sp>
        <p:sp>
          <p:nvSpPr>
            <p:cNvPr id="26" name="Freeform: Shape 25">
              <a:extLst>
                <a:ext uri="{FF2B5EF4-FFF2-40B4-BE49-F238E27FC236}">
                  <a16:creationId xmlns:a16="http://schemas.microsoft.com/office/drawing/2014/main" id="{D96820DE-8859-44E6-8880-3148BA7A5E29}"/>
                </a:ext>
              </a:extLst>
            </p:cNvPr>
            <p:cNvSpPr/>
            <p:nvPr/>
          </p:nvSpPr>
          <p:spPr>
            <a:xfrm>
              <a:off x="2444241" y="2275254"/>
              <a:ext cx="147126" cy="133045"/>
            </a:xfrm>
            <a:custGeom>
              <a:avLst/>
              <a:gdLst>
                <a:gd name="connsiteX0" fmla="*/ 88743 w 147126"/>
                <a:gd name="connsiteY0" fmla="*/ 123764 h 133045"/>
                <a:gd name="connsiteX1" fmla="*/ 97887 w 147126"/>
                <a:gd name="connsiteY1" fmla="*/ 120038 h 133045"/>
                <a:gd name="connsiteX2" fmla="*/ 116700 w 147126"/>
                <a:gd name="connsiteY2" fmla="*/ 133045 h 133045"/>
                <a:gd name="connsiteX3" fmla="*/ 120106 w 147126"/>
                <a:gd name="connsiteY3" fmla="*/ 130051 h 133045"/>
                <a:gd name="connsiteX4" fmla="*/ 123535 w 147126"/>
                <a:gd name="connsiteY4" fmla="*/ 127056 h 133045"/>
                <a:gd name="connsiteX5" fmla="*/ 126964 w 147126"/>
                <a:gd name="connsiteY5" fmla="*/ 124061 h 133045"/>
                <a:gd name="connsiteX6" fmla="*/ 116472 w 147126"/>
                <a:gd name="connsiteY6" fmla="*/ 103624 h 133045"/>
                <a:gd name="connsiteX7" fmla="*/ 123650 w 147126"/>
                <a:gd name="connsiteY7" fmla="*/ 89154 h 133045"/>
                <a:gd name="connsiteX8" fmla="*/ 146213 w 147126"/>
                <a:gd name="connsiteY8" fmla="*/ 85039 h 133045"/>
                <a:gd name="connsiteX9" fmla="*/ 146510 w 147126"/>
                <a:gd name="connsiteY9" fmla="*/ 80467 h 133045"/>
                <a:gd name="connsiteX10" fmla="*/ 146830 w 147126"/>
                <a:gd name="connsiteY10" fmla="*/ 75895 h 133045"/>
                <a:gd name="connsiteX11" fmla="*/ 147127 w 147126"/>
                <a:gd name="connsiteY11" fmla="*/ 71323 h 133045"/>
                <a:gd name="connsiteX12" fmla="*/ 125319 w 147126"/>
                <a:gd name="connsiteY12" fmla="*/ 64465 h 133045"/>
                <a:gd name="connsiteX13" fmla="*/ 120129 w 147126"/>
                <a:gd name="connsiteY13" fmla="*/ 49080 h 133045"/>
                <a:gd name="connsiteX14" fmla="*/ 133159 w 147126"/>
                <a:gd name="connsiteY14" fmla="*/ 30267 h 133045"/>
                <a:gd name="connsiteX15" fmla="*/ 130165 w 147126"/>
                <a:gd name="connsiteY15" fmla="*/ 26861 h 133045"/>
                <a:gd name="connsiteX16" fmla="*/ 127170 w 147126"/>
                <a:gd name="connsiteY16" fmla="*/ 23432 h 133045"/>
                <a:gd name="connsiteX17" fmla="*/ 124176 w 147126"/>
                <a:gd name="connsiteY17" fmla="*/ 20025 h 133045"/>
                <a:gd name="connsiteX18" fmla="*/ 103853 w 147126"/>
                <a:gd name="connsiteY18" fmla="*/ 30427 h 133045"/>
                <a:gd name="connsiteX19" fmla="*/ 89245 w 147126"/>
                <a:gd name="connsiteY19" fmla="*/ 23317 h 133045"/>
                <a:gd name="connsiteX20" fmla="*/ 85176 w 147126"/>
                <a:gd name="connsiteY20" fmla="*/ 892 h 133045"/>
                <a:gd name="connsiteX21" fmla="*/ 80604 w 147126"/>
                <a:gd name="connsiteY21" fmla="*/ 594 h 133045"/>
                <a:gd name="connsiteX22" fmla="*/ 76032 w 147126"/>
                <a:gd name="connsiteY22" fmla="*/ 297 h 133045"/>
                <a:gd name="connsiteX23" fmla="*/ 71460 w 147126"/>
                <a:gd name="connsiteY23" fmla="*/ 0 h 133045"/>
                <a:gd name="connsiteX24" fmla="*/ 64488 w 147126"/>
                <a:gd name="connsiteY24" fmla="*/ 21671 h 133045"/>
                <a:gd name="connsiteX25" fmla="*/ 48966 w 147126"/>
                <a:gd name="connsiteY25" fmla="*/ 26906 h 133045"/>
                <a:gd name="connsiteX26" fmla="*/ 30267 w 147126"/>
                <a:gd name="connsiteY26" fmla="*/ 13945 h 133045"/>
                <a:gd name="connsiteX27" fmla="*/ 27021 w 147126"/>
                <a:gd name="connsiteY27" fmla="*/ 16848 h 133045"/>
                <a:gd name="connsiteX28" fmla="*/ 23592 w 147126"/>
                <a:gd name="connsiteY28" fmla="*/ 19842 h 133045"/>
                <a:gd name="connsiteX29" fmla="*/ 20163 w 147126"/>
                <a:gd name="connsiteY29" fmla="*/ 22837 h 133045"/>
                <a:gd name="connsiteX30" fmla="*/ 30541 w 147126"/>
                <a:gd name="connsiteY30" fmla="*/ 43091 h 133045"/>
                <a:gd name="connsiteX31" fmla="*/ 23294 w 147126"/>
                <a:gd name="connsiteY31" fmla="*/ 57790 h 133045"/>
                <a:gd name="connsiteX32" fmla="*/ 892 w 147126"/>
                <a:gd name="connsiteY32" fmla="*/ 61836 h 133045"/>
                <a:gd name="connsiteX33" fmla="*/ 594 w 147126"/>
                <a:gd name="connsiteY33" fmla="*/ 66408 h 133045"/>
                <a:gd name="connsiteX34" fmla="*/ 297 w 147126"/>
                <a:gd name="connsiteY34" fmla="*/ 70980 h 133045"/>
                <a:gd name="connsiteX35" fmla="*/ 0 w 147126"/>
                <a:gd name="connsiteY35" fmla="*/ 75552 h 133045"/>
                <a:gd name="connsiteX36" fmla="*/ 21694 w 147126"/>
                <a:gd name="connsiteY36" fmla="*/ 82410 h 133045"/>
                <a:gd name="connsiteX37" fmla="*/ 26952 w 147126"/>
                <a:gd name="connsiteY37" fmla="*/ 97864 h 133045"/>
                <a:gd name="connsiteX38" fmla="*/ 13945 w 147126"/>
                <a:gd name="connsiteY38" fmla="*/ 116632 h 133045"/>
                <a:gd name="connsiteX39" fmla="*/ 16939 w 147126"/>
                <a:gd name="connsiteY39" fmla="*/ 120038 h 133045"/>
                <a:gd name="connsiteX40" fmla="*/ 19934 w 147126"/>
                <a:gd name="connsiteY40" fmla="*/ 123467 h 133045"/>
                <a:gd name="connsiteX41" fmla="*/ 22929 w 147126"/>
                <a:gd name="connsiteY41" fmla="*/ 126896 h 133045"/>
                <a:gd name="connsiteX42" fmla="*/ 43297 w 147126"/>
                <a:gd name="connsiteY42" fmla="*/ 116449 h 133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47126" h="133045">
                  <a:moveTo>
                    <a:pt x="88743" y="123764"/>
                  </a:moveTo>
                  <a:cubicBezTo>
                    <a:pt x="91904" y="122824"/>
                    <a:pt x="94967" y="121576"/>
                    <a:pt x="97887" y="120038"/>
                  </a:cubicBezTo>
                  <a:lnTo>
                    <a:pt x="116700" y="133045"/>
                  </a:lnTo>
                  <a:lnTo>
                    <a:pt x="120106" y="130051"/>
                  </a:lnTo>
                  <a:lnTo>
                    <a:pt x="123535" y="127056"/>
                  </a:lnTo>
                  <a:lnTo>
                    <a:pt x="126964" y="124061"/>
                  </a:lnTo>
                  <a:lnTo>
                    <a:pt x="116472" y="103624"/>
                  </a:lnTo>
                  <a:cubicBezTo>
                    <a:pt x="119606" y="99205"/>
                    <a:pt x="122027" y="94323"/>
                    <a:pt x="123650" y="89154"/>
                  </a:cubicBezTo>
                  <a:lnTo>
                    <a:pt x="146213" y="85039"/>
                  </a:lnTo>
                  <a:lnTo>
                    <a:pt x="146510" y="80467"/>
                  </a:lnTo>
                  <a:lnTo>
                    <a:pt x="146830" y="75895"/>
                  </a:lnTo>
                  <a:lnTo>
                    <a:pt x="147127" y="71323"/>
                  </a:lnTo>
                  <a:lnTo>
                    <a:pt x="125319" y="64465"/>
                  </a:lnTo>
                  <a:cubicBezTo>
                    <a:pt x="124400" y="59098"/>
                    <a:pt x="122651" y="53907"/>
                    <a:pt x="120129" y="49080"/>
                  </a:cubicBezTo>
                  <a:lnTo>
                    <a:pt x="133159" y="30267"/>
                  </a:lnTo>
                  <a:lnTo>
                    <a:pt x="130165" y="26861"/>
                  </a:lnTo>
                  <a:lnTo>
                    <a:pt x="127170" y="23432"/>
                  </a:lnTo>
                  <a:lnTo>
                    <a:pt x="124176" y="20025"/>
                  </a:lnTo>
                  <a:lnTo>
                    <a:pt x="103853" y="30427"/>
                  </a:lnTo>
                  <a:cubicBezTo>
                    <a:pt x="99379" y="27318"/>
                    <a:pt x="94453" y="24920"/>
                    <a:pt x="89245" y="23317"/>
                  </a:cubicBezTo>
                  <a:lnTo>
                    <a:pt x="85176" y="892"/>
                  </a:lnTo>
                  <a:lnTo>
                    <a:pt x="80604" y="594"/>
                  </a:lnTo>
                  <a:lnTo>
                    <a:pt x="76032" y="297"/>
                  </a:lnTo>
                  <a:lnTo>
                    <a:pt x="71460" y="0"/>
                  </a:lnTo>
                  <a:lnTo>
                    <a:pt x="64488" y="21671"/>
                  </a:lnTo>
                  <a:cubicBezTo>
                    <a:pt x="59070" y="22583"/>
                    <a:pt x="53831" y="24350"/>
                    <a:pt x="48966" y="26906"/>
                  </a:cubicBezTo>
                  <a:lnTo>
                    <a:pt x="30267" y="13945"/>
                  </a:lnTo>
                  <a:lnTo>
                    <a:pt x="27021" y="16848"/>
                  </a:lnTo>
                  <a:lnTo>
                    <a:pt x="23592" y="19842"/>
                  </a:lnTo>
                  <a:lnTo>
                    <a:pt x="20163" y="22837"/>
                  </a:lnTo>
                  <a:lnTo>
                    <a:pt x="30541" y="43091"/>
                  </a:lnTo>
                  <a:cubicBezTo>
                    <a:pt x="27361" y="47575"/>
                    <a:pt x="24915" y="52537"/>
                    <a:pt x="23294" y="57790"/>
                  </a:cubicBezTo>
                  <a:lnTo>
                    <a:pt x="892" y="61836"/>
                  </a:lnTo>
                  <a:lnTo>
                    <a:pt x="594" y="66408"/>
                  </a:lnTo>
                  <a:lnTo>
                    <a:pt x="297" y="70980"/>
                  </a:lnTo>
                  <a:lnTo>
                    <a:pt x="0" y="75552"/>
                  </a:lnTo>
                  <a:lnTo>
                    <a:pt x="21694" y="82410"/>
                  </a:lnTo>
                  <a:cubicBezTo>
                    <a:pt x="22625" y="87805"/>
                    <a:pt x="24401" y="93020"/>
                    <a:pt x="26952" y="97864"/>
                  </a:cubicBezTo>
                  <a:lnTo>
                    <a:pt x="13945" y="116632"/>
                  </a:lnTo>
                  <a:lnTo>
                    <a:pt x="16939" y="120038"/>
                  </a:lnTo>
                  <a:lnTo>
                    <a:pt x="19934" y="123467"/>
                  </a:lnTo>
                  <a:lnTo>
                    <a:pt x="22929" y="126896"/>
                  </a:lnTo>
                  <a:lnTo>
                    <a:pt x="43297" y="116449"/>
                  </a:lnTo>
                </a:path>
              </a:pathLst>
            </a:custGeom>
            <a:noFill/>
            <a:ln w="12700" cap="flat">
              <a:solidFill>
                <a:srgbClr val="F1F2F2"/>
              </a:solidFill>
              <a:prstDash val="solid"/>
              <a:round/>
            </a:ln>
          </p:spPr>
          <p:txBody>
            <a:bodyPr rtlCol="0" anchor="ctr"/>
            <a:lstStyle/>
            <a:p>
              <a:endParaRPr lang="en-US"/>
            </a:p>
          </p:txBody>
        </p:sp>
        <p:sp>
          <p:nvSpPr>
            <p:cNvPr id="27" name="Freeform: Shape 26">
              <a:extLst>
                <a:ext uri="{FF2B5EF4-FFF2-40B4-BE49-F238E27FC236}">
                  <a16:creationId xmlns:a16="http://schemas.microsoft.com/office/drawing/2014/main" id="{D7BAAEE3-3BB4-46C6-A090-7C334DB48BEB}"/>
                </a:ext>
              </a:extLst>
            </p:cNvPr>
            <p:cNvSpPr/>
            <p:nvPr/>
          </p:nvSpPr>
          <p:spPr>
            <a:xfrm>
              <a:off x="2488452" y="2319420"/>
              <a:ext cx="58658" cy="58658"/>
            </a:xfrm>
            <a:custGeom>
              <a:avLst/>
              <a:gdLst>
                <a:gd name="connsiteX0" fmla="*/ 58659 w 58658"/>
                <a:gd name="connsiteY0" fmla="*/ 29329 h 58658"/>
                <a:gd name="connsiteX1" fmla="*/ 29329 w 58658"/>
                <a:gd name="connsiteY1" fmla="*/ 58659 h 58658"/>
                <a:gd name="connsiteX2" fmla="*/ 0 w 58658"/>
                <a:gd name="connsiteY2" fmla="*/ 29329 h 58658"/>
                <a:gd name="connsiteX3" fmla="*/ 29329 w 58658"/>
                <a:gd name="connsiteY3" fmla="*/ 0 h 58658"/>
                <a:gd name="connsiteX4" fmla="*/ 58659 w 58658"/>
                <a:gd name="connsiteY4" fmla="*/ 29329 h 586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658" h="58658">
                  <a:moveTo>
                    <a:pt x="58659" y="29329"/>
                  </a:moveTo>
                  <a:cubicBezTo>
                    <a:pt x="58659" y="45528"/>
                    <a:pt x="45528" y="58659"/>
                    <a:pt x="29329" y="58659"/>
                  </a:cubicBezTo>
                  <a:cubicBezTo>
                    <a:pt x="13131" y="58659"/>
                    <a:pt x="0" y="45528"/>
                    <a:pt x="0" y="29329"/>
                  </a:cubicBezTo>
                  <a:cubicBezTo>
                    <a:pt x="0" y="13131"/>
                    <a:pt x="13131" y="0"/>
                    <a:pt x="29329" y="0"/>
                  </a:cubicBezTo>
                  <a:cubicBezTo>
                    <a:pt x="45528" y="0"/>
                    <a:pt x="58659" y="13131"/>
                    <a:pt x="58659" y="29329"/>
                  </a:cubicBezTo>
                  <a:close/>
                </a:path>
              </a:pathLst>
            </a:custGeom>
            <a:noFill/>
            <a:ln w="12700" cap="flat">
              <a:solidFill>
                <a:srgbClr val="FF9900"/>
              </a:solidFill>
              <a:prstDash val="solid"/>
              <a:round/>
            </a:ln>
          </p:spPr>
          <p:txBody>
            <a:bodyPr rtlCol="0" anchor="ctr"/>
            <a:lstStyle/>
            <a:p>
              <a:endParaRPr lang="en-US"/>
            </a:p>
          </p:txBody>
        </p:sp>
        <p:sp>
          <p:nvSpPr>
            <p:cNvPr id="28" name="Freeform: Shape 27">
              <a:extLst>
                <a:ext uri="{FF2B5EF4-FFF2-40B4-BE49-F238E27FC236}">
                  <a16:creationId xmlns:a16="http://schemas.microsoft.com/office/drawing/2014/main" id="{6E2A7FDE-BC3D-410B-AFDB-6A35985A363B}"/>
                </a:ext>
              </a:extLst>
            </p:cNvPr>
            <p:cNvSpPr/>
            <p:nvPr/>
          </p:nvSpPr>
          <p:spPr>
            <a:xfrm>
              <a:off x="2321163" y="2454774"/>
              <a:ext cx="25237" cy="25237"/>
            </a:xfrm>
            <a:custGeom>
              <a:avLst/>
              <a:gdLst>
                <a:gd name="connsiteX0" fmla="*/ 25237 w 25237"/>
                <a:gd name="connsiteY0" fmla="*/ 12619 h 25237"/>
                <a:gd name="connsiteX1" fmla="*/ 12619 w 25237"/>
                <a:gd name="connsiteY1" fmla="*/ 25237 h 25237"/>
                <a:gd name="connsiteX2" fmla="*/ 0 w 25237"/>
                <a:gd name="connsiteY2" fmla="*/ 12619 h 25237"/>
                <a:gd name="connsiteX3" fmla="*/ 12619 w 25237"/>
                <a:gd name="connsiteY3" fmla="*/ 0 h 25237"/>
                <a:gd name="connsiteX4" fmla="*/ 25237 w 25237"/>
                <a:gd name="connsiteY4" fmla="*/ 12619 h 252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37" h="25237">
                  <a:moveTo>
                    <a:pt x="25237" y="12619"/>
                  </a:moveTo>
                  <a:cubicBezTo>
                    <a:pt x="25237" y="19588"/>
                    <a:pt x="19588" y="25237"/>
                    <a:pt x="12619" y="25237"/>
                  </a:cubicBezTo>
                  <a:cubicBezTo>
                    <a:pt x="5650" y="25237"/>
                    <a:pt x="0" y="19588"/>
                    <a:pt x="0" y="12619"/>
                  </a:cubicBezTo>
                  <a:cubicBezTo>
                    <a:pt x="0" y="5650"/>
                    <a:pt x="5650" y="0"/>
                    <a:pt x="12619" y="0"/>
                  </a:cubicBezTo>
                  <a:cubicBezTo>
                    <a:pt x="19588" y="0"/>
                    <a:pt x="25237" y="5650"/>
                    <a:pt x="25237" y="12619"/>
                  </a:cubicBezTo>
                  <a:close/>
                </a:path>
              </a:pathLst>
            </a:custGeom>
            <a:noFill/>
            <a:ln w="12700" cap="flat">
              <a:solidFill>
                <a:srgbClr val="F1F2F2"/>
              </a:solidFill>
              <a:prstDash val="solid"/>
              <a:round/>
            </a:ln>
          </p:spPr>
          <p:txBody>
            <a:bodyPr rtlCol="0" anchor="ctr"/>
            <a:lstStyle/>
            <a:p>
              <a:endParaRPr lang="en-US"/>
            </a:p>
          </p:txBody>
        </p:sp>
        <p:sp>
          <p:nvSpPr>
            <p:cNvPr id="29" name="Freeform: Shape 28">
              <a:extLst>
                <a:ext uri="{FF2B5EF4-FFF2-40B4-BE49-F238E27FC236}">
                  <a16:creationId xmlns:a16="http://schemas.microsoft.com/office/drawing/2014/main" id="{55F5007F-98FD-411C-BB84-196BB6708EC1}"/>
                </a:ext>
              </a:extLst>
            </p:cNvPr>
            <p:cNvSpPr/>
            <p:nvPr/>
          </p:nvSpPr>
          <p:spPr>
            <a:xfrm>
              <a:off x="2508775" y="2339742"/>
              <a:ext cx="18013" cy="18013"/>
            </a:xfrm>
            <a:custGeom>
              <a:avLst/>
              <a:gdLst>
                <a:gd name="connsiteX0" fmla="*/ 18014 w 18013"/>
                <a:gd name="connsiteY0" fmla="*/ 9007 h 18013"/>
                <a:gd name="connsiteX1" fmla="*/ 9007 w 18013"/>
                <a:gd name="connsiteY1" fmla="*/ 18014 h 18013"/>
                <a:gd name="connsiteX2" fmla="*/ 0 w 18013"/>
                <a:gd name="connsiteY2" fmla="*/ 9007 h 18013"/>
                <a:gd name="connsiteX3" fmla="*/ 9007 w 18013"/>
                <a:gd name="connsiteY3" fmla="*/ 0 h 18013"/>
                <a:gd name="connsiteX4" fmla="*/ 18014 w 18013"/>
                <a:gd name="connsiteY4" fmla="*/ 9007 h 180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13" h="18013">
                  <a:moveTo>
                    <a:pt x="18014" y="9007"/>
                  </a:moveTo>
                  <a:cubicBezTo>
                    <a:pt x="18014" y="13981"/>
                    <a:pt x="13981" y="18014"/>
                    <a:pt x="9007" y="18014"/>
                  </a:cubicBezTo>
                  <a:cubicBezTo>
                    <a:pt x="4032" y="18014"/>
                    <a:pt x="0" y="13981"/>
                    <a:pt x="0" y="9007"/>
                  </a:cubicBezTo>
                  <a:cubicBezTo>
                    <a:pt x="0" y="4032"/>
                    <a:pt x="4032" y="0"/>
                    <a:pt x="9007" y="0"/>
                  </a:cubicBezTo>
                  <a:cubicBezTo>
                    <a:pt x="13981" y="0"/>
                    <a:pt x="18014" y="4033"/>
                    <a:pt x="18014" y="9007"/>
                  </a:cubicBezTo>
                  <a:close/>
                </a:path>
              </a:pathLst>
            </a:custGeom>
            <a:noFill/>
            <a:ln w="12700" cap="flat">
              <a:solidFill>
                <a:srgbClr val="F1F2F2"/>
              </a:solidFill>
              <a:prstDash val="solid"/>
              <a:round/>
            </a:ln>
          </p:spPr>
          <p:txBody>
            <a:bodyPr rtlCol="0" anchor="ctr"/>
            <a:lstStyle/>
            <a:p>
              <a:endParaRPr lang="en-US"/>
            </a:p>
          </p:txBody>
        </p:sp>
      </p:grpSp>
      <p:grpSp>
        <p:nvGrpSpPr>
          <p:cNvPr id="30" name="Graphic 1174">
            <a:extLst>
              <a:ext uri="{FF2B5EF4-FFF2-40B4-BE49-F238E27FC236}">
                <a16:creationId xmlns:a16="http://schemas.microsoft.com/office/drawing/2014/main" id="{833F7A16-2589-4FFD-B3D9-B0AAB04792E2}"/>
              </a:ext>
            </a:extLst>
          </p:cNvPr>
          <p:cNvGrpSpPr/>
          <p:nvPr/>
        </p:nvGrpSpPr>
        <p:grpSpPr>
          <a:xfrm flipH="1">
            <a:off x="3681936" y="437327"/>
            <a:ext cx="955262" cy="955262"/>
            <a:chOff x="1214399" y="2282323"/>
            <a:chExt cx="1905000" cy="1905000"/>
          </a:xfrm>
        </p:grpSpPr>
        <p:sp>
          <p:nvSpPr>
            <p:cNvPr id="31" name="Freeform: Shape 30">
              <a:extLst>
                <a:ext uri="{FF2B5EF4-FFF2-40B4-BE49-F238E27FC236}">
                  <a16:creationId xmlns:a16="http://schemas.microsoft.com/office/drawing/2014/main" id="{B0F7BAE8-3864-4257-8B75-0BEBBE417FE6}"/>
                </a:ext>
              </a:extLst>
            </p:cNvPr>
            <p:cNvSpPr/>
            <p:nvPr/>
          </p:nvSpPr>
          <p:spPr>
            <a:xfrm>
              <a:off x="1456905" y="3115855"/>
              <a:ext cx="9525" cy="250126"/>
            </a:xfrm>
            <a:custGeom>
              <a:avLst/>
              <a:gdLst>
                <a:gd name="connsiteX0" fmla="*/ 0 w 9525"/>
                <a:gd name="connsiteY0" fmla="*/ 250126 h 250126"/>
                <a:gd name="connsiteX1" fmla="*/ 0 w 9525"/>
                <a:gd name="connsiteY1" fmla="*/ 125063 h 250126"/>
                <a:gd name="connsiteX2" fmla="*/ 0 w 9525"/>
                <a:gd name="connsiteY2" fmla="*/ 0 h 250126"/>
                <a:gd name="connsiteX3" fmla="*/ 0 w 9525"/>
                <a:gd name="connsiteY3" fmla="*/ 250126 h 250126"/>
              </a:gdLst>
              <a:ahLst/>
              <a:cxnLst>
                <a:cxn ang="0">
                  <a:pos x="connsiteX0" y="connsiteY0"/>
                </a:cxn>
                <a:cxn ang="0">
                  <a:pos x="connsiteX1" y="connsiteY1"/>
                </a:cxn>
                <a:cxn ang="0">
                  <a:pos x="connsiteX2" y="connsiteY2"/>
                </a:cxn>
                <a:cxn ang="0">
                  <a:pos x="connsiteX3" y="connsiteY3"/>
                </a:cxn>
              </a:cxnLst>
              <a:rect l="l" t="t" r="r" b="b"/>
              <a:pathLst>
                <a:path w="9525" h="250126">
                  <a:moveTo>
                    <a:pt x="0" y="250126"/>
                  </a:moveTo>
                  <a:lnTo>
                    <a:pt x="0" y="125063"/>
                  </a:lnTo>
                  <a:lnTo>
                    <a:pt x="0" y="0"/>
                  </a:lnTo>
                  <a:lnTo>
                    <a:pt x="0" y="250126"/>
                  </a:lnTo>
                  <a:close/>
                </a:path>
              </a:pathLst>
            </a:custGeom>
            <a:noFill/>
            <a:ln w="12700" cap="flat">
              <a:solidFill>
                <a:srgbClr val="EFF5ED"/>
              </a:solidFill>
              <a:prstDash val="solid"/>
              <a:round/>
            </a:ln>
          </p:spPr>
          <p:txBody>
            <a:bodyPr rtlCol="0" anchor="ctr"/>
            <a:lstStyle/>
            <a:p>
              <a:endParaRPr lang="en-US"/>
            </a:p>
          </p:txBody>
        </p:sp>
        <p:sp>
          <p:nvSpPr>
            <p:cNvPr id="32" name="Freeform: Shape 31">
              <a:extLst>
                <a:ext uri="{FF2B5EF4-FFF2-40B4-BE49-F238E27FC236}">
                  <a16:creationId xmlns:a16="http://schemas.microsoft.com/office/drawing/2014/main" id="{5AC0EF10-BDFF-429E-B4EE-58586687AE4D}"/>
                </a:ext>
              </a:extLst>
            </p:cNvPr>
            <p:cNvSpPr/>
            <p:nvPr/>
          </p:nvSpPr>
          <p:spPr>
            <a:xfrm>
              <a:off x="1739036" y="2882207"/>
              <a:ext cx="141065" cy="358711"/>
            </a:xfrm>
            <a:custGeom>
              <a:avLst/>
              <a:gdLst>
                <a:gd name="connsiteX0" fmla="*/ 0 w 141065"/>
                <a:gd name="connsiteY0" fmla="*/ 358712 h 358711"/>
                <a:gd name="connsiteX1" fmla="*/ 0 w 141065"/>
                <a:gd name="connsiteY1" fmla="*/ 211550 h 358711"/>
                <a:gd name="connsiteX2" fmla="*/ 141065 w 141065"/>
                <a:gd name="connsiteY2" fmla="*/ 141065 h 358711"/>
                <a:gd name="connsiteX3" fmla="*/ 141065 w 141065"/>
                <a:gd name="connsiteY3" fmla="*/ 0 h 358711"/>
              </a:gdLst>
              <a:ahLst/>
              <a:cxnLst>
                <a:cxn ang="0">
                  <a:pos x="connsiteX0" y="connsiteY0"/>
                </a:cxn>
                <a:cxn ang="0">
                  <a:pos x="connsiteX1" y="connsiteY1"/>
                </a:cxn>
                <a:cxn ang="0">
                  <a:pos x="connsiteX2" y="connsiteY2"/>
                </a:cxn>
                <a:cxn ang="0">
                  <a:pos x="connsiteX3" y="connsiteY3"/>
                </a:cxn>
              </a:cxnLst>
              <a:rect l="l" t="t" r="r" b="b"/>
              <a:pathLst>
                <a:path w="141065" h="358711">
                  <a:moveTo>
                    <a:pt x="0" y="358712"/>
                  </a:moveTo>
                  <a:lnTo>
                    <a:pt x="0" y="211550"/>
                  </a:lnTo>
                  <a:lnTo>
                    <a:pt x="141065" y="141065"/>
                  </a:lnTo>
                  <a:lnTo>
                    <a:pt x="141065" y="0"/>
                  </a:lnTo>
                </a:path>
              </a:pathLst>
            </a:custGeom>
            <a:noFill/>
            <a:ln w="12700" cap="flat">
              <a:solidFill>
                <a:srgbClr val="EFF5ED"/>
              </a:solidFill>
              <a:prstDash val="solid"/>
              <a:round/>
            </a:ln>
          </p:spPr>
          <p:txBody>
            <a:bodyPr rtlCol="0" anchor="ctr"/>
            <a:lstStyle/>
            <a:p>
              <a:endParaRPr lang="en-US"/>
            </a:p>
          </p:txBody>
        </p:sp>
        <p:sp>
          <p:nvSpPr>
            <p:cNvPr id="33" name="Freeform: Shape 32">
              <a:extLst>
                <a:ext uri="{FF2B5EF4-FFF2-40B4-BE49-F238E27FC236}">
                  <a16:creationId xmlns:a16="http://schemas.microsoft.com/office/drawing/2014/main" id="{FA93B39C-29DA-4DD2-A941-31AF112C3C80}"/>
                </a:ext>
              </a:extLst>
            </p:cNvPr>
            <p:cNvSpPr/>
            <p:nvPr/>
          </p:nvSpPr>
          <p:spPr>
            <a:xfrm>
              <a:off x="1597970" y="3023272"/>
              <a:ext cx="141065" cy="70484"/>
            </a:xfrm>
            <a:custGeom>
              <a:avLst/>
              <a:gdLst>
                <a:gd name="connsiteX0" fmla="*/ 141065 w 141065"/>
                <a:gd name="connsiteY0" fmla="*/ 70485 h 70484"/>
                <a:gd name="connsiteX1" fmla="*/ 0 w 141065"/>
                <a:gd name="connsiteY1" fmla="*/ 0 h 70484"/>
              </a:gdLst>
              <a:ahLst/>
              <a:cxnLst>
                <a:cxn ang="0">
                  <a:pos x="connsiteX0" y="connsiteY0"/>
                </a:cxn>
                <a:cxn ang="0">
                  <a:pos x="connsiteX1" y="connsiteY1"/>
                </a:cxn>
              </a:cxnLst>
              <a:rect l="l" t="t" r="r" b="b"/>
              <a:pathLst>
                <a:path w="141065" h="70484">
                  <a:moveTo>
                    <a:pt x="141065" y="70485"/>
                  </a:moveTo>
                  <a:lnTo>
                    <a:pt x="0" y="0"/>
                  </a:lnTo>
                </a:path>
              </a:pathLst>
            </a:custGeom>
            <a:ln w="12700" cap="flat">
              <a:solidFill>
                <a:srgbClr val="EFF5ED"/>
              </a:solidFill>
              <a:prstDash val="solid"/>
              <a:round/>
            </a:ln>
          </p:spPr>
          <p:txBody>
            <a:bodyPr rtlCol="0" anchor="ctr"/>
            <a:lstStyle/>
            <a:p>
              <a:endParaRPr lang="en-US"/>
            </a:p>
          </p:txBody>
        </p:sp>
        <p:sp>
          <p:nvSpPr>
            <p:cNvPr id="34" name="Freeform: Shape 33">
              <a:extLst>
                <a:ext uri="{FF2B5EF4-FFF2-40B4-BE49-F238E27FC236}">
                  <a16:creationId xmlns:a16="http://schemas.microsoft.com/office/drawing/2014/main" id="{8D653B2F-BC24-4C1F-9C7F-A1CAEDE9D260}"/>
                </a:ext>
              </a:extLst>
            </p:cNvPr>
            <p:cNvSpPr/>
            <p:nvPr/>
          </p:nvSpPr>
          <p:spPr>
            <a:xfrm>
              <a:off x="1739036" y="2756001"/>
              <a:ext cx="9525" cy="173259"/>
            </a:xfrm>
            <a:custGeom>
              <a:avLst/>
              <a:gdLst>
                <a:gd name="connsiteX0" fmla="*/ 0 w 9525"/>
                <a:gd name="connsiteY0" fmla="*/ 173260 h 173259"/>
                <a:gd name="connsiteX1" fmla="*/ 0 w 9525"/>
                <a:gd name="connsiteY1" fmla="*/ 0 h 173259"/>
              </a:gdLst>
              <a:ahLst/>
              <a:cxnLst>
                <a:cxn ang="0">
                  <a:pos x="connsiteX0" y="connsiteY0"/>
                </a:cxn>
                <a:cxn ang="0">
                  <a:pos x="connsiteX1" y="connsiteY1"/>
                </a:cxn>
              </a:cxnLst>
              <a:rect l="l" t="t" r="r" b="b"/>
              <a:pathLst>
                <a:path w="9525" h="173259">
                  <a:moveTo>
                    <a:pt x="0" y="173260"/>
                  </a:moveTo>
                  <a:lnTo>
                    <a:pt x="0" y="0"/>
                  </a:lnTo>
                </a:path>
              </a:pathLst>
            </a:custGeom>
            <a:ln w="12700" cap="flat">
              <a:solidFill>
                <a:srgbClr val="EFF5ED"/>
              </a:solidFill>
              <a:prstDash val="solid"/>
              <a:round/>
            </a:ln>
          </p:spPr>
          <p:txBody>
            <a:bodyPr rtlCol="0" anchor="ctr"/>
            <a:lstStyle/>
            <a:p>
              <a:endParaRPr lang="en-US"/>
            </a:p>
          </p:txBody>
        </p:sp>
        <p:sp>
          <p:nvSpPr>
            <p:cNvPr id="35" name="Freeform: Shape 34">
              <a:extLst>
                <a:ext uri="{FF2B5EF4-FFF2-40B4-BE49-F238E27FC236}">
                  <a16:creationId xmlns:a16="http://schemas.microsoft.com/office/drawing/2014/main" id="{53EA1240-D9A2-43AE-BC1B-42C6775E2602}"/>
                </a:ext>
              </a:extLst>
            </p:cNvPr>
            <p:cNvSpPr/>
            <p:nvPr/>
          </p:nvSpPr>
          <p:spPr>
            <a:xfrm>
              <a:off x="1456905" y="3162433"/>
              <a:ext cx="135826" cy="80009"/>
            </a:xfrm>
            <a:custGeom>
              <a:avLst/>
              <a:gdLst>
                <a:gd name="connsiteX0" fmla="*/ 0 w 135826"/>
                <a:gd name="connsiteY0" fmla="*/ 80010 h 80009"/>
                <a:gd name="connsiteX1" fmla="*/ 135827 w 135826"/>
                <a:gd name="connsiteY1" fmla="*/ 0 h 80009"/>
              </a:gdLst>
              <a:ahLst/>
              <a:cxnLst>
                <a:cxn ang="0">
                  <a:pos x="connsiteX0" y="connsiteY0"/>
                </a:cxn>
                <a:cxn ang="0">
                  <a:pos x="connsiteX1" y="connsiteY1"/>
                </a:cxn>
              </a:cxnLst>
              <a:rect l="l" t="t" r="r" b="b"/>
              <a:pathLst>
                <a:path w="135826" h="80009">
                  <a:moveTo>
                    <a:pt x="0" y="80010"/>
                  </a:moveTo>
                  <a:lnTo>
                    <a:pt x="135827" y="0"/>
                  </a:lnTo>
                </a:path>
              </a:pathLst>
            </a:custGeom>
            <a:ln w="12700" cap="flat">
              <a:solidFill>
                <a:srgbClr val="EFF5ED"/>
              </a:solidFill>
              <a:prstDash val="solid"/>
              <a:round/>
            </a:ln>
          </p:spPr>
          <p:txBody>
            <a:bodyPr rtlCol="0" anchor="ctr"/>
            <a:lstStyle/>
            <a:p>
              <a:endParaRPr lang="en-US"/>
            </a:p>
          </p:txBody>
        </p:sp>
        <p:sp>
          <p:nvSpPr>
            <p:cNvPr id="36" name="Freeform: Shape 35">
              <a:extLst>
                <a:ext uri="{FF2B5EF4-FFF2-40B4-BE49-F238E27FC236}">
                  <a16:creationId xmlns:a16="http://schemas.microsoft.com/office/drawing/2014/main" id="{5EB7FC2E-B885-4B26-9006-668D5B2FC3A7}"/>
                </a:ext>
              </a:extLst>
            </p:cNvPr>
            <p:cNvSpPr/>
            <p:nvPr/>
          </p:nvSpPr>
          <p:spPr>
            <a:xfrm>
              <a:off x="1597970" y="3375888"/>
              <a:ext cx="141065" cy="94011"/>
            </a:xfrm>
            <a:custGeom>
              <a:avLst/>
              <a:gdLst>
                <a:gd name="connsiteX0" fmla="*/ 0 w 141065"/>
                <a:gd name="connsiteY0" fmla="*/ 94012 h 94011"/>
                <a:gd name="connsiteX1" fmla="*/ 141065 w 141065"/>
                <a:gd name="connsiteY1" fmla="*/ 0 h 94011"/>
              </a:gdLst>
              <a:ahLst/>
              <a:cxnLst>
                <a:cxn ang="0">
                  <a:pos x="connsiteX0" y="connsiteY0"/>
                </a:cxn>
                <a:cxn ang="0">
                  <a:pos x="connsiteX1" y="connsiteY1"/>
                </a:cxn>
              </a:cxnLst>
              <a:rect l="l" t="t" r="r" b="b"/>
              <a:pathLst>
                <a:path w="141065" h="94011">
                  <a:moveTo>
                    <a:pt x="0" y="94012"/>
                  </a:moveTo>
                  <a:lnTo>
                    <a:pt x="141065" y="0"/>
                  </a:lnTo>
                </a:path>
              </a:pathLst>
            </a:custGeom>
            <a:ln w="12700" cap="flat">
              <a:solidFill>
                <a:srgbClr val="EFF5ED"/>
              </a:solidFill>
              <a:prstDash val="solid"/>
              <a:round/>
            </a:ln>
          </p:spPr>
          <p:txBody>
            <a:bodyPr rtlCol="0" anchor="ctr"/>
            <a:lstStyle/>
            <a:p>
              <a:endParaRPr lang="en-US"/>
            </a:p>
          </p:txBody>
        </p:sp>
        <p:sp>
          <p:nvSpPr>
            <p:cNvPr id="37" name="Freeform: Shape 36">
              <a:extLst>
                <a:ext uri="{FF2B5EF4-FFF2-40B4-BE49-F238E27FC236}">
                  <a16:creationId xmlns:a16="http://schemas.microsoft.com/office/drawing/2014/main" id="{37C1EF74-EEDD-4984-9BDA-B64B0913FE34}"/>
                </a:ext>
              </a:extLst>
            </p:cNvPr>
            <p:cNvSpPr/>
            <p:nvPr/>
          </p:nvSpPr>
          <p:spPr>
            <a:xfrm>
              <a:off x="1726844" y="3642493"/>
              <a:ext cx="135826" cy="79914"/>
            </a:xfrm>
            <a:custGeom>
              <a:avLst/>
              <a:gdLst>
                <a:gd name="connsiteX0" fmla="*/ 0 w 135826"/>
                <a:gd name="connsiteY0" fmla="*/ 79915 h 79914"/>
                <a:gd name="connsiteX1" fmla="*/ 135826 w 135826"/>
                <a:gd name="connsiteY1" fmla="*/ 0 h 79914"/>
              </a:gdLst>
              <a:ahLst/>
              <a:cxnLst>
                <a:cxn ang="0">
                  <a:pos x="connsiteX0" y="connsiteY0"/>
                </a:cxn>
                <a:cxn ang="0">
                  <a:pos x="connsiteX1" y="connsiteY1"/>
                </a:cxn>
              </a:cxnLst>
              <a:rect l="l" t="t" r="r" b="b"/>
              <a:pathLst>
                <a:path w="135826" h="79914">
                  <a:moveTo>
                    <a:pt x="0" y="79915"/>
                  </a:moveTo>
                  <a:lnTo>
                    <a:pt x="135826" y="0"/>
                  </a:lnTo>
                </a:path>
              </a:pathLst>
            </a:custGeom>
            <a:ln w="12700" cap="flat">
              <a:solidFill>
                <a:srgbClr val="EFF5ED"/>
              </a:solidFill>
              <a:prstDash val="solid"/>
              <a:round/>
            </a:ln>
          </p:spPr>
          <p:txBody>
            <a:bodyPr rtlCol="0" anchor="ctr"/>
            <a:lstStyle/>
            <a:p>
              <a:endParaRPr lang="en-US"/>
            </a:p>
          </p:txBody>
        </p:sp>
        <p:sp>
          <p:nvSpPr>
            <p:cNvPr id="38" name="Freeform: Shape 37">
              <a:extLst>
                <a:ext uri="{FF2B5EF4-FFF2-40B4-BE49-F238E27FC236}">
                  <a16:creationId xmlns:a16="http://schemas.microsoft.com/office/drawing/2014/main" id="{2C7E1CC8-9D0F-4DE1-B393-6E5F0E416F7A}"/>
                </a:ext>
              </a:extLst>
            </p:cNvPr>
            <p:cNvSpPr/>
            <p:nvPr/>
          </p:nvSpPr>
          <p:spPr>
            <a:xfrm>
              <a:off x="1715509" y="3375888"/>
              <a:ext cx="305562" cy="164496"/>
            </a:xfrm>
            <a:custGeom>
              <a:avLst/>
              <a:gdLst>
                <a:gd name="connsiteX0" fmla="*/ 0 w 305562"/>
                <a:gd name="connsiteY0" fmla="*/ 164497 h 164496"/>
                <a:gd name="connsiteX1" fmla="*/ 305562 w 305562"/>
                <a:gd name="connsiteY1" fmla="*/ 0 h 164496"/>
              </a:gdLst>
              <a:ahLst/>
              <a:cxnLst>
                <a:cxn ang="0">
                  <a:pos x="connsiteX0" y="connsiteY0"/>
                </a:cxn>
                <a:cxn ang="0">
                  <a:pos x="connsiteX1" y="connsiteY1"/>
                </a:cxn>
              </a:cxnLst>
              <a:rect l="l" t="t" r="r" b="b"/>
              <a:pathLst>
                <a:path w="305562" h="164496">
                  <a:moveTo>
                    <a:pt x="0" y="164497"/>
                  </a:moveTo>
                  <a:lnTo>
                    <a:pt x="305562" y="0"/>
                  </a:lnTo>
                </a:path>
              </a:pathLst>
            </a:custGeom>
            <a:ln w="12700" cap="flat">
              <a:solidFill>
                <a:srgbClr val="EFF5ED"/>
              </a:solidFill>
              <a:prstDash val="solid"/>
              <a:round/>
            </a:ln>
          </p:spPr>
          <p:txBody>
            <a:bodyPr rtlCol="0" anchor="ctr"/>
            <a:lstStyle/>
            <a:p>
              <a:endParaRPr lang="en-US"/>
            </a:p>
          </p:txBody>
        </p:sp>
        <p:sp>
          <p:nvSpPr>
            <p:cNvPr id="39" name="Freeform: Shape 38">
              <a:extLst>
                <a:ext uri="{FF2B5EF4-FFF2-40B4-BE49-F238E27FC236}">
                  <a16:creationId xmlns:a16="http://schemas.microsoft.com/office/drawing/2014/main" id="{D2DA3FC0-A22E-44FE-BEF5-66E910C711A1}"/>
                </a:ext>
              </a:extLst>
            </p:cNvPr>
            <p:cNvSpPr/>
            <p:nvPr/>
          </p:nvSpPr>
          <p:spPr>
            <a:xfrm>
              <a:off x="1597970" y="3234823"/>
              <a:ext cx="141065" cy="94011"/>
            </a:xfrm>
            <a:custGeom>
              <a:avLst/>
              <a:gdLst>
                <a:gd name="connsiteX0" fmla="*/ 0 w 141065"/>
                <a:gd name="connsiteY0" fmla="*/ 94012 h 94011"/>
                <a:gd name="connsiteX1" fmla="*/ 141065 w 141065"/>
                <a:gd name="connsiteY1" fmla="*/ 0 h 94011"/>
              </a:gdLst>
              <a:ahLst/>
              <a:cxnLst>
                <a:cxn ang="0">
                  <a:pos x="connsiteX0" y="connsiteY0"/>
                </a:cxn>
                <a:cxn ang="0">
                  <a:pos x="connsiteX1" y="connsiteY1"/>
                </a:cxn>
              </a:cxnLst>
              <a:rect l="l" t="t" r="r" b="b"/>
              <a:pathLst>
                <a:path w="141065" h="94011">
                  <a:moveTo>
                    <a:pt x="0" y="94012"/>
                  </a:moveTo>
                  <a:lnTo>
                    <a:pt x="141065" y="0"/>
                  </a:lnTo>
                </a:path>
              </a:pathLst>
            </a:custGeom>
            <a:ln w="12700" cap="flat">
              <a:solidFill>
                <a:srgbClr val="EFF5ED"/>
              </a:solidFill>
              <a:prstDash val="solid"/>
              <a:round/>
            </a:ln>
          </p:spPr>
          <p:txBody>
            <a:bodyPr rtlCol="0" anchor="ctr"/>
            <a:lstStyle/>
            <a:p>
              <a:endParaRPr lang="en-US"/>
            </a:p>
          </p:txBody>
        </p:sp>
        <p:sp>
          <p:nvSpPr>
            <p:cNvPr id="40" name="Freeform: Shape 39">
              <a:extLst>
                <a:ext uri="{FF2B5EF4-FFF2-40B4-BE49-F238E27FC236}">
                  <a16:creationId xmlns:a16="http://schemas.microsoft.com/office/drawing/2014/main" id="{879FA7BE-376C-4B96-B677-88A2368E7981}"/>
                </a:ext>
              </a:extLst>
            </p:cNvPr>
            <p:cNvSpPr/>
            <p:nvPr/>
          </p:nvSpPr>
          <p:spPr>
            <a:xfrm>
              <a:off x="1456905" y="2670657"/>
              <a:ext cx="564165" cy="1128331"/>
            </a:xfrm>
            <a:custGeom>
              <a:avLst/>
              <a:gdLst>
                <a:gd name="connsiteX0" fmla="*/ 564166 w 564165"/>
                <a:gd name="connsiteY0" fmla="*/ 94012 h 1128331"/>
                <a:gd name="connsiteX1" fmla="*/ 423196 w 564165"/>
                <a:gd name="connsiteY1" fmla="*/ 0 h 1128331"/>
                <a:gd name="connsiteX2" fmla="*/ 141065 w 564165"/>
                <a:gd name="connsiteY2" fmla="*/ 164497 h 1128331"/>
                <a:gd name="connsiteX3" fmla="*/ 141065 w 564165"/>
                <a:gd name="connsiteY3" fmla="*/ 351377 h 1128331"/>
                <a:gd name="connsiteX4" fmla="*/ 0 w 564165"/>
                <a:gd name="connsiteY4" fmla="*/ 423101 h 1128331"/>
                <a:gd name="connsiteX5" fmla="*/ 0 w 564165"/>
                <a:gd name="connsiteY5" fmla="*/ 570262 h 1128331"/>
                <a:gd name="connsiteX6" fmla="*/ 0 w 564165"/>
                <a:gd name="connsiteY6" fmla="*/ 705231 h 1128331"/>
                <a:gd name="connsiteX7" fmla="*/ 141065 w 564165"/>
                <a:gd name="connsiteY7" fmla="*/ 799243 h 1128331"/>
                <a:gd name="connsiteX8" fmla="*/ 141065 w 564165"/>
                <a:gd name="connsiteY8" fmla="*/ 963835 h 1128331"/>
                <a:gd name="connsiteX9" fmla="*/ 423196 w 564165"/>
                <a:gd name="connsiteY9" fmla="*/ 1128332 h 1128331"/>
                <a:gd name="connsiteX10" fmla="*/ 564166 w 564165"/>
                <a:gd name="connsiteY10" fmla="*/ 1052798 h 1128331"/>
                <a:gd name="connsiteX11" fmla="*/ 564166 w 564165"/>
                <a:gd name="connsiteY11" fmla="*/ 564166 h 1128331"/>
                <a:gd name="connsiteX12" fmla="*/ 423196 w 564165"/>
                <a:gd name="connsiteY12" fmla="*/ 493681 h 1128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4165" h="1128331">
                  <a:moveTo>
                    <a:pt x="564166" y="94012"/>
                  </a:moveTo>
                  <a:lnTo>
                    <a:pt x="423196" y="0"/>
                  </a:lnTo>
                  <a:lnTo>
                    <a:pt x="141065" y="164497"/>
                  </a:lnTo>
                  <a:lnTo>
                    <a:pt x="141065" y="351377"/>
                  </a:lnTo>
                  <a:lnTo>
                    <a:pt x="0" y="423101"/>
                  </a:lnTo>
                  <a:lnTo>
                    <a:pt x="0" y="570262"/>
                  </a:lnTo>
                  <a:lnTo>
                    <a:pt x="0" y="705231"/>
                  </a:lnTo>
                  <a:lnTo>
                    <a:pt x="141065" y="799243"/>
                  </a:lnTo>
                  <a:lnTo>
                    <a:pt x="141065" y="963835"/>
                  </a:lnTo>
                  <a:lnTo>
                    <a:pt x="423196" y="1128332"/>
                  </a:lnTo>
                  <a:lnTo>
                    <a:pt x="564166" y="1052798"/>
                  </a:lnTo>
                  <a:lnTo>
                    <a:pt x="564166" y="564166"/>
                  </a:lnTo>
                  <a:lnTo>
                    <a:pt x="423196" y="493681"/>
                  </a:lnTo>
                </a:path>
              </a:pathLst>
            </a:custGeom>
            <a:noFill/>
            <a:ln w="12700" cap="flat">
              <a:solidFill>
                <a:srgbClr val="EFF5ED"/>
              </a:solidFill>
              <a:prstDash val="solid"/>
              <a:round/>
            </a:ln>
          </p:spPr>
          <p:txBody>
            <a:bodyPr rtlCol="0" anchor="ctr"/>
            <a:lstStyle/>
            <a:p>
              <a:endParaRPr lang="en-US"/>
            </a:p>
          </p:txBody>
        </p:sp>
        <p:sp>
          <p:nvSpPr>
            <p:cNvPr id="41" name="Freeform: Shape 40">
              <a:extLst>
                <a:ext uri="{FF2B5EF4-FFF2-40B4-BE49-F238E27FC236}">
                  <a16:creationId xmlns:a16="http://schemas.microsoft.com/office/drawing/2014/main" id="{BD5227B4-AAF2-4A82-A0B7-F17F58465330}"/>
                </a:ext>
              </a:extLst>
            </p:cNvPr>
            <p:cNvSpPr/>
            <p:nvPr/>
          </p:nvSpPr>
          <p:spPr>
            <a:xfrm>
              <a:off x="1739036" y="3234823"/>
              <a:ext cx="141065" cy="211550"/>
            </a:xfrm>
            <a:custGeom>
              <a:avLst/>
              <a:gdLst>
                <a:gd name="connsiteX0" fmla="*/ 141065 w 141065"/>
                <a:gd name="connsiteY0" fmla="*/ 211550 h 211550"/>
                <a:gd name="connsiteX1" fmla="*/ 141065 w 141065"/>
                <a:gd name="connsiteY1" fmla="*/ 94012 h 211550"/>
                <a:gd name="connsiteX2" fmla="*/ 0 w 141065"/>
                <a:gd name="connsiteY2" fmla="*/ 0 h 211550"/>
              </a:gdLst>
              <a:ahLst/>
              <a:cxnLst>
                <a:cxn ang="0">
                  <a:pos x="connsiteX0" y="connsiteY0"/>
                </a:cxn>
                <a:cxn ang="0">
                  <a:pos x="connsiteX1" y="connsiteY1"/>
                </a:cxn>
                <a:cxn ang="0">
                  <a:pos x="connsiteX2" y="connsiteY2"/>
                </a:cxn>
              </a:cxnLst>
              <a:rect l="l" t="t" r="r" b="b"/>
              <a:pathLst>
                <a:path w="141065" h="211550">
                  <a:moveTo>
                    <a:pt x="141065" y="211550"/>
                  </a:moveTo>
                  <a:lnTo>
                    <a:pt x="141065" y="94012"/>
                  </a:lnTo>
                  <a:lnTo>
                    <a:pt x="0" y="0"/>
                  </a:lnTo>
                </a:path>
              </a:pathLst>
            </a:custGeom>
            <a:noFill/>
            <a:ln w="12700" cap="flat">
              <a:solidFill>
                <a:srgbClr val="EFF5ED"/>
              </a:solidFill>
              <a:prstDash val="solid"/>
              <a:round/>
            </a:ln>
          </p:spPr>
          <p:txBody>
            <a:bodyPr rtlCol="0" anchor="ctr"/>
            <a:lstStyle/>
            <a:p>
              <a:endParaRPr lang="en-US"/>
            </a:p>
          </p:txBody>
        </p:sp>
        <p:sp>
          <p:nvSpPr>
            <p:cNvPr id="42" name="Freeform: Shape 41">
              <a:extLst>
                <a:ext uri="{FF2B5EF4-FFF2-40B4-BE49-F238E27FC236}">
                  <a16:creationId xmlns:a16="http://schemas.microsoft.com/office/drawing/2014/main" id="{BB7607D1-9F30-4BE9-90EF-206B34CD2676}"/>
                </a:ext>
              </a:extLst>
            </p:cNvPr>
            <p:cNvSpPr/>
            <p:nvPr/>
          </p:nvSpPr>
          <p:spPr>
            <a:xfrm>
              <a:off x="2021071" y="2759144"/>
              <a:ext cx="9525" cy="511016"/>
            </a:xfrm>
            <a:custGeom>
              <a:avLst/>
              <a:gdLst>
                <a:gd name="connsiteX0" fmla="*/ 0 w 9525"/>
                <a:gd name="connsiteY0" fmla="*/ 511016 h 511016"/>
                <a:gd name="connsiteX1" fmla="*/ 0 w 9525"/>
                <a:gd name="connsiteY1" fmla="*/ 0 h 511016"/>
              </a:gdLst>
              <a:ahLst/>
              <a:cxnLst>
                <a:cxn ang="0">
                  <a:pos x="connsiteX0" y="connsiteY0"/>
                </a:cxn>
                <a:cxn ang="0">
                  <a:pos x="connsiteX1" y="connsiteY1"/>
                </a:cxn>
              </a:cxnLst>
              <a:rect l="l" t="t" r="r" b="b"/>
              <a:pathLst>
                <a:path w="9525" h="511016">
                  <a:moveTo>
                    <a:pt x="0" y="511016"/>
                  </a:moveTo>
                  <a:lnTo>
                    <a:pt x="0" y="0"/>
                  </a:lnTo>
                </a:path>
              </a:pathLst>
            </a:custGeom>
            <a:ln w="12700" cap="flat">
              <a:solidFill>
                <a:srgbClr val="EFF5ED"/>
              </a:solidFill>
              <a:prstDash val="solid"/>
              <a:round/>
            </a:ln>
          </p:spPr>
          <p:txBody>
            <a:bodyPr rtlCol="0" anchor="ctr"/>
            <a:lstStyle/>
            <a:p>
              <a:endParaRPr lang="en-US"/>
            </a:p>
          </p:txBody>
        </p:sp>
        <p:sp>
          <p:nvSpPr>
            <p:cNvPr id="43" name="Freeform: Shape 42">
              <a:extLst>
                <a:ext uri="{FF2B5EF4-FFF2-40B4-BE49-F238E27FC236}">
                  <a16:creationId xmlns:a16="http://schemas.microsoft.com/office/drawing/2014/main" id="{2B72D81F-13E0-4DA2-A09A-2AFA743F254F}"/>
                </a:ext>
              </a:extLst>
            </p:cNvPr>
            <p:cNvSpPr/>
            <p:nvPr/>
          </p:nvSpPr>
          <p:spPr>
            <a:xfrm>
              <a:off x="2084507" y="3075279"/>
              <a:ext cx="664273" cy="664368"/>
            </a:xfrm>
            <a:custGeom>
              <a:avLst/>
              <a:gdLst>
                <a:gd name="connsiteX0" fmla="*/ 96679 w 664273"/>
                <a:gd name="connsiteY0" fmla="*/ 566452 h 664368"/>
                <a:gd name="connsiteX1" fmla="*/ 112395 w 664273"/>
                <a:gd name="connsiteY1" fmla="*/ 579596 h 664368"/>
                <a:gd name="connsiteX2" fmla="*/ 128111 w 664273"/>
                <a:gd name="connsiteY2" fmla="*/ 592741 h 664368"/>
                <a:gd name="connsiteX3" fmla="*/ 143923 w 664273"/>
                <a:gd name="connsiteY3" fmla="*/ 605885 h 664368"/>
                <a:gd name="connsiteX4" fmla="*/ 227362 w 664273"/>
                <a:gd name="connsiteY4" fmla="*/ 545116 h 664368"/>
                <a:gd name="connsiteX5" fmla="*/ 297275 w 664273"/>
                <a:gd name="connsiteY5" fmla="*/ 566833 h 664368"/>
                <a:gd name="connsiteX6" fmla="*/ 331280 w 664273"/>
                <a:gd name="connsiteY6" fmla="*/ 664369 h 664368"/>
                <a:gd name="connsiteX7" fmla="*/ 351758 w 664273"/>
                <a:gd name="connsiteY7" fmla="*/ 662559 h 664368"/>
                <a:gd name="connsiteX8" fmla="*/ 372142 w 664273"/>
                <a:gd name="connsiteY8" fmla="*/ 660654 h 664368"/>
                <a:gd name="connsiteX9" fmla="*/ 392525 w 664273"/>
                <a:gd name="connsiteY9" fmla="*/ 658844 h 664368"/>
                <a:gd name="connsiteX10" fmla="*/ 408527 w 664273"/>
                <a:gd name="connsiteY10" fmla="*/ 556546 h 664368"/>
                <a:gd name="connsiteX11" fmla="*/ 473107 w 664273"/>
                <a:gd name="connsiteY11" fmla="*/ 522637 h 664368"/>
                <a:gd name="connsiteX12" fmla="*/ 566452 w 664273"/>
                <a:gd name="connsiteY12" fmla="*/ 567690 h 664368"/>
                <a:gd name="connsiteX13" fmla="*/ 579596 w 664273"/>
                <a:gd name="connsiteY13" fmla="*/ 551974 h 664368"/>
                <a:gd name="connsiteX14" fmla="*/ 592741 w 664273"/>
                <a:gd name="connsiteY14" fmla="*/ 536162 h 664368"/>
                <a:gd name="connsiteX15" fmla="*/ 605885 w 664273"/>
                <a:gd name="connsiteY15" fmla="*/ 520446 h 664368"/>
                <a:gd name="connsiteX16" fmla="*/ 544830 w 664273"/>
                <a:gd name="connsiteY16" fmla="*/ 436721 h 664368"/>
                <a:gd name="connsiteX17" fmla="*/ 566547 w 664273"/>
                <a:gd name="connsiteY17" fmla="*/ 367189 h 664368"/>
                <a:gd name="connsiteX18" fmla="*/ 664274 w 664273"/>
                <a:gd name="connsiteY18" fmla="*/ 333089 h 664368"/>
                <a:gd name="connsiteX19" fmla="*/ 662464 w 664273"/>
                <a:gd name="connsiteY19" fmla="*/ 312611 h 664368"/>
                <a:gd name="connsiteX20" fmla="*/ 660654 w 664273"/>
                <a:gd name="connsiteY20" fmla="*/ 292227 h 664368"/>
                <a:gd name="connsiteX21" fmla="*/ 658749 w 664273"/>
                <a:gd name="connsiteY21" fmla="*/ 271748 h 664368"/>
                <a:gd name="connsiteX22" fmla="*/ 556641 w 664273"/>
                <a:gd name="connsiteY22" fmla="*/ 255746 h 664368"/>
                <a:gd name="connsiteX23" fmla="*/ 522732 w 664273"/>
                <a:gd name="connsiteY23" fmla="*/ 190881 h 664368"/>
                <a:gd name="connsiteX24" fmla="*/ 567595 w 664273"/>
                <a:gd name="connsiteY24" fmla="*/ 97917 h 664368"/>
                <a:gd name="connsiteX25" fmla="*/ 551878 w 664273"/>
                <a:gd name="connsiteY25" fmla="*/ 84773 h 664368"/>
                <a:gd name="connsiteX26" fmla="*/ 536067 w 664273"/>
                <a:gd name="connsiteY26" fmla="*/ 71628 h 664368"/>
                <a:gd name="connsiteX27" fmla="*/ 520541 w 664273"/>
                <a:gd name="connsiteY27" fmla="*/ 58483 h 664368"/>
                <a:gd name="connsiteX28" fmla="*/ 437293 w 664273"/>
                <a:gd name="connsiteY28" fmla="*/ 119253 h 664368"/>
                <a:gd name="connsiteX29" fmla="*/ 367094 w 664273"/>
                <a:gd name="connsiteY29" fmla="*/ 97155 h 664368"/>
                <a:gd name="connsiteX30" fmla="*/ 333185 w 664273"/>
                <a:gd name="connsiteY30" fmla="*/ 0 h 664368"/>
                <a:gd name="connsiteX31" fmla="*/ 312801 w 664273"/>
                <a:gd name="connsiteY31" fmla="*/ 1905 h 664368"/>
                <a:gd name="connsiteX32" fmla="*/ 292322 w 664273"/>
                <a:gd name="connsiteY32" fmla="*/ 3715 h 664368"/>
                <a:gd name="connsiteX33" fmla="*/ 271844 w 664273"/>
                <a:gd name="connsiteY33" fmla="*/ 5620 h 664368"/>
                <a:gd name="connsiteX34" fmla="*/ 256032 w 664273"/>
                <a:gd name="connsiteY34" fmla="*/ 107061 h 664368"/>
                <a:gd name="connsiteX35" fmla="*/ 190500 w 664273"/>
                <a:gd name="connsiteY35" fmla="*/ 141351 h 664368"/>
                <a:gd name="connsiteX36" fmla="*/ 98012 w 664273"/>
                <a:gd name="connsiteY36" fmla="*/ 96774 h 664368"/>
                <a:gd name="connsiteX37" fmla="*/ 84868 w 664273"/>
                <a:gd name="connsiteY37" fmla="*/ 112490 h 664368"/>
                <a:gd name="connsiteX38" fmla="*/ 71723 w 664273"/>
                <a:gd name="connsiteY38" fmla="*/ 128206 h 664368"/>
                <a:gd name="connsiteX39" fmla="*/ 58579 w 664273"/>
                <a:gd name="connsiteY39" fmla="*/ 144018 h 664368"/>
                <a:gd name="connsiteX40" fmla="*/ 119158 w 664273"/>
                <a:gd name="connsiteY40" fmla="*/ 226981 h 664368"/>
                <a:gd name="connsiteX41" fmla="*/ 97155 w 664273"/>
                <a:gd name="connsiteY41" fmla="*/ 297561 h 664368"/>
                <a:gd name="connsiteX42" fmla="*/ 0 w 664273"/>
                <a:gd name="connsiteY42" fmla="*/ 330994 h 664368"/>
                <a:gd name="connsiteX43" fmla="*/ 1810 w 664273"/>
                <a:gd name="connsiteY43" fmla="*/ 351377 h 664368"/>
                <a:gd name="connsiteX44" fmla="*/ 3620 w 664273"/>
                <a:gd name="connsiteY44" fmla="*/ 371856 h 664368"/>
                <a:gd name="connsiteX45" fmla="*/ 5525 w 664273"/>
                <a:gd name="connsiteY45" fmla="*/ 392240 h 664368"/>
                <a:gd name="connsiteX46" fmla="*/ 107156 w 664273"/>
                <a:gd name="connsiteY46" fmla="*/ 408146 h 664368"/>
                <a:gd name="connsiteX47" fmla="*/ 141446 w 664273"/>
                <a:gd name="connsiteY47" fmla="*/ 473297 h 664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664273" h="664368">
                  <a:moveTo>
                    <a:pt x="96679" y="566452"/>
                  </a:moveTo>
                  <a:lnTo>
                    <a:pt x="112395" y="579596"/>
                  </a:lnTo>
                  <a:lnTo>
                    <a:pt x="128111" y="592741"/>
                  </a:lnTo>
                  <a:lnTo>
                    <a:pt x="143923" y="605885"/>
                  </a:lnTo>
                  <a:lnTo>
                    <a:pt x="227362" y="545116"/>
                  </a:lnTo>
                  <a:cubicBezTo>
                    <a:pt x="249393" y="555946"/>
                    <a:pt x="272987" y="563270"/>
                    <a:pt x="297275" y="566833"/>
                  </a:cubicBezTo>
                  <a:lnTo>
                    <a:pt x="331280" y="664369"/>
                  </a:lnTo>
                  <a:lnTo>
                    <a:pt x="351758" y="662559"/>
                  </a:lnTo>
                  <a:lnTo>
                    <a:pt x="372142" y="660654"/>
                  </a:lnTo>
                  <a:lnTo>
                    <a:pt x="392525" y="658844"/>
                  </a:lnTo>
                  <a:lnTo>
                    <a:pt x="408527" y="556546"/>
                  </a:lnTo>
                  <a:cubicBezTo>
                    <a:pt x="431692" y="548688"/>
                    <a:pt x="453485" y="537239"/>
                    <a:pt x="473107" y="522637"/>
                  </a:cubicBezTo>
                  <a:lnTo>
                    <a:pt x="566452" y="567690"/>
                  </a:lnTo>
                  <a:lnTo>
                    <a:pt x="579596" y="551974"/>
                  </a:lnTo>
                  <a:lnTo>
                    <a:pt x="592741" y="536162"/>
                  </a:lnTo>
                  <a:lnTo>
                    <a:pt x="605885" y="520446"/>
                  </a:lnTo>
                  <a:lnTo>
                    <a:pt x="544830" y="436721"/>
                  </a:lnTo>
                  <a:cubicBezTo>
                    <a:pt x="555641" y="414814"/>
                    <a:pt x="562966" y="391354"/>
                    <a:pt x="566547" y="367189"/>
                  </a:cubicBezTo>
                  <a:lnTo>
                    <a:pt x="664274" y="333089"/>
                  </a:lnTo>
                  <a:lnTo>
                    <a:pt x="662464" y="312611"/>
                  </a:lnTo>
                  <a:lnTo>
                    <a:pt x="660654" y="292227"/>
                  </a:lnTo>
                  <a:lnTo>
                    <a:pt x="658749" y="271748"/>
                  </a:lnTo>
                  <a:lnTo>
                    <a:pt x="556641" y="255746"/>
                  </a:lnTo>
                  <a:cubicBezTo>
                    <a:pt x="548821" y="232477"/>
                    <a:pt x="537372" y="210588"/>
                    <a:pt x="522732" y="190881"/>
                  </a:cubicBezTo>
                  <a:lnTo>
                    <a:pt x="567595" y="97917"/>
                  </a:lnTo>
                  <a:lnTo>
                    <a:pt x="551878" y="84773"/>
                  </a:lnTo>
                  <a:lnTo>
                    <a:pt x="536067" y="71628"/>
                  </a:lnTo>
                  <a:lnTo>
                    <a:pt x="520541" y="58483"/>
                  </a:lnTo>
                  <a:lnTo>
                    <a:pt x="437293" y="119253"/>
                  </a:lnTo>
                  <a:cubicBezTo>
                    <a:pt x="415195" y="108263"/>
                    <a:pt x="391506" y="100807"/>
                    <a:pt x="367094" y="97155"/>
                  </a:cubicBezTo>
                  <a:lnTo>
                    <a:pt x="333185" y="0"/>
                  </a:lnTo>
                  <a:lnTo>
                    <a:pt x="312801" y="1905"/>
                  </a:lnTo>
                  <a:lnTo>
                    <a:pt x="292322" y="3715"/>
                  </a:lnTo>
                  <a:lnTo>
                    <a:pt x="271844" y="5620"/>
                  </a:lnTo>
                  <a:lnTo>
                    <a:pt x="256032" y="107061"/>
                  </a:lnTo>
                  <a:cubicBezTo>
                    <a:pt x="232524" y="114991"/>
                    <a:pt x="210417" y="126562"/>
                    <a:pt x="190500" y="141351"/>
                  </a:cubicBezTo>
                  <a:lnTo>
                    <a:pt x="98012" y="96774"/>
                  </a:lnTo>
                  <a:lnTo>
                    <a:pt x="84868" y="112490"/>
                  </a:lnTo>
                  <a:lnTo>
                    <a:pt x="71723" y="128206"/>
                  </a:lnTo>
                  <a:lnTo>
                    <a:pt x="58579" y="144018"/>
                  </a:lnTo>
                  <a:lnTo>
                    <a:pt x="119158" y="226981"/>
                  </a:lnTo>
                  <a:cubicBezTo>
                    <a:pt x="108137" y="249193"/>
                    <a:pt x="100717" y="273015"/>
                    <a:pt x="97155" y="297561"/>
                  </a:cubicBezTo>
                  <a:lnTo>
                    <a:pt x="0" y="330994"/>
                  </a:lnTo>
                  <a:lnTo>
                    <a:pt x="1810" y="351377"/>
                  </a:lnTo>
                  <a:lnTo>
                    <a:pt x="3620" y="371856"/>
                  </a:lnTo>
                  <a:lnTo>
                    <a:pt x="5525" y="392240"/>
                  </a:lnTo>
                  <a:lnTo>
                    <a:pt x="107156" y="408146"/>
                  </a:lnTo>
                  <a:cubicBezTo>
                    <a:pt x="115072" y="431540"/>
                    <a:pt x="126644" y="453533"/>
                    <a:pt x="141446" y="473297"/>
                  </a:cubicBezTo>
                  <a:close/>
                </a:path>
              </a:pathLst>
            </a:custGeom>
            <a:noFill/>
            <a:ln w="12700" cap="flat">
              <a:solidFill>
                <a:srgbClr val="EFF5ED"/>
              </a:solidFill>
              <a:prstDash val="solid"/>
              <a:round/>
            </a:ln>
          </p:spPr>
          <p:txBody>
            <a:bodyPr rtlCol="0" anchor="ctr"/>
            <a:lstStyle/>
            <a:p>
              <a:endParaRPr lang="en-US"/>
            </a:p>
          </p:txBody>
        </p:sp>
        <p:sp>
          <p:nvSpPr>
            <p:cNvPr id="44" name="Freeform: Shape 43">
              <a:extLst>
                <a:ext uri="{FF2B5EF4-FFF2-40B4-BE49-F238E27FC236}">
                  <a16:creationId xmlns:a16="http://schemas.microsoft.com/office/drawing/2014/main" id="{DAEF20C3-48EC-43CC-A5EE-9D38A60E6AE3}"/>
                </a:ext>
              </a:extLst>
            </p:cNvPr>
            <p:cNvSpPr/>
            <p:nvPr/>
          </p:nvSpPr>
          <p:spPr>
            <a:xfrm>
              <a:off x="2284342" y="3275209"/>
              <a:ext cx="264604" cy="264604"/>
            </a:xfrm>
            <a:custGeom>
              <a:avLst/>
              <a:gdLst>
                <a:gd name="connsiteX0" fmla="*/ 264605 w 264604"/>
                <a:gd name="connsiteY0" fmla="*/ 132302 h 264604"/>
                <a:gd name="connsiteX1" fmla="*/ 132302 w 264604"/>
                <a:gd name="connsiteY1" fmla="*/ 264605 h 264604"/>
                <a:gd name="connsiteX2" fmla="*/ 0 w 264604"/>
                <a:gd name="connsiteY2" fmla="*/ 132302 h 264604"/>
                <a:gd name="connsiteX3" fmla="*/ 132302 w 264604"/>
                <a:gd name="connsiteY3" fmla="*/ 0 h 264604"/>
                <a:gd name="connsiteX4" fmla="*/ 264605 w 264604"/>
                <a:gd name="connsiteY4" fmla="*/ 132302 h 2646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4604" h="264604">
                  <a:moveTo>
                    <a:pt x="264605" y="132302"/>
                  </a:moveTo>
                  <a:cubicBezTo>
                    <a:pt x="264605" y="205371"/>
                    <a:pt x="205371" y="264605"/>
                    <a:pt x="132302" y="264605"/>
                  </a:cubicBezTo>
                  <a:cubicBezTo>
                    <a:pt x="59234" y="264605"/>
                    <a:pt x="0" y="205371"/>
                    <a:pt x="0" y="132302"/>
                  </a:cubicBezTo>
                  <a:cubicBezTo>
                    <a:pt x="0" y="59234"/>
                    <a:pt x="59234" y="0"/>
                    <a:pt x="132302" y="0"/>
                  </a:cubicBezTo>
                  <a:cubicBezTo>
                    <a:pt x="205371" y="0"/>
                    <a:pt x="264605" y="59234"/>
                    <a:pt x="264605" y="132302"/>
                  </a:cubicBezTo>
                  <a:close/>
                </a:path>
              </a:pathLst>
            </a:custGeom>
            <a:noFill/>
            <a:ln w="12700" cap="flat">
              <a:solidFill>
                <a:srgbClr val="FF9900"/>
              </a:solidFill>
              <a:prstDash val="solid"/>
              <a:round/>
            </a:ln>
          </p:spPr>
          <p:txBody>
            <a:bodyPr rtlCol="0" anchor="ctr"/>
            <a:lstStyle/>
            <a:p>
              <a:endParaRPr lang="en-US"/>
            </a:p>
          </p:txBody>
        </p:sp>
        <p:sp>
          <p:nvSpPr>
            <p:cNvPr id="45" name="Freeform: Shape 44">
              <a:extLst>
                <a:ext uri="{FF2B5EF4-FFF2-40B4-BE49-F238E27FC236}">
                  <a16:creationId xmlns:a16="http://schemas.microsoft.com/office/drawing/2014/main" id="{77F7EB2F-F3CD-43BE-AE5F-D6EA52FF96C9}"/>
                </a:ext>
              </a:extLst>
            </p:cNvPr>
            <p:cNvSpPr/>
            <p:nvPr/>
          </p:nvSpPr>
          <p:spPr>
            <a:xfrm>
              <a:off x="2061171" y="2727711"/>
              <a:ext cx="225266" cy="435578"/>
            </a:xfrm>
            <a:custGeom>
              <a:avLst/>
              <a:gdLst>
                <a:gd name="connsiteX0" fmla="*/ 0 w 225266"/>
                <a:gd name="connsiteY0" fmla="*/ 380333 h 435578"/>
                <a:gd name="connsiteX1" fmla="*/ 29527 w 225266"/>
                <a:gd name="connsiteY1" fmla="*/ 435578 h 435578"/>
                <a:gd name="connsiteX2" fmla="*/ 43434 w 225266"/>
                <a:gd name="connsiteY2" fmla="*/ 432340 h 435578"/>
                <a:gd name="connsiteX3" fmla="*/ 57245 w 225266"/>
                <a:gd name="connsiteY3" fmla="*/ 429006 h 435578"/>
                <a:gd name="connsiteX4" fmla="*/ 71152 w 225266"/>
                <a:gd name="connsiteY4" fmla="*/ 425672 h 435578"/>
                <a:gd name="connsiteX5" fmla="*/ 71914 w 225266"/>
                <a:gd name="connsiteY5" fmla="*/ 353759 h 435578"/>
                <a:gd name="connsiteX6" fmla="*/ 112967 w 225266"/>
                <a:gd name="connsiteY6" fmla="*/ 324041 h 435578"/>
                <a:gd name="connsiteX7" fmla="*/ 181642 w 225266"/>
                <a:gd name="connsiteY7" fmla="*/ 345758 h 435578"/>
                <a:gd name="connsiteX8" fmla="*/ 189071 w 225266"/>
                <a:gd name="connsiteY8" fmla="*/ 333566 h 435578"/>
                <a:gd name="connsiteX9" fmla="*/ 196596 w 225266"/>
                <a:gd name="connsiteY9" fmla="*/ 321469 h 435578"/>
                <a:gd name="connsiteX10" fmla="*/ 204025 w 225266"/>
                <a:gd name="connsiteY10" fmla="*/ 309277 h 435578"/>
                <a:gd name="connsiteX11" fmla="*/ 153352 w 225266"/>
                <a:gd name="connsiteY11" fmla="*/ 257747 h 435578"/>
                <a:gd name="connsiteX12" fmla="*/ 161449 w 225266"/>
                <a:gd name="connsiteY12" fmla="*/ 207740 h 435578"/>
                <a:gd name="connsiteX13" fmla="*/ 225266 w 225266"/>
                <a:gd name="connsiteY13" fmla="*/ 174593 h 435578"/>
                <a:gd name="connsiteX14" fmla="*/ 221932 w 225266"/>
                <a:gd name="connsiteY14" fmla="*/ 160687 h 435578"/>
                <a:gd name="connsiteX15" fmla="*/ 218599 w 225266"/>
                <a:gd name="connsiteY15" fmla="*/ 146876 h 435578"/>
                <a:gd name="connsiteX16" fmla="*/ 215360 w 225266"/>
                <a:gd name="connsiteY16" fmla="*/ 132969 h 435578"/>
                <a:gd name="connsiteX17" fmla="*/ 143827 w 225266"/>
                <a:gd name="connsiteY17" fmla="*/ 132112 h 435578"/>
                <a:gd name="connsiteX18" fmla="*/ 114014 w 225266"/>
                <a:gd name="connsiteY18" fmla="*/ 90869 h 435578"/>
                <a:gd name="connsiteX19" fmla="*/ 135636 w 225266"/>
                <a:gd name="connsiteY19" fmla="*/ 22479 h 435578"/>
                <a:gd name="connsiteX20" fmla="*/ 123539 w 225266"/>
                <a:gd name="connsiteY20" fmla="*/ 14954 h 435578"/>
                <a:gd name="connsiteX21" fmla="*/ 111347 w 225266"/>
                <a:gd name="connsiteY21" fmla="*/ 7525 h 435578"/>
                <a:gd name="connsiteX22" fmla="*/ 99250 w 225266"/>
                <a:gd name="connsiteY22" fmla="*/ 0 h 435578"/>
                <a:gd name="connsiteX23" fmla="*/ 47815 w 225266"/>
                <a:gd name="connsiteY23" fmla="*/ 49911 h 435578"/>
                <a:gd name="connsiteX24" fmla="*/ 952 w 225266"/>
                <a:gd name="connsiteY24" fmla="*/ 41910 h 435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25266" h="435578">
                  <a:moveTo>
                    <a:pt x="0" y="380333"/>
                  </a:moveTo>
                  <a:lnTo>
                    <a:pt x="29527" y="435578"/>
                  </a:lnTo>
                  <a:lnTo>
                    <a:pt x="43434" y="432340"/>
                  </a:lnTo>
                  <a:lnTo>
                    <a:pt x="57245" y="429006"/>
                  </a:lnTo>
                  <a:lnTo>
                    <a:pt x="71152" y="425672"/>
                  </a:lnTo>
                  <a:lnTo>
                    <a:pt x="71914" y="353759"/>
                  </a:lnTo>
                  <a:cubicBezTo>
                    <a:pt x="87054" y="346037"/>
                    <a:pt x="100902" y="336012"/>
                    <a:pt x="112967" y="324041"/>
                  </a:cubicBezTo>
                  <a:lnTo>
                    <a:pt x="181642" y="345758"/>
                  </a:lnTo>
                  <a:lnTo>
                    <a:pt x="189071" y="333566"/>
                  </a:lnTo>
                  <a:lnTo>
                    <a:pt x="196596" y="321469"/>
                  </a:lnTo>
                  <a:lnTo>
                    <a:pt x="204025" y="309277"/>
                  </a:lnTo>
                  <a:lnTo>
                    <a:pt x="153352" y="257747"/>
                  </a:lnTo>
                  <a:cubicBezTo>
                    <a:pt x="158620" y="241596"/>
                    <a:pt x="161344" y="224727"/>
                    <a:pt x="161449" y="207740"/>
                  </a:cubicBezTo>
                  <a:lnTo>
                    <a:pt x="225266" y="174593"/>
                  </a:lnTo>
                  <a:lnTo>
                    <a:pt x="221932" y="160687"/>
                  </a:lnTo>
                  <a:lnTo>
                    <a:pt x="218599" y="146876"/>
                  </a:lnTo>
                  <a:lnTo>
                    <a:pt x="215360" y="132969"/>
                  </a:lnTo>
                  <a:lnTo>
                    <a:pt x="143827" y="132112"/>
                  </a:lnTo>
                  <a:cubicBezTo>
                    <a:pt x="136084" y="116904"/>
                    <a:pt x="126025" y="102991"/>
                    <a:pt x="114014" y="90869"/>
                  </a:cubicBezTo>
                  <a:lnTo>
                    <a:pt x="135636" y="22479"/>
                  </a:lnTo>
                  <a:lnTo>
                    <a:pt x="123539" y="14954"/>
                  </a:lnTo>
                  <a:lnTo>
                    <a:pt x="111347" y="7525"/>
                  </a:lnTo>
                  <a:lnTo>
                    <a:pt x="99250" y="0"/>
                  </a:lnTo>
                  <a:lnTo>
                    <a:pt x="47815" y="49911"/>
                  </a:lnTo>
                  <a:cubicBezTo>
                    <a:pt x="32657" y="45017"/>
                    <a:pt x="16875" y="42323"/>
                    <a:pt x="952" y="41910"/>
                  </a:cubicBezTo>
                </a:path>
              </a:pathLst>
            </a:custGeom>
            <a:noFill/>
            <a:ln w="12700" cap="flat">
              <a:solidFill>
                <a:srgbClr val="FF9900"/>
              </a:solidFill>
              <a:prstDash val="solid"/>
              <a:round/>
            </a:ln>
          </p:spPr>
          <p:txBody>
            <a:bodyPr rtlCol="0" anchor="ctr"/>
            <a:lstStyle/>
            <a:p>
              <a:endParaRPr lang="en-US"/>
            </a:p>
          </p:txBody>
        </p:sp>
        <p:sp>
          <p:nvSpPr>
            <p:cNvPr id="46" name="Freeform: Shape 45">
              <a:extLst>
                <a:ext uri="{FF2B5EF4-FFF2-40B4-BE49-F238E27FC236}">
                  <a16:creationId xmlns:a16="http://schemas.microsoft.com/office/drawing/2014/main" id="{4790CB60-21F0-4047-82F5-BA9EC74D5F38}"/>
                </a:ext>
              </a:extLst>
            </p:cNvPr>
            <p:cNvSpPr/>
            <p:nvPr/>
          </p:nvSpPr>
          <p:spPr>
            <a:xfrm>
              <a:off x="2065553" y="2843059"/>
              <a:ext cx="83860" cy="183261"/>
            </a:xfrm>
            <a:custGeom>
              <a:avLst/>
              <a:gdLst>
                <a:gd name="connsiteX0" fmla="*/ 0 w 83860"/>
                <a:gd name="connsiteY0" fmla="*/ 0 h 183261"/>
                <a:gd name="connsiteX1" fmla="*/ 83492 w 83860"/>
                <a:gd name="connsiteY1" fmla="*/ 99807 h 183261"/>
                <a:gd name="connsiteX2" fmla="*/ 19050 w 83860"/>
                <a:gd name="connsiteY2" fmla="*/ 179546 h 183261"/>
                <a:gd name="connsiteX3" fmla="*/ 857 w 83860"/>
                <a:gd name="connsiteY3" fmla="*/ 183261 h 183261"/>
              </a:gdLst>
              <a:ahLst/>
              <a:cxnLst>
                <a:cxn ang="0">
                  <a:pos x="connsiteX0" y="connsiteY0"/>
                </a:cxn>
                <a:cxn ang="0">
                  <a:pos x="connsiteX1" y="connsiteY1"/>
                </a:cxn>
                <a:cxn ang="0">
                  <a:pos x="connsiteX2" y="connsiteY2"/>
                </a:cxn>
                <a:cxn ang="0">
                  <a:pos x="connsiteX3" y="connsiteY3"/>
                </a:cxn>
              </a:cxnLst>
              <a:rect l="l" t="t" r="r" b="b"/>
              <a:pathLst>
                <a:path w="83860" h="183261">
                  <a:moveTo>
                    <a:pt x="0" y="0"/>
                  </a:moveTo>
                  <a:cubicBezTo>
                    <a:pt x="50617" y="4505"/>
                    <a:pt x="87997" y="49190"/>
                    <a:pt x="83492" y="99807"/>
                  </a:cubicBezTo>
                  <a:cubicBezTo>
                    <a:pt x="80181" y="137000"/>
                    <a:pt x="54721" y="168505"/>
                    <a:pt x="19050" y="179546"/>
                  </a:cubicBezTo>
                  <a:cubicBezTo>
                    <a:pt x="13133" y="181421"/>
                    <a:pt x="7035" y="182667"/>
                    <a:pt x="857" y="183261"/>
                  </a:cubicBezTo>
                </a:path>
              </a:pathLst>
            </a:custGeom>
            <a:noFill/>
            <a:ln w="12700" cap="flat">
              <a:solidFill>
                <a:srgbClr val="FF9900"/>
              </a:solidFill>
              <a:prstDash val="solid"/>
              <a:round/>
            </a:ln>
          </p:spPr>
          <p:txBody>
            <a:bodyPr rtlCol="0" anchor="ctr"/>
            <a:lstStyle/>
            <a:p>
              <a:endParaRPr lang="en-US"/>
            </a:p>
          </p:txBody>
        </p:sp>
        <p:sp>
          <p:nvSpPr>
            <p:cNvPr id="47" name="Freeform: Shape 46">
              <a:extLst>
                <a:ext uri="{FF2B5EF4-FFF2-40B4-BE49-F238E27FC236}">
                  <a16:creationId xmlns:a16="http://schemas.microsoft.com/office/drawing/2014/main" id="{8BA41721-1BF3-45B4-8C87-CB7B90A2104A}"/>
                </a:ext>
              </a:extLst>
            </p:cNvPr>
            <p:cNvSpPr/>
            <p:nvPr/>
          </p:nvSpPr>
          <p:spPr>
            <a:xfrm>
              <a:off x="2521419" y="3040130"/>
              <a:ext cx="189166" cy="47626"/>
            </a:xfrm>
            <a:custGeom>
              <a:avLst/>
              <a:gdLst>
                <a:gd name="connsiteX0" fmla="*/ 189167 w 189166"/>
                <a:gd name="connsiteY0" fmla="*/ 47626 h 47626"/>
                <a:gd name="connsiteX1" fmla="*/ 15240 w 189166"/>
                <a:gd name="connsiteY1" fmla="*/ 1 h 47626"/>
                <a:gd name="connsiteX2" fmla="*/ 0 w 189166"/>
                <a:gd name="connsiteY2" fmla="*/ 1 h 47626"/>
              </a:gdLst>
              <a:ahLst/>
              <a:cxnLst>
                <a:cxn ang="0">
                  <a:pos x="connsiteX0" y="connsiteY0"/>
                </a:cxn>
                <a:cxn ang="0">
                  <a:pos x="connsiteX1" y="connsiteY1"/>
                </a:cxn>
                <a:cxn ang="0">
                  <a:pos x="connsiteX2" y="connsiteY2"/>
                </a:cxn>
              </a:cxnLst>
              <a:rect l="l" t="t" r="r" b="b"/>
              <a:pathLst>
                <a:path w="189166" h="47626">
                  <a:moveTo>
                    <a:pt x="189167" y="47626"/>
                  </a:moveTo>
                  <a:cubicBezTo>
                    <a:pt x="136569" y="16299"/>
                    <a:pt x="76457" y="-161"/>
                    <a:pt x="15240" y="1"/>
                  </a:cubicBezTo>
                  <a:cubicBezTo>
                    <a:pt x="10192" y="1"/>
                    <a:pt x="5048" y="1"/>
                    <a:pt x="0" y="1"/>
                  </a:cubicBezTo>
                </a:path>
              </a:pathLst>
            </a:custGeom>
            <a:noFill/>
            <a:ln w="12700" cap="flat">
              <a:solidFill>
                <a:srgbClr val="FF9900"/>
              </a:solidFill>
              <a:prstDash val="solid"/>
              <a:round/>
            </a:ln>
          </p:spPr>
          <p:txBody>
            <a:bodyPr rtlCol="0" anchor="ctr"/>
            <a:lstStyle/>
            <a:p>
              <a:endParaRPr lang="en-US"/>
            </a:p>
          </p:txBody>
        </p:sp>
        <p:sp>
          <p:nvSpPr>
            <p:cNvPr id="48" name="Freeform: Shape 47">
              <a:extLst>
                <a:ext uri="{FF2B5EF4-FFF2-40B4-BE49-F238E27FC236}">
                  <a16:creationId xmlns:a16="http://schemas.microsoft.com/office/drawing/2014/main" id="{CB599172-F98C-49E3-B0BA-AB8F8460DEEB}"/>
                </a:ext>
              </a:extLst>
            </p:cNvPr>
            <p:cNvSpPr/>
            <p:nvPr/>
          </p:nvSpPr>
          <p:spPr>
            <a:xfrm>
              <a:off x="2737351" y="3105473"/>
              <a:ext cx="70484" cy="69246"/>
            </a:xfrm>
            <a:custGeom>
              <a:avLst/>
              <a:gdLst>
                <a:gd name="connsiteX0" fmla="*/ 70485 w 70484"/>
                <a:gd name="connsiteY0" fmla="*/ 69247 h 69246"/>
                <a:gd name="connsiteX1" fmla="*/ 0 w 70484"/>
                <a:gd name="connsiteY1" fmla="*/ 0 h 69246"/>
              </a:gdLst>
              <a:ahLst/>
              <a:cxnLst>
                <a:cxn ang="0">
                  <a:pos x="connsiteX0" y="connsiteY0"/>
                </a:cxn>
                <a:cxn ang="0">
                  <a:pos x="connsiteX1" y="connsiteY1"/>
                </a:cxn>
              </a:cxnLst>
              <a:rect l="l" t="t" r="r" b="b"/>
              <a:pathLst>
                <a:path w="70484" h="69246">
                  <a:moveTo>
                    <a:pt x="70485" y="69247"/>
                  </a:moveTo>
                  <a:cubicBezTo>
                    <a:pt x="50492" y="42852"/>
                    <a:pt x="26746" y="19523"/>
                    <a:pt x="0" y="0"/>
                  </a:cubicBezTo>
                </a:path>
              </a:pathLst>
            </a:custGeom>
            <a:noFill/>
            <a:ln w="12700" cap="flat">
              <a:solidFill>
                <a:srgbClr val="FF9900"/>
              </a:solidFill>
              <a:prstDash val="solid"/>
              <a:round/>
            </a:ln>
          </p:spPr>
          <p:txBody>
            <a:bodyPr rtlCol="0" anchor="ctr"/>
            <a:lstStyle/>
            <a:p>
              <a:endParaRPr lang="en-US"/>
            </a:p>
          </p:txBody>
        </p:sp>
        <p:sp>
          <p:nvSpPr>
            <p:cNvPr id="49" name="Freeform: Shape 48">
              <a:extLst>
                <a:ext uri="{FF2B5EF4-FFF2-40B4-BE49-F238E27FC236}">
                  <a16:creationId xmlns:a16="http://schemas.microsoft.com/office/drawing/2014/main" id="{9B38AD0F-ECCC-45BA-BAF0-B41BF6BFA173}"/>
                </a:ext>
              </a:extLst>
            </p:cNvPr>
            <p:cNvSpPr/>
            <p:nvPr/>
          </p:nvSpPr>
          <p:spPr>
            <a:xfrm>
              <a:off x="2827933" y="3204343"/>
              <a:ext cx="49339" cy="237267"/>
            </a:xfrm>
            <a:custGeom>
              <a:avLst/>
              <a:gdLst>
                <a:gd name="connsiteX0" fmla="*/ 43815 w 49339"/>
                <a:gd name="connsiteY0" fmla="*/ 237268 h 237267"/>
                <a:gd name="connsiteX1" fmla="*/ 49340 w 49339"/>
                <a:gd name="connsiteY1" fmla="*/ 175831 h 237267"/>
                <a:gd name="connsiteX2" fmla="*/ 0 w 49339"/>
                <a:gd name="connsiteY2" fmla="*/ 0 h 237267"/>
              </a:gdLst>
              <a:ahLst/>
              <a:cxnLst>
                <a:cxn ang="0">
                  <a:pos x="connsiteX0" y="connsiteY0"/>
                </a:cxn>
                <a:cxn ang="0">
                  <a:pos x="connsiteX1" y="connsiteY1"/>
                </a:cxn>
                <a:cxn ang="0">
                  <a:pos x="connsiteX2" y="connsiteY2"/>
                </a:cxn>
              </a:cxnLst>
              <a:rect l="l" t="t" r="r" b="b"/>
              <a:pathLst>
                <a:path w="49339" h="237267">
                  <a:moveTo>
                    <a:pt x="43815" y="237268"/>
                  </a:moveTo>
                  <a:cubicBezTo>
                    <a:pt x="47492" y="216999"/>
                    <a:pt x="49340" y="196434"/>
                    <a:pt x="49340" y="175831"/>
                  </a:cubicBezTo>
                  <a:cubicBezTo>
                    <a:pt x="49311" y="113805"/>
                    <a:pt x="32242" y="52988"/>
                    <a:pt x="0" y="0"/>
                  </a:cubicBezTo>
                </a:path>
              </a:pathLst>
            </a:custGeom>
            <a:noFill/>
            <a:ln w="12700" cap="flat">
              <a:solidFill>
                <a:srgbClr val="FF9900"/>
              </a:solidFill>
              <a:prstDash val="solid"/>
              <a:round/>
            </a:ln>
          </p:spPr>
          <p:txBody>
            <a:bodyPr rtlCol="0" anchor="ctr"/>
            <a:lstStyle/>
            <a:p>
              <a:endParaRPr lang="en-US"/>
            </a:p>
          </p:txBody>
        </p:sp>
        <p:sp>
          <p:nvSpPr>
            <p:cNvPr id="50" name="Freeform: Shape 49">
              <a:extLst>
                <a:ext uri="{FF2B5EF4-FFF2-40B4-BE49-F238E27FC236}">
                  <a16:creationId xmlns:a16="http://schemas.microsoft.com/office/drawing/2014/main" id="{2E965166-EC2D-4497-99BC-5215F8D4869A}"/>
                </a:ext>
              </a:extLst>
            </p:cNvPr>
            <p:cNvSpPr/>
            <p:nvPr/>
          </p:nvSpPr>
          <p:spPr>
            <a:xfrm>
              <a:off x="2823361" y="3478472"/>
              <a:ext cx="39052" cy="84867"/>
            </a:xfrm>
            <a:custGeom>
              <a:avLst/>
              <a:gdLst>
                <a:gd name="connsiteX0" fmla="*/ 0 w 39052"/>
                <a:gd name="connsiteY0" fmla="*/ 84868 h 84867"/>
                <a:gd name="connsiteX1" fmla="*/ 39053 w 39052"/>
                <a:gd name="connsiteY1" fmla="*/ 0 h 84867"/>
              </a:gdLst>
              <a:ahLst/>
              <a:cxnLst>
                <a:cxn ang="0">
                  <a:pos x="connsiteX0" y="connsiteY0"/>
                </a:cxn>
                <a:cxn ang="0">
                  <a:pos x="connsiteX1" y="connsiteY1"/>
                </a:cxn>
              </a:cxnLst>
              <a:rect l="l" t="t" r="r" b="b"/>
              <a:pathLst>
                <a:path w="39052" h="84867">
                  <a:moveTo>
                    <a:pt x="0" y="84868"/>
                  </a:moveTo>
                  <a:cubicBezTo>
                    <a:pt x="16935" y="58550"/>
                    <a:pt x="30080" y="29985"/>
                    <a:pt x="39053" y="0"/>
                  </a:cubicBezTo>
                </a:path>
              </a:pathLst>
            </a:custGeom>
            <a:noFill/>
            <a:ln w="12700" cap="flat">
              <a:solidFill>
                <a:srgbClr val="FF9900"/>
              </a:solidFill>
              <a:prstDash val="solid"/>
              <a:round/>
            </a:ln>
          </p:spPr>
          <p:txBody>
            <a:bodyPr rtlCol="0" anchor="ctr"/>
            <a:lstStyle/>
            <a:p>
              <a:endParaRPr lang="en-US"/>
            </a:p>
          </p:txBody>
        </p:sp>
        <p:sp>
          <p:nvSpPr>
            <p:cNvPr id="51" name="Freeform: Shape 50">
              <a:extLst>
                <a:ext uri="{FF2B5EF4-FFF2-40B4-BE49-F238E27FC236}">
                  <a16:creationId xmlns:a16="http://schemas.microsoft.com/office/drawing/2014/main" id="{40D10883-B507-4688-8C6A-340E2034A4EC}"/>
                </a:ext>
              </a:extLst>
            </p:cNvPr>
            <p:cNvSpPr/>
            <p:nvPr/>
          </p:nvSpPr>
          <p:spPr>
            <a:xfrm>
              <a:off x="2764307" y="3586867"/>
              <a:ext cx="42576" cy="46100"/>
            </a:xfrm>
            <a:custGeom>
              <a:avLst/>
              <a:gdLst>
                <a:gd name="connsiteX0" fmla="*/ 0 w 42576"/>
                <a:gd name="connsiteY0" fmla="*/ 46101 h 46100"/>
                <a:gd name="connsiteX1" fmla="*/ 42577 w 42576"/>
                <a:gd name="connsiteY1" fmla="*/ 0 h 46100"/>
              </a:gdLst>
              <a:ahLst/>
              <a:cxnLst>
                <a:cxn ang="0">
                  <a:pos x="connsiteX0" y="connsiteY0"/>
                </a:cxn>
                <a:cxn ang="0">
                  <a:pos x="connsiteX1" y="connsiteY1"/>
                </a:cxn>
              </a:cxnLst>
              <a:rect l="l" t="t" r="r" b="b"/>
              <a:pathLst>
                <a:path w="42576" h="46100">
                  <a:moveTo>
                    <a:pt x="0" y="46101"/>
                  </a:moveTo>
                  <a:cubicBezTo>
                    <a:pt x="15573" y="32071"/>
                    <a:pt x="29823" y="16640"/>
                    <a:pt x="42577" y="0"/>
                  </a:cubicBezTo>
                </a:path>
              </a:pathLst>
            </a:custGeom>
            <a:noFill/>
            <a:ln w="12700" cap="flat">
              <a:solidFill>
                <a:srgbClr val="FF9900"/>
              </a:solidFill>
              <a:prstDash val="solid"/>
              <a:round/>
            </a:ln>
          </p:spPr>
          <p:txBody>
            <a:bodyPr rtlCol="0" anchor="ctr"/>
            <a:lstStyle/>
            <a:p>
              <a:endParaRPr lang="en-US"/>
            </a:p>
          </p:txBody>
        </p:sp>
        <p:sp>
          <p:nvSpPr>
            <p:cNvPr id="52" name="Freeform: Shape 51">
              <a:extLst>
                <a:ext uri="{FF2B5EF4-FFF2-40B4-BE49-F238E27FC236}">
                  <a16:creationId xmlns:a16="http://schemas.microsoft.com/office/drawing/2014/main" id="{F64059B8-A217-461F-9A5F-7AA9D3EF941F}"/>
                </a:ext>
              </a:extLst>
            </p:cNvPr>
            <p:cNvSpPr/>
            <p:nvPr/>
          </p:nvSpPr>
          <p:spPr>
            <a:xfrm>
              <a:off x="2714015" y="3645255"/>
              <a:ext cx="35909" cy="25241"/>
            </a:xfrm>
            <a:custGeom>
              <a:avLst/>
              <a:gdLst>
                <a:gd name="connsiteX0" fmla="*/ 0 w 35909"/>
                <a:gd name="connsiteY0" fmla="*/ 25241 h 25241"/>
                <a:gd name="connsiteX1" fmla="*/ 35909 w 35909"/>
                <a:gd name="connsiteY1" fmla="*/ 0 h 25241"/>
              </a:gdLst>
              <a:ahLst/>
              <a:cxnLst>
                <a:cxn ang="0">
                  <a:pos x="connsiteX0" y="connsiteY0"/>
                </a:cxn>
                <a:cxn ang="0">
                  <a:pos x="connsiteX1" y="connsiteY1"/>
                </a:cxn>
              </a:cxnLst>
              <a:rect l="l" t="t" r="r" b="b"/>
              <a:pathLst>
                <a:path w="35909" h="25241">
                  <a:moveTo>
                    <a:pt x="0" y="25241"/>
                  </a:moveTo>
                  <a:cubicBezTo>
                    <a:pt x="12506" y="17612"/>
                    <a:pt x="24498" y="9182"/>
                    <a:pt x="35909" y="0"/>
                  </a:cubicBezTo>
                </a:path>
              </a:pathLst>
            </a:custGeom>
            <a:noFill/>
            <a:ln w="12700" cap="flat">
              <a:solidFill>
                <a:srgbClr val="FF9900"/>
              </a:solidFill>
              <a:prstDash val="solid"/>
              <a:round/>
            </a:ln>
          </p:spPr>
          <p:txBody>
            <a:bodyPr rtlCol="0" anchor="ctr"/>
            <a:lstStyle/>
            <a:p>
              <a:endParaRPr lang="en-US"/>
            </a:p>
          </p:txBody>
        </p:sp>
      </p:grpSp>
    </p:spTree>
    <p:extLst>
      <p:ext uri="{BB962C8B-B14F-4D97-AF65-F5344CB8AC3E}">
        <p14:creationId xmlns:p14="http://schemas.microsoft.com/office/powerpoint/2010/main" val="166544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83531976-EA5D-448D-ADD7-F4787668F69B}"/>
              </a:ext>
            </a:extLst>
          </p:cNvPr>
          <p:cNvSpPr>
            <a:spLocks noGrp="1"/>
          </p:cNvSpPr>
          <p:nvPr>
            <p:ph type="title"/>
          </p:nvPr>
        </p:nvSpPr>
        <p:spPr>
          <a:xfrm>
            <a:off x="457201" y="1301443"/>
            <a:ext cx="3819845" cy="1883593"/>
          </a:xfrm>
        </p:spPr>
        <p:txBody>
          <a:bodyPr wrap="square">
            <a:spAutoFit/>
          </a:bodyPr>
          <a:lstStyle/>
          <a:p>
            <a:r>
              <a:rPr lang="en-US" sz="3200" b="1" dirty="0">
                <a:solidFill>
                  <a:schemeClr val="accent1"/>
                </a:solidFill>
              </a:rPr>
              <a:t>Amazon SageMaker Feature Store</a:t>
            </a:r>
            <a:br>
              <a:rPr lang="en-US" dirty="0"/>
            </a:br>
            <a:r>
              <a:rPr lang="en-US" dirty="0"/>
              <a:t>Store, discover, and share features for machine learning</a:t>
            </a:r>
          </a:p>
        </p:txBody>
      </p:sp>
      <p:sp>
        <p:nvSpPr>
          <p:cNvPr id="14" name="Rectangle 13">
            <a:extLst>
              <a:ext uri="{FF2B5EF4-FFF2-40B4-BE49-F238E27FC236}">
                <a16:creationId xmlns:a16="http://schemas.microsoft.com/office/drawing/2014/main" id="{E717EEDF-F601-4387-85A0-18FC3170F83D}"/>
              </a:ext>
            </a:extLst>
          </p:cNvPr>
          <p:cNvSpPr/>
          <p:nvPr/>
        </p:nvSpPr>
        <p:spPr>
          <a:xfrm>
            <a:off x="4741049" y="0"/>
            <a:ext cx="4402951" cy="5143500"/>
          </a:xfrm>
          <a:prstGeom prst="rect">
            <a:avLst/>
          </a:prstGeom>
          <a:solidFill>
            <a:schemeClr val="bg2">
              <a:lumMod val="90000"/>
              <a:lumOff val="10000"/>
            </a:schemeClr>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15" name="TextBox 14">
            <a:extLst>
              <a:ext uri="{FF2B5EF4-FFF2-40B4-BE49-F238E27FC236}">
                <a16:creationId xmlns:a16="http://schemas.microsoft.com/office/drawing/2014/main" id="{7C8BC52B-A33E-4D4E-963E-6636EE88F793}"/>
              </a:ext>
            </a:extLst>
          </p:cNvPr>
          <p:cNvSpPr txBox="1"/>
          <p:nvPr/>
        </p:nvSpPr>
        <p:spPr>
          <a:xfrm>
            <a:off x="457200" y="1001966"/>
            <a:ext cx="1090612" cy="253659"/>
          </a:xfrm>
          <a:prstGeom prst="rect">
            <a:avLst/>
          </a:prstGeom>
          <a:noFill/>
        </p:spPr>
        <p:txBody>
          <a:bodyPr wrap="square" lIns="0" tIns="0" bIns="0" rtlCol="0" anchor="ctr" anchorCtr="0">
            <a:spAutoFit/>
          </a:bodyPr>
          <a:lstStyle/>
          <a:p>
            <a:pPr defTabSz="476219">
              <a:lnSpc>
                <a:spcPct val="80000"/>
              </a:lnSpc>
              <a:spcBef>
                <a:spcPts val="445"/>
              </a:spcBef>
              <a:defRPr/>
            </a:pPr>
            <a:r>
              <a:rPr lang="en-US" sz="2000" b="1" spc="150" dirty="0">
                <a:gradFill>
                  <a:gsLst>
                    <a:gs pos="15000">
                      <a:schemeClr val="accent1"/>
                    </a:gs>
                    <a:gs pos="34000">
                      <a:schemeClr val="accent2"/>
                    </a:gs>
                    <a:gs pos="81000">
                      <a:schemeClr val="accent3"/>
                    </a:gs>
                  </a:gsLst>
                  <a:lin ang="2700000" scaled="0"/>
                </a:gradFill>
                <a:ea typeface="Amazon Ember Light" panose="020B0403020204020204" pitchFamily="34" charset="0"/>
                <a:cs typeface="Amazon Ember Light" panose="020B0403020204020204" pitchFamily="34" charset="0"/>
              </a:rPr>
              <a:t>NEW</a:t>
            </a:r>
          </a:p>
        </p:txBody>
      </p:sp>
      <p:sp>
        <p:nvSpPr>
          <p:cNvPr id="16" name="TextBox 15">
            <a:extLst>
              <a:ext uri="{FF2B5EF4-FFF2-40B4-BE49-F238E27FC236}">
                <a16:creationId xmlns:a16="http://schemas.microsoft.com/office/drawing/2014/main" id="{AC69D081-0DC2-4419-8BD1-AEC05FA4B214}"/>
              </a:ext>
            </a:extLst>
          </p:cNvPr>
          <p:cNvSpPr txBox="1"/>
          <p:nvPr/>
        </p:nvSpPr>
        <p:spPr bwMode="black">
          <a:xfrm>
            <a:off x="7840980" y="4629150"/>
            <a:ext cx="845820" cy="157343"/>
          </a:xfrm>
          <a:prstGeom prst="rect">
            <a:avLst/>
          </a:prstGeom>
          <a:noFill/>
        </p:spPr>
        <p:txBody>
          <a:bodyPr wrap="square" lIns="0" tIns="0" rIns="0" bIns="0" rtlCol="0" anchor="ctr" anchorCtr="0">
            <a:noAutofit/>
          </a:bodyPr>
          <a:lstStyle/>
          <a:p>
            <a:pPr algn="r"/>
            <a:fld id="{E1628AAE-5A61-43EB-BBD4-97DB23400D9C}" type="slidenum">
              <a:rPr lang="en-US" sz="800" smtClean="0">
                <a:solidFill>
                  <a:schemeClr val="tx1">
                    <a:lumMod val="25000"/>
                    <a:lumOff val="75000"/>
                  </a:schemeClr>
                </a:solidFill>
              </a:rPr>
              <a:t>121</a:t>
            </a:fld>
            <a:endParaRPr lang="en-US" sz="800" dirty="0">
              <a:solidFill>
                <a:schemeClr val="tx1">
                  <a:lumMod val="25000"/>
                  <a:lumOff val="75000"/>
                </a:schemeClr>
              </a:solidFill>
            </a:endParaRPr>
          </a:p>
        </p:txBody>
      </p:sp>
      <p:sp>
        <p:nvSpPr>
          <p:cNvPr id="17" name="TextBox 16">
            <a:extLst>
              <a:ext uri="{FF2B5EF4-FFF2-40B4-BE49-F238E27FC236}">
                <a16:creationId xmlns:a16="http://schemas.microsoft.com/office/drawing/2014/main" id="{E3689958-1B53-4C86-9912-A700D6B7F51C}"/>
              </a:ext>
            </a:extLst>
          </p:cNvPr>
          <p:cNvSpPr txBox="1"/>
          <p:nvPr/>
        </p:nvSpPr>
        <p:spPr bwMode="black">
          <a:xfrm>
            <a:off x="4639961" y="4629150"/>
            <a:ext cx="3644419" cy="157343"/>
          </a:xfrm>
          <a:prstGeom prst="rect">
            <a:avLst/>
          </a:prstGeom>
          <a:noFill/>
        </p:spPr>
        <p:txBody>
          <a:bodyPr wrap="square" lIns="0" tIns="0" rIns="0" bIns="0" rtlCol="0" anchor="ctr" anchorCtr="0">
            <a:noAutofit/>
          </a:bodyPr>
          <a:lstStyle/>
          <a:p>
            <a:pPr algn="r"/>
            <a:r>
              <a:rPr lang="en-US" sz="800" dirty="0">
                <a:solidFill>
                  <a:schemeClr val="tx1">
                    <a:lumMod val="25000"/>
                    <a:lumOff val="75000"/>
                  </a:schemeClr>
                </a:solidFill>
              </a:rPr>
              <a:t>© 2020 Amazon Web Services, Inc. or its affiliates. All rights reserved   </a:t>
            </a:r>
            <a:r>
              <a:rPr lang="en-US" sz="800" b="1" dirty="0">
                <a:solidFill>
                  <a:schemeClr val="accent1"/>
                </a:solidFill>
              </a:rPr>
              <a:t>|</a:t>
            </a:r>
          </a:p>
        </p:txBody>
      </p:sp>
      <p:sp>
        <p:nvSpPr>
          <p:cNvPr id="52" name="Text Placeholder 3">
            <a:extLst>
              <a:ext uri="{FF2B5EF4-FFF2-40B4-BE49-F238E27FC236}">
                <a16:creationId xmlns:a16="http://schemas.microsoft.com/office/drawing/2014/main" id="{02221E25-1A34-4BBA-9EFE-87072CCAAA8E}"/>
              </a:ext>
            </a:extLst>
          </p:cNvPr>
          <p:cNvSpPr txBox="1">
            <a:spLocks/>
          </p:cNvSpPr>
          <p:nvPr/>
        </p:nvSpPr>
        <p:spPr>
          <a:xfrm>
            <a:off x="468961" y="3202906"/>
            <a:ext cx="3259573" cy="311616"/>
          </a:xfrm>
          <a:prstGeom prst="rect">
            <a:avLst/>
          </a:prstGeom>
        </p:spPr>
        <p:txBody>
          <a:bodyPr vert="horz" lIns="0" tIns="47621" rIns="95243" bIns="47621" rtlCol="0" anchor="t">
            <a:spAutoFit/>
          </a:bodyPr>
          <a:lstStyle>
            <a:lvl1pPr marL="0" indent="0" algn="l" defTabSz="390083" rtl="0" eaLnBrk="1" latinLnBrk="0" hangingPunct="1">
              <a:lnSpc>
                <a:spcPct val="100000"/>
              </a:lnSpc>
              <a:spcBef>
                <a:spcPts val="427"/>
              </a:spcBef>
              <a:buFont typeface="Arial" panose="020B0604020202020204" pitchFamily="34" charset="0"/>
              <a:buNone/>
              <a:defRPr sz="1300" b="0" i="0" kern="1200">
                <a:solidFill>
                  <a:schemeClr val="bg1"/>
                </a:solidFill>
                <a:latin typeface="+mj-lt"/>
                <a:ea typeface="Amazon Ember Light" panose="020B0403020204020204" pitchFamily="34" charset="0"/>
                <a:cs typeface="Amazon Ember Light" panose="020B0403020204020204" pitchFamily="34" charset="0"/>
              </a:defRPr>
            </a:lvl1pPr>
            <a:lvl2pPr marL="114300" indent="-114300" algn="l" defTabSz="390083" rtl="0" eaLnBrk="1" latinLnBrk="0" hangingPunct="1">
              <a:lnSpc>
                <a:spcPct val="100000"/>
              </a:lnSpc>
              <a:spcBef>
                <a:spcPts val="213"/>
              </a:spcBef>
              <a:buFont typeface="Arial" panose="020B0604020202020204" pitchFamily="34" charset="0"/>
              <a:buChar char="•"/>
              <a:defRPr sz="1024" b="0" i="0" kern="1200">
                <a:solidFill>
                  <a:schemeClr val="bg1"/>
                </a:solidFill>
                <a:latin typeface="+mj-lt"/>
                <a:ea typeface="Amazon Ember Light" panose="020B0403020204020204" pitchFamily="34" charset="0"/>
                <a:cs typeface="Amazon Ember Light" panose="020B0403020204020204" pitchFamily="34" charset="0"/>
              </a:defRPr>
            </a:lvl2pPr>
            <a:lvl3pPr marL="231775" indent="-117475" algn="l" defTabSz="390083" rtl="0" eaLnBrk="1" latinLnBrk="0" hangingPunct="1">
              <a:lnSpc>
                <a:spcPct val="100000"/>
              </a:lnSpc>
              <a:spcBef>
                <a:spcPts val="213"/>
              </a:spcBef>
              <a:buFont typeface="Arial" panose="020B0604020202020204" pitchFamily="34" charset="0"/>
              <a:buChar char="•"/>
              <a:defRPr sz="853" b="0" i="0" kern="1200">
                <a:solidFill>
                  <a:schemeClr val="bg1"/>
                </a:solidFill>
                <a:latin typeface="+mj-lt"/>
                <a:ea typeface="Amazon Ember Light" panose="020B0403020204020204" pitchFamily="34" charset="0"/>
                <a:cs typeface="Amazon Ember Light" panose="020B0403020204020204" pitchFamily="34" charset="0"/>
              </a:defRPr>
            </a:lvl3pPr>
            <a:lvl4pPr marL="341313" indent="-109538" algn="l" defTabSz="390083" rtl="0" eaLnBrk="1" latinLnBrk="0" hangingPunct="1">
              <a:lnSpc>
                <a:spcPct val="100000"/>
              </a:lnSpc>
              <a:spcBef>
                <a:spcPts val="213"/>
              </a:spcBef>
              <a:buFont typeface="Arial" panose="020B0604020202020204" pitchFamily="34" charset="0"/>
              <a:buChar char="•"/>
              <a:defRPr sz="768" b="0" i="0" kern="1200">
                <a:solidFill>
                  <a:schemeClr val="bg1"/>
                </a:solidFill>
                <a:latin typeface="+mj-lt"/>
                <a:ea typeface="Amazon Ember Light" panose="020B0403020204020204" pitchFamily="34" charset="0"/>
                <a:cs typeface="Amazon Ember Light" panose="020B0403020204020204" pitchFamily="34" charset="0"/>
              </a:defRPr>
            </a:lvl4pPr>
            <a:lvl5pPr marL="457200" indent="-115888" algn="l" defTabSz="390083" rtl="0" eaLnBrk="1" latinLnBrk="0" hangingPunct="1">
              <a:lnSpc>
                <a:spcPct val="100000"/>
              </a:lnSpc>
              <a:spcBef>
                <a:spcPts val="213"/>
              </a:spcBef>
              <a:buFont typeface="Arial" panose="020B0604020202020204" pitchFamily="34" charset="0"/>
              <a:buChar char="•"/>
              <a:defRPr sz="768" b="0" i="0" kern="1200">
                <a:solidFill>
                  <a:schemeClr val="bg1"/>
                </a:solidFill>
                <a:latin typeface="+mj-lt"/>
                <a:ea typeface="Amazon Ember Light" panose="020B0403020204020204" pitchFamily="34" charset="0"/>
                <a:cs typeface="Amazon Ember Light" panose="020B0403020204020204" pitchFamily="34" charset="0"/>
              </a:defRPr>
            </a:lvl5pPr>
            <a:lvl6pPr marL="1072728"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6pPr>
            <a:lvl7pPr marL="1267770"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7pPr>
            <a:lvl8pPr marL="1462811"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8pPr>
            <a:lvl9pPr marL="1657853"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9pPr>
          </a:lstStyle>
          <a:p>
            <a:pPr defTabSz="406310">
              <a:spcBef>
                <a:spcPts val="445"/>
              </a:spcBef>
              <a:defRPr/>
            </a:pPr>
            <a:r>
              <a:rPr lang="en-US" sz="1400" kern="0" spc="52" dirty="0">
                <a:solidFill>
                  <a:schemeClr val="accent3"/>
                </a:solidFill>
                <a:latin typeface="Amazon Ember Heavy"/>
              </a:rPr>
              <a:t>GENERALLY AVAILABLE</a:t>
            </a:r>
          </a:p>
        </p:txBody>
      </p:sp>
      <p:grpSp>
        <p:nvGrpSpPr>
          <p:cNvPr id="92" name="Group 91">
            <a:extLst>
              <a:ext uri="{FF2B5EF4-FFF2-40B4-BE49-F238E27FC236}">
                <a16:creationId xmlns:a16="http://schemas.microsoft.com/office/drawing/2014/main" id="{BBC407C0-5D71-4B5A-A061-717C7E54E8F0}"/>
              </a:ext>
            </a:extLst>
          </p:cNvPr>
          <p:cNvGrpSpPr/>
          <p:nvPr/>
        </p:nvGrpSpPr>
        <p:grpSpPr>
          <a:xfrm>
            <a:off x="5780474" y="1387619"/>
            <a:ext cx="2324100" cy="2368263"/>
            <a:chOff x="5780474" y="1387619"/>
            <a:chExt cx="2324100" cy="2368263"/>
          </a:xfrm>
        </p:grpSpPr>
        <p:sp>
          <p:nvSpPr>
            <p:cNvPr id="22" name="AutoShape 3">
              <a:extLst>
                <a:ext uri="{FF2B5EF4-FFF2-40B4-BE49-F238E27FC236}">
                  <a16:creationId xmlns:a16="http://schemas.microsoft.com/office/drawing/2014/main" id="{3F63A4E0-D6D2-4E68-A899-84A75AFA1B74}"/>
                </a:ext>
              </a:extLst>
            </p:cNvPr>
            <p:cNvSpPr>
              <a:spLocks noChangeAspect="1" noChangeArrowheads="1" noTextEdit="1"/>
            </p:cNvSpPr>
            <p:nvPr/>
          </p:nvSpPr>
          <p:spPr bwMode="auto">
            <a:xfrm>
              <a:off x="5780474" y="1387619"/>
              <a:ext cx="2324100" cy="2368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5">
              <a:extLst>
                <a:ext uri="{FF2B5EF4-FFF2-40B4-BE49-F238E27FC236}">
                  <a16:creationId xmlns:a16="http://schemas.microsoft.com/office/drawing/2014/main" id="{8ED6FED7-63AC-4E4E-A0A3-488FE896A6EE}"/>
                </a:ext>
              </a:extLst>
            </p:cNvPr>
            <p:cNvSpPr>
              <a:spLocks/>
            </p:cNvSpPr>
            <p:nvPr/>
          </p:nvSpPr>
          <p:spPr bwMode="auto">
            <a:xfrm>
              <a:off x="5954367" y="1749207"/>
              <a:ext cx="667972" cy="1151009"/>
            </a:xfrm>
            <a:custGeom>
              <a:avLst/>
              <a:gdLst>
                <a:gd name="T0" fmla="*/ 10 w 385"/>
                <a:gd name="T1" fmla="*/ 663 h 663"/>
                <a:gd name="T2" fmla="*/ 10 w 385"/>
                <a:gd name="T3" fmla="*/ 663 h 663"/>
                <a:gd name="T4" fmla="*/ 0 w 385"/>
                <a:gd name="T5" fmla="*/ 551 h 663"/>
                <a:gd name="T6" fmla="*/ 385 w 385"/>
                <a:gd name="T7" fmla="*/ 0 h 663"/>
              </a:gdLst>
              <a:ahLst/>
              <a:cxnLst>
                <a:cxn ang="0">
                  <a:pos x="T0" y="T1"/>
                </a:cxn>
                <a:cxn ang="0">
                  <a:pos x="T2" y="T3"/>
                </a:cxn>
                <a:cxn ang="0">
                  <a:pos x="T4" y="T5"/>
                </a:cxn>
                <a:cxn ang="0">
                  <a:pos x="T6" y="T7"/>
                </a:cxn>
              </a:cxnLst>
              <a:rect l="0" t="0" r="r" b="b"/>
              <a:pathLst>
                <a:path w="385" h="663">
                  <a:moveTo>
                    <a:pt x="10" y="663"/>
                  </a:moveTo>
                  <a:lnTo>
                    <a:pt x="10" y="663"/>
                  </a:lnTo>
                  <a:cubicBezTo>
                    <a:pt x="3" y="627"/>
                    <a:pt x="0" y="589"/>
                    <a:pt x="0" y="551"/>
                  </a:cubicBezTo>
                  <a:cubicBezTo>
                    <a:pt x="0" y="298"/>
                    <a:pt x="160" y="82"/>
                    <a:pt x="385" y="0"/>
                  </a:cubicBezTo>
                </a:path>
              </a:pathLst>
            </a:custGeom>
            <a:noFill/>
            <a:ln w="33338"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Freeform 6">
              <a:extLst>
                <a:ext uri="{FF2B5EF4-FFF2-40B4-BE49-F238E27FC236}">
                  <a16:creationId xmlns:a16="http://schemas.microsoft.com/office/drawing/2014/main" id="{E2EC5F2F-C502-4436-AF31-B61BCF4005D7}"/>
                </a:ext>
              </a:extLst>
            </p:cNvPr>
            <p:cNvSpPr>
              <a:spLocks/>
            </p:cNvSpPr>
            <p:nvPr/>
          </p:nvSpPr>
          <p:spPr bwMode="auto">
            <a:xfrm>
              <a:off x="6343558" y="3504703"/>
              <a:ext cx="1258657" cy="220817"/>
            </a:xfrm>
            <a:custGeom>
              <a:avLst/>
              <a:gdLst>
                <a:gd name="T0" fmla="*/ 727 w 727"/>
                <a:gd name="T1" fmla="*/ 0 h 128"/>
                <a:gd name="T2" fmla="*/ 727 w 727"/>
                <a:gd name="T3" fmla="*/ 0 h 128"/>
                <a:gd name="T4" fmla="*/ 361 w 727"/>
                <a:gd name="T5" fmla="*/ 128 h 128"/>
                <a:gd name="T6" fmla="*/ 0 w 727"/>
                <a:gd name="T7" fmla="*/ 4 h 128"/>
              </a:gdLst>
              <a:ahLst/>
              <a:cxnLst>
                <a:cxn ang="0">
                  <a:pos x="T0" y="T1"/>
                </a:cxn>
                <a:cxn ang="0">
                  <a:pos x="T2" y="T3"/>
                </a:cxn>
                <a:cxn ang="0">
                  <a:pos x="T4" y="T5"/>
                </a:cxn>
                <a:cxn ang="0">
                  <a:pos x="T6" y="T7"/>
                </a:cxn>
              </a:cxnLst>
              <a:rect l="0" t="0" r="r" b="b"/>
              <a:pathLst>
                <a:path w="727" h="128">
                  <a:moveTo>
                    <a:pt x="727" y="0"/>
                  </a:moveTo>
                  <a:lnTo>
                    <a:pt x="727" y="0"/>
                  </a:lnTo>
                  <a:cubicBezTo>
                    <a:pt x="627" y="80"/>
                    <a:pt x="500" y="128"/>
                    <a:pt x="361" y="128"/>
                  </a:cubicBezTo>
                  <a:cubicBezTo>
                    <a:pt x="225" y="128"/>
                    <a:pt x="100" y="81"/>
                    <a:pt x="0" y="4"/>
                  </a:cubicBezTo>
                </a:path>
              </a:pathLst>
            </a:custGeom>
            <a:noFill/>
            <a:ln w="33338"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Freeform 7">
              <a:extLst>
                <a:ext uri="{FF2B5EF4-FFF2-40B4-BE49-F238E27FC236}">
                  <a16:creationId xmlns:a16="http://schemas.microsoft.com/office/drawing/2014/main" id="{ED42FA96-99F8-4D6F-967A-E68E0B5FAE7E}"/>
                </a:ext>
              </a:extLst>
            </p:cNvPr>
            <p:cNvSpPr>
              <a:spLocks/>
            </p:cNvSpPr>
            <p:nvPr/>
          </p:nvSpPr>
          <p:spPr bwMode="auto">
            <a:xfrm>
              <a:off x="7315153" y="1746447"/>
              <a:ext cx="670732" cy="1153769"/>
            </a:xfrm>
            <a:custGeom>
              <a:avLst/>
              <a:gdLst>
                <a:gd name="T0" fmla="*/ 0 w 388"/>
                <a:gd name="T1" fmla="*/ 0 h 665"/>
                <a:gd name="T2" fmla="*/ 0 w 388"/>
                <a:gd name="T3" fmla="*/ 0 h 665"/>
                <a:gd name="T4" fmla="*/ 388 w 388"/>
                <a:gd name="T5" fmla="*/ 553 h 665"/>
                <a:gd name="T6" fmla="*/ 378 w 388"/>
                <a:gd name="T7" fmla="*/ 665 h 665"/>
              </a:gdLst>
              <a:ahLst/>
              <a:cxnLst>
                <a:cxn ang="0">
                  <a:pos x="T0" y="T1"/>
                </a:cxn>
                <a:cxn ang="0">
                  <a:pos x="T2" y="T3"/>
                </a:cxn>
                <a:cxn ang="0">
                  <a:pos x="T4" y="T5"/>
                </a:cxn>
                <a:cxn ang="0">
                  <a:pos x="T6" y="T7"/>
                </a:cxn>
              </a:cxnLst>
              <a:rect l="0" t="0" r="r" b="b"/>
              <a:pathLst>
                <a:path w="388" h="665">
                  <a:moveTo>
                    <a:pt x="0" y="0"/>
                  </a:moveTo>
                  <a:lnTo>
                    <a:pt x="0" y="0"/>
                  </a:lnTo>
                  <a:cubicBezTo>
                    <a:pt x="226" y="82"/>
                    <a:pt x="388" y="298"/>
                    <a:pt x="388" y="553"/>
                  </a:cubicBezTo>
                  <a:cubicBezTo>
                    <a:pt x="388" y="591"/>
                    <a:pt x="385" y="629"/>
                    <a:pt x="378" y="665"/>
                  </a:cubicBezTo>
                </a:path>
              </a:pathLst>
            </a:custGeom>
            <a:noFill/>
            <a:ln w="33338"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Freeform 8">
              <a:extLst>
                <a:ext uri="{FF2B5EF4-FFF2-40B4-BE49-F238E27FC236}">
                  <a16:creationId xmlns:a16="http://schemas.microsoft.com/office/drawing/2014/main" id="{35F1EB43-A254-4981-BCC4-44FE59DF8B75}"/>
                </a:ext>
              </a:extLst>
            </p:cNvPr>
            <p:cNvSpPr>
              <a:spLocks/>
            </p:cNvSpPr>
            <p:nvPr/>
          </p:nvSpPr>
          <p:spPr bwMode="auto">
            <a:xfrm>
              <a:off x="6793472" y="1727125"/>
              <a:ext cx="364348" cy="69005"/>
            </a:xfrm>
            <a:custGeom>
              <a:avLst/>
              <a:gdLst>
                <a:gd name="T0" fmla="*/ 209 w 209"/>
                <a:gd name="T1" fmla="*/ 0 h 39"/>
                <a:gd name="T2" fmla="*/ 209 w 209"/>
                <a:gd name="T3" fmla="*/ 0 h 39"/>
                <a:gd name="T4" fmla="*/ 104 w 209"/>
                <a:gd name="T5" fmla="*/ 39 h 39"/>
                <a:gd name="T6" fmla="*/ 0 w 209"/>
                <a:gd name="T7" fmla="*/ 0 h 39"/>
              </a:gdLst>
              <a:ahLst/>
              <a:cxnLst>
                <a:cxn ang="0">
                  <a:pos x="T0" y="T1"/>
                </a:cxn>
                <a:cxn ang="0">
                  <a:pos x="T2" y="T3"/>
                </a:cxn>
                <a:cxn ang="0">
                  <a:pos x="T4" y="T5"/>
                </a:cxn>
                <a:cxn ang="0">
                  <a:pos x="T6" y="T7"/>
                </a:cxn>
              </a:cxnLst>
              <a:rect l="0" t="0" r="r" b="b"/>
              <a:pathLst>
                <a:path w="209" h="39">
                  <a:moveTo>
                    <a:pt x="209" y="0"/>
                  </a:moveTo>
                  <a:lnTo>
                    <a:pt x="209" y="0"/>
                  </a:lnTo>
                  <a:cubicBezTo>
                    <a:pt x="209" y="21"/>
                    <a:pt x="162" y="39"/>
                    <a:pt x="104" y="39"/>
                  </a:cubicBezTo>
                  <a:cubicBezTo>
                    <a:pt x="47" y="39"/>
                    <a:pt x="0" y="21"/>
                    <a:pt x="0" y="0"/>
                  </a:cubicBezTo>
                </a:path>
              </a:pathLst>
            </a:custGeom>
            <a:noFill/>
            <a:ln w="33338"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Freeform 9">
              <a:extLst>
                <a:ext uri="{FF2B5EF4-FFF2-40B4-BE49-F238E27FC236}">
                  <a16:creationId xmlns:a16="http://schemas.microsoft.com/office/drawing/2014/main" id="{43F0551B-FE4A-427B-86CF-9E384FE3815C}"/>
                </a:ext>
              </a:extLst>
            </p:cNvPr>
            <p:cNvSpPr>
              <a:spLocks/>
            </p:cNvSpPr>
            <p:nvPr/>
          </p:nvSpPr>
          <p:spPr bwMode="auto">
            <a:xfrm>
              <a:off x="6793472" y="1605676"/>
              <a:ext cx="364348" cy="66245"/>
            </a:xfrm>
            <a:custGeom>
              <a:avLst/>
              <a:gdLst>
                <a:gd name="T0" fmla="*/ 209 w 209"/>
                <a:gd name="T1" fmla="*/ 0 h 39"/>
                <a:gd name="T2" fmla="*/ 209 w 209"/>
                <a:gd name="T3" fmla="*/ 0 h 39"/>
                <a:gd name="T4" fmla="*/ 104 w 209"/>
                <a:gd name="T5" fmla="*/ 39 h 39"/>
                <a:gd name="T6" fmla="*/ 0 w 209"/>
                <a:gd name="T7" fmla="*/ 0 h 39"/>
              </a:gdLst>
              <a:ahLst/>
              <a:cxnLst>
                <a:cxn ang="0">
                  <a:pos x="T0" y="T1"/>
                </a:cxn>
                <a:cxn ang="0">
                  <a:pos x="T2" y="T3"/>
                </a:cxn>
                <a:cxn ang="0">
                  <a:pos x="T4" y="T5"/>
                </a:cxn>
                <a:cxn ang="0">
                  <a:pos x="T6" y="T7"/>
                </a:cxn>
              </a:cxnLst>
              <a:rect l="0" t="0" r="r" b="b"/>
              <a:pathLst>
                <a:path w="209" h="39">
                  <a:moveTo>
                    <a:pt x="209" y="0"/>
                  </a:moveTo>
                  <a:lnTo>
                    <a:pt x="209" y="0"/>
                  </a:lnTo>
                  <a:cubicBezTo>
                    <a:pt x="209" y="22"/>
                    <a:pt x="162" y="39"/>
                    <a:pt x="104" y="39"/>
                  </a:cubicBezTo>
                  <a:cubicBezTo>
                    <a:pt x="47" y="39"/>
                    <a:pt x="0" y="22"/>
                    <a:pt x="0" y="0"/>
                  </a:cubicBezTo>
                </a:path>
              </a:pathLst>
            </a:custGeom>
            <a:noFill/>
            <a:ln w="33338"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Freeform 10">
              <a:extLst>
                <a:ext uri="{FF2B5EF4-FFF2-40B4-BE49-F238E27FC236}">
                  <a16:creationId xmlns:a16="http://schemas.microsoft.com/office/drawing/2014/main" id="{8490CE0F-419C-4C93-81E3-B394269EDE32}"/>
                </a:ext>
              </a:extLst>
            </p:cNvPr>
            <p:cNvSpPr>
              <a:spLocks/>
            </p:cNvSpPr>
            <p:nvPr/>
          </p:nvSpPr>
          <p:spPr bwMode="auto">
            <a:xfrm>
              <a:off x="6793472" y="1401420"/>
              <a:ext cx="364348" cy="135250"/>
            </a:xfrm>
            <a:custGeom>
              <a:avLst/>
              <a:gdLst>
                <a:gd name="T0" fmla="*/ 209 w 209"/>
                <a:gd name="T1" fmla="*/ 39 h 77"/>
                <a:gd name="T2" fmla="*/ 209 w 209"/>
                <a:gd name="T3" fmla="*/ 39 h 77"/>
                <a:gd name="T4" fmla="*/ 104 w 209"/>
                <a:gd name="T5" fmla="*/ 77 h 77"/>
                <a:gd name="T6" fmla="*/ 0 w 209"/>
                <a:gd name="T7" fmla="*/ 39 h 77"/>
                <a:gd name="T8" fmla="*/ 104 w 209"/>
                <a:gd name="T9" fmla="*/ 0 h 77"/>
                <a:gd name="T10" fmla="*/ 209 w 209"/>
                <a:gd name="T11" fmla="*/ 39 h 77"/>
                <a:gd name="T12" fmla="*/ 209 w 209"/>
                <a:gd name="T13" fmla="*/ 39 h 77"/>
              </a:gdLst>
              <a:ahLst/>
              <a:cxnLst>
                <a:cxn ang="0">
                  <a:pos x="T0" y="T1"/>
                </a:cxn>
                <a:cxn ang="0">
                  <a:pos x="T2" y="T3"/>
                </a:cxn>
                <a:cxn ang="0">
                  <a:pos x="T4" y="T5"/>
                </a:cxn>
                <a:cxn ang="0">
                  <a:pos x="T6" y="T7"/>
                </a:cxn>
                <a:cxn ang="0">
                  <a:pos x="T8" y="T9"/>
                </a:cxn>
                <a:cxn ang="0">
                  <a:pos x="T10" y="T11"/>
                </a:cxn>
                <a:cxn ang="0">
                  <a:pos x="T12" y="T13"/>
                </a:cxn>
              </a:cxnLst>
              <a:rect l="0" t="0" r="r" b="b"/>
              <a:pathLst>
                <a:path w="209" h="77">
                  <a:moveTo>
                    <a:pt x="209" y="39"/>
                  </a:moveTo>
                  <a:lnTo>
                    <a:pt x="209" y="39"/>
                  </a:lnTo>
                  <a:cubicBezTo>
                    <a:pt x="209" y="60"/>
                    <a:pt x="162" y="77"/>
                    <a:pt x="104" y="77"/>
                  </a:cubicBezTo>
                  <a:cubicBezTo>
                    <a:pt x="47" y="77"/>
                    <a:pt x="0" y="60"/>
                    <a:pt x="0" y="39"/>
                  </a:cubicBezTo>
                  <a:cubicBezTo>
                    <a:pt x="0" y="17"/>
                    <a:pt x="47" y="0"/>
                    <a:pt x="104" y="0"/>
                  </a:cubicBezTo>
                  <a:cubicBezTo>
                    <a:pt x="162" y="0"/>
                    <a:pt x="209" y="17"/>
                    <a:pt x="209" y="39"/>
                  </a:cubicBezTo>
                  <a:lnTo>
                    <a:pt x="209" y="39"/>
                  </a:lnTo>
                  <a:close/>
                </a:path>
              </a:pathLst>
            </a:custGeom>
            <a:noFill/>
            <a:ln w="33338"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Freeform 11">
              <a:extLst>
                <a:ext uri="{FF2B5EF4-FFF2-40B4-BE49-F238E27FC236}">
                  <a16:creationId xmlns:a16="http://schemas.microsoft.com/office/drawing/2014/main" id="{5341155D-8C6C-4459-AB09-04A3869ECDA8}"/>
                </a:ext>
              </a:extLst>
            </p:cNvPr>
            <p:cNvSpPr>
              <a:spLocks/>
            </p:cNvSpPr>
            <p:nvPr/>
          </p:nvSpPr>
          <p:spPr bwMode="auto">
            <a:xfrm>
              <a:off x="6793472" y="1467665"/>
              <a:ext cx="364348" cy="452675"/>
            </a:xfrm>
            <a:custGeom>
              <a:avLst/>
              <a:gdLst>
                <a:gd name="T0" fmla="*/ 0 w 209"/>
                <a:gd name="T1" fmla="*/ 0 h 261"/>
                <a:gd name="T2" fmla="*/ 0 w 209"/>
                <a:gd name="T3" fmla="*/ 0 h 261"/>
                <a:gd name="T4" fmla="*/ 0 w 209"/>
                <a:gd name="T5" fmla="*/ 223 h 261"/>
                <a:gd name="T6" fmla="*/ 104 w 209"/>
                <a:gd name="T7" fmla="*/ 261 h 261"/>
                <a:gd name="T8" fmla="*/ 209 w 209"/>
                <a:gd name="T9" fmla="*/ 223 h 261"/>
                <a:gd name="T10" fmla="*/ 209 w 209"/>
                <a:gd name="T11" fmla="*/ 3 h 261"/>
              </a:gdLst>
              <a:ahLst/>
              <a:cxnLst>
                <a:cxn ang="0">
                  <a:pos x="T0" y="T1"/>
                </a:cxn>
                <a:cxn ang="0">
                  <a:pos x="T2" y="T3"/>
                </a:cxn>
                <a:cxn ang="0">
                  <a:pos x="T4" y="T5"/>
                </a:cxn>
                <a:cxn ang="0">
                  <a:pos x="T6" y="T7"/>
                </a:cxn>
                <a:cxn ang="0">
                  <a:pos x="T8" y="T9"/>
                </a:cxn>
                <a:cxn ang="0">
                  <a:pos x="T10" y="T11"/>
                </a:cxn>
              </a:cxnLst>
              <a:rect l="0" t="0" r="r" b="b"/>
              <a:pathLst>
                <a:path w="209" h="261">
                  <a:moveTo>
                    <a:pt x="0" y="0"/>
                  </a:moveTo>
                  <a:lnTo>
                    <a:pt x="0" y="0"/>
                  </a:lnTo>
                  <a:lnTo>
                    <a:pt x="0" y="223"/>
                  </a:lnTo>
                  <a:cubicBezTo>
                    <a:pt x="0" y="244"/>
                    <a:pt x="47" y="261"/>
                    <a:pt x="104" y="261"/>
                  </a:cubicBezTo>
                  <a:cubicBezTo>
                    <a:pt x="162" y="261"/>
                    <a:pt x="209" y="244"/>
                    <a:pt x="209" y="223"/>
                  </a:cubicBezTo>
                  <a:lnTo>
                    <a:pt x="209" y="3"/>
                  </a:lnTo>
                </a:path>
              </a:pathLst>
            </a:custGeom>
            <a:noFill/>
            <a:ln w="33338"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Freeform 12">
              <a:extLst>
                <a:ext uri="{FF2B5EF4-FFF2-40B4-BE49-F238E27FC236}">
                  <a16:creationId xmlns:a16="http://schemas.microsoft.com/office/drawing/2014/main" id="{84C90AA1-5349-4ED9-A918-4D3E621C9DF1}"/>
                </a:ext>
              </a:extLst>
            </p:cNvPr>
            <p:cNvSpPr>
              <a:spLocks/>
            </p:cNvSpPr>
            <p:nvPr/>
          </p:nvSpPr>
          <p:spPr bwMode="auto">
            <a:xfrm>
              <a:off x="5808076" y="3021665"/>
              <a:ext cx="494078" cy="496838"/>
            </a:xfrm>
            <a:custGeom>
              <a:avLst/>
              <a:gdLst>
                <a:gd name="T0" fmla="*/ 285 w 285"/>
                <a:gd name="T1" fmla="*/ 143 h 285"/>
                <a:gd name="T2" fmla="*/ 285 w 285"/>
                <a:gd name="T3" fmla="*/ 143 h 285"/>
                <a:gd name="T4" fmla="*/ 142 w 285"/>
                <a:gd name="T5" fmla="*/ 285 h 285"/>
                <a:gd name="T6" fmla="*/ 0 w 285"/>
                <a:gd name="T7" fmla="*/ 143 h 285"/>
                <a:gd name="T8" fmla="*/ 142 w 285"/>
                <a:gd name="T9" fmla="*/ 0 h 285"/>
                <a:gd name="T10" fmla="*/ 285 w 285"/>
                <a:gd name="T11" fmla="*/ 143 h 285"/>
                <a:gd name="T12" fmla="*/ 285 w 285"/>
                <a:gd name="T13" fmla="*/ 143 h 285"/>
              </a:gdLst>
              <a:ahLst/>
              <a:cxnLst>
                <a:cxn ang="0">
                  <a:pos x="T0" y="T1"/>
                </a:cxn>
                <a:cxn ang="0">
                  <a:pos x="T2" y="T3"/>
                </a:cxn>
                <a:cxn ang="0">
                  <a:pos x="T4" y="T5"/>
                </a:cxn>
                <a:cxn ang="0">
                  <a:pos x="T6" y="T7"/>
                </a:cxn>
                <a:cxn ang="0">
                  <a:pos x="T8" y="T9"/>
                </a:cxn>
                <a:cxn ang="0">
                  <a:pos x="T10" y="T11"/>
                </a:cxn>
                <a:cxn ang="0">
                  <a:pos x="T12" y="T13"/>
                </a:cxn>
              </a:cxnLst>
              <a:rect l="0" t="0" r="r" b="b"/>
              <a:pathLst>
                <a:path w="285" h="285">
                  <a:moveTo>
                    <a:pt x="285" y="143"/>
                  </a:moveTo>
                  <a:lnTo>
                    <a:pt x="285" y="143"/>
                  </a:lnTo>
                  <a:cubicBezTo>
                    <a:pt x="285" y="221"/>
                    <a:pt x="221" y="285"/>
                    <a:pt x="142" y="285"/>
                  </a:cubicBezTo>
                  <a:cubicBezTo>
                    <a:pt x="64" y="285"/>
                    <a:pt x="0" y="221"/>
                    <a:pt x="0" y="143"/>
                  </a:cubicBezTo>
                  <a:cubicBezTo>
                    <a:pt x="0" y="64"/>
                    <a:pt x="64" y="0"/>
                    <a:pt x="142" y="0"/>
                  </a:cubicBezTo>
                  <a:cubicBezTo>
                    <a:pt x="221" y="0"/>
                    <a:pt x="285" y="64"/>
                    <a:pt x="285" y="143"/>
                  </a:cubicBezTo>
                  <a:lnTo>
                    <a:pt x="285" y="143"/>
                  </a:lnTo>
                  <a:close/>
                </a:path>
              </a:pathLst>
            </a:custGeom>
            <a:noFill/>
            <a:ln w="33338"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Freeform 13">
              <a:extLst>
                <a:ext uri="{FF2B5EF4-FFF2-40B4-BE49-F238E27FC236}">
                  <a16:creationId xmlns:a16="http://schemas.microsoft.com/office/drawing/2014/main" id="{1548E24D-82AD-4252-ADB0-C0B4CC31CE1D}"/>
                </a:ext>
              </a:extLst>
            </p:cNvPr>
            <p:cNvSpPr>
              <a:spLocks/>
            </p:cNvSpPr>
            <p:nvPr/>
          </p:nvSpPr>
          <p:spPr bwMode="auto">
            <a:xfrm>
              <a:off x="5954367" y="3137594"/>
              <a:ext cx="198735" cy="264980"/>
            </a:xfrm>
            <a:custGeom>
              <a:avLst/>
              <a:gdLst>
                <a:gd name="T0" fmla="*/ 8 w 116"/>
                <a:gd name="T1" fmla="*/ 2 h 152"/>
                <a:gd name="T2" fmla="*/ 8 w 116"/>
                <a:gd name="T3" fmla="*/ 2 h 152"/>
                <a:gd name="T4" fmla="*/ 96 w 116"/>
                <a:gd name="T5" fmla="*/ 44 h 152"/>
                <a:gd name="T6" fmla="*/ 115 w 116"/>
                <a:gd name="T7" fmla="*/ 144 h 152"/>
                <a:gd name="T8" fmla="*/ 108 w 116"/>
                <a:gd name="T9" fmla="*/ 150 h 152"/>
                <a:gd name="T10" fmla="*/ 20 w 116"/>
                <a:gd name="T11" fmla="*/ 108 h 152"/>
                <a:gd name="T12" fmla="*/ 1 w 116"/>
                <a:gd name="T13" fmla="*/ 7 h 152"/>
                <a:gd name="T14" fmla="*/ 8 w 116"/>
                <a:gd name="T15" fmla="*/ 2 h 152"/>
                <a:gd name="T16" fmla="*/ 8 w 116"/>
                <a:gd name="T17" fmla="*/ 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6" h="152">
                  <a:moveTo>
                    <a:pt x="8" y="2"/>
                  </a:moveTo>
                  <a:lnTo>
                    <a:pt x="8" y="2"/>
                  </a:lnTo>
                  <a:lnTo>
                    <a:pt x="96" y="44"/>
                  </a:lnTo>
                  <a:lnTo>
                    <a:pt x="115" y="144"/>
                  </a:lnTo>
                  <a:cubicBezTo>
                    <a:pt x="116" y="148"/>
                    <a:pt x="112" y="152"/>
                    <a:pt x="108" y="150"/>
                  </a:cubicBezTo>
                  <a:lnTo>
                    <a:pt x="20" y="108"/>
                  </a:lnTo>
                  <a:lnTo>
                    <a:pt x="1" y="7"/>
                  </a:lnTo>
                  <a:cubicBezTo>
                    <a:pt x="0" y="3"/>
                    <a:pt x="4" y="0"/>
                    <a:pt x="8" y="2"/>
                  </a:cubicBezTo>
                  <a:lnTo>
                    <a:pt x="8" y="2"/>
                  </a:lnTo>
                  <a:close/>
                </a:path>
              </a:pathLst>
            </a:custGeom>
            <a:noFill/>
            <a:ln w="33338"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Freeform 14">
              <a:extLst>
                <a:ext uri="{FF2B5EF4-FFF2-40B4-BE49-F238E27FC236}">
                  <a16:creationId xmlns:a16="http://schemas.microsoft.com/office/drawing/2014/main" id="{CFFEC5BA-3AD0-497B-9782-E1DE673C8872}"/>
                </a:ext>
              </a:extLst>
            </p:cNvPr>
            <p:cNvSpPr>
              <a:spLocks/>
            </p:cNvSpPr>
            <p:nvPr/>
          </p:nvSpPr>
          <p:spPr bwMode="auto">
            <a:xfrm>
              <a:off x="7922400" y="3016145"/>
              <a:ext cx="171133" cy="325705"/>
            </a:xfrm>
            <a:custGeom>
              <a:avLst/>
              <a:gdLst>
                <a:gd name="T0" fmla="*/ 0 w 98"/>
                <a:gd name="T1" fmla="*/ 179 h 187"/>
                <a:gd name="T2" fmla="*/ 0 w 98"/>
                <a:gd name="T3" fmla="*/ 179 h 187"/>
                <a:gd name="T4" fmla="*/ 0 w 98"/>
                <a:gd name="T5" fmla="*/ 8 h 187"/>
                <a:gd name="T6" fmla="*/ 10 w 98"/>
                <a:gd name="T7" fmla="*/ 4 h 187"/>
                <a:gd name="T8" fmla="*/ 96 w 98"/>
                <a:gd name="T9" fmla="*/ 89 h 187"/>
                <a:gd name="T10" fmla="*/ 95 w 98"/>
                <a:gd name="T11" fmla="*/ 98 h 187"/>
                <a:gd name="T12" fmla="*/ 10 w 98"/>
                <a:gd name="T13" fmla="*/ 183 h 187"/>
                <a:gd name="T14" fmla="*/ 0 w 98"/>
                <a:gd name="T15" fmla="*/ 179 h 187"/>
                <a:gd name="T16" fmla="*/ 0 w 98"/>
                <a:gd name="T17" fmla="*/ 179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187">
                  <a:moveTo>
                    <a:pt x="0" y="179"/>
                  </a:moveTo>
                  <a:lnTo>
                    <a:pt x="0" y="179"/>
                  </a:lnTo>
                  <a:lnTo>
                    <a:pt x="0" y="8"/>
                  </a:lnTo>
                  <a:cubicBezTo>
                    <a:pt x="0" y="3"/>
                    <a:pt x="7" y="0"/>
                    <a:pt x="10" y="4"/>
                  </a:cubicBezTo>
                  <a:lnTo>
                    <a:pt x="96" y="89"/>
                  </a:lnTo>
                  <a:cubicBezTo>
                    <a:pt x="98" y="92"/>
                    <a:pt x="98" y="95"/>
                    <a:pt x="95" y="98"/>
                  </a:cubicBezTo>
                  <a:lnTo>
                    <a:pt x="10" y="183"/>
                  </a:lnTo>
                  <a:cubicBezTo>
                    <a:pt x="6" y="187"/>
                    <a:pt x="0" y="184"/>
                    <a:pt x="0" y="179"/>
                  </a:cubicBezTo>
                  <a:lnTo>
                    <a:pt x="0" y="179"/>
                  </a:lnTo>
                  <a:close/>
                </a:path>
              </a:pathLst>
            </a:custGeom>
            <a:noFill/>
            <a:ln w="33338"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Freeform 15">
              <a:extLst>
                <a:ext uri="{FF2B5EF4-FFF2-40B4-BE49-F238E27FC236}">
                  <a16:creationId xmlns:a16="http://schemas.microsoft.com/office/drawing/2014/main" id="{80E728E4-85EB-4237-893D-AAE293BDCD5A}"/>
                </a:ext>
              </a:extLst>
            </p:cNvPr>
            <p:cNvSpPr>
              <a:spLocks/>
            </p:cNvSpPr>
            <p:nvPr/>
          </p:nvSpPr>
          <p:spPr bwMode="auto">
            <a:xfrm>
              <a:off x="7640858" y="3112752"/>
              <a:ext cx="278782" cy="256700"/>
            </a:xfrm>
            <a:custGeom>
              <a:avLst/>
              <a:gdLst>
                <a:gd name="T0" fmla="*/ 160 w 161"/>
                <a:gd name="T1" fmla="*/ 74 h 148"/>
                <a:gd name="T2" fmla="*/ 160 w 161"/>
                <a:gd name="T3" fmla="*/ 74 h 148"/>
                <a:gd name="T4" fmla="*/ 93 w 161"/>
                <a:gd name="T5" fmla="*/ 74 h 148"/>
                <a:gd name="T6" fmla="*/ 50 w 161"/>
                <a:gd name="T7" fmla="*/ 94 h 148"/>
                <a:gd name="T8" fmla="*/ 9 w 161"/>
                <a:gd name="T9" fmla="*/ 145 h 148"/>
                <a:gd name="T10" fmla="*/ 1 w 161"/>
                <a:gd name="T11" fmla="*/ 142 h 148"/>
                <a:gd name="T12" fmla="*/ 0 w 161"/>
                <a:gd name="T13" fmla="*/ 73 h 148"/>
                <a:gd name="T14" fmla="*/ 74 w 161"/>
                <a:gd name="T15" fmla="*/ 1 h 148"/>
                <a:gd name="T16" fmla="*/ 161 w 161"/>
                <a:gd name="T17" fmla="*/ 1 h 148"/>
                <a:gd name="T18" fmla="*/ 160 w 161"/>
                <a:gd name="T19" fmla="*/ 74 h 148"/>
                <a:gd name="T20" fmla="*/ 160 w 161"/>
                <a:gd name="T21" fmla="*/ 74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1" h="148">
                  <a:moveTo>
                    <a:pt x="160" y="74"/>
                  </a:moveTo>
                  <a:lnTo>
                    <a:pt x="160" y="74"/>
                  </a:lnTo>
                  <a:lnTo>
                    <a:pt x="93" y="74"/>
                  </a:lnTo>
                  <a:cubicBezTo>
                    <a:pt x="76" y="74"/>
                    <a:pt x="60" y="81"/>
                    <a:pt x="50" y="94"/>
                  </a:cubicBezTo>
                  <a:lnTo>
                    <a:pt x="9" y="145"/>
                  </a:lnTo>
                  <a:cubicBezTo>
                    <a:pt x="6" y="148"/>
                    <a:pt x="1" y="146"/>
                    <a:pt x="1" y="142"/>
                  </a:cubicBezTo>
                  <a:lnTo>
                    <a:pt x="0" y="73"/>
                  </a:lnTo>
                  <a:cubicBezTo>
                    <a:pt x="0" y="33"/>
                    <a:pt x="33" y="0"/>
                    <a:pt x="74" y="1"/>
                  </a:cubicBezTo>
                  <a:lnTo>
                    <a:pt x="161" y="1"/>
                  </a:lnTo>
                  <a:lnTo>
                    <a:pt x="160" y="74"/>
                  </a:lnTo>
                  <a:lnTo>
                    <a:pt x="160" y="74"/>
                  </a:lnTo>
                  <a:close/>
                </a:path>
              </a:pathLst>
            </a:custGeom>
            <a:noFill/>
            <a:ln w="33338"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91" name="Group 90">
              <a:extLst>
                <a:ext uri="{FF2B5EF4-FFF2-40B4-BE49-F238E27FC236}">
                  <a16:creationId xmlns:a16="http://schemas.microsoft.com/office/drawing/2014/main" id="{00411519-498A-4598-A735-39C1B6A55F3F}"/>
                </a:ext>
              </a:extLst>
            </p:cNvPr>
            <p:cNvGrpSpPr/>
            <p:nvPr/>
          </p:nvGrpSpPr>
          <p:grpSpPr>
            <a:xfrm>
              <a:off x="6395733" y="2170718"/>
              <a:ext cx="1154307" cy="1163926"/>
              <a:chOff x="5091531" y="1391405"/>
              <a:chExt cx="740814" cy="746987"/>
            </a:xfrm>
          </p:grpSpPr>
          <p:sp>
            <p:nvSpPr>
              <p:cNvPr id="73" name="Freeform 23">
                <a:extLst>
                  <a:ext uri="{FF2B5EF4-FFF2-40B4-BE49-F238E27FC236}">
                    <a16:creationId xmlns:a16="http://schemas.microsoft.com/office/drawing/2014/main" id="{A6029655-684F-4CA2-8A58-6CA595FC41E1}"/>
                  </a:ext>
                </a:extLst>
              </p:cNvPr>
              <p:cNvSpPr>
                <a:spLocks/>
              </p:cNvSpPr>
              <p:nvPr/>
            </p:nvSpPr>
            <p:spPr bwMode="auto">
              <a:xfrm>
                <a:off x="5091531" y="1391405"/>
                <a:ext cx="740814" cy="746987"/>
              </a:xfrm>
              <a:custGeom>
                <a:avLst/>
                <a:gdLst>
                  <a:gd name="T0" fmla="*/ 560 w 566"/>
                  <a:gd name="T1" fmla="*/ 210 h 579"/>
                  <a:gd name="T2" fmla="*/ 560 w 566"/>
                  <a:gd name="T3" fmla="*/ 210 h 579"/>
                  <a:gd name="T4" fmla="*/ 493 w 566"/>
                  <a:gd name="T5" fmla="*/ 173 h 579"/>
                  <a:gd name="T6" fmla="*/ 493 w 566"/>
                  <a:gd name="T7" fmla="*/ 97 h 579"/>
                  <a:gd name="T8" fmla="*/ 488 w 566"/>
                  <a:gd name="T9" fmla="*/ 86 h 579"/>
                  <a:gd name="T10" fmla="*/ 363 w 566"/>
                  <a:gd name="T11" fmla="*/ 3 h 579"/>
                  <a:gd name="T12" fmla="*/ 349 w 566"/>
                  <a:gd name="T13" fmla="*/ 3 h 579"/>
                  <a:gd name="T14" fmla="*/ 283 w 566"/>
                  <a:gd name="T15" fmla="*/ 41 h 579"/>
                  <a:gd name="T16" fmla="*/ 217 w 566"/>
                  <a:gd name="T17" fmla="*/ 3 h 579"/>
                  <a:gd name="T18" fmla="*/ 203 w 566"/>
                  <a:gd name="T19" fmla="*/ 3 h 579"/>
                  <a:gd name="T20" fmla="*/ 79 w 566"/>
                  <a:gd name="T21" fmla="*/ 75 h 579"/>
                  <a:gd name="T22" fmla="*/ 72 w 566"/>
                  <a:gd name="T23" fmla="*/ 87 h 579"/>
                  <a:gd name="T24" fmla="*/ 72 w 566"/>
                  <a:gd name="T25" fmla="*/ 173 h 579"/>
                  <a:gd name="T26" fmla="*/ 6 w 566"/>
                  <a:gd name="T27" fmla="*/ 210 h 579"/>
                  <a:gd name="T28" fmla="*/ 0 w 566"/>
                  <a:gd name="T29" fmla="*/ 222 h 579"/>
                  <a:gd name="T30" fmla="*/ 0 w 566"/>
                  <a:gd name="T31" fmla="*/ 357 h 579"/>
                  <a:gd name="T32" fmla="*/ 7 w 566"/>
                  <a:gd name="T33" fmla="*/ 369 h 579"/>
                  <a:gd name="T34" fmla="*/ 62 w 566"/>
                  <a:gd name="T35" fmla="*/ 396 h 579"/>
                  <a:gd name="T36" fmla="*/ 62 w 566"/>
                  <a:gd name="T37" fmla="*/ 482 h 579"/>
                  <a:gd name="T38" fmla="*/ 68 w 566"/>
                  <a:gd name="T39" fmla="*/ 493 h 579"/>
                  <a:gd name="T40" fmla="*/ 203 w 566"/>
                  <a:gd name="T41" fmla="*/ 576 h 579"/>
                  <a:gd name="T42" fmla="*/ 217 w 566"/>
                  <a:gd name="T43" fmla="*/ 576 h 579"/>
                  <a:gd name="T44" fmla="*/ 283 w 566"/>
                  <a:gd name="T45" fmla="*/ 538 h 579"/>
                  <a:gd name="T46" fmla="*/ 349 w 566"/>
                  <a:gd name="T47" fmla="*/ 576 h 579"/>
                  <a:gd name="T48" fmla="*/ 356 w 566"/>
                  <a:gd name="T49" fmla="*/ 578 h 579"/>
                  <a:gd name="T50" fmla="*/ 363 w 566"/>
                  <a:gd name="T51" fmla="*/ 576 h 579"/>
                  <a:gd name="T52" fmla="*/ 498 w 566"/>
                  <a:gd name="T53" fmla="*/ 493 h 579"/>
                  <a:gd name="T54" fmla="*/ 504 w 566"/>
                  <a:gd name="T55" fmla="*/ 482 h 579"/>
                  <a:gd name="T56" fmla="*/ 504 w 566"/>
                  <a:gd name="T57" fmla="*/ 396 h 579"/>
                  <a:gd name="T58" fmla="*/ 559 w 566"/>
                  <a:gd name="T59" fmla="*/ 369 h 579"/>
                  <a:gd name="T60" fmla="*/ 566 w 566"/>
                  <a:gd name="T61" fmla="*/ 357 h 579"/>
                  <a:gd name="T62" fmla="*/ 566 w 566"/>
                  <a:gd name="T63" fmla="*/ 222 h 579"/>
                  <a:gd name="T64" fmla="*/ 560 w 566"/>
                  <a:gd name="T65" fmla="*/ 210 h 579"/>
                  <a:gd name="T66" fmla="*/ 560 w 566"/>
                  <a:gd name="T67" fmla="*/ 210 h 5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66" h="579">
                    <a:moveTo>
                      <a:pt x="560" y="210"/>
                    </a:moveTo>
                    <a:lnTo>
                      <a:pt x="560" y="210"/>
                    </a:lnTo>
                    <a:lnTo>
                      <a:pt x="493" y="173"/>
                    </a:lnTo>
                    <a:lnTo>
                      <a:pt x="493" y="97"/>
                    </a:lnTo>
                    <a:cubicBezTo>
                      <a:pt x="493" y="93"/>
                      <a:pt x="491" y="89"/>
                      <a:pt x="488" y="86"/>
                    </a:cubicBezTo>
                    <a:lnTo>
                      <a:pt x="363" y="3"/>
                    </a:lnTo>
                    <a:cubicBezTo>
                      <a:pt x="359" y="0"/>
                      <a:pt x="353" y="0"/>
                      <a:pt x="349" y="3"/>
                    </a:cubicBezTo>
                    <a:lnTo>
                      <a:pt x="283" y="41"/>
                    </a:lnTo>
                    <a:lnTo>
                      <a:pt x="217" y="3"/>
                    </a:lnTo>
                    <a:cubicBezTo>
                      <a:pt x="213" y="0"/>
                      <a:pt x="208" y="0"/>
                      <a:pt x="203" y="3"/>
                    </a:cubicBezTo>
                    <a:lnTo>
                      <a:pt x="79" y="75"/>
                    </a:lnTo>
                    <a:cubicBezTo>
                      <a:pt x="75" y="78"/>
                      <a:pt x="72" y="82"/>
                      <a:pt x="72" y="87"/>
                    </a:cubicBezTo>
                    <a:lnTo>
                      <a:pt x="72" y="173"/>
                    </a:lnTo>
                    <a:lnTo>
                      <a:pt x="6" y="210"/>
                    </a:lnTo>
                    <a:cubicBezTo>
                      <a:pt x="2" y="213"/>
                      <a:pt x="0" y="217"/>
                      <a:pt x="0" y="222"/>
                    </a:cubicBezTo>
                    <a:lnTo>
                      <a:pt x="0" y="357"/>
                    </a:lnTo>
                    <a:cubicBezTo>
                      <a:pt x="0" y="362"/>
                      <a:pt x="2" y="366"/>
                      <a:pt x="7" y="369"/>
                    </a:cubicBezTo>
                    <a:lnTo>
                      <a:pt x="62" y="396"/>
                    </a:lnTo>
                    <a:lnTo>
                      <a:pt x="62" y="482"/>
                    </a:lnTo>
                    <a:cubicBezTo>
                      <a:pt x="62" y="486"/>
                      <a:pt x="64" y="490"/>
                      <a:pt x="68" y="493"/>
                    </a:cubicBezTo>
                    <a:lnTo>
                      <a:pt x="203" y="576"/>
                    </a:lnTo>
                    <a:cubicBezTo>
                      <a:pt x="207" y="578"/>
                      <a:pt x="212" y="579"/>
                      <a:pt x="217" y="576"/>
                    </a:cubicBezTo>
                    <a:lnTo>
                      <a:pt x="283" y="538"/>
                    </a:lnTo>
                    <a:lnTo>
                      <a:pt x="349" y="576"/>
                    </a:lnTo>
                    <a:cubicBezTo>
                      <a:pt x="351" y="577"/>
                      <a:pt x="353" y="578"/>
                      <a:pt x="356" y="578"/>
                    </a:cubicBezTo>
                    <a:cubicBezTo>
                      <a:pt x="358" y="578"/>
                      <a:pt x="360" y="577"/>
                      <a:pt x="363" y="576"/>
                    </a:cubicBezTo>
                    <a:lnTo>
                      <a:pt x="498" y="493"/>
                    </a:lnTo>
                    <a:cubicBezTo>
                      <a:pt x="502" y="490"/>
                      <a:pt x="504" y="486"/>
                      <a:pt x="504" y="482"/>
                    </a:cubicBezTo>
                    <a:lnTo>
                      <a:pt x="504" y="396"/>
                    </a:lnTo>
                    <a:lnTo>
                      <a:pt x="559" y="369"/>
                    </a:lnTo>
                    <a:cubicBezTo>
                      <a:pt x="563" y="366"/>
                      <a:pt x="566" y="362"/>
                      <a:pt x="566" y="357"/>
                    </a:cubicBezTo>
                    <a:lnTo>
                      <a:pt x="566" y="222"/>
                    </a:lnTo>
                    <a:cubicBezTo>
                      <a:pt x="566" y="217"/>
                      <a:pt x="564" y="213"/>
                      <a:pt x="560" y="210"/>
                    </a:cubicBezTo>
                    <a:lnTo>
                      <a:pt x="560" y="210"/>
                    </a:lnTo>
                    <a:close/>
                  </a:path>
                </a:pathLst>
              </a:custGeom>
              <a:noFill/>
              <a:ln w="33338" cap="flat">
                <a:gradFill flip="none" rotWithShape="1">
                  <a:gsLst>
                    <a:gs pos="4000">
                      <a:schemeClr val="accent1"/>
                    </a:gs>
                    <a:gs pos="32000">
                      <a:schemeClr val="accent2"/>
                    </a:gs>
                    <a:gs pos="83000">
                      <a:schemeClr val="accent3"/>
                    </a:gs>
                  </a:gsLst>
                  <a:lin ang="2700000" scaled="1"/>
                  <a:tileRect/>
                </a:gra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4" name="Freeform 24">
                <a:extLst>
                  <a:ext uri="{FF2B5EF4-FFF2-40B4-BE49-F238E27FC236}">
                    <a16:creationId xmlns:a16="http://schemas.microsoft.com/office/drawing/2014/main" id="{26A77813-F02C-4BC5-B199-0685CD31C0CF}"/>
                  </a:ext>
                </a:extLst>
              </p:cNvPr>
              <p:cNvSpPr>
                <a:spLocks/>
              </p:cNvSpPr>
              <p:nvPr/>
            </p:nvSpPr>
            <p:spPr bwMode="auto">
              <a:xfrm>
                <a:off x="5289081" y="1444908"/>
                <a:ext cx="0" cy="150221"/>
              </a:xfrm>
              <a:custGeom>
                <a:avLst/>
                <a:gdLst>
                  <a:gd name="T0" fmla="*/ 0 h 117"/>
                  <a:gd name="T1" fmla="*/ 0 h 117"/>
                  <a:gd name="T2" fmla="*/ 117 h 117"/>
                  <a:gd name="T3" fmla="*/ 0 h 117"/>
                  <a:gd name="T4" fmla="*/ 0 h 117"/>
                </a:gdLst>
                <a:ahLst/>
                <a:cxnLst>
                  <a:cxn ang="0">
                    <a:pos x="0" y="T0"/>
                  </a:cxn>
                  <a:cxn ang="0">
                    <a:pos x="0" y="T1"/>
                  </a:cxn>
                  <a:cxn ang="0">
                    <a:pos x="0" y="T2"/>
                  </a:cxn>
                  <a:cxn ang="0">
                    <a:pos x="0" y="T3"/>
                  </a:cxn>
                  <a:cxn ang="0">
                    <a:pos x="0" y="T4"/>
                  </a:cxn>
                </a:cxnLst>
                <a:rect l="0" t="0" r="r" b="b"/>
                <a:pathLst>
                  <a:path h="117">
                    <a:moveTo>
                      <a:pt x="0" y="0"/>
                    </a:moveTo>
                    <a:lnTo>
                      <a:pt x="0" y="0"/>
                    </a:lnTo>
                    <a:lnTo>
                      <a:pt x="0" y="117"/>
                    </a:lnTo>
                    <a:lnTo>
                      <a:pt x="0" y="0"/>
                    </a:lnTo>
                    <a:lnTo>
                      <a:pt x="0" y="0"/>
                    </a:lnTo>
                    <a:close/>
                  </a:path>
                </a:pathLst>
              </a:custGeom>
              <a:noFill/>
              <a:ln w="33338" cap="flat">
                <a:solidFill>
                  <a:srgbClr val="FFB3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5" name="Freeform 25">
                <a:extLst>
                  <a:ext uri="{FF2B5EF4-FFF2-40B4-BE49-F238E27FC236}">
                    <a16:creationId xmlns:a16="http://schemas.microsoft.com/office/drawing/2014/main" id="{A7E9325C-C047-453F-B2FA-05D19041C078}"/>
                  </a:ext>
                </a:extLst>
              </p:cNvPr>
              <p:cNvSpPr>
                <a:spLocks/>
              </p:cNvSpPr>
              <p:nvPr/>
            </p:nvSpPr>
            <p:spPr bwMode="auto">
              <a:xfrm>
                <a:off x="5186191" y="1541626"/>
                <a:ext cx="176972" cy="133758"/>
              </a:xfrm>
              <a:custGeom>
                <a:avLst/>
                <a:gdLst>
                  <a:gd name="T0" fmla="*/ 135 w 135"/>
                  <a:gd name="T1" fmla="*/ 0 h 103"/>
                  <a:gd name="T2" fmla="*/ 135 w 135"/>
                  <a:gd name="T3" fmla="*/ 0 h 103"/>
                  <a:gd name="T4" fmla="*/ 135 w 135"/>
                  <a:gd name="T5" fmla="*/ 66 h 103"/>
                  <a:gd name="T6" fmla="*/ 75 w 135"/>
                  <a:gd name="T7" fmla="*/ 103 h 103"/>
                  <a:gd name="T8" fmla="*/ 0 w 135"/>
                  <a:gd name="T9" fmla="*/ 56 h 103"/>
                </a:gdLst>
                <a:ahLst/>
                <a:cxnLst>
                  <a:cxn ang="0">
                    <a:pos x="T0" y="T1"/>
                  </a:cxn>
                  <a:cxn ang="0">
                    <a:pos x="T2" y="T3"/>
                  </a:cxn>
                  <a:cxn ang="0">
                    <a:pos x="T4" y="T5"/>
                  </a:cxn>
                  <a:cxn ang="0">
                    <a:pos x="T6" y="T7"/>
                  </a:cxn>
                  <a:cxn ang="0">
                    <a:pos x="T8" y="T9"/>
                  </a:cxn>
                </a:cxnLst>
                <a:rect l="0" t="0" r="r" b="b"/>
                <a:pathLst>
                  <a:path w="135" h="103">
                    <a:moveTo>
                      <a:pt x="135" y="0"/>
                    </a:moveTo>
                    <a:lnTo>
                      <a:pt x="135" y="0"/>
                    </a:lnTo>
                    <a:lnTo>
                      <a:pt x="135" y="66"/>
                    </a:lnTo>
                    <a:lnTo>
                      <a:pt x="75" y="103"/>
                    </a:lnTo>
                    <a:lnTo>
                      <a:pt x="0" y="56"/>
                    </a:lnTo>
                  </a:path>
                </a:pathLst>
              </a:custGeom>
              <a:noFill/>
              <a:ln w="33338" cap="flat">
                <a:solidFill>
                  <a:srgbClr val="FFAC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6" name="Freeform 26">
                <a:extLst>
                  <a:ext uri="{FF2B5EF4-FFF2-40B4-BE49-F238E27FC236}">
                    <a16:creationId xmlns:a16="http://schemas.microsoft.com/office/drawing/2014/main" id="{CDF3BE32-8011-474B-B4E2-6B0C8271DA68}"/>
                  </a:ext>
                </a:extLst>
              </p:cNvPr>
              <p:cNvSpPr>
                <a:spLocks/>
              </p:cNvSpPr>
              <p:nvPr/>
            </p:nvSpPr>
            <p:spPr bwMode="auto">
              <a:xfrm>
                <a:off x="5284966" y="1673326"/>
                <a:ext cx="61735" cy="203724"/>
              </a:xfrm>
              <a:custGeom>
                <a:avLst/>
                <a:gdLst>
                  <a:gd name="T0" fmla="*/ 48 w 48"/>
                  <a:gd name="T1" fmla="*/ 158 h 158"/>
                  <a:gd name="T2" fmla="*/ 48 w 48"/>
                  <a:gd name="T3" fmla="*/ 158 h 158"/>
                  <a:gd name="T4" fmla="*/ 48 w 48"/>
                  <a:gd name="T5" fmla="*/ 104 h 158"/>
                  <a:gd name="T6" fmla="*/ 0 w 48"/>
                  <a:gd name="T7" fmla="*/ 66 h 158"/>
                  <a:gd name="T8" fmla="*/ 0 w 48"/>
                  <a:gd name="T9" fmla="*/ 0 h 158"/>
                </a:gdLst>
                <a:ahLst/>
                <a:cxnLst>
                  <a:cxn ang="0">
                    <a:pos x="T0" y="T1"/>
                  </a:cxn>
                  <a:cxn ang="0">
                    <a:pos x="T2" y="T3"/>
                  </a:cxn>
                  <a:cxn ang="0">
                    <a:pos x="T4" y="T5"/>
                  </a:cxn>
                  <a:cxn ang="0">
                    <a:pos x="T6" y="T7"/>
                  </a:cxn>
                  <a:cxn ang="0">
                    <a:pos x="T8" y="T9"/>
                  </a:cxn>
                </a:cxnLst>
                <a:rect l="0" t="0" r="r" b="b"/>
                <a:pathLst>
                  <a:path w="48" h="158">
                    <a:moveTo>
                      <a:pt x="48" y="158"/>
                    </a:moveTo>
                    <a:lnTo>
                      <a:pt x="48" y="158"/>
                    </a:lnTo>
                    <a:lnTo>
                      <a:pt x="48" y="104"/>
                    </a:lnTo>
                    <a:lnTo>
                      <a:pt x="0" y="66"/>
                    </a:lnTo>
                    <a:lnTo>
                      <a:pt x="0" y="0"/>
                    </a:lnTo>
                  </a:path>
                </a:pathLst>
              </a:custGeom>
              <a:noFill/>
              <a:ln w="33338" cap="flat">
                <a:solidFill>
                  <a:srgbClr val="FFAC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7" name="Freeform 27">
                <a:extLst>
                  <a:ext uri="{FF2B5EF4-FFF2-40B4-BE49-F238E27FC236}">
                    <a16:creationId xmlns:a16="http://schemas.microsoft.com/office/drawing/2014/main" id="{9148C079-B2C1-4E81-9F22-A795116AFBFE}"/>
                  </a:ext>
                </a:extLst>
              </p:cNvPr>
              <p:cNvSpPr>
                <a:spLocks/>
              </p:cNvSpPr>
              <p:nvPr/>
            </p:nvSpPr>
            <p:spPr bwMode="auto">
              <a:xfrm>
                <a:off x="5206769" y="1757696"/>
                <a:ext cx="80255" cy="51445"/>
              </a:xfrm>
              <a:custGeom>
                <a:avLst/>
                <a:gdLst>
                  <a:gd name="T0" fmla="*/ 0 w 62"/>
                  <a:gd name="T1" fmla="*/ 40 h 40"/>
                  <a:gd name="T2" fmla="*/ 0 w 62"/>
                  <a:gd name="T3" fmla="*/ 40 h 40"/>
                  <a:gd name="T4" fmla="*/ 62 w 62"/>
                  <a:gd name="T5" fmla="*/ 0 h 40"/>
                </a:gdLst>
                <a:ahLst/>
                <a:cxnLst>
                  <a:cxn ang="0">
                    <a:pos x="T0" y="T1"/>
                  </a:cxn>
                  <a:cxn ang="0">
                    <a:pos x="T2" y="T3"/>
                  </a:cxn>
                  <a:cxn ang="0">
                    <a:pos x="T4" y="T5"/>
                  </a:cxn>
                </a:cxnLst>
                <a:rect l="0" t="0" r="r" b="b"/>
                <a:pathLst>
                  <a:path w="62" h="40">
                    <a:moveTo>
                      <a:pt x="0" y="40"/>
                    </a:moveTo>
                    <a:lnTo>
                      <a:pt x="0" y="40"/>
                    </a:lnTo>
                    <a:lnTo>
                      <a:pt x="62" y="0"/>
                    </a:lnTo>
                  </a:path>
                </a:pathLst>
              </a:custGeom>
              <a:noFill/>
              <a:ln w="33338" cap="flat">
                <a:solidFill>
                  <a:srgbClr val="FFAC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8" name="Freeform 28">
                <a:extLst>
                  <a:ext uri="{FF2B5EF4-FFF2-40B4-BE49-F238E27FC236}">
                    <a16:creationId xmlns:a16="http://schemas.microsoft.com/office/drawing/2014/main" id="{15AA1FD0-8A2C-4098-A78D-FA949E475924}"/>
                  </a:ext>
                </a:extLst>
              </p:cNvPr>
              <p:cNvSpPr>
                <a:spLocks/>
              </p:cNvSpPr>
              <p:nvPr/>
            </p:nvSpPr>
            <p:spPr bwMode="auto">
              <a:xfrm>
                <a:off x="5280850" y="1874992"/>
                <a:ext cx="176972" cy="111122"/>
              </a:xfrm>
              <a:custGeom>
                <a:avLst/>
                <a:gdLst>
                  <a:gd name="T0" fmla="*/ 134 w 134"/>
                  <a:gd name="T1" fmla="*/ 0 h 87"/>
                  <a:gd name="T2" fmla="*/ 134 w 134"/>
                  <a:gd name="T3" fmla="*/ 0 h 87"/>
                  <a:gd name="T4" fmla="*/ 0 w 134"/>
                  <a:gd name="T5" fmla="*/ 87 h 87"/>
                </a:gdLst>
                <a:ahLst/>
                <a:cxnLst>
                  <a:cxn ang="0">
                    <a:pos x="T0" y="T1"/>
                  </a:cxn>
                  <a:cxn ang="0">
                    <a:pos x="T2" y="T3"/>
                  </a:cxn>
                  <a:cxn ang="0">
                    <a:pos x="T4" y="T5"/>
                  </a:cxn>
                </a:cxnLst>
                <a:rect l="0" t="0" r="r" b="b"/>
                <a:pathLst>
                  <a:path w="134" h="87">
                    <a:moveTo>
                      <a:pt x="134" y="0"/>
                    </a:moveTo>
                    <a:lnTo>
                      <a:pt x="134" y="0"/>
                    </a:lnTo>
                    <a:lnTo>
                      <a:pt x="0" y="87"/>
                    </a:lnTo>
                  </a:path>
                </a:pathLst>
              </a:custGeom>
              <a:noFill/>
              <a:ln w="33338" cap="flat">
                <a:solidFill>
                  <a:srgbClr val="FF7C3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9" name="Freeform 29">
                <a:extLst>
                  <a:ext uri="{FF2B5EF4-FFF2-40B4-BE49-F238E27FC236}">
                    <a16:creationId xmlns:a16="http://schemas.microsoft.com/office/drawing/2014/main" id="{652A2EBD-0572-4846-8252-2E7EA495225C}"/>
                  </a:ext>
                </a:extLst>
              </p:cNvPr>
              <p:cNvSpPr>
                <a:spLocks/>
              </p:cNvSpPr>
              <p:nvPr/>
            </p:nvSpPr>
            <p:spPr bwMode="auto">
              <a:xfrm>
                <a:off x="5391972" y="1743292"/>
                <a:ext cx="69966" cy="349829"/>
              </a:xfrm>
              <a:custGeom>
                <a:avLst/>
                <a:gdLst>
                  <a:gd name="T0" fmla="*/ 0 w 53"/>
                  <a:gd name="T1" fmla="*/ 0 h 272"/>
                  <a:gd name="T2" fmla="*/ 0 w 53"/>
                  <a:gd name="T3" fmla="*/ 0 h 272"/>
                  <a:gd name="T4" fmla="*/ 53 w 53"/>
                  <a:gd name="T5" fmla="*/ 34 h 272"/>
                  <a:gd name="T6" fmla="*/ 53 w 53"/>
                  <a:gd name="T7" fmla="*/ 272 h 272"/>
                </a:gdLst>
                <a:ahLst/>
                <a:cxnLst>
                  <a:cxn ang="0">
                    <a:pos x="T0" y="T1"/>
                  </a:cxn>
                  <a:cxn ang="0">
                    <a:pos x="T2" y="T3"/>
                  </a:cxn>
                  <a:cxn ang="0">
                    <a:pos x="T4" y="T5"/>
                  </a:cxn>
                  <a:cxn ang="0">
                    <a:pos x="T6" y="T7"/>
                  </a:cxn>
                </a:cxnLst>
                <a:rect l="0" t="0" r="r" b="b"/>
                <a:pathLst>
                  <a:path w="53" h="272">
                    <a:moveTo>
                      <a:pt x="0" y="0"/>
                    </a:moveTo>
                    <a:lnTo>
                      <a:pt x="0" y="0"/>
                    </a:lnTo>
                    <a:lnTo>
                      <a:pt x="53" y="34"/>
                    </a:lnTo>
                    <a:lnTo>
                      <a:pt x="53" y="272"/>
                    </a:lnTo>
                  </a:path>
                </a:pathLst>
              </a:custGeom>
              <a:noFill/>
              <a:ln w="33338" cap="flat">
                <a:gradFill>
                  <a:gsLst>
                    <a:gs pos="3000">
                      <a:srgbClr val="FFAC00"/>
                    </a:gs>
                    <a:gs pos="75000">
                      <a:srgbClr val="FF5855"/>
                    </a:gs>
                  </a:gsLst>
                  <a:lin ang="5400000" scaled="1"/>
                </a:gra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0" name="Freeform 30">
                <a:extLst>
                  <a:ext uri="{FF2B5EF4-FFF2-40B4-BE49-F238E27FC236}">
                    <a16:creationId xmlns:a16="http://schemas.microsoft.com/office/drawing/2014/main" id="{3B56ABCF-B5A8-4D9E-AE2F-26DEA26E9430}"/>
                  </a:ext>
                </a:extLst>
              </p:cNvPr>
              <p:cNvSpPr>
                <a:spLocks/>
              </p:cNvSpPr>
              <p:nvPr/>
            </p:nvSpPr>
            <p:spPr bwMode="auto">
              <a:xfrm>
                <a:off x="5091531" y="1718598"/>
                <a:ext cx="88486" cy="43214"/>
              </a:xfrm>
              <a:custGeom>
                <a:avLst/>
                <a:gdLst>
                  <a:gd name="T0" fmla="*/ 0 w 68"/>
                  <a:gd name="T1" fmla="*/ 34 h 34"/>
                  <a:gd name="T2" fmla="*/ 0 w 68"/>
                  <a:gd name="T3" fmla="*/ 34 h 34"/>
                  <a:gd name="T4" fmla="*/ 68 w 68"/>
                  <a:gd name="T5" fmla="*/ 0 h 34"/>
                </a:gdLst>
                <a:ahLst/>
                <a:cxnLst>
                  <a:cxn ang="0">
                    <a:pos x="T0" y="T1"/>
                  </a:cxn>
                  <a:cxn ang="0">
                    <a:pos x="T2" y="T3"/>
                  </a:cxn>
                  <a:cxn ang="0">
                    <a:pos x="T4" y="T5"/>
                  </a:cxn>
                </a:cxnLst>
                <a:rect l="0" t="0" r="r" b="b"/>
                <a:pathLst>
                  <a:path w="68" h="34">
                    <a:moveTo>
                      <a:pt x="0" y="34"/>
                    </a:moveTo>
                    <a:lnTo>
                      <a:pt x="0" y="34"/>
                    </a:lnTo>
                    <a:lnTo>
                      <a:pt x="68" y="0"/>
                    </a:lnTo>
                  </a:path>
                </a:pathLst>
              </a:custGeom>
              <a:noFill/>
              <a:ln w="33338" cap="flat">
                <a:solidFill>
                  <a:srgbClr val="FFA2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1" name="Freeform 31">
                <a:extLst>
                  <a:ext uri="{FF2B5EF4-FFF2-40B4-BE49-F238E27FC236}">
                    <a16:creationId xmlns:a16="http://schemas.microsoft.com/office/drawing/2014/main" id="{B29914CC-39F0-44BF-89B0-7404BBE46CB5}"/>
                  </a:ext>
                </a:extLst>
              </p:cNvPr>
              <p:cNvSpPr>
                <a:spLocks/>
              </p:cNvSpPr>
              <p:nvPr/>
            </p:nvSpPr>
            <p:spPr bwMode="auto">
              <a:xfrm>
                <a:off x="5182075" y="1866761"/>
                <a:ext cx="61735" cy="32925"/>
              </a:xfrm>
              <a:custGeom>
                <a:avLst/>
                <a:gdLst>
                  <a:gd name="T0" fmla="*/ 0 w 48"/>
                  <a:gd name="T1" fmla="*/ 25 h 25"/>
                  <a:gd name="T2" fmla="*/ 0 w 48"/>
                  <a:gd name="T3" fmla="*/ 25 h 25"/>
                  <a:gd name="T4" fmla="*/ 48 w 48"/>
                  <a:gd name="T5" fmla="*/ 0 h 25"/>
                </a:gdLst>
                <a:ahLst/>
                <a:cxnLst>
                  <a:cxn ang="0">
                    <a:pos x="T0" y="T1"/>
                  </a:cxn>
                  <a:cxn ang="0">
                    <a:pos x="T2" y="T3"/>
                  </a:cxn>
                  <a:cxn ang="0">
                    <a:pos x="T4" y="T5"/>
                  </a:cxn>
                </a:cxnLst>
                <a:rect l="0" t="0" r="r" b="b"/>
                <a:pathLst>
                  <a:path w="48" h="25">
                    <a:moveTo>
                      <a:pt x="0" y="25"/>
                    </a:moveTo>
                    <a:lnTo>
                      <a:pt x="0" y="25"/>
                    </a:lnTo>
                    <a:lnTo>
                      <a:pt x="48" y="0"/>
                    </a:lnTo>
                  </a:path>
                </a:pathLst>
              </a:custGeom>
              <a:noFill/>
              <a:ln w="33338" cap="flat">
                <a:solidFill>
                  <a:srgbClr val="FF8A1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2" name="Freeform 32">
                <a:extLst>
                  <a:ext uri="{FF2B5EF4-FFF2-40B4-BE49-F238E27FC236}">
                    <a16:creationId xmlns:a16="http://schemas.microsoft.com/office/drawing/2014/main" id="{C474D4EC-D14D-4133-883B-D6033CAC0AFB}"/>
                  </a:ext>
                </a:extLst>
              </p:cNvPr>
              <p:cNvSpPr>
                <a:spLocks/>
              </p:cNvSpPr>
              <p:nvPr/>
            </p:nvSpPr>
            <p:spPr bwMode="auto">
              <a:xfrm>
                <a:off x="5284966" y="2021097"/>
                <a:ext cx="100833" cy="65850"/>
              </a:xfrm>
              <a:custGeom>
                <a:avLst/>
                <a:gdLst>
                  <a:gd name="T0" fmla="*/ 77 w 77"/>
                  <a:gd name="T1" fmla="*/ 0 h 52"/>
                  <a:gd name="T2" fmla="*/ 77 w 77"/>
                  <a:gd name="T3" fmla="*/ 0 h 52"/>
                  <a:gd name="T4" fmla="*/ 0 w 77"/>
                  <a:gd name="T5" fmla="*/ 52 h 52"/>
                </a:gdLst>
                <a:ahLst/>
                <a:cxnLst>
                  <a:cxn ang="0">
                    <a:pos x="T0" y="T1"/>
                  </a:cxn>
                  <a:cxn ang="0">
                    <a:pos x="T2" y="T3"/>
                  </a:cxn>
                  <a:cxn ang="0">
                    <a:pos x="T4" y="T5"/>
                  </a:cxn>
                </a:cxnLst>
                <a:rect l="0" t="0" r="r" b="b"/>
                <a:pathLst>
                  <a:path w="77" h="52">
                    <a:moveTo>
                      <a:pt x="77" y="0"/>
                    </a:moveTo>
                    <a:lnTo>
                      <a:pt x="77" y="0"/>
                    </a:lnTo>
                    <a:lnTo>
                      <a:pt x="0" y="52"/>
                    </a:lnTo>
                  </a:path>
                </a:pathLst>
              </a:custGeom>
              <a:noFill/>
              <a:ln w="33338" cap="flat">
                <a:solidFill>
                  <a:srgbClr val="FF6A3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3" name="Freeform 33">
                <a:extLst>
                  <a:ext uri="{FF2B5EF4-FFF2-40B4-BE49-F238E27FC236}">
                    <a16:creationId xmlns:a16="http://schemas.microsoft.com/office/drawing/2014/main" id="{6C9FE6A9-2B40-4F17-9E16-BC670E09D996}"/>
                  </a:ext>
                </a:extLst>
              </p:cNvPr>
              <p:cNvSpPr>
                <a:spLocks/>
              </p:cNvSpPr>
              <p:nvPr/>
            </p:nvSpPr>
            <p:spPr bwMode="auto">
              <a:xfrm>
                <a:off x="5461938" y="1444908"/>
                <a:ext cx="109064" cy="257227"/>
              </a:xfrm>
              <a:custGeom>
                <a:avLst/>
                <a:gdLst>
                  <a:gd name="T0" fmla="*/ 83 w 83"/>
                  <a:gd name="T1" fmla="*/ 200 h 200"/>
                  <a:gd name="T2" fmla="*/ 83 w 83"/>
                  <a:gd name="T3" fmla="*/ 200 h 200"/>
                  <a:gd name="T4" fmla="*/ 0 w 83"/>
                  <a:gd name="T5" fmla="*/ 148 h 200"/>
                  <a:gd name="T6" fmla="*/ 0 w 83"/>
                  <a:gd name="T7" fmla="*/ 0 h 200"/>
                </a:gdLst>
                <a:ahLst/>
                <a:cxnLst>
                  <a:cxn ang="0">
                    <a:pos x="T0" y="T1"/>
                  </a:cxn>
                  <a:cxn ang="0">
                    <a:pos x="T2" y="T3"/>
                  </a:cxn>
                  <a:cxn ang="0">
                    <a:pos x="T4" y="T5"/>
                  </a:cxn>
                  <a:cxn ang="0">
                    <a:pos x="T6" y="T7"/>
                  </a:cxn>
                </a:cxnLst>
                <a:rect l="0" t="0" r="r" b="b"/>
                <a:pathLst>
                  <a:path w="83" h="200">
                    <a:moveTo>
                      <a:pt x="83" y="200"/>
                    </a:moveTo>
                    <a:lnTo>
                      <a:pt x="83" y="200"/>
                    </a:lnTo>
                    <a:lnTo>
                      <a:pt x="0" y="148"/>
                    </a:lnTo>
                    <a:lnTo>
                      <a:pt x="0" y="0"/>
                    </a:lnTo>
                  </a:path>
                </a:pathLst>
              </a:custGeom>
              <a:noFill/>
              <a:ln w="33338" cap="flat">
                <a:gradFill>
                  <a:gsLst>
                    <a:gs pos="0">
                      <a:srgbClr val="FFA000"/>
                    </a:gs>
                    <a:gs pos="100000">
                      <a:srgbClr val="FF7430"/>
                    </a:gs>
                  </a:gsLst>
                  <a:lin ang="5400000" scaled="1"/>
                </a:gra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4" name="Freeform 34">
                <a:extLst>
                  <a:ext uri="{FF2B5EF4-FFF2-40B4-BE49-F238E27FC236}">
                    <a16:creationId xmlns:a16="http://schemas.microsoft.com/office/drawing/2014/main" id="{B6650748-A775-4E54-913B-8AF97D44AD7A}"/>
                  </a:ext>
                </a:extLst>
              </p:cNvPr>
              <p:cNvSpPr>
                <a:spLocks/>
              </p:cNvSpPr>
              <p:nvPr/>
            </p:nvSpPr>
            <p:spPr bwMode="auto">
              <a:xfrm>
                <a:off x="5461938" y="1924379"/>
                <a:ext cx="109064" cy="0"/>
              </a:xfrm>
              <a:custGeom>
                <a:avLst/>
                <a:gdLst>
                  <a:gd name="T0" fmla="*/ 0 w 83"/>
                  <a:gd name="T1" fmla="*/ 0 w 83"/>
                  <a:gd name="T2" fmla="*/ 83 w 83"/>
                </a:gdLst>
                <a:ahLst/>
                <a:cxnLst>
                  <a:cxn ang="0">
                    <a:pos x="T0" y="0"/>
                  </a:cxn>
                  <a:cxn ang="0">
                    <a:pos x="T1" y="0"/>
                  </a:cxn>
                  <a:cxn ang="0">
                    <a:pos x="T2" y="0"/>
                  </a:cxn>
                </a:cxnLst>
                <a:rect l="0" t="0" r="r" b="b"/>
                <a:pathLst>
                  <a:path w="83">
                    <a:moveTo>
                      <a:pt x="0" y="0"/>
                    </a:moveTo>
                    <a:lnTo>
                      <a:pt x="0" y="0"/>
                    </a:lnTo>
                    <a:lnTo>
                      <a:pt x="83" y="0"/>
                    </a:lnTo>
                  </a:path>
                </a:pathLst>
              </a:custGeom>
              <a:noFill/>
              <a:ln w="33338" cap="flat">
                <a:solidFill>
                  <a:srgbClr val="FF773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5" name="Freeform 35">
                <a:extLst>
                  <a:ext uri="{FF2B5EF4-FFF2-40B4-BE49-F238E27FC236}">
                    <a16:creationId xmlns:a16="http://schemas.microsoft.com/office/drawing/2014/main" id="{2B19C45F-840C-4F0F-A98A-5036F5DFBB54}"/>
                  </a:ext>
                </a:extLst>
              </p:cNvPr>
              <p:cNvSpPr>
                <a:spLocks/>
              </p:cNvSpPr>
              <p:nvPr/>
            </p:nvSpPr>
            <p:spPr bwMode="auto">
              <a:xfrm>
                <a:off x="5745837" y="1811139"/>
                <a:ext cx="76139" cy="51445"/>
              </a:xfrm>
              <a:custGeom>
                <a:avLst/>
                <a:gdLst>
                  <a:gd name="T0" fmla="*/ 58 w 58"/>
                  <a:gd name="T1" fmla="*/ 40 h 40"/>
                  <a:gd name="T2" fmla="*/ 58 w 58"/>
                  <a:gd name="T3" fmla="*/ 40 h 40"/>
                  <a:gd name="T4" fmla="*/ 0 w 58"/>
                  <a:gd name="T5" fmla="*/ 0 h 40"/>
                </a:gdLst>
                <a:ahLst/>
                <a:cxnLst>
                  <a:cxn ang="0">
                    <a:pos x="T0" y="T1"/>
                  </a:cxn>
                  <a:cxn ang="0">
                    <a:pos x="T2" y="T3"/>
                  </a:cxn>
                  <a:cxn ang="0">
                    <a:pos x="T4" y="T5"/>
                  </a:cxn>
                </a:cxnLst>
                <a:rect l="0" t="0" r="r" b="b"/>
                <a:pathLst>
                  <a:path w="58" h="40">
                    <a:moveTo>
                      <a:pt x="58" y="40"/>
                    </a:moveTo>
                    <a:lnTo>
                      <a:pt x="58" y="40"/>
                    </a:lnTo>
                    <a:lnTo>
                      <a:pt x="0" y="0"/>
                    </a:lnTo>
                  </a:path>
                </a:pathLst>
              </a:custGeom>
              <a:noFill/>
              <a:ln w="33338" cap="flat">
                <a:solidFill>
                  <a:srgbClr val="FF4D6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6" name="Freeform 36">
                <a:extLst>
                  <a:ext uri="{FF2B5EF4-FFF2-40B4-BE49-F238E27FC236}">
                    <a16:creationId xmlns:a16="http://schemas.microsoft.com/office/drawing/2014/main" id="{BD7D2AA8-F8B1-45C0-9098-C819F77EFF57}"/>
                  </a:ext>
                </a:extLst>
              </p:cNvPr>
              <p:cNvSpPr>
                <a:spLocks/>
              </p:cNvSpPr>
              <p:nvPr/>
            </p:nvSpPr>
            <p:spPr bwMode="auto">
              <a:xfrm>
                <a:off x="5661486" y="1564262"/>
                <a:ext cx="67908" cy="0"/>
              </a:xfrm>
              <a:custGeom>
                <a:avLst/>
                <a:gdLst>
                  <a:gd name="T0" fmla="*/ 53 w 53"/>
                  <a:gd name="T1" fmla="*/ 53 w 53"/>
                  <a:gd name="T2" fmla="*/ 0 w 53"/>
                </a:gdLst>
                <a:ahLst/>
                <a:cxnLst>
                  <a:cxn ang="0">
                    <a:pos x="T0" y="0"/>
                  </a:cxn>
                  <a:cxn ang="0">
                    <a:pos x="T1" y="0"/>
                  </a:cxn>
                  <a:cxn ang="0">
                    <a:pos x="T2" y="0"/>
                  </a:cxn>
                </a:cxnLst>
                <a:rect l="0" t="0" r="r" b="b"/>
                <a:pathLst>
                  <a:path w="53">
                    <a:moveTo>
                      <a:pt x="53" y="0"/>
                    </a:moveTo>
                    <a:lnTo>
                      <a:pt x="53" y="0"/>
                    </a:lnTo>
                    <a:lnTo>
                      <a:pt x="0" y="0"/>
                    </a:lnTo>
                  </a:path>
                </a:pathLst>
              </a:custGeom>
              <a:noFill/>
              <a:ln w="33338" cap="flat">
                <a:solidFill>
                  <a:srgbClr val="FF743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sp>
        <p:nvSpPr>
          <p:cNvPr id="93" name="Oval 92">
            <a:extLst>
              <a:ext uri="{FF2B5EF4-FFF2-40B4-BE49-F238E27FC236}">
                <a16:creationId xmlns:a16="http://schemas.microsoft.com/office/drawing/2014/main" id="{1DE43259-FFD4-4D63-AF40-15086D62CBCC}"/>
              </a:ext>
            </a:extLst>
          </p:cNvPr>
          <p:cNvSpPr/>
          <p:nvPr/>
        </p:nvSpPr>
        <p:spPr>
          <a:xfrm>
            <a:off x="7149953" y="2383369"/>
            <a:ext cx="119765" cy="119765"/>
          </a:xfrm>
          <a:prstGeom prst="ellipse">
            <a:avLst/>
          </a:prstGeom>
          <a:noFill/>
          <a:ln w="33338" cap="flat">
            <a:gradFill flip="none" rotWithShape="1">
              <a:gsLst>
                <a:gs pos="4000">
                  <a:srgbClr val="FF8C11"/>
                </a:gs>
                <a:gs pos="83000">
                  <a:srgbClr val="FF7A28"/>
                </a:gs>
              </a:gsLst>
              <a:lin ang="2700000" scaled="1"/>
              <a:tileRect/>
            </a:gra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err="1">
              <a:solidFill>
                <a:schemeClr val="tx1"/>
              </a:solidFill>
            </a:endParaRPr>
          </a:p>
        </p:txBody>
      </p:sp>
      <p:sp>
        <p:nvSpPr>
          <p:cNvPr id="94" name="Oval 93">
            <a:extLst>
              <a:ext uri="{FF2B5EF4-FFF2-40B4-BE49-F238E27FC236}">
                <a16:creationId xmlns:a16="http://schemas.microsoft.com/office/drawing/2014/main" id="{B7D6167E-1D91-40C1-8AB2-B3381158E7C0}"/>
              </a:ext>
            </a:extLst>
          </p:cNvPr>
          <p:cNvSpPr/>
          <p:nvPr/>
        </p:nvSpPr>
        <p:spPr>
          <a:xfrm>
            <a:off x="7123121" y="2617920"/>
            <a:ext cx="119765" cy="119765"/>
          </a:xfrm>
          <a:prstGeom prst="ellipse">
            <a:avLst/>
          </a:prstGeom>
          <a:noFill/>
          <a:ln w="33338" cap="flat">
            <a:gradFill flip="none" rotWithShape="1">
              <a:gsLst>
                <a:gs pos="71703">
                  <a:srgbClr val="FF7A29"/>
                </a:gs>
                <a:gs pos="4000">
                  <a:srgbClr val="FF6C55"/>
                </a:gs>
              </a:gsLst>
              <a:lin ang="13500000" scaled="1"/>
              <a:tileRect/>
            </a:gra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err="1">
              <a:solidFill>
                <a:schemeClr val="tx1"/>
              </a:solidFill>
            </a:endParaRPr>
          </a:p>
        </p:txBody>
      </p:sp>
      <p:sp>
        <p:nvSpPr>
          <p:cNvPr id="95" name="Oval 94">
            <a:extLst>
              <a:ext uri="{FF2B5EF4-FFF2-40B4-BE49-F238E27FC236}">
                <a16:creationId xmlns:a16="http://schemas.microsoft.com/office/drawing/2014/main" id="{D0113210-BAAA-4987-B5E9-28151986EC57}"/>
              </a:ext>
            </a:extLst>
          </p:cNvPr>
          <p:cNvSpPr/>
          <p:nvPr/>
        </p:nvSpPr>
        <p:spPr>
          <a:xfrm>
            <a:off x="7300681" y="2730526"/>
            <a:ext cx="119765" cy="119765"/>
          </a:xfrm>
          <a:prstGeom prst="ellipse">
            <a:avLst/>
          </a:prstGeom>
          <a:noFill/>
          <a:ln w="33338" cap="flat">
            <a:gradFill flip="none" rotWithShape="1">
              <a:gsLst>
                <a:gs pos="4000">
                  <a:srgbClr val="FF6B55"/>
                </a:gs>
                <a:gs pos="86000">
                  <a:srgbClr val="FF4D62"/>
                </a:gs>
              </a:gsLst>
              <a:lin ang="2700000" scaled="1"/>
              <a:tileRect/>
            </a:gra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err="1">
              <a:solidFill>
                <a:schemeClr val="tx1"/>
              </a:solidFill>
            </a:endParaRPr>
          </a:p>
        </p:txBody>
      </p:sp>
      <p:sp>
        <p:nvSpPr>
          <p:cNvPr id="96" name="Oval 95">
            <a:extLst>
              <a:ext uri="{FF2B5EF4-FFF2-40B4-BE49-F238E27FC236}">
                <a16:creationId xmlns:a16="http://schemas.microsoft.com/office/drawing/2014/main" id="{5F30FFAA-8E82-43A1-9B95-C3F7FFD9281B}"/>
              </a:ext>
            </a:extLst>
          </p:cNvPr>
          <p:cNvSpPr/>
          <p:nvPr/>
        </p:nvSpPr>
        <p:spPr>
          <a:xfrm>
            <a:off x="7151113" y="2934594"/>
            <a:ext cx="119765" cy="119765"/>
          </a:xfrm>
          <a:prstGeom prst="ellipse">
            <a:avLst/>
          </a:prstGeom>
          <a:noFill/>
          <a:ln w="33338" cap="flat">
            <a:gradFill flip="none" rotWithShape="1">
              <a:gsLst>
                <a:gs pos="4000">
                  <a:srgbClr val="FF7735"/>
                </a:gs>
                <a:gs pos="88000">
                  <a:srgbClr val="FF5D60"/>
                </a:gs>
              </a:gsLst>
              <a:lin ang="2700000" scaled="1"/>
              <a:tileRect/>
            </a:gra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err="1">
              <a:solidFill>
                <a:schemeClr val="tx1"/>
              </a:solidFill>
            </a:endParaRPr>
          </a:p>
        </p:txBody>
      </p:sp>
    </p:spTree>
    <p:extLst>
      <p:ext uri="{BB962C8B-B14F-4D97-AF65-F5344CB8AC3E}">
        <p14:creationId xmlns:p14="http://schemas.microsoft.com/office/powerpoint/2010/main" val="1381890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CB171F-CD03-D34D-9F4A-02FE525E3C1A}"/>
              </a:ext>
            </a:extLst>
          </p:cNvPr>
          <p:cNvSpPr>
            <a:spLocks noGrp="1"/>
          </p:cNvSpPr>
          <p:nvPr>
            <p:ph type="title"/>
          </p:nvPr>
        </p:nvSpPr>
        <p:spPr/>
        <p:txBody>
          <a:bodyPr/>
          <a:lstStyle/>
          <a:p>
            <a:r>
              <a:rPr lang="en-US" b="1" dirty="0">
                <a:solidFill>
                  <a:schemeClr val="accent1"/>
                </a:solidFill>
              </a:rPr>
              <a:t>Amazon SageMaker Feature Store: </a:t>
            </a:r>
            <a:r>
              <a:rPr lang="en-US" dirty="0"/>
              <a:t>Securely store, discover, and share features for machine learning</a:t>
            </a:r>
          </a:p>
        </p:txBody>
      </p:sp>
      <p:sp>
        <p:nvSpPr>
          <p:cNvPr id="54" name="Text Placeholder 3">
            <a:extLst>
              <a:ext uri="{FF2B5EF4-FFF2-40B4-BE49-F238E27FC236}">
                <a16:creationId xmlns:a16="http://schemas.microsoft.com/office/drawing/2014/main" id="{6EA5DC40-C46C-4A8D-8657-97949755BC6E}"/>
              </a:ext>
            </a:extLst>
          </p:cNvPr>
          <p:cNvSpPr txBox="1">
            <a:spLocks/>
          </p:cNvSpPr>
          <p:nvPr/>
        </p:nvSpPr>
        <p:spPr>
          <a:xfrm>
            <a:off x="457201" y="2814144"/>
            <a:ext cx="1051439" cy="392005"/>
          </a:xfrm>
          <a:prstGeom prst="rect">
            <a:avLst/>
          </a:prstGeom>
        </p:spPr>
        <p:txBody>
          <a:bodyPr/>
          <a:lstStyle>
            <a:lvl1pPr marL="0" indent="0" algn="l" defTabSz="390083" rtl="0" eaLnBrk="1" latinLnBrk="0" hangingPunct="1">
              <a:lnSpc>
                <a:spcPct val="100000"/>
              </a:lnSpc>
              <a:spcBef>
                <a:spcPts val="427"/>
              </a:spcBef>
              <a:buFont typeface="Arial" panose="020B0604020202020204" pitchFamily="34" charset="0"/>
              <a:buNone/>
              <a:defRPr sz="1200" b="0" i="0" kern="1200">
                <a:solidFill>
                  <a:schemeClr val="bg1"/>
                </a:solidFill>
                <a:latin typeface="+mj-lt"/>
                <a:ea typeface="Amazon Ember Light" panose="020B0403020204020204" pitchFamily="34" charset="0"/>
                <a:cs typeface="Amazon Ember Light" panose="020B0403020204020204" pitchFamily="34" charset="0"/>
              </a:defRPr>
            </a:lvl1pPr>
            <a:lvl2pPr marL="114300" indent="-114300" algn="l" defTabSz="390083" rtl="0" eaLnBrk="1" latinLnBrk="0" hangingPunct="1">
              <a:lnSpc>
                <a:spcPct val="100000"/>
              </a:lnSpc>
              <a:spcBef>
                <a:spcPts val="213"/>
              </a:spcBef>
              <a:buFont typeface="Arial" panose="020B0604020202020204" pitchFamily="34" charset="0"/>
              <a:buChar char="•"/>
              <a:defRPr sz="1024" b="0" i="0" kern="1200">
                <a:solidFill>
                  <a:schemeClr val="bg1"/>
                </a:solidFill>
                <a:latin typeface="+mj-lt"/>
                <a:ea typeface="Amazon Ember Light" panose="020B0403020204020204" pitchFamily="34" charset="0"/>
                <a:cs typeface="Amazon Ember Light" panose="020B0403020204020204" pitchFamily="34" charset="0"/>
              </a:defRPr>
            </a:lvl2pPr>
            <a:lvl3pPr marL="231775" indent="-117475" algn="l" defTabSz="390083" rtl="0" eaLnBrk="1" latinLnBrk="0" hangingPunct="1">
              <a:lnSpc>
                <a:spcPct val="100000"/>
              </a:lnSpc>
              <a:spcBef>
                <a:spcPts val="213"/>
              </a:spcBef>
              <a:buFont typeface="Arial" panose="020B0604020202020204" pitchFamily="34" charset="0"/>
              <a:buChar char="•"/>
              <a:defRPr sz="853" b="0" i="0" kern="1200">
                <a:solidFill>
                  <a:schemeClr val="bg1"/>
                </a:solidFill>
                <a:latin typeface="+mj-lt"/>
                <a:ea typeface="Amazon Ember Light" panose="020B0403020204020204" pitchFamily="34" charset="0"/>
                <a:cs typeface="Amazon Ember Light" panose="020B0403020204020204" pitchFamily="34" charset="0"/>
              </a:defRPr>
            </a:lvl3pPr>
            <a:lvl4pPr marL="341313" indent="-109538" algn="l" defTabSz="390083" rtl="0" eaLnBrk="1" latinLnBrk="0" hangingPunct="1">
              <a:lnSpc>
                <a:spcPct val="100000"/>
              </a:lnSpc>
              <a:spcBef>
                <a:spcPts val="213"/>
              </a:spcBef>
              <a:buFont typeface="Arial" panose="020B0604020202020204" pitchFamily="34" charset="0"/>
              <a:buChar char="•"/>
              <a:defRPr sz="768" b="0" i="0" kern="1200">
                <a:solidFill>
                  <a:schemeClr val="bg1"/>
                </a:solidFill>
                <a:latin typeface="+mj-lt"/>
                <a:ea typeface="Amazon Ember Light" panose="020B0403020204020204" pitchFamily="34" charset="0"/>
                <a:cs typeface="Amazon Ember Light" panose="020B0403020204020204" pitchFamily="34" charset="0"/>
              </a:defRPr>
            </a:lvl4pPr>
            <a:lvl5pPr marL="457200" indent="-115888" algn="l" defTabSz="390083" rtl="0" eaLnBrk="1" latinLnBrk="0" hangingPunct="1">
              <a:lnSpc>
                <a:spcPct val="100000"/>
              </a:lnSpc>
              <a:spcBef>
                <a:spcPts val="213"/>
              </a:spcBef>
              <a:buFont typeface="Arial" panose="020B0604020202020204" pitchFamily="34" charset="0"/>
              <a:buChar char="•"/>
              <a:defRPr sz="768" b="0" i="0" kern="1200">
                <a:solidFill>
                  <a:schemeClr val="bg1"/>
                </a:solidFill>
                <a:latin typeface="+mj-lt"/>
                <a:ea typeface="Amazon Ember Light" panose="020B0403020204020204" pitchFamily="34" charset="0"/>
                <a:cs typeface="Amazon Ember Light" panose="020B0403020204020204" pitchFamily="34" charset="0"/>
              </a:defRPr>
            </a:lvl5pPr>
            <a:lvl6pPr marL="1072728"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6pPr>
            <a:lvl7pPr marL="1267770"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7pPr>
            <a:lvl8pPr marL="1462811"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8pPr>
            <a:lvl9pPr marL="1657853"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9pPr>
          </a:lstStyle>
          <a:p>
            <a:pPr algn="ctr">
              <a:defRPr/>
            </a:pPr>
            <a:r>
              <a:rPr lang="en-US" dirty="0">
                <a:solidFill>
                  <a:prstClr val="white"/>
                </a:solidFill>
                <a:latin typeface="+mn-lt"/>
              </a:rPr>
              <a:t>Online </a:t>
            </a:r>
            <a:br>
              <a:rPr lang="en-US" dirty="0">
                <a:solidFill>
                  <a:prstClr val="white"/>
                </a:solidFill>
                <a:latin typeface="+mn-lt"/>
              </a:rPr>
            </a:br>
            <a:r>
              <a:rPr lang="en-US" dirty="0">
                <a:solidFill>
                  <a:prstClr val="white"/>
                </a:solidFill>
                <a:latin typeface="+mn-lt"/>
              </a:rPr>
              <a:t>and offline</a:t>
            </a:r>
          </a:p>
        </p:txBody>
      </p:sp>
      <p:sp>
        <p:nvSpPr>
          <p:cNvPr id="55" name="Text Placeholder 4">
            <a:extLst>
              <a:ext uri="{FF2B5EF4-FFF2-40B4-BE49-F238E27FC236}">
                <a16:creationId xmlns:a16="http://schemas.microsoft.com/office/drawing/2014/main" id="{0935A87E-2DBD-4821-AEB0-415CC00911BA}"/>
              </a:ext>
            </a:extLst>
          </p:cNvPr>
          <p:cNvSpPr txBox="1">
            <a:spLocks/>
          </p:cNvSpPr>
          <p:nvPr/>
        </p:nvSpPr>
        <p:spPr>
          <a:xfrm>
            <a:off x="1935262" y="2814144"/>
            <a:ext cx="1516439" cy="392005"/>
          </a:xfrm>
          <a:prstGeom prst="rect">
            <a:avLst/>
          </a:prstGeom>
        </p:spPr>
        <p:txBody>
          <a:bodyPr/>
          <a:lstStyle>
            <a:lvl1pPr marL="0" indent="0" algn="l" defTabSz="390083" rtl="0" eaLnBrk="1" latinLnBrk="0" hangingPunct="1">
              <a:lnSpc>
                <a:spcPct val="100000"/>
              </a:lnSpc>
              <a:spcBef>
                <a:spcPts val="427"/>
              </a:spcBef>
              <a:buFont typeface="Arial" panose="020B0604020202020204" pitchFamily="34" charset="0"/>
              <a:buNone/>
              <a:defRPr sz="1200" b="0" i="0" kern="1200">
                <a:solidFill>
                  <a:schemeClr val="bg1"/>
                </a:solidFill>
                <a:latin typeface="+mj-lt"/>
                <a:ea typeface="Amazon Ember Light" panose="020B0403020204020204" pitchFamily="34" charset="0"/>
                <a:cs typeface="Amazon Ember Light" panose="020B0403020204020204" pitchFamily="34" charset="0"/>
              </a:defRPr>
            </a:lvl1pPr>
            <a:lvl2pPr marL="114300" indent="-114300" algn="l" defTabSz="390083" rtl="0" eaLnBrk="1" latinLnBrk="0" hangingPunct="1">
              <a:lnSpc>
                <a:spcPct val="100000"/>
              </a:lnSpc>
              <a:spcBef>
                <a:spcPts val="213"/>
              </a:spcBef>
              <a:buFont typeface="Arial" panose="020B0604020202020204" pitchFamily="34" charset="0"/>
              <a:buChar char="•"/>
              <a:defRPr sz="1024" b="0" i="0" kern="1200">
                <a:solidFill>
                  <a:schemeClr val="bg1"/>
                </a:solidFill>
                <a:latin typeface="+mj-lt"/>
                <a:ea typeface="Amazon Ember Light" panose="020B0403020204020204" pitchFamily="34" charset="0"/>
                <a:cs typeface="Amazon Ember Light" panose="020B0403020204020204" pitchFamily="34" charset="0"/>
              </a:defRPr>
            </a:lvl2pPr>
            <a:lvl3pPr marL="231775" indent="-117475" algn="l" defTabSz="390083" rtl="0" eaLnBrk="1" latinLnBrk="0" hangingPunct="1">
              <a:lnSpc>
                <a:spcPct val="100000"/>
              </a:lnSpc>
              <a:spcBef>
                <a:spcPts val="213"/>
              </a:spcBef>
              <a:buFont typeface="Arial" panose="020B0604020202020204" pitchFamily="34" charset="0"/>
              <a:buChar char="•"/>
              <a:defRPr sz="853" b="0" i="0" kern="1200">
                <a:solidFill>
                  <a:schemeClr val="bg1"/>
                </a:solidFill>
                <a:latin typeface="+mj-lt"/>
                <a:ea typeface="Amazon Ember Light" panose="020B0403020204020204" pitchFamily="34" charset="0"/>
                <a:cs typeface="Amazon Ember Light" panose="020B0403020204020204" pitchFamily="34" charset="0"/>
              </a:defRPr>
            </a:lvl3pPr>
            <a:lvl4pPr marL="341313" indent="-109538" algn="l" defTabSz="390083" rtl="0" eaLnBrk="1" latinLnBrk="0" hangingPunct="1">
              <a:lnSpc>
                <a:spcPct val="100000"/>
              </a:lnSpc>
              <a:spcBef>
                <a:spcPts val="213"/>
              </a:spcBef>
              <a:buFont typeface="Arial" panose="020B0604020202020204" pitchFamily="34" charset="0"/>
              <a:buChar char="•"/>
              <a:defRPr sz="768" b="0" i="0" kern="1200">
                <a:solidFill>
                  <a:schemeClr val="bg1"/>
                </a:solidFill>
                <a:latin typeface="+mj-lt"/>
                <a:ea typeface="Amazon Ember Light" panose="020B0403020204020204" pitchFamily="34" charset="0"/>
                <a:cs typeface="Amazon Ember Light" panose="020B0403020204020204" pitchFamily="34" charset="0"/>
              </a:defRPr>
            </a:lvl4pPr>
            <a:lvl5pPr marL="457200" indent="-115888" algn="l" defTabSz="390083" rtl="0" eaLnBrk="1" latinLnBrk="0" hangingPunct="1">
              <a:lnSpc>
                <a:spcPct val="100000"/>
              </a:lnSpc>
              <a:spcBef>
                <a:spcPts val="213"/>
              </a:spcBef>
              <a:buFont typeface="Arial" panose="020B0604020202020204" pitchFamily="34" charset="0"/>
              <a:buChar char="•"/>
              <a:defRPr sz="768" b="0" i="0" kern="1200">
                <a:solidFill>
                  <a:schemeClr val="bg1"/>
                </a:solidFill>
                <a:latin typeface="+mj-lt"/>
                <a:ea typeface="Amazon Ember Light" panose="020B0403020204020204" pitchFamily="34" charset="0"/>
                <a:cs typeface="Amazon Ember Light" panose="020B0403020204020204" pitchFamily="34" charset="0"/>
              </a:defRPr>
            </a:lvl5pPr>
            <a:lvl6pPr marL="1072728"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6pPr>
            <a:lvl7pPr marL="1267770"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7pPr>
            <a:lvl8pPr marL="1462811"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8pPr>
            <a:lvl9pPr marL="1657853"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9pPr>
          </a:lstStyle>
          <a:p>
            <a:pPr algn="ctr">
              <a:defRPr/>
            </a:pPr>
            <a:r>
              <a:rPr lang="en-US" dirty="0">
                <a:solidFill>
                  <a:prstClr val="white"/>
                </a:solidFill>
                <a:latin typeface="+mn-lt"/>
              </a:rPr>
              <a:t>Millisecond </a:t>
            </a:r>
            <a:br>
              <a:rPr lang="en-US" dirty="0">
                <a:solidFill>
                  <a:prstClr val="white"/>
                </a:solidFill>
                <a:latin typeface="+mn-lt"/>
              </a:rPr>
            </a:br>
            <a:r>
              <a:rPr lang="en-US" dirty="0">
                <a:solidFill>
                  <a:prstClr val="white"/>
                </a:solidFill>
                <a:latin typeface="+mn-lt"/>
              </a:rPr>
              <a:t>latency</a:t>
            </a:r>
          </a:p>
        </p:txBody>
      </p:sp>
      <p:sp>
        <p:nvSpPr>
          <p:cNvPr id="56" name="Text Placeholder 5">
            <a:extLst>
              <a:ext uri="{FF2B5EF4-FFF2-40B4-BE49-F238E27FC236}">
                <a16:creationId xmlns:a16="http://schemas.microsoft.com/office/drawing/2014/main" id="{C67A8864-8CE1-4F5D-A3B4-BC7A87622391}"/>
              </a:ext>
            </a:extLst>
          </p:cNvPr>
          <p:cNvSpPr txBox="1">
            <a:spLocks/>
          </p:cNvSpPr>
          <p:nvPr/>
        </p:nvSpPr>
        <p:spPr>
          <a:xfrm>
            <a:off x="3663967" y="2814144"/>
            <a:ext cx="1516439" cy="392005"/>
          </a:xfrm>
          <a:prstGeom prst="rect">
            <a:avLst/>
          </a:prstGeom>
        </p:spPr>
        <p:txBody>
          <a:bodyPr/>
          <a:lstStyle>
            <a:lvl1pPr marL="0" indent="0" algn="l" defTabSz="390083" rtl="0" eaLnBrk="1" latinLnBrk="0" hangingPunct="1">
              <a:lnSpc>
                <a:spcPct val="100000"/>
              </a:lnSpc>
              <a:spcBef>
                <a:spcPts val="427"/>
              </a:spcBef>
              <a:buFont typeface="Arial" panose="020B0604020202020204" pitchFamily="34" charset="0"/>
              <a:buNone/>
              <a:defRPr sz="1200" b="0" i="0" kern="1200">
                <a:solidFill>
                  <a:schemeClr val="bg1"/>
                </a:solidFill>
                <a:latin typeface="+mj-lt"/>
                <a:ea typeface="Amazon Ember Light" panose="020B0403020204020204" pitchFamily="34" charset="0"/>
                <a:cs typeface="Amazon Ember Light" panose="020B0403020204020204" pitchFamily="34" charset="0"/>
              </a:defRPr>
            </a:lvl1pPr>
            <a:lvl2pPr marL="114300" indent="-114300" algn="l" defTabSz="390083" rtl="0" eaLnBrk="1" latinLnBrk="0" hangingPunct="1">
              <a:lnSpc>
                <a:spcPct val="100000"/>
              </a:lnSpc>
              <a:spcBef>
                <a:spcPts val="213"/>
              </a:spcBef>
              <a:buFont typeface="Arial" panose="020B0604020202020204" pitchFamily="34" charset="0"/>
              <a:buChar char="•"/>
              <a:defRPr sz="1024" b="0" i="0" kern="1200">
                <a:solidFill>
                  <a:schemeClr val="bg1"/>
                </a:solidFill>
                <a:latin typeface="+mj-lt"/>
                <a:ea typeface="Amazon Ember Light" panose="020B0403020204020204" pitchFamily="34" charset="0"/>
                <a:cs typeface="Amazon Ember Light" panose="020B0403020204020204" pitchFamily="34" charset="0"/>
              </a:defRPr>
            </a:lvl2pPr>
            <a:lvl3pPr marL="231775" indent="-117475" algn="l" defTabSz="390083" rtl="0" eaLnBrk="1" latinLnBrk="0" hangingPunct="1">
              <a:lnSpc>
                <a:spcPct val="100000"/>
              </a:lnSpc>
              <a:spcBef>
                <a:spcPts val="213"/>
              </a:spcBef>
              <a:buFont typeface="Arial" panose="020B0604020202020204" pitchFamily="34" charset="0"/>
              <a:buChar char="•"/>
              <a:defRPr sz="853" b="0" i="0" kern="1200">
                <a:solidFill>
                  <a:schemeClr val="bg1"/>
                </a:solidFill>
                <a:latin typeface="+mj-lt"/>
                <a:ea typeface="Amazon Ember Light" panose="020B0403020204020204" pitchFamily="34" charset="0"/>
                <a:cs typeface="Amazon Ember Light" panose="020B0403020204020204" pitchFamily="34" charset="0"/>
              </a:defRPr>
            </a:lvl3pPr>
            <a:lvl4pPr marL="341313" indent="-109538" algn="l" defTabSz="390083" rtl="0" eaLnBrk="1" latinLnBrk="0" hangingPunct="1">
              <a:lnSpc>
                <a:spcPct val="100000"/>
              </a:lnSpc>
              <a:spcBef>
                <a:spcPts val="213"/>
              </a:spcBef>
              <a:buFont typeface="Arial" panose="020B0604020202020204" pitchFamily="34" charset="0"/>
              <a:buChar char="•"/>
              <a:defRPr sz="768" b="0" i="0" kern="1200">
                <a:solidFill>
                  <a:schemeClr val="bg1"/>
                </a:solidFill>
                <a:latin typeface="+mj-lt"/>
                <a:ea typeface="Amazon Ember Light" panose="020B0403020204020204" pitchFamily="34" charset="0"/>
                <a:cs typeface="Amazon Ember Light" panose="020B0403020204020204" pitchFamily="34" charset="0"/>
              </a:defRPr>
            </a:lvl4pPr>
            <a:lvl5pPr marL="457200" indent="-115888" algn="l" defTabSz="390083" rtl="0" eaLnBrk="1" latinLnBrk="0" hangingPunct="1">
              <a:lnSpc>
                <a:spcPct val="100000"/>
              </a:lnSpc>
              <a:spcBef>
                <a:spcPts val="213"/>
              </a:spcBef>
              <a:buFont typeface="Arial" panose="020B0604020202020204" pitchFamily="34" charset="0"/>
              <a:buChar char="•"/>
              <a:defRPr sz="768" b="0" i="0" kern="1200">
                <a:solidFill>
                  <a:schemeClr val="bg1"/>
                </a:solidFill>
                <a:latin typeface="+mj-lt"/>
                <a:ea typeface="Amazon Ember Light" panose="020B0403020204020204" pitchFamily="34" charset="0"/>
                <a:cs typeface="Amazon Ember Light" panose="020B0403020204020204" pitchFamily="34" charset="0"/>
              </a:defRPr>
            </a:lvl5pPr>
            <a:lvl6pPr marL="1072728"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6pPr>
            <a:lvl7pPr marL="1267770"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7pPr>
            <a:lvl8pPr marL="1462811"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8pPr>
            <a:lvl9pPr marL="1657853"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9pPr>
          </a:lstStyle>
          <a:p>
            <a:pPr algn="ctr">
              <a:defRPr/>
            </a:pPr>
            <a:r>
              <a:rPr lang="en-US" dirty="0">
                <a:solidFill>
                  <a:prstClr val="white"/>
                </a:solidFill>
                <a:latin typeface="+mn-lt"/>
              </a:rPr>
              <a:t>Consistent </a:t>
            </a:r>
            <a:br>
              <a:rPr lang="en-US" dirty="0">
                <a:solidFill>
                  <a:prstClr val="white"/>
                </a:solidFill>
                <a:latin typeface="+mn-lt"/>
              </a:rPr>
            </a:br>
            <a:r>
              <a:rPr lang="en-US" dirty="0">
                <a:solidFill>
                  <a:prstClr val="white"/>
                </a:solidFill>
                <a:latin typeface="+mn-lt"/>
              </a:rPr>
              <a:t>features</a:t>
            </a:r>
          </a:p>
        </p:txBody>
      </p:sp>
      <p:sp>
        <p:nvSpPr>
          <p:cNvPr id="57" name="Text Placeholder 6">
            <a:extLst>
              <a:ext uri="{FF2B5EF4-FFF2-40B4-BE49-F238E27FC236}">
                <a16:creationId xmlns:a16="http://schemas.microsoft.com/office/drawing/2014/main" id="{BC3BFF43-8DC6-4510-8451-31E58418C037}"/>
              </a:ext>
            </a:extLst>
          </p:cNvPr>
          <p:cNvSpPr txBox="1">
            <a:spLocks/>
          </p:cNvSpPr>
          <p:nvPr/>
        </p:nvSpPr>
        <p:spPr>
          <a:xfrm>
            <a:off x="5392671" y="2814144"/>
            <a:ext cx="1516439" cy="392005"/>
          </a:xfrm>
          <a:prstGeom prst="rect">
            <a:avLst/>
          </a:prstGeom>
        </p:spPr>
        <p:txBody>
          <a:bodyPr/>
          <a:lstStyle>
            <a:lvl1pPr marL="0" indent="0" algn="l" defTabSz="390083" rtl="0" eaLnBrk="1" latinLnBrk="0" hangingPunct="1">
              <a:lnSpc>
                <a:spcPct val="100000"/>
              </a:lnSpc>
              <a:spcBef>
                <a:spcPts val="427"/>
              </a:spcBef>
              <a:buFont typeface="Arial" panose="020B0604020202020204" pitchFamily="34" charset="0"/>
              <a:buNone/>
              <a:defRPr sz="1200" b="0" i="0" kern="1200">
                <a:solidFill>
                  <a:schemeClr val="bg1"/>
                </a:solidFill>
                <a:latin typeface="+mj-lt"/>
                <a:ea typeface="Amazon Ember Light" panose="020B0403020204020204" pitchFamily="34" charset="0"/>
                <a:cs typeface="Amazon Ember Light" panose="020B0403020204020204" pitchFamily="34" charset="0"/>
              </a:defRPr>
            </a:lvl1pPr>
            <a:lvl2pPr marL="114300" indent="-114300" algn="l" defTabSz="390083" rtl="0" eaLnBrk="1" latinLnBrk="0" hangingPunct="1">
              <a:lnSpc>
                <a:spcPct val="100000"/>
              </a:lnSpc>
              <a:spcBef>
                <a:spcPts val="213"/>
              </a:spcBef>
              <a:buFont typeface="Arial" panose="020B0604020202020204" pitchFamily="34" charset="0"/>
              <a:buChar char="•"/>
              <a:defRPr sz="1024" b="0" i="0" kern="1200">
                <a:solidFill>
                  <a:schemeClr val="bg1"/>
                </a:solidFill>
                <a:latin typeface="+mj-lt"/>
                <a:ea typeface="Amazon Ember Light" panose="020B0403020204020204" pitchFamily="34" charset="0"/>
                <a:cs typeface="Amazon Ember Light" panose="020B0403020204020204" pitchFamily="34" charset="0"/>
              </a:defRPr>
            </a:lvl2pPr>
            <a:lvl3pPr marL="231775" indent="-117475" algn="l" defTabSz="390083" rtl="0" eaLnBrk="1" latinLnBrk="0" hangingPunct="1">
              <a:lnSpc>
                <a:spcPct val="100000"/>
              </a:lnSpc>
              <a:spcBef>
                <a:spcPts val="213"/>
              </a:spcBef>
              <a:buFont typeface="Arial" panose="020B0604020202020204" pitchFamily="34" charset="0"/>
              <a:buChar char="•"/>
              <a:defRPr sz="853" b="0" i="0" kern="1200">
                <a:solidFill>
                  <a:schemeClr val="bg1"/>
                </a:solidFill>
                <a:latin typeface="+mj-lt"/>
                <a:ea typeface="Amazon Ember Light" panose="020B0403020204020204" pitchFamily="34" charset="0"/>
                <a:cs typeface="Amazon Ember Light" panose="020B0403020204020204" pitchFamily="34" charset="0"/>
              </a:defRPr>
            </a:lvl3pPr>
            <a:lvl4pPr marL="341313" indent="-109538" algn="l" defTabSz="390083" rtl="0" eaLnBrk="1" latinLnBrk="0" hangingPunct="1">
              <a:lnSpc>
                <a:spcPct val="100000"/>
              </a:lnSpc>
              <a:spcBef>
                <a:spcPts val="213"/>
              </a:spcBef>
              <a:buFont typeface="Arial" panose="020B0604020202020204" pitchFamily="34" charset="0"/>
              <a:buChar char="•"/>
              <a:defRPr sz="768" b="0" i="0" kern="1200">
                <a:solidFill>
                  <a:schemeClr val="bg1"/>
                </a:solidFill>
                <a:latin typeface="+mj-lt"/>
                <a:ea typeface="Amazon Ember Light" panose="020B0403020204020204" pitchFamily="34" charset="0"/>
                <a:cs typeface="Amazon Ember Light" panose="020B0403020204020204" pitchFamily="34" charset="0"/>
              </a:defRPr>
            </a:lvl4pPr>
            <a:lvl5pPr marL="457200" indent="-115888" algn="l" defTabSz="390083" rtl="0" eaLnBrk="1" latinLnBrk="0" hangingPunct="1">
              <a:lnSpc>
                <a:spcPct val="100000"/>
              </a:lnSpc>
              <a:spcBef>
                <a:spcPts val="213"/>
              </a:spcBef>
              <a:buFont typeface="Arial" panose="020B0604020202020204" pitchFamily="34" charset="0"/>
              <a:buChar char="•"/>
              <a:defRPr sz="768" b="0" i="0" kern="1200">
                <a:solidFill>
                  <a:schemeClr val="bg1"/>
                </a:solidFill>
                <a:latin typeface="+mj-lt"/>
                <a:ea typeface="Amazon Ember Light" panose="020B0403020204020204" pitchFamily="34" charset="0"/>
                <a:cs typeface="Amazon Ember Light" panose="020B0403020204020204" pitchFamily="34" charset="0"/>
              </a:defRPr>
            </a:lvl5pPr>
            <a:lvl6pPr marL="1072728"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6pPr>
            <a:lvl7pPr marL="1267770"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7pPr>
            <a:lvl8pPr marL="1462811"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8pPr>
            <a:lvl9pPr marL="1657853"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9pPr>
          </a:lstStyle>
          <a:p>
            <a:pPr algn="ctr">
              <a:defRPr/>
            </a:pPr>
            <a:r>
              <a:rPr lang="en-US" dirty="0">
                <a:solidFill>
                  <a:prstClr val="white"/>
                </a:solidFill>
                <a:latin typeface="+mn-lt"/>
              </a:rPr>
              <a:t>Visually </a:t>
            </a:r>
            <a:br>
              <a:rPr lang="en-US" dirty="0">
                <a:solidFill>
                  <a:prstClr val="white"/>
                </a:solidFill>
                <a:latin typeface="+mn-lt"/>
              </a:rPr>
            </a:br>
            <a:r>
              <a:rPr lang="en-US" dirty="0">
                <a:solidFill>
                  <a:prstClr val="white"/>
                </a:solidFill>
                <a:latin typeface="+mn-lt"/>
              </a:rPr>
              <a:t>search</a:t>
            </a:r>
          </a:p>
        </p:txBody>
      </p:sp>
      <p:sp>
        <p:nvSpPr>
          <p:cNvPr id="58" name="Text Placeholder 6">
            <a:extLst>
              <a:ext uri="{FF2B5EF4-FFF2-40B4-BE49-F238E27FC236}">
                <a16:creationId xmlns:a16="http://schemas.microsoft.com/office/drawing/2014/main" id="{6941F495-CE4A-49AB-83B6-145C1CB5EF2B}"/>
              </a:ext>
            </a:extLst>
          </p:cNvPr>
          <p:cNvSpPr txBox="1">
            <a:spLocks/>
          </p:cNvSpPr>
          <p:nvPr/>
        </p:nvSpPr>
        <p:spPr>
          <a:xfrm>
            <a:off x="7105050" y="2814144"/>
            <a:ext cx="1581751" cy="392005"/>
          </a:xfrm>
          <a:prstGeom prst="rect">
            <a:avLst/>
          </a:prstGeom>
        </p:spPr>
        <p:txBody>
          <a:bodyPr vert="horz" lIns="91440" tIns="45720" rIns="91440" bIns="45720" rtlCol="0" anchor="t">
            <a:noAutofit/>
          </a:bodyPr>
          <a:lstStyle>
            <a:lvl1pPr marL="0" indent="0" algn="ctr" defTabSz="390083" rtl="0" eaLnBrk="1" latinLnBrk="0" hangingPunct="1">
              <a:lnSpc>
                <a:spcPct val="100000"/>
              </a:lnSpc>
              <a:spcBef>
                <a:spcPts val="427"/>
              </a:spcBef>
              <a:buFont typeface="Arial" panose="020B0604020202020204" pitchFamily="34" charset="0"/>
              <a:buNone/>
              <a:defRPr lang="en-US" sz="1200" b="0" i="0" kern="1200" dirty="0">
                <a:solidFill>
                  <a:schemeClr val="bg1"/>
                </a:solidFill>
                <a:latin typeface="+mj-lt"/>
                <a:ea typeface="Amazon Ember Light" panose="020B0403020204020204" pitchFamily="34" charset="0"/>
                <a:cs typeface="Amazon Ember Light" panose="020B0403020204020204" pitchFamily="34" charset="0"/>
              </a:defRPr>
            </a:lvl1pPr>
            <a:lvl2pPr marL="114300" indent="-114300" algn="l" defTabSz="390083" rtl="0" eaLnBrk="1" latinLnBrk="0" hangingPunct="1">
              <a:lnSpc>
                <a:spcPct val="100000"/>
              </a:lnSpc>
              <a:spcBef>
                <a:spcPts val="213"/>
              </a:spcBef>
              <a:buFont typeface="Arial" panose="020B0604020202020204" pitchFamily="34" charset="0"/>
              <a:buNone/>
              <a:defRPr sz="1024" b="0" i="0" kern="1200">
                <a:solidFill>
                  <a:schemeClr val="bg1"/>
                </a:solidFill>
                <a:latin typeface="+mj-lt"/>
                <a:ea typeface="Amazon Ember Light" panose="020B0403020204020204" pitchFamily="34" charset="0"/>
                <a:cs typeface="Amazon Ember Light" panose="020B0403020204020204" pitchFamily="34" charset="0"/>
              </a:defRPr>
            </a:lvl2pPr>
            <a:lvl3pPr marL="231775" indent="-117475" algn="l" defTabSz="390083" rtl="0" eaLnBrk="1" latinLnBrk="0" hangingPunct="1">
              <a:lnSpc>
                <a:spcPct val="100000"/>
              </a:lnSpc>
              <a:spcBef>
                <a:spcPts val="213"/>
              </a:spcBef>
              <a:buFont typeface="Arial" panose="020B0604020202020204" pitchFamily="34" charset="0"/>
              <a:buNone/>
              <a:defRPr sz="853" b="0" i="0" kern="1200">
                <a:solidFill>
                  <a:schemeClr val="bg1"/>
                </a:solidFill>
                <a:latin typeface="+mj-lt"/>
                <a:ea typeface="Amazon Ember Light" panose="020B0403020204020204" pitchFamily="34" charset="0"/>
                <a:cs typeface="Amazon Ember Light" panose="020B0403020204020204" pitchFamily="34" charset="0"/>
              </a:defRPr>
            </a:lvl3pPr>
            <a:lvl4pPr marL="341313" indent="-109538" algn="l" defTabSz="390083" rtl="0" eaLnBrk="1" latinLnBrk="0" hangingPunct="1">
              <a:lnSpc>
                <a:spcPct val="100000"/>
              </a:lnSpc>
              <a:spcBef>
                <a:spcPts val="213"/>
              </a:spcBef>
              <a:buFont typeface="Arial" panose="020B0604020202020204" pitchFamily="34" charset="0"/>
              <a:buNone/>
              <a:defRPr sz="768" b="0" i="0" kern="1200">
                <a:solidFill>
                  <a:schemeClr val="bg1"/>
                </a:solidFill>
                <a:latin typeface="+mj-lt"/>
                <a:ea typeface="Amazon Ember Light" panose="020B0403020204020204" pitchFamily="34" charset="0"/>
                <a:cs typeface="Amazon Ember Light" panose="020B0403020204020204" pitchFamily="34" charset="0"/>
              </a:defRPr>
            </a:lvl4pPr>
            <a:lvl5pPr marL="457200" indent="-115888" algn="l" defTabSz="390083" rtl="0" eaLnBrk="1" latinLnBrk="0" hangingPunct="1">
              <a:lnSpc>
                <a:spcPct val="100000"/>
              </a:lnSpc>
              <a:spcBef>
                <a:spcPts val="213"/>
              </a:spcBef>
              <a:buFont typeface="Arial" panose="020B0604020202020204" pitchFamily="34" charset="0"/>
              <a:buNone/>
              <a:defRPr sz="768" b="0" i="0" kern="1200">
                <a:solidFill>
                  <a:schemeClr val="bg1"/>
                </a:solidFill>
                <a:latin typeface="+mj-lt"/>
                <a:ea typeface="Amazon Ember Light" panose="020B0403020204020204" pitchFamily="34" charset="0"/>
                <a:cs typeface="Amazon Ember Light" panose="020B0403020204020204" pitchFamily="34" charset="0"/>
              </a:defRPr>
            </a:lvl5pPr>
            <a:lvl6pPr marL="1072728"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6pPr>
            <a:lvl7pPr marL="1267770"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7pPr>
            <a:lvl8pPr marL="1462811"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8pPr>
            <a:lvl9pPr marL="1657853"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9pPr>
          </a:lstStyle>
          <a:p>
            <a:pPr>
              <a:defRPr/>
            </a:pPr>
            <a:r>
              <a:rPr>
                <a:solidFill>
                  <a:prstClr val="white"/>
                </a:solidFill>
                <a:latin typeface="+mn-lt"/>
              </a:rPr>
              <a:t>Sharing and collaboration</a:t>
            </a:r>
          </a:p>
        </p:txBody>
      </p:sp>
      <p:grpSp>
        <p:nvGrpSpPr>
          <p:cNvPr id="59" name="Group 8">
            <a:extLst>
              <a:ext uri="{FF2B5EF4-FFF2-40B4-BE49-F238E27FC236}">
                <a16:creationId xmlns:a16="http://schemas.microsoft.com/office/drawing/2014/main" id="{12B681D4-8A40-4443-AA82-879F31DF217E}"/>
              </a:ext>
            </a:extLst>
          </p:cNvPr>
          <p:cNvGrpSpPr>
            <a:grpSpLocks noChangeAspect="1"/>
          </p:cNvGrpSpPr>
          <p:nvPr/>
        </p:nvGrpSpPr>
        <p:grpSpPr bwMode="auto">
          <a:xfrm>
            <a:off x="652037" y="1937350"/>
            <a:ext cx="681290" cy="728141"/>
            <a:chOff x="627" y="616"/>
            <a:chExt cx="349" cy="373"/>
          </a:xfrm>
          <a:solidFill>
            <a:sysClr val="window" lastClr="FFFFFF"/>
          </a:solidFill>
        </p:grpSpPr>
        <p:sp>
          <p:nvSpPr>
            <p:cNvPr id="60" name="Freeform 10">
              <a:extLst>
                <a:ext uri="{FF2B5EF4-FFF2-40B4-BE49-F238E27FC236}">
                  <a16:creationId xmlns:a16="http://schemas.microsoft.com/office/drawing/2014/main" id="{02ED14AC-841E-4EC9-9175-6A60BDF7FDD7}"/>
                </a:ext>
              </a:extLst>
            </p:cNvPr>
            <p:cNvSpPr>
              <a:spLocks noEditPoints="1"/>
            </p:cNvSpPr>
            <p:nvPr/>
          </p:nvSpPr>
          <p:spPr bwMode="auto">
            <a:xfrm>
              <a:off x="627" y="813"/>
              <a:ext cx="339" cy="176"/>
            </a:xfrm>
            <a:custGeom>
              <a:avLst/>
              <a:gdLst>
                <a:gd name="T0" fmla="*/ 86 w 100"/>
                <a:gd name="T1" fmla="*/ 36 h 52"/>
                <a:gd name="T2" fmla="*/ 76 w 100"/>
                <a:gd name="T3" fmla="*/ 26 h 52"/>
                <a:gd name="T4" fmla="*/ 86 w 100"/>
                <a:gd name="T5" fmla="*/ 16 h 52"/>
                <a:gd name="T6" fmla="*/ 96 w 100"/>
                <a:gd name="T7" fmla="*/ 26 h 52"/>
                <a:gd name="T8" fmla="*/ 86 w 100"/>
                <a:gd name="T9" fmla="*/ 36 h 52"/>
                <a:gd name="T10" fmla="*/ 60 w 100"/>
                <a:gd name="T11" fmla="*/ 38 h 52"/>
                <a:gd name="T12" fmla="*/ 50 w 100"/>
                <a:gd name="T13" fmla="*/ 48 h 52"/>
                <a:gd name="T14" fmla="*/ 40 w 100"/>
                <a:gd name="T15" fmla="*/ 38 h 52"/>
                <a:gd name="T16" fmla="*/ 50 w 100"/>
                <a:gd name="T17" fmla="*/ 28 h 52"/>
                <a:gd name="T18" fmla="*/ 60 w 100"/>
                <a:gd name="T19" fmla="*/ 38 h 52"/>
                <a:gd name="T20" fmla="*/ 14 w 100"/>
                <a:gd name="T21" fmla="*/ 36 h 52"/>
                <a:gd name="T22" fmla="*/ 4 w 100"/>
                <a:gd name="T23" fmla="*/ 26 h 52"/>
                <a:gd name="T24" fmla="*/ 14 w 100"/>
                <a:gd name="T25" fmla="*/ 16 h 52"/>
                <a:gd name="T26" fmla="*/ 24 w 100"/>
                <a:gd name="T27" fmla="*/ 26 h 52"/>
                <a:gd name="T28" fmla="*/ 14 w 100"/>
                <a:gd name="T29" fmla="*/ 36 h 52"/>
                <a:gd name="T30" fmla="*/ 86 w 100"/>
                <a:gd name="T31" fmla="*/ 12 h 52"/>
                <a:gd name="T32" fmla="*/ 77 w 100"/>
                <a:gd name="T33" fmla="*/ 15 h 52"/>
                <a:gd name="T34" fmla="*/ 56 w 100"/>
                <a:gd name="T35" fmla="*/ 0 h 52"/>
                <a:gd name="T36" fmla="*/ 44 w 100"/>
                <a:gd name="T37" fmla="*/ 0 h 52"/>
                <a:gd name="T38" fmla="*/ 23 w 100"/>
                <a:gd name="T39" fmla="*/ 15 h 52"/>
                <a:gd name="T40" fmla="*/ 14 w 100"/>
                <a:gd name="T41" fmla="*/ 12 h 52"/>
                <a:gd name="T42" fmla="*/ 0 w 100"/>
                <a:gd name="T43" fmla="*/ 26 h 52"/>
                <a:gd name="T44" fmla="*/ 14 w 100"/>
                <a:gd name="T45" fmla="*/ 40 h 52"/>
                <a:gd name="T46" fmla="*/ 28 w 100"/>
                <a:gd name="T47" fmla="*/ 26 h 52"/>
                <a:gd name="T48" fmla="*/ 25 w 100"/>
                <a:gd name="T49" fmla="*/ 18 h 52"/>
                <a:gd name="T50" fmla="*/ 48 w 100"/>
                <a:gd name="T51" fmla="*/ 3 h 52"/>
                <a:gd name="T52" fmla="*/ 48 w 100"/>
                <a:gd name="T53" fmla="*/ 24 h 52"/>
                <a:gd name="T54" fmla="*/ 36 w 100"/>
                <a:gd name="T55" fmla="*/ 38 h 52"/>
                <a:gd name="T56" fmla="*/ 50 w 100"/>
                <a:gd name="T57" fmla="*/ 52 h 52"/>
                <a:gd name="T58" fmla="*/ 64 w 100"/>
                <a:gd name="T59" fmla="*/ 38 h 52"/>
                <a:gd name="T60" fmla="*/ 52 w 100"/>
                <a:gd name="T61" fmla="*/ 24 h 52"/>
                <a:gd name="T62" fmla="*/ 52 w 100"/>
                <a:gd name="T63" fmla="*/ 3 h 52"/>
                <a:gd name="T64" fmla="*/ 75 w 100"/>
                <a:gd name="T65" fmla="*/ 18 h 52"/>
                <a:gd name="T66" fmla="*/ 72 w 100"/>
                <a:gd name="T67" fmla="*/ 26 h 52"/>
                <a:gd name="T68" fmla="*/ 86 w 100"/>
                <a:gd name="T69" fmla="*/ 40 h 52"/>
                <a:gd name="T70" fmla="*/ 100 w 100"/>
                <a:gd name="T71" fmla="*/ 26 h 52"/>
                <a:gd name="T72" fmla="*/ 86 w 100"/>
                <a:gd name="T73" fmla="*/ 1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0" h="52">
                  <a:moveTo>
                    <a:pt x="86" y="36"/>
                  </a:moveTo>
                  <a:cubicBezTo>
                    <a:pt x="81" y="36"/>
                    <a:pt x="76" y="32"/>
                    <a:pt x="76" y="26"/>
                  </a:cubicBezTo>
                  <a:cubicBezTo>
                    <a:pt x="76" y="21"/>
                    <a:pt x="81" y="16"/>
                    <a:pt x="86" y="16"/>
                  </a:cubicBezTo>
                  <a:cubicBezTo>
                    <a:pt x="92" y="16"/>
                    <a:pt x="96" y="21"/>
                    <a:pt x="96" y="26"/>
                  </a:cubicBezTo>
                  <a:cubicBezTo>
                    <a:pt x="96" y="32"/>
                    <a:pt x="92" y="36"/>
                    <a:pt x="86" y="36"/>
                  </a:cubicBezTo>
                  <a:moveTo>
                    <a:pt x="60" y="38"/>
                  </a:moveTo>
                  <a:cubicBezTo>
                    <a:pt x="60" y="44"/>
                    <a:pt x="56" y="48"/>
                    <a:pt x="50" y="48"/>
                  </a:cubicBezTo>
                  <a:cubicBezTo>
                    <a:pt x="45" y="48"/>
                    <a:pt x="40" y="44"/>
                    <a:pt x="40" y="38"/>
                  </a:cubicBezTo>
                  <a:cubicBezTo>
                    <a:pt x="40" y="33"/>
                    <a:pt x="45" y="28"/>
                    <a:pt x="50" y="28"/>
                  </a:cubicBezTo>
                  <a:cubicBezTo>
                    <a:pt x="56" y="28"/>
                    <a:pt x="60" y="33"/>
                    <a:pt x="60" y="38"/>
                  </a:cubicBezTo>
                  <a:moveTo>
                    <a:pt x="14" y="36"/>
                  </a:moveTo>
                  <a:cubicBezTo>
                    <a:pt x="8" y="36"/>
                    <a:pt x="4" y="32"/>
                    <a:pt x="4" y="26"/>
                  </a:cubicBezTo>
                  <a:cubicBezTo>
                    <a:pt x="4" y="21"/>
                    <a:pt x="8" y="16"/>
                    <a:pt x="14" y="16"/>
                  </a:cubicBezTo>
                  <a:cubicBezTo>
                    <a:pt x="19" y="16"/>
                    <a:pt x="24" y="21"/>
                    <a:pt x="24" y="26"/>
                  </a:cubicBezTo>
                  <a:cubicBezTo>
                    <a:pt x="24" y="32"/>
                    <a:pt x="19" y="36"/>
                    <a:pt x="14" y="36"/>
                  </a:cubicBezTo>
                  <a:moveTo>
                    <a:pt x="86" y="12"/>
                  </a:moveTo>
                  <a:cubicBezTo>
                    <a:pt x="83" y="12"/>
                    <a:pt x="80" y="13"/>
                    <a:pt x="77" y="15"/>
                  </a:cubicBezTo>
                  <a:cubicBezTo>
                    <a:pt x="56" y="0"/>
                    <a:pt x="56" y="0"/>
                    <a:pt x="56" y="0"/>
                  </a:cubicBezTo>
                  <a:cubicBezTo>
                    <a:pt x="44" y="0"/>
                    <a:pt x="44" y="0"/>
                    <a:pt x="44" y="0"/>
                  </a:cubicBezTo>
                  <a:cubicBezTo>
                    <a:pt x="23" y="15"/>
                    <a:pt x="23" y="15"/>
                    <a:pt x="23" y="15"/>
                  </a:cubicBezTo>
                  <a:cubicBezTo>
                    <a:pt x="20" y="13"/>
                    <a:pt x="17" y="12"/>
                    <a:pt x="14" y="12"/>
                  </a:cubicBezTo>
                  <a:cubicBezTo>
                    <a:pt x="6" y="12"/>
                    <a:pt x="0" y="19"/>
                    <a:pt x="0" y="26"/>
                  </a:cubicBezTo>
                  <a:cubicBezTo>
                    <a:pt x="0" y="34"/>
                    <a:pt x="6" y="40"/>
                    <a:pt x="14" y="40"/>
                  </a:cubicBezTo>
                  <a:cubicBezTo>
                    <a:pt x="22" y="40"/>
                    <a:pt x="28" y="34"/>
                    <a:pt x="28" y="26"/>
                  </a:cubicBezTo>
                  <a:cubicBezTo>
                    <a:pt x="28" y="23"/>
                    <a:pt x="27" y="21"/>
                    <a:pt x="25" y="18"/>
                  </a:cubicBezTo>
                  <a:cubicBezTo>
                    <a:pt x="48" y="3"/>
                    <a:pt x="48" y="3"/>
                    <a:pt x="48" y="3"/>
                  </a:cubicBezTo>
                  <a:cubicBezTo>
                    <a:pt x="48" y="24"/>
                    <a:pt x="48" y="24"/>
                    <a:pt x="48" y="24"/>
                  </a:cubicBezTo>
                  <a:cubicBezTo>
                    <a:pt x="41" y="25"/>
                    <a:pt x="36" y="31"/>
                    <a:pt x="36" y="38"/>
                  </a:cubicBezTo>
                  <a:cubicBezTo>
                    <a:pt x="36" y="46"/>
                    <a:pt x="42" y="52"/>
                    <a:pt x="50" y="52"/>
                  </a:cubicBezTo>
                  <a:cubicBezTo>
                    <a:pt x="58" y="52"/>
                    <a:pt x="64" y="46"/>
                    <a:pt x="64" y="38"/>
                  </a:cubicBezTo>
                  <a:cubicBezTo>
                    <a:pt x="64" y="31"/>
                    <a:pt x="59" y="25"/>
                    <a:pt x="52" y="24"/>
                  </a:cubicBezTo>
                  <a:cubicBezTo>
                    <a:pt x="52" y="3"/>
                    <a:pt x="52" y="3"/>
                    <a:pt x="52" y="3"/>
                  </a:cubicBezTo>
                  <a:cubicBezTo>
                    <a:pt x="75" y="18"/>
                    <a:pt x="75" y="18"/>
                    <a:pt x="75" y="18"/>
                  </a:cubicBezTo>
                  <a:cubicBezTo>
                    <a:pt x="73" y="21"/>
                    <a:pt x="72" y="23"/>
                    <a:pt x="72" y="26"/>
                  </a:cubicBezTo>
                  <a:cubicBezTo>
                    <a:pt x="72" y="34"/>
                    <a:pt x="78" y="40"/>
                    <a:pt x="86" y="40"/>
                  </a:cubicBezTo>
                  <a:cubicBezTo>
                    <a:pt x="94" y="40"/>
                    <a:pt x="100" y="34"/>
                    <a:pt x="100" y="26"/>
                  </a:cubicBezTo>
                  <a:cubicBezTo>
                    <a:pt x="100" y="19"/>
                    <a:pt x="94" y="12"/>
                    <a:pt x="86"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mazon Ember Heavy"/>
              </a:endParaRPr>
            </a:p>
          </p:txBody>
        </p:sp>
        <p:sp>
          <p:nvSpPr>
            <p:cNvPr id="61" name="Freeform 9">
              <a:extLst>
                <a:ext uri="{FF2B5EF4-FFF2-40B4-BE49-F238E27FC236}">
                  <a16:creationId xmlns:a16="http://schemas.microsoft.com/office/drawing/2014/main" id="{A9AB1FB5-FFE6-45B1-89FE-BED4E076EE65}"/>
                </a:ext>
              </a:extLst>
            </p:cNvPr>
            <p:cNvSpPr>
              <a:spLocks noEditPoints="1"/>
            </p:cNvSpPr>
            <p:nvPr/>
          </p:nvSpPr>
          <p:spPr bwMode="auto">
            <a:xfrm>
              <a:off x="637" y="616"/>
              <a:ext cx="339" cy="203"/>
            </a:xfrm>
            <a:custGeom>
              <a:avLst/>
              <a:gdLst>
                <a:gd name="T0" fmla="*/ 4 w 100"/>
                <a:gd name="T1" fmla="*/ 42 h 60"/>
                <a:gd name="T2" fmla="*/ 20 w 100"/>
                <a:gd name="T3" fmla="*/ 28 h 60"/>
                <a:gd name="T4" fmla="*/ 22 w 100"/>
                <a:gd name="T5" fmla="*/ 26 h 60"/>
                <a:gd name="T6" fmla="*/ 43 w 100"/>
                <a:gd name="T7" fmla="*/ 4 h 60"/>
                <a:gd name="T8" fmla="*/ 63 w 100"/>
                <a:gd name="T9" fmla="*/ 16 h 60"/>
                <a:gd name="T10" fmla="*/ 66 w 100"/>
                <a:gd name="T11" fmla="*/ 17 h 60"/>
                <a:gd name="T12" fmla="*/ 77 w 100"/>
                <a:gd name="T13" fmla="*/ 20 h 60"/>
                <a:gd name="T14" fmla="*/ 78 w 100"/>
                <a:gd name="T15" fmla="*/ 28 h 60"/>
                <a:gd name="T16" fmla="*/ 79 w 100"/>
                <a:gd name="T17" fmla="*/ 30 h 60"/>
                <a:gd name="T18" fmla="*/ 80 w 100"/>
                <a:gd name="T19" fmla="*/ 31 h 60"/>
                <a:gd name="T20" fmla="*/ 96 w 100"/>
                <a:gd name="T21" fmla="*/ 42 h 60"/>
                <a:gd name="T22" fmla="*/ 83 w 100"/>
                <a:gd name="T23" fmla="*/ 56 h 60"/>
                <a:gd name="T24" fmla="*/ 53 w 100"/>
                <a:gd name="T25" fmla="*/ 56 h 60"/>
                <a:gd name="T26" fmla="*/ 49 w 100"/>
                <a:gd name="T27" fmla="*/ 56 h 60"/>
                <a:gd name="T28" fmla="*/ 20 w 100"/>
                <a:gd name="T29" fmla="*/ 56 h 60"/>
                <a:gd name="T30" fmla="*/ 4 w 100"/>
                <a:gd name="T31" fmla="*/ 42 h 60"/>
                <a:gd name="T32" fmla="*/ 56 w 100"/>
                <a:gd name="T33" fmla="*/ 60 h 60"/>
                <a:gd name="T34" fmla="*/ 83 w 100"/>
                <a:gd name="T35" fmla="*/ 60 h 60"/>
                <a:gd name="T36" fmla="*/ 100 w 100"/>
                <a:gd name="T37" fmla="*/ 42 h 60"/>
                <a:gd name="T38" fmla="*/ 83 w 100"/>
                <a:gd name="T39" fmla="*/ 27 h 60"/>
                <a:gd name="T40" fmla="*/ 79 w 100"/>
                <a:gd name="T41" fmla="*/ 17 h 60"/>
                <a:gd name="T42" fmla="*/ 66 w 100"/>
                <a:gd name="T43" fmla="*/ 13 h 60"/>
                <a:gd name="T44" fmla="*/ 43 w 100"/>
                <a:gd name="T45" fmla="*/ 0 h 60"/>
                <a:gd name="T46" fmla="*/ 24 w 100"/>
                <a:gd name="T47" fmla="*/ 8 h 60"/>
                <a:gd name="T48" fmla="*/ 18 w 100"/>
                <a:gd name="T49" fmla="*/ 24 h 60"/>
                <a:gd name="T50" fmla="*/ 0 w 100"/>
                <a:gd name="T51" fmla="*/ 42 h 60"/>
                <a:gd name="T52" fmla="*/ 20 w 100"/>
                <a:gd name="T53" fmla="*/ 60 h 60"/>
                <a:gd name="T54" fmla="*/ 45 w 100"/>
                <a:gd name="T55" fmla="*/ 60 h 60"/>
                <a:gd name="T56" fmla="*/ 56 w 100"/>
                <a:gd name="T57"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00" h="60">
                  <a:moveTo>
                    <a:pt x="4" y="42"/>
                  </a:moveTo>
                  <a:cubicBezTo>
                    <a:pt x="4" y="41"/>
                    <a:pt x="4" y="28"/>
                    <a:pt x="20" y="28"/>
                  </a:cubicBezTo>
                  <a:cubicBezTo>
                    <a:pt x="21" y="28"/>
                    <a:pt x="22" y="27"/>
                    <a:pt x="22" y="26"/>
                  </a:cubicBezTo>
                  <a:cubicBezTo>
                    <a:pt x="22" y="4"/>
                    <a:pt x="42" y="4"/>
                    <a:pt x="43" y="4"/>
                  </a:cubicBezTo>
                  <a:cubicBezTo>
                    <a:pt x="54" y="4"/>
                    <a:pt x="61" y="8"/>
                    <a:pt x="63" y="16"/>
                  </a:cubicBezTo>
                  <a:cubicBezTo>
                    <a:pt x="63" y="17"/>
                    <a:pt x="64" y="18"/>
                    <a:pt x="66" y="17"/>
                  </a:cubicBezTo>
                  <a:cubicBezTo>
                    <a:pt x="70" y="16"/>
                    <a:pt x="74" y="17"/>
                    <a:pt x="77" y="20"/>
                  </a:cubicBezTo>
                  <a:cubicBezTo>
                    <a:pt x="79" y="22"/>
                    <a:pt x="79" y="25"/>
                    <a:pt x="78" y="28"/>
                  </a:cubicBezTo>
                  <a:cubicBezTo>
                    <a:pt x="78" y="29"/>
                    <a:pt x="78" y="29"/>
                    <a:pt x="79" y="30"/>
                  </a:cubicBezTo>
                  <a:cubicBezTo>
                    <a:pt x="79" y="30"/>
                    <a:pt x="80" y="31"/>
                    <a:pt x="80" y="31"/>
                  </a:cubicBezTo>
                  <a:cubicBezTo>
                    <a:pt x="92" y="31"/>
                    <a:pt x="96" y="37"/>
                    <a:pt x="96" y="42"/>
                  </a:cubicBezTo>
                  <a:cubicBezTo>
                    <a:pt x="96" y="51"/>
                    <a:pt x="91" y="56"/>
                    <a:pt x="83" y="56"/>
                  </a:cubicBezTo>
                  <a:cubicBezTo>
                    <a:pt x="53" y="56"/>
                    <a:pt x="53" y="56"/>
                    <a:pt x="53" y="56"/>
                  </a:cubicBezTo>
                  <a:cubicBezTo>
                    <a:pt x="49" y="56"/>
                    <a:pt x="49" y="56"/>
                    <a:pt x="49" y="56"/>
                  </a:cubicBezTo>
                  <a:cubicBezTo>
                    <a:pt x="20" y="56"/>
                    <a:pt x="20" y="56"/>
                    <a:pt x="20" y="56"/>
                  </a:cubicBezTo>
                  <a:cubicBezTo>
                    <a:pt x="11" y="56"/>
                    <a:pt x="4" y="49"/>
                    <a:pt x="4" y="42"/>
                  </a:cubicBezTo>
                  <a:moveTo>
                    <a:pt x="56" y="60"/>
                  </a:moveTo>
                  <a:cubicBezTo>
                    <a:pt x="83" y="60"/>
                    <a:pt x="83" y="60"/>
                    <a:pt x="83" y="60"/>
                  </a:cubicBezTo>
                  <a:cubicBezTo>
                    <a:pt x="93" y="60"/>
                    <a:pt x="100" y="53"/>
                    <a:pt x="100" y="42"/>
                  </a:cubicBezTo>
                  <a:cubicBezTo>
                    <a:pt x="100" y="35"/>
                    <a:pt x="94" y="28"/>
                    <a:pt x="83" y="27"/>
                  </a:cubicBezTo>
                  <a:cubicBezTo>
                    <a:pt x="83" y="23"/>
                    <a:pt x="82" y="20"/>
                    <a:pt x="79" y="17"/>
                  </a:cubicBezTo>
                  <a:cubicBezTo>
                    <a:pt x="76" y="14"/>
                    <a:pt x="72" y="12"/>
                    <a:pt x="66" y="13"/>
                  </a:cubicBezTo>
                  <a:cubicBezTo>
                    <a:pt x="64" y="7"/>
                    <a:pt x="58" y="0"/>
                    <a:pt x="43" y="0"/>
                  </a:cubicBezTo>
                  <a:cubicBezTo>
                    <a:pt x="43" y="0"/>
                    <a:pt x="32" y="0"/>
                    <a:pt x="24" y="8"/>
                  </a:cubicBezTo>
                  <a:cubicBezTo>
                    <a:pt x="20" y="12"/>
                    <a:pt x="18" y="17"/>
                    <a:pt x="18" y="24"/>
                  </a:cubicBezTo>
                  <a:cubicBezTo>
                    <a:pt x="0" y="25"/>
                    <a:pt x="0" y="42"/>
                    <a:pt x="0" y="42"/>
                  </a:cubicBezTo>
                  <a:cubicBezTo>
                    <a:pt x="0" y="52"/>
                    <a:pt x="9" y="60"/>
                    <a:pt x="20" y="60"/>
                  </a:cubicBezTo>
                  <a:cubicBezTo>
                    <a:pt x="45" y="60"/>
                    <a:pt x="45" y="60"/>
                    <a:pt x="45" y="60"/>
                  </a:cubicBezTo>
                  <a:lnTo>
                    <a:pt x="56" y="60"/>
                  </a:lnTo>
                  <a:close/>
                </a:path>
              </a:pathLst>
            </a:custGeom>
            <a:gradFill flip="none" rotWithShape="1">
              <a:gsLst>
                <a:gs pos="0">
                  <a:schemeClr val="accent1"/>
                </a:gs>
                <a:gs pos="47000">
                  <a:schemeClr val="accent2"/>
                </a:gs>
                <a:gs pos="100000">
                  <a:schemeClr val="accent3"/>
                </a:gs>
              </a:gsLst>
              <a:lin ang="2700000" scaled="1"/>
              <a:tileRect/>
            </a:gradFill>
            <a:ln w="9525" cap="flat">
              <a:noFill/>
              <a:prstDash val="solid"/>
              <a:miter/>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mazon Ember Heavy"/>
              </a:endParaRPr>
            </a:p>
          </p:txBody>
        </p:sp>
      </p:grpSp>
      <p:grpSp>
        <p:nvGrpSpPr>
          <p:cNvPr id="62" name="Group 13">
            <a:extLst>
              <a:ext uri="{FF2B5EF4-FFF2-40B4-BE49-F238E27FC236}">
                <a16:creationId xmlns:a16="http://schemas.microsoft.com/office/drawing/2014/main" id="{A07C0D09-4F99-4392-9EF6-79F99DB115B3}"/>
              </a:ext>
            </a:extLst>
          </p:cNvPr>
          <p:cNvGrpSpPr>
            <a:grpSpLocks noChangeAspect="1"/>
          </p:cNvGrpSpPr>
          <p:nvPr/>
        </p:nvGrpSpPr>
        <p:grpSpPr bwMode="auto">
          <a:xfrm>
            <a:off x="2370823" y="1995523"/>
            <a:ext cx="650117" cy="669968"/>
            <a:chOff x="1572" y="510"/>
            <a:chExt cx="393" cy="405"/>
          </a:xfrm>
        </p:grpSpPr>
        <p:sp>
          <p:nvSpPr>
            <p:cNvPr id="63" name="Freeform 14">
              <a:extLst>
                <a:ext uri="{FF2B5EF4-FFF2-40B4-BE49-F238E27FC236}">
                  <a16:creationId xmlns:a16="http://schemas.microsoft.com/office/drawing/2014/main" id="{1F6BD089-DC41-4EE3-93A1-18F60C14692F}"/>
                </a:ext>
              </a:extLst>
            </p:cNvPr>
            <p:cNvSpPr>
              <a:spLocks/>
            </p:cNvSpPr>
            <p:nvPr/>
          </p:nvSpPr>
          <p:spPr bwMode="auto">
            <a:xfrm>
              <a:off x="1589" y="559"/>
              <a:ext cx="58" cy="58"/>
            </a:xfrm>
            <a:custGeom>
              <a:avLst/>
              <a:gdLst>
                <a:gd name="T0" fmla="*/ 58 w 58"/>
                <a:gd name="T1" fmla="*/ 58 h 58"/>
                <a:gd name="T2" fmla="*/ 0 w 58"/>
                <a:gd name="T3" fmla="*/ 58 h 58"/>
                <a:gd name="T4" fmla="*/ 0 w 58"/>
                <a:gd name="T5" fmla="*/ 0 h 58"/>
                <a:gd name="T6" fmla="*/ 19 w 58"/>
                <a:gd name="T7" fmla="*/ 0 h 58"/>
                <a:gd name="T8" fmla="*/ 19 w 58"/>
                <a:gd name="T9" fmla="*/ 38 h 58"/>
                <a:gd name="T10" fmla="*/ 58 w 58"/>
                <a:gd name="T11" fmla="*/ 38 h 58"/>
                <a:gd name="T12" fmla="*/ 58 w 58"/>
                <a:gd name="T13" fmla="*/ 58 h 58"/>
              </a:gdLst>
              <a:ahLst/>
              <a:cxnLst>
                <a:cxn ang="0">
                  <a:pos x="T0" y="T1"/>
                </a:cxn>
                <a:cxn ang="0">
                  <a:pos x="T2" y="T3"/>
                </a:cxn>
                <a:cxn ang="0">
                  <a:pos x="T4" y="T5"/>
                </a:cxn>
                <a:cxn ang="0">
                  <a:pos x="T6" y="T7"/>
                </a:cxn>
                <a:cxn ang="0">
                  <a:pos x="T8" y="T9"/>
                </a:cxn>
                <a:cxn ang="0">
                  <a:pos x="T10" y="T11"/>
                </a:cxn>
                <a:cxn ang="0">
                  <a:pos x="T12" y="T13"/>
                </a:cxn>
              </a:cxnLst>
              <a:rect l="0" t="0" r="r" b="b"/>
              <a:pathLst>
                <a:path w="58" h="58">
                  <a:moveTo>
                    <a:pt x="58" y="58"/>
                  </a:moveTo>
                  <a:lnTo>
                    <a:pt x="0" y="58"/>
                  </a:lnTo>
                  <a:lnTo>
                    <a:pt x="0" y="0"/>
                  </a:lnTo>
                  <a:lnTo>
                    <a:pt x="19" y="0"/>
                  </a:lnTo>
                  <a:lnTo>
                    <a:pt x="19" y="38"/>
                  </a:lnTo>
                  <a:lnTo>
                    <a:pt x="58" y="38"/>
                  </a:lnTo>
                  <a:lnTo>
                    <a:pt x="58" y="58"/>
                  </a:lnTo>
                  <a:close/>
                </a:path>
              </a:pathLst>
            </a:custGeom>
            <a:solidFill>
              <a:srgbClr val="FFB500"/>
            </a:solidFill>
            <a:ln w="9525" cap="flat">
              <a:noFill/>
              <a:prstDash val="solid"/>
              <a:miter/>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mazon Ember Heavy"/>
              </a:endParaRPr>
            </a:p>
          </p:txBody>
        </p:sp>
        <p:sp>
          <p:nvSpPr>
            <p:cNvPr id="64" name="Freeform 15">
              <a:extLst>
                <a:ext uri="{FF2B5EF4-FFF2-40B4-BE49-F238E27FC236}">
                  <a16:creationId xmlns:a16="http://schemas.microsoft.com/office/drawing/2014/main" id="{F1D07507-0A83-4786-9C94-C971F0826ABB}"/>
                </a:ext>
              </a:extLst>
            </p:cNvPr>
            <p:cNvSpPr>
              <a:spLocks/>
            </p:cNvSpPr>
            <p:nvPr/>
          </p:nvSpPr>
          <p:spPr bwMode="auto">
            <a:xfrm>
              <a:off x="1753" y="636"/>
              <a:ext cx="56" cy="123"/>
            </a:xfrm>
            <a:custGeom>
              <a:avLst/>
              <a:gdLst>
                <a:gd name="T0" fmla="*/ 41 w 56"/>
                <a:gd name="T1" fmla="*/ 123 h 123"/>
                <a:gd name="T2" fmla="*/ 0 w 56"/>
                <a:gd name="T3" fmla="*/ 82 h 123"/>
                <a:gd name="T4" fmla="*/ 0 w 56"/>
                <a:gd name="T5" fmla="*/ 0 h 123"/>
                <a:gd name="T6" fmla="*/ 19 w 56"/>
                <a:gd name="T7" fmla="*/ 0 h 123"/>
                <a:gd name="T8" fmla="*/ 19 w 56"/>
                <a:gd name="T9" fmla="*/ 72 h 123"/>
                <a:gd name="T10" fmla="*/ 56 w 56"/>
                <a:gd name="T11" fmla="*/ 108 h 123"/>
                <a:gd name="T12" fmla="*/ 41 w 56"/>
                <a:gd name="T13" fmla="*/ 123 h 123"/>
              </a:gdLst>
              <a:ahLst/>
              <a:cxnLst>
                <a:cxn ang="0">
                  <a:pos x="T0" y="T1"/>
                </a:cxn>
                <a:cxn ang="0">
                  <a:pos x="T2" y="T3"/>
                </a:cxn>
                <a:cxn ang="0">
                  <a:pos x="T4" y="T5"/>
                </a:cxn>
                <a:cxn ang="0">
                  <a:pos x="T6" y="T7"/>
                </a:cxn>
                <a:cxn ang="0">
                  <a:pos x="T8" y="T9"/>
                </a:cxn>
                <a:cxn ang="0">
                  <a:pos x="T10" y="T11"/>
                </a:cxn>
                <a:cxn ang="0">
                  <a:pos x="T12" y="T13"/>
                </a:cxn>
              </a:cxnLst>
              <a:rect l="0" t="0" r="r" b="b"/>
              <a:pathLst>
                <a:path w="56" h="123">
                  <a:moveTo>
                    <a:pt x="41" y="123"/>
                  </a:moveTo>
                  <a:lnTo>
                    <a:pt x="0" y="82"/>
                  </a:lnTo>
                  <a:lnTo>
                    <a:pt x="0" y="0"/>
                  </a:lnTo>
                  <a:lnTo>
                    <a:pt x="19" y="0"/>
                  </a:lnTo>
                  <a:lnTo>
                    <a:pt x="19" y="72"/>
                  </a:lnTo>
                  <a:lnTo>
                    <a:pt x="56" y="108"/>
                  </a:lnTo>
                  <a:lnTo>
                    <a:pt x="41" y="123"/>
                  </a:lnTo>
                  <a:close/>
                </a:path>
              </a:pathLst>
            </a:custGeom>
            <a:solidFill>
              <a:sysClr val="window" lastClr="FFFFFF"/>
            </a:solidFill>
            <a:ln w="9525" cap="flat">
              <a:noFill/>
              <a:prstDash val="solid"/>
              <a:miter/>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mazon Ember Heavy"/>
              </a:endParaRPr>
            </a:p>
          </p:txBody>
        </p:sp>
        <p:sp>
          <p:nvSpPr>
            <p:cNvPr id="65" name="Freeform 16">
              <a:extLst>
                <a:ext uri="{FF2B5EF4-FFF2-40B4-BE49-F238E27FC236}">
                  <a16:creationId xmlns:a16="http://schemas.microsoft.com/office/drawing/2014/main" id="{C1C2ACCF-8FC1-4ACD-B006-B292C585C7D0}"/>
                </a:ext>
              </a:extLst>
            </p:cNvPr>
            <p:cNvSpPr>
              <a:spLocks noEditPoints="1"/>
            </p:cNvSpPr>
            <p:nvPr/>
          </p:nvSpPr>
          <p:spPr bwMode="auto">
            <a:xfrm>
              <a:off x="1627" y="578"/>
              <a:ext cx="271" cy="270"/>
            </a:xfrm>
            <a:custGeom>
              <a:avLst/>
              <a:gdLst>
                <a:gd name="T0" fmla="*/ 56 w 112"/>
                <a:gd name="T1" fmla="*/ 112 h 112"/>
                <a:gd name="T2" fmla="*/ 0 w 112"/>
                <a:gd name="T3" fmla="*/ 56 h 112"/>
                <a:gd name="T4" fmla="*/ 56 w 112"/>
                <a:gd name="T5" fmla="*/ 0 h 112"/>
                <a:gd name="T6" fmla="*/ 112 w 112"/>
                <a:gd name="T7" fmla="*/ 56 h 112"/>
                <a:gd name="T8" fmla="*/ 56 w 112"/>
                <a:gd name="T9" fmla="*/ 112 h 112"/>
                <a:gd name="T10" fmla="*/ 56 w 112"/>
                <a:gd name="T11" fmla="*/ 8 h 112"/>
                <a:gd name="T12" fmla="*/ 8 w 112"/>
                <a:gd name="T13" fmla="*/ 56 h 112"/>
                <a:gd name="T14" fmla="*/ 56 w 112"/>
                <a:gd name="T15" fmla="*/ 104 h 112"/>
                <a:gd name="T16" fmla="*/ 104 w 112"/>
                <a:gd name="T17" fmla="*/ 56 h 112"/>
                <a:gd name="T18" fmla="*/ 56 w 112"/>
                <a:gd name="T19" fmla="*/ 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2" h="112">
                  <a:moveTo>
                    <a:pt x="56" y="112"/>
                  </a:moveTo>
                  <a:cubicBezTo>
                    <a:pt x="25" y="112"/>
                    <a:pt x="0" y="87"/>
                    <a:pt x="0" y="56"/>
                  </a:cubicBezTo>
                  <a:cubicBezTo>
                    <a:pt x="0" y="25"/>
                    <a:pt x="25" y="0"/>
                    <a:pt x="56" y="0"/>
                  </a:cubicBezTo>
                  <a:cubicBezTo>
                    <a:pt x="87" y="0"/>
                    <a:pt x="112" y="25"/>
                    <a:pt x="112" y="56"/>
                  </a:cubicBezTo>
                  <a:cubicBezTo>
                    <a:pt x="112" y="87"/>
                    <a:pt x="87" y="112"/>
                    <a:pt x="56" y="112"/>
                  </a:cubicBezTo>
                  <a:close/>
                  <a:moveTo>
                    <a:pt x="56" y="8"/>
                  </a:moveTo>
                  <a:cubicBezTo>
                    <a:pt x="30" y="8"/>
                    <a:pt x="8" y="30"/>
                    <a:pt x="8" y="56"/>
                  </a:cubicBezTo>
                  <a:cubicBezTo>
                    <a:pt x="8" y="82"/>
                    <a:pt x="30" y="104"/>
                    <a:pt x="56" y="104"/>
                  </a:cubicBezTo>
                  <a:cubicBezTo>
                    <a:pt x="82" y="104"/>
                    <a:pt x="104" y="82"/>
                    <a:pt x="104" y="56"/>
                  </a:cubicBezTo>
                  <a:cubicBezTo>
                    <a:pt x="104" y="30"/>
                    <a:pt x="82" y="8"/>
                    <a:pt x="56" y="8"/>
                  </a:cubicBezTo>
                  <a:close/>
                </a:path>
              </a:pathLst>
            </a:custGeom>
            <a:gradFill flip="none" rotWithShape="1">
              <a:gsLst>
                <a:gs pos="0">
                  <a:schemeClr val="accent2"/>
                </a:gs>
                <a:gs pos="100000">
                  <a:schemeClr val="accent3"/>
                </a:gs>
              </a:gsLst>
              <a:lin ang="2700000" scaled="1"/>
              <a:tileRect/>
            </a:gradFill>
            <a:ln w="9525" cap="flat">
              <a:noFill/>
              <a:prstDash val="solid"/>
              <a:miter/>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mazon Ember Heavy"/>
              </a:endParaRPr>
            </a:p>
          </p:txBody>
        </p:sp>
        <p:sp>
          <p:nvSpPr>
            <p:cNvPr id="66" name="Freeform 17">
              <a:extLst>
                <a:ext uri="{FF2B5EF4-FFF2-40B4-BE49-F238E27FC236}">
                  <a16:creationId xmlns:a16="http://schemas.microsoft.com/office/drawing/2014/main" id="{BF75E672-9A94-4C52-90BA-C3479BA625B9}"/>
                </a:ext>
              </a:extLst>
            </p:cNvPr>
            <p:cNvSpPr>
              <a:spLocks/>
            </p:cNvSpPr>
            <p:nvPr/>
          </p:nvSpPr>
          <p:spPr bwMode="auto">
            <a:xfrm>
              <a:off x="1591" y="510"/>
              <a:ext cx="374" cy="405"/>
            </a:xfrm>
            <a:custGeom>
              <a:avLst/>
              <a:gdLst>
                <a:gd name="T0" fmla="*/ 71 w 155"/>
                <a:gd name="T1" fmla="*/ 168 h 168"/>
                <a:gd name="T2" fmla="*/ 71 w 155"/>
                <a:gd name="T3" fmla="*/ 168 h 168"/>
                <a:gd name="T4" fmla="*/ 34 w 155"/>
                <a:gd name="T5" fmla="*/ 159 h 168"/>
                <a:gd name="T6" fmla="*/ 37 w 155"/>
                <a:gd name="T7" fmla="*/ 152 h 168"/>
                <a:gd name="T8" fmla="*/ 71 w 155"/>
                <a:gd name="T9" fmla="*/ 160 h 168"/>
                <a:gd name="T10" fmla="*/ 71 w 155"/>
                <a:gd name="T11" fmla="*/ 160 h 168"/>
                <a:gd name="T12" fmla="*/ 125 w 155"/>
                <a:gd name="T13" fmla="*/ 138 h 168"/>
                <a:gd name="T14" fmla="*/ 147 w 155"/>
                <a:gd name="T15" fmla="*/ 84 h 168"/>
                <a:gd name="T16" fmla="*/ 71 w 155"/>
                <a:gd name="T17" fmla="*/ 8 h 168"/>
                <a:gd name="T18" fmla="*/ 14 w 155"/>
                <a:gd name="T19" fmla="*/ 35 h 168"/>
                <a:gd name="T20" fmla="*/ 6 w 155"/>
                <a:gd name="T21" fmla="*/ 43 h 168"/>
                <a:gd name="T22" fmla="*/ 0 w 155"/>
                <a:gd name="T23" fmla="*/ 37 h 168"/>
                <a:gd name="T24" fmla="*/ 8 w 155"/>
                <a:gd name="T25" fmla="*/ 29 h 168"/>
                <a:gd name="T26" fmla="*/ 71 w 155"/>
                <a:gd name="T27" fmla="*/ 0 h 168"/>
                <a:gd name="T28" fmla="*/ 155 w 155"/>
                <a:gd name="T29" fmla="*/ 84 h 168"/>
                <a:gd name="T30" fmla="*/ 130 w 155"/>
                <a:gd name="T31" fmla="*/ 143 h 168"/>
                <a:gd name="T32" fmla="*/ 71 w 155"/>
                <a:gd name="T33" fmla="*/ 168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5" h="168">
                  <a:moveTo>
                    <a:pt x="71" y="168"/>
                  </a:moveTo>
                  <a:cubicBezTo>
                    <a:pt x="71" y="168"/>
                    <a:pt x="71" y="168"/>
                    <a:pt x="71" y="168"/>
                  </a:cubicBezTo>
                  <a:cubicBezTo>
                    <a:pt x="58" y="168"/>
                    <a:pt x="45" y="165"/>
                    <a:pt x="34" y="159"/>
                  </a:cubicBezTo>
                  <a:cubicBezTo>
                    <a:pt x="37" y="152"/>
                    <a:pt x="37" y="152"/>
                    <a:pt x="37" y="152"/>
                  </a:cubicBezTo>
                  <a:cubicBezTo>
                    <a:pt x="48" y="157"/>
                    <a:pt x="59" y="160"/>
                    <a:pt x="71" y="160"/>
                  </a:cubicBezTo>
                  <a:cubicBezTo>
                    <a:pt x="71" y="160"/>
                    <a:pt x="71" y="160"/>
                    <a:pt x="71" y="160"/>
                  </a:cubicBezTo>
                  <a:cubicBezTo>
                    <a:pt x="91" y="160"/>
                    <a:pt x="110" y="152"/>
                    <a:pt x="125" y="138"/>
                  </a:cubicBezTo>
                  <a:cubicBezTo>
                    <a:pt x="139" y="123"/>
                    <a:pt x="147" y="104"/>
                    <a:pt x="147" y="84"/>
                  </a:cubicBezTo>
                  <a:cubicBezTo>
                    <a:pt x="147" y="42"/>
                    <a:pt x="113" y="8"/>
                    <a:pt x="71" y="8"/>
                  </a:cubicBezTo>
                  <a:cubicBezTo>
                    <a:pt x="49" y="8"/>
                    <a:pt x="29" y="17"/>
                    <a:pt x="14" y="35"/>
                  </a:cubicBezTo>
                  <a:cubicBezTo>
                    <a:pt x="6" y="43"/>
                    <a:pt x="6" y="43"/>
                    <a:pt x="6" y="43"/>
                  </a:cubicBezTo>
                  <a:cubicBezTo>
                    <a:pt x="0" y="37"/>
                    <a:pt x="0" y="37"/>
                    <a:pt x="0" y="37"/>
                  </a:cubicBezTo>
                  <a:cubicBezTo>
                    <a:pt x="8" y="29"/>
                    <a:pt x="8" y="29"/>
                    <a:pt x="8" y="29"/>
                  </a:cubicBezTo>
                  <a:cubicBezTo>
                    <a:pt x="24" y="10"/>
                    <a:pt x="47" y="0"/>
                    <a:pt x="71" y="0"/>
                  </a:cubicBezTo>
                  <a:cubicBezTo>
                    <a:pt x="117" y="0"/>
                    <a:pt x="155" y="38"/>
                    <a:pt x="155" y="84"/>
                  </a:cubicBezTo>
                  <a:cubicBezTo>
                    <a:pt x="155" y="106"/>
                    <a:pt x="146" y="128"/>
                    <a:pt x="130" y="143"/>
                  </a:cubicBezTo>
                  <a:cubicBezTo>
                    <a:pt x="115" y="159"/>
                    <a:pt x="93" y="168"/>
                    <a:pt x="71" y="168"/>
                  </a:cubicBezTo>
                  <a:close/>
                </a:path>
              </a:pathLst>
            </a:custGeom>
            <a:gradFill flip="none" rotWithShape="1">
              <a:gsLst>
                <a:gs pos="0">
                  <a:schemeClr val="accent1"/>
                </a:gs>
                <a:gs pos="31000">
                  <a:schemeClr val="accent2"/>
                </a:gs>
                <a:gs pos="82000">
                  <a:schemeClr val="accent3"/>
                </a:gs>
              </a:gsLst>
              <a:lin ang="2700000" scaled="1"/>
              <a:tileRect/>
            </a:gradFill>
            <a:ln w="9525" cap="flat">
              <a:noFill/>
              <a:prstDash val="solid"/>
              <a:miter/>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mazon Ember Heavy"/>
              </a:endParaRPr>
            </a:p>
          </p:txBody>
        </p:sp>
        <p:sp>
          <p:nvSpPr>
            <p:cNvPr id="67" name="Freeform 18">
              <a:extLst>
                <a:ext uri="{FF2B5EF4-FFF2-40B4-BE49-F238E27FC236}">
                  <a16:creationId xmlns:a16="http://schemas.microsoft.com/office/drawing/2014/main" id="{DE6530D0-8EAA-49CC-89E9-555D204AE4B1}"/>
                </a:ext>
              </a:extLst>
            </p:cNvPr>
            <p:cNvSpPr>
              <a:spLocks/>
            </p:cNvSpPr>
            <p:nvPr/>
          </p:nvSpPr>
          <p:spPr bwMode="auto">
            <a:xfrm>
              <a:off x="1630" y="853"/>
              <a:ext cx="31" cy="29"/>
            </a:xfrm>
            <a:custGeom>
              <a:avLst/>
              <a:gdLst>
                <a:gd name="T0" fmla="*/ 9 w 13"/>
                <a:gd name="T1" fmla="*/ 12 h 12"/>
                <a:gd name="T2" fmla="*/ 0 w 13"/>
                <a:gd name="T3" fmla="*/ 6 h 12"/>
                <a:gd name="T4" fmla="*/ 6 w 13"/>
                <a:gd name="T5" fmla="*/ 0 h 12"/>
                <a:gd name="T6" fmla="*/ 13 w 13"/>
                <a:gd name="T7" fmla="*/ 5 h 12"/>
                <a:gd name="T8" fmla="*/ 9 w 13"/>
                <a:gd name="T9" fmla="*/ 12 h 12"/>
              </a:gdLst>
              <a:ahLst/>
              <a:cxnLst>
                <a:cxn ang="0">
                  <a:pos x="T0" y="T1"/>
                </a:cxn>
                <a:cxn ang="0">
                  <a:pos x="T2" y="T3"/>
                </a:cxn>
                <a:cxn ang="0">
                  <a:pos x="T4" y="T5"/>
                </a:cxn>
                <a:cxn ang="0">
                  <a:pos x="T6" y="T7"/>
                </a:cxn>
                <a:cxn ang="0">
                  <a:pos x="T8" y="T9"/>
                </a:cxn>
              </a:cxnLst>
              <a:rect l="0" t="0" r="r" b="b"/>
              <a:pathLst>
                <a:path w="13" h="12">
                  <a:moveTo>
                    <a:pt x="9" y="12"/>
                  </a:moveTo>
                  <a:cubicBezTo>
                    <a:pt x="6" y="10"/>
                    <a:pt x="3" y="8"/>
                    <a:pt x="0" y="6"/>
                  </a:cubicBezTo>
                  <a:cubicBezTo>
                    <a:pt x="6" y="0"/>
                    <a:pt x="6" y="0"/>
                    <a:pt x="6" y="0"/>
                  </a:cubicBezTo>
                  <a:cubicBezTo>
                    <a:pt x="8" y="2"/>
                    <a:pt x="11" y="4"/>
                    <a:pt x="13" y="5"/>
                  </a:cubicBezTo>
                  <a:lnTo>
                    <a:pt x="9" y="12"/>
                  </a:lnTo>
                  <a:close/>
                </a:path>
              </a:pathLst>
            </a:custGeom>
            <a:solidFill>
              <a:srgbClr val="FF6C3A"/>
            </a:solidFill>
            <a:ln w="9525" cap="flat">
              <a:noFill/>
              <a:prstDash val="solid"/>
              <a:miter/>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mazon Ember Heavy"/>
              </a:endParaRPr>
            </a:p>
          </p:txBody>
        </p:sp>
        <p:sp>
          <p:nvSpPr>
            <p:cNvPr id="68" name="Freeform 19">
              <a:extLst>
                <a:ext uri="{FF2B5EF4-FFF2-40B4-BE49-F238E27FC236}">
                  <a16:creationId xmlns:a16="http://schemas.microsoft.com/office/drawing/2014/main" id="{16B7BEDD-C05F-41E7-A128-5060A9675FB0}"/>
                </a:ext>
              </a:extLst>
            </p:cNvPr>
            <p:cNvSpPr>
              <a:spLocks/>
            </p:cNvSpPr>
            <p:nvPr/>
          </p:nvSpPr>
          <p:spPr bwMode="auto">
            <a:xfrm>
              <a:off x="1594" y="814"/>
              <a:ext cx="31" cy="32"/>
            </a:xfrm>
            <a:custGeom>
              <a:avLst/>
              <a:gdLst>
                <a:gd name="T0" fmla="*/ 7 w 13"/>
                <a:gd name="T1" fmla="*/ 13 h 13"/>
                <a:gd name="T2" fmla="*/ 0 w 13"/>
                <a:gd name="T3" fmla="*/ 4 h 13"/>
                <a:gd name="T4" fmla="*/ 7 w 13"/>
                <a:gd name="T5" fmla="*/ 0 h 13"/>
                <a:gd name="T6" fmla="*/ 13 w 13"/>
                <a:gd name="T7" fmla="*/ 8 h 13"/>
                <a:gd name="T8" fmla="*/ 7 w 13"/>
                <a:gd name="T9" fmla="*/ 13 h 13"/>
              </a:gdLst>
              <a:ahLst/>
              <a:cxnLst>
                <a:cxn ang="0">
                  <a:pos x="T0" y="T1"/>
                </a:cxn>
                <a:cxn ang="0">
                  <a:pos x="T2" y="T3"/>
                </a:cxn>
                <a:cxn ang="0">
                  <a:pos x="T4" y="T5"/>
                </a:cxn>
                <a:cxn ang="0">
                  <a:pos x="T6" y="T7"/>
                </a:cxn>
                <a:cxn ang="0">
                  <a:pos x="T8" y="T9"/>
                </a:cxn>
              </a:cxnLst>
              <a:rect l="0" t="0" r="r" b="b"/>
              <a:pathLst>
                <a:path w="13" h="13">
                  <a:moveTo>
                    <a:pt x="7" y="13"/>
                  </a:moveTo>
                  <a:cubicBezTo>
                    <a:pt x="4" y="10"/>
                    <a:pt x="2" y="7"/>
                    <a:pt x="0" y="4"/>
                  </a:cubicBezTo>
                  <a:cubicBezTo>
                    <a:pt x="7" y="0"/>
                    <a:pt x="7" y="0"/>
                    <a:pt x="7" y="0"/>
                  </a:cubicBezTo>
                  <a:cubicBezTo>
                    <a:pt x="8" y="3"/>
                    <a:pt x="10" y="5"/>
                    <a:pt x="13" y="8"/>
                  </a:cubicBezTo>
                  <a:lnTo>
                    <a:pt x="7" y="13"/>
                  </a:lnTo>
                  <a:close/>
                </a:path>
              </a:pathLst>
            </a:custGeom>
            <a:solidFill>
              <a:srgbClr val="FF8648"/>
            </a:solidFill>
            <a:ln w="9525" cap="flat">
              <a:noFill/>
              <a:prstDash val="solid"/>
              <a:miter/>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mazon Ember Heavy"/>
              </a:endParaRPr>
            </a:p>
          </p:txBody>
        </p:sp>
        <p:sp>
          <p:nvSpPr>
            <p:cNvPr id="69" name="Freeform 20">
              <a:extLst>
                <a:ext uri="{FF2B5EF4-FFF2-40B4-BE49-F238E27FC236}">
                  <a16:creationId xmlns:a16="http://schemas.microsoft.com/office/drawing/2014/main" id="{75F15869-6E41-49C0-9BF5-9C0941EE9F65}"/>
                </a:ext>
              </a:extLst>
            </p:cNvPr>
            <p:cNvSpPr>
              <a:spLocks/>
            </p:cNvSpPr>
            <p:nvPr/>
          </p:nvSpPr>
          <p:spPr bwMode="auto">
            <a:xfrm>
              <a:off x="1572" y="776"/>
              <a:ext cx="27" cy="29"/>
            </a:xfrm>
            <a:custGeom>
              <a:avLst/>
              <a:gdLst>
                <a:gd name="T0" fmla="*/ 4 w 11"/>
                <a:gd name="T1" fmla="*/ 12 h 12"/>
                <a:gd name="T2" fmla="*/ 0 w 11"/>
                <a:gd name="T3" fmla="*/ 3 h 12"/>
                <a:gd name="T4" fmla="*/ 7 w 11"/>
                <a:gd name="T5" fmla="*/ 0 h 12"/>
                <a:gd name="T6" fmla="*/ 11 w 11"/>
                <a:gd name="T7" fmla="*/ 8 h 12"/>
                <a:gd name="T8" fmla="*/ 4 w 11"/>
                <a:gd name="T9" fmla="*/ 12 h 12"/>
              </a:gdLst>
              <a:ahLst/>
              <a:cxnLst>
                <a:cxn ang="0">
                  <a:pos x="T0" y="T1"/>
                </a:cxn>
                <a:cxn ang="0">
                  <a:pos x="T2" y="T3"/>
                </a:cxn>
                <a:cxn ang="0">
                  <a:pos x="T4" y="T5"/>
                </a:cxn>
                <a:cxn ang="0">
                  <a:pos x="T6" y="T7"/>
                </a:cxn>
                <a:cxn ang="0">
                  <a:pos x="T8" y="T9"/>
                </a:cxn>
              </a:cxnLst>
              <a:rect l="0" t="0" r="r" b="b"/>
              <a:pathLst>
                <a:path w="11" h="12">
                  <a:moveTo>
                    <a:pt x="4" y="12"/>
                  </a:moveTo>
                  <a:cubicBezTo>
                    <a:pt x="3" y="10"/>
                    <a:pt x="1" y="5"/>
                    <a:pt x="0" y="3"/>
                  </a:cubicBezTo>
                  <a:cubicBezTo>
                    <a:pt x="7" y="0"/>
                    <a:pt x="7" y="0"/>
                    <a:pt x="7" y="0"/>
                  </a:cubicBezTo>
                  <a:cubicBezTo>
                    <a:pt x="8" y="2"/>
                    <a:pt x="10" y="6"/>
                    <a:pt x="11" y="8"/>
                  </a:cubicBezTo>
                  <a:lnTo>
                    <a:pt x="4" y="12"/>
                  </a:lnTo>
                  <a:close/>
                </a:path>
              </a:pathLst>
            </a:custGeom>
            <a:solidFill>
              <a:srgbClr val="FF8C3D"/>
            </a:solidFill>
            <a:ln w="9525" cap="flat">
              <a:noFill/>
              <a:prstDash val="solid"/>
              <a:miter/>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mazon Ember Heavy"/>
              </a:endParaRPr>
            </a:p>
          </p:txBody>
        </p:sp>
      </p:grpSp>
      <p:grpSp>
        <p:nvGrpSpPr>
          <p:cNvPr id="70" name="Group 23">
            <a:extLst>
              <a:ext uri="{FF2B5EF4-FFF2-40B4-BE49-F238E27FC236}">
                <a16:creationId xmlns:a16="http://schemas.microsoft.com/office/drawing/2014/main" id="{76B2C206-E77F-45A5-8E0E-E00EE6AFD862}"/>
              </a:ext>
            </a:extLst>
          </p:cNvPr>
          <p:cNvGrpSpPr>
            <a:grpSpLocks noChangeAspect="1"/>
          </p:cNvGrpSpPr>
          <p:nvPr/>
        </p:nvGrpSpPr>
        <p:grpSpPr bwMode="auto">
          <a:xfrm>
            <a:off x="4185062" y="1999255"/>
            <a:ext cx="587434" cy="666236"/>
            <a:chOff x="2600" y="574"/>
            <a:chExt cx="328" cy="372"/>
          </a:xfrm>
        </p:grpSpPr>
        <p:sp>
          <p:nvSpPr>
            <p:cNvPr id="71" name="Freeform 24">
              <a:extLst>
                <a:ext uri="{FF2B5EF4-FFF2-40B4-BE49-F238E27FC236}">
                  <a16:creationId xmlns:a16="http://schemas.microsoft.com/office/drawing/2014/main" id="{8DDE2A5E-A49D-46F2-AB15-A16CAD0E5ABF}"/>
                </a:ext>
              </a:extLst>
            </p:cNvPr>
            <p:cNvSpPr>
              <a:spLocks noEditPoints="1"/>
            </p:cNvSpPr>
            <p:nvPr/>
          </p:nvSpPr>
          <p:spPr bwMode="auto">
            <a:xfrm>
              <a:off x="2600" y="574"/>
              <a:ext cx="264" cy="372"/>
            </a:xfrm>
            <a:custGeom>
              <a:avLst/>
              <a:gdLst>
                <a:gd name="T0" fmla="*/ 103 w 136"/>
                <a:gd name="T1" fmla="*/ 0 h 192"/>
                <a:gd name="T2" fmla="*/ 67 w 136"/>
                <a:gd name="T3" fmla="*/ 16 h 192"/>
                <a:gd name="T4" fmla="*/ 64 w 136"/>
                <a:gd name="T5" fmla="*/ 58 h 192"/>
                <a:gd name="T6" fmla="*/ 32 w 136"/>
                <a:gd name="T7" fmla="*/ 76 h 192"/>
                <a:gd name="T8" fmla="*/ 2 w 136"/>
                <a:gd name="T9" fmla="*/ 128 h 192"/>
                <a:gd name="T10" fmla="*/ 0 w 136"/>
                <a:gd name="T11" fmla="*/ 172 h 192"/>
                <a:gd name="T12" fmla="*/ 36 w 136"/>
                <a:gd name="T13" fmla="*/ 192 h 192"/>
                <a:gd name="T14" fmla="*/ 39 w 136"/>
                <a:gd name="T15" fmla="*/ 192 h 192"/>
                <a:gd name="T16" fmla="*/ 91 w 136"/>
                <a:gd name="T17" fmla="*/ 166 h 192"/>
                <a:gd name="T18" fmla="*/ 72 w 136"/>
                <a:gd name="T19" fmla="*/ 166 h 192"/>
                <a:gd name="T20" fmla="*/ 72 w 136"/>
                <a:gd name="T21" fmla="*/ 98 h 192"/>
                <a:gd name="T22" fmla="*/ 96 w 136"/>
                <a:gd name="T23" fmla="*/ 100 h 192"/>
                <a:gd name="T24" fmla="*/ 104 w 136"/>
                <a:gd name="T25" fmla="*/ 76 h 192"/>
                <a:gd name="T26" fmla="*/ 128 w 136"/>
                <a:gd name="T27" fmla="*/ 30 h 192"/>
                <a:gd name="T28" fmla="*/ 136 w 136"/>
                <a:gd name="T29" fmla="*/ 88 h 192"/>
                <a:gd name="T30" fmla="*/ 135 w 136"/>
                <a:gd name="T31" fmla="*/ 16 h 192"/>
                <a:gd name="T32" fmla="*/ 129 w 136"/>
                <a:gd name="T33" fmla="*/ 22 h 192"/>
                <a:gd name="T34" fmla="*/ 75 w 136"/>
                <a:gd name="T35" fmla="*/ 22 h 192"/>
                <a:gd name="T36" fmla="*/ 38 w 136"/>
                <a:gd name="T37" fmla="*/ 148 h 192"/>
                <a:gd name="T38" fmla="*/ 38 w 136"/>
                <a:gd name="T39" fmla="*/ 120 h 192"/>
                <a:gd name="T40" fmla="*/ 38 w 136"/>
                <a:gd name="T41" fmla="*/ 148 h 192"/>
                <a:gd name="T42" fmla="*/ 64 w 136"/>
                <a:gd name="T43" fmla="*/ 98 h 192"/>
                <a:gd name="T44" fmla="*/ 40 w 136"/>
                <a:gd name="T45" fmla="*/ 114 h 192"/>
                <a:gd name="T46" fmla="*/ 43 w 136"/>
                <a:gd name="T47" fmla="*/ 78 h 192"/>
                <a:gd name="T48" fmla="*/ 97 w 136"/>
                <a:gd name="T49" fmla="*/ 78 h 192"/>
                <a:gd name="T50" fmla="*/ 43 w 136"/>
                <a:gd name="T51" fmla="*/ 78 h 192"/>
                <a:gd name="T52" fmla="*/ 96 w 136"/>
                <a:gd name="T53" fmla="*/ 42 h 192"/>
                <a:gd name="T54" fmla="*/ 72 w 136"/>
                <a:gd name="T55" fmla="*/ 58 h 192"/>
                <a:gd name="T56" fmla="*/ 8 w 136"/>
                <a:gd name="T57" fmla="*/ 142 h 192"/>
                <a:gd name="T58" fmla="*/ 32 w 136"/>
                <a:gd name="T59" fmla="*/ 182 h 192"/>
                <a:gd name="T60" fmla="*/ 8 w 136"/>
                <a:gd name="T61" fmla="*/ 142 h 192"/>
                <a:gd name="T62" fmla="*/ 40 w 136"/>
                <a:gd name="T63" fmla="*/ 154 h 192"/>
                <a:gd name="T64" fmla="*/ 64 w 136"/>
                <a:gd name="T65" fmla="*/ 17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6" h="192">
                  <a:moveTo>
                    <a:pt x="135" y="16"/>
                  </a:moveTo>
                  <a:cubicBezTo>
                    <a:pt x="103" y="0"/>
                    <a:pt x="103" y="0"/>
                    <a:pt x="103" y="0"/>
                  </a:cubicBezTo>
                  <a:cubicBezTo>
                    <a:pt x="102" y="0"/>
                    <a:pt x="101" y="0"/>
                    <a:pt x="100" y="0"/>
                  </a:cubicBezTo>
                  <a:cubicBezTo>
                    <a:pt x="67" y="16"/>
                    <a:pt x="67" y="16"/>
                    <a:pt x="67" y="16"/>
                  </a:cubicBezTo>
                  <a:cubicBezTo>
                    <a:pt x="66" y="17"/>
                    <a:pt x="64" y="18"/>
                    <a:pt x="64" y="20"/>
                  </a:cubicBezTo>
                  <a:cubicBezTo>
                    <a:pt x="64" y="58"/>
                    <a:pt x="64" y="58"/>
                    <a:pt x="64" y="58"/>
                  </a:cubicBezTo>
                  <a:cubicBezTo>
                    <a:pt x="34" y="72"/>
                    <a:pt x="34" y="72"/>
                    <a:pt x="34" y="72"/>
                  </a:cubicBezTo>
                  <a:cubicBezTo>
                    <a:pt x="33" y="73"/>
                    <a:pt x="32" y="74"/>
                    <a:pt x="32" y="76"/>
                  </a:cubicBezTo>
                  <a:cubicBezTo>
                    <a:pt x="32" y="114"/>
                    <a:pt x="32" y="114"/>
                    <a:pt x="32" y="114"/>
                  </a:cubicBezTo>
                  <a:cubicBezTo>
                    <a:pt x="2" y="128"/>
                    <a:pt x="2" y="128"/>
                    <a:pt x="2" y="128"/>
                  </a:cubicBezTo>
                  <a:cubicBezTo>
                    <a:pt x="1" y="129"/>
                    <a:pt x="0" y="130"/>
                    <a:pt x="0" y="132"/>
                  </a:cubicBezTo>
                  <a:cubicBezTo>
                    <a:pt x="0" y="172"/>
                    <a:pt x="0" y="172"/>
                    <a:pt x="0" y="172"/>
                  </a:cubicBezTo>
                  <a:cubicBezTo>
                    <a:pt x="0" y="174"/>
                    <a:pt x="2" y="175"/>
                    <a:pt x="3" y="176"/>
                  </a:cubicBezTo>
                  <a:cubicBezTo>
                    <a:pt x="36" y="192"/>
                    <a:pt x="36" y="192"/>
                    <a:pt x="36" y="192"/>
                  </a:cubicBezTo>
                  <a:cubicBezTo>
                    <a:pt x="36" y="192"/>
                    <a:pt x="37" y="192"/>
                    <a:pt x="38" y="192"/>
                  </a:cubicBezTo>
                  <a:cubicBezTo>
                    <a:pt x="38" y="192"/>
                    <a:pt x="39" y="192"/>
                    <a:pt x="39" y="192"/>
                  </a:cubicBezTo>
                  <a:cubicBezTo>
                    <a:pt x="71" y="176"/>
                    <a:pt x="71" y="176"/>
                    <a:pt x="71" y="176"/>
                  </a:cubicBezTo>
                  <a:cubicBezTo>
                    <a:pt x="91" y="166"/>
                    <a:pt x="91" y="166"/>
                    <a:pt x="91" y="166"/>
                  </a:cubicBezTo>
                  <a:cubicBezTo>
                    <a:pt x="87" y="159"/>
                    <a:pt x="87" y="159"/>
                    <a:pt x="87" y="159"/>
                  </a:cubicBezTo>
                  <a:cubicBezTo>
                    <a:pt x="72" y="166"/>
                    <a:pt x="72" y="166"/>
                    <a:pt x="72" y="166"/>
                  </a:cubicBezTo>
                  <a:cubicBezTo>
                    <a:pt x="72" y="132"/>
                    <a:pt x="72" y="132"/>
                    <a:pt x="72" y="132"/>
                  </a:cubicBezTo>
                  <a:cubicBezTo>
                    <a:pt x="72" y="98"/>
                    <a:pt x="72" y="98"/>
                    <a:pt x="72" y="98"/>
                  </a:cubicBezTo>
                  <a:cubicBezTo>
                    <a:pt x="96" y="86"/>
                    <a:pt x="96" y="86"/>
                    <a:pt x="96" y="86"/>
                  </a:cubicBezTo>
                  <a:cubicBezTo>
                    <a:pt x="96" y="100"/>
                    <a:pt x="96" y="100"/>
                    <a:pt x="96" y="100"/>
                  </a:cubicBezTo>
                  <a:cubicBezTo>
                    <a:pt x="104" y="100"/>
                    <a:pt x="104" y="100"/>
                    <a:pt x="104" y="100"/>
                  </a:cubicBezTo>
                  <a:cubicBezTo>
                    <a:pt x="104" y="76"/>
                    <a:pt x="104" y="76"/>
                    <a:pt x="104" y="76"/>
                  </a:cubicBezTo>
                  <a:cubicBezTo>
                    <a:pt x="104" y="42"/>
                    <a:pt x="104" y="42"/>
                    <a:pt x="104" y="42"/>
                  </a:cubicBezTo>
                  <a:cubicBezTo>
                    <a:pt x="128" y="30"/>
                    <a:pt x="128" y="30"/>
                    <a:pt x="128" y="30"/>
                  </a:cubicBezTo>
                  <a:cubicBezTo>
                    <a:pt x="128" y="88"/>
                    <a:pt x="128" y="88"/>
                    <a:pt x="128" y="88"/>
                  </a:cubicBezTo>
                  <a:cubicBezTo>
                    <a:pt x="136" y="88"/>
                    <a:pt x="136" y="88"/>
                    <a:pt x="136" y="88"/>
                  </a:cubicBezTo>
                  <a:cubicBezTo>
                    <a:pt x="136" y="20"/>
                    <a:pt x="136" y="20"/>
                    <a:pt x="136" y="20"/>
                  </a:cubicBezTo>
                  <a:cubicBezTo>
                    <a:pt x="136" y="18"/>
                    <a:pt x="136" y="17"/>
                    <a:pt x="135" y="16"/>
                  </a:cubicBezTo>
                  <a:close/>
                  <a:moveTo>
                    <a:pt x="102" y="8"/>
                  </a:moveTo>
                  <a:cubicBezTo>
                    <a:pt x="129" y="22"/>
                    <a:pt x="129" y="22"/>
                    <a:pt x="129" y="22"/>
                  </a:cubicBezTo>
                  <a:cubicBezTo>
                    <a:pt x="102" y="36"/>
                    <a:pt x="102" y="36"/>
                    <a:pt x="102" y="36"/>
                  </a:cubicBezTo>
                  <a:cubicBezTo>
                    <a:pt x="75" y="22"/>
                    <a:pt x="75" y="22"/>
                    <a:pt x="75" y="22"/>
                  </a:cubicBezTo>
                  <a:lnTo>
                    <a:pt x="102" y="8"/>
                  </a:lnTo>
                  <a:close/>
                  <a:moveTo>
                    <a:pt x="38" y="148"/>
                  </a:moveTo>
                  <a:cubicBezTo>
                    <a:pt x="11" y="134"/>
                    <a:pt x="11" y="134"/>
                    <a:pt x="11" y="134"/>
                  </a:cubicBezTo>
                  <a:cubicBezTo>
                    <a:pt x="38" y="120"/>
                    <a:pt x="38" y="120"/>
                    <a:pt x="38" y="120"/>
                  </a:cubicBezTo>
                  <a:cubicBezTo>
                    <a:pt x="65" y="134"/>
                    <a:pt x="65" y="134"/>
                    <a:pt x="65" y="134"/>
                  </a:cubicBezTo>
                  <a:lnTo>
                    <a:pt x="38" y="148"/>
                  </a:lnTo>
                  <a:close/>
                  <a:moveTo>
                    <a:pt x="40" y="86"/>
                  </a:moveTo>
                  <a:cubicBezTo>
                    <a:pt x="64" y="98"/>
                    <a:pt x="64" y="98"/>
                    <a:pt x="64" y="98"/>
                  </a:cubicBezTo>
                  <a:cubicBezTo>
                    <a:pt x="64" y="126"/>
                    <a:pt x="64" y="126"/>
                    <a:pt x="64" y="126"/>
                  </a:cubicBezTo>
                  <a:cubicBezTo>
                    <a:pt x="40" y="114"/>
                    <a:pt x="40" y="114"/>
                    <a:pt x="40" y="114"/>
                  </a:cubicBezTo>
                  <a:lnTo>
                    <a:pt x="40" y="86"/>
                  </a:lnTo>
                  <a:close/>
                  <a:moveTo>
                    <a:pt x="43" y="78"/>
                  </a:moveTo>
                  <a:cubicBezTo>
                    <a:pt x="70" y="64"/>
                    <a:pt x="70" y="64"/>
                    <a:pt x="70" y="64"/>
                  </a:cubicBezTo>
                  <a:cubicBezTo>
                    <a:pt x="97" y="78"/>
                    <a:pt x="97" y="78"/>
                    <a:pt x="97" y="78"/>
                  </a:cubicBezTo>
                  <a:cubicBezTo>
                    <a:pt x="70" y="92"/>
                    <a:pt x="70" y="92"/>
                    <a:pt x="70" y="92"/>
                  </a:cubicBezTo>
                  <a:lnTo>
                    <a:pt x="43" y="78"/>
                  </a:lnTo>
                  <a:close/>
                  <a:moveTo>
                    <a:pt x="72" y="30"/>
                  </a:moveTo>
                  <a:cubicBezTo>
                    <a:pt x="96" y="42"/>
                    <a:pt x="96" y="42"/>
                    <a:pt x="96" y="42"/>
                  </a:cubicBezTo>
                  <a:cubicBezTo>
                    <a:pt x="96" y="70"/>
                    <a:pt x="96" y="70"/>
                    <a:pt x="96" y="70"/>
                  </a:cubicBezTo>
                  <a:cubicBezTo>
                    <a:pt x="72" y="58"/>
                    <a:pt x="72" y="58"/>
                    <a:pt x="72" y="58"/>
                  </a:cubicBezTo>
                  <a:lnTo>
                    <a:pt x="72" y="30"/>
                  </a:lnTo>
                  <a:close/>
                  <a:moveTo>
                    <a:pt x="8" y="142"/>
                  </a:moveTo>
                  <a:cubicBezTo>
                    <a:pt x="32" y="154"/>
                    <a:pt x="32" y="154"/>
                    <a:pt x="32" y="154"/>
                  </a:cubicBezTo>
                  <a:cubicBezTo>
                    <a:pt x="32" y="182"/>
                    <a:pt x="32" y="182"/>
                    <a:pt x="32" y="182"/>
                  </a:cubicBezTo>
                  <a:cubicBezTo>
                    <a:pt x="8" y="170"/>
                    <a:pt x="8" y="170"/>
                    <a:pt x="8" y="170"/>
                  </a:cubicBezTo>
                  <a:lnTo>
                    <a:pt x="8" y="142"/>
                  </a:lnTo>
                  <a:close/>
                  <a:moveTo>
                    <a:pt x="40" y="182"/>
                  </a:moveTo>
                  <a:cubicBezTo>
                    <a:pt x="40" y="154"/>
                    <a:pt x="40" y="154"/>
                    <a:pt x="40" y="154"/>
                  </a:cubicBezTo>
                  <a:cubicBezTo>
                    <a:pt x="64" y="142"/>
                    <a:pt x="64" y="142"/>
                    <a:pt x="64" y="142"/>
                  </a:cubicBezTo>
                  <a:cubicBezTo>
                    <a:pt x="64" y="170"/>
                    <a:pt x="64" y="170"/>
                    <a:pt x="64" y="170"/>
                  </a:cubicBezTo>
                  <a:lnTo>
                    <a:pt x="40" y="182"/>
                  </a:lnTo>
                  <a:close/>
                </a:path>
              </a:pathLst>
            </a:custGeom>
            <a:gradFill flip="none" rotWithShape="1">
              <a:gsLst>
                <a:gs pos="5000">
                  <a:schemeClr val="accent1"/>
                </a:gs>
                <a:gs pos="44000">
                  <a:schemeClr val="accent2"/>
                </a:gs>
                <a:gs pos="70000">
                  <a:schemeClr val="accent3"/>
                </a:gs>
              </a:gsLst>
              <a:lin ang="2700000" scaled="1"/>
              <a:tileRect/>
            </a:gradFill>
            <a:ln w="9525" cap="flat">
              <a:noFill/>
              <a:prstDash val="solid"/>
              <a:miter/>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mazon Ember Heavy"/>
              </a:endParaRPr>
            </a:p>
          </p:txBody>
        </p:sp>
        <p:sp>
          <p:nvSpPr>
            <p:cNvPr id="72" name="Freeform 25">
              <a:extLst>
                <a:ext uri="{FF2B5EF4-FFF2-40B4-BE49-F238E27FC236}">
                  <a16:creationId xmlns:a16="http://schemas.microsoft.com/office/drawing/2014/main" id="{FFFEFC26-2DB3-46AE-AF79-08D00E1A7D4B}"/>
                </a:ext>
              </a:extLst>
            </p:cNvPr>
            <p:cNvSpPr>
              <a:spLocks noEditPoints="1"/>
            </p:cNvSpPr>
            <p:nvPr/>
          </p:nvSpPr>
          <p:spPr bwMode="auto">
            <a:xfrm>
              <a:off x="2775" y="760"/>
              <a:ext cx="153" cy="155"/>
            </a:xfrm>
            <a:custGeom>
              <a:avLst/>
              <a:gdLst>
                <a:gd name="T0" fmla="*/ 32 w 79"/>
                <a:gd name="T1" fmla="*/ 80 h 80"/>
                <a:gd name="T2" fmla="*/ 28 w 79"/>
                <a:gd name="T3" fmla="*/ 70 h 80"/>
                <a:gd name="T4" fmla="*/ 15 w 79"/>
                <a:gd name="T5" fmla="*/ 68 h 80"/>
                <a:gd name="T6" fmla="*/ 9 w 79"/>
                <a:gd name="T7" fmla="*/ 67 h 80"/>
                <a:gd name="T8" fmla="*/ 3 w 79"/>
                <a:gd name="T9" fmla="*/ 48 h 80"/>
                <a:gd name="T10" fmla="*/ 8 w 79"/>
                <a:gd name="T11" fmla="*/ 40 h 80"/>
                <a:gd name="T12" fmla="*/ 3 w 79"/>
                <a:gd name="T13" fmla="*/ 32 h 80"/>
                <a:gd name="T14" fmla="*/ 1 w 79"/>
                <a:gd name="T15" fmla="*/ 27 h 80"/>
                <a:gd name="T16" fmla="*/ 12 w 79"/>
                <a:gd name="T17" fmla="*/ 11 h 80"/>
                <a:gd name="T18" fmla="*/ 20 w 79"/>
                <a:gd name="T19" fmla="*/ 15 h 80"/>
                <a:gd name="T20" fmla="*/ 28 w 79"/>
                <a:gd name="T21" fmla="*/ 4 h 80"/>
                <a:gd name="T22" fmla="*/ 48 w 79"/>
                <a:gd name="T23" fmla="*/ 0 h 80"/>
                <a:gd name="T24" fmla="*/ 52 w 79"/>
                <a:gd name="T25" fmla="*/ 10 h 80"/>
                <a:gd name="T26" fmla="*/ 65 w 79"/>
                <a:gd name="T27" fmla="*/ 12 h 80"/>
                <a:gd name="T28" fmla="*/ 70 w 79"/>
                <a:gd name="T29" fmla="*/ 13 h 80"/>
                <a:gd name="T30" fmla="*/ 77 w 79"/>
                <a:gd name="T31" fmla="*/ 32 h 80"/>
                <a:gd name="T32" fmla="*/ 72 w 79"/>
                <a:gd name="T33" fmla="*/ 40 h 80"/>
                <a:gd name="T34" fmla="*/ 77 w 79"/>
                <a:gd name="T35" fmla="*/ 48 h 80"/>
                <a:gd name="T36" fmla="*/ 70 w 79"/>
                <a:gd name="T37" fmla="*/ 67 h 80"/>
                <a:gd name="T38" fmla="*/ 65 w 79"/>
                <a:gd name="T39" fmla="*/ 68 h 80"/>
                <a:gd name="T40" fmla="*/ 52 w 79"/>
                <a:gd name="T41" fmla="*/ 70 h 80"/>
                <a:gd name="T42" fmla="*/ 48 w 79"/>
                <a:gd name="T43" fmla="*/ 80 h 80"/>
                <a:gd name="T44" fmla="*/ 44 w 79"/>
                <a:gd name="T45" fmla="*/ 72 h 80"/>
                <a:gd name="T46" fmla="*/ 47 w 79"/>
                <a:gd name="T47" fmla="*/ 63 h 80"/>
                <a:gd name="T48" fmla="*/ 61 w 79"/>
                <a:gd name="T49" fmla="*/ 57 h 80"/>
                <a:gd name="T50" fmla="*/ 69 w 79"/>
                <a:gd name="T51" fmla="*/ 53 h 80"/>
                <a:gd name="T52" fmla="*/ 63 w 79"/>
                <a:gd name="T53" fmla="*/ 46 h 80"/>
                <a:gd name="T54" fmla="*/ 63 w 79"/>
                <a:gd name="T55" fmla="*/ 34 h 80"/>
                <a:gd name="T56" fmla="*/ 69 w 79"/>
                <a:gd name="T57" fmla="*/ 27 h 80"/>
                <a:gd name="T58" fmla="*/ 61 w 79"/>
                <a:gd name="T59" fmla="*/ 23 h 80"/>
                <a:gd name="T60" fmla="*/ 47 w 79"/>
                <a:gd name="T61" fmla="*/ 17 h 80"/>
                <a:gd name="T62" fmla="*/ 44 w 79"/>
                <a:gd name="T63" fmla="*/ 8 h 80"/>
                <a:gd name="T64" fmla="*/ 36 w 79"/>
                <a:gd name="T65" fmla="*/ 13 h 80"/>
                <a:gd name="T66" fmla="*/ 23 w 79"/>
                <a:gd name="T67" fmla="*/ 23 h 80"/>
                <a:gd name="T68" fmla="*/ 14 w 79"/>
                <a:gd name="T69" fmla="*/ 21 h 80"/>
                <a:gd name="T70" fmla="*/ 15 w 79"/>
                <a:gd name="T71" fmla="*/ 30 h 80"/>
                <a:gd name="T72" fmla="*/ 16 w 79"/>
                <a:gd name="T73" fmla="*/ 40 h 80"/>
                <a:gd name="T74" fmla="*/ 15 w 79"/>
                <a:gd name="T75" fmla="*/ 50 h 80"/>
                <a:gd name="T76" fmla="*/ 14 w 79"/>
                <a:gd name="T77" fmla="*/ 59 h 80"/>
                <a:gd name="T78" fmla="*/ 23 w 79"/>
                <a:gd name="T79" fmla="*/ 57 h 80"/>
                <a:gd name="T80" fmla="*/ 36 w 79"/>
                <a:gd name="T81" fmla="*/ 67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9" h="80">
                  <a:moveTo>
                    <a:pt x="48" y="80"/>
                  </a:moveTo>
                  <a:cubicBezTo>
                    <a:pt x="32" y="80"/>
                    <a:pt x="32" y="80"/>
                    <a:pt x="32" y="80"/>
                  </a:cubicBezTo>
                  <a:cubicBezTo>
                    <a:pt x="30" y="80"/>
                    <a:pt x="28" y="78"/>
                    <a:pt x="28" y="76"/>
                  </a:cubicBezTo>
                  <a:cubicBezTo>
                    <a:pt x="28" y="70"/>
                    <a:pt x="28" y="70"/>
                    <a:pt x="28" y="70"/>
                  </a:cubicBezTo>
                  <a:cubicBezTo>
                    <a:pt x="25" y="68"/>
                    <a:pt x="23" y="67"/>
                    <a:pt x="20" y="65"/>
                  </a:cubicBezTo>
                  <a:cubicBezTo>
                    <a:pt x="15" y="68"/>
                    <a:pt x="15" y="68"/>
                    <a:pt x="15" y="68"/>
                  </a:cubicBezTo>
                  <a:cubicBezTo>
                    <a:pt x="14" y="69"/>
                    <a:pt x="13" y="69"/>
                    <a:pt x="12" y="69"/>
                  </a:cubicBezTo>
                  <a:cubicBezTo>
                    <a:pt x="11" y="69"/>
                    <a:pt x="10" y="68"/>
                    <a:pt x="9" y="67"/>
                  </a:cubicBezTo>
                  <a:cubicBezTo>
                    <a:pt x="1" y="53"/>
                    <a:pt x="1" y="53"/>
                    <a:pt x="1" y="53"/>
                  </a:cubicBezTo>
                  <a:cubicBezTo>
                    <a:pt x="0" y="51"/>
                    <a:pt x="1" y="49"/>
                    <a:pt x="3" y="48"/>
                  </a:cubicBezTo>
                  <a:cubicBezTo>
                    <a:pt x="8" y="44"/>
                    <a:pt x="8" y="44"/>
                    <a:pt x="8" y="44"/>
                  </a:cubicBezTo>
                  <a:cubicBezTo>
                    <a:pt x="8" y="43"/>
                    <a:pt x="8" y="41"/>
                    <a:pt x="8" y="40"/>
                  </a:cubicBezTo>
                  <a:cubicBezTo>
                    <a:pt x="8" y="38"/>
                    <a:pt x="8" y="37"/>
                    <a:pt x="8" y="36"/>
                  </a:cubicBezTo>
                  <a:cubicBezTo>
                    <a:pt x="3" y="32"/>
                    <a:pt x="3" y="32"/>
                    <a:pt x="3" y="32"/>
                  </a:cubicBezTo>
                  <a:cubicBezTo>
                    <a:pt x="2" y="32"/>
                    <a:pt x="1" y="31"/>
                    <a:pt x="1" y="30"/>
                  </a:cubicBezTo>
                  <a:cubicBezTo>
                    <a:pt x="0" y="29"/>
                    <a:pt x="1" y="28"/>
                    <a:pt x="1" y="27"/>
                  </a:cubicBezTo>
                  <a:cubicBezTo>
                    <a:pt x="9" y="13"/>
                    <a:pt x="9" y="13"/>
                    <a:pt x="9" y="13"/>
                  </a:cubicBezTo>
                  <a:cubicBezTo>
                    <a:pt x="10" y="12"/>
                    <a:pt x="11" y="11"/>
                    <a:pt x="12" y="11"/>
                  </a:cubicBezTo>
                  <a:cubicBezTo>
                    <a:pt x="13" y="11"/>
                    <a:pt x="14" y="11"/>
                    <a:pt x="15" y="12"/>
                  </a:cubicBezTo>
                  <a:cubicBezTo>
                    <a:pt x="20" y="15"/>
                    <a:pt x="20" y="15"/>
                    <a:pt x="20" y="15"/>
                  </a:cubicBezTo>
                  <a:cubicBezTo>
                    <a:pt x="22" y="13"/>
                    <a:pt x="25" y="11"/>
                    <a:pt x="28" y="10"/>
                  </a:cubicBezTo>
                  <a:cubicBezTo>
                    <a:pt x="28" y="4"/>
                    <a:pt x="28" y="4"/>
                    <a:pt x="28" y="4"/>
                  </a:cubicBezTo>
                  <a:cubicBezTo>
                    <a:pt x="28" y="2"/>
                    <a:pt x="30" y="0"/>
                    <a:pt x="32" y="0"/>
                  </a:cubicBezTo>
                  <a:cubicBezTo>
                    <a:pt x="48" y="0"/>
                    <a:pt x="48" y="0"/>
                    <a:pt x="48" y="0"/>
                  </a:cubicBezTo>
                  <a:cubicBezTo>
                    <a:pt x="50" y="0"/>
                    <a:pt x="52" y="2"/>
                    <a:pt x="52" y="4"/>
                  </a:cubicBezTo>
                  <a:cubicBezTo>
                    <a:pt x="52" y="10"/>
                    <a:pt x="52" y="10"/>
                    <a:pt x="52" y="10"/>
                  </a:cubicBezTo>
                  <a:cubicBezTo>
                    <a:pt x="55" y="11"/>
                    <a:pt x="57" y="13"/>
                    <a:pt x="60" y="15"/>
                  </a:cubicBezTo>
                  <a:cubicBezTo>
                    <a:pt x="65" y="12"/>
                    <a:pt x="65" y="12"/>
                    <a:pt x="65" y="12"/>
                  </a:cubicBezTo>
                  <a:cubicBezTo>
                    <a:pt x="66" y="11"/>
                    <a:pt x="67" y="11"/>
                    <a:pt x="68" y="11"/>
                  </a:cubicBezTo>
                  <a:cubicBezTo>
                    <a:pt x="69" y="11"/>
                    <a:pt x="70" y="12"/>
                    <a:pt x="70" y="13"/>
                  </a:cubicBezTo>
                  <a:cubicBezTo>
                    <a:pt x="78" y="27"/>
                    <a:pt x="78" y="27"/>
                    <a:pt x="78" y="27"/>
                  </a:cubicBezTo>
                  <a:cubicBezTo>
                    <a:pt x="79" y="29"/>
                    <a:pt x="79" y="31"/>
                    <a:pt x="77" y="32"/>
                  </a:cubicBezTo>
                  <a:cubicBezTo>
                    <a:pt x="72" y="36"/>
                    <a:pt x="72" y="36"/>
                    <a:pt x="72" y="36"/>
                  </a:cubicBezTo>
                  <a:cubicBezTo>
                    <a:pt x="72" y="37"/>
                    <a:pt x="72" y="38"/>
                    <a:pt x="72" y="40"/>
                  </a:cubicBezTo>
                  <a:cubicBezTo>
                    <a:pt x="72" y="41"/>
                    <a:pt x="72" y="43"/>
                    <a:pt x="71" y="44"/>
                  </a:cubicBezTo>
                  <a:cubicBezTo>
                    <a:pt x="77" y="48"/>
                    <a:pt x="77" y="48"/>
                    <a:pt x="77" y="48"/>
                  </a:cubicBezTo>
                  <a:cubicBezTo>
                    <a:pt x="79" y="49"/>
                    <a:pt x="79" y="51"/>
                    <a:pt x="78" y="53"/>
                  </a:cubicBezTo>
                  <a:cubicBezTo>
                    <a:pt x="70" y="67"/>
                    <a:pt x="70" y="67"/>
                    <a:pt x="70" y="67"/>
                  </a:cubicBezTo>
                  <a:cubicBezTo>
                    <a:pt x="70" y="68"/>
                    <a:pt x="69" y="69"/>
                    <a:pt x="68" y="69"/>
                  </a:cubicBezTo>
                  <a:cubicBezTo>
                    <a:pt x="67" y="69"/>
                    <a:pt x="66" y="69"/>
                    <a:pt x="65" y="68"/>
                  </a:cubicBezTo>
                  <a:cubicBezTo>
                    <a:pt x="59" y="65"/>
                    <a:pt x="59" y="65"/>
                    <a:pt x="59" y="65"/>
                  </a:cubicBezTo>
                  <a:cubicBezTo>
                    <a:pt x="57" y="67"/>
                    <a:pt x="54" y="68"/>
                    <a:pt x="52" y="70"/>
                  </a:cubicBezTo>
                  <a:cubicBezTo>
                    <a:pt x="52" y="76"/>
                    <a:pt x="52" y="76"/>
                    <a:pt x="52" y="76"/>
                  </a:cubicBezTo>
                  <a:cubicBezTo>
                    <a:pt x="52" y="78"/>
                    <a:pt x="50" y="80"/>
                    <a:pt x="48" y="80"/>
                  </a:cubicBezTo>
                  <a:close/>
                  <a:moveTo>
                    <a:pt x="36" y="72"/>
                  </a:moveTo>
                  <a:cubicBezTo>
                    <a:pt x="44" y="72"/>
                    <a:pt x="44" y="72"/>
                    <a:pt x="44" y="72"/>
                  </a:cubicBezTo>
                  <a:cubicBezTo>
                    <a:pt x="44" y="67"/>
                    <a:pt x="44" y="67"/>
                    <a:pt x="44" y="67"/>
                  </a:cubicBezTo>
                  <a:cubicBezTo>
                    <a:pt x="44" y="65"/>
                    <a:pt x="45" y="63"/>
                    <a:pt x="47" y="63"/>
                  </a:cubicBezTo>
                  <a:cubicBezTo>
                    <a:pt x="50" y="62"/>
                    <a:pt x="53" y="60"/>
                    <a:pt x="56" y="57"/>
                  </a:cubicBezTo>
                  <a:cubicBezTo>
                    <a:pt x="58" y="56"/>
                    <a:pt x="59" y="56"/>
                    <a:pt x="61" y="57"/>
                  </a:cubicBezTo>
                  <a:cubicBezTo>
                    <a:pt x="65" y="59"/>
                    <a:pt x="65" y="59"/>
                    <a:pt x="65" y="59"/>
                  </a:cubicBezTo>
                  <a:cubicBezTo>
                    <a:pt x="69" y="53"/>
                    <a:pt x="69" y="53"/>
                    <a:pt x="69" y="53"/>
                  </a:cubicBezTo>
                  <a:cubicBezTo>
                    <a:pt x="65" y="50"/>
                    <a:pt x="65" y="50"/>
                    <a:pt x="65" y="50"/>
                  </a:cubicBezTo>
                  <a:cubicBezTo>
                    <a:pt x="63" y="49"/>
                    <a:pt x="63" y="47"/>
                    <a:pt x="63" y="46"/>
                  </a:cubicBezTo>
                  <a:cubicBezTo>
                    <a:pt x="64" y="44"/>
                    <a:pt x="64" y="42"/>
                    <a:pt x="64" y="40"/>
                  </a:cubicBezTo>
                  <a:cubicBezTo>
                    <a:pt x="64" y="38"/>
                    <a:pt x="64" y="36"/>
                    <a:pt x="63" y="34"/>
                  </a:cubicBezTo>
                  <a:cubicBezTo>
                    <a:pt x="63" y="33"/>
                    <a:pt x="64" y="31"/>
                    <a:pt x="65" y="30"/>
                  </a:cubicBezTo>
                  <a:cubicBezTo>
                    <a:pt x="69" y="27"/>
                    <a:pt x="69" y="27"/>
                    <a:pt x="69" y="27"/>
                  </a:cubicBezTo>
                  <a:cubicBezTo>
                    <a:pt x="65" y="21"/>
                    <a:pt x="65" y="21"/>
                    <a:pt x="65" y="21"/>
                  </a:cubicBezTo>
                  <a:cubicBezTo>
                    <a:pt x="61" y="23"/>
                    <a:pt x="61" y="23"/>
                    <a:pt x="61" y="23"/>
                  </a:cubicBezTo>
                  <a:cubicBezTo>
                    <a:pt x="60" y="24"/>
                    <a:pt x="58" y="24"/>
                    <a:pt x="56" y="23"/>
                  </a:cubicBezTo>
                  <a:cubicBezTo>
                    <a:pt x="54" y="20"/>
                    <a:pt x="50" y="18"/>
                    <a:pt x="47" y="17"/>
                  </a:cubicBezTo>
                  <a:cubicBezTo>
                    <a:pt x="45" y="16"/>
                    <a:pt x="44" y="15"/>
                    <a:pt x="44" y="13"/>
                  </a:cubicBezTo>
                  <a:cubicBezTo>
                    <a:pt x="44" y="8"/>
                    <a:pt x="44" y="8"/>
                    <a:pt x="44" y="8"/>
                  </a:cubicBezTo>
                  <a:cubicBezTo>
                    <a:pt x="36" y="8"/>
                    <a:pt x="36" y="8"/>
                    <a:pt x="36" y="8"/>
                  </a:cubicBezTo>
                  <a:cubicBezTo>
                    <a:pt x="36" y="13"/>
                    <a:pt x="36" y="13"/>
                    <a:pt x="36" y="13"/>
                  </a:cubicBezTo>
                  <a:cubicBezTo>
                    <a:pt x="36" y="15"/>
                    <a:pt x="35" y="16"/>
                    <a:pt x="33" y="17"/>
                  </a:cubicBezTo>
                  <a:cubicBezTo>
                    <a:pt x="29" y="18"/>
                    <a:pt x="26" y="20"/>
                    <a:pt x="23" y="23"/>
                  </a:cubicBezTo>
                  <a:cubicBezTo>
                    <a:pt x="22" y="24"/>
                    <a:pt x="20" y="24"/>
                    <a:pt x="19" y="23"/>
                  </a:cubicBezTo>
                  <a:cubicBezTo>
                    <a:pt x="14" y="21"/>
                    <a:pt x="14" y="21"/>
                    <a:pt x="14" y="21"/>
                  </a:cubicBezTo>
                  <a:cubicBezTo>
                    <a:pt x="10" y="27"/>
                    <a:pt x="10" y="27"/>
                    <a:pt x="10" y="27"/>
                  </a:cubicBezTo>
                  <a:cubicBezTo>
                    <a:pt x="15" y="30"/>
                    <a:pt x="15" y="30"/>
                    <a:pt x="15" y="30"/>
                  </a:cubicBezTo>
                  <a:cubicBezTo>
                    <a:pt x="16" y="31"/>
                    <a:pt x="17" y="33"/>
                    <a:pt x="16" y="34"/>
                  </a:cubicBezTo>
                  <a:cubicBezTo>
                    <a:pt x="16" y="36"/>
                    <a:pt x="16" y="38"/>
                    <a:pt x="16" y="40"/>
                  </a:cubicBezTo>
                  <a:cubicBezTo>
                    <a:pt x="16" y="42"/>
                    <a:pt x="16" y="44"/>
                    <a:pt x="17" y="45"/>
                  </a:cubicBezTo>
                  <a:cubicBezTo>
                    <a:pt x="17" y="47"/>
                    <a:pt x="16" y="49"/>
                    <a:pt x="15" y="50"/>
                  </a:cubicBezTo>
                  <a:cubicBezTo>
                    <a:pt x="10" y="53"/>
                    <a:pt x="10" y="53"/>
                    <a:pt x="10" y="53"/>
                  </a:cubicBezTo>
                  <a:cubicBezTo>
                    <a:pt x="14" y="59"/>
                    <a:pt x="14" y="59"/>
                    <a:pt x="14" y="59"/>
                  </a:cubicBezTo>
                  <a:cubicBezTo>
                    <a:pt x="19" y="57"/>
                    <a:pt x="19" y="57"/>
                    <a:pt x="19" y="57"/>
                  </a:cubicBezTo>
                  <a:cubicBezTo>
                    <a:pt x="20" y="56"/>
                    <a:pt x="22" y="56"/>
                    <a:pt x="23" y="57"/>
                  </a:cubicBezTo>
                  <a:cubicBezTo>
                    <a:pt x="26" y="60"/>
                    <a:pt x="29" y="62"/>
                    <a:pt x="33" y="63"/>
                  </a:cubicBezTo>
                  <a:cubicBezTo>
                    <a:pt x="35" y="63"/>
                    <a:pt x="36" y="65"/>
                    <a:pt x="36" y="67"/>
                  </a:cubicBezTo>
                  <a:lnTo>
                    <a:pt x="36" y="72"/>
                  </a:lnTo>
                  <a:close/>
                </a:path>
              </a:pathLst>
            </a:custGeom>
            <a:solidFill>
              <a:sysClr val="window" lastClr="FFFFFF"/>
            </a:solidFill>
            <a:ln w="9525" cap="flat">
              <a:noFill/>
              <a:prstDash val="solid"/>
              <a:miter/>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mazon Ember Heavy"/>
              </a:endParaRPr>
            </a:p>
          </p:txBody>
        </p:sp>
        <p:sp>
          <p:nvSpPr>
            <p:cNvPr id="73" name="Freeform 26">
              <a:extLst>
                <a:ext uri="{FF2B5EF4-FFF2-40B4-BE49-F238E27FC236}">
                  <a16:creationId xmlns:a16="http://schemas.microsoft.com/office/drawing/2014/main" id="{67662C3C-0E96-4C28-B2B0-79B220DE4702}"/>
                </a:ext>
              </a:extLst>
            </p:cNvPr>
            <p:cNvSpPr>
              <a:spLocks noEditPoints="1"/>
            </p:cNvSpPr>
            <p:nvPr/>
          </p:nvSpPr>
          <p:spPr bwMode="auto">
            <a:xfrm>
              <a:off x="2821" y="807"/>
              <a:ext cx="62" cy="62"/>
            </a:xfrm>
            <a:custGeom>
              <a:avLst/>
              <a:gdLst>
                <a:gd name="T0" fmla="*/ 16 w 32"/>
                <a:gd name="T1" fmla="*/ 32 h 32"/>
                <a:gd name="T2" fmla="*/ 0 w 32"/>
                <a:gd name="T3" fmla="*/ 16 h 32"/>
                <a:gd name="T4" fmla="*/ 16 w 32"/>
                <a:gd name="T5" fmla="*/ 0 h 32"/>
                <a:gd name="T6" fmla="*/ 32 w 32"/>
                <a:gd name="T7" fmla="*/ 16 h 32"/>
                <a:gd name="T8" fmla="*/ 16 w 32"/>
                <a:gd name="T9" fmla="*/ 32 h 32"/>
                <a:gd name="T10" fmla="*/ 16 w 32"/>
                <a:gd name="T11" fmla="*/ 8 h 32"/>
                <a:gd name="T12" fmla="*/ 8 w 32"/>
                <a:gd name="T13" fmla="*/ 16 h 32"/>
                <a:gd name="T14" fmla="*/ 16 w 32"/>
                <a:gd name="T15" fmla="*/ 24 h 32"/>
                <a:gd name="T16" fmla="*/ 24 w 32"/>
                <a:gd name="T17" fmla="*/ 16 h 32"/>
                <a:gd name="T18" fmla="*/ 16 w 32"/>
                <a:gd name="T19" fmla="*/ 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2">
                  <a:moveTo>
                    <a:pt x="16" y="32"/>
                  </a:moveTo>
                  <a:cubicBezTo>
                    <a:pt x="7" y="32"/>
                    <a:pt x="0" y="25"/>
                    <a:pt x="0" y="16"/>
                  </a:cubicBezTo>
                  <a:cubicBezTo>
                    <a:pt x="0" y="7"/>
                    <a:pt x="7" y="0"/>
                    <a:pt x="16" y="0"/>
                  </a:cubicBezTo>
                  <a:cubicBezTo>
                    <a:pt x="25" y="0"/>
                    <a:pt x="32" y="7"/>
                    <a:pt x="32" y="16"/>
                  </a:cubicBezTo>
                  <a:cubicBezTo>
                    <a:pt x="32" y="25"/>
                    <a:pt x="25" y="32"/>
                    <a:pt x="16" y="32"/>
                  </a:cubicBezTo>
                  <a:close/>
                  <a:moveTo>
                    <a:pt x="16" y="8"/>
                  </a:moveTo>
                  <a:cubicBezTo>
                    <a:pt x="11" y="8"/>
                    <a:pt x="8" y="12"/>
                    <a:pt x="8" y="16"/>
                  </a:cubicBezTo>
                  <a:cubicBezTo>
                    <a:pt x="8" y="20"/>
                    <a:pt x="11" y="24"/>
                    <a:pt x="16" y="24"/>
                  </a:cubicBezTo>
                  <a:cubicBezTo>
                    <a:pt x="20" y="24"/>
                    <a:pt x="24" y="20"/>
                    <a:pt x="24" y="16"/>
                  </a:cubicBezTo>
                  <a:cubicBezTo>
                    <a:pt x="24" y="12"/>
                    <a:pt x="20" y="8"/>
                    <a:pt x="16" y="8"/>
                  </a:cubicBezTo>
                  <a:close/>
                </a:path>
              </a:pathLst>
            </a:custGeom>
            <a:solidFill>
              <a:sysClr val="window" lastClr="FFFFFF"/>
            </a:solidFill>
            <a:ln w="9525" cap="flat">
              <a:noFill/>
              <a:prstDash val="solid"/>
              <a:miter/>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mazon Ember Heavy"/>
              </a:endParaRPr>
            </a:p>
          </p:txBody>
        </p:sp>
      </p:grpSp>
      <p:grpSp>
        <p:nvGrpSpPr>
          <p:cNvPr id="74" name="Group 73">
            <a:extLst>
              <a:ext uri="{FF2B5EF4-FFF2-40B4-BE49-F238E27FC236}">
                <a16:creationId xmlns:a16="http://schemas.microsoft.com/office/drawing/2014/main" id="{347FD208-60D2-4599-8F3D-67158647BC14}"/>
              </a:ext>
            </a:extLst>
          </p:cNvPr>
          <p:cNvGrpSpPr/>
          <p:nvPr/>
        </p:nvGrpSpPr>
        <p:grpSpPr>
          <a:xfrm>
            <a:off x="5870354" y="1954480"/>
            <a:ext cx="379684" cy="711011"/>
            <a:chOff x="5621338" y="930275"/>
            <a:chExt cx="336551" cy="630238"/>
          </a:xfrm>
          <a:gradFill>
            <a:gsLst>
              <a:gs pos="100000">
                <a:schemeClr val="accent1"/>
              </a:gs>
              <a:gs pos="58000">
                <a:schemeClr val="accent2"/>
              </a:gs>
              <a:gs pos="0">
                <a:schemeClr val="accent3"/>
              </a:gs>
            </a:gsLst>
            <a:lin ang="16800000" scaled="0"/>
          </a:gradFill>
        </p:grpSpPr>
        <p:sp>
          <p:nvSpPr>
            <p:cNvPr id="75" name="Rectangle 52">
              <a:extLst>
                <a:ext uri="{FF2B5EF4-FFF2-40B4-BE49-F238E27FC236}">
                  <a16:creationId xmlns:a16="http://schemas.microsoft.com/office/drawing/2014/main" id="{7FAE134C-B904-4747-B1E1-B6042B2E8209}"/>
                </a:ext>
              </a:extLst>
            </p:cNvPr>
            <p:cNvSpPr>
              <a:spLocks noChangeArrowheads="1"/>
            </p:cNvSpPr>
            <p:nvPr/>
          </p:nvSpPr>
          <p:spPr bwMode="auto">
            <a:xfrm>
              <a:off x="5621338" y="930275"/>
              <a:ext cx="107950" cy="26988"/>
            </a:xfrm>
            <a:prstGeom prst="rect">
              <a:avLst/>
            </a:prstGeom>
            <a:grpFill/>
            <a:ln w="9525" cap="flat">
              <a:noFill/>
              <a:prstDash val="solid"/>
              <a:miter/>
            </a:ln>
          </p:spPr>
          <p:txBody>
            <a:bodyPr vert="horz" wrap="square" lIns="91440" tIns="45720" rIns="91440" bIns="45720" numCol="1" anchor="t" anchorCtr="0" compatLnSpc="1">
              <a:prstTxWarp prst="textNoShape">
                <a:avLst/>
              </a:prstTxWarp>
            </a:bodyPr>
            <a:lstStyle/>
            <a:p>
              <a:pPr defTabSz="457200">
                <a:defRPr/>
              </a:pPr>
              <a:endParaRPr lang="en-US" sz="1800">
                <a:solidFill>
                  <a:srgbClr val="000000"/>
                </a:solidFill>
                <a:latin typeface="Amazon Ember Heavy"/>
              </a:endParaRPr>
            </a:p>
          </p:txBody>
        </p:sp>
        <p:sp>
          <p:nvSpPr>
            <p:cNvPr id="76" name="Rectangle 53">
              <a:extLst>
                <a:ext uri="{FF2B5EF4-FFF2-40B4-BE49-F238E27FC236}">
                  <a16:creationId xmlns:a16="http://schemas.microsoft.com/office/drawing/2014/main" id="{D8F554A9-F651-41C2-9323-AFBC705CB13C}"/>
                </a:ext>
              </a:extLst>
            </p:cNvPr>
            <p:cNvSpPr>
              <a:spLocks noChangeArrowheads="1"/>
            </p:cNvSpPr>
            <p:nvPr/>
          </p:nvSpPr>
          <p:spPr bwMode="auto">
            <a:xfrm>
              <a:off x="5675313" y="996950"/>
              <a:ext cx="39688" cy="26988"/>
            </a:xfrm>
            <a:prstGeom prst="rect">
              <a:avLst/>
            </a:prstGeom>
            <a:grpFill/>
            <a:ln w="9525" cap="flat">
              <a:noFill/>
              <a:prstDash val="solid"/>
              <a:miter/>
            </a:ln>
          </p:spPr>
          <p:txBody>
            <a:bodyPr vert="horz" wrap="square" lIns="91440" tIns="45720" rIns="91440" bIns="45720" numCol="1" anchor="t" anchorCtr="0" compatLnSpc="1">
              <a:prstTxWarp prst="textNoShape">
                <a:avLst/>
              </a:prstTxWarp>
            </a:bodyPr>
            <a:lstStyle/>
            <a:p>
              <a:pPr defTabSz="457200">
                <a:defRPr/>
              </a:pPr>
              <a:endParaRPr lang="en-US" sz="1800">
                <a:solidFill>
                  <a:srgbClr val="000000"/>
                </a:solidFill>
                <a:latin typeface="Amazon Ember Heavy"/>
              </a:endParaRPr>
            </a:p>
          </p:txBody>
        </p:sp>
        <p:sp>
          <p:nvSpPr>
            <p:cNvPr id="77" name="Rectangle 54">
              <a:extLst>
                <a:ext uri="{FF2B5EF4-FFF2-40B4-BE49-F238E27FC236}">
                  <a16:creationId xmlns:a16="http://schemas.microsoft.com/office/drawing/2014/main" id="{AA13D03A-2033-4510-95A4-31011BD18E79}"/>
                </a:ext>
              </a:extLst>
            </p:cNvPr>
            <p:cNvSpPr>
              <a:spLocks noChangeArrowheads="1"/>
            </p:cNvSpPr>
            <p:nvPr/>
          </p:nvSpPr>
          <p:spPr bwMode="auto">
            <a:xfrm>
              <a:off x="5741988" y="996950"/>
              <a:ext cx="188913" cy="26988"/>
            </a:xfrm>
            <a:prstGeom prst="rect">
              <a:avLst/>
            </a:prstGeom>
            <a:grpFill/>
            <a:ln w="9525" cap="flat">
              <a:noFill/>
              <a:prstDash val="solid"/>
              <a:miter/>
            </a:ln>
          </p:spPr>
          <p:txBody>
            <a:bodyPr vert="horz" wrap="square" lIns="91440" tIns="45720" rIns="91440" bIns="45720" numCol="1" anchor="t" anchorCtr="0" compatLnSpc="1">
              <a:prstTxWarp prst="textNoShape">
                <a:avLst/>
              </a:prstTxWarp>
            </a:bodyPr>
            <a:lstStyle/>
            <a:p>
              <a:pPr defTabSz="457200">
                <a:defRPr/>
              </a:pPr>
              <a:endParaRPr lang="en-US" sz="1800">
                <a:solidFill>
                  <a:srgbClr val="000000"/>
                </a:solidFill>
                <a:latin typeface="Amazon Ember Heavy"/>
              </a:endParaRPr>
            </a:p>
          </p:txBody>
        </p:sp>
        <p:sp>
          <p:nvSpPr>
            <p:cNvPr id="78" name="Rectangle 55">
              <a:extLst>
                <a:ext uri="{FF2B5EF4-FFF2-40B4-BE49-F238E27FC236}">
                  <a16:creationId xmlns:a16="http://schemas.microsoft.com/office/drawing/2014/main" id="{51FC2A39-7D56-49F6-A662-88D0978064F1}"/>
                </a:ext>
              </a:extLst>
            </p:cNvPr>
            <p:cNvSpPr>
              <a:spLocks noChangeArrowheads="1"/>
            </p:cNvSpPr>
            <p:nvPr/>
          </p:nvSpPr>
          <p:spPr bwMode="auto">
            <a:xfrm>
              <a:off x="5675313" y="1063625"/>
              <a:ext cx="120650" cy="26988"/>
            </a:xfrm>
            <a:prstGeom prst="rect">
              <a:avLst/>
            </a:prstGeom>
            <a:grpFill/>
            <a:ln w="9525" cap="flat">
              <a:noFill/>
              <a:prstDash val="solid"/>
              <a:miter/>
            </a:ln>
          </p:spPr>
          <p:txBody>
            <a:bodyPr vert="horz" wrap="square" lIns="91440" tIns="45720" rIns="91440" bIns="45720" numCol="1" anchor="t" anchorCtr="0" compatLnSpc="1">
              <a:prstTxWarp prst="textNoShape">
                <a:avLst/>
              </a:prstTxWarp>
            </a:bodyPr>
            <a:lstStyle/>
            <a:p>
              <a:pPr defTabSz="457200">
                <a:defRPr/>
              </a:pPr>
              <a:endParaRPr lang="en-US" sz="1800">
                <a:solidFill>
                  <a:srgbClr val="000000"/>
                </a:solidFill>
                <a:latin typeface="Amazon Ember Heavy"/>
              </a:endParaRPr>
            </a:p>
          </p:txBody>
        </p:sp>
        <p:sp>
          <p:nvSpPr>
            <p:cNvPr id="79" name="Rectangle 56">
              <a:extLst>
                <a:ext uri="{FF2B5EF4-FFF2-40B4-BE49-F238E27FC236}">
                  <a16:creationId xmlns:a16="http://schemas.microsoft.com/office/drawing/2014/main" id="{E5909B26-3BBA-4550-818B-1F8EFDCB0C29}"/>
                </a:ext>
              </a:extLst>
            </p:cNvPr>
            <p:cNvSpPr>
              <a:spLocks noChangeArrowheads="1"/>
            </p:cNvSpPr>
            <p:nvPr/>
          </p:nvSpPr>
          <p:spPr bwMode="auto">
            <a:xfrm>
              <a:off x="5822951" y="1063625"/>
              <a:ext cx="66675" cy="26988"/>
            </a:xfrm>
            <a:prstGeom prst="rect">
              <a:avLst/>
            </a:prstGeom>
            <a:grpFill/>
            <a:ln w="9525" cap="flat">
              <a:noFill/>
              <a:prstDash val="solid"/>
              <a:miter/>
            </a:ln>
          </p:spPr>
          <p:txBody>
            <a:bodyPr vert="horz" wrap="square" lIns="91440" tIns="45720" rIns="91440" bIns="45720" numCol="1" anchor="t" anchorCtr="0" compatLnSpc="1">
              <a:prstTxWarp prst="textNoShape">
                <a:avLst/>
              </a:prstTxWarp>
            </a:bodyPr>
            <a:lstStyle/>
            <a:p>
              <a:pPr defTabSz="457200">
                <a:defRPr/>
              </a:pPr>
              <a:endParaRPr lang="en-US" sz="1800">
                <a:solidFill>
                  <a:srgbClr val="000000"/>
                </a:solidFill>
                <a:latin typeface="Amazon Ember Heavy"/>
              </a:endParaRPr>
            </a:p>
          </p:txBody>
        </p:sp>
        <p:sp>
          <p:nvSpPr>
            <p:cNvPr id="80" name="Rectangle 57">
              <a:extLst>
                <a:ext uri="{FF2B5EF4-FFF2-40B4-BE49-F238E27FC236}">
                  <a16:creationId xmlns:a16="http://schemas.microsoft.com/office/drawing/2014/main" id="{439F76A9-3F7F-4CC5-BF6F-7ACBD7C9104E}"/>
                </a:ext>
              </a:extLst>
            </p:cNvPr>
            <p:cNvSpPr>
              <a:spLocks noChangeArrowheads="1"/>
            </p:cNvSpPr>
            <p:nvPr/>
          </p:nvSpPr>
          <p:spPr bwMode="auto">
            <a:xfrm>
              <a:off x="5675313" y="1198563"/>
              <a:ext cx="39688" cy="26988"/>
            </a:xfrm>
            <a:prstGeom prst="rect">
              <a:avLst/>
            </a:prstGeom>
            <a:grpFill/>
            <a:ln w="9525" cap="flat">
              <a:noFill/>
              <a:prstDash val="solid"/>
              <a:miter/>
            </a:ln>
          </p:spPr>
          <p:txBody>
            <a:bodyPr vert="horz" wrap="square" lIns="91440" tIns="45720" rIns="91440" bIns="45720" numCol="1" anchor="t" anchorCtr="0" compatLnSpc="1">
              <a:prstTxWarp prst="textNoShape">
                <a:avLst/>
              </a:prstTxWarp>
            </a:bodyPr>
            <a:lstStyle/>
            <a:p>
              <a:pPr defTabSz="457200">
                <a:defRPr/>
              </a:pPr>
              <a:endParaRPr lang="en-US" sz="1800">
                <a:solidFill>
                  <a:srgbClr val="000000"/>
                </a:solidFill>
                <a:latin typeface="Amazon Ember Heavy"/>
              </a:endParaRPr>
            </a:p>
          </p:txBody>
        </p:sp>
        <p:sp>
          <p:nvSpPr>
            <p:cNvPr id="81" name="Rectangle 58">
              <a:extLst>
                <a:ext uri="{FF2B5EF4-FFF2-40B4-BE49-F238E27FC236}">
                  <a16:creationId xmlns:a16="http://schemas.microsoft.com/office/drawing/2014/main" id="{A218A902-687E-4B6B-AA0C-4E79CA59DBCB}"/>
                </a:ext>
              </a:extLst>
            </p:cNvPr>
            <p:cNvSpPr>
              <a:spLocks noChangeArrowheads="1"/>
            </p:cNvSpPr>
            <p:nvPr/>
          </p:nvSpPr>
          <p:spPr bwMode="auto">
            <a:xfrm>
              <a:off x="5741988" y="1198563"/>
              <a:ext cx="53975" cy="26988"/>
            </a:xfrm>
            <a:prstGeom prst="rect">
              <a:avLst/>
            </a:prstGeom>
            <a:grpFill/>
            <a:ln w="9525" cap="flat">
              <a:noFill/>
              <a:prstDash val="solid"/>
              <a:miter/>
            </a:ln>
          </p:spPr>
          <p:txBody>
            <a:bodyPr vert="horz" wrap="square" lIns="91440" tIns="45720" rIns="91440" bIns="45720" numCol="1" anchor="t" anchorCtr="0" compatLnSpc="1">
              <a:prstTxWarp prst="textNoShape">
                <a:avLst/>
              </a:prstTxWarp>
            </a:bodyPr>
            <a:lstStyle/>
            <a:p>
              <a:pPr defTabSz="457200">
                <a:defRPr/>
              </a:pPr>
              <a:endParaRPr lang="en-US" sz="1800">
                <a:solidFill>
                  <a:srgbClr val="000000"/>
                </a:solidFill>
                <a:latin typeface="Amazon Ember Heavy"/>
              </a:endParaRPr>
            </a:p>
          </p:txBody>
        </p:sp>
        <p:sp>
          <p:nvSpPr>
            <p:cNvPr id="82" name="Rectangle 59">
              <a:extLst>
                <a:ext uri="{FF2B5EF4-FFF2-40B4-BE49-F238E27FC236}">
                  <a16:creationId xmlns:a16="http://schemas.microsoft.com/office/drawing/2014/main" id="{CABD141D-0F67-4829-9139-4053519E1CD4}"/>
                </a:ext>
              </a:extLst>
            </p:cNvPr>
            <p:cNvSpPr>
              <a:spLocks noChangeArrowheads="1"/>
            </p:cNvSpPr>
            <p:nvPr/>
          </p:nvSpPr>
          <p:spPr bwMode="auto">
            <a:xfrm>
              <a:off x="5675313" y="1265238"/>
              <a:ext cx="120650" cy="26988"/>
            </a:xfrm>
            <a:prstGeom prst="rect">
              <a:avLst/>
            </a:prstGeom>
            <a:grpFill/>
            <a:ln w="9525" cap="flat">
              <a:noFill/>
              <a:prstDash val="solid"/>
              <a:miter/>
            </a:ln>
          </p:spPr>
          <p:txBody>
            <a:bodyPr vert="horz" wrap="square" lIns="91440" tIns="45720" rIns="91440" bIns="45720" numCol="1" anchor="t" anchorCtr="0" compatLnSpc="1">
              <a:prstTxWarp prst="textNoShape">
                <a:avLst/>
              </a:prstTxWarp>
            </a:bodyPr>
            <a:lstStyle/>
            <a:p>
              <a:pPr defTabSz="457200">
                <a:defRPr/>
              </a:pPr>
              <a:endParaRPr lang="en-US" sz="1800">
                <a:solidFill>
                  <a:srgbClr val="000000"/>
                </a:solidFill>
                <a:latin typeface="Amazon Ember Heavy"/>
              </a:endParaRPr>
            </a:p>
          </p:txBody>
        </p:sp>
        <p:sp>
          <p:nvSpPr>
            <p:cNvPr id="83" name="Rectangle 60">
              <a:extLst>
                <a:ext uri="{FF2B5EF4-FFF2-40B4-BE49-F238E27FC236}">
                  <a16:creationId xmlns:a16="http://schemas.microsoft.com/office/drawing/2014/main" id="{34A93496-FA3F-400E-B0A3-3407B3C31007}"/>
                </a:ext>
              </a:extLst>
            </p:cNvPr>
            <p:cNvSpPr>
              <a:spLocks noChangeArrowheads="1"/>
            </p:cNvSpPr>
            <p:nvPr/>
          </p:nvSpPr>
          <p:spPr bwMode="auto">
            <a:xfrm>
              <a:off x="5621338" y="1131888"/>
              <a:ext cx="120650" cy="26988"/>
            </a:xfrm>
            <a:prstGeom prst="rect">
              <a:avLst/>
            </a:prstGeom>
            <a:grpFill/>
            <a:ln w="9525" cap="flat">
              <a:noFill/>
              <a:prstDash val="solid"/>
              <a:miter/>
            </a:ln>
          </p:spPr>
          <p:txBody>
            <a:bodyPr vert="horz" wrap="square" lIns="91440" tIns="45720" rIns="91440" bIns="45720" numCol="1" anchor="t" anchorCtr="0" compatLnSpc="1">
              <a:prstTxWarp prst="textNoShape">
                <a:avLst/>
              </a:prstTxWarp>
            </a:bodyPr>
            <a:lstStyle/>
            <a:p>
              <a:pPr defTabSz="457200">
                <a:defRPr/>
              </a:pPr>
              <a:endParaRPr lang="en-US" sz="1800">
                <a:solidFill>
                  <a:srgbClr val="000000"/>
                </a:solidFill>
                <a:latin typeface="Amazon Ember Heavy"/>
              </a:endParaRPr>
            </a:p>
          </p:txBody>
        </p:sp>
        <p:sp>
          <p:nvSpPr>
            <p:cNvPr id="84" name="Rectangle 61">
              <a:extLst>
                <a:ext uri="{FF2B5EF4-FFF2-40B4-BE49-F238E27FC236}">
                  <a16:creationId xmlns:a16="http://schemas.microsoft.com/office/drawing/2014/main" id="{D10582E5-421B-4FDA-8DF3-2B75E04D9AAB}"/>
                </a:ext>
              </a:extLst>
            </p:cNvPr>
            <p:cNvSpPr>
              <a:spLocks noChangeArrowheads="1"/>
            </p:cNvSpPr>
            <p:nvPr/>
          </p:nvSpPr>
          <p:spPr bwMode="auto">
            <a:xfrm>
              <a:off x="5621338" y="1331913"/>
              <a:ext cx="107950" cy="26988"/>
            </a:xfrm>
            <a:prstGeom prst="rect">
              <a:avLst/>
            </a:prstGeom>
            <a:grpFill/>
            <a:ln w="9525" cap="flat">
              <a:noFill/>
              <a:prstDash val="solid"/>
              <a:miter/>
            </a:ln>
          </p:spPr>
          <p:txBody>
            <a:bodyPr vert="horz" wrap="square" lIns="91440" tIns="45720" rIns="91440" bIns="45720" numCol="1" anchor="t" anchorCtr="0" compatLnSpc="1">
              <a:prstTxWarp prst="textNoShape">
                <a:avLst/>
              </a:prstTxWarp>
            </a:bodyPr>
            <a:lstStyle/>
            <a:p>
              <a:pPr defTabSz="457200">
                <a:defRPr/>
              </a:pPr>
              <a:endParaRPr lang="en-US" sz="1800">
                <a:solidFill>
                  <a:srgbClr val="000000"/>
                </a:solidFill>
                <a:latin typeface="Amazon Ember Heavy"/>
              </a:endParaRPr>
            </a:p>
          </p:txBody>
        </p:sp>
        <p:sp>
          <p:nvSpPr>
            <p:cNvPr id="85" name="Rectangle 62">
              <a:extLst>
                <a:ext uri="{FF2B5EF4-FFF2-40B4-BE49-F238E27FC236}">
                  <a16:creationId xmlns:a16="http://schemas.microsoft.com/office/drawing/2014/main" id="{314326AC-17EF-46F6-8F25-0C113CE5D330}"/>
                </a:ext>
              </a:extLst>
            </p:cNvPr>
            <p:cNvSpPr>
              <a:spLocks noChangeArrowheads="1"/>
            </p:cNvSpPr>
            <p:nvPr/>
          </p:nvSpPr>
          <p:spPr bwMode="auto">
            <a:xfrm>
              <a:off x="5675313" y="1400175"/>
              <a:ext cx="39688" cy="26988"/>
            </a:xfrm>
            <a:prstGeom prst="rect">
              <a:avLst/>
            </a:prstGeom>
            <a:grpFill/>
            <a:ln w="9525" cap="flat">
              <a:noFill/>
              <a:prstDash val="solid"/>
              <a:miter/>
            </a:ln>
          </p:spPr>
          <p:txBody>
            <a:bodyPr vert="horz" wrap="square" lIns="91440" tIns="45720" rIns="91440" bIns="45720" numCol="1" anchor="t" anchorCtr="0" compatLnSpc="1">
              <a:prstTxWarp prst="textNoShape">
                <a:avLst/>
              </a:prstTxWarp>
            </a:bodyPr>
            <a:lstStyle/>
            <a:p>
              <a:pPr defTabSz="457200">
                <a:defRPr/>
              </a:pPr>
              <a:endParaRPr lang="en-US" sz="1800">
                <a:solidFill>
                  <a:srgbClr val="000000"/>
                </a:solidFill>
                <a:latin typeface="Amazon Ember Heavy"/>
              </a:endParaRPr>
            </a:p>
          </p:txBody>
        </p:sp>
        <p:sp>
          <p:nvSpPr>
            <p:cNvPr id="86" name="Rectangle 63">
              <a:extLst>
                <a:ext uri="{FF2B5EF4-FFF2-40B4-BE49-F238E27FC236}">
                  <a16:creationId xmlns:a16="http://schemas.microsoft.com/office/drawing/2014/main" id="{D326BB2A-0A47-4711-B7D9-C45FA514AD03}"/>
                </a:ext>
              </a:extLst>
            </p:cNvPr>
            <p:cNvSpPr>
              <a:spLocks noChangeArrowheads="1"/>
            </p:cNvSpPr>
            <p:nvPr/>
          </p:nvSpPr>
          <p:spPr bwMode="auto">
            <a:xfrm>
              <a:off x="5741988" y="1400175"/>
              <a:ext cx="147638" cy="26988"/>
            </a:xfrm>
            <a:prstGeom prst="rect">
              <a:avLst/>
            </a:prstGeom>
            <a:grpFill/>
            <a:ln w="9525" cap="flat">
              <a:noFill/>
              <a:prstDash val="solid"/>
              <a:miter/>
            </a:ln>
          </p:spPr>
          <p:txBody>
            <a:bodyPr vert="horz" wrap="square" lIns="91440" tIns="45720" rIns="91440" bIns="45720" numCol="1" anchor="t" anchorCtr="0" compatLnSpc="1">
              <a:prstTxWarp prst="textNoShape">
                <a:avLst/>
              </a:prstTxWarp>
            </a:bodyPr>
            <a:lstStyle/>
            <a:p>
              <a:pPr defTabSz="457200">
                <a:defRPr/>
              </a:pPr>
              <a:endParaRPr lang="en-US" sz="1800">
                <a:solidFill>
                  <a:srgbClr val="000000"/>
                </a:solidFill>
                <a:latin typeface="Amazon Ember Heavy"/>
              </a:endParaRPr>
            </a:p>
          </p:txBody>
        </p:sp>
        <p:sp>
          <p:nvSpPr>
            <p:cNvPr id="87" name="Rectangle 64">
              <a:extLst>
                <a:ext uri="{FF2B5EF4-FFF2-40B4-BE49-F238E27FC236}">
                  <a16:creationId xmlns:a16="http://schemas.microsoft.com/office/drawing/2014/main" id="{3DD9409C-0DAE-4031-9D9A-172310E2F0BA}"/>
                </a:ext>
              </a:extLst>
            </p:cNvPr>
            <p:cNvSpPr>
              <a:spLocks noChangeArrowheads="1"/>
            </p:cNvSpPr>
            <p:nvPr/>
          </p:nvSpPr>
          <p:spPr bwMode="auto">
            <a:xfrm>
              <a:off x="5675313" y="1466850"/>
              <a:ext cx="120650" cy="26988"/>
            </a:xfrm>
            <a:prstGeom prst="rect">
              <a:avLst/>
            </a:prstGeom>
            <a:grpFill/>
            <a:ln w="9525" cap="flat">
              <a:noFill/>
              <a:prstDash val="solid"/>
              <a:miter/>
            </a:ln>
          </p:spPr>
          <p:txBody>
            <a:bodyPr vert="horz" wrap="square" lIns="91440" tIns="45720" rIns="91440" bIns="45720" numCol="1" anchor="t" anchorCtr="0" compatLnSpc="1">
              <a:prstTxWarp prst="textNoShape">
                <a:avLst/>
              </a:prstTxWarp>
            </a:bodyPr>
            <a:lstStyle/>
            <a:p>
              <a:pPr defTabSz="457200">
                <a:defRPr/>
              </a:pPr>
              <a:endParaRPr lang="en-US" sz="1800">
                <a:solidFill>
                  <a:srgbClr val="000000"/>
                </a:solidFill>
                <a:latin typeface="Amazon Ember Heavy"/>
              </a:endParaRPr>
            </a:p>
          </p:txBody>
        </p:sp>
        <p:sp>
          <p:nvSpPr>
            <p:cNvPr id="88" name="Rectangle 65">
              <a:extLst>
                <a:ext uri="{FF2B5EF4-FFF2-40B4-BE49-F238E27FC236}">
                  <a16:creationId xmlns:a16="http://schemas.microsoft.com/office/drawing/2014/main" id="{5CF76EA2-424C-4E1C-944C-41A19530201D}"/>
                </a:ext>
              </a:extLst>
            </p:cNvPr>
            <p:cNvSpPr>
              <a:spLocks noChangeArrowheads="1"/>
            </p:cNvSpPr>
            <p:nvPr/>
          </p:nvSpPr>
          <p:spPr bwMode="auto">
            <a:xfrm>
              <a:off x="5822951" y="1466850"/>
              <a:ext cx="134938" cy="26988"/>
            </a:xfrm>
            <a:prstGeom prst="rect">
              <a:avLst/>
            </a:prstGeom>
            <a:grpFill/>
            <a:ln w="9525" cap="flat">
              <a:noFill/>
              <a:prstDash val="solid"/>
              <a:miter/>
            </a:ln>
          </p:spPr>
          <p:txBody>
            <a:bodyPr vert="horz" wrap="square" lIns="91440" tIns="45720" rIns="91440" bIns="45720" numCol="1" anchor="t" anchorCtr="0" compatLnSpc="1">
              <a:prstTxWarp prst="textNoShape">
                <a:avLst/>
              </a:prstTxWarp>
            </a:bodyPr>
            <a:lstStyle/>
            <a:p>
              <a:pPr defTabSz="457200">
                <a:defRPr/>
              </a:pPr>
              <a:endParaRPr lang="en-US" sz="1800">
                <a:solidFill>
                  <a:srgbClr val="000000"/>
                </a:solidFill>
                <a:latin typeface="Amazon Ember Heavy"/>
              </a:endParaRPr>
            </a:p>
          </p:txBody>
        </p:sp>
        <p:sp>
          <p:nvSpPr>
            <p:cNvPr id="89" name="Rectangle 66">
              <a:extLst>
                <a:ext uri="{FF2B5EF4-FFF2-40B4-BE49-F238E27FC236}">
                  <a16:creationId xmlns:a16="http://schemas.microsoft.com/office/drawing/2014/main" id="{4F5F4220-16A8-4A11-BD87-90B7C39DF88E}"/>
                </a:ext>
              </a:extLst>
            </p:cNvPr>
            <p:cNvSpPr>
              <a:spLocks noChangeArrowheads="1"/>
            </p:cNvSpPr>
            <p:nvPr/>
          </p:nvSpPr>
          <p:spPr bwMode="auto">
            <a:xfrm>
              <a:off x="5621338" y="1533525"/>
              <a:ext cx="120650" cy="26988"/>
            </a:xfrm>
            <a:prstGeom prst="rect">
              <a:avLst/>
            </a:prstGeom>
            <a:grpFill/>
            <a:ln w="9525" cap="flat">
              <a:noFill/>
              <a:prstDash val="solid"/>
              <a:miter/>
            </a:ln>
          </p:spPr>
          <p:txBody>
            <a:bodyPr vert="horz" wrap="square" lIns="91440" tIns="45720" rIns="91440" bIns="45720" numCol="1" anchor="t" anchorCtr="0" compatLnSpc="1">
              <a:prstTxWarp prst="textNoShape">
                <a:avLst/>
              </a:prstTxWarp>
            </a:bodyPr>
            <a:lstStyle/>
            <a:p>
              <a:pPr defTabSz="457200">
                <a:defRPr/>
              </a:pPr>
              <a:endParaRPr lang="en-US" sz="1800">
                <a:solidFill>
                  <a:srgbClr val="000000"/>
                </a:solidFill>
                <a:latin typeface="Amazon Ember Heavy"/>
              </a:endParaRPr>
            </a:p>
          </p:txBody>
        </p:sp>
      </p:grpSp>
      <p:grpSp>
        <p:nvGrpSpPr>
          <p:cNvPr id="90" name="Group 89">
            <a:extLst>
              <a:ext uri="{FF2B5EF4-FFF2-40B4-BE49-F238E27FC236}">
                <a16:creationId xmlns:a16="http://schemas.microsoft.com/office/drawing/2014/main" id="{9E24519B-E135-4539-B99D-5A2A7B9E9CF9}"/>
              </a:ext>
            </a:extLst>
          </p:cNvPr>
          <p:cNvGrpSpPr/>
          <p:nvPr/>
        </p:nvGrpSpPr>
        <p:grpSpPr>
          <a:xfrm>
            <a:off x="6097806" y="2165813"/>
            <a:ext cx="356401" cy="340282"/>
            <a:chOff x="5822951" y="1117600"/>
            <a:chExt cx="315913" cy="301625"/>
          </a:xfrm>
        </p:grpSpPr>
        <p:sp>
          <p:nvSpPr>
            <p:cNvPr id="91" name="Freeform 67">
              <a:extLst>
                <a:ext uri="{FF2B5EF4-FFF2-40B4-BE49-F238E27FC236}">
                  <a16:creationId xmlns:a16="http://schemas.microsoft.com/office/drawing/2014/main" id="{590BB7FF-D50F-44D9-8F93-7E3CF212F1DA}"/>
                </a:ext>
              </a:extLst>
            </p:cNvPr>
            <p:cNvSpPr>
              <a:spLocks/>
            </p:cNvSpPr>
            <p:nvPr/>
          </p:nvSpPr>
          <p:spPr bwMode="auto">
            <a:xfrm>
              <a:off x="5876926" y="1198563"/>
              <a:ext cx="69850" cy="107950"/>
            </a:xfrm>
            <a:custGeom>
              <a:avLst/>
              <a:gdLst>
                <a:gd name="T0" fmla="*/ 16 w 21"/>
                <a:gd name="T1" fmla="*/ 32 h 32"/>
                <a:gd name="T2" fmla="*/ 13 w 21"/>
                <a:gd name="T3" fmla="*/ 31 h 32"/>
                <a:gd name="T4" fmla="*/ 1 w 21"/>
                <a:gd name="T5" fmla="*/ 19 h 32"/>
                <a:gd name="T6" fmla="*/ 1 w 21"/>
                <a:gd name="T7" fmla="*/ 13 h 32"/>
                <a:gd name="T8" fmla="*/ 13 w 21"/>
                <a:gd name="T9" fmla="*/ 1 h 32"/>
                <a:gd name="T10" fmla="*/ 19 w 21"/>
                <a:gd name="T11" fmla="*/ 1 h 32"/>
                <a:gd name="T12" fmla="*/ 19 w 21"/>
                <a:gd name="T13" fmla="*/ 7 h 32"/>
                <a:gd name="T14" fmla="*/ 10 w 21"/>
                <a:gd name="T15" fmla="*/ 16 h 32"/>
                <a:gd name="T16" fmla="*/ 19 w 21"/>
                <a:gd name="T17" fmla="*/ 25 h 32"/>
                <a:gd name="T18" fmla="*/ 19 w 21"/>
                <a:gd name="T19" fmla="*/ 31 h 32"/>
                <a:gd name="T20" fmla="*/ 16 w 21"/>
                <a:gd name="T21"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 h="32">
                  <a:moveTo>
                    <a:pt x="16" y="32"/>
                  </a:moveTo>
                  <a:cubicBezTo>
                    <a:pt x="15" y="32"/>
                    <a:pt x="14" y="32"/>
                    <a:pt x="13" y="31"/>
                  </a:cubicBezTo>
                  <a:cubicBezTo>
                    <a:pt x="1" y="19"/>
                    <a:pt x="1" y="19"/>
                    <a:pt x="1" y="19"/>
                  </a:cubicBezTo>
                  <a:cubicBezTo>
                    <a:pt x="0" y="17"/>
                    <a:pt x="0" y="15"/>
                    <a:pt x="1" y="13"/>
                  </a:cubicBezTo>
                  <a:cubicBezTo>
                    <a:pt x="13" y="1"/>
                    <a:pt x="13" y="1"/>
                    <a:pt x="13" y="1"/>
                  </a:cubicBezTo>
                  <a:cubicBezTo>
                    <a:pt x="15" y="0"/>
                    <a:pt x="17" y="0"/>
                    <a:pt x="19" y="1"/>
                  </a:cubicBezTo>
                  <a:cubicBezTo>
                    <a:pt x="21" y="3"/>
                    <a:pt x="21" y="5"/>
                    <a:pt x="19" y="7"/>
                  </a:cubicBezTo>
                  <a:cubicBezTo>
                    <a:pt x="10" y="16"/>
                    <a:pt x="10" y="16"/>
                    <a:pt x="10" y="16"/>
                  </a:cubicBezTo>
                  <a:cubicBezTo>
                    <a:pt x="19" y="25"/>
                    <a:pt x="19" y="25"/>
                    <a:pt x="19" y="25"/>
                  </a:cubicBezTo>
                  <a:cubicBezTo>
                    <a:pt x="21" y="27"/>
                    <a:pt x="21" y="29"/>
                    <a:pt x="19" y="31"/>
                  </a:cubicBezTo>
                  <a:cubicBezTo>
                    <a:pt x="18" y="32"/>
                    <a:pt x="17" y="32"/>
                    <a:pt x="16" y="32"/>
                  </a:cubicBezTo>
                  <a:close/>
                </a:path>
              </a:pathLst>
            </a:custGeom>
            <a:solidFill>
              <a:srgbClr val="FF841B"/>
            </a:solidFill>
            <a:ln w="9525" cap="flat">
              <a:noFill/>
              <a:prstDash val="solid"/>
              <a:miter/>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mazon Ember Heavy"/>
              </a:endParaRPr>
            </a:p>
          </p:txBody>
        </p:sp>
        <p:sp>
          <p:nvSpPr>
            <p:cNvPr id="92" name="Freeform 68">
              <a:extLst>
                <a:ext uri="{FF2B5EF4-FFF2-40B4-BE49-F238E27FC236}">
                  <a16:creationId xmlns:a16="http://schemas.microsoft.com/office/drawing/2014/main" id="{DCF552F2-7DE9-4549-BCF1-A98B8E6DA548}"/>
                </a:ext>
              </a:extLst>
            </p:cNvPr>
            <p:cNvSpPr>
              <a:spLocks/>
            </p:cNvSpPr>
            <p:nvPr/>
          </p:nvSpPr>
          <p:spPr bwMode="auto">
            <a:xfrm>
              <a:off x="5970588" y="1198563"/>
              <a:ext cx="69850" cy="107950"/>
            </a:xfrm>
            <a:custGeom>
              <a:avLst/>
              <a:gdLst>
                <a:gd name="T0" fmla="*/ 4 w 21"/>
                <a:gd name="T1" fmla="*/ 32 h 32"/>
                <a:gd name="T2" fmla="*/ 1 w 21"/>
                <a:gd name="T3" fmla="*/ 31 h 32"/>
                <a:gd name="T4" fmla="*/ 1 w 21"/>
                <a:gd name="T5" fmla="*/ 25 h 32"/>
                <a:gd name="T6" fmla="*/ 11 w 21"/>
                <a:gd name="T7" fmla="*/ 16 h 32"/>
                <a:gd name="T8" fmla="*/ 1 w 21"/>
                <a:gd name="T9" fmla="*/ 7 h 32"/>
                <a:gd name="T10" fmla="*/ 1 w 21"/>
                <a:gd name="T11" fmla="*/ 1 h 32"/>
                <a:gd name="T12" fmla="*/ 7 w 21"/>
                <a:gd name="T13" fmla="*/ 1 h 32"/>
                <a:gd name="T14" fmla="*/ 19 w 21"/>
                <a:gd name="T15" fmla="*/ 13 h 32"/>
                <a:gd name="T16" fmla="*/ 19 w 21"/>
                <a:gd name="T17" fmla="*/ 19 h 32"/>
                <a:gd name="T18" fmla="*/ 7 w 21"/>
                <a:gd name="T19" fmla="*/ 31 h 32"/>
                <a:gd name="T20" fmla="*/ 4 w 21"/>
                <a:gd name="T21"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 h="32">
                  <a:moveTo>
                    <a:pt x="4" y="32"/>
                  </a:moveTo>
                  <a:cubicBezTo>
                    <a:pt x="3" y="32"/>
                    <a:pt x="2" y="32"/>
                    <a:pt x="1" y="31"/>
                  </a:cubicBezTo>
                  <a:cubicBezTo>
                    <a:pt x="0" y="29"/>
                    <a:pt x="0" y="27"/>
                    <a:pt x="1" y="25"/>
                  </a:cubicBezTo>
                  <a:cubicBezTo>
                    <a:pt x="11" y="16"/>
                    <a:pt x="11" y="16"/>
                    <a:pt x="11" y="16"/>
                  </a:cubicBezTo>
                  <a:cubicBezTo>
                    <a:pt x="1" y="7"/>
                    <a:pt x="1" y="7"/>
                    <a:pt x="1" y="7"/>
                  </a:cubicBezTo>
                  <a:cubicBezTo>
                    <a:pt x="0" y="5"/>
                    <a:pt x="0" y="3"/>
                    <a:pt x="1" y="1"/>
                  </a:cubicBezTo>
                  <a:cubicBezTo>
                    <a:pt x="3" y="0"/>
                    <a:pt x="5" y="0"/>
                    <a:pt x="7" y="1"/>
                  </a:cubicBezTo>
                  <a:cubicBezTo>
                    <a:pt x="19" y="13"/>
                    <a:pt x="19" y="13"/>
                    <a:pt x="19" y="13"/>
                  </a:cubicBezTo>
                  <a:cubicBezTo>
                    <a:pt x="21" y="15"/>
                    <a:pt x="21" y="17"/>
                    <a:pt x="19" y="19"/>
                  </a:cubicBezTo>
                  <a:cubicBezTo>
                    <a:pt x="7" y="31"/>
                    <a:pt x="7" y="31"/>
                    <a:pt x="7" y="31"/>
                  </a:cubicBezTo>
                  <a:cubicBezTo>
                    <a:pt x="6" y="32"/>
                    <a:pt x="5" y="32"/>
                    <a:pt x="4" y="32"/>
                  </a:cubicBezTo>
                  <a:close/>
                </a:path>
              </a:pathLst>
            </a:custGeom>
            <a:solidFill>
              <a:srgbClr val="FF841B"/>
            </a:solidFill>
            <a:ln w="9525" cap="flat">
              <a:noFill/>
              <a:prstDash val="solid"/>
              <a:miter/>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mazon Ember Heavy"/>
              </a:endParaRPr>
            </a:p>
          </p:txBody>
        </p:sp>
        <p:sp>
          <p:nvSpPr>
            <p:cNvPr id="93" name="Freeform 69">
              <a:extLst>
                <a:ext uri="{FF2B5EF4-FFF2-40B4-BE49-F238E27FC236}">
                  <a16:creationId xmlns:a16="http://schemas.microsoft.com/office/drawing/2014/main" id="{C2D58974-C57D-4B14-8D1A-1C744139D1F6}"/>
                </a:ext>
              </a:extLst>
            </p:cNvPr>
            <p:cNvSpPr>
              <a:spLocks noEditPoints="1"/>
            </p:cNvSpPr>
            <p:nvPr/>
          </p:nvSpPr>
          <p:spPr bwMode="auto">
            <a:xfrm>
              <a:off x="5822951" y="1117600"/>
              <a:ext cx="315913" cy="301625"/>
            </a:xfrm>
            <a:custGeom>
              <a:avLst/>
              <a:gdLst>
                <a:gd name="T0" fmla="*/ 73 w 94"/>
                <a:gd name="T1" fmla="*/ 63 h 90"/>
                <a:gd name="T2" fmla="*/ 80 w 94"/>
                <a:gd name="T3" fmla="*/ 40 h 90"/>
                <a:gd name="T4" fmla="*/ 40 w 94"/>
                <a:gd name="T5" fmla="*/ 0 h 90"/>
                <a:gd name="T6" fmla="*/ 0 w 94"/>
                <a:gd name="T7" fmla="*/ 40 h 90"/>
                <a:gd name="T8" fmla="*/ 40 w 94"/>
                <a:gd name="T9" fmla="*/ 80 h 90"/>
                <a:gd name="T10" fmla="*/ 68 w 94"/>
                <a:gd name="T11" fmla="*/ 69 h 90"/>
                <a:gd name="T12" fmla="*/ 89 w 94"/>
                <a:gd name="T13" fmla="*/ 90 h 90"/>
                <a:gd name="T14" fmla="*/ 94 w 94"/>
                <a:gd name="T15" fmla="*/ 84 h 90"/>
                <a:gd name="T16" fmla="*/ 73 w 94"/>
                <a:gd name="T17" fmla="*/ 63 h 90"/>
                <a:gd name="T18" fmla="*/ 40 w 94"/>
                <a:gd name="T19" fmla="*/ 72 h 90"/>
                <a:gd name="T20" fmla="*/ 8 w 94"/>
                <a:gd name="T21" fmla="*/ 40 h 90"/>
                <a:gd name="T22" fmla="*/ 40 w 94"/>
                <a:gd name="T23" fmla="*/ 8 h 90"/>
                <a:gd name="T24" fmla="*/ 72 w 94"/>
                <a:gd name="T25" fmla="*/ 40 h 90"/>
                <a:gd name="T26" fmla="*/ 40 w 94"/>
                <a:gd name="T27" fmla="*/ 72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4" h="90">
                  <a:moveTo>
                    <a:pt x="73" y="63"/>
                  </a:moveTo>
                  <a:cubicBezTo>
                    <a:pt x="77" y="57"/>
                    <a:pt x="80" y="49"/>
                    <a:pt x="80" y="40"/>
                  </a:cubicBezTo>
                  <a:cubicBezTo>
                    <a:pt x="80" y="18"/>
                    <a:pt x="62" y="0"/>
                    <a:pt x="40" y="0"/>
                  </a:cubicBezTo>
                  <a:cubicBezTo>
                    <a:pt x="18" y="0"/>
                    <a:pt x="0" y="18"/>
                    <a:pt x="0" y="40"/>
                  </a:cubicBezTo>
                  <a:cubicBezTo>
                    <a:pt x="0" y="62"/>
                    <a:pt x="18" y="80"/>
                    <a:pt x="40" y="80"/>
                  </a:cubicBezTo>
                  <a:cubicBezTo>
                    <a:pt x="51" y="80"/>
                    <a:pt x="60" y="76"/>
                    <a:pt x="68" y="69"/>
                  </a:cubicBezTo>
                  <a:cubicBezTo>
                    <a:pt x="89" y="90"/>
                    <a:pt x="89" y="90"/>
                    <a:pt x="89" y="90"/>
                  </a:cubicBezTo>
                  <a:cubicBezTo>
                    <a:pt x="94" y="84"/>
                    <a:pt x="94" y="84"/>
                    <a:pt x="94" y="84"/>
                  </a:cubicBezTo>
                  <a:lnTo>
                    <a:pt x="73" y="63"/>
                  </a:lnTo>
                  <a:close/>
                  <a:moveTo>
                    <a:pt x="40" y="72"/>
                  </a:moveTo>
                  <a:cubicBezTo>
                    <a:pt x="23" y="72"/>
                    <a:pt x="8" y="58"/>
                    <a:pt x="8" y="40"/>
                  </a:cubicBezTo>
                  <a:cubicBezTo>
                    <a:pt x="8" y="22"/>
                    <a:pt x="23" y="8"/>
                    <a:pt x="40" y="8"/>
                  </a:cubicBezTo>
                  <a:cubicBezTo>
                    <a:pt x="58" y="8"/>
                    <a:pt x="72" y="22"/>
                    <a:pt x="72" y="40"/>
                  </a:cubicBezTo>
                  <a:cubicBezTo>
                    <a:pt x="72" y="58"/>
                    <a:pt x="58" y="72"/>
                    <a:pt x="40" y="72"/>
                  </a:cubicBezTo>
                  <a:close/>
                </a:path>
              </a:pathLst>
            </a:custGeom>
            <a:solidFill>
              <a:sysClr val="window" lastClr="FFFFFF"/>
            </a:solidFill>
            <a:ln w="9525" cap="flat">
              <a:noFill/>
              <a:prstDash val="solid"/>
              <a:miter/>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mazon Ember Heavy"/>
              </a:endParaRPr>
            </a:p>
          </p:txBody>
        </p:sp>
      </p:grpSp>
      <p:grpSp>
        <p:nvGrpSpPr>
          <p:cNvPr id="94" name="Group 85">
            <a:extLst>
              <a:ext uri="{FF2B5EF4-FFF2-40B4-BE49-F238E27FC236}">
                <a16:creationId xmlns:a16="http://schemas.microsoft.com/office/drawing/2014/main" id="{1E11C694-63D1-4C1D-B7B9-1B3EB4DD20EB}"/>
              </a:ext>
            </a:extLst>
          </p:cNvPr>
          <p:cNvGrpSpPr>
            <a:grpSpLocks noChangeAspect="1"/>
          </p:cNvGrpSpPr>
          <p:nvPr/>
        </p:nvGrpSpPr>
        <p:grpSpPr bwMode="auto">
          <a:xfrm>
            <a:off x="7519825" y="2119248"/>
            <a:ext cx="623253" cy="546243"/>
            <a:chOff x="4462" y="634"/>
            <a:chExt cx="348" cy="305"/>
          </a:xfrm>
        </p:grpSpPr>
        <p:sp>
          <p:nvSpPr>
            <p:cNvPr id="95" name="Freeform 86">
              <a:extLst>
                <a:ext uri="{FF2B5EF4-FFF2-40B4-BE49-F238E27FC236}">
                  <a16:creationId xmlns:a16="http://schemas.microsoft.com/office/drawing/2014/main" id="{EA91995D-28CD-4B45-A852-99A8776F9161}"/>
                </a:ext>
              </a:extLst>
            </p:cNvPr>
            <p:cNvSpPr>
              <a:spLocks/>
            </p:cNvSpPr>
            <p:nvPr/>
          </p:nvSpPr>
          <p:spPr bwMode="auto">
            <a:xfrm>
              <a:off x="4536" y="732"/>
              <a:ext cx="192" cy="111"/>
            </a:xfrm>
            <a:custGeom>
              <a:avLst/>
              <a:gdLst>
                <a:gd name="T0" fmla="*/ 100 w 106"/>
                <a:gd name="T1" fmla="*/ 61 h 61"/>
                <a:gd name="T2" fmla="*/ 80 w 106"/>
                <a:gd name="T3" fmla="*/ 37 h 61"/>
                <a:gd name="T4" fmla="*/ 75 w 106"/>
                <a:gd name="T5" fmla="*/ 34 h 61"/>
                <a:gd name="T6" fmla="*/ 28 w 106"/>
                <a:gd name="T7" fmla="*/ 34 h 61"/>
                <a:gd name="T8" fmla="*/ 17 w 106"/>
                <a:gd name="T9" fmla="*/ 28 h 61"/>
                <a:gd name="T10" fmla="*/ 0 w 106"/>
                <a:gd name="T11" fmla="*/ 4 h 61"/>
                <a:gd name="T12" fmla="*/ 6 w 106"/>
                <a:gd name="T13" fmla="*/ 0 h 61"/>
                <a:gd name="T14" fmla="*/ 23 w 106"/>
                <a:gd name="T15" fmla="*/ 23 h 61"/>
                <a:gd name="T16" fmla="*/ 28 w 106"/>
                <a:gd name="T17" fmla="*/ 26 h 61"/>
                <a:gd name="T18" fmla="*/ 75 w 106"/>
                <a:gd name="T19" fmla="*/ 26 h 61"/>
                <a:gd name="T20" fmla="*/ 87 w 106"/>
                <a:gd name="T21" fmla="*/ 32 h 61"/>
                <a:gd name="T22" fmla="*/ 106 w 106"/>
                <a:gd name="T23" fmla="*/ 55 h 61"/>
                <a:gd name="T24" fmla="*/ 100 w 106"/>
                <a:gd name="T25"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6" h="61">
                  <a:moveTo>
                    <a:pt x="100" y="61"/>
                  </a:moveTo>
                  <a:cubicBezTo>
                    <a:pt x="80" y="37"/>
                    <a:pt x="80" y="37"/>
                    <a:pt x="80" y="37"/>
                  </a:cubicBezTo>
                  <a:cubicBezTo>
                    <a:pt x="79" y="35"/>
                    <a:pt x="77" y="34"/>
                    <a:pt x="75" y="34"/>
                  </a:cubicBezTo>
                  <a:cubicBezTo>
                    <a:pt x="28" y="34"/>
                    <a:pt x="28" y="34"/>
                    <a:pt x="28" y="34"/>
                  </a:cubicBezTo>
                  <a:cubicBezTo>
                    <a:pt x="24" y="34"/>
                    <a:pt x="19" y="32"/>
                    <a:pt x="17" y="28"/>
                  </a:cubicBezTo>
                  <a:cubicBezTo>
                    <a:pt x="0" y="4"/>
                    <a:pt x="0" y="4"/>
                    <a:pt x="0" y="4"/>
                  </a:cubicBezTo>
                  <a:cubicBezTo>
                    <a:pt x="6" y="0"/>
                    <a:pt x="6" y="0"/>
                    <a:pt x="6" y="0"/>
                  </a:cubicBezTo>
                  <a:cubicBezTo>
                    <a:pt x="23" y="23"/>
                    <a:pt x="23" y="23"/>
                    <a:pt x="23" y="23"/>
                  </a:cubicBezTo>
                  <a:cubicBezTo>
                    <a:pt x="24" y="25"/>
                    <a:pt x="26" y="26"/>
                    <a:pt x="28" y="26"/>
                  </a:cubicBezTo>
                  <a:cubicBezTo>
                    <a:pt x="75" y="26"/>
                    <a:pt x="75" y="26"/>
                    <a:pt x="75" y="26"/>
                  </a:cubicBezTo>
                  <a:cubicBezTo>
                    <a:pt x="80" y="26"/>
                    <a:pt x="84" y="28"/>
                    <a:pt x="87" y="32"/>
                  </a:cubicBezTo>
                  <a:cubicBezTo>
                    <a:pt x="106" y="55"/>
                    <a:pt x="106" y="55"/>
                    <a:pt x="106" y="55"/>
                  </a:cubicBezTo>
                  <a:lnTo>
                    <a:pt x="100" y="61"/>
                  </a:lnTo>
                  <a:close/>
                </a:path>
              </a:pathLst>
            </a:custGeom>
            <a:solidFill>
              <a:sysClr val="window" lastClr="FFFFFF"/>
            </a:solidFill>
            <a:ln w="9525" cap="flat">
              <a:noFill/>
              <a:prstDash val="solid"/>
              <a:miter/>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mazon Ember Heavy"/>
              </a:endParaRPr>
            </a:p>
          </p:txBody>
        </p:sp>
        <p:sp>
          <p:nvSpPr>
            <p:cNvPr id="96" name="Freeform 87">
              <a:extLst>
                <a:ext uri="{FF2B5EF4-FFF2-40B4-BE49-F238E27FC236}">
                  <a16:creationId xmlns:a16="http://schemas.microsoft.com/office/drawing/2014/main" id="{0EEE20D5-C553-4B9A-A564-3566E2DF005E}"/>
                </a:ext>
              </a:extLst>
            </p:cNvPr>
            <p:cNvSpPr>
              <a:spLocks noEditPoints="1"/>
            </p:cNvSpPr>
            <p:nvPr/>
          </p:nvSpPr>
          <p:spPr bwMode="auto">
            <a:xfrm>
              <a:off x="4498" y="670"/>
              <a:ext cx="73" cy="73"/>
            </a:xfrm>
            <a:custGeom>
              <a:avLst/>
              <a:gdLst>
                <a:gd name="T0" fmla="*/ 20 w 40"/>
                <a:gd name="T1" fmla="*/ 40 h 40"/>
                <a:gd name="T2" fmla="*/ 0 w 40"/>
                <a:gd name="T3" fmla="*/ 20 h 40"/>
                <a:gd name="T4" fmla="*/ 20 w 40"/>
                <a:gd name="T5" fmla="*/ 0 h 40"/>
                <a:gd name="T6" fmla="*/ 40 w 40"/>
                <a:gd name="T7" fmla="*/ 20 h 40"/>
                <a:gd name="T8" fmla="*/ 20 w 40"/>
                <a:gd name="T9" fmla="*/ 40 h 40"/>
                <a:gd name="T10" fmla="*/ 20 w 40"/>
                <a:gd name="T11" fmla="*/ 8 h 40"/>
                <a:gd name="T12" fmla="*/ 8 w 40"/>
                <a:gd name="T13" fmla="*/ 20 h 40"/>
                <a:gd name="T14" fmla="*/ 20 w 40"/>
                <a:gd name="T15" fmla="*/ 32 h 40"/>
                <a:gd name="T16" fmla="*/ 32 w 40"/>
                <a:gd name="T17" fmla="*/ 20 h 40"/>
                <a:gd name="T18" fmla="*/ 20 w 40"/>
                <a:gd name="T19" fmla="*/ 8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8"/>
                  </a:moveTo>
                  <a:cubicBezTo>
                    <a:pt x="13" y="8"/>
                    <a:pt x="8" y="13"/>
                    <a:pt x="8" y="20"/>
                  </a:cubicBezTo>
                  <a:cubicBezTo>
                    <a:pt x="8" y="27"/>
                    <a:pt x="13" y="32"/>
                    <a:pt x="20" y="32"/>
                  </a:cubicBezTo>
                  <a:cubicBezTo>
                    <a:pt x="27" y="32"/>
                    <a:pt x="32" y="27"/>
                    <a:pt x="32" y="20"/>
                  </a:cubicBezTo>
                  <a:cubicBezTo>
                    <a:pt x="32" y="13"/>
                    <a:pt x="27" y="8"/>
                    <a:pt x="20" y="8"/>
                  </a:cubicBezTo>
                  <a:close/>
                </a:path>
              </a:pathLst>
            </a:custGeom>
            <a:solidFill>
              <a:sysClr val="window" lastClr="FFFFFF"/>
            </a:solidFill>
            <a:ln w="9525" cap="flat">
              <a:noFill/>
              <a:prstDash val="solid"/>
              <a:miter/>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mazon Ember Heavy"/>
              </a:endParaRPr>
            </a:p>
          </p:txBody>
        </p:sp>
        <p:sp>
          <p:nvSpPr>
            <p:cNvPr id="97" name="Freeform 88">
              <a:extLst>
                <a:ext uri="{FF2B5EF4-FFF2-40B4-BE49-F238E27FC236}">
                  <a16:creationId xmlns:a16="http://schemas.microsoft.com/office/drawing/2014/main" id="{9F0DB602-0A56-4E84-8CDF-C2C408F36583}"/>
                </a:ext>
              </a:extLst>
            </p:cNvPr>
            <p:cNvSpPr>
              <a:spLocks noEditPoints="1"/>
            </p:cNvSpPr>
            <p:nvPr/>
          </p:nvSpPr>
          <p:spPr bwMode="auto">
            <a:xfrm>
              <a:off x="4600" y="670"/>
              <a:ext cx="210" cy="269"/>
            </a:xfrm>
            <a:custGeom>
              <a:avLst/>
              <a:gdLst>
                <a:gd name="T0" fmla="*/ 113 w 116"/>
                <a:gd name="T1" fmla="*/ 63 h 148"/>
                <a:gd name="T2" fmla="*/ 90 w 116"/>
                <a:gd name="T3" fmla="*/ 34 h 148"/>
                <a:gd name="T4" fmla="*/ 96 w 116"/>
                <a:gd name="T5" fmla="*/ 20 h 148"/>
                <a:gd name="T6" fmla="*/ 76 w 116"/>
                <a:gd name="T7" fmla="*/ 0 h 148"/>
                <a:gd name="T8" fmla="*/ 56 w 116"/>
                <a:gd name="T9" fmla="*/ 20 h 148"/>
                <a:gd name="T10" fmla="*/ 76 w 116"/>
                <a:gd name="T11" fmla="*/ 40 h 148"/>
                <a:gd name="T12" fmla="*/ 84 w 116"/>
                <a:gd name="T13" fmla="*/ 38 h 148"/>
                <a:gd name="T14" fmla="*/ 107 w 116"/>
                <a:gd name="T15" fmla="*/ 68 h 148"/>
                <a:gd name="T16" fmla="*/ 108 w 116"/>
                <a:gd name="T17" fmla="*/ 71 h 148"/>
                <a:gd name="T18" fmla="*/ 108 w 116"/>
                <a:gd name="T19" fmla="*/ 134 h 148"/>
                <a:gd name="T20" fmla="*/ 102 w 116"/>
                <a:gd name="T21" fmla="*/ 140 h 148"/>
                <a:gd name="T22" fmla="*/ 47 w 116"/>
                <a:gd name="T23" fmla="*/ 140 h 148"/>
                <a:gd name="T24" fmla="*/ 42 w 116"/>
                <a:gd name="T25" fmla="*/ 137 h 148"/>
                <a:gd name="T26" fmla="*/ 32 w 116"/>
                <a:gd name="T27" fmla="*/ 123 h 148"/>
                <a:gd name="T28" fmla="*/ 40 w 116"/>
                <a:gd name="T29" fmla="*/ 108 h 148"/>
                <a:gd name="T30" fmla="*/ 20 w 116"/>
                <a:gd name="T31" fmla="*/ 88 h 148"/>
                <a:gd name="T32" fmla="*/ 0 w 116"/>
                <a:gd name="T33" fmla="*/ 108 h 148"/>
                <a:gd name="T34" fmla="*/ 20 w 116"/>
                <a:gd name="T35" fmla="*/ 128 h 148"/>
                <a:gd name="T36" fmla="*/ 25 w 116"/>
                <a:gd name="T37" fmla="*/ 127 h 148"/>
                <a:gd name="T38" fmla="*/ 35 w 116"/>
                <a:gd name="T39" fmla="*/ 142 h 148"/>
                <a:gd name="T40" fmla="*/ 47 w 116"/>
                <a:gd name="T41" fmla="*/ 148 h 148"/>
                <a:gd name="T42" fmla="*/ 102 w 116"/>
                <a:gd name="T43" fmla="*/ 148 h 148"/>
                <a:gd name="T44" fmla="*/ 116 w 116"/>
                <a:gd name="T45" fmla="*/ 134 h 148"/>
                <a:gd name="T46" fmla="*/ 116 w 116"/>
                <a:gd name="T47" fmla="*/ 71 h 148"/>
                <a:gd name="T48" fmla="*/ 113 w 116"/>
                <a:gd name="T49" fmla="*/ 63 h 148"/>
                <a:gd name="T50" fmla="*/ 64 w 116"/>
                <a:gd name="T51" fmla="*/ 20 h 148"/>
                <a:gd name="T52" fmla="*/ 76 w 116"/>
                <a:gd name="T53" fmla="*/ 8 h 148"/>
                <a:gd name="T54" fmla="*/ 88 w 116"/>
                <a:gd name="T55" fmla="*/ 20 h 148"/>
                <a:gd name="T56" fmla="*/ 76 w 116"/>
                <a:gd name="T57" fmla="*/ 32 h 148"/>
                <a:gd name="T58" fmla="*/ 64 w 116"/>
                <a:gd name="T59" fmla="*/ 20 h 148"/>
                <a:gd name="T60" fmla="*/ 8 w 116"/>
                <a:gd name="T61" fmla="*/ 108 h 148"/>
                <a:gd name="T62" fmla="*/ 20 w 116"/>
                <a:gd name="T63" fmla="*/ 96 h 148"/>
                <a:gd name="T64" fmla="*/ 32 w 116"/>
                <a:gd name="T65" fmla="*/ 108 h 148"/>
                <a:gd name="T66" fmla="*/ 20 w 116"/>
                <a:gd name="T67" fmla="*/ 120 h 148"/>
                <a:gd name="T68" fmla="*/ 8 w 116"/>
                <a:gd name="T69" fmla="*/ 108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16" h="148">
                  <a:moveTo>
                    <a:pt x="113" y="63"/>
                  </a:moveTo>
                  <a:cubicBezTo>
                    <a:pt x="90" y="34"/>
                    <a:pt x="90" y="34"/>
                    <a:pt x="90" y="34"/>
                  </a:cubicBezTo>
                  <a:cubicBezTo>
                    <a:pt x="94" y="30"/>
                    <a:pt x="96" y="25"/>
                    <a:pt x="96" y="20"/>
                  </a:cubicBezTo>
                  <a:cubicBezTo>
                    <a:pt x="96" y="9"/>
                    <a:pt x="87" y="0"/>
                    <a:pt x="76" y="0"/>
                  </a:cubicBezTo>
                  <a:cubicBezTo>
                    <a:pt x="65" y="0"/>
                    <a:pt x="56" y="9"/>
                    <a:pt x="56" y="20"/>
                  </a:cubicBezTo>
                  <a:cubicBezTo>
                    <a:pt x="56" y="31"/>
                    <a:pt x="65" y="40"/>
                    <a:pt x="76" y="40"/>
                  </a:cubicBezTo>
                  <a:cubicBezTo>
                    <a:pt x="79" y="40"/>
                    <a:pt x="81" y="39"/>
                    <a:pt x="84" y="38"/>
                  </a:cubicBezTo>
                  <a:cubicBezTo>
                    <a:pt x="107" y="68"/>
                    <a:pt x="107" y="68"/>
                    <a:pt x="107" y="68"/>
                  </a:cubicBezTo>
                  <a:cubicBezTo>
                    <a:pt x="108" y="69"/>
                    <a:pt x="108" y="70"/>
                    <a:pt x="108" y="71"/>
                  </a:cubicBezTo>
                  <a:cubicBezTo>
                    <a:pt x="108" y="134"/>
                    <a:pt x="108" y="134"/>
                    <a:pt x="108" y="134"/>
                  </a:cubicBezTo>
                  <a:cubicBezTo>
                    <a:pt x="108" y="137"/>
                    <a:pt x="105" y="140"/>
                    <a:pt x="102" y="140"/>
                  </a:cubicBezTo>
                  <a:cubicBezTo>
                    <a:pt x="47" y="140"/>
                    <a:pt x="47" y="140"/>
                    <a:pt x="47" y="140"/>
                  </a:cubicBezTo>
                  <a:cubicBezTo>
                    <a:pt x="45" y="140"/>
                    <a:pt x="43" y="139"/>
                    <a:pt x="42" y="137"/>
                  </a:cubicBezTo>
                  <a:cubicBezTo>
                    <a:pt x="32" y="123"/>
                    <a:pt x="32" y="123"/>
                    <a:pt x="32" y="123"/>
                  </a:cubicBezTo>
                  <a:cubicBezTo>
                    <a:pt x="37" y="120"/>
                    <a:pt x="40" y="114"/>
                    <a:pt x="40" y="108"/>
                  </a:cubicBezTo>
                  <a:cubicBezTo>
                    <a:pt x="40" y="97"/>
                    <a:pt x="31" y="88"/>
                    <a:pt x="20" y="88"/>
                  </a:cubicBezTo>
                  <a:cubicBezTo>
                    <a:pt x="9" y="88"/>
                    <a:pt x="0" y="97"/>
                    <a:pt x="0" y="108"/>
                  </a:cubicBezTo>
                  <a:cubicBezTo>
                    <a:pt x="0" y="119"/>
                    <a:pt x="9" y="128"/>
                    <a:pt x="20" y="128"/>
                  </a:cubicBezTo>
                  <a:cubicBezTo>
                    <a:pt x="22" y="128"/>
                    <a:pt x="24" y="128"/>
                    <a:pt x="25" y="127"/>
                  </a:cubicBezTo>
                  <a:cubicBezTo>
                    <a:pt x="35" y="142"/>
                    <a:pt x="35" y="142"/>
                    <a:pt x="35" y="142"/>
                  </a:cubicBezTo>
                  <a:cubicBezTo>
                    <a:pt x="38" y="146"/>
                    <a:pt x="42" y="148"/>
                    <a:pt x="47" y="148"/>
                  </a:cubicBezTo>
                  <a:cubicBezTo>
                    <a:pt x="102" y="148"/>
                    <a:pt x="102" y="148"/>
                    <a:pt x="102" y="148"/>
                  </a:cubicBezTo>
                  <a:cubicBezTo>
                    <a:pt x="110" y="148"/>
                    <a:pt x="116" y="142"/>
                    <a:pt x="116" y="134"/>
                  </a:cubicBezTo>
                  <a:cubicBezTo>
                    <a:pt x="116" y="71"/>
                    <a:pt x="116" y="71"/>
                    <a:pt x="116" y="71"/>
                  </a:cubicBezTo>
                  <a:cubicBezTo>
                    <a:pt x="116" y="68"/>
                    <a:pt x="115" y="65"/>
                    <a:pt x="113" y="63"/>
                  </a:cubicBezTo>
                  <a:close/>
                  <a:moveTo>
                    <a:pt x="64" y="20"/>
                  </a:moveTo>
                  <a:cubicBezTo>
                    <a:pt x="64" y="13"/>
                    <a:pt x="69" y="8"/>
                    <a:pt x="76" y="8"/>
                  </a:cubicBezTo>
                  <a:cubicBezTo>
                    <a:pt x="83" y="8"/>
                    <a:pt x="88" y="13"/>
                    <a:pt x="88" y="20"/>
                  </a:cubicBezTo>
                  <a:cubicBezTo>
                    <a:pt x="88" y="27"/>
                    <a:pt x="83" y="32"/>
                    <a:pt x="76" y="32"/>
                  </a:cubicBezTo>
                  <a:cubicBezTo>
                    <a:pt x="69" y="32"/>
                    <a:pt x="64" y="27"/>
                    <a:pt x="64" y="20"/>
                  </a:cubicBezTo>
                  <a:close/>
                  <a:moveTo>
                    <a:pt x="8" y="108"/>
                  </a:moveTo>
                  <a:cubicBezTo>
                    <a:pt x="8" y="101"/>
                    <a:pt x="13" y="96"/>
                    <a:pt x="20" y="96"/>
                  </a:cubicBezTo>
                  <a:cubicBezTo>
                    <a:pt x="27" y="96"/>
                    <a:pt x="32" y="101"/>
                    <a:pt x="32" y="108"/>
                  </a:cubicBezTo>
                  <a:cubicBezTo>
                    <a:pt x="32" y="115"/>
                    <a:pt x="27" y="120"/>
                    <a:pt x="20" y="120"/>
                  </a:cubicBezTo>
                  <a:cubicBezTo>
                    <a:pt x="13" y="120"/>
                    <a:pt x="8" y="115"/>
                    <a:pt x="8" y="108"/>
                  </a:cubicBezTo>
                  <a:close/>
                </a:path>
              </a:pathLst>
            </a:custGeom>
            <a:gradFill flip="none" rotWithShape="1">
              <a:gsLst>
                <a:gs pos="0">
                  <a:schemeClr val="accent2"/>
                </a:gs>
                <a:gs pos="100000">
                  <a:schemeClr val="accent3"/>
                </a:gs>
              </a:gsLst>
              <a:lin ang="2700000" scaled="1"/>
              <a:tileRect/>
            </a:gradFill>
            <a:ln w="9525" cap="flat">
              <a:noFill/>
              <a:prstDash val="solid"/>
              <a:miter/>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mazon Ember Heavy"/>
              </a:endParaRPr>
            </a:p>
          </p:txBody>
        </p:sp>
        <p:sp>
          <p:nvSpPr>
            <p:cNvPr id="98" name="Freeform 89">
              <a:extLst>
                <a:ext uri="{FF2B5EF4-FFF2-40B4-BE49-F238E27FC236}">
                  <a16:creationId xmlns:a16="http://schemas.microsoft.com/office/drawing/2014/main" id="{16CD18E8-0657-4DA0-A90C-C82CF55B2777}"/>
                </a:ext>
              </a:extLst>
            </p:cNvPr>
            <p:cNvSpPr>
              <a:spLocks noEditPoints="1"/>
            </p:cNvSpPr>
            <p:nvPr/>
          </p:nvSpPr>
          <p:spPr bwMode="auto">
            <a:xfrm>
              <a:off x="4701" y="830"/>
              <a:ext cx="73" cy="73"/>
            </a:xfrm>
            <a:custGeom>
              <a:avLst/>
              <a:gdLst>
                <a:gd name="T0" fmla="*/ 20 w 40"/>
                <a:gd name="T1" fmla="*/ 40 h 40"/>
                <a:gd name="T2" fmla="*/ 0 w 40"/>
                <a:gd name="T3" fmla="*/ 20 h 40"/>
                <a:gd name="T4" fmla="*/ 20 w 40"/>
                <a:gd name="T5" fmla="*/ 0 h 40"/>
                <a:gd name="T6" fmla="*/ 40 w 40"/>
                <a:gd name="T7" fmla="*/ 20 h 40"/>
                <a:gd name="T8" fmla="*/ 20 w 40"/>
                <a:gd name="T9" fmla="*/ 40 h 40"/>
                <a:gd name="T10" fmla="*/ 20 w 40"/>
                <a:gd name="T11" fmla="*/ 8 h 40"/>
                <a:gd name="T12" fmla="*/ 8 w 40"/>
                <a:gd name="T13" fmla="*/ 20 h 40"/>
                <a:gd name="T14" fmla="*/ 20 w 40"/>
                <a:gd name="T15" fmla="*/ 32 h 40"/>
                <a:gd name="T16" fmla="*/ 32 w 40"/>
                <a:gd name="T17" fmla="*/ 20 h 40"/>
                <a:gd name="T18" fmla="*/ 20 w 40"/>
                <a:gd name="T19" fmla="*/ 8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8"/>
                  </a:moveTo>
                  <a:cubicBezTo>
                    <a:pt x="13" y="8"/>
                    <a:pt x="8" y="13"/>
                    <a:pt x="8" y="20"/>
                  </a:cubicBezTo>
                  <a:cubicBezTo>
                    <a:pt x="8" y="27"/>
                    <a:pt x="13" y="32"/>
                    <a:pt x="20" y="32"/>
                  </a:cubicBezTo>
                  <a:cubicBezTo>
                    <a:pt x="27" y="32"/>
                    <a:pt x="32" y="27"/>
                    <a:pt x="32" y="20"/>
                  </a:cubicBezTo>
                  <a:cubicBezTo>
                    <a:pt x="32" y="13"/>
                    <a:pt x="27" y="8"/>
                    <a:pt x="20" y="8"/>
                  </a:cubicBezTo>
                  <a:close/>
                </a:path>
              </a:pathLst>
            </a:custGeom>
            <a:solidFill>
              <a:sysClr val="window" lastClr="FFFFFF"/>
            </a:solidFill>
            <a:ln w="9525" cap="flat">
              <a:noFill/>
              <a:prstDash val="solid"/>
              <a:miter/>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mazon Ember Heavy"/>
              </a:endParaRPr>
            </a:p>
          </p:txBody>
        </p:sp>
        <p:sp>
          <p:nvSpPr>
            <p:cNvPr id="99" name="Freeform 90">
              <a:extLst>
                <a:ext uri="{FF2B5EF4-FFF2-40B4-BE49-F238E27FC236}">
                  <a16:creationId xmlns:a16="http://schemas.microsoft.com/office/drawing/2014/main" id="{3456DF78-8B93-40E2-9198-9C4E09A8EE84}"/>
                </a:ext>
              </a:extLst>
            </p:cNvPr>
            <p:cNvSpPr>
              <a:spLocks noEditPoints="1"/>
            </p:cNvSpPr>
            <p:nvPr/>
          </p:nvSpPr>
          <p:spPr bwMode="auto">
            <a:xfrm>
              <a:off x="4462" y="634"/>
              <a:ext cx="210" cy="269"/>
            </a:xfrm>
            <a:custGeom>
              <a:avLst/>
              <a:gdLst>
                <a:gd name="T0" fmla="*/ 96 w 116"/>
                <a:gd name="T1" fmla="*/ 20 h 148"/>
                <a:gd name="T2" fmla="*/ 91 w 116"/>
                <a:gd name="T3" fmla="*/ 21 h 148"/>
                <a:gd name="T4" fmla="*/ 81 w 116"/>
                <a:gd name="T5" fmla="*/ 6 h 148"/>
                <a:gd name="T6" fmla="*/ 69 w 116"/>
                <a:gd name="T7" fmla="*/ 0 h 148"/>
                <a:gd name="T8" fmla="*/ 14 w 116"/>
                <a:gd name="T9" fmla="*/ 0 h 148"/>
                <a:gd name="T10" fmla="*/ 0 w 116"/>
                <a:gd name="T11" fmla="*/ 14 h 148"/>
                <a:gd name="T12" fmla="*/ 0 w 116"/>
                <a:gd name="T13" fmla="*/ 77 h 148"/>
                <a:gd name="T14" fmla="*/ 3 w 116"/>
                <a:gd name="T15" fmla="*/ 85 h 148"/>
                <a:gd name="T16" fmla="*/ 26 w 116"/>
                <a:gd name="T17" fmla="*/ 114 h 148"/>
                <a:gd name="T18" fmla="*/ 20 w 116"/>
                <a:gd name="T19" fmla="*/ 128 h 148"/>
                <a:gd name="T20" fmla="*/ 40 w 116"/>
                <a:gd name="T21" fmla="*/ 148 h 148"/>
                <a:gd name="T22" fmla="*/ 60 w 116"/>
                <a:gd name="T23" fmla="*/ 128 h 148"/>
                <a:gd name="T24" fmla="*/ 40 w 116"/>
                <a:gd name="T25" fmla="*/ 108 h 148"/>
                <a:gd name="T26" fmla="*/ 32 w 116"/>
                <a:gd name="T27" fmla="*/ 110 h 148"/>
                <a:gd name="T28" fmla="*/ 9 w 116"/>
                <a:gd name="T29" fmla="*/ 80 h 148"/>
                <a:gd name="T30" fmla="*/ 8 w 116"/>
                <a:gd name="T31" fmla="*/ 77 h 148"/>
                <a:gd name="T32" fmla="*/ 8 w 116"/>
                <a:gd name="T33" fmla="*/ 14 h 148"/>
                <a:gd name="T34" fmla="*/ 14 w 116"/>
                <a:gd name="T35" fmla="*/ 8 h 148"/>
                <a:gd name="T36" fmla="*/ 69 w 116"/>
                <a:gd name="T37" fmla="*/ 8 h 148"/>
                <a:gd name="T38" fmla="*/ 74 w 116"/>
                <a:gd name="T39" fmla="*/ 11 h 148"/>
                <a:gd name="T40" fmla="*/ 84 w 116"/>
                <a:gd name="T41" fmla="*/ 24 h 148"/>
                <a:gd name="T42" fmla="*/ 76 w 116"/>
                <a:gd name="T43" fmla="*/ 40 h 148"/>
                <a:gd name="T44" fmla="*/ 96 w 116"/>
                <a:gd name="T45" fmla="*/ 60 h 148"/>
                <a:gd name="T46" fmla="*/ 116 w 116"/>
                <a:gd name="T47" fmla="*/ 40 h 148"/>
                <a:gd name="T48" fmla="*/ 96 w 116"/>
                <a:gd name="T49" fmla="*/ 20 h 148"/>
                <a:gd name="T50" fmla="*/ 52 w 116"/>
                <a:gd name="T51" fmla="*/ 128 h 148"/>
                <a:gd name="T52" fmla="*/ 40 w 116"/>
                <a:gd name="T53" fmla="*/ 140 h 148"/>
                <a:gd name="T54" fmla="*/ 28 w 116"/>
                <a:gd name="T55" fmla="*/ 128 h 148"/>
                <a:gd name="T56" fmla="*/ 40 w 116"/>
                <a:gd name="T57" fmla="*/ 116 h 148"/>
                <a:gd name="T58" fmla="*/ 52 w 116"/>
                <a:gd name="T59" fmla="*/ 128 h 148"/>
                <a:gd name="T60" fmla="*/ 96 w 116"/>
                <a:gd name="T61" fmla="*/ 52 h 148"/>
                <a:gd name="T62" fmla="*/ 84 w 116"/>
                <a:gd name="T63" fmla="*/ 40 h 148"/>
                <a:gd name="T64" fmla="*/ 96 w 116"/>
                <a:gd name="T65" fmla="*/ 28 h 148"/>
                <a:gd name="T66" fmla="*/ 108 w 116"/>
                <a:gd name="T67" fmla="*/ 40 h 148"/>
                <a:gd name="T68" fmla="*/ 96 w 116"/>
                <a:gd name="T69" fmla="*/ 52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16" h="148">
                  <a:moveTo>
                    <a:pt x="96" y="20"/>
                  </a:moveTo>
                  <a:cubicBezTo>
                    <a:pt x="94" y="20"/>
                    <a:pt x="92" y="20"/>
                    <a:pt x="91" y="21"/>
                  </a:cubicBezTo>
                  <a:cubicBezTo>
                    <a:pt x="81" y="6"/>
                    <a:pt x="81" y="6"/>
                    <a:pt x="81" y="6"/>
                  </a:cubicBezTo>
                  <a:cubicBezTo>
                    <a:pt x="78" y="2"/>
                    <a:pt x="74" y="0"/>
                    <a:pt x="69" y="0"/>
                  </a:cubicBezTo>
                  <a:cubicBezTo>
                    <a:pt x="14" y="0"/>
                    <a:pt x="14" y="0"/>
                    <a:pt x="14" y="0"/>
                  </a:cubicBezTo>
                  <a:cubicBezTo>
                    <a:pt x="6" y="0"/>
                    <a:pt x="0" y="6"/>
                    <a:pt x="0" y="14"/>
                  </a:cubicBezTo>
                  <a:cubicBezTo>
                    <a:pt x="0" y="77"/>
                    <a:pt x="0" y="77"/>
                    <a:pt x="0" y="77"/>
                  </a:cubicBezTo>
                  <a:cubicBezTo>
                    <a:pt x="0" y="80"/>
                    <a:pt x="1" y="83"/>
                    <a:pt x="3" y="85"/>
                  </a:cubicBezTo>
                  <a:cubicBezTo>
                    <a:pt x="26" y="114"/>
                    <a:pt x="26" y="114"/>
                    <a:pt x="26" y="114"/>
                  </a:cubicBezTo>
                  <a:cubicBezTo>
                    <a:pt x="22" y="118"/>
                    <a:pt x="20" y="123"/>
                    <a:pt x="20" y="128"/>
                  </a:cubicBezTo>
                  <a:cubicBezTo>
                    <a:pt x="20" y="139"/>
                    <a:pt x="29" y="148"/>
                    <a:pt x="40" y="148"/>
                  </a:cubicBezTo>
                  <a:cubicBezTo>
                    <a:pt x="51" y="148"/>
                    <a:pt x="60" y="139"/>
                    <a:pt x="60" y="128"/>
                  </a:cubicBezTo>
                  <a:cubicBezTo>
                    <a:pt x="60" y="117"/>
                    <a:pt x="51" y="108"/>
                    <a:pt x="40" y="108"/>
                  </a:cubicBezTo>
                  <a:cubicBezTo>
                    <a:pt x="37" y="108"/>
                    <a:pt x="35" y="109"/>
                    <a:pt x="32" y="110"/>
                  </a:cubicBezTo>
                  <a:cubicBezTo>
                    <a:pt x="9" y="80"/>
                    <a:pt x="9" y="80"/>
                    <a:pt x="9" y="80"/>
                  </a:cubicBezTo>
                  <a:cubicBezTo>
                    <a:pt x="8" y="79"/>
                    <a:pt x="8" y="78"/>
                    <a:pt x="8" y="77"/>
                  </a:cubicBezTo>
                  <a:cubicBezTo>
                    <a:pt x="8" y="14"/>
                    <a:pt x="8" y="14"/>
                    <a:pt x="8" y="14"/>
                  </a:cubicBezTo>
                  <a:cubicBezTo>
                    <a:pt x="8" y="11"/>
                    <a:pt x="11" y="8"/>
                    <a:pt x="14" y="8"/>
                  </a:cubicBezTo>
                  <a:cubicBezTo>
                    <a:pt x="69" y="8"/>
                    <a:pt x="69" y="8"/>
                    <a:pt x="69" y="8"/>
                  </a:cubicBezTo>
                  <a:cubicBezTo>
                    <a:pt x="71" y="8"/>
                    <a:pt x="73" y="9"/>
                    <a:pt x="74" y="11"/>
                  </a:cubicBezTo>
                  <a:cubicBezTo>
                    <a:pt x="84" y="24"/>
                    <a:pt x="84" y="24"/>
                    <a:pt x="84" y="24"/>
                  </a:cubicBezTo>
                  <a:cubicBezTo>
                    <a:pt x="79" y="28"/>
                    <a:pt x="76" y="34"/>
                    <a:pt x="76" y="40"/>
                  </a:cubicBezTo>
                  <a:cubicBezTo>
                    <a:pt x="76" y="51"/>
                    <a:pt x="85" y="60"/>
                    <a:pt x="96" y="60"/>
                  </a:cubicBezTo>
                  <a:cubicBezTo>
                    <a:pt x="107" y="60"/>
                    <a:pt x="116" y="51"/>
                    <a:pt x="116" y="40"/>
                  </a:cubicBezTo>
                  <a:cubicBezTo>
                    <a:pt x="116" y="29"/>
                    <a:pt x="107" y="20"/>
                    <a:pt x="96" y="20"/>
                  </a:cubicBezTo>
                  <a:close/>
                  <a:moveTo>
                    <a:pt x="52" y="128"/>
                  </a:moveTo>
                  <a:cubicBezTo>
                    <a:pt x="52" y="135"/>
                    <a:pt x="47" y="140"/>
                    <a:pt x="40" y="140"/>
                  </a:cubicBezTo>
                  <a:cubicBezTo>
                    <a:pt x="33" y="140"/>
                    <a:pt x="28" y="135"/>
                    <a:pt x="28" y="128"/>
                  </a:cubicBezTo>
                  <a:cubicBezTo>
                    <a:pt x="28" y="121"/>
                    <a:pt x="33" y="116"/>
                    <a:pt x="40" y="116"/>
                  </a:cubicBezTo>
                  <a:cubicBezTo>
                    <a:pt x="47" y="116"/>
                    <a:pt x="52" y="121"/>
                    <a:pt x="52" y="128"/>
                  </a:cubicBezTo>
                  <a:close/>
                  <a:moveTo>
                    <a:pt x="96" y="52"/>
                  </a:moveTo>
                  <a:cubicBezTo>
                    <a:pt x="89" y="52"/>
                    <a:pt x="84" y="47"/>
                    <a:pt x="84" y="40"/>
                  </a:cubicBezTo>
                  <a:cubicBezTo>
                    <a:pt x="84" y="33"/>
                    <a:pt x="89" y="28"/>
                    <a:pt x="96" y="28"/>
                  </a:cubicBezTo>
                  <a:cubicBezTo>
                    <a:pt x="103" y="28"/>
                    <a:pt x="108" y="33"/>
                    <a:pt x="108" y="40"/>
                  </a:cubicBezTo>
                  <a:cubicBezTo>
                    <a:pt x="108" y="47"/>
                    <a:pt x="103" y="52"/>
                    <a:pt x="96" y="52"/>
                  </a:cubicBezTo>
                  <a:close/>
                </a:path>
              </a:pathLst>
            </a:custGeom>
            <a:gradFill flip="none" rotWithShape="1">
              <a:gsLst>
                <a:gs pos="0">
                  <a:schemeClr val="accent1"/>
                </a:gs>
                <a:gs pos="66000">
                  <a:srgbClr val="FF8C3D"/>
                </a:gs>
              </a:gsLst>
              <a:lin ang="2700000" scaled="1"/>
              <a:tileRect/>
            </a:gradFill>
            <a:ln w="9525" cap="flat">
              <a:noFill/>
              <a:prstDash val="solid"/>
              <a:miter/>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mazon Ember Heavy"/>
              </a:endParaRPr>
            </a:p>
          </p:txBody>
        </p:sp>
      </p:grpSp>
    </p:spTree>
    <p:extLst>
      <p:ext uri="{BB962C8B-B14F-4D97-AF65-F5344CB8AC3E}">
        <p14:creationId xmlns:p14="http://schemas.microsoft.com/office/powerpoint/2010/main" val="4140144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E45C3-4599-294D-A657-3681445E86B1}"/>
              </a:ext>
            </a:extLst>
          </p:cNvPr>
          <p:cNvSpPr>
            <a:spLocks noGrp="1"/>
          </p:cNvSpPr>
          <p:nvPr>
            <p:ph type="title"/>
          </p:nvPr>
        </p:nvSpPr>
        <p:spPr/>
        <p:txBody>
          <a:bodyPr/>
          <a:lstStyle/>
          <a:p>
            <a:r>
              <a:rPr lang="en-US" dirty="0"/>
              <a:t>Amazon </a:t>
            </a:r>
            <a:r>
              <a:rPr lang="en-US" dirty="0" err="1"/>
              <a:t>SageMaker</a:t>
            </a:r>
            <a:r>
              <a:rPr lang="en-US" dirty="0"/>
              <a:t> Feature Store—How it works</a:t>
            </a:r>
            <a:br>
              <a:rPr lang="en-US" dirty="0"/>
            </a:br>
            <a:endParaRPr lang="en-US" dirty="0"/>
          </a:p>
        </p:txBody>
      </p:sp>
      <p:sp>
        <p:nvSpPr>
          <p:cNvPr id="7" name="Rectangle 6">
            <a:extLst>
              <a:ext uri="{FF2B5EF4-FFF2-40B4-BE49-F238E27FC236}">
                <a16:creationId xmlns:a16="http://schemas.microsoft.com/office/drawing/2014/main" id="{D607FEB4-4D58-4CB0-A3A6-0E42F497EF12}"/>
              </a:ext>
            </a:extLst>
          </p:cNvPr>
          <p:cNvSpPr/>
          <p:nvPr/>
        </p:nvSpPr>
        <p:spPr>
          <a:xfrm>
            <a:off x="3588494" y="1017603"/>
            <a:ext cx="5098306" cy="2527603"/>
          </a:xfrm>
          <a:prstGeom prst="rect">
            <a:avLst/>
          </a:prstGeom>
          <a:solidFill>
            <a:schemeClr val="bg1"/>
          </a:solidFill>
          <a:ln w="19050">
            <a:gradFill flip="none" rotWithShape="1">
              <a:gsLst>
                <a:gs pos="0">
                  <a:srgbClr val="FF5126"/>
                </a:gs>
                <a:gs pos="100000">
                  <a:srgbClr val="FF9300"/>
                </a:gs>
              </a:gsLst>
              <a:lin ang="0" scaled="1"/>
              <a:tileRect/>
            </a:grad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cxnSp>
        <p:nvCxnSpPr>
          <p:cNvPr id="9" name="Straight Arrow Connector 8">
            <a:extLst>
              <a:ext uri="{FF2B5EF4-FFF2-40B4-BE49-F238E27FC236}">
                <a16:creationId xmlns:a16="http://schemas.microsoft.com/office/drawing/2014/main" id="{1ABB1B4E-B416-47C4-923B-40D0514B728B}"/>
              </a:ext>
            </a:extLst>
          </p:cNvPr>
          <p:cNvCxnSpPr>
            <a:cxnSpLocks/>
          </p:cNvCxnSpPr>
          <p:nvPr/>
        </p:nvCxnSpPr>
        <p:spPr>
          <a:xfrm>
            <a:off x="2670969" y="2369213"/>
            <a:ext cx="224216" cy="0"/>
          </a:xfrm>
          <a:prstGeom prst="straightConnector1">
            <a:avLst/>
          </a:prstGeom>
          <a:ln w="12700">
            <a:solidFill>
              <a:schemeClr val="tx1"/>
            </a:solidFill>
            <a:tailEnd type="arrow" w="lg" len="sm"/>
          </a:ln>
          <a:effectLst/>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DA96852A-EDA1-4ABD-BF17-FD1526DBCAF6}"/>
              </a:ext>
            </a:extLst>
          </p:cNvPr>
          <p:cNvSpPr txBox="1"/>
          <p:nvPr/>
        </p:nvSpPr>
        <p:spPr>
          <a:xfrm>
            <a:off x="4297395" y="2688247"/>
            <a:ext cx="1487255" cy="654025"/>
          </a:xfrm>
          <a:prstGeom prst="rect">
            <a:avLst/>
          </a:prstGeom>
          <a:noFill/>
        </p:spPr>
        <p:txBody>
          <a:bodyPr wrap="square" rtlCol="0">
            <a:spAutoFit/>
          </a:bodyPr>
          <a:lstStyle/>
          <a:p>
            <a:pPr algn="ctr">
              <a:spcAft>
                <a:spcPts val="300"/>
              </a:spcAft>
            </a:pPr>
            <a:r>
              <a:rPr lang="en-US" sz="1000" b="1" dirty="0"/>
              <a:t>Ingest data</a:t>
            </a:r>
          </a:p>
          <a:p>
            <a:pPr algn="ctr">
              <a:spcAft>
                <a:spcPts val="300"/>
              </a:spcAft>
            </a:pPr>
            <a:r>
              <a:rPr lang="en-US" sz="800" dirty="0">
                <a:solidFill>
                  <a:schemeClr val="bg2">
                    <a:lumMod val="25000"/>
                    <a:lumOff val="75000"/>
                  </a:schemeClr>
                </a:solidFill>
              </a:rPr>
              <a:t>Move streaming features </a:t>
            </a:r>
            <a:br>
              <a:rPr lang="en-US" sz="800" dirty="0">
                <a:solidFill>
                  <a:schemeClr val="bg2">
                    <a:lumMod val="25000"/>
                    <a:lumOff val="75000"/>
                  </a:schemeClr>
                </a:solidFill>
              </a:rPr>
            </a:br>
            <a:r>
              <a:rPr lang="en-US" sz="800" dirty="0">
                <a:solidFill>
                  <a:schemeClr val="bg2">
                    <a:lumMod val="25000"/>
                    <a:lumOff val="75000"/>
                  </a:schemeClr>
                </a:solidFill>
              </a:rPr>
              <a:t>or batch features to a central repository</a:t>
            </a:r>
          </a:p>
        </p:txBody>
      </p:sp>
      <p:sp>
        <p:nvSpPr>
          <p:cNvPr id="13" name="TextBox 12">
            <a:extLst>
              <a:ext uri="{FF2B5EF4-FFF2-40B4-BE49-F238E27FC236}">
                <a16:creationId xmlns:a16="http://schemas.microsoft.com/office/drawing/2014/main" id="{188040E7-8AC0-46E2-B7EE-9E02CEFE0A98}"/>
              </a:ext>
            </a:extLst>
          </p:cNvPr>
          <p:cNvSpPr txBox="1"/>
          <p:nvPr/>
        </p:nvSpPr>
        <p:spPr>
          <a:xfrm>
            <a:off x="5700692" y="2688247"/>
            <a:ext cx="1487255" cy="654025"/>
          </a:xfrm>
          <a:prstGeom prst="rect">
            <a:avLst/>
          </a:prstGeom>
          <a:noFill/>
        </p:spPr>
        <p:txBody>
          <a:bodyPr wrap="square" rtlCol="0">
            <a:spAutoFit/>
          </a:bodyPr>
          <a:lstStyle/>
          <a:p>
            <a:pPr algn="ctr">
              <a:spcAft>
                <a:spcPts val="300"/>
              </a:spcAft>
            </a:pPr>
            <a:r>
              <a:rPr lang="en-US" sz="1000" b="1" dirty="0"/>
              <a:t>Store</a:t>
            </a:r>
          </a:p>
          <a:p>
            <a:pPr algn="ctr">
              <a:spcAft>
                <a:spcPts val="300"/>
              </a:spcAft>
            </a:pPr>
            <a:r>
              <a:rPr lang="en-US" sz="800" dirty="0">
                <a:solidFill>
                  <a:schemeClr val="bg2">
                    <a:lumMod val="25000"/>
                    <a:lumOff val="75000"/>
                  </a:schemeClr>
                </a:solidFill>
              </a:rPr>
              <a:t>Online and offline feature stores maintaining consistency and accuracy</a:t>
            </a:r>
          </a:p>
        </p:txBody>
      </p:sp>
      <p:sp>
        <p:nvSpPr>
          <p:cNvPr id="14" name="TextBox 13">
            <a:extLst>
              <a:ext uri="{FF2B5EF4-FFF2-40B4-BE49-F238E27FC236}">
                <a16:creationId xmlns:a16="http://schemas.microsoft.com/office/drawing/2014/main" id="{66F8602B-053C-4183-B78A-6C6F878F5BDC}"/>
              </a:ext>
            </a:extLst>
          </p:cNvPr>
          <p:cNvSpPr txBox="1"/>
          <p:nvPr/>
        </p:nvSpPr>
        <p:spPr>
          <a:xfrm>
            <a:off x="7103989" y="2688247"/>
            <a:ext cx="1487255" cy="654025"/>
          </a:xfrm>
          <a:prstGeom prst="rect">
            <a:avLst/>
          </a:prstGeom>
          <a:noFill/>
        </p:spPr>
        <p:txBody>
          <a:bodyPr wrap="square" rtlCol="0">
            <a:spAutoFit/>
          </a:bodyPr>
          <a:lstStyle/>
          <a:p>
            <a:pPr algn="ctr">
              <a:spcAft>
                <a:spcPts val="300"/>
              </a:spcAft>
            </a:pPr>
            <a:r>
              <a:rPr lang="en-US" sz="1000" b="1" dirty="0"/>
              <a:t>Serve</a:t>
            </a:r>
          </a:p>
          <a:p>
            <a:pPr algn="ctr">
              <a:spcAft>
                <a:spcPts val="300"/>
              </a:spcAft>
            </a:pPr>
            <a:r>
              <a:rPr lang="en-US" sz="800" dirty="0">
                <a:solidFill>
                  <a:schemeClr val="bg2">
                    <a:lumMod val="25000"/>
                    <a:lumOff val="75000"/>
                  </a:schemeClr>
                </a:solidFill>
              </a:rPr>
              <a:t>Features for real-time and batch applications, and for model training</a:t>
            </a:r>
          </a:p>
        </p:txBody>
      </p:sp>
      <p:sp>
        <p:nvSpPr>
          <p:cNvPr id="16" name="Rectangle 15">
            <a:extLst>
              <a:ext uri="{FF2B5EF4-FFF2-40B4-BE49-F238E27FC236}">
                <a16:creationId xmlns:a16="http://schemas.microsoft.com/office/drawing/2014/main" id="{91658D05-74F2-406E-9313-6DA9D35DF683}"/>
              </a:ext>
            </a:extLst>
          </p:cNvPr>
          <p:cNvSpPr/>
          <p:nvPr/>
        </p:nvSpPr>
        <p:spPr>
          <a:xfrm>
            <a:off x="2994024" y="1255739"/>
            <a:ext cx="1204456" cy="1920849"/>
          </a:xfrm>
          <a:prstGeom prst="rect">
            <a:avLst/>
          </a:prstGeom>
          <a:solidFill>
            <a:schemeClr val="bg2">
              <a:lumMod val="90000"/>
              <a:lumOff val="10000"/>
            </a:schemeClr>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17" name="Rectangle 16">
            <a:extLst>
              <a:ext uri="{FF2B5EF4-FFF2-40B4-BE49-F238E27FC236}">
                <a16:creationId xmlns:a16="http://schemas.microsoft.com/office/drawing/2014/main" id="{02ED6308-08C5-4E15-AA28-96E879253D2A}"/>
              </a:ext>
            </a:extLst>
          </p:cNvPr>
          <p:cNvSpPr/>
          <p:nvPr/>
        </p:nvSpPr>
        <p:spPr>
          <a:xfrm>
            <a:off x="2994024" y="1255741"/>
            <a:ext cx="1204456" cy="53194"/>
          </a:xfrm>
          <a:prstGeom prst="rect">
            <a:avLst/>
          </a:prstGeom>
          <a:gradFill flip="none" rotWithShape="1">
            <a:gsLst>
              <a:gs pos="0">
                <a:srgbClr val="FF5126"/>
              </a:gs>
              <a:gs pos="100000">
                <a:srgbClr val="FF9300"/>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grpSp>
        <p:nvGrpSpPr>
          <p:cNvPr id="18" name="Graphic 5097">
            <a:extLst>
              <a:ext uri="{FF2B5EF4-FFF2-40B4-BE49-F238E27FC236}">
                <a16:creationId xmlns:a16="http://schemas.microsoft.com/office/drawing/2014/main" id="{53EDE386-0085-4FA0-B3F7-FDBD8328D9E2}"/>
              </a:ext>
            </a:extLst>
          </p:cNvPr>
          <p:cNvGrpSpPr/>
          <p:nvPr/>
        </p:nvGrpSpPr>
        <p:grpSpPr>
          <a:xfrm>
            <a:off x="3108249" y="1254962"/>
            <a:ext cx="976007" cy="976007"/>
            <a:chOff x="5097071" y="6858000"/>
            <a:chExt cx="1905000" cy="1905000"/>
          </a:xfrm>
        </p:grpSpPr>
        <p:sp>
          <p:nvSpPr>
            <p:cNvPr id="19" name="Freeform: Shape 18">
              <a:extLst>
                <a:ext uri="{FF2B5EF4-FFF2-40B4-BE49-F238E27FC236}">
                  <a16:creationId xmlns:a16="http://schemas.microsoft.com/office/drawing/2014/main" id="{1F9AFB11-CBEC-412F-B3A1-C95900F428B3}"/>
                </a:ext>
              </a:extLst>
            </p:cNvPr>
            <p:cNvSpPr/>
            <p:nvPr/>
          </p:nvSpPr>
          <p:spPr>
            <a:xfrm>
              <a:off x="5485405" y="7691532"/>
              <a:ext cx="9525" cy="250126"/>
            </a:xfrm>
            <a:custGeom>
              <a:avLst/>
              <a:gdLst>
                <a:gd name="connsiteX0" fmla="*/ 0 w 9525"/>
                <a:gd name="connsiteY0" fmla="*/ 250126 h 250126"/>
                <a:gd name="connsiteX1" fmla="*/ 0 w 9525"/>
                <a:gd name="connsiteY1" fmla="*/ 125063 h 250126"/>
                <a:gd name="connsiteX2" fmla="*/ 0 w 9525"/>
                <a:gd name="connsiteY2" fmla="*/ 0 h 250126"/>
                <a:gd name="connsiteX3" fmla="*/ 0 w 9525"/>
                <a:gd name="connsiteY3" fmla="*/ 250126 h 250126"/>
              </a:gdLst>
              <a:ahLst/>
              <a:cxnLst>
                <a:cxn ang="0">
                  <a:pos x="connsiteX0" y="connsiteY0"/>
                </a:cxn>
                <a:cxn ang="0">
                  <a:pos x="connsiteX1" y="connsiteY1"/>
                </a:cxn>
                <a:cxn ang="0">
                  <a:pos x="connsiteX2" y="connsiteY2"/>
                </a:cxn>
                <a:cxn ang="0">
                  <a:pos x="connsiteX3" y="connsiteY3"/>
                </a:cxn>
              </a:cxnLst>
              <a:rect l="l" t="t" r="r" b="b"/>
              <a:pathLst>
                <a:path w="9525" h="250126">
                  <a:moveTo>
                    <a:pt x="0" y="250126"/>
                  </a:moveTo>
                  <a:lnTo>
                    <a:pt x="0" y="125063"/>
                  </a:lnTo>
                  <a:lnTo>
                    <a:pt x="0" y="0"/>
                  </a:lnTo>
                  <a:lnTo>
                    <a:pt x="0" y="250126"/>
                  </a:lnTo>
                  <a:close/>
                </a:path>
              </a:pathLst>
            </a:custGeom>
            <a:noFill/>
            <a:ln w="12700" cap="flat">
              <a:solidFill>
                <a:schemeClr val="accent1"/>
              </a:solidFill>
              <a:prstDash val="solid"/>
              <a:round/>
            </a:ln>
          </p:spPr>
          <p:txBody>
            <a:bodyPr rtlCol="0" anchor="ctr"/>
            <a:lstStyle/>
            <a:p>
              <a:endParaRPr lang="en-US" dirty="0"/>
            </a:p>
          </p:txBody>
        </p:sp>
        <p:sp>
          <p:nvSpPr>
            <p:cNvPr id="20" name="Freeform: Shape 19">
              <a:extLst>
                <a:ext uri="{FF2B5EF4-FFF2-40B4-BE49-F238E27FC236}">
                  <a16:creationId xmlns:a16="http://schemas.microsoft.com/office/drawing/2014/main" id="{E22ADCDE-A385-4FD6-B047-980392C64BC7}"/>
                </a:ext>
              </a:extLst>
            </p:cNvPr>
            <p:cNvSpPr/>
            <p:nvPr/>
          </p:nvSpPr>
          <p:spPr>
            <a:xfrm>
              <a:off x="5767440" y="7457884"/>
              <a:ext cx="141065" cy="358711"/>
            </a:xfrm>
            <a:custGeom>
              <a:avLst/>
              <a:gdLst>
                <a:gd name="connsiteX0" fmla="*/ 0 w 141065"/>
                <a:gd name="connsiteY0" fmla="*/ 358712 h 358711"/>
                <a:gd name="connsiteX1" fmla="*/ 0 w 141065"/>
                <a:gd name="connsiteY1" fmla="*/ 211550 h 358711"/>
                <a:gd name="connsiteX2" fmla="*/ 141065 w 141065"/>
                <a:gd name="connsiteY2" fmla="*/ 141065 h 358711"/>
                <a:gd name="connsiteX3" fmla="*/ 141065 w 141065"/>
                <a:gd name="connsiteY3" fmla="*/ 0 h 358711"/>
              </a:gdLst>
              <a:ahLst/>
              <a:cxnLst>
                <a:cxn ang="0">
                  <a:pos x="connsiteX0" y="connsiteY0"/>
                </a:cxn>
                <a:cxn ang="0">
                  <a:pos x="connsiteX1" y="connsiteY1"/>
                </a:cxn>
                <a:cxn ang="0">
                  <a:pos x="connsiteX2" y="connsiteY2"/>
                </a:cxn>
                <a:cxn ang="0">
                  <a:pos x="connsiteX3" y="connsiteY3"/>
                </a:cxn>
              </a:cxnLst>
              <a:rect l="l" t="t" r="r" b="b"/>
              <a:pathLst>
                <a:path w="141065" h="358711">
                  <a:moveTo>
                    <a:pt x="0" y="358712"/>
                  </a:moveTo>
                  <a:lnTo>
                    <a:pt x="0" y="211550"/>
                  </a:lnTo>
                  <a:lnTo>
                    <a:pt x="141065" y="141065"/>
                  </a:lnTo>
                  <a:lnTo>
                    <a:pt x="141065" y="0"/>
                  </a:lnTo>
                </a:path>
              </a:pathLst>
            </a:custGeom>
            <a:noFill/>
            <a:ln w="12700" cap="flat">
              <a:solidFill>
                <a:srgbClr val="FF7323"/>
              </a:solidFill>
              <a:prstDash val="solid"/>
              <a:round/>
            </a:ln>
          </p:spPr>
          <p:txBody>
            <a:bodyPr rtlCol="0" anchor="ctr"/>
            <a:lstStyle/>
            <a:p>
              <a:endParaRPr lang="en-US" dirty="0"/>
            </a:p>
          </p:txBody>
        </p:sp>
        <p:sp>
          <p:nvSpPr>
            <p:cNvPr id="21" name="Freeform: Shape 20">
              <a:extLst>
                <a:ext uri="{FF2B5EF4-FFF2-40B4-BE49-F238E27FC236}">
                  <a16:creationId xmlns:a16="http://schemas.microsoft.com/office/drawing/2014/main" id="{5739A9CA-56BE-44BD-A344-399B086D2479}"/>
                </a:ext>
              </a:extLst>
            </p:cNvPr>
            <p:cNvSpPr/>
            <p:nvPr/>
          </p:nvSpPr>
          <p:spPr>
            <a:xfrm>
              <a:off x="5626470" y="7598949"/>
              <a:ext cx="140969" cy="70484"/>
            </a:xfrm>
            <a:custGeom>
              <a:avLst/>
              <a:gdLst>
                <a:gd name="connsiteX0" fmla="*/ 140970 w 140969"/>
                <a:gd name="connsiteY0" fmla="*/ 70485 h 70484"/>
                <a:gd name="connsiteX1" fmla="*/ 0 w 140969"/>
                <a:gd name="connsiteY1" fmla="*/ 0 h 70484"/>
              </a:gdLst>
              <a:ahLst/>
              <a:cxnLst>
                <a:cxn ang="0">
                  <a:pos x="connsiteX0" y="connsiteY0"/>
                </a:cxn>
                <a:cxn ang="0">
                  <a:pos x="connsiteX1" y="connsiteY1"/>
                </a:cxn>
              </a:cxnLst>
              <a:rect l="l" t="t" r="r" b="b"/>
              <a:pathLst>
                <a:path w="140969" h="70484">
                  <a:moveTo>
                    <a:pt x="140970" y="70485"/>
                  </a:moveTo>
                  <a:lnTo>
                    <a:pt x="0" y="0"/>
                  </a:lnTo>
                </a:path>
              </a:pathLst>
            </a:custGeom>
            <a:ln w="12700" cap="flat">
              <a:solidFill>
                <a:srgbClr val="FF6525"/>
              </a:solidFill>
              <a:prstDash val="solid"/>
              <a:round/>
            </a:ln>
          </p:spPr>
          <p:txBody>
            <a:bodyPr rtlCol="0" anchor="ctr"/>
            <a:lstStyle/>
            <a:p>
              <a:endParaRPr lang="en-US" dirty="0"/>
            </a:p>
          </p:txBody>
        </p:sp>
        <p:sp>
          <p:nvSpPr>
            <p:cNvPr id="22" name="Freeform: Shape 21">
              <a:extLst>
                <a:ext uri="{FF2B5EF4-FFF2-40B4-BE49-F238E27FC236}">
                  <a16:creationId xmlns:a16="http://schemas.microsoft.com/office/drawing/2014/main" id="{A07FE1C7-B26B-4D4B-812E-9B422DA38185}"/>
                </a:ext>
              </a:extLst>
            </p:cNvPr>
            <p:cNvSpPr/>
            <p:nvPr/>
          </p:nvSpPr>
          <p:spPr>
            <a:xfrm>
              <a:off x="5767440" y="7331678"/>
              <a:ext cx="9525" cy="173259"/>
            </a:xfrm>
            <a:custGeom>
              <a:avLst/>
              <a:gdLst>
                <a:gd name="connsiteX0" fmla="*/ 0 w 9525"/>
                <a:gd name="connsiteY0" fmla="*/ 173260 h 173259"/>
                <a:gd name="connsiteX1" fmla="*/ 0 w 9525"/>
                <a:gd name="connsiteY1" fmla="*/ 0 h 173259"/>
              </a:gdLst>
              <a:ahLst/>
              <a:cxnLst>
                <a:cxn ang="0">
                  <a:pos x="connsiteX0" y="connsiteY0"/>
                </a:cxn>
                <a:cxn ang="0">
                  <a:pos x="connsiteX1" y="connsiteY1"/>
                </a:cxn>
              </a:cxnLst>
              <a:rect l="l" t="t" r="r" b="b"/>
              <a:pathLst>
                <a:path w="9525" h="173259">
                  <a:moveTo>
                    <a:pt x="0" y="173260"/>
                  </a:moveTo>
                  <a:lnTo>
                    <a:pt x="0" y="0"/>
                  </a:lnTo>
                </a:path>
              </a:pathLst>
            </a:custGeom>
            <a:ln w="12700" cap="flat">
              <a:solidFill>
                <a:srgbClr val="FF7622"/>
              </a:solidFill>
              <a:prstDash val="solid"/>
              <a:round/>
            </a:ln>
          </p:spPr>
          <p:txBody>
            <a:bodyPr rtlCol="0" anchor="ctr"/>
            <a:lstStyle/>
            <a:p>
              <a:endParaRPr lang="en-US" dirty="0"/>
            </a:p>
          </p:txBody>
        </p:sp>
        <p:sp>
          <p:nvSpPr>
            <p:cNvPr id="23" name="Freeform: Shape 22">
              <a:extLst>
                <a:ext uri="{FF2B5EF4-FFF2-40B4-BE49-F238E27FC236}">
                  <a16:creationId xmlns:a16="http://schemas.microsoft.com/office/drawing/2014/main" id="{EB7C479E-9547-46C6-83C4-07CCA06FF6EF}"/>
                </a:ext>
              </a:extLst>
            </p:cNvPr>
            <p:cNvSpPr/>
            <p:nvPr/>
          </p:nvSpPr>
          <p:spPr>
            <a:xfrm>
              <a:off x="5485405" y="7738110"/>
              <a:ext cx="135826" cy="80009"/>
            </a:xfrm>
            <a:custGeom>
              <a:avLst/>
              <a:gdLst>
                <a:gd name="connsiteX0" fmla="*/ 0 w 135826"/>
                <a:gd name="connsiteY0" fmla="*/ 80010 h 80009"/>
                <a:gd name="connsiteX1" fmla="*/ 135826 w 135826"/>
                <a:gd name="connsiteY1" fmla="*/ 0 h 80009"/>
              </a:gdLst>
              <a:ahLst/>
              <a:cxnLst>
                <a:cxn ang="0">
                  <a:pos x="connsiteX0" y="connsiteY0"/>
                </a:cxn>
                <a:cxn ang="0">
                  <a:pos x="connsiteX1" y="connsiteY1"/>
                </a:cxn>
              </a:cxnLst>
              <a:rect l="l" t="t" r="r" b="b"/>
              <a:pathLst>
                <a:path w="135826" h="80009">
                  <a:moveTo>
                    <a:pt x="0" y="80010"/>
                  </a:moveTo>
                  <a:lnTo>
                    <a:pt x="135826" y="0"/>
                  </a:lnTo>
                </a:path>
              </a:pathLst>
            </a:custGeom>
            <a:ln w="12700" cap="flat">
              <a:solidFill>
                <a:srgbClr val="FF5226"/>
              </a:solidFill>
              <a:prstDash val="solid"/>
              <a:round/>
            </a:ln>
          </p:spPr>
          <p:txBody>
            <a:bodyPr rtlCol="0" anchor="ctr"/>
            <a:lstStyle/>
            <a:p>
              <a:endParaRPr lang="en-US" dirty="0"/>
            </a:p>
          </p:txBody>
        </p:sp>
        <p:sp>
          <p:nvSpPr>
            <p:cNvPr id="24" name="Freeform: Shape 23">
              <a:extLst>
                <a:ext uri="{FF2B5EF4-FFF2-40B4-BE49-F238E27FC236}">
                  <a16:creationId xmlns:a16="http://schemas.microsoft.com/office/drawing/2014/main" id="{BBE501B3-ABFC-41C3-8644-F9ECCE35AE9E}"/>
                </a:ext>
              </a:extLst>
            </p:cNvPr>
            <p:cNvSpPr/>
            <p:nvPr/>
          </p:nvSpPr>
          <p:spPr>
            <a:xfrm>
              <a:off x="5626470" y="7951565"/>
              <a:ext cx="140969" cy="94011"/>
            </a:xfrm>
            <a:custGeom>
              <a:avLst/>
              <a:gdLst>
                <a:gd name="connsiteX0" fmla="*/ 0 w 140969"/>
                <a:gd name="connsiteY0" fmla="*/ 94012 h 94011"/>
                <a:gd name="connsiteX1" fmla="*/ 140970 w 140969"/>
                <a:gd name="connsiteY1" fmla="*/ 0 h 94011"/>
              </a:gdLst>
              <a:ahLst/>
              <a:cxnLst>
                <a:cxn ang="0">
                  <a:pos x="connsiteX0" y="connsiteY0"/>
                </a:cxn>
                <a:cxn ang="0">
                  <a:pos x="connsiteX1" y="connsiteY1"/>
                </a:cxn>
              </a:cxnLst>
              <a:rect l="l" t="t" r="r" b="b"/>
              <a:pathLst>
                <a:path w="140969" h="94011">
                  <a:moveTo>
                    <a:pt x="0" y="94012"/>
                  </a:moveTo>
                  <a:lnTo>
                    <a:pt x="140970" y="0"/>
                  </a:lnTo>
                </a:path>
              </a:pathLst>
            </a:custGeom>
            <a:ln w="12700" cap="flat">
              <a:solidFill>
                <a:srgbClr val="FF6525"/>
              </a:solidFill>
              <a:prstDash val="solid"/>
              <a:round/>
            </a:ln>
          </p:spPr>
          <p:txBody>
            <a:bodyPr rtlCol="0" anchor="ctr"/>
            <a:lstStyle/>
            <a:p>
              <a:endParaRPr lang="en-US" dirty="0"/>
            </a:p>
          </p:txBody>
        </p:sp>
        <p:sp>
          <p:nvSpPr>
            <p:cNvPr id="25" name="Freeform: Shape 24">
              <a:extLst>
                <a:ext uri="{FF2B5EF4-FFF2-40B4-BE49-F238E27FC236}">
                  <a16:creationId xmlns:a16="http://schemas.microsoft.com/office/drawing/2014/main" id="{6723D1A1-DEA1-4490-9207-5A27944A4296}"/>
                </a:ext>
              </a:extLst>
            </p:cNvPr>
            <p:cNvSpPr/>
            <p:nvPr/>
          </p:nvSpPr>
          <p:spPr>
            <a:xfrm>
              <a:off x="5755343" y="8218170"/>
              <a:ext cx="135826" cy="79914"/>
            </a:xfrm>
            <a:custGeom>
              <a:avLst/>
              <a:gdLst>
                <a:gd name="connsiteX0" fmla="*/ 0 w 135826"/>
                <a:gd name="connsiteY0" fmla="*/ 79915 h 79914"/>
                <a:gd name="connsiteX1" fmla="*/ 135827 w 135826"/>
                <a:gd name="connsiteY1" fmla="*/ 0 h 79914"/>
              </a:gdLst>
              <a:ahLst/>
              <a:cxnLst>
                <a:cxn ang="0">
                  <a:pos x="connsiteX0" y="connsiteY0"/>
                </a:cxn>
                <a:cxn ang="0">
                  <a:pos x="connsiteX1" y="connsiteY1"/>
                </a:cxn>
              </a:cxnLst>
              <a:rect l="l" t="t" r="r" b="b"/>
              <a:pathLst>
                <a:path w="135826" h="79914">
                  <a:moveTo>
                    <a:pt x="0" y="79915"/>
                  </a:moveTo>
                  <a:lnTo>
                    <a:pt x="135827" y="0"/>
                  </a:lnTo>
                </a:path>
              </a:pathLst>
            </a:custGeom>
            <a:ln w="12700" cap="flat">
              <a:solidFill>
                <a:srgbClr val="FF7024"/>
              </a:solidFill>
              <a:prstDash val="solid"/>
              <a:round/>
            </a:ln>
          </p:spPr>
          <p:txBody>
            <a:bodyPr rtlCol="0" anchor="ctr"/>
            <a:lstStyle/>
            <a:p>
              <a:endParaRPr lang="en-US" dirty="0"/>
            </a:p>
          </p:txBody>
        </p:sp>
        <p:sp>
          <p:nvSpPr>
            <p:cNvPr id="26" name="Freeform: Shape 25">
              <a:extLst>
                <a:ext uri="{FF2B5EF4-FFF2-40B4-BE49-F238E27FC236}">
                  <a16:creationId xmlns:a16="http://schemas.microsoft.com/office/drawing/2014/main" id="{6F8E7A86-1737-4399-B664-135AE4269F34}"/>
                </a:ext>
              </a:extLst>
            </p:cNvPr>
            <p:cNvSpPr/>
            <p:nvPr/>
          </p:nvSpPr>
          <p:spPr>
            <a:xfrm>
              <a:off x="5744009" y="7951565"/>
              <a:ext cx="305562" cy="164496"/>
            </a:xfrm>
            <a:custGeom>
              <a:avLst/>
              <a:gdLst>
                <a:gd name="connsiteX0" fmla="*/ 0 w 305562"/>
                <a:gd name="connsiteY0" fmla="*/ 164497 h 164496"/>
                <a:gd name="connsiteX1" fmla="*/ 305562 w 305562"/>
                <a:gd name="connsiteY1" fmla="*/ 0 h 164496"/>
              </a:gdLst>
              <a:ahLst/>
              <a:cxnLst>
                <a:cxn ang="0">
                  <a:pos x="connsiteX0" y="connsiteY0"/>
                </a:cxn>
                <a:cxn ang="0">
                  <a:pos x="connsiteX1" y="connsiteY1"/>
                </a:cxn>
              </a:cxnLst>
              <a:rect l="l" t="t" r="r" b="b"/>
              <a:pathLst>
                <a:path w="305562" h="164496">
                  <a:moveTo>
                    <a:pt x="0" y="164497"/>
                  </a:moveTo>
                  <a:lnTo>
                    <a:pt x="305562" y="0"/>
                  </a:lnTo>
                </a:path>
              </a:pathLst>
            </a:custGeom>
            <a:ln w="12700" cap="flat">
              <a:solidFill>
                <a:srgbClr val="FF7323"/>
              </a:solidFill>
              <a:prstDash val="solid"/>
              <a:round/>
            </a:ln>
          </p:spPr>
          <p:txBody>
            <a:bodyPr rtlCol="0" anchor="ctr"/>
            <a:lstStyle/>
            <a:p>
              <a:endParaRPr lang="en-US" dirty="0"/>
            </a:p>
          </p:txBody>
        </p:sp>
        <p:sp>
          <p:nvSpPr>
            <p:cNvPr id="27" name="Freeform: Shape 26">
              <a:extLst>
                <a:ext uri="{FF2B5EF4-FFF2-40B4-BE49-F238E27FC236}">
                  <a16:creationId xmlns:a16="http://schemas.microsoft.com/office/drawing/2014/main" id="{302DE69F-9527-4E7E-B90B-05E213DD93AF}"/>
                </a:ext>
              </a:extLst>
            </p:cNvPr>
            <p:cNvSpPr/>
            <p:nvPr/>
          </p:nvSpPr>
          <p:spPr>
            <a:xfrm>
              <a:off x="5626470" y="7810500"/>
              <a:ext cx="140969" cy="94011"/>
            </a:xfrm>
            <a:custGeom>
              <a:avLst/>
              <a:gdLst>
                <a:gd name="connsiteX0" fmla="*/ 0 w 140969"/>
                <a:gd name="connsiteY0" fmla="*/ 94012 h 94011"/>
                <a:gd name="connsiteX1" fmla="*/ 140970 w 140969"/>
                <a:gd name="connsiteY1" fmla="*/ 0 h 94011"/>
              </a:gdLst>
              <a:ahLst/>
              <a:cxnLst>
                <a:cxn ang="0">
                  <a:pos x="connsiteX0" y="connsiteY0"/>
                </a:cxn>
                <a:cxn ang="0">
                  <a:pos x="connsiteX1" y="connsiteY1"/>
                </a:cxn>
              </a:cxnLst>
              <a:rect l="l" t="t" r="r" b="b"/>
              <a:pathLst>
                <a:path w="140969" h="94011">
                  <a:moveTo>
                    <a:pt x="0" y="94012"/>
                  </a:moveTo>
                  <a:lnTo>
                    <a:pt x="140970" y="0"/>
                  </a:lnTo>
                </a:path>
              </a:pathLst>
            </a:custGeom>
            <a:ln w="12700" cap="flat">
              <a:solidFill>
                <a:srgbClr val="FF7323"/>
              </a:solidFill>
              <a:prstDash val="solid"/>
              <a:round/>
            </a:ln>
          </p:spPr>
          <p:txBody>
            <a:bodyPr rtlCol="0" anchor="ctr"/>
            <a:lstStyle/>
            <a:p>
              <a:endParaRPr lang="en-US" dirty="0"/>
            </a:p>
          </p:txBody>
        </p:sp>
        <p:sp>
          <p:nvSpPr>
            <p:cNvPr id="28" name="Freeform: Shape 27">
              <a:extLst>
                <a:ext uri="{FF2B5EF4-FFF2-40B4-BE49-F238E27FC236}">
                  <a16:creationId xmlns:a16="http://schemas.microsoft.com/office/drawing/2014/main" id="{F331655E-42A3-459F-8FB3-7A3EF6071CA5}"/>
                </a:ext>
              </a:extLst>
            </p:cNvPr>
            <p:cNvSpPr/>
            <p:nvPr/>
          </p:nvSpPr>
          <p:spPr>
            <a:xfrm>
              <a:off x="5485405" y="7246334"/>
              <a:ext cx="564165" cy="1128331"/>
            </a:xfrm>
            <a:custGeom>
              <a:avLst/>
              <a:gdLst>
                <a:gd name="connsiteX0" fmla="*/ 564166 w 564165"/>
                <a:gd name="connsiteY0" fmla="*/ 94012 h 1128331"/>
                <a:gd name="connsiteX1" fmla="*/ 423101 w 564165"/>
                <a:gd name="connsiteY1" fmla="*/ 0 h 1128331"/>
                <a:gd name="connsiteX2" fmla="*/ 141065 w 564165"/>
                <a:gd name="connsiteY2" fmla="*/ 164497 h 1128331"/>
                <a:gd name="connsiteX3" fmla="*/ 141065 w 564165"/>
                <a:gd name="connsiteY3" fmla="*/ 351377 h 1128331"/>
                <a:gd name="connsiteX4" fmla="*/ 0 w 564165"/>
                <a:gd name="connsiteY4" fmla="*/ 423101 h 1128331"/>
                <a:gd name="connsiteX5" fmla="*/ 0 w 564165"/>
                <a:gd name="connsiteY5" fmla="*/ 570262 h 1128331"/>
                <a:gd name="connsiteX6" fmla="*/ 0 w 564165"/>
                <a:gd name="connsiteY6" fmla="*/ 705231 h 1128331"/>
                <a:gd name="connsiteX7" fmla="*/ 141065 w 564165"/>
                <a:gd name="connsiteY7" fmla="*/ 799243 h 1128331"/>
                <a:gd name="connsiteX8" fmla="*/ 141065 w 564165"/>
                <a:gd name="connsiteY8" fmla="*/ 963835 h 1128331"/>
                <a:gd name="connsiteX9" fmla="*/ 423101 w 564165"/>
                <a:gd name="connsiteY9" fmla="*/ 1128332 h 1128331"/>
                <a:gd name="connsiteX10" fmla="*/ 564166 w 564165"/>
                <a:gd name="connsiteY10" fmla="*/ 1052798 h 1128331"/>
                <a:gd name="connsiteX11" fmla="*/ 564166 w 564165"/>
                <a:gd name="connsiteY11" fmla="*/ 564166 h 1128331"/>
                <a:gd name="connsiteX12" fmla="*/ 423101 w 564165"/>
                <a:gd name="connsiteY12" fmla="*/ 493681 h 1128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4165" h="1128331">
                  <a:moveTo>
                    <a:pt x="564166" y="94012"/>
                  </a:moveTo>
                  <a:lnTo>
                    <a:pt x="423101" y="0"/>
                  </a:lnTo>
                  <a:lnTo>
                    <a:pt x="141065" y="164497"/>
                  </a:lnTo>
                  <a:lnTo>
                    <a:pt x="141065" y="351377"/>
                  </a:lnTo>
                  <a:lnTo>
                    <a:pt x="0" y="423101"/>
                  </a:lnTo>
                  <a:lnTo>
                    <a:pt x="0" y="570262"/>
                  </a:lnTo>
                  <a:lnTo>
                    <a:pt x="0" y="705231"/>
                  </a:lnTo>
                  <a:lnTo>
                    <a:pt x="141065" y="799243"/>
                  </a:lnTo>
                  <a:lnTo>
                    <a:pt x="141065" y="963835"/>
                  </a:lnTo>
                  <a:lnTo>
                    <a:pt x="423101" y="1128332"/>
                  </a:lnTo>
                  <a:lnTo>
                    <a:pt x="564166" y="1052798"/>
                  </a:lnTo>
                  <a:lnTo>
                    <a:pt x="564166" y="564166"/>
                  </a:lnTo>
                  <a:lnTo>
                    <a:pt x="423101" y="493681"/>
                  </a:lnTo>
                </a:path>
              </a:pathLst>
            </a:custGeom>
            <a:noFill/>
            <a:ln w="12700" cap="flat">
              <a:gradFill flip="none" rotWithShape="1">
                <a:gsLst>
                  <a:gs pos="0">
                    <a:srgbClr val="FF5126"/>
                  </a:gs>
                  <a:gs pos="100000">
                    <a:srgbClr val="FF801C"/>
                  </a:gs>
                </a:gsLst>
                <a:lin ang="0" scaled="1"/>
                <a:tileRect/>
              </a:gradFill>
              <a:prstDash val="solid"/>
              <a:round/>
            </a:ln>
          </p:spPr>
          <p:txBody>
            <a:bodyPr rtlCol="0" anchor="ctr"/>
            <a:lstStyle/>
            <a:p>
              <a:endParaRPr lang="en-US" dirty="0"/>
            </a:p>
          </p:txBody>
        </p:sp>
        <p:sp>
          <p:nvSpPr>
            <p:cNvPr id="29" name="Freeform: Shape 28">
              <a:extLst>
                <a:ext uri="{FF2B5EF4-FFF2-40B4-BE49-F238E27FC236}">
                  <a16:creationId xmlns:a16="http://schemas.microsoft.com/office/drawing/2014/main" id="{FEF627BD-73DC-4BFA-A6A7-D64679F27FF2}"/>
                </a:ext>
              </a:extLst>
            </p:cNvPr>
            <p:cNvSpPr/>
            <p:nvPr/>
          </p:nvSpPr>
          <p:spPr>
            <a:xfrm>
              <a:off x="5767440" y="7810500"/>
              <a:ext cx="141065" cy="211550"/>
            </a:xfrm>
            <a:custGeom>
              <a:avLst/>
              <a:gdLst>
                <a:gd name="connsiteX0" fmla="*/ 141065 w 141065"/>
                <a:gd name="connsiteY0" fmla="*/ 211550 h 211550"/>
                <a:gd name="connsiteX1" fmla="*/ 141065 w 141065"/>
                <a:gd name="connsiteY1" fmla="*/ 94012 h 211550"/>
                <a:gd name="connsiteX2" fmla="*/ 0 w 141065"/>
                <a:gd name="connsiteY2" fmla="*/ 0 h 211550"/>
              </a:gdLst>
              <a:ahLst/>
              <a:cxnLst>
                <a:cxn ang="0">
                  <a:pos x="connsiteX0" y="connsiteY0"/>
                </a:cxn>
                <a:cxn ang="0">
                  <a:pos x="connsiteX1" y="connsiteY1"/>
                </a:cxn>
                <a:cxn ang="0">
                  <a:pos x="connsiteX2" y="connsiteY2"/>
                </a:cxn>
              </a:cxnLst>
              <a:rect l="l" t="t" r="r" b="b"/>
              <a:pathLst>
                <a:path w="141065" h="211550">
                  <a:moveTo>
                    <a:pt x="141065" y="211550"/>
                  </a:moveTo>
                  <a:lnTo>
                    <a:pt x="141065" y="94012"/>
                  </a:lnTo>
                  <a:lnTo>
                    <a:pt x="0" y="0"/>
                  </a:lnTo>
                </a:path>
              </a:pathLst>
            </a:custGeom>
            <a:noFill/>
            <a:ln w="12700" cap="flat">
              <a:solidFill>
                <a:srgbClr val="FF7323"/>
              </a:solidFill>
              <a:prstDash val="solid"/>
              <a:round/>
            </a:ln>
          </p:spPr>
          <p:txBody>
            <a:bodyPr rtlCol="0" anchor="ctr"/>
            <a:lstStyle/>
            <a:p>
              <a:endParaRPr lang="en-US" dirty="0"/>
            </a:p>
          </p:txBody>
        </p:sp>
        <p:sp>
          <p:nvSpPr>
            <p:cNvPr id="30" name="Freeform: Shape 29">
              <a:extLst>
                <a:ext uri="{FF2B5EF4-FFF2-40B4-BE49-F238E27FC236}">
                  <a16:creationId xmlns:a16="http://schemas.microsoft.com/office/drawing/2014/main" id="{523835AA-707A-47C4-A5C2-1BA3D2502D34}"/>
                </a:ext>
              </a:extLst>
            </p:cNvPr>
            <p:cNvSpPr/>
            <p:nvPr/>
          </p:nvSpPr>
          <p:spPr>
            <a:xfrm>
              <a:off x="6613736" y="7691627"/>
              <a:ext cx="9525" cy="250126"/>
            </a:xfrm>
            <a:custGeom>
              <a:avLst/>
              <a:gdLst>
                <a:gd name="connsiteX0" fmla="*/ 0 w 9525"/>
                <a:gd name="connsiteY0" fmla="*/ 0 h 250126"/>
                <a:gd name="connsiteX1" fmla="*/ 0 w 9525"/>
                <a:gd name="connsiteY1" fmla="*/ 125063 h 250126"/>
                <a:gd name="connsiteX2" fmla="*/ 0 w 9525"/>
                <a:gd name="connsiteY2" fmla="*/ 250127 h 250126"/>
                <a:gd name="connsiteX3" fmla="*/ 0 w 9525"/>
                <a:gd name="connsiteY3" fmla="*/ 0 h 250126"/>
              </a:gdLst>
              <a:ahLst/>
              <a:cxnLst>
                <a:cxn ang="0">
                  <a:pos x="connsiteX0" y="connsiteY0"/>
                </a:cxn>
                <a:cxn ang="0">
                  <a:pos x="connsiteX1" y="connsiteY1"/>
                </a:cxn>
                <a:cxn ang="0">
                  <a:pos x="connsiteX2" y="connsiteY2"/>
                </a:cxn>
                <a:cxn ang="0">
                  <a:pos x="connsiteX3" y="connsiteY3"/>
                </a:cxn>
              </a:cxnLst>
              <a:rect l="l" t="t" r="r" b="b"/>
              <a:pathLst>
                <a:path w="9525" h="250126">
                  <a:moveTo>
                    <a:pt x="0" y="0"/>
                  </a:moveTo>
                  <a:lnTo>
                    <a:pt x="0" y="125063"/>
                  </a:lnTo>
                  <a:lnTo>
                    <a:pt x="0" y="250127"/>
                  </a:lnTo>
                  <a:lnTo>
                    <a:pt x="0" y="0"/>
                  </a:lnTo>
                  <a:close/>
                </a:path>
              </a:pathLst>
            </a:custGeom>
            <a:noFill/>
            <a:ln w="12700" cap="flat">
              <a:solidFill>
                <a:schemeClr val="accent1"/>
              </a:solidFill>
              <a:prstDash val="solid"/>
              <a:round/>
            </a:ln>
          </p:spPr>
          <p:txBody>
            <a:bodyPr rtlCol="0" anchor="ctr"/>
            <a:lstStyle/>
            <a:p>
              <a:endParaRPr lang="en-US" dirty="0"/>
            </a:p>
          </p:txBody>
        </p:sp>
        <p:sp>
          <p:nvSpPr>
            <p:cNvPr id="31" name="Freeform: Shape 30">
              <a:extLst>
                <a:ext uri="{FF2B5EF4-FFF2-40B4-BE49-F238E27FC236}">
                  <a16:creationId xmlns:a16="http://schemas.microsoft.com/office/drawing/2014/main" id="{D9EEBB86-A3EB-4D78-8D06-43A7203CBF67}"/>
                </a:ext>
              </a:extLst>
            </p:cNvPr>
            <p:cNvSpPr/>
            <p:nvPr/>
          </p:nvSpPr>
          <p:spPr>
            <a:xfrm>
              <a:off x="6472671" y="7880985"/>
              <a:ext cx="141065" cy="70580"/>
            </a:xfrm>
            <a:custGeom>
              <a:avLst/>
              <a:gdLst>
                <a:gd name="connsiteX0" fmla="*/ 0 w 141065"/>
                <a:gd name="connsiteY0" fmla="*/ 0 h 70580"/>
                <a:gd name="connsiteX1" fmla="*/ 141065 w 141065"/>
                <a:gd name="connsiteY1" fmla="*/ 70580 h 70580"/>
              </a:gdLst>
              <a:ahLst/>
              <a:cxnLst>
                <a:cxn ang="0">
                  <a:pos x="connsiteX0" y="connsiteY0"/>
                </a:cxn>
                <a:cxn ang="0">
                  <a:pos x="connsiteX1" y="connsiteY1"/>
                </a:cxn>
              </a:cxnLst>
              <a:rect l="l" t="t" r="r" b="b"/>
              <a:pathLst>
                <a:path w="141065" h="70580">
                  <a:moveTo>
                    <a:pt x="0" y="0"/>
                  </a:moveTo>
                  <a:lnTo>
                    <a:pt x="141065" y="70580"/>
                  </a:lnTo>
                </a:path>
              </a:pathLst>
            </a:custGeom>
            <a:ln w="12700" cap="flat">
              <a:solidFill>
                <a:srgbClr val="FF9304"/>
              </a:solidFill>
              <a:prstDash val="solid"/>
              <a:round/>
            </a:ln>
          </p:spPr>
          <p:txBody>
            <a:bodyPr rtlCol="0" anchor="ctr"/>
            <a:lstStyle/>
            <a:p>
              <a:endParaRPr lang="en-US" dirty="0"/>
            </a:p>
          </p:txBody>
        </p:sp>
        <p:sp>
          <p:nvSpPr>
            <p:cNvPr id="32" name="Freeform: Shape 31">
              <a:extLst>
                <a:ext uri="{FF2B5EF4-FFF2-40B4-BE49-F238E27FC236}">
                  <a16:creationId xmlns:a16="http://schemas.microsoft.com/office/drawing/2014/main" id="{CA2F0DC7-4EAB-4C20-99DD-8E85AC215C4C}"/>
                </a:ext>
              </a:extLst>
            </p:cNvPr>
            <p:cNvSpPr/>
            <p:nvPr/>
          </p:nvSpPr>
          <p:spPr>
            <a:xfrm>
              <a:off x="6378659" y="7504938"/>
              <a:ext cx="94011" cy="9525"/>
            </a:xfrm>
            <a:custGeom>
              <a:avLst/>
              <a:gdLst>
                <a:gd name="connsiteX0" fmla="*/ 94012 w 94011"/>
                <a:gd name="connsiteY0" fmla="*/ 0 h 9525"/>
                <a:gd name="connsiteX1" fmla="*/ 0 w 94011"/>
                <a:gd name="connsiteY1" fmla="*/ 0 h 9525"/>
              </a:gdLst>
              <a:ahLst/>
              <a:cxnLst>
                <a:cxn ang="0">
                  <a:pos x="connsiteX0" y="connsiteY0"/>
                </a:cxn>
                <a:cxn ang="0">
                  <a:pos x="connsiteX1" y="connsiteY1"/>
                </a:cxn>
              </a:cxnLst>
              <a:rect l="l" t="t" r="r" b="b"/>
              <a:pathLst>
                <a:path w="94011" h="9525">
                  <a:moveTo>
                    <a:pt x="94012" y="0"/>
                  </a:moveTo>
                  <a:lnTo>
                    <a:pt x="0" y="0"/>
                  </a:lnTo>
                </a:path>
              </a:pathLst>
            </a:custGeom>
            <a:ln w="12700" cap="flat">
              <a:solidFill>
                <a:srgbClr val="FF920C"/>
              </a:solidFill>
              <a:prstDash val="solid"/>
              <a:round/>
            </a:ln>
          </p:spPr>
          <p:txBody>
            <a:bodyPr rtlCol="0" anchor="ctr"/>
            <a:lstStyle/>
            <a:p>
              <a:endParaRPr lang="en-US" dirty="0"/>
            </a:p>
          </p:txBody>
        </p:sp>
        <p:sp>
          <p:nvSpPr>
            <p:cNvPr id="33" name="Freeform: Shape 32">
              <a:extLst>
                <a:ext uri="{FF2B5EF4-FFF2-40B4-BE49-F238E27FC236}">
                  <a16:creationId xmlns:a16="http://schemas.microsoft.com/office/drawing/2014/main" id="{06BA8F85-5700-4CC6-928F-C2805F7D90A8}"/>
                </a:ext>
              </a:extLst>
            </p:cNvPr>
            <p:cNvSpPr/>
            <p:nvPr/>
          </p:nvSpPr>
          <p:spPr>
            <a:xfrm>
              <a:off x="6049571" y="8139588"/>
              <a:ext cx="141065" cy="9525"/>
            </a:xfrm>
            <a:custGeom>
              <a:avLst/>
              <a:gdLst>
                <a:gd name="connsiteX0" fmla="*/ 0 w 141065"/>
                <a:gd name="connsiteY0" fmla="*/ 0 h 9525"/>
                <a:gd name="connsiteX1" fmla="*/ 141065 w 141065"/>
                <a:gd name="connsiteY1" fmla="*/ 0 h 9525"/>
              </a:gdLst>
              <a:ahLst/>
              <a:cxnLst>
                <a:cxn ang="0">
                  <a:pos x="connsiteX0" y="connsiteY0"/>
                </a:cxn>
                <a:cxn ang="0">
                  <a:pos x="connsiteX1" y="connsiteY1"/>
                </a:cxn>
              </a:cxnLst>
              <a:rect l="l" t="t" r="r" b="b"/>
              <a:pathLst>
                <a:path w="141065" h="9525">
                  <a:moveTo>
                    <a:pt x="0" y="0"/>
                  </a:moveTo>
                  <a:lnTo>
                    <a:pt x="141065" y="0"/>
                  </a:lnTo>
                </a:path>
              </a:pathLst>
            </a:custGeom>
            <a:ln w="12700" cap="flat">
              <a:solidFill>
                <a:srgbClr val="FF821B"/>
              </a:solidFill>
              <a:prstDash val="solid"/>
              <a:round/>
            </a:ln>
          </p:spPr>
          <p:txBody>
            <a:bodyPr rtlCol="0" anchor="ctr"/>
            <a:lstStyle/>
            <a:p>
              <a:endParaRPr lang="en-US" dirty="0"/>
            </a:p>
          </p:txBody>
        </p:sp>
        <p:sp>
          <p:nvSpPr>
            <p:cNvPr id="34" name="Freeform: Shape 33">
              <a:extLst>
                <a:ext uri="{FF2B5EF4-FFF2-40B4-BE49-F238E27FC236}">
                  <a16:creationId xmlns:a16="http://schemas.microsoft.com/office/drawing/2014/main" id="{59C69D7B-AB29-4D33-9666-82A34A56D1FA}"/>
                </a:ext>
              </a:extLst>
            </p:cNvPr>
            <p:cNvSpPr/>
            <p:nvPr/>
          </p:nvSpPr>
          <p:spPr>
            <a:xfrm>
              <a:off x="6284648" y="7457884"/>
              <a:ext cx="94106" cy="94106"/>
            </a:xfrm>
            <a:custGeom>
              <a:avLst/>
              <a:gdLst>
                <a:gd name="connsiteX0" fmla="*/ 94107 w 94106"/>
                <a:gd name="connsiteY0" fmla="*/ 47053 h 94106"/>
                <a:gd name="connsiteX1" fmla="*/ 47053 w 94106"/>
                <a:gd name="connsiteY1" fmla="*/ 94107 h 94106"/>
                <a:gd name="connsiteX2" fmla="*/ 0 w 94106"/>
                <a:gd name="connsiteY2" fmla="*/ 47053 h 94106"/>
                <a:gd name="connsiteX3" fmla="*/ 47053 w 94106"/>
                <a:gd name="connsiteY3" fmla="*/ 0 h 94106"/>
                <a:gd name="connsiteX4" fmla="*/ 94107 w 94106"/>
                <a:gd name="connsiteY4" fmla="*/ 47053 h 941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106" h="94106">
                  <a:moveTo>
                    <a:pt x="94107" y="47053"/>
                  </a:moveTo>
                  <a:cubicBezTo>
                    <a:pt x="94107" y="73040"/>
                    <a:pt x="73040" y="94107"/>
                    <a:pt x="47053" y="94107"/>
                  </a:cubicBezTo>
                  <a:cubicBezTo>
                    <a:pt x="21067" y="94107"/>
                    <a:pt x="0" y="73040"/>
                    <a:pt x="0" y="47053"/>
                  </a:cubicBezTo>
                  <a:cubicBezTo>
                    <a:pt x="0" y="21067"/>
                    <a:pt x="21067" y="0"/>
                    <a:pt x="47053" y="0"/>
                  </a:cubicBezTo>
                  <a:cubicBezTo>
                    <a:pt x="73040" y="0"/>
                    <a:pt x="94107" y="21067"/>
                    <a:pt x="94107" y="47053"/>
                  </a:cubicBezTo>
                  <a:close/>
                </a:path>
              </a:pathLst>
            </a:custGeom>
            <a:noFill/>
            <a:ln w="12700" cap="flat">
              <a:solidFill>
                <a:srgbClr val="FF920C"/>
              </a:solidFill>
              <a:prstDash val="solid"/>
              <a:round/>
            </a:ln>
          </p:spPr>
          <p:txBody>
            <a:bodyPr rtlCol="0" anchor="ctr"/>
            <a:lstStyle/>
            <a:p>
              <a:endParaRPr lang="en-US" dirty="0"/>
            </a:p>
          </p:txBody>
        </p:sp>
        <p:sp>
          <p:nvSpPr>
            <p:cNvPr id="35" name="Freeform: Shape 34">
              <a:extLst>
                <a:ext uri="{FF2B5EF4-FFF2-40B4-BE49-F238E27FC236}">
                  <a16:creationId xmlns:a16="http://schemas.microsoft.com/office/drawing/2014/main" id="{2D2D15ED-0715-44E7-ABF9-7DDCE76971D3}"/>
                </a:ext>
              </a:extLst>
            </p:cNvPr>
            <p:cNvSpPr/>
            <p:nvPr/>
          </p:nvSpPr>
          <p:spPr>
            <a:xfrm>
              <a:off x="6378659" y="7810500"/>
              <a:ext cx="94106" cy="94106"/>
            </a:xfrm>
            <a:custGeom>
              <a:avLst/>
              <a:gdLst>
                <a:gd name="connsiteX0" fmla="*/ 94107 w 94106"/>
                <a:gd name="connsiteY0" fmla="*/ 47054 h 94106"/>
                <a:gd name="connsiteX1" fmla="*/ 47053 w 94106"/>
                <a:gd name="connsiteY1" fmla="*/ 94107 h 94106"/>
                <a:gd name="connsiteX2" fmla="*/ 0 w 94106"/>
                <a:gd name="connsiteY2" fmla="*/ 47054 h 94106"/>
                <a:gd name="connsiteX3" fmla="*/ 47053 w 94106"/>
                <a:gd name="connsiteY3" fmla="*/ 0 h 94106"/>
                <a:gd name="connsiteX4" fmla="*/ 94107 w 94106"/>
                <a:gd name="connsiteY4" fmla="*/ 47054 h 941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106" h="94106">
                  <a:moveTo>
                    <a:pt x="94107" y="47054"/>
                  </a:moveTo>
                  <a:cubicBezTo>
                    <a:pt x="94107" y="73040"/>
                    <a:pt x="73040" y="94107"/>
                    <a:pt x="47053" y="94107"/>
                  </a:cubicBezTo>
                  <a:cubicBezTo>
                    <a:pt x="21066" y="94107"/>
                    <a:pt x="0" y="73040"/>
                    <a:pt x="0" y="47054"/>
                  </a:cubicBezTo>
                  <a:cubicBezTo>
                    <a:pt x="0" y="21067"/>
                    <a:pt x="21066" y="0"/>
                    <a:pt x="47053" y="0"/>
                  </a:cubicBezTo>
                  <a:cubicBezTo>
                    <a:pt x="73040" y="0"/>
                    <a:pt x="94107" y="21067"/>
                    <a:pt x="94107" y="47054"/>
                  </a:cubicBezTo>
                  <a:close/>
                </a:path>
              </a:pathLst>
            </a:custGeom>
            <a:noFill/>
            <a:ln w="12700" cap="flat">
              <a:solidFill>
                <a:srgbClr val="FF9304"/>
              </a:solidFill>
              <a:prstDash val="solid"/>
              <a:round/>
            </a:ln>
          </p:spPr>
          <p:txBody>
            <a:bodyPr rtlCol="0" anchor="ctr"/>
            <a:lstStyle/>
            <a:p>
              <a:endParaRPr lang="en-US" dirty="0"/>
            </a:p>
          </p:txBody>
        </p:sp>
        <p:sp>
          <p:nvSpPr>
            <p:cNvPr id="36" name="Freeform: Shape 35">
              <a:extLst>
                <a:ext uri="{FF2B5EF4-FFF2-40B4-BE49-F238E27FC236}">
                  <a16:creationId xmlns:a16="http://schemas.microsoft.com/office/drawing/2014/main" id="{52C51EA7-8BA4-4178-BE7E-624100F46740}"/>
                </a:ext>
              </a:extLst>
            </p:cNvPr>
            <p:cNvSpPr/>
            <p:nvPr/>
          </p:nvSpPr>
          <p:spPr>
            <a:xfrm>
              <a:off x="6190541" y="7692961"/>
              <a:ext cx="94106" cy="94106"/>
            </a:xfrm>
            <a:custGeom>
              <a:avLst/>
              <a:gdLst>
                <a:gd name="connsiteX0" fmla="*/ 94107 w 94106"/>
                <a:gd name="connsiteY0" fmla="*/ 47053 h 94106"/>
                <a:gd name="connsiteX1" fmla="*/ 47053 w 94106"/>
                <a:gd name="connsiteY1" fmla="*/ 94107 h 94106"/>
                <a:gd name="connsiteX2" fmla="*/ 0 w 94106"/>
                <a:gd name="connsiteY2" fmla="*/ 47053 h 94106"/>
                <a:gd name="connsiteX3" fmla="*/ 47053 w 94106"/>
                <a:gd name="connsiteY3" fmla="*/ 0 h 94106"/>
                <a:gd name="connsiteX4" fmla="*/ 94107 w 94106"/>
                <a:gd name="connsiteY4" fmla="*/ 47053 h 941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106" h="94106">
                  <a:moveTo>
                    <a:pt x="94107" y="47053"/>
                  </a:moveTo>
                  <a:cubicBezTo>
                    <a:pt x="94107" y="73040"/>
                    <a:pt x="73040" y="94107"/>
                    <a:pt x="47053" y="94107"/>
                  </a:cubicBezTo>
                  <a:cubicBezTo>
                    <a:pt x="21067" y="94107"/>
                    <a:pt x="0" y="73040"/>
                    <a:pt x="0" y="47053"/>
                  </a:cubicBezTo>
                  <a:cubicBezTo>
                    <a:pt x="0" y="21067"/>
                    <a:pt x="21067" y="0"/>
                    <a:pt x="47053" y="0"/>
                  </a:cubicBezTo>
                  <a:cubicBezTo>
                    <a:pt x="73040" y="0"/>
                    <a:pt x="94107" y="21067"/>
                    <a:pt x="94107" y="47053"/>
                  </a:cubicBezTo>
                  <a:close/>
                </a:path>
              </a:pathLst>
            </a:custGeom>
            <a:noFill/>
            <a:ln w="12700" cap="flat">
              <a:solidFill>
                <a:srgbClr val="FF871A"/>
              </a:solidFill>
              <a:prstDash val="solid"/>
              <a:round/>
            </a:ln>
          </p:spPr>
          <p:txBody>
            <a:bodyPr rtlCol="0" anchor="ctr"/>
            <a:lstStyle/>
            <a:p>
              <a:endParaRPr lang="en-US" dirty="0"/>
            </a:p>
          </p:txBody>
        </p:sp>
        <p:sp>
          <p:nvSpPr>
            <p:cNvPr id="37" name="Freeform: Shape 36">
              <a:extLst>
                <a:ext uri="{FF2B5EF4-FFF2-40B4-BE49-F238E27FC236}">
                  <a16:creationId xmlns:a16="http://schemas.microsoft.com/office/drawing/2014/main" id="{8BB1DBB0-0A7B-42F9-A6E8-9C2BFFB0A013}"/>
                </a:ext>
              </a:extLst>
            </p:cNvPr>
            <p:cNvSpPr/>
            <p:nvPr/>
          </p:nvSpPr>
          <p:spPr>
            <a:xfrm>
              <a:off x="6190541" y="8092535"/>
              <a:ext cx="94106" cy="94106"/>
            </a:xfrm>
            <a:custGeom>
              <a:avLst/>
              <a:gdLst>
                <a:gd name="connsiteX0" fmla="*/ 94107 w 94106"/>
                <a:gd name="connsiteY0" fmla="*/ 47054 h 94106"/>
                <a:gd name="connsiteX1" fmla="*/ 47053 w 94106"/>
                <a:gd name="connsiteY1" fmla="*/ 94107 h 94106"/>
                <a:gd name="connsiteX2" fmla="*/ 0 w 94106"/>
                <a:gd name="connsiteY2" fmla="*/ 47054 h 94106"/>
                <a:gd name="connsiteX3" fmla="*/ 47053 w 94106"/>
                <a:gd name="connsiteY3" fmla="*/ 0 h 94106"/>
                <a:gd name="connsiteX4" fmla="*/ 94107 w 94106"/>
                <a:gd name="connsiteY4" fmla="*/ 47054 h 941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106" h="94106">
                  <a:moveTo>
                    <a:pt x="94107" y="47054"/>
                  </a:moveTo>
                  <a:cubicBezTo>
                    <a:pt x="94107" y="73040"/>
                    <a:pt x="73040" y="94107"/>
                    <a:pt x="47053" y="94107"/>
                  </a:cubicBezTo>
                  <a:cubicBezTo>
                    <a:pt x="21067" y="94107"/>
                    <a:pt x="0" y="73040"/>
                    <a:pt x="0" y="47054"/>
                  </a:cubicBezTo>
                  <a:cubicBezTo>
                    <a:pt x="0" y="21067"/>
                    <a:pt x="21067" y="0"/>
                    <a:pt x="47053" y="0"/>
                  </a:cubicBezTo>
                  <a:cubicBezTo>
                    <a:pt x="73040" y="0"/>
                    <a:pt x="94107" y="21067"/>
                    <a:pt x="94107" y="47054"/>
                  </a:cubicBezTo>
                  <a:close/>
                </a:path>
              </a:pathLst>
            </a:custGeom>
            <a:noFill/>
            <a:ln w="12700" cap="flat">
              <a:solidFill>
                <a:srgbClr val="FF821B"/>
              </a:solidFill>
              <a:prstDash val="solid"/>
              <a:round/>
            </a:ln>
          </p:spPr>
          <p:txBody>
            <a:bodyPr rtlCol="0" anchor="ctr"/>
            <a:lstStyle/>
            <a:p>
              <a:endParaRPr lang="en-US" dirty="0"/>
            </a:p>
          </p:txBody>
        </p:sp>
        <p:sp>
          <p:nvSpPr>
            <p:cNvPr id="38" name="Freeform: Shape 37">
              <a:extLst>
                <a:ext uri="{FF2B5EF4-FFF2-40B4-BE49-F238E27FC236}">
                  <a16:creationId xmlns:a16="http://schemas.microsoft.com/office/drawing/2014/main" id="{3F27F7A7-BE6A-4386-A303-DB450A574251}"/>
                </a:ext>
              </a:extLst>
            </p:cNvPr>
            <p:cNvSpPr/>
            <p:nvPr/>
          </p:nvSpPr>
          <p:spPr>
            <a:xfrm>
              <a:off x="6049571" y="7246334"/>
              <a:ext cx="564165" cy="1128331"/>
            </a:xfrm>
            <a:custGeom>
              <a:avLst/>
              <a:gdLst>
                <a:gd name="connsiteX0" fmla="*/ 141065 w 564165"/>
                <a:gd name="connsiteY0" fmla="*/ 470154 h 1128331"/>
                <a:gd name="connsiteX1" fmla="*/ 0 w 564165"/>
                <a:gd name="connsiteY1" fmla="*/ 376142 h 1128331"/>
                <a:gd name="connsiteX2" fmla="*/ 0 w 564165"/>
                <a:gd name="connsiteY2" fmla="*/ 94012 h 1128331"/>
                <a:gd name="connsiteX3" fmla="*/ 141065 w 564165"/>
                <a:gd name="connsiteY3" fmla="*/ 0 h 1128331"/>
                <a:gd name="connsiteX4" fmla="*/ 423100 w 564165"/>
                <a:gd name="connsiteY4" fmla="*/ 168593 h 1128331"/>
                <a:gd name="connsiteX5" fmla="*/ 423196 w 564165"/>
                <a:gd name="connsiteY5" fmla="*/ 351472 h 1128331"/>
                <a:gd name="connsiteX6" fmla="*/ 564166 w 564165"/>
                <a:gd name="connsiteY6" fmla="*/ 431483 h 1128331"/>
                <a:gd name="connsiteX7" fmla="*/ 564166 w 564165"/>
                <a:gd name="connsiteY7" fmla="*/ 570357 h 1128331"/>
                <a:gd name="connsiteX8" fmla="*/ 564166 w 564165"/>
                <a:gd name="connsiteY8" fmla="*/ 705231 h 1128331"/>
                <a:gd name="connsiteX9" fmla="*/ 423100 w 564165"/>
                <a:gd name="connsiteY9" fmla="*/ 799243 h 1128331"/>
                <a:gd name="connsiteX10" fmla="*/ 423100 w 564165"/>
                <a:gd name="connsiteY10" fmla="*/ 963835 h 1128331"/>
                <a:gd name="connsiteX11" fmla="*/ 141065 w 564165"/>
                <a:gd name="connsiteY11" fmla="*/ 1128332 h 1128331"/>
                <a:gd name="connsiteX12" fmla="*/ 0 w 564165"/>
                <a:gd name="connsiteY12" fmla="*/ 1057847 h 1128331"/>
                <a:gd name="connsiteX13" fmla="*/ 0 w 564165"/>
                <a:gd name="connsiteY13" fmla="*/ 571691 h 1128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64165" h="1128331">
                  <a:moveTo>
                    <a:pt x="141065" y="470154"/>
                  </a:moveTo>
                  <a:lnTo>
                    <a:pt x="0" y="376142"/>
                  </a:lnTo>
                  <a:lnTo>
                    <a:pt x="0" y="94012"/>
                  </a:lnTo>
                  <a:lnTo>
                    <a:pt x="141065" y="0"/>
                  </a:lnTo>
                  <a:lnTo>
                    <a:pt x="423100" y="168593"/>
                  </a:lnTo>
                  <a:lnTo>
                    <a:pt x="423196" y="351472"/>
                  </a:lnTo>
                  <a:lnTo>
                    <a:pt x="564166" y="431483"/>
                  </a:lnTo>
                  <a:lnTo>
                    <a:pt x="564166" y="570357"/>
                  </a:lnTo>
                  <a:lnTo>
                    <a:pt x="564166" y="705231"/>
                  </a:lnTo>
                  <a:lnTo>
                    <a:pt x="423100" y="799243"/>
                  </a:lnTo>
                  <a:lnTo>
                    <a:pt x="423100" y="963835"/>
                  </a:lnTo>
                  <a:lnTo>
                    <a:pt x="141065" y="1128332"/>
                  </a:lnTo>
                  <a:lnTo>
                    <a:pt x="0" y="1057847"/>
                  </a:lnTo>
                  <a:lnTo>
                    <a:pt x="0" y="571691"/>
                  </a:lnTo>
                </a:path>
              </a:pathLst>
            </a:custGeom>
            <a:noFill/>
            <a:ln w="12700" cap="flat">
              <a:gradFill flip="none" rotWithShape="1">
                <a:gsLst>
                  <a:gs pos="0">
                    <a:srgbClr val="FF821B"/>
                  </a:gs>
                  <a:gs pos="100000">
                    <a:srgbClr val="FF9300"/>
                  </a:gs>
                </a:gsLst>
                <a:lin ang="0" scaled="1"/>
                <a:tileRect/>
              </a:gradFill>
              <a:prstDash val="solid"/>
              <a:round/>
            </a:ln>
          </p:spPr>
          <p:txBody>
            <a:bodyPr rtlCol="0" anchor="ctr"/>
            <a:lstStyle/>
            <a:p>
              <a:endParaRPr lang="en-US" dirty="0"/>
            </a:p>
          </p:txBody>
        </p:sp>
      </p:grpSp>
      <p:sp>
        <p:nvSpPr>
          <p:cNvPr id="39" name="TextBox 38">
            <a:extLst>
              <a:ext uri="{FF2B5EF4-FFF2-40B4-BE49-F238E27FC236}">
                <a16:creationId xmlns:a16="http://schemas.microsoft.com/office/drawing/2014/main" id="{EA3F5639-696B-4615-9076-506EA8D51A3A}"/>
              </a:ext>
            </a:extLst>
          </p:cNvPr>
          <p:cNvSpPr txBox="1"/>
          <p:nvPr/>
        </p:nvSpPr>
        <p:spPr>
          <a:xfrm>
            <a:off x="2944507" y="2124678"/>
            <a:ext cx="1303491" cy="961802"/>
          </a:xfrm>
          <a:prstGeom prst="rect">
            <a:avLst/>
          </a:prstGeom>
          <a:noFill/>
        </p:spPr>
        <p:txBody>
          <a:bodyPr wrap="square" rtlCol="0">
            <a:spAutoFit/>
          </a:bodyPr>
          <a:lstStyle/>
          <a:p>
            <a:pPr algn="ctr">
              <a:spcAft>
                <a:spcPts val="300"/>
              </a:spcAft>
            </a:pPr>
            <a:r>
              <a:rPr lang="en-US" sz="1000" b="1" dirty="0"/>
              <a:t>Amazon </a:t>
            </a:r>
            <a:r>
              <a:rPr lang="en-US" sz="1000" b="1" dirty="0" err="1"/>
              <a:t>SageMaker</a:t>
            </a:r>
            <a:r>
              <a:rPr lang="en-US" sz="1000" b="1" dirty="0"/>
              <a:t> </a:t>
            </a:r>
            <a:br>
              <a:rPr lang="en-US" sz="1000" b="1" dirty="0"/>
            </a:br>
            <a:r>
              <a:rPr lang="en-US" sz="1000" b="1" dirty="0"/>
              <a:t>Feature Store</a:t>
            </a:r>
          </a:p>
          <a:p>
            <a:pPr algn="ctr">
              <a:spcAft>
                <a:spcPts val="300"/>
              </a:spcAft>
            </a:pPr>
            <a:r>
              <a:rPr lang="en-US" sz="800" dirty="0">
                <a:solidFill>
                  <a:schemeClr val="bg2">
                    <a:lumMod val="25000"/>
                    <a:lumOff val="75000"/>
                  </a:schemeClr>
                </a:solidFill>
              </a:rPr>
              <a:t>Store, discover, and share features for machine learning</a:t>
            </a:r>
          </a:p>
        </p:txBody>
      </p:sp>
      <p:sp>
        <p:nvSpPr>
          <p:cNvPr id="139" name="TextBox 138">
            <a:extLst>
              <a:ext uri="{FF2B5EF4-FFF2-40B4-BE49-F238E27FC236}">
                <a16:creationId xmlns:a16="http://schemas.microsoft.com/office/drawing/2014/main" id="{C45CF918-111A-4BB8-A4A5-827C282B4A1E}"/>
              </a:ext>
            </a:extLst>
          </p:cNvPr>
          <p:cNvSpPr txBox="1"/>
          <p:nvPr/>
        </p:nvSpPr>
        <p:spPr>
          <a:xfrm>
            <a:off x="1578880" y="2688247"/>
            <a:ext cx="1328608" cy="654025"/>
          </a:xfrm>
          <a:prstGeom prst="rect">
            <a:avLst/>
          </a:prstGeom>
          <a:noFill/>
        </p:spPr>
        <p:txBody>
          <a:bodyPr wrap="square" rtlCol="0">
            <a:spAutoFit/>
          </a:bodyPr>
          <a:lstStyle/>
          <a:p>
            <a:pPr algn="ctr">
              <a:spcAft>
                <a:spcPts val="300"/>
              </a:spcAft>
            </a:pPr>
            <a:r>
              <a:rPr lang="en-US" sz="1000" b="1" dirty="0"/>
              <a:t>Feature processing</a:t>
            </a:r>
          </a:p>
          <a:p>
            <a:pPr algn="ctr">
              <a:spcAft>
                <a:spcPts val="300"/>
              </a:spcAft>
            </a:pPr>
            <a:r>
              <a:rPr lang="en-US" sz="800" dirty="0">
                <a:solidFill>
                  <a:schemeClr val="bg2">
                    <a:lumMod val="25000"/>
                    <a:lumOff val="75000"/>
                  </a:schemeClr>
                </a:solidFill>
              </a:rPr>
              <a:t>Transform raw data into meaningful features for better models</a:t>
            </a:r>
          </a:p>
        </p:txBody>
      </p:sp>
      <p:sp>
        <p:nvSpPr>
          <p:cNvPr id="140" name="TextBox 139">
            <a:extLst>
              <a:ext uri="{FF2B5EF4-FFF2-40B4-BE49-F238E27FC236}">
                <a16:creationId xmlns:a16="http://schemas.microsoft.com/office/drawing/2014/main" id="{6D1A5612-8558-4304-8498-7DF3EEEB22BD}"/>
              </a:ext>
            </a:extLst>
          </p:cNvPr>
          <p:cNvSpPr txBox="1"/>
          <p:nvPr/>
        </p:nvSpPr>
        <p:spPr>
          <a:xfrm>
            <a:off x="225992" y="2688247"/>
            <a:ext cx="1328608" cy="654025"/>
          </a:xfrm>
          <a:prstGeom prst="rect">
            <a:avLst/>
          </a:prstGeom>
          <a:noFill/>
        </p:spPr>
        <p:txBody>
          <a:bodyPr wrap="square" rtlCol="0">
            <a:spAutoFit/>
          </a:bodyPr>
          <a:lstStyle/>
          <a:p>
            <a:pPr algn="ctr">
              <a:spcAft>
                <a:spcPts val="300"/>
              </a:spcAft>
            </a:pPr>
            <a:r>
              <a:rPr lang="en-US" sz="1000" b="1" dirty="0"/>
              <a:t>Raw data</a:t>
            </a:r>
          </a:p>
          <a:p>
            <a:pPr algn="ctr">
              <a:spcAft>
                <a:spcPts val="300"/>
              </a:spcAft>
            </a:pPr>
            <a:r>
              <a:rPr lang="en-US" sz="800" dirty="0">
                <a:solidFill>
                  <a:schemeClr val="bg2">
                    <a:lumMod val="25000"/>
                    <a:lumOff val="75000"/>
                  </a:schemeClr>
                </a:solidFill>
              </a:rPr>
              <a:t>Data in its original </a:t>
            </a:r>
            <a:br>
              <a:rPr lang="en-US" sz="800" dirty="0">
                <a:solidFill>
                  <a:schemeClr val="bg2">
                    <a:lumMod val="25000"/>
                    <a:lumOff val="75000"/>
                  </a:schemeClr>
                </a:solidFill>
              </a:rPr>
            </a:br>
            <a:r>
              <a:rPr lang="en-US" sz="800" dirty="0">
                <a:solidFill>
                  <a:schemeClr val="bg2">
                    <a:lumMod val="25000"/>
                    <a:lumOff val="75000"/>
                  </a:schemeClr>
                </a:solidFill>
              </a:rPr>
              <a:t>form that has not</a:t>
            </a:r>
            <a:br>
              <a:rPr lang="en-US" sz="800" dirty="0">
                <a:solidFill>
                  <a:schemeClr val="bg2">
                    <a:lumMod val="25000"/>
                    <a:lumOff val="75000"/>
                  </a:schemeClr>
                </a:solidFill>
              </a:rPr>
            </a:br>
            <a:r>
              <a:rPr lang="en-US" sz="800" dirty="0">
                <a:solidFill>
                  <a:schemeClr val="bg2">
                    <a:lumMod val="25000"/>
                    <a:lumOff val="75000"/>
                  </a:schemeClr>
                </a:solidFill>
              </a:rPr>
              <a:t>been processed</a:t>
            </a:r>
          </a:p>
        </p:txBody>
      </p:sp>
      <p:cxnSp>
        <p:nvCxnSpPr>
          <p:cNvPr id="141" name="Straight Arrow Connector 140">
            <a:extLst>
              <a:ext uri="{FF2B5EF4-FFF2-40B4-BE49-F238E27FC236}">
                <a16:creationId xmlns:a16="http://schemas.microsoft.com/office/drawing/2014/main" id="{9E527067-9DC0-4C7B-872A-2C4165B5EACC}"/>
              </a:ext>
            </a:extLst>
          </p:cNvPr>
          <p:cNvCxnSpPr>
            <a:cxnSpLocks/>
          </p:cNvCxnSpPr>
          <p:nvPr/>
        </p:nvCxnSpPr>
        <p:spPr>
          <a:xfrm>
            <a:off x="1354664" y="2369213"/>
            <a:ext cx="224216" cy="0"/>
          </a:xfrm>
          <a:prstGeom prst="straightConnector1">
            <a:avLst/>
          </a:prstGeom>
          <a:ln w="12700">
            <a:solidFill>
              <a:schemeClr val="tx1"/>
            </a:solidFill>
            <a:tailEnd type="arrow" w="lg" len="sm"/>
          </a:ln>
          <a:effectLst/>
        </p:spPr>
        <p:style>
          <a:lnRef idx="2">
            <a:schemeClr val="accent1"/>
          </a:lnRef>
          <a:fillRef idx="0">
            <a:schemeClr val="accent1"/>
          </a:fillRef>
          <a:effectRef idx="1">
            <a:schemeClr val="accent1"/>
          </a:effectRef>
          <a:fontRef idx="minor">
            <a:schemeClr val="tx1"/>
          </a:fontRef>
        </p:style>
      </p:cxnSp>
      <p:sp>
        <p:nvSpPr>
          <p:cNvPr id="6" name="Rectangle 5">
            <a:extLst>
              <a:ext uri="{FF2B5EF4-FFF2-40B4-BE49-F238E27FC236}">
                <a16:creationId xmlns:a16="http://schemas.microsoft.com/office/drawing/2014/main" id="{74444770-F02E-4532-A318-AB9CA342C364}"/>
              </a:ext>
            </a:extLst>
          </p:cNvPr>
          <p:cNvSpPr/>
          <p:nvPr/>
        </p:nvSpPr>
        <p:spPr>
          <a:xfrm>
            <a:off x="4547914" y="1969177"/>
            <a:ext cx="986218" cy="421942"/>
          </a:xfrm>
          <a:prstGeom prst="rect">
            <a:avLst/>
          </a:prstGeom>
          <a:noFill/>
          <a:ln w="12700">
            <a:solidFill>
              <a:schemeClr val="bg2">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lIns="411480" tIns="146304" rIns="0" bIns="146304" rtlCol="0" anchor="ctr"/>
          <a:lstStyle/>
          <a:p>
            <a:pPr>
              <a:lnSpc>
                <a:spcPct val="90000"/>
              </a:lnSpc>
            </a:pPr>
            <a:r>
              <a:rPr lang="en-US" sz="800" dirty="0">
                <a:solidFill>
                  <a:schemeClr val="tx1"/>
                </a:solidFill>
              </a:rPr>
              <a:t>Batch</a:t>
            </a:r>
          </a:p>
        </p:txBody>
      </p:sp>
      <p:sp>
        <p:nvSpPr>
          <p:cNvPr id="144" name="Rectangle 143">
            <a:extLst>
              <a:ext uri="{FF2B5EF4-FFF2-40B4-BE49-F238E27FC236}">
                <a16:creationId xmlns:a16="http://schemas.microsoft.com/office/drawing/2014/main" id="{5793D519-5520-40D3-9FC2-050842D500C4}"/>
              </a:ext>
            </a:extLst>
          </p:cNvPr>
          <p:cNvSpPr/>
          <p:nvPr/>
        </p:nvSpPr>
        <p:spPr>
          <a:xfrm>
            <a:off x="5951211" y="1969177"/>
            <a:ext cx="986218" cy="421942"/>
          </a:xfrm>
          <a:prstGeom prst="rect">
            <a:avLst/>
          </a:prstGeom>
          <a:noFill/>
          <a:ln w="12700">
            <a:solidFill>
              <a:schemeClr val="bg2">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lIns="411480" tIns="146304" rIns="0" bIns="146304" rtlCol="0" anchor="ctr"/>
          <a:lstStyle/>
          <a:p>
            <a:pPr>
              <a:lnSpc>
                <a:spcPct val="90000"/>
              </a:lnSpc>
            </a:pPr>
            <a:r>
              <a:rPr lang="en-US" sz="800" dirty="0">
                <a:solidFill>
                  <a:schemeClr val="tx1"/>
                </a:solidFill>
              </a:rPr>
              <a:t>Offline feature store</a:t>
            </a:r>
          </a:p>
        </p:txBody>
      </p:sp>
      <p:sp>
        <p:nvSpPr>
          <p:cNvPr id="145" name="Rectangle 144">
            <a:extLst>
              <a:ext uri="{FF2B5EF4-FFF2-40B4-BE49-F238E27FC236}">
                <a16:creationId xmlns:a16="http://schemas.microsoft.com/office/drawing/2014/main" id="{73A71CF3-F400-466C-9DE4-0413FF26BF4D}"/>
              </a:ext>
            </a:extLst>
          </p:cNvPr>
          <p:cNvSpPr/>
          <p:nvPr/>
        </p:nvSpPr>
        <p:spPr>
          <a:xfrm>
            <a:off x="7354508" y="2206109"/>
            <a:ext cx="986218" cy="421942"/>
          </a:xfrm>
          <a:prstGeom prst="rect">
            <a:avLst/>
          </a:prstGeom>
          <a:noFill/>
          <a:ln w="12700">
            <a:solidFill>
              <a:schemeClr val="bg2">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lIns="411480" tIns="146304" rIns="0" bIns="146304" rtlCol="0" anchor="ctr"/>
          <a:lstStyle/>
          <a:p>
            <a:pPr>
              <a:lnSpc>
                <a:spcPct val="90000"/>
              </a:lnSpc>
            </a:pPr>
            <a:r>
              <a:rPr lang="en-US" sz="800" dirty="0">
                <a:solidFill>
                  <a:schemeClr val="tx1"/>
                </a:solidFill>
              </a:rPr>
              <a:t>Model training</a:t>
            </a:r>
          </a:p>
        </p:txBody>
      </p:sp>
      <p:sp>
        <p:nvSpPr>
          <p:cNvPr id="146" name="Rectangle 145">
            <a:extLst>
              <a:ext uri="{FF2B5EF4-FFF2-40B4-BE49-F238E27FC236}">
                <a16:creationId xmlns:a16="http://schemas.microsoft.com/office/drawing/2014/main" id="{36EA7376-BB40-4A8E-911A-954C9315D409}"/>
              </a:ext>
            </a:extLst>
          </p:cNvPr>
          <p:cNvSpPr/>
          <p:nvPr/>
        </p:nvSpPr>
        <p:spPr>
          <a:xfrm>
            <a:off x="4547914" y="1488805"/>
            <a:ext cx="986218" cy="421942"/>
          </a:xfrm>
          <a:prstGeom prst="rect">
            <a:avLst/>
          </a:prstGeom>
          <a:noFill/>
          <a:ln w="12700">
            <a:solidFill>
              <a:schemeClr val="bg2">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lIns="411480" tIns="146304" rIns="0" bIns="146304" rtlCol="0" anchor="ctr"/>
          <a:lstStyle/>
          <a:p>
            <a:pPr>
              <a:lnSpc>
                <a:spcPct val="90000"/>
              </a:lnSpc>
            </a:pPr>
            <a:r>
              <a:rPr lang="en-US" sz="800" dirty="0">
                <a:solidFill>
                  <a:schemeClr val="tx1"/>
                </a:solidFill>
              </a:rPr>
              <a:t>Streaming</a:t>
            </a:r>
          </a:p>
        </p:txBody>
      </p:sp>
      <p:sp>
        <p:nvSpPr>
          <p:cNvPr id="147" name="Rectangle 146">
            <a:extLst>
              <a:ext uri="{FF2B5EF4-FFF2-40B4-BE49-F238E27FC236}">
                <a16:creationId xmlns:a16="http://schemas.microsoft.com/office/drawing/2014/main" id="{44DA2617-EB3A-421D-9BBD-D7CB0366EB3C}"/>
              </a:ext>
            </a:extLst>
          </p:cNvPr>
          <p:cNvSpPr/>
          <p:nvPr/>
        </p:nvSpPr>
        <p:spPr>
          <a:xfrm>
            <a:off x="5951211" y="1488805"/>
            <a:ext cx="986218" cy="421942"/>
          </a:xfrm>
          <a:prstGeom prst="rect">
            <a:avLst/>
          </a:prstGeom>
          <a:noFill/>
          <a:ln w="12700">
            <a:solidFill>
              <a:schemeClr val="bg2">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lIns="411480" tIns="146304" rIns="0" bIns="146304" rtlCol="0" anchor="ctr"/>
          <a:lstStyle/>
          <a:p>
            <a:pPr>
              <a:lnSpc>
                <a:spcPct val="90000"/>
              </a:lnSpc>
            </a:pPr>
            <a:r>
              <a:rPr lang="en-US" sz="800" dirty="0">
                <a:solidFill>
                  <a:schemeClr val="tx1"/>
                </a:solidFill>
              </a:rPr>
              <a:t>Online feature store</a:t>
            </a:r>
          </a:p>
        </p:txBody>
      </p:sp>
      <p:sp>
        <p:nvSpPr>
          <p:cNvPr id="148" name="Rectangle 147">
            <a:extLst>
              <a:ext uri="{FF2B5EF4-FFF2-40B4-BE49-F238E27FC236}">
                <a16:creationId xmlns:a16="http://schemas.microsoft.com/office/drawing/2014/main" id="{B9A222BC-6B65-4D01-BE79-60556B174EC1}"/>
              </a:ext>
            </a:extLst>
          </p:cNvPr>
          <p:cNvSpPr/>
          <p:nvPr/>
        </p:nvSpPr>
        <p:spPr>
          <a:xfrm>
            <a:off x="7354508" y="1732246"/>
            <a:ext cx="986218" cy="421942"/>
          </a:xfrm>
          <a:prstGeom prst="rect">
            <a:avLst/>
          </a:prstGeom>
          <a:noFill/>
          <a:ln w="12700">
            <a:solidFill>
              <a:schemeClr val="bg2">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lIns="411480" tIns="146304" rIns="0" bIns="146304" rtlCol="0" anchor="ctr"/>
          <a:lstStyle/>
          <a:p>
            <a:pPr>
              <a:lnSpc>
                <a:spcPct val="90000"/>
              </a:lnSpc>
            </a:pPr>
            <a:r>
              <a:rPr lang="en-US" sz="800" dirty="0">
                <a:solidFill>
                  <a:schemeClr val="tx1"/>
                </a:solidFill>
              </a:rPr>
              <a:t>Batch inference</a:t>
            </a:r>
          </a:p>
        </p:txBody>
      </p:sp>
      <p:sp>
        <p:nvSpPr>
          <p:cNvPr id="151" name="Rectangle 150">
            <a:extLst>
              <a:ext uri="{FF2B5EF4-FFF2-40B4-BE49-F238E27FC236}">
                <a16:creationId xmlns:a16="http://schemas.microsoft.com/office/drawing/2014/main" id="{50E6B7AE-8FE1-43C6-B573-03070FEFC59C}"/>
              </a:ext>
            </a:extLst>
          </p:cNvPr>
          <p:cNvSpPr/>
          <p:nvPr/>
        </p:nvSpPr>
        <p:spPr>
          <a:xfrm>
            <a:off x="7354508" y="1245365"/>
            <a:ext cx="986218" cy="421942"/>
          </a:xfrm>
          <a:prstGeom prst="rect">
            <a:avLst/>
          </a:prstGeom>
          <a:noFill/>
          <a:ln w="12700">
            <a:solidFill>
              <a:schemeClr val="bg2">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lIns="411480" tIns="146304" rIns="0" bIns="146304" rtlCol="0" anchor="ctr"/>
          <a:lstStyle/>
          <a:p>
            <a:pPr>
              <a:lnSpc>
                <a:spcPct val="90000"/>
              </a:lnSpc>
            </a:pPr>
            <a:r>
              <a:rPr lang="en-US" sz="800" dirty="0">
                <a:solidFill>
                  <a:schemeClr val="tx1"/>
                </a:solidFill>
              </a:rPr>
              <a:t>Real time inference</a:t>
            </a:r>
          </a:p>
        </p:txBody>
      </p:sp>
      <p:cxnSp>
        <p:nvCxnSpPr>
          <p:cNvPr id="142" name="Straight Arrow Connector 141">
            <a:extLst>
              <a:ext uri="{FF2B5EF4-FFF2-40B4-BE49-F238E27FC236}">
                <a16:creationId xmlns:a16="http://schemas.microsoft.com/office/drawing/2014/main" id="{9E5801A0-C112-4F17-A54B-84D81C313180}"/>
              </a:ext>
            </a:extLst>
          </p:cNvPr>
          <p:cNvCxnSpPr>
            <a:cxnSpLocks/>
          </p:cNvCxnSpPr>
          <p:nvPr/>
        </p:nvCxnSpPr>
        <p:spPr>
          <a:xfrm>
            <a:off x="5604916" y="2204368"/>
            <a:ext cx="275511" cy="0"/>
          </a:xfrm>
          <a:prstGeom prst="straightConnector1">
            <a:avLst/>
          </a:prstGeom>
          <a:ln w="12700">
            <a:solidFill>
              <a:schemeClr val="tx1"/>
            </a:solidFill>
            <a:tailEnd type="arrow" w="lg" len="sm"/>
          </a:ln>
          <a:effectLst/>
        </p:spPr>
        <p:style>
          <a:lnRef idx="2">
            <a:schemeClr val="accent1"/>
          </a:lnRef>
          <a:fillRef idx="0">
            <a:schemeClr val="accent1"/>
          </a:fillRef>
          <a:effectRef idx="1">
            <a:schemeClr val="accent1"/>
          </a:effectRef>
          <a:fontRef idx="minor">
            <a:schemeClr val="tx1"/>
          </a:fontRef>
        </p:style>
      </p:cxnSp>
      <p:sp>
        <p:nvSpPr>
          <p:cNvPr id="155" name="Left Bracket 154">
            <a:extLst>
              <a:ext uri="{FF2B5EF4-FFF2-40B4-BE49-F238E27FC236}">
                <a16:creationId xmlns:a16="http://schemas.microsoft.com/office/drawing/2014/main" id="{EC57C87F-938C-4405-9B4D-32EBF48CCBC0}"/>
              </a:ext>
            </a:extLst>
          </p:cNvPr>
          <p:cNvSpPr/>
          <p:nvPr/>
        </p:nvSpPr>
        <p:spPr>
          <a:xfrm>
            <a:off x="7152330" y="1456336"/>
            <a:ext cx="127253" cy="377927"/>
          </a:xfrm>
          <a:prstGeom prst="leftBracket">
            <a:avLst>
              <a:gd name="adj" fmla="val 0"/>
            </a:avLst>
          </a:prstGeom>
          <a:ln w="12700">
            <a:solidFill>
              <a:schemeClr val="tx1"/>
            </a:solidFill>
            <a:headEnd type="arrow" w="lg" len="sm"/>
            <a:tailEnd type="arrow" w="lg" len="sm"/>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6" name="Left Bracket 155">
            <a:extLst>
              <a:ext uri="{FF2B5EF4-FFF2-40B4-BE49-F238E27FC236}">
                <a16:creationId xmlns:a16="http://schemas.microsoft.com/office/drawing/2014/main" id="{2EF0F9C4-63C4-4242-A55A-1200784884C4}"/>
              </a:ext>
            </a:extLst>
          </p:cNvPr>
          <p:cNvSpPr/>
          <p:nvPr/>
        </p:nvSpPr>
        <p:spPr>
          <a:xfrm>
            <a:off x="7152330" y="2034871"/>
            <a:ext cx="127253" cy="377927"/>
          </a:xfrm>
          <a:prstGeom prst="leftBracket">
            <a:avLst>
              <a:gd name="adj" fmla="val 0"/>
            </a:avLst>
          </a:prstGeom>
          <a:ln w="12700">
            <a:solidFill>
              <a:schemeClr val="tx1"/>
            </a:solidFill>
            <a:headEnd type="arrow" w="lg" len="sm"/>
            <a:tailEnd type="arrow" w="lg" len="sm"/>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57" name="Straight Arrow Connector 156">
            <a:extLst>
              <a:ext uri="{FF2B5EF4-FFF2-40B4-BE49-F238E27FC236}">
                <a16:creationId xmlns:a16="http://schemas.microsoft.com/office/drawing/2014/main" id="{94D3176B-61B8-4C63-B8F0-8FA7CB6A48DF}"/>
              </a:ext>
            </a:extLst>
          </p:cNvPr>
          <p:cNvCxnSpPr>
            <a:cxnSpLocks/>
          </p:cNvCxnSpPr>
          <p:nvPr/>
        </p:nvCxnSpPr>
        <p:spPr>
          <a:xfrm>
            <a:off x="7002463" y="2223834"/>
            <a:ext cx="149867" cy="0"/>
          </a:xfrm>
          <a:prstGeom prst="straightConnector1">
            <a:avLst/>
          </a:prstGeom>
          <a:ln w="12700">
            <a:solidFill>
              <a:schemeClr val="tx1"/>
            </a:solidFill>
            <a:tailEnd type="none" w="lg" len="sm"/>
          </a:ln>
          <a:effectLst/>
        </p:spPr>
        <p:style>
          <a:lnRef idx="2">
            <a:schemeClr val="accent1"/>
          </a:lnRef>
          <a:fillRef idx="0">
            <a:schemeClr val="accent1"/>
          </a:fillRef>
          <a:effectRef idx="1">
            <a:schemeClr val="accent1"/>
          </a:effectRef>
          <a:fontRef idx="minor">
            <a:schemeClr val="tx1"/>
          </a:fontRef>
        </p:style>
      </p:cxnSp>
      <p:cxnSp>
        <p:nvCxnSpPr>
          <p:cNvPr id="159" name="Straight Arrow Connector 158">
            <a:extLst>
              <a:ext uri="{FF2B5EF4-FFF2-40B4-BE49-F238E27FC236}">
                <a16:creationId xmlns:a16="http://schemas.microsoft.com/office/drawing/2014/main" id="{5FD8CF07-CFFA-4905-939B-86CF1D607738}"/>
              </a:ext>
            </a:extLst>
          </p:cNvPr>
          <p:cNvCxnSpPr>
            <a:cxnSpLocks/>
          </p:cNvCxnSpPr>
          <p:nvPr/>
        </p:nvCxnSpPr>
        <p:spPr>
          <a:xfrm>
            <a:off x="7002463" y="1645299"/>
            <a:ext cx="149867" cy="0"/>
          </a:xfrm>
          <a:prstGeom prst="straightConnector1">
            <a:avLst/>
          </a:prstGeom>
          <a:ln w="12700">
            <a:solidFill>
              <a:schemeClr val="tx1"/>
            </a:solidFill>
            <a:tailEnd type="none" w="lg" len="sm"/>
          </a:ln>
          <a:effectLst/>
        </p:spPr>
        <p:style>
          <a:lnRef idx="2">
            <a:schemeClr val="accent1"/>
          </a:lnRef>
          <a:fillRef idx="0">
            <a:schemeClr val="accent1"/>
          </a:fillRef>
          <a:effectRef idx="1">
            <a:schemeClr val="accent1"/>
          </a:effectRef>
          <a:fontRef idx="minor">
            <a:schemeClr val="tx1"/>
          </a:fontRef>
        </p:style>
      </p:cxnSp>
      <p:sp>
        <p:nvSpPr>
          <p:cNvPr id="160" name="Freeform: Shape 159">
            <a:extLst>
              <a:ext uri="{FF2B5EF4-FFF2-40B4-BE49-F238E27FC236}">
                <a16:creationId xmlns:a16="http://schemas.microsoft.com/office/drawing/2014/main" id="{CE6FE476-DE11-4332-8657-CE6F762E47A3}"/>
              </a:ext>
            </a:extLst>
          </p:cNvPr>
          <p:cNvSpPr/>
          <p:nvPr/>
        </p:nvSpPr>
        <p:spPr>
          <a:xfrm>
            <a:off x="4613178" y="1635897"/>
            <a:ext cx="286813" cy="127758"/>
          </a:xfrm>
          <a:custGeom>
            <a:avLst/>
            <a:gdLst>
              <a:gd name="connsiteX0" fmla="*/ 0 w 956690"/>
              <a:gd name="connsiteY0" fmla="*/ 319754 h 426148"/>
              <a:gd name="connsiteX1" fmla="*/ 104108 w 956690"/>
              <a:gd name="connsiteY1" fmla="*/ 319754 h 426148"/>
              <a:gd name="connsiteX2" fmla="*/ 142208 w 956690"/>
              <a:gd name="connsiteY2" fmla="*/ 281654 h 426148"/>
              <a:gd name="connsiteX3" fmla="*/ 142208 w 956690"/>
              <a:gd name="connsiteY3" fmla="*/ 180213 h 426148"/>
              <a:gd name="connsiteX4" fmla="*/ 180308 w 956690"/>
              <a:gd name="connsiteY4" fmla="*/ 142113 h 426148"/>
              <a:gd name="connsiteX5" fmla="*/ 210693 w 956690"/>
              <a:gd name="connsiteY5" fmla="*/ 142113 h 426148"/>
              <a:gd name="connsiteX6" fmla="*/ 248793 w 956690"/>
              <a:gd name="connsiteY6" fmla="*/ 180213 h 426148"/>
              <a:gd name="connsiteX7" fmla="*/ 248793 w 956690"/>
              <a:gd name="connsiteY7" fmla="*/ 281654 h 426148"/>
              <a:gd name="connsiteX8" fmla="*/ 286893 w 956690"/>
              <a:gd name="connsiteY8" fmla="*/ 319754 h 426148"/>
              <a:gd name="connsiteX9" fmla="*/ 299466 w 956690"/>
              <a:gd name="connsiteY9" fmla="*/ 319754 h 426148"/>
              <a:gd name="connsiteX10" fmla="*/ 337566 w 956690"/>
              <a:gd name="connsiteY10" fmla="*/ 281654 h 426148"/>
              <a:gd name="connsiteX11" fmla="*/ 337566 w 956690"/>
              <a:gd name="connsiteY11" fmla="*/ 91154 h 426148"/>
              <a:gd name="connsiteX12" fmla="*/ 375666 w 956690"/>
              <a:gd name="connsiteY12" fmla="*/ 53054 h 426148"/>
              <a:gd name="connsiteX13" fmla="*/ 406051 w 956690"/>
              <a:gd name="connsiteY13" fmla="*/ 53054 h 426148"/>
              <a:gd name="connsiteX14" fmla="*/ 444151 w 956690"/>
              <a:gd name="connsiteY14" fmla="*/ 91154 h 426148"/>
              <a:gd name="connsiteX15" fmla="*/ 444151 w 956690"/>
              <a:gd name="connsiteY15" fmla="*/ 388049 h 426148"/>
              <a:gd name="connsiteX16" fmla="*/ 482251 w 956690"/>
              <a:gd name="connsiteY16" fmla="*/ 426149 h 426148"/>
              <a:gd name="connsiteX17" fmla="*/ 494919 w 956690"/>
              <a:gd name="connsiteY17" fmla="*/ 426149 h 426148"/>
              <a:gd name="connsiteX18" fmla="*/ 533019 w 956690"/>
              <a:gd name="connsiteY18" fmla="*/ 388049 h 426148"/>
              <a:gd name="connsiteX19" fmla="*/ 533019 w 956690"/>
              <a:gd name="connsiteY19" fmla="*/ 38100 h 426148"/>
              <a:gd name="connsiteX20" fmla="*/ 571119 w 956690"/>
              <a:gd name="connsiteY20" fmla="*/ 0 h 426148"/>
              <a:gd name="connsiteX21" fmla="*/ 601504 w 956690"/>
              <a:gd name="connsiteY21" fmla="*/ 0 h 426148"/>
              <a:gd name="connsiteX22" fmla="*/ 639604 w 956690"/>
              <a:gd name="connsiteY22" fmla="*/ 38100 h 426148"/>
              <a:gd name="connsiteX23" fmla="*/ 639604 w 956690"/>
              <a:gd name="connsiteY23" fmla="*/ 157258 h 426148"/>
              <a:gd name="connsiteX24" fmla="*/ 677704 w 956690"/>
              <a:gd name="connsiteY24" fmla="*/ 195358 h 426148"/>
              <a:gd name="connsiteX25" fmla="*/ 690372 w 956690"/>
              <a:gd name="connsiteY25" fmla="*/ 195358 h 426148"/>
              <a:gd name="connsiteX26" fmla="*/ 728472 w 956690"/>
              <a:gd name="connsiteY26" fmla="*/ 157258 h 426148"/>
              <a:gd name="connsiteX27" fmla="*/ 728472 w 956690"/>
              <a:gd name="connsiteY27" fmla="*/ 38100 h 426148"/>
              <a:gd name="connsiteX28" fmla="*/ 766572 w 956690"/>
              <a:gd name="connsiteY28" fmla="*/ 0 h 426148"/>
              <a:gd name="connsiteX29" fmla="*/ 797338 w 956690"/>
              <a:gd name="connsiteY29" fmla="*/ 0 h 426148"/>
              <a:gd name="connsiteX30" fmla="*/ 835438 w 956690"/>
              <a:gd name="connsiteY30" fmla="*/ 38100 h 426148"/>
              <a:gd name="connsiteX31" fmla="*/ 835438 w 956690"/>
              <a:gd name="connsiteY31" fmla="*/ 246126 h 426148"/>
              <a:gd name="connsiteX32" fmla="*/ 873538 w 956690"/>
              <a:gd name="connsiteY32" fmla="*/ 284226 h 426148"/>
              <a:gd name="connsiteX33" fmla="*/ 956691 w 956690"/>
              <a:gd name="connsiteY33" fmla="*/ 284226 h 426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956690" h="426148">
                <a:moveTo>
                  <a:pt x="0" y="319754"/>
                </a:moveTo>
                <a:lnTo>
                  <a:pt x="104108" y="319754"/>
                </a:lnTo>
                <a:cubicBezTo>
                  <a:pt x="125150" y="319754"/>
                  <a:pt x="142208" y="302696"/>
                  <a:pt x="142208" y="281654"/>
                </a:cubicBezTo>
                <a:lnTo>
                  <a:pt x="142208" y="180213"/>
                </a:lnTo>
                <a:cubicBezTo>
                  <a:pt x="142208" y="159171"/>
                  <a:pt x="159266" y="142113"/>
                  <a:pt x="180308" y="142113"/>
                </a:cubicBezTo>
                <a:lnTo>
                  <a:pt x="210693" y="142113"/>
                </a:lnTo>
                <a:cubicBezTo>
                  <a:pt x="231735" y="142113"/>
                  <a:pt x="248793" y="159171"/>
                  <a:pt x="248793" y="180213"/>
                </a:cubicBezTo>
                <a:lnTo>
                  <a:pt x="248793" y="281654"/>
                </a:lnTo>
                <a:cubicBezTo>
                  <a:pt x="248793" y="302696"/>
                  <a:pt x="265851" y="319754"/>
                  <a:pt x="286893" y="319754"/>
                </a:cubicBezTo>
                <a:lnTo>
                  <a:pt x="299466" y="319754"/>
                </a:lnTo>
                <a:cubicBezTo>
                  <a:pt x="320508" y="319754"/>
                  <a:pt x="337566" y="302696"/>
                  <a:pt x="337566" y="281654"/>
                </a:cubicBezTo>
                <a:lnTo>
                  <a:pt x="337566" y="91154"/>
                </a:lnTo>
                <a:cubicBezTo>
                  <a:pt x="337566" y="70112"/>
                  <a:pt x="354624" y="53054"/>
                  <a:pt x="375666" y="53054"/>
                </a:cubicBezTo>
                <a:lnTo>
                  <a:pt x="406051" y="53054"/>
                </a:lnTo>
                <a:cubicBezTo>
                  <a:pt x="427093" y="53054"/>
                  <a:pt x="444151" y="70112"/>
                  <a:pt x="444151" y="91154"/>
                </a:cubicBezTo>
                <a:lnTo>
                  <a:pt x="444151" y="388049"/>
                </a:lnTo>
                <a:cubicBezTo>
                  <a:pt x="444151" y="409091"/>
                  <a:pt x="461209" y="426149"/>
                  <a:pt x="482251" y="426149"/>
                </a:cubicBezTo>
                <a:lnTo>
                  <a:pt x="494919" y="426149"/>
                </a:lnTo>
                <a:cubicBezTo>
                  <a:pt x="515961" y="426149"/>
                  <a:pt x="533019" y="409091"/>
                  <a:pt x="533019" y="388049"/>
                </a:cubicBezTo>
                <a:lnTo>
                  <a:pt x="533019" y="38100"/>
                </a:lnTo>
                <a:cubicBezTo>
                  <a:pt x="533019" y="17058"/>
                  <a:pt x="550077" y="0"/>
                  <a:pt x="571119" y="0"/>
                </a:cubicBezTo>
                <a:lnTo>
                  <a:pt x="601504" y="0"/>
                </a:lnTo>
                <a:cubicBezTo>
                  <a:pt x="622546" y="0"/>
                  <a:pt x="639604" y="17058"/>
                  <a:pt x="639604" y="38100"/>
                </a:cubicBezTo>
                <a:lnTo>
                  <a:pt x="639604" y="157258"/>
                </a:lnTo>
                <a:cubicBezTo>
                  <a:pt x="639604" y="178300"/>
                  <a:pt x="656662" y="195358"/>
                  <a:pt x="677704" y="195358"/>
                </a:cubicBezTo>
                <a:lnTo>
                  <a:pt x="690372" y="195358"/>
                </a:lnTo>
                <a:cubicBezTo>
                  <a:pt x="711414" y="195358"/>
                  <a:pt x="728472" y="178300"/>
                  <a:pt x="728472" y="157258"/>
                </a:cubicBezTo>
                <a:lnTo>
                  <a:pt x="728472" y="38100"/>
                </a:lnTo>
                <a:cubicBezTo>
                  <a:pt x="728472" y="17058"/>
                  <a:pt x="745530" y="0"/>
                  <a:pt x="766572" y="0"/>
                </a:cubicBezTo>
                <a:lnTo>
                  <a:pt x="797338" y="0"/>
                </a:lnTo>
                <a:cubicBezTo>
                  <a:pt x="818380" y="0"/>
                  <a:pt x="835438" y="17058"/>
                  <a:pt x="835438" y="38100"/>
                </a:cubicBezTo>
                <a:lnTo>
                  <a:pt x="835438" y="246126"/>
                </a:lnTo>
                <a:cubicBezTo>
                  <a:pt x="835438" y="267168"/>
                  <a:pt x="852496" y="284226"/>
                  <a:pt x="873538" y="284226"/>
                </a:cubicBezTo>
                <a:lnTo>
                  <a:pt x="956691" y="284226"/>
                </a:lnTo>
              </a:path>
            </a:pathLst>
          </a:custGeom>
          <a:noFill/>
          <a:ln w="12700" cap="flat">
            <a:solidFill>
              <a:srgbClr val="FFFFFF"/>
            </a:solidFill>
            <a:prstDash val="solid"/>
            <a:miter/>
          </a:ln>
        </p:spPr>
        <p:txBody>
          <a:bodyPr rtlCol="0" anchor="ctr"/>
          <a:lstStyle/>
          <a:p>
            <a:endParaRPr lang="en-US" dirty="0"/>
          </a:p>
        </p:txBody>
      </p:sp>
      <p:grpSp>
        <p:nvGrpSpPr>
          <p:cNvPr id="170" name="Group 169">
            <a:extLst>
              <a:ext uri="{FF2B5EF4-FFF2-40B4-BE49-F238E27FC236}">
                <a16:creationId xmlns:a16="http://schemas.microsoft.com/office/drawing/2014/main" id="{DB9F902A-0033-4BEB-AD3B-91A05E0B21FF}"/>
              </a:ext>
            </a:extLst>
          </p:cNvPr>
          <p:cNvGrpSpPr/>
          <p:nvPr/>
        </p:nvGrpSpPr>
        <p:grpSpPr>
          <a:xfrm>
            <a:off x="4628411" y="2071025"/>
            <a:ext cx="270591" cy="216688"/>
            <a:chOff x="8670925" y="2014999"/>
            <a:chExt cx="552653" cy="442563"/>
          </a:xfrm>
          <a:solidFill>
            <a:schemeClr val="bg1"/>
          </a:solidFill>
        </p:grpSpPr>
        <p:sp>
          <p:nvSpPr>
            <p:cNvPr id="167" name="Freeform: Shape 166">
              <a:extLst>
                <a:ext uri="{FF2B5EF4-FFF2-40B4-BE49-F238E27FC236}">
                  <a16:creationId xmlns:a16="http://schemas.microsoft.com/office/drawing/2014/main" id="{E921CFDD-44BE-43ED-B525-E48E039C14EC}"/>
                </a:ext>
              </a:extLst>
            </p:cNvPr>
            <p:cNvSpPr/>
            <p:nvPr/>
          </p:nvSpPr>
          <p:spPr>
            <a:xfrm>
              <a:off x="8670925" y="2014999"/>
              <a:ext cx="413159" cy="302751"/>
            </a:xfrm>
            <a:custGeom>
              <a:avLst/>
              <a:gdLst>
                <a:gd name="connsiteX0" fmla="*/ 21886 w 413159"/>
                <a:gd name="connsiteY0" fmla="*/ 0 h 302751"/>
                <a:gd name="connsiteX1" fmla="*/ 391273 w 413159"/>
                <a:gd name="connsiteY1" fmla="*/ 0 h 302751"/>
                <a:gd name="connsiteX2" fmla="*/ 413159 w 413159"/>
                <a:gd name="connsiteY2" fmla="*/ 21886 h 302751"/>
                <a:gd name="connsiteX3" fmla="*/ 413159 w 413159"/>
                <a:gd name="connsiteY3" fmla="*/ 280865 h 302751"/>
                <a:gd name="connsiteX4" fmla="*/ 391273 w 413159"/>
                <a:gd name="connsiteY4" fmla="*/ 302751 h 302751"/>
                <a:gd name="connsiteX5" fmla="*/ 21886 w 413159"/>
                <a:gd name="connsiteY5" fmla="*/ 302751 h 302751"/>
                <a:gd name="connsiteX6" fmla="*/ 0 w 413159"/>
                <a:gd name="connsiteY6" fmla="*/ 280865 h 302751"/>
                <a:gd name="connsiteX7" fmla="*/ 0 w 413159"/>
                <a:gd name="connsiteY7" fmla="*/ 21886 h 302751"/>
                <a:gd name="connsiteX8" fmla="*/ 21886 w 413159"/>
                <a:gd name="connsiteY8" fmla="*/ 0 h 302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3159" h="302751">
                  <a:moveTo>
                    <a:pt x="21886" y="0"/>
                  </a:moveTo>
                  <a:lnTo>
                    <a:pt x="391273" y="0"/>
                  </a:lnTo>
                  <a:cubicBezTo>
                    <a:pt x="403360" y="0"/>
                    <a:pt x="413159" y="9799"/>
                    <a:pt x="413159" y="21886"/>
                  </a:cubicBezTo>
                  <a:lnTo>
                    <a:pt x="413159" y="280865"/>
                  </a:lnTo>
                  <a:cubicBezTo>
                    <a:pt x="413159" y="292952"/>
                    <a:pt x="403360" y="302751"/>
                    <a:pt x="391273" y="302751"/>
                  </a:cubicBezTo>
                  <a:lnTo>
                    <a:pt x="21886" y="302751"/>
                  </a:lnTo>
                  <a:cubicBezTo>
                    <a:pt x="9799" y="302751"/>
                    <a:pt x="0" y="292952"/>
                    <a:pt x="0" y="280865"/>
                  </a:cubicBezTo>
                  <a:lnTo>
                    <a:pt x="0" y="21886"/>
                  </a:lnTo>
                  <a:cubicBezTo>
                    <a:pt x="0" y="9799"/>
                    <a:pt x="9799" y="0"/>
                    <a:pt x="21886" y="0"/>
                  </a:cubicBezTo>
                  <a:close/>
                </a:path>
              </a:pathLst>
            </a:custGeom>
            <a:grpFill/>
            <a:ln w="12700" cap="flat">
              <a:solidFill>
                <a:srgbClr val="FFFFFF"/>
              </a:solidFill>
              <a:prstDash val="solid"/>
              <a:miter/>
            </a:ln>
          </p:spPr>
          <p:txBody>
            <a:bodyPr rtlCol="0" anchor="ctr"/>
            <a:lstStyle/>
            <a:p>
              <a:endParaRPr lang="en-US" dirty="0" err="1">
                <a:solidFill>
                  <a:schemeClr val="tx1"/>
                </a:solidFill>
              </a:endParaRPr>
            </a:p>
          </p:txBody>
        </p:sp>
        <p:sp>
          <p:nvSpPr>
            <p:cNvPr id="168" name="Freeform: Shape 167">
              <a:extLst>
                <a:ext uri="{FF2B5EF4-FFF2-40B4-BE49-F238E27FC236}">
                  <a16:creationId xmlns:a16="http://schemas.microsoft.com/office/drawing/2014/main" id="{53A7D968-650E-4D30-A6B9-5FA974517FF7}"/>
                </a:ext>
              </a:extLst>
            </p:cNvPr>
            <p:cNvSpPr/>
            <p:nvPr/>
          </p:nvSpPr>
          <p:spPr>
            <a:xfrm>
              <a:off x="8740672" y="2084905"/>
              <a:ext cx="413159" cy="302751"/>
            </a:xfrm>
            <a:custGeom>
              <a:avLst/>
              <a:gdLst>
                <a:gd name="connsiteX0" fmla="*/ 21886 w 413159"/>
                <a:gd name="connsiteY0" fmla="*/ 0 h 302751"/>
                <a:gd name="connsiteX1" fmla="*/ 391273 w 413159"/>
                <a:gd name="connsiteY1" fmla="*/ 0 h 302751"/>
                <a:gd name="connsiteX2" fmla="*/ 413159 w 413159"/>
                <a:gd name="connsiteY2" fmla="*/ 21886 h 302751"/>
                <a:gd name="connsiteX3" fmla="*/ 413159 w 413159"/>
                <a:gd name="connsiteY3" fmla="*/ 280865 h 302751"/>
                <a:gd name="connsiteX4" fmla="*/ 391273 w 413159"/>
                <a:gd name="connsiteY4" fmla="*/ 302751 h 302751"/>
                <a:gd name="connsiteX5" fmla="*/ 21886 w 413159"/>
                <a:gd name="connsiteY5" fmla="*/ 302751 h 302751"/>
                <a:gd name="connsiteX6" fmla="*/ 0 w 413159"/>
                <a:gd name="connsiteY6" fmla="*/ 280865 h 302751"/>
                <a:gd name="connsiteX7" fmla="*/ 0 w 413159"/>
                <a:gd name="connsiteY7" fmla="*/ 21886 h 302751"/>
                <a:gd name="connsiteX8" fmla="*/ 21886 w 413159"/>
                <a:gd name="connsiteY8" fmla="*/ 0 h 302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3159" h="302751">
                  <a:moveTo>
                    <a:pt x="21886" y="0"/>
                  </a:moveTo>
                  <a:lnTo>
                    <a:pt x="391273" y="0"/>
                  </a:lnTo>
                  <a:cubicBezTo>
                    <a:pt x="403360" y="0"/>
                    <a:pt x="413159" y="9799"/>
                    <a:pt x="413159" y="21886"/>
                  </a:cubicBezTo>
                  <a:lnTo>
                    <a:pt x="413159" y="280865"/>
                  </a:lnTo>
                  <a:cubicBezTo>
                    <a:pt x="413159" y="292952"/>
                    <a:pt x="403360" y="302751"/>
                    <a:pt x="391273" y="302751"/>
                  </a:cubicBezTo>
                  <a:lnTo>
                    <a:pt x="21886" y="302751"/>
                  </a:lnTo>
                  <a:cubicBezTo>
                    <a:pt x="9799" y="302751"/>
                    <a:pt x="0" y="292952"/>
                    <a:pt x="0" y="280865"/>
                  </a:cubicBezTo>
                  <a:lnTo>
                    <a:pt x="0" y="21886"/>
                  </a:lnTo>
                  <a:cubicBezTo>
                    <a:pt x="0" y="9799"/>
                    <a:pt x="9799" y="0"/>
                    <a:pt x="21886" y="0"/>
                  </a:cubicBezTo>
                  <a:close/>
                </a:path>
              </a:pathLst>
            </a:custGeom>
            <a:grpFill/>
            <a:ln w="12700" cap="flat">
              <a:solidFill>
                <a:srgbClr val="FFFFFF"/>
              </a:solidFill>
              <a:prstDash val="solid"/>
              <a:miter/>
            </a:ln>
          </p:spPr>
          <p:txBody>
            <a:bodyPr rtlCol="0" anchor="ctr"/>
            <a:lstStyle/>
            <a:p>
              <a:endParaRPr lang="en-US" dirty="0" err="1">
                <a:solidFill>
                  <a:schemeClr val="tx1"/>
                </a:solidFill>
              </a:endParaRPr>
            </a:p>
          </p:txBody>
        </p:sp>
        <p:sp>
          <p:nvSpPr>
            <p:cNvPr id="169" name="Freeform: Shape 168">
              <a:extLst>
                <a:ext uri="{FF2B5EF4-FFF2-40B4-BE49-F238E27FC236}">
                  <a16:creationId xmlns:a16="http://schemas.microsoft.com/office/drawing/2014/main" id="{33C909CD-B51A-477E-9459-B6AEA2B92061}"/>
                </a:ext>
              </a:extLst>
            </p:cNvPr>
            <p:cNvSpPr/>
            <p:nvPr/>
          </p:nvSpPr>
          <p:spPr>
            <a:xfrm>
              <a:off x="8810419" y="2154811"/>
              <a:ext cx="413159" cy="302751"/>
            </a:xfrm>
            <a:custGeom>
              <a:avLst/>
              <a:gdLst>
                <a:gd name="connsiteX0" fmla="*/ 21886 w 413159"/>
                <a:gd name="connsiteY0" fmla="*/ 0 h 302751"/>
                <a:gd name="connsiteX1" fmla="*/ 391273 w 413159"/>
                <a:gd name="connsiteY1" fmla="*/ 0 h 302751"/>
                <a:gd name="connsiteX2" fmla="*/ 413159 w 413159"/>
                <a:gd name="connsiteY2" fmla="*/ 21886 h 302751"/>
                <a:gd name="connsiteX3" fmla="*/ 413159 w 413159"/>
                <a:gd name="connsiteY3" fmla="*/ 280865 h 302751"/>
                <a:gd name="connsiteX4" fmla="*/ 391273 w 413159"/>
                <a:gd name="connsiteY4" fmla="*/ 302751 h 302751"/>
                <a:gd name="connsiteX5" fmla="*/ 21886 w 413159"/>
                <a:gd name="connsiteY5" fmla="*/ 302751 h 302751"/>
                <a:gd name="connsiteX6" fmla="*/ 0 w 413159"/>
                <a:gd name="connsiteY6" fmla="*/ 280865 h 302751"/>
                <a:gd name="connsiteX7" fmla="*/ 0 w 413159"/>
                <a:gd name="connsiteY7" fmla="*/ 21886 h 302751"/>
                <a:gd name="connsiteX8" fmla="*/ 21886 w 413159"/>
                <a:gd name="connsiteY8" fmla="*/ 0 h 302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3159" h="302751">
                  <a:moveTo>
                    <a:pt x="21886" y="0"/>
                  </a:moveTo>
                  <a:lnTo>
                    <a:pt x="391273" y="0"/>
                  </a:lnTo>
                  <a:cubicBezTo>
                    <a:pt x="403360" y="0"/>
                    <a:pt x="413159" y="9799"/>
                    <a:pt x="413159" y="21886"/>
                  </a:cubicBezTo>
                  <a:lnTo>
                    <a:pt x="413159" y="280865"/>
                  </a:lnTo>
                  <a:cubicBezTo>
                    <a:pt x="413159" y="292952"/>
                    <a:pt x="403360" y="302751"/>
                    <a:pt x="391273" y="302751"/>
                  </a:cubicBezTo>
                  <a:lnTo>
                    <a:pt x="21886" y="302751"/>
                  </a:lnTo>
                  <a:cubicBezTo>
                    <a:pt x="9799" y="302751"/>
                    <a:pt x="0" y="292952"/>
                    <a:pt x="0" y="280865"/>
                  </a:cubicBezTo>
                  <a:lnTo>
                    <a:pt x="0" y="21886"/>
                  </a:lnTo>
                  <a:cubicBezTo>
                    <a:pt x="0" y="9799"/>
                    <a:pt x="9799" y="0"/>
                    <a:pt x="21886" y="0"/>
                  </a:cubicBezTo>
                  <a:close/>
                </a:path>
              </a:pathLst>
            </a:custGeom>
            <a:grpFill/>
            <a:ln w="12700" cap="flat">
              <a:solidFill>
                <a:srgbClr val="FFFFFF"/>
              </a:solidFill>
              <a:prstDash val="solid"/>
              <a:miter/>
            </a:ln>
          </p:spPr>
          <p:txBody>
            <a:bodyPr rtlCol="0" anchor="ctr"/>
            <a:lstStyle/>
            <a:p>
              <a:endParaRPr lang="en-US" dirty="0" err="1">
                <a:solidFill>
                  <a:schemeClr val="tx1"/>
                </a:solidFill>
              </a:endParaRPr>
            </a:p>
          </p:txBody>
        </p:sp>
      </p:grpSp>
      <p:grpSp>
        <p:nvGrpSpPr>
          <p:cNvPr id="185" name="Group 184">
            <a:extLst>
              <a:ext uri="{FF2B5EF4-FFF2-40B4-BE49-F238E27FC236}">
                <a16:creationId xmlns:a16="http://schemas.microsoft.com/office/drawing/2014/main" id="{0446947A-FD9B-405C-9B2F-B78EAFAB5B81}"/>
              </a:ext>
            </a:extLst>
          </p:cNvPr>
          <p:cNvGrpSpPr/>
          <p:nvPr/>
        </p:nvGrpSpPr>
        <p:grpSpPr>
          <a:xfrm>
            <a:off x="7432364" y="1837939"/>
            <a:ext cx="270591" cy="216688"/>
            <a:chOff x="8670925" y="2014999"/>
            <a:chExt cx="552653" cy="442563"/>
          </a:xfrm>
          <a:solidFill>
            <a:schemeClr val="bg1"/>
          </a:solidFill>
        </p:grpSpPr>
        <p:sp>
          <p:nvSpPr>
            <p:cNvPr id="186" name="Freeform: Shape 185">
              <a:extLst>
                <a:ext uri="{FF2B5EF4-FFF2-40B4-BE49-F238E27FC236}">
                  <a16:creationId xmlns:a16="http://schemas.microsoft.com/office/drawing/2014/main" id="{DDCDA250-9F59-49B4-809F-159E19579A3E}"/>
                </a:ext>
              </a:extLst>
            </p:cNvPr>
            <p:cNvSpPr/>
            <p:nvPr/>
          </p:nvSpPr>
          <p:spPr>
            <a:xfrm>
              <a:off x="8670925" y="2014999"/>
              <a:ext cx="413159" cy="302751"/>
            </a:xfrm>
            <a:custGeom>
              <a:avLst/>
              <a:gdLst>
                <a:gd name="connsiteX0" fmla="*/ 21886 w 413159"/>
                <a:gd name="connsiteY0" fmla="*/ 0 h 302751"/>
                <a:gd name="connsiteX1" fmla="*/ 391273 w 413159"/>
                <a:gd name="connsiteY1" fmla="*/ 0 h 302751"/>
                <a:gd name="connsiteX2" fmla="*/ 413159 w 413159"/>
                <a:gd name="connsiteY2" fmla="*/ 21886 h 302751"/>
                <a:gd name="connsiteX3" fmla="*/ 413159 w 413159"/>
                <a:gd name="connsiteY3" fmla="*/ 280865 h 302751"/>
                <a:gd name="connsiteX4" fmla="*/ 391273 w 413159"/>
                <a:gd name="connsiteY4" fmla="*/ 302751 h 302751"/>
                <a:gd name="connsiteX5" fmla="*/ 21886 w 413159"/>
                <a:gd name="connsiteY5" fmla="*/ 302751 h 302751"/>
                <a:gd name="connsiteX6" fmla="*/ 0 w 413159"/>
                <a:gd name="connsiteY6" fmla="*/ 280865 h 302751"/>
                <a:gd name="connsiteX7" fmla="*/ 0 w 413159"/>
                <a:gd name="connsiteY7" fmla="*/ 21886 h 302751"/>
                <a:gd name="connsiteX8" fmla="*/ 21886 w 413159"/>
                <a:gd name="connsiteY8" fmla="*/ 0 h 302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3159" h="302751">
                  <a:moveTo>
                    <a:pt x="21886" y="0"/>
                  </a:moveTo>
                  <a:lnTo>
                    <a:pt x="391273" y="0"/>
                  </a:lnTo>
                  <a:cubicBezTo>
                    <a:pt x="403360" y="0"/>
                    <a:pt x="413159" y="9799"/>
                    <a:pt x="413159" y="21886"/>
                  </a:cubicBezTo>
                  <a:lnTo>
                    <a:pt x="413159" y="280865"/>
                  </a:lnTo>
                  <a:cubicBezTo>
                    <a:pt x="413159" y="292952"/>
                    <a:pt x="403360" y="302751"/>
                    <a:pt x="391273" y="302751"/>
                  </a:cubicBezTo>
                  <a:lnTo>
                    <a:pt x="21886" y="302751"/>
                  </a:lnTo>
                  <a:cubicBezTo>
                    <a:pt x="9799" y="302751"/>
                    <a:pt x="0" y="292952"/>
                    <a:pt x="0" y="280865"/>
                  </a:cubicBezTo>
                  <a:lnTo>
                    <a:pt x="0" y="21886"/>
                  </a:lnTo>
                  <a:cubicBezTo>
                    <a:pt x="0" y="9799"/>
                    <a:pt x="9799" y="0"/>
                    <a:pt x="21886" y="0"/>
                  </a:cubicBezTo>
                  <a:close/>
                </a:path>
              </a:pathLst>
            </a:custGeom>
            <a:grpFill/>
            <a:ln w="12700" cap="flat">
              <a:solidFill>
                <a:srgbClr val="FFFFFF"/>
              </a:solidFill>
              <a:prstDash val="solid"/>
              <a:miter/>
            </a:ln>
          </p:spPr>
          <p:txBody>
            <a:bodyPr rtlCol="0" anchor="ctr"/>
            <a:lstStyle/>
            <a:p>
              <a:endParaRPr lang="en-US" dirty="0" err="1">
                <a:solidFill>
                  <a:schemeClr val="tx1"/>
                </a:solidFill>
              </a:endParaRPr>
            </a:p>
          </p:txBody>
        </p:sp>
        <p:sp>
          <p:nvSpPr>
            <p:cNvPr id="187" name="Freeform: Shape 186">
              <a:extLst>
                <a:ext uri="{FF2B5EF4-FFF2-40B4-BE49-F238E27FC236}">
                  <a16:creationId xmlns:a16="http://schemas.microsoft.com/office/drawing/2014/main" id="{5C2AEF03-48C5-42BD-B562-40478A8B492F}"/>
                </a:ext>
              </a:extLst>
            </p:cNvPr>
            <p:cNvSpPr/>
            <p:nvPr/>
          </p:nvSpPr>
          <p:spPr>
            <a:xfrm>
              <a:off x="8740672" y="2084905"/>
              <a:ext cx="413159" cy="302751"/>
            </a:xfrm>
            <a:custGeom>
              <a:avLst/>
              <a:gdLst>
                <a:gd name="connsiteX0" fmla="*/ 21886 w 413159"/>
                <a:gd name="connsiteY0" fmla="*/ 0 h 302751"/>
                <a:gd name="connsiteX1" fmla="*/ 391273 w 413159"/>
                <a:gd name="connsiteY1" fmla="*/ 0 h 302751"/>
                <a:gd name="connsiteX2" fmla="*/ 413159 w 413159"/>
                <a:gd name="connsiteY2" fmla="*/ 21886 h 302751"/>
                <a:gd name="connsiteX3" fmla="*/ 413159 w 413159"/>
                <a:gd name="connsiteY3" fmla="*/ 280865 h 302751"/>
                <a:gd name="connsiteX4" fmla="*/ 391273 w 413159"/>
                <a:gd name="connsiteY4" fmla="*/ 302751 h 302751"/>
                <a:gd name="connsiteX5" fmla="*/ 21886 w 413159"/>
                <a:gd name="connsiteY5" fmla="*/ 302751 h 302751"/>
                <a:gd name="connsiteX6" fmla="*/ 0 w 413159"/>
                <a:gd name="connsiteY6" fmla="*/ 280865 h 302751"/>
                <a:gd name="connsiteX7" fmla="*/ 0 w 413159"/>
                <a:gd name="connsiteY7" fmla="*/ 21886 h 302751"/>
                <a:gd name="connsiteX8" fmla="*/ 21886 w 413159"/>
                <a:gd name="connsiteY8" fmla="*/ 0 h 302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3159" h="302751">
                  <a:moveTo>
                    <a:pt x="21886" y="0"/>
                  </a:moveTo>
                  <a:lnTo>
                    <a:pt x="391273" y="0"/>
                  </a:lnTo>
                  <a:cubicBezTo>
                    <a:pt x="403360" y="0"/>
                    <a:pt x="413159" y="9799"/>
                    <a:pt x="413159" y="21886"/>
                  </a:cubicBezTo>
                  <a:lnTo>
                    <a:pt x="413159" y="280865"/>
                  </a:lnTo>
                  <a:cubicBezTo>
                    <a:pt x="413159" y="292952"/>
                    <a:pt x="403360" y="302751"/>
                    <a:pt x="391273" y="302751"/>
                  </a:cubicBezTo>
                  <a:lnTo>
                    <a:pt x="21886" y="302751"/>
                  </a:lnTo>
                  <a:cubicBezTo>
                    <a:pt x="9799" y="302751"/>
                    <a:pt x="0" y="292952"/>
                    <a:pt x="0" y="280865"/>
                  </a:cubicBezTo>
                  <a:lnTo>
                    <a:pt x="0" y="21886"/>
                  </a:lnTo>
                  <a:cubicBezTo>
                    <a:pt x="0" y="9799"/>
                    <a:pt x="9799" y="0"/>
                    <a:pt x="21886" y="0"/>
                  </a:cubicBezTo>
                  <a:close/>
                </a:path>
              </a:pathLst>
            </a:custGeom>
            <a:grpFill/>
            <a:ln w="12700" cap="flat">
              <a:solidFill>
                <a:srgbClr val="FFFFFF"/>
              </a:solidFill>
              <a:prstDash val="solid"/>
              <a:miter/>
            </a:ln>
          </p:spPr>
          <p:txBody>
            <a:bodyPr rtlCol="0" anchor="ctr"/>
            <a:lstStyle/>
            <a:p>
              <a:endParaRPr lang="en-US" dirty="0" err="1">
                <a:solidFill>
                  <a:schemeClr val="tx1"/>
                </a:solidFill>
              </a:endParaRPr>
            </a:p>
          </p:txBody>
        </p:sp>
        <p:sp>
          <p:nvSpPr>
            <p:cNvPr id="188" name="Freeform: Shape 187">
              <a:extLst>
                <a:ext uri="{FF2B5EF4-FFF2-40B4-BE49-F238E27FC236}">
                  <a16:creationId xmlns:a16="http://schemas.microsoft.com/office/drawing/2014/main" id="{B399AB29-8807-4B7F-A389-4F529089EFD2}"/>
                </a:ext>
              </a:extLst>
            </p:cNvPr>
            <p:cNvSpPr/>
            <p:nvPr/>
          </p:nvSpPr>
          <p:spPr>
            <a:xfrm>
              <a:off x="8810419" y="2154811"/>
              <a:ext cx="413159" cy="302751"/>
            </a:xfrm>
            <a:custGeom>
              <a:avLst/>
              <a:gdLst>
                <a:gd name="connsiteX0" fmla="*/ 21886 w 413159"/>
                <a:gd name="connsiteY0" fmla="*/ 0 h 302751"/>
                <a:gd name="connsiteX1" fmla="*/ 391273 w 413159"/>
                <a:gd name="connsiteY1" fmla="*/ 0 h 302751"/>
                <a:gd name="connsiteX2" fmla="*/ 413159 w 413159"/>
                <a:gd name="connsiteY2" fmla="*/ 21886 h 302751"/>
                <a:gd name="connsiteX3" fmla="*/ 413159 w 413159"/>
                <a:gd name="connsiteY3" fmla="*/ 280865 h 302751"/>
                <a:gd name="connsiteX4" fmla="*/ 391273 w 413159"/>
                <a:gd name="connsiteY4" fmla="*/ 302751 h 302751"/>
                <a:gd name="connsiteX5" fmla="*/ 21886 w 413159"/>
                <a:gd name="connsiteY5" fmla="*/ 302751 h 302751"/>
                <a:gd name="connsiteX6" fmla="*/ 0 w 413159"/>
                <a:gd name="connsiteY6" fmla="*/ 280865 h 302751"/>
                <a:gd name="connsiteX7" fmla="*/ 0 w 413159"/>
                <a:gd name="connsiteY7" fmla="*/ 21886 h 302751"/>
                <a:gd name="connsiteX8" fmla="*/ 21886 w 413159"/>
                <a:gd name="connsiteY8" fmla="*/ 0 h 302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3159" h="302751">
                  <a:moveTo>
                    <a:pt x="21886" y="0"/>
                  </a:moveTo>
                  <a:lnTo>
                    <a:pt x="391273" y="0"/>
                  </a:lnTo>
                  <a:cubicBezTo>
                    <a:pt x="403360" y="0"/>
                    <a:pt x="413159" y="9799"/>
                    <a:pt x="413159" y="21886"/>
                  </a:cubicBezTo>
                  <a:lnTo>
                    <a:pt x="413159" y="280865"/>
                  </a:lnTo>
                  <a:cubicBezTo>
                    <a:pt x="413159" y="292952"/>
                    <a:pt x="403360" y="302751"/>
                    <a:pt x="391273" y="302751"/>
                  </a:cubicBezTo>
                  <a:lnTo>
                    <a:pt x="21886" y="302751"/>
                  </a:lnTo>
                  <a:cubicBezTo>
                    <a:pt x="9799" y="302751"/>
                    <a:pt x="0" y="292952"/>
                    <a:pt x="0" y="280865"/>
                  </a:cubicBezTo>
                  <a:lnTo>
                    <a:pt x="0" y="21886"/>
                  </a:lnTo>
                  <a:cubicBezTo>
                    <a:pt x="0" y="9799"/>
                    <a:pt x="9799" y="0"/>
                    <a:pt x="21886" y="0"/>
                  </a:cubicBezTo>
                  <a:close/>
                </a:path>
              </a:pathLst>
            </a:custGeom>
            <a:grpFill/>
            <a:ln w="12700" cap="flat">
              <a:solidFill>
                <a:srgbClr val="FFFFFF"/>
              </a:solidFill>
              <a:prstDash val="solid"/>
              <a:miter/>
            </a:ln>
          </p:spPr>
          <p:txBody>
            <a:bodyPr rtlCol="0" anchor="ctr"/>
            <a:lstStyle/>
            <a:p>
              <a:endParaRPr lang="en-US" dirty="0" err="1">
                <a:solidFill>
                  <a:schemeClr val="tx1"/>
                </a:solidFill>
              </a:endParaRPr>
            </a:p>
          </p:txBody>
        </p:sp>
      </p:grpSp>
      <p:grpSp>
        <p:nvGrpSpPr>
          <p:cNvPr id="201" name="Group 200">
            <a:extLst>
              <a:ext uri="{FF2B5EF4-FFF2-40B4-BE49-F238E27FC236}">
                <a16:creationId xmlns:a16="http://schemas.microsoft.com/office/drawing/2014/main" id="{DB8A8FAF-325B-41C6-9109-630F5D9955A1}"/>
              </a:ext>
            </a:extLst>
          </p:cNvPr>
          <p:cNvGrpSpPr/>
          <p:nvPr/>
        </p:nvGrpSpPr>
        <p:grpSpPr>
          <a:xfrm>
            <a:off x="6012599" y="1592337"/>
            <a:ext cx="287507" cy="215433"/>
            <a:chOff x="3240260" y="3708281"/>
            <a:chExt cx="1170826" cy="877318"/>
          </a:xfrm>
        </p:grpSpPr>
        <p:sp>
          <p:nvSpPr>
            <p:cNvPr id="190" name="Freeform: Shape 189">
              <a:extLst>
                <a:ext uri="{FF2B5EF4-FFF2-40B4-BE49-F238E27FC236}">
                  <a16:creationId xmlns:a16="http://schemas.microsoft.com/office/drawing/2014/main" id="{6DD7546F-DA8D-4A3F-9CC9-4E2744C21678}"/>
                </a:ext>
              </a:extLst>
            </p:cNvPr>
            <p:cNvSpPr/>
            <p:nvPr/>
          </p:nvSpPr>
          <p:spPr>
            <a:xfrm>
              <a:off x="3455980" y="3863857"/>
              <a:ext cx="24057" cy="721742"/>
            </a:xfrm>
            <a:custGeom>
              <a:avLst/>
              <a:gdLst>
                <a:gd name="connsiteX0" fmla="*/ 5793 w 9655"/>
                <a:gd name="connsiteY0" fmla="*/ 286120 h 289660"/>
                <a:gd name="connsiteX1" fmla="*/ 4828 w 9655"/>
                <a:gd name="connsiteY1" fmla="*/ 4828 h 289660"/>
              </a:gdLst>
              <a:ahLst/>
              <a:cxnLst>
                <a:cxn ang="0">
                  <a:pos x="connsiteX0" y="connsiteY0"/>
                </a:cxn>
                <a:cxn ang="0">
                  <a:pos x="connsiteX1" y="connsiteY1"/>
                </a:cxn>
              </a:cxnLst>
              <a:rect l="l" t="t" r="r" b="b"/>
              <a:pathLst>
                <a:path w="9655" h="289660">
                  <a:moveTo>
                    <a:pt x="5793" y="286120"/>
                  </a:moveTo>
                  <a:lnTo>
                    <a:pt x="4828" y="4828"/>
                  </a:lnTo>
                </a:path>
              </a:pathLst>
            </a:custGeom>
            <a:ln w="12700" cap="flat">
              <a:solidFill>
                <a:srgbClr val="FFFFFF"/>
              </a:solidFill>
              <a:prstDash val="solid"/>
              <a:round/>
            </a:ln>
          </p:spPr>
          <p:txBody>
            <a:bodyPr rtlCol="0" anchor="ctr"/>
            <a:lstStyle/>
            <a:p>
              <a:endParaRPr lang="en-US" dirty="0"/>
            </a:p>
          </p:txBody>
        </p:sp>
        <p:sp>
          <p:nvSpPr>
            <p:cNvPr id="191" name="Freeform: Shape 190">
              <a:extLst>
                <a:ext uri="{FF2B5EF4-FFF2-40B4-BE49-F238E27FC236}">
                  <a16:creationId xmlns:a16="http://schemas.microsoft.com/office/drawing/2014/main" id="{6155F6E1-13F6-4A4D-88D4-8C78539EC1FA}"/>
                </a:ext>
              </a:extLst>
            </p:cNvPr>
            <p:cNvSpPr/>
            <p:nvPr/>
          </p:nvSpPr>
          <p:spPr>
            <a:xfrm>
              <a:off x="3295593" y="3754794"/>
              <a:ext cx="88213" cy="88213"/>
            </a:xfrm>
            <a:custGeom>
              <a:avLst/>
              <a:gdLst>
                <a:gd name="connsiteX0" fmla="*/ 30575 w 35402"/>
                <a:gd name="connsiteY0" fmla="*/ 17701 h 35402"/>
                <a:gd name="connsiteX1" fmla="*/ 17701 w 35402"/>
                <a:gd name="connsiteY1" fmla="*/ 30575 h 35402"/>
                <a:gd name="connsiteX2" fmla="*/ 4828 w 35402"/>
                <a:gd name="connsiteY2" fmla="*/ 17701 h 35402"/>
                <a:gd name="connsiteX3" fmla="*/ 17701 w 35402"/>
                <a:gd name="connsiteY3" fmla="*/ 4828 h 35402"/>
                <a:gd name="connsiteX4" fmla="*/ 30575 w 35402"/>
                <a:gd name="connsiteY4" fmla="*/ 17701 h 35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402" h="35402">
                  <a:moveTo>
                    <a:pt x="30575" y="17701"/>
                  </a:moveTo>
                  <a:cubicBezTo>
                    <a:pt x="30575" y="24811"/>
                    <a:pt x="24811" y="30575"/>
                    <a:pt x="17701" y="30575"/>
                  </a:cubicBezTo>
                  <a:cubicBezTo>
                    <a:pt x="10591" y="30575"/>
                    <a:pt x="4828" y="24811"/>
                    <a:pt x="4828" y="17701"/>
                  </a:cubicBezTo>
                  <a:cubicBezTo>
                    <a:pt x="4828" y="10591"/>
                    <a:pt x="10591" y="4828"/>
                    <a:pt x="17701" y="4828"/>
                  </a:cubicBezTo>
                  <a:cubicBezTo>
                    <a:pt x="24811" y="4828"/>
                    <a:pt x="30575" y="10591"/>
                    <a:pt x="30575" y="17701"/>
                  </a:cubicBezTo>
                  <a:close/>
                </a:path>
              </a:pathLst>
            </a:custGeom>
            <a:noFill/>
            <a:ln w="12700" cap="flat">
              <a:solidFill>
                <a:srgbClr val="FFFFFF"/>
              </a:solidFill>
              <a:prstDash val="solid"/>
              <a:miter/>
            </a:ln>
          </p:spPr>
          <p:txBody>
            <a:bodyPr rtlCol="0" anchor="ctr"/>
            <a:lstStyle/>
            <a:p>
              <a:endParaRPr lang="en-US" dirty="0"/>
            </a:p>
          </p:txBody>
        </p:sp>
        <p:sp>
          <p:nvSpPr>
            <p:cNvPr id="192" name="Freeform: Shape 191">
              <a:extLst>
                <a:ext uri="{FF2B5EF4-FFF2-40B4-BE49-F238E27FC236}">
                  <a16:creationId xmlns:a16="http://schemas.microsoft.com/office/drawing/2014/main" id="{0584FC1A-9F5D-46C3-B22A-34F4969640DC}"/>
                </a:ext>
              </a:extLst>
            </p:cNvPr>
            <p:cNvSpPr/>
            <p:nvPr/>
          </p:nvSpPr>
          <p:spPr>
            <a:xfrm>
              <a:off x="3391827" y="3754794"/>
              <a:ext cx="88213" cy="88213"/>
            </a:xfrm>
            <a:custGeom>
              <a:avLst/>
              <a:gdLst>
                <a:gd name="connsiteX0" fmla="*/ 30575 w 35402"/>
                <a:gd name="connsiteY0" fmla="*/ 17701 h 35402"/>
                <a:gd name="connsiteX1" fmla="*/ 17701 w 35402"/>
                <a:gd name="connsiteY1" fmla="*/ 30575 h 35402"/>
                <a:gd name="connsiteX2" fmla="*/ 4828 w 35402"/>
                <a:gd name="connsiteY2" fmla="*/ 17701 h 35402"/>
                <a:gd name="connsiteX3" fmla="*/ 17701 w 35402"/>
                <a:gd name="connsiteY3" fmla="*/ 4828 h 35402"/>
                <a:gd name="connsiteX4" fmla="*/ 30575 w 35402"/>
                <a:gd name="connsiteY4" fmla="*/ 17701 h 35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402" h="35402">
                  <a:moveTo>
                    <a:pt x="30575" y="17701"/>
                  </a:moveTo>
                  <a:cubicBezTo>
                    <a:pt x="30575" y="24811"/>
                    <a:pt x="24811" y="30575"/>
                    <a:pt x="17701" y="30575"/>
                  </a:cubicBezTo>
                  <a:cubicBezTo>
                    <a:pt x="10591" y="30575"/>
                    <a:pt x="4828" y="24811"/>
                    <a:pt x="4828" y="17701"/>
                  </a:cubicBezTo>
                  <a:cubicBezTo>
                    <a:pt x="4828" y="10591"/>
                    <a:pt x="10591" y="4828"/>
                    <a:pt x="17701" y="4828"/>
                  </a:cubicBezTo>
                  <a:cubicBezTo>
                    <a:pt x="24811" y="4828"/>
                    <a:pt x="30575" y="10591"/>
                    <a:pt x="30575" y="17701"/>
                  </a:cubicBezTo>
                  <a:close/>
                </a:path>
              </a:pathLst>
            </a:custGeom>
            <a:noFill/>
            <a:ln w="12700" cap="flat">
              <a:solidFill>
                <a:srgbClr val="FFFFFF"/>
              </a:solidFill>
              <a:prstDash val="solid"/>
              <a:miter/>
            </a:ln>
          </p:spPr>
          <p:txBody>
            <a:bodyPr rtlCol="0" anchor="ctr"/>
            <a:lstStyle/>
            <a:p>
              <a:endParaRPr lang="en-US" dirty="0"/>
            </a:p>
          </p:txBody>
        </p:sp>
        <p:sp>
          <p:nvSpPr>
            <p:cNvPr id="193" name="Freeform: Shape 192">
              <a:extLst>
                <a:ext uri="{FF2B5EF4-FFF2-40B4-BE49-F238E27FC236}">
                  <a16:creationId xmlns:a16="http://schemas.microsoft.com/office/drawing/2014/main" id="{5A14DB2F-A1E6-4E48-884A-B8B0D8B96DCA}"/>
                </a:ext>
              </a:extLst>
            </p:cNvPr>
            <p:cNvSpPr/>
            <p:nvPr/>
          </p:nvSpPr>
          <p:spPr>
            <a:xfrm>
              <a:off x="3488058" y="3754794"/>
              <a:ext cx="88213" cy="88213"/>
            </a:xfrm>
            <a:custGeom>
              <a:avLst/>
              <a:gdLst>
                <a:gd name="connsiteX0" fmla="*/ 30575 w 35402"/>
                <a:gd name="connsiteY0" fmla="*/ 17701 h 35402"/>
                <a:gd name="connsiteX1" fmla="*/ 17701 w 35402"/>
                <a:gd name="connsiteY1" fmla="*/ 30575 h 35402"/>
                <a:gd name="connsiteX2" fmla="*/ 4828 w 35402"/>
                <a:gd name="connsiteY2" fmla="*/ 17701 h 35402"/>
                <a:gd name="connsiteX3" fmla="*/ 17701 w 35402"/>
                <a:gd name="connsiteY3" fmla="*/ 4828 h 35402"/>
                <a:gd name="connsiteX4" fmla="*/ 30575 w 35402"/>
                <a:gd name="connsiteY4" fmla="*/ 17701 h 35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402" h="35402">
                  <a:moveTo>
                    <a:pt x="30575" y="17701"/>
                  </a:moveTo>
                  <a:cubicBezTo>
                    <a:pt x="30575" y="24811"/>
                    <a:pt x="24811" y="30575"/>
                    <a:pt x="17701" y="30575"/>
                  </a:cubicBezTo>
                  <a:cubicBezTo>
                    <a:pt x="10591" y="30575"/>
                    <a:pt x="4828" y="24811"/>
                    <a:pt x="4828" y="17701"/>
                  </a:cubicBezTo>
                  <a:cubicBezTo>
                    <a:pt x="4828" y="10591"/>
                    <a:pt x="10591" y="4828"/>
                    <a:pt x="17701" y="4828"/>
                  </a:cubicBezTo>
                  <a:cubicBezTo>
                    <a:pt x="24811" y="4828"/>
                    <a:pt x="30575" y="10591"/>
                    <a:pt x="30575" y="17701"/>
                  </a:cubicBezTo>
                  <a:close/>
                </a:path>
              </a:pathLst>
            </a:custGeom>
            <a:noFill/>
            <a:ln w="12700" cap="flat">
              <a:solidFill>
                <a:srgbClr val="FFFFFF"/>
              </a:solidFill>
              <a:prstDash val="solid"/>
              <a:miter/>
            </a:ln>
          </p:spPr>
          <p:txBody>
            <a:bodyPr rtlCol="0" anchor="ctr"/>
            <a:lstStyle/>
            <a:p>
              <a:endParaRPr lang="en-US" dirty="0"/>
            </a:p>
          </p:txBody>
        </p:sp>
        <p:sp>
          <p:nvSpPr>
            <p:cNvPr id="194" name="Freeform: Shape 193">
              <a:extLst>
                <a:ext uri="{FF2B5EF4-FFF2-40B4-BE49-F238E27FC236}">
                  <a16:creationId xmlns:a16="http://schemas.microsoft.com/office/drawing/2014/main" id="{6D79635F-3309-4FC6-BE36-C8D36966B55E}"/>
                </a:ext>
              </a:extLst>
            </p:cNvPr>
            <p:cNvSpPr/>
            <p:nvPr/>
          </p:nvSpPr>
          <p:spPr>
            <a:xfrm>
              <a:off x="3240260" y="3708281"/>
              <a:ext cx="1170826" cy="874111"/>
            </a:xfrm>
            <a:custGeom>
              <a:avLst/>
              <a:gdLst>
                <a:gd name="connsiteX0" fmla="*/ 465709 w 469892"/>
                <a:gd name="connsiteY0" fmla="*/ 337615 h 350810"/>
                <a:gd name="connsiteX1" fmla="*/ 456054 w 469892"/>
                <a:gd name="connsiteY1" fmla="*/ 347270 h 350810"/>
                <a:gd name="connsiteX2" fmla="*/ 14483 w 469892"/>
                <a:gd name="connsiteY2" fmla="*/ 347270 h 350810"/>
                <a:gd name="connsiteX3" fmla="*/ 4828 w 469892"/>
                <a:gd name="connsiteY3" fmla="*/ 337615 h 350810"/>
                <a:gd name="connsiteX4" fmla="*/ 4828 w 469892"/>
                <a:gd name="connsiteY4" fmla="*/ 14483 h 350810"/>
                <a:gd name="connsiteX5" fmla="*/ 14483 w 469892"/>
                <a:gd name="connsiteY5" fmla="*/ 4828 h 350810"/>
                <a:gd name="connsiteX6" fmla="*/ 456054 w 469892"/>
                <a:gd name="connsiteY6" fmla="*/ 4828 h 350810"/>
                <a:gd name="connsiteX7" fmla="*/ 465709 w 469892"/>
                <a:gd name="connsiteY7" fmla="*/ 14483 h 350810"/>
                <a:gd name="connsiteX8" fmla="*/ 465709 w 469892"/>
                <a:gd name="connsiteY8" fmla="*/ 337615 h 350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9892" h="350810">
                  <a:moveTo>
                    <a:pt x="465709" y="337615"/>
                  </a:moveTo>
                  <a:cubicBezTo>
                    <a:pt x="465709" y="342764"/>
                    <a:pt x="461525" y="347270"/>
                    <a:pt x="456054" y="347270"/>
                  </a:cubicBezTo>
                  <a:lnTo>
                    <a:pt x="14483" y="347270"/>
                  </a:lnTo>
                  <a:cubicBezTo>
                    <a:pt x="9333" y="347270"/>
                    <a:pt x="4828" y="343086"/>
                    <a:pt x="4828" y="337615"/>
                  </a:cubicBezTo>
                  <a:lnTo>
                    <a:pt x="4828" y="14483"/>
                  </a:lnTo>
                  <a:cubicBezTo>
                    <a:pt x="4828" y="9333"/>
                    <a:pt x="9012" y="4828"/>
                    <a:pt x="14483" y="4828"/>
                  </a:cubicBezTo>
                  <a:lnTo>
                    <a:pt x="456054" y="4828"/>
                  </a:lnTo>
                  <a:cubicBezTo>
                    <a:pt x="461203" y="4828"/>
                    <a:pt x="465709" y="9012"/>
                    <a:pt x="465709" y="14483"/>
                  </a:cubicBezTo>
                  <a:lnTo>
                    <a:pt x="465709" y="337615"/>
                  </a:lnTo>
                  <a:close/>
                </a:path>
              </a:pathLst>
            </a:custGeom>
            <a:noFill/>
            <a:ln w="12700" cap="flat">
              <a:solidFill>
                <a:srgbClr val="FFFFFF"/>
              </a:solidFill>
              <a:prstDash val="solid"/>
              <a:round/>
            </a:ln>
          </p:spPr>
          <p:txBody>
            <a:bodyPr rtlCol="0" anchor="ctr"/>
            <a:lstStyle/>
            <a:p>
              <a:endParaRPr lang="en-US" dirty="0"/>
            </a:p>
          </p:txBody>
        </p:sp>
        <p:sp>
          <p:nvSpPr>
            <p:cNvPr id="195" name="Freeform: Shape 194">
              <a:extLst>
                <a:ext uri="{FF2B5EF4-FFF2-40B4-BE49-F238E27FC236}">
                  <a16:creationId xmlns:a16="http://schemas.microsoft.com/office/drawing/2014/main" id="{CA9CD0D9-9A8D-428D-B013-D5462117F7B9}"/>
                </a:ext>
              </a:extLst>
            </p:cNvPr>
            <p:cNvSpPr/>
            <p:nvPr/>
          </p:nvSpPr>
          <p:spPr>
            <a:xfrm>
              <a:off x="3241063" y="3863857"/>
              <a:ext cx="1162808" cy="24057"/>
            </a:xfrm>
            <a:custGeom>
              <a:avLst/>
              <a:gdLst>
                <a:gd name="connsiteX0" fmla="*/ 4828 w 466674"/>
                <a:gd name="connsiteY0" fmla="*/ 4828 h 9655"/>
                <a:gd name="connsiteX1" fmla="*/ 464743 w 466674"/>
                <a:gd name="connsiteY1" fmla="*/ 4828 h 9655"/>
              </a:gdLst>
              <a:ahLst/>
              <a:cxnLst>
                <a:cxn ang="0">
                  <a:pos x="connsiteX0" y="connsiteY0"/>
                </a:cxn>
                <a:cxn ang="0">
                  <a:pos x="connsiteX1" y="connsiteY1"/>
                </a:cxn>
              </a:cxnLst>
              <a:rect l="l" t="t" r="r" b="b"/>
              <a:pathLst>
                <a:path w="466674" h="9655">
                  <a:moveTo>
                    <a:pt x="4828" y="4828"/>
                  </a:moveTo>
                  <a:lnTo>
                    <a:pt x="464743" y="4828"/>
                  </a:lnTo>
                </a:path>
              </a:pathLst>
            </a:custGeom>
            <a:ln w="12700" cap="flat">
              <a:solidFill>
                <a:srgbClr val="FFFFFF"/>
              </a:solidFill>
              <a:prstDash val="solid"/>
              <a:round/>
            </a:ln>
          </p:spPr>
          <p:txBody>
            <a:bodyPr rtlCol="0" anchor="ctr"/>
            <a:lstStyle/>
            <a:p>
              <a:endParaRPr lang="en-US" dirty="0"/>
            </a:p>
          </p:txBody>
        </p:sp>
      </p:grpSp>
      <p:grpSp>
        <p:nvGrpSpPr>
          <p:cNvPr id="210" name="Group 209">
            <a:extLst>
              <a:ext uri="{FF2B5EF4-FFF2-40B4-BE49-F238E27FC236}">
                <a16:creationId xmlns:a16="http://schemas.microsoft.com/office/drawing/2014/main" id="{997FB49E-EC07-4356-9F65-590FE0095FD5}"/>
              </a:ext>
            </a:extLst>
          </p:cNvPr>
          <p:cNvGrpSpPr/>
          <p:nvPr/>
        </p:nvGrpSpPr>
        <p:grpSpPr>
          <a:xfrm>
            <a:off x="6026470" y="2063296"/>
            <a:ext cx="256748" cy="227606"/>
            <a:chOff x="2228850" y="2445536"/>
            <a:chExt cx="613325" cy="543709"/>
          </a:xfrm>
        </p:grpSpPr>
        <p:grpSp>
          <p:nvGrpSpPr>
            <p:cNvPr id="202" name="Group 17">
              <a:extLst>
                <a:ext uri="{FF2B5EF4-FFF2-40B4-BE49-F238E27FC236}">
                  <a16:creationId xmlns:a16="http://schemas.microsoft.com/office/drawing/2014/main" id="{44E3C504-A238-4848-983D-294A143A8BF0}"/>
                </a:ext>
              </a:extLst>
            </p:cNvPr>
            <p:cNvGrpSpPr>
              <a:grpSpLocks noChangeAspect="1"/>
            </p:cNvGrpSpPr>
            <p:nvPr/>
          </p:nvGrpSpPr>
          <p:grpSpPr bwMode="auto">
            <a:xfrm>
              <a:off x="2228850" y="2445536"/>
              <a:ext cx="613325" cy="273875"/>
              <a:chOff x="2721" y="1524"/>
              <a:chExt cx="318" cy="142"/>
            </a:xfrm>
          </p:grpSpPr>
          <p:sp>
            <p:nvSpPr>
              <p:cNvPr id="204" name="Freeform 19">
                <a:extLst>
                  <a:ext uri="{FF2B5EF4-FFF2-40B4-BE49-F238E27FC236}">
                    <a16:creationId xmlns:a16="http://schemas.microsoft.com/office/drawing/2014/main" id="{8AAC49AF-A67F-4F53-BB04-EBA4B47BD39F}"/>
                  </a:ext>
                </a:extLst>
              </p:cNvPr>
              <p:cNvSpPr>
                <a:spLocks/>
              </p:cNvSpPr>
              <p:nvPr/>
            </p:nvSpPr>
            <p:spPr bwMode="auto">
              <a:xfrm>
                <a:off x="2773" y="1607"/>
                <a:ext cx="211" cy="59"/>
              </a:xfrm>
              <a:custGeom>
                <a:avLst/>
                <a:gdLst>
                  <a:gd name="T0" fmla="*/ 101 w 101"/>
                  <a:gd name="T1" fmla="*/ 28 h 28"/>
                  <a:gd name="T2" fmla="*/ 0 w 101"/>
                  <a:gd name="T3" fmla="*/ 28 h 28"/>
                </a:gdLst>
                <a:ahLst/>
                <a:cxnLst>
                  <a:cxn ang="0">
                    <a:pos x="T0" y="T1"/>
                  </a:cxn>
                  <a:cxn ang="0">
                    <a:pos x="T2" y="T3"/>
                  </a:cxn>
                </a:cxnLst>
                <a:rect l="0" t="0" r="r" b="b"/>
                <a:pathLst>
                  <a:path w="101" h="28">
                    <a:moveTo>
                      <a:pt x="101" y="28"/>
                    </a:moveTo>
                    <a:cubicBezTo>
                      <a:pt x="73" y="0"/>
                      <a:pt x="28" y="0"/>
                      <a:pt x="0" y="28"/>
                    </a:cubicBezTo>
                  </a:path>
                </a:pathLst>
              </a:custGeom>
              <a:noFill/>
              <a:ln w="12700" cap="rnd">
                <a:solidFill>
                  <a:schemeClr val="tx2"/>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457189"/>
                <a:endParaRPr lang="en-US" kern="0">
                  <a:solidFill>
                    <a:srgbClr val="474746"/>
                  </a:solidFill>
                </a:endParaRPr>
              </a:p>
            </p:txBody>
          </p:sp>
          <p:sp>
            <p:nvSpPr>
              <p:cNvPr id="205" name="Freeform 20">
                <a:extLst>
                  <a:ext uri="{FF2B5EF4-FFF2-40B4-BE49-F238E27FC236}">
                    <a16:creationId xmlns:a16="http://schemas.microsoft.com/office/drawing/2014/main" id="{0ADB8274-74C3-4181-9E08-8EFA37A3FAE2}"/>
                  </a:ext>
                </a:extLst>
              </p:cNvPr>
              <p:cNvSpPr>
                <a:spLocks/>
              </p:cNvSpPr>
              <p:nvPr/>
            </p:nvSpPr>
            <p:spPr bwMode="auto">
              <a:xfrm>
                <a:off x="2721" y="1524"/>
                <a:ext cx="318" cy="89"/>
              </a:xfrm>
              <a:custGeom>
                <a:avLst/>
                <a:gdLst>
                  <a:gd name="T0" fmla="*/ 152 w 152"/>
                  <a:gd name="T1" fmla="*/ 42 h 42"/>
                  <a:gd name="T2" fmla="*/ 0 w 152"/>
                  <a:gd name="T3" fmla="*/ 42 h 42"/>
                </a:gdLst>
                <a:ahLst/>
                <a:cxnLst>
                  <a:cxn ang="0">
                    <a:pos x="T0" y="T1"/>
                  </a:cxn>
                  <a:cxn ang="0">
                    <a:pos x="T2" y="T3"/>
                  </a:cxn>
                </a:cxnLst>
                <a:rect l="0" t="0" r="r" b="b"/>
                <a:pathLst>
                  <a:path w="152" h="42">
                    <a:moveTo>
                      <a:pt x="152" y="42"/>
                    </a:moveTo>
                    <a:cubicBezTo>
                      <a:pt x="110" y="0"/>
                      <a:pt x="42" y="0"/>
                      <a:pt x="0" y="42"/>
                    </a:cubicBezTo>
                  </a:path>
                </a:pathLst>
              </a:custGeom>
              <a:noFill/>
              <a:ln w="12700" cap="rnd">
                <a:solidFill>
                  <a:schemeClr val="tx2"/>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457189"/>
                <a:endParaRPr lang="en-US" kern="0">
                  <a:solidFill>
                    <a:srgbClr val="474746"/>
                  </a:solidFill>
                </a:endParaRPr>
              </a:p>
            </p:txBody>
          </p:sp>
        </p:grpSp>
        <p:grpSp>
          <p:nvGrpSpPr>
            <p:cNvPr id="209" name="Group 208">
              <a:extLst>
                <a:ext uri="{FF2B5EF4-FFF2-40B4-BE49-F238E27FC236}">
                  <a16:creationId xmlns:a16="http://schemas.microsoft.com/office/drawing/2014/main" id="{BC56515F-6074-46A7-8482-7D2FAEA34BD0}"/>
                </a:ext>
              </a:extLst>
            </p:cNvPr>
            <p:cNvGrpSpPr/>
            <p:nvPr/>
          </p:nvGrpSpPr>
          <p:grpSpPr>
            <a:xfrm rot="18900000">
              <a:off x="2419784" y="2757788"/>
              <a:ext cx="231457" cy="231457"/>
              <a:chOff x="3022759" y="3545206"/>
              <a:chExt cx="231457" cy="231457"/>
            </a:xfrm>
          </p:grpSpPr>
          <p:cxnSp>
            <p:nvCxnSpPr>
              <p:cNvPr id="207" name="Straight Connector 206">
                <a:extLst>
                  <a:ext uri="{FF2B5EF4-FFF2-40B4-BE49-F238E27FC236}">
                    <a16:creationId xmlns:a16="http://schemas.microsoft.com/office/drawing/2014/main" id="{F76E0721-F3D7-46EE-A4AE-E5F41F3CC12E}"/>
                  </a:ext>
                </a:extLst>
              </p:cNvPr>
              <p:cNvCxnSpPr>
                <a:cxnSpLocks/>
              </p:cNvCxnSpPr>
              <p:nvPr/>
            </p:nvCxnSpPr>
            <p:spPr>
              <a:xfrm>
                <a:off x="3138488" y="3545206"/>
                <a:ext cx="0" cy="231457"/>
              </a:xfrm>
              <a:prstGeom prst="line">
                <a:avLst/>
              </a:prstGeom>
              <a:noFill/>
              <a:ln w="12700" cap="rnd">
                <a:solidFill>
                  <a:schemeClr val="tx2"/>
                </a:solidFill>
                <a:prstDash val="solid"/>
                <a:round/>
              </a:ln>
              <a:extLst>
                <a:ext uri="{909E8E84-426E-40DD-AFC4-6F175D3DCCD1}">
                  <a14:hiddenFill xmlns:a14="http://schemas.microsoft.com/office/drawing/2010/main">
                    <a:noFill/>
                  </a14:hiddenFill>
                </a:ext>
              </a:extLst>
            </p:spPr>
          </p:cxnSp>
          <p:cxnSp>
            <p:nvCxnSpPr>
              <p:cNvPr id="208" name="Straight Connector 207">
                <a:extLst>
                  <a:ext uri="{FF2B5EF4-FFF2-40B4-BE49-F238E27FC236}">
                    <a16:creationId xmlns:a16="http://schemas.microsoft.com/office/drawing/2014/main" id="{2AF1A4BB-BC9A-444A-875E-F689F3217AB2}"/>
                  </a:ext>
                </a:extLst>
              </p:cNvPr>
              <p:cNvCxnSpPr>
                <a:cxnSpLocks/>
              </p:cNvCxnSpPr>
              <p:nvPr/>
            </p:nvCxnSpPr>
            <p:spPr>
              <a:xfrm rot="5400000">
                <a:off x="3138488" y="3545206"/>
                <a:ext cx="0" cy="231457"/>
              </a:xfrm>
              <a:prstGeom prst="line">
                <a:avLst/>
              </a:prstGeom>
              <a:noFill/>
              <a:ln w="12700" cap="rnd">
                <a:solidFill>
                  <a:schemeClr val="tx2"/>
                </a:solidFill>
                <a:prstDash val="solid"/>
                <a:round/>
              </a:ln>
              <a:extLst>
                <a:ext uri="{909E8E84-426E-40DD-AFC4-6F175D3DCCD1}">
                  <a14:hiddenFill xmlns:a14="http://schemas.microsoft.com/office/drawing/2010/main">
                    <a:noFill/>
                  </a14:hiddenFill>
                </a:ext>
              </a:extLst>
            </p:spPr>
          </p:cxnSp>
        </p:grpSp>
      </p:grpSp>
      <p:grpSp>
        <p:nvGrpSpPr>
          <p:cNvPr id="211" name="Group 49">
            <a:extLst>
              <a:ext uri="{FF2B5EF4-FFF2-40B4-BE49-F238E27FC236}">
                <a16:creationId xmlns:a16="http://schemas.microsoft.com/office/drawing/2014/main" id="{ADE5C6CA-BB7F-45D3-B96D-ED5BF57EE53E}"/>
              </a:ext>
            </a:extLst>
          </p:cNvPr>
          <p:cNvGrpSpPr>
            <a:grpSpLocks noChangeAspect="1"/>
          </p:cNvGrpSpPr>
          <p:nvPr/>
        </p:nvGrpSpPr>
        <p:grpSpPr bwMode="auto">
          <a:xfrm>
            <a:off x="7438045" y="2285625"/>
            <a:ext cx="259228" cy="259228"/>
            <a:chOff x="2669" y="1407"/>
            <a:chExt cx="421" cy="421"/>
          </a:xfrm>
        </p:grpSpPr>
        <p:sp>
          <p:nvSpPr>
            <p:cNvPr id="212" name="Freeform 50">
              <a:extLst>
                <a:ext uri="{FF2B5EF4-FFF2-40B4-BE49-F238E27FC236}">
                  <a16:creationId xmlns:a16="http://schemas.microsoft.com/office/drawing/2014/main" id="{1E94BFB1-CB18-48D8-A519-9B4AFE0A122C}"/>
                </a:ext>
              </a:extLst>
            </p:cNvPr>
            <p:cNvSpPr>
              <a:spLocks/>
            </p:cNvSpPr>
            <p:nvPr/>
          </p:nvSpPr>
          <p:spPr bwMode="auto">
            <a:xfrm>
              <a:off x="2669" y="1407"/>
              <a:ext cx="421" cy="421"/>
            </a:xfrm>
            <a:custGeom>
              <a:avLst/>
              <a:gdLst>
                <a:gd name="T0" fmla="*/ 21 w 200"/>
                <a:gd name="T1" fmla="*/ 163 h 200"/>
                <a:gd name="T2" fmla="*/ 37 w 200"/>
                <a:gd name="T3" fmla="*/ 179 h 200"/>
                <a:gd name="T4" fmla="*/ 65 w 200"/>
                <a:gd name="T5" fmla="*/ 165 h 200"/>
                <a:gd name="T6" fmla="*/ 65 w 200"/>
                <a:gd name="T7" fmla="*/ 165 h 200"/>
                <a:gd name="T8" fmla="*/ 79 w 200"/>
                <a:gd name="T9" fmla="*/ 171 h 200"/>
                <a:gd name="T10" fmla="*/ 88 w 200"/>
                <a:gd name="T11" fmla="*/ 200 h 200"/>
                <a:gd name="T12" fmla="*/ 111 w 200"/>
                <a:gd name="T13" fmla="*/ 200 h 200"/>
                <a:gd name="T14" fmla="*/ 121 w 200"/>
                <a:gd name="T15" fmla="*/ 171 h 200"/>
                <a:gd name="T16" fmla="*/ 135 w 200"/>
                <a:gd name="T17" fmla="*/ 165 h 200"/>
                <a:gd name="T18" fmla="*/ 162 w 200"/>
                <a:gd name="T19" fmla="*/ 179 h 200"/>
                <a:gd name="T20" fmla="*/ 178 w 200"/>
                <a:gd name="T21" fmla="*/ 163 h 200"/>
                <a:gd name="T22" fmla="*/ 164 w 200"/>
                <a:gd name="T23" fmla="*/ 135 h 200"/>
                <a:gd name="T24" fmla="*/ 164 w 200"/>
                <a:gd name="T25" fmla="*/ 135 h 200"/>
                <a:gd name="T26" fmla="*/ 170 w 200"/>
                <a:gd name="T27" fmla="*/ 121 h 200"/>
                <a:gd name="T28" fmla="*/ 200 w 200"/>
                <a:gd name="T29" fmla="*/ 112 h 200"/>
                <a:gd name="T30" fmla="*/ 200 w 200"/>
                <a:gd name="T31" fmla="*/ 89 h 200"/>
                <a:gd name="T32" fmla="*/ 170 w 200"/>
                <a:gd name="T33" fmla="*/ 79 h 200"/>
                <a:gd name="T34" fmla="*/ 164 w 200"/>
                <a:gd name="T35" fmla="*/ 65 h 200"/>
                <a:gd name="T36" fmla="*/ 164 w 200"/>
                <a:gd name="T37" fmla="*/ 65 h 200"/>
                <a:gd name="T38" fmla="*/ 178 w 200"/>
                <a:gd name="T39" fmla="*/ 38 h 200"/>
                <a:gd name="T40" fmla="*/ 162 w 200"/>
                <a:gd name="T41" fmla="*/ 21 h 200"/>
                <a:gd name="T42" fmla="*/ 135 w 200"/>
                <a:gd name="T43" fmla="*/ 36 h 200"/>
                <a:gd name="T44" fmla="*/ 121 w 200"/>
                <a:gd name="T45" fmla="*/ 30 h 200"/>
                <a:gd name="T46" fmla="*/ 111 w 200"/>
                <a:gd name="T47" fmla="*/ 0 h 200"/>
                <a:gd name="T48" fmla="*/ 88 w 200"/>
                <a:gd name="T49" fmla="*/ 0 h 200"/>
                <a:gd name="T50" fmla="*/ 79 w 200"/>
                <a:gd name="T51" fmla="*/ 30 h 200"/>
                <a:gd name="T52" fmla="*/ 65 w 200"/>
                <a:gd name="T53" fmla="*/ 35 h 200"/>
                <a:gd name="T54" fmla="*/ 65 w 200"/>
                <a:gd name="T55" fmla="*/ 35 h 200"/>
                <a:gd name="T56" fmla="*/ 37 w 200"/>
                <a:gd name="T57" fmla="*/ 21 h 200"/>
                <a:gd name="T58" fmla="*/ 21 w 200"/>
                <a:gd name="T59" fmla="*/ 38 h 200"/>
                <a:gd name="T60" fmla="*/ 35 w 200"/>
                <a:gd name="T61" fmla="*/ 65 h 200"/>
                <a:gd name="T62" fmla="*/ 29 w 200"/>
                <a:gd name="T63" fmla="*/ 79 h 200"/>
                <a:gd name="T64" fmla="*/ 0 w 200"/>
                <a:gd name="T65" fmla="*/ 89 h 200"/>
                <a:gd name="T66" fmla="*/ 0 w 200"/>
                <a:gd name="T67" fmla="*/ 112 h 200"/>
                <a:gd name="T68" fmla="*/ 29 w 200"/>
                <a:gd name="T69" fmla="*/ 121 h 200"/>
                <a:gd name="T70" fmla="*/ 35 w 200"/>
                <a:gd name="T71" fmla="*/ 135 h 200"/>
                <a:gd name="T72" fmla="*/ 21 w 200"/>
                <a:gd name="T73" fmla="*/ 163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0" h="200">
                  <a:moveTo>
                    <a:pt x="21" y="163"/>
                  </a:moveTo>
                  <a:cubicBezTo>
                    <a:pt x="37" y="179"/>
                    <a:pt x="37" y="179"/>
                    <a:pt x="37" y="179"/>
                  </a:cubicBezTo>
                  <a:cubicBezTo>
                    <a:pt x="65" y="165"/>
                    <a:pt x="65" y="165"/>
                    <a:pt x="65" y="165"/>
                  </a:cubicBezTo>
                  <a:cubicBezTo>
                    <a:pt x="65" y="165"/>
                    <a:pt x="65" y="165"/>
                    <a:pt x="65" y="165"/>
                  </a:cubicBezTo>
                  <a:cubicBezTo>
                    <a:pt x="69" y="167"/>
                    <a:pt x="74" y="169"/>
                    <a:pt x="79" y="171"/>
                  </a:cubicBezTo>
                  <a:cubicBezTo>
                    <a:pt x="88" y="200"/>
                    <a:pt x="88" y="200"/>
                    <a:pt x="88" y="200"/>
                  </a:cubicBezTo>
                  <a:cubicBezTo>
                    <a:pt x="111" y="200"/>
                    <a:pt x="111" y="200"/>
                    <a:pt x="111" y="200"/>
                  </a:cubicBezTo>
                  <a:cubicBezTo>
                    <a:pt x="121" y="171"/>
                    <a:pt x="121" y="171"/>
                    <a:pt x="121" y="171"/>
                  </a:cubicBezTo>
                  <a:cubicBezTo>
                    <a:pt x="125" y="169"/>
                    <a:pt x="130" y="167"/>
                    <a:pt x="135" y="165"/>
                  </a:cubicBezTo>
                  <a:cubicBezTo>
                    <a:pt x="162" y="179"/>
                    <a:pt x="162" y="179"/>
                    <a:pt x="162" y="179"/>
                  </a:cubicBezTo>
                  <a:cubicBezTo>
                    <a:pt x="178" y="163"/>
                    <a:pt x="178" y="163"/>
                    <a:pt x="178" y="163"/>
                  </a:cubicBezTo>
                  <a:cubicBezTo>
                    <a:pt x="164" y="135"/>
                    <a:pt x="164" y="135"/>
                    <a:pt x="164" y="135"/>
                  </a:cubicBezTo>
                  <a:cubicBezTo>
                    <a:pt x="164" y="135"/>
                    <a:pt x="164" y="135"/>
                    <a:pt x="164" y="135"/>
                  </a:cubicBezTo>
                  <a:cubicBezTo>
                    <a:pt x="167" y="131"/>
                    <a:pt x="169" y="126"/>
                    <a:pt x="170" y="121"/>
                  </a:cubicBezTo>
                  <a:cubicBezTo>
                    <a:pt x="200" y="112"/>
                    <a:pt x="200" y="112"/>
                    <a:pt x="200" y="112"/>
                  </a:cubicBezTo>
                  <a:cubicBezTo>
                    <a:pt x="200" y="89"/>
                    <a:pt x="200" y="89"/>
                    <a:pt x="200" y="89"/>
                  </a:cubicBezTo>
                  <a:cubicBezTo>
                    <a:pt x="170" y="79"/>
                    <a:pt x="170" y="79"/>
                    <a:pt x="170" y="79"/>
                  </a:cubicBezTo>
                  <a:cubicBezTo>
                    <a:pt x="169" y="74"/>
                    <a:pt x="167" y="70"/>
                    <a:pt x="164" y="65"/>
                  </a:cubicBezTo>
                  <a:cubicBezTo>
                    <a:pt x="164" y="65"/>
                    <a:pt x="164" y="65"/>
                    <a:pt x="164" y="65"/>
                  </a:cubicBezTo>
                  <a:cubicBezTo>
                    <a:pt x="178" y="38"/>
                    <a:pt x="178" y="38"/>
                    <a:pt x="178" y="38"/>
                  </a:cubicBezTo>
                  <a:cubicBezTo>
                    <a:pt x="162" y="21"/>
                    <a:pt x="162" y="21"/>
                    <a:pt x="162" y="21"/>
                  </a:cubicBezTo>
                  <a:cubicBezTo>
                    <a:pt x="135" y="36"/>
                    <a:pt x="135" y="36"/>
                    <a:pt x="135" y="36"/>
                  </a:cubicBezTo>
                  <a:cubicBezTo>
                    <a:pt x="130" y="33"/>
                    <a:pt x="125" y="31"/>
                    <a:pt x="121" y="30"/>
                  </a:cubicBezTo>
                  <a:cubicBezTo>
                    <a:pt x="111" y="0"/>
                    <a:pt x="111" y="0"/>
                    <a:pt x="111" y="0"/>
                  </a:cubicBezTo>
                  <a:cubicBezTo>
                    <a:pt x="88" y="0"/>
                    <a:pt x="88" y="0"/>
                    <a:pt x="88" y="0"/>
                  </a:cubicBezTo>
                  <a:cubicBezTo>
                    <a:pt x="79" y="30"/>
                    <a:pt x="79" y="30"/>
                    <a:pt x="79" y="30"/>
                  </a:cubicBezTo>
                  <a:cubicBezTo>
                    <a:pt x="74" y="31"/>
                    <a:pt x="69" y="33"/>
                    <a:pt x="65" y="35"/>
                  </a:cubicBezTo>
                  <a:cubicBezTo>
                    <a:pt x="65" y="35"/>
                    <a:pt x="65" y="35"/>
                    <a:pt x="65" y="35"/>
                  </a:cubicBezTo>
                  <a:cubicBezTo>
                    <a:pt x="37" y="21"/>
                    <a:pt x="37" y="21"/>
                    <a:pt x="37" y="21"/>
                  </a:cubicBezTo>
                  <a:cubicBezTo>
                    <a:pt x="21" y="38"/>
                    <a:pt x="21" y="38"/>
                    <a:pt x="21" y="38"/>
                  </a:cubicBezTo>
                  <a:cubicBezTo>
                    <a:pt x="35" y="65"/>
                    <a:pt x="35" y="65"/>
                    <a:pt x="35" y="65"/>
                  </a:cubicBezTo>
                  <a:cubicBezTo>
                    <a:pt x="33" y="70"/>
                    <a:pt x="31" y="74"/>
                    <a:pt x="29" y="79"/>
                  </a:cubicBezTo>
                  <a:cubicBezTo>
                    <a:pt x="0" y="89"/>
                    <a:pt x="0" y="89"/>
                    <a:pt x="0" y="89"/>
                  </a:cubicBezTo>
                  <a:cubicBezTo>
                    <a:pt x="0" y="112"/>
                    <a:pt x="0" y="112"/>
                    <a:pt x="0" y="112"/>
                  </a:cubicBezTo>
                  <a:cubicBezTo>
                    <a:pt x="29" y="121"/>
                    <a:pt x="29" y="121"/>
                    <a:pt x="29" y="121"/>
                  </a:cubicBezTo>
                  <a:cubicBezTo>
                    <a:pt x="31" y="126"/>
                    <a:pt x="33" y="131"/>
                    <a:pt x="35" y="135"/>
                  </a:cubicBezTo>
                  <a:lnTo>
                    <a:pt x="21" y="163"/>
                  </a:lnTo>
                  <a:close/>
                </a:path>
              </a:pathLst>
            </a:cu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3" name="Freeform 51">
              <a:extLst>
                <a:ext uri="{FF2B5EF4-FFF2-40B4-BE49-F238E27FC236}">
                  <a16:creationId xmlns:a16="http://schemas.microsoft.com/office/drawing/2014/main" id="{D5584299-2845-4ACF-9CC9-F1ED29ECA242}"/>
                </a:ext>
              </a:extLst>
            </p:cNvPr>
            <p:cNvSpPr>
              <a:spLocks/>
            </p:cNvSpPr>
            <p:nvPr/>
          </p:nvSpPr>
          <p:spPr bwMode="auto">
            <a:xfrm>
              <a:off x="2771" y="1508"/>
              <a:ext cx="216" cy="219"/>
            </a:xfrm>
            <a:custGeom>
              <a:avLst/>
              <a:gdLst>
                <a:gd name="T0" fmla="*/ 18 w 103"/>
                <a:gd name="T1" fmla="*/ 85 h 104"/>
                <a:gd name="T2" fmla="*/ 18 w 103"/>
                <a:gd name="T3" fmla="*/ 19 h 104"/>
                <a:gd name="T4" fmla="*/ 85 w 103"/>
                <a:gd name="T5" fmla="*/ 19 h 104"/>
                <a:gd name="T6" fmla="*/ 85 w 103"/>
                <a:gd name="T7" fmla="*/ 85 h 104"/>
                <a:gd name="T8" fmla="*/ 18 w 103"/>
                <a:gd name="T9" fmla="*/ 85 h 104"/>
              </a:gdLst>
              <a:ahLst/>
              <a:cxnLst>
                <a:cxn ang="0">
                  <a:pos x="T0" y="T1"/>
                </a:cxn>
                <a:cxn ang="0">
                  <a:pos x="T2" y="T3"/>
                </a:cxn>
                <a:cxn ang="0">
                  <a:pos x="T4" y="T5"/>
                </a:cxn>
                <a:cxn ang="0">
                  <a:pos x="T6" y="T7"/>
                </a:cxn>
                <a:cxn ang="0">
                  <a:pos x="T8" y="T9"/>
                </a:cxn>
              </a:cxnLst>
              <a:rect l="0" t="0" r="r" b="b"/>
              <a:pathLst>
                <a:path w="103" h="104">
                  <a:moveTo>
                    <a:pt x="18" y="85"/>
                  </a:moveTo>
                  <a:cubicBezTo>
                    <a:pt x="0" y="67"/>
                    <a:pt x="0" y="37"/>
                    <a:pt x="18" y="19"/>
                  </a:cubicBezTo>
                  <a:cubicBezTo>
                    <a:pt x="37" y="0"/>
                    <a:pt x="67" y="0"/>
                    <a:pt x="85" y="19"/>
                  </a:cubicBezTo>
                  <a:cubicBezTo>
                    <a:pt x="103" y="37"/>
                    <a:pt x="103" y="67"/>
                    <a:pt x="85" y="85"/>
                  </a:cubicBezTo>
                  <a:cubicBezTo>
                    <a:pt x="67" y="104"/>
                    <a:pt x="37" y="104"/>
                    <a:pt x="18" y="85"/>
                  </a:cubicBezTo>
                  <a:close/>
                </a:path>
              </a:pathLst>
            </a:cu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214" name="Group 49">
            <a:extLst>
              <a:ext uri="{FF2B5EF4-FFF2-40B4-BE49-F238E27FC236}">
                <a16:creationId xmlns:a16="http://schemas.microsoft.com/office/drawing/2014/main" id="{EB01A10F-9D47-47E6-8984-EFDD0D6A8A66}"/>
              </a:ext>
            </a:extLst>
          </p:cNvPr>
          <p:cNvGrpSpPr>
            <a:grpSpLocks noChangeAspect="1"/>
          </p:cNvGrpSpPr>
          <p:nvPr/>
        </p:nvGrpSpPr>
        <p:grpSpPr bwMode="auto">
          <a:xfrm rot="1736763">
            <a:off x="1761652" y="2096681"/>
            <a:ext cx="402302" cy="402302"/>
            <a:chOff x="2669" y="1407"/>
            <a:chExt cx="421" cy="421"/>
          </a:xfrm>
        </p:grpSpPr>
        <p:sp>
          <p:nvSpPr>
            <p:cNvPr id="215" name="Freeform 50">
              <a:extLst>
                <a:ext uri="{FF2B5EF4-FFF2-40B4-BE49-F238E27FC236}">
                  <a16:creationId xmlns:a16="http://schemas.microsoft.com/office/drawing/2014/main" id="{12EFB444-87E6-4BD6-9CCD-6F752AAE62ED}"/>
                </a:ext>
              </a:extLst>
            </p:cNvPr>
            <p:cNvSpPr>
              <a:spLocks/>
            </p:cNvSpPr>
            <p:nvPr/>
          </p:nvSpPr>
          <p:spPr bwMode="auto">
            <a:xfrm>
              <a:off x="2669" y="1407"/>
              <a:ext cx="421" cy="421"/>
            </a:xfrm>
            <a:custGeom>
              <a:avLst/>
              <a:gdLst>
                <a:gd name="T0" fmla="*/ 21 w 200"/>
                <a:gd name="T1" fmla="*/ 163 h 200"/>
                <a:gd name="T2" fmla="*/ 37 w 200"/>
                <a:gd name="T3" fmla="*/ 179 h 200"/>
                <a:gd name="T4" fmla="*/ 65 w 200"/>
                <a:gd name="T5" fmla="*/ 165 h 200"/>
                <a:gd name="T6" fmla="*/ 65 w 200"/>
                <a:gd name="T7" fmla="*/ 165 h 200"/>
                <a:gd name="T8" fmla="*/ 79 w 200"/>
                <a:gd name="T9" fmla="*/ 171 h 200"/>
                <a:gd name="T10" fmla="*/ 88 w 200"/>
                <a:gd name="T11" fmla="*/ 200 h 200"/>
                <a:gd name="T12" fmla="*/ 111 w 200"/>
                <a:gd name="T13" fmla="*/ 200 h 200"/>
                <a:gd name="T14" fmla="*/ 121 w 200"/>
                <a:gd name="T15" fmla="*/ 171 h 200"/>
                <a:gd name="T16" fmla="*/ 135 w 200"/>
                <a:gd name="T17" fmla="*/ 165 h 200"/>
                <a:gd name="T18" fmla="*/ 162 w 200"/>
                <a:gd name="T19" fmla="*/ 179 h 200"/>
                <a:gd name="T20" fmla="*/ 178 w 200"/>
                <a:gd name="T21" fmla="*/ 163 h 200"/>
                <a:gd name="T22" fmla="*/ 164 w 200"/>
                <a:gd name="T23" fmla="*/ 135 h 200"/>
                <a:gd name="T24" fmla="*/ 164 w 200"/>
                <a:gd name="T25" fmla="*/ 135 h 200"/>
                <a:gd name="T26" fmla="*/ 170 w 200"/>
                <a:gd name="T27" fmla="*/ 121 h 200"/>
                <a:gd name="T28" fmla="*/ 200 w 200"/>
                <a:gd name="T29" fmla="*/ 112 h 200"/>
                <a:gd name="T30" fmla="*/ 200 w 200"/>
                <a:gd name="T31" fmla="*/ 89 h 200"/>
                <a:gd name="T32" fmla="*/ 170 w 200"/>
                <a:gd name="T33" fmla="*/ 79 h 200"/>
                <a:gd name="T34" fmla="*/ 164 w 200"/>
                <a:gd name="T35" fmla="*/ 65 h 200"/>
                <a:gd name="T36" fmla="*/ 164 w 200"/>
                <a:gd name="T37" fmla="*/ 65 h 200"/>
                <a:gd name="T38" fmla="*/ 178 w 200"/>
                <a:gd name="T39" fmla="*/ 38 h 200"/>
                <a:gd name="T40" fmla="*/ 162 w 200"/>
                <a:gd name="T41" fmla="*/ 21 h 200"/>
                <a:gd name="T42" fmla="*/ 135 w 200"/>
                <a:gd name="T43" fmla="*/ 36 h 200"/>
                <a:gd name="T44" fmla="*/ 121 w 200"/>
                <a:gd name="T45" fmla="*/ 30 h 200"/>
                <a:gd name="T46" fmla="*/ 111 w 200"/>
                <a:gd name="T47" fmla="*/ 0 h 200"/>
                <a:gd name="T48" fmla="*/ 88 w 200"/>
                <a:gd name="T49" fmla="*/ 0 h 200"/>
                <a:gd name="T50" fmla="*/ 79 w 200"/>
                <a:gd name="T51" fmla="*/ 30 h 200"/>
                <a:gd name="T52" fmla="*/ 65 w 200"/>
                <a:gd name="T53" fmla="*/ 35 h 200"/>
                <a:gd name="T54" fmla="*/ 65 w 200"/>
                <a:gd name="T55" fmla="*/ 35 h 200"/>
                <a:gd name="T56" fmla="*/ 37 w 200"/>
                <a:gd name="T57" fmla="*/ 21 h 200"/>
                <a:gd name="T58" fmla="*/ 21 w 200"/>
                <a:gd name="T59" fmla="*/ 38 h 200"/>
                <a:gd name="T60" fmla="*/ 35 w 200"/>
                <a:gd name="T61" fmla="*/ 65 h 200"/>
                <a:gd name="T62" fmla="*/ 29 w 200"/>
                <a:gd name="T63" fmla="*/ 79 h 200"/>
                <a:gd name="T64" fmla="*/ 0 w 200"/>
                <a:gd name="T65" fmla="*/ 89 h 200"/>
                <a:gd name="T66" fmla="*/ 0 w 200"/>
                <a:gd name="T67" fmla="*/ 112 h 200"/>
                <a:gd name="T68" fmla="*/ 29 w 200"/>
                <a:gd name="T69" fmla="*/ 121 h 200"/>
                <a:gd name="T70" fmla="*/ 35 w 200"/>
                <a:gd name="T71" fmla="*/ 135 h 200"/>
                <a:gd name="T72" fmla="*/ 21 w 200"/>
                <a:gd name="T73" fmla="*/ 163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0" h="200">
                  <a:moveTo>
                    <a:pt x="21" y="163"/>
                  </a:moveTo>
                  <a:cubicBezTo>
                    <a:pt x="37" y="179"/>
                    <a:pt x="37" y="179"/>
                    <a:pt x="37" y="179"/>
                  </a:cubicBezTo>
                  <a:cubicBezTo>
                    <a:pt x="65" y="165"/>
                    <a:pt x="65" y="165"/>
                    <a:pt x="65" y="165"/>
                  </a:cubicBezTo>
                  <a:cubicBezTo>
                    <a:pt x="65" y="165"/>
                    <a:pt x="65" y="165"/>
                    <a:pt x="65" y="165"/>
                  </a:cubicBezTo>
                  <a:cubicBezTo>
                    <a:pt x="69" y="167"/>
                    <a:pt x="74" y="169"/>
                    <a:pt x="79" y="171"/>
                  </a:cubicBezTo>
                  <a:cubicBezTo>
                    <a:pt x="88" y="200"/>
                    <a:pt x="88" y="200"/>
                    <a:pt x="88" y="200"/>
                  </a:cubicBezTo>
                  <a:cubicBezTo>
                    <a:pt x="111" y="200"/>
                    <a:pt x="111" y="200"/>
                    <a:pt x="111" y="200"/>
                  </a:cubicBezTo>
                  <a:cubicBezTo>
                    <a:pt x="121" y="171"/>
                    <a:pt x="121" y="171"/>
                    <a:pt x="121" y="171"/>
                  </a:cubicBezTo>
                  <a:cubicBezTo>
                    <a:pt x="125" y="169"/>
                    <a:pt x="130" y="167"/>
                    <a:pt x="135" y="165"/>
                  </a:cubicBezTo>
                  <a:cubicBezTo>
                    <a:pt x="162" y="179"/>
                    <a:pt x="162" y="179"/>
                    <a:pt x="162" y="179"/>
                  </a:cubicBezTo>
                  <a:cubicBezTo>
                    <a:pt x="178" y="163"/>
                    <a:pt x="178" y="163"/>
                    <a:pt x="178" y="163"/>
                  </a:cubicBezTo>
                  <a:cubicBezTo>
                    <a:pt x="164" y="135"/>
                    <a:pt x="164" y="135"/>
                    <a:pt x="164" y="135"/>
                  </a:cubicBezTo>
                  <a:cubicBezTo>
                    <a:pt x="164" y="135"/>
                    <a:pt x="164" y="135"/>
                    <a:pt x="164" y="135"/>
                  </a:cubicBezTo>
                  <a:cubicBezTo>
                    <a:pt x="167" y="131"/>
                    <a:pt x="169" y="126"/>
                    <a:pt x="170" y="121"/>
                  </a:cubicBezTo>
                  <a:cubicBezTo>
                    <a:pt x="200" y="112"/>
                    <a:pt x="200" y="112"/>
                    <a:pt x="200" y="112"/>
                  </a:cubicBezTo>
                  <a:cubicBezTo>
                    <a:pt x="200" y="89"/>
                    <a:pt x="200" y="89"/>
                    <a:pt x="200" y="89"/>
                  </a:cubicBezTo>
                  <a:cubicBezTo>
                    <a:pt x="170" y="79"/>
                    <a:pt x="170" y="79"/>
                    <a:pt x="170" y="79"/>
                  </a:cubicBezTo>
                  <a:cubicBezTo>
                    <a:pt x="169" y="74"/>
                    <a:pt x="167" y="70"/>
                    <a:pt x="164" y="65"/>
                  </a:cubicBezTo>
                  <a:cubicBezTo>
                    <a:pt x="164" y="65"/>
                    <a:pt x="164" y="65"/>
                    <a:pt x="164" y="65"/>
                  </a:cubicBezTo>
                  <a:cubicBezTo>
                    <a:pt x="178" y="38"/>
                    <a:pt x="178" y="38"/>
                    <a:pt x="178" y="38"/>
                  </a:cubicBezTo>
                  <a:cubicBezTo>
                    <a:pt x="162" y="21"/>
                    <a:pt x="162" y="21"/>
                    <a:pt x="162" y="21"/>
                  </a:cubicBezTo>
                  <a:cubicBezTo>
                    <a:pt x="135" y="36"/>
                    <a:pt x="135" y="36"/>
                    <a:pt x="135" y="36"/>
                  </a:cubicBezTo>
                  <a:cubicBezTo>
                    <a:pt x="130" y="33"/>
                    <a:pt x="125" y="31"/>
                    <a:pt x="121" y="30"/>
                  </a:cubicBezTo>
                  <a:cubicBezTo>
                    <a:pt x="111" y="0"/>
                    <a:pt x="111" y="0"/>
                    <a:pt x="111" y="0"/>
                  </a:cubicBezTo>
                  <a:cubicBezTo>
                    <a:pt x="88" y="0"/>
                    <a:pt x="88" y="0"/>
                    <a:pt x="88" y="0"/>
                  </a:cubicBezTo>
                  <a:cubicBezTo>
                    <a:pt x="79" y="30"/>
                    <a:pt x="79" y="30"/>
                    <a:pt x="79" y="30"/>
                  </a:cubicBezTo>
                  <a:cubicBezTo>
                    <a:pt x="74" y="31"/>
                    <a:pt x="69" y="33"/>
                    <a:pt x="65" y="35"/>
                  </a:cubicBezTo>
                  <a:cubicBezTo>
                    <a:pt x="65" y="35"/>
                    <a:pt x="65" y="35"/>
                    <a:pt x="65" y="35"/>
                  </a:cubicBezTo>
                  <a:cubicBezTo>
                    <a:pt x="37" y="21"/>
                    <a:pt x="37" y="21"/>
                    <a:pt x="37" y="21"/>
                  </a:cubicBezTo>
                  <a:cubicBezTo>
                    <a:pt x="21" y="38"/>
                    <a:pt x="21" y="38"/>
                    <a:pt x="21" y="38"/>
                  </a:cubicBezTo>
                  <a:cubicBezTo>
                    <a:pt x="35" y="65"/>
                    <a:pt x="35" y="65"/>
                    <a:pt x="35" y="65"/>
                  </a:cubicBezTo>
                  <a:cubicBezTo>
                    <a:pt x="33" y="70"/>
                    <a:pt x="31" y="74"/>
                    <a:pt x="29" y="79"/>
                  </a:cubicBezTo>
                  <a:cubicBezTo>
                    <a:pt x="0" y="89"/>
                    <a:pt x="0" y="89"/>
                    <a:pt x="0" y="89"/>
                  </a:cubicBezTo>
                  <a:cubicBezTo>
                    <a:pt x="0" y="112"/>
                    <a:pt x="0" y="112"/>
                    <a:pt x="0" y="112"/>
                  </a:cubicBezTo>
                  <a:cubicBezTo>
                    <a:pt x="29" y="121"/>
                    <a:pt x="29" y="121"/>
                    <a:pt x="29" y="121"/>
                  </a:cubicBezTo>
                  <a:cubicBezTo>
                    <a:pt x="31" y="126"/>
                    <a:pt x="33" y="131"/>
                    <a:pt x="35" y="135"/>
                  </a:cubicBezTo>
                  <a:lnTo>
                    <a:pt x="21" y="163"/>
                  </a:lnTo>
                  <a:close/>
                </a:path>
              </a:pathLst>
            </a:cu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6" name="Freeform 51">
              <a:extLst>
                <a:ext uri="{FF2B5EF4-FFF2-40B4-BE49-F238E27FC236}">
                  <a16:creationId xmlns:a16="http://schemas.microsoft.com/office/drawing/2014/main" id="{EACC7088-CFAC-45FB-9F0E-ACC9422741EA}"/>
                </a:ext>
              </a:extLst>
            </p:cNvPr>
            <p:cNvSpPr>
              <a:spLocks/>
            </p:cNvSpPr>
            <p:nvPr/>
          </p:nvSpPr>
          <p:spPr bwMode="auto">
            <a:xfrm>
              <a:off x="2771" y="1508"/>
              <a:ext cx="216" cy="219"/>
            </a:xfrm>
            <a:custGeom>
              <a:avLst/>
              <a:gdLst>
                <a:gd name="T0" fmla="*/ 18 w 103"/>
                <a:gd name="T1" fmla="*/ 85 h 104"/>
                <a:gd name="T2" fmla="*/ 18 w 103"/>
                <a:gd name="T3" fmla="*/ 19 h 104"/>
                <a:gd name="T4" fmla="*/ 85 w 103"/>
                <a:gd name="T5" fmla="*/ 19 h 104"/>
                <a:gd name="T6" fmla="*/ 85 w 103"/>
                <a:gd name="T7" fmla="*/ 85 h 104"/>
                <a:gd name="T8" fmla="*/ 18 w 103"/>
                <a:gd name="T9" fmla="*/ 85 h 104"/>
              </a:gdLst>
              <a:ahLst/>
              <a:cxnLst>
                <a:cxn ang="0">
                  <a:pos x="T0" y="T1"/>
                </a:cxn>
                <a:cxn ang="0">
                  <a:pos x="T2" y="T3"/>
                </a:cxn>
                <a:cxn ang="0">
                  <a:pos x="T4" y="T5"/>
                </a:cxn>
                <a:cxn ang="0">
                  <a:pos x="T6" y="T7"/>
                </a:cxn>
                <a:cxn ang="0">
                  <a:pos x="T8" y="T9"/>
                </a:cxn>
              </a:cxnLst>
              <a:rect l="0" t="0" r="r" b="b"/>
              <a:pathLst>
                <a:path w="103" h="104">
                  <a:moveTo>
                    <a:pt x="18" y="85"/>
                  </a:moveTo>
                  <a:cubicBezTo>
                    <a:pt x="0" y="67"/>
                    <a:pt x="0" y="37"/>
                    <a:pt x="18" y="19"/>
                  </a:cubicBezTo>
                  <a:cubicBezTo>
                    <a:pt x="37" y="0"/>
                    <a:pt x="67" y="0"/>
                    <a:pt x="85" y="19"/>
                  </a:cubicBezTo>
                  <a:cubicBezTo>
                    <a:pt x="103" y="37"/>
                    <a:pt x="103" y="67"/>
                    <a:pt x="85" y="85"/>
                  </a:cubicBezTo>
                  <a:cubicBezTo>
                    <a:pt x="67" y="104"/>
                    <a:pt x="37" y="104"/>
                    <a:pt x="18" y="85"/>
                  </a:cubicBezTo>
                  <a:close/>
                </a:path>
              </a:pathLst>
            </a:cu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217" name="Group 49">
            <a:extLst>
              <a:ext uri="{FF2B5EF4-FFF2-40B4-BE49-F238E27FC236}">
                <a16:creationId xmlns:a16="http://schemas.microsoft.com/office/drawing/2014/main" id="{36232393-9EF6-423A-A808-9D4CF912699A}"/>
              </a:ext>
            </a:extLst>
          </p:cNvPr>
          <p:cNvGrpSpPr>
            <a:grpSpLocks noChangeAspect="1"/>
          </p:cNvGrpSpPr>
          <p:nvPr/>
        </p:nvGrpSpPr>
        <p:grpSpPr bwMode="auto">
          <a:xfrm>
            <a:off x="2083762" y="1642617"/>
            <a:ext cx="573206" cy="573206"/>
            <a:chOff x="2669" y="1407"/>
            <a:chExt cx="421" cy="421"/>
          </a:xfrm>
        </p:grpSpPr>
        <p:sp>
          <p:nvSpPr>
            <p:cNvPr id="218" name="Freeform 50">
              <a:extLst>
                <a:ext uri="{FF2B5EF4-FFF2-40B4-BE49-F238E27FC236}">
                  <a16:creationId xmlns:a16="http://schemas.microsoft.com/office/drawing/2014/main" id="{51D68FE2-B063-41A4-9DB6-0789A62FEE72}"/>
                </a:ext>
              </a:extLst>
            </p:cNvPr>
            <p:cNvSpPr>
              <a:spLocks/>
            </p:cNvSpPr>
            <p:nvPr/>
          </p:nvSpPr>
          <p:spPr bwMode="auto">
            <a:xfrm>
              <a:off x="2669" y="1407"/>
              <a:ext cx="421" cy="421"/>
            </a:xfrm>
            <a:custGeom>
              <a:avLst/>
              <a:gdLst>
                <a:gd name="T0" fmla="*/ 21 w 200"/>
                <a:gd name="T1" fmla="*/ 163 h 200"/>
                <a:gd name="T2" fmla="*/ 37 w 200"/>
                <a:gd name="T3" fmla="*/ 179 h 200"/>
                <a:gd name="T4" fmla="*/ 65 w 200"/>
                <a:gd name="T5" fmla="*/ 165 h 200"/>
                <a:gd name="T6" fmla="*/ 65 w 200"/>
                <a:gd name="T7" fmla="*/ 165 h 200"/>
                <a:gd name="T8" fmla="*/ 79 w 200"/>
                <a:gd name="T9" fmla="*/ 171 h 200"/>
                <a:gd name="T10" fmla="*/ 88 w 200"/>
                <a:gd name="T11" fmla="*/ 200 h 200"/>
                <a:gd name="T12" fmla="*/ 111 w 200"/>
                <a:gd name="T13" fmla="*/ 200 h 200"/>
                <a:gd name="T14" fmla="*/ 121 w 200"/>
                <a:gd name="T15" fmla="*/ 171 h 200"/>
                <a:gd name="T16" fmla="*/ 135 w 200"/>
                <a:gd name="T17" fmla="*/ 165 h 200"/>
                <a:gd name="T18" fmla="*/ 162 w 200"/>
                <a:gd name="T19" fmla="*/ 179 h 200"/>
                <a:gd name="T20" fmla="*/ 178 w 200"/>
                <a:gd name="T21" fmla="*/ 163 h 200"/>
                <a:gd name="T22" fmla="*/ 164 w 200"/>
                <a:gd name="T23" fmla="*/ 135 h 200"/>
                <a:gd name="T24" fmla="*/ 164 w 200"/>
                <a:gd name="T25" fmla="*/ 135 h 200"/>
                <a:gd name="T26" fmla="*/ 170 w 200"/>
                <a:gd name="T27" fmla="*/ 121 h 200"/>
                <a:gd name="T28" fmla="*/ 200 w 200"/>
                <a:gd name="T29" fmla="*/ 112 h 200"/>
                <a:gd name="T30" fmla="*/ 200 w 200"/>
                <a:gd name="T31" fmla="*/ 89 h 200"/>
                <a:gd name="T32" fmla="*/ 170 w 200"/>
                <a:gd name="T33" fmla="*/ 79 h 200"/>
                <a:gd name="T34" fmla="*/ 164 w 200"/>
                <a:gd name="T35" fmla="*/ 65 h 200"/>
                <a:gd name="T36" fmla="*/ 164 w 200"/>
                <a:gd name="T37" fmla="*/ 65 h 200"/>
                <a:gd name="T38" fmla="*/ 178 w 200"/>
                <a:gd name="T39" fmla="*/ 38 h 200"/>
                <a:gd name="T40" fmla="*/ 162 w 200"/>
                <a:gd name="T41" fmla="*/ 21 h 200"/>
                <a:gd name="T42" fmla="*/ 135 w 200"/>
                <a:gd name="T43" fmla="*/ 36 h 200"/>
                <a:gd name="T44" fmla="*/ 121 w 200"/>
                <a:gd name="T45" fmla="*/ 30 h 200"/>
                <a:gd name="T46" fmla="*/ 111 w 200"/>
                <a:gd name="T47" fmla="*/ 0 h 200"/>
                <a:gd name="T48" fmla="*/ 88 w 200"/>
                <a:gd name="T49" fmla="*/ 0 h 200"/>
                <a:gd name="T50" fmla="*/ 79 w 200"/>
                <a:gd name="T51" fmla="*/ 30 h 200"/>
                <a:gd name="T52" fmla="*/ 65 w 200"/>
                <a:gd name="T53" fmla="*/ 35 h 200"/>
                <a:gd name="T54" fmla="*/ 65 w 200"/>
                <a:gd name="T55" fmla="*/ 35 h 200"/>
                <a:gd name="T56" fmla="*/ 37 w 200"/>
                <a:gd name="T57" fmla="*/ 21 h 200"/>
                <a:gd name="T58" fmla="*/ 21 w 200"/>
                <a:gd name="T59" fmla="*/ 38 h 200"/>
                <a:gd name="T60" fmla="*/ 35 w 200"/>
                <a:gd name="T61" fmla="*/ 65 h 200"/>
                <a:gd name="T62" fmla="*/ 29 w 200"/>
                <a:gd name="T63" fmla="*/ 79 h 200"/>
                <a:gd name="T64" fmla="*/ 0 w 200"/>
                <a:gd name="T65" fmla="*/ 89 h 200"/>
                <a:gd name="T66" fmla="*/ 0 w 200"/>
                <a:gd name="T67" fmla="*/ 112 h 200"/>
                <a:gd name="T68" fmla="*/ 29 w 200"/>
                <a:gd name="T69" fmla="*/ 121 h 200"/>
                <a:gd name="T70" fmla="*/ 35 w 200"/>
                <a:gd name="T71" fmla="*/ 135 h 200"/>
                <a:gd name="T72" fmla="*/ 21 w 200"/>
                <a:gd name="T73" fmla="*/ 163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0" h="200">
                  <a:moveTo>
                    <a:pt x="21" y="163"/>
                  </a:moveTo>
                  <a:cubicBezTo>
                    <a:pt x="37" y="179"/>
                    <a:pt x="37" y="179"/>
                    <a:pt x="37" y="179"/>
                  </a:cubicBezTo>
                  <a:cubicBezTo>
                    <a:pt x="65" y="165"/>
                    <a:pt x="65" y="165"/>
                    <a:pt x="65" y="165"/>
                  </a:cubicBezTo>
                  <a:cubicBezTo>
                    <a:pt x="65" y="165"/>
                    <a:pt x="65" y="165"/>
                    <a:pt x="65" y="165"/>
                  </a:cubicBezTo>
                  <a:cubicBezTo>
                    <a:pt x="69" y="167"/>
                    <a:pt x="74" y="169"/>
                    <a:pt x="79" y="171"/>
                  </a:cubicBezTo>
                  <a:cubicBezTo>
                    <a:pt x="88" y="200"/>
                    <a:pt x="88" y="200"/>
                    <a:pt x="88" y="200"/>
                  </a:cubicBezTo>
                  <a:cubicBezTo>
                    <a:pt x="111" y="200"/>
                    <a:pt x="111" y="200"/>
                    <a:pt x="111" y="200"/>
                  </a:cubicBezTo>
                  <a:cubicBezTo>
                    <a:pt x="121" y="171"/>
                    <a:pt x="121" y="171"/>
                    <a:pt x="121" y="171"/>
                  </a:cubicBezTo>
                  <a:cubicBezTo>
                    <a:pt x="125" y="169"/>
                    <a:pt x="130" y="167"/>
                    <a:pt x="135" y="165"/>
                  </a:cubicBezTo>
                  <a:cubicBezTo>
                    <a:pt x="162" y="179"/>
                    <a:pt x="162" y="179"/>
                    <a:pt x="162" y="179"/>
                  </a:cubicBezTo>
                  <a:cubicBezTo>
                    <a:pt x="178" y="163"/>
                    <a:pt x="178" y="163"/>
                    <a:pt x="178" y="163"/>
                  </a:cubicBezTo>
                  <a:cubicBezTo>
                    <a:pt x="164" y="135"/>
                    <a:pt x="164" y="135"/>
                    <a:pt x="164" y="135"/>
                  </a:cubicBezTo>
                  <a:cubicBezTo>
                    <a:pt x="164" y="135"/>
                    <a:pt x="164" y="135"/>
                    <a:pt x="164" y="135"/>
                  </a:cubicBezTo>
                  <a:cubicBezTo>
                    <a:pt x="167" y="131"/>
                    <a:pt x="169" y="126"/>
                    <a:pt x="170" y="121"/>
                  </a:cubicBezTo>
                  <a:cubicBezTo>
                    <a:pt x="200" y="112"/>
                    <a:pt x="200" y="112"/>
                    <a:pt x="200" y="112"/>
                  </a:cubicBezTo>
                  <a:cubicBezTo>
                    <a:pt x="200" y="89"/>
                    <a:pt x="200" y="89"/>
                    <a:pt x="200" y="89"/>
                  </a:cubicBezTo>
                  <a:cubicBezTo>
                    <a:pt x="170" y="79"/>
                    <a:pt x="170" y="79"/>
                    <a:pt x="170" y="79"/>
                  </a:cubicBezTo>
                  <a:cubicBezTo>
                    <a:pt x="169" y="74"/>
                    <a:pt x="167" y="70"/>
                    <a:pt x="164" y="65"/>
                  </a:cubicBezTo>
                  <a:cubicBezTo>
                    <a:pt x="164" y="65"/>
                    <a:pt x="164" y="65"/>
                    <a:pt x="164" y="65"/>
                  </a:cubicBezTo>
                  <a:cubicBezTo>
                    <a:pt x="178" y="38"/>
                    <a:pt x="178" y="38"/>
                    <a:pt x="178" y="38"/>
                  </a:cubicBezTo>
                  <a:cubicBezTo>
                    <a:pt x="162" y="21"/>
                    <a:pt x="162" y="21"/>
                    <a:pt x="162" y="21"/>
                  </a:cubicBezTo>
                  <a:cubicBezTo>
                    <a:pt x="135" y="36"/>
                    <a:pt x="135" y="36"/>
                    <a:pt x="135" y="36"/>
                  </a:cubicBezTo>
                  <a:cubicBezTo>
                    <a:pt x="130" y="33"/>
                    <a:pt x="125" y="31"/>
                    <a:pt x="121" y="30"/>
                  </a:cubicBezTo>
                  <a:cubicBezTo>
                    <a:pt x="111" y="0"/>
                    <a:pt x="111" y="0"/>
                    <a:pt x="111" y="0"/>
                  </a:cubicBezTo>
                  <a:cubicBezTo>
                    <a:pt x="88" y="0"/>
                    <a:pt x="88" y="0"/>
                    <a:pt x="88" y="0"/>
                  </a:cubicBezTo>
                  <a:cubicBezTo>
                    <a:pt x="79" y="30"/>
                    <a:pt x="79" y="30"/>
                    <a:pt x="79" y="30"/>
                  </a:cubicBezTo>
                  <a:cubicBezTo>
                    <a:pt x="74" y="31"/>
                    <a:pt x="69" y="33"/>
                    <a:pt x="65" y="35"/>
                  </a:cubicBezTo>
                  <a:cubicBezTo>
                    <a:pt x="65" y="35"/>
                    <a:pt x="65" y="35"/>
                    <a:pt x="65" y="35"/>
                  </a:cubicBezTo>
                  <a:cubicBezTo>
                    <a:pt x="37" y="21"/>
                    <a:pt x="37" y="21"/>
                    <a:pt x="37" y="21"/>
                  </a:cubicBezTo>
                  <a:cubicBezTo>
                    <a:pt x="21" y="38"/>
                    <a:pt x="21" y="38"/>
                    <a:pt x="21" y="38"/>
                  </a:cubicBezTo>
                  <a:cubicBezTo>
                    <a:pt x="35" y="65"/>
                    <a:pt x="35" y="65"/>
                    <a:pt x="35" y="65"/>
                  </a:cubicBezTo>
                  <a:cubicBezTo>
                    <a:pt x="33" y="70"/>
                    <a:pt x="31" y="74"/>
                    <a:pt x="29" y="79"/>
                  </a:cubicBezTo>
                  <a:cubicBezTo>
                    <a:pt x="0" y="89"/>
                    <a:pt x="0" y="89"/>
                    <a:pt x="0" y="89"/>
                  </a:cubicBezTo>
                  <a:cubicBezTo>
                    <a:pt x="0" y="112"/>
                    <a:pt x="0" y="112"/>
                    <a:pt x="0" y="112"/>
                  </a:cubicBezTo>
                  <a:cubicBezTo>
                    <a:pt x="29" y="121"/>
                    <a:pt x="29" y="121"/>
                    <a:pt x="29" y="121"/>
                  </a:cubicBezTo>
                  <a:cubicBezTo>
                    <a:pt x="31" y="126"/>
                    <a:pt x="33" y="131"/>
                    <a:pt x="35" y="135"/>
                  </a:cubicBezTo>
                  <a:lnTo>
                    <a:pt x="21" y="163"/>
                  </a:lnTo>
                  <a:close/>
                </a:path>
              </a:pathLst>
            </a:cu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9" name="Freeform 51">
              <a:extLst>
                <a:ext uri="{FF2B5EF4-FFF2-40B4-BE49-F238E27FC236}">
                  <a16:creationId xmlns:a16="http://schemas.microsoft.com/office/drawing/2014/main" id="{ED33474B-1983-42B7-B0A2-AE621D901453}"/>
                </a:ext>
              </a:extLst>
            </p:cNvPr>
            <p:cNvSpPr>
              <a:spLocks/>
            </p:cNvSpPr>
            <p:nvPr/>
          </p:nvSpPr>
          <p:spPr bwMode="auto">
            <a:xfrm>
              <a:off x="2771" y="1508"/>
              <a:ext cx="216" cy="219"/>
            </a:xfrm>
            <a:custGeom>
              <a:avLst/>
              <a:gdLst>
                <a:gd name="T0" fmla="*/ 18 w 103"/>
                <a:gd name="T1" fmla="*/ 85 h 104"/>
                <a:gd name="T2" fmla="*/ 18 w 103"/>
                <a:gd name="T3" fmla="*/ 19 h 104"/>
                <a:gd name="T4" fmla="*/ 85 w 103"/>
                <a:gd name="T5" fmla="*/ 19 h 104"/>
                <a:gd name="T6" fmla="*/ 85 w 103"/>
                <a:gd name="T7" fmla="*/ 85 h 104"/>
                <a:gd name="T8" fmla="*/ 18 w 103"/>
                <a:gd name="T9" fmla="*/ 85 h 104"/>
              </a:gdLst>
              <a:ahLst/>
              <a:cxnLst>
                <a:cxn ang="0">
                  <a:pos x="T0" y="T1"/>
                </a:cxn>
                <a:cxn ang="0">
                  <a:pos x="T2" y="T3"/>
                </a:cxn>
                <a:cxn ang="0">
                  <a:pos x="T4" y="T5"/>
                </a:cxn>
                <a:cxn ang="0">
                  <a:pos x="T6" y="T7"/>
                </a:cxn>
                <a:cxn ang="0">
                  <a:pos x="T8" y="T9"/>
                </a:cxn>
              </a:cxnLst>
              <a:rect l="0" t="0" r="r" b="b"/>
              <a:pathLst>
                <a:path w="103" h="104">
                  <a:moveTo>
                    <a:pt x="18" y="85"/>
                  </a:moveTo>
                  <a:cubicBezTo>
                    <a:pt x="0" y="67"/>
                    <a:pt x="0" y="37"/>
                    <a:pt x="18" y="19"/>
                  </a:cubicBezTo>
                  <a:cubicBezTo>
                    <a:pt x="37" y="0"/>
                    <a:pt x="67" y="0"/>
                    <a:pt x="85" y="19"/>
                  </a:cubicBezTo>
                  <a:cubicBezTo>
                    <a:pt x="103" y="37"/>
                    <a:pt x="103" y="67"/>
                    <a:pt x="85" y="85"/>
                  </a:cubicBezTo>
                  <a:cubicBezTo>
                    <a:pt x="67" y="104"/>
                    <a:pt x="37" y="104"/>
                    <a:pt x="18" y="85"/>
                  </a:cubicBezTo>
                  <a:close/>
                </a:path>
              </a:pathLst>
            </a:cu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220" name="Arc 219">
            <a:extLst>
              <a:ext uri="{FF2B5EF4-FFF2-40B4-BE49-F238E27FC236}">
                <a16:creationId xmlns:a16="http://schemas.microsoft.com/office/drawing/2014/main" id="{A7AFF9F5-39E9-41B2-9A74-64DD3B018636}"/>
              </a:ext>
            </a:extLst>
          </p:cNvPr>
          <p:cNvSpPr/>
          <p:nvPr/>
        </p:nvSpPr>
        <p:spPr>
          <a:xfrm>
            <a:off x="1977228" y="1535316"/>
            <a:ext cx="788776" cy="788776"/>
          </a:xfrm>
          <a:prstGeom prst="arc">
            <a:avLst>
              <a:gd name="adj1" fmla="val 18872539"/>
              <a:gd name="adj2" fmla="val 5123553"/>
            </a:avLst>
          </a:prstGeom>
          <a:ln w="12700">
            <a:solidFill>
              <a:schemeClr val="tx1"/>
            </a:solidFill>
            <a:tailEnd type="arrow" w="lg" len="sm"/>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21" name="Arc 220">
            <a:extLst>
              <a:ext uri="{FF2B5EF4-FFF2-40B4-BE49-F238E27FC236}">
                <a16:creationId xmlns:a16="http://schemas.microsoft.com/office/drawing/2014/main" id="{B2A069B9-5A3D-4ED7-A04F-A9B082435B74}"/>
              </a:ext>
            </a:extLst>
          </p:cNvPr>
          <p:cNvSpPr/>
          <p:nvPr/>
        </p:nvSpPr>
        <p:spPr>
          <a:xfrm>
            <a:off x="1672490" y="2008633"/>
            <a:ext cx="580172" cy="580170"/>
          </a:xfrm>
          <a:prstGeom prst="arc">
            <a:avLst>
              <a:gd name="adj1" fmla="val 6097329"/>
              <a:gd name="adj2" fmla="val 16104316"/>
            </a:avLst>
          </a:prstGeom>
          <a:ln w="12700">
            <a:solidFill>
              <a:schemeClr val="tx1"/>
            </a:solidFill>
            <a:tailEnd type="arrow" w="lg" len="sm"/>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222" name="Group 4">
            <a:extLst>
              <a:ext uri="{FF2B5EF4-FFF2-40B4-BE49-F238E27FC236}">
                <a16:creationId xmlns:a16="http://schemas.microsoft.com/office/drawing/2014/main" id="{8CF7C21B-A3AC-4792-A851-ECFAFCF0BB04}"/>
              </a:ext>
            </a:extLst>
          </p:cNvPr>
          <p:cNvGrpSpPr>
            <a:grpSpLocks noChangeAspect="1"/>
          </p:cNvGrpSpPr>
          <p:nvPr/>
        </p:nvGrpSpPr>
        <p:grpSpPr bwMode="auto">
          <a:xfrm>
            <a:off x="7443327" y="1333500"/>
            <a:ext cx="248665" cy="249036"/>
            <a:chOff x="2543" y="1285"/>
            <a:chExt cx="669" cy="670"/>
          </a:xfrm>
        </p:grpSpPr>
        <p:sp>
          <p:nvSpPr>
            <p:cNvPr id="223" name="Oval 5">
              <a:extLst>
                <a:ext uri="{FF2B5EF4-FFF2-40B4-BE49-F238E27FC236}">
                  <a16:creationId xmlns:a16="http://schemas.microsoft.com/office/drawing/2014/main" id="{5608AFA2-FA27-4E50-AF77-42CB2C33A061}"/>
                </a:ext>
              </a:extLst>
            </p:cNvPr>
            <p:cNvSpPr>
              <a:spLocks noChangeArrowheads="1"/>
            </p:cNvSpPr>
            <p:nvPr/>
          </p:nvSpPr>
          <p:spPr bwMode="auto">
            <a:xfrm>
              <a:off x="2543" y="1285"/>
              <a:ext cx="669" cy="670"/>
            </a:xfrm>
            <a:prstGeom prst="ellipse">
              <a:avLst/>
            </a:pr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4" name="Line 6">
              <a:extLst>
                <a:ext uri="{FF2B5EF4-FFF2-40B4-BE49-F238E27FC236}">
                  <a16:creationId xmlns:a16="http://schemas.microsoft.com/office/drawing/2014/main" id="{35468B48-80FC-4413-BE60-652E38580106}"/>
                </a:ext>
              </a:extLst>
            </p:cNvPr>
            <p:cNvSpPr>
              <a:spLocks noChangeShapeType="1"/>
            </p:cNvSpPr>
            <p:nvPr/>
          </p:nvSpPr>
          <p:spPr bwMode="auto">
            <a:xfrm>
              <a:off x="2878" y="1285"/>
              <a:ext cx="0" cy="81"/>
            </a:xfrm>
            <a:prstGeom prst="line">
              <a:avLst/>
            </a:pr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5" name="Line 7">
              <a:extLst>
                <a:ext uri="{FF2B5EF4-FFF2-40B4-BE49-F238E27FC236}">
                  <a16:creationId xmlns:a16="http://schemas.microsoft.com/office/drawing/2014/main" id="{FF6524E7-D1FD-4D67-AAF5-04F704FC178A}"/>
                </a:ext>
              </a:extLst>
            </p:cNvPr>
            <p:cNvSpPr>
              <a:spLocks noChangeShapeType="1"/>
            </p:cNvSpPr>
            <p:nvPr/>
          </p:nvSpPr>
          <p:spPr bwMode="auto">
            <a:xfrm>
              <a:off x="2878" y="1874"/>
              <a:ext cx="0" cy="81"/>
            </a:xfrm>
            <a:prstGeom prst="line">
              <a:avLst/>
            </a:pr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6" name="Line 8">
              <a:extLst>
                <a:ext uri="{FF2B5EF4-FFF2-40B4-BE49-F238E27FC236}">
                  <a16:creationId xmlns:a16="http://schemas.microsoft.com/office/drawing/2014/main" id="{9B5E4871-83EF-4312-B1D9-6BEDC5FAD13A}"/>
                </a:ext>
              </a:extLst>
            </p:cNvPr>
            <p:cNvSpPr>
              <a:spLocks noChangeShapeType="1"/>
            </p:cNvSpPr>
            <p:nvPr/>
          </p:nvSpPr>
          <p:spPr bwMode="auto">
            <a:xfrm flipH="1">
              <a:off x="3131" y="1620"/>
              <a:ext cx="81" cy="0"/>
            </a:xfrm>
            <a:prstGeom prst="line">
              <a:avLst/>
            </a:pr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7" name="Line 9">
              <a:extLst>
                <a:ext uri="{FF2B5EF4-FFF2-40B4-BE49-F238E27FC236}">
                  <a16:creationId xmlns:a16="http://schemas.microsoft.com/office/drawing/2014/main" id="{80EC5F5F-CAAC-4A22-BDC8-5FCB655EC9EA}"/>
                </a:ext>
              </a:extLst>
            </p:cNvPr>
            <p:cNvSpPr>
              <a:spLocks noChangeShapeType="1"/>
            </p:cNvSpPr>
            <p:nvPr/>
          </p:nvSpPr>
          <p:spPr bwMode="auto">
            <a:xfrm flipH="1">
              <a:off x="2543" y="1620"/>
              <a:ext cx="80" cy="0"/>
            </a:xfrm>
            <a:prstGeom prst="line">
              <a:avLst/>
            </a:pr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8" name="Freeform 10">
              <a:extLst>
                <a:ext uri="{FF2B5EF4-FFF2-40B4-BE49-F238E27FC236}">
                  <a16:creationId xmlns:a16="http://schemas.microsoft.com/office/drawing/2014/main" id="{4C6E73A2-2FF3-4782-9940-62A7462672D0}"/>
                </a:ext>
              </a:extLst>
            </p:cNvPr>
            <p:cNvSpPr>
              <a:spLocks/>
            </p:cNvSpPr>
            <p:nvPr/>
          </p:nvSpPr>
          <p:spPr bwMode="auto">
            <a:xfrm>
              <a:off x="2878" y="1406"/>
              <a:ext cx="142" cy="214"/>
            </a:xfrm>
            <a:custGeom>
              <a:avLst/>
              <a:gdLst>
                <a:gd name="T0" fmla="*/ 0 w 142"/>
                <a:gd name="T1" fmla="*/ 61 h 214"/>
                <a:gd name="T2" fmla="*/ 0 w 142"/>
                <a:gd name="T3" fmla="*/ 214 h 214"/>
                <a:gd name="T4" fmla="*/ 142 w 142"/>
                <a:gd name="T5" fmla="*/ 0 h 214"/>
              </a:gdLst>
              <a:ahLst/>
              <a:cxnLst>
                <a:cxn ang="0">
                  <a:pos x="T0" y="T1"/>
                </a:cxn>
                <a:cxn ang="0">
                  <a:pos x="T2" y="T3"/>
                </a:cxn>
                <a:cxn ang="0">
                  <a:pos x="T4" y="T5"/>
                </a:cxn>
              </a:cxnLst>
              <a:rect l="0" t="0" r="r" b="b"/>
              <a:pathLst>
                <a:path w="142" h="214">
                  <a:moveTo>
                    <a:pt x="0" y="61"/>
                  </a:moveTo>
                  <a:lnTo>
                    <a:pt x="0" y="214"/>
                  </a:lnTo>
                  <a:lnTo>
                    <a:pt x="142" y="0"/>
                  </a:lnTo>
                </a:path>
              </a:pathLst>
            </a:cu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251" name="Group 250">
            <a:extLst>
              <a:ext uri="{FF2B5EF4-FFF2-40B4-BE49-F238E27FC236}">
                <a16:creationId xmlns:a16="http://schemas.microsoft.com/office/drawing/2014/main" id="{957B0842-C6E9-4DBD-A27E-329A55570685}"/>
              </a:ext>
            </a:extLst>
          </p:cNvPr>
          <p:cNvGrpSpPr/>
          <p:nvPr/>
        </p:nvGrpSpPr>
        <p:grpSpPr>
          <a:xfrm>
            <a:off x="485693" y="1697323"/>
            <a:ext cx="809207" cy="752524"/>
            <a:chOff x="1968464" y="1821148"/>
            <a:chExt cx="809207" cy="752524"/>
          </a:xfrm>
        </p:grpSpPr>
        <p:sp>
          <p:nvSpPr>
            <p:cNvPr id="229" name="Rectangle 228">
              <a:extLst>
                <a:ext uri="{FF2B5EF4-FFF2-40B4-BE49-F238E27FC236}">
                  <a16:creationId xmlns:a16="http://schemas.microsoft.com/office/drawing/2014/main" id="{C16C71C6-BC8D-40A5-A493-3FB7D97ADCD0}"/>
                </a:ext>
              </a:extLst>
            </p:cNvPr>
            <p:cNvSpPr/>
            <p:nvPr/>
          </p:nvSpPr>
          <p:spPr>
            <a:xfrm>
              <a:off x="2263154" y="1821148"/>
              <a:ext cx="58566" cy="58566"/>
            </a:xfrm>
            <a:prstGeom prst="rect">
              <a:avLst/>
            </a:prstGeom>
            <a:noFill/>
            <a:ln w="12700" cap="flat">
              <a:solidFill>
                <a:schemeClr val="tx1"/>
              </a:solidFill>
              <a:prstDash val="solid"/>
              <a:round/>
            </a:ln>
          </p:spPr>
          <p:txBody>
            <a:bodyPr rtlCol="0" anchor="ctr"/>
            <a:lstStyle/>
            <a:p>
              <a:endParaRPr lang="en-US" dirty="0" err="1">
                <a:solidFill>
                  <a:schemeClr val="tx1"/>
                </a:solidFill>
              </a:endParaRPr>
            </a:p>
          </p:txBody>
        </p:sp>
        <p:sp>
          <p:nvSpPr>
            <p:cNvPr id="230" name="Rectangle 229">
              <a:extLst>
                <a:ext uri="{FF2B5EF4-FFF2-40B4-BE49-F238E27FC236}">
                  <a16:creationId xmlns:a16="http://schemas.microsoft.com/office/drawing/2014/main" id="{06ECCE95-1736-4ACA-9D6B-80D1732FA4E9}"/>
                </a:ext>
              </a:extLst>
            </p:cNvPr>
            <p:cNvSpPr/>
            <p:nvPr/>
          </p:nvSpPr>
          <p:spPr>
            <a:xfrm>
              <a:off x="2344116" y="1966073"/>
              <a:ext cx="58566" cy="58566"/>
            </a:xfrm>
            <a:prstGeom prst="rect">
              <a:avLst/>
            </a:prstGeom>
            <a:noFill/>
            <a:ln w="12700" cap="flat">
              <a:solidFill>
                <a:schemeClr val="tx1"/>
              </a:solidFill>
              <a:prstDash val="solid"/>
              <a:round/>
            </a:ln>
          </p:spPr>
          <p:txBody>
            <a:bodyPr rtlCol="0" anchor="ctr"/>
            <a:lstStyle/>
            <a:p>
              <a:endParaRPr lang="en-US" dirty="0" err="1">
                <a:solidFill>
                  <a:schemeClr val="tx1"/>
                </a:solidFill>
              </a:endParaRPr>
            </a:p>
          </p:txBody>
        </p:sp>
        <p:sp>
          <p:nvSpPr>
            <p:cNvPr id="231" name="Rectangle 230">
              <a:extLst>
                <a:ext uri="{FF2B5EF4-FFF2-40B4-BE49-F238E27FC236}">
                  <a16:creationId xmlns:a16="http://schemas.microsoft.com/office/drawing/2014/main" id="{FBA18B5B-EB77-4093-B18A-3BA2C364C820}"/>
                </a:ext>
              </a:extLst>
            </p:cNvPr>
            <p:cNvSpPr/>
            <p:nvPr/>
          </p:nvSpPr>
          <p:spPr>
            <a:xfrm>
              <a:off x="2184018" y="1949623"/>
              <a:ext cx="58566" cy="58566"/>
            </a:xfrm>
            <a:prstGeom prst="rect">
              <a:avLst/>
            </a:prstGeom>
            <a:noFill/>
            <a:ln w="12700" cap="flat">
              <a:solidFill>
                <a:schemeClr val="tx1"/>
              </a:solidFill>
              <a:prstDash val="solid"/>
              <a:round/>
            </a:ln>
          </p:spPr>
          <p:txBody>
            <a:bodyPr rtlCol="0" anchor="ctr"/>
            <a:lstStyle/>
            <a:p>
              <a:endParaRPr lang="en-US" dirty="0" err="1">
                <a:solidFill>
                  <a:schemeClr val="tx1"/>
                </a:solidFill>
              </a:endParaRPr>
            </a:p>
          </p:txBody>
        </p:sp>
        <p:sp>
          <p:nvSpPr>
            <p:cNvPr id="232" name="Rectangle 231">
              <a:extLst>
                <a:ext uri="{FF2B5EF4-FFF2-40B4-BE49-F238E27FC236}">
                  <a16:creationId xmlns:a16="http://schemas.microsoft.com/office/drawing/2014/main" id="{D315AE60-15B0-444B-9E2B-8594023E1D5A}"/>
                </a:ext>
              </a:extLst>
            </p:cNvPr>
            <p:cNvSpPr/>
            <p:nvPr/>
          </p:nvSpPr>
          <p:spPr>
            <a:xfrm>
              <a:off x="2094205" y="1837373"/>
              <a:ext cx="58566" cy="58566"/>
            </a:xfrm>
            <a:prstGeom prst="rect">
              <a:avLst/>
            </a:prstGeom>
            <a:noFill/>
            <a:ln w="12700" cap="flat">
              <a:solidFill>
                <a:schemeClr val="tx1"/>
              </a:solidFill>
              <a:prstDash val="solid"/>
              <a:round/>
            </a:ln>
          </p:spPr>
          <p:txBody>
            <a:bodyPr rtlCol="0" anchor="ctr"/>
            <a:lstStyle/>
            <a:p>
              <a:endParaRPr lang="en-US" dirty="0" err="1">
                <a:solidFill>
                  <a:schemeClr val="tx1"/>
                </a:solidFill>
              </a:endParaRPr>
            </a:p>
          </p:txBody>
        </p:sp>
        <p:sp>
          <p:nvSpPr>
            <p:cNvPr id="233" name="Rectangle 232">
              <a:extLst>
                <a:ext uri="{FF2B5EF4-FFF2-40B4-BE49-F238E27FC236}">
                  <a16:creationId xmlns:a16="http://schemas.microsoft.com/office/drawing/2014/main" id="{E775F1AF-4BB1-4CDD-B0C3-0A98C3549B8F}"/>
                </a:ext>
              </a:extLst>
            </p:cNvPr>
            <p:cNvSpPr/>
            <p:nvPr/>
          </p:nvSpPr>
          <p:spPr>
            <a:xfrm>
              <a:off x="1968464" y="1887506"/>
              <a:ext cx="58566" cy="58566"/>
            </a:xfrm>
            <a:prstGeom prst="rect">
              <a:avLst/>
            </a:prstGeom>
            <a:noFill/>
            <a:ln w="12700" cap="flat">
              <a:solidFill>
                <a:schemeClr val="tx1"/>
              </a:solidFill>
              <a:prstDash val="solid"/>
              <a:round/>
            </a:ln>
          </p:spPr>
          <p:txBody>
            <a:bodyPr rtlCol="0" anchor="ctr"/>
            <a:lstStyle/>
            <a:p>
              <a:endParaRPr lang="en-US" dirty="0" err="1">
                <a:solidFill>
                  <a:schemeClr val="tx1"/>
                </a:solidFill>
              </a:endParaRPr>
            </a:p>
          </p:txBody>
        </p:sp>
        <p:grpSp>
          <p:nvGrpSpPr>
            <p:cNvPr id="234" name="Graphic 5205">
              <a:extLst>
                <a:ext uri="{FF2B5EF4-FFF2-40B4-BE49-F238E27FC236}">
                  <a16:creationId xmlns:a16="http://schemas.microsoft.com/office/drawing/2014/main" id="{10229980-3FB9-47A0-B4AF-85EFE7782D76}"/>
                </a:ext>
              </a:extLst>
            </p:cNvPr>
            <p:cNvGrpSpPr/>
            <p:nvPr/>
          </p:nvGrpSpPr>
          <p:grpSpPr>
            <a:xfrm>
              <a:off x="2438363" y="2060444"/>
              <a:ext cx="339308" cy="358193"/>
              <a:chOff x="5113304" y="9544335"/>
              <a:chExt cx="818640" cy="864204"/>
            </a:xfrm>
          </p:grpSpPr>
          <p:sp>
            <p:nvSpPr>
              <p:cNvPr id="235" name="Freeform: Shape 234">
                <a:extLst>
                  <a:ext uri="{FF2B5EF4-FFF2-40B4-BE49-F238E27FC236}">
                    <a16:creationId xmlns:a16="http://schemas.microsoft.com/office/drawing/2014/main" id="{5212447F-3B1B-4494-AF01-9041C69B28CF}"/>
                  </a:ext>
                </a:extLst>
              </p:cNvPr>
              <p:cNvSpPr/>
              <p:nvPr/>
            </p:nvSpPr>
            <p:spPr>
              <a:xfrm>
                <a:off x="5114353" y="9677400"/>
                <a:ext cx="782478" cy="731139"/>
              </a:xfrm>
              <a:custGeom>
                <a:avLst/>
                <a:gdLst>
                  <a:gd name="connsiteX0" fmla="*/ 35814 w 782478"/>
                  <a:gd name="connsiteY0" fmla="*/ 263176 h 731139"/>
                  <a:gd name="connsiteX1" fmla="*/ 0 w 782478"/>
                  <a:gd name="connsiteY1" fmla="*/ 0 h 731139"/>
                  <a:gd name="connsiteX2" fmla="*/ 391287 w 782478"/>
                  <a:gd name="connsiteY2" fmla="*/ 103442 h 731139"/>
                  <a:gd name="connsiteX3" fmla="*/ 782479 w 782478"/>
                  <a:gd name="connsiteY3" fmla="*/ 0 h 731139"/>
                  <a:gd name="connsiteX4" fmla="*/ 694277 w 782478"/>
                  <a:gd name="connsiteY4" fmla="*/ 648272 h 731139"/>
                  <a:gd name="connsiteX5" fmla="*/ 457771 w 782478"/>
                  <a:gd name="connsiteY5" fmla="*/ 731139 h 731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82478" h="731139">
                    <a:moveTo>
                      <a:pt x="35814" y="263176"/>
                    </a:moveTo>
                    <a:lnTo>
                      <a:pt x="0" y="0"/>
                    </a:lnTo>
                    <a:cubicBezTo>
                      <a:pt x="15240" y="57817"/>
                      <a:pt x="193072" y="103442"/>
                      <a:pt x="391287" y="103442"/>
                    </a:cubicBezTo>
                    <a:cubicBezTo>
                      <a:pt x="589502" y="103442"/>
                      <a:pt x="767334" y="57150"/>
                      <a:pt x="782479" y="0"/>
                    </a:cubicBezTo>
                    <a:lnTo>
                      <a:pt x="694277" y="648272"/>
                    </a:lnTo>
                    <a:cubicBezTo>
                      <a:pt x="694277" y="688467"/>
                      <a:pt x="587693" y="722281"/>
                      <a:pt x="457771" y="731139"/>
                    </a:cubicBezTo>
                  </a:path>
                </a:pathLst>
              </a:custGeom>
              <a:noFill/>
              <a:ln w="12700" cap="flat">
                <a:solidFill>
                  <a:srgbClr val="FFFFFF"/>
                </a:solidFill>
                <a:prstDash val="solid"/>
                <a:round/>
              </a:ln>
            </p:spPr>
            <p:txBody>
              <a:bodyPr rtlCol="0" anchor="ctr"/>
              <a:lstStyle/>
              <a:p>
                <a:endParaRPr lang="en-US" dirty="0"/>
              </a:p>
            </p:txBody>
          </p:sp>
          <p:sp>
            <p:nvSpPr>
              <p:cNvPr id="236" name="Freeform: Shape 235">
                <a:extLst>
                  <a:ext uri="{FF2B5EF4-FFF2-40B4-BE49-F238E27FC236}">
                    <a16:creationId xmlns:a16="http://schemas.microsoft.com/office/drawing/2014/main" id="{65CB95C4-E179-47C0-8008-201C3ACE6E7C}"/>
                  </a:ext>
                </a:extLst>
              </p:cNvPr>
              <p:cNvSpPr/>
              <p:nvPr/>
            </p:nvSpPr>
            <p:spPr>
              <a:xfrm>
                <a:off x="5113306" y="9544335"/>
                <a:ext cx="784669" cy="236220"/>
              </a:xfrm>
              <a:custGeom>
                <a:avLst/>
                <a:gdLst>
                  <a:gd name="connsiteX0" fmla="*/ 0 w 784669"/>
                  <a:gd name="connsiteY0" fmla="*/ 124682 h 236220"/>
                  <a:gd name="connsiteX1" fmla="*/ 1048 w 784669"/>
                  <a:gd name="connsiteY1" fmla="*/ 132683 h 236220"/>
                  <a:gd name="connsiteX2" fmla="*/ 392335 w 784669"/>
                  <a:gd name="connsiteY2" fmla="*/ 236220 h 236220"/>
                  <a:gd name="connsiteX3" fmla="*/ 783622 w 784669"/>
                  <a:gd name="connsiteY3" fmla="*/ 133064 h 236220"/>
                  <a:gd name="connsiteX4" fmla="*/ 784670 w 784669"/>
                  <a:gd name="connsiteY4" fmla="*/ 125063 h 236220"/>
                  <a:gd name="connsiteX5" fmla="*/ 392335 w 784669"/>
                  <a:gd name="connsiteY5" fmla="*/ 0 h 236220"/>
                  <a:gd name="connsiteX6" fmla="*/ 0 w 784669"/>
                  <a:gd name="connsiteY6" fmla="*/ 124682 h 236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84669" h="236220">
                    <a:moveTo>
                      <a:pt x="0" y="124682"/>
                    </a:moveTo>
                    <a:lnTo>
                      <a:pt x="1048" y="132683"/>
                    </a:lnTo>
                    <a:cubicBezTo>
                      <a:pt x="16288" y="190595"/>
                      <a:pt x="194215" y="236220"/>
                      <a:pt x="392335" y="236220"/>
                    </a:cubicBezTo>
                    <a:cubicBezTo>
                      <a:pt x="590455" y="236220"/>
                      <a:pt x="768382" y="190214"/>
                      <a:pt x="783622" y="133064"/>
                    </a:cubicBezTo>
                    <a:lnTo>
                      <a:pt x="784670" y="125063"/>
                    </a:lnTo>
                    <a:cubicBezTo>
                      <a:pt x="784670" y="63532"/>
                      <a:pt x="599504" y="0"/>
                      <a:pt x="392335" y="0"/>
                    </a:cubicBezTo>
                    <a:cubicBezTo>
                      <a:pt x="185166" y="0"/>
                      <a:pt x="0" y="63151"/>
                      <a:pt x="0" y="124682"/>
                    </a:cubicBezTo>
                    <a:close/>
                  </a:path>
                </a:pathLst>
              </a:custGeom>
              <a:noFill/>
              <a:ln w="12700" cap="flat">
                <a:solidFill>
                  <a:srgbClr val="FFFFFF"/>
                </a:solidFill>
                <a:prstDash val="solid"/>
                <a:round/>
              </a:ln>
            </p:spPr>
            <p:txBody>
              <a:bodyPr rtlCol="0" anchor="ctr"/>
              <a:lstStyle/>
              <a:p>
                <a:endParaRPr lang="en-US" dirty="0"/>
              </a:p>
            </p:txBody>
          </p:sp>
          <p:sp>
            <p:nvSpPr>
              <p:cNvPr id="237" name="Freeform: Shape 236">
                <a:extLst>
                  <a:ext uri="{FF2B5EF4-FFF2-40B4-BE49-F238E27FC236}">
                    <a16:creationId xmlns:a16="http://schemas.microsoft.com/office/drawing/2014/main" id="{27FEA71A-2F6B-488A-AAE1-BD39B21B8787}"/>
                  </a:ext>
                </a:extLst>
              </p:cNvPr>
              <p:cNvSpPr/>
              <p:nvPr/>
            </p:nvSpPr>
            <p:spPr>
              <a:xfrm>
                <a:off x="5896927" y="9669398"/>
                <a:ext cx="1047" cy="8001"/>
              </a:xfrm>
              <a:custGeom>
                <a:avLst/>
                <a:gdLst>
                  <a:gd name="connsiteX0" fmla="*/ 0 w 1047"/>
                  <a:gd name="connsiteY0" fmla="*/ 8001 h 8001"/>
                  <a:gd name="connsiteX1" fmla="*/ 1048 w 1047"/>
                  <a:gd name="connsiteY1" fmla="*/ 0 h 8001"/>
                </a:gdLst>
                <a:ahLst/>
                <a:cxnLst>
                  <a:cxn ang="0">
                    <a:pos x="connsiteX0" y="connsiteY0"/>
                  </a:cxn>
                  <a:cxn ang="0">
                    <a:pos x="connsiteX1" y="connsiteY1"/>
                  </a:cxn>
                </a:cxnLst>
                <a:rect l="l" t="t" r="r" b="b"/>
                <a:pathLst>
                  <a:path w="1047" h="8001">
                    <a:moveTo>
                      <a:pt x="0" y="8001"/>
                    </a:moveTo>
                    <a:cubicBezTo>
                      <a:pt x="681" y="5388"/>
                      <a:pt x="1033" y="2700"/>
                      <a:pt x="1048" y="0"/>
                    </a:cubicBezTo>
                  </a:path>
                </a:pathLst>
              </a:custGeom>
              <a:noFill/>
              <a:ln w="12700" cap="flat">
                <a:solidFill>
                  <a:srgbClr val="FFFFFF"/>
                </a:solidFill>
                <a:prstDash val="solid"/>
                <a:round/>
              </a:ln>
            </p:spPr>
            <p:txBody>
              <a:bodyPr rtlCol="0" anchor="ctr"/>
              <a:lstStyle/>
              <a:p>
                <a:endParaRPr lang="en-US" dirty="0"/>
              </a:p>
            </p:txBody>
          </p:sp>
          <p:sp>
            <p:nvSpPr>
              <p:cNvPr id="238" name="Freeform: Shape 237">
                <a:extLst>
                  <a:ext uri="{FF2B5EF4-FFF2-40B4-BE49-F238E27FC236}">
                    <a16:creationId xmlns:a16="http://schemas.microsoft.com/office/drawing/2014/main" id="{C708BB13-9054-449F-BCA6-91B88F601A7E}"/>
                  </a:ext>
                </a:extLst>
              </p:cNvPr>
              <p:cNvSpPr/>
              <p:nvPr/>
            </p:nvSpPr>
            <p:spPr>
              <a:xfrm>
                <a:off x="5113304" y="9669017"/>
                <a:ext cx="1049" cy="8001"/>
              </a:xfrm>
              <a:custGeom>
                <a:avLst/>
                <a:gdLst>
                  <a:gd name="connsiteX0" fmla="*/ 2 w 1049"/>
                  <a:gd name="connsiteY0" fmla="*/ 0 h 8001"/>
                  <a:gd name="connsiteX1" fmla="*/ 1050 w 1049"/>
                  <a:gd name="connsiteY1" fmla="*/ 8001 h 8001"/>
                </a:gdLst>
                <a:ahLst/>
                <a:cxnLst>
                  <a:cxn ang="0">
                    <a:pos x="connsiteX0" y="connsiteY0"/>
                  </a:cxn>
                  <a:cxn ang="0">
                    <a:pos x="connsiteX1" y="connsiteY1"/>
                  </a:cxn>
                </a:cxnLst>
                <a:rect l="l" t="t" r="r" b="b"/>
                <a:pathLst>
                  <a:path w="1049" h="8001">
                    <a:moveTo>
                      <a:pt x="2" y="0"/>
                    </a:moveTo>
                    <a:cubicBezTo>
                      <a:pt x="-29" y="2703"/>
                      <a:pt x="324" y="5397"/>
                      <a:pt x="1050" y="8001"/>
                    </a:cubicBezTo>
                  </a:path>
                </a:pathLst>
              </a:custGeom>
              <a:noFill/>
              <a:ln w="12700" cap="flat">
                <a:solidFill>
                  <a:srgbClr val="FFFFFF"/>
                </a:solidFill>
                <a:prstDash val="solid"/>
                <a:round/>
              </a:ln>
            </p:spPr>
            <p:txBody>
              <a:bodyPr rtlCol="0" anchor="ctr"/>
              <a:lstStyle/>
              <a:p>
                <a:endParaRPr lang="en-US" dirty="0"/>
              </a:p>
            </p:txBody>
          </p:sp>
          <p:sp>
            <p:nvSpPr>
              <p:cNvPr id="239" name="Freeform: Shape 238">
                <a:extLst>
                  <a:ext uri="{FF2B5EF4-FFF2-40B4-BE49-F238E27FC236}">
                    <a16:creationId xmlns:a16="http://schemas.microsoft.com/office/drawing/2014/main" id="{44195968-CB4B-4C8C-9494-143A37D06C25}"/>
                  </a:ext>
                </a:extLst>
              </p:cNvPr>
              <p:cNvSpPr/>
              <p:nvPr/>
            </p:nvSpPr>
            <p:spPr>
              <a:xfrm>
                <a:off x="5505640" y="9896475"/>
                <a:ext cx="426304" cy="145841"/>
              </a:xfrm>
              <a:custGeom>
                <a:avLst/>
                <a:gdLst>
                  <a:gd name="connsiteX0" fmla="*/ 0 w 426304"/>
                  <a:gd name="connsiteY0" fmla="*/ 0 h 145841"/>
                  <a:gd name="connsiteX1" fmla="*/ 422243 w 426304"/>
                  <a:gd name="connsiteY1" fmla="*/ 137922 h 145841"/>
                  <a:gd name="connsiteX2" fmla="*/ 352996 w 426304"/>
                  <a:gd name="connsiteY2" fmla="*/ 62579 h 145841"/>
                </a:gdLst>
                <a:ahLst/>
                <a:cxnLst>
                  <a:cxn ang="0">
                    <a:pos x="connsiteX0" y="connsiteY0"/>
                  </a:cxn>
                  <a:cxn ang="0">
                    <a:pos x="connsiteX1" y="connsiteY1"/>
                  </a:cxn>
                  <a:cxn ang="0">
                    <a:pos x="connsiteX2" y="connsiteY2"/>
                  </a:cxn>
                </a:cxnLst>
                <a:rect l="l" t="t" r="r" b="b"/>
                <a:pathLst>
                  <a:path w="426304" h="145841">
                    <a:moveTo>
                      <a:pt x="0" y="0"/>
                    </a:moveTo>
                    <a:cubicBezTo>
                      <a:pt x="0" y="0"/>
                      <a:pt x="381571" y="185928"/>
                      <a:pt x="422243" y="137922"/>
                    </a:cubicBezTo>
                    <a:cubicBezTo>
                      <a:pt x="445103" y="110871"/>
                      <a:pt x="364522" y="68866"/>
                      <a:pt x="352996" y="62579"/>
                    </a:cubicBezTo>
                  </a:path>
                </a:pathLst>
              </a:custGeom>
              <a:noFill/>
              <a:ln w="12700" cap="flat">
                <a:solidFill>
                  <a:srgbClr val="FFFFFF"/>
                </a:solidFill>
                <a:prstDash val="solid"/>
                <a:round/>
              </a:ln>
            </p:spPr>
            <p:txBody>
              <a:bodyPr rtlCol="0" anchor="ctr"/>
              <a:lstStyle/>
              <a:p>
                <a:endParaRPr lang="en-US" dirty="0"/>
              </a:p>
            </p:txBody>
          </p:sp>
          <p:sp>
            <p:nvSpPr>
              <p:cNvPr id="240" name="Freeform: Shape 239">
                <a:extLst>
                  <a:ext uri="{FF2B5EF4-FFF2-40B4-BE49-F238E27FC236}">
                    <a16:creationId xmlns:a16="http://schemas.microsoft.com/office/drawing/2014/main" id="{16B7F788-4102-441A-98AF-4A2B71E92DDA}"/>
                  </a:ext>
                </a:extLst>
              </p:cNvPr>
              <p:cNvSpPr/>
              <p:nvPr/>
            </p:nvSpPr>
            <p:spPr>
              <a:xfrm>
                <a:off x="5484209" y="9875139"/>
                <a:ext cx="42862" cy="42862"/>
              </a:xfrm>
              <a:custGeom>
                <a:avLst/>
                <a:gdLst>
                  <a:gd name="connsiteX0" fmla="*/ 42863 w 42862"/>
                  <a:gd name="connsiteY0" fmla="*/ 21431 h 42862"/>
                  <a:gd name="connsiteX1" fmla="*/ 21431 w 42862"/>
                  <a:gd name="connsiteY1" fmla="*/ 42862 h 42862"/>
                  <a:gd name="connsiteX2" fmla="*/ 0 w 42862"/>
                  <a:gd name="connsiteY2" fmla="*/ 21431 h 42862"/>
                  <a:gd name="connsiteX3" fmla="*/ 21431 w 42862"/>
                  <a:gd name="connsiteY3" fmla="*/ 0 h 42862"/>
                  <a:gd name="connsiteX4" fmla="*/ 42863 w 42862"/>
                  <a:gd name="connsiteY4" fmla="*/ 21431 h 428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862" h="42862">
                    <a:moveTo>
                      <a:pt x="42863" y="21431"/>
                    </a:moveTo>
                    <a:cubicBezTo>
                      <a:pt x="42863" y="33267"/>
                      <a:pt x="33267" y="42862"/>
                      <a:pt x="21431" y="42862"/>
                    </a:cubicBezTo>
                    <a:cubicBezTo>
                      <a:pt x="9595" y="42862"/>
                      <a:pt x="0" y="33267"/>
                      <a:pt x="0" y="21431"/>
                    </a:cubicBezTo>
                    <a:cubicBezTo>
                      <a:pt x="0" y="9595"/>
                      <a:pt x="9595" y="0"/>
                      <a:pt x="21431" y="0"/>
                    </a:cubicBezTo>
                    <a:cubicBezTo>
                      <a:pt x="33267" y="0"/>
                      <a:pt x="42863" y="9595"/>
                      <a:pt x="42863" y="21431"/>
                    </a:cubicBezTo>
                    <a:close/>
                  </a:path>
                </a:pathLst>
              </a:custGeom>
              <a:noFill/>
              <a:ln w="12700" cap="flat">
                <a:solidFill>
                  <a:srgbClr val="FFFFFF"/>
                </a:solidFill>
                <a:prstDash val="solid"/>
                <a:round/>
              </a:ln>
            </p:spPr>
            <p:txBody>
              <a:bodyPr rtlCol="0" anchor="ctr"/>
              <a:lstStyle/>
              <a:p>
                <a:endParaRPr lang="en-US" dirty="0"/>
              </a:p>
            </p:txBody>
          </p:sp>
        </p:grpSp>
        <p:grpSp>
          <p:nvGrpSpPr>
            <p:cNvPr id="241" name="Group 240">
              <a:extLst>
                <a:ext uri="{FF2B5EF4-FFF2-40B4-BE49-F238E27FC236}">
                  <a16:creationId xmlns:a16="http://schemas.microsoft.com/office/drawing/2014/main" id="{835D5E8E-5F1B-4FC5-83B0-80EE806C895C}"/>
                </a:ext>
              </a:extLst>
            </p:cNvPr>
            <p:cNvGrpSpPr/>
            <p:nvPr/>
          </p:nvGrpSpPr>
          <p:grpSpPr>
            <a:xfrm>
              <a:off x="2311166" y="2264110"/>
              <a:ext cx="276225" cy="309562"/>
              <a:chOff x="469106" y="4452938"/>
              <a:chExt cx="276225" cy="309562"/>
            </a:xfrm>
          </p:grpSpPr>
          <p:sp>
            <p:nvSpPr>
              <p:cNvPr id="242" name="Rectangle 241">
                <a:extLst>
                  <a:ext uri="{FF2B5EF4-FFF2-40B4-BE49-F238E27FC236}">
                    <a16:creationId xmlns:a16="http://schemas.microsoft.com/office/drawing/2014/main" id="{27129E64-EF0D-4B7B-80F4-D4EFE69E2115}"/>
                  </a:ext>
                </a:extLst>
              </p:cNvPr>
              <p:cNvSpPr/>
              <p:nvPr/>
            </p:nvSpPr>
            <p:spPr>
              <a:xfrm>
                <a:off x="469106" y="4452938"/>
                <a:ext cx="276225" cy="309562"/>
              </a:xfrm>
              <a:prstGeom prst="rect">
                <a:avLst/>
              </a:prstGeom>
              <a:noFill/>
              <a:ln w="12700" cap="flat">
                <a:solidFill>
                  <a:schemeClr val="tx1"/>
                </a:solidFill>
                <a:prstDash val="solid"/>
                <a:round/>
              </a:ln>
            </p:spPr>
            <p:txBody>
              <a:bodyPr rtlCol="0" anchor="ctr"/>
              <a:lstStyle/>
              <a:p>
                <a:endParaRPr lang="en-US" dirty="0" err="1">
                  <a:solidFill>
                    <a:schemeClr val="tx1"/>
                  </a:solidFill>
                </a:endParaRPr>
              </a:p>
            </p:txBody>
          </p:sp>
          <p:grpSp>
            <p:nvGrpSpPr>
              <p:cNvPr id="243" name="Graphic 310">
                <a:extLst>
                  <a:ext uri="{FF2B5EF4-FFF2-40B4-BE49-F238E27FC236}">
                    <a16:creationId xmlns:a16="http://schemas.microsoft.com/office/drawing/2014/main" id="{2FA37349-7DDD-4B25-ACD6-9AFF02AFF575}"/>
                  </a:ext>
                </a:extLst>
              </p:cNvPr>
              <p:cNvGrpSpPr/>
              <p:nvPr/>
            </p:nvGrpSpPr>
            <p:grpSpPr>
              <a:xfrm>
                <a:off x="513883" y="4495800"/>
                <a:ext cx="186670" cy="186670"/>
                <a:chOff x="7414861" y="2524651"/>
                <a:chExt cx="186670" cy="186670"/>
              </a:xfrm>
            </p:grpSpPr>
            <p:sp>
              <p:nvSpPr>
                <p:cNvPr id="244" name="Freeform: Shape 243">
                  <a:extLst>
                    <a:ext uri="{FF2B5EF4-FFF2-40B4-BE49-F238E27FC236}">
                      <a16:creationId xmlns:a16="http://schemas.microsoft.com/office/drawing/2014/main" id="{BA4AE490-5E34-4D24-8EF1-552E3D9738FE}"/>
                    </a:ext>
                  </a:extLst>
                </p:cNvPr>
                <p:cNvSpPr/>
                <p:nvPr/>
              </p:nvSpPr>
              <p:spPr>
                <a:xfrm>
                  <a:off x="7414861" y="2524651"/>
                  <a:ext cx="186670" cy="186670"/>
                </a:xfrm>
                <a:custGeom>
                  <a:avLst/>
                  <a:gdLst>
                    <a:gd name="connsiteX0" fmla="*/ 177980 w 186669"/>
                    <a:gd name="connsiteY0" fmla="*/ 184095 h 186669"/>
                    <a:gd name="connsiteX1" fmla="*/ 11265 w 186669"/>
                    <a:gd name="connsiteY1" fmla="*/ 184095 h 186669"/>
                    <a:gd name="connsiteX2" fmla="*/ 4828 w 186669"/>
                    <a:gd name="connsiteY2" fmla="*/ 177658 h 186669"/>
                    <a:gd name="connsiteX3" fmla="*/ 4828 w 186669"/>
                    <a:gd name="connsiteY3" fmla="*/ 11265 h 186669"/>
                    <a:gd name="connsiteX4" fmla="*/ 11265 w 186669"/>
                    <a:gd name="connsiteY4" fmla="*/ 4828 h 186669"/>
                    <a:gd name="connsiteX5" fmla="*/ 177658 w 186669"/>
                    <a:gd name="connsiteY5" fmla="*/ 4828 h 186669"/>
                    <a:gd name="connsiteX6" fmla="*/ 184095 w 186669"/>
                    <a:gd name="connsiteY6" fmla="*/ 11265 h 186669"/>
                    <a:gd name="connsiteX7" fmla="*/ 184095 w 186669"/>
                    <a:gd name="connsiteY7" fmla="*/ 177658 h 186669"/>
                    <a:gd name="connsiteX8" fmla="*/ 177980 w 186669"/>
                    <a:gd name="connsiteY8" fmla="*/ 184095 h 1866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6669" h="186669">
                      <a:moveTo>
                        <a:pt x="177980" y="184095"/>
                      </a:moveTo>
                      <a:lnTo>
                        <a:pt x="11265" y="184095"/>
                      </a:lnTo>
                      <a:cubicBezTo>
                        <a:pt x="7724" y="184095"/>
                        <a:pt x="4828" y="181198"/>
                        <a:pt x="4828" y="177658"/>
                      </a:cubicBezTo>
                      <a:lnTo>
                        <a:pt x="4828" y="11265"/>
                      </a:lnTo>
                      <a:cubicBezTo>
                        <a:pt x="4828" y="7724"/>
                        <a:pt x="7724" y="4828"/>
                        <a:pt x="11265" y="4828"/>
                      </a:cubicBezTo>
                      <a:lnTo>
                        <a:pt x="177658" y="4828"/>
                      </a:lnTo>
                      <a:cubicBezTo>
                        <a:pt x="181198" y="4828"/>
                        <a:pt x="184095" y="7724"/>
                        <a:pt x="184095" y="11265"/>
                      </a:cubicBezTo>
                      <a:lnTo>
                        <a:pt x="184095" y="177658"/>
                      </a:lnTo>
                      <a:cubicBezTo>
                        <a:pt x="184417" y="181198"/>
                        <a:pt x="181520" y="184095"/>
                        <a:pt x="177980" y="184095"/>
                      </a:cubicBezTo>
                      <a:close/>
                    </a:path>
                  </a:pathLst>
                </a:custGeom>
                <a:noFill/>
                <a:ln w="12700" cap="flat">
                  <a:solidFill>
                    <a:schemeClr val="tx1"/>
                  </a:solidFill>
                  <a:prstDash val="solid"/>
                  <a:round/>
                </a:ln>
              </p:spPr>
              <p:txBody>
                <a:bodyPr rtlCol="0" anchor="ctr"/>
                <a:lstStyle/>
                <a:p>
                  <a:endParaRPr lang="en-US" dirty="0"/>
                </a:p>
              </p:txBody>
            </p:sp>
            <p:sp>
              <p:nvSpPr>
                <p:cNvPr id="245" name="Freeform: Shape 244">
                  <a:extLst>
                    <a:ext uri="{FF2B5EF4-FFF2-40B4-BE49-F238E27FC236}">
                      <a16:creationId xmlns:a16="http://schemas.microsoft.com/office/drawing/2014/main" id="{C8A934B2-ECD2-4CE7-92E9-FDDDC3C17129}"/>
                    </a:ext>
                  </a:extLst>
                </p:cNvPr>
                <p:cNvSpPr/>
                <p:nvPr/>
              </p:nvSpPr>
              <p:spPr>
                <a:xfrm>
                  <a:off x="7414861" y="2593847"/>
                  <a:ext cx="186670" cy="109427"/>
                </a:xfrm>
                <a:custGeom>
                  <a:avLst/>
                  <a:gdLst>
                    <a:gd name="connsiteX0" fmla="*/ 4828 w 186669"/>
                    <a:gd name="connsiteY0" fmla="*/ 105887 h 109427"/>
                    <a:gd name="connsiteX1" fmla="*/ 81749 w 186669"/>
                    <a:gd name="connsiteY1" fmla="*/ 18667 h 109427"/>
                    <a:gd name="connsiteX2" fmla="*/ 89473 w 186669"/>
                    <a:gd name="connsiteY2" fmla="*/ 18667 h 109427"/>
                    <a:gd name="connsiteX3" fmla="*/ 126485 w 186669"/>
                    <a:gd name="connsiteY3" fmla="*/ 63082 h 109427"/>
                    <a:gd name="connsiteX4" fmla="*/ 134209 w 186669"/>
                    <a:gd name="connsiteY4" fmla="*/ 63082 h 109427"/>
                    <a:gd name="connsiteX5" fmla="*/ 184095 w 186669"/>
                    <a:gd name="connsiteY5" fmla="*/ 4828 h 109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6669" h="109427">
                      <a:moveTo>
                        <a:pt x="4828" y="105887"/>
                      </a:moveTo>
                      <a:lnTo>
                        <a:pt x="81749" y="18667"/>
                      </a:lnTo>
                      <a:cubicBezTo>
                        <a:pt x="83680" y="16414"/>
                        <a:pt x="87542" y="16414"/>
                        <a:pt x="89473" y="18667"/>
                      </a:cubicBezTo>
                      <a:lnTo>
                        <a:pt x="126485" y="63082"/>
                      </a:lnTo>
                      <a:cubicBezTo>
                        <a:pt x="128416" y="65656"/>
                        <a:pt x="132278" y="65656"/>
                        <a:pt x="134209" y="63082"/>
                      </a:cubicBezTo>
                      <a:lnTo>
                        <a:pt x="184095" y="4828"/>
                      </a:lnTo>
                    </a:path>
                  </a:pathLst>
                </a:custGeom>
                <a:noFill/>
                <a:ln w="12700" cap="flat">
                  <a:solidFill>
                    <a:schemeClr val="tx1"/>
                  </a:solidFill>
                  <a:prstDash val="solid"/>
                  <a:round/>
                </a:ln>
              </p:spPr>
              <p:txBody>
                <a:bodyPr rtlCol="0" anchor="ctr"/>
                <a:lstStyle/>
                <a:p>
                  <a:endParaRPr lang="en-US" dirty="0"/>
                </a:p>
              </p:txBody>
            </p:sp>
            <p:sp>
              <p:nvSpPr>
                <p:cNvPr id="246" name="Freeform: Shape 245">
                  <a:extLst>
                    <a:ext uri="{FF2B5EF4-FFF2-40B4-BE49-F238E27FC236}">
                      <a16:creationId xmlns:a16="http://schemas.microsoft.com/office/drawing/2014/main" id="{9CE3BC4F-F8B6-4298-B259-F6F6C8EF74C5}"/>
                    </a:ext>
                  </a:extLst>
                </p:cNvPr>
                <p:cNvSpPr/>
                <p:nvPr/>
              </p:nvSpPr>
              <p:spPr>
                <a:xfrm>
                  <a:off x="7538450" y="2557157"/>
                  <a:ext cx="35403" cy="35403"/>
                </a:xfrm>
                <a:custGeom>
                  <a:avLst/>
                  <a:gdLst>
                    <a:gd name="connsiteX0" fmla="*/ 33150 w 35402"/>
                    <a:gd name="connsiteY0" fmla="*/ 18989 h 35402"/>
                    <a:gd name="connsiteX1" fmla="*/ 18989 w 35402"/>
                    <a:gd name="connsiteY1" fmla="*/ 33150 h 35402"/>
                    <a:gd name="connsiteX2" fmla="*/ 4828 w 35402"/>
                    <a:gd name="connsiteY2" fmla="*/ 18989 h 35402"/>
                    <a:gd name="connsiteX3" fmla="*/ 18989 w 35402"/>
                    <a:gd name="connsiteY3" fmla="*/ 4828 h 35402"/>
                    <a:gd name="connsiteX4" fmla="*/ 33150 w 35402"/>
                    <a:gd name="connsiteY4" fmla="*/ 18989 h 35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402" h="35402">
                      <a:moveTo>
                        <a:pt x="33150" y="18989"/>
                      </a:moveTo>
                      <a:cubicBezTo>
                        <a:pt x="33150" y="26810"/>
                        <a:pt x="26810" y="33150"/>
                        <a:pt x="18989" y="33150"/>
                      </a:cubicBezTo>
                      <a:cubicBezTo>
                        <a:pt x="11168" y="33150"/>
                        <a:pt x="4828" y="26810"/>
                        <a:pt x="4828" y="18989"/>
                      </a:cubicBezTo>
                      <a:cubicBezTo>
                        <a:pt x="4828" y="11168"/>
                        <a:pt x="11168" y="4828"/>
                        <a:pt x="18989" y="4828"/>
                      </a:cubicBezTo>
                      <a:cubicBezTo>
                        <a:pt x="26810" y="4828"/>
                        <a:pt x="33150" y="11168"/>
                        <a:pt x="33150" y="18989"/>
                      </a:cubicBezTo>
                      <a:close/>
                    </a:path>
                  </a:pathLst>
                </a:custGeom>
                <a:noFill/>
                <a:ln w="12700" cap="flat">
                  <a:solidFill>
                    <a:schemeClr val="tx1"/>
                  </a:solidFill>
                  <a:prstDash val="solid"/>
                  <a:round/>
                </a:ln>
              </p:spPr>
              <p:txBody>
                <a:bodyPr rtlCol="0" anchor="ctr"/>
                <a:lstStyle/>
                <a:p>
                  <a:endParaRPr lang="en-US" dirty="0"/>
                </a:p>
              </p:txBody>
            </p:sp>
          </p:grpSp>
        </p:grpSp>
        <p:sp>
          <p:nvSpPr>
            <p:cNvPr id="247" name="Freeform: Shape 246">
              <a:extLst>
                <a:ext uri="{FF2B5EF4-FFF2-40B4-BE49-F238E27FC236}">
                  <a16:creationId xmlns:a16="http://schemas.microsoft.com/office/drawing/2014/main" id="{B07BFCF1-893C-4CF8-B0C1-5B10D07C245E}"/>
                </a:ext>
              </a:extLst>
            </p:cNvPr>
            <p:cNvSpPr/>
            <p:nvPr/>
          </p:nvSpPr>
          <p:spPr>
            <a:xfrm>
              <a:off x="2020292" y="2113355"/>
              <a:ext cx="329321" cy="225532"/>
            </a:xfrm>
            <a:custGeom>
              <a:avLst/>
              <a:gdLst>
                <a:gd name="connsiteX0" fmla="*/ 980123 w 980122"/>
                <a:gd name="connsiteY0" fmla="*/ 308134 h 671226"/>
                <a:gd name="connsiteX1" fmla="*/ 980123 w 980122"/>
                <a:gd name="connsiteY1" fmla="*/ 27242 h 671226"/>
                <a:gd name="connsiteX2" fmla="*/ 952881 w 980122"/>
                <a:gd name="connsiteY2" fmla="*/ 0 h 671226"/>
                <a:gd name="connsiteX3" fmla="*/ 27146 w 980122"/>
                <a:gd name="connsiteY3" fmla="*/ 0 h 671226"/>
                <a:gd name="connsiteX4" fmla="*/ 0 w 980122"/>
                <a:gd name="connsiteY4" fmla="*/ 27242 h 671226"/>
                <a:gd name="connsiteX5" fmla="*/ 0 w 980122"/>
                <a:gd name="connsiteY5" fmla="*/ 643985 h 671226"/>
                <a:gd name="connsiteX6" fmla="*/ 27146 w 980122"/>
                <a:gd name="connsiteY6" fmla="*/ 671227 h 671226"/>
                <a:gd name="connsiteX7" fmla="*/ 763905 w 980122"/>
                <a:gd name="connsiteY7" fmla="*/ 671227 h 671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80122" h="671226">
                  <a:moveTo>
                    <a:pt x="980123" y="308134"/>
                  </a:moveTo>
                  <a:lnTo>
                    <a:pt x="980123" y="27242"/>
                  </a:lnTo>
                  <a:cubicBezTo>
                    <a:pt x="980123" y="12196"/>
                    <a:pt x="967926" y="0"/>
                    <a:pt x="952881" y="0"/>
                  </a:cubicBezTo>
                  <a:lnTo>
                    <a:pt x="27146" y="0"/>
                  </a:lnTo>
                  <a:cubicBezTo>
                    <a:pt x="12138" y="52"/>
                    <a:pt x="0" y="12234"/>
                    <a:pt x="0" y="27242"/>
                  </a:cubicBezTo>
                  <a:lnTo>
                    <a:pt x="0" y="643985"/>
                  </a:lnTo>
                  <a:cubicBezTo>
                    <a:pt x="0" y="658993"/>
                    <a:pt x="12138" y="671174"/>
                    <a:pt x="27146" y="671227"/>
                  </a:cubicBezTo>
                  <a:lnTo>
                    <a:pt x="763905" y="671227"/>
                  </a:lnTo>
                </a:path>
              </a:pathLst>
            </a:custGeom>
            <a:noFill/>
            <a:ln w="12700" cap="flat">
              <a:solidFill>
                <a:srgbClr val="F1F2F2"/>
              </a:solidFill>
              <a:prstDash val="solid"/>
              <a:round/>
            </a:ln>
          </p:spPr>
          <p:txBody>
            <a:bodyPr rtlCol="0" anchor="ctr"/>
            <a:lstStyle/>
            <a:p>
              <a:endParaRPr lang="en-US" dirty="0"/>
            </a:p>
          </p:txBody>
        </p:sp>
        <p:grpSp>
          <p:nvGrpSpPr>
            <p:cNvPr id="248" name="Group 247">
              <a:extLst>
                <a:ext uri="{FF2B5EF4-FFF2-40B4-BE49-F238E27FC236}">
                  <a16:creationId xmlns:a16="http://schemas.microsoft.com/office/drawing/2014/main" id="{F42CCCEE-C275-4418-A5F2-049C41635679}"/>
                </a:ext>
              </a:extLst>
            </p:cNvPr>
            <p:cNvGrpSpPr/>
            <p:nvPr/>
          </p:nvGrpSpPr>
          <p:grpSpPr>
            <a:xfrm>
              <a:off x="2112804" y="2146770"/>
              <a:ext cx="154485" cy="154485"/>
              <a:chOff x="1476853" y="4498885"/>
              <a:chExt cx="154485" cy="154485"/>
            </a:xfrm>
          </p:grpSpPr>
          <p:sp>
            <p:nvSpPr>
              <p:cNvPr id="249" name="Freeform: Shape 248">
                <a:extLst>
                  <a:ext uri="{FF2B5EF4-FFF2-40B4-BE49-F238E27FC236}">
                    <a16:creationId xmlns:a16="http://schemas.microsoft.com/office/drawing/2014/main" id="{702B56FC-39DA-4442-B765-D5BC43885ADF}"/>
                  </a:ext>
                </a:extLst>
              </p:cNvPr>
              <p:cNvSpPr/>
              <p:nvPr/>
            </p:nvSpPr>
            <p:spPr>
              <a:xfrm>
                <a:off x="1476853" y="4498885"/>
                <a:ext cx="154485" cy="154485"/>
              </a:xfrm>
              <a:custGeom>
                <a:avLst/>
                <a:gdLst>
                  <a:gd name="connsiteX0" fmla="*/ 152232 w 154485"/>
                  <a:gd name="connsiteY0" fmla="*/ 78530 h 154485"/>
                  <a:gd name="connsiteX1" fmla="*/ 78530 w 154485"/>
                  <a:gd name="connsiteY1" fmla="*/ 152232 h 154485"/>
                  <a:gd name="connsiteX2" fmla="*/ 4828 w 154485"/>
                  <a:gd name="connsiteY2" fmla="*/ 78530 h 154485"/>
                  <a:gd name="connsiteX3" fmla="*/ 78530 w 154485"/>
                  <a:gd name="connsiteY3" fmla="*/ 4828 h 154485"/>
                  <a:gd name="connsiteX4" fmla="*/ 152232 w 154485"/>
                  <a:gd name="connsiteY4" fmla="*/ 78530 h 154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485" h="154485">
                    <a:moveTo>
                      <a:pt x="152232" y="78530"/>
                    </a:moveTo>
                    <a:cubicBezTo>
                      <a:pt x="152232" y="119235"/>
                      <a:pt x="119235" y="152232"/>
                      <a:pt x="78530" y="152232"/>
                    </a:cubicBezTo>
                    <a:cubicBezTo>
                      <a:pt x="37825" y="152232"/>
                      <a:pt x="4828" y="119235"/>
                      <a:pt x="4828" y="78530"/>
                    </a:cubicBezTo>
                    <a:cubicBezTo>
                      <a:pt x="4828" y="37825"/>
                      <a:pt x="37825" y="4828"/>
                      <a:pt x="78530" y="4828"/>
                    </a:cubicBezTo>
                    <a:cubicBezTo>
                      <a:pt x="119235" y="4828"/>
                      <a:pt x="152232" y="37825"/>
                      <a:pt x="152232" y="78530"/>
                    </a:cubicBezTo>
                    <a:close/>
                  </a:path>
                </a:pathLst>
              </a:custGeom>
              <a:noFill/>
              <a:ln w="12700" cap="flat">
                <a:solidFill>
                  <a:schemeClr val="tx1"/>
                </a:solidFill>
                <a:prstDash val="solid"/>
                <a:round/>
              </a:ln>
            </p:spPr>
            <p:txBody>
              <a:bodyPr rtlCol="0" anchor="ctr"/>
              <a:lstStyle/>
              <a:p>
                <a:endParaRPr lang="en-US" dirty="0"/>
              </a:p>
            </p:txBody>
          </p:sp>
          <p:sp>
            <p:nvSpPr>
              <p:cNvPr id="250" name="Freeform: Shape 249">
                <a:extLst>
                  <a:ext uri="{FF2B5EF4-FFF2-40B4-BE49-F238E27FC236}">
                    <a16:creationId xmlns:a16="http://schemas.microsoft.com/office/drawing/2014/main" id="{9F18CBC1-4CD2-4BDF-A667-19DF3C802FA5}"/>
                  </a:ext>
                </a:extLst>
              </p:cNvPr>
              <p:cNvSpPr/>
              <p:nvPr/>
            </p:nvSpPr>
            <p:spPr>
              <a:xfrm>
                <a:off x="1528348" y="4536541"/>
                <a:ext cx="61150" cy="80461"/>
              </a:xfrm>
              <a:custGeom>
                <a:avLst/>
                <a:gdLst>
                  <a:gd name="connsiteX0" fmla="*/ 4828 w 61150"/>
                  <a:gd name="connsiteY0" fmla="*/ 4828 h 80461"/>
                  <a:gd name="connsiteX1" fmla="*/ 58254 w 61150"/>
                  <a:gd name="connsiteY1" fmla="*/ 40874 h 80461"/>
                  <a:gd name="connsiteX2" fmla="*/ 4828 w 61150"/>
                  <a:gd name="connsiteY2" fmla="*/ 77243 h 80461"/>
                </a:gdLst>
                <a:ahLst/>
                <a:cxnLst>
                  <a:cxn ang="0">
                    <a:pos x="connsiteX0" y="connsiteY0"/>
                  </a:cxn>
                  <a:cxn ang="0">
                    <a:pos x="connsiteX1" y="connsiteY1"/>
                  </a:cxn>
                  <a:cxn ang="0">
                    <a:pos x="connsiteX2" y="connsiteY2"/>
                  </a:cxn>
                </a:cxnLst>
                <a:rect l="l" t="t" r="r" b="b"/>
                <a:pathLst>
                  <a:path w="61150" h="80461">
                    <a:moveTo>
                      <a:pt x="4828" y="4828"/>
                    </a:moveTo>
                    <a:lnTo>
                      <a:pt x="58254" y="40874"/>
                    </a:lnTo>
                    <a:lnTo>
                      <a:pt x="4828" y="77243"/>
                    </a:lnTo>
                    <a:close/>
                  </a:path>
                </a:pathLst>
              </a:custGeom>
              <a:noFill/>
              <a:ln w="12700" cap="flat">
                <a:solidFill>
                  <a:schemeClr val="tx1"/>
                </a:solidFill>
                <a:prstDash val="solid"/>
                <a:round/>
              </a:ln>
            </p:spPr>
            <p:txBody>
              <a:bodyPr rtlCol="0" anchor="ctr"/>
              <a:lstStyle/>
              <a:p>
                <a:endParaRPr lang="en-US" dirty="0"/>
              </a:p>
            </p:txBody>
          </p:sp>
        </p:grpSp>
      </p:grpSp>
    </p:spTree>
    <p:extLst>
      <p:ext uri="{BB962C8B-B14F-4D97-AF65-F5344CB8AC3E}">
        <p14:creationId xmlns:p14="http://schemas.microsoft.com/office/powerpoint/2010/main" val="27567027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32495779-C559-419C-8EE0-0757AD5E6E24}"/>
              </a:ext>
            </a:extLst>
          </p:cNvPr>
          <p:cNvSpPr>
            <a:spLocks noGrp="1"/>
          </p:cNvSpPr>
          <p:nvPr>
            <p:ph type="title"/>
          </p:nvPr>
        </p:nvSpPr>
        <p:spPr/>
        <p:txBody>
          <a:bodyPr/>
          <a:lstStyle/>
          <a:p>
            <a:r>
              <a:rPr lang="en-US" dirty="0"/>
              <a:t>Support for separate feature stores</a:t>
            </a:r>
          </a:p>
        </p:txBody>
      </p:sp>
      <p:sp>
        <p:nvSpPr>
          <p:cNvPr id="17" name="Text Placeholder 12">
            <a:extLst>
              <a:ext uri="{FF2B5EF4-FFF2-40B4-BE49-F238E27FC236}">
                <a16:creationId xmlns:a16="http://schemas.microsoft.com/office/drawing/2014/main" id="{1CEBA522-B5EA-4FF8-9BBD-CCCD1B17AE43}"/>
              </a:ext>
            </a:extLst>
          </p:cNvPr>
          <p:cNvSpPr txBox="1">
            <a:spLocks/>
          </p:cNvSpPr>
          <p:nvPr/>
        </p:nvSpPr>
        <p:spPr>
          <a:xfrm>
            <a:off x="457200" y="2827610"/>
            <a:ext cx="3854669" cy="1762125"/>
          </a:xfrm>
          <a:prstGeom prst="rect">
            <a:avLst/>
          </a:prstGeom>
        </p:spPr>
        <p:txBody>
          <a:bodyPr lIns="0"/>
          <a:lstStyle>
            <a:lvl1pPr marL="0" indent="0" algn="l" defTabSz="609585" rtl="0" eaLnBrk="1" latinLnBrk="0" hangingPunct="1">
              <a:lnSpc>
                <a:spcPct val="90000"/>
              </a:lnSpc>
              <a:spcBef>
                <a:spcPct val="20000"/>
              </a:spcBef>
              <a:buFontTx/>
              <a:buNone/>
              <a:defRPr sz="2400" b="0" i="0" kern="1200">
                <a:solidFill>
                  <a:schemeClr val="tx1"/>
                </a:solidFill>
                <a:latin typeface="+mn-lt"/>
                <a:ea typeface="+mn-ea"/>
                <a:cs typeface="Amazon Ember Regular" charset="0"/>
              </a:defRPr>
            </a:lvl1pPr>
            <a:lvl2pPr marL="990575" indent="-380990" algn="l" defTabSz="609585" rtl="0" eaLnBrk="1" latinLnBrk="0" hangingPunct="1">
              <a:lnSpc>
                <a:spcPct val="90000"/>
              </a:lnSpc>
              <a:spcBef>
                <a:spcPct val="20000"/>
              </a:spcBef>
              <a:buFont typeface="Arial"/>
              <a:buChar char="•"/>
              <a:defRPr sz="2133" b="0" i="0" kern="1200">
                <a:solidFill>
                  <a:schemeClr val="tx1"/>
                </a:solidFill>
                <a:latin typeface="+mn-lt"/>
                <a:ea typeface="+mn-ea"/>
                <a:cs typeface="Amazon Ember Regular" charset="0"/>
              </a:defRPr>
            </a:lvl2pPr>
            <a:lvl3pPr marL="1523962" indent="-304792" algn="l" defTabSz="609585" rtl="0" eaLnBrk="1" latinLnBrk="0" hangingPunct="1">
              <a:lnSpc>
                <a:spcPct val="90000"/>
              </a:lnSpc>
              <a:spcBef>
                <a:spcPct val="20000"/>
              </a:spcBef>
              <a:buFont typeface="Arial"/>
              <a:buChar char="•"/>
              <a:defRPr sz="1867" b="0" i="0" kern="1200">
                <a:solidFill>
                  <a:schemeClr val="tx1"/>
                </a:solidFill>
                <a:latin typeface="+mn-lt"/>
                <a:ea typeface="+mn-ea"/>
                <a:cs typeface="Amazon Ember Regular" charset="0"/>
              </a:defRPr>
            </a:lvl3pPr>
            <a:lvl4pPr marL="2133547" indent="-304792" algn="l" defTabSz="609585"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4pPr>
            <a:lvl5pPr marL="2743131" indent="-304792" algn="l" defTabSz="609585"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defTabSz="457178">
              <a:defRPr/>
            </a:pPr>
            <a:r>
              <a:rPr lang="en-US" sz="1800" b="1" dirty="0">
                <a:solidFill>
                  <a:schemeClr val="accent1"/>
                </a:solidFill>
                <a:latin typeface="Amazon Ember"/>
              </a:rPr>
              <a:t>Online feature store</a:t>
            </a:r>
          </a:p>
          <a:p>
            <a:pPr marL="214308" indent="-214308" defTabSz="685783">
              <a:buFont typeface="Arial" panose="020B0604020202020204" pitchFamily="34" charset="0"/>
              <a:buChar char="•"/>
              <a:defRPr/>
            </a:pPr>
            <a:r>
              <a:rPr lang="en-US" sz="1400" dirty="0">
                <a:solidFill>
                  <a:srgbClr val="FFFFFF"/>
                </a:solidFill>
                <a:latin typeface="Amazon Ember"/>
              </a:rPr>
              <a:t>Primarily used for real time predictions</a:t>
            </a:r>
          </a:p>
          <a:p>
            <a:pPr marL="214308" indent="-214308" defTabSz="685783">
              <a:buFont typeface="Arial" panose="020B0604020202020204" pitchFamily="34" charset="0"/>
              <a:buChar char="•"/>
              <a:defRPr/>
            </a:pPr>
            <a:r>
              <a:rPr lang="en-US" sz="1400" dirty="0">
                <a:solidFill>
                  <a:srgbClr val="FFFFFF"/>
                </a:solidFill>
                <a:latin typeface="Amazon Ember"/>
              </a:rPr>
              <a:t>Use cases such as real-time fraud detection</a:t>
            </a:r>
          </a:p>
          <a:p>
            <a:pPr marL="214308" indent="-214308" defTabSz="685783">
              <a:buFont typeface="Arial" panose="020B0604020202020204" pitchFamily="34" charset="0"/>
              <a:buChar char="•"/>
              <a:defRPr/>
            </a:pPr>
            <a:r>
              <a:rPr lang="en-US" sz="1400" dirty="0">
                <a:solidFill>
                  <a:srgbClr val="FFFFFF"/>
                </a:solidFill>
                <a:latin typeface="Amazon Ember"/>
              </a:rPr>
              <a:t>Latest copy of feature data</a:t>
            </a:r>
          </a:p>
          <a:p>
            <a:pPr marL="214308" indent="-214308" defTabSz="685783">
              <a:buFont typeface="Arial" panose="020B0604020202020204" pitchFamily="34" charset="0"/>
              <a:buChar char="•"/>
              <a:defRPr/>
            </a:pPr>
            <a:r>
              <a:rPr lang="en-US" sz="1400" dirty="0">
                <a:solidFill>
                  <a:srgbClr val="FFFFFF"/>
                </a:solidFill>
                <a:latin typeface="Amazon Ember"/>
              </a:rPr>
              <a:t>High throughput writes</a:t>
            </a:r>
          </a:p>
          <a:p>
            <a:pPr marL="214308" indent="-214308" defTabSz="685783">
              <a:buFont typeface="Arial" panose="020B0604020202020204" pitchFamily="34" charset="0"/>
              <a:buChar char="•"/>
              <a:defRPr/>
            </a:pPr>
            <a:r>
              <a:rPr lang="en-US" sz="1400" dirty="0">
                <a:solidFill>
                  <a:srgbClr val="FFFFFF"/>
                </a:solidFill>
                <a:latin typeface="Amazon Ember"/>
              </a:rPr>
              <a:t>Low millisecond latency reads</a:t>
            </a:r>
            <a:endParaRPr lang="en-US" sz="1800" dirty="0">
              <a:solidFill>
                <a:schemeClr val="accent2"/>
              </a:solidFill>
              <a:latin typeface="Amazon Ember"/>
            </a:endParaRPr>
          </a:p>
        </p:txBody>
      </p:sp>
      <p:sp>
        <p:nvSpPr>
          <p:cNvPr id="18" name="Text Placeholder 12">
            <a:extLst>
              <a:ext uri="{FF2B5EF4-FFF2-40B4-BE49-F238E27FC236}">
                <a16:creationId xmlns:a16="http://schemas.microsoft.com/office/drawing/2014/main" id="{F19AD5AB-938A-4784-8B96-D4B8E12F67BD}"/>
              </a:ext>
            </a:extLst>
          </p:cNvPr>
          <p:cNvSpPr txBox="1">
            <a:spLocks/>
          </p:cNvSpPr>
          <p:nvPr/>
        </p:nvSpPr>
        <p:spPr>
          <a:xfrm>
            <a:off x="4958950" y="2827610"/>
            <a:ext cx="3727850" cy="365970"/>
          </a:xfrm>
          <a:prstGeom prst="rect">
            <a:avLst/>
          </a:prstGeom>
        </p:spPr>
        <p:txBody>
          <a:bodyPr lIns="0"/>
          <a:lstStyle>
            <a:lvl1pPr marL="0" indent="0" algn="l" defTabSz="609585" rtl="0" eaLnBrk="1" latinLnBrk="0" hangingPunct="1">
              <a:lnSpc>
                <a:spcPct val="90000"/>
              </a:lnSpc>
              <a:spcBef>
                <a:spcPct val="20000"/>
              </a:spcBef>
              <a:buFontTx/>
              <a:buNone/>
              <a:defRPr sz="2400" b="0" i="0" kern="1200">
                <a:solidFill>
                  <a:schemeClr val="tx1"/>
                </a:solidFill>
                <a:latin typeface="+mn-lt"/>
                <a:ea typeface="+mn-ea"/>
                <a:cs typeface="Amazon Ember Regular" charset="0"/>
              </a:defRPr>
            </a:lvl1pPr>
            <a:lvl2pPr marL="990575" indent="-380990" algn="l" defTabSz="609585" rtl="0" eaLnBrk="1" latinLnBrk="0" hangingPunct="1">
              <a:lnSpc>
                <a:spcPct val="90000"/>
              </a:lnSpc>
              <a:spcBef>
                <a:spcPct val="20000"/>
              </a:spcBef>
              <a:buFont typeface="Arial"/>
              <a:buChar char="•"/>
              <a:defRPr sz="2133" b="0" i="0" kern="1200">
                <a:solidFill>
                  <a:schemeClr val="tx1"/>
                </a:solidFill>
                <a:latin typeface="+mn-lt"/>
                <a:ea typeface="+mn-ea"/>
                <a:cs typeface="Amazon Ember Regular" charset="0"/>
              </a:defRPr>
            </a:lvl2pPr>
            <a:lvl3pPr marL="1523962" indent="-304792" algn="l" defTabSz="609585" rtl="0" eaLnBrk="1" latinLnBrk="0" hangingPunct="1">
              <a:lnSpc>
                <a:spcPct val="90000"/>
              </a:lnSpc>
              <a:spcBef>
                <a:spcPct val="20000"/>
              </a:spcBef>
              <a:buFont typeface="Arial"/>
              <a:buChar char="•"/>
              <a:defRPr sz="1867" b="0" i="0" kern="1200">
                <a:solidFill>
                  <a:schemeClr val="tx1"/>
                </a:solidFill>
                <a:latin typeface="+mn-lt"/>
                <a:ea typeface="+mn-ea"/>
                <a:cs typeface="Amazon Ember Regular" charset="0"/>
              </a:defRPr>
            </a:lvl3pPr>
            <a:lvl4pPr marL="2133547" indent="-304792" algn="l" defTabSz="609585"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4pPr>
            <a:lvl5pPr marL="2743131" indent="-304792" algn="l" defTabSz="609585"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defTabSz="457178">
              <a:defRPr/>
            </a:pPr>
            <a:r>
              <a:rPr lang="en-US" sz="1800" b="1" dirty="0">
                <a:solidFill>
                  <a:schemeClr val="accent1"/>
                </a:solidFill>
                <a:latin typeface="Amazon Ember"/>
              </a:rPr>
              <a:t>Offline feature store</a:t>
            </a:r>
          </a:p>
          <a:p>
            <a:pPr marL="214308" indent="-214308" defTabSz="685783">
              <a:buFont typeface="Arial" panose="020B0604020202020204" pitchFamily="34" charset="0"/>
              <a:buChar char="•"/>
              <a:defRPr/>
            </a:pPr>
            <a:r>
              <a:rPr lang="en-US" sz="1400" dirty="0">
                <a:solidFill>
                  <a:srgbClr val="FFFFFF"/>
                </a:solidFill>
                <a:latin typeface="Amazon Ember"/>
              </a:rPr>
              <a:t>Primarily used for batch predictions and model training</a:t>
            </a:r>
          </a:p>
          <a:p>
            <a:pPr marL="214308" indent="-214308" defTabSz="685783">
              <a:buFont typeface="Arial" panose="020B0604020202020204" pitchFamily="34" charset="0"/>
              <a:buChar char="•"/>
              <a:defRPr/>
            </a:pPr>
            <a:r>
              <a:rPr lang="en-US" sz="1400" dirty="0">
                <a:solidFill>
                  <a:srgbClr val="FFFFFF"/>
                </a:solidFill>
                <a:latin typeface="Amazon Ember"/>
              </a:rPr>
              <a:t>Historical record of feature data</a:t>
            </a:r>
          </a:p>
          <a:p>
            <a:pPr marL="214308" indent="-214308" defTabSz="685783">
              <a:buFont typeface="Arial" panose="020B0604020202020204" pitchFamily="34" charset="0"/>
              <a:buChar char="•"/>
              <a:defRPr/>
            </a:pPr>
            <a:r>
              <a:rPr lang="en-US" sz="1400" dirty="0">
                <a:solidFill>
                  <a:srgbClr val="FFFFFF"/>
                </a:solidFill>
                <a:latin typeface="Amazon Ember"/>
              </a:rPr>
              <a:t>High throughput writes</a:t>
            </a:r>
          </a:p>
          <a:p>
            <a:pPr marL="214308" indent="-214308" defTabSz="685783">
              <a:buFont typeface="Arial" panose="020B0604020202020204" pitchFamily="34" charset="0"/>
              <a:buChar char="•"/>
              <a:defRPr/>
            </a:pPr>
            <a:r>
              <a:rPr lang="en-US" sz="1400" dirty="0">
                <a:solidFill>
                  <a:srgbClr val="FFFFFF"/>
                </a:solidFill>
                <a:latin typeface="Amazon Ember"/>
              </a:rPr>
              <a:t>&lt;15 minutes read after write consistency</a:t>
            </a:r>
            <a:endParaRPr lang="en-US" sz="1800" dirty="0">
              <a:solidFill>
                <a:schemeClr val="accent2"/>
              </a:solidFill>
              <a:latin typeface="Amazon Ember"/>
            </a:endParaRPr>
          </a:p>
        </p:txBody>
      </p:sp>
      <p:grpSp>
        <p:nvGrpSpPr>
          <p:cNvPr id="13" name="Group 12">
            <a:extLst>
              <a:ext uri="{FF2B5EF4-FFF2-40B4-BE49-F238E27FC236}">
                <a16:creationId xmlns:a16="http://schemas.microsoft.com/office/drawing/2014/main" id="{B238D304-9C2C-4A02-85B4-2B0BD722BA85}"/>
              </a:ext>
            </a:extLst>
          </p:cNvPr>
          <p:cNvGrpSpPr/>
          <p:nvPr/>
        </p:nvGrpSpPr>
        <p:grpSpPr>
          <a:xfrm>
            <a:off x="472694" y="1031704"/>
            <a:ext cx="1782073" cy="1538269"/>
            <a:chOff x="472694" y="1065379"/>
            <a:chExt cx="1589411" cy="1371965"/>
          </a:xfrm>
        </p:grpSpPr>
        <p:grpSp>
          <p:nvGrpSpPr>
            <p:cNvPr id="71" name="Graphic 20">
              <a:extLst>
                <a:ext uri="{FF2B5EF4-FFF2-40B4-BE49-F238E27FC236}">
                  <a16:creationId xmlns:a16="http://schemas.microsoft.com/office/drawing/2014/main" id="{FA11FD41-D0F5-4B41-A6C7-34A7C64D4DF7}"/>
                </a:ext>
              </a:extLst>
            </p:cNvPr>
            <p:cNvGrpSpPr>
              <a:grpSpLocks noChangeAspect="1"/>
            </p:cNvGrpSpPr>
            <p:nvPr/>
          </p:nvGrpSpPr>
          <p:grpSpPr>
            <a:xfrm>
              <a:off x="472694" y="1065379"/>
              <a:ext cx="824703" cy="847579"/>
              <a:chOff x="6455252" y="2271140"/>
              <a:chExt cx="306936" cy="315450"/>
            </a:xfrm>
          </p:grpSpPr>
          <p:sp>
            <p:nvSpPr>
              <p:cNvPr id="72" name="Freeform: Shape 280">
                <a:extLst>
                  <a:ext uri="{FF2B5EF4-FFF2-40B4-BE49-F238E27FC236}">
                    <a16:creationId xmlns:a16="http://schemas.microsoft.com/office/drawing/2014/main" id="{AD75B290-D0AE-2345-B820-6E7062B18CCB}"/>
                  </a:ext>
                </a:extLst>
              </p:cNvPr>
              <p:cNvSpPr/>
              <p:nvPr/>
            </p:nvSpPr>
            <p:spPr>
              <a:xfrm>
                <a:off x="6537772" y="2401076"/>
                <a:ext cx="51823" cy="100698"/>
              </a:xfrm>
              <a:custGeom>
                <a:avLst/>
                <a:gdLst>
                  <a:gd name="connsiteX0" fmla="*/ 0 w 51823"/>
                  <a:gd name="connsiteY0" fmla="*/ 100698 h 100698"/>
                  <a:gd name="connsiteX1" fmla="*/ 51824 w 51823"/>
                  <a:gd name="connsiteY1" fmla="*/ 58590 h 100698"/>
                  <a:gd name="connsiteX2" fmla="*/ 51824 w 51823"/>
                  <a:gd name="connsiteY2" fmla="*/ 0 h 100698"/>
                </a:gdLst>
                <a:ahLst/>
                <a:cxnLst>
                  <a:cxn ang="0">
                    <a:pos x="connsiteX0" y="connsiteY0"/>
                  </a:cxn>
                  <a:cxn ang="0">
                    <a:pos x="connsiteX1" y="connsiteY1"/>
                  </a:cxn>
                  <a:cxn ang="0">
                    <a:pos x="connsiteX2" y="connsiteY2"/>
                  </a:cxn>
                </a:cxnLst>
                <a:rect l="l" t="t" r="r" b="b"/>
                <a:pathLst>
                  <a:path w="51823" h="100698">
                    <a:moveTo>
                      <a:pt x="0" y="100698"/>
                    </a:moveTo>
                    <a:lnTo>
                      <a:pt x="51824" y="58590"/>
                    </a:lnTo>
                    <a:lnTo>
                      <a:pt x="51824" y="0"/>
                    </a:lnTo>
                  </a:path>
                </a:pathLst>
              </a:custGeom>
              <a:noFill/>
              <a:ln w="12700" cap="flat">
                <a:solidFill>
                  <a:srgbClr val="F1F2F2"/>
                </a:solidFill>
                <a:prstDash val="solid"/>
                <a:round/>
              </a:ln>
            </p:spPr>
            <p:txBody>
              <a:bodyPr rtlCol="0" anchor="ctr"/>
              <a:lstStyle/>
              <a:p>
                <a:endParaRPr lang="en-US" sz="1800"/>
              </a:p>
            </p:txBody>
          </p:sp>
          <p:sp>
            <p:nvSpPr>
              <p:cNvPr id="73" name="Freeform: Shape 281">
                <a:extLst>
                  <a:ext uri="{FF2B5EF4-FFF2-40B4-BE49-F238E27FC236}">
                    <a16:creationId xmlns:a16="http://schemas.microsoft.com/office/drawing/2014/main" id="{17D91F6C-060C-0B49-9EA9-EBBFFA979470}"/>
                  </a:ext>
                </a:extLst>
              </p:cNvPr>
              <p:cNvSpPr/>
              <p:nvPr/>
            </p:nvSpPr>
            <p:spPr>
              <a:xfrm>
                <a:off x="6620434" y="2271140"/>
                <a:ext cx="141754" cy="141732"/>
              </a:xfrm>
              <a:custGeom>
                <a:avLst/>
                <a:gdLst>
                  <a:gd name="connsiteX0" fmla="*/ 13442 w 141754"/>
                  <a:gd name="connsiteY0" fmla="*/ 112471 h 141732"/>
                  <a:gd name="connsiteX1" fmla="*/ 16322 w 141754"/>
                  <a:gd name="connsiteY1" fmla="*/ 115763 h 141732"/>
                  <a:gd name="connsiteX2" fmla="*/ 19202 w 141754"/>
                  <a:gd name="connsiteY2" fmla="*/ 119055 h 141732"/>
                  <a:gd name="connsiteX3" fmla="*/ 22106 w 141754"/>
                  <a:gd name="connsiteY3" fmla="*/ 122347 h 141732"/>
                  <a:gd name="connsiteX4" fmla="*/ 41697 w 141754"/>
                  <a:gd name="connsiteY4" fmla="*/ 112311 h 141732"/>
                  <a:gd name="connsiteX5" fmla="*/ 55733 w 141754"/>
                  <a:gd name="connsiteY5" fmla="*/ 119169 h 141732"/>
                  <a:gd name="connsiteX6" fmla="*/ 59665 w 141754"/>
                  <a:gd name="connsiteY6" fmla="*/ 140863 h 141732"/>
                  <a:gd name="connsiteX7" fmla="*/ 64031 w 141754"/>
                  <a:gd name="connsiteY7" fmla="*/ 141161 h 141732"/>
                  <a:gd name="connsiteX8" fmla="*/ 68397 w 141754"/>
                  <a:gd name="connsiteY8" fmla="*/ 141458 h 141732"/>
                  <a:gd name="connsiteX9" fmla="*/ 72878 w 141754"/>
                  <a:gd name="connsiteY9" fmla="*/ 141732 h 141732"/>
                  <a:gd name="connsiteX10" fmla="*/ 79736 w 141754"/>
                  <a:gd name="connsiteY10" fmla="*/ 120701 h 141732"/>
                  <a:gd name="connsiteX11" fmla="*/ 94458 w 141754"/>
                  <a:gd name="connsiteY11" fmla="*/ 115694 h 141732"/>
                  <a:gd name="connsiteX12" fmla="*/ 112746 w 141754"/>
                  <a:gd name="connsiteY12" fmla="*/ 128290 h 141732"/>
                  <a:gd name="connsiteX13" fmla="*/ 116037 w 141754"/>
                  <a:gd name="connsiteY13" fmla="*/ 125410 h 141732"/>
                  <a:gd name="connsiteX14" fmla="*/ 119329 w 141754"/>
                  <a:gd name="connsiteY14" fmla="*/ 122530 h 141732"/>
                  <a:gd name="connsiteX15" fmla="*/ 122621 w 141754"/>
                  <a:gd name="connsiteY15" fmla="*/ 119626 h 141732"/>
                  <a:gd name="connsiteX16" fmla="*/ 112540 w 141754"/>
                  <a:gd name="connsiteY16" fmla="*/ 99967 h 141732"/>
                  <a:gd name="connsiteX17" fmla="*/ 119398 w 141754"/>
                  <a:gd name="connsiteY17" fmla="*/ 85999 h 141732"/>
                  <a:gd name="connsiteX18" fmla="*/ 141138 w 141754"/>
                  <a:gd name="connsiteY18" fmla="*/ 82067 h 141732"/>
                  <a:gd name="connsiteX19" fmla="*/ 141412 w 141754"/>
                  <a:gd name="connsiteY19" fmla="*/ 77701 h 141732"/>
                  <a:gd name="connsiteX20" fmla="*/ 141458 w 141754"/>
                  <a:gd name="connsiteY20" fmla="*/ 73381 h 141732"/>
                  <a:gd name="connsiteX21" fmla="*/ 141755 w 141754"/>
                  <a:gd name="connsiteY21" fmla="*/ 68991 h 141732"/>
                  <a:gd name="connsiteX22" fmla="*/ 120747 w 141754"/>
                  <a:gd name="connsiteY22" fmla="*/ 62133 h 141732"/>
                  <a:gd name="connsiteX23" fmla="*/ 115740 w 141754"/>
                  <a:gd name="connsiteY23" fmla="*/ 47320 h 141732"/>
                  <a:gd name="connsiteX24" fmla="*/ 128313 w 141754"/>
                  <a:gd name="connsiteY24" fmla="*/ 29192 h 141732"/>
                  <a:gd name="connsiteX25" fmla="*/ 125456 w 141754"/>
                  <a:gd name="connsiteY25" fmla="*/ 26015 h 141732"/>
                  <a:gd name="connsiteX26" fmla="*/ 122575 w 141754"/>
                  <a:gd name="connsiteY26" fmla="*/ 22723 h 141732"/>
                  <a:gd name="connsiteX27" fmla="*/ 119695 w 141754"/>
                  <a:gd name="connsiteY27" fmla="*/ 19431 h 141732"/>
                  <a:gd name="connsiteX28" fmla="*/ 100127 w 141754"/>
                  <a:gd name="connsiteY28" fmla="*/ 29467 h 141732"/>
                  <a:gd name="connsiteX29" fmla="*/ 86045 w 141754"/>
                  <a:gd name="connsiteY29" fmla="*/ 22471 h 141732"/>
                  <a:gd name="connsiteX30" fmla="*/ 82022 w 141754"/>
                  <a:gd name="connsiteY30" fmla="*/ 869 h 141732"/>
                  <a:gd name="connsiteX31" fmla="*/ 77655 w 141754"/>
                  <a:gd name="connsiteY31" fmla="*/ 594 h 141732"/>
                  <a:gd name="connsiteX32" fmla="*/ 73289 w 141754"/>
                  <a:gd name="connsiteY32" fmla="*/ 297 h 141732"/>
                  <a:gd name="connsiteX33" fmla="*/ 68991 w 141754"/>
                  <a:gd name="connsiteY33" fmla="*/ 0 h 141732"/>
                  <a:gd name="connsiteX34" fmla="*/ 62271 w 141754"/>
                  <a:gd name="connsiteY34" fmla="*/ 20894 h 141732"/>
                  <a:gd name="connsiteX35" fmla="*/ 47320 w 141754"/>
                  <a:gd name="connsiteY35" fmla="*/ 25946 h 141732"/>
                  <a:gd name="connsiteX36" fmla="*/ 29307 w 141754"/>
                  <a:gd name="connsiteY36" fmla="*/ 13465 h 141732"/>
                  <a:gd name="connsiteX37" fmla="*/ 26015 w 141754"/>
                  <a:gd name="connsiteY37" fmla="*/ 16345 h 141732"/>
                  <a:gd name="connsiteX38" fmla="*/ 22723 w 141754"/>
                  <a:gd name="connsiteY38" fmla="*/ 19225 h 141732"/>
                  <a:gd name="connsiteX39" fmla="*/ 19431 w 141754"/>
                  <a:gd name="connsiteY39" fmla="*/ 22106 h 141732"/>
                  <a:gd name="connsiteX40" fmla="*/ 29444 w 141754"/>
                  <a:gd name="connsiteY40" fmla="*/ 41605 h 141732"/>
                  <a:gd name="connsiteX41" fmla="*/ 22586 w 141754"/>
                  <a:gd name="connsiteY41" fmla="*/ 55778 h 141732"/>
                  <a:gd name="connsiteX42" fmla="*/ 1006 w 141754"/>
                  <a:gd name="connsiteY42" fmla="*/ 59687 h 141732"/>
                  <a:gd name="connsiteX43" fmla="*/ 572 w 141754"/>
                  <a:gd name="connsiteY43" fmla="*/ 64008 h 141732"/>
                  <a:gd name="connsiteX44" fmla="*/ 297 w 141754"/>
                  <a:gd name="connsiteY44" fmla="*/ 68374 h 141732"/>
                  <a:gd name="connsiteX45" fmla="*/ 0 w 141754"/>
                  <a:gd name="connsiteY45" fmla="*/ 72741 h 141732"/>
                  <a:gd name="connsiteX46" fmla="*/ 20894 w 141754"/>
                  <a:gd name="connsiteY46" fmla="*/ 79599 h 141732"/>
                  <a:gd name="connsiteX47" fmla="*/ 25969 w 141754"/>
                  <a:gd name="connsiteY47" fmla="*/ 94458 h 141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41754" h="141732">
                    <a:moveTo>
                      <a:pt x="13442" y="112471"/>
                    </a:moveTo>
                    <a:lnTo>
                      <a:pt x="16322" y="115763"/>
                    </a:lnTo>
                    <a:lnTo>
                      <a:pt x="19202" y="119055"/>
                    </a:lnTo>
                    <a:lnTo>
                      <a:pt x="22106" y="122347"/>
                    </a:lnTo>
                    <a:lnTo>
                      <a:pt x="41697" y="112311"/>
                    </a:lnTo>
                    <a:cubicBezTo>
                      <a:pt x="46001" y="115294"/>
                      <a:pt x="50733" y="117607"/>
                      <a:pt x="55733" y="119169"/>
                    </a:cubicBezTo>
                    <a:lnTo>
                      <a:pt x="59665" y="140863"/>
                    </a:lnTo>
                    <a:lnTo>
                      <a:pt x="64031" y="141161"/>
                    </a:lnTo>
                    <a:lnTo>
                      <a:pt x="68397" y="141458"/>
                    </a:lnTo>
                    <a:lnTo>
                      <a:pt x="72878" y="141732"/>
                    </a:lnTo>
                    <a:lnTo>
                      <a:pt x="79736" y="120701"/>
                    </a:lnTo>
                    <a:cubicBezTo>
                      <a:pt x="84877" y="119819"/>
                      <a:pt x="89844" y="118129"/>
                      <a:pt x="94458" y="115694"/>
                    </a:cubicBezTo>
                    <a:lnTo>
                      <a:pt x="112746" y="128290"/>
                    </a:lnTo>
                    <a:lnTo>
                      <a:pt x="116037" y="125410"/>
                    </a:lnTo>
                    <a:lnTo>
                      <a:pt x="119329" y="122530"/>
                    </a:lnTo>
                    <a:lnTo>
                      <a:pt x="122621" y="119626"/>
                    </a:lnTo>
                    <a:lnTo>
                      <a:pt x="112540" y="99967"/>
                    </a:lnTo>
                    <a:cubicBezTo>
                      <a:pt x="115523" y="95686"/>
                      <a:pt x="117834" y="90977"/>
                      <a:pt x="119398" y="85999"/>
                    </a:cubicBezTo>
                    <a:lnTo>
                      <a:pt x="141138" y="82067"/>
                    </a:lnTo>
                    <a:lnTo>
                      <a:pt x="141412" y="77701"/>
                    </a:lnTo>
                    <a:lnTo>
                      <a:pt x="141458" y="73381"/>
                    </a:lnTo>
                    <a:lnTo>
                      <a:pt x="141755" y="68991"/>
                    </a:lnTo>
                    <a:lnTo>
                      <a:pt x="120747" y="62133"/>
                    </a:lnTo>
                    <a:cubicBezTo>
                      <a:pt x="119869" y="56963"/>
                      <a:pt x="118179" y="51963"/>
                      <a:pt x="115740" y="47320"/>
                    </a:cubicBezTo>
                    <a:lnTo>
                      <a:pt x="128313" y="29192"/>
                    </a:lnTo>
                    <a:lnTo>
                      <a:pt x="125456" y="26015"/>
                    </a:lnTo>
                    <a:lnTo>
                      <a:pt x="122575" y="22723"/>
                    </a:lnTo>
                    <a:lnTo>
                      <a:pt x="119695" y="19431"/>
                    </a:lnTo>
                    <a:lnTo>
                      <a:pt x="100127" y="29467"/>
                    </a:lnTo>
                    <a:cubicBezTo>
                      <a:pt x="95825" y="26417"/>
                      <a:pt x="91074" y="24056"/>
                      <a:pt x="86045" y="22471"/>
                    </a:cubicBezTo>
                    <a:lnTo>
                      <a:pt x="82022" y="869"/>
                    </a:lnTo>
                    <a:lnTo>
                      <a:pt x="77655" y="594"/>
                    </a:lnTo>
                    <a:lnTo>
                      <a:pt x="73289" y="297"/>
                    </a:lnTo>
                    <a:lnTo>
                      <a:pt x="68991" y="0"/>
                    </a:lnTo>
                    <a:lnTo>
                      <a:pt x="62271" y="20894"/>
                    </a:lnTo>
                    <a:cubicBezTo>
                      <a:pt x="57052" y="21781"/>
                      <a:pt x="52007" y="23486"/>
                      <a:pt x="47320" y="25946"/>
                    </a:cubicBezTo>
                    <a:lnTo>
                      <a:pt x="29307" y="13465"/>
                    </a:lnTo>
                    <a:lnTo>
                      <a:pt x="26015" y="16345"/>
                    </a:lnTo>
                    <a:lnTo>
                      <a:pt x="22723" y="19225"/>
                    </a:lnTo>
                    <a:lnTo>
                      <a:pt x="19431" y="22106"/>
                    </a:lnTo>
                    <a:lnTo>
                      <a:pt x="29444" y="41605"/>
                    </a:lnTo>
                    <a:cubicBezTo>
                      <a:pt x="26428" y="45940"/>
                      <a:pt x="24113" y="50723"/>
                      <a:pt x="22586" y="55778"/>
                    </a:cubicBezTo>
                    <a:lnTo>
                      <a:pt x="1006" y="59687"/>
                    </a:lnTo>
                    <a:lnTo>
                      <a:pt x="572" y="64008"/>
                    </a:lnTo>
                    <a:lnTo>
                      <a:pt x="297" y="68374"/>
                    </a:lnTo>
                    <a:lnTo>
                      <a:pt x="0" y="72741"/>
                    </a:lnTo>
                    <a:lnTo>
                      <a:pt x="20894" y="79599"/>
                    </a:lnTo>
                    <a:cubicBezTo>
                      <a:pt x="21797" y="84787"/>
                      <a:pt x="23509" y="89801"/>
                      <a:pt x="25969" y="94458"/>
                    </a:cubicBezTo>
                    <a:close/>
                  </a:path>
                </a:pathLst>
              </a:custGeom>
              <a:noFill/>
              <a:ln w="12700" cap="flat">
                <a:solidFill>
                  <a:srgbClr val="FF9900"/>
                </a:solidFill>
                <a:prstDash val="solid"/>
                <a:round/>
              </a:ln>
            </p:spPr>
            <p:txBody>
              <a:bodyPr rtlCol="0" anchor="ctr"/>
              <a:lstStyle/>
              <a:p>
                <a:endParaRPr lang="en-US" sz="1800"/>
              </a:p>
            </p:txBody>
          </p:sp>
          <p:sp>
            <p:nvSpPr>
              <p:cNvPr id="74" name="Freeform: Shape 282">
                <a:extLst>
                  <a:ext uri="{FF2B5EF4-FFF2-40B4-BE49-F238E27FC236}">
                    <a16:creationId xmlns:a16="http://schemas.microsoft.com/office/drawing/2014/main" id="{65343CE8-7975-2544-B589-1EA878F4A43E}"/>
                  </a:ext>
                </a:extLst>
              </p:cNvPr>
              <p:cNvSpPr/>
              <p:nvPr/>
            </p:nvSpPr>
            <p:spPr>
              <a:xfrm>
                <a:off x="6663068" y="2313773"/>
                <a:ext cx="56509" cy="56509"/>
              </a:xfrm>
              <a:custGeom>
                <a:avLst/>
                <a:gdLst>
                  <a:gd name="connsiteX0" fmla="*/ 56510 w 56509"/>
                  <a:gd name="connsiteY0" fmla="*/ 28255 h 56509"/>
                  <a:gd name="connsiteX1" fmla="*/ 28255 w 56509"/>
                  <a:gd name="connsiteY1" fmla="*/ 56510 h 56509"/>
                  <a:gd name="connsiteX2" fmla="*/ 0 w 56509"/>
                  <a:gd name="connsiteY2" fmla="*/ 28255 h 56509"/>
                  <a:gd name="connsiteX3" fmla="*/ 28255 w 56509"/>
                  <a:gd name="connsiteY3" fmla="*/ 0 h 56509"/>
                  <a:gd name="connsiteX4" fmla="*/ 56510 w 56509"/>
                  <a:gd name="connsiteY4" fmla="*/ 28255 h 56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509" h="56509">
                    <a:moveTo>
                      <a:pt x="56510" y="28255"/>
                    </a:moveTo>
                    <a:cubicBezTo>
                      <a:pt x="56510" y="43860"/>
                      <a:pt x="43860" y="56510"/>
                      <a:pt x="28255" y="56510"/>
                    </a:cubicBezTo>
                    <a:cubicBezTo>
                      <a:pt x="12650" y="56510"/>
                      <a:pt x="0" y="43860"/>
                      <a:pt x="0" y="28255"/>
                    </a:cubicBezTo>
                    <a:cubicBezTo>
                      <a:pt x="0" y="12650"/>
                      <a:pt x="12650" y="0"/>
                      <a:pt x="28255" y="0"/>
                    </a:cubicBezTo>
                    <a:cubicBezTo>
                      <a:pt x="43860" y="0"/>
                      <a:pt x="56510" y="12650"/>
                      <a:pt x="56510" y="28255"/>
                    </a:cubicBezTo>
                    <a:close/>
                  </a:path>
                </a:pathLst>
              </a:custGeom>
              <a:noFill/>
              <a:ln w="12700" cap="flat">
                <a:solidFill>
                  <a:srgbClr val="FF9900"/>
                </a:solidFill>
                <a:prstDash val="solid"/>
                <a:round/>
              </a:ln>
            </p:spPr>
            <p:txBody>
              <a:bodyPr rtlCol="0" anchor="ctr"/>
              <a:lstStyle/>
              <a:p>
                <a:endParaRPr lang="en-US" sz="1800"/>
              </a:p>
            </p:txBody>
          </p:sp>
          <p:sp>
            <p:nvSpPr>
              <p:cNvPr id="75" name="Freeform: Shape 283">
                <a:extLst>
                  <a:ext uri="{FF2B5EF4-FFF2-40B4-BE49-F238E27FC236}">
                    <a16:creationId xmlns:a16="http://schemas.microsoft.com/office/drawing/2014/main" id="{6CE69D15-27E0-4943-8005-3F0134F0428B}"/>
                  </a:ext>
                </a:extLst>
              </p:cNvPr>
              <p:cNvSpPr/>
              <p:nvPr/>
            </p:nvSpPr>
            <p:spPr>
              <a:xfrm>
                <a:off x="6455252" y="2329408"/>
                <a:ext cx="257215" cy="257182"/>
              </a:xfrm>
              <a:prstGeom prst="arc">
                <a:avLst>
                  <a:gd name="adj1" fmla="val 4036812"/>
                  <a:gd name="adj2" fmla="val 16360235"/>
                </a:avLst>
              </a:prstGeom>
              <a:noFill/>
              <a:ln w="12700" cap="flat">
                <a:solidFill>
                  <a:srgbClr val="F1F2F2"/>
                </a:solidFill>
                <a:prstDash val="solid"/>
                <a:round/>
              </a:ln>
            </p:spPr>
            <p:txBody>
              <a:bodyPr rtlCol="0" anchor="ctr"/>
              <a:lstStyle/>
              <a:p>
                <a:endParaRPr lang="en-US" sz="1800"/>
              </a:p>
            </p:txBody>
          </p:sp>
          <p:sp>
            <p:nvSpPr>
              <p:cNvPr id="76" name="Freeform: Shape 284">
                <a:extLst>
                  <a:ext uri="{FF2B5EF4-FFF2-40B4-BE49-F238E27FC236}">
                    <a16:creationId xmlns:a16="http://schemas.microsoft.com/office/drawing/2014/main" id="{049D9392-E5A4-DF4D-BB8B-E7361CE25205}"/>
                  </a:ext>
                </a:extLst>
              </p:cNvPr>
              <p:cNvSpPr/>
              <p:nvPr/>
            </p:nvSpPr>
            <p:spPr>
              <a:xfrm>
                <a:off x="6490427" y="2367233"/>
                <a:ext cx="183430" cy="183002"/>
              </a:xfrm>
              <a:prstGeom prst="arc">
                <a:avLst>
                  <a:gd name="adj1" fmla="val 3127124"/>
                  <a:gd name="adj2" fmla="val 16554003"/>
                </a:avLst>
              </a:prstGeom>
              <a:noFill/>
              <a:ln w="12700" cap="flat">
                <a:solidFill>
                  <a:srgbClr val="F1F2F2"/>
                </a:solidFill>
                <a:prstDash val="solid"/>
                <a:round/>
              </a:ln>
            </p:spPr>
            <p:txBody>
              <a:bodyPr rtlCol="0" anchor="ctr"/>
              <a:lstStyle/>
              <a:p>
                <a:endParaRPr lang="en-US" sz="1800"/>
              </a:p>
            </p:txBody>
          </p:sp>
        </p:grpSp>
        <p:grpSp>
          <p:nvGrpSpPr>
            <p:cNvPr id="77" name="Graphic 18">
              <a:extLst>
                <a:ext uri="{FF2B5EF4-FFF2-40B4-BE49-F238E27FC236}">
                  <a16:creationId xmlns:a16="http://schemas.microsoft.com/office/drawing/2014/main" id="{B48B2B5E-3680-3A4E-8FFE-527621F20D16}"/>
                </a:ext>
              </a:extLst>
            </p:cNvPr>
            <p:cNvGrpSpPr>
              <a:grpSpLocks noChangeAspect="1"/>
            </p:cNvGrpSpPr>
            <p:nvPr/>
          </p:nvGrpSpPr>
          <p:grpSpPr>
            <a:xfrm>
              <a:off x="833659" y="1208899"/>
              <a:ext cx="1228446" cy="1228445"/>
              <a:chOff x="5727033" y="1619250"/>
              <a:chExt cx="457200" cy="457200"/>
            </a:xfrm>
          </p:grpSpPr>
          <p:sp>
            <p:nvSpPr>
              <p:cNvPr id="78" name="Freeform: Shape 699">
                <a:extLst>
                  <a:ext uri="{FF2B5EF4-FFF2-40B4-BE49-F238E27FC236}">
                    <a16:creationId xmlns:a16="http://schemas.microsoft.com/office/drawing/2014/main" id="{32A9E3B6-260E-C349-B77E-7E09E75F6500}"/>
                  </a:ext>
                </a:extLst>
              </p:cNvPr>
              <p:cNvSpPr/>
              <p:nvPr/>
            </p:nvSpPr>
            <p:spPr>
              <a:xfrm>
                <a:off x="5891067" y="1809422"/>
                <a:ext cx="31487" cy="84902"/>
              </a:xfrm>
              <a:custGeom>
                <a:avLst/>
                <a:gdLst>
                  <a:gd name="connsiteX0" fmla="*/ 31487 w 31487"/>
                  <a:gd name="connsiteY0" fmla="*/ 84902 h 84902"/>
                  <a:gd name="connsiteX1" fmla="*/ 31213 w 31487"/>
                  <a:gd name="connsiteY1" fmla="*/ 84902 h 84902"/>
                  <a:gd name="connsiteX2" fmla="*/ 3854 w 31487"/>
                  <a:gd name="connsiteY2" fmla="*/ 18901 h 84902"/>
                  <a:gd name="connsiteX3" fmla="*/ 17497 w 31487"/>
                  <a:gd name="connsiteY3" fmla="*/ 0 h 84902"/>
                </a:gdLst>
                <a:ahLst/>
                <a:cxnLst>
                  <a:cxn ang="0">
                    <a:pos x="connsiteX0" y="connsiteY0"/>
                  </a:cxn>
                  <a:cxn ang="0">
                    <a:pos x="connsiteX1" y="connsiteY1"/>
                  </a:cxn>
                  <a:cxn ang="0">
                    <a:pos x="connsiteX2" y="connsiteY2"/>
                  </a:cxn>
                  <a:cxn ang="0">
                    <a:pos x="connsiteX3" y="connsiteY3"/>
                  </a:cxn>
                </a:cxnLst>
                <a:rect l="l" t="t" r="r" b="b"/>
                <a:pathLst>
                  <a:path w="31487" h="84902">
                    <a:moveTo>
                      <a:pt x="31487" y="84902"/>
                    </a:moveTo>
                    <a:lnTo>
                      <a:pt x="31213" y="84902"/>
                    </a:lnTo>
                    <a:cubicBezTo>
                      <a:pt x="5432" y="74231"/>
                      <a:pt x="-6817" y="44682"/>
                      <a:pt x="3854" y="18901"/>
                    </a:cubicBezTo>
                    <a:cubicBezTo>
                      <a:pt x="6866" y="11623"/>
                      <a:pt x="11538" y="5151"/>
                      <a:pt x="17497" y="0"/>
                    </a:cubicBezTo>
                  </a:path>
                </a:pathLst>
              </a:custGeom>
              <a:noFill/>
              <a:ln w="12700" cap="flat">
                <a:solidFill>
                  <a:srgbClr val="F1F2F2"/>
                </a:solidFill>
                <a:prstDash val="solid"/>
                <a:round/>
              </a:ln>
            </p:spPr>
            <p:txBody>
              <a:bodyPr rtlCol="0" anchor="ctr"/>
              <a:lstStyle/>
              <a:p>
                <a:endParaRPr lang="en-US" sz="1800"/>
              </a:p>
            </p:txBody>
          </p:sp>
          <p:sp>
            <p:nvSpPr>
              <p:cNvPr id="79" name="Freeform: Shape 700">
                <a:extLst>
                  <a:ext uri="{FF2B5EF4-FFF2-40B4-BE49-F238E27FC236}">
                    <a16:creationId xmlns:a16="http://schemas.microsoft.com/office/drawing/2014/main" id="{0009205F-FF8A-E34D-A99C-214C0C39013F}"/>
                  </a:ext>
                </a:extLst>
              </p:cNvPr>
              <p:cNvSpPr/>
              <p:nvPr/>
            </p:nvSpPr>
            <p:spPr>
              <a:xfrm>
                <a:off x="5957507" y="1805650"/>
                <a:ext cx="34537" cy="89794"/>
              </a:xfrm>
              <a:custGeom>
                <a:avLst/>
                <a:gdLst>
                  <a:gd name="connsiteX0" fmla="*/ 12276 w 34537"/>
                  <a:gd name="connsiteY0" fmla="*/ 0 h 89794"/>
                  <a:gd name="connsiteX1" fmla="*/ 25887 w 34537"/>
                  <a:gd name="connsiteY1" fmla="*/ 70139 h 89794"/>
                  <a:gd name="connsiteX2" fmla="*/ 3703 w 34537"/>
                  <a:gd name="connsiteY2" fmla="*/ 88400 h 89794"/>
                  <a:gd name="connsiteX3" fmla="*/ 0 w 34537"/>
                  <a:gd name="connsiteY3" fmla="*/ 89794 h 89794"/>
                </a:gdLst>
                <a:ahLst/>
                <a:cxnLst>
                  <a:cxn ang="0">
                    <a:pos x="connsiteX0" y="connsiteY0"/>
                  </a:cxn>
                  <a:cxn ang="0">
                    <a:pos x="connsiteX1" y="connsiteY1"/>
                  </a:cxn>
                  <a:cxn ang="0">
                    <a:pos x="connsiteX2" y="connsiteY2"/>
                  </a:cxn>
                  <a:cxn ang="0">
                    <a:pos x="connsiteX3" y="connsiteY3"/>
                  </a:cxn>
                </a:cxnLst>
                <a:rect l="l" t="t" r="r" b="b"/>
                <a:pathLst>
                  <a:path w="34537" h="89794">
                    <a:moveTo>
                      <a:pt x="12276" y="0"/>
                    </a:moveTo>
                    <a:cubicBezTo>
                      <a:pt x="35403" y="15610"/>
                      <a:pt x="41495" y="47012"/>
                      <a:pt x="25887" y="70139"/>
                    </a:cubicBezTo>
                    <a:cubicBezTo>
                      <a:pt x="20416" y="78245"/>
                      <a:pt x="12710" y="84589"/>
                      <a:pt x="3703" y="88400"/>
                    </a:cubicBezTo>
                    <a:cubicBezTo>
                      <a:pt x="2492" y="88903"/>
                      <a:pt x="1257" y="89383"/>
                      <a:pt x="0" y="89794"/>
                    </a:cubicBezTo>
                  </a:path>
                </a:pathLst>
              </a:custGeom>
              <a:noFill/>
              <a:ln w="12700" cap="flat">
                <a:solidFill>
                  <a:srgbClr val="F1F2F2"/>
                </a:solidFill>
                <a:prstDash val="solid"/>
                <a:round/>
              </a:ln>
            </p:spPr>
            <p:txBody>
              <a:bodyPr rtlCol="0" anchor="ctr"/>
              <a:lstStyle/>
              <a:p>
                <a:endParaRPr lang="en-US" sz="1800"/>
              </a:p>
            </p:txBody>
          </p:sp>
          <p:sp>
            <p:nvSpPr>
              <p:cNvPr id="80" name="Freeform: Shape 701">
                <a:extLst>
                  <a:ext uri="{FF2B5EF4-FFF2-40B4-BE49-F238E27FC236}">
                    <a16:creationId xmlns:a16="http://schemas.microsoft.com/office/drawing/2014/main" id="{8180C3F1-B25C-8349-B410-B7B1CCE60001}"/>
                  </a:ext>
                </a:extLst>
              </p:cNvPr>
              <p:cNvSpPr/>
              <p:nvPr/>
            </p:nvSpPr>
            <p:spPr>
              <a:xfrm>
                <a:off x="5852191" y="1758170"/>
                <a:ext cx="178719" cy="178719"/>
              </a:xfrm>
              <a:custGeom>
                <a:avLst/>
                <a:gdLst>
                  <a:gd name="connsiteX0" fmla="*/ 178719 w 178719"/>
                  <a:gd name="connsiteY0" fmla="*/ 89360 h 178719"/>
                  <a:gd name="connsiteX1" fmla="*/ 89360 w 178719"/>
                  <a:gd name="connsiteY1" fmla="*/ 178719 h 178719"/>
                  <a:gd name="connsiteX2" fmla="*/ 0 w 178719"/>
                  <a:gd name="connsiteY2" fmla="*/ 89360 h 178719"/>
                  <a:gd name="connsiteX3" fmla="*/ 89360 w 178719"/>
                  <a:gd name="connsiteY3" fmla="*/ 0 h 178719"/>
                  <a:gd name="connsiteX4" fmla="*/ 178719 w 178719"/>
                  <a:gd name="connsiteY4" fmla="*/ 89360 h 1787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719" h="178719">
                    <a:moveTo>
                      <a:pt x="178719" y="89360"/>
                    </a:moveTo>
                    <a:cubicBezTo>
                      <a:pt x="178719" y="138712"/>
                      <a:pt x="138712" y="178719"/>
                      <a:pt x="89360" y="178719"/>
                    </a:cubicBezTo>
                    <a:cubicBezTo>
                      <a:pt x="40008" y="178719"/>
                      <a:pt x="0" y="138712"/>
                      <a:pt x="0" y="89360"/>
                    </a:cubicBezTo>
                    <a:cubicBezTo>
                      <a:pt x="0" y="40008"/>
                      <a:pt x="40008" y="0"/>
                      <a:pt x="89360" y="0"/>
                    </a:cubicBezTo>
                    <a:cubicBezTo>
                      <a:pt x="138712" y="0"/>
                      <a:pt x="178719" y="40008"/>
                      <a:pt x="178719" y="89360"/>
                    </a:cubicBezTo>
                    <a:close/>
                  </a:path>
                </a:pathLst>
              </a:custGeom>
              <a:noFill/>
              <a:ln w="12700" cap="flat">
                <a:solidFill>
                  <a:srgbClr val="F1F2F2"/>
                </a:solidFill>
                <a:prstDash val="solid"/>
                <a:round/>
              </a:ln>
            </p:spPr>
            <p:txBody>
              <a:bodyPr rtlCol="0" anchor="ctr"/>
              <a:lstStyle/>
              <a:p>
                <a:endParaRPr lang="en-US" sz="1800"/>
              </a:p>
            </p:txBody>
          </p:sp>
          <p:sp>
            <p:nvSpPr>
              <p:cNvPr id="81" name="Freeform: Shape 702">
                <a:extLst>
                  <a:ext uri="{FF2B5EF4-FFF2-40B4-BE49-F238E27FC236}">
                    <a16:creationId xmlns:a16="http://schemas.microsoft.com/office/drawing/2014/main" id="{7272E4FF-E991-B247-AE7F-537CFD1FC252}"/>
                  </a:ext>
                </a:extLst>
              </p:cNvPr>
              <p:cNvSpPr/>
              <p:nvPr/>
            </p:nvSpPr>
            <p:spPr>
              <a:xfrm>
                <a:off x="5818052" y="1724086"/>
                <a:ext cx="246919" cy="246951"/>
              </a:xfrm>
              <a:custGeom>
                <a:avLst/>
                <a:gdLst>
                  <a:gd name="connsiteX0" fmla="*/ 156874 w 246919"/>
                  <a:gd name="connsiteY0" fmla="*/ 242316 h 246951"/>
                  <a:gd name="connsiteX1" fmla="*/ 4635 w 246919"/>
                  <a:gd name="connsiteY1" fmla="*/ 156874 h 246951"/>
                  <a:gd name="connsiteX2" fmla="*/ 90077 w 246919"/>
                  <a:gd name="connsiteY2" fmla="*/ 4635 h 246951"/>
                  <a:gd name="connsiteX3" fmla="*/ 242315 w 246919"/>
                  <a:gd name="connsiteY3" fmla="*/ 90077 h 246951"/>
                  <a:gd name="connsiteX4" fmla="*/ 246919 w 246919"/>
                  <a:gd name="connsiteY4" fmla="*/ 123444 h 246951"/>
                  <a:gd name="connsiteX5" fmla="*/ 246188 w 246919"/>
                  <a:gd name="connsiteY5" fmla="*/ 136931 h 246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6919" h="246951">
                    <a:moveTo>
                      <a:pt x="156874" y="242316"/>
                    </a:moveTo>
                    <a:cubicBezTo>
                      <a:pt x="91240" y="260761"/>
                      <a:pt x="23081" y="222507"/>
                      <a:pt x="4635" y="156874"/>
                    </a:cubicBezTo>
                    <a:cubicBezTo>
                      <a:pt x="-13810" y="91241"/>
                      <a:pt x="24443" y="23081"/>
                      <a:pt x="90077" y="4635"/>
                    </a:cubicBezTo>
                    <a:cubicBezTo>
                      <a:pt x="155710" y="-13810"/>
                      <a:pt x="223870" y="24444"/>
                      <a:pt x="242315" y="90077"/>
                    </a:cubicBezTo>
                    <a:cubicBezTo>
                      <a:pt x="245367" y="100937"/>
                      <a:pt x="246917" y="112163"/>
                      <a:pt x="246919" y="123444"/>
                    </a:cubicBezTo>
                    <a:cubicBezTo>
                      <a:pt x="246929" y="127949"/>
                      <a:pt x="246686" y="132453"/>
                      <a:pt x="246188" y="136931"/>
                    </a:cubicBezTo>
                  </a:path>
                </a:pathLst>
              </a:custGeom>
              <a:noFill/>
              <a:ln w="12700" cap="flat">
                <a:solidFill>
                  <a:srgbClr val="F1F2F2"/>
                </a:solidFill>
                <a:prstDash val="solid"/>
                <a:round/>
              </a:ln>
            </p:spPr>
            <p:txBody>
              <a:bodyPr rtlCol="0" anchor="ctr"/>
              <a:lstStyle/>
              <a:p>
                <a:endParaRPr lang="en-US" sz="1800"/>
              </a:p>
            </p:txBody>
          </p:sp>
          <p:sp>
            <p:nvSpPr>
              <p:cNvPr id="82" name="Freeform: Shape 703">
                <a:extLst>
                  <a:ext uri="{FF2B5EF4-FFF2-40B4-BE49-F238E27FC236}">
                    <a16:creationId xmlns:a16="http://schemas.microsoft.com/office/drawing/2014/main" id="{6633322E-50CD-224D-996B-5BA186B6EC29}"/>
                  </a:ext>
                </a:extLst>
              </p:cNvPr>
              <p:cNvSpPr/>
              <p:nvPr/>
            </p:nvSpPr>
            <p:spPr>
              <a:xfrm>
                <a:off x="5941551" y="1693247"/>
                <a:ext cx="2286" cy="85610"/>
              </a:xfrm>
              <a:custGeom>
                <a:avLst/>
                <a:gdLst>
                  <a:gd name="connsiteX0" fmla="*/ 0 w 2286"/>
                  <a:gd name="connsiteY0" fmla="*/ 85611 h 85610"/>
                  <a:gd name="connsiteX1" fmla="*/ 0 w 2286"/>
                  <a:gd name="connsiteY1" fmla="*/ 0 h 85610"/>
                </a:gdLst>
                <a:ahLst/>
                <a:cxnLst>
                  <a:cxn ang="0">
                    <a:pos x="connsiteX0" y="connsiteY0"/>
                  </a:cxn>
                  <a:cxn ang="0">
                    <a:pos x="connsiteX1" y="connsiteY1"/>
                  </a:cxn>
                </a:cxnLst>
                <a:rect l="l" t="t" r="r" b="b"/>
                <a:pathLst>
                  <a:path w="2286" h="85610">
                    <a:moveTo>
                      <a:pt x="0" y="85611"/>
                    </a:moveTo>
                    <a:lnTo>
                      <a:pt x="0" y="0"/>
                    </a:lnTo>
                  </a:path>
                </a:pathLst>
              </a:custGeom>
              <a:ln w="12700" cap="flat">
                <a:solidFill>
                  <a:srgbClr val="F1F2F2"/>
                </a:solidFill>
                <a:prstDash val="solid"/>
                <a:round/>
              </a:ln>
            </p:spPr>
            <p:txBody>
              <a:bodyPr rtlCol="0" anchor="ctr"/>
              <a:lstStyle/>
              <a:p>
                <a:endParaRPr lang="en-US" sz="1800"/>
              </a:p>
            </p:txBody>
          </p:sp>
          <p:sp>
            <p:nvSpPr>
              <p:cNvPr id="83" name="Freeform: Shape 704">
                <a:extLst>
                  <a:ext uri="{FF2B5EF4-FFF2-40B4-BE49-F238E27FC236}">
                    <a16:creationId xmlns:a16="http://schemas.microsoft.com/office/drawing/2014/main" id="{E244A382-FC4A-654B-ADF1-4FC421586E08}"/>
                  </a:ext>
                </a:extLst>
              </p:cNvPr>
              <p:cNvSpPr/>
              <p:nvPr/>
            </p:nvSpPr>
            <p:spPr>
              <a:xfrm>
                <a:off x="5941551" y="1910372"/>
                <a:ext cx="2286" cy="92080"/>
              </a:xfrm>
              <a:custGeom>
                <a:avLst/>
                <a:gdLst>
                  <a:gd name="connsiteX0" fmla="*/ 0 w 2286"/>
                  <a:gd name="connsiteY0" fmla="*/ 0 h 92080"/>
                  <a:gd name="connsiteX1" fmla="*/ 0 w 2286"/>
                  <a:gd name="connsiteY1" fmla="*/ 92080 h 92080"/>
                </a:gdLst>
                <a:ahLst/>
                <a:cxnLst>
                  <a:cxn ang="0">
                    <a:pos x="connsiteX0" y="connsiteY0"/>
                  </a:cxn>
                  <a:cxn ang="0">
                    <a:pos x="connsiteX1" y="connsiteY1"/>
                  </a:cxn>
                </a:cxnLst>
                <a:rect l="l" t="t" r="r" b="b"/>
                <a:pathLst>
                  <a:path w="2286" h="92080">
                    <a:moveTo>
                      <a:pt x="0" y="0"/>
                    </a:moveTo>
                    <a:lnTo>
                      <a:pt x="0" y="92080"/>
                    </a:lnTo>
                  </a:path>
                </a:pathLst>
              </a:custGeom>
              <a:ln w="12700" cap="flat">
                <a:solidFill>
                  <a:srgbClr val="F1F2F2"/>
                </a:solidFill>
                <a:prstDash val="solid"/>
                <a:round/>
              </a:ln>
            </p:spPr>
            <p:txBody>
              <a:bodyPr rtlCol="0" anchor="ctr"/>
              <a:lstStyle/>
              <a:p>
                <a:endParaRPr lang="en-US" sz="1800"/>
              </a:p>
            </p:txBody>
          </p:sp>
          <p:sp>
            <p:nvSpPr>
              <p:cNvPr id="84" name="Freeform: Shape 705">
                <a:extLst>
                  <a:ext uri="{FF2B5EF4-FFF2-40B4-BE49-F238E27FC236}">
                    <a16:creationId xmlns:a16="http://schemas.microsoft.com/office/drawing/2014/main" id="{C6A864B6-C2A3-5D4D-93C7-7D8F2A922B0C}"/>
                  </a:ext>
                </a:extLst>
              </p:cNvPr>
              <p:cNvSpPr/>
              <p:nvPr/>
            </p:nvSpPr>
            <p:spPr>
              <a:xfrm>
                <a:off x="5788663" y="1846135"/>
                <a:ext cx="116014" cy="2286"/>
              </a:xfrm>
              <a:custGeom>
                <a:avLst/>
                <a:gdLst>
                  <a:gd name="connsiteX0" fmla="*/ 116015 w 116014"/>
                  <a:gd name="connsiteY0" fmla="*/ 0 h 2286"/>
                  <a:gd name="connsiteX1" fmla="*/ 0 w 116014"/>
                  <a:gd name="connsiteY1" fmla="*/ 0 h 2286"/>
                </a:gdLst>
                <a:ahLst/>
                <a:cxnLst>
                  <a:cxn ang="0">
                    <a:pos x="connsiteX0" y="connsiteY0"/>
                  </a:cxn>
                  <a:cxn ang="0">
                    <a:pos x="connsiteX1" y="connsiteY1"/>
                  </a:cxn>
                </a:cxnLst>
                <a:rect l="l" t="t" r="r" b="b"/>
                <a:pathLst>
                  <a:path w="116014" h="2286">
                    <a:moveTo>
                      <a:pt x="116015" y="0"/>
                    </a:moveTo>
                    <a:lnTo>
                      <a:pt x="0" y="0"/>
                    </a:lnTo>
                  </a:path>
                </a:pathLst>
              </a:custGeom>
              <a:ln w="12700" cap="flat">
                <a:solidFill>
                  <a:srgbClr val="F1F2F2"/>
                </a:solidFill>
                <a:prstDash val="solid"/>
                <a:round/>
              </a:ln>
            </p:spPr>
            <p:txBody>
              <a:bodyPr rtlCol="0" anchor="ctr"/>
              <a:lstStyle/>
              <a:p>
                <a:endParaRPr lang="en-US" sz="1800"/>
              </a:p>
            </p:txBody>
          </p:sp>
          <p:sp>
            <p:nvSpPr>
              <p:cNvPr id="85" name="Freeform: Shape 706">
                <a:extLst>
                  <a:ext uri="{FF2B5EF4-FFF2-40B4-BE49-F238E27FC236}">
                    <a16:creationId xmlns:a16="http://schemas.microsoft.com/office/drawing/2014/main" id="{D129D1B9-5554-064D-9EDB-012FB6BC8B37}"/>
                  </a:ext>
                </a:extLst>
              </p:cNvPr>
              <p:cNvSpPr/>
              <p:nvPr/>
            </p:nvSpPr>
            <p:spPr>
              <a:xfrm>
                <a:off x="5976481" y="1846135"/>
                <a:ext cx="121386" cy="2286"/>
              </a:xfrm>
              <a:custGeom>
                <a:avLst/>
                <a:gdLst>
                  <a:gd name="connsiteX0" fmla="*/ 0 w 121386"/>
                  <a:gd name="connsiteY0" fmla="*/ 0 h 2286"/>
                  <a:gd name="connsiteX1" fmla="*/ 121387 w 121386"/>
                  <a:gd name="connsiteY1" fmla="*/ 0 h 2286"/>
                </a:gdLst>
                <a:ahLst/>
                <a:cxnLst>
                  <a:cxn ang="0">
                    <a:pos x="connsiteX0" y="connsiteY0"/>
                  </a:cxn>
                  <a:cxn ang="0">
                    <a:pos x="connsiteX1" y="connsiteY1"/>
                  </a:cxn>
                </a:cxnLst>
                <a:rect l="l" t="t" r="r" b="b"/>
                <a:pathLst>
                  <a:path w="121386" h="2286">
                    <a:moveTo>
                      <a:pt x="0" y="0"/>
                    </a:moveTo>
                    <a:lnTo>
                      <a:pt x="121387" y="0"/>
                    </a:lnTo>
                  </a:path>
                </a:pathLst>
              </a:custGeom>
              <a:ln w="12700" cap="flat">
                <a:solidFill>
                  <a:srgbClr val="F1F2F2"/>
                </a:solidFill>
                <a:prstDash val="solid"/>
                <a:round/>
              </a:ln>
            </p:spPr>
            <p:txBody>
              <a:bodyPr rtlCol="0" anchor="ctr"/>
              <a:lstStyle/>
              <a:p>
                <a:endParaRPr lang="en-US" sz="1800"/>
              </a:p>
            </p:txBody>
          </p:sp>
          <p:sp>
            <p:nvSpPr>
              <p:cNvPr id="86" name="Freeform: Shape 707">
                <a:extLst>
                  <a:ext uri="{FF2B5EF4-FFF2-40B4-BE49-F238E27FC236}">
                    <a16:creationId xmlns:a16="http://schemas.microsoft.com/office/drawing/2014/main" id="{FCAE94AF-C3CB-3647-9B38-4A2602FA7625}"/>
                  </a:ext>
                </a:extLst>
              </p:cNvPr>
              <p:cNvSpPr/>
              <p:nvPr/>
            </p:nvSpPr>
            <p:spPr>
              <a:xfrm>
                <a:off x="5995543" y="1887039"/>
                <a:ext cx="126991" cy="109789"/>
              </a:xfrm>
              <a:custGeom>
                <a:avLst/>
                <a:gdLst>
                  <a:gd name="connsiteX0" fmla="*/ 56101 w 126991"/>
                  <a:gd name="connsiteY0" fmla="*/ 3971 h 109789"/>
                  <a:gd name="connsiteX1" fmla="*/ 1009 w 126991"/>
                  <a:gd name="connsiteY1" fmla="*/ 97102 h 109789"/>
                  <a:gd name="connsiteX2" fmla="*/ 4593 w 126991"/>
                  <a:gd name="connsiteY2" fmla="*/ 108786 h 109789"/>
                  <a:gd name="connsiteX3" fmla="*/ 8415 w 126991"/>
                  <a:gd name="connsiteY3" fmla="*/ 109790 h 109789"/>
                  <a:gd name="connsiteX4" fmla="*/ 118578 w 126991"/>
                  <a:gd name="connsiteY4" fmla="*/ 109790 h 109789"/>
                  <a:gd name="connsiteX5" fmla="*/ 126988 w 126991"/>
                  <a:gd name="connsiteY5" fmla="*/ 100924 h 109789"/>
                  <a:gd name="connsiteX6" fmla="*/ 125984 w 126991"/>
                  <a:gd name="connsiteY6" fmla="*/ 97102 h 109789"/>
                  <a:gd name="connsiteX7" fmla="*/ 70915 w 126991"/>
                  <a:gd name="connsiteY7" fmla="*/ 3971 h 109789"/>
                  <a:gd name="connsiteX8" fmla="*/ 58552 w 126991"/>
                  <a:gd name="connsiteY8" fmla="*/ 1497 h 109789"/>
                  <a:gd name="connsiteX9" fmla="*/ 56079 w 126991"/>
                  <a:gd name="connsiteY9" fmla="*/ 3971 h 109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6991" h="109789">
                    <a:moveTo>
                      <a:pt x="56101" y="3971"/>
                    </a:moveTo>
                    <a:lnTo>
                      <a:pt x="1009" y="97102"/>
                    </a:lnTo>
                    <a:cubicBezTo>
                      <a:pt x="-1227" y="101318"/>
                      <a:pt x="378" y="106548"/>
                      <a:pt x="4593" y="108786"/>
                    </a:cubicBezTo>
                    <a:cubicBezTo>
                      <a:pt x="5773" y="109410"/>
                      <a:pt x="7080" y="109755"/>
                      <a:pt x="8415" y="109790"/>
                    </a:cubicBezTo>
                    <a:lnTo>
                      <a:pt x="118578" y="109790"/>
                    </a:lnTo>
                    <a:cubicBezTo>
                      <a:pt x="123349" y="109664"/>
                      <a:pt x="127114" y="105695"/>
                      <a:pt x="126988" y="100924"/>
                    </a:cubicBezTo>
                    <a:cubicBezTo>
                      <a:pt x="126954" y="99589"/>
                      <a:pt x="126611" y="98282"/>
                      <a:pt x="125984" y="97102"/>
                    </a:cubicBezTo>
                    <a:lnTo>
                      <a:pt x="70915" y="3971"/>
                    </a:lnTo>
                    <a:cubicBezTo>
                      <a:pt x="68183" y="-126"/>
                      <a:pt x="62649" y="-1232"/>
                      <a:pt x="58552" y="1497"/>
                    </a:cubicBezTo>
                    <a:cubicBezTo>
                      <a:pt x="57571" y="2151"/>
                      <a:pt x="56732" y="2992"/>
                      <a:pt x="56079" y="3971"/>
                    </a:cubicBezTo>
                    <a:close/>
                  </a:path>
                </a:pathLst>
              </a:custGeom>
              <a:noFill/>
              <a:ln w="12700" cap="flat">
                <a:solidFill>
                  <a:srgbClr val="FF9900"/>
                </a:solidFill>
                <a:prstDash val="solid"/>
                <a:round/>
              </a:ln>
            </p:spPr>
            <p:txBody>
              <a:bodyPr rtlCol="0" anchor="ctr"/>
              <a:lstStyle/>
              <a:p>
                <a:endParaRPr lang="en-US" sz="1800"/>
              </a:p>
            </p:txBody>
          </p:sp>
          <p:sp>
            <p:nvSpPr>
              <p:cNvPr id="87" name="Freeform: Shape 708">
                <a:extLst>
                  <a:ext uri="{FF2B5EF4-FFF2-40B4-BE49-F238E27FC236}">
                    <a16:creationId xmlns:a16="http://schemas.microsoft.com/office/drawing/2014/main" id="{FE982FCB-935F-A244-8DA6-6918F100CA68}"/>
                  </a:ext>
                </a:extLst>
              </p:cNvPr>
              <p:cNvSpPr/>
              <p:nvPr/>
            </p:nvSpPr>
            <p:spPr>
              <a:xfrm>
                <a:off x="6053792" y="1923103"/>
                <a:ext cx="10496" cy="57886"/>
              </a:xfrm>
              <a:custGeom>
                <a:avLst/>
                <a:gdLst>
                  <a:gd name="connsiteX0" fmla="*/ 5260 w 10496"/>
                  <a:gd name="connsiteY0" fmla="*/ 57883 h 57886"/>
                  <a:gd name="connsiteX1" fmla="*/ 1442 w 10496"/>
                  <a:gd name="connsiteY1" fmla="*/ 56374 h 57886"/>
                  <a:gd name="connsiteX2" fmla="*/ 1442 w 10496"/>
                  <a:gd name="connsiteY2" fmla="*/ 48716 h 57886"/>
                  <a:gd name="connsiteX3" fmla="*/ 9054 w 10496"/>
                  <a:gd name="connsiteY3" fmla="*/ 48716 h 57886"/>
                  <a:gd name="connsiteX4" fmla="*/ 9054 w 10496"/>
                  <a:gd name="connsiteY4" fmla="*/ 56374 h 57886"/>
                  <a:gd name="connsiteX5" fmla="*/ 5260 w 10496"/>
                  <a:gd name="connsiteY5" fmla="*/ 57883 h 57886"/>
                  <a:gd name="connsiteX6" fmla="*/ 1922 w 10496"/>
                  <a:gd name="connsiteY6" fmla="*/ 40098 h 57886"/>
                  <a:gd name="connsiteX7" fmla="*/ 802 w 10496"/>
                  <a:gd name="connsiteY7" fmla="*/ 1053 h 57886"/>
                  <a:gd name="connsiteX8" fmla="*/ 9694 w 10496"/>
                  <a:gd name="connsiteY8" fmla="*/ 1053 h 57886"/>
                  <a:gd name="connsiteX9" fmla="*/ 8574 w 10496"/>
                  <a:gd name="connsiteY9" fmla="*/ 40098 h 57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96" h="57886">
                    <a:moveTo>
                      <a:pt x="5260" y="57883"/>
                    </a:moveTo>
                    <a:cubicBezTo>
                      <a:pt x="3831" y="57940"/>
                      <a:pt x="2445" y="57391"/>
                      <a:pt x="1442" y="56374"/>
                    </a:cubicBezTo>
                    <a:cubicBezTo>
                      <a:pt x="-481" y="54184"/>
                      <a:pt x="-481" y="50906"/>
                      <a:pt x="1442" y="48716"/>
                    </a:cubicBezTo>
                    <a:cubicBezTo>
                      <a:pt x="3582" y="46704"/>
                      <a:pt x="6915" y="46704"/>
                      <a:pt x="9054" y="48716"/>
                    </a:cubicBezTo>
                    <a:cubicBezTo>
                      <a:pt x="10977" y="50906"/>
                      <a:pt x="10977" y="54184"/>
                      <a:pt x="9054" y="56374"/>
                    </a:cubicBezTo>
                    <a:cubicBezTo>
                      <a:pt x="8058" y="57389"/>
                      <a:pt x="6681" y="57935"/>
                      <a:pt x="5260" y="57883"/>
                    </a:cubicBezTo>
                    <a:close/>
                    <a:moveTo>
                      <a:pt x="1922" y="40098"/>
                    </a:moveTo>
                    <a:lnTo>
                      <a:pt x="802" y="1053"/>
                    </a:lnTo>
                    <a:cubicBezTo>
                      <a:pt x="3600" y="-351"/>
                      <a:pt x="6896" y="-351"/>
                      <a:pt x="9694" y="1053"/>
                    </a:cubicBezTo>
                    <a:lnTo>
                      <a:pt x="8574" y="40098"/>
                    </a:lnTo>
                    <a:close/>
                  </a:path>
                </a:pathLst>
              </a:custGeom>
              <a:solidFill>
                <a:srgbClr val="FF9900"/>
              </a:solidFill>
              <a:ln w="2286" cap="flat">
                <a:noFill/>
                <a:prstDash val="solid"/>
                <a:miter/>
              </a:ln>
            </p:spPr>
            <p:txBody>
              <a:bodyPr rtlCol="0" anchor="ctr"/>
              <a:lstStyle/>
              <a:p>
                <a:endParaRPr lang="en-US" sz="1800"/>
              </a:p>
            </p:txBody>
          </p:sp>
          <p:sp>
            <p:nvSpPr>
              <p:cNvPr id="88" name="Freeform: Shape 709">
                <a:extLst>
                  <a:ext uri="{FF2B5EF4-FFF2-40B4-BE49-F238E27FC236}">
                    <a16:creationId xmlns:a16="http://schemas.microsoft.com/office/drawing/2014/main" id="{EEAB9FB1-A96E-4145-9B8A-38A9A6325B87}"/>
                  </a:ext>
                </a:extLst>
              </p:cNvPr>
              <p:cNvSpPr/>
              <p:nvPr/>
            </p:nvSpPr>
            <p:spPr>
              <a:xfrm>
                <a:off x="5922028" y="1806633"/>
                <a:ext cx="34655" cy="69311"/>
              </a:xfrm>
              <a:custGeom>
                <a:avLst/>
                <a:gdLst>
                  <a:gd name="connsiteX0" fmla="*/ 0 w 34655"/>
                  <a:gd name="connsiteY0" fmla="*/ 51984 h 69311"/>
                  <a:gd name="connsiteX1" fmla="*/ 17328 w 34655"/>
                  <a:gd name="connsiteY1" fmla="*/ 69312 h 69311"/>
                  <a:gd name="connsiteX2" fmla="*/ 34656 w 34655"/>
                  <a:gd name="connsiteY2" fmla="*/ 51984 h 69311"/>
                  <a:gd name="connsiteX3" fmla="*/ 17328 w 34655"/>
                  <a:gd name="connsiteY3" fmla="*/ 34656 h 69311"/>
                  <a:gd name="connsiteX4" fmla="*/ 0 w 34655"/>
                  <a:gd name="connsiteY4" fmla="*/ 17328 h 69311"/>
                  <a:gd name="connsiteX5" fmla="*/ 17328 w 34655"/>
                  <a:gd name="connsiteY5" fmla="*/ 0 h 69311"/>
                  <a:gd name="connsiteX6" fmla="*/ 34656 w 34655"/>
                  <a:gd name="connsiteY6" fmla="*/ 17328 h 6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655" h="69311">
                    <a:moveTo>
                      <a:pt x="0" y="51984"/>
                    </a:moveTo>
                    <a:cubicBezTo>
                      <a:pt x="0" y="61553"/>
                      <a:pt x="7758" y="69312"/>
                      <a:pt x="17328" y="69312"/>
                    </a:cubicBezTo>
                    <a:cubicBezTo>
                      <a:pt x="26898" y="69312"/>
                      <a:pt x="34656" y="61553"/>
                      <a:pt x="34656" y="51984"/>
                    </a:cubicBezTo>
                    <a:cubicBezTo>
                      <a:pt x="34656" y="42405"/>
                      <a:pt x="26792" y="36233"/>
                      <a:pt x="17328" y="34656"/>
                    </a:cubicBezTo>
                    <a:cubicBezTo>
                      <a:pt x="7864" y="33078"/>
                      <a:pt x="0" y="26883"/>
                      <a:pt x="0" y="17328"/>
                    </a:cubicBezTo>
                    <a:cubicBezTo>
                      <a:pt x="0" y="7758"/>
                      <a:pt x="7758" y="0"/>
                      <a:pt x="17328" y="0"/>
                    </a:cubicBezTo>
                    <a:cubicBezTo>
                      <a:pt x="26898" y="0"/>
                      <a:pt x="34656" y="7758"/>
                      <a:pt x="34656" y="17328"/>
                    </a:cubicBezTo>
                  </a:path>
                </a:pathLst>
              </a:custGeom>
              <a:noFill/>
              <a:ln w="12700" cap="flat">
                <a:solidFill>
                  <a:srgbClr val="FF9900"/>
                </a:solidFill>
                <a:prstDash val="solid"/>
                <a:round/>
              </a:ln>
            </p:spPr>
            <p:txBody>
              <a:bodyPr rtlCol="0" anchor="ctr"/>
              <a:lstStyle/>
              <a:p>
                <a:endParaRPr lang="en-US" sz="1800"/>
              </a:p>
            </p:txBody>
          </p:sp>
          <p:sp>
            <p:nvSpPr>
              <p:cNvPr id="89" name="Freeform: Shape 710">
                <a:extLst>
                  <a:ext uri="{FF2B5EF4-FFF2-40B4-BE49-F238E27FC236}">
                    <a16:creationId xmlns:a16="http://schemas.microsoft.com/office/drawing/2014/main" id="{E8AE8E5F-0E10-F449-A3D7-E20B8130C3E2}"/>
                  </a:ext>
                </a:extLst>
              </p:cNvPr>
              <p:cNvSpPr/>
              <p:nvPr/>
            </p:nvSpPr>
            <p:spPr>
              <a:xfrm>
                <a:off x="5940934" y="1798746"/>
                <a:ext cx="2286" cy="88239"/>
              </a:xfrm>
              <a:custGeom>
                <a:avLst/>
                <a:gdLst>
                  <a:gd name="connsiteX0" fmla="*/ 0 w 2286"/>
                  <a:gd name="connsiteY0" fmla="*/ 0 h 88239"/>
                  <a:gd name="connsiteX1" fmla="*/ 0 w 2286"/>
                  <a:gd name="connsiteY1" fmla="*/ 88240 h 88239"/>
                </a:gdLst>
                <a:ahLst/>
                <a:cxnLst>
                  <a:cxn ang="0">
                    <a:pos x="connsiteX0" y="connsiteY0"/>
                  </a:cxn>
                  <a:cxn ang="0">
                    <a:pos x="connsiteX1" y="connsiteY1"/>
                  </a:cxn>
                </a:cxnLst>
                <a:rect l="l" t="t" r="r" b="b"/>
                <a:pathLst>
                  <a:path w="2286" h="88239">
                    <a:moveTo>
                      <a:pt x="0" y="0"/>
                    </a:moveTo>
                    <a:lnTo>
                      <a:pt x="0" y="88240"/>
                    </a:lnTo>
                  </a:path>
                </a:pathLst>
              </a:custGeom>
              <a:ln w="12700" cap="flat">
                <a:solidFill>
                  <a:srgbClr val="FF9900"/>
                </a:solidFill>
                <a:prstDash val="solid"/>
                <a:round/>
              </a:ln>
            </p:spPr>
            <p:txBody>
              <a:bodyPr rtlCol="0" anchor="ctr"/>
              <a:lstStyle/>
              <a:p>
                <a:endParaRPr lang="en-US" sz="1800"/>
              </a:p>
            </p:txBody>
          </p:sp>
        </p:grpSp>
      </p:grpSp>
      <p:grpSp>
        <p:nvGrpSpPr>
          <p:cNvPr id="14" name="Group 13">
            <a:extLst>
              <a:ext uri="{FF2B5EF4-FFF2-40B4-BE49-F238E27FC236}">
                <a16:creationId xmlns:a16="http://schemas.microsoft.com/office/drawing/2014/main" id="{FE2017BF-E6DF-4E90-B336-3BBFE58D0060}"/>
              </a:ext>
            </a:extLst>
          </p:cNvPr>
          <p:cNvGrpSpPr/>
          <p:nvPr/>
        </p:nvGrpSpPr>
        <p:grpSpPr>
          <a:xfrm>
            <a:off x="4999822" y="1028062"/>
            <a:ext cx="2291453" cy="1545552"/>
            <a:chOff x="5068402" y="1043280"/>
            <a:chExt cx="1973083" cy="1330816"/>
          </a:xfrm>
        </p:grpSpPr>
        <p:grpSp>
          <p:nvGrpSpPr>
            <p:cNvPr id="108" name="Graphic 9">
              <a:extLst>
                <a:ext uri="{FF2B5EF4-FFF2-40B4-BE49-F238E27FC236}">
                  <a16:creationId xmlns:a16="http://schemas.microsoft.com/office/drawing/2014/main" id="{CBBE93C0-A647-0442-803A-766B727F8A6A}"/>
                </a:ext>
              </a:extLst>
            </p:cNvPr>
            <p:cNvGrpSpPr>
              <a:grpSpLocks noChangeAspect="1"/>
            </p:cNvGrpSpPr>
            <p:nvPr/>
          </p:nvGrpSpPr>
          <p:grpSpPr>
            <a:xfrm>
              <a:off x="5710669" y="1043280"/>
              <a:ext cx="1330816" cy="1330816"/>
              <a:chOff x="6072019" y="1619250"/>
              <a:chExt cx="1905000" cy="1905000"/>
            </a:xfrm>
          </p:grpSpPr>
          <p:sp>
            <p:nvSpPr>
              <p:cNvPr id="109" name="Freeform: Shape 451">
                <a:extLst>
                  <a:ext uri="{FF2B5EF4-FFF2-40B4-BE49-F238E27FC236}">
                    <a16:creationId xmlns:a16="http://schemas.microsoft.com/office/drawing/2014/main" id="{86B5DF66-FF07-7748-B719-86C6DF9FCA27}"/>
                  </a:ext>
                </a:extLst>
              </p:cNvPr>
              <p:cNvSpPr/>
              <p:nvPr/>
            </p:nvSpPr>
            <p:spPr>
              <a:xfrm>
                <a:off x="6411680" y="2094833"/>
                <a:ext cx="1117663" cy="765810"/>
              </a:xfrm>
              <a:custGeom>
                <a:avLst/>
                <a:gdLst>
                  <a:gd name="connsiteX0" fmla="*/ 1117664 w 1117663"/>
                  <a:gd name="connsiteY0" fmla="*/ 498634 h 765810"/>
                  <a:gd name="connsiteX1" fmla="*/ 1117664 w 1117663"/>
                  <a:gd name="connsiteY1" fmla="*/ 31051 h 765810"/>
                  <a:gd name="connsiteX2" fmla="*/ 1086612 w 1117663"/>
                  <a:gd name="connsiteY2" fmla="*/ 0 h 765810"/>
                  <a:gd name="connsiteX3" fmla="*/ 31051 w 1117663"/>
                  <a:gd name="connsiteY3" fmla="*/ 0 h 765810"/>
                  <a:gd name="connsiteX4" fmla="*/ 0 w 1117663"/>
                  <a:gd name="connsiteY4" fmla="*/ 31051 h 765810"/>
                  <a:gd name="connsiteX5" fmla="*/ 0 w 1117663"/>
                  <a:gd name="connsiteY5" fmla="*/ 734759 h 765810"/>
                  <a:gd name="connsiteX6" fmla="*/ 31051 w 1117663"/>
                  <a:gd name="connsiteY6" fmla="*/ 765810 h 765810"/>
                  <a:gd name="connsiteX7" fmla="*/ 965264 w 1117663"/>
                  <a:gd name="connsiteY7" fmla="*/ 765810 h 765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17663" h="765810">
                    <a:moveTo>
                      <a:pt x="1117664" y="498634"/>
                    </a:moveTo>
                    <a:lnTo>
                      <a:pt x="1117664" y="31051"/>
                    </a:lnTo>
                    <a:cubicBezTo>
                      <a:pt x="1117664" y="13902"/>
                      <a:pt x="1103757" y="0"/>
                      <a:pt x="1086612" y="0"/>
                    </a:cubicBezTo>
                    <a:lnTo>
                      <a:pt x="31051" y="0"/>
                    </a:lnTo>
                    <a:cubicBezTo>
                      <a:pt x="13902" y="0"/>
                      <a:pt x="0" y="13903"/>
                      <a:pt x="0" y="31051"/>
                    </a:cubicBezTo>
                    <a:lnTo>
                      <a:pt x="0" y="734759"/>
                    </a:lnTo>
                    <a:cubicBezTo>
                      <a:pt x="0" y="751903"/>
                      <a:pt x="13903" y="765810"/>
                      <a:pt x="31051" y="765810"/>
                    </a:cubicBezTo>
                    <a:lnTo>
                      <a:pt x="965264" y="765810"/>
                    </a:lnTo>
                  </a:path>
                </a:pathLst>
              </a:custGeom>
              <a:noFill/>
              <a:ln w="12700" cap="flat">
                <a:solidFill>
                  <a:srgbClr val="F1F2F2"/>
                </a:solidFill>
                <a:prstDash val="solid"/>
                <a:round/>
              </a:ln>
            </p:spPr>
            <p:txBody>
              <a:bodyPr rtlCol="0" anchor="ctr"/>
              <a:lstStyle/>
              <a:p>
                <a:endParaRPr lang="en-US" sz="1800"/>
              </a:p>
            </p:txBody>
          </p:sp>
          <p:sp>
            <p:nvSpPr>
              <p:cNvPr id="110" name="Freeform: Shape 453">
                <a:extLst>
                  <a:ext uri="{FF2B5EF4-FFF2-40B4-BE49-F238E27FC236}">
                    <a16:creationId xmlns:a16="http://schemas.microsoft.com/office/drawing/2014/main" id="{E73390E3-B9D0-B741-B26B-E7F745655C60}"/>
                  </a:ext>
                </a:extLst>
              </p:cNvPr>
              <p:cNvSpPr/>
              <p:nvPr/>
            </p:nvSpPr>
            <p:spPr>
              <a:xfrm>
                <a:off x="6336240" y="2019300"/>
                <a:ext cx="1268161" cy="929258"/>
              </a:xfrm>
              <a:custGeom>
                <a:avLst/>
                <a:gdLst>
                  <a:gd name="connsiteX0" fmla="*/ 1268161 w 1268161"/>
                  <a:gd name="connsiteY0" fmla="*/ 607028 h 929258"/>
                  <a:gd name="connsiteX1" fmla="*/ 1268161 w 1268161"/>
                  <a:gd name="connsiteY1" fmla="*/ 31242 h 929258"/>
                  <a:gd name="connsiteX2" fmla="*/ 1237300 w 1268161"/>
                  <a:gd name="connsiteY2" fmla="*/ 1 h 929258"/>
                  <a:gd name="connsiteX3" fmla="*/ 1237109 w 1268161"/>
                  <a:gd name="connsiteY3" fmla="*/ 0 h 929258"/>
                  <a:gd name="connsiteX4" fmla="*/ 31054 w 1268161"/>
                  <a:gd name="connsiteY4" fmla="*/ 0 h 929258"/>
                  <a:gd name="connsiteX5" fmla="*/ 2 w 1268161"/>
                  <a:gd name="connsiteY5" fmla="*/ 31051 h 929258"/>
                  <a:gd name="connsiteX6" fmla="*/ 2 w 1268161"/>
                  <a:gd name="connsiteY6" fmla="*/ 897826 h 929258"/>
                  <a:gd name="connsiteX7" fmla="*/ 30671 w 1268161"/>
                  <a:gd name="connsiteY7" fmla="*/ 929259 h 929258"/>
                  <a:gd name="connsiteX8" fmla="*/ 31054 w 1268161"/>
                  <a:gd name="connsiteY8" fmla="*/ 929259 h 929258"/>
                  <a:gd name="connsiteX9" fmla="*/ 1054039 w 1268161"/>
                  <a:gd name="connsiteY9" fmla="*/ 929259 h 929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68161" h="929258">
                    <a:moveTo>
                      <a:pt x="1268161" y="607028"/>
                    </a:moveTo>
                    <a:lnTo>
                      <a:pt x="1268161" y="31242"/>
                    </a:lnTo>
                    <a:cubicBezTo>
                      <a:pt x="1268266" y="14093"/>
                      <a:pt x="1254445" y="106"/>
                      <a:pt x="1237300" y="1"/>
                    </a:cubicBezTo>
                    <a:cubicBezTo>
                      <a:pt x="1237233" y="0"/>
                      <a:pt x="1237176" y="0"/>
                      <a:pt x="1237109" y="0"/>
                    </a:cubicBezTo>
                    <a:lnTo>
                      <a:pt x="31054" y="0"/>
                    </a:lnTo>
                    <a:cubicBezTo>
                      <a:pt x="13905" y="0"/>
                      <a:pt x="2" y="13903"/>
                      <a:pt x="2" y="31051"/>
                    </a:cubicBezTo>
                    <a:lnTo>
                      <a:pt x="2" y="897826"/>
                    </a:lnTo>
                    <a:cubicBezTo>
                      <a:pt x="-208" y="914972"/>
                      <a:pt x="13522" y="929049"/>
                      <a:pt x="30671" y="929259"/>
                    </a:cubicBezTo>
                    <a:cubicBezTo>
                      <a:pt x="30799" y="929259"/>
                      <a:pt x="30926" y="929259"/>
                      <a:pt x="31054" y="929259"/>
                    </a:cubicBezTo>
                    <a:lnTo>
                      <a:pt x="1054039" y="929259"/>
                    </a:lnTo>
                  </a:path>
                </a:pathLst>
              </a:custGeom>
              <a:noFill/>
              <a:ln w="12700" cap="flat">
                <a:solidFill>
                  <a:srgbClr val="F1F2F2"/>
                </a:solidFill>
                <a:prstDash val="solid"/>
                <a:round/>
              </a:ln>
            </p:spPr>
            <p:txBody>
              <a:bodyPr rtlCol="0" anchor="ctr"/>
              <a:lstStyle/>
              <a:p>
                <a:endParaRPr lang="en-US" sz="1800"/>
              </a:p>
            </p:txBody>
          </p:sp>
          <p:sp>
            <p:nvSpPr>
              <p:cNvPr id="111" name="Freeform: Shape 455">
                <a:extLst>
                  <a:ext uri="{FF2B5EF4-FFF2-40B4-BE49-F238E27FC236}">
                    <a16:creationId xmlns:a16="http://schemas.microsoft.com/office/drawing/2014/main" id="{B26CBF0B-F11D-6547-8F9C-E2D6E908BEA9}"/>
                  </a:ext>
                </a:extLst>
              </p:cNvPr>
              <p:cNvSpPr/>
              <p:nvPr/>
            </p:nvSpPr>
            <p:spPr>
              <a:xfrm>
                <a:off x="6198320" y="2948558"/>
                <a:ext cx="1210913" cy="112966"/>
              </a:xfrm>
              <a:custGeom>
                <a:avLst/>
                <a:gdLst>
                  <a:gd name="connsiteX0" fmla="*/ 1210913 w 1210913"/>
                  <a:gd name="connsiteY0" fmla="*/ 112967 h 112966"/>
                  <a:gd name="connsiteX1" fmla="*/ 90868 w 1210913"/>
                  <a:gd name="connsiteY1" fmla="*/ 112967 h 112966"/>
                  <a:gd name="connsiteX2" fmla="*/ 0 w 1210913"/>
                  <a:gd name="connsiteY2" fmla="*/ 73533 h 112966"/>
                  <a:gd name="connsiteX3" fmla="*/ 0 w 1210913"/>
                  <a:gd name="connsiteY3" fmla="*/ 0 h 112966"/>
                  <a:gd name="connsiteX4" fmla="*/ 150590 w 1210913"/>
                  <a:gd name="connsiteY4" fmla="*/ 0 h 1129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0913" h="112966">
                    <a:moveTo>
                      <a:pt x="1210913" y="112967"/>
                    </a:moveTo>
                    <a:lnTo>
                      <a:pt x="90868" y="112967"/>
                    </a:lnTo>
                    <a:cubicBezTo>
                      <a:pt x="90868" y="112967"/>
                      <a:pt x="25146" y="113538"/>
                      <a:pt x="0" y="73533"/>
                    </a:cubicBezTo>
                    <a:lnTo>
                      <a:pt x="0" y="0"/>
                    </a:lnTo>
                    <a:lnTo>
                      <a:pt x="150590" y="0"/>
                    </a:lnTo>
                  </a:path>
                </a:pathLst>
              </a:custGeom>
              <a:noFill/>
              <a:ln w="12700" cap="flat">
                <a:solidFill>
                  <a:srgbClr val="F1F2F2"/>
                </a:solidFill>
                <a:prstDash val="solid"/>
                <a:round/>
              </a:ln>
            </p:spPr>
            <p:txBody>
              <a:bodyPr rtlCol="0" anchor="ctr"/>
              <a:lstStyle/>
              <a:p>
                <a:endParaRPr lang="en-US" sz="1800"/>
              </a:p>
            </p:txBody>
          </p:sp>
          <p:sp>
            <p:nvSpPr>
              <p:cNvPr id="112" name="Freeform: Shape 457">
                <a:extLst>
                  <a:ext uri="{FF2B5EF4-FFF2-40B4-BE49-F238E27FC236}">
                    <a16:creationId xmlns:a16="http://schemas.microsoft.com/office/drawing/2014/main" id="{B22D4C14-861B-7849-ACD7-FE77CA2CD65E}"/>
                  </a:ext>
                </a:extLst>
              </p:cNvPr>
              <p:cNvSpPr/>
              <p:nvPr/>
            </p:nvSpPr>
            <p:spPr>
              <a:xfrm>
                <a:off x="7361132" y="2579179"/>
                <a:ext cx="489680" cy="544829"/>
              </a:xfrm>
              <a:custGeom>
                <a:avLst/>
                <a:gdLst>
                  <a:gd name="connsiteX0" fmla="*/ 300038 w 489680"/>
                  <a:gd name="connsiteY0" fmla="*/ 253937 h 544829"/>
                  <a:gd name="connsiteX1" fmla="*/ 469202 w 489680"/>
                  <a:gd name="connsiteY1" fmla="*/ 457200 h 544829"/>
                  <a:gd name="connsiteX2" fmla="*/ 364046 w 489680"/>
                  <a:gd name="connsiteY2" fmla="*/ 544830 h 544829"/>
                  <a:gd name="connsiteX3" fmla="*/ 194882 w 489680"/>
                  <a:gd name="connsiteY3" fmla="*/ 341567 h 544829"/>
                  <a:gd name="connsiteX4" fmla="*/ 117729 w 489680"/>
                  <a:gd name="connsiteY4" fmla="*/ 519684 h 544829"/>
                  <a:gd name="connsiteX5" fmla="*/ 0 w 489680"/>
                  <a:gd name="connsiteY5" fmla="*/ 0 h 544829"/>
                  <a:gd name="connsiteX6" fmla="*/ 489680 w 489680"/>
                  <a:gd name="connsiteY6" fmla="*/ 210788 h 544829"/>
                  <a:gd name="connsiteX7" fmla="*/ 300038 w 489680"/>
                  <a:gd name="connsiteY7" fmla="*/ 253937 h 544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9680" h="544829">
                    <a:moveTo>
                      <a:pt x="300038" y="253937"/>
                    </a:moveTo>
                    <a:lnTo>
                      <a:pt x="469202" y="457200"/>
                    </a:lnTo>
                    <a:lnTo>
                      <a:pt x="364046" y="544830"/>
                    </a:lnTo>
                    <a:lnTo>
                      <a:pt x="194882" y="341567"/>
                    </a:lnTo>
                    <a:lnTo>
                      <a:pt x="117729" y="519684"/>
                    </a:lnTo>
                    <a:lnTo>
                      <a:pt x="0" y="0"/>
                    </a:lnTo>
                    <a:lnTo>
                      <a:pt x="489680" y="210788"/>
                    </a:lnTo>
                    <a:lnTo>
                      <a:pt x="300038" y="253937"/>
                    </a:lnTo>
                    <a:close/>
                  </a:path>
                </a:pathLst>
              </a:custGeom>
              <a:noFill/>
              <a:ln w="12700" cap="flat">
                <a:solidFill>
                  <a:srgbClr val="FF9900"/>
                </a:solidFill>
                <a:prstDash val="solid"/>
                <a:round/>
              </a:ln>
            </p:spPr>
            <p:txBody>
              <a:bodyPr rtlCol="0" anchor="ctr"/>
              <a:lstStyle/>
              <a:p>
                <a:endParaRPr lang="en-US" sz="1800"/>
              </a:p>
            </p:txBody>
          </p:sp>
          <p:sp>
            <p:nvSpPr>
              <p:cNvPr id="113" name="Freeform: Shape 459">
                <a:extLst>
                  <a:ext uri="{FF2B5EF4-FFF2-40B4-BE49-F238E27FC236}">
                    <a16:creationId xmlns:a16="http://schemas.microsoft.com/office/drawing/2014/main" id="{A8600D49-2F44-3D4A-AE3F-6C0655D5EAB4}"/>
                  </a:ext>
                </a:extLst>
              </p:cNvPr>
              <p:cNvSpPr/>
              <p:nvPr/>
            </p:nvSpPr>
            <p:spPr>
              <a:xfrm>
                <a:off x="6487023" y="2245518"/>
                <a:ext cx="288798" cy="87915"/>
              </a:xfrm>
              <a:custGeom>
                <a:avLst/>
                <a:gdLst>
                  <a:gd name="connsiteX0" fmla="*/ 0 w 288798"/>
                  <a:gd name="connsiteY0" fmla="*/ 0 h 87915"/>
                  <a:gd name="connsiteX1" fmla="*/ 288798 w 288798"/>
                  <a:gd name="connsiteY1" fmla="*/ 0 h 87915"/>
                  <a:gd name="connsiteX2" fmla="*/ 288798 w 288798"/>
                  <a:gd name="connsiteY2" fmla="*/ 87916 h 87915"/>
                  <a:gd name="connsiteX3" fmla="*/ 0 w 288798"/>
                  <a:gd name="connsiteY3" fmla="*/ 87916 h 87915"/>
                </a:gdLst>
                <a:ahLst/>
                <a:cxnLst>
                  <a:cxn ang="0">
                    <a:pos x="connsiteX0" y="connsiteY0"/>
                  </a:cxn>
                  <a:cxn ang="0">
                    <a:pos x="connsiteX1" y="connsiteY1"/>
                  </a:cxn>
                  <a:cxn ang="0">
                    <a:pos x="connsiteX2" y="connsiteY2"/>
                  </a:cxn>
                  <a:cxn ang="0">
                    <a:pos x="connsiteX3" y="connsiteY3"/>
                  </a:cxn>
                </a:cxnLst>
                <a:rect l="l" t="t" r="r" b="b"/>
                <a:pathLst>
                  <a:path w="288798" h="87915">
                    <a:moveTo>
                      <a:pt x="0" y="0"/>
                    </a:moveTo>
                    <a:lnTo>
                      <a:pt x="288798" y="0"/>
                    </a:lnTo>
                    <a:lnTo>
                      <a:pt x="288798" y="87916"/>
                    </a:lnTo>
                    <a:lnTo>
                      <a:pt x="0" y="87916"/>
                    </a:lnTo>
                    <a:close/>
                  </a:path>
                </a:pathLst>
              </a:custGeom>
              <a:noFill/>
              <a:ln w="12700" cap="flat">
                <a:solidFill>
                  <a:srgbClr val="F1F2F2"/>
                </a:solidFill>
                <a:prstDash val="solid"/>
                <a:round/>
              </a:ln>
            </p:spPr>
            <p:txBody>
              <a:bodyPr rtlCol="0" anchor="ctr"/>
              <a:lstStyle/>
              <a:p>
                <a:endParaRPr lang="en-US" sz="1800"/>
              </a:p>
            </p:txBody>
          </p:sp>
          <p:sp>
            <p:nvSpPr>
              <p:cNvPr id="114" name="Freeform: Shape 461">
                <a:extLst>
                  <a:ext uri="{FF2B5EF4-FFF2-40B4-BE49-F238E27FC236}">
                    <a16:creationId xmlns:a16="http://schemas.microsoft.com/office/drawing/2014/main" id="{B1787B02-78A1-8541-886B-7424F31CF952}"/>
                  </a:ext>
                </a:extLst>
              </p:cNvPr>
              <p:cNvSpPr/>
              <p:nvPr/>
            </p:nvSpPr>
            <p:spPr>
              <a:xfrm>
                <a:off x="6487023" y="2408682"/>
                <a:ext cx="288798" cy="87915"/>
              </a:xfrm>
              <a:custGeom>
                <a:avLst/>
                <a:gdLst>
                  <a:gd name="connsiteX0" fmla="*/ 0 w 288798"/>
                  <a:gd name="connsiteY0" fmla="*/ 0 h 87915"/>
                  <a:gd name="connsiteX1" fmla="*/ 288798 w 288798"/>
                  <a:gd name="connsiteY1" fmla="*/ 0 h 87915"/>
                  <a:gd name="connsiteX2" fmla="*/ 288798 w 288798"/>
                  <a:gd name="connsiteY2" fmla="*/ 87916 h 87915"/>
                  <a:gd name="connsiteX3" fmla="*/ 0 w 288798"/>
                  <a:gd name="connsiteY3" fmla="*/ 87916 h 87915"/>
                </a:gdLst>
                <a:ahLst/>
                <a:cxnLst>
                  <a:cxn ang="0">
                    <a:pos x="connsiteX0" y="connsiteY0"/>
                  </a:cxn>
                  <a:cxn ang="0">
                    <a:pos x="connsiteX1" y="connsiteY1"/>
                  </a:cxn>
                  <a:cxn ang="0">
                    <a:pos x="connsiteX2" y="connsiteY2"/>
                  </a:cxn>
                  <a:cxn ang="0">
                    <a:pos x="connsiteX3" y="connsiteY3"/>
                  </a:cxn>
                </a:cxnLst>
                <a:rect l="l" t="t" r="r" b="b"/>
                <a:pathLst>
                  <a:path w="288798" h="87915">
                    <a:moveTo>
                      <a:pt x="0" y="0"/>
                    </a:moveTo>
                    <a:lnTo>
                      <a:pt x="288798" y="0"/>
                    </a:lnTo>
                    <a:lnTo>
                      <a:pt x="288798" y="87916"/>
                    </a:lnTo>
                    <a:lnTo>
                      <a:pt x="0" y="87916"/>
                    </a:lnTo>
                    <a:close/>
                  </a:path>
                </a:pathLst>
              </a:custGeom>
              <a:noFill/>
              <a:ln w="12700" cap="flat">
                <a:solidFill>
                  <a:srgbClr val="F1F2F2"/>
                </a:solidFill>
                <a:prstDash val="solid"/>
                <a:round/>
              </a:ln>
            </p:spPr>
            <p:txBody>
              <a:bodyPr rtlCol="0" anchor="ctr"/>
              <a:lstStyle/>
              <a:p>
                <a:endParaRPr lang="en-US" sz="1800"/>
              </a:p>
            </p:txBody>
          </p:sp>
          <p:sp>
            <p:nvSpPr>
              <p:cNvPr id="115" name="Freeform: Shape 463">
                <a:extLst>
                  <a:ext uri="{FF2B5EF4-FFF2-40B4-BE49-F238E27FC236}">
                    <a16:creationId xmlns:a16="http://schemas.microsoft.com/office/drawing/2014/main" id="{9F6EC224-E47A-AB46-A8E7-275CC2F9B930}"/>
                  </a:ext>
                </a:extLst>
              </p:cNvPr>
              <p:cNvSpPr/>
              <p:nvPr/>
            </p:nvSpPr>
            <p:spPr>
              <a:xfrm>
                <a:off x="6487023" y="2573178"/>
                <a:ext cx="288798" cy="87915"/>
              </a:xfrm>
              <a:custGeom>
                <a:avLst/>
                <a:gdLst>
                  <a:gd name="connsiteX0" fmla="*/ 0 w 288798"/>
                  <a:gd name="connsiteY0" fmla="*/ 0 h 87915"/>
                  <a:gd name="connsiteX1" fmla="*/ 288798 w 288798"/>
                  <a:gd name="connsiteY1" fmla="*/ 0 h 87915"/>
                  <a:gd name="connsiteX2" fmla="*/ 288798 w 288798"/>
                  <a:gd name="connsiteY2" fmla="*/ 87916 h 87915"/>
                  <a:gd name="connsiteX3" fmla="*/ 0 w 288798"/>
                  <a:gd name="connsiteY3" fmla="*/ 87916 h 87915"/>
                </a:gdLst>
                <a:ahLst/>
                <a:cxnLst>
                  <a:cxn ang="0">
                    <a:pos x="connsiteX0" y="connsiteY0"/>
                  </a:cxn>
                  <a:cxn ang="0">
                    <a:pos x="connsiteX1" y="connsiteY1"/>
                  </a:cxn>
                  <a:cxn ang="0">
                    <a:pos x="connsiteX2" y="connsiteY2"/>
                  </a:cxn>
                  <a:cxn ang="0">
                    <a:pos x="connsiteX3" y="connsiteY3"/>
                  </a:cxn>
                </a:cxnLst>
                <a:rect l="l" t="t" r="r" b="b"/>
                <a:pathLst>
                  <a:path w="288798" h="87915">
                    <a:moveTo>
                      <a:pt x="0" y="0"/>
                    </a:moveTo>
                    <a:lnTo>
                      <a:pt x="288798" y="0"/>
                    </a:lnTo>
                    <a:lnTo>
                      <a:pt x="288798" y="87916"/>
                    </a:lnTo>
                    <a:lnTo>
                      <a:pt x="0" y="87916"/>
                    </a:lnTo>
                    <a:close/>
                  </a:path>
                </a:pathLst>
              </a:custGeom>
              <a:noFill/>
              <a:ln w="12700" cap="flat">
                <a:solidFill>
                  <a:srgbClr val="F1F2F2"/>
                </a:solidFill>
                <a:prstDash val="solid"/>
                <a:round/>
              </a:ln>
            </p:spPr>
            <p:txBody>
              <a:bodyPr rtlCol="0" anchor="ctr"/>
              <a:lstStyle/>
              <a:p>
                <a:endParaRPr lang="en-US" sz="1800"/>
              </a:p>
            </p:txBody>
          </p:sp>
          <p:sp>
            <p:nvSpPr>
              <p:cNvPr id="116" name="Freeform: Shape 465">
                <a:extLst>
                  <a:ext uri="{FF2B5EF4-FFF2-40B4-BE49-F238E27FC236}">
                    <a16:creationId xmlns:a16="http://schemas.microsoft.com/office/drawing/2014/main" id="{8D041CA2-CB69-2D4C-924F-55FF3728DA8C}"/>
                  </a:ext>
                </a:extLst>
              </p:cNvPr>
              <p:cNvSpPr/>
              <p:nvPr/>
            </p:nvSpPr>
            <p:spPr>
              <a:xfrm>
                <a:off x="6851068" y="2170176"/>
                <a:ext cx="589788" cy="590073"/>
              </a:xfrm>
              <a:custGeom>
                <a:avLst/>
                <a:gdLst>
                  <a:gd name="connsiteX0" fmla="*/ 497300 w 589788"/>
                  <a:gd name="connsiteY0" fmla="*/ 590074 h 590073"/>
                  <a:gd name="connsiteX1" fmla="*/ 25813 w 589788"/>
                  <a:gd name="connsiteY1" fmla="*/ 590074 h 590073"/>
                  <a:gd name="connsiteX2" fmla="*/ 0 w 589788"/>
                  <a:gd name="connsiteY2" fmla="*/ 564261 h 590073"/>
                  <a:gd name="connsiteX3" fmla="*/ 0 w 589788"/>
                  <a:gd name="connsiteY3" fmla="*/ 25813 h 590073"/>
                  <a:gd name="connsiteX4" fmla="*/ 25813 w 589788"/>
                  <a:gd name="connsiteY4" fmla="*/ 0 h 590073"/>
                  <a:gd name="connsiteX5" fmla="*/ 563975 w 589788"/>
                  <a:gd name="connsiteY5" fmla="*/ 0 h 590073"/>
                  <a:gd name="connsiteX6" fmla="*/ 589788 w 589788"/>
                  <a:gd name="connsiteY6" fmla="*/ 25813 h 590073"/>
                  <a:gd name="connsiteX7" fmla="*/ 589788 w 589788"/>
                  <a:gd name="connsiteY7" fmla="*/ 383572 h 590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89788" h="590073">
                    <a:moveTo>
                      <a:pt x="497300" y="590074"/>
                    </a:moveTo>
                    <a:lnTo>
                      <a:pt x="25813" y="590074"/>
                    </a:lnTo>
                    <a:cubicBezTo>
                      <a:pt x="11579" y="590026"/>
                      <a:pt x="52" y="578491"/>
                      <a:pt x="0" y="564261"/>
                    </a:cubicBezTo>
                    <a:lnTo>
                      <a:pt x="0" y="25813"/>
                    </a:lnTo>
                    <a:cubicBezTo>
                      <a:pt x="0" y="11557"/>
                      <a:pt x="11557" y="0"/>
                      <a:pt x="25813" y="0"/>
                    </a:cubicBezTo>
                    <a:lnTo>
                      <a:pt x="563975" y="0"/>
                    </a:lnTo>
                    <a:cubicBezTo>
                      <a:pt x="578234" y="0"/>
                      <a:pt x="589788" y="11557"/>
                      <a:pt x="589788" y="25813"/>
                    </a:cubicBezTo>
                    <a:lnTo>
                      <a:pt x="589788" y="383572"/>
                    </a:lnTo>
                  </a:path>
                </a:pathLst>
              </a:custGeom>
              <a:noFill/>
              <a:ln w="12700" cap="flat">
                <a:solidFill>
                  <a:srgbClr val="F1F2F2"/>
                </a:solidFill>
                <a:prstDash val="solid"/>
                <a:round/>
              </a:ln>
            </p:spPr>
            <p:txBody>
              <a:bodyPr rtlCol="0" anchor="ctr"/>
              <a:lstStyle/>
              <a:p>
                <a:endParaRPr lang="en-US" sz="1800"/>
              </a:p>
            </p:txBody>
          </p:sp>
          <p:sp>
            <p:nvSpPr>
              <p:cNvPr id="117" name="Freeform: Shape 467">
                <a:extLst>
                  <a:ext uri="{FF2B5EF4-FFF2-40B4-BE49-F238E27FC236}">
                    <a16:creationId xmlns:a16="http://schemas.microsoft.com/office/drawing/2014/main" id="{24FB12EF-325A-ED4D-96F1-B59E6F7200B3}"/>
                  </a:ext>
                </a:extLst>
              </p:cNvPr>
              <p:cNvSpPr/>
              <p:nvPr/>
            </p:nvSpPr>
            <p:spPr>
              <a:xfrm>
                <a:off x="7139955" y="2257901"/>
                <a:ext cx="213493" cy="414623"/>
              </a:xfrm>
              <a:custGeom>
                <a:avLst/>
                <a:gdLst>
                  <a:gd name="connsiteX0" fmla="*/ 71158 w 213493"/>
                  <a:gd name="connsiteY0" fmla="*/ 414623 h 414623"/>
                  <a:gd name="connsiteX1" fmla="*/ 57538 w 213493"/>
                  <a:gd name="connsiteY1" fmla="*/ 402812 h 414623"/>
                  <a:gd name="connsiteX2" fmla="*/ 79636 w 213493"/>
                  <a:gd name="connsiteY2" fmla="*/ 236411 h 414623"/>
                  <a:gd name="connsiteX3" fmla="*/ 12961 w 213493"/>
                  <a:gd name="connsiteY3" fmla="*/ 236411 h 414623"/>
                  <a:gd name="connsiteX4" fmla="*/ 3436 w 213493"/>
                  <a:gd name="connsiteY4" fmla="*/ 231743 h 414623"/>
                  <a:gd name="connsiteX5" fmla="*/ 102 w 213493"/>
                  <a:gd name="connsiteY5" fmla="*/ 220790 h 414623"/>
                  <a:gd name="connsiteX6" fmla="*/ 25057 w 213493"/>
                  <a:gd name="connsiteY6" fmla="*/ 12478 h 414623"/>
                  <a:gd name="connsiteX7" fmla="*/ 38297 w 213493"/>
                  <a:gd name="connsiteY7" fmla="*/ 0 h 414623"/>
                  <a:gd name="connsiteX8" fmla="*/ 165742 w 213493"/>
                  <a:gd name="connsiteY8" fmla="*/ 0 h 414623"/>
                  <a:gd name="connsiteX9" fmla="*/ 176600 w 213493"/>
                  <a:gd name="connsiteY9" fmla="*/ 5905 h 414623"/>
                  <a:gd name="connsiteX10" fmla="*/ 178314 w 213493"/>
                  <a:gd name="connsiteY10" fmla="*/ 18764 h 414623"/>
                  <a:gd name="connsiteX11" fmla="*/ 140214 w 213493"/>
                  <a:gd name="connsiteY11" fmla="*/ 135922 h 414623"/>
                  <a:gd name="connsiteX12" fmla="*/ 151454 w 213493"/>
                  <a:gd name="connsiteY12" fmla="*/ 135350 h 414623"/>
                  <a:gd name="connsiteX13" fmla="*/ 200317 w 213493"/>
                  <a:gd name="connsiteY13" fmla="*/ 134588 h 414623"/>
                  <a:gd name="connsiteX14" fmla="*/ 213081 w 213493"/>
                  <a:gd name="connsiteY14" fmla="*/ 150590 h 414623"/>
                  <a:gd name="connsiteX15" fmla="*/ 147739 w 213493"/>
                  <a:gd name="connsiteY15" fmla="*/ 282797 h 414623"/>
                  <a:gd name="connsiteX16" fmla="*/ 82969 w 213493"/>
                  <a:gd name="connsiteY16" fmla="*/ 407384 h 414623"/>
                  <a:gd name="connsiteX17" fmla="*/ 71158 w 213493"/>
                  <a:gd name="connsiteY17" fmla="*/ 414623 h 414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13493" h="414623">
                    <a:moveTo>
                      <a:pt x="71158" y="414623"/>
                    </a:moveTo>
                    <a:cubicBezTo>
                      <a:pt x="64453" y="414271"/>
                      <a:pt x="58833" y="409404"/>
                      <a:pt x="57538" y="402812"/>
                    </a:cubicBezTo>
                    <a:lnTo>
                      <a:pt x="79636" y="236411"/>
                    </a:lnTo>
                    <a:lnTo>
                      <a:pt x="12961" y="236411"/>
                    </a:lnTo>
                    <a:cubicBezTo>
                      <a:pt x="9265" y="236298"/>
                      <a:pt x="5788" y="234597"/>
                      <a:pt x="3436" y="231743"/>
                    </a:cubicBezTo>
                    <a:cubicBezTo>
                      <a:pt x="835" y="228722"/>
                      <a:pt x="-374" y="224747"/>
                      <a:pt x="102" y="220790"/>
                    </a:cubicBezTo>
                    <a:lnTo>
                      <a:pt x="25057" y="12478"/>
                    </a:lnTo>
                    <a:cubicBezTo>
                      <a:pt x="25638" y="5549"/>
                      <a:pt x="31344" y="170"/>
                      <a:pt x="38297" y="0"/>
                    </a:cubicBezTo>
                    <a:lnTo>
                      <a:pt x="165742" y="0"/>
                    </a:lnTo>
                    <a:cubicBezTo>
                      <a:pt x="170123" y="4"/>
                      <a:pt x="174209" y="2226"/>
                      <a:pt x="176600" y="5905"/>
                    </a:cubicBezTo>
                    <a:cubicBezTo>
                      <a:pt x="179096" y="9708"/>
                      <a:pt x="179724" y="14441"/>
                      <a:pt x="178314" y="18764"/>
                    </a:cubicBezTo>
                    <a:lnTo>
                      <a:pt x="140214" y="135922"/>
                    </a:lnTo>
                    <a:lnTo>
                      <a:pt x="151454" y="135350"/>
                    </a:lnTo>
                    <a:lnTo>
                      <a:pt x="200317" y="134588"/>
                    </a:lnTo>
                    <a:cubicBezTo>
                      <a:pt x="208414" y="134017"/>
                      <a:pt x="215272" y="139446"/>
                      <a:pt x="213081" y="150590"/>
                    </a:cubicBezTo>
                    <a:lnTo>
                      <a:pt x="147739" y="282797"/>
                    </a:lnTo>
                    <a:lnTo>
                      <a:pt x="82969" y="407384"/>
                    </a:lnTo>
                    <a:cubicBezTo>
                      <a:pt x="80731" y="411842"/>
                      <a:pt x="76149" y="414652"/>
                      <a:pt x="71158" y="414623"/>
                    </a:cubicBezTo>
                    <a:close/>
                  </a:path>
                </a:pathLst>
              </a:custGeom>
              <a:noFill/>
              <a:ln w="12700" cap="flat">
                <a:solidFill>
                  <a:srgbClr val="F1F2F2"/>
                </a:solidFill>
                <a:prstDash val="solid"/>
                <a:round/>
              </a:ln>
            </p:spPr>
            <p:txBody>
              <a:bodyPr rtlCol="0" anchor="ctr"/>
              <a:lstStyle/>
              <a:p>
                <a:endParaRPr lang="en-US" sz="1800"/>
              </a:p>
            </p:txBody>
          </p:sp>
          <p:sp>
            <p:nvSpPr>
              <p:cNvPr id="118" name="Freeform: Shape 469">
                <a:extLst>
                  <a:ext uri="{FF2B5EF4-FFF2-40B4-BE49-F238E27FC236}">
                    <a16:creationId xmlns:a16="http://schemas.microsoft.com/office/drawing/2014/main" id="{ACB871A8-3A53-6F42-91CD-3537BAD88D39}"/>
                  </a:ext>
                </a:extLst>
              </p:cNvPr>
              <p:cNvSpPr/>
              <p:nvPr/>
            </p:nvSpPr>
            <p:spPr>
              <a:xfrm>
                <a:off x="7002516" y="2265140"/>
                <a:ext cx="761" cy="178688"/>
              </a:xfrm>
              <a:custGeom>
                <a:avLst/>
                <a:gdLst>
                  <a:gd name="connsiteX0" fmla="*/ 762 w 761"/>
                  <a:gd name="connsiteY0" fmla="*/ 178689 h 178688"/>
                  <a:gd name="connsiteX1" fmla="*/ 0 w 761"/>
                  <a:gd name="connsiteY1" fmla="*/ 0 h 178688"/>
                </a:gdLst>
                <a:ahLst/>
                <a:cxnLst>
                  <a:cxn ang="0">
                    <a:pos x="connsiteX0" y="connsiteY0"/>
                  </a:cxn>
                  <a:cxn ang="0">
                    <a:pos x="connsiteX1" y="connsiteY1"/>
                  </a:cxn>
                </a:cxnLst>
                <a:rect l="l" t="t" r="r" b="b"/>
                <a:pathLst>
                  <a:path w="761" h="178688">
                    <a:moveTo>
                      <a:pt x="762" y="178689"/>
                    </a:moveTo>
                    <a:lnTo>
                      <a:pt x="0" y="0"/>
                    </a:lnTo>
                  </a:path>
                </a:pathLst>
              </a:custGeom>
              <a:ln w="12700" cap="flat">
                <a:solidFill>
                  <a:srgbClr val="F1F2F2"/>
                </a:solidFill>
                <a:prstDash val="solid"/>
                <a:round/>
              </a:ln>
            </p:spPr>
            <p:txBody>
              <a:bodyPr rtlCol="0" anchor="ctr"/>
              <a:lstStyle/>
              <a:p>
                <a:endParaRPr lang="en-US" sz="1800"/>
              </a:p>
            </p:txBody>
          </p:sp>
          <p:sp>
            <p:nvSpPr>
              <p:cNvPr id="119" name="Freeform: Shape 471">
                <a:extLst>
                  <a:ext uri="{FF2B5EF4-FFF2-40B4-BE49-F238E27FC236}">
                    <a16:creationId xmlns:a16="http://schemas.microsoft.com/office/drawing/2014/main" id="{BDE561F7-1F70-6148-A4EE-2193D73CB1F8}"/>
                  </a:ext>
                </a:extLst>
              </p:cNvPr>
              <p:cNvSpPr/>
              <p:nvPr/>
            </p:nvSpPr>
            <p:spPr>
              <a:xfrm>
                <a:off x="6924887" y="2244470"/>
                <a:ext cx="155829" cy="97059"/>
              </a:xfrm>
              <a:custGeom>
                <a:avLst/>
                <a:gdLst>
                  <a:gd name="connsiteX0" fmla="*/ 155829 w 155829"/>
                  <a:gd name="connsiteY0" fmla="*/ 83439 h 97059"/>
                  <a:gd name="connsiteX1" fmla="*/ 141923 w 155829"/>
                  <a:gd name="connsiteY1" fmla="*/ 96488 h 97059"/>
                  <a:gd name="connsiteX2" fmla="*/ 77629 w 155829"/>
                  <a:gd name="connsiteY2" fmla="*/ 28004 h 97059"/>
                  <a:gd name="connsiteX3" fmla="*/ 14002 w 155829"/>
                  <a:gd name="connsiteY3" fmla="*/ 97060 h 97059"/>
                  <a:gd name="connsiteX4" fmla="*/ 0 w 155829"/>
                  <a:gd name="connsiteY4" fmla="*/ 84201 h 97059"/>
                  <a:gd name="connsiteX5" fmla="*/ 77533 w 155829"/>
                  <a:gd name="connsiteY5" fmla="*/ 0 h 97059"/>
                  <a:gd name="connsiteX6" fmla="*/ 155829 w 155829"/>
                  <a:gd name="connsiteY6" fmla="*/ 83439 h 97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5829" h="97059">
                    <a:moveTo>
                      <a:pt x="155829" y="83439"/>
                    </a:moveTo>
                    <a:lnTo>
                      <a:pt x="141923" y="96488"/>
                    </a:lnTo>
                    <a:lnTo>
                      <a:pt x="77629" y="28004"/>
                    </a:lnTo>
                    <a:lnTo>
                      <a:pt x="14002" y="97060"/>
                    </a:lnTo>
                    <a:lnTo>
                      <a:pt x="0" y="84201"/>
                    </a:lnTo>
                    <a:lnTo>
                      <a:pt x="77533" y="0"/>
                    </a:lnTo>
                    <a:lnTo>
                      <a:pt x="155829" y="83439"/>
                    </a:lnTo>
                    <a:close/>
                  </a:path>
                </a:pathLst>
              </a:custGeom>
              <a:solidFill>
                <a:srgbClr val="EFF5ED"/>
              </a:solidFill>
              <a:ln w="12700" cap="flat">
                <a:noFill/>
                <a:prstDash val="solid"/>
                <a:miter/>
              </a:ln>
            </p:spPr>
            <p:txBody>
              <a:bodyPr rtlCol="0" anchor="ctr"/>
              <a:lstStyle/>
              <a:p>
                <a:endParaRPr lang="en-US" sz="1800"/>
              </a:p>
            </p:txBody>
          </p:sp>
          <p:sp>
            <p:nvSpPr>
              <p:cNvPr id="120" name="Freeform: Shape 472">
                <a:extLst>
                  <a:ext uri="{FF2B5EF4-FFF2-40B4-BE49-F238E27FC236}">
                    <a16:creationId xmlns:a16="http://schemas.microsoft.com/office/drawing/2014/main" id="{9B457EF6-99CA-3E4C-8CD6-B9C3792B507B}"/>
                  </a:ext>
                </a:extLst>
              </p:cNvPr>
              <p:cNvSpPr/>
              <p:nvPr/>
            </p:nvSpPr>
            <p:spPr>
              <a:xfrm>
                <a:off x="7002516" y="2486596"/>
                <a:ext cx="761" cy="178593"/>
              </a:xfrm>
              <a:custGeom>
                <a:avLst/>
                <a:gdLst>
                  <a:gd name="connsiteX0" fmla="*/ 762 w 761"/>
                  <a:gd name="connsiteY0" fmla="*/ 0 h 178593"/>
                  <a:gd name="connsiteX1" fmla="*/ 0 w 761"/>
                  <a:gd name="connsiteY1" fmla="*/ 178594 h 178593"/>
                </a:gdLst>
                <a:ahLst/>
                <a:cxnLst>
                  <a:cxn ang="0">
                    <a:pos x="connsiteX0" y="connsiteY0"/>
                  </a:cxn>
                  <a:cxn ang="0">
                    <a:pos x="connsiteX1" y="connsiteY1"/>
                  </a:cxn>
                </a:cxnLst>
                <a:rect l="l" t="t" r="r" b="b"/>
                <a:pathLst>
                  <a:path w="761" h="178593">
                    <a:moveTo>
                      <a:pt x="762" y="0"/>
                    </a:moveTo>
                    <a:lnTo>
                      <a:pt x="0" y="178594"/>
                    </a:lnTo>
                  </a:path>
                </a:pathLst>
              </a:custGeom>
              <a:ln w="12700" cap="flat">
                <a:solidFill>
                  <a:srgbClr val="EFF5ED"/>
                </a:solidFill>
                <a:prstDash val="solid"/>
                <a:round/>
              </a:ln>
            </p:spPr>
            <p:txBody>
              <a:bodyPr rtlCol="0" anchor="ctr"/>
              <a:lstStyle/>
              <a:p>
                <a:endParaRPr lang="en-US" sz="1800"/>
              </a:p>
            </p:txBody>
          </p:sp>
          <p:sp>
            <p:nvSpPr>
              <p:cNvPr id="121" name="Freeform: Shape 473">
                <a:extLst>
                  <a:ext uri="{FF2B5EF4-FFF2-40B4-BE49-F238E27FC236}">
                    <a16:creationId xmlns:a16="http://schemas.microsoft.com/office/drawing/2014/main" id="{4084BC80-4FE8-EA4E-A029-26017E92B29D}"/>
                  </a:ext>
                </a:extLst>
              </p:cNvPr>
              <p:cNvSpPr/>
              <p:nvPr/>
            </p:nvSpPr>
            <p:spPr>
              <a:xfrm>
                <a:off x="6924887" y="2588799"/>
                <a:ext cx="155829" cy="97059"/>
              </a:xfrm>
              <a:custGeom>
                <a:avLst/>
                <a:gdLst>
                  <a:gd name="connsiteX0" fmla="*/ 0 w 155829"/>
                  <a:gd name="connsiteY0" fmla="*/ 12954 h 97059"/>
                  <a:gd name="connsiteX1" fmla="*/ 14002 w 155829"/>
                  <a:gd name="connsiteY1" fmla="*/ 0 h 97059"/>
                  <a:gd name="connsiteX2" fmla="*/ 77629 w 155829"/>
                  <a:gd name="connsiteY2" fmla="*/ 69056 h 97059"/>
                  <a:gd name="connsiteX3" fmla="*/ 141923 w 155829"/>
                  <a:gd name="connsiteY3" fmla="*/ 571 h 97059"/>
                  <a:gd name="connsiteX4" fmla="*/ 155829 w 155829"/>
                  <a:gd name="connsiteY4" fmla="*/ 13621 h 97059"/>
                  <a:gd name="connsiteX5" fmla="*/ 77438 w 155829"/>
                  <a:gd name="connsiteY5" fmla="*/ 97060 h 97059"/>
                  <a:gd name="connsiteX6" fmla="*/ 0 w 155829"/>
                  <a:gd name="connsiteY6" fmla="*/ 12954 h 97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5829" h="97059">
                    <a:moveTo>
                      <a:pt x="0" y="12954"/>
                    </a:moveTo>
                    <a:lnTo>
                      <a:pt x="14002" y="0"/>
                    </a:lnTo>
                    <a:lnTo>
                      <a:pt x="77629" y="69056"/>
                    </a:lnTo>
                    <a:lnTo>
                      <a:pt x="141923" y="571"/>
                    </a:lnTo>
                    <a:lnTo>
                      <a:pt x="155829" y="13621"/>
                    </a:lnTo>
                    <a:lnTo>
                      <a:pt x="77438" y="97060"/>
                    </a:lnTo>
                    <a:lnTo>
                      <a:pt x="0" y="12954"/>
                    </a:lnTo>
                    <a:close/>
                  </a:path>
                </a:pathLst>
              </a:custGeom>
              <a:solidFill>
                <a:srgbClr val="EFF5ED"/>
              </a:solidFill>
              <a:ln w="9525" cap="flat">
                <a:noFill/>
                <a:prstDash val="solid"/>
                <a:miter/>
              </a:ln>
            </p:spPr>
            <p:txBody>
              <a:bodyPr rtlCol="0" anchor="ctr"/>
              <a:lstStyle/>
              <a:p>
                <a:endParaRPr lang="en-US" sz="1800"/>
              </a:p>
            </p:txBody>
          </p:sp>
        </p:grpSp>
        <p:grpSp>
          <p:nvGrpSpPr>
            <p:cNvPr id="122" name="Graphic 1178">
              <a:extLst>
                <a:ext uri="{FF2B5EF4-FFF2-40B4-BE49-F238E27FC236}">
                  <a16:creationId xmlns:a16="http://schemas.microsoft.com/office/drawing/2014/main" id="{A0D193D7-E02D-3D41-80AF-CB9750591B38}"/>
                </a:ext>
              </a:extLst>
            </p:cNvPr>
            <p:cNvGrpSpPr>
              <a:grpSpLocks noChangeAspect="1"/>
            </p:cNvGrpSpPr>
            <p:nvPr/>
          </p:nvGrpSpPr>
          <p:grpSpPr>
            <a:xfrm>
              <a:off x="5068402" y="1164885"/>
              <a:ext cx="734794" cy="571964"/>
              <a:chOff x="5883941" y="2615203"/>
              <a:chExt cx="1139475" cy="886967"/>
            </a:xfrm>
          </p:grpSpPr>
          <p:sp>
            <p:nvSpPr>
              <p:cNvPr id="123" name="Freeform: Shape 1257">
                <a:extLst>
                  <a:ext uri="{FF2B5EF4-FFF2-40B4-BE49-F238E27FC236}">
                    <a16:creationId xmlns:a16="http://schemas.microsoft.com/office/drawing/2014/main" id="{20EEA7F1-FBAD-B14C-9DB4-EE6EE3BCC68D}"/>
                  </a:ext>
                </a:extLst>
              </p:cNvPr>
              <p:cNvSpPr/>
              <p:nvPr/>
            </p:nvSpPr>
            <p:spPr>
              <a:xfrm>
                <a:off x="6309994" y="2615203"/>
                <a:ext cx="713232" cy="886967"/>
              </a:xfrm>
              <a:custGeom>
                <a:avLst/>
                <a:gdLst>
                  <a:gd name="connsiteX0" fmla="*/ 356711 w 713232"/>
                  <a:gd name="connsiteY0" fmla="*/ 0 h 886967"/>
                  <a:gd name="connsiteX1" fmla="*/ 0 w 713232"/>
                  <a:gd name="connsiteY1" fmla="*/ 130016 h 886967"/>
                  <a:gd name="connsiteX2" fmla="*/ 0 w 713232"/>
                  <a:gd name="connsiteY2" fmla="*/ 756952 h 886967"/>
                  <a:gd name="connsiteX3" fmla="*/ 194596 w 713232"/>
                  <a:gd name="connsiteY3" fmla="*/ 874205 h 886967"/>
                  <a:gd name="connsiteX4" fmla="*/ 281368 w 713232"/>
                  <a:gd name="connsiteY4" fmla="*/ 884396 h 886967"/>
                  <a:gd name="connsiteX5" fmla="*/ 318516 w 713232"/>
                  <a:gd name="connsiteY5" fmla="*/ 886301 h 886967"/>
                  <a:gd name="connsiteX6" fmla="*/ 356616 w 713232"/>
                  <a:gd name="connsiteY6" fmla="*/ 886968 h 886967"/>
                  <a:gd name="connsiteX7" fmla="*/ 356616 w 713232"/>
                  <a:gd name="connsiteY7" fmla="*/ 886968 h 886967"/>
                  <a:gd name="connsiteX8" fmla="*/ 394716 w 713232"/>
                  <a:gd name="connsiteY8" fmla="*/ 886301 h 886967"/>
                  <a:gd name="connsiteX9" fmla="*/ 431864 w 713232"/>
                  <a:gd name="connsiteY9" fmla="*/ 884396 h 886967"/>
                  <a:gd name="connsiteX10" fmla="*/ 518636 w 713232"/>
                  <a:gd name="connsiteY10" fmla="*/ 874205 h 886967"/>
                  <a:gd name="connsiteX11" fmla="*/ 713232 w 713232"/>
                  <a:gd name="connsiteY11" fmla="*/ 756952 h 886967"/>
                  <a:gd name="connsiteX12" fmla="*/ 713232 w 713232"/>
                  <a:gd name="connsiteY12" fmla="*/ 130016 h 886967"/>
                  <a:gd name="connsiteX13" fmla="*/ 356711 w 713232"/>
                  <a:gd name="connsiteY13" fmla="*/ 0 h 886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13232" h="886967">
                    <a:moveTo>
                      <a:pt x="356711" y="0"/>
                    </a:moveTo>
                    <a:cubicBezTo>
                      <a:pt x="150209" y="0"/>
                      <a:pt x="0" y="58198"/>
                      <a:pt x="0" y="130016"/>
                    </a:cubicBezTo>
                    <a:lnTo>
                      <a:pt x="0" y="756952"/>
                    </a:lnTo>
                    <a:cubicBezTo>
                      <a:pt x="0" y="808577"/>
                      <a:pt x="69342" y="853154"/>
                      <a:pt x="194596" y="874205"/>
                    </a:cubicBezTo>
                    <a:cubicBezTo>
                      <a:pt x="221837" y="878777"/>
                      <a:pt x="250984" y="882206"/>
                      <a:pt x="281368" y="884396"/>
                    </a:cubicBezTo>
                    <a:cubicBezTo>
                      <a:pt x="293561" y="885254"/>
                      <a:pt x="305943" y="885920"/>
                      <a:pt x="318516" y="886301"/>
                    </a:cubicBezTo>
                    <a:cubicBezTo>
                      <a:pt x="331089" y="886682"/>
                      <a:pt x="343853" y="886968"/>
                      <a:pt x="356616" y="886968"/>
                    </a:cubicBezTo>
                    <a:lnTo>
                      <a:pt x="356616" y="886968"/>
                    </a:lnTo>
                    <a:cubicBezTo>
                      <a:pt x="369475" y="886968"/>
                      <a:pt x="382238" y="886968"/>
                      <a:pt x="394716" y="886301"/>
                    </a:cubicBezTo>
                    <a:cubicBezTo>
                      <a:pt x="407194" y="885635"/>
                      <a:pt x="419672" y="885254"/>
                      <a:pt x="431864" y="884396"/>
                    </a:cubicBezTo>
                    <a:cubicBezTo>
                      <a:pt x="462248" y="882206"/>
                      <a:pt x="491395" y="878777"/>
                      <a:pt x="518636" y="874205"/>
                    </a:cubicBezTo>
                    <a:cubicBezTo>
                      <a:pt x="643890" y="853154"/>
                      <a:pt x="713232" y="808577"/>
                      <a:pt x="713232" y="756952"/>
                    </a:cubicBezTo>
                    <a:lnTo>
                      <a:pt x="713232" y="130016"/>
                    </a:lnTo>
                    <a:cubicBezTo>
                      <a:pt x="713423" y="58198"/>
                      <a:pt x="563213" y="0"/>
                      <a:pt x="356711" y="0"/>
                    </a:cubicBezTo>
                    <a:close/>
                  </a:path>
                </a:pathLst>
              </a:custGeom>
              <a:noFill/>
              <a:ln w="12700" cap="flat">
                <a:solidFill>
                  <a:srgbClr val="EFF5ED"/>
                </a:solidFill>
                <a:prstDash val="solid"/>
                <a:round/>
              </a:ln>
            </p:spPr>
            <p:txBody>
              <a:bodyPr rtlCol="0" anchor="ctr"/>
              <a:lstStyle/>
              <a:p>
                <a:endParaRPr lang="en-US" sz="1800"/>
              </a:p>
            </p:txBody>
          </p:sp>
          <p:sp>
            <p:nvSpPr>
              <p:cNvPr id="124" name="Freeform: Shape 1258">
                <a:extLst>
                  <a:ext uri="{FF2B5EF4-FFF2-40B4-BE49-F238E27FC236}">
                    <a16:creationId xmlns:a16="http://schemas.microsoft.com/office/drawing/2014/main" id="{9480CE65-F122-F94D-BB91-E2164129A92C}"/>
                  </a:ext>
                </a:extLst>
              </p:cNvPr>
              <p:cNvSpPr/>
              <p:nvPr/>
            </p:nvSpPr>
            <p:spPr>
              <a:xfrm>
                <a:off x="6309994" y="2615203"/>
                <a:ext cx="713422" cy="235838"/>
              </a:xfrm>
              <a:custGeom>
                <a:avLst/>
                <a:gdLst>
                  <a:gd name="connsiteX0" fmla="*/ 713423 w 713422"/>
                  <a:gd name="connsiteY0" fmla="*/ 124682 h 235838"/>
                  <a:gd name="connsiteX1" fmla="*/ 356711 w 713422"/>
                  <a:gd name="connsiteY1" fmla="*/ 235839 h 235838"/>
                  <a:gd name="connsiteX2" fmla="*/ 0 w 713422"/>
                  <a:gd name="connsiteY2" fmla="*/ 124682 h 235838"/>
                  <a:gd name="connsiteX3" fmla="*/ 356711 w 713422"/>
                  <a:gd name="connsiteY3" fmla="*/ 0 h 235838"/>
                  <a:gd name="connsiteX4" fmla="*/ 713423 w 713422"/>
                  <a:gd name="connsiteY4" fmla="*/ 124682 h 2358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3422" h="235838">
                    <a:moveTo>
                      <a:pt x="713423" y="124682"/>
                    </a:moveTo>
                    <a:cubicBezTo>
                      <a:pt x="713423" y="186309"/>
                      <a:pt x="563213" y="235839"/>
                      <a:pt x="356711" y="235839"/>
                    </a:cubicBezTo>
                    <a:cubicBezTo>
                      <a:pt x="150209" y="235839"/>
                      <a:pt x="0" y="186309"/>
                      <a:pt x="0" y="124682"/>
                    </a:cubicBezTo>
                    <a:cubicBezTo>
                      <a:pt x="0" y="63056"/>
                      <a:pt x="150209" y="0"/>
                      <a:pt x="356711" y="0"/>
                    </a:cubicBezTo>
                    <a:cubicBezTo>
                      <a:pt x="563213" y="0"/>
                      <a:pt x="713423" y="63246"/>
                      <a:pt x="713423" y="124682"/>
                    </a:cubicBezTo>
                    <a:close/>
                  </a:path>
                </a:pathLst>
              </a:custGeom>
              <a:noFill/>
              <a:ln w="12700" cap="flat">
                <a:solidFill>
                  <a:srgbClr val="EFF5ED"/>
                </a:solidFill>
                <a:prstDash val="solid"/>
                <a:round/>
              </a:ln>
            </p:spPr>
            <p:txBody>
              <a:bodyPr rtlCol="0" anchor="ctr"/>
              <a:lstStyle/>
              <a:p>
                <a:endParaRPr lang="en-US" sz="1800"/>
              </a:p>
            </p:txBody>
          </p:sp>
          <p:sp>
            <p:nvSpPr>
              <p:cNvPr id="125" name="Freeform: Shape 1259">
                <a:extLst>
                  <a:ext uri="{FF2B5EF4-FFF2-40B4-BE49-F238E27FC236}">
                    <a16:creationId xmlns:a16="http://schemas.microsoft.com/office/drawing/2014/main" id="{D4F48A9A-66D8-8D4F-B245-CDDC85F10B69}"/>
                  </a:ext>
                </a:extLst>
              </p:cNvPr>
              <p:cNvSpPr/>
              <p:nvPr/>
            </p:nvSpPr>
            <p:spPr>
              <a:xfrm>
                <a:off x="6309994" y="2960961"/>
                <a:ext cx="713422" cy="111156"/>
              </a:xfrm>
              <a:custGeom>
                <a:avLst/>
                <a:gdLst>
                  <a:gd name="connsiteX0" fmla="*/ 713423 w 713422"/>
                  <a:gd name="connsiteY0" fmla="*/ 0 h 111156"/>
                  <a:gd name="connsiteX1" fmla="*/ 356711 w 713422"/>
                  <a:gd name="connsiteY1" fmla="*/ 111157 h 111156"/>
                  <a:gd name="connsiteX2" fmla="*/ 0 w 713422"/>
                  <a:gd name="connsiteY2" fmla="*/ 0 h 111156"/>
                </a:gdLst>
                <a:ahLst/>
                <a:cxnLst>
                  <a:cxn ang="0">
                    <a:pos x="connsiteX0" y="connsiteY0"/>
                  </a:cxn>
                  <a:cxn ang="0">
                    <a:pos x="connsiteX1" y="connsiteY1"/>
                  </a:cxn>
                  <a:cxn ang="0">
                    <a:pos x="connsiteX2" y="connsiteY2"/>
                  </a:cxn>
                </a:cxnLst>
                <a:rect l="l" t="t" r="r" b="b"/>
                <a:pathLst>
                  <a:path w="713422" h="111156">
                    <a:moveTo>
                      <a:pt x="713423" y="0"/>
                    </a:moveTo>
                    <a:cubicBezTo>
                      <a:pt x="713423" y="61436"/>
                      <a:pt x="563213" y="111157"/>
                      <a:pt x="356711" y="111157"/>
                    </a:cubicBezTo>
                    <a:cubicBezTo>
                      <a:pt x="150209" y="111157"/>
                      <a:pt x="0" y="61436"/>
                      <a:pt x="0" y="0"/>
                    </a:cubicBezTo>
                  </a:path>
                </a:pathLst>
              </a:custGeom>
              <a:noFill/>
              <a:ln w="12700" cap="flat">
                <a:solidFill>
                  <a:srgbClr val="EFF5ED"/>
                </a:solidFill>
                <a:prstDash val="solid"/>
                <a:round/>
              </a:ln>
            </p:spPr>
            <p:txBody>
              <a:bodyPr rtlCol="0" anchor="ctr"/>
              <a:lstStyle/>
              <a:p>
                <a:endParaRPr lang="en-US" sz="1800"/>
              </a:p>
            </p:txBody>
          </p:sp>
          <p:sp>
            <p:nvSpPr>
              <p:cNvPr id="126" name="Freeform: Shape 1260">
                <a:extLst>
                  <a:ext uri="{FF2B5EF4-FFF2-40B4-BE49-F238E27FC236}">
                    <a16:creationId xmlns:a16="http://schemas.microsoft.com/office/drawing/2014/main" id="{A2A2617C-3DE7-8B48-A2B7-9CEE8F27E049}"/>
                  </a:ext>
                </a:extLst>
              </p:cNvPr>
              <p:cNvSpPr/>
              <p:nvPr/>
            </p:nvSpPr>
            <p:spPr>
              <a:xfrm>
                <a:off x="6309994" y="3179846"/>
                <a:ext cx="713422" cy="111156"/>
              </a:xfrm>
              <a:custGeom>
                <a:avLst/>
                <a:gdLst>
                  <a:gd name="connsiteX0" fmla="*/ 713423 w 713422"/>
                  <a:gd name="connsiteY0" fmla="*/ 0 h 111156"/>
                  <a:gd name="connsiteX1" fmla="*/ 356711 w 713422"/>
                  <a:gd name="connsiteY1" fmla="*/ 111157 h 111156"/>
                  <a:gd name="connsiteX2" fmla="*/ 0 w 713422"/>
                  <a:gd name="connsiteY2" fmla="*/ 0 h 111156"/>
                </a:gdLst>
                <a:ahLst/>
                <a:cxnLst>
                  <a:cxn ang="0">
                    <a:pos x="connsiteX0" y="connsiteY0"/>
                  </a:cxn>
                  <a:cxn ang="0">
                    <a:pos x="connsiteX1" y="connsiteY1"/>
                  </a:cxn>
                  <a:cxn ang="0">
                    <a:pos x="connsiteX2" y="connsiteY2"/>
                  </a:cxn>
                </a:cxnLst>
                <a:rect l="l" t="t" r="r" b="b"/>
                <a:pathLst>
                  <a:path w="713422" h="111156">
                    <a:moveTo>
                      <a:pt x="713423" y="0"/>
                    </a:moveTo>
                    <a:cubicBezTo>
                      <a:pt x="713423" y="61436"/>
                      <a:pt x="563213" y="111157"/>
                      <a:pt x="356711" y="111157"/>
                    </a:cubicBezTo>
                    <a:cubicBezTo>
                      <a:pt x="150209" y="111157"/>
                      <a:pt x="0" y="61436"/>
                      <a:pt x="0" y="0"/>
                    </a:cubicBezTo>
                  </a:path>
                </a:pathLst>
              </a:custGeom>
              <a:noFill/>
              <a:ln w="12700" cap="flat">
                <a:solidFill>
                  <a:srgbClr val="EFF5ED"/>
                </a:solidFill>
                <a:prstDash val="solid"/>
                <a:round/>
              </a:ln>
            </p:spPr>
            <p:txBody>
              <a:bodyPr rtlCol="0" anchor="ctr"/>
              <a:lstStyle/>
              <a:p>
                <a:endParaRPr lang="en-US" sz="1800"/>
              </a:p>
            </p:txBody>
          </p:sp>
          <p:sp>
            <p:nvSpPr>
              <p:cNvPr id="127" name="Freeform: Shape 1261">
                <a:extLst>
                  <a:ext uri="{FF2B5EF4-FFF2-40B4-BE49-F238E27FC236}">
                    <a16:creationId xmlns:a16="http://schemas.microsoft.com/office/drawing/2014/main" id="{1EDE477E-ACCA-4C4C-B5EF-B0CBF33A4E3D}"/>
                  </a:ext>
                </a:extLst>
              </p:cNvPr>
              <p:cNvSpPr/>
              <p:nvPr/>
            </p:nvSpPr>
            <p:spPr>
              <a:xfrm>
                <a:off x="6006909" y="2982011"/>
                <a:ext cx="185642" cy="9525"/>
              </a:xfrm>
              <a:custGeom>
                <a:avLst/>
                <a:gdLst>
                  <a:gd name="connsiteX0" fmla="*/ 185642 w 185642"/>
                  <a:gd name="connsiteY0" fmla="*/ 0 h 9525"/>
                  <a:gd name="connsiteX1" fmla="*/ 0 w 185642"/>
                  <a:gd name="connsiteY1" fmla="*/ 0 h 9525"/>
                </a:gdLst>
                <a:ahLst/>
                <a:cxnLst>
                  <a:cxn ang="0">
                    <a:pos x="connsiteX0" y="connsiteY0"/>
                  </a:cxn>
                  <a:cxn ang="0">
                    <a:pos x="connsiteX1" y="connsiteY1"/>
                  </a:cxn>
                </a:cxnLst>
                <a:rect l="l" t="t" r="r" b="b"/>
                <a:pathLst>
                  <a:path w="185642" h="9525">
                    <a:moveTo>
                      <a:pt x="185642" y="0"/>
                    </a:moveTo>
                    <a:lnTo>
                      <a:pt x="0" y="0"/>
                    </a:lnTo>
                  </a:path>
                </a:pathLst>
              </a:custGeom>
              <a:ln w="12700" cap="flat">
                <a:solidFill>
                  <a:srgbClr val="FF9900"/>
                </a:solidFill>
                <a:prstDash val="solid"/>
                <a:round/>
              </a:ln>
            </p:spPr>
            <p:txBody>
              <a:bodyPr rtlCol="0" anchor="ctr"/>
              <a:lstStyle/>
              <a:p>
                <a:endParaRPr lang="en-US" sz="1800"/>
              </a:p>
            </p:txBody>
          </p:sp>
          <p:sp>
            <p:nvSpPr>
              <p:cNvPr id="128" name="Freeform: Shape 1262">
                <a:extLst>
                  <a:ext uri="{FF2B5EF4-FFF2-40B4-BE49-F238E27FC236}">
                    <a16:creationId xmlns:a16="http://schemas.microsoft.com/office/drawing/2014/main" id="{62B50854-9609-5A42-8D31-D368ED6604E7}"/>
                  </a:ext>
                </a:extLst>
              </p:cNvPr>
              <p:cNvSpPr/>
              <p:nvPr/>
            </p:nvSpPr>
            <p:spPr>
              <a:xfrm>
                <a:off x="6006909" y="3229471"/>
                <a:ext cx="185642" cy="9525"/>
              </a:xfrm>
              <a:custGeom>
                <a:avLst/>
                <a:gdLst>
                  <a:gd name="connsiteX0" fmla="*/ 185642 w 185642"/>
                  <a:gd name="connsiteY0" fmla="*/ 0 h 9525"/>
                  <a:gd name="connsiteX1" fmla="*/ 0 w 185642"/>
                  <a:gd name="connsiteY1" fmla="*/ 0 h 9525"/>
                </a:gdLst>
                <a:ahLst/>
                <a:cxnLst>
                  <a:cxn ang="0">
                    <a:pos x="connsiteX0" y="connsiteY0"/>
                  </a:cxn>
                  <a:cxn ang="0">
                    <a:pos x="connsiteX1" y="connsiteY1"/>
                  </a:cxn>
                </a:cxnLst>
                <a:rect l="l" t="t" r="r" b="b"/>
                <a:pathLst>
                  <a:path w="185642" h="9525">
                    <a:moveTo>
                      <a:pt x="185642" y="0"/>
                    </a:moveTo>
                    <a:lnTo>
                      <a:pt x="0" y="0"/>
                    </a:lnTo>
                  </a:path>
                </a:pathLst>
              </a:custGeom>
              <a:ln w="12700" cap="flat">
                <a:solidFill>
                  <a:srgbClr val="FF9900"/>
                </a:solidFill>
                <a:prstDash val="solid"/>
                <a:round/>
              </a:ln>
            </p:spPr>
            <p:txBody>
              <a:bodyPr rtlCol="0" anchor="ctr"/>
              <a:lstStyle/>
              <a:p>
                <a:endParaRPr lang="en-US" sz="1800"/>
              </a:p>
            </p:txBody>
          </p:sp>
          <p:sp>
            <p:nvSpPr>
              <p:cNvPr id="129" name="Freeform: Shape 1263">
                <a:extLst>
                  <a:ext uri="{FF2B5EF4-FFF2-40B4-BE49-F238E27FC236}">
                    <a16:creationId xmlns:a16="http://schemas.microsoft.com/office/drawing/2014/main" id="{31616CAF-8862-CC4A-BC70-42CE517BB1BA}"/>
                  </a:ext>
                </a:extLst>
              </p:cNvPr>
              <p:cNvSpPr/>
              <p:nvPr/>
            </p:nvSpPr>
            <p:spPr>
              <a:xfrm>
                <a:off x="5883941" y="3105741"/>
                <a:ext cx="260223" cy="9525"/>
              </a:xfrm>
              <a:custGeom>
                <a:avLst/>
                <a:gdLst>
                  <a:gd name="connsiteX0" fmla="*/ 260223 w 260223"/>
                  <a:gd name="connsiteY0" fmla="*/ 0 h 9525"/>
                  <a:gd name="connsiteX1" fmla="*/ 0 w 260223"/>
                  <a:gd name="connsiteY1" fmla="*/ 0 h 9525"/>
                </a:gdLst>
                <a:ahLst/>
                <a:cxnLst>
                  <a:cxn ang="0">
                    <a:pos x="connsiteX0" y="connsiteY0"/>
                  </a:cxn>
                  <a:cxn ang="0">
                    <a:pos x="connsiteX1" y="connsiteY1"/>
                  </a:cxn>
                </a:cxnLst>
                <a:rect l="l" t="t" r="r" b="b"/>
                <a:pathLst>
                  <a:path w="260223" h="9525">
                    <a:moveTo>
                      <a:pt x="260223" y="0"/>
                    </a:moveTo>
                    <a:lnTo>
                      <a:pt x="0" y="0"/>
                    </a:lnTo>
                  </a:path>
                </a:pathLst>
              </a:custGeom>
              <a:ln w="12700" cap="flat">
                <a:solidFill>
                  <a:srgbClr val="FF9900"/>
                </a:solidFill>
                <a:prstDash val="solid"/>
                <a:round/>
              </a:ln>
            </p:spPr>
            <p:txBody>
              <a:bodyPr rtlCol="0" anchor="ctr"/>
              <a:lstStyle/>
              <a:p>
                <a:endParaRPr lang="en-US" sz="1800"/>
              </a:p>
            </p:txBody>
          </p:sp>
        </p:grpSp>
      </p:grpSp>
      <p:cxnSp>
        <p:nvCxnSpPr>
          <p:cNvPr id="56" name="Straight Connector 55">
            <a:extLst>
              <a:ext uri="{FF2B5EF4-FFF2-40B4-BE49-F238E27FC236}">
                <a16:creationId xmlns:a16="http://schemas.microsoft.com/office/drawing/2014/main" id="{B4D0A335-2B6E-4121-9B34-F83B2D0BB585}"/>
              </a:ext>
            </a:extLst>
          </p:cNvPr>
          <p:cNvCxnSpPr>
            <a:cxnSpLocks/>
          </p:cNvCxnSpPr>
          <p:nvPr/>
        </p:nvCxnSpPr>
        <p:spPr>
          <a:xfrm>
            <a:off x="457200" y="2611483"/>
            <a:ext cx="3730752" cy="0"/>
          </a:xfrm>
          <a:prstGeom prst="line">
            <a:avLst/>
          </a:prstGeom>
          <a:ln w="31750">
            <a:gradFill>
              <a:gsLst>
                <a:gs pos="55000">
                  <a:schemeClr val="accent2"/>
                </a:gs>
                <a:gs pos="45000">
                  <a:schemeClr val="accent2"/>
                </a:gs>
                <a:gs pos="15000">
                  <a:schemeClr val="accent3"/>
                </a:gs>
                <a:gs pos="85000">
                  <a:schemeClr val="accent1"/>
                </a:gs>
              </a:gsLst>
              <a:lin ang="0" scaled="0"/>
            </a:gradFill>
            <a:tailEnd type="none"/>
          </a:ln>
          <a:effectLst/>
        </p:spPr>
        <p:style>
          <a:lnRef idx="2">
            <a:schemeClr val="accent1"/>
          </a:lnRef>
          <a:fillRef idx="0">
            <a:schemeClr val="accent1"/>
          </a:fillRef>
          <a:effectRef idx="1">
            <a:schemeClr val="accent1"/>
          </a:effectRef>
          <a:fontRef idx="minor">
            <a:schemeClr val="tx1"/>
          </a:fontRef>
        </p:style>
      </p:cxnSp>
      <p:cxnSp>
        <p:nvCxnSpPr>
          <p:cNvPr id="59" name="Straight Connector 58">
            <a:extLst>
              <a:ext uri="{FF2B5EF4-FFF2-40B4-BE49-F238E27FC236}">
                <a16:creationId xmlns:a16="http://schemas.microsoft.com/office/drawing/2014/main" id="{BFC7C95C-5193-4566-93C0-2184A81F1957}"/>
              </a:ext>
            </a:extLst>
          </p:cNvPr>
          <p:cNvCxnSpPr>
            <a:cxnSpLocks/>
          </p:cNvCxnSpPr>
          <p:nvPr/>
        </p:nvCxnSpPr>
        <p:spPr>
          <a:xfrm>
            <a:off x="4958950" y="2611483"/>
            <a:ext cx="3727850" cy="0"/>
          </a:xfrm>
          <a:prstGeom prst="line">
            <a:avLst/>
          </a:prstGeom>
          <a:ln w="31750">
            <a:gradFill>
              <a:gsLst>
                <a:gs pos="55000">
                  <a:schemeClr val="accent2"/>
                </a:gs>
                <a:gs pos="45000">
                  <a:schemeClr val="accent2"/>
                </a:gs>
                <a:gs pos="15000">
                  <a:schemeClr val="accent3"/>
                </a:gs>
                <a:gs pos="85000">
                  <a:schemeClr val="accent1"/>
                </a:gs>
              </a:gsLst>
              <a:lin ang="0" scaled="0"/>
            </a:gradFill>
            <a:tailEnd type="non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87020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B1DDD1-2B0A-4CDD-8401-F1118AD1D1DE}"/>
              </a:ext>
            </a:extLst>
          </p:cNvPr>
          <p:cNvSpPr>
            <a:spLocks noGrp="1"/>
          </p:cNvSpPr>
          <p:nvPr>
            <p:ph type="title"/>
          </p:nvPr>
        </p:nvSpPr>
        <p:spPr/>
        <p:txBody>
          <a:bodyPr/>
          <a:lstStyle/>
          <a:p>
            <a:r>
              <a:rPr lang="en-US" dirty="0"/>
              <a:t>Search and discover features using Feature Store</a:t>
            </a:r>
          </a:p>
        </p:txBody>
      </p:sp>
      <p:sp>
        <p:nvSpPr>
          <p:cNvPr id="3" name="Text Placeholder 2">
            <a:extLst>
              <a:ext uri="{FF2B5EF4-FFF2-40B4-BE49-F238E27FC236}">
                <a16:creationId xmlns:a16="http://schemas.microsoft.com/office/drawing/2014/main" id="{FA05C97C-8C16-4B64-8CF8-05674ECDDA63}"/>
              </a:ext>
            </a:extLst>
          </p:cNvPr>
          <p:cNvSpPr>
            <a:spLocks noGrp="1"/>
          </p:cNvSpPr>
          <p:nvPr>
            <p:ph type="body" sz="quarter" idx="10"/>
          </p:nvPr>
        </p:nvSpPr>
        <p:spPr>
          <a:xfrm>
            <a:off x="6129580" y="1009650"/>
            <a:ext cx="2557219" cy="3486150"/>
          </a:xfrm>
        </p:spPr>
        <p:txBody>
          <a:bodyPr/>
          <a:lstStyle/>
          <a:p>
            <a:r>
              <a:rPr lang="en-US" sz="1400" dirty="0"/>
              <a:t>Search features individually </a:t>
            </a:r>
            <a:br>
              <a:rPr lang="en-US" sz="1400" dirty="0"/>
            </a:br>
            <a:r>
              <a:rPr lang="en-US" sz="1400" dirty="0"/>
              <a:t>or by groups visually with </a:t>
            </a:r>
            <a:r>
              <a:rPr lang="en-US" sz="1400" dirty="0" err="1"/>
              <a:t>SageMaker</a:t>
            </a:r>
            <a:r>
              <a:rPr lang="en-US" sz="1400" dirty="0"/>
              <a:t> Studio</a:t>
            </a:r>
          </a:p>
          <a:p>
            <a:endParaRPr lang="en-US" sz="1400" dirty="0"/>
          </a:p>
          <a:p>
            <a:r>
              <a:rPr lang="en-US" sz="1400" dirty="0"/>
              <a:t>Discover features by name, description, tags, and </a:t>
            </a:r>
            <a:br>
              <a:rPr lang="en-US" sz="1400" dirty="0"/>
            </a:br>
            <a:r>
              <a:rPr lang="en-US" sz="1400" dirty="0"/>
              <a:t>other metadata</a:t>
            </a:r>
          </a:p>
          <a:p>
            <a:endParaRPr lang="en-US" sz="1400" dirty="0"/>
          </a:p>
          <a:p>
            <a:r>
              <a:rPr lang="en-US" sz="1400" dirty="0"/>
              <a:t>Understand how features </a:t>
            </a:r>
            <a:br>
              <a:rPr lang="en-US" sz="1400" dirty="0"/>
            </a:br>
            <a:r>
              <a:rPr lang="en-US" sz="1400" dirty="0"/>
              <a:t>are grouped relevant to </a:t>
            </a:r>
            <a:br>
              <a:rPr lang="en-US" sz="1400" dirty="0"/>
            </a:br>
            <a:r>
              <a:rPr lang="en-US" sz="1400" dirty="0"/>
              <a:t>ML applications</a:t>
            </a:r>
          </a:p>
          <a:p>
            <a:endParaRPr lang="en-US" sz="1400" dirty="0"/>
          </a:p>
          <a:p>
            <a:endParaRPr lang="en-US" sz="1400" dirty="0"/>
          </a:p>
        </p:txBody>
      </p:sp>
      <p:pic>
        <p:nvPicPr>
          <p:cNvPr id="10" name="Picture 9">
            <a:extLst>
              <a:ext uri="{FF2B5EF4-FFF2-40B4-BE49-F238E27FC236}">
                <a16:creationId xmlns:a16="http://schemas.microsoft.com/office/drawing/2014/main" id="{DC7B293E-6413-7642-9DFC-D0B032ABB44C}"/>
              </a:ext>
            </a:extLst>
          </p:cNvPr>
          <p:cNvPicPr>
            <a:picLocks noChangeAspect="1"/>
          </p:cNvPicPr>
          <p:nvPr/>
        </p:nvPicPr>
        <p:blipFill>
          <a:blip r:embed="rId3"/>
          <a:stretch>
            <a:fillRect/>
          </a:stretch>
        </p:blipFill>
        <p:spPr>
          <a:xfrm>
            <a:off x="457200" y="1009650"/>
            <a:ext cx="5446041" cy="3483864"/>
          </a:xfrm>
          <a:prstGeom prst="rect">
            <a:avLst/>
          </a:prstGeom>
          <a:solidFill>
            <a:schemeClr val="bg2">
              <a:lumMod val="90000"/>
              <a:lumOff val="10000"/>
            </a:schemeClr>
          </a:solidFill>
          <a:ln>
            <a:noFill/>
          </a:ln>
          <a:effectLst>
            <a:outerShdw blurRad="152400" sx="102000" sy="102000" algn="ctr" rotWithShape="0">
              <a:prstClr val="black">
                <a:alpha val="60000"/>
              </a:prstClr>
            </a:outerShdw>
          </a:effectLst>
        </p:spPr>
      </p:pic>
    </p:spTree>
    <p:extLst>
      <p:ext uri="{BB962C8B-B14F-4D97-AF65-F5344CB8AC3E}">
        <p14:creationId xmlns:p14="http://schemas.microsoft.com/office/powerpoint/2010/main" val="2655675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207DC30-7B2A-4B27-B0A0-F53CE9FB1B39}"/>
              </a:ext>
            </a:extLst>
          </p:cNvPr>
          <p:cNvSpPr>
            <a:spLocks noGrp="1"/>
          </p:cNvSpPr>
          <p:nvPr>
            <p:ph type="title"/>
          </p:nvPr>
        </p:nvSpPr>
        <p:spPr/>
        <p:txBody>
          <a:bodyPr/>
          <a:lstStyle/>
          <a:p>
            <a:r>
              <a:rPr lang="en-US" dirty="0"/>
              <a:t>Manage features using Feature Groups</a:t>
            </a:r>
          </a:p>
        </p:txBody>
      </p:sp>
      <p:sp>
        <p:nvSpPr>
          <p:cNvPr id="2" name="Text Placeholder 1">
            <a:extLst>
              <a:ext uri="{FF2B5EF4-FFF2-40B4-BE49-F238E27FC236}">
                <a16:creationId xmlns:a16="http://schemas.microsoft.com/office/drawing/2014/main" id="{975EF916-B2A5-4B28-8B55-1237FF7748FC}"/>
              </a:ext>
            </a:extLst>
          </p:cNvPr>
          <p:cNvSpPr>
            <a:spLocks noGrp="1"/>
          </p:cNvSpPr>
          <p:nvPr>
            <p:ph type="body" sz="quarter" idx="10"/>
          </p:nvPr>
        </p:nvSpPr>
        <p:spPr>
          <a:xfrm>
            <a:off x="6129580" y="1009650"/>
            <a:ext cx="2557220" cy="3486150"/>
          </a:xfrm>
        </p:spPr>
        <p:txBody>
          <a:bodyPr/>
          <a:lstStyle/>
          <a:p>
            <a:r>
              <a:rPr lang="en-US" sz="1400" dirty="0"/>
              <a:t>Store features in collections called Feature Groups</a:t>
            </a:r>
          </a:p>
          <a:p>
            <a:endParaRPr lang="en-US" sz="1400" dirty="0"/>
          </a:p>
          <a:p>
            <a:r>
              <a:rPr lang="en-US" sz="1400" dirty="0"/>
              <a:t>Configure feature groups for online and/or offline storage</a:t>
            </a:r>
          </a:p>
          <a:p>
            <a:endParaRPr lang="en-US" sz="1400" dirty="0"/>
          </a:p>
          <a:p>
            <a:r>
              <a:rPr lang="en-US" sz="1400" dirty="0"/>
              <a:t>Create data catalog for </a:t>
            </a:r>
            <a:br>
              <a:rPr lang="en-US" sz="1400" dirty="0"/>
            </a:br>
            <a:r>
              <a:rPr lang="en-US" sz="1400" dirty="0"/>
              <a:t>Feature Groups</a:t>
            </a:r>
          </a:p>
          <a:p>
            <a:endParaRPr lang="en-US" sz="1400" dirty="0"/>
          </a:p>
          <a:p>
            <a:r>
              <a:rPr lang="en-US" sz="1400" dirty="0"/>
              <a:t>Manage comprehensive metadata using Feature </a:t>
            </a:r>
            <a:br>
              <a:rPr lang="en-US" sz="1400" dirty="0"/>
            </a:br>
            <a:r>
              <a:rPr lang="en-US" sz="1400" dirty="0"/>
              <a:t>Group tags</a:t>
            </a:r>
          </a:p>
          <a:p>
            <a:endParaRPr lang="en-US" sz="1400" dirty="0"/>
          </a:p>
        </p:txBody>
      </p:sp>
      <p:pic>
        <p:nvPicPr>
          <p:cNvPr id="4" name="Picture 3">
            <a:extLst>
              <a:ext uri="{FF2B5EF4-FFF2-40B4-BE49-F238E27FC236}">
                <a16:creationId xmlns:a16="http://schemas.microsoft.com/office/drawing/2014/main" id="{B056AB36-382E-3F48-B57D-3D3D5FD510F6}"/>
              </a:ext>
            </a:extLst>
          </p:cNvPr>
          <p:cNvPicPr>
            <a:picLocks noChangeAspect="1"/>
          </p:cNvPicPr>
          <p:nvPr/>
        </p:nvPicPr>
        <p:blipFill>
          <a:blip r:embed="rId3"/>
          <a:stretch>
            <a:fillRect/>
          </a:stretch>
        </p:blipFill>
        <p:spPr>
          <a:xfrm>
            <a:off x="457200" y="1009650"/>
            <a:ext cx="5086235" cy="3483864"/>
          </a:xfrm>
          <a:prstGeom prst="rect">
            <a:avLst/>
          </a:prstGeom>
          <a:solidFill>
            <a:schemeClr val="bg2">
              <a:lumMod val="90000"/>
              <a:lumOff val="10000"/>
            </a:schemeClr>
          </a:solidFill>
          <a:ln>
            <a:noFill/>
          </a:ln>
          <a:effectLst>
            <a:outerShdw blurRad="152400" sx="102000" sy="102000" algn="ctr" rotWithShape="0">
              <a:prstClr val="black">
                <a:alpha val="60000"/>
              </a:prstClr>
            </a:outerShdw>
          </a:effectLst>
        </p:spPr>
      </p:pic>
    </p:spTree>
    <p:extLst>
      <p:ext uri="{BB962C8B-B14F-4D97-AF65-F5344CB8AC3E}">
        <p14:creationId xmlns:p14="http://schemas.microsoft.com/office/powerpoint/2010/main" val="3814468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itle 43">
            <a:extLst>
              <a:ext uri="{FF2B5EF4-FFF2-40B4-BE49-F238E27FC236}">
                <a16:creationId xmlns:a16="http://schemas.microsoft.com/office/drawing/2014/main" id="{8D022D2D-F411-4958-8612-C1E7166F2E1F}"/>
              </a:ext>
            </a:extLst>
          </p:cNvPr>
          <p:cNvSpPr>
            <a:spLocks noGrp="1"/>
          </p:cNvSpPr>
          <p:nvPr>
            <p:ph type="title"/>
          </p:nvPr>
        </p:nvSpPr>
        <p:spPr/>
        <p:txBody>
          <a:bodyPr/>
          <a:lstStyle/>
          <a:p>
            <a:r>
              <a:rPr lang="en-US" dirty="0"/>
              <a:t>Feature standardization and integration </a:t>
            </a:r>
            <a:br>
              <a:rPr lang="en-US" dirty="0"/>
            </a:br>
            <a:r>
              <a:rPr lang="en-US" dirty="0"/>
              <a:t>with other capabilities</a:t>
            </a:r>
            <a:br>
              <a:rPr lang="en-US" dirty="0"/>
            </a:br>
            <a:endParaRPr lang="en-US" dirty="0"/>
          </a:p>
        </p:txBody>
      </p:sp>
      <p:sp>
        <p:nvSpPr>
          <p:cNvPr id="48" name="Title 2">
            <a:extLst>
              <a:ext uri="{FF2B5EF4-FFF2-40B4-BE49-F238E27FC236}">
                <a16:creationId xmlns:a16="http://schemas.microsoft.com/office/drawing/2014/main" id="{7B640F4F-BD40-46D1-BD9B-7C2912A0080D}"/>
              </a:ext>
            </a:extLst>
          </p:cNvPr>
          <p:cNvSpPr txBox="1">
            <a:spLocks/>
          </p:cNvSpPr>
          <p:nvPr/>
        </p:nvSpPr>
        <p:spPr>
          <a:xfrm>
            <a:off x="3577165" y="2314336"/>
            <a:ext cx="2263702" cy="514826"/>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b="0" i="0" kern="1200">
                <a:solidFill>
                  <a:schemeClr val="tx1"/>
                </a:solidFill>
                <a:latin typeface="+mj-lt"/>
                <a:ea typeface="+mj-ea"/>
                <a:cs typeface="Amazon Ember Regular" charset="0"/>
              </a:defRPr>
            </a:lvl1pPr>
          </a:lstStyle>
          <a:p>
            <a:pPr defTabSz="342892">
              <a:lnSpc>
                <a:spcPct val="100000"/>
              </a:lnSpc>
              <a:defRPr/>
            </a:pPr>
            <a:r>
              <a:rPr lang="en-US" altLang="en-US" sz="1500" dirty="0">
                <a:solidFill>
                  <a:srgbClr val="FFFFFF"/>
                </a:solidFill>
                <a:latin typeface="Amazon Ember"/>
              </a:rPr>
              <a:t>Features created in </a:t>
            </a:r>
            <a:r>
              <a:rPr lang="en-US" altLang="en-US" sz="1500" dirty="0" err="1">
                <a:solidFill>
                  <a:srgbClr val="FFFFFF"/>
                </a:solidFill>
                <a:latin typeface="Amazon Ember"/>
              </a:rPr>
              <a:t>SageMaker</a:t>
            </a:r>
            <a:r>
              <a:rPr lang="en-US" altLang="en-US" sz="1500" dirty="0">
                <a:solidFill>
                  <a:srgbClr val="FFFFFF"/>
                </a:solidFill>
                <a:latin typeface="Amazon Ember"/>
              </a:rPr>
              <a:t> Data Wrangler can be stored making it </a:t>
            </a:r>
            <a:r>
              <a:rPr lang="en-US" altLang="en-US" sz="1500" b="1" dirty="0">
                <a:solidFill>
                  <a:schemeClr val="accent1"/>
                </a:solidFill>
                <a:latin typeface="Amazon Ember"/>
              </a:rPr>
              <a:t>simple to share </a:t>
            </a:r>
            <a:r>
              <a:rPr lang="en-US" altLang="en-US" sz="1500" dirty="0">
                <a:solidFill>
                  <a:srgbClr val="FFFFFF"/>
                </a:solidFill>
                <a:latin typeface="Amazon Ember"/>
              </a:rPr>
              <a:t>and re-use features and models</a:t>
            </a:r>
          </a:p>
        </p:txBody>
      </p:sp>
      <p:sp>
        <p:nvSpPr>
          <p:cNvPr id="12" name="Title 2">
            <a:extLst>
              <a:ext uri="{FF2B5EF4-FFF2-40B4-BE49-F238E27FC236}">
                <a16:creationId xmlns:a16="http://schemas.microsoft.com/office/drawing/2014/main" id="{DF604B9C-EE57-2F4C-9FD3-275C2C6F1915}"/>
              </a:ext>
            </a:extLst>
          </p:cNvPr>
          <p:cNvSpPr txBox="1">
            <a:spLocks/>
          </p:cNvSpPr>
          <p:nvPr/>
        </p:nvSpPr>
        <p:spPr>
          <a:xfrm>
            <a:off x="910565" y="2314336"/>
            <a:ext cx="2263702" cy="514827"/>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b="0" i="0" kern="1200">
                <a:solidFill>
                  <a:schemeClr val="tx1"/>
                </a:solidFill>
                <a:latin typeface="+mj-lt"/>
                <a:ea typeface="+mj-ea"/>
                <a:cs typeface="Amazon Ember Regular" charset="0"/>
              </a:defRPr>
            </a:lvl1pPr>
          </a:lstStyle>
          <a:p>
            <a:pPr defTabSz="342892">
              <a:lnSpc>
                <a:spcPct val="100000"/>
              </a:lnSpc>
              <a:defRPr/>
            </a:pPr>
            <a:r>
              <a:rPr lang="en-US" altLang="en-US" sz="1500" b="1" dirty="0">
                <a:solidFill>
                  <a:schemeClr val="accent1"/>
                </a:solidFill>
                <a:latin typeface="Amazon Ember"/>
              </a:rPr>
              <a:t>Enables</a:t>
            </a:r>
            <a:r>
              <a:rPr lang="en-US" altLang="en-US" sz="1500" dirty="0">
                <a:solidFill>
                  <a:srgbClr val="FFFFFF"/>
                </a:solidFill>
                <a:latin typeface="Amazon Ember"/>
              </a:rPr>
              <a:t> standardized </a:t>
            </a:r>
            <a:br>
              <a:rPr lang="en-US" altLang="en-US" sz="1500" dirty="0">
                <a:solidFill>
                  <a:srgbClr val="FFFFFF"/>
                </a:solidFill>
                <a:latin typeface="Amazon Ember"/>
              </a:rPr>
            </a:br>
            <a:r>
              <a:rPr lang="en-US" altLang="en-US" sz="1500" dirty="0">
                <a:solidFill>
                  <a:srgbClr val="FFFFFF"/>
                </a:solidFill>
                <a:latin typeface="Amazon Ember"/>
              </a:rPr>
              <a:t>feature definitions</a:t>
            </a:r>
          </a:p>
        </p:txBody>
      </p:sp>
      <p:sp>
        <p:nvSpPr>
          <p:cNvPr id="15" name="Title 2">
            <a:extLst>
              <a:ext uri="{FF2B5EF4-FFF2-40B4-BE49-F238E27FC236}">
                <a16:creationId xmlns:a16="http://schemas.microsoft.com/office/drawing/2014/main" id="{FF92F8CD-E66C-7C4D-A658-B0EFAA529340}"/>
              </a:ext>
            </a:extLst>
          </p:cNvPr>
          <p:cNvSpPr txBox="1">
            <a:spLocks/>
          </p:cNvSpPr>
          <p:nvPr/>
        </p:nvSpPr>
        <p:spPr>
          <a:xfrm>
            <a:off x="6575357" y="2314336"/>
            <a:ext cx="2263702" cy="514827"/>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b="0" i="0" kern="1200">
                <a:solidFill>
                  <a:schemeClr val="tx1"/>
                </a:solidFill>
                <a:latin typeface="+mj-lt"/>
                <a:ea typeface="+mj-ea"/>
                <a:cs typeface="Amazon Ember Regular" charset="0"/>
              </a:defRPr>
            </a:lvl1pPr>
          </a:lstStyle>
          <a:p>
            <a:pPr defTabSz="232166" hangingPunct="0">
              <a:defRPr/>
            </a:pPr>
            <a:r>
              <a:rPr lang="en-US" sz="1500" b="1" dirty="0">
                <a:solidFill>
                  <a:schemeClr val="accent1"/>
                </a:solidFill>
                <a:latin typeface="Amazon Ember"/>
                <a:sym typeface="Helvetica Neue"/>
              </a:rPr>
              <a:t>Integrates</a:t>
            </a:r>
            <a:r>
              <a:rPr lang="en-US" sz="1500" kern="0" dirty="0">
                <a:solidFill>
                  <a:srgbClr val="FFFFFF"/>
                </a:solidFill>
                <a:latin typeface="Amazon Ember"/>
                <a:sym typeface="Helvetica Neue"/>
              </a:rPr>
              <a:t> with </a:t>
            </a:r>
            <a:r>
              <a:rPr lang="en-US" sz="1500" kern="0" dirty="0" err="1">
                <a:solidFill>
                  <a:srgbClr val="FFFFFF"/>
                </a:solidFill>
                <a:latin typeface="Amazon Ember"/>
                <a:sym typeface="Helvetica Neue"/>
              </a:rPr>
              <a:t>SageMaker</a:t>
            </a:r>
            <a:r>
              <a:rPr lang="en-US" sz="1500" kern="0" dirty="0">
                <a:solidFill>
                  <a:srgbClr val="FFFFFF"/>
                </a:solidFill>
                <a:latin typeface="Amazon Ember"/>
                <a:sym typeface="Helvetica Neue"/>
              </a:rPr>
              <a:t> Pipelines </a:t>
            </a:r>
            <a:br>
              <a:rPr lang="en-US" sz="1500" kern="0" dirty="0">
                <a:solidFill>
                  <a:srgbClr val="FFFFFF"/>
                </a:solidFill>
                <a:latin typeface="Amazon Ember"/>
                <a:sym typeface="Helvetica Neue"/>
              </a:rPr>
            </a:br>
            <a:r>
              <a:rPr lang="en-US" sz="1500" kern="0" dirty="0">
                <a:solidFill>
                  <a:srgbClr val="FFFFFF"/>
                </a:solidFill>
                <a:latin typeface="Amazon Ember"/>
                <a:sym typeface="Helvetica Neue"/>
              </a:rPr>
              <a:t>to create, discover, and re-use fully automated ML workflows</a:t>
            </a:r>
          </a:p>
        </p:txBody>
      </p:sp>
      <p:grpSp>
        <p:nvGrpSpPr>
          <p:cNvPr id="102" name="Graphic 2">
            <a:extLst>
              <a:ext uri="{FF2B5EF4-FFF2-40B4-BE49-F238E27FC236}">
                <a16:creationId xmlns:a16="http://schemas.microsoft.com/office/drawing/2014/main" id="{CFEEB938-E009-F741-A394-5CD603E4F504}"/>
              </a:ext>
            </a:extLst>
          </p:cNvPr>
          <p:cNvGrpSpPr>
            <a:grpSpLocks noChangeAspect="1"/>
          </p:cNvGrpSpPr>
          <p:nvPr/>
        </p:nvGrpSpPr>
        <p:grpSpPr>
          <a:xfrm>
            <a:off x="910565" y="1366118"/>
            <a:ext cx="827291" cy="827291"/>
            <a:chOff x="74487" y="2200274"/>
            <a:chExt cx="457200" cy="457200"/>
          </a:xfrm>
        </p:grpSpPr>
        <p:sp>
          <p:nvSpPr>
            <p:cNvPr id="103" name="Freeform: Shape 120">
              <a:extLst>
                <a:ext uri="{FF2B5EF4-FFF2-40B4-BE49-F238E27FC236}">
                  <a16:creationId xmlns:a16="http://schemas.microsoft.com/office/drawing/2014/main" id="{8C594A24-295B-8F48-818B-92A55AE0B899}"/>
                </a:ext>
              </a:extLst>
            </p:cNvPr>
            <p:cNvSpPr/>
            <p:nvPr/>
          </p:nvSpPr>
          <p:spPr>
            <a:xfrm>
              <a:off x="325009" y="2325272"/>
              <a:ext cx="60236" cy="34084"/>
            </a:xfrm>
            <a:custGeom>
              <a:avLst/>
              <a:gdLst>
                <a:gd name="connsiteX0" fmla="*/ 60236 w 60236"/>
                <a:gd name="connsiteY0" fmla="*/ 34084 h 34084"/>
                <a:gd name="connsiteX1" fmla="*/ 0 w 60236"/>
                <a:gd name="connsiteY1" fmla="*/ 0 h 34084"/>
              </a:gdLst>
              <a:ahLst/>
              <a:cxnLst>
                <a:cxn ang="0">
                  <a:pos x="connsiteX0" y="connsiteY0"/>
                </a:cxn>
                <a:cxn ang="0">
                  <a:pos x="connsiteX1" y="connsiteY1"/>
                </a:cxn>
              </a:cxnLst>
              <a:rect l="l" t="t" r="r" b="b"/>
              <a:pathLst>
                <a:path w="60236" h="34084">
                  <a:moveTo>
                    <a:pt x="60236" y="34084"/>
                  </a:moveTo>
                  <a:lnTo>
                    <a:pt x="0" y="0"/>
                  </a:lnTo>
                </a:path>
              </a:pathLst>
            </a:custGeom>
            <a:ln w="12700" cap="flat">
              <a:solidFill>
                <a:srgbClr val="F1F2F2"/>
              </a:solidFill>
              <a:prstDash val="solid"/>
              <a:round/>
            </a:ln>
          </p:spPr>
          <p:txBody>
            <a:bodyPr rtlCol="0" anchor="ctr"/>
            <a:lstStyle/>
            <a:p>
              <a:endParaRPr lang="en-US" sz="1800"/>
            </a:p>
          </p:txBody>
        </p:sp>
        <p:sp>
          <p:nvSpPr>
            <p:cNvPr id="104" name="Freeform: Shape 121">
              <a:extLst>
                <a:ext uri="{FF2B5EF4-FFF2-40B4-BE49-F238E27FC236}">
                  <a16:creationId xmlns:a16="http://schemas.microsoft.com/office/drawing/2014/main" id="{2B5A5F04-4F6E-B24D-801B-5039CF7D09BD}"/>
                </a:ext>
              </a:extLst>
            </p:cNvPr>
            <p:cNvSpPr/>
            <p:nvPr/>
          </p:nvSpPr>
          <p:spPr>
            <a:xfrm>
              <a:off x="334679" y="2302481"/>
              <a:ext cx="63207" cy="31592"/>
            </a:xfrm>
            <a:custGeom>
              <a:avLst/>
              <a:gdLst>
                <a:gd name="connsiteX0" fmla="*/ 63208 w 63207"/>
                <a:gd name="connsiteY0" fmla="*/ 31593 h 31592"/>
                <a:gd name="connsiteX1" fmla="*/ 0 w 63207"/>
                <a:gd name="connsiteY1" fmla="*/ 0 h 31592"/>
              </a:gdLst>
              <a:ahLst/>
              <a:cxnLst>
                <a:cxn ang="0">
                  <a:pos x="connsiteX0" y="connsiteY0"/>
                </a:cxn>
                <a:cxn ang="0">
                  <a:pos x="connsiteX1" y="connsiteY1"/>
                </a:cxn>
              </a:cxnLst>
              <a:rect l="l" t="t" r="r" b="b"/>
              <a:pathLst>
                <a:path w="63207" h="31592">
                  <a:moveTo>
                    <a:pt x="63208" y="31593"/>
                  </a:moveTo>
                  <a:lnTo>
                    <a:pt x="0" y="0"/>
                  </a:lnTo>
                </a:path>
              </a:pathLst>
            </a:custGeom>
            <a:ln w="12700" cap="flat">
              <a:solidFill>
                <a:srgbClr val="F1F2F2"/>
              </a:solidFill>
              <a:prstDash val="solid"/>
              <a:round/>
            </a:ln>
          </p:spPr>
          <p:txBody>
            <a:bodyPr rtlCol="0" anchor="ctr"/>
            <a:lstStyle/>
            <a:p>
              <a:endParaRPr lang="en-US" sz="1800"/>
            </a:p>
          </p:txBody>
        </p:sp>
        <p:sp>
          <p:nvSpPr>
            <p:cNvPr id="105" name="Freeform: Shape 122">
              <a:extLst>
                <a:ext uri="{FF2B5EF4-FFF2-40B4-BE49-F238E27FC236}">
                  <a16:creationId xmlns:a16="http://schemas.microsoft.com/office/drawing/2014/main" id="{601441DA-A63A-1D4C-A1E0-9DE32D7D131B}"/>
                </a:ext>
              </a:extLst>
            </p:cNvPr>
            <p:cNvSpPr/>
            <p:nvPr/>
          </p:nvSpPr>
          <p:spPr>
            <a:xfrm>
              <a:off x="220928" y="2325798"/>
              <a:ext cx="61813" cy="33558"/>
            </a:xfrm>
            <a:custGeom>
              <a:avLst/>
              <a:gdLst>
                <a:gd name="connsiteX0" fmla="*/ 0 w 61813"/>
                <a:gd name="connsiteY0" fmla="*/ 33558 h 33558"/>
                <a:gd name="connsiteX1" fmla="*/ 61813 w 61813"/>
                <a:gd name="connsiteY1" fmla="*/ 0 h 33558"/>
              </a:gdLst>
              <a:ahLst/>
              <a:cxnLst>
                <a:cxn ang="0">
                  <a:pos x="connsiteX0" y="connsiteY0"/>
                </a:cxn>
                <a:cxn ang="0">
                  <a:pos x="connsiteX1" y="connsiteY1"/>
                </a:cxn>
              </a:cxnLst>
              <a:rect l="l" t="t" r="r" b="b"/>
              <a:pathLst>
                <a:path w="61813" h="33558">
                  <a:moveTo>
                    <a:pt x="0" y="33558"/>
                  </a:moveTo>
                  <a:lnTo>
                    <a:pt x="61813" y="0"/>
                  </a:lnTo>
                </a:path>
              </a:pathLst>
            </a:custGeom>
            <a:ln w="12700" cap="flat">
              <a:solidFill>
                <a:srgbClr val="F1F2F2"/>
              </a:solidFill>
              <a:prstDash val="solid"/>
              <a:round/>
            </a:ln>
          </p:spPr>
          <p:txBody>
            <a:bodyPr rtlCol="0" anchor="ctr"/>
            <a:lstStyle/>
            <a:p>
              <a:endParaRPr lang="en-US" sz="1800"/>
            </a:p>
          </p:txBody>
        </p:sp>
        <p:sp>
          <p:nvSpPr>
            <p:cNvPr id="106" name="Freeform: Shape 123">
              <a:extLst>
                <a:ext uri="{FF2B5EF4-FFF2-40B4-BE49-F238E27FC236}">
                  <a16:creationId xmlns:a16="http://schemas.microsoft.com/office/drawing/2014/main" id="{DB57256E-C40C-6742-8590-50E43974A5FF}"/>
                </a:ext>
              </a:extLst>
            </p:cNvPr>
            <p:cNvSpPr/>
            <p:nvPr/>
          </p:nvSpPr>
          <p:spPr>
            <a:xfrm>
              <a:off x="208286" y="2302481"/>
              <a:ext cx="63207" cy="31592"/>
            </a:xfrm>
            <a:custGeom>
              <a:avLst/>
              <a:gdLst>
                <a:gd name="connsiteX0" fmla="*/ 0 w 63207"/>
                <a:gd name="connsiteY0" fmla="*/ 31593 h 31592"/>
                <a:gd name="connsiteX1" fmla="*/ 63208 w 63207"/>
                <a:gd name="connsiteY1" fmla="*/ 0 h 31592"/>
              </a:gdLst>
              <a:ahLst/>
              <a:cxnLst>
                <a:cxn ang="0">
                  <a:pos x="connsiteX0" y="connsiteY0"/>
                </a:cxn>
                <a:cxn ang="0">
                  <a:pos x="connsiteX1" y="connsiteY1"/>
                </a:cxn>
              </a:cxnLst>
              <a:rect l="l" t="t" r="r" b="b"/>
              <a:pathLst>
                <a:path w="63207" h="31592">
                  <a:moveTo>
                    <a:pt x="0" y="31593"/>
                  </a:moveTo>
                  <a:lnTo>
                    <a:pt x="63208" y="0"/>
                  </a:lnTo>
                </a:path>
              </a:pathLst>
            </a:custGeom>
            <a:ln w="12700" cap="flat">
              <a:solidFill>
                <a:srgbClr val="F1F2F2"/>
              </a:solidFill>
              <a:prstDash val="solid"/>
              <a:round/>
            </a:ln>
          </p:spPr>
          <p:txBody>
            <a:bodyPr rtlCol="0" anchor="ctr"/>
            <a:lstStyle/>
            <a:p>
              <a:endParaRPr lang="en-US" sz="1800"/>
            </a:p>
          </p:txBody>
        </p:sp>
        <p:sp>
          <p:nvSpPr>
            <p:cNvPr id="107" name="Freeform: Shape 124">
              <a:extLst>
                <a:ext uri="{FF2B5EF4-FFF2-40B4-BE49-F238E27FC236}">
                  <a16:creationId xmlns:a16="http://schemas.microsoft.com/office/drawing/2014/main" id="{C8BD8AA7-48DD-AC45-B92E-1008EC866544}"/>
                </a:ext>
              </a:extLst>
            </p:cNvPr>
            <p:cNvSpPr/>
            <p:nvPr/>
          </p:nvSpPr>
          <p:spPr>
            <a:xfrm>
              <a:off x="324483" y="2498391"/>
              <a:ext cx="60761" cy="33558"/>
            </a:xfrm>
            <a:custGeom>
              <a:avLst/>
              <a:gdLst>
                <a:gd name="connsiteX0" fmla="*/ 60762 w 60761"/>
                <a:gd name="connsiteY0" fmla="*/ 0 h 33558"/>
                <a:gd name="connsiteX1" fmla="*/ 0 w 60761"/>
                <a:gd name="connsiteY1" fmla="*/ 33558 h 33558"/>
              </a:gdLst>
              <a:ahLst/>
              <a:cxnLst>
                <a:cxn ang="0">
                  <a:pos x="connsiteX0" y="connsiteY0"/>
                </a:cxn>
                <a:cxn ang="0">
                  <a:pos x="connsiteX1" y="connsiteY1"/>
                </a:cxn>
              </a:cxnLst>
              <a:rect l="l" t="t" r="r" b="b"/>
              <a:pathLst>
                <a:path w="60761" h="33558">
                  <a:moveTo>
                    <a:pt x="60762" y="0"/>
                  </a:moveTo>
                  <a:lnTo>
                    <a:pt x="0" y="33558"/>
                  </a:lnTo>
                </a:path>
              </a:pathLst>
            </a:custGeom>
            <a:ln w="12700" cap="flat">
              <a:solidFill>
                <a:srgbClr val="F1F2F2"/>
              </a:solidFill>
              <a:prstDash val="solid"/>
              <a:round/>
            </a:ln>
          </p:spPr>
          <p:txBody>
            <a:bodyPr rtlCol="0" anchor="ctr"/>
            <a:lstStyle/>
            <a:p>
              <a:endParaRPr lang="en-US" sz="1800"/>
            </a:p>
          </p:txBody>
        </p:sp>
        <p:sp>
          <p:nvSpPr>
            <p:cNvPr id="108" name="Freeform: Shape 125">
              <a:extLst>
                <a:ext uri="{FF2B5EF4-FFF2-40B4-BE49-F238E27FC236}">
                  <a16:creationId xmlns:a16="http://schemas.microsoft.com/office/drawing/2014/main" id="{FF638249-F1D9-A343-8473-E6D701AC27BE}"/>
                </a:ext>
              </a:extLst>
            </p:cNvPr>
            <p:cNvSpPr/>
            <p:nvPr/>
          </p:nvSpPr>
          <p:spPr>
            <a:xfrm>
              <a:off x="334679" y="2523674"/>
              <a:ext cx="63207" cy="31592"/>
            </a:xfrm>
            <a:custGeom>
              <a:avLst/>
              <a:gdLst>
                <a:gd name="connsiteX0" fmla="*/ 63208 w 63207"/>
                <a:gd name="connsiteY0" fmla="*/ 0 h 31592"/>
                <a:gd name="connsiteX1" fmla="*/ 0 w 63207"/>
                <a:gd name="connsiteY1" fmla="*/ 31593 h 31592"/>
              </a:gdLst>
              <a:ahLst/>
              <a:cxnLst>
                <a:cxn ang="0">
                  <a:pos x="connsiteX0" y="connsiteY0"/>
                </a:cxn>
                <a:cxn ang="0">
                  <a:pos x="connsiteX1" y="connsiteY1"/>
                </a:cxn>
              </a:cxnLst>
              <a:rect l="l" t="t" r="r" b="b"/>
              <a:pathLst>
                <a:path w="63207" h="31592">
                  <a:moveTo>
                    <a:pt x="63208" y="0"/>
                  </a:moveTo>
                  <a:lnTo>
                    <a:pt x="0" y="31593"/>
                  </a:lnTo>
                </a:path>
              </a:pathLst>
            </a:custGeom>
            <a:ln w="12700" cap="flat">
              <a:solidFill>
                <a:srgbClr val="F1F2F2"/>
              </a:solidFill>
              <a:prstDash val="solid"/>
              <a:round/>
            </a:ln>
          </p:spPr>
          <p:txBody>
            <a:bodyPr rtlCol="0" anchor="ctr"/>
            <a:lstStyle/>
            <a:p>
              <a:endParaRPr lang="en-US" sz="1800"/>
            </a:p>
          </p:txBody>
        </p:sp>
        <p:sp>
          <p:nvSpPr>
            <p:cNvPr id="109" name="Freeform: Shape 126">
              <a:extLst>
                <a:ext uri="{FF2B5EF4-FFF2-40B4-BE49-F238E27FC236}">
                  <a16:creationId xmlns:a16="http://schemas.microsoft.com/office/drawing/2014/main" id="{E5F6D2AC-790C-8446-B786-52C216222281}"/>
                </a:ext>
              </a:extLst>
            </p:cNvPr>
            <p:cNvSpPr/>
            <p:nvPr/>
          </p:nvSpPr>
          <p:spPr>
            <a:xfrm>
              <a:off x="220928" y="2498391"/>
              <a:ext cx="60236" cy="32506"/>
            </a:xfrm>
            <a:custGeom>
              <a:avLst/>
              <a:gdLst>
                <a:gd name="connsiteX0" fmla="*/ 0 w 60236"/>
                <a:gd name="connsiteY0" fmla="*/ 0 h 32506"/>
                <a:gd name="connsiteX1" fmla="*/ 60236 w 60236"/>
                <a:gd name="connsiteY1" fmla="*/ 32507 h 32506"/>
              </a:gdLst>
              <a:ahLst/>
              <a:cxnLst>
                <a:cxn ang="0">
                  <a:pos x="connsiteX0" y="connsiteY0"/>
                </a:cxn>
                <a:cxn ang="0">
                  <a:pos x="connsiteX1" y="connsiteY1"/>
                </a:cxn>
              </a:cxnLst>
              <a:rect l="l" t="t" r="r" b="b"/>
              <a:pathLst>
                <a:path w="60236" h="32506">
                  <a:moveTo>
                    <a:pt x="0" y="0"/>
                  </a:moveTo>
                  <a:lnTo>
                    <a:pt x="60236" y="32507"/>
                  </a:lnTo>
                </a:path>
              </a:pathLst>
            </a:custGeom>
            <a:ln w="12700" cap="flat">
              <a:solidFill>
                <a:srgbClr val="F1F2F2"/>
              </a:solidFill>
              <a:prstDash val="solid"/>
              <a:round/>
            </a:ln>
          </p:spPr>
          <p:txBody>
            <a:bodyPr rtlCol="0" anchor="ctr"/>
            <a:lstStyle/>
            <a:p>
              <a:endParaRPr lang="en-US" sz="1800"/>
            </a:p>
          </p:txBody>
        </p:sp>
        <p:sp>
          <p:nvSpPr>
            <p:cNvPr id="110" name="Freeform: Shape 127">
              <a:extLst>
                <a:ext uri="{FF2B5EF4-FFF2-40B4-BE49-F238E27FC236}">
                  <a16:creationId xmlns:a16="http://schemas.microsoft.com/office/drawing/2014/main" id="{E0177083-E49C-D84A-97F2-5364674B4629}"/>
                </a:ext>
              </a:extLst>
            </p:cNvPr>
            <p:cNvSpPr/>
            <p:nvPr/>
          </p:nvSpPr>
          <p:spPr>
            <a:xfrm>
              <a:off x="208286" y="2523674"/>
              <a:ext cx="63207" cy="31592"/>
            </a:xfrm>
            <a:custGeom>
              <a:avLst/>
              <a:gdLst>
                <a:gd name="connsiteX0" fmla="*/ 0 w 63207"/>
                <a:gd name="connsiteY0" fmla="*/ 0 h 31592"/>
                <a:gd name="connsiteX1" fmla="*/ 63208 w 63207"/>
                <a:gd name="connsiteY1" fmla="*/ 31593 h 31592"/>
              </a:gdLst>
              <a:ahLst/>
              <a:cxnLst>
                <a:cxn ang="0">
                  <a:pos x="connsiteX0" y="connsiteY0"/>
                </a:cxn>
                <a:cxn ang="0">
                  <a:pos x="connsiteX1" y="connsiteY1"/>
                </a:cxn>
              </a:cxnLst>
              <a:rect l="l" t="t" r="r" b="b"/>
              <a:pathLst>
                <a:path w="63207" h="31592">
                  <a:moveTo>
                    <a:pt x="0" y="0"/>
                  </a:moveTo>
                  <a:lnTo>
                    <a:pt x="63208" y="31593"/>
                  </a:lnTo>
                </a:path>
              </a:pathLst>
            </a:custGeom>
            <a:ln w="12700" cap="flat">
              <a:solidFill>
                <a:srgbClr val="F1F2F2"/>
              </a:solidFill>
              <a:prstDash val="solid"/>
              <a:round/>
            </a:ln>
          </p:spPr>
          <p:txBody>
            <a:bodyPr rtlCol="0" anchor="ctr"/>
            <a:lstStyle/>
            <a:p>
              <a:endParaRPr lang="en-US" sz="1800"/>
            </a:p>
          </p:txBody>
        </p:sp>
        <p:sp>
          <p:nvSpPr>
            <p:cNvPr id="111" name="Freeform: Shape 128">
              <a:extLst>
                <a:ext uri="{FF2B5EF4-FFF2-40B4-BE49-F238E27FC236}">
                  <a16:creationId xmlns:a16="http://schemas.microsoft.com/office/drawing/2014/main" id="{D886DB95-BADD-9E46-ACB6-DE894A22D2C7}"/>
                </a:ext>
              </a:extLst>
            </p:cNvPr>
            <p:cNvSpPr/>
            <p:nvPr/>
          </p:nvSpPr>
          <p:spPr>
            <a:xfrm>
              <a:off x="303087" y="2586882"/>
              <a:ext cx="2286" cy="37924"/>
            </a:xfrm>
            <a:custGeom>
              <a:avLst/>
              <a:gdLst>
                <a:gd name="connsiteX0" fmla="*/ 0 w 2286"/>
                <a:gd name="connsiteY0" fmla="*/ 0 h 37924"/>
                <a:gd name="connsiteX1" fmla="*/ 0 w 2286"/>
                <a:gd name="connsiteY1" fmla="*/ 37925 h 37924"/>
              </a:gdLst>
              <a:ahLst/>
              <a:cxnLst>
                <a:cxn ang="0">
                  <a:pos x="connsiteX0" y="connsiteY0"/>
                </a:cxn>
                <a:cxn ang="0">
                  <a:pos x="connsiteX1" y="connsiteY1"/>
                </a:cxn>
              </a:cxnLst>
              <a:rect l="l" t="t" r="r" b="b"/>
              <a:pathLst>
                <a:path w="2286" h="37924">
                  <a:moveTo>
                    <a:pt x="0" y="0"/>
                  </a:moveTo>
                  <a:lnTo>
                    <a:pt x="0" y="37925"/>
                  </a:lnTo>
                </a:path>
              </a:pathLst>
            </a:custGeom>
            <a:ln w="12700" cap="flat">
              <a:solidFill>
                <a:srgbClr val="F1F2F2"/>
              </a:solidFill>
              <a:prstDash val="solid"/>
              <a:round/>
            </a:ln>
          </p:spPr>
          <p:txBody>
            <a:bodyPr rtlCol="0" anchor="ctr"/>
            <a:lstStyle/>
            <a:p>
              <a:endParaRPr lang="en-US" sz="1800"/>
            </a:p>
          </p:txBody>
        </p:sp>
        <p:sp>
          <p:nvSpPr>
            <p:cNvPr id="112" name="Freeform: Shape 129">
              <a:extLst>
                <a:ext uri="{FF2B5EF4-FFF2-40B4-BE49-F238E27FC236}">
                  <a16:creationId xmlns:a16="http://schemas.microsoft.com/office/drawing/2014/main" id="{D6A85A0F-D30E-1A43-B016-995AB937FF53}"/>
                </a:ext>
              </a:extLst>
            </p:cNvPr>
            <p:cNvSpPr/>
            <p:nvPr/>
          </p:nvSpPr>
          <p:spPr>
            <a:xfrm>
              <a:off x="303087" y="2232940"/>
              <a:ext cx="2286" cy="35958"/>
            </a:xfrm>
            <a:custGeom>
              <a:avLst/>
              <a:gdLst>
                <a:gd name="connsiteX0" fmla="*/ 0 w 2286"/>
                <a:gd name="connsiteY0" fmla="*/ 35959 h 35958"/>
                <a:gd name="connsiteX1" fmla="*/ 0 w 2286"/>
                <a:gd name="connsiteY1" fmla="*/ 0 h 35958"/>
              </a:gdLst>
              <a:ahLst/>
              <a:cxnLst>
                <a:cxn ang="0">
                  <a:pos x="connsiteX0" y="connsiteY0"/>
                </a:cxn>
                <a:cxn ang="0">
                  <a:pos x="connsiteX1" y="connsiteY1"/>
                </a:cxn>
              </a:cxnLst>
              <a:rect l="l" t="t" r="r" b="b"/>
              <a:pathLst>
                <a:path w="2286" h="35958">
                  <a:moveTo>
                    <a:pt x="0" y="35959"/>
                  </a:moveTo>
                  <a:lnTo>
                    <a:pt x="0" y="0"/>
                  </a:lnTo>
                </a:path>
              </a:pathLst>
            </a:custGeom>
            <a:ln w="12700" cap="flat">
              <a:solidFill>
                <a:srgbClr val="F1F2F2"/>
              </a:solidFill>
              <a:prstDash val="solid"/>
              <a:round/>
            </a:ln>
          </p:spPr>
          <p:txBody>
            <a:bodyPr rtlCol="0" anchor="ctr"/>
            <a:lstStyle/>
            <a:p>
              <a:endParaRPr lang="en-US" sz="1800"/>
            </a:p>
          </p:txBody>
        </p:sp>
        <p:sp>
          <p:nvSpPr>
            <p:cNvPr id="113" name="Freeform: Shape 130">
              <a:extLst>
                <a:ext uri="{FF2B5EF4-FFF2-40B4-BE49-F238E27FC236}">
                  <a16:creationId xmlns:a16="http://schemas.microsoft.com/office/drawing/2014/main" id="{A852454C-8A78-2940-BC9A-97C38C4ADCAC}"/>
                </a:ext>
              </a:extLst>
            </p:cNvPr>
            <p:cNvSpPr/>
            <p:nvPr/>
          </p:nvSpPr>
          <p:spPr>
            <a:xfrm>
              <a:off x="448453" y="2327741"/>
              <a:ext cx="37924" cy="19362"/>
            </a:xfrm>
            <a:custGeom>
              <a:avLst/>
              <a:gdLst>
                <a:gd name="connsiteX0" fmla="*/ 0 w 37924"/>
                <a:gd name="connsiteY0" fmla="*/ 19362 h 19362"/>
                <a:gd name="connsiteX1" fmla="*/ 37925 w 37924"/>
                <a:gd name="connsiteY1" fmla="*/ 0 h 19362"/>
              </a:gdLst>
              <a:ahLst/>
              <a:cxnLst>
                <a:cxn ang="0">
                  <a:pos x="connsiteX0" y="connsiteY0"/>
                </a:cxn>
                <a:cxn ang="0">
                  <a:pos x="connsiteX1" y="connsiteY1"/>
                </a:cxn>
              </a:cxnLst>
              <a:rect l="l" t="t" r="r" b="b"/>
              <a:pathLst>
                <a:path w="37924" h="19362">
                  <a:moveTo>
                    <a:pt x="0" y="19362"/>
                  </a:moveTo>
                  <a:lnTo>
                    <a:pt x="37925" y="0"/>
                  </a:lnTo>
                </a:path>
              </a:pathLst>
            </a:custGeom>
            <a:ln w="12700" cap="flat">
              <a:solidFill>
                <a:srgbClr val="F1F2F2"/>
              </a:solidFill>
              <a:prstDash val="solid"/>
              <a:round/>
            </a:ln>
          </p:spPr>
          <p:txBody>
            <a:bodyPr rtlCol="0" anchor="ctr"/>
            <a:lstStyle/>
            <a:p>
              <a:endParaRPr lang="en-US" sz="1800"/>
            </a:p>
          </p:txBody>
        </p:sp>
        <p:sp>
          <p:nvSpPr>
            <p:cNvPr id="114" name="Freeform: Shape 131">
              <a:extLst>
                <a:ext uri="{FF2B5EF4-FFF2-40B4-BE49-F238E27FC236}">
                  <a16:creationId xmlns:a16="http://schemas.microsoft.com/office/drawing/2014/main" id="{2AC66483-529F-6A48-BF94-A859F964C978}"/>
                </a:ext>
              </a:extLst>
            </p:cNvPr>
            <p:cNvSpPr/>
            <p:nvPr/>
          </p:nvSpPr>
          <p:spPr>
            <a:xfrm>
              <a:off x="119795" y="2510644"/>
              <a:ext cx="37924" cy="19362"/>
            </a:xfrm>
            <a:custGeom>
              <a:avLst/>
              <a:gdLst>
                <a:gd name="connsiteX0" fmla="*/ 0 w 37924"/>
                <a:gd name="connsiteY0" fmla="*/ 19362 h 19362"/>
                <a:gd name="connsiteX1" fmla="*/ 37925 w 37924"/>
                <a:gd name="connsiteY1" fmla="*/ 0 h 19362"/>
              </a:gdLst>
              <a:ahLst/>
              <a:cxnLst>
                <a:cxn ang="0">
                  <a:pos x="connsiteX0" y="connsiteY0"/>
                </a:cxn>
                <a:cxn ang="0">
                  <a:pos x="connsiteX1" y="connsiteY1"/>
                </a:cxn>
              </a:cxnLst>
              <a:rect l="l" t="t" r="r" b="b"/>
              <a:pathLst>
                <a:path w="37924" h="19362">
                  <a:moveTo>
                    <a:pt x="0" y="19362"/>
                  </a:moveTo>
                  <a:lnTo>
                    <a:pt x="37925" y="0"/>
                  </a:lnTo>
                </a:path>
              </a:pathLst>
            </a:custGeom>
            <a:ln w="12700" cap="flat">
              <a:solidFill>
                <a:srgbClr val="F1F2F2"/>
              </a:solidFill>
              <a:prstDash val="solid"/>
              <a:round/>
            </a:ln>
          </p:spPr>
          <p:txBody>
            <a:bodyPr rtlCol="0" anchor="ctr"/>
            <a:lstStyle/>
            <a:p>
              <a:endParaRPr lang="en-US" sz="1800"/>
            </a:p>
          </p:txBody>
        </p:sp>
        <p:sp>
          <p:nvSpPr>
            <p:cNvPr id="115" name="Freeform: Shape 132">
              <a:extLst>
                <a:ext uri="{FF2B5EF4-FFF2-40B4-BE49-F238E27FC236}">
                  <a16:creationId xmlns:a16="http://schemas.microsoft.com/office/drawing/2014/main" id="{4078EC3D-342F-BD47-8D22-490962750BF9}"/>
                </a:ext>
              </a:extLst>
            </p:cNvPr>
            <p:cNvSpPr/>
            <p:nvPr/>
          </p:nvSpPr>
          <p:spPr>
            <a:xfrm>
              <a:off x="448453" y="2510644"/>
              <a:ext cx="37924" cy="19362"/>
            </a:xfrm>
            <a:custGeom>
              <a:avLst/>
              <a:gdLst>
                <a:gd name="connsiteX0" fmla="*/ 0 w 37924"/>
                <a:gd name="connsiteY0" fmla="*/ 0 h 19362"/>
                <a:gd name="connsiteX1" fmla="*/ 37925 w 37924"/>
                <a:gd name="connsiteY1" fmla="*/ 19362 h 19362"/>
              </a:gdLst>
              <a:ahLst/>
              <a:cxnLst>
                <a:cxn ang="0">
                  <a:pos x="connsiteX0" y="connsiteY0"/>
                </a:cxn>
                <a:cxn ang="0">
                  <a:pos x="connsiteX1" y="connsiteY1"/>
                </a:cxn>
              </a:cxnLst>
              <a:rect l="l" t="t" r="r" b="b"/>
              <a:pathLst>
                <a:path w="37924" h="19362">
                  <a:moveTo>
                    <a:pt x="0" y="0"/>
                  </a:moveTo>
                  <a:lnTo>
                    <a:pt x="37925" y="19362"/>
                  </a:lnTo>
                </a:path>
              </a:pathLst>
            </a:custGeom>
            <a:ln w="12700" cap="flat">
              <a:solidFill>
                <a:srgbClr val="F1F2F2"/>
              </a:solidFill>
              <a:prstDash val="solid"/>
              <a:round/>
            </a:ln>
          </p:spPr>
          <p:txBody>
            <a:bodyPr rtlCol="0" anchor="ctr"/>
            <a:lstStyle/>
            <a:p>
              <a:endParaRPr lang="en-US" sz="1800"/>
            </a:p>
          </p:txBody>
        </p:sp>
        <p:sp>
          <p:nvSpPr>
            <p:cNvPr id="116" name="Freeform: Shape 133">
              <a:extLst>
                <a:ext uri="{FF2B5EF4-FFF2-40B4-BE49-F238E27FC236}">
                  <a16:creationId xmlns:a16="http://schemas.microsoft.com/office/drawing/2014/main" id="{2C2E20C3-7215-6F42-A544-4434DDB6D14B}"/>
                </a:ext>
              </a:extLst>
            </p:cNvPr>
            <p:cNvSpPr/>
            <p:nvPr/>
          </p:nvSpPr>
          <p:spPr>
            <a:xfrm>
              <a:off x="119795" y="2327741"/>
              <a:ext cx="37924" cy="19362"/>
            </a:xfrm>
            <a:custGeom>
              <a:avLst/>
              <a:gdLst>
                <a:gd name="connsiteX0" fmla="*/ 0 w 37924"/>
                <a:gd name="connsiteY0" fmla="*/ 0 h 19362"/>
                <a:gd name="connsiteX1" fmla="*/ 37925 w 37924"/>
                <a:gd name="connsiteY1" fmla="*/ 19362 h 19362"/>
              </a:gdLst>
              <a:ahLst/>
              <a:cxnLst>
                <a:cxn ang="0">
                  <a:pos x="connsiteX0" y="connsiteY0"/>
                </a:cxn>
                <a:cxn ang="0">
                  <a:pos x="connsiteX1" y="connsiteY1"/>
                </a:cxn>
              </a:cxnLst>
              <a:rect l="l" t="t" r="r" b="b"/>
              <a:pathLst>
                <a:path w="37924" h="19362">
                  <a:moveTo>
                    <a:pt x="0" y="0"/>
                  </a:moveTo>
                  <a:lnTo>
                    <a:pt x="37925" y="19362"/>
                  </a:lnTo>
                </a:path>
              </a:pathLst>
            </a:custGeom>
            <a:ln w="12700" cap="flat">
              <a:solidFill>
                <a:srgbClr val="F1F2F2"/>
              </a:solidFill>
              <a:prstDash val="solid"/>
              <a:round/>
            </a:ln>
          </p:spPr>
          <p:txBody>
            <a:bodyPr rtlCol="0" anchor="ctr"/>
            <a:lstStyle/>
            <a:p>
              <a:endParaRPr lang="en-US" sz="1800"/>
            </a:p>
          </p:txBody>
        </p:sp>
        <p:sp>
          <p:nvSpPr>
            <p:cNvPr id="117" name="Freeform: Shape 134">
              <a:extLst>
                <a:ext uri="{FF2B5EF4-FFF2-40B4-BE49-F238E27FC236}">
                  <a16:creationId xmlns:a16="http://schemas.microsoft.com/office/drawing/2014/main" id="{1205D921-A92C-B048-B2DF-32F2CB85212B}"/>
                </a:ext>
              </a:extLst>
            </p:cNvPr>
            <p:cNvSpPr/>
            <p:nvPr/>
          </p:nvSpPr>
          <p:spPr>
            <a:xfrm>
              <a:off x="271494" y="2270888"/>
              <a:ext cx="63185" cy="63185"/>
            </a:xfrm>
            <a:custGeom>
              <a:avLst/>
              <a:gdLst>
                <a:gd name="connsiteX0" fmla="*/ 63185 w 63185"/>
                <a:gd name="connsiteY0" fmla="*/ 31593 h 63185"/>
                <a:gd name="connsiteX1" fmla="*/ 31593 w 63185"/>
                <a:gd name="connsiteY1" fmla="*/ 63185 h 63185"/>
                <a:gd name="connsiteX2" fmla="*/ 0 w 63185"/>
                <a:gd name="connsiteY2" fmla="*/ 31593 h 63185"/>
                <a:gd name="connsiteX3" fmla="*/ 31593 w 63185"/>
                <a:gd name="connsiteY3" fmla="*/ 0 h 63185"/>
                <a:gd name="connsiteX4" fmla="*/ 63185 w 63185"/>
                <a:gd name="connsiteY4" fmla="*/ 31593 h 63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185" h="63185">
                  <a:moveTo>
                    <a:pt x="63185" y="31593"/>
                  </a:moveTo>
                  <a:cubicBezTo>
                    <a:pt x="63185" y="49041"/>
                    <a:pt x="49041" y="63185"/>
                    <a:pt x="31593" y="63185"/>
                  </a:cubicBezTo>
                  <a:cubicBezTo>
                    <a:pt x="14144" y="63185"/>
                    <a:pt x="0" y="49041"/>
                    <a:pt x="0" y="31593"/>
                  </a:cubicBezTo>
                  <a:cubicBezTo>
                    <a:pt x="0" y="14144"/>
                    <a:pt x="14144" y="0"/>
                    <a:pt x="31593" y="0"/>
                  </a:cubicBezTo>
                  <a:cubicBezTo>
                    <a:pt x="49041" y="0"/>
                    <a:pt x="63185" y="14144"/>
                    <a:pt x="63185" y="31593"/>
                  </a:cubicBezTo>
                  <a:close/>
                </a:path>
              </a:pathLst>
            </a:custGeom>
            <a:noFill/>
            <a:ln w="12700" cap="flat">
              <a:solidFill>
                <a:srgbClr val="F1F2F2"/>
              </a:solidFill>
              <a:prstDash val="solid"/>
              <a:round/>
            </a:ln>
          </p:spPr>
          <p:txBody>
            <a:bodyPr rtlCol="0" anchor="ctr"/>
            <a:lstStyle/>
            <a:p>
              <a:endParaRPr lang="en-US" sz="1800"/>
            </a:p>
          </p:txBody>
        </p:sp>
        <p:sp>
          <p:nvSpPr>
            <p:cNvPr id="118" name="Freeform: Shape 135">
              <a:extLst>
                <a:ext uri="{FF2B5EF4-FFF2-40B4-BE49-F238E27FC236}">
                  <a16:creationId xmlns:a16="http://schemas.microsoft.com/office/drawing/2014/main" id="{BBD6E85D-09AD-0B45-A474-1854618F32C7}"/>
                </a:ext>
              </a:extLst>
            </p:cNvPr>
            <p:cNvSpPr/>
            <p:nvPr/>
          </p:nvSpPr>
          <p:spPr>
            <a:xfrm>
              <a:off x="385245" y="2327764"/>
              <a:ext cx="63185" cy="63185"/>
            </a:xfrm>
            <a:custGeom>
              <a:avLst/>
              <a:gdLst>
                <a:gd name="connsiteX0" fmla="*/ 63185 w 63185"/>
                <a:gd name="connsiteY0" fmla="*/ 31593 h 63185"/>
                <a:gd name="connsiteX1" fmla="*/ 31593 w 63185"/>
                <a:gd name="connsiteY1" fmla="*/ 63185 h 63185"/>
                <a:gd name="connsiteX2" fmla="*/ 0 w 63185"/>
                <a:gd name="connsiteY2" fmla="*/ 31593 h 63185"/>
                <a:gd name="connsiteX3" fmla="*/ 31593 w 63185"/>
                <a:gd name="connsiteY3" fmla="*/ 0 h 63185"/>
                <a:gd name="connsiteX4" fmla="*/ 63185 w 63185"/>
                <a:gd name="connsiteY4" fmla="*/ 31593 h 63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185" h="63185">
                  <a:moveTo>
                    <a:pt x="63185" y="31593"/>
                  </a:moveTo>
                  <a:cubicBezTo>
                    <a:pt x="63185" y="49041"/>
                    <a:pt x="49041" y="63185"/>
                    <a:pt x="31593" y="63185"/>
                  </a:cubicBezTo>
                  <a:cubicBezTo>
                    <a:pt x="14144" y="63185"/>
                    <a:pt x="0" y="49041"/>
                    <a:pt x="0" y="31593"/>
                  </a:cubicBezTo>
                  <a:cubicBezTo>
                    <a:pt x="0" y="14144"/>
                    <a:pt x="14144" y="0"/>
                    <a:pt x="31593" y="0"/>
                  </a:cubicBezTo>
                  <a:cubicBezTo>
                    <a:pt x="49041" y="0"/>
                    <a:pt x="63185" y="14144"/>
                    <a:pt x="63185" y="31593"/>
                  </a:cubicBezTo>
                  <a:close/>
                </a:path>
              </a:pathLst>
            </a:custGeom>
            <a:noFill/>
            <a:ln w="12700" cap="flat">
              <a:solidFill>
                <a:srgbClr val="F1F2F2"/>
              </a:solidFill>
              <a:prstDash val="solid"/>
              <a:round/>
            </a:ln>
          </p:spPr>
          <p:txBody>
            <a:bodyPr rtlCol="0" anchor="ctr"/>
            <a:lstStyle/>
            <a:p>
              <a:endParaRPr lang="en-US" sz="1800"/>
            </a:p>
          </p:txBody>
        </p:sp>
        <p:sp>
          <p:nvSpPr>
            <p:cNvPr id="119" name="Freeform: Shape 136">
              <a:extLst>
                <a:ext uri="{FF2B5EF4-FFF2-40B4-BE49-F238E27FC236}">
                  <a16:creationId xmlns:a16="http://schemas.microsoft.com/office/drawing/2014/main" id="{565945B7-D251-1E4F-85A2-E8D550FF02C5}"/>
                </a:ext>
              </a:extLst>
            </p:cNvPr>
            <p:cNvSpPr/>
            <p:nvPr/>
          </p:nvSpPr>
          <p:spPr>
            <a:xfrm>
              <a:off x="385245" y="2466798"/>
              <a:ext cx="63185" cy="63185"/>
            </a:xfrm>
            <a:custGeom>
              <a:avLst/>
              <a:gdLst>
                <a:gd name="connsiteX0" fmla="*/ 63185 w 63185"/>
                <a:gd name="connsiteY0" fmla="*/ 31593 h 63185"/>
                <a:gd name="connsiteX1" fmla="*/ 31593 w 63185"/>
                <a:gd name="connsiteY1" fmla="*/ 63185 h 63185"/>
                <a:gd name="connsiteX2" fmla="*/ 0 w 63185"/>
                <a:gd name="connsiteY2" fmla="*/ 31593 h 63185"/>
                <a:gd name="connsiteX3" fmla="*/ 31593 w 63185"/>
                <a:gd name="connsiteY3" fmla="*/ 0 h 63185"/>
                <a:gd name="connsiteX4" fmla="*/ 63185 w 63185"/>
                <a:gd name="connsiteY4" fmla="*/ 31593 h 63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185" h="63185">
                  <a:moveTo>
                    <a:pt x="63185" y="31593"/>
                  </a:moveTo>
                  <a:cubicBezTo>
                    <a:pt x="63185" y="49041"/>
                    <a:pt x="49041" y="63185"/>
                    <a:pt x="31593" y="63185"/>
                  </a:cubicBezTo>
                  <a:cubicBezTo>
                    <a:pt x="14144" y="63185"/>
                    <a:pt x="0" y="49041"/>
                    <a:pt x="0" y="31593"/>
                  </a:cubicBezTo>
                  <a:cubicBezTo>
                    <a:pt x="0" y="14144"/>
                    <a:pt x="14144" y="0"/>
                    <a:pt x="31593" y="0"/>
                  </a:cubicBezTo>
                  <a:cubicBezTo>
                    <a:pt x="49041" y="0"/>
                    <a:pt x="63185" y="14144"/>
                    <a:pt x="63185" y="31593"/>
                  </a:cubicBezTo>
                  <a:close/>
                </a:path>
              </a:pathLst>
            </a:custGeom>
            <a:noFill/>
            <a:ln w="12700" cap="flat">
              <a:solidFill>
                <a:srgbClr val="F1F2F2"/>
              </a:solidFill>
              <a:prstDash val="solid"/>
              <a:round/>
            </a:ln>
          </p:spPr>
          <p:txBody>
            <a:bodyPr rtlCol="0" anchor="ctr"/>
            <a:lstStyle/>
            <a:p>
              <a:endParaRPr lang="en-US" sz="1800"/>
            </a:p>
          </p:txBody>
        </p:sp>
        <p:sp>
          <p:nvSpPr>
            <p:cNvPr id="120" name="Freeform: Shape 137">
              <a:extLst>
                <a:ext uri="{FF2B5EF4-FFF2-40B4-BE49-F238E27FC236}">
                  <a16:creationId xmlns:a16="http://schemas.microsoft.com/office/drawing/2014/main" id="{5E91F1FE-389B-EE47-ABA9-E31FF4373865}"/>
                </a:ext>
              </a:extLst>
            </p:cNvPr>
            <p:cNvSpPr/>
            <p:nvPr/>
          </p:nvSpPr>
          <p:spPr>
            <a:xfrm>
              <a:off x="157743" y="2327764"/>
              <a:ext cx="63185" cy="63185"/>
            </a:xfrm>
            <a:custGeom>
              <a:avLst/>
              <a:gdLst>
                <a:gd name="connsiteX0" fmla="*/ 63185 w 63185"/>
                <a:gd name="connsiteY0" fmla="*/ 31593 h 63185"/>
                <a:gd name="connsiteX1" fmla="*/ 31593 w 63185"/>
                <a:gd name="connsiteY1" fmla="*/ 63185 h 63185"/>
                <a:gd name="connsiteX2" fmla="*/ 0 w 63185"/>
                <a:gd name="connsiteY2" fmla="*/ 31593 h 63185"/>
                <a:gd name="connsiteX3" fmla="*/ 31593 w 63185"/>
                <a:gd name="connsiteY3" fmla="*/ 0 h 63185"/>
                <a:gd name="connsiteX4" fmla="*/ 63185 w 63185"/>
                <a:gd name="connsiteY4" fmla="*/ 31593 h 63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185" h="63185">
                  <a:moveTo>
                    <a:pt x="63185" y="31593"/>
                  </a:moveTo>
                  <a:cubicBezTo>
                    <a:pt x="63185" y="49041"/>
                    <a:pt x="49041" y="63185"/>
                    <a:pt x="31593" y="63185"/>
                  </a:cubicBezTo>
                  <a:cubicBezTo>
                    <a:pt x="14144" y="63185"/>
                    <a:pt x="0" y="49041"/>
                    <a:pt x="0" y="31593"/>
                  </a:cubicBezTo>
                  <a:cubicBezTo>
                    <a:pt x="0" y="14144"/>
                    <a:pt x="14144" y="0"/>
                    <a:pt x="31593" y="0"/>
                  </a:cubicBezTo>
                  <a:cubicBezTo>
                    <a:pt x="49041" y="0"/>
                    <a:pt x="63185" y="14144"/>
                    <a:pt x="63185" y="31593"/>
                  </a:cubicBezTo>
                  <a:close/>
                </a:path>
              </a:pathLst>
            </a:custGeom>
            <a:noFill/>
            <a:ln w="12700" cap="flat">
              <a:solidFill>
                <a:srgbClr val="F1F2F2"/>
              </a:solidFill>
              <a:prstDash val="solid"/>
              <a:round/>
            </a:ln>
          </p:spPr>
          <p:txBody>
            <a:bodyPr rtlCol="0" anchor="ctr"/>
            <a:lstStyle/>
            <a:p>
              <a:endParaRPr lang="en-US" sz="1800"/>
            </a:p>
          </p:txBody>
        </p:sp>
        <p:sp>
          <p:nvSpPr>
            <p:cNvPr id="121" name="Freeform: Shape 138">
              <a:extLst>
                <a:ext uri="{FF2B5EF4-FFF2-40B4-BE49-F238E27FC236}">
                  <a16:creationId xmlns:a16="http://schemas.microsoft.com/office/drawing/2014/main" id="{9E217296-77FD-334C-B75D-BB283EF4A02C}"/>
                </a:ext>
              </a:extLst>
            </p:cNvPr>
            <p:cNvSpPr/>
            <p:nvPr/>
          </p:nvSpPr>
          <p:spPr>
            <a:xfrm>
              <a:off x="157743" y="2466798"/>
              <a:ext cx="63185" cy="63185"/>
            </a:xfrm>
            <a:custGeom>
              <a:avLst/>
              <a:gdLst>
                <a:gd name="connsiteX0" fmla="*/ 63185 w 63185"/>
                <a:gd name="connsiteY0" fmla="*/ 31593 h 63185"/>
                <a:gd name="connsiteX1" fmla="*/ 31593 w 63185"/>
                <a:gd name="connsiteY1" fmla="*/ 63185 h 63185"/>
                <a:gd name="connsiteX2" fmla="*/ 0 w 63185"/>
                <a:gd name="connsiteY2" fmla="*/ 31593 h 63185"/>
                <a:gd name="connsiteX3" fmla="*/ 31593 w 63185"/>
                <a:gd name="connsiteY3" fmla="*/ 0 h 63185"/>
                <a:gd name="connsiteX4" fmla="*/ 63185 w 63185"/>
                <a:gd name="connsiteY4" fmla="*/ 31593 h 63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185" h="63185">
                  <a:moveTo>
                    <a:pt x="63185" y="31593"/>
                  </a:moveTo>
                  <a:cubicBezTo>
                    <a:pt x="63185" y="49041"/>
                    <a:pt x="49041" y="63185"/>
                    <a:pt x="31593" y="63185"/>
                  </a:cubicBezTo>
                  <a:cubicBezTo>
                    <a:pt x="14144" y="63185"/>
                    <a:pt x="0" y="49041"/>
                    <a:pt x="0" y="31593"/>
                  </a:cubicBezTo>
                  <a:cubicBezTo>
                    <a:pt x="0" y="14144"/>
                    <a:pt x="14144" y="0"/>
                    <a:pt x="31593" y="0"/>
                  </a:cubicBezTo>
                  <a:cubicBezTo>
                    <a:pt x="49041" y="0"/>
                    <a:pt x="63185" y="14144"/>
                    <a:pt x="63185" y="31593"/>
                  </a:cubicBezTo>
                  <a:close/>
                </a:path>
              </a:pathLst>
            </a:custGeom>
            <a:noFill/>
            <a:ln w="12700" cap="flat">
              <a:solidFill>
                <a:srgbClr val="F1F2F2"/>
              </a:solidFill>
              <a:prstDash val="solid"/>
              <a:round/>
            </a:ln>
          </p:spPr>
          <p:txBody>
            <a:bodyPr rtlCol="0" anchor="ctr"/>
            <a:lstStyle/>
            <a:p>
              <a:endParaRPr lang="en-US" sz="1800"/>
            </a:p>
          </p:txBody>
        </p:sp>
        <p:sp>
          <p:nvSpPr>
            <p:cNvPr id="122" name="Freeform: Shape 139">
              <a:extLst>
                <a:ext uri="{FF2B5EF4-FFF2-40B4-BE49-F238E27FC236}">
                  <a16:creationId xmlns:a16="http://schemas.microsoft.com/office/drawing/2014/main" id="{F61FD792-9811-B34E-96EC-7E0152BA5B9C}"/>
                </a:ext>
              </a:extLst>
            </p:cNvPr>
            <p:cNvSpPr/>
            <p:nvPr/>
          </p:nvSpPr>
          <p:spPr>
            <a:xfrm>
              <a:off x="271494" y="2523674"/>
              <a:ext cx="63185" cy="63185"/>
            </a:xfrm>
            <a:custGeom>
              <a:avLst/>
              <a:gdLst>
                <a:gd name="connsiteX0" fmla="*/ 63185 w 63185"/>
                <a:gd name="connsiteY0" fmla="*/ 31593 h 63185"/>
                <a:gd name="connsiteX1" fmla="*/ 31593 w 63185"/>
                <a:gd name="connsiteY1" fmla="*/ 63185 h 63185"/>
                <a:gd name="connsiteX2" fmla="*/ 0 w 63185"/>
                <a:gd name="connsiteY2" fmla="*/ 31593 h 63185"/>
                <a:gd name="connsiteX3" fmla="*/ 31593 w 63185"/>
                <a:gd name="connsiteY3" fmla="*/ 0 h 63185"/>
                <a:gd name="connsiteX4" fmla="*/ 63185 w 63185"/>
                <a:gd name="connsiteY4" fmla="*/ 31593 h 63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185" h="63185">
                  <a:moveTo>
                    <a:pt x="63185" y="31593"/>
                  </a:moveTo>
                  <a:cubicBezTo>
                    <a:pt x="63185" y="49041"/>
                    <a:pt x="49041" y="63185"/>
                    <a:pt x="31593" y="63185"/>
                  </a:cubicBezTo>
                  <a:cubicBezTo>
                    <a:pt x="14144" y="63185"/>
                    <a:pt x="0" y="49041"/>
                    <a:pt x="0" y="31593"/>
                  </a:cubicBezTo>
                  <a:cubicBezTo>
                    <a:pt x="0" y="14144"/>
                    <a:pt x="14144" y="0"/>
                    <a:pt x="31593" y="0"/>
                  </a:cubicBezTo>
                  <a:cubicBezTo>
                    <a:pt x="49041" y="0"/>
                    <a:pt x="63185" y="14144"/>
                    <a:pt x="63185" y="31593"/>
                  </a:cubicBezTo>
                  <a:close/>
                </a:path>
              </a:pathLst>
            </a:custGeom>
            <a:noFill/>
            <a:ln w="12700" cap="flat">
              <a:solidFill>
                <a:srgbClr val="F1F2F2"/>
              </a:solidFill>
              <a:prstDash val="solid"/>
              <a:round/>
            </a:ln>
          </p:spPr>
          <p:txBody>
            <a:bodyPr rtlCol="0" anchor="ctr"/>
            <a:lstStyle/>
            <a:p>
              <a:endParaRPr lang="en-US" sz="1800"/>
            </a:p>
          </p:txBody>
        </p:sp>
        <p:sp>
          <p:nvSpPr>
            <p:cNvPr id="123" name="Freeform: Shape 140">
              <a:extLst>
                <a:ext uri="{FF2B5EF4-FFF2-40B4-BE49-F238E27FC236}">
                  <a16:creationId xmlns:a16="http://schemas.microsoft.com/office/drawing/2014/main" id="{7DFB3215-AA7C-8B42-9E58-165D1E157C03}"/>
                </a:ext>
              </a:extLst>
            </p:cNvPr>
            <p:cNvSpPr/>
            <p:nvPr/>
          </p:nvSpPr>
          <p:spPr>
            <a:xfrm>
              <a:off x="404219" y="2388434"/>
              <a:ext cx="2286" cy="80878"/>
            </a:xfrm>
            <a:custGeom>
              <a:avLst/>
              <a:gdLst>
                <a:gd name="connsiteX0" fmla="*/ 0 w 2286"/>
                <a:gd name="connsiteY0" fmla="*/ 0 h 80878"/>
                <a:gd name="connsiteX1" fmla="*/ 0 w 2286"/>
                <a:gd name="connsiteY1" fmla="*/ 80879 h 80878"/>
              </a:gdLst>
              <a:ahLst/>
              <a:cxnLst>
                <a:cxn ang="0">
                  <a:pos x="connsiteX0" y="connsiteY0"/>
                </a:cxn>
                <a:cxn ang="0">
                  <a:pos x="connsiteX1" y="connsiteY1"/>
                </a:cxn>
              </a:cxnLst>
              <a:rect l="l" t="t" r="r" b="b"/>
              <a:pathLst>
                <a:path w="2286" h="80878">
                  <a:moveTo>
                    <a:pt x="0" y="0"/>
                  </a:moveTo>
                  <a:lnTo>
                    <a:pt x="0" y="80879"/>
                  </a:lnTo>
                </a:path>
              </a:pathLst>
            </a:custGeom>
            <a:ln w="12700" cap="flat">
              <a:solidFill>
                <a:srgbClr val="F1F2F2"/>
              </a:solidFill>
              <a:prstDash val="solid"/>
              <a:round/>
            </a:ln>
          </p:spPr>
          <p:txBody>
            <a:bodyPr rtlCol="0" anchor="ctr"/>
            <a:lstStyle/>
            <a:p>
              <a:endParaRPr lang="en-US" sz="1800"/>
            </a:p>
          </p:txBody>
        </p:sp>
        <p:sp>
          <p:nvSpPr>
            <p:cNvPr id="124" name="Freeform: Shape 141">
              <a:extLst>
                <a:ext uri="{FF2B5EF4-FFF2-40B4-BE49-F238E27FC236}">
                  <a16:creationId xmlns:a16="http://schemas.microsoft.com/office/drawing/2014/main" id="{909F1F76-1A19-C440-8ED2-E770D4440177}"/>
                </a:ext>
              </a:extLst>
            </p:cNvPr>
            <p:cNvSpPr/>
            <p:nvPr/>
          </p:nvSpPr>
          <p:spPr>
            <a:xfrm>
              <a:off x="429479" y="2388937"/>
              <a:ext cx="2286" cy="80901"/>
            </a:xfrm>
            <a:custGeom>
              <a:avLst/>
              <a:gdLst>
                <a:gd name="connsiteX0" fmla="*/ 0 w 2286"/>
                <a:gd name="connsiteY0" fmla="*/ 0 h 80901"/>
                <a:gd name="connsiteX1" fmla="*/ 0 w 2286"/>
                <a:gd name="connsiteY1" fmla="*/ 80902 h 80901"/>
              </a:gdLst>
              <a:ahLst/>
              <a:cxnLst>
                <a:cxn ang="0">
                  <a:pos x="connsiteX0" y="connsiteY0"/>
                </a:cxn>
                <a:cxn ang="0">
                  <a:pos x="connsiteX1" y="connsiteY1"/>
                </a:cxn>
              </a:cxnLst>
              <a:rect l="l" t="t" r="r" b="b"/>
              <a:pathLst>
                <a:path w="2286" h="80901">
                  <a:moveTo>
                    <a:pt x="0" y="0"/>
                  </a:moveTo>
                  <a:lnTo>
                    <a:pt x="0" y="80902"/>
                  </a:lnTo>
                </a:path>
              </a:pathLst>
            </a:custGeom>
            <a:ln w="12700" cap="flat">
              <a:solidFill>
                <a:srgbClr val="F1F2F2"/>
              </a:solidFill>
              <a:prstDash val="solid"/>
              <a:round/>
            </a:ln>
          </p:spPr>
          <p:txBody>
            <a:bodyPr rtlCol="0" anchor="ctr"/>
            <a:lstStyle/>
            <a:p>
              <a:endParaRPr lang="en-US" sz="1800"/>
            </a:p>
          </p:txBody>
        </p:sp>
        <p:sp>
          <p:nvSpPr>
            <p:cNvPr id="125" name="Freeform: Shape 142">
              <a:extLst>
                <a:ext uri="{FF2B5EF4-FFF2-40B4-BE49-F238E27FC236}">
                  <a16:creationId xmlns:a16="http://schemas.microsoft.com/office/drawing/2014/main" id="{0761E611-ADF2-4A4B-A7CE-0C45D7D93BDB}"/>
                </a:ext>
              </a:extLst>
            </p:cNvPr>
            <p:cNvSpPr/>
            <p:nvPr/>
          </p:nvSpPr>
          <p:spPr>
            <a:xfrm>
              <a:off x="174705" y="2386331"/>
              <a:ext cx="2286" cy="83507"/>
            </a:xfrm>
            <a:custGeom>
              <a:avLst/>
              <a:gdLst>
                <a:gd name="connsiteX0" fmla="*/ 0 w 2286"/>
                <a:gd name="connsiteY0" fmla="*/ 0 h 83507"/>
                <a:gd name="connsiteX1" fmla="*/ 0 w 2286"/>
                <a:gd name="connsiteY1" fmla="*/ 83508 h 83507"/>
              </a:gdLst>
              <a:ahLst/>
              <a:cxnLst>
                <a:cxn ang="0">
                  <a:pos x="connsiteX0" y="connsiteY0"/>
                </a:cxn>
                <a:cxn ang="0">
                  <a:pos x="connsiteX1" y="connsiteY1"/>
                </a:cxn>
              </a:cxnLst>
              <a:rect l="l" t="t" r="r" b="b"/>
              <a:pathLst>
                <a:path w="2286" h="83507">
                  <a:moveTo>
                    <a:pt x="0" y="0"/>
                  </a:moveTo>
                  <a:lnTo>
                    <a:pt x="0" y="83508"/>
                  </a:lnTo>
                </a:path>
              </a:pathLst>
            </a:custGeom>
            <a:ln w="12700" cap="flat">
              <a:solidFill>
                <a:srgbClr val="F1F2F2"/>
              </a:solidFill>
              <a:prstDash val="solid"/>
              <a:round/>
            </a:ln>
          </p:spPr>
          <p:txBody>
            <a:bodyPr rtlCol="0" anchor="ctr"/>
            <a:lstStyle/>
            <a:p>
              <a:endParaRPr lang="en-US" sz="1800"/>
            </a:p>
          </p:txBody>
        </p:sp>
        <p:sp>
          <p:nvSpPr>
            <p:cNvPr id="126" name="Freeform: Shape 143">
              <a:extLst>
                <a:ext uri="{FF2B5EF4-FFF2-40B4-BE49-F238E27FC236}">
                  <a16:creationId xmlns:a16="http://schemas.microsoft.com/office/drawing/2014/main" id="{27A62989-7857-2342-A74A-C38F777007A8}"/>
                </a:ext>
              </a:extLst>
            </p:cNvPr>
            <p:cNvSpPr/>
            <p:nvPr/>
          </p:nvSpPr>
          <p:spPr>
            <a:xfrm>
              <a:off x="199714" y="2390949"/>
              <a:ext cx="2286" cy="75849"/>
            </a:xfrm>
            <a:custGeom>
              <a:avLst/>
              <a:gdLst>
                <a:gd name="connsiteX0" fmla="*/ 0 w 2286"/>
                <a:gd name="connsiteY0" fmla="*/ 0 h 75849"/>
                <a:gd name="connsiteX1" fmla="*/ 0 w 2286"/>
                <a:gd name="connsiteY1" fmla="*/ 75849 h 75849"/>
              </a:gdLst>
              <a:ahLst/>
              <a:cxnLst>
                <a:cxn ang="0">
                  <a:pos x="connsiteX0" y="connsiteY0"/>
                </a:cxn>
                <a:cxn ang="0">
                  <a:pos x="connsiteX1" y="connsiteY1"/>
                </a:cxn>
              </a:cxnLst>
              <a:rect l="l" t="t" r="r" b="b"/>
              <a:pathLst>
                <a:path w="2286" h="75849">
                  <a:moveTo>
                    <a:pt x="0" y="0"/>
                  </a:moveTo>
                  <a:lnTo>
                    <a:pt x="0" y="75849"/>
                  </a:lnTo>
                </a:path>
              </a:pathLst>
            </a:custGeom>
            <a:ln w="12700" cap="flat">
              <a:solidFill>
                <a:srgbClr val="F1F2F2"/>
              </a:solidFill>
              <a:prstDash val="solid"/>
              <a:round/>
            </a:ln>
          </p:spPr>
          <p:txBody>
            <a:bodyPr rtlCol="0" anchor="ctr"/>
            <a:lstStyle/>
            <a:p>
              <a:endParaRPr lang="en-US" sz="1800"/>
            </a:p>
          </p:txBody>
        </p:sp>
        <p:sp>
          <p:nvSpPr>
            <p:cNvPr id="127" name="Freeform: Shape 144">
              <a:extLst>
                <a:ext uri="{FF2B5EF4-FFF2-40B4-BE49-F238E27FC236}">
                  <a16:creationId xmlns:a16="http://schemas.microsoft.com/office/drawing/2014/main" id="{20DEB6CF-892D-2F49-B69C-14CCDEA6C591}"/>
                </a:ext>
              </a:extLst>
            </p:cNvPr>
            <p:cNvSpPr/>
            <p:nvPr/>
          </p:nvSpPr>
          <p:spPr>
            <a:xfrm>
              <a:off x="237844" y="2363631"/>
              <a:ext cx="130484" cy="130484"/>
            </a:xfrm>
            <a:custGeom>
              <a:avLst/>
              <a:gdLst>
                <a:gd name="connsiteX0" fmla="*/ 130485 w 130484"/>
                <a:gd name="connsiteY0" fmla="*/ 65242 h 130484"/>
                <a:gd name="connsiteX1" fmla="*/ 65242 w 130484"/>
                <a:gd name="connsiteY1" fmla="*/ 130485 h 130484"/>
                <a:gd name="connsiteX2" fmla="*/ 0 w 130484"/>
                <a:gd name="connsiteY2" fmla="*/ 65242 h 130484"/>
                <a:gd name="connsiteX3" fmla="*/ 65242 w 130484"/>
                <a:gd name="connsiteY3" fmla="*/ 0 h 130484"/>
                <a:gd name="connsiteX4" fmla="*/ 130485 w 130484"/>
                <a:gd name="connsiteY4" fmla="*/ 65242 h 1304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484" h="130484">
                  <a:moveTo>
                    <a:pt x="130485" y="65242"/>
                  </a:moveTo>
                  <a:cubicBezTo>
                    <a:pt x="130485" y="101275"/>
                    <a:pt x="101275" y="130485"/>
                    <a:pt x="65242" y="130485"/>
                  </a:cubicBezTo>
                  <a:cubicBezTo>
                    <a:pt x="29210" y="130485"/>
                    <a:pt x="0" y="101275"/>
                    <a:pt x="0" y="65242"/>
                  </a:cubicBezTo>
                  <a:cubicBezTo>
                    <a:pt x="0" y="29210"/>
                    <a:pt x="29210" y="0"/>
                    <a:pt x="65242" y="0"/>
                  </a:cubicBezTo>
                  <a:cubicBezTo>
                    <a:pt x="101275" y="0"/>
                    <a:pt x="130485" y="29210"/>
                    <a:pt x="130485" y="65242"/>
                  </a:cubicBezTo>
                  <a:close/>
                </a:path>
              </a:pathLst>
            </a:custGeom>
            <a:noFill/>
            <a:ln w="12700" cap="flat">
              <a:solidFill>
                <a:srgbClr val="527FFF"/>
              </a:solidFill>
              <a:prstDash val="solid"/>
              <a:round/>
            </a:ln>
          </p:spPr>
          <p:txBody>
            <a:bodyPr rtlCol="0" anchor="ctr"/>
            <a:lstStyle/>
            <a:p>
              <a:endParaRPr lang="en-US" sz="1800"/>
            </a:p>
          </p:txBody>
        </p:sp>
        <p:sp>
          <p:nvSpPr>
            <p:cNvPr id="128" name="Freeform: Shape 145">
              <a:extLst>
                <a:ext uri="{FF2B5EF4-FFF2-40B4-BE49-F238E27FC236}">
                  <a16:creationId xmlns:a16="http://schemas.microsoft.com/office/drawing/2014/main" id="{9C8C1BCB-7AF5-1E42-984A-297475C80086}"/>
                </a:ext>
              </a:extLst>
            </p:cNvPr>
            <p:cNvSpPr/>
            <p:nvPr/>
          </p:nvSpPr>
          <p:spPr>
            <a:xfrm>
              <a:off x="268454" y="2406105"/>
              <a:ext cx="67962" cy="48326"/>
            </a:xfrm>
            <a:custGeom>
              <a:avLst/>
              <a:gdLst>
                <a:gd name="connsiteX0" fmla="*/ 0 w 67962"/>
                <a:gd name="connsiteY0" fmla="*/ 28689 h 48326"/>
                <a:gd name="connsiteX1" fmla="*/ 19637 w 67962"/>
                <a:gd name="connsiteY1" fmla="*/ 48326 h 48326"/>
                <a:gd name="connsiteX2" fmla="*/ 67963 w 67962"/>
                <a:gd name="connsiteY2" fmla="*/ 0 h 48326"/>
              </a:gdLst>
              <a:ahLst/>
              <a:cxnLst>
                <a:cxn ang="0">
                  <a:pos x="connsiteX0" y="connsiteY0"/>
                </a:cxn>
                <a:cxn ang="0">
                  <a:pos x="connsiteX1" y="connsiteY1"/>
                </a:cxn>
                <a:cxn ang="0">
                  <a:pos x="connsiteX2" y="connsiteY2"/>
                </a:cxn>
              </a:cxnLst>
              <a:rect l="l" t="t" r="r" b="b"/>
              <a:pathLst>
                <a:path w="67962" h="48326">
                  <a:moveTo>
                    <a:pt x="0" y="28689"/>
                  </a:moveTo>
                  <a:lnTo>
                    <a:pt x="19637" y="48326"/>
                  </a:lnTo>
                  <a:lnTo>
                    <a:pt x="67963" y="0"/>
                  </a:lnTo>
                </a:path>
              </a:pathLst>
            </a:custGeom>
            <a:noFill/>
            <a:ln w="12700" cap="flat">
              <a:solidFill>
                <a:srgbClr val="527FFF"/>
              </a:solidFill>
              <a:prstDash val="solid"/>
              <a:round/>
            </a:ln>
          </p:spPr>
          <p:txBody>
            <a:bodyPr rtlCol="0" anchor="ctr"/>
            <a:lstStyle/>
            <a:p>
              <a:endParaRPr lang="en-US" sz="1800"/>
            </a:p>
          </p:txBody>
        </p:sp>
      </p:grpSp>
      <p:grpSp>
        <p:nvGrpSpPr>
          <p:cNvPr id="129" name="Graphic 828">
            <a:extLst>
              <a:ext uri="{FF2B5EF4-FFF2-40B4-BE49-F238E27FC236}">
                <a16:creationId xmlns:a16="http://schemas.microsoft.com/office/drawing/2014/main" id="{F5CEDA58-A9E4-DD40-AE64-AED76C754916}"/>
              </a:ext>
            </a:extLst>
          </p:cNvPr>
          <p:cNvGrpSpPr>
            <a:grpSpLocks noChangeAspect="1"/>
          </p:cNvGrpSpPr>
          <p:nvPr/>
        </p:nvGrpSpPr>
        <p:grpSpPr>
          <a:xfrm>
            <a:off x="3577165" y="1366118"/>
            <a:ext cx="827291" cy="827291"/>
            <a:chOff x="5797554" y="1314450"/>
            <a:chExt cx="457200" cy="457200"/>
          </a:xfrm>
        </p:grpSpPr>
        <p:sp>
          <p:nvSpPr>
            <p:cNvPr id="130" name="Freeform: Shape 948">
              <a:extLst>
                <a:ext uri="{FF2B5EF4-FFF2-40B4-BE49-F238E27FC236}">
                  <a16:creationId xmlns:a16="http://schemas.microsoft.com/office/drawing/2014/main" id="{A334E6CD-76A1-2B4E-86F8-789BA6C9DB63}"/>
                </a:ext>
              </a:extLst>
            </p:cNvPr>
            <p:cNvSpPr/>
            <p:nvPr/>
          </p:nvSpPr>
          <p:spPr>
            <a:xfrm>
              <a:off x="6085132" y="1485099"/>
              <a:ext cx="2286" cy="43411"/>
            </a:xfrm>
            <a:custGeom>
              <a:avLst/>
              <a:gdLst>
                <a:gd name="connsiteX0" fmla="*/ 0 w 2286"/>
                <a:gd name="connsiteY0" fmla="*/ 0 h 43411"/>
                <a:gd name="connsiteX1" fmla="*/ 0 w 2286"/>
                <a:gd name="connsiteY1" fmla="*/ 43411 h 43411"/>
              </a:gdLst>
              <a:ahLst/>
              <a:cxnLst>
                <a:cxn ang="0">
                  <a:pos x="connsiteX0" y="connsiteY0"/>
                </a:cxn>
                <a:cxn ang="0">
                  <a:pos x="connsiteX1" y="connsiteY1"/>
                </a:cxn>
              </a:cxnLst>
              <a:rect l="l" t="t" r="r" b="b"/>
              <a:pathLst>
                <a:path w="2286" h="43411">
                  <a:moveTo>
                    <a:pt x="0" y="0"/>
                  </a:moveTo>
                  <a:lnTo>
                    <a:pt x="0" y="43411"/>
                  </a:lnTo>
                </a:path>
              </a:pathLst>
            </a:custGeom>
            <a:ln w="12700" cap="flat">
              <a:solidFill>
                <a:srgbClr val="527FFF"/>
              </a:solidFill>
              <a:prstDash val="solid"/>
              <a:round/>
            </a:ln>
          </p:spPr>
          <p:txBody>
            <a:bodyPr rtlCol="0" anchor="ctr"/>
            <a:lstStyle/>
            <a:p>
              <a:endParaRPr lang="en-US" sz="1800"/>
            </a:p>
          </p:txBody>
        </p:sp>
        <p:sp>
          <p:nvSpPr>
            <p:cNvPr id="131" name="Freeform: Shape 949">
              <a:extLst>
                <a:ext uri="{FF2B5EF4-FFF2-40B4-BE49-F238E27FC236}">
                  <a16:creationId xmlns:a16="http://schemas.microsoft.com/office/drawing/2014/main" id="{90B2E119-7FFE-1440-949C-1D03EAB85669}"/>
                </a:ext>
              </a:extLst>
            </p:cNvPr>
            <p:cNvSpPr/>
            <p:nvPr/>
          </p:nvSpPr>
          <p:spPr>
            <a:xfrm>
              <a:off x="6085132" y="1543438"/>
              <a:ext cx="2286" cy="14401"/>
            </a:xfrm>
            <a:custGeom>
              <a:avLst/>
              <a:gdLst>
                <a:gd name="connsiteX0" fmla="*/ 0 w 2286"/>
                <a:gd name="connsiteY0" fmla="*/ 0 h 14401"/>
                <a:gd name="connsiteX1" fmla="*/ 0 w 2286"/>
                <a:gd name="connsiteY1" fmla="*/ 14402 h 14401"/>
              </a:gdLst>
              <a:ahLst/>
              <a:cxnLst>
                <a:cxn ang="0">
                  <a:pos x="connsiteX0" y="connsiteY0"/>
                </a:cxn>
                <a:cxn ang="0">
                  <a:pos x="connsiteX1" y="connsiteY1"/>
                </a:cxn>
              </a:cxnLst>
              <a:rect l="l" t="t" r="r" b="b"/>
              <a:pathLst>
                <a:path w="2286" h="14401">
                  <a:moveTo>
                    <a:pt x="0" y="0"/>
                  </a:moveTo>
                  <a:lnTo>
                    <a:pt x="0" y="14402"/>
                  </a:lnTo>
                </a:path>
              </a:pathLst>
            </a:custGeom>
            <a:ln w="12700" cap="flat">
              <a:solidFill>
                <a:srgbClr val="527FFF"/>
              </a:solidFill>
              <a:prstDash val="solid"/>
              <a:round/>
            </a:ln>
          </p:spPr>
          <p:txBody>
            <a:bodyPr rtlCol="0" anchor="ctr"/>
            <a:lstStyle/>
            <a:p>
              <a:endParaRPr lang="en-US" sz="1800"/>
            </a:p>
          </p:txBody>
        </p:sp>
        <p:sp>
          <p:nvSpPr>
            <p:cNvPr id="132" name="Freeform: Shape 950">
              <a:extLst>
                <a:ext uri="{FF2B5EF4-FFF2-40B4-BE49-F238E27FC236}">
                  <a16:creationId xmlns:a16="http://schemas.microsoft.com/office/drawing/2014/main" id="{1C37CC5A-927B-FD42-A771-96AE4184AC64}"/>
                </a:ext>
              </a:extLst>
            </p:cNvPr>
            <p:cNvSpPr/>
            <p:nvPr/>
          </p:nvSpPr>
          <p:spPr>
            <a:xfrm>
              <a:off x="5983154" y="1587078"/>
              <a:ext cx="43411" cy="2286"/>
            </a:xfrm>
            <a:custGeom>
              <a:avLst/>
              <a:gdLst>
                <a:gd name="connsiteX0" fmla="*/ 0 w 43411"/>
                <a:gd name="connsiteY0" fmla="*/ 0 h 2286"/>
                <a:gd name="connsiteX1" fmla="*/ 43411 w 43411"/>
                <a:gd name="connsiteY1" fmla="*/ 0 h 2286"/>
              </a:gdLst>
              <a:ahLst/>
              <a:cxnLst>
                <a:cxn ang="0">
                  <a:pos x="connsiteX0" y="connsiteY0"/>
                </a:cxn>
                <a:cxn ang="0">
                  <a:pos x="connsiteX1" y="connsiteY1"/>
                </a:cxn>
              </a:cxnLst>
              <a:rect l="l" t="t" r="r" b="b"/>
              <a:pathLst>
                <a:path w="43411" h="2286">
                  <a:moveTo>
                    <a:pt x="0" y="0"/>
                  </a:moveTo>
                  <a:lnTo>
                    <a:pt x="43411" y="0"/>
                  </a:lnTo>
                </a:path>
              </a:pathLst>
            </a:custGeom>
            <a:ln w="12700" cap="flat">
              <a:solidFill>
                <a:srgbClr val="527FFF"/>
              </a:solidFill>
              <a:prstDash val="solid"/>
              <a:round/>
            </a:ln>
          </p:spPr>
          <p:txBody>
            <a:bodyPr rtlCol="0" anchor="ctr"/>
            <a:lstStyle/>
            <a:p>
              <a:endParaRPr lang="en-US" sz="1800"/>
            </a:p>
          </p:txBody>
        </p:sp>
        <p:sp>
          <p:nvSpPr>
            <p:cNvPr id="133" name="Freeform: Shape 951">
              <a:extLst>
                <a:ext uri="{FF2B5EF4-FFF2-40B4-BE49-F238E27FC236}">
                  <a16:creationId xmlns:a16="http://schemas.microsoft.com/office/drawing/2014/main" id="{1FA061AD-2A2F-FC4B-97A5-C9731D68E61C}"/>
                </a:ext>
              </a:extLst>
            </p:cNvPr>
            <p:cNvSpPr/>
            <p:nvPr/>
          </p:nvSpPr>
          <p:spPr>
            <a:xfrm>
              <a:off x="6041493" y="1587078"/>
              <a:ext cx="14401" cy="2286"/>
            </a:xfrm>
            <a:custGeom>
              <a:avLst/>
              <a:gdLst>
                <a:gd name="connsiteX0" fmla="*/ 0 w 14401"/>
                <a:gd name="connsiteY0" fmla="*/ 0 h 2286"/>
                <a:gd name="connsiteX1" fmla="*/ 14402 w 14401"/>
                <a:gd name="connsiteY1" fmla="*/ 0 h 2286"/>
              </a:gdLst>
              <a:ahLst/>
              <a:cxnLst>
                <a:cxn ang="0">
                  <a:pos x="connsiteX0" y="connsiteY0"/>
                </a:cxn>
                <a:cxn ang="0">
                  <a:pos x="connsiteX1" y="connsiteY1"/>
                </a:cxn>
              </a:cxnLst>
              <a:rect l="l" t="t" r="r" b="b"/>
              <a:pathLst>
                <a:path w="14401" h="2286">
                  <a:moveTo>
                    <a:pt x="0" y="0"/>
                  </a:moveTo>
                  <a:lnTo>
                    <a:pt x="14402" y="0"/>
                  </a:lnTo>
                </a:path>
              </a:pathLst>
            </a:custGeom>
            <a:ln w="12700" cap="flat">
              <a:solidFill>
                <a:srgbClr val="527FFF"/>
              </a:solidFill>
              <a:prstDash val="solid"/>
              <a:round/>
            </a:ln>
          </p:spPr>
          <p:txBody>
            <a:bodyPr rtlCol="0" anchor="ctr"/>
            <a:lstStyle/>
            <a:p>
              <a:endParaRPr lang="en-US" sz="1800"/>
            </a:p>
          </p:txBody>
        </p:sp>
        <p:sp>
          <p:nvSpPr>
            <p:cNvPr id="134" name="Freeform: Shape 952">
              <a:extLst>
                <a:ext uri="{FF2B5EF4-FFF2-40B4-BE49-F238E27FC236}">
                  <a16:creationId xmlns:a16="http://schemas.microsoft.com/office/drawing/2014/main" id="{9D590851-9C6F-8C42-9ABB-F5A4BE248EC5}"/>
                </a:ext>
              </a:extLst>
            </p:cNvPr>
            <p:cNvSpPr/>
            <p:nvPr/>
          </p:nvSpPr>
          <p:spPr>
            <a:xfrm>
              <a:off x="6013009" y="1514955"/>
              <a:ext cx="30723" cy="30723"/>
            </a:xfrm>
            <a:custGeom>
              <a:avLst/>
              <a:gdLst>
                <a:gd name="connsiteX0" fmla="*/ 0 w 30723"/>
                <a:gd name="connsiteY0" fmla="*/ 0 h 30723"/>
                <a:gd name="connsiteX1" fmla="*/ 30724 w 30723"/>
                <a:gd name="connsiteY1" fmla="*/ 30724 h 30723"/>
              </a:gdLst>
              <a:ahLst/>
              <a:cxnLst>
                <a:cxn ang="0">
                  <a:pos x="connsiteX0" y="connsiteY0"/>
                </a:cxn>
                <a:cxn ang="0">
                  <a:pos x="connsiteX1" y="connsiteY1"/>
                </a:cxn>
              </a:cxnLst>
              <a:rect l="l" t="t" r="r" b="b"/>
              <a:pathLst>
                <a:path w="30723" h="30723">
                  <a:moveTo>
                    <a:pt x="0" y="0"/>
                  </a:moveTo>
                  <a:lnTo>
                    <a:pt x="30724" y="30724"/>
                  </a:lnTo>
                </a:path>
              </a:pathLst>
            </a:custGeom>
            <a:ln w="12700" cap="flat">
              <a:solidFill>
                <a:srgbClr val="527FFF"/>
              </a:solidFill>
              <a:prstDash val="solid"/>
              <a:round/>
            </a:ln>
          </p:spPr>
          <p:txBody>
            <a:bodyPr rtlCol="0" anchor="ctr"/>
            <a:lstStyle/>
            <a:p>
              <a:endParaRPr lang="en-US" sz="1800"/>
            </a:p>
          </p:txBody>
        </p:sp>
        <p:sp>
          <p:nvSpPr>
            <p:cNvPr id="135" name="Freeform: Shape 953">
              <a:extLst>
                <a:ext uri="{FF2B5EF4-FFF2-40B4-BE49-F238E27FC236}">
                  <a16:creationId xmlns:a16="http://schemas.microsoft.com/office/drawing/2014/main" id="{B4F1E448-DDC1-8341-89C9-0C54DC6BF36D}"/>
                </a:ext>
              </a:extLst>
            </p:cNvPr>
            <p:cNvSpPr/>
            <p:nvPr/>
          </p:nvSpPr>
          <p:spPr>
            <a:xfrm>
              <a:off x="6054271" y="1556217"/>
              <a:ext cx="10195" cy="10195"/>
            </a:xfrm>
            <a:custGeom>
              <a:avLst/>
              <a:gdLst>
                <a:gd name="connsiteX0" fmla="*/ 10196 w 10195"/>
                <a:gd name="connsiteY0" fmla="*/ 10196 h 10195"/>
                <a:gd name="connsiteX1" fmla="*/ 0 w 10195"/>
                <a:gd name="connsiteY1" fmla="*/ 0 h 10195"/>
              </a:gdLst>
              <a:ahLst/>
              <a:cxnLst>
                <a:cxn ang="0">
                  <a:pos x="connsiteX0" y="connsiteY0"/>
                </a:cxn>
                <a:cxn ang="0">
                  <a:pos x="connsiteX1" y="connsiteY1"/>
                </a:cxn>
              </a:cxnLst>
              <a:rect l="l" t="t" r="r" b="b"/>
              <a:pathLst>
                <a:path w="10195" h="10195">
                  <a:moveTo>
                    <a:pt x="10196" y="10196"/>
                  </a:moveTo>
                  <a:lnTo>
                    <a:pt x="0" y="0"/>
                  </a:lnTo>
                </a:path>
              </a:pathLst>
            </a:custGeom>
            <a:ln w="12700" cap="flat">
              <a:solidFill>
                <a:srgbClr val="527FFF"/>
              </a:solidFill>
              <a:prstDash val="solid"/>
              <a:round/>
            </a:ln>
          </p:spPr>
          <p:txBody>
            <a:bodyPr rtlCol="0" anchor="ctr"/>
            <a:lstStyle/>
            <a:p>
              <a:endParaRPr lang="en-US" sz="1800"/>
            </a:p>
          </p:txBody>
        </p:sp>
        <p:sp>
          <p:nvSpPr>
            <p:cNvPr id="136" name="Freeform: Shape 954">
              <a:extLst>
                <a:ext uri="{FF2B5EF4-FFF2-40B4-BE49-F238E27FC236}">
                  <a16:creationId xmlns:a16="http://schemas.microsoft.com/office/drawing/2014/main" id="{2F8A097F-36BA-9144-AAF0-C4FB49A6E8B4}"/>
                </a:ext>
              </a:extLst>
            </p:cNvPr>
            <p:cNvSpPr/>
            <p:nvPr/>
          </p:nvSpPr>
          <p:spPr>
            <a:xfrm>
              <a:off x="6105798" y="1556217"/>
              <a:ext cx="10195" cy="10195"/>
            </a:xfrm>
            <a:custGeom>
              <a:avLst/>
              <a:gdLst>
                <a:gd name="connsiteX0" fmla="*/ 0 w 10195"/>
                <a:gd name="connsiteY0" fmla="*/ 10196 h 10195"/>
                <a:gd name="connsiteX1" fmla="*/ 10196 w 10195"/>
                <a:gd name="connsiteY1" fmla="*/ 0 h 10195"/>
              </a:gdLst>
              <a:ahLst/>
              <a:cxnLst>
                <a:cxn ang="0">
                  <a:pos x="connsiteX0" y="connsiteY0"/>
                </a:cxn>
                <a:cxn ang="0">
                  <a:pos x="connsiteX1" y="connsiteY1"/>
                </a:cxn>
              </a:cxnLst>
              <a:rect l="l" t="t" r="r" b="b"/>
              <a:pathLst>
                <a:path w="10195" h="10195">
                  <a:moveTo>
                    <a:pt x="0" y="10196"/>
                  </a:moveTo>
                  <a:lnTo>
                    <a:pt x="10196" y="0"/>
                  </a:lnTo>
                </a:path>
              </a:pathLst>
            </a:custGeom>
            <a:ln w="12700" cap="flat">
              <a:solidFill>
                <a:srgbClr val="527FFF"/>
              </a:solidFill>
              <a:prstDash val="solid"/>
              <a:round/>
            </a:ln>
          </p:spPr>
          <p:txBody>
            <a:bodyPr rtlCol="0" anchor="ctr"/>
            <a:lstStyle/>
            <a:p>
              <a:endParaRPr lang="en-US" sz="1800"/>
            </a:p>
          </p:txBody>
        </p:sp>
        <p:sp>
          <p:nvSpPr>
            <p:cNvPr id="137" name="Freeform: Shape 955">
              <a:extLst>
                <a:ext uri="{FF2B5EF4-FFF2-40B4-BE49-F238E27FC236}">
                  <a16:creationId xmlns:a16="http://schemas.microsoft.com/office/drawing/2014/main" id="{65AAC136-7B60-214B-9DBF-1774EA214DA0}"/>
                </a:ext>
              </a:extLst>
            </p:cNvPr>
            <p:cNvSpPr/>
            <p:nvPr/>
          </p:nvSpPr>
          <p:spPr>
            <a:xfrm>
              <a:off x="6126532" y="1514955"/>
              <a:ext cx="30723" cy="30723"/>
            </a:xfrm>
            <a:custGeom>
              <a:avLst/>
              <a:gdLst>
                <a:gd name="connsiteX0" fmla="*/ 0 w 30723"/>
                <a:gd name="connsiteY0" fmla="*/ 30724 h 30723"/>
                <a:gd name="connsiteX1" fmla="*/ 30724 w 30723"/>
                <a:gd name="connsiteY1" fmla="*/ 0 h 30723"/>
              </a:gdLst>
              <a:ahLst/>
              <a:cxnLst>
                <a:cxn ang="0">
                  <a:pos x="connsiteX0" y="connsiteY0"/>
                </a:cxn>
                <a:cxn ang="0">
                  <a:pos x="connsiteX1" y="connsiteY1"/>
                </a:cxn>
              </a:cxnLst>
              <a:rect l="l" t="t" r="r" b="b"/>
              <a:pathLst>
                <a:path w="30723" h="30723">
                  <a:moveTo>
                    <a:pt x="0" y="30724"/>
                  </a:moveTo>
                  <a:lnTo>
                    <a:pt x="30724" y="0"/>
                  </a:lnTo>
                </a:path>
              </a:pathLst>
            </a:custGeom>
            <a:ln w="12700" cap="flat">
              <a:solidFill>
                <a:srgbClr val="527FFF"/>
              </a:solidFill>
              <a:prstDash val="solid"/>
              <a:round/>
            </a:ln>
          </p:spPr>
          <p:txBody>
            <a:bodyPr rtlCol="0" anchor="ctr"/>
            <a:lstStyle/>
            <a:p>
              <a:endParaRPr lang="en-US" sz="1800"/>
            </a:p>
          </p:txBody>
        </p:sp>
        <p:sp>
          <p:nvSpPr>
            <p:cNvPr id="138" name="Freeform: Shape 956">
              <a:extLst>
                <a:ext uri="{FF2B5EF4-FFF2-40B4-BE49-F238E27FC236}">
                  <a16:creationId xmlns:a16="http://schemas.microsoft.com/office/drawing/2014/main" id="{B2A0411B-3165-DA47-ACF9-991DEE2AE91F}"/>
                </a:ext>
              </a:extLst>
            </p:cNvPr>
            <p:cNvSpPr/>
            <p:nvPr/>
          </p:nvSpPr>
          <p:spPr>
            <a:xfrm>
              <a:off x="6054271" y="1607766"/>
              <a:ext cx="10195" cy="10172"/>
            </a:xfrm>
            <a:custGeom>
              <a:avLst/>
              <a:gdLst>
                <a:gd name="connsiteX0" fmla="*/ 0 w 10195"/>
                <a:gd name="connsiteY0" fmla="*/ 10173 h 10172"/>
                <a:gd name="connsiteX1" fmla="*/ 10196 w 10195"/>
                <a:gd name="connsiteY1" fmla="*/ 0 h 10172"/>
              </a:gdLst>
              <a:ahLst/>
              <a:cxnLst>
                <a:cxn ang="0">
                  <a:pos x="connsiteX0" y="connsiteY0"/>
                </a:cxn>
                <a:cxn ang="0">
                  <a:pos x="connsiteX1" y="connsiteY1"/>
                </a:cxn>
              </a:cxnLst>
              <a:rect l="l" t="t" r="r" b="b"/>
              <a:pathLst>
                <a:path w="10195" h="10172">
                  <a:moveTo>
                    <a:pt x="0" y="10173"/>
                  </a:moveTo>
                  <a:lnTo>
                    <a:pt x="10196" y="0"/>
                  </a:lnTo>
                </a:path>
              </a:pathLst>
            </a:custGeom>
            <a:ln w="12700" cap="flat">
              <a:solidFill>
                <a:srgbClr val="527FFF"/>
              </a:solidFill>
              <a:prstDash val="solid"/>
              <a:round/>
            </a:ln>
          </p:spPr>
          <p:txBody>
            <a:bodyPr rtlCol="0" anchor="ctr"/>
            <a:lstStyle/>
            <a:p>
              <a:endParaRPr lang="en-US" sz="1800"/>
            </a:p>
          </p:txBody>
        </p:sp>
        <p:sp>
          <p:nvSpPr>
            <p:cNvPr id="139" name="Freeform: Shape 957">
              <a:extLst>
                <a:ext uri="{FF2B5EF4-FFF2-40B4-BE49-F238E27FC236}">
                  <a16:creationId xmlns:a16="http://schemas.microsoft.com/office/drawing/2014/main" id="{8306B0C1-4EDF-4741-8BE6-1F22FACE51F1}"/>
                </a:ext>
              </a:extLst>
            </p:cNvPr>
            <p:cNvSpPr/>
            <p:nvPr/>
          </p:nvSpPr>
          <p:spPr>
            <a:xfrm>
              <a:off x="6013009" y="1628500"/>
              <a:ext cx="30723" cy="30700"/>
            </a:xfrm>
            <a:custGeom>
              <a:avLst/>
              <a:gdLst>
                <a:gd name="connsiteX0" fmla="*/ 30724 w 30723"/>
                <a:gd name="connsiteY0" fmla="*/ 0 h 30700"/>
                <a:gd name="connsiteX1" fmla="*/ 0 w 30723"/>
                <a:gd name="connsiteY1" fmla="*/ 30701 h 30700"/>
              </a:gdLst>
              <a:ahLst/>
              <a:cxnLst>
                <a:cxn ang="0">
                  <a:pos x="connsiteX0" y="connsiteY0"/>
                </a:cxn>
                <a:cxn ang="0">
                  <a:pos x="connsiteX1" y="connsiteY1"/>
                </a:cxn>
              </a:cxnLst>
              <a:rect l="l" t="t" r="r" b="b"/>
              <a:pathLst>
                <a:path w="30723" h="30700">
                  <a:moveTo>
                    <a:pt x="30724" y="0"/>
                  </a:moveTo>
                  <a:lnTo>
                    <a:pt x="0" y="30701"/>
                  </a:lnTo>
                </a:path>
              </a:pathLst>
            </a:custGeom>
            <a:ln w="12700" cap="flat">
              <a:solidFill>
                <a:srgbClr val="527FFF"/>
              </a:solidFill>
              <a:prstDash val="solid"/>
              <a:round/>
            </a:ln>
          </p:spPr>
          <p:txBody>
            <a:bodyPr rtlCol="0" anchor="ctr"/>
            <a:lstStyle/>
            <a:p>
              <a:endParaRPr lang="en-US" sz="1800"/>
            </a:p>
          </p:txBody>
        </p:sp>
        <p:sp>
          <p:nvSpPr>
            <p:cNvPr id="140" name="Freeform: Shape 958">
              <a:extLst>
                <a:ext uri="{FF2B5EF4-FFF2-40B4-BE49-F238E27FC236}">
                  <a16:creationId xmlns:a16="http://schemas.microsoft.com/office/drawing/2014/main" id="{9A348A08-C18A-424C-95ED-0FD4BCFB9C12}"/>
                </a:ext>
              </a:extLst>
            </p:cNvPr>
            <p:cNvSpPr/>
            <p:nvPr/>
          </p:nvSpPr>
          <p:spPr>
            <a:xfrm>
              <a:off x="6074182" y="1573362"/>
              <a:ext cx="94686" cy="105384"/>
            </a:xfrm>
            <a:custGeom>
              <a:avLst/>
              <a:gdLst>
                <a:gd name="connsiteX0" fmla="*/ 58042 w 94686"/>
                <a:gd name="connsiteY0" fmla="*/ 49172 h 105384"/>
                <a:gd name="connsiteX1" fmla="*/ 94686 w 94686"/>
                <a:gd name="connsiteY1" fmla="*/ 40805 h 105384"/>
                <a:gd name="connsiteX2" fmla="*/ 0 w 94686"/>
                <a:gd name="connsiteY2" fmla="*/ 0 h 105384"/>
                <a:gd name="connsiteX3" fmla="*/ 22837 w 94686"/>
                <a:gd name="connsiteY3" fmla="*/ 100515 h 105384"/>
                <a:gd name="connsiteX4" fmla="*/ 37673 w 94686"/>
                <a:gd name="connsiteY4" fmla="*/ 66043 h 105384"/>
                <a:gd name="connsiteX5" fmla="*/ 37696 w 94686"/>
                <a:gd name="connsiteY5" fmla="*/ 66020 h 105384"/>
                <a:gd name="connsiteX6" fmla="*/ 57401 w 94686"/>
                <a:gd name="connsiteY6" fmla="*/ 89748 h 105384"/>
                <a:gd name="connsiteX7" fmla="*/ 70409 w 94686"/>
                <a:gd name="connsiteY7" fmla="*/ 105385 h 105384"/>
                <a:gd name="connsiteX8" fmla="*/ 78250 w 94686"/>
                <a:gd name="connsiteY8" fmla="*/ 98847 h 105384"/>
                <a:gd name="connsiteX9" fmla="*/ 90754 w 94686"/>
                <a:gd name="connsiteY9" fmla="*/ 88445 h 105384"/>
                <a:gd name="connsiteX10" fmla="*/ 78250 w 94686"/>
                <a:gd name="connsiteY10" fmla="*/ 73426 h 105384"/>
                <a:gd name="connsiteX11" fmla="*/ 58064 w 94686"/>
                <a:gd name="connsiteY11" fmla="*/ 49126 h 105384"/>
                <a:gd name="connsiteX12" fmla="*/ 58042 w 94686"/>
                <a:gd name="connsiteY12" fmla="*/ 49172 h 105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4686" h="105384">
                  <a:moveTo>
                    <a:pt x="58042" y="49172"/>
                  </a:moveTo>
                  <a:lnTo>
                    <a:pt x="94686" y="40805"/>
                  </a:lnTo>
                  <a:lnTo>
                    <a:pt x="0" y="0"/>
                  </a:lnTo>
                  <a:lnTo>
                    <a:pt x="22837" y="100515"/>
                  </a:lnTo>
                  <a:lnTo>
                    <a:pt x="37673" y="66043"/>
                  </a:lnTo>
                  <a:lnTo>
                    <a:pt x="37696" y="66020"/>
                  </a:lnTo>
                  <a:lnTo>
                    <a:pt x="57401" y="89748"/>
                  </a:lnTo>
                  <a:lnTo>
                    <a:pt x="70409" y="105385"/>
                  </a:lnTo>
                  <a:lnTo>
                    <a:pt x="78250" y="98847"/>
                  </a:lnTo>
                  <a:lnTo>
                    <a:pt x="90754" y="88445"/>
                  </a:lnTo>
                  <a:lnTo>
                    <a:pt x="78250" y="73426"/>
                  </a:lnTo>
                  <a:lnTo>
                    <a:pt x="58064" y="49126"/>
                  </a:lnTo>
                  <a:lnTo>
                    <a:pt x="58042" y="49172"/>
                  </a:lnTo>
                  <a:close/>
                </a:path>
              </a:pathLst>
            </a:custGeom>
            <a:noFill/>
            <a:ln w="12700" cap="flat">
              <a:solidFill>
                <a:srgbClr val="F1F2F2"/>
              </a:solidFill>
              <a:prstDash val="solid"/>
              <a:round/>
            </a:ln>
          </p:spPr>
          <p:txBody>
            <a:bodyPr rtlCol="0" anchor="ctr"/>
            <a:lstStyle/>
            <a:p>
              <a:endParaRPr lang="en-US" sz="1800"/>
            </a:p>
          </p:txBody>
        </p:sp>
        <p:sp>
          <p:nvSpPr>
            <p:cNvPr id="141" name="Freeform: Shape 959">
              <a:extLst>
                <a:ext uri="{FF2B5EF4-FFF2-40B4-BE49-F238E27FC236}">
                  <a16:creationId xmlns:a16="http://schemas.microsoft.com/office/drawing/2014/main" id="{C5EE1BF5-DB95-0B41-882D-A1A96BFB84E0}"/>
                </a:ext>
              </a:extLst>
            </p:cNvPr>
            <p:cNvSpPr/>
            <p:nvPr/>
          </p:nvSpPr>
          <p:spPr>
            <a:xfrm>
              <a:off x="5883439" y="1407421"/>
              <a:ext cx="174307" cy="57607"/>
            </a:xfrm>
            <a:custGeom>
              <a:avLst/>
              <a:gdLst>
                <a:gd name="connsiteX0" fmla="*/ 174308 w 174307"/>
                <a:gd name="connsiteY0" fmla="*/ 30472 h 57607"/>
                <a:gd name="connsiteX1" fmla="*/ 87165 w 174307"/>
                <a:gd name="connsiteY1" fmla="*/ 57607 h 57607"/>
                <a:gd name="connsiteX2" fmla="*/ 0 w 174307"/>
                <a:gd name="connsiteY2" fmla="*/ 30472 h 57607"/>
                <a:gd name="connsiteX3" fmla="*/ 87165 w 174307"/>
                <a:gd name="connsiteY3" fmla="*/ 0 h 57607"/>
                <a:gd name="connsiteX4" fmla="*/ 174308 w 174307"/>
                <a:gd name="connsiteY4" fmla="*/ 30472 h 576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307" h="57607">
                  <a:moveTo>
                    <a:pt x="174308" y="30472"/>
                  </a:moveTo>
                  <a:cubicBezTo>
                    <a:pt x="174308" y="45469"/>
                    <a:pt x="137732" y="57607"/>
                    <a:pt x="87165" y="57607"/>
                  </a:cubicBezTo>
                  <a:cubicBezTo>
                    <a:pt x="36599" y="57607"/>
                    <a:pt x="0" y="45400"/>
                    <a:pt x="0" y="30472"/>
                  </a:cubicBezTo>
                  <a:cubicBezTo>
                    <a:pt x="0" y="15545"/>
                    <a:pt x="36576" y="0"/>
                    <a:pt x="87165" y="0"/>
                  </a:cubicBezTo>
                  <a:cubicBezTo>
                    <a:pt x="137754" y="0"/>
                    <a:pt x="174308" y="15408"/>
                    <a:pt x="174308" y="30472"/>
                  </a:cubicBezTo>
                  <a:close/>
                </a:path>
              </a:pathLst>
            </a:custGeom>
            <a:noFill/>
            <a:ln w="12700" cap="flat">
              <a:solidFill>
                <a:srgbClr val="F1F2F2"/>
              </a:solidFill>
              <a:prstDash val="solid"/>
              <a:round/>
            </a:ln>
          </p:spPr>
          <p:txBody>
            <a:bodyPr rtlCol="0" anchor="ctr"/>
            <a:lstStyle/>
            <a:p>
              <a:endParaRPr lang="en-US" sz="1800"/>
            </a:p>
          </p:txBody>
        </p:sp>
        <p:sp>
          <p:nvSpPr>
            <p:cNvPr id="142" name="Freeform: Shape 960">
              <a:extLst>
                <a:ext uri="{FF2B5EF4-FFF2-40B4-BE49-F238E27FC236}">
                  <a16:creationId xmlns:a16="http://schemas.microsoft.com/office/drawing/2014/main" id="{E0438583-23B3-4746-9C54-A5DF15B80791}"/>
                </a:ext>
              </a:extLst>
            </p:cNvPr>
            <p:cNvSpPr/>
            <p:nvPr/>
          </p:nvSpPr>
          <p:spPr>
            <a:xfrm>
              <a:off x="5883439" y="1491843"/>
              <a:ext cx="111945" cy="27157"/>
            </a:xfrm>
            <a:custGeom>
              <a:avLst/>
              <a:gdLst>
                <a:gd name="connsiteX0" fmla="*/ 0 w 111945"/>
                <a:gd name="connsiteY0" fmla="*/ 0 h 27157"/>
                <a:gd name="connsiteX1" fmla="*/ 87165 w 111945"/>
                <a:gd name="connsiteY1" fmla="*/ 27158 h 27157"/>
                <a:gd name="connsiteX2" fmla="*/ 111945 w 111945"/>
                <a:gd name="connsiteY2" fmla="*/ 27158 h 27157"/>
              </a:gdLst>
              <a:ahLst/>
              <a:cxnLst>
                <a:cxn ang="0">
                  <a:pos x="connsiteX0" y="connsiteY0"/>
                </a:cxn>
                <a:cxn ang="0">
                  <a:pos x="connsiteX1" y="connsiteY1"/>
                </a:cxn>
                <a:cxn ang="0">
                  <a:pos x="connsiteX2" y="connsiteY2"/>
                </a:cxn>
              </a:cxnLst>
              <a:rect l="l" t="t" r="r" b="b"/>
              <a:pathLst>
                <a:path w="111945" h="27157">
                  <a:moveTo>
                    <a:pt x="0" y="0"/>
                  </a:moveTo>
                  <a:cubicBezTo>
                    <a:pt x="0" y="14996"/>
                    <a:pt x="36576" y="27158"/>
                    <a:pt x="87165" y="27158"/>
                  </a:cubicBezTo>
                  <a:lnTo>
                    <a:pt x="111945" y="27158"/>
                  </a:lnTo>
                </a:path>
              </a:pathLst>
            </a:custGeom>
            <a:noFill/>
            <a:ln w="12700" cap="flat">
              <a:solidFill>
                <a:srgbClr val="F1F2F2"/>
              </a:solidFill>
              <a:prstDash val="solid"/>
              <a:round/>
            </a:ln>
          </p:spPr>
          <p:txBody>
            <a:bodyPr rtlCol="0" anchor="ctr"/>
            <a:lstStyle/>
            <a:p>
              <a:endParaRPr lang="en-US" sz="1800"/>
            </a:p>
          </p:txBody>
        </p:sp>
        <p:sp>
          <p:nvSpPr>
            <p:cNvPr id="143" name="Freeform: Shape 961">
              <a:extLst>
                <a:ext uri="{FF2B5EF4-FFF2-40B4-BE49-F238E27FC236}">
                  <a16:creationId xmlns:a16="http://schemas.microsoft.com/office/drawing/2014/main" id="{81173BE7-8BD2-1846-A655-DA0E9F05CCA2}"/>
                </a:ext>
              </a:extLst>
            </p:cNvPr>
            <p:cNvSpPr/>
            <p:nvPr/>
          </p:nvSpPr>
          <p:spPr>
            <a:xfrm>
              <a:off x="5883439" y="1545336"/>
              <a:ext cx="87165" cy="27157"/>
            </a:xfrm>
            <a:custGeom>
              <a:avLst/>
              <a:gdLst>
                <a:gd name="connsiteX0" fmla="*/ 87165 w 87165"/>
                <a:gd name="connsiteY0" fmla="*/ 27158 h 27157"/>
                <a:gd name="connsiteX1" fmla="*/ 0 w 87165"/>
                <a:gd name="connsiteY1" fmla="*/ 0 h 27157"/>
              </a:gdLst>
              <a:ahLst/>
              <a:cxnLst>
                <a:cxn ang="0">
                  <a:pos x="connsiteX0" y="connsiteY0"/>
                </a:cxn>
                <a:cxn ang="0">
                  <a:pos x="connsiteX1" y="connsiteY1"/>
                </a:cxn>
              </a:cxnLst>
              <a:rect l="l" t="t" r="r" b="b"/>
              <a:pathLst>
                <a:path w="87165" h="27157">
                  <a:moveTo>
                    <a:pt x="87165" y="27158"/>
                  </a:moveTo>
                  <a:cubicBezTo>
                    <a:pt x="36690" y="27158"/>
                    <a:pt x="0" y="14996"/>
                    <a:pt x="0" y="0"/>
                  </a:cubicBezTo>
                </a:path>
              </a:pathLst>
            </a:custGeom>
            <a:noFill/>
            <a:ln w="12700" cap="flat">
              <a:solidFill>
                <a:srgbClr val="F1F2F2"/>
              </a:solidFill>
              <a:prstDash val="solid"/>
              <a:round/>
            </a:ln>
          </p:spPr>
          <p:txBody>
            <a:bodyPr rtlCol="0" anchor="ctr"/>
            <a:lstStyle/>
            <a:p>
              <a:endParaRPr lang="en-US" sz="1800"/>
            </a:p>
          </p:txBody>
        </p:sp>
        <p:sp>
          <p:nvSpPr>
            <p:cNvPr id="144" name="Freeform: Shape 962">
              <a:extLst>
                <a:ext uri="{FF2B5EF4-FFF2-40B4-BE49-F238E27FC236}">
                  <a16:creationId xmlns:a16="http://schemas.microsoft.com/office/drawing/2014/main" id="{939369A9-6264-3F4E-9CC2-0665312005ED}"/>
                </a:ext>
              </a:extLst>
            </p:cNvPr>
            <p:cNvSpPr/>
            <p:nvPr/>
          </p:nvSpPr>
          <p:spPr>
            <a:xfrm>
              <a:off x="5883439" y="1436156"/>
              <a:ext cx="2286" cy="159699"/>
            </a:xfrm>
            <a:custGeom>
              <a:avLst/>
              <a:gdLst>
                <a:gd name="connsiteX0" fmla="*/ 0 w 2286"/>
                <a:gd name="connsiteY0" fmla="*/ 0 h 159699"/>
                <a:gd name="connsiteX1" fmla="*/ 0 w 2286"/>
                <a:gd name="connsiteY1" fmla="*/ 159700 h 159699"/>
              </a:gdLst>
              <a:ahLst/>
              <a:cxnLst>
                <a:cxn ang="0">
                  <a:pos x="connsiteX0" y="connsiteY0"/>
                </a:cxn>
                <a:cxn ang="0">
                  <a:pos x="connsiteX1" y="connsiteY1"/>
                </a:cxn>
              </a:cxnLst>
              <a:rect l="l" t="t" r="r" b="b"/>
              <a:pathLst>
                <a:path w="2286" h="159699">
                  <a:moveTo>
                    <a:pt x="0" y="0"/>
                  </a:moveTo>
                  <a:lnTo>
                    <a:pt x="0" y="159700"/>
                  </a:lnTo>
                </a:path>
              </a:pathLst>
            </a:custGeom>
            <a:ln w="12700" cap="flat">
              <a:solidFill>
                <a:srgbClr val="F1F2F2"/>
              </a:solidFill>
              <a:prstDash val="solid"/>
              <a:round/>
            </a:ln>
          </p:spPr>
          <p:txBody>
            <a:bodyPr rtlCol="0" anchor="ctr"/>
            <a:lstStyle/>
            <a:p>
              <a:endParaRPr lang="en-US" sz="1800"/>
            </a:p>
          </p:txBody>
        </p:sp>
        <p:sp>
          <p:nvSpPr>
            <p:cNvPr id="145" name="Freeform: Shape 963">
              <a:extLst>
                <a:ext uri="{FF2B5EF4-FFF2-40B4-BE49-F238E27FC236}">
                  <a16:creationId xmlns:a16="http://schemas.microsoft.com/office/drawing/2014/main" id="{CBC30BBD-8424-7141-A725-C94EBE251DEF}"/>
                </a:ext>
              </a:extLst>
            </p:cNvPr>
            <p:cNvSpPr/>
            <p:nvPr/>
          </p:nvSpPr>
          <p:spPr>
            <a:xfrm>
              <a:off x="6057746" y="1437825"/>
              <a:ext cx="2286" cy="37536"/>
            </a:xfrm>
            <a:custGeom>
              <a:avLst/>
              <a:gdLst>
                <a:gd name="connsiteX0" fmla="*/ 0 w 2286"/>
                <a:gd name="connsiteY0" fmla="*/ 0 h 37536"/>
                <a:gd name="connsiteX1" fmla="*/ 0 w 2286"/>
                <a:gd name="connsiteY1" fmla="*/ 37536 h 37536"/>
              </a:gdLst>
              <a:ahLst/>
              <a:cxnLst>
                <a:cxn ang="0">
                  <a:pos x="connsiteX0" y="connsiteY0"/>
                </a:cxn>
                <a:cxn ang="0">
                  <a:pos x="connsiteX1" y="connsiteY1"/>
                </a:cxn>
              </a:cxnLst>
              <a:rect l="l" t="t" r="r" b="b"/>
              <a:pathLst>
                <a:path w="2286" h="37536">
                  <a:moveTo>
                    <a:pt x="0" y="0"/>
                  </a:moveTo>
                  <a:lnTo>
                    <a:pt x="0" y="37536"/>
                  </a:lnTo>
                </a:path>
              </a:pathLst>
            </a:custGeom>
            <a:ln w="12700" cap="flat">
              <a:solidFill>
                <a:srgbClr val="F1F2F2"/>
              </a:solidFill>
              <a:prstDash val="solid"/>
              <a:round/>
            </a:ln>
          </p:spPr>
          <p:txBody>
            <a:bodyPr rtlCol="0" anchor="ctr"/>
            <a:lstStyle/>
            <a:p>
              <a:endParaRPr lang="en-US" sz="1800"/>
            </a:p>
          </p:txBody>
        </p:sp>
        <p:sp>
          <p:nvSpPr>
            <p:cNvPr id="146" name="Freeform: Shape 964">
              <a:extLst>
                <a:ext uri="{FF2B5EF4-FFF2-40B4-BE49-F238E27FC236}">
                  <a16:creationId xmlns:a16="http://schemas.microsoft.com/office/drawing/2014/main" id="{DDC84246-542F-6C47-87B7-56165585951B}"/>
                </a:ext>
              </a:extLst>
            </p:cNvPr>
            <p:cNvSpPr/>
            <p:nvPr/>
          </p:nvSpPr>
          <p:spPr>
            <a:xfrm>
              <a:off x="5883439" y="1595239"/>
              <a:ext cx="90982" cy="27157"/>
            </a:xfrm>
            <a:custGeom>
              <a:avLst/>
              <a:gdLst>
                <a:gd name="connsiteX0" fmla="*/ 90983 w 90982"/>
                <a:gd name="connsiteY0" fmla="*/ 27158 h 27157"/>
                <a:gd name="connsiteX1" fmla="*/ 0 w 90982"/>
                <a:gd name="connsiteY1" fmla="*/ 0 h 27157"/>
              </a:gdLst>
              <a:ahLst/>
              <a:cxnLst>
                <a:cxn ang="0">
                  <a:pos x="connsiteX0" y="connsiteY0"/>
                </a:cxn>
                <a:cxn ang="0">
                  <a:pos x="connsiteX1" y="connsiteY1"/>
                </a:cxn>
              </a:cxnLst>
              <a:rect l="l" t="t" r="r" b="b"/>
              <a:pathLst>
                <a:path w="90982" h="27157">
                  <a:moveTo>
                    <a:pt x="90983" y="27158"/>
                  </a:moveTo>
                  <a:cubicBezTo>
                    <a:pt x="40531" y="27158"/>
                    <a:pt x="0" y="14996"/>
                    <a:pt x="0" y="0"/>
                  </a:cubicBezTo>
                </a:path>
              </a:pathLst>
            </a:custGeom>
            <a:noFill/>
            <a:ln w="12700" cap="flat">
              <a:solidFill>
                <a:srgbClr val="F1F2F2"/>
              </a:solidFill>
              <a:prstDash val="solid"/>
              <a:round/>
            </a:ln>
          </p:spPr>
          <p:txBody>
            <a:bodyPr rtlCol="0" anchor="ctr"/>
            <a:lstStyle/>
            <a:p>
              <a:endParaRPr lang="en-US" sz="1800"/>
            </a:p>
          </p:txBody>
        </p:sp>
      </p:grpSp>
      <p:grpSp>
        <p:nvGrpSpPr>
          <p:cNvPr id="147" name="Graphic 210">
            <a:extLst>
              <a:ext uri="{FF2B5EF4-FFF2-40B4-BE49-F238E27FC236}">
                <a16:creationId xmlns:a16="http://schemas.microsoft.com/office/drawing/2014/main" id="{860343BC-3AD1-AA47-94AE-309711A1A9A4}"/>
              </a:ext>
            </a:extLst>
          </p:cNvPr>
          <p:cNvGrpSpPr>
            <a:grpSpLocks noChangeAspect="1"/>
          </p:cNvGrpSpPr>
          <p:nvPr/>
        </p:nvGrpSpPr>
        <p:grpSpPr>
          <a:xfrm>
            <a:off x="6575357" y="1381450"/>
            <a:ext cx="796626" cy="796626"/>
            <a:chOff x="1176338" y="1619250"/>
            <a:chExt cx="457200" cy="457200"/>
          </a:xfrm>
        </p:grpSpPr>
        <p:sp>
          <p:nvSpPr>
            <p:cNvPr id="148" name="Freeform: Shape 1186">
              <a:extLst>
                <a:ext uri="{FF2B5EF4-FFF2-40B4-BE49-F238E27FC236}">
                  <a16:creationId xmlns:a16="http://schemas.microsoft.com/office/drawing/2014/main" id="{D43049CD-CED5-864F-A5DB-7BD932757A78}"/>
                </a:ext>
              </a:extLst>
            </p:cNvPr>
            <p:cNvSpPr/>
            <p:nvPr/>
          </p:nvSpPr>
          <p:spPr>
            <a:xfrm>
              <a:off x="1240826" y="1711490"/>
              <a:ext cx="188526" cy="272719"/>
            </a:xfrm>
            <a:custGeom>
              <a:avLst/>
              <a:gdLst>
                <a:gd name="connsiteX0" fmla="*/ 0 w 188526"/>
                <a:gd name="connsiteY0" fmla="*/ 94915 h 272719"/>
                <a:gd name="connsiteX1" fmla="*/ 0 w 188526"/>
                <a:gd name="connsiteY1" fmla="*/ 272720 h 272719"/>
                <a:gd name="connsiteX2" fmla="*/ 188526 w 188526"/>
                <a:gd name="connsiteY2" fmla="*/ 272720 h 272719"/>
                <a:gd name="connsiteX3" fmla="*/ 188526 w 188526"/>
                <a:gd name="connsiteY3" fmla="*/ 0 h 272719"/>
                <a:gd name="connsiteX4" fmla="*/ 0 w 188526"/>
                <a:gd name="connsiteY4" fmla="*/ 0 h 272719"/>
                <a:gd name="connsiteX5" fmla="*/ 0 w 188526"/>
                <a:gd name="connsiteY5" fmla="*/ 93429 h 272719"/>
                <a:gd name="connsiteX6" fmla="*/ 0 w 188526"/>
                <a:gd name="connsiteY6" fmla="*/ 94915 h 272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526" h="272719">
                  <a:moveTo>
                    <a:pt x="0" y="94915"/>
                  </a:moveTo>
                  <a:lnTo>
                    <a:pt x="0" y="272720"/>
                  </a:lnTo>
                  <a:lnTo>
                    <a:pt x="188526" y="272720"/>
                  </a:lnTo>
                  <a:lnTo>
                    <a:pt x="188526" y="0"/>
                  </a:lnTo>
                  <a:lnTo>
                    <a:pt x="0" y="0"/>
                  </a:lnTo>
                  <a:lnTo>
                    <a:pt x="0" y="93429"/>
                  </a:lnTo>
                  <a:lnTo>
                    <a:pt x="0" y="94915"/>
                  </a:lnTo>
                  <a:close/>
                </a:path>
              </a:pathLst>
            </a:custGeom>
            <a:noFill/>
            <a:ln w="12700" cap="flat">
              <a:solidFill>
                <a:srgbClr val="F1F2F2"/>
              </a:solidFill>
              <a:custDash>
                <a:ds d="300000" sp="450000"/>
              </a:custDash>
              <a:round/>
            </a:ln>
          </p:spPr>
          <p:txBody>
            <a:bodyPr rtlCol="0" anchor="ctr"/>
            <a:lstStyle/>
            <a:p>
              <a:endParaRPr lang="en-US" sz="1800"/>
            </a:p>
          </p:txBody>
        </p:sp>
        <p:sp>
          <p:nvSpPr>
            <p:cNvPr id="149" name="Freeform: Shape 1187">
              <a:extLst>
                <a:ext uri="{FF2B5EF4-FFF2-40B4-BE49-F238E27FC236}">
                  <a16:creationId xmlns:a16="http://schemas.microsoft.com/office/drawing/2014/main" id="{E88B22FB-EAE5-F446-90B3-F8A1893F1A48}"/>
                </a:ext>
              </a:extLst>
            </p:cNvPr>
            <p:cNvSpPr/>
            <p:nvPr/>
          </p:nvSpPr>
          <p:spPr>
            <a:xfrm>
              <a:off x="1305839" y="1795340"/>
              <a:ext cx="16139" cy="2286"/>
            </a:xfrm>
            <a:custGeom>
              <a:avLst/>
              <a:gdLst>
                <a:gd name="connsiteX0" fmla="*/ 0 w 16139"/>
                <a:gd name="connsiteY0" fmla="*/ 0 h 2286"/>
                <a:gd name="connsiteX1" fmla="*/ 16139 w 16139"/>
                <a:gd name="connsiteY1" fmla="*/ 0 h 2286"/>
              </a:gdLst>
              <a:ahLst/>
              <a:cxnLst>
                <a:cxn ang="0">
                  <a:pos x="connsiteX0" y="connsiteY0"/>
                </a:cxn>
                <a:cxn ang="0">
                  <a:pos x="connsiteX1" y="connsiteY1"/>
                </a:cxn>
              </a:cxnLst>
              <a:rect l="l" t="t" r="r" b="b"/>
              <a:pathLst>
                <a:path w="16139" h="2286">
                  <a:moveTo>
                    <a:pt x="0" y="0"/>
                  </a:moveTo>
                  <a:lnTo>
                    <a:pt x="16139" y="0"/>
                  </a:lnTo>
                </a:path>
              </a:pathLst>
            </a:custGeom>
            <a:ln w="12700" cap="flat">
              <a:solidFill>
                <a:srgbClr val="F1F2F2"/>
              </a:solidFill>
              <a:prstDash val="solid"/>
              <a:round/>
            </a:ln>
          </p:spPr>
          <p:txBody>
            <a:bodyPr rtlCol="0" anchor="ctr"/>
            <a:lstStyle/>
            <a:p>
              <a:endParaRPr lang="en-US" sz="1800"/>
            </a:p>
          </p:txBody>
        </p:sp>
        <p:sp>
          <p:nvSpPr>
            <p:cNvPr id="150" name="Freeform: Shape 1188">
              <a:extLst>
                <a:ext uri="{FF2B5EF4-FFF2-40B4-BE49-F238E27FC236}">
                  <a16:creationId xmlns:a16="http://schemas.microsoft.com/office/drawing/2014/main" id="{D1F3C049-D957-C049-9E02-A0F48D5414E5}"/>
                </a:ext>
              </a:extLst>
            </p:cNvPr>
            <p:cNvSpPr/>
            <p:nvPr/>
          </p:nvSpPr>
          <p:spPr>
            <a:xfrm>
              <a:off x="1270201" y="1749872"/>
              <a:ext cx="129776" cy="45468"/>
            </a:xfrm>
            <a:custGeom>
              <a:avLst/>
              <a:gdLst>
                <a:gd name="connsiteX0" fmla="*/ 63871 w 129776"/>
                <a:gd name="connsiteY0" fmla="*/ 45469 h 45468"/>
                <a:gd name="connsiteX1" fmla="*/ 129776 w 129776"/>
                <a:gd name="connsiteY1" fmla="*/ 45469 h 45468"/>
                <a:gd name="connsiteX2" fmla="*/ 129776 w 129776"/>
                <a:gd name="connsiteY2" fmla="*/ 0 h 45468"/>
                <a:gd name="connsiteX3" fmla="*/ 0 w 129776"/>
                <a:gd name="connsiteY3" fmla="*/ 0 h 45468"/>
                <a:gd name="connsiteX4" fmla="*/ 0 w 129776"/>
                <a:gd name="connsiteY4" fmla="*/ 45469 h 45468"/>
                <a:gd name="connsiteX5" fmla="*/ 22723 w 129776"/>
                <a:gd name="connsiteY5" fmla="*/ 45469 h 45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9776" h="45468">
                  <a:moveTo>
                    <a:pt x="63871" y="45469"/>
                  </a:moveTo>
                  <a:lnTo>
                    <a:pt x="129776" y="45469"/>
                  </a:lnTo>
                  <a:lnTo>
                    <a:pt x="129776" y="0"/>
                  </a:lnTo>
                  <a:lnTo>
                    <a:pt x="0" y="0"/>
                  </a:lnTo>
                  <a:lnTo>
                    <a:pt x="0" y="45469"/>
                  </a:lnTo>
                  <a:lnTo>
                    <a:pt x="22723" y="45469"/>
                  </a:lnTo>
                </a:path>
              </a:pathLst>
            </a:custGeom>
            <a:noFill/>
            <a:ln w="12700" cap="flat">
              <a:solidFill>
                <a:srgbClr val="F1F2F2"/>
              </a:solidFill>
              <a:prstDash val="solid"/>
              <a:round/>
            </a:ln>
          </p:spPr>
          <p:txBody>
            <a:bodyPr rtlCol="0" anchor="ctr"/>
            <a:lstStyle/>
            <a:p>
              <a:endParaRPr lang="en-US" sz="1800"/>
            </a:p>
          </p:txBody>
        </p:sp>
        <p:sp>
          <p:nvSpPr>
            <p:cNvPr id="151" name="Freeform: Shape 1189">
              <a:extLst>
                <a:ext uri="{FF2B5EF4-FFF2-40B4-BE49-F238E27FC236}">
                  <a16:creationId xmlns:a16="http://schemas.microsoft.com/office/drawing/2014/main" id="{C36A01F1-EEF6-F843-BF36-DE980F1D720A}"/>
                </a:ext>
              </a:extLst>
            </p:cNvPr>
            <p:cNvSpPr/>
            <p:nvPr/>
          </p:nvSpPr>
          <p:spPr>
            <a:xfrm rot="10800000">
              <a:off x="1270201" y="1829447"/>
              <a:ext cx="129776" cy="45468"/>
            </a:xfrm>
            <a:custGeom>
              <a:avLst/>
              <a:gdLst>
                <a:gd name="connsiteX0" fmla="*/ 0 w 129776"/>
                <a:gd name="connsiteY0" fmla="*/ 0 h 45468"/>
                <a:gd name="connsiteX1" fmla="*/ 129776 w 129776"/>
                <a:gd name="connsiteY1" fmla="*/ 0 h 45468"/>
                <a:gd name="connsiteX2" fmla="*/ 129776 w 129776"/>
                <a:gd name="connsiteY2" fmla="*/ 45469 h 45468"/>
                <a:gd name="connsiteX3" fmla="*/ 0 w 129776"/>
                <a:gd name="connsiteY3" fmla="*/ 45469 h 45468"/>
              </a:gdLst>
              <a:ahLst/>
              <a:cxnLst>
                <a:cxn ang="0">
                  <a:pos x="connsiteX0" y="connsiteY0"/>
                </a:cxn>
                <a:cxn ang="0">
                  <a:pos x="connsiteX1" y="connsiteY1"/>
                </a:cxn>
                <a:cxn ang="0">
                  <a:pos x="connsiteX2" y="connsiteY2"/>
                </a:cxn>
                <a:cxn ang="0">
                  <a:pos x="connsiteX3" y="connsiteY3"/>
                </a:cxn>
              </a:cxnLst>
              <a:rect l="l" t="t" r="r" b="b"/>
              <a:pathLst>
                <a:path w="129776" h="45468">
                  <a:moveTo>
                    <a:pt x="0" y="0"/>
                  </a:moveTo>
                  <a:lnTo>
                    <a:pt x="129776" y="0"/>
                  </a:lnTo>
                  <a:lnTo>
                    <a:pt x="129776" y="45469"/>
                  </a:lnTo>
                  <a:lnTo>
                    <a:pt x="0" y="45469"/>
                  </a:lnTo>
                  <a:close/>
                </a:path>
              </a:pathLst>
            </a:custGeom>
            <a:noFill/>
            <a:ln w="12700" cap="flat">
              <a:solidFill>
                <a:srgbClr val="F1F2F2"/>
              </a:solidFill>
              <a:prstDash val="solid"/>
              <a:round/>
            </a:ln>
          </p:spPr>
          <p:txBody>
            <a:bodyPr rtlCol="0" anchor="ctr"/>
            <a:lstStyle/>
            <a:p>
              <a:endParaRPr lang="en-US" sz="1800"/>
            </a:p>
          </p:txBody>
        </p:sp>
        <p:sp>
          <p:nvSpPr>
            <p:cNvPr id="152" name="Freeform: Shape 1190">
              <a:extLst>
                <a:ext uri="{FF2B5EF4-FFF2-40B4-BE49-F238E27FC236}">
                  <a16:creationId xmlns:a16="http://schemas.microsoft.com/office/drawing/2014/main" id="{765FA557-8A79-A444-9872-A422C3530DC2}"/>
                </a:ext>
              </a:extLst>
            </p:cNvPr>
            <p:cNvSpPr/>
            <p:nvPr/>
          </p:nvSpPr>
          <p:spPr>
            <a:xfrm rot="10800000">
              <a:off x="1270201" y="1909023"/>
              <a:ext cx="129776" cy="45468"/>
            </a:xfrm>
            <a:custGeom>
              <a:avLst/>
              <a:gdLst>
                <a:gd name="connsiteX0" fmla="*/ 0 w 129776"/>
                <a:gd name="connsiteY0" fmla="*/ 0 h 45468"/>
                <a:gd name="connsiteX1" fmla="*/ 129776 w 129776"/>
                <a:gd name="connsiteY1" fmla="*/ 0 h 45468"/>
                <a:gd name="connsiteX2" fmla="*/ 129776 w 129776"/>
                <a:gd name="connsiteY2" fmla="*/ 45469 h 45468"/>
                <a:gd name="connsiteX3" fmla="*/ 0 w 129776"/>
                <a:gd name="connsiteY3" fmla="*/ 45469 h 45468"/>
              </a:gdLst>
              <a:ahLst/>
              <a:cxnLst>
                <a:cxn ang="0">
                  <a:pos x="connsiteX0" y="connsiteY0"/>
                </a:cxn>
                <a:cxn ang="0">
                  <a:pos x="connsiteX1" y="connsiteY1"/>
                </a:cxn>
                <a:cxn ang="0">
                  <a:pos x="connsiteX2" y="connsiteY2"/>
                </a:cxn>
                <a:cxn ang="0">
                  <a:pos x="connsiteX3" y="connsiteY3"/>
                </a:cxn>
              </a:cxnLst>
              <a:rect l="l" t="t" r="r" b="b"/>
              <a:pathLst>
                <a:path w="129776" h="45468">
                  <a:moveTo>
                    <a:pt x="0" y="0"/>
                  </a:moveTo>
                  <a:lnTo>
                    <a:pt x="129776" y="0"/>
                  </a:lnTo>
                  <a:lnTo>
                    <a:pt x="129776" y="45469"/>
                  </a:lnTo>
                  <a:lnTo>
                    <a:pt x="0" y="45469"/>
                  </a:lnTo>
                  <a:close/>
                </a:path>
              </a:pathLst>
            </a:custGeom>
            <a:noFill/>
            <a:ln w="12700" cap="flat">
              <a:solidFill>
                <a:srgbClr val="F1F2F2"/>
              </a:solidFill>
              <a:prstDash val="solid"/>
              <a:round/>
            </a:ln>
          </p:spPr>
          <p:txBody>
            <a:bodyPr rtlCol="0" anchor="ctr"/>
            <a:lstStyle/>
            <a:p>
              <a:endParaRPr lang="en-US" sz="1800"/>
            </a:p>
          </p:txBody>
        </p:sp>
        <p:sp>
          <p:nvSpPr>
            <p:cNvPr id="153" name="Freeform: Shape 1191">
              <a:extLst>
                <a:ext uri="{FF2B5EF4-FFF2-40B4-BE49-F238E27FC236}">
                  <a16:creationId xmlns:a16="http://schemas.microsoft.com/office/drawing/2014/main" id="{81151283-E24F-5E4A-861F-2EDD7DC2AE13}"/>
                </a:ext>
              </a:extLst>
            </p:cNvPr>
            <p:cNvSpPr/>
            <p:nvPr/>
          </p:nvSpPr>
          <p:spPr>
            <a:xfrm>
              <a:off x="1432370" y="1847987"/>
              <a:ext cx="50474" cy="2286"/>
            </a:xfrm>
            <a:custGeom>
              <a:avLst/>
              <a:gdLst>
                <a:gd name="connsiteX0" fmla="*/ 0 w 50474"/>
                <a:gd name="connsiteY0" fmla="*/ 0 h 2286"/>
                <a:gd name="connsiteX1" fmla="*/ 50475 w 50474"/>
                <a:gd name="connsiteY1" fmla="*/ 0 h 2286"/>
              </a:gdLst>
              <a:ahLst/>
              <a:cxnLst>
                <a:cxn ang="0">
                  <a:pos x="connsiteX0" y="connsiteY0"/>
                </a:cxn>
                <a:cxn ang="0">
                  <a:pos x="connsiteX1" y="connsiteY1"/>
                </a:cxn>
              </a:cxnLst>
              <a:rect l="l" t="t" r="r" b="b"/>
              <a:pathLst>
                <a:path w="50474" h="2286">
                  <a:moveTo>
                    <a:pt x="0" y="0"/>
                  </a:moveTo>
                  <a:lnTo>
                    <a:pt x="50475" y="0"/>
                  </a:lnTo>
                </a:path>
              </a:pathLst>
            </a:custGeom>
            <a:ln w="12700" cap="flat">
              <a:solidFill>
                <a:srgbClr val="527FFF"/>
              </a:solidFill>
              <a:prstDash val="solid"/>
              <a:round/>
            </a:ln>
          </p:spPr>
          <p:txBody>
            <a:bodyPr rtlCol="0" anchor="ctr"/>
            <a:lstStyle/>
            <a:p>
              <a:endParaRPr lang="en-US" sz="1800"/>
            </a:p>
          </p:txBody>
        </p:sp>
        <p:sp>
          <p:nvSpPr>
            <p:cNvPr id="154" name="Freeform: Shape 1192">
              <a:extLst>
                <a:ext uri="{FF2B5EF4-FFF2-40B4-BE49-F238E27FC236}">
                  <a16:creationId xmlns:a16="http://schemas.microsoft.com/office/drawing/2014/main" id="{C30512ED-B0B9-344F-BCD6-3AC964E23071}"/>
                </a:ext>
              </a:extLst>
            </p:cNvPr>
            <p:cNvSpPr/>
            <p:nvPr/>
          </p:nvSpPr>
          <p:spPr>
            <a:xfrm>
              <a:off x="1480444" y="1748203"/>
              <a:ext cx="2286" cy="199019"/>
            </a:xfrm>
            <a:custGeom>
              <a:avLst/>
              <a:gdLst>
                <a:gd name="connsiteX0" fmla="*/ 0 w 2286"/>
                <a:gd name="connsiteY0" fmla="*/ 199019 h 199019"/>
                <a:gd name="connsiteX1" fmla="*/ 0 w 2286"/>
                <a:gd name="connsiteY1" fmla="*/ 0 h 199019"/>
              </a:gdLst>
              <a:ahLst/>
              <a:cxnLst>
                <a:cxn ang="0">
                  <a:pos x="connsiteX0" y="connsiteY0"/>
                </a:cxn>
                <a:cxn ang="0">
                  <a:pos x="connsiteX1" y="connsiteY1"/>
                </a:cxn>
              </a:cxnLst>
              <a:rect l="l" t="t" r="r" b="b"/>
              <a:pathLst>
                <a:path w="2286" h="199019">
                  <a:moveTo>
                    <a:pt x="0" y="199019"/>
                  </a:moveTo>
                  <a:lnTo>
                    <a:pt x="0" y="0"/>
                  </a:lnTo>
                </a:path>
              </a:pathLst>
            </a:custGeom>
            <a:ln w="12700" cap="flat">
              <a:solidFill>
                <a:srgbClr val="527FFF"/>
              </a:solidFill>
              <a:prstDash val="solid"/>
              <a:round/>
            </a:ln>
          </p:spPr>
          <p:txBody>
            <a:bodyPr rtlCol="0" anchor="ctr"/>
            <a:lstStyle/>
            <a:p>
              <a:endParaRPr lang="en-US" sz="1800"/>
            </a:p>
          </p:txBody>
        </p:sp>
        <p:sp>
          <p:nvSpPr>
            <p:cNvPr id="155" name="Freeform: Shape 1193">
              <a:extLst>
                <a:ext uri="{FF2B5EF4-FFF2-40B4-BE49-F238E27FC236}">
                  <a16:creationId xmlns:a16="http://schemas.microsoft.com/office/drawing/2014/main" id="{E9668AAF-A878-CF40-80C5-1E9EA0D0F88E}"/>
                </a:ext>
              </a:extLst>
            </p:cNvPr>
            <p:cNvSpPr/>
            <p:nvPr/>
          </p:nvSpPr>
          <p:spPr>
            <a:xfrm>
              <a:off x="1479530" y="1750740"/>
              <a:ext cx="46611" cy="2286"/>
            </a:xfrm>
            <a:custGeom>
              <a:avLst/>
              <a:gdLst>
                <a:gd name="connsiteX0" fmla="*/ 46612 w 46611"/>
                <a:gd name="connsiteY0" fmla="*/ 0 h 2286"/>
                <a:gd name="connsiteX1" fmla="*/ 0 w 46611"/>
                <a:gd name="connsiteY1" fmla="*/ 0 h 2286"/>
              </a:gdLst>
              <a:ahLst/>
              <a:cxnLst>
                <a:cxn ang="0">
                  <a:pos x="connsiteX0" y="connsiteY0"/>
                </a:cxn>
                <a:cxn ang="0">
                  <a:pos x="connsiteX1" y="connsiteY1"/>
                </a:cxn>
              </a:cxnLst>
              <a:rect l="l" t="t" r="r" b="b"/>
              <a:pathLst>
                <a:path w="46611" h="2286">
                  <a:moveTo>
                    <a:pt x="46612" y="0"/>
                  </a:moveTo>
                  <a:lnTo>
                    <a:pt x="0" y="0"/>
                  </a:lnTo>
                </a:path>
              </a:pathLst>
            </a:custGeom>
            <a:ln w="12700" cap="flat">
              <a:solidFill>
                <a:srgbClr val="527FFF"/>
              </a:solidFill>
              <a:prstDash val="solid"/>
              <a:round/>
            </a:ln>
          </p:spPr>
          <p:txBody>
            <a:bodyPr rtlCol="0" anchor="ctr"/>
            <a:lstStyle/>
            <a:p>
              <a:endParaRPr lang="en-US" sz="1800"/>
            </a:p>
          </p:txBody>
        </p:sp>
        <p:sp>
          <p:nvSpPr>
            <p:cNvPr id="156" name="Freeform: Shape 1194">
              <a:extLst>
                <a:ext uri="{FF2B5EF4-FFF2-40B4-BE49-F238E27FC236}">
                  <a16:creationId xmlns:a16="http://schemas.microsoft.com/office/drawing/2014/main" id="{0F479C94-60E4-294E-8211-37280DBA5822}"/>
                </a:ext>
              </a:extLst>
            </p:cNvPr>
            <p:cNvSpPr/>
            <p:nvPr/>
          </p:nvSpPr>
          <p:spPr>
            <a:xfrm>
              <a:off x="1526141" y="1729183"/>
              <a:ext cx="42885" cy="42885"/>
            </a:xfrm>
            <a:custGeom>
              <a:avLst/>
              <a:gdLst>
                <a:gd name="connsiteX0" fmla="*/ 42885 w 42885"/>
                <a:gd name="connsiteY0" fmla="*/ 21443 h 42885"/>
                <a:gd name="connsiteX1" fmla="*/ 21443 w 42885"/>
                <a:gd name="connsiteY1" fmla="*/ 42885 h 42885"/>
                <a:gd name="connsiteX2" fmla="*/ 0 w 42885"/>
                <a:gd name="connsiteY2" fmla="*/ 21443 h 42885"/>
                <a:gd name="connsiteX3" fmla="*/ 21443 w 42885"/>
                <a:gd name="connsiteY3" fmla="*/ 0 h 42885"/>
                <a:gd name="connsiteX4" fmla="*/ 42885 w 42885"/>
                <a:gd name="connsiteY4" fmla="*/ 21443 h 428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885" h="42885">
                  <a:moveTo>
                    <a:pt x="42885" y="21443"/>
                  </a:moveTo>
                  <a:cubicBezTo>
                    <a:pt x="42885" y="33285"/>
                    <a:pt x="33285" y="42885"/>
                    <a:pt x="21443" y="42885"/>
                  </a:cubicBezTo>
                  <a:cubicBezTo>
                    <a:pt x="9600" y="42885"/>
                    <a:pt x="0" y="33285"/>
                    <a:pt x="0" y="21443"/>
                  </a:cubicBezTo>
                  <a:cubicBezTo>
                    <a:pt x="0" y="9600"/>
                    <a:pt x="9600" y="0"/>
                    <a:pt x="21443" y="0"/>
                  </a:cubicBezTo>
                  <a:cubicBezTo>
                    <a:pt x="33285" y="0"/>
                    <a:pt x="42885" y="9600"/>
                    <a:pt x="42885" y="21443"/>
                  </a:cubicBezTo>
                  <a:close/>
                </a:path>
              </a:pathLst>
            </a:custGeom>
            <a:noFill/>
            <a:ln w="12700" cap="flat">
              <a:solidFill>
                <a:srgbClr val="527FFF"/>
              </a:solidFill>
              <a:prstDash val="solid"/>
              <a:round/>
            </a:ln>
          </p:spPr>
          <p:txBody>
            <a:bodyPr rtlCol="0" anchor="ctr"/>
            <a:lstStyle/>
            <a:p>
              <a:endParaRPr lang="en-US" sz="1800"/>
            </a:p>
          </p:txBody>
        </p:sp>
        <p:sp>
          <p:nvSpPr>
            <p:cNvPr id="157" name="Freeform: Shape 1195">
              <a:extLst>
                <a:ext uri="{FF2B5EF4-FFF2-40B4-BE49-F238E27FC236}">
                  <a16:creationId xmlns:a16="http://schemas.microsoft.com/office/drawing/2014/main" id="{AAB20022-2964-A944-A18D-6E3DC8879BA3}"/>
                </a:ext>
              </a:extLst>
            </p:cNvPr>
            <p:cNvSpPr/>
            <p:nvPr/>
          </p:nvSpPr>
          <p:spPr>
            <a:xfrm>
              <a:off x="1479530" y="1945187"/>
              <a:ext cx="46611" cy="2286"/>
            </a:xfrm>
            <a:custGeom>
              <a:avLst/>
              <a:gdLst>
                <a:gd name="connsiteX0" fmla="*/ 46612 w 46611"/>
                <a:gd name="connsiteY0" fmla="*/ 0 h 2286"/>
                <a:gd name="connsiteX1" fmla="*/ 0 w 46611"/>
                <a:gd name="connsiteY1" fmla="*/ 0 h 2286"/>
              </a:gdLst>
              <a:ahLst/>
              <a:cxnLst>
                <a:cxn ang="0">
                  <a:pos x="connsiteX0" y="connsiteY0"/>
                </a:cxn>
                <a:cxn ang="0">
                  <a:pos x="connsiteX1" y="connsiteY1"/>
                </a:cxn>
              </a:cxnLst>
              <a:rect l="l" t="t" r="r" b="b"/>
              <a:pathLst>
                <a:path w="46611" h="2286">
                  <a:moveTo>
                    <a:pt x="46612" y="0"/>
                  </a:moveTo>
                  <a:lnTo>
                    <a:pt x="0" y="0"/>
                  </a:lnTo>
                </a:path>
              </a:pathLst>
            </a:custGeom>
            <a:ln w="12700" cap="flat">
              <a:solidFill>
                <a:srgbClr val="527FFF"/>
              </a:solidFill>
              <a:prstDash val="solid"/>
              <a:round/>
            </a:ln>
          </p:spPr>
          <p:txBody>
            <a:bodyPr rtlCol="0" anchor="ctr"/>
            <a:lstStyle/>
            <a:p>
              <a:endParaRPr lang="en-US" sz="1800"/>
            </a:p>
          </p:txBody>
        </p:sp>
        <p:sp>
          <p:nvSpPr>
            <p:cNvPr id="158" name="Freeform: Shape 1196">
              <a:extLst>
                <a:ext uri="{FF2B5EF4-FFF2-40B4-BE49-F238E27FC236}">
                  <a16:creationId xmlns:a16="http://schemas.microsoft.com/office/drawing/2014/main" id="{80F5745E-680E-7447-BFBD-F08ECFA0EEB9}"/>
                </a:ext>
              </a:extLst>
            </p:cNvPr>
            <p:cNvSpPr/>
            <p:nvPr/>
          </p:nvSpPr>
          <p:spPr>
            <a:xfrm>
              <a:off x="1526141" y="1923630"/>
              <a:ext cx="42885" cy="42885"/>
            </a:xfrm>
            <a:custGeom>
              <a:avLst/>
              <a:gdLst>
                <a:gd name="connsiteX0" fmla="*/ 42885 w 42885"/>
                <a:gd name="connsiteY0" fmla="*/ 21443 h 42885"/>
                <a:gd name="connsiteX1" fmla="*/ 21443 w 42885"/>
                <a:gd name="connsiteY1" fmla="*/ 42885 h 42885"/>
                <a:gd name="connsiteX2" fmla="*/ 0 w 42885"/>
                <a:gd name="connsiteY2" fmla="*/ 21443 h 42885"/>
                <a:gd name="connsiteX3" fmla="*/ 21443 w 42885"/>
                <a:gd name="connsiteY3" fmla="*/ 0 h 42885"/>
                <a:gd name="connsiteX4" fmla="*/ 42885 w 42885"/>
                <a:gd name="connsiteY4" fmla="*/ 21443 h 428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885" h="42885">
                  <a:moveTo>
                    <a:pt x="42885" y="21443"/>
                  </a:moveTo>
                  <a:cubicBezTo>
                    <a:pt x="42885" y="33285"/>
                    <a:pt x="33285" y="42885"/>
                    <a:pt x="21443" y="42885"/>
                  </a:cubicBezTo>
                  <a:cubicBezTo>
                    <a:pt x="9600" y="42885"/>
                    <a:pt x="0" y="33285"/>
                    <a:pt x="0" y="21443"/>
                  </a:cubicBezTo>
                  <a:cubicBezTo>
                    <a:pt x="0" y="9600"/>
                    <a:pt x="9600" y="0"/>
                    <a:pt x="21443" y="0"/>
                  </a:cubicBezTo>
                  <a:cubicBezTo>
                    <a:pt x="33285" y="0"/>
                    <a:pt x="42885" y="9600"/>
                    <a:pt x="42885" y="21443"/>
                  </a:cubicBezTo>
                  <a:close/>
                </a:path>
              </a:pathLst>
            </a:custGeom>
            <a:noFill/>
            <a:ln w="12700" cap="flat">
              <a:solidFill>
                <a:srgbClr val="527FFF"/>
              </a:solidFill>
              <a:prstDash val="solid"/>
              <a:round/>
            </a:ln>
          </p:spPr>
          <p:txBody>
            <a:bodyPr rtlCol="0" anchor="ctr"/>
            <a:lstStyle/>
            <a:p>
              <a:endParaRPr lang="en-US" sz="1800"/>
            </a:p>
          </p:txBody>
        </p:sp>
        <p:sp>
          <p:nvSpPr>
            <p:cNvPr id="159" name="Freeform: Shape 1197">
              <a:extLst>
                <a:ext uri="{FF2B5EF4-FFF2-40B4-BE49-F238E27FC236}">
                  <a16:creationId xmlns:a16="http://schemas.microsoft.com/office/drawing/2014/main" id="{C6A7B04E-A7AF-AD4C-A8D9-8E60113B9C16}"/>
                </a:ext>
              </a:extLst>
            </p:cNvPr>
            <p:cNvSpPr/>
            <p:nvPr/>
          </p:nvSpPr>
          <p:spPr>
            <a:xfrm>
              <a:off x="1479530" y="1847964"/>
              <a:ext cx="46611" cy="2286"/>
            </a:xfrm>
            <a:custGeom>
              <a:avLst/>
              <a:gdLst>
                <a:gd name="connsiteX0" fmla="*/ 46612 w 46611"/>
                <a:gd name="connsiteY0" fmla="*/ 0 h 2286"/>
                <a:gd name="connsiteX1" fmla="*/ 0 w 46611"/>
                <a:gd name="connsiteY1" fmla="*/ 0 h 2286"/>
              </a:gdLst>
              <a:ahLst/>
              <a:cxnLst>
                <a:cxn ang="0">
                  <a:pos x="connsiteX0" y="connsiteY0"/>
                </a:cxn>
                <a:cxn ang="0">
                  <a:pos x="connsiteX1" y="connsiteY1"/>
                </a:cxn>
              </a:cxnLst>
              <a:rect l="l" t="t" r="r" b="b"/>
              <a:pathLst>
                <a:path w="46611" h="2286">
                  <a:moveTo>
                    <a:pt x="46612" y="0"/>
                  </a:moveTo>
                  <a:lnTo>
                    <a:pt x="0" y="0"/>
                  </a:lnTo>
                </a:path>
              </a:pathLst>
            </a:custGeom>
            <a:ln w="12700" cap="flat">
              <a:solidFill>
                <a:srgbClr val="527FFF"/>
              </a:solidFill>
              <a:prstDash val="solid"/>
              <a:round/>
            </a:ln>
          </p:spPr>
          <p:txBody>
            <a:bodyPr rtlCol="0" anchor="ctr"/>
            <a:lstStyle/>
            <a:p>
              <a:endParaRPr lang="en-US" sz="1800"/>
            </a:p>
          </p:txBody>
        </p:sp>
        <p:sp>
          <p:nvSpPr>
            <p:cNvPr id="160" name="Freeform: Shape 1198">
              <a:extLst>
                <a:ext uri="{FF2B5EF4-FFF2-40B4-BE49-F238E27FC236}">
                  <a16:creationId xmlns:a16="http://schemas.microsoft.com/office/drawing/2014/main" id="{86094E22-78F7-E14A-8841-6A025CDEEECB}"/>
                </a:ext>
              </a:extLst>
            </p:cNvPr>
            <p:cNvSpPr/>
            <p:nvPr/>
          </p:nvSpPr>
          <p:spPr>
            <a:xfrm>
              <a:off x="1526141" y="1826407"/>
              <a:ext cx="42885" cy="42885"/>
            </a:xfrm>
            <a:custGeom>
              <a:avLst/>
              <a:gdLst>
                <a:gd name="connsiteX0" fmla="*/ 42885 w 42885"/>
                <a:gd name="connsiteY0" fmla="*/ 21443 h 42885"/>
                <a:gd name="connsiteX1" fmla="*/ 21443 w 42885"/>
                <a:gd name="connsiteY1" fmla="*/ 42885 h 42885"/>
                <a:gd name="connsiteX2" fmla="*/ 0 w 42885"/>
                <a:gd name="connsiteY2" fmla="*/ 21443 h 42885"/>
                <a:gd name="connsiteX3" fmla="*/ 21443 w 42885"/>
                <a:gd name="connsiteY3" fmla="*/ 0 h 42885"/>
                <a:gd name="connsiteX4" fmla="*/ 42885 w 42885"/>
                <a:gd name="connsiteY4" fmla="*/ 21443 h 428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885" h="42885">
                  <a:moveTo>
                    <a:pt x="42885" y="21443"/>
                  </a:moveTo>
                  <a:cubicBezTo>
                    <a:pt x="42885" y="33285"/>
                    <a:pt x="33285" y="42885"/>
                    <a:pt x="21443" y="42885"/>
                  </a:cubicBezTo>
                  <a:cubicBezTo>
                    <a:pt x="9600" y="42885"/>
                    <a:pt x="0" y="33285"/>
                    <a:pt x="0" y="21443"/>
                  </a:cubicBezTo>
                  <a:cubicBezTo>
                    <a:pt x="0" y="9600"/>
                    <a:pt x="9600" y="0"/>
                    <a:pt x="21443" y="0"/>
                  </a:cubicBezTo>
                  <a:cubicBezTo>
                    <a:pt x="33285" y="0"/>
                    <a:pt x="42885" y="9600"/>
                    <a:pt x="42885" y="21443"/>
                  </a:cubicBezTo>
                  <a:close/>
                </a:path>
              </a:pathLst>
            </a:custGeom>
            <a:noFill/>
            <a:ln w="12700" cap="flat">
              <a:solidFill>
                <a:srgbClr val="527FFF"/>
              </a:solidFill>
              <a:prstDash val="solid"/>
              <a:round/>
            </a:ln>
          </p:spPr>
          <p:txBody>
            <a:bodyPr rtlCol="0" anchor="ctr"/>
            <a:lstStyle/>
            <a:p>
              <a:endParaRPr lang="en-US" sz="1800"/>
            </a:p>
          </p:txBody>
        </p:sp>
      </p:grpSp>
      <p:sp>
        <p:nvSpPr>
          <p:cNvPr id="3" name="Oval 2">
            <a:extLst>
              <a:ext uri="{FF2B5EF4-FFF2-40B4-BE49-F238E27FC236}">
                <a16:creationId xmlns:a16="http://schemas.microsoft.com/office/drawing/2014/main" id="{4AC507FC-8D23-4D1F-819E-F7218CFF6269}"/>
              </a:ext>
            </a:extLst>
          </p:cNvPr>
          <p:cNvSpPr/>
          <p:nvPr/>
        </p:nvSpPr>
        <p:spPr>
          <a:xfrm>
            <a:off x="453359" y="2242925"/>
            <a:ext cx="348680" cy="348680"/>
          </a:xfrm>
          <a:prstGeom prst="ellipse">
            <a:avLst/>
          </a:prstGeom>
          <a:gradFill flip="none" rotWithShape="1">
            <a:gsLst>
              <a:gs pos="45000">
                <a:schemeClr val="accent2"/>
              </a:gs>
              <a:gs pos="4000">
                <a:schemeClr val="accent3"/>
              </a:gs>
              <a:gs pos="82000">
                <a:schemeClr val="accent1"/>
              </a:gs>
            </a:gsLst>
            <a:lin ang="13500000" scaled="1"/>
            <a:tileRect/>
          </a:gra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r>
              <a:rPr lang="en-US" sz="1400" b="1" dirty="0">
                <a:solidFill>
                  <a:schemeClr val="bg2"/>
                </a:solidFill>
              </a:rPr>
              <a:t>1</a:t>
            </a:r>
          </a:p>
        </p:txBody>
      </p:sp>
      <p:sp>
        <p:nvSpPr>
          <p:cNvPr id="72" name="Oval 71">
            <a:extLst>
              <a:ext uri="{FF2B5EF4-FFF2-40B4-BE49-F238E27FC236}">
                <a16:creationId xmlns:a16="http://schemas.microsoft.com/office/drawing/2014/main" id="{53C2C00F-5715-464F-AD48-17F173E28E53}"/>
              </a:ext>
            </a:extLst>
          </p:cNvPr>
          <p:cNvSpPr/>
          <p:nvPr/>
        </p:nvSpPr>
        <p:spPr>
          <a:xfrm>
            <a:off x="3119959" y="2242925"/>
            <a:ext cx="348680" cy="348680"/>
          </a:xfrm>
          <a:prstGeom prst="ellipse">
            <a:avLst/>
          </a:prstGeom>
          <a:gradFill flip="none" rotWithShape="1">
            <a:gsLst>
              <a:gs pos="45000">
                <a:schemeClr val="accent2"/>
              </a:gs>
              <a:gs pos="4000">
                <a:schemeClr val="accent3"/>
              </a:gs>
              <a:gs pos="82000">
                <a:schemeClr val="accent1"/>
              </a:gs>
            </a:gsLst>
            <a:lin ang="13500000" scaled="1"/>
            <a:tileRect/>
          </a:gra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r>
              <a:rPr lang="en-US" sz="1400" b="1" dirty="0">
                <a:solidFill>
                  <a:schemeClr val="bg2"/>
                </a:solidFill>
              </a:rPr>
              <a:t>2</a:t>
            </a:r>
          </a:p>
        </p:txBody>
      </p:sp>
      <p:sp>
        <p:nvSpPr>
          <p:cNvPr id="73" name="Oval 72">
            <a:extLst>
              <a:ext uri="{FF2B5EF4-FFF2-40B4-BE49-F238E27FC236}">
                <a16:creationId xmlns:a16="http://schemas.microsoft.com/office/drawing/2014/main" id="{2D1214B7-2FD8-4400-845C-208BB2E1BE3A}"/>
              </a:ext>
            </a:extLst>
          </p:cNvPr>
          <p:cNvSpPr/>
          <p:nvPr/>
        </p:nvSpPr>
        <p:spPr>
          <a:xfrm>
            <a:off x="6118151" y="2242925"/>
            <a:ext cx="348680" cy="348680"/>
          </a:xfrm>
          <a:prstGeom prst="ellipse">
            <a:avLst/>
          </a:prstGeom>
          <a:gradFill flip="none" rotWithShape="1">
            <a:gsLst>
              <a:gs pos="45000">
                <a:schemeClr val="accent2"/>
              </a:gs>
              <a:gs pos="4000">
                <a:schemeClr val="accent3"/>
              </a:gs>
              <a:gs pos="82000">
                <a:schemeClr val="accent1"/>
              </a:gs>
            </a:gsLst>
            <a:lin ang="13500000" scaled="1"/>
            <a:tileRect/>
          </a:gra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r>
              <a:rPr lang="en-US" sz="1400" b="1" dirty="0">
                <a:solidFill>
                  <a:schemeClr val="bg2"/>
                </a:solidFill>
              </a:rPr>
              <a:t>3</a:t>
            </a:r>
          </a:p>
        </p:txBody>
      </p:sp>
    </p:spTree>
    <p:extLst>
      <p:ext uri="{BB962C8B-B14F-4D97-AF65-F5344CB8AC3E}">
        <p14:creationId xmlns:p14="http://schemas.microsoft.com/office/powerpoint/2010/main" val="2867565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8BCE7C-07F5-405A-9D1C-9D090A6E14B4}"/>
              </a:ext>
            </a:extLst>
          </p:cNvPr>
          <p:cNvSpPr>
            <a:spLocks noGrp="1"/>
          </p:cNvSpPr>
          <p:nvPr>
            <p:ph type="title"/>
          </p:nvPr>
        </p:nvSpPr>
        <p:spPr/>
        <p:txBody>
          <a:bodyPr/>
          <a:lstStyle/>
          <a:p>
            <a:r>
              <a:rPr lang="en-US" dirty="0"/>
              <a:t>Availability and pricing</a:t>
            </a:r>
          </a:p>
        </p:txBody>
      </p:sp>
      <p:grpSp>
        <p:nvGrpSpPr>
          <p:cNvPr id="54" name="Group 53">
            <a:extLst>
              <a:ext uri="{FF2B5EF4-FFF2-40B4-BE49-F238E27FC236}">
                <a16:creationId xmlns:a16="http://schemas.microsoft.com/office/drawing/2014/main" id="{15785192-05CC-459B-AF09-99A0F6E1BA1C}"/>
              </a:ext>
            </a:extLst>
          </p:cNvPr>
          <p:cNvGrpSpPr/>
          <p:nvPr/>
        </p:nvGrpSpPr>
        <p:grpSpPr>
          <a:xfrm>
            <a:off x="6713854" y="1093023"/>
            <a:ext cx="1469760" cy="1469760"/>
            <a:chOff x="6551659" y="1187445"/>
            <a:chExt cx="1794150" cy="1794150"/>
          </a:xfrm>
        </p:grpSpPr>
        <p:sp>
          <p:nvSpPr>
            <p:cNvPr id="15" name="Oval 14">
              <a:extLst>
                <a:ext uri="{FF2B5EF4-FFF2-40B4-BE49-F238E27FC236}">
                  <a16:creationId xmlns:a16="http://schemas.microsoft.com/office/drawing/2014/main" id="{686669F2-F1C4-4640-8CC5-E5C42BC99A7B}"/>
                </a:ext>
              </a:extLst>
            </p:cNvPr>
            <p:cNvSpPr/>
            <p:nvPr/>
          </p:nvSpPr>
          <p:spPr>
            <a:xfrm>
              <a:off x="6551659" y="1187445"/>
              <a:ext cx="1794150" cy="1794150"/>
            </a:xfrm>
            <a:prstGeom prst="ellipse">
              <a:avLst/>
            </a:prstGeom>
            <a:solidFill>
              <a:schemeClr val="bg2">
                <a:lumMod val="90000"/>
                <a:lumOff val="10000"/>
              </a:schemeClr>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grpSp>
          <p:nvGrpSpPr>
            <p:cNvPr id="16" name="Graphic 842">
              <a:extLst>
                <a:ext uri="{FF2B5EF4-FFF2-40B4-BE49-F238E27FC236}">
                  <a16:creationId xmlns:a16="http://schemas.microsoft.com/office/drawing/2014/main" id="{778C5A30-1982-4DED-9A5A-C92BE9C88380}"/>
                </a:ext>
              </a:extLst>
            </p:cNvPr>
            <p:cNvGrpSpPr/>
            <p:nvPr/>
          </p:nvGrpSpPr>
          <p:grpSpPr>
            <a:xfrm>
              <a:off x="6818250" y="1454036"/>
              <a:ext cx="1260968" cy="1260968"/>
              <a:chOff x="2067560" y="2771775"/>
              <a:chExt cx="457200" cy="457200"/>
            </a:xfrm>
          </p:grpSpPr>
          <p:sp>
            <p:nvSpPr>
              <p:cNvPr id="17" name="Freeform: Shape 16">
                <a:extLst>
                  <a:ext uri="{FF2B5EF4-FFF2-40B4-BE49-F238E27FC236}">
                    <a16:creationId xmlns:a16="http://schemas.microsoft.com/office/drawing/2014/main" id="{FB20240F-0FF1-4466-80EB-C489BE500914}"/>
                  </a:ext>
                </a:extLst>
              </p:cNvPr>
              <p:cNvSpPr/>
              <p:nvPr/>
            </p:nvSpPr>
            <p:spPr>
              <a:xfrm>
                <a:off x="2109606" y="2880474"/>
                <a:ext cx="235268" cy="239954"/>
              </a:xfrm>
              <a:custGeom>
                <a:avLst/>
                <a:gdLst>
                  <a:gd name="connsiteX0" fmla="*/ 235268 w 235268"/>
                  <a:gd name="connsiteY0" fmla="*/ 153070 h 239954"/>
                  <a:gd name="connsiteX1" fmla="*/ 86884 w 235268"/>
                  <a:gd name="connsiteY1" fmla="*/ 235268 h 239954"/>
                  <a:gd name="connsiteX2" fmla="*/ 4686 w 235268"/>
                  <a:gd name="connsiteY2" fmla="*/ 86884 h 239954"/>
                  <a:gd name="connsiteX3" fmla="*/ 153070 w 235268"/>
                  <a:gd name="connsiteY3" fmla="*/ 4686 h 239954"/>
                  <a:gd name="connsiteX4" fmla="*/ 201413 w 235268"/>
                  <a:gd name="connsiteY4" fmla="*/ 31912 h 2399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5268" h="239954">
                    <a:moveTo>
                      <a:pt x="235268" y="153070"/>
                    </a:moveTo>
                    <a:cubicBezTo>
                      <a:pt x="216992" y="216745"/>
                      <a:pt x="150558" y="253545"/>
                      <a:pt x="86884" y="235268"/>
                    </a:cubicBezTo>
                    <a:cubicBezTo>
                      <a:pt x="23211" y="216992"/>
                      <a:pt x="-13590" y="150558"/>
                      <a:pt x="4686" y="86884"/>
                    </a:cubicBezTo>
                    <a:cubicBezTo>
                      <a:pt x="22963" y="23211"/>
                      <a:pt x="89397" y="-13590"/>
                      <a:pt x="153070" y="4686"/>
                    </a:cubicBezTo>
                    <a:cubicBezTo>
                      <a:pt x="171091" y="9859"/>
                      <a:pt x="187649" y="19184"/>
                      <a:pt x="201413" y="31912"/>
                    </a:cubicBezTo>
                  </a:path>
                </a:pathLst>
              </a:custGeom>
              <a:noFill/>
              <a:ln w="19050" cap="flat">
                <a:solidFill>
                  <a:srgbClr val="F1F2F2"/>
                </a:solidFill>
                <a:prstDash val="solid"/>
                <a:round/>
              </a:ln>
            </p:spPr>
            <p:txBody>
              <a:bodyPr rtlCol="0" anchor="ctr"/>
              <a:lstStyle/>
              <a:p>
                <a:endParaRPr lang="en-US"/>
              </a:p>
            </p:txBody>
          </p:sp>
          <p:sp>
            <p:nvSpPr>
              <p:cNvPr id="18" name="Freeform: Shape 17">
                <a:extLst>
                  <a:ext uri="{FF2B5EF4-FFF2-40B4-BE49-F238E27FC236}">
                    <a16:creationId xmlns:a16="http://schemas.microsoft.com/office/drawing/2014/main" id="{E6EFE95E-AB1A-4116-9A7E-C2B65DB45199}"/>
                  </a:ext>
                </a:extLst>
              </p:cNvPr>
              <p:cNvSpPr/>
              <p:nvPr/>
            </p:nvSpPr>
            <p:spPr>
              <a:xfrm>
                <a:off x="2273300" y="3038642"/>
                <a:ext cx="20574" cy="73746"/>
              </a:xfrm>
              <a:custGeom>
                <a:avLst/>
                <a:gdLst>
                  <a:gd name="connsiteX0" fmla="*/ 20574 w 20574"/>
                  <a:gd name="connsiteY0" fmla="*/ 0 h 73746"/>
                  <a:gd name="connsiteX1" fmla="*/ 0 w 20574"/>
                  <a:gd name="connsiteY1" fmla="*/ 73746 h 73746"/>
                </a:gdLst>
                <a:ahLst/>
                <a:cxnLst>
                  <a:cxn ang="0">
                    <a:pos x="connsiteX0" y="connsiteY0"/>
                  </a:cxn>
                  <a:cxn ang="0">
                    <a:pos x="connsiteX1" y="connsiteY1"/>
                  </a:cxn>
                </a:cxnLst>
                <a:rect l="l" t="t" r="r" b="b"/>
                <a:pathLst>
                  <a:path w="20574" h="73746">
                    <a:moveTo>
                      <a:pt x="20574" y="0"/>
                    </a:moveTo>
                    <a:cubicBezTo>
                      <a:pt x="17404" y="25466"/>
                      <a:pt x="10471" y="50317"/>
                      <a:pt x="0" y="73746"/>
                    </a:cubicBezTo>
                  </a:path>
                </a:pathLst>
              </a:custGeom>
              <a:noFill/>
              <a:ln w="19050" cap="flat">
                <a:solidFill>
                  <a:srgbClr val="F1F2F2"/>
                </a:solidFill>
                <a:prstDash val="solid"/>
                <a:round/>
              </a:ln>
            </p:spPr>
            <p:txBody>
              <a:bodyPr rtlCol="0" anchor="ctr"/>
              <a:lstStyle/>
              <a:p>
                <a:endParaRPr lang="en-US"/>
              </a:p>
            </p:txBody>
          </p:sp>
          <p:sp>
            <p:nvSpPr>
              <p:cNvPr id="19" name="Freeform: Shape 18">
                <a:extLst>
                  <a:ext uri="{FF2B5EF4-FFF2-40B4-BE49-F238E27FC236}">
                    <a16:creationId xmlns:a16="http://schemas.microsoft.com/office/drawing/2014/main" id="{3BEC9B69-890A-4076-881D-83249545FF57}"/>
                  </a:ext>
                </a:extLst>
              </p:cNvPr>
              <p:cNvSpPr/>
              <p:nvPr/>
            </p:nvSpPr>
            <p:spPr>
              <a:xfrm>
                <a:off x="2273300" y="2888749"/>
                <a:ext cx="21099" cy="84330"/>
              </a:xfrm>
              <a:custGeom>
                <a:avLst/>
                <a:gdLst>
                  <a:gd name="connsiteX0" fmla="*/ 0 w 21099"/>
                  <a:gd name="connsiteY0" fmla="*/ 0 h 84330"/>
                  <a:gd name="connsiteX1" fmla="*/ 21100 w 21099"/>
                  <a:gd name="connsiteY1" fmla="*/ 84331 h 84330"/>
                </a:gdLst>
                <a:ahLst/>
                <a:cxnLst>
                  <a:cxn ang="0">
                    <a:pos x="connsiteX0" y="connsiteY0"/>
                  </a:cxn>
                  <a:cxn ang="0">
                    <a:pos x="connsiteX1" y="connsiteY1"/>
                  </a:cxn>
                </a:cxnLst>
                <a:rect l="l" t="t" r="r" b="b"/>
                <a:pathLst>
                  <a:path w="21099" h="84330">
                    <a:moveTo>
                      <a:pt x="0" y="0"/>
                    </a:moveTo>
                    <a:cubicBezTo>
                      <a:pt x="0" y="0"/>
                      <a:pt x="16002" y="34290"/>
                      <a:pt x="21100" y="84331"/>
                    </a:cubicBezTo>
                  </a:path>
                </a:pathLst>
              </a:custGeom>
              <a:noFill/>
              <a:ln w="19050" cap="flat">
                <a:solidFill>
                  <a:srgbClr val="F1F2F2"/>
                </a:solidFill>
                <a:prstDash val="solid"/>
                <a:round/>
              </a:ln>
            </p:spPr>
            <p:txBody>
              <a:bodyPr rtlCol="0" anchor="ctr"/>
              <a:lstStyle/>
              <a:p>
                <a:endParaRPr lang="en-US"/>
              </a:p>
            </p:txBody>
          </p:sp>
          <p:sp>
            <p:nvSpPr>
              <p:cNvPr id="20" name="Freeform: Shape 19">
                <a:extLst>
                  <a:ext uri="{FF2B5EF4-FFF2-40B4-BE49-F238E27FC236}">
                    <a16:creationId xmlns:a16="http://schemas.microsoft.com/office/drawing/2014/main" id="{5A529E5E-2F52-42A0-BD96-5F024BAD2F0A}"/>
                  </a:ext>
                </a:extLst>
              </p:cNvPr>
              <p:cNvSpPr/>
              <p:nvPr/>
            </p:nvSpPr>
            <p:spPr>
              <a:xfrm>
                <a:off x="2163892" y="2888726"/>
                <a:ext cx="22677" cy="223662"/>
              </a:xfrm>
              <a:custGeom>
                <a:avLst/>
                <a:gdLst>
                  <a:gd name="connsiteX0" fmla="*/ 22677 w 22677"/>
                  <a:gd name="connsiteY0" fmla="*/ 223662 h 223662"/>
                  <a:gd name="connsiteX1" fmla="*/ 22677 w 22677"/>
                  <a:gd name="connsiteY1" fmla="*/ 0 h 223662"/>
                </a:gdLst>
                <a:ahLst/>
                <a:cxnLst>
                  <a:cxn ang="0">
                    <a:pos x="connsiteX0" y="connsiteY0"/>
                  </a:cxn>
                  <a:cxn ang="0">
                    <a:pos x="connsiteX1" y="connsiteY1"/>
                  </a:cxn>
                </a:cxnLst>
                <a:rect l="l" t="t" r="r" b="b"/>
                <a:pathLst>
                  <a:path w="22677" h="223662">
                    <a:moveTo>
                      <a:pt x="22677" y="223662"/>
                    </a:moveTo>
                    <a:cubicBezTo>
                      <a:pt x="22677" y="223662"/>
                      <a:pt x="-28346" y="114231"/>
                      <a:pt x="22677" y="0"/>
                    </a:cubicBezTo>
                  </a:path>
                </a:pathLst>
              </a:custGeom>
              <a:noFill/>
              <a:ln w="19050" cap="flat">
                <a:solidFill>
                  <a:srgbClr val="F1F2F2"/>
                </a:solidFill>
                <a:prstDash val="solid"/>
                <a:round/>
              </a:ln>
            </p:spPr>
            <p:txBody>
              <a:bodyPr rtlCol="0" anchor="ctr"/>
              <a:lstStyle/>
              <a:p>
                <a:endParaRPr lang="en-US"/>
              </a:p>
            </p:txBody>
          </p:sp>
          <p:sp>
            <p:nvSpPr>
              <p:cNvPr id="21" name="Freeform: Shape 20">
                <a:extLst>
                  <a:ext uri="{FF2B5EF4-FFF2-40B4-BE49-F238E27FC236}">
                    <a16:creationId xmlns:a16="http://schemas.microsoft.com/office/drawing/2014/main" id="{3F6A55E8-AD69-4B18-AC77-031A791CB2F8}"/>
                  </a:ext>
                </a:extLst>
              </p:cNvPr>
              <p:cNvSpPr/>
              <p:nvPr/>
            </p:nvSpPr>
            <p:spPr>
              <a:xfrm>
                <a:off x="2109668" y="3004626"/>
                <a:ext cx="151698" cy="2286"/>
              </a:xfrm>
              <a:custGeom>
                <a:avLst/>
                <a:gdLst>
                  <a:gd name="connsiteX0" fmla="*/ 0 w 151698"/>
                  <a:gd name="connsiteY0" fmla="*/ 0 h 2286"/>
                  <a:gd name="connsiteX1" fmla="*/ 151699 w 151698"/>
                  <a:gd name="connsiteY1" fmla="*/ 0 h 2286"/>
                </a:gdLst>
                <a:ahLst/>
                <a:cxnLst>
                  <a:cxn ang="0">
                    <a:pos x="connsiteX0" y="connsiteY0"/>
                  </a:cxn>
                  <a:cxn ang="0">
                    <a:pos x="connsiteX1" y="connsiteY1"/>
                  </a:cxn>
                </a:cxnLst>
                <a:rect l="l" t="t" r="r" b="b"/>
                <a:pathLst>
                  <a:path w="151698" h="2286">
                    <a:moveTo>
                      <a:pt x="0" y="0"/>
                    </a:moveTo>
                    <a:lnTo>
                      <a:pt x="151699" y="0"/>
                    </a:lnTo>
                  </a:path>
                </a:pathLst>
              </a:custGeom>
              <a:ln w="19050" cap="flat">
                <a:solidFill>
                  <a:srgbClr val="F1F2F2"/>
                </a:solidFill>
                <a:prstDash val="solid"/>
                <a:round/>
              </a:ln>
            </p:spPr>
            <p:txBody>
              <a:bodyPr rtlCol="0" anchor="ctr"/>
              <a:lstStyle/>
              <a:p>
                <a:endParaRPr lang="en-US"/>
              </a:p>
            </p:txBody>
          </p:sp>
          <p:sp>
            <p:nvSpPr>
              <p:cNvPr id="22" name="Freeform: Shape 21">
                <a:extLst>
                  <a:ext uri="{FF2B5EF4-FFF2-40B4-BE49-F238E27FC236}">
                    <a16:creationId xmlns:a16="http://schemas.microsoft.com/office/drawing/2014/main" id="{15B67E38-5BC3-4EE4-8ADB-D1399096073E}"/>
                  </a:ext>
                </a:extLst>
              </p:cNvPr>
              <p:cNvSpPr/>
              <p:nvPr/>
            </p:nvSpPr>
            <p:spPr>
              <a:xfrm>
                <a:off x="2229568" y="2880382"/>
                <a:ext cx="2286" cy="239984"/>
              </a:xfrm>
              <a:custGeom>
                <a:avLst/>
                <a:gdLst>
                  <a:gd name="connsiteX0" fmla="*/ 0 w 2286"/>
                  <a:gd name="connsiteY0" fmla="*/ 239984 h 239984"/>
                  <a:gd name="connsiteX1" fmla="*/ 0 w 2286"/>
                  <a:gd name="connsiteY1" fmla="*/ 0 h 239984"/>
                </a:gdLst>
                <a:ahLst/>
                <a:cxnLst>
                  <a:cxn ang="0">
                    <a:pos x="connsiteX0" y="connsiteY0"/>
                  </a:cxn>
                  <a:cxn ang="0">
                    <a:pos x="connsiteX1" y="connsiteY1"/>
                  </a:cxn>
                </a:cxnLst>
                <a:rect l="l" t="t" r="r" b="b"/>
                <a:pathLst>
                  <a:path w="2286" h="239984">
                    <a:moveTo>
                      <a:pt x="0" y="239984"/>
                    </a:moveTo>
                    <a:lnTo>
                      <a:pt x="0" y="0"/>
                    </a:lnTo>
                  </a:path>
                </a:pathLst>
              </a:custGeom>
              <a:ln w="19050" cap="flat">
                <a:solidFill>
                  <a:srgbClr val="F1F2F2"/>
                </a:solidFill>
                <a:prstDash val="solid"/>
                <a:round/>
              </a:ln>
            </p:spPr>
            <p:txBody>
              <a:bodyPr rtlCol="0" anchor="ctr"/>
              <a:lstStyle/>
              <a:p>
                <a:endParaRPr lang="en-US"/>
              </a:p>
            </p:txBody>
          </p:sp>
          <p:sp>
            <p:nvSpPr>
              <p:cNvPr id="23" name="Freeform: Shape 22">
                <a:extLst>
                  <a:ext uri="{FF2B5EF4-FFF2-40B4-BE49-F238E27FC236}">
                    <a16:creationId xmlns:a16="http://schemas.microsoft.com/office/drawing/2014/main" id="{E9B1FE1F-5B7D-4AA0-BF3E-A895C3F44275}"/>
                  </a:ext>
                </a:extLst>
              </p:cNvPr>
              <p:cNvSpPr/>
              <p:nvPr/>
            </p:nvSpPr>
            <p:spPr>
              <a:xfrm>
                <a:off x="2119749" y="2929324"/>
                <a:ext cx="205442" cy="25536"/>
              </a:xfrm>
              <a:custGeom>
                <a:avLst/>
                <a:gdLst>
                  <a:gd name="connsiteX0" fmla="*/ 0 w 205442"/>
                  <a:gd name="connsiteY0" fmla="*/ 25536 h 25536"/>
                  <a:gd name="connsiteX1" fmla="*/ 205443 w 205442"/>
                  <a:gd name="connsiteY1" fmla="*/ 18335 h 25536"/>
                </a:gdLst>
                <a:ahLst/>
                <a:cxnLst>
                  <a:cxn ang="0">
                    <a:pos x="connsiteX0" y="connsiteY0"/>
                  </a:cxn>
                  <a:cxn ang="0">
                    <a:pos x="connsiteX1" y="connsiteY1"/>
                  </a:cxn>
                </a:cxnLst>
                <a:rect l="l" t="t" r="r" b="b"/>
                <a:pathLst>
                  <a:path w="205442" h="25536">
                    <a:moveTo>
                      <a:pt x="0" y="25536"/>
                    </a:moveTo>
                    <a:cubicBezTo>
                      <a:pt x="0" y="25536"/>
                      <a:pt x="99281" y="-26768"/>
                      <a:pt x="205443" y="18335"/>
                    </a:cubicBezTo>
                  </a:path>
                </a:pathLst>
              </a:custGeom>
              <a:noFill/>
              <a:ln w="19050" cap="flat">
                <a:solidFill>
                  <a:srgbClr val="F1F2F2"/>
                </a:solidFill>
                <a:prstDash val="solid"/>
                <a:round/>
              </a:ln>
            </p:spPr>
            <p:txBody>
              <a:bodyPr rtlCol="0" anchor="ctr"/>
              <a:lstStyle/>
              <a:p>
                <a:endParaRPr lang="en-US"/>
              </a:p>
            </p:txBody>
          </p:sp>
          <p:sp>
            <p:nvSpPr>
              <p:cNvPr id="24" name="Freeform: Shape 23">
                <a:extLst>
                  <a:ext uri="{FF2B5EF4-FFF2-40B4-BE49-F238E27FC236}">
                    <a16:creationId xmlns:a16="http://schemas.microsoft.com/office/drawing/2014/main" id="{0F1361F6-06AF-40D6-96F8-B26DE70B7D0B}"/>
                  </a:ext>
                </a:extLst>
              </p:cNvPr>
              <p:cNvSpPr/>
              <p:nvPr/>
            </p:nvSpPr>
            <p:spPr>
              <a:xfrm>
                <a:off x="2120892" y="3051009"/>
                <a:ext cx="217444" cy="25532"/>
              </a:xfrm>
              <a:custGeom>
                <a:avLst/>
                <a:gdLst>
                  <a:gd name="connsiteX0" fmla="*/ 0 w 217444"/>
                  <a:gd name="connsiteY0" fmla="*/ 0 h 25532"/>
                  <a:gd name="connsiteX1" fmla="*/ 217444 w 217444"/>
                  <a:gd name="connsiteY1" fmla="*/ 0 h 25532"/>
                </a:gdLst>
                <a:ahLst/>
                <a:cxnLst>
                  <a:cxn ang="0">
                    <a:pos x="connsiteX0" y="connsiteY0"/>
                  </a:cxn>
                  <a:cxn ang="0">
                    <a:pos x="connsiteX1" y="connsiteY1"/>
                  </a:cxn>
                </a:cxnLst>
                <a:rect l="l" t="t" r="r" b="b"/>
                <a:pathLst>
                  <a:path w="217444" h="25532">
                    <a:moveTo>
                      <a:pt x="0" y="0"/>
                    </a:moveTo>
                    <a:cubicBezTo>
                      <a:pt x="0" y="0"/>
                      <a:pt x="105705" y="57447"/>
                      <a:pt x="217444" y="0"/>
                    </a:cubicBezTo>
                  </a:path>
                </a:pathLst>
              </a:custGeom>
              <a:noFill/>
              <a:ln w="19050" cap="flat">
                <a:solidFill>
                  <a:srgbClr val="F1F2F2"/>
                </a:solidFill>
                <a:prstDash val="solid"/>
                <a:round/>
              </a:ln>
            </p:spPr>
            <p:txBody>
              <a:bodyPr rtlCol="0" anchor="ctr"/>
              <a:lstStyle/>
              <a:p>
                <a:endParaRPr lang="en-US"/>
              </a:p>
            </p:txBody>
          </p:sp>
          <p:sp>
            <p:nvSpPr>
              <p:cNvPr id="25" name="Freeform: Shape 24">
                <a:extLst>
                  <a:ext uri="{FF2B5EF4-FFF2-40B4-BE49-F238E27FC236}">
                    <a16:creationId xmlns:a16="http://schemas.microsoft.com/office/drawing/2014/main" id="{23C5BA0E-508E-4FCD-8919-0A0AA09F3029}"/>
                  </a:ext>
                </a:extLst>
              </p:cNvPr>
              <p:cNvSpPr/>
              <p:nvPr/>
            </p:nvSpPr>
            <p:spPr>
              <a:xfrm>
                <a:off x="2362248" y="3022549"/>
                <a:ext cx="13578" cy="43433"/>
              </a:xfrm>
              <a:custGeom>
                <a:avLst/>
                <a:gdLst>
                  <a:gd name="connsiteX0" fmla="*/ 0 w 13578"/>
                  <a:gd name="connsiteY0" fmla="*/ 43434 h 43433"/>
                  <a:gd name="connsiteX1" fmla="*/ 13579 w 13578"/>
                  <a:gd name="connsiteY1" fmla="*/ 0 h 43433"/>
                </a:gdLst>
                <a:ahLst/>
                <a:cxnLst>
                  <a:cxn ang="0">
                    <a:pos x="connsiteX0" y="connsiteY0"/>
                  </a:cxn>
                  <a:cxn ang="0">
                    <a:pos x="connsiteX1" y="connsiteY1"/>
                  </a:cxn>
                </a:cxnLst>
                <a:rect l="l" t="t" r="r" b="b"/>
                <a:pathLst>
                  <a:path w="13578" h="43433">
                    <a:moveTo>
                      <a:pt x="0" y="43434"/>
                    </a:moveTo>
                    <a:lnTo>
                      <a:pt x="13579" y="0"/>
                    </a:lnTo>
                  </a:path>
                </a:pathLst>
              </a:custGeom>
              <a:ln w="19050" cap="flat">
                <a:solidFill>
                  <a:srgbClr val="FF9900"/>
                </a:solidFill>
                <a:prstDash val="solid"/>
                <a:round/>
              </a:ln>
            </p:spPr>
            <p:txBody>
              <a:bodyPr rtlCol="0" anchor="ctr"/>
              <a:lstStyle/>
              <a:p>
                <a:endParaRPr lang="en-US"/>
              </a:p>
            </p:txBody>
          </p:sp>
          <p:sp>
            <p:nvSpPr>
              <p:cNvPr id="26" name="Freeform: Shape 25">
                <a:extLst>
                  <a:ext uri="{FF2B5EF4-FFF2-40B4-BE49-F238E27FC236}">
                    <a16:creationId xmlns:a16="http://schemas.microsoft.com/office/drawing/2014/main" id="{A26F3331-CDDB-4F25-9763-7B3F8B569835}"/>
                  </a:ext>
                </a:extLst>
              </p:cNvPr>
              <p:cNvSpPr/>
              <p:nvPr/>
            </p:nvSpPr>
            <p:spPr>
              <a:xfrm>
                <a:off x="2308664" y="3003529"/>
                <a:ext cx="52555" cy="2286"/>
              </a:xfrm>
              <a:custGeom>
                <a:avLst/>
                <a:gdLst>
                  <a:gd name="connsiteX0" fmla="*/ 0 w 52555"/>
                  <a:gd name="connsiteY0" fmla="*/ 0 h 2286"/>
                  <a:gd name="connsiteX1" fmla="*/ 52555 w 52555"/>
                  <a:gd name="connsiteY1" fmla="*/ 0 h 2286"/>
                </a:gdLst>
                <a:ahLst/>
                <a:cxnLst>
                  <a:cxn ang="0">
                    <a:pos x="connsiteX0" y="connsiteY0"/>
                  </a:cxn>
                  <a:cxn ang="0">
                    <a:pos x="connsiteX1" y="connsiteY1"/>
                  </a:cxn>
                </a:cxnLst>
                <a:rect l="l" t="t" r="r" b="b"/>
                <a:pathLst>
                  <a:path w="52555" h="2286">
                    <a:moveTo>
                      <a:pt x="0" y="0"/>
                    </a:moveTo>
                    <a:lnTo>
                      <a:pt x="52555" y="0"/>
                    </a:lnTo>
                  </a:path>
                </a:pathLst>
              </a:custGeom>
              <a:ln w="19050" cap="flat">
                <a:solidFill>
                  <a:srgbClr val="FF9900"/>
                </a:solidFill>
                <a:prstDash val="solid"/>
                <a:round/>
              </a:ln>
            </p:spPr>
            <p:txBody>
              <a:bodyPr rtlCol="0" anchor="ctr"/>
              <a:lstStyle/>
              <a:p>
                <a:endParaRPr lang="en-US"/>
              </a:p>
            </p:txBody>
          </p:sp>
          <p:sp>
            <p:nvSpPr>
              <p:cNvPr id="27" name="Freeform: Shape 26">
                <a:extLst>
                  <a:ext uri="{FF2B5EF4-FFF2-40B4-BE49-F238E27FC236}">
                    <a16:creationId xmlns:a16="http://schemas.microsoft.com/office/drawing/2014/main" id="{9CFB0A5A-A99B-4F9D-A0F4-82397CB8EB91}"/>
                  </a:ext>
                </a:extLst>
              </p:cNvPr>
              <p:cNvSpPr/>
              <p:nvPr/>
            </p:nvSpPr>
            <p:spPr>
              <a:xfrm>
                <a:off x="2347595" y="2923725"/>
                <a:ext cx="27249" cy="53743"/>
              </a:xfrm>
              <a:custGeom>
                <a:avLst/>
                <a:gdLst>
                  <a:gd name="connsiteX0" fmla="*/ 0 w 27249"/>
                  <a:gd name="connsiteY0" fmla="*/ 0 h 53743"/>
                  <a:gd name="connsiteX1" fmla="*/ 27249 w 27249"/>
                  <a:gd name="connsiteY1" fmla="*/ 53744 h 53743"/>
                </a:gdLst>
                <a:ahLst/>
                <a:cxnLst>
                  <a:cxn ang="0">
                    <a:pos x="connsiteX0" y="connsiteY0"/>
                  </a:cxn>
                  <a:cxn ang="0">
                    <a:pos x="connsiteX1" y="connsiteY1"/>
                  </a:cxn>
                </a:cxnLst>
                <a:rect l="l" t="t" r="r" b="b"/>
                <a:pathLst>
                  <a:path w="27249" h="53743">
                    <a:moveTo>
                      <a:pt x="0" y="0"/>
                    </a:moveTo>
                    <a:lnTo>
                      <a:pt x="27249" y="53744"/>
                    </a:lnTo>
                  </a:path>
                </a:pathLst>
              </a:custGeom>
              <a:ln w="19050" cap="flat">
                <a:solidFill>
                  <a:srgbClr val="FF9900"/>
                </a:solidFill>
                <a:prstDash val="solid"/>
                <a:round/>
              </a:ln>
            </p:spPr>
            <p:txBody>
              <a:bodyPr rtlCol="0" anchor="ctr"/>
              <a:lstStyle/>
              <a:p>
                <a:endParaRPr lang="en-US" dirty="0"/>
              </a:p>
            </p:txBody>
          </p:sp>
          <p:sp>
            <p:nvSpPr>
              <p:cNvPr id="28" name="Freeform: Shape 27">
                <a:extLst>
                  <a:ext uri="{FF2B5EF4-FFF2-40B4-BE49-F238E27FC236}">
                    <a16:creationId xmlns:a16="http://schemas.microsoft.com/office/drawing/2014/main" id="{D22A46A7-7CE6-4298-A3FE-627C316B63ED}"/>
                  </a:ext>
                </a:extLst>
              </p:cNvPr>
              <p:cNvSpPr/>
              <p:nvPr/>
            </p:nvSpPr>
            <p:spPr>
              <a:xfrm>
                <a:off x="2396126" y="2949420"/>
                <a:ext cx="21282" cy="28049"/>
              </a:xfrm>
              <a:custGeom>
                <a:avLst/>
                <a:gdLst>
                  <a:gd name="connsiteX0" fmla="*/ 21283 w 21282"/>
                  <a:gd name="connsiteY0" fmla="*/ 0 h 28049"/>
                  <a:gd name="connsiteX1" fmla="*/ 0 w 21282"/>
                  <a:gd name="connsiteY1" fmla="*/ 28049 h 28049"/>
                </a:gdLst>
                <a:ahLst/>
                <a:cxnLst>
                  <a:cxn ang="0">
                    <a:pos x="connsiteX0" y="connsiteY0"/>
                  </a:cxn>
                  <a:cxn ang="0">
                    <a:pos x="connsiteX1" y="connsiteY1"/>
                  </a:cxn>
                </a:cxnLst>
                <a:rect l="l" t="t" r="r" b="b"/>
                <a:pathLst>
                  <a:path w="21282" h="28049">
                    <a:moveTo>
                      <a:pt x="21283" y="0"/>
                    </a:moveTo>
                    <a:lnTo>
                      <a:pt x="0" y="28049"/>
                    </a:lnTo>
                  </a:path>
                </a:pathLst>
              </a:custGeom>
              <a:ln w="19050" cap="flat">
                <a:solidFill>
                  <a:srgbClr val="FF9900"/>
                </a:solidFill>
                <a:prstDash val="solid"/>
                <a:round/>
              </a:ln>
            </p:spPr>
            <p:txBody>
              <a:bodyPr rtlCol="0" anchor="ctr"/>
              <a:lstStyle/>
              <a:p>
                <a:endParaRPr lang="en-US"/>
              </a:p>
            </p:txBody>
          </p:sp>
          <p:sp>
            <p:nvSpPr>
              <p:cNvPr id="29" name="Freeform: Shape 28">
                <a:extLst>
                  <a:ext uri="{FF2B5EF4-FFF2-40B4-BE49-F238E27FC236}">
                    <a16:creationId xmlns:a16="http://schemas.microsoft.com/office/drawing/2014/main" id="{91A93EAD-217D-4D7E-AA90-2F1068E46997}"/>
                  </a:ext>
                </a:extLst>
              </p:cNvPr>
              <p:cNvSpPr/>
              <p:nvPr/>
            </p:nvSpPr>
            <p:spPr>
              <a:xfrm>
                <a:off x="2359962" y="2975411"/>
                <a:ext cx="48646" cy="48646"/>
              </a:xfrm>
              <a:custGeom>
                <a:avLst/>
                <a:gdLst>
                  <a:gd name="connsiteX0" fmla="*/ 48646 w 48646"/>
                  <a:gd name="connsiteY0" fmla="*/ 24323 h 48646"/>
                  <a:gd name="connsiteX1" fmla="*/ 24323 w 48646"/>
                  <a:gd name="connsiteY1" fmla="*/ 48646 h 48646"/>
                  <a:gd name="connsiteX2" fmla="*/ 0 w 48646"/>
                  <a:gd name="connsiteY2" fmla="*/ 24323 h 48646"/>
                  <a:gd name="connsiteX3" fmla="*/ 24323 w 48646"/>
                  <a:gd name="connsiteY3" fmla="*/ 0 h 48646"/>
                  <a:gd name="connsiteX4" fmla="*/ 48646 w 48646"/>
                  <a:gd name="connsiteY4" fmla="*/ 24323 h 486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46" h="48646">
                    <a:moveTo>
                      <a:pt x="48646" y="24323"/>
                    </a:moveTo>
                    <a:cubicBezTo>
                      <a:pt x="48646" y="37756"/>
                      <a:pt x="37756" y="48646"/>
                      <a:pt x="24323" y="48646"/>
                    </a:cubicBezTo>
                    <a:cubicBezTo>
                      <a:pt x="10890" y="48646"/>
                      <a:pt x="0" y="37756"/>
                      <a:pt x="0" y="24323"/>
                    </a:cubicBezTo>
                    <a:cubicBezTo>
                      <a:pt x="0" y="10890"/>
                      <a:pt x="10890" y="0"/>
                      <a:pt x="24323" y="0"/>
                    </a:cubicBezTo>
                    <a:cubicBezTo>
                      <a:pt x="37756" y="0"/>
                      <a:pt x="48646" y="10890"/>
                      <a:pt x="48646" y="24323"/>
                    </a:cubicBezTo>
                    <a:close/>
                  </a:path>
                </a:pathLst>
              </a:custGeom>
              <a:noFill/>
              <a:ln w="19050" cap="flat">
                <a:solidFill>
                  <a:srgbClr val="FF9900"/>
                </a:solidFill>
                <a:prstDash val="solid"/>
                <a:round/>
              </a:ln>
            </p:spPr>
            <p:txBody>
              <a:bodyPr rtlCol="0" anchor="ctr"/>
              <a:lstStyle/>
              <a:p>
                <a:endParaRPr lang="en-US"/>
              </a:p>
            </p:txBody>
          </p:sp>
          <p:sp>
            <p:nvSpPr>
              <p:cNvPr id="30" name="Freeform: Shape 29">
                <a:extLst>
                  <a:ext uri="{FF2B5EF4-FFF2-40B4-BE49-F238E27FC236}">
                    <a16:creationId xmlns:a16="http://schemas.microsoft.com/office/drawing/2014/main" id="{14DF2DAF-DF5F-4217-BDB0-882710DCA0DF}"/>
                  </a:ext>
                </a:extLst>
              </p:cNvPr>
              <p:cNvSpPr/>
              <p:nvPr/>
            </p:nvSpPr>
            <p:spPr>
              <a:xfrm>
                <a:off x="2282032" y="2991413"/>
                <a:ext cx="26700" cy="26700"/>
              </a:xfrm>
              <a:custGeom>
                <a:avLst/>
                <a:gdLst>
                  <a:gd name="connsiteX0" fmla="*/ 26700 w 26700"/>
                  <a:gd name="connsiteY0" fmla="*/ 13350 h 26700"/>
                  <a:gd name="connsiteX1" fmla="*/ 13350 w 26700"/>
                  <a:gd name="connsiteY1" fmla="*/ 26700 h 26700"/>
                  <a:gd name="connsiteX2" fmla="*/ 0 w 26700"/>
                  <a:gd name="connsiteY2" fmla="*/ 13350 h 26700"/>
                  <a:gd name="connsiteX3" fmla="*/ 13350 w 26700"/>
                  <a:gd name="connsiteY3" fmla="*/ 0 h 26700"/>
                  <a:gd name="connsiteX4" fmla="*/ 26700 w 26700"/>
                  <a:gd name="connsiteY4" fmla="*/ 13350 h 26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00" h="26700">
                    <a:moveTo>
                      <a:pt x="26700" y="13350"/>
                    </a:moveTo>
                    <a:cubicBezTo>
                      <a:pt x="26700" y="20723"/>
                      <a:pt x="20723" y="26700"/>
                      <a:pt x="13350" y="26700"/>
                    </a:cubicBezTo>
                    <a:cubicBezTo>
                      <a:pt x="5977" y="26700"/>
                      <a:pt x="0" y="20723"/>
                      <a:pt x="0" y="13350"/>
                    </a:cubicBezTo>
                    <a:cubicBezTo>
                      <a:pt x="0" y="5977"/>
                      <a:pt x="5977" y="0"/>
                      <a:pt x="13350" y="0"/>
                    </a:cubicBezTo>
                    <a:cubicBezTo>
                      <a:pt x="20723" y="0"/>
                      <a:pt x="26700" y="5977"/>
                      <a:pt x="26700" y="13350"/>
                    </a:cubicBezTo>
                    <a:close/>
                  </a:path>
                </a:pathLst>
              </a:custGeom>
              <a:noFill/>
              <a:ln w="19050" cap="flat">
                <a:solidFill>
                  <a:srgbClr val="FF9900"/>
                </a:solidFill>
                <a:prstDash val="solid"/>
                <a:round/>
              </a:ln>
            </p:spPr>
            <p:txBody>
              <a:bodyPr rtlCol="0" anchor="ctr"/>
              <a:lstStyle/>
              <a:p>
                <a:endParaRPr lang="en-US"/>
              </a:p>
            </p:txBody>
          </p:sp>
          <p:sp>
            <p:nvSpPr>
              <p:cNvPr id="31" name="Freeform: Shape 30">
                <a:extLst>
                  <a:ext uri="{FF2B5EF4-FFF2-40B4-BE49-F238E27FC236}">
                    <a16:creationId xmlns:a16="http://schemas.microsoft.com/office/drawing/2014/main" id="{242A58AE-AB5D-44D0-88DA-DA9B3253AB7D}"/>
                  </a:ext>
                </a:extLst>
              </p:cNvPr>
              <p:cNvSpPr/>
              <p:nvPr/>
            </p:nvSpPr>
            <p:spPr>
              <a:xfrm>
                <a:off x="2327752" y="2897230"/>
                <a:ext cx="26700" cy="26700"/>
              </a:xfrm>
              <a:custGeom>
                <a:avLst/>
                <a:gdLst>
                  <a:gd name="connsiteX0" fmla="*/ 26700 w 26700"/>
                  <a:gd name="connsiteY0" fmla="*/ 13350 h 26700"/>
                  <a:gd name="connsiteX1" fmla="*/ 13350 w 26700"/>
                  <a:gd name="connsiteY1" fmla="*/ 26700 h 26700"/>
                  <a:gd name="connsiteX2" fmla="*/ 0 w 26700"/>
                  <a:gd name="connsiteY2" fmla="*/ 13350 h 26700"/>
                  <a:gd name="connsiteX3" fmla="*/ 13350 w 26700"/>
                  <a:gd name="connsiteY3" fmla="*/ 0 h 26700"/>
                  <a:gd name="connsiteX4" fmla="*/ 26700 w 26700"/>
                  <a:gd name="connsiteY4" fmla="*/ 13350 h 26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00" h="26700">
                    <a:moveTo>
                      <a:pt x="26700" y="13350"/>
                    </a:moveTo>
                    <a:cubicBezTo>
                      <a:pt x="26700" y="20723"/>
                      <a:pt x="20723" y="26700"/>
                      <a:pt x="13350" y="26700"/>
                    </a:cubicBezTo>
                    <a:cubicBezTo>
                      <a:pt x="5977" y="26700"/>
                      <a:pt x="0" y="20723"/>
                      <a:pt x="0" y="13350"/>
                    </a:cubicBezTo>
                    <a:cubicBezTo>
                      <a:pt x="0" y="5977"/>
                      <a:pt x="5977" y="0"/>
                      <a:pt x="13350" y="0"/>
                    </a:cubicBezTo>
                    <a:cubicBezTo>
                      <a:pt x="20723" y="0"/>
                      <a:pt x="26700" y="5977"/>
                      <a:pt x="26700" y="13350"/>
                    </a:cubicBezTo>
                    <a:close/>
                  </a:path>
                </a:pathLst>
              </a:custGeom>
              <a:noFill/>
              <a:ln w="19050" cap="flat">
                <a:solidFill>
                  <a:srgbClr val="FF9900"/>
                </a:solidFill>
                <a:prstDash val="solid"/>
                <a:round/>
              </a:ln>
            </p:spPr>
            <p:txBody>
              <a:bodyPr rtlCol="0" anchor="ctr"/>
              <a:lstStyle/>
              <a:p>
                <a:endParaRPr lang="en-US"/>
              </a:p>
            </p:txBody>
          </p:sp>
          <p:sp>
            <p:nvSpPr>
              <p:cNvPr id="32" name="Freeform: Shape 31">
                <a:extLst>
                  <a:ext uri="{FF2B5EF4-FFF2-40B4-BE49-F238E27FC236}">
                    <a16:creationId xmlns:a16="http://schemas.microsoft.com/office/drawing/2014/main" id="{6EE08AA9-06D9-4080-A58A-0510AB154BFF}"/>
                  </a:ext>
                </a:extLst>
              </p:cNvPr>
              <p:cNvSpPr/>
              <p:nvPr/>
            </p:nvSpPr>
            <p:spPr>
              <a:xfrm>
                <a:off x="2405087" y="3011576"/>
                <a:ext cx="51732" cy="30883"/>
              </a:xfrm>
              <a:custGeom>
                <a:avLst/>
                <a:gdLst>
                  <a:gd name="connsiteX0" fmla="*/ 51732 w 51732"/>
                  <a:gd name="connsiteY0" fmla="*/ 30884 h 30883"/>
                  <a:gd name="connsiteX1" fmla="*/ 0 w 51732"/>
                  <a:gd name="connsiteY1" fmla="*/ 0 h 30883"/>
                </a:gdLst>
                <a:ahLst/>
                <a:cxnLst>
                  <a:cxn ang="0">
                    <a:pos x="connsiteX0" y="connsiteY0"/>
                  </a:cxn>
                  <a:cxn ang="0">
                    <a:pos x="connsiteX1" y="connsiteY1"/>
                  </a:cxn>
                </a:cxnLst>
                <a:rect l="l" t="t" r="r" b="b"/>
                <a:pathLst>
                  <a:path w="51732" h="30883">
                    <a:moveTo>
                      <a:pt x="51732" y="30884"/>
                    </a:moveTo>
                    <a:lnTo>
                      <a:pt x="0" y="0"/>
                    </a:lnTo>
                  </a:path>
                </a:pathLst>
              </a:custGeom>
              <a:ln w="19050" cap="flat">
                <a:solidFill>
                  <a:srgbClr val="FF9900"/>
                </a:solidFill>
                <a:prstDash val="solid"/>
                <a:round/>
              </a:ln>
            </p:spPr>
            <p:txBody>
              <a:bodyPr rtlCol="0" anchor="ctr"/>
              <a:lstStyle/>
              <a:p>
                <a:endParaRPr lang="en-US"/>
              </a:p>
            </p:txBody>
          </p:sp>
          <p:sp>
            <p:nvSpPr>
              <p:cNvPr id="33" name="Freeform: Shape 32">
                <a:extLst>
                  <a:ext uri="{FF2B5EF4-FFF2-40B4-BE49-F238E27FC236}">
                    <a16:creationId xmlns:a16="http://schemas.microsoft.com/office/drawing/2014/main" id="{11789C70-6F77-435B-8075-9D81C31E374B}"/>
                  </a:ext>
                </a:extLst>
              </p:cNvPr>
              <p:cNvSpPr/>
              <p:nvPr/>
            </p:nvSpPr>
            <p:spPr>
              <a:xfrm>
                <a:off x="2455951" y="3036768"/>
                <a:ext cx="26700" cy="26700"/>
              </a:xfrm>
              <a:custGeom>
                <a:avLst/>
                <a:gdLst>
                  <a:gd name="connsiteX0" fmla="*/ 26700 w 26700"/>
                  <a:gd name="connsiteY0" fmla="*/ 13350 h 26700"/>
                  <a:gd name="connsiteX1" fmla="*/ 13350 w 26700"/>
                  <a:gd name="connsiteY1" fmla="*/ 26700 h 26700"/>
                  <a:gd name="connsiteX2" fmla="*/ 0 w 26700"/>
                  <a:gd name="connsiteY2" fmla="*/ 13350 h 26700"/>
                  <a:gd name="connsiteX3" fmla="*/ 13350 w 26700"/>
                  <a:gd name="connsiteY3" fmla="*/ 0 h 26700"/>
                  <a:gd name="connsiteX4" fmla="*/ 26700 w 26700"/>
                  <a:gd name="connsiteY4" fmla="*/ 13350 h 26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00" h="26700">
                    <a:moveTo>
                      <a:pt x="26700" y="13350"/>
                    </a:moveTo>
                    <a:cubicBezTo>
                      <a:pt x="26700" y="20723"/>
                      <a:pt x="20723" y="26700"/>
                      <a:pt x="13350" y="26700"/>
                    </a:cubicBezTo>
                    <a:cubicBezTo>
                      <a:pt x="5977" y="26700"/>
                      <a:pt x="0" y="20723"/>
                      <a:pt x="0" y="13350"/>
                    </a:cubicBezTo>
                    <a:cubicBezTo>
                      <a:pt x="0" y="5977"/>
                      <a:pt x="5977" y="0"/>
                      <a:pt x="13350" y="0"/>
                    </a:cubicBezTo>
                    <a:cubicBezTo>
                      <a:pt x="20723" y="0"/>
                      <a:pt x="26700" y="5977"/>
                      <a:pt x="26700" y="13350"/>
                    </a:cubicBezTo>
                    <a:close/>
                  </a:path>
                </a:pathLst>
              </a:custGeom>
              <a:noFill/>
              <a:ln w="19050" cap="flat">
                <a:solidFill>
                  <a:srgbClr val="FF9900"/>
                </a:solidFill>
                <a:prstDash val="solid"/>
                <a:round/>
              </a:ln>
            </p:spPr>
            <p:txBody>
              <a:bodyPr rtlCol="0" anchor="ctr"/>
              <a:lstStyle/>
              <a:p>
                <a:endParaRPr lang="en-US"/>
              </a:p>
            </p:txBody>
          </p:sp>
          <p:sp>
            <p:nvSpPr>
              <p:cNvPr id="34" name="Freeform: Shape 33">
                <a:extLst>
                  <a:ext uri="{FF2B5EF4-FFF2-40B4-BE49-F238E27FC236}">
                    <a16:creationId xmlns:a16="http://schemas.microsoft.com/office/drawing/2014/main" id="{F582AE69-1B01-4EA5-966F-E38932A1200D}"/>
                  </a:ext>
                </a:extLst>
              </p:cNvPr>
              <p:cNvSpPr/>
              <p:nvPr/>
            </p:nvSpPr>
            <p:spPr>
              <a:xfrm>
                <a:off x="2344851" y="3065320"/>
                <a:ext cx="26700" cy="26700"/>
              </a:xfrm>
              <a:custGeom>
                <a:avLst/>
                <a:gdLst>
                  <a:gd name="connsiteX0" fmla="*/ 26700 w 26700"/>
                  <a:gd name="connsiteY0" fmla="*/ 13350 h 26700"/>
                  <a:gd name="connsiteX1" fmla="*/ 13350 w 26700"/>
                  <a:gd name="connsiteY1" fmla="*/ 26700 h 26700"/>
                  <a:gd name="connsiteX2" fmla="*/ 0 w 26700"/>
                  <a:gd name="connsiteY2" fmla="*/ 13350 h 26700"/>
                  <a:gd name="connsiteX3" fmla="*/ 13350 w 26700"/>
                  <a:gd name="connsiteY3" fmla="*/ 0 h 26700"/>
                  <a:gd name="connsiteX4" fmla="*/ 26700 w 26700"/>
                  <a:gd name="connsiteY4" fmla="*/ 13350 h 26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00" h="26700">
                    <a:moveTo>
                      <a:pt x="26700" y="13350"/>
                    </a:moveTo>
                    <a:cubicBezTo>
                      <a:pt x="26700" y="20723"/>
                      <a:pt x="20723" y="26700"/>
                      <a:pt x="13350" y="26700"/>
                    </a:cubicBezTo>
                    <a:cubicBezTo>
                      <a:pt x="5977" y="26700"/>
                      <a:pt x="0" y="20723"/>
                      <a:pt x="0" y="13350"/>
                    </a:cubicBezTo>
                    <a:cubicBezTo>
                      <a:pt x="0" y="5977"/>
                      <a:pt x="5977" y="0"/>
                      <a:pt x="13350" y="0"/>
                    </a:cubicBezTo>
                    <a:cubicBezTo>
                      <a:pt x="20723" y="0"/>
                      <a:pt x="26700" y="5977"/>
                      <a:pt x="26700" y="13350"/>
                    </a:cubicBezTo>
                    <a:close/>
                  </a:path>
                </a:pathLst>
              </a:custGeom>
              <a:noFill/>
              <a:ln w="19050" cap="flat">
                <a:solidFill>
                  <a:srgbClr val="FF9900"/>
                </a:solidFill>
                <a:prstDash val="solid"/>
                <a:round/>
              </a:ln>
            </p:spPr>
            <p:txBody>
              <a:bodyPr rtlCol="0" anchor="ctr"/>
              <a:lstStyle/>
              <a:p>
                <a:endParaRPr lang="en-US"/>
              </a:p>
            </p:txBody>
          </p:sp>
          <p:sp>
            <p:nvSpPr>
              <p:cNvPr id="35" name="Freeform: Shape 34">
                <a:extLst>
                  <a:ext uri="{FF2B5EF4-FFF2-40B4-BE49-F238E27FC236}">
                    <a16:creationId xmlns:a16="http://schemas.microsoft.com/office/drawing/2014/main" id="{7A413408-9296-417E-A051-A077DA89B6AF}"/>
                  </a:ext>
                </a:extLst>
              </p:cNvPr>
              <p:cNvSpPr/>
              <p:nvPr/>
            </p:nvSpPr>
            <p:spPr>
              <a:xfrm>
                <a:off x="2412128" y="2925485"/>
                <a:ext cx="26700" cy="26700"/>
              </a:xfrm>
              <a:custGeom>
                <a:avLst/>
                <a:gdLst>
                  <a:gd name="connsiteX0" fmla="*/ 26700 w 26700"/>
                  <a:gd name="connsiteY0" fmla="*/ 13350 h 26700"/>
                  <a:gd name="connsiteX1" fmla="*/ 13350 w 26700"/>
                  <a:gd name="connsiteY1" fmla="*/ 26700 h 26700"/>
                  <a:gd name="connsiteX2" fmla="*/ 0 w 26700"/>
                  <a:gd name="connsiteY2" fmla="*/ 13350 h 26700"/>
                  <a:gd name="connsiteX3" fmla="*/ 13350 w 26700"/>
                  <a:gd name="connsiteY3" fmla="*/ 0 h 26700"/>
                  <a:gd name="connsiteX4" fmla="*/ 26700 w 26700"/>
                  <a:gd name="connsiteY4" fmla="*/ 13350 h 26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00" h="26700">
                    <a:moveTo>
                      <a:pt x="26700" y="13350"/>
                    </a:moveTo>
                    <a:cubicBezTo>
                      <a:pt x="26700" y="20723"/>
                      <a:pt x="20723" y="26700"/>
                      <a:pt x="13350" y="26700"/>
                    </a:cubicBezTo>
                    <a:cubicBezTo>
                      <a:pt x="5977" y="26700"/>
                      <a:pt x="0" y="20723"/>
                      <a:pt x="0" y="13350"/>
                    </a:cubicBezTo>
                    <a:cubicBezTo>
                      <a:pt x="0" y="5977"/>
                      <a:pt x="5977" y="0"/>
                      <a:pt x="13350" y="0"/>
                    </a:cubicBezTo>
                    <a:cubicBezTo>
                      <a:pt x="20723" y="0"/>
                      <a:pt x="26700" y="5977"/>
                      <a:pt x="26700" y="13350"/>
                    </a:cubicBezTo>
                    <a:close/>
                  </a:path>
                </a:pathLst>
              </a:custGeom>
              <a:noFill/>
              <a:ln w="19050" cap="flat">
                <a:solidFill>
                  <a:srgbClr val="FF9900"/>
                </a:solidFill>
                <a:prstDash val="solid"/>
                <a:round/>
              </a:ln>
            </p:spPr>
            <p:txBody>
              <a:bodyPr rtlCol="0" anchor="ctr"/>
              <a:lstStyle/>
              <a:p>
                <a:endParaRPr lang="en-US"/>
              </a:p>
            </p:txBody>
          </p:sp>
        </p:grpSp>
      </p:grpSp>
      <p:grpSp>
        <p:nvGrpSpPr>
          <p:cNvPr id="55" name="Group 54">
            <a:extLst>
              <a:ext uri="{FF2B5EF4-FFF2-40B4-BE49-F238E27FC236}">
                <a16:creationId xmlns:a16="http://schemas.microsoft.com/office/drawing/2014/main" id="{32EF0E11-2F3A-464E-90BB-F24AA1E951AA}"/>
              </a:ext>
            </a:extLst>
          </p:cNvPr>
          <p:cNvGrpSpPr/>
          <p:nvPr/>
        </p:nvGrpSpPr>
        <p:grpSpPr>
          <a:xfrm>
            <a:off x="3835286" y="1093023"/>
            <a:ext cx="1469760" cy="1469760"/>
            <a:chOff x="3673091" y="1187445"/>
            <a:chExt cx="1794150" cy="1794150"/>
          </a:xfrm>
        </p:grpSpPr>
        <p:sp>
          <p:nvSpPr>
            <p:cNvPr id="14" name="Oval 13">
              <a:extLst>
                <a:ext uri="{FF2B5EF4-FFF2-40B4-BE49-F238E27FC236}">
                  <a16:creationId xmlns:a16="http://schemas.microsoft.com/office/drawing/2014/main" id="{03CC25E6-A449-496B-8201-3D688DBD9FDC}"/>
                </a:ext>
              </a:extLst>
            </p:cNvPr>
            <p:cNvSpPr/>
            <p:nvPr/>
          </p:nvSpPr>
          <p:spPr>
            <a:xfrm>
              <a:off x="3673091" y="1187445"/>
              <a:ext cx="1794150" cy="1794150"/>
            </a:xfrm>
            <a:prstGeom prst="ellipse">
              <a:avLst/>
            </a:prstGeom>
            <a:solidFill>
              <a:schemeClr val="bg2">
                <a:lumMod val="90000"/>
                <a:lumOff val="10000"/>
              </a:schemeClr>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grpSp>
          <p:nvGrpSpPr>
            <p:cNvPr id="36" name="Graphic 5115">
              <a:extLst>
                <a:ext uri="{FF2B5EF4-FFF2-40B4-BE49-F238E27FC236}">
                  <a16:creationId xmlns:a16="http://schemas.microsoft.com/office/drawing/2014/main" id="{65689968-1898-44A8-9799-DEBE780E533D}"/>
                </a:ext>
              </a:extLst>
            </p:cNvPr>
            <p:cNvGrpSpPr/>
            <p:nvPr/>
          </p:nvGrpSpPr>
          <p:grpSpPr>
            <a:xfrm>
              <a:off x="3971176" y="1485530"/>
              <a:ext cx="1197980" cy="1197980"/>
              <a:chOff x="8847308" y="6858000"/>
              <a:chExt cx="1905000" cy="1905000"/>
            </a:xfrm>
          </p:grpSpPr>
          <p:sp>
            <p:nvSpPr>
              <p:cNvPr id="37" name="Freeform: Shape 36">
                <a:extLst>
                  <a:ext uri="{FF2B5EF4-FFF2-40B4-BE49-F238E27FC236}">
                    <a16:creationId xmlns:a16="http://schemas.microsoft.com/office/drawing/2014/main" id="{81A82667-B304-4434-AC66-D5EA99A212DC}"/>
                  </a:ext>
                </a:extLst>
              </p:cNvPr>
              <p:cNvSpPr/>
              <p:nvPr/>
            </p:nvSpPr>
            <p:spPr>
              <a:xfrm>
                <a:off x="9100006" y="7944993"/>
                <a:ext cx="231267" cy="407574"/>
              </a:xfrm>
              <a:custGeom>
                <a:avLst/>
                <a:gdLst>
                  <a:gd name="connsiteX0" fmla="*/ 0 w 231267"/>
                  <a:gd name="connsiteY0" fmla="*/ 0 h 407574"/>
                  <a:gd name="connsiteX1" fmla="*/ 231267 w 231267"/>
                  <a:gd name="connsiteY1" fmla="*/ 407575 h 407574"/>
                </a:gdLst>
                <a:ahLst/>
                <a:cxnLst>
                  <a:cxn ang="0">
                    <a:pos x="connsiteX0" y="connsiteY0"/>
                  </a:cxn>
                  <a:cxn ang="0">
                    <a:pos x="connsiteX1" y="connsiteY1"/>
                  </a:cxn>
                </a:cxnLst>
                <a:rect l="l" t="t" r="r" b="b"/>
                <a:pathLst>
                  <a:path w="231267" h="407574">
                    <a:moveTo>
                      <a:pt x="0" y="0"/>
                    </a:moveTo>
                    <a:cubicBezTo>
                      <a:pt x="22669" y="128111"/>
                      <a:pt x="82106" y="289941"/>
                      <a:pt x="231267" y="407575"/>
                    </a:cubicBezTo>
                  </a:path>
                </a:pathLst>
              </a:custGeom>
              <a:noFill/>
              <a:ln w="19050" cap="flat">
                <a:solidFill>
                  <a:srgbClr val="F1F2F2"/>
                </a:solidFill>
                <a:prstDash val="solid"/>
                <a:round/>
              </a:ln>
            </p:spPr>
            <p:txBody>
              <a:bodyPr rtlCol="0" anchor="ctr"/>
              <a:lstStyle/>
              <a:p>
                <a:endParaRPr lang="en-US" dirty="0"/>
              </a:p>
            </p:txBody>
          </p:sp>
          <p:sp>
            <p:nvSpPr>
              <p:cNvPr id="38" name="Freeform: Shape 37">
                <a:extLst>
                  <a:ext uri="{FF2B5EF4-FFF2-40B4-BE49-F238E27FC236}">
                    <a16:creationId xmlns:a16="http://schemas.microsoft.com/office/drawing/2014/main" id="{F474A907-461E-47D3-8C9E-2DDC277D0260}"/>
                  </a:ext>
                </a:extLst>
              </p:cNvPr>
              <p:cNvSpPr/>
              <p:nvPr/>
            </p:nvSpPr>
            <p:spPr>
              <a:xfrm>
                <a:off x="9086757" y="7175944"/>
                <a:ext cx="388057" cy="676274"/>
              </a:xfrm>
              <a:custGeom>
                <a:avLst/>
                <a:gdLst>
                  <a:gd name="connsiteX0" fmla="*/ 388058 w 388057"/>
                  <a:gd name="connsiteY0" fmla="*/ 0 h 676274"/>
                  <a:gd name="connsiteX1" fmla="*/ 354149 w 388057"/>
                  <a:gd name="connsiteY1" fmla="*/ 19050 h 676274"/>
                  <a:gd name="connsiteX2" fmla="*/ 2676 w 388057"/>
                  <a:gd name="connsiteY2" fmla="*/ 561975 h 676274"/>
                  <a:gd name="connsiteX3" fmla="*/ 2009 w 388057"/>
                  <a:gd name="connsiteY3" fmla="*/ 676275 h 676274"/>
                </a:gdLst>
                <a:ahLst/>
                <a:cxnLst>
                  <a:cxn ang="0">
                    <a:pos x="connsiteX0" y="connsiteY0"/>
                  </a:cxn>
                  <a:cxn ang="0">
                    <a:pos x="connsiteX1" y="connsiteY1"/>
                  </a:cxn>
                  <a:cxn ang="0">
                    <a:pos x="connsiteX2" y="connsiteY2"/>
                  </a:cxn>
                  <a:cxn ang="0">
                    <a:pos x="connsiteX3" y="connsiteY3"/>
                  </a:cxn>
                </a:cxnLst>
                <a:rect l="l" t="t" r="r" b="b"/>
                <a:pathLst>
                  <a:path w="388057" h="676274">
                    <a:moveTo>
                      <a:pt x="388058" y="0"/>
                    </a:moveTo>
                    <a:cubicBezTo>
                      <a:pt x="376818" y="5905"/>
                      <a:pt x="365483" y="12097"/>
                      <a:pt x="354149" y="19050"/>
                    </a:cubicBezTo>
                    <a:cubicBezTo>
                      <a:pt x="204130" y="105823"/>
                      <a:pt x="29537" y="299656"/>
                      <a:pt x="2676" y="561975"/>
                    </a:cubicBezTo>
                    <a:cubicBezTo>
                      <a:pt x="-654" y="599993"/>
                      <a:pt x="-877" y="638220"/>
                      <a:pt x="2009" y="676275"/>
                    </a:cubicBezTo>
                  </a:path>
                </a:pathLst>
              </a:custGeom>
              <a:noFill/>
              <a:ln w="19050" cap="flat">
                <a:solidFill>
                  <a:srgbClr val="F1F2F2"/>
                </a:solidFill>
                <a:prstDash val="solid"/>
                <a:round/>
              </a:ln>
            </p:spPr>
            <p:txBody>
              <a:bodyPr rtlCol="0" anchor="ctr"/>
              <a:lstStyle/>
              <a:p>
                <a:endParaRPr lang="en-US" dirty="0"/>
              </a:p>
            </p:txBody>
          </p:sp>
          <p:sp>
            <p:nvSpPr>
              <p:cNvPr id="39" name="Freeform: Shape 38">
                <a:extLst>
                  <a:ext uri="{FF2B5EF4-FFF2-40B4-BE49-F238E27FC236}">
                    <a16:creationId xmlns:a16="http://schemas.microsoft.com/office/drawing/2014/main" id="{2ACC404B-96DB-49F7-A32F-CBF8162A6FC1}"/>
                  </a:ext>
                </a:extLst>
              </p:cNvPr>
              <p:cNvSpPr/>
              <p:nvPr/>
            </p:nvSpPr>
            <p:spPr>
              <a:xfrm>
                <a:off x="9557872" y="7093374"/>
                <a:ext cx="827436" cy="308026"/>
              </a:xfrm>
              <a:custGeom>
                <a:avLst/>
                <a:gdLst>
                  <a:gd name="connsiteX0" fmla="*/ 827437 w 827436"/>
                  <a:gd name="connsiteY0" fmla="*/ 308027 h 308026"/>
                  <a:gd name="connsiteX1" fmla="*/ 0 w 827436"/>
                  <a:gd name="connsiteY1" fmla="*/ 45423 h 308026"/>
                </a:gdLst>
                <a:ahLst/>
                <a:cxnLst>
                  <a:cxn ang="0">
                    <a:pos x="connsiteX0" y="connsiteY0"/>
                  </a:cxn>
                  <a:cxn ang="0">
                    <a:pos x="connsiteX1" y="connsiteY1"/>
                  </a:cxn>
                </a:cxnLst>
                <a:rect l="l" t="t" r="r" b="b"/>
                <a:pathLst>
                  <a:path w="827436" h="308026">
                    <a:moveTo>
                      <a:pt x="827437" y="308027"/>
                    </a:moveTo>
                    <a:cubicBezTo>
                      <a:pt x="705136" y="117051"/>
                      <a:pt x="370808" y="-94785"/>
                      <a:pt x="0" y="45423"/>
                    </a:cubicBezTo>
                  </a:path>
                </a:pathLst>
              </a:custGeom>
              <a:noFill/>
              <a:ln w="19050" cap="flat">
                <a:solidFill>
                  <a:srgbClr val="F1F2F2"/>
                </a:solidFill>
                <a:prstDash val="solid"/>
                <a:round/>
              </a:ln>
            </p:spPr>
            <p:txBody>
              <a:bodyPr rtlCol="0" anchor="ctr"/>
              <a:lstStyle/>
              <a:p>
                <a:endParaRPr lang="en-US" dirty="0"/>
              </a:p>
            </p:txBody>
          </p:sp>
          <p:sp>
            <p:nvSpPr>
              <p:cNvPr id="40" name="Freeform: Shape 39">
                <a:extLst>
                  <a:ext uri="{FF2B5EF4-FFF2-40B4-BE49-F238E27FC236}">
                    <a16:creationId xmlns:a16="http://schemas.microsoft.com/office/drawing/2014/main" id="{E119116B-979D-4153-8138-F305AE7ED1C1}"/>
                  </a:ext>
                </a:extLst>
              </p:cNvPr>
              <p:cNvSpPr/>
              <p:nvPr/>
            </p:nvSpPr>
            <p:spPr>
              <a:xfrm>
                <a:off x="10284344" y="7303103"/>
                <a:ext cx="128016" cy="115919"/>
              </a:xfrm>
              <a:custGeom>
                <a:avLst/>
                <a:gdLst>
                  <a:gd name="connsiteX0" fmla="*/ 128016 w 128016"/>
                  <a:gd name="connsiteY0" fmla="*/ 2667 h 115919"/>
                  <a:gd name="connsiteX1" fmla="*/ 109157 w 128016"/>
                  <a:gd name="connsiteY1" fmla="*/ 0 h 115919"/>
                  <a:gd name="connsiteX2" fmla="*/ 95821 w 128016"/>
                  <a:gd name="connsiteY2" fmla="*/ 92964 h 115919"/>
                  <a:gd name="connsiteX3" fmla="*/ 4000 w 128016"/>
                  <a:gd name="connsiteY3" fmla="*/ 72771 h 115919"/>
                  <a:gd name="connsiteX4" fmla="*/ 0 w 128016"/>
                  <a:gd name="connsiteY4" fmla="*/ 91440 h 115919"/>
                  <a:gd name="connsiteX5" fmla="*/ 111728 w 128016"/>
                  <a:gd name="connsiteY5" fmla="*/ 115919 h 115919"/>
                  <a:gd name="connsiteX6" fmla="*/ 128016 w 128016"/>
                  <a:gd name="connsiteY6" fmla="*/ 2667 h 115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016" h="115919">
                    <a:moveTo>
                      <a:pt x="128016" y="2667"/>
                    </a:moveTo>
                    <a:lnTo>
                      <a:pt x="109157" y="0"/>
                    </a:lnTo>
                    <a:lnTo>
                      <a:pt x="95821" y="92964"/>
                    </a:lnTo>
                    <a:lnTo>
                      <a:pt x="4000" y="72771"/>
                    </a:lnTo>
                    <a:lnTo>
                      <a:pt x="0" y="91440"/>
                    </a:lnTo>
                    <a:lnTo>
                      <a:pt x="111728" y="115919"/>
                    </a:lnTo>
                    <a:lnTo>
                      <a:pt x="128016" y="2667"/>
                    </a:lnTo>
                    <a:close/>
                  </a:path>
                </a:pathLst>
              </a:custGeom>
              <a:solidFill>
                <a:srgbClr val="F1F2F2"/>
              </a:solidFill>
              <a:ln w="19050" cap="flat">
                <a:noFill/>
                <a:prstDash val="solid"/>
                <a:miter/>
              </a:ln>
            </p:spPr>
            <p:txBody>
              <a:bodyPr rtlCol="0" anchor="ctr"/>
              <a:lstStyle/>
              <a:p>
                <a:endParaRPr lang="en-US" dirty="0"/>
              </a:p>
            </p:txBody>
          </p:sp>
          <p:sp>
            <p:nvSpPr>
              <p:cNvPr id="41" name="Freeform: Shape 40">
                <a:extLst>
                  <a:ext uri="{FF2B5EF4-FFF2-40B4-BE49-F238E27FC236}">
                    <a16:creationId xmlns:a16="http://schemas.microsoft.com/office/drawing/2014/main" id="{6276A16C-A001-4732-9DE0-468594B36CD1}"/>
                  </a:ext>
                </a:extLst>
              </p:cNvPr>
              <p:cNvSpPr/>
              <p:nvPr/>
            </p:nvSpPr>
            <p:spPr>
              <a:xfrm>
                <a:off x="10480464" y="7600092"/>
                <a:ext cx="32153" cy="251841"/>
              </a:xfrm>
              <a:custGeom>
                <a:avLst/>
                <a:gdLst>
                  <a:gd name="connsiteX0" fmla="*/ 31242 w 32153"/>
                  <a:gd name="connsiteY0" fmla="*/ 251841 h 251841"/>
                  <a:gd name="connsiteX1" fmla="*/ 0 w 32153"/>
                  <a:gd name="connsiteY1" fmla="*/ 0 h 251841"/>
                </a:gdLst>
                <a:ahLst/>
                <a:cxnLst>
                  <a:cxn ang="0">
                    <a:pos x="connsiteX0" y="connsiteY0"/>
                  </a:cxn>
                  <a:cxn ang="0">
                    <a:pos x="connsiteX1" y="connsiteY1"/>
                  </a:cxn>
                </a:cxnLst>
                <a:rect l="l" t="t" r="r" b="b"/>
                <a:pathLst>
                  <a:path w="32153" h="251841">
                    <a:moveTo>
                      <a:pt x="31242" y="251841"/>
                    </a:moveTo>
                    <a:cubicBezTo>
                      <a:pt x="35482" y="166719"/>
                      <a:pt x="24911" y="81506"/>
                      <a:pt x="0" y="0"/>
                    </a:cubicBezTo>
                  </a:path>
                </a:pathLst>
              </a:custGeom>
              <a:noFill/>
              <a:ln w="19050" cap="flat">
                <a:solidFill>
                  <a:srgbClr val="F1F2F2"/>
                </a:solidFill>
                <a:prstDash val="solid"/>
                <a:round/>
              </a:ln>
            </p:spPr>
            <p:txBody>
              <a:bodyPr rtlCol="0" anchor="ctr"/>
              <a:lstStyle/>
              <a:p>
                <a:endParaRPr lang="en-US" dirty="0"/>
              </a:p>
            </p:txBody>
          </p:sp>
          <p:sp>
            <p:nvSpPr>
              <p:cNvPr id="42" name="Freeform: Shape 41">
                <a:extLst>
                  <a:ext uri="{FF2B5EF4-FFF2-40B4-BE49-F238E27FC236}">
                    <a16:creationId xmlns:a16="http://schemas.microsoft.com/office/drawing/2014/main" id="{9183908E-1025-4DF6-8DF8-E79654B4A3CD}"/>
                  </a:ext>
                </a:extLst>
              </p:cNvPr>
              <p:cNvSpPr/>
              <p:nvPr/>
            </p:nvSpPr>
            <p:spPr>
              <a:xfrm>
                <a:off x="10457033" y="7910702"/>
                <a:ext cx="49149" cy="173640"/>
              </a:xfrm>
              <a:custGeom>
                <a:avLst/>
                <a:gdLst>
                  <a:gd name="connsiteX0" fmla="*/ 0 w 49149"/>
                  <a:gd name="connsiteY0" fmla="*/ 173641 h 173640"/>
                  <a:gd name="connsiteX1" fmla="*/ 49149 w 49149"/>
                  <a:gd name="connsiteY1" fmla="*/ 0 h 173640"/>
                </a:gdLst>
                <a:ahLst/>
                <a:cxnLst>
                  <a:cxn ang="0">
                    <a:pos x="connsiteX0" y="connsiteY0"/>
                  </a:cxn>
                  <a:cxn ang="0">
                    <a:pos x="connsiteX1" y="connsiteY1"/>
                  </a:cxn>
                </a:cxnLst>
                <a:rect l="l" t="t" r="r" b="b"/>
                <a:pathLst>
                  <a:path w="49149" h="173640">
                    <a:moveTo>
                      <a:pt x="0" y="173641"/>
                    </a:moveTo>
                    <a:cubicBezTo>
                      <a:pt x="23975" y="118183"/>
                      <a:pt x="40501" y="59796"/>
                      <a:pt x="49149" y="0"/>
                    </a:cubicBezTo>
                  </a:path>
                </a:pathLst>
              </a:custGeom>
              <a:noFill/>
              <a:ln w="19050" cap="flat">
                <a:solidFill>
                  <a:srgbClr val="F1F2F2"/>
                </a:solidFill>
                <a:prstDash val="solid"/>
                <a:round/>
              </a:ln>
            </p:spPr>
            <p:txBody>
              <a:bodyPr rtlCol="0" anchor="ctr"/>
              <a:lstStyle/>
              <a:p>
                <a:endParaRPr lang="en-US" dirty="0"/>
              </a:p>
            </p:txBody>
          </p:sp>
          <p:sp>
            <p:nvSpPr>
              <p:cNvPr id="43" name="Freeform: Shape 42">
                <a:extLst>
                  <a:ext uri="{FF2B5EF4-FFF2-40B4-BE49-F238E27FC236}">
                    <a16:creationId xmlns:a16="http://schemas.microsoft.com/office/drawing/2014/main" id="{D380201E-DA7E-4D60-B6AC-6A0121F0EB47}"/>
                  </a:ext>
                </a:extLst>
              </p:cNvPr>
              <p:cNvSpPr/>
              <p:nvPr/>
            </p:nvSpPr>
            <p:spPr>
              <a:xfrm>
                <a:off x="9499484" y="8148828"/>
                <a:ext cx="925639" cy="378730"/>
              </a:xfrm>
              <a:custGeom>
                <a:avLst/>
                <a:gdLst>
                  <a:gd name="connsiteX0" fmla="*/ 0 w 925639"/>
                  <a:gd name="connsiteY0" fmla="*/ 310991 h 378730"/>
                  <a:gd name="connsiteX1" fmla="*/ 658273 w 925639"/>
                  <a:gd name="connsiteY1" fmla="*/ 277559 h 378730"/>
                  <a:gd name="connsiteX2" fmla="*/ 925640 w 925639"/>
                  <a:gd name="connsiteY2" fmla="*/ 0 h 378730"/>
                </a:gdLst>
                <a:ahLst/>
                <a:cxnLst>
                  <a:cxn ang="0">
                    <a:pos x="connsiteX0" y="connsiteY0"/>
                  </a:cxn>
                  <a:cxn ang="0">
                    <a:pos x="connsiteX1" y="connsiteY1"/>
                  </a:cxn>
                  <a:cxn ang="0">
                    <a:pos x="connsiteX2" y="connsiteY2"/>
                  </a:cxn>
                </a:cxnLst>
                <a:rect l="l" t="t" r="r" b="b"/>
                <a:pathLst>
                  <a:path w="925639" h="378730">
                    <a:moveTo>
                      <a:pt x="0" y="310991"/>
                    </a:moveTo>
                    <a:cubicBezTo>
                      <a:pt x="180975" y="395668"/>
                      <a:pt x="415671" y="417957"/>
                      <a:pt x="658273" y="277559"/>
                    </a:cubicBezTo>
                    <a:cubicBezTo>
                      <a:pt x="770258" y="210167"/>
                      <a:pt x="862483" y="114426"/>
                      <a:pt x="925640" y="0"/>
                    </a:cubicBezTo>
                  </a:path>
                </a:pathLst>
              </a:custGeom>
              <a:noFill/>
              <a:ln w="19050" cap="flat">
                <a:solidFill>
                  <a:srgbClr val="F1F2F2"/>
                </a:solidFill>
                <a:prstDash val="solid"/>
                <a:round/>
              </a:ln>
            </p:spPr>
            <p:txBody>
              <a:bodyPr rtlCol="0" anchor="ctr"/>
              <a:lstStyle/>
              <a:p>
                <a:endParaRPr lang="en-US" dirty="0"/>
              </a:p>
            </p:txBody>
          </p:sp>
          <p:sp>
            <p:nvSpPr>
              <p:cNvPr id="44" name="Freeform: Shape 43">
                <a:extLst>
                  <a:ext uri="{FF2B5EF4-FFF2-40B4-BE49-F238E27FC236}">
                    <a16:creationId xmlns:a16="http://schemas.microsoft.com/office/drawing/2014/main" id="{2195E3DE-F4D4-4DD9-A4CB-92217874D822}"/>
                  </a:ext>
                </a:extLst>
              </p:cNvPr>
              <p:cNvSpPr/>
              <p:nvPr/>
            </p:nvSpPr>
            <p:spPr>
              <a:xfrm>
                <a:off x="9480910" y="8413527"/>
                <a:ext cx="114395" cy="142494"/>
              </a:xfrm>
              <a:custGeom>
                <a:avLst/>
                <a:gdLst>
                  <a:gd name="connsiteX0" fmla="*/ 45053 w 114395"/>
                  <a:gd name="connsiteY0" fmla="*/ 142494 h 142494"/>
                  <a:gd name="connsiteX1" fmla="*/ 62579 w 114395"/>
                  <a:gd name="connsiteY1" fmla="*/ 134969 h 142494"/>
                  <a:gd name="connsiteX2" fmla="*/ 25527 w 114395"/>
                  <a:gd name="connsiteY2" fmla="*/ 48673 h 142494"/>
                  <a:gd name="connsiteX3" fmla="*/ 114395 w 114395"/>
                  <a:gd name="connsiteY3" fmla="*/ 18002 h 142494"/>
                  <a:gd name="connsiteX4" fmla="*/ 108109 w 114395"/>
                  <a:gd name="connsiteY4" fmla="*/ 0 h 142494"/>
                  <a:gd name="connsiteX5" fmla="*/ 0 w 114395"/>
                  <a:gd name="connsiteY5" fmla="*/ 37338 h 142494"/>
                  <a:gd name="connsiteX6" fmla="*/ 45053 w 114395"/>
                  <a:gd name="connsiteY6" fmla="*/ 142494 h 142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395" h="142494">
                    <a:moveTo>
                      <a:pt x="45053" y="142494"/>
                    </a:moveTo>
                    <a:lnTo>
                      <a:pt x="62579" y="134969"/>
                    </a:lnTo>
                    <a:lnTo>
                      <a:pt x="25527" y="48673"/>
                    </a:lnTo>
                    <a:lnTo>
                      <a:pt x="114395" y="18002"/>
                    </a:lnTo>
                    <a:lnTo>
                      <a:pt x="108109" y="0"/>
                    </a:lnTo>
                    <a:lnTo>
                      <a:pt x="0" y="37338"/>
                    </a:lnTo>
                    <a:lnTo>
                      <a:pt x="45053" y="142494"/>
                    </a:lnTo>
                    <a:close/>
                  </a:path>
                </a:pathLst>
              </a:custGeom>
              <a:solidFill>
                <a:srgbClr val="F1F2F2"/>
              </a:solidFill>
              <a:ln w="19050" cap="flat">
                <a:noFill/>
                <a:prstDash val="solid"/>
                <a:miter/>
              </a:ln>
            </p:spPr>
            <p:txBody>
              <a:bodyPr rtlCol="0" anchor="ctr"/>
              <a:lstStyle/>
              <a:p>
                <a:endParaRPr lang="en-US" dirty="0"/>
              </a:p>
            </p:txBody>
          </p:sp>
          <p:sp>
            <p:nvSpPr>
              <p:cNvPr id="45" name="Freeform: Shape 44">
                <a:extLst>
                  <a:ext uri="{FF2B5EF4-FFF2-40B4-BE49-F238E27FC236}">
                    <a16:creationId xmlns:a16="http://schemas.microsoft.com/office/drawing/2014/main" id="{4272820C-8405-445A-8E83-EB45B36B284D}"/>
                  </a:ext>
                </a:extLst>
              </p:cNvPr>
              <p:cNvSpPr/>
              <p:nvPr/>
            </p:nvSpPr>
            <p:spPr>
              <a:xfrm>
                <a:off x="9629596" y="7454550"/>
                <a:ext cx="340423" cy="680942"/>
              </a:xfrm>
              <a:custGeom>
                <a:avLst/>
                <a:gdLst>
                  <a:gd name="connsiteX0" fmla="*/ 0 w 340423"/>
                  <a:gd name="connsiteY0" fmla="*/ 510731 h 680942"/>
                  <a:gd name="connsiteX1" fmla="*/ 170212 w 340423"/>
                  <a:gd name="connsiteY1" fmla="*/ 680942 h 680942"/>
                  <a:gd name="connsiteX2" fmla="*/ 340424 w 340423"/>
                  <a:gd name="connsiteY2" fmla="*/ 510730 h 680942"/>
                  <a:gd name="connsiteX3" fmla="*/ 170212 w 340423"/>
                  <a:gd name="connsiteY3" fmla="*/ 340519 h 680942"/>
                  <a:gd name="connsiteX4" fmla="*/ 0 w 340423"/>
                  <a:gd name="connsiteY4" fmla="*/ 170212 h 680942"/>
                  <a:gd name="connsiteX5" fmla="*/ 170212 w 340423"/>
                  <a:gd name="connsiteY5" fmla="*/ 0 h 680942"/>
                  <a:gd name="connsiteX6" fmla="*/ 340424 w 340423"/>
                  <a:gd name="connsiteY6" fmla="*/ 170212 h 680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0423" h="680942">
                    <a:moveTo>
                      <a:pt x="0" y="510731"/>
                    </a:moveTo>
                    <a:cubicBezTo>
                      <a:pt x="0" y="604736"/>
                      <a:pt x="76206" y="680942"/>
                      <a:pt x="170212" y="680942"/>
                    </a:cubicBezTo>
                    <a:cubicBezTo>
                      <a:pt x="264217" y="680942"/>
                      <a:pt x="340424" y="604736"/>
                      <a:pt x="340424" y="510730"/>
                    </a:cubicBezTo>
                    <a:cubicBezTo>
                      <a:pt x="340424" y="416719"/>
                      <a:pt x="263081" y="355949"/>
                      <a:pt x="170212" y="340519"/>
                    </a:cubicBezTo>
                    <a:cubicBezTo>
                      <a:pt x="77343" y="325088"/>
                      <a:pt x="0" y="264319"/>
                      <a:pt x="0" y="170212"/>
                    </a:cubicBezTo>
                    <a:cubicBezTo>
                      <a:pt x="0" y="76206"/>
                      <a:pt x="76206" y="0"/>
                      <a:pt x="170212" y="0"/>
                    </a:cubicBezTo>
                    <a:cubicBezTo>
                      <a:pt x="264217" y="0"/>
                      <a:pt x="340424" y="76206"/>
                      <a:pt x="340424" y="170212"/>
                    </a:cubicBezTo>
                  </a:path>
                </a:pathLst>
              </a:custGeom>
              <a:noFill/>
              <a:ln w="19050" cap="flat">
                <a:solidFill>
                  <a:schemeClr val="accent2"/>
                </a:solidFill>
                <a:prstDash val="solid"/>
                <a:round/>
              </a:ln>
            </p:spPr>
            <p:txBody>
              <a:bodyPr rtlCol="0" anchor="ctr"/>
              <a:lstStyle/>
              <a:p>
                <a:endParaRPr lang="en-US" dirty="0"/>
              </a:p>
            </p:txBody>
          </p:sp>
          <p:sp>
            <p:nvSpPr>
              <p:cNvPr id="46" name="Freeform: Shape 45">
                <a:extLst>
                  <a:ext uri="{FF2B5EF4-FFF2-40B4-BE49-F238E27FC236}">
                    <a16:creationId xmlns:a16="http://schemas.microsoft.com/office/drawing/2014/main" id="{43A9A808-23B6-41E1-81CF-1F1914121578}"/>
                  </a:ext>
                </a:extLst>
              </p:cNvPr>
              <p:cNvSpPr/>
              <p:nvPr/>
            </p:nvSpPr>
            <p:spPr>
              <a:xfrm>
                <a:off x="9815238" y="7377112"/>
                <a:ext cx="9525" cy="866775"/>
              </a:xfrm>
              <a:custGeom>
                <a:avLst/>
                <a:gdLst>
                  <a:gd name="connsiteX0" fmla="*/ 0 w 9525"/>
                  <a:gd name="connsiteY0" fmla="*/ 0 h 866775"/>
                  <a:gd name="connsiteX1" fmla="*/ 0 w 9525"/>
                  <a:gd name="connsiteY1" fmla="*/ 866775 h 866775"/>
                </a:gdLst>
                <a:ahLst/>
                <a:cxnLst>
                  <a:cxn ang="0">
                    <a:pos x="connsiteX0" y="connsiteY0"/>
                  </a:cxn>
                  <a:cxn ang="0">
                    <a:pos x="connsiteX1" y="connsiteY1"/>
                  </a:cxn>
                </a:cxnLst>
                <a:rect l="l" t="t" r="r" b="b"/>
                <a:pathLst>
                  <a:path w="9525" h="866775">
                    <a:moveTo>
                      <a:pt x="0" y="0"/>
                    </a:moveTo>
                    <a:lnTo>
                      <a:pt x="0" y="866775"/>
                    </a:lnTo>
                  </a:path>
                </a:pathLst>
              </a:custGeom>
              <a:ln w="19050" cap="flat">
                <a:solidFill>
                  <a:schemeClr val="accent2"/>
                </a:solidFill>
                <a:prstDash val="solid"/>
                <a:round/>
              </a:ln>
            </p:spPr>
            <p:txBody>
              <a:bodyPr rtlCol="0" anchor="ctr"/>
              <a:lstStyle/>
              <a:p>
                <a:endParaRPr lang="en-US" dirty="0"/>
              </a:p>
            </p:txBody>
          </p:sp>
        </p:grpSp>
      </p:grpSp>
      <p:grpSp>
        <p:nvGrpSpPr>
          <p:cNvPr id="56" name="Group 55">
            <a:extLst>
              <a:ext uri="{FF2B5EF4-FFF2-40B4-BE49-F238E27FC236}">
                <a16:creationId xmlns:a16="http://schemas.microsoft.com/office/drawing/2014/main" id="{AD4E6160-3F7B-492B-BF4D-A651A9D6E6C8}"/>
              </a:ext>
            </a:extLst>
          </p:cNvPr>
          <p:cNvGrpSpPr/>
          <p:nvPr/>
        </p:nvGrpSpPr>
        <p:grpSpPr>
          <a:xfrm>
            <a:off x="956718" y="1093023"/>
            <a:ext cx="1469760" cy="1469760"/>
            <a:chOff x="794523" y="1187445"/>
            <a:chExt cx="1794150" cy="1794150"/>
          </a:xfrm>
        </p:grpSpPr>
        <p:sp>
          <p:nvSpPr>
            <p:cNvPr id="10" name="Oval 9">
              <a:extLst>
                <a:ext uri="{FF2B5EF4-FFF2-40B4-BE49-F238E27FC236}">
                  <a16:creationId xmlns:a16="http://schemas.microsoft.com/office/drawing/2014/main" id="{96B8EAF9-323A-41BA-875D-FFA396471D9B}"/>
                </a:ext>
              </a:extLst>
            </p:cNvPr>
            <p:cNvSpPr/>
            <p:nvPr/>
          </p:nvSpPr>
          <p:spPr>
            <a:xfrm>
              <a:off x="794523" y="1187445"/>
              <a:ext cx="1794150" cy="1794150"/>
            </a:xfrm>
            <a:prstGeom prst="ellipse">
              <a:avLst/>
            </a:prstGeom>
            <a:solidFill>
              <a:schemeClr val="bg2">
                <a:lumMod val="90000"/>
                <a:lumOff val="10000"/>
              </a:schemeClr>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grpSp>
          <p:nvGrpSpPr>
            <p:cNvPr id="47" name="Graphic 5125">
              <a:extLst>
                <a:ext uri="{FF2B5EF4-FFF2-40B4-BE49-F238E27FC236}">
                  <a16:creationId xmlns:a16="http://schemas.microsoft.com/office/drawing/2014/main" id="{00D3D6F4-48B7-4F0B-A84E-095A4B83647C}"/>
                </a:ext>
              </a:extLst>
            </p:cNvPr>
            <p:cNvGrpSpPr/>
            <p:nvPr/>
          </p:nvGrpSpPr>
          <p:grpSpPr>
            <a:xfrm>
              <a:off x="1000691" y="1393613"/>
              <a:ext cx="1381815" cy="1381815"/>
              <a:chOff x="10930773" y="6858000"/>
              <a:chExt cx="1905000" cy="1905000"/>
            </a:xfrm>
          </p:grpSpPr>
          <p:sp>
            <p:nvSpPr>
              <p:cNvPr id="48" name="Freeform: Shape 47">
                <a:extLst>
                  <a:ext uri="{FF2B5EF4-FFF2-40B4-BE49-F238E27FC236}">
                    <a16:creationId xmlns:a16="http://schemas.microsoft.com/office/drawing/2014/main" id="{F3336D3C-375C-47D7-9257-CC24C522C7F7}"/>
                  </a:ext>
                </a:extLst>
              </p:cNvPr>
              <p:cNvSpPr/>
              <p:nvPr/>
            </p:nvSpPr>
            <p:spPr>
              <a:xfrm>
                <a:off x="11726681" y="7337849"/>
                <a:ext cx="658367" cy="468269"/>
              </a:xfrm>
              <a:custGeom>
                <a:avLst/>
                <a:gdLst>
                  <a:gd name="connsiteX0" fmla="*/ 0 w 658367"/>
                  <a:gd name="connsiteY0" fmla="*/ 369590 h 468269"/>
                  <a:gd name="connsiteX1" fmla="*/ 189357 w 658367"/>
                  <a:gd name="connsiteY1" fmla="*/ 468269 h 468269"/>
                  <a:gd name="connsiteX2" fmla="*/ 658368 w 658367"/>
                  <a:gd name="connsiteY2" fmla="*/ 230144 h 468269"/>
                  <a:gd name="connsiteX3" fmla="*/ 226504 w 658367"/>
                  <a:gd name="connsiteY3" fmla="*/ 5926 h 468269"/>
                  <a:gd name="connsiteX4" fmla="*/ 177451 w 658367"/>
                  <a:gd name="connsiteY4" fmla="*/ 5926 h 468269"/>
                  <a:gd name="connsiteX5" fmla="*/ 9430 w 658367"/>
                  <a:gd name="connsiteY5" fmla="*/ 90413 h 468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8367" h="468269">
                    <a:moveTo>
                      <a:pt x="0" y="369590"/>
                    </a:moveTo>
                    <a:lnTo>
                      <a:pt x="189357" y="468269"/>
                    </a:lnTo>
                    <a:lnTo>
                      <a:pt x="658368" y="230144"/>
                    </a:lnTo>
                    <a:lnTo>
                      <a:pt x="226504" y="5926"/>
                    </a:lnTo>
                    <a:cubicBezTo>
                      <a:pt x="211108" y="-1975"/>
                      <a:pt x="192848" y="-1975"/>
                      <a:pt x="177451" y="5926"/>
                    </a:cubicBezTo>
                    <a:lnTo>
                      <a:pt x="9430" y="90413"/>
                    </a:lnTo>
                  </a:path>
                </a:pathLst>
              </a:custGeom>
              <a:noFill/>
              <a:ln w="19050" cap="flat">
                <a:solidFill>
                  <a:srgbClr val="FFFFFF"/>
                </a:solidFill>
                <a:prstDash val="solid"/>
                <a:round/>
              </a:ln>
            </p:spPr>
            <p:txBody>
              <a:bodyPr rtlCol="0" anchor="ctr"/>
              <a:lstStyle/>
              <a:p>
                <a:endParaRPr lang="en-US" dirty="0"/>
              </a:p>
            </p:txBody>
          </p:sp>
          <p:sp>
            <p:nvSpPr>
              <p:cNvPr id="49" name="Freeform: Shape 48">
                <a:extLst>
                  <a:ext uri="{FF2B5EF4-FFF2-40B4-BE49-F238E27FC236}">
                    <a16:creationId xmlns:a16="http://schemas.microsoft.com/office/drawing/2014/main" id="{E5F7C76B-7C5B-4BFF-AF82-3D0FC0416EEC}"/>
                  </a:ext>
                </a:extLst>
              </p:cNvPr>
              <p:cNvSpPr/>
              <p:nvPr/>
            </p:nvSpPr>
            <p:spPr>
              <a:xfrm>
                <a:off x="11459696" y="7812404"/>
                <a:ext cx="462724" cy="599122"/>
              </a:xfrm>
              <a:custGeom>
                <a:avLst/>
                <a:gdLst>
                  <a:gd name="connsiteX0" fmla="*/ 0 w 462724"/>
                  <a:gd name="connsiteY0" fmla="*/ 25527 h 599122"/>
                  <a:gd name="connsiteX1" fmla="*/ 0 w 462724"/>
                  <a:gd name="connsiteY1" fmla="*/ 328708 h 599122"/>
                  <a:gd name="connsiteX2" fmla="*/ 29147 w 462724"/>
                  <a:gd name="connsiteY2" fmla="*/ 376333 h 599122"/>
                  <a:gd name="connsiteX3" fmla="*/ 462725 w 462724"/>
                  <a:gd name="connsiteY3" fmla="*/ 599123 h 599122"/>
                  <a:gd name="connsiteX4" fmla="*/ 462725 w 462724"/>
                  <a:gd name="connsiteY4" fmla="*/ 0 h 5991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2724" h="599122">
                    <a:moveTo>
                      <a:pt x="0" y="25527"/>
                    </a:moveTo>
                    <a:lnTo>
                      <a:pt x="0" y="328708"/>
                    </a:lnTo>
                    <a:cubicBezTo>
                      <a:pt x="54" y="348782"/>
                      <a:pt x="11296" y="367150"/>
                      <a:pt x="29147" y="376333"/>
                    </a:cubicBezTo>
                    <a:lnTo>
                      <a:pt x="462725" y="599123"/>
                    </a:lnTo>
                    <a:lnTo>
                      <a:pt x="462725" y="0"/>
                    </a:lnTo>
                  </a:path>
                </a:pathLst>
              </a:custGeom>
              <a:noFill/>
              <a:ln w="19050" cap="flat">
                <a:solidFill>
                  <a:srgbClr val="FFFFFF"/>
                </a:solidFill>
                <a:prstDash val="solid"/>
                <a:round/>
              </a:ln>
            </p:spPr>
            <p:txBody>
              <a:bodyPr rtlCol="0" anchor="ctr"/>
              <a:lstStyle/>
              <a:p>
                <a:endParaRPr lang="en-US" dirty="0"/>
              </a:p>
            </p:txBody>
          </p:sp>
          <p:sp>
            <p:nvSpPr>
              <p:cNvPr id="50" name="Freeform: Shape 49">
                <a:extLst>
                  <a:ext uri="{FF2B5EF4-FFF2-40B4-BE49-F238E27FC236}">
                    <a16:creationId xmlns:a16="http://schemas.microsoft.com/office/drawing/2014/main" id="{19668520-65C1-4438-A1A3-E5A3D2674D71}"/>
                  </a:ext>
                </a:extLst>
              </p:cNvPr>
              <p:cNvSpPr/>
              <p:nvPr/>
            </p:nvSpPr>
            <p:spPr>
              <a:xfrm>
                <a:off x="11922420" y="7568374"/>
                <a:ext cx="462629" cy="843153"/>
              </a:xfrm>
              <a:custGeom>
                <a:avLst/>
                <a:gdLst>
                  <a:gd name="connsiteX0" fmla="*/ 462629 w 462629"/>
                  <a:gd name="connsiteY0" fmla="*/ 0 h 843153"/>
                  <a:gd name="connsiteX1" fmla="*/ 462629 w 462629"/>
                  <a:gd name="connsiteY1" fmla="*/ 572738 h 843153"/>
                  <a:gd name="connsiteX2" fmla="*/ 433578 w 462629"/>
                  <a:gd name="connsiteY2" fmla="*/ 620363 h 843153"/>
                  <a:gd name="connsiteX3" fmla="*/ 0 w 462629"/>
                  <a:gd name="connsiteY3" fmla="*/ 843153 h 843153"/>
                  <a:gd name="connsiteX4" fmla="*/ 0 w 462629"/>
                  <a:gd name="connsiteY4" fmla="*/ 237744 h 843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2629" h="843153">
                    <a:moveTo>
                      <a:pt x="462629" y="0"/>
                    </a:moveTo>
                    <a:lnTo>
                      <a:pt x="462629" y="572738"/>
                    </a:lnTo>
                    <a:cubicBezTo>
                      <a:pt x="462572" y="592785"/>
                      <a:pt x="451376" y="611138"/>
                      <a:pt x="433578" y="620363"/>
                    </a:cubicBezTo>
                    <a:lnTo>
                      <a:pt x="0" y="843153"/>
                    </a:lnTo>
                    <a:lnTo>
                      <a:pt x="0" y="237744"/>
                    </a:lnTo>
                    <a:close/>
                  </a:path>
                </a:pathLst>
              </a:custGeom>
              <a:noFill/>
              <a:ln w="19050" cap="flat">
                <a:solidFill>
                  <a:srgbClr val="FFFFFF"/>
                </a:solidFill>
                <a:prstDash val="solid"/>
                <a:round/>
              </a:ln>
            </p:spPr>
            <p:txBody>
              <a:bodyPr rtlCol="0" anchor="ctr"/>
              <a:lstStyle/>
              <a:p>
                <a:endParaRPr lang="en-US" dirty="0"/>
              </a:p>
            </p:txBody>
          </p:sp>
          <p:sp>
            <p:nvSpPr>
              <p:cNvPr id="51" name="Freeform: Shape 50">
                <a:extLst>
                  <a:ext uri="{FF2B5EF4-FFF2-40B4-BE49-F238E27FC236}">
                    <a16:creationId xmlns:a16="http://schemas.microsoft.com/office/drawing/2014/main" id="{A41FA672-D950-4CFF-9AAD-C541335CAA6D}"/>
                  </a:ext>
                </a:extLst>
              </p:cNvPr>
              <p:cNvSpPr/>
              <p:nvPr/>
            </p:nvSpPr>
            <p:spPr>
              <a:xfrm>
                <a:off x="11735825" y="7410640"/>
                <a:ext cx="496633" cy="452437"/>
              </a:xfrm>
              <a:custGeom>
                <a:avLst/>
                <a:gdLst>
                  <a:gd name="connsiteX0" fmla="*/ 32576 w 496633"/>
                  <a:gd name="connsiteY0" fmla="*/ 129159 h 452437"/>
                  <a:gd name="connsiteX1" fmla="*/ 368999 w 496633"/>
                  <a:gd name="connsiteY1" fmla="*/ 302038 h 452437"/>
                  <a:gd name="connsiteX2" fmla="*/ 368999 w 496633"/>
                  <a:gd name="connsiteY2" fmla="*/ 452437 h 452437"/>
                  <a:gd name="connsiteX3" fmla="*/ 496634 w 496633"/>
                  <a:gd name="connsiteY3" fmla="*/ 381953 h 452437"/>
                  <a:gd name="connsiteX4" fmla="*/ 496634 w 496633"/>
                  <a:gd name="connsiteY4" fmla="*/ 237744 h 452437"/>
                  <a:gd name="connsiteX5" fmla="*/ 34004 w 496633"/>
                  <a:gd name="connsiteY5" fmla="*/ 0 h 452437"/>
                  <a:gd name="connsiteX6" fmla="*/ 0 w 496633"/>
                  <a:gd name="connsiteY6" fmla="*/ 17050 h 452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6633" h="452437">
                    <a:moveTo>
                      <a:pt x="32576" y="129159"/>
                    </a:moveTo>
                    <a:lnTo>
                      <a:pt x="368999" y="302038"/>
                    </a:lnTo>
                    <a:lnTo>
                      <a:pt x="368999" y="452437"/>
                    </a:lnTo>
                    <a:lnTo>
                      <a:pt x="496634" y="381953"/>
                    </a:lnTo>
                    <a:lnTo>
                      <a:pt x="496634" y="237744"/>
                    </a:lnTo>
                    <a:lnTo>
                      <a:pt x="34004" y="0"/>
                    </a:lnTo>
                    <a:lnTo>
                      <a:pt x="0" y="17050"/>
                    </a:lnTo>
                  </a:path>
                </a:pathLst>
              </a:custGeom>
              <a:noFill/>
              <a:ln w="19050" cap="flat">
                <a:solidFill>
                  <a:srgbClr val="FFFFFF"/>
                </a:solidFill>
                <a:prstDash val="solid"/>
                <a:round/>
              </a:ln>
            </p:spPr>
            <p:txBody>
              <a:bodyPr rtlCol="0" anchor="ctr"/>
              <a:lstStyle/>
              <a:p>
                <a:endParaRPr lang="en-US" dirty="0"/>
              </a:p>
            </p:txBody>
          </p:sp>
          <p:sp>
            <p:nvSpPr>
              <p:cNvPr id="52" name="Freeform: Shape 51">
                <a:extLst>
                  <a:ext uri="{FF2B5EF4-FFF2-40B4-BE49-F238E27FC236}">
                    <a16:creationId xmlns:a16="http://schemas.microsoft.com/office/drawing/2014/main" id="{959490DB-894B-4790-B200-49AB345E9910}"/>
                  </a:ext>
                </a:extLst>
              </p:cNvPr>
              <p:cNvSpPr/>
              <p:nvPr/>
            </p:nvSpPr>
            <p:spPr>
              <a:xfrm>
                <a:off x="11262338" y="7337679"/>
                <a:ext cx="450151" cy="450151"/>
              </a:xfrm>
              <a:custGeom>
                <a:avLst/>
                <a:gdLst>
                  <a:gd name="connsiteX0" fmla="*/ 450152 w 450151"/>
                  <a:gd name="connsiteY0" fmla="*/ 225076 h 450151"/>
                  <a:gd name="connsiteX1" fmla="*/ 225076 w 450151"/>
                  <a:gd name="connsiteY1" fmla="*/ 450151 h 450151"/>
                  <a:gd name="connsiteX2" fmla="*/ 0 w 450151"/>
                  <a:gd name="connsiteY2" fmla="*/ 225076 h 450151"/>
                  <a:gd name="connsiteX3" fmla="*/ 225076 w 450151"/>
                  <a:gd name="connsiteY3" fmla="*/ 0 h 450151"/>
                  <a:gd name="connsiteX4" fmla="*/ 450152 w 450151"/>
                  <a:gd name="connsiteY4" fmla="*/ 225076 h 4501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151" h="450151">
                    <a:moveTo>
                      <a:pt x="450152" y="225076"/>
                    </a:moveTo>
                    <a:cubicBezTo>
                      <a:pt x="450152" y="349382"/>
                      <a:pt x="349382" y="450151"/>
                      <a:pt x="225076" y="450151"/>
                    </a:cubicBezTo>
                    <a:cubicBezTo>
                      <a:pt x="100770" y="450151"/>
                      <a:pt x="0" y="349382"/>
                      <a:pt x="0" y="225076"/>
                    </a:cubicBezTo>
                    <a:cubicBezTo>
                      <a:pt x="0" y="100770"/>
                      <a:pt x="100770" y="0"/>
                      <a:pt x="225076" y="0"/>
                    </a:cubicBezTo>
                    <a:cubicBezTo>
                      <a:pt x="349382" y="0"/>
                      <a:pt x="450152" y="100770"/>
                      <a:pt x="450152" y="225076"/>
                    </a:cubicBezTo>
                    <a:close/>
                  </a:path>
                </a:pathLst>
              </a:custGeom>
              <a:noFill/>
              <a:ln w="19050" cap="flat">
                <a:solidFill>
                  <a:schemeClr val="accent2"/>
                </a:solidFill>
                <a:prstDash val="solid"/>
                <a:round/>
              </a:ln>
            </p:spPr>
            <p:txBody>
              <a:bodyPr rtlCol="0" anchor="ctr"/>
              <a:lstStyle/>
              <a:p>
                <a:endParaRPr lang="en-US" dirty="0"/>
              </a:p>
            </p:txBody>
          </p:sp>
          <p:sp>
            <p:nvSpPr>
              <p:cNvPr id="53" name="Freeform: Shape 52">
                <a:extLst>
                  <a:ext uri="{FF2B5EF4-FFF2-40B4-BE49-F238E27FC236}">
                    <a16:creationId xmlns:a16="http://schemas.microsoft.com/office/drawing/2014/main" id="{2EB037ED-30A8-4A4E-B9BF-980C7E0D78AD}"/>
                  </a:ext>
                </a:extLst>
              </p:cNvPr>
              <p:cNvSpPr/>
              <p:nvPr/>
            </p:nvSpPr>
            <p:spPr>
              <a:xfrm>
                <a:off x="11363017" y="7471886"/>
                <a:ext cx="251078" cy="178689"/>
              </a:xfrm>
              <a:custGeom>
                <a:avLst/>
                <a:gdLst>
                  <a:gd name="connsiteX0" fmla="*/ 0 w 251078"/>
                  <a:gd name="connsiteY0" fmla="*/ 106108 h 178689"/>
                  <a:gd name="connsiteX1" fmla="*/ 72485 w 251078"/>
                  <a:gd name="connsiteY1" fmla="*/ 178689 h 178689"/>
                  <a:gd name="connsiteX2" fmla="*/ 251079 w 251078"/>
                  <a:gd name="connsiteY2" fmla="*/ 0 h 178689"/>
                </a:gdLst>
                <a:ahLst/>
                <a:cxnLst>
                  <a:cxn ang="0">
                    <a:pos x="connsiteX0" y="connsiteY0"/>
                  </a:cxn>
                  <a:cxn ang="0">
                    <a:pos x="connsiteX1" y="connsiteY1"/>
                  </a:cxn>
                  <a:cxn ang="0">
                    <a:pos x="connsiteX2" y="connsiteY2"/>
                  </a:cxn>
                </a:cxnLst>
                <a:rect l="l" t="t" r="r" b="b"/>
                <a:pathLst>
                  <a:path w="251078" h="178689">
                    <a:moveTo>
                      <a:pt x="0" y="106108"/>
                    </a:moveTo>
                    <a:lnTo>
                      <a:pt x="72485" y="178689"/>
                    </a:lnTo>
                    <a:lnTo>
                      <a:pt x="251079" y="0"/>
                    </a:lnTo>
                  </a:path>
                </a:pathLst>
              </a:custGeom>
              <a:noFill/>
              <a:ln w="19050" cap="flat">
                <a:solidFill>
                  <a:schemeClr val="accent2"/>
                </a:solidFill>
                <a:prstDash val="solid"/>
                <a:round/>
              </a:ln>
            </p:spPr>
            <p:txBody>
              <a:bodyPr rtlCol="0" anchor="ctr"/>
              <a:lstStyle/>
              <a:p>
                <a:endParaRPr lang="en-US" dirty="0"/>
              </a:p>
            </p:txBody>
          </p:sp>
        </p:grpSp>
      </p:grpSp>
      <p:sp>
        <p:nvSpPr>
          <p:cNvPr id="5" name="TextBox 4">
            <a:extLst>
              <a:ext uri="{FF2B5EF4-FFF2-40B4-BE49-F238E27FC236}">
                <a16:creationId xmlns:a16="http://schemas.microsoft.com/office/drawing/2014/main" id="{1B3AC21D-8300-4E9A-B864-8291042D14EE}"/>
              </a:ext>
            </a:extLst>
          </p:cNvPr>
          <p:cNvSpPr txBox="1"/>
          <p:nvPr/>
        </p:nvSpPr>
        <p:spPr>
          <a:xfrm>
            <a:off x="722845" y="2831796"/>
            <a:ext cx="1949572" cy="596574"/>
          </a:xfrm>
          <a:prstGeom prst="rect">
            <a:avLst/>
          </a:prstGeom>
          <a:noFill/>
        </p:spPr>
        <p:txBody>
          <a:bodyPr wrap="none" rtlCol="0">
            <a:spAutoFit/>
          </a:bodyPr>
          <a:lstStyle/>
          <a:p>
            <a:pPr algn="ctr" defTabSz="406310">
              <a:spcBef>
                <a:spcPts val="445"/>
              </a:spcBef>
              <a:defRPr/>
            </a:pPr>
            <a:r>
              <a:rPr lang="en-US" sz="1600" dirty="0">
                <a:ea typeface="Amazon Ember Light" panose="020B0403020204020204" pitchFamily="34" charset="0"/>
                <a:cs typeface="Amazon Ember Light" panose="020B0403020204020204" pitchFamily="34" charset="0"/>
              </a:rPr>
              <a:t>Generally available</a:t>
            </a:r>
          </a:p>
          <a:p>
            <a:pPr algn="ctr" defTabSz="457200">
              <a:lnSpc>
                <a:spcPct val="90000"/>
              </a:lnSpc>
              <a:spcBef>
                <a:spcPts val="459"/>
              </a:spcBef>
              <a:defRPr/>
            </a:pPr>
            <a:r>
              <a:rPr lang="en-US" sz="1400" dirty="0">
                <a:solidFill>
                  <a:schemeClr val="accent1"/>
                </a:solidFill>
                <a:latin typeface="+mj-lt"/>
                <a:ea typeface="+mj-ea"/>
              </a:rPr>
              <a:t>Get started now</a:t>
            </a:r>
          </a:p>
        </p:txBody>
      </p:sp>
      <p:sp>
        <p:nvSpPr>
          <p:cNvPr id="63" name="TextBox 62">
            <a:extLst>
              <a:ext uri="{FF2B5EF4-FFF2-40B4-BE49-F238E27FC236}">
                <a16:creationId xmlns:a16="http://schemas.microsoft.com/office/drawing/2014/main" id="{BD4A1875-4CC7-4175-81E2-2BEAEE7D8C9A}"/>
              </a:ext>
            </a:extLst>
          </p:cNvPr>
          <p:cNvSpPr txBox="1"/>
          <p:nvPr/>
        </p:nvSpPr>
        <p:spPr>
          <a:xfrm>
            <a:off x="3170195" y="2831796"/>
            <a:ext cx="2818400" cy="1127488"/>
          </a:xfrm>
          <a:prstGeom prst="rect">
            <a:avLst/>
          </a:prstGeom>
          <a:noFill/>
        </p:spPr>
        <p:txBody>
          <a:bodyPr wrap="none" rtlCol="0">
            <a:spAutoFit/>
          </a:bodyPr>
          <a:lstStyle/>
          <a:p>
            <a:pPr algn="ctr" defTabSz="406310">
              <a:spcBef>
                <a:spcPts val="445"/>
              </a:spcBef>
              <a:defRPr/>
            </a:pPr>
            <a:r>
              <a:rPr lang="en-US" sz="1600" dirty="0">
                <a:ea typeface="Amazon Ember Light" panose="020B0403020204020204" pitchFamily="34" charset="0"/>
                <a:cs typeface="Amazon Ember Light" panose="020B0403020204020204" pitchFamily="34" charset="0"/>
              </a:rPr>
              <a:t>Pay per write, read, storage</a:t>
            </a:r>
          </a:p>
          <a:p>
            <a:pPr algn="ctr" defTabSz="457200">
              <a:lnSpc>
                <a:spcPct val="90000"/>
              </a:lnSpc>
              <a:spcBef>
                <a:spcPts val="459"/>
              </a:spcBef>
              <a:defRPr/>
            </a:pPr>
            <a:r>
              <a:rPr lang="en-US" sz="1400" dirty="0">
                <a:solidFill>
                  <a:schemeClr val="accent1"/>
                </a:solidFill>
                <a:latin typeface="+mj-lt"/>
                <a:ea typeface="+mj-ea"/>
              </a:rPr>
              <a:t>Pricing is based on 3 dimensions</a:t>
            </a:r>
          </a:p>
          <a:p>
            <a:pPr algn="ctr" defTabSz="457200">
              <a:lnSpc>
                <a:spcPct val="90000"/>
              </a:lnSpc>
              <a:spcBef>
                <a:spcPts val="270"/>
              </a:spcBef>
              <a:defRPr/>
            </a:pPr>
            <a:r>
              <a:rPr lang="en-US" sz="1000" dirty="0">
                <a:solidFill>
                  <a:schemeClr val="accent1"/>
                </a:solidFill>
                <a:latin typeface="+mj-lt"/>
                <a:ea typeface="+mj-ea"/>
              </a:rPr>
              <a:t>1. Writes as part of data ingestion</a:t>
            </a:r>
          </a:p>
          <a:p>
            <a:pPr algn="ctr" defTabSz="457200">
              <a:lnSpc>
                <a:spcPct val="90000"/>
              </a:lnSpc>
              <a:spcBef>
                <a:spcPts val="270"/>
              </a:spcBef>
              <a:defRPr/>
            </a:pPr>
            <a:r>
              <a:rPr lang="en-US" sz="1000" dirty="0">
                <a:solidFill>
                  <a:schemeClr val="accent1"/>
                </a:solidFill>
                <a:latin typeface="+mj-lt"/>
                <a:ea typeface="+mj-ea"/>
              </a:rPr>
              <a:t>2. Online store storage</a:t>
            </a:r>
          </a:p>
          <a:p>
            <a:pPr algn="ctr" defTabSz="457200">
              <a:lnSpc>
                <a:spcPct val="90000"/>
              </a:lnSpc>
              <a:spcBef>
                <a:spcPts val="270"/>
              </a:spcBef>
              <a:defRPr/>
            </a:pPr>
            <a:r>
              <a:rPr lang="en-US" sz="1000" dirty="0">
                <a:solidFill>
                  <a:schemeClr val="accent1"/>
                </a:solidFill>
                <a:latin typeface="+mj-lt"/>
                <a:ea typeface="+mj-ea"/>
              </a:rPr>
              <a:t>3. Online store reads</a:t>
            </a:r>
          </a:p>
        </p:txBody>
      </p:sp>
      <p:sp>
        <p:nvSpPr>
          <p:cNvPr id="64" name="TextBox 63">
            <a:extLst>
              <a:ext uri="{FF2B5EF4-FFF2-40B4-BE49-F238E27FC236}">
                <a16:creationId xmlns:a16="http://schemas.microsoft.com/office/drawing/2014/main" id="{BD5DD1FB-08DA-4118-9DCB-C5EF76310700}"/>
              </a:ext>
            </a:extLst>
          </p:cNvPr>
          <p:cNvSpPr txBox="1"/>
          <p:nvPr/>
        </p:nvSpPr>
        <p:spPr>
          <a:xfrm>
            <a:off x="6299936" y="2821858"/>
            <a:ext cx="2308645" cy="1652247"/>
          </a:xfrm>
          <a:prstGeom prst="rect">
            <a:avLst/>
          </a:prstGeom>
          <a:noFill/>
        </p:spPr>
        <p:txBody>
          <a:bodyPr wrap="none" rtlCol="0">
            <a:spAutoFit/>
          </a:bodyPr>
          <a:lstStyle/>
          <a:p>
            <a:pPr algn="ctr" defTabSz="406310">
              <a:spcBef>
                <a:spcPts val="445"/>
              </a:spcBef>
              <a:defRPr/>
            </a:pPr>
            <a:r>
              <a:rPr lang="en-US" sz="1600" dirty="0">
                <a:ea typeface="Amazon Ember Light" panose="020B0403020204020204" pitchFamily="34" charset="0"/>
                <a:cs typeface="Amazon Ember Light" panose="020B0403020204020204" pitchFamily="34" charset="0"/>
              </a:rPr>
              <a:t>Available in all AWS</a:t>
            </a:r>
            <a:br>
              <a:rPr lang="en-US" sz="1600" dirty="0">
                <a:ea typeface="Amazon Ember Light" panose="020B0403020204020204" pitchFamily="34" charset="0"/>
                <a:cs typeface="Amazon Ember Light" panose="020B0403020204020204" pitchFamily="34" charset="0"/>
              </a:rPr>
            </a:br>
            <a:r>
              <a:rPr lang="en-US" sz="1600" dirty="0">
                <a:ea typeface="Amazon Ember Light" panose="020B0403020204020204" pitchFamily="34" charset="0"/>
                <a:cs typeface="Amazon Ember Light" panose="020B0403020204020204" pitchFamily="34" charset="0"/>
              </a:rPr>
              <a:t>regions where Amazon</a:t>
            </a:r>
            <a:br>
              <a:rPr lang="en-US" sz="1600" dirty="0">
                <a:ea typeface="Amazon Ember Light" panose="020B0403020204020204" pitchFamily="34" charset="0"/>
                <a:cs typeface="Amazon Ember Light" panose="020B0403020204020204" pitchFamily="34" charset="0"/>
              </a:rPr>
            </a:br>
            <a:r>
              <a:rPr lang="en-US" sz="1600" dirty="0" err="1">
                <a:ea typeface="Amazon Ember Light" panose="020B0403020204020204" pitchFamily="34" charset="0"/>
                <a:cs typeface="Amazon Ember Light" panose="020B0403020204020204" pitchFamily="34" charset="0"/>
              </a:rPr>
              <a:t>SageMaker</a:t>
            </a:r>
            <a:r>
              <a:rPr lang="en-US" sz="1600" dirty="0">
                <a:ea typeface="Amazon Ember Light" panose="020B0403020204020204" pitchFamily="34" charset="0"/>
                <a:cs typeface="Amazon Ember Light" panose="020B0403020204020204" pitchFamily="34" charset="0"/>
              </a:rPr>
              <a:t> is available</a:t>
            </a:r>
            <a:br>
              <a:rPr lang="en-US" sz="1600" dirty="0">
                <a:ea typeface="Amazon Ember Light" panose="020B0403020204020204" pitchFamily="34" charset="0"/>
                <a:cs typeface="Amazon Ember Light" panose="020B0403020204020204" pitchFamily="34" charset="0"/>
              </a:rPr>
            </a:br>
            <a:r>
              <a:rPr lang="en-US" sz="1200" dirty="0">
                <a:ea typeface="Amazon Ember Light" panose="020B0403020204020204" pitchFamily="34" charset="0"/>
                <a:cs typeface="Amazon Ember Light" panose="020B0403020204020204" pitchFamily="34" charset="0"/>
              </a:rPr>
              <a:t>(except China regions and</a:t>
            </a:r>
            <a:br>
              <a:rPr lang="en-US" sz="1200" dirty="0">
                <a:ea typeface="Amazon Ember Light" panose="020B0403020204020204" pitchFamily="34" charset="0"/>
                <a:cs typeface="Amazon Ember Light" panose="020B0403020204020204" pitchFamily="34" charset="0"/>
              </a:rPr>
            </a:br>
            <a:r>
              <a:rPr lang="en-US" sz="1200" dirty="0">
                <a:ea typeface="Amazon Ember Light" panose="020B0403020204020204" pitchFamily="34" charset="0"/>
                <a:cs typeface="Amazon Ember Light" panose="020B0403020204020204" pitchFamily="34" charset="0"/>
              </a:rPr>
              <a:t>AWS GovCloud regions)</a:t>
            </a:r>
          </a:p>
          <a:p>
            <a:pPr algn="ctr" defTabSz="457200">
              <a:lnSpc>
                <a:spcPct val="90000"/>
              </a:lnSpc>
              <a:spcBef>
                <a:spcPts val="459"/>
              </a:spcBef>
              <a:defRPr/>
            </a:pPr>
            <a:r>
              <a:rPr lang="en-US" sz="1400" dirty="0">
                <a:solidFill>
                  <a:schemeClr val="accent1"/>
                </a:solidFill>
                <a:latin typeface="+mj-lt"/>
                <a:ea typeface="+mj-ea"/>
              </a:rPr>
              <a:t>Available globally with</a:t>
            </a:r>
            <a:br>
              <a:rPr lang="en-US" sz="1400" dirty="0">
                <a:solidFill>
                  <a:schemeClr val="accent1"/>
                </a:solidFill>
                <a:latin typeface="+mj-lt"/>
                <a:ea typeface="+mj-ea"/>
              </a:rPr>
            </a:br>
            <a:r>
              <a:rPr lang="en-US" sz="1400" dirty="0">
                <a:solidFill>
                  <a:schemeClr val="accent1"/>
                </a:solidFill>
                <a:latin typeface="+mj-lt"/>
                <a:ea typeface="+mj-ea"/>
              </a:rPr>
              <a:t>Amazon </a:t>
            </a:r>
            <a:r>
              <a:rPr lang="en-US" sz="1400" dirty="0" err="1">
                <a:solidFill>
                  <a:schemeClr val="accent1"/>
                </a:solidFill>
                <a:latin typeface="+mj-lt"/>
                <a:ea typeface="+mj-ea"/>
              </a:rPr>
              <a:t>SageMaker</a:t>
            </a:r>
            <a:endParaRPr lang="en-US" sz="1400" dirty="0">
              <a:solidFill>
                <a:schemeClr val="accent1"/>
              </a:solidFill>
              <a:latin typeface="+mj-lt"/>
              <a:ea typeface="+mj-ea"/>
            </a:endParaRPr>
          </a:p>
        </p:txBody>
      </p:sp>
    </p:spTree>
    <p:extLst>
      <p:ext uri="{BB962C8B-B14F-4D97-AF65-F5344CB8AC3E}">
        <p14:creationId xmlns:p14="http://schemas.microsoft.com/office/powerpoint/2010/main" val="4277263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33">
            <a:extLst>
              <a:ext uri="{FF2B5EF4-FFF2-40B4-BE49-F238E27FC236}">
                <a16:creationId xmlns:a16="http://schemas.microsoft.com/office/drawing/2014/main" id="{82DBED82-B5EE-4394-9AC6-0FD39348D71E}"/>
              </a:ext>
            </a:extLst>
          </p:cNvPr>
          <p:cNvSpPr>
            <a:spLocks noGrp="1"/>
          </p:cNvSpPr>
          <p:nvPr>
            <p:ph type="title"/>
          </p:nvPr>
        </p:nvSpPr>
        <p:spPr/>
        <p:txBody>
          <a:bodyPr/>
          <a:lstStyle/>
          <a:p>
            <a:r>
              <a:rPr lang="en-US" dirty="0"/>
              <a:t>Customer spotlight</a:t>
            </a:r>
          </a:p>
        </p:txBody>
      </p:sp>
      <p:pic>
        <p:nvPicPr>
          <p:cNvPr id="2" name="Picture 1">
            <a:extLst>
              <a:ext uri="{FF2B5EF4-FFF2-40B4-BE49-F238E27FC236}">
                <a16:creationId xmlns:a16="http://schemas.microsoft.com/office/drawing/2014/main" id="{4CD93C12-B23B-4D01-A4CD-0A9513DBB500}"/>
              </a:ext>
            </a:extLst>
          </p:cNvPr>
          <p:cNvPicPr>
            <a:picLocks noChangeAspect="1"/>
          </p:cNvPicPr>
          <p:nvPr/>
        </p:nvPicPr>
        <p:blipFill>
          <a:blip r:embed="rId3"/>
          <a:stretch>
            <a:fillRect/>
          </a:stretch>
        </p:blipFill>
        <p:spPr>
          <a:xfrm>
            <a:off x="477533" y="1427688"/>
            <a:ext cx="3075292" cy="1014808"/>
          </a:xfrm>
          <a:prstGeom prst="rect">
            <a:avLst/>
          </a:prstGeom>
        </p:spPr>
      </p:pic>
      <p:sp>
        <p:nvSpPr>
          <p:cNvPr id="13" name="Rectangle 12">
            <a:extLst>
              <a:ext uri="{FF2B5EF4-FFF2-40B4-BE49-F238E27FC236}">
                <a16:creationId xmlns:a16="http://schemas.microsoft.com/office/drawing/2014/main" id="{448C71D5-4739-4034-AC54-B0E6DC103E36}"/>
              </a:ext>
            </a:extLst>
          </p:cNvPr>
          <p:cNvSpPr/>
          <p:nvPr/>
        </p:nvSpPr>
        <p:spPr>
          <a:xfrm>
            <a:off x="455882" y="3027579"/>
            <a:ext cx="8230919" cy="1461895"/>
          </a:xfrm>
          <a:prstGeom prst="rect">
            <a:avLst/>
          </a:prstGeom>
          <a:ln w="12700">
            <a:gradFill>
              <a:gsLst>
                <a:gs pos="55000">
                  <a:schemeClr val="accent2"/>
                </a:gs>
                <a:gs pos="45000">
                  <a:schemeClr val="accent2"/>
                </a:gs>
                <a:gs pos="15000">
                  <a:schemeClr val="accent3"/>
                </a:gs>
                <a:gs pos="85000">
                  <a:schemeClr val="accent1"/>
                </a:gs>
              </a:gsLst>
              <a:lin ang="0" scaled="0"/>
            </a:gradFill>
            <a:tailEnd type="none"/>
          </a:ln>
          <a:effectLst/>
        </p:spPr>
        <p:style>
          <a:lnRef idx="2">
            <a:schemeClr val="accent1"/>
          </a:lnRef>
          <a:fillRef idx="0">
            <a:schemeClr val="accent1"/>
          </a:fillRef>
          <a:effectRef idx="1">
            <a:schemeClr val="accent1"/>
          </a:effectRef>
          <a:fontRef idx="minor">
            <a:schemeClr val="tx1"/>
          </a:fontRef>
        </p:style>
        <p:txBody>
          <a:bodyPr lIns="182880" tIns="146304" rIns="182880" bIns="146304" rtlCol="0" anchor="ctr"/>
          <a:lstStyle/>
          <a:p>
            <a:pPr algn="ctr" defTabSz="685783">
              <a:defRPr/>
            </a:pPr>
            <a:endParaRPr lang="en-US" sz="1800" dirty="0" err="1">
              <a:solidFill>
                <a:srgbClr val="FFFFFF"/>
              </a:solidFill>
              <a:latin typeface="Amazon Ember"/>
            </a:endParaRPr>
          </a:p>
        </p:txBody>
      </p:sp>
      <p:sp>
        <p:nvSpPr>
          <p:cNvPr id="15" name="Text Placeholder 21">
            <a:extLst>
              <a:ext uri="{FF2B5EF4-FFF2-40B4-BE49-F238E27FC236}">
                <a16:creationId xmlns:a16="http://schemas.microsoft.com/office/drawing/2014/main" id="{032BF60C-3F2F-4430-B1BA-61DB3CE00C1C}"/>
              </a:ext>
            </a:extLst>
          </p:cNvPr>
          <p:cNvSpPr txBox="1">
            <a:spLocks/>
          </p:cNvSpPr>
          <p:nvPr/>
        </p:nvSpPr>
        <p:spPr>
          <a:xfrm>
            <a:off x="853552" y="3163888"/>
            <a:ext cx="7605674" cy="941387"/>
          </a:xfrm>
          <a:prstGeom prst="rect">
            <a:avLst/>
          </a:prstGeom>
        </p:spPr>
        <p:txBody>
          <a:bodyPr vert="horz" lIns="0" tIns="0" rIns="0" bIns="0" rtlCol="0" anchor="t" anchorCtr="0">
            <a:noAutofit/>
          </a:bodyPr>
          <a:lstStyle>
            <a:lvl1pPr marL="0" indent="0" algn="l" defTabSz="457200" rtl="0" eaLnBrk="1" latinLnBrk="0" hangingPunct="1">
              <a:lnSpc>
                <a:spcPct val="90000"/>
              </a:lnSpc>
              <a:spcBef>
                <a:spcPct val="20000"/>
              </a:spcBef>
              <a:buFontTx/>
              <a:buNone/>
              <a:defRPr sz="1800" b="0" i="0" kern="1200">
                <a:solidFill>
                  <a:schemeClr val="tx1"/>
                </a:solidFill>
                <a:latin typeface="+mn-lt"/>
                <a:ea typeface="+mn-ea"/>
                <a:cs typeface="Amazon Ember Regular" charset="0"/>
              </a:defRPr>
            </a:lvl1pPr>
            <a:lvl2pPr marL="742950" indent="-285750" algn="l" defTabSz="457200"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2pPr>
            <a:lvl3pPr marL="1143000" indent="-228600" algn="l" defTabSz="457200" rtl="0" eaLnBrk="1" latinLnBrk="0" hangingPunct="1">
              <a:lnSpc>
                <a:spcPct val="90000"/>
              </a:lnSpc>
              <a:spcBef>
                <a:spcPct val="20000"/>
              </a:spcBef>
              <a:buFont typeface="Arial"/>
              <a:buChar char="•"/>
              <a:defRPr sz="1400" b="0" i="0" kern="1200">
                <a:solidFill>
                  <a:schemeClr val="tx1"/>
                </a:solidFill>
                <a:latin typeface="+mn-lt"/>
                <a:ea typeface="+mn-ea"/>
                <a:cs typeface="Amazon Ember Regular" charset="0"/>
              </a:defRPr>
            </a:lvl3pPr>
            <a:lvl4pPr marL="16002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4pPr>
            <a:lvl5pPr marL="20574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200" dirty="0"/>
              <a:t>The Climate Corporation (Climate) is a subsidiary of Bayer and the industry leader in bringing digital innovation to farmers around the world by increasing their productivity using digital tools… With the </a:t>
            </a:r>
            <a:br>
              <a:rPr lang="en-US" sz="1200" dirty="0"/>
            </a:br>
            <a:r>
              <a:rPr lang="en-US" sz="1200" dirty="0"/>
              <a:t>Amazon </a:t>
            </a:r>
            <a:r>
              <a:rPr lang="en-US" sz="1200" dirty="0" err="1"/>
              <a:t>SageMaker</a:t>
            </a:r>
            <a:r>
              <a:rPr lang="en-US" sz="1200" dirty="0"/>
              <a:t> Feature Store, we can accelerate the development of ML models with a central feature store to access and reuse features across multiple teams easily. </a:t>
            </a:r>
            <a:r>
              <a:rPr lang="en-US" sz="1200" dirty="0" err="1"/>
              <a:t>SageMaker</a:t>
            </a:r>
            <a:r>
              <a:rPr lang="en-US" sz="1200" dirty="0"/>
              <a:t> Feature Store makes it easy to access features in real-time using the online store or run features on a schedule using the offline store for different use cases. With the </a:t>
            </a:r>
            <a:r>
              <a:rPr lang="en-US" sz="1200" dirty="0" err="1"/>
              <a:t>SageMaker</a:t>
            </a:r>
            <a:r>
              <a:rPr lang="en-US" sz="1200" dirty="0"/>
              <a:t> Feature Store, we can develop ML models faster”.   </a:t>
            </a:r>
          </a:p>
        </p:txBody>
      </p:sp>
      <p:pic>
        <p:nvPicPr>
          <p:cNvPr id="16" name="Picture 15">
            <a:extLst>
              <a:ext uri="{FF2B5EF4-FFF2-40B4-BE49-F238E27FC236}">
                <a16:creationId xmlns:a16="http://schemas.microsoft.com/office/drawing/2014/main" id="{ABDE4719-C47D-4C6C-B0E3-0FDE0E48A59A}"/>
              </a:ext>
            </a:extLst>
          </p:cNvPr>
          <p:cNvPicPr>
            <a:picLocks noChangeAspect="1"/>
          </p:cNvPicPr>
          <p:nvPr/>
        </p:nvPicPr>
        <p:blipFill rotWithShape="1">
          <a:blip r:embed="rId4"/>
          <a:srcRect l="32654" t="22260" r="32790" b="56866"/>
          <a:stretch/>
        </p:blipFill>
        <p:spPr>
          <a:xfrm>
            <a:off x="123826" y="3207538"/>
            <a:ext cx="664112" cy="494612"/>
          </a:xfrm>
          <a:prstGeom prst="rect">
            <a:avLst/>
          </a:prstGeom>
          <a:solidFill>
            <a:schemeClr val="bg1"/>
          </a:solidFill>
        </p:spPr>
      </p:pic>
      <p:sp>
        <p:nvSpPr>
          <p:cNvPr id="17" name="Text Placeholder 28">
            <a:extLst>
              <a:ext uri="{FF2B5EF4-FFF2-40B4-BE49-F238E27FC236}">
                <a16:creationId xmlns:a16="http://schemas.microsoft.com/office/drawing/2014/main" id="{F787DC7B-5B03-4662-838E-5523373D0FDE}"/>
              </a:ext>
            </a:extLst>
          </p:cNvPr>
          <p:cNvSpPr txBox="1">
            <a:spLocks/>
          </p:cNvSpPr>
          <p:nvPr/>
        </p:nvSpPr>
        <p:spPr>
          <a:xfrm>
            <a:off x="3783013" y="4226930"/>
            <a:ext cx="4676213" cy="323850"/>
          </a:xfrm>
          <a:prstGeom prst="rect">
            <a:avLst/>
          </a:prstGeom>
        </p:spPr>
        <p:txBody>
          <a:bodyPr vert="horz" lIns="0" tIns="0" rIns="0" bIns="0" rtlCol="0" anchor="t" anchorCtr="0">
            <a:noAutofit/>
          </a:bodyPr>
          <a:lstStyle>
            <a:lvl1pPr marL="0" indent="0" algn="l" defTabSz="457200" rtl="0" eaLnBrk="1" latinLnBrk="0" hangingPunct="1">
              <a:lnSpc>
                <a:spcPct val="90000"/>
              </a:lnSpc>
              <a:spcBef>
                <a:spcPct val="20000"/>
              </a:spcBef>
              <a:buFontTx/>
              <a:buNone/>
              <a:defRPr sz="1800" b="0" i="0" kern="1200">
                <a:solidFill>
                  <a:schemeClr val="tx1"/>
                </a:solidFill>
                <a:latin typeface="+mn-lt"/>
                <a:ea typeface="+mn-ea"/>
                <a:cs typeface="Amazon Ember Regular" charset="0"/>
              </a:defRPr>
            </a:lvl1pPr>
            <a:lvl2pPr marL="742950" indent="-285750" algn="l" defTabSz="457200"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2pPr>
            <a:lvl3pPr marL="1143000" indent="-228600" algn="l" defTabSz="457200" rtl="0" eaLnBrk="1" latinLnBrk="0" hangingPunct="1">
              <a:lnSpc>
                <a:spcPct val="90000"/>
              </a:lnSpc>
              <a:spcBef>
                <a:spcPct val="20000"/>
              </a:spcBef>
              <a:buFont typeface="Arial"/>
              <a:buChar char="•"/>
              <a:defRPr sz="1400" b="0" i="0" kern="1200">
                <a:solidFill>
                  <a:schemeClr val="tx1"/>
                </a:solidFill>
                <a:latin typeface="+mn-lt"/>
                <a:ea typeface="+mn-ea"/>
                <a:cs typeface="Amazon Ember Regular" charset="0"/>
              </a:defRPr>
            </a:lvl3pPr>
            <a:lvl4pPr marL="16002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4pPr>
            <a:lvl5pPr marL="20574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r"/>
            <a:r>
              <a:rPr lang="en-US" sz="1200" b="1" dirty="0"/>
              <a:t>Daniel McCaffrey, Vice President, Data and Analytics, Climate</a:t>
            </a:r>
          </a:p>
        </p:txBody>
      </p:sp>
      <p:sp>
        <p:nvSpPr>
          <p:cNvPr id="19" name="Text Placeholder 20">
            <a:extLst>
              <a:ext uri="{FF2B5EF4-FFF2-40B4-BE49-F238E27FC236}">
                <a16:creationId xmlns:a16="http://schemas.microsoft.com/office/drawing/2014/main" id="{C6E62A00-5319-4AAE-83EA-718570B4A9C9}"/>
              </a:ext>
            </a:extLst>
          </p:cNvPr>
          <p:cNvSpPr txBox="1">
            <a:spLocks/>
          </p:cNvSpPr>
          <p:nvPr/>
        </p:nvSpPr>
        <p:spPr>
          <a:xfrm>
            <a:off x="3783013" y="1431926"/>
            <a:ext cx="4903787" cy="700088"/>
          </a:xfrm>
          <a:prstGeom prst="rect">
            <a:avLst/>
          </a:prstGeom>
        </p:spPr>
        <p:txBody>
          <a:bodyPr vert="horz" lIns="0" tIns="0" rIns="0" bIns="0" rtlCol="0" anchor="t" anchorCtr="0">
            <a:noAutofit/>
          </a:bodyPr>
          <a:lstStyle>
            <a:lvl1pPr marL="0" indent="0" algn="l" defTabSz="457200" rtl="0" eaLnBrk="1" latinLnBrk="0" hangingPunct="1">
              <a:lnSpc>
                <a:spcPct val="90000"/>
              </a:lnSpc>
              <a:spcBef>
                <a:spcPct val="20000"/>
              </a:spcBef>
              <a:buFontTx/>
              <a:buNone/>
              <a:defRPr sz="1800" b="0" i="0" kern="1200">
                <a:solidFill>
                  <a:schemeClr val="tx1"/>
                </a:solidFill>
                <a:latin typeface="+mn-lt"/>
                <a:ea typeface="+mn-ea"/>
                <a:cs typeface="Amazon Ember Regular" charset="0"/>
              </a:defRPr>
            </a:lvl1pPr>
            <a:lvl2pPr marL="742950" indent="-285750" algn="l" defTabSz="457200"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2pPr>
            <a:lvl3pPr marL="1143000" indent="-228600" algn="l" defTabSz="457200" rtl="0" eaLnBrk="1" latinLnBrk="0" hangingPunct="1">
              <a:lnSpc>
                <a:spcPct val="90000"/>
              </a:lnSpc>
              <a:spcBef>
                <a:spcPct val="20000"/>
              </a:spcBef>
              <a:buFont typeface="Arial"/>
              <a:buChar char="•"/>
              <a:defRPr sz="1400" b="0" i="0" kern="1200">
                <a:solidFill>
                  <a:schemeClr val="tx1"/>
                </a:solidFill>
                <a:latin typeface="+mn-lt"/>
                <a:ea typeface="+mn-ea"/>
                <a:cs typeface="Amazon Ember Regular" charset="0"/>
              </a:defRPr>
            </a:lvl3pPr>
            <a:lvl4pPr marL="16002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4pPr>
            <a:lvl5pPr marL="20574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sz="1400" dirty="0"/>
          </a:p>
          <a:p>
            <a:r>
              <a:rPr lang="en-US" sz="1400" dirty="0"/>
              <a:t>The Climate Corporation is a digital agriculture company that examines weather, soil, and field data to help farmers determine potential yield-limiting factors in their fields.</a:t>
            </a:r>
          </a:p>
        </p:txBody>
      </p:sp>
    </p:spTree>
    <p:extLst>
      <p:ext uri="{BB962C8B-B14F-4D97-AF65-F5344CB8AC3E}">
        <p14:creationId xmlns:p14="http://schemas.microsoft.com/office/powerpoint/2010/main" val="3632602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Group 28">
            <a:extLst>
              <a:ext uri="{FF2B5EF4-FFF2-40B4-BE49-F238E27FC236}">
                <a16:creationId xmlns:a16="http://schemas.microsoft.com/office/drawing/2014/main" id="{FF0FF8B9-1D8C-4AC1-ADE8-B92B8C58D6FB}"/>
              </a:ext>
            </a:extLst>
          </p:cNvPr>
          <p:cNvGrpSpPr/>
          <p:nvPr/>
        </p:nvGrpSpPr>
        <p:grpSpPr>
          <a:xfrm>
            <a:off x="4572000" y="-4356"/>
            <a:ext cx="4572000" cy="5147856"/>
            <a:chOff x="4572000" y="-4356"/>
            <a:chExt cx="4572000" cy="5147856"/>
          </a:xfrm>
        </p:grpSpPr>
        <p:grpSp>
          <p:nvGrpSpPr>
            <p:cNvPr id="5" name="Group 4">
              <a:extLst>
                <a:ext uri="{FF2B5EF4-FFF2-40B4-BE49-F238E27FC236}">
                  <a16:creationId xmlns:a16="http://schemas.microsoft.com/office/drawing/2014/main" id="{D31CE326-1238-4E94-8E6E-4702287715D8}"/>
                </a:ext>
              </a:extLst>
            </p:cNvPr>
            <p:cNvGrpSpPr/>
            <p:nvPr/>
          </p:nvGrpSpPr>
          <p:grpSpPr>
            <a:xfrm>
              <a:off x="4572000" y="-4356"/>
              <a:ext cx="4572000" cy="5143500"/>
              <a:chOff x="4572000" y="-4356"/>
              <a:chExt cx="4572000" cy="5143500"/>
            </a:xfrm>
          </p:grpSpPr>
          <p:pic>
            <p:nvPicPr>
              <p:cNvPr id="10" name="Picture 9">
                <a:extLst>
                  <a:ext uri="{FF2B5EF4-FFF2-40B4-BE49-F238E27FC236}">
                    <a16:creationId xmlns:a16="http://schemas.microsoft.com/office/drawing/2014/main" id="{A6A9B557-BDCC-4B09-80EB-940EBD58120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t="-85"/>
              <a:stretch/>
            </p:blipFill>
            <p:spPr>
              <a:xfrm>
                <a:off x="4572000" y="-4356"/>
                <a:ext cx="4572000" cy="5143500"/>
              </a:xfrm>
              <a:prstGeom prst="rect">
                <a:avLst/>
              </a:prstGeom>
              <a:solidFill>
                <a:schemeClr val="bg1"/>
              </a:solidFill>
              <a:ln>
                <a:noFill/>
              </a:ln>
              <a:effectLst>
                <a:outerShdw blurRad="152400" sx="102000" sy="102000" algn="ctr" rotWithShape="0">
                  <a:prstClr val="black">
                    <a:alpha val="60000"/>
                  </a:prstClr>
                </a:outerShdw>
              </a:effectLst>
            </p:spPr>
          </p:pic>
          <p:pic>
            <p:nvPicPr>
              <p:cNvPr id="16" name="Picture 15"/>
              <p:cNvPicPr>
                <a:picLocks noChangeAspect="1"/>
              </p:cNvPicPr>
              <p:nvPr/>
            </p:nvPicPr>
            <p:blipFill rotWithShape="1">
              <a:blip r:embed="rId4" cstate="print">
                <a:extLst>
                  <a:ext uri="{BEBA8EAE-BF5A-486C-A8C5-ECC9F3942E4B}">
                    <a14:imgProps xmlns:a14="http://schemas.microsoft.com/office/drawing/2010/main">
                      <a14:imgLayer r:embed="rId5">
                        <a14:imgEffect>
                          <a14:brightnessContrast bright="20000"/>
                        </a14:imgEffect>
                      </a14:imgLayer>
                    </a14:imgProps>
                  </a:ext>
                  <a:ext uri="{28A0092B-C50C-407E-A947-70E740481C1C}">
                    <a14:useLocalDpi xmlns:a14="http://schemas.microsoft.com/office/drawing/2010/main"/>
                  </a:ext>
                </a:extLst>
              </a:blip>
              <a:srcRect/>
              <a:stretch/>
            </p:blipFill>
            <p:spPr>
              <a:xfrm>
                <a:off x="6578599" y="1"/>
                <a:ext cx="2565401" cy="1695450"/>
              </a:xfrm>
              <a:prstGeom prst="rect">
                <a:avLst/>
              </a:prstGeom>
              <a:effectLst>
                <a:outerShdw blurRad="63500" sx="102000" sy="102000" algn="ctr" rotWithShape="0">
                  <a:prstClr val="black">
                    <a:alpha val="40000"/>
                  </a:prstClr>
                </a:outerShdw>
              </a:effectLst>
            </p:spPr>
          </p:pic>
        </p:grpSp>
        <p:sp>
          <p:nvSpPr>
            <p:cNvPr id="6" name="Rectangle 5">
              <a:extLst>
                <a:ext uri="{FF2B5EF4-FFF2-40B4-BE49-F238E27FC236}">
                  <a16:creationId xmlns:a16="http://schemas.microsoft.com/office/drawing/2014/main" id="{E4BB7905-818E-45F5-93C5-F0E3DA40D20D}"/>
                </a:ext>
              </a:extLst>
            </p:cNvPr>
            <p:cNvSpPr/>
            <p:nvPr/>
          </p:nvSpPr>
          <p:spPr>
            <a:xfrm>
              <a:off x="4572000" y="0"/>
              <a:ext cx="4572000" cy="5143500"/>
            </a:xfrm>
            <a:prstGeom prst="rect">
              <a:avLst/>
            </a:prstGeom>
            <a:solidFill>
              <a:schemeClr val="bg2">
                <a:alpha val="60000"/>
              </a:schemeClr>
            </a:soli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sz="1800" dirty="0" err="1">
                <a:solidFill>
                  <a:schemeClr val="tx1"/>
                </a:solidFill>
              </a:endParaRPr>
            </a:p>
          </p:txBody>
        </p:sp>
      </p:grpSp>
      <p:grpSp>
        <p:nvGrpSpPr>
          <p:cNvPr id="11" name="Group 10">
            <a:extLst>
              <a:ext uri="{FF2B5EF4-FFF2-40B4-BE49-F238E27FC236}">
                <a16:creationId xmlns:a16="http://schemas.microsoft.com/office/drawing/2014/main" id="{775705CA-808D-4D83-A035-E820A2D6720B}"/>
              </a:ext>
            </a:extLst>
          </p:cNvPr>
          <p:cNvGrpSpPr/>
          <p:nvPr/>
        </p:nvGrpSpPr>
        <p:grpSpPr>
          <a:xfrm>
            <a:off x="457200" y="296580"/>
            <a:ext cx="3657600" cy="1105502"/>
            <a:chOff x="457200" y="296579"/>
            <a:chExt cx="3657600" cy="1105502"/>
          </a:xfrm>
        </p:grpSpPr>
        <p:sp>
          <p:nvSpPr>
            <p:cNvPr id="2" name="TextBox 1">
              <a:extLst>
                <a:ext uri="{FF2B5EF4-FFF2-40B4-BE49-F238E27FC236}">
                  <a16:creationId xmlns:a16="http://schemas.microsoft.com/office/drawing/2014/main" id="{6DAE9354-87AF-4339-8B04-C1C98B1538CB}"/>
                </a:ext>
              </a:extLst>
            </p:cNvPr>
            <p:cNvSpPr txBox="1"/>
            <p:nvPr/>
          </p:nvSpPr>
          <p:spPr>
            <a:xfrm>
              <a:off x="457200" y="549274"/>
              <a:ext cx="3657600" cy="843281"/>
            </a:xfrm>
            <a:prstGeom prst="rect">
              <a:avLst/>
            </a:prstGeom>
          </p:spPr>
          <p:txBody>
            <a:bodyPr vert="horz" lIns="182880" tIns="0" rIns="0" bIns="0" rtlCol="0" anchor="t" anchorCtr="0">
              <a:noAutofit/>
            </a:bodyPr>
            <a:lstStyle>
              <a:lvl1pPr indent="0">
                <a:lnSpc>
                  <a:spcPct val="90000"/>
                </a:lnSpc>
                <a:spcBef>
                  <a:spcPct val="20000"/>
                </a:spcBef>
                <a:buFontTx/>
                <a:buNone/>
                <a:defRPr b="0" i="0">
                  <a:cs typeface="Amazon Ember Regular" charset="0"/>
                </a:defRPr>
              </a:lvl1pPr>
              <a:lvl2pPr marL="742950" indent="-285750">
                <a:lnSpc>
                  <a:spcPct val="90000"/>
                </a:lnSpc>
                <a:spcBef>
                  <a:spcPct val="20000"/>
                </a:spcBef>
                <a:buFont typeface="Arial"/>
                <a:buChar char="•"/>
                <a:defRPr sz="1600" b="0" i="0">
                  <a:cs typeface="Amazon Ember Regular" charset="0"/>
                </a:defRPr>
              </a:lvl2pPr>
              <a:lvl3pPr marL="1143000" indent="-228600">
                <a:lnSpc>
                  <a:spcPct val="90000"/>
                </a:lnSpc>
                <a:spcBef>
                  <a:spcPct val="20000"/>
                </a:spcBef>
                <a:buFont typeface="Arial"/>
                <a:buChar char="•"/>
                <a:defRPr sz="1400" b="0" i="0">
                  <a:cs typeface="Amazon Ember Regular" charset="0"/>
                </a:defRPr>
              </a:lvl3pPr>
              <a:lvl4pPr marL="1600200" indent="-228600">
                <a:lnSpc>
                  <a:spcPct val="90000"/>
                </a:lnSpc>
                <a:spcBef>
                  <a:spcPct val="20000"/>
                </a:spcBef>
                <a:buFont typeface="Arial"/>
                <a:buChar char="–"/>
                <a:defRPr sz="1200" b="0" i="0">
                  <a:cs typeface="Amazon Ember Regular" charset="0"/>
                </a:defRPr>
              </a:lvl4pPr>
              <a:lvl5pPr marL="2057400" indent="-228600">
                <a:lnSpc>
                  <a:spcPct val="90000"/>
                </a:lnSpc>
                <a:spcBef>
                  <a:spcPct val="20000"/>
                </a:spcBef>
                <a:buFont typeface="Arial"/>
                <a:buChar char="»"/>
                <a:defRPr sz="1200" b="0" i="0">
                  <a:cs typeface="Amazon Ember Regular" charset="0"/>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pPr>
                <a:spcAft>
                  <a:spcPts val="600"/>
                </a:spcAft>
              </a:pPr>
              <a:r>
                <a:rPr lang="en-US" sz="1200" dirty="0"/>
                <a:t>3TB+ data, 1,500+ hours play time per week </a:t>
              </a:r>
            </a:p>
            <a:p>
              <a:pPr>
                <a:spcAft>
                  <a:spcPts val="600"/>
                </a:spcAft>
              </a:pPr>
              <a:r>
                <a:rPr lang="en-US" sz="1200" dirty="0"/>
                <a:t>Needed ML solution for real-time stats</a:t>
              </a:r>
            </a:p>
            <a:p>
              <a:pPr>
                <a:spcAft>
                  <a:spcPts val="600"/>
                </a:spcAft>
              </a:pPr>
              <a:r>
                <a:rPr lang="en-US" sz="1200" dirty="0"/>
                <a:t>Lean team, no data science expertise</a:t>
              </a:r>
            </a:p>
          </p:txBody>
        </p:sp>
        <p:grpSp>
          <p:nvGrpSpPr>
            <p:cNvPr id="4" name="Group 3">
              <a:extLst>
                <a:ext uri="{FF2B5EF4-FFF2-40B4-BE49-F238E27FC236}">
                  <a16:creationId xmlns:a16="http://schemas.microsoft.com/office/drawing/2014/main" id="{D3306BED-83B1-4E1B-A9E6-735210C5A04B}"/>
                </a:ext>
              </a:extLst>
            </p:cNvPr>
            <p:cNvGrpSpPr/>
            <p:nvPr/>
          </p:nvGrpSpPr>
          <p:grpSpPr>
            <a:xfrm>
              <a:off x="457200" y="296579"/>
              <a:ext cx="3657600" cy="1105502"/>
              <a:chOff x="457200" y="296579"/>
              <a:chExt cx="3657600" cy="1105502"/>
            </a:xfrm>
          </p:grpSpPr>
          <p:sp>
            <p:nvSpPr>
              <p:cNvPr id="3" name="Rectangle 2">
                <a:extLst>
                  <a:ext uri="{FF2B5EF4-FFF2-40B4-BE49-F238E27FC236}">
                    <a16:creationId xmlns:a16="http://schemas.microsoft.com/office/drawing/2014/main" id="{931D81A9-2BEE-41D5-87D7-B1FC0C949B4F}"/>
                  </a:ext>
                </a:extLst>
              </p:cNvPr>
              <p:cNvSpPr/>
              <p:nvPr/>
            </p:nvSpPr>
            <p:spPr>
              <a:xfrm>
                <a:off x="457200" y="390923"/>
                <a:ext cx="3657600" cy="1011158"/>
              </a:xfrm>
              <a:prstGeom prst="rect">
                <a:avLst/>
              </a:prstGeom>
              <a:no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sz="1800" dirty="0" err="1">
                  <a:solidFill>
                    <a:schemeClr val="tx1"/>
                  </a:solidFill>
                </a:endParaRPr>
              </a:p>
            </p:txBody>
          </p:sp>
          <p:sp>
            <p:nvSpPr>
              <p:cNvPr id="17" name="TextBox 16">
                <a:extLst>
                  <a:ext uri="{FF2B5EF4-FFF2-40B4-BE49-F238E27FC236}">
                    <a16:creationId xmlns:a16="http://schemas.microsoft.com/office/drawing/2014/main" id="{D6E76E18-916D-4781-9AD6-5DB3899E0E89}"/>
                  </a:ext>
                </a:extLst>
              </p:cNvPr>
              <p:cNvSpPr txBox="1"/>
              <p:nvPr/>
            </p:nvSpPr>
            <p:spPr>
              <a:xfrm>
                <a:off x="1815359" y="296579"/>
                <a:ext cx="941283" cy="201386"/>
              </a:xfrm>
              <a:prstGeom prst="rect">
                <a:avLst/>
              </a:prstGeom>
              <a:solidFill>
                <a:schemeClr val="bg1"/>
              </a:solidFill>
            </p:spPr>
            <p:txBody>
              <a:bodyPr vert="horz" lIns="0" tIns="0" rIns="0" bIns="0" rtlCol="0" anchor="ctr" anchorCtr="0">
                <a:noAutofit/>
              </a:bodyPr>
              <a:lstStyle>
                <a:lvl1pPr indent="0">
                  <a:lnSpc>
                    <a:spcPct val="90000"/>
                  </a:lnSpc>
                  <a:spcBef>
                    <a:spcPct val="20000"/>
                  </a:spcBef>
                  <a:buFontTx/>
                  <a:buNone/>
                  <a:defRPr b="0" i="0">
                    <a:cs typeface="Amazon Ember Regular" charset="0"/>
                  </a:defRPr>
                </a:lvl1pPr>
                <a:lvl2pPr marL="742950" indent="-285750">
                  <a:lnSpc>
                    <a:spcPct val="90000"/>
                  </a:lnSpc>
                  <a:spcBef>
                    <a:spcPct val="20000"/>
                  </a:spcBef>
                  <a:buFont typeface="Arial"/>
                  <a:buChar char="•"/>
                  <a:defRPr sz="1600" b="0" i="0">
                    <a:cs typeface="Amazon Ember Regular" charset="0"/>
                  </a:defRPr>
                </a:lvl2pPr>
                <a:lvl3pPr marL="1143000" indent="-228600">
                  <a:lnSpc>
                    <a:spcPct val="90000"/>
                  </a:lnSpc>
                  <a:spcBef>
                    <a:spcPct val="20000"/>
                  </a:spcBef>
                  <a:buFont typeface="Arial"/>
                  <a:buChar char="•"/>
                  <a:defRPr sz="1400" b="0" i="0">
                    <a:cs typeface="Amazon Ember Regular" charset="0"/>
                  </a:defRPr>
                </a:lvl3pPr>
                <a:lvl4pPr marL="1600200" indent="-228600">
                  <a:lnSpc>
                    <a:spcPct val="90000"/>
                  </a:lnSpc>
                  <a:spcBef>
                    <a:spcPct val="20000"/>
                  </a:spcBef>
                  <a:buFont typeface="Arial"/>
                  <a:buChar char="–"/>
                  <a:defRPr sz="1200" b="0" i="0">
                    <a:cs typeface="Amazon Ember Regular" charset="0"/>
                  </a:defRPr>
                </a:lvl4pPr>
                <a:lvl5pPr marL="2057400" indent="-228600">
                  <a:lnSpc>
                    <a:spcPct val="90000"/>
                  </a:lnSpc>
                  <a:spcBef>
                    <a:spcPct val="20000"/>
                  </a:spcBef>
                  <a:buFont typeface="Arial"/>
                  <a:buChar char="»"/>
                  <a:defRPr sz="1200" b="0" i="0">
                    <a:cs typeface="Amazon Ember Regular" charset="0"/>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pPr algn="ctr"/>
                <a:r>
                  <a:rPr lang="en-US" sz="1200" b="1" dirty="0">
                    <a:solidFill>
                      <a:schemeClr val="accent3"/>
                    </a:solidFill>
                  </a:rPr>
                  <a:t>PROBLEM</a:t>
                </a:r>
              </a:p>
            </p:txBody>
          </p:sp>
        </p:grpSp>
      </p:grpSp>
      <p:grpSp>
        <p:nvGrpSpPr>
          <p:cNvPr id="7" name="Group 6">
            <a:extLst>
              <a:ext uri="{FF2B5EF4-FFF2-40B4-BE49-F238E27FC236}">
                <a16:creationId xmlns:a16="http://schemas.microsoft.com/office/drawing/2014/main" id="{516B4EB9-B6C6-477E-8195-D62205A5F721}"/>
              </a:ext>
            </a:extLst>
          </p:cNvPr>
          <p:cNvGrpSpPr/>
          <p:nvPr/>
        </p:nvGrpSpPr>
        <p:grpSpPr>
          <a:xfrm>
            <a:off x="457200" y="1539343"/>
            <a:ext cx="3657600" cy="1980392"/>
            <a:chOff x="457200" y="1555288"/>
            <a:chExt cx="3657600" cy="1980392"/>
          </a:xfrm>
        </p:grpSpPr>
        <p:sp>
          <p:nvSpPr>
            <p:cNvPr id="18" name="TextBox 17">
              <a:extLst>
                <a:ext uri="{FF2B5EF4-FFF2-40B4-BE49-F238E27FC236}">
                  <a16:creationId xmlns:a16="http://schemas.microsoft.com/office/drawing/2014/main" id="{080339DE-D6A5-48FE-821A-E5433F54D085}"/>
                </a:ext>
              </a:extLst>
            </p:cNvPr>
            <p:cNvSpPr txBox="1"/>
            <p:nvPr/>
          </p:nvSpPr>
          <p:spPr>
            <a:xfrm>
              <a:off x="457200" y="1807983"/>
              <a:ext cx="3657600" cy="1697217"/>
            </a:xfrm>
            <a:prstGeom prst="rect">
              <a:avLst/>
            </a:prstGeom>
          </p:spPr>
          <p:txBody>
            <a:bodyPr vert="horz" lIns="182880" tIns="0" rIns="0" bIns="0" rtlCol="0" anchor="t" anchorCtr="0">
              <a:noAutofit/>
            </a:bodyPr>
            <a:lstStyle>
              <a:lvl1pPr indent="0">
                <a:lnSpc>
                  <a:spcPct val="90000"/>
                </a:lnSpc>
                <a:spcBef>
                  <a:spcPct val="20000"/>
                </a:spcBef>
                <a:buFontTx/>
                <a:buNone/>
                <a:defRPr b="0" i="0">
                  <a:cs typeface="Amazon Ember Regular" charset="0"/>
                </a:defRPr>
              </a:lvl1pPr>
              <a:lvl2pPr marL="742950" indent="-285750">
                <a:lnSpc>
                  <a:spcPct val="90000"/>
                </a:lnSpc>
                <a:spcBef>
                  <a:spcPct val="20000"/>
                </a:spcBef>
                <a:buFont typeface="Arial"/>
                <a:buChar char="•"/>
                <a:defRPr sz="1600" b="0" i="0">
                  <a:cs typeface="Amazon Ember Regular" charset="0"/>
                </a:defRPr>
              </a:lvl2pPr>
              <a:lvl3pPr marL="1143000" indent="-228600">
                <a:lnSpc>
                  <a:spcPct val="90000"/>
                </a:lnSpc>
                <a:spcBef>
                  <a:spcPct val="20000"/>
                </a:spcBef>
                <a:buFont typeface="Arial"/>
                <a:buChar char="•"/>
                <a:defRPr sz="1400" b="0" i="0">
                  <a:cs typeface="Amazon Ember Regular" charset="0"/>
                </a:defRPr>
              </a:lvl3pPr>
              <a:lvl4pPr marL="1600200" indent="-228600">
                <a:lnSpc>
                  <a:spcPct val="90000"/>
                </a:lnSpc>
                <a:spcBef>
                  <a:spcPct val="20000"/>
                </a:spcBef>
                <a:buFont typeface="Arial"/>
                <a:buChar char="–"/>
                <a:defRPr sz="1200" b="0" i="0">
                  <a:cs typeface="Amazon Ember Regular" charset="0"/>
                </a:defRPr>
              </a:lvl4pPr>
              <a:lvl5pPr marL="2057400" indent="-228600">
                <a:lnSpc>
                  <a:spcPct val="90000"/>
                </a:lnSpc>
                <a:spcBef>
                  <a:spcPct val="20000"/>
                </a:spcBef>
                <a:buFont typeface="Arial"/>
                <a:buChar char="»"/>
                <a:defRPr sz="1200" b="0" i="0">
                  <a:cs typeface="Amazon Ember Regular" charset="0"/>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pPr>
                <a:spcAft>
                  <a:spcPts val="600"/>
                </a:spcAft>
              </a:pPr>
              <a:r>
                <a:rPr lang="en-US" sz="1200" b="1" dirty="0">
                  <a:solidFill>
                    <a:schemeClr val="accent2"/>
                  </a:solidFill>
                </a:rPr>
                <a:t>Next Gen Stats (NGS)</a:t>
              </a:r>
            </a:p>
            <a:p>
              <a:pPr>
                <a:spcAft>
                  <a:spcPts val="600"/>
                </a:spcAft>
              </a:pPr>
              <a:r>
                <a:rPr lang="en-US" sz="1200" dirty="0"/>
                <a:t>Live data streamed to AWS from</a:t>
              </a:r>
              <a:br>
                <a:rPr lang="en-US" sz="1200" dirty="0"/>
              </a:br>
              <a:r>
                <a:rPr lang="en-US" sz="1200" dirty="0"/>
                <a:t>RFID tags on players and in game ball </a:t>
              </a:r>
            </a:p>
            <a:p>
              <a:pPr>
                <a:spcAft>
                  <a:spcPts val="600"/>
                </a:spcAft>
              </a:pPr>
              <a:r>
                <a:rPr lang="en-US" sz="1200" dirty="0"/>
                <a:t>Data processed in 100+ steps in under 1 second </a:t>
              </a:r>
            </a:p>
            <a:p>
              <a:pPr>
                <a:spcAft>
                  <a:spcPts val="600"/>
                </a:spcAft>
              </a:pPr>
              <a:r>
                <a:rPr lang="en-US" sz="1200" dirty="0"/>
                <a:t>Real-time predictions</a:t>
              </a:r>
            </a:p>
            <a:p>
              <a:pPr>
                <a:spcAft>
                  <a:spcPts val="600"/>
                </a:spcAft>
              </a:pPr>
              <a:r>
                <a:rPr lang="en-US" sz="1200" dirty="0"/>
                <a:t>Output stats published via</a:t>
              </a:r>
              <a:br>
                <a:rPr lang="en-US" sz="1200" dirty="0"/>
              </a:br>
              <a:r>
                <a:rPr lang="en-US" sz="1200" dirty="0"/>
                <a:t>APIs and on-screen graphics </a:t>
              </a:r>
            </a:p>
          </p:txBody>
        </p:sp>
        <p:grpSp>
          <p:nvGrpSpPr>
            <p:cNvPr id="19" name="Group 18">
              <a:extLst>
                <a:ext uri="{FF2B5EF4-FFF2-40B4-BE49-F238E27FC236}">
                  <a16:creationId xmlns:a16="http://schemas.microsoft.com/office/drawing/2014/main" id="{10426D76-AEB8-4FE2-9402-F4C8D73E3061}"/>
                </a:ext>
              </a:extLst>
            </p:cNvPr>
            <p:cNvGrpSpPr/>
            <p:nvPr/>
          </p:nvGrpSpPr>
          <p:grpSpPr>
            <a:xfrm>
              <a:off x="457200" y="1555288"/>
              <a:ext cx="3657600" cy="1980392"/>
              <a:chOff x="457200" y="296579"/>
              <a:chExt cx="3657600" cy="1980392"/>
            </a:xfrm>
          </p:grpSpPr>
          <p:sp>
            <p:nvSpPr>
              <p:cNvPr id="20" name="Rectangle 19">
                <a:extLst>
                  <a:ext uri="{FF2B5EF4-FFF2-40B4-BE49-F238E27FC236}">
                    <a16:creationId xmlns:a16="http://schemas.microsoft.com/office/drawing/2014/main" id="{1BF0C909-48C8-43FC-B6FF-69A47495DFD6}"/>
                  </a:ext>
                </a:extLst>
              </p:cNvPr>
              <p:cNvSpPr/>
              <p:nvPr/>
            </p:nvSpPr>
            <p:spPr>
              <a:xfrm>
                <a:off x="457200" y="390923"/>
                <a:ext cx="3657600" cy="1886048"/>
              </a:xfrm>
              <a:prstGeom prst="rect">
                <a:avLst/>
              </a:prstGeom>
              <a:no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sz="1800" dirty="0" err="1">
                  <a:solidFill>
                    <a:schemeClr val="tx1"/>
                  </a:solidFill>
                </a:endParaRPr>
              </a:p>
            </p:txBody>
          </p:sp>
          <p:sp>
            <p:nvSpPr>
              <p:cNvPr id="21" name="TextBox 20">
                <a:extLst>
                  <a:ext uri="{FF2B5EF4-FFF2-40B4-BE49-F238E27FC236}">
                    <a16:creationId xmlns:a16="http://schemas.microsoft.com/office/drawing/2014/main" id="{589C33DB-47E0-4139-8F28-D2BDF616E149}"/>
                  </a:ext>
                </a:extLst>
              </p:cNvPr>
              <p:cNvSpPr txBox="1"/>
              <p:nvPr/>
            </p:nvSpPr>
            <p:spPr>
              <a:xfrm>
                <a:off x="1783980" y="296579"/>
                <a:ext cx="1004041" cy="201386"/>
              </a:xfrm>
              <a:prstGeom prst="rect">
                <a:avLst/>
              </a:prstGeom>
              <a:solidFill>
                <a:schemeClr val="bg1"/>
              </a:solidFill>
            </p:spPr>
            <p:txBody>
              <a:bodyPr vert="horz" lIns="0" tIns="0" rIns="0" bIns="0" rtlCol="0" anchor="ctr" anchorCtr="0">
                <a:noAutofit/>
              </a:bodyPr>
              <a:lstStyle>
                <a:lvl1pPr indent="0">
                  <a:lnSpc>
                    <a:spcPct val="90000"/>
                  </a:lnSpc>
                  <a:spcBef>
                    <a:spcPct val="20000"/>
                  </a:spcBef>
                  <a:buFontTx/>
                  <a:buNone/>
                  <a:defRPr b="0" i="0">
                    <a:cs typeface="Amazon Ember Regular" charset="0"/>
                  </a:defRPr>
                </a:lvl1pPr>
                <a:lvl2pPr marL="742950" indent="-285750">
                  <a:lnSpc>
                    <a:spcPct val="90000"/>
                  </a:lnSpc>
                  <a:spcBef>
                    <a:spcPct val="20000"/>
                  </a:spcBef>
                  <a:buFont typeface="Arial"/>
                  <a:buChar char="•"/>
                  <a:defRPr sz="1600" b="0" i="0">
                    <a:cs typeface="Amazon Ember Regular" charset="0"/>
                  </a:defRPr>
                </a:lvl2pPr>
                <a:lvl3pPr marL="1143000" indent="-228600">
                  <a:lnSpc>
                    <a:spcPct val="90000"/>
                  </a:lnSpc>
                  <a:spcBef>
                    <a:spcPct val="20000"/>
                  </a:spcBef>
                  <a:buFont typeface="Arial"/>
                  <a:buChar char="•"/>
                  <a:defRPr sz="1400" b="0" i="0">
                    <a:cs typeface="Amazon Ember Regular" charset="0"/>
                  </a:defRPr>
                </a:lvl3pPr>
                <a:lvl4pPr marL="1600200" indent="-228600">
                  <a:lnSpc>
                    <a:spcPct val="90000"/>
                  </a:lnSpc>
                  <a:spcBef>
                    <a:spcPct val="20000"/>
                  </a:spcBef>
                  <a:buFont typeface="Arial"/>
                  <a:buChar char="–"/>
                  <a:defRPr sz="1200" b="0" i="0">
                    <a:cs typeface="Amazon Ember Regular" charset="0"/>
                  </a:defRPr>
                </a:lvl4pPr>
                <a:lvl5pPr marL="2057400" indent="-228600">
                  <a:lnSpc>
                    <a:spcPct val="90000"/>
                  </a:lnSpc>
                  <a:spcBef>
                    <a:spcPct val="20000"/>
                  </a:spcBef>
                  <a:buFont typeface="Arial"/>
                  <a:buChar char="»"/>
                  <a:defRPr sz="1200" b="0" i="0">
                    <a:cs typeface="Amazon Ember Regular" charset="0"/>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pPr algn="ctr"/>
                <a:r>
                  <a:rPr lang="en-US" sz="1200" b="1" dirty="0">
                    <a:solidFill>
                      <a:schemeClr val="accent2"/>
                    </a:solidFill>
                  </a:rPr>
                  <a:t>SOLUTION</a:t>
                </a:r>
              </a:p>
            </p:txBody>
          </p:sp>
        </p:grpSp>
      </p:grpSp>
      <p:grpSp>
        <p:nvGrpSpPr>
          <p:cNvPr id="8" name="Group 7">
            <a:extLst>
              <a:ext uri="{FF2B5EF4-FFF2-40B4-BE49-F238E27FC236}">
                <a16:creationId xmlns:a16="http://schemas.microsoft.com/office/drawing/2014/main" id="{56BAF4AE-3CF5-4780-AE72-68B631419E04}"/>
              </a:ext>
            </a:extLst>
          </p:cNvPr>
          <p:cNvGrpSpPr/>
          <p:nvPr/>
        </p:nvGrpSpPr>
        <p:grpSpPr>
          <a:xfrm>
            <a:off x="457200" y="3656998"/>
            <a:ext cx="3657600" cy="972152"/>
            <a:chOff x="457200" y="3656998"/>
            <a:chExt cx="3657600" cy="972152"/>
          </a:xfrm>
        </p:grpSpPr>
        <p:sp>
          <p:nvSpPr>
            <p:cNvPr id="22" name="TextBox 21">
              <a:extLst>
                <a:ext uri="{FF2B5EF4-FFF2-40B4-BE49-F238E27FC236}">
                  <a16:creationId xmlns:a16="http://schemas.microsoft.com/office/drawing/2014/main" id="{9C9046DC-D51E-4E81-923E-FFFDC750023B}"/>
                </a:ext>
              </a:extLst>
            </p:cNvPr>
            <p:cNvSpPr txBox="1"/>
            <p:nvPr/>
          </p:nvSpPr>
          <p:spPr>
            <a:xfrm>
              <a:off x="457200" y="3909693"/>
              <a:ext cx="3657600" cy="662307"/>
            </a:xfrm>
            <a:prstGeom prst="rect">
              <a:avLst/>
            </a:prstGeom>
          </p:spPr>
          <p:txBody>
            <a:bodyPr vert="horz" lIns="182880" tIns="0" rIns="0" bIns="0" rtlCol="0" anchor="t" anchorCtr="0">
              <a:noAutofit/>
            </a:bodyPr>
            <a:lstStyle>
              <a:lvl1pPr indent="0">
                <a:lnSpc>
                  <a:spcPct val="90000"/>
                </a:lnSpc>
                <a:spcBef>
                  <a:spcPct val="20000"/>
                </a:spcBef>
                <a:buFontTx/>
                <a:buNone/>
                <a:defRPr b="0" i="0">
                  <a:cs typeface="Amazon Ember Regular" charset="0"/>
                </a:defRPr>
              </a:lvl1pPr>
              <a:lvl2pPr marL="742950" indent="-285750">
                <a:lnSpc>
                  <a:spcPct val="90000"/>
                </a:lnSpc>
                <a:spcBef>
                  <a:spcPct val="20000"/>
                </a:spcBef>
                <a:buFont typeface="Arial"/>
                <a:buChar char="•"/>
                <a:defRPr sz="1600" b="0" i="0">
                  <a:cs typeface="Amazon Ember Regular" charset="0"/>
                </a:defRPr>
              </a:lvl2pPr>
              <a:lvl3pPr marL="1143000" indent="-228600">
                <a:lnSpc>
                  <a:spcPct val="90000"/>
                </a:lnSpc>
                <a:spcBef>
                  <a:spcPct val="20000"/>
                </a:spcBef>
                <a:buFont typeface="Arial"/>
                <a:buChar char="•"/>
                <a:defRPr sz="1400" b="0" i="0">
                  <a:cs typeface="Amazon Ember Regular" charset="0"/>
                </a:defRPr>
              </a:lvl3pPr>
              <a:lvl4pPr marL="1600200" indent="-228600">
                <a:lnSpc>
                  <a:spcPct val="90000"/>
                </a:lnSpc>
                <a:spcBef>
                  <a:spcPct val="20000"/>
                </a:spcBef>
                <a:buFont typeface="Arial"/>
                <a:buChar char="–"/>
                <a:defRPr sz="1200" b="0" i="0">
                  <a:cs typeface="Amazon Ember Regular" charset="0"/>
                </a:defRPr>
              </a:lvl4pPr>
              <a:lvl5pPr marL="2057400" indent="-228600">
                <a:lnSpc>
                  <a:spcPct val="90000"/>
                </a:lnSpc>
                <a:spcBef>
                  <a:spcPct val="20000"/>
                </a:spcBef>
                <a:buFont typeface="Arial"/>
                <a:buChar char="»"/>
                <a:defRPr sz="1200" b="0" i="0">
                  <a:cs typeface="Amazon Ember Regular" charset="0"/>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pPr>
                <a:spcAft>
                  <a:spcPts val="600"/>
                </a:spcAft>
              </a:pPr>
              <a:r>
                <a:rPr lang="en-US" sz="1200" dirty="0"/>
                <a:t>Quickly launched 20+ stats</a:t>
              </a:r>
            </a:p>
            <a:p>
              <a:pPr>
                <a:spcAft>
                  <a:spcPts val="600"/>
                </a:spcAft>
              </a:pPr>
              <a:r>
                <a:rPr lang="en-US" sz="1200" dirty="0"/>
                <a:t>Sports announcers get interesting</a:t>
              </a:r>
              <a:br>
                <a:rPr lang="en-US" sz="1200" dirty="0"/>
              </a:br>
              <a:r>
                <a:rPr lang="en-US" sz="1200" dirty="0"/>
                <a:t>data points to engage fans</a:t>
              </a:r>
            </a:p>
          </p:txBody>
        </p:sp>
        <p:grpSp>
          <p:nvGrpSpPr>
            <p:cNvPr id="23" name="Group 22">
              <a:extLst>
                <a:ext uri="{FF2B5EF4-FFF2-40B4-BE49-F238E27FC236}">
                  <a16:creationId xmlns:a16="http://schemas.microsoft.com/office/drawing/2014/main" id="{AC593221-6226-41DA-9A38-F3CB62B30812}"/>
                </a:ext>
              </a:extLst>
            </p:cNvPr>
            <p:cNvGrpSpPr/>
            <p:nvPr/>
          </p:nvGrpSpPr>
          <p:grpSpPr>
            <a:xfrm>
              <a:off x="457200" y="3656998"/>
              <a:ext cx="3657600" cy="972152"/>
              <a:chOff x="457200" y="296579"/>
              <a:chExt cx="3657600" cy="972152"/>
            </a:xfrm>
          </p:grpSpPr>
          <p:sp>
            <p:nvSpPr>
              <p:cNvPr id="24" name="Rectangle 23">
                <a:extLst>
                  <a:ext uri="{FF2B5EF4-FFF2-40B4-BE49-F238E27FC236}">
                    <a16:creationId xmlns:a16="http://schemas.microsoft.com/office/drawing/2014/main" id="{96A17B29-3EC8-437A-A132-E40EB2201279}"/>
                  </a:ext>
                </a:extLst>
              </p:cNvPr>
              <p:cNvSpPr/>
              <p:nvPr/>
            </p:nvSpPr>
            <p:spPr>
              <a:xfrm>
                <a:off x="457200" y="390923"/>
                <a:ext cx="3657600" cy="877808"/>
              </a:xfrm>
              <a:prstGeom prst="rect">
                <a:avLst/>
              </a:prstGeom>
              <a:no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sz="1800" dirty="0" err="1">
                  <a:solidFill>
                    <a:schemeClr val="tx1"/>
                  </a:solidFill>
                </a:endParaRPr>
              </a:p>
            </p:txBody>
          </p:sp>
          <p:sp>
            <p:nvSpPr>
              <p:cNvPr id="25" name="TextBox 24">
                <a:extLst>
                  <a:ext uri="{FF2B5EF4-FFF2-40B4-BE49-F238E27FC236}">
                    <a16:creationId xmlns:a16="http://schemas.microsoft.com/office/drawing/2014/main" id="{AF8F904D-A183-4FBE-97BB-012F235A3672}"/>
                  </a:ext>
                </a:extLst>
              </p:cNvPr>
              <p:cNvSpPr txBox="1"/>
              <p:nvPr/>
            </p:nvSpPr>
            <p:spPr>
              <a:xfrm>
                <a:off x="1874467" y="296579"/>
                <a:ext cx="823066" cy="201386"/>
              </a:xfrm>
              <a:prstGeom prst="rect">
                <a:avLst/>
              </a:prstGeom>
              <a:solidFill>
                <a:schemeClr val="bg1"/>
              </a:solidFill>
            </p:spPr>
            <p:txBody>
              <a:bodyPr vert="horz" lIns="0" tIns="0" rIns="0" bIns="0" rtlCol="0" anchor="ctr" anchorCtr="0">
                <a:noAutofit/>
              </a:bodyPr>
              <a:lstStyle>
                <a:lvl1pPr indent="0">
                  <a:lnSpc>
                    <a:spcPct val="90000"/>
                  </a:lnSpc>
                  <a:spcBef>
                    <a:spcPct val="20000"/>
                  </a:spcBef>
                  <a:buFontTx/>
                  <a:buNone/>
                  <a:defRPr b="0" i="0">
                    <a:cs typeface="Amazon Ember Regular" charset="0"/>
                  </a:defRPr>
                </a:lvl1pPr>
                <a:lvl2pPr marL="742950" indent="-285750">
                  <a:lnSpc>
                    <a:spcPct val="90000"/>
                  </a:lnSpc>
                  <a:spcBef>
                    <a:spcPct val="20000"/>
                  </a:spcBef>
                  <a:buFont typeface="Arial"/>
                  <a:buChar char="•"/>
                  <a:defRPr sz="1600" b="0" i="0">
                    <a:cs typeface="Amazon Ember Regular" charset="0"/>
                  </a:defRPr>
                </a:lvl2pPr>
                <a:lvl3pPr marL="1143000" indent="-228600">
                  <a:lnSpc>
                    <a:spcPct val="90000"/>
                  </a:lnSpc>
                  <a:spcBef>
                    <a:spcPct val="20000"/>
                  </a:spcBef>
                  <a:buFont typeface="Arial"/>
                  <a:buChar char="•"/>
                  <a:defRPr sz="1400" b="0" i="0">
                    <a:cs typeface="Amazon Ember Regular" charset="0"/>
                  </a:defRPr>
                </a:lvl3pPr>
                <a:lvl4pPr marL="1600200" indent="-228600">
                  <a:lnSpc>
                    <a:spcPct val="90000"/>
                  </a:lnSpc>
                  <a:spcBef>
                    <a:spcPct val="20000"/>
                  </a:spcBef>
                  <a:buFont typeface="Arial"/>
                  <a:buChar char="–"/>
                  <a:defRPr sz="1200" b="0" i="0">
                    <a:cs typeface="Amazon Ember Regular" charset="0"/>
                  </a:defRPr>
                </a:lvl4pPr>
                <a:lvl5pPr marL="2057400" indent="-228600">
                  <a:lnSpc>
                    <a:spcPct val="90000"/>
                  </a:lnSpc>
                  <a:spcBef>
                    <a:spcPct val="20000"/>
                  </a:spcBef>
                  <a:buFont typeface="Arial"/>
                  <a:buChar char="»"/>
                  <a:defRPr sz="1200" b="0" i="0">
                    <a:cs typeface="Amazon Ember Regular" charset="0"/>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pPr algn="ctr"/>
                <a:r>
                  <a:rPr lang="en-US" sz="1200" b="1" dirty="0">
                    <a:solidFill>
                      <a:schemeClr val="accent1"/>
                    </a:solidFill>
                  </a:rPr>
                  <a:t>IMPACT</a:t>
                </a:r>
              </a:p>
            </p:txBody>
          </p:sp>
        </p:grpSp>
      </p:grpSp>
      <p:sp>
        <p:nvSpPr>
          <p:cNvPr id="31" name="TextBox 30">
            <a:extLst>
              <a:ext uri="{FF2B5EF4-FFF2-40B4-BE49-F238E27FC236}">
                <a16:creationId xmlns:a16="http://schemas.microsoft.com/office/drawing/2014/main" id="{BB88503A-8398-4176-87B1-B01D7024F52E}"/>
              </a:ext>
            </a:extLst>
          </p:cNvPr>
          <p:cNvSpPr txBox="1"/>
          <p:nvPr/>
        </p:nvSpPr>
        <p:spPr bwMode="black">
          <a:xfrm>
            <a:off x="7840980" y="4629151"/>
            <a:ext cx="845820" cy="157343"/>
          </a:xfrm>
          <a:prstGeom prst="rect">
            <a:avLst/>
          </a:prstGeom>
          <a:noFill/>
        </p:spPr>
        <p:txBody>
          <a:bodyPr wrap="square" lIns="0" tIns="0" rIns="0" bIns="0" rtlCol="0" anchor="ctr" anchorCtr="0">
            <a:noAutofit/>
          </a:bodyPr>
          <a:lstStyle/>
          <a:p>
            <a:pPr algn="r"/>
            <a:fld id="{E1628AAE-5A61-43EB-BBD4-97DB23400D9C}" type="slidenum">
              <a:rPr lang="en-US" sz="800">
                <a:solidFill>
                  <a:schemeClr val="tx1">
                    <a:lumMod val="25000"/>
                    <a:lumOff val="75000"/>
                  </a:schemeClr>
                </a:solidFill>
              </a:rPr>
              <a:t>13</a:t>
            </a:fld>
            <a:endParaRPr lang="en-US" sz="800" dirty="0">
              <a:solidFill>
                <a:schemeClr val="tx1">
                  <a:lumMod val="25000"/>
                  <a:lumOff val="75000"/>
                </a:schemeClr>
              </a:solidFill>
            </a:endParaRPr>
          </a:p>
        </p:txBody>
      </p:sp>
      <p:pic>
        <p:nvPicPr>
          <p:cNvPr id="9" name="Graphic 8">
            <a:extLst>
              <a:ext uri="{FF2B5EF4-FFF2-40B4-BE49-F238E27FC236}">
                <a16:creationId xmlns:a16="http://schemas.microsoft.com/office/drawing/2014/main" id="{25362DA6-822F-47DA-9967-962EA1169C1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015111" y="1409701"/>
            <a:ext cx="1685778" cy="2319746"/>
          </a:xfrm>
          <a:prstGeom prst="rect">
            <a:avLst/>
          </a:prstGeom>
        </p:spPr>
      </p:pic>
      <p:sp>
        <p:nvSpPr>
          <p:cNvPr id="26" name="TextBox 25">
            <a:extLst>
              <a:ext uri="{FF2B5EF4-FFF2-40B4-BE49-F238E27FC236}">
                <a16:creationId xmlns:a16="http://schemas.microsoft.com/office/drawing/2014/main" id="{D264FE31-C1ED-44F9-B93D-50EB1AA06799}"/>
              </a:ext>
            </a:extLst>
          </p:cNvPr>
          <p:cNvSpPr txBox="1"/>
          <p:nvPr/>
        </p:nvSpPr>
        <p:spPr bwMode="black">
          <a:xfrm>
            <a:off x="4639962" y="4629151"/>
            <a:ext cx="3644419" cy="157343"/>
          </a:xfrm>
          <a:prstGeom prst="rect">
            <a:avLst/>
          </a:prstGeom>
          <a:noFill/>
        </p:spPr>
        <p:txBody>
          <a:bodyPr wrap="square" lIns="0" tIns="0" rIns="0" bIns="0" rtlCol="0" anchor="ctr" anchorCtr="0">
            <a:noAutofit/>
          </a:bodyPr>
          <a:lstStyle/>
          <a:p>
            <a:pPr algn="r"/>
            <a:r>
              <a:rPr lang="en-US" sz="800" dirty="0">
                <a:solidFill>
                  <a:schemeClr val="tx1">
                    <a:lumMod val="25000"/>
                    <a:lumOff val="75000"/>
                  </a:schemeClr>
                </a:solidFill>
              </a:rPr>
              <a:t>© 2020 Amazon Web Services, Inc. or its affiliates. All rights reserved   </a:t>
            </a:r>
            <a:r>
              <a:rPr lang="en-US" sz="800" b="1" dirty="0">
                <a:solidFill>
                  <a:schemeClr val="accent1"/>
                </a:solidFill>
              </a:rPr>
              <a:t>|</a:t>
            </a:r>
          </a:p>
        </p:txBody>
      </p:sp>
    </p:spTree>
    <p:extLst>
      <p:ext uri="{BB962C8B-B14F-4D97-AF65-F5344CB8AC3E}">
        <p14:creationId xmlns:p14="http://schemas.microsoft.com/office/powerpoint/2010/main" val="4175271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33">
            <a:extLst>
              <a:ext uri="{FF2B5EF4-FFF2-40B4-BE49-F238E27FC236}">
                <a16:creationId xmlns:a16="http://schemas.microsoft.com/office/drawing/2014/main" id="{82DBED82-B5EE-4394-9AC6-0FD39348D71E}"/>
              </a:ext>
            </a:extLst>
          </p:cNvPr>
          <p:cNvSpPr>
            <a:spLocks noGrp="1"/>
          </p:cNvSpPr>
          <p:nvPr>
            <p:ph type="title"/>
          </p:nvPr>
        </p:nvSpPr>
        <p:spPr/>
        <p:txBody>
          <a:bodyPr/>
          <a:lstStyle/>
          <a:p>
            <a:r>
              <a:rPr lang="en-US" dirty="0"/>
              <a:t>Customer spotlight</a:t>
            </a:r>
          </a:p>
        </p:txBody>
      </p:sp>
      <p:sp>
        <p:nvSpPr>
          <p:cNvPr id="11" name="Rectangle 10">
            <a:extLst>
              <a:ext uri="{FF2B5EF4-FFF2-40B4-BE49-F238E27FC236}">
                <a16:creationId xmlns:a16="http://schemas.microsoft.com/office/drawing/2014/main" id="{6EEF4712-5A35-4E3C-B764-4590216AC0D1}"/>
              </a:ext>
            </a:extLst>
          </p:cNvPr>
          <p:cNvSpPr/>
          <p:nvPr/>
        </p:nvSpPr>
        <p:spPr>
          <a:xfrm>
            <a:off x="455882" y="3027579"/>
            <a:ext cx="8230919" cy="1461895"/>
          </a:xfrm>
          <a:prstGeom prst="rect">
            <a:avLst/>
          </a:prstGeom>
          <a:ln w="12700">
            <a:gradFill>
              <a:gsLst>
                <a:gs pos="55000">
                  <a:schemeClr val="accent2"/>
                </a:gs>
                <a:gs pos="45000">
                  <a:schemeClr val="accent2"/>
                </a:gs>
                <a:gs pos="15000">
                  <a:schemeClr val="accent3"/>
                </a:gs>
                <a:gs pos="85000">
                  <a:schemeClr val="accent1"/>
                </a:gs>
              </a:gsLst>
              <a:lin ang="0" scaled="0"/>
            </a:gradFill>
            <a:tailEnd type="none"/>
          </a:ln>
          <a:effectLst/>
        </p:spPr>
        <p:style>
          <a:lnRef idx="2">
            <a:schemeClr val="accent1"/>
          </a:lnRef>
          <a:fillRef idx="0">
            <a:schemeClr val="accent1"/>
          </a:fillRef>
          <a:effectRef idx="1">
            <a:schemeClr val="accent1"/>
          </a:effectRef>
          <a:fontRef idx="minor">
            <a:schemeClr val="tx1"/>
          </a:fontRef>
        </p:style>
        <p:txBody>
          <a:bodyPr lIns="182880" tIns="146304" rIns="182880" bIns="146304" rtlCol="0" anchor="ctr"/>
          <a:lstStyle/>
          <a:p>
            <a:pPr algn="ctr" defTabSz="685783">
              <a:defRPr/>
            </a:pPr>
            <a:endParaRPr lang="en-US" sz="1800" dirty="0" err="1">
              <a:solidFill>
                <a:srgbClr val="FFFFFF"/>
              </a:solidFill>
              <a:latin typeface="Amazon Ember"/>
            </a:endParaRPr>
          </a:p>
        </p:txBody>
      </p:sp>
      <p:sp>
        <p:nvSpPr>
          <p:cNvPr id="13" name="Text Placeholder 20">
            <a:extLst>
              <a:ext uri="{FF2B5EF4-FFF2-40B4-BE49-F238E27FC236}">
                <a16:creationId xmlns:a16="http://schemas.microsoft.com/office/drawing/2014/main" id="{6A9731B5-BF30-493F-ACB6-F3F5FAE8E630}"/>
              </a:ext>
            </a:extLst>
          </p:cNvPr>
          <p:cNvSpPr txBox="1">
            <a:spLocks/>
          </p:cNvSpPr>
          <p:nvPr/>
        </p:nvSpPr>
        <p:spPr>
          <a:xfrm>
            <a:off x="3783013" y="1431926"/>
            <a:ext cx="4903787" cy="700088"/>
          </a:xfrm>
          <a:prstGeom prst="rect">
            <a:avLst/>
          </a:prstGeom>
        </p:spPr>
        <p:txBody>
          <a:bodyPr vert="horz" lIns="0" tIns="0" rIns="0" bIns="0" rtlCol="0" anchor="t" anchorCtr="0">
            <a:noAutofit/>
          </a:bodyPr>
          <a:lstStyle>
            <a:lvl1pPr marL="0" indent="0" algn="l" defTabSz="457200" rtl="0" eaLnBrk="1" latinLnBrk="0" hangingPunct="1">
              <a:lnSpc>
                <a:spcPct val="90000"/>
              </a:lnSpc>
              <a:spcBef>
                <a:spcPct val="20000"/>
              </a:spcBef>
              <a:buFontTx/>
              <a:buNone/>
              <a:defRPr sz="1800" b="0" i="0" kern="1200">
                <a:solidFill>
                  <a:schemeClr val="tx1"/>
                </a:solidFill>
                <a:latin typeface="+mn-lt"/>
                <a:ea typeface="+mn-ea"/>
                <a:cs typeface="Amazon Ember Regular" charset="0"/>
              </a:defRPr>
            </a:lvl1pPr>
            <a:lvl2pPr marL="742950" indent="-285750" algn="l" defTabSz="457200"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2pPr>
            <a:lvl3pPr marL="1143000" indent="-228600" algn="l" defTabSz="457200" rtl="0" eaLnBrk="1" latinLnBrk="0" hangingPunct="1">
              <a:lnSpc>
                <a:spcPct val="90000"/>
              </a:lnSpc>
              <a:spcBef>
                <a:spcPct val="20000"/>
              </a:spcBef>
              <a:buFont typeface="Arial"/>
              <a:buChar char="•"/>
              <a:defRPr sz="1400" b="0" i="0" kern="1200">
                <a:solidFill>
                  <a:schemeClr val="tx1"/>
                </a:solidFill>
                <a:latin typeface="+mn-lt"/>
                <a:ea typeface="+mn-ea"/>
                <a:cs typeface="Amazon Ember Regular" charset="0"/>
              </a:defRPr>
            </a:lvl3pPr>
            <a:lvl4pPr marL="16002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4pPr>
            <a:lvl5pPr marL="20574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dirty="0"/>
              <a:t>Care.com is the world’s leading platform for finding </a:t>
            </a:r>
            <a:br>
              <a:rPr lang="en-US" sz="1400" dirty="0"/>
            </a:br>
            <a:r>
              <a:rPr lang="en-US" sz="1400" dirty="0"/>
              <a:t>and managing high-quality family care. Care.com offers </a:t>
            </a:r>
            <a:br>
              <a:rPr lang="en-US" sz="1400" dirty="0"/>
            </a:br>
            <a:r>
              <a:rPr lang="en-US" sz="1400" dirty="0"/>
              <a:t>of an array of services that enable families to find, manage, and pay for care and provide employment opportunities </a:t>
            </a:r>
            <a:br>
              <a:rPr lang="en-US" sz="1400" dirty="0"/>
            </a:br>
            <a:r>
              <a:rPr lang="en-US" sz="1400" dirty="0"/>
              <a:t>for caregivers. </a:t>
            </a:r>
          </a:p>
        </p:txBody>
      </p:sp>
      <p:sp>
        <p:nvSpPr>
          <p:cNvPr id="14" name="Text Placeholder 21">
            <a:extLst>
              <a:ext uri="{FF2B5EF4-FFF2-40B4-BE49-F238E27FC236}">
                <a16:creationId xmlns:a16="http://schemas.microsoft.com/office/drawing/2014/main" id="{B460E1D3-14AF-4863-8C8F-2CC117157BF9}"/>
              </a:ext>
            </a:extLst>
          </p:cNvPr>
          <p:cNvSpPr txBox="1">
            <a:spLocks/>
          </p:cNvSpPr>
          <p:nvPr/>
        </p:nvSpPr>
        <p:spPr>
          <a:xfrm>
            <a:off x="853552" y="3163888"/>
            <a:ext cx="7605674" cy="941387"/>
          </a:xfrm>
          <a:prstGeom prst="rect">
            <a:avLst/>
          </a:prstGeom>
        </p:spPr>
        <p:txBody>
          <a:bodyPr vert="horz" lIns="0" tIns="0" rIns="0" bIns="0" rtlCol="0" anchor="t" anchorCtr="0">
            <a:noAutofit/>
          </a:bodyPr>
          <a:lstStyle>
            <a:lvl1pPr marL="0" indent="0" algn="l" defTabSz="457200" rtl="0" eaLnBrk="1" latinLnBrk="0" hangingPunct="1">
              <a:lnSpc>
                <a:spcPct val="90000"/>
              </a:lnSpc>
              <a:spcBef>
                <a:spcPct val="20000"/>
              </a:spcBef>
              <a:buFontTx/>
              <a:buNone/>
              <a:defRPr sz="1800" b="0" i="0" kern="1200">
                <a:solidFill>
                  <a:schemeClr val="tx1"/>
                </a:solidFill>
                <a:latin typeface="+mn-lt"/>
                <a:ea typeface="+mn-ea"/>
                <a:cs typeface="Amazon Ember Regular" charset="0"/>
              </a:defRPr>
            </a:lvl1pPr>
            <a:lvl2pPr marL="742950" indent="-285750" algn="l" defTabSz="457200"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2pPr>
            <a:lvl3pPr marL="1143000" indent="-228600" algn="l" defTabSz="457200" rtl="0" eaLnBrk="1" latinLnBrk="0" hangingPunct="1">
              <a:lnSpc>
                <a:spcPct val="90000"/>
              </a:lnSpc>
              <a:spcBef>
                <a:spcPct val="20000"/>
              </a:spcBef>
              <a:buFont typeface="Arial"/>
              <a:buChar char="•"/>
              <a:defRPr sz="1400" b="0" i="0" kern="1200">
                <a:solidFill>
                  <a:schemeClr val="tx1"/>
                </a:solidFill>
                <a:latin typeface="+mn-lt"/>
                <a:ea typeface="+mn-ea"/>
                <a:cs typeface="Amazon Ember Regular" charset="0"/>
              </a:defRPr>
            </a:lvl3pPr>
            <a:lvl4pPr marL="16002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4pPr>
            <a:lvl5pPr marL="20574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200" dirty="0"/>
              <a:t>Care.com is the world’s leading platform for finding and managing high-quality family care. We’re excited about Amazon </a:t>
            </a:r>
            <a:r>
              <a:rPr lang="en-US" sz="1200" dirty="0" err="1"/>
              <a:t>SageMaker</a:t>
            </a:r>
            <a:r>
              <a:rPr lang="en-US" sz="1200" dirty="0"/>
              <a:t> Feature Store…, as we believe they will help us scale better across our data </a:t>
            </a:r>
            <a:br>
              <a:rPr lang="en-US" sz="1200" dirty="0"/>
            </a:br>
            <a:r>
              <a:rPr lang="en-US" sz="1200" dirty="0"/>
              <a:t>science and development teams, by using a consistent set of curated data… With the newly announced capabilities of Amazon </a:t>
            </a:r>
            <a:r>
              <a:rPr lang="en-US" sz="1200" dirty="0" err="1"/>
              <a:t>SageMaker</a:t>
            </a:r>
            <a:r>
              <a:rPr lang="en-US" sz="1200" dirty="0"/>
              <a:t>, we can accelerate development and deployment of our ML models </a:t>
            </a:r>
            <a:br>
              <a:rPr lang="en-US" sz="1200" dirty="0"/>
            </a:br>
            <a:r>
              <a:rPr lang="en-US" sz="1200" dirty="0"/>
              <a:t>for different applications, helping our customers make better informed decisions through faster </a:t>
            </a:r>
            <a:br>
              <a:rPr lang="en-US" sz="1200" dirty="0"/>
            </a:br>
            <a:r>
              <a:rPr lang="en-US" sz="1200" dirty="0"/>
              <a:t>real-time recommendations.”</a:t>
            </a:r>
          </a:p>
        </p:txBody>
      </p:sp>
      <p:pic>
        <p:nvPicPr>
          <p:cNvPr id="15" name="Picture 14">
            <a:extLst>
              <a:ext uri="{FF2B5EF4-FFF2-40B4-BE49-F238E27FC236}">
                <a16:creationId xmlns:a16="http://schemas.microsoft.com/office/drawing/2014/main" id="{3FCED56C-4521-4066-89D8-9EEFF023B79E}"/>
              </a:ext>
            </a:extLst>
          </p:cNvPr>
          <p:cNvPicPr>
            <a:picLocks noChangeAspect="1"/>
          </p:cNvPicPr>
          <p:nvPr/>
        </p:nvPicPr>
        <p:blipFill rotWithShape="1">
          <a:blip r:embed="rId3"/>
          <a:srcRect l="32654" t="22260" r="32790" b="56866"/>
          <a:stretch/>
        </p:blipFill>
        <p:spPr>
          <a:xfrm>
            <a:off x="123826" y="3207538"/>
            <a:ext cx="664112" cy="494612"/>
          </a:xfrm>
          <a:prstGeom prst="rect">
            <a:avLst/>
          </a:prstGeom>
          <a:solidFill>
            <a:schemeClr val="bg1"/>
          </a:solidFill>
        </p:spPr>
      </p:pic>
      <p:pic>
        <p:nvPicPr>
          <p:cNvPr id="16" name="Picture 2">
            <a:extLst>
              <a:ext uri="{FF2B5EF4-FFF2-40B4-BE49-F238E27FC236}">
                <a16:creationId xmlns:a16="http://schemas.microsoft.com/office/drawing/2014/main" id="{FF253F10-2D18-469F-86E2-D8914084C1E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455883" y="1475967"/>
            <a:ext cx="3045460" cy="800114"/>
          </a:xfrm>
          <a:prstGeom prst="rect">
            <a:avLst/>
          </a:prstGeom>
          <a:noFill/>
        </p:spPr>
      </p:pic>
      <p:sp>
        <p:nvSpPr>
          <p:cNvPr id="17" name="Text Placeholder 28">
            <a:extLst>
              <a:ext uri="{FF2B5EF4-FFF2-40B4-BE49-F238E27FC236}">
                <a16:creationId xmlns:a16="http://schemas.microsoft.com/office/drawing/2014/main" id="{2FA1FC55-458B-4B33-AC70-CF38E1AB0FC3}"/>
              </a:ext>
            </a:extLst>
          </p:cNvPr>
          <p:cNvSpPr txBox="1">
            <a:spLocks/>
          </p:cNvSpPr>
          <p:nvPr/>
        </p:nvSpPr>
        <p:spPr>
          <a:xfrm>
            <a:off x="3783013" y="4226930"/>
            <a:ext cx="4676213" cy="323850"/>
          </a:xfrm>
          <a:prstGeom prst="rect">
            <a:avLst/>
          </a:prstGeom>
        </p:spPr>
        <p:txBody>
          <a:bodyPr vert="horz" lIns="0" tIns="0" rIns="0" bIns="0" rtlCol="0" anchor="t" anchorCtr="0">
            <a:noAutofit/>
          </a:bodyPr>
          <a:lstStyle>
            <a:lvl1pPr marL="0" indent="0" algn="l" defTabSz="457200" rtl="0" eaLnBrk="1" latinLnBrk="0" hangingPunct="1">
              <a:lnSpc>
                <a:spcPct val="90000"/>
              </a:lnSpc>
              <a:spcBef>
                <a:spcPct val="20000"/>
              </a:spcBef>
              <a:buFontTx/>
              <a:buNone/>
              <a:defRPr sz="1800" b="0" i="0" kern="1200">
                <a:solidFill>
                  <a:schemeClr val="tx1"/>
                </a:solidFill>
                <a:latin typeface="+mn-lt"/>
                <a:ea typeface="+mn-ea"/>
                <a:cs typeface="Amazon Ember Regular" charset="0"/>
              </a:defRPr>
            </a:lvl1pPr>
            <a:lvl2pPr marL="742950" indent="-285750" algn="l" defTabSz="457200"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2pPr>
            <a:lvl3pPr marL="1143000" indent="-228600" algn="l" defTabSz="457200" rtl="0" eaLnBrk="1" latinLnBrk="0" hangingPunct="1">
              <a:lnSpc>
                <a:spcPct val="90000"/>
              </a:lnSpc>
              <a:spcBef>
                <a:spcPct val="20000"/>
              </a:spcBef>
              <a:buFont typeface="Arial"/>
              <a:buChar char="•"/>
              <a:defRPr sz="1400" b="0" i="0" kern="1200">
                <a:solidFill>
                  <a:schemeClr val="tx1"/>
                </a:solidFill>
                <a:latin typeface="+mn-lt"/>
                <a:ea typeface="+mn-ea"/>
                <a:cs typeface="Amazon Ember Regular" charset="0"/>
              </a:defRPr>
            </a:lvl3pPr>
            <a:lvl4pPr marL="16002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4pPr>
            <a:lvl5pPr marL="20574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r"/>
            <a:r>
              <a:rPr lang="en-US" sz="1200" b="1" dirty="0"/>
              <a:t>Clemens </a:t>
            </a:r>
            <a:r>
              <a:rPr lang="en-US" sz="1200" b="1" dirty="0" err="1"/>
              <a:t>Tummeltshammer</a:t>
            </a:r>
            <a:r>
              <a:rPr lang="en-US" sz="1200" b="1" dirty="0"/>
              <a:t>, Data Science Manager, </a:t>
            </a:r>
            <a:r>
              <a:rPr lang="en-US" sz="1200" b="1" dirty="0" err="1"/>
              <a:t>Care.com</a:t>
            </a:r>
            <a:endParaRPr lang="en-US" sz="1350" dirty="0"/>
          </a:p>
        </p:txBody>
      </p:sp>
    </p:spTree>
    <p:extLst>
      <p:ext uri="{BB962C8B-B14F-4D97-AF65-F5344CB8AC3E}">
        <p14:creationId xmlns:p14="http://schemas.microsoft.com/office/powerpoint/2010/main" val="33154944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33">
            <a:extLst>
              <a:ext uri="{FF2B5EF4-FFF2-40B4-BE49-F238E27FC236}">
                <a16:creationId xmlns:a16="http://schemas.microsoft.com/office/drawing/2014/main" id="{82DBED82-B5EE-4394-9AC6-0FD39348D71E}"/>
              </a:ext>
            </a:extLst>
          </p:cNvPr>
          <p:cNvSpPr>
            <a:spLocks noGrp="1"/>
          </p:cNvSpPr>
          <p:nvPr>
            <p:ph type="title"/>
          </p:nvPr>
        </p:nvSpPr>
        <p:spPr/>
        <p:txBody>
          <a:bodyPr/>
          <a:lstStyle/>
          <a:p>
            <a:r>
              <a:rPr lang="en-US" dirty="0"/>
              <a:t>Customer spotlight</a:t>
            </a:r>
          </a:p>
        </p:txBody>
      </p:sp>
      <p:pic>
        <p:nvPicPr>
          <p:cNvPr id="11" name="Picture 2" descr="DeNA | Delight and Impact the World">
            <a:extLst>
              <a:ext uri="{FF2B5EF4-FFF2-40B4-BE49-F238E27FC236}">
                <a16:creationId xmlns:a16="http://schemas.microsoft.com/office/drawing/2014/main" id="{F546D2D4-8865-44A4-AE42-C5F14901E514}"/>
              </a:ext>
            </a:extLst>
          </p:cNvPr>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342900" y="1297732"/>
            <a:ext cx="1975093" cy="816818"/>
          </a:xfrm>
          <a:prstGeom prst="rect">
            <a:avLst/>
          </a:prstGeom>
          <a:noFill/>
          <a:effectLst/>
          <a:extLst>
            <a:ext uri="{909E8E84-426E-40DD-AFC4-6F175D3DCCD1}">
              <a14:hiddenFill xmlns:a14="http://schemas.microsoft.com/office/drawing/2010/main">
                <a:solidFill>
                  <a:srgbClr val="FFFFFF"/>
                </a:solidFill>
              </a14:hiddenFill>
            </a:ext>
          </a:extLst>
        </p:spPr>
      </p:pic>
      <p:sp>
        <p:nvSpPr>
          <p:cNvPr id="12" name="Text Placeholder 20">
            <a:extLst>
              <a:ext uri="{FF2B5EF4-FFF2-40B4-BE49-F238E27FC236}">
                <a16:creationId xmlns:a16="http://schemas.microsoft.com/office/drawing/2014/main" id="{E7B41082-20F1-4B77-8465-5F5B2189358D}"/>
              </a:ext>
            </a:extLst>
          </p:cNvPr>
          <p:cNvSpPr txBox="1">
            <a:spLocks/>
          </p:cNvSpPr>
          <p:nvPr/>
        </p:nvSpPr>
        <p:spPr>
          <a:xfrm>
            <a:off x="3783013" y="1431926"/>
            <a:ext cx="4903787" cy="939800"/>
          </a:xfrm>
          <a:prstGeom prst="rect">
            <a:avLst/>
          </a:prstGeom>
        </p:spPr>
        <p:txBody>
          <a:bodyPr vert="horz" lIns="0" tIns="0" rIns="0" bIns="0" rtlCol="0" anchor="t" anchorCtr="0">
            <a:noAutofit/>
          </a:bodyPr>
          <a:lstStyle>
            <a:lvl1pPr marL="0" indent="0" algn="l" defTabSz="457200" rtl="0" eaLnBrk="1" latinLnBrk="0" hangingPunct="1">
              <a:lnSpc>
                <a:spcPct val="90000"/>
              </a:lnSpc>
              <a:spcBef>
                <a:spcPct val="20000"/>
              </a:spcBef>
              <a:buFontTx/>
              <a:buNone/>
              <a:defRPr sz="1800" b="0" i="0" kern="1200">
                <a:solidFill>
                  <a:schemeClr val="tx1"/>
                </a:solidFill>
                <a:latin typeface="+mn-lt"/>
                <a:ea typeface="+mn-ea"/>
                <a:cs typeface="Amazon Ember Regular" charset="0"/>
              </a:defRPr>
            </a:lvl1pPr>
            <a:lvl2pPr marL="742950" indent="-285750" algn="l" defTabSz="457200"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2pPr>
            <a:lvl3pPr marL="1143000" indent="-228600" algn="l" defTabSz="457200" rtl="0" eaLnBrk="1" latinLnBrk="0" hangingPunct="1">
              <a:lnSpc>
                <a:spcPct val="90000"/>
              </a:lnSpc>
              <a:spcBef>
                <a:spcPct val="20000"/>
              </a:spcBef>
              <a:buFont typeface="Arial"/>
              <a:buChar char="•"/>
              <a:defRPr sz="1400" b="0" i="0" kern="1200">
                <a:solidFill>
                  <a:schemeClr val="tx1"/>
                </a:solidFill>
                <a:latin typeface="+mn-lt"/>
                <a:ea typeface="+mn-ea"/>
                <a:cs typeface="Amazon Ember Regular" charset="0"/>
              </a:defRPr>
            </a:lvl3pPr>
            <a:lvl4pPr marL="16002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4pPr>
            <a:lvl5pPr marL="20574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dirty="0" err="1"/>
              <a:t>DeNA</a:t>
            </a:r>
            <a:r>
              <a:rPr lang="en-US" sz="1600" dirty="0"/>
              <a:t> is a leading provider of mobile and online services including games, e-commerce, and entertainment content distribution in Japan.</a:t>
            </a:r>
          </a:p>
        </p:txBody>
      </p:sp>
      <p:sp>
        <p:nvSpPr>
          <p:cNvPr id="17" name="Text Placeholder 21">
            <a:extLst>
              <a:ext uri="{FF2B5EF4-FFF2-40B4-BE49-F238E27FC236}">
                <a16:creationId xmlns:a16="http://schemas.microsoft.com/office/drawing/2014/main" id="{4633D23B-86AD-4FDB-8E43-3A8B8812703E}"/>
              </a:ext>
            </a:extLst>
          </p:cNvPr>
          <p:cNvSpPr txBox="1">
            <a:spLocks/>
          </p:cNvSpPr>
          <p:nvPr/>
        </p:nvSpPr>
        <p:spPr>
          <a:xfrm>
            <a:off x="853552" y="2763978"/>
            <a:ext cx="7520828" cy="941387"/>
          </a:xfrm>
          <a:prstGeom prst="rect">
            <a:avLst/>
          </a:prstGeom>
        </p:spPr>
        <p:txBody>
          <a:bodyPr vert="horz" lIns="0" tIns="0" rIns="0" bIns="0" rtlCol="0" anchor="t" anchorCtr="0">
            <a:noAutofit/>
          </a:bodyPr>
          <a:lstStyle>
            <a:lvl1pPr marL="0" indent="0" algn="l" defTabSz="457200" rtl="0" eaLnBrk="1" latinLnBrk="0" hangingPunct="1">
              <a:lnSpc>
                <a:spcPct val="90000"/>
              </a:lnSpc>
              <a:spcBef>
                <a:spcPct val="20000"/>
              </a:spcBef>
              <a:buFontTx/>
              <a:buNone/>
              <a:defRPr sz="1800" b="0" i="0" kern="1200">
                <a:solidFill>
                  <a:schemeClr val="tx1"/>
                </a:solidFill>
                <a:latin typeface="+mn-lt"/>
                <a:ea typeface="+mn-ea"/>
                <a:cs typeface="Amazon Ember Regular" charset="0"/>
              </a:defRPr>
            </a:lvl1pPr>
            <a:lvl2pPr marL="742950" indent="-285750" algn="l" defTabSz="457200"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2pPr>
            <a:lvl3pPr marL="1143000" indent="-228600" algn="l" defTabSz="457200" rtl="0" eaLnBrk="1" latinLnBrk="0" hangingPunct="1">
              <a:lnSpc>
                <a:spcPct val="90000"/>
              </a:lnSpc>
              <a:spcBef>
                <a:spcPct val="20000"/>
              </a:spcBef>
              <a:buFont typeface="Arial"/>
              <a:buChar char="•"/>
              <a:defRPr sz="1400" b="0" i="0" kern="1200">
                <a:solidFill>
                  <a:schemeClr val="tx1"/>
                </a:solidFill>
                <a:latin typeface="+mn-lt"/>
                <a:ea typeface="+mn-ea"/>
                <a:cs typeface="Amazon Ember Regular" charset="0"/>
              </a:defRPr>
            </a:lvl3pPr>
            <a:lvl4pPr marL="16002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4pPr>
            <a:lvl5pPr marL="20574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dirty="0"/>
              <a:t>At </a:t>
            </a:r>
            <a:r>
              <a:rPr lang="en-US" sz="1400" dirty="0" err="1"/>
              <a:t>DeNA</a:t>
            </a:r>
            <a:r>
              <a:rPr lang="en-US" sz="1400" dirty="0"/>
              <a:t>, our mission is to deliver impact and delight using the internet and AI/ML. Providing value based services is our primary goal and we want to ensure our businesses and services are ready to achieve that goal. We would like to discover and reuse features across the organization and Amazon </a:t>
            </a:r>
            <a:r>
              <a:rPr lang="en-US" sz="1400" dirty="0" err="1"/>
              <a:t>SageMaker</a:t>
            </a:r>
            <a:r>
              <a:rPr lang="en-US" sz="1400" dirty="0"/>
              <a:t> Feature Store helps us with an easy and efficient </a:t>
            </a:r>
            <a:br>
              <a:rPr lang="en-US" sz="1400" dirty="0"/>
            </a:br>
            <a:r>
              <a:rPr lang="en-US" sz="1400" dirty="0"/>
              <a:t>way to reuse features for different applications. </a:t>
            </a:r>
            <a:r>
              <a:rPr lang="en-US" sz="1400" dirty="0" err="1"/>
              <a:t>SageMaker</a:t>
            </a:r>
            <a:r>
              <a:rPr lang="en-US" sz="1400" dirty="0"/>
              <a:t> Feature Store also helps us </a:t>
            </a:r>
            <a:br>
              <a:rPr lang="en-US" sz="1400" dirty="0"/>
            </a:br>
            <a:r>
              <a:rPr lang="en-US" sz="1400" dirty="0"/>
              <a:t>in maintaining standard feature definitions and helps us with a consistent methodology </a:t>
            </a:r>
            <a:br>
              <a:rPr lang="en-US" sz="1400" dirty="0"/>
            </a:br>
            <a:r>
              <a:rPr lang="en-US" sz="1400" dirty="0"/>
              <a:t>as we train models and deploy them to production.”</a:t>
            </a:r>
          </a:p>
        </p:txBody>
      </p:sp>
      <p:sp>
        <p:nvSpPr>
          <p:cNvPr id="18" name="Rectangle 17">
            <a:extLst>
              <a:ext uri="{FF2B5EF4-FFF2-40B4-BE49-F238E27FC236}">
                <a16:creationId xmlns:a16="http://schemas.microsoft.com/office/drawing/2014/main" id="{CCDB51FB-60A8-4AD5-9018-99B721FDE86A}"/>
              </a:ext>
            </a:extLst>
          </p:cNvPr>
          <p:cNvSpPr/>
          <p:nvPr/>
        </p:nvSpPr>
        <p:spPr>
          <a:xfrm>
            <a:off x="455882" y="2608782"/>
            <a:ext cx="8230919" cy="1887018"/>
          </a:xfrm>
          <a:prstGeom prst="rect">
            <a:avLst/>
          </a:prstGeom>
          <a:ln w="12700">
            <a:gradFill>
              <a:gsLst>
                <a:gs pos="55000">
                  <a:schemeClr val="accent2"/>
                </a:gs>
                <a:gs pos="45000">
                  <a:schemeClr val="accent2"/>
                </a:gs>
                <a:gs pos="15000">
                  <a:schemeClr val="accent3"/>
                </a:gs>
                <a:gs pos="85000">
                  <a:schemeClr val="accent1"/>
                </a:gs>
              </a:gsLst>
              <a:lin ang="0" scaled="0"/>
            </a:gradFill>
            <a:tailEnd type="none"/>
          </a:ln>
          <a:effectLst/>
        </p:spPr>
        <p:style>
          <a:lnRef idx="2">
            <a:schemeClr val="accent1"/>
          </a:lnRef>
          <a:fillRef idx="0">
            <a:schemeClr val="accent1"/>
          </a:fillRef>
          <a:effectRef idx="1">
            <a:schemeClr val="accent1"/>
          </a:effectRef>
          <a:fontRef idx="minor">
            <a:schemeClr val="tx1"/>
          </a:fontRef>
        </p:style>
        <p:txBody>
          <a:bodyPr lIns="182880" tIns="146304" rIns="182880" bIns="146304" rtlCol="0" anchor="ctr"/>
          <a:lstStyle/>
          <a:p>
            <a:pPr algn="ctr" defTabSz="685783">
              <a:defRPr/>
            </a:pPr>
            <a:endParaRPr lang="en-US" sz="1800" dirty="0" err="1">
              <a:solidFill>
                <a:srgbClr val="FFFFFF"/>
              </a:solidFill>
              <a:latin typeface="Amazon Ember"/>
            </a:endParaRPr>
          </a:p>
        </p:txBody>
      </p:sp>
      <p:pic>
        <p:nvPicPr>
          <p:cNvPr id="19" name="Picture 18">
            <a:extLst>
              <a:ext uri="{FF2B5EF4-FFF2-40B4-BE49-F238E27FC236}">
                <a16:creationId xmlns:a16="http://schemas.microsoft.com/office/drawing/2014/main" id="{61F514E3-C0A0-4B85-A71E-B87115C55E46}"/>
              </a:ext>
            </a:extLst>
          </p:cNvPr>
          <p:cNvPicPr>
            <a:picLocks noChangeAspect="1"/>
          </p:cNvPicPr>
          <p:nvPr/>
        </p:nvPicPr>
        <p:blipFill rotWithShape="1">
          <a:blip r:embed="rId4"/>
          <a:srcRect l="32654" t="22260" r="32790" b="56866"/>
          <a:stretch/>
        </p:blipFill>
        <p:spPr>
          <a:xfrm>
            <a:off x="123826" y="2788741"/>
            <a:ext cx="664112" cy="494612"/>
          </a:xfrm>
          <a:prstGeom prst="rect">
            <a:avLst/>
          </a:prstGeom>
          <a:solidFill>
            <a:schemeClr val="bg1"/>
          </a:solidFill>
        </p:spPr>
      </p:pic>
      <p:sp>
        <p:nvSpPr>
          <p:cNvPr id="23" name="Text Placeholder 28">
            <a:extLst>
              <a:ext uri="{FF2B5EF4-FFF2-40B4-BE49-F238E27FC236}">
                <a16:creationId xmlns:a16="http://schemas.microsoft.com/office/drawing/2014/main" id="{1BA11F66-E5EE-4505-9456-0A33D64933D9}"/>
              </a:ext>
            </a:extLst>
          </p:cNvPr>
          <p:cNvSpPr txBox="1">
            <a:spLocks/>
          </p:cNvSpPr>
          <p:nvPr/>
        </p:nvSpPr>
        <p:spPr>
          <a:xfrm>
            <a:off x="3162301" y="4214230"/>
            <a:ext cx="5296926" cy="323850"/>
          </a:xfrm>
          <a:prstGeom prst="rect">
            <a:avLst/>
          </a:prstGeom>
        </p:spPr>
        <p:txBody>
          <a:bodyPr vert="horz" lIns="0" tIns="0" rIns="0" bIns="0" rtlCol="0" anchor="t" anchorCtr="0">
            <a:noAutofit/>
          </a:bodyPr>
          <a:lstStyle>
            <a:lvl1pPr marL="0" indent="0" algn="l" defTabSz="457200" rtl="0" eaLnBrk="1" latinLnBrk="0" hangingPunct="1">
              <a:lnSpc>
                <a:spcPct val="90000"/>
              </a:lnSpc>
              <a:spcBef>
                <a:spcPct val="20000"/>
              </a:spcBef>
              <a:buFontTx/>
              <a:buNone/>
              <a:defRPr sz="1800" b="0" i="0" kern="1200">
                <a:solidFill>
                  <a:schemeClr val="tx1"/>
                </a:solidFill>
                <a:latin typeface="+mn-lt"/>
                <a:ea typeface="+mn-ea"/>
                <a:cs typeface="Amazon Ember Regular" charset="0"/>
              </a:defRPr>
            </a:lvl1pPr>
            <a:lvl2pPr marL="742950" indent="-285750" algn="l" defTabSz="457200"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2pPr>
            <a:lvl3pPr marL="1143000" indent="-228600" algn="l" defTabSz="457200" rtl="0" eaLnBrk="1" latinLnBrk="0" hangingPunct="1">
              <a:lnSpc>
                <a:spcPct val="90000"/>
              </a:lnSpc>
              <a:spcBef>
                <a:spcPct val="20000"/>
              </a:spcBef>
              <a:buFont typeface="Arial"/>
              <a:buChar char="•"/>
              <a:defRPr sz="1400" b="0" i="0" kern="1200">
                <a:solidFill>
                  <a:schemeClr val="tx1"/>
                </a:solidFill>
                <a:latin typeface="+mn-lt"/>
                <a:ea typeface="+mn-ea"/>
                <a:cs typeface="Amazon Ember Regular" charset="0"/>
              </a:defRPr>
            </a:lvl3pPr>
            <a:lvl4pPr marL="16002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4pPr>
            <a:lvl5pPr marL="20574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r"/>
            <a:r>
              <a:rPr lang="en-US" sz="1200" b="1" dirty="0" err="1"/>
              <a:t>Kenshin</a:t>
            </a:r>
            <a:r>
              <a:rPr lang="en-US" sz="1200" b="1" dirty="0"/>
              <a:t> Yamada, General Manager/AI System Dept System Unit at </a:t>
            </a:r>
            <a:r>
              <a:rPr lang="en-US" sz="1200" b="1" dirty="0" err="1"/>
              <a:t>DeNA</a:t>
            </a:r>
            <a:endParaRPr lang="en-US" sz="1200" b="1" dirty="0"/>
          </a:p>
        </p:txBody>
      </p:sp>
    </p:spTree>
    <p:extLst>
      <p:ext uri="{BB962C8B-B14F-4D97-AF65-F5344CB8AC3E}">
        <p14:creationId xmlns:p14="http://schemas.microsoft.com/office/powerpoint/2010/main" val="598689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827F316-3E89-4012-A54B-35917DF27387}"/>
              </a:ext>
            </a:extLst>
          </p:cNvPr>
          <p:cNvSpPr>
            <a:spLocks noGrp="1"/>
          </p:cNvSpPr>
          <p:nvPr>
            <p:ph type="title"/>
          </p:nvPr>
        </p:nvSpPr>
        <p:spPr/>
        <p:txBody>
          <a:bodyPr/>
          <a:lstStyle/>
          <a:p>
            <a:r>
              <a:rPr lang="en-US" dirty="0"/>
              <a:t>Amazon </a:t>
            </a:r>
            <a:r>
              <a:rPr lang="en-US" dirty="0" err="1"/>
              <a:t>SageMaker</a:t>
            </a:r>
            <a:r>
              <a:rPr lang="en-US" dirty="0"/>
              <a:t> Feature Store</a:t>
            </a:r>
          </a:p>
        </p:txBody>
      </p:sp>
      <p:sp>
        <p:nvSpPr>
          <p:cNvPr id="4" name="Text Placeholder 3">
            <a:extLst>
              <a:ext uri="{FF2B5EF4-FFF2-40B4-BE49-F238E27FC236}">
                <a16:creationId xmlns:a16="http://schemas.microsoft.com/office/drawing/2014/main" id="{184202F6-57AA-4664-922D-EC7B8F22C01B}"/>
              </a:ext>
            </a:extLst>
          </p:cNvPr>
          <p:cNvSpPr>
            <a:spLocks noGrp="1"/>
          </p:cNvSpPr>
          <p:nvPr>
            <p:ph type="body" sz="quarter" idx="16"/>
          </p:nvPr>
        </p:nvSpPr>
        <p:spPr/>
        <p:txBody>
          <a:bodyPr/>
          <a:lstStyle/>
          <a:p>
            <a:r>
              <a:rPr lang="en-US" sz="800" dirty="0">
                <a:hlinkClick r:id="rId3">
                  <a:extLst>
                    <a:ext uri="{A12FA001-AC4F-418D-AE19-62706E023703}">
                      <ahyp:hlinkClr xmlns:ahyp="http://schemas.microsoft.com/office/drawing/2018/hyperlinkcolor" val="tx"/>
                    </a:ext>
                  </a:extLst>
                </a:hlinkClick>
              </a:rPr>
              <a:t>https://aws.amazon.com/sagemaker/</a:t>
            </a:r>
            <a:br>
              <a:rPr lang="en-US" sz="800" dirty="0">
                <a:hlinkClick r:id="rId3">
                  <a:extLst>
                    <a:ext uri="{A12FA001-AC4F-418D-AE19-62706E023703}">
                      <ahyp:hlinkClr xmlns:ahyp="http://schemas.microsoft.com/office/drawing/2018/hyperlinkcolor" val="tx"/>
                    </a:ext>
                  </a:extLst>
                </a:hlinkClick>
              </a:rPr>
            </a:br>
            <a:r>
              <a:rPr lang="en-US" sz="800" dirty="0">
                <a:hlinkClick r:id="rId3">
                  <a:extLst>
                    <a:ext uri="{A12FA001-AC4F-418D-AE19-62706E023703}">
                      <ahyp:hlinkClr xmlns:ahyp="http://schemas.microsoft.com/office/drawing/2018/hyperlinkcolor" val="tx"/>
                    </a:ext>
                  </a:extLst>
                </a:hlinkClick>
              </a:rPr>
              <a:t>feature-store</a:t>
            </a:r>
            <a:r>
              <a:rPr lang="en-US" sz="800" dirty="0"/>
              <a:t> </a:t>
            </a:r>
          </a:p>
        </p:txBody>
      </p:sp>
      <p:sp>
        <p:nvSpPr>
          <p:cNvPr id="5" name="Text Placeholder 4">
            <a:extLst>
              <a:ext uri="{FF2B5EF4-FFF2-40B4-BE49-F238E27FC236}">
                <a16:creationId xmlns:a16="http://schemas.microsoft.com/office/drawing/2014/main" id="{8304E306-83B2-4546-B157-77ADBC6AC0CB}"/>
              </a:ext>
            </a:extLst>
          </p:cNvPr>
          <p:cNvSpPr>
            <a:spLocks noGrp="1"/>
          </p:cNvSpPr>
          <p:nvPr>
            <p:ph type="body" sz="quarter" idx="17"/>
          </p:nvPr>
        </p:nvSpPr>
        <p:spPr/>
        <p:txBody>
          <a:bodyPr/>
          <a:lstStyle/>
          <a:p>
            <a:r>
              <a:rPr lang="en-US" sz="800" dirty="0">
                <a:hlinkClick r:id="rId4">
                  <a:extLst>
                    <a:ext uri="{A12FA001-AC4F-418D-AE19-62706E023703}">
                      <ahyp:hlinkClr xmlns:ahyp="http://schemas.microsoft.com/office/drawing/2018/hyperlinkcolor" val="tx"/>
                    </a:ext>
                  </a:extLst>
                </a:hlinkClick>
              </a:rPr>
              <a:t>https://docs.aws.amazon.com/sagemaker/latest/dg/feature-store-getting-started.html</a:t>
            </a:r>
            <a:r>
              <a:rPr lang="en-US" sz="800" dirty="0"/>
              <a:t> </a:t>
            </a:r>
          </a:p>
        </p:txBody>
      </p:sp>
      <p:sp>
        <p:nvSpPr>
          <p:cNvPr id="6" name="Text Placeholder 5">
            <a:extLst>
              <a:ext uri="{FF2B5EF4-FFF2-40B4-BE49-F238E27FC236}">
                <a16:creationId xmlns:a16="http://schemas.microsoft.com/office/drawing/2014/main" id="{F777CF96-5B32-4B80-AA1B-FD2598DEBCE0}"/>
              </a:ext>
            </a:extLst>
          </p:cNvPr>
          <p:cNvSpPr>
            <a:spLocks noGrp="1"/>
          </p:cNvSpPr>
          <p:nvPr>
            <p:ph type="body" sz="quarter" idx="18"/>
          </p:nvPr>
        </p:nvSpPr>
        <p:spPr>
          <a:xfrm>
            <a:off x="6019008" y="3813236"/>
            <a:ext cx="2505075" cy="373062"/>
          </a:xfrm>
        </p:spPr>
        <p:txBody>
          <a:bodyPr/>
          <a:lstStyle/>
          <a:p>
            <a:r>
              <a:rPr lang="en-US" sz="800" dirty="0">
                <a:hlinkClick r:id="rId5">
                  <a:extLst>
                    <a:ext uri="{A12FA001-AC4F-418D-AE19-62706E023703}">
                      <ahyp:hlinkClr xmlns:ahyp="http://schemas.microsoft.com/office/drawing/2018/hyperlinkcolor" val="tx"/>
                    </a:ext>
                  </a:extLst>
                </a:hlinkClick>
              </a:rPr>
              <a:t>https://aws.amazon.com/blogs/aws/new-store-discover-and-share-machine-learning-features-with-amazon-sagemaker-feature-store</a:t>
            </a:r>
            <a:endParaRPr lang="en-US" sz="800" dirty="0"/>
          </a:p>
        </p:txBody>
      </p:sp>
      <p:sp>
        <p:nvSpPr>
          <p:cNvPr id="7" name="Text Placeholder 6">
            <a:extLst>
              <a:ext uri="{FF2B5EF4-FFF2-40B4-BE49-F238E27FC236}">
                <a16:creationId xmlns:a16="http://schemas.microsoft.com/office/drawing/2014/main" id="{ACD52340-211B-45CB-9AC0-62C396BCC5C6}"/>
              </a:ext>
            </a:extLst>
          </p:cNvPr>
          <p:cNvSpPr>
            <a:spLocks noGrp="1"/>
          </p:cNvSpPr>
          <p:nvPr>
            <p:ph type="body" sz="quarter" idx="19"/>
          </p:nvPr>
        </p:nvSpPr>
        <p:spPr/>
        <p:txBody>
          <a:bodyPr/>
          <a:lstStyle/>
          <a:p>
            <a:r>
              <a:rPr lang="en-US" dirty="0"/>
              <a:t>Product Overview</a:t>
            </a:r>
          </a:p>
        </p:txBody>
      </p:sp>
      <p:sp>
        <p:nvSpPr>
          <p:cNvPr id="8" name="Text Placeholder 7">
            <a:extLst>
              <a:ext uri="{FF2B5EF4-FFF2-40B4-BE49-F238E27FC236}">
                <a16:creationId xmlns:a16="http://schemas.microsoft.com/office/drawing/2014/main" id="{CB8CA750-C76D-45C8-A151-0FF9E6589109}"/>
              </a:ext>
            </a:extLst>
          </p:cNvPr>
          <p:cNvSpPr>
            <a:spLocks noGrp="1"/>
          </p:cNvSpPr>
          <p:nvPr>
            <p:ph type="body" sz="quarter" idx="20"/>
          </p:nvPr>
        </p:nvSpPr>
        <p:spPr/>
        <p:txBody>
          <a:bodyPr/>
          <a:lstStyle/>
          <a:p>
            <a:r>
              <a:rPr lang="en-US" dirty="0"/>
              <a:t>Developer Guide</a:t>
            </a:r>
          </a:p>
        </p:txBody>
      </p:sp>
      <p:sp>
        <p:nvSpPr>
          <p:cNvPr id="9" name="Text Placeholder 8">
            <a:extLst>
              <a:ext uri="{FF2B5EF4-FFF2-40B4-BE49-F238E27FC236}">
                <a16:creationId xmlns:a16="http://schemas.microsoft.com/office/drawing/2014/main" id="{11E73C69-6983-4FB0-962F-6664AD545D2E}"/>
              </a:ext>
            </a:extLst>
          </p:cNvPr>
          <p:cNvSpPr>
            <a:spLocks noGrp="1"/>
          </p:cNvSpPr>
          <p:nvPr>
            <p:ph type="body" sz="quarter" idx="21"/>
          </p:nvPr>
        </p:nvSpPr>
        <p:spPr/>
        <p:txBody>
          <a:bodyPr/>
          <a:lstStyle/>
          <a:p>
            <a:r>
              <a:rPr lang="en-US" dirty="0"/>
              <a:t>AWS News Blog</a:t>
            </a:r>
          </a:p>
        </p:txBody>
      </p:sp>
      <p:pic>
        <p:nvPicPr>
          <p:cNvPr id="14" name="Picture 13">
            <a:extLst>
              <a:ext uri="{FF2B5EF4-FFF2-40B4-BE49-F238E27FC236}">
                <a16:creationId xmlns:a16="http://schemas.microsoft.com/office/drawing/2014/main" id="{38871A6D-C5D6-1F42-B8CC-1240E4A82609}"/>
              </a:ext>
            </a:extLst>
          </p:cNvPr>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559867" y="1869415"/>
            <a:ext cx="2459736" cy="1280257"/>
          </a:xfrm>
          <a:prstGeom prst="rect">
            <a:avLst/>
          </a:prstGeom>
          <a:ln w="12700">
            <a:noFill/>
          </a:ln>
        </p:spPr>
      </p:pic>
      <p:pic>
        <p:nvPicPr>
          <p:cNvPr id="16" name="Picture 15">
            <a:extLst>
              <a:ext uri="{FF2B5EF4-FFF2-40B4-BE49-F238E27FC236}">
                <a16:creationId xmlns:a16="http://schemas.microsoft.com/office/drawing/2014/main" id="{A44DCAC9-F55C-924C-BD89-D24D6295D64D}"/>
              </a:ext>
            </a:extLst>
          </p:cNvPr>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3333897" y="2134342"/>
            <a:ext cx="2459736" cy="750403"/>
          </a:xfrm>
          <a:prstGeom prst="rect">
            <a:avLst/>
          </a:prstGeom>
          <a:ln w="12700">
            <a:noFill/>
          </a:ln>
        </p:spPr>
      </p:pic>
      <p:pic>
        <p:nvPicPr>
          <p:cNvPr id="17" name="Picture 16">
            <a:extLst>
              <a:ext uri="{FF2B5EF4-FFF2-40B4-BE49-F238E27FC236}">
                <a16:creationId xmlns:a16="http://schemas.microsoft.com/office/drawing/2014/main" id="{A722E247-9D45-F34A-B9D8-70EE2320ABE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122394" y="2099949"/>
            <a:ext cx="2459736" cy="819189"/>
          </a:xfrm>
          <a:prstGeom prst="rect">
            <a:avLst/>
          </a:prstGeom>
          <a:ln w="12700">
            <a:noFill/>
          </a:ln>
        </p:spPr>
      </p:pic>
    </p:spTree>
    <p:extLst>
      <p:ext uri="{BB962C8B-B14F-4D97-AF65-F5344CB8AC3E}">
        <p14:creationId xmlns:p14="http://schemas.microsoft.com/office/powerpoint/2010/main" val="20181994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52198D60-8B4A-459B-BF2C-F33E883A495D}"/>
              </a:ext>
            </a:extLst>
          </p:cNvPr>
          <p:cNvSpPr txBox="1"/>
          <p:nvPr/>
        </p:nvSpPr>
        <p:spPr>
          <a:xfrm>
            <a:off x="323152" y="398554"/>
            <a:ext cx="8107520" cy="4828630"/>
          </a:xfrm>
          <a:prstGeom prst="rect">
            <a:avLst/>
          </a:prstGeom>
          <a:noFill/>
        </p:spPr>
        <p:txBody>
          <a:bodyPr wrap="square" rtlCol="0">
            <a:spAutoFit/>
          </a:bodyPr>
          <a:lstStyle/>
          <a:p>
            <a:pPr defTabSz="685783">
              <a:defRPr/>
            </a:pPr>
            <a:r>
              <a:rPr lang="en-US" sz="1013" dirty="0">
                <a:solidFill>
                  <a:srgbClr val="FFFFFF"/>
                </a:solidFill>
                <a:latin typeface="Amazon Ember"/>
              </a:rPr>
              <a:t>Amazon </a:t>
            </a:r>
            <a:r>
              <a:rPr lang="en-US" sz="1013" dirty="0" err="1">
                <a:solidFill>
                  <a:srgbClr val="FFFFFF"/>
                </a:solidFill>
                <a:latin typeface="Amazon Ember"/>
              </a:rPr>
              <a:t>SageMaker</a:t>
            </a:r>
            <a:r>
              <a:rPr lang="en-US" sz="1013" dirty="0">
                <a:solidFill>
                  <a:srgbClr val="FFFFFF"/>
                </a:solidFill>
                <a:latin typeface="Amazon Ember"/>
              </a:rPr>
              <a:t> Feature Store</a:t>
            </a:r>
          </a:p>
          <a:p>
            <a:pPr defTabSz="685783">
              <a:defRPr/>
            </a:pPr>
            <a:r>
              <a:rPr lang="en-US" sz="1013" dirty="0">
                <a:solidFill>
                  <a:srgbClr val="FFFFFF"/>
                </a:solidFill>
                <a:latin typeface="Amazon Ember"/>
              </a:rPr>
              <a:t>Frequently asked speaker questions</a:t>
            </a:r>
          </a:p>
          <a:p>
            <a:endParaRPr lang="en-US" sz="1013" dirty="0">
              <a:solidFill>
                <a:srgbClr val="FFFFFF"/>
              </a:solidFill>
              <a:latin typeface="Amazon Ember"/>
            </a:endParaRPr>
          </a:p>
          <a:p>
            <a:r>
              <a:rPr lang="en-US" sz="1400" b="1" dirty="0">
                <a:solidFill>
                  <a:srgbClr val="FF0000"/>
                </a:solidFill>
              </a:rPr>
              <a:t>1. What is Amazon </a:t>
            </a:r>
            <a:r>
              <a:rPr lang="en-US" sz="1400" b="1" dirty="0" err="1">
                <a:solidFill>
                  <a:srgbClr val="FF0000"/>
                </a:solidFill>
              </a:rPr>
              <a:t>SageMaker</a:t>
            </a:r>
            <a:r>
              <a:rPr lang="en-US" sz="1400" b="1" dirty="0">
                <a:solidFill>
                  <a:srgbClr val="FF0000"/>
                </a:solidFill>
              </a:rPr>
              <a:t> Feature Store?</a:t>
            </a:r>
          </a:p>
          <a:p>
            <a:r>
              <a:rPr lang="en-US" sz="1400" dirty="0"/>
              <a:t>Amazon </a:t>
            </a:r>
            <a:r>
              <a:rPr lang="en-US" sz="1400" dirty="0" err="1"/>
              <a:t>SageMaker</a:t>
            </a:r>
            <a:r>
              <a:rPr lang="en-US" sz="1400" dirty="0"/>
              <a:t> Feature Store is a feature store for machine learning serving features in both real-time and in batch. Using the </a:t>
            </a:r>
            <a:r>
              <a:rPr lang="en-US" sz="1400" dirty="0" err="1"/>
              <a:t>SageMaker</a:t>
            </a:r>
            <a:r>
              <a:rPr lang="en-US" sz="1400" dirty="0"/>
              <a:t> Feature Store, you can store, discover, and share features so you don’t need to recreate the same features for different ML applications saving months of development effort. </a:t>
            </a:r>
          </a:p>
          <a:p>
            <a:endParaRPr lang="en-US" sz="1400" dirty="0"/>
          </a:p>
          <a:p>
            <a:endParaRPr lang="en-US" sz="1400" dirty="0"/>
          </a:p>
          <a:p>
            <a:r>
              <a:rPr lang="en-US" sz="1400" b="1" dirty="0">
                <a:solidFill>
                  <a:srgbClr val="FF0000"/>
                </a:solidFill>
              </a:rPr>
              <a:t>2. Why would you choose to use Amazon </a:t>
            </a:r>
            <a:r>
              <a:rPr lang="en-US" sz="1400" b="1" dirty="0" err="1">
                <a:solidFill>
                  <a:srgbClr val="FF0000"/>
                </a:solidFill>
              </a:rPr>
              <a:t>SageMaker</a:t>
            </a:r>
            <a:r>
              <a:rPr lang="en-US" sz="1400" b="1" dirty="0">
                <a:solidFill>
                  <a:srgbClr val="FF0000"/>
                </a:solidFill>
              </a:rPr>
              <a:t> Feature Store?</a:t>
            </a:r>
          </a:p>
          <a:p>
            <a:r>
              <a:rPr lang="en-US" sz="1400" dirty="0"/>
              <a:t>Amazon </a:t>
            </a:r>
            <a:r>
              <a:rPr lang="en-US" sz="1400" dirty="0" err="1"/>
              <a:t>SageMaker</a:t>
            </a:r>
            <a:r>
              <a:rPr lang="en-US" sz="1400" dirty="0"/>
              <a:t> Feature Store reduces the cost and time to build ML models. You can leverage the insights and features developed by other teams using the central repository of existing features or share your own. The </a:t>
            </a:r>
            <a:r>
              <a:rPr lang="en-US" sz="1400" dirty="0" err="1"/>
              <a:t>SageMaker</a:t>
            </a:r>
            <a:r>
              <a:rPr lang="en-US" sz="1400" dirty="0"/>
              <a:t> Feature Store also ensures consistency of features between training and inference , leading to predictable model behavior and better predictions.</a:t>
            </a:r>
          </a:p>
          <a:p>
            <a:endParaRPr lang="en-US" sz="1400" dirty="0"/>
          </a:p>
          <a:p>
            <a:r>
              <a:rPr lang="en-US" sz="1400" dirty="0">
                <a:solidFill>
                  <a:srgbClr val="FF0000"/>
                </a:solidFill>
              </a:rPr>
              <a:t>3. </a:t>
            </a:r>
            <a:r>
              <a:rPr lang="en-US" sz="1400" b="1" dirty="0">
                <a:solidFill>
                  <a:srgbClr val="FF0000"/>
                </a:solidFill>
              </a:rPr>
              <a:t>How does pricing work for Amazon </a:t>
            </a:r>
            <a:r>
              <a:rPr lang="en-US" sz="1400" b="1" dirty="0" err="1">
                <a:solidFill>
                  <a:srgbClr val="FF0000"/>
                </a:solidFill>
              </a:rPr>
              <a:t>SageMaker</a:t>
            </a:r>
            <a:r>
              <a:rPr lang="en-US" sz="1400" b="1" dirty="0">
                <a:solidFill>
                  <a:srgbClr val="FF0000"/>
                </a:solidFill>
              </a:rPr>
              <a:t> Feature Store?</a:t>
            </a:r>
          </a:p>
          <a:p>
            <a:r>
              <a:rPr lang="en-US" sz="1400" dirty="0"/>
              <a:t>Amazon </a:t>
            </a:r>
            <a:r>
              <a:rPr lang="en-US" sz="1400" dirty="0" err="1"/>
              <a:t>SageMaker</a:t>
            </a:r>
            <a:r>
              <a:rPr lang="en-US" sz="1400" dirty="0"/>
              <a:t> Feature Store is priced on three dimensions. 1/ Data ingestion or writing to the feature store; 2/ Storage in the online store; 3/ Reads from the online store. There is no storage costs for the offline store since it will be in the customer’s S3 bucket.</a:t>
            </a:r>
          </a:p>
          <a:p>
            <a:pPr marL="257168" indent="-257168" defTabSz="685783">
              <a:buFontTx/>
              <a:buAutoNum type="arabicPeriod"/>
              <a:defRPr/>
            </a:pPr>
            <a:endParaRPr lang="en-US" sz="900" dirty="0">
              <a:solidFill>
                <a:srgbClr val="FFFFFF"/>
              </a:solidFill>
              <a:latin typeface="Amazon Ember"/>
            </a:endParaRPr>
          </a:p>
          <a:p>
            <a:pPr marL="257168" indent="-257168" defTabSz="685783">
              <a:buFontTx/>
              <a:buAutoNum type="arabicPeriod"/>
              <a:defRPr/>
            </a:pPr>
            <a:endParaRPr lang="en-US" sz="1013" dirty="0">
              <a:solidFill>
                <a:srgbClr val="FFFFFF"/>
              </a:solidFill>
              <a:latin typeface="Amazon Ember"/>
            </a:endParaRPr>
          </a:p>
          <a:p>
            <a:pPr marL="257168" indent="-257168" defTabSz="685783">
              <a:buFontTx/>
              <a:buAutoNum type="arabicPeriod"/>
              <a:defRPr/>
            </a:pPr>
            <a:endParaRPr lang="en-US" sz="1013" dirty="0">
              <a:solidFill>
                <a:srgbClr val="FFFFFF"/>
              </a:solidFill>
              <a:latin typeface="Amazon Ember"/>
            </a:endParaRPr>
          </a:p>
          <a:p>
            <a:pPr marL="257168" indent="-257168" defTabSz="685783">
              <a:buFontTx/>
              <a:buAutoNum type="arabicPeriod"/>
              <a:defRPr/>
            </a:pPr>
            <a:endParaRPr lang="en-US" sz="1013" dirty="0">
              <a:solidFill>
                <a:srgbClr val="FFFFFF"/>
              </a:solidFill>
              <a:latin typeface="Amazon Ember"/>
            </a:endParaRPr>
          </a:p>
        </p:txBody>
      </p:sp>
      <p:sp>
        <p:nvSpPr>
          <p:cNvPr id="3" name="TextBox 2">
            <a:extLst>
              <a:ext uri="{FF2B5EF4-FFF2-40B4-BE49-F238E27FC236}">
                <a16:creationId xmlns:a16="http://schemas.microsoft.com/office/drawing/2014/main" id="{0F9D9EE5-73DF-4BBB-96E2-D0AD4C680AF3}"/>
              </a:ext>
            </a:extLst>
          </p:cNvPr>
          <p:cNvSpPr txBox="1"/>
          <p:nvPr/>
        </p:nvSpPr>
        <p:spPr>
          <a:xfrm>
            <a:off x="628053" y="7685"/>
            <a:ext cx="8075504" cy="338554"/>
          </a:xfrm>
          <a:prstGeom prst="rect">
            <a:avLst/>
          </a:prstGeom>
          <a:noFill/>
        </p:spPr>
        <p:txBody>
          <a:bodyPr wrap="square" rtlCol="0">
            <a:spAutoFit/>
          </a:bodyPr>
          <a:lstStyle/>
          <a:p>
            <a:pPr defTabSz="685783">
              <a:defRPr/>
            </a:pPr>
            <a:r>
              <a:rPr lang="en-US" sz="1600" dirty="0"/>
              <a:t>Amazon SageMaker Feature Store – FAQ </a:t>
            </a:r>
            <a:r>
              <a:rPr lang="en-US" sz="1400" dirty="0"/>
              <a:t>—REMOVE THIS SLIDE BEFORE PRESENTING</a:t>
            </a:r>
            <a:endParaRPr lang="en-US" sz="1500" dirty="0">
              <a:solidFill>
                <a:srgbClr val="FF0000"/>
              </a:solidFill>
              <a:latin typeface="Amazon Ember"/>
            </a:endParaRPr>
          </a:p>
        </p:txBody>
      </p:sp>
      <p:sp>
        <p:nvSpPr>
          <p:cNvPr id="5" name="TextBox 4">
            <a:extLst>
              <a:ext uri="{FF2B5EF4-FFF2-40B4-BE49-F238E27FC236}">
                <a16:creationId xmlns:a16="http://schemas.microsoft.com/office/drawing/2014/main" id="{A861F8E3-917E-9F46-8209-728D88C17655}"/>
              </a:ext>
            </a:extLst>
          </p:cNvPr>
          <p:cNvSpPr txBox="1"/>
          <p:nvPr/>
        </p:nvSpPr>
        <p:spPr>
          <a:xfrm>
            <a:off x="5078120" y="485758"/>
            <a:ext cx="3742728" cy="482183"/>
          </a:xfrm>
          <a:prstGeom prst="rect">
            <a:avLst/>
          </a:prstGeom>
          <a:solidFill>
            <a:srgbClr val="FFC000"/>
          </a:solidFill>
          <a:effectLst>
            <a:outerShdw blurRad="50800" dist="38100" dir="2700000" algn="tl" rotWithShape="0">
              <a:prstClr val="black">
                <a:alpha val="30000"/>
              </a:prstClr>
            </a:outerShdw>
          </a:effectLst>
        </p:spPr>
        <p:txBody>
          <a:bodyPr wrap="square" rtlCol="0" anchor="ctr" anchorCtr="0">
            <a:noAutofit/>
          </a:bodyPr>
          <a:lstStyle/>
          <a:p>
            <a:pPr algn="ctr" defTabSz="457189"/>
            <a:r>
              <a:rPr lang="en-US" sz="1013" b="1" dirty="0">
                <a:solidFill>
                  <a:srgbClr val="000000"/>
                </a:solidFill>
                <a:latin typeface="Amazon Ember"/>
              </a:rPr>
              <a:t>INTERNAL INSTRUCTIONAL SLIDE</a:t>
            </a:r>
          </a:p>
          <a:p>
            <a:pPr algn="ctr" defTabSz="457189"/>
            <a:r>
              <a:rPr lang="en-US" sz="1013" b="1" dirty="0">
                <a:solidFill>
                  <a:srgbClr val="000000"/>
                </a:solidFill>
                <a:latin typeface="Amazon Ember"/>
              </a:rPr>
              <a:t>Delete this slide before presenting externally</a:t>
            </a:r>
          </a:p>
        </p:txBody>
      </p:sp>
    </p:spTree>
    <p:extLst>
      <p:ext uri="{BB962C8B-B14F-4D97-AF65-F5344CB8AC3E}">
        <p14:creationId xmlns:p14="http://schemas.microsoft.com/office/powerpoint/2010/main" val="17428995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6646B414-1DE3-4EF1-9338-3BEF141911BC}"/>
              </a:ext>
            </a:extLst>
          </p:cNvPr>
          <p:cNvGrpSpPr/>
          <p:nvPr/>
        </p:nvGrpSpPr>
        <p:grpSpPr>
          <a:xfrm>
            <a:off x="2533650" y="533400"/>
            <a:ext cx="4076700" cy="4076700"/>
            <a:chOff x="2533650" y="533400"/>
            <a:chExt cx="4076700" cy="4076700"/>
          </a:xfrm>
        </p:grpSpPr>
        <p:sp>
          <p:nvSpPr>
            <p:cNvPr id="5" name="Oval 4">
              <a:extLst>
                <a:ext uri="{FF2B5EF4-FFF2-40B4-BE49-F238E27FC236}">
                  <a16:creationId xmlns:a16="http://schemas.microsoft.com/office/drawing/2014/main" id="{C1662B31-37B2-45C4-A855-F95D253DAD32}"/>
                </a:ext>
              </a:extLst>
            </p:cNvPr>
            <p:cNvSpPr/>
            <p:nvPr/>
          </p:nvSpPr>
          <p:spPr>
            <a:xfrm>
              <a:off x="2533650" y="533400"/>
              <a:ext cx="4076700" cy="4076700"/>
            </a:xfrm>
            <a:prstGeom prst="ellipse">
              <a:avLst/>
            </a:prstGeom>
            <a:ln w="31750">
              <a:gradFill>
                <a:gsLst>
                  <a:gs pos="55000">
                    <a:schemeClr val="accent2"/>
                  </a:gs>
                  <a:gs pos="45000">
                    <a:schemeClr val="accent2"/>
                  </a:gs>
                  <a:gs pos="15000">
                    <a:schemeClr val="accent3"/>
                  </a:gs>
                  <a:gs pos="85000">
                    <a:schemeClr val="accent1"/>
                  </a:gs>
                </a:gsLst>
                <a:lin ang="0" scaled="0"/>
              </a:gradFill>
              <a:tailEnd type="none"/>
            </a:ln>
            <a:effectLst/>
          </p:spPr>
          <p:style>
            <a:lnRef idx="2">
              <a:schemeClr val="accent1"/>
            </a:lnRef>
            <a:fillRef idx="0">
              <a:schemeClr val="accent1"/>
            </a:fillRef>
            <a:effectRef idx="1">
              <a:schemeClr val="accent1"/>
            </a:effectRef>
            <a:fontRef idx="minor">
              <a:schemeClr val="tx1"/>
            </a:fontRef>
          </p:style>
          <p:txBody>
            <a:bodyPr lIns="182880" tIns="146304" rIns="182880" bIns="146304" rtlCol="0" anchor="ctr"/>
            <a:lstStyle/>
            <a:p>
              <a:pPr algn="ctr"/>
              <a:endParaRPr lang="en-US" sz="1800" dirty="0" err="1"/>
            </a:p>
          </p:txBody>
        </p:sp>
        <p:sp>
          <p:nvSpPr>
            <p:cNvPr id="102" name="Title 1">
              <a:extLst>
                <a:ext uri="{FF2B5EF4-FFF2-40B4-BE49-F238E27FC236}">
                  <a16:creationId xmlns:a16="http://schemas.microsoft.com/office/drawing/2014/main" id="{34C4DDB5-796C-465C-8A5D-9713F0A63174}"/>
                </a:ext>
              </a:extLst>
            </p:cNvPr>
            <p:cNvSpPr txBox="1">
              <a:spLocks/>
            </p:cNvSpPr>
            <p:nvPr/>
          </p:nvSpPr>
          <p:spPr>
            <a:xfrm>
              <a:off x="2784020" y="2118611"/>
              <a:ext cx="3575961" cy="906278"/>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b="0" i="0" kern="1200">
                  <a:solidFill>
                    <a:schemeClr val="tx1"/>
                  </a:solidFill>
                  <a:latin typeface="+mj-lt"/>
                  <a:ea typeface="+mj-ea"/>
                  <a:cs typeface="Amazon Ember Regular" charset="0"/>
                </a:defRPr>
              </a:lvl1pPr>
            </a:lstStyle>
            <a:p>
              <a:pPr algn="ctr"/>
              <a:r>
                <a:rPr lang="en-US" sz="2200" dirty="0"/>
                <a:t>Train your models </a:t>
              </a:r>
            </a:p>
            <a:p>
              <a:pPr algn="ctr"/>
              <a:r>
                <a:rPr lang="en-US" sz="2200" dirty="0"/>
                <a:t>easily</a:t>
              </a:r>
              <a:r>
                <a:rPr lang="en-US" sz="2200" b="1" dirty="0">
                  <a:solidFill>
                    <a:schemeClr val="tx2"/>
                  </a:solidFill>
                </a:rPr>
                <a:t> </a:t>
              </a:r>
              <a:r>
                <a:rPr lang="en-US" sz="2200" dirty="0"/>
                <a:t>using</a:t>
              </a:r>
              <a:br>
                <a:rPr lang="en-US" sz="2200" b="1" dirty="0">
                  <a:solidFill>
                    <a:schemeClr val="accent1"/>
                  </a:solidFill>
                </a:rPr>
              </a:br>
              <a:r>
                <a:rPr lang="en-US" sz="2200" b="1" dirty="0">
                  <a:solidFill>
                    <a:schemeClr val="accent1"/>
                  </a:solidFill>
                </a:rPr>
                <a:t>Amazon SageMaker </a:t>
              </a:r>
            </a:p>
          </p:txBody>
        </p:sp>
      </p:grpSp>
      <p:sp>
        <p:nvSpPr>
          <p:cNvPr id="131" name="TextBox 130">
            <a:extLst>
              <a:ext uri="{FF2B5EF4-FFF2-40B4-BE49-F238E27FC236}">
                <a16:creationId xmlns:a16="http://schemas.microsoft.com/office/drawing/2014/main" id="{1E973082-72E9-44DA-9314-084FE48AF424}"/>
              </a:ext>
            </a:extLst>
          </p:cNvPr>
          <p:cNvSpPr txBox="1"/>
          <p:nvPr/>
        </p:nvSpPr>
        <p:spPr>
          <a:xfrm>
            <a:off x="6396872" y="888371"/>
            <a:ext cx="1750061" cy="616857"/>
          </a:xfrm>
          <a:prstGeom prst="rect">
            <a:avLst/>
          </a:prstGeom>
        </p:spPr>
        <p:txBody>
          <a:bodyPr vert="horz" lIns="182880" tIns="0" rIns="0" bIns="0" rtlCol="0" anchor="ctr" anchorCtr="0">
            <a:noAutofit/>
          </a:bodyPr>
          <a:lstStyle>
            <a:lvl1pPr indent="0">
              <a:lnSpc>
                <a:spcPct val="90000"/>
              </a:lnSpc>
              <a:spcBef>
                <a:spcPct val="20000"/>
              </a:spcBef>
              <a:buFontTx/>
              <a:buNone/>
              <a:defRPr b="0" i="0">
                <a:cs typeface="Amazon Ember Regular" charset="0"/>
              </a:defRPr>
            </a:lvl1pPr>
            <a:lvl2pPr marL="742950" indent="-285750">
              <a:lnSpc>
                <a:spcPct val="90000"/>
              </a:lnSpc>
              <a:spcBef>
                <a:spcPct val="20000"/>
              </a:spcBef>
              <a:buFont typeface="Arial"/>
              <a:buChar char="•"/>
              <a:defRPr sz="1600" b="0" i="0">
                <a:cs typeface="Amazon Ember Regular" charset="0"/>
              </a:defRPr>
            </a:lvl2pPr>
            <a:lvl3pPr marL="1143000" indent="-228600">
              <a:lnSpc>
                <a:spcPct val="90000"/>
              </a:lnSpc>
              <a:spcBef>
                <a:spcPct val="20000"/>
              </a:spcBef>
              <a:buFont typeface="Arial"/>
              <a:buChar char="•"/>
              <a:defRPr sz="1400" b="0" i="0">
                <a:cs typeface="Amazon Ember Regular" charset="0"/>
              </a:defRPr>
            </a:lvl3pPr>
            <a:lvl4pPr marL="1600200" indent="-228600">
              <a:lnSpc>
                <a:spcPct val="90000"/>
              </a:lnSpc>
              <a:spcBef>
                <a:spcPct val="20000"/>
              </a:spcBef>
              <a:buFont typeface="Arial"/>
              <a:buChar char="–"/>
              <a:defRPr sz="1200" b="0" i="0">
                <a:cs typeface="Amazon Ember Regular" charset="0"/>
              </a:defRPr>
            </a:lvl4pPr>
            <a:lvl5pPr marL="2057400" indent="-228600">
              <a:lnSpc>
                <a:spcPct val="90000"/>
              </a:lnSpc>
              <a:spcBef>
                <a:spcPct val="20000"/>
              </a:spcBef>
              <a:buFont typeface="Arial"/>
              <a:buChar char="»"/>
              <a:defRPr sz="1200" b="0" i="0">
                <a:cs typeface="Amazon Ember Regular" charset="0"/>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pPr>
              <a:spcBef>
                <a:spcPts val="600"/>
              </a:spcBef>
            </a:pPr>
            <a:r>
              <a:rPr lang="en-US" sz="1400" dirty="0"/>
              <a:t>Single pass</a:t>
            </a:r>
            <a:br>
              <a:rPr lang="en-US" sz="1400" dirty="0"/>
            </a:br>
            <a:r>
              <a:rPr lang="en-US" sz="1400" dirty="0"/>
              <a:t>training</a:t>
            </a:r>
          </a:p>
        </p:txBody>
      </p:sp>
      <p:sp>
        <p:nvSpPr>
          <p:cNvPr id="132" name="TextBox 131">
            <a:extLst>
              <a:ext uri="{FF2B5EF4-FFF2-40B4-BE49-F238E27FC236}">
                <a16:creationId xmlns:a16="http://schemas.microsoft.com/office/drawing/2014/main" id="{30A9AF6A-FCF3-46AF-8C28-2CB0A33A9D10}"/>
              </a:ext>
            </a:extLst>
          </p:cNvPr>
          <p:cNvSpPr txBox="1"/>
          <p:nvPr/>
        </p:nvSpPr>
        <p:spPr>
          <a:xfrm>
            <a:off x="6966231" y="2263322"/>
            <a:ext cx="1750061" cy="616857"/>
          </a:xfrm>
          <a:prstGeom prst="rect">
            <a:avLst/>
          </a:prstGeom>
        </p:spPr>
        <p:txBody>
          <a:bodyPr vert="horz" lIns="182880" tIns="0" rIns="0" bIns="0" rtlCol="0" anchor="ctr" anchorCtr="0">
            <a:noAutofit/>
          </a:bodyPr>
          <a:lstStyle>
            <a:lvl1pPr indent="0">
              <a:lnSpc>
                <a:spcPct val="90000"/>
              </a:lnSpc>
              <a:spcBef>
                <a:spcPct val="20000"/>
              </a:spcBef>
              <a:buFontTx/>
              <a:buNone/>
              <a:defRPr b="0" i="0">
                <a:cs typeface="Amazon Ember Regular" charset="0"/>
              </a:defRPr>
            </a:lvl1pPr>
            <a:lvl2pPr marL="742950" indent="-285750">
              <a:lnSpc>
                <a:spcPct val="90000"/>
              </a:lnSpc>
              <a:spcBef>
                <a:spcPct val="20000"/>
              </a:spcBef>
              <a:buFont typeface="Arial"/>
              <a:buChar char="•"/>
              <a:defRPr sz="1600" b="0" i="0">
                <a:cs typeface="Amazon Ember Regular" charset="0"/>
              </a:defRPr>
            </a:lvl2pPr>
            <a:lvl3pPr marL="1143000" indent="-228600">
              <a:lnSpc>
                <a:spcPct val="90000"/>
              </a:lnSpc>
              <a:spcBef>
                <a:spcPct val="20000"/>
              </a:spcBef>
              <a:buFont typeface="Arial"/>
              <a:buChar char="•"/>
              <a:defRPr sz="1400" b="0" i="0">
                <a:cs typeface="Amazon Ember Regular" charset="0"/>
              </a:defRPr>
            </a:lvl3pPr>
            <a:lvl4pPr marL="1600200" indent="-228600">
              <a:lnSpc>
                <a:spcPct val="90000"/>
              </a:lnSpc>
              <a:spcBef>
                <a:spcPct val="20000"/>
              </a:spcBef>
              <a:buFont typeface="Arial"/>
              <a:buChar char="–"/>
              <a:defRPr sz="1200" b="0" i="0">
                <a:cs typeface="Amazon Ember Regular" charset="0"/>
              </a:defRPr>
            </a:lvl4pPr>
            <a:lvl5pPr marL="2057400" indent="-228600">
              <a:lnSpc>
                <a:spcPct val="90000"/>
              </a:lnSpc>
              <a:spcBef>
                <a:spcPct val="20000"/>
              </a:spcBef>
              <a:buFont typeface="Arial"/>
              <a:buChar char="»"/>
              <a:defRPr sz="1200" b="0" i="0">
                <a:cs typeface="Amazon Ember Regular" charset="0"/>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pPr>
              <a:spcBef>
                <a:spcPts val="600"/>
              </a:spcBef>
            </a:pPr>
            <a:r>
              <a:rPr lang="en-US" sz="1400" dirty="0"/>
              <a:t>Not memory </a:t>
            </a:r>
            <a:br>
              <a:rPr lang="en-US" sz="1400" dirty="0"/>
            </a:br>
            <a:r>
              <a:rPr lang="en-US" sz="1400" dirty="0"/>
              <a:t>bound</a:t>
            </a:r>
          </a:p>
        </p:txBody>
      </p:sp>
      <p:sp>
        <p:nvSpPr>
          <p:cNvPr id="133" name="TextBox 132">
            <a:extLst>
              <a:ext uri="{FF2B5EF4-FFF2-40B4-BE49-F238E27FC236}">
                <a16:creationId xmlns:a16="http://schemas.microsoft.com/office/drawing/2014/main" id="{A5299255-79AA-44DE-9EF4-7611B045BB76}"/>
              </a:ext>
            </a:extLst>
          </p:cNvPr>
          <p:cNvSpPr txBox="1"/>
          <p:nvPr/>
        </p:nvSpPr>
        <p:spPr>
          <a:xfrm>
            <a:off x="6396872" y="3638273"/>
            <a:ext cx="1750061" cy="616857"/>
          </a:xfrm>
          <a:prstGeom prst="rect">
            <a:avLst/>
          </a:prstGeom>
        </p:spPr>
        <p:txBody>
          <a:bodyPr vert="horz" lIns="182880" tIns="0" rIns="0" bIns="0" rtlCol="0" anchor="ctr" anchorCtr="0">
            <a:noAutofit/>
          </a:bodyPr>
          <a:lstStyle>
            <a:lvl1pPr indent="0">
              <a:lnSpc>
                <a:spcPct val="90000"/>
              </a:lnSpc>
              <a:spcBef>
                <a:spcPct val="20000"/>
              </a:spcBef>
              <a:buFontTx/>
              <a:buNone/>
              <a:defRPr b="0" i="0">
                <a:cs typeface="Amazon Ember Regular" charset="0"/>
              </a:defRPr>
            </a:lvl1pPr>
            <a:lvl2pPr marL="742950" indent="-285750">
              <a:lnSpc>
                <a:spcPct val="90000"/>
              </a:lnSpc>
              <a:spcBef>
                <a:spcPct val="20000"/>
              </a:spcBef>
              <a:buFont typeface="Arial"/>
              <a:buChar char="•"/>
              <a:defRPr sz="1600" b="0" i="0">
                <a:cs typeface="Amazon Ember Regular" charset="0"/>
              </a:defRPr>
            </a:lvl2pPr>
            <a:lvl3pPr marL="1143000" indent="-228600">
              <a:lnSpc>
                <a:spcPct val="90000"/>
              </a:lnSpc>
              <a:spcBef>
                <a:spcPct val="20000"/>
              </a:spcBef>
              <a:buFont typeface="Arial"/>
              <a:buChar char="•"/>
              <a:defRPr sz="1400" b="0" i="0">
                <a:cs typeface="Amazon Ember Regular" charset="0"/>
              </a:defRPr>
            </a:lvl3pPr>
            <a:lvl4pPr marL="1600200" indent="-228600">
              <a:lnSpc>
                <a:spcPct val="90000"/>
              </a:lnSpc>
              <a:spcBef>
                <a:spcPct val="20000"/>
              </a:spcBef>
              <a:buFont typeface="Arial"/>
              <a:buChar char="–"/>
              <a:defRPr sz="1200" b="0" i="0">
                <a:cs typeface="Amazon Ember Regular" charset="0"/>
              </a:defRPr>
            </a:lvl4pPr>
            <a:lvl5pPr marL="2057400" indent="-228600">
              <a:lnSpc>
                <a:spcPct val="90000"/>
              </a:lnSpc>
              <a:spcBef>
                <a:spcPct val="20000"/>
              </a:spcBef>
              <a:buFont typeface="Arial"/>
              <a:buChar char="»"/>
              <a:defRPr sz="1200" b="0" i="0">
                <a:cs typeface="Amazon Ember Regular" charset="0"/>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pPr>
              <a:spcBef>
                <a:spcPts val="600"/>
              </a:spcBef>
            </a:pPr>
            <a:r>
              <a:rPr lang="en-US" sz="1400" dirty="0"/>
              <a:t>Checkpoint</a:t>
            </a:r>
            <a:br>
              <a:rPr lang="en-US" sz="1400" dirty="0"/>
            </a:br>
            <a:r>
              <a:rPr lang="en-US" sz="1400" dirty="0"/>
              <a:t>for re-training</a:t>
            </a:r>
          </a:p>
        </p:txBody>
      </p:sp>
      <p:sp>
        <p:nvSpPr>
          <p:cNvPr id="223" name="TextBox 222">
            <a:extLst>
              <a:ext uri="{FF2B5EF4-FFF2-40B4-BE49-F238E27FC236}">
                <a16:creationId xmlns:a16="http://schemas.microsoft.com/office/drawing/2014/main" id="{CA22FD11-97D5-441A-8A88-77F4F9ADD16A}"/>
              </a:ext>
            </a:extLst>
          </p:cNvPr>
          <p:cNvSpPr txBox="1"/>
          <p:nvPr/>
        </p:nvSpPr>
        <p:spPr>
          <a:xfrm flipH="1">
            <a:off x="1064720" y="888371"/>
            <a:ext cx="1750061" cy="616857"/>
          </a:xfrm>
          <a:prstGeom prst="rect">
            <a:avLst/>
          </a:prstGeom>
        </p:spPr>
        <p:txBody>
          <a:bodyPr vert="horz" lIns="0" tIns="0" rIns="182880" bIns="0" rtlCol="0" anchor="ctr" anchorCtr="0">
            <a:noAutofit/>
          </a:bodyPr>
          <a:lstStyle>
            <a:lvl1pPr indent="0">
              <a:lnSpc>
                <a:spcPct val="90000"/>
              </a:lnSpc>
              <a:spcBef>
                <a:spcPct val="20000"/>
              </a:spcBef>
              <a:buFontTx/>
              <a:buNone/>
              <a:defRPr b="0" i="0">
                <a:cs typeface="Amazon Ember Regular" charset="0"/>
              </a:defRPr>
            </a:lvl1pPr>
            <a:lvl2pPr marL="742950" indent="-285750">
              <a:lnSpc>
                <a:spcPct val="90000"/>
              </a:lnSpc>
              <a:spcBef>
                <a:spcPct val="20000"/>
              </a:spcBef>
              <a:buFont typeface="Arial"/>
              <a:buChar char="•"/>
              <a:defRPr sz="1600" b="0" i="0">
                <a:cs typeface="Amazon Ember Regular" charset="0"/>
              </a:defRPr>
            </a:lvl2pPr>
            <a:lvl3pPr marL="1143000" indent="-228600">
              <a:lnSpc>
                <a:spcPct val="90000"/>
              </a:lnSpc>
              <a:spcBef>
                <a:spcPct val="20000"/>
              </a:spcBef>
              <a:buFont typeface="Arial"/>
              <a:buChar char="•"/>
              <a:defRPr sz="1400" b="0" i="0">
                <a:cs typeface="Amazon Ember Regular" charset="0"/>
              </a:defRPr>
            </a:lvl3pPr>
            <a:lvl4pPr marL="1600200" indent="-228600">
              <a:lnSpc>
                <a:spcPct val="90000"/>
              </a:lnSpc>
              <a:spcBef>
                <a:spcPct val="20000"/>
              </a:spcBef>
              <a:buFont typeface="Arial"/>
              <a:buChar char="–"/>
              <a:defRPr sz="1200" b="0" i="0">
                <a:cs typeface="Amazon Ember Regular" charset="0"/>
              </a:defRPr>
            </a:lvl4pPr>
            <a:lvl5pPr marL="2057400" indent="-228600">
              <a:lnSpc>
                <a:spcPct val="90000"/>
              </a:lnSpc>
              <a:spcBef>
                <a:spcPct val="20000"/>
              </a:spcBef>
              <a:buFont typeface="Arial"/>
              <a:buChar char="»"/>
              <a:defRPr sz="1200" b="0" i="0">
                <a:cs typeface="Amazon Ember Regular" charset="0"/>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pPr algn="r">
              <a:spcBef>
                <a:spcPts val="600"/>
              </a:spcBef>
            </a:pPr>
            <a:r>
              <a:rPr lang="en-US" sz="1400" dirty="0"/>
              <a:t>Train with your</a:t>
            </a:r>
            <a:br>
              <a:rPr lang="en-US" sz="1400" dirty="0"/>
            </a:br>
            <a:r>
              <a:rPr lang="en-US" sz="1400" dirty="0"/>
              <a:t>own algorithms</a:t>
            </a:r>
          </a:p>
        </p:txBody>
      </p:sp>
      <p:sp>
        <p:nvSpPr>
          <p:cNvPr id="246" name="TextBox 245">
            <a:extLst>
              <a:ext uri="{FF2B5EF4-FFF2-40B4-BE49-F238E27FC236}">
                <a16:creationId xmlns:a16="http://schemas.microsoft.com/office/drawing/2014/main" id="{D7EDBADE-87C5-435A-95C9-7260515D3374}"/>
              </a:ext>
            </a:extLst>
          </p:cNvPr>
          <p:cNvSpPr txBox="1"/>
          <p:nvPr/>
        </p:nvSpPr>
        <p:spPr>
          <a:xfrm flipH="1">
            <a:off x="495361" y="2263322"/>
            <a:ext cx="1750061" cy="616857"/>
          </a:xfrm>
          <a:prstGeom prst="rect">
            <a:avLst/>
          </a:prstGeom>
        </p:spPr>
        <p:txBody>
          <a:bodyPr vert="horz" lIns="0" tIns="0" rIns="182880" bIns="0" rtlCol="0" anchor="ctr" anchorCtr="0">
            <a:noAutofit/>
          </a:bodyPr>
          <a:lstStyle>
            <a:lvl1pPr indent="0">
              <a:lnSpc>
                <a:spcPct val="90000"/>
              </a:lnSpc>
              <a:spcBef>
                <a:spcPct val="20000"/>
              </a:spcBef>
              <a:buFontTx/>
              <a:buNone/>
              <a:defRPr b="0" i="0">
                <a:cs typeface="Amazon Ember Regular" charset="0"/>
              </a:defRPr>
            </a:lvl1pPr>
            <a:lvl2pPr marL="742950" indent="-285750">
              <a:lnSpc>
                <a:spcPct val="90000"/>
              </a:lnSpc>
              <a:spcBef>
                <a:spcPct val="20000"/>
              </a:spcBef>
              <a:buFont typeface="Arial"/>
              <a:buChar char="•"/>
              <a:defRPr sz="1600" b="0" i="0">
                <a:cs typeface="Amazon Ember Regular" charset="0"/>
              </a:defRPr>
            </a:lvl2pPr>
            <a:lvl3pPr marL="1143000" indent="-228600">
              <a:lnSpc>
                <a:spcPct val="90000"/>
              </a:lnSpc>
              <a:spcBef>
                <a:spcPct val="20000"/>
              </a:spcBef>
              <a:buFont typeface="Arial"/>
              <a:buChar char="•"/>
              <a:defRPr sz="1400" b="0" i="0">
                <a:cs typeface="Amazon Ember Regular" charset="0"/>
              </a:defRPr>
            </a:lvl3pPr>
            <a:lvl4pPr marL="1600200" indent="-228600">
              <a:lnSpc>
                <a:spcPct val="90000"/>
              </a:lnSpc>
              <a:spcBef>
                <a:spcPct val="20000"/>
              </a:spcBef>
              <a:buFont typeface="Arial"/>
              <a:buChar char="–"/>
              <a:defRPr sz="1200" b="0" i="0">
                <a:cs typeface="Amazon Ember Regular" charset="0"/>
              </a:defRPr>
            </a:lvl4pPr>
            <a:lvl5pPr marL="2057400" indent="-228600">
              <a:lnSpc>
                <a:spcPct val="90000"/>
              </a:lnSpc>
              <a:spcBef>
                <a:spcPct val="20000"/>
              </a:spcBef>
              <a:buFont typeface="Arial"/>
              <a:buChar char="»"/>
              <a:defRPr sz="1200" b="0" i="0">
                <a:cs typeface="Amazon Ember Regular" charset="0"/>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pPr algn="r">
              <a:spcBef>
                <a:spcPts val="600"/>
              </a:spcBef>
            </a:pPr>
            <a:r>
              <a:rPr lang="en-US" sz="1400" dirty="0"/>
              <a:t>Distributed </a:t>
            </a:r>
            <a:br>
              <a:rPr lang="en-US" sz="1400" dirty="0"/>
            </a:br>
            <a:r>
              <a:rPr lang="en-US" sz="1400" dirty="0"/>
              <a:t>by default</a:t>
            </a:r>
          </a:p>
        </p:txBody>
      </p:sp>
      <p:sp>
        <p:nvSpPr>
          <p:cNvPr id="262" name="TextBox 261">
            <a:extLst>
              <a:ext uri="{FF2B5EF4-FFF2-40B4-BE49-F238E27FC236}">
                <a16:creationId xmlns:a16="http://schemas.microsoft.com/office/drawing/2014/main" id="{FE1435D2-42D3-4883-9A17-663AB5899995}"/>
              </a:ext>
            </a:extLst>
          </p:cNvPr>
          <p:cNvSpPr txBox="1"/>
          <p:nvPr/>
        </p:nvSpPr>
        <p:spPr>
          <a:xfrm flipH="1">
            <a:off x="1064720" y="3638273"/>
            <a:ext cx="1750061" cy="616857"/>
          </a:xfrm>
          <a:prstGeom prst="rect">
            <a:avLst/>
          </a:prstGeom>
        </p:spPr>
        <p:txBody>
          <a:bodyPr vert="horz" lIns="0" tIns="0" rIns="182880" bIns="0" rtlCol="0" anchor="ctr" anchorCtr="0">
            <a:noAutofit/>
          </a:bodyPr>
          <a:lstStyle>
            <a:lvl1pPr indent="0">
              <a:lnSpc>
                <a:spcPct val="90000"/>
              </a:lnSpc>
              <a:spcBef>
                <a:spcPct val="20000"/>
              </a:spcBef>
              <a:buFontTx/>
              <a:buNone/>
              <a:defRPr b="0" i="0">
                <a:cs typeface="Amazon Ember Regular" charset="0"/>
              </a:defRPr>
            </a:lvl1pPr>
            <a:lvl2pPr marL="742950" indent="-285750">
              <a:lnSpc>
                <a:spcPct val="90000"/>
              </a:lnSpc>
              <a:spcBef>
                <a:spcPct val="20000"/>
              </a:spcBef>
              <a:buFont typeface="Arial"/>
              <a:buChar char="•"/>
              <a:defRPr sz="1600" b="0" i="0">
                <a:cs typeface="Amazon Ember Regular" charset="0"/>
              </a:defRPr>
            </a:lvl2pPr>
            <a:lvl3pPr marL="1143000" indent="-228600">
              <a:lnSpc>
                <a:spcPct val="90000"/>
              </a:lnSpc>
              <a:spcBef>
                <a:spcPct val="20000"/>
              </a:spcBef>
              <a:buFont typeface="Arial"/>
              <a:buChar char="•"/>
              <a:defRPr sz="1400" b="0" i="0">
                <a:cs typeface="Amazon Ember Regular" charset="0"/>
              </a:defRPr>
            </a:lvl3pPr>
            <a:lvl4pPr marL="1600200" indent="-228600">
              <a:lnSpc>
                <a:spcPct val="90000"/>
              </a:lnSpc>
              <a:spcBef>
                <a:spcPct val="20000"/>
              </a:spcBef>
              <a:buFont typeface="Arial"/>
              <a:buChar char="–"/>
              <a:defRPr sz="1200" b="0" i="0">
                <a:cs typeface="Amazon Ember Regular" charset="0"/>
              </a:defRPr>
            </a:lvl4pPr>
            <a:lvl5pPr marL="2057400" indent="-228600">
              <a:lnSpc>
                <a:spcPct val="90000"/>
              </a:lnSpc>
              <a:spcBef>
                <a:spcPct val="20000"/>
              </a:spcBef>
              <a:buFont typeface="Arial"/>
              <a:buChar char="»"/>
              <a:defRPr sz="1200" b="0" i="0">
                <a:cs typeface="Amazon Ember Regular" charset="0"/>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pPr algn="r">
              <a:spcBef>
                <a:spcPts val="600"/>
              </a:spcBef>
            </a:pPr>
            <a:r>
              <a:rPr lang="en-US" sz="1400" dirty="0"/>
              <a:t>Train on a</a:t>
            </a:r>
            <a:br>
              <a:rPr lang="en-US" sz="1400" dirty="0"/>
            </a:br>
            <a:r>
              <a:rPr lang="en-US" sz="1400" dirty="0"/>
              <a:t>data stream</a:t>
            </a:r>
          </a:p>
        </p:txBody>
      </p:sp>
      <p:grpSp>
        <p:nvGrpSpPr>
          <p:cNvPr id="19" name="Group 18">
            <a:extLst>
              <a:ext uri="{FF2B5EF4-FFF2-40B4-BE49-F238E27FC236}">
                <a16:creationId xmlns:a16="http://schemas.microsoft.com/office/drawing/2014/main" id="{B73740D6-9365-42F8-9BA9-017D64C1E0DC}"/>
              </a:ext>
            </a:extLst>
          </p:cNvPr>
          <p:cNvGrpSpPr/>
          <p:nvPr/>
        </p:nvGrpSpPr>
        <p:grpSpPr>
          <a:xfrm>
            <a:off x="2238035" y="2263322"/>
            <a:ext cx="616857" cy="616857"/>
            <a:chOff x="2238035" y="2263321"/>
            <a:chExt cx="616857" cy="616857"/>
          </a:xfrm>
        </p:grpSpPr>
        <p:sp>
          <p:nvSpPr>
            <p:cNvPr id="255" name="Oval 254">
              <a:extLst>
                <a:ext uri="{FF2B5EF4-FFF2-40B4-BE49-F238E27FC236}">
                  <a16:creationId xmlns:a16="http://schemas.microsoft.com/office/drawing/2014/main" id="{9EE28F9B-3E28-4301-9CF4-71CFCA484275}"/>
                </a:ext>
              </a:extLst>
            </p:cNvPr>
            <p:cNvSpPr/>
            <p:nvPr/>
          </p:nvSpPr>
          <p:spPr>
            <a:xfrm flipH="1">
              <a:off x="2238035" y="2263321"/>
              <a:ext cx="616857" cy="616857"/>
            </a:xfrm>
            <a:prstGeom prst="ellipse">
              <a:avLst/>
            </a:prstGeom>
            <a:solidFill>
              <a:schemeClr val="bg2"/>
            </a:solidFill>
            <a:ln w="28575">
              <a:solidFill>
                <a:schemeClr val="accent3"/>
              </a:soli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sz="1800" dirty="0" err="1">
                <a:solidFill>
                  <a:schemeClr val="tx1"/>
                </a:solidFill>
              </a:endParaRPr>
            </a:p>
          </p:txBody>
        </p:sp>
        <p:grpSp>
          <p:nvGrpSpPr>
            <p:cNvPr id="12" name="Group 11">
              <a:extLst>
                <a:ext uri="{FF2B5EF4-FFF2-40B4-BE49-F238E27FC236}">
                  <a16:creationId xmlns:a16="http://schemas.microsoft.com/office/drawing/2014/main" id="{931488FE-9229-4154-AE3D-B2838489149F}"/>
                </a:ext>
              </a:extLst>
            </p:cNvPr>
            <p:cNvGrpSpPr/>
            <p:nvPr/>
          </p:nvGrpSpPr>
          <p:grpSpPr>
            <a:xfrm>
              <a:off x="2371719" y="2404812"/>
              <a:ext cx="349488" cy="333874"/>
              <a:chOff x="2427359" y="2423427"/>
              <a:chExt cx="460858" cy="440269"/>
            </a:xfrm>
          </p:grpSpPr>
          <p:sp>
            <p:nvSpPr>
              <p:cNvPr id="327" name="Freeform: Shape 326">
                <a:extLst>
                  <a:ext uri="{FF2B5EF4-FFF2-40B4-BE49-F238E27FC236}">
                    <a16:creationId xmlns:a16="http://schemas.microsoft.com/office/drawing/2014/main" id="{76D13D24-5BBA-4D0E-B1C8-0C33DD304FC8}"/>
                  </a:ext>
                </a:extLst>
              </p:cNvPr>
              <p:cNvSpPr/>
              <p:nvPr/>
            </p:nvSpPr>
            <p:spPr>
              <a:xfrm>
                <a:off x="2427359" y="2423427"/>
                <a:ext cx="460858" cy="293723"/>
              </a:xfrm>
              <a:custGeom>
                <a:avLst/>
                <a:gdLst>
                  <a:gd name="connsiteX0" fmla="*/ 324994 w 1371601"/>
                  <a:gd name="connsiteY0" fmla="*/ 874177 h 874176"/>
                  <a:gd name="connsiteX1" fmla="*/ 264225 w 1371601"/>
                  <a:gd name="connsiteY1" fmla="*/ 874177 h 874176"/>
                  <a:gd name="connsiteX2" fmla="*/ 12 w 1371601"/>
                  <a:gd name="connsiteY2" fmla="*/ 605013 h 874176"/>
                  <a:gd name="connsiteX3" fmla="*/ 181738 w 1371601"/>
                  <a:gd name="connsiteY3" fmla="*/ 354683 h 874176"/>
                  <a:gd name="connsiteX4" fmla="*/ 181738 w 1371601"/>
                  <a:gd name="connsiteY4" fmla="*/ 354683 h 874176"/>
                  <a:gd name="connsiteX5" fmla="*/ 536477 w 1371601"/>
                  <a:gd name="connsiteY5" fmla="*/ 0 h 874176"/>
                  <a:gd name="connsiteX6" fmla="*/ 868586 w 1371601"/>
                  <a:gd name="connsiteY6" fmla="*/ 230192 h 874176"/>
                  <a:gd name="connsiteX7" fmla="*/ 1100488 w 1371601"/>
                  <a:gd name="connsiteY7" fmla="*/ 235398 h 874176"/>
                  <a:gd name="connsiteX8" fmla="*/ 1145954 w 1371601"/>
                  <a:gd name="connsiteY8" fmla="*/ 348683 h 874176"/>
                  <a:gd name="connsiteX9" fmla="*/ 1145287 w 1371601"/>
                  <a:gd name="connsiteY9" fmla="*/ 359636 h 874176"/>
                  <a:gd name="connsiteX10" fmla="*/ 1371601 w 1371601"/>
                  <a:gd name="connsiteY10" fmla="*/ 607953 h 874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1601" h="874176">
                    <a:moveTo>
                      <a:pt x="324994" y="874177"/>
                    </a:moveTo>
                    <a:lnTo>
                      <a:pt x="264225" y="874177"/>
                    </a:lnTo>
                    <a:cubicBezTo>
                      <a:pt x="116937" y="872810"/>
                      <a:pt x="-1355" y="752301"/>
                      <a:pt x="12" y="605013"/>
                    </a:cubicBezTo>
                    <a:cubicBezTo>
                      <a:pt x="1067" y="491374"/>
                      <a:pt x="74016" y="390886"/>
                      <a:pt x="181738" y="354683"/>
                    </a:cubicBezTo>
                    <a:lnTo>
                      <a:pt x="181738" y="354683"/>
                    </a:lnTo>
                    <a:cubicBezTo>
                      <a:pt x="181754" y="158782"/>
                      <a:pt x="340575" y="-15"/>
                      <a:pt x="536477" y="0"/>
                    </a:cubicBezTo>
                    <a:cubicBezTo>
                      <a:pt x="684337" y="12"/>
                      <a:pt x="816681" y="91741"/>
                      <a:pt x="868586" y="230192"/>
                    </a:cubicBezTo>
                    <a:cubicBezTo>
                      <a:pt x="934062" y="167592"/>
                      <a:pt x="1037888" y="169923"/>
                      <a:pt x="1100488" y="235398"/>
                    </a:cubicBezTo>
                    <a:cubicBezTo>
                      <a:pt x="1129654" y="265904"/>
                      <a:pt x="1145938" y="306478"/>
                      <a:pt x="1145954" y="348683"/>
                    </a:cubicBezTo>
                    <a:cubicBezTo>
                      <a:pt x="1145954" y="352397"/>
                      <a:pt x="1145954" y="356017"/>
                      <a:pt x="1145287" y="359636"/>
                    </a:cubicBezTo>
                    <a:cubicBezTo>
                      <a:pt x="1273512" y="371585"/>
                      <a:pt x="1371567" y="479173"/>
                      <a:pt x="1371601" y="607953"/>
                    </a:cubicBezTo>
                  </a:path>
                </a:pathLst>
              </a:custGeom>
              <a:noFill/>
              <a:ln w="9525" cap="flat">
                <a:solidFill>
                  <a:schemeClr val="tx2"/>
                </a:solidFill>
                <a:prstDash val="solid"/>
                <a:round/>
              </a:ln>
            </p:spPr>
            <p:txBody>
              <a:bodyPr rtlCol="0" anchor="ctr"/>
              <a:lstStyle/>
              <a:p>
                <a:endParaRPr lang="en-US" sz="1800" dirty="0"/>
              </a:p>
            </p:txBody>
          </p:sp>
          <p:sp>
            <p:nvSpPr>
              <p:cNvPr id="328" name="Freeform: Shape 327">
                <a:extLst>
                  <a:ext uri="{FF2B5EF4-FFF2-40B4-BE49-F238E27FC236}">
                    <a16:creationId xmlns:a16="http://schemas.microsoft.com/office/drawing/2014/main" id="{16E39CA1-7787-4288-8675-AA6402DA2722}"/>
                  </a:ext>
                </a:extLst>
              </p:cNvPr>
              <p:cNvSpPr/>
              <p:nvPr/>
            </p:nvSpPr>
            <p:spPr>
              <a:xfrm>
                <a:off x="2849748" y="2627699"/>
                <a:ext cx="38405" cy="69064"/>
              </a:xfrm>
              <a:custGeom>
                <a:avLst/>
                <a:gdLst>
                  <a:gd name="connsiteX0" fmla="*/ 0 w 114300"/>
                  <a:gd name="connsiteY0" fmla="*/ 205550 h 205549"/>
                  <a:gd name="connsiteX1" fmla="*/ 114300 w 114300"/>
                  <a:gd name="connsiteY1" fmla="*/ 0 h 205549"/>
                </a:gdLst>
                <a:ahLst/>
                <a:cxnLst>
                  <a:cxn ang="0">
                    <a:pos x="connsiteX0" y="connsiteY0"/>
                  </a:cxn>
                  <a:cxn ang="0">
                    <a:pos x="connsiteX1" y="connsiteY1"/>
                  </a:cxn>
                </a:cxnLst>
                <a:rect l="l" t="t" r="r" b="b"/>
                <a:pathLst>
                  <a:path w="114300" h="205549">
                    <a:moveTo>
                      <a:pt x="0" y="205550"/>
                    </a:moveTo>
                    <a:cubicBezTo>
                      <a:pt x="71094" y="161421"/>
                      <a:pt x="114326" y="83677"/>
                      <a:pt x="114300" y="0"/>
                    </a:cubicBezTo>
                  </a:path>
                </a:pathLst>
              </a:custGeom>
              <a:noFill/>
              <a:ln w="9525" cap="flat">
                <a:solidFill>
                  <a:schemeClr val="tx2"/>
                </a:solidFill>
                <a:prstDash val="solid"/>
                <a:round/>
              </a:ln>
            </p:spPr>
            <p:txBody>
              <a:bodyPr rtlCol="0" anchor="ctr"/>
              <a:lstStyle/>
              <a:p>
                <a:endParaRPr lang="en-US" sz="1800" dirty="0"/>
              </a:p>
            </p:txBody>
          </p:sp>
          <p:sp>
            <p:nvSpPr>
              <p:cNvPr id="329" name="Freeform: Shape 328">
                <a:extLst>
                  <a:ext uri="{FF2B5EF4-FFF2-40B4-BE49-F238E27FC236}">
                    <a16:creationId xmlns:a16="http://schemas.microsoft.com/office/drawing/2014/main" id="{03AA6B7D-FEFB-4BE5-87BC-446DEA90C264}"/>
                  </a:ext>
                </a:extLst>
              </p:cNvPr>
              <p:cNvSpPr/>
              <p:nvPr/>
            </p:nvSpPr>
            <p:spPr>
              <a:xfrm>
                <a:off x="2695777" y="2643733"/>
                <a:ext cx="3200" cy="219963"/>
              </a:xfrm>
              <a:custGeom>
                <a:avLst/>
                <a:gdLst>
                  <a:gd name="connsiteX0" fmla="*/ 0 w 9525"/>
                  <a:gd name="connsiteY0" fmla="*/ 0 h 654653"/>
                  <a:gd name="connsiteX1" fmla="*/ 0 w 9525"/>
                  <a:gd name="connsiteY1" fmla="*/ 654653 h 654653"/>
                </a:gdLst>
                <a:ahLst/>
                <a:cxnLst>
                  <a:cxn ang="0">
                    <a:pos x="connsiteX0" y="connsiteY0"/>
                  </a:cxn>
                  <a:cxn ang="0">
                    <a:pos x="connsiteX1" y="connsiteY1"/>
                  </a:cxn>
                </a:cxnLst>
                <a:rect l="l" t="t" r="r" b="b"/>
                <a:pathLst>
                  <a:path w="9525" h="654653">
                    <a:moveTo>
                      <a:pt x="0" y="0"/>
                    </a:moveTo>
                    <a:lnTo>
                      <a:pt x="0" y="654653"/>
                    </a:lnTo>
                  </a:path>
                </a:pathLst>
              </a:custGeom>
              <a:ln w="9525" cap="flat">
                <a:solidFill>
                  <a:schemeClr val="accent1"/>
                </a:solidFill>
                <a:prstDash val="solid"/>
                <a:round/>
              </a:ln>
            </p:spPr>
            <p:txBody>
              <a:bodyPr rtlCol="0" anchor="ctr"/>
              <a:lstStyle/>
              <a:p>
                <a:endParaRPr lang="en-US" sz="1800" dirty="0"/>
              </a:p>
            </p:txBody>
          </p:sp>
          <p:sp>
            <p:nvSpPr>
              <p:cNvPr id="330" name="Freeform: Shape 329">
                <a:extLst>
                  <a:ext uri="{FF2B5EF4-FFF2-40B4-BE49-F238E27FC236}">
                    <a16:creationId xmlns:a16="http://schemas.microsoft.com/office/drawing/2014/main" id="{F3223D7D-4624-4C93-A645-E587E9A4CFDB}"/>
                  </a:ext>
                </a:extLst>
              </p:cNvPr>
              <p:cNvSpPr/>
              <p:nvPr/>
            </p:nvSpPr>
            <p:spPr>
              <a:xfrm>
                <a:off x="2622264" y="2718206"/>
                <a:ext cx="31908" cy="145490"/>
              </a:xfrm>
              <a:custGeom>
                <a:avLst/>
                <a:gdLst>
                  <a:gd name="connsiteX0" fmla="*/ 0 w 94964"/>
                  <a:gd name="connsiteY0" fmla="*/ 0 h 433006"/>
                  <a:gd name="connsiteX1" fmla="*/ 94964 w 94964"/>
                  <a:gd name="connsiteY1" fmla="*/ 0 h 433006"/>
                  <a:gd name="connsiteX2" fmla="*/ 94964 w 94964"/>
                  <a:gd name="connsiteY2" fmla="*/ 433006 h 433006"/>
                </a:gdLst>
                <a:ahLst/>
                <a:cxnLst>
                  <a:cxn ang="0">
                    <a:pos x="connsiteX0" y="connsiteY0"/>
                  </a:cxn>
                  <a:cxn ang="0">
                    <a:pos x="connsiteX1" y="connsiteY1"/>
                  </a:cxn>
                  <a:cxn ang="0">
                    <a:pos x="connsiteX2" y="connsiteY2"/>
                  </a:cxn>
                </a:cxnLst>
                <a:rect l="l" t="t" r="r" b="b"/>
                <a:pathLst>
                  <a:path w="94964" h="433006">
                    <a:moveTo>
                      <a:pt x="0" y="0"/>
                    </a:moveTo>
                    <a:lnTo>
                      <a:pt x="94964" y="0"/>
                    </a:lnTo>
                    <a:lnTo>
                      <a:pt x="94964" y="433006"/>
                    </a:lnTo>
                  </a:path>
                </a:pathLst>
              </a:custGeom>
              <a:noFill/>
              <a:ln w="9525" cap="flat">
                <a:solidFill>
                  <a:schemeClr val="accent1"/>
                </a:solidFill>
                <a:prstDash val="solid"/>
                <a:round/>
              </a:ln>
            </p:spPr>
            <p:txBody>
              <a:bodyPr rtlCol="0" anchor="ctr"/>
              <a:lstStyle/>
              <a:p>
                <a:endParaRPr lang="en-US" sz="1800" dirty="0"/>
              </a:p>
            </p:txBody>
          </p:sp>
          <p:sp>
            <p:nvSpPr>
              <p:cNvPr id="331" name="Freeform: Shape 330">
                <a:extLst>
                  <a:ext uri="{FF2B5EF4-FFF2-40B4-BE49-F238E27FC236}">
                    <a16:creationId xmlns:a16="http://schemas.microsoft.com/office/drawing/2014/main" id="{36652852-2C07-4E77-8E63-D715A7C2CD8B}"/>
                  </a:ext>
                </a:extLst>
              </p:cNvPr>
              <p:cNvSpPr/>
              <p:nvPr/>
            </p:nvSpPr>
            <p:spPr>
              <a:xfrm>
                <a:off x="2737062" y="2718206"/>
                <a:ext cx="31908" cy="145490"/>
              </a:xfrm>
              <a:custGeom>
                <a:avLst/>
                <a:gdLst>
                  <a:gd name="connsiteX0" fmla="*/ 94964 w 94964"/>
                  <a:gd name="connsiteY0" fmla="*/ 0 h 433006"/>
                  <a:gd name="connsiteX1" fmla="*/ 0 w 94964"/>
                  <a:gd name="connsiteY1" fmla="*/ 0 h 433006"/>
                  <a:gd name="connsiteX2" fmla="*/ 0 w 94964"/>
                  <a:gd name="connsiteY2" fmla="*/ 433006 h 433006"/>
                </a:gdLst>
                <a:ahLst/>
                <a:cxnLst>
                  <a:cxn ang="0">
                    <a:pos x="connsiteX0" y="connsiteY0"/>
                  </a:cxn>
                  <a:cxn ang="0">
                    <a:pos x="connsiteX1" y="connsiteY1"/>
                  </a:cxn>
                  <a:cxn ang="0">
                    <a:pos x="connsiteX2" y="connsiteY2"/>
                  </a:cxn>
                </a:cxnLst>
                <a:rect l="l" t="t" r="r" b="b"/>
                <a:pathLst>
                  <a:path w="94964" h="433006">
                    <a:moveTo>
                      <a:pt x="94964" y="0"/>
                    </a:moveTo>
                    <a:lnTo>
                      <a:pt x="0" y="0"/>
                    </a:lnTo>
                    <a:lnTo>
                      <a:pt x="0" y="433006"/>
                    </a:lnTo>
                  </a:path>
                </a:pathLst>
              </a:custGeom>
              <a:noFill/>
              <a:ln w="9525" cap="flat">
                <a:solidFill>
                  <a:schemeClr val="accent1"/>
                </a:solidFill>
                <a:prstDash val="solid"/>
                <a:round/>
              </a:ln>
            </p:spPr>
            <p:txBody>
              <a:bodyPr rtlCol="0" anchor="ctr"/>
              <a:lstStyle/>
              <a:p>
                <a:endParaRPr lang="en-US" sz="1800" dirty="0"/>
              </a:p>
            </p:txBody>
          </p:sp>
          <p:sp>
            <p:nvSpPr>
              <p:cNvPr id="332" name="Freeform: Shape 331">
                <a:extLst>
                  <a:ext uri="{FF2B5EF4-FFF2-40B4-BE49-F238E27FC236}">
                    <a16:creationId xmlns:a16="http://schemas.microsoft.com/office/drawing/2014/main" id="{BDD46968-F55D-4E06-8DB7-1923E89F0115}"/>
                  </a:ext>
                </a:extLst>
              </p:cNvPr>
              <p:cNvSpPr/>
              <p:nvPr/>
            </p:nvSpPr>
            <p:spPr>
              <a:xfrm>
                <a:off x="2665597" y="2583693"/>
                <a:ext cx="60039" cy="60039"/>
              </a:xfrm>
              <a:custGeom>
                <a:avLst/>
                <a:gdLst>
                  <a:gd name="connsiteX0" fmla="*/ 178689 w 178688"/>
                  <a:gd name="connsiteY0" fmla="*/ 89345 h 178688"/>
                  <a:gd name="connsiteX1" fmla="*/ 89345 w 178688"/>
                  <a:gd name="connsiteY1" fmla="*/ 178689 h 178688"/>
                  <a:gd name="connsiteX2" fmla="*/ 0 w 178688"/>
                  <a:gd name="connsiteY2" fmla="*/ 89345 h 178688"/>
                  <a:gd name="connsiteX3" fmla="*/ 89345 w 178688"/>
                  <a:gd name="connsiteY3" fmla="*/ 0 h 178688"/>
                  <a:gd name="connsiteX4" fmla="*/ 178689 w 178688"/>
                  <a:gd name="connsiteY4" fmla="*/ 89345 h 1786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688" h="178688">
                    <a:moveTo>
                      <a:pt x="178689" y="89345"/>
                    </a:moveTo>
                    <a:cubicBezTo>
                      <a:pt x="178689" y="138688"/>
                      <a:pt x="138688" y="178689"/>
                      <a:pt x="89345" y="178689"/>
                    </a:cubicBezTo>
                    <a:cubicBezTo>
                      <a:pt x="40001" y="178689"/>
                      <a:pt x="0" y="138688"/>
                      <a:pt x="0" y="89345"/>
                    </a:cubicBezTo>
                    <a:cubicBezTo>
                      <a:pt x="0" y="40001"/>
                      <a:pt x="40001" y="0"/>
                      <a:pt x="89345" y="0"/>
                    </a:cubicBezTo>
                    <a:cubicBezTo>
                      <a:pt x="138688" y="0"/>
                      <a:pt x="178689" y="40001"/>
                      <a:pt x="178689" y="89345"/>
                    </a:cubicBezTo>
                    <a:close/>
                  </a:path>
                </a:pathLst>
              </a:custGeom>
              <a:noFill/>
              <a:ln w="9525" cap="flat">
                <a:solidFill>
                  <a:schemeClr val="accent1"/>
                </a:solidFill>
                <a:prstDash val="solid"/>
                <a:round/>
              </a:ln>
            </p:spPr>
            <p:txBody>
              <a:bodyPr rtlCol="0" anchor="ctr"/>
              <a:lstStyle/>
              <a:p>
                <a:endParaRPr lang="en-US" sz="1800" dirty="0"/>
              </a:p>
            </p:txBody>
          </p:sp>
          <p:sp>
            <p:nvSpPr>
              <p:cNvPr id="333" name="Freeform: Shape 332">
                <a:extLst>
                  <a:ext uri="{FF2B5EF4-FFF2-40B4-BE49-F238E27FC236}">
                    <a16:creationId xmlns:a16="http://schemas.microsoft.com/office/drawing/2014/main" id="{0B9C8E1D-A4AB-4135-B3DA-D6FA3FD2AD6C}"/>
                  </a:ext>
                </a:extLst>
              </p:cNvPr>
              <p:cNvSpPr/>
              <p:nvPr/>
            </p:nvSpPr>
            <p:spPr>
              <a:xfrm>
                <a:off x="2562224" y="2688186"/>
                <a:ext cx="60039" cy="60040"/>
              </a:xfrm>
              <a:custGeom>
                <a:avLst/>
                <a:gdLst>
                  <a:gd name="connsiteX0" fmla="*/ 178689 w 178688"/>
                  <a:gd name="connsiteY0" fmla="*/ 89345 h 178689"/>
                  <a:gd name="connsiteX1" fmla="*/ 89345 w 178688"/>
                  <a:gd name="connsiteY1" fmla="*/ 178689 h 178689"/>
                  <a:gd name="connsiteX2" fmla="*/ 0 w 178688"/>
                  <a:gd name="connsiteY2" fmla="*/ 89345 h 178689"/>
                  <a:gd name="connsiteX3" fmla="*/ 89345 w 178688"/>
                  <a:gd name="connsiteY3" fmla="*/ 0 h 178689"/>
                  <a:gd name="connsiteX4" fmla="*/ 178689 w 178688"/>
                  <a:gd name="connsiteY4" fmla="*/ 89345 h 1786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688" h="178689">
                    <a:moveTo>
                      <a:pt x="178689" y="89345"/>
                    </a:moveTo>
                    <a:cubicBezTo>
                      <a:pt x="178689" y="138688"/>
                      <a:pt x="138688" y="178689"/>
                      <a:pt x="89345" y="178689"/>
                    </a:cubicBezTo>
                    <a:cubicBezTo>
                      <a:pt x="40001" y="178689"/>
                      <a:pt x="0" y="138688"/>
                      <a:pt x="0" y="89345"/>
                    </a:cubicBezTo>
                    <a:cubicBezTo>
                      <a:pt x="0" y="40001"/>
                      <a:pt x="40001" y="0"/>
                      <a:pt x="89345" y="0"/>
                    </a:cubicBezTo>
                    <a:cubicBezTo>
                      <a:pt x="138688" y="0"/>
                      <a:pt x="178689" y="40001"/>
                      <a:pt x="178689" y="89345"/>
                    </a:cubicBezTo>
                    <a:close/>
                  </a:path>
                </a:pathLst>
              </a:custGeom>
              <a:noFill/>
              <a:ln w="9525" cap="flat">
                <a:solidFill>
                  <a:schemeClr val="accent1"/>
                </a:solidFill>
                <a:prstDash val="solid"/>
                <a:round/>
              </a:ln>
            </p:spPr>
            <p:txBody>
              <a:bodyPr rtlCol="0" anchor="ctr"/>
              <a:lstStyle/>
              <a:p>
                <a:endParaRPr lang="en-US" sz="1800" dirty="0"/>
              </a:p>
            </p:txBody>
          </p:sp>
          <p:sp>
            <p:nvSpPr>
              <p:cNvPr id="334" name="Freeform: Shape 333">
                <a:extLst>
                  <a:ext uri="{FF2B5EF4-FFF2-40B4-BE49-F238E27FC236}">
                    <a16:creationId xmlns:a16="http://schemas.microsoft.com/office/drawing/2014/main" id="{6AF53335-9FB0-4352-BD27-962496FC7B3F}"/>
                  </a:ext>
                </a:extLst>
              </p:cNvPr>
              <p:cNvSpPr/>
              <p:nvPr/>
            </p:nvSpPr>
            <p:spPr>
              <a:xfrm>
                <a:off x="2768970" y="2688186"/>
                <a:ext cx="60039" cy="60040"/>
              </a:xfrm>
              <a:custGeom>
                <a:avLst/>
                <a:gdLst>
                  <a:gd name="connsiteX0" fmla="*/ 178689 w 178688"/>
                  <a:gd name="connsiteY0" fmla="*/ 89345 h 178689"/>
                  <a:gd name="connsiteX1" fmla="*/ 89344 w 178688"/>
                  <a:gd name="connsiteY1" fmla="*/ 178689 h 178689"/>
                  <a:gd name="connsiteX2" fmla="*/ 0 w 178688"/>
                  <a:gd name="connsiteY2" fmla="*/ 89345 h 178689"/>
                  <a:gd name="connsiteX3" fmla="*/ 89344 w 178688"/>
                  <a:gd name="connsiteY3" fmla="*/ 0 h 178689"/>
                  <a:gd name="connsiteX4" fmla="*/ 178689 w 178688"/>
                  <a:gd name="connsiteY4" fmla="*/ 89345 h 1786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688" h="178689">
                    <a:moveTo>
                      <a:pt x="178689" y="89345"/>
                    </a:moveTo>
                    <a:cubicBezTo>
                      <a:pt x="178689" y="138688"/>
                      <a:pt x="138688" y="178689"/>
                      <a:pt x="89344" y="178689"/>
                    </a:cubicBezTo>
                    <a:cubicBezTo>
                      <a:pt x="40001" y="178689"/>
                      <a:pt x="0" y="138688"/>
                      <a:pt x="0" y="89345"/>
                    </a:cubicBezTo>
                    <a:cubicBezTo>
                      <a:pt x="0" y="40001"/>
                      <a:pt x="40001" y="0"/>
                      <a:pt x="89344" y="0"/>
                    </a:cubicBezTo>
                    <a:cubicBezTo>
                      <a:pt x="138688" y="0"/>
                      <a:pt x="178689" y="40001"/>
                      <a:pt x="178689" y="89345"/>
                    </a:cubicBezTo>
                    <a:close/>
                  </a:path>
                </a:pathLst>
              </a:custGeom>
              <a:noFill/>
              <a:ln w="9525" cap="flat">
                <a:solidFill>
                  <a:schemeClr val="accent1"/>
                </a:solidFill>
                <a:prstDash val="solid"/>
                <a:round/>
              </a:ln>
            </p:spPr>
            <p:txBody>
              <a:bodyPr rtlCol="0" anchor="ctr"/>
              <a:lstStyle/>
              <a:p>
                <a:endParaRPr lang="en-US" sz="1800" dirty="0"/>
              </a:p>
            </p:txBody>
          </p:sp>
          <p:sp>
            <p:nvSpPr>
              <p:cNvPr id="335" name="Freeform: Shape 334">
                <a:extLst>
                  <a:ext uri="{FF2B5EF4-FFF2-40B4-BE49-F238E27FC236}">
                    <a16:creationId xmlns:a16="http://schemas.microsoft.com/office/drawing/2014/main" id="{CAB524A5-730B-4703-A702-586C2247790D}"/>
                  </a:ext>
                </a:extLst>
              </p:cNvPr>
              <p:cNvSpPr/>
              <p:nvPr/>
            </p:nvSpPr>
            <p:spPr>
              <a:xfrm>
                <a:off x="2596564" y="2619090"/>
                <a:ext cx="198073" cy="202557"/>
              </a:xfrm>
              <a:custGeom>
                <a:avLst/>
                <a:gdLst>
                  <a:gd name="connsiteX0" fmla="*/ 589502 w 589502"/>
                  <a:gd name="connsiteY0" fmla="*/ 383286 h 602848"/>
                  <a:gd name="connsiteX1" fmla="*/ 206576 w 589502"/>
                  <a:gd name="connsiteY1" fmla="*/ 589862 h 602848"/>
                  <a:gd name="connsiteX2" fmla="*/ 0 w 589502"/>
                  <a:gd name="connsiteY2" fmla="*/ 383286 h 602848"/>
                  <a:gd name="connsiteX3" fmla="*/ 382524 w 589502"/>
                  <a:gd name="connsiteY3" fmla="*/ 95 h 602848"/>
                  <a:gd name="connsiteX4" fmla="*/ 589502 w 589502"/>
                  <a:gd name="connsiteY4" fmla="*/ 206121 h 602848"/>
                  <a:gd name="connsiteX5" fmla="*/ 95 w 589502"/>
                  <a:gd name="connsiteY5" fmla="*/ 206121 h 602848"/>
                  <a:gd name="connsiteX6" fmla="*/ 205454 w 589502"/>
                  <a:gd name="connsiteY6" fmla="*/ 0 h 602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9502" h="602848">
                    <a:moveTo>
                      <a:pt x="589502" y="383286"/>
                    </a:moveTo>
                    <a:cubicBezTo>
                      <a:pt x="540804" y="546073"/>
                      <a:pt x="369362" y="638560"/>
                      <a:pt x="206576" y="589862"/>
                    </a:cubicBezTo>
                    <a:cubicBezTo>
                      <a:pt x="107331" y="560172"/>
                      <a:pt x="29689" y="482531"/>
                      <a:pt x="0" y="383286"/>
                    </a:cubicBezTo>
                    <a:moveTo>
                      <a:pt x="382524" y="95"/>
                    </a:moveTo>
                    <a:cubicBezTo>
                      <a:pt x="481665" y="29776"/>
                      <a:pt x="559364" y="107118"/>
                      <a:pt x="589502" y="206121"/>
                    </a:cubicBezTo>
                    <a:moveTo>
                      <a:pt x="95" y="206121"/>
                    </a:moveTo>
                    <a:cubicBezTo>
                      <a:pt x="29892" y="107467"/>
                      <a:pt x="106911" y="30162"/>
                      <a:pt x="205454" y="0"/>
                    </a:cubicBezTo>
                  </a:path>
                </a:pathLst>
              </a:custGeom>
              <a:noFill/>
              <a:ln w="9525" cap="flat">
                <a:solidFill>
                  <a:schemeClr val="accent1"/>
                </a:solidFill>
                <a:prstDash val="solid"/>
                <a:round/>
              </a:ln>
            </p:spPr>
            <p:txBody>
              <a:bodyPr rtlCol="0" anchor="ctr"/>
              <a:lstStyle/>
              <a:p>
                <a:endParaRPr lang="en-US" sz="1800" dirty="0"/>
              </a:p>
            </p:txBody>
          </p:sp>
        </p:grpSp>
      </p:grpSp>
      <p:grpSp>
        <p:nvGrpSpPr>
          <p:cNvPr id="18" name="Group 17">
            <a:extLst>
              <a:ext uri="{FF2B5EF4-FFF2-40B4-BE49-F238E27FC236}">
                <a16:creationId xmlns:a16="http://schemas.microsoft.com/office/drawing/2014/main" id="{63CB5B03-305E-42D0-87C5-87BEFC80B7F7}"/>
              </a:ext>
            </a:extLst>
          </p:cNvPr>
          <p:cNvGrpSpPr/>
          <p:nvPr/>
        </p:nvGrpSpPr>
        <p:grpSpPr>
          <a:xfrm>
            <a:off x="2807395" y="3638273"/>
            <a:ext cx="616857" cy="616857"/>
            <a:chOff x="2807394" y="3638272"/>
            <a:chExt cx="616857" cy="616857"/>
          </a:xfrm>
        </p:grpSpPr>
        <p:sp>
          <p:nvSpPr>
            <p:cNvPr id="263" name="Oval 262">
              <a:extLst>
                <a:ext uri="{FF2B5EF4-FFF2-40B4-BE49-F238E27FC236}">
                  <a16:creationId xmlns:a16="http://schemas.microsoft.com/office/drawing/2014/main" id="{74363E53-8F8C-47EE-9279-1B9D005A5398}"/>
                </a:ext>
              </a:extLst>
            </p:cNvPr>
            <p:cNvSpPr/>
            <p:nvPr/>
          </p:nvSpPr>
          <p:spPr>
            <a:xfrm flipH="1">
              <a:off x="2807394" y="3638272"/>
              <a:ext cx="616857" cy="616857"/>
            </a:xfrm>
            <a:prstGeom prst="ellipse">
              <a:avLst/>
            </a:prstGeom>
            <a:solidFill>
              <a:schemeClr val="bg2"/>
            </a:solidFill>
            <a:ln w="28575">
              <a:gradFill>
                <a:gsLst>
                  <a:gs pos="0">
                    <a:srgbClr val="E06B67"/>
                  </a:gs>
                  <a:gs pos="100000">
                    <a:schemeClr val="accent3"/>
                  </a:gs>
                </a:gsLst>
                <a:lin ang="0" scaled="0"/>
              </a:gra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sz="1800" dirty="0" err="1">
                <a:solidFill>
                  <a:schemeClr val="tx1"/>
                </a:solidFill>
              </a:endParaRPr>
            </a:p>
          </p:txBody>
        </p:sp>
        <p:grpSp>
          <p:nvGrpSpPr>
            <p:cNvPr id="13" name="Group 12">
              <a:extLst>
                <a:ext uri="{FF2B5EF4-FFF2-40B4-BE49-F238E27FC236}">
                  <a16:creationId xmlns:a16="http://schemas.microsoft.com/office/drawing/2014/main" id="{8667398F-7557-4A2A-9498-B4CECC749C51}"/>
                </a:ext>
              </a:extLst>
            </p:cNvPr>
            <p:cNvGrpSpPr/>
            <p:nvPr/>
          </p:nvGrpSpPr>
          <p:grpSpPr>
            <a:xfrm>
              <a:off x="2885035" y="3835371"/>
              <a:ext cx="413948" cy="222658"/>
              <a:chOff x="2658493" y="3583907"/>
              <a:chExt cx="545860" cy="293612"/>
            </a:xfrm>
          </p:grpSpPr>
          <p:sp>
            <p:nvSpPr>
              <p:cNvPr id="337" name="Freeform: Shape 336">
                <a:extLst>
                  <a:ext uri="{FF2B5EF4-FFF2-40B4-BE49-F238E27FC236}">
                    <a16:creationId xmlns:a16="http://schemas.microsoft.com/office/drawing/2014/main" id="{DB0349E8-C0E6-4CE2-B2DE-106015E824C9}"/>
                  </a:ext>
                </a:extLst>
              </p:cNvPr>
              <p:cNvSpPr/>
              <p:nvPr/>
            </p:nvSpPr>
            <p:spPr>
              <a:xfrm>
                <a:off x="2750600" y="3583907"/>
                <a:ext cx="453753" cy="293612"/>
              </a:xfrm>
              <a:custGeom>
                <a:avLst/>
                <a:gdLst>
                  <a:gd name="connsiteX0" fmla="*/ 185452 w 1350454"/>
                  <a:gd name="connsiteY0" fmla="*/ 387402 h 873844"/>
                  <a:gd name="connsiteX1" fmla="*/ 182880 w 1350454"/>
                  <a:gd name="connsiteY1" fmla="*/ 344730 h 873844"/>
                  <a:gd name="connsiteX2" fmla="*/ 385667 w 1350454"/>
                  <a:gd name="connsiteY2" fmla="*/ 29548 h 873844"/>
                  <a:gd name="connsiteX3" fmla="*/ 771144 w 1350454"/>
                  <a:gd name="connsiteY3" fmla="*/ 106320 h 873844"/>
                  <a:gd name="connsiteX4" fmla="*/ 865727 w 1350454"/>
                  <a:gd name="connsiteY4" fmla="*/ 261387 h 873844"/>
                  <a:gd name="connsiteX5" fmla="*/ 865727 w 1350454"/>
                  <a:gd name="connsiteY5" fmla="*/ 261387 h 873844"/>
                  <a:gd name="connsiteX6" fmla="*/ 1131379 w 1350454"/>
                  <a:gd name="connsiteY6" fmla="*/ 380259 h 873844"/>
                  <a:gd name="connsiteX7" fmla="*/ 1131379 w 1350454"/>
                  <a:gd name="connsiteY7" fmla="*/ 383021 h 873844"/>
                  <a:gd name="connsiteX8" fmla="*/ 1350454 w 1350454"/>
                  <a:gd name="connsiteY8" fmla="*/ 628385 h 873844"/>
                  <a:gd name="connsiteX9" fmla="*/ 1124998 w 1350454"/>
                  <a:gd name="connsiteY9" fmla="*/ 873844 h 873844"/>
                  <a:gd name="connsiteX10" fmla="*/ 249460 w 1350454"/>
                  <a:gd name="connsiteY10" fmla="*/ 872892 h 873844"/>
                  <a:gd name="connsiteX11" fmla="*/ 667 w 1350454"/>
                  <a:gd name="connsiteY11" fmla="*/ 646292 h 873844"/>
                  <a:gd name="connsiteX12" fmla="*/ 0 w 1350454"/>
                  <a:gd name="connsiteY12" fmla="*/ 626289 h 873844"/>
                  <a:gd name="connsiteX13" fmla="*/ 185547 w 1350454"/>
                  <a:gd name="connsiteY13" fmla="*/ 387307 h 873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50454" h="873844">
                    <a:moveTo>
                      <a:pt x="185452" y="387402"/>
                    </a:moveTo>
                    <a:cubicBezTo>
                      <a:pt x="183724" y="373244"/>
                      <a:pt x="182865" y="358994"/>
                      <a:pt x="182880" y="344730"/>
                    </a:cubicBezTo>
                    <a:cubicBezTo>
                      <a:pt x="182880" y="221763"/>
                      <a:pt x="266414" y="80126"/>
                      <a:pt x="385667" y="29548"/>
                    </a:cubicBezTo>
                    <a:cubicBezTo>
                      <a:pt x="539020" y="-35317"/>
                      <a:pt x="679037" y="13927"/>
                      <a:pt x="771144" y="106320"/>
                    </a:cubicBezTo>
                    <a:cubicBezTo>
                      <a:pt x="813760" y="150371"/>
                      <a:pt x="846065" y="203334"/>
                      <a:pt x="865727" y="261387"/>
                    </a:cubicBezTo>
                    <a:lnTo>
                      <a:pt x="865727" y="261387"/>
                    </a:lnTo>
                    <a:cubicBezTo>
                      <a:pt x="943832" y="155754"/>
                      <a:pt x="1118426" y="188901"/>
                      <a:pt x="1131379" y="380259"/>
                    </a:cubicBezTo>
                    <a:lnTo>
                      <a:pt x="1131379" y="383021"/>
                    </a:lnTo>
                    <a:cubicBezTo>
                      <a:pt x="1210723" y="396642"/>
                      <a:pt x="1350454" y="452744"/>
                      <a:pt x="1350454" y="628385"/>
                    </a:cubicBezTo>
                    <a:cubicBezTo>
                      <a:pt x="1350454" y="855461"/>
                      <a:pt x="1124998" y="873844"/>
                      <a:pt x="1124998" y="873844"/>
                    </a:cubicBezTo>
                    <a:lnTo>
                      <a:pt x="249460" y="872892"/>
                    </a:lnTo>
                    <a:cubicBezTo>
                      <a:pt x="120491" y="872892"/>
                      <a:pt x="8668" y="774975"/>
                      <a:pt x="667" y="646292"/>
                    </a:cubicBezTo>
                    <a:cubicBezTo>
                      <a:pt x="667" y="639815"/>
                      <a:pt x="0" y="633147"/>
                      <a:pt x="0" y="626289"/>
                    </a:cubicBezTo>
                    <a:cubicBezTo>
                      <a:pt x="0" y="476175"/>
                      <a:pt x="98298" y="409691"/>
                      <a:pt x="185547" y="387307"/>
                    </a:cubicBezTo>
                    <a:close/>
                  </a:path>
                </a:pathLst>
              </a:custGeom>
              <a:noFill/>
              <a:ln w="9525" cap="flat">
                <a:solidFill>
                  <a:srgbClr val="F1F2F2"/>
                </a:solidFill>
                <a:prstDash val="solid"/>
                <a:round/>
              </a:ln>
            </p:spPr>
            <p:txBody>
              <a:bodyPr rtlCol="0" anchor="ctr"/>
              <a:lstStyle/>
              <a:p>
                <a:endParaRPr lang="en-US" sz="1800" dirty="0"/>
              </a:p>
            </p:txBody>
          </p:sp>
          <p:sp>
            <p:nvSpPr>
              <p:cNvPr id="338" name="Freeform: Shape 337">
                <a:extLst>
                  <a:ext uri="{FF2B5EF4-FFF2-40B4-BE49-F238E27FC236}">
                    <a16:creationId xmlns:a16="http://schemas.microsoft.com/office/drawing/2014/main" id="{F6B08894-EF7F-401D-BBE5-85D058410F3A}"/>
                  </a:ext>
                </a:extLst>
              </p:cNvPr>
              <p:cNvSpPr/>
              <p:nvPr/>
            </p:nvSpPr>
            <p:spPr>
              <a:xfrm>
                <a:off x="2799310" y="3792740"/>
                <a:ext cx="149779" cy="3200"/>
              </a:xfrm>
              <a:custGeom>
                <a:avLst/>
                <a:gdLst>
                  <a:gd name="connsiteX0" fmla="*/ 0 w 445770"/>
                  <a:gd name="connsiteY0" fmla="*/ 0 h 9525"/>
                  <a:gd name="connsiteX1" fmla="*/ 445770 w 445770"/>
                  <a:gd name="connsiteY1" fmla="*/ 0 h 9525"/>
                </a:gdLst>
                <a:ahLst/>
                <a:cxnLst>
                  <a:cxn ang="0">
                    <a:pos x="connsiteX0" y="connsiteY0"/>
                  </a:cxn>
                  <a:cxn ang="0">
                    <a:pos x="connsiteX1" y="connsiteY1"/>
                  </a:cxn>
                </a:cxnLst>
                <a:rect l="l" t="t" r="r" b="b"/>
                <a:pathLst>
                  <a:path w="445770" h="9525">
                    <a:moveTo>
                      <a:pt x="0" y="0"/>
                    </a:moveTo>
                    <a:lnTo>
                      <a:pt x="445770" y="0"/>
                    </a:lnTo>
                  </a:path>
                </a:pathLst>
              </a:custGeom>
              <a:ln w="9525" cap="flat">
                <a:solidFill>
                  <a:srgbClr val="F1F2F2"/>
                </a:solidFill>
                <a:prstDash val="solid"/>
                <a:round/>
              </a:ln>
            </p:spPr>
            <p:txBody>
              <a:bodyPr rtlCol="0" anchor="ctr"/>
              <a:lstStyle/>
              <a:p>
                <a:endParaRPr lang="en-US" sz="1800" dirty="0"/>
              </a:p>
            </p:txBody>
          </p:sp>
          <p:sp>
            <p:nvSpPr>
              <p:cNvPr id="339" name="Freeform: Shape 338">
                <a:extLst>
                  <a:ext uri="{FF2B5EF4-FFF2-40B4-BE49-F238E27FC236}">
                    <a16:creationId xmlns:a16="http://schemas.microsoft.com/office/drawing/2014/main" id="{C1F422C6-9709-4367-A03E-0CBE201B161D}"/>
                  </a:ext>
                </a:extLst>
              </p:cNvPr>
              <p:cNvSpPr/>
              <p:nvPr/>
            </p:nvSpPr>
            <p:spPr>
              <a:xfrm>
                <a:off x="2722501" y="3749535"/>
                <a:ext cx="19202" cy="3200"/>
              </a:xfrm>
              <a:custGeom>
                <a:avLst/>
                <a:gdLst>
                  <a:gd name="connsiteX0" fmla="*/ 0 w 57149"/>
                  <a:gd name="connsiteY0" fmla="*/ 0 h 9525"/>
                  <a:gd name="connsiteX1" fmla="*/ 57150 w 57149"/>
                  <a:gd name="connsiteY1" fmla="*/ 0 h 9525"/>
                </a:gdLst>
                <a:ahLst/>
                <a:cxnLst>
                  <a:cxn ang="0">
                    <a:pos x="connsiteX0" y="connsiteY0"/>
                  </a:cxn>
                  <a:cxn ang="0">
                    <a:pos x="connsiteX1" y="connsiteY1"/>
                  </a:cxn>
                </a:cxnLst>
                <a:rect l="l" t="t" r="r" b="b"/>
                <a:pathLst>
                  <a:path w="57149" h="9525">
                    <a:moveTo>
                      <a:pt x="0" y="0"/>
                    </a:moveTo>
                    <a:lnTo>
                      <a:pt x="57150" y="0"/>
                    </a:lnTo>
                  </a:path>
                </a:pathLst>
              </a:custGeom>
              <a:ln w="9525" cap="flat">
                <a:solidFill>
                  <a:schemeClr val="accent1"/>
                </a:solidFill>
                <a:prstDash val="solid"/>
                <a:round/>
              </a:ln>
            </p:spPr>
            <p:txBody>
              <a:bodyPr rtlCol="0" anchor="ctr"/>
              <a:lstStyle/>
              <a:p>
                <a:endParaRPr lang="en-US" sz="1800" dirty="0"/>
              </a:p>
            </p:txBody>
          </p:sp>
          <p:sp>
            <p:nvSpPr>
              <p:cNvPr id="340" name="Freeform: Shape 339">
                <a:extLst>
                  <a:ext uri="{FF2B5EF4-FFF2-40B4-BE49-F238E27FC236}">
                    <a16:creationId xmlns:a16="http://schemas.microsoft.com/office/drawing/2014/main" id="{A7E27590-92E8-4F80-BE17-B8EEF483CCFE}"/>
                  </a:ext>
                </a:extLst>
              </p:cNvPr>
              <p:cNvSpPr/>
              <p:nvPr/>
            </p:nvSpPr>
            <p:spPr>
              <a:xfrm>
                <a:off x="2778828" y="3749535"/>
                <a:ext cx="55687" cy="3200"/>
              </a:xfrm>
              <a:custGeom>
                <a:avLst/>
                <a:gdLst>
                  <a:gd name="connsiteX0" fmla="*/ 0 w 165735"/>
                  <a:gd name="connsiteY0" fmla="*/ 0 h 9525"/>
                  <a:gd name="connsiteX1" fmla="*/ 165735 w 165735"/>
                  <a:gd name="connsiteY1" fmla="*/ 0 h 9525"/>
                </a:gdLst>
                <a:ahLst/>
                <a:cxnLst>
                  <a:cxn ang="0">
                    <a:pos x="connsiteX0" y="connsiteY0"/>
                  </a:cxn>
                  <a:cxn ang="0">
                    <a:pos x="connsiteX1" y="connsiteY1"/>
                  </a:cxn>
                </a:cxnLst>
                <a:rect l="l" t="t" r="r" b="b"/>
                <a:pathLst>
                  <a:path w="165735" h="9525">
                    <a:moveTo>
                      <a:pt x="0" y="0"/>
                    </a:moveTo>
                    <a:lnTo>
                      <a:pt x="165735" y="0"/>
                    </a:lnTo>
                  </a:path>
                </a:pathLst>
              </a:custGeom>
              <a:ln w="9525" cap="flat">
                <a:solidFill>
                  <a:schemeClr val="accent1"/>
                </a:solidFill>
                <a:custDash>
                  <a:ds d="870000" sp="870000"/>
                </a:custDash>
                <a:round/>
              </a:ln>
            </p:spPr>
            <p:txBody>
              <a:bodyPr rtlCol="0" anchor="ctr"/>
              <a:lstStyle/>
              <a:p>
                <a:endParaRPr lang="en-US" sz="1800" dirty="0"/>
              </a:p>
            </p:txBody>
          </p:sp>
          <p:sp>
            <p:nvSpPr>
              <p:cNvPr id="341" name="Freeform: Shape 340">
                <a:extLst>
                  <a:ext uri="{FF2B5EF4-FFF2-40B4-BE49-F238E27FC236}">
                    <a16:creationId xmlns:a16="http://schemas.microsoft.com/office/drawing/2014/main" id="{7AEFE1AC-BCAA-41BF-B680-8AB78BCC918B}"/>
                  </a:ext>
                </a:extLst>
              </p:cNvPr>
              <p:cNvSpPr/>
              <p:nvPr/>
            </p:nvSpPr>
            <p:spPr>
              <a:xfrm>
                <a:off x="2853077" y="3749535"/>
                <a:ext cx="19202" cy="3200"/>
              </a:xfrm>
              <a:custGeom>
                <a:avLst/>
                <a:gdLst>
                  <a:gd name="connsiteX0" fmla="*/ 0 w 57150"/>
                  <a:gd name="connsiteY0" fmla="*/ 0 h 9525"/>
                  <a:gd name="connsiteX1" fmla="*/ 57150 w 57150"/>
                  <a:gd name="connsiteY1" fmla="*/ 0 h 9525"/>
                </a:gdLst>
                <a:ahLst/>
                <a:cxnLst>
                  <a:cxn ang="0">
                    <a:pos x="connsiteX0" y="connsiteY0"/>
                  </a:cxn>
                  <a:cxn ang="0">
                    <a:pos x="connsiteX1" y="connsiteY1"/>
                  </a:cxn>
                </a:cxnLst>
                <a:rect l="l" t="t" r="r" b="b"/>
                <a:pathLst>
                  <a:path w="57150" h="9525">
                    <a:moveTo>
                      <a:pt x="0" y="0"/>
                    </a:moveTo>
                    <a:lnTo>
                      <a:pt x="57150" y="0"/>
                    </a:lnTo>
                  </a:path>
                </a:pathLst>
              </a:custGeom>
              <a:ln w="9525" cap="flat">
                <a:solidFill>
                  <a:schemeClr val="accent1"/>
                </a:solidFill>
                <a:prstDash val="solid"/>
                <a:round/>
              </a:ln>
            </p:spPr>
            <p:txBody>
              <a:bodyPr rtlCol="0" anchor="ctr"/>
              <a:lstStyle/>
              <a:p>
                <a:endParaRPr lang="en-US" sz="1800" dirty="0"/>
              </a:p>
            </p:txBody>
          </p:sp>
          <p:sp>
            <p:nvSpPr>
              <p:cNvPr id="342" name="Freeform: Shape 341">
                <a:extLst>
                  <a:ext uri="{FF2B5EF4-FFF2-40B4-BE49-F238E27FC236}">
                    <a16:creationId xmlns:a16="http://schemas.microsoft.com/office/drawing/2014/main" id="{4D48D2CB-F5DE-4FE4-947B-6F638987AED3}"/>
                  </a:ext>
                </a:extLst>
              </p:cNvPr>
              <p:cNvSpPr/>
              <p:nvPr/>
            </p:nvSpPr>
            <p:spPr>
              <a:xfrm>
                <a:off x="2982405" y="3792740"/>
                <a:ext cx="54919" cy="3200"/>
              </a:xfrm>
              <a:custGeom>
                <a:avLst/>
                <a:gdLst>
                  <a:gd name="connsiteX0" fmla="*/ 0 w 163449"/>
                  <a:gd name="connsiteY0" fmla="*/ 0 h 9525"/>
                  <a:gd name="connsiteX1" fmla="*/ 163449 w 163449"/>
                  <a:gd name="connsiteY1" fmla="*/ 0 h 9525"/>
                </a:gdLst>
                <a:ahLst/>
                <a:cxnLst>
                  <a:cxn ang="0">
                    <a:pos x="connsiteX0" y="connsiteY0"/>
                  </a:cxn>
                  <a:cxn ang="0">
                    <a:pos x="connsiteX1" y="connsiteY1"/>
                  </a:cxn>
                </a:cxnLst>
                <a:rect l="l" t="t" r="r" b="b"/>
                <a:pathLst>
                  <a:path w="163449" h="9525">
                    <a:moveTo>
                      <a:pt x="0" y="0"/>
                    </a:moveTo>
                    <a:lnTo>
                      <a:pt x="163449" y="0"/>
                    </a:lnTo>
                  </a:path>
                </a:pathLst>
              </a:custGeom>
              <a:ln w="9525" cap="flat">
                <a:solidFill>
                  <a:srgbClr val="F1F2F2"/>
                </a:solidFill>
                <a:prstDash val="solid"/>
                <a:round/>
              </a:ln>
            </p:spPr>
            <p:txBody>
              <a:bodyPr rtlCol="0" anchor="ctr"/>
              <a:lstStyle/>
              <a:p>
                <a:endParaRPr lang="en-US" sz="1800" dirty="0"/>
              </a:p>
            </p:txBody>
          </p:sp>
          <p:sp>
            <p:nvSpPr>
              <p:cNvPr id="343" name="Freeform: Shape 342">
                <a:extLst>
                  <a:ext uri="{FF2B5EF4-FFF2-40B4-BE49-F238E27FC236}">
                    <a16:creationId xmlns:a16="http://schemas.microsoft.com/office/drawing/2014/main" id="{5C42CEB5-960A-4739-9D2E-CD87DF387CEC}"/>
                  </a:ext>
                </a:extLst>
              </p:cNvPr>
              <p:cNvSpPr/>
              <p:nvPr/>
            </p:nvSpPr>
            <p:spPr>
              <a:xfrm>
                <a:off x="2896283" y="3749439"/>
                <a:ext cx="195928" cy="3200"/>
              </a:xfrm>
              <a:custGeom>
                <a:avLst/>
                <a:gdLst>
                  <a:gd name="connsiteX0" fmla="*/ 0 w 583120"/>
                  <a:gd name="connsiteY0" fmla="*/ 0 h 9525"/>
                  <a:gd name="connsiteX1" fmla="*/ 583121 w 583120"/>
                  <a:gd name="connsiteY1" fmla="*/ 0 h 9525"/>
                </a:gdLst>
                <a:ahLst/>
                <a:cxnLst>
                  <a:cxn ang="0">
                    <a:pos x="connsiteX0" y="connsiteY0"/>
                  </a:cxn>
                  <a:cxn ang="0">
                    <a:pos x="connsiteX1" y="connsiteY1"/>
                  </a:cxn>
                </a:cxnLst>
                <a:rect l="l" t="t" r="r" b="b"/>
                <a:pathLst>
                  <a:path w="583120" h="9525">
                    <a:moveTo>
                      <a:pt x="0" y="0"/>
                    </a:moveTo>
                    <a:lnTo>
                      <a:pt x="583121" y="0"/>
                    </a:lnTo>
                  </a:path>
                </a:pathLst>
              </a:custGeom>
              <a:ln w="9525" cap="flat">
                <a:solidFill>
                  <a:srgbClr val="F1F2F2"/>
                </a:solidFill>
                <a:prstDash val="solid"/>
                <a:round/>
              </a:ln>
            </p:spPr>
            <p:txBody>
              <a:bodyPr rtlCol="0" anchor="ctr"/>
              <a:lstStyle/>
              <a:p>
                <a:endParaRPr lang="en-US" sz="1800" dirty="0"/>
              </a:p>
            </p:txBody>
          </p:sp>
          <p:sp>
            <p:nvSpPr>
              <p:cNvPr id="344" name="Freeform: Shape 343">
                <a:extLst>
                  <a:ext uri="{FF2B5EF4-FFF2-40B4-BE49-F238E27FC236}">
                    <a16:creationId xmlns:a16="http://schemas.microsoft.com/office/drawing/2014/main" id="{A334A4CE-91AC-4EFE-BC41-BA73151B62AC}"/>
                  </a:ext>
                </a:extLst>
              </p:cNvPr>
              <p:cNvSpPr/>
              <p:nvPr/>
            </p:nvSpPr>
            <p:spPr>
              <a:xfrm>
                <a:off x="2658493" y="3836138"/>
                <a:ext cx="19202" cy="3200"/>
              </a:xfrm>
              <a:custGeom>
                <a:avLst/>
                <a:gdLst>
                  <a:gd name="connsiteX0" fmla="*/ 0 w 57150"/>
                  <a:gd name="connsiteY0" fmla="*/ 0 h 9525"/>
                  <a:gd name="connsiteX1" fmla="*/ 57150 w 57150"/>
                  <a:gd name="connsiteY1" fmla="*/ 0 h 9525"/>
                </a:gdLst>
                <a:ahLst/>
                <a:cxnLst>
                  <a:cxn ang="0">
                    <a:pos x="connsiteX0" y="connsiteY0"/>
                  </a:cxn>
                  <a:cxn ang="0">
                    <a:pos x="connsiteX1" y="connsiteY1"/>
                  </a:cxn>
                </a:cxnLst>
                <a:rect l="l" t="t" r="r" b="b"/>
                <a:pathLst>
                  <a:path w="57150" h="9525">
                    <a:moveTo>
                      <a:pt x="0" y="0"/>
                    </a:moveTo>
                    <a:lnTo>
                      <a:pt x="57150" y="0"/>
                    </a:lnTo>
                  </a:path>
                </a:pathLst>
              </a:custGeom>
              <a:ln w="9525" cap="flat">
                <a:solidFill>
                  <a:schemeClr val="accent1"/>
                </a:solidFill>
                <a:prstDash val="solid"/>
                <a:round/>
              </a:ln>
            </p:spPr>
            <p:txBody>
              <a:bodyPr rtlCol="0" anchor="ctr"/>
              <a:lstStyle/>
              <a:p>
                <a:endParaRPr lang="en-US" sz="1800" dirty="0"/>
              </a:p>
            </p:txBody>
          </p:sp>
          <p:sp>
            <p:nvSpPr>
              <p:cNvPr id="345" name="Freeform: Shape 344">
                <a:extLst>
                  <a:ext uri="{FF2B5EF4-FFF2-40B4-BE49-F238E27FC236}">
                    <a16:creationId xmlns:a16="http://schemas.microsoft.com/office/drawing/2014/main" id="{A876B139-D60C-4CE5-80C9-F03F202986D6}"/>
                  </a:ext>
                </a:extLst>
              </p:cNvPr>
              <p:cNvSpPr/>
              <p:nvPr/>
            </p:nvSpPr>
            <p:spPr>
              <a:xfrm>
                <a:off x="2711619" y="3836138"/>
                <a:ext cx="118735" cy="3200"/>
              </a:xfrm>
              <a:custGeom>
                <a:avLst/>
                <a:gdLst>
                  <a:gd name="connsiteX0" fmla="*/ 0 w 353377"/>
                  <a:gd name="connsiteY0" fmla="*/ 0 h 9525"/>
                  <a:gd name="connsiteX1" fmla="*/ 353378 w 353377"/>
                  <a:gd name="connsiteY1" fmla="*/ 0 h 9525"/>
                </a:gdLst>
                <a:ahLst/>
                <a:cxnLst>
                  <a:cxn ang="0">
                    <a:pos x="connsiteX0" y="connsiteY0"/>
                  </a:cxn>
                  <a:cxn ang="0">
                    <a:pos x="connsiteX1" y="connsiteY1"/>
                  </a:cxn>
                </a:cxnLst>
                <a:rect l="l" t="t" r="r" b="b"/>
                <a:pathLst>
                  <a:path w="353377" h="9525">
                    <a:moveTo>
                      <a:pt x="0" y="0"/>
                    </a:moveTo>
                    <a:lnTo>
                      <a:pt x="353378" y="0"/>
                    </a:lnTo>
                  </a:path>
                </a:pathLst>
              </a:custGeom>
              <a:ln w="9525" cap="flat">
                <a:solidFill>
                  <a:schemeClr val="accent1"/>
                </a:solidFill>
                <a:custDash>
                  <a:ds d="795000" sp="795000"/>
                </a:custDash>
                <a:round/>
              </a:ln>
            </p:spPr>
            <p:txBody>
              <a:bodyPr rtlCol="0" anchor="ctr"/>
              <a:lstStyle/>
              <a:p>
                <a:endParaRPr lang="en-US" sz="1800" dirty="0"/>
              </a:p>
            </p:txBody>
          </p:sp>
          <p:sp>
            <p:nvSpPr>
              <p:cNvPr id="346" name="Freeform: Shape 345">
                <a:extLst>
                  <a:ext uri="{FF2B5EF4-FFF2-40B4-BE49-F238E27FC236}">
                    <a16:creationId xmlns:a16="http://schemas.microsoft.com/office/drawing/2014/main" id="{E08B3D17-BF1E-4F84-9C80-C2F41D1E9679}"/>
                  </a:ext>
                </a:extLst>
              </p:cNvPr>
              <p:cNvSpPr/>
              <p:nvPr/>
            </p:nvSpPr>
            <p:spPr>
              <a:xfrm>
                <a:off x="2847316" y="3836138"/>
                <a:ext cx="19202" cy="3200"/>
              </a:xfrm>
              <a:custGeom>
                <a:avLst/>
                <a:gdLst>
                  <a:gd name="connsiteX0" fmla="*/ 0 w 57150"/>
                  <a:gd name="connsiteY0" fmla="*/ 0 h 9525"/>
                  <a:gd name="connsiteX1" fmla="*/ 57150 w 57150"/>
                  <a:gd name="connsiteY1" fmla="*/ 0 h 9525"/>
                </a:gdLst>
                <a:ahLst/>
                <a:cxnLst>
                  <a:cxn ang="0">
                    <a:pos x="connsiteX0" y="connsiteY0"/>
                  </a:cxn>
                  <a:cxn ang="0">
                    <a:pos x="connsiteX1" y="connsiteY1"/>
                  </a:cxn>
                </a:cxnLst>
                <a:rect l="l" t="t" r="r" b="b"/>
                <a:pathLst>
                  <a:path w="57150" h="9525">
                    <a:moveTo>
                      <a:pt x="0" y="0"/>
                    </a:moveTo>
                    <a:lnTo>
                      <a:pt x="57150" y="0"/>
                    </a:lnTo>
                  </a:path>
                </a:pathLst>
              </a:custGeom>
              <a:ln w="9525" cap="flat">
                <a:solidFill>
                  <a:schemeClr val="accent1"/>
                </a:solidFill>
                <a:prstDash val="solid"/>
                <a:round/>
              </a:ln>
            </p:spPr>
            <p:txBody>
              <a:bodyPr rtlCol="0" anchor="ctr"/>
              <a:lstStyle/>
              <a:p>
                <a:endParaRPr lang="en-US" sz="1800" dirty="0"/>
              </a:p>
            </p:txBody>
          </p:sp>
          <p:sp>
            <p:nvSpPr>
              <p:cNvPr id="347" name="Freeform: Shape 346">
                <a:extLst>
                  <a:ext uri="{FF2B5EF4-FFF2-40B4-BE49-F238E27FC236}">
                    <a16:creationId xmlns:a16="http://schemas.microsoft.com/office/drawing/2014/main" id="{340253DF-89DF-439C-AB0F-4EA4D430BB92}"/>
                  </a:ext>
                </a:extLst>
              </p:cNvPr>
              <p:cNvSpPr/>
              <p:nvPr/>
            </p:nvSpPr>
            <p:spPr>
              <a:xfrm>
                <a:off x="3017258" y="3621231"/>
                <a:ext cx="19202" cy="3200"/>
              </a:xfrm>
              <a:custGeom>
                <a:avLst/>
                <a:gdLst>
                  <a:gd name="connsiteX0" fmla="*/ 0 w 57150"/>
                  <a:gd name="connsiteY0" fmla="*/ 0 h 9525"/>
                  <a:gd name="connsiteX1" fmla="*/ 57150 w 57150"/>
                  <a:gd name="connsiteY1" fmla="*/ 0 h 9525"/>
                </a:gdLst>
                <a:ahLst/>
                <a:cxnLst>
                  <a:cxn ang="0">
                    <a:pos x="connsiteX0" y="connsiteY0"/>
                  </a:cxn>
                  <a:cxn ang="0">
                    <a:pos x="connsiteX1" y="connsiteY1"/>
                  </a:cxn>
                </a:cxnLst>
                <a:rect l="l" t="t" r="r" b="b"/>
                <a:pathLst>
                  <a:path w="57150" h="9525">
                    <a:moveTo>
                      <a:pt x="0" y="0"/>
                    </a:moveTo>
                    <a:lnTo>
                      <a:pt x="57150" y="0"/>
                    </a:lnTo>
                  </a:path>
                </a:pathLst>
              </a:custGeom>
              <a:ln w="9525" cap="flat">
                <a:solidFill>
                  <a:schemeClr val="accent1"/>
                </a:solidFill>
                <a:prstDash val="solid"/>
                <a:round/>
              </a:ln>
            </p:spPr>
            <p:txBody>
              <a:bodyPr rtlCol="0" anchor="ctr"/>
              <a:lstStyle/>
              <a:p>
                <a:endParaRPr lang="en-US" sz="1800" dirty="0"/>
              </a:p>
            </p:txBody>
          </p:sp>
          <p:sp>
            <p:nvSpPr>
              <p:cNvPr id="348" name="Freeform: Shape 347">
                <a:extLst>
                  <a:ext uri="{FF2B5EF4-FFF2-40B4-BE49-F238E27FC236}">
                    <a16:creationId xmlns:a16="http://schemas.microsoft.com/office/drawing/2014/main" id="{32C320C2-4FFD-4DDA-81C0-78B428E7E044}"/>
                  </a:ext>
                </a:extLst>
              </p:cNvPr>
              <p:cNvSpPr/>
              <p:nvPr/>
            </p:nvSpPr>
            <p:spPr>
              <a:xfrm>
                <a:off x="3073585" y="3621231"/>
                <a:ext cx="55687" cy="3200"/>
              </a:xfrm>
              <a:custGeom>
                <a:avLst/>
                <a:gdLst>
                  <a:gd name="connsiteX0" fmla="*/ 0 w 165735"/>
                  <a:gd name="connsiteY0" fmla="*/ 0 h 9525"/>
                  <a:gd name="connsiteX1" fmla="*/ 165735 w 165735"/>
                  <a:gd name="connsiteY1" fmla="*/ 0 h 9525"/>
                </a:gdLst>
                <a:ahLst/>
                <a:cxnLst>
                  <a:cxn ang="0">
                    <a:pos x="connsiteX0" y="connsiteY0"/>
                  </a:cxn>
                  <a:cxn ang="0">
                    <a:pos x="connsiteX1" y="connsiteY1"/>
                  </a:cxn>
                </a:cxnLst>
                <a:rect l="l" t="t" r="r" b="b"/>
                <a:pathLst>
                  <a:path w="165735" h="9525">
                    <a:moveTo>
                      <a:pt x="0" y="0"/>
                    </a:moveTo>
                    <a:lnTo>
                      <a:pt x="165735" y="0"/>
                    </a:lnTo>
                  </a:path>
                </a:pathLst>
              </a:custGeom>
              <a:ln w="9525" cap="flat">
                <a:solidFill>
                  <a:schemeClr val="accent1"/>
                </a:solidFill>
                <a:custDash>
                  <a:ds d="870000" sp="870000"/>
                </a:custDash>
                <a:round/>
              </a:ln>
            </p:spPr>
            <p:txBody>
              <a:bodyPr rtlCol="0" anchor="ctr"/>
              <a:lstStyle/>
              <a:p>
                <a:endParaRPr lang="en-US" sz="1800" dirty="0"/>
              </a:p>
            </p:txBody>
          </p:sp>
          <p:sp>
            <p:nvSpPr>
              <p:cNvPr id="349" name="Freeform: Shape 348">
                <a:extLst>
                  <a:ext uri="{FF2B5EF4-FFF2-40B4-BE49-F238E27FC236}">
                    <a16:creationId xmlns:a16="http://schemas.microsoft.com/office/drawing/2014/main" id="{FFDA90FA-582F-45A1-B06C-3124C53E5175}"/>
                  </a:ext>
                </a:extLst>
              </p:cNvPr>
              <p:cNvSpPr/>
              <p:nvPr/>
            </p:nvSpPr>
            <p:spPr>
              <a:xfrm>
                <a:off x="3147834" y="3621231"/>
                <a:ext cx="19202" cy="3200"/>
              </a:xfrm>
              <a:custGeom>
                <a:avLst/>
                <a:gdLst>
                  <a:gd name="connsiteX0" fmla="*/ 0 w 57150"/>
                  <a:gd name="connsiteY0" fmla="*/ 0 h 9525"/>
                  <a:gd name="connsiteX1" fmla="*/ 57150 w 57150"/>
                  <a:gd name="connsiteY1" fmla="*/ 0 h 9525"/>
                </a:gdLst>
                <a:ahLst/>
                <a:cxnLst>
                  <a:cxn ang="0">
                    <a:pos x="connsiteX0" y="connsiteY0"/>
                  </a:cxn>
                  <a:cxn ang="0">
                    <a:pos x="connsiteX1" y="connsiteY1"/>
                  </a:cxn>
                </a:cxnLst>
                <a:rect l="l" t="t" r="r" b="b"/>
                <a:pathLst>
                  <a:path w="57150" h="9525">
                    <a:moveTo>
                      <a:pt x="0" y="0"/>
                    </a:moveTo>
                    <a:lnTo>
                      <a:pt x="57150" y="0"/>
                    </a:lnTo>
                  </a:path>
                </a:pathLst>
              </a:custGeom>
              <a:ln w="9525" cap="flat">
                <a:solidFill>
                  <a:schemeClr val="accent1"/>
                </a:solidFill>
                <a:prstDash val="solid"/>
                <a:round/>
              </a:ln>
            </p:spPr>
            <p:txBody>
              <a:bodyPr rtlCol="0" anchor="ctr"/>
              <a:lstStyle/>
              <a:p>
                <a:endParaRPr lang="en-US" sz="1800" dirty="0"/>
              </a:p>
            </p:txBody>
          </p:sp>
        </p:grpSp>
      </p:grpSp>
      <p:grpSp>
        <p:nvGrpSpPr>
          <p:cNvPr id="17" name="Group 16">
            <a:extLst>
              <a:ext uri="{FF2B5EF4-FFF2-40B4-BE49-F238E27FC236}">
                <a16:creationId xmlns:a16="http://schemas.microsoft.com/office/drawing/2014/main" id="{701EBB87-F315-411F-A8A2-C371A88B0288}"/>
              </a:ext>
            </a:extLst>
          </p:cNvPr>
          <p:cNvGrpSpPr/>
          <p:nvPr/>
        </p:nvGrpSpPr>
        <p:grpSpPr>
          <a:xfrm>
            <a:off x="5787401" y="3638273"/>
            <a:ext cx="616857" cy="616857"/>
            <a:chOff x="5787400" y="3638272"/>
            <a:chExt cx="616857" cy="616857"/>
          </a:xfrm>
        </p:grpSpPr>
        <p:sp>
          <p:nvSpPr>
            <p:cNvPr id="175" name="Oval 174">
              <a:extLst>
                <a:ext uri="{FF2B5EF4-FFF2-40B4-BE49-F238E27FC236}">
                  <a16:creationId xmlns:a16="http://schemas.microsoft.com/office/drawing/2014/main" id="{69550F34-4271-44BA-93B2-C5828CF92513}"/>
                </a:ext>
              </a:extLst>
            </p:cNvPr>
            <p:cNvSpPr/>
            <p:nvPr/>
          </p:nvSpPr>
          <p:spPr>
            <a:xfrm>
              <a:off x="5787400" y="3638272"/>
              <a:ext cx="616857" cy="616857"/>
            </a:xfrm>
            <a:prstGeom prst="ellipse">
              <a:avLst/>
            </a:prstGeom>
            <a:solidFill>
              <a:schemeClr val="bg2"/>
            </a:solidFill>
            <a:ln w="28575">
              <a:solidFill>
                <a:schemeClr val="accent1"/>
              </a:soli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sz="1800" dirty="0" err="1">
                <a:solidFill>
                  <a:schemeClr val="tx1"/>
                </a:solidFill>
              </a:endParaRPr>
            </a:p>
          </p:txBody>
        </p:sp>
        <p:sp>
          <p:nvSpPr>
            <p:cNvPr id="11" name="Freeform 34">
              <a:extLst>
                <a:ext uri="{FF2B5EF4-FFF2-40B4-BE49-F238E27FC236}">
                  <a16:creationId xmlns:a16="http://schemas.microsoft.com/office/drawing/2014/main" id="{724F481C-44B9-4F09-B476-C3DD49213232}"/>
                </a:ext>
              </a:extLst>
            </p:cNvPr>
            <p:cNvSpPr>
              <a:spLocks/>
            </p:cNvSpPr>
            <p:nvPr/>
          </p:nvSpPr>
          <p:spPr bwMode="auto">
            <a:xfrm>
              <a:off x="5919812" y="3814296"/>
              <a:ext cx="352032" cy="264808"/>
            </a:xfrm>
            <a:custGeom>
              <a:avLst/>
              <a:gdLst>
                <a:gd name="T0" fmla="*/ 204 w 213"/>
                <a:gd name="T1" fmla="*/ 42 h 159"/>
                <a:gd name="T2" fmla="*/ 94 w 213"/>
                <a:gd name="T3" fmla="*/ 152 h 159"/>
                <a:gd name="T4" fmla="*/ 78 w 213"/>
                <a:gd name="T5" fmla="*/ 159 h 159"/>
                <a:gd name="T6" fmla="*/ 62 w 213"/>
                <a:gd name="T7" fmla="*/ 152 h 159"/>
                <a:gd name="T8" fmla="*/ 9 w 213"/>
                <a:gd name="T9" fmla="*/ 100 h 159"/>
                <a:gd name="T10" fmla="*/ 9 w 213"/>
                <a:gd name="T11" fmla="*/ 67 h 159"/>
                <a:gd name="T12" fmla="*/ 42 w 213"/>
                <a:gd name="T13" fmla="*/ 67 h 159"/>
                <a:gd name="T14" fmla="*/ 78 w 213"/>
                <a:gd name="T15" fmla="*/ 103 h 159"/>
                <a:gd name="T16" fmla="*/ 172 w 213"/>
                <a:gd name="T17" fmla="*/ 9 h 159"/>
                <a:gd name="T18" fmla="*/ 204 w 213"/>
                <a:gd name="T19" fmla="*/ 9 h 159"/>
                <a:gd name="T20" fmla="*/ 204 w 213"/>
                <a:gd name="T21" fmla="*/ 42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3" h="159">
                  <a:moveTo>
                    <a:pt x="204" y="42"/>
                  </a:moveTo>
                  <a:cubicBezTo>
                    <a:pt x="94" y="152"/>
                    <a:pt x="94" y="152"/>
                    <a:pt x="94" y="152"/>
                  </a:cubicBezTo>
                  <a:cubicBezTo>
                    <a:pt x="90" y="156"/>
                    <a:pt x="84" y="159"/>
                    <a:pt x="78" y="159"/>
                  </a:cubicBezTo>
                  <a:cubicBezTo>
                    <a:pt x="72" y="159"/>
                    <a:pt x="66" y="156"/>
                    <a:pt x="62" y="152"/>
                  </a:cubicBezTo>
                  <a:cubicBezTo>
                    <a:pt x="9" y="100"/>
                    <a:pt x="9" y="100"/>
                    <a:pt x="9" y="100"/>
                  </a:cubicBezTo>
                  <a:cubicBezTo>
                    <a:pt x="0" y="91"/>
                    <a:pt x="0" y="76"/>
                    <a:pt x="9" y="67"/>
                  </a:cubicBezTo>
                  <a:cubicBezTo>
                    <a:pt x="18" y="58"/>
                    <a:pt x="33" y="58"/>
                    <a:pt x="42" y="67"/>
                  </a:cubicBezTo>
                  <a:cubicBezTo>
                    <a:pt x="78" y="103"/>
                    <a:pt x="78" y="103"/>
                    <a:pt x="78" y="103"/>
                  </a:cubicBezTo>
                  <a:cubicBezTo>
                    <a:pt x="172" y="9"/>
                    <a:pt x="172" y="9"/>
                    <a:pt x="172" y="9"/>
                  </a:cubicBezTo>
                  <a:cubicBezTo>
                    <a:pt x="181" y="0"/>
                    <a:pt x="195" y="0"/>
                    <a:pt x="204" y="9"/>
                  </a:cubicBezTo>
                  <a:cubicBezTo>
                    <a:pt x="213" y="18"/>
                    <a:pt x="213" y="33"/>
                    <a:pt x="204" y="42"/>
                  </a:cubicBezTo>
                  <a:close/>
                </a:path>
              </a:pathLst>
            </a:custGeom>
            <a:noFill/>
            <a:ln w="9525" cap="flat">
              <a:solidFill>
                <a:schemeClr val="accent1"/>
              </a:solidFill>
              <a:prstDash val="solid"/>
              <a:round/>
            </a:ln>
          </p:spPr>
          <p:txBody>
            <a:bodyPr rtlCol="0" anchor="ctr"/>
            <a:lstStyle/>
            <a:p>
              <a:endParaRPr lang="en-US" sz="1800" dirty="0"/>
            </a:p>
          </p:txBody>
        </p:sp>
      </p:grpSp>
      <p:grpSp>
        <p:nvGrpSpPr>
          <p:cNvPr id="16" name="Group 15">
            <a:extLst>
              <a:ext uri="{FF2B5EF4-FFF2-40B4-BE49-F238E27FC236}">
                <a16:creationId xmlns:a16="http://schemas.microsoft.com/office/drawing/2014/main" id="{3F4D9FA7-7F94-4990-B229-6D40A49D86AB}"/>
              </a:ext>
            </a:extLst>
          </p:cNvPr>
          <p:cNvGrpSpPr/>
          <p:nvPr/>
        </p:nvGrpSpPr>
        <p:grpSpPr>
          <a:xfrm>
            <a:off x="6356759" y="2263322"/>
            <a:ext cx="616857" cy="616857"/>
            <a:chOff x="6356759" y="2263321"/>
            <a:chExt cx="616857" cy="616857"/>
          </a:xfrm>
        </p:grpSpPr>
        <p:sp>
          <p:nvSpPr>
            <p:cNvPr id="167" name="Oval 166">
              <a:extLst>
                <a:ext uri="{FF2B5EF4-FFF2-40B4-BE49-F238E27FC236}">
                  <a16:creationId xmlns:a16="http://schemas.microsoft.com/office/drawing/2014/main" id="{BB7659D8-54E1-42F1-871C-16A6D76B451A}"/>
                </a:ext>
              </a:extLst>
            </p:cNvPr>
            <p:cNvSpPr/>
            <p:nvPr/>
          </p:nvSpPr>
          <p:spPr>
            <a:xfrm>
              <a:off x="6356759" y="2263321"/>
              <a:ext cx="616857" cy="616857"/>
            </a:xfrm>
            <a:prstGeom prst="ellipse">
              <a:avLst/>
            </a:prstGeom>
            <a:solidFill>
              <a:schemeClr val="bg2"/>
            </a:solidFill>
            <a:ln w="28575">
              <a:solidFill>
                <a:schemeClr val="accent1"/>
              </a:soli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sz="1800" dirty="0" err="1">
                <a:solidFill>
                  <a:schemeClr val="tx1"/>
                </a:solidFill>
              </a:endParaRPr>
            </a:p>
          </p:txBody>
        </p:sp>
        <p:grpSp>
          <p:nvGrpSpPr>
            <p:cNvPr id="14" name="Group 13">
              <a:extLst>
                <a:ext uri="{FF2B5EF4-FFF2-40B4-BE49-F238E27FC236}">
                  <a16:creationId xmlns:a16="http://schemas.microsoft.com/office/drawing/2014/main" id="{95F1DB9F-6F0C-43FD-99D4-487B42A1FF87}"/>
                </a:ext>
              </a:extLst>
            </p:cNvPr>
            <p:cNvGrpSpPr/>
            <p:nvPr/>
          </p:nvGrpSpPr>
          <p:grpSpPr>
            <a:xfrm>
              <a:off x="6503088" y="2414383"/>
              <a:ext cx="324198" cy="314733"/>
              <a:chOff x="6342492" y="2413527"/>
              <a:chExt cx="427509" cy="415028"/>
            </a:xfrm>
          </p:grpSpPr>
          <p:sp>
            <p:nvSpPr>
              <p:cNvPr id="352" name="Freeform: Shape 351">
                <a:extLst>
                  <a:ext uri="{FF2B5EF4-FFF2-40B4-BE49-F238E27FC236}">
                    <a16:creationId xmlns:a16="http://schemas.microsoft.com/office/drawing/2014/main" id="{2795F907-C049-4911-85AF-6ACC87AC8142}"/>
                  </a:ext>
                </a:extLst>
              </p:cNvPr>
              <p:cNvSpPr/>
              <p:nvPr/>
            </p:nvSpPr>
            <p:spPr>
              <a:xfrm>
                <a:off x="6528147" y="2413527"/>
                <a:ext cx="3200" cy="45350"/>
              </a:xfrm>
              <a:custGeom>
                <a:avLst/>
                <a:gdLst>
                  <a:gd name="connsiteX0" fmla="*/ 0 w 9525"/>
                  <a:gd name="connsiteY0" fmla="*/ 0 h 134969"/>
                  <a:gd name="connsiteX1" fmla="*/ 0 w 9525"/>
                  <a:gd name="connsiteY1" fmla="*/ 134969 h 134969"/>
                </a:gdLst>
                <a:ahLst/>
                <a:cxnLst>
                  <a:cxn ang="0">
                    <a:pos x="connsiteX0" y="connsiteY0"/>
                  </a:cxn>
                  <a:cxn ang="0">
                    <a:pos x="connsiteX1" y="connsiteY1"/>
                  </a:cxn>
                </a:cxnLst>
                <a:rect l="l" t="t" r="r" b="b"/>
                <a:pathLst>
                  <a:path w="9525" h="134969">
                    <a:moveTo>
                      <a:pt x="0" y="0"/>
                    </a:moveTo>
                    <a:lnTo>
                      <a:pt x="0" y="134969"/>
                    </a:lnTo>
                  </a:path>
                </a:pathLst>
              </a:custGeom>
              <a:ln w="9525" cap="flat">
                <a:solidFill>
                  <a:schemeClr val="accent1"/>
                </a:solidFill>
                <a:prstDash val="solid"/>
                <a:round/>
              </a:ln>
            </p:spPr>
            <p:txBody>
              <a:bodyPr rtlCol="0" anchor="ctr"/>
              <a:lstStyle/>
              <a:p>
                <a:endParaRPr lang="en-US" sz="1800" dirty="0"/>
              </a:p>
            </p:txBody>
          </p:sp>
          <p:sp>
            <p:nvSpPr>
              <p:cNvPr id="353" name="Freeform: Shape 352">
                <a:extLst>
                  <a:ext uri="{FF2B5EF4-FFF2-40B4-BE49-F238E27FC236}">
                    <a16:creationId xmlns:a16="http://schemas.microsoft.com/office/drawing/2014/main" id="{472AC0CB-254C-4B2B-B140-189B97A1614C}"/>
                  </a:ext>
                </a:extLst>
              </p:cNvPr>
              <p:cNvSpPr/>
              <p:nvPr/>
            </p:nvSpPr>
            <p:spPr>
              <a:xfrm>
                <a:off x="6573496" y="2413527"/>
                <a:ext cx="3200" cy="45350"/>
              </a:xfrm>
              <a:custGeom>
                <a:avLst/>
                <a:gdLst>
                  <a:gd name="connsiteX0" fmla="*/ 0 w 9525"/>
                  <a:gd name="connsiteY0" fmla="*/ 0 h 134969"/>
                  <a:gd name="connsiteX1" fmla="*/ 0 w 9525"/>
                  <a:gd name="connsiteY1" fmla="*/ 134969 h 134969"/>
                </a:gdLst>
                <a:ahLst/>
                <a:cxnLst>
                  <a:cxn ang="0">
                    <a:pos x="connsiteX0" y="connsiteY0"/>
                  </a:cxn>
                  <a:cxn ang="0">
                    <a:pos x="connsiteX1" y="connsiteY1"/>
                  </a:cxn>
                </a:cxnLst>
                <a:rect l="l" t="t" r="r" b="b"/>
                <a:pathLst>
                  <a:path w="9525" h="134969">
                    <a:moveTo>
                      <a:pt x="0" y="0"/>
                    </a:moveTo>
                    <a:lnTo>
                      <a:pt x="0" y="134969"/>
                    </a:lnTo>
                  </a:path>
                </a:pathLst>
              </a:custGeom>
              <a:ln w="9525" cap="flat">
                <a:solidFill>
                  <a:schemeClr val="accent1"/>
                </a:solidFill>
                <a:prstDash val="solid"/>
                <a:round/>
              </a:ln>
            </p:spPr>
            <p:txBody>
              <a:bodyPr rtlCol="0" anchor="ctr"/>
              <a:lstStyle/>
              <a:p>
                <a:endParaRPr lang="en-US" sz="1800" dirty="0"/>
              </a:p>
            </p:txBody>
          </p:sp>
          <p:sp>
            <p:nvSpPr>
              <p:cNvPr id="354" name="Freeform: Shape 353">
                <a:extLst>
                  <a:ext uri="{FF2B5EF4-FFF2-40B4-BE49-F238E27FC236}">
                    <a16:creationId xmlns:a16="http://schemas.microsoft.com/office/drawing/2014/main" id="{0411F6B0-46C5-4A9B-9EFE-247D2E4A9FFF}"/>
                  </a:ext>
                </a:extLst>
              </p:cNvPr>
              <p:cNvSpPr/>
              <p:nvPr/>
            </p:nvSpPr>
            <p:spPr>
              <a:xfrm>
                <a:off x="6618846" y="2413527"/>
                <a:ext cx="3200" cy="45350"/>
              </a:xfrm>
              <a:custGeom>
                <a:avLst/>
                <a:gdLst>
                  <a:gd name="connsiteX0" fmla="*/ 0 w 9525"/>
                  <a:gd name="connsiteY0" fmla="*/ 0 h 134969"/>
                  <a:gd name="connsiteX1" fmla="*/ 0 w 9525"/>
                  <a:gd name="connsiteY1" fmla="*/ 134969 h 134969"/>
                </a:gdLst>
                <a:ahLst/>
                <a:cxnLst>
                  <a:cxn ang="0">
                    <a:pos x="connsiteX0" y="connsiteY0"/>
                  </a:cxn>
                  <a:cxn ang="0">
                    <a:pos x="connsiteX1" y="connsiteY1"/>
                  </a:cxn>
                </a:cxnLst>
                <a:rect l="l" t="t" r="r" b="b"/>
                <a:pathLst>
                  <a:path w="9525" h="134969">
                    <a:moveTo>
                      <a:pt x="0" y="0"/>
                    </a:moveTo>
                    <a:lnTo>
                      <a:pt x="0" y="134969"/>
                    </a:lnTo>
                  </a:path>
                </a:pathLst>
              </a:custGeom>
              <a:ln w="9525" cap="flat">
                <a:solidFill>
                  <a:schemeClr val="accent1"/>
                </a:solidFill>
                <a:prstDash val="solid"/>
                <a:round/>
              </a:ln>
            </p:spPr>
            <p:txBody>
              <a:bodyPr rtlCol="0" anchor="ctr"/>
              <a:lstStyle/>
              <a:p>
                <a:endParaRPr lang="en-US" sz="1800" dirty="0"/>
              </a:p>
            </p:txBody>
          </p:sp>
          <p:sp>
            <p:nvSpPr>
              <p:cNvPr id="355" name="Freeform: Shape 354">
                <a:extLst>
                  <a:ext uri="{FF2B5EF4-FFF2-40B4-BE49-F238E27FC236}">
                    <a16:creationId xmlns:a16="http://schemas.microsoft.com/office/drawing/2014/main" id="{3876915B-FDFC-48B7-8BCC-D1ABB1771E5A}"/>
                  </a:ext>
                </a:extLst>
              </p:cNvPr>
              <p:cNvSpPr/>
              <p:nvPr/>
            </p:nvSpPr>
            <p:spPr>
              <a:xfrm>
                <a:off x="6664196" y="2413527"/>
                <a:ext cx="3200" cy="45350"/>
              </a:xfrm>
              <a:custGeom>
                <a:avLst/>
                <a:gdLst>
                  <a:gd name="connsiteX0" fmla="*/ 0 w 9525"/>
                  <a:gd name="connsiteY0" fmla="*/ 0 h 134969"/>
                  <a:gd name="connsiteX1" fmla="*/ 0 w 9525"/>
                  <a:gd name="connsiteY1" fmla="*/ 134969 h 134969"/>
                </a:gdLst>
                <a:ahLst/>
                <a:cxnLst>
                  <a:cxn ang="0">
                    <a:pos x="connsiteX0" y="connsiteY0"/>
                  </a:cxn>
                  <a:cxn ang="0">
                    <a:pos x="connsiteX1" y="connsiteY1"/>
                  </a:cxn>
                </a:cxnLst>
                <a:rect l="l" t="t" r="r" b="b"/>
                <a:pathLst>
                  <a:path w="9525" h="134969">
                    <a:moveTo>
                      <a:pt x="0" y="0"/>
                    </a:moveTo>
                    <a:lnTo>
                      <a:pt x="0" y="134969"/>
                    </a:lnTo>
                  </a:path>
                </a:pathLst>
              </a:custGeom>
              <a:ln w="9525" cap="flat">
                <a:solidFill>
                  <a:schemeClr val="accent1"/>
                </a:solidFill>
                <a:prstDash val="solid"/>
                <a:round/>
              </a:ln>
            </p:spPr>
            <p:txBody>
              <a:bodyPr rtlCol="0" anchor="ctr"/>
              <a:lstStyle/>
              <a:p>
                <a:endParaRPr lang="en-US" sz="1800" dirty="0"/>
              </a:p>
            </p:txBody>
          </p:sp>
          <p:sp>
            <p:nvSpPr>
              <p:cNvPr id="356" name="Freeform: Shape 355">
                <a:extLst>
                  <a:ext uri="{FF2B5EF4-FFF2-40B4-BE49-F238E27FC236}">
                    <a16:creationId xmlns:a16="http://schemas.microsoft.com/office/drawing/2014/main" id="{448CF1F0-FCC2-4C8C-B211-47BA0C0317AE}"/>
                  </a:ext>
                </a:extLst>
              </p:cNvPr>
              <p:cNvSpPr/>
              <p:nvPr/>
            </p:nvSpPr>
            <p:spPr>
              <a:xfrm>
                <a:off x="6709546" y="2413527"/>
                <a:ext cx="3200" cy="45350"/>
              </a:xfrm>
              <a:custGeom>
                <a:avLst/>
                <a:gdLst>
                  <a:gd name="connsiteX0" fmla="*/ 0 w 9525"/>
                  <a:gd name="connsiteY0" fmla="*/ 0 h 134969"/>
                  <a:gd name="connsiteX1" fmla="*/ 0 w 9525"/>
                  <a:gd name="connsiteY1" fmla="*/ 134969 h 134969"/>
                </a:gdLst>
                <a:ahLst/>
                <a:cxnLst>
                  <a:cxn ang="0">
                    <a:pos x="connsiteX0" y="connsiteY0"/>
                  </a:cxn>
                  <a:cxn ang="0">
                    <a:pos x="connsiteX1" y="connsiteY1"/>
                  </a:cxn>
                </a:cxnLst>
                <a:rect l="l" t="t" r="r" b="b"/>
                <a:pathLst>
                  <a:path w="9525" h="134969">
                    <a:moveTo>
                      <a:pt x="0" y="0"/>
                    </a:moveTo>
                    <a:lnTo>
                      <a:pt x="0" y="134969"/>
                    </a:lnTo>
                  </a:path>
                </a:pathLst>
              </a:custGeom>
              <a:ln w="9525" cap="flat">
                <a:solidFill>
                  <a:schemeClr val="accent1"/>
                </a:solidFill>
                <a:prstDash val="solid"/>
                <a:round/>
              </a:ln>
            </p:spPr>
            <p:txBody>
              <a:bodyPr rtlCol="0" anchor="ctr"/>
              <a:lstStyle/>
              <a:p>
                <a:endParaRPr lang="en-US" sz="1800" dirty="0"/>
              </a:p>
            </p:txBody>
          </p:sp>
          <p:sp>
            <p:nvSpPr>
              <p:cNvPr id="357" name="Freeform: Shape 356">
                <a:extLst>
                  <a:ext uri="{FF2B5EF4-FFF2-40B4-BE49-F238E27FC236}">
                    <a16:creationId xmlns:a16="http://schemas.microsoft.com/office/drawing/2014/main" id="{592F7092-5B1B-46DE-9A87-FB53E4130D8F}"/>
                  </a:ext>
                </a:extLst>
              </p:cNvPr>
              <p:cNvSpPr/>
              <p:nvPr/>
            </p:nvSpPr>
            <p:spPr>
              <a:xfrm>
                <a:off x="6618846" y="2670487"/>
                <a:ext cx="3200" cy="45350"/>
              </a:xfrm>
              <a:custGeom>
                <a:avLst/>
                <a:gdLst>
                  <a:gd name="connsiteX0" fmla="*/ 0 w 9525"/>
                  <a:gd name="connsiteY0" fmla="*/ 0 h 134969"/>
                  <a:gd name="connsiteX1" fmla="*/ 0 w 9525"/>
                  <a:gd name="connsiteY1" fmla="*/ 134969 h 134969"/>
                </a:gdLst>
                <a:ahLst/>
                <a:cxnLst>
                  <a:cxn ang="0">
                    <a:pos x="connsiteX0" y="connsiteY0"/>
                  </a:cxn>
                  <a:cxn ang="0">
                    <a:pos x="connsiteX1" y="connsiteY1"/>
                  </a:cxn>
                </a:cxnLst>
                <a:rect l="l" t="t" r="r" b="b"/>
                <a:pathLst>
                  <a:path w="9525" h="134969">
                    <a:moveTo>
                      <a:pt x="0" y="0"/>
                    </a:moveTo>
                    <a:lnTo>
                      <a:pt x="0" y="134969"/>
                    </a:lnTo>
                  </a:path>
                </a:pathLst>
              </a:custGeom>
              <a:ln w="9525" cap="flat">
                <a:solidFill>
                  <a:schemeClr val="accent1"/>
                </a:solidFill>
                <a:prstDash val="solid"/>
                <a:round/>
              </a:ln>
            </p:spPr>
            <p:txBody>
              <a:bodyPr rtlCol="0" anchor="ctr"/>
              <a:lstStyle/>
              <a:p>
                <a:endParaRPr lang="en-US" sz="1800" dirty="0"/>
              </a:p>
            </p:txBody>
          </p:sp>
          <p:sp>
            <p:nvSpPr>
              <p:cNvPr id="358" name="Freeform: Shape 357">
                <a:extLst>
                  <a:ext uri="{FF2B5EF4-FFF2-40B4-BE49-F238E27FC236}">
                    <a16:creationId xmlns:a16="http://schemas.microsoft.com/office/drawing/2014/main" id="{C5B63EF7-A65A-4B1F-9887-DF6DBB16D478}"/>
                  </a:ext>
                </a:extLst>
              </p:cNvPr>
              <p:cNvSpPr/>
              <p:nvPr/>
            </p:nvSpPr>
            <p:spPr>
              <a:xfrm>
                <a:off x="6664196" y="2670487"/>
                <a:ext cx="3200" cy="45350"/>
              </a:xfrm>
              <a:custGeom>
                <a:avLst/>
                <a:gdLst>
                  <a:gd name="connsiteX0" fmla="*/ 0 w 9525"/>
                  <a:gd name="connsiteY0" fmla="*/ 0 h 134969"/>
                  <a:gd name="connsiteX1" fmla="*/ 0 w 9525"/>
                  <a:gd name="connsiteY1" fmla="*/ 134969 h 134969"/>
                </a:gdLst>
                <a:ahLst/>
                <a:cxnLst>
                  <a:cxn ang="0">
                    <a:pos x="connsiteX0" y="connsiteY0"/>
                  </a:cxn>
                  <a:cxn ang="0">
                    <a:pos x="connsiteX1" y="connsiteY1"/>
                  </a:cxn>
                </a:cxnLst>
                <a:rect l="l" t="t" r="r" b="b"/>
                <a:pathLst>
                  <a:path w="9525" h="134969">
                    <a:moveTo>
                      <a:pt x="0" y="0"/>
                    </a:moveTo>
                    <a:lnTo>
                      <a:pt x="0" y="134969"/>
                    </a:lnTo>
                  </a:path>
                </a:pathLst>
              </a:custGeom>
              <a:ln w="9525" cap="flat">
                <a:solidFill>
                  <a:schemeClr val="accent1"/>
                </a:solidFill>
                <a:prstDash val="solid"/>
                <a:round/>
              </a:ln>
            </p:spPr>
            <p:txBody>
              <a:bodyPr rtlCol="0" anchor="ctr"/>
              <a:lstStyle/>
              <a:p>
                <a:endParaRPr lang="en-US" sz="1800" dirty="0"/>
              </a:p>
            </p:txBody>
          </p:sp>
          <p:sp>
            <p:nvSpPr>
              <p:cNvPr id="359" name="Freeform: Shape 358">
                <a:extLst>
                  <a:ext uri="{FF2B5EF4-FFF2-40B4-BE49-F238E27FC236}">
                    <a16:creationId xmlns:a16="http://schemas.microsoft.com/office/drawing/2014/main" id="{F1CFF9CA-D194-4CD8-9AB2-A195E16D61B5}"/>
                  </a:ext>
                </a:extLst>
              </p:cNvPr>
              <p:cNvSpPr/>
              <p:nvPr/>
            </p:nvSpPr>
            <p:spPr>
              <a:xfrm>
                <a:off x="6709546" y="2670487"/>
                <a:ext cx="3200" cy="45350"/>
              </a:xfrm>
              <a:custGeom>
                <a:avLst/>
                <a:gdLst>
                  <a:gd name="connsiteX0" fmla="*/ 0 w 9525"/>
                  <a:gd name="connsiteY0" fmla="*/ 0 h 134969"/>
                  <a:gd name="connsiteX1" fmla="*/ 0 w 9525"/>
                  <a:gd name="connsiteY1" fmla="*/ 134969 h 134969"/>
                </a:gdLst>
                <a:ahLst/>
                <a:cxnLst>
                  <a:cxn ang="0">
                    <a:pos x="connsiteX0" y="connsiteY0"/>
                  </a:cxn>
                  <a:cxn ang="0">
                    <a:pos x="connsiteX1" y="connsiteY1"/>
                  </a:cxn>
                </a:cxnLst>
                <a:rect l="l" t="t" r="r" b="b"/>
                <a:pathLst>
                  <a:path w="9525" h="134969">
                    <a:moveTo>
                      <a:pt x="0" y="0"/>
                    </a:moveTo>
                    <a:lnTo>
                      <a:pt x="0" y="134969"/>
                    </a:lnTo>
                  </a:path>
                </a:pathLst>
              </a:custGeom>
              <a:ln w="9525" cap="flat">
                <a:solidFill>
                  <a:schemeClr val="accent1"/>
                </a:solidFill>
                <a:prstDash val="solid"/>
                <a:round/>
              </a:ln>
            </p:spPr>
            <p:txBody>
              <a:bodyPr rtlCol="0" anchor="ctr"/>
              <a:lstStyle/>
              <a:p>
                <a:endParaRPr lang="en-US" sz="1800" dirty="0"/>
              </a:p>
            </p:txBody>
          </p:sp>
          <p:sp>
            <p:nvSpPr>
              <p:cNvPr id="360" name="Freeform: Shape 359">
                <a:extLst>
                  <a:ext uri="{FF2B5EF4-FFF2-40B4-BE49-F238E27FC236}">
                    <a16:creationId xmlns:a16="http://schemas.microsoft.com/office/drawing/2014/main" id="{DDED0D22-2D2E-45FE-9455-4AC50B0BD49F}"/>
                  </a:ext>
                </a:extLst>
              </p:cNvPr>
              <p:cNvSpPr/>
              <p:nvPr/>
            </p:nvSpPr>
            <p:spPr>
              <a:xfrm>
                <a:off x="6467691" y="2473983"/>
                <a:ext cx="45350" cy="3200"/>
              </a:xfrm>
              <a:custGeom>
                <a:avLst/>
                <a:gdLst>
                  <a:gd name="connsiteX0" fmla="*/ 0 w 134969"/>
                  <a:gd name="connsiteY0" fmla="*/ 0 h 9525"/>
                  <a:gd name="connsiteX1" fmla="*/ 134969 w 134969"/>
                  <a:gd name="connsiteY1" fmla="*/ 0 h 9525"/>
                </a:gdLst>
                <a:ahLst/>
                <a:cxnLst>
                  <a:cxn ang="0">
                    <a:pos x="connsiteX0" y="connsiteY0"/>
                  </a:cxn>
                  <a:cxn ang="0">
                    <a:pos x="connsiteX1" y="connsiteY1"/>
                  </a:cxn>
                </a:cxnLst>
                <a:rect l="l" t="t" r="r" b="b"/>
                <a:pathLst>
                  <a:path w="134969" h="9525">
                    <a:moveTo>
                      <a:pt x="0" y="0"/>
                    </a:moveTo>
                    <a:lnTo>
                      <a:pt x="134969" y="0"/>
                    </a:lnTo>
                  </a:path>
                </a:pathLst>
              </a:custGeom>
              <a:ln w="9525" cap="flat">
                <a:solidFill>
                  <a:schemeClr val="accent1"/>
                </a:solidFill>
                <a:prstDash val="solid"/>
                <a:round/>
              </a:ln>
            </p:spPr>
            <p:txBody>
              <a:bodyPr rtlCol="0" anchor="ctr"/>
              <a:lstStyle/>
              <a:p>
                <a:endParaRPr lang="en-US" sz="1800" dirty="0"/>
              </a:p>
            </p:txBody>
          </p:sp>
          <p:sp>
            <p:nvSpPr>
              <p:cNvPr id="361" name="Freeform: Shape 360">
                <a:extLst>
                  <a:ext uri="{FF2B5EF4-FFF2-40B4-BE49-F238E27FC236}">
                    <a16:creationId xmlns:a16="http://schemas.microsoft.com/office/drawing/2014/main" id="{C0E26204-DA52-497A-9EAA-8615F730C2CA}"/>
                  </a:ext>
                </a:extLst>
              </p:cNvPr>
              <p:cNvSpPr/>
              <p:nvPr/>
            </p:nvSpPr>
            <p:spPr>
              <a:xfrm>
                <a:off x="6724651" y="2655381"/>
                <a:ext cx="45350" cy="3200"/>
              </a:xfrm>
              <a:custGeom>
                <a:avLst/>
                <a:gdLst>
                  <a:gd name="connsiteX0" fmla="*/ 0 w 134969"/>
                  <a:gd name="connsiteY0" fmla="*/ 0 h 9525"/>
                  <a:gd name="connsiteX1" fmla="*/ 134969 w 134969"/>
                  <a:gd name="connsiteY1" fmla="*/ 0 h 9525"/>
                </a:gdLst>
                <a:ahLst/>
                <a:cxnLst>
                  <a:cxn ang="0">
                    <a:pos x="connsiteX0" y="connsiteY0"/>
                  </a:cxn>
                  <a:cxn ang="0">
                    <a:pos x="connsiteX1" y="connsiteY1"/>
                  </a:cxn>
                </a:cxnLst>
                <a:rect l="l" t="t" r="r" b="b"/>
                <a:pathLst>
                  <a:path w="134969" h="9525">
                    <a:moveTo>
                      <a:pt x="0" y="0"/>
                    </a:moveTo>
                    <a:lnTo>
                      <a:pt x="134969" y="0"/>
                    </a:lnTo>
                  </a:path>
                </a:pathLst>
              </a:custGeom>
              <a:ln w="9525" cap="flat">
                <a:solidFill>
                  <a:schemeClr val="accent1"/>
                </a:solidFill>
                <a:prstDash val="solid"/>
                <a:round/>
              </a:ln>
            </p:spPr>
            <p:txBody>
              <a:bodyPr rtlCol="0" anchor="ctr"/>
              <a:lstStyle/>
              <a:p>
                <a:endParaRPr lang="en-US" sz="1800" dirty="0"/>
              </a:p>
            </p:txBody>
          </p:sp>
          <p:sp>
            <p:nvSpPr>
              <p:cNvPr id="362" name="Freeform: Shape 361">
                <a:extLst>
                  <a:ext uri="{FF2B5EF4-FFF2-40B4-BE49-F238E27FC236}">
                    <a16:creationId xmlns:a16="http://schemas.microsoft.com/office/drawing/2014/main" id="{6B4AD899-26AA-4EF9-8B8F-E80E390C9F61}"/>
                  </a:ext>
                </a:extLst>
              </p:cNvPr>
              <p:cNvSpPr/>
              <p:nvPr/>
            </p:nvSpPr>
            <p:spPr>
              <a:xfrm>
                <a:off x="6724651" y="2610032"/>
                <a:ext cx="45350" cy="3200"/>
              </a:xfrm>
              <a:custGeom>
                <a:avLst/>
                <a:gdLst>
                  <a:gd name="connsiteX0" fmla="*/ 0 w 134969"/>
                  <a:gd name="connsiteY0" fmla="*/ 0 h 9525"/>
                  <a:gd name="connsiteX1" fmla="*/ 134969 w 134969"/>
                  <a:gd name="connsiteY1" fmla="*/ 0 h 9525"/>
                </a:gdLst>
                <a:ahLst/>
                <a:cxnLst>
                  <a:cxn ang="0">
                    <a:pos x="connsiteX0" y="connsiteY0"/>
                  </a:cxn>
                  <a:cxn ang="0">
                    <a:pos x="connsiteX1" y="connsiteY1"/>
                  </a:cxn>
                </a:cxnLst>
                <a:rect l="l" t="t" r="r" b="b"/>
                <a:pathLst>
                  <a:path w="134969" h="9525">
                    <a:moveTo>
                      <a:pt x="0" y="0"/>
                    </a:moveTo>
                    <a:lnTo>
                      <a:pt x="134969" y="0"/>
                    </a:lnTo>
                  </a:path>
                </a:pathLst>
              </a:custGeom>
              <a:ln w="9525" cap="flat">
                <a:solidFill>
                  <a:schemeClr val="accent1"/>
                </a:solidFill>
                <a:prstDash val="solid"/>
                <a:round/>
              </a:ln>
            </p:spPr>
            <p:txBody>
              <a:bodyPr rtlCol="0" anchor="ctr"/>
              <a:lstStyle/>
              <a:p>
                <a:endParaRPr lang="en-US" sz="1800" dirty="0"/>
              </a:p>
            </p:txBody>
          </p:sp>
          <p:sp>
            <p:nvSpPr>
              <p:cNvPr id="363" name="Freeform: Shape 362">
                <a:extLst>
                  <a:ext uri="{FF2B5EF4-FFF2-40B4-BE49-F238E27FC236}">
                    <a16:creationId xmlns:a16="http://schemas.microsoft.com/office/drawing/2014/main" id="{29783E20-47FF-4C9B-9413-AE51657AA853}"/>
                  </a:ext>
                </a:extLst>
              </p:cNvPr>
              <p:cNvSpPr/>
              <p:nvPr/>
            </p:nvSpPr>
            <p:spPr>
              <a:xfrm>
                <a:off x="6724651" y="2564682"/>
                <a:ext cx="45350" cy="3200"/>
              </a:xfrm>
              <a:custGeom>
                <a:avLst/>
                <a:gdLst>
                  <a:gd name="connsiteX0" fmla="*/ 0 w 134969"/>
                  <a:gd name="connsiteY0" fmla="*/ 0 h 9525"/>
                  <a:gd name="connsiteX1" fmla="*/ 134969 w 134969"/>
                  <a:gd name="connsiteY1" fmla="*/ 0 h 9525"/>
                </a:gdLst>
                <a:ahLst/>
                <a:cxnLst>
                  <a:cxn ang="0">
                    <a:pos x="connsiteX0" y="connsiteY0"/>
                  </a:cxn>
                  <a:cxn ang="0">
                    <a:pos x="connsiteX1" y="connsiteY1"/>
                  </a:cxn>
                </a:cxnLst>
                <a:rect l="l" t="t" r="r" b="b"/>
                <a:pathLst>
                  <a:path w="134969" h="9525">
                    <a:moveTo>
                      <a:pt x="0" y="0"/>
                    </a:moveTo>
                    <a:lnTo>
                      <a:pt x="134969" y="0"/>
                    </a:lnTo>
                  </a:path>
                </a:pathLst>
              </a:custGeom>
              <a:ln w="9525" cap="flat">
                <a:solidFill>
                  <a:schemeClr val="accent1"/>
                </a:solidFill>
                <a:prstDash val="solid"/>
                <a:round/>
              </a:ln>
            </p:spPr>
            <p:txBody>
              <a:bodyPr rtlCol="0" anchor="ctr"/>
              <a:lstStyle/>
              <a:p>
                <a:endParaRPr lang="en-US" sz="1800" dirty="0"/>
              </a:p>
            </p:txBody>
          </p:sp>
          <p:sp>
            <p:nvSpPr>
              <p:cNvPr id="364" name="Freeform: Shape 363">
                <a:extLst>
                  <a:ext uri="{FF2B5EF4-FFF2-40B4-BE49-F238E27FC236}">
                    <a16:creationId xmlns:a16="http://schemas.microsoft.com/office/drawing/2014/main" id="{E41AA15C-206B-4880-91DC-6F234133986E}"/>
                  </a:ext>
                </a:extLst>
              </p:cNvPr>
              <p:cNvSpPr/>
              <p:nvPr/>
            </p:nvSpPr>
            <p:spPr>
              <a:xfrm>
                <a:off x="6724651" y="2519332"/>
                <a:ext cx="45350" cy="3200"/>
              </a:xfrm>
              <a:custGeom>
                <a:avLst/>
                <a:gdLst>
                  <a:gd name="connsiteX0" fmla="*/ 0 w 134969"/>
                  <a:gd name="connsiteY0" fmla="*/ 0 h 9525"/>
                  <a:gd name="connsiteX1" fmla="*/ 134969 w 134969"/>
                  <a:gd name="connsiteY1" fmla="*/ 0 h 9525"/>
                </a:gdLst>
                <a:ahLst/>
                <a:cxnLst>
                  <a:cxn ang="0">
                    <a:pos x="connsiteX0" y="connsiteY0"/>
                  </a:cxn>
                  <a:cxn ang="0">
                    <a:pos x="connsiteX1" y="connsiteY1"/>
                  </a:cxn>
                </a:cxnLst>
                <a:rect l="l" t="t" r="r" b="b"/>
                <a:pathLst>
                  <a:path w="134969" h="9525">
                    <a:moveTo>
                      <a:pt x="0" y="0"/>
                    </a:moveTo>
                    <a:lnTo>
                      <a:pt x="134969" y="0"/>
                    </a:lnTo>
                  </a:path>
                </a:pathLst>
              </a:custGeom>
              <a:ln w="9525" cap="flat">
                <a:solidFill>
                  <a:schemeClr val="accent1"/>
                </a:solidFill>
                <a:prstDash val="solid"/>
                <a:round/>
              </a:ln>
            </p:spPr>
            <p:txBody>
              <a:bodyPr rtlCol="0" anchor="ctr"/>
              <a:lstStyle/>
              <a:p>
                <a:endParaRPr lang="en-US" sz="1800" dirty="0"/>
              </a:p>
            </p:txBody>
          </p:sp>
          <p:sp>
            <p:nvSpPr>
              <p:cNvPr id="365" name="Freeform: Shape 364">
                <a:extLst>
                  <a:ext uri="{FF2B5EF4-FFF2-40B4-BE49-F238E27FC236}">
                    <a16:creationId xmlns:a16="http://schemas.microsoft.com/office/drawing/2014/main" id="{A68FAB48-224E-4ED2-AB60-98A9C537C7E6}"/>
                  </a:ext>
                </a:extLst>
              </p:cNvPr>
              <p:cNvSpPr/>
              <p:nvPr/>
            </p:nvSpPr>
            <p:spPr>
              <a:xfrm>
                <a:off x="6724651" y="2473983"/>
                <a:ext cx="45350" cy="3200"/>
              </a:xfrm>
              <a:custGeom>
                <a:avLst/>
                <a:gdLst>
                  <a:gd name="connsiteX0" fmla="*/ 0 w 134969"/>
                  <a:gd name="connsiteY0" fmla="*/ 0 h 9525"/>
                  <a:gd name="connsiteX1" fmla="*/ 134969 w 134969"/>
                  <a:gd name="connsiteY1" fmla="*/ 0 h 9525"/>
                </a:gdLst>
                <a:ahLst/>
                <a:cxnLst>
                  <a:cxn ang="0">
                    <a:pos x="connsiteX0" y="connsiteY0"/>
                  </a:cxn>
                  <a:cxn ang="0">
                    <a:pos x="connsiteX1" y="connsiteY1"/>
                  </a:cxn>
                </a:cxnLst>
                <a:rect l="l" t="t" r="r" b="b"/>
                <a:pathLst>
                  <a:path w="134969" h="9525">
                    <a:moveTo>
                      <a:pt x="0" y="0"/>
                    </a:moveTo>
                    <a:lnTo>
                      <a:pt x="134969" y="0"/>
                    </a:lnTo>
                  </a:path>
                </a:pathLst>
              </a:custGeom>
              <a:ln w="9525" cap="flat">
                <a:solidFill>
                  <a:schemeClr val="accent1"/>
                </a:solidFill>
                <a:prstDash val="solid"/>
                <a:round/>
              </a:ln>
            </p:spPr>
            <p:txBody>
              <a:bodyPr rtlCol="0" anchor="ctr"/>
              <a:lstStyle/>
              <a:p>
                <a:endParaRPr lang="en-US" sz="1800" dirty="0"/>
              </a:p>
            </p:txBody>
          </p:sp>
          <p:sp>
            <p:nvSpPr>
              <p:cNvPr id="366" name="Freeform: Shape 365">
                <a:extLst>
                  <a:ext uri="{FF2B5EF4-FFF2-40B4-BE49-F238E27FC236}">
                    <a16:creationId xmlns:a16="http://schemas.microsoft.com/office/drawing/2014/main" id="{DC0CAA27-3DA7-4421-A310-4ED3124A2AE9}"/>
                  </a:ext>
                </a:extLst>
              </p:cNvPr>
              <p:cNvSpPr/>
              <p:nvPr/>
            </p:nvSpPr>
            <p:spPr>
              <a:xfrm>
                <a:off x="6342492" y="2530502"/>
                <a:ext cx="239646" cy="298053"/>
              </a:xfrm>
              <a:custGeom>
                <a:avLst/>
                <a:gdLst>
                  <a:gd name="connsiteX0" fmla="*/ 356711 w 713232"/>
                  <a:gd name="connsiteY0" fmla="*/ 0 h 887063"/>
                  <a:gd name="connsiteX1" fmla="*/ 0 w 713232"/>
                  <a:gd name="connsiteY1" fmla="*/ 130016 h 887063"/>
                  <a:gd name="connsiteX2" fmla="*/ 0 w 713232"/>
                  <a:gd name="connsiteY2" fmla="*/ 756952 h 887063"/>
                  <a:gd name="connsiteX3" fmla="*/ 194596 w 713232"/>
                  <a:gd name="connsiteY3" fmla="*/ 874205 h 887063"/>
                  <a:gd name="connsiteX4" fmla="*/ 281369 w 713232"/>
                  <a:gd name="connsiteY4" fmla="*/ 884396 h 887063"/>
                  <a:gd name="connsiteX5" fmla="*/ 318516 w 713232"/>
                  <a:gd name="connsiteY5" fmla="*/ 886397 h 887063"/>
                  <a:gd name="connsiteX6" fmla="*/ 356616 w 713232"/>
                  <a:gd name="connsiteY6" fmla="*/ 887063 h 887063"/>
                  <a:gd name="connsiteX7" fmla="*/ 356616 w 713232"/>
                  <a:gd name="connsiteY7" fmla="*/ 887063 h 887063"/>
                  <a:gd name="connsiteX8" fmla="*/ 394716 w 713232"/>
                  <a:gd name="connsiteY8" fmla="*/ 886397 h 887063"/>
                  <a:gd name="connsiteX9" fmla="*/ 431864 w 713232"/>
                  <a:gd name="connsiteY9" fmla="*/ 884396 h 887063"/>
                  <a:gd name="connsiteX10" fmla="*/ 518636 w 713232"/>
                  <a:gd name="connsiteY10" fmla="*/ 874205 h 887063"/>
                  <a:gd name="connsiteX11" fmla="*/ 713232 w 713232"/>
                  <a:gd name="connsiteY11" fmla="*/ 756952 h 887063"/>
                  <a:gd name="connsiteX12" fmla="*/ 713232 w 713232"/>
                  <a:gd name="connsiteY12" fmla="*/ 129731 h 887063"/>
                  <a:gd name="connsiteX13" fmla="*/ 356711 w 713232"/>
                  <a:gd name="connsiteY13" fmla="*/ 0 h 887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13232" h="887063">
                    <a:moveTo>
                      <a:pt x="356711" y="0"/>
                    </a:moveTo>
                    <a:cubicBezTo>
                      <a:pt x="150209" y="0"/>
                      <a:pt x="0" y="58198"/>
                      <a:pt x="0" y="130016"/>
                    </a:cubicBezTo>
                    <a:lnTo>
                      <a:pt x="0" y="756952"/>
                    </a:lnTo>
                    <a:cubicBezTo>
                      <a:pt x="0" y="808577"/>
                      <a:pt x="69342" y="853154"/>
                      <a:pt x="194596" y="874205"/>
                    </a:cubicBezTo>
                    <a:cubicBezTo>
                      <a:pt x="221837" y="878776"/>
                      <a:pt x="250984" y="882205"/>
                      <a:pt x="281369" y="884396"/>
                    </a:cubicBezTo>
                    <a:cubicBezTo>
                      <a:pt x="293561" y="885222"/>
                      <a:pt x="305943" y="885889"/>
                      <a:pt x="318516" y="886397"/>
                    </a:cubicBezTo>
                    <a:cubicBezTo>
                      <a:pt x="331089" y="886397"/>
                      <a:pt x="343853" y="887063"/>
                      <a:pt x="356616" y="887063"/>
                    </a:cubicBezTo>
                    <a:lnTo>
                      <a:pt x="356616" y="887063"/>
                    </a:lnTo>
                    <a:cubicBezTo>
                      <a:pt x="369570" y="887063"/>
                      <a:pt x="382334" y="887063"/>
                      <a:pt x="394716" y="886397"/>
                    </a:cubicBezTo>
                    <a:cubicBezTo>
                      <a:pt x="407099" y="885730"/>
                      <a:pt x="419672" y="885254"/>
                      <a:pt x="431864" y="884396"/>
                    </a:cubicBezTo>
                    <a:cubicBezTo>
                      <a:pt x="462344" y="882205"/>
                      <a:pt x="491395" y="878776"/>
                      <a:pt x="518636" y="874205"/>
                    </a:cubicBezTo>
                    <a:cubicBezTo>
                      <a:pt x="643890" y="853154"/>
                      <a:pt x="713232" y="808577"/>
                      <a:pt x="713232" y="756952"/>
                    </a:cubicBezTo>
                    <a:lnTo>
                      <a:pt x="713232" y="129731"/>
                    </a:lnTo>
                    <a:cubicBezTo>
                      <a:pt x="713423" y="57912"/>
                      <a:pt x="563213" y="0"/>
                      <a:pt x="356711" y="0"/>
                    </a:cubicBezTo>
                    <a:close/>
                  </a:path>
                </a:pathLst>
              </a:custGeom>
              <a:noFill/>
              <a:ln w="9525" cap="flat">
                <a:solidFill>
                  <a:schemeClr val="accent1"/>
                </a:solidFill>
                <a:prstDash val="solid"/>
                <a:round/>
              </a:ln>
            </p:spPr>
            <p:txBody>
              <a:bodyPr rtlCol="0" anchor="ctr"/>
              <a:lstStyle/>
              <a:p>
                <a:endParaRPr lang="en-US" sz="1800" dirty="0"/>
              </a:p>
            </p:txBody>
          </p:sp>
          <p:sp>
            <p:nvSpPr>
              <p:cNvPr id="367" name="Freeform: Shape 366">
                <a:extLst>
                  <a:ext uri="{FF2B5EF4-FFF2-40B4-BE49-F238E27FC236}">
                    <a16:creationId xmlns:a16="http://schemas.microsoft.com/office/drawing/2014/main" id="{A8B10C93-9A28-4655-BBC4-28F220427E76}"/>
                  </a:ext>
                </a:extLst>
              </p:cNvPr>
              <p:cNvSpPr/>
              <p:nvPr/>
            </p:nvSpPr>
            <p:spPr>
              <a:xfrm>
                <a:off x="6342492" y="2530502"/>
                <a:ext cx="239710" cy="79146"/>
              </a:xfrm>
              <a:custGeom>
                <a:avLst/>
                <a:gdLst>
                  <a:gd name="connsiteX0" fmla="*/ 713423 w 713422"/>
                  <a:gd name="connsiteY0" fmla="*/ 124396 h 235553"/>
                  <a:gd name="connsiteX1" fmla="*/ 356711 w 713422"/>
                  <a:gd name="connsiteY1" fmla="*/ 235553 h 235553"/>
                  <a:gd name="connsiteX2" fmla="*/ 0 w 713422"/>
                  <a:gd name="connsiteY2" fmla="*/ 124396 h 235553"/>
                  <a:gd name="connsiteX3" fmla="*/ 356711 w 713422"/>
                  <a:gd name="connsiteY3" fmla="*/ 0 h 235553"/>
                  <a:gd name="connsiteX4" fmla="*/ 713423 w 713422"/>
                  <a:gd name="connsiteY4" fmla="*/ 124396 h 2355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3422" h="235553">
                    <a:moveTo>
                      <a:pt x="713423" y="124396"/>
                    </a:moveTo>
                    <a:cubicBezTo>
                      <a:pt x="713423" y="185738"/>
                      <a:pt x="563213" y="235553"/>
                      <a:pt x="356711" y="235553"/>
                    </a:cubicBezTo>
                    <a:cubicBezTo>
                      <a:pt x="150209" y="235553"/>
                      <a:pt x="0" y="185738"/>
                      <a:pt x="0" y="124396"/>
                    </a:cubicBezTo>
                    <a:cubicBezTo>
                      <a:pt x="0" y="63056"/>
                      <a:pt x="150209" y="0"/>
                      <a:pt x="356711" y="0"/>
                    </a:cubicBezTo>
                    <a:cubicBezTo>
                      <a:pt x="563213" y="0"/>
                      <a:pt x="713423" y="63056"/>
                      <a:pt x="713423" y="124396"/>
                    </a:cubicBezTo>
                    <a:close/>
                  </a:path>
                </a:pathLst>
              </a:custGeom>
              <a:noFill/>
              <a:ln w="9525" cap="flat">
                <a:solidFill>
                  <a:schemeClr val="tx1"/>
                </a:solidFill>
                <a:prstDash val="solid"/>
                <a:round/>
              </a:ln>
            </p:spPr>
            <p:txBody>
              <a:bodyPr rtlCol="0" anchor="ctr"/>
              <a:lstStyle/>
              <a:p>
                <a:endParaRPr lang="en-US" sz="1800" dirty="0"/>
              </a:p>
            </p:txBody>
          </p:sp>
          <p:sp>
            <p:nvSpPr>
              <p:cNvPr id="368" name="Freeform: Shape 367">
                <a:extLst>
                  <a:ext uri="{FF2B5EF4-FFF2-40B4-BE49-F238E27FC236}">
                    <a16:creationId xmlns:a16="http://schemas.microsoft.com/office/drawing/2014/main" id="{0B7A3EA2-FBC0-4A37-9D54-896915B67199}"/>
                  </a:ext>
                </a:extLst>
              </p:cNvPr>
              <p:cNvSpPr/>
              <p:nvPr/>
            </p:nvSpPr>
            <p:spPr>
              <a:xfrm>
                <a:off x="6342492" y="2646612"/>
                <a:ext cx="239710" cy="37316"/>
              </a:xfrm>
              <a:custGeom>
                <a:avLst/>
                <a:gdLst>
                  <a:gd name="connsiteX0" fmla="*/ 713423 w 713422"/>
                  <a:gd name="connsiteY0" fmla="*/ 0 h 111061"/>
                  <a:gd name="connsiteX1" fmla="*/ 356711 w 713422"/>
                  <a:gd name="connsiteY1" fmla="*/ 111062 h 111061"/>
                  <a:gd name="connsiteX2" fmla="*/ 0 w 713422"/>
                  <a:gd name="connsiteY2" fmla="*/ 0 h 111061"/>
                </a:gdLst>
                <a:ahLst/>
                <a:cxnLst>
                  <a:cxn ang="0">
                    <a:pos x="connsiteX0" y="connsiteY0"/>
                  </a:cxn>
                  <a:cxn ang="0">
                    <a:pos x="connsiteX1" y="connsiteY1"/>
                  </a:cxn>
                  <a:cxn ang="0">
                    <a:pos x="connsiteX2" y="connsiteY2"/>
                  </a:cxn>
                </a:cxnLst>
                <a:rect l="l" t="t" r="r" b="b"/>
                <a:pathLst>
                  <a:path w="713422" h="111061">
                    <a:moveTo>
                      <a:pt x="713423" y="0"/>
                    </a:moveTo>
                    <a:cubicBezTo>
                      <a:pt x="713423" y="61341"/>
                      <a:pt x="563213" y="111062"/>
                      <a:pt x="356711" y="111062"/>
                    </a:cubicBezTo>
                    <a:cubicBezTo>
                      <a:pt x="150209" y="111062"/>
                      <a:pt x="0" y="61341"/>
                      <a:pt x="0" y="0"/>
                    </a:cubicBezTo>
                  </a:path>
                </a:pathLst>
              </a:custGeom>
              <a:noFill/>
              <a:ln w="9525" cap="flat">
                <a:solidFill>
                  <a:schemeClr val="tx1"/>
                </a:solidFill>
                <a:prstDash val="solid"/>
                <a:round/>
              </a:ln>
            </p:spPr>
            <p:txBody>
              <a:bodyPr rtlCol="0" anchor="ctr"/>
              <a:lstStyle/>
              <a:p>
                <a:endParaRPr lang="en-US" sz="1800" dirty="0"/>
              </a:p>
            </p:txBody>
          </p:sp>
          <p:sp>
            <p:nvSpPr>
              <p:cNvPr id="369" name="Freeform: Shape 368">
                <a:extLst>
                  <a:ext uri="{FF2B5EF4-FFF2-40B4-BE49-F238E27FC236}">
                    <a16:creationId xmlns:a16="http://schemas.microsoft.com/office/drawing/2014/main" id="{3971BAF7-DEF8-46DD-8702-4E8F80DA71D4}"/>
                  </a:ext>
                </a:extLst>
              </p:cNvPr>
              <p:cNvSpPr/>
              <p:nvPr/>
            </p:nvSpPr>
            <p:spPr>
              <a:xfrm>
                <a:off x="6342492" y="2720157"/>
                <a:ext cx="239710" cy="37316"/>
              </a:xfrm>
              <a:custGeom>
                <a:avLst/>
                <a:gdLst>
                  <a:gd name="connsiteX0" fmla="*/ 713423 w 713422"/>
                  <a:gd name="connsiteY0" fmla="*/ 0 h 111061"/>
                  <a:gd name="connsiteX1" fmla="*/ 356711 w 713422"/>
                  <a:gd name="connsiteY1" fmla="*/ 111062 h 111061"/>
                  <a:gd name="connsiteX2" fmla="*/ 0 w 713422"/>
                  <a:gd name="connsiteY2" fmla="*/ 0 h 111061"/>
                </a:gdLst>
                <a:ahLst/>
                <a:cxnLst>
                  <a:cxn ang="0">
                    <a:pos x="connsiteX0" y="connsiteY0"/>
                  </a:cxn>
                  <a:cxn ang="0">
                    <a:pos x="connsiteX1" y="connsiteY1"/>
                  </a:cxn>
                  <a:cxn ang="0">
                    <a:pos x="connsiteX2" y="connsiteY2"/>
                  </a:cxn>
                </a:cxnLst>
                <a:rect l="l" t="t" r="r" b="b"/>
                <a:pathLst>
                  <a:path w="713422" h="111061">
                    <a:moveTo>
                      <a:pt x="713423" y="0"/>
                    </a:moveTo>
                    <a:cubicBezTo>
                      <a:pt x="713423" y="61341"/>
                      <a:pt x="563213" y="111062"/>
                      <a:pt x="356711" y="111062"/>
                    </a:cubicBezTo>
                    <a:cubicBezTo>
                      <a:pt x="150209" y="111062"/>
                      <a:pt x="0" y="61341"/>
                      <a:pt x="0" y="0"/>
                    </a:cubicBezTo>
                  </a:path>
                </a:pathLst>
              </a:custGeom>
              <a:noFill/>
              <a:ln w="9525" cap="flat">
                <a:solidFill>
                  <a:schemeClr val="tx1"/>
                </a:solidFill>
                <a:prstDash val="solid"/>
                <a:round/>
              </a:ln>
            </p:spPr>
            <p:txBody>
              <a:bodyPr rtlCol="0" anchor="ctr"/>
              <a:lstStyle/>
              <a:p>
                <a:endParaRPr lang="en-US" sz="1800" dirty="0"/>
              </a:p>
            </p:txBody>
          </p:sp>
          <p:sp>
            <p:nvSpPr>
              <p:cNvPr id="370" name="Freeform: Shape 369">
                <a:extLst>
                  <a:ext uri="{FF2B5EF4-FFF2-40B4-BE49-F238E27FC236}">
                    <a16:creationId xmlns:a16="http://schemas.microsoft.com/office/drawing/2014/main" id="{93801C65-64FC-498E-A51B-77B9D6D344C9}"/>
                  </a:ext>
                </a:extLst>
              </p:cNvPr>
              <p:cNvSpPr/>
              <p:nvPr/>
            </p:nvSpPr>
            <p:spPr>
              <a:xfrm>
                <a:off x="6342492" y="2530502"/>
                <a:ext cx="239646" cy="298053"/>
              </a:xfrm>
              <a:custGeom>
                <a:avLst/>
                <a:gdLst>
                  <a:gd name="connsiteX0" fmla="*/ 356711 w 713232"/>
                  <a:gd name="connsiteY0" fmla="*/ 0 h 887063"/>
                  <a:gd name="connsiteX1" fmla="*/ 0 w 713232"/>
                  <a:gd name="connsiteY1" fmla="*/ 130016 h 887063"/>
                  <a:gd name="connsiteX2" fmla="*/ 0 w 713232"/>
                  <a:gd name="connsiteY2" fmla="*/ 756952 h 887063"/>
                  <a:gd name="connsiteX3" fmla="*/ 194596 w 713232"/>
                  <a:gd name="connsiteY3" fmla="*/ 874205 h 887063"/>
                  <a:gd name="connsiteX4" fmla="*/ 281369 w 713232"/>
                  <a:gd name="connsiteY4" fmla="*/ 884396 h 887063"/>
                  <a:gd name="connsiteX5" fmla="*/ 318516 w 713232"/>
                  <a:gd name="connsiteY5" fmla="*/ 886397 h 887063"/>
                  <a:gd name="connsiteX6" fmla="*/ 356616 w 713232"/>
                  <a:gd name="connsiteY6" fmla="*/ 887063 h 887063"/>
                  <a:gd name="connsiteX7" fmla="*/ 356616 w 713232"/>
                  <a:gd name="connsiteY7" fmla="*/ 887063 h 887063"/>
                  <a:gd name="connsiteX8" fmla="*/ 394716 w 713232"/>
                  <a:gd name="connsiteY8" fmla="*/ 886397 h 887063"/>
                  <a:gd name="connsiteX9" fmla="*/ 431864 w 713232"/>
                  <a:gd name="connsiteY9" fmla="*/ 884396 h 887063"/>
                  <a:gd name="connsiteX10" fmla="*/ 518636 w 713232"/>
                  <a:gd name="connsiteY10" fmla="*/ 874205 h 887063"/>
                  <a:gd name="connsiteX11" fmla="*/ 713232 w 713232"/>
                  <a:gd name="connsiteY11" fmla="*/ 756952 h 887063"/>
                  <a:gd name="connsiteX12" fmla="*/ 713232 w 713232"/>
                  <a:gd name="connsiteY12" fmla="*/ 129731 h 887063"/>
                  <a:gd name="connsiteX13" fmla="*/ 356711 w 713232"/>
                  <a:gd name="connsiteY13" fmla="*/ 0 h 887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13232" h="887063">
                    <a:moveTo>
                      <a:pt x="356711" y="0"/>
                    </a:moveTo>
                    <a:cubicBezTo>
                      <a:pt x="150209" y="0"/>
                      <a:pt x="0" y="58198"/>
                      <a:pt x="0" y="130016"/>
                    </a:cubicBezTo>
                    <a:lnTo>
                      <a:pt x="0" y="756952"/>
                    </a:lnTo>
                    <a:cubicBezTo>
                      <a:pt x="0" y="808577"/>
                      <a:pt x="69342" y="853154"/>
                      <a:pt x="194596" y="874205"/>
                    </a:cubicBezTo>
                    <a:cubicBezTo>
                      <a:pt x="221837" y="878776"/>
                      <a:pt x="250984" y="882205"/>
                      <a:pt x="281369" y="884396"/>
                    </a:cubicBezTo>
                    <a:cubicBezTo>
                      <a:pt x="293561" y="885222"/>
                      <a:pt x="305943" y="885889"/>
                      <a:pt x="318516" y="886397"/>
                    </a:cubicBezTo>
                    <a:cubicBezTo>
                      <a:pt x="331089" y="886397"/>
                      <a:pt x="343853" y="887063"/>
                      <a:pt x="356616" y="887063"/>
                    </a:cubicBezTo>
                    <a:lnTo>
                      <a:pt x="356616" y="887063"/>
                    </a:lnTo>
                    <a:cubicBezTo>
                      <a:pt x="369570" y="887063"/>
                      <a:pt x="382334" y="887063"/>
                      <a:pt x="394716" y="886397"/>
                    </a:cubicBezTo>
                    <a:cubicBezTo>
                      <a:pt x="407099" y="885730"/>
                      <a:pt x="419672" y="885254"/>
                      <a:pt x="431864" y="884396"/>
                    </a:cubicBezTo>
                    <a:cubicBezTo>
                      <a:pt x="462344" y="882205"/>
                      <a:pt x="491395" y="878776"/>
                      <a:pt x="518636" y="874205"/>
                    </a:cubicBezTo>
                    <a:cubicBezTo>
                      <a:pt x="643890" y="853154"/>
                      <a:pt x="713232" y="808577"/>
                      <a:pt x="713232" y="756952"/>
                    </a:cubicBezTo>
                    <a:lnTo>
                      <a:pt x="713232" y="129731"/>
                    </a:lnTo>
                    <a:cubicBezTo>
                      <a:pt x="713423" y="57912"/>
                      <a:pt x="563213" y="0"/>
                      <a:pt x="356711" y="0"/>
                    </a:cubicBezTo>
                    <a:close/>
                  </a:path>
                </a:pathLst>
              </a:custGeom>
              <a:noFill/>
              <a:ln w="9525" cap="flat">
                <a:solidFill>
                  <a:schemeClr val="tx1"/>
                </a:solidFill>
                <a:prstDash val="solid"/>
                <a:round/>
              </a:ln>
            </p:spPr>
            <p:txBody>
              <a:bodyPr rtlCol="0" anchor="ctr"/>
              <a:lstStyle/>
              <a:p>
                <a:endParaRPr lang="en-US" sz="1800" dirty="0"/>
              </a:p>
            </p:txBody>
          </p:sp>
          <p:sp>
            <p:nvSpPr>
              <p:cNvPr id="371" name="Freeform: Shape 370">
                <a:extLst>
                  <a:ext uri="{FF2B5EF4-FFF2-40B4-BE49-F238E27FC236}">
                    <a16:creationId xmlns:a16="http://schemas.microsoft.com/office/drawing/2014/main" id="{7FFA38D1-88BA-4054-BC3A-3B6844F35071}"/>
                  </a:ext>
                </a:extLst>
              </p:cNvPr>
              <p:cNvSpPr/>
              <p:nvPr/>
            </p:nvSpPr>
            <p:spPr>
              <a:xfrm>
                <a:off x="6513041" y="2458749"/>
                <a:ext cx="211482" cy="211482"/>
              </a:xfrm>
              <a:custGeom>
                <a:avLst/>
                <a:gdLst>
                  <a:gd name="connsiteX0" fmla="*/ 0 w 629411"/>
                  <a:gd name="connsiteY0" fmla="*/ 138494 h 629412"/>
                  <a:gd name="connsiteX1" fmla="*/ 0 w 629411"/>
                  <a:gd name="connsiteY1" fmla="*/ 33719 h 629412"/>
                  <a:gd name="connsiteX2" fmla="*/ 33719 w 629411"/>
                  <a:gd name="connsiteY2" fmla="*/ 0 h 629412"/>
                  <a:gd name="connsiteX3" fmla="*/ 595694 w 629411"/>
                  <a:gd name="connsiteY3" fmla="*/ 0 h 629412"/>
                  <a:gd name="connsiteX4" fmla="*/ 629412 w 629411"/>
                  <a:gd name="connsiteY4" fmla="*/ 33719 h 629412"/>
                  <a:gd name="connsiteX5" fmla="*/ 629412 w 629411"/>
                  <a:gd name="connsiteY5" fmla="*/ 595694 h 629412"/>
                  <a:gd name="connsiteX6" fmla="*/ 595694 w 629411"/>
                  <a:gd name="connsiteY6" fmla="*/ 629412 h 629412"/>
                  <a:gd name="connsiteX7" fmla="*/ 298037 w 629411"/>
                  <a:gd name="connsiteY7" fmla="*/ 629412 h 629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9411" h="629412">
                    <a:moveTo>
                      <a:pt x="0" y="138494"/>
                    </a:moveTo>
                    <a:lnTo>
                      <a:pt x="0" y="33719"/>
                    </a:lnTo>
                    <a:cubicBezTo>
                      <a:pt x="0" y="15096"/>
                      <a:pt x="15096" y="0"/>
                      <a:pt x="33719" y="0"/>
                    </a:cubicBezTo>
                    <a:lnTo>
                      <a:pt x="595694" y="0"/>
                    </a:lnTo>
                    <a:cubicBezTo>
                      <a:pt x="614316" y="0"/>
                      <a:pt x="629412" y="15096"/>
                      <a:pt x="629412" y="33719"/>
                    </a:cubicBezTo>
                    <a:lnTo>
                      <a:pt x="629412" y="595694"/>
                    </a:lnTo>
                    <a:cubicBezTo>
                      <a:pt x="629360" y="614294"/>
                      <a:pt x="614294" y="629360"/>
                      <a:pt x="595694" y="629412"/>
                    </a:cubicBezTo>
                    <a:lnTo>
                      <a:pt x="298037" y="629412"/>
                    </a:lnTo>
                  </a:path>
                </a:pathLst>
              </a:custGeom>
              <a:noFill/>
              <a:ln w="9525" cap="flat">
                <a:solidFill>
                  <a:schemeClr val="accent1"/>
                </a:solidFill>
                <a:prstDash val="solid"/>
                <a:round/>
              </a:ln>
            </p:spPr>
            <p:txBody>
              <a:bodyPr rtlCol="0" anchor="ctr"/>
              <a:lstStyle/>
              <a:p>
                <a:endParaRPr lang="en-US" sz="1800" dirty="0"/>
              </a:p>
            </p:txBody>
          </p:sp>
        </p:grpSp>
      </p:grpSp>
      <p:grpSp>
        <p:nvGrpSpPr>
          <p:cNvPr id="20" name="Group 19">
            <a:extLst>
              <a:ext uri="{FF2B5EF4-FFF2-40B4-BE49-F238E27FC236}">
                <a16:creationId xmlns:a16="http://schemas.microsoft.com/office/drawing/2014/main" id="{2FC533E1-D3B1-4AF7-92ED-7E4BE2669B55}"/>
              </a:ext>
            </a:extLst>
          </p:cNvPr>
          <p:cNvGrpSpPr/>
          <p:nvPr/>
        </p:nvGrpSpPr>
        <p:grpSpPr>
          <a:xfrm>
            <a:off x="2807395" y="888371"/>
            <a:ext cx="616857" cy="616857"/>
            <a:chOff x="2807394" y="888371"/>
            <a:chExt cx="616857" cy="616857"/>
          </a:xfrm>
        </p:grpSpPr>
        <p:sp>
          <p:nvSpPr>
            <p:cNvPr id="224" name="Oval 223">
              <a:extLst>
                <a:ext uri="{FF2B5EF4-FFF2-40B4-BE49-F238E27FC236}">
                  <a16:creationId xmlns:a16="http://schemas.microsoft.com/office/drawing/2014/main" id="{27EBC24B-6685-4696-B4BA-7B34349880AF}"/>
                </a:ext>
              </a:extLst>
            </p:cNvPr>
            <p:cNvSpPr/>
            <p:nvPr/>
          </p:nvSpPr>
          <p:spPr>
            <a:xfrm flipH="1">
              <a:off x="2807394" y="888371"/>
              <a:ext cx="616857" cy="616857"/>
            </a:xfrm>
            <a:prstGeom prst="ellipse">
              <a:avLst/>
            </a:prstGeom>
            <a:solidFill>
              <a:schemeClr val="bg2"/>
            </a:solidFill>
            <a:ln w="28575">
              <a:gradFill>
                <a:gsLst>
                  <a:gs pos="0">
                    <a:srgbClr val="E06B67"/>
                  </a:gs>
                  <a:gs pos="100000">
                    <a:schemeClr val="accent3"/>
                  </a:gs>
                </a:gsLst>
                <a:lin ang="0" scaled="0"/>
              </a:gra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sz="1800" dirty="0" err="1">
                <a:solidFill>
                  <a:schemeClr val="tx1"/>
                </a:solidFill>
              </a:endParaRPr>
            </a:p>
          </p:txBody>
        </p:sp>
        <p:grpSp>
          <p:nvGrpSpPr>
            <p:cNvPr id="374" name="Group 373">
              <a:extLst>
                <a:ext uri="{FF2B5EF4-FFF2-40B4-BE49-F238E27FC236}">
                  <a16:creationId xmlns:a16="http://schemas.microsoft.com/office/drawing/2014/main" id="{4F674DC6-06A6-487C-8F8B-12728EAD908F}"/>
                </a:ext>
              </a:extLst>
            </p:cNvPr>
            <p:cNvGrpSpPr/>
            <p:nvPr/>
          </p:nvGrpSpPr>
          <p:grpSpPr>
            <a:xfrm>
              <a:off x="2924647" y="1065526"/>
              <a:ext cx="382350" cy="262547"/>
              <a:chOff x="4088580" y="825693"/>
              <a:chExt cx="482767" cy="331500"/>
            </a:xfrm>
          </p:grpSpPr>
          <p:sp>
            <p:nvSpPr>
              <p:cNvPr id="375" name="Freeform: Shape 374">
                <a:extLst>
                  <a:ext uri="{FF2B5EF4-FFF2-40B4-BE49-F238E27FC236}">
                    <a16:creationId xmlns:a16="http://schemas.microsoft.com/office/drawing/2014/main" id="{AA0ABC82-E647-43F4-B2DE-E00F1885A93F}"/>
                  </a:ext>
                </a:extLst>
              </p:cNvPr>
              <p:cNvSpPr/>
              <p:nvPr/>
            </p:nvSpPr>
            <p:spPr>
              <a:xfrm>
                <a:off x="4088580" y="1115353"/>
                <a:ext cx="482767" cy="41840"/>
              </a:xfrm>
              <a:custGeom>
                <a:avLst/>
                <a:gdLst>
                  <a:gd name="connsiteX0" fmla="*/ 4828 w 482766"/>
                  <a:gd name="connsiteY0" fmla="*/ 4828 h 41839"/>
                  <a:gd name="connsiteX1" fmla="*/ 4828 w 482766"/>
                  <a:gd name="connsiteY1" fmla="*/ 28322 h 41839"/>
                  <a:gd name="connsiteX2" fmla="*/ 6437 w 482766"/>
                  <a:gd name="connsiteY2" fmla="*/ 29610 h 41839"/>
                  <a:gd name="connsiteX3" fmla="*/ 32828 w 482766"/>
                  <a:gd name="connsiteY3" fmla="*/ 38621 h 41839"/>
                  <a:gd name="connsiteX4" fmla="*/ 455410 w 482766"/>
                  <a:gd name="connsiteY4" fmla="*/ 38621 h 41839"/>
                  <a:gd name="connsiteX5" fmla="*/ 477295 w 482766"/>
                  <a:gd name="connsiteY5" fmla="*/ 30897 h 41839"/>
                  <a:gd name="connsiteX6" fmla="*/ 480192 w 482766"/>
                  <a:gd name="connsiteY6" fmla="*/ 28322 h 41839"/>
                  <a:gd name="connsiteX7" fmla="*/ 480192 w 482766"/>
                  <a:gd name="connsiteY7" fmla="*/ 4828 h 41839"/>
                  <a:gd name="connsiteX8" fmla="*/ 4828 w 482766"/>
                  <a:gd name="connsiteY8" fmla="*/ 4828 h 41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2766" h="41839">
                    <a:moveTo>
                      <a:pt x="4828" y="4828"/>
                    </a:moveTo>
                    <a:lnTo>
                      <a:pt x="4828" y="28322"/>
                    </a:lnTo>
                    <a:lnTo>
                      <a:pt x="6437" y="29610"/>
                    </a:lnTo>
                    <a:cubicBezTo>
                      <a:pt x="14161" y="35403"/>
                      <a:pt x="23495" y="38621"/>
                      <a:pt x="32828" y="38621"/>
                    </a:cubicBezTo>
                    <a:lnTo>
                      <a:pt x="455410" y="38621"/>
                    </a:lnTo>
                    <a:cubicBezTo>
                      <a:pt x="463456" y="38621"/>
                      <a:pt x="471180" y="36047"/>
                      <a:pt x="477295" y="30897"/>
                    </a:cubicBezTo>
                    <a:lnTo>
                      <a:pt x="480192" y="28322"/>
                    </a:lnTo>
                    <a:lnTo>
                      <a:pt x="480192" y="4828"/>
                    </a:lnTo>
                    <a:lnTo>
                      <a:pt x="4828" y="4828"/>
                    </a:lnTo>
                    <a:close/>
                  </a:path>
                </a:pathLst>
              </a:custGeom>
              <a:noFill/>
              <a:ln w="9525" cap="flat">
                <a:solidFill>
                  <a:srgbClr val="FFFFFF"/>
                </a:solidFill>
                <a:prstDash val="solid"/>
                <a:round/>
              </a:ln>
            </p:spPr>
            <p:txBody>
              <a:bodyPr rtlCol="0" anchor="ctr"/>
              <a:lstStyle/>
              <a:p>
                <a:endParaRPr lang="en-US" sz="1800" dirty="0"/>
              </a:p>
            </p:txBody>
          </p:sp>
          <p:sp>
            <p:nvSpPr>
              <p:cNvPr id="376" name="Freeform: Shape 375">
                <a:extLst>
                  <a:ext uri="{FF2B5EF4-FFF2-40B4-BE49-F238E27FC236}">
                    <a16:creationId xmlns:a16="http://schemas.microsoft.com/office/drawing/2014/main" id="{37EE1A32-D52B-4F68-B2D8-C51B4B617EDA}"/>
                  </a:ext>
                </a:extLst>
              </p:cNvPr>
              <p:cNvSpPr/>
              <p:nvPr/>
            </p:nvSpPr>
            <p:spPr>
              <a:xfrm>
                <a:off x="4154880" y="847900"/>
                <a:ext cx="354029" cy="244602"/>
              </a:xfrm>
              <a:custGeom>
                <a:avLst/>
                <a:gdLst>
                  <a:gd name="connsiteX0" fmla="*/ 351776 w 354028"/>
                  <a:gd name="connsiteY0" fmla="*/ 233337 h 244601"/>
                  <a:gd name="connsiteX1" fmla="*/ 342121 w 354028"/>
                  <a:gd name="connsiteY1" fmla="*/ 242993 h 244601"/>
                  <a:gd name="connsiteX2" fmla="*/ 14483 w 354028"/>
                  <a:gd name="connsiteY2" fmla="*/ 242993 h 244601"/>
                  <a:gd name="connsiteX3" fmla="*/ 4828 w 354028"/>
                  <a:gd name="connsiteY3" fmla="*/ 233337 h 244601"/>
                  <a:gd name="connsiteX4" fmla="*/ 4828 w 354028"/>
                  <a:gd name="connsiteY4" fmla="*/ 14483 h 244601"/>
                  <a:gd name="connsiteX5" fmla="*/ 14483 w 354028"/>
                  <a:gd name="connsiteY5" fmla="*/ 4828 h 244601"/>
                  <a:gd name="connsiteX6" fmla="*/ 340190 w 354028"/>
                  <a:gd name="connsiteY6" fmla="*/ 4828 h 244601"/>
                  <a:gd name="connsiteX7" fmla="*/ 349845 w 354028"/>
                  <a:gd name="connsiteY7" fmla="*/ 14483 h 244601"/>
                  <a:gd name="connsiteX8" fmla="*/ 351776 w 354028"/>
                  <a:gd name="connsiteY8" fmla="*/ 233337 h 24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4028" h="244601">
                    <a:moveTo>
                      <a:pt x="351776" y="233337"/>
                    </a:moveTo>
                    <a:cubicBezTo>
                      <a:pt x="351776" y="238487"/>
                      <a:pt x="347592" y="242993"/>
                      <a:pt x="342121" y="242993"/>
                    </a:cubicBezTo>
                    <a:lnTo>
                      <a:pt x="14483" y="242993"/>
                    </a:lnTo>
                    <a:cubicBezTo>
                      <a:pt x="9333" y="242993"/>
                      <a:pt x="4828" y="238809"/>
                      <a:pt x="4828" y="233337"/>
                    </a:cubicBezTo>
                    <a:lnTo>
                      <a:pt x="4828" y="14483"/>
                    </a:lnTo>
                    <a:cubicBezTo>
                      <a:pt x="4828" y="9333"/>
                      <a:pt x="9012" y="4828"/>
                      <a:pt x="14483" y="4828"/>
                    </a:cubicBezTo>
                    <a:lnTo>
                      <a:pt x="340190" y="4828"/>
                    </a:lnTo>
                    <a:cubicBezTo>
                      <a:pt x="345339" y="4828"/>
                      <a:pt x="349845" y="9012"/>
                      <a:pt x="349845" y="14483"/>
                    </a:cubicBezTo>
                    <a:lnTo>
                      <a:pt x="351776" y="233337"/>
                    </a:lnTo>
                    <a:close/>
                  </a:path>
                </a:pathLst>
              </a:custGeom>
              <a:noFill/>
              <a:ln w="9525" cap="flat">
                <a:solidFill>
                  <a:srgbClr val="FFFFFF"/>
                </a:solidFill>
                <a:prstDash val="solid"/>
                <a:round/>
              </a:ln>
            </p:spPr>
            <p:txBody>
              <a:bodyPr rtlCol="0" anchor="ctr"/>
              <a:lstStyle/>
              <a:p>
                <a:endParaRPr lang="en-US" sz="1800" dirty="0"/>
              </a:p>
            </p:txBody>
          </p:sp>
          <p:sp>
            <p:nvSpPr>
              <p:cNvPr id="377" name="Freeform: Shape 376">
                <a:extLst>
                  <a:ext uri="{FF2B5EF4-FFF2-40B4-BE49-F238E27FC236}">
                    <a16:creationId xmlns:a16="http://schemas.microsoft.com/office/drawing/2014/main" id="{8623FA7C-71CB-4FA2-9810-D27183A9660F}"/>
                  </a:ext>
                </a:extLst>
              </p:cNvPr>
              <p:cNvSpPr/>
              <p:nvPr/>
            </p:nvSpPr>
            <p:spPr>
              <a:xfrm>
                <a:off x="4130098" y="825693"/>
                <a:ext cx="402306" cy="296097"/>
              </a:xfrm>
              <a:custGeom>
                <a:avLst/>
                <a:gdLst>
                  <a:gd name="connsiteX0" fmla="*/ 398765 w 402305"/>
                  <a:gd name="connsiteY0" fmla="*/ 283545 h 296096"/>
                  <a:gd name="connsiteX1" fmla="*/ 389110 w 402305"/>
                  <a:gd name="connsiteY1" fmla="*/ 293200 h 296096"/>
                  <a:gd name="connsiteX2" fmla="*/ 14483 w 402305"/>
                  <a:gd name="connsiteY2" fmla="*/ 293200 h 296096"/>
                  <a:gd name="connsiteX3" fmla="*/ 4828 w 402305"/>
                  <a:gd name="connsiteY3" fmla="*/ 283545 h 296096"/>
                  <a:gd name="connsiteX4" fmla="*/ 4828 w 402305"/>
                  <a:gd name="connsiteY4" fmla="*/ 14483 h 296096"/>
                  <a:gd name="connsiteX5" fmla="*/ 14483 w 402305"/>
                  <a:gd name="connsiteY5" fmla="*/ 4828 h 296096"/>
                  <a:gd name="connsiteX6" fmla="*/ 389110 w 402305"/>
                  <a:gd name="connsiteY6" fmla="*/ 4828 h 296096"/>
                  <a:gd name="connsiteX7" fmla="*/ 398765 w 402305"/>
                  <a:gd name="connsiteY7" fmla="*/ 14483 h 296096"/>
                  <a:gd name="connsiteX8" fmla="*/ 398765 w 402305"/>
                  <a:gd name="connsiteY8" fmla="*/ 283545 h 296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2305" h="296096">
                    <a:moveTo>
                      <a:pt x="398765" y="283545"/>
                    </a:moveTo>
                    <a:cubicBezTo>
                      <a:pt x="398765" y="288695"/>
                      <a:pt x="394581" y="293200"/>
                      <a:pt x="389110" y="293200"/>
                    </a:cubicBezTo>
                    <a:lnTo>
                      <a:pt x="14483" y="293200"/>
                    </a:lnTo>
                    <a:cubicBezTo>
                      <a:pt x="9333" y="293200"/>
                      <a:pt x="4828" y="289016"/>
                      <a:pt x="4828" y="283545"/>
                    </a:cubicBezTo>
                    <a:lnTo>
                      <a:pt x="4828" y="14483"/>
                    </a:lnTo>
                    <a:cubicBezTo>
                      <a:pt x="4828" y="9333"/>
                      <a:pt x="9012" y="4828"/>
                      <a:pt x="14483" y="4828"/>
                    </a:cubicBezTo>
                    <a:lnTo>
                      <a:pt x="389110" y="4828"/>
                    </a:lnTo>
                    <a:cubicBezTo>
                      <a:pt x="394260" y="4828"/>
                      <a:pt x="398765" y="9012"/>
                      <a:pt x="398765" y="14483"/>
                    </a:cubicBezTo>
                    <a:lnTo>
                      <a:pt x="398765" y="283545"/>
                    </a:lnTo>
                    <a:close/>
                  </a:path>
                </a:pathLst>
              </a:custGeom>
              <a:noFill/>
              <a:ln w="9525" cap="flat">
                <a:solidFill>
                  <a:srgbClr val="FFFFFF"/>
                </a:solidFill>
                <a:prstDash val="solid"/>
                <a:round/>
              </a:ln>
            </p:spPr>
            <p:txBody>
              <a:bodyPr rtlCol="0" anchor="ctr"/>
              <a:lstStyle/>
              <a:p>
                <a:endParaRPr lang="en-US" sz="1800" dirty="0"/>
              </a:p>
            </p:txBody>
          </p:sp>
          <p:sp>
            <p:nvSpPr>
              <p:cNvPr id="378" name="Freeform: Shape 377">
                <a:extLst>
                  <a:ext uri="{FF2B5EF4-FFF2-40B4-BE49-F238E27FC236}">
                    <a16:creationId xmlns:a16="http://schemas.microsoft.com/office/drawing/2014/main" id="{277C5054-EF98-4110-900E-9913CE7A67A2}"/>
                  </a:ext>
                </a:extLst>
              </p:cNvPr>
              <p:cNvSpPr/>
              <p:nvPr/>
            </p:nvSpPr>
            <p:spPr>
              <a:xfrm>
                <a:off x="4298101" y="882016"/>
                <a:ext cx="61150" cy="177014"/>
              </a:xfrm>
              <a:custGeom>
                <a:avLst/>
                <a:gdLst>
                  <a:gd name="connsiteX0" fmla="*/ 56966 w 61150"/>
                  <a:gd name="connsiteY0" fmla="*/ 4828 h 177014"/>
                  <a:gd name="connsiteX1" fmla="*/ 4828 w 61150"/>
                  <a:gd name="connsiteY1" fmla="*/ 175083 h 177014"/>
                </a:gdLst>
                <a:ahLst/>
                <a:cxnLst>
                  <a:cxn ang="0">
                    <a:pos x="connsiteX0" y="connsiteY0"/>
                  </a:cxn>
                  <a:cxn ang="0">
                    <a:pos x="connsiteX1" y="connsiteY1"/>
                  </a:cxn>
                </a:cxnLst>
                <a:rect l="l" t="t" r="r" b="b"/>
                <a:pathLst>
                  <a:path w="61150" h="177014">
                    <a:moveTo>
                      <a:pt x="56966" y="4828"/>
                    </a:moveTo>
                    <a:lnTo>
                      <a:pt x="4828" y="175083"/>
                    </a:lnTo>
                  </a:path>
                </a:pathLst>
              </a:custGeom>
              <a:ln w="9525" cap="flat">
                <a:solidFill>
                  <a:schemeClr val="accent1"/>
                </a:solidFill>
                <a:prstDash val="solid"/>
                <a:round/>
              </a:ln>
            </p:spPr>
            <p:txBody>
              <a:bodyPr rtlCol="0" anchor="ctr"/>
              <a:lstStyle/>
              <a:p>
                <a:endParaRPr lang="en-US" sz="1800" dirty="0"/>
              </a:p>
            </p:txBody>
          </p:sp>
          <p:sp>
            <p:nvSpPr>
              <p:cNvPr id="379" name="Freeform: Shape 378">
                <a:extLst>
                  <a:ext uri="{FF2B5EF4-FFF2-40B4-BE49-F238E27FC236}">
                    <a16:creationId xmlns:a16="http://schemas.microsoft.com/office/drawing/2014/main" id="{31BCA5A2-7056-4AD6-88DC-6CC4F51DFE01}"/>
                  </a:ext>
                </a:extLst>
              </p:cNvPr>
              <p:cNvSpPr/>
              <p:nvPr/>
            </p:nvSpPr>
            <p:spPr>
              <a:xfrm>
                <a:off x="4219571" y="921602"/>
                <a:ext cx="67587" cy="80461"/>
              </a:xfrm>
              <a:custGeom>
                <a:avLst/>
                <a:gdLst>
                  <a:gd name="connsiteX0" fmla="*/ 65013 w 67587"/>
                  <a:gd name="connsiteY0" fmla="*/ 4828 h 80461"/>
                  <a:gd name="connsiteX1" fmla="*/ 4828 w 67587"/>
                  <a:gd name="connsiteY1" fmla="*/ 37978 h 80461"/>
                  <a:gd name="connsiteX2" fmla="*/ 4828 w 67587"/>
                  <a:gd name="connsiteY2" fmla="*/ 45702 h 80461"/>
                  <a:gd name="connsiteX3" fmla="*/ 65013 w 67587"/>
                  <a:gd name="connsiteY3" fmla="*/ 77565 h 80461"/>
                </a:gdLst>
                <a:ahLst/>
                <a:cxnLst>
                  <a:cxn ang="0">
                    <a:pos x="connsiteX0" y="connsiteY0"/>
                  </a:cxn>
                  <a:cxn ang="0">
                    <a:pos x="connsiteX1" y="connsiteY1"/>
                  </a:cxn>
                  <a:cxn ang="0">
                    <a:pos x="connsiteX2" y="connsiteY2"/>
                  </a:cxn>
                  <a:cxn ang="0">
                    <a:pos x="connsiteX3" y="connsiteY3"/>
                  </a:cxn>
                </a:cxnLst>
                <a:rect l="l" t="t" r="r" b="b"/>
                <a:pathLst>
                  <a:path w="67587" h="80461">
                    <a:moveTo>
                      <a:pt x="65013" y="4828"/>
                    </a:moveTo>
                    <a:lnTo>
                      <a:pt x="4828" y="37978"/>
                    </a:lnTo>
                    <a:lnTo>
                      <a:pt x="4828" y="45702"/>
                    </a:lnTo>
                    <a:lnTo>
                      <a:pt x="65013" y="77565"/>
                    </a:lnTo>
                  </a:path>
                </a:pathLst>
              </a:custGeom>
              <a:noFill/>
              <a:ln w="9525" cap="flat">
                <a:solidFill>
                  <a:schemeClr val="accent1"/>
                </a:solidFill>
                <a:prstDash val="solid"/>
                <a:round/>
              </a:ln>
            </p:spPr>
            <p:txBody>
              <a:bodyPr rtlCol="0" anchor="ctr"/>
              <a:lstStyle/>
              <a:p>
                <a:endParaRPr lang="en-US" sz="1800" dirty="0"/>
              </a:p>
            </p:txBody>
          </p:sp>
          <p:sp>
            <p:nvSpPr>
              <p:cNvPr id="380" name="Freeform: Shape 379">
                <a:extLst>
                  <a:ext uri="{FF2B5EF4-FFF2-40B4-BE49-F238E27FC236}">
                    <a16:creationId xmlns:a16="http://schemas.microsoft.com/office/drawing/2014/main" id="{426590CD-CAD9-4FEE-9D9D-D40785C6034E}"/>
                  </a:ext>
                </a:extLst>
              </p:cNvPr>
              <p:cNvSpPr/>
              <p:nvPr/>
            </p:nvSpPr>
            <p:spPr>
              <a:xfrm>
                <a:off x="4373091" y="921602"/>
                <a:ext cx="67587" cy="80461"/>
              </a:xfrm>
              <a:custGeom>
                <a:avLst/>
                <a:gdLst>
                  <a:gd name="connsiteX0" fmla="*/ 4828 w 67587"/>
                  <a:gd name="connsiteY0" fmla="*/ 4828 h 80461"/>
                  <a:gd name="connsiteX1" fmla="*/ 65334 w 67587"/>
                  <a:gd name="connsiteY1" fmla="*/ 37978 h 80461"/>
                  <a:gd name="connsiteX2" fmla="*/ 65334 w 67587"/>
                  <a:gd name="connsiteY2" fmla="*/ 45702 h 80461"/>
                  <a:gd name="connsiteX3" fmla="*/ 4828 w 67587"/>
                  <a:gd name="connsiteY3" fmla="*/ 77565 h 80461"/>
                </a:gdLst>
                <a:ahLst/>
                <a:cxnLst>
                  <a:cxn ang="0">
                    <a:pos x="connsiteX0" y="connsiteY0"/>
                  </a:cxn>
                  <a:cxn ang="0">
                    <a:pos x="connsiteX1" y="connsiteY1"/>
                  </a:cxn>
                  <a:cxn ang="0">
                    <a:pos x="connsiteX2" y="connsiteY2"/>
                  </a:cxn>
                  <a:cxn ang="0">
                    <a:pos x="connsiteX3" y="connsiteY3"/>
                  </a:cxn>
                </a:cxnLst>
                <a:rect l="l" t="t" r="r" b="b"/>
                <a:pathLst>
                  <a:path w="67587" h="80461">
                    <a:moveTo>
                      <a:pt x="4828" y="4828"/>
                    </a:moveTo>
                    <a:lnTo>
                      <a:pt x="65334" y="37978"/>
                    </a:lnTo>
                    <a:lnTo>
                      <a:pt x="65334" y="45702"/>
                    </a:lnTo>
                    <a:lnTo>
                      <a:pt x="4828" y="77565"/>
                    </a:lnTo>
                  </a:path>
                </a:pathLst>
              </a:custGeom>
              <a:noFill/>
              <a:ln w="9525" cap="flat">
                <a:solidFill>
                  <a:schemeClr val="accent1"/>
                </a:solidFill>
                <a:prstDash val="solid"/>
                <a:round/>
              </a:ln>
            </p:spPr>
            <p:txBody>
              <a:bodyPr rtlCol="0" anchor="ctr"/>
              <a:lstStyle/>
              <a:p>
                <a:endParaRPr lang="en-US" sz="1800" dirty="0"/>
              </a:p>
            </p:txBody>
          </p:sp>
        </p:grpSp>
      </p:grpSp>
      <p:grpSp>
        <p:nvGrpSpPr>
          <p:cNvPr id="21" name="Group 20">
            <a:extLst>
              <a:ext uri="{FF2B5EF4-FFF2-40B4-BE49-F238E27FC236}">
                <a16:creationId xmlns:a16="http://schemas.microsoft.com/office/drawing/2014/main" id="{0891C987-30AD-4863-8CDB-D7FECA45B321}"/>
              </a:ext>
            </a:extLst>
          </p:cNvPr>
          <p:cNvGrpSpPr/>
          <p:nvPr/>
        </p:nvGrpSpPr>
        <p:grpSpPr>
          <a:xfrm>
            <a:off x="5787401" y="888371"/>
            <a:ext cx="616857" cy="616857"/>
            <a:chOff x="5787400" y="888371"/>
            <a:chExt cx="616857" cy="616857"/>
          </a:xfrm>
        </p:grpSpPr>
        <p:sp>
          <p:nvSpPr>
            <p:cNvPr id="137" name="Oval 136">
              <a:extLst>
                <a:ext uri="{FF2B5EF4-FFF2-40B4-BE49-F238E27FC236}">
                  <a16:creationId xmlns:a16="http://schemas.microsoft.com/office/drawing/2014/main" id="{A7B36573-DD0D-4AE0-B56E-AB075E01BB08}"/>
                </a:ext>
              </a:extLst>
            </p:cNvPr>
            <p:cNvSpPr/>
            <p:nvPr/>
          </p:nvSpPr>
          <p:spPr>
            <a:xfrm>
              <a:off x="5787400" y="888371"/>
              <a:ext cx="616857" cy="616857"/>
            </a:xfrm>
            <a:prstGeom prst="ellipse">
              <a:avLst/>
            </a:prstGeom>
            <a:solidFill>
              <a:schemeClr val="bg2"/>
            </a:solidFill>
            <a:ln w="28575">
              <a:solidFill>
                <a:schemeClr val="accent1"/>
              </a:soli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sz="1800" dirty="0" err="1">
                <a:solidFill>
                  <a:schemeClr val="tx1"/>
                </a:solidFill>
              </a:endParaRPr>
            </a:p>
          </p:txBody>
        </p:sp>
        <p:grpSp>
          <p:nvGrpSpPr>
            <p:cNvPr id="15" name="Group 14">
              <a:extLst>
                <a:ext uri="{FF2B5EF4-FFF2-40B4-BE49-F238E27FC236}">
                  <a16:creationId xmlns:a16="http://schemas.microsoft.com/office/drawing/2014/main" id="{98769B7D-21D0-4AE8-BDAF-C8AA36963E69}"/>
                </a:ext>
              </a:extLst>
            </p:cNvPr>
            <p:cNvGrpSpPr/>
            <p:nvPr/>
          </p:nvGrpSpPr>
          <p:grpSpPr>
            <a:xfrm>
              <a:off x="5910327" y="1031327"/>
              <a:ext cx="371002" cy="330945"/>
              <a:chOff x="5552303" y="1081589"/>
              <a:chExt cx="489228" cy="436406"/>
            </a:xfrm>
          </p:grpSpPr>
          <p:sp>
            <p:nvSpPr>
              <p:cNvPr id="382" name="Freeform: Shape 381">
                <a:extLst>
                  <a:ext uri="{FF2B5EF4-FFF2-40B4-BE49-F238E27FC236}">
                    <a16:creationId xmlns:a16="http://schemas.microsoft.com/office/drawing/2014/main" id="{096D13AF-D179-429D-8681-337022DE8416}"/>
                  </a:ext>
                </a:extLst>
              </p:cNvPr>
              <p:cNvSpPr/>
              <p:nvPr/>
            </p:nvSpPr>
            <p:spPr>
              <a:xfrm>
                <a:off x="5855029" y="1235048"/>
                <a:ext cx="3200" cy="76617"/>
              </a:xfrm>
              <a:custGeom>
                <a:avLst/>
                <a:gdLst>
                  <a:gd name="connsiteX0" fmla="*/ 0 w 9525"/>
                  <a:gd name="connsiteY0" fmla="*/ 0 h 228028"/>
                  <a:gd name="connsiteX1" fmla="*/ 0 w 9525"/>
                  <a:gd name="connsiteY1" fmla="*/ 228028 h 228028"/>
                </a:gdLst>
                <a:ahLst/>
                <a:cxnLst>
                  <a:cxn ang="0">
                    <a:pos x="connsiteX0" y="connsiteY0"/>
                  </a:cxn>
                  <a:cxn ang="0">
                    <a:pos x="connsiteX1" y="connsiteY1"/>
                  </a:cxn>
                </a:cxnLst>
                <a:rect l="l" t="t" r="r" b="b"/>
                <a:pathLst>
                  <a:path w="9525" h="228028">
                    <a:moveTo>
                      <a:pt x="0" y="0"/>
                    </a:moveTo>
                    <a:lnTo>
                      <a:pt x="0" y="228028"/>
                    </a:lnTo>
                  </a:path>
                </a:pathLst>
              </a:custGeom>
              <a:ln w="9525" cap="flat">
                <a:solidFill>
                  <a:srgbClr val="F1F2F2"/>
                </a:solidFill>
                <a:prstDash val="solid"/>
                <a:round/>
              </a:ln>
            </p:spPr>
            <p:txBody>
              <a:bodyPr rtlCol="0" anchor="ctr"/>
              <a:lstStyle/>
              <a:p>
                <a:endParaRPr lang="en-US" sz="1800" dirty="0"/>
              </a:p>
            </p:txBody>
          </p:sp>
          <p:sp>
            <p:nvSpPr>
              <p:cNvPr id="383" name="Freeform: Shape 382">
                <a:extLst>
                  <a:ext uri="{FF2B5EF4-FFF2-40B4-BE49-F238E27FC236}">
                    <a16:creationId xmlns:a16="http://schemas.microsoft.com/office/drawing/2014/main" id="{3E5CCF7D-B4C2-4F75-A611-E8EC3ABE1FA4}"/>
                  </a:ext>
                </a:extLst>
              </p:cNvPr>
              <p:cNvSpPr/>
              <p:nvPr/>
            </p:nvSpPr>
            <p:spPr>
              <a:xfrm>
                <a:off x="5948065" y="1237224"/>
                <a:ext cx="19234" cy="78954"/>
              </a:xfrm>
              <a:custGeom>
                <a:avLst/>
                <a:gdLst>
                  <a:gd name="connsiteX0" fmla="*/ 0 w 57245"/>
                  <a:gd name="connsiteY0" fmla="*/ 0 h 234981"/>
                  <a:gd name="connsiteX1" fmla="*/ 57245 w 57245"/>
                  <a:gd name="connsiteY1" fmla="*/ 234982 h 234981"/>
                </a:gdLst>
                <a:ahLst/>
                <a:cxnLst>
                  <a:cxn ang="0">
                    <a:pos x="connsiteX0" y="connsiteY0"/>
                  </a:cxn>
                  <a:cxn ang="0">
                    <a:pos x="connsiteX1" y="connsiteY1"/>
                  </a:cxn>
                </a:cxnLst>
                <a:rect l="l" t="t" r="r" b="b"/>
                <a:pathLst>
                  <a:path w="57245" h="234981">
                    <a:moveTo>
                      <a:pt x="0" y="0"/>
                    </a:moveTo>
                    <a:lnTo>
                      <a:pt x="57245" y="234982"/>
                    </a:lnTo>
                  </a:path>
                </a:pathLst>
              </a:custGeom>
              <a:ln w="9525" cap="flat">
                <a:solidFill>
                  <a:srgbClr val="F1F2F2"/>
                </a:solidFill>
                <a:prstDash val="solid"/>
                <a:round/>
              </a:ln>
            </p:spPr>
            <p:txBody>
              <a:bodyPr rtlCol="0" anchor="ctr"/>
              <a:lstStyle/>
              <a:p>
                <a:endParaRPr lang="en-US" sz="1800" dirty="0"/>
              </a:p>
            </p:txBody>
          </p:sp>
          <p:sp>
            <p:nvSpPr>
              <p:cNvPr id="384" name="Freeform: Shape 383">
                <a:extLst>
                  <a:ext uri="{FF2B5EF4-FFF2-40B4-BE49-F238E27FC236}">
                    <a16:creationId xmlns:a16="http://schemas.microsoft.com/office/drawing/2014/main" id="{F44C5F05-FA83-448F-A625-6083D152EEE2}"/>
                  </a:ext>
                </a:extLst>
              </p:cNvPr>
              <p:cNvSpPr/>
              <p:nvPr/>
            </p:nvSpPr>
            <p:spPr>
              <a:xfrm>
                <a:off x="5733574" y="1125882"/>
                <a:ext cx="48838" cy="3200"/>
              </a:xfrm>
              <a:custGeom>
                <a:avLst/>
                <a:gdLst>
                  <a:gd name="connsiteX0" fmla="*/ 0 w 145351"/>
                  <a:gd name="connsiteY0" fmla="*/ 0 h 9525"/>
                  <a:gd name="connsiteX1" fmla="*/ 145352 w 145351"/>
                  <a:gd name="connsiteY1" fmla="*/ 0 h 9525"/>
                </a:gdLst>
                <a:ahLst/>
                <a:cxnLst>
                  <a:cxn ang="0">
                    <a:pos x="connsiteX0" y="connsiteY0"/>
                  </a:cxn>
                  <a:cxn ang="0">
                    <a:pos x="connsiteX1" y="connsiteY1"/>
                  </a:cxn>
                </a:cxnLst>
                <a:rect l="l" t="t" r="r" b="b"/>
                <a:pathLst>
                  <a:path w="145351" h="9525">
                    <a:moveTo>
                      <a:pt x="0" y="0"/>
                    </a:moveTo>
                    <a:lnTo>
                      <a:pt x="145352" y="0"/>
                    </a:lnTo>
                  </a:path>
                </a:pathLst>
              </a:custGeom>
              <a:ln w="9525" cap="flat">
                <a:solidFill>
                  <a:srgbClr val="F1F2F2"/>
                </a:solidFill>
                <a:prstDash val="solid"/>
                <a:round/>
              </a:ln>
            </p:spPr>
            <p:txBody>
              <a:bodyPr rtlCol="0" anchor="ctr"/>
              <a:lstStyle/>
              <a:p>
                <a:endParaRPr lang="en-US" sz="1800" dirty="0"/>
              </a:p>
            </p:txBody>
          </p:sp>
          <p:sp>
            <p:nvSpPr>
              <p:cNvPr id="385" name="Freeform: Shape 384">
                <a:extLst>
                  <a:ext uri="{FF2B5EF4-FFF2-40B4-BE49-F238E27FC236}">
                    <a16:creationId xmlns:a16="http://schemas.microsoft.com/office/drawing/2014/main" id="{6C4C957B-04BF-440C-96A9-6B833D4010E7}"/>
                  </a:ext>
                </a:extLst>
              </p:cNvPr>
              <p:cNvSpPr/>
              <p:nvPr/>
            </p:nvSpPr>
            <p:spPr>
              <a:xfrm>
                <a:off x="5749448" y="1216198"/>
                <a:ext cx="17122" cy="91851"/>
              </a:xfrm>
              <a:custGeom>
                <a:avLst/>
                <a:gdLst>
                  <a:gd name="connsiteX0" fmla="*/ 0 w 50958"/>
                  <a:gd name="connsiteY0" fmla="*/ 273368 h 273367"/>
                  <a:gd name="connsiteX1" fmla="*/ 0 w 50958"/>
                  <a:gd name="connsiteY1" fmla="*/ 0 h 273367"/>
                  <a:gd name="connsiteX2" fmla="*/ 50959 w 50958"/>
                  <a:gd name="connsiteY2" fmla="*/ 0 h 273367"/>
                  <a:gd name="connsiteX3" fmla="*/ 50959 w 50958"/>
                  <a:gd name="connsiteY3" fmla="*/ 262795 h 273367"/>
                </a:gdLst>
                <a:ahLst/>
                <a:cxnLst>
                  <a:cxn ang="0">
                    <a:pos x="connsiteX0" y="connsiteY0"/>
                  </a:cxn>
                  <a:cxn ang="0">
                    <a:pos x="connsiteX1" y="connsiteY1"/>
                  </a:cxn>
                  <a:cxn ang="0">
                    <a:pos x="connsiteX2" y="connsiteY2"/>
                  </a:cxn>
                  <a:cxn ang="0">
                    <a:pos x="connsiteX3" y="connsiteY3"/>
                  </a:cxn>
                </a:cxnLst>
                <a:rect l="l" t="t" r="r" b="b"/>
                <a:pathLst>
                  <a:path w="50958" h="273367">
                    <a:moveTo>
                      <a:pt x="0" y="273368"/>
                    </a:moveTo>
                    <a:lnTo>
                      <a:pt x="0" y="0"/>
                    </a:lnTo>
                    <a:lnTo>
                      <a:pt x="50959" y="0"/>
                    </a:lnTo>
                    <a:lnTo>
                      <a:pt x="50959" y="262795"/>
                    </a:lnTo>
                  </a:path>
                </a:pathLst>
              </a:custGeom>
              <a:noFill/>
              <a:ln w="9525" cap="flat">
                <a:solidFill>
                  <a:srgbClr val="F1F2F2"/>
                </a:solidFill>
                <a:prstDash val="solid"/>
                <a:round/>
              </a:ln>
            </p:spPr>
            <p:txBody>
              <a:bodyPr rtlCol="0" anchor="ctr"/>
              <a:lstStyle/>
              <a:p>
                <a:endParaRPr lang="en-US" sz="1800" dirty="0"/>
              </a:p>
            </p:txBody>
          </p:sp>
          <p:sp>
            <p:nvSpPr>
              <p:cNvPr id="386" name="Freeform: Shape 385">
                <a:extLst>
                  <a:ext uri="{FF2B5EF4-FFF2-40B4-BE49-F238E27FC236}">
                    <a16:creationId xmlns:a16="http://schemas.microsoft.com/office/drawing/2014/main" id="{D5E6BC3D-1D70-4D08-BF1F-1C629666B184}"/>
                  </a:ext>
                </a:extLst>
              </p:cNvPr>
              <p:cNvSpPr/>
              <p:nvPr/>
            </p:nvSpPr>
            <p:spPr>
              <a:xfrm>
                <a:off x="5598645" y="1409374"/>
                <a:ext cx="34724" cy="71977"/>
              </a:xfrm>
              <a:custGeom>
                <a:avLst/>
                <a:gdLst>
                  <a:gd name="connsiteX0" fmla="*/ 103346 w 103346"/>
                  <a:gd name="connsiteY0" fmla="*/ 214217 h 214217"/>
                  <a:gd name="connsiteX1" fmla="*/ 21241 w 103346"/>
                  <a:gd name="connsiteY1" fmla="*/ 214217 h 214217"/>
                  <a:gd name="connsiteX2" fmla="*/ 0 w 103346"/>
                  <a:gd name="connsiteY2" fmla="*/ 192976 h 214217"/>
                  <a:gd name="connsiteX3" fmla="*/ 0 w 103346"/>
                  <a:gd name="connsiteY3" fmla="*/ 0 h 214217"/>
                </a:gdLst>
                <a:ahLst/>
                <a:cxnLst>
                  <a:cxn ang="0">
                    <a:pos x="connsiteX0" y="connsiteY0"/>
                  </a:cxn>
                  <a:cxn ang="0">
                    <a:pos x="connsiteX1" y="connsiteY1"/>
                  </a:cxn>
                  <a:cxn ang="0">
                    <a:pos x="connsiteX2" y="connsiteY2"/>
                  </a:cxn>
                  <a:cxn ang="0">
                    <a:pos x="connsiteX3" y="connsiteY3"/>
                  </a:cxn>
                </a:cxnLst>
                <a:rect l="l" t="t" r="r" b="b"/>
                <a:pathLst>
                  <a:path w="103346" h="214217">
                    <a:moveTo>
                      <a:pt x="103346" y="214217"/>
                    </a:moveTo>
                    <a:lnTo>
                      <a:pt x="21241" y="214217"/>
                    </a:lnTo>
                    <a:cubicBezTo>
                      <a:pt x="9510" y="214217"/>
                      <a:pt x="0" y="204707"/>
                      <a:pt x="0" y="192976"/>
                    </a:cubicBezTo>
                    <a:lnTo>
                      <a:pt x="0" y="0"/>
                    </a:lnTo>
                  </a:path>
                </a:pathLst>
              </a:custGeom>
              <a:noFill/>
              <a:ln w="9525" cap="flat">
                <a:solidFill>
                  <a:srgbClr val="F1F2F2"/>
                </a:solidFill>
                <a:prstDash val="solid"/>
                <a:round/>
              </a:ln>
            </p:spPr>
            <p:txBody>
              <a:bodyPr rtlCol="0" anchor="ctr"/>
              <a:lstStyle/>
              <a:p>
                <a:endParaRPr lang="en-US" sz="1800" dirty="0"/>
              </a:p>
            </p:txBody>
          </p:sp>
          <p:sp>
            <p:nvSpPr>
              <p:cNvPr id="387" name="Freeform: Shape 386">
                <a:extLst>
                  <a:ext uri="{FF2B5EF4-FFF2-40B4-BE49-F238E27FC236}">
                    <a16:creationId xmlns:a16="http://schemas.microsoft.com/office/drawing/2014/main" id="{FFA0F501-1C0D-40BE-B08E-8F724852AD09}"/>
                  </a:ext>
                </a:extLst>
              </p:cNvPr>
              <p:cNvSpPr/>
              <p:nvPr/>
            </p:nvSpPr>
            <p:spPr>
              <a:xfrm>
                <a:off x="5598645" y="1164189"/>
                <a:ext cx="95852" cy="178840"/>
              </a:xfrm>
              <a:custGeom>
                <a:avLst/>
                <a:gdLst>
                  <a:gd name="connsiteX0" fmla="*/ 0 w 285273"/>
                  <a:gd name="connsiteY0" fmla="*/ 532263 h 532262"/>
                  <a:gd name="connsiteX1" fmla="*/ 0 w 285273"/>
                  <a:gd name="connsiteY1" fmla="*/ 21151 h 532262"/>
                  <a:gd name="connsiteX2" fmla="*/ 21145 w 285273"/>
                  <a:gd name="connsiteY2" fmla="*/ 5 h 532262"/>
                  <a:gd name="connsiteX3" fmla="*/ 21241 w 285273"/>
                  <a:gd name="connsiteY3" fmla="*/ 5 h 532262"/>
                  <a:gd name="connsiteX4" fmla="*/ 263652 w 285273"/>
                  <a:gd name="connsiteY4" fmla="*/ 5 h 532262"/>
                  <a:gd name="connsiteX5" fmla="*/ 285268 w 285273"/>
                  <a:gd name="connsiteY5" fmla="*/ 20669 h 532262"/>
                  <a:gd name="connsiteX6" fmla="*/ 285274 w 285273"/>
                  <a:gd name="connsiteY6" fmla="*/ 21151 h 532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5273" h="532262">
                    <a:moveTo>
                      <a:pt x="0" y="532263"/>
                    </a:moveTo>
                    <a:lnTo>
                      <a:pt x="0" y="21151"/>
                    </a:lnTo>
                    <a:cubicBezTo>
                      <a:pt x="0" y="9473"/>
                      <a:pt x="9467" y="5"/>
                      <a:pt x="21145" y="5"/>
                    </a:cubicBezTo>
                    <a:cubicBezTo>
                      <a:pt x="21177" y="5"/>
                      <a:pt x="21209" y="5"/>
                      <a:pt x="21241" y="5"/>
                    </a:cubicBezTo>
                    <a:lnTo>
                      <a:pt x="263652" y="5"/>
                    </a:lnTo>
                    <a:cubicBezTo>
                      <a:pt x="275327" y="-258"/>
                      <a:pt x="285005" y="8994"/>
                      <a:pt x="285268" y="20669"/>
                    </a:cubicBezTo>
                    <a:cubicBezTo>
                      <a:pt x="285272" y="20830"/>
                      <a:pt x="285274" y="20990"/>
                      <a:pt x="285274" y="21151"/>
                    </a:cubicBezTo>
                  </a:path>
                </a:pathLst>
              </a:custGeom>
              <a:noFill/>
              <a:ln w="9525" cap="flat">
                <a:solidFill>
                  <a:srgbClr val="F1F2F2"/>
                </a:solidFill>
                <a:prstDash val="solid"/>
                <a:round/>
              </a:ln>
            </p:spPr>
            <p:txBody>
              <a:bodyPr rtlCol="0" anchor="ctr"/>
              <a:lstStyle/>
              <a:p>
                <a:endParaRPr lang="en-US" sz="1800" dirty="0"/>
              </a:p>
            </p:txBody>
          </p:sp>
          <p:sp>
            <p:nvSpPr>
              <p:cNvPr id="388" name="Freeform: Shape 387">
                <a:extLst>
                  <a:ext uri="{FF2B5EF4-FFF2-40B4-BE49-F238E27FC236}">
                    <a16:creationId xmlns:a16="http://schemas.microsoft.com/office/drawing/2014/main" id="{75F59CDD-2101-48B4-BA89-4BEFD0D0DEDF}"/>
                  </a:ext>
                </a:extLst>
              </p:cNvPr>
              <p:cNvSpPr/>
              <p:nvPr/>
            </p:nvSpPr>
            <p:spPr>
              <a:xfrm>
                <a:off x="5646523" y="1257291"/>
                <a:ext cx="3200" cy="74281"/>
              </a:xfrm>
              <a:custGeom>
                <a:avLst/>
                <a:gdLst>
                  <a:gd name="connsiteX0" fmla="*/ 0 w 9525"/>
                  <a:gd name="connsiteY0" fmla="*/ 0 h 221075"/>
                  <a:gd name="connsiteX1" fmla="*/ 0 w 9525"/>
                  <a:gd name="connsiteY1" fmla="*/ 221075 h 221075"/>
                </a:gdLst>
                <a:ahLst/>
                <a:cxnLst>
                  <a:cxn ang="0">
                    <a:pos x="connsiteX0" y="connsiteY0"/>
                  </a:cxn>
                  <a:cxn ang="0">
                    <a:pos x="connsiteX1" y="connsiteY1"/>
                  </a:cxn>
                </a:cxnLst>
                <a:rect l="l" t="t" r="r" b="b"/>
                <a:pathLst>
                  <a:path w="9525" h="221075">
                    <a:moveTo>
                      <a:pt x="0" y="0"/>
                    </a:moveTo>
                    <a:lnTo>
                      <a:pt x="0" y="221075"/>
                    </a:lnTo>
                  </a:path>
                </a:pathLst>
              </a:custGeom>
              <a:ln w="9525" cap="flat">
                <a:solidFill>
                  <a:srgbClr val="F1F2F2"/>
                </a:solidFill>
                <a:prstDash val="solid"/>
                <a:round/>
              </a:ln>
            </p:spPr>
            <p:txBody>
              <a:bodyPr rtlCol="0" anchor="ctr"/>
              <a:lstStyle/>
              <a:p>
                <a:endParaRPr lang="en-US" sz="1800" dirty="0"/>
              </a:p>
            </p:txBody>
          </p:sp>
          <p:sp>
            <p:nvSpPr>
              <p:cNvPr id="389" name="Freeform: Shape 388">
                <a:extLst>
                  <a:ext uri="{FF2B5EF4-FFF2-40B4-BE49-F238E27FC236}">
                    <a16:creationId xmlns:a16="http://schemas.microsoft.com/office/drawing/2014/main" id="{EC18CFEC-321D-4E61-B8E5-01378E4110B7}"/>
                  </a:ext>
                </a:extLst>
              </p:cNvPr>
              <p:cNvSpPr/>
              <p:nvPr/>
            </p:nvSpPr>
            <p:spPr>
              <a:xfrm>
                <a:off x="5821329" y="1109400"/>
                <a:ext cx="67368" cy="202361"/>
              </a:xfrm>
              <a:custGeom>
                <a:avLst/>
                <a:gdLst>
                  <a:gd name="connsiteX0" fmla="*/ 0 w 200501"/>
                  <a:gd name="connsiteY0" fmla="*/ 580644 h 602265"/>
                  <a:gd name="connsiteX1" fmla="*/ 0 w 200501"/>
                  <a:gd name="connsiteY1" fmla="*/ 21241 h 602265"/>
                  <a:gd name="connsiteX2" fmla="*/ 21241 w 200501"/>
                  <a:gd name="connsiteY2" fmla="*/ 0 h 602265"/>
                  <a:gd name="connsiteX3" fmla="*/ 179261 w 200501"/>
                  <a:gd name="connsiteY3" fmla="*/ 0 h 602265"/>
                  <a:gd name="connsiteX4" fmla="*/ 200501 w 200501"/>
                  <a:gd name="connsiteY4" fmla="*/ 21241 h 602265"/>
                  <a:gd name="connsiteX5" fmla="*/ 200501 w 200501"/>
                  <a:gd name="connsiteY5" fmla="*/ 602266 h 602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0501" h="602265">
                    <a:moveTo>
                      <a:pt x="0" y="580644"/>
                    </a:moveTo>
                    <a:lnTo>
                      <a:pt x="0" y="21241"/>
                    </a:lnTo>
                    <a:cubicBezTo>
                      <a:pt x="0" y="9510"/>
                      <a:pt x="9510" y="0"/>
                      <a:pt x="21241" y="0"/>
                    </a:cubicBezTo>
                    <a:lnTo>
                      <a:pt x="179261" y="0"/>
                    </a:lnTo>
                    <a:cubicBezTo>
                      <a:pt x="190991" y="0"/>
                      <a:pt x="200501" y="9510"/>
                      <a:pt x="200501" y="21241"/>
                    </a:cubicBezTo>
                    <a:lnTo>
                      <a:pt x="200501" y="602266"/>
                    </a:lnTo>
                  </a:path>
                </a:pathLst>
              </a:custGeom>
              <a:noFill/>
              <a:ln w="9525" cap="flat">
                <a:solidFill>
                  <a:srgbClr val="F1F2F2"/>
                </a:solidFill>
                <a:prstDash val="solid"/>
                <a:round/>
              </a:ln>
            </p:spPr>
            <p:txBody>
              <a:bodyPr rtlCol="0" anchor="ctr"/>
              <a:lstStyle/>
              <a:p>
                <a:endParaRPr lang="en-US" sz="1800" dirty="0"/>
              </a:p>
            </p:txBody>
          </p:sp>
          <p:sp>
            <p:nvSpPr>
              <p:cNvPr id="390" name="Freeform: Shape 389">
                <a:extLst>
                  <a:ext uri="{FF2B5EF4-FFF2-40B4-BE49-F238E27FC236}">
                    <a16:creationId xmlns:a16="http://schemas.microsoft.com/office/drawing/2014/main" id="{1736187D-CF9E-45E2-B935-CC24CF71D0E9}"/>
                  </a:ext>
                </a:extLst>
              </p:cNvPr>
              <p:cNvSpPr/>
              <p:nvPr/>
            </p:nvSpPr>
            <p:spPr>
              <a:xfrm>
                <a:off x="5961090" y="1405757"/>
                <a:ext cx="80441" cy="76660"/>
              </a:xfrm>
              <a:custGeom>
                <a:avLst/>
                <a:gdLst>
                  <a:gd name="connsiteX0" fmla="*/ 198596 w 239409"/>
                  <a:gd name="connsiteY0" fmla="*/ 0 h 228155"/>
                  <a:gd name="connsiteX1" fmla="*/ 238792 w 239409"/>
                  <a:gd name="connsiteY1" fmla="*/ 164878 h 228155"/>
                  <a:gd name="connsiteX2" fmla="*/ 223314 w 239409"/>
                  <a:gd name="connsiteY2" fmla="*/ 190465 h 228155"/>
                  <a:gd name="connsiteX3" fmla="*/ 223171 w 239409"/>
                  <a:gd name="connsiteY3" fmla="*/ 190500 h 228155"/>
                  <a:gd name="connsiteX4" fmla="*/ 69628 w 239409"/>
                  <a:gd name="connsiteY4" fmla="*/ 227552 h 228155"/>
                  <a:gd name="connsiteX5" fmla="*/ 44005 w 239409"/>
                  <a:gd name="connsiteY5" fmla="*/ 212026 h 228155"/>
                  <a:gd name="connsiteX6" fmla="*/ 0 w 239409"/>
                  <a:gd name="connsiteY6" fmla="*/ 31051 h 228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9409" h="228155">
                    <a:moveTo>
                      <a:pt x="198596" y="0"/>
                    </a:moveTo>
                    <a:lnTo>
                      <a:pt x="238792" y="164878"/>
                    </a:lnTo>
                    <a:cubicBezTo>
                      <a:pt x="241584" y="176217"/>
                      <a:pt x="234654" y="187673"/>
                      <a:pt x="223314" y="190465"/>
                    </a:cubicBezTo>
                    <a:cubicBezTo>
                      <a:pt x="223266" y="190477"/>
                      <a:pt x="223219" y="190489"/>
                      <a:pt x="223171" y="190500"/>
                    </a:cubicBezTo>
                    <a:lnTo>
                      <a:pt x="69628" y="227552"/>
                    </a:lnTo>
                    <a:cubicBezTo>
                      <a:pt x="58270" y="230307"/>
                      <a:pt x="46821" y="223369"/>
                      <a:pt x="44005" y="212026"/>
                    </a:cubicBezTo>
                    <a:lnTo>
                      <a:pt x="0" y="31051"/>
                    </a:lnTo>
                  </a:path>
                </a:pathLst>
              </a:custGeom>
              <a:noFill/>
              <a:ln w="9525" cap="flat">
                <a:solidFill>
                  <a:srgbClr val="F1F2F2"/>
                </a:solidFill>
                <a:prstDash val="solid"/>
                <a:round/>
              </a:ln>
            </p:spPr>
            <p:txBody>
              <a:bodyPr rtlCol="0" anchor="ctr"/>
              <a:lstStyle/>
              <a:p>
                <a:endParaRPr lang="en-US" sz="1800" dirty="0"/>
              </a:p>
            </p:txBody>
          </p:sp>
          <p:sp>
            <p:nvSpPr>
              <p:cNvPr id="391" name="Freeform: Shape 390">
                <a:extLst>
                  <a:ext uri="{FF2B5EF4-FFF2-40B4-BE49-F238E27FC236}">
                    <a16:creationId xmlns:a16="http://schemas.microsoft.com/office/drawing/2014/main" id="{3AC80EB8-9A57-4EE5-80AB-9CFD2420A943}"/>
                  </a:ext>
                </a:extLst>
              </p:cNvPr>
              <p:cNvSpPr/>
              <p:nvPr/>
            </p:nvSpPr>
            <p:spPr>
              <a:xfrm>
                <a:off x="5890986" y="1108205"/>
                <a:ext cx="118110" cy="220742"/>
              </a:xfrm>
              <a:custGeom>
                <a:avLst/>
                <a:gdLst>
                  <a:gd name="connsiteX0" fmla="*/ 127491 w 351519"/>
                  <a:gd name="connsiteY0" fmla="*/ 584200 h 656971"/>
                  <a:gd name="connsiteX1" fmla="*/ 618 w 351519"/>
                  <a:gd name="connsiteY1" fmla="*/ 63659 h 656971"/>
                  <a:gd name="connsiteX2" fmla="*/ 16095 w 351519"/>
                  <a:gd name="connsiteY2" fmla="*/ 38071 h 656971"/>
                  <a:gd name="connsiteX3" fmla="*/ 16239 w 351519"/>
                  <a:gd name="connsiteY3" fmla="*/ 38037 h 656971"/>
                  <a:gd name="connsiteX4" fmla="*/ 169782 w 351519"/>
                  <a:gd name="connsiteY4" fmla="*/ 603 h 656971"/>
                  <a:gd name="connsiteX5" fmla="*/ 195404 w 351519"/>
                  <a:gd name="connsiteY5" fmla="*/ 16129 h 656971"/>
                  <a:gd name="connsiteX6" fmla="*/ 351519 w 351519"/>
                  <a:gd name="connsiteY6" fmla="*/ 656971 h 656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1519" h="656971">
                    <a:moveTo>
                      <a:pt x="127491" y="584200"/>
                    </a:moveTo>
                    <a:lnTo>
                      <a:pt x="618" y="63659"/>
                    </a:lnTo>
                    <a:cubicBezTo>
                      <a:pt x="-2174" y="52319"/>
                      <a:pt x="4756" y="40863"/>
                      <a:pt x="16095" y="38071"/>
                    </a:cubicBezTo>
                    <a:cubicBezTo>
                      <a:pt x="16143" y="38060"/>
                      <a:pt x="16191" y="38048"/>
                      <a:pt x="16239" y="38037"/>
                    </a:cubicBezTo>
                    <a:lnTo>
                      <a:pt x="169782" y="603"/>
                    </a:lnTo>
                    <a:cubicBezTo>
                      <a:pt x="181140" y="-2152"/>
                      <a:pt x="192589" y="4786"/>
                      <a:pt x="195404" y="16129"/>
                    </a:cubicBezTo>
                    <a:lnTo>
                      <a:pt x="351519" y="656971"/>
                    </a:lnTo>
                  </a:path>
                </a:pathLst>
              </a:custGeom>
              <a:noFill/>
              <a:ln w="9525" cap="flat">
                <a:solidFill>
                  <a:srgbClr val="F1F2F2"/>
                </a:solidFill>
                <a:prstDash val="solid"/>
                <a:round/>
              </a:ln>
            </p:spPr>
            <p:txBody>
              <a:bodyPr rtlCol="0" anchor="ctr"/>
              <a:lstStyle/>
              <a:p>
                <a:endParaRPr lang="en-US" sz="1800" dirty="0"/>
              </a:p>
            </p:txBody>
          </p:sp>
          <p:sp>
            <p:nvSpPr>
              <p:cNvPr id="392" name="Freeform: Shape 391">
                <a:extLst>
                  <a:ext uri="{FF2B5EF4-FFF2-40B4-BE49-F238E27FC236}">
                    <a16:creationId xmlns:a16="http://schemas.microsoft.com/office/drawing/2014/main" id="{5DC161A2-EDB1-4832-9B5A-9DBA1A72E70E}"/>
                  </a:ext>
                </a:extLst>
              </p:cNvPr>
              <p:cNvSpPr/>
              <p:nvPr/>
            </p:nvSpPr>
            <p:spPr>
              <a:xfrm>
                <a:off x="5694657" y="1081589"/>
                <a:ext cx="126672" cy="240990"/>
              </a:xfrm>
              <a:custGeom>
                <a:avLst/>
                <a:gdLst>
                  <a:gd name="connsiteX0" fmla="*/ 0 w 376999"/>
                  <a:gd name="connsiteY0" fmla="*/ 717233 h 717232"/>
                  <a:gd name="connsiteX1" fmla="*/ 0 w 376999"/>
                  <a:gd name="connsiteY1" fmla="*/ 21241 h 717232"/>
                  <a:gd name="connsiteX2" fmla="*/ 21241 w 376999"/>
                  <a:gd name="connsiteY2" fmla="*/ 0 h 717232"/>
                  <a:gd name="connsiteX3" fmla="*/ 355854 w 376999"/>
                  <a:gd name="connsiteY3" fmla="*/ 0 h 717232"/>
                  <a:gd name="connsiteX4" fmla="*/ 377000 w 376999"/>
                  <a:gd name="connsiteY4" fmla="*/ 21145 h 717232"/>
                  <a:gd name="connsiteX5" fmla="*/ 377000 w 376999"/>
                  <a:gd name="connsiteY5" fmla="*/ 21241 h 717232"/>
                  <a:gd name="connsiteX6" fmla="*/ 376999 w 376999"/>
                  <a:gd name="connsiteY6" fmla="*/ 663416 h 717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6999" h="717232">
                    <a:moveTo>
                      <a:pt x="0" y="717233"/>
                    </a:moveTo>
                    <a:lnTo>
                      <a:pt x="0" y="21241"/>
                    </a:lnTo>
                    <a:cubicBezTo>
                      <a:pt x="0" y="9510"/>
                      <a:pt x="9510" y="0"/>
                      <a:pt x="21241" y="0"/>
                    </a:cubicBezTo>
                    <a:lnTo>
                      <a:pt x="355854" y="0"/>
                    </a:lnTo>
                    <a:cubicBezTo>
                      <a:pt x="367532" y="0"/>
                      <a:pt x="377000" y="9467"/>
                      <a:pt x="377000" y="21145"/>
                    </a:cubicBezTo>
                    <a:cubicBezTo>
                      <a:pt x="377000" y="21177"/>
                      <a:pt x="377000" y="21209"/>
                      <a:pt x="377000" y="21241"/>
                    </a:cubicBezTo>
                    <a:lnTo>
                      <a:pt x="376999" y="663416"/>
                    </a:lnTo>
                  </a:path>
                </a:pathLst>
              </a:custGeom>
              <a:noFill/>
              <a:ln w="9525" cap="flat">
                <a:solidFill>
                  <a:srgbClr val="F1F2F2"/>
                </a:solidFill>
                <a:prstDash val="solid"/>
                <a:round/>
              </a:ln>
            </p:spPr>
            <p:txBody>
              <a:bodyPr rtlCol="0" anchor="ctr"/>
              <a:lstStyle/>
              <a:p>
                <a:endParaRPr lang="en-US" sz="1800" dirty="0"/>
              </a:p>
            </p:txBody>
          </p:sp>
          <p:sp>
            <p:nvSpPr>
              <p:cNvPr id="393" name="Freeform: Shape 392">
                <a:extLst>
                  <a:ext uri="{FF2B5EF4-FFF2-40B4-BE49-F238E27FC236}">
                    <a16:creationId xmlns:a16="http://schemas.microsoft.com/office/drawing/2014/main" id="{D3B5C71C-7A3C-43F5-94D6-EB887CE3ABFD}"/>
                  </a:ext>
                </a:extLst>
              </p:cNvPr>
              <p:cNvSpPr/>
              <p:nvPr/>
            </p:nvSpPr>
            <p:spPr>
              <a:xfrm>
                <a:off x="5733574" y="1109400"/>
                <a:ext cx="48838" cy="3200"/>
              </a:xfrm>
              <a:custGeom>
                <a:avLst/>
                <a:gdLst>
                  <a:gd name="connsiteX0" fmla="*/ 0 w 145351"/>
                  <a:gd name="connsiteY0" fmla="*/ 0 h 9525"/>
                  <a:gd name="connsiteX1" fmla="*/ 145352 w 145351"/>
                  <a:gd name="connsiteY1" fmla="*/ 0 h 9525"/>
                </a:gdLst>
                <a:ahLst/>
                <a:cxnLst>
                  <a:cxn ang="0">
                    <a:pos x="connsiteX0" y="connsiteY0"/>
                  </a:cxn>
                  <a:cxn ang="0">
                    <a:pos x="connsiteX1" y="connsiteY1"/>
                  </a:cxn>
                </a:cxnLst>
                <a:rect l="l" t="t" r="r" b="b"/>
                <a:pathLst>
                  <a:path w="145351" h="9525">
                    <a:moveTo>
                      <a:pt x="0" y="0"/>
                    </a:moveTo>
                    <a:lnTo>
                      <a:pt x="145352" y="0"/>
                    </a:lnTo>
                  </a:path>
                </a:pathLst>
              </a:custGeom>
              <a:ln w="9525" cap="flat">
                <a:solidFill>
                  <a:srgbClr val="F1F2F2"/>
                </a:solidFill>
                <a:prstDash val="solid"/>
                <a:round/>
              </a:ln>
            </p:spPr>
            <p:txBody>
              <a:bodyPr rtlCol="0" anchor="ctr"/>
              <a:lstStyle/>
              <a:p>
                <a:endParaRPr lang="en-US" sz="1800" dirty="0"/>
              </a:p>
            </p:txBody>
          </p:sp>
          <p:grpSp>
            <p:nvGrpSpPr>
              <p:cNvPr id="394" name="Graphic 5005">
                <a:extLst>
                  <a:ext uri="{FF2B5EF4-FFF2-40B4-BE49-F238E27FC236}">
                    <a16:creationId xmlns:a16="http://schemas.microsoft.com/office/drawing/2014/main" id="{C1778084-DE94-4C0E-93B8-69DA965CAAD4}"/>
                  </a:ext>
                </a:extLst>
              </p:cNvPr>
              <p:cNvGrpSpPr/>
              <p:nvPr/>
            </p:nvGrpSpPr>
            <p:grpSpPr>
              <a:xfrm>
                <a:off x="5552303" y="1322683"/>
                <a:ext cx="488701" cy="195312"/>
                <a:chOff x="8287535" y="-312872"/>
                <a:chExt cx="1454467" cy="581287"/>
              </a:xfrm>
              <a:noFill/>
            </p:grpSpPr>
            <p:sp>
              <p:nvSpPr>
                <p:cNvPr id="401" name="Freeform: Shape 400">
                  <a:extLst>
                    <a:ext uri="{FF2B5EF4-FFF2-40B4-BE49-F238E27FC236}">
                      <a16:creationId xmlns:a16="http://schemas.microsoft.com/office/drawing/2014/main" id="{120ECD69-CE97-4781-86EB-4708200E5C93}"/>
                    </a:ext>
                  </a:extLst>
                </p:cNvPr>
                <p:cNvSpPr/>
                <p:nvPr/>
              </p:nvSpPr>
              <p:spPr>
                <a:xfrm>
                  <a:off x="8601669" y="-33813"/>
                  <a:ext cx="805814" cy="302228"/>
                </a:xfrm>
                <a:custGeom>
                  <a:avLst/>
                  <a:gdLst>
                    <a:gd name="connsiteX0" fmla="*/ 86297 w 805814"/>
                    <a:gd name="connsiteY0" fmla="*/ 0 h 302228"/>
                    <a:gd name="connsiteX1" fmla="*/ 0 w 805814"/>
                    <a:gd name="connsiteY1" fmla="*/ 228029 h 302228"/>
                    <a:gd name="connsiteX2" fmla="*/ 402908 w 805814"/>
                    <a:gd name="connsiteY2" fmla="*/ 302228 h 302228"/>
                    <a:gd name="connsiteX3" fmla="*/ 805815 w 805814"/>
                    <a:gd name="connsiteY3" fmla="*/ 228029 h 302228"/>
                    <a:gd name="connsiteX4" fmla="*/ 725233 w 805814"/>
                    <a:gd name="connsiteY4" fmla="*/ 9906 h 3022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5814" h="302228">
                      <a:moveTo>
                        <a:pt x="86297" y="0"/>
                      </a:moveTo>
                      <a:cubicBezTo>
                        <a:pt x="45188" y="70747"/>
                        <a:pt x="16031" y="147791"/>
                        <a:pt x="0" y="228029"/>
                      </a:cubicBezTo>
                      <a:cubicBezTo>
                        <a:pt x="117157" y="284321"/>
                        <a:pt x="255175" y="302228"/>
                        <a:pt x="402908" y="302228"/>
                      </a:cubicBezTo>
                      <a:cubicBezTo>
                        <a:pt x="550640" y="302228"/>
                        <a:pt x="688658" y="284321"/>
                        <a:pt x="805815" y="228029"/>
                      </a:cubicBezTo>
                      <a:cubicBezTo>
                        <a:pt x="790600" y="151533"/>
                        <a:pt x="763405" y="77920"/>
                        <a:pt x="725233" y="9906"/>
                      </a:cubicBezTo>
                    </a:path>
                  </a:pathLst>
                </a:custGeom>
                <a:noFill/>
                <a:ln w="9525" cap="flat">
                  <a:solidFill>
                    <a:schemeClr val="accent1"/>
                  </a:solidFill>
                  <a:prstDash val="solid"/>
                  <a:round/>
                </a:ln>
              </p:spPr>
              <p:txBody>
                <a:bodyPr rtlCol="0" anchor="ctr"/>
                <a:lstStyle/>
                <a:p>
                  <a:endParaRPr lang="en-US" sz="1800" dirty="0"/>
                </a:p>
              </p:txBody>
            </p:sp>
            <p:sp>
              <p:nvSpPr>
                <p:cNvPr id="402" name="Freeform: Shape 401">
                  <a:extLst>
                    <a:ext uri="{FF2B5EF4-FFF2-40B4-BE49-F238E27FC236}">
                      <a16:creationId xmlns:a16="http://schemas.microsoft.com/office/drawing/2014/main" id="{95EA2777-F49D-486B-8951-1D24FE710495}"/>
                    </a:ext>
                  </a:extLst>
                </p:cNvPr>
                <p:cNvSpPr/>
                <p:nvPr/>
              </p:nvSpPr>
              <p:spPr>
                <a:xfrm>
                  <a:off x="8966096" y="148590"/>
                  <a:ext cx="365569" cy="43910"/>
                </a:xfrm>
                <a:custGeom>
                  <a:avLst/>
                  <a:gdLst>
                    <a:gd name="connsiteX0" fmla="*/ 0 w 365569"/>
                    <a:gd name="connsiteY0" fmla="*/ 43910 h 43910"/>
                    <a:gd name="connsiteX1" fmla="*/ 38100 w 365569"/>
                    <a:gd name="connsiteY1" fmla="*/ 43910 h 43910"/>
                    <a:gd name="connsiteX2" fmla="*/ 365570 w 365569"/>
                    <a:gd name="connsiteY2" fmla="*/ 0 h 43910"/>
                  </a:gdLst>
                  <a:ahLst/>
                  <a:cxnLst>
                    <a:cxn ang="0">
                      <a:pos x="connsiteX0" y="connsiteY0"/>
                    </a:cxn>
                    <a:cxn ang="0">
                      <a:pos x="connsiteX1" y="connsiteY1"/>
                    </a:cxn>
                    <a:cxn ang="0">
                      <a:pos x="connsiteX2" y="connsiteY2"/>
                    </a:cxn>
                  </a:cxnLst>
                  <a:rect l="l" t="t" r="r" b="b"/>
                  <a:pathLst>
                    <a:path w="365569" h="43910">
                      <a:moveTo>
                        <a:pt x="0" y="43910"/>
                      </a:moveTo>
                      <a:cubicBezTo>
                        <a:pt x="12764" y="43910"/>
                        <a:pt x="25622" y="43910"/>
                        <a:pt x="38100" y="43910"/>
                      </a:cubicBezTo>
                      <a:cubicBezTo>
                        <a:pt x="155258" y="43910"/>
                        <a:pt x="266700" y="32671"/>
                        <a:pt x="365570" y="0"/>
                      </a:cubicBezTo>
                    </a:path>
                  </a:pathLst>
                </a:custGeom>
                <a:noFill/>
                <a:ln w="9525" cap="flat">
                  <a:solidFill>
                    <a:schemeClr val="accent1"/>
                  </a:solidFill>
                  <a:prstDash val="solid"/>
                  <a:round/>
                </a:ln>
              </p:spPr>
              <p:txBody>
                <a:bodyPr rtlCol="0" anchor="ctr"/>
                <a:lstStyle/>
                <a:p>
                  <a:endParaRPr lang="en-US" sz="1800" dirty="0"/>
                </a:p>
              </p:txBody>
            </p:sp>
            <p:sp>
              <p:nvSpPr>
                <p:cNvPr id="403" name="Freeform: Shape 402">
                  <a:extLst>
                    <a:ext uri="{FF2B5EF4-FFF2-40B4-BE49-F238E27FC236}">
                      <a16:creationId xmlns:a16="http://schemas.microsoft.com/office/drawing/2014/main" id="{C4A751E6-1EE8-4E82-85FF-AC5F5D76938D}"/>
                    </a:ext>
                  </a:extLst>
                </p:cNvPr>
                <p:cNvSpPr/>
                <p:nvPr/>
              </p:nvSpPr>
              <p:spPr>
                <a:xfrm>
                  <a:off x="8842842" y="184308"/>
                  <a:ext cx="89058" cy="7048"/>
                </a:xfrm>
                <a:custGeom>
                  <a:avLst/>
                  <a:gdLst>
                    <a:gd name="connsiteX0" fmla="*/ 0 w 89058"/>
                    <a:gd name="connsiteY0" fmla="*/ 0 h 7048"/>
                    <a:gd name="connsiteX1" fmla="*/ 89059 w 89058"/>
                    <a:gd name="connsiteY1" fmla="*/ 7048 h 7048"/>
                  </a:gdLst>
                  <a:ahLst/>
                  <a:cxnLst>
                    <a:cxn ang="0">
                      <a:pos x="connsiteX0" y="connsiteY0"/>
                    </a:cxn>
                    <a:cxn ang="0">
                      <a:pos x="connsiteX1" y="connsiteY1"/>
                    </a:cxn>
                  </a:cxnLst>
                  <a:rect l="l" t="t" r="r" b="b"/>
                  <a:pathLst>
                    <a:path w="89058" h="7048">
                      <a:moveTo>
                        <a:pt x="0" y="0"/>
                      </a:moveTo>
                      <a:cubicBezTo>
                        <a:pt x="29146" y="3429"/>
                        <a:pt x="58865" y="5715"/>
                        <a:pt x="89059" y="7048"/>
                      </a:cubicBezTo>
                    </a:path>
                  </a:pathLst>
                </a:custGeom>
                <a:noFill/>
                <a:ln w="9525" cap="flat">
                  <a:solidFill>
                    <a:schemeClr val="accent1"/>
                  </a:solidFill>
                  <a:prstDash val="solid"/>
                  <a:round/>
                </a:ln>
              </p:spPr>
              <p:txBody>
                <a:bodyPr rtlCol="0" anchor="ctr"/>
                <a:lstStyle/>
                <a:p>
                  <a:endParaRPr lang="en-US" sz="1800" dirty="0"/>
                </a:p>
              </p:txBody>
            </p:sp>
            <p:sp>
              <p:nvSpPr>
                <p:cNvPr id="404" name="Freeform: Shape 403">
                  <a:extLst>
                    <a:ext uri="{FF2B5EF4-FFF2-40B4-BE49-F238E27FC236}">
                      <a16:creationId xmlns:a16="http://schemas.microsoft.com/office/drawing/2014/main" id="{F540621C-9B33-46B9-86BE-81AFE1AE1BB2}"/>
                    </a:ext>
                  </a:extLst>
                </p:cNvPr>
                <p:cNvSpPr/>
                <p:nvPr/>
              </p:nvSpPr>
              <p:spPr>
                <a:xfrm>
                  <a:off x="8674059" y="148018"/>
                  <a:ext cx="129635" cy="30956"/>
                </a:xfrm>
                <a:custGeom>
                  <a:avLst/>
                  <a:gdLst>
                    <a:gd name="connsiteX0" fmla="*/ 0 w 129635"/>
                    <a:gd name="connsiteY0" fmla="*/ 0 h 30956"/>
                    <a:gd name="connsiteX1" fmla="*/ 129635 w 129635"/>
                    <a:gd name="connsiteY1" fmla="*/ 30956 h 30956"/>
                  </a:gdLst>
                  <a:ahLst/>
                  <a:cxnLst>
                    <a:cxn ang="0">
                      <a:pos x="connsiteX0" y="connsiteY0"/>
                    </a:cxn>
                    <a:cxn ang="0">
                      <a:pos x="connsiteX1" y="connsiteY1"/>
                    </a:cxn>
                  </a:cxnLst>
                  <a:rect l="l" t="t" r="r" b="b"/>
                  <a:pathLst>
                    <a:path w="129635" h="30956">
                      <a:moveTo>
                        <a:pt x="0" y="0"/>
                      </a:moveTo>
                      <a:cubicBezTo>
                        <a:pt x="42275" y="13909"/>
                        <a:pt x="85637" y="24264"/>
                        <a:pt x="129635" y="30956"/>
                      </a:cubicBezTo>
                    </a:path>
                  </a:pathLst>
                </a:custGeom>
                <a:noFill/>
                <a:ln w="9525" cap="flat">
                  <a:solidFill>
                    <a:schemeClr val="accent1"/>
                  </a:solidFill>
                  <a:prstDash val="solid"/>
                  <a:round/>
                </a:ln>
              </p:spPr>
              <p:txBody>
                <a:bodyPr rtlCol="0" anchor="ctr"/>
                <a:lstStyle/>
                <a:p>
                  <a:endParaRPr lang="en-US" sz="1800" dirty="0"/>
                </a:p>
              </p:txBody>
            </p:sp>
            <p:sp>
              <p:nvSpPr>
                <p:cNvPr id="405" name="Freeform: Shape 404">
                  <a:extLst>
                    <a:ext uri="{FF2B5EF4-FFF2-40B4-BE49-F238E27FC236}">
                      <a16:creationId xmlns:a16="http://schemas.microsoft.com/office/drawing/2014/main" id="{74DF76FA-3976-4521-8B00-4EABCDD0BF6A}"/>
                    </a:ext>
                  </a:extLst>
                </p:cNvPr>
                <p:cNvSpPr/>
                <p:nvPr/>
              </p:nvSpPr>
              <p:spPr>
                <a:xfrm>
                  <a:off x="8287535" y="-312872"/>
                  <a:ext cx="1454467" cy="298737"/>
                </a:xfrm>
                <a:custGeom>
                  <a:avLst/>
                  <a:gdLst>
                    <a:gd name="connsiteX0" fmla="*/ 1080421 w 1454467"/>
                    <a:gd name="connsiteY0" fmla="*/ 79606 h 298737"/>
                    <a:gd name="connsiteX1" fmla="*/ 1454468 w 1454467"/>
                    <a:gd name="connsiteY1" fmla="*/ 162569 h 298737"/>
                    <a:gd name="connsiteX2" fmla="*/ 731996 w 1454467"/>
                    <a:gd name="connsiteY2" fmla="*/ 298300 h 298737"/>
                    <a:gd name="connsiteX3" fmla="*/ 722471 w 1454467"/>
                    <a:gd name="connsiteY3" fmla="*/ 298300 h 298737"/>
                    <a:gd name="connsiteX4" fmla="*/ 0 w 1454467"/>
                    <a:gd name="connsiteY4" fmla="*/ 162569 h 298737"/>
                    <a:gd name="connsiteX5" fmla="*/ 721614 w 1454467"/>
                    <a:gd name="connsiteY5" fmla="*/ 644 h 298737"/>
                    <a:gd name="connsiteX6" fmla="*/ 732854 w 1454467"/>
                    <a:gd name="connsiteY6" fmla="*/ 644 h 298737"/>
                    <a:gd name="connsiteX7" fmla="*/ 955358 w 1454467"/>
                    <a:gd name="connsiteY7" fmla="*/ 52460 h 298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54467" h="298737">
                      <a:moveTo>
                        <a:pt x="1080421" y="79606"/>
                      </a:moveTo>
                      <a:lnTo>
                        <a:pt x="1454468" y="162569"/>
                      </a:lnTo>
                      <a:lnTo>
                        <a:pt x="731996" y="298300"/>
                      </a:lnTo>
                      <a:cubicBezTo>
                        <a:pt x="728848" y="298884"/>
                        <a:pt x="725619" y="298884"/>
                        <a:pt x="722471" y="298300"/>
                      </a:cubicBezTo>
                      <a:lnTo>
                        <a:pt x="0" y="162569"/>
                      </a:lnTo>
                      <a:lnTo>
                        <a:pt x="721614" y="644"/>
                      </a:lnTo>
                      <a:cubicBezTo>
                        <a:pt x="725311" y="-215"/>
                        <a:pt x="729156" y="-215"/>
                        <a:pt x="732854" y="644"/>
                      </a:cubicBezTo>
                      <a:lnTo>
                        <a:pt x="955358" y="52460"/>
                      </a:lnTo>
                    </a:path>
                  </a:pathLst>
                </a:custGeom>
                <a:noFill/>
                <a:ln w="9525" cap="flat">
                  <a:solidFill>
                    <a:schemeClr val="accent1"/>
                  </a:solidFill>
                  <a:prstDash val="solid"/>
                  <a:round/>
                </a:ln>
              </p:spPr>
              <p:txBody>
                <a:bodyPr rtlCol="0" anchor="ctr"/>
                <a:lstStyle/>
                <a:p>
                  <a:endParaRPr lang="en-US" sz="1800" dirty="0"/>
                </a:p>
              </p:txBody>
            </p:sp>
            <p:sp>
              <p:nvSpPr>
                <p:cNvPr id="406" name="Freeform: Shape 405">
                  <a:extLst>
                    <a:ext uri="{FF2B5EF4-FFF2-40B4-BE49-F238E27FC236}">
                      <a16:creationId xmlns:a16="http://schemas.microsoft.com/office/drawing/2014/main" id="{5F678731-C4D2-4886-912D-FCCDD26EB201}"/>
                    </a:ext>
                  </a:extLst>
                </p:cNvPr>
                <p:cNvSpPr/>
                <p:nvPr/>
              </p:nvSpPr>
              <p:spPr>
                <a:xfrm>
                  <a:off x="9056774" y="-294037"/>
                  <a:ext cx="448627" cy="116396"/>
                </a:xfrm>
                <a:custGeom>
                  <a:avLst/>
                  <a:gdLst>
                    <a:gd name="connsiteX0" fmla="*/ 19145 w 448627"/>
                    <a:gd name="connsiteY0" fmla="*/ 116397 h 116396"/>
                    <a:gd name="connsiteX1" fmla="*/ 448627 w 448627"/>
                    <a:gd name="connsiteY1" fmla="*/ 32005 h 116396"/>
                    <a:gd name="connsiteX2" fmla="*/ 362902 w 448627"/>
                    <a:gd name="connsiteY2" fmla="*/ 287 h 116396"/>
                    <a:gd name="connsiteX3" fmla="*/ 357283 w 448627"/>
                    <a:gd name="connsiteY3" fmla="*/ 287 h 116396"/>
                    <a:gd name="connsiteX4" fmla="*/ 0 w 448627"/>
                    <a:gd name="connsiteY4" fmla="*/ 69819 h 116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8627" h="116396">
                      <a:moveTo>
                        <a:pt x="19145" y="116397"/>
                      </a:moveTo>
                      <a:lnTo>
                        <a:pt x="448627" y="32005"/>
                      </a:lnTo>
                      <a:lnTo>
                        <a:pt x="362902" y="287"/>
                      </a:lnTo>
                      <a:cubicBezTo>
                        <a:pt x="361049" y="-96"/>
                        <a:pt x="359136" y="-96"/>
                        <a:pt x="357283" y="287"/>
                      </a:cubicBezTo>
                      <a:lnTo>
                        <a:pt x="0" y="69819"/>
                      </a:lnTo>
                    </a:path>
                  </a:pathLst>
                </a:custGeom>
                <a:noFill/>
                <a:ln w="9525" cap="flat">
                  <a:solidFill>
                    <a:schemeClr val="accent1"/>
                  </a:solidFill>
                  <a:prstDash val="solid"/>
                  <a:round/>
                </a:ln>
              </p:spPr>
              <p:txBody>
                <a:bodyPr rtlCol="0" anchor="ctr"/>
                <a:lstStyle/>
                <a:p>
                  <a:endParaRPr lang="en-US" sz="1800" dirty="0"/>
                </a:p>
              </p:txBody>
            </p:sp>
            <p:sp>
              <p:nvSpPr>
                <p:cNvPr id="407" name="Freeform: Shape 406">
                  <a:extLst>
                    <a:ext uri="{FF2B5EF4-FFF2-40B4-BE49-F238E27FC236}">
                      <a16:creationId xmlns:a16="http://schemas.microsoft.com/office/drawing/2014/main" id="{6BF7C56C-94A1-4EFD-A23E-7C9B37879560}"/>
                    </a:ext>
                  </a:extLst>
                </p:cNvPr>
                <p:cNvSpPr/>
                <p:nvPr/>
              </p:nvSpPr>
              <p:spPr>
                <a:xfrm>
                  <a:off x="8952761" y="-230695"/>
                  <a:ext cx="130111" cy="72009"/>
                </a:xfrm>
                <a:custGeom>
                  <a:avLst/>
                  <a:gdLst>
                    <a:gd name="connsiteX0" fmla="*/ 130112 w 130111"/>
                    <a:gd name="connsiteY0" fmla="*/ 36004 h 72009"/>
                    <a:gd name="connsiteX1" fmla="*/ 65056 w 130111"/>
                    <a:gd name="connsiteY1" fmla="*/ 72009 h 72009"/>
                    <a:gd name="connsiteX2" fmla="*/ 0 w 130111"/>
                    <a:gd name="connsiteY2" fmla="*/ 36004 h 72009"/>
                    <a:gd name="connsiteX3" fmla="*/ 65056 w 130111"/>
                    <a:gd name="connsiteY3" fmla="*/ 0 h 72009"/>
                    <a:gd name="connsiteX4" fmla="*/ 130112 w 130111"/>
                    <a:gd name="connsiteY4" fmla="*/ 36004 h 72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111" h="72009">
                      <a:moveTo>
                        <a:pt x="130112" y="36004"/>
                      </a:moveTo>
                      <a:cubicBezTo>
                        <a:pt x="130112" y="55889"/>
                        <a:pt x="100985" y="72009"/>
                        <a:pt x="65056" y="72009"/>
                      </a:cubicBezTo>
                      <a:cubicBezTo>
                        <a:pt x="29126" y="72009"/>
                        <a:pt x="0" y="55889"/>
                        <a:pt x="0" y="36004"/>
                      </a:cubicBezTo>
                      <a:cubicBezTo>
                        <a:pt x="0" y="16120"/>
                        <a:pt x="29126" y="0"/>
                        <a:pt x="65056" y="0"/>
                      </a:cubicBezTo>
                      <a:cubicBezTo>
                        <a:pt x="100985" y="0"/>
                        <a:pt x="130112" y="16120"/>
                        <a:pt x="130112" y="36004"/>
                      </a:cubicBezTo>
                      <a:close/>
                    </a:path>
                  </a:pathLst>
                </a:custGeom>
                <a:noFill/>
                <a:ln w="9525" cap="flat">
                  <a:solidFill>
                    <a:schemeClr val="accent1"/>
                  </a:solidFill>
                  <a:prstDash val="solid"/>
                  <a:round/>
                </a:ln>
              </p:spPr>
              <p:txBody>
                <a:bodyPr rtlCol="0" anchor="ctr"/>
                <a:lstStyle/>
                <a:p>
                  <a:endParaRPr lang="en-US" sz="1800" dirty="0"/>
                </a:p>
              </p:txBody>
            </p:sp>
          </p:grpSp>
          <p:sp>
            <p:nvSpPr>
              <p:cNvPr id="395" name="Freeform: Shape 394">
                <a:extLst>
                  <a:ext uri="{FF2B5EF4-FFF2-40B4-BE49-F238E27FC236}">
                    <a16:creationId xmlns:a16="http://schemas.microsoft.com/office/drawing/2014/main" id="{9C96B602-09DD-4938-BC9E-23889E159D79}"/>
                  </a:ext>
                </a:extLst>
              </p:cNvPr>
              <p:cNvSpPr/>
              <p:nvPr/>
            </p:nvSpPr>
            <p:spPr>
              <a:xfrm>
                <a:off x="5600661" y="1214373"/>
                <a:ext cx="91851" cy="3200"/>
              </a:xfrm>
              <a:custGeom>
                <a:avLst/>
                <a:gdLst>
                  <a:gd name="connsiteX0" fmla="*/ 0 w 273367"/>
                  <a:gd name="connsiteY0" fmla="*/ 0 h 9525"/>
                  <a:gd name="connsiteX1" fmla="*/ 273367 w 273367"/>
                  <a:gd name="connsiteY1" fmla="*/ 0 h 9525"/>
                </a:gdLst>
                <a:ahLst/>
                <a:cxnLst>
                  <a:cxn ang="0">
                    <a:pos x="connsiteX0" y="connsiteY0"/>
                  </a:cxn>
                  <a:cxn ang="0">
                    <a:pos x="connsiteX1" y="connsiteY1"/>
                  </a:cxn>
                </a:cxnLst>
                <a:rect l="l" t="t" r="r" b="b"/>
                <a:pathLst>
                  <a:path w="273367" h="9525">
                    <a:moveTo>
                      <a:pt x="0" y="0"/>
                    </a:moveTo>
                    <a:lnTo>
                      <a:pt x="273367" y="0"/>
                    </a:lnTo>
                  </a:path>
                </a:pathLst>
              </a:custGeom>
              <a:ln w="9525" cap="flat">
                <a:solidFill>
                  <a:srgbClr val="F1F2F2"/>
                </a:solidFill>
                <a:prstDash val="solid"/>
                <a:round/>
              </a:ln>
            </p:spPr>
            <p:txBody>
              <a:bodyPr rtlCol="0" anchor="ctr"/>
              <a:lstStyle/>
              <a:p>
                <a:endParaRPr lang="en-US" sz="1800" dirty="0"/>
              </a:p>
            </p:txBody>
          </p:sp>
          <p:sp>
            <p:nvSpPr>
              <p:cNvPr id="396" name="Freeform: Shape 395">
                <a:extLst>
                  <a:ext uri="{FF2B5EF4-FFF2-40B4-BE49-F238E27FC236}">
                    <a16:creationId xmlns:a16="http://schemas.microsoft.com/office/drawing/2014/main" id="{C554CA58-3B29-4258-B423-FD55A22FB4DC}"/>
                  </a:ext>
                </a:extLst>
              </p:cNvPr>
              <p:cNvSpPr/>
              <p:nvPr/>
            </p:nvSpPr>
            <p:spPr>
              <a:xfrm>
                <a:off x="5600661" y="1239273"/>
                <a:ext cx="91851" cy="3200"/>
              </a:xfrm>
              <a:custGeom>
                <a:avLst/>
                <a:gdLst>
                  <a:gd name="connsiteX0" fmla="*/ 0 w 273367"/>
                  <a:gd name="connsiteY0" fmla="*/ 0 h 9525"/>
                  <a:gd name="connsiteX1" fmla="*/ 273367 w 273367"/>
                  <a:gd name="connsiteY1" fmla="*/ 0 h 9525"/>
                </a:gdLst>
                <a:ahLst/>
                <a:cxnLst>
                  <a:cxn ang="0">
                    <a:pos x="connsiteX0" y="connsiteY0"/>
                  </a:cxn>
                  <a:cxn ang="0">
                    <a:pos x="connsiteX1" y="connsiteY1"/>
                  </a:cxn>
                </a:cxnLst>
                <a:rect l="l" t="t" r="r" b="b"/>
                <a:pathLst>
                  <a:path w="273367" h="9525">
                    <a:moveTo>
                      <a:pt x="0" y="0"/>
                    </a:moveTo>
                    <a:lnTo>
                      <a:pt x="273367" y="0"/>
                    </a:lnTo>
                  </a:path>
                </a:pathLst>
              </a:custGeom>
              <a:ln w="9525" cap="flat">
                <a:solidFill>
                  <a:srgbClr val="F1F2F2"/>
                </a:solidFill>
                <a:prstDash val="solid"/>
                <a:round/>
              </a:ln>
            </p:spPr>
            <p:txBody>
              <a:bodyPr rtlCol="0" anchor="ctr"/>
              <a:lstStyle/>
              <a:p>
                <a:endParaRPr lang="en-US" sz="1800" dirty="0"/>
              </a:p>
            </p:txBody>
          </p:sp>
          <p:sp>
            <p:nvSpPr>
              <p:cNvPr id="397" name="Freeform: Shape 396">
                <a:extLst>
                  <a:ext uri="{FF2B5EF4-FFF2-40B4-BE49-F238E27FC236}">
                    <a16:creationId xmlns:a16="http://schemas.microsoft.com/office/drawing/2014/main" id="{1D3F82C4-6185-494F-8536-8F30F0DD0150}"/>
                  </a:ext>
                </a:extLst>
              </p:cNvPr>
              <p:cNvSpPr/>
              <p:nvPr/>
            </p:nvSpPr>
            <p:spPr>
              <a:xfrm>
                <a:off x="5821329" y="1140508"/>
                <a:ext cx="66824" cy="3200"/>
              </a:xfrm>
              <a:custGeom>
                <a:avLst/>
                <a:gdLst>
                  <a:gd name="connsiteX0" fmla="*/ 0 w 198881"/>
                  <a:gd name="connsiteY0" fmla="*/ 0 h 9525"/>
                  <a:gd name="connsiteX1" fmla="*/ 198882 w 198881"/>
                  <a:gd name="connsiteY1" fmla="*/ 0 h 9525"/>
                </a:gdLst>
                <a:ahLst/>
                <a:cxnLst>
                  <a:cxn ang="0">
                    <a:pos x="connsiteX0" y="connsiteY0"/>
                  </a:cxn>
                  <a:cxn ang="0">
                    <a:pos x="connsiteX1" y="connsiteY1"/>
                  </a:cxn>
                </a:cxnLst>
                <a:rect l="l" t="t" r="r" b="b"/>
                <a:pathLst>
                  <a:path w="198881" h="9525">
                    <a:moveTo>
                      <a:pt x="0" y="0"/>
                    </a:moveTo>
                    <a:lnTo>
                      <a:pt x="198882" y="0"/>
                    </a:lnTo>
                  </a:path>
                </a:pathLst>
              </a:custGeom>
              <a:ln w="9525" cap="flat">
                <a:solidFill>
                  <a:srgbClr val="F1F2F2"/>
                </a:solidFill>
                <a:prstDash val="solid"/>
                <a:round/>
              </a:ln>
            </p:spPr>
            <p:txBody>
              <a:bodyPr rtlCol="0" anchor="ctr"/>
              <a:lstStyle/>
              <a:p>
                <a:endParaRPr lang="en-US" sz="1800" dirty="0"/>
              </a:p>
            </p:txBody>
          </p:sp>
          <p:sp>
            <p:nvSpPr>
              <p:cNvPr id="398" name="Freeform: Shape 397">
                <a:extLst>
                  <a:ext uri="{FF2B5EF4-FFF2-40B4-BE49-F238E27FC236}">
                    <a16:creationId xmlns:a16="http://schemas.microsoft.com/office/drawing/2014/main" id="{A2FFBB2B-10A8-4E79-828A-3A4E50B53D0F}"/>
                  </a:ext>
                </a:extLst>
              </p:cNvPr>
              <p:cNvSpPr/>
              <p:nvPr/>
            </p:nvSpPr>
            <p:spPr>
              <a:xfrm>
                <a:off x="5821329" y="1165407"/>
                <a:ext cx="66824" cy="3200"/>
              </a:xfrm>
              <a:custGeom>
                <a:avLst/>
                <a:gdLst>
                  <a:gd name="connsiteX0" fmla="*/ 0 w 198881"/>
                  <a:gd name="connsiteY0" fmla="*/ 0 h 9525"/>
                  <a:gd name="connsiteX1" fmla="*/ 198882 w 198881"/>
                  <a:gd name="connsiteY1" fmla="*/ 0 h 9525"/>
                </a:gdLst>
                <a:ahLst/>
                <a:cxnLst>
                  <a:cxn ang="0">
                    <a:pos x="connsiteX0" y="connsiteY0"/>
                  </a:cxn>
                  <a:cxn ang="0">
                    <a:pos x="connsiteX1" y="connsiteY1"/>
                  </a:cxn>
                </a:cxnLst>
                <a:rect l="l" t="t" r="r" b="b"/>
                <a:pathLst>
                  <a:path w="198881" h="9525">
                    <a:moveTo>
                      <a:pt x="0" y="0"/>
                    </a:moveTo>
                    <a:lnTo>
                      <a:pt x="198882" y="0"/>
                    </a:lnTo>
                  </a:path>
                </a:pathLst>
              </a:custGeom>
              <a:ln w="9525" cap="flat">
                <a:solidFill>
                  <a:srgbClr val="F1F2F2"/>
                </a:solidFill>
                <a:prstDash val="solid"/>
                <a:round/>
              </a:ln>
            </p:spPr>
            <p:txBody>
              <a:bodyPr rtlCol="0" anchor="ctr"/>
              <a:lstStyle/>
              <a:p>
                <a:endParaRPr lang="en-US" sz="1800" dirty="0"/>
              </a:p>
            </p:txBody>
          </p:sp>
          <p:sp>
            <p:nvSpPr>
              <p:cNvPr id="399" name="Freeform: Shape 398">
                <a:extLst>
                  <a:ext uri="{FF2B5EF4-FFF2-40B4-BE49-F238E27FC236}">
                    <a16:creationId xmlns:a16="http://schemas.microsoft.com/office/drawing/2014/main" id="{941E1681-2B6E-45D1-8494-A7EDE1FEB3A9}"/>
                  </a:ext>
                </a:extLst>
              </p:cNvPr>
              <p:cNvSpPr/>
              <p:nvPr/>
            </p:nvSpPr>
            <p:spPr>
              <a:xfrm>
                <a:off x="5598645" y="1436801"/>
                <a:ext cx="44325" cy="3200"/>
              </a:xfrm>
              <a:custGeom>
                <a:avLst/>
                <a:gdLst>
                  <a:gd name="connsiteX0" fmla="*/ 0 w 131921"/>
                  <a:gd name="connsiteY0" fmla="*/ 0 h 9525"/>
                  <a:gd name="connsiteX1" fmla="*/ 131921 w 131921"/>
                  <a:gd name="connsiteY1" fmla="*/ 0 h 9525"/>
                </a:gdLst>
                <a:ahLst/>
                <a:cxnLst>
                  <a:cxn ang="0">
                    <a:pos x="connsiteX0" y="connsiteY0"/>
                  </a:cxn>
                  <a:cxn ang="0">
                    <a:pos x="connsiteX1" y="connsiteY1"/>
                  </a:cxn>
                </a:cxnLst>
                <a:rect l="l" t="t" r="r" b="b"/>
                <a:pathLst>
                  <a:path w="131921" h="9525">
                    <a:moveTo>
                      <a:pt x="0" y="0"/>
                    </a:moveTo>
                    <a:lnTo>
                      <a:pt x="131921" y="0"/>
                    </a:lnTo>
                  </a:path>
                </a:pathLst>
              </a:custGeom>
              <a:ln w="9525" cap="flat">
                <a:solidFill>
                  <a:srgbClr val="F1F2F2"/>
                </a:solidFill>
                <a:prstDash val="solid"/>
                <a:round/>
              </a:ln>
            </p:spPr>
            <p:txBody>
              <a:bodyPr rtlCol="0" anchor="ctr"/>
              <a:lstStyle/>
              <a:p>
                <a:endParaRPr lang="en-US" sz="1800" dirty="0"/>
              </a:p>
            </p:txBody>
          </p:sp>
          <p:sp>
            <p:nvSpPr>
              <p:cNvPr id="400" name="Freeform: Shape 399">
                <a:extLst>
                  <a:ext uri="{FF2B5EF4-FFF2-40B4-BE49-F238E27FC236}">
                    <a16:creationId xmlns:a16="http://schemas.microsoft.com/office/drawing/2014/main" id="{351A5006-4A07-4F7C-959C-9303298B66DA}"/>
                  </a:ext>
                </a:extLst>
              </p:cNvPr>
              <p:cNvSpPr/>
              <p:nvPr/>
            </p:nvSpPr>
            <p:spPr>
              <a:xfrm>
                <a:off x="5598645" y="1461700"/>
                <a:ext cx="37765" cy="3200"/>
              </a:xfrm>
              <a:custGeom>
                <a:avLst/>
                <a:gdLst>
                  <a:gd name="connsiteX0" fmla="*/ 0 w 112395"/>
                  <a:gd name="connsiteY0" fmla="*/ 0 h 9525"/>
                  <a:gd name="connsiteX1" fmla="*/ 112395 w 112395"/>
                  <a:gd name="connsiteY1" fmla="*/ 0 h 9525"/>
                </a:gdLst>
                <a:ahLst/>
                <a:cxnLst>
                  <a:cxn ang="0">
                    <a:pos x="connsiteX0" y="connsiteY0"/>
                  </a:cxn>
                  <a:cxn ang="0">
                    <a:pos x="connsiteX1" y="connsiteY1"/>
                  </a:cxn>
                </a:cxnLst>
                <a:rect l="l" t="t" r="r" b="b"/>
                <a:pathLst>
                  <a:path w="112395" h="9525">
                    <a:moveTo>
                      <a:pt x="0" y="0"/>
                    </a:moveTo>
                    <a:lnTo>
                      <a:pt x="112395" y="0"/>
                    </a:lnTo>
                  </a:path>
                </a:pathLst>
              </a:custGeom>
              <a:ln w="9525" cap="flat">
                <a:solidFill>
                  <a:srgbClr val="F1F2F2"/>
                </a:solidFill>
                <a:prstDash val="solid"/>
                <a:round/>
              </a:ln>
            </p:spPr>
            <p:txBody>
              <a:bodyPr rtlCol="0" anchor="ctr"/>
              <a:lstStyle/>
              <a:p>
                <a:endParaRPr lang="en-US" sz="1800" dirty="0"/>
              </a:p>
            </p:txBody>
          </p:sp>
        </p:grpSp>
      </p:grpSp>
    </p:spTree>
    <p:extLst>
      <p:ext uri="{BB962C8B-B14F-4D97-AF65-F5344CB8AC3E}">
        <p14:creationId xmlns:p14="http://schemas.microsoft.com/office/powerpoint/2010/main" val="4080741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250" fill="hold"/>
                                            <p:tgtEl>
                                              <p:spTgt spid="3"/>
                                            </p:tgtEl>
                                            <p:attrNameLst>
                                              <p:attrName>ppt_w</p:attrName>
                                            </p:attrNameLst>
                                          </p:cBhvr>
                                          <p:tavLst>
                                            <p:tav tm="0">
                                              <p:val>
                                                <p:fltVal val="0"/>
                                              </p:val>
                                            </p:tav>
                                            <p:tav tm="100000">
                                              <p:val>
                                                <p:strVal val="#ppt_w"/>
                                              </p:val>
                                            </p:tav>
                                          </p:tavLst>
                                        </p:anim>
                                        <p:anim calcmode="lin" valueType="num">
                                          <p:cBhvr>
                                            <p:cTn id="8" dur="250" fill="hold"/>
                                            <p:tgtEl>
                                              <p:spTgt spid="3"/>
                                            </p:tgtEl>
                                            <p:attrNameLst>
                                              <p:attrName>ppt_h</p:attrName>
                                            </p:attrNameLst>
                                          </p:cBhvr>
                                          <p:tavLst>
                                            <p:tav tm="0">
                                              <p:val>
                                                <p:fltVal val="0"/>
                                              </p:val>
                                            </p:tav>
                                            <p:tav tm="100000">
                                              <p:val>
                                                <p:strVal val="#ppt_h"/>
                                              </p:val>
                                            </p:tav>
                                          </p:tavLst>
                                        </p:anim>
                                      </p:childTnLst>
                                    </p:cTn>
                                  </p:par>
                                  <p:par>
                                    <p:cTn id="9" presetID="6" presetClass="emph" presetSubtype="0" fill="hold" nodeType="withEffect" p14:presetBounceEnd="99000">
                                      <p:stCondLst>
                                        <p:cond delay="0"/>
                                      </p:stCondLst>
                                      <p:childTnLst>
                                        <p:animScale p14:bounceEnd="99000">
                                          <p:cBhvr>
                                            <p:cTn id="10" dur="1000" fill="hold"/>
                                            <p:tgtEl>
                                              <p:spTgt spid="3"/>
                                            </p:tgtEl>
                                          </p:cBhvr>
                                          <p:by x="110000" y="110000"/>
                                        </p:animScale>
                                      </p:childTnLst>
                                    </p:cTn>
                                  </p:par>
                                  <p:par>
                                    <p:cTn id="11" presetID="6" presetClass="emph" presetSubtype="0" fill="hold" nodeType="withEffect">
                                      <p:stCondLst>
                                        <p:cond delay="0"/>
                                      </p:stCondLst>
                                      <p:childTnLst>
                                        <p:animScale>
                                          <p:cBhvr>
                                            <p:cTn id="12" dur="250" fill="hold"/>
                                            <p:tgtEl>
                                              <p:spTgt spid="3"/>
                                            </p:tgtEl>
                                          </p:cBhvr>
                                          <p:by x="91000" y="91000"/>
                                        </p:animScale>
                                      </p:childTnLst>
                                    </p:cTn>
                                  </p:par>
                                  <p:par>
                                    <p:cTn id="13" presetID="1" presetClass="entr" presetSubtype="0" fill="hold" nodeType="withEffect">
                                      <p:stCondLst>
                                        <p:cond delay="750"/>
                                      </p:stCondLst>
                                      <p:childTnLst>
                                        <p:set>
                                          <p:cBhvr>
                                            <p:cTn id="14" dur="1" fill="hold">
                                              <p:stCondLst>
                                                <p:cond delay="0"/>
                                              </p:stCondLst>
                                            </p:cTn>
                                            <p:tgtEl>
                                              <p:spTgt spid="21"/>
                                            </p:tgtEl>
                                            <p:attrNameLst>
                                              <p:attrName>style.visibility</p:attrName>
                                            </p:attrNameLst>
                                          </p:cBhvr>
                                          <p:to>
                                            <p:strVal val="visible"/>
                                          </p:to>
                                        </p:set>
                                      </p:childTnLst>
                                    </p:cTn>
                                  </p:par>
                                  <p:par>
                                    <p:cTn id="15" presetID="6" presetClass="emph" presetSubtype="0" accel="100000" autoRev="1" fill="hold" nodeType="withEffect">
                                      <p:stCondLst>
                                        <p:cond delay="500"/>
                                      </p:stCondLst>
                                      <p:childTnLst>
                                        <p:animScale>
                                          <p:cBhvr>
                                            <p:cTn id="16" dur="250" fill="hold"/>
                                            <p:tgtEl>
                                              <p:spTgt spid="21"/>
                                            </p:tgtEl>
                                          </p:cBhvr>
                                          <p:by x="0" y="0"/>
                                        </p:animScale>
                                      </p:childTnLst>
                                    </p:cTn>
                                  </p:par>
                                  <p:par>
                                    <p:cTn id="17" presetID="6" presetClass="emph" presetSubtype="0" accel="100000" autoRev="1" fill="hold" nodeType="withEffect">
                                      <p:stCondLst>
                                        <p:cond delay="750"/>
                                      </p:stCondLst>
                                      <p:childTnLst>
                                        <p:animScale>
                                          <p:cBhvr>
                                            <p:cTn id="18" dur="250" fill="hold"/>
                                            <p:tgtEl>
                                              <p:spTgt spid="21"/>
                                            </p:tgtEl>
                                          </p:cBhvr>
                                          <p:by x="125000" y="125000"/>
                                        </p:animScale>
                                      </p:childTnLst>
                                    </p:cTn>
                                  </p:par>
                                  <p:par>
                                    <p:cTn id="19" presetID="1" presetClass="entr" presetSubtype="0" fill="hold" nodeType="withEffect">
                                      <p:stCondLst>
                                        <p:cond delay="750"/>
                                      </p:stCondLst>
                                      <p:childTnLst>
                                        <p:set>
                                          <p:cBhvr>
                                            <p:cTn id="20" dur="1" fill="hold">
                                              <p:stCondLst>
                                                <p:cond delay="0"/>
                                              </p:stCondLst>
                                            </p:cTn>
                                            <p:tgtEl>
                                              <p:spTgt spid="16"/>
                                            </p:tgtEl>
                                            <p:attrNameLst>
                                              <p:attrName>style.visibility</p:attrName>
                                            </p:attrNameLst>
                                          </p:cBhvr>
                                          <p:to>
                                            <p:strVal val="visible"/>
                                          </p:to>
                                        </p:set>
                                      </p:childTnLst>
                                    </p:cTn>
                                  </p:par>
                                  <p:par>
                                    <p:cTn id="21" presetID="6" presetClass="emph" presetSubtype="0" accel="100000" autoRev="1" fill="hold" nodeType="withEffect">
                                      <p:stCondLst>
                                        <p:cond delay="500"/>
                                      </p:stCondLst>
                                      <p:childTnLst>
                                        <p:animScale>
                                          <p:cBhvr>
                                            <p:cTn id="22" dur="250" fill="hold"/>
                                            <p:tgtEl>
                                              <p:spTgt spid="16"/>
                                            </p:tgtEl>
                                          </p:cBhvr>
                                          <p:by x="0" y="0"/>
                                        </p:animScale>
                                      </p:childTnLst>
                                    </p:cTn>
                                  </p:par>
                                  <p:par>
                                    <p:cTn id="23" presetID="6" presetClass="emph" presetSubtype="0" accel="100000" autoRev="1" fill="hold" nodeType="withEffect">
                                      <p:stCondLst>
                                        <p:cond delay="750"/>
                                      </p:stCondLst>
                                      <p:childTnLst>
                                        <p:animScale>
                                          <p:cBhvr>
                                            <p:cTn id="24" dur="250" fill="hold"/>
                                            <p:tgtEl>
                                              <p:spTgt spid="16"/>
                                            </p:tgtEl>
                                          </p:cBhvr>
                                          <p:by x="125000" y="125000"/>
                                        </p:animScale>
                                      </p:childTnLst>
                                    </p:cTn>
                                  </p:par>
                                  <p:par>
                                    <p:cTn id="25" presetID="1" presetClass="entr" presetSubtype="0" fill="hold" nodeType="withEffect">
                                      <p:stCondLst>
                                        <p:cond delay="750"/>
                                      </p:stCondLst>
                                      <p:childTnLst>
                                        <p:set>
                                          <p:cBhvr>
                                            <p:cTn id="26" dur="1" fill="hold">
                                              <p:stCondLst>
                                                <p:cond delay="0"/>
                                              </p:stCondLst>
                                            </p:cTn>
                                            <p:tgtEl>
                                              <p:spTgt spid="17"/>
                                            </p:tgtEl>
                                            <p:attrNameLst>
                                              <p:attrName>style.visibility</p:attrName>
                                            </p:attrNameLst>
                                          </p:cBhvr>
                                          <p:to>
                                            <p:strVal val="visible"/>
                                          </p:to>
                                        </p:set>
                                      </p:childTnLst>
                                    </p:cTn>
                                  </p:par>
                                  <p:par>
                                    <p:cTn id="27" presetID="6" presetClass="emph" presetSubtype="0" accel="100000" autoRev="1" fill="hold" nodeType="withEffect">
                                      <p:stCondLst>
                                        <p:cond delay="500"/>
                                      </p:stCondLst>
                                      <p:childTnLst>
                                        <p:animScale>
                                          <p:cBhvr>
                                            <p:cTn id="28" dur="250" fill="hold"/>
                                            <p:tgtEl>
                                              <p:spTgt spid="17"/>
                                            </p:tgtEl>
                                          </p:cBhvr>
                                          <p:by x="0" y="0"/>
                                        </p:animScale>
                                      </p:childTnLst>
                                    </p:cTn>
                                  </p:par>
                                  <p:par>
                                    <p:cTn id="29" presetID="6" presetClass="emph" presetSubtype="0" accel="100000" autoRev="1" fill="hold" nodeType="withEffect">
                                      <p:stCondLst>
                                        <p:cond delay="750"/>
                                      </p:stCondLst>
                                      <p:childTnLst>
                                        <p:animScale>
                                          <p:cBhvr>
                                            <p:cTn id="30" dur="250" fill="hold"/>
                                            <p:tgtEl>
                                              <p:spTgt spid="17"/>
                                            </p:tgtEl>
                                          </p:cBhvr>
                                          <p:by x="125000" y="125000"/>
                                        </p:animScale>
                                      </p:childTnLst>
                                    </p:cTn>
                                  </p:par>
                                  <p:par>
                                    <p:cTn id="31" presetID="1" presetClass="entr" presetSubtype="0" fill="hold" nodeType="withEffect">
                                      <p:stCondLst>
                                        <p:cond delay="750"/>
                                      </p:stCondLst>
                                      <p:childTnLst>
                                        <p:set>
                                          <p:cBhvr>
                                            <p:cTn id="32" dur="1" fill="hold">
                                              <p:stCondLst>
                                                <p:cond delay="0"/>
                                              </p:stCondLst>
                                            </p:cTn>
                                            <p:tgtEl>
                                              <p:spTgt spid="18"/>
                                            </p:tgtEl>
                                            <p:attrNameLst>
                                              <p:attrName>style.visibility</p:attrName>
                                            </p:attrNameLst>
                                          </p:cBhvr>
                                          <p:to>
                                            <p:strVal val="visible"/>
                                          </p:to>
                                        </p:set>
                                      </p:childTnLst>
                                    </p:cTn>
                                  </p:par>
                                  <p:par>
                                    <p:cTn id="33" presetID="6" presetClass="emph" presetSubtype="0" accel="100000" autoRev="1" fill="hold" nodeType="withEffect">
                                      <p:stCondLst>
                                        <p:cond delay="500"/>
                                      </p:stCondLst>
                                      <p:childTnLst>
                                        <p:animScale>
                                          <p:cBhvr>
                                            <p:cTn id="34" dur="250" fill="hold"/>
                                            <p:tgtEl>
                                              <p:spTgt spid="18"/>
                                            </p:tgtEl>
                                          </p:cBhvr>
                                          <p:by x="0" y="0"/>
                                        </p:animScale>
                                      </p:childTnLst>
                                    </p:cTn>
                                  </p:par>
                                  <p:par>
                                    <p:cTn id="35" presetID="6" presetClass="emph" presetSubtype="0" accel="100000" autoRev="1" fill="hold" nodeType="withEffect">
                                      <p:stCondLst>
                                        <p:cond delay="750"/>
                                      </p:stCondLst>
                                      <p:childTnLst>
                                        <p:animScale>
                                          <p:cBhvr>
                                            <p:cTn id="36" dur="250" fill="hold"/>
                                            <p:tgtEl>
                                              <p:spTgt spid="18"/>
                                            </p:tgtEl>
                                          </p:cBhvr>
                                          <p:by x="125000" y="125000"/>
                                        </p:animScale>
                                      </p:childTnLst>
                                    </p:cTn>
                                  </p:par>
                                  <p:par>
                                    <p:cTn id="37" presetID="1" presetClass="entr" presetSubtype="0" fill="hold" nodeType="withEffect">
                                      <p:stCondLst>
                                        <p:cond delay="750"/>
                                      </p:stCondLst>
                                      <p:childTnLst>
                                        <p:set>
                                          <p:cBhvr>
                                            <p:cTn id="38" dur="1" fill="hold">
                                              <p:stCondLst>
                                                <p:cond delay="0"/>
                                              </p:stCondLst>
                                            </p:cTn>
                                            <p:tgtEl>
                                              <p:spTgt spid="19"/>
                                            </p:tgtEl>
                                            <p:attrNameLst>
                                              <p:attrName>style.visibility</p:attrName>
                                            </p:attrNameLst>
                                          </p:cBhvr>
                                          <p:to>
                                            <p:strVal val="visible"/>
                                          </p:to>
                                        </p:set>
                                      </p:childTnLst>
                                    </p:cTn>
                                  </p:par>
                                  <p:par>
                                    <p:cTn id="39" presetID="6" presetClass="emph" presetSubtype="0" accel="100000" autoRev="1" fill="hold" nodeType="withEffect">
                                      <p:stCondLst>
                                        <p:cond delay="500"/>
                                      </p:stCondLst>
                                      <p:childTnLst>
                                        <p:animScale>
                                          <p:cBhvr>
                                            <p:cTn id="40" dur="250" fill="hold"/>
                                            <p:tgtEl>
                                              <p:spTgt spid="19"/>
                                            </p:tgtEl>
                                          </p:cBhvr>
                                          <p:by x="0" y="0"/>
                                        </p:animScale>
                                      </p:childTnLst>
                                    </p:cTn>
                                  </p:par>
                                  <p:par>
                                    <p:cTn id="41" presetID="6" presetClass="emph" presetSubtype="0" accel="100000" autoRev="1" fill="hold" nodeType="withEffect">
                                      <p:stCondLst>
                                        <p:cond delay="750"/>
                                      </p:stCondLst>
                                      <p:childTnLst>
                                        <p:animScale>
                                          <p:cBhvr>
                                            <p:cTn id="42" dur="250" fill="hold"/>
                                            <p:tgtEl>
                                              <p:spTgt spid="19"/>
                                            </p:tgtEl>
                                          </p:cBhvr>
                                          <p:by x="125000" y="125000"/>
                                        </p:animScale>
                                      </p:childTnLst>
                                    </p:cTn>
                                  </p:par>
                                  <p:par>
                                    <p:cTn id="43" presetID="1" presetClass="entr" presetSubtype="0" fill="hold" nodeType="withEffect">
                                      <p:stCondLst>
                                        <p:cond delay="750"/>
                                      </p:stCondLst>
                                      <p:childTnLst>
                                        <p:set>
                                          <p:cBhvr>
                                            <p:cTn id="44" dur="1" fill="hold">
                                              <p:stCondLst>
                                                <p:cond delay="0"/>
                                              </p:stCondLst>
                                            </p:cTn>
                                            <p:tgtEl>
                                              <p:spTgt spid="20"/>
                                            </p:tgtEl>
                                            <p:attrNameLst>
                                              <p:attrName>style.visibility</p:attrName>
                                            </p:attrNameLst>
                                          </p:cBhvr>
                                          <p:to>
                                            <p:strVal val="visible"/>
                                          </p:to>
                                        </p:set>
                                      </p:childTnLst>
                                    </p:cTn>
                                  </p:par>
                                  <p:par>
                                    <p:cTn id="45" presetID="6" presetClass="emph" presetSubtype="0" accel="100000" autoRev="1" fill="hold" nodeType="withEffect">
                                      <p:stCondLst>
                                        <p:cond delay="500"/>
                                      </p:stCondLst>
                                      <p:childTnLst>
                                        <p:animScale>
                                          <p:cBhvr>
                                            <p:cTn id="46" dur="250" fill="hold"/>
                                            <p:tgtEl>
                                              <p:spTgt spid="20"/>
                                            </p:tgtEl>
                                          </p:cBhvr>
                                          <p:by x="0" y="0"/>
                                        </p:animScale>
                                      </p:childTnLst>
                                    </p:cTn>
                                  </p:par>
                                  <p:par>
                                    <p:cTn id="47" presetID="6" presetClass="emph" presetSubtype="0" accel="100000" autoRev="1" fill="hold" nodeType="withEffect">
                                      <p:stCondLst>
                                        <p:cond delay="750"/>
                                      </p:stCondLst>
                                      <p:childTnLst>
                                        <p:animScale>
                                          <p:cBhvr>
                                            <p:cTn id="48" dur="250" fill="hold"/>
                                            <p:tgtEl>
                                              <p:spTgt spid="20"/>
                                            </p:tgtEl>
                                          </p:cBhvr>
                                          <p:by x="125000" y="125000"/>
                                        </p:animScale>
                                      </p:childTnLst>
                                    </p:cTn>
                                  </p:par>
                                  <p:par>
                                    <p:cTn id="49" presetID="10" presetClass="entr" presetSubtype="0" fill="hold" grpId="0" nodeType="withEffect">
                                      <p:stCondLst>
                                        <p:cond delay="750"/>
                                      </p:stCondLst>
                                      <p:childTnLst>
                                        <p:set>
                                          <p:cBhvr>
                                            <p:cTn id="50" dur="1" fill="hold">
                                              <p:stCondLst>
                                                <p:cond delay="0"/>
                                              </p:stCondLst>
                                            </p:cTn>
                                            <p:tgtEl>
                                              <p:spTgt spid="131"/>
                                            </p:tgtEl>
                                            <p:attrNameLst>
                                              <p:attrName>style.visibility</p:attrName>
                                            </p:attrNameLst>
                                          </p:cBhvr>
                                          <p:to>
                                            <p:strVal val="visible"/>
                                          </p:to>
                                        </p:set>
                                        <p:animEffect transition="in" filter="fade">
                                          <p:cBhvr>
                                            <p:cTn id="51" dur="500"/>
                                            <p:tgtEl>
                                              <p:spTgt spid="131"/>
                                            </p:tgtEl>
                                          </p:cBhvr>
                                        </p:animEffect>
                                      </p:childTnLst>
                                    </p:cTn>
                                  </p:par>
                                  <p:par>
                                    <p:cTn id="52" presetID="42" presetClass="path" presetSubtype="0" decel="100000" fill="hold" grpId="1" nodeType="withEffect">
                                      <p:stCondLst>
                                        <p:cond delay="750"/>
                                      </p:stCondLst>
                                      <p:childTnLst>
                                        <p:animMotion origin="layout" path="M 0.02552 1.48148E-6 L 1.66667E-6 1.48148E-6 " pathEditMode="relative" rAng="0" ptsTypes="AA">
                                          <p:cBhvr>
                                            <p:cTn id="53" dur="600" fill="hold"/>
                                            <p:tgtEl>
                                              <p:spTgt spid="131"/>
                                            </p:tgtEl>
                                            <p:attrNameLst>
                                              <p:attrName>ppt_x</p:attrName>
                                              <p:attrName>ppt_y</p:attrName>
                                            </p:attrNameLst>
                                          </p:cBhvr>
                                          <p:rCtr x="-1276" y="0"/>
                                        </p:animMotion>
                                      </p:childTnLst>
                                    </p:cTn>
                                  </p:par>
                                  <p:par>
                                    <p:cTn id="54" presetID="10" presetClass="entr" presetSubtype="0" fill="hold" grpId="0" nodeType="withEffect">
                                      <p:stCondLst>
                                        <p:cond delay="750"/>
                                      </p:stCondLst>
                                      <p:childTnLst>
                                        <p:set>
                                          <p:cBhvr>
                                            <p:cTn id="55" dur="1" fill="hold">
                                              <p:stCondLst>
                                                <p:cond delay="0"/>
                                              </p:stCondLst>
                                            </p:cTn>
                                            <p:tgtEl>
                                              <p:spTgt spid="132"/>
                                            </p:tgtEl>
                                            <p:attrNameLst>
                                              <p:attrName>style.visibility</p:attrName>
                                            </p:attrNameLst>
                                          </p:cBhvr>
                                          <p:to>
                                            <p:strVal val="visible"/>
                                          </p:to>
                                        </p:set>
                                        <p:animEffect transition="in" filter="fade">
                                          <p:cBhvr>
                                            <p:cTn id="56" dur="500"/>
                                            <p:tgtEl>
                                              <p:spTgt spid="132"/>
                                            </p:tgtEl>
                                          </p:cBhvr>
                                        </p:animEffect>
                                      </p:childTnLst>
                                    </p:cTn>
                                  </p:par>
                                  <p:par>
                                    <p:cTn id="57" presetID="42" presetClass="path" presetSubtype="0" decel="100000" fill="hold" grpId="1" nodeType="withEffect">
                                      <p:stCondLst>
                                        <p:cond delay="750"/>
                                      </p:stCondLst>
                                      <p:childTnLst>
                                        <p:animMotion origin="layout" path="M 0.02552 1.48148E-6 L 1.66667E-6 1.48148E-6 " pathEditMode="relative" rAng="0" ptsTypes="AA">
                                          <p:cBhvr>
                                            <p:cTn id="58" dur="600" fill="hold"/>
                                            <p:tgtEl>
                                              <p:spTgt spid="132"/>
                                            </p:tgtEl>
                                            <p:attrNameLst>
                                              <p:attrName>ppt_x</p:attrName>
                                              <p:attrName>ppt_y</p:attrName>
                                            </p:attrNameLst>
                                          </p:cBhvr>
                                          <p:rCtr x="-1276" y="0"/>
                                        </p:animMotion>
                                      </p:childTnLst>
                                    </p:cTn>
                                  </p:par>
                                  <p:par>
                                    <p:cTn id="59" presetID="10" presetClass="entr" presetSubtype="0" fill="hold" grpId="0" nodeType="withEffect">
                                      <p:stCondLst>
                                        <p:cond delay="750"/>
                                      </p:stCondLst>
                                      <p:childTnLst>
                                        <p:set>
                                          <p:cBhvr>
                                            <p:cTn id="60" dur="1" fill="hold">
                                              <p:stCondLst>
                                                <p:cond delay="0"/>
                                              </p:stCondLst>
                                            </p:cTn>
                                            <p:tgtEl>
                                              <p:spTgt spid="133"/>
                                            </p:tgtEl>
                                            <p:attrNameLst>
                                              <p:attrName>style.visibility</p:attrName>
                                            </p:attrNameLst>
                                          </p:cBhvr>
                                          <p:to>
                                            <p:strVal val="visible"/>
                                          </p:to>
                                        </p:set>
                                        <p:animEffect transition="in" filter="fade">
                                          <p:cBhvr>
                                            <p:cTn id="61" dur="500"/>
                                            <p:tgtEl>
                                              <p:spTgt spid="133"/>
                                            </p:tgtEl>
                                          </p:cBhvr>
                                        </p:animEffect>
                                      </p:childTnLst>
                                    </p:cTn>
                                  </p:par>
                                  <p:par>
                                    <p:cTn id="62" presetID="42" presetClass="path" presetSubtype="0" decel="100000" fill="hold" grpId="1" nodeType="withEffect">
                                      <p:stCondLst>
                                        <p:cond delay="750"/>
                                      </p:stCondLst>
                                      <p:childTnLst>
                                        <p:animMotion origin="layout" path="M 0.02552 1.48148E-6 L 1.66667E-6 1.48148E-6 " pathEditMode="relative" rAng="0" ptsTypes="AA">
                                          <p:cBhvr>
                                            <p:cTn id="63" dur="600" fill="hold"/>
                                            <p:tgtEl>
                                              <p:spTgt spid="133"/>
                                            </p:tgtEl>
                                            <p:attrNameLst>
                                              <p:attrName>ppt_x</p:attrName>
                                              <p:attrName>ppt_y</p:attrName>
                                            </p:attrNameLst>
                                          </p:cBhvr>
                                          <p:rCtr x="-1276" y="0"/>
                                        </p:animMotion>
                                      </p:childTnLst>
                                    </p:cTn>
                                  </p:par>
                                  <p:par>
                                    <p:cTn id="64" presetID="10" presetClass="entr" presetSubtype="0" fill="hold" grpId="0" nodeType="withEffect">
                                      <p:stCondLst>
                                        <p:cond delay="750"/>
                                      </p:stCondLst>
                                      <p:childTnLst>
                                        <p:set>
                                          <p:cBhvr>
                                            <p:cTn id="65" dur="1" fill="hold">
                                              <p:stCondLst>
                                                <p:cond delay="0"/>
                                              </p:stCondLst>
                                            </p:cTn>
                                            <p:tgtEl>
                                              <p:spTgt spid="223"/>
                                            </p:tgtEl>
                                            <p:attrNameLst>
                                              <p:attrName>style.visibility</p:attrName>
                                            </p:attrNameLst>
                                          </p:cBhvr>
                                          <p:to>
                                            <p:strVal val="visible"/>
                                          </p:to>
                                        </p:set>
                                        <p:animEffect transition="in" filter="fade">
                                          <p:cBhvr>
                                            <p:cTn id="66" dur="500"/>
                                            <p:tgtEl>
                                              <p:spTgt spid="223"/>
                                            </p:tgtEl>
                                          </p:cBhvr>
                                        </p:animEffect>
                                      </p:childTnLst>
                                    </p:cTn>
                                  </p:par>
                                  <p:par>
                                    <p:cTn id="67" presetID="42" presetClass="path" presetSubtype="0" decel="100000" fill="hold" grpId="1" nodeType="withEffect">
                                      <p:stCondLst>
                                        <p:cond delay="750"/>
                                      </p:stCondLst>
                                      <p:childTnLst>
                                        <p:animMotion origin="layout" path="M -0.03034 1.48148E-6 L -1.25E-6 1.48148E-6 " pathEditMode="relative" rAng="0" ptsTypes="AA">
                                          <p:cBhvr>
                                            <p:cTn id="68" dur="600" fill="hold"/>
                                            <p:tgtEl>
                                              <p:spTgt spid="223"/>
                                            </p:tgtEl>
                                            <p:attrNameLst>
                                              <p:attrName>ppt_x</p:attrName>
                                              <p:attrName>ppt_y</p:attrName>
                                            </p:attrNameLst>
                                          </p:cBhvr>
                                          <p:rCtr x="1510" y="0"/>
                                        </p:animMotion>
                                      </p:childTnLst>
                                    </p:cTn>
                                  </p:par>
                                  <p:par>
                                    <p:cTn id="69" presetID="10" presetClass="entr" presetSubtype="0" fill="hold" grpId="0" nodeType="withEffect">
                                      <p:stCondLst>
                                        <p:cond delay="750"/>
                                      </p:stCondLst>
                                      <p:childTnLst>
                                        <p:set>
                                          <p:cBhvr>
                                            <p:cTn id="70" dur="1" fill="hold">
                                              <p:stCondLst>
                                                <p:cond delay="0"/>
                                              </p:stCondLst>
                                            </p:cTn>
                                            <p:tgtEl>
                                              <p:spTgt spid="246"/>
                                            </p:tgtEl>
                                            <p:attrNameLst>
                                              <p:attrName>style.visibility</p:attrName>
                                            </p:attrNameLst>
                                          </p:cBhvr>
                                          <p:to>
                                            <p:strVal val="visible"/>
                                          </p:to>
                                        </p:set>
                                        <p:animEffect transition="in" filter="fade">
                                          <p:cBhvr>
                                            <p:cTn id="71" dur="500"/>
                                            <p:tgtEl>
                                              <p:spTgt spid="246"/>
                                            </p:tgtEl>
                                          </p:cBhvr>
                                        </p:animEffect>
                                      </p:childTnLst>
                                    </p:cTn>
                                  </p:par>
                                  <p:par>
                                    <p:cTn id="72" presetID="42" presetClass="path" presetSubtype="0" decel="100000" fill="hold" grpId="1" nodeType="withEffect">
                                      <p:stCondLst>
                                        <p:cond delay="750"/>
                                      </p:stCondLst>
                                      <p:childTnLst>
                                        <p:animMotion origin="layout" path="M -0.03034 1.48148E-6 L -1.25E-6 1.48148E-6 " pathEditMode="relative" rAng="0" ptsTypes="AA">
                                          <p:cBhvr>
                                            <p:cTn id="73" dur="600" fill="hold"/>
                                            <p:tgtEl>
                                              <p:spTgt spid="246"/>
                                            </p:tgtEl>
                                            <p:attrNameLst>
                                              <p:attrName>ppt_x</p:attrName>
                                              <p:attrName>ppt_y</p:attrName>
                                            </p:attrNameLst>
                                          </p:cBhvr>
                                          <p:rCtr x="1510" y="0"/>
                                        </p:animMotion>
                                      </p:childTnLst>
                                    </p:cTn>
                                  </p:par>
                                  <p:par>
                                    <p:cTn id="74" presetID="10" presetClass="entr" presetSubtype="0" fill="hold" grpId="0" nodeType="withEffect">
                                      <p:stCondLst>
                                        <p:cond delay="750"/>
                                      </p:stCondLst>
                                      <p:childTnLst>
                                        <p:set>
                                          <p:cBhvr>
                                            <p:cTn id="75" dur="1" fill="hold">
                                              <p:stCondLst>
                                                <p:cond delay="0"/>
                                              </p:stCondLst>
                                            </p:cTn>
                                            <p:tgtEl>
                                              <p:spTgt spid="262"/>
                                            </p:tgtEl>
                                            <p:attrNameLst>
                                              <p:attrName>style.visibility</p:attrName>
                                            </p:attrNameLst>
                                          </p:cBhvr>
                                          <p:to>
                                            <p:strVal val="visible"/>
                                          </p:to>
                                        </p:set>
                                        <p:animEffect transition="in" filter="fade">
                                          <p:cBhvr>
                                            <p:cTn id="76" dur="500"/>
                                            <p:tgtEl>
                                              <p:spTgt spid="262"/>
                                            </p:tgtEl>
                                          </p:cBhvr>
                                        </p:animEffect>
                                      </p:childTnLst>
                                    </p:cTn>
                                  </p:par>
                                  <p:par>
                                    <p:cTn id="77" presetID="42" presetClass="path" presetSubtype="0" decel="100000" fill="hold" grpId="1" nodeType="withEffect">
                                      <p:stCondLst>
                                        <p:cond delay="750"/>
                                      </p:stCondLst>
                                      <p:childTnLst>
                                        <p:animMotion origin="layout" path="M -0.03034 1.48148E-6 L -1.25E-6 1.48148E-6 " pathEditMode="relative" rAng="0" ptsTypes="AA">
                                          <p:cBhvr>
                                            <p:cTn id="78" dur="600" fill="hold"/>
                                            <p:tgtEl>
                                              <p:spTgt spid="262"/>
                                            </p:tgtEl>
                                            <p:attrNameLst>
                                              <p:attrName>ppt_x</p:attrName>
                                              <p:attrName>ppt_y</p:attrName>
                                            </p:attrNameLst>
                                          </p:cBhvr>
                                          <p:rCtr x="151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 grpId="0"/>
          <p:bldP spid="131" grpId="1"/>
          <p:bldP spid="132" grpId="0"/>
          <p:bldP spid="132" grpId="1"/>
          <p:bldP spid="133" grpId="0"/>
          <p:bldP spid="133" grpId="1"/>
          <p:bldP spid="223" grpId="0"/>
          <p:bldP spid="223" grpId="1"/>
          <p:bldP spid="246" grpId="0"/>
          <p:bldP spid="246" grpId="1"/>
          <p:bldP spid="262" grpId="0"/>
          <p:bldP spid="262" grpId="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250" fill="hold"/>
                                            <p:tgtEl>
                                              <p:spTgt spid="3"/>
                                            </p:tgtEl>
                                            <p:attrNameLst>
                                              <p:attrName>ppt_w</p:attrName>
                                            </p:attrNameLst>
                                          </p:cBhvr>
                                          <p:tavLst>
                                            <p:tav tm="0">
                                              <p:val>
                                                <p:fltVal val="0"/>
                                              </p:val>
                                            </p:tav>
                                            <p:tav tm="100000">
                                              <p:val>
                                                <p:strVal val="#ppt_w"/>
                                              </p:val>
                                            </p:tav>
                                          </p:tavLst>
                                        </p:anim>
                                        <p:anim calcmode="lin" valueType="num">
                                          <p:cBhvr>
                                            <p:cTn id="8" dur="250" fill="hold"/>
                                            <p:tgtEl>
                                              <p:spTgt spid="3"/>
                                            </p:tgtEl>
                                            <p:attrNameLst>
                                              <p:attrName>ppt_h</p:attrName>
                                            </p:attrNameLst>
                                          </p:cBhvr>
                                          <p:tavLst>
                                            <p:tav tm="0">
                                              <p:val>
                                                <p:fltVal val="0"/>
                                              </p:val>
                                            </p:tav>
                                            <p:tav tm="100000">
                                              <p:val>
                                                <p:strVal val="#ppt_h"/>
                                              </p:val>
                                            </p:tav>
                                          </p:tavLst>
                                        </p:anim>
                                      </p:childTnLst>
                                    </p:cTn>
                                  </p:par>
                                  <p:par>
                                    <p:cTn id="9" presetID="6" presetClass="emph" presetSubtype="0" fill="hold" nodeType="withEffect">
                                      <p:stCondLst>
                                        <p:cond delay="0"/>
                                      </p:stCondLst>
                                      <p:childTnLst>
                                        <p:animScale>
                                          <p:cBhvr>
                                            <p:cTn id="10" dur="1000" fill="hold"/>
                                            <p:tgtEl>
                                              <p:spTgt spid="3"/>
                                            </p:tgtEl>
                                          </p:cBhvr>
                                          <p:by x="110000" y="110000"/>
                                        </p:animScale>
                                      </p:childTnLst>
                                    </p:cTn>
                                  </p:par>
                                  <p:par>
                                    <p:cTn id="11" presetID="6" presetClass="emph" presetSubtype="0" fill="hold" nodeType="withEffect">
                                      <p:stCondLst>
                                        <p:cond delay="0"/>
                                      </p:stCondLst>
                                      <p:childTnLst>
                                        <p:animScale>
                                          <p:cBhvr>
                                            <p:cTn id="12" dur="250" fill="hold"/>
                                            <p:tgtEl>
                                              <p:spTgt spid="3"/>
                                            </p:tgtEl>
                                          </p:cBhvr>
                                          <p:by x="91000" y="91000"/>
                                        </p:animScale>
                                      </p:childTnLst>
                                    </p:cTn>
                                  </p:par>
                                  <p:par>
                                    <p:cTn id="13" presetID="1" presetClass="entr" presetSubtype="0" fill="hold" nodeType="withEffect">
                                      <p:stCondLst>
                                        <p:cond delay="750"/>
                                      </p:stCondLst>
                                      <p:childTnLst>
                                        <p:set>
                                          <p:cBhvr>
                                            <p:cTn id="14" dur="1" fill="hold">
                                              <p:stCondLst>
                                                <p:cond delay="0"/>
                                              </p:stCondLst>
                                            </p:cTn>
                                            <p:tgtEl>
                                              <p:spTgt spid="21"/>
                                            </p:tgtEl>
                                            <p:attrNameLst>
                                              <p:attrName>style.visibility</p:attrName>
                                            </p:attrNameLst>
                                          </p:cBhvr>
                                          <p:to>
                                            <p:strVal val="visible"/>
                                          </p:to>
                                        </p:set>
                                      </p:childTnLst>
                                    </p:cTn>
                                  </p:par>
                                  <p:par>
                                    <p:cTn id="15" presetID="6" presetClass="emph" presetSubtype="0" accel="100000" autoRev="1" fill="hold" nodeType="withEffect">
                                      <p:stCondLst>
                                        <p:cond delay="500"/>
                                      </p:stCondLst>
                                      <p:childTnLst>
                                        <p:animScale>
                                          <p:cBhvr>
                                            <p:cTn id="16" dur="250" fill="hold"/>
                                            <p:tgtEl>
                                              <p:spTgt spid="21"/>
                                            </p:tgtEl>
                                          </p:cBhvr>
                                          <p:by x="0" y="0"/>
                                        </p:animScale>
                                      </p:childTnLst>
                                    </p:cTn>
                                  </p:par>
                                  <p:par>
                                    <p:cTn id="17" presetID="6" presetClass="emph" presetSubtype="0" accel="100000" autoRev="1" fill="hold" nodeType="withEffect">
                                      <p:stCondLst>
                                        <p:cond delay="750"/>
                                      </p:stCondLst>
                                      <p:childTnLst>
                                        <p:animScale>
                                          <p:cBhvr>
                                            <p:cTn id="18" dur="250" fill="hold"/>
                                            <p:tgtEl>
                                              <p:spTgt spid="21"/>
                                            </p:tgtEl>
                                          </p:cBhvr>
                                          <p:by x="125000" y="125000"/>
                                        </p:animScale>
                                      </p:childTnLst>
                                    </p:cTn>
                                  </p:par>
                                  <p:par>
                                    <p:cTn id="19" presetID="1" presetClass="entr" presetSubtype="0" fill="hold" nodeType="withEffect">
                                      <p:stCondLst>
                                        <p:cond delay="750"/>
                                      </p:stCondLst>
                                      <p:childTnLst>
                                        <p:set>
                                          <p:cBhvr>
                                            <p:cTn id="20" dur="1" fill="hold">
                                              <p:stCondLst>
                                                <p:cond delay="0"/>
                                              </p:stCondLst>
                                            </p:cTn>
                                            <p:tgtEl>
                                              <p:spTgt spid="16"/>
                                            </p:tgtEl>
                                            <p:attrNameLst>
                                              <p:attrName>style.visibility</p:attrName>
                                            </p:attrNameLst>
                                          </p:cBhvr>
                                          <p:to>
                                            <p:strVal val="visible"/>
                                          </p:to>
                                        </p:set>
                                      </p:childTnLst>
                                    </p:cTn>
                                  </p:par>
                                  <p:par>
                                    <p:cTn id="21" presetID="6" presetClass="emph" presetSubtype="0" accel="100000" autoRev="1" fill="hold" nodeType="withEffect">
                                      <p:stCondLst>
                                        <p:cond delay="500"/>
                                      </p:stCondLst>
                                      <p:childTnLst>
                                        <p:animScale>
                                          <p:cBhvr>
                                            <p:cTn id="22" dur="250" fill="hold"/>
                                            <p:tgtEl>
                                              <p:spTgt spid="16"/>
                                            </p:tgtEl>
                                          </p:cBhvr>
                                          <p:by x="0" y="0"/>
                                        </p:animScale>
                                      </p:childTnLst>
                                    </p:cTn>
                                  </p:par>
                                  <p:par>
                                    <p:cTn id="23" presetID="6" presetClass="emph" presetSubtype="0" accel="100000" autoRev="1" fill="hold" nodeType="withEffect">
                                      <p:stCondLst>
                                        <p:cond delay="750"/>
                                      </p:stCondLst>
                                      <p:childTnLst>
                                        <p:animScale>
                                          <p:cBhvr>
                                            <p:cTn id="24" dur="250" fill="hold"/>
                                            <p:tgtEl>
                                              <p:spTgt spid="16"/>
                                            </p:tgtEl>
                                          </p:cBhvr>
                                          <p:by x="125000" y="125000"/>
                                        </p:animScale>
                                      </p:childTnLst>
                                    </p:cTn>
                                  </p:par>
                                  <p:par>
                                    <p:cTn id="25" presetID="1" presetClass="entr" presetSubtype="0" fill="hold" nodeType="withEffect">
                                      <p:stCondLst>
                                        <p:cond delay="750"/>
                                      </p:stCondLst>
                                      <p:childTnLst>
                                        <p:set>
                                          <p:cBhvr>
                                            <p:cTn id="26" dur="1" fill="hold">
                                              <p:stCondLst>
                                                <p:cond delay="0"/>
                                              </p:stCondLst>
                                            </p:cTn>
                                            <p:tgtEl>
                                              <p:spTgt spid="17"/>
                                            </p:tgtEl>
                                            <p:attrNameLst>
                                              <p:attrName>style.visibility</p:attrName>
                                            </p:attrNameLst>
                                          </p:cBhvr>
                                          <p:to>
                                            <p:strVal val="visible"/>
                                          </p:to>
                                        </p:set>
                                      </p:childTnLst>
                                    </p:cTn>
                                  </p:par>
                                  <p:par>
                                    <p:cTn id="27" presetID="6" presetClass="emph" presetSubtype="0" accel="100000" autoRev="1" fill="hold" nodeType="withEffect">
                                      <p:stCondLst>
                                        <p:cond delay="500"/>
                                      </p:stCondLst>
                                      <p:childTnLst>
                                        <p:animScale>
                                          <p:cBhvr>
                                            <p:cTn id="28" dur="250" fill="hold"/>
                                            <p:tgtEl>
                                              <p:spTgt spid="17"/>
                                            </p:tgtEl>
                                          </p:cBhvr>
                                          <p:by x="0" y="0"/>
                                        </p:animScale>
                                      </p:childTnLst>
                                    </p:cTn>
                                  </p:par>
                                  <p:par>
                                    <p:cTn id="29" presetID="6" presetClass="emph" presetSubtype="0" accel="100000" autoRev="1" fill="hold" nodeType="withEffect">
                                      <p:stCondLst>
                                        <p:cond delay="750"/>
                                      </p:stCondLst>
                                      <p:childTnLst>
                                        <p:animScale>
                                          <p:cBhvr>
                                            <p:cTn id="30" dur="250" fill="hold"/>
                                            <p:tgtEl>
                                              <p:spTgt spid="17"/>
                                            </p:tgtEl>
                                          </p:cBhvr>
                                          <p:by x="125000" y="125000"/>
                                        </p:animScale>
                                      </p:childTnLst>
                                    </p:cTn>
                                  </p:par>
                                  <p:par>
                                    <p:cTn id="31" presetID="1" presetClass="entr" presetSubtype="0" fill="hold" nodeType="withEffect">
                                      <p:stCondLst>
                                        <p:cond delay="750"/>
                                      </p:stCondLst>
                                      <p:childTnLst>
                                        <p:set>
                                          <p:cBhvr>
                                            <p:cTn id="32" dur="1" fill="hold">
                                              <p:stCondLst>
                                                <p:cond delay="0"/>
                                              </p:stCondLst>
                                            </p:cTn>
                                            <p:tgtEl>
                                              <p:spTgt spid="18"/>
                                            </p:tgtEl>
                                            <p:attrNameLst>
                                              <p:attrName>style.visibility</p:attrName>
                                            </p:attrNameLst>
                                          </p:cBhvr>
                                          <p:to>
                                            <p:strVal val="visible"/>
                                          </p:to>
                                        </p:set>
                                      </p:childTnLst>
                                    </p:cTn>
                                  </p:par>
                                  <p:par>
                                    <p:cTn id="33" presetID="6" presetClass="emph" presetSubtype="0" accel="100000" autoRev="1" fill="hold" nodeType="withEffect">
                                      <p:stCondLst>
                                        <p:cond delay="500"/>
                                      </p:stCondLst>
                                      <p:childTnLst>
                                        <p:animScale>
                                          <p:cBhvr>
                                            <p:cTn id="34" dur="250" fill="hold"/>
                                            <p:tgtEl>
                                              <p:spTgt spid="18"/>
                                            </p:tgtEl>
                                          </p:cBhvr>
                                          <p:by x="0" y="0"/>
                                        </p:animScale>
                                      </p:childTnLst>
                                    </p:cTn>
                                  </p:par>
                                  <p:par>
                                    <p:cTn id="35" presetID="6" presetClass="emph" presetSubtype="0" accel="100000" autoRev="1" fill="hold" nodeType="withEffect">
                                      <p:stCondLst>
                                        <p:cond delay="750"/>
                                      </p:stCondLst>
                                      <p:childTnLst>
                                        <p:animScale>
                                          <p:cBhvr>
                                            <p:cTn id="36" dur="250" fill="hold"/>
                                            <p:tgtEl>
                                              <p:spTgt spid="18"/>
                                            </p:tgtEl>
                                          </p:cBhvr>
                                          <p:by x="125000" y="125000"/>
                                        </p:animScale>
                                      </p:childTnLst>
                                    </p:cTn>
                                  </p:par>
                                  <p:par>
                                    <p:cTn id="37" presetID="1" presetClass="entr" presetSubtype="0" fill="hold" nodeType="withEffect">
                                      <p:stCondLst>
                                        <p:cond delay="750"/>
                                      </p:stCondLst>
                                      <p:childTnLst>
                                        <p:set>
                                          <p:cBhvr>
                                            <p:cTn id="38" dur="1" fill="hold">
                                              <p:stCondLst>
                                                <p:cond delay="0"/>
                                              </p:stCondLst>
                                            </p:cTn>
                                            <p:tgtEl>
                                              <p:spTgt spid="19"/>
                                            </p:tgtEl>
                                            <p:attrNameLst>
                                              <p:attrName>style.visibility</p:attrName>
                                            </p:attrNameLst>
                                          </p:cBhvr>
                                          <p:to>
                                            <p:strVal val="visible"/>
                                          </p:to>
                                        </p:set>
                                      </p:childTnLst>
                                    </p:cTn>
                                  </p:par>
                                  <p:par>
                                    <p:cTn id="39" presetID="6" presetClass="emph" presetSubtype="0" accel="100000" autoRev="1" fill="hold" nodeType="withEffect">
                                      <p:stCondLst>
                                        <p:cond delay="500"/>
                                      </p:stCondLst>
                                      <p:childTnLst>
                                        <p:animScale>
                                          <p:cBhvr>
                                            <p:cTn id="40" dur="250" fill="hold"/>
                                            <p:tgtEl>
                                              <p:spTgt spid="19"/>
                                            </p:tgtEl>
                                          </p:cBhvr>
                                          <p:by x="0" y="0"/>
                                        </p:animScale>
                                      </p:childTnLst>
                                    </p:cTn>
                                  </p:par>
                                  <p:par>
                                    <p:cTn id="41" presetID="6" presetClass="emph" presetSubtype="0" accel="100000" autoRev="1" fill="hold" nodeType="withEffect">
                                      <p:stCondLst>
                                        <p:cond delay="750"/>
                                      </p:stCondLst>
                                      <p:childTnLst>
                                        <p:animScale>
                                          <p:cBhvr>
                                            <p:cTn id="42" dur="250" fill="hold"/>
                                            <p:tgtEl>
                                              <p:spTgt spid="19"/>
                                            </p:tgtEl>
                                          </p:cBhvr>
                                          <p:by x="125000" y="125000"/>
                                        </p:animScale>
                                      </p:childTnLst>
                                    </p:cTn>
                                  </p:par>
                                  <p:par>
                                    <p:cTn id="43" presetID="1" presetClass="entr" presetSubtype="0" fill="hold" nodeType="withEffect">
                                      <p:stCondLst>
                                        <p:cond delay="750"/>
                                      </p:stCondLst>
                                      <p:childTnLst>
                                        <p:set>
                                          <p:cBhvr>
                                            <p:cTn id="44" dur="1" fill="hold">
                                              <p:stCondLst>
                                                <p:cond delay="0"/>
                                              </p:stCondLst>
                                            </p:cTn>
                                            <p:tgtEl>
                                              <p:spTgt spid="20"/>
                                            </p:tgtEl>
                                            <p:attrNameLst>
                                              <p:attrName>style.visibility</p:attrName>
                                            </p:attrNameLst>
                                          </p:cBhvr>
                                          <p:to>
                                            <p:strVal val="visible"/>
                                          </p:to>
                                        </p:set>
                                      </p:childTnLst>
                                    </p:cTn>
                                  </p:par>
                                  <p:par>
                                    <p:cTn id="45" presetID="6" presetClass="emph" presetSubtype="0" accel="100000" autoRev="1" fill="hold" nodeType="withEffect">
                                      <p:stCondLst>
                                        <p:cond delay="500"/>
                                      </p:stCondLst>
                                      <p:childTnLst>
                                        <p:animScale>
                                          <p:cBhvr>
                                            <p:cTn id="46" dur="250" fill="hold"/>
                                            <p:tgtEl>
                                              <p:spTgt spid="20"/>
                                            </p:tgtEl>
                                          </p:cBhvr>
                                          <p:by x="0" y="0"/>
                                        </p:animScale>
                                      </p:childTnLst>
                                    </p:cTn>
                                  </p:par>
                                  <p:par>
                                    <p:cTn id="47" presetID="6" presetClass="emph" presetSubtype="0" accel="100000" autoRev="1" fill="hold" nodeType="withEffect">
                                      <p:stCondLst>
                                        <p:cond delay="750"/>
                                      </p:stCondLst>
                                      <p:childTnLst>
                                        <p:animScale>
                                          <p:cBhvr>
                                            <p:cTn id="48" dur="250" fill="hold"/>
                                            <p:tgtEl>
                                              <p:spTgt spid="20"/>
                                            </p:tgtEl>
                                          </p:cBhvr>
                                          <p:by x="125000" y="125000"/>
                                        </p:animScale>
                                      </p:childTnLst>
                                    </p:cTn>
                                  </p:par>
                                  <p:par>
                                    <p:cTn id="49" presetID="10" presetClass="entr" presetSubtype="0" fill="hold" grpId="0" nodeType="withEffect">
                                      <p:stCondLst>
                                        <p:cond delay="750"/>
                                      </p:stCondLst>
                                      <p:childTnLst>
                                        <p:set>
                                          <p:cBhvr>
                                            <p:cTn id="50" dur="1" fill="hold">
                                              <p:stCondLst>
                                                <p:cond delay="0"/>
                                              </p:stCondLst>
                                            </p:cTn>
                                            <p:tgtEl>
                                              <p:spTgt spid="131"/>
                                            </p:tgtEl>
                                            <p:attrNameLst>
                                              <p:attrName>style.visibility</p:attrName>
                                            </p:attrNameLst>
                                          </p:cBhvr>
                                          <p:to>
                                            <p:strVal val="visible"/>
                                          </p:to>
                                        </p:set>
                                        <p:animEffect transition="in" filter="fade">
                                          <p:cBhvr>
                                            <p:cTn id="51" dur="500"/>
                                            <p:tgtEl>
                                              <p:spTgt spid="131"/>
                                            </p:tgtEl>
                                          </p:cBhvr>
                                        </p:animEffect>
                                      </p:childTnLst>
                                    </p:cTn>
                                  </p:par>
                                  <p:par>
                                    <p:cTn id="52" presetID="42" presetClass="path" presetSubtype="0" decel="100000" fill="hold" grpId="1" nodeType="withEffect">
                                      <p:stCondLst>
                                        <p:cond delay="750"/>
                                      </p:stCondLst>
                                      <p:childTnLst>
                                        <p:animMotion origin="layout" path="M 0.02552 1.48148E-6 L 1.66667E-6 1.48148E-6 " pathEditMode="relative" rAng="0" ptsTypes="AA">
                                          <p:cBhvr>
                                            <p:cTn id="53" dur="600" fill="hold"/>
                                            <p:tgtEl>
                                              <p:spTgt spid="131"/>
                                            </p:tgtEl>
                                            <p:attrNameLst>
                                              <p:attrName>ppt_x</p:attrName>
                                              <p:attrName>ppt_y</p:attrName>
                                            </p:attrNameLst>
                                          </p:cBhvr>
                                          <p:rCtr x="-1276" y="0"/>
                                        </p:animMotion>
                                      </p:childTnLst>
                                    </p:cTn>
                                  </p:par>
                                  <p:par>
                                    <p:cTn id="54" presetID="10" presetClass="entr" presetSubtype="0" fill="hold" grpId="0" nodeType="withEffect">
                                      <p:stCondLst>
                                        <p:cond delay="750"/>
                                      </p:stCondLst>
                                      <p:childTnLst>
                                        <p:set>
                                          <p:cBhvr>
                                            <p:cTn id="55" dur="1" fill="hold">
                                              <p:stCondLst>
                                                <p:cond delay="0"/>
                                              </p:stCondLst>
                                            </p:cTn>
                                            <p:tgtEl>
                                              <p:spTgt spid="132"/>
                                            </p:tgtEl>
                                            <p:attrNameLst>
                                              <p:attrName>style.visibility</p:attrName>
                                            </p:attrNameLst>
                                          </p:cBhvr>
                                          <p:to>
                                            <p:strVal val="visible"/>
                                          </p:to>
                                        </p:set>
                                        <p:animEffect transition="in" filter="fade">
                                          <p:cBhvr>
                                            <p:cTn id="56" dur="500"/>
                                            <p:tgtEl>
                                              <p:spTgt spid="132"/>
                                            </p:tgtEl>
                                          </p:cBhvr>
                                        </p:animEffect>
                                      </p:childTnLst>
                                    </p:cTn>
                                  </p:par>
                                  <p:par>
                                    <p:cTn id="57" presetID="42" presetClass="path" presetSubtype="0" decel="100000" fill="hold" grpId="1" nodeType="withEffect">
                                      <p:stCondLst>
                                        <p:cond delay="750"/>
                                      </p:stCondLst>
                                      <p:childTnLst>
                                        <p:animMotion origin="layout" path="M 0.02552 1.48148E-6 L 1.66667E-6 1.48148E-6 " pathEditMode="relative" rAng="0" ptsTypes="AA">
                                          <p:cBhvr>
                                            <p:cTn id="58" dur="600" fill="hold"/>
                                            <p:tgtEl>
                                              <p:spTgt spid="132"/>
                                            </p:tgtEl>
                                            <p:attrNameLst>
                                              <p:attrName>ppt_x</p:attrName>
                                              <p:attrName>ppt_y</p:attrName>
                                            </p:attrNameLst>
                                          </p:cBhvr>
                                          <p:rCtr x="-1276" y="0"/>
                                        </p:animMotion>
                                      </p:childTnLst>
                                    </p:cTn>
                                  </p:par>
                                  <p:par>
                                    <p:cTn id="59" presetID="10" presetClass="entr" presetSubtype="0" fill="hold" grpId="0" nodeType="withEffect">
                                      <p:stCondLst>
                                        <p:cond delay="750"/>
                                      </p:stCondLst>
                                      <p:childTnLst>
                                        <p:set>
                                          <p:cBhvr>
                                            <p:cTn id="60" dur="1" fill="hold">
                                              <p:stCondLst>
                                                <p:cond delay="0"/>
                                              </p:stCondLst>
                                            </p:cTn>
                                            <p:tgtEl>
                                              <p:spTgt spid="133"/>
                                            </p:tgtEl>
                                            <p:attrNameLst>
                                              <p:attrName>style.visibility</p:attrName>
                                            </p:attrNameLst>
                                          </p:cBhvr>
                                          <p:to>
                                            <p:strVal val="visible"/>
                                          </p:to>
                                        </p:set>
                                        <p:animEffect transition="in" filter="fade">
                                          <p:cBhvr>
                                            <p:cTn id="61" dur="500"/>
                                            <p:tgtEl>
                                              <p:spTgt spid="133"/>
                                            </p:tgtEl>
                                          </p:cBhvr>
                                        </p:animEffect>
                                      </p:childTnLst>
                                    </p:cTn>
                                  </p:par>
                                  <p:par>
                                    <p:cTn id="62" presetID="42" presetClass="path" presetSubtype="0" decel="100000" fill="hold" grpId="1" nodeType="withEffect">
                                      <p:stCondLst>
                                        <p:cond delay="750"/>
                                      </p:stCondLst>
                                      <p:childTnLst>
                                        <p:animMotion origin="layout" path="M 0.02552 1.48148E-6 L 1.66667E-6 1.48148E-6 " pathEditMode="relative" rAng="0" ptsTypes="AA">
                                          <p:cBhvr>
                                            <p:cTn id="63" dur="600" fill="hold"/>
                                            <p:tgtEl>
                                              <p:spTgt spid="133"/>
                                            </p:tgtEl>
                                            <p:attrNameLst>
                                              <p:attrName>ppt_x</p:attrName>
                                              <p:attrName>ppt_y</p:attrName>
                                            </p:attrNameLst>
                                          </p:cBhvr>
                                          <p:rCtr x="-1276" y="0"/>
                                        </p:animMotion>
                                      </p:childTnLst>
                                    </p:cTn>
                                  </p:par>
                                  <p:par>
                                    <p:cTn id="64" presetID="10" presetClass="entr" presetSubtype="0" fill="hold" grpId="0" nodeType="withEffect">
                                      <p:stCondLst>
                                        <p:cond delay="750"/>
                                      </p:stCondLst>
                                      <p:childTnLst>
                                        <p:set>
                                          <p:cBhvr>
                                            <p:cTn id="65" dur="1" fill="hold">
                                              <p:stCondLst>
                                                <p:cond delay="0"/>
                                              </p:stCondLst>
                                            </p:cTn>
                                            <p:tgtEl>
                                              <p:spTgt spid="223"/>
                                            </p:tgtEl>
                                            <p:attrNameLst>
                                              <p:attrName>style.visibility</p:attrName>
                                            </p:attrNameLst>
                                          </p:cBhvr>
                                          <p:to>
                                            <p:strVal val="visible"/>
                                          </p:to>
                                        </p:set>
                                        <p:animEffect transition="in" filter="fade">
                                          <p:cBhvr>
                                            <p:cTn id="66" dur="500"/>
                                            <p:tgtEl>
                                              <p:spTgt spid="223"/>
                                            </p:tgtEl>
                                          </p:cBhvr>
                                        </p:animEffect>
                                      </p:childTnLst>
                                    </p:cTn>
                                  </p:par>
                                  <p:par>
                                    <p:cTn id="67" presetID="42" presetClass="path" presetSubtype="0" decel="100000" fill="hold" grpId="1" nodeType="withEffect">
                                      <p:stCondLst>
                                        <p:cond delay="750"/>
                                      </p:stCondLst>
                                      <p:childTnLst>
                                        <p:animMotion origin="layout" path="M -0.03034 1.48148E-6 L -1.25E-6 1.48148E-6 " pathEditMode="relative" rAng="0" ptsTypes="AA">
                                          <p:cBhvr>
                                            <p:cTn id="68" dur="600" fill="hold"/>
                                            <p:tgtEl>
                                              <p:spTgt spid="223"/>
                                            </p:tgtEl>
                                            <p:attrNameLst>
                                              <p:attrName>ppt_x</p:attrName>
                                              <p:attrName>ppt_y</p:attrName>
                                            </p:attrNameLst>
                                          </p:cBhvr>
                                          <p:rCtr x="1510" y="0"/>
                                        </p:animMotion>
                                      </p:childTnLst>
                                    </p:cTn>
                                  </p:par>
                                  <p:par>
                                    <p:cTn id="69" presetID="10" presetClass="entr" presetSubtype="0" fill="hold" grpId="0" nodeType="withEffect">
                                      <p:stCondLst>
                                        <p:cond delay="750"/>
                                      </p:stCondLst>
                                      <p:childTnLst>
                                        <p:set>
                                          <p:cBhvr>
                                            <p:cTn id="70" dur="1" fill="hold">
                                              <p:stCondLst>
                                                <p:cond delay="0"/>
                                              </p:stCondLst>
                                            </p:cTn>
                                            <p:tgtEl>
                                              <p:spTgt spid="246"/>
                                            </p:tgtEl>
                                            <p:attrNameLst>
                                              <p:attrName>style.visibility</p:attrName>
                                            </p:attrNameLst>
                                          </p:cBhvr>
                                          <p:to>
                                            <p:strVal val="visible"/>
                                          </p:to>
                                        </p:set>
                                        <p:animEffect transition="in" filter="fade">
                                          <p:cBhvr>
                                            <p:cTn id="71" dur="500"/>
                                            <p:tgtEl>
                                              <p:spTgt spid="246"/>
                                            </p:tgtEl>
                                          </p:cBhvr>
                                        </p:animEffect>
                                      </p:childTnLst>
                                    </p:cTn>
                                  </p:par>
                                  <p:par>
                                    <p:cTn id="72" presetID="42" presetClass="path" presetSubtype="0" decel="100000" fill="hold" grpId="1" nodeType="withEffect">
                                      <p:stCondLst>
                                        <p:cond delay="750"/>
                                      </p:stCondLst>
                                      <p:childTnLst>
                                        <p:animMotion origin="layout" path="M -0.03034 1.48148E-6 L -1.25E-6 1.48148E-6 " pathEditMode="relative" rAng="0" ptsTypes="AA">
                                          <p:cBhvr>
                                            <p:cTn id="73" dur="600" fill="hold"/>
                                            <p:tgtEl>
                                              <p:spTgt spid="246"/>
                                            </p:tgtEl>
                                            <p:attrNameLst>
                                              <p:attrName>ppt_x</p:attrName>
                                              <p:attrName>ppt_y</p:attrName>
                                            </p:attrNameLst>
                                          </p:cBhvr>
                                          <p:rCtr x="1510" y="0"/>
                                        </p:animMotion>
                                      </p:childTnLst>
                                    </p:cTn>
                                  </p:par>
                                  <p:par>
                                    <p:cTn id="74" presetID="10" presetClass="entr" presetSubtype="0" fill="hold" grpId="0" nodeType="withEffect">
                                      <p:stCondLst>
                                        <p:cond delay="750"/>
                                      </p:stCondLst>
                                      <p:childTnLst>
                                        <p:set>
                                          <p:cBhvr>
                                            <p:cTn id="75" dur="1" fill="hold">
                                              <p:stCondLst>
                                                <p:cond delay="0"/>
                                              </p:stCondLst>
                                            </p:cTn>
                                            <p:tgtEl>
                                              <p:spTgt spid="262"/>
                                            </p:tgtEl>
                                            <p:attrNameLst>
                                              <p:attrName>style.visibility</p:attrName>
                                            </p:attrNameLst>
                                          </p:cBhvr>
                                          <p:to>
                                            <p:strVal val="visible"/>
                                          </p:to>
                                        </p:set>
                                        <p:animEffect transition="in" filter="fade">
                                          <p:cBhvr>
                                            <p:cTn id="76" dur="500"/>
                                            <p:tgtEl>
                                              <p:spTgt spid="262"/>
                                            </p:tgtEl>
                                          </p:cBhvr>
                                        </p:animEffect>
                                      </p:childTnLst>
                                    </p:cTn>
                                  </p:par>
                                  <p:par>
                                    <p:cTn id="77" presetID="42" presetClass="path" presetSubtype="0" decel="100000" fill="hold" grpId="1" nodeType="withEffect">
                                      <p:stCondLst>
                                        <p:cond delay="750"/>
                                      </p:stCondLst>
                                      <p:childTnLst>
                                        <p:animMotion origin="layout" path="M -0.03034 1.48148E-6 L -1.25E-6 1.48148E-6 " pathEditMode="relative" rAng="0" ptsTypes="AA">
                                          <p:cBhvr>
                                            <p:cTn id="78" dur="600" fill="hold"/>
                                            <p:tgtEl>
                                              <p:spTgt spid="262"/>
                                            </p:tgtEl>
                                            <p:attrNameLst>
                                              <p:attrName>ppt_x</p:attrName>
                                              <p:attrName>ppt_y</p:attrName>
                                            </p:attrNameLst>
                                          </p:cBhvr>
                                          <p:rCtr x="151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 grpId="0"/>
          <p:bldP spid="131" grpId="1"/>
          <p:bldP spid="132" grpId="0"/>
          <p:bldP spid="132" grpId="1"/>
          <p:bldP spid="133" grpId="0"/>
          <p:bldP spid="133" grpId="1"/>
          <p:bldP spid="223" grpId="0"/>
          <p:bldP spid="223" grpId="1"/>
          <p:bldP spid="246" grpId="0"/>
          <p:bldP spid="246" grpId="1"/>
          <p:bldP spid="262" grpId="0"/>
          <p:bldP spid="262" grpId="1"/>
        </p:bldLst>
      </p:timing>
    </mc:Fallback>
  </mc:AlternateContent>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8" name="Group 107">
            <a:extLst>
              <a:ext uri="{FF2B5EF4-FFF2-40B4-BE49-F238E27FC236}">
                <a16:creationId xmlns:a16="http://schemas.microsoft.com/office/drawing/2014/main" id="{D0035484-41A9-4ACA-97C1-1EB033C28AE2}"/>
              </a:ext>
            </a:extLst>
          </p:cNvPr>
          <p:cNvGrpSpPr/>
          <p:nvPr/>
        </p:nvGrpSpPr>
        <p:grpSpPr>
          <a:xfrm>
            <a:off x="467933" y="1504156"/>
            <a:ext cx="2642616" cy="906612"/>
            <a:chOff x="467933" y="1504156"/>
            <a:chExt cx="2642616" cy="906612"/>
          </a:xfrm>
        </p:grpSpPr>
        <p:sp>
          <p:nvSpPr>
            <p:cNvPr id="94" name="Rectangle 93">
              <a:extLst>
                <a:ext uri="{FF2B5EF4-FFF2-40B4-BE49-F238E27FC236}">
                  <a16:creationId xmlns:a16="http://schemas.microsoft.com/office/drawing/2014/main" id="{A3F853F0-DF91-4A07-97C9-D60D1A9828A2}"/>
                </a:ext>
              </a:extLst>
            </p:cNvPr>
            <p:cNvSpPr/>
            <p:nvPr/>
          </p:nvSpPr>
          <p:spPr>
            <a:xfrm>
              <a:off x="467933" y="1504156"/>
              <a:ext cx="2642616" cy="906612"/>
            </a:xfrm>
            <a:prstGeom prst="rect">
              <a:avLst/>
            </a:prstGeom>
            <a:solidFill>
              <a:schemeClr val="bg2">
                <a:lumMod val="90000"/>
                <a:lumOff val="10000"/>
              </a:schemeClr>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sz="1800" dirty="0" err="1">
                <a:solidFill>
                  <a:schemeClr val="tx1"/>
                </a:solidFill>
              </a:endParaRPr>
            </a:p>
          </p:txBody>
        </p:sp>
        <p:sp>
          <p:nvSpPr>
            <p:cNvPr id="48" name="TextBox 47">
              <a:extLst>
                <a:ext uri="{FF2B5EF4-FFF2-40B4-BE49-F238E27FC236}">
                  <a16:creationId xmlns:a16="http://schemas.microsoft.com/office/drawing/2014/main" id="{8E13DCC1-A7C0-4DAE-BF00-876DB402606E}"/>
                </a:ext>
              </a:extLst>
            </p:cNvPr>
            <p:cNvSpPr txBox="1"/>
            <p:nvPr/>
          </p:nvSpPr>
          <p:spPr>
            <a:xfrm>
              <a:off x="467933" y="1504156"/>
              <a:ext cx="2642616" cy="906612"/>
            </a:xfrm>
            <a:prstGeom prst="rect">
              <a:avLst/>
            </a:prstGeom>
          </p:spPr>
          <p:txBody>
            <a:bodyPr vert="horz" lIns="0" tIns="0" rIns="0" bIns="0" rtlCol="0" anchor="ctr" anchorCtr="0">
              <a:noAutofit/>
            </a:bodyPr>
            <a:lstStyle>
              <a:lvl1pPr indent="0">
                <a:lnSpc>
                  <a:spcPct val="90000"/>
                </a:lnSpc>
                <a:spcBef>
                  <a:spcPct val="20000"/>
                </a:spcBef>
                <a:buFontTx/>
                <a:buNone/>
                <a:defRPr b="0" i="0">
                  <a:cs typeface="Amazon Ember Regular" charset="0"/>
                </a:defRPr>
              </a:lvl1pPr>
              <a:lvl2pPr marL="742950" indent="-285750">
                <a:lnSpc>
                  <a:spcPct val="90000"/>
                </a:lnSpc>
                <a:spcBef>
                  <a:spcPct val="20000"/>
                </a:spcBef>
                <a:buFont typeface="Arial"/>
                <a:buChar char="•"/>
                <a:defRPr sz="1600" b="0" i="0">
                  <a:cs typeface="Amazon Ember Regular" charset="0"/>
                </a:defRPr>
              </a:lvl2pPr>
              <a:lvl3pPr marL="1143000" indent="-228600">
                <a:lnSpc>
                  <a:spcPct val="90000"/>
                </a:lnSpc>
                <a:spcBef>
                  <a:spcPct val="20000"/>
                </a:spcBef>
                <a:buFont typeface="Arial"/>
                <a:buChar char="•"/>
                <a:defRPr sz="1400" b="0" i="0">
                  <a:cs typeface="Amazon Ember Regular" charset="0"/>
                </a:defRPr>
              </a:lvl3pPr>
              <a:lvl4pPr marL="1600200" indent="-228600">
                <a:lnSpc>
                  <a:spcPct val="90000"/>
                </a:lnSpc>
                <a:spcBef>
                  <a:spcPct val="20000"/>
                </a:spcBef>
                <a:buFont typeface="Arial"/>
                <a:buChar char="–"/>
                <a:defRPr sz="1200" b="0" i="0">
                  <a:cs typeface="Amazon Ember Regular" charset="0"/>
                </a:defRPr>
              </a:lvl4pPr>
              <a:lvl5pPr marL="2057400" indent="-228600">
                <a:lnSpc>
                  <a:spcPct val="90000"/>
                </a:lnSpc>
                <a:spcBef>
                  <a:spcPct val="20000"/>
                </a:spcBef>
                <a:buFont typeface="Arial"/>
                <a:buChar char="»"/>
                <a:defRPr sz="1200" b="0" i="0">
                  <a:cs typeface="Amazon Ember Regular" charset="0"/>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pPr algn="ctr">
                <a:spcBef>
                  <a:spcPts val="600"/>
                </a:spcBef>
              </a:pPr>
              <a:r>
                <a:rPr lang="en-US" sz="1200" b="1" dirty="0">
                  <a:solidFill>
                    <a:schemeClr val="accent1"/>
                  </a:solidFill>
                </a:rPr>
                <a:t>Classification</a:t>
              </a:r>
            </a:p>
            <a:p>
              <a:pPr algn="ctr">
                <a:spcBef>
                  <a:spcPts val="600"/>
                </a:spcBef>
              </a:pPr>
              <a:r>
                <a:rPr lang="en-US" sz="1000" dirty="0"/>
                <a:t>Linear Learner | </a:t>
              </a:r>
              <a:r>
                <a:rPr lang="en-US" sz="1000" dirty="0" err="1"/>
                <a:t>XGBoost</a:t>
              </a:r>
              <a:r>
                <a:rPr lang="en-US" sz="1000" dirty="0"/>
                <a:t> | KNN</a:t>
              </a:r>
            </a:p>
          </p:txBody>
        </p:sp>
      </p:grpSp>
      <p:grpSp>
        <p:nvGrpSpPr>
          <p:cNvPr id="111" name="Group 110">
            <a:extLst>
              <a:ext uri="{FF2B5EF4-FFF2-40B4-BE49-F238E27FC236}">
                <a16:creationId xmlns:a16="http://schemas.microsoft.com/office/drawing/2014/main" id="{C61B1549-2269-4103-91FA-7E7B3E58FC71}"/>
              </a:ext>
            </a:extLst>
          </p:cNvPr>
          <p:cNvGrpSpPr/>
          <p:nvPr/>
        </p:nvGrpSpPr>
        <p:grpSpPr>
          <a:xfrm>
            <a:off x="467933" y="2546673"/>
            <a:ext cx="2642616" cy="906612"/>
            <a:chOff x="467933" y="2546673"/>
            <a:chExt cx="2642616" cy="906612"/>
          </a:xfrm>
        </p:grpSpPr>
        <p:sp>
          <p:nvSpPr>
            <p:cNvPr id="98" name="Rectangle 97">
              <a:extLst>
                <a:ext uri="{FF2B5EF4-FFF2-40B4-BE49-F238E27FC236}">
                  <a16:creationId xmlns:a16="http://schemas.microsoft.com/office/drawing/2014/main" id="{EF90E993-5EF7-4DD4-924D-C2976EE1D47A}"/>
                </a:ext>
              </a:extLst>
            </p:cNvPr>
            <p:cNvSpPr/>
            <p:nvPr/>
          </p:nvSpPr>
          <p:spPr>
            <a:xfrm>
              <a:off x="467933" y="2546673"/>
              <a:ext cx="2642616" cy="906612"/>
            </a:xfrm>
            <a:prstGeom prst="rect">
              <a:avLst/>
            </a:prstGeom>
            <a:solidFill>
              <a:schemeClr val="bg2">
                <a:lumMod val="90000"/>
                <a:lumOff val="10000"/>
              </a:schemeClr>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sz="1800" dirty="0" err="1">
                <a:solidFill>
                  <a:schemeClr val="tx1"/>
                </a:solidFill>
              </a:endParaRPr>
            </a:p>
          </p:txBody>
        </p:sp>
        <p:sp>
          <p:nvSpPr>
            <p:cNvPr id="52" name="TextBox 51">
              <a:extLst>
                <a:ext uri="{FF2B5EF4-FFF2-40B4-BE49-F238E27FC236}">
                  <a16:creationId xmlns:a16="http://schemas.microsoft.com/office/drawing/2014/main" id="{5ACD9EEC-9CB5-493F-8FFD-80AA5A06D46C}"/>
                </a:ext>
              </a:extLst>
            </p:cNvPr>
            <p:cNvSpPr txBox="1"/>
            <p:nvPr/>
          </p:nvSpPr>
          <p:spPr>
            <a:xfrm>
              <a:off x="467933" y="2546673"/>
              <a:ext cx="2642616" cy="906612"/>
            </a:xfrm>
            <a:prstGeom prst="rect">
              <a:avLst/>
            </a:prstGeom>
          </p:spPr>
          <p:txBody>
            <a:bodyPr vert="horz" lIns="0" tIns="0" rIns="0" bIns="0" rtlCol="0" anchor="ctr" anchorCtr="0">
              <a:noAutofit/>
            </a:bodyPr>
            <a:lstStyle>
              <a:lvl1pPr indent="0">
                <a:lnSpc>
                  <a:spcPct val="90000"/>
                </a:lnSpc>
                <a:spcBef>
                  <a:spcPct val="20000"/>
                </a:spcBef>
                <a:buFontTx/>
                <a:buNone/>
                <a:defRPr b="0" i="0">
                  <a:cs typeface="Amazon Ember Regular" charset="0"/>
                </a:defRPr>
              </a:lvl1pPr>
              <a:lvl2pPr marL="742950" indent="-285750">
                <a:lnSpc>
                  <a:spcPct val="90000"/>
                </a:lnSpc>
                <a:spcBef>
                  <a:spcPct val="20000"/>
                </a:spcBef>
                <a:buFont typeface="Arial"/>
                <a:buChar char="•"/>
                <a:defRPr sz="1600" b="0" i="0">
                  <a:cs typeface="Amazon Ember Regular" charset="0"/>
                </a:defRPr>
              </a:lvl2pPr>
              <a:lvl3pPr marL="1143000" indent="-228600">
                <a:lnSpc>
                  <a:spcPct val="90000"/>
                </a:lnSpc>
                <a:spcBef>
                  <a:spcPct val="20000"/>
                </a:spcBef>
                <a:buFont typeface="Arial"/>
                <a:buChar char="•"/>
                <a:defRPr sz="1400" b="0" i="0">
                  <a:cs typeface="Amazon Ember Regular" charset="0"/>
                </a:defRPr>
              </a:lvl3pPr>
              <a:lvl4pPr marL="1600200" indent="-228600">
                <a:lnSpc>
                  <a:spcPct val="90000"/>
                </a:lnSpc>
                <a:spcBef>
                  <a:spcPct val="20000"/>
                </a:spcBef>
                <a:buFont typeface="Arial"/>
                <a:buChar char="–"/>
                <a:defRPr sz="1200" b="0" i="0">
                  <a:cs typeface="Amazon Ember Regular" charset="0"/>
                </a:defRPr>
              </a:lvl4pPr>
              <a:lvl5pPr marL="2057400" indent="-228600">
                <a:lnSpc>
                  <a:spcPct val="90000"/>
                </a:lnSpc>
                <a:spcBef>
                  <a:spcPct val="20000"/>
                </a:spcBef>
                <a:buFont typeface="Arial"/>
                <a:buChar char="»"/>
                <a:defRPr sz="1200" b="0" i="0">
                  <a:cs typeface="Amazon Ember Regular" charset="0"/>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pPr algn="ctr">
                <a:spcBef>
                  <a:spcPts val="600"/>
                </a:spcBef>
              </a:pPr>
              <a:r>
                <a:rPr lang="en-US" sz="1200" b="1" dirty="0">
                  <a:solidFill>
                    <a:schemeClr val="accent1"/>
                  </a:solidFill>
                </a:rPr>
                <a:t>Working with text</a:t>
              </a:r>
            </a:p>
            <a:p>
              <a:pPr algn="ctr">
                <a:spcBef>
                  <a:spcPts val="600"/>
                </a:spcBef>
              </a:pPr>
              <a:r>
                <a:rPr lang="en-US" sz="1000" dirty="0" err="1"/>
                <a:t>BlazingText</a:t>
              </a:r>
              <a:r>
                <a:rPr lang="en-US" sz="1000" dirty="0"/>
                <a:t> | Supervised | Unsupervised</a:t>
              </a:r>
            </a:p>
          </p:txBody>
        </p:sp>
      </p:grpSp>
      <p:grpSp>
        <p:nvGrpSpPr>
          <p:cNvPr id="117" name="Group 116">
            <a:extLst>
              <a:ext uri="{FF2B5EF4-FFF2-40B4-BE49-F238E27FC236}">
                <a16:creationId xmlns:a16="http://schemas.microsoft.com/office/drawing/2014/main" id="{54F29B2A-5A3F-43A1-AB7E-F949A99A4A02}"/>
              </a:ext>
            </a:extLst>
          </p:cNvPr>
          <p:cNvGrpSpPr/>
          <p:nvPr/>
        </p:nvGrpSpPr>
        <p:grpSpPr>
          <a:xfrm>
            <a:off x="467933" y="3589188"/>
            <a:ext cx="2642616" cy="906612"/>
            <a:chOff x="467933" y="3589188"/>
            <a:chExt cx="2642616" cy="906612"/>
          </a:xfrm>
        </p:grpSpPr>
        <p:sp>
          <p:nvSpPr>
            <p:cNvPr id="102" name="Rectangle 101">
              <a:extLst>
                <a:ext uri="{FF2B5EF4-FFF2-40B4-BE49-F238E27FC236}">
                  <a16:creationId xmlns:a16="http://schemas.microsoft.com/office/drawing/2014/main" id="{7F4978DD-E0A6-4B3D-8A02-F425DC9AAE0A}"/>
                </a:ext>
              </a:extLst>
            </p:cNvPr>
            <p:cNvSpPr/>
            <p:nvPr/>
          </p:nvSpPr>
          <p:spPr>
            <a:xfrm>
              <a:off x="467933" y="3589188"/>
              <a:ext cx="2642616" cy="906612"/>
            </a:xfrm>
            <a:prstGeom prst="rect">
              <a:avLst/>
            </a:prstGeom>
            <a:solidFill>
              <a:schemeClr val="bg2">
                <a:lumMod val="90000"/>
                <a:lumOff val="10000"/>
              </a:schemeClr>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sz="1800" dirty="0" err="1">
                <a:solidFill>
                  <a:schemeClr val="tx1"/>
                </a:solidFill>
              </a:endParaRPr>
            </a:p>
          </p:txBody>
        </p:sp>
        <p:sp>
          <p:nvSpPr>
            <p:cNvPr id="63" name="TextBox 62">
              <a:extLst>
                <a:ext uri="{FF2B5EF4-FFF2-40B4-BE49-F238E27FC236}">
                  <a16:creationId xmlns:a16="http://schemas.microsoft.com/office/drawing/2014/main" id="{479F89EA-07AB-4DC1-A5A5-DDEFE9662FBD}"/>
                </a:ext>
              </a:extLst>
            </p:cNvPr>
            <p:cNvSpPr txBox="1"/>
            <p:nvPr/>
          </p:nvSpPr>
          <p:spPr>
            <a:xfrm>
              <a:off x="467933" y="3589188"/>
              <a:ext cx="2642616" cy="906612"/>
            </a:xfrm>
            <a:prstGeom prst="rect">
              <a:avLst/>
            </a:prstGeom>
          </p:spPr>
          <p:txBody>
            <a:bodyPr vert="horz" lIns="0" tIns="0" rIns="0" bIns="0" rtlCol="0" anchor="ctr" anchorCtr="0">
              <a:noAutofit/>
            </a:bodyPr>
            <a:lstStyle>
              <a:lvl1pPr indent="0">
                <a:lnSpc>
                  <a:spcPct val="90000"/>
                </a:lnSpc>
                <a:spcBef>
                  <a:spcPct val="20000"/>
                </a:spcBef>
                <a:buFontTx/>
                <a:buNone/>
                <a:defRPr b="0" i="0">
                  <a:cs typeface="Amazon Ember Regular" charset="0"/>
                </a:defRPr>
              </a:lvl1pPr>
              <a:lvl2pPr marL="742950" indent="-285750">
                <a:lnSpc>
                  <a:spcPct val="90000"/>
                </a:lnSpc>
                <a:spcBef>
                  <a:spcPct val="20000"/>
                </a:spcBef>
                <a:buFont typeface="Arial"/>
                <a:buChar char="•"/>
                <a:defRPr sz="1600" b="0" i="0">
                  <a:cs typeface="Amazon Ember Regular" charset="0"/>
                </a:defRPr>
              </a:lvl2pPr>
              <a:lvl3pPr marL="1143000" indent="-228600">
                <a:lnSpc>
                  <a:spcPct val="90000"/>
                </a:lnSpc>
                <a:spcBef>
                  <a:spcPct val="20000"/>
                </a:spcBef>
                <a:buFont typeface="Arial"/>
                <a:buChar char="•"/>
                <a:defRPr sz="1400" b="0" i="0">
                  <a:cs typeface="Amazon Ember Regular" charset="0"/>
                </a:defRPr>
              </a:lvl3pPr>
              <a:lvl4pPr marL="1600200" indent="-228600">
                <a:lnSpc>
                  <a:spcPct val="90000"/>
                </a:lnSpc>
                <a:spcBef>
                  <a:spcPct val="20000"/>
                </a:spcBef>
                <a:buFont typeface="Arial"/>
                <a:buChar char="–"/>
                <a:defRPr sz="1200" b="0" i="0">
                  <a:cs typeface="Amazon Ember Regular" charset="0"/>
                </a:defRPr>
              </a:lvl4pPr>
              <a:lvl5pPr marL="2057400" indent="-228600">
                <a:lnSpc>
                  <a:spcPct val="90000"/>
                </a:lnSpc>
                <a:spcBef>
                  <a:spcPct val="20000"/>
                </a:spcBef>
                <a:buFont typeface="Arial"/>
                <a:buChar char="»"/>
                <a:defRPr sz="1200" b="0" i="0">
                  <a:cs typeface="Amazon Ember Regular" charset="0"/>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pPr algn="ctr">
                <a:spcBef>
                  <a:spcPts val="600"/>
                </a:spcBef>
              </a:pPr>
              <a:r>
                <a:rPr lang="en-US" sz="1200" b="1" dirty="0">
                  <a:solidFill>
                    <a:schemeClr val="accent1"/>
                  </a:solidFill>
                </a:rPr>
                <a:t>Sequence translation</a:t>
              </a:r>
            </a:p>
            <a:p>
              <a:pPr algn="ctr">
                <a:spcBef>
                  <a:spcPts val="600"/>
                </a:spcBef>
              </a:pPr>
              <a:r>
                <a:rPr lang="en-US" sz="1000" dirty="0"/>
                <a:t>Seq2Seq</a:t>
              </a:r>
            </a:p>
          </p:txBody>
        </p:sp>
      </p:grpSp>
      <p:grpSp>
        <p:nvGrpSpPr>
          <p:cNvPr id="107" name="Group 106">
            <a:extLst>
              <a:ext uri="{FF2B5EF4-FFF2-40B4-BE49-F238E27FC236}">
                <a16:creationId xmlns:a16="http://schemas.microsoft.com/office/drawing/2014/main" id="{7324C215-B572-47E1-9526-553D4DE5E4DE}"/>
              </a:ext>
            </a:extLst>
          </p:cNvPr>
          <p:cNvGrpSpPr/>
          <p:nvPr/>
        </p:nvGrpSpPr>
        <p:grpSpPr>
          <a:xfrm>
            <a:off x="3249823" y="461640"/>
            <a:ext cx="2642616" cy="906612"/>
            <a:chOff x="3249823" y="461640"/>
            <a:chExt cx="2642616" cy="906612"/>
          </a:xfrm>
        </p:grpSpPr>
        <p:sp>
          <p:nvSpPr>
            <p:cNvPr id="91" name="Rectangle 90">
              <a:extLst>
                <a:ext uri="{FF2B5EF4-FFF2-40B4-BE49-F238E27FC236}">
                  <a16:creationId xmlns:a16="http://schemas.microsoft.com/office/drawing/2014/main" id="{714DA011-873B-4AC6-9A80-23CC2258D265}"/>
                </a:ext>
              </a:extLst>
            </p:cNvPr>
            <p:cNvSpPr/>
            <p:nvPr/>
          </p:nvSpPr>
          <p:spPr>
            <a:xfrm>
              <a:off x="3249823" y="461640"/>
              <a:ext cx="2642616" cy="906612"/>
            </a:xfrm>
            <a:prstGeom prst="rect">
              <a:avLst/>
            </a:prstGeom>
            <a:solidFill>
              <a:schemeClr val="bg2">
                <a:lumMod val="90000"/>
                <a:lumOff val="10000"/>
              </a:schemeClr>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sz="1800" dirty="0" err="1">
                <a:solidFill>
                  <a:schemeClr val="tx1"/>
                </a:solidFill>
              </a:endParaRPr>
            </a:p>
          </p:txBody>
        </p:sp>
        <p:sp>
          <p:nvSpPr>
            <p:cNvPr id="66" name="TextBox 65">
              <a:extLst>
                <a:ext uri="{FF2B5EF4-FFF2-40B4-BE49-F238E27FC236}">
                  <a16:creationId xmlns:a16="http://schemas.microsoft.com/office/drawing/2014/main" id="{9AF6A43E-1B7A-4D7A-B28D-C971CBA09BF3}"/>
                </a:ext>
              </a:extLst>
            </p:cNvPr>
            <p:cNvSpPr txBox="1"/>
            <p:nvPr/>
          </p:nvSpPr>
          <p:spPr>
            <a:xfrm>
              <a:off x="3249823" y="461640"/>
              <a:ext cx="2642616" cy="906612"/>
            </a:xfrm>
            <a:prstGeom prst="rect">
              <a:avLst/>
            </a:prstGeom>
          </p:spPr>
          <p:txBody>
            <a:bodyPr vert="horz" lIns="0" tIns="0" rIns="0" bIns="0" rtlCol="0" anchor="ctr" anchorCtr="0">
              <a:noAutofit/>
            </a:bodyPr>
            <a:lstStyle>
              <a:lvl1pPr indent="0">
                <a:lnSpc>
                  <a:spcPct val="90000"/>
                </a:lnSpc>
                <a:spcBef>
                  <a:spcPct val="20000"/>
                </a:spcBef>
                <a:buFontTx/>
                <a:buNone/>
                <a:defRPr b="0" i="0">
                  <a:cs typeface="Amazon Ember Regular" charset="0"/>
                </a:defRPr>
              </a:lvl1pPr>
              <a:lvl2pPr marL="742950" indent="-285750">
                <a:lnSpc>
                  <a:spcPct val="90000"/>
                </a:lnSpc>
                <a:spcBef>
                  <a:spcPct val="20000"/>
                </a:spcBef>
                <a:buFont typeface="Arial"/>
                <a:buChar char="•"/>
                <a:defRPr sz="1600" b="0" i="0">
                  <a:cs typeface="Amazon Ember Regular" charset="0"/>
                </a:defRPr>
              </a:lvl2pPr>
              <a:lvl3pPr marL="1143000" indent="-228600">
                <a:lnSpc>
                  <a:spcPct val="90000"/>
                </a:lnSpc>
                <a:spcBef>
                  <a:spcPct val="20000"/>
                </a:spcBef>
                <a:buFont typeface="Arial"/>
                <a:buChar char="•"/>
                <a:defRPr sz="1400" b="0" i="0">
                  <a:cs typeface="Amazon Ember Regular" charset="0"/>
                </a:defRPr>
              </a:lvl3pPr>
              <a:lvl4pPr marL="1600200" indent="-228600">
                <a:lnSpc>
                  <a:spcPct val="90000"/>
                </a:lnSpc>
                <a:spcBef>
                  <a:spcPct val="20000"/>
                </a:spcBef>
                <a:buFont typeface="Arial"/>
                <a:buChar char="–"/>
                <a:defRPr sz="1200" b="0" i="0">
                  <a:cs typeface="Amazon Ember Regular" charset="0"/>
                </a:defRPr>
              </a:lvl4pPr>
              <a:lvl5pPr marL="2057400" indent="-228600">
                <a:lnSpc>
                  <a:spcPct val="90000"/>
                </a:lnSpc>
                <a:spcBef>
                  <a:spcPct val="20000"/>
                </a:spcBef>
                <a:buFont typeface="Arial"/>
                <a:buChar char="»"/>
                <a:defRPr sz="1200" b="0" i="0">
                  <a:cs typeface="Amazon Ember Regular" charset="0"/>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pPr algn="ctr">
                <a:spcBef>
                  <a:spcPts val="600"/>
                </a:spcBef>
              </a:pPr>
              <a:r>
                <a:rPr lang="en-US" sz="1200" b="1" dirty="0">
                  <a:solidFill>
                    <a:schemeClr val="accent1"/>
                  </a:solidFill>
                </a:rPr>
                <a:t>Computer vision</a:t>
              </a:r>
            </a:p>
            <a:p>
              <a:pPr algn="ctr">
                <a:spcBef>
                  <a:spcPts val="600"/>
                </a:spcBef>
              </a:pPr>
              <a:r>
                <a:rPr lang="en-US" sz="1000" dirty="0"/>
                <a:t>Image classification | Object detection |</a:t>
              </a:r>
              <a:br>
                <a:rPr lang="en-US" sz="1000" dirty="0"/>
              </a:br>
              <a:r>
                <a:rPr lang="en-US" sz="1000" dirty="0"/>
                <a:t> Semantic segmentation</a:t>
              </a:r>
            </a:p>
          </p:txBody>
        </p:sp>
      </p:grpSp>
      <p:grpSp>
        <p:nvGrpSpPr>
          <p:cNvPr id="112" name="Group 111">
            <a:extLst>
              <a:ext uri="{FF2B5EF4-FFF2-40B4-BE49-F238E27FC236}">
                <a16:creationId xmlns:a16="http://schemas.microsoft.com/office/drawing/2014/main" id="{8BBAB61D-A4FF-466F-9384-4A8E97BB68F7}"/>
              </a:ext>
            </a:extLst>
          </p:cNvPr>
          <p:cNvGrpSpPr/>
          <p:nvPr/>
        </p:nvGrpSpPr>
        <p:grpSpPr>
          <a:xfrm>
            <a:off x="3249823" y="2546673"/>
            <a:ext cx="2642616" cy="906612"/>
            <a:chOff x="3249823" y="2546673"/>
            <a:chExt cx="2642616" cy="906612"/>
          </a:xfrm>
        </p:grpSpPr>
        <p:sp>
          <p:nvSpPr>
            <p:cNvPr id="99" name="Rectangle 98">
              <a:extLst>
                <a:ext uri="{FF2B5EF4-FFF2-40B4-BE49-F238E27FC236}">
                  <a16:creationId xmlns:a16="http://schemas.microsoft.com/office/drawing/2014/main" id="{420EFB28-4083-40FF-BFC4-B0B8A3840F07}"/>
                </a:ext>
              </a:extLst>
            </p:cNvPr>
            <p:cNvSpPr/>
            <p:nvPr/>
          </p:nvSpPr>
          <p:spPr>
            <a:xfrm>
              <a:off x="3249823" y="2546673"/>
              <a:ext cx="2642616" cy="906612"/>
            </a:xfrm>
            <a:prstGeom prst="rect">
              <a:avLst/>
            </a:prstGeom>
            <a:solidFill>
              <a:schemeClr val="bg2">
                <a:lumMod val="90000"/>
                <a:lumOff val="10000"/>
              </a:schemeClr>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sz="1800" dirty="0" err="1">
                <a:solidFill>
                  <a:schemeClr val="tx1"/>
                </a:solidFill>
              </a:endParaRPr>
            </a:p>
          </p:txBody>
        </p:sp>
        <p:sp>
          <p:nvSpPr>
            <p:cNvPr id="72" name="TextBox 71">
              <a:extLst>
                <a:ext uri="{FF2B5EF4-FFF2-40B4-BE49-F238E27FC236}">
                  <a16:creationId xmlns:a16="http://schemas.microsoft.com/office/drawing/2014/main" id="{19FB554F-BC4C-40A0-80E9-56BF3D109D17}"/>
                </a:ext>
              </a:extLst>
            </p:cNvPr>
            <p:cNvSpPr txBox="1"/>
            <p:nvPr/>
          </p:nvSpPr>
          <p:spPr>
            <a:xfrm>
              <a:off x="3249823" y="2546673"/>
              <a:ext cx="2642616" cy="906612"/>
            </a:xfrm>
            <a:prstGeom prst="rect">
              <a:avLst/>
            </a:prstGeom>
          </p:spPr>
          <p:txBody>
            <a:bodyPr vert="horz" lIns="0" tIns="0" rIns="0" bIns="0" rtlCol="0" anchor="ctr" anchorCtr="0">
              <a:noAutofit/>
            </a:bodyPr>
            <a:lstStyle>
              <a:lvl1pPr indent="0">
                <a:lnSpc>
                  <a:spcPct val="90000"/>
                </a:lnSpc>
                <a:spcBef>
                  <a:spcPct val="20000"/>
                </a:spcBef>
                <a:buFontTx/>
                <a:buNone/>
                <a:defRPr b="0" i="0">
                  <a:cs typeface="Amazon Ember Regular" charset="0"/>
                </a:defRPr>
              </a:lvl1pPr>
              <a:lvl2pPr marL="742950" indent="-285750">
                <a:lnSpc>
                  <a:spcPct val="90000"/>
                </a:lnSpc>
                <a:spcBef>
                  <a:spcPct val="20000"/>
                </a:spcBef>
                <a:buFont typeface="Arial"/>
                <a:buChar char="•"/>
                <a:defRPr sz="1600" b="0" i="0">
                  <a:cs typeface="Amazon Ember Regular" charset="0"/>
                </a:defRPr>
              </a:lvl2pPr>
              <a:lvl3pPr marL="1143000" indent="-228600">
                <a:lnSpc>
                  <a:spcPct val="90000"/>
                </a:lnSpc>
                <a:spcBef>
                  <a:spcPct val="20000"/>
                </a:spcBef>
                <a:buFont typeface="Arial"/>
                <a:buChar char="•"/>
                <a:defRPr sz="1400" b="0" i="0">
                  <a:cs typeface="Amazon Ember Regular" charset="0"/>
                </a:defRPr>
              </a:lvl3pPr>
              <a:lvl4pPr marL="1600200" indent="-228600">
                <a:lnSpc>
                  <a:spcPct val="90000"/>
                </a:lnSpc>
                <a:spcBef>
                  <a:spcPct val="20000"/>
                </a:spcBef>
                <a:buFont typeface="Arial"/>
                <a:buChar char="–"/>
                <a:defRPr sz="1200" b="0" i="0">
                  <a:cs typeface="Amazon Ember Regular" charset="0"/>
                </a:defRPr>
              </a:lvl4pPr>
              <a:lvl5pPr marL="2057400" indent="-228600">
                <a:lnSpc>
                  <a:spcPct val="90000"/>
                </a:lnSpc>
                <a:spcBef>
                  <a:spcPct val="20000"/>
                </a:spcBef>
                <a:buFont typeface="Arial"/>
                <a:buChar char="»"/>
                <a:defRPr sz="1200" b="0" i="0">
                  <a:cs typeface="Amazon Ember Regular" charset="0"/>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pPr algn="ctr">
                <a:spcBef>
                  <a:spcPts val="600"/>
                </a:spcBef>
              </a:pPr>
              <a:r>
                <a:rPr lang="en-US" sz="1200" b="1" dirty="0">
                  <a:solidFill>
                    <a:schemeClr val="accent1"/>
                  </a:solidFill>
                </a:rPr>
                <a:t>Regression</a:t>
              </a:r>
            </a:p>
            <a:p>
              <a:pPr algn="ctr">
                <a:spcBef>
                  <a:spcPts val="600"/>
                </a:spcBef>
              </a:pPr>
              <a:r>
                <a:rPr lang="en-US" sz="1000" dirty="0"/>
                <a:t>Linear Learner | </a:t>
              </a:r>
              <a:r>
                <a:rPr lang="en-US" sz="1000" dirty="0" err="1"/>
                <a:t>XGBoost</a:t>
              </a:r>
              <a:r>
                <a:rPr lang="en-US" sz="1000" dirty="0"/>
                <a:t> | KNN</a:t>
              </a:r>
            </a:p>
          </p:txBody>
        </p:sp>
      </p:grpSp>
      <p:grpSp>
        <p:nvGrpSpPr>
          <p:cNvPr id="116" name="Group 115">
            <a:extLst>
              <a:ext uri="{FF2B5EF4-FFF2-40B4-BE49-F238E27FC236}">
                <a16:creationId xmlns:a16="http://schemas.microsoft.com/office/drawing/2014/main" id="{8FFD36E2-A5FD-420E-A13F-D613DA7BB0DC}"/>
              </a:ext>
            </a:extLst>
          </p:cNvPr>
          <p:cNvGrpSpPr/>
          <p:nvPr/>
        </p:nvGrpSpPr>
        <p:grpSpPr>
          <a:xfrm>
            <a:off x="3249823" y="3589188"/>
            <a:ext cx="2642616" cy="906612"/>
            <a:chOff x="3249823" y="3589188"/>
            <a:chExt cx="2642616" cy="906612"/>
          </a:xfrm>
        </p:grpSpPr>
        <p:sp>
          <p:nvSpPr>
            <p:cNvPr id="103" name="Rectangle 102">
              <a:extLst>
                <a:ext uri="{FF2B5EF4-FFF2-40B4-BE49-F238E27FC236}">
                  <a16:creationId xmlns:a16="http://schemas.microsoft.com/office/drawing/2014/main" id="{8C48355C-EB5A-471E-855E-1536CAFF59B3}"/>
                </a:ext>
              </a:extLst>
            </p:cNvPr>
            <p:cNvSpPr/>
            <p:nvPr/>
          </p:nvSpPr>
          <p:spPr>
            <a:xfrm>
              <a:off x="3249823" y="3589188"/>
              <a:ext cx="2642616" cy="906612"/>
            </a:xfrm>
            <a:prstGeom prst="rect">
              <a:avLst/>
            </a:prstGeom>
            <a:solidFill>
              <a:schemeClr val="bg2">
                <a:lumMod val="90000"/>
                <a:lumOff val="10000"/>
              </a:schemeClr>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sz="1800" dirty="0" err="1">
                <a:solidFill>
                  <a:schemeClr val="tx1"/>
                </a:solidFill>
              </a:endParaRPr>
            </a:p>
          </p:txBody>
        </p:sp>
        <p:sp>
          <p:nvSpPr>
            <p:cNvPr id="75" name="TextBox 74">
              <a:extLst>
                <a:ext uri="{FF2B5EF4-FFF2-40B4-BE49-F238E27FC236}">
                  <a16:creationId xmlns:a16="http://schemas.microsoft.com/office/drawing/2014/main" id="{8AE54B60-E29E-4296-8F73-810BE6AA8CC8}"/>
                </a:ext>
              </a:extLst>
            </p:cNvPr>
            <p:cNvSpPr txBox="1"/>
            <p:nvPr/>
          </p:nvSpPr>
          <p:spPr>
            <a:xfrm>
              <a:off x="3249823" y="3589188"/>
              <a:ext cx="2642616" cy="906612"/>
            </a:xfrm>
            <a:prstGeom prst="rect">
              <a:avLst/>
            </a:prstGeom>
          </p:spPr>
          <p:txBody>
            <a:bodyPr vert="horz" lIns="0" tIns="0" rIns="0" bIns="0" rtlCol="0" anchor="ctr" anchorCtr="0">
              <a:noAutofit/>
            </a:bodyPr>
            <a:lstStyle>
              <a:lvl1pPr indent="0">
                <a:lnSpc>
                  <a:spcPct val="90000"/>
                </a:lnSpc>
                <a:spcBef>
                  <a:spcPct val="20000"/>
                </a:spcBef>
                <a:buFontTx/>
                <a:buNone/>
                <a:defRPr b="0" i="0">
                  <a:cs typeface="Amazon Ember Regular" charset="0"/>
                </a:defRPr>
              </a:lvl1pPr>
              <a:lvl2pPr marL="742950" indent="-285750">
                <a:lnSpc>
                  <a:spcPct val="90000"/>
                </a:lnSpc>
                <a:spcBef>
                  <a:spcPct val="20000"/>
                </a:spcBef>
                <a:buFont typeface="Arial"/>
                <a:buChar char="•"/>
                <a:defRPr sz="1600" b="0" i="0">
                  <a:cs typeface="Amazon Ember Regular" charset="0"/>
                </a:defRPr>
              </a:lvl2pPr>
              <a:lvl3pPr marL="1143000" indent="-228600">
                <a:lnSpc>
                  <a:spcPct val="90000"/>
                </a:lnSpc>
                <a:spcBef>
                  <a:spcPct val="20000"/>
                </a:spcBef>
                <a:buFont typeface="Arial"/>
                <a:buChar char="•"/>
                <a:defRPr sz="1400" b="0" i="0">
                  <a:cs typeface="Amazon Ember Regular" charset="0"/>
                </a:defRPr>
              </a:lvl3pPr>
              <a:lvl4pPr marL="1600200" indent="-228600">
                <a:lnSpc>
                  <a:spcPct val="90000"/>
                </a:lnSpc>
                <a:spcBef>
                  <a:spcPct val="20000"/>
                </a:spcBef>
                <a:buFont typeface="Arial"/>
                <a:buChar char="–"/>
                <a:defRPr sz="1200" b="0" i="0">
                  <a:cs typeface="Amazon Ember Regular" charset="0"/>
                </a:defRPr>
              </a:lvl4pPr>
              <a:lvl5pPr marL="2057400" indent="-228600">
                <a:lnSpc>
                  <a:spcPct val="90000"/>
                </a:lnSpc>
                <a:spcBef>
                  <a:spcPct val="20000"/>
                </a:spcBef>
                <a:buFont typeface="Arial"/>
                <a:buChar char="»"/>
                <a:defRPr sz="1200" b="0" i="0">
                  <a:cs typeface="Amazon Ember Regular" charset="0"/>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pPr algn="ctr">
                <a:spcBef>
                  <a:spcPts val="600"/>
                </a:spcBef>
              </a:pPr>
              <a:r>
                <a:rPr lang="en-US" sz="1200" b="1" dirty="0">
                  <a:solidFill>
                    <a:schemeClr val="accent1"/>
                  </a:solidFill>
                </a:rPr>
                <a:t>Anomaly detection</a:t>
              </a:r>
            </a:p>
            <a:p>
              <a:pPr algn="ctr">
                <a:spcBef>
                  <a:spcPts val="600"/>
                </a:spcBef>
              </a:pPr>
              <a:r>
                <a:rPr lang="en-US" sz="1000" dirty="0"/>
                <a:t>Random cut forests | IP Insights </a:t>
              </a:r>
            </a:p>
          </p:txBody>
        </p:sp>
      </p:grpSp>
      <p:grpSp>
        <p:nvGrpSpPr>
          <p:cNvPr id="113" name="Group 112">
            <a:extLst>
              <a:ext uri="{FF2B5EF4-FFF2-40B4-BE49-F238E27FC236}">
                <a16:creationId xmlns:a16="http://schemas.microsoft.com/office/drawing/2014/main" id="{1382A329-FA13-47BB-A85A-0C854E01F222}"/>
              </a:ext>
            </a:extLst>
          </p:cNvPr>
          <p:cNvGrpSpPr/>
          <p:nvPr/>
        </p:nvGrpSpPr>
        <p:grpSpPr>
          <a:xfrm>
            <a:off x="6031713" y="2546673"/>
            <a:ext cx="2642616" cy="906612"/>
            <a:chOff x="6031713" y="2546673"/>
            <a:chExt cx="2642616" cy="906612"/>
          </a:xfrm>
        </p:grpSpPr>
        <p:sp>
          <p:nvSpPr>
            <p:cNvPr id="100" name="Rectangle 99">
              <a:extLst>
                <a:ext uri="{FF2B5EF4-FFF2-40B4-BE49-F238E27FC236}">
                  <a16:creationId xmlns:a16="http://schemas.microsoft.com/office/drawing/2014/main" id="{B3DCF403-C17A-40B7-B92A-1161F3EC8A5A}"/>
                </a:ext>
              </a:extLst>
            </p:cNvPr>
            <p:cNvSpPr/>
            <p:nvPr/>
          </p:nvSpPr>
          <p:spPr>
            <a:xfrm>
              <a:off x="6031713" y="2546673"/>
              <a:ext cx="2642616" cy="906612"/>
            </a:xfrm>
            <a:prstGeom prst="rect">
              <a:avLst/>
            </a:prstGeom>
            <a:solidFill>
              <a:schemeClr val="bg2">
                <a:lumMod val="90000"/>
                <a:lumOff val="10000"/>
              </a:schemeClr>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sz="1800" dirty="0" err="1">
                <a:solidFill>
                  <a:schemeClr val="tx1"/>
                </a:solidFill>
              </a:endParaRPr>
            </a:p>
          </p:txBody>
        </p:sp>
        <p:sp>
          <p:nvSpPr>
            <p:cNvPr id="78" name="TextBox 77">
              <a:extLst>
                <a:ext uri="{FF2B5EF4-FFF2-40B4-BE49-F238E27FC236}">
                  <a16:creationId xmlns:a16="http://schemas.microsoft.com/office/drawing/2014/main" id="{8FF6468E-C5F1-4233-825D-06AA70B14EA2}"/>
                </a:ext>
              </a:extLst>
            </p:cNvPr>
            <p:cNvSpPr txBox="1"/>
            <p:nvPr/>
          </p:nvSpPr>
          <p:spPr>
            <a:xfrm>
              <a:off x="6031713" y="2546673"/>
              <a:ext cx="2642616" cy="906612"/>
            </a:xfrm>
            <a:prstGeom prst="rect">
              <a:avLst/>
            </a:prstGeom>
          </p:spPr>
          <p:txBody>
            <a:bodyPr vert="horz" lIns="0" tIns="0" rIns="0" bIns="0" rtlCol="0" anchor="ctr" anchorCtr="0">
              <a:noAutofit/>
            </a:bodyPr>
            <a:lstStyle>
              <a:lvl1pPr indent="0">
                <a:lnSpc>
                  <a:spcPct val="90000"/>
                </a:lnSpc>
                <a:spcBef>
                  <a:spcPct val="20000"/>
                </a:spcBef>
                <a:buFontTx/>
                <a:buNone/>
                <a:defRPr b="0" i="0">
                  <a:cs typeface="Amazon Ember Regular" charset="0"/>
                </a:defRPr>
              </a:lvl1pPr>
              <a:lvl2pPr marL="742950" indent="-285750">
                <a:lnSpc>
                  <a:spcPct val="90000"/>
                </a:lnSpc>
                <a:spcBef>
                  <a:spcPct val="20000"/>
                </a:spcBef>
                <a:buFont typeface="Arial"/>
                <a:buChar char="•"/>
                <a:defRPr sz="1600" b="0" i="0">
                  <a:cs typeface="Amazon Ember Regular" charset="0"/>
                </a:defRPr>
              </a:lvl2pPr>
              <a:lvl3pPr marL="1143000" indent="-228600">
                <a:lnSpc>
                  <a:spcPct val="90000"/>
                </a:lnSpc>
                <a:spcBef>
                  <a:spcPct val="20000"/>
                </a:spcBef>
                <a:buFont typeface="Arial"/>
                <a:buChar char="•"/>
                <a:defRPr sz="1400" b="0" i="0">
                  <a:cs typeface="Amazon Ember Regular" charset="0"/>
                </a:defRPr>
              </a:lvl3pPr>
              <a:lvl4pPr marL="1600200" indent="-228600">
                <a:lnSpc>
                  <a:spcPct val="90000"/>
                </a:lnSpc>
                <a:spcBef>
                  <a:spcPct val="20000"/>
                </a:spcBef>
                <a:buFont typeface="Arial"/>
                <a:buChar char="–"/>
                <a:defRPr sz="1200" b="0" i="0">
                  <a:cs typeface="Amazon Ember Regular" charset="0"/>
                </a:defRPr>
              </a:lvl4pPr>
              <a:lvl5pPr marL="2057400" indent="-228600">
                <a:lnSpc>
                  <a:spcPct val="90000"/>
                </a:lnSpc>
                <a:spcBef>
                  <a:spcPct val="20000"/>
                </a:spcBef>
                <a:buFont typeface="Arial"/>
                <a:buChar char="»"/>
                <a:defRPr sz="1200" b="0" i="0">
                  <a:cs typeface="Amazon Ember Regular" charset="0"/>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pPr algn="ctr">
                <a:spcBef>
                  <a:spcPts val="600"/>
                </a:spcBef>
              </a:pPr>
              <a:r>
                <a:rPr lang="en-US" sz="1200" b="1" dirty="0">
                  <a:solidFill>
                    <a:schemeClr val="accent1"/>
                  </a:solidFill>
                </a:rPr>
                <a:t>Clustering</a:t>
              </a:r>
            </a:p>
            <a:p>
              <a:pPr algn="ctr">
                <a:spcBef>
                  <a:spcPts val="600"/>
                </a:spcBef>
              </a:pPr>
              <a:r>
                <a:rPr lang="en-US" sz="1000" dirty="0" err="1"/>
                <a:t>KMeans</a:t>
              </a:r>
              <a:endParaRPr lang="en-US" sz="1000" dirty="0"/>
            </a:p>
          </p:txBody>
        </p:sp>
      </p:grpSp>
      <p:grpSp>
        <p:nvGrpSpPr>
          <p:cNvPr id="115" name="Group 114">
            <a:extLst>
              <a:ext uri="{FF2B5EF4-FFF2-40B4-BE49-F238E27FC236}">
                <a16:creationId xmlns:a16="http://schemas.microsoft.com/office/drawing/2014/main" id="{98DCD937-07BB-466A-A6CC-F4FA778BECA1}"/>
              </a:ext>
            </a:extLst>
          </p:cNvPr>
          <p:cNvGrpSpPr/>
          <p:nvPr/>
        </p:nvGrpSpPr>
        <p:grpSpPr>
          <a:xfrm>
            <a:off x="6031713" y="3589188"/>
            <a:ext cx="2642616" cy="906612"/>
            <a:chOff x="6031713" y="3589188"/>
            <a:chExt cx="2642616" cy="906612"/>
          </a:xfrm>
        </p:grpSpPr>
        <p:sp>
          <p:nvSpPr>
            <p:cNvPr id="104" name="Rectangle 103">
              <a:extLst>
                <a:ext uri="{FF2B5EF4-FFF2-40B4-BE49-F238E27FC236}">
                  <a16:creationId xmlns:a16="http://schemas.microsoft.com/office/drawing/2014/main" id="{91AA74C3-278F-425E-AE7E-C79F27A6FFF9}"/>
                </a:ext>
              </a:extLst>
            </p:cNvPr>
            <p:cNvSpPr/>
            <p:nvPr/>
          </p:nvSpPr>
          <p:spPr>
            <a:xfrm>
              <a:off x="6031713" y="3589188"/>
              <a:ext cx="2642616" cy="906612"/>
            </a:xfrm>
            <a:prstGeom prst="rect">
              <a:avLst/>
            </a:prstGeom>
            <a:solidFill>
              <a:schemeClr val="bg2">
                <a:lumMod val="90000"/>
                <a:lumOff val="10000"/>
              </a:schemeClr>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sz="1800" dirty="0" err="1">
                <a:solidFill>
                  <a:schemeClr val="tx1"/>
                </a:solidFill>
              </a:endParaRPr>
            </a:p>
          </p:txBody>
        </p:sp>
        <p:sp>
          <p:nvSpPr>
            <p:cNvPr id="81" name="TextBox 80">
              <a:extLst>
                <a:ext uri="{FF2B5EF4-FFF2-40B4-BE49-F238E27FC236}">
                  <a16:creationId xmlns:a16="http://schemas.microsoft.com/office/drawing/2014/main" id="{748CB725-50DD-473A-8097-6884056F5F6B}"/>
                </a:ext>
              </a:extLst>
            </p:cNvPr>
            <p:cNvSpPr txBox="1"/>
            <p:nvPr/>
          </p:nvSpPr>
          <p:spPr>
            <a:xfrm>
              <a:off x="6031713" y="3589188"/>
              <a:ext cx="2642616" cy="906612"/>
            </a:xfrm>
            <a:prstGeom prst="rect">
              <a:avLst/>
            </a:prstGeom>
          </p:spPr>
          <p:txBody>
            <a:bodyPr vert="horz" lIns="0" tIns="0" rIns="0" bIns="0" rtlCol="0" anchor="ctr" anchorCtr="0">
              <a:noAutofit/>
            </a:bodyPr>
            <a:lstStyle>
              <a:lvl1pPr indent="0">
                <a:lnSpc>
                  <a:spcPct val="90000"/>
                </a:lnSpc>
                <a:spcBef>
                  <a:spcPct val="20000"/>
                </a:spcBef>
                <a:buFontTx/>
                <a:buNone/>
                <a:defRPr b="0" i="0">
                  <a:cs typeface="Amazon Ember Regular" charset="0"/>
                </a:defRPr>
              </a:lvl1pPr>
              <a:lvl2pPr marL="742950" indent="-285750">
                <a:lnSpc>
                  <a:spcPct val="90000"/>
                </a:lnSpc>
                <a:spcBef>
                  <a:spcPct val="20000"/>
                </a:spcBef>
                <a:buFont typeface="Arial"/>
                <a:buChar char="•"/>
                <a:defRPr sz="1600" b="0" i="0">
                  <a:cs typeface="Amazon Ember Regular" charset="0"/>
                </a:defRPr>
              </a:lvl2pPr>
              <a:lvl3pPr marL="1143000" indent="-228600">
                <a:lnSpc>
                  <a:spcPct val="90000"/>
                </a:lnSpc>
                <a:spcBef>
                  <a:spcPct val="20000"/>
                </a:spcBef>
                <a:buFont typeface="Arial"/>
                <a:buChar char="•"/>
                <a:defRPr sz="1400" b="0" i="0">
                  <a:cs typeface="Amazon Ember Regular" charset="0"/>
                </a:defRPr>
              </a:lvl3pPr>
              <a:lvl4pPr marL="1600200" indent="-228600">
                <a:lnSpc>
                  <a:spcPct val="90000"/>
                </a:lnSpc>
                <a:spcBef>
                  <a:spcPct val="20000"/>
                </a:spcBef>
                <a:buFont typeface="Arial"/>
                <a:buChar char="–"/>
                <a:defRPr sz="1200" b="0" i="0">
                  <a:cs typeface="Amazon Ember Regular" charset="0"/>
                </a:defRPr>
              </a:lvl4pPr>
              <a:lvl5pPr marL="2057400" indent="-228600">
                <a:lnSpc>
                  <a:spcPct val="90000"/>
                </a:lnSpc>
                <a:spcBef>
                  <a:spcPct val="20000"/>
                </a:spcBef>
                <a:buFont typeface="Arial"/>
                <a:buChar char="»"/>
                <a:defRPr sz="1200" b="0" i="0">
                  <a:cs typeface="Amazon Ember Regular" charset="0"/>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pPr algn="ctr">
                <a:spcBef>
                  <a:spcPts val="600"/>
                </a:spcBef>
              </a:pPr>
              <a:r>
                <a:rPr lang="en-US" sz="1200" b="1" dirty="0">
                  <a:solidFill>
                    <a:schemeClr val="accent1"/>
                  </a:solidFill>
                </a:rPr>
                <a:t>Feature reduction</a:t>
              </a:r>
            </a:p>
            <a:p>
              <a:pPr algn="ctr">
                <a:spcBef>
                  <a:spcPts val="600"/>
                </a:spcBef>
              </a:pPr>
              <a:r>
                <a:rPr lang="en-US" sz="1000" dirty="0"/>
                <a:t>PCA</a:t>
              </a:r>
            </a:p>
          </p:txBody>
        </p:sp>
      </p:grpSp>
      <p:grpSp>
        <p:nvGrpSpPr>
          <p:cNvPr id="110" name="Group 109">
            <a:extLst>
              <a:ext uri="{FF2B5EF4-FFF2-40B4-BE49-F238E27FC236}">
                <a16:creationId xmlns:a16="http://schemas.microsoft.com/office/drawing/2014/main" id="{1EB9EAC6-D3E6-4585-96BE-E3AE6F2770EB}"/>
              </a:ext>
            </a:extLst>
          </p:cNvPr>
          <p:cNvGrpSpPr/>
          <p:nvPr/>
        </p:nvGrpSpPr>
        <p:grpSpPr>
          <a:xfrm>
            <a:off x="3249823" y="1504156"/>
            <a:ext cx="2642616" cy="906612"/>
            <a:chOff x="3249823" y="1504156"/>
            <a:chExt cx="2642616" cy="906612"/>
          </a:xfrm>
        </p:grpSpPr>
        <p:sp>
          <p:nvSpPr>
            <p:cNvPr id="95" name="Rectangle 94">
              <a:extLst>
                <a:ext uri="{FF2B5EF4-FFF2-40B4-BE49-F238E27FC236}">
                  <a16:creationId xmlns:a16="http://schemas.microsoft.com/office/drawing/2014/main" id="{28E334D8-C636-47BE-A0BE-36AC16E4F241}"/>
                </a:ext>
              </a:extLst>
            </p:cNvPr>
            <p:cNvSpPr/>
            <p:nvPr/>
          </p:nvSpPr>
          <p:spPr>
            <a:xfrm>
              <a:off x="3249823" y="1504156"/>
              <a:ext cx="2642616" cy="906612"/>
            </a:xfrm>
            <a:prstGeom prst="rect">
              <a:avLst/>
            </a:prstGeom>
            <a:solidFill>
              <a:schemeClr val="bg2">
                <a:lumMod val="90000"/>
                <a:lumOff val="10000"/>
              </a:schemeClr>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sz="1800" dirty="0" err="1">
                <a:solidFill>
                  <a:schemeClr val="tx1"/>
                </a:solidFill>
              </a:endParaRPr>
            </a:p>
          </p:txBody>
        </p:sp>
        <p:sp>
          <p:nvSpPr>
            <p:cNvPr id="84" name="TextBox 83">
              <a:extLst>
                <a:ext uri="{FF2B5EF4-FFF2-40B4-BE49-F238E27FC236}">
                  <a16:creationId xmlns:a16="http://schemas.microsoft.com/office/drawing/2014/main" id="{E572F601-6D6D-410E-AEB2-53586AE63B95}"/>
                </a:ext>
              </a:extLst>
            </p:cNvPr>
            <p:cNvSpPr txBox="1"/>
            <p:nvPr/>
          </p:nvSpPr>
          <p:spPr>
            <a:xfrm>
              <a:off x="3249823" y="1504156"/>
              <a:ext cx="2642616" cy="906612"/>
            </a:xfrm>
            <a:prstGeom prst="rect">
              <a:avLst/>
            </a:prstGeom>
          </p:spPr>
          <p:txBody>
            <a:bodyPr vert="horz" lIns="0" tIns="0" rIns="0" bIns="0" rtlCol="0" anchor="ctr" anchorCtr="0">
              <a:noAutofit/>
            </a:bodyPr>
            <a:lstStyle>
              <a:lvl1pPr indent="0">
                <a:lnSpc>
                  <a:spcPct val="90000"/>
                </a:lnSpc>
                <a:spcBef>
                  <a:spcPct val="20000"/>
                </a:spcBef>
                <a:buFontTx/>
                <a:buNone/>
                <a:defRPr b="0" i="0">
                  <a:cs typeface="Amazon Ember Regular" charset="0"/>
                </a:defRPr>
              </a:lvl1pPr>
              <a:lvl2pPr marL="742950" indent="-285750">
                <a:lnSpc>
                  <a:spcPct val="90000"/>
                </a:lnSpc>
                <a:spcBef>
                  <a:spcPct val="20000"/>
                </a:spcBef>
                <a:buFont typeface="Arial"/>
                <a:buChar char="•"/>
                <a:defRPr sz="1600" b="0" i="0">
                  <a:cs typeface="Amazon Ember Regular" charset="0"/>
                </a:defRPr>
              </a:lvl2pPr>
              <a:lvl3pPr marL="1143000" indent="-228600">
                <a:lnSpc>
                  <a:spcPct val="90000"/>
                </a:lnSpc>
                <a:spcBef>
                  <a:spcPct val="20000"/>
                </a:spcBef>
                <a:buFont typeface="Arial"/>
                <a:buChar char="•"/>
                <a:defRPr sz="1400" b="0" i="0">
                  <a:cs typeface="Amazon Ember Regular" charset="0"/>
                </a:defRPr>
              </a:lvl3pPr>
              <a:lvl4pPr marL="1600200" indent="-228600">
                <a:lnSpc>
                  <a:spcPct val="90000"/>
                </a:lnSpc>
                <a:spcBef>
                  <a:spcPct val="20000"/>
                </a:spcBef>
                <a:buFont typeface="Arial"/>
                <a:buChar char="–"/>
                <a:defRPr sz="1200" b="0" i="0">
                  <a:cs typeface="Amazon Ember Regular" charset="0"/>
                </a:defRPr>
              </a:lvl4pPr>
              <a:lvl5pPr marL="2057400" indent="-228600">
                <a:lnSpc>
                  <a:spcPct val="90000"/>
                </a:lnSpc>
                <a:spcBef>
                  <a:spcPct val="20000"/>
                </a:spcBef>
                <a:buFont typeface="Arial"/>
                <a:buChar char="»"/>
                <a:defRPr sz="1200" b="0" i="0">
                  <a:cs typeface="Amazon Ember Regular" charset="0"/>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pPr algn="ctr">
                <a:spcBef>
                  <a:spcPts val="600"/>
                </a:spcBef>
              </a:pPr>
              <a:r>
                <a:rPr lang="en-US" sz="1200" b="1" dirty="0">
                  <a:solidFill>
                    <a:schemeClr val="accent1"/>
                  </a:solidFill>
                </a:rPr>
                <a:t>Recommendation</a:t>
              </a:r>
            </a:p>
            <a:p>
              <a:pPr algn="ctr">
                <a:spcBef>
                  <a:spcPts val="600"/>
                </a:spcBef>
              </a:pPr>
              <a:r>
                <a:rPr lang="en-US" sz="1000" dirty="0"/>
                <a:t>Factorization machines</a:t>
              </a:r>
            </a:p>
          </p:txBody>
        </p:sp>
      </p:grpSp>
      <p:grpSp>
        <p:nvGrpSpPr>
          <p:cNvPr id="109" name="Group 108">
            <a:extLst>
              <a:ext uri="{FF2B5EF4-FFF2-40B4-BE49-F238E27FC236}">
                <a16:creationId xmlns:a16="http://schemas.microsoft.com/office/drawing/2014/main" id="{212743CF-2EBD-4C4E-966B-659BBE8C09C8}"/>
              </a:ext>
            </a:extLst>
          </p:cNvPr>
          <p:cNvGrpSpPr/>
          <p:nvPr/>
        </p:nvGrpSpPr>
        <p:grpSpPr>
          <a:xfrm>
            <a:off x="6031713" y="461640"/>
            <a:ext cx="2642616" cy="906612"/>
            <a:chOff x="6031713" y="461640"/>
            <a:chExt cx="2642616" cy="906612"/>
          </a:xfrm>
        </p:grpSpPr>
        <p:sp>
          <p:nvSpPr>
            <p:cNvPr id="92" name="Rectangle 91">
              <a:extLst>
                <a:ext uri="{FF2B5EF4-FFF2-40B4-BE49-F238E27FC236}">
                  <a16:creationId xmlns:a16="http://schemas.microsoft.com/office/drawing/2014/main" id="{E2EABBB6-2236-4B0C-92B0-AB54E07E488E}"/>
                </a:ext>
              </a:extLst>
            </p:cNvPr>
            <p:cNvSpPr/>
            <p:nvPr/>
          </p:nvSpPr>
          <p:spPr>
            <a:xfrm>
              <a:off x="6031713" y="461640"/>
              <a:ext cx="2642616" cy="906612"/>
            </a:xfrm>
            <a:prstGeom prst="rect">
              <a:avLst/>
            </a:prstGeom>
            <a:solidFill>
              <a:schemeClr val="bg2">
                <a:lumMod val="90000"/>
                <a:lumOff val="10000"/>
              </a:schemeClr>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sz="1800" dirty="0" err="1">
                <a:solidFill>
                  <a:schemeClr val="tx1"/>
                </a:solidFill>
              </a:endParaRPr>
            </a:p>
          </p:txBody>
        </p:sp>
        <p:sp>
          <p:nvSpPr>
            <p:cNvPr id="87" name="TextBox 86">
              <a:extLst>
                <a:ext uri="{FF2B5EF4-FFF2-40B4-BE49-F238E27FC236}">
                  <a16:creationId xmlns:a16="http://schemas.microsoft.com/office/drawing/2014/main" id="{4AAA7571-DB87-477B-8D8E-1E3557A48699}"/>
                </a:ext>
              </a:extLst>
            </p:cNvPr>
            <p:cNvSpPr txBox="1"/>
            <p:nvPr/>
          </p:nvSpPr>
          <p:spPr>
            <a:xfrm>
              <a:off x="6031713" y="461640"/>
              <a:ext cx="2642616" cy="906612"/>
            </a:xfrm>
            <a:prstGeom prst="rect">
              <a:avLst/>
            </a:prstGeom>
          </p:spPr>
          <p:txBody>
            <a:bodyPr vert="horz" lIns="0" tIns="0" rIns="0" bIns="0" rtlCol="0" anchor="ctr" anchorCtr="0">
              <a:noAutofit/>
            </a:bodyPr>
            <a:lstStyle>
              <a:lvl1pPr indent="0">
                <a:lnSpc>
                  <a:spcPct val="90000"/>
                </a:lnSpc>
                <a:spcBef>
                  <a:spcPct val="20000"/>
                </a:spcBef>
                <a:buFontTx/>
                <a:buNone/>
                <a:defRPr b="0" i="0">
                  <a:cs typeface="Amazon Ember Regular" charset="0"/>
                </a:defRPr>
              </a:lvl1pPr>
              <a:lvl2pPr marL="742950" indent="-285750">
                <a:lnSpc>
                  <a:spcPct val="90000"/>
                </a:lnSpc>
                <a:spcBef>
                  <a:spcPct val="20000"/>
                </a:spcBef>
                <a:buFont typeface="Arial"/>
                <a:buChar char="•"/>
                <a:defRPr sz="1600" b="0" i="0">
                  <a:cs typeface="Amazon Ember Regular" charset="0"/>
                </a:defRPr>
              </a:lvl2pPr>
              <a:lvl3pPr marL="1143000" indent="-228600">
                <a:lnSpc>
                  <a:spcPct val="90000"/>
                </a:lnSpc>
                <a:spcBef>
                  <a:spcPct val="20000"/>
                </a:spcBef>
                <a:buFont typeface="Arial"/>
                <a:buChar char="•"/>
                <a:defRPr sz="1400" b="0" i="0">
                  <a:cs typeface="Amazon Ember Regular" charset="0"/>
                </a:defRPr>
              </a:lvl3pPr>
              <a:lvl4pPr marL="1600200" indent="-228600">
                <a:lnSpc>
                  <a:spcPct val="90000"/>
                </a:lnSpc>
                <a:spcBef>
                  <a:spcPct val="20000"/>
                </a:spcBef>
                <a:buFont typeface="Arial"/>
                <a:buChar char="–"/>
                <a:defRPr sz="1200" b="0" i="0">
                  <a:cs typeface="Amazon Ember Regular" charset="0"/>
                </a:defRPr>
              </a:lvl4pPr>
              <a:lvl5pPr marL="2057400" indent="-228600">
                <a:lnSpc>
                  <a:spcPct val="90000"/>
                </a:lnSpc>
                <a:spcBef>
                  <a:spcPct val="20000"/>
                </a:spcBef>
                <a:buFont typeface="Arial"/>
                <a:buChar char="»"/>
                <a:defRPr sz="1200" b="0" i="0">
                  <a:cs typeface="Amazon Ember Regular" charset="0"/>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pPr algn="ctr">
                <a:spcBef>
                  <a:spcPts val="600"/>
                </a:spcBef>
              </a:pPr>
              <a:r>
                <a:rPr lang="en-US" sz="1200" b="1" dirty="0">
                  <a:solidFill>
                    <a:schemeClr val="accent1"/>
                  </a:solidFill>
                </a:rPr>
                <a:t>Topic modeling</a:t>
              </a:r>
            </a:p>
            <a:p>
              <a:pPr algn="ctr">
                <a:spcBef>
                  <a:spcPts val="600"/>
                </a:spcBef>
              </a:pPr>
              <a:r>
                <a:rPr lang="en-US" sz="1000" dirty="0"/>
                <a:t>LDA | NTM</a:t>
              </a:r>
            </a:p>
          </p:txBody>
        </p:sp>
      </p:grpSp>
      <p:grpSp>
        <p:nvGrpSpPr>
          <p:cNvPr id="114" name="Group 113">
            <a:extLst>
              <a:ext uri="{FF2B5EF4-FFF2-40B4-BE49-F238E27FC236}">
                <a16:creationId xmlns:a16="http://schemas.microsoft.com/office/drawing/2014/main" id="{764DE832-54BA-435C-B657-18E6ECD04D5A}"/>
              </a:ext>
            </a:extLst>
          </p:cNvPr>
          <p:cNvGrpSpPr/>
          <p:nvPr/>
        </p:nvGrpSpPr>
        <p:grpSpPr>
          <a:xfrm>
            <a:off x="6031713" y="1504156"/>
            <a:ext cx="2642616" cy="906612"/>
            <a:chOff x="6031713" y="1504156"/>
            <a:chExt cx="2642616" cy="906612"/>
          </a:xfrm>
        </p:grpSpPr>
        <p:sp>
          <p:nvSpPr>
            <p:cNvPr id="96" name="Rectangle 95">
              <a:extLst>
                <a:ext uri="{FF2B5EF4-FFF2-40B4-BE49-F238E27FC236}">
                  <a16:creationId xmlns:a16="http://schemas.microsoft.com/office/drawing/2014/main" id="{2B6D4EBB-DC3E-448C-92B5-78A4F25FD607}"/>
                </a:ext>
              </a:extLst>
            </p:cNvPr>
            <p:cNvSpPr/>
            <p:nvPr/>
          </p:nvSpPr>
          <p:spPr>
            <a:xfrm>
              <a:off x="6031713" y="1504156"/>
              <a:ext cx="2642616" cy="906612"/>
            </a:xfrm>
            <a:prstGeom prst="rect">
              <a:avLst/>
            </a:prstGeom>
            <a:solidFill>
              <a:schemeClr val="bg2">
                <a:lumMod val="90000"/>
                <a:lumOff val="10000"/>
              </a:schemeClr>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sz="1800" dirty="0" err="1">
                <a:solidFill>
                  <a:schemeClr val="tx1"/>
                </a:solidFill>
              </a:endParaRPr>
            </a:p>
          </p:txBody>
        </p:sp>
        <p:sp>
          <p:nvSpPr>
            <p:cNvPr id="90" name="TextBox 89">
              <a:extLst>
                <a:ext uri="{FF2B5EF4-FFF2-40B4-BE49-F238E27FC236}">
                  <a16:creationId xmlns:a16="http://schemas.microsoft.com/office/drawing/2014/main" id="{93F6F123-D24B-422E-8030-93B67341959B}"/>
                </a:ext>
              </a:extLst>
            </p:cNvPr>
            <p:cNvSpPr txBox="1"/>
            <p:nvPr/>
          </p:nvSpPr>
          <p:spPr>
            <a:xfrm>
              <a:off x="6031713" y="1504156"/>
              <a:ext cx="2642616" cy="906612"/>
            </a:xfrm>
            <a:prstGeom prst="rect">
              <a:avLst/>
            </a:prstGeom>
          </p:spPr>
          <p:txBody>
            <a:bodyPr vert="horz" lIns="0" tIns="0" rIns="0" bIns="0" rtlCol="0" anchor="ctr" anchorCtr="0">
              <a:noAutofit/>
            </a:bodyPr>
            <a:lstStyle>
              <a:lvl1pPr indent="0">
                <a:lnSpc>
                  <a:spcPct val="90000"/>
                </a:lnSpc>
                <a:spcBef>
                  <a:spcPct val="20000"/>
                </a:spcBef>
                <a:buFontTx/>
                <a:buNone/>
                <a:defRPr b="0" i="0">
                  <a:cs typeface="Amazon Ember Regular" charset="0"/>
                </a:defRPr>
              </a:lvl1pPr>
              <a:lvl2pPr marL="742950" indent="-285750">
                <a:lnSpc>
                  <a:spcPct val="90000"/>
                </a:lnSpc>
                <a:spcBef>
                  <a:spcPct val="20000"/>
                </a:spcBef>
                <a:buFont typeface="Arial"/>
                <a:buChar char="•"/>
                <a:defRPr sz="1600" b="0" i="0">
                  <a:cs typeface="Amazon Ember Regular" charset="0"/>
                </a:defRPr>
              </a:lvl2pPr>
              <a:lvl3pPr marL="1143000" indent="-228600">
                <a:lnSpc>
                  <a:spcPct val="90000"/>
                </a:lnSpc>
                <a:spcBef>
                  <a:spcPct val="20000"/>
                </a:spcBef>
                <a:buFont typeface="Arial"/>
                <a:buChar char="•"/>
                <a:defRPr sz="1400" b="0" i="0">
                  <a:cs typeface="Amazon Ember Regular" charset="0"/>
                </a:defRPr>
              </a:lvl3pPr>
              <a:lvl4pPr marL="1600200" indent="-228600">
                <a:lnSpc>
                  <a:spcPct val="90000"/>
                </a:lnSpc>
                <a:spcBef>
                  <a:spcPct val="20000"/>
                </a:spcBef>
                <a:buFont typeface="Arial"/>
                <a:buChar char="–"/>
                <a:defRPr sz="1200" b="0" i="0">
                  <a:cs typeface="Amazon Ember Regular" charset="0"/>
                </a:defRPr>
              </a:lvl4pPr>
              <a:lvl5pPr marL="2057400" indent="-228600">
                <a:lnSpc>
                  <a:spcPct val="90000"/>
                </a:lnSpc>
                <a:spcBef>
                  <a:spcPct val="20000"/>
                </a:spcBef>
                <a:buFont typeface="Arial"/>
                <a:buChar char="»"/>
                <a:defRPr sz="1200" b="0" i="0">
                  <a:cs typeface="Amazon Ember Regular" charset="0"/>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pPr algn="ctr">
                <a:spcBef>
                  <a:spcPts val="600"/>
                </a:spcBef>
              </a:pPr>
              <a:r>
                <a:rPr lang="en-US" sz="1200" b="1" dirty="0">
                  <a:solidFill>
                    <a:schemeClr val="accent1"/>
                  </a:solidFill>
                </a:rPr>
                <a:t>Forecasting</a:t>
              </a:r>
            </a:p>
            <a:p>
              <a:pPr algn="ctr">
                <a:spcBef>
                  <a:spcPts val="600"/>
                </a:spcBef>
              </a:pPr>
              <a:r>
                <a:rPr lang="en-US" sz="1000" dirty="0" err="1"/>
                <a:t>DeepAR</a:t>
              </a:r>
              <a:endParaRPr lang="en-US" sz="1000" dirty="0"/>
            </a:p>
          </p:txBody>
        </p:sp>
      </p:grpSp>
      <p:sp>
        <p:nvSpPr>
          <p:cNvPr id="2" name="Title 1">
            <a:extLst>
              <a:ext uri="{FF2B5EF4-FFF2-40B4-BE49-F238E27FC236}">
                <a16:creationId xmlns:a16="http://schemas.microsoft.com/office/drawing/2014/main" id="{39158DE9-2A02-432D-85AC-CD721A9EB871}"/>
              </a:ext>
            </a:extLst>
          </p:cNvPr>
          <p:cNvSpPr>
            <a:spLocks noGrp="1"/>
          </p:cNvSpPr>
          <p:nvPr>
            <p:ph type="title"/>
          </p:nvPr>
        </p:nvSpPr>
        <p:spPr/>
        <p:txBody>
          <a:bodyPr/>
          <a:lstStyle/>
          <a:p>
            <a:r>
              <a:rPr lang="en-US" sz="2000" b="1" dirty="0">
                <a:solidFill>
                  <a:schemeClr val="accent1"/>
                </a:solidFill>
              </a:rPr>
              <a:t>Amazon </a:t>
            </a:r>
            <a:r>
              <a:rPr lang="en-US" sz="2000" b="1" dirty="0" err="1">
                <a:solidFill>
                  <a:schemeClr val="accent1"/>
                </a:solidFill>
              </a:rPr>
              <a:t>SageMaker</a:t>
            </a:r>
            <a:br>
              <a:rPr lang="en-US" sz="2000" dirty="0"/>
            </a:br>
            <a:r>
              <a:rPr lang="en-US" sz="2000" dirty="0"/>
              <a:t>has built-in algorithms</a:t>
            </a:r>
            <a:br>
              <a:rPr lang="en-US" sz="2000" dirty="0"/>
            </a:br>
            <a:r>
              <a:rPr lang="en-US" sz="2000" dirty="0"/>
              <a:t>or bring your own</a:t>
            </a:r>
            <a:br>
              <a:rPr lang="en-US" sz="2000" dirty="0"/>
            </a:br>
            <a:endParaRPr lang="en-US" sz="2000" dirty="0"/>
          </a:p>
        </p:txBody>
      </p:sp>
    </p:spTree>
    <p:extLst>
      <p:ext uri="{BB962C8B-B14F-4D97-AF65-F5344CB8AC3E}">
        <p14:creationId xmlns:p14="http://schemas.microsoft.com/office/powerpoint/2010/main" val="33543989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
                                  </p:stCondLst>
                                  <p:childTnLst>
                                    <p:set>
                                      <p:cBhvr>
                                        <p:cTn id="6" dur="1" fill="hold">
                                          <p:stCondLst>
                                            <p:cond delay="0"/>
                                          </p:stCondLst>
                                        </p:cTn>
                                        <p:tgtEl>
                                          <p:spTgt spid="107"/>
                                        </p:tgtEl>
                                        <p:attrNameLst>
                                          <p:attrName>style.visibility</p:attrName>
                                        </p:attrNameLst>
                                      </p:cBhvr>
                                      <p:to>
                                        <p:strVal val="visible"/>
                                      </p:to>
                                    </p:set>
                                    <p:animEffect transition="in" filter="fade">
                                      <p:cBhvr>
                                        <p:cTn id="7" dur="500"/>
                                        <p:tgtEl>
                                          <p:spTgt spid="107"/>
                                        </p:tgtEl>
                                      </p:cBhvr>
                                    </p:animEffect>
                                  </p:childTnLst>
                                </p:cTn>
                              </p:par>
                              <p:par>
                                <p:cTn id="8" presetID="42" presetClass="path" presetSubtype="0" decel="100000" fill="hold" nodeType="withEffect">
                                  <p:stCondLst>
                                    <p:cond delay="100"/>
                                  </p:stCondLst>
                                  <p:childTnLst>
                                    <p:animMotion origin="layout" path="M 3.95833E-6 0.0449 L 3.95833E-6 4.07407E-6 " pathEditMode="relative" rAng="0" ptsTypes="AA">
                                      <p:cBhvr>
                                        <p:cTn id="9" dur="600" fill="hold"/>
                                        <p:tgtEl>
                                          <p:spTgt spid="107"/>
                                        </p:tgtEl>
                                        <p:attrNameLst>
                                          <p:attrName>ppt_x</p:attrName>
                                          <p:attrName>ppt_y</p:attrName>
                                        </p:attrNameLst>
                                      </p:cBhvr>
                                      <p:rCtr x="0" y="-2245"/>
                                    </p:animMotion>
                                  </p:childTnLst>
                                </p:cTn>
                              </p:par>
                              <p:par>
                                <p:cTn id="10" presetID="10" presetClass="entr" presetSubtype="0" fill="hold" nodeType="withEffect">
                                  <p:stCondLst>
                                    <p:cond delay="100"/>
                                  </p:stCondLst>
                                  <p:childTnLst>
                                    <p:set>
                                      <p:cBhvr>
                                        <p:cTn id="11" dur="1" fill="hold">
                                          <p:stCondLst>
                                            <p:cond delay="0"/>
                                          </p:stCondLst>
                                        </p:cTn>
                                        <p:tgtEl>
                                          <p:spTgt spid="108"/>
                                        </p:tgtEl>
                                        <p:attrNameLst>
                                          <p:attrName>style.visibility</p:attrName>
                                        </p:attrNameLst>
                                      </p:cBhvr>
                                      <p:to>
                                        <p:strVal val="visible"/>
                                      </p:to>
                                    </p:set>
                                    <p:animEffect transition="in" filter="fade">
                                      <p:cBhvr>
                                        <p:cTn id="12" dur="500"/>
                                        <p:tgtEl>
                                          <p:spTgt spid="108"/>
                                        </p:tgtEl>
                                      </p:cBhvr>
                                    </p:animEffect>
                                  </p:childTnLst>
                                </p:cTn>
                              </p:par>
                              <p:par>
                                <p:cTn id="13" presetID="42" presetClass="path" presetSubtype="0" decel="100000" fill="hold" nodeType="withEffect">
                                  <p:stCondLst>
                                    <p:cond delay="100"/>
                                  </p:stCondLst>
                                  <p:childTnLst>
                                    <p:animMotion origin="layout" path="M 3.95833E-6 0.0449 L 3.95833E-6 4.07407E-6 " pathEditMode="relative" rAng="0" ptsTypes="AA">
                                      <p:cBhvr>
                                        <p:cTn id="14" dur="600" fill="hold"/>
                                        <p:tgtEl>
                                          <p:spTgt spid="108"/>
                                        </p:tgtEl>
                                        <p:attrNameLst>
                                          <p:attrName>ppt_x</p:attrName>
                                          <p:attrName>ppt_y</p:attrName>
                                        </p:attrNameLst>
                                      </p:cBhvr>
                                      <p:rCtr x="0" y="-2245"/>
                                    </p:animMotion>
                                  </p:childTnLst>
                                </p:cTn>
                              </p:par>
                              <p:par>
                                <p:cTn id="15" presetID="10" presetClass="entr" presetSubtype="0" fill="hold" nodeType="withEffect">
                                  <p:stCondLst>
                                    <p:cond delay="200"/>
                                  </p:stCondLst>
                                  <p:childTnLst>
                                    <p:set>
                                      <p:cBhvr>
                                        <p:cTn id="16" dur="1" fill="hold">
                                          <p:stCondLst>
                                            <p:cond delay="0"/>
                                          </p:stCondLst>
                                        </p:cTn>
                                        <p:tgtEl>
                                          <p:spTgt spid="109"/>
                                        </p:tgtEl>
                                        <p:attrNameLst>
                                          <p:attrName>style.visibility</p:attrName>
                                        </p:attrNameLst>
                                      </p:cBhvr>
                                      <p:to>
                                        <p:strVal val="visible"/>
                                      </p:to>
                                    </p:set>
                                    <p:animEffect transition="in" filter="fade">
                                      <p:cBhvr>
                                        <p:cTn id="17" dur="500"/>
                                        <p:tgtEl>
                                          <p:spTgt spid="109"/>
                                        </p:tgtEl>
                                      </p:cBhvr>
                                    </p:animEffect>
                                  </p:childTnLst>
                                </p:cTn>
                              </p:par>
                              <p:par>
                                <p:cTn id="18" presetID="42" presetClass="path" presetSubtype="0" decel="100000" fill="hold" nodeType="withEffect">
                                  <p:stCondLst>
                                    <p:cond delay="200"/>
                                  </p:stCondLst>
                                  <p:childTnLst>
                                    <p:animMotion origin="layout" path="M 3.95833E-6 0.0449 L 3.95833E-6 4.07407E-6 " pathEditMode="relative" rAng="0" ptsTypes="AA">
                                      <p:cBhvr>
                                        <p:cTn id="19" dur="600" fill="hold"/>
                                        <p:tgtEl>
                                          <p:spTgt spid="109"/>
                                        </p:tgtEl>
                                        <p:attrNameLst>
                                          <p:attrName>ppt_x</p:attrName>
                                          <p:attrName>ppt_y</p:attrName>
                                        </p:attrNameLst>
                                      </p:cBhvr>
                                      <p:rCtr x="0" y="-2245"/>
                                    </p:animMotion>
                                  </p:childTnLst>
                                </p:cTn>
                              </p:par>
                              <p:par>
                                <p:cTn id="20" presetID="10" presetClass="entr" presetSubtype="0" fill="hold" nodeType="withEffect">
                                  <p:stCondLst>
                                    <p:cond delay="200"/>
                                  </p:stCondLst>
                                  <p:childTnLst>
                                    <p:set>
                                      <p:cBhvr>
                                        <p:cTn id="21" dur="1" fill="hold">
                                          <p:stCondLst>
                                            <p:cond delay="0"/>
                                          </p:stCondLst>
                                        </p:cTn>
                                        <p:tgtEl>
                                          <p:spTgt spid="110"/>
                                        </p:tgtEl>
                                        <p:attrNameLst>
                                          <p:attrName>style.visibility</p:attrName>
                                        </p:attrNameLst>
                                      </p:cBhvr>
                                      <p:to>
                                        <p:strVal val="visible"/>
                                      </p:to>
                                    </p:set>
                                    <p:animEffect transition="in" filter="fade">
                                      <p:cBhvr>
                                        <p:cTn id="22" dur="500"/>
                                        <p:tgtEl>
                                          <p:spTgt spid="110"/>
                                        </p:tgtEl>
                                      </p:cBhvr>
                                    </p:animEffect>
                                  </p:childTnLst>
                                </p:cTn>
                              </p:par>
                              <p:par>
                                <p:cTn id="23" presetID="42" presetClass="path" presetSubtype="0" decel="100000" fill="hold" nodeType="withEffect">
                                  <p:stCondLst>
                                    <p:cond delay="200"/>
                                  </p:stCondLst>
                                  <p:childTnLst>
                                    <p:animMotion origin="layout" path="M 3.95833E-6 0.0449 L 3.95833E-6 4.07407E-6 " pathEditMode="relative" rAng="0" ptsTypes="AA">
                                      <p:cBhvr>
                                        <p:cTn id="24" dur="600" fill="hold"/>
                                        <p:tgtEl>
                                          <p:spTgt spid="110"/>
                                        </p:tgtEl>
                                        <p:attrNameLst>
                                          <p:attrName>ppt_x</p:attrName>
                                          <p:attrName>ppt_y</p:attrName>
                                        </p:attrNameLst>
                                      </p:cBhvr>
                                      <p:rCtr x="0" y="-2245"/>
                                    </p:animMotion>
                                  </p:childTnLst>
                                </p:cTn>
                              </p:par>
                              <p:par>
                                <p:cTn id="25" presetID="10" presetClass="entr" presetSubtype="0" fill="hold" nodeType="withEffect">
                                  <p:stCondLst>
                                    <p:cond delay="200"/>
                                  </p:stCondLst>
                                  <p:childTnLst>
                                    <p:set>
                                      <p:cBhvr>
                                        <p:cTn id="26" dur="1" fill="hold">
                                          <p:stCondLst>
                                            <p:cond delay="0"/>
                                          </p:stCondLst>
                                        </p:cTn>
                                        <p:tgtEl>
                                          <p:spTgt spid="111"/>
                                        </p:tgtEl>
                                        <p:attrNameLst>
                                          <p:attrName>style.visibility</p:attrName>
                                        </p:attrNameLst>
                                      </p:cBhvr>
                                      <p:to>
                                        <p:strVal val="visible"/>
                                      </p:to>
                                    </p:set>
                                    <p:animEffect transition="in" filter="fade">
                                      <p:cBhvr>
                                        <p:cTn id="27" dur="500"/>
                                        <p:tgtEl>
                                          <p:spTgt spid="111"/>
                                        </p:tgtEl>
                                      </p:cBhvr>
                                    </p:animEffect>
                                  </p:childTnLst>
                                </p:cTn>
                              </p:par>
                              <p:par>
                                <p:cTn id="28" presetID="42" presetClass="path" presetSubtype="0" decel="100000" fill="hold" nodeType="withEffect">
                                  <p:stCondLst>
                                    <p:cond delay="200"/>
                                  </p:stCondLst>
                                  <p:childTnLst>
                                    <p:animMotion origin="layout" path="M 3.95833E-6 0.0449 L 3.95833E-6 4.07407E-6 " pathEditMode="relative" rAng="0" ptsTypes="AA">
                                      <p:cBhvr>
                                        <p:cTn id="29" dur="600" fill="hold"/>
                                        <p:tgtEl>
                                          <p:spTgt spid="111"/>
                                        </p:tgtEl>
                                        <p:attrNameLst>
                                          <p:attrName>ppt_x</p:attrName>
                                          <p:attrName>ppt_y</p:attrName>
                                        </p:attrNameLst>
                                      </p:cBhvr>
                                      <p:rCtr x="0" y="-2245"/>
                                    </p:animMotion>
                                  </p:childTnLst>
                                </p:cTn>
                              </p:par>
                              <p:par>
                                <p:cTn id="30" presetID="10" presetClass="entr" presetSubtype="0" fill="hold" nodeType="withEffect">
                                  <p:stCondLst>
                                    <p:cond delay="300"/>
                                  </p:stCondLst>
                                  <p:childTnLst>
                                    <p:set>
                                      <p:cBhvr>
                                        <p:cTn id="31" dur="1" fill="hold">
                                          <p:stCondLst>
                                            <p:cond delay="0"/>
                                          </p:stCondLst>
                                        </p:cTn>
                                        <p:tgtEl>
                                          <p:spTgt spid="114"/>
                                        </p:tgtEl>
                                        <p:attrNameLst>
                                          <p:attrName>style.visibility</p:attrName>
                                        </p:attrNameLst>
                                      </p:cBhvr>
                                      <p:to>
                                        <p:strVal val="visible"/>
                                      </p:to>
                                    </p:set>
                                    <p:animEffect transition="in" filter="fade">
                                      <p:cBhvr>
                                        <p:cTn id="32" dur="500"/>
                                        <p:tgtEl>
                                          <p:spTgt spid="114"/>
                                        </p:tgtEl>
                                      </p:cBhvr>
                                    </p:animEffect>
                                  </p:childTnLst>
                                </p:cTn>
                              </p:par>
                              <p:par>
                                <p:cTn id="33" presetID="42" presetClass="path" presetSubtype="0" decel="100000" fill="hold" nodeType="withEffect">
                                  <p:stCondLst>
                                    <p:cond delay="300"/>
                                  </p:stCondLst>
                                  <p:childTnLst>
                                    <p:animMotion origin="layout" path="M 3.95833E-6 0.0449 L 3.95833E-6 4.07407E-6 " pathEditMode="relative" rAng="0" ptsTypes="AA">
                                      <p:cBhvr>
                                        <p:cTn id="34" dur="600" fill="hold"/>
                                        <p:tgtEl>
                                          <p:spTgt spid="114"/>
                                        </p:tgtEl>
                                        <p:attrNameLst>
                                          <p:attrName>ppt_x</p:attrName>
                                          <p:attrName>ppt_y</p:attrName>
                                        </p:attrNameLst>
                                      </p:cBhvr>
                                      <p:rCtr x="0" y="-2245"/>
                                    </p:animMotion>
                                  </p:childTnLst>
                                </p:cTn>
                              </p:par>
                              <p:par>
                                <p:cTn id="35" presetID="10" presetClass="entr" presetSubtype="0" fill="hold" nodeType="withEffect">
                                  <p:stCondLst>
                                    <p:cond delay="300"/>
                                  </p:stCondLst>
                                  <p:childTnLst>
                                    <p:set>
                                      <p:cBhvr>
                                        <p:cTn id="36" dur="1" fill="hold">
                                          <p:stCondLst>
                                            <p:cond delay="0"/>
                                          </p:stCondLst>
                                        </p:cTn>
                                        <p:tgtEl>
                                          <p:spTgt spid="112"/>
                                        </p:tgtEl>
                                        <p:attrNameLst>
                                          <p:attrName>style.visibility</p:attrName>
                                        </p:attrNameLst>
                                      </p:cBhvr>
                                      <p:to>
                                        <p:strVal val="visible"/>
                                      </p:to>
                                    </p:set>
                                    <p:animEffect transition="in" filter="fade">
                                      <p:cBhvr>
                                        <p:cTn id="37" dur="500"/>
                                        <p:tgtEl>
                                          <p:spTgt spid="112"/>
                                        </p:tgtEl>
                                      </p:cBhvr>
                                    </p:animEffect>
                                  </p:childTnLst>
                                </p:cTn>
                              </p:par>
                              <p:par>
                                <p:cTn id="38" presetID="42" presetClass="path" presetSubtype="0" decel="100000" fill="hold" nodeType="withEffect">
                                  <p:stCondLst>
                                    <p:cond delay="300"/>
                                  </p:stCondLst>
                                  <p:childTnLst>
                                    <p:animMotion origin="layout" path="M 3.95833E-6 0.0449 L 3.95833E-6 4.07407E-6 " pathEditMode="relative" rAng="0" ptsTypes="AA">
                                      <p:cBhvr>
                                        <p:cTn id="39" dur="600" fill="hold"/>
                                        <p:tgtEl>
                                          <p:spTgt spid="112"/>
                                        </p:tgtEl>
                                        <p:attrNameLst>
                                          <p:attrName>ppt_x</p:attrName>
                                          <p:attrName>ppt_y</p:attrName>
                                        </p:attrNameLst>
                                      </p:cBhvr>
                                      <p:rCtr x="0" y="-2245"/>
                                    </p:animMotion>
                                  </p:childTnLst>
                                </p:cTn>
                              </p:par>
                              <p:par>
                                <p:cTn id="40" presetID="10" presetClass="entr" presetSubtype="0" fill="hold" nodeType="withEffect">
                                  <p:stCondLst>
                                    <p:cond delay="300"/>
                                  </p:stCondLst>
                                  <p:childTnLst>
                                    <p:set>
                                      <p:cBhvr>
                                        <p:cTn id="41" dur="1" fill="hold">
                                          <p:stCondLst>
                                            <p:cond delay="0"/>
                                          </p:stCondLst>
                                        </p:cTn>
                                        <p:tgtEl>
                                          <p:spTgt spid="117"/>
                                        </p:tgtEl>
                                        <p:attrNameLst>
                                          <p:attrName>style.visibility</p:attrName>
                                        </p:attrNameLst>
                                      </p:cBhvr>
                                      <p:to>
                                        <p:strVal val="visible"/>
                                      </p:to>
                                    </p:set>
                                    <p:animEffect transition="in" filter="fade">
                                      <p:cBhvr>
                                        <p:cTn id="42" dur="500"/>
                                        <p:tgtEl>
                                          <p:spTgt spid="117"/>
                                        </p:tgtEl>
                                      </p:cBhvr>
                                    </p:animEffect>
                                  </p:childTnLst>
                                </p:cTn>
                              </p:par>
                              <p:par>
                                <p:cTn id="43" presetID="42" presetClass="path" presetSubtype="0" decel="100000" fill="hold" nodeType="withEffect">
                                  <p:stCondLst>
                                    <p:cond delay="300"/>
                                  </p:stCondLst>
                                  <p:childTnLst>
                                    <p:animMotion origin="layout" path="M 3.95833E-6 0.0449 L 3.95833E-6 4.07407E-6 " pathEditMode="relative" rAng="0" ptsTypes="AA">
                                      <p:cBhvr>
                                        <p:cTn id="44" dur="600" fill="hold"/>
                                        <p:tgtEl>
                                          <p:spTgt spid="117"/>
                                        </p:tgtEl>
                                        <p:attrNameLst>
                                          <p:attrName>ppt_x</p:attrName>
                                          <p:attrName>ppt_y</p:attrName>
                                        </p:attrNameLst>
                                      </p:cBhvr>
                                      <p:rCtr x="0" y="-2245"/>
                                    </p:animMotion>
                                  </p:childTnLst>
                                </p:cTn>
                              </p:par>
                              <p:par>
                                <p:cTn id="45" presetID="10" presetClass="entr" presetSubtype="0" fill="hold" nodeType="withEffect">
                                  <p:stCondLst>
                                    <p:cond delay="400"/>
                                  </p:stCondLst>
                                  <p:childTnLst>
                                    <p:set>
                                      <p:cBhvr>
                                        <p:cTn id="46" dur="1" fill="hold">
                                          <p:stCondLst>
                                            <p:cond delay="0"/>
                                          </p:stCondLst>
                                        </p:cTn>
                                        <p:tgtEl>
                                          <p:spTgt spid="113"/>
                                        </p:tgtEl>
                                        <p:attrNameLst>
                                          <p:attrName>style.visibility</p:attrName>
                                        </p:attrNameLst>
                                      </p:cBhvr>
                                      <p:to>
                                        <p:strVal val="visible"/>
                                      </p:to>
                                    </p:set>
                                    <p:animEffect transition="in" filter="fade">
                                      <p:cBhvr>
                                        <p:cTn id="47" dur="500"/>
                                        <p:tgtEl>
                                          <p:spTgt spid="113"/>
                                        </p:tgtEl>
                                      </p:cBhvr>
                                    </p:animEffect>
                                  </p:childTnLst>
                                </p:cTn>
                              </p:par>
                              <p:par>
                                <p:cTn id="48" presetID="42" presetClass="path" presetSubtype="0" decel="100000" fill="hold" nodeType="withEffect">
                                  <p:stCondLst>
                                    <p:cond delay="400"/>
                                  </p:stCondLst>
                                  <p:childTnLst>
                                    <p:animMotion origin="layout" path="M 3.95833E-6 0.0449 L 3.95833E-6 4.07407E-6 " pathEditMode="relative" rAng="0" ptsTypes="AA">
                                      <p:cBhvr>
                                        <p:cTn id="49" dur="600" fill="hold"/>
                                        <p:tgtEl>
                                          <p:spTgt spid="113"/>
                                        </p:tgtEl>
                                        <p:attrNameLst>
                                          <p:attrName>ppt_x</p:attrName>
                                          <p:attrName>ppt_y</p:attrName>
                                        </p:attrNameLst>
                                      </p:cBhvr>
                                      <p:rCtr x="0" y="-2245"/>
                                    </p:animMotion>
                                  </p:childTnLst>
                                </p:cTn>
                              </p:par>
                              <p:par>
                                <p:cTn id="50" presetID="10" presetClass="entr" presetSubtype="0" fill="hold" nodeType="withEffect">
                                  <p:stCondLst>
                                    <p:cond delay="400"/>
                                  </p:stCondLst>
                                  <p:childTnLst>
                                    <p:set>
                                      <p:cBhvr>
                                        <p:cTn id="51" dur="1" fill="hold">
                                          <p:stCondLst>
                                            <p:cond delay="0"/>
                                          </p:stCondLst>
                                        </p:cTn>
                                        <p:tgtEl>
                                          <p:spTgt spid="116"/>
                                        </p:tgtEl>
                                        <p:attrNameLst>
                                          <p:attrName>style.visibility</p:attrName>
                                        </p:attrNameLst>
                                      </p:cBhvr>
                                      <p:to>
                                        <p:strVal val="visible"/>
                                      </p:to>
                                    </p:set>
                                    <p:animEffect transition="in" filter="fade">
                                      <p:cBhvr>
                                        <p:cTn id="52" dur="500"/>
                                        <p:tgtEl>
                                          <p:spTgt spid="116"/>
                                        </p:tgtEl>
                                      </p:cBhvr>
                                    </p:animEffect>
                                  </p:childTnLst>
                                </p:cTn>
                              </p:par>
                              <p:par>
                                <p:cTn id="53" presetID="42" presetClass="path" presetSubtype="0" decel="100000" fill="hold" nodeType="withEffect">
                                  <p:stCondLst>
                                    <p:cond delay="400"/>
                                  </p:stCondLst>
                                  <p:childTnLst>
                                    <p:animMotion origin="layout" path="M 3.95833E-6 0.0449 L 3.95833E-6 4.07407E-6 " pathEditMode="relative" rAng="0" ptsTypes="AA">
                                      <p:cBhvr>
                                        <p:cTn id="54" dur="600" fill="hold"/>
                                        <p:tgtEl>
                                          <p:spTgt spid="116"/>
                                        </p:tgtEl>
                                        <p:attrNameLst>
                                          <p:attrName>ppt_x</p:attrName>
                                          <p:attrName>ppt_y</p:attrName>
                                        </p:attrNameLst>
                                      </p:cBhvr>
                                      <p:rCtr x="0" y="-2245"/>
                                    </p:animMotion>
                                  </p:childTnLst>
                                </p:cTn>
                              </p:par>
                              <p:par>
                                <p:cTn id="55" presetID="10" presetClass="entr" presetSubtype="0" fill="hold" nodeType="withEffect">
                                  <p:stCondLst>
                                    <p:cond delay="500"/>
                                  </p:stCondLst>
                                  <p:childTnLst>
                                    <p:set>
                                      <p:cBhvr>
                                        <p:cTn id="56" dur="1" fill="hold">
                                          <p:stCondLst>
                                            <p:cond delay="0"/>
                                          </p:stCondLst>
                                        </p:cTn>
                                        <p:tgtEl>
                                          <p:spTgt spid="115"/>
                                        </p:tgtEl>
                                        <p:attrNameLst>
                                          <p:attrName>style.visibility</p:attrName>
                                        </p:attrNameLst>
                                      </p:cBhvr>
                                      <p:to>
                                        <p:strVal val="visible"/>
                                      </p:to>
                                    </p:set>
                                    <p:animEffect transition="in" filter="fade">
                                      <p:cBhvr>
                                        <p:cTn id="57" dur="500"/>
                                        <p:tgtEl>
                                          <p:spTgt spid="115"/>
                                        </p:tgtEl>
                                      </p:cBhvr>
                                    </p:animEffect>
                                  </p:childTnLst>
                                </p:cTn>
                              </p:par>
                              <p:par>
                                <p:cTn id="58" presetID="42" presetClass="path" presetSubtype="0" decel="100000" fill="hold" nodeType="withEffect">
                                  <p:stCondLst>
                                    <p:cond delay="500"/>
                                  </p:stCondLst>
                                  <p:childTnLst>
                                    <p:animMotion origin="layout" path="M 3.95833E-6 0.0449 L 3.95833E-6 4.07407E-6 " pathEditMode="relative" rAng="0" ptsTypes="AA">
                                      <p:cBhvr>
                                        <p:cTn id="59" dur="600" fill="hold"/>
                                        <p:tgtEl>
                                          <p:spTgt spid="115"/>
                                        </p:tgtEl>
                                        <p:attrNameLst>
                                          <p:attrName>ppt_x</p:attrName>
                                          <p:attrName>ppt_y</p:attrName>
                                        </p:attrNameLst>
                                      </p:cBhvr>
                                      <p:rCtr x="0" y="-224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5917633" y="5367834"/>
            <a:ext cx="3007293" cy="2064841"/>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sz="1800" dirty="0" err="1">
              <a:solidFill>
                <a:schemeClr val="bg1"/>
              </a:solidFill>
            </a:endParaRPr>
          </a:p>
        </p:txBody>
      </p:sp>
      <p:sp>
        <p:nvSpPr>
          <p:cNvPr id="19" name="Title 1">
            <a:extLst>
              <a:ext uri="{FF2B5EF4-FFF2-40B4-BE49-F238E27FC236}">
                <a16:creationId xmlns:a16="http://schemas.microsoft.com/office/drawing/2014/main" id="{23AE1ABB-61A1-489F-B7E6-24585DD6B147}"/>
              </a:ext>
            </a:extLst>
          </p:cNvPr>
          <p:cNvSpPr txBox="1">
            <a:spLocks/>
          </p:cNvSpPr>
          <p:nvPr/>
        </p:nvSpPr>
        <p:spPr>
          <a:xfrm>
            <a:off x="457200" y="2228532"/>
            <a:ext cx="2911205" cy="686436"/>
          </a:xfrm>
          <a:prstGeom prst="rect">
            <a:avLst/>
          </a:prstGeom>
        </p:spPr>
        <p:txBody>
          <a:bodyPr vert="horz" lIns="0" tIns="0" rIns="0" bIns="0" rtlCol="0" anchor="ctr" anchorCtr="0">
            <a:noAutofit/>
          </a:bodyPr>
          <a:lstStyle>
            <a:lvl1pPr algn="l" defTabSz="457200" rtl="0" eaLnBrk="1" latinLnBrk="0" hangingPunct="1">
              <a:lnSpc>
                <a:spcPct val="90000"/>
              </a:lnSpc>
              <a:spcBef>
                <a:spcPct val="0"/>
              </a:spcBef>
              <a:buNone/>
              <a:defRPr sz="2400" b="0" i="0" kern="1200">
                <a:solidFill>
                  <a:schemeClr val="tx1"/>
                </a:solidFill>
                <a:latin typeface="+mj-lt"/>
                <a:ea typeface="+mj-ea"/>
                <a:cs typeface="Amazon Ember Regular" charset="0"/>
              </a:defRPr>
            </a:lvl1pPr>
          </a:lstStyle>
          <a:p>
            <a:r>
              <a:rPr lang="en-US" b="1" dirty="0">
                <a:solidFill>
                  <a:schemeClr val="accent1"/>
                </a:solidFill>
              </a:rPr>
              <a:t>Amazon SageMaker Automatic</a:t>
            </a:r>
            <a:br>
              <a:rPr lang="en-US" b="1" dirty="0">
                <a:solidFill>
                  <a:schemeClr val="accent1"/>
                </a:solidFill>
              </a:rPr>
            </a:br>
            <a:r>
              <a:rPr lang="en-US" b="1" dirty="0">
                <a:solidFill>
                  <a:schemeClr val="accent1"/>
                </a:solidFill>
              </a:rPr>
              <a:t>Model Tuning</a:t>
            </a:r>
          </a:p>
          <a:p>
            <a:pPr>
              <a:spcBef>
                <a:spcPts val="600"/>
              </a:spcBef>
            </a:pPr>
            <a:r>
              <a:rPr lang="en-US" sz="1800" dirty="0"/>
              <a:t>Automatically tune hyperparameters in</a:t>
            </a:r>
            <a:br>
              <a:rPr lang="en-US" sz="1800" dirty="0"/>
            </a:br>
            <a:r>
              <a:rPr lang="en-US" sz="1800" dirty="0"/>
              <a:t>your algorithms </a:t>
            </a:r>
          </a:p>
        </p:txBody>
      </p:sp>
      <p:grpSp>
        <p:nvGrpSpPr>
          <p:cNvPr id="2" name="Group 1">
            <a:extLst>
              <a:ext uri="{FF2B5EF4-FFF2-40B4-BE49-F238E27FC236}">
                <a16:creationId xmlns:a16="http://schemas.microsoft.com/office/drawing/2014/main" id="{5C030C3B-F166-4E68-8213-EC318183F4C1}"/>
              </a:ext>
            </a:extLst>
          </p:cNvPr>
          <p:cNvGrpSpPr/>
          <p:nvPr/>
        </p:nvGrpSpPr>
        <p:grpSpPr>
          <a:xfrm>
            <a:off x="4733141" y="667665"/>
            <a:ext cx="4039383" cy="3808168"/>
            <a:chOff x="4733141" y="667665"/>
            <a:chExt cx="4039383" cy="3808168"/>
          </a:xfrm>
        </p:grpSpPr>
        <p:sp>
          <p:nvSpPr>
            <p:cNvPr id="20" name="TextBox 19">
              <a:extLst>
                <a:ext uri="{FF2B5EF4-FFF2-40B4-BE49-F238E27FC236}">
                  <a16:creationId xmlns:a16="http://schemas.microsoft.com/office/drawing/2014/main" id="{72C0691B-626F-448A-A5ED-B83E7D4E7E75}"/>
                </a:ext>
              </a:extLst>
            </p:cNvPr>
            <p:cNvSpPr txBox="1"/>
            <p:nvPr/>
          </p:nvSpPr>
          <p:spPr>
            <a:xfrm>
              <a:off x="4733142" y="667665"/>
              <a:ext cx="3953658" cy="616857"/>
            </a:xfrm>
            <a:prstGeom prst="rect">
              <a:avLst/>
            </a:prstGeom>
          </p:spPr>
          <p:txBody>
            <a:bodyPr vert="horz" lIns="182880" tIns="0" rIns="0" bIns="0" rtlCol="0" anchor="ctr" anchorCtr="0">
              <a:noAutofit/>
            </a:bodyPr>
            <a:lstStyle>
              <a:lvl1pPr indent="0">
                <a:lnSpc>
                  <a:spcPct val="90000"/>
                </a:lnSpc>
                <a:spcBef>
                  <a:spcPct val="20000"/>
                </a:spcBef>
                <a:buFontTx/>
                <a:buNone/>
                <a:defRPr b="0" i="0">
                  <a:cs typeface="Amazon Ember Regular" charset="0"/>
                </a:defRPr>
              </a:lvl1pPr>
              <a:lvl2pPr marL="742950" indent="-285750">
                <a:lnSpc>
                  <a:spcPct val="90000"/>
                </a:lnSpc>
                <a:spcBef>
                  <a:spcPct val="20000"/>
                </a:spcBef>
                <a:buFont typeface="Arial"/>
                <a:buChar char="•"/>
                <a:defRPr sz="1600" b="0" i="0">
                  <a:cs typeface="Amazon Ember Regular" charset="0"/>
                </a:defRPr>
              </a:lvl2pPr>
              <a:lvl3pPr marL="1143000" indent="-228600">
                <a:lnSpc>
                  <a:spcPct val="90000"/>
                </a:lnSpc>
                <a:spcBef>
                  <a:spcPct val="20000"/>
                </a:spcBef>
                <a:buFont typeface="Arial"/>
                <a:buChar char="•"/>
                <a:defRPr sz="1400" b="0" i="0">
                  <a:cs typeface="Amazon Ember Regular" charset="0"/>
                </a:defRPr>
              </a:lvl3pPr>
              <a:lvl4pPr marL="1600200" indent="-228600">
                <a:lnSpc>
                  <a:spcPct val="90000"/>
                </a:lnSpc>
                <a:spcBef>
                  <a:spcPct val="20000"/>
                </a:spcBef>
                <a:buFont typeface="Arial"/>
                <a:buChar char="–"/>
                <a:defRPr sz="1200" b="0" i="0">
                  <a:cs typeface="Amazon Ember Regular" charset="0"/>
                </a:defRPr>
              </a:lvl4pPr>
              <a:lvl5pPr marL="2057400" indent="-228600">
                <a:lnSpc>
                  <a:spcPct val="90000"/>
                </a:lnSpc>
                <a:spcBef>
                  <a:spcPct val="20000"/>
                </a:spcBef>
                <a:buFont typeface="Arial"/>
                <a:buChar char="»"/>
                <a:defRPr sz="1200" b="0" i="0">
                  <a:cs typeface="Amazon Ember Regular" charset="0"/>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pPr>
                <a:spcBef>
                  <a:spcPts val="600"/>
                </a:spcBef>
              </a:pPr>
              <a:r>
                <a:rPr lang="en-US" sz="1400" b="1" dirty="0">
                  <a:solidFill>
                    <a:schemeClr val="accent1"/>
                  </a:solidFill>
                </a:rPr>
                <a:t>Tuning at scale</a:t>
              </a:r>
            </a:p>
            <a:p>
              <a:pPr>
                <a:spcBef>
                  <a:spcPts val="0"/>
                </a:spcBef>
              </a:pPr>
              <a:r>
                <a:rPr lang="en-US" sz="1100" dirty="0"/>
                <a:t>Adjust thousands of different</a:t>
              </a:r>
              <a:br>
                <a:rPr lang="en-US" sz="1100" dirty="0"/>
              </a:br>
              <a:r>
                <a:rPr lang="en-US" sz="1100" dirty="0"/>
                <a:t>combinations of algorithm parameters </a:t>
              </a:r>
            </a:p>
          </p:txBody>
        </p:sp>
        <p:sp>
          <p:nvSpPr>
            <p:cNvPr id="21" name="TextBox 20">
              <a:extLst>
                <a:ext uri="{FF2B5EF4-FFF2-40B4-BE49-F238E27FC236}">
                  <a16:creationId xmlns:a16="http://schemas.microsoft.com/office/drawing/2014/main" id="{7324F4ED-9E77-49FF-8645-8020E3C1B923}"/>
                </a:ext>
              </a:extLst>
            </p:cNvPr>
            <p:cNvSpPr txBox="1"/>
            <p:nvPr/>
          </p:nvSpPr>
          <p:spPr>
            <a:xfrm>
              <a:off x="4733142" y="1465493"/>
              <a:ext cx="3953658" cy="616857"/>
            </a:xfrm>
            <a:prstGeom prst="rect">
              <a:avLst/>
            </a:prstGeom>
          </p:spPr>
          <p:txBody>
            <a:bodyPr vert="horz" lIns="182880" tIns="0" rIns="0" bIns="0" rtlCol="0" anchor="ctr" anchorCtr="0">
              <a:noAutofit/>
            </a:bodyPr>
            <a:lstStyle>
              <a:lvl1pPr indent="0">
                <a:lnSpc>
                  <a:spcPct val="90000"/>
                </a:lnSpc>
                <a:spcBef>
                  <a:spcPct val="20000"/>
                </a:spcBef>
                <a:buFontTx/>
                <a:buNone/>
                <a:defRPr b="0" i="0">
                  <a:cs typeface="Amazon Ember Regular" charset="0"/>
                </a:defRPr>
              </a:lvl1pPr>
              <a:lvl2pPr marL="742950" indent="-285750">
                <a:lnSpc>
                  <a:spcPct val="90000"/>
                </a:lnSpc>
                <a:spcBef>
                  <a:spcPct val="20000"/>
                </a:spcBef>
                <a:buFont typeface="Arial"/>
                <a:buChar char="•"/>
                <a:defRPr sz="1600" b="0" i="0">
                  <a:cs typeface="Amazon Ember Regular" charset="0"/>
                </a:defRPr>
              </a:lvl2pPr>
              <a:lvl3pPr marL="1143000" indent="-228600">
                <a:lnSpc>
                  <a:spcPct val="90000"/>
                </a:lnSpc>
                <a:spcBef>
                  <a:spcPct val="20000"/>
                </a:spcBef>
                <a:buFont typeface="Arial"/>
                <a:buChar char="•"/>
                <a:defRPr sz="1400" b="0" i="0">
                  <a:cs typeface="Amazon Ember Regular" charset="0"/>
                </a:defRPr>
              </a:lvl3pPr>
              <a:lvl4pPr marL="1600200" indent="-228600">
                <a:lnSpc>
                  <a:spcPct val="90000"/>
                </a:lnSpc>
                <a:spcBef>
                  <a:spcPct val="20000"/>
                </a:spcBef>
                <a:buFont typeface="Arial"/>
                <a:buChar char="–"/>
                <a:defRPr sz="1200" b="0" i="0">
                  <a:cs typeface="Amazon Ember Regular" charset="0"/>
                </a:defRPr>
              </a:lvl4pPr>
              <a:lvl5pPr marL="2057400" indent="-228600">
                <a:lnSpc>
                  <a:spcPct val="90000"/>
                </a:lnSpc>
                <a:spcBef>
                  <a:spcPct val="20000"/>
                </a:spcBef>
                <a:buFont typeface="Arial"/>
                <a:buChar char="»"/>
                <a:defRPr sz="1200" b="0" i="0">
                  <a:cs typeface="Amazon Ember Regular" charset="0"/>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pPr>
                <a:spcBef>
                  <a:spcPts val="600"/>
                </a:spcBef>
              </a:pPr>
              <a:r>
                <a:rPr lang="en-US" sz="1400" b="1" dirty="0">
                  <a:solidFill>
                    <a:schemeClr val="accent1"/>
                  </a:solidFill>
                </a:rPr>
                <a:t>Automated</a:t>
              </a:r>
            </a:p>
            <a:p>
              <a:pPr>
                <a:spcBef>
                  <a:spcPts val="0"/>
                </a:spcBef>
              </a:pPr>
              <a:r>
                <a:rPr lang="en-US" sz="1100" dirty="0"/>
                <a:t>Uses ML to find the best parameters</a:t>
              </a:r>
            </a:p>
          </p:txBody>
        </p:sp>
        <p:sp>
          <p:nvSpPr>
            <p:cNvPr id="22" name="TextBox 21">
              <a:extLst>
                <a:ext uri="{FF2B5EF4-FFF2-40B4-BE49-F238E27FC236}">
                  <a16:creationId xmlns:a16="http://schemas.microsoft.com/office/drawing/2014/main" id="{1D58755C-4CDD-4E48-848B-116D7D9B5E2D}"/>
                </a:ext>
              </a:extLst>
            </p:cNvPr>
            <p:cNvSpPr txBox="1"/>
            <p:nvPr/>
          </p:nvSpPr>
          <p:spPr>
            <a:xfrm>
              <a:off x="4733142" y="2263321"/>
              <a:ext cx="3953658" cy="616857"/>
            </a:xfrm>
            <a:prstGeom prst="rect">
              <a:avLst/>
            </a:prstGeom>
          </p:spPr>
          <p:txBody>
            <a:bodyPr vert="horz" lIns="182880" tIns="0" rIns="0" bIns="0" rtlCol="0" anchor="ctr" anchorCtr="0">
              <a:noAutofit/>
            </a:bodyPr>
            <a:lstStyle>
              <a:lvl1pPr indent="0">
                <a:lnSpc>
                  <a:spcPct val="90000"/>
                </a:lnSpc>
                <a:spcBef>
                  <a:spcPct val="20000"/>
                </a:spcBef>
                <a:buFontTx/>
                <a:buNone/>
                <a:defRPr b="0" i="0">
                  <a:cs typeface="Amazon Ember Regular" charset="0"/>
                </a:defRPr>
              </a:lvl1pPr>
              <a:lvl2pPr marL="742950" indent="-285750">
                <a:lnSpc>
                  <a:spcPct val="90000"/>
                </a:lnSpc>
                <a:spcBef>
                  <a:spcPct val="20000"/>
                </a:spcBef>
                <a:buFont typeface="Arial"/>
                <a:buChar char="•"/>
                <a:defRPr sz="1600" b="0" i="0">
                  <a:cs typeface="Amazon Ember Regular" charset="0"/>
                </a:defRPr>
              </a:lvl2pPr>
              <a:lvl3pPr marL="1143000" indent="-228600">
                <a:lnSpc>
                  <a:spcPct val="90000"/>
                </a:lnSpc>
                <a:spcBef>
                  <a:spcPct val="20000"/>
                </a:spcBef>
                <a:buFont typeface="Arial"/>
                <a:buChar char="•"/>
                <a:defRPr sz="1400" b="0" i="0">
                  <a:cs typeface="Amazon Ember Regular" charset="0"/>
                </a:defRPr>
              </a:lvl3pPr>
              <a:lvl4pPr marL="1600200" indent="-228600">
                <a:lnSpc>
                  <a:spcPct val="90000"/>
                </a:lnSpc>
                <a:spcBef>
                  <a:spcPct val="20000"/>
                </a:spcBef>
                <a:buFont typeface="Arial"/>
                <a:buChar char="–"/>
                <a:defRPr sz="1200" b="0" i="0">
                  <a:cs typeface="Amazon Ember Regular" charset="0"/>
                </a:defRPr>
              </a:lvl4pPr>
              <a:lvl5pPr marL="2057400" indent="-228600">
                <a:lnSpc>
                  <a:spcPct val="90000"/>
                </a:lnSpc>
                <a:spcBef>
                  <a:spcPct val="20000"/>
                </a:spcBef>
                <a:buFont typeface="Arial"/>
                <a:buChar char="»"/>
                <a:defRPr sz="1200" b="0" i="0">
                  <a:cs typeface="Amazon Ember Regular" charset="0"/>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pPr>
                <a:spcBef>
                  <a:spcPts val="600"/>
                </a:spcBef>
              </a:pPr>
              <a:r>
                <a:rPr lang="en-US" sz="1400" b="1" dirty="0">
                  <a:solidFill>
                    <a:schemeClr val="accent1"/>
                  </a:solidFill>
                </a:rPr>
                <a:t>Faster</a:t>
              </a:r>
            </a:p>
            <a:p>
              <a:pPr>
                <a:spcBef>
                  <a:spcPts val="0"/>
                </a:spcBef>
              </a:pPr>
              <a:r>
                <a:rPr lang="en-US" sz="1100" dirty="0"/>
                <a:t>Eliminate days or weeks of tedious manual work</a:t>
              </a:r>
            </a:p>
          </p:txBody>
        </p:sp>
        <p:sp>
          <p:nvSpPr>
            <p:cNvPr id="23" name="TextBox 22">
              <a:extLst>
                <a:ext uri="{FF2B5EF4-FFF2-40B4-BE49-F238E27FC236}">
                  <a16:creationId xmlns:a16="http://schemas.microsoft.com/office/drawing/2014/main" id="{986879F3-0397-42AB-9350-F56F418B06B1}"/>
                </a:ext>
              </a:extLst>
            </p:cNvPr>
            <p:cNvSpPr txBox="1"/>
            <p:nvPr/>
          </p:nvSpPr>
          <p:spPr>
            <a:xfrm>
              <a:off x="4733141" y="3061149"/>
              <a:ext cx="4039383" cy="616857"/>
            </a:xfrm>
            <a:prstGeom prst="rect">
              <a:avLst/>
            </a:prstGeom>
          </p:spPr>
          <p:txBody>
            <a:bodyPr vert="horz" lIns="182880" tIns="0" rIns="0" bIns="0" rtlCol="0" anchor="ctr" anchorCtr="0">
              <a:noAutofit/>
            </a:bodyPr>
            <a:lstStyle>
              <a:lvl1pPr indent="0">
                <a:lnSpc>
                  <a:spcPct val="90000"/>
                </a:lnSpc>
                <a:spcBef>
                  <a:spcPct val="20000"/>
                </a:spcBef>
                <a:buFontTx/>
                <a:buNone/>
                <a:defRPr b="0" i="0">
                  <a:cs typeface="Amazon Ember Regular" charset="0"/>
                </a:defRPr>
              </a:lvl1pPr>
              <a:lvl2pPr marL="742950" indent="-285750">
                <a:lnSpc>
                  <a:spcPct val="90000"/>
                </a:lnSpc>
                <a:spcBef>
                  <a:spcPct val="20000"/>
                </a:spcBef>
                <a:buFont typeface="Arial"/>
                <a:buChar char="•"/>
                <a:defRPr sz="1600" b="0" i="0">
                  <a:cs typeface="Amazon Ember Regular" charset="0"/>
                </a:defRPr>
              </a:lvl2pPr>
              <a:lvl3pPr marL="1143000" indent="-228600">
                <a:lnSpc>
                  <a:spcPct val="90000"/>
                </a:lnSpc>
                <a:spcBef>
                  <a:spcPct val="20000"/>
                </a:spcBef>
                <a:buFont typeface="Arial"/>
                <a:buChar char="•"/>
                <a:defRPr sz="1400" b="0" i="0">
                  <a:cs typeface="Amazon Ember Regular" charset="0"/>
                </a:defRPr>
              </a:lvl3pPr>
              <a:lvl4pPr marL="1600200" indent="-228600">
                <a:lnSpc>
                  <a:spcPct val="90000"/>
                </a:lnSpc>
                <a:spcBef>
                  <a:spcPct val="20000"/>
                </a:spcBef>
                <a:buFont typeface="Arial"/>
                <a:buChar char="–"/>
                <a:defRPr sz="1200" b="0" i="0">
                  <a:cs typeface="Amazon Ember Regular" charset="0"/>
                </a:defRPr>
              </a:lvl4pPr>
              <a:lvl5pPr marL="2057400" indent="-228600">
                <a:lnSpc>
                  <a:spcPct val="90000"/>
                </a:lnSpc>
                <a:spcBef>
                  <a:spcPct val="20000"/>
                </a:spcBef>
                <a:buFont typeface="Arial"/>
                <a:buChar char="»"/>
                <a:defRPr sz="1200" b="0" i="0">
                  <a:cs typeface="Amazon Ember Regular" charset="0"/>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pPr>
                <a:spcBef>
                  <a:spcPts val="600"/>
                </a:spcBef>
              </a:pPr>
              <a:r>
                <a:rPr lang="en-US" sz="1400" b="1" dirty="0">
                  <a:solidFill>
                    <a:schemeClr val="accent1"/>
                  </a:solidFill>
                </a:rPr>
                <a:t>Decision trees</a:t>
              </a:r>
            </a:p>
            <a:p>
              <a:pPr>
                <a:spcBef>
                  <a:spcPts val="0"/>
                </a:spcBef>
              </a:pPr>
              <a:r>
                <a:rPr lang="en-US" sz="1100" dirty="0"/>
                <a:t>Tree depth | Max leaf nodes | Gamma | Eta | Lambda | Alpha</a:t>
              </a:r>
            </a:p>
          </p:txBody>
        </p:sp>
        <p:sp>
          <p:nvSpPr>
            <p:cNvPr id="24" name="TextBox 23">
              <a:extLst>
                <a:ext uri="{FF2B5EF4-FFF2-40B4-BE49-F238E27FC236}">
                  <a16:creationId xmlns:a16="http://schemas.microsoft.com/office/drawing/2014/main" id="{3DEE1C3A-31BB-476E-B761-E9BCB3A9181E}"/>
                </a:ext>
              </a:extLst>
            </p:cNvPr>
            <p:cNvSpPr txBox="1"/>
            <p:nvPr/>
          </p:nvSpPr>
          <p:spPr>
            <a:xfrm>
              <a:off x="4733142" y="3858976"/>
              <a:ext cx="3953658" cy="616857"/>
            </a:xfrm>
            <a:prstGeom prst="rect">
              <a:avLst/>
            </a:prstGeom>
          </p:spPr>
          <p:txBody>
            <a:bodyPr vert="horz" lIns="182880" tIns="0" rIns="0" bIns="0" rtlCol="0" anchor="ctr" anchorCtr="0">
              <a:noAutofit/>
            </a:bodyPr>
            <a:lstStyle>
              <a:lvl1pPr indent="0">
                <a:lnSpc>
                  <a:spcPct val="90000"/>
                </a:lnSpc>
                <a:spcBef>
                  <a:spcPct val="20000"/>
                </a:spcBef>
                <a:buFontTx/>
                <a:buNone/>
                <a:defRPr b="0" i="0">
                  <a:cs typeface="Amazon Ember Regular" charset="0"/>
                </a:defRPr>
              </a:lvl1pPr>
              <a:lvl2pPr marL="742950" indent="-285750">
                <a:lnSpc>
                  <a:spcPct val="90000"/>
                </a:lnSpc>
                <a:spcBef>
                  <a:spcPct val="20000"/>
                </a:spcBef>
                <a:buFont typeface="Arial"/>
                <a:buChar char="•"/>
                <a:defRPr sz="1600" b="0" i="0">
                  <a:cs typeface="Amazon Ember Regular" charset="0"/>
                </a:defRPr>
              </a:lvl2pPr>
              <a:lvl3pPr marL="1143000" indent="-228600">
                <a:lnSpc>
                  <a:spcPct val="90000"/>
                </a:lnSpc>
                <a:spcBef>
                  <a:spcPct val="20000"/>
                </a:spcBef>
                <a:buFont typeface="Arial"/>
                <a:buChar char="•"/>
                <a:defRPr sz="1400" b="0" i="0">
                  <a:cs typeface="Amazon Ember Regular" charset="0"/>
                </a:defRPr>
              </a:lvl3pPr>
              <a:lvl4pPr marL="1600200" indent="-228600">
                <a:lnSpc>
                  <a:spcPct val="90000"/>
                </a:lnSpc>
                <a:spcBef>
                  <a:spcPct val="20000"/>
                </a:spcBef>
                <a:buFont typeface="Arial"/>
                <a:buChar char="–"/>
                <a:defRPr sz="1200" b="0" i="0">
                  <a:cs typeface="Amazon Ember Regular" charset="0"/>
                </a:defRPr>
              </a:lvl4pPr>
              <a:lvl5pPr marL="2057400" indent="-228600">
                <a:lnSpc>
                  <a:spcPct val="90000"/>
                </a:lnSpc>
                <a:spcBef>
                  <a:spcPct val="20000"/>
                </a:spcBef>
                <a:buFont typeface="Arial"/>
                <a:buChar char="»"/>
                <a:defRPr sz="1200" b="0" i="0">
                  <a:cs typeface="Amazon Ember Regular" charset="0"/>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pPr>
                <a:spcBef>
                  <a:spcPts val="600"/>
                </a:spcBef>
              </a:pPr>
              <a:r>
                <a:rPr lang="en-US" sz="1400" b="1" dirty="0">
                  <a:solidFill>
                    <a:schemeClr val="accent1"/>
                  </a:solidFill>
                </a:rPr>
                <a:t>Neural networks</a:t>
              </a:r>
            </a:p>
            <a:p>
              <a:pPr>
                <a:spcBef>
                  <a:spcPts val="0"/>
                </a:spcBef>
              </a:pPr>
              <a:r>
                <a:rPr lang="en-US" sz="1100" dirty="0"/>
                <a:t>Number of layers | Hidden layer width | Learning rate |</a:t>
              </a:r>
            </a:p>
            <a:p>
              <a:pPr>
                <a:spcBef>
                  <a:spcPts val="0"/>
                </a:spcBef>
              </a:pPr>
              <a:r>
                <a:rPr lang="en-US" sz="1100" dirty="0"/>
                <a:t>Embedding dimensions | Dropout</a:t>
              </a:r>
            </a:p>
          </p:txBody>
        </p:sp>
      </p:grpSp>
      <p:sp>
        <p:nvSpPr>
          <p:cNvPr id="25" name="Rectangle 24">
            <a:extLst>
              <a:ext uri="{FF2B5EF4-FFF2-40B4-BE49-F238E27FC236}">
                <a16:creationId xmlns:a16="http://schemas.microsoft.com/office/drawing/2014/main" id="{22FECD77-D5C6-4584-89DF-25F4A881013B}"/>
              </a:ext>
            </a:extLst>
          </p:cNvPr>
          <p:cNvSpPr/>
          <p:nvPr/>
        </p:nvSpPr>
        <p:spPr>
          <a:xfrm rot="16200000">
            <a:off x="1678066" y="2088425"/>
            <a:ext cx="5143500" cy="966652"/>
          </a:xfrm>
          <a:prstGeom prst="rect">
            <a:avLst/>
          </a:prstGeom>
          <a:gradFill>
            <a:gsLst>
              <a:gs pos="55000">
                <a:schemeClr val="accent2"/>
              </a:gs>
              <a:gs pos="45000">
                <a:schemeClr val="accent2"/>
              </a:gs>
              <a:gs pos="15000">
                <a:schemeClr val="accent3"/>
              </a:gs>
              <a:gs pos="85000">
                <a:schemeClr val="accent1"/>
              </a:gs>
            </a:gsLst>
            <a:lin ang="0" scaled="0"/>
          </a:gra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sz="1800" dirty="0" err="1">
              <a:solidFill>
                <a:schemeClr val="tx1"/>
              </a:solidFill>
            </a:endParaRPr>
          </a:p>
        </p:txBody>
      </p:sp>
      <p:grpSp>
        <p:nvGrpSpPr>
          <p:cNvPr id="9" name="Group 8">
            <a:extLst>
              <a:ext uri="{FF2B5EF4-FFF2-40B4-BE49-F238E27FC236}">
                <a16:creationId xmlns:a16="http://schemas.microsoft.com/office/drawing/2014/main" id="{EAEDB8FA-41B9-4FB8-8E45-377140700E15}"/>
              </a:ext>
            </a:extLst>
          </p:cNvPr>
          <p:cNvGrpSpPr/>
          <p:nvPr/>
        </p:nvGrpSpPr>
        <p:grpSpPr>
          <a:xfrm>
            <a:off x="3941387" y="3061149"/>
            <a:ext cx="616857" cy="1414684"/>
            <a:chOff x="3941388" y="3061149"/>
            <a:chExt cx="616857" cy="1414684"/>
          </a:xfrm>
        </p:grpSpPr>
        <p:sp>
          <p:nvSpPr>
            <p:cNvPr id="7" name="Rectangle: Rounded Corners 6">
              <a:extLst>
                <a:ext uri="{FF2B5EF4-FFF2-40B4-BE49-F238E27FC236}">
                  <a16:creationId xmlns:a16="http://schemas.microsoft.com/office/drawing/2014/main" id="{790229C6-7C11-4839-9D25-97459A988003}"/>
                </a:ext>
              </a:extLst>
            </p:cNvPr>
            <p:cNvSpPr/>
            <p:nvPr/>
          </p:nvSpPr>
          <p:spPr>
            <a:xfrm>
              <a:off x="3941388" y="3061149"/>
              <a:ext cx="616857" cy="1414684"/>
            </a:xfrm>
            <a:prstGeom prst="roundRect">
              <a:avLst>
                <a:gd name="adj" fmla="val 50000"/>
              </a:avLst>
            </a:prstGeom>
            <a:solidFill>
              <a:schemeClr val="bg2"/>
            </a:solidFill>
            <a:ln>
              <a:no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sz="1800" dirty="0" err="1">
                <a:solidFill>
                  <a:schemeClr val="tx1"/>
                </a:solidFill>
              </a:endParaRPr>
            </a:p>
          </p:txBody>
        </p:sp>
        <p:sp>
          <p:nvSpPr>
            <p:cNvPr id="5" name="TextBox 4"/>
            <p:cNvSpPr txBox="1"/>
            <p:nvPr/>
          </p:nvSpPr>
          <p:spPr>
            <a:xfrm rot="16200000">
              <a:off x="3651890" y="3614603"/>
              <a:ext cx="1195853" cy="307777"/>
            </a:xfrm>
            <a:prstGeom prst="rect">
              <a:avLst/>
            </a:prstGeom>
            <a:noFill/>
          </p:spPr>
          <p:txBody>
            <a:bodyPr wrap="square" rtlCol="0">
              <a:spAutoFit/>
            </a:bodyPr>
            <a:lstStyle/>
            <a:p>
              <a:pPr algn="ctr"/>
              <a:r>
                <a:rPr lang="en-US" sz="1400" b="1" dirty="0">
                  <a:solidFill>
                    <a:schemeClr val="accent1"/>
                  </a:solidFill>
                </a:rPr>
                <a:t>EXAMPLES</a:t>
              </a:r>
            </a:p>
          </p:txBody>
        </p:sp>
      </p:grpSp>
      <p:grpSp>
        <p:nvGrpSpPr>
          <p:cNvPr id="18" name="Group 17">
            <a:extLst>
              <a:ext uri="{FF2B5EF4-FFF2-40B4-BE49-F238E27FC236}">
                <a16:creationId xmlns:a16="http://schemas.microsoft.com/office/drawing/2014/main" id="{E5FC7F9D-50A4-4A25-BE6E-3354E6421F9C}"/>
              </a:ext>
            </a:extLst>
          </p:cNvPr>
          <p:cNvGrpSpPr/>
          <p:nvPr/>
        </p:nvGrpSpPr>
        <p:grpSpPr>
          <a:xfrm>
            <a:off x="3941389" y="667666"/>
            <a:ext cx="616857" cy="616857"/>
            <a:chOff x="3941388" y="667665"/>
            <a:chExt cx="616857" cy="616857"/>
          </a:xfrm>
        </p:grpSpPr>
        <p:sp>
          <p:nvSpPr>
            <p:cNvPr id="27" name="Oval 26">
              <a:extLst>
                <a:ext uri="{FF2B5EF4-FFF2-40B4-BE49-F238E27FC236}">
                  <a16:creationId xmlns:a16="http://schemas.microsoft.com/office/drawing/2014/main" id="{20BE6647-D2D2-49C9-857F-E665A4DE8A5A}"/>
                </a:ext>
              </a:extLst>
            </p:cNvPr>
            <p:cNvSpPr/>
            <p:nvPr/>
          </p:nvSpPr>
          <p:spPr>
            <a:xfrm>
              <a:off x="3941388" y="667665"/>
              <a:ext cx="616857" cy="616857"/>
            </a:xfrm>
            <a:prstGeom prst="ellipse">
              <a:avLst/>
            </a:prstGeom>
            <a:solidFill>
              <a:schemeClr val="bg2"/>
            </a:solidFill>
            <a:ln>
              <a:no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sz="1800" dirty="0" err="1">
                <a:solidFill>
                  <a:schemeClr val="tx1"/>
                </a:solidFill>
              </a:endParaRPr>
            </a:p>
          </p:txBody>
        </p:sp>
        <p:grpSp>
          <p:nvGrpSpPr>
            <p:cNvPr id="16" name="Group 15">
              <a:extLst>
                <a:ext uri="{FF2B5EF4-FFF2-40B4-BE49-F238E27FC236}">
                  <a16:creationId xmlns:a16="http://schemas.microsoft.com/office/drawing/2014/main" id="{CD9C7717-B1FC-499B-81AA-EE6DB26E2FD6}"/>
                </a:ext>
              </a:extLst>
            </p:cNvPr>
            <p:cNvGrpSpPr/>
            <p:nvPr/>
          </p:nvGrpSpPr>
          <p:grpSpPr>
            <a:xfrm>
              <a:off x="4115964" y="802256"/>
              <a:ext cx="267704" cy="347674"/>
              <a:chOff x="4103528" y="818763"/>
              <a:chExt cx="242333" cy="314724"/>
            </a:xfrm>
          </p:grpSpPr>
          <p:sp>
            <p:nvSpPr>
              <p:cNvPr id="182" name="Freeform: Shape 181">
                <a:extLst>
                  <a:ext uri="{FF2B5EF4-FFF2-40B4-BE49-F238E27FC236}">
                    <a16:creationId xmlns:a16="http://schemas.microsoft.com/office/drawing/2014/main" id="{137EC4F1-890F-4857-8F61-E903D3FD38D1}"/>
                  </a:ext>
                </a:extLst>
              </p:cNvPr>
              <p:cNvSpPr/>
              <p:nvPr/>
            </p:nvSpPr>
            <p:spPr>
              <a:xfrm rot="10800000">
                <a:off x="4191527" y="869049"/>
                <a:ext cx="16091" cy="16091"/>
              </a:xfrm>
              <a:custGeom>
                <a:avLst/>
                <a:gdLst>
                  <a:gd name="connsiteX0" fmla="*/ 0 w 73152"/>
                  <a:gd name="connsiteY0" fmla="*/ 0 h 73152"/>
                  <a:gd name="connsiteX1" fmla="*/ 73152 w 73152"/>
                  <a:gd name="connsiteY1" fmla="*/ 0 h 73152"/>
                  <a:gd name="connsiteX2" fmla="*/ 73152 w 73152"/>
                  <a:gd name="connsiteY2" fmla="*/ 73152 h 73152"/>
                  <a:gd name="connsiteX3" fmla="*/ 0 w 73152"/>
                  <a:gd name="connsiteY3" fmla="*/ 73152 h 73152"/>
                </a:gdLst>
                <a:ahLst/>
                <a:cxnLst>
                  <a:cxn ang="0">
                    <a:pos x="connsiteX0" y="connsiteY0"/>
                  </a:cxn>
                  <a:cxn ang="0">
                    <a:pos x="connsiteX1" y="connsiteY1"/>
                  </a:cxn>
                  <a:cxn ang="0">
                    <a:pos x="connsiteX2" y="connsiteY2"/>
                  </a:cxn>
                  <a:cxn ang="0">
                    <a:pos x="connsiteX3" y="connsiteY3"/>
                  </a:cxn>
                </a:cxnLst>
                <a:rect l="l" t="t" r="r" b="b"/>
                <a:pathLst>
                  <a:path w="73152" h="73152">
                    <a:moveTo>
                      <a:pt x="0" y="0"/>
                    </a:moveTo>
                    <a:lnTo>
                      <a:pt x="73152" y="0"/>
                    </a:lnTo>
                    <a:lnTo>
                      <a:pt x="73152" y="73152"/>
                    </a:lnTo>
                    <a:lnTo>
                      <a:pt x="0" y="73152"/>
                    </a:lnTo>
                    <a:close/>
                  </a:path>
                </a:pathLst>
              </a:custGeom>
              <a:noFill/>
              <a:ln w="9525" cap="flat">
                <a:solidFill>
                  <a:schemeClr val="accent1"/>
                </a:solidFill>
                <a:prstDash val="solid"/>
                <a:round/>
              </a:ln>
            </p:spPr>
            <p:txBody>
              <a:bodyPr rtlCol="0" anchor="ctr"/>
              <a:lstStyle/>
              <a:p>
                <a:endParaRPr lang="en-US" sz="1800" dirty="0"/>
              </a:p>
            </p:txBody>
          </p:sp>
          <p:sp>
            <p:nvSpPr>
              <p:cNvPr id="183" name="Freeform: Shape 182">
                <a:extLst>
                  <a:ext uri="{FF2B5EF4-FFF2-40B4-BE49-F238E27FC236}">
                    <a16:creationId xmlns:a16="http://schemas.microsoft.com/office/drawing/2014/main" id="{9CC1D4E9-836F-4202-9FB7-D23FE050951F}"/>
                  </a:ext>
                </a:extLst>
              </p:cNvPr>
              <p:cNvSpPr/>
              <p:nvPr/>
            </p:nvSpPr>
            <p:spPr>
              <a:xfrm rot="10800000">
                <a:off x="4222956" y="834477"/>
                <a:ext cx="16091" cy="16091"/>
              </a:xfrm>
              <a:custGeom>
                <a:avLst/>
                <a:gdLst>
                  <a:gd name="connsiteX0" fmla="*/ 0 w 73152"/>
                  <a:gd name="connsiteY0" fmla="*/ 0 h 73152"/>
                  <a:gd name="connsiteX1" fmla="*/ 73152 w 73152"/>
                  <a:gd name="connsiteY1" fmla="*/ 0 h 73152"/>
                  <a:gd name="connsiteX2" fmla="*/ 73152 w 73152"/>
                  <a:gd name="connsiteY2" fmla="*/ 73152 h 73152"/>
                  <a:gd name="connsiteX3" fmla="*/ 0 w 73152"/>
                  <a:gd name="connsiteY3" fmla="*/ 73152 h 73152"/>
                </a:gdLst>
                <a:ahLst/>
                <a:cxnLst>
                  <a:cxn ang="0">
                    <a:pos x="connsiteX0" y="connsiteY0"/>
                  </a:cxn>
                  <a:cxn ang="0">
                    <a:pos x="connsiteX1" y="connsiteY1"/>
                  </a:cxn>
                  <a:cxn ang="0">
                    <a:pos x="connsiteX2" y="connsiteY2"/>
                  </a:cxn>
                  <a:cxn ang="0">
                    <a:pos x="connsiteX3" y="connsiteY3"/>
                  </a:cxn>
                </a:cxnLst>
                <a:rect l="l" t="t" r="r" b="b"/>
                <a:pathLst>
                  <a:path w="73152" h="73152">
                    <a:moveTo>
                      <a:pt x="0" y="0"/>
                    </a:moveTo>
                    <a:lnTo>
                      <a:pt x="73152" y="0"/>
                    </a:lnTo>
                    <a:lnTo>
                      <a:pt x="73152" y="73152"/>
                    </a:lnTo>
                    <a:lnTo>
                      <a:pt x="0" y="73152"/>
                    </a:lnTo>
                    <a:close/>
                  </a:path>
                </a:pathLst>
              </a:custGeom>
              <a:noFill/>
              <a:ln w="9525" cap="flat">
                <a:solidFill>
                  <a:schemeClr val="accent1"/>
                </a:solidFill>
                <a:prstDash val="solid"/>
                <a:round/>
              </a:ln>
            </p:spPr>
            <p:txBody>
              <a:bodyPr rtlCol="0" anchor="ctr"/>
              <a:lstStyle/>
              <a:p>
                <a:endParaRPr lang="en-US" sz="1800" dirty="0"/>
              </a:p>
            </p:txBody>
          </p:sp>
          <p:sp>
            <p:nvSpPr>
              <p:cNvPr id="184" name="Freeform: Shape 183">
                <a:extLst>
                  <a:ext uri="{FF2B5EF4-FFF2-40B4-BE49-F238E27FC236}">
                    <a16:creationId xmlns:a16="http://schemas.microsoft.com/office/drawing/2014/main" id="{7BD8D575-24E3-4A23-9E02-DC0F7A8879A3}"/>
                  </a:ext>
                </a:extLst>
              </p:cNvPr>
              <p:cNvSpPr/>
              <p:nvPr/>
            </p:nvSpPr>
            <p:spPr>
              <a:xfrm rot="10800000">
                <a:off x="4103528" y="818763"/>
                <a:ext cx="16091" cy="16091"/>
              </a:xfrm>
              <a:custGeom>
                <a:avLst/>
                <a:gdLst>
                  <a:gd name="connsiteX0" fmla="*/ 0 w 73152"/>
                  <a:gd name="connsiteY0" fmla="*/ 0 h 73152"/>
                  <a:gd name="connsiteX1" fmla="*/ 73152 w 73152"/>
                  <a:gd name="connsiteY1" fmla="*/ 0 h 73152"/>
                  <a:gd name="connsiteX2" fmla="*/ 73152 w 73152"/>
                  <a:gd name="connsiteY2" fmla="*/ 73152 h 73152"/>
                  <a:gd name="connsiteX3" fmla="*/ 0 w 73152"/>
                  <a:gd name="connsiteY3" fmla="*/ 73152 h 73152"/>
                </a:gdLst>
                <a:ahLst/>
                <a:cxnLst>
                  <a:cxn ang="0">
                    <a:pos x="connsiteX0" y="connsiteY0"/>
                  </a:cxn>
                  <a:cxn ang="0">
                    <a:pos x="connsiteX1" y="connsiteY1"/>
                  </a:cxn>
                  <a:cxn ang="0">
                    <a:pos x="connsiteX2" y="connsiteY2"/>
                  </a:cxn>
                  <a:cxn ang="0">
                    <a:pos x="connsiteX3" y="connsiteY3"/>
                  </a:cxn>
                </a:cxnLst>
                <a:rect l="l" t="t" r="r" b="b"/>
                <a:pathLst>
                  <a:path w="73152" h="73152">
                    <a:moveTo>
                      <a:pt x="0" y="0"/>
                    </a:moveTo>
                    <a:lnTo>
                      <a:pt x="73152" y="0"/>
                    </a:lnTo>
                    <a:lnTo>
                      <a:pt x="73152" y="73152"/>
                    </a:lnTo>
                    <a:lnTo>
                      <a:pt x="0" y="73152"/>
                    </a:lnTo>
                    <a:close/>
                  </a:path>
                </a:pathLst>
              </a:custGeom>
              <a:noFill/>
              <a:ln w="9525" cap="flat">
                <a:solidFill>
                  <a:schemeClr val="accent1"/>
                </a:solidFill>
                <a:prstDash val="solid"/>
                <a:round/>
              </a:ln>
            </p:spPr>
            <p:txBody>
              <a:bodyPr rtlCol="0" anchor="ctr"/>
              <a:lstStyle/>
              <a:p>
                <a:endParaRPr lang="en-US" sz="1800" dirty="0"/>
              </a:p>
            </p:txBody>
          </p:sp>
          <p:sp>
            <p:nvSpPr>
              <p:cNvPr id="185" name="Freeform: Shape 184">
                <a:extLst>
                  <a:ext uri="{FF2B5EF4-FFF2-40B4-BE49-F238E27FC236}">
                    <a16:creationId xmlns:a16="http://schemas.microsoft.com/office/drawing/2014/main" id="{A9FA3A7E-3876-4223-8333-7C17C859B1B7}"/>
                  </a:ext>
                </a:extLst>
              </p:cNvPr>
              <p:cNvSpPr/>
              <p:nvPr/>
            </p:nvSpPr>
            <p:spPr>
              <a:xfrm rot="10800000">
                <a:off x="4248245" y="887088"/>
                <a:ext cx="16091" cy="16091"/>
              </a:xfrm>
              <a:custGeom>
                <a:avLst/>
                <a:gdLst>
                  <a:gd name="connsiteX0" fmla="*/ 0 w 73151"/>
                  <a:gd name="connsiteY0" fmla="*/ 0 h 73152"/>
                  <a:gd name="connsiteX1" fmla="*/ 73152 w 73151"/>
                  <a:gd name="connsiteY1" fmla="*/ 0 h 73152"/>
                  <a:gd name="connsiteX2" fmla="*/ 73152 w 73151"/>
                  <a:gd name="connsiteY2" fmla="*/ 73152 h 73152"/>
                  <a:gd name="connsiteX3" fmla="*/ 0 w 73151"/>
                  <a:gd name="connsiteY3" fmla="*/ 73152 h 73152"/>
                </a:gdLst>
                <a:ahLst/>
                <a:cxnLst>
                  <a:cxn ang="0">
                    <a:pos x="connsiteX0" y="connsiteY0"/>
                  </a:cxn>
                  <a:cxn ang="0">
                    <a:pos x="connsiteX1" y="connsiteY1"/>
                  </a:cxn>
                  <a:cxn ang="0">
                    <a:pos x="connsiteX2" y="connsiteY2"/>
                  </a:cxn>
                  <a:cxn ang="0">
                    <a:pos x="connsiteX3" y="connsiteY3"/>
                  </a:cxn>
                </a:cxnLst>
                <a:rect l="l" t="t" r="r" b="b"/>
                <a:pathLst>
                  <a:path w="73151" h="73152">
                    <a:moveTo>
                      <a:pt x="0" y="0"/>
                    </a:moveTo>
                    <a:lnTo>
                      <a:pt x="73152" y="0"/>
                    </a:lnTo>
                    <a:lnTo>
                      <a:pt x="73152" y="73152"/>
                    </a:lnTo>
                    <a:lnTo>
                      <a:pt x="0" y="73152"/>
                    </a:lnTo>
                    <a:close/>
                  </a:path>
                </a:pathLst>
              </a:custGeom>
              <a:noFill/>
              <a:ln w="9525" cap="flat">
                <a:solidFill>
                  <a:schemeClr val="accent1"/>
                </a:solidFill>
                <a:prstDash val="solid"/>
                <a:round/>
              </a:ln>
            </p:spPr>
            <p:txBody>
              <a:bodyPr rtlCol="0" anchor="ctr"/>
              <a:lstStyle/>
              <a:p>
                <a:endParaRPr lang="en-US" sz="1800" dirty="0"/>
              </a:p>
            </p:txBody>
          </p:sp>
          <p:sp>
            <p:nvSpPr>
              <p:cNvPr id="186" name="Freeform: Shape 185">
                <a:extLst>
                  <a:ext uri="{FF2B5EF4-FFF2-40B4-BE49-F238E27FC236}">
                    <a16:creationId xmlns:a16="http://schemas.microsoft.com/office/drawing/2014/main" id="{F1FAA6A6-3DE6-45C3-AF26-298E8F3C1136}"/>
                  </a:ext>
                </a:extLst>
              </p:cNvPr>
              <p:cNvSpPr/>
              <p:nvPr/>
            </p:nvSpPr>
            <p:spPr>
              <a:xfrm rot="10800000">
                <a:off x="4170009" y="903976"/>
                <a:ext cx="16091" cy="16091"/>
              </a:xfrm>
              <a:custGeom>
                <a:avLst/>
                <a:gdLst>
                  <a:gd name="connsiteX0" fmla="*/ 0 w 73151"/>
                  <a:gd name="connsiteY0" fmla="*/ 0 h 73151"/>
                  <a:gd name="connsiteX1" fmla="*/ 73152 w 73151"/>
                  <a:gd name="connsiteY1" fmla="*/ 0 h 73151"/>
                  <a:gd name="connsiteX2" fmla="*/ 73152 w 73151"/>
                  <a:gd name="connsiteY2" fmla="*/ 73152 h 73151"/>
                  <a:gd name="connsiteX3" fmla="*/ 0 w 73151"/>
                  <a:gd name="connsiteY3" fmla="*/ 73152 h 73151"/>
                </a:gdLst>
                <a:ahLst/>
                <a:cxnLst>
                  <a:cxn ang="0">
                    <a:pos x="connsiteX0" y="connsiteY0"/>
                  </a:cxn>
                  <a:cxn ang="0">
                    <a:pos x="connsiteX1" y="connsiteY1"/>
                  </a:cxn>
                  <a:cxn ang="0">
                    <a:pos x="connsiteX2" y="connsiteY2"/>
                  </a:cxn>
                  <a:cxn ang="0">
                    <a:pos x="connsiteX3" y="connsiteY3"/>
                  </a:cxn>
                </a:cxnLst>
                <a:rect l="l" t="t" r="r" b="b"/>
                <a:pathLst>
                  <a:path w="73151" h="73151">
                    <a:moveTo>
                      <a:pt x="0" y="0"/>
                    </a:moveTo>
                    <a:lnTo>
                      <a:pt x="73152" y="0"/>
                    </a:lnTo>
                    <a:lnTo>
                      <a:pt x="73152" y="73152"/>
                    </a:lnTo>
                    <a:lnTo>
                      <a:pt x="0" y="73152"/>
                    </a:lnTo>
                    <a:close/>
                  </a:path>
                </a:pathLst>
              </a:custGeom>
              <a:noFill/>
              <a:ln w="9525" cap="flat">
                <a:solidFill>
                  <a:schemeClr val="accent1"/>
                </a:solidFill>
                <a:prstDash val="solid"/>
                <a:round/>
              </a:ln>
            </p:spPr>
            <p:txBody>
              <a:bodyPr rtlCol="0" anchor="ctr"/>
              <a:lstStyle/>
              <a:p>
                <a:endParaRPr lang="en-US" sz="1800" dirty="0"/>
              </a:p>
            </p:txBody>
          </p:sp>
          <p:sp>
            <p:nvSpPr>
              <p:cNvPr id="187" name="Freeform: Shape 186">
                <a:extLst>
                  <a:ext uri="{FF2B5EF4-FFF2-40B4-BE49-F238E27FC236}">
                    <a16:creationId xmlns:a16="http://schemas.microsoft.com/office/drawing/2014/main" id="{CD995B79-445E-42D2-8C38-BB7D97880E5E}"/>
                  </a:ext>
                </a:extLst>
              </p:cNvPr>
              <p:cNvSpPr/>
              <p:nvPr/>
            </p:nvSpPr>
            <p:spPr>
              <a:xfrm rot="10800000">
                <a:off x="4214072" y="900728"/>
                <a:ext cx="16091" cy="16091"/>
              </a:xfrm>
              <a:custGeom>
                <a:avLst/>
                <a:gdLst>
                  <a:gd name="connsiteX0" fmla="*/ 0 w 73152"/>
                  <a:gd name="connsiteY0" fmla="*/ 0 h 73151"/>
                  <a:gd name="connsiteX1" fmla="*/ 73152 w 73152"/>
                  <a:gd name="connsiteY1" fmla="*/ 0 h 73151"/>
                  <a:gd name="connsiteX2" fmla="*/ 73152 w 73152"/>
                  <a:gd name="connsiteY2" fmla="*/ 73152 h 73151"/>
                  <a:gd name="connsiteX3" fmla="*/ 0 w 73152"/>
                  <a:gd name="connsiteY3" fmla="*/ 73152 h 73151"/>
                </a:gdLst>
                <a:ahLst/>
                <a:cxnLst>
                  <a:cxn ang="0">
                    <a:pos x="connsiteX0" y="connsiteY0"/>
                  </a:cxn>
                  <a:cxn ang="0">
                    <a:pos x="connsiteX1" y="connsiteY1"/>
                  </a:cxn>
                  <a:cxn ang="0">
                    <a:pos x="connsiteX2" y="connsiteY2"/>
                  </a:cxn>
                  <a:cxn ang="0">
                    <a:pos x="connsiteX3" y="connsiteY3"/>
                  </a:cxn>
                </a:cxnLst>
                <a:rect l="l" t="t" r="r" b="b"/>
                <a:pathLst>
                  <a:path w="73152" h="73151">
                    <a:moveTo>
                      <a:pt x="0" y="0"/>
                    </a:moveTo>
                    <a:lnTo>
                      <a:pt x="73152" y="0"/>
                    </a:lnTo>
                    <a:lnTo>
                      <a:pt x="73152" y="73152"/>
                    </a:lnTo>
                    <a:lnTo>
                      <a:pt x="0" y="73152"/>
                    </a:lnTo>
                    <a:close/>
                  </a:path>
                </a:pathLst>
              </a:custGeom>
              <a:noFill/>
              <a:ln w="9525" cap="flat">
                <a:solidFill>
                  <a:schemeClr val="accent1"/>
                </a:solidFill>
                <a:prstDash val="solid"/>
                <a:round/>
              </a:ln>
            </p:spPr>
            <p:txBody>
              <a:bodyPr rtlCol="0" anchor="ctr"/>
              <a:lstStyle/>
              <a:p>
                <a:endParaRPr lang="en-US" sz="1800" dirty="0"/>
              </a:p>
            </p:txBody>
          </p:sp>
          <p:sp>
            <p:nvSpPr>
              <p:cNvPr id="188" name="Freeform: Shape 187">
                <a:extLst>
                  <a:ext uri="{FF2B5EF4-FFF2-40B4-BE49-F238E27FC236}">
                    <a16:creationId xmlns:a16="http://schemas.microsoft.com/office/drawing/2014/main" id="{F754655E-296A-4A6B-9A35-FBF324AF8DB9}"/>
                  </a:ext>
                </a:extLst>
              </p:cNvPr>
              <p:cNvSpPr/>
              <p:nvPr/>
            </p:nvSpPr>
            <p:spPr>
              <a:xfrm rot="10800000">
                <a:off x="4164751" y="956461"/>
                <a:ext cx="16091" cy="16091"/>
              </a:xfrm>
              <a:custGeom>
                <a:avLst/>
                <a:gdLst>
                  <a:gd name="connsiteX0" fmla="*/ 0 w 73152"/>
                  <a:gd name="connsiteY0" fmla="*/ 0 h 73152"/>
                  <a:gd name="connsiteX1" fmla="*/ 73152 w 73152"/>
                  <a:gd name="connsiteY1" fmla="*/ 0 h 73152"/>
                  <a:gd name="connsiteX2" fmla="*/ 73152 w 73152"/>
                  <a:gd name="connsiteY2" fmla="*/ 73152 h 73152"/>
                  <a:gd name="connsiteX3" fmla="*/ 0 w 73152"/>
                  <a:gd name="connsiteY3" fmla="*/ 73152 h 73152"/>
                </a:gdLst>
                <a:ahLst/>
                <a:cxnLst>
                  <a:cxn ang="0">
                    <a:pos x="connsiteX0" y="connsiteY0"/>
                  </a:cxn>
                  <a:cxn ang="0">
                    <a:pos x="connsiteX1" y="connsiteY1"/>
                  </a:cxn>
                  <a:cxn ang="0">
                    <a:pos x="connsiteX2" y="connsiteY2"/>
                  </a:cxn>
                  <a:cxn ang="0">
                    <a:pos x="connsiteX3" y="connsiteY3"/>
                  </a:cxn>
                </a:cxnLst>
                <a:rect l="l" t="t" r="r" b="b"/>
                <a:pathLst>
                  <a:path w="73152" h="73152">
                    <a:moveTo>
                      <a:pt x="0" y="0"/>
                    </a:moveTo>
                    <a:lnTo>
                      <a:pt x="73152" y="0"/>
                    </a:lnTo>
                    <a:lnTo>
                      <a:pt x="73152" y="73152"/>
                    </a:lnTo>
                    <a:lnTo>
                      <a:pt x="0" y="73152"/>
                    </a:lnTo>
                    <a:close/>
                  </a:path>
                </a:pathLst>
              </a:custGeom>
              <a:noFill/>
              <a:ln w="9525" cap="flat">
                <a:solidFill>
                  <a:schemeClr val="accent1"/>
                </a:solidFill>
                <a:prstDash val="solid"/>
                <a:round/>
              </a:ln>
            </p:spPr>
            <p:txBody>
              <a:bodyPr rtlCol="0" anchor="ctr"/>
              <a:lstStyle/>
              <a:p>
                <a:endParaRPr lang="en-US" sz="1800" dirty="0"/>
              </a:p>
            </p:txBody>
          </p:sp>
          <p:sp>
            <p:nvSpPr>
              <p:cNvPr id="189" name="Freeform: Shape 188">
                <a:extLst>
                  <a:ext uri="{FF2B5EF4-FFF2-40B4-BE49-F238E27FC236}">
                    <a16:creationId xmlns:a16="http://schemas.microsoft.com/office/drawing/2014/main" id="{46A7ADE7-33E3-40E5-A8CC-F0D476CFC4C0}"/>
                  </a:ext>
                </a:extLst>
              </p:cNvPr>
              <p:cNvSpPr/>
              <p:nvPr/>
            </p:nvSpPr>
            <p:spPr>
              <a:xfrm rot="10800000">
                <a:off x="4130179" y="925033"/>
                <a:ext cx="16091" cy="16091"/>
              </a:xfrm>
              <a:custGeom>
                <a:avLst/>
                <a:gdLst>
                  <a:gd name="connsiteX0" fmla="*/ 0 w 73152"/>
                  <a:gd name="connsiteY0" fmla="*/ 0 h 73152"/>
                  <a:gd name="connsiteX1" fmla="*/ 73152 w 73152"/>
                  <a:gd name="connsiteY1" fmla="*/ 0 h 73152"/>
                  <a:gd name="connsiteX2" fmla="*/ 73152 w 73152"/>
                  <a:gd name="connsiteY2" fmla="*/ 73152 h 73152"/>
                  <a:gd name="connsiteX3" fmla="*/ 0 w 73152"/>
                  <a:gd name="connsiteY3" fmla="*/ 73152 h 73152"/>
                </a:gdLst>
                <a:ahLst/>
                <a:cxnLst>
                  <a:cxn ang="0">
                    <a:pos x="connsiteX0" y="connsiteY0"/>
                  </a:cxn>
                  <a:cxn ang="0">
                    <a:pos x="connsiteX1" y="connsiteY1"/>
                  </a:cxn>
                  <a:cxn ang="0">
                    <a:pos x="connsiteX2" y="connsiteY2"/>
                  </a:cxn>
                  <a:cxn ang="0">
                    <a:pos x="connsiteX3" y="connsiteY3"/>
                  </a:cxn>
                </a:cxnLst>
                <a:rect l="l" t="t" r="r" b="b"/>
                <a:pathLst>
                  <a:path w="73152" h="73152">
                    <a:moveTo>
                      <a:pt x="0" y="0"/>
                    </a:moveTo>
                    <a:lnTo>
                      <a:pt x="73152" y="0"/>
                    </a:lnTo>
                    <a:lnTo>
                      <a:pt x="73152" y="73152"/>
                    </a:lnTo>
                    <a:lnTo>
                      <a:pt x="0" y="73152"/>
                    </a:lnTo>
                    <a:close/>
                  </a:path>
                </a:pathLst>
              </a:custGeom>
              <a:noFill/>
              <a:ln w="9525" cap="flat">
                <a:solidFill>
                  <a:schemeClr val="accent1"/>
                </a:solidFill>
                <a:prstDash val="solid"/>
                <a:round/>
              </a:ln>
            </p:spPr>
            <p:txBody>
              <a:bodyPr rtlCol="0" anchor="ctr"/>
              <a:lstStyle/>
              <a:p>
                <a:endParaRPr lang="en-US" sz="1800" dirty="0"/>
              </a:p>
            </p:txBody>
          </p:sp>
          <p:sp>
            <p:nvSpPr>
              <p:cNvPr id="190" name="Freeform: Shape 189">
                <a:extLst>
                  <a:ext uri="{FF2B5EF4-FFF2-40B4-BE49-F238E27FC236}">
                    <a16:creationId xmlns:a16="http://schemas.microsoft.com/office/drawing/2014/main" id="{DF11611E-A396-4C48-9D89-4FC0B697EA16}"/>
                  </a:ext>
                </a:extLst>
              </p:cNvPr>
              <p:cNvSpPr/>
              <p:nvPr/>
            </p:nvSpPr>
            <p:spPr>
              <a:xfrm rot="10800000">
                <a:off x="4148659" y="865948"/>
                <a:ext cx="16091" cy="16091"/>
              </a:xfrm>
              <a:custGeom>
                <a:avLst/>
                <a:gdLst>
                  <a:gd name="connsiteX0" fmla="*/ 0 w 73152"/>
                  <a:gd name="connsiteY0" fmla="*/ 0 h 73152"/>
                  <a:gd name="connsiteX1" fmla="*/ 73152 w 73152"/>
                  <a:gd name="connsiteY1" fmla="*/ 0 h 73152"/>
                  <a:gd name="connsiteX2" fmla="*/ 73152 w 73152"/>
                  <a:gd name="connsiteY2" fmla="*/ 73152 h 73152"/>
                  <a:gd name="connsiteX3" fmla="*/ 0 w 73152"/>
                  <a:gd name="connsiteY3" fmla="*/ 73152 h 73152"/>
                </a:gdLst>
                <a:ahLst/>
                <a:cxnLst>
                  <a:cxn ang="0">
                    <a:pos x="connsiteX0" y="connsiteY0"/>
                  </a:cxn>
                  <a:cxn ang="0">
                    <a:pos x="connsiteX1" y="connsiteY1"/>
                  </a:cxn>
                  <a:cxn ang="0">
                    <a:pos x="connsiteX2" y="connsiteY2"/>
                  </a:cxn>
                  <a:cxn ang="0">
                    <a:pos x="connsiteX3" y="connsiteY3"/>
                  </a:cxn>
                </a:cxnLst>
                <a:rect l="l" t="t" r="r" b="b"/>
                <a:pathLst>
                  <a:path w="73152" h="73152">
                    <a:moveTo>
                      <a:pt x="0" y="0"/>
                    </a:moveTo>
                    <a:lnTo>
                      <a:pt x="73152" y="0"/>
                    </a:lnTo>
                    <a:lnTo>
                      <a:pt x="73152" y="73152"/>
                    </a:lnTo>
                    <a:lnTo>
                      <a:pt x="0" y="73152"/>
                    </a:lnTo>
                    <a:close/>
                  </a:path>
                </a:pathLst>
              </a:custGeom>
              <a:noFill/>
              <a:ln w="9525" cap="flat">
                <a:solidFill>
                  <a:schemeClr val="accent1"/>
                </a:solidFill>
                <a:prstDash val="solid"/>
                <a:round/>
              </a:ln>
            </p:spPr>
            <p:txBody>
              <a:bodyPr rtlCol="0" anchor="ctr"/>
              <a:lstStyle/>
              <a:p>
                <a:endParaRPr lang="en-US" sz="1800" dirty="0"/>
              </a:p>
            </p:txBody>
          </p:sp>
          <p:sp>
            <p:nvSpPr>
              <p:cNvPr id="191" name="Freeform: Shape 190">
                <a:extLst>
                  <a:ext uri="{FF2B5EF4-FFF2-40B4-BE49-F238E27FC236}">
                    <a16:creationId xmlns:a16="http://schemas.microsoft.com/office/drawing/2014/main" id="{B6FD021D-A969-4037-9466-ADD844790F19}"/>
                  </a:ext>
                </a:extLst>
              </p:cNvPr>
              <p:cNvSpPr/>
              <p:nvPr/>
            </p:nvSpPr>
            <p:spPr>
              <a:xfrm>
                <a:off x="4195340" y="917427"/>
                <a:ext cx="150521" cy="216060"/>
              </a:xfrm>
              <a:custGeom>
                <a:avLst/>
                <a:gdLst>
                  <a:gd name="connsiteX0" fmla="*/ 2 w 684277"/>
                  <a:gd name="connsiteY0" fmla="*/ 955168 h 982221"/>
                  <a:gd name="connsiteX1" fmla="*/ 2 w 684277"/>
                  <a:gd name="connsiteY1" fmla="*/ 26672 h 982221"/>
                  <a:gd name="connsiteX2" fmla="*/ 26860 w 684277"/>
                  <a:gd name="connsiteY2" fmla="*/ 0 h 982221"/>
                  <a:gd name="connsiteX3" fmla="*/ 27053 w 684277"/>
                  <a:gd name="connsiteY3" fmla="*/ 2 h 982221"/>
                  <a:gd name="connsiteX4" fmla="*/ 455678 w 684277"/>
                  <a:gd name="connsiteY4" fmla="*/ 1 h 982221"/>
                  <a:gd name="connsiteX5" fmla="*/ 684278 w 684277"/>
                  <a:gd name="connsiteY5" fmla="*/ 228601 h 982221"/>
                  <a:gd name="connsiteX6" fmla="*/ 684278 w 684277"/>
                  <a:gd name="connsiteY6" fmla="*/ 955454 h 982221"/>
                  <a:gd name="connsiteX7" fmla="*/ 657512 w 684277"/>
                  <a:gd name="connsiteY7" fmla="*/ 982219 h 982221"/>
                  <a:gd name="connsiteX8" fmla="*/ 27052 w 684277"/>
                  <a:gd name="connsiteY8" fmla="*/ 982219 h 982221"/>
                  <a:gd name="connsiteX9" fmla="*/ 2 w 684277"/>
                  <a:gd name="connsiteY9" fmla="*/ 955743 h 982221"/>
                  <a:gd name="connsiteX10" fmla="*/ 2 w 684277"/>
                  <a:gd name="connsiteY10" fmla="*/ 955168 h 98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84277" h="982221">
                    <a:moveTo>
                      <a:pt x="2" y="955168"/>
                    </a:moveTo>
                    <a:lnTo>
                      <a:pt x="2" y="26672"/>
                    </a:lnTo>
                    <a:cubicBezTo>
                      <a:pt x="53" y="11890"/>
                      <a:pt x="12078" y="-52"/>
                      <a:pt x="26860" y="0"/>
                    </a:cubicBezTo>
                    <a:cubicBezTo>
                      <a:pt x="26924" y="0"/>
                      <a:pt x="26988" y="1"/>
                      <a:pt x="27053" y="2"/>
                    </a:cubicBezTo>
                    <a:lnTo>
                      <a:pt x="455678" y="1"/>
                    </a:lnTo>
                    <a:lnTo>
                      <a:pt x="684278" y="228601"/>
                    </a:lnTo>
                    <a:lnTo>
                      <a:pt x="684278" y="955454"/>
                    </a:lnTo>
                    <a:cubicBezTo>
                      <a:pt x="684278" y="970236"/>
                      <a:pt x="672294" y="982219"/>
                      <a:pt x="657512" y="982219"/>
                    </a:cubicBezTo>
                    <a:lnTo>
                      <a:pt x="27052" y="982219"/>
                    </a:lnTo>
                    <a:cubicBezTo>
                      <a:pt x="12271" y="982378"/>
                      <a:pt x="160" y="970524"/>
                      <a:pt x="2" y="955743"/>
                    </a:cubicBezTo>
                    <a:cubicBezTo>
                      <a:pt x="-1" y="955551"/>
                      <a:pt x="-1" y="955360"/>
                      <a:pt x="2" y="955168"/>
                    </a:cubicBezTo>
                    <a:close/>
                  </a:path>
                </a:pathLst>
              </a:custGeom>
              <a:noFill/>
              <a:ln w="9525" cap="flat">
                <a:solidFill>
                  <a:srgbClr val="FFFFFF"/>
                </a:solidFill>
                <a:prstDash val="solid"/>
                <a:round/>
              </a:ln>
            </p:spPr>
            <p:txBody>
              <a:bodyPr rtlCol="0" anchor="ctr"/>
              <a:lstStyle/>
              <a:p>
                <a:endParaRPr lang="en-US" sz="1800" dirty="0"/>
              </a:p>
            </p:txBody>
          </p:sp>
          <p:sp>
            <p:nvSpPr>
              <p:cNvPr id="192" name="Freeform: Shape 191">
                <a:extLst>
                  <a:ext uri="{FF2B5EF4-FFF2-40B4-BE49-F238E27FC236}">
                    <a16:creationId xmlns:a16="http://schemas.microsoft.com/office/drawing/2014/main" id="{AF43CEC2-2E1A-484B-9264-8E35B0704A40}"/>
                  </a:ext>
                </a:extLst>
              </p:cNvPr>
              <p:cNvSpPr/>
              <p:nvPr/>
            </p:nvSpPr>
            <p:spPr>
              <a:xfrm>
                <a:off x="4295618" y="917406"/>
                <a:ext cx="50243" cy="50243"/>
              </a:xfrm>
              <a:custGeom>
                <a:avLst/>
                <a:gdLst>
                  <a:gd name="connsiteX0" fmla="*/ 0 w 228409"/>
                  <a:gd name="connsiteY0" fmla="*/ 228410 h 228409"/>
                  <a:gd name="connsiteX1" fmla="*/ 228409 w 228409"/>
                  <a:gd name="connsiteY1" fmla="*/ 228410 h 228409"/>
                  <a:gd name="connsiteX2" fmla="*/ 0 w 228409"/>
                  <a:gd name="connsiteY2" fmla="*/ 0 h 228409"/>
                  <a:gd name="connsiteX3" fmla="*/ 0 w 228409"/>
                  <a:gd name="connsiteY3" fmla="*/ 228410 h 228409"/>
                </a:gdLst>
                <a:ahLst/>
                <a:cxnLst>
                  <a:cxn ang="0">
                    <a:pos x="connsiteX0" y="connsiteY0"/>
                  </a:cxn>
                  <a:cxn ang="0">
                    <a:pos x="connsiteX1" y="connsiteY1"/>
                  </a:cxn>
                  <a:cxn ang="0">
                    <a:pos x="connsiteX2" y="connsiteY2"/>
                  </a:cxn>
                  <a:cxn ang="0">
                    <a:pos x="connsiteX3" y="connsiteY3"/>
                  </a:cxn>
                </a:cxnLst>
                <a:rect l="l" t="t" r="r" b="b"/>
                <a:pathLst>
                  <a:path w="228409" h="228409">
                    <a:moveTo>
                      <a:pt x="0" y="228410"/>
                    </a:moveTo>
                    <a:lnTo>
                      <a:pt x="228409" y="228410"/>
                    </a:lnTo>
                    <a:lnTo>
                      <a:pt x="0" y="0"/>
                    </a:lnTo>
                    <a:lnTo>
                      <a:pt x="0" y="228410"/>
                    </a:lnTo>
                    <a:close/>
                  </a:path>
                </a:pathLst>
              </a:custGeom>
              <a:noFill/>
              <a:ln w="9525" cap="flat">
                <a:solidFill>
                  <a:srgbClr val="FFFFFF"/>
                </a:solidFill>
                <a:prstDash val="solid"/>
                <a:round/>
              </a:ln>
            </p:spPr>
            <p:txBody>
              <a:bodyPr rtlCol="0" anchor="ctr"/>
              <a:lstStyle/>
              <a:p>
                <a:endParaRPr lang="en-US" sz="1800" dirty="0"/>
              </a:p>
            </p:txBody>
          </p:sp>
          <p:sp>
            <p:nvSpPr>
              <p:cNvPr id="193" name="Freeform: Shape 192">
                <a:extLst>
                  <a:ext uri="{FF2B5EF4-FFF2-40B4-BE49-F238E27FC236}">
                    <a16:creationId xmlns:a16="http://schemas.microsoft.com/office/drawing/2014/main" id="{32136E87-071B-41C8-AF4B-6091C7E6A9D4}"/>
                  </a:ext>
                </a:extLst>
              </p:cNvPr>
              <p:cNvSpPr/>
              <p:nvPr/>
            </p:nvSpPr>
            <p:spPr>
              <a:xfrm>
                <a:off x="4261194" y="1037630"/>
                <a:ext cx="62626" cy="2095"/>
              </a:xfrm>
              <a:custGeom>
                <a:avLst/>
                <a:gdLst>
                  <a:gd name="connsiteX0" fmla="*/ 0 w 284702"/>
                  <a:gd name="connsiteY0" fmla="*/ 0 h 9525"/>
                  <a:gd name="connsiteX1" fmla="*/ 284702 w 284702"/>
                  <a:gd name="connsiteY1" fmla="*/ 0 h 9525"/>
                </a:gdLst>
                <a:ahLst/>
                <a:cxnLst>
                  <a:cxn ang="0">
                    <a:pos x="connsiteX0" y="connsiteY0"/>
                  </a:cxn>
                  <a:cxn ang="0">
                    <a:pos x="connsiteX1" y="connsiteY1"/>
                  </a:cxn>
                </a:cxnLst>
                <a:rect l="l" t="t" r="r" b="b"/>
                <a:pathLst>
                  <a:path w="284702" h="9525">
                    <a:moveTo>
                      <a:pt x="0" y="0"/>
                    </a:moveTo>
                    <a:lnTo>
                      <a:pt x="284702" y="0"/>
                    </a:lnTo>
                  </a:path>
                </a:pathLst>
              </a:custGeom>
              <a:ln w="9525" cap="flat">
                <a:solidFill>
                  <a:srgbClr val="FFFFFF"/>
                </a:solidFill>
                <a:prstDash val="solid"/>
                <a:round/>
              </a:ln>
            </p:spPr>
            <p:txBody>
              <a:bodyPr rtlCol="0" anchor="ctr"/>
              <a:lstStyle/>
              <a:p>
                <a:endParaRPr lang="en-US" sz="1800" dirty="0"/>
              </a:p>
            </p:txBody>
          </p:sp>
          <p:sp>
            <p:nvSpPr>
              <p:cNvPr id="194" name="Freeform: Shape 193">
                <a:extLst>
                  <a:ext uri="{FF2B5EF4-FFF2-40B4-BE49-F238E27FC236}">
                    <a16:creationId xmlns:a16="http://schemas.microsoft.com/office/drawing/2014/main" id="{FA9E71E3-B6EC-4FF3-A1C5-B3BEE21FB364}"/>
                  </a:ext>
                </a:extLst>
              </p:cNvPr>
              <p:cNvSpPr/>
              <p:nvPr/>
            </p:nvSpPr>
            <p:spPr>
              <a:xfrm>
                <a:off x="4261194" y="1096506"/>
                <a:ext cx="62626" cy="2095"/>
              </a:xfrm>
              <a:custGeom>
                <a:avLst/>
                <a:gdLst>
                  <a:gd name="connsiteX0" fmla="*/ 0 w 284702"/>
                  <a:gd name="connsiteY0" fmla="*/ 0 h 9525"/>
                  <a:gd name="connsiteX1" fmla="*/ 284702 w 284702"/>
                  <a:gd name="connsiteY1" fmla="*/ 0 h 9525"/>
                </a:gdLst>
                <a:ahLst/>
                <a:cxnLst>
                  <a:cxn ang="0">
                    <a:pos x="connsiteX0" y="connsiteY0"/>
                  </a:cxn>
                  <a:cxn ang="0">
                    <a:pos x="connsiteX1" y="connsiteY1"/>
                  </a:cxn>
                </a:cxnLst>
                <a:rect l="l" t="t" r="r" b="b"/>
                <a:pathLst>
                  <a:path w="284702" h="9525">
                    <a:moveTo>
                      <a:pt x="0" y="0"/>
                    </a:moveTo>
                    <a:lnTo>
                      <a:pt x="284702" y="0"/>
                    </a:lnTo>
                  </a:path>
                </a:pathLst>
              </a:custGeom>
              <a:ln w="9525" cap="flat">
                <a:solidFill>
                  <a:srgbClr val="FFFFFF"/>
                </a:solidFill>
                <a:prstDash val="solid"/>
                <a:round/>
              </a:ln>
            </p:spPr>
            <p:txBody>
              <a:bodyPr rtlCol="0" anchor="ctr"/>
              <a:lstStyle/>
              <a:p>
                <a:endParaRPr lang="en-US" sz="1800" dirty="0"/>
              </a:p>
            </p:txBody>
          </p:sp>
          <p:sp>
            <p:nvSpPr>
              <p:cNvPr id="195" name="Freeform: Shape 194">
                <a:extLst>
                  <a:ext uri="{FF2B5EF4-FFF2-40B4-BE49-F238E27FC236}">
                    <a16:creationId xmlns:a16="http://schemas.microsoft.com/office/drawing/2014/main" id="{D3183F58-E7E4-4089-9B80-E77159322946}"/>
                  </a:ext>
                </a:extLst>
              </p:cNvPr>
              <p:cNvSpPr/>
              <p:nvPr/>
            </p:nvSpPr>
            <p:spPr>
              <a:xfrm>
                <a:off x="4261194" y="1009345"/>
                <a:ext cx="62626" cy="2095"/>
              </a:xfrm>
              <a:custGeom>
                <a:avLst/>
                <a:gdLst>
                  <a:gd name="connsiteX0" fmla="*/ 0 w 284702"/>
                  <a:gd name="connsiteY0" fmla="*/ 0 h 9525"/>
                  <a:gd name="connsiteX1" fmla="*/ 284702 w 284702"/>
                  <a:gd name="connsiteY1" fmla="*/ 0 h 9525"/>
                </a:gdLst>
                <a:ahLst/>
                <a:cxnLst>
                  <a:cxn ang="0">
                    <a:pos x="connsiteX0" y="connsiteY0"/>
                  </a:cxn>
                  <a:cxn ang="0">
                    <a:pos x="connsiteX1" y="connsiteY1"/>
                  </a:cxn>
                </a:cxnLst>
                <a:rect l="l" t="t" r="r" b="b"/>
                <a:pathLst>
                  <a:path w="284702" h="9525">
                    <a:moveTo>
                      <a:pt x="0" y="0"/>
                    </a:moveTo>
                    <a:lnTo>
                      <a:pt x="284702" y="0"/>
                    </a:lnTo>
                  </a:path>
                </a:pathLst>
              </a:custGeom>
              <a:ln w="9525" cap="flat">
                <a:solidFill>
                  <a:srgbClr val="FFFFFF"/>
                </a:solidFill>
                <a:prstDash val="solid"/>
                <a:round/>
              </a:ln>
            </p:spPr>
            <p:txBody>
              <a:bodyPr rtlCol="0" anchor="ctr"/>
              <a:lstStyle/>
              <a:p>
                <a:endParaRPr lang="en-US" sz="1800" dirty="0"/>
              </a:p>
            </p:txBody>
          </p:sp>
          <p:sp>
            <p:nvSpPr>
              <p:cNvPr id="196" name="Freeform: Shape 195">
                <a:extLst>
                  <a:ext uri="{FF2B5EF4-FFF2-40B4-BE49-F238E27FC236}">
                    <a16:creationId xmlns:a16="http://schemas.microsoft.com/office/drawing/2014/main" id="{54415D1E-D564-4CCE-91A2-39975BB33CE3}"/>
                  </a:ext>
                </a:extLst>
              </p:cNvPr>
              <p:cNvSpPr/>
              <p:nvPr/>
            </p:nvSpPr>
            <p:spPr>
              <a:xfrm>
                <a:off x="4261194" y="1068220"/>
                <a:ext cx="62626" cy="2095"/>
              </a:xfrm>
              <a:custGeom>
                <a:avLst/>
                <a:gdLst>
                  <a:gd name="connsiteX0" fmla="*/ 0 w 284702"/>
                  <a:gd name="connsiteY0" fmla="*/ 0 h 9525"/>
                  <a:gd name="connsiteX1" fmla="*/ 284702 w 284702"/>
                  <a:gd name="connsiteY1" fmla="*/ 0 h 9525"/>
                </a:gdLst>
                <a:ahLst/>
                <a:cxnLst>
                  <a:cxn ang="0">
                    <a:pos x="connsiteX0" y="connsiteY0"/>
                  </a:cxn>
                  <a:cxn ang="0">
                    <a:pos x="connsiteX1" y="connsiteY1"/>
                  </a:cxn>
                </a:cxnLst>
                <a:rect l="l" t="t" r="r" b="b"/>
                <a:pathLst>
                  <a:path w="284702" h="9525">
                    <a:moveTo>
                      <a:pt x="0" y="0"/>
                    </a:moveTo>
                    <a:lnTo>
                      <a:pt x="284702" y="0"/>
                    </a:lnTo>
                  </a:path>
                </a:pathLst>
              </a:custGeom>
              <a:ln w="9525" cap="flat">
                <a:solidFill>
                  <a:srgbClr val="FFFFFF"/>
                </a:solidFill>
                <a:prstDash val="solid"/>
                <a:round/>
              </a:ln>
            </p:spPr>
            <p:txBody>
              <a:bodyPr rtlCol="0" anchor="ctr"/>
              <a:lstStyle/>
              <a:p>
                <a:endParaRPr lang="en-US" sz="1800" dirty="0"/>
              </a:p>
            </p:txBody>
          </p:sp>
          <p:sp>
            <p:nvSpPr>
              <p:cNvPr id="197" name="Freeform: Shape 196">
                <a:extLst>
                  <a:ext uri="{FF2B5EF4-FFF2-40B4-BE49-F238E27FC236}">
                    <a16:creationId xmlns:a16="http://schemas.microsoft.com/office/drawing/2014/main" id="{69F92344-185E-42CC-84AC-ABA585FDE46F}"/>
                  </a:ext>
                </a:extLst>
              </p:cNvPr>
              <p:cNvSpPr/>
              <p:nvPr/>
            </p:nvSpPr>
            <p:spPr>
              <a:xfrm>
                <a:off x="4261194" y="978734"/>
                <a:ext cx="20491" cy="2095"/>
              </a:xfrm>
              <a:custGeom>
                <a:avLst/>
                <a:gdLst>
                  <a:gd name="connsiteX0" fmla="*/ 0 w 93154"/>
                  <a:gd name="connsiteY0" fmla="*/ 0 h 9525"/>
                  <a:gd name="connsiteX1" fmla="*/ 93154 w 93154"/>
                  <a:gd name="connsiteY1" fmla="*/ 0 h 9525"/>
                </a:gdLst>
                <a:ahLst/>
                <a:cxnLst>
                  <a:cxn ang="0">
                    <a:pos x="connsiteX0" y="connsiteY0"/>
                  </a:cxn>
                  <a:cxn ang="0">
                    <a:pos x="connsiteX1" y="connsiteY1"/>
                  </a:cxn>
                </a:cxnLst>
                <a:rect l="l" t="t" r="r" b="b"/>
                <a:pathLst>
                  <a:path w="93154" h="9525">
                    <a:moveTo>
                      <a:pt x="0" y="0"/>
                    </a:moveTo>
                    <a:lnTo>
                      <a:pt x="93154" y="0"/>
                    </a:lnTo>
                  </a:path>
                </a:pathLst>
              </a:custGeom>
              <a:ln w="9525" cap="flat">
                <a:solidFill>
                  <a:srgbClr val="FFFFFF"/>
                </a:solidFill>
                <a:prstDash val="solid"/>
                <a:round/>
              </a:ln>
            </p:spPr>
            <p:txBody>
              <a:bodyPr rtlCol="0" anchor="ctr"/>
              <a:lstStyle/>
              <a:p>
                <a:endParaRPr lang="en-US" sz="1800" dirty="0"/>
              </a:p>
            </p:txBody>
          </p:sp>
          <p:sp>
            <p:nvSpPr>
              <p:cNvPr id="198" name="Freeform: Shape 197">
                <a:extLst>
                  <a:ext uri="{FF2B5EF4-FFF2-40B4-BE49-F238E27FC236}">
                    <a16:creationId xmlns:a16="http://schemas.microsoft.com/office/drawing/2014/main" id="{98648439-BBE9-4676-BF64-F0CD9F2F9208}"/>
                  </a:ext>
                </a:extLst>
              </p:cNvPr>
              <p:cNvSpPr/>
              <p:nvPr/>
            </p:nvSpPr>
            <p:spPr>
              <a:xfrm>
                <a:off x="4216817" y="967650"/>
                <a:ext cx="32748" cy="23278"/>
              </a:xfrm>
              <a:custGeom>
                <a:avLst/>
                <a:gdLst>
                  <a:gd name="connsiteX0" fmla="*/ 0 w 148875"/>
                  <a:gd name="connsiteY0" fmla="*/ 62865 h 105822"/>
                  <a:gd name="connsiteX1" fmla="*/ 42958 w 148875"/>
                  <a:gd name="connsiteY1" fmla="*/ 105823 h 105822"/>
                  <a:gd name="connsiteX2" fmla="*/ 148876 w 148875"/>
                  <a:gd name="connsiteY2" fmla="*/ 0 h 105822"/>
                </a:gdLst>
                <a:ahLst/>
                <a:cxnLst>
                  <a:cxn ang="0">
                    <a:pos x="connsiteX0" y="connsiteY0"/>
                  </a:cxn>
                  <a:cxn ang="0">
                    <a:pos x="connsiteX1" y="connsiteY1"/>
                  </a:cxn>
                  <a:cxn ang="0">
                    <a:pos x="connsiteX2" y="connsiteY2"/>
                  </a:cxn>
                </a:cxnLst>
                <a:rect l="l" t="t" r="r" b="b"/>
                <a:pathLst>
                  <a:path w="148875" h="105822">
                    <a:moveTo>
                      <a:pt x="0" y="62865"/>
                    </a:moveTo>
                    <a:lnTo>
                      <a:pt x="42958" y="105823"/>
                    </a:lnTo>
                    <a:lnTo>
                      <a:pt x="148876" y="0"/>
                    </a:lnTo>
                  </a:path>
                </a:pathLst>
              </a:custGeom>
              <a:noFill/>
              <a:ln w="9525" cap="flat">
                <a:solidFill>
                  <a:srgbClr val="FFFFFF"/>
                </a:solidFill>
                <a:prstDash val="solid"/>
                <a:round/>
              </a:ln>
            </p:spPr>
            <p:txBody>
              <a:bodyPr rtlCol="0" anchor="ctr"/>
              <a:lstStyle/>
              <a:p>
                <a:endParaRPr lang="en-US" sz="1800" dirty="0"/>
              </a:p>
            </p:txBody>
          </p:sp>
          <p:sp>
            <p:nvSpPr>
              <p:cNvPr id="199" name="Freeform: Shape 198">
                <a:extLst>
                  <a:ext uri="{FF2B5EF4-FFF2-40B4-BE49-F238E27FC236}">
                    <a16:creationId xmlns:a16="http://schemas.microsoft.com/office/drawing/2014/main" id="{24B9948A-AB08-44FA-AE2F-312DB2E0993A}"/>
                  </a:ext>
                </a:extLst>
              </p:cNvPr>
              <p:cNvSpPr/>
              <p:nvPr/>
            </p:nvSpPr>
            <p:spPr>
              <a:xfrm>
                <a:off x="4216817" y="1083935"/>
                <a:ext cx="32748" cy="23278"/>
              </a:xfrm>
              <a:custGeom>
                <a:avLst/>
                <a:gdLst>
                  <a:gd name="connsiteX0" fmla="*/ 0 w 148875"/>
                  <a:gd name="connsiteY0" fmla="*/ 62865 h 105822"/>
                  <a:gd name="connsiteX1" fmla="*/ 42958 w 148875"/>
                  <a:gd name="connsiteY1" fmla="*/ 105823 h 105822"/>
                  <a:gd name="connsiteX2" fmla="*/ 148876 w 148875"/>
                  <a:gd name="connsiteY2" fmla="*/ 0 h 105822"/>
                </a:gdLst>
                <a:ahLst/>
                <a:cxnLst>
                  <a:cxn ang="0">
                    <a:pos x="connsiteX0" y="connsiteY0"/>
                  </a:cxn>
                  <a:cxn ang="0">
                    <a:pos x="connsiteX1" y="connsiteY1"/>
                  </a:cxn>
                  <a:cxn ang="0">
                    <a:pos x="connsiteX2" y="connsiteY2"/>
                  </a:cxn>
                </a:cxnLst>
                <a:rect l="l" t="t" r="r" b="b"/>
                <a:pathLst>
                  <a:path w="148875" h="105822">
                    <a:moveTo>
                      <a:pt x="0" y="62865"/>
                    </a:moveTo>
                    <a:lnTo>
                      <a:pt x="42958" y="105823"/>
                    </a:lnTo>
                    <a:lnTo>
                      <a:pt x="148876" y="0"/>
                    </a:lnTo>
                  </a:path>
                </a:pathLst>
              </a:custGeom>
              <a:noFill/>
              <a:ln w="9525" cap="flat">
                <a:solidFill>
                  <a:srgbClr val="FFFFFF"/>
                </a:solidFill>
                <a:prstDash val="solid"/>
                <a:round/>
              </a:ln>
            </p:spPr>
            <p:txBody>
              <a:bodyPr rtlCol="0" anchor="ctr"/>
              <a:lstStyle/>
              <a:p>
                <a:endParaRPr lang="en-US" sz="1800" dirty="0"/>
              </a:p>
            </p:txBody>
          </p:sp>
          <p:sp>
            <p:nvSpPr>
              <p:cNvPr id="200" name="Freeform: Shape 199">
                <a:extLst>
                  <a:ext uri="{FF2B5EF4-FFF2-40B4-BE49-F238E27FC236}">
                    <a16:creationId xmlns:a16="http://schemas.microsoft.com/office/drawing/2014/main" id="{A1CE66BA-DF7B-4069-B271-BBF22A15EE84}"/>
                  </a:ext>
                </a:extLst>
              </p:cNvPr>
              <p:cNvSpPr/>
              <p:nvPr/>
            </p:nvSpPr>
            <p:spPr>
              <a:xfrm>
                <a:off x="4221447" y="1025813"/>
                <a:ext cx="23487" cy="23508"/>
              </a:xfrm>
              <a:custGeom>
                <a:avLst/>
                <a:gdLst>
                  <a:gd name="connsiteX0" fmla="*/ 0 w 106775"/>
                  <a:gd name="connsiteY0" fmla="*/ 0 h 106870"/>
                  <a:gd name="connsiteX1" fmla="*/ 106775 w 106775"/>
                  <a:gd name="connsiteY1" fmla="*/ 106870 h 106870"/>
                </a:gdLst>
                <a:ahLst/>
                <a:cxnLst>
                  <a:cxn ang="0">
                    <a:pos x="connsiteX0" y="connsiteY0"/>
                  </a:cxn>
                  <a:cxn ang="0">
                    <a:pos x="connsiteX1" y="connsiteY1"/>
                  </a:cxn>
                </a:cxnLst>
                <a:rect l="l" t="t" r="r" b="b"/>
                <a:pathLst>
                  <a:path w="106775" h="106870">
                    <a:moveTo>
                      <a:pt x="0" y="0"/>
                    </a:moveTo>
                    <a:lnTo>
                      <a:pt x="106775" y="106870"/>
                    </a:lnTo>
                  </a:path>
                </a:pathLst>
              </a:custGeom>
              <a:ln w="9525" cap="flat">
                <a:solidFill>
                  <a:srgbClr val="FFFFFF"/>
                </a:solidFill>
                <a:prstDash val="solid"/>
                <a:round/>
              </a:ln>
            </p:spPr>
            <p:txBody>
              <a:bodyPr rtlCol="0" anchor="ctr"/>
              <a:lstStyle/>
              <a:p>
                <a:endParaRPr lang="en-US" sz="1800" dirty="0"/>
              </a:p>
            </p:txBody>
          </p:sp>
          <p:sp>
            <p:nvSpPr>
              <p:cNvPr id="201" name="Freeform: Shape 200">
                <a:extLst>
                  <a:ext uri="{FF2B5EF4-FFF2-40B4-BE49-F238E27FC236}">
                    <a16:creationId xmlns:a16="http://schemas.microsoft.com/office/drawing/2014/main" id="{17C8FC23-E3D5-43BE-9F93-2C2AF9B01E61}"/>
                  </a:ext>
                </a:extLst>
              </p:cNvPr>
              <p:cNvSpPr/>
              <p:nvPr/>
            </p:nvSpPr>
            <p:spPr>
              <a:xfrm>
                <a:off x="4221531" y="1025813"/>
                <a:ext cx="23404" cy="23613"/>
              </a:xfrm>
              <a:custGeom>
                <a:avLst/>
                <a:gdLst>
                  <a:gd name="connsiteX0" fmla="*/ 106394 w 106394"/>
                  <a:gd name="connsiteY0" fmla="*/ 0 h 107346"/>
                  <a:gd name="connsiteX1" fmla="*/ 0 w 106394"/>
                  <a:gd name="connsiteY1" fmla="*/ 107347 h 107346"/>
                </a:gdLst>
                <a:ahLst/>
                <a:cxnLst>
                  <a:cxn ang="0">
                    <a:pos x="connsiteX0" y="connsiteY0"/>
                  </a:cxn>
                  <a:cxn ang="0">
                    <a:pos x="connsiteX1" y="connsiteY1"/>
                  </a:cxn>
                </a:cxnLst>
                <a:rect l="l" t="t" r="r" b="b"/>
                <a:pathLst>
                  <a:path w="106394" h="107346">
                    <a:moveTo>
                      <a:pt x="106394" y="0"/>
                    </a:moveTo>
                    <a:lnTo>
                      <a:pt x="0" y="107347"/>
                    </a:lnTo>
                  </a:path>
                </a:pathLst>
              </a:custGeom>
              <a:ln w="9525" cap="flat">
                <a:solidFill>
                  <a:srgbClr val="FFFFFF"/>
                </a:solidFill>
                <a:prstDash val="solid"/>
                <a:round/>
              </a:ln>
            </p:spPr>
            <p:txBody>
              <a:bodyPr rtlCol="0" anchor="ctr"/>
              <a:lstStyle/>
              <a:p>
                <a:endParaRPr lang="en-US" sz="1800" dirty="0"/>
              </a:p>
            </p:txBody>
          </p:sp>
        </p:grpSp>
      </p:grpSp>
      <p:grpSp>
        <p:nvGrpSpPr>
          <p:cNvPr id="209" name="Group 208">
            <a:extLst>
              <a:ext uri="{FF2B5EF4-FFF2-40B4-BE49-F238E27FC236}">
                <a16:creationId xmlns:a16="http://schemas.microsoft.com/office/drawing/2014/main" id="{EAA719C6-4BAA-482C-8B76-E0E46B405CE1}"/>
              </a:ext>
            </a:extLst>
          </p:cNvPr>
          <p:cNvGrpSpPr/>
          <p:nvPr/>
        </p:nvGrpSpPr>
        <p:grpSpPr>
          <a:xfrm>
            <a:off x="3941389" y="1465493"/>
            <a:ext cx="616857" cy="616857"/>
            <a:chOff x="3941388" y="1465493"/>
            <a:chExt cx="616857" cy="616857"/>
          </a:xfrm>
        </p:grpSpPr>
        <p:sp>
          <p:nvSpPr>
            <p:cNvPr id="51" name="Oval 50">
              <a:extLst>
                <a:ext uri="{FF2B5EF4-FFF2-40B4-BE49-F238E27FC236}">
                  <a16:creationId xmlns:a16="http://schemas.microsoft.com/office/drawing/2014/main" id="{2B84A06C-D633-4E7E-81C4-76A1015A4FC6}"/>
                </a:ext>
              </a:extLst>
            </p:cNvPr>
            <p:cNvSpPr/>
            <p:nvPr/>
          </p:nvSpPr>
          <p:spPr>
            <a:xfrm>
              <a:off x="3941388" y="1465493"/>
              <a:ext cx="616857" cy="616857"/>
            </a:xfrm>
            <a:prstGeom prst="ellipse">
              <a:avLst/>
            </a:prstGeom>
            <a:solidFill>
              <a:schemeClr val="bg2"/>
            </a:solidFill>
            <a:ln>
              <a:no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sz="1800" dirty="0" err="1">
                <a:solidFill>
                  <a:schemeClr val="tx1"/>
                </a:solidFill>
              </a:endParaRPr>
            </a:p>
          </p:txBody>
        </p:sp>
        <p:grpSp>
          <p:nvGrpSpPr>
            <p:cNvPr id="13" name="Group 12">
              <a:extLst>
                <a:ext uri="{FF2B5EF4-FFF2-40B4-BE49-F238E27FC236}">
                  <a16:creationId xmlns:a16="http://schemas.microsoft.com/office/drawing/2014/main" id="{4B985410-17C9-4406-9B1A-6DB35E381EC7}"/>
                </a:ext>
              </a:extLst>
            </p:cNvPr>
            <p:cNvGrpSpPr/>
            <p:nvPr/>
          </p:nvGrpSpPr>
          <p:grpSpPr>
            <a:xfrm>
              <a:off x="4056951" y="1641853"/>
              <a:ext cx="385731" cy="264136"/>
              <a:chOff x="3977031" y="1652865"/>
              <a:chExt cx="485985" cy="332787"/>
            </a:xfrm>
          </p:grpSpPr>
          <p:sp>
            <p:nvSpPr>
              <p:cNvPr id="204" name="Freeform: Shape 203">
                <a:extLst>
                  <a:ext uri="{FF2B5EF4-FFF2-40B4-BE49-F238E27FC236}">
                    <a16:creationId xmlns:a16="http://schemas.microsoft.com/office/drawing/2014/main" id="{B0202959-3C7C-4DB1-A0E4-92CCA05988FA}"/>
                  </a:ext>
                </a:extLst>
              </p:cNvPr>
              <p:cNvSpPr/>
              <p:nvPr/>
            </p:nvSpPr>
            <p:spPr>
              <a:xfrm>
                <a:off x="3977031" y="1943812"/>
                <a:ext cx="485985" cy="41840"/>
              </a:xfrm>
              <a:custGeom>
                <a:avLst/>
                <a:gdLst>
                  <a:gd name="connsiteX0" fmla="*/ 4828 w 485985"/>
                  <a:gd name="connsiteY0" fmla="*/ 4828 h 41839"/>
                  <a:gd name="connsiteX1" fmla="*/ 4828 w 485985"/>
                  <a:gd name="connsiteY1" fmla="*/ 28644 h 41839"/>
                  <a:gd name="connsiteX2" fmla="*/ 6437 w 485985"/>
                  <a:gd name="connsiteY2" fmla="*/ 29932 h 41839"/>
                  <a:gd name="connsiteX3" fmla="*/ 33150 w 485985"/>
                  <a:gd name="connsiteY3" fmla="*/ 38943 h 41839"/>
                  <a:gd name="connsiteX4" fmla="*/ 457663 w 485985"/>
                  <a:gd name="connsiteY4" fmla="*/ 38943 h 41839"/>
                  <a:gd name="connsiteX5" fmla="*/ 479870 w 485985"/>
                  <a:gd name="connsiteY5" fmla="*/ 31219 h 41839"/>
                  <a:gd name="connsiteX6" fmla="*/ 483089 w 485985"/>
                  <a:gd name="connsiteY6" fmla="*/ 28644 h 41839"/>
                  <a:gd name="connsiteX7" fmla="*/ 483089 w 485985"/>
                  <a:gd name="connsiteY7" fmla="*/ 4828 h 41839"/>
                  <a:gd name="connsiteX8" fmla="*/ 4828 w 485985"/>
                  <a:gd name="connsiteY8" fmla="*/ 4828 h 41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5985" h="41839">
                    <a:moveTo>
                      <a:pt x="4828" y="4828"/>
                    </a:moveTo>
                    <a:lnTo>
                      <a:pt x="4828" y="28644"/>
                    </a:lnTo>
                    <a:lnTo>
                      <a:pt x="6437" y="29932"/>
                    </a:lnTo>
                    <a:cubicBezTo>
                      <a:pt x="14161" y="35725"/>
                      <a:pt x="23495" y="38943"/>
                      <a:pt x="33150" y="38943"/>
                    </a:cubicBezTo>
                    <a:lnTo>
                      <a:pt x="457663" y="38943"/>
                    </a:lnTo>
                    <a:cubicBezTo>
                      <a:pt x="465709" y="38943"/>
                      <a:pt x="473433" y="36368"/>
                      <a:pt x="479870" y="31219"/>
                    </a:cubicBezTo>
                    <a:lnTo>
                      <a:pt x="483089" y="28644"/>
                    </a:lnTo>
                    <a:lnTo>
                      <a:pt x="483089" y="4828"/>
                    </a:lnTo>
                    <a:lnTo>
                      <a:pt x="4828" y="4828"/>
                    </a:lnTo>
                    <a:close/>
                  </a:path>
                </a:pathLst>
              </a:custGeom>
              <a:noFill/>
              <a:ln w="9525" cap="flat">
                <a:solidFill>
                  <a:srgbClr val="FFFFFF"/>
                </a:solidFill>
                <a:prstDash val="solid"/>
                <a:round/>
              </a:ln>
            </p:spPr>
            <p:txBody>
              <a:bodyPr rtlCol="0" anchor="ctr"/>
              <a:lstStyle/>
              <a:p>
                <a:endParaRPr lang="en-US" sz="1800" dirty="0"/>
              </a:p>
            </p:txBody>
          </p:sp>
          <p:sp>
            <p:nvSpPr>
              <p:cNvPr id="205" name="Freeform: Shape 204">
                <a:extLst>
                  <a:ext uri="{FF2B5EF4-FFF2-40B4-BE49-F238E27FC236}">
                    <a16:creationId xmlns:a16="http://schemas.microsoft.com/office/drawing/2014/main" id="{94185C3B-7CEE-48EC-A207-D010DB31E77B}"/>
                  </a:ext>
                </a:extLst>
              </p:cNvPr>
              <p:cNvSpPr/>
              <p:nvPr/>
            </p:nvSpPr>
            <p:spPr>
              <a:xfrm>
                <a:off x="4043653" y="1675394"/>
                <a:ext cx="357247" cy="247820"/>
              </a:xfrm>
              <a:custGeom>
                <a:avLst/>
                <a:gdLst>
                  <a:gd name="connsiteX0" fmla="*/ 353385 w 357247"/>
                  <a:gd name="connsiteY0" fmla="*/ 234303 h 247820"/>
                  <a:gd name="connsiteX1" fmla="*/ 343730 w 357247"/>
                  <a:gd name="connsiteY1" fmla="*/ 243958 h 247820"/>
                  <a:gd name="connsiteX2" fmla="*/ 14483 w 357247"/>
                  <a:gd name="connsiteY2" fmla="*/ 243958 h 247820"/>
                  <a:gd name="connsiteX3" fmla="*/ 4828 w 357247"/>
                  <a:gd name="connsiteY3" fmla="*/ 234303 h 247820"/>
                  <a:gd name="connsiteX4" fmla="*/ 4828 w 357247"/>
                  <a:gd name="connsiteY4" fmla="*/ 14483 h 247820"/>
                  <a:gd name="connsiteX5" fmla="*/ 14483 w 357247"/>
                  <a:gd name="connsiteY5" fmla="*/ 4828 h 247820"/>
                  <a:gd name="connsiteX6" fmla="*/ 342121 w 357247"/>
                  <a:gd name="connsiteY6" fmla="*/ 4828 h 247820"/>
                  <a:gd name="connsiteX7" fmla="*/ 351776 w 357247"/>
                  <a:gd name="connsiteY7" fmla="*/ 14483 h 247820"/>
                  <a:gd name="connsiteX8" fmla="*/ 353385 w 357247"/>
                  <a:gd name="connsiteY8" fmla="*/ 234303 h 247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7247" h="247820">
                    <a:moveTo>
                      <a:pt x="353385" y="234303"/>
                    </a:moveTo>
                    <a:cubicBezTo>
                      <a:pt x="353385" y="239774"/>
                      <a:pt x="349201" y="243958"/>
                      <a:pt x="343730" y="243958"/>
                    </a:cubicBezTo>
                    <a:lnTo>
                      <a:pt x="14483" y="243958"/>
                    </a:lnTo>
                    <a:cubicBezTo>
                      <a:pt x="9012" y="243958"/>
                      <a:pt x="4828" y="239774"/>
                      <a:pt x="4828" y="234303"/>
                    </a:cubicBezTo>
                    <a:lnTo>
                      <a:pt x="4828" y="14483"/>
                    </a:lnTo>
                    <a:cubicBezTo>
                      <a:pt x="4828" y="9012"/>
                      <a:pt x="9012" y="4828"/>
                      <a:pt x="14483" y="4828"/>
                    </a:cubicBezTo>
                    <a:lnTo>
                      <a:pt x="342121" y="4828"/>
                    </a:lnTo>
                    <a:cubicBezTo>
                      <a:pt x="347592" y="4828"/>
                      <a:pt x="351776" y="9012"/>
                      <a:pt x="351776" y="14483"/>
                    </a:cubicBezTo>
                    <a:lnTo>
                      <a:pt x="353385" y="234303"/>
                    </a:lnTo>
                    <a:close/>
                  </a:path>
                </a:pathLst>
              </a:custGeom>
              <a:noFill/>
              <a:ln w="9525" cap="flat">
                <a:solidFill>
                  <a:srgbClr val="FFFFFF"/>
                </a:solidFill>
                <a:prstDash val="solid"/>
                <a:round/>
              </a:ln>
            </p:spPr>
            <p:txBody>
              <a:bodyPr rtlCol="0" anchor="ctr"/>
              <a:lstStyle/>
              <a:p>
                <a:endParaRPr lang="en-US" sz="1800" dirty="0"/>
              </a:p>
            </p:txBody>
          </p:sp>
          <p:sp>
            <p:nvSpPr>
              <p:cNvPr id="206" name="Freeform: Shape 205">
                <a:extLst>
                  <a:ext uri="{FF2B5EF4-FFF2-40B4-BE49-F238E27FC236}">
                    <a16:creationId xmlns:a16="http://schemas.microsoft.com/office/drawing/2014/main" id="{248A2DB7-EB60-4B73-A99B-50859D817C5B}"/>
                  </a:ext>
                </a:extLst>
              </p:cNvPr>
              <p:cNvSpPr/>
              <p:nvPr/>
            </p:nvSpPr>
            <p:spPr>
              <a:xfrm>
                <a:off x="4018871" y="1652865"/>
                <a:ext cx="405524" cy="296097"/>
              </a:xfrm>
              <a:custGeom>
                <a:avLst/>
                <a:gdLst>
                  <a:gd name="connsiteX0" fmla="*/ 400696 w 405524"/>
                  <a:gd name="connsiteY0" fmla="*/ 284832 h 296096"/>
                  <a:gd name="connsiteX1" fmla="*/ 391041 w 405524"/>
                  <a:gd name="connsiteY1" fmla="*/ 294488 h 296096"/>
                  <a:gd name="connsiteX2" fmla="*/ 14483 w 405524"/>
                  <a:gd name="connsiteY2" fmla="*/ 294488 h 296096"/>
                  <a:gd name="connsiteX3" fmla="*/ 4828 w 405524"/>
                  <a:gd name="connsiteY3" fmla="*/ 284832 h 296096"/>
                  <a:gd name="connsiteX4" fmla="*/ 4828 w 405524"/>
                  <a:gd name="connsiteY4" fmla="*/ 14483 h 296096"/>
                  <a:gd name="connsiteX5" fmla="*/ 14483 w 405524"/>
                  <a:gd name="connsiteY5" fmla="*/ 4828 h 296096"/>
                  <a:gd name="connsiteX6" fmla="*/ 391041 w 405524"/>
                  <a:gd name="connsiteY6" fmla="*/ 4828 h 296096"/>
                  <a:gd name="connsiteX7" fmla="*/ 400696 w 405524"/>
                  <a:gd name="connsiteY7" fmla="*/ 14483 h 296096"/>
                  <a:gd name="connsiteX8" fmla="*/ 400696 w 405524"/>
                  <a:gd name="connsiteY8" fmla="*/ 284832 h 296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5524" h="296096">
                    <a:moveTo>
                      <a:pt x="400696" y="284832"/>
                    </a:moveTo>
                    <a:cubicBezTo>
                      <a:pt x="400696" y="290304"/>
                      <a:pt x="396512" y="294488"/>
                      <a:pt x="391041" y="294488"/>
                    </a:cubicBezTo>
                    <a:lnTo>
                      <a:pt x="14483" y="294488"/>
                    </a:lnTo>
                    <a:cubicBezTo>
                      <a:pt x="9012" y="294488"/>
                      <a:pt x="4828" y="290304"/>
                      <a:pt x="4828" y="284832"/>
                    </a:cubicBezTo>
                    <a:lnTo>
                      <a:pt x="4828" y="14483"/>
                    </a:lnTo>
                    <a:cubicBezTo>
                      <a:pt x="4828" y="9012"/>
                      <a:pt x="9012" y="4828"/>
                      <a:pt x="14483" y="4828"/>
                    </a:cubicBezTo>
                    <a:lnTo>
                      <a:pt x="391041" y="4828"/>
                    </a:lnTo>
                    <a:cubicBezTo>
                      <a:pt x="396512" y="4828"/>
                      <a:pt x="400696" y="9012"/>
                      <a:pt x="400696" y="14483"/>
                    </a:cubicBezTo>
                    <a:lnTo>
                      <a:pt x="400696" y="284832"/>
                    </a:lnTo>
                    <a:close/>
                  </a:path>
                </a:pathLst>
              </a:custGeom>
              <a:noFill/>
              <a:ln w="9525" cap="flat">
                <a:solidFill>
                  <a:srgbClr val="FFFFFF"/>
                </a:solidFill>
                <a:prstDash val="solid"/>
                <a:round/>
              </a:ln>
            </p:spPr>
            <p:txBody>
              <a:bodyPr rtlCol="0" anchor="ctr"/>
              <a:lstStyle/>
              <a:p>
                <a:endParaRPr lang="en-US" sz="1800" dirty="0"/>
              </a:p>
            </p:txBody>
          </p:sp>
          <p:sp>
            <p:nvSpPr>
              <p:cNvPr id="207" name="Freeform: Shape 206">
                <a:extLst>
                  <a:ext uri="{FF2B5EF4-FFF2-40B4-BE49-F238E27FC236}">
                    <a16:creationId xmlns:a16="http://schemas.microsoft.com/office/drawing/2014/main" id="{ED05EA54-C8CA-4C1E-B403-618005FD536A}"/>
                  </a:ext>
                </a:extLst>
              </p:cNvPr>
              <p:cNvSpPr/>
              <p:nvPr/>
            </p:nvSpPr>
            <p:spPr>
              <a:xfrm>
                <a:off x="4138597" y="1715303"/>
                <a:ext cx="164141" cy="164141"/>
              </a:xfrm>
              <a:custGeom>
                <a:avLst/>
                <a:gdLst>
                  <a:gd name="connsiteX0" fmla="*/ 19311 w 164140"/>
                  <a:gd name="connsiteY0" fmla="*/ 128094 h 164140"/>
                  <a:gd name="connsiteX1" fmla="*/ 22529 w 164140"/>
                  <a:gd name="connsiteY1" fmla="*/ 131634 h 164140"/>
                  <a:gd name="connsiteX2" fmla="*/ 25748 w 164140"/>
                  <a:gd name="connsiteY2" fmla="*/ 135175 h 164140"/>
                  <a:gd name="connsiteX3" fmla="*/ 28966 w 164140"/>
                  <a:gd name="connsiteY3" fmla="*/ 138715 h 164140"/>
                  <a:gd name="connsiteX4" fmla="*/ 50530 w 164140"/>
                  <a:gd name="connsiteY4" fmla="*/ 127772 h 164140"/>
                  <a:gd name="connsiteX5" fmla="*/ 65978 w 164140"/>
                  <a:gd name="connsiteY5" fmla="*/ 135497 h 164140"/>
                  <a:gd name="connsiteX6" fmla="*/ 70162 w 164140"/>
                  <a:gd name="connsiteY6" fmla="*/ 159313 h 164140"/>
                  <a:gd name="connsiteX7" fmla="*/ 74990 w 164140"/>
                  <a:gd name="connsiteY7" fmla="*/ 159635 h 164140"/>
                  <a:gd name="connsiteX8" fmla="*/ 79817 w 164140"/>
                  <a:gd name="connsiteY8" fmla="*/ 159957 h 164140"/>
                  <a:gd name="connsiteX9" fmla="*/ 84645 w 164140"/>
                  <a:gd name="connsiteY9" fmla="*/ 160279 h 164140"/>
                  <a:gd name="connsiteX10" fmla="*/ 92048 w 164140"/>
                  <a:gd name="connsiteY10" fmla="*/ 137106 h 164140"/>
                  <a:gd name="connsiteX11" fmla="*/ 108140 w 164140"/>
                  <a:gd name="connsiteY11" fmla="*/ 131634 h 164140"/>
                  <a:gd name="connsiteX12" fmla="*/ 128094 w 164140"/>
                  <a:gd name="connsiteY12" fmla="*/ 145474 h 164140"/>
                  <a:gd name="connsiteX13" fmla="*/ 131634 w 164140"/>
                  <a:gd name="connsiteY13" fmla="*/ 142255 h 164140"/>
                  <a:gd name="connsiteX14" fmla="*/ 135175 w 164140"/>
                  <a:gd name="connsiteY14" fmla="*/ 139037 h 164140"/>
                  <a:gd name="connsiteX15" fmla="*/ 138715 w 164140"/>
                  <a:gd name="connsiteY15" fmla="*/ 135818 h 164140"/>
                  <a:gd name="connsiteX16" fmla="*/ 127772 w 164140"/>
                  <a:gd name="connsiteY16" fmla="*/ 114255 h 164140"/>
                  <a:gd name="connsiteX17" fmla="*/ 135497 w 164140"/>
                  <a:gd name="connsiteY17" fmla="*/ 99128 h 164140"/>
                  <a:gd name="connsiteX18" fmla="*/ 159313 w 164140"/>
                  <a:gd name="connsiteY18" fmla="*/ 94944 h 164140"/>
                  <a:gd name="connsiteX19" fmla="*/ 159635 w 164140"/>
                  <a:gd name="connsiteY19" fmla="*/ 90116 h 164140"/>
                  <a:gd name="connsiteX20" fmla="*/ 159957 w 164140"/>
                  <a:gd name="connsiteY20" fmla="*/ 85289 h 164140"/>
                  <a:gd name="connsiteX21" fmla="*/ 160279 w 164140"/>
                  <a:gd name="connsiteY21" fmla="*/ 80461 h 164140"/>
                  <a:gd name="connsiteX22" fmla="*/ 137106 w 164140"/>
                  <a:gd name="connsiteY22" fmla="*/ 73059 h 164140"/>
                  <a:gd name="connsiteX23" fmla="*/ 131634 w 164140"/>
                  <a:gd name="connsiteY23" fmla="*/ 56966 h 164140"/>
                  <a:gd name="connsiteX24" fmla="*/ 145474 w 164140"/>
                  <a:gd name="connsiteY24" fmla="*/ 37012 h 164140"/>
                  <a:gd name="connsiteX25" fmla="*/ 142255 w 164140"/>
                  <a:gd name="connsiteY25" fmla="*/ 33472 h 164140"/>
                  <a:gd name="connsiteX26" fmla="*/ 139037 w 164140"/>
                  <a:gd name="connsiteY26" fmla="*/ 29932 h 164140"/>
                  <a:gd name="connsiteX27" fmla="*/ 135818 w 164140"/>
                  <a:gd name="connsiteY27" fmla="*/ 26391 h 164140"/>
                  <a:gd name="connsiteX28" fmla="*/ 114255 w 164140"/>
                  <a:gd name="connsiteY28" fmla="*/ 37334 h 164140"/>
                  <a:gd name="connsiteX29" fmla="*/ 98806 w 164140"/>
                  <a:gd name="connsiteY29" fmla="*/ 29610 h 164140"/>
                  <a:gd name="connsiteX30" fmla="*/ 94622 w 164140"/>
                  <a:gd name="connsiteY30" fmla="*/ 5793 h 164140"/>
                  <a:gd name="connsiteX31" fmla="*/ 89795 w 164140"/>
                  <a:gd name="connsiteY31" fmla="*/ 5471 h 164140"/>
                  <a:gd name="connsiteX32" fmla="*/ 84967 w 164140"/>
                  <a:gd name="connsiteY32" fmla="*/ 5150 h 164140"/>
                  <a:gd name="connsiteX33" fmla="*/ 80139 w 164140"/>
                  <a:gd name="connsiteY33" fmla="*/ 4828 h 164140"/>
                  <a:gd name="connsiteX34" fmla="*/ 72737 w 164140"/>
                  <a:gd name="connsiteY34" fmla="*/ 27679 h 164140"/>
                  <a:gd name="connsiteX35" fmla="*/ 56323 w 164140"/>
                  <a:gd name="connsiteY35" fmla="*/ 33150 h 164140"/>
                  <a:gd name="connsiteX36" fmla="*/ 36690 w 164140"/>
                  <a:gd name="connsiteY36" fmla="*/ 19311 h 164140"/>
                  <a:gd name="connsiteX37" fmla="*/ 33150 w 164140"/>
                  <a:gd name="connsiteY37" fmla="*/ 22529 h 164140"/>
                  <a:gd name="connsiteX38" fmla="*/ 29610 w 164140"/>
                  <a:gd name="connsiteY38" fmla="*/ 25748 h 164140"/>
                  <a:gd name="connsiteX39" fmla="*/ 26069 w 164140"/>
                  <a:gd name="connsiteY39" fmla="*/ 28966 h 164140"/>
                  <a:gd name="connsiteX40" fmla="*/ 37012 w 164140"/>
                  <a:gd name="connsiteY40" fmla="*/ 50208 h 164140"/>
                  <a:gd name="connsiteX41" fmla="*/ 29288 w 164140"/>
                  <a:gd name="connsiteY41" fmla="*/ 65656 h 164140"/>
                  <a:gd name="connsiteX42" fmla="*/ 5793 w 164140"/>
                  <a:gd name="connsiteY42" fmla="*/ 69840 h 164140"/>
                  <a:gd name="connsiteX43" fmla="*/ 5471 w 164140"/>
                  <a:gd name="connsiteY43" fmla="*/ 74668 h 164140"/>
                  <a:gd name="connsiteX44" fmla="*/ 5150 w 164140"/>
                  <a:gd name="connsiteY44" fmla="*/ 79496 h 164140"/>
                  <a:gd name="connsiteX45" fmla="*/ 4828 w 164140"/>
                  <a:gd name="connsiteY45" fmla="*/ 84323 h 164140"/>
                  <a:gd name="connsiteX46" fmla="*/ 27679 w 164140"/>
                  <a:gd name="connsiteY46" fmla="*/ 91726 h 164140"/>
                  <a:gd name="connsiteX47" fmla="*/ 33150 w 164140"/>
                  <a:gd name="connsiteY47" fmla="*/ 108140 h 164140"/>
                  <a:gd name="connsiteX48" fmla="*/ 19311 w 164140"/>
                  <a:gd name="connsiteY48" fmla="*/ 128094 h 164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64140" h="164140">
                    <a:moveTo>
                      <a:pt x="19311" y="128094"/>
                    </a:moveTo>
                    <a:lnTo>
                      <a:pt x="22529" y="131634"/>
                    </a:lnTo>
                    <a:lnTo>
                      <a:pt x="25748" y="135175"/>
                    </a:lnTo>
                    <a:lnTo>
                      <a:pt x="28966" y="138715"/>
                    </a:lnTo>
                    <a:lnTo>
                      <a:pt x="50530" y="127772"/>
                    </a:lnTo>
                    <a:cubicBezTo>
                      <a:pt x="55357" y="130991"/>
                      <a:pt x="60507" y="133565"/>
                      <a:pt x="65978" y="135497"/>
                    </a:cubicBezTo>
                    <a:lnTo>
                      <a:pt x="70162" y="159313"/>
                    </a:lnTo>
                    <a:lnTo>
                      <a:pt x="74990" y="159635"/>
                    </a:lnTo>
                    <a:lnTo>
                      <a:pt x="79817" y="159957"/>
                    </a:lnTo>
                    <a:lnTo>
                      <a:pt x="84645" y="160279"/>
                    </a:lnTo>
                    <a:lnTo>
                      <a:pt x="92048" y="137106"/>
                    </a:lnTo>
                    <a:cubicBezTo>
                      <a:pt x="97519" y="136140"/>
                      <a:pt x="102990" y="134209"/>
                      <a:pt x="108140" y="131634"/>
                    </a:cubicBezTo>
                    <a:lnTo>
                      <a:pt x="128094" y="145474"/>
                    </a:lnTo>
                    <a:lnTo>
                      <a:pt x="131634" y="142255"/>
                    </a:lnTo>
                    <a:lnTo>
                      <a:pt x="135175" y="139037"/>
                    </a:lnTo>
                    <a:lnTo>
                      <a:pt x="138715" y="135818"/>
                    </a:lnTo>
                    <a:lnTo>
                      <a:pt x="127772" y="114255"/>
                    </a:lnTo>
                    <a:cubicBezTo>
                      <a:pt x="130991" y="109427"/>
                      <a:pt x="133565" y="104278"/>
                      <a:pt x="135497" y="99128"/>
                    </a:cubicBezTo>
                    <a:lnTo>
                      <a:pt x="159313" y="94944"/>
                    </a:lnTo>
                    <a:lnTo>
                      <a:pt x="159635" y="90116"/>
                    </a:lnTo>
                    <a:lnTo>
                      <a:pt x="159957" y="85289"/>
                    </a:lnTo>
                    <a:lnTo>
                      <a:pt x="160279" y="80461"/>
                    </a:lnTo>
                    <a:lnTo>
                      <a:pt x="137106" y="73059"/>
                    </a:lnTo>
                    <a:cubicBezTo>
                      <a:pt x="136140" y="67587"/>
                      <a:pt x="134209" y="62116"/>
                      <a:pt x="131634" y="56966"/>
                    </a:cubicBezTo>
                    <a:lnTo>
                      <a:pt x="145474" y="37012"/>
                    </a:lnTo>
                    <a:lnTo>
                      <a:pt x="142255" y="33472"/>
                    </a:lnTo>
                    <a:lnTo>
                      <a:pt x="139037" y="29932"/>
                    </a:lnTo>
                    <a:lnTo>
                      <a:pt x="135818" y="26391"/>
                    </a:lnTo>
                    <a:lnTo>
                      <a:pt x="114255" y="37334"/>
                    </a:lnTo>
                    <a:cubicBezTo>
                      <a:pt x="109427" y="33794"/>
                      <a:pt x="104278" y="31541"/>
                      <a:pt x="98806" y="29610"/>
                    </a:cubicBezTo>
                    <a:lnTo>
                      <a:pt x="94622" y="5793"/>
                    </a:lnTo>
                    <a:lnTo>
                      <a:pt x="89795" y="5471"/>
                    </a:lnTo>
                    <a:lnTo>
                      <a:pt x="84967" y="5150"/>
                    </a:lnTo>
                    <a:lnTo>
                      <a:pt x="80139" y="4828"/>
                    </a:lnTo>
                    <a:lnTo>
                      <a:pt x="72737" y="27679"/>
                    </a:lnTo>
                    <a:cubicBezTo>
                      <a:pt x="66944" y="28644"/>
                      <a:pt x="61472" y="30575"/>
                      <a:pt x="56323" y="33150"/>
                    </a:cubicBezTo>
                    <a:lnTo>
                      <a:pt x="36690" y="19311"/>
                    </a:lnTo>
                    <a:lnTo>
                      <a:pt x="33150" y="22529"/>
                    </a:lnTo>
                    <a:lnTo>
                      <a:pt x="29610" y="25748"/>
                    </a:lnTo>
                    <a:lnTo>
                      <a:pt x="26069" y="28966"/>
                    </a:lnTo>
                    <a:lnTo>
                      <a:pt x="37012" y="50208"/>
                    </a:lnTo>
                    <a:cubicBezTo>
                      <a:pt x="33472" y="55035"/>
                      <a:pt x="30897" y="60185"/>
                      <a:pt x="29288" y="65656"/>
                    </a:cubicBezTo>
                    <a:lnTo>
                      <a:pt x="5793" y="69840"/>
                    </a:lnTo>
                    <a:lnTo>
                      <a:pt x="5471" y="74668"/>
                    </a:lnTo>
                    <a:lnTo>
                      <a:pt x="5150" y="79496"/>
                    </a:lnTo>
                    <a:lnTo>
                      <a:pt x="4828" y="84323"/>
                    </a:lnTo>
                    <a:lnTo>
                      <a:pt x="27679" y="91726"/>
                    </a:lnTo>
                    <a:cubicBezTo>
                      <a:pt x="28644" y="97197"/>
                      <a:pt x="30575" y="102990"/>
                      <a:pt x="33150" y="108140"/>
                    </a:cubicBezTo>
                    <a:lnTo>
                      <a:pt x="19311" y="128094"/>
                    </a:lnTo>
                    <a:close/>
                  </a:path>
                </a:pathLst>
              </a:custGeom>
              <a:noFill/>
              <a:ln w="9525" cap="flat">
                <a:solidFill>
                  <a:schemeClr val="accent1"/>
                </a:solidFill>
                <a:prstDash val="solid"/>
                <a:round/>
              </a:ln>
            </p:spPr>
            <p:txBody>
              <a:bodyPr rtlCol="0" anchor="ctr"/>
              <a:lstStyle/>
              <a:p>
                <a:endParaRPr lang="en-US" sz="1800" dirty="0"/>
              </a:p>
            </p:txBody>
          </p:sp>
          <p:sp>
            <p:nvSpPr>
              <p:cNvPr id="208" name="Freeform: Shape 207">
                <a:extLst>
                  <a:ext uri="{FF2B5EF4-FFF2-40B4-BE49-F238E27FC236}">
                    <a16:creationId xmlns:a16="http://schemas.microsoft.com/office/drawing/2014/main" id="{5A54EE92-BD75-4099-87E9-61BB9CDE6FF1}"/>
                  </a:ext>
                </a:extLst>
              </p:cNvPr>
              <p:cNvSpPr/>
              <p:nvPr/>
            </p:nvSpPr>
            <p:spPr>
              <a:xfrm>
                <a:off x="4185264" y="1761970"/>
                <a:ext cx="70806" cy="70806"/>
              </a:xfrm>
              <a:custGeom>
                <a:avLst/>
                <a:gdLst>
                  <a:gd name="connsiteX0" fmla="*/ 66622 w 70805"/>
                  <a:gd name="connsiteY0" fmla="*/ 35725 h 70805"/>
                  <a:gd name="connsiteX1" fmla="*/ 35725 w 70805"/>
                  <a:gd name="connsiteY1" fmla="*/ 66622 h 70805"/>
                  <a:gd name="connsiteX2" fmla="*/ 4828 w 70805"/>
                  <a:gd name="connsiteY2" fmla="*/ 35725 h 70805"/>
                  <a:gd name="connsiteX3" fmla="*/ 35725 w 70805"/>
                  <a:gd name="connsiteY3" fmla="*/ 4828 h 70805"/>
                  <a:gd name="connsiteX4" fmla="*/ 66622 w 70805"/>
                  <a:gd name="connsiteY4" fmla="*/ 35725 h 708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5" h="70805">
                    <a:moveTo>
                      <a:pt x="66622" y="35725"/>
                    </a:moveTo>
                    <a:cubicBezTo>
                      <a:pt x="66622" y="52789"/>
                      <a:pt x="52789" y="66622"/>
                      <a:pt x="35725" y="66622"/>
                    </a:cubicBezTo>
                    <a:cubicBezTo>
                      <a:pt x="18661" y="66622"/>
                      <a:pt x="4828" y="52789"/>
                      <a:pt x="4828" y="35725"/>
                    </a:cubicBezTo>
                    <a:cubicBezTo>
                      <a:pt x="4828" y="18661"/>
                      <a:pt x="18661" y="4828"/>
                      <a:pt x="35725" y="4828"/>
                    </a:cubicBezTo>
                    <a:cubicBezTo>
                      <a:pt x="52789" y="4828"/>
                      <a:pt x="66622" y="18661"/>
                      <a:pt x="66622" y="35725"/>
                    </a:cubicBezTo>
                    <a:close/>
                  </a:path>
                </a:pathLst>
              </a:custGeom>
              <a:noFill/>
              <a:ln w="9525" cap="flat">
                <a:solidFill>
                  <a:schemeClr val="accent1"/>
                </a:solidFill>
                <a:prstDash val="solid"/>
                <a:round/>
              </a:ln>
            </p:spPr>
            <p:txBody>
              <a:bodyPr rtlCol="0" anchor="ctr"/>
              <a:lstStyle/>
              <a:p>
                <a:endParaRPr lang="en-US" sz="1800" dirty="0"/>
              </a:p>
            </p:txBody>
          </p:sp>
        </p:grpSp>
      </p:grpSp>
      <p:grpSp>
        <p:nvGrpSpPr>
          <p:cNvPr id="93" name="Group 92">
            <a:extLst>
              <a:ext uri="{FF2B5EF4-FFF2-40B4-BE49-F238E27FC236}">
                <a16:creationId xmlns:a16="http://schemas.microsoft.com/office/drawing/2014/main" id="{2579DA8C-8A80-456F-AA9D-3A30264AE058}"/>
              </a:ext>
            </a:extLst>
          </p:cNvPr>
          <p:cNvGrpSpPr/>
          <p:nvPr/>
        </p:nvGrpSpPr>
        <p:grpSpPr>
          <a:xfrm>
            <a:off x="3941389" y="2263322"/>
            <a:ext cx="616857" cy="616857"/>
            <a:chOff x="3941388" y="2662236"/>
            <a:chExt cx="616857" cy="616857"/>
          </a:xfrm>
        </p:grpSpPr>
        <p:sp>
          <p:nvSpPr>
            <p:cNvPr id="94" name="Oval 93">
              <a:extLst>
                <a:ext uri="{FF2B5EF4-FFF2-40B4-BE49-F238E27FC236}">
                  <a16:creationId xmlns:a16="http://schemas.microsoft.com/office/drawing/2014/main" id="{942108E6-3200-46DF-8005-FC78DBCA9D45}"/>
                </a:ext>
              </a:extLst>
            </p:cNvPr>
            <p:cNvSpPr/>
            <p:nvPr/>
          </p:nvSpPr>
          <p:spPr>
            <a:xfrm>
              <a:off x="3941388" y="2662236"/>
              <a:ext cx="616857" cy="616857"/>
            </a:xfrm>
            <a:prstGeom prst="ellipse">
              <a:avLst/>
            </a:prstGeom>
            <a:solidFill>
              <a:schemeClr val="bg2"/>
            </a:solidFill>
            <a:ln>
              <a:no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sz="1800" dirty="0" err="1">
                <a:solidFill>
                  <a:schemeClr val="tx1"/>
                </a:solidFill>
              </a:endParaRPr>
            </a:p>
          </p:txBody>
        </p:sp>
        <p:grpSp>
          <p:nvGrpSpPr>
            <p:cNvPr id="95" name="Group 94">
              <a:extLst>
                <a:ext uri="{FF2B5EF4-FFF2-40B4-BE49-F238E27FC236}">
                  <a16:creationId xmlns:a16="http://schemas.microsoft.com/office/drawing/2014/main" id="{BE5BCF37-D2F5-459E-AF9B-56546D3FC8C7}"/>
                </a:ext>
              </a:extLst>
            </p:cNvPr>
            <p:cNvGrpSpPr/>
            <p:nvPr/>
          </p:nvGrpSpPr>
          <p:grpSpPr>
            <a:xfrm>
              <a:off x="4081866" y="2824164"/>
              <a:ext cx="335900" cy="293002"/>
              <a:chOff x="4062455" y="2845755"/>
              <a:chExt cx="374722" cy="326867"/>
            </a:xfrm>
          </p:grpSpPr>
          <p:sp>
            <p:nvSpPr>
              <p:cNvPr id="96" name="Freeform: Shape 95">
                <a:extLst>
                  <a:ext uri="{FF2B5EF4-FFF2-40B4-BE49-F238E27FC236}">
                    <a16:creationId xmlns:a16="http://schemas.microsoft.com/office/drawing/2014/main" id="{CEF5D23C-0715-4C1E-B403-6FFB05FFF4BD}"/>
                  </a:ext>
                </a:extLst>
              </p:cNvPr>
              <p:cNvSpPr/>
              <p:nvPr/>
            </p:nvSpPr>
            <p:spPr>
              <a:xfrm>
                <a:off x="4096342" y="2967713"/>
                <a:ext cx="48091" cy="2371"/>
              </a:xfrm>
              <a:custGeom>
                <a:avLst/>
                <a:gdLst>
                  <a:gd name="connsiteX0" fmla="*/ 193167 w 193167"/>
                  <a:gd name="connsiteY0" fmla="*/ 0 h 9525"/>
                  <a:gd name="connsiteX1" fmla="*/ 0 w 193167"/>
                  <a:gd name="connsiteY1" fmla="*/ 0 h 9525"/>
                </a:gdLst>
                <a:ahLst/>
                <a:cxnLst>
                  <a:cxn ang="0">
                    <a:pos x="connsiteX0" y="connsiteY0"/>
                  </a:cxn>
                  <a:cxn ang="0">
                    <a:pos x="connsiteX1" y="connsiteY1"/>
                  </a:cxn>
                </a:cxnLst>
                <a:rect l="l" t="t" r="r" b="b"/>
                <a:pathLst>
                  <a:path w="193167" h="9525">
                    <a:moveTo>
                      <a:pt x="193167" y="0"/>
                    </a:moveTo>
                    <a:lnTo>
                      <a:pt x="0" y="0"/>
                    </a:lnTo>
                  </a:path>
                </a:pathLst>
              </a:custGeom>
              <a:ln w="9525" cap="flat">
                <a:solidFill>
                  <a:srgbClr val="F1F2F2"/>
                </a:solidFill>
                <a:prstDash val="solid"/>
                <a:round/>
              </a:ln>
            </p:spPr>
            <p:txBody>
              <a:bodyPr rtlCol="0" anchor="ctr"/>
              <a:lstStyle/>
              <a:p>
                <a:endParaRPr lang="en-US" sz="1800" dirty="0"/>
              </a:p>
            </p:txBody>
          </p:sp>
          <p:sp>
            <p:nvSpPr>
              <p:cNvPr id="97" name="Freeform: Shape 96">
                <a:extLst>
                  <a:ext uri="{FF2B5EF4-FFF2-40B4-BE49-F238E27FC236}">
                    <a16:creationId xmlns:a16="http://schemas.microsoft.com/office/drawing/2014/main" id="{A23C3F2C-EDAC-4265-BD72-F76EF0FAD7E8}"/>
                  </a:ext>
                </a:extLst>
              </p:cNvPr>
              <p:cNvSpPr/>
              <p:nvPr/>
            </p:nvSpPr>
            <p:spPr>
              <a:xfrm>
                <a:off x="4159302" y="2967713"/>
                <a:ext cx="48067" cy="2371"/>
              </a:xfrm>
              <a:custGeom>
                <a:avLst/>
                <a:gdLst>
                  <a:gd name="connsiteX0" fmla="*/ 193072 w 193071"/>
                  <a:gd name="connsiteY0" fmla="*/ 0 h 9525"/>
                  <a:gd name="connsiteX1" fmla="*/ 0 w 193071"/>
                  <a:gd name="connsiteY1" fmla="*/ 0 h 9525"/>
                </a:gdLst>
                <a:ahLst/>
                <a:cxnLst>
                  <a:cxn ang="0">
                    <a:pos x="connsiteX0" y="connsiteY0"/>
                  </a:cxn>
                  <a:cxn ang="0">
                    <a:pos x="connsiteX1" y="connsiteY1"/>
                  </a:cxn>
                </a:cxnLst>
                <a:rect l="l" t="t" r="r" b="b"/>
                <a:pathLst>
                  <a:path w="193071" h="9525">
                    <a:moveTo>
                      <a:pt x="193072" y="0"/>
                    </a:moveTo>
                    <a:lnTo>
                      <a:pt x="0" y="0"/>
                    </a:lnTo>
                  </a:path>
                </a:pathLst>
              </a:custGeom>
              <a:ln w="9525" cap="flat">
                <a:solidFill>
                  <a:srgbClr val="F1F2F2"/>
                </a:solidFill>
                <a:prstDash val="solid"/>
                <a:round/>
              </a:ln>
            </p:spPr>
            <p:txBody>
              <a:bodyPr rtlCol="0" anchor="ctr"/>
              <a:lstStyle/>
              <a:p>
                <a:endParaRPr lang="en-US" sz="1800" dirty="0"/>
              </a:p>
            </p:txBody>
          </p:sp>
          <p:sp>
            <p:nvSpPr>
              <p:cNvPr id="98" name="Freeform: Shape 97">
                <a:extLst>
                  <a:ext uri="{FF2B5EF4-FFF2-40B4-BE49-F238E27FC236}">
                    <a16:creationId xmlns:a16="http://schemas.microsoft.com/office/drawing/2014/main" id="{6AE32A97-71B2-49A9-91C0-61F1738CBE42}"/>
                  </a:ext>
                </a:extLst>
              </p:cNvPr>
              <p:cNvSpPr/>
              <p:nvPr/>
            </p:nvSpPr>
            <p:spPr>
              <a:xfrm>
                <a:off x="4222237" y="2967713"/>
                <a:ext cx="48067" cy="2371"/>
              </a:xfrm>
              <a:custGeom>
                <a:avLst/>
                <a:gdLst>
                  <a:gd name="connsiteX0" fmla="*/ 193072 w 193071"/>
                  <a:gd name="connsiteY0" fmla="*/ 0 h 9525"/>
                  <a:gd name="connsiteX1" fmla="*/ 0 w 193071"/>
                  <a:gd name="connsiteY1" fmla="*/ 0 h 9525"/>
                </a:gdLst>
                <a:ahLst/>
                <a:cxnLst>
                  <a:cxn ang="0">
                    <a:pos x="connsiteX0" y="connsiteY0"/>
                  </a:cxn>
                  <a:cxn ang="0">
                    <a:pos x="connsiteX1" y="connsiteY1"/>
                  </a:cxn>
                </a:cxnLst>
                <a:rect l="l" t="t" r="r" b="b"/>
                <a:pathLst>
                  <a:path w="193071" h="9525">
                    <a:moveTo>
                      <a:pt x="193072" y="0"/>
                    </a:moveTo>
                    <a:lnTo>
                      <a:pt x="0" y="0"/>
                    </a:lnTo>
                  </a:path>
                </a:pathLst>
              </a:custGeom>
              <a:ln w="9525" cap="flat">
                <a:solidFill>
                  <a:srgbClr val="F1F2F2"/>
                </a:solidFill>
                <a:prstDash val="solid"/>
                <a:round/>
              </a:ln>
            </p:spPr>
            <p:txBody>
              <a:bodyPr rtlCol="0" anchor="ctr"/>
              <a:lstStyle/>
              <a:p>
                <a:endParaRPr lang="en-US" sz="1800" dirty="0"/>
              </a:p>
            </p:txBody>
          </p:sp>
          <p:sp>
            <p:nvSpPr>
              <p:cNvPr id="99" name="Freeform: Shape 98">
                <a:extLst>
                  <a:ext uri="{FF2B5EF4-FFF2-40B4-BE49-F238E27FC236}">
                    <a16:creationId xmlns:a16="http://schemas.microsoft.com/office/drawing/2014/main" id="{528306AB-D34D-4DB5-B5E5-1E34B850359B}"/>
                  </a:ext>
                </a:extLst>
              </p:cNvPr>
              <p:cNvSpPr/>
              <p:nvPr/>
            </p:nvSpPr>
            <p:spPr>
              <a:xfrm>
                <a:off x="4285173" y="2967713"/>
                <a:ext cx="48091" cy="2371"/>
              </a:xfrm>
              <a:custGeom>
                <a:avLst/>
                <a:gdLst>
                  <a:gd name="connsiteX0" fmla="*/ 193167 w 193166"/>
                  <a:gd name="connsiteY0" fmla="*/ 0 h 9525"/>
                  <a:gd name="connsiteX1" fmla="*/ 0 w 193166"/>
                  <a:gd name="connsiteY1" fmla="*/ 0 h 9525"/>
                </a:gdLst>
                <a:ahLst/>
                <a:cxnLst>
                  <a:cxn ang="0">
                    <a:pos x="connsiteX0" y="connsiteY0"/>
                  </a:cxn>
                  <a:cxn ang="0">
                    <a:pos x="connsiteX1" y="connsiteY1"/>
                  </a:cxn>
                </a:cxnLst>
                <a:rect l="l" t="t" r="r" b="b"/>
                <a:pathLst>
                  <a:path w="193166" h="9525">
                    <a:moveTo>
                      <a:pt x="193167" y="0"/>
                    </a:moveTo>
                    <a:lnTo>
                      <a:pt x="0" y="0"/>
                    </a:lnTo>
                  </a:path>
                </a:pathLst>
              </a:custGeom>
              <a:ln w="9525" cap="flat">
                <a:solidFill>
                  <a:srgbClr val="F1F2F2"/>
                </a:solidFill>
                <a:prstDash val="solid"/>
                <a:round/>
              </a:ln>
            </p:spPr>
            <p:txBody>
              <a:bodyPr rtlCol="0" anchor="ctr"/>
              <a:lstStyle/>
              <a:p>
                <a:endParaRPr lang="en-US" sz="1800" dirty="0"/>
              </a:p>
            </p:txBody>
          </p:sp>
          <p:grpSp>
            <p:nvGrpSpPr>
              <p:cNvPr id="100" name="Graphic 5195">
                <a:extLst>
                  <a:ext uri="{FF2B5EF4-FFF2-40B4-BE49-F238E27FC236}">
                    <a16:creationId xmlns:a16="http://schemas.microsoft.com/office/drawing/2014/main" id="{16460D7D-719D-4D8C-BE20-38B6A848C2AB}"/>
                  </a:ext>
                </a:extLst>
              </p:cNvPr>
              <p:cNvGrpSpPr/>
              <p:nvPr/>
            </p:nvGrpSpPr>
            <p:grpSpPr>
              <a:xfrm>
                <a:off x="4062455" y="2845755"/>
                <a:ext cx="304624" cy="53498"/>
                <a:chOff x="2377901" y="9630537"/>
                <a:chExt cx="1223581" cy="214883"/>
              </a:xfrm>
              <a:noFill/>
            </p:grpSpPr>
            <p:sp>
              <p:nvSpPr>
                <p:cNvPr id="202" name="Freeform: Shape 201">
                  <a:extLst>
                    <a:ext uri="{FF2B5EF4-FFF2-40B4-BE49-F238E27FC236}">
                      <a16:creationId xmlns:a16="http://schemas.microsoft.com/office/drawing/2014/main" id="{76817CB2-888A-4C1E-92C3-012BAFF57C8A}"/>
                    </a:ext>
                  </a:extLst>
                </p:cNvPr>
                <p:cNvSpPr/>
                <p:nvPr/>
              </p:nvSpPr>
              <p:spPr>
                <a:xfrm>
                  <a:off x="3200480" y="9708642"/>
                  <a:ext cx="269176" cy="95"/>
                </a:xfrm>
                <a:custGeom>
                  <a:avLst/>
                  <a:gdLst>
                    <a:gd name="connsiteX0" fmla="*/ 269176 w 269176"/>
                    <a:gd name="connsiteY0" fmla="*/ 0 h 95"/>
                    <a:gd name="connsiteX1" fmla="*/ 0 w 269176"/>
                    <a:gd name="connsiteY1" fmla="*/ 95 h 95"/>
                  </a:gdLst>
                  <a:ahLst/>
                  <a:cxnLst>
                    <a:cxn ang="0">
                      <a:pos x="connsiteX0" y="connsiteY0"/>
                    </a:cxn>
                    <a:cxn ang="0">
                      <a:pos x="connsiteX1" y="connsiteY1"/>
                    </a:cxn>
                  </a:cxnLst>
                  <a:rect l="l" t="t" r="r" b="b"/>
                  <a:pathLst>
                    <a:path w="269176" h="95">
                      <a:moveTo>
                        <a:pt x="269176" y="0"/>
                      </a:moveTo>
                      <a:lnTo>
                        <a:pt x="0" y="95"/>
                      </a:lnTo>
                    </a:path>
                  </a:pathLst>
                </a:custGeom>
                <a:ln w="9525" cap="flat">
                  <a:solidFill>
                    <a:srgbClr val="F1F2F2"/>
                  </a:solidFill>
                  <a:prstDash val="solid"/>
                  <a:round/>
                </a:ln>
              </p:spPr>
              <p:txBody>
                <a:bodyPr rtlCol="0" anchor="ctr"/>
                <a:lstStyle/>
                <a:p>
                  <a:endParaRPr lang="en-US" sz="1800" dirty="0"/>
                </a:p>
              </p:txBody>
            </p:sp>
            <p:sp>
              <p:nvSpPr>
                <p:cNvPr id="203" name="Freeform: Shape 202">
                  <a:extLst>
                    <a:ext uri="{FF2B5EF4-FFF2-40B4-BE49-F238E27FC236}">
                      <a16:creationId xmlns:a16="http://schemas.microsoft.com/office/drawing/2014/main" id="{6E9ADA33-235A-46F5-886E-D94CB55D16F4}"/>
                    </a:ext>
                  </a:extLst>
                </p:cNvPr>
                <p:cNvSpPr/>
                <p:nvPr/>
              </p:nvSpPr>
              <p:spPr>
                <a:xfrm>
                  <a:off x="2866343" y="9708737"/>
                  <a:ext cx="269843" cy="190"/>
                </a:xfrm>
                <a:custGeom>
                  <a:avLst/>
                  <a:gdLst>
                    <a:gd name="connsiteX0" fmla="*/ 269843 w 269843"/>
                    <a:gd name="connsiteY0" fmla="*/ 0 h 190"/>
                    <a:gd name="connsiteX1" fmla="*/ 0 w 269843"/>
                    <a:gd name="connsiteY1" fmla="*/ 191 h 190"/>
                  </a:gdLst>
                  <a:ahLst/>
                  <a:cxnLst>
                    <a:cxn ang="0">
                      <a:pos x="connsiteX0" y="connsiteY0"/>
                    </a:cxn>
                    <a:cxn ang="0">
                      <a:pos x="connsiteX1" y="connsiteY1"/>
                    </a:cxn>
                  </a:cxnLst>
                  <a:rect l="l" t="t" r="r" b="b"/>
                  <a:pathLst>
                    <a:path w="269843" h="190">
                      <a:moveTo>
                        <a:pt x="269843" y="0"/>
                      </a:moveTo>
                      <a:lnTo>
                        <a:pt x="0" y="191"/>
                      </a:lnTo>
                    </a:path>
                  </a:pathLst>
                </a:custGeom>
                <a:ln w="9525" cap="flat">
                  <a:solidFill>
                    <a:srgbClr val="F1F2F2"/>
                  </a:solidFill>
                  <a:prstDash val="solid"/>
                  <a:round/>
                </a:ln>
              </p:spPr>
              <p:txBody>
                <a:bodyPr rtlCol="0" anchor="ctr"/>
                <a:lstStyle/>
                <a:p>
                  <a:endParaRPr lang="en-US" sz="1800" dirty="0"/>
                </a:p>
              </p:txBody>
            </p:sp>
            <p:sp>
              <p:nvSpPr>
                <p:cNvPr id="211" name="Freeform: Shape 210">
                  <a:extLst>
                    <a:ext uri="{FF2B5EF4-FFF2-40B4-BE49-F238E27FC236}">
                      <a16:creationId xmlns:a16="http://schemas.microsoft.com/office/drawing/2014/main" id="{8E7E896F-DA94-4D91-BE2E-4C2E45D7D5C3}"/>
                    </a:ext>
                  </a:extLst>
                </p:cNvPr>
                <p:cNvSpPr/>
                <p:nvPr/>
              </p:nvSpPr>
              <p:spPr>
                <a:xfrm>
                  <a:off x="2377901" y="9708641"/>
                  <a:ext cx="1223581" cy="136779"/>
                </a:xfrm>
                <a:custGeom>
                  <a:avLst/>
                  <a:gdLst>
                    <a:gd name="connsiteX0" fmla="*/ 1155954 w 1223581"/>
                    <a:gd name="connsiteY0" fmla="*/ 0 h 136779"/>
                    <a:gd name="connsiteX1" fmla="*/ 1197769 w 1223581"/>
                    <a:gd name="connsiteY1" fmla="*/ 0 h 136779"/>
                    <a:gd name="connsiteX2" fmla="*/ 1223581 w 1223581"/>
                    <a:gd name="connsiteY2" fmla="*/ 25622 h 136779"/>
                    <a:gd name="connsiteX3" fmla="*/ 1223581 w 1223581"/>
                    <a:gd name="connsiteY3" fmla="*/ 25718 h 136779"/>
                    <a:gd name="connsiteX4" fmla="*/ 1223582 w 1223581"/>
                    <a:gd name="connsiteY4" fmla="*/ 136208 h 136779"/>
                    <a:gd name="connsiteX5" fmla="*/ 0 w 1223581"/>
                    <a:gd name="connsiteY5" fmla="*/ 136779 h 136779"/>
                    <a:gd name="connsiteX6" fmla="*/ 0 w 1223581"/>
                    <a:gd name="connsiteY6" fmla="*/ 25908 h 136779"/>
                    <a:gd name="connsiteX7" fmla="*/ 25718 w 1223581"/>
                    <a:gd name="connsiteY7" fmla="*/ 191 h 136779"/>
                    <a:gd name="connsiteX8" fmla="*/ 91345 w 1223581"/>
                    <a:gd name="connsiteY8" fmla="*/ 191 h 136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3581" h="136779">
                      <a:moveTo>
                        <a:pt x="1155954" y="0"/>
                      </a:moveTo>
                      <a:lnTo>
                        <a:pt x="1197769" y="0"/>
                      </a:lnTo>
                      <a:cubicBezTo>
                        <a:pt x="1211972" y="-52"/>
                        <a:pt x="1223529" y="11419"/>
                        <a:pt x="1223581" y="25622"/>
                      </a:cubicBezTo>
                      <a:cubicBezTo>
                        <a:pt x="1223581" y="25654"/>
                        <a:pt x="1223581" y="25686"/>
                        <a:pt x="1223581" y="25718"/>
                      </a:cubicBezTo>
                      <a:lnTo>
                        <a:pt x="1223582" y="136208"/>
                      </a:lnTo>
                      <a:lnTo>
                        <a:pt x="0" y="136779"/>
                      </a:lnTo>
                      <a:lnTo>
                        <a:pt x="0" y="25908"/>
                      </a:lnTo>
                      <a:cubicBezTo>
                        <a:pt x="0" y="11705"/>
                        <a:pt x="11514" y="191"/>
                        <a:pt x="25718" y="191"/>
                      </a:cubicBezTo>
                      <a:lnTo>
                        <a:pt x="91345" y="191"/>
                      </a:lnTo>
                    </a:path>
                  </a:pathLst>
                </a:custGeom>
                <a:noFill/>
                <a:ln w="9525" cap="flat">
                  <a:solidFill>
                    <a:srgbClr val="F1F2F2"/>
                  </a:solidFill>
                  <a:prstDash val="solid"/>
                  <a:round/>
                </a:ln>
              </p:spPr>
              <p:txBody>
                <a:bodyPr rtlCol="0" anchor="ctr"/>
                <a:lstStyle/>
                <a:p>
                  <a:endParaRPr lang="en-US" sz="1800" dirty="0"/>
                </a:p>
              </p:txBody>
            </p:sp>
            <p:sp>
              <p:nvSpPr>
                <p:cNvPr id="212" name="Freeform: Shape 211">
                  <a:extLst>
                    <a:ext uri="{FF2B5EF4-FFF2-40B4-BE49-F238E27FC236}">
                      <a16:creationId xmlns:a16="http://schemas.microsoft.com/office/drawing/2014/main" id="{0791397D-869C-481D-9EF0-AF1E16C3D025}"/>
                    </a:ext>
                  </a:extLst>
                </p:cNvPr>
                <p:cNvSpPr/>
                <p:nvPr/>
              </p:nvSpPr>
              <p:spPr>
                <a:xfrm>
                  <a:off x="2532968" y="9709023"/>
                  <a:ext cx="269747" cy="95"/>
                </a:xfrm>
                <a:custGeom>
                  <a:avLst/>
                  <a:gdLst>
                    <a:gd name="connsiteX0" fmla="*/ 269748 w 269747"/>
                    <a:gd name="connsiteY0" fmla="*/ 0 h 95"/>
                    <a:gd name="connsiteX1" fmla="*/ 0 w 269747"/>
                    <a:gd name="connsiteY1" fmla="*/ 95 h 95"/>
                  </a:gdLst>
                  <a:ahLst/>
                  <a:cxnLst>
                    <a:cxn ang="0">
                      <a:pos x="connsiteX0" y="connsiteY0"/>
                    </a:cxn>
                    <a:cxn ang="0">
                      <a:pos x="connsiteX1" y="connsiteY1"/>
                    </a:cxn>
                  </a:cxnLst>
                  <a:rect l="l" t="t" r="r" b="b"/>
                  <a:pathLst>
                    <a:path w="269747" h="95">
                      <a:moveTo>
                        <a:pt x="269748" y="0"/>
                      </a:moveTo>
                      <a:lnTo>
                        <a:pt x="0" y="95"/>
                      </a:lnTo>
                    </a:path>
                  </a:pathLst>
                </a:custGeom>
                <a:ln w="9525" cap="flat">
                  <a:solidFill>
                    <a:srgbClr val="F1F2F2"/>
                  </a:solidFill>
                  <a:prstDash val="solid"/>
                  <a:round/>
                </a:ln>
              </p:spPr>
              <p:txBody>
                <a:bodyPr rtlCol="0" anchor="ctr"/>
                <a:lstStyle/>
                <a:p>
                  <a:endParaRPr lang="en-US" sz="1800" dirty="0"/>
                </a:p>
              </p:txBody>
            </p:sp>
            <p:sp>
              <p:nvSpPr>
                <p:cNvPr id="213" name="Freeform: Shape 212">
                  <a:extLst>
                    <a:ext uri="{FF2B5EF4-FFF2-40B4-BE49-F238E27FC236}">
                      <a16:creationId xmlns:a16="http://schemas.microsoft.com/office/drawing/2014/main" id="{68D7520D-D742-46DA-9C9F-18BF9D8A8D9A}"/>
                    </a:ext>
                  </a:extLst>
                </p:cNvPr>
                <p:cNvSpPr/>
                <p:nvPr/>
              </p:nvSpPr>
              <p:spPr>
                <a:xfrm>
                  <a:off x="2469150" y="9630537"/>
                  <a:ext cx="9525" cy="151638"/>
                </a:xfrm>
                <a:custGeom>
                  <a:avLst/>
                  <a:gdLst>
                    <a:gd name="connsiteX0" fmla="*/ 0 w 9525"/>
                    <a:gd name="connsiteY0" fmla="*/ 151638 h 151638"/>
                    <a:gd name="connsiteX1" fmla="*/ 0 w 9525"/>
                    <a:gd name="connsiteY1" fmla="*/ 0 h 151638"/>
                  </a:gdLst>
                  <a:ahLst/>
                  <a:cxnLst>
                    <a:cxn ang="0">
                      <a:pos x="connsiteX0" y="connsiteY0"/>
                    </a:cxn>
                    <a:cxn ang="0">
                      <a:pos x="connsiteX1" y="connsiteY1"/>
                    </a:cxn>
                  </a:cxnLst>
                  <a:rect l="l" t="t" r="r" b="b"/>
                  <a:pathLst>
                    <a:path w="9525" h="151638">
                      <a:moveTo>
                        <a:pt x="0" y="151638"/>
                      </a:moveTo>
                      <a:lnTo>
                        <a:pt x="0" y="0"/>
                      </a:lnTo>
                    </a:path>
                  </a:pathLst>
                </a:custGeom>
                <a:ln w="9525" cap="flat">
                  <a:solidFill>
                    <a:srgbClr val="F1F2F2"/>
                  </a:solidFill>
                  <a:prstDash val="solid"/>
                  <a:round/>
                </a:ln>
              </p:spPr>
              <p:txBody>
                <a:bodyPr rtlCol="0" anchor="ctr"/>
                <a:lstStyle/>
                <a:p>
                  <a:endParaRPr lang="en-US" sz="1800" dirty="0"/>
                </a:p>
              </p:txBody>
            </p:sp>
            <p:sp>
              <p:nvSpPr>
                <p:cNvPr id="214" name="Freeform: Shape 213">
                  <a:extLst>
                    <a:ext uri="{FF2B5EF4-FFF2-40B4-BE49-F238E27FC236}">
                      <a16:creationId xmlns:a16="http://schemas.microsoft.com/office/drawing/2014/main" id="{D4CE5E44-50B7-4ED4-9C11-C5D45A293A75}"/>
                    </a:ext>
                  </a:extLst>
                </p:cNvPr>
                <p:cNvSpPr/>
                <p:nvPr/>
              </p:nvSpPr>
              <p:spPr>
                <a:xfrm>
                  <a:off x="2802620" y="9630537"/>
                  <a:ext cx="9525" cy="151638"/>
                </a:xfrm>
                <a:custGeom>
                  <a:avLst/>
                  <a:gdLst>
                    <a:gd name="connsiteX0" fmla="*/ 0 w 9525"/>
                    <a:gd name="connsiteY0" fmla="*/ 151638 h 151638"/>
                    <a:gd name="connsiteX1" fmla="*/ 0 w 9525"/>
                    <a:gd name="connsiteY1" fmla="*/ 0 h 151638"/>
                  </a:gdLst>
                  <a:ahLst/>
                  <a:cxnLst>
                    <a:cxn ang="0">
                      <a:pos x="connsiteX0" y="connsiteY0"/>
                    </a:cxn>
                    <a:cxn ang="0">
                      <a:pos x="connsiteX1" y="connsiteY1"/>
                    </a:cxn>
                  </a:cxnLst>
                  <a:rect l="l" t="t" r="r" b="b"/>
                  <a:pathLst>
                    <a:path w="9525" h="151638">
                      <a:moveTo>
                        <a:pt x="0" y="151638"/>
                      </a:moveTo>
                      <a:lnTo>
                        <a:pt x="0" y="0"/>
                      </a:lnTo>
                    </a:path>
                  </a:pathLst>
                </a:custGeom>
                <a:ln w="9525" cap="flat">
                  <a:solidFill>
                    <a:srgbClr val="F1F2F2"/>
                  </a:solidFill>
                  <a:prstDash val="solid"/>
                  <a:round/>
                </a:ln>
              </p:spPr>
              <p:txBody>
                <a:bodyPr rtlCol="0" anchor="ctr"/>
                <a:lstStyle/>
                <a:p>
                  <a:endParaRPr lang="en-US" sz="1800" dirty="0"/>
                </a:p>
              </p:txBody>
            </p:sp>
            <p:sp>
              <p:nvSpPr>
                <p:cNvPr id="215" name="Freeform: Shape 214">
                  <a:extLst>
                    <a:ext uri="{FF2B5EF4-FFF2-40B4-BE49-F238E27FC236}">
                      <a16:creationId xmlns:a16="http://schemas.microsoft.com/office/drawing/2014/main" id="{75B13CF7-B08D-47B4-8834-7A4CA2EFFA8F}"/>
                    </a:ext>
                  </a:extLst>
                </p:cNvPr>
                <p:cNvSpPr/>
                <p:nvPr/>
              </p:nvSpPr>
              <p:spPr>
                <a:xfrm>
                  <a:off x="3469656" y="9630537"/>
                  <a:ext cx="9525" cy="151638"/>
                </a:xfrm>
                <a:custGeom>
                  <a:avLst/>
                  <a:gdLst>
                    <a:gd name="connsiteX0" fmla="*/ 0 w 9525"/>
                    <a:gd name="connsiteY0" fmla="*/ 151638 h 151638"/>
                    <a:gd name="connsiteX1" fmla="*/ 0 w 9525"/>
                    <a:gd name="connsiteY1" fmla="*/ 0 h 151638"/>
                  </a:gdLst>
                  <a:ahLst/>
                  <a:cxnLst>
                    <a:cxn ang="0">
                      <a:pos x="connsiteX0" y="connsiteY0"/>
                    </a:cxn>
                    <a:cxn ang="0">
                      <a:pos x="connsiteX1" y="connsiteY1"/>
                    </a:cxn>
                  </a:cxnLst>
                  <a:rect l="l" t="t" r="r" b="b"/>
                  <a:pathLst>
                    <a:path w="9525" h="151638">
                      <a:moveTo>
                        <a:pt x="0" y="151638"/>
                      </a:moveTo>
                      <a:lnTo>
                        <a:pt x="0" y="0"/>
                      </a:lnTo>
                    </a:path>
                  </a:pathLst>
                </a:custGeom>
                <a:ln w="9525" cap="flat">
                  <a:solidFill>
                    <a:srgbClr val="F1F2F2"/>
                  </a:solidFill>
                  <a:prstDash val="solid"/>
                  <a:round/>
                </a:ln>
              </p:spPr>
              <p:txBody>
                <a:bodyPr rtlCol="0" anchor="ctr"/>
                <a:lstStyle/>
                <a:p>
                  <a:endParaRPr lang="en-US" sz="1800" dirty="0"/>
                </a:p>
              </p:txBody>
            </p:sp>
            <p:sp>
              <p:nvSpPr>
                <p:cNvPr id="216" name="Freeform: Shape 215">
                  <a:extLst>
                    <a:ext uri="{FF2B5EF4-FFF2-40B4-BE49-F238E27FC236}">
                      <a16:creationId xmlns:a16="http://schemas.microsoft.com/office/drawing/2014/main" id="{12770647-8AE9-4D6F-A49C-2E45E1B2B172}"/>
                    </a:ext>
                  </a:extLst>
                </p:cNvPr>
                <p:cNvSpPr/>
                <p:nvPr/>
              </p:nvSpPr>
              <p:spPr>
                <a:xfrm>
                  <a:off x="3136186" y="9630537"/>
                  <a:ext cx="9525" cy="151638"/>
                </a:xfrm>
                <a:custGeom>
                  <a:avLst/>
                  <a:gdLst>
                    <a:gd name="connsiteX0" fmla="*/ 0 w 9525"/>
                    <a:gd name="connsiteY0" fmla="*/ 151638 h 151638"/>
                    <a:gd name="connsiteX1" fmla="*/ 0 w 9525"/>
                    <a:gd name="connsiteY1" fmla="*/ 0 h 151638"/>
                  </a:gdLst>
                  <a:ahLst/>
                  <a:cxnLst>
                    <a:cxn ang="0">
                      <a:pos x="connsiteX0" y="connsiteY0"/>
                    </a:cxn>
                    <a:cxn ang="0">
                      <a:pos x="connsiteX1" y="connsiteY1"/>
                    </a:cxn>
                  </a:cxnLst>
                  <a:rect l="l" t="t" r="r" b="b"/>
                  <a:pathLst>
                    <a:path w="9525" h="151638">
                      <a:moveTo>
                        <a:pt x="0" y="151638"/>
                      </a:moveTo>
                      <a:lnTo>
                        <a:pt x="0" y="0"/>
                      </a:lnTo>
                    </a:path>
                  </a:pathLst>
                </a:custGeom>
                <a:ln w="9525" cap="flat">
                  <a:solidFill>
                    <a:srgbClr val="F1F2F2"/>
                  </a:solidFill>
                  <a:prstDash val="solid"/>
                  <a:round/>
                </a:ln>
              </p:spPr>
              <p:txBody>
                <a:bodyPr rtlCol="0" anchor="ctr"/>
                <a:lstStyle/>
                <a:p>
                  <a:endParaRPr lang="en-US" sz="1800" dirty="0"/>
                </a:p>
              </p:txBody>
            </p:sp>
          </p:grpSp>
          <p:sp>
            <p:nvSpPr>
              <p:cNvPr id="101" name="Freeform: Shape 100">
                <a:extLst>
                  <a:ext uri="{FF2B5EF4-FFF2-40B4-BE49-F238E27FC236}">
                    <a16:creationId xmlns:a16="http://schemas.microsoft.com/office/drawing/2014/main" id="{8FCB7285-FAD4-4E7B-ACC7-E9EE2F1603BA}"/>
                  </a:ext>
                </a:extLst>
              </p:cNvPr>
              <p:cNvSpPr/>
              <p:nvPr/>
            </p:nvSpPr>
            <p:spPr>
              <a:xfrm>
                <a:off x="4096342" y="2999229"/>
                <a:ext cx="48091" cy="2371"/>
              </a:xfrm>
              <a:custGeom>
                <a:avLst/>
                <a:gdLst>
                  <a:gd name="connsiteX0" fmla="*/ 193167 w 193167"/>
                  <a:gd name="connsiteY0" fmla="*/ 0 h 9525"/>
                  <a:gd name="connsiteX1" fmla="*/ 0 w 193167"/>
                  <a:gd name="connsiteY1" fmla="*/ 0 h 9525"/>
                </a:gdLst>
                <a:ahLst/>
                <a:cxnLst>
                  <a:cxn ang="0">
                    <a:pos x="connsiteX0" y="connsiteY0"/>
                  </a:cxn>
                  <a:cxn ang="0">
                    <a:pos x="connsiteX1" y="connsiteY1"/>
                  </a:cxn>
                </a:cxnLst>
                <a:rect l="l" t="t" r="r" b="b"/>
                <a:pathLst>
                  <a:path w="193167" h="9525">
                    <a:moveTo>
                      <a:pt x="193167" y="0"/>
                    </a:moveTo>
                    <a:lnTo>
                      <a:pt x="0" y="0"/>
                    </a:lnTo>
                  </a:path>
                </a:pathLst>
              </a:custGeom>
              <a:ln w="9525" cap="flat">
                <a:solidFill>
                  <a:srgbClr val="F1F2F2"/>
                </a:solidFill>
                <a:prstDash val="solid"/>
                <a:round/>
              </a:ln>
            </p:spPr>
            <p:txBody>
              <a:bodyPr rtlCol="0" anchor="ctr"/>
              <a:lstStyle/>
              <a:p>
                <a:endParaRPr lang="en-US" sz="1800" dirty="0"/>
              </a:p>
            </p:txBody>
          </p:sp>
          <p:sp>
            <p:nvSpPr>
              <p:cNvPr id="102" name="Freeform: Shape 101">
                <a:extLst>
                  <a:ext uri="{FF2B5EF4-FFF2-40B4-BE49-F238E27FC236}">
                    <a16:creationId xmlns:a16="http://schemas.microsoft.com/office/drawing/2014/main" id="{37F1FB7A-3F57-4454-BA74-E2C77C50A2A3}"/>
                  </a:ext>
                </a:extLst>
              </p:cNvPr>
              <p:cNvSpPr/>
              <p:nvPr/>
            </p:nvSpPr>
            <p:spPr>
              <a:xfrm>
                <a:off x="4159302" y="2999229"/>
                <a:ext cx="48067" cy="2371"/>
              </a:xfrm>
              <a:custGeom>
                <a:avLst/>
                <a:gdLst>
                  <a:gd name="connsiteX0" fmla="*/ 193072 w 193071"/>
                  <a:gd name="connsiteY0" fmla="*/ 0 h 9525"/>
                  <a:gd name="connsiteX1" fmla="*/ 0 w 193071"/>
                  <a:gd name="connsiteY1" fmla="*/ 0 h 9525"/>
                </a:gdLst>
                <a:ahLst/>
                <a:cxnLst>
                  <a:cxn ang="0">
                    <a:pos x="connsiteX0" y="connsiteY0"/>
                  </a:cxn>
                  <a:cxn ang="0">
                    <a:pos x="connsiteX1" y="connsiteY1"/>
                  </a:cxn>
                </a:cxnLst>
                <a:rect l="l" t="t" r="r" b="b"/>
                <a:pathLst>
                  <a:path w="193071" h="9525">
                    <a:moveTo>
                      <a:pt x="193072" y="0"/>
                    </a:moveTo>
                    <a:lnTo>
                      <a:pt x="0" y="0"/>
                    </a:lnTo>
                  </a:path>
                </a:pathLst>
              </a:custGeom>
              <a:ln w="9525" cap="flat">
                <a:solidFill>
                  <a:srgbClr val="F1F2F2"/>
                </a:solidFill>
                <a:prstDash val="solid"/>
                <a:round/>
              </a:ln>
            </p:spPr>
            <p:txBody>
              <a:bodyPr rtlCol="0" anchor="ctr"/>
              <a:lstStyle/>
              <a:p>
                <a:endParaRPr lang="en-US" sz="1800" dirty="0"/>
              </a:p>
            </p:txBody>
          </p:sp>
          <p:sp>
            <p:nvSpPr>
              <p:cNvPr id="103" name="Freeform: Shape 102">
                <a:extLst>
                  <a:ext uri="{FF2B5EF4-FFF2-40B4-BE49-F238E27FC236}">
                    <a16:creationId xmlns:a16="http://schemas.microsoft.com/office/drawing/2014/main" id="{A0407203-1C35-4739-A7FF-28D69AE51931}"/>
                  </a:ext>
                </a:extLst>
              </p:cNvPr>
              <p:cNvSpPr/>
              <p:nvPr/>
            </p:nvSpPr>
            <p:spPr>
              <a:xfrm>
                <a:off x="4222237" y="2999229"/>
                <a:ext cx="42163" cy="2371"/>
              </a:xfrm>
              <a:custGeom>
                <a:avLst/>
                <a:gdLst>
                  <a:gd name="connsiteX0" fmla="*/ 169355 w 169354"/>
                  <a:gd name="connsiteY0" fmla="*/ 0 h 9525"/>
                  <a:gd name="connsiteX1" fmla="*/ 0 w 169354"/>
                  <a:gd name="connsiteY1" fmla="*/ 0 h 9525"/>
                </a:gdLst>
                <a:ahLst/>
                <a:cxnLst>
                  <a:cxn ang="0">
                    <a:pos x="connsiteX0" y="connsiteY0"/>
                  </a:cxn>
                  <a:cxn ang="0">
                    <a:pos x="connsiteX1" y="connsiteY1"/>
                  </a:cxn>
                </a:cxnLst>
                <a:rect l="l" t="t" r="r" b="b"/>
                <a:pathLst>
                  <a:path w="169354" h="9525">
                    <a:moveTo>
                      <a:pt x="169355" y="0"/>
                    </a:moveTo>
                    <a:lnTo>
                      <a:pt x="0" y="0"/>
                    </a:lnTo>
                  </a:path>
                </a:pathLst>
              </a:custGeom>
              <a:ln w="9525" cap="flat">
                <a:solidFill>
                  <a:srgbClr val="F1F2F2"/>
                </a:solidFill>
                <a:prstDash val="solid"/>
                <a:round/>
              </a:ln>
            </p:spPr>
            <p:txBody>
              <a:bodyPr rtlCol="0" anchor="ctr"/>
              <a:lstStyle/>
              <a:p>
                <a:endParaRPr lang="en-US" sz="1800" dirty="0"/>
              </a:p>
            </p:txBody>
          </p:sp>
          <p:sp>
            <p:nvSpPr>
              <p:cNvPr id="104" name="Freeform: Shape 103">
                <a:extLst>
                  <a:ext uri="{FF2B5EF4-FFF2-40B4-BE49-F238E27FC236}">
                    <a16:creationId xmlns:a16="http://schemas.microsoft.com/office/drawing/2014/main" id="{4D81EF8E-0F85-4318-A3BC-087CF8D88952}"/>
                  </a:ext>
                </a:extLst>
              </p:cNvPr>
              <p:cNvSpPr/>
              <p:nvPr/>
            </p:nvSpPr>
            <p:spPr>
              <a:xfrm>
                <a:off x="4096342" y="3030768"/>
                <a:ext cx="48091" cy="2371"/>
              </a:xfrm>
              <a:custGeom>
                <a:avLst/>
                <a:gdLst>
                  <a:gd name="connsiteX0" fmla="*/ 193167 w 193167"/>
                  <a:gd name="connsiteY0" fmla="*/ 0 h 9525"/>
                  <a:gd name="connsiteX1" fmla="*/ 0 w 193167"/>
                  <a:gd name="connsiteY1" fmla="*/ 0 h 9525"/>
                </a:gdLst>
                <a:ahLst/>
                <a:cxnLst>
                  <a:cxn ang="0">
                    <a:pos x="connsiteX0" y="connsiteY0"/>
                  </a:cxn>
                  <a:cxn ang="0">
                    <a:pos x="connsiteX1" y="connsiteY1"/>
                  </a:cxn>
                </a:cxnLst>
                <a:rect l="l" t="t" r="r" b="b"/>
                <a:pathLst>
                  <a:path w="193167" h="9525">
                    <a:moveTo>
                      <a:pt x="193167" y="0"/>
                    </a:moveTo>
                    <a:lnTo>
                      <a:pt x="0" y="0"/>
                    </a:lnTo>
                  </a:path>
                </a:pathLst>
              </a:custGeom>
              <a:ln w="9525" cap="flat">
                <a:solidFill>
                  <a:srgbClr val="F1F2F2"/>
                </a:solidFill>
                <a:prstDash val="solid"/>
                <a:round/>
              </a:ln>
            </p:spPr>
            <p:txBody>
              <a:bodyPr rtlCol="0" anchor="ctr"/>
              <a:lstStyle/>
              <a:p>
                <a:endParaRPr lang="en-US" sz="1800" dirty="0"/>
              </a:p>
            </p:txBody>
          </p:sp>
          <p:sp>
            <p:nvSpPr>
              <p:cNvPr id="105" name="Freeform: Shape 104">
                <a:extLst>
                  <a:ext uri="{FF2B5EF4-FFF2-40B4-BE49-F238E27FC236}">
                    <a16:creationId xmlns:a16="http://schemas.microsoft.com/office/drawing/2014/main" id="{60BDE8DA-B754-47B8-8B92-7663BDF00928}"/>
                  </a:ext>
                </a:extLst>
              </p:cNvPr>
              <p:cNvSpPr/>
              <p:nvPr/>
            </p:nvSpPr>
            <p:spPr>
              <a:xfrm>
                <a:off x="4159302" y="3030768"/>
                <a:ext cx="48067" cy="2371"/>
              </a:xfrm>
              <a:custGeom>
                <a:avLst/>
                <a:gdLst>
                  <a:gd name="connsiteX0" fmla="*/ 193072 w 193071"/>
                  <a:gd name="connsiteY0" fmla="*/ 0 h 9525"/>
                  <a:gd name="connsiteX1" fmla="*/ 0 w 193071"/>
                  <a:gd name="connsiteY1" fmla="*/ 0 h 9525"/>
                </a:gdLst>
                <a:ahLst/>
                <a:cxnLst>
                  <a:cxn ang="0">
                    <a:pos x="connsiteX0" y="connsiteY0"/>
                  </a:cxn>
                  <a:cxn ang="0">
                    <a:pos x="connsiteX1" y="connsiteY1"/>
                  </a:cxn>
                </a:cxnLst>
                <a:rect l="l" t="t" r="r" b="b"/>
                <a:pathLst>
                  <a:path w="193071" h="9525">
                    <a:moveTo>
                      <a:pt x="193072" y="0"/>
                    </a:moveTo>
                    <a:lnTo>
                      <a:pt x="0" y="0"/>
                    </a:lnTo>
                  </a:path>
                </a:pathLst>
              </a:custGeom>
              <a:ln w="9525" cap="flat">
                <a:solidFill>
                  <a:srgbClr val="F1F2F2"/>
                </a:solidFill>
                <a:prstDash val="solid"/>
                <a:round/>
              </a:ln>
            </p:spPr>
            <p:txBody>
              <a:bodyPr rtlCol="0" anchor="ctr"/>
              <a:lstStyle/>
              <a:p>
                <a:endParaRPr lang="en-US" sz="1800" dirty="0"/>
              </a:p>
            </p:txBody>
          </p:sp>
          <p:sp>
            <p:nvSpPr>
              <p:cNvPr id="106" name="Freeform: Shape 105">
                <a:extLst>
                  <a:ext uri="{FF2B5EF4-FFF2-40B4-BE49-F238E27FC236}">
                    <a16:creationId xmlns:a16="http://schemas.microsoft.com/office/drawing/2014/main" id="{411B2E5F-1BA9-4C47-958A-B79F1D7076AF}"/>
                  </a:ext>
                </a:extLst>
              </p:cNvPr>
              <p:cNvSpPr/>
              <p:nvPr/>
            </p:nvSpPr>
            <p:spPr>
              <a:xfrm>
                <a:off x="4222237" y="3030768"/>
                <a:ext cx="21484" cy="2371"/>
              </a:xfrm>
              <a:custGeom>
                <a:avLst/>
                <a:gdLst>
                  <a:gd name="connsiteX0" fmla="*/ 86297 w 86296"/>
                  <a:gd name="connsiteY0" fmla="*/ 0 h 9525"/>
                  <a:gd name="connsiteX1" fmla="*/ 0 w 86296"/>
                  <a:gd name="connsiteY1" fmla="*/ 0 h 9525"/>
                </a:gdLst>
                <a:ahLst/>
                <a:cxnLst>
                  <a:cxn ang="0">
                    <a:pos x="connsiteX0" y="connsiteY0"/>
                  </a:cxn>
                  <a:cxn ang="0">
                    <a:pos x="connsiteX1" y="connsiteY1"/>
                  </a:cxn>
                </a:cxnLst>
                <a:rect l="l" t="t" r="r" b="b"/>
                <a:pathLst>
                  <a:path w="86296" h="9525">
                    <a:moveTo>
                      <a:pt x="86297" y="0"/>
                    </a:moveTo>
                    <a:lnTo>
                      <a:pt x="0" y="0"/>
                    </a:lnTo>
                  </a:path>
                </a:pathLst>
              </a:custGeom>
              <a:ln w="9525" cap="flat">
                <a:solidFill>
                  <a:srgbClr val="F1F2F2"/>
                </a:solidFill>
                <a:prstDash val="solid"/>
                <a:round/>
              </a:ln>
            </p:spPr>
            <p:txBody>
              <a:bodyPr rtlCol="0" anchor="ctr"/>
              <a:lstStyle/>
              <a:p>
                <a:endParaRPr lang="en-US" sz="1800" dirty="0"/>
              </a:p>
            </p:txBody>
          </p:sp>
          <p:sp>
            <p:nvSpPr>
              <p:cNvPr id="107" name="Freeform: Shape 106">
                <a:extLst>
                  <a:ext uri="{FF2B5EF4-FFF2-40B4-BE49-F238E27FC236}">
                    <a16:creationId xmlns:a16="http://schemas.microsoft.com/office/drawing/2014/main" id="{71DB7BC9-F091-4CB3-95BF-450B45853628}"/>
                  </a:ext>
                </a:extLst>
              </p:cNvPr>
              <p:cNvSpPr/>
              <p:nvPr/>
            </p:nvSpPr>
            <p:spPr>
              <a:xfrm>
                <a:off x="4096342" y="3062307"/>
                <a:ext cx="48091" cy="2371"/>
              </a:xfrm>
              <a:custGeom>
                <a:avLst/>
                <a:gdLst>
                  <a:gd name="connsiteX0" fmla="*/ 193167 w 193167"/>
                  <a:gd name="connsiteY0" fmla="*/ 0 h 9525"/>
                  <a:gd name="connsiteX1" fmla="*/ 0 w 193167"/>
                  <a:gd name="connsiteY1" fmla="*/ 0 h 9525"/>
                </a:gdLst>
                <a:ahLst/>
                <a:cxnLst>
                  <a:cxn ang="0">
                    <a:pos x="connsiteX0" y="connsiteY0"/>
                  </a:cxn>
                  <a:cxn ang="0">
                    <a:pos x="connsiteX1" y="connsiteY1"/>
                  </a:cxn>
                </a:cxnLst>
                <a:rect l="l" t="t" r="r" b="b"/>
                <a:pathLst>
                  <a:path w="193167" h="9525">
                    <a:moveTo>
                      <a:pt x="193167" y="0"/>
                    </a:moveTo>
                    <a:lnTo>
                      <a:pt x="0" y="0"/>
                    </a:lnTo>
                  </a:path>
                </a:pathLst>
              </a:custGeom>
              <a:ln w="9525" cap="flat">
                <a:solidFill>
                  <a:srgbClr val="F1F2F2"/>
                </a:solidFill>
                <a:prstDash val="solid"/>
                <a:round/>
              </a:ln>
            </p:spPr>
            <p:txBody>
              <a:bodyPr rtlCol="0" anchor="ctr"/>
              <a:lstStyle/>
              <a:p>
                <a:endParaRPr lang="en-US" sz="1800" dirty="0"/>
              </a:p>
            </p:txBody>
          </p:sp>
          <p:sp>
            <p:nvSpPr>
              <p:cNvPr id="125" name="Freeform: Shape 124">
                <a:extLst>
                  <a:ext uri="{FF2B5EF4-FFF2-40B4-BE49-F238E27FC236}">
                    <a16:creationId xmlns:a16="http://schemas.microsoft.com/office/drawing/2014/main" id="{EEE013A7-D1B8-48BD-9B4E-56F621EB9A1A}"/>
                  </a:ext>
                </a:extLst>
              </p:cNvPr>
              <p:cNvSpPr/>
              <p:nvPr/>
            </p:nvSpPr>
            <p:spPr>
              <a:xfrm>
                <a:off x="4159302" y="3062307"/>
                <a:ext cx="48067" cy="2371"/>
              </a:xfrm>
              <a:custGeom>
                <a:avLst/>
                <a:gdLst>
                  <a:gd name="connsiteX0" fmla="*/ 193072 w 193071"/>
                  <a:gd name="connsiteY0" fmla="*/ 0 h 9525"/>
                  <a:gd name="connsiteX1" fmla="*/ 0 w 193071"/>
                  <a:gd name="connsiteY1" fmla="*/ 0 h 9525"/>
                </a:gdLst>
                <a:ahLst/>
                <a:cxnLst>
                  <a:cxn ang="0">
                    <a:pos x="connsiteX0" y="connsiteY0"/>
                  </a:cxn>
                  <a:cxn ang="0">
                    <a:pos x="connsiteX1" y="connsiteY1"/>
                  </a:cxn>
                </a:cxnLst>
                <a:rect l="l" t="t" r="r" b="b"/>
                <a:pathLst>
                  <a:path w="193071" h="9525">
                    <a:moveTo>
                      <a:pt x="193072" y="0"/>
                    </a:moveTo>
                    <a:lnTo>
                      <a:pt x="0" y="0"/>
                    </a:lnTo>
                  </a:path>
                </a:pathLst>
              </a:custGeom>
              <a:ln w="9525" cap="flat">
                <a:solidFill>
                  <a:srgbClr val="F1F2F2"/>
                </a:solidFill>
                <a:prstDash val="solid"/>
                <a:round/>
              </a:ln>
            </p:spPr>
            <p:txBody>
              <a:bodyPr rtlCol="0" anchor="ctr"/>
              <a:lstStyle/>
              <a:p>
                <a:endParaRPr lang="en-US" sz="1800" dirty="0"/>
              </a:p>
            </p:txBody>
          </p:sp>
          <p:sp>
            <p:nvSpPr>
              <p:cNvPr id="157" name="Freeform: Shape 156">
                <a:extLst>
                  <a:ext uri="{FF2B5EF4-FFF2-40B4-BE49-F238E27FC236}">
                    <a16:creationId xmlns:a16="http://schemas.microsoft.com/office/drawing/2014/main" id="{69C09384-B23C-43EE-8848-03065F44C4B5}"/>
                  </a:ext>
                </a:extLst>
              </p:cNvPr>
              <p:cNvSpPr/>
              <p:nvPr/>
            </p:nvSpPr>
            <p:spPr>
              <a:xfrm>
                <a:off x="4222237" y="3062307"/>
                <a:ext cx="10647" cy="2371"/>
              </a:xfrm>
              <a:custGeom>
                <a:avLst/>
                <a:gdLst>
                  <a:gd name="connsiteX0" fmla="*/ 42767 w 42767"/>
                  <a:gd name="connsiteY0" fmla="*/ 0 h 9525"/>
                  <a:gd name="connsiteX1" fmla="*/ 0 w 42767"/>
                  <a:gd name="connsiteY1" fmla="*/ 0 h 9525"/>
                </a:gdLst>
                <a:ahLst/>
                <a:cxnLst>
                  <a:cxn ang="0">
                    <a:pos x="connsiteX0" y="connsiteY0"/>
                  </a:cxn>
                  <a:cxn ang="0">
                    <a:pos x="connsiteX1" y="connsiteY1"/>
                  </a:cxn>
                </a:cxnLst>
                <a:rect l="l" t="t" r="r" b="b"/>
                <a:pathLst>
                  <a:path w="42767" h="9525">
                    <a:moveTo>
                      <a:pt x="42767" y="0"/>
                    </a:moveTo>
                    <a:lnTo>
                      <a:pt x="0" y="0"/>
                    </a:lnTo>
                  </a:path>
                </a:pathLst>
              </a:custGeom>
              <a:ln w="9525" cap="flat">
                <a:solidFill>
                  <a:srgbClr val="F1F2F2"/>
                </a:solidFill>
                <a:prstDash val="solid"/>
                <a:round/>
              </a:ln>
            </p:spPr>
            <p:txBody>
              <a:bodyPr rtlCol="0" anchor="ctr"/>
              <a:lstStyle/>
              <a:p>
                <a:endParaRPr lang="en-US" sz="1800" dirty="0"/>
              </a:p>
            </p:txBody>
          </p:sp>
          <p:sp>
            <p:nvSpPr>
              <p:cNvPr id="158" name="Freeform: Shape 157">
                <a:extLst>
                  <a:ext uri="{FF2B5EF4-FFF2-40B4-BE49-F238E27FC236}">
                    <a16:creationId xmlns:a16="http://schemas.microsoft.com/office/drawing/2014/main" id="{881F6E2E-8140-43D4-AB94-82831AFB4CE2}"/>
                  </a:ext>
                </a:extLst>
              </p:cNvPr>
              <p:cNvSpPr/>
              <p:nvPr/>
            </p:nvSpPr>
            <p:spPr>
              <a:xfrm>
                <a:off x="4062526" y="2931171"/>
                <a:ext cx="165544" cy="171402"/>
              </a:xfrm>
              <a:custGeom>
                <a:avLst/>
                <a:gdLst>
                  <a:gd name="connsiteX0" fmla="*/ 664940 w 664940"/>
                  <a:gd name="connsiteY0" fmla="*/ 688467 h 688467"/>
                  <a:gd name="connsiteX1" fmla="*/ 25718 w 664940"/>
                  <a:gd name="connsiteY1" fmla="*/ 688467 h 688467"/>
                  <a:gd name="connsiteX2" fmla="*/ 0 w 664940"/>
                  <a:gd name="connsiteY2" fmla="*/ 662750 h 688467"/>
                  <a:gd name="connsiteX3" fmla="*/ 0 w 664940"/>
                  <a:gd name="connsiteY3" fmla="*/ 25718 h 688467"/>
                  <a:gd name="connsiteX4" fmla="*/ 25718 w 664940"/>
                  <a:gd name="connsiteY4" fmla="*/ 0 h 688467"/>
                  <a:gd name="connsiteX5" fmla="*/ 92393 w 664940"/>
                  <a:gd name="connsiteY5" fmla="*/ 0 h 688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4940" h="688467">
                    <a:moveTo>
                      <a:pt x="664940" y="688467"/>
                    </a:moveTo>
                    <a:lnTo>
                      <a:pt x="25718" y="688467"/>
                    </a:lnTo>
                    <a:cubicBezTo>
                      <a:pt x="11514" y="688467"/>
                      <a:pt x="0" y="676953"/>
                      <a:pt x="0" y="662750"/>
                    </a:cubicBezTo>
                    <a:lnTo>
                      <a:pt x="0" y="25718"/>
                    </a:lnTo>
                    <a:cubicBezTo>
                      <a:pt x="0" y="11514"/>
                      <a:pt x="11514" y="0"/>
                      <a:pt x="25718" y="0"/>
                    </a:cubicBezTo>
                    <a:lnTo>
                      <a:pt x="92393" y="0"/>
                    </a:lnTo>
                  </a:path>
                </a:pathLst>
              </a:custGeom>
              <a:noFill/>
              <a:ln w="9525" cap="flat">
                <a:solidFill>
                  <a:srgbClr val="F1F2F2"/>
                </a:solidFill>
                <a:prstDash val="solid"/>
                <a:round/>
              </a:ln>
            </p:spPr>
            <p:txBody>
              <a:bodyPr rtlCol="0" anchor="ctr"/>
              <a:lstStyle/>
              <a:p>
                <a:endParaRPr lang="en-US" sz="1800" dirty="0"/>
              </a:p>
            </p:txBody>
          </p:sp>
          <p:sp>
            <p:nvSpPr>
              <p:cNvPr id="159" name="Freeform: Shape 158">
                <a:extLst>
                  <a:ext uri="{FF2B5EF4-FFF2-40B4-BE49-F238E27FC236}">
                    <a16:creationId xmlns:a16="http://schemas.microsoft.com/office/drawing/2014/main" id="{332A7A7D-6561-421E-94DC-5F59DDF33857}"/>
                  </a:ext>
                </a:extLst>
              </p:cNvPr>
              <p:cNvSpPr/>
              <p:nvPr/>
            </p:nvSpPr>
            <p:spPr>
              <a:xfrm>
                <a:off x="4367080" y="2899086"/>
                <a:ext cx="47" cy="69054"/>
              </a:xfrm>
              <a:custGeom>
                <a:avLst/>
                <a:gdLst>
                  <a:gd name="connsiteX0" fmla="*/ 0 w 190"/>
                  <a:gd name="connsiteY0" fmla="*/ 0 h 277368"/>
                  <a:gd name="connsiteX1" fmla="*/ 190 w 190"/>
                  <a:gd name="connsiteY1" fmla="*/ 277368 h 277368"/>
                </a:gdLst>
                <a:ahLst/>
                <a:cxnLst>
                  <a:cxn ang="0">
                    <a:pos x="connsiteX0" y="connsiteY0"/>
                  </a:cxn>
                  <a:cxn ang="0">
                    <a:pos x="connsiteX1" y="connsiteY1"/>
                  </a:cxn>
                </a:cxnLst>
                <a:rect l="l" t="t" r="r" b="b"/>
                <a:pathLst>
                  <a:path w="190" h="277368">
                    <a:moveTo>
                      <a:pt x="0" y="0"/>
                    </a:moveTo>
                    <a:lnTo>
                      <a:pt x="190" y="277368"/>
                    </a:lnTo>
                  </a:path>
                </a:pathLst>
              </a:custGeom>
              <a:ln w="9525" cap="flat">
                <a:solidFill>
                  <a:srgbClr val="F1F2F2"/>
                </a:solidFill>
                <a:prstDash val="solid"/>
                <a:round/>
              </a:ln>
            </p:spPr>
            <p:txBody>
              <a:bodyPr rtlCol="0" anchor="ctr"/>
              <a:lstStyle/>
              <a:p>
                <a:endParaRPr lang="en-US" sz="1800" dirty="0"/>
              </a:p>
            </p:txBody>
          </p:sp>
          <p:sp>
            <p:nvSpPr>
              <p:cNvPr id="160" name="Freeform: Shape 159">
                <a:extLst>
                  <a:ext uri="{FF2B5EF4-FFF2-40B4-BE49-F238E27FC236}">
                    <a16:creationId xmlns:a16="http://schemas.microsoft.com/office/drawing/2014/main" id="{810AAA18-BC8B-40C1-AD53-FED6CF65A32E}"/>
                  </a:ext>
                </a:extLst>
              </p:cNvPr>
              <p:cNvSpPr/>
              <p:nvPr/>
            </p:nvSpPr>
            <p:spPr>
              <a:xfrm>
                <a:off x="4265609" y="3085926"/>
                <a:ext cx="22006" cy="2371"/>
              </a:xfrm>
              <a:custGeom>
                <a:avLst/>
                <a:gdLst>
                  <a:gd name="connsiteX0" fmla="*/ 88392 w 88392"/>
                  <a:gd name="connsiteY0" fmla="*/ 0 h 9525"/>
                  <a:gd name="connsiteX1" fmla="*/ 0 w 88392"/>
                  <a:gd name="connsiteY1" fmla="*/ 0 h 9525"/>
                </a:gdLst>
                <a:ahLst/>
                <a:cxnLst>
                  <a:cxn ang="0">
                    <a:pos x="connsiteX0" y="connsiteY0"/>
                  </a:cxn>
                  <a:cxn ang="0">
                    <a:pos x="connsiteX1" y="connsiteY1"/>
                  </a:cxn>
                </a:cxnLst>
                <a:rect l="l" t="t" r="r" b="b"/>
                <a:pathLst>
                  <a:path w="88392" h="9525">
                    <a:moveTo>
                      <a:pt x="88392" y="0"/>
                    </a:moveTo>
                    <a:lnTo>
                      <a:pt x="0" y="0"/>
                    </a:lnTo>
                  </a:path>
                </a:pathLst>
              </a:custGeom>
              <a:ln w="9525" cap="flat">
                <a:solidFill>
                  <a:schemeClr val="accent1"/>
                </a:solidFill>
                <a:prstDash val="solid"/>
                <a:round/>
              </a:ln>
            </p:spPr>
            <p:txBody>
              <a:bodyPr rtlCol="0" anchor="ctr"/>
              <a:lstStyle/>
              <a:p>
                <a:endParaRPr lang="en-US" sz="1800" dirty="0"/>
              </a:p>
            </p:txBody>
          </p:sp>
          <p:sp>
            <p:nvSpPr>
              <p:cNvPr id="161" name="Freeform: Shape 160">
                <a:extLst>
                  <a:ext uri="{FF2B5EF4-FFF2-40B4-BE49-F238E27FC236}">
                    <a16:creationId xmlns:a16="http://schemas.microsoft.com/office/drawing/2014/main" id="{3D49E923-9F33-4A7F-873C-81CD73C06AD2}"/>
                  </a:ext>
                </a:extLst>
              </p:cNvPr>
              <p:cNvSpPr/>
              <p:nvPr/>
            </p:nvSpPr>
            <p:spPr>
              <a:xfrm>
                <a:off x="4332411" y="2999229"/>
                <a:ext cx="36116" cy="1897"/>
              </a:xfrm>
              <a:custGeom>
                <a:avLst/>
                <a:gdLst>
                  <a:gd name="connsiteX0" fmla="*/ 145066 w 145065"/>
                  <a:gd name="connsiteY0" fmla="*/ 7621 h 7620"/>
                  <a:gd name="connsiteX1" fmla="*/ 0 w 145065"/>
                  <a:gd name="connsiteY1" fmla="*/ 7621 h 7620"/>
                </a:gdLst>
                <a:ahLst/>
                <a:cxnLst>
                  <a:cxn ang="0">
                    <a:pos x="connsiteX0" y="connsiteY0"/>
                  </a:cxn>
                  <a:cxn ang="0">
                    <a:pos x="connsiteX1" y="connsiteY1"/>
                  </a:cxn>
                </a:cxnLst>
                <a:rect l="l" t="t" r="r" b="b"/>
                <a:pathLst>
                  <a:path w="145065" h="7620">
                    <a:moveTo>
                      <a:pt x="145066" y="7621"/>
                    </a:moveTo>
                    <a:cubicBezTo>
                      <a:pt x="97244" y="-2540"/>
                      <a:pt x="47822" y="-2540"/>
                      <a:pt x="0" y="7621"/>
                    </a:cubicBezTo>
                  </a:path>
                </a:pathLst>
              </a:custGeom>
              <a:noFill/>
              <a:ln w="9525" cap="flat">
                <a:solidFill>
                  <a:schemeClr val="accent1"/>
                </a:solidFill>
                <a:prstDash val="solid"/>
                <a:round/>
              </a:ln>
            </p:spPr>
            <p:txBody>
              <a:bodyPr rtlCol="0" anchor="ctr"/>
              <a:lstStyle/>
              <a:p>
                <a:endParaRPr lang="en-US" sz="1800" dirty="0"/>
              </a:p>
            </p:txBody>
          </p:sp>
          <p:sp>
            <p:nvSpPr>
              <p:cNvPr id="162" name="Freeform: Shape 161">
                <a:extLst>
                  <a:ext uri="{FF2B5EF4-FFF2-40B4-BE49-F238E27FC236}">
                    <a16:creationId xmlns:a16="http://schemas.microsoft.com/office/drawing/2014/main" id="{F44A825E-E41A-4B84-B3EB-7B894F1075E5}"/>
                  </a:ext>
                </a:extLst>
              </p:cNvPr>
              <p:cNvSpPr/>
              <p:nvPr/>
            </p:nvSpPr>
            <p:spPr>
              <a:xfrm>
                <a:off x="4265657" y="3104043"/>
                <a:ext cx="66753" cy="66730"/>
              </a:xfrm>
              <a:custGeom>
                <a:avLst/>
                <a:gdLst>
                  <a:gd name="connsiteX0" fmla="*/ 0 w 268128"/>
                  <a:gd name="connsiteY0" fmla="*/ 0 h 268033"/>
                  <a:gd name="connsiteX1" fmla="*/ 268129 w 268128"/>
                  <a:gd name="connsiteY1" fmla="*/ 268034 h 268033"/>
                </a:gdLst>
                <a:ahLst/>
                <a:cxnLst>
                  <a:cxn ang="0">
                    <a:pos x="connsiteX0" y="connsiteY0"/>
                  </a:cxn>
                  <a:cxn ang="0">
                    <a:pos x="connsiteX1" y="connsiteY1"/>
                  </a:cxn>
                </a:cxnLst>
                <a:rect l="l" t="t" r="r" b="b"/>
                <a:pathLst>
                  <a:path w="268128" h="268033">
                    <a:moveTo>
                      <a:pt x="0" y="0"/>
                    </a:moveTo>
                    <a:cubicBezTo>
                      <a:pt x="28736" y="134382"/>
                      <a:pt x="133736" y="239345"/>
                      <a:pt x="268129" y="268034"/>
                    </a:cubicBezTo>
                  </a:path>
                </a:pathLst>
              </a:custGeom>
              <a:noFill/>
              <a:ln w="9525" cap="flat">
                <a:solidFill>
                  <a:schemeClr val="accent1"/>
                </a:solidFill>
                <a:prstDash val="solid"/>
                <a:round/>
              </a:ln>
            </p:spPr>
            <p:txBody>
              <a:bodyPr rtlCol="0" anchor="ctr"/>
              <a:lstStyle/>
              <a:p>
                <a:endParaRPr lang="en-US" sz="1800" dirty="0"/>
              </a:p>
            </p:txBody>
          </p:sp>
          <p:sp>
            <p:nvSpPr>
              <p:cNvPr id="163" name="Freeform: Shape 162">
                <a:extLst>
                  <a:ext uri="{FF2B5EF4-FFF2-40B4-BE49-F238E27FC236}">
                    <a16:creationId xmlns:a16="http://schemas.microsoft.com/office/drawing/2014/main" id="{D486E00A-490B-483D-B867-5499DDA18A89}"/>
                  </a:ext>
                </a:extLst>
              </p:cNvPr>
              <p:cNvSpPr/>
              <p:nvPr/>
            </p:nvSpPr>
            <p:spPr>
              <a:xfrm>
                <a:off x="4332410" y="3170725"/>
                <a:ext cx="16742" cy="1873"/>
              </a:xfrm>
              <a:custGeom>
                <a:avLst/>
                <a:gdLst>
                  <a:gd name="connsiteX0" fmla="*/ 67246 w 67246"/>
                  <a:gd name="connsiteY0" fmla="*/ 7525 h 7524"/>
                  <a:gd name="connsiteX1" fmla="*/ 0 w 67246"/>
                  <a:gd name="connsiteY1" fmla="*/ 0 h 7524"/>
                </a:gdLst>
                <a:ahLst/>
                <a:cxnLst>
                  <a:cxn ang="0">
                    <a:pos x="connsiteX0" y="connsiteY0"/>
                  </a:cxn>
                  <a:cxn ang="0">
                    <a:pos x="connsiteX1" y="connsiteY1"/>
                  </a:cxn>
                </a:cxnLst>
                <a:rect l="l" t="t" r="r" b="b"/>
                <a:pathLst>
                  <a:path w="67246" h="7524">
                    <a:moveTo>
                      <a:pt x="67246" y="7525"/>
                    </a:moveTo>
                    <a:cubicBezTo>
                      <a:pt x="44639" y="7213"/>
                      <a:pt x="22117" y="4693"/>
                      <a:pt x="0" y="0"/>
                    </a:cubicBezTo>
                  </a:path>
                </a:pathLst>
              </a:custGeom>
              <a:noFill/>
              <a:ln w="9525" cap="flat">
                <a:solidFill>
                  <a:schemeClr val="accent1"/>
                </a:solidFill>
                <a:prstDash val="solid"/>
                <a:round/>
              </a:ln>
            </p:spPr>
            <p:txBody>
              <a:bodyPr rtlCol="0" anchor="ctr"/>
              <a:lstStyle/>
              <a:p>
                <a:endParaRPr lang="en-US" sz="1800" dirty="0"/>
              </a:p>
            </p:txBody>
          </p:sp>
          <p:sp>
            <p:nvSpPr>
              <p:cNvPr id="164" name="Freeform: Shape 163">
                <a:extLst>
                  <a:ext uri="{FF2B5EF4-FFF2-40B4-BE49-F238E27FC236}">
                    <a16:creationId xmlns:a16="http://schemas.microsoft.com/office/drawing/2014/main" id="{D72FBEBA-7586-40B6-841D-088212D10D23}"/>
                  </a:ext>
                </a:extLst>
              </p:cNvPr>
              <p:cNvSpPr/>
              <p:nvPr/>
            </p:nvSpPr>
            <p:spPr>
              <a:xfrm>
                <a:off x="4349152" y="3170701"/>
                <a:ext cx="19374" cy="1897"/>
              </a:xfrm>
              <a:custGeom>
                <a:avLst/>
                <a:gdLst>
                  <a:gd name="connsiteX0" fmla="*/ 0 w 77819"/>
                  <a:gd name="connsiteY0" fmla="*/ 7620 h 7620"/>
                  <a:gd name="connsiteX1" fmla="*/ 5239 w 77819"/>
                  <a:gd name="connsiteY1" fmla="*/ 7620 h 7620"/>
                  <a:gd name="connsiteX2" fmla="*/ 77819 w 77819"/>
                  <a:gd name="connsiteY2" fmla="*/ 0 h 7620"/>
                </a:gdLst>
                <a:ahLst/>
                <a:cxnLst>
                  <a:cxn ang="0">
                    <a:pos x="connsiteX0" y="connsiteY0"/>
                  </a:cxn>
                  <a:cxn ang="0">
                    <a:pos x="connsiteX1" y="connsiteY1"/>
                  </a:cxn>
                  <a:cxn ang="0">
                    <a:pos x="connsiteX2" y="connsiteY2"/>
                  </a:cxn>
                </a:cxnLst>
                <a:rect l="l" t="t" r="r" b="b"/>
                <a:pathLst>
                  <a:path w="77819" h="7620">
                    <a:moveTo>
                      <a:pt x="0" y="7620"/>
                    </a:moveTo>
                    <a:lnTo>
                      <a:pt x="5239" y="7620"/>
                    </a:lnTo>
                    <a:cubicBezTo>
                      <a:pt x="29632" y="7616"/>
                      <a:pt x="53957" y="5062"/>
                      <a:pt x="77819" y="0"/>
                    </a:cubicBezTo>
                  </a:path>
                </a:pathLst>
              </a:custGeom>
              <a:noFill/>
              <a:ln w="9525" cap="flat">
                <a:solidFill>
                  <a:schemeClr val="accent1"/>
                </a:solidFill>
                <a:prstDash val="solid"/>
                <a:round/>
              </a:ln>
            </p:spPr>
            <p:txBody>
              <a:bodyPr rtlCol="0" anchor="ctr"/>
              <a:lstStyle/>
              <a:p>
                <a:endParaRPr lang="en-US" sz="1800" dirty="0"/>
              </a:p>
            </p:txBody>
          </p:sp>
          <p:sp>
            <p:nvSpPr>
              <p:cNvPr id="165" name="Freeform: Shape 164">
                <a:extLst>
                  <a:ext uri="{FF2B5EF4-FFF2-40B4-BE49-F238E27FC236}">
                    <a16:creationId xmlns:a16="http://schemas.microsoft.com/office/drawing/2014/main" id="{6D79B10D-6297-4696-8408-DE31E223701C}"/>
                  </a:ext>
                </a:extLst>
              </p:cNvPr>
              <p:cNvSpPr/>
              <p:nvPr/>
            </p:nvSpPr>
            <p:spPr>
              <a:xfrm>
                <a:off x="4435280" y="3067903"/>
                <a:ext cx="1897" cy="36139"/>
              </a:xfrm>
              <a:custGeom>
                <a:avLst/>
                <a:gdLst>
                  <a:gd name="connsiteX0" fmla="*/ 0 w 7620"/>
                  <a:gd name="connsiteY0" fmla="*/ 145161 h 145160"/>
                  <a:gd name="connsiteX1" fmla="*/ 0 w 7620"/>
                  <a:gd name="connsiteY1" fmla="*/ 0 h 145160"/>
                </a:gdLst>
                <a:ahLst/>
                <a:cxnLst>
                  <a:cxn ang="0">
                    <a:pos x="connsiteX0" y="connsiteY0"/>
                  </a:cxn>
                  <a:cxn ang="0">
                    <a:pos x="connsiteX1" y="connsiteY1"/>
                  </a:cxn>
                </a:cxnLst>
                <a:rect l="l" t="t" r="r" b="b"/>
                <a:pathLst>
                  <a:path w="7620" h="145160">
                    <a:moveTo>
                      <a:pt x="0" y="145161"/>
                    </a:moveTo>
                    <a:cubicBezTo>
                      <a:pt x="10160" y="97307"/>
                      <a:pt x="10160" y="47854"/>
                      <a:pt x="0" y="0"/>
                    </a:cubicBezTo>
                  </a:path>
                </a:pathLst>
              </a:custGeom>
              <a:noFill/>
              <a:ln w="9525" cap="flat">
                <a:solidFill>
                  <a:schemeClr val="accent1"/>
                </a:solidFill>
                <a:prstDash val="solid"/>
                <a:round/>
              </a:ln>
            </p:spPr>
            <p:txBody>
              <a:bodyPr rtlCol="0" anchor="ctr"/>
              <a:lstStyle/>
              <a:p>
                <a:endParaRPr lang="en-US" sz="1800" dirty="0"/>
              </a:p>
            </p:txBody>
          </p:sp>
          <p:sp>
            <p:nvSpPr>
              <p:cNvPr id="166" name="Freeform: Shape 165">
                <a:extLst>
                  <a:ext uri="{FF2B5EF4-FFF2-40B4-BE49-F238E27FC236}">
                    <a16:creationId xmlns:a16="http://schemas.microsoft.com/office/drawing/2014/main" id="{CB0433C8-0D9C-4FA4-91E0-FC69197D81A3}"/>
                  </a:ext>
                </a:extLst>
              </p:cNvPr>
              <p:cNvSpPr/>
              <p:nvPr/>
            </p:nvSpPr>
            <p:spPr>
              <a:xfrm>
                <a:off x="4368526" y="3104043"/>
                <a:ext cx="66753" cy="66730"/>
              </a:xfrm>
              <a:custGeom>
                <a:avLst/>
                <a:gdLst>
                  <a:gd name="connsiteX0" fmla="*/ 268129 w 268128"/>
                  <a:gd name="connsiteY0" fmla="*/ 0 h 268033"/>
                  <a:gd name="connsiteX1" fmla="*/ 0 w 268128"/>
                  <a:gd name="connsiteY1" fmla="*/ 268034 h 268033"/>
                </a:gdLst>
                <a:ahLst/>
                <a:cxnLst>
                  <a:cxn ang="0">
                    <a:pos x="connsiteX0" y="connsiteY0"/>
                  </a:cxn>
                  <a:cxn ang="0">
                    <a:pos x="connsiteX1" y="connsiteY1"/>
                  </a:cxn>
                </a:cxnLst>
                <a:rect l="l" t="t" r="r" b="b"/>
                <a:pathLst>
                  <a:path w="268128" h="268033">
                    <a:moveTo>
                      <a:pt x="268129" y="0"/>
                    </a:moveTo>
                    <a:cubicBezTo>
                      <a:pt x="239392" y="134382"/>
                      <a:pt x="134392" y="239345"/>
                      <a:pt x="0" y="268034"/>
                    </a:cubicBezTo>
                  </a:path>
                </a:pathLst>
              </a:custGeom>
              <a:noFill/>
              <a:ln w="9525" cap="flat">
                <a:solidFill>
                  <a:schemeClr val="accent1"/>
                </a:solidFill>
                <a:prstDash val="solid"/>
                <a:round/>
              </a:ln>
            </p:spPr>
            <p:txBody>
              <a:bodyPr rtlCol="0" anchor="ctr"/>
              <a:lstStyle/>
              <a:p>
                <a:endParaRPr lang="en-US" sz="1800" dirty="0"/>
              </a:p>
            </p:txBody>
          </p:sp>
          <p:sp>
            <p:nvSpPr>
              <p:cNvPr id="167" name="Freeform: Shape 166">
                <a:extLst>
                  <a:ext uri="{FF2B5EF4-FFF2-40B4-BE49-F238E27FC236}">
                    <a16:creationId xmlns:a16="http://schemas.microsoft.com/office/drawing/2014/main" id="{DB90E5FC-D903-4231-B758-EFDE4DB7EA54}"/>
                  </a:ext>
                </a:extLst>
              </p:cNvPr>
              <p:cNvSpPr/>
              <p:nvPr/>
            </p:nvSpPr>
            <p:spPr>
              <a:xfrm>
                <a:off x="4368526" y="3001126"/>
                <a:ext cx="66753" cy="66730"/>
              </a:xfrm>
              <a:custGeom>
                <a:avLst/>
                <a:gdLst>
                  <a:gd name="connsiteX0" fmla="*/ 0 w 268128"/>
                  <a:gd name="connsiteY0" fmla="*/ 0 h 268033"/>
                  <a:gd name="connsiteX1" fmla="*/ 268129 w 268128"/>
                  <a:gd name="connsiteY1" fmla="*/ 268034 h 268033"/>
                </a:gdLst>
                <a:ahLst/>
                <a:cxnLst>
                  <a:cxn ang="0">
                    <a:pos x="connsiteX0" y="connsiteY0"/>
                  </a:cxn>
                  <a:cxn ang="0">
                    <a:pos x="connsiteX1" y="connsiteY1"/>
                  </a:cxn>
                </a:cxnLst>
                <a:rect l="l" t="t" r="r" b="b"/>
                <a:pathLst>
                  <a:path w="268128" h="268033">
                    <a:moveTo>
                      <a:pt x="0" y="0"/>
                    </a:moveTo>
                    <a:cubicBezTo>
                      <a:pt x="134392" y="28689"/>
                      <a:pt x="239392" y="133651"/>
                      <a:pt x="268129" y="268034"/>
                    </a:cubicBezTo>
                  </a:path>
                </a:pathLst>
              </a:custGeom>
              <a:noFill/>
              <a:ln w="9525" cap="flat">
                <a:solidFill>
                  <a:schemeClr val="accent1"/>
                </a:solidFill>
                <a:prstDash val="solid"/>
                <a:round/>
              </a:ln>
            </p:spPr>
            <p:txBody>
              <a:bodyPr rtlCol="0" anchor="ctr"/>
              <a:lstStyle/>
              <a:p>
                <a:endParaRPr lang="en-US" sz="1800" dirty="0"/>
              </a:p>
            </p:txBody>
          </p:sp>
          <p:sp>
            <p:nvSpPr>
              <p:cNvPr id="168" name="Freeform: Shape 167">
                <a:extLst>
                  <a:ext uri="{FF2B5EF4-FFF2-40B4-BE49-F238E27FC236}">
                    <a16:creationId xmlns:a16="http://schemas.microsoft.com/office/drawing/2014/main" id="{A078B14F-4517-46C7-B07D-549CBF1650A2}"/>
                  </a:ext>
                </a:extLst>
              </p:cNvPr>
              <p:cNvSpPr/>
              <p:nvPr/>
            </p:nvSpPr>
            <p:spPr>
              <a:xfrm>
                <a:off x="4265657" y="3001126"/>
                <a:ext cx="66753" cy="66730"/>
              </a:xfrm>
              <a:custGeom>
                <a:avLst/>
                <a:gdLst>
                  <a:gd name="connsiteX0" fmla="*/ 0 w 268128"/>
                  <a:gd name="connsiteY0" fmla="*/ 268034 h 268033"/>
                  <a:gd name="connsiteX1" fmla="*/ 268129 w 268128"/>
                  <a:gd name="connsiteY1" fmla="*/ 0 h 268033"/>
                </a:gdLst>
                <a:ahLst/>
                <a:cxnLst>
                  <a:cxn ang="0">
                    <a:pos x="connsiteX0" y="connsiteY0"/>
                  </a:cxn>
                  <a:cxn ang="0">
                    <a:pos x="connsiteX1" y="connsiteY1"/>
                  </a:cxn>
                </a:cxnLst>
                <a:rect l="l" t="t" r="r" b="b"/>
                <a:pathLst>
                  <a:path w="268128" h="268033">
                    <a:moveTo>
                      <a:pt x="0" y="268034"/>
                    </a:moveTo>
                    <a:cubicBezTo>
                      <a:pt x="28736" y="133651"/>
                      <a:pt x="133736" y="28689"/>
                      <a:pt x="268129" y="0"/>
                    </a:cubicBezTo>
                  </a:path>
                </a:pathLst>
              </a:custGeom>
              <a:noFill/>
              <a:ln w="9525" cap="flat">
                <a:solidFill>
                  <a:schemeClr val="accent1"/>
                </a:solidFill>
                <a:prstDash val="solid"/>
                <a:round/>
              </a:ln>
            </p:spPr>
            <p:txBody>
              <a:bodyPr rtlCol="0" anchor="ctr"/>
              <a:lstStyle/>
              <a:p>
                <a:endParaRPr lang="en-US" sz="1800" dirty="0"/>
              </a:p>
            </p:txBody>
          </p:sp>
          <p:sp>
            <p:nvSpPr>
              <p:cNvPr id="169" name="Freeform: Shape 168">
                <a:extLst>
                  <a:ext uri="{FF2B5EF4-FFF2-40B4-BE49-F238E27FC236}">
                    <a16:creationId xmlns:a16="http://schemas.microsoft.com/office/drawing/2014/main" id="{C01EAEE8-B40A-43B1-9689-2FD935F3462B}"/>
                  </a:ext>
                </a:extLst>
              </p:cNvPr>
              <p:cNvSpPr/>
              <p:nvPr/>
            </p:nvSpPr>
            <p:spPr>
              <a:xfrm>
                <a:off x="4263760" y="3067856"/>
                <a:ext cx="1897" cy="36139"/>
              </a:xfrm>
              <a:custGeom>
                <a:avLst/>
                <a:gdLst>
                  <a:gd name="connsiteX0" fmla="*/ 7620 w 7620"/>
                  <a:gd name="connsiteY0" fmla="*/ 0 h 145160"/>
                  <a:gd name="connsiteX1" fmla="*/ 7620 w 7620"/>
                  <a:gd name="connsiteY1" fmla="*/ 145161 h 145160"/>
                </a:gdLst>
                <a:ahLst/>
                <a:cxnLst>
                  <a:cxn ang="0">
                    <a:pos x="connsiteX0" y="connsiteY0"/>
                  </a:cxn>
                  <a:cxn ang="0">
                    <a:pos x="connsiteX1" y="connsiteY1"/>
                  </a:cxn>
                </a:cxnLst>
                <a:rect l="l" t="t" r="r" b="b"/>
                <a:pathLst>
                  <a:path w="7620" h="145160">
                    <a:moveTo>
                      <a:pt x="7620" y="0"/>
                    </a:moveTo>
                    <a:cubicBezTo>
                      <a:pt x="-2540" y="47854"/>
                      <a:pt x="-2540" y="97307"/>
                      <a:pt x="7620" y="145161"/>
                    </a:cubicBezTo>
                  </a:path>
                </a:pathLst>
              </a:custGeom>
              <a:noFill/>
              <a:ln w="9525" cap="flat">
                <a:solidFill>
                  <a:schemeClr val="accent1"/>
                </a:solidFill>
                <a:prstDash val="solid"/>
                <a:round/>
              </a:ln>
            </p:spPr>
            <p:txBody>
              <a:bodyPr rtlCol="0" anchor="ctr"/>
              <a:lstStyle/>
              <a:p>
                <a:endParaRPr lang="en-US" sz="1800" dirty="0"/>
              </a:p>
            </p:txBody>
          </p:sp>
          <p:sp>
            <p:nvSpPr>
              <p:cNvPr id="170" name="Freeform: Shape 169">
                <a:extLst>
                  <a:ext uri="{FF2B5EF4-FFF2-40B4-BE49-F238E27FC236}">
                    <a16:creationId xmlns:a16="http://schemas.microsoft.com/office/drawing/2014/main" id="{9E60A3C0-3EED-44D5-9963-C227670DECC3}"/>
                  </a:ext>
                </a:extLst>
              </p:cNvPr>
              <p:cNvSpPr/>
              <p:nvPr/>
            </p:nvSpPr>
            <p:spPr>
              <a:xfrm>
                <a:off x="4337556" y="3076677"/>
                <a:ext cx="23144" cy="23144"/>
              </a:xfrm>
              <a:custGeom>
                <a:avLst/>
                <a:gdLst>
                  <a:gd name="connsiteX0" fmla="*/ 92964 w 92964"/>
                  <a:gd name="connsiteY0" fmla="*/ 46577 h 92964"/>
                  <a:gd name="connsiteX1" fmla="*/ 46577 w 92964"/>
                  <a:gd name="connsiteY1" fmla="*/ 0 h 92964"/>
                  <a:gd name="connsiteX2" fmla="*/ 0 w 92964"/>
                  <a:gd name="connsiteY2" fmla="*/ 46387 h 92964"/>
                  <a:gd name="connsiteX3" fmla="*/ 46387 w 92964"/>
                  <a:gd name="connsiteY3" fmla="*/ 92964 h 92964"/>
                  <a:gd name="connsiteX4" fmla="*/ 46577 w 92964"/>
                  <a:gd name="connsiteY4" fmla="*/ 92964 h 92964"/>
                  <a:gd name="connsiteX5" fmla="*/ 92964 w 92964"/>
                  <a:gd name="connsiteY5" fmla="*/ 46577 h 92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964" h="92964">
                    <a:moveTo>
                      <a:pt x="92964" y="46577"/>
                    </a:moveTo>
                    <a:cubicBezTo>
                      <a:pt x="93017" y="20906"/>
                      <a:pt x="72248" y="53"/>
                      <a:pt x="46577" y="0"/>
                    </a:cubicBezTo>
                    <a:cubicBezTo>
                      <a:pt x="20906" y="-53"/>
                      <a:pt x="53" y="20716"/>
                      <a:pt x="0" y="46387"/>
                    </a:cubicBezTo>
                    <a:cubicBezTo>
                      <a:pt x="-53" y="72058"/>
                      <a:pt x="20716" y="92911"/>
                      <a:pt x="46387" y="92964"/>
                    </a:cubicBezTo>
                    <a:cubicBezTo>
                      <a:pt x="46450" y="92964"/>
                      <a:pt x="46514" y="92964"/>
                      <a:pt x="46577" y="92964"/>
                    </a:cubicBezTo>
                    <a:cubicBezTo>
                      <a:pt x="72196" y="92964"/>
                      <a:pt x="92964" y="72196"/>
                      <a:pt x="92964" y="46577"/>
                    </a:cubicBezTo>
                  </a:path>
                </a:pathLst>
              </a:custGeom>
              <a:noFill/>
              <a:ln w="9525" cap="flat">
                <a:solidFill>
                  <a:schemeClr val="accent1"/>
                </a:solidFill>
                <a:prstDash val="solid"/>
                <a:round/>
              </a:ln>
            </p:spPr>
            <p:txBody>
              <a:bodyPr rtlCol="0" anchor="ctr"/>
              <a:lstStyle/>
              <a:p>
                <a:endParaRPr lang="en-US" sz="1800" dirty="0"/>
              </a:p>
            </p:txBody>
          </p:sp>
          <p:sp>
            <p:nvSpPr>
              <p:cNvPr id="171" name="Freeform: Shape 170">
                <a:extLst>
                  <a:ext uri="{FF2B5EF4-FFF2-40B4-BE49-F238E27FC236}">
                    <a16:creationId xmlns:a16="http://schemas.microsoft.com/office/drawing/2014/main" id="{D92AD362-CDAD-4E0A-B6E0-73E2A0A9E33E}"/>
                  </a:ext>
                </a:extLst>
              </p:cNvPr>
              <p:cNvSpPr/>
              <p:nvPr/>
            </p:nvSpPr>
            <p:spPr>
              <a:xfrm>
                <a:off x="4414673" y="3088273"/>
                <a:ext cx="22006" cy="2371"/>
              </a:xfrm>
              <a:custGeom>
                <a:avLst/>
                <a:gdLst>
                  <a:gd name="connsiteX0" fmla="*/ 88392 w 88392"/>
                  <a:gd name="connsiteY0" fmla="*/ 0 h 9525"/>
                  <a:gd name="connsiteX1" fmla="*/ 0 w 88392"/>
                  <a:gd name="connsiteY1" fmla="*/ 0 h 9525"/>
                </a:gdLst>
                <a:ahLst/>
                <a:cxnLst>
                  <a:cxn ang="0">
                    <a:pos x="connsiteX0" y="connsiteY0"/>
                  </a:cxn>
                  <a:cxn ang="0">
                    <a:pos x="connsiteX1" y="connsiteY1"/>
                  </a:cxn>
                </a:cxnLst>
                <a:rect l="l" t="t" r="r" b="b"/>
                <a:pathLst>
                  <a:path w="88392" h="9525">
                    <a:moveTo>
                      <a:pt x="88392" y="0"/>
                    </a:moveTo>
                    <a:lnTo>
                      <a:pt x="0" y="0"/>
                    </a:lnTo>
                  </a:path>
                </a:pathLst>
              </a:custGeom>
              <a:ln w="9525" cap="flat">
                <a:solidFill>
                  <a:schemeClr val="accent1"/>
                </a:solidFill>
                <a:prstDash val="solid"/>
                <a:round/>
              </a:ln>
            </p:spPr>
            <p:txBody>
              <a:bodyPr rtlCol="0" anchor="ctr"/>
              <a:lstStyle/>
              <a:p>
                <a:endParaRPr lang="en-US" sz="1800" dirty="0"/>
              </a:p>
            </p:txBody>
          </p:sp>
          <p:sp>
            <p:nvSpPr>
              <p:cNvPr id="172" name="Freeform: Shape 171">
                <a:extLst>
                  <a:ext uri="{FF2B5EF4-FFF2-40B4-BE49-F238E27FC236}">
                    <a16:creationId xmlns:a16="http://schemas.microsoft.com/office/drawing/2014/main" id="{95B9DB3C-F5AE-4769-857E-3BAD91E5CDA2}"/>
                  </a:ext>
                </a:extLst>
              </p:cNvPr>
              <p:cNvSpPr/>
              <p:nvPr/>
            </p:nvSpPr>
            <p:spPr>
              <a:xfrm>
                <a:off x="4349152" y="3172598"/>
                <a:ext cx="2371" cy="24"/>
              </a:xfrm>
              <a:custGeom>
                <a:avLst/>
                <a:gdLst>
                  <a:gd name="connsiteX0" fmla="*/ 0 w 9525"/>
                  <a:gd name="connsiteY0" fmla="*/ 0 h 95"/>
                  <a:gd name="connsiteX1" fmla="*/ 0 w 9525"/>
                  <a:gd name="connsiteY1" fmla="*/ 95 h 95"/>
                </a:gdLst>
                <a:ahLst/>
                <a:cxnLst>
                  <a:cxn ang="0">
                    <a:pos x="connsiteX0" y="connsiteY0"/>
                  </a:cxn>
                  <a:cxn ang="0">
                    <a:pos x="connsiteX1" y="connsiteY1"/>
                  </a:cxn>
                </a:cxnLst>
                <a:rect l="l" t="t" r="r" b="b"/>
                <a:pathLst>
                  <a:path w="9525" h="95">
                    <a:moveTo>
                      <a:pt x="0" y="0"/>
                    </a:moveTo>
                    <a:lnTo>
                      <a:pt x="0" y="95"/>
                    </a:lnTo>
                  </a:path>
                </a:pathLst>
              </a:custGeom>
              <a:ln w="9525" cap="flat">
                <a:solidFill>
                  <a:schemeClr val="accent1"/>
                </a:solidFill>
                <a:prstDash val="solid"/>
                <a:round/>
              </a:ln>
            </p:spPr>
            <p:txBody>
              <a:bodyPr rtlCol="0" anchor="ctr"/>
              <a:lstStyle/>
              <a:p>
                <a:endParaRPr lang="en-US" sz="1800" dirty="0"/>
              </a:p>
            </p:txBody>
          </p:sp>
          <p:sp>
            <p:nvSpPr>
              <p:cNvPr id="173" name="Freeform: Shape 172">
                <a:extLst>
                  <a:ext uri="{FF2B5EF4-FFF2-40B4-BE49-F238E27FC236}">
                    <a16:creationId xmlns:a16="http://schemas.microsoft.com/office/drawing/2014/main" id="{5EF37ED6-CF86-4714-A041-DAE5E2B8F9E2}"/>
                  </a:ext>
                </a:extLst>
              </p:cNvPr>
              <p:cNvSpPr/>
              <p:nvPr/>
            </p:nvSpPr>
            <p:spPr>
              <a:xfrm>
                <a:off x="4349152" y="3150616"/>
                <a:ext cx="2371" cy="21982"/>
              </a:xfrm>
              <a:custGeom>
                <a:avLst/>
                <a:gdLst>
                  <a:gd name="connsiteX0" fmla="*/ 0 w 9525"/>
                  <a:gd name="connsiteY0" fmla="*/ 88297 h 88296"/>
                  <a:gd name="connsiteX1" fmla="*/ 0 w 9525"/>
                  <a:gd name="connsiteY1" fmla="*/ 0 h 88296"/>
                </a:gdLst>
                <a:ahLst/>
                <a:cxnLst>
                  <a:cxn ang="0">
                    <a:pos x="connsiteX0" y="connsiteY0"/>
                  </a:cxn>
                  <a:cxn ang="0">
                    <a:pos x="connsiteX1" y="connsiteY1"/>
                  </a:cxn>
                </a:cxnLst>
                <a:rect l="l" t="t" r="r" b="b"/>
                <a:pathLst>
                  <a:path w="9525" h="88296">
                    <a:moveTo>
                      <a:pt x="0" y="88297"/>
                    </a:moveTo>
                    <a:lnTo>
                      <a:pt x="0" y="0"/>
                    </a:lnTo>
                  </a:path>
                </a:pathLst>
              </a:custGeom>
              <a:ln w="9525" cap="flat">
                <a:solidFill>
                  <a:schemeClr val="accent1"/>
                </a:solidFill>
                <a:prstDash val="solid"/>
                <a:round/>
              </a:ln>
            </p:spPr>
            <p:txBody>
              <a:bodyPr rtlCol="0" anchor="ctr"/>
              <a:lstStyle/>
              <a:p>
                <a:endParaRPr lang="en-US" sz="1800" dirty="0"/>
              </a:p>
            </p:txBody>
          </p:sp>
          <p:sp>
            <p:nvSpPr>
              <p:cNvPr id="174" name="Freeform: Shape 173">
                <a:extLst>
                  <a:ext uri="{FF2B5EF4-FFF2-40B4-BE49-F238E27FC236}">
                    <a16:creationId xmlns:a16="http://schemas.microsoft.com/office/drawing/2014/main" id="{4386F220-87D2-4317-B2CF-B82D27B9CE51}"/>
                  </a:ext>
                </a:extLst>
              </p:cNvPr>
              <p:cNvSpPr/>
              <p:nvPr/>
            </p:nvSpPr>
            <p:spPr>
              <a:xfrm>
                <a:off x="4350433" y="3000960"/>
                <a:ext cx="2371" cy="22030"/>
              </a:xfrm>
              <a:custGeom>
                <a:avLst/>
                <a:gdLst>
                  <a:gd name="connsiteX0" fmla="*/ 0 w 9525"/>
                  <a:gd name="connsiteY0" fmla="*/ 88487 h 88487"/>
                  <a:gd name="connsiteX1" fmla="*/ 0 w 9525"/>
                  <a:gd name="connsiteY1" fmla="*/ 0 h 88487"/>
                </a:gdLst>
                <a:ahLst/>
                <a:cxnLst>
                  <a:cxn ang="0">
                    <a:pos x="connsiteX0" y="connsiteY0"/>
                  </a:cxn>
                  <a:cxn ang="0">
                    <a:pos x="connsiteX1" y="connsiteY1"/>
                  </a:cxn>
                </a:cxnLst>
                <a:rect l="l" t="t" r="r" b="b"/>
                <a:pathLst>
                  <a:path w="9525" h="88487">
                    <a:moveTo>
                      <a:pt x="0" y="88487"/>
                    </a:moveTo>
                    <a:lnTo>
                      <a:pt x="0" y="0"/>
                    </a:lnTo>
                  </a:path>
                </a:pathLst>
              </a:custGeom>
              <a:ln w="9525" cap="flat">
                <a:solidFill>
                  <a:schemeClr val="accent1"/>
                </a:solidFill>
                <a:prstDash val="solid"/>
                <a:round/>
              </a:ln>
            </p:spPr>
            <p:txBody>
              <a:bodyPr rtlCol="0" anchor="ctr"/>
              <a:lstStyle/>
              <a:p>
                <a:endParaRPr lang="en-US" sz="1800" dirty="0"/>
              </a:p>
            </p:txBody>
          </p:sp>
          <p:sp>
            <p:nvSpPr>
              <p:cNvPr id="175" name="Freeform: Shape 174">
                <a:extLst>
                  <a:ext uri="{FF2B5EF4-FFF2-40B4-BE49-F238E27FC236}">
                    <a16:creationId xmlns:a16="http://schemas.microsoft.com/office/drawing/2014/main" id="{64AAC9AB-D469-4CC9-8603-AE2F417E1EA9}"/>
                  </a:ext>
                </a:extLst>
              </p:cNvPr>
              <p:cNvSpPr/>
              <p:nvPr/>
            </p:nvSpPr>
            <p:spPr>
              <a:xfrm>
                <a:off x="4304760" y="3041368"/>
                <a:ext cx="26488" cy="26488"/>
              </a:xfrm>
              <a:custGeom>
                <a:avLst/>
                <a:gdLst>
                  <a:gd name="connsiteX0" fmla="*/ 0 w 106394"/>
                  <a:gd name="connsiteY0" fmla="*/ 0 h 106394"/>
                  <a:gd name="connsiteX1" fmla="*/ 106394 w 106394"/>
                  <a:gd name="connsiteY1" fmla="*/ 106394 h 106394"/>
                </a:gdLst>
                <a:ahLst/>
                <a:cxnLst>
                  <a:cxn ang="0">
                    <a:pos x="connsiteX0" y="connsiteY0"/>
                  </a:cxn>
                  <a:cxn ang="0">
                    <a:pos x="connsiteX1" y="connsiteY1"/>
                  </a:cxn>
                </a:cxnLst>
                <a:rect l="l" t="t" r="r" b="b"/>
                <a:pathLst>
                  <a:path w="106394" h="106394">
                    <a:moveTo>
                      <a:pt x="0" y="0"/>
                    </a:moveTo>
                    <a:lnTo>
                      <a:pt x="106394" y="106394"/>
                    </a:lnTo>
                  </a:path>
                </a:pathLst>
              </a:custGeom>
              <a:ln w="9525" cap="flat">
                <a:solidFill>
                  <a:schemeClr val="accent1"/>
                </a:solidFill>
                <a:prstDash val="solid"/>
                <a:round/>
              </a:ln>
            </p:spPr>
            <p:txBody>
              <a:bodyPr rtlCol="0" anchor="ctr"/>
              <a:lstStyle/>
              <a:p>
                <a:endParaRPr lang="en-US" sz="1800" dirty="0"/>
              </a:p>
            </p:txBody>
          </p:sp>
          <p:sp>
            <p:nvSpPr>
              <p:cNvPr id="176" name="Freeform: Shape 175">
                <a:extLst>
                  <a:ext uri="{FF2B5EF4-FFF2-40B4-BE49-F238E27FC236}">
                    <a16:creationId xmlns:a16="http://schemas.microsoft.com/office/drawing/2014/main" id="{FF5135B8-FCEB-4F79-84CE-2A03C69A55E1}"/>
                  </a:ext>
                </a:extLst>
              </p:cNvPr>
              <p:cNvSpPr/>
              <p:nvPr/>
            </p:nvSpPr>
            <p:spPr>
              <a:xfrm>
                <a:off x="4331248" y="3067856"/>
                <a:ext cx="1162" cy="1162"/>
              </a:xfrm>
              <a:custGeom>
                <a:avLst/>
                <a:gdLst>
                  <a:gd name="connsiteX0" fmla="*/ 0 w 4667"/>
                  <a:gd name="connsiteY0" fmla="*/ 0 h 4667"/>
                  <a:gd name="connsiteX1" fmla="*/ 4667 w 4667"/>
                  <a:gd name="connsiteY1" fmla="*/ 4667 h 4667"/>
                </a:gdLst>
                <a:ahLst/>
                <a:cxnLst>
                  <a:cxn ang="0">
                    <a:pos x="connsiteX0" y="connsiteY0"/>
                  </a:cxn>
                  <a:cxn ang="0">
                    <a:pos x="connsiteX1" y="connsiteY1"/>
                  </a:cxn>
                </a:cxnLst>
                <a:rect l="l" t="t" r="r" b="b"/>
                <a:pathLst>
                  <a:path w="4667" h="4667">
                    <a:moveTo>
                      <a:pt x="0" y="0"/>
                    </a:moveTo>
                    <a:lnTo>
                      <a:pt x="4667" y="4667"/>
                    </a:lnTo>
                  </a:path>
                </a:pathLst>
              </a:custGeom>
              <a:ln w="9525" cap="flat">
                <a:solidFill>
                  <a:schemeClr val="accent1"/>
                </a:solidFill>
                <a:prstDash val="solid"/>
                <a:round/>
              </a:ln>
            </p:spPr>
            <p:txBody>
              <a:bodyPr rtlCol="0" anchor="ctr"/>
              <a:lstStyle/>
              <a:p>
                <a:endParaRPr lang="en-US" sz="1800" dirty="0"/>
              </a:p>
            </p:txBody>
          </p:sp>
          <p:sp>
            <p:nvSpPr>
              <p:cNvPr id="177" name="Freeform: Shape 176">
                <a:extLst>
                  <a:ext uri="{FF2B5EF4-FFF2-40B4-BE49-F238E27FC236}">
                    <a16:creationId xmlns:a16="http://schemas.microsoft.com/office/drawing/2014/main" id="{2FB1BF97-56E2-4A10-8328-FC2AD687D913}"/>
                  </a:ext>
                </a:extLst>
              </p:cNvPr>
              <p:cNvSpPr/>
              <p:nvPr/>
            </p:nvSpPr>
            <p:spPr>
              <a:xfrm>
                <a:off x="4332411" y="3069018"/>
                <a:ext cx="9912" cy="9936"/>
              </a:xfrm>
              <a:custGeom>
                <a:avLst/>
                <a:gdLst>
                  <a:gd name="connsiteX0" fmla="*/ 39815 w 39814"/>
                  <a:gd name="connsiteY0" fmla="*/ 39910 h 39909"/>
                  <a:gd name="connsiteX1" fmla="*/ 0 w 39814"/>
                  <a:gd name="connsiteY1" fmla="*/ 0 h 39909"/>
                </a:gdLst>
                <a:ahLst/>
                <a:cxnLst>
                  <a:cxn ang="0">
                    <a:pos x="connsiteX0" y="connsiteY0"/>
                  </a:cxn>
                  <a:cxn ang="0">
                    <a:pos x="connsiteX1" y="connsiteY1"/>
                  </a:cxn>
                </a:cxnLst>
                <a:rect l="l" t="t" r="r" b="b"/>
                <a:pathLst>
                  <a:path w="39814" h="39909">
                    <a:moveTo>
                      <a:pt x="39815" y="39910"/>
                    </a:moveTo>
                    <a:lnTo>
                      <a:pt x="0" y="0"/>
                    </a:lnTo>
                  </a:path>
                </a:pathLst>
              </a:custGeom>
              <a:ln w="9525" cap="flat">
                <a:solidFill>
                  <a:schemeClr val="accent1"/>
                </a:solidFill>
                <a:prstDash val="solid"/>
                <a:round/>
              </a:ln>
            </p:spPr>
            <p:txBody>
              <a:bodyPr rtlCol="0" anchor="ctr"/>
              <a:lstStyle/>
              <a:p>
                <a:endParaRPr lang="en-US" sz="1800" dirty="0"/>
              </a:p>
            </p:txBody>
          </p:sp>
          <p:sp>
            <p:nvSpPr>
              <p:cNvPr id="178" name="Freeform: Shape 177">
                <a:extLst>
                  <a:ext uri="{FF2B5EF4-FFF2-40B4-BE49-F238E27FC236}">
                    <a16:creationId xmlns:a16="http://schemas.microsoft.com/office/drawing/2014/main" id="{77F7631B-B26B-4F5D-AE30-E39729F23512}"/>
                  </a:ext>
                </a:extLst>
              </p:cNvPr>
              <p:cNvSpPr/>
              <p:nvPr/>
            </p:nvSpPr>
            <p:spPr>
              <a:xfrm>
                <a:off x="4368526" y="3088273"/>
                <a:ext cx="29926" cy="2371"/>
              </a:xfrm>
              <a:custGeom>
                <a:avLst/>
                <a:gdLst>
                  <a:gd name="connsiteX0" fmla="*/ 0 w 120205"/>
                  <a:gd name="connsiteY0" fmla="*/ 0 h 9525"/>
                  <a:gd name="connsiteX1" fmla="*/ 120206 w 120205"/>
                  <a:gd name="connsiteY1" fmla="*/ 0 h 9525"/>
                </a:gdLst>
                <a:ahLst/>
                <a:cxnLst>
                  <a:cxn ang="0">
                    <a:pos x="connsiteX0" y="connsiteY0"/>
                  </a:cxn>
                  <a:cxn ang="0">
                    <a:pos x="connsiteX1" y="connsiteY1"/>
                  </a:cxn>
                </a:cxnLst>
                <a:rect l="l" t="t" r="r" b="b"/>
                <a:pathLst>
                  <a:path w="120205" h="9525">
                    <a:moveTo>
                      <a:pt x="0" y="0"/>
                    </a:moveTo>
                    <a:lnTo>
                      <a:pt x="120206" y="0"/>
                    </a:lnTo>
                  </a:path>
                </a:pathLst>
              </a:custGeom>
              <a:ln w="9525" cap="flat">
                <a:solidFill>
                  <a:schemeClr val="accent1"/>
                </a:solidFill>
                <a:prstDash val="solid"/>
                <a:round/>
              </a:ln>
            </p:spPr>
            <p:txBody>
              <a:bodyPr rtlCol="0" anchor="ctr"/>
              <a:lstStyle/>
              <a:p>
                <a:endParaRPr lang="en-US" sz="1800" dirty="0"/>
              </a:p>
            </p:txBody>
          </p:sp>
          <p:sp>
            <p:nvSpPr>
              <p:cNvPr id="179" name="Freeform: Shape 178">
                <a:extLst>
                  <a:ext uri="{FF2B5EF4-FFF2-40B4-BE49-F238E27FC236}">
                    <a16:creationId xmlns:a16="http://schemas.microsoft.com/office/drawing/2014/main" id="{3BCB41B9-BD29-4780-BBC4-35C92316F985}"/>
                  </a:ext>
                </a:extLst>
              </p:cNvPr>
              <p:cNvSpPr/>
              <p:nvPr/>
            </p:nvSpPr>
            <p:spPr>
              <a:xfrm>
                <a:off x="4360701" y="3088273"/>
                <a:ext cx="7825" cy="2371"/>
              </a:xfrm>
              <a:custGeom>
                <a:avLst/>
                <a:gdLst>
                  <a:gd name="connsiteX0" fmla="*/ 0 w 31432"/>
                  <a:gd name="connsiteY0" fmla="*/ 0 h 9525"/>
                  <a:gd name="connsiteX1" fmla="*/ 31433 w 31432"/>
                  <a:gd name="connsiteY1" fmla="*/ 0 h 9525"/>
                </a:gdLst>
                <a:ahLst/>
                <a:cxnLst>
                  <a:cxn ang="0">
                    <a:pos x="connsiteX0" y="connsiteY0"/>
                  </a:cxn>
                  <a:cxn ang="0">
                    <a:pos x="connsiteX1" y="connsiteY1"/>
                  </a:cxn>
                </a:cxnLst>
                <a:rect l="l" t="t" r="r" b="b"/>
                <a:pathLst>
                  <a:path w="31432" h="9525">
                    <a:moveTo>
                      <a:pt x="0" y="0"/>
                    </a:moveTo>
                    <a:lnTo>
                      <a:pt x="31433" y="0"/>
                    </a:lnTo>
                  </a:path>
                </a:pathLst>
              </a:custGeom>
              <a:ln w="9525" cap="flat">
                <a:solidFill>
                  <a:schemeClr val="accent1"/>
                </a:solidFill>
                <a:prstDash val="solid"/>
                <a:round/>
              </a:ln>
            </p:spPr>
            <p:txBody>
              <a:bodyPr rtlCol="0" anchor="ctr"/>
              <a:lstStyle/>
              <a:p>
                <a:endParaRPr lang="en-US" sz="1800" dirty="0"/>
              </a:p>
            </p:txBody>
          </p:sp>
          <p:sp>
            <p:nvSpPr>
              <p:cNvPr id="180" name="Freeform: Shape 179">
                <a:extLst>
                  <a:ext uri="{FF2B5EF4-FFF2-40B4-BE49-F238E27FC236}">
                    <a16:creationId xmlns:a16="http://schemas.microsoft.com/office/drawing/2014/main" id="{42E22F14-D8A2-40A2-A5EA-0D306E448319}"/>
                  </a:ext>
                </a:extLst>
              </p:cNvPr>
              <p:cNvSpPr/>
              <p:nvPr/>
            </p:nvSpPr>
            <p:spPr>
              <a:xfrm>
                <a:off x="4331248" y="3067856"/>
                <a:ext cx="1162" cy="2371"/>
              </a:xfrm>
              <a:custGeom>
                <a:avLst/>
                <a:gdLst>
                  <a:gd name="connsiteX0" fmla="*/ 0 w 4667"/>
                  <a:gd name="connsiteY0" fmla="*/ 0 h 9525"/>
                  <a:gd name="connsiteX1" fmla="*/ 4667 w 4667"/>
                  <a:gd name="connsiteY1" fmla="*/ 0 h 9525"/>
                </a:gdLst>
                <a:ahLst/>
                <a:cxnLst>
                  <a:cxn ang="0">
                    <a:pos x="connsiteX0" y="connsiteY0"/>
                  </a:cxn>
                  <a:cxn ang="0">
                    <a:pos x="connsiteX1" y="connsiteY1"/>
                  </a:cxn>
                </a:cxnLst>
                <a:rect l="l" t="t" r="r" b="b"/>
                <a:pathLst>
                  <a:path w="4667" h="9525">
                    <a:moveTo>
                      <a:pt x="0" y="0"/>
                    </a:moveTo>
                    <a:lnTo>
                      <a:pt x="4667" y="0"/>
                    </a:lnTo>
                  </a:path>
                </a:pathLst>
              </a:custGeom>
              <a:ln w="9525" cap="flat">
                <a:solidFill>
                  <a:schemeClr val="accent1"/>
                </a:solidFill>
                <a:prstDash val="solid"/>
                <a:round/>
              </a:ln>
            </p:spPr>
            <p:txBody>
              <a:bodyPr rtlCol="0" anchor="ctr"/>
              <a:lstStyle/>
              <a:p>
                <a:endParaRPr lang="en-US" sz="1800" dirty="0"/>
              </a:p>
            </p:txBody>
          </p:sp>
          <p:sp>
            <p:nvSpPr>
              <p:cNvPr id="181" name="Freeform: Shape 180">
                <a:extLst>
                  <a:ext uri="{FF2B5EF4-FFF2-40B4-BE49-F238E27FC236}">
                    <a16:creationId xmlns:a16="http://schemas.microsoft.com/office/drawing/2014/main" id="{E4FF9C25-EE94-4E6F-90B0-60957D45AD1D}"/>
                  </a:ext>
                </a:extLst>
              </p:cNvPr>
              <p:cNvSpPr/>
              <p:nvPr/>
            </p:nvSpPr>
            <p:spPr>
              <a:xfrm>
                <a:off x="4332411" y="3067856"/>
                <a:ext cx="2371" cy="1162"/>
              </a:xfrm>
              <a:custGeom>
                <a:avLst/>
                <a:gdLst>
                  <a:gd name="connsiteX0" fmla="*/ 0 w 9525"/>
                  <a:gd name="connsiteY0" fmla="*/ 4667 h 4667"/>
                  <a:gd name="connsiteX1" fmla="*/ 0 w 9525"/>
                  <a:gd name="connsiteY1" fmla="*/ 0 h 4667"/>
                </a:gdLst>
                <a:ahLst/>
                <a:cxnLst>
                  <a:cxn ang="0">
                    <a:pos x="connsiteX0" y="connsiteY0"/>
                  </a:cxn>
                  <a:cxn ang="0">
                    <a:pos x="connsiteX1" y="connsiteY1"/>
                  </a:cxn>
                </a:cxnLst>
                <a:rect l="l" t="t" r="r" b="b"/>
                <a:pathLst>
                  <a:path w="9525" h="4667">
                    <a:moveTo>
                      <a:pt x="0" y="4667"/>
                    </a:moveTo>
                    <a:lnTo>
                      <a:pt x="0" y="0"/>
                    </a:lnTo>
                  </a:path>
                </a:pathLst>
              </a:custGeom>
              <a:ln w="9525" cap="flat">
                <a:solidFill>
                  <a:schemeClr val="accent1"/>
                </a:solidFill>
                <a:prstDash val="solid"/>
                <a:round/>
              </a:ln>
            </p:spPr>
            <p:txBody>
              <a:bodyPr rtlCol="0" anchor="ctr"/>
              <a:lstStyle/>
              <a:p>
                <a:endParaRPr lang="en-US" sz="1800" dirty="0"/>
              </a:p>
            </p:txBody>
          </p:sp>
        </p:grpSp>
      </p:grpSp>
      <p:sp>
        <p:nvSpPr>
          <p:cNvPr id="3" name="Title 2">
            <a:extLst>
              <a:ext uri="{FF2B5EF4-FFF2-40B4-BE49-F238E27FC236}">
                <a16:creationId xmlns:a16="http://schemas.microsoft.com/office/drawing/2014/main" id="{B1EBD21F-7DFC-4873-ABF4-7C1574E5BE59}"/>
              </a:ext>
            </a:extLst>
          </p:cNvPr>
          <p:cNvSpPr>
            <a:spLocks noGrp="1"/>
          </p:cNvSpPr>
          <p:nvPr>
            <p:ph type="title"/>
          </p:nvPr>
        </p:nvSpPr>
        <p:spPr/>
        <p:txBody>
          <a:bodyPr/>
          <a:lstStyle/>
          <a:p>
            <a:r>
              <a:rPr lang="en-US" dirty="0"/>
              <a:t> </a:t>
            </a:r>
          </a:p>
        </p:txBody>
      </p:sp>
    </p:spTree>
    <p:extLst>
      <p:ext uri="{BB962C8B-B14F-4D97-AF65-F5344CB8AC3E}">
        <p14:creationId xmlns:p14="http://schemas.microsoft.com/office/powerpoint/2010/main" val="2584378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42" presetClass="path" presetSubtype="0" decel="100000" fill="hold" grpId="1" nodeType="withEffect">
                                  <p:stCondLst>
                                    <p:cond delay="0"/>
                                  </p:stCondLst>
                                  <p:childTnLst>
                                    <p:animMotion origin="layout" path="M 1.45833E-6 -3.7037E-6 L 1.45833E-6 0.04352 " pathEditMode="relative" rAng="0" ptsTypes="AA">
                                      <p:cBhvr>
                                        <p:cTn id="9" dur="600" spd="-100000" fill="hold"/>
                                        <p:tgtEl>
                                          <p:spTgt spid="19"/>
                                        </p:tgtEl>
                                        <p:attrNameLst>
                                          <p:attrName>ppt_x</p:attrName>
                                          <p:attrName>ppt_y</p:attrName>
                                        </p:attrNameLst>
                                      </p:cBhvr>
                                      <p:rCtr x="0" y="2176"/>
                                    </p:animMotion>
                                  </p:childTnLst>
                                </p:cTn>
                              </p:par>
                              <p:par>
                                <p:cTn id="10" presetID="1" presetClass="entr" presetSubtype="0" fill="hold" grpId="0" nodeType="withEffect">
                                  <p:stCondLst>
                                    <p:cond delay="0"/>
                                  </p:stCondLst>
                                  <p:childTnLst>
                                    <p:set>
                                      <p:cBhvr>
                                        <p:cTn id="11" dur="1" fill="hold">
                                          <p:stCondLst>
                                            <p:cond delay="499"/>
                                          </p:stCondLst>
                                        </p:cTn>
                                        <p:tgtEl>
                                          <p:spTgt spid="25"/>
                                        </p:tgtEl>
                                        <p:attrNameLst>
                                          <p:attrName>style.visibility</p:attrName>
                                        </p:attrNameLst>
                                      </p:cBhvr>
                                      <p:to>
                                        <p:strVal val="visible"/>
                                      </p:to>
                                    </p:set>
                                  </p:childTnLst>
                                </p:cTn>
                              </p:par>
                              <p:par>
                                <p:cTn id="12" presetID="6" presetClass="emph" presetSubtype="0" accel="100000" autoRev="1" fill="hold" grpId="1" nodeType="withEffect">
                                  <p:stCondLst>
                                    <p:cond delay="0"/>
                                  </p:stCondLst>
                                  <p:childTnLst>
                                    <p:animScale>
                                      <p:cBhvr>
                                        <p:cTn id="13" dur="500" fill="hold"/>
                                        <p:tgtEl>
                                          <p:spTgt spid="25"/>
                                        </p:tgtEl>
                                      </p:cBhvr>
                                      <p:by x="100000" y="0"/>
                                    </p:animScale>
                                  </p:childTnLst>
                                </p:cTn>
                              </p:par>
                              <p:par>
                                <p:cTn id="14" presetID="42" presetClass="path" presetSubtype="0" accel="100000" autoRev="1" fill="hold" grpId="2" nodeType="withEffect">
                                  <p:stCondLst>
                                    <p:cond delay="0"/>
                                  </p:stCondLst>
                                  <p:childTnLst>
                                    <p:animMotion origin="layout" path="M 3.05556E-6 0 L 3.05556E-6 -0.5 " pathEditMode="relative" rAng="0" ptsTypes="AA">
                                      <p:cBhvr>
                                        <p:cTn id="15" dur="500" fill="hold"/>
                                        <p:tgtEl>
                                          <p:spTgt spid="25"/>
                                        </p:tgtEl>
                                        <p:attrNameLst>
                                          <p:attrName>ppt_x</p:attrName>
                                          <p:attrName>ppt_y</p:attrName>
                                        </p:attrNameLst>
                                      </p:cBhvr>
                                      <p:rCtr x="0" y="-25000"/>
                                    </p:animMotion>
                                  </p:childTnLst>
                                </p:cTn>
                              </p:par>
                            </p:childTnLst>
                          </p:cTn>
                        </p:par>
                        <p:par>
                          <p:cTn id="16" fill="hold">
                            <p:stCondLst>
                              <p:cond delay="1000"/>
                            </p:stCondLst>
                            <p:childTnLst>
                              <p:par>
                                <p:cTn id="17" presetID="1" presetClass="entr" presetSubtype="0" fill="hold" nodeType="afterEffect">
                                  <p:stCondLst>
                                    <p:cond delay="250"/>
                                  </p:stCondLst>
                                  <p:childTnLst>
                                    <p:set>
                                      <p:cBhvr>
                                        <p:cTn id="18" dur="1" fill="hold">
                                          <p:stCondLst>
                                            <p:cond delay="0"/>
                                          </p:stCondLst>
                                        </p:cTn>
                                        <p:tgtEl>
                                          <p:spTgt spid="18"/>
                                        </p:tgtEl>
                                        <p:attrNameLst>
                                          <p:attrName>style.visibility</p:attrName>
                                        </p:attrNameLst>
                                      </p:cBhvr>
                                      <p:to>
                                        <p:strVal val="visible"/>
                                      </p:to>
                                    </p:set>
                                  </p:childTnLst>
                                </p:cTn>
                              </p:par>
                              <p:par>
                                <p:cTn id="19" presetID="6" presetClass="emph" presetSubtype="0" accel="100000" autoRev="1" fill="hold" nodeType="withEffect">
                                  <p:stCondLst>
                                    <p:cond delay="0"/>
                                  </p:stCondLst>
                                  <p:childTnLst>
                                    <p:animScale>
                                      <p:cBhvr>
                                        <p:cTn id="20" dur="250" fill="hold"/>
                                        <p:tgtEl>
                                          <p:spTgt spid="18"/>
                                        </p:tgtEl>
                                      </p:cBhvr>
                                      <p:by x="0" y="0"/>
                                    </p:animScale>
                                  </p:childTnLst>
                                </p:cTn>
                              </p:par>
                              <p:par>
                                <p:cTn id="21" presetID="6" presetClass="emph" presetSubtype="0" accel="100000" autoRev="1" fill="hold" nodeType="withEffect">
                                  <p:stCondLst>
                                    <p:cond delay="250"/>
                                  </p:stCondLst>
                                  <p:childTnLst>
                                    <p:animScale>
                                      <p:cBhvr>
                                        <p:cTn id="22" dur="250" fill="hold"/>
                                        <p:tgtEl>
                                          <p:spTgt spid="18"/>
                                        </p:tgtEl>
                                      </p:cBhvr>
                                      <p:by x="125000" y="125000"/>
                                    </p:animScale>
                                  </p:childTnLst>
                                </p:cTn>
                              </p:par>
                              <p:par>
                                <p:cTn id="23" presetID="1" presetClass="entr" presetSubtype="0" fill="hold" nodeType="withEffect">
                                  <p:stCondLst>
                                    <p:cond delay="250"/>
                                  </p:stCondLst>
                                  <p:childTnLst>
                                    <p:set>
                                      <p:cBhvr>
                                        <p:cTn id="24" dur="1" fill="hold">
                                          <p:stCondLst>
                                            <p:cond delay="0"/>
                                          </p:stCondLst>
                                        </p:cTn>
                                        <p:tgtEl>
                                          <p:spTgt spid="9"/>
                                        </p:tgtEl>
                                        <p:attrNameLst>
                                          <p:attrName>style.visibility</p:attrName>
                                        </p:attrNameLst>
                                      </p:cBhvr>
                                      <p:to>
                                        <p:strVal val="visible"/>
                                      </p:to>
                                    </p:set>
                                  </p:childTnLst>
                                </p:cTn>
                              </p:par>
                              <p:par>
                                <p:cTn id="25" presetID="6" presetClass="emph" presetSubtype="0" accel="100000" autoRev="1" fill="hold" nodeType="withEffect">
                                  <p:stCondLst>
                                    <p:cond delay="0"/>
                                  </p:stCondLst>
                                  <p:childTnLst>
                                    <p:animScale>
                                      <p:cBhvr>
                                        <p:cTn id="26" dur="250" fill="hold"/>
                                        <p:tgtEl>
                                          <p:spTgt spid="9"/>
                                        </p:tgtEl>
                                      </p:cBhvr>
                                      <p:by x="0" y="0"/>
                                    </p:animScale>
                                  </p:childTnLst>
                                </p:cTn>
                              </p:par>
                              <p:par>
                                <p:cTn id="27" presetID="6" presetClass="emph" presetSubtype="0" accel="100000" autoRev="1" fill="hold" nodeType="withEffect">
                                  <p:stCondLst>
                                    <p:cond delay="250"/>
                                  </p:stCondLst>
                                  <p:childTnLst>
                                    <p:animScale>
                                      <p:cBhvr>
                                        <p:cTn id="28" dur="250" fill="hold"/>
                                        <p:tgtEl>
                                          <p:spTgt spid="9"/>
                                        </p:tgtEl>
                                      </p:cBhvr>
                                      <p:by x="125000" y="125000"/>
                                    </p:animScale>
                                  </p:childTnLst>
                                </p:cTn>
                              </p:par>
                              <p:par>
                                <p:cTn id="29" presetID="1" presetClass="entr" presetSubtype="0" fill="hold" nodeType="withEffect">
                                  <p:stCondLst>
                                    <p:cond delay="250"/>
                                  </p:stCondLst>
                                  <p:childTnLst>
                                    <p:set>
                                      <p:cBhvr>
                                        <p:cTn id="30" dur="1" fill="hold">
                                          <p:stCondLst>
                                            <p:cond delay="0"/>
                                          </p:stCondLst>
                                        </p:cTn>
                                        <p:tgtEl>
                                          <p:spTgt spid="93"/>
                                        </p:tgtEl>
                                        <p:attrNameLst>
                                          <p:attrName>style.visibility</p:attrName>
                                        </p:attrNameLst>
                                      </p:cBhvr>
                                      <p:to>
                                        <p:strVal val="visible"/>
                                      </p:to>
                                    </p:set>
                                  </p:childTnLst>
                                </p:cTn>
                              </p:par>
                              <p:par>
                                <p:cTn id="31" presetID="6" presetClass="emph" presetSubtype="0" accel="100000" autoRev="1" fill="hold" nodeType="withEffect">
                                  <p:stCondLst>
                                    <p:cond delay="0"/>
                                  </p:stCondLst>
                                  <p:childTnLst>
                                    <p:animScale>
                                      <p:cBhvr>
                                        <p:cTn id="32" dur="250" fill="hold"/>
                                        <p:tgtEl>
                                          <p:spTgt spid="93"/>
                                        </p:tgtEl>
                                      </p:cBhvr>
                                      <p:by x="0" y="0"/>
                                    </p:animScale>
                                  </p:childTnLst>
                                </p:cTn>
                              </p:par>
                              <p:par>
                                <p:cTn id="33" presetID="6" presetClass="emph" presetSubtype="0" accel="100000" autoRev="1" fill="hold" nodeType="withEffect">
                                  <p:stCondLst>
                                    <p:cond delay="250"/>
                                  </p:stCondLst>
                                  <p:childTnLst>
                                    <p:animScale>
                                      <p:cBhvr>
                                        <p:cTn id="34" dur="250" fill="hold"/>
                                        <p:tgtEl>
                                          <p:spTgt spid="93"/>
                                        </p:tgtEl>
                                      </p:cBhvr>
                                      <p:by x="125000" y="125000"/>
                                    </p:animScale>
                                  </p:childTnLst>
                                </p:cTn>
                              </p:par>
                              <p:par>
                                <p:cTn id="35" presetID="1" presetClass="entr" presetSubtype="0" fill="hold" nodeType="withEffect">
                                  <p:stCondLst>
                                    <p:cond delay="250"/>
                                  </p:stCondLst>
                                  <p:childTnLst>
                                    <p:set>
                                      <p:cBhvr>
                                        <p:cTn id="36" dur="1" fill="hold">
                                          <p:stCondLst>
                                            <p:cond delay="0"/>
                                          </p:stCondLst>
                                        </p:cTn>
                                        <p:tgtEl>
                                          <p:spTgt spid="209"/>
                                        </p:tgtEl>
                                        <p:attrNameLst>
                                          <p:attrName>style.visibility</p:attrName>
                                        </p:attrNameLst>
                                      </p:cBhvr>
                                      <p:to>
                                        <p:strVal val="visible"/>
                                      </p:to>
                                    </p:set>
                                  </p:childTnLst>
                                </p:cTn>
                              </p:par>
                              <p:par>
                                <p:cTn id="37" presetID="6" presetClass="emph" presetSubtype="0" accel="100000" autoRev="1" fill="hold" nodeType="withEffect">
                                  <p:stCondLst>
                                    <p:cond delay="0"/>
                                  </p:stCondLst>
                                  <p:childTnLst>
                                    <p:animScale>
                                      <p:cBhvr>
                                        <p:cTn id="38" dur="250" fill="hold"/>
                                        <p:tgtEl>
                                          <p:spTgt spid="209"/>
                                        </p:tgtEl>
                                      </p:cBhvr>
                                      <p:by x="0" y="0"/>
                                    </p:animScale>
                                  </p:childTnLst>
                                </p:cTn>
                              </p:par>
                              <p:par>
                                <p:cTn id="39" presetID="6" presetClass="emph" presetSubtype="0" accel="100000" autoRev="1" fill="hold" nodeType="withEffect">
                                  <p:stCondLst>
                                    <p:cond delay="250"/>
                                  </p:stCondLst>
                                  <p:childTnLst>
                                    <p:animScale>
                                      <p:cBhvr>
                                        <p:cTn id="40" dur="250" fill="hold"/>
                                        <p:tgtEl>
                                          <p:spTgt spid="209"/>
                                        </p:tgtEl>
                                      </p:cBhvr>
                                      <p:by x="125000" y="125000"/>
                                    </p:animScale>
                                  </p:childTnLst>
                                </p:cTn>
                              </p:par>
                              <p:par>
                                <p:cTn id="41" presetID="10" presetClass="entr" presetSubtype="0" fill="hold" nodeType="withEffect">
                                  <p:stCondLst>
                                    <p:cond delay="0"/>
                                  </p:stCondLst>
                                  <p:childTnLst>
                                    <p:set>
                                      <p:cBhvr>
                                        <p:cTn id="42" dur="1" fill="hold">
                                          <p:stCondLst>
                                            <p:cond delay="0"/>
                                          </p:stCondLst>
                                        </p:cTn>
                                        <p:tgtEl>
                                          <p:spTgt spid="2"/>
                                        </p:tgtEl>
                                        <p:attrNameLst>
                                          <p:attrName>style.visibility</p:attrName>
                                        </p:attrNameLst>
                                      </p:cBhvr>
                                      <p:to>
                                        <p:strVal val="visible"/>
                                      </p:to>
                                    </p:set>
                                    <p:animEffect transition="in" filter="fade">
                                      <p:cBhvr>
                                        <p:cTn id="43" dur="500"/>
                                        <p:tgtEl>
                                          <p:spTgt spid="2"/>
                                        </p:tgtEl>
                                      </p:cBhvr>
                                    </p:animEffect>
                                  </p:childTnLst>
                                </p:cTn>
                              </p:par>
                              <p:par>
                                <p:cTn id="44" presetID="42" presetClass="path" presetSubtype="0" decel="100000" fill="hold" nodeType="withEffect">
                                  <p:stCondLst>
                                    <p:cond delay="0"/>
                                  </p:stCondLst>
                                  <p:childTnLst>
                                    <p:animMotion origin="layout" path="M 2.5E-6 -1.48148E-6 L 0.03672 -1.48148E-6 " pathEditMode="relative" rAng="0" ptsTypes="AA">
                                      <p:cBhvr>
                                        <p:cTn id="45" dur="600" spd="-100000" fill="hold"/>
                                        <p:tgtEl>
                                          <p:spTgt spid="2"/>
                                        </p:tgtEl>
                                        <p:attrNameLst>
                                          <p:attrName>ppt_x</p:attrName>
                                          <p:attrName>ppt_y</p:attrName>
                                        </p:attrNameLst>
                                      </p:cBhvr>
                                      <p:rCtr x="183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19" grpId="1"/>
      <p:bldP spid="25" grpId="0" animBg="1"/>
      <p:bldP spid="25" grpId="1" animBg="1"/>
      <p:bldP spid="25" grpId="2" animBg="1"/>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3FC37D23-16B0-4824-9C57-F3162CE8EFCC}"/>
              </a:ext>
            </a:extLst>
          </p:cNvPr>
          <p:cNvSpPr>
            <a:spLocks noGrp="1"/>
          </p:cNvSpPr>
          <p:nvPr>
            <p:ph type="body" sz="quarter" idx="13"/>
          </p:nvPr>
        </p:nvSpPr>
        <p:spPr/>
        <p:txBody>
          <a:bodyPr/>
          <a:lstStyle/>
          <a:p>
            <a:r>
              <a:rPr lang="en-US" dirty="0"/>
              <a:t>Save up to 90% on model training costs</a:t>
            </a:r>
          </a:p>
          <a:p>
            <a:endParaRPr lang="en-US" dirty="0"/>
          </a:p>
        </p:txBody>
      </p:sp>
      <p:sp>
        <p:nvSpPr>
          <p:cNvPr id="6" name="Text Placeholder 5">
            <a:extLst>
              <a:ext uri="{FF2B5EF4-FFF2-40B4-BE49-F238E27FC236}">
                <a16:creationId xmlns:a16="http://schemas.microsoft.com/office/drawing/2014/main" id="{A7CC5E7E-15EE-4C82-A150-F07B984AB43C}"/>
              </a:ext>
            </a:extLst>
          </p:cNvPr>
          <p:cNvSpPr>
            <a:spLocks noGrp="1"/>
          </p:cNvSpPr>
          <p:nvPr>
            <p:ph type="body" sz="quarter" idx="12"/>
          </p:nvPr>
        </p:nvSpPr>
        <p:spPr/>
        <p:txBody>
          <a:bodyPr/>
          <a:lstStyle/>
          <a:p>
            <a:r>
              <a:rPr lang="en-US" dirty="0"/>
              <a:t>Managed Spot Training</a:t>
            </a:r>
          </a:p>
        </p:txBody>
      </p:sp>
    </p:spTree>
    <p:extLst>
      <p:ext uri="{BB962C8B-B14F-4D97-AF65-F5344CB8AC3E}">
        <p14:creationId xmlns:p14="http://schemas.microsoft.com/office/powerpoint/2010/main" val="36866043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F291A8A0-E071-40D7-A34B-7EB6055FEC71}"/>
              </a:ext>
            </a:extLst>
          </p:cNvPr>
          <p:cNvSpPr>
            <a:spLocks noGrp="1"/>
          </p:cNvSpPr>
          <p:nvPr>
            <p:ph type="title"/>
          </p:nvPr>
        </p:nvSpPr>
        <p:spPr/>
        <p:txBody>
          <a:bodyPr/>
          <a:lstStyle/>
          <a:p>
            <a:r>
              <a:rPr lang="en-US" dirty="0"/>
              <a:t>Managed Spot Training benefits</a:t>
            </a:r>
          </a:p>
        </p:txBody>
      </p:sp>
      <p:sp>
        <p:nvSpPr>
          <p:cNvPr id="37" name="TextBox 36">
            <a:extLst>
              <a:ext uri="{FF2B5EF4-FFF2-40B4-BE49-F238E27FC236}">
                <a16:creationId xmlns:a16="http://schemas.microsoft.com/office/drawing/2014/main" id="{02096187-EAA9-42F6-BB33-610057DCE36A}"/>
              </a:ext>
            </a:extLst>
          </p:cNvPr>
          <p:cNvSpPr txBox="1"/>
          <p:nvPr/>
        </p:nvSpPr>
        <p:spPr>
          <a:xfrm>
            <a:off x="457200" y="2261128"/>
            <a:ext cx="2650662" cy="1059777"/>
          </a:xfrm>
          <a:prstGeom prst="rect">
            <a:avLst/>
          </a:prstGeom>
          <a:noFill/>
        </p:spPr>
        <p:txBody>
          <a:bodyPr wrap="square" lIns="114300" tIns="91440" rIns="114300" bIns="91440" rtlCol="0">
            <a:spAutoFit/>
          </a:bodyPr>
          <a:lstStyle/>
          <a:p>
            <a:pPr algn="ctr" defTabSz="685730">
              <a:lnSpc>
                <a:spcPct val="90000"/>
              </a:lnSpc>
              <a:spcAft>
                <a:spcPts val="1125"/>
              </a:spcAft>
              <a:defRPr/>
            </a:pPr>
            <a:r>
              <a:rPr lang="en-US" sz="1600" b="1" dirty="0">
                <a:solidFill>
                  <a:schemeClr val="accent1"/>
                </a:solidFill>
                <a:latin typeface="Amazon Ember"/>
              </a:rPr>
              <a:t>Spot-only instances for </a:t>
            </a:r>
            <a:br>
              <a:rPr lang="en-US" sz="1600" b="1" dirty="0">
                <a:solidFill>
                  <a:schemeClr val="accent1"/>
                </a:solidFill>
                <a:latin typeface="Amazon Ember"/>
              </a:rPr>
            </a:br>
            <a:r>
              <a:rPr lang="en-US" sz="1600" b="1" dirty="0">
                <a:solidFill>
                  <a:schemeClr val="accent1"/>
                </a:solidFill>
                <a:latin typeface="Amazon Ember"/>
              </a:rPr>
              <a:t>ML model training</a:t>
            </a:r>
          </a:p>
          <a:p>
            <a:pPr algn="ctr">
              <a:lnSpc>
                <a:spcPct val="90000"/>
              </a:lnSpc>
              <a:spcAft>
                <a:spcPts val="1125"/>
              </a:spcAft>
              <a:defRPr/>
            </a:pPr>
            <a:r>
              <a:rPr lang="en-US" sz="1050" dirty="0"/>
              <a:t>90% reduction in model </a:t>
            </a:r>
            <a:br>
              <a:rPr lang="en-US" sz="1050" dirty="0"/>
            </a:br>
            <a:r>
              <a:rPr lang="en-US" sz="1050" dirty="0"/>
              <a:t>training costs </a:t>
            </a:r>
            <a:r>
              <a:rPr lang="en-US" sz="1050" i="1" dirty="0"/>
              <a:t>(compared to on-demand)</a:t>
            </a:r>
          </a:p>
        </p:txBody>
      </p:sp>
      <p:sp>
        <p:nvSpPr>
          <p:cNvPr id="38" name="TextBox 37">
            <a:extLst>
              <a:ext uri="{FF2B5EF4-FFF2-40B4-BE49-F238E27FC236}">
                <a16:creationId xmlns:a16="http://schemas.microsoft.com/office/drawing/2014/main" id="{4E1A75D6-DE67-44F0-A9D5-C26DE249344D}"/>
              </a:ext>
            </a:extLst>
          </p:cNvPr>
          <p:cNvSpPr txBox="1"/>
          <p:nvPr/>
        </p:nvSpPr>
        <p:spPr>
          <a:xfrm>
            <a:off x="3246669" y="2261128"/>
            <a:ext cx="2650662" cy="1059777"/>
          </a:xfrm>
          <a:prstGeom prst="rect">
            <a:avLst/>
          </a:prstGeom>
          <a:noFill/>
        </p:spPr>
        <p:txBody>
          <a:bodyPr wrap="square" lIns="114300" tIns="91440" rIns="114300" bIns="91440" rtlCol="0">
            <a:spAutoFit/>
          </a:bodyPr>
          <a:lstStyle/>
          <a:p>
            <a:pPr algn="ctr" defTabSz="685730">
              <a:lnSpc>
                <a:spcPct val="90000"/>
              </a:lnSpc>
              <a:spcAft>
                <a:spcPts val="1125"/>
              </a:spcAft>
              <a:defRPr/>
            </a:pPr>
            <a:r>
              <a:rPr lang="en-US" sz="1600" b="1" dirty="0">
                <a:solidFill>
                  <a:schemeClr val="accent1"/>
                </a:solidFill>
                <a:latin typeface="Amazon Ember"/>
              </a:rPr>
              <a:t>Automated Spot management </a:t>
            </a:r>
          </a:p>
          <a:p>
            <a:pPr algn="ctr">
              <a:lnSpc>
                <a:spcPct val="90000"/>
              </a:lnSpc>
              <a:spcAft>
                <a:spcPts val="1125"/>
              </a:spcAft>
              <a:defRPr/>
            </a:pPr>
            <a:r>
              <a:rPr lang="en-US" sz="1050" dirty="0"/>
              <a:t>SageMaker manages provisioning Spot instances and interruptions</a:t>
            </a:r>
          </a:p>
        </p:txBody>
      </p:sp>
      <p:sp>
        <p:nvSpPr>
          <p:cNvPr id="39" name="TextBox 38">
            <a:extLst>
              <a:ext uri="{FF2B5EF4-FFF2-40B4-BE49-F238E27FC236}">
                <a16:creationId xmlns:a16="http://schemas.microsoft.com/office/drawing/2014/main" id="{C4403C3B-6251-476D-ADBB-DB6E151B1357}"/>
              </a:ext>
            </a:extLst>
          </p:cNvPr>
          <p:cNvSpPr txBox="1"/>
          <p:nvPr/>
        </p:nvSpPr>
        <p:spPr>
          <a:xfrm>
            <a:off x="6036138" y="2261128"/>
            <a:ext cx="2650662" cy="1059777"/>
          </a:xfrm>
          <a:prstGeom prst="rect">
            <a:avLst/>
          </a:prstGeom>
          <a:noFill/>
        </p:spPr>
        <p:txBody>
          <a:bodyPr wrap="square" lIns="114300" tIns="91440" rIns="114300" bIns="91440" rtlCol="0">
            <a:spAutoFit/>
          </a:bodyPr>
          <a:lstStyle/>
          <a:p>
            <a:pPr algn="ctr" defTabSz="685730">
              <a:lnSpc>
                <a:spcPct val="90000"/>
              </a:lnSpc>
              <a:spcAft>
                <a:spcPts val="1125"/>
              </a:spcAft>
              <a:defRPr/>
            </a:pPr>
            <a:r>
              <a:rPr lang="en-US" sz="1600" b="1" dirty="0">
                <a:solidFill>
                  <a:schemeClr val="accent1"/>
                </a:solidFill>
                <a:latin typeface="Amazon Ember"/>
              </a:rPr>
              <a:t>Integrates with other </a:t>
            </a:r>
            <a:br>
              <a:rPr lang="en-US" sz="1600" b="1" dirty="0">
                <a:solidFill>
                  <a:schemeClr val="accent1"/>
                </a:solidFill>
                <a:latin typeface="Amazon Ember"/>
              </a:rPr>
            </a:br>
            <a:r>
              <a:rPr lang="en-US" sz="1600" b="1" dirty="0">
                <a:solidFill>
                  <a:schemeClr val="accent1"/>
                </a:solidFill>
                <a:latin typeface="Amazon Ember"/>
              </a:rPr>
              <a:t>AWS services</a:t>
            </a:r>
          </a:p>
          <a:p>
            <a:pPr algn="ctr">
              <a:lnSpc>
                <a:spcPct val="90000"/>
              </a:lnSpc>
              <a:spcAft>
                <a:spcPts val="1125"/>
              </a:spcAft>
              <a:defRPr/>
            </a:pPr>
            <a:r>
              <a:rPr lang="en-US" sz="1050" dirty="0"/>
              <a:t>Amazon S3, Amazon CloudWatch, </a:t>
            </a:r>
            <a:br>
              <a:rPr lang="en-US" sz="1050" dirty="0"/>
            </a:br>
            <a:r>
              <a:rPr lang="en-US" sz="1050" dirty="0"/>
              <a:t>AWS CloudTrail</a:t>
            </a:r>
          </a:p>
        </p:txBody>
      </p:sp>
      <p:grpSp>
        <p:nvGrpSpPr>
          <p:cNvPr id="78" name="Group 77">
            <a:extLst>
              <a:ext uri="{FF2B5EF4-FFF2-40B4-BE49-F238E27FC236}">
                <a16:creationId xmlns:a16="http://schemas.microsoft.com/office/drawing/2014/main" id="{A5053AEE-FCED-41CA-9142-6147B7450A9B}"/>
              </a:ext>
            </a:extLst>
          </p:cNvPr>
          <p:cNvGrpSpPr/>
          <p:nvPr/>
        </p:nvGrpSpPr>
        <p:grpSpPr>
          <a:xfrm>
            <a:off x="7046840" y="1243384"/>
            <a:ext cx="629258" cy="875220"/>
            <a:chOff x="3387762" y="2017955"/>
            <a:chExt cx="251630" cy="349986"/>
          </a:xfrm>
        </p:grpSpPr>
        <p:sp>
          <p:nvSpPr>
            <p:cNvPr id="80" name="Freeform: Shape 79">
              <a:extLst>
                <a:ext uri="{FF2B5EF4-FFF2-40B4-BE49-F238E27FC236}">
                  <a16:creationId xmlns:a16="http://schemas.microsoft.com/office/drawing/2014/main" id="{E6BE2414-D2C6-4164-8CF3-CB712F8B292E}"/>
                </a:ext>
              </a:extLst>
            </p:cNvPr>
            <p:cNvSpPr/>
            <p:nvPr/>
          </p:nvSpPr>
          <p:spPr>
            <a:xfrm>
              <a:off x="3520754" y="2128689"/>
              <a:ext cx="12184" cy="12184"/>
            </a:xfrm>
            <a:custGeom>
              <a:avLst/>
              <a:gdLst>
                <a:gd name="connsiteX0" fmla="*/ 0 w 12184"/>
                <a:gd name="connsiteY0" fmla="*/ 0 h 12184"/>
                <a:gd name="connsiteX1" fmla="*/ 12184 w 12184"/>
                <a:gd name="connsiteY1" fmla="*/ 0 h 12184"/>
                <a:gd name="connsiteX2" fmla="*/ 12184 w 12184"/>
                <a:gd name="connsiteY2" fmla="*/ 12184 h 12184"/>
                <a:gd name="connsiteX3" fmla="*/ 0 w 12184"/>
                <a:gd name="connsiteY3" fmla="*/ 12184 h 12184"/>
              </a:gdLst>
              <a:ahLst/>
              <a:cxnLst>
                <a:cxn ang="0">
                  <a:pos x="connsiteX0" y="connsiteY0"/>
                </a:cxn>
                <a:cxn ang="0">
                  <a:pos x="connsiteX1" y="connsiteY1"/>
                </a:cxn>
                <a:cxn ang="0">
                  <a:pos x="connsiteX2" y="connsiteY2"/>
                </a:cxn>
                <a:cxn ang="0">
                  <a:pos x="connsiteX3" y="connsiteY3"/>
                </a:cxn>
              </a:cxnLst>
              <a:rect l="l" t="t" r="r" b="b"/>
              <a:pathLst>
                <a:path w="12184" h="12184">
                  <a:moveTo>
                    <a:pt x="0" y="0"/>
                  </a:moveTo>
                  <a:lnTo>
                    <a:pt x="12184" y="0"/>
                  </a:lnTo>
                  <a:lnTo>
                    <a:pt x="12184" y="12184"/>
                  </a:lnTo>
                  <a:lnTo>
                    <a:pt x="0" y="12184"/>
                  </a:lnTo>
                  <a:close/>
                </a:path>
              </a:pathLst>
            </a:custGeom>
            <a:noFill/>
            <a:ln w="12700" cap="flat">
              <a:solidFill>
                <a:schemeClr val="accent2"/>
              </a:solidFill>
              <a:prstDash val="solid"/>
              <a:round/>
            </a:ln>
          </p:spPr>
          <p:txBody>
            <a:bodyPr rtlCol="0" anchor="ctr"/>
            <a:lstStyle/>
            <a:p>
              <a:endParaRPr lang="en-US"/>
            </a:p>
          </p:txBody>
        </p:sp>
        <p:sp>
          <p:nvSpPr>
            <p:cNvPr id="81" name="Freeform: Shape 80">
              <a:extLst>
                <a:ext uri="{FF2B5EF4-FFF2-40B4-BE49-F238E27FC236}">
                  <a16:creationId xmlns:a16="http://schemas.microsoft.com/office/drawing/2014/main" id="{D997EC1B-AF1A-4053-BD9F-F7CADAF1FDEF}"/>
                </a:ext>
              </a:extLst>
            </p:cNvPr>
            <p:cNvSpPr/>
            <p:nvPr/>
          </p:nvSpPr>
          <p:spPr>
            <a:xfrm>
              <a:off x="3570360" y="2110447"/>
              <a:ext cx="12184" cy="12184"/>
            </a:xfrm>
            <a:custGeom>
              <a:avLst/>
              <a:gdLst>
                <a:gd name="connsiteX0" fmla="*/ 0 w 12184"/>
                <a:gd name="connsiteY0" fmla="*/ 0 h 12184"/>
                <a:gd name="connsiteX1" fmla="*/ 12184 w 12184"/>
                <a:gd name="connsiteY1" fmla="*/ 0 h 12184"/>
                <a:gd name="connsiteX2" fmla="*/ 12184 w 12184"/>
                <a:gd name="connsiteY2" fmla="*/ 12184 h 12184"/>
                <a:gd name="connsiteX3" fmla="*/ 0 w 12184"/>
                <a:gd name="connsiteY3" fmla="*/ 12184 h 12184"/>
              </a:gdLst>
              <a:ahLst/>
              <a:cxnLst>
                <a:cxn ang="0">
                  <a:pos x="connsiteX0" y="connsiteY0"/>
                </a:cxn>
                <a:cxn ang="0">
                  <a:pos x="connsiteX1" y="connsiteY1"/>
                </a:cxn>
                <a:cxn ang="0">
                  <a:pos x="connsiteX2" y="connsiteY2"/>
                </a:cxn>
                <a:cxn ang="0">
                  <a:pos x="connsiteX3" y="connsiteY3"/>
                </a:cxn>
              </a:cxnLst>
              <a:rect l="l" t="t" r="r" b="b"/>
              <a:pathLst>
                <a:path w="12184" h="12184">
                  <a:moveTo>
                    <a:pt x="0" y="0"/>
                  </a:moveTo>
                  <a:lnTo>
                    <a:pt x="12184" y="0"/>
                  </a:lnTo>
                  <a:lnTo>
                    <a:pt x="12184" y="12184"/>
                  </a:lnTo>
                  <a:lnTo>
                    <a:pt x="0" y="12184"/>
                  </a:lnTo>
                  <a:close/>
                </a:path>
              </a:pathLst>
            </a:custGeom>
            <a:noFill/>
            <a:ln w="12700" cap="flat">
              <a:solidFill>
                <a:schemeClr val="accent2"/>
              </a:solidFill>
              <a:prstDash val="solid"/>
              <a:round/>
            </a:ln>
          </p:spPr>
          <p:txBody>
            <a:bodyPr rtlCol="0" anchor="ctr"/>
            <a:lstStyle/>
            <a:p>
              <a:endParaRPr lang="en-US"/>
            </a:p>
          </p:txBody>
        </p:sp>
        <p:sp>
          <p:nvSpPr>
            <p:cNvPr id="82" name="Freeform: Shape 81">
              <a:extLst>
                <a:ext uri="{FF2B5EF4-FFF2-40B4-BE49-F238E27FC236}">
                  <a16:creationId xmlns:a16="http://schemas.microsoft.com/office/drawing/2014/main" id="{5AEAF8E5-1687-4764-9E5A-19E106319D13}"/>
                </a:ext>
              </a:extLst>
            </p:cNvPr>
            <p:cNvSpPr/>
            <p:nvPr/>
          </p:nvSpPr>
          <p:spPr>
            <a:xfrm>
              <a:off x="3494556" y="2017955"/>
              <a:ext cx="12184" cy="12184"/>
            </a:xfrm>
            <a:custGeom>
              <a:avLst/>
              <a:gdLst>
                <a:gd name="connsiteX0" fmla="*/ 0 w 12184"/>
                <a:gd name="connsiteY0" fmla="*/ 0 h 12184"/>
                <a:gd name="connsiteX1" fmla="*/ 12184 w 12184"/>
                <a:gd name="connsiteY1" fmla="*/ 0 h 12184"/>
                <a:gd name="connsiteX2" fmla="*/ 12184 w 12184"/>
                <a:gd name="connsiteY2" fmla="*/ 12184 h 12184"/>
                <a:gd name="connsiteX3" fmla="*/ 0 w 12184"/>
                <a:gd name="connsiteY3" fmla="*/ 12184 h 12184"/>
              </a:gdLst>
              <a:ahLst/>
              <a:cxnLst>
                <a:cxn ang="0">
                  <a:pos x="connsiteX0" y="connsiteY0"/>
                </a:cxn>
                <a:cxn ang="0">
                  <a:pos x="connsiteX1" y="connsiteY1"/>
                </a:cxn>
                <a:cxn ang="0">
                  <a:pos x="connsiteX2" y="connsiteY2"/>
                </a:cxn>
                <a:cxn ang="0">
                  <a:pos x="connsiteX3" y="connsiteY3"/>
                </a:cxn>
              </a:cxnLst>
              <a:rect l="l" t="t" r="r" b="b"/>
              <a:pathLst>
                <a:path w="12184" h="12184">
                  <a:moveTo>
                    <a:pt x="0" y="0"/>
                  </a:moveTo>
                  <a:lnTo>
                    <a:pt x="12184" y="0"/>
                  </a:lnTo>
                  <a:lnTo>
                    <a:pt x="12184" y="12184"/>
                  </a:lnTo>
                  <a:lnTo>
                    <a:pt x="0" y="12184"/>
                  </a:lnTo>
                  <a:close/>
                </a:path>
              </a:pathLst>
            </a:custGeom>
            <a:noFill/>
            <a:ln w="12700" cap="flat">
              <a:solidFill>
                <a:schemeClr val="accent2"/>
              </a:solidFill>
              <a:prstDash val="solid"/>
              <a:round/>
            </a:ln>
          </p:spPr>
          <p:txBody>
            <a:bodyPr rtlCol="0" anchor="ctr"/>
            <a:lstStyle/>
            <a:p>
              <a:endParaRPr lang="en-US"/>
            </a:p>
          </p:txBody>
        </p:sp>
        <p:sp>
          <p:nvSpPr>
            <p:cNvPr id="83" name="Freeform: Shape 82">
              <a:extLst>
                <a:ext uri="{FF2B5EF4-FFF2-40B4-BE49-F238E27FC236}">
                  <a16:creationId xmlns:a16="http://schemas.microsoft.com/office/drawing/2014/main" id="{7B310001-C694-435A-86FE-B32C70CCB381}"/>
                </a:ext>
              </a:extLst>
            </p:cNvPr>
            <p:cNvSpPr/>
            <p:nvPr/>
          </p:nvSpPr>
          <p:spPr>
            <a:xfrm>
              <a:off x="3477640" y="2107109"/>
              <a:ext cx="12184" cy="12184"/>
            </a:xfrm>
            <a:custGeom>
              <a:avLst/>
              <a:gdLst>
                <a:gd name="connsiteX0" fmla="*/ 0 w 12184"/>
                <a:gd name="connsiteY0" fmla="*/ 0 h 12184"/>
                <a:gd name="connsiteX1" fmla="*/ 12184 w 12184"/>
                <a:gd name="connsiteY1" fmla="*/ 0 h 12184"/>
                <a:gd name="connsiteX2" fmla="*/ 12184 w 12184"/>
                <a:gd name="connsiteY2" fmla="*/ 12184 h 12184"/>
                <a:gd name="connsiteX3" fmla="*/ 0 w 12184"/>
                <a:gd name="connsiteY3" fmla="*/ 12184 h 12184"/>
              </a:gdLst>
              <a:ahLst/>
              <a:cxnLst>
                <a:cxn ang="0">
                  <a:pos x="connsiteX0" y="connsiteY0"/>
                </a:cxn>
                <a:cxn ang="0">
                  <a:pos x="connsiteX1" y="connsiteY1"/>
                </a:cxn>
                <a:cxn ang="0">
                  <a:pos x="connsiteX2" y="connsiteY2"/>
                </a:cxn>
                <a:cxn ang="0">
                  <a:pos x="connsiteX3" y="connsiteY3"/>
                </a:cxn>
              </a:cxnLst>
              <a:rect l="l" t="t" r="r" b="b"/>
              <a:pathLst>
                <a:path w="12184" h="12184">
                  <a:moveTo>
                    <a:pt x="0" y="0"/>
                  </a:moveTo>
                  <a:lnTo>
                    <a:pt x="12184" y="0"/>
                  </a:lnTo>
                  <a:lnTo>
                    <a:pt x="12184" y="12184"/>
                  </a:lnTo>
                  <a:lnTo>
                    <a:pt x="0" y="12184"/>
                  </a:lnTo>
                  <a:close/>
                </a:path>
              </a:pathLst>
            </a:custGeom>
            <a:noFill/>
            <a:ln w="12700" cap="flat">
              <a:solidFill>
                <a:schemeClr val="accent2"/>
              </a:solidFill>
              <a:prstDash val="solid"/>
              <a:round/>
            </a:ln>
          </p:spPr>
          <p:txBody>
            <a:bodyPr rtlCol="0" anchor="ctr"/>
            <a:lstStyle/>
            <a:p>
              <a:endParaRPr lang="en-US"/>
            </a:p>
          </p:txBody>
        </p:sp>
        <p:sp>
          <p:nvSpPr>
            <p:cNvPr id="84" name="Freeform: Shape 83">
              <a:extLst>
                <a:ext uri="{FF2B5EF4-FFF2-40B4-BE49-F238E27FC236}">
                  <a16:creationId xmlns:a16="http://schemas.microsoft.com/office/drawing/2014/main" id="{11BF23BE-20C8-4F09-BFAB-83E49A74A192}"/>
                </a:ext>
              </a:extLst>
            </p:cNvPr>
            <p:cNvSpPr/>
            <p:nvPr/>
          </p:nvSpPr>
          <p:spPr>
            <a:xfrm>
              <a:off x="3497596" y="2156098"/>
              <a:ext cx="12184" cy="12184"/>
            </a:xfrm>
            <a:custGeom>
              <a:avLst/>
              <a:gdLst>
                <a:gd name="connsiteX0" fmla="*/ 0 w 12184"/>
                <a:gd name="connsiteY0" fmla="*/ 0 h 12184"/>
                <a:gd name="connsiteX1" fmla="*/ 12184 w 12184"/>
                <a:gd name="connsiteY1" fmla="*/ 0 h 12184"/>
                <a:gd name="connsiteX2" fmla="*/ 12184 w 12184"/>
                <a:gd name="connsiteY2" fmla="*/ 12184 h 12184"/>
                <a:gd name="connsiteX3" fmla="*/ 0 w 12184"/>
                <a:gd name="connsiteY3" fmla="*/ 12184 h 12184"/>
              </a:gdLst>
              <a:ahLst/>
              <a:cxnLst>
                <a:cxn ang="0">
                  <a:pos x="connsiteX0" y="connsiteY0"/>
                </a:cxn>
                <a:cxn ang="0">
                  <a:pos x="connsiteX1" y="connsiteY1"/>
                </a:cxn>
                <a:cxn ang="0">
                  <a:pos x="connsiteX2" y="connsiteY2"/>
                </a:cxn>
                <a:cxn ang="0">
                  <a:pos x="connsiteX3" y="connsiteY3"/>
                </a:cxn>
              </a:cxnLst>
              <a:rect l="l" t="t" r="r" b="b"/>
              <a:pathLst>
                <a:path w="12184" h="12184">
                  <a:moveTo>
                    <a:pt x="0" y="0"/>
                  </a:moveTo>
                  <a:lnTo>
                    <a:pt x="12184" y="0"/>
                  </a:lnTo>
                  <a:lnTo>
                    <a:pt x="12184" y="12184"/>
                  </a:lnTo>
                  <a:lnTo>
                    <a:pt x="0" y="12184"/>
                  </a:lnTo>
                  <a:close/>
                </a:path>
              </a:pathLst>
            </a:custGeom>
            <a:noFill/>
            <a:ln w="12700" cap="flat">
              <a:solidFill>
                <a:schemeClr val="accent2"/>
              </a:solidFill>
              <a:prstDash val="solid"/>
              <a:round/>
            </a:ln>
          </p:spPr>
          <p:txBody>
            <a:bodyPr rtlCol="0" anchor="ctr"/>
            <a:lstStyle/>
            <a:p>
              <a:endParaRPr lang="en-US"/>
            </a:p>
          </p:txBody>
        </p:sp>
        <p:sp>
          <p:nvSpPr>
            <p:cNvPr id="91" name="Freeform: Shape 90">
              <a:extLst>
                <a:ext uri="{FF2B5EF4-FFF2-40B4-BE49-F238E27FC236}">
                  <a16:creationId xmlns:a16="http://schemas.microsoft.com/office/drawing/2014/main" id="{74110895-AE9C-4099-AB2C-F192ECE1EEBC}"/>
                </a:ext>
              </a:extLst>
            </p:cNvPr>
            <p:cNvSpPr/>
            <p:nvPr/>
          </p:nvSpPr>
          <p:spPr>
            <a:xfrm>
              <a:off x="3435189" y="2089621"/>
              <a:ext cx="12184" cy="12184"/>
            </a:xfrm>
            <a:custGeom>
              <a:avLst/>
              <a:gdLst>
                <a:gd name="connsiteX0" fmla="*/ 0 w 12184"/>
                <a:gd name="connsiteY0" fmla="*/ 0 h 12184"/>
                <a:gd name="connsiteX1" fmla="*/ 12184 w 12184"/>
                <a:gd name="connsiteY1" fmla="*/ 0 h 12184"/>
                <a:gd name="connsiteX2" fmla="*/ 12184 w 12184"/>
                <a:gd name="connsiteY2" fmla="*/ 12184 h 12184"/>
                <a:gd name="connsiteX3" fmla="*/ 0 w 12184"/>
                <a:gd name="connsiteY3" fmla="*/ 12184 h 12184"/>
              </a:gdLst>
              <a:ahLst/>
              <a:cxnLst>
                <a:cxn ang="0">
                  <a:pos x="connsiteX0" y="connsiteY0"/>
                </a:cxn>
                <a:cxn ang="0">
                  <a:pos x="connsiteX1" y="connsiteY1"/>
                </a:cxn>
                <a:cxn ang="0">
                  <a:pos x="connsiteX2" y="connsiteY2"/>
                </a:cxn>
                <a:cxn ang="0">
                  <a:pos x="connsiteX3" y="connsiteY3"/>
                </a:cxn>
              </a:cxnLst>
              <a:rect l="l" t="t" r="r" b="b"/>
              <a:pathLst>
                <a:path w="12184" h="12184">
                  <a:moveTo>
                    <a:pt x="0" y="0"/>
                  </a:moveTo>
                  <a:lnTo>
                    <a:pt x="12184" y="0"/>
                  </a:lnTo>
                  <a:lnTo>
                    <a:pt x="12184" y="12184"/>
                  </a:lnTo>
                  <a:lnTo>
                    <a:pt x="0" y="12184"/>
                  </a:lnTo>
                  <a:close/>
                </a:path>
              </a:pathLst>
            </a:custGeom>
            <a:noFill/>
            <a:ln w="12700" cap="flat">
              <a:solidFill>
                <a:schemeClr val="accent2"/>
              </a:solidFill>
              <a:prstDash val="solid"/>
              <a:round/>
            </a:ln>
          </p:spPr>
          <p:txBody>
            <a:bodyPr rtlCol="0" anchor="ctr"/>
            <a:lstStyle/>
            <a:p>
              <a:endParaRPr lang="en-US"/>
            </a:p>
          </p:txBody>
        </p:sp>
        <p:sp>
          <p:nvSpPr>
            <p:cNvPr id="95" name="Freeform: Shape 94">
              <a:extLst>
                <a:ext uri="{FF2B5EF4-FFF2-40B4-BE49-F238E27FC236}">
                  <a16:creationId xmlns:a16="http://schemas.microsoft.com/office/drawing/2014/main" id="{B732E91E-FBC7-485B-A2A5-3726F85BE4D4}"/>
                </a:ext>
              </a:extLst>
            </p:cNvPr>
            <p:cNvSpPr/>
            <p:nvPr/>
          </p:nvSpPr>
          <p:spPr>
            <a:xfrm>
              <a:off x="3509575" y="2061572"/>
              <a:ext cx="12184" cy="12184"/>
            </a:xfrm>
            <a:custGeom>
              <a:avLst/>
              <a:gdLst>
                <a:gd name="connsiteX0" fmla="*/ 0 w 12184"/>
                <a:gd name="connsiteY0" fmla="*/ 0 h 12184"/>
                <a:gd name="connsiteX1" fmla="*/ 12184 w 12184"/>
                <a:gd name="connsiteY1" fmla="*/ 0 h 12184"/>
                <a:gd name="connsiteX2" fmla="*/ 12184 w 12184"/>
                <a:gd name="connsiteY2" fmla="*/ 12184 h 12184"/>
                <a:gd name="connsiteX3" fmla="*/ 0 w 12184"/>
                <a:gd name="connsiteY3" fmla="*/ 12184 h 12184"/>
              </a:gdLst>
              <a:ahLst/>
              <a:cxnLst>
                <a:cxn ang="0">
                  <a:pos x="connsiteX0" y="connsiteY0"/>
                </a:cxn>
                <a:cxn ang="0">
                  <a:pos x="connsiteX1" y="connsiteY1"/>
                </a:cxn>
                <a:cxn ang="0">
                  <a:pos x="connsiteX2" y="connsiteY2"/>
                </a:cxn>
                <a:cxn ang="0">
                  <a:pos x="connsiteX3" y="connsiteY3"/>
                </a:cxn>
              </a:cxnLst>
              <a:rect l="l" t="t" r="r" b="b"/>
              <a:pathLst>
                <a:path w="12184" h="12184">
                  <a:moveTo>
                    <a:pt x="0" y="0"/>
                  </a:moveTo>
                  <a:lnTo>
                    <a:pt x="12184" y="0"/>
                  </a:lnTo>
                  <a:lnTo>
                    <a:pt x="12184" y="12184"/>
                  </a:lnTo>
                  <a:lnTo>
                    <a:pt x="0" y="12184"/>
                  </a:lnTo>
                  <a:close/>
                </a:path>
              </a:pathLst>
            </a:custGeom>
            <a:noFill/>
            <a:ln w="12700" cap="flat">
              <a:solidFill>
                <a:schemeClr val="accent2"/>
              </a:solidFill>
              <a:prstDash val="solid"/>
              <a:round/>
            </a:ln>
          </p:spPr>
          <p:txBody>
            <a:bodyPr rtlCol="0" anchor="ctr"/>
            <a:lstStyle/>
            <a:p>
              <a:endParaRPr lang="en-US"/>
            </a:p>
          </p:txBody>
        </p:sp>
        <p:sp>
          <p:nvSpPr>
            <p:cNvPr id="97" name="Freeform: Shape 96">
              <a:extLst>
                <a:ext uri="{FF2B5EF4-FFF2-40B4-BE49-F238E27FC236}">
                  <a16:creationId xmlns:a16="http://schemas.microsoft.com/office/drawing/2014/main" id="{3AC0D149-E1C6-420B-A075-53BF147A4945}"/>
                </a:ext>
              </a:extLst>
            </p:cNvPr>
            <p:cNvSpPr/>
            <p:nvPr/>
          </p:nvSpPr>
          <p:spPr>
            <a:xfrm>
              <a:off x="3538379" y="2156761"/>
              <a:ext cx="35890" cy="24985"/>
            </a:xfrm>
            <a:custGeom>
              <a:avLst/>
              <a:gdLst>
                <a:gd name="connsiteX0" fmla="*/ 35890 w 35890"/>
                <a:gd name="connsiteY0" fmla="*/ 21443 h 24985"/>
                <a:gd name="connsiteX1" fmla="*/ 35890 w 35890"/>
                <a:gd name="connsiteY1" fmla="*/ 0 h 24985"/>
                <a:gd name="connsiteX2" fmla="*/ 0 w 35890"/>
                <a:gd name="connsiteY2" fmla="*/ 0 h 24985"/>
                <a:gd name="connsiteX3" fmla="*/ 0 w 35890"/>
                <a:gd name="connsiteY3" fmla="*/ 24986 h 24985"/>
              </a:gdLst>
              <a:ahLst/>
              <a:cxnLst>
                <a:cxn ang="0">
                  <a:pos x="connsiteX0" y="connsiteY0"/>
                </a:cxn>
                <a:cxn ang="0">
                  <a:pos x="connsiteX1" y="connsiteY1"/>
                </a:cxn>
                <a:cxn ang="0">
                  <a:pos x="connsiteX2" y="connsiteY2"/>
                </a:cxn>
                <a:cxn ang="0">
                  <a:pos x="connsiteX3" y="connsiteY3"/>
                </a:cxn>
              </a:cxnLst>
              <a:rect l="l" t="t" r="r" b="b"/>
              <a:pathLst>
                <a:path w="35890" h="24985">
                  <a:moveTo>
                    <a:pt x="35890" y="21443"/>
                  </a:moveTo>
                  <a:lnTo>
                    <a:pt x="35890" y="0"/>
                  </a:lnTo>
                  <a:lnTo>
                    <a:pt x="0" y="0"/>
                  </a:lnTo>
                  <a:lnTo>
                    <a:pt x="0" y="24986"/>
                  </a:lnTo>
                </a:path>
              </a:pathLst>
            </a:custGeom>
            <a:noFill/>
            <a:ln w="12700" cap="flat">
              <a:solidFill>
                <a:schemeClr val="accent2"/>
              </a:solidFill>
              <a:prstDash val="solid"/>
              <a:miter/>
            </a:ln>
          </p:spPr>
          <p:txBody>
            <a:bodyPr rtlCol="0" anchor="ctr"/>
            <a:lstStyle/>
            <a:p>
              <a:endParaRPr lang="en-US"/>
            </a:p>
          </p:txBody>
        </p:sp>
        <p:sp>
          <p:nvSpPr>
            <p:cNvPr id="98" name="Freeform: Shape 97">
              <a:extLst>
                <a:ext uri="{FF2B5EF4-FFF2-40B4-BE49-F238E27FC236}">
                  <a16:creationId xmlns:a16="http://schemas.microsoft.com/office/drawing/2014/main" id="{369EECE2-EB5B-478C-BBE8-9C5E64CA746E}"/>
                </a:ext>
              </a:extLst>
            </p:cNvPr>
            <p:cNvSpPr/>
            <p:nvPr/>
          </p:nvSpPr>
          <p:spPr>
            <a:xfrm>
              <a:off x="3441292" y="2126997"/>
              <a:ext cx="43159" cy="37376"/>
            </a:xfrm>
            <a:custGeom>
              <a:avLst/>
              <a:gdLst>
                <a:gd name="connsiteX0" fmla="*/ 21580 w 43159"/>
                <a:gd name="connsiteY0" fmla="*/ 9144 h 37376"/>
                <a:gd name="connsiteX1" fmla="*/ 35296 w 43159"/>
                <a:gd name="connsiteY1" fmla="*/ 32804 h 37376"/>
                <a:gd name="connsiteX2" fmla="*/ 7864 w 43159"/>
                <a:gd name="connsiteY2" fmla="*/ 32804 h 37376"/>
                <a:gd name="connsiteX3" fmla="*/ 21580 w 43159"/>
                <a:gd name="connsiteY3" fmla="*/ 9144 h 37376"/>
                <a:gd name="connsiteX4" fmla="*/ 21580 w 43159"/>
                <a:gd name="connsiteY4" fmla="*/ 0 h 37376"/>
                <a:gd name="connsiteX5" fmla="*/ 0 w 43159"/>
                <a:gd name="connsiteY5" fmla="*/ 37376 h 37376"/>
                <a:gd name="connsiteX6" fmla="*/ 43160 w 43159"/>
                <a:gd name="connsiteY6" fmla="*/ 37376 h 37376"/>
                <a:gd name="connsiteX7" fmla="*/ 21580 w 43159"/>
                <a:gd name="connsiteY7" fmla="*/ 0 h 37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159" h="37376">
                  <a:moveTo>
                    <a:pt x="21580" y="9144"/>
                  </a:moveTo>
                  <a:lnTo>
                    <a:pt x="35296" y="32804"/>
                  </a:lnTo>
                  <a:lnTo>
                    <a:pt x="7864" y="32804"/>
                  </a:lnTo>
                  <a:lnTo>
                    <a:pt x="21580" y="9144"/>
                  </a:lnTo>
                  <a:moveTo>
                    <a:pt x="21580" y="0"/>
                  </a:moveTo>
                  <a:lnTo>
                    <a:pt x="0" y="37376"/>
                  </a:lnTo>
                  <a:lnTo>
                    <a:pt x="43160" y="37376"/>
                  </a:lnTo>
                  <a:lnTo>
                    <a:pt x="21580" y="0"/>
                  </a:lnTo>
                  <a:close/>
                </a:path>
              </a:pathLst>
            </a:custGeom>
            <a:solidFill>
              <a:schemeClr val="accent2"/>
            </a:solidFill>
            <a:ln w="6350" cap="flat">
              <a:noFill/>
              <a:prstDash val="solid"/>
              <a:miter/>
            </a:ln>
          </p:spPr>
          <p:txBody>
            <a:bodyPr rtlCol="0" anchor="ctr"/>
            <a:lstStyle/>
            <a:p>
              <a:endParaRPr lang="en-US"/>
            </a:p>
          </p:txBody>
        </p:sp>
        <p:sp>
          <p:nvSpPr>
            <p:cNvPr id="99" name="Freeform: Shape 98">
              <a:extLst>
                <a:ext uri="{FF2B5EF4-FFF2-40B4-BE49-F238E27FC236}">
                  <a16:creationId xmlns:a16="http://schemas.microsoft.com/office/drawing/2014/main" id="{E2DEE865-C2D5-4FC2-BADA-15815278F5E6}"/>
                </a:ext>
              </a:extLst>
            </p:cNvPr>
            <p:cNvSpPr/>
            <p:nvPr/>
          </p:nvSpPr>
          <p:spPr>
            <a:xfrm>
              <a:off x="3389583" y="2168648"/>
              <a:ext cx="247916" cy="199293"/>
            </a:xfrm>
            <a:custGeom>
              <a:avLst/>
              <a:gdLst>
                <a:gd name="connsiteX0" fmla="*/ 0 w 247916"/>
                <a:gd name="connsiteY0" fmla="*/ 0 h 199293"/>
                <a:gd name="connsiteX1" fmla="*/ 86434 w 247916"/>
                <a:gd name="connsiteY1" fmla="*/ 147150 h 199293"/>
                <a:gd name="connsiteX2" fmla="*/ 87600 w 247916"/>
                <a:gd name="connsiteY2" fmla="*/ 151356 h 199293"/>
                <a:gd name="connsiteX3" fmla="*/ 87965 w 247916"/>
                <a:gd name="connsiteY3" fmla="*/ 190927 h 199293"/>
                <a:gd name="connsiteX4" fmla="*/ 96423 w 247916"/>
                <a:gd name="connsiteY4" fmla="*/ 199293 h 199293"/>
                <a:gd name="connsiteX5" fmla="*/ 152019 w 247916"/>
                <a:gd name="connsiteY5" fmla="*/ 199293 h 199293"/>
                <a:gd name="connsiteX6" fmla="*/ 160477 w 247916"/>
                <a:gd name="connsiteY6" fmla="*/ 190835 h 199293"/>
                <a:gd name="connsiteX7" fmla="*/ 160477 w 247916"/>
                <a:gd name="connsiteY7" fmla="*/ 190767 h 199293"/>
                <a:gd name="connsiteX8" fmla="*/ 160111 w 247916"/>
                <a:gd name="connsiteY8" fmla="*/ 151447 h 199293"/>
                <a:gd name="connsiteX9" fmla="*/ 161300 w 247916"/>
                <a:gd name="connsiteY9" fmla="*/ 147058 h 199293"/>
                <a:gd name="connsiteX10" fmla="*/ 247917 w 247916"/>
                <a:gd name="connsiteY10" fmla="*/ 617 h 199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916" h="199293">
                  <a:moveTo>
                    <a:pt x="0" y="0"/>
                  </a:moveTo>
                  <a:lnTo>
                    <a:pt x="86434" y="147150"/>
                  </a:lnTo>
                  <a:cubicBezTo>
                    <a:pt x="87182" y="148428"/>
                    <a:pt x="87584" y="149877"/>
                    <a:pt x="87600" y="151356"/>
                  </a:cubicBezTo>
                  <a:lnTo>
                    <a:pt x="87965" y="190927"/>
                  </a:lnTo>
                  <a:cubicBezTo>
                    <a:pt x="88015" y="195563"/>
                    <a:pt x="91788" y="199293"/>
                    <a:pt x="96423" y="199293"/>
                  </a:cubicBezTo>
                  <a:lnTo>
                    <a:pt x="152019" y="199293"/>
                  </a:lnTo>
                  <a:cubicBezTo>
                    <a:pt x="156689" y="199293"/>
                    <a:pt x="160477" y="195508"/>
                    <a:pt x="160477" y="190835"/>
                  </a:cubicBezTo>
                  <a:cubicBezTo>
                    <a:pt x="160477" y="190812"/>
                    <a:pt x="160477" y="190790"/>
                    <a:pt x="160477" y="190767"/>
                  </a:cubicBezTo>
                  <a:lnTo>
                    <a:pt x="160111" y="151447"/>
                  </a:lnTo>
                  <a:cubicBezTo>
                    <a:pt x="160091" y="149902"/>
                    <a:pt x="160502" y="148382"/>
                    <a:pt x="161300" y="147058"/>
                  </a:cubicBezTo>
                  <a:lnTo>
                    <a:pt x="247917" y="617"/>
                  </a:lnTo>
                </a:path>
              </a:pathLst>
            </a:custGeom>
            <a:noFill/>
            <a:ln w="12700" cap="flat">
              <a:solidFill>
                <a:srgbClr val="EFF5ED"/>
              </a:solidFill>
              <a:prstDash val="solid"/>
              <a:round/>
            </a:ln>
          </p:spPr>
          <p:txBody>
            <a:bodyPr rtlCol="0" anchor="ctr"/>
            <a:lstStyle/>
            <a:p>
              <a:endParaRPr lang="en-US"/>
            </a:p>
          </p:txBody>
        </p:sp>
        <p:sp>
          <p:nvSpPr>
            <p:cNvPr id="100" name="Freeform: Shape 99">
              <a:extLst>
                <a:ext uri="{FF2B5EF4-FFF2-40B4-BE49-F238E27FC236}">
                  <a16:creationId xmlns:a16="http://schemas.microsoft.com/office/drawing/2014/main" id="{2F885176-2EEF-4026-882F-78295542D5C9}"/>
                </a:ext>
              </a:extLst>
            </p:cNvPr>
            <p:cNvSpPr/>
            <p:nvPr/>
          </p:nvSpPr>
          <p:spPr>
            <a:xfrm>
              <a:off x="3387762" y="2137079"/>
              <a:ext cx="251630" cy="55778"/>
            </a:xfrm>
            <a:custGeom>
              <a:avLst/>
              <a:gdLst>
                <a:gd name="connsiteX0" fmla="*/ 53530 w 251630"/>
                <a:gd name="connsiteY0" fmla="*/ 4481 h 55778"/>
                <a:gd name="connsiteX1" fmla="*/ 7101 w 251630"/>
                <a:gd name="connsiteY1" fmla="*/ 18197 h 55778"/>
                <a:gd name="connsiteX2" fmla="*/ 10988 w 251630"/>
                <a:gd name="connsiteY2" fmla="*/ 37033 h 55778"/>
                <a:gd name="connsiteX3" fmla="*/ 131574 w 251630"/>
                <a:gd name="connsiteY3" fmla="*/ 55778 h 55778"/>
                <a:gd name="connsiteX4" fmla="*/ 251612 w 251630"/>
                <a:gd name="connsiteY4" fmla="*/ 26403 h 55778"/>
                <a:gd name="connsiteX5" fmla="*/ 219997 w 251630"/>
                <a:gd name="connsiteY5" fmla="*/ 4801 h 55778"/>
                <a:gd name="connsiteX6" fmla="*/ 159349 w 251630"/>
                <a:gd name="connsiteY6" fmla="*/ 0 h 55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1630" h="55778">
                  <a:moveTo>
                    <a:pt x="53530" y="4481"/>
                  </a:moveTo>
                  <a:cubicBezTo>
                    <a:pt x="37848" y="6172"/>
                    <a:pt x="15857" y="12527"/>
                    <a:pt x="7101" y="18197"/>
                  </a:cubicBezTo>
                  <a:cubicBezTo>
                    <a:pt x="-900" y="23500"/>
                    <a:pt x="-5129" y="30770"/>
                    <a:pt x="10988" y="37033"/>
                  </a:cubicBezTo>
                  <a:cubicBezTo>
                    <a:pt x="10988" y="37033"/>
                    <a:pt x="39837" y="52692"/>
                    <a:pt x="131574" y="55778"/>
                  </a:cubicBezTo>
                  <a:cubicBezTo>
                    <a:pt x="131574" y="55778"/>
                    <a:pt x="249737" y="55778"/>
                    <a:pt x="251612" y="26403"/>
                  </a:cubicBezTo>
                  <a:cubicBezTo>
                    <a:pt x="252229" y="16688"/>
                    <a:pt x="237462" y="7452"/>
                    <a:pt x="219997" y="4801"/>
                  </a:cubicBezTo>
                  <a:cubicBezTo>
                    <a:pt x="199921" y="1750"/>
                    <a:pt x="179653" y="146"/>
                    <a:pt x="159349" y="0"/>
                  </a:cubicBezTo>
                </a:path>
              </a:pathLst>
            </a:custGeom>
            <a:noFill/>
            <a:ln w="12700" cap="flat">
              <a:solidFill>
                <a:srgbClr val="EFF5ED"/>
              </a:solidFill>
              <a:prstDash val="solid"/>
              <a:round/>
            </a:ln>
          </p:spPr>
          <p:txBody>
            <a:bodyPr rtlCol="0" anchor="ctr"/>
            <a:lstStyle/>
            <a:p>
              <a:endParaRPr lang="en-US"/>
            </a:p>
          </p:txBody>
        </p:sp>
        <p:sp>
          <p:nvSpPr>
            <p:cNvPr id="101" name="Freeform: Shape 100">
              <a:extLst>
                <a:ext uri="{FF2B5EF4-FFF2-40B4-BE49-F238E27FC236}">
                  <a16:creationId xmlns:a16="http://schemas.microsoft.com/office/drawing/2014/main" id="{10EE5D54-FB29-4ACD-8B7B-105EFF4CACC4}"/>
                </a:ext>
              </a:extLst>
            </p:cNvPr>
            <p:cNvSpPr/>
            <p:nvPr/>
          </p:nvSpPr>
          <p:spPr>
            <a:xfrm>
              <a:off x="3484155" y="2137307"/>
              <a:ext cx="19522" cy="342"/>
            </a:xfrm>
            <a:custGeom>
              <a:avLst/>
              <a:gdLst>
                <a:gd name="connsiteX0" fmla="*/ 0 w 19522"/>
                <a:gd name="connsiteY0" fmla="*/ 343 h 342"/>
                <a:gd name="connsiteX1" fmla="*/ 19522 w 19522"/>
                <a:gd name="connsiteY1" fmla="*/ 0 h 342"/>
              </a:gdLst>
              <a:ahLst/>
              <a:cxnLst>
                <a:cxn ang="0">
                  <a:pos x="connsiteX0" y="connsiteY0"/>
                </a:cxn>
                <a:cxn ang="0">
                  <a:pos x="connsiteX1" y="connsiteY1"/>
                </a:cxn>
              </a:cxnLst>
              <a:rect l="l" t="t" r="r" b="b"/>
              <a:pathLst>
                <a:path w="19522" h="342">
                  <a:moveTo>
                    <a:pt x="0" y="343"/>
                  </a:moveTo>
                  <a:lnTo>
                    <a:pt x="19522" y="0"/>
                  </a:lnTo>
                </a:path>
              </a:pathLst>
            </a:custGeom>
            <a:ln w="12700" cap="flat">
              <a:solidFill>
                <a:srgbClr val="EFF5ED"/>
              </a:solidFill>
              <a:prstDash val="solid"/>
              <a:round/>
            </a:ln>
          </p:spPr>
          <p:txBody>
            <a:bodyPr rtlCol="0" anchor="ctr"/>
            <a:lstStyle/>
            <a:p>
              <a:endParaRPr lang="en-US"/>
            </a:p>
          </p:txBody>
        </p:sp>
        <p:sp>
          <p:nvSpPr>
            <p:cNvPr id="106" name="Oval 105">
              <a:extLst>
                <a:ext uri="{FF2B5EF4-FFF2-40B4-BE49-F238E27FC236}">
                  <a16:creationId xmlns:a16="http://schemas.microsoft.com/office/drawing/2014/main" id="{B0E58406-707A-4EE5-BBC5-AEDEB4B0AEF9}"/>
                </a:ext>
              </a:extLst>
            </p:cNvPr>
            <p:cNvSpPr/>
            <p:nvPr/>
          </p:nvSpPr>
          <p:spPr>
            <a:xfrm>
              <a:off x="3517370" y="2086313"/>
              <a:ext cx="27432" cy="27432"/>
            </a:xfrm>
            <a:prstGeom prst="ellipse">
              <a:avLst/>
            </a:prstGeom>
            <a:noFill/>
            <a:ln w="12700" cap="flat">
              <a:solidFill>
                <a:schemeClr val="accent2"/>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err="1">
                <a:solidFill>
                  <a:schemeClr val="tx1"/>
                </a:solidFill>
              </a:endParaRPr>
            </a:p>
          </p:txBody>
        </p:sp>
      </p:grpSp>
      <p:grpSp>
        <p:nvGrpSpPr>
          <p:cNvPr id="12" name="Group 11">
            <a:extLst>
              <a:ext uri="{FF2B5EF4-FFF2-40B4-BE49-F238E27FC236}">
                <a16:creationId xmlns:a16="http://schemas.microsoft.com/office/drawing/2014/main" id="{1297D1DF-E1AB-445F-8FDC-2ECEB8D7FE39}"/>
              </a:ext>
            </a:extLst>
          </p:cNvPr>
          <p:cNvGrpSpPr/>
          <p:nvPr/>
        </p:nvGrpSpPr>
        <p:grpSpPr>
          <a:xfrm>
            <a:off x="4067251" y="1276219"/>
            <a:ext cx="1009499" cy="809551"/>
            <a:chOff x="3692897" y="1231390"/>
            <a:chExt cx="1009499" cy="809551"/>
          </a:xfrm>
        </p:grpSpPr>
        <p:grpSp>
          <p:nvGrpSpPr>
            <p:cNvPr id="11" name="Group 10">
              <a:extLst>
                <a:ext uri="{FF2B5EF4-FFF2-40B4-BE49-F238E27FC236}">
                  <a16:creationId xmlns:a16="http://schemas.microsoft.com/office/drawing/2014/main" id="{32131F9D-79C7-4504-B6F7-0172607A865D}"/>
                </a:ext>
              </a:extLst>
            </p:cNvPr>
            <p:cNvGrpSpPr/>
            <p:nvPr/>
          </p:nvGrpSpPr>
          <p:grpSpPr>
            <a:xfrm>
              <a:off x="4308593" y="1231390"/>
              <a:ext cx="393803" cy="393804"/>
              <a:chOff x="4308593" y="1231390"/>
              <a:chExt cx="393803" cy="393804"/>
            </a:xfrm>
          </p:grpSpPr>
          <p:sp>
            <p:nvSpPr>
              <p:cNvPr id="122" name="Freeform: Shape 121">
                <a:extLst>
                  <a:ext uri="{FF2B5EF4-FFF2-40B4-BE49-F238E27FC236}">
                    <a16:creationId xmlns:a16="http://schemas.microsoft.com/office/drawing/2014/main" id="{CE8D9184-606F-4FB9-81CC-D9F2D4E31C7D}"/>
                  </a:ext>
                </a:extLst>
              </p:cNvPr>
              <p:cNvSpPr/>
              <p:nvPr/>
            </p:nvSpPr>
            <p:spPr>
              <a:xfrm>
                <a:off x="4308593" y="1231390"/>
                <a:ext cx="393803" cy="393804"/>
              </a:xfrm>
              <a:custGeom>
                <a:avLst/>
                <a:gdLst>
                  <a:gd name="connsiteX0" fmla="*/ 52578 w 558164"/>
                  <a:gd name="connsiteY0" fmla="*/ 442722 h 558165"/>
                  <a:gd name="connsiteX1" fmla="*/ 63913 w 558164"/>
                  <a:gd name="connsiteY1" fmla="*/ 455676 h 558165"/>
                  <a:gd name="connsiteX2" fmla="*/ 75248 w 558164"/>
                  <a:gd name="connsiteY2" fmla="*/ 468630 h 558165"/>
                  <a:gd name="connsiteX3" fmla="*/ 86677 w 558164"/>
                  <a:gd name="connsiteY3" fmla="*/ 481584 h 558165"/>
                  <a:gd name="connsiteX4" fmla="*/ 164211 w 558164"/>
                  <a:gd name="connsiteY4" fmla="*/ 441770 h 558165"/>
                  <a:gd name="connsiteX5" fmla="*/ 219361 w 558164"/>
                  <a:gd name="connsiteY5" fmla="*/ 468916 h 558165"/>
                  <a:gd name="connsiteX6" fmla="*/ 234886 w 558164"/>
                  <a:gd name="connsiteY6" fmla="*/ 554641 h 558165"/>
                  <a:gd name="connsiteX7" fmla="*/ 252031 w 558164"/>
                  <a:gd name="connsiteY7" fmla="*/ 555784 h 558165"/>
                  <a:gd name="connsiteX8" fmla="*/ 268986 w 558164"/>
                  <a:gd name="connsiteY8" fmla="*/ 557022 h 558165"/>
                  <a:gd name="connsiteX9" fmla="*/ 286131 w 558164"/>
                  <a:gd name="connsiteY9" fmla="*/ 558165 h 558165"/>
                  <a:gd name="connsiteX10" fmla="*/ 312801 w 558164"/>
                  <a:gd name="connsiteY10" fmla="*/ 475393 h 558165"/>
                  <a:gd name="connsiteX11" fmla="*/ 370713 w 558164"/>
                  <a:gd name="connsiteY11" fmla="*/ 455676 h 558165"/>
                  <a:gd name="connsiteX12" fmla="*/ 442246 w 558164"/>
                  <a:gd name="connsiteY12" fmla="*/ 505301 h 558165"/>
                  <a:gd name="connsiteX13" fmla="*/ 455200 w 558164"/>
                  <a:gd name="connsiteY13" fmla="*/ 493871 h 558165"/>
                  <a:gd name="connsiteX14" fmla="*/ 468249 w 558164"/>
                  <a:gd name="connsiteY14" fmla="*/ 482537 h 558165"/>
                  <a:gd name="connsiteX15" fmla="*/ 481108 w 558164"/>
                  <a:gd name="connsiteY15" fmla="*/ 471297 h 558165"/>
                  <a:gd name="connsiteX16" fmla="*/ 441389 w 558164"/>
                  <a:gd name="connsiteY16" fmla="*/ 393859 h 558165"/>
                  <a:gd name="connsiteX17" fmla="*/ 469011 w 558164"/>
                  <a:gd name="connsiteY17" fmla="*/ 338519 h 558165"/>
                  <a:gd name="connsiteX18" fmla="*/ 554736 w 558164"/>
                  <a:gd name="connsiteY18" fmla="*/ 322993 h 558165"/>
                  <a:gd name="connsiteX19" fmla="*/ 555879 w 558164"/>
                  <a:gd name="connsiteY19" fmla="*/ 305753 h 558165"/>
                  <a:gd name="connsiteX20" fmla="*/ 557022 w 558164"/>
                  <a:gd name="connsiteY20" fmla="*/ 288608 h 558165"/>
                  <a:gd name="connsiteX21" fmla="*/ 558165 w 558164"/>
                  <a:gd name="connsiteY21" fmla="*/ 271462 h 558165"/>
                  <a:gd name="connsiteX22" fmla="*/ 475488 w 558164"/>
                  <a:gd name="connsiteY22" fmla="*/ 244793 h 558165"/>
                  <a:gd name="connsiteX23" fmla="*/ 455866 w 558164"/>
                  <a:gd name="connsiteY23" fmla="*/ 186500 h 558165"/>
                  <a:gd name="connsiteX24" fmla="*/ 505301 w 558164"/>
                  <a:gd name="connsiteY24" fmla="*/ 115252 h 558165"/>
                  <a:gd name="connsiteX25" fmla="*/ 493871 w 558164"/>
                  <a:gd name="connsiteY25" fmla="*/ 102298 h 558165"/>
                  <a:gd name="connsiteX26" fmla="*/ 482536 w 558164"/>
                  <a:gd name="connsiteY26" fmla="*/ 89345 h 558165"/>
                  <a:gd name="connsiteX27" fmla="*/ 471202 w 558164"/>
                  <a:gd name="connsiteY27" fmla="*/ 76391 h 558165"/>
                  <a:gd name="connsiteX28" fmla="*/ 394240 w 558164"/>
                  <a:gd name="connsiteY28" fmla="*/ 115919 h 558165"/>
                  <a:gd name="connsiteX29" fmla="*/ 338804 w 558164"/>
                  <a:gd name="connsiteY29" fmla="*/ 88392 h 558165"/>
                  <a:gd name="connsiteX30" fmla="*/ 323374 w 558164"/>
                  <a:gd name="connsiteY30" fmla="*/ 3334 h 558165"/>
                  <a:gd name="connsiteX31" fmla="*/ 306229 w 558164"/>
                  <a:gd name="connsiteY31" fmla="*/ 2286 h 558165"/>
                  <a:gd name="connsiteX32" fmla="*/ 288036 w 558164"/>
                  <a:gd name="connsiteY32" fmla="*/ 1048 h 558165"/>
                  <a:gd name="connsiteX33" fmla="*/ 270891 w 558164"/>
                  <a:gd name="connsiteY33" fmla="*/ 0 h 558165"/>
                  <a:gd name="connsiteX34" fmla="*/ 244411 w 558164"/>
                  <a:gd name="connsiteY34" fmla="*/ 82105 h 558165"/>
                  <a:gd name="connsiteX35" fmla="*/ 185642 w 558164"/>
                  <a:gd name="connsiteY35" fmla="*/ 102013 h 558165"/>
                  <a:gd name="connsiteX36" fmla="*/ 114681 w 558164"/>
                  <a:gd name="connsiteY36" fmla="*/ 52864 h 558165"/>
                  <a:gd name="connsiteX37" fmla="*/ 101727 w 558164"/>
                  <a:gd name="connsiteY37" fmla="*/ 64198 h 558165"/>
                  <a:gd name="connsiteX38" fmla="*/ 88773 w 558164"/>
                  <a:gd name="connsiteY38" fmla="*/ 75533 h 558165"/>
                  <a:gd name="connsiteX39" fmla="*/ 75819 w 558164"/>
                  <a:gd name="connsiteY39" fmla="*/ 86963 h 558165"/>
                  <a:gd name="connsiteX40" fmla="*/ 115157 w 558164"/>
                  <a:gd name="connsiteY40" fmla="*/ 163640 h 558165"/>
                  <a:gd name="connsiteX41" fmla="*/ 88011 w 558164"/>
                  <a:gd name="connsiteY41" fmla="*/ 219361 h 558165"/>
                  <a:gd name="connsiteX42" fmla="*/ 3143 w 558164"/>
                  <a:gd name="connsiteY42" fmla="*/ 234696 h 558165"/>
                  <a:gd name="connsiteX43" fmla="*/ 2286 w 558164"/>
                  <a:gd name="connsiteY43" fmla="*/ 252222 h 558165"/>
                  <a:gd name="connsiteX44" fmla="*/ 1143 w 558164"/>
                  <a:gd name="connsiteY44" fmla="*/ 269367 h 558165"/>
                  <a:gd name="connsiteX45" fmla="*/ 0 w 558164"/>
                  <a:gd name="connsiteY45" fmla="*/ 286607 h 558165"/>
                  <a:gd name="connsiteX46" fmla="*/ 82201 w 558164"/>
                  <a:gd name="connsiteY46" fmla="*/ 313087 h 558165"/>
                  <a:gd name="connsiteX47" fmla="*/ 102203 w 558164"/>
                  <a:gd name="connsiteY47" fmla="*/ 371570 h 5581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558164" h="558165">
                    <a:moveTo>
                      <a:pt x="52578" y="442722"/>
                    </a:moveTo>
                    <a:lnTo>
                      <a:pt x="63913" y="455676"/>
                    </a:lnTo>
                    <a:lnTo>
                      <a:pt x="75248" y="468630"/>
                    </a:lnTo>
                    <a:lnTo>
                      <a:pt x="86677" y="481584"/>
                    </a:lnTo>
                    <a:lnTo>
                      <a:pt x="164211" y="441770"/>
                    </a:lnTo>
                    <a:cubicBezTo>
                      <a:pt x="181060" y="453650"/>
                      <a:pt x="199670" y="462810"/>
                      <a:pt x="219361" y="468916"/>
                    </a:cubicBezTo>
                    <a:lnTo>
                      <a:pt x="234886" y="554641"/>
                    </a:lnTo>
                    <a:lnTo>
                      <a:pt x="252031" y="555784"/>
                    </a:lnTo>
                    <a:lnTo>
                      <a:pt x="268986" y="557022"/>
                    </a:lnTo>
                    <a:lnTo>
                      <a:pt x="286131" y="558165"/>
                    </a:lnTo>
                    <a:lnTo>
                      <a:pt x="312801" y="475393"/>
                    </a:lnTo>
                    <a:cubicBezTo>
                      <a:pt x="333023" y="471910"/>
                      <a:pt x="352567" y="465256"/>
                      <a:pt x="370713" y="455676"/>
                    </a:cubicBezTo>
                    <a:lnTo>
                      <a:pt x="442246" y="505301"/>
                    </a:lnTo>
                    <a:lnTo>
                      <a:pt x="455200" y="493871"/>
                    </a:lnTo>
                    <a:lnTo>
                      <a:pt x="468249" y="482537"/>
                    </a:lnTo>
                    <a:lnTo>
                      <a:pt x="481108" y="471297"/>
                    </a:lnTo>
                    <a:lnTo>
                      <a:pt x="441389" y="393859"/>
                    </a:lnTo>
                    <a:cubicBezTo>
                      <a:pt x="453422" y="376963"/>
                      <a:pt x="462741" y="358291"/>
                      <a:pt x="469011" y="338519"/>
                    </a:cubicBezTo>
                    <a:lnTo>
                      <a:pt x="554736" y="322993"/>
                    </a:lnTo>
                    <a:lnTo>
                      <a:pt x="555879" y="305753"/>
                    </a:lnTo>
                    <a:lnTo>
                      <a:pt x="557022" y="288608"/>
                    </a:lnTo>
                    <a:lnTo>
                      <a:pt x="558165" y="271462"/>
                    </a:lnTo>
                    <a:lnTo>
                      <a:pt x="475488" y="244793"/>
                    </a:lnTo>
                    <a:cubicBezTo>
                      <a:pt x="472042" y="224454"/>
                      <a:pt x="465420" y="204783"/>
                      <a:pt x="455866" y="186500"/>
                    </a:cubicBezTo>
                    <a:lnTo>
                      <a:pt x="505301" y="115252"/>
                    </a:lnTo>
                    <a:lnTo>
                      <a:pt x="493871" y="102298"/>
                    </a:lnTo>
                    <a:lnTo>
                      <a:pt x="482536" y="89345"/>
                    </a:lnTo>
                    <a:lnTo>
                      <a:pt x="471202" y="76391"/>
                    </a:lnTo>
                    <a:lnTo>
                      <a:pt x="394240" y="115919"/>
                    </a:lnTo>
                    <a:cubicBezTo>
                      <a:pt x="377326" y="103881"/>
                      <a:pt x="358617" y="94591"/>
                      <a:pt x="338804" y="88392"/>
                    </a:cubicBezTo>
                    <a:lnTo>
                      <a:pt x="323374" y="3334"/>
                    </a:lnTo>
                    <a:lnTo>
                      <a:pt x="306229" y="2286"/>
                    </a:lnTo>
                    <a:lnTo>
                      <a:pt x="288036" y="1048"/>
                    </a:lnTo>
                    <a:lnTo>
                      <a:pt x="270891" y="0"/>
                    </a:lnTo>
                    <a:lnTo>
                      <a:pt x="244411" y="82105"/>
                    </a:lnTo>
                    <a:cubicBezTo>
                      <a:pt x="223892" y="85592"/>
                      <a:pt x="204056" y="92311"/>
                      <a:pt x="185642" y="102013"/>
                    </a:cubicBezTo>
                    <a:lnTo>
                      <a:pt x="114681" y="52864"/>
                    </a:lnTo>
                    <a:lnTo>
                      <a:pt x="101727" y="64198"/>
                    </a:lnTo>
                    <a:lnTo>
                      <a:pt x="88773" y="75533"/>
                    </a:lnTo>
                    <a:lnTo>
                      <a:pt x="75819" y="86963"/>
                    </a:lnTo>
                    <a:lnTo>
                      <a:pt x="115157" y="163640"/>
                    </a:lnTo>
                    <a:cubicBezTo>
                      <a:pt x="103245" y="180676"/>
                      <a:pt x="94085" y="199480"/>
                      <a:pt x="88011" y="219361"/>
                    </a:cubicBezTo>
                    <a:lnTo>
                      <a:pt x="3143" y="234696"/>
                    </a:lnTo>
                    <a:lnTo>
                      <a:pt x="2286" y="252222"/>
                    </a:lnTo>
                    <a:lnTo>
                      <a:pt x="1143" y="269367"/>
                    </a:lnTo>
                    <a:lnTo>
                      <a:pt x="0" y="286607"/>
                    </a:lnTo>
                    <a:lnTo>
                      <a:pt x="82201" y="313087"/>
                    </a:lnTo>
                    <a:cubicBezTo>
                      <a:pt x="85764" y="333508"/>
                      <a:pt x="92514" y="353244"/>
                      <a:pt x="102203" y="371570"/>
                    </a:cubicBezTo>
                    <a:close/>
                  </a:path>
                </a:pathLst>
              </a:custGeom>
              <a:noFill/>
              <a:ln w="12700" cap="flat">
                <a:solidFill>
                  <a:srgbClr val="FFFFFF"/>
                </a:solidFill>
                <a:prstDash val="solid"/>
                <a:round/>
              </a:ln>
            </p:spPr>
            <p:txBody>
              <a:bodyPr rtlCol="0" anchor="ctr"/>
              <a:lstStyle/>
              <a:p>
                <a:endParaRPr lang="en-US" dirty="0"/>
              </a:p>
            </p:txBody>
          </p:sp>
          <p:sp>
            <p:nvSpPr>
              <p:cNvPr id="123" name="Freeform: Shape 122">
                <a:extLst>
                  <a:ext uri="{FF2B5EF4-FFF2-40B4-BE49-F238E27FC236}">
                    <a16:creationId xmlns:a16="http://schemas.microsoft.com/office/drawing/2014/main" id="{4F5E9FA0-AC6B-41FC-AE50-26FE782DC3B7}"/>
                  </a:ext>
                </a:extLst>
              </p:cNvPr>
              <p:cNvSpPr/>
              <p:nvPr/>
            </p:nvSpPr>
            <p:spPr>
              <a:xfrm>
                <a:off x="4426734" y="1349733"/>
                <a:ext cx="156849" cy="156849"/>
              </a:xfrm>
              <a:custGeom>
                <a:avLst/>
                <a:gdLst>
                  <a:gd name="connsiteX0" fmla="*/ 222313 w 222313"/>
                  <a:gd name="connsiteY0" fmla="*/ 111157 h 222313"/>
                  <a:gd name="connsiteX1" fmla="*/ 111157 w 222313"/>
                  <a:gd name="connsiteY1" fmla="*/ 222314 h 222313"/>
                  <a:gd name="connsiteX2" fmla="*/ 0 w 222313"/>
                  <a:gd name="connsiteY2" fmla="*/ 111157 h 222313"/>
                  <a:gd name="connsiteX3" fmla="*/ 111157 w 222313"/>
                  <a:gd name="connsiteY3" fmla="*/ 0 h 222313"/>
                  <a:gd name="connsiteX4" fmla="*/ 222313 w 222313"/>
                  <a:gd name="connsiteY4" fmla="*/ 111157 h 2223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313" h="222313">
                    <a:moveTo>
                      <a:pt x="222313" y="111157"/>
                    </a:moveTo>
                    <a:cubicBezTo>
                      <a:pt x="222313" y="172547"/>
                      <a:pt x="172547" y="222314"/>
                      <a:pt x="111157" y="222314"/>
                    </a:cubicBezTo>
                    <a:cubicBezTo>
                      <a:pt x="49767" y="222314"/>
                      <a:pt x="0" y="172547"/>
                      <a:pt x="0" y="111157"/>
                    </a:cubicBezTo>
                    <a:cubicBezTo>
                      <a:pt x="0" y="49767"/>
                      <a:pt x="49767" y="0"/>
                      <a:pt x="111157" y="0"/>
                    </a:cubicBezTo>
                    <a:cubicBezTo>
                      <a:pt x="172547" y="0"/>
                      <a:pt x="222313" y="49767"/>
                      <a:pt x="222313" y="111157"/>
                    </a:cubicBezTo>
                    <a:close/>
                  </a:path>
                </a:pathLst>
              </a:custGeom>
              <a:noFill/>
              <a:ln w="12700" cap="flat">
                <a:solidFill>
                  <a:schemeClr val="accent2"/>
                </a:solidFill>
                <a:prstDash val="solid"/>
                <a:round/>
              </a:ln>
            </p:spPr>
            <p:txBody>
              <a:bodyPr rtlCol="0" anchor="ctr"/>
              <a:lstStyle/>
              <a:p>
                <a:endParaRPr lang="en-US" dirty="0"/>
              </a:p>
            </p:txBody>
          </p:sp>
          <p:sp>
            <p:nvSpPr>
              <p:cNvPr id="127" name="Freeform: Shape 126">
                <a:extLst>
                  <a:ext uri="{FF2B5EF4-FFF2-40B4-BE49-F238E27FC236}">
                    <a16:creationId xmlns:a16="http://schemas.microsoft.com/office/drawing/2014/main" id="{57ECC67F-E7E2-4A83-A1F9-3A28E049CBBA}"/>
                  </a:ext>
                </a:extLst>
              </p:cNvPr>
              <p:cNvSpPr/>
              <p:nvPr/>
            </p:nvSpPr>
            <p:spPr>
              <a:xfrm>
                <a:off x="4481100" y="1404099"/>
                <a:ext cx="48116" cy="48116"/>
              </a:xfrm>
              <a:custGeom>
                <a:avLst/>
                <a:gdLst>
                  <a:gd name="connsiteX0" fmla="*/ 68199 w 68198"/>
                  <a:gd name="connsiteY0" fmla="*/ 34100 h 68198"/>
                  <a:gd name="connsiteX1" fmla="*/ 34099 w 68198"/>
                  <a:gd name="connsiteY1" fmla="*/ 68199 h 68198"/>
                  <a:gd name="connsiteX2" fmla="*/ 0 w 68198"/>
                  <a:gd name="connsiteY2" fmla="*/ 34100 h 68198"/>
                  <a:gd name="connsiteX3" fmla="*/ 34099 w 68198"/>
                  <a:gd name="connsiteY3" fmla="*/ 0 h 68198"/>
                  <a:gd name="connsiteX4" fmla="*/ 68199 w 68198"/>
                  <a:gd name="connsiteY4" fmla="*/ 34100 h 681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198" h="68198">
                    <a:moveTo>
                      <a:pt x="68199" y="34100"/>
                    </a:moveTo>
                    <a:cubicBezTo>
                      <a:pt x="68199" y="52932"/>
                      <a:pt x="52932" y="68199"/>
                      <a:pt x="34099" y="68199"/>
                    </a:cubicBezTo>
                    <a:cubicBezTo>
                      <a:pt x="15267" y="68199"/>
                      <a:pt x="0" y="52932"/>
                      <a:pt x="0" y="34100"/>
                    </a:cubicBezTo>
                    <a:cubicBezTo>
                      <a:pt x="0" y="15267"/>
                      <a:pt x="15267" y="0"/>
                      <a:pt x="34099" y="0"/>
                    </a:cubicBezTo>
                    <a:cubicBezTo>
                      <a:pt x="52932" y="0"/>
                      <a:pt x="68199" y="15267"/>
                      <a:pt x="68199" y="34100"/>
                    </a:cubicBezTo>
                    <a:close/>
                  </a:path>
                </a:pathLst>
              </a:custGeom>
              <a:noFill/>
              <a:ln w="12700" cap="flat">
                <a:solidFill>
                  <a:srgbClr val="FFFFFF"/>
                </a:solidFill>
                <a:prstDash val="solid"/>
                <a:round/>
              </a:ln>
            </p:spPr>
            <p:txBody>
              <a:bodyPr rtlCol="0" anchor="ctr"/>
              <a:lstStyle/>
              <a:p>
                <a:endParaRPr lang="en-US" dirty="0"/>
              </a:p>
            </p:txBody>
          </p:sp>
        </p:grpSp>
        <p:grpSp>
          <p:nvGrpSpPr>
            <p:cNvPr id="128" name="Group 127">
              <a:extLst>
                <a:ext uri="{FF2B5EF4-FFF2-40B4-BE49-F238E27FC236}">
                  <a16:creationId xmlns:a16="http://schemas.microsoft.com/office/drawing/2014/main" id="{9881B896-258F-46F9-BB1C-37AFF0B40A31}"/>
                </a:ext>
              </a:extLst>
            </p:cNvPr>
            <p:cNvGrpSpPr/>
            <p:nvPr/>
          </p:nvGrpSpPr>
          <p:grpSpPr>
            <a:xfrm>
              <a:off x="3692897" y="1389815"/>
              <a:ext cx="651124" cy="651126"/>
              <a:chOff x="4308593" y="1231390"/>
              <a:chExt cx="393803" cy="393804"/>
            </a:xfrm>
          </p:grpSpPr>
          <p:sp>
            <p:nvSpPr>
              <p:cNvPr id="129" name="Freeform: Shape 128">
                <a:extLst>
                  <a:ext uri="{FF2B5EF4-FFF2-40B4-BE49-F238E27FC236}">
                    <a16:creationId xmlns:a16="http://schemas.microsoft.com/office/drawing/2014/main" id="{C7196DA6-21B1-458A-BC9A-D84EBB4D695C}"/>
                  </a:ext>
                </a:extLst>
              </p:cNvPr>
              <p:cNvSpPr/>
              <p:nvPr/>
            </p:nvSpPr>
            <p:spPr>
              <a:xfrm>
                <a:off x="4308593" y="1231390"/>
                <a:ext cx="393803" cy="393804"/>
              </a:xfrm>
              <a:custGeom>
                <a:avLst/>
                <a:gdLst>
                  <a:gd name="connsiteX0" fmla="*/ 52578 w 558164"/>
                  <a:gd name="connsiteY0" fmla="*/ 442722 h 558165"/>
                  <a:gd name="connsiteX1" fmla="*/ 63913 w 558164"/>
                  <a:gd name="connsiteY1" fmla="*/ 455676 h 558165"/>
                  <a:gd name="connsiteX2" fmla="*/ 75248 w 558164"/>
                  <a:gd name="connsiteY2" fmla="*/ 468630 h 558165"/>
                  <a:gd name="connsiteX3" fmla="*/ 86677 w 558164"/>
                  <a:gd name="connsiteY3" fmla="*/ 481584 h 558165"/>
                  <a:gd name="connsiteX4" fmla="*/ 164211 w 558164"/>
                  <a:gd name="connsiteY4" fmla="*/ 441770 h 558165"/>
                  <a:gd name="connsiteX5" fmla="*/ 219361 w 558164"/>
                  <a:gd name="connsiteY5" fmla="*/ 468916 h 558165"/>
                  <a:gd name="connsiteX6" fmla="*/ 234886 w 558164"/>
                  <a:gd name="connsiteY6" fmla="*/ 554641 h 558165"/>
                  <a:gd name="connsiteX7" fmla="*/ 252031 w 558164"/>
                  <a:gd name="connsiteY7" fmla="*/ 555784 h 558165"/>
                  <a:gd name="connsiteX8" fmla="*/ 268986 w 558164"/>
                  <a:gd name="connsiteY8" fmla="*/ 557022 h 558165"/>
                  <a:gd name="connsiteX9" fmla="*/ 286131 w 558164"/>
                  <a:gd name="connsiteY9" fmla="*/ 558165 h 558165"/>
                  <a:gd name="connsiteX10" fmla="*/ 312801 w 558164"/>
                  <a:gd name="connsiteY10" fmla="*/ 475393 h 558165"/>
                  <a:gd name="connsiteX11" fmla="*/ 370713 w 558164"/>
                  <a:gd name="connsiteY11" fmla="*/ 455676 h 558165"/>
                  <a:gd name="connsiteX12" fmla="*/ 442246 w 558164"/>
                  <a:gd name="connsiteY12" fmla="*/ 505301 h 558165"/>
                  <a:gd name="connsiteX13" fmla="*/ 455200 w 558164"/>
                  <a:gd name="connsiteY13" fmla="*/ 493871 h 558165"/>
                  <a:gd name="connsiteX14" fmla="*/ 468249 w 558164"/>
                  <a:gd name="connsiteY14" fmla="*/ 482537 h 558165"/>
                  <a:gd name="connsiteX15" fmla="*/ 481108 w 558164"/>
                  <a:gd name="connsiteY15" fmla="*/ 471297 h 558165"/>
                  <a:gd name="connsiteX16" fmla="*/ 441389 w 558164"/>
                  <a:gd name="connsiteY16" fmla="*/ 393859 h 558165"/>
                  <a:gd name="connsiteX17" fmla="*/ 469011 w 558164"/>
                  <a:gd name="connsiteY17" fmla="*/ 338519 h 558165"/>
                  <a:gd name="connsiteX18" fmla="*/ 554736 w 558164"/>
                  <a:gd name="connsiteY18" fmla="*/ 322993 h 558165"/>
                  <a:gd name="connsiteX19" fmla="*/ 555879 w 558164"/>
                  <a:gd name="connsiteY19" fmla="*/ 305753 h 558165"/>
                  <a:gd name="connsiteX20" fmla="*/ 557022 w 558164"/>
                  <a:gd name="connsiteY20" fmla="*/ 288608 h 558165"/>
                  <a:gd name="connsiteX21" fmla="*/ 558165 w 558164"/>
                  <a:gd name="connsiteY21" fmla="*/ 271462 h 558165"/>
                  <a:gd name="connsiteX22" fmla="*/ 475488 w 558164"/>
                  <a:gd name="connsiteY22" fmla="*/ 244793 h 558165"/>
                  <a:gd name="connsiteX23" fmla="*/ 455866 w 558164"/>
                  <a:gd name="connsiteY23" fmla="*/ 186500 h 558165"/>
                  <a:gd name="connsiteX24" fmla="*/ 505301 w 558164"/>
                  <a:gd name="connsiteY24" fmla="*/ 115252 h 558165"/>
                  <a:gd name="connsiteX25" fmla="*/ 493871 w 558164"/>
                  <a:gd name="connsiteY25" fmla="*/ 102298 h 558165"/>
                  <a:gd name="connsiteX26" fmla="*/ 482536 w 558164"/>
                  <a:gd name="connsiteY26" fmla="*/ 89345 h 558165"/>
                  <a:gd name="connsiteX27" fmla="*/ 471202 w 558164"/>
                  <a:gd name="connsiteY27" fmla="*/ 76391 h 558165"/>
                  <a:gd name="connsiteX28" fmla="*/ 394240 w 558164"/>
                  <a:gd name="connsiteY28" fmla="*/ 115919 h 558165"/>
                  <a:gd name="connsiteX29" fmla="*/ 338804 w 558164"/>
                  <a:gd name="connsiteY29" fmla="*/ 88392 h 558165"/>
                  <a:gd name="connsiteX30" fmla="*/ 323374 w 558164"/>
                  <a:gd name="connsiteY30" fmla="*/ 3334 h 558165"/>
                  <a:gd name="connsiteX31" fmla="*/ 306229 w 558164"/>
                  <a:gd name="connsiteY31" fmla="*/ 2286 h 558165"/>
                  <a:gd name="connsiteX32" fmla="*/ 288036 w 558164"/>
                  <a:gd name="connsiteY32" fmla="*/ 1048 h 558165"/>
                  <a:gd name="connsiteX33" fmla="*/ 270891 w 558164"/>
                  <a:gd name="connsiteY33" fmla="*/ 0 h 558165"/>
                  <a:gd name="connsiteX34" fmla="*/ 244411 w 558164"/>
                  <a:gd name="connsiteY34" fmla="*/ 82105 h 558165"/>
                  <a:gd name="connsiteX35" fmla="*/ 185642 w 558164"/>
                  <a:gd name="connsiteY35" fmla="*/ 102013 h 558165"/>
                  <a:gd name="connsiteX36" fmla="*/ 114681 w 558164"/>
                  <a:gd name="connsiteY36" fmla="*/ 52864 h 558165"/>
                  <a:gd name="connsiteX37" fmla="*/ 101727 w 558164"/>
                  <a:gd name="connsiteY37" fmla="*/ 64198 h 558165"/>
                  <a:gd name="connsiteX38" fmla="*/ 88773 w 558164"/>
                  <a:gd name="connsiteY38" fmla="*/ 75533 h 558165"/>
                  <a:gd name="connsiteX39" fmla="*/ 75819 w 558164"/>
                  <a:gd name="connsiteY39" fmla="*/ 86963 h 558165"/>
                  <a:gd name="connsiteX40" fmla="*/ 115157 w 558164"/>
                  <a:gd name="connsiteY40" fmla="*/ 163640 h 558165"/>
                  <a:gd name="connsiteX41" fmla="*/ 88011 w 558164"/>
                  <a:gd name="connsiteY41" fmla="*/ 219361 h 558165"/>
                  <a:gd name="connsiteX42" fmla="*/ 3143 w 558164"/>
                  <a:gd name="connsiteY42" fmla="*/ 234696 h 558165"/>
                  <a:gd name="connsiteX43" fmla="*/ 2286 w 558164"/>
                  <a:gd name="connsiteY43" fmla="*/ 252222 h 558165"/>
                  <a:gd name="connsiteX44" fmla="*/ 1143 w 558164"/>
                  <a:gd name="connsiteY44" fmla="*/ 269367 h 558165"/>
                  <a:gd name="connsiteX45" fmla="*/ 0 w 558164"/>
                  <a:gd name="connsiteY45" fmla="*/ 286607 h 558165"/>
                  <a:gd name="connsiteX46" fmla="*/ 82201 w 558164"/>
                  <a:gd name="connsiteY46" fmla="*/ 313087 h 558165"/>
                  <a:gd name="connsiteX47" fmla="*/ 102203 w 558164"/>
                  <a:gd name="connsiteY47" fmla="*/ 371570 h 5581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558164" h="558165">
                    <a:moveTo>
                      <a:pt x="52578" y="442722"/>
                    </a:moveTo>
                    <a:lnTo>
                      <a:pt x="63913" y="455676"/>
                    </a:lnTo>
                    <a:lnTo>
                      <a:pt x="75248" y="468630"/>
                    </a:lnTo>
                    <a:lnTo>
                      <a:pt x="86677" y="481584"/>
                    </a:lnTo>
                    <a:lnTo>
                      <a:pt x="164211" y="441770"/>
                    </a:lnTo>
                    <a:cubicBezTo>
                      <a:pt x="181060" y="453650"/>
                      <a:pt x="199670" y="462810"/>
                      <a:pt x="219361" y="468916"/>
                    </a:cubicBezTo>
                    <a:lnTo>
                      <a:pt x="234886" y="554641"/>
                    </a:lnTo>
                    <a:lnTo>
                      <a:pt x="252031" y="555784"/>
                    </a:lnTo>
                    <a:lnTo>
                      <a:pt x="268986" y="557022"/>
                    </a:lnTo>
                    <a:lnTo>
                      <a:pt x="286131" y="558165"/>
                    </a:lnTo>
                    <a:lnTo>
                      <a:pt x="312801" y="475393"/>
                    </a:lnTo>
                    <a:cubicBezTo>
                      <a:pt x="333023" y="471910"/>
                      <a:pt x="352567" y="465256"/>
                      <a:pt x="370713" y="455676"/>
                    </a:cubicBezTo>
                    <a:lnTo>
                      <a:pt x="442246" y="505301"/>
                    </a:lnTo>
                    <a:lnTo>
                      <a:pt x="455200" y="493871"/>
                    </a:lnTo>
                    <a:lnTo>
                      <a:pt x="468249" y="482537"/>
                    </a:lnTo>
                    <a:lnTo>
                      <a:pt x="481108" y="471297"/>
                    </a:lnTo>
                    <a:lnTo>
                      <a:pt x="441389" y="393859"/>
                    </a:lnTo>
                    <a:cubicBezTo>
                      <a:pt x="453422" y="376963"/>
                      <a:pt x="462741" y="358291"/>
                      <a:pt x="469011" y="338519"/>
                    </a:cubicBezTo>
                    <a:lnTo>
                      <a:pt x="554736" y="322993"/>
                    </a:lnTo>
                    <a:lnTo>
                      <a:pt x="555879" y="305753"/>
                    </a:lnTo>
                    <a:lnTo>
                      <a:pt x="557022" y="288608"/>
                    </a:lnTo>
                    <a:lnTo>
                      <a:pt x="558165" y="271462"/>
                    </a:lnTo>
                    <a:lnTo>
                      <a:pt x="475488" y="244793"/>
                    </a:lnTo>
                    <a:cubicBezTo>
                      <a:pt x="472042" y="224454"/>
                      <a:pt x="465420" y="204783"/>
                      <a:pt x="455866" y="186500"/>
                    </a:cubicBezTo>
                    <a:lnTo>
                      <a:pt x="505301" y="115252"/>
                    </a:lnTo>
                    <a:lnTo>
                      <a:pt x="493871" y="102298"/>
                    </a:lnTo>
                    <a:lnTo>
                      <a:pt x="482536" y="89345"/>
                    </a:lnTo>
                    <a:lnTo>
                      <a:pt x="471202" y="76391"/>
                    </a:lnTo>
                    <a:lnTo>
                      <a:pt x="394240" y="115919"/>
                    </a:lnTo>
                    <a:cubicBezTo>
                      <a:pt x="377326" y="103881"/>
                      <a:pt x="358617" y="94591"/>
                      <a:pt x="338804" y="88392"/>
                    </a:cubicBezTo>
                    <a:lnTo>
                      <a:pt x="323374" y="3334"/>
                    </a:lnTo>
                    <a:lnTo>
                      <a:pt x="306229" y="2286"/>
                    </a:lnTo>
                    <a:lnTo>
                      <a:pt x="288036" y="1048"/>
                    </a:lnTo>
                    <a:lnTo>
                      <a:pt x="270891" y="0"/>
                    </a:lnTo>
                    <a:lnTo>
                      <a:pt x="244411" y="82105"/>
                    </a:lnTo>
                    <a:cubicBezTo>
                      <a:pt x="223892" y="85592"/>
                      <a:pt x="204056" y="92311"/>
                      <a:pt x="185642" y="102013"/>
                    </a:cubicBezTo>
                    <a:lnTo>
                      <a:pt x="114681" y="52864"/>
                    </a:lnTo>
                    <a:lnTo>
                      <a:pt x="101727" y="64198"/>
                    </a:lnTo>
                    <a:lnTo>
                      <a:pt x="88773" y="75533"/>
                    </a:lnTo>
                    <a:lnTo>
                      <a:pt x="75819" y="86963"/>
                    </a:lnTo>
                    <a:lnTo>
                      <a:pt x="115157" y="163640"/>
                    </a:lnTo>
                    <a:cubicBezTo>
                      <a:pt x="103245" y="180676"/>
                      <a:pt x="94085" y="199480"/>
                      <a:pt x="88011" y="219361"/>
                    </a:cubicBezTo>
                    <a:lnTo>
                      <a:pt x="3143" y="234696"/>
                    </a:lnTo>
                    <a:lnTo>
                      <a:pt x="2286" y="252222"/>
                    </a:lnTo>
                    <a:lnTo>
                      <a:pt x="1143" y="269367"/>
                    </a:lnTo>
                    <a:lnTo>
                      <a:pt x="0" y="286607"/>
                    </a:lnTo>
                    <a:lnTo>
                      <a:pt x="82201" y="313087"/>
                    </a:lnTo>
                    <a:cubicBezTo>
                      <a:pt x="85764" y="333508"/>
                      <a:pt x="92514" y="353244"/>
                      <a:pt x="102203" y="371570"/>
                    </a:cubicBezTo>
                    <a:close/>
                  </a:path>
                </a:pathLst>
              </a:custGeom>
              <a:noFill/>
              <a:ln w="12700" cap="flat">
                <a:solidFill>
                  <a:srgbClr val="FFFFFF"/>
                </a:solidFill>
                <a:prstDash val="solid"/>
                <a:round/>
              </a:ln>
            </p:spPr>
            <p:txBody>
              <a:bodyPr rtlCol="0" anchor="ctr"/>
              <a:lstStyle/>
              <a:p>
                <a:endParaRPr lang="en-US" dirty="0"/>
              </a:p>
            </p:txBody>
          </p:sp>
          <p:sp>
            <p:nvSpPr>
              <p:cNvPr id="130" name="Freeform: Shape 129">
                <a:extLst>
                  <a:ext uri="{FF2B5EF4-FFF2-40B4-BE49-F238E27FC236}">
                    <a16:creationId xmlns:a16="http://schemas.microsoft.com/office/drawing/2014/main" id="{4E1106A1-60B5-475B-ADAE-188194D6A646}"/>
                  </a:ext>
                </a:extLst>
              </p:cNvPr>
              <p:cNvSpPr/>
              <p:nvPr/>
            </p:nvSpPr>
            <p:spPr>
              <a:xfrm>
                <a:off x="4426734" y="1349733"/>
                <a:ext cx="156849" cy="156849"/>
              </a:xfrm>
              <a:custGeom>
                <a:avLst/>
                <a:gdLst>
                  <a:gd name="connsiteX0" fmla="*/ 222313 w 222313"/>
                  <a:gd name="connsiteY0" fmla="*/ 111157 h 222313"/>
                  <a:gd name="connsiteX1" fmla="*/ 111157 w 222313"/>
                  <a:gd name="connsiteY1" fmla="*/ 222314 h 222313"/>
                  <a:gd name="connsiteX2" fmla="*/ 0 w 222313"/>
                  <a:gd name="connsiteY2" fmla="*/ 111157 h 222313"/>
                  <a:gd name="connsiteX3" fmla="*/ 111157 w 222313"/>
                  <a:gd name="connsiteY3" fmla="*/ 0 h 222313"/>
                  <a:gd name="connsiteX4" fmla="*/ 222313 w 222313"/>
                  <a:gd name="connsiteY4" fmla="*/ 111157 h 2223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313" h="222313">
                    <a:moveTo>
                      <a:pt x="222313" y="111157"/>
                    </a:moveTo>
                    <a:cubicBezTo>
                      <a:pt x="222313" y="172547"/>
                      <a:pt x="172547" y="222314"/>
                      <a:pt x="111157" y="222314"/>
                    </a:cubicBezTo>
                    <a:cubicBezTo>
                      <a:pt x="49767" y="222314"/>
                      <a:pt x="0" y="172547"/>
                      <a:pt x="0" y="111157"/>
                    </a:cubicBezTo>
                    <a:cubicBezTo>
                      <a:pt x="0" y="49767"/>
                      <a:pt x="49767" y="0"/>
                      <a:pt x="111157" y="0"/>
                    </a:cubicBezTo>
                    <a:cubicBezTo>
                      <a:pt x="172547" y="0"/>
                      <a:pt x="222313" y="49767"/>
                      <a:pt x="222313" y="111157"/>
                    </a:cubicBezTo>
                    <a:close/>
                  </a:path>
                </a:pathLst>
              </a:custGeom>
              <a:noFill/>
              <a:ln w="12700" cap="flat">
                <a:solidFill>
                  <a:schemeClr val="accent2"/>
                </a:solidFill>
                <a:prstDash val="solid"/>
                <a:round/>
              </a:ln>
            </p:spPr>
            <p:txBody>
              <a:bodyPr rtlCol="0" anchor="ctr"/>
              <a:lstStyle/>
              <a:p>
                <a:endParaRPr lang="en-US" dirty="0"/>
              </a:p>
            </p:txBody>
          </p:sp>
          <p:sp>
            <p:nvSpPr>
              <p:cNvPr id="131" name="Freeform: Shape 130">
                <a:extLst>
                  <a:ext uri="{FF2B5EF4-FFF2-40B4-BE49-F238E27FC236}">
                    <a16:creationId xmlns:a16="http://schemas.microsoft.com/office/drawing/2014/main" id="{41665BDA-86CE-4693-B7FB-8923051ADAA7}"/>
                  </a:ext>
                </a:extLst>
              </p:cNvPr>
              <p:cNvSpPr/>
              <p:nvPr/>
            </p:nvSpPr>
            <p:spPr>
              <a:xfrm>
                <a:off x="4481100" y="1404099"/>
                <a:ext cx="48116" cy="48116"/>
              </a:xfrm>
              <a:custGeom>
                <a:avLst/>
                <a:gdLst>
                  <a:gd name="connsiteX0" fmla="*/ 68199 w 68198"/>
                  <a:gd name="connsiteY0" fmla="*/ 34100 h 68198"/>
                  <a:gd name="connsiteX1" fmla="*/ 34099 w 68198"/>
                  <a:gd name="connsiteY1" fmla="*/ 68199 h 68198"/>
                  <a:gd name="connsiteX2" fmla="*/ 0 w 68198"/>
                  <a:gd name="connsiteY2" fmla="*/ 34100 h 68198"/>
                  <a:gd name="connsiteX3" fmla="*/ 34099 w 68198"/>
                  <a:gd name="connsiteY3" fmla="*/ 0 h 68198"/>
                  <a:gd name="connsiteX4" fmla="*/ 68199 w 68198"/>
                  <a:gd name="connsiteY4" fmla="*/ 34100 h 681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198" h="68198">
                    <a:moveTo>
                      <a:pt x="68199" y="34100"/>
                    </a:moveTo>
                    <a:cubicBezTo>
                      <a:pt x="68199" y="52932"/>
                      <a:pt x="52932" y="68199"/>
                      <a:pt x="34099" y="68199"/>
                    </a:cubicBezTo>
                    <a:cubicBezTo>
                      <a:pt x="15267" y="68199"/>
                      <a:pt x="0" y="52932"/>
                      <a:pt x="0" y="34100"/>
                    </a:cubicBezTo>
                    <a:cubicBezTo>
                      <a:pt x="0" y="15267"/>
                      <a:pt x="15267" y="0"/>
                      <a:pt x="34099" y="0"/>
                    </a:cubicBezTo>
                    <a:cubicBezTo>
                      <a:pt x="52932" y="0"/>
                      <a:pt x="68199" y="15267"/>
                      <a:pt x="68199" y="34100"/>
                    </a:cubicBezTo>
                    <a:close/>
                  </a:path>
                </a:pathLst>
              </a:custGeom>
              <a:noFill/>
              <a:ln w="12700" cap="flat">
                <a:solidFill>
                  <a:srgbClr val="FFFFFF"/>
                </a:solidFill>
                <a:prstDash val="solid"/>
                <a:round/>
              </a:ln>
            </p:spPr>
            <p:txBody>
              <a:bodyPr rtlCol="0" anchor="ctr"/>
              <a:lstStyle/>
              <a:p>
                <a:endParaRPr lang="en-US" dirty="0"/>
              </a:p>
            </p:txBody>
          </p:sp>
        </p:grpSp>
      </p:grpSp>
      <p:grpSp>
        <p:nvGrpSpPr>
          <p:cNvPr id="132" name="Graphic 4965">
            <a:extLst>
              <a:ext uri="{FF2B5EF4-FFF2-40B4-BE49-F238E27FC236}">
                <a16:creationId xmlns:a16="http://schemas.microsoft.com/office/drawing/2014/main" id="{710FE16B-FB55-4DB7-9BFB-E12CFE22E6F4}"/>
              </a:ext>
            </a:extLst>
          </p:cNvPr>
          <p:cNvGrpSpPr/>
          <p:nvPr/>
        </p:nvGrpSpPr>
        <p:grpSpPr>
          <a:xfrm>
            <a:off x="1235232" y="1180342"/>
            <a:ext cx="1094599" cy="1094599"/>
            <a:chOff x="-1515169" y="-1333500"/>
            <a:chExt cx="1905000" cy="1905000"/>
          </a:xfrm>
        </p:grpSpPr>
        <p:sp>
          <p:nvSpPr>
            <p:cNvPr id="133" name="Freeform: Shape 132">
              <a:extLst>
                <a:ext uri="{FF2B5EF4-FFF2-40B4-BE49-F238E27FC236}">
                  <a16:creationId xmlns:a16="http://schemas.microsoft.com/office/drawing/2014/main" id="{47408A5C-1D30-46A3-BC8F-F798A5E810AC}"/>
                </a:ext>
              </a:extLst>
            </p:cNvPr>
            <p:cNvSpPr/>
            <p:nvPr/>
          </p:nvSpPr>
          <p:spPr>
            <a:xfrm rot="-10800000">
              <a:off x="-827654" y="-867632"/>
              <a:ext cx="73152" cy="73152"/>
            </a:xfrm>
            <a:custGeom>
              <a:avLst/>
              <a:gdLst>
                <a:gd name="connsiteX0" fmla="*/ 0 w 73152"/>
                <a:gd name="connsiteY0" fmla="*/ 0 h 73152"/>
                <a:gd name="connsiteX1" fmla="*/ 73152 w 73152"/>
                <a:gd name="connsiteY1" fmla="*/ 0 h 73152"/>
                <a:gd name="connsiteX2" fmla="*/ 73152 w 73152"/>
                <a:gd name="connsiteY2" fmla="*/ 73152 h 73152"/>
                <a:gd name="connsiteX3" fmla="*/ 0 w 73152"/>
                <a:gd name="connsiteY3" fmla="*/ 73152 h 73152"/>
              </a:gdLst>
              <a:ahLst/>
              <a:cxnLst>
                <a:cxn ang="0">
                  <a:pos x="connsiteX0" y="connsiteY0"/>
                </a:cxn>
                <a:cxn ang="0">
                  <a:pos x="connsiteX1" y="connsiteY1"/>
                </a:cxn>
                <a:cxn ang="0">
                  <a:pos x="connsiteX2" y="connsiteY2"/>
                </a:cxn>
                <a:cxn ang="0">
                  <a:pos x="connsiteX3" y="connsiteY3"/>
                </a:cxn>
              </a:cxnLst>
              <a:rect l="l" t="t" r="r" b="b"/>
              <a:pathLst>
                <a:path w="73152" h="73152">
                  <a:moveTo>
                    <a:pt x="0" y="0"/>
                  </a:moveTo>
                  <a:lnTo>
                    <a:pt x="73152" y="0"/>
                  </a:lnTo>
                  <a:lnTo>
                    <a:pt x="73152" y="73152"/>
                  </a:lnTo>
                  <a:lnTo>
                    <a:pt x="0" y="73152"/>
                  </a:lnTo>
                  <a:close/>
                </a:path>
              </a:pathLst>
            </a:custGeom>
            <a:noFill/>
            <a:ln w="12700" cap="flat">
              <a:solidFill>
                <a:schemeClr val="accent2"/>
              </a:solidFill>
              <a:prstDash val="solid"/>
              <a:round/>
            </a:ln>
          </p:spPr>
          <p:txBody>
            <a:bodyPr rtlCol="0" anchor="ctr"/>
            <a:lstStyle/>
            <a:p>
              <a:endParaRPr lang="en-US" dirty="0"/>
            </a:p>
          </p:txBody>
        </p:sp>
        <p:sp>
          <p:nvSpPr>
            <p:cNvPr id="134" name="Freeform: Shape 133">
              <a:extLst>
                <a:ext uri="{FF2B5EF4-FFF2-40B4-BE49-F238E27FC236}">
                  <a16:creationId xmlns:a16="http://schemas.microsoft.com/office/drawing/2014/main" id="{FEF14F06-6D97-4392-8799-D4732AFA3052}"/>
                </a:ext>
              </a:extLst>
            </p:cNvPr>
            <p:cNvSpPr/>
            <p:nvPr/>
          </p:nvSpPr>
          <p:spPr>
            <a:xfrm rot="-10800000">
              <a:off x="-684779" y="-1024794"/>
              <a:ext cx="73152" cy="73152"/>
            </a:xfrm>
            <a:custGeom>
              <a:avLst/>
              <a:gdLst>
                <a:gd name="connsiteX0" fmla="*/ 0 w 73152"/>
                <a:gd name="connsiteY0" fmla="*/ 0 h 73152"/>
                <a:gd name="connsiteX1" fmla="*/ 73152 w 73152"/>
                <a:gd name="connsiteY1" fmla="*/ 0 h 73152"/>
                <a:gd name="connsiteX2" fmla="*/ 73152 w 73152"/>
                <a:gd name="connsiteY2" fmla="*/ 73152 h 73152"/>
                <a:gd name="connsiteX3" fmla="*/ 0 w 73152"/>
                <a:gd name="connsiteY3" fmla="*/ 73152 h 73152"/>
              </a:gdLst>
              <a:ahLst/>
              <a:cxnLst>
                <a:cxn ang="0">
                  <a:pos x="connsiteX0" y="connsiteY0"/>
                </a:cxn>
                <a:cxn ang="0">
                  <a:pos x="connsiteX1" y="connsiteY1"/>
                </a:cxn>
                <a:cxn ang="0">
                  <a:pos x="connsiteX2" y="connsiteY2"/>
                </a:cxn>
                <a:cxn ang="0">
                  <a:pos x="connsiteX3" y="connsiteY3"/>
                </a:cxn>
              </a:cxnLst>
              <a:rect l="l" t="t" r="r" b="b"/>
              <a:pathLst>
                <a:path w="73152" h="73152">
                  <a:moveTo>
                    <a:pt x="0" y="0"/>
                  </a:moveTo>
                  <a:lnTo>
                    <a:pt x="73152" y="0"/>
                  </a:lnTo>
                  <a:lnTo>
                    <a:pt x="73152" y="73152"/>
                  </a:lnTo>
                  <a:lnTo>
                    <a:pt x="0" y="73152"/>
                  </a:lnTo>
                  <a:close/>
                </a:path>
              </a:pathLst>
            </a:custGeom>
            <a:noFill/>
            <a:ln w="12700" cap="flat">
              <a:solidFill>
                <a:schemeClr val="accent2"/>
              </a:solidFill>
              <a:prstDash val="solid"/>
              <a:round/>
            </a:ln>
          </p:spPr>
          <p:txBody>
            <a:bodyPr rtlCol="0" anchor="ctr"/>
            <a:lstStyle/>
            <a:p>
              <a:endParaRPr lang="en-US" dirty="0"/>
            </a:p>
          </p:txBody>
        </p:sp>
        <p:sp>
          <p:nvSpPr>
            <p:cNvPr id="135" name="Freeform: Shape 134">
              <a:extLst>
                <a:ext uri="{FF2B5EF4-FFF2-40B4-BE49-F238E27FC236}">
                  <a16:creationId xmlns:a16="http://schemas.microsoft.com/office/drawing/2014/main" id="{840EAAFB-3441-4295-81FD-D7B298A86FCB}"/>
                </a:ext>
              </a:extLst>
            </p:cNvPr>
            <p:cNvSpPr/>
            <p:nvPr/>
          </p:nvSpPr>
          <p:spPr>
            <a:xfrm rot="-10800000">
              <a:off x="-1227704" y="-1096232"/>
              <a:ext cx="73152" cy="73152"/>
            </a:xfrm>
            <a:custGeom>
              <a:avLst/>
              <a:gdLst>
                <a:gd name="connsiteX0" fmla="*/ 0 w 73152"/>
                <a:gd name="connsiteY0" fmla="*/ 0 h 73152"/>
                <a:gd name="connsiteX1" fmla="*/ 73152 w 73152"/>
                <a:gd name="connsiteY1" fmla="*/ 0 h 73152"/>
                <a:gd name="connsiteX2" fmla="*/ 73152 w 73152"/>
                <a:gd name="connsiteY2" fmla="*/ 73152 h 73152"/>
                <a:gd name="connsiteX3" fmla="*/ 0 w 73152"/>
                <a:gd name="connsiteY3" fmla="*/ 73152 h 73152"/>
              </a:gdLst>
              <a:ahLst/>
              <a:cxnLst>
                <a:cxn ang="0">
                  <a:pos x="connsiteX0" y="connsiteY0"/>
                </a:cxn>
                <a:cxn ang="0">
                  <a:pos x="connsiteX1" y="connsiteY1"/>
                </a:cxn>
                <a:cxn ang="0">
                  <a:pos x="connsiteX2" y="connsiteY2"/>
                </a:cxn>
                <a:cxn ang="0">
                  <a:pos x="connsiteX3" y="connsiteY3"/>
                </a:cxn>
              </a:cxnLst>
              <a:rect l="l" t="t" r="r" b="b"/>
              <a:pathLst>
                <a:path w="73152" h="73152">
                  <a:moveTo>
                    <a:pt x="0" y="0"/>
                  </a:moveTo>
                  <a:lnTo>
                    <a:pt x="73152" y="0"/>
                  </a:lnTo>
                  <a:lnTo>
                    <a:pt x="73152" y="73152"/>
                  </a:lnTo>
                  <a:lnTo>
                    <a:pt x="0" y="73152"/>
                  </a:lnTo>
                  <a:close/>
                </a:path>
              </a:pathLst>
            </a:custGeom>
            <a:noFill/>
            <a:ln w="12700" cap="flat">
              <a:solidFill>
                <a:schemeClr val="accent2"/>
              </a:solidFill>
              <a:prstDash val="solid"/>
              <a:round/>
            </a:ln>
          </p:spPr>
          <p:txBody>
            <a:bodyPr rtlCol="0" anchor="ctr"/>
            <a:lstStyle/>
            <a:p>
              <a:endParaRPr lang="en-US" dirty="0"/>
            </a:p>
          </p:txBody>
        </p:sp>
        <p:sp>
          <p:nvSpPr>
            <p:cNvPr id="136" name="Freeform: Shape 135">
              <a:extLst>
                <a:ext uri="{FF2B5EF4-FFF2-40B4-BE49-F238E27FC236}">
                  <a16:creationId xmlns:a16="http://schemas.microsoft.com/office/drawing/2014/main" id="{66A6C924-0E54-4955-92DA-63F21CCAD5FB}"/>
                </a:ext>
              </a:extLst>
            </p:cNvPr>
            <p:cNvSpPr/>
            <p:nvPr/>
          </p:nvSpPr>
          <p:spPr>
            <a:xfrm rot="-10800000">
              <a:off x="-569812" y="-785622"/>
              <a:ext cx="73151" cy="73152"/>
            </a:xfrm>
            <a:custGeom>
              <a:avLst/>
              <a:gdLst>
                <a:gd name="connsiteX0" fmla="*/ 0 w 73151"/>
                <a:gd name="connsiteY0" fmla="*/ 0 h 73152"/>
                <a:gd name="connsiteX1" fmla="*/ 73152 w 73151"/>
                <a:gd name="connsiteY1" fmla="*/ 0 h 73152"/>
                <a:gd name="connsiteX2" fmla="*/ 73152 w 73151"/>
                <a:gd name="connsiteY2" fmla="*/ 73152 h 73152"/>
                <a:gd name="connsiteX3" fmla="*/ 0 w 73151"/>
                <a:gd name="connsiteY3" fmla="*/ 73152 h 73152"/>
              </a:gdLst>
              <a:ahLst/>
              <a:cxnLst>
                <a:cxn ang="0">
                  <a:pos x="connsiteX0" y="connsiteY0"/>
                </a:cxn>
                <a:cxn ang="0">
                  <a:pos x="connsiteX1" y="connsiteY1"/>
                </a:cxn>
                <a:cxn ang="0">
                  <a:pos x="connsiteX2" y="connsiteY2"/>
                </a:cxn>
                <a:cxn ang="0">
                  <a:pos x="connsiteX3" y="connsiteY3"/>
                </a:cxn>
              </a:cxnLst>
              <a:rect l="l" t="t" r="r" b="b"/>
              <a:pathLst>
                <a:path w="73151" h="73152">
                  <a:moveTo>
                    <a:pt x="0" y="0"/>
                  </a:moveTo>
                  <a:lnTo>
                    <a:pt x="73152" y="0"/>
                  </a:lnTo>
                  <a:lnTo>
                    <a:pt x="73152" y="73152"/>
                  </a:lnTo>
                  <a:lnTo>
                    <a:pt x="0" y="73152"/>
                  </a:lnTo>
                  <a:close/>
                </a:path>
              </a:pathLst>
            </a:custGeom>
            <a:noFill/>
            <a:ln w="12700" cap="flat">
              <a:solidFill>
                <a:schemeClr val="accent2"/>
              </a:solidFill>
              <a:prstDash val="solid"/>
              <a:round/>
            </a:ln>
          </p:spPr>
          <p:txBody>
            <a:bodyPr rtlCol="0" anchor="ctr"/>
            <a:lstStyle/>
            <a:p>
              <a:endParaRPr lang="en-US" dirty="0"/>
            </a:p>
          </p:txBody>
        </p:sp>
        <p:sp>
          <p:nvSpPr>
            <p:cNvPr id="137" name="Freeform: Shape 136">
              <a:extLst>
                <a:ext uri="{FF2B5EF4-FFF2-40B4-BE49-F238E27FC236}">
                  <a16:creationId xmlns:a16="http://schemas.microsoft.com/office/drawing/2014/main" id="{44817D3B-AF6D-46F7-9818-1F3665CF6EAD}"/>
                </a:ext>
              </a:extLst>
            </p:cNvPr>
            <p:cNvSpPr/>
            <p:nvPr/>
          </p:nvSpPr>
          <p:spPr>
            <a:xfrm rot="-10800000">
              <a:off x="-925476" y="-708850"/>
              <a:ext cx="73151" cy="73151"/>
            </a:xfrm>
            <a:custGeom>
              <a:avLst/>
              <a:gdLst>
                <a:gd name="connsiteX0" fmla="*/ 0 w 73151"/>
                <a:gd name="connsiteY0" fmla="*/ 0 h 73151"/>
                <a:gd name="connsiteX1" fmla="*/ 73152 w 73151"/>
                <a:gd name="connsiteY1" fmla="*/ 0 h 73151"/>
                <a:gd name="connsiteX2" fmla="*/ 73152 w 73151"/>
                <a:gd name="connsiteY2" fmla="*/ 73152 h 73151"/>
                <a:gd name="connsiteX3" fmla="*/ 0 w 73151"/>
                <a:gd name="connsiteY3" fmla="*/ 73152 h 73151"/>
              </a:gdLst>
              <a:ahLst/>
              <a:cxnLst>
                <a:cxn ang="0">
                  <a:pos x="connsiteX0" y="connsiteY0"/>
                </a:cxn>
                <a:cxn ang="0">
                  <a:pos x="connsiteX1" y="connsiteY1"/>
                </a:cxn>
                <a:cxn ang="0">
                  <a:pos x="connsiteX2" y="connsiteY2"/>
                </a:cxn>
                <a:cxn ang="0">
                  <a:pos x="connsiteX3" y="connsiteY3"/>
                </a:cxn>
              </a:cxnLst>
              <a:rect l="l" t="t" r="r" b="b"/>
              <a:pathLst>
                <a:path w="73151" h="73151">
                  <a:moveTo>
                    <a:pt x="0" y="0"/>
                  </a:moveTo>
                  <a:lnTo>
                    <a:pt x="73152" y="0"/>
                  </a:lnTo>
                  <a:lnTo>
                    <a:pt x="73152" y="73152"/>
                  </a:lnTo>
                  <a:lnTo>
                    <a:pt x="0" y="73152"/>
                  </a:lnTo>
                  <a:close/>
                </a:path>
              </a:pathLst>
            </a:custGeom>
            <a:noFill/>
            <a:ln w="12700" cap="flat">
              <a:solidFill>
                <a:schemeClr val="accent2"/>
              </a:solidFill>
              <a:prstDash val="solid"/>
              <a:round/>
            </a:ln>
          </p:spPr>
          <p:txBody>
            <a:bodyPr rtlCol="0" anchor="ctr"/>
            <a:lstStyle/>
            <a:p>
              <a:endParaRPr lang="en-US" dirty="0"/>
            </a:p>
          </p:txBody>
        </p:sp>
        <p:sp>
          <p:nvSpPr>
            <p:cNvPr id="138" name="Freeform: Shape 137">
              <a:extLst>
                <a:ext uri="{FF2B5EF4-FFF2-40B4-BE49-F238E27FC236}">
                  <a16:creationId xmlns:a16="http://schemas.microsoft.com/office/drawing/2014/main" id="{7EB4E2C2-E128-414F-8615-67AC18951D73}"/>
                </a:ext>
              </a:extLst>
            </p:cNvPr>
            <p:cNvSpPr/>
            <p:nvPr/>
          </p:nvSpPr>
          <p:spPr>
            <a:xfrm rot="-10800000">
              <a:off x="-725165" y="-723614"/>
              <a:ext cx="73152" cy="73151"/>
            </a:xfrm>
            <a:custGeom>
              <a:avLst/>
              <a:gdLst>
                <a:gd name="connsiteX0" fmla="*/ 0 w 73152"/>
                <a:gd name="connsiteY0" fmla="*/ 0 h 73151"/>
                <a:gd name="connsiteX1" fmla="*/ 73152 w 73152"/>
                <a:gd name="connsiteY1" fmla="*/ 0 h 73151"/>
                <a:gd name="connsiteX2" fmla="*/ 73152 w 73152"/>
                <a:gd name="connsiteY2" fmla="*/ 73152 h 73151"/>
                <a:gd name="connsiteX3" fmla="*/ 0 w 73152"/>
                <a:gd name="connsiteY3" fmla="*/ 73152 h 73151"/>
              </a:gdLst>
              <a:ahLst/>
              <a:cxnLst>
                <a:cxn ang="0">
                  <a:pos x="connsiteX0" y="connsiteY0"/>
                </a:cxn>
                <a:cxn ang="0">
                  <a:pos x="connsiteX1" y="connsiteY1"/>
                </a:cxn>
                <a:cxn ang="0">
                  <a:pos x="connsiteX2" y="connsiteY2"/>
                </a:cxn>
                <a:cxn ang="0">
                  <a:pos x="connsiteX3" y="connsiteY3"/>
                </a:cxn>
              </a:cxnLst>
              <a:rect l="l" t="t" r="r" b="b"/>
              <a:pathLst>
                <a:path w="73152" h="73151">
                  <a:moveTo>
                    <a:pt x="0" y="0"/>
                  </a:moveTo>
                  <a:lnTo>
                    <a:pt x="73152" y="0"/>
                  </a:lnTo>
                  <a:lnTo>
                    <a:pt x="73152" y="73152"/>
                  </a:lnTo>
                  <a:lnTo>
                    <a:pt x="0" y="73152"/>
                  </a:lnTo>
                  <a:close/>
                </a:path>
              </a:pathLst>
            </a:custGeom>
            <a:noFill/>
            <a:ln w="12700" cap="flat">
              <a:solidFill>
                <a:schemeClr val="accent2"/>
              </a:solidFill>
              <a:prstDash val="solid"/>
              <a:round/>
            </a:ln>
          </p:spPr>
          <p:txBody>
            <a:bodyPr rtlCol="0" anchor="ctr"/>
            <a:lstStyle/>
            <a:p>
              <a:endParaRPr lang="en-US" dirty="0"/>
            </a:p>
          </p:txBody>
        </p:sp>
        <p:sp>
          <p:nvSpPr>
            <p:cNvPr id="139" name="Freeform: Shape 138">
              <a:extLst>
                <a:ext uri="{FF2B5EF4-FFF2-40B4-BE49-F238E27FC236}">
                  <a16:creationId xmlns:a16="http://schemas.microsoft.com/office/drawing/2014/main" id="{C07DB4CD-E437-41EA-8D9D-5FB60B9EADDF}"/>
                </a:ext>
              </a:extLst>
            </p:cNvPr>
            <p:cNvSpPr/>
            <p:nvPr/>
          </p:nvSpPr>
          <p:spPr>
            <a:xfrm rot="-10800000">
              <a:off x="-949383" y="-470249"/>
              <a:ext cx="73152" cy="73152"/>
            </a:xfrm>
            <a:custGeom>
              <a:avLst/>
              <a:gdLst>
                <a:gd name="connsiteX0" fmla="*/ 0 w 73152"/>
                <a:gd name="connsiteY0" fmla="*/ 0 h 73152"/>
                <a:gd name="connsiteX1" fmla="*/ 73152 w 73152"/>
                <a:gd name="connsiteY1" fmla="*/ 0 h 73152"/>
                <a:gd name="connsiteX2" fmla="*/ 73152 w 73152"/>
                <a:gd name="connsiteY2" fmla="*/ 73152 h 73152"/>
                <a:gd name="connsiteX3" fmla="*/ 0 w 73152"/>
                <a:gd name="connsiteY3" fmla="*/ 73152 h 73152"/>
              </a:gdLst>
              <a:ahLst/>
              <a:cxnLst>
                <a:cxn ang="0">
                  <a:pos x="connsiteX0" y="connsiteY0"/>
                </a:cxn>
                <a:cxn ang="0">
                  <a:pos x="connsiteX1" y="connsiteY1"/>
                </a:cxn>
                <a:cxn ang="0">
                  <a:pos x="connsiteX2" y="connsiteY2"/>
                </a:cxn>
                <a:cxn ang="0">
                  <a:pos x="connsiteX3" y="connsiteY3"/>
                </a:cxn>
              </a:cxnLst>
              <a:rect l="l" t="t" r="r" b="b"/>
              <a:pathLst>
                <a:path w="73152" h="73152">
                  <a:moveTo>
                    <a:pt x="0" y="0"/>
                  </a:moveTo>
                  <a:lnTo>
                    <a:pt x="73152" y="0"/>
                  </a:lnTo>
                  <a:lnTo>
                    <a:pt x="73152" y="73152"/>
                  </a:lnTo>
                  <a:lnTo>
                    <a:pt x="0" y="73152"/>
                  </a:lnTo>
                  <a:close/>
                </a:path>
              </a:pathLst>
            </a:custGeom>
            <a:noFill/>
            <a:ln w="12700" cap="flat">
              <a:solidFill>
                <a:schemeClr val="accent2"/>
              </a:solidFill>
              <a:prstDash val="solid"/>
              <a:round/>
            </a:ln>
          </p:spPr>
          <p:txBody>
            <a:bodyPr rtlCol="0" anchor="ctr"/>
            <a:lstStyle/>
            <a:p>
              <a:endParaRPr lang="en-US" dirty="0"/>
            </a:p>
          </p:txBody>
        </p:sp>
        <p:sp>
          <p:nvSpPr>
            <p:cNvPr id="140" name="Freeform: Shape 139">
              <a:extLst>
                <a:ext uri="{FF2B5EF4-FFF2-40B4-BE49-F238E27FC236}">
                  <a16:creationId xmlns:a16="http://schemas.microsoft.com/office/drawing/2014/main" id="{34FD1E17-5A26-44BB-A226-3C8181804D1A}"/>
                </a:ext>
              </a:extLst>
            </p:cNvPr>
            <p:cNvSpPr/>
            <p:nvPr/>
          </p:nvSpPr>
          <p:spPr>
            <a:xfrm rot="-10800000">
              <a:off x="-1106546" y="-613124"/>
              <a:ext cx="73152" cy="73152"/>
            </a:xfrm>
            <a:custGeom>
              <a:avLst/>
              <a:gdLst>
                <a:gd name="connsiteX0" fmla="*/ 0 w 73152"/>
                <a:gd name="connsiteY0" fmla="*/ 0 h 73152"/>
                <a:gd name="connsiteX1" fmla="*/ 73152 w 73152"/>
                <a:gd name="connsiteY1" fmla="*/ 0 h 73152"/>
                <a:gd name="connsiteX2" fmla="*/ 73152 w 73152"/>
                <a:gd name="connsiteY2" fmla="*/ 73152 h 73152"/>
                <a:gd name="connsiteX3" fmla="*/ 0 w 73152"/>
                <a:gd name="connsiteY3" fmla="*/ 73152 h 73152"/>
              </a:gdLst>
              <a:ahLst/>
              <a:cxnLst>
                <a:cxn ang="0">
                  <a:pos x="connsiteX0" y="connsiteY0"/>
                </a:cxn>
                <a:cxn ang="0">
                  <a:pos x="connsiteX1" y="connsiteY1"/>
                </a:cxn>
                <a:cxn ang="0">
                  <a:pos x="connsiteX2" y="connsiteY2"/>
                </a:cxn>
                <a:cxn ang="0">
                  <a:pos x="connsiteX3" y="connsiteY3"/>
                </a:cxn>
              </a:cxnLst>
              <a:rect l="l" t="t" r="r" b="b"/>
              <a:pathLst>
                <a:path w="73152" h="73152">
                  <a:moveTo>
                    <a:pt x="0" y="0"/>
                  </a:moveTo>
                  <a:lnTo>
                    <a:pt x="73152" y="0"/>
                  </a:lnTo>
                  <a:lnTo>
                    <a:pt x="73152" y="73152"/>
                  </a:lnTo>
                  <a:lnTo>
                    <a:pt x="0" y="73152"/>
                  </a:lnTo>
                  <a:close/>
                </a:path>
              </a:pathLst>
            </a:custGeom>
            <a:noFill/>
            <a:ln w="12700" cap="flat">
              <a:solidFill>
                <a:schemeClr val="accent2"/>
              </a:solidFill>
              <a:prstDash val="solid"/>
              <a:round/>
            </a:ln>
          </p:spPr>
          <p:txBody>
            <a:bodyPr rtlCol="0" anchor="ctr"/>
            <a:lstStyle/>
            <a:p>
              <a:endParaRPr lang="en-US" dirty="0"/>
            </a:p>
          </p:txBody>
        </p:sp>
        <p:sp>
          <p:nvSpPr>
            <p:cNvPr id="141" name="Freeform: Shape 140">
              <a:extLst>
                <a:ext uri="{FF2B5EF4-FFF2-40B4-BE49-F238E27FC236}">
                  <a16:creationId xmlns:a16="http://schemas.microsoft.com/office/drawing/2014/main" id="{D55A27E3-49F0-476E-AC18-AAA312F83F4F}"/>
                </a:ext>
              </a:extLst>
            </p:cNvPr>
            <p:cNvSpPr/>
            <p:nvPr/>
          </p:nvSpPr>
          <p:spPr>
            <a:xfrm rot="-10800000">
              <a:off x="-1022536" y="-881729"/>
              <a:ext cx="73152" cy="73152"/>
            </a:xfrm>
            <a:custGeom>
              <a:avLst/>
              <a:gdLst>
                <a:gd name="connsiteX0" fmla="*/ 0 w 73152"/>
                <a:gd name="connsiteY0" fmla="*/ 0 h 73152"/>
                <a:gd name="connsiteX1" fmla="*/ 73152 w 73152"/>
                <a:gd name="connsiteY1" fmla="*/ 0 h 73152"/>
                <a:gd name="connsiteX2" fmla="*/ 73152 w 73152"/>
                <a:gd name="connsiteY2" fmla="*/ 73152 h 73152"/>
                <a:gd name="connsiteX3" fmla="*/ 0 w 73152"/>
                <a:gd name="connsiteY3" fmla="*/ 73152 h 73152"/>
              </a:gdLst>
              <a:ahLst/>
              <a:cxnLst>
                <a:cxn ang="0">
                  <a:pos x="connsiteX0" y="connsiteY0"/>
                </a:cxn>
                <a:cxn ang="0">
                  <a:pos x="connsiteX1" y="connsiteY1"/>
                </a:cxn>
                <a:cxn ang="0">
                  <a:pos x="connsiteX2" y="connsiteY2"/>
                </a:cxn>
                <a:cxn ang="0">
                  <a:pos x="connsiteX3" y="connsiteY3"/>
                </a:cxn>
              </a:cxnLst>
              <a:rect l="l" t="t" r="r" b="b"/>
              <a:pathLst>
                <a:path w="73152" h="73152">
                  <a:moveTo>
                    <a:pt x="0" y="0"/>
                  </a:moveTo>
                  <a:lnTo>
                    <a:pt x="73152" y="0"/>
                  </a:lnTo>
                  <a:lnTo>
                    <a:pt x="73152" y="73152"/>
                  </a:lnTo>
                  <a:lnTo>
                    <a:pt x="0" y="73152"/>
                  </a:lnTo>
                  <a:close/>
                </a:path>
              </a:pathLst>
            </a:custGeom>
            <a:noFill/>
            <a:ln w="12700" cap="flat">
              <a:solidFill>
                <a:schemeClr val="accent2"/>
              </a:solidFill>
              <a:prstDash val="solid"/>
              <a:round/>
            </a:ln>
          </p:spPr>
          <p:txBody>
            <a:bodyPr rtlCol="0" anchor="ctr"/>
            <a:lstStyle/>
            <a:p>
              <a:endParaRPr lang="en-US" dirty="0"/>
            </a:p>
          </p:txBody>
        </p:sp>
        <p:sp>
          <p:nvSpPr>
            <p:cNvPr id="142" name="Freeform: Shape 141">
              <a:extLst>
                <a:ext uri="{FF2B5EF4-FFF2-40B4-BE49-F238E27FC236}">
                  <a16:creationId xmlns:a16="http://schemas.microsoft.com/office/drawing/2014/main" id="{12D6DB05-BBD8-40FE-9587-F350B98FA49F}"/>
                </a:ext>
              </a:extLst>
            </p:cNvPr>
            <p:cNvSpPr/>
            <p:nvPr/>
          </p:nvSpPr>
          <p:spPr>
            <a:xfrm>
              <a:off x="-810320" y="-647701"/>
              <a:ext cx="684277" cy="982221"/>
            </a:xfrm>
            <a:custGeom>
              <a:avLst/>
              <a:gdLst>
                <a:gd name="connsiteX0" fmla="*/ 2 w 684277"/>
                <a:gd name="connsiteY0" fmla="*/ 955168 h 982221"/>
                <a:gd name="connsiteX1" fmla="*/ 2 w 684277"/>
                <a:gd name="connsiteY1" fmla="*/ 26672 h 982221"/>
                <a:gd name="connsiteX2" fmla="*/ 26860 w 684277"/>
                <a:gd name="connsiteY2" fmla="*/ 0 h 982221"/>
                <a:gd name="connsiteX3" fmla="*/ 27053 w 684277"/>
                <a:gd name="connsiteY3" fmla="*/ 2 h 982221"/>
                <a:gd name="connsiteX4" fmla="*/ 455678 w 684277"/>
                <a:gd name="connsiteY4" fmla="*/ 1 h 982221"/>
                <a:gd name="connsiteX5" fmla="*/ 684278 w 684277"/>
                <a:gd name="connsiteY5" fmla="*/ 228601 h 982221"/>
                <a:gd name="connsiteX6" fmla="*/ 684278 w 684277"/>
                <a:gd name="connsiteY6" fmla="*/ 955454 h 982221"/>
                <a:gd name="connsiteX7" fmla="*/ 657512 w 684277"/>
                <a:gd name="connsiteY7" fmla="*/ 982219 h 982221"/>
                <a:gd name="connsiteX8" fmla="*/ 27052 w 684277"/>
                <a:gd name="connsiteY8" fmla="*/ 982219 h 982221"/>
                <a:gd name="connsiteX9" fmla="*/ 2 w 684277"/>
                <a:gd name="connsiteY9" fmla="*/ 955743 h 982221"/>
                <a:gd name="connsiteX10" fmla="*/ 2 w 684277"/>
                <a:gd name="connsiteY10" fmla="*/ 955168 h 98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84277" h="982221">
                  <a:moveTo>
                    <a:pt x="2" y="955168"/>
                  </a:moveTo>
                  <a:lnTo>
                    <a:pt x="2" y="26672"/>
                  </a:lnTo>
                  <a:cubicBezTo>
                    <a:pt x="53" y="11890"/>
                    <a:pt x="12078" y="-52"/>
                    <a:pt x="26860" y="0"/>
                  </a:cubicBezTo>
                  <a:cubicBezTo>
                    <a:pt x="26924" y="0"/>
                    <a:pt x="26988" y="1"/>
                    <a:pt x="27053" y="2"/>
                  </a:cubicBezTo>
                  <a:lnTo>
                    <a:pt x="455678" y="1"/>
                  </a:lnTo>
                  <a:lnTo>
                    <a:pt x="684278" y="228601"/>
                  </a:lnTo>
                  <a:lnTo>
                    <a:pt x="684278" y="955454"/>
                  </a:lnTo>
                  <a:cubicBezTo>
                    <a:pt x="684278" y="970236"/>
                    <a:pt x="672294" y="982219"/>
                    <a:pt x="657512" y="982219"/>
                  </a:cubicBezTo>
                  <a:lnTo>
                    <a:pt x="27052" y="982219"/>
                  </a:lnTo>
                  <a:cubicBezTo>
                    <a:pt x="12271" y="982378"/>
                    <a:pt x="160" y="970524"/>
                    <a:pt x="2" y="955743"/>
                  </a:cubicBezTo>
                  <a:cubicBezTo>
                    <a:pt x="-1" y="955551"/>
                    <a:pt x="-1" y="955360"/>
                    <a:pt x="2" y="955168"/>
                  </a:cubicBezTo>
                  <a:close/>
                </a:path>
              </a:pathLst>
            </a:custGeom>
            <a:noFill/>
            <a:ln w="12700" cap="flat">
              <a:solidFill>
                <a:srgbClr val="FFFFFF"/>
              </a:solidFill>
              <a:prstDash val="solid"/>
              <a:round/>
            </a:ln>
          </p:spPr>
          <p:txBody>
            <a:bodyPr rtlCol="0" anchor="ctr"/>
            <a:lstStyle/>
            <a:p>
              <a:endParaRPr lang="en-US" dirty="0"/>
            </a:p>
          </p:txBody>
        </p:sp>
        <p:sp>
          <p:nvSpPr>
            <p:cNvPr id="143" name="Freeform: Shape 142">
              <a:extLst>
                <a:ext uri="{FF2B5EF4-FFF2-40B4-BE49-F238E27FC236}">
                  <a16:creationId xmlns:a16="http://schemas.microsoft.com/office/drawing/2014/main" id="{AFB6169B-17BD-4CB3-9870-778A31467738}"/>
                </a:ext>
              </a:extLst>
            </p:cNvPr>
            <p:cNvSpPr/>
            <p:nvPr/>
          </p:nvSpPr>
          <p:spPr>
            <a:xfrm>
              <a:off x="-354452" y="-647795"/>
              <a:ext cx="228409" cy="228409"/>
            </a:xfrm>
            <a:custGeom>
              <a:avLst/>
              <a:gdLst>
                <a:gd name="connsiteX0" fmla="*/ 0 w 228409"/>
                <a:gd name="connsiteY0" fmla="*/ 228410 h 228409"/>
                <a:gd name="connsiteX1" fmla="*/ 228409 w 228409"/>
                <a:gd name="connsiteY1" fmla="*/ 228410 h 228409"/>
                <a:gd name="connsiteX2" fmla="*/ 0 w 228409"/>
                <a:gd name="connsiteY2" fmla="*/ 0 h 228409"/>
                <a:gd name="connsiteX3" fmla="*/ 0 w 228409"/>
                <a:gd name="connsiteY3" fmla="*/ 228410 h 228409"/>
              </a:gdLst>
              <a:ahLst/>
              <a:cxnLst>
                <a:cxn ang="0">
                  <a:pos x="connsiteX0" y="connsiteY0"/>
                </a:cxn>
                <a:cxn ang="0">
                  <a:pos x="connsiteX1" y="connsiteY1"/>
                </a:cxn>
                <a:cxn ang="0">
                  <a:pos x="connsiteX2" y="connsiteY2"/>
                </a:cxn>
                <a:cxn ang="0">
                  <a:pos x="connsiteX3" y="connsiteY3"/>
                </a:cxn>
              </a:cxnLst>
              <a:rect l="l" t="t" r="r" b="b"/>
              <a:pathLst>
                <a:path w="228409" h="228409">
                  <a:moveTo>
                    <a:pt x="0" y="228410"/>
                  </a:moveTo>
                  <a:lnTo>
                    <a:pt x="228409" y="228410"/>
                  </a:lnTo>
                  <a:lnTo>
                    <a:pt x="0" y="0"/>
                  </a:lnTo>
                  <a:lnTo>
                    <a:pt x="0" y="228410"/>
                  </a:lnTo>
                  <a:close/>
                </a:path>
              </a:pathLst>
            </a:custGeom>
            <a:noFill/>
            <a:ln w="12700" cap="flat">
              <a:solidFill>
                <a:srgbClr val="FFFFFF"/>
              </a:solidFill>
              <a:prstDash val="solid"/>
              <a:round/>
            </a:ln>
          </p:spPr>
          <p:txBody>
            <a:bodyPr rtlCol="0" anchor="ctr"/>
            <a:lstStyle/>
            <a:p>
              <a:endParaRPr lang="en-US" dirty="0"/>
            </a:p>
          </p:txBody>
        </p:sp>
        <p:sp>
          <p:nvSpPr>
            <p:cNvPr id="144" name="Freeform: Shape 143">
              <a:extLst>
                <a:ext uri="{FF2B5EF4-FFF2-40B4-BE49-F238E27FC236}">
                  <a16:creationId xmlns:a16="http://schemas.microsoft.com/office/drawing/2014/main" id="{170A3717-277E-4C34-8323-07434E891A6C}"/>
                </a:ext>
              </a:extLst>
            </p:cNvPr>
            <p:cNvSpPr/>
            <p:nvPr/>
          </p:nvSpPr>
          <p:spPr>
            <a:xfrm>
              <a:off x="-510948" y="-101250"/>
              <a:ext cx="284702" cy="9525"/>
            </a:xfrm>
            <a:custGeom>
              <a:avLst/>
              <a:gdLst>
                <a:gd name="connsiteX0" fmla="*/ 0 w 284702"/>
                <a:gd name="connsiteY0" fmla="*/ 0 h 9525"/>
                <a:gd name="connsiteX1" fmla="*/ 284702 w 284702"/>
                <a:gd name="connsiteY1" fmla="*/ 0 h 9525"/>
              </a:gdLst>
              <a:ahLst/>
              <a:cxnLst>
                <a:cxn ang="0">
                  <a:pos x="connsiteX0" y="connsiteY0"/>
                </a:cxn>
                <a:cxn ang="0">
                  <a:pos x="connsiteX1" y="connsiteY1"/>
                </a:cxn>
              </a:cxnLst>
              <a:rect l="l" t="t" r="r" b="b"/>
              <a:pathLst>
                <a:path w="284702" h="9525">
                  <a:moveTo>
                    <a:pt x="0" y="0"/>
                  </a:moveTo>
                  <a:lnTo>
                    <a:pt x="284702" y="0"/>
                  </a:lnTo>
                </a:path>
              </a:pathLst>
            </a:custGeom>
            <a:ln w="12700" cap="flat">
              <a:solidFill>
                <a:srgbClr val="FFFFFF"/>
              </a:solidFill>
              <a:prstDash val="solid"/>
              <a:round/>
            </a:ln>
          </p:spPr>
          <p:txBody>
            <a:bodyPr rtlCol="0" anchor="ctr"/>
            <a:lstStyle/>
            <a:p>
              <a:endParaRPr lang="en-US" dirty="0"/>
            </a:p>
          </p:txBody>
        </p:sp>
        <p:sp>
          <p:nvSpPr>
            <p:cNvPr id="145" name="Freeform: Shape 144">
              <a:extLst>
                <a:ext uri="{FF2B5EF4-FFF2-40B4-BE49-F238E27FC236}">
                  <a16:creationId xmlns:a16="http://schemas.microsoft.com/office/drawing/2014/main" id="{7FE73E1E-036C-4F33-B082-4E55F44DA11D}"/>
                </a:ext>
              </a:extLst>
            </p:cNvPr>
            <p:cNvSpPr/>
            <p:nvPr/>
          </p:nvSpPr>
          <p:spPr>
            <a:xfrm>
              <a:off x="-510948" y="166401"/>
              <a:ext cx="284702" cy="9525"/>
            </a:xfrm>
            <a:custGeom>
              <a:avLst/>
              <a:gdLst>
                <a:gd name="connsiteX0" fmla="*/ 0 w 284702"/>
                <a:gd name="connsiteY0" fmla="*/ 0 h 9525"/>
                <a:gd name="connsiteX1" fmla="*/ 284702 w 284702"/>
                <a:gd name="connsiteY1" fmla="*/ 0 h 9525"/>
              </a:gdLst>
              <a:ahLst/>
              <a:cxnLst>
                <a:cxn ang="0">
                  <a:pos x="connsiteX0" y="connsiteY0"/>
                </a:cxn>
                <a:cxn ang="0">
                  <a:pos x="connsiteX1" y="connsiteY1"/>
                </a:cxn>
              </a:cxnLst>
              <a:rect l="l" t="t" r="r" b="b"/>
              <a:pathLst>
                <a:path w="284702" h="9525">
                  <a:moveTo>
                    <a:pt x="0" y="0"/>
                  </a:moveTo>
                  <a:lnTo>
                    <a:pt x="284702" y="0"/>
                  </a:lnTo>
                </a:path>
              </a:pathLst>
            </a:custGeom>
            <a:ln w="12700" cap="flat">
              <a:solidFill>
                <a:srgbClr val="FFFFFF"/>
              </a:solidFill>
              <a:prstDash val="solid"/>
              <a:round/>
            </a:ln>
          </p:spPr>
          <p:txBody>
            <a:bodyPr rtlCol="0" anchor="ctr"/>
            <a:lstStyle/>
            <a:p>
              <a:endParaRPr lang="en-US" dirty="0"/>
            </a:p>
          </p:txBody>
        </p:sp>
        <p:sp>
          <p:nvSpPr>
            <p:cNvPr id="146" name="Freeform: Shape 145">
              <a:extLst>
                <a:ext uri="{FF2B5EF4-FFF2-40B4-BE49-F238E27FC236}">
                  <a16:creationId xmlns:a16="http://schemas.microsoft.com/office/drawing/2014/main" id="{7F7E2245-0DCF-4B83-8DA5-86E79495AEAD}"/>
                </a:ext>
              </a:extLst>
            </p:cNvPr>
            <p:cNvSpPr/>
            <p:nvPr/>
          </p:nvSpPr>
          <p:spPr>
            <a:xfrm>
              <a:off x="-510948" y="-229838"/>
              <a:ext cx="284702" cy="9525"/>
            </a:xfrm>
            <a:custGeom>
              <a:avLst/>
              <a:gdLst>
                <a:gd name="connsiteX0" fmla="*/ 0 w 284702"/>
                <a:gd name="connsiteY0" fmla="*/ 0 h 9525"/>
                <a:gd name="connsiteX1" fmla="*/ 284702 w 284702"/>
                <a:gd name="connsiteY1" fmla="*/ 0 h 9525"/>
              </a:gdLst>
              <a:ahLst/>
              <a:cxnLst>
                <a:cxn ang="0">
                  <a:pos x="connsiteX0" y="connsiteY0"/>
                </a:cxn>
                <a:cxn ang="0">
                  <a:pos x="connsiteX1" y="connsiteY1"/>
                </a:cxn>
              </a:cxnLst>
              <a:rect l="l" t="t" r="r" b="b"/>
              <a:pathLst>
                <a:path w="284702" h="9525">
                  <a:moveTo>
                    <a:pt x="0" y="0"/>
                  </a:moveTo>
                  <a:lnTo>
                    <a:pt x="284702" y="0"/>
                  </a:lnTo>
                </a:path>
              </a:pathLst>
            </a:custGeom>
            <a:ln w="12700" cap="flat">
              <a:solidFill>
                <a:srgbClr val="FFFFFF"/>
              </a:solidFill>
              <a:prstDash val="solid"/>
              <a:round/>
            </a:ln>
          </p:spPr>
          <p:txBody>
            <a:bodyPr rtlCol="0" anchor="ctr"/>
            <a:lstStyle/>
            <a:p>
              <a:endParaRPr lang="en-US" dirty="0"/>
            </a:p>
          </p:txBody>
        </p:sp>
        <p:sp>
          <p:nvSpPr>
            <p:cNvPr id="147" name="Freeform: Shape 146">
              <a:extLst>
                <a:ext uri="{FF2B5EF4-FFF2-40B4-BE49-F238E27FC236}">
                  <a16:creationId xmlns:a16="http://schemas.microsoft.com/office/drawing/2014/main" id="{28009191-2AFE-476D-86FE-D36B5D7DF28E}"/>
                </a:ext>
              </a:extLst>
            </p:cNvPr>
            <p:cNvSpPr/>
            <p:nvPr/>
          </p:nvSpPr>
          <p:spPr>
            <a:xfrm>
              <a:off x="-510948" y="37814"/>
              <a:ext cx="284702" cy="9525"/>
            </a:xfrm>
            <a:custGeom>
              <a:avLst/>
              <a:gdLst>
                <a:gd name="connsiteX0" fmla="*/ 0 w 284702"/>
                <a:gd name="connsiteY0" fmla="*/ 0 h 9525"/>
                <a:gd name="connsiteX1" fmla="*/ 284702 w 284702"/>
                <a:gd name="connsiteY1" fmla="*/ 0 h 9525"/>
              </a:gdLst>
              <a:ahLst/>
              <a:cxnLst>
                <a:cxn ang="0">
                  <a:pos x="connsiteX0" y="connsiteY0"/>
                </a:cxn>
                <a:cxn ang="0">
                  <a:pos x="connsiteX1" y="connsiteY1"/>
                </a:cxn>
              </a:cxnLst>
              <a:rect l="l" t="t" r="r" b="b"/>
              <a:pathLst>
                <a:path w="284702" h="9525">
                  <a:moveTo>
                    <a:pt x="0" y="0"/>
                  </a:moveTo>
                  <a:lnTo>
                    <a:pt x="284702" y="0"/>
                  </a:lnTo>
                </a:path>
              </a:pathLst>
            </a:custGeom>
            <a:ln w="12700" cap="flat">
              <a:solidFill>
                <a:srgbClr val="FFFFFF"/>
              </a:solidFill>
              <a:prstDash val="solid"/>
              <a:round/>
            </a:ln>
          </p:spPr>
          <p:txBody>
            <a:bodyPr rtlCol="0" anchor="ctr"/>
            <a:lstStyle/>
            <a:p>
              <a:endParaRPr lang="en-US" dirty="0"/>
            </a:p>
          </p:txBody>
        </p:sp>
        <p:sp>
          <p:nvSpPr>
            <p:cNvPr id="148" name="Freeform: Shape 147">
              <a:extLst>
                <a:ext uri="{FF2B5EF4-FFF2-40B4-BE49-F238E27FC236}">
                  <a16:creationId xmlns:a16="http://schemas.microsoft.com/office/drawing/2014/main" id="{02A2C962-BFDA-47A9-97EC-A1662A22F978}"/>
                </a:ext>
              </a:extLst>
            </p:cNvPr>
            <p:cNvSpPr/>
            <p:nvPr/>
          </p:nvSpPr>
          <p:spPr>
            <a:xfrm>
              <a:off x="-510948" y="-368998"/>
              <a:ext cx="93154" cy="9525"/>
            </a:xfrm>
            <a:custGeom>
              <a:avLst/>
              <a:gdLst>
                <a:gd name="connsiteX0" fmla="*/ 0 w 93154"/>
                <a:gd name="connsiteY0" fmla="*/ 0 h 9525"/>
                <a:gd name="connsiteX1" fmla="*/ 93154 w 93154"/>
                <a:gd name="connsiteY1" fmla="*/ 0 h 9525"/>
              </a:gdLst>
              <a:ahLst/>
              <a:cxnLst>
                <a:cxn ang="0">
                  <a:pos x="connsiteX0" y="connsiteY0"/>
                </a:cxn>
                <a:cxn ang="0">
                  <a:pos x="connsiteX1" y="connsiteY1"/>
                </a:cxn>
              </a:cxnLst>
              <a:rect l="l" t="t" r="r" b="b"/>
              <a:pathLst>
                <a:path w="93154" h="9525">
                  <a:moveTo>
                    <a:pt x="0" y="0"/>
                  </a:moveTo>
                  <a:lnTo>
                    <a:pt x="93154" y="0"/>
                  </a:lnTo>
                </a:path>
              </a:pathLst>
            </a:custGeom>
            <a:ln w="12700" cap="flat">
              <a:solidFill>
                <a:srgbClr val="FFFFFF"/>
              </a:solidFill>
              <a:prstDash val="solid"/>
              <a:round/>
            </a:ln>
          </p:spPr>
          <p:txBody>
            <a:bodyPr rtlCol="0" anchor="ctr"/>
            <a:lstStyle/>
            <a:p>
              <a:endParaRPr lang="en-US" dirty="0"/>
            </a:p>
          </p:txBody>
        </p:sp>
        <p:sp>
          <p:nvSpPr>
            <p:cNvPr id="149" name="Freeform: Shape 148">
              <a:extLst>
                <a:ext uri="{FF2B5EF4-FFF2-40B4-BE49-F238E27FC236}">
                  <a16:creationId xmlns:a16="http://schemas.microsoft.com/office/drawing/2014/main" id="{BAC5BB0A-D48C-413F-B792-763D038801B3}"/>
                </a:ext>
              </a:extLst>
            </p:cNvPr>
            <p:cNvSpPr/>
            <p:nvPr/>
          </p:nvSpPr>
          <p:spPr>
            <a:xfrm>
              <a:off x="-712687" y="-419385"/>
              <a:ext cx="148875" cy="105822"/>
            </a:xfrm>
            <a:custGeom>
              <a:avLst/>
              <a:gdLst>
                <a:gd name="connsiteX0" fmla="*/ 0 w 148875"/>
                <a:gd name="connsiteY0" fmla="*/ 62865 h 105822"/>
                <a:gd name="connsiteX1" fmla="*/ 42958 w 148875"/>
                <a:gd name="connsiteY1" fmla="*/ 105823 h 105822"/>
                <a:gd name="connsiteX2" fmla="*/ 148876 w 148875"/>
                <a:gd name="connsiteY2" fmla="*/ 0 h 105822"/>
              </a:gdLst>
              <a:ahLst/>
              <a:cxnLst>
                <a:cxn ang="0">
                  <a:pos x="connsiteX0" y="connsiteY0"/>
                </a:cxn>
                <a:cxn ang="0">
                  <a:pos x="connsiteX1" y="connsiteY1"/>
                </a:cxn>
                <a:cxn ang="0">
                  <a:pos x="connsiteX2" y="connsiteY2"/>
                </a:cxn>
              </a:cxnLst>
              <a:rect l="l" t="t" r="r" b="b"/>
              <a:pathLst>
                <a:path w="148875" h="105822">
                  <a:moveTo>
                    <a:pt x="0" y="62865"/>
                  </a:moveTo>
                  <a:lnTo>
                    <a:pt x="42958" y="105823"/>
                  </a:lnTo>
                  <a:lnTo>
                    <a:pt x="148876" y="0"/>
                  </a:lnTo>
                </a:path>
              </a:pathLst>
            </a:custGeom>
            <a:noFill/>
            <a:ln w="12700" cap="flat">
              <a:solidFill>
                <a:srgbClr val="FFFFFF"/>
              </a:solidFill>
              <a:prstDash val="solid"/>
              <a:round/>
            </a:ln>
          </p:spPr>
          <p:txBody>
            <a:bodyPr rtlCol="0" anchor="ctr"/>
            <a:lstStyle/>
            <a:p>
              <a:endParaRPr lang="en-US" dirty="0"/>
            </a:p>
          </p:txBody>
        </p:sp>
        <p:sp>
          <p:nvSpPr>
            <p:cNvPr id="150" name="Freeform: Shape 149">
              <a:extLst>
                <a:ext uri="{FF2B5EF4-FFF2-40B4-BE49-F238E27FC236}">
                  <a16:creationId xmlns:a16="http://schemas.microsoft.com/office/drawing/2014/main" id="{5B9587DF-45AF-4EFC-9969-BDC3A71CF17D}"/>
                </a:ext>
              </a:extLst>
            </p:cNvPr>
            <p:cNvSpPr/>
            <p:nvPr/>
          </p:nvSpPr>
          <p:spPr>
            <a:xfrm>
              <a:off x="-712687" y="109251"/>
              <a:ext cx="148875" cy="105822"/>
            </a:xfrm>
            <a:custGeom>
              <a:avLst/>
              <a:gdLst>
                <a:gd name="connsiteX0" fmla="*/ 0 w 148875"/>
                <a:gd name="connsiteY0" fmla="*/ 62865 h 105822"/>
                <a:gd name="connsiteX1" fmla="*/ 42958 w 148875"/>
                <a:gd name="connsiteY1" fmla="*/ 105823 h 105822"/>
                <a:gd name="connsiteX2" fmla="*/ 148876 w 148875"/>
                <a:gd name="connsiteY2" fmla="*/ 0 h 105822"/>
              </a:gdLst>
              <a:ahLst/>
              <a:cxnLst>
                <a:cxn ang="0">
                  <a:pos x="connsiteX0" y="connsiteY0"/>
                </a:cxn>
                <a:cxn ang="0">
                  <a:pos x="connsiteX1" y="connsiteY1"/>
                </a:cxn>
                <a:cxn ang="0">
                  <a:pos x="connsiteX2" y="connsiteY2"/>
                </a:cxn>
              </a:cxnLst>
              <a:rect l="l" t="t" r="r" b="b"/>
              <a:pathLst>
                <a:path w="148875" h="105822">
                  <a:moveTo>
                    <a:pt x="0" y="62865"/>
                  </a:moveTo>
                  <a:lnTo>
                    <a:pt x="42958" y="105823"/>
                  </a:lnTo>
                  <a:lnTo>
                    <a:pt x="148876" y="0"/>
                  </a:lnTo>
                </a:path>
              </a:pathLst>
            </a:custGeom>
            <a:noFill/>
            <a:ln w="12700" cap="flat">
              <a:solidFill>
                <a:srgbClr val="FFFFFF"/>
              </a:solidFill>
              <a:prstDash val="solid"/>
              <a:round/>
            </a:ln>
          </p:spPr>
          <p:txBody>
            <a:bodyPr rtlCol="0" anchor="ctr"/>
            <a:lstStyle/>
            <a:p>
              <a:endParaRPr lang="en-US" dirty="0"/>
            </a:p>
          </p:txBody>
        </p:sp>
        <p:sp>
          <p:nvSpPr>
            <p:cNvPr id="151" name="Freeform: Shape 150">
              <a:extLst>
                <a:ext uri="{FF2B5EF4-FFF2-40B4-BE49-F238E27FC236}">
                  <a16:creationId xmlns:a16="http://schemas.microsoft.com/office/drawing/2014/main" id="{B1FC5379-D8E6-49EA-8065-21F3B84FD72B}"/>
                </a:ext>
              </a:extLst>
            </p:cNvPr>
            <p:cNvSpPr/>
            <p:nvPr/>
          </p:nvSpPr>
          <p:spPr>
            <a:xfrm>
              <a:off x="-691637" y="-154971"/>
              <a:ext cx="106775" cy="106870"/>
            </a:xfrm>
            <a:custGeom>
              <a:avLst/>
              <a:gdLst>
                <a:gd name="connsiteX0" fmla="*/ 0 w 106775"/>
                <a:gd name="connsiteY0" fmla="*/ 0 h 106870"/>
                <a:gd name="connsiteX1" fmla="*/ 106775 w 106775"/>
                <a:gd name="connsiteY1" fmla="*/ 106870 h 106870"/>
              </a:gdLst>
              <a:ahLst/>
              <a:cxnLst>
                <a:cxn ang="0">
                  <a:pos x="connsiteX0" y="connsiteY0"/>
                </a:cxn>
                <a:cxn ang="0">
                  <a:pos x="connsiteX1" y="connsiteY1"/>
                </a:cxn>
              </a:cxnLst>
              <a:rect l="l" t="t" r="r" b="b"/>
              <a:pathLst>
                <a:path w="106775" h="106870">
                  <a:moveTo>
                    <a:pt x="0" y="0"/>
                  </a:moveTo>
                  <a:lnTo>
                    <a:pt x="106775" y="106870"/>
                  </a:lnTo>
                </a:path>
              </a:pathLst>
            </a:custGeom>
            <a:ln w="12700" cap="flat">
              <a:solidFill>
                <a:srgbClr val="FFFFFF"/>
              </a:solidFill>
              <a:prstDash val="solid"/>
              <a:round/>
            </a:ln>
          </p:spPr>
          <p:txBody>
            <a:bodyPr rtlCol="0" anchor="ctr"/>
            <a:lstStyle/>
            <a:p>
              <a:endParaRPr lang="en-US" dirty="0"/>
            </a:p>
          </p:txBody>
        </p:sp>
        <p:sp>
          <p:nvSpPr>
            <p:cNvPr id="152" name="Freeform: Shape 151">
              <a:extLst>
                <a:ext uri="{FF2B5EF4-FFF2-40B4-BE49-F238E27FC236}">
                  <a16:creationId xmlns:a16="http://schemas.microsoft.com/office/drawing/2014/main" id="{7D7BC60D-DF73-44D5-95B2-9A8F202A70BD}"/>
                </a:ext>
              </a:extLst>
            </p:cNvPr>
            <p:cNvSpPr/>
            <p:nvPr/>
          </p:nvSpPr>
          <p:spPr>
            <a:xfrm>
              <a:off x="-691256" y="-154971"/>
              <a:ext cx="106394" cy="107346"/>
            </a:xfrm>
            <a:custGeom>
              <a:avLst/>
              <a:gdLst>
                <a:gd name="connsiteX0" fmla="*/ 106394 w 106394"/>
                <a:gd name="connsiteY0" fmla="*/ 0 h 107346"/>
                <a:gd name="connsiteX1" fmla="*/ 0 w 106394"/>
                <a:gd name="connsiteY1" fmla="*/ 107347 h 107346"/>
              </a:gdLst>
              <a:ahLst/>
              <a:cxnLst>
                <a:cxn ang="0">
                  <a:pos x="connsiteX0" y="connsiteY0"/>
                </a:cxn>
                <a:cxn ang="0">
                  <a:pos x="connsiteX1" y="connsiteY1"/>
                </a:cxn>
              </a:cxnLst>
              <a:rect l="l" t="t" r="r" b="b"/>
              <a:pathLst>
                <a:path w="106394" h="107346">
                  <a:moveTo>
                    <a:pt x="106394" y="0"/>
                  </a:moveTo>
                  <a:lnTo>
                    <a:pt x="0" y="107347"/>
                  </a:lnTo>
                </a:path>
              </a:pathLst>
            </a:custGeom>
            <a:ln w="12700" cap="flat">
              <a:solidFill>
                <a:srgbClr val="FFFFFF"/>
              </a:solidFill>
              <a:prstDash val="solid"/>
              <a:round/>
            </a:ln>
          </p:spPr>
          <p:txBody>
            <a:bodyPr rtlCol="0" anchor="ctr"/>
            <a:lstStyle/>
            <a:p>
              <a:endParaRPr lang="en-US" dirty="0"/>
            </a:p>
          </p:txBody>
        </p:sp>
      </p:grpSp>
    </p:spTree>
    <p:extLst>
      <p:ext uri="{BB962C8B-B14F-4D97-AF65-F5344CB8AC3E}">
        <p14:creationId xmlns:p14="http://schemas.microsoft.com/office/powerpoint/2010/main" val="1469924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1208E1-2A46-40F4-8D4B-0072B3ECEC38}"/>
              </a:ext>
            </a:extLst>
          </p:cNvPr>
          <p:cNvSpPr>
            <a:spLocks noGrp="1"/>
          </p:cNvSpPr>
          <p:nvPr>
            <p:ph type="title"/>
          </p:nvPr>
        </p:nvSpPr>
        <p:spPr/>
        <p:txBody>
          <a:bodyPr/>
          <a:lstStyle/>
          <a:p>
            <a:r>
              <a:rPr lang="en-US" dirty="0"/>
              <a:t>Managed Spot Training workflow</a:t>
            </a:r>
            <a:br>
              <a:rPr lang="en-US" dirty="0"/>
            </a:br>
            <a:endParaRPr lang="en-US" dirty="0"/>
          </a:p>
        </p:txBody>
      </p:sp>
      <p:cxnSp>
        <p:nvCxnSpPr>
          <p:cNvPr id="7" name="Straight Arrow Connector 6">
            <a:extLst>
              <a:ext uri="{FF2B5EF4-FFF2-40B4-BE49-F238E27FC236}">
                <a16:creationId xmlns:a16="http://schemas.microsoft.com/office/drawing/2014/main" id="{1D7C5149-AAED-4942-83B0-FC8C90DAE63C}"/>
              </a:ext>
            </a:extLst>
          </p:cNvPr>
          <p:cNvCxnSpPr>
            <a:cxnSpLocks/>
          </p:cNvCxnSpPr>
          <p:nvPr/>
        </p:nvCxnSpPr>
        <p:spPr>
          <a:xfrm>
            <a:off x="3616793" y="2078252"/>
            <a:ext cx="0" cy="197510"/>
          </a:xfrm>
          <a:prstGeom prst="straightConnector1">
            <a:avLst/>
          </a:prstGeom>
          <a:ln w="12700">
            <a:solidFill>
              <a:schemeClr val="tx1"/>
            </a:solidFill>
            <a:tailEnd type="arrow" w="lg" len="sm"/>
          </a:ln>
          <a:effectLst/>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37AB32DC-91DE-445D-B401-9C00B5DCE508}"/>
              </a:ext>
            </a:extLst>
          </p:cNvPr>
          <p:cNvCxnSpPr>
            <a:cxnSpLocks/>
          </p:cNvCxnSpPr>
          <p:nvPr/>
        </p:nvCxnSpPr>
        <p:spPr>
          <a:xfrm>
            <a:off x="3616793" y="1426464"/>
            <a:ext cx="0" cy="197510"/>
          </a:xfrm>
          <a:prstGeom prst="straightConnector1">
            <a:avLst/>
          </a:prstGeom>
          <a:ln w="12700">
            <a:solidFill>
              <a:schemeClr val="tx1"/>
            </a:solidFill>
            <a:tailEnd type="arrow" w="lg" len="sm"/>
          </a:ln>
          <a:effectLst/>
        </p:spPr>
        <p:style>
          <a:lnRef idx="2">
            <a:schemeClr val="accent1"/>
          </a:lnRef>
          <a:fillRef idx="0">
            <a:schemeClr val="accent1"/>
          </a:fillRef>
          <a:effectRef idx="1">
            <a:schemeClr val="accent1"/>
          </a:effectRef>
          <a:fontRef idx="minor">
            <a:schemeClr val="tx1"/>
          </a:fontRef>
        </p:style>
      </p:cxnSp>
      <p:cxnSp>
        <p:nvCxnSpPr>
          <p:cNvPr id="36" name="Straight Arrow Connector 35">
            <a:extLst>
              <a:ext uri="{FF2B5EF4-FFF2-40B4-BE49-F238E27FC236}">
                <a16:creationId xmlns:a16="http://schemas.microsoft.com/office/drawing/2014/main" id="{A22881A3-3535-4CDD-A417-7C44F58896F9}"/>
              </a:ext>
            </a:extLst>
          </p:cNvPr>
          <p:cNvCxnSpPr>
            <a:cxnSpLocks/>
          </p:cNvCxnSpPr>
          <p:nvPr/>
        </p:nvCxnSpPr>
        <p:spPr>
          <a:xfrm>
            <a:off x="3616793" y="2898632"/>
            <a:ext cx="0" cy="197510"/>
          </a:xfrm>
          <a:prstGeom prst="straightConnector1">
            <a:avLst/>
          </a:prstGeom>
          <a:ln w="12700">
            <a:solidFill>
              <a:schemeClr val="tx1"/>
            </a:solidFill>
            <a:tailEnd type="arrow" w="lg" len="sm"/>
          </a:ln>
          <a:effectLst/>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212DE4B7-E82F-4A2F-A9FA-7AC1E95F3D92}"/>
              </a:ext>
            </a:extLst>
          </p:cNvPr>
          <p:cNvSpPr txBox="1"/>
          <p:nvPr/>
        </p:nvSpPr>
        <p:spPr>
          <a:xfrm>
            <a:off x="3655198" y="2837672"/>
            <a:ext cx="373075" cy="230832"/>
          </a:xfrm>
          <a:prstGeom prst="rect">
            <a:avLst/>
          </a:prstGeom>
        </p:spPr>
        <p:txBody>
          <a:bodyPr wrap="square" rtlCol="0">
            <a:spAutoFit/>
          </a:bodyPr>
          <a:lstStyle/>
          <a:p>
            <a:pPr>
              <a:lnSpc>
                <a:spcPct val="90000"/>
              </a:lnSpc>
            </a:pPr>
            <a:r>
              <a:rPr lang="en-US" sz="1000" dirty="0"/>
              <a:t>No</a:t>
            </a:r>
          </a:p>
        </p:txBody>
      </p:sp>
      <p:sp>
        <p:nvSpPr>
          <p:cNvPr id="38" name="TextBox 37">
            <a:extLst>
              <a:ext uri="{FF2B5EF4-FFF2-40B4-BE49-F238E27FC236}">
                <a16:creationId xmlns:a16="http://schemas.microsoft.com/office/drawing/2014/main" id="{06624E0C-32B4-4103-8A07-16E9E13F4D30}"/>
              </a:ext>
            </a:extLst>
          </p:cNvPr>
          <p:cNvSpPr txBox="1"/>
          <p:nvPr/>
        </p:nvSpPr>
        <p:spPr>
          <a:xfrm>
            <a:off x="4288559" y="2367384"/>
            <a:ext cx="434498" cy="230832"/>
          </a:xfrm>
          <a:prstGeom prst="rect">
            <a:avLst/>
          </a:prstGeom>
        </p:spPr>
        <p:txBody>
          <a:bodyPr wrap="square" rtlCol="0">
            <a:spAutoFit/>
          </a:bodyPr>
          <a:lstStyle/>
          <a:p>
            <a:pPr algn="ctr">
              <a:lnSpc>
                <a:spcPct val="90000"/>
              </a:lnSpc>
            </a:pPr>
            <a:r>
              <a:rPr lang="en-US" sz="1000" dirty="0"/>
              <a:t>Yes</a:t>
            </a:r>
          </a:p>
        </p:txBody>
      </p:sp>
      <p:cxnSp>
        <p:nvCxnSpPr>
          <p:cNvPr id="39" name="Straight Arrow Connector 38">
            <a:extLst>
              <a:ext uri="{FF2B5EF4-FFF2-40B4-BE49-F238E27FC236}">
                <a16:creationId xmlns:a16="http://schemas.microsoft.com/office/drawing/2014/main" id="{B77B01A4-51B9-46BD-ABA6-C3B70B4E6EF2}"/>
              </a:ext>
            </a:extLst>
          </p:cNvPr>
          <p:cNvCxnSpPr>
            <a:cxnSpLocks/>
          </p:cNvCxnSpPr>
          <p:nvPr/>
        </p:nvCxnSpPr>
        <p:spPr>
          <a:xfrm>
            <a:off x="4371924" y="2586658"/>
            <a:ext cx="347636" cy="0"/>
          </a:xfrm>
          <a:prstGeom prst="straightConnector1">
            <a:avLst/>
          </a:prstGeom>
          <a:ln w="12700">
            <a:solidFill>
              <a:schemeClr val="accent1"/>
            </a:solidFill>
            <a:tailEnd type="arrow" w="lg" len="sm"/>
          </a:ln>
          <a:effectLst/>
        </p:spPr>
        <p:style>
          <a:lnRef idx="2">
            <a:schemeClr val="accent1"/>
          </a:lnRef>
          <a:fillRef idx="0">
            <a:schemeClr val="accent1"/>
          </a:fillRef>
          <a:effectRef idx="1">
            <a:schemeClr val="accent1"/>
          </a:effectRef>
          <a:fontRef idx="minor">
            <a:schemeClr val="tx1"/>
          </a:fontRef>
        </p:style>
      </p:cxnSp>
      <p:cxnSp>
        <p:nvCxnSpPr>
          <p:cNvPr id="44" name="Straight Arrow Connector 43">
            <a:extLst>
              <a:ext uri="{FF2B5EF4-FFF2-40B4-BE49-F238E27FC236}">
                <a16:creationId xmlns:a16="http://schemas.microsoft.com/office/drawing/2014/main" id="{DDD1CFC1-AF6D-4EF7-AF84-F3B9BF58108D}"/>
              </a:ext>
            </a:extLst>
          </p:cNvPr>
          <p:cNvCxnSpPr>
            <a:cxnSpLocks/>
          </p:cNvCxnSpPr>
          <p:nvPr/>
        </p:nvCxnSpPr>
        <p:spPr>
          <a:xfrm>
            <a:off x="5494647" y="2731869"/>
            <a:ext cx="0" cy="197510"/>
          </a:xfrm>
          <a:prstGeom prst="straightConnector1">
            <a:avLst/>
          </a:prstGeom>
          <a:ln w="12700">
            <a:solidFill>
              <a:schemeClr val="tx1"/>
            </a:solidFill>
            <a:tailEnd type="arrow" w="lg" len="sm"/>
          </a:ln>
          <a:effectLst/>
        </p:spPr>
        <p:style>
          <a:lnRef idx="2">
            <a:schemeClr val="accent1"/>
          </a:lnRef>
          <a:fillRef idx="0">
            <a:schemeClr val="accent1"/>
          </a:fillRef>
          <a:effectRef idx="1">
            <a:schemeClr val="accent1"/>
          </a:effectRef>
          <a:fontRef idx="minor">
            <a:schemeClr val="tx1"/>
          </a:fontRef>
        </p:style>
      </p:cxnSp>
      <p:cxnSp>
        <p:nvCxnSpPr>
          <p:cNvPr id="45" name="Straight Arrow Connector 44">
            <a:extLst>
              <a:ext uri="{FF2B5EF4-FFF2-40B4-BE49-F238E27FC236}">
                <a16:creationId xmlns:a16="http://schemas.microsoft.com/office/drawing/2014/main" id="{F8789440-1806-4A09-BEA2-E62A354D5F8D}"/>
              </a:ext>
            </a:extLst>
          </p:cNvPr>
          <p:cNvCxnSpPr>
            <a:cxnSpLocks/>
          </p:cNvCxnSpPr>
          <p:nvPr/>
        </p:nvCxnSpPr>
        <p:spPr>
          <a:xfrm>
            <a:off x="5494647" y="3539136"/>
            <a:ext cx="0" cy="197510"/>
          </a:xfrm>
          <a:prstGeom prst="straightConnector1">
            <a:avLst/>
          </a:prstGeom>
          <a:ln w="12700">
            <a:solidFill>
              <a:schemeClr val="tx1"/>
            </a:solidFill>
            <a:tailEnd type="arrow" w="lg" len="sm"/>
          </a:ln>
          <a:effectLst/>
        </p:spPr>
        <p:style>
          <a:lnRef idx="2">
            <a:schemeClr val="accent1"/>
          </a:lnRef>
          <a:fillRef idx="0">
            <a:schemeClr val="accent1"/>
          </a:fillRef>
          <a:effectRef idx="1">
            <a:schemeClr val="accent1"/>
          </a:effectRef>
          <a:fontRef idx="minor">
            <a:schemeClr val="tx1"/>
          </a:fontRef>
        </p:style>
      </p:cxnSp>
      <p:sp>
        <p:nvSpPr>
          <p:cNvPr id="46" name="TextBox 45">
            <a:extLst>
              <a:ext uri="{FF2B5EF4-FFF2-40B4-BE49-F238E27FC236}">
                <a16:creationId xmlns:a16="http://schemas.microsoft.com/office/drawing/2014/main" id="{B6F82239-DF8A-418F-9605-643AF8A1B7E5}"/>
              </a:ext>
            </a:extLst>
          </p:cNvPr>
          <p:cNvSpPr txBox="1"/>
          <p:nvPr/>
        </p:nvSpPr>
        <p:spPr>
          <a:xfrm>
            <a:off x="5593726" y="3505814"/>
            <a:ext cx="373075" cy="230832"/>
          </a:xfrm>
          <a:prstGeom prst="rect">
            <a:avLst/>
          </a:prstGeom>
        </p:spPr>
        <p:txBody>
          <a:bodyPr wrap="square" rtlCol="0">
            <a:spAutoFit/>
          </a:bodyPr>
          <a:lstStyle/>
          <a:p>
            <a:pPr>
              <a:lnSpc>
                <a:spcPct val="90000"/>
              </a:lnSpc>
            </a:pPr>
            <a:r>
              <a:rPr lang="en-US" sz="1000" dirty="0"/>
              <a:t>No</a:t>
            </a:r>
          </a:p>
        </p:txBody>
      </p:sp>
      <p:cxnSp>
        <p:nvCxnSpPr>
          <p:cNvPr id="53" name="Straight Arrow Connector 52">
            <a:extLst>
              <a:ext uri="{FF2B5EF4-FFF2-40B4-BE49-F238E27FC236}">
                <a16:creationId xmlns:a16="http://schemas.microsoft.com/office/drawing/2014/main" id="{A783A1D3-E38F-49C3-899A-68B8C519815F}"/>
              </a:ext>
            </a:extLst>
          </p:cNvPr>
          <p:cNvCxnSpPr>
            <a:cxnSpLocks/>
          </p:cNvCxnSpPr>
          <p:nvPr/>
        </p:nvCxnSpPr>
        <p:spPr>
          <a:xfrm>
            <a:off x="6227833" y="3245936"/>
            <a:ext cx="347636" cy="0"/>
          </a:xfrm>
          <a:prstGeom prst="straightConnector1">
            <a:avLst/>
          </a:prstGeom>
          <a:ln w="12700">
            <a:solidFill>
              <a:schemeClr val="tx1"/>
            </a:solidFill>
            <a:tailEnd type="arrow" w="lg" len="sm"/>
          </a:ln>
          <a:effectLst/>
        </p:spPr>
        <p:style>
          <a:lnRef idx="2">
            <a:schemeClr val="accent1"/>
          </a:lnRef>
          <a:fillRef idx="0">
            <a:schemeClr val="accent1"/>
          </a:fillRef>
          <a:effectRef idx="1">
            <a:schemeClr val="accent1"/>
          </a:effectRef>
          <a:fontRef idx="minor">
            <a:schemeClr val="tx1"/>
          </a:fontRef>
        </p:style>
      </p:cxnSp>
      <p:sp>
        <p:nvSpPr>
          <p:cNvPr id="54" name="TextBox 53">
            <a:extLst>
              <a:ext uri="{FF2B5EF4-FFF2-40B4-BE49-F238E27FC236}">
                <a16:creationId xmlns:a16="http://schemas.microsoft.com/office/drawing/2014/main" id="{E1391DA8-AF22-4931-A69E-C4B8CB47E344}"/>
              </a:ext>
            </a:extLst>
          </p:cNvPr>
          <p:cNvSpPr txBox="1"/>
          <p:nvPr/>
        </p:nvSpPr>
        <p:spPr>
          <a:xfrm>
            <a:off x="6184402" y="3005394"/>
            <a:ext cx="434498" cy="230832"/>
          </a:xfrm>
          <a:prstGeom prst="rect">
            <a:avLst/>
          </a:prstGeom>
          <a:ln>
            <a:noFill/>
          </a:ln>
        </p:spPr>
        <p:txBody>
          <a:bodyPr wrap="square" rtlCol="0">
            <a:spAutoFit/>
          </a:bodyPr>
          <a:lstStyle/>
          <a:p>
            <a:pPr algn="ctr">
              <a:lnSpc>
                <a:spcPct val="90000"/>
              </a:lnSpc>
            </a:pPr>
            <a:r>
              <a:rPr lang="en-US" sz="1000" dirty="0"/>
              <a:t>Yes</a:t>
            </a:r>
          </a:p>
        </p:txBody>
      </p:sp>
      <p:cxnSp>
        <p:nvCxnSpPr>
          <p:cNvPr id="55" name="Straight Arrow Connector 54">
            <a:extLst>
              <a:ext uri="{FF2B5EF4-FFF2-40B4-BE49-F238E27FC236}">
                <a16:creationId xmlns:a16="http://schemas.microsoft.com/office/drawing/2014/main" id="{7830450E-C391-4332-84E6-4FCFA65CFBBA}"/>
              </a:ext>
            </a:extLst>
          </p:cNvPr>
          <p:cNvCxnSpPr>
            <a:cxnSpLocks/>
          </p:cNvCxnSpPr>
          <p:nvPr/>
        </p:nvCxnSpPr>
        <p:spPr>
          <a:xfrm flipH="1">
            <a:off x="4371924" y="3803405"/>
            <a:ext cx="347636" cy="0"/>
          </a:xfrm>
          <a:prstGeom prst="straightConnector1">
            <a:avLst/>
          </a:prstGeom>
          <a:ln w="12700">
            <a:solidFill>
              <a:schemeClr val="tx1"/>
            </a:solidFill>
            <a:tailEnd type="arrow" w="lg" len="sm"/>
          </a:ln>
          <a:effectLst/>
        </p:spPr>
        <p:style>
          <a:lnRef idx="2">
            <a:schemeClr val="accent1"/>
          </a:lnRef>
          <a:fillRef idx="0">
            <a:schemeClr val="accent1"/>
          </a:fillRef>
          <a:effectRef idx="1">
            <a:schemeClr val="accent1"/>
          </a:effectRef>
          <a:fontRef idx="minor">
            <a:schemeClr val="tx1"/>
          </a:fontRef>
        </p:style>
      </p:cxnSp>
      <p:cxnSp>
        <p:nvCxnSpPr>
          <p:cNvPr id="56" name="Straight Arrow Connector 55">
            <a:extLst>
              <a:ext uri="{FF2B5EF4-FFF2-40B4-BE49-F238E27FC236}">
                <a16:creationId xmlns:a16="http://schemas.microsoft.com/office/drawing/2014/main" id="{14F917D6-7B3A-4ACA-A480-8CB0BF8A4535}"/>
              </a:ext>
            </a:extLst>
          </p:cNvPr>
          <p:cNvCxnSpPr>
            <a:cxnSpLocks/>
          </p:cNvCxnSpPr>
          <p:nvPr/>
        </p:nvCxnSpPr>
        <p:spPr>
          <a:xfrm flipH="1">
            <a:off x="2519512" y="3803405"/>
            <a:ext cx="347636" cy="0"/>
          </a:xfrm>
          <a:prstGeom prst="straightConnector1">
            <a:avLst/>
          </a:prstGeom>
          <a:ln w="12700">
            <a:solidFill>
              <a:schemeClr val="tx1"/>
            </a:solidFill>
            <a:tailEnd type="arrow" w="lg" len="sm"/>
          </a:ln>
          <a:effectLst/>
        </p:spPr>
        <p:style>
          <a:lnRef idx="2">
            <a:schemeClr val="accent1"/>
          </a:lnRef>
          <a:fillRef idx="0">
            <a:schemeClr val="accent1"/>
          </a:fillRef>
          <a:effectRef idx="1">
            <a:schemeClr val="accent1"/>
          </a:effectRef>
          <a:fontRef idx="minor">
            <a:schemeClr val="tx1"/>
          </a:fontRef>
        </p:style>
      </p:cxnSp>
      <p:sp>
        <p:nvSpPr>
          <p:cNvPr id="57" name="TextBox 56">
            <a:extLst>
              <a:ext uri="{FF2B5EF4-FFF2-40B4-BE49-F238E27FC236}">
                <a16:creationId xmlns:a16="http://schemas.microsoft.com/office/drawing/2014/main" id="{801784D8-29E7-4B36-9D60-3ED313D1CDE9}"/>
              </a:ext>
            </a:extLst>
          </p:cNvPr>
          <p:cNvSpPr txBox="1"/>
          <p:nvPr/>
        </p:nvSpPr>
        <p:spPr>
          <a:xfrm>
            <a:off x="2531728" y="3572573"/>
            <a:ext cx="434498" cy="230832"/>
          </a:xfrm>
          <a:prstGeom prst="rect">
            <a:avLst/>
          </a:prstGeom>
        </p:spPr>
        <p:txBody>
          <a:bodyPr wrap="square" rtlCol="0">
            <a:spAutoFit/>
          </a:bodyPr>
          <a:lstStyle/>
          <a:p>
            <a:pPr algn="ctr">
              <a:lnSpc>
                <a:spcPct val="90000"/>
              </a:lnSpc>
            </a:pPr>
            <a:r>
              <a:rPr lang="en-US" sz="1000" dirty="0"/>
              <a:t>Yes</a:t>
            </a:r>
          </a:p>
        </p:txBody>
      </p:sp>
      <p:cxnSp>
        <p:nvCxnSpPr>
          <p:cNvPr id="58" name="Straight Arrow Connector 57">
            <a:extLst>
              <a:ext uri="{FF2B5EF4-FFF2-40B4-BE49-F238E27FC236}">
                <a16:creationId xmlns:a16="http://schemas.microsoft.com/office/drawing/2014/main" id="{8E6FB371-F6F8-40DE-8B98-1522539EC95F}"/>
              </a:ext>
            </a:extLst>
          </p:cNvPr>
          <p:cNvCxnSpPr>
            <a:cxnSpLocks/>
          </p:cNvCxnSpPr>
          <p:nvPr/>
        </p:nvCxnSpPr>
        <p:spPr>
          <a:xfrm>
            <a:off x="3616793" y="4089311"/>
            <a:ext cx="0" cy="197510"/>
          </a:xfrm>
          <a:prstGeom prst="straightConnector1">
            <a:avLst/>
          </a:prstGeom>
          <a:ln w="12700">
            <a:solidFill>
              <a:schemeClr val="tx1"/>
            </a:solidFill>
            <a:tailEnd type="arrow" w="lg" len="sm"/>
          </a:ln>
          <a:effectLst/>
        </p:spPr>
        <p:style>
          <a:lnRef idx="2">
            <a:schemeClr val="accent1"/>
          </a:lnRef>
          <a:fillRef idx="0">
            <a:schemeClr val="accent1"/>
          </a:fillRef>
          <a:effectRef idx="1">
            <a:schemeClr val="accent1"/>
          </a:effectRef>
          <a:fontRef idx="minor">
            <a:schemeClr val="tx1"/>
          </a:fontRef>
        </p:style>
      </p:cxnSp>
      <p:sp>
        <p:nvSpPr>
          <p:cNvPr id="59" name="TextBox 58">
            <a:extLst>
              <a:ext uri="{FF2B5EF4-FFF2-40B4-BE49-F238E27FC236}">
                <a16:creationId xmlns:a16="http://schemas.microsoft.com/office/drawing/2014/main" id="{5A997F8A-235E-4829-B321-C9BAF3EA1B30}"/>
              </a:ext>
            </a:extLst>
          </p:cNvPr>
          <p:cNvSpPr txBox="1"/>
          <p:nvPr/>
        </p:nvSpPr>
        <p:spPr>
          <a:xfrm>
            <a:off x="3655198" y="4018825"/>
            <a:ext cx="373075" cy="230832"/>
          </a:xfrm>
          <a:prstGeom prst="rect">
            <a:avLst/>
          </a:prstGeom>
        </p:spPr>
        <p:txBody>
          <a:bodyPr wrap="square" rtlCol="0">
            <a:spAutoFit/>
          </a:bodyPr>
          <a:lstStyle/>
          <a:p>
            <a:pPr>
              <a:lnSpc>
                <a:spcPct val="90000"/>
              </a:lnSpc>
            </a:pPr>
            <a:r>
              <a:rPr lang="en-US" sz="1000" dirty="0"/>
              <a:t>No</a:t>
            </a:r>
          </a:p>
        </p:txBody>
      </p:sp>
      <p:sp>
        <p:nvSpPr>
          <p:cNvPr id="10" name="Oval 9">
            <a:extLst>
              <a:ext uri="{FF2B5EF4-FFF2-40B4-BE49-F238E27FC236}">
                <a16:creationId xmlns:a16="http://schemas.microsoft.com/office/drawing/2014/main" id="{40453238-7BD7-4B88-BE6B-FAFE30F7E2D5}"/>
              </a:ext>
            </a:extLst>
          </p:cNvPr>
          <p:cNvSpPr/>
          <p:nvPr/>
        </p:nvSpPr>
        <p:spPr>
          <a:xfrm>
            <a:off x="1755031" y="3121670"/>
            <a:ext cx="299923" cy="299923"/>
          </a:xfrm>
          <a:prstGeom prst="ellipse">
            <a:avLst/>
          </a:prstGeom>
          <a:solidFill>
            <a:srgbClr val="527FFF"/>
          </a:soli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cxnSp>
        <p:nvCxnSpPr>
          <p:cNvPr id="62" name="Straight Arrow Connector 61">
            <a:extLst>
              <a:ext uri="{FF2B5EF4-FFF2-40B4-BE49-F238E27FC236}">
                <a16:creationId xmlns:a16="http://schemas.microsoft.com/office/drawing/2014/main" id="{541694D4-5EA8-4183-996D-B69B9457894E}"/>
              </a:ext>
            </a:extLst>
          </p:cNvPr>
          <p:cNvCxnSpPr>
            <a:cxnSpLocks/>
            <a:endCxn id="10" idx="4"/>
          </p:cNvCxnSpPr>
          <p:nvPr/>
        </p:nvCxnSpPr>
        <p:spPr>
          <a:xfrm flipV="1">
            <a:off x="1904992" y="3421593"/>
            <a:ext cx="1" cy="294530"/>
          </a:xfrm>
          <a:prstGeom prst="straightConnector1">
            <a:avLst/>
          </a:prstGeom>
          <a:ln w="12700">
            <a:solidFill>
              <a:schemeClr val="accent1"/>
            </a:solidFill>
            <a:tailEnd type="arrow" w="lg" len="sm"/>
          </a:ln>
          <a:effectLst/>
        </p:spPr>
        <p:style>
          <a:lnRef idx="2">
            <a:schemeClr val="accent1"/>
          </a:lnRef>
          <a:fillRef idx="0">
            <a:schemeClr val="accent1"/>
          </a:fillRef>
          <a:effectRef idx="1">
            <a:schemeClr val="accent1"/>
          </a:effectRef>
          <a:fontRef idx="minor">
            <a:schemeClr val="tx1"/>
          </a:fontRef>
        </p:style>
      </p:cxnSp>
      <p:cxnSp>
        <p:nvCxnSpPr>
          <p:cNvPr id="13" name="Connector: Elbow 12">
            <a:extLst>
              <a:ext uri="{FF2B5EF4-FFF2-40B4-BE49-F238E27FC236}">
                <a16:creationId xmlns:a16="http://schemas.microsoft.com/office/drawing/2014/main" id="{03C0B000-A1CB-4A1A-9425-31616A1C26F9}"/>
              </a:ext>
            </a:extLst>
          </p:cNvPr>
          <p:cNvCxnSpPr>
            <a:cxnSpLocks/>
            <a:stCxn id="10" idx="0"/>
            <a:endCxn id="4" idx="1"/>
          </p:cNvCxnSpPr>
          <p:nvPr/>
        </p:nvCxnSpPr>
        <p:spPr>
          <a:xfrm rot="5400000" flipH="1" flipV="1">
            <a:off x="1760158" y="2014681"/>
            <a:ext cx="1251825" cy="962155"/>
          </a:xfrm>
          <a:prstGeom prst="bentConnector2">
            <a:avLst/>
          </a:prstGeom>
          <a:ln w="12700">
            <a:solidFill>
              <a:schemeClr val="tx1"/>
            </a:solidFill>
            <a:tailEnd type="arrow" w="lg" len="sm"/>
          </a:ln>
          <a:effectLst/>
        </p:spPr>
        <p:style>
          <a:lnRef idx="2">
            <a:schemeClr val="accent1"/>
          </a:lnRef>
          <a:fillRef idx="0">
            <a:schemeClr val="accent1"/>
          </a:fillRef>
          <a:effectRef idx="1">
            <a:schemeClr val="accent1"/>
          </a:effectRef>
          <a:fontRef idx="minor">
            <a:schemeClr val="tx1"/>
          </a:fontRef>
        </p:style>
      </p:cxnSp>
      <p:cxnSp>
        <p:nvCxnSpPr>
          <p:cNvPr id="16" name="Connector: Elbow 15">
            <a:extLst>
              <a:ext uri="{FF2B5EF4-FFF2-40B4-BE49-F238E27FC236}">
                <a16:creationId xmlns:a16="http://schemas.microsoft.com/office/drawing/2014/main" id="{D3A6A2A4-1B9F-4C0B-A99F-4F180A698780}"/>
              </a:ext>
            </a:extLst>
          </p:cNvPr>
          <p:cNvCxnSpPr>
            <a:stCxn id="60" idx="1"/>
            <a:endCxn id="10" idx="2"/>
          </p:cNvCxnSpPr>
          <p:nvPr/>
        </p:nvCxnSpPr>
        <p:spPr>
          <a:xfrm rot="10800000">
            <a:off x="1755032" y="3271633"/>
            <a:ext cx="1112117" cy="1149885"/>
          </a:xfrm>
          <a:prstGeom prst="bentConnector3">
            <a:avLst>
              <a:gd name="adj1" fmla="val 161238"/>
            </a:avLst>
          </a:prstGeom>
          <a:ln w="12700">
            <a:solidFill>
              <a:schemeClr val="tx1"/>
            </a:solidFill>
            <a:tailEnd type="arrow" w="lg" len="sm"/>
          </a:ln>
          <a:effectLst/>
        </p:spPr>
        <p:style>
          <a:lnRef idx="2">
            <a:schemeClr val="accent1"/>
          </a:lnRef>
          <a:fillRef idx="0">
            <a:schemeClr val="accent1"/>
          </a:fillRef>
          <a:effectRef idx="1">
            <a:schemeClr val="accent1"/>
          </a:effectRef>
          <a:fontRef idx="minor">
            <a:schemeClr val="tx1"/>
          </a:fontRef>
        </p:style>
      </p:cxnSp>
      <p:sp>
        <p:nvSpPr>
          <p:cNvPr id="4" name="Rectangle 3">
            <a:extLst>
              <a:ext uri="{FF2B5EF4-FFF2-40B4-BE49-F238E27FC236}">
                <a16:creationId xmlns:a16="http://schemas.microsoft.com/office/drawing/2014/main" id="{A104525E-6E26-4173-9184-C42E05872C72}"/>
              </a:ext>
            </a:extLst>
          </p:cNvPr>
          <p:cNvSpPr/>
          <p:nvPr/>
        </p:nvSpPr>
        <p:spPr>
          <a:xfrm>
            <a:off x="2867148" y="1661438"/>
            <a:ext cx="1499290" cy="416814"/>
          </a:xfrm>
          <a:prstGeom prst="rect">
            <a:avLst/>
          </a:pr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lIns="0" tIns="146304" rIns="0" bIns="146304" rtlCol="0" anchor="ctr"/>
          <a:lstStyle/>
          <a:p>
            <a:pPr algn="ctr">
              <a:lnSpc>
                <a:spcPct val="90000"/>
              </a:lnSpc>
            </a:pPr>
            <a:r>
              <a:rPr lang="en-US" sz="1000" dirty="0">
                <a:solidFill>
                  <a:schemeClr val="tx1"/>
                </a:solidFill>
              </a:rPr>
              <a:t>Training launched with Spot-only instances</a:t>
            </a:r>
          </a:p>
        </p:txBody>
      </p:sp>
      <p:sp>
        <p:nvSpPr>
          <p:cNvPr id="32" name="Rectangle 31">
            <a:extLst>
              <a:ext uri="{FF2B5EF4-FFF2-40B4-BE49-F238E27FC236}">
                <a16:creationId xmlns:a16="http://schemas.microsoft.com/office/drawing/2014/main" id="{0271D802-D2BF-4ED4-80D3-3E3CBC294B46}"/>
              </a:ext>
            </a:extLst>
          </p:cNvPr>
          <p:cNvSpPr/>
          <p:nvPr/>
        </p:nvSpPr>
        <p:spPr>
          <a:xfrm>
            <a:off x="2867148" y="1009650"/>
            <a:ext cx="1499290" cy="416814"/>
          </a:xfrm>
          <a:prstGeom prst="rect">
            <a:avLst/>
          </a:pr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lIns="0" tIns="146304" rIns="0" bIns="146304" rtlCol="0" anchor="ctr"/>
          <a:lstStyle/>
          <a:p>
            <a:pPr algn="ctr">
              <a:lnSpc>
                <a:spcPct val="90000"/>
              </a:lnSpc>
            </a:pPr>
            <a:r>
              <a:rPr lang="en-US" sz="1000" dirty="0">
                <a:solidFill>
                  <a:schemeClr val="tx1"/>
                </a:solidFill>
              </a:rPr>
              <a:t>Enable managed </a:t>
            </a:r>
            <a:br>
              <a:rPr lang="en-US" sz="1000" dirty="0">
                <a:solidFill>
                  <a:schemeClr val="tx1"/>
                </a:solidFill>
              </a:rPr>
            </a:br>
            <a:r>
              <a:rPr lang="en-US" sz="1000" dirty="0">
                <a:solidFill>
                  <a:schemeClr val="tx1"/>
                </a:solidFill>
              </a:rPr>
              <a:t>spot training</a:t>
            </a:r>
          </a:p>
        </p:txBody>
      </p:sp>
      <p:sp>
        <p:nvSpPr>
          <p:cNvPr id="35" name="Diamond 34">
            <a:extLst>
              <a:ext uri="{FF2B5EF4-FFF2-40B4-BE49-F238E27FC236}">
                <a16:creationId xmlns:a16="http://schemas.microsoft.com/office/drawing/2014/main" id="{CE9DBE2D-D0AD-4A2C-8B73-05D04B3E8E76}"/>
              </a:ext>
            </a:extLst>
          </p:cNvPr>
          <p:cNvSpPr/>
          <p:nvPr/>
        </p:nvSpPr>
        <p:spPr>
          <a:xfrm>
            <a:off x="2867148" y="2296972"/>
            <a:ext cx="1499290" cy="595183"/>
          </a:xfrm>
          <a:prstGeom prst="diamond">
            <a:avLst/>
          </a:pr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lIns="0" tIns="91440" rIns="0" bIns="146304" rtlCol="0" anchor="ctr"/>
          <a:lstStyle/>
          <a:p>
            <a:pPr algn="ctr">
              <a:lnSpc>
                <a:spcPct val="90000"/>
              </a:lnSpc>
            </a:pPr>
            <a:r>
              <a:rPr lang="en-US" sz="1000" dirty="0">
                <a:solidFill>
                  <a:schemeClr val="tx1"/>
                </a:solidFill>
              </a:rPr>
              <a:t>Spot interruption?</a:t>
            </a:r>
          </a:p>
        </p:txBody>
      </p:sp>
      <p:sp>
        <p:nvSpPr>
          <p:cNvPr id="37" name="Rectangle 36">
            <a:extLst>
              <a:ext uri="{FF2B5EF4-FFF2-40B4-BE49-F238E27FC236}">
                <a16:creationId xmlns:a16="http://schemas.microsoft.com/office/drawing/2014/main" id="{B913F811-40B5-4049-ABCA-1D12C7D2CD79}"/>
              </a:ext>
            </a:extLst>
          </p:cNvPr>
          <p:cNvSpPr/>
          <p:nvPr/>
        </p:nvSpPr>
        <p:spPr>
          <a:xfrm>
            <a:off x="2867148" y="3121670"/>
            <a:ext cx="1499290" cy="250637"/>
          </a:xfrm>
          <a:prstGeom prst="rect">
            <a:avLst/>
          </a:prstGeom>
          <a:noFill/>
          <a:ln w="12700">
            <a:solidFill>
              <a:schemeClr val="accent4"/>
            </a:solidFill>
          </a:ln>
          <a:effectLst/>
        </p:spPr>
        <p:style>
          <a:lnRef idx="1">
            <a:schemeClr val="accent1"/>
          </a:lnRef>
          <a:fillRef idx="3">
            <a:schemeClr val="accent1"/>
          </a:fillRef>
          <a:effectRef idx="2">
            <a:schemeClr val="accent1"/>
          </a:effectRef>
          <a:fontRef idx="minor">
            <a:schemeClr val="lt1"/>
          </a:fontRef>
        </p:style>
        <p:txBody>
          <a:bodyPr lIns="0" tIns="146304" rIns="0" bIns="146304" rtlCol="0" anchor="ctr"/>
          <a:lstStyle/>
          <a:p>
            <a:pPr algn="ctr">
              <a:lnSpc>
                <a:spcPct val="90000"/>
              </a:lnSpc>
            </a:pPr>
            <a:r>
              <a:rPr lang="en-US" sz="1000" dirty="0">
                <a:solidFill>
                  <a:schemeClr val="tx1"/>
                </a:solidFill>
              </a:rPr>
              <a:t>Complete job</a:t>
            </a:r>
          </a:p>
        </p:txBody>
      </p:sp>
      <p:sp>
        <p:nvSpPr>
          <p:cNvPr id="41" name="Rectangle 40">
            <a:extLst>
              <a:ext uri="{FF2B5EF4-FFF2-40B4-BE49-F238E27FC236}">
                <a16:creationId xmlns:a16="http://schemas.microsoft.com/office/drawing/2014/main" id="{E0B9C8B6-20C5-4268-8E8F-D1A208AA97BD}"/>
              </a:ext>
            </a:extLst>
          </p:cNvPr>
          <p:cNvSpPr/>
          <p:nvPr/>
        </p:nvSpPr>
        <p:spPr>
          <a:xfrm>
            <a:off x="4728543" y="2469245"/>
            <a:ext cx="1499290" cy="250637"/>
          </a:xfrm>
          <a:prstGeom prst="rect">
            <a:avLst/>
          </a:pr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lIns="0" tIns="146304" rIns="0" bIns="146304" rtlCol="0" anchor="ctr"/>
          <a:lstStyle/>
          <a:p>
            <a:pPr algn="ctr">
              <a:lnSpc>
                <a:spcPct val="90000"/>
              </a:lnSpc>
            </a:pPr>
            <a:r>
              <a:rPr lang="en-US" sz="1000" dirty="0">
                <a:solidFill>
                  <a:schemeClr val="tx1"/>
                </a:solidFill>
              </a:rPr>
              <a:t>Wait for Spot capacity</a:t>
            </a:r>
          </a:p>
        </p:txBody>
      </p:sp>
      <p:sp>
        <p:nvSpPr>
          <p:cNvPr id="43" name="Diamond 42">
            <a:extLst>
              <a:ext uri="{FF2B5EF4-FFF2-40B4-BE49-F238E27FC236}">
                <a16:creationId xmlns:a16="http://schemas.microsoft.com/office/drawing/2014/main" id="{2F69EC8E-4ECF-4EC6-B616-04DB30B73277}"/>
              </a:ext>
            </a:extLst>
          </p:cNvPr>
          <p:cNvSpPr/>
          <p:nvPr/>
        </p:nvSpPr>
        <p:spPr>
          <a:xfrm>
            <a:off x="4728543" y="2943953"/>
            <a:ext cx="1499290" cy="595183"/>
          </a:xfrm>
          <a:prstGeom prst="diamond">
            <a:avLst/>
          </a:prstGeom>
          <a:noFill/>
          <a:ln w="12700">
            <a:solidFill>
              <a:schemeClr val="accent2"/>
            </a:solidFill>
          </a:ln>
          <a:effectLst/>
        </p:spPr>
        <p:style>
          <a:lnRef idx="1">
            <a:schemeClr val="accent1"/>
          </a:lnRef>
          <a:fillRef idx="3">
            <a:schemeClr val="accent1"/>
          </a:fillRef>
          <a:effectRef idx="2">
            <a:schemeClr val="accent1"/>
          </a:effectRef>
          <a:fontRef idx="minor">
            <a:schemeClr val="lt1"/>
          </a:fontRef>
        </p:style>
        <p:txBody>
          <a:bodyPr wrap="none" lIns="0" tIns="146304" rIns="0" bIns="91440" rtlCol="0" anchor="ctr"/>
          <a:lstStyle/>
          <a:p>
            <a:pPr algn="ctr">
              <a:lnSpc>
                <a:spcPct val="90000"/>
              </a:lnSpc>
            </a:pPr>
            <a:r>
              <a:rPr lang="en-US" sz="1000" dirty="0">
                <a:solidFill>
                  <a:schemeClr val="tx1"/>
                </a:solidFill>
              </a:rPr>
              <a:t>Max wait time</a:t>
            </a:r>
          </a:p>
          <a:p>
            <a:pPr algn="ctr">
              <a:lnSpc>
                <a:spcPct val="90000"/>
              </a:lnSpc>
            </a:pPr>
            <a:r>
              <a:rPr lang="en-US" sz="1000" dirty="0">
                <a:solidFill>
                  <a:schemeClr val="tx1"/>
                </a:solidFill>
              </a:rPr>
              <a:t>exceeded?</a:t>
            </a:r>
          </a:p>
        </p:txBody>
      </p:sp>
      <p:sp>
        <p:nvSpPr>
          <p:cNvPr id="47" name="Rectangle 46">
            <a:extLst>
              <a:ext uri="{FF2B5EF4-FFF2-40B4-BE49-F238E27FC236}">
                <a16:creationId xmlns:a16="http://schemas.microsoft.com/office/drawing/2014/main" id="{458B2629-E475-4496-8761-1DB1B4427E55}"/>
              </a:ext>
            </a:extLst>
          </p:cNvPr>
          <p:cNvSpPr/>
          <p:nvPr/>
        </p:nvSpPr>
        <p:spPr>
          <a:xfrm>
            <a:off x="4728543" y="3752101"/>
            <a:ext cx="1499290" cy="250637"/>
          </a:xfrm>
          <a:prstGeom prst="rect">
            <a:avLst/>
          </a:pr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lIns="0" tIns="146304" rIns="0" bIns="146304" rtlCol="0" anchor="ctr"/>
          <a:lstStyle/>
          <a:p>
            <a:pPr algn="ctr">
              <a:lnSpc>
                <a:spcPct val="90000"/>
              </a:lnSpc>
            </a:pPr>
            <a:r>
              <a:rPr lang="en-US" sz="1000" dirty="0">
                <a:solidFill>
                  <a:schemeClr val="tx1"/>
                </a:solidFill>
              </a:rPr>
              <a:t>Spot available</a:t>
            </a:r>
          </a:p>
        </p:txBody>
      </p:sp>
      <p:sp>
        <p:nvSpPr>
          <p:cNvPr id="48" name="Diamond 47">
            <a:extLst>
              <a:ext uri="{FF2B5EF4-FFF2-40B4-BE49-F238E27FC236}">
                <a16:creationId xmlns:a16="http://schemas.microsoft.com/office/drawing/2014/main" id="{5CF6EE34-225B-49E4-9D3C-104F943BE4E3}"/>
              </a:ext>
            </a:extLst>
          </p:cNvPr>
          <p:cNvSpPr/>
          <p:nvPr/>
        </p:nvSpPr>
        <p:spPr>
          <a:xfrm>
            <a:off x="2867148" y="3505814"/>
            <a:ext cx="1499290" cy="595183"/>
          </a:xfrm>
          <a:prstGeom prst="diamond">
            <a:avLst/>
          </a:pr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lIns="0" tIns="146304" rIns="0" bIns="109728" rtlCol="0" anchor="ctr"/>
          <a:lstStyle/>
          <a:p>
            <a:pPr algn="ctr">
              <a:lnSpc>
                <a:spcPct val="90000"/>
              </a:lnSpc>
            </a:pPr>
            <a:r>
              <a:rPr lang="en-US" sz="1000" dirty="0">
                <a:solidFill>
                  <a:schemeClr val="tx1"/>
                </a:solidFill>
              </a:rPr>
              <a:t>Checkpoint enabled?</a:t>
            </a:r>
          </a:p>
        </p:txBody>
      </p:sp>
      <p:sp>
        <p:nvSpPr>
          <p:cNvPr id="51" name="Rectangle 50">
            <a:extLst>
              <a:ext uri="{FF2B5EF4-FFF2-40B4-BE49-F238E27FC236}">
                <a16:creationId xmlns:a16="http://schemas.microsoft.com/office/drawing/2014/main" id="{DA04D29F-F624-4794-B8F9-B610C054D63A}"/>
              </a:ext>
            </a:extLst>
          </p:cNvPr>
          <p:cNvSpPr/>
          <p:nvPr/>
        </p:nvSpPr>
        <p:spPr>
          <a:xfrm>
            <a:off x="1275079" y="3716122"/>
            <a:ext cx="1209017" cy="377660"/>
          </a:xfrm>
          <a:prstGeom prst="rect">
            <a:avLst/>
          </a:pr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lIns="0" tIns="146304" rIns="0" bIns="146304" rtlCol="0" anchor="ctr"/>
          <a:lstStyle/>
          <a:p>
            <a:pPr algn="ctr">
              <a:lnSpc>
                <a:spcPct val="90000"/>
              </a:lnSpc>
            </a:pPr>
            <a:r>
              <a:rPr lang="en-US" sz="1000" dirty="0">
                <a:solidFill>
                  <a:schemeClr val="tx1"/>
                </a:solidFill>
              </a:rPr>
              <a:t>Resume from </a:t>
            </a:r>
            <a:br>
              <a:rPr lang="en-US" sz="1000" dirty="0">
                <a:solidFill>
                  <a:schemeClr val="tx1"/>
                </a:solidFill>
              </a:rPr>
            </a:br>
            <a:r>
              <a:rPr lang="en-US" sz="1000" dirty="0">
                <a:solidFill>
                  <a:schemeClr val="tx1"/>
                </a:solidFill>
              </a:rPr>
              <a:t>last Checkpoint</a:t>
            </a:r>
          </a:p>
        </p:txBody>
      </p:sp>
      <p:sp>
        <p:nvSpPr>
          <p:cNvPr id="52" name="Rectangle 51">
            <a:extLst>
              <a:ext uri="{FF2B5EF4-FFF2-40B4-BE49-F238E27FC236}">
                <a16:creationId xmlns:a16="http://schemas.microsoft.com/office/drawing/2014/main" id="{93F47FB7-3A12-4D30-A817-67A6D789E87E}"/>
              </a:ext>
            </a:extLst>
          </p:cNvPr>
          <p:cNvSpPr/>
          <p:nvPr/>
        </p:nvSpPr>
        <p:spPr>
          <a:xfrm>
            <a:off x="6612049" y="3116226"/>
            <a:ext cx="1256873" cy="250637"/>
          </a:xfrm>
          <a:prstGeom prst="rect">
            <a:avLst/>
          </a:prstGeom>
          <a:noFill/>
          <a:ln w="12700">
            <a:solidFill>
              <a:schemeClr val="accent3"/>
            </a:solidFill>
          </a:ln>
          <a:effectLst/>
        </p:spPr>
        <p:style>
          <a:lnRef idx="1">
            <a:schemeClr val="accent1"/>
          </a:lnRef>
          <a:fillRef idx="3">
            <a:schemeClr val="accent1"/>
          </a:fillRef>
          <a:effectRef idx="2">
            <a:schemeClr val="accent1"/>
          </a:effectRef>
          <a:fontRef idx="minor">
            <a:schemeClr val="lt1"/>
          </a:fontRef>
        </p:style>
        <p:txBody>
          <a:bodyPr lIns="0" tIns="146304" rIns="0" bIns="146304" rtlCol="0" anchor="ctr"/>
          <a:lstStyle/>
          <a:p>
            <a:pPr algn="ctr">
              <a:lnSpc>
                <a:spcPct val="90000"/>
              </a:lnSpc>
            </a:pPr>
            <a:r>
              <a:rPr lang="en-US" sz="1000" dirty="0">
                <a:solidFill>
                  <a:schemeClr val="tx1"/>
                </a:solidFill>
              </a:rPr>
              <a:t>Terminate job</a:t>
            </a:r>
          </a:p>
        </p:txBody>
      </p:sp>
      <p:sp>
        <p:nvSpPr>
          <p:cNvPr id="60" name="Rectangle 59">
            <a:extLst>
              <a:ext uri="{FF2B5EF4-FFF2-40B4-BE49-F238E27FC236}">
                <a16:creationId xmlns:a16="http://schemas.microsoft.com/office/drawing/2014/main" id="{F971EBE1-7CF0-4647-BD1D-2C73E738563A}"/>
              </a:ext>
            </a:extLst>
          </p:cNvPr>
          <p:cNvSpPr/>
          <p:nvPr/>
        </p:nvSpPr>
        <p:spPr>
          <a:xfrm>
            <a:off x="2867148" y="4296198"/>
            <a:ext cx="1499290" cy="250637"/>
          </a:xfrm>
          <a:prstGeom prst="rect">
            <a:avLst/>
          </a:prstGeom>
          <a:noFill/>
          <a:ln w="12700">
            <a:solidFill>
              <a:schemeClr val="accent2"/>
            </a:solidFill>
          </a:ln>
          <a:effectLst/>
        </p:spPr>
        <p:style>
          <a:lnRef idx="1">
            <a:schemeClr val="accent1"/>
          </a:lnRef>
          <a:fillRef idx="3">
            <a:schemeClr val="accent1"/>
          </a:fillRef>
          <a:effectRef idx="2">
            <a:schemeClr val="accent1"/>
          </a:effectRef>
          <a:fontRef idx="minor">
            <a:schemeClr val="lt1"/>
          </a:fontRef>
        </p:style>
        <p:txBody>
          <a:bodyPr lIns="0" tIns="146304" rIns="0" bIns="146304" rtlCol="0" anchor="ctr"/>
          <a:lstStyle/>
          <a:p>
            <a:pPr algn="ctr">
              <a:lnSpc>
                <a:spcPct val="90000"/>
              </a:lnSpc>
            </a:pPr>
            <a:r>
              <a:rPr lang="en-US" sz="1000" dirty="0">
                <a:solidFill>
                  <a:schemeClr val="tx1"/>
                </a:solidFill>
              </a:rPr>
              <a:t>Restart job</a:t>
            </a:r>
          </a:p>
        </p:txBody>
      </p:sp>
    </p:spTree>
    <p:extLst>
      <p:ext uri="{BB962C8B-B14F-4D97-AF65-F5344CB8AC3E}">
        <p14:creationId xmlns:p14="http://schemas.microsoft.com/office/powerpoint/2010/main" val="3180078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7D87820-80D7-481A-B01B-E494F84D2A72}"/>
              </a:ext>
            </a:extLst>
          </p:cNvPr>
          <p:cNvPicPr>
            <a:picLocks noChangeAspect="1"/>
          </p:cNvPicPr>
          <p:nvPr/>
        </p:nvPicPr>
        <p:blipFill>
          <a:blip r:embed="rId3"/>
          <a:stretch>
            <a:fillRect/>
          </a:stretch>
        </p:blipFill>
        <p:spPr>
          <a:xfrm>
            <a:off x="2127311" y="293433"/>
            <a:ext cx="1556494" cy="2048256"/>
          </a:xfrm>
          <a:prstGeom prst="rect">
            <a:avLst/>
          </a:prstGeom>
          <a:blipFill>
            <a:blip r:embed="rId4" cstate="hqprint">
              <a:extLst>
                <a:ext uri="{28A0092B-C50C-407E-A947-70E740481C1C}">
                  <a14:useLocalDpi xmlns:a14="http://schemas.microsoft.com/office/drawing/2010/main"/>
                </a:ext>
              </a:extLst>
            </a:blip>
            <a:srcRect/>
            <a:stretch>
              <a:fillRect l="-108801" t="-74968" r="-136581"/>
            </a:stretch>
          </a:blipFill>
          <a:ln>
            <a:noFill/>
          </a:ln>
          <a:effectLst>
            <a:outerShdw blurRad="152400" sx="102000" sy="102000" algn="ctr" rotWithShape="0">
              <a:prstClr val="black">
                <a:alpha val="60000"/>
              </a:prstClr>
            </a:outerShdw>
          </a:effectLst>
        </p:spPr>
      </p:pic>
      <p:pic>
        <p:nvPicPr>
          <p:cNvPr id="3" name="Picture 2">
            <a:extLst>
              <a:ext uri="{FF2B5EF4-FFF2-40B4-BE49-F238E27FC236}">
                <a16:creationId xmlns:a16="http://schemas.microsoft.com/office/drawing/2014/main" id="{D0259A79-1361-4442-9A93-5A5C88016F7A}"/>
              </a:ext>
            </a:extLst>
          </p:cNvPr>
          <p:cNvPicPr>
            <a:picLocks noChangeAspect="1"/>
          </p:cNvPicPr>
          <p:nvPr/>
        </p:nvPicPr>
        <p:blipFill>
          <a:blip r:embed="rId5"/>
          <a:stretch>
            <a:fillRect/>
          </a:stretch>
        </p:blipFill>
        <p:spPr>
          <a:xfrm>
            <a:off x="3794668" y="2454431"/>
            <a:ext cx="1557236" cy="2048256"/>
          </a:xfrm>
          <a:prstGeom prst="rect">
            <a:avLst/>
          </a:prstGeom>
          <a:blipFill>
            <a:blip r:embed="rId4" cstate="hqprint">
              <a:extLst>
                <a:ext uri="{28A0092B-C50C-407E-A947-70E740481C1C}">
                  <a14:useLocalDpi xmlns:a14="http://schemas.microsoft.com/office/drawing/2010/main"/>
                </a:ext>
              </a:extLst>
            </a:blip>
            <a:srcRect/>
            <a:stretch>
              <a:fillRect l="-108801" t="-74968" r="-136581"/>
            </a:stretch>
          </a:blipFill>
          <a:ln>
            <a:noFill/>
          </a:ln>
          <a:effectLst>
            <a:outerShdw blurRad="152400" sx="102000" sy="102000" algn="ctr" rotWithShape="0">
              <a:prstClr val="black">
                <a:alpha val="60000"/>
              </a:prstClr>
            </a:outerShdw>
          </a:effectLst>
        </p:spPr>
      </p:pic>
      <p:sp>
        <p:nvSpPr>
          <p:cNvPr id="40" name="Rectangle 39">
            <a:extLst>
              <a:ext uri="{FF2B5EF4-FFF2-40B4-BE49-F238E27FC236}">
                <a16:creationId xmlns:a16="http://schemas.microsoft.com/office/drawing/2014/main" id="{6E27B9B3-3BD5-4617-B427-01D78EDEF2CC}"/>
              </a:ext>
            </a:extLst>
          </p:cNvPr>
          <p:cNvSpPr>
            <a:spLocks/>
          </p:cNvSpPr>
          <p:nvPr/>
        </p:nvSpPr>
        <p:spPr>
          <a:xfrm>
            <a:off x="3793108" y="293433"/>
            <a:ext cx="1554480" cy="2048256"/>
          </a:xfrm>
          <a:prstGeom prst="rect">
            <a:avLst/>
          </a:prstGeom>
          <a:blipFill>
            <a:blip r:embed="rId6" cstate="hqprint">
              <a:extLst>
                <a:ext uri="{28A0092B-C50C-407E-A947-70E740481C1C}">
                  <a14:useLocalDpi xmlns:a14="http://schemas.microsoft.com/office/drawing/2010/main"/>
                </a:ext>
              </a:extLst>
            </a:blip>
            <a:srcRect/>
            <a:stretch>
              <a:fillRect l="-65751" t="-6824" r="-65364"/>
            </a:stretch>
          </a:blip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sz="1800" dirty="0" err="1">
              <a:solidFill>
                <a:schemeClr val="tx1"/>
              </a:solidFill>
            </a:endParaRPr>
          </a:p>
        </p:txBody>
      </p:sp>
      <p:sp>
        <p:nvSpPr>
          <p:cNvPr id="43" name="Rectangle 42">
            <a:extLst>
              <a:ext uri="{FF2B5EF4-FFF2-40B4-BE49-F238E27FC236}">
                <a16:creationId xmlns:a16="http://schemas.microsoft.com/office/drawing/2014/main" id="{1FFD702D-F8A6-47AC-88C5-9CD3CA11FBD7}"/>
              </a:ext>
            </a:extLst>
          </p:cNvPr>
          <p:cNvSpPr>
            <a:spLocks/>
          </p:cNvSpPr>
          <p:nvPr/>
        </p:nvSpPr>
        <p:spPr>
          <a:xfrm>
            <a:off x="5465378" y="293433"/>
            <a:ext cx="1554480" cy="2048256"/>
          </a:xfrm>
          <a:prstGeom prst="rect">
            <a:avLst/>
          </a:prstGeom>
          <a:blipFill>
            <a:blip r:embed="rId7" cstate="hqprint">
              <a:extLst>
                <a:ext uri="{28A0092B-C50C-407E-A947-70E740481C1C}">
                  <a14:useLocalDpi xmlns:a14="http://schemas.microsoft.com/office/drawing/2010/main"/>
                </a:ext>
              </a:extLst>
            </a:blip>
            <a:srcRect/>
            <a:stretch>
              <a:fillRect l="-76791" t="-13951" r="-91051"/>
            </a:stretch>
          </a:blip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sz="1800" dirty="0" err="1">
              <a:solidFill>
                <a:schemeClr val="tx1"/>
              </a:solidFill>
            </a:endParaRPr>
          </a:p>
        </p:txBody>
      </p:sp>
      <p:sp>
        <p:nvSpPr>
          <p:cNvPr id="46" name="Rectangle 45">
            <a:extLst>
              <a:ext uri="{FF2B5EF4-FFF2-40B4-BE49-F238E27FC236}">
                <a16:creationId xmlns:a16="http://schemas.microsoft.com/office/drawing/2014/main" id="{3B4AB7B7-5DB6-4FF8-9746-BD967FB14CE6}"/>
              </a:ext>
            </a:extLst>
          </p:cNvPr>
          <p:cNvSpPr>
            <a:spLocks/>
          </p:cNvSpPr>
          <p:nvPr/>
        </p:nvSpPr>
        <p:spPr>
          <a:xfrm>
            <a:off x="7137647" y="293433"/>
            <a:ext cx="1554480" cy="2048256"/>
          </a:xfrm>
          <a:prstGeom prst="rect">
            <a:avLst/>
          </a:prstGeom>
          <a:blipFill>
            <a:blip r:embed="rId8" cstate="hqprint">
              <a:extLst>
                <a:ext uri="{28A0092B-C50C-407E-A947-70E740481C1C}">
                  <a14:useLocalDpi xmlns:a14="http://schemas.microsoft.com/office/drawing/2010/main"/>
                </a:ext>
              </a:extLst>
            </a:blip>
            <a:srcRect/>
            <a:stretch>
              <a:fillRect l="-54229" t="-11480" r="-128265" b="-30430"/>
            </a:stretch>
          </a:blip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sz="1800" dirty="0" err="1">
              <a:solidFill>
                <a:schemeClr val="tx1"/>
              </a:solidFill>
            </a:endParaRPr>
          </a:p>
        </p:txBody>
      </p:sp>
      <p:sp>
        <p:nvSpPr>
          <p:cNvPr id="51" name="Rectangle 50">
            <a:extLst>
              <a:ext uri="{FF2B5EF4-FFF2-40B4-BE49-F238E27FC236}">
                <a16:creationId xmlns:a16="http://schemas.microsoft.com/office/drawing/2014/main" id="{3CFD1C36-F0C9-4992-9DA7-964322A23EE6}"/>
              </a:ext>
            </a:extLst>
          </p:cNvPr>
          <p:cNvSpPr>
            <a:spLocks/>
          </p:cNvSpPr>
          <p:nvPr/>
        </p:nvSpPr>
        <p:spPr>
          <a:xfrm>
            <a:off x="457200" y="2454431"/>
            <a:ext cx="1554480" cy="2048256"/>
          </a:xfrm>
          <a:prstGeom prst="rect">
            <a:avLst/>
          </a:prstGeom>
          <a:blipFill>
            <a:blip r:embed="rId9" cstate="hqprint">
              <a:extLst>
                <a:ext uri="{28A0092B-C50C-407E-A947-70E740481C1C}">
                  <a14:useLocalDpi xmlns:a14="http://schemas.microsoft.com/office/drawing/2010/main"/>
                </a:ext>
              </a:extLst>
            </a:blip>
            <a:srcRect/>
            <a:stretch>
              <a:fillRect l="-111494" t="-28346" r="-43933" b="-880"/>
            </a:stretch>
          </a:blip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sz="1800" dirty="0" err="1">
              <a:solidFill>
                <a:schemeClr val="tx1"/>
              </a:solidFill>
            </a:endParaRPr>
          </a:p>
        </p:txBody>
      </p:sp>
      <p:sp>
        <p:nvSpPr>
          <p:cNvPr id="54" name="Rectangle 53">
            <a:extLst>
              <a:ext uri="{FF2B5EF4-FFF2-40B4-BE49-F238E27FC236}">
                <a16:creationId xmlns:a16="http://schemas.microsoft.com/office/drawing/2014/main" id="{38EA1D19-AB80-4B1B-87AE-9EB9B0824840}"/>
              </a:ext>
            </a:extLst>
          </p:cNvPr>
          <p:cNvSpPr>
            <a:spLocks/>
          </p:cNvSpPr>
          <p:nvPr/>
        </p:nvSpPr>
        <p:spPr>
          <a:xfrm>
            <a:off x="2127311" y="2454431"/>
            <a:ext cx="1554480" cy="2048256"/>
          </a:xfrm>
          <a:prstGeom prst="rect">
            <a:avLst/>
          </a:prstGeom>
          <a:blipFill>
            <a:blip r:embed="rId10" cstate="hqprint">
              <a:extLst>
                <a:ext uri="{28A0092B-C50C-407E-A947-70E740481C1C}">
                  <a14:useLocalDpi xmlns:a14="http://schemas.microsoft.com/office/drawing/2010/main"/>
                </a:ext>
              </a:extLst>
            </a:blip>
            <a:srcRect/>
            <a:stretch>
              <a:fillRect l="-113524" t="-37422" r="-57972"/>
            </a:stretch>
          </a:blip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sz="1800" dirty="0" err="1">
              <a:solidFill>
                <a:schemeClr val="tx1"/>
              </a:solidFill>
            </a:endParaRPr>
          </a:p>
        </p:txBody>
      </p:sp>
      <p:sp>
        <p:nvSpPr>
          <p:cNvPr id="60" name="Rectangle 59">
            <a:extLst>
              <a:ext uri="{FF2B5EF4-FFF2-40B4-BE49-F238E27FC236}">
                <a16:creationId xmlns:a16="http://schemas.microsoft.com/office/drawing/2014/main" id="{391606A1-ECF6-4645-AAB5-1389F1FAFFBA}"/>
              </a:ext>
            </a:extLst>
          </p:cNvPr>
          <p:cNvSpPr>
            <a:spLocks/>
          </p:cNvSpPr>
          <p:nvPr/>
        </p:nvSpPr>
        <p:spPr>
          <a:xfrm>
            <a:off x="5467533" y="2454431"/>
            <a:ext cx="1554480" cy="2048256"/>
          </a:xfrm>
          <a:prstGeom prst="rect">
            <a:avLst/>
          </a:prstGeom>
          <a:blipFill>
            <a:blip r:embed="rId4" cstate="hqprint">
              <a:extLst>
                <a:ext uri="{28A0092B-C50C-407E-A947-70E740481C1C}">
                  <a14:useLocalDpi xmlns:a14="http://schemas.microsoft.com/office/drawing/2010/main"/>
                </a:ext>
              </a:extLst>
            </a:blip>
            <a:srcRect/>
            <a:stretch>
              <a:fillRect l="-108801" t="-74968" r="-136581"/>
            </a:stretch>
          </a:blip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sz="1800" dirty="0" err="1">
              <a:solidFill>
                <a:schemeClr val="tx1"/>
              </a:solidFill>
            </a:endParaRPr>
          </a:p>
        </p:txBody>
      </p:sp>
      <p:sp>
        <p:nvSpPr>
          <p:cNvPr id="63" name="Rectangle 62">
            <a:extLst>
              <a:ext uri="{FF2B5EF4-FFF2-40B4-BE49-F238E27FC236}">
                <a16:creationId xmlns:a16="http://schemas.microsoft.com/office/drawing/2014/main" id="{BEA0CABD-8E61-4AA5-8140-22A2C243BA0F}"/>
              </a:ext>
            </a:extLst>
          </p:cNvPr>
          <p:cNvSpPr>
            <a:spLocks/>
          </p:cNvSpPr>
          <p:nvPr/>
        </p:nvSpPr>
        <p:spPr>
          <a:xfrm>
            <a:off x="7137646" y="2454431"/>
            <a:ext cx="1554480" cy="2048256"/>
          </a:xfrm>
          <a:prstGeom prst="rect">
            <a:avLst/>
          </a:prstGeom>
          <a:blipFill>
            <a:blip r:embed="rId11" cstate="hqprint">
              <a:extLst>
                <a:ext uri="{28A0092B-C50C-407E-A947-70E740481C1C}">
                  <a14:useLocalDpi xmlns:a14="http://schemas.microsoft.com/office/drawing/2010/main"/>
                </a:ext>
              </a:extLst>
            </a:blip>
            <a:srcRect/>
            <a:stretch>
              <a:fillRect l="-35205" t="-11038" r="-91235" b="1"/>
            </a:stretch>
          </a:blip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sz="1800" dirty="0" err="1">
              <a:solidFill>
                <a:schemeClr val="tx1"/>
              </a:solidFill>
            </a:endParaRPr>
          </a:p>
        </p:txBody>
      </p:sp>
      <p:sp>
        <p:nvSpPr>
          <p:cNvPr id="70" name="Rectangle 69">
            <a:extLst>
              <a:ext uri="{FF2B5EF4-FFF2-40B4-BE49-F238E27FC236}">
                <a16:creationId xmlns:a16="http://schemas.microsoft.com/office/drawing/2014/main" id="{96BDE96F-0B8E-491F-B38E-B5EA2D814A37}"/>
              </a:ext>
            </a:extLst>
          </p:cNvPr>
          <p:cNvSpPr/>
          <p:nvPr/>
        </p:nvSpPr>
        <p:spPr>
          <a:xfrm>
            <a:off x="3797424" y="293433"/>
            <a:ext cx="1554480" cy="2048256"/>
          </a:xfrm>
          <a:prstGeom prst="rect">
            <a:avLst/>
          </a:prstGeom>
          <a:solidFill>
            <a:srgbClr val="000000">
              <a:alpha val="35000"/>
            </a:srgbClr>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sz="1800" dirty="0" err="1">
              <a:solidFill>
                <a:schemeClr val="tx1"/>
              </a:solidFill>
            </a:endParaRPr>
          </a:p>
        </p:txBody>
      </p:sp>
      <p:sp>
        <p:nvSpPr>
          <p:cNvPr id="58" name="Rectangle 57">
            <a:extLst>
              <a:ext uri="{FF2B5EF4-FFF2-40B4-BE49-F238E27FC236}">
                <a16:creationId xmlns:a16="http://schemas.microsoft.com/office/drawing/2014/main" id="{E34DADC8-A341-4AE3-9A0A-7ABEEBFB6A96}"/>
              </a:ext>
            </a:extLst>
          </p:cNvPr>
          <p:cNvSpPr/>
          <p:nvPr/>
        </p:nvSpPr>
        <p:spPr>
          <a:xfrm>
            <a:off x="2127311" y="293433"/>
            <a:ext cx="1554480" cy="2048256"/>
          </a:xfrm>
          <a:prstGeom prst="rect">
            <a:avLst/>
          </a:prstGeom>
          <a:solidFill>
            <a:srgbClr val="000000">
              <a:alpha val="50000"/>
            </a:srgbClr>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sz="1800" dirty="0" err="1">
              <a:solidFill>
                <a:schemeClr val="tx1"/>
              </a:solidFill>
            </a:endParaRPr>
          </a:p>
        </p:txBody>
      </p:sp>
      <p:sp>
        <p:nvSpPr>
          <p:cNvPr id="76" name="Rectangle 75">
            <a:extLst>
              <a:ext uri="{FF2B5EF4-FFF2-40B4-BE49-F238E27FC236}">
                <a16:creationId xmlns:a16="http://schemas.microsoft.com/office/drawing/2014/main" id="{A6E7DF4C-26D1-4CB3-AC1E-0BC4B3BFB64D}"/>
              </a:ext>
            </a:extLst>
          </p:cNvPr>
          <p:cNvSpPr/>
          <p:nvPr/>
        </p:nvSpPr>
        <p:spPr>
          <a:xfrm>
            <a:off x="457200" y="2454431"/>
            <a:ext cx="1554480" cy="2048256"/>
          </a:xfrm>
          <a:prstGeom prst="rect">
            <a:avLst/>
          </a:prstGeom>
          <a:solidFill>
            <a:srgbClr val="000000">
              <a:alpha val="50000"/>
            </a:srgbClr>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sz="1800" dirty="0" err="1">
              <a:solidFill>
                <a:schemeClr val="tx1"/>
              </a:solidFill>
            </a:endParaRPr>
          </a:p>
        </p:txBody>
      </p:sp>
      <p:sp>
        <p:nvSpPr>
          <p:cNvPr id="78" name="Rectangle 77">
            <a:extLst>
              <a:ext uri="{FF2B5EF4-FFF2-40B4-BE49-F238E27FC236}">
                <a16:creationId xmlns:a16="http://schemas.microsoft.com/office/drawing/2014/main" id="{D488E60C-710C-491A-BF99-9BF3466C58B2}"/>
              </a:ext>
            </a:extLst>
          </p:cNvPr>
          <p:cNvSpPr/>
          <p:nvPr/>
        </p:nvSpPr>
        <p:spPr>
          <a:xfrm>
            <a:off x="2127311" y="2454431"/>
            <a:ext cx="1554480" cy="2048256"/>
          </a:xfrm>
          <a:prstGeom prst="rect">
            <a:avLst/>
          </a:prstGeom>
          <a:solidFill>
            <a:srgbClr val="000000">
              <a:alpha val="50000"/>
            </a:srgbClr>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sz="1800" dirty="0" err="1">
              <a:solidFill>
                <a:schemeClr val="tx1"/>
              </a:solidFill>
            </a:endParaRPr>
          </a:p>
        </p:txBody>
      </p:sp>
      <p:sp>
        <p:nvSpPr>
          <p:cNvPr id="80" name="Rectangle 79">
            <a:extLst>
              <a:ext uri="{FF2B5EF4-FFF2-40B4-BE49-F238E27FC236}">
                <a16:creationId xmlns:a16="http://schemas.microsoft.com/office/drawing/2014/main" id="{A2E98627-4CD8-4C9D-A604-56A37A97B84E}"/>
              </a:ext>
            </a:extLst>
          </p:cNvPr>
          <p:cNvSpPr/>
          <p:nvPr/>
        </p:nvSpPr>
        <p:spPr>
          <a:xfrm>
            <a:off x="3797424" y="2454431"/>
            <a:ext cx="1554480" cy="2048256"/>
          </a:xfrm>
          <a:prstGeom prst="rect">
            <a:avLst/>
          </a:prstGeom>
          <a:solidFill>
            <a:srgbClr val="000000">
              <a:alpha val="50000"/>
            </a:srgbClr>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sz="1800" dirty="0" err="1">
              <a:solidFill>
                <a:schemeClr val="tx1"/>
              </a:solidFill>
            </a:endParaRPr>
          </a:p>
        </p:txBody>
      </p:sp>
      <p:sp>
        <p:nvSpPr>
          <p:cNvPr id="82" name="Rectangle 81">
            <a:extLst>
              <a:ext uri="{FF2B5EF4-FFF2-40B4-BE49-F238E27FC236}">
                <a16:creationId xmlns:a16="http://schemas.microsoft.com/office/drawing/2014/main" id="{51C6C74D-35D7-475F-BFE1-DD18FBB548AE}"/>
              </a:ext>
            </a:extLst>
          </p:cNvPr>
          <p:cNvSpPr/>
          <p:nvPr/>
        </p:nvSpPr>
        <p:spPr>
          <a:xfrm>
            <a:off x="5467537" y="2454431"/>
            <a:ext cx="1554480" cy="2048256"/>
          </a:xfrm>
          <a:prstGeom prst="rect">
            <a:avLst/>
          </a:prstGeom>
          <a:solidFill>
            <a:srgbClr val="000000">
              <a:alpha val="50000"/>
            </a:srgbClr>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sz="1800" dirty="0" err="1">
              <a:solidFill>
                <a:schemeClr val="tx1"/>
              </a:solidFill>
            </a:endParaRPr>
          </a:p>
        </p:txBody>
      </p:sp>
      <p:sp>
        <p:nvSpPr>
          <p:cNvPr id="84" name="Rectangle 83">
            <a:extLst>
              <a:ext uri="{FF2B5EF4-FFF2-40B4-BE49-F238E27FC236}">
                <a16:creationId xmlns:a16="http://schemas.microsoft.com/office/drawing/2014/main" id="{AA4CE3FB-5F70-4B3C-9CA3-A44EE63F38F6}"/>
              </a:ext>
            </a:extLst>
          </p:cNvPr>
          <p:cNvSpPr/>
          <p:nvPr/>
        </p:nvSpPr>
        <p:spPr>
          <a:xfrm>
            <a:off x="7137646" y="2454431"/>
            <a:ext cx="1554480" cy="2048256"/>
          </a:xfrm>
          <a:prstGeom prst="rect">
            <a:avLst/>
          </a:prstGeom>
          <a:solidFill>
            <a:srgbClr val="000000">
              <a:alpha val="50000"/>
            </a:srgbClr>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sz="1800" dirty="0" err="1">
              <a:solidFill>
                <a:schemeClr val="tx1"/>
              </a:solidFill>
            </a:endParaRPr>
          </a:p>
        </p:txBody>
      </p:sp>
      <p:sp>
        <p:nvSpPr>
          <p:cNvPr id="64" name="Rectangle 63">
            <a:extLst>
              <a:ext uri="{FF2B5EF4-FFF2-40B4-BE49-F238E27FC236}">
                <a16:creationId xmlns:a16="http://schemas.microsoft.com/office/drawing/2014/main" id="{738A2BF1-CC83-4B23-9F4B-8518979FF842}"/>
              </a:ext>
            </a:extLst>
          </p:cNvPr>
          <p:cNvSpPr/>
          <p:nvPr/>
        </p:nvSpPr>
        <p:spPr>
          <a:xfrm>
            <a:off x="5467535" y="293433"/>
            <a:ext cx="1554480" cy="2048256"/>
          </a:xfrm>
          <a:prstGeom prst="rect">
            <a:avLst/>
          </a:prstGeom>
          <a:solidFill>
            <a:srgbClr val="000000">
              <a:alpha val="35000"/>
            </a:srgbClr>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sz="1800" dirty="0" err="1">
              <a:solidFill>
                <a:schemeClr val="tx1"/>
              </a:solidFill>
            </a:endParaRPr>
          </a:p>
        </p:txBody>
      </p:sp>
      <p:sp>
        <p:nvSpPr>
          <p:cNvPr id="65" name="Rectangle 64">
            <a:extLst>
              <a:ext uri="{FF2B5EF4-FFF2-40B4-BE49-F238E27FC236}">
                <a16:creationId xmlns:a16="http://schemas.microsoft.com/office/drawing/2014/main" id="{AEF45E27-009D-4166-9759-76BE9F4C44C2}"/>
              </a:ext>
            </a:extLst>
          </p:cNvPr>
          <p:cNvSpPr/>
          <p:nvPr/>
        </p:nvSpPr>
        <p:spPr>
          <a:xfrm>
            <a:off x="7137646" y="293433"/>
            <a:ext cx="1554480" cy="2048256"/>
          </a:xfrm>
          <a:prstGeom prst="rect">
            <a:avLst/>
          </a:prstGeom>
          <a:solidFill>
            <a:srgbClr val="000000">
              <a:alpha val="35000"/>
            </a:srgbClr>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sz="1800" dirty="0" err="1">
              <a:solidFill>
                <a:schemeClr val="tx1"/>
              </a:solidFill>
            </a:endParaRPr>
          </a:p>
        </p:txBody>
      </p:sp>
      <p:sp>
        <p:nvSpPr>
          <p:cNvPr id="2" name="Title 1">
            <a:extLst>
              <a:ext uri="{FF2B5EF4-FFF2-40B4-BE49-F238E27FC236}">
                <a16:creationId xmlns:a16="http://schemas.microsoft.com/office/drawing/2014/main" id="{304C6F5F-4AE7-B84D-8521-39812AF4E1BB}"/>
              </a:ext>
            </a:extLst>
          </p:cNvPr>
          <p:cNvSpPr>
            <a:spLocks noGrp="1"/>
          </p:cNvSpPr>
          <p:nvPr>
            <p:ph type="title"/>
          </p:nvPr>
        </p:nvSpPr>
        <p:spPr/>
        <p:txBody>
          <a:bodyPr/>
          <a:lstStyle/>
          <a:p>
            <a:r>
              <a:rPr lang="en-US" b="1" spc="-30" dirty="0" err="1">
                <a:solidFill>
                  <a:schemeClr val="accent1"/>
                </a:solidFill>
              </a:rPr>
              <a:t>SageMaker</a:t>
            </a:r>
            <a:r>
              <a:rPr lang="en-US" spc="-30" dirty="0"/>
              <a:t> </a:t>
            </a:r>
            <a:br>
              <a:rPr lang="en-US" spc="-30" dirty="0"/>
            </a:br>
            <a:r>
              <a:rPr lang="en-US" sz="1800" spc="-30" dirty="0"/>
              <a:t>C</a:t>
            </a:r>
            <a:r>
              <a:rPr lang="en-US" sz="1800" dirty="0"/>
              <a:t>ommon </a:t>
            </a:r>
            <a:br>
              <a:rPr lang="en-US" sz="1800" dirty="0"/>
            </a:br>
            <a:r>
              <a:rPr lang="en-US" sz="1800" dirty="0"/>
              <a:t>use cases</a:t>
            </a:r>
            <a:endParaRPr lang="en-US" dirty="0"/>
          </a:p>
        </p:txBody>
      </p:sp>
      <p:sp>
        <p:nvSpPr>
          <p:cNvPr id="39" name="TextBox 38">
            <a:extLst>
              <a:ext uri="{FF2B5EF4-FFF2-40B4-BE49-F238E27FC236}">
                <a16:creationId xmlns:a16="http://schemas.microsoft.com/office/drawing/2014/main" id="{EB73AC24-7137-4A54-A27F-4BE2F3185648}"/>
              </a:ext>
            </a:extLst>
          </p:cNvPr>
          <p:cNvSpPr txBox="1"/>
          <p:nvPr/>
        </p:nvSpPr>
        <p:spPr>
          <a:xfrm>
            <a:off x="3797425" y="1400897"/>
            <a:ext cx="1549153" cy="940751"/>
          </a:xfrm>
          <a:prstGeom prst="rect">
            <a:avLst/>
          </a:prstGeom>
        </p:spPr>
        <p:txBody>
          <a:bodyPr vert="horz" lIns="137160" tIns="0" rIns="91440" bIns="137160" rtlCol="0" anchor="b" anchorCtr="0">
            <a:noAutofit/>
          </a:bodyPr>
          <a:lstStyle>
            <a:lvl1pPr indent="0">
              <a:lnSpc>
                <a:spcPct val="90000"/>
              </a:lnSpc>
              <a:spcBef>
                <a:spcPct val="20000"/>
              </a:spcBef>
              <a:buFontTx/>
              <a:buNone/>
              <a:defRPr b="0" i="0">
                <a:cs typeface="Amazon Ember Regular" charset="0"/>
              </a:defRPr>
            </a:lvl1pPr>
            <a:lvl2pPr marL="742950" indent="-285750">
              <a:lnSpc>
                <a:spcPct val="90000"/>
              </a:lnSpc>
              <a:spcBef>
                <a:spcPct val="20000"/>
              </a:spcBef>
              <a:buFont typeface="Arial"/>
              <a:buChar char="•"/>
              <a:defRPr sz="1600" b="0" i="0">
                <a:cs typeface="Amazon Ember Regular" charset="0"/>
              </a:defRPr>
            </a:lvl2pPr>
            <a:lvl3pPr marL="1143000" indent="-228600">
              <a:lnSpc>
                <a:spcPct val="90000"/>
              </a:lnSpc>
              <a:spcBef>
                <a:spcPct val="20000"/>
              </a:spcBef>
              <a:buFont typeface="Arial"/>
              <a:buChar char="•"/>
              <a:defRPr sz="1400" b="0" i="0">
                <a:cs typeface="Amazon Ember Regular" charset="0"/>
              </a:defRPr>
            </a:lvl3pPr>
            <a:lvl4pPr marL="1600200" indent="-228600">
              <a:lnSpc>
                <a:spcPct val="90000"/>
              </a:lnSpc>
              <a:spcBef>
                <a:spcPct val="20000"/>
              </a:spcBef>
              <a:buFont typeface="Arial"/>
              <a:buChar char="–"/>
              <a:defRPr sz="1200" b="0" i="0">
                <a:cs typeface="Amazon Ember Regular" charset="0"/>
              </a:defRPr>
            </a:lvl4pPr>
            <a:lvl5pPr marL="2057400" indent="-228600">
              <a:lnSpc>
                <a:spcPct val="90000"/>
              </a:lnSpc>
              <a:spcBef>
                <a:spcPct val="20000"/>
              </a:spcBef>
              <a:buFont typeface="Arial"/>
              <a:buChar char="»"/>
              <a:defRPr sz="1200" b="0" i="0">
                <a:cs typeface="Amazon Ember Regular" charset="0"/>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pPr>
              <a:spcBef>
                <a:spcPts val="600"/>
              </a:spcBef>
            </a:pPr>
            <a:r>
              <a:rPr lang="en-US" sz="1200" b="1" dirty="0">
                <a:solidFill>
                  <a:schemeClr val="accent1"/>
                </a:solidFill>
              </a:rPr>
              <a:t>Demand Forecasting</a:t>
            </a:r>
          </a:p>
          <a:p>
            <a:pPr>
              <a:spcBef>
                <a:spcPts val="600"/>
              </a:spcBef>
            </a:pPr>
            <a:r>
              <a:rPr lang="en-US" sz="1000" dirty="0"/>
              <a:t>Retail, Consumer Goods, Manufacturing</a:t>
            </a:r>
          </a:p>
        </p:txBody>
      </p:sp>
      <p:sp>
        <p:nvSpPr>
          <p:cNvPr id="50" name="TextBox 49">
            <a:extLst>
              <a:ext uri="{FF2B5EF4-FFF2-40B4-BE49-F238E27FC236}">
                <a16:creationId xmlns:a16="http://schemas.microsoft.com/office/drawing/2014/main" id="{8D8F60DF-D2B4-416A-AEA3-D701811B0BE2}"/>
              </a:ext>
            </a:extLst>
          </p:cNvPr>
          <p:cNvSpPr txBox="1"/>
          <p:nvPr/>
        </p:nvSpPr>
        <p:spPr>
          <a:xfrm>
            <a:off x="457201" y="3555048"/>
            <a:ext cx="1549153" cy="940751"/>
          </a:xfrm>
          <a:prstGeom prst="rect">
            <a:avLst/>
          </a:prstGeom>
        </p:spPr>
        <p:txBody>
          <a:bodyPr vert="horz" lIns="137160" tIns="0" rIns="91440" bIns="137160" rtlCol="0" anchor="b" anchorCtr="0">
            <a:noAutofit/>
          </a:bodyPr>
          <a:lstStyle>
            <a:lvl1pPr indent="0">
              <a:lnSpc>
                <a:spcPct val="90000"/>
              </a:lnSpc>
              <a:spcBef>
                <a:spcPct val="20000"/>
              </a:spcBef>
              <a:buFontTx/>
              <a:buNone/>
              <a:defRPr b="0" i="0">
                <a:cs typeface="Amazon Ember Regular" charset="0"/>
              </a:defRPr>
            </a:lvl1pPr>
            <a:lvl2pPr marL="742950" indent="-285750">
              <a:lnSpc>
                <a:spcPct val="90000"/>
              </a:lnSpc>
              <a:spcBef>
                <a:spcPct val="20000"/>
              </a:spcBef>
              <a:buFont typeface="Arial"/>
              <a:buChar char="•"/>
              <a:defRPr sz="1600" b="0" i="0">
                <a:cs typeface="Amazon Ember Regular" charset="0"/>
              </a:defRPr>
            </a:lvl2pPr>
            <a:lvl3pPr marL="1143000" indent="-228600">
              <a:lnSpc>
                <a:spcPct val="90000"/>
              </a:lnSpc>
              <a:spcBef>
                <a:spcPct val="20000"/>
              </a:spcBef>
              <a:buFont typeface="Arial"/>
              <a:buChar char="•"/>
              <a:defRPr sz="1400" b="0" i="0">
                <a:cs typeface="Amazon Ember Regular" charset="0"/>
              </a:defRPr>
            </a:lvl3pPr>
            <a:lvl4pPr marL="1600200" indent="-228600">
              <a:lnSpc>
                <a:spcPct val="90000"/>
              </a:lnSpc>
              <a:spcBef>
                <a:spcPct val="20000"/>
              </a:spcBef>
              <a:buFont typeface="Arial"/>
              <a:buChar char="–"/>
              <a:defRPr sz="1200" b="0" i="0">
                <a:cs typeface="Amazon Ember Regular" charset="0"/>
              </a:defRPr>
            </a:lvl4pPr>
            <a:lvl5pPr marL="2057400" indent="-228600">
              <a:lnSpc>
                <a:spcPct val="90000"/>
              </a:lnSpc>
              <a:spcBef>
                <a:spcPct val="20000"/>
              </a:spcBef>
              <a:buFont typeface="Arial"/>
              <a:buChar char="»"/>
              <a:defRPr sz="1200" b="0" i="0">
                <a:cs typeface="Amazon Ember Regular" charset="0"/>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pPr>
              <a:spcBef>
                <a:spcPts val="600"/>
              </a:spcBef>
            </a:pPr>
            <a:r>
              <a:rPr lang="en-US" sz="1200" b="1" dirty="0">
                <a:solidFill>
                  <a:schemeClr val="accent1"/>
                </a:solidFill>
              </a:rPr>
              <a:t>Extract and Analyze Data from Documents</a:t>
            </a:r>
          </a:p>
          <a:p>
            <a:pPr>
              <a:spcBef>
                <a:spcPts val="600"/>
              </a:spcBef>
            </a:pPr>
            <a:r>
              <a:rPr lang="en-US" sz="1000" dirty="0"/>
              <a:t>Healthcare, Legal, Media/Ent, Education</a:t>
            </a:r>
          </a:p>
        </p:txBody>
      </p:sp>
      <p:sp>
        <p:nvSpPr>
          <p:cNvPr id="53" name="TextBox 52">
            <a:extLst>
              <a:ext uri="{FF2B5EF4-FFF2-40B4-BE49-F238E27FC236}">
                <a16:creationId xmlns:a16="http://schemas.microsoft.com/office/drawing/2014/main" id="{AB8127DA-EBB6-4FFE-990D-68C64053EE13}"/>
              </a:ext>
            </a:extLst>
          </p:cNvPr>
          <p:cNvSpPr txBox="1"/>
          <p:nvPr/>
        </p:nvSpPr>
        <p:spPr>
          <a:xfrm>
            <a:off x="2127313" y="3555048"/>
            <a:ext cx="1549153" cy="940751"/>
          </a:xfrm>
          <a:prstGeom prst="rect">
            <a:avLst/>
          </a:prstGeom>
        </p:spPr>
        <p:txBody>
          <a:bodyPr vert="horz" lIns="137160" tIns="0" rIns="91440" bIns="137160" rtlCol="0" anchor="b" anchorCtr="0">
            <a:noAutofit/>
          </a:bodyPr>
          <a:lstStyle>
            <a:lvl1pPr indent="0">
              <a:lnSpc>
                <a:spcPct val="90000"/>
              </a:lnSpc>
              <a:spcBef>
                <a:spcPct val="20000"/>
              </a:spcBef>
              <a:buFontTx/>
              <a:buNone/>
              <a:defRPr b="0" i="0">
                <a:cs typeface="Amazon Ember Regular" charset="0"/>
              </a:defRPr>
            </a:lvl1pPr>
            <a:lvl2pPr marL="742950" indent="-285750">
              <a:lnSpc>
                <a:spcPct val="90000"/>
              </a:lnSpc>
              <a:spcBef>
                <a:spcPct val="20000"/>
              </a:spcBef>
              <a:buFont typeface="Arial"/>
              <a:buChar char="•"/>
              <a:defRPr sz="1600" b="0" i="0">
                <a:cs typeface="Amazon Ember Regular" charset="0"/>
              </a:defRPr>
            </a:lvl2pPr>
            <a:lvl3pPr marL="1143000" indent="-228600">
              <a:lnSpc>
                <a:spcPct val="90000"/>
              </a:lnSpc>
              <a:spcBef>
                <a:spcPct val="20000"/>
              </a:spcBef>
              <a:buFont typeface="Arial"/>
              <a:buChar char="•"/>
              <a:defRPr sz="1400" b="0" i="0">
                <a:cs typeface="Amazon Ember Regular" charset="0"/>
              </a:defRPr>
            </a:lvl3pPr>
            <a:lvl4pPr marL="1600200" indent="-228600">
              <a:lnSpc>
                <a:spcPct val="90000"/>
              </a:lnSpc>
              <a:spcBef>
                <a:spcPct val="20000"/>
              </a:spcBef>
              <a:buFont typeface="Arial"/>
              <a:buChar char="–"/>
              <a:defRPr sz="1200" b="0" i="0">
                <a:cs typeface="Amazon Ember Regular" charset="0"/>
              </a:defRPr>
            </a:lvl4pPr>
            <a:lvl5pPr marL="2057400" indent="-228600">
              <a:lnSpc>
                <a:spcPct val="90000"/>
              </a:lnSpc>
              <a:spcBef>
                <a:spcPct val="20000"/>
              </a:spcBef>
              <a:buFont typeface="Arial"/>
              <a:buChar char="»"/>
              <a:defRPr sz="1200" b="0" i="0">
                <a:cs typeface="Amazon Ember Regular" charset="0"/>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pPr>
              <a:spcBef>
                <a:spcPts val="600"/>
              </a:spcBef>
            </a:pPr>
            <a:r>
              <a:rPr lang="en-US" sz="1200" b="1" dirty="0">
                <a:solidFill>
                  <a:schemeClr val="accent1"/>
                </a:solidFill>
              </a:rPr>
              <a:t>Computer</a:t>
            </a:r>
            <a:br>
              <a:rPr lang="en-US" sz="1200" b="1" dirty="0">
                <a:solidFill>
                  <a:schemeClr val="accent1"/>
                </a:solidFill>
              </a:rPr>
            </a:br>
            <a:r>
              <a:rPr lang="en-US" sz="1200" b="1" dirty="0">
                <a:solidFill>
                  <a:schemeClr val="accent1"/>
                </a:solidFill>
              </a:rPr>
              <a:t>Vision</a:t>
            </a:r>
          </a:p>
          <a:p>
            <a:pPr>
              <a:spcBef>
                <a:spcPts val="600"/>
              </a:spcBef>
            </a:pPr>
            <a:r>
              <a:rPr lang="en-US" sz="1000" dirty="0"/>
              <a:t>Healthcare, Pharma, Manufacturing</a:t>
            </a:r>
          </a:p>
        </p:txBody>
      </p:sp>
      <p:sp>
        <p:nvSpPr>
          <p:cNvPr id="56" name="TextBox 55">
            <a:extLst>
              <a:ext uri="{FF2B5EF4-FFF2-40B4-BE49-F238E27FC236}">
                <a16:creationId xmlns:a16="http://schemas.microsoft.com/office/drawing/2014/main" id="{C6ABB9F9-CCF3-485D-8145-C0605980179D}"/>
              </a:ext>
            </a:extLst>
          </p:cNvPr>
          <p:cNvSpPr txBox="1"/>
          <p:nvPr/>
        </p:nvSpPr>
        <p:spPr>
          <a:xfrm>
            <a:off x="3797425" y="3555048"/>
            <a:ext cx="1549153" cy="940751"/>
          </a:xfrm>
          <a:prstGeom prst="rect">
            <a:avLst/>
          </a:prstGeom>
        </p:spPr>
        <p:txBody>
          <a:bodyPr vert="horz" lIns="137160" tIns="0" rIns="91440" bIns="137160" rtlCol="0" anchor="b" anchorCtr="0">
            <a:noAutofit/>
          </a:bodyPr>
          <a:lstStyle>
            <a:lvl1pPr indent="0">
              <a:lnSpc>
                <a:spcPct val="90000"/>
              </a:lnSpc>
              <a:spcBef>
                <a:spcPct val="20000"/>
              </a:spcBef>
              <a:buFontTx/>
              <a:buNone/>
              <a:defRPr b="0" i="0">
                <a:cs typeface="Amazon Ember Regular" charset="0"/>
              </a:defRPr>
            </a:lvl1pPr>
            <a:lvl2pPr marL="742950" indent="-285750">
              <a:lnSpc>
                <a:spcPct val="90000"/>
              </a:lnSpc>
              <a:spcBef>
                <a:spcPct val="20000"/>
              </a:spcBef>
              <a:buFont typeface="Arial"/>
              <a:buChar char="•"/>
              <a:defRPr sz="1600" b="0" i="0">
                <a:cs typeface="Amazon Ember Regular" charset="0"/>
              </a:defRPr>
            </a:lvl2pPr>
            <a:lvl3pPr marL="1143000" indent="-228600">
              <a:lnSpc>
                <a:spcPct val="90000"/>
              </a:lnSpc>
              <a:spcBef>
                <a:spcPct val="20000"/>
              </a:spcBef>
              <a:buFont typeface="Arial"/>
              <a:buChar char="•"/>
              <a:defRPr sz="1400" b="0" i="0">
                <a:cs typeface="Amazon Ember Regular" charset="0"/>
              </a:defRPr>
            </a:lvl3pPr>
            <a:lvl4pPr marL="1600200" indent="-228600">
              <a:lnSpc>
                <a:spcPct val="90000"/>
              </a:lnSpc>
              <a:spcBef>
                <a:spcPct val="20000"/>
              </a:spcBef>
              <a:buFont typeface="Arial"/>
              <a:buChar char="–"/>
              <a:defRPr sz="1200" b="0" i="0">
                <a:cs typeface="Amazon Ember Regular" charset="0"/>
              </a:defRPr>
            </a:lvl4pPr>
            <a:lvl5pPr marL="2057400" indent="-228600">
              <a:lnSpc>
                <a:spcPct val="90000"/>
              </a:lnSpc>
              <a:spcBef>
                <a:spcPct val="20000"/>
              </a:spcBef>
              <a:buFont typeface="Arial"/>
              <a:buChar char="»"/>
              <a:defRPr sz="1200" b="0" i="0">
                <a:cs typeface="Amazon Ember Regular" charset="0"/>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pPr>
              <a:spcBef>
                <a:spcPts val="600"/>
              </a:spcBef>
            </a:pPr>
            <a:r>
              <a:rPr lang="en-US" sz="1200" b="1" dirty="0">
                <a:solidFill>
                  <a:schemeClr val="accent1"/>
                </a:solidFill>
              </a:rPr>
              <a:t>Autonomous Driving</a:t>
            </a:r>
          </a:p>
          <a:p>
            <a:pPr>
              <a:spcBef>
                <a:spcPts val="600"/>
              </a:spcBef>
            </a:pPr>
            <a:r>
              <a:rPr lang="en-US" sz="1000" dirty="0"/>
              <a:t>Automotive, Transportation</a:t>
            </a:r>
          </a:p>
        </p:txBody>
      </p:sp>
      <p:sp>
        <p:nvSpPr>
          <p:cNvPr id="59" name="TextBox 58">
            <a:extLst>
              <a:ext uri="{FF2B5EF4-FFF2-40B4-BE49-F238E27FC236}">
                <a16:creationId xmlns:a16="http://schemas.microsoft.com/office/drawing/2014/main" id="{C11D7A4A-A718-4849-A04F-A15908867D83}"/>
              </a:ext>
            </a:extLst>
          </p:cNvPr>
          <p:cNvSpPr txBox="1"/>
          <p:nvPr/>
        </p:nvSpPr>
        <p:spPr>
          <a:xfrm>
            <a:off x="5467537" y="3555048"/>
            <a:ext cx="1549153" cy="940751"/>
          </a:xfrm>
          <a:prstGeom prst="rect">
            <a:avLst/>
          </a:prstGeom>
        </p:spPr>
        <p:txBody>
          <a:bodyPr vert="horz" lIns="137160" tIns="0" rIns="0" bIns="137160" rtlCol="0" anchor="b" anchorCtr="0">
            <a:noAutofit/>
          </a:bodyPr>
          <a:lstStyle>
            <a:lvl1pPr indent="0">
              <a:lnSpc>
                <a:spcPct val="90000"/>
              </a:lnSpc>
              <a:spcBef>
                <a:spcPct val="20000"/>
              </a:spcBef>
              <a:buFontTx/>
              <a:buNone/>
              <a:defRPr b="0" i="0">
                <a:cs typeface="Amazon Ember Regular" charset="0"/>
              </a:defRPr>
            </a:lvl1pPr>
            <a:lvl2pPr marL="742950" indent="-285750">
              <a:lnSpc>
                <a:spcPct val="90000"/>
              </a:lnSpc>
              <a:spcBef>
                <a:spcPct val="20000"/>
              </a:spcBef>
              <a:buFont typeface="Arial"/>
              <a:buChar char="•"/>
              <a:defRPr sz="1600" b="0" i="0">
                <a:cs typeface="Amazon Ember Regular" charset="0"/>
              </a:defRPr>
            </a:lvl2pPr>
            <a:lvl3pPr marL="1143000" indent="-228600">
              <a:lnSpc>
                <a:spcPct val="90000"/>
              </a:lnSpc>
              <a:spcBef>
                <a:spcPct val="20000"/>
              </a:spcBef>
              <a:buFont typeface="Arial"/>
              <a:buChar char="•"/>
              <a:defRPr sz="1400" b="0" i="0">
                <a:cs typeface="Amazon Ember Regular" charset="0"/>
              </a:defRPr>
            </a:lvl3pPr>
            <a:lvl4pPr marL="1600200" indent="-228600">
              <a:lnSpc>
                <a:spcPct val="90000"/>
              </a:lnSpc>
              <a:spcBef>
                <a:spcPct val="20000"/>
              </a:spcBef>
              <a:buFont typeface="Arial"/>
              <a:buChar char="–"/>
              <a:defRPr sz="1200" b="0" i="0">
                <a:cs typeface="Amazon Ember Regular" charset="0"/>
              </a:defRPr>
            </a:lvl4pPr>
            <a:lvl5pPr marL="2057400" indent="-228600">
              <a:lnSpc>
                <a:spcPct val="90000"/>
              </a:lnSpc>
              <a:spcBef>
                <a:spcPct val="20000"/>
              </a:spcBef>
              <a:buFont typeface="Arial"/>
              <a:buChar char="»"/>
              <a:defRPr sz="1200" b="0" i="0">
                <a:cs typeface="Amazon Ember Regular" charset="0"/>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pPr>
              <a:spcBef>
                <a:spcPts val="600"/>
              </a:spcBef>
            </a:pPr>
            <a:r>
              <a:rPr lang="en-US" sz="1200" b="1" dirty="0">
                <a:solidFill>
                  <a:schemeClr val="accent1"/>
                </a:solidFill>
              </a:rPr>
              <a:t>Personalized Recommendations</a:t>
            </a:r>
          </a:p>
          <a:p>
            <a:pPr>
              <a:spcBef>
                <a:spcPts val="600"/>
              </a:spcBef>
            </a:pPr>
            <a:r>
              <a:rPr lang="en-US" sz="1000" dirty="0"/>
              <a:t>Media &amp; Entertainment, Retail, Education</a:t>
            </a:r>
          </a:p>
        </p:txBody>
      </p:sp>
      <p:sp>
        <p:nvSpPr>
          <p:cNvPr id="62" name="TextBox 61">
            <a:extLst>
              <a:ext uri="{FF2B5EF4-FFF2-40B4-BE49-F238E27FC236}">
                <a16:creationId xmlns:a16="http://schemas.microsoft.com/office/drawing/2014/main" id="{B08CC84F-51EE-4238-B43B-FFC6DA760D4C}"/>
              </a:ext>
            </a:extLst>
          </p:cNvPr>
          <p:cNvSpPr txBox="1"/>
          <p:nvPr/>
        </p:nvSpPr>
        <p:spPr>
          <a:xfrm>
            <a:off x="7137647" y="3555048"/>
            <a:ext cx="1549153" cy="940751"/>
          </a:xfrm>
          <a:prstGeom prst="rect">
            <a:avLst/>
          </a:prstGeom>
        </p:spPr>
        <p:txBody>
          <a:bodyPr vert="horz" lIns="137160" tIns="0" rIns="91440" bIns="137160" rtlCol="0" anchor="b" anchorCtr="0">
            <a:noAutofit/>
          </a:bodyPr>
          <a:lstStyle>
            <a:lvl1pPr indent="0">
              <a:lnSpc>
                <a:spcPct val="90000"/>
              </a:lnSpc>
              <a:spcBef>
                <a:spcPct val="20000"/>
              </a:spcBef>
              <a:buFontTx/>
              <a:buNone/>
              <a:defRPr b="0" i="0">
                <a:cs typeface="Amazon Ember Regular" charset="0"/>
              </a:defRPr>
            </a:lvl1pPr>
            <a:lvl2pPr marL="742950" indent="-285750">
              <a:lnSpc>
                <a:spcPct val="90000"/>
              </a:lnSpc>
              <a:spcBef>
                <a:spcPct val="20000"/>
              </a:spcBef>
              <a:buFont typeface="Arial"/>
              <a:buChar char="•"/>
              <a:defRPr sz="1600" b="0" i="0">
                <a:cs typeface="Amazon Ember Regular" charset="0"/>
              </a:defRPr>
            </a:lvl2pPr>
            <a:lvl3pPr marL="1143000" indent="-228600">
              <a:lnSpc>
                <a:spcPct val="90000"/>
              </a:lnSpc>
              <a:spcBef>
                <a:spcPct val="20000"/>
              </a:spcBef>
              <a:buFont typeface="Arial"/>
              <a:buChar char="•"/>
              <a:defRPr sz="1400" b="0" i="0">
                <a:cs typeface="Amazon Ember Regular" charset="0"/>
              </a:defRPr>
            </a:lvl3pPr>
            <a:lvl4pPr marL="1600200" indent="-228600">
              <a:lnSpc>
                <a:spcPct val="90000"/>
              </a:lnSpc>
              <a:spcBef>
                <a:spcPct val="20000"/>
              </a:spcBef>
              <a:buFont typeface="Arial"/>
              <a:buChar char="–"/>
              <a:defRPr sz="1200" b="0" i="0">
                <a:cs typeface="Amazon Ember Regular" charset="0"/>
              </a:defRPr>
            </a:lvl4pPr>
            <a:lvl5pPr marL="2057400" indent="-228600">
              <a:lnSpc>
                <a:spcPct val="90000"/>
              </a:lnSpc>
              <a:spcBef>
                <a:spcPct val="20000"/>
              </a:spcBef>
              <a:buFont typeface="Arial"/>
              <a:buChar char="»"/>
              <a:defRPr sz="1200" b="0" i="0">
                <a:cs typeface="Amazon Ember Regular" charset="0"/>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pPr>
              <a:spcBef>
                <a:spcPts val="600"/>
              </a:spcBef>
            </a:pPr>
            <a:r>
              <a:rPr lang="en-US" sz="1200" b="1" dirty="0">
                <a:solidFill>
                  <a:schemeClr val="accent1"/>
                </a:solidFill>
              </a:rPr>
              <a:t>Churn</a:t>
            </a:r>
            <a:br>
              <a:rPr lang="en-US" sz="1200" b="1" dirty="0">
                <a:solidFill>
                  <a:schemeClr val="accent1"/>
                </a:solidFill>
              </a:rPr>
            </a:br>
            <a:r>
              <a:rPr lang="en-US" sz="1200" b="1" dirty="0">
                <a:solidFill>
                  <a:schemeClr val="accent1"/>
                </a:solidFill>
              </a:rPr>
              <a:t>Prediction</a:t>
            </a:r>
          </a:p>
          <a:p>
            <a:pPr>
              <a:spcBef>
                <a:spcPts val="600"/>
              </a:spcBef>
            </a:pPr>
            <a:r>
              <a:rPr lang="en-US" sz="1000" dirty="0"/>
              <a:t>Retail, Education, Software &amp; Internet</a:t>
            </a:r>
          </a:p>
        </p:txBody>
      </p:sp>
      <p:sp>
        <p:nvSpPr>
          <p:cNvPr id="36" name="TextBox 35">
            <a:extLst>
              <a:ext uri="{FF2B5EF4-FFF2-40B4-BE49-F238E27FC236}">
                <a16:creationId xmlns:a16="http://schemas.microsoft.com/office/drawing/2014/main" id="{235FF54D-2943-4D00-A5A2-32AF48FFCC3F}"/>
              </a:ext>
            </a:extLst>
          </p:cNvPr>
          <p:cNvSpPr txBox="1"/>
          <p:nvPr/>
        </p:nvSpPr>
        <p:spPr>
          <a:xfrm>
            <a:off x="2124076" y="1400896"/>
            <a:ext cx="1549153" cy="940751"/>
          </a:xfrm>
          <a:prstGeom prst="rect">
            <a:avLst/>
          </a:prstGeom>
        </p:spPr>
        <p:txBody>
          <a:bodyPr vert="horz" lIns="137160" tIns="0" rIns="91440" bIns="137160" rtlCol="0" anchor="b" anchorCtr="0">
            <a:noAutofit/>
          </a:bodyPr>
          <a:lstStyle>
            <a:lvl1pPr indent="0">
              <a:lnSpc>
                <a:spcPct val="90000"/>
              </a:lnSpc>
              <a:spcBef>
                <a:spcPct val="20000"/>
              </a:spcBef>
              <a:buFontTx/>
              <a:buNone/>
              <a:defRPr b="0" i="0">
                <a:cs typeface="Amazon Ember Regular" charset="0"/>
              </a:defRPr>
            </a:lvl1pPr>
            <a:lvl2pPr marL="742950" indent="-285750">
              <a:lnSpc>
                <a:spcPct val="90000"/>
              </a:lnSpc>
              <a:spcBef>
                <a:spcPct val="20000"/>
              </a:spcBef>
              <a:buFont typeface="Arial"/>
              <a:buChar char="•"/>
              <a:defRPr sz="1600" b="0" i="0">
                <a:cs typeface="Amazon Ember Regular" charset="0"/>
              </a:defRPr>
            </a:lvl2pPr>
            <a:lvl3pPr marL="1143000" indent="-228600">
              <a:lnSpc>
                <a:spcPct val="90000"/>
              </a:lnSpc>
              <a:spcBef>
                <a:spcPct val="20000"/>
              </a:spcBef>
              <a:buFont typeface="Arial"/>
              <a:buChar char="•"/>
              <a:defRPr sz="1400" b="0" i="0">
                <a:cs typeface="Amazon Ember Regular" charset="0"/>
              </a:defRPr>
            </a:lvl3pPr>
            <a:lvl4pPr marL="1600200" indent="-228600">
              <a:lnSpc>
                <a:spcPct val="90000"/>
              </a:lnSpc>
              <a:spcBef>
                <a:spcPct val="20000"/>
              </a:spcBef>
              <a:buFont typeface="Arial"/>
              <a:buChar char="–"/>
              <a:defRPr sz="1200" b="0" i="0">
                <a:cs typeface="Amazon Ember Regular" charset="0"/>
              </a:defRPr>
            </a:lvl4pPr>
            <a:lvl5pPr marL="2057400" indent="-228600">
              <a:lnSpc>
                <a:spcPct val="90000"/>
              </a:lnSpc>
              <a:spcBef>
                <a:spcPct val="20000"/>
              </a:spcBef>
              <a:buFont typeface="Arial"/>
              <a:buChar char="»"/>
              <a:defRPr sz="1200" b="0" i="0">
                <a:cs typeface="Amazon Ember Regular" charset="0"/>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pPr>
              <a:spcBef>
                <a:spcPts val="600"/>
              </a:spcBef>
            </a:pPr>
            <a:r>
              <a:rPr lang="en-US" sz="1200" b="1" dirty="0">
                <a:solidFill>
                  <a:schemeClr val="accent1"/>
                </a:solidFill>
              </a:rPr>
              <a:t>Predictive Maintenance</a:t>
            </a:r>
          </a:p>
          <a:p>
            <a:pPr>
              <a:spcBef>
                <a:spcPts val="600"/>
              </a:spcBef>
            </a:pPr>
            <a:r>
              <a:rPr lang="en-US" sz="1000" dirty="0"/>
              <a:t>Manufacturing,  Automotive, IoT</a:t>
            </a:r>
          </a:p>
        </p:txBody>
      </p:sp>
      <p:sp>
        <p:nvSpPr>
          <p:cNvPr id="42" name="TextBox 41">
            <a:extLst>
              <a:ext uri="{FF2B5EF4-FFF2-40B4-BE49-F238E27FC236}">
                <a16:creationId xmlns:a16="http://schemas.microsoft.com/office/drawing/2014/main" id="{E72DA428-2D81-4A18-98FF-AB680573A667}"/>
              </a:ext>
            </a:extLst>
          </p:cNvPr>
          <p:cNvSpPr txBox="1"/>
          <p:nvPr/>
        </p:nvSpPr>
        <p:spPr>
          <a:xfrm>
            <a:off x="5467536" y="1400897"/>
            <a:ext cx="1549153" cy="940751"/>
          </a:xfrm>
          <a:prstGeom prst="rect">
            <a:avLst/>
          </a:prstGeom>
        </p:spPr>
        <p:txBody>
          <a:bodyPr vert="horz" lIns="137160" tIns="0" rIns="91440" bIns="137160" rtlCol="0" anchor="b" anchorCtr="0">
            <a:noAutofit/>
          </a:bodyPr>
          <a:lstStyle>
            <a:lvl1pPr indent="0">
              <a:lnSpc>
                <a:spcPct val="90000"/>
              </a:lnSpc>
              <a:spcBef>
                <a:spcPct val="20000"/>
              </a:spcBef>
              <a:buFontTx/>
              <a:buNone/>
              <a:defRPr b="0" i="0">
                <a:cs typeface="Amazon Ember Regular" charset="0"/>
              </a:defRPr>
            </a:lvl1pPr>
            <a:lvl2pPr marL="742950" indent="-285750">
              <a:lnSpc>
                <a:spcPct val="90000"/>
              </a:lnSpc>
              <a:spcBef>
                <a:spcPct val="20000"/>
              </a:spcBef>
              <a:buFont typeface="Arial"/>
              <a:buChar char="•"/>
              <a:defRPr sz="1600" b="0" i="0">
                <a:cs typeface="Amazon Ember Regular" charset="0"/>
              </a:defRPr>
            </a:lvl2pPr>
            <a:lvl3pPr marL="1143000" indent="-228600">
              <a:lnSpc>
                <a:spcPct val="90000"/>
              </a:lnSpc>
              <a:spcBef>
                <a:spcPct val="20000"/>
              </a:spcBef>
              <a:buFont typeface="Arial"/>
              <a:buChar char="•"/>
              <a:defRPr sz="1400" b="0" i="0">
                <a:cs typeface="Amazon Ember Regular" charset="0"/>
              </a:defRPr>
            </a:lvl3pPr>
            <a:lvl4pPr marL="1600200" indent="-228600">
              <a:lnSpc>
                <a:spcPct val="90000"/>
              </a:lnSpc>
              <a:spcBef>
                <a:spcPct val="20000"/>
              </a:spcBef>
              <a:buFont typeface="Arial"/>
              <a:buChar char="–"/>
              <a:defRPr sz="1200" b="0" i="0">
                <a:cs typeface="Amazon Ember Regular" charset="0"/>
              </a:defRPr>
            </a:lvl4pPr>
            <a:lvl5pPr marL="2057400" indent="-228600">
              <a:lnSpc>
                <a:spcPct val="90000"/>
              </a:lnSpc>
              <a:spcBef>
                <a:spcPct val="20000"/>
              </a:spcBef>
              <a:buFont typeface="Arial"/>
              <a:buChar char="»"/>
              <a:defRPr sz="1200" b="0" i="0">
                <a:cs typeface="Amazon Ember Regular" charset="0"/>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pPr>
              <a:spcBef>
                <a:spcPts val="600"/>
              </a:spcBef>
            </a:pPr>
            <a:r>
              <a:rPr lang="en-US" sz="1200" b="1" dirty="0">
                <a:solidFill>
                  <a:schemeClr val="accent1"/>
                </a:solidFill>
              </a:rPr>
              <a:t>Fraud</a:t>
            </a:r>
            <a:br>
              <a:rPr lang="en-US" sz="1200" b="1" dirty="0">
                <a:solidFill>
                  <a:schemeClr val="accent1"/>
                </a:solidFill>
              </a:rPr>
            </a:br>
            <a:r>
              <a:rPr lang="en-US" sz="1200" b="1" dirty="0">
                <a:solidFill>
                  <a:schemeClr val="accent1"/>
                </a:solidFill>
              </a:rPr>
              <a:t>Detection</a:t>
            </a:r>
          </a:p>
          <a:p>
            <a:pPr>
              <a:spcBef>
                <a:spcPts val="600"/>
              </a:spcBef>
            </a:pPr>
            <a:r>
              <a:rPr lang="en-US" sz="1000" dirty="0"/>
              <a:t>Financial Services, Online Retail</a:t>
            </a:r>
          </a:p>
        </p:txBody>
      </p:sp>
      <p:sp>
        <p:nvSpPr>
          <p:cNvPr id="45" name="TextBox 44">
            <a:extLst>
              <a:ext uri="{FF2B5EF4-FFF2-40B4-BE49-F238E27FC236}">
                <a16:creationId xmlns:a16="http://schemas.microsoft.com/office/drawing/2014/main" id="{ECE35EB2-4850-4DCC-AF69-534879982C03}"/>
              </a:ext>
            </a:extLst>
          </p:cNvPr>
          <p:cNvSpPr txBox="1"/>
          <p:nvPr/>
        </p:nvSpPr>
        <p:spPr>
          <a:xfrm>
            <a:off x="7137648" y="1400897"/>
            <a:ext cx="1549153" cy="940751"/>
          </a:xfrm>
          <a:prstGeom prst="rect">
            <a:avLst/>
          </a:prstGeom>
        </p:spPr>
        <p:txBody>
          <a:bodyPr vert="horz" lIns="137160" tIns="0" rIns="91440" bIns="137160" rtlCol="0" anchor="b" anchorCtr="0">
            <a:noAutofit/>
          </a:bodyPr>
          <a:lstStyle>
            <a:lvl1pPr indent="0">
              <a:lnSpc>
                <a:spcPct val="90000"/>
              </a:lnSpc>
              <a:spcBef>
                <a:spcPct val="20000"/>
              </a:spcBef>
              <a:buFontTx/>
              <a:buNone/>
              <a:defRPr b="0" i="0">
                <a:cs typeface="Amazon Ember Regular" charset="0"/>
              </a:defRPr>
            </a:lvl1pPr>
            <a:lvl2pPr marL="742950" indent="-285750">
              <a:lnSpc>
                <a:spcPct val="90000"/>
              </a:lnSpc>
              <a:spcBef>
                <a:spcPct val="20000"/>
              </a:spcBef>
              <a:buFont typeface="Arial"/>
              <a:buChar char="•"/>
              <a:defRPr sz="1600" b="0" i="0">
                <a:cs typeface="Amazon Ember Regular" charset="0"/>
              </a:defRPr>
            </a:lvl2pPr>
            <a:lvl3pPr marL="1143000" indent="-228600">
              <a:lnSpc>
                <a:spcPct val="90000"/>
              </a:lnSpc>
              <a:spcBef>
                <a:spcPct val="20000"/>
              </a:spcBef>
              <a:buFont typeface="Arial"/>
              <a:buChar char="•"/>
              <a:defRPr sz="1400" b="0" i="0">
                <a:cs typeface="Amazon Ember Regular" charset="0"/>
              </a:defRPr>
            </a:lvl3pPr>
            <a:lvl4pPr marL="1600200" indent="-228600">
              <a:lnSpc>
                <a:spcPct val="90000"/>
              </a:lnSpc>
              <a:spcBef>
                <a:spcPct val="20000"/>
              </a:spcBef>
              <a:buFont typeface="Arial"/>
              <a:buChar char="–"/>
              <a:defRPr sz="1200" b="0" i="0">
                <a:cs typeface="Amazon Ember Regular" charset="0"/>
              </a:defRPr>
            </a:lvl4pPr>
            <a:lvl5pPr marL="2057400" indent="-228600">
              <a:lnSpc>
                <a:spcPct val="90000"/>
              </a:lnSpc>
              <a:spcBef>
                <a:spcPct val="20000"/>
              </a:spcBef>
              <a:buFont typeface="Arial"/>
              <a:buChar char="»"/>
              <a:defRPr sz="1200" b="0" i="0">
                <a:cs typeface="Amazon Ember Regular" charset="0"/>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pPr>
              <a:spcBef>
                <a:spcPts val="600"/>
              </a:spcBef>
            </a:pPr>
            <a:r>
              <a:rPr lang="en-US" sz="1200" b="1" dirty="0">
                <a:solidFill>
                  <a:schemeClr val="accent1"/>
                </a:solidFill>
              </a:rPr>
              <a:t>Credit Risk Prediction</a:t>
            </a:r>
          </a:p>
          <a:p>
            <a:pPr>
              <a:spcBef>
                <a:spcPts val="600"/>
              </a:spcBef>
            </a:pPr>
            <a:r>
              <a:rPr lang="en-US" sz="1000" dirty="0"/>
              <a:t>Financial Services, Retail</a:t>
            </a:r>
          </a:p>
        </p:txBody>
      </p:sp>
    </p:spTree>
    <p:extLst>
      <p:ext uri="{BB962C8B-B14F-4D97-AF65-F5344CB8AC3E}">
        <p14:creationId xmlns:p14="http://schemas.microsoft.com/office/powerpoint/2010/main" val="1382019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017771" y="1730991"/>
            <a:ext cx="3882662" cy="1575816"/>
          </a:xfrm>
          <a:prstGeom prst="rect">
            <a:avLst/>
          </a:prstGeom>
        </p:spPr>
        <p:txBody>
          <a:bodyPr wrap="square">
            <a:spAutoFit/>
          </a:bodyPr>
          <a:lstStyle/>
          <a:p>
            <a:pPr defTabSz="457178">
              <a:lnSpc>
                <a:spcPct val="90000"/>
              </a:lnSpc>
              <a:spcAft>
                <a:spcPts val="1200"/>
              </a:spcAft>
              <a:defRPr/>
            </a:pPr>
            <a:r>
              <a:rPr lang="en-US" sz="1200" dirty="0">
                <a:solidFill>
                  <a:srgbClr val="FFFFFF"/>
                </a:solidFill>
                <a:latin typeface="Amazon Ember"/>
              </a:rPr>
              <a:t>Cinnamon AI is a Japan-based startup with ML-powered products like Flax Scanner (a NLP powered document reader), Rossa Voice (a real-time voice recognition service), and Aurora (an information extraction service).</a:t>
            </a:r>
          </a:p>
          <a:p>
            <a:pPr defTabSz="457178">
              <a:lnSpc>
                <a:spcPct val="90000"/>
              </a:lnSpc>
              <a:spcAft>
                <a:spcPts val="1200"/>
              </a:spcAft>
              <a:defRPr/>
            </a:pPr>
            <a:r>
              <a:rPr lang="en-US" sz="1200" dirty="0">
                <a:solidFill>
                  <a:srgbClr val="FFFFFF"/>
                </a:solidFill>
                <a:latin typeface="Amazon Ember"/>
              </a:rPr>
              <a:t>Cinnamon moved all their ML workloads onto AWS and used EC2 Spot via the Managed Spot Service to save on model training costs.</a:t>
            </a:r>
          </a:p>
        </p:txBody>
      </p:sp>
      <p:sp>
        <p:nvSpPr>
          <p:cNvPr id="34" name="TextBox 33">
            <a:extLst>
              <a:ext uri="{FF2B5EF4-FFF2-40B4-BE49-F238E27FC236}">
                <a16:creationId xmlns:a16="http://schemas.microsoft.com/office/drawing/2014/main" id="{B55B6F8E-02A9-F341-91FD-5805BE9A8957}"/>
              </a:ext>
            </a:extLst>
          </p:cNvPr>
          <p:cNvSpPr txBox="1"/>
          <p:nvPr/>
        </p:nvSpPr>
        <p:spPr>
          <a:xfrm>
            <a:off x="372116" y="3913086"/>
            <a:ext cx="8399769" cy="553998"/>
          </a:xfrm>
          <a:prstGeom prst="rect">
            <a:avLst/>
          </a:prstGeom>
          <a:noFill/>
        </p:spPr>
        <p:txBody>
          <a:bodyPr wrap="square" rtlCol="0">
            <a:spAutoFit/>
          </a:bodyPr>
          <a:lstStyle/>
          <a:p>
            <a:pPr algn="ctr" defTabSz="457189">
              <a:defRPr/>
            </a:pPr>
            <a:r>
              <a:rPr lang="en-US" sz="1000" dirty="0">
                <a:solidFill>
                  <a:schemeClr val="accent1"/>
                </a:solidFill>
                <a:latin typeface="Amazon Ember"/>
              </a:rPr>
              <a:t>“The Managed Spot Training feature of Amazon SageMaker has had a profound impact on our AWS cost savings. </a:t>
            </a:r>
          </a:p>
          <a:p>
            <a:pPr algn="ctr" defTabSz="457189">
              <a:defRPr/>
            </a:pPr>
            <a:r>
              <a:rPr lang="en-US" sz="1000" dirty="0">
                <a:solidFill>
                  <a:schemeClr val="accent1"/>
                </a:solidFill>
                <a:latin typeface="Amazon Ember"/>
              </a:rPr>
              <a:t>Our AWS EC2 costs reduced by up to 70% after using Managed Spot Training,” said Tetsuya Saito, GM of Infrastructure at Cinnamon AI. </a:t>
            </a:r>
          </a:p>
          <a:p>
            <a:pPr algn="ctr" defTabSz="457189">
              <a:defRPr/>
            </a:pPr>
            <a:r>
              <a:rPr lang="en-US" sz="1000" dirty="0">
                <a:solidFill>
                  <a:schemeClr val="accent1"/>
                </a:solidFill>
                <a:latin typeface="Amazon Ember"/>
              </a:rPr>
              <a:t>“In addition, Managed Spot Training does not require complicated methods and can be used simply from the SageMaker SDK.”</a:t>
            </a:r>
          </a:p>
        </p:txBody>
      </p:sp>
      <p:pic>
        <p:nvPicPr>
          <p:cNvPr id="44" name="Picture 43">
            <a:extLst>
              <a:ext uri="{FF2B5EF4-FFF2-40B4-BE49-F238E27FC236}">
                <a16:creationId xmlns:a16="http://schemas.microsoft.com/office/drawing/2014/main" id="{FA2F4897-B620-6044-9E56-B721C5487B76}"/>
              </a:ext>
            </a:extLst>
          </p:cNvPr>
          <p:cNvPicPr>
            <a:picLocks noChangeAspect="1"/>
          </p:cNvPicPr>
          <p:nvPr/>
        </p:nvPicPr>
        <p:blipFill rotWithShape="1">
          <a:blip r:embed="rId3"/>
          <a:srcRect l="1501" t="1762" r="904" b="1590"/>
          <a:stretch/>
        </p:blipFill>
        <p:spPr>
          <a:xfrm>
            <a:off x="457200" y="1045065"/>
            <a:ext cx="4209898" cy="2812017"/>
          </a:xfrm>
          <a:prstGeom prst="rect">
            <a:avLst/>
          </a:prstGeom>
        </p:spPr>
      </p:pic>
      <p:pic>
        <p:nvPicPr>
          <p:cNvPr id="1028" name="Picture 4" descr="Cinnamon AI Raises $15M in Series B Funding | FinSMEs">
            <a:extLst>
              <a:ext uri="{FF2B5EF4-FFF2-40B4-BE49-F238E27FC236}">
                <a16:creationId xmlns:a16="http://schemas.microsoft.com/office/drawing/2014/main" id="{1A0A1D63-C700-4EBE-90F2-4CC9C75EE0E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17771" y="1045065"/>
            <a:ext cx="2857500" cy="5334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F46E789-B8E4-4DA5-86DB-5D6EE4F990FA}"/>
              </a:ext>
            </a:extLst>
          </p:cNvPr>
          <p:cNvSpPr>
            <a:spLocks noGrp="1"/>
          </p:cNvSpPr>
          <p:nvPr>
            <p:ph type="title"/>
          </p:nvPr>
        </p:nvSpPr>
        <p:spPr/>
        <p:txBody>
          <a:bodyPr/>
          <a:lstStyle/>
          <a:p>
            <a:r>
              <a:rPr lang="en-US" dirty="0"/>
              <a:t>Cinnamon AI saves 70% in model training costs</a:t>
            </a:r>
          </a:p>
        </p:txBody>
      </p:sp>
    </p:spTree>
    <p:extLst>
      <p:ext uri="{BB962C8B-B14F-4D97-AF65-F5344CB8AC3E}">
        <p14:creationId xmlns:p14="http://schemas.microsoft.com/office/powerpoint/2010/main" val="1702939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57F3321-0FBC-4C28-8FFD-F4235836DE3F}"/>
              </a:ext>
            </a:extLst>
          </p:cNvPr>
          <p:cNvSpPr/>
          <p:nvPr/>
        </p:nvSpPr>
        <p:spPr>
          <a:xfrm>
            <a:off x="0" y="971550"/>
            <a:ext cx="9144000" cy="3524250"/>
          </a:xfrm>
          <a:prstGeom prst="rect">
            <a:avLst/>
          </a:prstGeom>
          <a:solidFill>
            <a:schemeClr val="bg2">
              <a:lumMod val="90000"/>
              <a:lumOff val="10000"/>
            </a:schemeClr>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3" name="Title 2">
            <a:extLst>
              <a:ext uri="{FF2B5EF4-FFF2-40B4-BE49-F238E27FC236}">
                <a16:creationId xmlns:a16="http://schemas.microsoft.com/office/drawing/2014/main" id="{9068BF8E-6432-4128-8C74-18BF5836E2D8}"/>
              </a:ext>
            </a:extLst>
          </p:cNvPr>
          <p:cNvSpPr>
            <a:spLocks noGrp="1"/>
          </p:cNvSpPr>
          <p:nvPr>
            <p:ph type="title"/>
          </p:nvPr>
        </p:nvSpPr>
        <p:spPr/>
        <p:txBody>
          <a:bodyPr/>
          <a:lstStyle/>
          <a:p>
            <a:r>
              <a:rPr lang="en-US" dirty="0"/>
              <a:t>Resources</a:t>
            </a:r>
          </a:p>
        </p:txBody>
      </p:sp>
      <p:graphicFrame>
        <p:nvGraphicFramePr>
          <p:cNvPr id="5" name="Table 6">
            <a:extLst>
              <a:ext uri="{FF2B5EF4-FFF2-40B4-BE49-F238E27FC236}">
                <a16:creationId xmlns:a16="http://schemas.microsoft.com/office/drawing/2014/main" id="{C6C4C977-F0B6-4726-A2E8-5FFEB7E8FAFD}"/>
              </a:ext>
            </a:extLst>
          </p:cNvPr>
          <p:cNvGraphicFramePr>
            <a:graphicFrameLocks noGrp="1"/>
          </p:cNvGraphicFramePr>
          <p:nvPr>
            <p:extLst>
              <p:ext uri="{D42A27DB-BD31-4B8C-83A1-F6EECF244321}">
                <p14:modId xmlns:p14="http://schemas.microsoft.com/office/powerpoint/2010/main" val="1349832966"/>
              </p:ext>
            </p:extLst>
          </p:nvPr>
        </p:nvGraphicFramePr>
        <p:xfrm>
          <a:off x="0" y="1038224"/>
          <a:ext cx="9144000" cy="3390902"/>
        </p:xfrm>
        <a:graphic>
          <a:graphicData uri="http://schemas.openxmlformats.org/drawingml/2006/table">
            <a:tbl>
              <a:tblPr>
                <a:tableStyleId>{5940675A-B579-460E-94D1-54222C63F5DA}</a:tableStyleId>
              </a:tblPr>
              <a:tblGrid>
                <a:gridCol w="2201334">
                  <a:extLst>
                    <a:ext uri="{9D8B030D-6E8A-4147-A177-3AD203B41FA5}">
                      <a16:colId xmlns:a16="http://schemas.microsoft.com/office/drawing/2014/main" val="3933063973"/>
                    </a:ext>
                  </a:extLst>
                </a:gridCol>
                <a:gridCol w="6942666">
                  <a:extLst>
                    <a:ext uri="{9D8B030D-6E8A-4147-A177-3AD203B41FA5}">
                      <a16:colId xmlns:a16="http://schemas.microsoft.com/office/drawing/2014/main" val="561149630"/>
                    </a:ext>
                  </a:extLst>
                </a:gridCol>
              </a:tblGrid>
              <a:tr h="513773">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1" dirty="0">
                          <a:solidFill>
                            <a:srgbClr val="FFCC00"/>
                          </a:solidFill>
                          <a:latin typeface="+mn-lt"/>
                          <a:ea typeface="Amazon Ember" panose="02000000000000000000" pitchFamily="2" charset="0"/>
                          <a:cs typeface="Amazon Ember Cd" panose="020B0606020204020204" pitchFamily="34" charset="0"/>
                        </a:rPr>
                        <a:t>Tutorial</a:t>
                      </a:r>
                    </a:p>
                  </a:txBody>
                  <a:tcPr marL="457200">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u="sng" dirty="0">
                          <a:solidFill>
                            <a:srgbClr val="FFFFFF"/>
                          </a:solidFill>
                          <a:latin typeface="+mn-lt"/>
                          <a:hlinkClick r:id="rId3"/>
                        </a:rPr>
                        <a:t>https://aws.amazon.com/getting-started/tutorials/build-train-deploy-machine-learning-model-sagemaker/?trk=gs_card&amp;e=gs&amp;p=gsrc_v3</a:t>
                      </a:r>
                      <a:endParaRPr lang="en-US" sz="1200" u="sng" dirty="0">
                        <a:solidFill>
                          <a:srgbClr val="FFFFFF"/>
                        </a:solidFill>
                        <a:latin typeface="+mn-lt"/>
                      </a:endParaRPr>
                    </a:p>
                  </a:txBody>
                  <a:tcPr marR="457200">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47735417"/>
                  </a:ext>
                </a:extLst>
              </a:tr>
              <a:tr h="513773">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1" dirty="0">
                          <a:solidFill>
                            <a:srgbClr val="FFCC00"/>
                          </a:solidFill>
                          <a:latin typeface="+mn-lt"/>
                          <a:ea typeface="Amazon Ember" panose="02000000000000000000" pitchFamily="2" charset="0"/>
                          <a:cs typeface="Amazon Ember Cd" panose="020B0606020204020204" pitchFamily="34" charset="0"/>
                        </a:rPr>
                        <a:t>Blog posts</a:t>
                      </a:r>
                    </a:p>
                  </a:txBody>
                  <a:tcPr marL="457200">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1" indent="0" algn="l" defTabSz="457189">
                        <a:defRPr/>
                      </a:pPr>
                      <a:r>
                        <a:rPr lang="en-US" sz="1200" u="sng" dirty="0">
                          <a:solidFill>
                            <a:srgbClr val="FFFFFF"/>
                          </a:solidFill>
                          <a:latin typeface="+mn-lt"/>
                          <a:hlinkClick r:id="rId4"/>
                        </a:rPr>
                        <a:t>Managed Spot Training get started</a:t>
                      </a:r>
                      <a:endParaRPr lang="en-US" sz="1200" u="sng" dirty="0">
                        <a:solidFill>
                          <a:srgbClr val="FFFFFF"/>
                        </a:solidFill>
                        <a:latin typeface="+mn-lt"/>
                      </a:endParaRPr>
                    </a:p>
                    <a:p>
                      <a:pPr marL="455613" lvl="1" indent="-455613" algn="l" defTabSz="457189">
                        <a:defRPr/>
                      </a:pPr>
                      <a:r>
                        <a:rPr lang="en-US" sz="1200" u="sng" dirty="0">
                          <a:solidFill>
                            <a:srgbClr val="FFFFFF"/>
                          </a:solidFill>
                          <a:latin typeface="+mn-lt"/>
                          <a:hlinkClick r:id="rId5"/>
                        </a:rPr>
                        <a:t>Customer Reference – Cinnamon AI</a:t>
                      </a:r>
                      <a:endParaRPr lang="en-US" sz="1200" u="sng" dirty="0">
                        <a:solidFill>
                          <a:srgbClr val="FFFFFF"/>
                        </a:solidFill>
                        <a:latin typeface="+mn-lt"/>
                      </a:endParaRPr>
                    </a:p>
                  </a:txBody>
                  <a:tcPr marR="457200">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91046025"/>
                  </a:ext>
                </a:extLst>
              </a:tr>
              <a:tr h="308264">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1" dirty="0">
                          <a:solidFill>
                            <a:srgbClr val="FFCC00"/>
                          </a:solidFill>
                          <a:latin typeface="+mn-lt"/>
                          <a:ea typeface="Amazon Ember" panose="02000000000000000000" pitchFamily="2" charset="0"/>
                          <a:cs typeface="Amazon Ember Cd" panose="020B0606020204020204" pitchFamily="34" charset="0"/>
                        </a:rPr>
                        <a:t>Documentation</a:t>
                      </a:r>
                    </a:p>
                  </a:txBody>
                  <a:tcPr marL="457200">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u="sng" dirty="0">
                          <a:solidFill>
                            <a:srgbClr val="FFFFFF"/>
                          </a:solidFill>
                          <a:latin typeface="+mn-lt"/>
                          <a:hlinkClick r:id="rId6"/>
                        </a:rPr>
                        <a:t>https://docs.aws.amazon.com/sagemaker/latest/dg/model-managed-spot-training.html</a:t>
                      </a:r>
                      <a:endParaRPr lang="en-US" sz="1200" dirty="0">
                        <a:solidFill>
                          <a:srgbClr val="FFFFFF"/>
                        </a:solidFill>
                        <a:latin typeface="+mn-lt"/>
                      </a:endParaRPr>
                    </a:p>
                  </a:txBody>
                  <a:tcPr marR="457200">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44125218"/>
                  </a:ext>
                </a:extLst>
              </a:tr>
              <a:tr h="308264">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1" u="sng" dirty="0">
                          <a:solidFill>
                            <a:srgbClr val="FFCC00"/>
                          </a:solidFill>
                          <a:latin typeface="+mn-lt"/>
                          <a:ea typeface="Amazon Ember" panose="02000000000000000000" pitchFamily="2" charset="0"/>
                          <a:cs typeface="Amazon Ember Cd" panose="020B0606020204020204" pitchFamily="34" charset="0"/>
                        </a:rPr>
                        <a:t>Example Notebooks:</a:t>
                      </a:r>
                    </a:p>
                  </a:txBody>
                  <a:tcPr marL="457200">
                    <a:lnL w="12700" cmpd="sng">
                      <a:noFill/>
                    </a:lnL>
                    <a:lnR w="12700" cmpd="sng">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endParaRPr lang="en-US" sz="1200" dirty="0"/>
                    </a:p>
                  </a:txBody>
                  <a:tcPr marR="457200">
                    <a:lnL w="12700" cmpd="sng">
                      <a:noFill/>
                    </a:lnL>
                    <a:lnR w="12700" cmpd="sng">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758532350"/>
                  </a:ext>
                </a:extLst>
              </a:tr>
              <a:tr h="719282">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solidFill>
                            <a:srgbClr val="FFCC00"/>
                          </a:solidFill>
                          <a:latin typeface="+mn-lt"/>
                          <a:ea typeface="Amazon Ember" panose="02000000000000000000" pitchFamily="2" charset="0"/>
                          <a:cs typeface="Amazon Ember Cd" panose="020B0606020204020204" pitchFamily="34" charset="0"/>
                        </a:rPr>
                        <a:t>Object Detection</a:t>
                      </a:r>
                    </a:p>
                  </a:txBody>
                  <a:tcPr marL="457200">
                    <a:lnL w="12700" cmpd="sng">
                      <a:noFill/>
                    </a:lnL>
                    <a:lnR w="12700" cmpd="sng">
                      <a:noFill/>
                    </a:lnR>
                    <a:lnT w="12700" cap="flat" cmpd="sng" algn="ctr">
                      <a:no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1" indent="0" algn="l" defTabSz="457189">
                        <a:defRPr/>
                      </a:pPr>
                      <a:r>
                        <a:rPr lang="en-US" sz="1200" u="sng" dirty="0">
                          <a:solidFill>
                            <a:srgbClr val="FFFFFF"/>
                          </a:solidFill>
                          <a:latin typeface="+mn-lt"/>
                          <a:hlinkClick r:id="" action="ppaction://noaction"/>
                        </a:rPr>
                        <a:t>https://github.com/awslabs/amazon-sagemaker-examples/tree/master/introduction_to_amazon_algorithms/managed_spot_training_object_detection</a:t>
                      </a:r>
                      <a:endParaRPr lang="en-US" sz="1200" dirty="0">
                        <a:solidFill>
                          <a:srgbClr val="FFFFFF"/>
                        </a:solidFill>
                        <a:latin typeface="+mn-lt"/>
                      </a:endParaRPr>
                    </a:p>
                  </a:txBody>
                  <a:tcPr marR="457200">
                    <a:lnL w="12700" cmpd="sng">
                      <a:noFill/>
                    </a:lnL>
                    <a:lnR w="12700" cmpd="sng">
                      <a:noFill/>
                    </a:lnR>
                    <a:lnT w="12700" cap="flat" cmpd="sng" algn="ctr">
                      <a:no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15490949"/>
                  </a:ext>
                </a:extLst>
              </a:tr>
              <a:tr h="513773">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solidFill>
                            <a:srgbClr val="FFCC00"/>
                          </a:solidFill>
                          <a:latin typeface="+mn-lt"/>
                          <a:ea typeface="Amazon Ember" panose="02000000000000000000" pitchFamily="2" charset="0"/>
                          <a:cs typeface="Amazon Ember Cd" panose="020B0606020204020204" pitchFamily="34" charset="0"/>
                        </a:rPr>
                        <a:t>Reinforcement Learning</a:t>
                      </a:r>
                    </a:p>
                  </a:txBody>
                  <a:tcPr marL="457200">
                    <a:lnL w="12700" cmpd="sng">
                      <a:noFill/>
                    </a:lnL>
                    <a:lnR w="12700" cmpd="sng">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u="sng" dirty="0">
                          <a:solidFill>
                            <a:srgbClr val="FFFFFF"/>
                          </a:solidFill>
                          <a:latin typeface="+mn-lt"/>
                          <a:hlinkClick r:id="rId7"/>
                        </a:rPr>
                        <a:t>https://github.com/awslabs/amazon-sagemaker-examples/tree/master/reinforcement_learning/rl_managed_spot_cartpole_coach</a:t>
                      </a:r>
                      <a:endParaRPr lang="en-US" sz="1200" u="sng" dirty="0">
                        <a:solidFill>
                          <a:srgbClr val="FFFFFF"/>
                        </a:solidFill>
                        <a:latin typeface="+mn-lt"/>
                      </a:endParaRPr>
                    </a:p>
                  </a:txBody>
                  <a:tcPr marR="457200">
                    <a:lnL w="12700" cmpd="sng">
                      <a:noFill/>
                    </a:lnL>
                    <a:lnR w="12700" cmpd="sng">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646623086"/>
                  </a:ext>
                </a:extLst>
              </a:tr>
              <a:tr h="513773">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solidFill>
                            <a:srgbClr val="FFCC00"/>
                          </a:solidFill>
                          <a:latin typeface="+mn-lt"/>
                          <a:ea typeface="Amazon Ember" panose="02000000000000000000" pitchFamily="2" charset="0"/>
                          <a:cs typeface="Amazon Ember Cd" panose="020B0606020204020204" pitchFamily="34" charset="0"/>
                        </a:rPr>
                        <a:t>TensorFlow </a:t>
                      </a:r>
                      <a:endParaRPr lang="en-US" sz="1200" b="1" dirty="0">
                        <a:solidFill>
                          <a:srgbClr val="FFCC00"/>
                        </a:solidFill>
                        <a:latin typeface="+mn-lt"/>
                        <a:ea typeface="Amazon Ember" panose="02000000000000000000" pitchFamily="2" charset="0"/>
                        <a:cs typeface="Amazon Ember Cd" panose="020B0606020204020204" pitchFamily="34" charset="0"/>
                      </a:endParaRPr>
                    </a:p>
                  </a:txBody>
                  <a:tcPr marL="457200">
                    <a:lnL w="12700" cmpd="sng">
                      <a:noFill/>
                    </a:lnL>
                    <a:lnR w="12700" cmpd="sng">
                      <a:noFill/>
                    </a:lnR>
                    <a:lnT w="12700" cap="flat" cmpd="sng" algn="ctr">
                      <a:solidFill>
                        <a:schemeClr val="bg2"/>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u="sng" dirty="0">
                          <a:solidFill>
                            <a:srgbClr val="FFFFFF"/>
                          </a:solidFill>
                          <a:latin typeface="+mn-lt"/>
                          <a:hlinkClick r:id="rId8"/>
                        </a:rPr>
                        <a:t>https://github.com/awslabs/amazon-sagemaker-examples/tree/master/sagemaker-python-sdk/managed_spot_training_tensorflow_estimator</a:t>
                      </a:r>
                      <a:endParaRPr lang="en-US" sz="1200" dirty="0">
                        <a:solidFill>
                          <a:srgbClr val="FFFFFF"/>
                        </a:solidFill>
                        <a:latin typeface="+mn-lt"/>
                      </a:endParaRPr>
                    </a:p>
                  </a:txBody>
                  <a:tcPr marR="457200">
                    <a:lnL w="12700" cmpd="sng">
                      <a:noFill/>
                    </a:lnL>
                    <a:lnR w="12700" cmpd="sng">
                      <a:noFill/>
                    </a:lnR>
                    <a:lnT w="12700" cap="flat" cmpd="sng" algn="ctr">
                      <a:solidFill>
                        <a:schemeClr val="bg2"/>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520883338"/>
                  </a:ext>
                </a:extLst>
              </a:tr>
            </a:tbl>
          </a:graphicData>
        </a:graphic>
      </p:graphicFrame>
    </p:spTree>
    <p:extLst>
      <p:ext uri="{BB962C8B-B14F-4D97-AF65-F5344CB8AC3E}">
        <p14:creationId xmlns:p14="http://schemas.microsoft.com/office/powerpoint/2010/main" val="3661923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1">
            <a:extLst>
              <a:ext uri="{FF2B5EF4-FFF2-40B4-BE49-F238E27FC236}">
                <a16:creationId xmlns:a16="http://schemas.microsoft.com/office/drawing/2014/main" id="{19CD6B20-4F07-4F71-9744-F1FC5F0528E9}"/>
              </a:ext>
            </a:extLst>
          </p:cNvPr>
          <p:cNvSpPr txBox="1">
            <a:spLocks/>
          </p:cNvSpPr>
          <p:nvPr/>
        </p:nvSpPr>
        <p:spPr>
          <a:xfrm>
            <a:off x="457200" y="2228532"/>
            <a:ext cx="2911205" cy="686436"/>
          </a:xfrm>
          <a:prstGeom prst="rect">
            <a:avLst/>
          </a:prstGeom>
        </p:spPr>
        <p:txBody>
          <a:bodyPr vert="horz" lIns="0" tIns="0" rIns="0" bIns="0" rtlCol="0" anchor="ctr" anchorCtr="0">
            <a:noAutofit/>
          </a:bodyPr>
          <a:lstStyle>
            <a:lvl1pPr algn="l" defTabSz="457200" rtl="0" eaLnBrk="1" latinLnBrk="0" hangingPunct="1">
              <a:lnSpc>
                <a:spcPct val="90000"/>
              </a:lnSpc>
              <a:spcBef>
                <a:spcPct val="0"/>
              </a:spcBef>
              <a:buNone/>
              <a:defRPr sz="2400" b="0" i="0" kern="1200">
                <a:solidFill>
                  <a:schemeClr val="tx1"/>
                </a:solidFill>
                <a:latin typeface="+mj-lt"/>
                <a:ea typeface="+mj-ea"/>
                <a:cs typeface="Amazon Ember Regular" charset="0"/>
              </a:defRPr>
            </a:lvl1pPr>
          </a:lstStyle>
          <a:p>
            <a:pPr defTabSz="457189"/>
            <a:r>
              <a:rPr lang="en-US" b="1" dirty="0">
                <a:solidFill>
                  <a:srgbClr val="FFCC00"/>
                </a:solidFill>
                <a:latin typeface="Amazon Ember"/>
              </a:rPr>
              <a:t>Amazon SageMaker Experiments</a:t>
            </a:r>
          </a:p>
          <a:p>
            <a:pPr defTabSz="457189">
              <a:spcBef>
                <a:spcPts val="600"/>
              </a:spcBef>
            </a:pPr>
            <a:r>
              <a:rPr lang="en-US" sz="1800" dirty="0">
                <a:solidFill>
                  <a:srgbClr val="FFFFFF"/>
                </a:solidFill>
                <a:latin typeface="Amazon Ember"/>
              </a:rPr>
              <a:t>Organize, track, and compare training experiments</a:t>
            </a:r>
          </a:p>
        </p:txBody>
      </p:sp>
      <p:grpSp>
        <p:nvGrpSpPr>
          <p:cNvPr id="4" name="Group 3">
            <a:extLst>
              <a:ext uri="{FF2B5EF4-FFF2-40B4-BE49-F238E27FC236}">
                <a16:creationId xmlns:a16="http://schemas.microsoft.com/office/drawing/2014/main" id="{A8ABDA3C-A3B4-4CDE-ADFB-16A6D37ADB1E}"/>
              </a:ext>
            </a:extLst>
          </p:cNvPr>
          <p:cNvGrpSpPr/>
          <p:nvPr/>
        </p:nvGrpSpPr>
        <p:grpSpPr>
          <a:xfrm>
            <a:off x="4733142" y="667665"/>
            <a:ext cx="3953658" cy="3808168"/>
            <a:chOff x="4733142" y="667665"/>
            <a:chExt cx="3953658" cy="3808168"/>
          </a:xfrm>
        </p:grpSpPr>
        <p:sp>
          <p:nvSpPr>
            <p:cNvPr id="34" name="TextBox 33">
              <a:extLst>
                <a:ext uri="{FF2B5EF4-FFF2-40B4-BE49-F238E27FC236}">
                  <a16:creationId xmlns:a16="http://schemas.microsoft.com/office/drawing/2014/main" id="{C06F83F7-0382-480B-9081-70235E025F17}"/>
                </a:ext>
              </a:extLst>
            </p:cNvPr>
            <p:cNvSpPr txBox="1"/>
            <p:nvPr/>
          </p:nvSpPr>
          <p:spPr>
            <a:xfrm>
              <a:off x="4733142" y="667665"/>
              <a:ext cx="3953658" cy="616857"/>
            </a:xfrm>
            <a:prstGeom prst="rect">
              <a:avLst/>
            </a:prstGeom>
          </p:spPr>
          <p:txBody>
            <a:bodyPr vert="horz" lIns="182880" tIns="0" rIns="0" bIns="0" rtlCol="0" anchor="ctr" anchorCtr="0">
              <a:noAutofit/>
            </a:bodyPr>
            <a:lstStyle>
              <a:lvl1pPr indent="0">
                <a:lnSpc>
                  <a:spcPct val="90000"/>
                </a:lnSpc>
                <a:spcBef>
                  <a:spcPct val="20000"/>
                </a:spcBef>
                <a:buFontTx/>
                <a:buNone/>
                <a:defRPr b="0" i="0">
                  <a:cs typeface="Amazon Ember Regular" charset="0"/>
                </a:defRPr>
              </a:lvl1pPr>
              <a:lvl2pPr marL="742950" indent="-285750">
                <a:lnSpc>
                  <a:spcPct val="90000"/>
                </a:lnSpc>
                <a:spcBef>
                  <a:spcPct val="20000"/>
                </a:spcBef>
                <a:buFont typeface="Arial"/>
                <a:buChar char="•"/>
                <a:defRPr sz="1600" b="0" i="0">
                  <a:cs typeface="Amazon Ember Regular" charset="0"/>
                </a:defRPr>
              </a:lvl2pPr>
              <a:lvl3pPr marL="1143000" indent="-228600">
                <a:lnSpc>
                  <a:spcPct val="90000"/>
                </a:lnSpc>
                <a:spcBef>
                  <a:spcPct val="20000"/>
                </a:spcBef>
                <a:buFont typeface="Arial"/>
                <a:buChar char="•"/>
                <a:defRPr sz="1400" b="0" i="0">
                  <a:cs typeface="Amazon Ember Regular" charset="0"/>
                </a:defRPr>
              </a:lvl3pPr>
              <a:lvl4pPr marL="1600200" indent="-228600">
                <a:lnSpc>
                  <a:spcPct val="90000"/>
                </a:lnSpc>
                <a:spcBef>
                  <a:spcPct val="20000"/>
                </a:spcBef>
                <a:buFont typeface="Arial"/>
                <a:buChar char="–"/>
                <a:defRPr sz="1200" b="0" i="0">
                  <a:cs typeface="Amazon Ember Regular" charset="0"/>
                </a:defRPr>
              </a:lvl4pPr>
              <a:lvl5pPr marL="2057400" indent="-228600">
                <a:lnSpc>
                  <a:spcPct val="90000"/>
                </a:lnSpc>
                <a:spcBef>
                  <a:spcPct val="20000"/>
                </a:spcBef>
                <a:buFont typeface="Arial"/>
                <a:buChar char="»"/>
                <a:defRPr sz="1200" b="0" i="0">
                  <a:cs typeface="Amazon Ember Regular" charset="0"/>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pPr defTabSz="457189">
                <a:spcBef>
                  <a:spcPts val="600"/>
                </a:spcBef>
              </a:pPr>
              <a:r>
                <a:rPr lang="en-US" sz="1400" b="1" dirty="0">
                  <a:solidFill>
                    <a:srgbClr val="FFCC00"/>
                  </a:solidFill>
                  <a:latin typeface="Amazon Ember"/>
                </a:rPr>
                <a:t>Tracking at scale</a:t>
              </a:r>
            </a:p>
            <a:p>
              <a:pPr defTabSz="457189">
                <a:spcBef>
                  <a:spcPts val="0"/>
                </a:spcBef>
              </a:pPr>
              <a:r>
                <a:rPr lang="en-US" sz="1100" dirty="0">
                  <a:solidFill>
                    <a:srgbClr val="FFFFFF"/>
                  </a:solidFill>
                  <a:latin typeface="Amazon Ember"/>
                </a:rPr>
                <a:t>Track parameters and metrics across experiments and users</a:t>
              </a:r>
            </a:p>
          </p:txBody>
        </p:sp>
        <p:sp>
          <p:nvSpPr>
            <p:cNvPr id="35" name="TextBox 34">
              <a:extLst>
                <a:ext uri="{FF2B5EF4-FFF2-40B4-BE49-F238E27FC236}">
                  <a16:creationId xmlns:a16="http://schemas.microsoft.com/office/drawing/2014/main" id="{E1606EEF-D44D-4C24-B344-81C448957D58}"/>
                </a:ext>
              </a:extLst>
            </p:cNvPr>
            <p:cNvSpPr txBox="1"/>
            <p:nvPr/>
          </p:nvSpPr>
          <p:spPr>
            <a:xfrm>
              <a:off x="4733142" y="1465493"/>
              <a:ext cx="3953658" cy="616857"/>
            </a:xfrm>
            <a:prstGeom prst="rect">
              <a:avLst/>
            </a:prstGeom>
          </p:spPr>
          <p:txBody>
            <a:bodyPr vert="horz" lIns="182880" tIns="0" rIns="0" bIns="0" rtlCol="0" anchor="ctr" anchorCtr="0">
              <a:noAutofit/>
            </a:bodyPr>
            <a:lstStyle>
              <a:lvl1pPr indent="0">
                <a:lnSpc>
                  <a:spcPct val="90000"/>
                </a:lnSpc>
                <a:spcBef>
                  <a:spcPct val="20000"/>
                </a:spcBef>
                <a:buFontTx/>
                <a:buNone/>
                <a:defRPr b="0" i="0">
                  <a:cs typeface="Amazon Ember Regular" charset="0"/>
                </a:defRPr>
              </a:lvl1pPr>
              <a:lvl2pPr marL="742950" indent="-285750">
                <a:lnSpc>
                  <a:spcPct val="90000"/>
                </a:lnSpc>
                <a:spcBef>
                  <a:spcPct val="20000"/>
                </a:spcBef>
                <a:buFont typeface="Arial"/>
                <a:buChar char="•"/>
                <a:defRPr sz="1600" b="0" i="0">
                  <a:cs typeface="Amazon Ember Regular" charset="0"/>
                </a:defRPr>
              </a:lvl2pPr>
              <a:lvl3pPr marL="1143000" indent="-228600">
                <a:lnSpc>
                  <a:spcPct val="90000"/>
                </a:lnSpc>
                <a:spcBef>
                  <a:spcPct val="20000"/>
                </a:spcBef>
                <a:buFont typeface="Arial"/>
                <a:buChar char="•"/>
                <a:defRPr sz="1400" b="0" i="0">
                  <a:cs typeface="Amazon Ember Regular" charset="0"/>
                </a:defRPr>
              </a:lvl3pPr>
              <a:lvl4pPr marL="1600200" indent="-228600">
                <a:lnSpc>
                  <a:spcPct val="90000"/>
                </a:lnSpc>
                <a:spcBef>
                  <a:spcPct val="20000"/>
                </a:spcBef>
                <a:buFont typeface="Arial"/>
                <a:buChar char="–"/>
                <a:defRPr sz="1200" b="0" i="0">
                  <a:cs typeface="Amazon Ember Regular" charset="0"/>
                </a:defRPr>
              </a:lvl4pPr>
              <a:lvl5pPr marL="2057400" indent="-228600">
                <a:lnSpc>
                  <a:spcPct val="90000"/>
                </a:lnSpc>
                <a:spcBef>
                  <a:spcPct val="20000"/>
                </a:spcBef>
                <a:buFont typeface="Arial"/>
                <a:buChar char="»"/>
                <a:defRPr sz="1200" b="0" i="0">
                  <a:cs typeface="Amazon Ember Regular" charset="0"/>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pPr defTabSz="457189">
                <a:spcBef>
                  <a:spcPts val="600"/>
                </a:spcBef>
              </a:pPr>
              <a:r>
                <a:rPr lang="en-US" sz="1400" b="1" dirty="0">
                  <a:solidFill>
                    <a:srgbClr val="FFCC00"/>
                  </a:solidFill>
                  <a:latin typeface="Amazon Ember"/>
                </a:rPr>
                <a:t>Custom organization</a:t>
              </a:r>
            </a:p>
            <a:p>
              <a:pPr defTabSz="457189">
                <a:spcBef>
                  <a:spcPts val="0"/>
                </a:spcBef>
              </a:pPr>
              <a:r>
                <a:rPr lang="en-US" sz="1100" dirty="0">
                  <a:solidFill>
                    <a:srgbClr val="FFFFFF"/>
                  </a:solidFill>
                  <a:latin typeface="Amazon Ember"/>
                </a:rPr>
                <a:t>Organize experiments by teams, goals, and hypotheses</a:t>
              </a:r>
            </a:p>
          </p:txBody>
        </p:sp>
        <p:sp>
          <p:nvSpPr>
            <p:cNvPr id="36" name="TextBox 35">
              <a:extLst>
                <a:ext uri="{FF2B5EF4-FFF2-40B4-BE49-F238E27FC236}">
                  <a16:creationId xmlns:a16="http://schemas.microsoft.com/office/drawing/2014/main" id="{A89CC118-0F34-4458-A47E-9DC09B10F1CD}"/>
                </a:ext>
              </a:extLst>
            </p:cNvPr>
            <p:cNvSpPr txBox="1"/>
            <p:nvPr/>
          </p:nvSpPr>
          <p:spPr>
            <a:xfrm>
              <a:off x="4733142" y="2263321"/>
              <a:ext cx="3953658" cy="616857"/>
            </a:xfrm>
            <a:prstGeom prst="rect">
              <a:avLst/>
            </a:prstGeom>
          </p:spPr>
          <p:txBody>
            <a:bodyPr vert="horz" lIns="182880" tIns="0" rIns="0" bIns="0" rtlCol="0" anchor="ctr" anchorCtr="0">
              <a:noAutofit/>
            </a:bodyPr>
            <a:lstStyle>
              <a:lvl1pPr indent="0">
                <a:lnSpc>
                  <a:spcPct val="90000"/>
                </a:lnSpc>
                <a:spcBef>
                  <a:spcPct val="20000"/>
                </a:spcBef>
                <a:buFontTx/>
                <a:buNone/>
                <a:defRPr b="0" i="0">
                  <a:cs typeface="Amazon Ember Regular" charset="0"/>
                </a:defRPr>
              </a:lvl1pPr>
              <a:lvl2pPr marL="742950" indent="-285750">
                <a:lnSpc>
                  <a:spcPct val="90000"/>
                </a:lnSpc>
                <a:spcBef>
                  <a:spcPct val="20000"/>
                </a:spcBef>
                <a:buFont typeface="Arial"/>
                <a:buChar char="•"/>
                <a:defRPr sz="1600" b="0" i="0">
                  <a:cs typeface="Amazon Ember Regular" charset="0"/>
                </a:defRPr>
              </a:lvl2pPr>
              <a:lvl3pPr marL="1143000" indent="-228600">
                <a:lnSpc>
                  <a:spcPct val="90000"/>
                </a:lnSpc>
                <a:spcBef>
                  <a:spcPct val="20000"/>
                </a:spcBef>
                <a:buFont typeface="Arial"/>
                <a:buChar char="•"/>
                <a:defRPr sz="1400" b="0" i="0">
                  <a:cs typeface="Amazon Ember Regular" charset="0"/>
                </a:defRPr>
              </a:lvl3pPr>
              <a:lvl4pPr marL="1600200" indent="-228600">
                <a:lnSpc>
                  <a:spcPct val="90000"/>
                </a:lnSpc>
                <a:spcBef>
                  <a:spcPct val="20000"/>
                </a:spcBef>
                <a:buFont typeface="Arial"/>
                <a:buChar char="–"/>
                <a:defRPr sz="1200" b="0" i="0">
                  <a:cs typeface="Amazon Ember Regular" charset="0"/>
                </a:defRPr>
              </a:lvl4pPr>
              <a:lvl5pPr marL="2057400" indent="-228600">
                <a:lnSpc>
                  <a:spcPct val="90000"/>
                </a:lnSpc>
                <a:spcBef>
                  <a:spcPct val="20000"/>
                </a:spcBef>
                <a:buFont typeface="Arial"/>
                <a:buChar char="»"/>
                <a:defRPr sz="1200" b="0" i="0">
                  <a:cs typeface="Amazon Ember Regular" charset="0"/>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pPr defTabSz="457189">
                <a:spcBef>
                  <a:spcPts val="600"/>
                </a:spcBef>
              </a:pPr>
              <a:r>
                <a:rPr lang="en-US" sz="1400" b="1" dirty="0">
                  <a:solidFill>
                    <a:srgbClr val="FFCC00"/>
                  </a:solidFill>
                  <a:latin typeface="Amazon Ember"/>
                </a:rPr>
                <a:t>Visualization</a:t>
              </a:r>
            </a:p>
            <a:p>
              <a:pPr defTabSz="457189">
                <a:spcBef>
                  <a:spcPts val="0"/>
                </a:spcBef>
              </a:pPr>
              <a:r>
                <a:rPr lang="en-US" sz="1100" dirty="0">
                  <a:solidFill>
                    <a:srgbClr val="FFFFFF"/>
                  </a:solidFill>
                  <a:latin typeface="Amazon Ember"/>
                </a:rPr>
                <a:t>Easily visualize experiments and compare</a:t>
              </a:r>
            </a:p>
          </p:txBody>
        </p:sp>
        <p:sp>
          <p:nvSpPr>
            <p:cNvPr id="37" name="TextBox 36">
              <a:extLst>
                <a:ext uri="{FF2B5EF4-FFF2-40B4-BE49-F238E27FC236}">
                  <a16:creationId xmlns:a16="http://schemas.microsoft.com/office/drawing/2014/main" id="{AED14876-039E-4E5C-A4A5-1DFF1C6E2040}"/>
                </a:ext>
              </a:extLst>
            </p:cNvPr>
            <p:cNvSpPr txBox="1"/>
            <p:nvPr/>
          </p:nvSpPr>
          <p:spPr>
            <a:xfrm>
              <a:off x="4733142" y="3061149"/>
              <a:ext cx="3953658" cy="616857"/>
            </a:xfrm>
            <a:prstGeom prst="rect">
              <a:avLst/>
            </a:prstGeom>
          </p:spPr>
          <p:txBody>
            <a:bodyPr vert="horz" lIns="182880" tIns="0" rIns="0" bIns="0" rtlCol="0" anchor="ctr" anchorCtr="0">
              <a:noAutofit/>
            </a:bodyPr>
            <a:lstStyle>
              <a:lvl1pPr indent="0">
                <a:lnSpc>
                  <a:spcPct val="90000"/>
                </a:lnSpc>
                <a:spcBef>
                  <a:spcPct val="20000"/>
                </a:spcBef>
                <a:buFontTx/>
                <a:buNone/>
                <a:defRPr b="0" i="0">
                  <a:cs typeface="Amazon Ember Regular" charset="0"/>
                </a:defRPr>
              </a:lvl1pPr>
              <a:lvl2pPr marL="742950" indent="-285750">
                <a:lnSpc>
                  <a:spcPct val="90000"/>
                </a:lnSpc>
                <a:spcBef>
                  <a:spcPct val="20000"/>
                </a:spcBef>
                <a:buFont typeface="Arial"/>
                <a:buChar char="•"/>
                <a:defRPr sz="1600" b="0" i="0">
                  <a:cs typeface="Amazon Ember Regular" charset="0"/>
                </a:defRPr>
              </a:lvl2pPr>
              <a:lvl3pPr marL="1143000" indent="-228600">
                <a:lnSpc>
                  <a:spcPct val="90000"/>
                </a:lnSpc>
                <a:spcBef>
                  <a:spcPct val="20000"/>
                </a:spcBef>
                <a:buFont typeface="Arial"/>
                <a:buChar char="•"/>
                <a:defRPr sz="1400" b="0" i="0">
                  <a:cs typeface="Amazon Ember Regular" charset="0"/>
                </a:defRPr>
              </a:lvl3pPr>
              <a:lvl4pPr marL="1600200" indent="-228600">
                <a:lnSpc>
                  <a:spcPct val="90000"/>
                </a:lnSpc>
                <a:spcBef>
                  <a:spcPct val="20000"/>
                </a:spcBef>
                <a:buFont typeface="Arial"/>
                <a:buChar char="–"/>
                <a:defRPr sz="1200" b="0" i="0">
                  <a:cs typeface="Amazon Ember Regular" charset="0"/>
                </a:defRPr>
              </a:lvl4pPr>
              <a:lvl5pPr marL="2057400" indent="-228600">
                <a:lnSpc>
                  <a:spcPct val="90000"/>
                </a:lnSpc>
                <a:spcBef>
                  <a:spcPct val="20000"/>
                </a:spcBef>
                <a:buFont typeface="Arial"/>
                <a:buChar char="»"/>
                <a:defRPr sz="1200" b="0" i="0">
                  <a:cs typeface="Amazon Ember Regular" charset="0"/>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pPr defTabSz="457189">
                <a:spcBef>
                  <a:spcPts val="600"/>
                </a:spcBef>
              </a:pPr>
              <a:r>
                <a:rPr lang="en-US" sz="1400" b="1" dirty="0">
                  <a:solidFill>
                    <a:srgbClr val="FFCC00"/>
                  </a:solidFill>
                  <a:latin typeface="Amazon Ember"/>
                </a:rPr>
                <a:t>Metrics and logging</a:t>
              </a:r>
            </a:p>
            <a:p>
              <a:pPr defTabSz="457189">
                <a:spcBef>
                  <a:spcPts val="0"/>
                </a:spcBef>
              </a:pPr>
              <a:r>
                <a:rPr lang="en-US" sz="1100" dirty="0">
                  <a:solidFill>
                    <a:srgbClr val="FFFFFF"/>
                  </a:solidFill>
                  <a:latin typeface="Amazon Ember"/>
                </a:rPr>
                <a:t>Log custom metrics using the Python SDK and APIs</a:t>
              </a:r>
            </a:p>
          </p:txBody>
        </p:sp>
        <p:sp>
          <p:nvSpPr>
            <p:cNvPr id="38" name="TextBox 37">
              <a:extLst>
                <a:ext uri="{FF2B5EF4-FFF2-40B4-BE49-F238E27FC236}">
                  <a16:creationId xmlns:a16="http://schemas.microsoft.com/office/drawing/2014/main" id="{F746D7F4-685C-45F5-AE06-E76FCBF6C0AF}"/>
                </a:ext>
              </a:extLst>
            </p:cNvPr>
            <p:cNvSpPr txBox="1"/>
            <p:nvPr/>
          </p:nvSpPr>
          <p:spPr>
            <a:xfrm>
              <a:off x="4733142" y="3858976"/>
              <a:ext cx="3953658" cy="616857"/>
            </a:xfrm>
            <a:prstGeom prst="rect">
              <a:avLst/>
            </a:prstGeom>
          </p:spPr>
          <p:txBody>
            <a:bodyPr vert="horz" lIns="182880" tIns="0" rIns="0" bIns="0" rtlCol="0" anchor="ctr" anchorCtr="0">
              <a:noAutofit/>
            </a:bodyPr>
            <a:lstStyle>
              <a:lvl1pPr indent="0">
                <a:lnSpc>
                  <a:spcPct val="90000"/>
                </a:lnSpc>
                <a:spcBef>
                  <a:spcPct val="20000"/>
                </a:spcBef>
                <a:buFontTx/>
                <a:buNone/>
                <a:defRPr b="0" i="0">
                  <a:cs typeface="Amazon Ember Regular" charset="0"/>
                </a:defRPr>
              </a:lvl1pPr>
              <a:lvl2pPr marL="742950" indent="-285750">
                <a:lnSpc>
                  <a:spcPct val="90000"/>
                </a:lnSpc>
                <a:spcBef>
                  <a:spcPct val="20000"/>
                </a:spcBef>
                <a:buFont typeface="Arial"/>
                <a:buChar char="•"/>
                <a:defRPr sz="1600" b="0" i="0">
                  <a:cs typeface="Amazon Ember Regular" charset="0"/>
                </a:defRPr>
              </a:lvl2pPr>
              <a:lvl3pPr marL="1143000" indent="-228600">
                <a:lnSpc>
                  <a:spcPct val="90000"/>
                </a:lnSpc>
                <a:spcBef>
                  <a:spcPct val="20000"/>
                </a:spcBef>
                <a:buFont typeface="Arial"/>
                <a:buChar char="•"/>
                <a:defRPr sz="1400" b="0" i="0">
                  <a:cs typeface="Amazon Ember Regular" charset="0"/>
                </a:defRPr>
              </a:lvl3pPr>
              <a:lvl4pPr marL="1600200" indent="-228600">
                <a:lnSpc>
                  <a:spcPct val="90000"/>
                </a:lnSpc>
                <a:spcBef>
                  <a:spcPct val="20000"/>
                </a:spcBef>
                <a:buFont typeface="Arial"/>
                <a:buChar char="–"/>
                <a:defRPr sz="1200" b="0" i="0">
                  <a:cs typeface="Amazon Ember Regular" charset="0"/>
                </a:defRPr>
              </a:lvl4pPr>
              <a:lvl5pPr marL="2057400" indent="-228600">
                <a:lnSpc>
                  <a:spcPct val="90000"/>
                </a:lnSpc>
                <a:spcBef>
                  <a:spcPct val="20000"/>
                </a:spcBef>
                <a:buFont typeface="Arial"/>
                <a:buChar char="»"/>
                <a:defRPr sz="1200" b="0" i="0">
                  <a:cs typeface="Amazon Ember Regular" charset="0"/>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pPr defTabSz="457189">
                <a:spcBef>
                  <a:spcPts val="600"/>
                </a:spcBef>
              </a:pPr>
              <a:r>
                <a:rPr lang="en-US" sz="1400" b="1" dirty="0">
                  <a:solidFill>
                    <a:srgbClr val="FFCC00"/>
                  </a:solidFill>
                  <a:latin typeface="Amazon Ember"/>
                </a:rPr>
                <a:t>Fast iteration</a:t>
              </a:r>
            </a:p>
            <a:p>
              <a:pPr defTabSz="457189">
                <a:spcBef>
                  <a:spcPts val="0"/>
                </a:spcBef>
              </a:pPr>
              <a:r>
                <a:rPr lang="en-US" sz="1100" dirty="0">
                  <a:solidFill>
                    <a:srgbClr val="FFFFFF"/>
                  </a:solidFill>
                  <a:latin typeface="Amazon Ember"/>
                </a:rPr>
                <a:t>Quickly go back and forth, and maintain high-quality</a:t>
              </a:r>
            </a:p>
          </p:txBody>
        </p:sp>
      </p:grpSp>
      <p:sp>
        <p:nvSpPr>
          <p:cNvPr id="39" name="Rectangle 38">
            <a:extLst>
              <a:ext uri="{FF2B5EF4-FFF2-40B4-BE49-F238E27FC236}">
                <a16:creationId xmlns:a16="http://schemas.microsoft.com/office/drawing/2014/main" id="{A469EFA6-8786-497B-A493-05B38DAE1A60}"/>
              </a:ext>
            </a:extLst>
          </p:cNvPr>
          <p:cNvSpPr/>
          <p:nvPr/>
        </p:nvSpPr>
        <p:spPr>
          <a:xfrm rot="16200000">
            <a:off x="1678066" y="2088425"/>
            <a:ext cx="5143500" cy="966652"/>
          </a:xfrm>
          <a:prstGeom prst="rect">
            <a:avLst/>
          </a:prstGeom>
          <a:gradFill>
            <a:gsLst>
              <a:gs pos="55000">
                <a:schemeClr val="accent2"/>
              </a:gs>
              <a:gs pos="45000">
                <a:schemeClr val="accent2"/>
              </a:gs>
              <a:gs pos="15000">
                <a:schemeClr val="accent3"/>
              </a:gs>
              <a:gs pos="85000">
                <a:schemeClr val="accent1"/>
              </a:gs>
            </a:gsLst>
            <a:lin ang="0" scaled="0"/>
          </a:gra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defTabSz="457189"/>
            <a:endParaRPr lang="en-US" sz="1800" dirty="0" err="1">
              <a:solidFill>
                <a:srgbClr val="FFFFFF"/>
              </a:solidFill>
              <a:latin typeface="Amazon Ember"/>
            </a:endParaRPr>
          </a:p>
        </p:txBody>
      </p:sp>
      <p:grpSp>
        <p:nvGrpSpPr>
          <p:cNvPr id="22" name="Group 21">
            <a:extLst>
              <a:ext uri="{FF2B5EF4-FFF2-40B4-BE49-F238E27FC236}">
                <a16:creationId xmlns:a16="http://schemas.microsoft.com/office/drawing/2014/main" id="{2B2E7F6D-C967-4F2C-948B-D8F8AAD817A0}"/>
              </a:ext>
            </a:extLst>
          </p:cNvPr>
          <p:cNvGrpSpPr/>
          <p:nvPr/>
        </p:nvGrpSpPr>
        <p:grpSpPr>
          <a:xfrm>
            <a:off x="3941389" y="667666"/>
            <a:ext cx="616857" cy="616857"/>
            <a:chOff x="3941388" y="667665"/>
            <a:chExt cx="616857" cy="616857"/>
          </a:xfrm>
        </p:grpSpPr>
        <p:sp>
          <p:nvSpPr>
            <p:cNvPr id="41" name="Oval 40">
              <a:extLst>
                <a:ext uri="{FF2B5EF4-FFF2-40B4-BE49-F238E27FC236}">
                  <a16:creationId xmlns:a16="http://schemas.microsoft.com/office/drawing/2014/main" id="{EBECB4DB-3B65-4695-8994-9667D17FAC1B}"/>
                </a:ext>
              </a:extLst>
            </p:cNvPr>
            <p:cNvSpPr/>
            <p:nvPr/>
          </p:nvSpPr>
          <p:spPr>
            <a:xfrm>
              <a:off x="3941388" y="667665"/>
              <a:ext cx="616857" cy="616857"/>
            </a:xfrm>
            <a:prstGeom prst="ellipse">
              <a:avLst/>
            </a:prstGeom>
            <a:solidFill>
              <a:schemeClr val="bg2"/>
            </a:solidFill>
            <a:ln>
              <a:no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defTabSz="457189"/>
              <a:endParaRPr lang="en-US" sz="1800" dirty="0" err="1">
                <a:solidFill>
                  <a:srgbClr val="FFFFFF"/>
                </a:solidFill>
                <a:latin typeface="Amazon Ember"/>
              </a:endParaRPr>
            </a:p>
          </p:txBody>
        </p:sp>
        <p:grpSp>
          <p:nvGrpSpPr>
            <p:cNvPr id="10" name="Group 9">
              <a:extLst>
                <a:ext uri="{FF2B5EF4-FFF2-40B4-BE49-F238E27FC236}">
                  <a16:creationId xmlns:a16="http://schemas.microsoft.com/office/drawing/2014/main" id="{8556461B-D3CB-4741-BDDD-6EC71C109133}"/>
                </a:ext>
              </a:extLst>
            </p:cNvPr>
            <p:cNvGrpSpPr/>
            <p:nvPr/>
          </p:nvGrpSpPr>
          <p:grpSpPr>
            <a:xfrm>
              <a:off x="4077565" y="806594"/>
              <a:ext cx="344503" cy="338998"/>
              <a:chOff x="3305961" y="786058"/>
              <a:chExt cx="431629" cy="424732"/>
            </a:xfrm>
          </p:grpSpPr>
          <p:sp>
            <p:nvSpPr>
              <p:cNvPr id="141" name="Freeform: Shape 140">
                <a:extLst>
                  <a:ext uri="{FF2B5EF4-FFF2-40B4-BE49-F238E27FC236}">
                    <a16:creationId xmlns:a16="http://schemas.microsoft.com/office/drawing/2014/main" id="{683C6D61-F262-41BC-913E-F83E69671765}"/>
                  </a:ext>
                </a:extLst>
              </p:cNvPr>
              <p:cNvSpPr/>
              <p:nvPr/>
            </p:nvSpPr>
            <p:spPr>
              <a:xfrm>
                <a:off x="3305961" y="786058"/>
                <a:ext cx="319164" cy="319122"/>
              </a:xfrm>
              <a:custGeom>
                <a:avLst/>
                <a:gdLst>
                  <a:gd name="connsiteX0" fmla="*/ 35505 w 949892"/>
                  <a:gd name="connsiteY0" fmla="*/ 294972 h 949769"/>
                  <a:gd name="connsiteX1" fmla="*/ 295096 w 949892"/>
                  <a:gd name="connsiteY1" fmla="*/ 914265 h 949769"/>
                  <a:gd name="connsiteX2" fmla="*/ 914388 w 949892"/>
                  <a:gd name="connsiteY2" fmla="*/ 654674 h 949769"/>
                  <a:gd name="connsiteX3" fmla="*/ 654797 w 949892"/>
                  <a:gd name="connsiteY3" fmla="*/ 35381 h 949769"/>
                  <a:gd name="connsiteX4" fmla="*/ 217432 w 949892"/>
                  <a:gd name="connsiteY4" fmla="*/ 75897 h 949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9892" h="949769">
                    <a:moveTo>
                      <a:pt x="35505" y="294972"/>
                    </a:moveTo>
                    <a:cubicBezTo>
                      <a:pt x="-63824" y="537669"/>
                      <a:pt x="52399" y="814936"/>
                      <a:pt x="295096" y="914265"/>
                    </a:cubicBezTo>
                    <a:cubicBezTo>
                      <a:pt x="537793" y="1013593"/>
                      <a:pt x="815059" y="897371"/>
                      <a:pt x="914388" y="654674"/>
                    </a:cubicBezTo>
                    <a:cubicBezTo>
                      <a:pt x="1013717" y="411977"/>
                      <a:pt x="897494" y="134710"/>
                      <a:pt x="654797" y="35381"/>
                    </a:cubicBezTo>
                    <a:cubicBezTo>
                      <a:pt x="511149" y="-23410"/>
                      <a:pt x="347836" y="-8281"/>
                      <a:pt x="217432" y="75897"/>
                    </a:cubicBezTo>
                  </a:path>
                </a:pathLst>
              </a:custGeom>
              <a:noFill/>
              <a:ln w="9525" cap="flat">
                <a:solidFill>
                  <a:srgbClr val="F1F2F2"/>
                </a:solidFill>
                <a:prstDash val="solid"/>
                <a:round/>
              </a:ln>
            </p:spPr>
            <p:txBody>
              <a:bodyPr rtlCol="0" anchor="ctr"/>
              <a:lstStyle/>
              <a:p>
                <a:pPr defTabSz="457189"/>
                <a:endParaRPr lang="en-US" sz="1800" dirty="0">
                  <a:solidFill>
                    <a:srgbClr val="FFFFFF"/>
                  </a:solidFill>
                  <a:latin typeface="Amazon Ember"/>
                </a:endParaRPr>
              </a:p>
            </p:txBody>
          </p:sp>
          <p:sp>
            <p:nvSpPr>
              <p:cNvPr id="142" name="Freeform: Shape 141">
                <a:extLst>
                  <a:ext uri="{FF2B5EF4-FFF2-40B4-BE49-F238E27FC236}">
                    <a16:creationId xmlns:a16="http://schemas.microsoft.com/office/drawing/2014/main" id="{06F082EA-D15A-417F-A5AD-6D2CCB4C550F}"/>
                  </a:ext>
                </a:extLst>
              </p:cNvPr>
              <p:cNvSpPr/>
              <p:nvPr/>
            </p:nvSpPr>
            <p:spPr>
              <a:xfrm>
                <a:off x="3326628" y="824522"/>
                <a:ext cx="34916" cy="42597"/>
              </a:xfrm>
              <a:custGeom>
                <a:avLst/>
                <a:gdLst>
                  <a:gd name="connsiteX0" fmla="*/ 103918 w 103917"/>
                  <a:gd name="connsiteY0" fmla="*/ 0 h 126777"/>
                  <a:gd name="connsiteX1" fmla="*/ 0 w 103917"/>
                  <a:gd name="connsiteY1" fmla="*/ 126778 h 126777"/>
                </a:gdLst>
                <a:ahLst/>
                <a:cxnLst>
                  <a:cxn ang="0">
                    <a:pos x="connsiteX0" y="connsiteY0"/>
                  </a:cxn>
                  <a:cxn ang="0">
                    <a:pos x="connsiteX1" y="connsiteY1"/>
                  </a:cxn>
                </a:cxnLst>
                <a:rect l="l" t="t" r="r" b="b"/>
                <a:pathLst>
                  <a:path w="103917" h="126777">
                    <a:moveTo>
                      <a:pt x="103918" y="0"/>
                    </a:moveTo>
                    <a:cubicBezTo>
                      <a:pt x="62263" y="35986"/>
                      <a:pt x="27111" y="78871"/>
                      <a:pt x="0" y="126778"/>
                    </a:cubicBezTo>
                  </a:path>
                </a:pathLst>
              </a:custGeom>
              <a:noFill/>
              <a:ln w="9525" cap="flat">
                <a:solidFill>
                  <a:srgbClr val="F1F2F2"/>
                </a:solidFill>
                <a:prstDash val="solid"/>
                <a:round/>
              </a:ln>
            </p:spPr>
            <p:txBody>
              <a:bodyPr rtlCol="0" anchor="ctr"/>
              <a:lstStyle/>
              <a:p>
                <a:pPr defTabSz="457189"/>
                <a:endParaRPr lang="en-US" sz="1800" dirty="0">
                  <a:solidFill>
                    <a:srgbClr val="FFFFFF"/>
                  </a:solidFill>
                  <a:latin typeface="Amazon Ember"/>
                </a:endParaRPr>
              </a:p>
            </p:txBody>
          </p:sp>
          <p:sp>
            <p:nvSpPr>
              <p:cNvPr id="143" name="Freeform: Shape 142">
                <a:extLst>
                  <a:ext uri="{FF2B5EF4-FFF2-40B4-BE49-F238E27FC236}">
                    <a16:creationId xmlns:a16="http://schemas.microsoft.com/office/drawing/2014/main" id="{77DE305F-640C-4B6F-BC24-AFA5D1980CBE}"/>
                  </a:ext>
                </a:extLst>
              </p:cNvPr>
              <p:cNvSpPr/>
              <p:nvPr/>
            </p:nvSpPr>
            <p:spPr>
              <a:xfrm>
                <a:off x="3336910" y="816639"/>
                <a:ext cx="257910" cy="257910"/>
              </a:xfrm>
              <a:custGeom>
                <a:avLst/>
                <a:gdLst>
                  <a:gd name="connsiteX0" fmla="*/ 698155 w 767588"/>
                  <a:gd name="connsiteY0" fmla="*/ 603912 h 767590"/>
                  <a:gd name="connsiteX1" fmla="*/ 163678 w 767588"/>
                  <a:gd name="connsiteY1" fmla="*/ 698155 h 767590"/>
                  <a:gd name="connsiteX2" fmla="*/ 69436 w 767588"/>
                  <a:gd name="connsiteY2" fmla="*/ 163678 h 767590"/>
                  <a:gd name="connsiteX3" fmla="*/ 603912 w 767588"/>
                  <a:gd name="connsiteY3" fmla="*/ 69436 h 767590"/>
                  <a:gd name="connsiteX4" fmla="*/ 745780 w 767588"/>
                  <a:gd name="connsiteY4" fmla="*/ 511234 h 767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7588" h="767590">
                    <a:moveTo>
                      <a:pt x="698155" y="603912"/>
                    </a:moveTo>
                    <a:cubicBezTo>
                      <a:pt x="576587" y="777528"/>
                      <a:pt x="337294" y="819722"/>
                      <a:pt x="163678" y="698155"/>
                    </a:cubicBezTo>
                    <a:cubicBezTo>
                      <a:pt x="-9938" y="576587"/>
                      <a:pt x="-52132" y="337294"/>
                      <a:pt x="69436" y="163678"/>
                    </a:cubicBezTo>
                    <a:cubicBezTo>
                      <a:pt x="191003" y="-9938"/>
                      <a:pt x="430296" y="-52132"/>
                      <a:pt x="603912" y="69436"/>
                    </a:cubicBezTo>
                    <a:cubicBezTo>
                      <a:pt x="744960" y="168198"/>
                      <a:pt x="802959" y="348818"/>
                      <a:pt x="745780" y="511234"/>
                    </a:cubicBezTo>
                  </a:path>
                </a:pathLst>
              </a:custGeom>
              <a:noFill/>
              <a:ln w="9525" cap="flat">
                <a:solidFill>
                  <a:schemeClr val="accent1"/>
                </a:solidFill>
                <a:prstDash val="solid"/>
                <a:round/>
              </a:ln>
            </p:spPr>
            <p:txBody>
              <a:bodyPr rtlCol="0" anchor="ctr"/>
              <a:lstStyle/>
              <a:p>
                <a:pPr defTabSz="457189"/>
                <a:endParaRPr lang="en-US" sz="1800" dirty="0">
                  <a:solidFill>
                    <a:srgbClr val="FFFFFF"/>
                  </a:solidFill>
                  <a:latin typeface="Amazon Ember"/>
                </a:endParaRPr>
              </a:p>
            </p:txBody>
          </p:sp>
          <p:sp>
            <p:nvSpPr>
              <p:cNvPr id="144" name="Freeform: Shape 143">
                <a:extLst>
                  <a:ext uri="{FF2B5EF4-FFF2-40B4-BE49-F238E27FC236}">
                    <a16:creationId xmlns:a16="http://schemas.microsoft.com/office/drawing/2014/main" id="{A3AED43D-EF6B-4CF5-A8E7-AD26B1D25671}"/>
                  </a:ext>
                </a:extLst>
              </p:cNvPr>
              <p:cNvSpPr/>
              <p:nvPr/>
            </p:nvSpPr>
            <p:spPr>
              <a:xfrm>
                <a:off x="3548415" y="1019554"/>
                <a:ext cx="189175" cy="191236"/>
              </a:xfrm>
              <a:custGeom>
                <a:avLst/>
                <a:gdLst>
                  <a:gd name="connsiteX0" fmla="*/ 169354 w 563022"/>
                  <a:gd name="connsiteY0" fmla="*/ 0 h 569155"/>
                  <a:gd name="connsiteX1" fmla="*/ 528828 w 563022"/>
                  <a:gd name="connsiteY1" fmla="*/ 360998 h 569155"/>
                  <a:gd name="connsiteX2" fmla="*/ 526256 w 563022"/>
                  <a:gd name="connsiteY2" fmla="*/ 532448 h 569155"/>
                  <a:gd name="connsiteX3" fmla="*/ 526256 w 563022"/>
                  <a:gd name="connsiteY3" fmla="*/ 532448 h 569155"/>
                  <a:gd name="connsiteX4" fmla="*/ 354806 w 563022"/>
                  <a:gd name="connsiteY4" fmla="*/ 534829 h 569155"/>
                  <a:gd name="connsiteX5" fmla="*/ 0 w 563022"/>
                  <a:gd name="connsiteY5" fmla="*/ 180118 h 569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3022" h="569155">
                    <a:moveTo>
                      <a:pt x="169354" y="0"/>
                    </a:moveTo>
                    <a:lnTo>
                      <a:pt x="528828" y="360998"/>
                    </a:lnTo>
                    <a:cubicBezTo>
                      <a:pt x="575406" y="409075"/>
                      <a:pt x="574256" y="485789"/>
                      <a:pt x="526256" y="532448"/>
                    </a:cubicBezTo>
                    <a:lnTo>
                      <a:pt x="526256" y="532448"/>
                    </a:lnTo>
                    <a:cubicBezTo>
                      <a:pt x="479567" y="580445"/>
                      <a:pt x="402810" y="581511"/>
                      <a:pt x="354806" y="534829"/>
                    </a:cubicBezTo>
                    <a:lnTo>
                      <a:pt x="0" y="180118"/>
                    </a:lnTo>
                  </a:path>
                </a:pathLst>
              </a:custGeom>
              <a:noFill/>
              <a:ln w="9525" cap="flat">
                <a:solidFill>
                  <a:srgbClr val="F1F2F2"/>
                </a:solidFill>
                <a:prstDash val="solid"/>
                <a:round/>
              </a:ln>
            </p:spPr>
            <p:txBody>
              <a:bodyPr rtlCol="0" anchor="ctr"/>
              <a:lstStyle/>
              <a:p>
                <a:pPr defTabSz="457189"/>
                <a:endParaRPr lang="en-US" sz="1800" dirty="0">
                  <a:solidFill>
                    <a:srgbClr val="FFFFFF"/>
                  </a:solidFill>
                  <a:latin typeface="Amazon Ember"/>
                </a:endParaRPr>
              </a:p>
            </p:txBody>
          </p:sp>
          <p:sp>
            <p:nvSpPr>
              <p:cNvPr id="145" name="Freeform: Shape 144">
                <a:extLst>
                  <a:ext uri="{FF2B5EF4-FFF2-40B4-BE49-F238E27FC236}">
                    <a16:creationId xmlns:a16="http://schemas.microsoft.com/office/drawing/2014/main" id="{0671484C-56A6-408E-8B3F-7C2CE1A2C5B8}"/>
                  </a:ext>
                </a:extLst>
              </p:cNvPr>
              <p:cNvSpPr/>
              <p:nvPr/>
            </p:nvSpPr>
            <p:spPr>
              <a:xfrm>
                <a:off x="3410510" y="967035"/>
                <a:ext cx="113006" cy="68891"/>
              </a:xfrm>
              <a:custGeom>
                <a:avLst/>
                <a:gdLst>
                  <a:gd name="connsiteX0" fmla="*/ 0 w 336327"/>
                  <a:gd name="connsiteY0" fmla="*/ 0 h 205032"/>
                  <a:gd name="connsiteX1" fmla="*/ 158401 w 336327"/>
                  <a:gd name="connsiteY1" fmla="*/ 204788 h 205032"/>
                  <a:gd name="connsiteX2" fmla="*/ 336328 w 336327"/>
                  <a:gd name="connsiteY2" fmla="*/ 5620 h 205032"/>
                </a:gdLst>
                <a:ahLst/>
                <a:cxnLst>
                  <a:cxn ang="0">
                    <a:pos x="connsiteX0" y="connsiteY0"/>
                  </a:cxn>
                  <a:cxn ang="0">
                    <a:pos x="connsiteX1" y="connsiteY1"/>
                  </a:cxn>
                  <a:cxn ang="0">
                    <a:pos x="connsiteX2" y="connsiteY2"/>
                  </a:cxn>
                </a:cxnLst>
                <a:rect l="l" t="t" r="r" b="b"/>
                <a:pathLst>
                  <a:path w="336327" h="205032">
                    <a:moveTo>
                      <a:pt x="0" y="0"/>
                    </a:moveTo>
                    <a:cubicBezTo>
                      <a:pt x="1048" y="98869"/>
                      <a:pt x="24384" y="199168"/>
                      <a:pt x="158401" y="204788"/>
                    </a:cubicBezTo>
                    <a:cubicBezTo>
                      <a:pt x="299371" y="210788"/>
                      <a:pt x="330708" y="105346"/>
                      <a:pt x="336328" y="5620"/>
                    </a:cubicBezTo>
                  </a:path>
                </a:pathLst>
              </a:custGeom>
              <a:noFill/>
              <a:ln w="9525" cap="flat">
                <a:solidFill>
                  <a:srgbClr val="F1F2F2"/>
                </a:solidFill>
                <a:prstDash val="solid"/>
                <a:round/>
              </a:ln>
            </p:spPr>
            <p:txBody>
              <a:bodyPr rtlCol="0" anchor="ctr"/>
              <a:lstStyle/>
              <a:p>
                <a:pPr defTabSz="457189"/>
                <a:endParaRPr lang="en-US" sz="1800" dirty="0">
                  <a:solidFill>
                    <a:srgbClr val="FFFFFF"/>
                  </a:solidFill>
                  <a:latin typeface="Amazon Ember"/>
                </a:endParaRPr>
              </a:p>
            </p:txBody>
          </p:sp>
          <p:sp>
            <p:nvSpPr>
              <p:cNvPr id="146" name="Freeform: Shape 145">
                <a:extLst>
                  <a:ext uri="{FF2B5EF4-FFF2-40B4-BE49-F238E27FC236}">
                    <a16:creationId xmlns:a16="http://schemas.microsoft.com/office/drawing/2014/main" id="{EFDBCB97-7A47-44ED-81E0-EB0CF88CAA35}"/>
                  </a:ext>
                </a:extLst>
              </p:cNvPr>
              <p:cNvSpPr/>
              <p:nvPr/>
            </p:nvSpPr>
            <p:spPr>
              <a:xfrm>
                <a:off x="3397023" y="843627"/>
                <a:ext cx="141160" cy="126351"/>
              </a:xfrm>
              <a:custGeom>
                <a:avLst/>
                <a:gdLst>
                  <a:gd name="connsiteX0" fmla="*/ 125390 w 420120"/>
                  <a:gd name="connsiteY0" fmla="*/ 214789 h 376045"/>
                  <a:gd name="connsiteX1" fmla="*/ 326939 w 420120"/>
                  <a:gd name="connsiteY1" fmla="*/ 260414 h 376045"/>
                  <a:gd name="connsiteX2" fmla="*/ 386470 w 420120"/>
                  <a:gd name="connsiteY2" fmla="*/ 375476 h 376045"/>
                  <a:gd name="connsiteX3" fmla="*/ 418188 w 420120"/>
                  <a:gd name="connsiteY3" fmla="*/ 241364 h 376045"/>
                  <a:gd name="connsiteX4" fmla="*/ 214449 w 420120"/>
                  <a:gd name="connsiteY4" fmla="*/ 36862 h 376045"/>
                  <a:gd name="connsiteX5" fmla="*/ 149774 w 420120"/>
                  <a:gd name="connsiteY5" fmla="*/ 1 h 376045"/>
                  <a:gd name="connsiteX6" fmla="*/ 135391 w 420120"/>
                  <a:gd name="connsiteY6" fmla="*/ 52579 h 376045"/>
                  <a:gd name="connsiteX7" fmla="*/ 93576 w 420120"/>
                  <a:gd name="connsiteY7" fmla="*/ 39625 h 376045"/>
                  <a:gd name="connsiteX8" fmla="*/ 84051 w 420120"/>
                  <a:gd name="connsiteY8" fmla="*/ 82773 h 376045"/>
                  <a:gd name="connsiteX9" fmla="*/ 2612 w 420120"/>
                  <a:gd name="connsiteY9" fmla="*/ 232030 h 376045"/>
                  <a:gd name="connsiteX10" fmla="*/ 40046 w 420120"/>
                  <a:gd name="connsiteY10" fmla="*/ 367761 h 376045"/>
                  <a:gd name="connsiteX11" fmla="*/ 72621 w 420120"/>
                  <a:gd name="connsiteY11" fmla="*/ 295466 h 376045"/>
                  <a:gd name="connsiteX12" fmla="*/ 125390 w 420120"/>
                  <a:gd name="connsiteY12" fmla="*/ 214789 h 376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20120" h="376045">
                    <a:moveTo>
                      <a:pt x="125390" y="214789"/>
                    </a:moveTo>
                    <a:cubicBezTo>
                      <a:pt x="125390" y="214789"/>
                      <a:pt x="232832" y="278416"/>
                      <a:pt x="326939" y="260414"/>
                    </a:cubicBezTo>
                    <a:cubicBezTo>
                      <a:pt x="326939" y="260414"/>
                      <a:pt x="360943" y="385477"/>
                      <a:pt x="386470" y="375476"/>
                    </a:cubicBezTo>
                    <a:cubicBezTo>
                      <a:pt x="401901" y="369571"/>
                      <a:pt x="427332" y="319469"/>
                      <a:pt x="418188" y="241364"/>
                    </a:cubicBezTo>
                    <a:cubicBezTo>
                      <a:pt x="409235" y="165164"/>
                      <a:pt x="359705" y="44387"/>
                      <a:pt x="214449" y="36862"/>
                    </a:cubicBezTo>
                    <a:cubicBezTo>
                      <a:pt x="162823" y="34100"/>
                      <a:pt x="165871" y="191"/>
                      <a:pt x="149774" y="1"/>
                    </a:cubicBezTo>
                    <a:cubicBezTo>
                      <a:pt x="133676" y="-190"/>
                      <a:pt x="146916" y="47626"/>
                      <a:pt x="135391" y="52579"/>
                    </a:cubicBezTo>
                    <a:cubicBezTo>
                      <a:pt x="126628" y="56103"/>
                      <a:pt x="102149" y="34576"/>
                      <a:pt x="93576" y="39625"/>
                    </a:cubicBezTo>
                    <a:cubicBezTo>
                      <a:pt x="85004" y="44673"/>
                      <a:pt x="92338" y="76105"/>
                      <a:pt x="84051" y="82773"/>
                    </a:cubicBezTo>
                    <a:cubicBezTo>
                      <a:pt x="46999" y="112777"/>
                      <a:pt x="15757" y="160116"/>
                      <a:pt x="2612" y="232030"/>
                    </a:cubicBezTo>
                    <a:cubicBezTo>
                      <a:pt x="-4341" y="270130"/>
                      <a:pt x="803" y="364141"/>
                      <a:pt x="40046" y="367761"/>
                    </a:cubicBezTo>
                    <a:cubicBezTo>
                      <a:pt x="45856" y="368332"/>
                      <a:pt x="33569" y="327946"/>
                      <a:pt x="72621" y="295466"/>
                    </a:cubicBezTo>
                    <a:cubicBezTo>
                      <a:pt x="116341" y="258700"/>
                      <a:pt x="85004" y="175927"/>
                      <a:pt x="125390" y="214789"/>
                    </a:cubicBezTo>
                    <a:close/>
                  </a:path>
                </a:pathLst>
              </a:custGeom>
              <a:noFill/>
              <a:ln w="9525" cap="flat">
                <a:solidFill>
                  <a:srgbClr val="F1F2F2"/>
                </a:solidFill>
                <a:prstDash val="solid"/>
                <a:round/>
              </a:ln>
            </p:spPr>
            <p:txBody>
              <a:bodyPr rtlCol="0" anchor="ctr"/>
              <a:lstStyle/>
              <a:p>
                <a:pPr defTabSz="457189"/>
                <a:endParaRPr lang="en-US" sz="1800" dirty="0">
                  <a:solidFill>
                    <a:srgbClr val="FFFFFF"/>
                  </a:solidFill>
                  <a:latin typeface="Amazon Ember"/>
                </a:endParaRPr>
              </a:p>
            </p:txBody>
          </p:sp>
          <p:sp>
            <p:nvSpPr>
              <p:cNvPr id="147" name="Freeform: Shape 146">
                <a:extLst>
                  <a:ext uri="{FF2B5EF4-FFF2-40B4-BE49-F238E27FC236}">
                    <a16:creationId xmlns:a16="http://schemas.microsoft.com/office/drawing/2014/main" id="{6A7AEB4A-C9A5-47A9-AA6E-290CA200BA4D}"/>
                  </a:ext>
                </a:extLst>
              </p:cNvPr>
              <p:cNvSpPr/>
              <p:nvPr/>
            </p:nvSpPr>
            <p:spPr>
              <a:xfrm>
                <a:off x="3494617" y="1030435"/>
                <a:ext cx="3200" cy="22787"/>
              </a:xfrm>
              <a:custGeom>
                <a:avLst/>
                <a:gdLst>
                  <a:gd name="connsiteX0" fmla="*/ 0 w 9525"/>
                  <a:gd name="connsiteY0" fmla="*/ 67818 h 67818"/>
                  <a:gd name="connsiteX1" fmla="*/ 0 w 9525"/>
                  <a:gd name="connsiteY1" fmla="*/ 0 h 67818"/>
                </a:gdLst>
                <a:ahLst/>
                <a:cxnLst>
                  <a:cxn ang="0">
                    <a:pos x="connsiteX0" y="connsiteY0"/>
                  </a:cxn>
                  <a:cxn ang="0">
                    <a:pos x="connsiteX1" y="connsiteY1"/>
                  </a:cxn>
                </a:cxnLst>
                <a:rect l="l" t="t" r="r" b="b"/>
                <a:pathLst>
                  <a:path w="9525" h="67818">
                    <a:moveTo>
                      <a:pt x="0" y="67818"/>
                    </a:moveTo>
                    <a:lnTo>
                      <a:pt x="0" y="0"/>
                    </a:lnTo>
                  </a:path>
                </a:pathLst>
              </a:custGeom>
              <a:ln w="9525" cap="flat">
                <a:solidFill>
                  <a:srgbClr val="F1F2F2"/>
                </a:solidFill>
                <a:prstDash val="solid"/>
                <a:round/>
              </a:ln>
            </p:spPr>
            <p:txBody>
              <a:bodyPr rtlCol="0" anchor="ctr"/>
              <a:lstStyle/>
              <a:p>
                <a:pPr defTabSz="457189"/>
                <a:endParaRPr lang="en-US" sz="1800" dirty="0">
                  <a:solidFill>
                    <a:srgbClr val="FFFFFF"/>
                  </a:solidFill>
                  <a:latin typeface="Amazon Ember"/>
                </a:endParaRPr>
              </a:p>
            </p:txBody>
          </p:sp>
          <p:sp>
            <p:nvSpPr>
              <p:cNvPr id="148" name="Freeform: Shape 147">
                <a:extLst>
                  <a:ext uri="{FF2B5EF4-FFF2-40B4-BE49-F238E27FC236}">
                    <a16:creationId xmlns:a16="http://schemas.microsoft.com/office/drawing/2014/main" id="{F746D61D-32E6-4A48-9A2A-15F3C6BD0495}"/>
                  </a:ext>
                </a:extLst>
              </p:cNvPr>
              <p:cNvSpPr/>
              <p:nvPr/>
            </p:nvSpPr>
            <p:spPr>
              <a:xfrm>
                <a:off x="3436049" y="1028899"/>
                <a:ext cx="320" cy="24323"/>
              </a:xfrm>
              <a:custGeom>
                <a:avLst/>
                <a:gdLst>
                  <a:gd name="connsiteX0" fmla="*/ 953 w 952"/>
                  <a:gd name="connsiteY0" fmla="*/ 0 h 72390"/>
                  <a:gd name="connsiteX1" fmla="*/ 0 w 952"/>
                  <a:gd name="connsiteY1" fmla="*/ 72390 h 72390"/>
                </a:gdLst>
                <a:ahLst/>
                <a:cxnLst>
                  <a:cxn ang="0">
                    <a:pos x="connsiteX0" y="connsiteY0"/>
                  </a:cxn>
                  <a:cxn ang="0">
                    <a:pos x="connsiteX1" y="connsiteY1"/>
                  </a:cxn>
                </a:cxnLst>
                <a:rect l="l" t="t" r="r" b="b"/>
                <a:pathLst>
                  <a:path w="952" h="72390">
                    <a:moveTo>
                      <a:pt x="953" y="0"/>
                    </a:moveTo>
                    <a:lnTo>
                      <a:pt x="0" y="72390"/>
                    </a:lnTo>
                  </a:path>
                </a:pathLst>
              </a:custGeom>
              <a:ln w="9525" cap="flat">
                <a:solidFill>
                  <a:srgbClr val="F1F2F2"/>
                </a:solidFill>
                <a:prstDash val="solid"/>
                <a:round/>
              </a:ln>
            </p:spPr>
            <p:txBody>
              <a:bodyPr rtlCol="0" anchor="ctr"/>
              <a:lstStyle/>
              <a:p>
                <a:pPr defTabSz="457189"/>
                <a:endParaRPr lang="en-US" sz="1800" dirty="0">
                  <a:solidFill>
                    <a:srgbClr val="FFFFFF"/>
                  </a:solidFill>
                  <a:latin typeface="Amazon Ember"/>
                </a:endParaRPr>
              </a:p>
            </p:txBody>
          </p:sp>
          <p:sp>
            <p:nvSpPr>
              <p:cNvPr id="149" name="Freeform: Shape 148">
                <a:extLst>
                  <a:ext uri="{FF2B5EF4-FFF2-40B4-BE49-F238E27FC236}">
                    <a16:creationId xmlns:a16="http://schemas.microsoft.com/office/drawing/2014/main" id="{7E83D9AF-10A7-4211-A603-5933A3763B35}"/>
                  </a:ext>
                </a:extLst>
              </p:cNvPr>
              <p:cNvSpPr/>
              <p:nvPr/>
            </p:nvSpPr>
            <p:spPr>
              <a:xfrm>
                <a:off x="3450003" y="867119"/>
                <a:ext cx="26819" cy="7905"/>
              </a:xfrm>
              <a:custGeom>
                <a:avLst/>
                <a:gdLst>
                  <a:gd name="connsiteX0" fmla="*/ 0 w 79819"/>
                  <a:gd name="connsiteY0" fmla="*/ 0 h 23526"/>
                  <a:gd name="connsiteX1" fmla="*/ 79819 w 79819"/>
                  <a:gd name="connsiteY1" fmla="*/ 23527 h 23526"/>
                </a:gdLst>
                <a:ahLst/>
                <a:cxnLst>
                  <a:cxn ang="0">
                    <a:pos x="connsiteX0" y="connsiteY0"/>
                  </a:cxn>
                  <a:cxn ang="0">
                    <a:pos x="connsiteX1" y="connsiteY1"/>
                  </a:cxn>
                </a:cxnLst>
                <a:rect l="l" t="t" r="r" b="b"/>
                <a:pathLst>
                  <a:path w="79819" h="23526">
                    <a:moveTo>
                      <a:pt x="0" y="0"/>
                    </a:moveTo>
                    <a:cubicBezTo>
                      <a:pt x="24011" y="14867"/>
                      <a:pt x="51583" y="22994"/>
                      <a:pt x="79819" y="23527"/>
                    </a:cubicBezTo>
                  </a:path>
                </a:pathLst>
              </a:custGeom>
              <a:noFill/>
              <a:ln w="9525" cap="flat">
                <a:solidFill>
                  <a:srgbClr val="F1F2F2"/>
                </a:solidFill>
                <a:prstDash val="solid"/>
                <a:round/>
              </a:ln>
            </p:spPr>
            <p:txBody>
              <a:bodyPr rtlCol="0" anchor="ctr"/>
              <a:lstStyle/>
              <a:p>
                <a:pPr defTabSz="457189"/>
                <a:endParaRPr lang="en-US" sz="1800" dirty="0">
                  <a:solidFill>
                    <a:srgbClr val="FFFFFF"/>
                  </a:solidFill>
                  <a:latin typeface="Amazon Ember"/>
                </a:endParaRPr>
              </a:p>
            </p:txBody>
          </p:sp>
          <p:sp>
            <p:nvSpPr>
              <p:cNvPr id="150" name="Freeform: Shape 149">
                <a:extLst>
                  <a:ext uri="{FF2B5EF4-FFF2-40B4-BE49-F238E27FC236}">
                    <a16:creationId xmlns:a16="http://schemas.microsoft.com/office/drawing/2014/main" id="{018DD45E-84FB-49BF-A238-893F3C8D658D}"/>
                  </a:ext>
                </a:extLst>
              </p:cNvPr>
              <p:cNvSpPr/>
              <p:nvPr/>
            </p:nvSpPr>
            <p:spPr>
              <a:xfrm>
                <a:off x="3473526" y="944601"/>
                <a:ext cx="31044" cy="31044"/>
              </a:xfrm>
              <a:custGeom>
                <a:avLst/>
                <a:gdLst>
                  <a:gd name="connsiteX0" fmla="*/ 92392 w 92392"/>
                  <a:gd name="connsiteY0" fmla="*/ 46196 h 92392"/>
                  <a:gd name="connsiteX1" fmla="*/ 46196 w 92392"/>
                  <a:gd name="connsiteY1" fmla="*/ 92392 h 92392"/>
                  <a:gd name="connsiteX2" fmla="*/ 0 w 92392"/>
                  <a:gd name="connsiteY2" fmla="*/ 46196 h 92392"/>
                  <a:gd name="connsiteX3" fmla="*/ 46196 w 92392"/>
                  <a:gd name="connsiteY3" fmla="*/ 0 h 92392"/>
                  <a:gd name="connsiteX4" fmla="*/ 92392 w 92392"/>
                  <a:gd name="connsiteY4" fmla="*/ 46196 h 923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92" h="92392">
                    <a:moveTo>
                      <a:pt x="92392" y="46196"/>
                    </a:moveTo>
                    <a:cubicBezTo>
                      <a:pt x="92392" y="71710"/>
                      <a:pt x="71710" y="92392"/>
                      <a:pt x="46196" y="92392"/>
                    </a:cubicBezTo>
                    <a:cubicBezTo>
                      <a:pt x="20683" y="92392"/>
                      <a:pt x="0" y="71710"/>
                      <a:pt x="0" y="46196"/>
                    </a:cubicBezTo>
                    <a:cubicBezTo>
                      <a:pt x="0" y="20683"/>
                      <a:pt x="20683" y="0"/>
                      <a:pt x="46196" y="0"/>
                    </a:cubicBezTo>
                    <a:cubicBezTo>
                      <a:pt x="71710" y="0"/>
                      <a:pt x="92392" y="20683"/>
                      <a:pt x="92392" y="46196"/>
                    </a:cubicBezTo>
                    <a:close/>
                  </a:path>
                </a:pathLst>
              </a:custGeom>
              <a:noFill/>
              <a:ln w="9525" cap="flat">
                <a:solidFill>
                  <a:srgbClr val="F1F2F2"/>
                </a:solidFill>
                <a:prstDash val="solid"/>
                <a:round/>
              </a:ln>
            </p:spPr>
            <p:txBody>
              <a:bodyPr rtlCol="0" anchor="ctr"/>
              <a:lstStyle/>
              <a:p>
                <a:pPr defTabSz="457189"/>
                <a:endParaRPr lang="en-US" sz="1800" dirty="0">
                  <a:solidFill>
                    <a:srgbClr val="FFFFFF"/>
                  </a:solidFill>
                  <a:latin typeface="Amazon Ember"/>
                </a:endParaRPr>
              </a:p>
            </p:txBody>
          </p:sp>
          <p:sp>
            <p:nvSpPr>
              <p:cNvPr id="151" name="Freeform: Shape 150">
                <a:extLst>
                  <a:ext uri="{FF2B5EF4-FFF2-40B4-BE49-F238E27FC236}">
                    <a16:creationId xmlns:a16="http://schemas.microsoft.com/office/drawing/2014/main" id="{CE8EAF47-5EDF-4DDA-9BE5-032B71121C5A}"/>
                  </a:ext>
                </a:extLst>
              </p:cNvPr>
              <p:cNvSpPr/>
              <p:nvPr/>
            </p:nvSpPr>
            <p:spPr>
              <a:xfrm>
                <a:off x="3429584" y="944601"/>
                <a:ext cx="31044" cy="31044"/>
              </a:xfrm>
              <a:custGeom>
                <a:avLst/>
                <a:gdLst>
                  <a:gd name="connsiteX0" fmla="*/ 92393 w 92392"/>
                  <a:gd name="connsiteY0" fmla="*/ 46196 h 92392"/>
                  <a:gd name="connsiteX1" fmla="*/ 46196 w 92392"/>
                  <a:gd name="connsiteY1" fmla="*/ 92392 h 92392"/>
                  <a:gd name="connsiteX2" fmla="*/ 0 w 92392"/>
                  <a:gd name="connsiteY2" fmla="*/ 46196 h 92392"/>
                  <a:gd name="connsiteX3" fmla="*/ 46196 w 92392"/>
                  <a:gd name="connsiteY3" fmla="*/ 0 h 92392"/>
                  <a:gd name="connsiteX4" fmla="*/ 92393 w 92392"/>
                  <a:gd name="connsiteY4" fmla="*/ 46196 h 923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92" h="92392">
                    <a:moveTo>
                      <a:pt x="92393" y="46196"/>
                    </a:moveTo>
                    <a:cubicBezTo>
                      <a:pt x="92393" y="71710"/>
                      <a:pt x="71710" y="92392"/>
                      <a:pt x="46196" y="92392"/>
                    </a:cubicBezTo>
                    <a:cubicBezTo>
                      <a:pt x="20683" y="92392"/>
                      <a:pt x="0" y="71710"/>
                      <a:pt x="0" y="46196"/>
                    </a:cubicBezTo>
                    <a:cubicBezTo>
                      <a:pt x="0" y="20683"/>
                      <a:pt x="20683" y="0"/>
                      <a:pt x="46196" y="0"/>
                    </a:cubicBezTo>
                    <a:cubicBezTo>
                      <a:pt x="71710" y="0"/>
                      <a:pt x="92393" y="20683"/>
                      <a:pt x="92393" y="46196"/>
                    </a:cubicBezTo>
                    <a:close/>
                  </a:path>
                </a:pathLst>
              </a:custGeom>
              <a:noFill/>
              <a:ln w="9525" cap="flat">
                <a:solidFill>
                  <a:srgbClr val="F1F2F2"/>
                </a:solidFill>
                <a:prstDash val="solid"/>
                <a:round/>
              </a:ln>
            </p:spPr>
            <p:txBody>
              <a:bodyPr rtlCol="0" anchor="ctr"/>
              <a:lstStyle/>
              <a:p>
                <a:pPr defTabSz="457189"/>
                <a:endParaRPr lang="en-US" sz="1800" dirty="0">
                  <a:solidFill>
                    <a:srgbClr val="FFFFFF"/>
                  </a:solidFill>
                  <a:latin typeface="Amazon Ember"/>
                </a:endParaRPr>
              </a:p>
            </p:txBody>
          </p:sp>
          <p:sp>
            <p:nvSpPr>
              <p:cNvPr id="152" name="Freeform: Shape 151">
                <a:extLst>
                  <a:ext uri="{FF2B5EF4-FFF2-40B4-BE49-F238E27FC236}">
                    <a16:creationId xmlns:a16="http://schemas.microsoft.com/office/drawing/2014/main" id="{1B618C5F-58B3-4E16-8DE6-1203F69CDA22}"/>
                  </a:ext>
                </a:extLst>
              </p:cNvPr>
              <p:cNvSpPr/>
              <p:nvPr/>
            </p:nvSpPr>
            <p:spPr>
              <a:xfrm>
                <a:off x="3458708" y="959482"/>
                <a:ext cx="13378" cy="160"/>
              </a:xfrm>
              <a:custGeom>
                <a:avLst/>
                <a:gdLst>
                  <a:gd name="connsiteX0" fmla="*/ 0 w 39814"/>
                  <a:gd name="connsiteY0" fmla="*/ 0 h 476"/>
                  <a:gd name="connsiteX1" fmla="*/ 39814 w 39814"/>
                  <a:gd name="connsiteY1" fmla="*/ 476 h 476"/>
                </a:gdLst>
                <a:ahLst/>
                <a:cxnLst>
                  <a:cxn ang="0">
                    <a:pos x="connsiteX0" y="connsiteY0"/>
                  </a:cxn>
                  <a:cxn ang="0">
                    <a:pos x="connsiteX1" y="connsiteY1"/>
                  </a:cxn>
                </a:cxnLst>
                <a:rect l="l" t="t" r="r" b="b"/>
                <a:pathLst>
                  <a:path w="39814" h="476">
                    <a:moveTo>
                      <a:pt x="0" y="0"/>
                    </a:moveTo>
                    <a:lnTo>
                      <a:pt x="39814" y="476"/>
                    </a:lnTo>
                  </a:path>
                </a:pathLst>
              </a:custGeom>
              <a:ln w="9525" cap="flat">
                <a:solidFill>
                  <a:srgbClr val="F1F2F2"/>
                </a:solidFill>
                <a:prstDash val="solid"/>
                <a:round/>
              </a:ln>
            </p:spPr>
            <p:txBody>
              <a:bodyPr rtlCol="0" anchor="ctr"/>
              <a:lstStyle/>
              <a:p>
                <a:pPr defTabSz="457189"/>
                <a:endParaRPr lang="en-US" sz="1800" dirty="0">
                  <a:solidFill>
                    <a:srgbClr val="FFFFFF"/>
                  </a:solidFill>
                  <a:latin typeface="Amazon Ember"/>
                </a:endParaRPr>
              </a:p>
            </p:txBody>
          </p:sp>
          <p:sp>
            <p:nvSpPr>
              <p:cNvPr id="153" name="Freeform: Shape 152">
                <a:extLst>
                  <a:ext uri="{FF2B5EF4-FFF2-40B4-BE49-F238E27FC236}">
                    <a16:creationId xmlns:a16="http://schemas.microsoft.com/office/drawing/2014/main" id="{7E9257C5-91FC-4434-A7EE-A67966755AED}"/>
                  </a:ext>
                </a:extLst>
              </p:cNvPr>
              <p:cNvSpPr/>
              <p:nvPr/>
            </p:nvSpPr>
            <p:spPr>
              <a:xfrm>
                <a:off x="3653740" y="1126319"/>
                <a:ext cx="41029" cy="42501"/>
              </a:xfrm>
              <a:custGeom>
                <a:avLst/>
                <a:gdLst>
                  <a:gd name="connsiteX0" fmla="*/ 122110 w 122110"/>
                  <a:gd name="connsiteY0" fmla="*/ 0 h 126492"/>
                  <a:gd name="connsiteX1" fmla="*/ 0 w 122110"/>
                  <a:gd name="connsiteY1" fmla="*/ 126492 h 126492"/>
                </a:gdLst>
                <a:ahLst/>
                <a:cxnLst>
                  <a:cxn ang="0">
                    <a:pos x="connsiteX0" y="connsiteY0"/>
                  </a:cxn>
                  <a:cxn ang="0">
                    <a:pos x="connsiteX1" y="connsiteY1"/>
                  </a:cxn>
                </a:cxnLst>
                <a:rect l="l" t="t" r="r" b="b"/>
                <a:pathLst>
                  <a:path w="122110" h="126492">
                    <a:moveTo>
                      <a:pt x="122110" y="0"/>
                    </a:moveTo>
                    <a:lnTo>
                      <a:pt x="0" y="126492"/>
                    </a:lnTo>
                  </a:path>
                </a:pathLst>
              </a:custGeom>
              <a:ln w="9525" cap="flat">
                <a:solidFill>
                  <a:srgbClr val="F1F2F2"/>
                </a:solidFill>
                <a:prstDash val="solid"/>
                <a:round/>
              </a:ln>
            </p:spPr>
            <p:txBody>
              <a:bodyPr rtlCol="0" anchor="ctr"/>
              <a:lstStyle/>
              <a:p>
                <a:pPr defTabSz="457189"/>
                <a:endParaRPr lang="en-US" sz="1800" dirty="0">
                  <a:solidFill>
                    <a:srgbClr val="FFFFFF"/>
                  </a:solidFill>
                  <a:latin typeface="Amazon Ember"/>
                </a:endParaRPr>
              </a:p>
            </p:txBody>
          </p:sp>
          <p:sp>
            <p:nvSpPr>
              <p:cNvPr id="154" name="Freeform: Shape 153">
                <a:extLst>
                  <a:ext uri="{FF2B5EF4-FFF2-40B4-BE49-F238E27FC236}">
                    <a16:creationId xmlns:a16="http://schemas.microsoft.com/office/drawing/2014/main" id="{8ADE5636-04AE-49B3-89A8-7F4C6417FC60}"/>
                  </a:ext>
                </a:extLst>
              </p:cNvPr>
              <p:cNvSpPr/>
              <p:nvPr/>
            </p:nvSpPr>
            <p:spPr>
              <a:xfrm>
                <a:off x="3631370" y="1103980"/>
                <a:ext cx="41029" cy="42469"/>
              </a:xfrm>
              <a:custGeom>
                <a:avLst/>
                <a:gdLst>
                  <a:gd name="connsiteX0" fmla="*/ 122110 w 122110"/>
                  <a:gd name="connsiteY0" fmla="*/ 0 h 126396"/>
                  <a:gd name="connsiteX1" fmla="*/ 0 w 122110"/>
                  <a:gd name="connsiteY1" fmla="*/ 126397 h 126396"/>
                </a:gdLst>
                <a:ahLst/>
                <a:cxnLst>
                  <a:cxn ang="0">
                    <a:pos x="connsiteX0" y="connsiteY0"/>
                  </a:cxn>
                  <a:cxn ang="0">
                    <a:pos x="connsiteX1" y="connsiteY1"/>
                  </a:cxn>
                </a:cxnLst>
                <a:rect l="l" t="t" r="r" b="b"/>
                <a:pathLst>
                  <a:path w="122110" h="126396">
                    <a:moveTo>
                      <a:pt x="122110" y="0"/>
                    </a:moveTo>
                    <a:lnTo>
                      <a:pt x="0" y="126397"/>
                    </a:lnTo>
                  </a:path>
                </a:pathLst>
              </a:custGeom>
              <a:ln w="9525" cap="flat">
                <a:solidFill>
                  <a:srgbClr val="F1F2F2"/>
                </a:solidFill>
                <a:prstDash val="solid"/>
                <a:round/>
              </a:ln>
            </p:spPr>
            <p:txBody>
              <a:bodyPr rtlCol="0" anchor="ctr"/>
              <a:lstStyle/>
              <a:p>
                <a:pPr defTabSz="457189"/>
                <a:endParaRPr lang="en-US" sz="1800" dirty="0">
                  <a:solidFill>
                    <a:srgbClr val="FFFFFF"/>
                  </a:solidFill>
                  <a:latin typeface="Amazon Ember"/>
                </a:endParaRPr>
              </a:p>
            </p:txBody>
          </p:sp>
        </p:grpSp>
      </p:grpSp>
      <p:grpSp>
        <p:nvGrpSpPr>
          <p:cNvPr id="3" name="Group 2">
            <a:extLst>
              <a:ext uri="{FF2B5EF4-FFF2-40B4-BE49-F238E27FC236}">
                <a16:creationId xmlns:a16="http://schemas.microsoft.com/office/drawing/2014/main" id="{A7BACCBA-3DFC-4947-91EF-D5ACE2100D09}"/>
              </a:ext>
            </a:extLst>
          </p:cNvPr>
          <p:cNvGrpSpPr/>
          <p:nvPr/>
        </p:nvGrpSpPr>
        <p:grpSpPr>
          <a:xfrm>
            <a:off x="3941389" y="1465493"/>
            <a:ext cx="616857" cy="616857"/>
            <a:chOff x="3941388" y="1465493"/>
            <a:chExt cx="616857" cy="616857"/>
          </a:xfrm>
        </p:grpSpPr>
        <p:sp>
          <p:nvSpPr>
            <p:cNvPr id="80" name="Oval 79">
              <a:extLst>
                <a:ext uri="{FF2B5EF4-FFF2-40B4-BE49-F238E27FC236}">
                  <a16:creationId xmlns:a16="http://schemas.microsoft.com/office/drawing/2014/main" id="{77E18B82-8C8D-4B8D-B2BD-CFE7CC7F1DA0}"/>
                </a:ext>
              </a:extLst>
            </p:cNvPr>
            <p:cNvSpPr/>
            <p:nvPr/>
          </p:nvSpPr>
          <p:spPr>
            <a:xfrm>
              <a:off x="3941388" y="1465493"/>
              <a:ext cx="616857" cy="616857"/>
            </a:xfrm>
            <a:prstGeom prst="ellipse">
              <a:avLst/>
            </a:prstGeom>
            <a:solidFill>
              <a:schemeClr val="bg2"/>
            </a:solidFill>
            <a:ln>
              <a:no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defTabSz="457189"/>
              <a:endParaRPr lang="en-US" sz="1800" dirty="0" err="1">
                <a:solidFill>
                  <a:srgbClr val="FFFFFF"/>
                </a:solidFill>
                <a:latin typeface="Amazon Ember"/>
              </a:endParaRPr>
            </a:p>
          </p:txBody>
        </p:sp>
        <p:grpSp>
          <p:nvGrpSpPr>
            <p:cNvPr id="9" name="Group 8">
              <a:extLst>
                <a:ext uri="{FF2B5EF4-FFF2-40B4-BE49-F238E27FC236}">
                  <a16:creationId xmlns:a16="http://schemas.microsoft.com/office/drawing/2014/main" id="{591A0110-B819-449D-9BB1-570282224414}"/>
                </a:ext>
              </a:extLst>
            </p:cNvPr>
            <p:cNvGrpSpPr/>
            <p:nvPr/>
          </p:nvGrpSpPr>
          <p:grpSpPr>
            <a:xfrm>
              <a:off x="4061343" y="1660876"/>
              <a:ext cx="376948" cy="226090"/>
              <a:chOff x="3376370" y="1533898"/>
              <a:chExt cx="520033" cy="311911"/>
            </a:xfrm>
          </p:grpSpPr>
          <p:sp>
            <p:nvSpPr>
              <p:cNvPr id="156" name="Freeform: Shape 155">
                <a:extLst>
                  <a:ext uri="{FF2B5EF4-FFF2-40B4-BE49-F238E27FC236}">
                    <a16:creationId xmlns:a16="http://schemas.microsoft.com/office/drawing/2014/main" id="{364EBA4F-3BCE-4F3E-8F58-54F44F5989AC}"/>
                  </a:ext>
                </a:extLst>
              </p:cNvPr>
              <p:cNvSpPr/>
              <p:nvPr/>
            </p:nvSpPr>
            <p:spPr>
              <a:xfrm>
                <a:off x="3376370" y="1813325"/>
                <a:ext cx="459097" cy="32484"/>
              </a:xfrm>
              <a:custGeom>
                <a:avLst/>
                <a:gdLst>
                  <a:gd name="connsiteX0" fmla="*/ 0 w 1366361"/>
                  <a:gd name="connsiteY0" fmla="*/ 0 h 96678"/>
                  <a:gd name="connsiteX1" fmla="*/ 0 w 1366361"/>
                  <a:gd name="connsiteY1" fmla="*/ 67723 h 96678"/>
                  <a:gd name="connsiteX2" fmla="*/ 4667 w 1366361"/>
                  <a:gd name="connsiteY2" fmla="*/ 71152 h 96678"/>
                  <a:gd name="connsiteX3" fmla="*/ 80867 w 1366361"/>
                  <a:gd name="connsiteY3" fmla="*/ 96679 h 96678"/>
                  <a:gd name="connsiteX4" fmla="*/ 1294448 w 1366361"/>
                  <a:gd name="connsiteY4" fmla="*/ 96679 h 96678"/>
                  <a:gd name="connsiteX5" fmla="*/ 1357598 w 1366361"/>
                  <a:gd name="connsiteY5" fmla="*/ 74676 h 96678"/>
                  <a:gd name="connsiteX6" fmla="*/ 1366361 w 1366361"/>
                  <a:gd name="connsiteY6" fmla="*/ 67723 h 96678"/>
                  <a:gd name="connsiteX7" fmla="*/ 1366361 w 1366361"/>
                  <a:gd name="connsiteY7" fmla="*/ 0 h 96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66361" h="96678">
                    <a:moveTo>
                      <a:pt x="0" y="0"/>
                    </a:moveTo>
                    <a:lnTo>
                      <a:pt x="0" y="67723"/>
                    </a:lnTo>
                    <a:lnTo>
                      <a:pt x="4667" y="71152"/>
                    </a:lnTo>
                    <a:cubicBezTo>
                      <a:pt x="26611" y="87730"/>
                      <a:pt x="53365" y="96693"/>
                      <a:pt x="80867" y="96679"/>
                    </a:cubicBezTo>
                    <a:lnTo>
                      <a:pt x="1294448" y="96679"/>
                    </a:lnTo>
                    <a:cubicBezTo>
                      <a:pt x="1317382" y="96708"/>
                      <a:pt x="1339648" y="88951"/>
                      <a:pt x="1357598" y="74676"/>
                    </a:cubicBezTo>
                    <a:lnTo>
                      <a:pt x="1366361" y="67723"/>
                    </a:lnTo>
                    <a:lnTo>
                      <a:pt x="1366361" y="0"/>
                    </a:lnTo>
                    <a:close/>
                  </a:path>
                </a:pathLst>
              </a:custGeom>
              <a:noFill/>
              <a:ln w="9525" cap="flat">
                <a:solidFill>
                  <a:srgbClr val="FFFFFF"/>
                </a:solidFill>
                <a:prstDash val="solid"/>
                <a:round/>
              </a:ln>
            </p:spPr>
            <p:txBody>
              <a:bodyPr rtlCol="0" anchor="ctr"/>
              <a:lstStyle/>
              <a:p>
                <a:pPr defTabSz="457189"/>
                <a:endParaRPr lang="en-US" sz="1800" dirty="0">
                  <a:solidFill>
                    <a:srgbClr val="FFFFFF"/>
                  </a:solidFill>
                  <a:latin typeface="Amazon Ember"/>
                </a:endParaRPr>
              </a:p>
            </p:txBody>
          </p:sp>
          <p:sp>
            <p:nvSpPr>
              <p:cNvPr id="157" name="Freeform: Shape 156">
                <a:extLst>
                  <a:ext uri="{FF2B5EF4-FFF2-40B4-BE49-F238E27FC236}">
                    <a16:creationId xmlns:a16="http://schemas.microsoft.com/office/drawing/2014/main" id="{C3689652-6431-4821-98CB-E9B81765D091}"/>
                  </a:ext>
                </a:extLst>
              </p:cNvPr>
              <p:cNvSpPr/>
              <p:nvPr/>
            </p:nvSpPr>
            <p:spPr>
              <a:xfrm>
                <a:off x="3440346" y="1555629"/>
                <a:ext cx="334634" cy="229628"/>
              </a:xfrm>
              <a:custGeom>
                <a:avLst/>
                <a:gdLst>
                  <a:gd name="connsiteX0" fmla="*/ 995934 w 995934"/>
                  <a:gd name="connsiteY0" fmla="*/ 487204 h 683418"/>
                  <a:gd name="connsiteX1" fmla="*/ 995934 w 995934"/>
                  <a:gd name="connsiteY1" fmla="*/ 655796 h 683418"/>
                  <a:gd name="connsiteX2" fmla="*/ 968502 w 995934"/>
                  <a:gd name="connsiteY2" fmla="*/ 683419 h 683418"/>
                  <a:gd name="connsiteX3" fmla="*/ 968407 w 995934"/>
                  <a:gd name="connsiteY3" fmla="*/ 683419 h 683418"/>
                  <a:gd name="connsiteX4" fmla="*/ 27527 w 995934"/>
                  <a:gd name="connsiteY4" fmla="*/ 683419 h 683418"/>
                  <a:gd name="connsiteX5" fmla="*/ 0 w 995934"/>
                  <a:gd name="connsiteY5" fmla="*/ 655892 h 683418"/>
                  <a:gd name="connsiteX6" fmla="*/ 0 w 995934"/>
                  <a:gd name="connsiteY6" fmla="*/ 655796 h 683418"/>
                  <a:gd name="connsiteX7" fmla="*/ 0 w 995934"/>
                  <a:gd name="connsiteY7" fmla="*/ 27623 h 683418"/>
                  <a:gd name="connsiteX8" fmla="*/ 27432 w 995934"/>
                  <a:gd name="connsiteY8" fmla="*/ 0 h 683418"/>
                  <a:gd name="connsiteX9" fmla="*/ 27527 w 995934"/>
                  <a:gd name="connsiteY9" fmla="*/ 0 h 683418"/>
                  <a:gd name="connsiteX10" fmla="*/ 963359 w 995934"/>
                  <a:gd name="connsiteY10" fmla="*/ 0 h 683418"/>
                  <a:gd name="connsiteX11" fmla="*/ 990981 w 995934"/>
                  <a:gd name="connsiteY11" fmla="*/ 27623 h 683418"/>
                  <a:gd name="connsiteX12" fmla="*/ 990981 w 995934"/>
                  <a:gd name="connsiteY12" fmla="*/ 141923 h 683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95934" h="683418">
                    <a:moveTo>
                      <a:pt x="995934" y="487204"/>
                    </a:moveTo>
                    <a:lnTo>
                      <a:pt x="995934" y="655796"/>
                    </a:lnTo>
                    <a:cubicBezTo>
                      <a:pt x="995987" y="670999"/>
                      <a:pt x="983705" y="683366"/>
                      <a:pt x="968502" y="683419"/>
                    </a:cubicBezTo>
                    <a:cubicBezTo>
                      <a:pt x="968470" y="683419"/>
                      <a:pt x="968439" y="683419"/>
                      <a:pt x="968407" y="683419"/>
                    </a:cubicBezTo>
                    <a:lnTo>
                      <a:pt x="27527" y="683419"/>
                    </a:lnTo>
                    <a:cubicBezTo>
                      <a:pt x="12325" y="683419"/>
                      <a:pt x="0" y="671095"/>
                      <a:pt x="0" y="655892"/>
                    </a:cubicBezTo>
                    <a:cubicBezTo>
                      <a:pt x="0" y="655860"/>
                      <a:pt x="0" y="655828"/>
                      <a:pt x="0" y="655796"/>
                    </a:cubicBezTo>
                    <a:lnTo>
                      <a:pt x="0" y="27623"/>
                    </a:lnTo>
                    <a:cubicBezTo>
                      <a:pt x="-52" y="12420"/>
                      <a:pt x="12229" y="53"/>
                      <a:pt x="27432" y="0"/>
                    </a:cubicBezTo>
                    <a:cubicBezTo>
                      <a:pt x="27464" y="0"/>
                      <a:pt x="27496" y="0"/>
                      <a:pt x="27527" y="0"/>
                    </a:cubicBezTo>
                    <a:lnTo>
                      <a:pt x="963359" y="0"/>
                    </a:lnTo>
                    <a:cubicBezTo>
                      <a:pt x="978614" y="0"/>
                      <a:pt x="990981" y="12367"/>
                      <a:pt x="990981" y="27623"/>
                    </a:cubicBezTo>
                    <a:lnTo>
                      <a:pt x="990981" y="141923"/>
                    </a:lnTo>
                  </a:path>
                </a:pathLst>
              </a:custGeom>
              <a:noFill/>
              <a:ln w="9525" cap="flat">
                <a:solidFill>
                  <a:srgbClr val="FFFFFF"/>
                </a:solidFill>
                <a:prstDash val="solid"/>
                <a:round/>
              </a:ln>
            </p:spPr>
            <p:txBody>
              <a:bodyPr rtlCol="0" anchor="ctr"/>
              <a:lstStyle/>
              <a:p>
                <a:pPr defTabSz="457189"/>
                <a:endParaRPr lang="en-US" sz="1800" dirty="0">
                  <a:solidFill>
                    <a:srgbClr val="FFFFFF"/>
                  </a:solidFill>
                  <a:latin typeface="Amazon Ember"/>
                </a:endParaRPr>
              </a:p>
            </p:txBody>
          </p:sp>
          <p:sp>
            <p:nvSpPr>
              <p:cNvPr id="158" name="Freeform: Shape 157">
                <a:extLst>
                  <a:ext uri="{FF2B5EF4-FFF2-40B4-BE49-F238E27FC236}">
                    <a16:creationId xmlns:a16="http://schemas.microsoft.com/office/drawing/2014/main" id="{3455BB2D-5C45-4B7D-AA58-6D6D56316ACA}"/>
                  </a:ext>
                </a:extLst>
              </p:cNvPr>
              <p:cNvSpPr/>
              <p:nvPr/>
            </p:nvSpPr>
            <p:spPr>
              <a:xfrm>
                <a:off x="3416279" y="1533898"/>
                <a:ext cx="380208" cy="278147"/>
              </a:xfrm>
              <a:custGeom>
                <a:avLst/>
                <a:gdLst>
                  <a:gd name="connsiteX0" fmla="*/ 1131570 w 1131570"/>
                  <a:gd name="connsiteY0" fmla="*/ 124111 h 827817"/>
                  <a:gd name="connsiteX1" fmla="*/ 1131570 w 1131570"/>
                  <a:gd name="connsiteY1" fmla="*/ 27527 h 827817"/>
                  <a:gd name="connsiteX2" fmla="*/ 1104043 w 1131570"/>
                  <a:gd name="connsiteY2" fmla="*/ 0 h 827817"/>
                  <a:gd name="connsiteX3" fmla="*/ 1103948 w 1131570"/>
                  <a:gd name="connsiteY3" fmla="*/ 0 h 827817"/>
                  <a:gd name="connsiteX4" fmla="*/ 27623 w 1131570"/>
                  <a:gd name="connsiteY4" fmla="*/ 0 h 827817"/>
                  <a:gd name="connsiteX5" fmla="*/ 0 w 1131570"/>
                  <a:gd name="connsiteY5" fmla="*/ 27432 h 827817"/>
                  <a:gd name="connsiteX6" fmla="*/ 0 w 1131570"/>
                  <a:gd name="connsiteY6" fmla="*/ 27527 h 827817"/>
                  <a:gd name="connsiteX7" fmla="*/ 0 w 1131570"/>
                  <a:gd name="connsiteY7" fmla="*/ 800196 h 827817"/>
                  <a:gd name="connsiteX8" fmla="*/ 27623 w 1131570"/>
                  <a:gd name="connsiteY8" fmla="*/ 827818 h 827817"/>
                  <a:gd name="connsiteX9" fmla="*/ 1103948 w 1131570"/>
                  <a:gd name="connsiteY9" fmla="*/ 827818 h 827817"/>
                  <a:gd name="connsiteX10" fmla="*/ 1131570 w 1131570"/>
                  <a:gd name="connsiteY10" fmla="*/ 800196 h 827817"/>
                  <a:gd name="connsiteX11" fmla="*/ 1131570 w 1131570"/>
                  <a:gd name="connsiteY11" fmla="*/ 469106 h 827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31570" h="827817">
                    <a:moveTo>
                      <a:pt x="1131570" y="124111"/>
                    </a:moveTo>
                    <a:lnTo>
                      <a:pt x="1131570" y="27527"/>
                    </a:lnTo>
                    <a:cubicBezTo>
                      <a:pt x="1131570" y="12325"/>
                      <a:pt x="1119246" y="0"/>
                      <a:pt x="1104043" y="0"/>
                    </a:cubicBezTo>
                    <a:cubicBezTo>
                      <a:pt x="1104011" y="0"/>
                      <a:pt x="1103979" y="0"/>
                      <a:pt x="1103948" y="0"/>
                    </a:cubicBezTo>
                    <a:lnTo>
                      <a:pt x="27623" y="0"/>
                    </a:lnTo>
                    <a:cubicBezTo>
                      <a:pt x="12420" y="-52"/>
                      <a:pt x="53" y="12229"/>
                      <a:pt x="0" y="27432"/>
                    </a:cubicBezTo>
                    <a:cubicBezTo>
                      <a:pt x="0" y="27464"/>
                      <a:pt x="0" y="27496"/>
                      <a:pt x="0" y="27527"/>
                    </a:cubicBezTo>
                    <a:lnTo>
                      <a:pt x="0" y="800196"/>
                    </a:lnTo>
                    <a:cubicBezTo>
                      <a:pt x="0" y="815451"/>
                      <a:pt x="12367" y="827818"/>
                      <a:pt x="27623" y="827818"/>
                    </a:cubicBezTo>
                    <a:lnTo>
                      <a:pt x="1103948" y="827818"/>
                    </a:lnTo>
                    <a:cubicBezTo>
                      <a:pt x="1119203" y="827818"/>
                      <a:pt x="1131570" y="815451"/>
                      <a:pt x="1131570" y="800196"/>
                    </a:cubicBezTo>
                    <a:lnTo>
                      <a:pt x="1131570" y="469106"/>
                    </a:lnTo>
                  </a:path>
                </a:pathLst>
              </a:custGeom>
              <a:noFill/>
              <a:ln w="9525" cap="flat">
                <a:solidFill>
                  <a:srgbClr val="FFFFFF"/>
                </a:solidFill>
                <a:prstDash val="solid"/>
                <a:round/>
              </a:ln>
            </p:spPr>
            <p:txBody>
              <a:bodyPr rtlCol="0" anchor="ctr"/>
              <a:lstStyle/>
              <a:p>
                <a:pPr defTabSz="457189"/>
                <a:endParaRPr lang="en-US" sz="1800" dirty="0">
                  <a:solidFill>
                    <a:srgbClr val="FFFFFF"/>
                  </a:solidFill>
                  <a:latin typeface="Amazon Ember"/>
                </a:endParaRPr>
              </a:p>
            </p:txBody>
          </p:sp>
          <p:sp>
            <p:nvSpPr>
              <p:cNvPr id="159" name="Freeform: Shape 158">
                <a:extLst>
                  <a:ext uri="{FF2B5EF4-FFF2-40B4-BE49-F238E27FC236}">
                    <a16:creationId xmlns:a16="http://schemas.microsoft.com/office/drawing/2014/main" id="{65262295-E52F-4913-928F-07765F7DA395}"/>
                  </a:ext>
                </a:extLst>
              </p:cNvPr>
              <p:cNvSpPr/>
              <p:nvPr/>
            </p:nvSpPr>
            <p:spPr>
              <a:xfrm>
                <a:off x="3534086" y="1557165"/>
                <a:ext cx="3200" cy="227516"/>
              </a:xfrm>
              <a:custGeom>
                <a:avLst/>
                <a:gdLst>
                  <a:gd name="connsiteX0" fmla="*/ 0 w 9525"/>
                  <a:gd name="connsiteY0" fmla="*/ 677132 h 677132"/>
                  <a:gd name="connsiteX1" fmla="*/ 0 w 9525"/>
                  <a:gd name="connsiteY1" fmla="*/ 0 h 677132"/>
                </a:gdLst>
                <a:ahLst/>
                <a:cxnLst>
                  <a:cxn ang="0">
                    <a:pos x="connsiteX0" y="connsiteY0"/>
                  </a:cxn>
                  <a:cxn ang="0">
                    <a:pos x="connsiteX1" y="connsiteY1"/>
                  </a:cxn>
                </a:cxnLst>
                <a:rect l="l" t="t" r="r" b="b"/>
                <a:pathLst>
                  <a:path w="9525" h="677132">
                    <a:moveTo>
                      <a:pt x="0" y="677132"/>
                    </a:moveTo>
                    <a:lnTo>
                      <a:pt x="0" y="0"/>
                    </a:lnTo>
                  </a:path>
                </a:pathLst>
              </a:custGeom>
              <a:ln w="9525" cap="flat">
                <a:solidFill>
                  <a:srgbClr val="FFFFFF"/>
                </a:solidFill>
                <a:prstDash val="solid"/>
                <a:round/>
              </a:ln>
            </p:spPr>
            <p:txBody>
              <a:bodyPr rtlCol="0" anchor="ctr"/>
              <a:lstStyle/>
              <a:p>
                <a:pPr defTabSz="457189"/>
                <a:endParaRPr lang="en-US" sz="1800" dirty="0">
                  <a:solidFill>
                    <a:srgbClr val="FFFFFF"/>
                  </a:solidFill>
                  <a:latin typeface="Amazon Ember"/>
                </a:endParaRPr>
              </a:p>
            </p:txBody>
          </p:sp>
          <p:sp>
            <p:nvSpPr>
              <p:cNvPr id="160" name="Freeform: Shape 159">
                <a:extLst>
                  <a:ext uri="{FF2B5EF4-FFF2-40B4-BE49-F238E27FC236}">
                    <a16:creationId xmlns:a16="http://schemas.microsoft.com/office/drawing/2014/main" id="{6D07FC1C-4F54-4529-B982-D937FFDF24E9}"/>
                  </a:ext>
                </a:extLst>
              </p:cNvPr>
              <p:cNvSpPr/>
              <p:nvPr/>
            </p:nvSpPr>
            <p:spPr>
              <a:xfrm>
                <a:off x="3611439" y="1604019"/>
                <a:ext cx="114478" cy="96"/>
              </a:xfrm>
              <a:custGeom>
                <a:avLst/>
                <a:gdLst>
                  <a:gd name="connsiteX0" fmla="*/ 0 w 340709"/>
                  <a:gd name="connsiteY0" fmla="*/ 286 h 285"/>
                  <a:gd name="connsiteX1" fmla="*/ 340709 w 340709"/>
                  <a:gd name="connsiteY1" fmla="*/ 0 h 285"/>
                </a:gdLst>
                <a:ahLst/>
                <a:cxnLst>
                  <a:cxn ang="0">
                    <a:pos x="connsiteX0" y="connsiteY0"/>
                  </a:cxn>
                  <a:cxn ang="0">
                    <a:pos x="connsiteX1" y="connsiteY1"/>
                  </a:cxn>
                </a:cxnLst>
                <a:rect l="l" t="t" r="r" b="b"/>
                <a:pathLst>
                  <a:path w="340709" h="285">
                    <a:moveTo>
                      <a:pt x="0" y="286"/>
                    </a:moveTo>
                    <a:lnTo>
                      <a:pt x="340709" y="0"/>
                    </a:lnTo>
                  </a:path>
                </a:pathLst>
              </a:custGeom>
              <a:ln w="9525" cap="flat">
                <a:solidFill>
                  <a:srgbClr val="FFFFFF"/>
                </a:solidFill>
                <a:prstDash val="solid"/>
                <a:round/>
              </a:ln>
            </p:spPr>
            <p:txBody>
              <a:bodyPr rtlCol="0" anchor="ctr"/>
              <a:lstStyle/>
              <a:p>
                <a:pPr defTabSz="457189"/>
                <a:endParaRPr lang="en-US" sz="1800" dirty="0">
                  <a:solidFill>
                    <a:srgbClr val="FFFFFF"/>
                  </a:solidFill>
                  <a:latin typeface="Amazon Ember"/>
                </a:endParaRPr>
              </a:p>
            </p:txBody>
          </p:sp>
          <p:sp>
            <p:nvSpPr>
              <p:cNvPr id="161" name="Freeform: Shape 160">
                <a:extLst>
                  <a:ext uri="{FF2B5EF4-FFF2-40B4-BE49-F238E27FC236}">
                    <a16:creationId xmlns:a16="http://schemas.microsoft.com/office/drawing/2014/main" id="{D6913E56-5AE2-4B28-8316-67446E1AF38E}"/>
                  </a:ext>
                </a:extLst>
              </p:cNvPr>
              <p:cNvSpPr/>
              <p:nvPr/>
            </p:nvSpPr>
            <p:spPr>
              <a:xfrm>
                <a:off x="3611439" y="1733859"/>
                <a:ext cx="114478" cy="96"/>
              </a:xfrm>
              <a:custGeom>
                <a:avLst/>
                <a:gdLst>
                  <a:gd name="connsiteX0" fmla="*/ 0 w 340709"/>
                  <a:gd name="connsiteY0" fmla="*/ 286 h 285"/>
                  <a:gd name="connsiteX1" fmla="*/ 340709 w 340709"/>
                  <a:gd name="connsiteY1" fmla="*/ 0 h 285"/>
                </a:gdLst>
                <a:ahLst/>
                <a:cxnLst>
                  <a:cxn ang="0">
                    <a:pos x="connsiteX0" y="connsiteY0"/>
                  </a:cxn>
                  <a:cxn ang="0">
                    <a:pos x="connsiteX1" y="connsiteY1"/>
                  </a:cxn>
                </a:cxnLst>
                <a:rect l="l" t="t" r="r" b="b"/>
                <a:pathLst>
                  <a:path w="340709" h="285">
                    <a:moveTo>
                      <a:pt x="0" y="286"/>
                    </a:moveTo>
                    <a:lnTo>
                      <a:pt x="340709" y="0"/>
                    </a:lnTo>
                  </a:path>
                </a:pathLst>
              </a:custGeom>
              <a:ln w="9525" cap="flat">
                <a:solidFill>
                  <a:srgbClr val="FFFFFF"/>
                </a:solidFill>
                <a:prstDash val="solid"/>
                <a:round/>
              </a:ln>
            </p:spPr>
            <p:txBody>
              <a:bodyPr rtlCol="0" anchor="ctr"/>
              <a:lstStyle/>
              <a:p>
                <a:pPr defTabSz="457189"/>
                <a:endParaRPr lang="en-US" sz="1800" dirty="0">
                  <a:solidFill>
                    <a:srgbClr val="FFFFFF"/>
                  </a:solidFill>
                  <a:latin typeface="Amazon Ember"/>
                </a:endParaRPr>
              </a:p>
            </p:txBody>
          </p:sp>
          <p:sp>
            <p:nvSpPr>
              <p:cNvPr id="162" name="Freeform: Shape 161">
                <a:extLst>
                  <a:ext uri="{FF2B5EF4-FFF2-40B4-BE49-F238E27FC236}">
                    <a16:creationId xmlns:a16="http://schemas.microsoft.com/office/drawing/2014/main" id="{71B645A8-B769-4026-AAD8-0F2986A8FBB7}"/>
                  </a:ext>
                </a:extLst>
              </p:cNvPr>
              <p:cNvSpPr/>
              <p:nvPr/>
            </p:nvSpPr>
            <p:spPr>
              <a:xfrm>
                <a:off x="3611439" y="1668987"/>
                <a:ext cx="100556" cy="3200"/>
              </a:xfrm>
              <a:custGeom>
                <a:avLst/>
                <a:gdLst>
                  <a:gd name="connsiteX0" fmla="*/ 0 w 299275"/>
                  <a:gd name="connsiteY0" fmla="*/ 0 h 9525"/>
                  <a:gd name="connsiteX1" fmla="*/ 299276 w 299275"/>
                  <a:gd name="connsiteY1" fmla="*/ 0 h 9525"/>
                </a:gdLst>
                <a:ahLst/>
                <a:cxnLst>
                  <a:cxn ang="0">
                    <a:pos x="connsiteX0" y="connsiteY0"/>
                  </a:cxn>
                  <a:cxn ang="0">
                    <a:pos x="connsiteX1" y="connsiteY1"/>
                  </a:cxn>
                </a:cxnLst>
                <a:rect l="l" t="t" r="r" b="b"/>
                <a:pathLst>
                  <a:path w="299275" h="9525">
                    <a:moveTo>
                      <a:pt x="0" y="0"/>
                    </a:moveTo>
                    <a:lnTo>
                      <a:pt x="299276" y="0"/>
                    </a:lnTo>
                  </a:path>
                </a:pathLst>
              </a:custGeom>
              <a:ln w="9525" cap="flat">
                <a:solidFill>
                  <a:srgbClr val="FFFFFF"/>
                </a:solidFill>
                <a:prstDash val="solid"/>
                <a:round/>
              </a:ln>
            </p:spPr>
            <p:txBody>
              <a:bodyPr rtlCol="0" anchor="ctr"/>
              <a:lstStyle/>
              <a:p>
                <a:pPr defTabSz="457189"/>
                <a:endParaRPr lang="en-US" sz="1800" dirty="0">
                  <a:solidFill>
                    <a:srgbClr val="FFFFFF"/>
                  </a:solidFill>
                  <a:latin typeface="Amazon Ember"/>
                </a:endParaRPr>
              </a:p>
            </p:txBody>
          </p:sp>
          <p:sp>
            <p:nvSpPr>
              <p:cNvPr id="163" name="Freeform: Shape 162">
                <a:extLst>
                  <a:ext uri="{FF2B5EF4-FFF2-40B4-BE49-F238E27FC236}">
                    <a16:creationId xmlns:a16="http://schemas.microsoft.com/office/drawing/2014/main" id="{15142EA2-A0F5-4C39-91D7-8B3EB8AB29E3}"/>
                  </a:ext>
                </a:extLst>
              </p:cNvPr>
              <p:cNvSpPr/>
              <p:nvPr/>
            </p:nvSpPr>
            <p:spPr>
              <a:xfrm>
                <a:off x="3556584" y="1587665"/>
                <a:ext cx="32804" cy="32804"/>
              </a:xfrm>
              <a:custGeom>
                <a:avLst/>
                <a:gdLst>
                  <a:gd name="connsiteX0" fmla="*/ 0 w 97631"/>
                  <a:gd name="connsiteY0" fmla="*/ 0 h 97631"/>
                  <a:gd name="connsiteX1" fmla="*/ 97631 w 97631"/>
                  <a:gd name="connsiteY1" fmla="*/ 0 h 97631"/>
                  <a:gd name="connsiteX2" fmla="*/ 97631 w 97631"/>
                  <a:gd name="connsiteY2" fmla="*/ 97631 h 97631"/>
                  <a:gd name="connsiteX3" fmla="*/ 0 w 97631"/>
                  <a:gd name="connsiteY3" fmla="*/ 97631 h 97631"/>
                </a:gdLst>
                <a:ahLst/>
                <a:cxnLst>
                  <a:cxn ang="0">
                    <a:pos x="connsiteX0" y="connsiteY0"/>
                  </a:cxn>
                  <a:cxn ang="0">
                    <a:pos x="connsiteX1" y="connsiteY1"/>
                  </a:cxn>
                  <a:cxn ang="0">
                    <a:pos x="connsiteX2" y="connsiteY2"/>
                  </a:cxn>
                  <a:cxn ang="0">
                    <a:pos x="connsiteX3" y="connsiteY3"/>
                  </a:cxn>
                </a:cxnLst>
                <a:rect l="l" t="t" r="r" b="b"/>
                <a:pathLst>
                  <a:path w="97631" h="97631">
                    <a:moveTo>
                      <a:pt x="0" y="0"/>
                    </a:moveTo>
                    <a:lnTo>
                      <a:pt x="97631" y="0"/>
                    </a:lnTo>
                    <a:lnTo>
                      <a:pt x="97631" y="97631"/>
                    </a:lnTo>
                    <a:lnTo>
                      <a:pt x="0" y="97631"/>
                    </a:lnTo>
                    <a:close/>
                  </a:path>
                </a:pathLst>
              </a:custGeom>
              <a:noFill/>
              <a:ln w="9525" cap="flat">
                <a:solidFill>
                  <a:srgbClr val="FFFFFF"/>
                </a:solidFill>
                <a:prstDash val="solid"/>
                <a:round/>
              </a:ln>
            </p:spPr>
            <p:txBody>
              <a:bodyPr rtlCol="0" anchor="ctr"/>
              <a:lstStyle/>
              <a:p>
                <a:pPr defTabSz="457189"/>
                <a:endParaRPr lang="en-US" sz="1800" dirty="0">
                  <a:solidFill>
                    <a:srgbClr val="FFFFFF"/>
                  </a:solidFill>
                  <a:latin typeface="Amazon Ember"/>
                </a:endParaRPr>
              </a:p>
            </p:txBody>
          </p:sp>
          <p:sp>
            <p:nvSpPr>
              <p:cNvPr id="164" name="Freeform: Shape 163">
                <a:extLst>
                  <a:ext uri="{FF2B5EF4-FFF2-40B4-BE49-F238E27FC236}">
                    <a16:creationId xmlns:a16="http://schemas.microsoft.com/office/drawing/2014/main" id="{C6EF2DA0-0C88-4AE9-A530-458390E20F9D}"/>
                  </a:ext>
                </a:extLst>
              </p:cNvPr>
              <p:cNvSpPr/>
              <p:nvPr/>
            </p:nvSpPr>
            <p:spPr>
              <a:xfrm>
                <a:off x="3556584" y="1652601"/>
                <a:ext cx="32804" cy="32804"/>
              </a:xfrm>
              <a:custGeom>
                <a:avLst/>
                <a:gdLst>
                  <a:gd name="connsiteX0" fmla="*/ 0 w 97631"/>
                  <a:gd name="connsiteY0" fmla="*/ 0 h 97631"/>
                  <a:gd name="connsiteX1" fmla="*/ 97631 w 97631"/>
                  <a:gd name="connsiteY1" fmla="*/ 0 h 97631"/>
                  <a:gd name="connsiteX2" fmla="*/ 97631 w 97631"/>
                  <a:gd name="connsiteY2" fmla="*/ 97631 h 97631"/>
                  <a:gd name="connsiteX3" fmla="*/ 0 w 97631"/>
                  <a:gd name="connsiteY3" fmla="*/ 97631 h 97631"/>
                </a:gdLst>
                <a:ahLst/>
                <a:cxnLst>
                  <a:cxn ang="0">
                    <a:pos x="connsiteX0" y="connsiteY0"/>
                  </a:cxn>
                  <a:cxn ang="0">
                    <a:pos x="connsiteX1" y="connsiteY1"/>
                  </a:cxn>
                  <a:cxn ang="0">
                    <a:pos x="connsiteX2" y="connsiteY2"/>
                  </a:cxn>
                  <a:cxn ang="0">
                    <a:pos x="connsiteX3" y="connsiteY3"/>
                  </a:cxn>
                </a:cxnLst>
                <a:rect l="l" t="t" r="r" b="b"/>
                <a:pathLst>
                  <a:path w="97631" h="97631">
                    <a:moveTo>
                      <a:pt x="0" y="0"/>
                    </a:moveTo>
                    <a:lnTo>
                      <a:pt x="97631" y="0"/>
                    </a:lnTo>
                    <a:lnTo>
                      <a:pt x="97631" y="97631"/>
                    </a:lnTo>
                    <a:lnTo>
                      <a:pt x="0" y="97631"/>
                    </a:lnTo>
                    <a:close/>
                  </a:path>
                </a:pathLst>
              </a:custGeom>
              <a:noFill/>
              <a:ln w="9525" cap="flat">
                <a:solidFill>
                  <a:srgbClr val="FFFFFF"/>
                </a:solidFill>
                <a:prstDash val="solid"/>
                <a:round/>
              </a:ln>
            </p:spPr>
            <p:txBody>
              <a:bodyPr rtlCol="0" anchor="ctr"/>
              <a:lstStyle/>
              <a:p>
                <a:pPr defTabSz="457189"/>
                <a:endParaRPr lang="en-US" sz="1800" dirty="0">
                  <a:solidFill>
                    <a:srgbClr val="FFFFFF"/>
                  </a:solidFill>
                  <a:latin typeface="Amazon Ember"/>
                </a:endParaRPr>
              </a:p>
            </p:txBody>
          </p:sp>
          <p:sp>
            <p:nvSpPr>
              <p:cNvPr id="165" name="Freeform: Shape 164">
                <a:extLst>
                  <a:ext uri="{FF2B5EF4-FFF2-40B4-BE49-F238E27FC236}">
                    <a16:creationId xmlns:a16="http://schemas.microsoft.com/office/drawing/2014/main" id="{9DC4B9C7-1DFD-4F69-8E54-059E120E8EB2}"/>
                  </a:ext>
                </a:extLst>
              </p:cNvPr>
              <p:cNvSpPr/>
              <p:nvPr/>
            </p:nvSpPr>
            <p:spPr>
              <a:xfrm>
                <a:off x="3556584" y="1717505"/>
                <a:ext cx="32804" cy="32804"/>
              </a:xfrm>
              <a:custGeom>
                <a:avLst/>
                <a:gdLst>
                  <a:gd name="connsiteX0" fmla="*/ 0 w 97631"/>
                  <a:gd name="connsiteY0" fmla="*/ 0 h 97631"/>
                  <a:gd name="connsiteX1" fmla="*/ 97631 w 97631"/>
                  <a:gd name="connsiteY1" fmla="*/ 0 h 97631"/>
                  <a:gd name="connsiteX2" fmla="*/ 97631 w 97631"/>
                  <a:gd name="connsiteY2" fmla="*/ 97631 h 97631"/>
                  <a:gd name="connsiteX3" fmla="*/ 0 w 97631"/>
                  <a:gd name="connsiteY3" fmla="*/ 97631 h 97631"/>
                </a:gdLst>
                <a:ahLst/>
                <a:cxnLst>
                  <a:cxn ang="0">
                    <a:pos x="connsiteX0" y="connsiteY0"/>
                  </a:cxn>
                  <a:cxn ang="0">
                    <a:pos x="connsiteX1" y="connsiteY1"/>
                  </a:cxn>
                  <a:cxn ang="0">
                    <a:pos x="connsiteX2" y="connsiteY2"/>
                  </a:cxn>
                  <a:cxn ang="0">
                    <a:pos x="connsiteX3" y="connsiteY3"/>
                  </a:cxn>
                </a:cxnLst>
                <a:rect l="l" t="t" r="r" b="b"/>
                <a:pathLst>
                  <a:path w="97631" h="97631">
                    <a:moveTo>
                      <a:pt x="0" y="0"/>
                    </a:moveTo>
                    <a:lnTo>
                      <a:pt x="97631" y="0"/>
                    </a:lnTo>
                    <a:lnTo>
                      <a:pt x="97631" y="97631"/>
                    </a:lnTo>
                    <a:lnTo>
                      <a:pt x="0" y="97631"/>
                    </a:lnTo>
                    <a:close/>
                  </a:path>
                </a:pathLst>
              </a:custGeom>
              <a:noFill/>
              <a:ln w="9525" cap="flat">
                <a:solidFill>
                  <a:srgbClr val="FFFFFF"/>
                </a:solidFill>
                <a:prstDash val="solid"/>
                <a:round/>
              </a:ln>
            </p:spPr>
            <p:txBody>
              <a:bodyPr rtlCol="0" anchor="ctr"/>
              <a:lstStyle/>
              <a:p>
                <a:pPr defTabSz="457189"/>
                <a:endParaRPr lang="en-US" sz="1800" dirty="0">
                  <a:solidFill>
                    <a:srgbClr val="FFFFFF"/>
                  </a:solidFill>
                  <a:latin typeface="Amazon Ember"/>
                </a:endParaRPr>
              </a:p>
            </p:txBody>
          </p:sp>
          <p:sp>
            <p:nvSpPr>
              <p:cNvPr id="166" name="Freeform: Shape 165">
                <a:extLst>
                  <a:ext uri="{FF2B5EF4-FFF2-40B4-BE49-F238E27FC236}">
                    <a16:creationId xmlns:a16="http://schemas.microsoft.com/office/drawing/2014/main" id="{3C2BBE5E-3A83-4BD3-876E-C614F46272D7}"/>
                  </a:ext>
                </a:extLst>
              </p:cNvPr>
              <p:cNvSpPr/>
              <p:nvPr/>
            </p:nvSpPr>
            <p:spPr>
              <a:xfrm>
                <a:off x="3721149" y="1682877"/>
                <a:ext cx="28804" cy="29251"/>
              </a:xfrm>
              <a:custGeom>
                <a:avLst/>
                <a:gdLst>
                  <a:gd name="connsiteX0" fmla="*/ 0 w 85725"/>
                  <a:gd name="connsiteY0" fmla="*/ 87058 h 87058"/>
                  <a:gd name="connsiteX1" fmla="*/ 85725 w 85725"/>
                  <a:gd name="connsiteY1" fmla="*/ 58483 h 87058"/>
                  <a:gd name="connsiteX2" fmla="*/ 24765 w 85725"/>
                  <a:gd name="connsiteY2" fmla="*/ 0 h 87058"/>
                </a:gdLst>
                <a:ahLst/>
                <a:cxnLst>
                  <a:cxn ang="0">
                    <a:pos x="connsiteX0" y="connsiteY0"/>
                  </a:cxn>
                  <a:cxn ang="0">
                    <a:pos x="connsiteX1" y="connsiteY1"/>
                  </a:cxn>
                  <a:cxn ang="0">
                    <a:pos x="connsiteX2" y="connsiteY2"/>
                  </a:cxn>
                </a:cxnLst>
                <a:rect l="l" t="t" r="r" b="b"/>
                <a:pathLst>
                  <a:path w="85725" h="87058">
                    <a:moveTo>
                      <a:pt x="0" y="87058"/>
                    </a:moveTo>
                    <a:cubicBezTo>
                      <a:pt x="0" y="87058"/>
                      <a:pt x="68771" y="64484"/>
                      <a:pt x="85725" y="58483"/>
                    </a:cubicBezTo>
                    <a:lnTo>
                      <a:pt x="24765" y="0"/>
                    </a:lnTo>
                    <a:close/>
                  </a:path>
                </a:pathLst>
              </a:custGeom>
              <a:noFill/>
              <a:ln w="9525" cap="flat">
                <a:solidFill>
                  <a:schemeClr val="accent1"/>
                </a:solidFill>
                <a:prstDash val="solid"/>
                <a:round/>
              </a:ln>
            </p:spPr>
            <p:txBody>
              <a:bodyPr rtlCol="0" anchor="ctr"/>
              <a:lstStyle/>
              <a:p>
                <a:pPr defTabSz="457189"/>
                <a:endParaRPr lang="en-US" sz="1800" dirty="0">
                  <a:solidFill>
                    <a:srgbClr val="FFFFFF"/>
                  </a:solidFill>
                  <a:latin typeface="Amazon Ember"/>
                </a:endParaRPr>
              </a:p>
            </p:txBody>
          </p:sp>
          <p:sp>
            <p:nvSpPr>
              <p:cNvPr id="167" name="Freeform: Shape 166">
                <a:extLst>
                  <a:ext uri="{FF2B5EF4-FFF2-40B4-BE49-F238E27FC236}">
                    <a16:creationId xmlns:a16="http://schemas.microsoft.com/office/drawing/2014/main" id="{2E1269AA-D76D-466F-8D4C-E60EF2001689}"/>
                  </a:ext>
                </a:extLst>
              </p:cNvPr>
              <p:cNvSpPr/>
              <p:nvPr/>
            </p:nvSpPr>
            <p:spPr>
              <a:xfrm>
                <a:off x="3729470" y="1541515"/>
                <a:ext cx="156467" cy="161044"/>
              </a:xfrm>
              <a:custGeom>
                <a:avLst/>
                <a:gdLst>
                  <a:gd name="connsiteX0" fmla="*/ 1143 w 465677"/>
                  <a:gd name="connsiteY0" fmla="*/ 416433 h 479297"/>
                  <a:gd name="connsiteX1" fmla="*/ 0 w 465677"/>
                  <a:gd name="connsiteY1" fmla="*/ 420434 h 479297"/>
                  <a:gd name="connsiteX2" fmla="*/ 61150 w 465677"/>
                  <a:gd name="connsiteY2" fmla="*/ 479298 h 479297"/>
                  <a:gd name="connsiteX3" fmla="*/ 65056 w 465677"/>
                  <a:gd name="connsiteY3" fmla="*/ 477965 h 479297"/>
                  <a:gd name="connsiteX4" fmla="*/ 465677 w 465677"/>
                  <a:gd name="connsiteY4" fmla="*/ 61531 h 479297"/>
                  <a:gd name="connsiteX5" fmla="*/ 401764 w 465677"/>
                  <a:gd name="connsiteY5" fmla="*/ 0 h 479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5677" h="479297">
                    <a:moveTo>
                      <a:pt x="1143" y="416433"/>
                    </a:moveTo>
                    <a:lnTo>
                      <a:pt x="0" y="420434"/>
                    </a:lnTo>
                    <a:lnTo>
                      <a:pt x="61150" y="479298"/>
                    </a:lnTo>
                    <a:lnTo>
                      <a:pt x="65056" y="477965"/>
                    </a:lnTo>
                    <a:lnTo>
                      <a:pt x="465677" y="61531"/>
                    </a:lnTo>
                    <a:lnTo>
                      <a:pt x="401764" y="0"/>
                    </a:lnTo>
                    <a:close/>
                  </a:path>
                </a:pathLst>
              </a:custGeom>
              <a:noFill/>
              <a:ln w="9525" cap="flat">
                <a:solidFill>
                  <a:schemeClr val="accent1"/>
                </a:solidFill>
                <a:prstDash val="solid"/>
                <a:round/>
              </a:ln>
            </p:spPr>
            <p:txBody>
              <a:bodyPr rtlCol="0" anchor="ctr"/>
              <a:lstStyle/>
              <a:p>
                <a:pPr defTabSz="457189"/>
                <a:endParaRPr lang="en-US" sz="1800" dirty="0">
                  <a:solidFill>
                    <a:srgbClr val="FFFFFF"/>
                  </a:solidFill>
                  <a:latin typeface="Amazon Ember"/>
                </a:endParaRPr>
              </a:p>
            </p:txBody>
          </p:sp>
          <p:sp>
            <p:nvSpPr>
              <p:cNvPr id="168" name="Freeform: Shape 167">
                <a:extLst>
                  <a:ext uri="{FF2B5EF4-FFF2-40B4-BE49-F238E27FC236}">
                    <a16:creationId xmlns:a16="http://schemas.microsoft.com/office/drawing/2014/main" id="{C0701A47-7A8F-4BE6-BB9B-6AB4202B01F3}"/>
                  </a:ext>
                </a:extLst>
              </p:cNvPr>
              <p:cNvSpPr/>
              <p:nvPr/>
            </p:nvSpPr>
            <p:spPr>
              <a:xfrm rot="18833400">
                <a:off x="3872469" y="1530493"/>
                <a:ext cx="17794" cy="29795"/>
              </a:xfrm>
              <a:custGeom>
                <a:avLst/>
                <a:gdLst>
                  <a:gd name="connsiteX0" fmla="*/ 0 w 52959"/>
                  <a:gd name="connsiteY0" fmla="*/ 0 h 88677"/>
                  <a:gd name="connsiteX1" fmla="*/ 52959 w 52959"/>
                  <a:gd name="connsiteY1" fmla="*/ 0 h 88677"/>
                  <a:gd name="connsiteX2" fmla="*/ 52959 w 52959"/>
                  <a:gd name="connsiteY2" fmla="*/ 88678 h 88677"/>
                  <a:gd name="connsiteX3" fmla="*/ 0 w 52959"/>
                  <a:gd name="connsiteY3" fmla="*/ 88678 h 88677"/>
                </a:gdLst>
                <a:ahLst/>
                <a:cxnLst>
                  <a:cxn ang="0">
                    <a:pos x="connsiteX0" y="connsiteY0"/>
                  </a:cxn>
                  <a:cxn ang="0">
                    <a:pos x="connsiteX1" y="connsiteY1"/>
                  </a:cxn>
                  <a:cxn ang="0">
                    <a:pos x="connsiteX2" y="connsiteY2"/>
                  </a:cxn>
                  <a:cxn ang="0">
                    <a:pos x="connsiteX3" y="connsiteY3"/>
                  </a:cxn>
                </a:cxnLst>
                <a:rect l="l" t="t" r="r" b="b"/>
                <a:pathLst>
                  <a:path w="52959" h="88677">
                    <a:moveTo>
                      <a:pt x="0" y="0"/>
                    </a:moveTo>
                    <a:lnTo>
                      <a:pt x="52959" y="0"/>
                    </a:lnTo>
                    <a:lnTo>
                      <a:pt x="52959" y="88678"/>
                    </a:lnTo>
                    <a:lnTo>
                      <a:pt x="0" y="88678"/>
                    </a:lnTo>
                    <a:close/>
                  </a:path>
                </a:pathLst>
              </a:custGeom>
              <a:noFill/>
              <a:ln w="9525" cap="flat">
                <a:solidFill>
                  <a:schemeClr val="accent1"/>
                </a:solidFill>
                <a:prstDash val="solid"/>
                <a:round/>
              </a:ln>
            </p:spPr>
            <p:txBody>
              <a:bodyPr rtlCol="0" anchor="ctr"/>
              <a:lstStyle/>
              <a:p>
                <a:pPr defTabSz="457189"/>
                <a:endParaRPr lang="en-US" sz="1800" dirty="0">
                  <a:solidFill>
                    <a:srgbClr val="FFFFFF"/>
                  </a:solidFill>
                  <a:latin typeface="Amazon Ember"/>
                </a:endParaRPr>
              </a:p>
            </p:txBody>
          </p:sp>
          <p:sp>
            <p:nvSpPr>
              <p:cNvPr id="169" name="Freeform: Shape 168">
                <a:extLst>
                  <a:ext uri="{FF2B5EF4-FFF2-40B4-BE49-F238E27FC236}">
                    <a16:creationId xmlns:a16="http://schemas.microsoft.com/office/drawing/2014/main" id="{325A5049-77D8-4DE2-ADFC-1E20E1EDBA1E}"/>
                  </a:ext>
                </a:extLst>
              </p:cNvPr>
              <p:cNvSpPr/>
              <p:nvPr/>
            </p:nvSpPr>
            <p:spPr>
              <a:xfrm>
                <a:off x="3835595" y="1562158"/>
                <a:ext cx="60808" cy="77833"/>
              </a:xfrm>
              <a:custGeom>
                <a:avLst/>
                <a:gdLst>
                  <a:gd name="connsiteX0" fmla="*/ 149257 w 180975"/>
                  <a:gd name="connsiteY0" fmla="*/ 0 h 231647"/>
                  <a:gd name="connsiteX1" fmla="*/ 180975 w 180975"/>
                  <a:gd name="connsiteY1" fmla="*/ 32956 h 231647"/>
                  <a:gd name="connsiteX2" fmla="*/ 0 w 180975"/>
                  <a:gd name="connsiteY2" fmla="*/ 231648 h 231647"/>
                </a:gdLst>
                <a:ahLst/>
                <a:cxnLst>
                  <a:cxn ang="0">
                    <a:pos x="connsiteX0" y="connsiteY0"/>
                  </a:cxn>
                  <a:cxn ang="0">
                    <a:pos x="connsiteX1" y="connsiteY1"/>
                  </a:cxn>
                  <a:cxn ang="0">
                    <a:pos x="connsiteX2" y="connsiteY2"/>
                  </a:cxn>
                </a:cxnLst>
                <a:rect l="l" t="t" r="r" b="b"/>
                <a:pathLst>
                  <a:path w="180975" h="231647">
                    <a:moveTo>
                      <a:pt x="149257" y="0"/>
                    </a:moveTo>
                    <a:lnTo>
                      <a:pt x="180975" y="32956"/>
                    </a:lnTo>
                    <a:lnTo>
                      <a:pt x="0" y="231648"/>
                    </a:lnTo>
                  </a:path>
                </a:pathLst>
              </a:custGeom>
              <a:noFill/>
              <a:ln w="9525" cap="flat">
                <a:solidFill>
                  <a:schemeClr val="accent1"/>
                </a:solidFill>
                <a:prstDash val="solid"/>
                <a:round/>
              </a:ln>
            </p:spPr>
            <p:txBody>
              <a:bodyPr rtlCol="0" anchor="ctr"/>
              <a:lstStyle/>
              <a:p>
                <a:pPr defTabSz="457189"/>
                <a:endParaRPr lang="en-US" sz="1800" dirty="0">
                  <a:solidFill>
                    <a:srgbClr val="FFFFFF"/>
                  </a:solidFill>
                  <a:latin typeface="Amazon Ember"/>
                </a:endParaRPr>
              </a:p>
            </p:txBody>
          </p:sp>
        </p:grpSp>
      </p:grpSp>
      <p:grpSp>
        <p:nvGrpSpPr>
          <p:cNvPr id="2" name="Group 1">
            <a:extLst>
              <a:ext uri="{FF2B5EF4-FFF2-40B4-BE49-F238E27FC236}">
                <a16:creationId xmlns:a16="http://schemas.microsoft.com/office/drawing/2014/main" id="{4770B4F6-A6E9-41F6-B5C9-786B63A122E0}"/>
              </a:ext>
            </a:extLst>
          </p:cNvPr>
          <p:cNvGrpSpPr/>
          <p:nvPr/>
        </p:nvGrpSpPr>
        <p:grpSpPr>
          <a:xfrm>
            <a:off x="3941389" y="3061150"/>
            <a:ext cx="616857" cy="616857"/>
            <a:chOff x="3941388" y="3061149"/>
            <a:chExt cx="616857" cy="616857"/>
          </a:xfrm>
        </p:grpSpPr>
        <p:sp>
          <p:nvSpPr>
            <p:cNvPr id="113" name="Oval 112">
              <a:extLst>
                <a:ext uri="{FF2B5EF4-FFF2-40B4-BE49-F238E27FC236}">
                  <a16:creationId xmlns:a16="http://schemas.microsoft.com/office/drawing/2014/main" id="{19BB61B7-D8DD-4846-9F93-5046EF0B62EE}"/>
                </a:ext>
              </a:extLst>
            </p:cNvPr>
            <p:cNvSpPr/>
            <p:nvPr/>
          </p:nvSpPr>
          <p:spPr>
            <a:xfrm>
              <a:off x="3941388" y="3061149"/>
              <a:ext cx="616857" cy="616857"/>
            </a:xfrm>
            <a:prstGeom prst="ellipse">
              <a:avLst/>
            </a:prstGeom>
            <a:solidFill>
              <a:schemeClr val="bg2"/>
            </a:solidFill>
            <a:ln>
              <a:no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defTabSz="457189"/>
              <a:endParaRPr lang="en-US" sz="1800" dirty="0" err="1">
                <a:solidFill>
                  <a:srgbClr val="FFFFFF"/>
                </a:solidFill>
                <a:latin typeface="Amazon Ember"/>
              </a:endParaRPr>
            </a:p>
          </p:txBody>
        </p:sp>
        <p:grpSp>
          <p:nvGrpSpPr>
            <p:cNvPr id="7" name="Group 6">
              <a:extLst>
                <a:ext uri="{FF2B5EF4-FFF2-40B4-BE49-F238E27FC236}">
                  <a16:creationId xmlns:a16="http://schemas.microsoft.com/office/drawing/2014/main" id="{6965BD0E-661D-4F31-8201-64FF4C0C1147}"/>
                </a:ext>
              </a:extLst>
            </p:cNvPr>
            <p:cNvGrpSpPr/>
            <p:nvPr/>
          </p:nvGrpSpPr>
          <p:grpSpPr>
            <a:xfrm>
              <a:off x="4073682" y="3248966"/>
              <a:ext cx="352268" cy="241222"/>
              <a:chOff x="3352575" y="3166173"/>
              <a:chExt cx="485985" cy="332787"/>
            </a:xfrm>
          </p:grpSpPr>
          <p:sp>
            <p:nvSpPr>
              <p:cNvPr id="183" name="Freeform: Shape 182">
                <a:extLst>
                  <a:ext uri="{FF2B5EF4-FFF2-40B4-BE49-F238E27FC236}">
                    <a16:creationId xmlns:a16="http://schemas.microsoft.com/office/drawing/2014/main" id="{E72BEE50-E68B-43E9-9083-0073EAB8B5BF}"/>
                  </a:ext>
                </a:extLst>
              </p:cNvPr>
              <p:cNvSpPr/>
              <p:nvPr/>
            </p:nvSpPr>
            <p:spPr>
              <a:xfrm>
                <a:off x="3352575" y="3457120"/>
                <a:ext cx="485985" cy="41840"/>
              </a:xfrm>
              <a:custGeom>
                <a:avLst/>
                <a:gdLst>
                  <a:gd name="connsiteX0" fmla="*/ 4828 w 485985"/>
                  <a:gd name="connsiteY0" fmla="*/ 4828 h 41839"/>
                  <a:gd name="connsiteX1" fmla="*/ 4828 w 485985"/>
                  <a:gd name="connsiteY1" fmla="*/ 28644 h 41839"/>
                  <a:gd name="connsiteX2" fmla="*/ 6437 w 485985"/>
                  <a:gd name="connsiteY2" fmla="*/ 29932 h 41839"/>
                  <a:gd name="connsiteX3" fmla="*/ 33150 w 485985"/>
                  <a:gd name="connsiteY3" fmla="*/ 38943 h 41839"/>
                  <a:gd name="connsiteX4" fmla="*/ 457663 w 485985"/>
                  <a:gd name="connsiteY4" fmla="*/ 38943 h 41839"/>
                  <a:gd name="connsiteX5" fmla="*/ 479870 w 485985"/>
                  <a:gd name="connsiteY5" fmla="*/ 31219 h 41839"/>
                  <a:gd name="connsiteX6" fmla="*/ 483089 w 485985"/>
                  <a:gd name="connsiteY6" fmla="*/ 28644 h 41839"/>
                  <a:gd name="connsiteX7" fmla="*/ 483089 w 485985"/>
                  <a:gd name="connsiteY7" fmla="*/ 4828 h 41839"/>
                  <a:gd name="connsiteX8" fmla="*/ 4828 w 485985"/>
                  <a:gd name="connsiteY8" fmla="*/ 4828 h 41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5985" h="41839">
                    <a:moveTo>
                      <a:pt x="4828" y="4828"/>
                    </a:moveTo>
                    <a:lnTo>
                      <a:pt x="4828" y="28644"/>
                    </a:lnTo>
                    <a:lnTo>
                      <a:pt x="6437" y="29932"/>
                    </a:lnTo>
                    <a:cubicBezTo>
                      <a:pt x="14161" y="35725"/>
                      <a:pt x="23495" y="38943"/>
                      <a:pt x="33150" y="38943"/>
                    </a:cubicBezTo>
                    <a:lnTo>
                      <a:pt x="457663" y="38943"/>
                    </a:lnTo>
                    <a:cubicBezTo>
                      <a:pt x="465709" y="38943"/>
                      <a:pt x="473433" y="36368"/>
                      <a:pt x="479870" y="31219"/>
                    </a:cubicBezTo>
                    <a:lnTo>
                      <a:pt x="483089" y="28644"/>
                    </a:lnTo>
                    <a:lnTo>
                      <a:pt x="483089" y="4828"/>
                    </a:lnTo>
                    <a:lnTo>
                      <a:pt x="4828" y="4828"/>
                    </a:lnTo>
                    <a:close/>
                  </a:path>
                </a:pathLst>
              </a:custGeom>
              <a:noFill/>
              <a:ln w="9525" cap="flat">
                <a:solidFill>
                  <a:schemeClr val="tx1"/>
                </a:solidFill>
                <a:prstDash val="solid"/>
                <a:round/>
              </a:ln>
            </p:spPr>
            <p:txBody>
              <a:bodyPr rtlCol="0" anchor="ctr"/>
              <a:lstStyle/>
              <a:p>
                <a:pPr defTabSz="457189"/>
                <a:endParaRPr lang="en-US" sz="1800" dirty="0">
                  <a:solidFill>
                    <a:srgbClr val="FFFFFF"/>
                  </a:solidFill>
                  <a:latin typeface="Amazon Ember"/>
                </a:endParaRPr>
              </a:p>
            </p:txBody>
          </p:sp>
          <p:sp>
            <p:nvSpPr>
              <p:cNvPr id="184" name="Freeform: Shape 183">
                <a:extLst>
                  <a:ext uri="{FF2B5EF4-FFF2-40B4-BE49-F238E27FC236}">
                    <a16:creationId xmlns:a16="http://schemas.microsoft.com/office/drawing/2014/main" id="{A61F797B-3368-44D4-B25F-87A613DD2370}"/>
                  </a:ext>
                </a:extLst>
              </p:cNvPr>
              <p:cNvSpPr/>
              <p:nvPr/>
            </p:nvSpPr>
            <p:spPr>
              <a:xfrm>
                <a:off x="3419197" y="3189024"/>
                <a:ext cx="357247" cy="247820"/>
              </a:xfrm>
              <a:custGeom>
                <a:avLst/>
                <a:gdLst>
                  <a:gd name="connsiteX0" fmla="*/ 353385 w 357247"/>
                  <a:gd name="connsiteY0" fmla="*/ 234303 h 247820"/>
                  <a:gd name="connsiteX1" fmla="*/ 343730 w 357247"/>
                  <a:gd name="connsiteY1" fmla="*/ 243958 h 247820"/>
                  <a:gd name="connsiteX2" fmla="*/ 14483 w 357247"/>
                  <a:gd name="connsiteY2" fmla="*/ 243958 h 247820"/>
                  <a:gd name="connsiteX3" fmla="*/ 4828 w 357247"/>
                  <a:gd name="connsiteY3" fmla="*/ 234303 h 247820"/>
                  <a:gd name="connsiteX4" fmla="*/ 4828 w 357247"/>
                  <a:gd name="connsiteY4" fmla="*/ 14483 h 247820"/>
                  <a:gd name="connsiteX5" fmla="*/ 14483 w 357247"/>
                  <a:gd name="connsiteY5" fmla="*/ 4828 h 247820"/>
                  <a:gd name="connsiteX6" fmla="*/ 341799 w 357247"/>
                  <a:gd name="connsiteY6" fmla="*/ 4828 h 247820"/>
                  <a:gd name="connsiteX7" fmla="*/ 351454 w 357247"/>
                  <a:gd name="connsiteY7" fmla="*/ 14483 h 247820"/>
                  <a:gd name="connsiteX8" fmla="*/ 353385 w 357247"/>
                  <a:gd name="connsiteY8" fmla="*/ 234303 h 247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7247" h="247820">
                    <a:moveTo>
                      <a:pt x="353385" y="234303"/>
                    </a:moveTo>
                    <a:cubicBezTo>
                      <a:pt x="353385" y="239774"/>
                      <a:pt x="349201" y="243958"/>
                      <a:pt x="343730" y="243958"/>
                    </a:cubicBezTo>
                    <a:lnTo>
                      <a:pt x="14483" y="243958"/>
                    </a:lnTo>
                    <a:cubicBezTo>
                      <a:pt x="9012" y="243958"/>
                      <a:pt x="4828" y="239774"/>
                      <a:pt x="4828" y="234303"/>
                    </a:cubicBezTo>
                    <a:lnTo>
                      <a:pt x="4828" y="14483"/>
                    </a:lnTo>
                    <a:cubicBezTo>
                      <a:pt x="4828" y="9012"/>
                      <a:pt x="9012" y="4828"/>
                      <a:pt x="14483" y="4828"/>
                    </a:cubicBezTo>
                    <a:lnTo>
                      <a:pt x="341799" y="4828"/>
                    </a:lnTo>
                    <a:cubicBezTo>
                      <a:pt x="347270" y="4828"/>
                      <a:pt x="351454" y="9012"/>
                      <a:pt x="351454" y="14483"/>
                    </a:cubicBezTo>
                    <a:lnTo>
                      <a:pt x="353385" y="234303"/>
                    </a:lnTo>
                    <a:close/>
                  </a:path>
                </a:pathLst>
              </a:custGeom>
              <a:noFill/>
              <a:ln w="9525" cap="flat">
                <a:solidFill>
                  <a:schemeClr val="tx1"/>
                </a:solidFill>
                <a:prstDash val="solid"/>
                <a:round/>
              </a:ln>
            </p:spPr>
            <p:txBody>
              <a:bodyPr rtlCol="0" anchor="ctr"/>
              <a:lstStyle/>
              <a:p>
                <a:pPr defTabSz="457189"/>
                <a:endParaRPr lang="en-US" sz="1800" dirty="0">
                  <a:solidFill>
                    <a:srgbClr val="FFFFFF"/>
                  </a:solidFill>
                  <a:latin typeface="Amazon Ember"/>
                </a:endParaRPr>
              </a:p>
            </p:txBody>
          </p:sp>
          <p:sp>
            <p:nvSpPr>
              <p:cNvPr id="185" name="Freeform: Shape 184">
                <a:extLst>
                  <a:ext uri="{FF2B5EF4-FFF2-40B4-BE49-F238E27FC236}">
                    <a16:creationId xmlns:a16="http://schemas.microsoft.com/office/drawing/2014/main" id="{C935989C-68B5-4632-AA8D-A0EB8D365C3F}"/>
                  </a:ext>
                </a:extLst>
              </p:cNvPr>
              <p:cNvSpPr/>
              <p:nvPr/>
            </p:nvSpPr>
            <p:spPr>
              <a:xfrm>
                <a:off x="3394415" y="3166173"/>
                <a:ext cx="405524" cy="299315"/>
              </a:xfrm>
              <a:custGeom>
                <a:avLst/>
                <a:gdLst>
                  <a:gd name="connsiteX0" fmla="*/ 400696 w 405524"/>
                  <a:gd name="connsiteY0" fmla="*/ 284832 h 299315"/>
                  <a:gd name="connsiteX1" fmla="*/ 391041 w 405524"/>
                  <a:gd name="connsiteY1" fmla="*/ 294488 h 299315"/>
                  <a:gd name="connsiteX2" fmla="*/ 14483 w 405524"/>
                  <a:gd name="connsiteY2" fmla="*/ 294488 h 299315"/>
                  <a:gd name="connsiteX3" fmla="*/ 4828 w 405524"/>
                  <a:gd name="connsiteY3" fmla="*/ 284832 h 299315"/>
                  <a:gd name="connsiteX4" fmla="*/ 4828 w 405524"/>
                  <a:gd name="connsiteY4" fmla="*/ 14483 h 299315"/>
                  <a:gd name="connsiteX5" fmla="*/ 14483 w 405524"/>
                  <a:gd name="connsiteY5" fmla="*/ 4828 h 299315"/>
                  <a:gd name="connsiteX6" fmla="*/ 391041 w 405524"/>
                  <a:gd name="connsiteY6" fmla="*/ 4828 h 299315"/>
                  <a:gd name="connsiteX7" fmla="*/ 400696 w 405524"/>
                  <a:gd name="connsiteY7" fmla="*/ 14483 h 299315"/>
                  <a:gd name="connsiteX8" fmla="*/ 400696 w 405524"/>
                  <a:gd name="connsiteY8" fmla="*/ 284832 h 299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5524" h="299315">
                    <a:moveTo>
                      <a:pt x="400696" y="284832"/>
                    </a:moveTo>
                    <a:cubicBezTo>
                      <a:pt x="400696" y="290304"/>
                      <a:pt x="396512" y="294488"/>
                      <a:pt x="391041" y="294488"/>
                    </a:cubicBezTo>
                    <a:lnTo>
                      <a:pt x="14483" y="294488"/>
                    </a:lnTo>
                    <a:cubicBezTo>
                      <a:pt x="9012" y="294488"/>
                      <a:pt x="4828" y="290304"/>
                      <a:pt x="4828" y="284832"/>
                    </a:cubicBezTo>
                    <a:lnTo>
                      <a:pt x="4828" y="14483"/>
                    </a:lnTo>
                    <a:cubicBezTo>
                      <a:pt x="4828" y="9012"/>
                      <a:pt x="9012" y="4828"/>
                      <a:pt x="14483" y="4828"/>
                    </a:cubicBezTo>
                    <a:lnTo>
                      <a:pt x="391041" y="4828"/>
                    </a:lnTo>
                    <a:cubicBezTo>
                      <a:pt x="396512" y="4828"/>
                      <a:pt x="400696" y="9012"/>
                      <a:pt x="400696" y="14483"/>
                    </a:cubicBezTo>
                    <a:lnTo>
                      <a:pt x="400696" y="284832"/>
                    </a:lnTo>
                    <a:close/>
                  </a:path>
                </a:pathLst>
              </a:custGeom>
              <a:noFill/>
              <a:ln w="9525" cap="flat">
                <a:solidFill>
                  <a:schemeClr val="tx1"/>
                </a:solidFill>
                <a:prstDash val="solid"/>
                <a:round/>
              </a:ln>
            </p:spPr>
            <p:txBody>
              <a:bodyPr rtlCol="0" anchor="ctr"/>
              <a:lstStyle/>
              <a:p>
                <a:pPr defTabSz="457189"/>
                <a:endParaRPr lang="en-US" sz="1800" dirty="0">
                  <a:solidFill>
                    <a:srgbClr val="FFFFFF"/>
                  </a:solidFill>
                  <a:latin typeface="Amazon Ember"/>
                </a:endParaRPr>
              </a:p>
            </p:txBody>
          </p:sp>
          <p:sp>
            <p:nvSpPr>
              <p:cNvPr id="186" name="Freeform: Shape 185">
                <a:extLst>
                  <a:ext uri="{FF2B5EF4-FFF2-40B4-BE49-F238E27FC236}">
                    <a16:creationId xmlns:a16="http://schemas.microsoft.com/office/drawing/2014/main" id="{A55174C9-8F60-42A2-9EE1-72B83C5CE79B}"/>
                  </a:ext>
                </a:extLst>
              </p:cNvPr>
              <p:cNvSpPr/>
              <p:nvPr/>
            </p:nvSpPr>
            <p:spPr>
              <a:xfrm>
                <a:off x="3542141" y="3243415"/>
                <a:ext cx="45058" cy="45058"/>
              </a:xfrm>
              <a:custGeom>
                <a:avLst/>
                <a:gdLst>
                  <a:gd name="connsiteX0" fmla="*/ 42162 w 45058"/>
                  <a:gd name="connsiteY0" fmla="*/ 23495 h 45058"/>
                  <a:gd name="connsiteX1" fmla="*/ 23495 w 45058"/>
                  <a:gd name="connsiteY1" fmla="*/ 42162 h 45058"/>
                  <a:gd name="connsiteX2" fmla="*/ 4828 w 45058"/>
                  <a:gd name="connsiteY2" fmla="*/ 23495 h 45058"/>
                  <a:gd name="connsiteX3" fmla="*/ 23495 w 45058"/>
                  <a:gd name="connsiteY3" fmla="*/ 4828 h 45058"/>
                  <a:gd name="connsiteX4" fmla="*/ 42162 w 45058"/>
                  <a:gd name="connsiteY4" fmla="*/ 23495 h 450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58" h="45058">
                    <a:moveTo>
                      <a:pt x="42162" y="23495"/>
                    </a:moveTo>
                    <a:cubicBezTo>
                      <a:pt x="42162" y="33804"/>
                      <a:pt x="33804" y="42162"/>
                      <a:pt x="23495" y="42162"/>
                    </a:cubicBezTo>
                    <a:cubicBezTo>
                      <a:pt x="13185" y="42162"/>
                      <a:pt x="4828" y="33804"/>
                      <a:pt x="4828" y="23495"/>
                    </a:cubicBezTo>
                    <a:cubicBezTo>
                      <a:pt x="4828" y="13185"/>
                      <a:pt x="13185" y="4828"/>
                      <a:pt x="23495" y="4828"/>
                    </a:cubicBezTo>
                    <a:cubicBezTo>
                      <a:pt x="33804" y="4828"/>
                      <a:pt x="42162" y="13185"/>
                      <a:pt x="42162" y="23495"/>
                    </a:cubicBezTo>
                    <a:close/>
                  </a:path>
                </a:pathLst>
              </a:custGeom>
              <a:noFill/>
              <a:ln w="9525" cap="flat">
                <a:solidFill>
                  <a:schemeClr val="accent1"/>
                </a:solidFill>
                <a:prstDash val="solid"/>
                <a:round/>
              </a:ln>
            </p:spPr>
            <p:txBody>
              <a:bodyPr rtlCol="0" anchor="ctr"/>
              <a:lstStyle/>
              <a:p>
                <a:pPr defTabSz="457189"/>
                <a:endParaRPr lang="en-US" sz="1800" dirty="0">
                  <a:solidFill>
                    <a:srgbClr val="FFFFFF"/>
                  </a:solidFill>
                  <a:latin typeface="Amazon Ember"/>
                </a:endParaRPr>
              </a:p>
            </p:txBody>
          </p:sp>
          <p:sp>
            <p:nvSpPr>
              <p:cNvPr id="187" name="Freeform: Shape 186">
                <a:extLst>
                  <a:ext uri="{FF2B5EF4-FFF2-40B4-BE49-F238E27FC236}">
                    <a16:creationId xmlns:a16="http://schemas.microsoft.com/office/drawing/2014/main" id="{0C75A519-90AA-4868-A173-83CE8DF531DD}"/>
                  </a:ext>
                </a:extLst>
              </p:cNvPr>
              <p:cNvSpPr/>
              <p:nvPr/>
            </p:nvSpPr>
            <p:spPr>
              <a:xfrm>
                <a:off x="3603936" y="3338681"/>
                <a:ext cx="45058" cy="45058"/>
              </a:xfrm>
              <a:custGeom>
                <a:avLst/>
                <a:gdLst>
                  <a:gd name="connsiteX0" fmla="*/ 42162 w 45058"/>
                  <a:gd name="connsiteY0" fmla="*/ 23495 h 45058"/>
                  <a:gd name="connsiteX1" fmla="*/ 23495 w 45058"/>
                  <a:gd name="connsiteY1" fmla="*/ 42162 h 45058"/>
                  <a:gd name="connsiteX2" fmla="*/ 4828 w 45058"/>
                  <a:gd name="connsiteY2" fmla="*/ 23495 h 45058"/>
                  <a:gd name="connsiteX3" fmla="*/ 23495 w 45058"/>
                  <a:gd name="connsiteY3" fmla="*/ 4828 h 45058"/>
                  <a:gd name="connsiteX4" fmla="*/ 42162 w 45058"/>
                  <a:gd name="connsiteY4" fmla="*/ 23495 h 450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58" h="45058">
                    <a:moveTo>
                      <a:pt x="42162" y="23495"/>
                    </a:moveTo>
                    <a:cubicBezTo>
                      <a:pt x="42162" y="33804"/>
                      <a:pt x="33804" y="42162"/>
                      <a:pt x="23495" y="42162"/>
                    </a:cubicBezTo>
                    <a:cubicBezTo>
                      <a:pt x="13185" y="42162"/>
                      <a:pt x="4828" y="33804"/>
                      <a:pt x="4828" y="23495"/>
                    </a:cubicBezTo>
                    <a:cubicBezTo>
                      <a:pt x="4828" y="13185"/>
                      <a:pt x="13185" y="4828"/>
                      <a:pt x="23495" y="4828"/>
                    </a:cubicBezTo>
                    <a:cubicBezTo>
                      <a:pt x="33804" y="4828"/>
                      <a:pt x="42162" y="13185"/>
                      <a:pt x="42162" y="23495"/>
                    </a:cubicBezTo>
                    <a:close/>
                  </a:path>
                </a:pathLst>
              </a:custGeom>
              <a:noFill/>
              <a:ln w="9525" cap="flat">
                <a:solidFill>
                  <a:schemeClr val="accent1"/>
                </a:solidFill>
                <a:prstDash val="solid"/>
                <a:round/>
              </a:ln>
            </p:spPr>
            <p:txBody>
              <a:bodyPr rtlCol="0" anchor="ctr"/>
              <a:lstStyle/>
              <a:p>
                <a:pPr defTabSz="457189"/>
                <a:endParaRPr lang="en-US" sz="1800" dirty="0">
                  <a:solidFill>
                    <a:srgbClr val="FFFFFF"/>
                  </a:solidFill>
                  <a:latin typeface="Amazon Ember"/>
                </a:endParaRPr>
              </a:p>
            </p:txBody>
          </p:sp>
          <p:sp>
            <p:nvSpPr>
              <p:cNvPr id="188" name="Freeform: Shape 187">
                <a:extLst>
                  <a:ext uri="{FF2B5EF4-FFF2-40B4-BE49-F238E27FC236}">
                    <a16:creationId xmlns:a16="http://schemas.microsoft.com/office/drawing/2014/main" id="{4174D551-FEE8-4DE3-9C7F-F31BF47D7ABA}"/>
                  </a:ext>
                </a:extLst>
              </p:cNvPr>
              <p:cNvSpPr/>
              <p:nvPr/>
            </p:nvSpPr>
            <p:spPr>
              <a:xfrm>
                <a:off x="3465864" y="3317439"/>
                <a:ext cx="45058" cy="45058"/>
              </a:xfrm>
              <a:custGeom>
                <a:avLst/>
                <a:gdLst>
                  <a:gd name="connsiteX0" fmla="*/ 42162 w 45058"/>
                  <a:gd name="connsiteY0" fmla="*/ 23495 h 45058"/>
                  <a:gd name="connsiteX1" fmla="*/ 23495 w 45058"/>
                  <a:gd name="connsiteY1" fmla="*/ 42162 h 45058"/>
                  <a:gd name="connsiteX2" fmla="*/ 4828 w 45058"/>
                  <a:gd name="connsiteY2" fmla="*/ 23495 h 45058"/>
                  <a:gd name="connsiteX3" fmla="*/ 23495 w 45058"/>
                  <a:gd name="connsiteY3" fmla="*/ 4828 h 45058"/>
                  <a:gd name="connsiteX4" fmla="*/ 42162 w 45058"/>
                  <a:gd name="connsiteY4" fmla="*/ 23495 h 450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58" h="45058">
                    <a:moveTo>
                      <a:pt x="42162" y="23495"/>
                    </a:moveTo>
                    <a:cubicBezTo>
                      <a:pt x="42162" y="33804"/>
                      <a:pt x="33804" y="42162"/>
                      <a:pt x="23495" y="42162"/>
                    </a:cubicBezTo>
                    <a:cubicBezTo>
                      <a:pt x="13185" y="42162"/>
                      <a:pt x="4828" y="33804"/>
                      <a:pt x="4828" y="23495"/>
                    </a:cubicBezTo>
                    <a:cubicBezTo>
                      <a:pt x="4828" y="13185"/>
                      <a:pt x="13185" y="4828"/>
                      <a:pt x="23495" y="4828"/>
                    </a:cubicBezTo>
                    <a:cubicBezTo>
                      <a:pt x="33804" y="4828"/>
                      <a:pt x="42162" y="13185"/>
                      <a:pt x="42162" y="23495"/>
                    </a:cubicBezTo>
                    <a:close/>
                  </a:path>
                </a:pathLst>
              </a:custGeom>
              <a:noFill/>
              <a:ln w="9525" cap="flat">
                <a:solidFill>
                  <a:schemeClr val="accent1"/>
                </a:solidFill>
                <a:prstDash val="solid"/>
                <a:round/>
              </a:ln>
            </p:spPr>
            <p:txBody>
              <a:bodyPr rtlCol="0" anchor="ctr"/>
              <a:lstStyle/>
              <a:p>
                <a:pPr defTabSz="457189"/>
                <a:endParaRPr lang="en-US" sz="1800" dirty="0">
                  <a:solidFill>
                    <a:srgbClr val="FFFFFF"/>
                  </a:solidFill>
                  <a:latin typeface="Amazon Ember"/>
                </a:endParaRPr>
              </a:p>
            </p:txBody>
          </p:sp>
          <p:sp>
            <p:nvSpPr>
              <p:cNvPr id="189" name="Freeform: Shape 188">
                <a:extLst>
                  <a:ext uri="{FF2B5EF4-FFF2-40B4-BE49-F238E27FC236}">
                    <a16:creationId xmlns:a16="http://schemas.microsoft.com/office/drawing/2014/main" id="{2B1B02CD-5EA0-46A4-91A7-41F6C9EDFFA3}"/>
                  </a:ext>
                </a:extLst>
              </p:cNvPr>
              <p:cNvSpPr/>
              <p:nvPr/>
            </p:nvSpPr>
            <p:spPr>
              <a:xfrm>
                <a:off x="3680213" y="3262404"/>
                <a:ext cx="45058" cy="45058"/>
              </a:xfrm>
              <a:custGeom>
                <a:avLst/>
                <a:gdLst>
                  <a:gd name="connsiteX0" fmla="*/ 42162 w 45058"/>
                  <a:gd name="connsiteY0" fmla="*/ 23495 h 45058"/>
                  <a:gd name="connsiteX1" fmla="*/ 23495 w 45058"/>
                  <a:gd name="connsiteY1" fmla="*/ 42162 h 45058"/>
                  <a:gd name="connsiteX2" fmla="*/ 4828 w 45058"/>
                  <a:gd name="connsiteY2" fmla="*/ 23495 h 45058"/>
                  <a:gd name="connsiteX3" fmla="*/ 23495 w 45058"/>
                  <a:gd name="connsiteY3" fmla="*/ 4828 h 45058"/>
                  <a:gd name="connsiteX4" fmla="*/ 42162 w 45058"/>
                  <a:gd name="connsiteY4" fmla="*/ 23495 h 450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58" h="45058">
                    <a:moveTo>
                      <a:pt x="42162" y="23495"/>
                    </a:moveTo>
                    <a:cubicBezTo>
                      <a:pt x="42162" y="33804"/>
                      <a:pt x="33804" y="42162"/>
                      <a:pt x="23495" y="42162"/>
                    </a:cubicBezTo>
                    <a:cubicBezTo>
                      <a:pt x="13185" y="42162"/>
                      <a:pt x="4828" y="33804"/>
                      <a:pt x="4828" y="23495"/>
                    </a:cubicBezTo>
                    <a:cubicBezTo>
                      <a:pt x="4828" y="13185"/>
                      <a:pt x="13185" y="4828"/>
                      <a:pt x="23495" y="4828"/>
                    </a:cubicBezTo>
                    <a:cubicBezTo>
                      <a:pt x="33804" y="4828"/>
                      <a:pt x="42162" y="13185"/>
                      <a:pt x="42162" y="23495"/>
                    </a:cubicBezTo>
                    <a:close/>
                  </a:path>
                </a:pathLst>
              </a:custGeom>
              <a:noFill/>
              <a:ln w="9525" cap="flat">
                <a:solidFill>
                  <a:schemeClr val="accent1"/>
                </a:solidFill>
                <a:prstDash val="solid"/>
                <a:round/>
              </a:ln>
            </p:spPr>
            <p:txBody>
              <a:bodyPr rtlCol="0" anchor="ctr"/>
              <a:lstStyle/>
              <a:p>
                <a:pPr defTabSz="457189"/>
                <a:endParaRPr lang="en-US" sz="1800" dirty="0">
                  <a:solidFill>
                    <a:srgbClr val="FFFFFF"/>
                  </a:solidFill>
                  <a:latin typeface="Amazon Ember"/>
                </a:endParaRPr>
              </a:p>
            </p:txBody>
          </p:sp>
          <p:sp>
            <p:nvSpPr>
              <p:cNvPr id="190" name="Freeform: Shape 189">
                <a:extLst>
                  <a:ext uri="{FF2B5EF4-FFF2-40B4-BE49-F238E27FC236}">
                    <a16:creationId xmlns:a16="http://schemas.microsoft.com/office/drawing/2014/main" id="{29A11EF7-5BD7-4039-B65B-963AF9BF5F09}"/>
                  </a:ext>
                </a:extLst>
              </p:cNvPr>
              <p:cNvSpPr/>
              <p:nvPr/>
            </p:nvSpPr>
            <p:spPr>
              <a:xfrm>
                <a:off x="3496761" y="3276887"/>
                <a:ext cx="57932" cy="54714"/>
              </a:xfrm>
              <a:custGeom>
                <a:avLst/>
                <a:gdLst>
                  <a:gd name="connsiteX0" fmla="*/ 4828 w 57932"/>
                  <a:gd name="connsiteY0" fmla="*/ 51817 h 54713"/>
                  <a:gd name="connsiteX1" fmla="*/ 54392 w 57932"/>
                  <a:gd name="connsiteY1" fmla="*/ 4828 h 54713"/>
                </a:gdLst>
                <a:ahLst/>
                <a:cxnLst>
                  <a:cxn ang="0">
                    <a:pos x="connsiteX0" y="connsiteY0"/>
                  </a:cxn>
                  <a:cxn ang="0">
                    <a:pos x="connsiteX1" y="connsiteY1"/>
                  </a:cxn>
                </a:cxnLst>
                <a:rect l="l" t="t" r="r" b="b"/>
                <a:pathLst>
                  <a:path w="57932" h="54713">
                    <a:moveTo>
                      <a:pt x="4828" y="51817"/>
                    </a:moveTo>
                    <a:lnTo>
                      <a:pt x="54392" y="4828"/>
                    </a:lnTo>
                  </a:path>
                </a:pathLst>
              </a:custGeom>
              <a:ln w="9525" cap="flat">
                <a:solidFill>
                  <a:schemeClr val="accent1"/>
                </a:solidFill>
                <a:prstDash val="solid"/>
                <a:round/>
              </a:ln>
            </p:spPr>
            <p:txBody>
              <a:bodyPr rtlCol="0" anchor="ctr"/>
              <a:lstStyle/>
              <a:p>
                <a:pPr defTabSz="457189"/>
                <a:endParaRPr lang="en-US" sz="1800" dirty="0">
                  <a:solidFill>
                    <a:srgbClr val="FFFFFF"/>
                  </a:solidFill>
                  <a:latin typeface="Amazon Ember"/>
                </a:endParaRPr>
              </a:p>
            </p:txBody>
          </p:sp>
          <p:sp>
            <p:nvSpPr>
              <p:cNvPr id="191" name="Freeform: Shape 190">
                <a:extLst>
                  <a:ext uri="{FF2B5EF4-FFF2-40B4-BE49-F238E27FC236}">
                    <a16:creationId xmlns:a16="http://schemas.microsoft.com/office/drawing/2014/main" id="{4FF08447-8F68-47FA-A66D-47AFB90031AA}"/>
                  </a:ext>
                </a:extLst>
              </p:cNvPr>
              <p:cNvSpPr/>
              <p:nvPr/>
            </p:nvSpPr>
            <p:spPr>
              <a:xfrm>
                <a:off x="3573038" y="3280749"/>
                <a:ext cx="48277" cy="67587"/>
              </a:xfrm>
              <a:custGeom>
                <a:avLst/>
                <a:gdLst>
                  <a:gd name="connsiteX0" fmla="*/ 4828 w 48276"/>
                  <a:gd name="connsiteY0" fmla="*/ 4828 h 67587"/>
                  <a:gd name="connsiteX1" fmla="*/ 43449 w 48276"/>
                  <a:gd name="connsiteY1" fmla="*/ 64691 h 67587"/>
                </a:gdLst>
                <a:ahLst/>
                <a:cxnLst>
                  <a:cxn ang="0">
                    <a:pos x="connsiteX0" y="connsiteY0"/>
                  </a:cxn>
                  <a:cxn ang="0">
                    <a:pos x="connsiteX1" y="connsiteY1"/>
                  </a:cxn>
                </a:cxnLst>
                <a:rect l="l" t="t" r="r" b="b"/>
                <a:pathLst>
                  <a:path w="48276" h="67587">
                    <a:moveTo>
                      <a:pt x="4828" y="4828"/>
                    </a:moveTo>
                    <a:lnTo>
                      <a:pt x="43449" y="64691"/>
                    </a:lnTo>
                  </a:path>
                </a:pathLst>
              </a:custGeom>
              <a:ln w="9525" cap="flat">
                <a:solidFill>
                  <a:schemeClr val="accent1"/>
                </a:solidFill>
                <a:prstDash val="solid"/>
                <a:round/>
              </a:ln>
            </p:spPr>
            <p:txBody>
              <a:bodyPr rtlCol="0" anchor="ctr"/>
              <a:lstStyle/>
              <a:p>
                <a:pPr defTabSz="457189"/>
                <a:endParaRPr lang="en-US" sz="1800" dirty="0">
                  <a:solidFill>
                    <a:srgbClr val="FFFFFF"/>
                  </a:solidFill>
                  <a:latin typeface="Amazon Ember"/>
                </a:endParaRPr>
              </a:p>
            </p:txBody>
          </p:sp>
          <p:sp>
            <p:nvSpPr>
              <p:cNvPr id="192" name="Freeform: Shape 191">
                <a:extLst>
                  <a:ext uri="{FF2B5EF4-FFF2-40B4-BE49-F238E27FC236}">
                    <a16:creationId xmlns:a16="http://schemas.microsoft.com/office/drawing/2014/main" id="{A3B02828-D6F6-471D-B10F-EF35345AADBE}"/>
                  </a:ext>
                </a:extLst>
              </p:cNvPr>
              <p:cNvSpPr/>
              <p:nvPr/>
            </p:nvSpPr>
            <p:spPr>
              <a:xfrm>
                <a:off x="3635798" y="3294267"/>
                <a:ext cx="57932" cy="57932"/>
              </a:xfrm>
              <a:custGeom>
                <a:avLst/>
                <a:gdLst>
                  <a:gd name="connsiteX0" fmla="*/ 4828 w 57932"/>
                  <a:gd name="connsiteY0" fmla="*/ 54714 h 57932"/>
                  <a:gd name="connsiteX1" fmla="*/ 54714 w 57932"/>
                  <a:gd name="connsiteY1" fmla="*/ 4828 h 57932"/>
                </a:gdLst>
                <a:ahLst/>
                <a:cxnLst>
                  <a:cxn ang="0">
                    <a:pos x="connsiteX0" y="connsiteY0"/>
                  </a:cxn>
                  <a:cxn ang="0">
                    <a:pos x="connsiteX1" y="connsiteY1"/>
                  </a:cxn>
                </a:cxnLst>
                <a:rect l="l" t="t" r="r" b="b"/>
                <a:pathLst>
                  <a:path w="57932" h="57932">
                    <a:moveTo>
                      <a:pt x="4828" y="54714"/>
                    </a:moveTo>
                    <a:lnTo>
                      <a:pt x="54714" y="4828"/>
                    </a:lnTo>
                  </a:path>
                </a:pathLst>
              </a:custGeom>
              <a:ln w="9525" cap="flat">
                <a:solidFill>
                  <a:schemeClr val="accent1"/>
                </a:solidFill>
                <a:prstDash val="solid"/>
                <a:round/>
              </a:ln>
            </p:spPr>
            <p:txBody>
              <a:bodyPr rtlCol="0" anchor="ctr"/>
              <a:lstStyle/>
              <a:p>
                <a:pPr defTabSz="457189"/>
                <a:endParaRPr lang="en-US" sz="1800" dirty="0">
                  <a:solidFill>
                    <a:srgbClr val="FFFFFF"/>
                  </a:solidFill>
                  <a:latin typeface="Amazon Ember"/>
                </a:endParaRPr>
              </a:p>
            </p:txBody>
          </p:sp>
        </p:grpSp>
      </p:grpSp>
      <p:grpSp>
        <p:nvGrpSpPr>
          <p:cNvPr id="18" name="Group 17">
            <a:extLst>
              <a:ext uri="{FF2B5EF4-FFF2-40B4-BE49-F238E27FC236}">
                <a16:creationId xmlns:a16="http://schemas.microsoft.com/office/drawing/2014/main" id="{80879E36-B613-4A21-AA3F-1B6CAB307E98}"/>
              </a:ext>
            </a:extLst>
          </p:cNvPr>
          <p:cNvGrpSpPr/>
          <p:nvPr/>
        </p:nvGrpSpPr>
        <p:grpSpPr>
          <a:xfrm>
            <a:off x="3941389" y="3858977"/>
            <a:ext cx="616857" cy="616857"/>
            <a:chOff x="3941388" y="3858976"/>
            <a:chExt cx="616857" cy="616857"/>
          </a:xfrm>
        </p:grpSpPr>
        <p:sp>
          <p:nvSpPr>
            <p:cNvPr id="134" name="Oval 133">
              <a:extLst>
                <a:ext uri="{FF2B5EF4-FFF2-40B4-BE49-F238E27FC236}">
                  <a16:creationId xmlns:a16="http://schemas.microsoft.com/office/drawing/2014/main" id="{964A2A60-413A-4F10-8AFE-71CB2CFFA948}"/>
                </a:ext>
              </a:extLst>
            </p:cNvPr>
            <p:cNvSpPr/>
            <p:nvPr/>
          </p:nvSpPr>
          <p:spPr>
            <a:xfrm>
              <a:off x="3941388" y="3858976"/>
              <a:ext cx="616857" cy="616857"/>
            </a:xfrm>
            <a:prstGeom prst="ellipse">
              <a:avLst/>
            </a:prstGeom>
            <a:solidFill>
              <a:schemeClr val="bg2"/>
            </a:solidFill>
            <a:ln>
              <a:no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defTabSz="457189"/>
              <a:endParaRPr lang="en-US" sz="1800" dirty="0" err="1">
                <a:solidFill>
                  <a:srgbClr val="FFFFFF"/>
                </a:solidFill>
                <a:latin typeface="Amazon Ember"/>
              </a:endParaRPr>
            </a:p>
          </p:txBody>
        </p:sp>
        <p:grpSp>
          <p:nvGrpSpPr>
            <p:cNvPr id="11" name="Group 10">
              <a:extLst>
                <a:ext uri="{FF2B5EF4-FFF2-40B4-BE49-F238E27FC236}">
                  <a16:creationId xmlns:a16="http://schemas.microsoft.com/office/drawing/2014/main" id="{12984CFC-D768-4AE9-880B-CEC26E7817B5}"/>
                </a:ext>
              </a:extLst>
            </p:cNvPr>
            <p:cNvGrpSpPr/>
            <p:nvPr/>
          </p:nvGrpSpPr>
          <p:grpSpPr>
            <a:xfrm>
              <a:off x="4040583" y="4025357"/>
              <a:ext cx="418467" cy="284094"/>
              <a:chOff x="4040583" y="4012929"/>
              <a:chExt cx="418467" cy="284094"/>
            </a:xfrm>
          </p:grpSpPr>
          <p:sp>
            <p:nvSpPr>
              <p:cNvPr id="194" name="Freeform: Shape 193">
                <a:extLst>
                  <a:ext uri="{FF2B5EF4-FFF2-40B4-BE49-F238E27FC236}">
                    <a16:creationId xmlns:a16="http://schemas.microsoft.com/office/drawing/2014/main" id="{9A269168-52F3-4F99-AC14-B2B412246D18}"/>
                  </a:ext>
                </a:extLst>
              </p:cNvPr>
              <p:cNvSpPr/>
              <p:nvPr/>
            </p:nvSpPr>
            <p:spPr>
              <a:xfrm>
                <a:off x="4120883" y="4270320"/>
                <a:ext cx="338167" cy="26703"/>
              </a:xfrm>
              <a:custGeom>
                <a:avLst/>
                <a:gdLst>
                  <a:gd name="connsiteX0" fmla="*/ 0 w 1349787"/>
                  <a:gd name="connsiteY0" fmla="*/ 0 h 106584"/>
                  <a:gd name="connsiteX1" fmla="*/ 0 w 1349787"/>
                  <a:gd name="connsiteY1" fmla="*/ 71914 h 106584"/>
                  <a:gd name="connsiteX2" fmla="*/ 4572 w 1349787"/>
                  <a:gd name="connsiteY2" fmla="*/ 75343 h 106584"/>
                  <a:gd name="connsiteX3" fmla="*/ 79248 w 1349787"/>
                  <a:gd name="connsiteY3" fmla="*/ 106585 h 106584"/>
                  <a:gd name="connsiteX4" fmla="*/ 1279398 w 1349787"/>
                  <a:gd name="connsiteY4" fmla="*/ 106585 h 106584"/>
                  <a:gd name="connsiteX5" fmla="*/ 1341215 w 1349787"/>
                  <a:gd name="connsiteY5" fmla="*/ 78772 h 106584"/>
                  <a:gd name="connsiteX6" fmla="*/ 1349788 w 1349787"/>
                  <a:gd name="connsiteY6" fmla="*/ 71914 h 106584"/>
                  <a:gd name="connsiteX7" fmla="*/ 1348931 w 1349787"/>
                  <a:gd name="connsiteY7" fmla="*/ 0 h 106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49787" h="106584">
                    <a:moveTo>
                      <a:pt x="0" y="0"/>
                    </a:moveTo>
                    <a:lnTo>
                      <a:pt x="0" y="71914"/>
                    </a:lnTo>
                    <a:lnTo>
                      <a:pt x="4572" y="75343"/>
                    </a:lnTo>
                    <a:cubicBezTo>
                      <a:pt x="26099" y="91535"/>
                      <a:pt x="52197" y="106585"/>
                      <a:pt x="79248" y="106585"/>
                    </a:cubicBezTo>
                    <a:lnTo>
                      <a:pt x="1279398" y="106585"/>
                    </a:lnTo>
                    <a:cubicBezTo>
                      <a:pt x="1301877" y="106585"/>
                      <a:pt x="1323594" y="92678"/>
                      <a:pt x="1341215" y="78772"/>
                    </a:cubicBezTo>
                    <a:lnTo>
                      <a:pt x="1349788" y="71914"/>
                    </a:lnTo>
                    <a:lnTo>
                      <a:pt x="1348931" y="0"/>
                    </a:lnTo>
                    <a:close/>
                  </a:path>
                </a:pathLst>
              </a:custGeom>
              <a:noFill/>
              <a:ln w="9525" cap="flat">
                <a:solidFill>
                  <a:srgbClr val="FFFFFF"/>
                </a:solidFill>
                <a:prstDash val="solid"/>
                <a:round/>
              </a:ln>
            </p:spPr>
            <p:txBody>
              <a:bodyPr rtlCol="0" anchor="ctr"/>
              <a:lstStyle/>
              <a:p>
                <a:pPr defTabSz="457189"/>
                <a:endParaRPr lang="en-US" sz="1800" dirty="0">
                  <a:solidFill>
                    <a:srgbClr val="FFFFFF"/>
                  </a:solidFill>
                  <a:latin typeface="Amazon Ember"/>
                </a:endParaRPr>
              </a:p>
            </p:txBody>
          </p:sp>
          <p:sp>
            <p:nvSpPr>
              <p:cNvPr id="195" name="Freeform: Shape 194">
                <a:extLst>
                  <a:ext uri="{FF2B5EF4-FFF2-40B4-BE49-F238E27FC236}">
                    <a16:creationId xmlns:a16="http://schemas.microsoft.com/office/drawing/2014/main" id="{49B494A8-36DD-46D6-A057-6788BCD81C49}"/>
                  </a:ext>
                </a:extLst>
              </p:cNvPr>
              <p:cNvSpPr/>
              <p:nvPr/>
            </p:nvSpPr>
            <p:spPr>
              <a:xfrm>
                <a:off x="4168132" y="4083423"/>
                <a:ext cx="243218" cy="169124"/>
              </a:xfrm>
              <a:custGeom>
                <a:avLst/>
                <a:gdLst>
                  <a:gd name="connsiteX0" fmla="*/ 261842 w 970797"/>
                  <a:gd name="connsiteY0" fmla="*/ 0 h 675053"/>
                  <a:gd name="connsiteX1" fmla="*/ 943642 w 970797"/>
                  <a:gd name="connsiteY1" fmla="*/ 0 h 675053"/>
                  <a:gd name="connsiteX2" fmla="*/ 970693 w 970797"/>
                  <a:gd name="connsiteY2" fmla="*/ 27241 h 675053"/>
                  <a:gd name="connsiteX3" fmla="*/ 970693 w 970797"/>
                  <a:gd name="connsiteY3" fmla="*/ 27242 h 675053"/>
                  <a:gd name="connsiteX4" fmla="*/ 970693 w 970797"/>
                  <a:gd name="connsiteY4" fmla="*/ 651320 h 675053"/>
                  <a:gd name="connsiteX5" fmla="*/ 951287 w 970797"/>
                  <a:gd name="connsiteY5" fmla="*/ 674950 h 675053"/>
                  <a:gd name="connsiteX6" fmla="*/ 946976 w 970797"/>
                  <a:gd name="connsiteY6" fmla="*/ 674941 h 675053"/>
                  <a:gd name="connsiteX7" fmla="*/ 27051 w 970797"/>
                  <a:gd name="connsiteY7" fmla="*/ 674941 h 675053"/>
                  <a:gd name="connsiteX8" fmla="*/ 0 w 970797"/>
                  <a:gd name="connsiteY8" fmla="*/ 647986 h 675053"/>
                  <a:gd name="connsiteX9" fmla="*/ 0 w 970797"/>
                  <a:gd name="connsiteY9" fmla="*/ 268986 h 675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70797" h="675053">
                    <a:moveTo>
                      <a:pt x="261842" y="0"/>
                    </a:moveTo>
                    <a:lnTo>
                      <a:pt x="943642" y="0"/>
                    </a:lnTo>
                    <a:cubicBezTo>
                      <a:pt x="958634" y="53"/>
                      <a:pt x="970745" y="12249"/>
                      <a:pt x="970693" y="27241"/>
                    </a:cubicBezTo>
                    <a:cubicBezTo>
                      <a:pt x="970693" y="27241"/>
                      <a:pt x="970693" y="27241"/>
                      <a:pt x="970693" y="27242"/>
                    </a:cubicBezTo>
                    <a:lnTo>
                      <a:pt x="970693" y="651320"/>
                    </a:lnTo>
                    <a:cubicBezTo>
                      <a:pt x="971859" y="663204"/>
                      <a:pt x="963171" y="673784"/>
                      <a:pt x="951287" y="674950"/>
                    </a:cubicBezTo>
                    <a:cubicBezTo>
                      <a:pt x="949853" y="675091"/>
                      <a:pt x="948409" y="675088"/>
                      <a:pt x="946976" y="674941"/>
                    </a:cubicBezTo>
                    <a:lnTo>
                      <a:pt x="27051" y="674941"/>
                    </a:lnTo>
                    <a:cubicBezTo>
                      <a:pt x="12148" y="674942"/>
                      <a:pt x="52" y="662888"/>
                      <a:pt x="0" y="647986"/>
                    </a:cubicBezTo>
                    <a:lnTo>
                      <a:pt x="0" y="268986"/>
                    </a:lnTo>
                  </a:path>
                </a:pathLst>
              </a:custGeom>
              <a:noFill/>
              <a:ln w="9525" cap="flat">
                <a:solidFill>
                  <a:srgbClr val="FFFFFF"/>
                </a:solidFill>
                <a:prstDash val="solid"/>
                <a:round/>
              </a:ln>
            </p:spPr>
            <p:txBody>
              <a:bodyPr rtlCol="0" anchor="ctr"/>
              <a:lstStyle/>
              <a:p>
                <a:pPr defTabSz="457189"/>
                <a:endParaRPr lang="en-US" sz="1800" dirty="0">
                  <a:solidFill>
                    <a:srgbClr val="FFFFFF"/>
                  </a:solidFill>
                  <a:latin typeface="Amazon Ember"/>
                </a:endParaRPr>
              </a:p>
            </p:txBody>
          </p:sp>
          <p:sp>
            <p:nvSpPr>
              <p:cNvPr id="196" name="Freeform: Shape 195">
                <a:extLst>
                  <a:ext uri="{FF2B5EF4-FFF2-40B4-BE49-F238E27FC236}">
                    <a16:creationId xmlns:a16="http://schemas.microsoft.com/office/drawing/2014/main" id="{EE265133-9DEC-42B1-974A-347687071DE9}"/>
                  </a:ext>
                </a:extLst>
              </p:cNvPr>
              <p:cNvSpPr/>
              <p:nvPr/>
            </p:nvSpPr>
            <p:spPr>
              <a:xfrm>
                <a:off x="4150331" y="4068603"/>
                <a:ext cx="278891" cy="201717"/>
              </a:xfrm>
              <a:custGeom>
                <a:avLst/>
                <a:gdLst>
                  <a:gd name="connsiteX0" fmla="*/ 336233 w 1113186"/>
                  <a:gd name="connsiteY0" fmla="*/ 0 h 805148"/>
                  <a:gd name="connsiteX1" fmla="*/ 1086136 w 1113186"/>
                  <a:gd name="connsiteY1" fmla="*/ 0 h 805148"/>
                  <a:gd name="connsiteX2" fmla="*/ 1113187 w 1113186"/>
                  <a:gd name="connsiteY2" fmla="*/ 26956 h 805148"/>
                  <a:gd name="connsiteX3" fmla="*/ 1113187 w 1113186"/>
                  <a:gd name="connsiteY3" fmla="*/ 778193 h 805148"/>
                  <a:gd name="connsiteX4" fmla="*/ 1086136 w 1113186"/>
                  <a:gd name="connsiteY4" fmla="*/ 805148 h 805148"/>
                  <a:gd name="connsiteX5" fmla="*/ 27051 w 1113186"/>
                  <a:gd name="connsiteY5" fmla="*/ 805148 h 805148"/>
                  <a:gd name="connsiteX6" fmla="*/ 0 w 1113186"/>
                  <a:gd name="connsiteY6" fmla="*/ 778193 h 805148"/>
                  <a:gd name="connsiteX7" fmla="*/ 0 w 1113186"/>
                  <a:gd name="connsiteY7" fmla="*/ 325184 h 805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13186" h="805148">
                    <a:moveTo>
                      <a:pt x="336233" y="0"/>
                    </a:moveTo>
                    <a:lnTo>
                      <a:pt x="1086136" y="0"/>
                    </a:lnTo>
                    <a:cubicBezTo>
                      <a:pt x="1101039" y="0"/>
                      <a:pt x="1113134" y="12053"/>
                      <a:pt x="1113187" y="26956"/>
                    </a:cubicBezTo>
                    <a:lnTo>
                      <a:pt x="1113187" y="778193"/>
                    </a:lnTo>
                    <a:cubicBezTo>
                      <a:pt x="1113134" y="793095"/>
                      <a:pt x="1101039" y="805148"/>
                      <a:pt x="1086136" y="805148"/>
                    </a:cubicBezTo>
                    <a:lnTo>
                      <a:pt x="27051" y="805148"/>
                    </a:lnTo>
                    <a:cubicBezTo>
                      <a:pt x="12148" y="805148"/>
                      <a:pt x="52" y="793095"/>
                      <a:pt x="0" y="778193"/>
                    </a:cubicBezTo>
                    <a:lnTo>
                      <a:pt x="0" y="325184"/>
                    </a:lnTo>
                  </a:path>
                </a:pathLst>
              </a:custGeom>
              <a:noFill/>
              <a:ln w="9525" cap="flat">
                <a:solidFill>
                  <a:srgbClr val="FFFFFF"/>
                </a:solidFill>
                <a:prstDash val="solid"/>
                <a:round/>
              </a:ln>
            </p:spPr>
            <p:txBody>
              <a:bodyPr rtlCol="0" anchor="ctr"/>
              <a:lstStyle/>
              <a:p>
                <a:pPr defTabSz="457189"/>
                <a:endParaRPr lang="en-US" sz="1800" dirty="0">
                  <a:solidFill>
                    <a:srgbClr val="FFFFFF"/>
                  </a:solidFill>
                  <a:latin typeface="Amazon Ember"/>
                </a:endParaRPr>
              </a:p>
            </p:txBody>
          </p:sp>
          <p:sp>
            <p:nvSpPr>
              <p:cNvPr id="197" name="Freeform: Shape 196">
                <a:extLst>
                  <a:ext uri="{FF2B5EF4-FFF2-40B4-BE49-F238E27FC236}">
                    <a16:creationId xmlns:a16="http://schemas.microsoft.com/office/drawing/2014/main" id="{7091326B-48FA-44CB-A75A-A9A7B9287E21}"/>
                  </a:ext>
                </a:extLst>
              </p:cNvPr>
              <p:cNvSpPr/>
              <p:nvPr/>
            </p:nvSpPr>
            <p:spPr>
              <a:xfrm>
                <a:off x="4276447" y="4113476"/>
                <a:ext cx="121595" cy="121557"/>
              </a:xfrm>
              <a:custGeom>
                <a:avLst/>
                <a:gdLst>
                  <a:gd name="connsiteX0" fmla="*/ 23437 w 485345"/>
                  <a:gd name="connsiteY0" fmla="*/ 348864 h 485190"/>
                  <a:gd name="connsiteX1" fmla="*/ 105924 w 485345"/>
                  <a:gd name="connsiteY1" fmla="*/ 329814 h 485190"/>
                  <a:gd name="connsiteX2" fmla="*/ 329856 w 485345"/>
                  <a:gd name="connsiteY2" fmla="*/ 105977 h 485190"/>
                  <a:gd name="connsiteX3" fmla="*/ 379569 w 485345"/>
                  <a:gd name="connsiteY3" fmla="*/ 4331 h 485190"/>
                  <a:gd name="connsiteX4" fmla="*/ 440727 w 485345"/>
                  <a:gd name="connsiteY4" fmla="*/ 8155 h 485190"/>
                  <a:gd name="connsiteX5" fmla="*/ 394626 w 485345"/>
                  <a:gd name="connsiteY5" fmla="*/ 54161 h 485190"/>
                  <a:gd name="connsiteX6" fmla="*/ 431393 w 485345"/>
                  <a:gd name="connsiteY6" fmla="*/ 90832 h 485190"/>
                  <a:gd name="connsiteX7" fmla="*/ 477208 w 485345"/>
                  <a:gd name="connsiteY7" fmla="*/ 44541 h 485190"/>
                  <a:gd name="connsiteX8" fmla="*/ 440365 w 485345"/>
                  <a:gd name="connsiteY8" fmla="*/ 151668 h 485190"/>
                  <a:gd name="connsiteX9" fmla="*/ 379386 w 485345"/>
                  <a:gd name="connsiteY9" fmla="*/ 155507 h 485190"/>
                  <a:gd name="connsiteX10" fmla="*/ 155454 w 485345"/>
                  <a:gd name="connsiteY10" fmla="*/ 379440 h 485190"/>
                  <a:gd name="connsiteX11" fmla="*/ 105439 w 485345"/>
                  <a:gd name="connsiteY11" fmla="*/ 480937 h 485190"/>
                  <a:gd name="connsiteX12" fmla="*/ 44773 w 485345"/>
                  <a:gd name="connsiteY12" fmla="*/ 477166 h 485190"/>
                  <a:gd name="connsiteX13" fmla="*/ 90874 w 485345"/>
                  <a:gd name="connsiteY13" fmla="*/ 431160 h 485190"/>
                  <a:gd name="connsiteX14" fmla="*/ 54203 w 485345"/>
                  <a:gd name="connsiteY14" fmla="*/ 394489 h 485190"/>
                  <a:gd name="connsiteX15" fmla="*/ 8197 w 485345"/>
                  <a:gd name="connsiteY15" fmla="*/ 440590 h 485190"/>
                  <a:gd name="connsiteX16" fmla="*/ 23437 w 485345"/>
                  <a:gd name="connsiteY16" fmla="*/ 348864 h 485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85345" h="485190">
                    <a:moveTo>
                      <a:pt x="23437" y="348864"/>
                    </a:moveTo>
                    <a:cubicBezTo>
                      <a:pt x="45046" y="327297"/>
                      <a:pt x="77045" y="319907"/>
                      <a:pt x="105924" y="329814"/>
                    </a:cubicBezTo>
                    <a:lnTo>
                      <a:pt x="329856" y="105977"/>
                    </a:lnTo>
                    <a:cubicBezTo>
                      <a:pt x="315515" y="64180"/>
                      <a:pt x="337772" y="18672"/>
                      <a:pt x="379569" y="4331"/>
                    </a:cubicBezTo>
                    <a:cubicBezTo>
                      <a:pt x="399655" y="-2561"/>
                      <a:pt x="421656" y="-1185"/>
                      <a:pt x="440727" y="8155"/>
                    </a:cubicBezTo>
                    <a:lnTo>
                      <a:pt x="394626" y="54161"/>
                    </a:lnTo>
                    <a:lnTo>
                      <a:pt x="431393" y="90832"/>
                    </a:lnTo>
                    <a:lnTo>
                      <a:pt x="477208" y="44541"/>
                    </a:lnTo>
                    <a:cubicBezTo>
                      <a:pt x="496616" y="84297"/>
                      <a:pt x="480121" y="132260"/>
                      <a:pt x="440365" y="151668"/>
                    </a:cubicBezTo>
                    <a:cubicBezTo>
                      <a:pt x="421344" y="160953"/>
                      <a:pt x="399421" y="162334"/>
                      <a:pt x="379386" y="155507"/>
                    </a:cubicBezTo>
                    <a:lnTo>
                      <a:pt x="155454" y="379440"/>
                    </a:lnTo>
                    <a:cubicBezTo>
                      <a:pt x="169670" y="421279"/>
                      <a:pt x="147278" y="466721"/>
                      <a:pt x="105439" y="480937"/>
                    </a:cubicBezTo>
                    <a:cubicBezTo>
                      <a:pt x="85508" y="487709"/>
                      <a:pt x="63712" y="486354"/>
                      <a:pt x="44773" y="477166"/>
                    </a:cubicBezTo>
                    <a:lnTo>
                      <a:pt x="90874" y="431160"/>
                    </a:lnTo>
                    <a:lnTo>
                      <a:pt x="54203" y="394489"/>
                    </a:lnTo>
                    <a:lnTo>
                      <a:pt x="8197" y="440590"/>
                    </a:lnTo>
                    <a:cubicBezTo>
                      <a:pt x="-6895" y="409907"/>
                      <a:pt x="-766" y="373019"/>
                      <a:pt x="23437" y="348864"/>
                    </a:cubicBezTo>
                    <a:close/>
                  </a:path>
                </a:pathLst>
              </a:custGeom>
              <a:noFill/>
              <a:ln w="9525" cap="flat">
                <a:solidFill>
                  <a:srgbClr val="FFFFFF"/>
                </a:solidFill>
                <a:prstDash val="solid"/>
                <a:round/>
              </a:ln>
            </p:spPr>
            <p:txBody>
              <a:bodyPr rtlCol="0" anchor="ctr"/>
              <a:lstStyle/>
              <a:p>
                <a:pPr defTabSz="457189"/>
                <a:endParaRPr lang="en-US" sz="1800" dirty="0">
                  <a:solidFill>
                    <a:srgbClr val="FFFFFF"/>
                  </a:solidFill>
                  <a:latin typeface="Amazon Ember"/>
                </a:endParaRPr>
              </a:p>
            </p:txBody>
          </p:sp>
          <p:sp>
            <p:nvSpPr>
              <p:cNvPr id="198" name="Freeform: Shape 197">
                <a:extLst>
                  <a:ext uri="{FF2B5EF4-FFF2-40B4-BE49-F238E27FC236}">
                    <a16:creationId xmlns:a16="http://schemas.microsoft.com/office/drawing/2014/main" id="{EF3EFE84-FC12-4044-B861-D63F581E44A6}"/>
                  </a:ext>
                </a:extLst>
              </p:cNvPr>
              <p:cNvSpPr/>
              <p:nvPr/>
            </p:nvSpPr>
            <p:spPr>
              <a:xfrm>
                <a:off x="4073205" y="4040803"/>
                <a:ext cx="35604" cy="2386"/>
              </a:xfrm>
              <a:custGeom>
                <a:avLst/>
                <a:gdLst>
                  <a:gd name="connsiteX0" fmla="*/ 0 w 142112"/>
                  <a:gd name="connsiteY0" fmla="*/ 0 h 9525"/>
                  <a:gd name="connsiteX1" fmla="*/ 142113 w 142112"/>
                  <a:gd name="connsiteY1" fmla="*/ 0 h 9525"/>
                </a:gdLst>
                <a:ahLst/>
                <a:cxnLst>
                  <a:cxn ang="0">
                    <a:pos x="connsiteX0" y="connsiteY0"/>
                  </a:cxn>
                  <a:cxn ang="0">
                    <a:pos x="connsiteX1" y="connsiteY1"/>
                  </a:cxn>
                </a:cxnLst>
                <a:rect l="l" t="t" r="r" b="b"/>
                <a:pathLst>
                  <a:path w="142112" h="9525">
                    <a:moveTo>
                      <a:pt x="0" y="0"/>
                    </a:moveTo>
                    <a:lnTo>
                      <a:pt x="142113" y="0"/>
                    </a:lnTo>
                  </a:path>
                </a:pathLst>
              </a:custGeom>
              <a:ln w="9525" cap="flat">
                <a:solidFill>
                  <a:schemeClr val="accent1"/>
                </a:solidFill>
                <a:prstDash val="solid"/>
                <a:round/>
              </a:ln>
            </p:spPr>
            <p:txBody>
              <a:bodyPr rtlCol="0" anchor="ctr"/>
              <a:lstStyle/>
              <a:p>
                <a:pPr defTabSz="457189"/>
                <a:endParaRPr lang="en-US" sz="1800" dirty="0">
                  <a:solidFill>
                    <a:srgbClr val="FFFFFF"/>
                  </a:solidFill>
                  <a:latin typeface="Amazon Ember"/>
                </a:endParaRPr>
              </a:p>
            </p:txBody>
          </p:sp>
          <p:sp>
            <p:nvSpPr>
              <p:cNvPr id="199" name="Freeform: Shape 198">
                <a:extLst>
                  <a:ext uri="{FF2B5EF4-FFF2-40B4-BE49-F238E27FC236}">
                    <a16:creationId xmlns:a16="http://schemas.microsoft.com/office/drawing/2014/main" id="{196B7C69-018E-4EFF-9257-9D6288D866C4}"/>
                  </a:ext>
                </a:extLst>
              </p:cNvPr>
              <p:cNvSpPr/>
              <p:nvPr/>
            </p:nvSpPr>
            <p:spPr>
              <a:xfrm>
                <a:off x="4049484" y="4052662"/>
                <a:ext cx="29662" cy="2386"/>
              </a:xfrm>
              <a:custGeom>
                <a:avLst/>
                <a:gdLst>
                  <a:gd name="connsiteX0" fmla="*/ 0 w 118395"/>
                  <a:gd name="connsiteY0" fmla="*/ 0 h 9525"/>
                  <a:gd name="connsiteX1" fmla="*/ 118396 w 118395"/>
                  <a:gd name="connsiteY1" fmla="*/ 0 h 9525"/>
                </a:gdLst>
                <a:ahLst/>
                <a:cxnLst>
                  <a:cxn ang="0">
                    <a:pos x="connsiteX0" y="connsiteY0"/>
                  </a:cxn>
                  <a:cxn ang="0">
                    <a:pos x="connsiteX1" y="connsiteY1"/>
                  </a:cxn>
                </a:cxnLst>
                <a:rect l="l" t="t" r="r" b="b"/>
                <a:pathLst>
                  <a:path w="118395" h="9525">
                    <a:moveTo>
                      <a:pt x="0" y="0"/>
                    </a:moveTo>
                    <a:lnTo>
                      <a:pt x="118396" y="0"/>
                    </a:lnTo>
                  </a:path>
                </a:pathLst>
              </a:custGeom>
              <a:ln w="9525" cap="flat">
                <a:solidFill>
                  <a:schemeClr val="accent1"/>
                </a:solidFill>
                <a:prstDash val="solid"/>
                <a:round/>
              </a:ln>
            </p:spPr>
            <p:txBody>
              <a:bodyPr rtlCol="0" anchor="ctr"/>
              <a:lstStyle/>
              <a:p>
                <a:pPr defTabSz="457189"/>
                <a:endParaRPr lang="en-US" sz="1800" dirty="0">
                  <a:solidFill>
                    <a:srgbClr val="FFFFFF"/>
                  </a:solidFill>
                  <a:latin typeface="Amazon Ember"/>
                </a:endParaRPr>
              </a:p>
            </p:txBody>
          </p:sp>
          <p:sp>
            <p:nvSpPr>
              <p:cNvPr id="200" name="Freeform: Shape 199">
                <a:extLst>
                  <a:ext uri="{FF2B5EF4-FFF2-40B4-BE49-F238E27FC236}">
                    <a16:creationId xmlns:a16="http://schemas.microsoft.com/office/drawing/2014/main" id="{8FBB50D8-CE6E-4B1D-AD77-2929ED3B542E}"/>
                  </a:ext>
                </a:extLst>
              </p:cNvPr>
              <p:cNvSpPr/>
              <p:nvPr/>
            </p:nvSpPr>
            <p:spPr>
              <a:xfrm>
                <a:off x="4040583" y="4040803"/>
                <a:ext cx="17802" cy="2386"/>
              </a:xfrm>
              <a:custGeom>
                <a:avLst/>
                <a:gdLst>
                  <a:gd name="connsiteX0" fmla="*/ 71057 w 71056"/>
                  <a:gd name="connsiteY0" fmla="*/ 0 h 9525"/>
                  <a:gd name="connsiteX1" fmla="*/ 0 w 71056"/>
                  <a:gd name="connsiteY1" fmla="*/ 0 h 9525"/>
                </a:gdLst>
                <a:ahLst/>
                <a:cxnLst>
                  <a:cxn ang="0">
                    <a:pos x="connsiteX0" y="connsiteY0"/>
                  </a:cxn>
                  <a:cxn ang="0">
                    <a:pos x="connsiteX1" y="connsiteY1"/>
                  </a:cxn>
                </a:cxnLst>
                <a:rect l="l" t="t" r="r" b="b"/>
                <a:pathLst>
                  <a:path w="71056" h="9525">
                    <a:moveTo>
                      <a:pt x="71057" y="0"/>
                    </a:moveTo>
                    <a:lnTo>
                      <a:pt x="0" y="0"/>
                    </a:lnTo>
                  </a:path>
                </a:pathLst>
              </a:custGeom>
              <a:ln w="9525" cap="flat">
                <a:solidFill>
                  <a:schemeClr val="accent1"/>
                </a:solidFill>
                <a:prstDash val="solid"/>
                <a:round/>
              </a:ln>
            </p:spPr>
            <p:txBody>
              <a:bodyPr rtlCol="0" anchor="ctr"/>
              <a:lstStyle/>
              <a:p>
                <a:pPr defTabSz="457189"/>
                <a:endParaRPr lang="en-US" sz="1800" dirty="0">
                  <a:solidFill>
                    <a:srgbClr val="FFFFFF"/>
                  </a:solidFill>
                  <a:latin typeface="Amazon Ember"/>
                </a:endParaRPr>
              </a:p>
            </p:txBody>
          </p:sp>
          <p:sp>
            <p:nvSpPr>
              <p:cNvPr id="201" name="Freeform: Shape 200">
                <a:extLst>
                  <a:ext uri="{FF2B5EF4-FFF2-40B4-BE49-F238E27FC236}">
                    <a16:creationId xmlns:a16="http://schemas.microsoft.com/office/drawing/2014/main" id="{FEC6846F-0D68-4B35-9A5B-00E2606E00E0}"/>
                  </a:ext>
                </a:extLst>
              </p:cNvPr>
              <p:cNvSpPr/>
              <p:nvPr/>
            </p:nvSpPr>
            <p:spPr>
              <a:xfrm>
                <a:off x="4085065" y="4052662"/>
                <a:ext cx="14843" cy="2386"/>
              </a:xfrm>
              <a:custGeom>
                <a:avLst/>
                <a:gdLst>
                  <a:gd name="connsiteX0" fmla="*/ 59245 w 59245"/>
                  <a:gd name="connsiteY0" fmla="*/ 0 h 9525"/>
                  <a:gd name="connsiteX1" fmla="*/ 0 w 59245"/>
                  <a:gd name="connsiteY1" fmla="*/ 0 h 9525"/>
                </a:gdLst>
                <a:ahLst/>
                <a:cxnLst>
                  <a:cxn ang="0">
                    <a:pos x="connsiteX0" y="connsiteY0"/>
                  </a:cxn>
                  <a:cxn ang="0">
                    <a:pos x="connsiteX1" y="connsiteY1"/>
                  </a:cxn>
                </a:cxnLst>
                <a:rect l="l" t="t" r="r" b="b"/>
                <a:pathLst>
                  <a:path w="59245" h="9525">
                    <a:moveTo>
                      <a:pt x="59245" y="0"/>
                    </a:moveTo>
                    <a:lnTo>
                      <a:pt x="0" y="0"/>
                    </a:lnTo>
                  </a:path>
                </a:pathLst>
              </a:custGeom>
              <a:ln w="9525" cap="flat">
                <a:solidFill>
                  <a:schemeClr val="accent1"/>
                </a:solidFill>
                <a:prstDash val="solid"/>
                <a:round/>
              </a:ln>
            </p:spPr>
            <p:txBody>
              <a:bodyPr rtlCol="0" anchor="ctr"/>
              <a:lstStyle/>
              <a:p>
                <a:pPr defTabSz="457189"/>
                <a:endParaRPr lang="en-US" sz="1800" dirty="0">
                  <a:solidFill>
                    <a:srgbClr val="FFFFFF"/>
                  </a:solidFill>
                  <a:latin typeface="Amazon Ember"/>
                </a:endParaRPr>
              </a:p>
            </p:txBody>
          </p:sp>
          <p:sp>
            <p:nvSpPr>
              <p:cNvPr id="202" name="Freeform: Shape 201">
                <a:extLst>
                  <a:ext uri="{FF2B5EF4-FFF2-40B4-BE49-F238E27FC236}">
                    <a16:creationId xmlns:a16="http://schemas.microsoft.com/office/drawing/2014/main" id="{D14C4576-B1DE-48F7-A88C-E872CC1AC622}"/>
                  </a:ext>
                </a:extLst>
              </p:cNvPr>
              <p:cNvSpPr/>
              <p:nvPr/>
            </p:nvSpPr>
            <p:spPr>
              <a:xfrm>
                <a:off x="4095779" y="4012929"/>
                <a:ext cx="126953" cy="126953"/>
              </a:xfrm>
              <a:custGeom>
                <a:avLst/>
                <a:gdLst>
                  <a:gd name="connsiteX0" fmla="*/ 0 w 506730"/>
                  <a:gd name="connsiteY0" fmla="*/ 253371 h 506730"/>
                  <a:gd name="connsiteX1" fmla="*/ 253371 w 506730"/>
                  <a:gd name="connsiteY1" fmla="*/ 506730 h 506730"/>
                  <a:gd name="connsiteX2" fmla="*/ 506730 w 506730"/>
                  <a:gd name="connsiteY2" fmla="*/ 253359 h 506730"/>
                  <a:gd name="connsiteX3" fmla="*/ 253359 w 506730"/>
                  <a:gd name="connsiteY3" fmla="*/ 0 h 506730"/>
                  <a:gd name="connsiteX4" fmla="*/ 67342 w 506730"/>
                  <a:gd name="connsiteY4" fmla="*/ 81350 h 5067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6730" h="506730">
                    <a:moveTo>
                      <a:pt x="0" y="253371"/>
                    </a:moveTo>
                    <a:cubicBezTo>
                      <a:pt x="4" y="393301"/>
                      <a:pt x="113442" y="506734"/>
                      <a:pt x="253371" y="506730"/>
                    </a:cubicBezTo>
                    <a:cubicBezTo>
                      <a:pt x="393301" y="506726"/>
                      <a:pt x="506734" y="393288"/>
                      <a:pt x="506730" y="253359"/>
                    </a:cubicBezTo>
                    <a:cubicBezTo>
                      <a:pt x="506726" y="113429"/>
                      <a:pt x="393288" y="-4"/>
                      <a:pt x="253359" y="0"/>
                    </a:cubicBezTo>
                    <a:cubicBezTo>
                      <a:pt x="182724" y="2"/>
                      <a:pt x="115297" y="29489"/>
                      <a:pt x="67342" y="81350"/>
                    </a:cubicBezTo>
                  </a:path>
                </a:pathLst>
              </a:custGeom>
              <a:noFill/>
              <a:ln w="9525" cap="flat">
                <a:solidFill>
                  <a:schemeClr val="accent1"/>
                </a:solidFill>
                <a:prstDash val="solid"/>
                <a:round/>
              </a:ln>
            </p:spPr>
            <p:txBody>
              <a:bodyPr rtlCol="0" anchor="ctr"/>
              <a:lstStyle/>
              <a:p>
                <a:pPr defTabSz="457189"/>
                <a:endParaRPr lang="en-US" sz="1800" dirty="0">
                  <a:solidFill>
                    <a:srgbClr val="FFFFFF"/>
                  </a:solidFill>
                  <a:latin typeface="Amazon Ember"/>
                </a:endParaRPr>
              </a:p>
            </p:txBody>
          </p:sp>
          <p:sp>
            <p:nvSpPr>
              <p:cNvPr id="203" name="Freeform: Shape 202">
                <a:extLst>
                  <a:ext uri="{FF2B5EF4-FFF2-40B4-BE49-F238E27FC236}">
                    <a16:creationId xmlns:a16="http://schemas.microsoft.com/office/drawing/2014/main" id="{609D55F0-C5B5-4E02-9A44-E5AE2CE603FD}"/>
                  </a:ext>
                </a:extLst>
              </p:cNvPr>
              <p:cNvSpPr/>
              <p:nvPr/>
            </p:nvSpPr>
            <p:spPr>
              <a:xfrm>
                <a:off x="4110980" y="4028155"/>
                <a:ext cx="96503" cy="96503"/>
              </a:xfrm>
              <a:custGeom>
                <a:avLst/>
                <a:gdLst>
                  <a:gd name="connsiteX0" fmla="*/ 385191 w 385190"/>
                  <a:gd name="connsiteY0" fmla="*/ 192596 h 385190"/>
                  <a:gd name="connsiteX1" fmla="*/ 192595 w 385190"/>
                  <a:gd name="connsiteY1" fmla="*/ 385191 h 385190"/>
                  <a:gd name="connsiteX2" fmla="*/ 0 w 385190"/>
                  <a:gd name="connsiteY2" fmla="*/ 192595 h 385190"/>
                  <a:gd name="connsiteX3" fmla="*/ 192596 w 385190"/>
                  <a:gd name="connsiteY3" fmla="*/ 0 h 385190"/>
                  <a:gd name="connsiteX4" fmla="*/ 192786 w 385190"/>
                  <a:gd name="connsiteY4" fmla="*/ 0 h 385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5190" h="385190">
                    <a:moveTo>
                      <a:pt x="385191" y="192596"/>
                    </a:moveTo>
                    <a:cubicBezTo>
                      <a:pt x="385191" y="298963"/>
                      <a:pt x="298963" y="385191"/>
                      <a:pt x="192595" y="385191"/>
                    </a:cubicBezTo>
                    <a:cubicBezTo>
                      <a:pt x="86228" y="385191"/>
                      <a:pt x="0" y="298963"/>
                      <a:pt x="0" y="192595"/>
                    </a:cubicBezTo>
                    <a:cubicBezTo>
                      <a:pt x="0" y="86228"/>
                      <a:pt x="86228" y="0"/>
                      <a:pt x="192596" y="0"/>
                    </a:cubicBezTo>
                    <a:cubicBezTo>
                      <a:pt x="192659" y="0"/>
                      <a:pt x="192723" y="0"/>
                      <a:pt x="192786" y="0"/>
                    </a:cubicBezTo>
                  </a:path>
                </a:pathLst>
              </a:custGeom>
              <a:noFill/>
              <a:ln w="9525" cap="flat">
                <a:solidFill>
                  <a:schemeClr val="accent1"/>
                </a:solidFill>
                <a:prstDash val="solid"/>
                <a:round/>
              </a:ln>
            </p:spPr>
            <p:txBody>
              <a:bodyPr rtlCol="0" anchor="ctr"/>
              <a:lstStyle/>
              <a:p>
                <a:pPr defTabSz="457189"/>
                <a:endParaRPr lang="en-US" sz="1800" dirty="0">
                  <a:solidFill>
                    <a:srgbClr val="FFFFFF"/>
                  </a:solidFill>
                  <a:latin typeface="Amazon Ember"/>
                </a:endParaRPr>
              </a:p>
            </p:txBody>
          </p:sp>
          <p:sp>
            <p:nvSpPr>
              <p:cNvPr id="204" name="Freeform: Shape 203">
                <a:extLst>
                  <a:ext uri="{FF2B5EF4-FFF2-40B4-BE49-F238E27FC236}">
                    <a16:creationId xmlns:a16="http://schemas.microsoft.com/office/drawing/2014/main" id="{3D675E24-E143-45C4-9AB2-1407766F3CA6}"/>
                  </a:ext>
                </a:extLst>
              </p:cNvPr>
              <p:cNvSpPr/>
              <p:nvPr/>
            </p:nvSpPr>
            <p:spPr>
              <a:xfrm>
                <a:off x="4073205" y="4064547"/>
                <a:ext cx="17802" cy="2386"/>
              </a:xfrm>
              <a:custGeom>
                <a:avLst/>
                <a:gdLst>
                  <a:gd name="connsiteX0" fmla="*/ 0 w 71056"/>
                  <a:gd name="connsiteY0" fmla="*/ 0 h 9525"/>
                  <a:gd name="connsiteX1" fmla="*/ 71056 w 71056"/>
                  <a:gd name="connsiteY1" fmla="*/ 0 h 9525"/>
                </a:gdLst>
                <a:ahLst/>
                <a:cxnLst>
                  <a:cxn ang="0">
                    <a:pos x="connsiteX0" y="connsiteY0"/>
                  </a:cxn>
                  <a:cxn ang="0">
                    <a:pos x="connsiteX1" y="connsiteY1"/>
                  </a:cxn>
                </a:cxnLst>
                <a:rect l="l" t="t" r="r" b="b"/>
                <a:pathLst>
                  <a:path w="71056" h="9525">
                    <a:moveTo>
                      <a:pt x="0" y="0"/>
                    </a:moveTo>
                    <a:lnTo>
                      <a:pt x="71056" y="0"/>
                    </a:lnTo>
                  </a:path>
                </a:pathLst>
              </a:custGeom>
              <a:ln w="9525" cap="flat">
                <a:solidFill>
                  <a:schemeClr val="accent1"/>
                </a:solidFill>
                <a:prstDash val="solid"/>
                <a:round/>
              </a:ln>
            </p:spPr>
            <p:txBody>
              <a:bodyPr rtlCol="0" anchor="ctr"/>
              <a:lstStyle/>
              <a:p>
                <a:pPr defTabSz="457189"/>
                <a:endParaRPr lang="en-US" sz="1800" dirty="0">
                  <a:solidFill>
                    <a:srgbClr val="FFFFFF"/>
                  </a:solidFill>
                  <a:latin typeface="Amazon Ember"/>
                </a:endParaRPr>
              </a:p>
            </p:txBody>
          </p:sp>
          <p:sp>
            <p:nvSpPr>
              <p:cNvPr id="205" name="Freeform: Shape 204">
                <a:extLst>
                  <a:ext uri="{FF2B5EF4-FFF2-40B4-BE49-F238E27FC236}">
                    <a16:creationId xmlns:a16="http://schemas.microsoft.com/office/drawing/2014/main" id="{EC4488CE-9A09-4A75-ADB9-950EFE9697F0}"/>
                  </a:ext>
                </a:extLst>
              </p:cNvPr>
              <p:cNvSpPr/>
              <p:nvPr/>
            </p:nvSpPr>
            <p:spPr>
              <a:xfrm>
                <a:off x="4136919" y="4048057"/>
                <a:ext cx="25319" cy="49182"/>
              </a:xfrm>
              <a:custGeom>
                <a:avLst/>
                <a:gdLst>
                  <a:gd name="connsiteX0" fmla="*/ 0 w 101060"/>
                  <a:gd name="connsiteY0" fmla="*/ 196310 h 196310"/>
                  <a:gd name="connsiteX1" fmla="*/ 101060 w 101060"/>
                  <a:gd name="connsiteY1" fmla="*/ 114205 h 196310"/>
                  <a:gd name="connsiteX2" fmla="*/ 101060 w 101060"/>
                  <a:gd name="connsiteY2" fmla="*/ 0 h 196310"/>
                </a:gdLst>
                <a:ahLst/>
                <a:cxnLst>
                  <a:cxn ang="0">
                    <a:pos x="connsiteX0" y="connsiteY0"/>
                  </a:cxn>
                  <a:cxn ang="0">
                    <a:pos x="connsiteX1" y="connsiteY1"/>
                  </a:cxn>
                  <a:cxn ang="0">
                    <a:pos x="connsiteX2" y="connsiteY2"/>
                  </a:cxn>
                </a:cxnLst>
                <a:rect l="l" t="t" r="r" b="b"/>
                <a:pathLst>
                  <a:path w="101060" h="196310">
                    <a:moveTo>
                      <a:pt x="0" y="196310"/>
                    </a:moveTo>
                    <a:lnTo>
                      <a:pt x="101060" y="114205"/>
                    </a:lnTo>
                    <a:lnTo>
                      <a:pt x="101060" y="0"/>
                    </a:lnTo>
                  </a:path>
                </a:pathLst>
              </a:custGeom>
              <a:noFill/>
              <a:ln w="9525" cap="flat">
                <a:solidFill>
                  <a:schemeClr val="accent1"/>
                </a:solidFill>
                <a:prstDash val="solid"/>
                <a:round/>
              </a:ln>
            </p:spPr>
            <p:txBody>
              <a:bodyPr rtlCol="0" anchor="ctr"/>
              <a:lstStyle/>
              <a:p>
                <a:pPr defTabSz="457189"/>
                <a:endParaRPr lang="en-US" sz="1800" dirty="0">
                  <a:solidFill>
                    <a:srgbClr val="FFFFFF"/>
                  </a:solidFill>
                  <a:latin typeface="Amazon Ember"/>
                </a:endParaRPr>
              </a:p>
            </p:txBody>
          </p:sp>
          <p:sp>
            <p:nvSpPr>
              <p:cNvPr id="206" name="Freeform: Shape 205">
                <a:extLst>
                  <a:ext uri="{FF2B5EF4-FFF2-40B4-BE49-F238E27FC236}">
                    <a16:creationId xmlns:a16="http://schemas.microsoft.com/office/drawing/2014/main" id="{76A565E1-B94D-4CC3-A1D1-9344368A1877}"/>
                  </a:ext>
                </a:extLst>
              </p:cNvPr>
              <p:cNvSpPr/>
              <p:nvPr/>
            </p:nvSpPr>
            <p:spPr>
              <a:xfrm>
                <a:off x="4209679" y="4165942"/>
                <a:ext cx="103829" cy="2386"/>
              </a:xfrm>
              <a:custGeom>
                <a:avLst/>
                <a:gdLst>
                  <a:gd name="connsiteX0" fmla="*/ 414433 w 414432"/>
                  <a:gd name="connsiteY0" fmla="*/ 0 h 9525"/>
                  <a:gd name="connsiteX1" fmla="*/ 0 w 414432"/>
                  <a:gd name="connsiteY1" fmla="*/ 0 h 9525"/>
                </a:gdLst>
                <a:ahLst/>
                <a:cxnLst>
                  <a:cxn ang="0">
                    <a:pos x="connsiteX0" y="connsiteY0"/>
                  </a:cxn>
                  <a:cxn ang="0">
                    <a:pos x="connsiteX1" y="connsiteY1"/>
                  </a:cxn>
                </a:cxnLst>
                <a:rect l="l" t="t" r="r" b="b"/>
                <a:pathLst>
                  <a:path w="414432" h="9525">
                    <a:moveTo>
                      <a:pt x="414433" y="0"/>
                    </a:moveTo>
                    <a:lnTo>
                      <a:pt x="0" y="0"/>
                    </a:lnTo>
                  </a:path>
                </a:pathLst>
              </a:custGeom>
              <a:ln w="9525" cap="flat">
                <a:solidFill>
                  <a:srgbClr val="FFFFFF"/>
                </a:solidFill>
                <a:prstDash val="solid"/>
                <a:miter/>
              </a:ln>
            </p:spPr>
            <p:txBody>
              <a:bodyPr rtlCol="0" anchor="ctr"/>
              <a:lstStyle/>
              <a:p>
                <a:pPr defTabSz="457189"/>
                <a:endParaRPr lang="en-US" sz="1800" dirty="0">
                  <a:solidFill>
                    <a:srgbClr val="FFFFFF"/>
                  </a:solidFill>
                  <a:latin typeface="Amazon Ember"/>
                </a:endParaRPr>
              </a:p>
            </p:txBody>
          </p:sp>
          <p:sp>
            <p:nvSpPr>
              <p:cNvPr id="207" name="Freeform: Shape 206">
                <a:extLst>
                  <a:ext uri="{FF2B5EF4-FFF2-40B4-BE49-F238E27FC236}">
                    <a16:creationId xmlns:a16="http://schemas.microsoft.com/office/drawing/2014/main" id="{090EA9FA-4D52-49EE-B4DE-EE9C1C82118D}"/>
                  </a:ext>
                </a:extLst>
              </p:cNvPr>
              <p:cNvSpPr/>
              <p:nvPr/>
            </p:nvSpPr>
            <p:spPr>
              <a:xfrm>
                <a:off x="4191876" y="4162959"/>
                <a:ext cx="5942" cy="5942"/>
              </a:xfrm>
              <a:custGeom>
                <a:avLst/>
                <a:gdLst>
                  <a:gd name="connsiteX0" fmla="*/ 0 w 23717"/>
                  <a:gd name="connsiteY0" fmla="*/ 0 h 23717"/>
                  <a:gd name="connsiteX1" fmla="*/ 23717 w 23717"/>
                  <a:gd name="connsiteY1" fmla="*/ 0 h 23717"/>
                  <a:gd name="connsiteX2" fmla="*/ 23717 w 23717"/>
                  <a:gd name="connsiteY2" fmla="*/ 23717 h 23717"/>
                  <a:gd name="connsiteX3" fmla="*/ 0 w 23717"/>
                  <a:gd name="connsiteY3" fmla="*/ 23717 h 23717"/>
                </a:gdLst>
                <a:ahLst/>
                <a:cxnLst>
                  <a:cxn ang="0">
                    <a:pos x="connsiteX0" y="connsiteY0"/>
                  </a:cxn>
                  <a:cxn ang="0">
                    <a:pos x="connsiteX1" y="connsiteY1"/>
                  </a:cxn>
                  <a:cxn ang="0">
                    <a:pos x="connsiteX2" y="connsiteY2"/>
                  </a:cxn>
                  <a:cxn ang="0">
                    <a:pos x="connsiteX3" y="connsiteY3"/>
                  </a:cxn>
                </a:cxnLst>
                <a:rect l="l" t="t" r="r" b="b"/>
                <a:pathLst>
                  <a:path w="23717" h="23717">
                    <a:moveTo>
                      <a:pt x="0" y="0"/>
                    </a:moveTo>
                    <a:lnTo>
                      <a:pt x="23717" y="0"/>
                    </a:lnTo>
                    <a:lnTo>
                      <a:pt x="23717" y="23717"/>
                    </a:lnTo>
                    <a:lnTo>
                      <a:pt x="0" y="23717"/>
                    </a:lnTo>
                    <a:close/>
                  </a:path>
                </a:pathLst>
              </a:custGeom>
              <a:solidFill>
                <a:srgbClr val="9DA5A9"/>
              </a:solidFill>
              <a:ln w="9525" cap="flat">
                <a:solidFill>
                  <a:srgbClr val="FFFFFF"/>
                </a:solidFill>
                <a:prstDash val="solid"/>
                <a:miter/>
              </a:ln>
            </p:spPr>
            <p:txBody>
              <a:bodyPr rtlCol="0" anchor="ctr"/>
              <a:lstStyle/>
              <a:p>
                <a:pPr defTabSz="457189"/>
                <a:endParaRPr lang="en-US" sz="1800" dirty="0">
                  <a:solidFill>
                    <a:srgbClr val="FFFFFF"/>
                  </a:solidFill>
                  <a:latin typeface="Amazon Ember"/>
                </a:endParaRPr>
              </a:p>
            </p:txBody>
          </p:sp>
          <p:sp>
            <p:nvSpPr>
              <p:cNvPr id="208" name="Freeform: Shape 207">
                <a:extLst>
                  <a:ext uri="{FF2B5EF4-FFF2-40B4-BE49-F238E27FC236}">
                    <a16:creationId xmlns:a16="http://schemas.microsoft.com/office/drawing/2014/main" id="{BC89D164-DDCE-4193-8C17-168352A641CF}"/>
                  </a:ext>
                </a:extLst>
              </p:cNvPr>
              <p:cNvSpPr/>
              <p:nvPr/>
            </p:nvSpPr>
            <p:spPr>
              <a:xfrm>
                <a:off x="4209679" y="4186703"/>
                <a:ext cx="65266" cy="2386"/>
              </a:xfrm>
              <a:custGeom>
                <a:avLst/>
                <a:gdLst>
                  <a:gd name="connsiteX0" fmla="*/ 260509 w 260508"/>
                  <a:gd name="connsiteY0" fmla="*/ 0 h 9525"/>
                  <a:gd name="connsiteX1" fmla="*/ 0 w 260508"/>
                  <a:gd name="connsiteY1" fmla="*/ 0 h 9525"/>
                </a:gdLst>
                <a:ahLst/>
                <a:cxnLst>
                  <a:cxn ang="0">
                    <a:pos x="connsiteX0" y="connsiteY0"/>
                  </a:cxn>
                  <a:cxn ang="0">
                    <a:pos x="connsiteX1" y="connsiteY1"/>
                  </a:cxn>
                </a:cxnLst>
                <a:rect l="l" t="t" r="r" b="b"/>
                <a:pathLst>
                  <a:path w="260508" h="9525">
                    <a:moveTo>
                      <a:pt x="260509" y="0"/>
                    </a:moveTo>
                    <a:lnTo>
                      <a:pt x="0" y="0"/>
                    </a:lnTo>
                  </a:path>
                </a:pathLst>
              </a:custGeom>
              <a:ln w="9525" cap="flat">
                <a:solidFill>
                  <a:srgbClr val="FFFFFF"/>
                </a:solidFill>
                <a:prstDash val="solid"/>
                <a:miter/>
              </a:ln>
            </p:spPr>
            <p:txBody>
              <a:bodyPr rtlCol="0" anchor="ctr"/>
              <a:lstStyle/>
              <a:p>
                <a:pPr defTabSz="457189"/>
                <a:endParaRPr lang="en-US" sz="1800" dirty="0">
                  <a:solidFill>
                    <a:srgbClr val="FFFFFF"/>
                  </a:solidFill>
                  <a:latin typeface="Amazon Ember"/>
                </a:endParaRPr>
              </a:p>
            </p:txBody>
          </p:sp>
          <p:sp>
            <p:nvSpPr>
              <p:cNvPr id="209" name="Freeform: Shape 208">
                <a:extLst>
                  <a:ext uri="{FF2B5EF4-FFF2-40B4-BE49-F238E27FC236}">
                    <a16:creationId xmlns:a16="http://schemas.microsoft.com/office/drawing/2014/main" id="{1F91EB6A-57F8-447D-896E-4E2CED12E851}"/>
                  </a:ext>
                </a:extLst>
              </p:cNvPr>
              <p:cNvSpPr/>
              <p:nvPr/>
            </p:nvSpPr>
            <p:spPr>
              <a:xfrm>
                <a:off x="4191876" y="4183720"/>
                <a:ext cx="5942" cy="5942"/>
              </a:xfrm>
              <a:custGeom>
                <a:avLst/>
                <a:gdLst>
                  <a:gd name="connsiteX0" fmla="*/ 0 w 23717"/>
                  <a:gd name="connsiteY0" fmla="*/ 0 h 23717"/>
                  <a:gd name="connsiteX1" fmla="*/ 23717 w 23717"/>
                  <a:gd name="connsiteY1" fmla="*/ 0 h 23717"/>
                  <a:gd name="connsiteX2" fmla="*/ 23717 w 23717"/>
                  <a:gd name="connsiteY2" fmla="*/ 23717 h 23717"/>
                  <a:gd name="connsiteX3" fmla="*/ 0 w 23717"/>
                  <a:gd name="connsiteY3" fmla="*/ 23717 h 23717"/>
                </a:gdLst>
                <a:ahLst/>
                <a:cxnLst>
                  <a:cxn ang="0">
                    <a:pos x="connsiteX0" y="connsiteY0"/>
                  </a:cxn>
                  <a:cxn ang="0">
                    <a:pos x="connsiteX1" y="connsiteY1"/>
                  </a:cxn>
                  <a:cxn ang="0">
                    <a:pos x="connsiteX2" y="connsiteY2"/>
                  </a:cxn>
                  <a:cxn ang="0">
                    <a:pos x="connsiteX3" y="connsiteY3"/>
                  </a:cxn>
                </a:cxnLst>
                <a:rect l="l" t="t" r="r" b="b"/>
                <a:pathLst>
                  <a:path w="23717" h="23717">
                    <a:moveTo>
                      <a:pt x="0" y="0"/>
                    </a:moveTo>
                    <a:lnTo>
                      <a:pt x="23717" y="0"/>
                    </a:lnTo>
                    <a:lnTo>
                      <a:pt x="23717" y="23717"/>
                    </a:lnTo>
                    <a:lnTo>
                      <a:pt x="0" y="23717"/>
                    </a:lnTo>
                    <a:close/>
                  </a:path>
                </a:pathLst>
              </a:custGeom>
              <a:solidFill>
                <a:srgbClr val="9DA5A9"/>
              </a:solidFill>
              <a:ln w="9525" cap="flat">
                <a:solidFill>
                  <a:srgbClr val="FFFFFF"/>
                </a:solidFill>
                <a:prstDash val="solid"/>
                <a:miter/>
              </a:ln>
            </p:spPr>
            <p:txBody>
              <a:bodyPr rtlCol="0" anchor="ctr"/>
              <a:lstStyle/>
              <a:p>
                <a:pPr defTabSz="457189"/>
                <a:endParaRPr lang="en-US" sz="1800" dirty="0">
                  <a:solidFill>
                    <a:srgbClr val="FFFFFF"/>
                  </a:solidFill>
                  <a:latin typeface="Amazon Ember"/>
                </a:endParaRPr>
              </a:p>
            </p:txBody>
          </p:sp>
          <p:sp>
            <p:nvSpPr>
              <p:cNvPr id="210" name="Freeform: Shape 209">
                <a:extLst>
                  <a:ext uri="{FF2B5EF4-FFF2-40B4-BE49-F238E27FC236}">
                    <a16:creationId xmlns:a16="http://schemas.microsoft.com/office/drawing/2014/main" id="{C530C5E0-875C-4AAF-8A03-AB95B7049F04}"/>
                  </a:ext>
                </a:extLst>
              </p:cNvPr>
              <p:cNvSpPr/>
              <p:nvPr/>
            </p:nvSpPr>
            <p:spPr>
              <a:xfrm>
                <a:off x="4218580" y="4124396"/>
                <a:ext cx="124591" cy="2386"/>
              </a:xfrm>
              <a:custGeom>
                <a:avLst/>
                <a:gdLst>
                  <a:gd name="connsiteX0" fmla="*/ 497300 w 497300"/>
                  <a:gd name="connsiteY0" fmla="*/ 0 h 9525"/>
                  <a:gd name="connsiteX1" fmla="*/ 0 w 497300"/>
                  <a:gd name="connsiteY1" fmla="*/ 0 h 9525"/>
                </a:gdLst>
                <a:ahLst/>
                <a:cxnLst>
                  <a:cxn ang="0">
                    <a:pos x="connsiteX0" y="connsiteY0"/>
                  </a:cxn>
                  <a:cxn ang="0">
                    <a:pos x="connsiteX1" y="connsiteY1"/>
                  </a:cxn>
                </a:cxnLst>
                <a:rect l="l" t="t" r="r" b="b"/>
                <a:pathLst>
                  <a:path w="497300" h="9525">
                    <a:moveTo>
                      <a:pt x="497300" y="0"/>
                    </a:moveTo>
                    <a:lnTo>
                      <a:pt x="0" y="0"/>
                    </a:lnTo>
                  </a:path>
                </a:pathLst>
              </a:custGeom>
              <a:ln w="9525" cap="flat">
                <a:solidFill>
                  <a:srgbClr val="FFFFFF"/>
                </a:solidFill>
                <a:prstDash val="solid"/>
                <a:miter/>
              </a:ln>
            </p:spPr>
            <p:txBody>
              <a:bodyPr rtlCol="0" anchor="ctr"/>
              <a:lstStyle/>
              <a:p>
                <a:pPr defTabSz="457189"/>
                <a:endParaRPr lang="en-US" sz="1800" dirty="0">
                  <a:solidFill>
                    <a:srgbClr val="FFFFFF"/>
                  </a:solidFill>
                  <a:latin typeface="Amazon Ember"/>
                </a:endParaRPr>
              </a:p>
            </p:txBody>
          </p:sp>
          <p:sp>
            <p:nvSpPr>
              <p:cNvPr id="211" name="Freeform: Shape 210">
                <a:extLst>
                  <a:ext uri="{FF2B5EF4-FFF2-40B4-BE49-F238E27FC236}">
                    <a16:creationId xmlns:a16="http://schemas.microsoft.com/office/drawing/2014/main" id="{26626D20-070B-418F-9579-533AF33DE97F}"/>
                  </a:ext>
                </a:extLst>
              </p:cNvPr>
              <p:cNvSpPr/>
              <p:nvPr/>
            </p:nvSpPr>
            <p:spPr>
              <a:xfrm>
                <a:off x="4209679" y="4145157"/>
                <a:ext cx="109771" cy="2386"/>
              </a:xfrm>
              <a:custGeom>
                <a:avLst/>
                <a:gdLst>
                  <a:gd name="connsiteX0" fmla="*/ 438150 w 438149"/>
                  <a:gd name="connsiteY0" fmla="*/ 0 h 9525"/>
                  <a:gd name="connsiteX1" fmla="*/ 0 w 438149"/>
                  <a:gd name="connsiteY1" fmla="*/ 0 h 9525"/>
                </a:gdLst>
                <a:ahLst/>
                <a:cxnLst>
                  <a:cxn ang="0">
                    <a:pos x="connsiteX0" y="connsiteY0"/>
                  </a:cxn>
                  <a:cxn ang="0">
                    <a:pos x="connsiteX1" y="connsiteY1"/>
                  </a:cxn>
                </a:cxnLst>
                <a:rect l="l" t="t" r="r" b="b"/>
                <a:pathLst>
                  <a:path w="438149" h="9525">
                    <a:moveTo>
                      <a:pt x="438150" y="0"/>
                    </a:moveTo>
                    <a:lnTo>
                      <a:pt x="0" y="0"/>
                    </a:lnTo>
                  </a:path>
                </a:pathLst>
              </a:custGeom>
              <a:ln w="9525" cap="flat">
                <a:solidFill>
                  <a:srgbClr val="FFFFFF"/>
                </a:solidFill>
                <a:prstDash val="solid"/>
                <a:miter/>
              </a:ln>
            </p:spPr>
            <p:txBody>
              <a:bodyPr rtlCol="0" anchor="ctr"/>
              <a:lstStyle/>
              <a:p>
                <a:pPr defTabSz="457189"/>
                <a:endParaRPr lang="en-US" sz="1800" dirty="0">
                  <a:solidFill>
                    <a:srgbClr val="FFFFFF"/>
                  </a:solidFill>
                  <a:latin typeface="Amazon Ember"/>
                </a:endParaRPr>
              </a:p>
            </p:txBody>
          </p:sp>
          <p:sp>
            <p:nvSpPr>
              <p:cNvPr id="212" name="Freeform: Shape 211">
                <a:extLst>
                  <a:ext uri="{FF2B5EF4-FFF2-40B4-BE49-F238E27FC236}">
                    <a16:creationId xmlns:a16="http://schemas.microsoft.com/office/drawing/2014/main" id="{608E69D6-55A5-4CFA-9EBC-A8F50FB52A4E}"/>
                  </a:ext>
                </a:extLst>
              </p:cNvPr>
              <p:cNvSpPr/>
              <p:nvPr/>
            </p:nvSpPr>
            <p:spPr>
              <a:xfrm>
                <a:off x="4191876" y="4142198"/>
                <a:ext cx="5942" cy="5942"/>
              </a:xfrm>
              <a:custGeom>
                <a:avLst/>
                <a:gdLst>
                  <a:gd name="connsiteX0" fmla="*/ 0 w 23717"/>
                  <a:gd name="connsiteY0" fmla="*/ 0 h 23717"/>
                  <a:gd name="connsiteX1" fmla="*/ 23717 w 23717"/>
                  <a:gd name="connsiteY1" fmla="*/ 0 h 23717"/>
                  <a:gd name="connsiteX2" fmla="*/ 23717 w 23717"/>
                  <a:gd name="connsiteY2" fmla="*/ 23717 h 23717"/>
                  <a:gd name="connsiteX3" fmla="*/ 0 w 23717"/>
                  <a:gd name="connsiteY3" fmla="*/ 23717 h 23717"/>
                </a:gdLst>
                <a:ahLst/>
                <a:cxnLst>
                  <a:cxn ang="0">
                    <a:pos x="connsiteX0" y="connsiteY0"/>
                  </a:cxn>
                  <a:cxn ang="0">
                    <a:pos x="connsiteX1" y="connsiteY1"/>
                  </a:cxn>
                  <a:cxn ang="0">
                    <a:pos x="connsiteX2" y="connsiteY2"/>
                  </a:cxn>
                  <a:cxn ang="0">
                    <a:pos x="connsiteX3" y="connsiteY3"/>
                  </a:cxn>
                </a:cxnLst>
                <a:rect l="l" t="t" r="r" b="b"/>
                <a:pathLst>
                  <a:path w="23717" h="23717">
                    <a:moveTo>
                      <a:pt x="0" y="0"/>
                    </a:moveTo>
                    <a:lnTo>
                      <a:pt x="23717" y="0"/>
                    </a:lnTo>
                    <a:lnTo>
                      <a:pt x="23717" y="23717"/>
                    </a:lnTo>
                    <a:lnTo>
                      <a:pt x="0" y="23717"/>
                    </a:lnTo>
                    <a:close/>
                  </a:path>
                </a:pathLst>
              </a:custGeom>
              <a:solidFill>
                <a:srgbClr val="9DA5A9"/>
              </a:solidFill>
              <a:ln w="9525" cap="flat">
                <a:solidFill>
                  <a:schemeClr val="tx1"/>
                </a:solidFill>
                <a:prstDash val="solid"/>
                <a:miter/>
              </a:ln>
            </p:spPr>
            <p:txBody>
              <a:bodyPr rtlCol="0" anchor="ctr"/>
              <a:lstStyle/>
              <a:p>
                <a:pPr defTabSz="457189"/>
                <a:endParaRPr lang="en-US" sz="1800" dirty="0">
                  <a:solidFill>
                    <a:srgbClr val="FFFFFF"/>
                  </a:solidFill>
                  <a:latin typeface="Amazon Ember"/>
                </a:endParaRPr>
              </a:p>
            </p:txBody>
          </p:sp>
          <p:sp>
            <p:nvSpPr>
              <p:cNvPr id="213" name="Freeform: Shape 212">
                <a:extLst>
                  <a:ext uri="{FF2B5EF4-FFF2-40B4-BE49-F238E27FC236}">
                    <a16:creationId xmlns:a16="http://schemas.microsoft.com/office/drawing/2014/main" id="{409DE76A-8796-4868-AA98-393D5CE0163D}"/>
                  </a:ext>
                </a:extLst>
              </p:cNvPr>
              <p:cNvSpPr/>
              <p:nvPr/>
            </p:nvSpPr>
            <p:spPr>
              <a:xfrm>
                <a:off x="4209679" y="4207465"/>
                <a:ext cx="53406" cy="2386"/>
              </a:xfrm>
              <a:custGeom>
                <a:avLst/>
                <a:gdLst>
                  <a:gd name="connsiteX0" fmla="*/ 213170 w 213169"/>
                  <a:gd name="connsiteY0" fmla="*/ 0 h 9525"/>
                  <a:gd name="connsiteX1" fmla="*/ 0 w 213169"/>
                  <a:gd name="connsiteY1" fmla="*/ 0 h 9525"/>
                </a:gdLst>
                <a:ahLst/>
                <a:cxnLst>
                  <a:cxn ang="0">
                    <a:pos x="connsiteX0" y="connsiteY0"/>
                  </a:cxn>
                  <a:cxn ang="0">
                    <a:pos x="connsiteX1" y="connsiteY1"/>
                  </a:cxn>
                </a:cxnLst>
                <a:rect l="l" t="t" r="r" b="b"/>
                <a:pathLst>
                  <a:path w="213169" h="9525">
                    <a:moveTo>
                      <a:pt x="213170" y="0"/>
                    </a:moveTo>
                    <a:lnTo>
                      <a:pt x="0" y="0"/>
                    </a:lnTo>
                  </a:path>
                </a:pathLst>
              </a:custGeom>
              <a:ln w="9525" cap="flat">
                <a:solidFill>
                  <a:srgbClr val="FFFFFF"/>
                </a:solidFill>
                <a:prstDash val="solid"/>
                <a:miter/>
              </a:ln>
            </p:spPr>
            <p:txBody>
              <a:bodyPr rtlCol="0" anchor="ctr"/>
              <a:lstStyle/>
              <a:p>
                <a:pPr defTabSz="457189"/>
                <a:endParaRPr lang="en-US" sz="1800" dirty="0">
                  <a:solidFill>
                    <a:srgbClr val="FFFFFF"/>
                  </a:solidFill>
                  <a:latin typeface="Amazon Ember"/>
                </a:endParaRPr>
              </a:p>
            </p:txBody>
          </p:sp>
          <p:sp>
            <p:nvSpPr>
              <p:cNvPr id="214" name="Freeform: Shape 213">
                <a:extLst>
                  <a:ext uri="{FF2B5EF4-FFF2-40B4-BE49-F238E27FC236}">
                    <a16:creationId xmlns:a16="http://schemas.microsoft.com/office/drawing/2014/main" id="{290F2CF3-5CEE-4218-8AFD-DF70A8761EAF}"/>
                  </a:ext>
                </a:extLst>
              </p:cNvPr>
              <p:cNvSpPr/>
              <p:nvPr/>
            </p:nvSpPr>
            <p:spPr>
              <a:xfrm>
                <a:off x="4191876" y="4204505"/>
                <a:ext cx="5942" cy="5942"/>
              </a:xfrm>
              <a:custGeom>
                <a:avLst/>
                <a:gdLst>
                  <a:gd name="connsiteX0" fmla="*/ 0 w 23717"/>
                  <a:gd name="connsiteY0" fmla="*/ 0 h 23717"/>
                  <a:gd name="connsiteX1" fmla="*/ 23717 w 23717"/>
                  <a:gd name="connsiteY1" fmla="*/ 0 h 23717"/>
                  <a:gd name="connsiteX2" fmla="*/ 23717 w 23717"/>
                  <a:gd name="connsiteY2" fmla="*/ 23717 h 23717"/>
                  <a:gd name="connsiteX3" fmla="*/ 0 w 23717"/>
                  <a:gd name="connsiteY3" fmla="*/ 23717 h 23717"/>
                </a:gdLst>
                <a:ahLst/>
                <a:cxnLst>
                  <a:cxn ang="0">
                    <a:pos x="connsiteX0" y="connsiteY0"/>
                  </a:cxn>
                  <a:cxn ang="0">
                    <a:pos x="connsiteX1" y="connsiteY1"/>
                  </a:cxn>
                  <a:cxn ang="0">
                    <a:pos x="connsiteX2" y="connsiteY2"/>
                  </a:cxn>
                  <a:cxn ang="0">
                    <a:pos x="connsiteX3" y="connsiteY3"/>
                  </a:cxn>
                </a:cxnLst>
                <a:rect l="l" t="t" r="r" b="b"/>
                <a:pathLst>
                  <a:path w="23717" h="23717">
                    <a:moveTo>
                      <a:pt x="0" y="0"/>
                    </a:moveTo>
                    <a:lnTo>
                      <a:pt x="23717" y="0"/>
                    </a:lnTo>
                    <a:lnTo>
                      <a:pt x="23717" y="23717"/>
                    </a:lnTo>
                    <a:lnTo>
                      <a:pt x="0" y="23717"/>
                    </a:lnTo>
                    <a:close/>
                  </a:path>
                </a:pathLst>
              </a:custGeom>
              <a:solidFill>
                <a:srgbClr val="9DA5A9"/>
              </a:solidFill>
              <a:ln w="9525" cap="flat">
                <a:solidFill>
                  <a:srgbClr val="FFFFFF"/>
                </a:solidFill>
                <a:prstDash val="solid"/>
                <a:miter/>
              </a:ln>
            </p:spPr>
            <p:txBody>
              <a:bodyPr rtlCol="0" anchor="ctr"/>
              <a:lstStyle/>
              <a:p>
                <a:pPr defTabSz="457189"/>
                <a:endParaRPr lang="en-US" sz="1800" dirty="0">
                  <a:solidFill>
                    <a:srgbClr val="FFFFFF"/>
                  </a:solidFill>
                  <a:latin typeface="Amazon Ember"/>
                </a:endParaRPr>
              </a:p>
            </p:txBody>
          </p:sp>
          <p:sp>
            <p:nvSpPr>
              <p:cNvPr id="215" name="Freeform: Shape 214">
                <a:extLst>
                  <a:ext uri="{FF2B5EF4-FFF2-40B4-BE49-F238E27FC236}">
                    <a16:creationId xmlns:a16="http://schemas.microsoft.com/office/drawing/2014/main" id="{DE29BEE5-E27A-4EF7-8510-FD79709928B8}"/>
                  </a:ext>
                </a:extLst>
              </p:cNvPr>
              <p:cNvSpPr/>
              <p:nvPr/>
            </p:nvSpPr>
            <p:spPr>
              <a:xfrm>
                <a:off x="4209679" y="4228225"/>
                <a:ext cx="53406" cy="2386"/>
              </a:xfrm>
              <a:custGeom>
                <a:avLst/>
                <a:gdLst>
                  <a:gd name="connsiteX0" fmla="*/ 213170 w 213169"/>
                  <a:gd name="connsiteY0" fmla="*/ 0 h 9525"/>
                  <a:gd name="connsiteX1" fmla="*/ 0 w 213169"/>
                  <a:gd name="connsiteY1" fmla="*/ 0 h 9525"/>
                </a:gdLst>
                <a:ahLst/>
                <a:cxnLst>
                  <a:cxn ang="0">
                    <a:pos x="connsiteX0" y="connsiteY0"/>
                  </a:cxn>
                  <a:cxn ang="0">
                    <a:pos x="connsiteX1" y="connsiteY1"/>
                  </a:cxn>
                </a:cxnLst>
                <a:rect l="l" t="t" r="r" b="b"/>
                <a:pathLst>
                  <a:path w="213169" h="9525">
                    <a:moveTo>
                      <a:pt x="213170" y="0"/>
                    </a:moveTo>
                    <a:lnTo>
                      <a:pt x="0" y="0"/>
                    </a:lnTo>
                  </a:path>
                </a:pathLst>
              </a:custGeom>
              <a:ln w="9525" cap="flat">
                <a:solidFill>
                  <a:srgbClr val="FFFFFF"/>
                </a:solidFill>
                <a:prstDash val="solid"/>
                <a:miter/>
              </a:ln>
            </p:spPr>
            <p:txBody>
              <a:bodyPr rtlCol="0" anchor="ctr"/>
              <a:lstStyle/>
              <a:p>
                <a:pPr defTabSz="457189"/>
                <a:endParaRPr lang="en-US" sz="1800" dirty="0">
                  <a:solidFill>
                    <a:srgbClr val="FFFFFF"/>
                  </a:solidFill>
                  <a:latin typeface="Amazon Ember"/>
                </a:endParaRPr>
              </a:p>
            </p:txBody>
          </p:sp>
          <p:sp>
            <p:nvSpPr>
              <p:cNvPr id="216" name="Freeform: Shape 215">
                <a:extLst>
                  <a:ext uri="{FF2B5EF4-FFF2-40B4-BE49-F238E27FC236}">
                    <a16:creationId xmlns:a16="http://schemas.microsoft.com/office/drawing/2014/main" id="{46810526-EF81-4B3E-8D56-77163755273E}"/>
                  </a:ext>
                </a:extLst>
              </p:cNvPr>
              <p:cNvSpPr/>
              <p:nvPr/>
            </p:nvSpPr>
            <p:spPr>
              <a:xfrm>
                <a:off x="4191876" y="4225266"/>
                <a:ext cx="5942" cy="5942"/>
              </a:xfrm>
              <a:custGeom>
                <a:avLst/>
                <a:gdLst>
                  <a:gd name="connsiteX0" fmla="*/ 0 w 23717"/>
                  <a:gd name="connsiteY0" fmla="*/ 0 h 23717"/>
                  <a:gd name="connsiteX1" fmla="*/ 23717 w 23717"/>
                  <a:gd name="connsiteY1" fmla="*/ 0 h 23717"/>
                  <a:gd name="connsiteX2" fmla="*/ 23717 w 23717"/>
                  <a:gd name="connsiteY2" fmla="*/ 23717 h 23717"/>
                  <a:gd name="connsiteX3" fmla="*/ 0 w 23717"/>
                  <a:gd name="connsiteY3" fmla="*/ 23717 h 23717"/>
                </a:gdLst>
                <a:ahLst/>
                <a:cxnLst>
                  <a:cxn ang="0">
                    <a:pos x="connsiteX0" y="connsiteY0"/>
                  </a:cxn>
                  <a:cxn ang="0">
                    <a:pos x="connsiteX1" y="connsiteY1"/>
                  </a:cxn>
                  <a:cxn ang="0">
                    <a:pos x="connsiteX2" y="connsiteY2"/>
                  </a:cxn>
                  <a:cxn ang="0">
                    <a:pos x="connsiteX3" y="connsiteY3"/>
                  </a:cxn>
                </a:cxnLst>
                <a:rect l="l" t="t" r="r" b="b"/>
                <a:pathLst>
                  <a:path w="23717" h="23717">
                    <a:moveTo>
                      <a:pt x="0" y="0"/>
                    </a:moveTo>
                    <a:lnTo>
                      <a:pt x="23717" y="0"/>
                    </a:lnTo>
                    <a:lnTo>
                      <a:pt x="23717" y="23717"/>
                    </a:lnTo>
                    <a:lnTo>
                      <a:pt x="0" y="23717"/>
                    </a:lnTo>
                    <a:close/>
                  </a:path>
                </a:pathLst>
              </a:custGeom>
              <a:solidFill>
                <a:srgbClr val="9DA5A9"/>
              </a:solidFill>
              <a:ln w="9525" cap="flat">
                <a:solidFill>
                  <a:srgbClr val="FFFFFF"/>
                </a:solidFill>
                <a:prstDash val="solid"/>
                <a:miter/>
              </a:ln>
            </p:spPr>
            <p:txBody>
              <a:bodyPr rtlCol="0" anchor="ctr"/>
              <a:lstStyle/>
              <a:p>
                <a:pPr defTabSz="457189"/>
                <a:endParaRPr lang="en-US" sz="1800" dirty="0">
                  <a:solidFill>
                    <a:srgbClr val="FFFFFF"/>
                  </a:solidFill>
                  <a:latin typeface="Amazon Ember"/>
                </a:endParaRPr>
              </a:p>
            </p:txBody>
          </p:sp>
        </p:grpSp>
      </p:grpSp>
      <p:grpSp>
        <p:nvGrpSpPr>
          <p:cNvPr id="96" name="Group 95">
            <a:extLst>
              <a:ext uri="{FF2B5EF4-FFF2-40B4-BE49-F238E27FC236}">
                <a16:creationId xmlns:a16="http://schemas.microsoft.com/office/drawing/2014/main" id="{1AB5A959-681E-4483-84B1-3D1928BFF39A}"/>
              </a:ext>
            </a:extLst>
          </p:cNvPr>
          <p:cNvGrpSpPr/>
          <p:nvPr/>
        </p:nvGrpSpPr>
        <p:grpSpPr>
          <a:xfrm>
            <a:off x="3941389" y="2263322"/>
            <a:ext cx="616857" cy="616857"/>
            <a:chOff x="3941388" y="3061149"/>
            <a:chExt cx="616857" cy="616857"/>
          </a:xfrm>
        </p:grpSpPr>
        <p:sp>
          <p:nvSpPr>
            <p:cNvPr id="97" name="Oval 96">
              <a:extLst>
                <a:ext uri="{FF2B5EF4-FFF2-40B4-BE49-F238E27FC236}">
                  <a16:creationId xmlns:a16="http://schemas.microsoft.com/office/drawing/2014/main" id="{0E6109AF-6AC6-4289-84BC-DE6AB2BA1740}"/>
                </a:ext>
              </a:extLst>
            </p:cNvPr>
            <p:cNvSpPr/>
            <p:nvPr/>
          </p:nvSpPr>
          <p:spPr>
            <a:xfrm>
              <a:off x="3941388" y="3061149"/>
              <a:ext cx="616857" cy="616857"/>
            </a:xfrm>
            <a:prstGeom prst="ellipse">
              <a:avLst/>
            </a:prstGeom>
            <a:solidFill>
              <a:schemeClr val="bg2"/>
            </a:solidFill>
            <a:ln>
              <a:no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defTabSz="457189"/>
              <a:endParaRPr lang="en-US" sz="1800" dirty="0" err="1">
                <a:solidFill>
                  <a:srgbClr val="FFFFFF"/>
                </a:solidFill>
                <a:latin typeface="Amazon Ember"/>
              </a:endParaRPr>
            </a:p>
          </p:txBody>
        </p:sp>
        <p:grpSp>
          <p:nvGrpSpPr>
            <p:cNvPr id="98" name="Group 97">
              <a:extLst>
                <a:ext uri="{FF2B5EF4-FFF2-40B4-BE49-F238E27FC236}">
                  <a16:creationId xmlns:a16="http://schemas.microsoft.com/office/drawing/2014/main" id="{CF5DC4BC-E177-4B2B-9E6E-4569739DC443}"/>
                </a:ext>
              </a:extLst>
            </p:cNvPr>
            <p:cNvGrpSpPr/>
            <p:nvPr/>
          </p:nvGrpSpPr>
          <p:grpSpPr>
            <a:xfrm>
              <a:off x="4098511" y="3223938"/>
              <a:ext cx="302612" cy="291278"/>
              <a:chOff x="3434452" y="2406903"/>
              <a:chExt cx="451192" cy="434294"/>
            </a:xfrm>
          </p:grpSpPr>
          <p:sp>
            <p:nvSpPr>
              <p:cNvPr id="99" name="Freeform: Shape 98">
                <a:extLst>
                  <a:ext uri="{FF2B5EF4-FFF2-40B4-BE49-F238E27FC236}">
                    <a16:creationId xmlns:a16="http://schemas.microsoft.com/office/drawing/2014/main" id="{9C3454FA-F062-4FE4-875B-1453AA160B24}"/>
                  </a:ext>
                </a:extLst>
              </p:cNvPr>
              <p:cNvSpPr/>
              <p:nvPr/>
            </p:nvSpPr>
            <p:spPr>
              <a:xfrm>
                <a:off x="3434452" y="2587246"/>
                <a:ext cx="61031" cy="210010"/>
              </a:xfrm>
              <a:custGeom>
                <a:avLst/>
                <a:gdLst>
                  <a:gd name="connsiteX0" fmla="*/ 19050 w 181641"/>
                  <a:gd name="connsiteY0" fmla="*/ 0 h 625030"/>
                  <a:gd name="connsiteX1" fmla="*/ 181642 w 181641"/>
                  <a:gd name="connsiteY1" fmla="*/ 0 h 625030"/>
                  <a:gd name="connsiteX2" fmla="*/ 181642 w 181641"/>
                  <a:gd name="connsiteY2" fmla="*/ 0 h 625030"/>
                  <a:gd name="connsiteX3" fmla="*/ 181642 w 181641"/>
                  <a:gd name="connsiteY3" fmla="*/ 625030 h 625030"/>
                  <a:gd name="connsiteX4" fmla="*/ 181642 w 181641"/>
                  <a:gd name="connsiteY4" fmla="*/ 625030 h 625030"/>
                  <a:gd name="connsiteX5" fmla="*/ 19050 w 181641"/>
                  <a:gd name="connsiteY5" fmla="*/ 625030 h 625030"/>
                  <a:gd name="connsiteX6" fmla="*/ 0 w 181641"/>
                  <a:gd name="connsiteY6" fmla="*/ 605980 h 625030"/>
                  <a:gd name="connsiteX7" fmla="*/ 0 w 181641"/>
                  <a:gd name="connsiteY7" fmla="*/ 19050 h 625030"/>
                  <a:gd name="connsiteX8" fmla="*/ 19050 w 181641"/>
                  <a:gd name="connsiteY8" fmla="*/ 0 h 625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1641" h="625030">
                    <a:moveTo>
                      <a:pt x="19050" y="0"/>
                    </a:moveTo>
                    <a:lnTo>
                      <a:pt x="181642" y="0"/>
                    </a:lnTo>
                    <a:lnTo>
                      <a:pt x="181642" y="0"/>
                    </a:lnTo>
                    <a:lnTo>
                      <a:pt x="181642" y="625030"/>
                    </a:lnTo>
                    <a:lnTo>
                      <a:pt x="181642" y="625030"/>
                    </a:lnTo>
                    <a:lnTo>
                      <a:pt x="19050" y="625030"/>
                    </a:lnTo>
                    <a:cubicBezTo>
                      <a:pt x="8529" y="625030"/>
                      <a:pt x="0" y="616501"/>
                      <a:pt x="0" y="605980"/>
                    </a:cubicBezTo>
                    <a:lnTo>
                      <a:pt x="0" y="19050"/>
                    </a:lnTo>
                    <a:cubicBezTo>
                      <a:pt x="0" y="8529"/>
                      <a:pt x="8529" y="0"/>
                      <a:pt x="19050" y="0"/>
                    </a:cubicBezTo>
                    <a:close/>
                  </a:path>
                </a:pathLst>
              </a:custGeom>
              <a:noFill/>
              <a:ln w="9525" cap="flat">
                <a:solidFill>
                  <a:srgbClr val="F1F2F2"/>
                </a:solidFill>
                <a:prstDash val="solid"/>
                <a:round/>
              </a:ln>
            </p:spPr>
            <p:txBody>
              <a:bodyPr rtlCol="0" anchor="ctr"/>
              <a:lstStyle/>
              <a:p>
                <a:pPr defTabSz="457189"/>
                <a:endParaRPr lang="en-US" sz="1800" dirty="0">
                  <a:solidFill>
                    <a:srgbClr val="FFFFFF"/>
                  </a:solidFill>
                  <a:latin typeface="Amazon Ember"/>
                </a:endParaRPr>
              </a:p>
            </p:txBody>
          </p:sp>
          <p:sp>
            <p:nvSpPr>
              <p:cNvPr id="100" name="Freeform: Shape 99">
                <a:extLst>
                  <a:ext uri="{FF2B5EF4-FFF2-40B4-BE49-F238E27FC236}">
                    <a16:creationId xmlns:a16="http://schemas.microsoft.com/office/drawing/2014/main" id="{E230B89B-1880-4546-BD17-F025CAFBD445}"/>
                  </a:ext>
                </a:extLst>
              </p:cNvPr>
              <p:cNvSpPr/>
              <p:nvPr/>
            </p:nvSpPr>
            <p:spPr>
              <a:xfrm>
                <a:off x="3495483" y="2496258"/>
                <a:ext cx="61031" cy="300838"/>
              </a:xfrm>
              <a:custGeom>
                <a:avLst/>
                <a:gdLst>
                  <a:gd name="connsiteX0" fmla="*/ 19050 w 181641"/>
                  <a:gd name="connsiteY0" fmla="*/ 0 h 895350"/>
                  <a:gd name="connsiteX1" fmla="*/ 162592 w 181641"/>
                  <a:gd name="connsiteY1" fmla="*/ 0 h 895350"/>
                  <a:gd name="connsiteX2" fmla="*/ 181642 w 181641"/>
                  <a:gd name="connsiteY2" fmla="*/ 19050 h 895350"/>
                  <a:gd name="connsiteX3" fmla="*/ 181642 w 181641"/>
                  <a:gd name="connsiteY3" fmla="*/ 895350 h 895350"/>
                  <a:gd name="connsiteX4" fmla="*/ 181642 w 181641"/>
                  <a:gd name="connsiteY4" fmla="*/ 895350 h 895350"/>
                  <a:gd name="connsiteX5" fmla="*/ 0 w 181641"/>
                  <a:gd name="connsiteY5" fmla="*/ 895350 h 895350"/>
                  <a:gd name="connsiteX6" fmla="*/ 0 w 181641"/>
                  <a:gd name="connsiteY6" fmla="*/ 895350 h 895350"/>
                  <a:gd name="connsiteX7" fmla="*/ 0 w 181641"/>
                  <a:gd name="connsiteY7" fmla="*/ 19050 h 895350"/>
                  <a:gd name="connsiteX8" fmla="*/ 19050 w 181641"/>
                  <a:gd name="connsiteY8" fmla="*/ 0 h 895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1641" h="895350">
                    <a:moveTo>
                      <a:pt x="19050" y="0"/>
                    </a:moveTo>
                    <a:lnTo>
                      <a:pt x="162592" y="0"/>
                    </a:lnTo>
                    <a:cubicBezTo>
                      <a:pt x="173113" y="0"/>
                      <a:pt x="181642" y="8529"/>
                      <a:pt x="181642" y="19050"/>
                    </a:cubicBezTo>
                    <a:lnTo>
                      <a:pt x="181642" y="895350"/>
                    </a:lnTo>
                    <a:lnTo>
                      <a:pt x="181642" y="895350"/>
                    </a:lnTo>
                    <a:lnTo>
                      <a:pt x="0" y="895350"/>
                    </a:lnTo>
                    <a:lnTo>
                      <a:pt x="0" y="895350"/>
                    </a:lnTo>
                    <a:lnTo>
                      <a:pt x="0" y="19050"/>
                    </a:lnTo>
                    <a:cubicBezTo>
                      <a:pt x="0" y="8529"/>
                      <a:pt x="8529" y="0"/>
                      <a:pt x="19050" y="0"/>
                    </a:cubicBezTo>
                    <a:close/>
                  </a:path>
                </a:pathLst>
              </a:custGeom>
              <a:noFill/>
              <a:ln w="9525" cap="flat">
                <a:solidFill>
                  <a:srgbClr val="F1F2F2"/>
                </a:solidFill>
                <a:prstDash val="solid"/>
                <a:round/>
              </a:ln>
            </p:spPr>
            <p:txBody>
              <a:bodyPr rtlCol="0" anchor="ctr"/>
              <a:lstStyle/>
              <a:p>
                <a:pPr defTabSz="457189"/>
                <a:endParaRPr lang="en-US" sz="1800" dirty="0">
                  <a:solidFill>
                    <a:srgbClr val="FFFFFF"/>
                  </a:solidFill>
                  <a:latin typeface="Amazon Ember"/>
                </a:endParaRPr>
              </a:p>
            </p:txBody>
          </p:sp>
          <p:sp>
            <p:nvSpPr>
              <p:cNvPr id="101" name="Freeform: Shape 100">
                <a:extLst>
                  <a:ext uri="{FF2B5EF4-FFF2-40B4-BE49-F238E27FC236}">
                    <a16:creationId xmlns:a16="http://schemas.microsoft.com/office/drawing/2014/main" id="{04432C79-31C9-4938-8E76-E5B1B3CA01A3}"/>
                  </a:ext>
                </a:extLst>
              </p:cNvPr>
              <p:cNvSpPr/>
              <p:nvPr/>
            </p:nvSpPr>
            <p:spPr>
              <a:xfrm>
                <a:off x="3691380" y="2569932"/>
                <a:ext cx="3200" cy="3200"/>
              </a:xfrm>
              <a:custGeom>
                <a:avLst/>
                <a:gdLst>
                  <a:gd name="connsiteX0" fmla="*/ 0 w 9525"/>
                  <a:gd name="connsiteY0" fmla="*/ 0 h 9525"/>
                  <a:gd name="connsiteX1" fmla="*/ 0 w 9525"/>
                  <a:gd name="connsiteY1" fmla="*/ 0 h 9525"/>
                  <a:gd name="connsiteX2" fmla="*/ 0 w 9525"/>
                  <a:gd name="connsiteY2" fmla="*/ 0 h 9525"/>
                  <a:gd name="connsiteX3" fmla="*/ 0 w 9525"/>
                  <a:gd name="connsiteY3" fmla="*/ 0 h 9525"/>
                </a:gdLst>
                <a:ahLst/>
                <a:cxnLst>
                  <a:cxn ang="0">
                    <a:pos x="connsiteX0" y="connsiteY0"/>
                  </a:cxn>
                  <a:cxn ang="0">
                    <a:pos x="connsiteX1" y="connsiteY1"/>
                  </a:cxn>
                  <a:cxn ang="0">
                    <a:pos x="connsiteX2" y="connsiteY2"/>
                  </a:cxn>
                  <a:cxn ang="0">
                    <a:pos x="connsiteX3" y="connsiteY3"/>
                  </a:cxn>
                </a:cxnLst>
                <a:rect l="l" t="t" r="r" b="b"/>
                <a:pathLst>
                  <a:path w="9525" h="9525">
                    <a:moveTo>
                      <a:pt x="0" y="0"/>
                    </a:moveTo>
                    <a:lnTo>
                      <a:pt x="0" y="0"/>
                    </a:lnTo>
                    <a:lnTo>
                      <a:pt x="0" y="0"/>
                    </a:lnTo>
                    <a:lnTo>
                      <a:pt x="0" y="0"/>
                    </a:lnTo>
                    <a:close/>
                  </a:path>
                </a:pathLst>
              </a:custGeom>
              <a:noFill/>
              <a:ln w="9525" cap="flat">
                <a:solidFill>
                  <a:srgbClr val="527FFF"/>
                </a:solidFill>
                <a:prstDash val="solid"/>
                <a:round/>
              </a:ln>
            </p:spPr>
            <p:txBody>
              <a:bodyPr rtlCol="0" anchor="ctr"/>
              <a:lstStyle/>
              <a:p>
                <a:pPr defTabSz="457189"/>
                <a:endParaRPr lang="en-US" sz="1800" dirty="0">
                  <a:solidFill>
                    <a:srgbClr val="FFFFFF"/>
                  </a:solidFill>
                  <a:latin typeface="Amazon Ember"/>
                </a:endParaRPr>
              </a:p>
            </p:txBody>
          </p:sp>
          <p:sp>
            <p:nvSpPr>
              <p:cNvPr id="102" name="Freeform: Shape 101">
                <a:extLst>
                  <a:ext uri="{FF2B5EF4-FFF2-40B4-BE49-F238E27FC236}">
                    <a16:creationId xmlns:a16="http://schemas.microsoft.com/office/drawing/2014/main" id="{8284B159-70A9-4FEB-A66E-C9B8D850B651}"/>
                  </a:ext>
                </a:extLst>
              </p:cNvPr>
              <p:cNvSpPr/>
              <p:nvPr/>
            </p:nvSpPr>
            <p:spPr>
              <a:xfrm>
                <a:off x="3569413" y="2837997"/>
                <a:ext cx="316231" cy="3200"/>
              </a:xfrm>
              <a:custGeom>
                <a:avLst/>
                <a:gdLst>
                  <a:gd name="connsiteX0" fmla="*/ 0 w 941165"/>
                  <a:gd name="connsiteY0" fmla="*/ 0 h 9525"/>
                  <a:gd name="connsiteX1" fmla="*/ 941165 w 941165"/>
                  <a:gd name="connsiteY1" fmla="*/ 0 h 9525"/>
                </a:gdLst>
                <a:ahLst/>
                <a:cxnLst>
                  <a:cxn ang="0">
                    <a:pos x="connsiteX0" y="connsiteY0"/>
                  </a:cxn>
                  <a:cxn ang="0">
                    <a:pos x="connsiteX1" y="connsiteY1"/>
                  </a:cxn>
                </a:cxnLst>
                <a:rect l="l" t="t" r="r" b="b"/>
                <a:pathLst>
                  <a:path w="941165" h="9525">
                    <a:moveTo>
                      <a:pt x="0" y="0"/>
                    </a:moveTo>
                    <a:lnTo>
                      <a:pt x="941165" y="0"/>
                    </a:lnTo>
                  </a:path>
                </a:pathLst>
              </a:custGeom>
              <a:ln w="9525" cap="flat">
                <a:solidFill>
                  <a:srgbClr val="F1F2F2"/>
                </a:solidFill>
                <a:prstDash val="solid"/>
                <a:round/>
              </a:ln>
            </p:spPr>
            <p:txBody>
              <a:bodyPr rtlCol="0" anchor="ctr"/>
              <a:lstStyle/>
              <a:p>
                <a:pPr defTabSz="457189"/>
                <a:endParaRPr lang="en-US" sz="1800" dirty="0">
                  <a:solidFill>
                    <a:srgbClr val="FFFFFF"/>
                  </a:solidFill>
                  <a:latin typeface="Amazon Ember"/>
                </a:endParaRPr>
              </a:p>
            </p:txBody>
          </p:sp>
          <p:sp>
            <p:nvSpPr>
              <p:cNvPr id="103" name="Freeform: Shape 102">
                <a:extLst>
                  <a:ext uri="{FF2B5EF4-FFF2-40B4-BE49-F238E27FC236}">
                    <a16:creationId xmlns:a16="http://schemas.microsoft.com/office/drawing/2014/main" id="{6C7F6A99-1F9F-4E58-950D-4081ADD26027}"/>
                  </a:ext>
                </a:extLst>
              </p:cNvPr>
              <p:cNvSpPr/>
              <p:nvPr/>
            </p:nvSpPr>
            <p:spPr>
              <a:xfrm>
                <a:off x="3620331" y="2634356"/>
                <a:ext cx="214395" cy="203641"/>
              </a:xfrm>
              <a:custGeom>
                <a:avLst/>
                <a:gdLst>
                  <a:gd name="connsiteX0" fmla="*/ 0 w 638079"/>
                  <a:gd name="connsiteY0" fmla="*/ 606076 h 606075"/>
                  <a:gd name="connsiteX1" fmla="*/ 145828 w 638079"/>
                  <a:gd name="connsiteY1" fmla="*/ 266891 h 606075"/>
                  <a:gd name="connsiteX2" fmla="*/ 269367 w 638079"/>
                  <a:gd name="connsiteY2" fmla="*/ 266891 h 606075"/>
                  <a:gd name="connsiteX3" fmla="*/ 361760 w 638079"/>
                  <a:gd name="connsiteY3" fmla="*/ 391859 h 606075"/>
                  <a:gd name="connsiteX4" fmla="*/ 469392 w 638079"/>
                  <a:gd name="connsiteY4" fmla="*/ 0 h 606075"/>
                  <a:gd name="connsiteX5" fmla="*/ 638080 w 638079"/>
                  <a:gd name="connsiteY5" fmla="*/ 606076 h 606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38079" h="606075">
                    <a:moveTo>
                      <a:pt x="0" y="606076"/>
                    </a:moveTo>
                    <a:lnTo>
                      <a:pt x="145828" y="266891"/>
                    </a:lnTo>
                    <a:lnTo>
                      <a:pt x="269367" y="266891"/>
                    </a:lnTo>
                    <a:lnTo>
                      <a:pt x="361760" y="391859"/>
                    </a:lnTo>
                    <a:lnTo>
                      <a:pt x="469392" y="0"/>
                    </a:lnTo>
                    <a:lnTo>
                      <a:pt x="638080" y="606076"/>
                    </a:lnTo>
                  </a:path>
                </a:pathLst>
              </a:custGeom>
              <a:noFill/>
              <a:ln w="9525" cap="flat">
                <a:solidFill>
                  <a:srgbClr val="F1F2F2"/>
                </a:solidFill>
                <a:prstDash val="solid"/>
                <a:round/>
              </a:ln>
            </p:spPr>
            <p:txBody>
              <a:bodyPr rtlCol="0" anchor="ctr"/>
              <a:lstStyle/>
              <a:p>
                <a:pPr defTabSz="457189"/>
                <a:endParaRPr lang="en-US" sz="1800" dirty="0">
                  <a:solidFill>
                    <a:srgbClr val="FFFFFF"/>
                  </a:solidFill>
                  <a:latin typeface="Amazon Ember"/>
                </a:endParaRPr>
              </a:p>
            </p:txBody>
          </p:sp>
          <p:sp>
            <p:nvSpPr>
              <p:cNvPr id="104" name="Freeform: Shape 103">
                <a:extLst>
                  <a:ext uri="{FF2B5EF4-FFF2-40B4-BE49-F238E27FC236}">
                    <a16:creationId xmlns:a16="http://schemas.microsoft.com/office/drawing/2014/main" id="{8EF1E96C-AE52-487D-8761-16804A57FD9D}"/>
                  </a:ext>
                </a:extLst>
              </p:cNvPr>
              <p:cNvSpPr/>
              <p:nvPr/>
            </p:nvSpPr>
            <p:spPr>
              <a:xfrm>
                <a:off x="3556547" y="2649973"/>
                <a:ext cx="60999" cy="72521"/>
              </a:xfrm>
              <a:custGeom>
                <a:avLst/>
                <a:gdLst>
                  <a:gd name="connsiteX0" fmla="*/ 0 w 181546"/>
                  <a:gd name="connsiteY0" fmla="*/ 0 h 215836"/>
                  <a:gd name="connsiteX1" fmla="*/ 144875 w 181546"/>
                  <a:gd name="connsiteY1" fmla="*/ 0 h 215836"/>
                  <a:gd name="connsiteX2" fmla="*/ 181546 w 181546"/>
                  <a:gd name="connsiteY2" fmla="*/ 36671 h 215836"/>
                  <a:gd name="connsiteX3" fmla="*/ 181546 w 181546"/>
                  <a:gd name="connsiteY3" fmla="*/ 215836 h 215836"/>
                </a:gdLst>
                <a:ahLst/>
                <a:cxnLst>
                  <a:cxn ang="0">
                    <a:pos x="connsiteX0" y="connsiteY0"/>
                  </a:cxn>
                  <a:cxn ang="0">
                    <a:pos x="connsiteX1" y="connsiteY1"/>
                  </a:cxn>
                  <a:cxn ang="0">
                    <a:pos x="connsiteX2" y="connsiteY2"/>
                  </a:cxn>
                  <a:cxn ang="0">
                    <a:pos x="connsiteX3" y="connsiteY3"/>
                  </a:cxn>
                </a:cxnLst>
                <a:rect l="l" t="t" r="r" b="b"/>
                <a:pathLst>
                  <a:path w="181546" h="215836">
                    <a:moveTo>
                      <a:pt x="0" y="0"/>
                    </a:moveTo>
                    <a:lnTo>
                      <a:pt x="144875" y="0"/>
                    </a:lnTo>
                    <a:cubicBezTo>
                      <a:pt x="165128" y="0"/>
                      <a:pt x="181546" y="16418"/>
                      <a:pt x="181546" y="36671"/>
                    </a:cubicBezTo>
                    <a:lnTo>
                      <a:pt x="181546" y="215836"/>
                    </a:lnTo>
                  </a:path>
                </a:pathLst>
              </a:custGeom>
              <a:noFill/>
              <a:ln w="9525" cap="flat">
                <a:solidFill>
                  <a:srgbClr val="F1F2F2"/>
                </a:solidFill>
                <a:prstDash val="solid"/>
                <a:round/>
              </a:ln>
            </p:spPr>
            <p:txBody>
              <a:bodyPr rtlCol="0" anchor="ctr"/>
              <a:lstStyle/>
              <a:p>
                <a:pPr defTabSz="457189"/>
                <a:endParaRPr lang="en-US" sz="1800" dirty="0">
                  <a:solidFill>
                    <a:srgbClr val="FFFFFF"/>
                  </a:solidFill>
                  <a:latin typeface="Amazon Ember"/>
                </a:endParaRPr>
              </a:p>
            </p:txBody>
          </p:sp>
          <p:sp>
            <p:nvSpPr>
              <p:cNvPr id="105" name="Freeform: Shape 104">
                <a:extLst>
                  <a:ext uri="{FF2B5EF4-FFF2-40B4-BE49-F238E27FC236}">
                    <a16:creationId xmlns:a16="http://schemas.microsoft.com/office/drawing/2014/main" id="{A4FD0D32-C147-4375-9A0C-0B5231866BDF}"/>
                  </a:ext>
                </a:extLst>
              </p:cNvPr>
              <p:cNvSpPr/>
              <p:nvPr/>
            </p:nvSpPr>
            <p:spPr>
              <a:xfrm>
                <a:off x="3618021" y="2406903"/>
                <a:ext cx="255268" cy="255904"/>
              </a:xfrm>
              <a:custGeom>
                <a:avLst/>
                <a:gdLst>
                  <a:gd name="connsiteX0" fmla="*/ 342441 w 759727"/>
                  <a:gd name="connsiteY0" fmla="*/ 761621 h 761620"/>
                  <a:gd name="connsiteX1" fmla="*/ 1255 w 759727"/>
                  <a:gd name="connsiteY1" fmla="*/ 406338 h 761620"/>
                  <a:gd name="connsiteX2" fmla="*/ 382255 w 759727"/>
                  <a:gd name="connsiteY2" fmla="*/ 2 h 761620"/>
                  <a:gd name="connsiteX3" fmla="*/ 634382 w 759727"/>
                  <a:gd name="connsiteY3" fmla="*/ 666752 h 761620"/>
                </a:gdLst>
                <a:ahLst/>
                <a:cxnLst>
                  <a:cxn ang="0">
                    <a:pos x="connsiteX0" y="connsiteY0"/>
                  </a:cxn>
                  <a:cxn ang="0">
                    <a:pos x="connsiteX1" y="connsiteY1"/>
                  </a:cxn>
                  <a:cxn ang="0">
                    <a:pos x="connsiteX2" y="connsiteY2"/>
                  </a:cxn>
                  <a:cxn ang="0">
                    <a:pos x="connsiteX3" y="connsiteY3"/>
                  </a:cxn>
                </a:cxnLst>
                <a:rect l="l" t="t" r="r" b="b"/>
                <a:pathLst>
                  <a:path w="759727" h="761620">
                    <a:moveTo>
                      <a:pt x="342441" y="761621"/>
                    </a:moveTo>
                    <a:cubicBezTo>
                      <a:pt x="342441" y="761621"/>
                      <a:pt x="33355" y="735046"/>
                      <a:pt x="1255" y="406338"/>
                    </a:cubicBezTo>
                    <a:cubicBezTo>
                      <a:pt x="-14556" y="243366"/>
                      <a:pt x="119365" y="-760"/>
                      <a:pt x="382255" y="2"/>
                    </a:cubicBezTo>
                    <a:cubicBezTo>
                      <a:pt x="719631" y="954"/>
                      <a:pt x="894796" y="429865"/>
                      <a:pt x="634382" y="666752"/>
                    </a:cubicBezTo>
                  </a:path>
                </a:pathLst>
              </a:custGeom>
              <a:noFill/>
              <a:ln w="9525" cap="flat">
                <a:solidFill>
                  <a:schemeClr val="accent1"/>
                </a:solidFill>
                <a:prstDash val="solid"/>
                <a:round/>
              </a:ln>
            </p:spPr>
            <p:txBody>
              <a:bodyPr rtlCol="0" anchor="ctr"/>
              <a:lstStyle/>
              <a:p>
                <a:pPr defTabSz="457189"/>
                <a:endParaRPr lang="en-US" sz="1800" dirty="0">
                  <a:solidFill>
                    <a:srgbClr val="FFFFFF"/>
                  </a:solidFill>
                  <a:latin typeface="Amazon Ember"/>
                </a:endParaRPr>
              </a:p>
            </p:txBody>
          </p:sp>
          <p:sp>
            <p:nvSpPr>
              <p:cNvPr id="106" name="Freeform: Shape 105">
                <a:extLst>
                  <a:ext uri="{FF2B5EF4-FFF2-40B4-BE49-F238E27FC236}">
                    <a16:creationId xmlns:a16="http://schemas.microsoft.com/office/drawing/2014/main" id="{5AECED9B-C87F-4FF5-9ABF-4EADCC2DD982}"/>
                  </a:ext>
                </a:extLst>
              </p:cNvPr>
              <p:cNvSpPr/>
              <p:nvPr/>
            </p:nvSpPr>
            <p:spPr>
              <a:xfrm>
                <a:off x="3746331" y="2407895"/>
                <a:ext cx="3200" cy="135537"/>
              </a:xfrm>
              <a:custGeom>
                <a:avLst/>
                <a:gdLst>
                  <a:gd name="connsiteX0" fmla="*/ 0 w 9525"/>
                  <a:gd name="connsiteY0" fmla="*/ 0 h 403383"/>
                  <a:gd name="connsiteX1" fmla="*/ 0 w 9525"/>
                  <a:gd name="connsiteY1" fmla="*/ 403384 h 403383"/>
                </a:gdLst>
                <a:ahLst/>
                <a:cxnLst>
                  <a:cxn ang="0">
                    <a:pos x="connsiteX0" y="connsiteY0"/>
                  </a:cxn>
                  <a:cxn ang="0">
                    <a:pos x="connsiteX1" y="connsiteY1"/>
                  </a:cxn>
                </a:cxnLst>
                <a:rect l="l" t="t" r="r" b="b"/>
                <a:pathLst>
                  <a:path w="9525" h="403383">
                    <a:moveTo>
                      <a:pt x="0" y="0"/>
                    </a:moveTo>
                    <a:lnTo>
                      <a:pt x="0" y="403384"/>
                    </a:lnTo>
                  </a:path>
                </a:pathLst>
              </a:custGeom>
              <a:ln w="9525" cap="flat">
                <a:solidFill>
                  <a:schemeClr val="accent1"/>
                </a:solidFill>
                <a:prstDash val="solid"/>
                <a:round/>
              </a:ln>
            </p:spPr>
            <p:txBody>
              <a:bodyPr rtlCol="0" anchor="ctr"/>
              <a:lstStyle/>
              <a:p>
                <a:pPr defTabSz="457189"/>
                <a:endParaRPr lang="en-US" sz="1800" dirty="0">
                  <a:solidFill>
                    <a:srgbClr val="FFFFFF"/>
                  </a:solidFill>
                  <a:latin typeface="Amazon Ember"/>
                </a:endParaRPr>
              </a:p>
            </p:txBody>
          </p:sp>
          <p:sp>
            <p:nvSpPr>
              <p:cNvPr id="107" name="Freeform: Shape 106">
                <a:extLst>
                  <a:ext uri="{FF2B5EF4-FFF2-40B4-BE49-F238E27FC236}">
                    <a16:creationId xmlns:a16="http://schemas.microsoft.com/office/drawing/2014/main" id="{0AE3EC42-5D66-4DEF-85B8-1B9773446C25}"/>
                  </a:ext>
                </a:extLst>
              </p:cNvPr>
              <p:cNvSpPr/>
              <p:nvPr/>
            </p:nvSpPr>
            <p:spPr>
              <a:xfrm>
                <a:off x="3746331" y="2543432"/>
                <a:ext cx="90923" cy="85066"/>
              </a:xfrm>
              <a:custGeom>
                <a:avLst/>
                <a:gdLst>
                  <a:gd name="connsiteX0" fmla="*/ 0 w 270605"/>
                  <a:gd name="connsiteY0" fmla="*/ 0 h 253174"/>
                  <a:gd name="connsiteX1" fmla="*/ 270605 w 270605"/>
                  <a:gd name="connsiteY1" fmla="*/ 253175 h 253174"/>
                </a:gdLst>
                <a:ahLst/>
                <a:cxnLst>
                  <a:cxn ang="0">
                    <a:pos x="connsiteX0" y="connsiteY0"/>
                  </a:cxn>
                  <a:cxn ang="0">
                    <a:pos x="connsiteX1" y="connsiteY1"/>
                  </a:cxn>
                </a:cxnLst>
                <a:rect l="l" t="t" r="r" b="b"/>
                <a:pathLst>
                  <a:path w="270605" h="253174">
                    <a:moveTo>
                      <a:pt x="0" y="0"/>
                    </a:moveTo>
                    <a:lnTo>
                      <a:pt x="270605" y="253175"/>
                    </a:lnTo>
                  </a:path>
                </a:pathLst>
              </a:custGeom>
              <a:ln w="9525" cap="flat">
                <a:solidFill>
                  <a:schemeClr val="accent1"/>
                </a:solidFill>
                <a:prstDash val="solid"/>
                <a:round/>
              </a:ln>
            </p:spPr>
            <p:txBody>
              <a:bodyPr rtlCol="0" anchor="ctr"/>
              <a:lstStyle/>
              <a:p>
                <a:pPr defTabSz="457189"/>
                <a:endParaRPr lang="en-US" sz="1800" dirty="0">
                  <a:solidFill>
                    <a:srgbClr val="FFFFFF"/>
                  </a:solidFill>
                  <a:latin typeface="Amazon Ember"/>
                </a:endParaRPr>
              </a:p>
            </p:txBody>
          </p:sp>
          <p:sp>
            <p:nvSpPr>
              <p:cNvPr id="108" name="Freeform: Shape 107">
                <a:extLst>
                  <a:ext uri="{FF2B5EF4-FFF2-40B4-BE49-F238E27FC236}">
                    <a16:creationId xmlns:a16="http://schemas.microsoft.com/office/drawing/2014/main" id="{89856071-9028-4887-84ED-6E80F8BA9D29}"/>
                  </a:ext>
                </a:extLst>
              </p:cNvPr>
              <p:cNvSpPr/>
              <p:nvPr/>
            </p:nvSpPr>
            <p:spPr>
              <a:xfrm>
                <a:off x="3618475" y="2448796"/>
                <a:ext cx="221468" cy="94636"/>
              </a:xfrm>
              <a:custGeom>
                <a:avLst/>
                <a:gdLst>
                  <a:gd name="connsiteX0" fmla="*/ 659130 w 659130"/>
                  <a:gd name="connsiteY0" fmla="*/ 0 h 281654"/>
                  <a:gd name="connsiteX1" fmla="*/ 380524 w 659130"/>
                  <a:gd name="connsiteY1" fmla="*/ 281654 h 281654"/>
                  <a:gd name="connsiteX2" fmla="*/ 0 w 659130"/>
                  <a:gd name="connsiteY2" fmla="*/ 281654 h 281654"/>
                </a:gdLst>
                <a:ahLst/>
                <a:cxnLst>
                  <a:cxn ang="0">
                    <a:pos x="connsiteX0" y="connsiteY0"/>
                  </a:cxn>
                  <a:cxn ang="0">
                    <a:pos x="connsiteX1" y="connsiteY1"/>
                  </a:cxn>
                  <a:cxn ang="0">
                    <a:pos x="connsiteX2" y="connsiteY2"/>
                  </a:cxn>
                </a:cxnLst>
                <a:rect l="l" t="t" r="r" b="b"/>
                <a:pathLst>
                  <a:path w="659130" h="281654">
                    <a:moveTo>
                      <a:pt x="659130" y="0"/>
                    </a:moveTo>
                    <a:lnTo>
                      <a:pt x="380524" y="281654"/>
                    </a:lnTo>
                    <a:lnTo>
                      <a:pt x="0" y="281654"/>
                    </a:lnTo>
                  </a:path>
                </a:pathLst>
              </a:custGeom>
              <a:noFill/>
              <a:ln w="9525" cap="flat">
                <a:solidFill>
                  <a:schemeClr val="accent1"/>
                </a:solidFill>
                <a:prstDash val="solid"/>
                <a:round/>
              </a:ln>
            </p:spPr>
            <p:txBody>
              <a:bodyPr rtlCol="0" anchor="ctr"/>
              <a:lstStyle/>
              <a:p>
                <a:pPr defTabSz="457189"/>
                <a:endParaRPr lang="en-US" sz="1800" dirty="0">
                  <a:solidFill>
                    <a:srgbClr val="FFFFFF"/>
                  </a:solidFill>
                  <a:latin typeface="Amazon Ember"/>
                </a:endParaRPr>
              </a:p>
            </p:txBody>
          </p:sp>
          <p:sp>
            <p:nvSpPr>
              <p:cNvPr id="109" name="Freeform: Shape 108">
                <a:extLst>
                  <a:ext uri="{FF2B5EF4-FFF2-40B4-BE49-F238E27FC236}">
                    <a16:creationId xmlns:a16="http://schemas.microsoft.com/office/drawing/2014/main" id="{8321625A-F055-49DD-BDB8-76F515DFADAA}"/>
                  </a:ext>
                </a:extLst>
              </p:cNvPr>
              <p:cNvSpPr/>
              <p:nvPr/>
            </p:nvSpPr>
            <p:spPr>
              <a:xfrm>
                <a:off x="3535008" y="2797096"/>
                <a:ext cx="58183" cy="3200"/>
              </a:xfrm>
              <a:custGeom>
                <a:avLst/>
                <a:gdLst>
                  <a:gd name="connsiteX0" fmla="*/ 173165 w 173164"/>
                  <a:gd name="connsiteY0" fmla="*/ 0 h 9525"/>
                  <a:gd name="connsiteX1" fmla="*/ 0 w 173164"/>
                  <a:gd name="connsiteY1" fmla="*/ 0 h 9525"/>
                </a:gdLst>
                <a:ahLst/>
                <a:cxnLst>
                  <a:cxn ang="0">
                    <a:pos x="connsiteX0" y="connsiteY0"/>
                  </a:cxn>
                  <a:cxn ang="0">
                    <a:pos x="connsiteX1" y="connsiteY1"/>
                  </a:cxn>
                </a:cxnLst>
                <a:rect l="l" t="t" r="r" b="b"/>
                <a:pathLst>
                  <a:path w="173164" h="9525">
                    <a:moveTo>
                      <a:pt x="173165" y="0"/>
                    </a:moveTo>
                    <a:lnTo>
                      <a:pt x="0" y="0"/>
                    </a:lnTo>
                  </a:path>
                </a:pathLst>
              </a:custGeom>
              <a:ln w="9525" cap="flat">
                <a:solidFill>
                  <a:srgbClr val="F1F2F2"/>
                </a:solidFill>
                <a:prstDash val="solid"/>
                <a:round/>
              </a:ln>
            </p:spPr>
            <p:txBody>
              <a:bodyPr rtlCol="0" anchor="ctr"/>
              <a:lstStyle/>
              <a:p>
                <a:pPr defTabSz="457189"/>
                <a:endParaRPr lang="en-US" sz="1800" dirty="0">
                  <a:solidFill>
                    <a:srgbClr val="FFFFFF"/>
                  </a:solidFill>
                  <a:latin typeface="Amazon Ember"/>
                </a:endParaRPr>
              </a:p>
            </p:txBody>
          </p:sp>
        </p:grpSp>
      </p:grpSp>
    </p:spTree>
    <p:extLst>
      <p:ext uri="{BB962C8B-B14F-4D97-AF65-F5344CB8AC3E}">
        <p14:creationId xmlns:p14="http://schemas.microsoft.com/office/powerpoint/2010/main" val="20420975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par>
                                <p:cTn id="8" presetID="42" presetClass="path" presetSubtype="0" decel="100000" fill="hold" grpId="1" nodeType="withEffect">
                                  <p:stCondLst>
                                    <p:cond delay="0"/>
                                  </p:stCondLst>
                                  <p:childTnLst>
                                    <p:animMotion origin="layout" path="M 1.45833E-6 -3.7037E-6 L 1.45833E-6 0.04352 " pathEditMode="relative" rAng="0" ptsTypes="AA">
                                      <p:cBhvr>
                                        <p:cTn id="9" dur="600" spd="-100000" fill="hold"/>
                                        <p:tgtEl>
                                          <p:spTgt spid="33"/>
                                        </p:tgtEl>
                                        <p:attrNameLst>
                                          <p:attrName>ppt_x</p:attrName>
                                          <p:attrName>ppt_y</p:attrName>
                                        </p:attrNameLst>
                                      </p:cBhvr>
                                      <p:rCtr x="0" y="2176"/>
                                    </p:animMotion>
                                  </p:childTnLst>
                                </p:cTn>
                              </p:par>
                              <p:par>
                                <p:cTn id="10" presetID="1" presetClass="entr" presetSubtype="0" fill="hold" grpId="0" nodeType="withEffect">
                                  <p:stCondLst>
                                    <p:cond delay="0"/>
                                  </p:stCondLst>
                                  <p:childTnLst>
                                    <p:set>
                                      <p:cBhvr>
                                        <p:cTn id="11" dur="1" fill="hold">
                                          <p:stCondLst>
                                            <p:cond delay="499"/>
                                          </p:stCondLst>
                                        </p:cTn>
                                        <p:tgtEl>
                                          <p:spTgt spid="39"/>
                                        </p:tgtEl>
                                        <p:attrNameLst>
                                          <p:attrName>style.visibility</p:attrName>
                                        </p:attrNameLst>
                                      </p:cBhvr>
                                      <p:to>
                                        <p:strVal val="visible"/>
                                      </p:to>
                                    </p:set>
                                  </p:childTnLst>
                                </p:cTn>
                              </p:par>
                              <p:par>
                                <p:cTn id="12" presetID="6" presetClass="emph" presetSubtype="0" accel="100000" autoRev="1" fill="hold" grpId="1" nodeType="withEffect">
                                  <p:stCondLst>
                                    <p:cond delay="0"/>
                                  </p:stCondLst>
                                  <p:childTnLst>
                                    <p:animScale>
                                      <p:cBhvr>
                                        <p:cTn id="13" dur="500" fill="hold"/>
                                        <p:tgtEl>
                                          <p:spTgt spid="39"/>
                                        </p:tgtEl>
                                      </p:cBhvr>
                                      <p:by x="100000" y="0"/>
                                    </p:animScale>
                                  </p:childTnLst>
                                </p:cTn>
                              </p:par>
                              <p:par>
                                <p:cTn id="14" presetID="42" presetClass="path" presetSubtype="0" accel="100000" autoRev="1" fill="hold" grpId="2" nodeType="withEffect">
                                  <p:stCondLst>
                                    <p:cond delay="0"/>
                                  </p:stCondLst>
                                  <p:childTnLst>
                                    <p:animMotion origin="layout" path="M 3.05556E-6 0 L 3.05556E-6 -0.5 " pathEditMode="relative" rAng="0" ptsTypes="AA">
                                      <p:cBhvr>
                                        <p:cTn id="15" dur="500" fill="hold"/>
                                        <p:tgtEl>
                                          <p:spTgt spid="39"/>
                                        </p:tgtEl>
                                        <p:attrNameLst>
                                          <p:attrName>ppt_x</p:attrName>
                                          <p:attrName>ppt_y</p:attrName>
                                        </p:attrNameLst>
                                      </p:cBhvr>
                                      <p:rCtr x="0" y="-25000"/>
                                    </p:animMotion>
                                  </p:childTnLst>
                                </p:cTn>
                              </p:par>
                            </p:childTnLst>
                          </p:cTn>
                        </p:par>
                        <p:par>
                          <p:cTn id="16" fill="hold">
                            <p:stCondLst>
                              <p:cond delay="1000"/>
                            </p:stCondLst>
                            <p:childTnLst>
                              <p:par>
                                <p:cTn id="17" presetID="1" presetClass="entr" presetSubtype="0" fill="hold" nodeType="afterEffect">
                                  <p:stCondLst>
                                    <p:cond delay="250"/>
                                  </p:stCondLst>
                                  <p:childTnLst>
                                    <p:set>
                                      <p:cBhvr>
                                        <p:cTn id="18" dur="1" fill="hold">
                                          <p:stCondLst>
                                            <p:cond delay="0"/>
                                          </p:stCondLst>
                                        </p:cTn>
                                        <p:tgtEl>
                                          <p:spTgt spid="22"/>
                                        </p:tgtEl>
                                        <p:attrNameLst>
                                          <p:attrName>style.visibility</p:attrName>
                                        </p:attrNameLst>
                                      </p:cBhvr>
                                      <p:to>
                                        <p:strVal val="visible"/>
                                      </p:to>
                                    </p:set>
                                  </p:childTnLst>
                                </p:cTn>
                              </p:par>
                              <p:par>
                                <p:cTn id="19" presetID="6" presetClass="emph" presetSubtype="0" accel="100000" autoRev="1" fill="hold" nodeType="withEffect">
                                  <p:stCondLst>
                                    <p:cond delay="0"/>
                                  </p:stCondLst>
                                  <p:childTnLst>
                                    <p:animScale>
                                      <p:cBhvr>
                                        <p:cTn id="20" dur="250" fill="hold"/>
                                        <p:tgtEl>
                                          <p:spTgt spid="22"/>
                                        </p:tgtEl>
                                      </p:cBhvr>
                                      <p:by x="0" y="0"/>
                                    </p:animScale>
                                  </p:childTnLst>
                                </p:cTn>
                              </p:par>
                              <p:par>
                                <p:cTn id="21" presetID="6" presetClass="emph" presetSubtype="0" accel="100000" autoRev="1" fill="hold" nodeType="withEffect">
                                  <p:stCondLst>
                                    <p:cond delay="250"/>
                                  </p:stCondLst>
                                  <p:childTnLst>
                                    <p:animScale>
                                      <p:cBhvr>
                                        <p:cTn id="22" dur="250" fill="hold"/>
                                        <p:tgtEl>
                                          <p:spTgt spid="22"/>
                                        </p:tgtEl>
                                      </p:cBhvr>
                                      <p:by x="125000" y="125000"/>
                                    </p:animScale>
                                  </p:childTnLst>
                                </p:cTn>
                              </p:par>
                              <p:par>
                                <p:cTn id="23" presetID="1" presetClass="entr" presetSubtype="0" fill="hold" nodeType="withEffect">
                                  <p:stCondLst>
                                    <p:cond delay="250"/>
                                  </p:stCondLst>
                                  <p:childTnLst>
                                    <p:set>
                                      <p:cBhvr>
                                        <p:cTn id="24" dur="1" fill="hold">
                                          <p:stCondLst>
                                            <p:cond delay="0"/>
                                          </p:stCondLst>
                                        </p:cTn>
                                        <p:tgtEl>
                                          <p:spTgt spid="18"/>
                                        </p:tgtEl>
                                        <p:attrNameLst>
                                          <p:attrName>style.visibility</p:attrName>
                                        </p:attrNameLst>
                                      </p:cBhvr>
                                      <p:to>
                                        <p:strVal val="visible"/>
                                      </p:to>
                                    </p:set>
                                  </p:childTnLst>
                                </p:cTn>
                              </p:par>
                              <p:par>
                                <p:cTn id="25" presetID="6" presetClass="emph" presetSubtype="0" accel="100000" autoRev="1" fill="hold" nodeType="withEffect">
                                  <p:stCondLst>
                                    <p:cond delay="0"/>
                                  </p:stCondLst>
                                  <p:childTnLst>
                                    <p:animScale>
                                      <p:cBhvr>
                                        <p:cTn id="26" dur="250" fill="hold"/>
                                        <p:tgtEl>
                                          <p:spTgt spid="18"/>
                                        </p:tgtEl>
                                      </p:cBhvr>
                                      <p:by x="0" y="0"/>
                                    </p:animScale>
                                  </p:childTnLst>
                                </p:cTn>
                              </p:par>
                              <p:par>
                                <p:cTn id="27" presetID="6" presetClass="emph" presetSubtype="0" accel="100000" autoRev="1" fill="hold" nodeType="withEffect">
                                  <p:stCondLst>
                                    <p:cond delay="250"/>
                                  </p:stCondLst>
                                  <p:childTnLst>
                                    <p:animScale>
                                      <p:cBhvr>
                                        <p:cTn id="28" dur="250" fill="hold"/>
                                        <p:tgtEl>
                                          <p:spTgt spid="18"/>
                                        </p:tgtEl>
                                      </p:cBhvr>
                                      <p:by x="125000" y="125000"/>
                                    </p:animScale>
                                  </p:childTnLst>
                                </p:cTn>
                              </p:par>
                              <p:par>
                                <p:cTn id="29" presetID="1" presetClass="entr" presetSubtype="0" fill="hold" nodeType="withEffect">
                                  <p:stCondLst>
                                    <p:cond delay="250"/>
                                  </p:stCondLst>
                                  <p:childTnLst>
                                    <p:set>
                                      <p:cBhvr>
                                        <p:cTn id="30" dur="1" fill="hold">
                                          <p:stCondLst>
                                            <p:cond delay="0"/>
                                          </p:stCondLst>
                                        </p:cTn>
                                        <p:tgtEl>
                                          <p:spTgt spid="2"/>
                                        </p:tgtEl>
                                        <p:attrNameLst>
                                          <p:attrName>style.visibility</p:attrName>
                                        </p:attrNameLst>
                                      </p:cBhvr>
                                      <p:to>
                                        <p:strVal val="visible"/>
                                      </p:to>
                                    </p:set>
                                  </p:childTnLst>
                                </p:cTn>
                              </p:par>
                              <p:par>
                                <p:cTn id="31" presetID="6" presetClass="emph" presetSubtype="0" accel="100000" autoRev="1" fill="hold" nodeType="withEffect">
                                  <p:stCondLst>
                                    <p:cond delay="0"/>
                                  </p:stCondLst>
                                  <p:childTnLst>
                                    <p:animScale>
                                      <p:cBhvr>
                                        <p:cTn id="32" dur="250" fill="hold"/>
                                        <p:tgtEl>
                                          <p:spTgt spid="2"/>
                                        </p:tgtEl>
                                      </p:cBhvr>
                                      <p:by x="0" y="0"/>
                                    </p:animScale>
                                  </p:childTnLst>
                                </p:cTn>
                              </p:par>
                              <p:par>
                                <p:cTn id="33" presetID="6" presetClass="emph" presetSubtype="0" accel="100000" autoRev="1" fill="hold" nodeType="withEffect">
                                  <p:stCondLst>
                                    <p:cond delay="250"/>
                                  </p:stCondLst>
                                  <p:childTnLst>
                                    <p:animScale>
                                      <p:cBhvr>
                                        <p:cTn id="34" dur="250" fill="hold"/>
                                        <p:tgtEl>
                                          <p:spTgt spid="2"/>
                                        </p:tgtEl>
                                      </p:cBhvr>
                                      <p:by x="125000" y="125000"/>
                                    </p:animScale>
                                  </p:childTnLst>
                                </p:cTn>
                              </p:par>
                              <p:par>
                                <p:cTn id="35" presetID="1" presetClass="entr" presetSubtype="0" fill="hold" nodeType="withEffect">
                                  <p:stCondLst>
                                    <p:cond delay="250"/>
                                  </p:stCondLst>
                                  <p:childTnLst>
                                    <p:set>
                                      <p:cBhvr>
                                        <p:cTn id="36" dur="1" fill="hold">
                                          <p:stCondLst>
                                            <p:cond delay="0"/>
                                          </p:stCondLst>
                                        </p:cTn>
                                        <p:tgtEl>
                                          <p:spTgt spid="96"/>
                                        </p:tgtEl>
                                        <p:attrNameLst>
                                          <p:attrName>style.visibility</p:attrName>
                                        </p:attrNameLst>
                                      </p:cBhvr>
                                      <p:to>
                                        <p:strVal val="visible"/>
                                      </p:to>
                                    </p:set>
                                  </p:childTnLst>
                                </p:cTn>
                              </p:par>
                              <p:par>
                                <p:cTn id="37" presetID="6" presetClass="emph" presetSubtype="0" accel="100000" autoRev="1" fill="hold" nodeType="withEffect">
                                  <p:stCondLst>
                                    <p:cond delay="0"/>
                                  </p:stCondLst>
                                  <p:childTnLst>
                                    <p:animScale>
                                      <p:cBhvr>
                                        <p:cTn id="38" dur="250" fill="hold"/>
                                        <p:tgtEl>
                                          <p:spTgt spid="96"/>
                                        </p:tgtEl>
                                      </p:cBhvr>
                                      <p:by x="0" y="0"/>
                                    </p:animScale>
                                  </p:childTnLst>
                                </p:cTn>
                              </p:par>
                              <p:par>
                                <p:cTn id="39" presetID="6" presetClass="emph" presetSubtype="0" accel="100000" autoRev="1" fill="hold" nodeType="withEffect">
                                  <p:stCondLst>
                                    <p:cond delay="250"/>
                                  </p:stCondLst>
                                  <p:childTnLst>
                                    <p:animScale>
                                      <p:cBhvr>
                                        <p:cTn id="40" dur="250" fill="hold"/>
                                        <p:tgtEl>
                                          <p:spTgt spid="96"/>
                                        </p:tgtEl>
                                      </p:cBhvr>
                                      <p:by x="125000" y="125000"/>
                                    </p:animScale>
                                  </p:childTnLst>
                                </p:cTn>
                              </p:par>
                              <p:par>
                                <p:cTn id="41" presetID="1" presetClass="entr" presetSubtype="0" fill="hold" nodeType="withEffect">
                                  <p:stCondLst>
                                    <p:cond delay="250"/>
                                  </p:stCondLst>
                                  <p:childTnLst>
                                    <p:set>
                                      <p:cBhvr>
                                        <p:cTn id="42" dur="1" fill="hold">
                                          <p:stCondLst>
                                            <p:cond delay="0"/>
                                          </p:stCondLst>
                                        </p:cTn>
                                        <p:tgtEl>
                                          <p:spTgt spid="3"/>
                                        </p:tgtEl>
                                        <p:attrNameLst>
                                          <p:attrName>style.visibility</p:attrName>
                                        </p:attrNameLst>
                                      </p:cBhvr>
                                      <p:to>
                                        <p:strVal val="visible"/>
                                      </p:to>
                                    </p:set>
                                  </p:childTnLst>
                                </p:cTn>
                              </p:par>
                              <p:par>
                                <p:cTn id="43" presetID="6" presetClass="emph" presetSubtype="0" accel="100000" autoRev="1" fill="hold" nodeType="withEffect">
                                  <p:stCondLst>
                                    <p:cond delay="0"/>
                                  </p:stCondLst>
                                  <p:childTnLst>
                                    <p:animScale>
                                      <p:cBhvr>
                                        <p:cTn id="44" dur="250" fill="hold"/>
                                        <p:tgtEl>
                                          <p:spTgt spid="3"/>
                                        </p:tgtEl>
                                      </p:cBhvr>
                                      <p:by x="0" y="0"/>
                                    </p:animScale>
                                  </p:childTnLst>
                                </p:cTn>
                              </p:par>
                              <p:par>
                                <p:cTn id="45" presetID="6" presetClass="emph" presetSubtype="0" accel="100000" autoRev="1" fill="hold" nodeType="withEffect">
                                  <p:stCondLst>
                                    <p:cond delay="250"/>
                                  </p:stCondLst>
                                  <p:childTnLst>
                                    <p:animScale>
                                      <p:cBhvr>
                                        <p:cTn id="46" dur="250" fill="hold"/>
                                        <p:tgtEl>
                                          <p:spTgt spid="3"/>
                                        </p:tgtEl>
                                      </p:cBhvr>
                                      <p:by x="125000" y="125000"/>
                                    </p:animScale>
                                  </p:childTnLst>
                                </p:cTn>
                              </p:par>
                              <p:par>
                                <p:cTn id="47" presetID="10" presetClass="entr" presetSubtype="0" fill="hold" nodeType="withEffect">
                                  <p:stCondLst>
                                    <p:cond delay="0"/>
                                  </p:stCondLst>
                                  <p:childTnLst>
                                    <p:set>
                                      <p:cBhvr>
                                        <p:cTn id="48" dur="1" fill="hold">
                                          <p:stCondLst>
                                            <p:cond delay="0"/>
                                          </p:stCondLst>
                                        </p:cTn>
                                        <p:tgtEl>
                                          <p:spTgt spid="4"/>
                                        </p:tgtEl>
                                        <p:attrNameLst>
                                          <p:attrName>style.visibility</p:attrName>
                                        </p:attrNameLst>
                                      </p:cBhvr>
                                      <p:to>
                                        <p:strVal val="visible"/>
                                      </p:to>
                                    </p:set>
                                    <p:animEffect transition="in" filter="fade">
                                      <p:cBhvr>
                                        <p:cTn id="49" dur="500"/>
                                        <p:tgtEl>
                                          <p:spTgt spid="4"/>
                                        </p:tgtEl>
                                      </p:cBhvr>
                                    </p:animEffect>
                                  </p:childTnLst>
                                </p:cTn>
                              </p:par>
                              <p:par>
                                <p:cTn id="50" presetID="42" presetClass="path" presetSubtype="0" decel="100000" fill="hold" nodeType="withEffect">
                                  <p:stCondLst>
                                    <p:cond delay="0"/>
                                  </p:stCondLst>
                                  <p:childTnLst>
                                    <p:animMotion origin="layout" path="M 2.5E-6 -1.48148E-6 L 0.03672 -1.48148E-6 " pathEditMode="relative" rAng="0" ptsTypes="AA">
                                      <p:cBhvr>
                                        <p:cTn id="51" dur="600" spd="-100000" fill="hold"/>
                                        <p:tgtEl>
                                          <p:spTgt spid="4"/>
                                        </p:tgtEl>
                                        <p:attrNameLst>
                                          <p:attrName>ppt_x</p:attrName>
                                          <p:attrName>ppt_y</p:attrName>
                                        </p:attrNameLst>
                                      </p:cBhvr>
                                      <p:rCtr x="183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3" grpId="1"/>
      <p:bldP spid="39" grpId="0" animBg="1"/>
      <p:bldP spid="39" grpId="1" animBg="1"/>
      <p:bldP spid="39" grpId="2" animBg="1"/>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BA2D753-F974-9446-B551-E3DB8EB7EAB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30053" y="1009650"/>
            <a:ext cx="7483895" cy="3486150"/>
          </a:xfrm>
          <a:prstGeom prst="rect">
            <a:avLst/>
          </a:prstGeom>
          <a:solidFill>
            <a:schemeClr val="bg2">
              <a:lumMod val="90000"/>
              <a:lumOff val="10000"/>
            </a:schemeClr>
          </a:solidFill>
          <a:ln>
            <a:noFill/>
          </a:ln>
          <a:effectLst>
            <a:outerShdw blurRad="152400" sx="102000" sy="102000" algn="ctr" rotWithShape="0">
              <a:prstClr val="black">
                <a:alpha val="60000"/>
              </a:prstClr>
            </a:outerShdw>
          </a:effectLst>
        </p:spPr>
      </p:pic>
      <p:sp>
        <p:nvSpPr>
          <p:cNvPr id="2" name="Title 1"/>
          <p:cNvSpPr>
            <a:spLocks noGrp="1"/>
          </p:cNvSpPr>
          <p:nvPr>
            <p:ph type="title"/>
          </p:nvPr>
        </p:nvSpPr>
        <p:spPr/>
        <p:txBody>
          <a:bodyPr/>
          <a:lstStyle/>
          <a:p>
            <a:pPr algn="ctr"/>
            <a:r>
              <a:rPr lang="en-US" dirty="0"/>
              <a:t>Use </a:t>
            </a:r>
            <a:r>
              <a:rPr lang="en-US" b="1" dirty="0">
                <a:solidFill>
                  <a:schemeClr val="accent1"/>
                </a:solidFill>
              </a:rPr>
              <a:t>Amazon SageMaker Experiments</a:t>
            </a:r>
            <a:r>
              <a:rPr lang="en-US" dirty="0"/>
              <a:t> to</a:t>
            </a:r>
            <a:br>
              <a:rPr lang="en-US" dirty="0"/>
            </a:br>
            <a:r>
              <a:rPr lang="en-US" dirty="0"/>
              <a:t>track and manage thousands of experiments</a:t>
            </a:r>
          </a:p>
        </p:txBody>
      </p:sp>
    </p:spTree>
    <p:extLst>
      <p:ext uri="{BB962C8B-B14F-4D97-AF65-F5344CB8AC3E}">
        <p14:creationId xmlns:p14="http://schemas.microsoft.com/office/powerpoint/2010/main" val="20334883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8CE9E7A5-B69E-4ECA-9EA9-6C59FA6423CB}"/>
              </a:ext>
            </a:extLst>
          </p:cNvPr>
          <p:cNvSpPr>
            <a:spLocks noGrp="1"/>
          </p:cNvSpPr>
          <p:nvPr>
            <p:ph type="body" sz="quarter" idx="12"/>
          </p:nvPr>
        </p:nvSpPr>
        <p:spPr>
          <a:xfrm>
            <a:off x="466959" y="1822451"/>
            <a:ext cx="8219842" cy="811265"/>
          </a:xfrm>
        </p:spPr>
        <p:txBody>
          <a:bodyPr/>
          <a:lstStyle/>
          <a:p>
            <a:r>
              <a:rPr lang="en-US" dirty="0"/>
              <a:t>Amazon </a:t>
            </a:r>
            <a:r>
              <a:rPr lang="en-US" dirty="0" err="1"/>
              <a:t>SageMaker</a:t>
            </a:r>
            <a:r>
              <a:rPr lang="en-US" dirty="0"/>
              <a:t> distributed training libraries</a:t>
            </a:r>
          </a:p>
        </p:txBody>
      </p:sp>
    </p:spTree>
    <p:extLst>
      <p:ext uri="{BB962C8B-B14F-4D97-AF65-F5344CB8AC3E}">
        <p14:creationId xmlns:p14="http://schemas.microsoft.com/office/powerpoint/2010/main" val="34387235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itle 43">
            <a:extLst>
              <a:ext uri="{FF2B5EF4-FFF2-40B4-BE49-F238E27FC236}">
                <a16:creationId xmlns:a16="http://schemas.microsoft.com/office/drawing/2014/main" id="{8D022D2D-F411-4958-8612-C1E7166F2E1F}"/>
              </a:ext>
            </a:extLst>
          </p:cNvPr>
          <p:cNvSpPr>
            <a:spLocks noGrp="1"/>
          </p:cNvSpPr>
          <p:nvPr>
            <p:ph type="title"/>
          </p:nvPr>
        </p:nvSpPr>
        <p:spPr/>
        <p:txBody>
          <a:bodyPr/>
          <a:lstStyle/>
          <a:p>
            <a:r>
              <a:rPr lang="en-US" dirty="0"/>
              <a:t>Challenges with large datasets and models</a:t>
            </a:r>
          </a:p>
        </p:txBody>
      </p:sp>
      <p:sp>
        <p:nvSpPr>
          <p:cNvPr id="43" name="Title 2">
            <a:extLst>
              <a:ext uri="{FF2B5EF4-FFF2-40B4-BE49-F238E27FC236}">
                <a16:creationId xmlns:a16="http://schemas.microsoft.com/office/drawing/2014/main" id="{A59723F9-D733-4D72-AF91-86860C8ABB0F}"/>
              </a:ext>
            </a:extLst>
          </p:cNvPr>
          <p:cNvSpPr txBox="1">
            <a:spLocks/>
          </p:cNvSpPr>
          <p:nvPr/>
        </p:nvSpPr>
        <p:spPr>
          <a:xfrm>
            <a:off x="1197134" y="2889895"/>
            <a:ext cx="3154680" cy="514827"/>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b="0" i="0" kern="1200">
                <a:solidFill>
                  <a:schemeClr val="tx1"/>
                </a:solidFill>
                <a:latin typeface="+mj-lt"/>
                <a:ea typeface="+mj-ea"/>
                <a:cs typeface="Amazon Ember Regular" charset="0"/>
              </a:defRPr>
            </a:lvl1pPr>
          </a:lstStyle>
          <a:p>
            <a:pPr algn="ctr" defTabSz="342892">
              <a:defRPr/>
            </a:pPr>
            <a:r>
              <a:rPr lang="en-US" sz="1600" b="1" dirty="0">
                <a:solidFill>
                  <a:schemeClr val="accent1"/>
                </a:solidFill>
                <a:latin typeface="Amazon Ember"/>
              </a:rPr>
              <a:t>Large datasets </a:t>
            </a:r>
            <a:r>
              <a:rPr lang="en-US" sz="1600" dirty="0">
                <a:solidFill>
                  <a:srgbClr val="FFFFFF"/>
                </a:solidFill>
                <a:latin typeface="Amazon Ember"/>
              </a:rPr>
              <a:t>take </a:t>
            </a:r>
            <a:br>
              <a:rPr lang="en-US" sz="1600" dirty="0">
                <a:solidFill>
                  <a:srgbClr val="FFFFFF"/>
                </a:solidFill>
                <a:latin typeface="Amazon Ember"/>
              </a:rPr>
            </a:br>
            <a:r>
              <a:rPr lang="en-US" sz="1600" dirty="0">
                <a:solidFill>
                  <a:srgbClr val="FFFFFF"/>
                </a:solidFill>
                <a:latin typeface="Amazon Ember"/>
              </a:rPr>
              <a:t>a long time to train, </a:t>
            </a:r>
            <a:br>
              <a:rPr lang="en-US" sz="1600" dirty="0">
                <a:solidFill>
                  <a:srgbClr val="FFFFFF"/>
                </a:solidFill>
                <a:latin typeface="Amazon Ember"/>
              </a:rPr>
            </a:br>
            <a:r>
              <a:rPr lang="en-US" sz="1600" dirty="0">
                <a:solidFill>
                  <a:srgbClr val="FFFFFF"/>
                </a:solidFill>
                <a:latin typeface="Amazon Ember"/>
              </a:rPr>
              <a:t>creating a bottleneck</a:t>
            </a:r>
          </a:p>
        </p:txBody>
      </p:sp>
      <p:sp>
        <p:nvSpPr>
          <p:cNvPr id="48" name="Title 2">
            <a:extLst>
              <a:ext uri="{FF2B5EF4-FFF2-40B4-BE49-F238E27FC236}">
                <a16:creationId xmlns:a16="http://schemas.microsoft.com/office/drawing/2014/main" id="{7B640F4F-BD40-46D1-BD9B-7C2912A0080D}"/>
              </a:ext>
            </a:extLst>
          </p:cNvPr>
          <p:cNvSpPr txBox="1">
            <a:spLocks/>
          </p:cNvSpPr>
          <p:nvPr/>
        </p:nvSpPr>
        <p:spPr>
          <a:xfrm>
            <a:off x="4792187" y="2889895"/>
            <a:ext cx="3154680" cy="514827"/>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b="0" i="0" kern="1200">
                <a:solidFill>
                  <a:schemeClr val="tx1"/>
                </a:solidFill>
                <a:latin typeface="+mj-lt"/>
                <a:ea typeface="+mj-ea"/>
                <a:cs typeface="Amazon Ember Regular" charset="0"/>
              </a:defRPr>
            </a:lvl1pPr>
          </a:lstStyle>
          <a:p>
            <a:pPr algn="ctr" defTabSz="342892">
              <a:defRPr/>
            </a:pPr>
            <a:r>
              <a:rPr lang="en-US" sz="1600" b="1" dirty="0">
                <a:solidFill>
                  <a:schemeClr val="accent1"/>
                </a:solidFill>
                <a:latin typeface="Amazon Ember"/>
              </a:rPr>
              <a:t>Large models </a:t>
            </a:r>
            <a:r>
              <a:rPr lang="en-US" sz="1600" dirty="0">
                <a:solidFill>
                  <a:srgbClr val="FFFFFF"/>
                </a:solidFill>
                <a:latin typeface="Amazon Ember"/>
              </a:rPr>
              <a:t>or models with many parameters can exceed the memory capacity of a single GPU</a:t>
            </a:r>
          </a:p>
        </p:txBody>
      </p:sp>
      <p:grpSp>
        <p:nvGrpSpPr>
          <p:cNvPr id="33" name="Graphic 299">
            <a:extLst>
              <a:ext uri="{FF2B5EF4-FFF2-40B4-BE49-F238E27FC236}">
                <a16:creationId xmlns:a16="http://schemas.microsoft.com/office/drawing/2014/main" id="{36F63CA0-1F0A-6D41-848B-78203D2418F4}"/>
              </a:ext>
            </a:extLst>
          </p:cNvPr>
          <p:cNvGrpSpPr/>
          <p:nvPr/>
        </p:nvGrpSpPr>
        <p:grpSpPr>
          <a:xfrm>
            <a:off x="5870738" y="1552067"/>
            <a:ext cx="997581" cy="939093"/>
            <a:chOff x="4216984" y="2055308"/>
            <a:chExt cx="292425" cy="275280"/>
          </a:xfrm>
          <a:noFill/>
        </p:grpSpPr>
        <p:sp>
          <p:nvSpPr>
            <p:cNvPr id="34" name="Freeform: Shape 1341">
              <a:extLst>
                <a:ext uri="{FF2B5EF4-FFF2-40B4-BE49-F238E27FC236}">
                  <a16:creationId xmlns:a16="http://schemas.microsoft.com/office/drawing/2014/main" id="{025B908D-8033-7642-84B5-5E9A9D393CD7}"/>
                </a:ext>
              </a:extLst>
            </p:cNvPr>
            <p:cNvSpPr/>
            <p:nvPr/>
          </p:nvSpPr>
          <p:spPr>
            <a:xfrm>
              <a:off x="4465061" y="2171094"/>
              <a:ext cx="44348" cy="44348"/>
            </a:xfrm>
            <a:custGeom>
              <a:avLst/>
              <a:gdLst>
                <a:gd name="connsiteX0" fmla="*/ 44348 w 44348"/>
                <a:gd name="connsiteY0" fmla="*/ 22174 h 44348"/>
                <a:gd name="connsiteX1" fmla="*/ 22174 w 44348"/>
                <a:gd name="connsiteY1" fmla="*/ 44348 h 44348"/>
                <a:gd name="connsiteX2" fmla="*/ 0 w 44348"/>
                <a:gd name="connsiteY2" fmla="*/ 22174 h 44348"/>
                <a:gd name="connsiteX3" fmla="*/ 22174 w 44348"/>
                <a:gd name="connsiteY3" fmla="*/ 0 h 44348"/>
                <a:gd name="connsiteX4" fmla="*/ 44348 w 44348"/>
                <a:gd name="connsiteY4" fmla="*/ 22174 h 443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348" h="44348">
                  <a:moveTo>
                    <a:pt x="44348" y="22174"/>
                  </a:moveTo>
                  <a:cubicBezTo>
                    <a:pt x="44348" y="34421"/>
                    <a:pt x="34421" y="44348"/>
                    <a:pt x="22174" y="44348"/>
                  </a:cubicBezTo>
                  <a:cubicBezTo>
                    <a:pt x="9928" y="44348"/>
                    <a:pt x="0" y="34421"/>
                    <a:pt x="0" y="22174"/>
                  </a:cubicBezTo>
                  <a:cubicBezTo>
                    <a:pt x="0" y="9928"/>
                    <a:pt x="9928" y="0"/>
                    <a:pt x="22174" y="0"/>
                  </a:cubicBezTo>
                  <a:cubicBezTo>
                    <a:pt x="34421" y="0"/>
                    <a:pt x="44348" y="9928"/>
                    <a:pt x="44348" y="22174"/>
                  </a:cubicBezTo>
                  <a:close/>
                </a:path>
              </a:pathLst>
            </a:custGeom>
            <a:noFill/>
            <a:ln w="19050" cap="flat">
              <a:solidFill>
                <a:schemeClr val="accent2"/>
              </a:solidFill>
              <a:prstDash val="solid"/>
              <a:miter/>
            </a:ln>
          </p:spPr>
          <p:txBody>
            <a:bodyPr rtlCol="0" anchor="ctr"/>
            <a:lstStyle/>
            <a:p>
              <a:pPr>
                <a:defRPr/>
              </a:pPr>
              <a:endParaRPr lang="en-US" sz="1800">
                <a:solidFill>
                  <a:srgbClr val="FFFFFF"/>
                </a:solidFill>
                <a:latin typeface="Amazon Ember"/>
              </a:endParaRPr>
            </a:p>
          </p:txBody>
        </p:sp>
        <p:sp>
          <p:nvSpPr>
            <p:cNvPr id="35" name="Freeform: Shape 1342">
              <a:extLst>
                <a:ext uri="{FF2B5EF4-FFF2-40B4-BE49-F238E27FC236}">
                  <a16:creationId xmlns:a16="http://schemas.microsoft.com/office/drawing/2014/main" id="{ED15F4CF-4786-5247-97CE-51782CA78482}"/>
                </a:ext>
              </a:extLst>
            </p:cNvPr>
            <p:cNvSpPr/>
            <p:nvPr/>
          </p:nvSpPr>
          <p:spPr>
            <a:xfrm rot="-5400000">
              <a:off x="4399247" y="2056337"/>
              <a:ext cx="42451" cy="42451"/>
            </a:xfrm>
            <a:custGeom>
              <a:avLst/>
              <a:gdLst>
                <a:gd name="connsiteX0" fmla="*/ 0 w 42451"/>
                <a:gd name="connsiteY0" fmla="*/ 0 h 42451"/>
                <a:gd name="connsiteX1" fmla="*/ 42451 w 42451"/>
                <a:gd name="connsiteY1" fmla="*/ 0 h 42451"/>
                <a:gd name="connsiteX2" fmla="*/ 42451 w 42451"/>
                <a:gd name="connsiteY2" fmla="*/ 42451 h 42451"/>
                <a:gd name="connsiteX3" fmla="*/ 0 w 42451"/>
                <a:gd name="connsiteY3" fmla="*/ 42451 h 42451"/>
              </a:gdLst>
              <a:ahLst/>
              <a:cxnLst>
                <a:cxn ang="0">
                  <a:pos x="connsiteX0" y="connsiteY0"/>
                </a:cxn>
                <a:cxn ang="0">
                  <a:pos x="connsiteX1" y="connsiteY1"/>
                </a:cxn>
                <a:cxn ang="0">
                  <a:pos x="connsiteX2" y="connsiteY2"/>
                </a:cxn>
                <a:cxn ang="0">
                  <a:pos x="connsiteX3" y="connsiteY3"/>
                </a:cxn>
              </a:cxnLst>
              <a:rect l="l" t="t" r="r" b="b"/>
              <a:pathLst>
                <a:path w="42451" h="42451">
                  <a:moveTo>
                    <a:pt x="0" y="0"/>
                  </a:moveTo>
                  <a:lnTo>
                    <a:pt x="42451" y="0"/>
                  </a:lnTo>
                  <a:lnTo>
                    <a:pt x="42451" y="42451"/>
                  </a:lnTo>
                  <a:lnTo>
                    <a:pt x="0" y="42451"/>
                  </a:lnTo>
                  <a:close/>
                </a:path>
              </a:pathLst>
            </a:custGeom>
            <a:noFill/>
            <a:ln w="19050" cap="flat">
              <a:solidFill>
                <a:schemeClr val="accent2"/>
              </a:solidFill>
              <a:prstDash val="solid"/>
              <a:miter/>
            </a:ln>
          </p:spPr>
          <p:txBody>
            <a:bodyPr rtlCol="0" anchor="ctr"/>
            <a:lstStyle/>
            <a:p>
              <a:pPr>
                <a:defRPr/>
              </a:pPr>
              <a:endParaRPr lang="en-US" sz="1800">
                <a:solidFill>
                  <a:srgbClr val="FFFFFF"/>
                </a:solidFill>
                <a:latin typeface="Amazon Ember"/>
              </a:endParaRPr>
            </a:p>
          </p:txBody>
        </p:sp>
        <p:sp>
          <p:nvSpPr>
            <p:cNvPr id="36" name="Freeform: Shape 1343">
              <a:extLst>
                <a:ext uri="{FF2B5EF4-FFF2-40B4-BE49-F238E27FC236}">
                  <a16:creationId xmlns:a16="http://schemas.microsoft.com/office/drawing/2014/main" id="{04533420-D5AF-9F4E-9F63-C9AAD0CDA13D}"/>
                </a:ext>
              </a:extLst>
            </p:cNvPr>
            <p:cNvSpPr/>
            <p:nvPr/>
          </p:nvSpPr>
          <p:spPr>
            <a:xfrm>
              <a:off x="4397921" y="2278559"/>
              <a:ext cx="45079" cy="52029"/>
            </a:xfrm>
            <a:custGeom>
              <a:avLst/>
              <a:gdLst>
                <a:gd name="connsiteX0" fmla="*/ 0 w 45079"/>
                <a:gd name="connsiteY0" fmla="*/ 39022 h 52029"/>
                <a:gd name="connsiteX1" fmla="*/ 0 w 45079"/>
                <a:gd name="connsiteY1" fmla="*/ 13007 h 52029"/>
                <a:gd name="connsiteX2" fmla="*/ 22540 w 45079"/>
                <a:gd name="connsiteY2" fmla="*/ 0 h 52029"/>
                <a:gd name="connsiteX3" fmla="*/ 45080 w 45079"/>
                <a:gd name="connsiteY3" fmla="*/ 13007 h 52029"/>
                <a:gd name="connsiteX4" fmla="*/ 45080 w 45079"/>
                <a:gd name="connsiteY4" fmla="*/ 39022 h 52029"/>
                <a:gd name="connsiteX5" fmla="*/ 22540 w 45079"/>
                <a:gd name="connsiteY5" fmla="*/ 52029 h 52029"/>
                <a:gd name="connsiteX6" fmla="*/ 0 w 45079"/>
                <a:gd name="connsiteY6" fmla="*/ 39022 h 52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079" h="52029">
                  <a:moveTo>
                    <a:pt x="0" y="39022"/>
                  </a:moveTo>
                  <a:lnTo>
                    <a:pt x="0" y="13007"/>
                  </a:lnTo>
                  <a:lnTo>
                    <a:pt x="22540" y="0"/>
                  </a:lnTo>
                  <a:lnTo>
                    <a:pt x="45080" y="13007"/>
                  </a:lnTo>
                  <a:lnTo>
                    <a:pt x="45080" y="39022"/>
                  </a:lnTo>
                  <a:lnTo>
                    <a:pt x="22540" y="52029"/>
                  </a:lnTo>
                  <a:lnTo>
                    <a:pt x="0" y="39022"/>
                  </a:lnTo>
                  <a:close/>
                </a:path>
              </a:pathLst>
            </a:custGeom>
            <a:noFill/>
            <a:ln w="19050" cap="flat">
              <a:solidFill>
                <a:schemeClr val="accent2"/>
              </a:solidFill>
              <a:prstDash val="solid"/>
              <a:miter/>
            </a:ln>
          </p:spPr>
          <p:txBody>
            <a:bodyPr rtlCol="0" anchor="ctr"/>
            <a:lstStyle/>
            <a:p>
              <a:pPr>
                <a:defRPr/>
              </a:pPr>
              <a:endParaRPr lang="en-US" sz="1800">
                <a:solidFill>
                  <a:srgbClr val="FFFFFF"/>
                </a:solidFill>
                <a:latin typeface="Amazon Ember"/>
              </a:endParaRPr>
            </a:p>
          </p:txBody>
        </p:sp>
        <p:sp>
          <p:nvSpPr>
            <p:cNvPr id="37" name="Freeform: Shape 1344">
              <a:extLst>
                <a:ext uri="{FF2B5EF4-FFF2-40B4-BE49-F238E27FC236}">
                  <a16:creationId xmlns:a16="http://schemas.microsoft.com/office/drawing/2014/main" id="{AAEBEB47-81C6-A844-8301-CCF50B2AC9BA}"/>
                </a:ext>
              </a:extLst>
            </p:cNvPr>
            <p:cNvSpPr/>
            <p:nvPr/>
          </p:nvSpPr>
          <p:spPr>
            <a:xfrm>
              <a:off x="4216984" y="2162156"/>
              <a:ext cx="2286" cy="60030"/>
            </a:xfrm>
            <a:custGeom>
              <a:avLst/>
              <a:gdLst>
                <a:gd name="connsiteX0" fmla="*/ 0 w 2286"/>
                <a:gd name="connsiteY0" fmla="*/ 60030 h 60030"/>
                <a:gd name="connsiteX1" fmla="*/ 0 w 2286"/>
                <a:gd name="connsiteY1" fmla="*/ 30015 h 60030"/>
                <a:gd name="connsiteX2" fmla="*/ 0 w 2286"/>
                <a:gd name="connsiteY2" fmla="*/ 0 h 60030"/>
                <a:gd name="connsiteX3" fmla="*/ 0 w 2286"/>
                <a:gd name="connsiteY3" fmla="*/ 60030 h 60030"/>
              </a:gdLst>
              <a:ahLst/>
              <a:cxnLst>
                <a:cxn ang="0">
                  <a:pos x="connsiteX0" y="connsiteY0"/>
                </a:cxn>
                <a:cxn ang="0">
                  <a:pos x="connsiteX1" y="connsiteY1"/>
                </a:cxn>
                <a:cxn ang="0">
                  <a:pos x="connsiteX2" y="connsiteY2"/>
                </a:cxn>
                <a:cxn ang="0">
                  <a:pos x="connsiteX3" y="connsiteY3"/>
                </a:cxn>
              </a:cxnLst>
              <a:rect l="l" t="t" r="r" b="b"/>
              <a:pathLst>
                <a:path w="2286" h="60030">
                  <a:moveTo>
                    <a:pt x="0" y="60030"/>
                  </a:moveTo>
                  <a:lnTo>
                    <a:pt x="0" y="30015"/>
                  </a:lnTo>
                  <a:lnTo>
                    <a:pt x="0" y="0"/>
                  </a:lnTo>
                  <a:lnTo>
                    <a:pt x="0" y="60030"/>
                  </a:lnTo>
                  <a:close/>
                </a:path>
              </a:pathLst>
            </a:custGeom>
            <a:noFill/>
            <a:ln w="19050" cap="flat">
              <a:solidFill>
                <a:srgbClr val="EFF5ED"/>
              </a:solidFill>
              <a:prstDash val="solid"/>
              <a:round/>
            </a:ln>
          </p:spPr>
          <p:txBody>
            <a:bodyPr rtlCol="0" anchor="ctr"/>
            <a:lstStyle/>
            <a:p>
              <a:pPr>
                <a:defRPr/>
              </a:pPr>
              <a:endParaRPr lang="en-US" sz="1800">
                <a:solidFill>
                  <a:srgbClr val="FFFFFF"/>
                </a:solidFill>
                <a:latin typeface="Amazon Ember"/>
              </a:endParaRPr>
            </a:p>
          </p:txBody>
        </p:sp>
        <p:sp>
          <p:nvSpPr>
            <p:cNvPr id="38" name="Freeform: Shape 1345">
              <a:extLst>
                <a:ext uri="{FF2B5EF4-FFF2-40B4-BE49-F238E27FC236}">
                  <a16:creationId xmlns:a16="http://schemas.microsoft.com/office/drawing/2014/main" id="{18A714D8-3486-3744-AA0B-191F323E87F9}"/>
                </a:ext>
              </a:extLst>
            </p:cNvPr>
            <p:cNvSpPr/>
            <p:nvPr/>
          </p:nvSpPr>
          <p:spPr>
            <a:xfrm>
              <a:off x="4284695" y="2106081"/>
              <a:ext cx="33832" cy="86090"/>
            </a:xfrm>
            <a:custGeom>
              <a:avLst/>
              <a:gdLst>
                <a:gd name="connsiteX0" fmla="*/ 0 w 33832"/>
                <a:gd name="connsiteY0" fmla="*/ 86091 h 86090"/>
                <a:gd name="connsiteX1" fmla="*/ 0 w 33832"/>
                <a:gd name="connsiteY1" fmla="*/ 50772 h 86090"/>
                <a:gd name="connsiteX2" fmla="*/ 33833 w 33832"/>
                <a:gd name="connsiteY2" fmla="*/ 33856 h 86090"/>
                <a:gd name="connsiteX3" fmla="*/ 33833 w 33832"/>
                <a:gd name="connsiteY3" fmla="*/ 0 h 86090"/>
              </a:gdLst>
              <a:ahLst/>
              <a:cxnLst>
                <a:cxn ang="0">
                  <a:pos x="connsiteX0" y="connsiteY0"/>
                </a:cxn>
                <a:cxn ang="0">
                  <a:pos x="connsiteX1" y="connsiteY1"/>
                </a:cxn>
                <a:cxn ang="0">
                  <a:pos x="connsiteX2" y="connsiteY2"/>
                </a:cxn>
                <a:cxn ang="0">
                  <a:pos x="connsiteX3" y="connsiteY3"/>
                </a:cxn>
              </a:cxnLst>
              <a:rect l="l" t="t" r="r" b="b"/>
              <a:pathLst>
                <a:path w="33832" h="86090">
                  <a:moveTo>
                    <a:pt x="0" y="86091"/>
                  </a:moveTo>
                  <a:lnTo>
                    <a:pt x="0" y="50772"/>
                  </a:lnTo>
                  <a:lnTo>
                    <a:pt x="33833" y="33856"/>
                  </a:lnTo>
                  <a:lnTo>
                    <a:pt x="33833" y="0"/>
                  </a:lnTo>
                </a:path>
              </a:pathLst>
            </a:custGeom>
            <a:noFill/>
            <a:ln w="19050" cap="flat">
              <a:solidFill>
                <a:srgbClr val="EFF5ED"/>
              </a:solidFill>
              <a:prstDash val="solid"/>
              <a:round/>
            </a:ln>
          </p:spPr>
          <p:txBody>
            <a:bodyPr rtlCol="0" anchor="ctr"/>
            <a:lstStyle/>
            <a:p>
              <a:pPr>
                <a:defRPr/>
              </a:pPr>
              <a:endParaRPr lang="en-US" sz="1800">
                <a:solidFill>
                  <a:srgbClr val="FFFFFF"/>
                </a:solidFill>
                <a:latin typeface="Amazon Ember"/>
              </a:endParaRPr>
            </a:p>
          </p:txBody>
        </p:sp>
        <p:sp>
          <p:nvSpPr>
            <p:cNvPr id="39" name="Freeform: Shape 1346">
              <a:extLst>
                <a:ext uri="{FF2B5EF4-FFF2-40B4-BE49-F238E27FC236}">
                  <a16:creationId xmlns:a16="http://schemas.microsoft.com/office/drawing/2014/main" id="{8F9E8E09-6D2A-9A46-84BE-F40E8441FE0D}"/>
                </a:ext>
              </a:extLst>
            </p:cNvPr>
            <p:cNvSpPr/>
            <p:nvPr/>
          </p:nvSpPr>
          <p:spPr>
            <a:xfrm>
              <a:off x="4250840" y="2139936"/>
              <a:ext cx="33832" cy="16916"/>
            </a:xfrm>
            <a:custGeom>
              <a:avLst/>
              <a:gdLst>
                <a:gd name="connsiteX0" fmla="*/ 33833 w 33832"/>
                <a:gd name="connsiteY0" fmla="*/ 16916 h 16916"/>
                <a:gd name="connsiteX1" fmla="*/ 0 w 33832"/>
                <a:gd name="connsiteY1" fmla="*/ 0 h 16916"/>
              </a:gdLst>
              <a:ahLst/>
              <a:cxnLst>
                <a:cxn ang="0">
                  <a:pos x="connsiteX0" y="connsiteY0"/>
                </a:cxn>
                <a:cxn ang="0">
                  <a:pos x="connsiteX1" y="connsiteY1"/>
                </a:cxn>
              </a:cxnLst>
              <a:rect l="l" t="t" r="r" b="b"/>
              <a:pathLst>
                <a:path w="33832" h="16916">
                  <a:moveTo>
                    <a:pt x="33833" y="16916"/>
                  </a:moveTo>
                  <a:lnTo>
                    <a:pt x="0" y="0"/>
                  </a:lnTo>
                </a:path>
              </a:pathLst>
            </a:custGeom>
            <a:ln w="19050" cap="flat">
              <a:solidFill>
                <a:srgbClr val="EFF5ED"/>
              </a:solidFill>
              <a:prstDash val="solid"/>
              <a:round/>
            </a:ln>
          </p:spPr>
          <p:txBody>
            <a:bodyPr rtlCol="0" anchor="ctr"/>
            <a:lstStyle/>
            <a:p>
              <a:pPr>
                <a:defRPr/>
              </a:pPr>
              <a:endParaRPr lang="en-US" sz="1800">
                <a:solidFill>
                  <a:srgbClr val="FFFFFF"/>
                </a:solidFill>
                <a:latin typeface="Amazon Ember"/>
              </a:endParaRPr>
            </a:p>
          </p:txBody>
        </p:sp>
        <p:sp>
          <p:nvSpPr>
            <p:cNvPr id="40" name="Freeform: Shape 1347">
              <a:extLst>
                <a:ext uri="{FF2B5EF4-FFF2-40B4-BE49-F238E27FC236}">
                  <a16:creationId xmlns:a16="http://schemas.microsoft.com/office/drawing/2014/main" id="{2DC8A8DB-1C4E-1042-A9FE-47CCE217B349}"/>
                </a:ext>
              </a:extLst>
            </p:cNvPr>
            <p:cNvSpPr/>
            <p:nvPr/>
          </p:nvSpPr>
          <p:spPr>
            <a:xfrm>
              <a:off x="4284672" y="2075791"/>
              <a:ext cx="2286" cy="41559"/>
            </a:xfrm>
            <a:custGeom>
              <a:avLst/>
              <a:gdLst>
                <a:gd name="connsiteX0" fmla="*/ 0 w 2286"/>
                <a:gd name="connsiteY0" fmla="*/ 41559 h 41559"/>
                <a:gd name="connsiteX1" fmla="*/ 0 w 2286"/>
                <a:gd name="connsiteY1" fmla="*/ 0 h 41559"/>
              </a:gdLst>
              <a:ahLst/>
              <a:cxnLst>
                <a:cxn ang="0">
                  <a:pos x="connsiteX0" y="connsiteY0"/>
                </a:cxn>
                <a:cxn ang="0">
                  <a:pos x="connsiteX1" y="connsiteY1"/>
                </a:cxn>
              </a:cxnLst>
              <a:rect l="l" t="t" r="r" b="b"/>
              <a:pathLst>
                <a:path w="2286" h="41559">
                  <a:moveTo>
                    <a:pt x="0" y="41559"/>
                  </a:moveTo>
                  <a:lnTo>
                    <a:pt x="0" y="0"/>
                  </a:lnTo>
                </a:path>
              </a:pathLst>
            </a:custGeom>
            <a:ln w="19050" cap="flat">
              <a:solidFill>
                <a:srgbClr val="EFF5ED"/>
              </a:solidFill>
              <a:prstDash val="solid"/>
              <a:round/>
            </a:ln>
          </p:spPr>
          <p:txBody>
            <a:bodyPr rtlCol="0" anchor="ctr"/>
            <a:lstStyle/>
            <a:p>
              <a:pPr>
                <a:defRPr/>
              </a:pPr>
              <a:endParaRPr lang="en-US" sz="1800">
                <a:solidFill>
                  <a:srgbClr val="FFFFFF"/>
                </a:solidFill>
                <a:latin typeface="Amazon Ember"/>
              </a:endParaRPr>
            </a:p>
          </p:txBody>
        </p:sp>
        <p:sp>
          <p:nvSpPr>
            <p:cNvPr id="41" name="Freeform: Shape 1348">
              <a:extLst>
                <a:ext uri="{FF2B5EF4-FFF2-40B4-BE49-F238E27FC236}">
                  <a16:creationId xmlns:a16="http://schemas.microsoft.com/office/drawing/2014/main" id="{7EB59FCA-1178-F844-B0F9-0E9FC608068D}"/>
                </a:ext>
              </a:extLst>
            </p:cNvPr>
            <p:cNvSpPr/>
            <p:nvPr/>
          </p:nvSpPr>
          <p:spPr>
            <a:xfrm>
              <a:off x="4216984" y="2173335"/>
              <a:ext cx="32598" cy="19202"/>
            </a:xfrm>
            <a:custGeom>
              <a:avLst/>
              <a:gdLst>
                <a:gd name="connsiteX0" fmla="*/ 0 w 32598"/>
                <a:gd name="connsiteY0" fmla="*/ 19202 h 19202"/>
                <a:gd name="connsiteX1" fmla="*/ 32598 w 32598"/>
                <a:gd name="connsiteY1" fmla="*/ 0 h 19202"/>
              </a:gdLst>
              <a:ahLst/>
              <a:cxnLst>
                <a:cxn ang="0">
                  <a:pos x="connsiteX0" y="connsiteY0"/>
                </a:cxn>
                <a:cxn ang="0">
                  <a:pos x="connsiteX1" y="connsiteY1"/>
                </a:cxn>
              </a:cxnLst>
              <a:rect l="l" t="t" r="r" b="b"/>
              <a:pathLst>
                <a:path w="32598" h="19202">
                  <a:moveTo>
                    <a:pt x="0" y="19202"/>
                  </a:moveTo>
                  <a:lnTo>
                    <a:pt x="32598" y="0"/>
                  </a:lnTo>
                </a:path>
              </a:pathLst>
            </a:custGeom>
            <a:ln w="19050" cap="flat">
              <a:solidFill>
                <a:srgbClr val="EFF5ED"/>
              </a:solidFill>
              <a:prstDash val="solid"/>
              <a:round/>
            </a:ln>
          </p:spPr>
          <p:txBody>
            <a:bodyPr rtlCol="0" anchor="ctr"/>
            <a:lstStyle/>
            <a:p>
              <a:pPr>
                <a:defRPr/>
              </a:pPr>
              <a:endParaRPr lang="en-US" sz="1800">
                <a:solidFill>
                  <a:srgbClr val="FFFFFF"/>
                </a:solidFill>
                <a:latin typeface="Amazon Ember"/>
              </a:endParaRPr>
            </a:p>
          </p:txBody>
        </p:sp>
        <p:sp>
          <p:nvSpPr>
            <p:cNvPr id="49" name="Freeform: Shape 1349">
              <a:extLst>
                <a:ext uri="{FF2B5EF4-FFF2-40B4-BE49-F238E27FC236}">
                  <a16:creationId xmlns:a16="http://schemas.microsoft.com/office/drawing/2014/main" id="{83DF9ED2-AE4E-6045-A75D-51A84F81C4A2}"/>
                </a:ext>
              </a:extLst>
            </p:cNvPr>
            <p:cNvSpPr/>
            <p:nvPr/>
          </p:nvSpPr>
          <p:spPr>
            <a:xfrm>
              <a:off x="4250840" y="2224564"/>
              <a:ext cx="33832" cy="22562"/>
            </a:xfrm>
            <a:custGeom>
              <a:avLst/>
              <a:gdLst>
                <a:gd name="connsiteX0" fmla="*/ 0 w 33832"/>
                <a:gd name="connsiteY0" fmla="*/ 22563 h 22562"/>
                <a:gd name="connsiteX1" fmla="*/ 33833 w 33832"/>
                <a:gd name="connsiteY1" fmla="*/ 0 h 22562"/>
              </a:gdLst>
              <a:ahLst/>
              <a:cxnLst>
                <a:cxn ang="0">
                  <a:pos x="connsiteX0" y="connsiteY0"/>
                </a:cxn>
                <a:cxn ang="0">
                  <a:pos x="connsiteX1" y="connsiteY1"/>
                </a:cxn>
              </a:cxnLst>
              <a:rect l="l" t="t" r="r" b="b"/>
              <a:pathLst>
                <a:path w="33832" h="22562">
                  <a:moveTo>
                    <a:pt x="0" y="22563"/>
                  </a:moveTo>
                  <a:lnTo>
                    <a:pt x="33833" y="0"/>
                  </a:lnTo>
                </a:path>
              </a:pathLst>
            </a:custGeom>
            <a:ln w="19050" cap="flat">
              <a:solidFill>
                <a:srgbClr val="EFF5ED"/>
              </a:solidFill>
              <a:prstDash val="solid"/>
              <a:round/>
            </a:ln>
          </p:spPr>
          <p:txBody>
            <a:bodyPr rtlCol="0" anchor="ctr"/>
            <a:lstStyle/>
            <a:p>
              <a:pPr>
                <a:defRPr/>
              </a:pPr>
              <a:endParaRPr lang="en-US" sz="1800">
                <a:solidFill>
                  <a:srgbClr val="FFFFFF"/>
                </a:solidFill>
                <a:latin typeface="Amazon Ember"/>
              </a:endParaRPr>
            </a:p>
          </p:txBody>
        </p:sp>
        <p:sp>
          <p:nvSpPr>
            <p:cNvPr id="50" name="Freeform: Shape 1350">
              <a:extLst>
                <a:ext uri="{FF2B5EF4-FFF2-40B4-BE49-F238E27FC236}">
                  <a16:creationId xmlns:a16="http://schemas.microsoft.com/office/drawing/2014/main" id="{BBCD7CE9-0669-6E4D-9275-CC11C557F269}"/>
                </a:ext>
              </a:extLst>
            </p:cNvPr>
            <p:cNvSpPr/>
            <p:nvPr/>
          </p:nvSpPr>
          <p:spPr>
            <a:xfrm>
              <a:off x="4281769" y="2288549"/>
              <a:ext cx="32598" cy="19179"/>
            </a:xfrm>
            <a:custGeom>
              <a:avLst/>
              <a:gdLst>
                <a:gd name="connsiteX0" fmla="*/ 0 w 32598"/>
                <a:gd name="connsiteY0" fmla="*/ 19180 h 19179"/>
                <a:gd name="connsiteX1" fmla="*/ 32598 w 32598"/>
                <a:gd name="connsiteY1" fmla="*/ 0 h 19179"/>
              </a:gdLst>
              <a:ahLst/>
              <a:cxnLst>
                <a:cxn ang="0">
                  <a:pos x="connsiteX0" y="connsiteY0"/>
                </a:cxn>
                <a:cxn ang="0">
                  <a:pos x="connsiteX1" y="connsiteY1"/>
                </a:cxn>
              </a:cxnLst>
              <a:rect l="l" t="t" r="r" b="b"/>
              <a:pathLst>
                <a:path w="32598" h="19179">
                  <a:moveTo>
                    <a:pt x="0" y="19180"/>
                  </a:moveTo>
                  <a:lnTo>
                    <a:pt x="32598" y="0"/>
                  </a:lnTo>
                </a:path>
              </a:pathLst>
            </a:custGeom>
            <a:ln w="19050" cap="flat">
              <a:solidFill>
                <a:srgbClr val="EFF5ED"/>
              </a:solidFill>
              <a:prstDash val="solid"/>
              <a:round/>
            </a:ln>
          </p:spPr>
          <p:txBody>
            <a:bodyPr rtlCol="0" anchor="ctr"/>
            <a:lstStyle/>
            <a:p>
              <a:pPr>
                <a:defRPr/>
              </a:pPr>
              <a:endParaRPr lang="en-US" sz="1800">
                <a:solidFill>
                  <a:srgbClr val="FFFFFF"/>
                </a:solidFill>
                <a:latin typeface="Amazon Ember"/>
              </a:endParaRPr>
            </a:p>
          </p:txBody>
        </p:sp>
        <p:sp>
          <p:nvSpPr>
            <p:cNvPr id="51" name="Freeform: Shape 1351">
              <a:extLst>
                <a:ext uri="{FF2B5EF4-FFF2-40B4-BE49-F238E27FC236}">
                  <a16:creationId xmlns:a16="http://schemas.microsoft.com/office/drawing/2014/main" id="{75254F4D-1EAC-5B4C-9440-4CACC3500E8C}"/>
                </a:ext>
              </a:extLst>
            </p:cNvPr>
            <p:cNvSpPr/>
            <p:nvPr/>
          </p:nvSpPr>
          <p:spPr>
            <a:xfrm>
              <a:off x="4279049" y="2224564"/>
              <a:ext cx="73334" cy="39479"/>
            </a:xfrm>
            <a:custGeom>
              <a:avLst/>
              <a:gdLst>
                <a:gd name="connsiteX0" fmla="*/ 0 w 73334"/>
                <a:gd name="connsiteY0" fmla="*/ 39479 h 39479"/>
                <a:gd name="connsiteX1" fmla="*/ 73335 w 73334"/>
                <a:gd name="connsiteY1" fmla="*/ 0 h 39479"/>
              </a:gdLst>
              <a:ahLst/>
              <a:cxnLst>
                <a:cxn ang="0">
                  <a:pos x="connsiteX0" y="connsiteY0"/>
                </a:cxn>
                <a:cxn ang="0">
                  <a:pos x="connsiteX1" y="connsiteY1"/>
                </a:cxn>
              </a:cxnLst>
              <a:rect l="l" t="t" r="r" b="b"/>
              <a:pathLst>
                <a:path w="73334" h="39479">
                  <a:moveTo>
                    <a:pt x="0" y="39479"/>
                  </a:moveTo>
                  <a:lnTo>
                    <a:pt x="73335" y="0"/>
                  </a:lnTo>
                </a:path>
              </a:pathLst>
            </a:custGeom>
            <a:ln w="19050" cap="flat">
              <a:solidFill>
                <a:srgbClr val="EFF5ED"/>
              </a:solidFill>
              <a:prstDash val="solid"/>
              <a:round/>
            </a:ln>
          </p:spPr>
          <p:txBody>
            <a:bodyPr rtlCol="0" anchor="ctr"/>
            <a:lstStyle/>
            <a:p>
              <a:pPr>
                <a:defRPr/>
              </a:pPr>
              <a:endParaRPr lang="en-US" sz="1800">
                <a:solidFill>
                  <a:srgbClr val="FFFFFF"/>
                </a:solidFill>
                <a:latin typeface="Amazon Ember"/>
              </a:endParaRPr>
            </a:p>
          </p:txBody>
        </p:sp>
        <p:sp>
          <p:nvSpPr>
            <p:cNvPr id="52" name="Freeform: Shape 1352">
              <a:extLst>
                <a:ext uri="{FF2B5EF4-FFF2-40B4-BE49-F238E27FC236}">
                  <a16:creationId xmlns:a16="http://schemas.microsoft.com/office/drawing/2014/main" id="{D725DC8B-1123-4749-BEB5-1124F85DCDAA}"/>
                </a:ext>
              </a:extLst>
            </p:cNvPr>
            <p:cNvSpPr/>
            <p:nvPr/>
          </p:nvSpPr>
          <p:spPr>
            <a:xfrm>
              <a:off x="4250840" y="2190708"/>
              <a:ext cx="33832" cy="22562"/>
            </a:xfrm>
            <a:custGeom>
              <a:avLst/>
              <a:gdLst>
                <a:gd name="connsiteX0" fmla="*/ 0 w 33832"/>
                <a:gd name="connsiteY0" fmla="*/ 22563 h 22562"/>
                <a:gd name="connsiteX1" fmla="*/ 33833 w 33832"/>
                <a:gd name="connsiteY1" fmla="*/ 0 h 22562"/>
              </a:gdLst>
              <a:ahLst/>
              <a:cxnLst>
                <a:cxn ang="0">
                  <a:pos x="connsiteX0" y="connsiteY0"/>
                </a:cxn>
                <a:cxn ang="0">
                  <a:pos x="connsiteX1" y="connsiteY1"/>
                </a:cxn>
              </a:cxnLst>
              <a:rect l="l" t="t" r="r" b="b"/>
              <a:pathLst>
                <a:path w="33832" h="22562">
                  <a:moveTo>
                    <a:pt x="0" y="22563"/>
                  </a:moveTo>
                  <a:lnTo>
                    <a:pt x="33833" y="0"/>
                  </a:lnTo>
                </a:path>
              </a:pathLst>
            </a:custGeom>
            <a:ln w="19050" cap="flat">
              <a:solidFill>
                <a:srgbClr val="EFF5ED"/>
              </a:solidFill>
              <a:prstDash val="solid"/>
              <a:round/>
            </a:ln>
          </p:spPr>
          <p:txBody>
            <a:bodyPr rtlCol="0" anchor="ctr"/>
            <a:lstStyle/>
            <a:p>
              <a:pPr>
                <a:defRPr/>
              </a:pPr>
              <a:endParaRPr lang="en-US" sz="1800">
                <a:solidFill>
                  <a:srgbClr val="FFFFFF"/>
                </a:solidFill>
                <a:latin typeface="Amazon Ember"/>
              </a:endParaRPr>
            </a:p>
          </p:txBody>
        </p:sp>
        <p:sp>
          <p:nvSpPr>
            <p:cNvPr id="53" name="Freeform: Shape 1353">
              <a:extLst>
                <a:ext uri="{FF2B5EF4-FFF2-40B4-BE49-F238E27FC236}">
                  <a16:creationId xmlns:a16="http://schemas.microsoft.com/office/drawing/2014/main" id="{87B0FDDB-9A71-C148-88CE-4CD71BE5C9FD}"/>
                </a:ext>
              </a:extLst>
            </p:cNvPr>
            <p:cNvSpPr/>
            <p:nvPr/>
          </p:nvSpPr>
          <p:spPr>
            <a:xfrm>
              <a:off x="4216984" y="2055308"/>
              <a:ext cx="135399" cy="270799"/>
            </a:xfrm>
            <a:custGeom>
              <a:avLst/>
              <a:gdLst>
                <a:gd name="connsiteX0" fmla="*/ 135400 w 135399"/>
                <a:gd name="connsiteY0" fmla="*/ 22563 h 270799"/>
                <a:gd name="connsiteX1" fmla="*/ 101544 w 135399"/>
                <a:gd name="connsiteY1" fmla="*/ 0 h 270799"/>
                <a:gd name="connsiteX2" fmla="*/ 33856 w 135399"/>
                <a:gd name="connsiteY2" fmla="*/ 39479 h 270799"/>
                <a:gd name="connsiteX3" fmla="*/ 33856 w 135399"/>
                <a:gd name="connsiteY3" fmla="*/ 84331 h 270799"/>
                <a:gd name="connsiteX4" fmla="*/ 0 w 135399"/>
                <a:gd name="connsiteY4" fmla="*/ 101544 h 270799"/>
                <a:gd name="connsiteX5" fmla="*/ 0 w 135399"/>
                <a:gd name="connsiteY5" fmla="*/ 136863 h 270799"/>
                <a:gd name="connsiteX6" fmla="*/ 0 w 135399"/>
                <a:gd name="connsiteY6" fmla="*/ 169255 h 270799"/>
                <a:gd name="connsiteX7" fmla="*/ 33856 w 135399"/>
                <a:gd name="connsiteY7" fmla="*/ 191818 h 270799"/>
                <a:gd name="connsiteX8" fmla="*/ 33856 w 135399"/>
                <a:gd name="connsiteY8" fmla="*/ 231297 h 270799"/>
                <a:gd name="connsiteX9" fmla="*/ 101544 w 135399"/>
                <a:gd name="connsiteY9" fmla="*/ 270800 h 270799"/>
                <a:gd name="connsiteX10" fmla="*/ 135400 w 135399"/>
                <a:gd name="connsiteY10" fmla="*/ 252672 h 270799"/>
                <a:gd name="connsiteX11" fmla="*/ 135400 w 135399"/>
                <a:gd name="connsiteY11" fmla="*/ 135400 h 270799"/>
                <a:gd name="connsiteX12" fmla="*/ 101544 w 135399"/>
                <a:gd name="connsiteY12" fmla="*/ 118461 h 270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5399" h="270799">
                  <a:moveTo>
                    <a:pt x="135400" y="22563"/>
                  </a:moveTo>
                  <a:lnTo>
                    <a:pt x="101544" y="0"/>
                  </a:lnTo>
                  <a:lnTo>
                    <a:pt x="33856" y="39479"/>
                  </a:lnTo>
                  <a:lnTo>
                    <a:pt x="33856" y="84331"/>
                  </a:lnTo>
                  <a:lnTo>
                    <a:pt x="0" y="101544"/>
                  </a:lnTo>
                  <a:lnTo>
                    <a:pt x="0" y="136863"/>
                  </a:lnTo>
                  <a:lnTo>
                    <a:pt x="0" y="169255"/>
                  </a:lnTo>
                  <a:lnTo>
                    <a:pt x="33856" y="191818"/>
                  </a:lnTo>
                  <a:lnTo>
                    <a:pt x="33856" y="231297"/>
                  </a:lnTo>
                  <a:lnTo>
                    <a:pt x="101544" y="270800"/>
                  </a:lnTo>
                  <a:lnTo>
                    <a:pt x="135400" y="252672"/>
                  </a:lnTo>
                  <a:lnTo>
                    <a:pt x="135400" y="135400"/>
                  </a:lnTo>
                  <a:lnTo>
                    <a:pt x="101544" y="118461"/>
                  </a:lnTo>
                </a:path>
              </a:pathLst>
            </a:custGeom>
            <a:noFill/>
            <a:ln w="19050" cap="flat">
              <a:solidFill>
                <a:srgbClr val="EFF5ED"/>
              </a:solidFill>
              <a:prstDash val="solid"/>
              <a:round/>
            </a:ln>
          </p:spPr>
          <p:txBody>
            <a:bodyPr rtlCol="0" anchor="ctr"/>
            <a:lstStyle/>
            <a:p>
              <a:pPr>
                <a:defRPr/>
              </a:pPr>
              <a:endParaRPr lang="en-US" sz="1800">
                <a:solidFill>
                  <a:srgbClr val="FFFFFF"/>
                </a:solidFill>
                <a:latin typeface="Amazon Ember"/>
              </a:endParaRPr>
            </a:p>
          </p:txBody>
        </p:sp>
        <p:sp>
          <p:nvSpPr>
            <p:cNvPr id="54" name="Freeform: Shape 1354">
              <a:extLst>
                <a:ext uri="{FF2B5EF4-FFF2-40B4-BE49-F238E27FC236}">
                  <a16:creationId xmlns:a16="http://schemas.microsoft.com/office/drawing/2014/main" id="{AA2B58CD-08CA-1941-B23E-966300B090F4}"/>
                </a:ext>
              </a:extLst>
            </p:cNvPr>
            <p:cNvSpPr/>
            <p:nvPr/>
          </p:nvSpPr>
          <p:spPr>
            <a:xfrm>
              <a:off x="4284695" y="2190708"/>
              <a:ext cx="33832" cy="50772"/>
            </a:xfrm>
            <a:custGeom>
              <a:avLst/>
              <a:gdLst>
                <a:gd name="connsiteX0" fmla="*/ 33833 w 33832"/>
                <a:gd name="connsiteY0" fmla="*/ 50772 h 50772"/>
                <a:gd name="connsiteX1" fmla="*/ 33833 w 33832"/>
                <a:gd name="connsiteY1" fmla="*/ 22563 h 50772"/>
                <a:gd name="connsiteX2" fmla="*/ 0 w 33832"/>
                <a:gd name="connsiteY2" fmla="*/ 0 h 50772"/>
              </a:gdLst>
              <a:ahLst/>
              <a:cxnLst>
                <a:cxn ang="0">
                  <a:pos x="connsiteX0" y="connsiteY0"/>
                </a:cxn>
                <a:cxn ang="0">
                  <a:pos x="connsiteX1" y="connsiteY1"/>
                </a:cxn>
                <a:cxn ang="0">
                  <a:pos x="connsiteX2" y="connsiteY2"/>
                </a:cxn>
              </a:cxnLst>
              <a:rect l="l" t="t" r="r" b="b"/>
              <a:pathLst>
                <a:path w="33832" h="50772">
                  <a:moveTo>
                    <a:pt x="33833" y="50772"/>
                  </a:moveTo>
                  <a:lnTo>
                    <a:pt x="33833" y="22563"/>
                  </a:lnTo>
                  <a:lnTo>
                    <a:pt x="0" y="0"/>
                  </a:lnTo>
                </a:path>
              </a:pathLst>
            </a:custGeom>
            <a:noFill/>
            <a:ln w="19050" cap="flat">
              <a:solidFill>
                <a:srgbClr val="EFF5ED"/>
              </a:solidFill>
              <a:prstDash val="solid"/>
              <a:round/>
            </a:ln>
          </p:spPr>
          <p:txBody>
            <a:bodyPr rtlCol="0" anchor="ctr"/>
            <a:lstStyle/>
            <a:p>
              <a:pPr>
                <a:defRPr/>
              </a:pPr>
              <a:endParaRPr lang="en-US" sz="1800">
                <a:solidFill>
                  <a:srgbClr val="FFFFFF"/>
                </a:solidFill>
                <a:latin typeface="Amazon Ember"/>
              </a:endParaRPr>
            </a:p>
          </p:txBody>
        </p:sp>
        <p:sp>
          <p:nvSpPr>
            <p:cNvPr id="55" name="Freeform: Shape 1355">
              <a:extLst>
                <a:ext uri="{FF2B5EF4-FFF2-40B4-BE49-F238E27FC236}">
                  <a16:creationId xmlns:a16="http://schemas.microsoft.com/office/drawing/2014/main" id="{4292D435-DB7C-AA4C-B84A-79A173675BBC}"/>
                </a:ext>
              </a:extLst>
            </p:cNvPr>
            <p:cNvSpPr/>
            <p:nvPr/>
          </p:nvSpPr>
          <p:spPr>
            <a:xfrm>
              <a:off x="4352384" y="2076545"/>
              <a:ext cx="2286" cy="122621"/>
            </a:xfrm>
            <a:custGeom>
              <a:avLst/>
              <a:gdLst>
                <a:gd name="connsiteX0" fmla="*/ 0 w 2286"/>
                <a:gd name="connsiteY0" fmla="*/ 122621 h 122621"/>
                <a:gd name="connsiteX1" fmla="*/ 0 w 2286"/>
                <a:gd name="connsiteY1" fmla="*/ 0 h 122621"/>
              </a:gdLst>
              <a:ahLst/>
              <a:cxnLst>
                <a:cxn ang="0">
                  <a:pos x="connsiteX0" y="connsiteY0"/>
                </a:cxn>
                <a:cxn ang="0">
                  <a:pos x="connsiteX1" y="connsiteY1"/>
                </a:cxn>
              </a:cxnLst>
              <a:rect l="l" t="t" r="r" b="b"/>
              <a:pathLst>
                <a:path w="2286" h="122621">
                  <a:moveTo>
                    <a:pt x="0" y="122621"/>
                  </a:moveTo>
                  <a:lnTo>
                    <a:pt x="0" y="0"/>
                  </a:lnTo>
                </a:path>
              </a:pathLst>
            </a:custGeom>
            <a:ln w="19050" cap="flat">
              <a:solidFill>
                <a:srgbClr val="EFF5ED"/>
              </a:solidFill>
              <a:prstDash val="solid"/>
              <a:round/>
            </a:ln>
          </p:spPr>
          <p:txBody>
            <a:bodyPr rtlCol="0" anchor="ctr"/>
            <a:lstStyle/>
            <a:p>
              <a:pPr>
                <a:defRPr/>
              </a:pPr>
              <a:endParaRPr lang="en-US" sz="1800">
                <a:solidFill>
                  <a:srgbClr val="FFFFFF"/>
                </a:solidFill>
                <a:latin typeface="Amazon Ember"/>
              </a:endParaRPr>
            </a:p>
          </p:txBody>
        </p:sp>
        <p:sp>
          <p:nvSpPr>
            <p:cNvPr id="56" name="Freeform: Shape 1356">
              <a:extLst>
                <a:ext uri="{FF2B5EF4-FFF2-40B4-BE49-F238E27FC236}">
                  <a16:creationId xmlns:a16="http://schemas.microsoft.com/office/drawing/2014/main" id="{EE558669-D2A6-6E48-A2BD-1E1F0CA59AD4}"/>
                </a:ext>
              </a:extLst>
            </p:cNvPr>
            <p:cNvSpPr/>
            <p:nvPr/>
          </p:nvSpPr>
          <p:spPr>
            <a:xfrm>
              <a:off x="4352772" y="2310998"/>
              <a:ext cx="33855" cy="16939"/>
            </a:xfrm>
            <a:custGeom>
              <a:avLst/>
              <a:gdLst>
                <a:gd name="connsiteX0" fmla="*/ 33856 w 33855"/>
                <a:gd name="connsiteY0" fmla="*/ 16939 h 16939"/>
                <a:gd name="connsiteX1" fmla="*/ 0 w 33855"/>
                <a:gd name="connsiteY1" fmla="*/ 0 h 16939"/>
              </a:gdLst>
              <a:ahLst/>
              <a:cxnLst>
                <a:cxn ang="0">
                  <a:pos x="connsiteX0" y="connsiteY0"/>
                </a:cxn>
                <a:cxn ang="0">
                  <a:pos x="connsiteX1" y="connsiteY1"/>
                </a:cxn>
              </a:cxnLst>
              <a:rect l="l" t="t" r="r" b="b"/>
              <a:pathLst>
                <a:path w="33855" h="16939">
                  <a:moveTo>
                    <a:pt x="33856" y="16939"/>
                  </a:moveTo>
                  <a:lnTo>
                    <a:pt x="0" y="0"/>
                  </a:lnTo>
                </a:path>
              </a:pathLst>
            </a:custGeom>
            <a:ln w="19050" cap="flat">
              <a:solidFill>
                <a:srgbClr val="EFF5ED"/>
              </a:solidFill>
              <a:prstDash val="solid"/>
              <a:round/>
            </a:ln>
          </p:spPr>
          <p:txBody>
            <a:bodyPr rtlCol="0" anchor="ctr"/>
            <a:lstStyle/>
            <a:p>
              <a:pPr>
                <a:defRPr/>
              </a:pPr>
              <a:endParaRPr lang="en-US" sz="1800">
                <a:solidFill>
                  <a:srgbClr val="FFFFFF"/>
                </a:solidFill>
                <a:latin typeface="Amazon Ember"/>
              </a:endParaRPr>
            </a:p>
          </p:txBody>
        </p:sp>
        <p:sp>
          <p:nvSpPr>
            <p:cNvPr id="57" name="Freeform: Shape 1357">
              <a:extLst>
                <a:ext uri="{FF2B5EF4-FFF2-40B4-BE49-F238E27FC236}">
                  <a16:creationId xmlns:a16="http://schemas.microsoft.com/office/drawing/2014/main" id="{B4ABE07B-7ED3-C241-9478-16A544F63600}"/>
                </a:ext>
              </a:extLst>
            </p:cNvPr>
            <p:cNvSpPr/>
            <p:nvPr/>
          </p:nvSpPr>
          <p:spPr>
            <a:xfrm>
              <a:off x="4454316" y="2226393"/>
              <a:ext cx="33855" cy="62042"/>
            </a:xfrm>
            <a:custGeom>
              <a:avLst/>
              <a:gdLst>
                <a:gd name="connsiteX0" fmla="*/ 33856 w 33855"/>
                <a:gd name="connsiteY0" fmla="*/ 0 h 62042"/>
                <a:gd name="connsiteX1" fmla="*/ 0 w 33855"/>
                <a:gd name="connsiteY1" fmla="*/ 22563 h 62042"/>
                <a:gd name="connsiteX2" fmla="*/ 0 w 33855"/>
                <a:gd name="connsiteY2" fmla="*/ 62042 h 62042"/>
              </a:gdLst>
              <a:ahLst/>
              <a:cxnLst>
                <a:cxn ang="0">
                  <a:pos x="connsiteX0" y="connsiteY0"/>
                </a:cxn>
                <a:cxn ang="0">
                  <a:pos x="connsiteX1" y="connsiteY1"/>
                </a:cxn>
                <a:cxn ang="0">
                  <a:pos x="connsiteX2" y="connsiteY2"/>
                </a:cxn>
              </a:cxnLst>
              <a:rect l="l" t="t" r="r" b="b"/>
              <a:pathLst>
                <a:path w="33855" h="62042">
                  <a:moveTo>
                    <a:pt x="33856" y="0"/>
                  </a:moveTo>
                  <a:lnTo>
                    <a:pt x="0" y="22563"/>
                  </a:lnTo>
                  <a:lnTo>
                    <a:pt x="0" y="62042"/>
                  </a:lnTo>
                </a:path>
              </a:pathLst>
            </a:custGeom>
            <a:noFill/>
            <a:ln w="19050" cap="flat">
              <a:solidFill>
                <a:srgbClr val="EFF5ED"/>
              </a:solidFill>
              <a:prstDash val="solid"/>
              <a:round/>
            </a:ln>
          </p:spPr>
          <p:txBody>
            <a:bodyPr rtlCol="0" anchor="ctr"/>
            <a:lstStyle/>
            <a:p>
              <a:pPr>
                <a:defRPr/>
              </a:pPr>
              <a:endParaRPr lang="en-US" sz="1800">
                <a:solidFill>
                  <a:srgbClr val="FFFFFF"/>
                </a:solidFill>
                <a:latin typeface="Amazon Ember"/>
              </a:endParaRPr>
            </a:p>
          </p:txBody>
        </p:sp>
        <p:sp>
          <p:nvSpPr>
            <p:cNvPr id="58" name="Freeform: Shape 1358">
              <a:extLst>
                <a:ext uri="{FF2B5EF4-FFF2-40B4-BE49-F238E27FC236}">
                  <a16:creationId xmlns:a16="http://schemas.microsoft.com/office/drawing/2014/main" id="{A580D584-1BDA-DB4E-86F7-A08D6B87C22E}"/>
                </a:ext>
              </a:extLst>
            </p:cNvPr>
            <p:cNvSpPr/>
            <p:nvPr/>
          </p:nvSpPr>
          <p:spPr>
            <a:xfrm>
              <a:off x="4454316" y="2097577"/>
              <a:ext cx="33855" cy="63093"/>
            </a:xfrm>
            <a:custGeom>
              <a:avLst/>
              <a:gdLst>
                <a:gd name="connsiteX0" fmla="*/ 0 w 33855"/>
                <a:gd name="connsiteY0" fmla="*/ 0 h 63093"/>
                <a:gd name="connsiteX1" fmla="*/ 0 w 33855"/>
                <a:gd name="connsiteY1" fmla="*/ 43891 h 63093"/>
                <a:gd name="connsiteX2" fmla="*/ 33856 w 33855"/>
                <a:gd name="connsiteY2" fmla="*/ 63094 h 63093"/>
              </a:gdLst>
              <a:ahLst/>
              <a:cxnLst>
                <a:cxn ang="0">
                  <a:pos x="connsiteX0" y="connsiteY0"/>
                </a:cxn>
                <a:cxn ang="0">
                  <a:pos x="connsiteX1" y="connsiteY1"/>
                </a:cxn>
                <a:cxn ang="0">
                  <a:pos x="connsiteX2" y="connsiteY2"/>
                </a:cxn>
              </a:cxnLst>
              <a:rect l="l" t="t" r="r" b="b"/>
              <a:pathLst>
                <a:path w="33855" h="63093">
                  <a:moveTo>
                    <a:pt x="0" y="0"/>
                  </a:moveTo>
                  <a:lnTo>
                    <a:pt x="0" y="43891"/>
                  </a:lnTo>
                  <a:lnTo>
                    <a:pt x="33856" y="63094"/>
                  </a:lnTo>
                </a:path>
              </a:pathLst>
            </a:custGeom>
            <a:noFill/>
            <a:ln w="19050" cap="flat">
              <a:solidFill>
                <a:srgbClr val="EFF5ED"/>
              </a:solidFill>
              <a:prstDash val="solid"/>
              <a:round/>
            </a:ln>
          </p:spPr>
          <p:txBody>
            <a:bodyPr rtlCol="0" anchor="ctr"/>
            <a:lstStyle/>
            <a:p>
              <a:pPr>
                <a:defRPr/>
              </a:pPr>
              <a:endParaRPr lang="en-US" sz="1800">
                <a:solidFill>
                  <a:srgbClr val="FFFFFF"/>
                </a:solidFill>
                <a:latin typeface="Amazon Ember"/>
              </a:endParaRPr>
            </a:p>
          </p:txBody>
        </p:sp>
        <p:sp>
          <p:nvSpPr>
            <p:cNvPr id="59" name="Freeform: Shape 1359">
              <a:extLst>
                <a:ext uri="{FF2B5EF4-FFF2-40B4-BE49-F238E27FC236}">
                  <a16:creationId xmlns:a16="http://schemas.microsoft.com/office/drawing/2014/main" id="{D2BD4277-6B45-7145-9100-04A0F353D313}"/>
                </a:ext>
              </a:extLst>
            </p:cNvPr>
            <p:cNvSpPr/>
            <p:nvPr/>
          </p:nvSpPr>
          <p:spPr>
            <a:xfrm>
              <a:off x="4352772" y="2057114"/>
              <a:ext cx="33855" cy="22585"/>
            </a:xfrm>
            <a:custGeom>
              <a:avLst/>
              <a:gdLst>
                <a:gd name="connsiteX0" fmla="*/ 0 w 33855"/>
                <a:gd name="connsiteY0" fmla="*/ 22586 h 22585"/>
                <a:gd name="connsiteX1" fmla="*/ 33856 w 33855"/>
                <a:gd name="connsiteY1" fmla="*/ 0 h 22585"/>
              </a:gdLst>
              <a:ahLst/>
              <a:cxnLst>
                <a:cxn ang="0">
                  <a:pos x="connsiteX0" y="connsiteY0"/>
                </a:cxn>
                <a:cxn ang="0">
                  <a:pos x="connsiteX1" y="connsiteY1"/>
                </a:cxn>
              </a:cxnLst>
              <a:rect l="l" t="t" r="r" b="b"/>
              <a:pathLst>
                <a:path w="33855" h="22585">
                  <a:moveTo>
                    <a:pt x="0" y="22586"/>
                  </a:moveTo>
                  <a:lnTo>
                    <a:pt x="33856" y="0"/>
                  </a:lnTo>
                </a:path>
              </a:pathLst>
            </a:custGeom>
            <a:ln w="19050" cap="flat">
              <a:solidFill>
                <a:srgbClr val="EFF5ED"/>
              </a:solidFill>
              <a:prstDash val="solid"/>
              <a:round/>
            </a:ln>
          </p:spPr>
          <p:txBody>
            <a:bodyPr rtlCol="0" anchor="ctr"/>
            <a:lstStyle/>
            <a:p>
              <a:pPr>
                <a:defRPr/>
              </a:pPr>
              <a:endParaRPr lang="en-US" sz="1800">
                <a:solidFill>
                  <a:srgbClr val="FFFFFF"/>
                </a:solidFill>
                <a:latin typeface="Amazon Ember"/>
              </a:endParaRPr>
            </a:p>
          </p:txBody>
        </p:sp>
        <p:sp>
          <p:nvSpPr>
            <p:cNvPr id="60" name="Freeform: Shape 1360">
              <a:extLst>
                <a:ext uri="{FF2B5EF4-FFF2-40B4-BE49-F238E27FC236}">
                  <a16:creationId xmlns:a16="http://schemas.microsoft.com/office/drawing/2014/main" id="{AC4A7898-C970-6A49-9CED-076B952408F1}"/>
                </a:ext>
              </a:extLst>
            </p:cNvPr>
            <p:cNvSpPr/>
            <p:nvPr/>
          </p:nvSpPr>
          <p:spPr>
            <a:xfrm>
              <a:off x="4362808" y="2167711"/>
              <a:ext cx="38610" cy="45994"/>
            </a:xfrm>
            <a:custGeom>
              <a:avLst/>
              <a:gdLst>
                <a:gd name="connsiteX0" fmla="*/ 0 w 38610"/>
                <a:gd name="connsiteY0" fmla="*/ 45994 h 45994"/>
                <a:gd name="connsiteX1" fmla="*/ 38611 w 38610"/>
                <a:gd name="connsiteY1" fmla="*/ 45994 h 45994"/>
                <a:gd name="connsiteX2" fmla="*/ 12070 w 38610"/>
                <a:gd name="connsiteY2" fmla="*/ 0 h 45994"/>
                <a:gd name="connsiteX3" fmla="*/ 960 w 38610"/>
                <a:gd name="connsiteY3" fmla="*/ 19248 h 45994"/>
              </a:gdLst>
              <a:ahLst/>
              <a:cxnLst>
                <a:cxn ang="0">
                  <a:pos x="connsiteX0" y="connsiteY0"/>
                </a:cxn>
                <a:cxn ang="0">
                  <a:pos x="connsiteX1" y="connsiteY1"/>
                </a:cxn>
                <a:cxn ang="0">
                  <a:pos x="connsiteX2" y="connsiteY2"/>
                </a:cxn>
                <a:cxn ang="0">
                  <a:pos x="connsiteX3" y="connsiteY3"/>
                </a:cxn>
              </a:cxnLst>
              <a:rect l="l" t="t" r="r" b="b"/>
              <a:pathLst>
                <a:path w="38610" h="45994">
                  <a:moveTo>
                    <a:pt x="0" y="45994"/>
                  </a:moveTo>
                  <a:lnTo>
                    <a:pt x="38611" y="45994"/>
                  </a:lnTo>
                  <a:lnTo>
                    <a:pt x="12070" y="0"/>
                  </a:lnTo>
                  <a:lnTo>
                    <a:pt x="960" y="19248"/>
                  </a:lnTo>
                </a:path>
              </a:pathLst>
            </a:custGeom>
            <a:noFill/>
            <a:ln w="19050" cap="flat">
              <a:solidFill>
                <a:schemeClr val="accent2"/>
              </a:solidFill>
              <a:prstDash val="solid"/>
              <a:miter/>
            </a:ln>
          </p:spPr>
          <p:txBody>
            <a:bodyPr rtlCol="0" anchor="ctr"/>
            <a:lstStyle/>
            <a:p>
              <a:pPr>
                <a:defRPr/>
              </a:pPr>
              <a:endParaRPr lang="en-US" sz="1800">
                <a:solidFill>
                  <a:srgbClr val="FFFFFF"/>
                </a:solidFill>
                <a:latin typeface="Amazon Ember"/>
              </a:endParaRPr>
            </a:p>
          </p:txBody>
        </p:sp>
        <p:sp>
          <p:nvSpPr>
            <p:cNvPr id="61" name="Freeform: Shape 1361">
              <a:extLst>
                <a:ext uri="{FF2B5EF4-FFF2-40B4-BE49-F238E27FC236}">
                  <a16:creationId xmlns:a16="http://schemas.microsoft.com/office/drawing/2014/main" id="{259B1922-3E66-F244-801D-15AFFAD2C1E0}"/>
                </a:ext>
              </a:extLst>
            </p:cNvPr>
            <p:cNvSpPr/>
            <p:nvPr/>
          </p:nvSpPr>
          <p:spPr>
            <a:xfrm>
              <a:off x="4396961" y="2108389"/>
              <a:ext cx="23317" cy="75117"/>
            </a:xfrm>
            <a:custGeom>
              <a:avLst/>
              <a:gdLst>
                <a:gd name="connsiteX0" fmla="*/ 23317 w 23317"/>
                <a:gd name="connsiteY0" fmla="*/ 0 h 75117"/>
                <a:gd name="connsiteX1" fmla="*/ 23317 w 23317"/>
                <a:gd name="connsiteY1" fmla="*/ 57264 h 75117"/>
                <a:gd name="connsiteX2" fmla="*/ 0 w 23317"/>
                <a:gd name="connsiteY2" fmla="*/ 75118 h 75117"/>
              </a:gdLst>
              <a:ahLst/>
              <a:cxnLst>
                <a:cxn ang="0">
                  <a:pos x="connsiteX0" y="connsiteY0"/>
                </a:cxn>
                <a:cxn ang="0">
                  <a:pos x="connsiteX1" y="connsiteY1"/>
                </a:cxn>
                <a:cxn ang="0">
                  <a:pos x="connsiteX2" y="connsiteY2"/>
                </a:cxn>
              </a:cxnLst>
              <a:rect l="l" t="t" r="r" b="b"/>
              <a:pathLst>
                <a:path w="23317" h="75117">
                  <a:moveTo>
                    <a:pt x="23317" y="0"/>
                  </a:moveTo>
                  <a:lnTo>
                    <a:pt x="23317" y="57264"/>
                  </a:lnTo>
                  <a:lnTo>
                    <a:pt x="0" y="75118"/>
                  </a:lnTo>
                </a:path>
              </a:pathLst>
            </a:custGeom>
            <a:noFill/>
            <a:ln w="19050" cap="flat">
              <a:solidFill>
                <a:srgbClr val="EFF5ED"/>
              </a:solidFill>
              <a:prstDash val="solid"/>
              <a:round/>
            </a:ln>
          </p:spPr>
          <p:txBody>
            <a:bodyPr rtlCol="0" anchor="ctr"/>
            <a:lstStyle/>
            <a:p>
              <a:pPr>
                <a:defRPr/>
              </a:pPr>
              <a:endParaRPr lang="en-US" sz="1800">
                <a:solidFill>
                  <a:srgbClr val="FFFFFF"/>
                </a:solidFill>
                <a:latin typeface="Amazon Ember"/>
              </a:endParaRPr>
            </a:p>
          </p:txBody>
        </p:sp>
        <p:sp>
          <p:nvSpPr>
            <p:cNvPr id="62" name="Freeform: Shape 1362">
              <a:extLst>
                <a:ext uri="{FF2B5EF4-FFF2-40B4-BE49-F238E27FC236}">
                  <a16:creationId xmlns:a16="http://schemas.microsoft.com/office/drawing/2014/main" id="{8360687D-C8AE-8848-9879-301224177FE3}"/>
                </a:ext>
              </a:extLst>
            </p:cNvPr>
            <p:cNvSpPr/>
            <p:nvPr/>
          </p:nvSpPr>
          <p:spPr>
            <a:xfrm>
              <a:off x="4387817" y="2225021"/>
              <a:ext cx="32461" cy="43936"/>
            </a:xfrm>
            <a:custGeom>
              <a:avLst/>
              <a:gdLst>
                <a:gd name="connsiteX0" fmla="*/ 32461 w 32461"/>
                <a:gd name="connsiteY0" fmla="*/ 43937 h 43936"/>
                <a:gd name="connsiteX1" fmla="*/ 32461 w 32461"/>
                <a:gd name="connsiteY1" fmla="*/ 24712 h 43936"/>
                <a:gd name="connsiteX2" fmla="*/ 0 w 32461"/>
                <a:gd name="connsiteY2" fmla="*/ 0 h 43936"/>
              </a:gdLst>
              <a:ahLst/>
              <a:cxnLst>
                <a:cxn ang="0">
                  <a:pos x="connsiteX0" y="connsiteY0"/>
                </a:cxn>
                <a:cxn ang="0">
                  <a:pos x="connsiteX1" y="connsiteY1"/>
                </a:cxn>
                <a:cxn ang="0">
                  <a:pos x="connsiteX2" y="connsiteY2"/>
                </a:cxn>
              </a:cxnLst>
              <a:rect l="l" t="t" r="r" b="b"/>
              <a:pathLst>
                <a:path w="32461" h="43936">
                  <a:moveTo>
                    <a:pt x="32461" y="43937"/>
                  </a:moveTo>
                  <a:lnTo>
                    <a:pt x="32461" y="24712"/>
                  </a:lnTo>
                  <a:lnTo>
                    <a:pt x="0" y="0"/>
                  </a:lnTo>
                </a:path>
              </a:pathLst>
            </a:custGeom>
            <a:noFill/>
            <a:ln w="19050" cap="flat">
              <a:solidFill>
                <a:srgbClr val="EFF5ED"/>
              </a:solidFill>
              <a:prstDash val="solid"/>
              <a:round/>
            </a:ln>
          </p:spPr>
          <p:txBody>
            <a:bodyPr rtlCol="0" anchor="ctr"/>
            <a:lstStyle/>
            <a:p>
              <a:pPr>
                <a:defRPr/>
              </a:pPr>
              <a:endParaRPr lang="en-US" sz="1800">
                <a:solidFill>
                  <a:srgbClr val="FFFFFF"/>
                </a:solidFill>
                <a:latin typeface="Amazon Ember"/>
              </a:endParaRPr>
            </a:p>
          </p:txBody>
        </p:sp>
      </p:grpSp>
      <p:grpSp>
        <p:nvGrpSpPr>
          <p:cNvPr id="4" name="Group 3">
            <a:extLst>
              <a:ext uri="{FF2B5EF4-FFF2-40B4-BE49-F238E27FC236}">
                <a16:creationId xmlns:a16="http://schemas.microsoft.com/office/drawing/2014/main" id="{E23BF16E-C061-4278-88D3-F49B05C7E6A0}"/>
              </a:ext>
            </a:extLst>
          </p:cNvPr>
          <p:cNvGrpSpPr/>
          <p:nvPr/>
        </p:nvGrpSpPr>
        <p:grpSpPr>
          <a:xfrm>
            <a:off x="2301457" y="1431573"/>
            <a:ext cx="944498" cy="1178994"/>
            <a:chOff x="2301457" y="1431573"/>
            <a:chExt cx="944498" cy="1178994"/>
          </a:xfrm>
        </p:grpSpPr>
        <p:grpSp>
          <p:nvGrpSpPr>
            <p:cNvPr id="15" name="Graphic 2">
              <a:extLst>
                <a:ext uri="{FF2B5EF4-FFF2-40B4-BE49-F238E27FC236}">
                  <a16:creationId xmlns:a16="http://schemas.microsoft.com/office/drawing/2014/main" id="{77D33F72-2CA8-FF40-B940-F71561E152AB}"/>
                </a:ext>
              </a:extLst>
            </p:cNvPr>
            <p:cNvGrpSpPr/>
            <p:nvPr/>
          </p:nvGrpSpPr>
          <p:grpSpPr>
            <a:xfrm>
              <a:off x="2301457" y="1431573"/>
              <a:ext cx="944498" cy="1178994"/>
              <a:chOff x="4013739" y="1875377"/>
              <a:chExt cx="1114710" cy="1391465"/>
            </a:xfrm>
          </p:grpSpPr>
          <p:sp>
            <p:nvSpPr>
              <p:cNvPr id="16" name="Freeform: Shape 36">
                <a:extLst>
                  <a:ext uri="{FF2B5EF4-FFF2-40B4-BE49-F238E27FC236}">
                    <a16:creationId xmlns:a16="http://schemas.microsoft.com/office/drawing/2014/main" id="{6D40922A-8E30-C24C-BB34-C0B43A9E569B}"/>
                  </a:ext>
                </a:extLst>
              </p:cNvPr>
              <p:cNvSpPr/>
              <p:nvPr/>
            </p:nvSpPr>
            <p:spPr>
              <a:xfrm>
                <a:off x="4013739" y="2152650"/>
                <a:ext cx="730472" cy="241744"/>
              </a:xfrm>
              <a:custGeom>
                <a:avLst/>
                <a:gdLst>
                  <a:gd name="connsiteX0" fmla="*/ 730472 w 730472"/>
                  <a:gd name="connsiteY0" fmla="*/ 128016 h 241744"/>
                  <a:gd name="connsiteX1" fmla="*/ 365189 w 730472"/>
                  <a:gd name="connsiteY1" fmla="*/ 241744 h 241744"/>
                  <a:gd name="connsiteX2" fmla="*/ 0 w 730472"/>
                  <a:gd name="connsiteY2" fmla="*/ 128016 h 241744"/>
                  <a:gd name="connsiteX3" fmla="*/ 365189 w 730472"/>
                  <a:gd name="connsiteY3" fmla="*/ 0 h 241744"/>
                  <a:gd name="connsiteX4" fmla="*/ 730472 w 730472"/>
                  <a:gd name="connsiteY4" fmla="*/ 128016 h 2417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0472" h="241744">
                    <a:moveTo>
                      <a:pt x="730472" y="128016"/>
                    </a:moveTo>
                    <a:cubicBezTo>
                      <a:pt x="730472" y="190786"/>
                      <a:pt x="576644" y="241744"/>
                      <a:pt x="365189" y="241744"/>
                    </a:cubicBezTo>
                    <a:cubicBezTo>
                      <a:pt x="153734" y="241744"/>
                      <a:pt x="0" y="190500"/>
                      <a:pt x="0" y="128016"/>
                    </a:cubicBezTo>
                    <a:cubicBezTo>
                      <a:pt x="0" y="65532"/>
                      <a:pt x="153734" y="0"/>
                      <a:pt x="365189" y="0"/>
                    </a:cubicBezTo>
                    <a:cubicBezTo>
                      <a:pt x="576644" y="0"/>
                      <a:pt x="730472" y="65151"/>
                      <a:pt x="730472" y="128016"/>
                    </a:cubicBezTo>
                    <a:close/>
                  </a:path>
                </a:pathLst>
              </a:custGeom>
              <a:noFill/>
              <a:ln w="19050" cap="flat">
                <a:solidFill>
                  <a:srgbClr val="F1F2F2"/>
                </a:solidFill>
                <a:prstDash val="solid"/>
                <a:round/>
              </a:ln>
            </p:spPr>
            <p:txBody>
              <a:bodyPr rtlCol="0" anchor="ctr"/>
              <a:lstStyle/>
              <a:p>
                <a:pPr>
                  <a:defRPr/>
                </a:pPr>
                <a:endParaRPr lang="en-US" sz="1800">
                  <a:solidFill>
                    <a:srgbClr val="FFFFFF"/>
                  </a:solidFill>
                  <a:latin typeface="Amazon Ember"/>
                </a:endParaRPr>
              </a:p>
            </p:txBody>
          </p:sp>
          <p:sp>
            <p:nvSpPr>
              <p:cNvPr id="17" name="Freeform: Shape 37">
                <a:extLst>
                  <a:ext uri="{FF2B5EF4-FFF2-40B4-BE49-F238E27FC236}">
                    <a16:creationId xmlns:a16="http://schemas.microsoft.com/office/drawing/2014/main" id="{33A5BE22-572B-A94E-A252-EA1C5616E64B}"/>
                  </a:ext>
                </a:extLst>
              </p:cNvPr>
              <p:cNvSpPr/>
              <p:nvPr/>
            </p:nvSpPr>
            <p:spPr>
              <a:xfrm>
                <a:off x="4013739" y="2507075"/>
                <a:ext cx="470630" cy="113728"/>
              </a:xfrm>
              <a:custGeom>
                <a:avLst/>
                <a:gdLst>
                  <a:gd name="connsiteX0" fmla="*/ 470630 w 470630"/>
                  <a:gd name="connsiteY0" fmla="*/ 109252 h 113728"/>
                  <a:gd name="connsiteX1" fmla="*/ 365189 w 470630"/>
                  <a:gd name="connsiteY1" fmla="*/ 113729 h 113728"/>
                  <a:gd name="connsiteX2" fmla="*/ 0 w 470630"/>
                  <a:gd name="connsiteY2" fmla="*/ 0 h 113728"/>
                </a:gdLst>
                <a:ahLst/>
                <a:cxnLst>
                  <a:cxn ang="0">
                    <a:pos x="connsiteX0" y="connsiteY0"/>
                  </a:cxn>
                  <a:cxn ang="0">
                    <a:pos x="connsiteX1" y="connsiteY1"/>
                  </a:cxn>
                  <a:cxn ang="0">
                    <a:pos x="connsiteX2" y="connsiteY2"/>
                  </a:cxn>
                </a:cxnLst>
                <a:rect l="l" t="t" r="r" b="b"/>
                <a:pathLst>
                  <a:path w="470630" h="113728">
                    <a:moveTo>
                      <a:pt x="470630" y="109252"/>
                    </a:moveTo>
                    <a:cubicBezTo>
                      <a:pt x="437579" y="112204"/>
                      <a:pt x="402241" y="113729"/>
                      <a:pt x="365189" y="113729"/>
                    </a:cubicBezTo>
                    <a:cubicBezTo>
                      <a:pt x="153734" y="113729"/>
                      <a:pt x="0" y="62770"/>
                      <a:pt x="0" y="0"/>
                    </a:cubicBezTo>
                  </a:path>
                </a:pathLst>
              </a:custGeom>
              <a:noFill/>
              <a:ln w="19050" cap="flat">
                <a:solidFill>
                  <a:srgbClr val="F1F2F2"/>
                </a:solidFill>
                <a:prstDash val="solid"/>
                <a:round/>
              </a:ln>
            </p:spPr>
            <p:txBody>
              <a:bodyPr rtlCol="0" anchor="ctr"/>
              <a:lstStyle/>
              <a:p>
                <a:pPr>
                  <a:defRPr/>
                </a:pPr>
                <a:endParaRPr lang="en-US" sz="1800">
                  <a:solidFill>
                    <a:srgbClr val="FFFFFF"/>
                  </a:solidFill>
                  <a:latin typeface="Amazon Ember"/>
                </a:endParaRPr>
              </a:p>
            </p:txBody>
          </p:sp>
          <p:sp>
            <p:nvSpPr>
              <p:cNvPr id="18" name="Freeform: Shape 38">
                <a:extLst>
                  <a:ext uri="{FF2B5EF4-FFF2-40B4-BE49-F238E27FC236}">
                    <a16:creationId xmlns:a16="http://schemas.microsoft.com/office/drawing/2014/main" id="{3F58D66C-A346-964F-85AF-14739A4E44D2}"/>
                  </a:ext>
                </a:extLst>
              </p:cNvPr>
              <p:cNvSpPr/>
              <p:nvPr/>
            </p:nvSpPr>
            <p:spPr>
              <a:xfrm>
                <a:off x="4013739" y="2731008"/>
                <a:ext cx="423195" cy="113728"/>
              </a:xfrm>
              <a:custGeom>
                <a:avLst/>
                <a:gdLst>
                  <a:gd name="connsiteX0" fmla="*/ 423196 w 423195"/>
                  <a:gd name="connsiteY0" fmla="*/ 112681 h 113728"/>
                  <a:gd name="connsiteX1" fmla="*/ 416814 w 423195"/>
                  <a:gd name="connsiteY1" fmla="*/ 112681 h 113728"/>
                  <a:gd name="connsiteX2" fmla="*/ 365189 w 423195"/>
                  <a:gd name="connsiteY2" fmla="*/ 113729 h 113728"/>
                  <a:gd name="connsiteX3" fmla="*/ 0 w 423195"/>
                  <a:gd name="connsiteY3" fmla="*/ 0 h 113728"/>
                </a:gdLst>
                <a:ahLst/>
                <a:cxnLst>
                  <a:cxn ang="0">
                    <a:pos x="connsiteX0" y="connsiteY0"/>
                  </a:cxn>
                  <a:cxn ang="0">
                    <a:pos x="connsiteX1" y="connsiteY1"/>
                  </a:cxn>
                  <a:cxn ang="0">
                    <a:pos x="connsiteX2" y="connsiteY2"/>
                  </a:cxn>
                  <a:cxn ang="0">
                    <a:pos x="connsiteX3" y="connsiteY3"/>
                  </a:cxn>
                </a:cxnLst>
                <a:rect l="l" t="t" r="r" b="b"/>
                <a:pathLst>
                  <a:path w="423195" h="113728">
                    <a:moveTo>
                      <a:pt x="423196" y="112681"/>
                    </a:moveTo>
                    <a:lnTo>
                      <a:pt x="416814" y="112681"/>
                    </a:lnTo>
                    <a:cubicBezTo>
                      <a:pt x="400050" y="113443"/>
                      <a:pt x="382810" y="113729"/>
                      <a:pt x="365189" y="113729"/>
                    </a:cubicBezTo>
                    <a:cubicBezTo>
                      <a:pt x="153734" y="113729"/>
                      <a:pt x="0" y="62865"/>
                      <a:pt x="0" y="0"/>
                    </a:cubicBezTo>
                  </a:path>
                </a:pathLst>
              </a:custGeom>
              <a:noFill/>
              <a:ln w="19050" cap="flat">
                <a:solidFill>
                  <a:srgbClr val="F1F2F2"/>
                </a:solidFill>
                <a:prstDash val="solid"/>
                <a:round/>
              </a:ln>
            </p:spPr>
            <p:txBody>
              <a:bodyPr rtlCol="0" anchor="ctr"/>
              <a:lstStyle/>
              <a:p>
                <a:pPr>
                  <a:defRPr/>
                </a:pPr>
                <a:endParaRPr lang="en-US" sz="1800">
                  <a:solidFill>
                    <a:srgbClr val="FFFFFF"/>
                  </a:solidFill>
                  <a:latin typeface="Amazon Ember"/>
                </a:endParaRPr>
              </a:p>
            </p:txBody>
          </p:sp>
          <p:sp>
            <p:nvSpPr>
              <p:cNvPr id="19" name="Freeform: Shape 39">
                <a:extLst>
                  <a:ext uri="{FF2B5EF4-FFF2-40B4-BE49-F238E27FC236}">
                    <a16:creationId xmlns:a16="http://schemas.microsoft.com/office/drawing/2014/main" id="{85171AE2-80CA-D742-9BEB-817DF44F73A4}"/>
                  </a:ext>
                </a:extLst>
              </p:cNvPr>
              <p:cNvSpPr/>
              <p:nvPr/>
            </p:nvSpPr>
            <p:spPr>
              <a:xfrm>
                <a:off x="4013739" y="2152650"/>
                <a:ext cx="730472" cy="908589"/>
              </a:xfrm>
              <a:custGeom>
                <a:avLst/>
                <a:gdLst>
                  <a:gd name="connsiteX0" fmla="*/ 730472 w 730472"/>
                  <a:gd name="connsiteY0" fmla="*/ 323850 h 908589"/>
                  <a:gd name="connsiteX1" fmla="*/ 730472 w 730472"/>
                  <a:gd name="connsiteY1" fmla="*/ 133350 h 908589"/>
                  <a:gd name="connsiteX2" fmla="*/ 365189 w 730472"/>
                  <a:gd name="connsiteY2" fmla="*/ 0 h 908589"/>
                  <a:gd name="connsiteX3" fmla="*/ 0 w 730472"/>
                  <a:gd name="connsiteY3" fmla="*/ 133350 h 908589"/>
                  <a:gd name="connsiteX4" fmla="*/ 0 w 730472"/>
                  <a:gd name="connsiteY4" fmla="*/ 775335 h 908589"/>
                  <a:gd name="connsiteX5" fmla="*/ 199263 w 730472"/>
                  <a:gd name="connsiteY5" fmla="*/ 895445 h 908589"/>
                  <a:gd name="connsiteX6" fmla="*/ 288036 w 730472"/>
                  <a:gd name="connsiteY6" fmla="*/ 905828 h 908589"/>
                  <a:gd name="connsiteX7" fmla="*/ 326136 w 730472"/>
                  <a:gd name="connsiteY7" fmla="*/ 907828 h 908589"/>
                  <a:gd name="connsiteX8" fmla="*/ 365284 w 730472"/>
                  <a:gd name="connsiteY8" fmla="*/ 908590 h 908589"/>
                  <a:gd name="connsiteX9" fmla="*/ 365284 w 730472"/>
                  <a:gd name="connsiteY9" fmla="*/ 908590 h 908589"/>
                  <a:gd name="connsiteX10" fmla="*/ 404432 w 730472"/>
                  <a:gd name="connsiteY10" fmla="*/ 907828 h 908589"/>
                  <a:gd name="connsiteX11" fmla="*/ 421862 w 730472"/>
                  <a:gd name="connsiteY11" fmla="*/ 907161 h 908589"/>
                  <a:gd name="connsiteX12" fmla="*/ 426339 w 730472"/>
                  <a:gd name="connsiteY12" fmla="*/ 907161 h 908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30472" h="908589">
                    <a:moveTo>
                      <a:pt x="730472" y="323850"/>
                    </a:moveTo>
                    <a:lnTo>
                      <a:pt x="730472" y="133350"/>
                    </a:lnTo>
                    <a:cubicBezTo>
                      <a:pt x="730472" y="59817"/>
                      <a:pt x="576644" y="0"/>
                      <a:pt x="365189" y="0"/>
                    </a:cubicBezTo>
                    <a:cubicBezTo>
                      <a:pt x="153734" y="0"/>
                      <a:pt x="0" y="59912"/>
                      <a:pt x="0" y="133350"/>
                    </a:cubicBezTo>
                    <a:lnTo>
                      <a:pt x="0" y="775335"/>
                    </a:lnTo>
                    <a:cubicBezTo>
                      <a:pt x="0" y="828199"/>
                      <a:pt x="70961" y="873919"/>
                      <a:pt x="199263" y="895445"/>
                    </a:cubicBezTo>
                    <a:cubicBezTo>
                      <a:pt x="227171" y="900113"/>
                      <a:pt x="256413" y="903637"/>
                      <a:pt x="288036" y="905828"/>
                    </a:cubicBezTo>
                    <a:cubicBezTo>
                      <a:pt x="300736" y="906780"/>
                      <a:pt x="313436" y="907447"/>
                      <a:pt x="326136" y="907828"/>
                    </a:cubicBezTo>
                    <a:cubicBezTo>
                      <a:pt x="338995" y="908304"/>
                      <a:pt x="352044" y="908590"/>
                      <a:pt x="365284" y="908590"/>
                    </a:cubicBezTo>
                    <a:lnTo>
                      <a:pt x="365284" y="908590"/>
                    </a:lnTo>
                    <a:cubicBezTo>
                      <a:pt x="378523" y="908590"/>
                      <a:pt x="391573" y="908590"/>
                      <a:pt x="404432" y="907828"/>
                    </a:cubicBezTo>
                    <a:lnTo>
                      <a:pt x="421862" y="907161"/>
                    </a:lnTo>
                    <a:lnTo>
                      <a:pt x="426339" y="907161"/>
                    </a:lnTo>
                  </a:path>
                </a:pathLst>
              </a:custGeom>
              <a:noFill/>
              <a:ln w="19050" cap="flat">
                <a:solidFill>
                  <a:srgbClr val="F1F2F2"/>
                </a:solidFill>
                <a:prstDash val="solid"/>
                <a:round/>
              </a:ln>
            </p:spPr>
            <p:txBody>
              <a:bodyPr rtlCol="0" anchor="ctr"/>
              <a:lstStyle/>
              <a:p>
                <a:pPr>
                  <a:defRPr/>
                </a:pPr>
                <a:endParaRPr lang="en-US" sz="1800">
                  <a:solidFill>
                    <a:srgbClr val="FFFFFF"/>
                  </a:solidFill>
                  <a:latin typeface="Amazon Ember"/>
                </a:endParaRPr>
              </a:p>
            </p:txBody>
          </p:sp>
          <p:sp>
            <p:nvSpPr>
              <p:cNvPr id="20" name="Freeform: Shape 40">
                <a:extLst>
                  <a:ext uri="{FF2B5EF4-FFF2-40B4-BE49-F238E27FC236}">
                    <a16:creationId xmlns:a16="http://schemas.microsoft.com/office/drawing/2014/main" id="{294303E4-0D97-C340-BFEA-DE72156C3462}"/>
                  </a:ext>
                </a:extLst>
              </p:cNvPr>
              <p:cNvSpPr/>
              <p:nvPr/>
            </p:nvSpPr>
            <p:spPr>
              <a:xfrm>
                <a:off x="4379214" y="1875377"/>
                <a:ext cx="9525" cy="142208"/>
              </a:xfrm>
              <a:custGeom>
                <a:avLst/>
                <a:gdLst>
                  <a:gd name="connsiteX0" fmla="*/ 0 w 9525"/>
                  <a:gd name="connsiteY0" fmla="*/ 142208 h 142208"/>
                  <a:gd name="connsiteX1" fmla="*/ 0 w 9525"/>
                  <a:gd name="connsiteY1" fmla="*/ 0 h 142208"/>
                </a:gdLst>
                <a:ahLst/>
                <a:cxnLst>
                  <a:cxn ang="0">
                    <a:pos x="connsiteX0" y="connsiteY0"/>
                  </a:cxn>
                  <a:cxn ang="0">
                    <a:pos x="connsiteX1" y="connsiteY1"/>
                  </a:cxn>
                </a:cxnLst>
                <a:rect l="l" t="t" r="r" b="b"/>
                <a:pathLst>
                  <a:path w="9525" h="142208">
                    <a:moveTo>
                      <a:pt x="0" y="142208"/>
                    </a:moveTo>
                    <a:lnTo>
                      <a:pt x="0" y="0"/>
                    </a:lnTo>
                  </a:path>
                </a:pathLst>
              </a:custGeom>
              <a:ln w="19050" cap="flat">
                <a:solidFill>
                  <a:schemeClr val="accent2"/>
                </a:solidFill>
                <a:prstDash val="solid"/>
                <a:miter/>
              </a:ln>
            </p:spPr>
            <p:txBody>
              <a:bodyPr rtlCol="0" anchor="ctr"/>
              <a:lstStyle/>
              <a:p>
                <a:pPr>
                  <a:defRPr/>
                </a:pPr>
                <a:endParaRPr lang="en-US" sz="1800">
                  <a:solidFill>
                    <a:srgbClr val="FFFFFF"/>
                  </a:solidFill>
                  <a:latin typeface="Amazon Ember"/>
                </a:endParaRPr>
              </a:p>
            </p:txBody>
          </p:sp>
          <p:sp>
            <p:nvSpPr>
              <p:cNvPr id="21" name="Freeform: Shape 42">
                <a:extLst>
                  <a:ext uri="{FF2B5EF4-FFF2-40B4-BE49-F238E27FC236}">
                    <a16:creationId xmlns:a16="http://schemas.microsoft.com/office/drawing/2014/main" id="{81A62B19-AC63-4A45-BC75-DFC8D2643015}"/>
                  </a:ext>
                </a:extLst>
              </p:cNvPr>
              <p:cNvSpPr/>
              <p:nvPr/>
            </p:nvSpPr>
            <p:spPr>
              <a:xfrm>
                <a:off x="4252817" y="1938623"/>
                <a:ext cx="9525" cy="94773"/>
              </a:xfrm>
              <a:custGeom>
                <a:avLst/>
                <a:gdLst>
                  <a:gd name="connsiteX0" fmla="*/ 0 w 9525"/>
                  <a:gd name="connsiteY0" fmla="*/ 94774 h 94773"/>
                  <a:gd name="connsiteX1" fmla="*/ 0 w 9525"/>
                  <a:gd name="connsiteY1" fmla="*/ 0 h 94773"/>
                </a:gdLst>
                <a:ahLst/>
                <a:cxnLst>
                  <a:cxn ang="0">
                    <a:pos x="connsiteX0" y="connsiteY0"/>
                  </a:cxn>
                  <a:cxn ang="0">
                    <a:pos x="connsiteX1" y="connsiteY1"/>
                  </a:cxn>
                </a:cxnLst>
                <a:rect l="l" t="t" r="r" b="b"/>
                <a:pathLst>
                  <a:path w="9525" h="94773">
                    <a:moveTo>
                      <a:pt x="0" y="94774"/>
                    </a:moveTo>
                    <a:lnTo>
                      <a:pt x="0" y="0"/>
                    </a:lnTo>
                  </a:path>
                </a:pathLst>
              </a:custGeom>
              <a:ln w="19050" cap="flat">
                <a:solidFill>
                  <a:schemeClr val="accent2"/>
                </a:solidFill>
                <a:prstDash val="solid"/>
                <a:miter/>
              </a:ln>
            </p:spPr>
            <p:txBody>
              <a:bodyPr rtlCol="0" anchor="ctr"/>
              <a:lstStyle/>
              <a:p>
                <a:pPr>
                  <a:defRPr/>
                </a:pPr>
                <a:endParaRPr lang="en-US" sz="1800">
                  <a:solidFill>
                    <a:srgbClr val="FFFFFF"/>
                  </a:solidFill>
                  <a:latin typeface="Amazon Ember"/>
                </a:endParaRPr>
              </a:p>
            </p:txBody>
          </p:sp>
          <p:sp>
            <p:nvSpPr>
              <p:cNvPr id="22" name="Freeform: Shape 47">
                <a:extLst>
                  <a:ext uri="{FF2B5EF4-FFF2-40B4-BE49-F238E27FC236}">
                    <a16:creationId xmlns:a16="http://schemas.microsoft.com/office/drawing/2014/main" id="{62C48EB4-739F-104E-AC98-4FABB8F49B55}"/>
                  </a:ext>
                </a:extLst>
              </p:cNvPr>
              <p:cNvSpPr/>
              <p:nvPr/>
            </p:nvSpPr>
            <p:spPr>
              <a:xfrm>
                <a:off x="4505515" y="1938623"/>
                <a:ext cx="9525" cy="94773"/>
              </a:xfrm>
              <a:custGeom>
                <a:avLst/>
                <a:gdLst>
                  <a:gd name="connsiteX0" fmla="*/ 0 w 9525"/>
                  <a:gd name="connsiteY0" fmla="*/ 94774 h 94773"/>
                  <a:gd name="connsiteX1" fmla="*/ 0 w 9525"/>
                  <a:gd name="connsiteY1" fmla="*/ 0 h 94773"/>
                </a:gdLst>
                <a:ahLst/>
                <a:cxnLst>
                  <a:cxn ang="0">
                    <a:pos x="connsiteX0" y="connsiteY0"/>
                  </a:cxn>
                  <a:cxn ang="0">
                    <a:pos x="connsiteX1" y="connsiteY1"/>
                  </a:cxn>
                </a:cxnLst>
                <a:rect l="l" t="t" r="r" b="b"/>
                <a:pathLst>
                  <a:path w="9525" h="94773">
                    <a:moveTo>
                      <a:pt x="0" y="94774"/>
                    </a:moveTo>
                    <a:lnTo>
                      <a:pt x="0" y="0"/>
                    </a:lnTo>
                  </a:path>
                </a:pathLst>
              </a:custGeom>
              <a:ln w="19050" cap="flat">
                <a:solidFill>
                  <a:schemeClr val="accent2"/>
                </a:solidFill>
                <a:prstDash val="solid"/>
                <a:miter/>
              </a:ln>
            </p:spPr>
            <p:txBody>
              <a:bodyPr rtlCol="0" anchor="ctr"/>
              <a:lstStyle/>
              <a:p>
                <a:pPr>
                  <a:defRPr/>
                </a:pPr>
                <a:endParaRPr lang="en-US" sz="1800">
                  <a:solidFill>
                    <a:srgbClr val="FFFFFF"/>
                  </a:solidFill>
                  <a:latin typeface="Amazon Ember"/>
                </a:endParaRPr>
              </a:p>
            </p:txBody>
          </p:sp>
          <p:sp>
            <p:nvSpPr>
              <p:cNvPr id="23" name="Freeform: Shape 48">
                <a:extLst>
                  <a:ext uri="{FF2B5EF4-FFF2-40B4-BE49-F238E27FC236}">
                    <a16:creationId xmlns:a16="http://schemas.microsoft.com/office/drawing/2014/main" id="{F4E0DDFF-D723-0C46-A6E2-90C7E34D3859}"/>
                  </a:ext>
                </a:extLst>
              </p:cNvPr>
              <p:cNvSpPr/>
              <p:nvPr/>
            </p:nvSpPr>
            <p:spPr>
              <a:xfrm>
                <a:off x="4126420" y="2017585"/>
                <a:ext cx="9525" cy="47339"/>
              </a:xfrm>
              <a:custGeom>
                <a:avLst/>
                <a:gdLst>
                  <a:gd name="connsiteX0" fmla="*/ 0 w 9525"/>
                  <a:gd name="connsiteY0" fmla="*/ 47339 h 47339"/>
                  <a:gd name="connsiteX1" fmla="*/ 0 w 9525"/>
                  <a:gd name="connsiteY1" fmla="*/ 0 h 47339"/>
                </a:gdLst>
                <a:ahLst/>
                <a:cxnLst>
                  <a:cxn ang="0">
                    <a:pos x="connsiteX0" y="connsiteY0"/>
                  </a:cxn>
                  <a:cxn ang="0">
                    <a:pos x="connsiteX1" y="connsiteY1"/>
                  </a:cxn>
                </a:cxnLst>
                <a:rect l="l" t="t" r="r" b="b"/>
                <a:pathLst>
                  <a:path w="9525" h="47339">
                    <a:moveTo>
                      <a:pt x="0" y="47339"/>
                    </a:moveTo>
                    <a:lnTo>
                      <a:pt x="0" y="0"/>
                    </a:lnTo>
                  </a:path>
                </a:pathLst>
              </a:custGeom>
              <a:ln w="19050" cap="flat">
                <a:solidFill>
                  <a:schemeClr val="accent2"/>
                </a:solidFill>
                <a:prstDash val="solid"/>
                <a:miter/>
              </a:ln>
            </p:spPr>
            <p:txBody>
              <a:bodyPr rtlCol="0" anchor="ctr"/>
              <a:lstStyle/>
              <a:p>
                <a:pPr>
                  <a:defRPr/>
                </a:pPr>
                <a:endParaRPr lang="en-US" sz="1800">
                  <a:solidFill>
                    <a:srgbClr val="FFFFFF"/>
                  </a:solidFill>
                  <a:latin typeface="Amazon Ember"/>
                </a:endParaRPr>
              </a:p>
            </p:txBody>
          </p:sp>
          <p:sp>
            <p:nvSpPr>
              <p:cNvPr id="24" name="Freeform: Shape 49">
                <a:extLst>
                  <a:ext uri="{FF2B5EF4-FFF2-40B4-BE49-F238E27FC236}">
                    <a16:creationId xmlns:a16="http://schemas.microsoft.com/office/drawing/2014/main" id="{77DC84AC-4857-A844-B205-33849A92228F}"/>
                  </a:ext>
                </a:extLst>
              </p:cNvPr>
              <p:cNvSpPr/>
              <p:nvPr/>
            </p:nvSpPr>
            <p:spPr>
              <a:xfrm>
                <a:off x="4631912" y="2017585"/>
                <a:ext cx="9525" cy="47339"/>
              </a:xfrm>
              <a:custGeom>
                <a:avLst/>
                <a:gdLst>
                  <a:gd name="connsiteX0" fmla="*/ 0 w 9525"/>
                  <a:gd name="connsiteY0" fmla="*/ 47339 h 47339"/>
                  <a:gd name="connsiteX1" fmla="*/ 0 w 9525"/>
                  <a:gd name="connsiteY1" fmla="*/ 0 h 47339"/>
                </a:gdLst>
                <a:ahLst/>
                <a:cxnLst>
                  <a:cxn ang="0">
                    <a:pos x="connsiteX0" y="connsiteY0"/>
                  </a:cxn>
                  <a:cxn ang="0">
                    <a:pos x="connsiteX1" y="connsiteY1"/>
                  </a:cxn>
                </a:cxnLst>
                <a:rect l="l" t="t" r="r" b="b"/>
                <a:pathLst>
                  <a:path w="9525" h="47339">
                    <a:moveTo>
                      <a:pt x="0" y="47339"/>
                    </a:moveTo>
                    <a:lnTo>
                      <a:pt x="0" y="0"/>
                    </a:lnTo>
                  </a:path>
                </a:pathLst>
              </a:custGeom>
              <a:ln w="19050" cap="flat">
                <a:solidFill>
                  <a:schemeClr val="accent2"/>
                </a:solidFill>
                <a:prstDash val="solid"/>
                <a:miter/>
              </a:ln>
            </p:spPr>
            <p:txBody>
              <a:bodyPr rtlCol="0" anchor="ctr"/>
              <a:lstStyle/>
              <a:p>
                <a:pPr>
                  <a:defRPr/>
                </a:pPr>
                <a:endParaRPr lang="en-US" sz="1800">
                  <a:solidFill>
                    <a:srgbClr val="FFFFFF"/>
                  </a:solidFill>
                  <a:latin typeface="Amazon Ember"/>
                </a:endParaRPr>
              </a:p>
            </p:txBody>
          </p:sp>
          <p:sp>
            <p:nvSpPr>
              <p:cNvPr id="25" name="Freeform: Shape 50">
                <a:extLst>
                  <a:ext uri="{FF2B5EF4-FFF2-40B4-BE49-F238E27FC236}">
                    <a16:creationId xmlns:a16="http://schemas.microsoft.com/office/drawing/2014/main" id="{1BB3E295-93FF-C947-B3A7-B5071F7BCA55}"/>
                  </a:ext>
                </a:extLst>
              </p:cNvPr>
              <p:cNvSpPr/>
              <p:nvPr/>
            </p:nvSpPr>
            <p:spPr>
              <a:xfrm>
                <a:off x="4482634" y="2621038"/>
                <a:ext cx="645815" cy="645804"/>
              </a:xfrm>
              <a:custGeom>
                <a:avLst/>
                <a:gdLst>
                  <a:gd name="connsiteX0" fmla="*/ 79840 w 645815"/>
                  <a:gd name="connsiteY0" fmla="*/ 110351 h 645804"/>
                  <a:gd name="connsiteX1" fmla="*/ 535469 w 645815"/>
                  <a:gd name="connsiteY1" fmla="*/ 79833 h 645804"/>
                  <a:gd name="connsiteX2" fmla="*/ 565987 w 645815"/>
                  <a:gd name="connsiteY2" fmla="*/ 535452 h 645804"/>
                  <a:gd name="connsiteX3" fmla="*/ 110358 w 645815"/>
                  <a:gd name="connsiteY3" fmla="*/ 565979 h 645804"/>
                  <a:gd name="connsiteX4" fmla="*/ 29643 w 645815"/>
                  <a:gd name="connsiteY4" fmla="*/ 187789 h 6458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5815" h="645804">
                    <a:moveTo>
                      <a:pt x="79840" y="110351"/>
                    </a:moveTo>
                    <a:cubicBezTo>
                      <a:pt x="197226" y="-23894"/>
                      <a:pt x="401223" y="-37563"/>
                      <a:pt x="535469" y="79833"/>
                    </a:cubicBezTo>
                    <a:cubicBezTo>
                      <a:pt x="669714" y="197219"/>
                      <a:pt x="683373" y="401206"/>
                      <a:pt x="565987" y="535452"/>
                    </a:cubicBezTo>
                    <a:cubicBezTo>
                      <a:pt x="448601" y="669697"/>
                      <a:pt x="244604" y="683365"/>
                      <a:pt x="110358" y="565979"/>
                    </a:cubicBezTo>
                    <a:cubicBezTo>
                      <a:pt x="2597" y="471739"/>
                      <a:pt x="-30257" y="317805"/>
                      <a:pt x="29643" y="187789"/>
                    </a:cubicBezTo>
                  </a:path>
                </a:pathLst>
              </a:custGeom>
              <a:noFill/>
              <a:ln w="19050" cap="flat">
                <a:solidFill>
                  <a:srgbClr val="F1F2F2"/>
                </a:solidFill>
                <a:prstDash val="solid"/>
                <a:round/>
              </a:ln>
            </p:spPr>
            <p:txBody>
              <a:bodyPr rtlCol="0" anchor="ctr"/>
              <a:lstStyle/>
              <a:p>
                <a:pPr>
                  <a:defRPr/>
                </a:pPr>
                <a:endParaRPr lang="en-US" sz="1800">
                  <a:solidFill>
                    <a:srgbClr val="FFFFFF"/>
                  </a:solidFill>
                  <a:latin typeface="Amazon Ember"/>
                </a:endParaRPr>
              </a:p>
            </p:txBody>
          </p:sp>
          <p:sp>
            <p:nvSpPr>
              <p:cNvPr id="26" name="Freeform: Shape 60">
                <a:extLst>
                  <a:ext uri="{FF2B5EF4-FFF2-40B4-BE49-F238E27FC236}">
                    <a16:creationId xmlns:a16="http://schemas.microsoft.com/office/drawing/2014/main" id="{5331F015-210D-7A47-B853-7A0C7795520B}"/>
                  </a:ext>
                </a:extLst>
              </p:cNvPr>
              <p:cNvSpPr/>
              <p:nvPr/>
            </p:nvSpPr>
            <p:spPr>
              <a:xfrm>
                <a:off x="4739735" y="2525172"/>
                <a:ext cx="133445" cy="104775"/>
              </a:xfrm>
              <a:custGeom>
                <a:avLst/>
                <a:gdLst>
                  <a:gd name="connsiteX0" fmla="*/ 133445 w 133445"/>
                  <a:gd name="connsiteY0" fmla="*/ 104775 h 104775"/>
                  <a:gd name="connsiteX1" fmla="*/ 133445 w 133445"/>
                  <a:gd name="connsiteY1" fmla="*/ 0 h 104775"/>
                  <a:gd name="connsiteX2" fmla="*/ 0 w 133445"/>
                  <a:gd name="connsiteY2" fmla="*/ 0 h 104775"/>
                  <a:gd name="connsiteX3" fmla="*/ 0 w 133445"/>
                  <a:gd name="connsiteY3" fmla="*/ 104775 h 104775"/>
                </a:gdLst>
                <a:ahLst/>
                <a:cxnLst>
                  <a:cxn ang="0">
                    <a:pos x="connsiteX0" y="connsiteY0"/>
                  </a:cxn>
                  <a:cxn ang="0">
                    <a:pos x="connsiteX1" y="connsiteY1"/>
                  </a:cxn>
                  <a:cxn ang="0">
                    <a:pos x="connsiteX2" y="connsiteY2"/>
                  </a:cxn>
                  <a:cxn ang="0">
                    <a:pos x="connsiteX3" y="connsiteY3"/>
                  </a:cxn>
                </a:cxnLst>
                <a:rect l="l" t="t" r="r" b="b"/>
                <a:pathLst>
                  <a:path w="133445" h="104775">
                    <a:moveTo>
                      <a:pt x="133445" y="104775"/>
                    </a:moveTo>
                    <a:lnTo>
                      <a:pt x="133445" y="0"/>
                    </a:lnTo>
                    <a:lnTo>
                      <a:pt x="0" y="0"/>
                    </a:lnTo>
                    <a:lnTo>
                      <a:pt x="0" y="104775"/>
                    </a:lnTo>
                  </a:path>
                </a:pathLst>
              </a:custGeom>
              <a:noFill/>
              <a:ln w="19050" cap="flat">
                <a:solidFill>
                  <a:srgbClr val="F1F2F2"/>
                </a:solidFill>
                <a:prstDash val="solid"/>
                <a:round/>
              </a:ln>
            </p:spPr>
            <p:txBody>
              <a:bodyPr rtlCol="0" anchor="ctr"/>
              <a:lstStyle/>
              <a:p>
                <a:pPr>
                  <a:defRPr/>
                </a:pPr>
                <a:endParaRPr lang="en-US" sz="1800">
                  <a:solidFill>
                    <a:srgbClr val="FFFFFF"/>
                  </a:solidFill>
                  <a:latin typeface="Amazon Ember"/>
                </a:endParaRPr>
              </a:p>
            </p:txBody>
          </p:sp>
          <p:sp>
            <p:nvSpPr>
              <p:cNvPr id="27" name="Freeform: Shape 61">
                <a:extLst>
                  <a:ext uri="{FF2B5EF4-FFF2-40B4-BE49-F238E27FC236}">
                    <a16:creationId xmlns:a16="http://schemas.microsoft.com/office/drawing/2014/main" id="{25DA1AD5-D7A2-CF41-8812-A418FFFC0E45}"/>
                  </a:ext>
                </a:extLst>
              </p:cNvPr>
              <p:cNvSpPr/>
              <p:nvPr/>
            </p:nvSpPr>
            <p:spPr>
              <a:xfrm>
                <a:off x="4987480" y="2605563"/>
                <a:ext cx="121634" cy="119633"/>
              </a:xfrm>
              <a:custGeom>
                <a:avLst/>
                <a:gdLst>
                  <a:gd name="connsiteX0" fmla="*/ 55912 w 121634"/>
                  <a:gd name="connsiteY0" fmla="*/ 119634 h 119633"/>
                  <a:gd name="connsiteX1" fmla="*/ 121634 w 121634"/>
                  <a:gd name="connsiteY1" fmla="*/ 53911 h 119633"/>
                  <a:gd name="connsiteX2" fmla="*/ 67818 w 121634"/>
                  <a:gd name="connsiteY2" fmla="*/ 0 h 119633"/>
                  <a:gd name="connsiteX3" fmla="*/ 0 w 121634"/>
                  <a:gd name="connsiteY3" fmla="*/ 67818 h 119633"/>
                </a:gdLst>
                <a:ahLst/>
                <a:cxnLst>
                  <a:cxn ang="0">
                    <a:pos x="connsiteX0" y="connsiteY0"/>
                  </a:cxn>
                  <a:cxn ang="0">
                    <a:pos x="connsiteX1" y="connsiteY1"/>
                  </a:cxn>
                  <a:cxn ang="0">
                    <a:pos x="connsiteX2" y="connsiteY2"/>
                  </a:cxn>
                  <a:cxn ang="0">
                    <a:pos x="connsiteX3" y="connsiteY3"/>
                  </a:cxn>
                </a:cxnLst>
                <a:rect l="l" t="t" r="r" b="b"/>
                <a:pathLst>
                  <a:path w="121634" h="119633">
                    <a:moveTo>
                      <a:pt x="55912" y="119634"/>
                    </a:moveTo>
                    <a:lnTo>
                      <a:pt x="121634" y="53911"/>
                    </a:lnTo>
                    <a:lnTo>
                      <a:pt x="67818" y="0"/>
                    </a:lnTo>
                    <a:lnTo>
                      <a:pt x="0" y="67818"/>
                    </a:lnTo>
                  </a:path>
                </a:pathLst>
              </a:custGeom>
              <a:noFill/>
              <a:ln w="19050" cap="flat">
                <a:solidFill>
                  <a:srgbClr val="F1F2F2"/>
                </a:solidFill>
                <a:prstDash val="solid"/>
                <a:round/>
              </a:ln>
            </p:spPr>
            <p:txBody>
              <a:bodyPr rtlCol="0" anchor="ctr"/>
              <a:lstStyle/>
              <a:p>
                <a:pPr>
                  <a:defRPr/>
                </a:pPr>
                <a:endParaRPr lang="en-US" sz="1800">
                  <a:solidFill>
                    <a:srgbClr val="FFFFFF"/>
                  </a:solidFill>
                  <a:latin typeface="Amazon Ember"/>
                </a:endParaRPr>
              </a:p>
            </p:txBody>
          </p:sp>
          <p:sp>
            <p:nvSpPr>
              <p:cNvPr id="28" name="Freeform: Shape 62">
                <a:extLst>
                  <a:ext uri="{FF2B5EF4-FFF2-40B4-BE49-F238E27FC236}">
                    <a16:creationId xmlns:a16="http://schemas.microsoft.com/office/drawing/2014/main" id="{DABD54CF-81D7-694B-B9EB-7237CF398B86}"/>
                  </a:ext>
                </a:extLst>
              </p:cNvPr>
              <p:cNvSpPr/>
              <p:nvPr/>
            </p:nvSpPr>
            <p:spPr>
              <a:xfrm>
                <a:off x="4503800" y="2605563"/>
                <a:ext cx="121634" cy="119633"/>
              </a:xfrm>
              <a:custGeom>
                <a:avLst/>
                <a:gdLst>
                  <a:gd name="connsiteX0" fmla="*/ 65723 w 121634"/>
                  <a:gd name="connsiteY0" fmla="*/ 119634 h 119633"/>
                  <a:gd name="connsiteX1" fmla="*/ 0 w 121634"/>
                  <a:gd name="connsiteY1" fmla="*/ 53911 h 119633"/>
                  <a:gd name="connsiteX2" fmla="*/ 53816 w 121634"/>
                  <a:gd name="connsiteY2" fmla="*/ 0 h 119633"/>
                  <a:gd name="connsiteX3" fmla="*/ 121634 w 121634"/>
                  <a:gd name="connsiteY3" fmla="*/ 67818 h 119633"/>
                </a:gdLst>
                <a:ahLst/>
                <a:cxnLst>
                  <a:cxn ang="0">
                    <a:pos x="connsiteX0" y="connsiteY0"/>
                  </a:cxn>
                  <a:cxn ang="0">
                    <a:pos x="connsiteX1" y="connsiteY1"/>
                  </a:cxn>
                  <a:cxn ang="0">
                    <a:pos x="connsiteX2" y="connsiteY2"/>
                  </a:cxn>
                  <a:cxn ang="0">
                    <a:pos x="connsiteX3" y="connsiteY3"/>
                  </a:cxn>
                </a:cxnLst>
                <a:rect l="l" t="t" r="r" b="b"/>
                <a:pathLst>
                  <a:path w="121634" h="119633">
                    <a:moveTo>
                      <a:pt x="65723" y="119634"/>
                    </a:moveTo>
                    <a:lnTo>
                      <a:pt x="0" y="53911"/>
                    </a:lnTo>
                    <a:lnTo>
                      <a:pt x="53816" y="0"/>
                    </a:lnTo>
                    <a:lnTo>
                      <a:pt x="121634" y="67818"/>
                    </a:lnTo>
                  </a:path>
                </a:pathLst>
              </a:custGeom>
              <a:noFill/>
              <a:ln w="19050" cap="flat">
                <a:solidFill>
                  <a:srgbClr val="F1F2F2"/>
                </a:solidFill>
                <a:prstDash val="solid"/>
                <a:round/>
              </a:ln>
            </p:spPr>
            <p:txBody>
              <a:bodyPr rtlCol="0" anchor="ctr"/>
              <a:lstStyle/>
              <a:p>
                <a:pPr>
                  <a:defRPr/>
                </a:pPr>
                <a:endParaRPr lang="en-US" sz="1800">
                  <a:solidFill>
                    <a:srgbClr val="FFFFFF"/>
                  </a:solidFill>
                  <a:latin typeface="Amazon Ember"/>
                </a:endParaRPr>
              </a:p>
            </p:txBody>
          </p:sp>
          <p:sp>
            <p:nvSpPr>
              <p:cNvPr id="29" name="Freeform: Shape 63">
                <a:extLst>
                  <a:ext uri="{FF2B5EF4-FFF2-40B4-BE49-F238E27FC236}">
                    <a16:creationId xmlns:a16="http://schemas.microsoft.com/office/drawing/2014/main" id="{DA5C03DF-2CEC-3945-B2E2-F6B60AB418C6}"/>
                  </a:ext>
                </a:extLst>
              </p:cNvPr>
              <p:cNvSpPr/>
              <p:nvPr/>
            </p:nvSpPr>
            <p:spPr>
              <a:xfrm>
                <a:off x="4624673" y="2687097"/>
                <a:ext cx="439137" cy="514350"/>
              </a:xfrm>
              <a:custGeom>
                <a:avLst/>
                <a:gdLst>
                  <a:gd name="connsiteX0" fmla="*/ 0 w 439137"/>
                  <a:gd name="connsiteY0" fmla="*/ 438912 h 514350"/>
                  <a:gd name="connsiteX1" fmla="*/ 363703 w 439137"/>
                  <a:gd name="connsiteY1" fmla="*/ 439141 h 514350"/>
                  <a:gd name="connsiteX2" fmla="*/ 363931 w 439137"/>
                  <a:gd name="connsiteY2" fmla="*/ 75438 h 514350"/>
                  <a:gd name="connsiteX3" fmla="*/ 181737 w 439137"/>
                  <a:gd name="connsiteY3" fmla="*/ 0 h 514350"/>
                  <a:gd name="connsiteX4" fmla="*/ 172212 w 439137"/>
                  <a:gd name="connsiteY4" fmla="*/ 0 h 514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9137" h="514350">
                    <a:moveTo>
                      <a:pt x="0" y="438912"/>
                    </a:moveTo>
                    <a:cubicBezTo>
                      <a:pt x="100374" y="539410"/>
                      <a:pt x="263204" y="539506"/>
                      <a:pt x="363703" y="439141"/>
                    </a:cubicBezTo>
                    <a:cubicBezTo>
                      <a:pt x="464191" y="338766"/>
                      <a:pt x="464296" y="175936"/>
                      <a:pt x="363931" y="75438"/>
                    </a:cubicBezTo>
                    <a:cubicBezTo>
                      <a:pt x="315630" y="27080"/>
                      <a:pt x="250079" y="-57"/>
                      <a:pt x="181737" y="0"/>
                    </a:cubicBezTo>
                    <a:lnTo>
                      <a:pt x="172212" y="0"/>
                    </a:lnTo>
                  </a:path>
                </a:pathLst>
              </a:custGeom>
              <a:noFill/>
              <a:ln w="19050" cap="flat">
                <a:solidFill>
                  <a:schemeClr val="accent2"/>
                </a:solidFill>
                <a:prstDash val="solid"/>
                <a:round/>
              </a:ln>
            </p:spPr>
            <p:txBody>
              <a:bodyPr rtlCol="0" anchor="ctr"/>
              <a:lstStyle/>
              <a:p>
                <a:pPr>
                  <a:defRPr/>
                </a:pPr>
                <a:endParaRPr lang="en-US" sz="1800">
                  <a:solidFill>
                    <a:srgbClr val="FFFFFF"/>
                  </a:solidFill>
                  <a:latin typeface="Amazon Ember"/>
                </a:endParaRPr>
              </a:p>
            </p:txBody>
          </p:sp>
          <p:sp>
            <p:nvSpPr>
              <p:cNvPr id="30" name="Freeform: Shape 64">
                <a:extLst>
                  <a:ext uri="{FF2B5EF4-FFF2-40B4-BE49-F238E27FC236}">
                    <a16:creationId xmlns:a16="http://schemas.microsoft.com/office/drawing/2014/main" id="{1A559CD5-226A-3041-B429-25F69355F175}"/>
                  </a:ext>
                </a:extLst>
              </p:cNvPr>
              <p:cNvSpPr/>
              <p:nvPr/>
            </p:nvSpPr>
            <p:spPr>
              <a:xfrm>
                <a:off x="4806410" y="2744247"/>
                <a:ext cx="142970" cy="199929"/>
              </a:xfrm>
              <a:custGeom>
                <a:avLst/>
                <a:gdLst>
                  <a:gd name="connsiteX0" fmla="*/ 0 w 142970"/>
                  <a:gd name="connsiteY0" fmla="*/ 0 h 199929"/>
                  <a:gd name="connsiteX1" fmla="*/ 0 w 142970"/>
                  <a:gd name="connsiteY1" fmla="*/ 199930 h 199929"/>
                  <a:gd name="connsiteX2" fmla="*/ 142970 w 142970"/>
                  <a:gd name="connsiteY2" fmla="*/ 199930 h 199929"/>
                </a:gdLst>
                <a:ahLst/>
                <a:cxnLst>
                  <a:cxn ang="0">
                    <a:pos x="connsiteX0" y="connsiteY0"/>
                  </a:cxn>
                  <a:cxn ang="0">
                    <a:pos x="connsiteX1" y="connsiteY1"/>
                  </a:cxn>
                  <a:cxn ang="0">
                    <a:pos x="connsiteX2" y="connsiteY2"/>
                  </a:cxn>
                </a:cxnLst>
                <a:rect l="l" t="t" r="r" b="b"/>
                <a:pathLst>
                  <a:path w="142970" h="199929">
                    <a:moveTo>
                      <a:pt x="0" y="0"/>
                    </a:moveTo>
                    <a:lnTo>
                      <a:pt x="0" y="199930"/>
                    </a:lnTo>
                    <a:lnTo>
                      <a:pt x="142970" y="199930"/>
                    </a:lnTo>
                  </a:path>
                </a:pathLst>
              </a:custGeom>
              <a:noFill/>
              <a:ln w="19050" cap="flat">
                <a:solidFill>
                  <a:srgbClr val="F1F2F2"/>
                </a:solidFill>
                <a:prstDash val="solid"/>
                <a:round/>
              </a:ln>
            </p:spPr>
            <p:txBody>
              <a:bodyPr rtlCol="0" anchor="ctr"/>
              <a:lstStyle/>
              <a:p>
                <a:pPr>
                  <a:defRPr/>
                </a:pPr>
                <a:endParaRPr lang="en-US" sz="1800">
                  <a:solidFill>
                    <a:srgbClr val="FFFFFF"/>
                  </a:solidFill>
                  <a:latin typeface="Amazon Ember"/>
                </a:endParaRPr>
              </a:p>
            </p:txBody>
          </p:sp>
          <p:sp>
            <p:nvSpPr>
              <p:cNvPr id="31" name="Freeform: Shape 65">
                <a:extLst>
                  <a:ext uri="{FF2B5EF4-FFF2-40B4-BE49-F238E27FC236}">
                    <a16:creationId xmlns:a16="http://schemas.microsoft.com/office/drawing/2014/main" id="{F127CB93-29CC-A747-BF47-5BE37E9E99C8}"/>
                  </a:ext>
                </a:extLst>
              </p:cNvPr>
              <p:cNvSpPr/>
              <p:nvPr/>
            </p:nvSpPr>
            <p:spPr>
              <a:xfrm>
                <a:off x="4553116" y="2762821"/>
                <a:ext cx="69080" cy="315087"/>
              </a:xfrm>
              <a:custGeom>
                <a:avLst/>
                <a:gdLst>
                  <a:gd name="connsiteX0" fmla="*/ 69080 w 69080"/>
                  <a:gd name="connsiteY0" fmla="*/ 0 h 315087"/>
                  <a:gd name="connsiteX1" fmla="*/ 37648 w 69080"/>
                  <a:gd name="connsiteY1" fmla="*/ 315087 h 315087"/>
                </a:gdLst>
                <a:ahLst/>
                <a:cxnLst>
                  <a:cxn ang="0">
                    <a:pos x="connsiteX0" y="connsiteY0"/>
                  </a:cxn>
                  <a:cxn ang="0">
                    <a:pos x="connsiteX1" y="connsiteY1"/>
                  </a:cxn>
                </a:cxnLst>
                <a:rect l="l" t="t" r="r" b="b"/>
                <a:pathLst>
                  <a:path w="69080" h="315087">
                    <a:moveTo>
                      <a:pt x="69080" y="0"/>
                    </a:moveTo>
                    <a:cubicBezTo>
                      <a:pt x="10883" y="62675"/>
                      <a:pt x="-35695" y="193738"/>
                      <a:pt x="37648" y="315087"/>
                    </a:cubicBezTo>
                  </a:path>
                </a:pathLst>
              </a:custGeom>
              <a:noFill/>
              <a:ln w="19050" cap="flat">
                <a:solidFill>
                  <a:schemeClr val="accent2"/>
                </a:solidFill>
                <a:prstDash val="solid"/>
                <a:round/>
              </a:ln>
            </p:spPr>
            <p:txBody>
              <a:bodyPr rtlCol="0" anchor="ctr"/>
              <a:lstStyle/>
              <a:p>
                <a:pPr>
                  <a:defRPr/>
                </a:pPr>
                <a:endParaRPr lang="en-US" sz="1800">
                  <a:solidFill>
                    <a:srgbClr val="FFFFFF"/>
                  </a:solidFill>
                  <a:latin typeface="Amazon Ember"/>
                </a:endParaRPr>
              </a:p>
            </p:txBody>
          </p:sp>
        </p:grpSp>
        <p:sp>
          <p:nvSpPr>
            <p:cNvPr id="63" name="Freeform: Shape 66">
              <a:extLst>
                <a:ext uri="{FF2B5EF4-FFF2-40B4-BE49-F238E27FC236}">
                  <a16:creationId xmlns:a16="http://schemas.microsoft.com/office/drawing/2014/main" id="{AAE33B5B-11F4-4FFA-876D-B0ED70F3E09C}"/>
                </a:ext>
              </a:extLst>
            </p:cNvPr>
            <p:cNvSpPr/>
            <p:nvPr/>
          </p:nvSpPr>
          <p:spPr>
            <a:xfrm>
              <a:off x="2733556" y="2171320"/>
              <a:ext cx="102092" cy="97814"/>
            </a:xfrm>
            <a:custGeom>
              <a:avLst/>
              <a:gdLst>
                <a:gd name="connsiteX0" fmla="*/ 0 w 120491"/>
                <a:gd name="connsiteY0" fmla="*/ 15430 h 115442"/>
                <a:gd name="connsiteX1" fmla="*/ 2572 w 120491"/>
                <a:gd name="connsiteY1" fmla="*/ 34290 h 115442"/>
                <a:gd name="connsiteX2" fmla="*/ 95631 w 120491"/>
                <a:gd name="connsiteY2" fmla="*/ 21622 h 115442"/>
                <a:gd name="connsiteX3" fmla="*/ 101536 w 120491"/>
                <a:gd name="connsiteY3" fmla="*/ 115443 h 115442"/>
                <a:gd name="connsiteX4" fmla="*/ 120491 w 120491"/>
                <a:gd name="connsiteY4" fmla="*/ 114205 h 115442"/>
                <a:gd name="connsiteX5" fmla="*/ 113348 w 120491"/>
                <a:gd name="connsiteY5" fmla="*/ 0 h 115442"/>
                <a:gd name="connsiteX6" fmla="*/ 0 w 120491"/>
                <a:gd name="connsiteY6" fmla="*/ 15430 h 11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0491" h="115442">
                  <a:moveTo>
                    <a:pt x="0" y="15430"/>
                  </a:moveTo>
                  <a:lnTo>
                    <a:pt x="2572" y="34290"/>
                  </a:lnTo>
                  <a:lnTo>
                    <a:pt x="95631" y="21622"/>
                  </a:lnTo>
                  <a:lnTo>
                    <a:pt x="101536" y="115443"/>
                  </a:lnTo>
                  <a:lnTo>
                    <a:pt x="120491" y="114205"/>
                  </a:lnTo>
                  <a:lnTo>
                    <a:pt x="113348" y="0"/>
                  </a:lnTo>
                  <a:lnTo>
                    <a:pt x="0" y="15430"/>
                  </a:lnTo>
                  <a:close/>
                </a:path>
              </a:pathLst>
            </a:custGeom>
            <a:solidFill>
              <a:schemeClr val="accent2"/>
            </a:solidFill>
            <a:ln w="12700" cap="flat">
              <a:noFill/>
              <a:prstDash val="solid"/>
              <a:miter/>
            </a:ln>
          </p:spPr>
          <p:txBody>
            <a:bodyPr rtlCol="0" anchor="ctr"/>
            <a:lstStyle/>
            <a:p>
              <a:pPr>
                <a:defRPr/>
              </a:pPr>
              <a:endParaRPr lang="en-US" sz="1800">
                <a:solidFill>
                  <a:srgbClr val="FFFFFF"/>
                </a:solidFill>
                <a:latin typeface="Amazon Ember"/>
              </a:endParaRPr>
            </a:p>
          </p:txBody>
        </p:sp>
      </p:grpSp>
    </p:spTree>
    <p:extLst>
      <p:ext uri="{BB962C8B-B14F-4D97-AF65-F5344CB8AC3E}">
        <p14:creationId xmlns:p14="http://schemas.microsoft.com/office/powerpoint/2010/main" val="2726094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itle 43">
            <a:extLst>
              <a:ext uri="{FF2B5EF4-FFF2-40B4-BE49-F238E27FC236}">
                <a16:creationId xmlns:a16="http://schemas.microsoft.com/office/drawing/2014/main" id="{8D022D2D-F411-4958-8612-C1E7166F2E1F}"/>
              </a:ext>
            </a:extLst>
          </p:cNvPr>
          <p:cNvSpPr>
            <a:spLocks noGrp="1"/>
          </p:cNvSpPr>
          <p:nvPr>
            <p:ph type="title"/>
          </p:nvPr>
        </p:nvSpPr>
        <p:spPr/>
        <p:txBody>
          <a:bodyPr/>
          <a:lstStyle/>
          <a:p>
            <a:r>
              <a:rPr lang="en-US" dirty="0"/>
              <a:t>Solutions are hard to implement</a:t>
            </a:r>
          </a:p>
        </p:txBody>
      </p:sp>
      <p:grpSp>
        <p:nvGrpSpPr>
          <p:cNvPr id="15" name="Graphic 1184">
            <a:extLst>
              <a:ext uri="{FF2B5EF4-FFF2-40B4-BE49-F238E27FC236}">
                <a16:creationId xmlns:a16="http://schemas.microsoft.com/office/drawing/2014/main" id="{3EB678AC-4643-1A42-914C-9FFF87077C52}"/>
              </a:ext>
            </a:extLst>
          </p:cNvPr>
          <p:cNvGrpSpPr/>
          <p:nvPr/>
        </p:nvGrpSpPr>
        <p:grpSpPr>
          <a:xfrm>
            <a:off x="2003479" y="1242751"/>
            <a:ext cx="1541993" cy="1541993"/>
            <a:chOff x="1752600" y="3905250"/>
            <a:chExt cx="1905000" cy="1905000"/>
          </a:xfrm>
        </p:grpSpPr>
        <p:sp>
          <p:nvSpPr>
            <p:cNvPr id="16" name="Freeform: Shape 1358">
              <a:extLst>
                <a:ext uri="{FF2B5EF4-FFF2-40B4-BE49-F238E27FC236}">
                  <a16:creationId xmlns:a16="http://schemas.microsoft.com/office/drawing/2014/main" id="{7548B306-820E-F246-8DBA-8C7BDF46941D}"/>
                </a:ext>
              </a:extLst>
            </p:cNvPr>
            <p:cNvSpPr/>
            <p:nvPr/>
          </p:nvSpPr>
          <p:spPr>
            <a:xfrm>
              <a:off x="2087784" y="5039010"/>
              <a:ext cx="1328928" cy="9525"/>
            </a:xfrm>
            <a:custGeom>
              <a:avLst/>
              <a:gdLst>
                <a:gd name="connsiteX0" fmla="*/ 0 w 1328928"/>
                <a:gd name="connsiteY0" fmla="*/ 0 h 9525"/>
                <a:gd name="connsiteX1" fmla="*/ 1328928 w 1328928"/>
                <a:gd name="connsiteY1" fmla="*/ 0 h 9525"/>
              </a:gdLst>
              <a:ahLst/>
              <a:cxnLst>
                <a:cxn ang="0">
                  <a:pos x="connsiteX0" y="connsiteY0"/>
                </a:cxn>
                <a:cxn ang="0">
                  <a:pos x="connsiteX1" y="connsiteY1"/>
                </a:cxn>
              </a:cxnLst>
              <a:rect l="l" t="t" r="r" b="b"/>
              <a:pathLst>
                <a:path w="1328928" h="9525">
                  <a:moveTo>
                    <a:pt x="0" y="0"/>
                  </a:moveTo>
                  <a:lnTo>
                    <a:pt x="1328928" y="0"/>
                  </a:lnTo>
                </a:path>
              </a:pathLst>
            </a:custGeom>
            <a:ln w="19050" cap="flat">
              <a:solidFill>
                <a:schemeClr val="accent2"/>
              </a:solidFill>
              <a:prstDash val="solid"/>
              <a:round/>
            </a:ln>
          </p:spPr>
          <p:txBody>
            <a:bodyPr rtlCol="0" anchor="ctr"/>
            <a:lstStyle/>
            <a:p>
              <a:pPr>
                <a:defRPr/>
              </a:pPr>
              <a:endParaRPr lang="en-US" sz="1800">
                <a:ln w="0"/>
                <a:solidFill>
                  <a:srgbClr val="FFFFFF"/>
                </a:solidFill>
                <a:effectLst>
                  <a:outerShdw blurRad="38100" dist="19050" dir="2700000" algn="tl" rotWithShape="0">
                    <a:srgbClr val="1C232F">
                      <a:alpha val="40000"/>
                    </a:srgbClr>
                  </a:outerShdw>
                </a:effectLst>
                <a:latin typeface="Amazon Ember"/>
              </a:endParaRPr>
            </a:p>
          </p:txBody>
        </p:sp>
        <p:sp>
          <p:nvSpPr>
            <p:cNvPr id="17" name="Freeform: Shape 1359">
              <a:extLst>
                <a:ext uri="{FF2B5EF4-FFF2-40B4-BE49-F238E27FC236}">
                  <a16:creationId xmlns:a16="http://schemas.microsoft.com/office/drawing/2014/main" id="{282EF466-3EEB-424F-A175-BC4460A27A96}"/>
                </a:ext>
              </a:extLst>
            </p:cNvPr>
            <p:cNvSpPr/>
            <p:nvPr/>
          </p:nvSpPr>
          <p:spPr>
            <a:xfrm>
              <a:off x="2752248" y="4962715"/>
              <a:ext cx="9525" cy="248316"/>
            </a:xfrm>
            <a:custGeom>
              <a:avLst/>
              <a:gdLst>
                <a:gd name="connsiteX0" fmla="*/ 0 w 9525"/>
                <a:gd name="connsiteY0" fmla="*/ 248317 h 248316"/>
                <a:gd name="connsiteX1" fmla="*/ 0 w 9525"/>
                <a:gd name="connsiteY1" fmla="*/ 0 h 248316"/>
              </a:gdLst>
              <a:ahLst/>
              <a:cxnLst>
                <a:cxn ang="0">
                  <a:pos x="connsiteX0" y="connsiteY0"/>
                </a:cxn>
                <a:cxn ang="0">
                  <a:pos x="connsiteX1" y="connsiteY1"/>
                </a:cxn>
              </a:cxnLst>
              <a:rect l="l" t="t" r="r" b="b"/>
              <a:pathLst>
                <a:path w="9525" h="248316">
                  <a:moveTo>
                    <a:pt x="0" y="248317"/>
                  </a:moveTo>
                  <a:lnTo>
                    <a:pt x="0" y="0"/>
                  </a:lnTo>
                </a:path>
              </a:pathLst>
            </a:custGeom>
            <a:ln w="19050" cap="flat">
              <a:solidFill>
                <a:schemeClr val="accent2"/>
              </a:solidFill>
              <a:prstDash val="solid"/>
              <a:round/>
            </a:ln>
          </p:spPr>
          <p:txBody>
            <a:bodyPr rtlCol="0" anchor="ctr"/>
            <a:lstStyle/>
            <a:p>
              <a:pPr>
                <a:defRPr/>
              </a:pPr>
              <a:endParaRPr lang="en-US" sz="1800">
                <a:ln w="0"/>
                <a:solidFill>
                  <a:srgbClr val="FFFFFF"/>
                </a:solidFill>
                <a:effectLst>
                  <a:outerShdw blurRad="38100" dist="19050" dir="2700000" algn="tl" rotWithShape="0">
                    <a:srgbClr val="1C232F">
                      <a:alpha val="40000"/>
                    </a:srgbClr>
                  </a:outerShdw>
                </a:effectLst>
                <a:latin typeface="Amazon Ember"/>
              </a:endParaRPr>
            </a:p>
          </p:txBody>
        </p:sp>
        <p:sp>
          <p:nvSpPr>
            <p:cNvPr id="18" name="Freeform: Shape 1360">
              <a:extLst>
                <a:ext uri="{FF2B5EF4-FFF2-40B4-BE49-F238E27FC236}">
                  <a16:creationId xmlns:a16="http://schemas.microsoft.com/office/drawing/2014/main" id="{354FBC1F-9B71-3A48-8EE9-FC5E031B73FA}"/>
                </a:ext>
              </a:extLst>
            </p:cNvPr>
            <p:cNvSpPr/>
            <p:nvPr/>
          </p:nvSpPr>
          <p:spPr>
            <a:xfrm>
              <a:off x="3407187" y="5043297"/>
              <a:ext cx="9525" cy="160877"/>
            </a:xfrm>
            <a:custGeom>
              <a:avLst/>
              <a:gdLst>
                <a:gd name="connsiteX0" fmla="*/ 0 w 9525"/>
                <a:gd name="connsiteY0" fmla="*/ 160877 h 160877"/>
                <a:gd name="connsiteX1" fmla="*/ 0 w 9525"/>
                <a:gd name="connsiteY1" fmla="*/ 0 h 160877"/>
              </a:gdLst>
              <a:ahLst/>
              <a:cxnLst>
                <a:cxn ang="0">
                  <a:pos x="connsiteX0" y="connsiteY0"/>
                </a:cxn>
                <a:cxn ang="0">
                  <a:pos x="connsiteX1" y="connsiteY1"/>
                </a:cxn>
              </a:cxnLst>
              <a:rect l="l" t="t" r="r" b="b"/>
              <a:pathLst>
                <a:path w="9525" h="160877">
                  <a:moveTo>
                    <a:pt x="0" y="160877"/>
                  </a:moveTo>
                  <a:lnTo>
                    <a:pt x="0" y="0"/>
                  </a:lnTo>
                </a:path>
              </a:pathLst>
            </a:custGeom>
            <a:ln w="19050" cap="flat">
              <a:solidFill>
                <a:schemeClr val="accent2"/>
              </a:solidFill>
              <a:prstDash val="solid"/>
              <a:round/>
            </a:ln>
          </p:spPr>
          <p:txBody>
            <a:bodyPr rtlCol="0" anchor="ctr"/>
            <a:lstStyle/>
            <a:p>
              <a:pPr>
                <a:defRPr/>
              </a:pPr>
              <a:endParaRPr lang="en-US" sz="1800">
                <a:ln w="0"/>
                <a:solidFill>
                  <a:srgbClr val="FFFFFF"/>
                </a:solidFill>
                <a:effectLst>
                  <a:outerShdw blurRad="38100" dist="19050" dir="2700000" algn="tl" rotWithShape="0">
                    <a:srgbClr val="1C232F">
                      <a:alpha val="40000"/>
                    </a:srgbClr>
                  </a:outerShdw>
                </a:effectLst>
                <a:latin typeface="Amazon Ember"/>
              </a:endParaRPr>
            </a:p>
          </p:txBody>
        </p:sp>
        <p:sp>
          <p:nvSpPr>
            <p:cNvPr id="19" name="Freeform: Shape 1361">
              <a:extLst>
                <a:ext uri="{FF2B5EF4-FFF2-40B4-BE49-F238E27FC236}">
                  <a16:creationId xmlns:a16="http://schemas.microsoft.com/office/drawing/2014/main" id="{3DD1BFFA-1ED7-9040-8919-637E653D5852}"/>
                </a:ext>
              </a:extLst>
            </p:cNvPr>
            <p:cNvSpPr/>
            <p:nvPr/>
          </p:nvSpPr>
          <p:spPr>
            <a:xfrm>
              <a:off x="2097309" y="5043297"/>
              <a:ext cx="9525" cy="160877"/>
            </a:xfrm>
            <a:custGeom>
              <a:avLst/>
              <a:gdLst>
                <a:gd name="connsiteX0" fmla="*/ 0 w 9525"/>
                <a:gd name="connsiteY0" fmla="*/ 160877 h 160877"/>
                <a:gd name="connsiteX1" fmla="*/ 0 w 9525"/>
                <a:gd name="connsiteY1" fmla="*/ 0 h 160877"/>
              </a:gdLst>
              <a:ahLst/>
              <a:cxnLst>
                <a:cxn ang="0">
                  <a:pos x="connsiteX0" y="connsiteY0"/>
                </a:cxn>
                <a:cxn ang="0">
                  <a:pos x="connsiteX1" y="connsiteY1"/>
                </a:cxn>
              </a:cxnLst>
              <a:rect l="l" t="t" r="r" b="b"/>
              <a:pathLst>
                <a:path w="9525" h="160877">
                  <a:moveTo>
                    <a:pt x="0" y="160877"/>
                  </a:moveTo>
                  <a:lnTo>
                    <a:pt x="0" y="0"/>
                  </a:lnTo>
                </a:path>
              </a:pathLst>
            </a:custGeom>
            <a:ln w="19050" cap="flat">
              <a:solidFill>
                <a:schemeClr val="accent2"/>
              </a:solidFill>
              <a:prstDash val="solid"/>
              <a:round/>
            </a:ln>
          </p:spPr>
          <p:txBody>
            <a:bodyPr rtlCol="0" anchor="ctr"/>
            <a:lstStyle/>
            <a:p>
              <a:pPr>
                <a:defRPr/>
              </a:pPr>
              <a:endParaRPr lang="en-US" sz="1800">
                <a:ln w="0"/>
                <a:solidFill>
                  <a:srgbClr val="FFFFFF"/>
                </a:solidFill>
                <a:effectLst>
                  <a:outerShdw blurRad="38100" dist="19050" dir="2700000" algn="tl" rotWithShape="0">
                    <a:srgbClr val="1C232F">
                      <a:alpha val="40000"/>
                    </a:srgbClr>
                  </a:outerShdw>
                </a:effectLst>
                <a:latin typeface="Amazon Ember"/>
              </a:endParaRPr>
            </a:p>
          </p:txBody>
        </p:sp>
        <p:sp>
          <p:nvSpPr>
            <p:cNvPr id="20" name="Freeform: Shape 1362">
              <a:extLst>
                <a:ext uri="{FF2B5EF4-FFF2-40B4-BE49-F238E27FC236}">
                  <a16:creationId xmlns:a16="http://schemas.microsoft.com/office/drawing/2014/main" id="{7513192B-92EF-D647-9AE1-5A8B060FFA06}"/>
                </a:ext>
              </a:extLst>
            </p:cNvPr>
            <p:cNvSpPr/>
            <p:nvPr/>
          </p:nvSpPr>
          <p:spPr>
            <a:xfrm rot="-10800000">
              <a:off x="2374011" y="4312920"/>
              <a:ext cx="40290" cy="40290"/>
            </a:xfrm>
            <a:custGeom>
              <a:avLst/>
              <a:gdLst>
                <a:gd name="connsiteX0" fmla="*/ 0 w 40290"/>
                <a:gd name="connsiteY0" fmla="*/ 0 h 40290"/>
                <a:gd name="connsiteX1" fmla="*/ 40291 w 40290"/>
                <a:gd name="connsiteY1" fmla="*/ 0 h 40290"/>
                <a:gd name="connsiteX2" fmla="*/ 40291 w 40290"/>
                <a:gd name="connsiteY2" fmla="*/ 40291 h 40290"/>
                <a:gd name="connsiteX3" fmla="*/ 0 w 40290"/>
                <a:gd name="connsiteY3" fmla="*/ 40291 h 40290"/>
              </a:gdLst>
              <a:ahLst/>
              <a:cxnLst>
                <a:cxn ang="0">
                  <a:pos x="connsiteX0" y="connsiteY0"/>
                </a:cxn>
                <a:cxn ang="0">
                  <a:pos x="connsiteX1" y="connsiteY1"/>
                </a:cxn>
                <a:cxn ang="0">
                  <a:pos x="connsiteX2" y="connsiteY2"/>
                </a:cxn>
                <a:cxn ang="0">
                  <a:pos x="connsiteX3" y="connsiteY3"/>
                </a:cxn>
              </a:cxnLst>
              <a:rect l="l" t="t" r="r" b="b"/>
              <a:pathLst>
                <a:path w="40290" h="40290">
                  <a:moveTo>
                    <a:pt x="0" y="0"/>
                  </a:moveTo>
                  <a:lnTo>
                    <a:pt x="40291" y="0"/>
                  </a:lnTo>
                  <a:lnTo>
                    <a:pt x="40291" y="40291"/>
                  </a:lnTo>
                  <a:lnTo>
                    <a:pt x="0" y="40291"/>
                  </a:lnTo>
                  <a:close/>
                </a:path>
              </a:pathLst>
            </a:custGeom>
            <a:noFill/>
            <a:ln w="19050" cap="flat">
              <a:solidFill>
                <a:schemeClr val="accent2"/>
              </a:solidFill>
              <a:prstDash val="solid"/>
              <a:round/>
            </a:ln>
          </p:spPr>
          <p:txBody>
            <a:bodyPr rtlCol="0" anchor="ctr"/>
            <a:lstStyle/>
            <a:p>
              <a:pPr>
                <a:defRPr/>
              </a:pPr>
              <a:endParaRPr lang="en-US" sz="1800">
                <a:ln w="0"/>
                <a:solidFill>
                  <a:srgbClr val="FFFFFF"/>
                </a:solidFill>
                <a:effectLst>
                  <a:outerShdw blurRad="38100" dist="19050" dir="2700000" algn="tl" rotWithShape="0">
                    <a:srgbClr val="1C232F">
                      <a:alpha val="40000"/>
                    </a:srgbClr>
                  </a:outerShdw>
                </a:effectLst>
                <a:latin typeface="Amazon Ember"/>
              </a:endParaRPr>
            </a:p>
          </p:txBody>
        </p:sp>
        <p:sp>
          <p:nvSpPr>
            <p:cNvPr id="21" name="Freeform: Shape 1363">
              <a:extLst>
                <a:ext uri="{FF2B5EF4-FFF2-40B4-BE49-F238E27FC236}">
                  <a16:creationId xmlns:a16="http://schemas.microsoft.com/office/drawing/2014/main" id="{2642CAEE-8E67-954F-9DBE-4FC14080FACC}"/>
                </a:ext>
              </a:extLst>
            </p:cNvPr>
            <p:cNvSpPr/>
            <p:nvPr/>
          </p:nvSpPr>
          <p:spPr>
            <a:xfrm rot="-10800000">
              <a:off x="2330862" y="4421790"/>
              <a:ext cx="40290" cy="40290"/>
            </a:xfrm>
            <a:custGeom>
              <a:avLst/>
              <a:gdLst>
                <a:gd name="connsiteX0" fmla="*/ 0 w 40290"/>
                <a:gd name="connsiteY0" fmla="*/ 0 h 40290"/>
                <a:gd name="connsiteX1" fmla="*/ 40291 w 40290"/>
                <a:gd name="connsiteY1" fmla="*/ 0 h 40290"/>
                <a:gd name="connsiteX2" fmla="*/ 40291 w 40290"/>
                <a:gd name="connsiteY2" fmla="*/ 40291 h 40290"/>
                <a:gd name="connsiteX3" fmla="*/ 0 w 40290"/>
                <a:gd name="connsiteY3" fmla="*/ 40291 h 40290"/>
              </a:gdLst>
              <a:ahLst/>
              <a:cxnLst>
                <a:cxn ang="0">
                  <a:pos x="connsiteX0" y="connsiteY0"/>
                </a:cxn>
                <a:cxn ang="0">
                  <a:pos x="connsiteX1" y="connsiteY1"/>
                </a:cxn>
                <a:cxn ang="0">
                  <a:pos x="connsiteX2" y="connsiteY2"/>
                </a:cxn>
                <a:cxn ang="0">
                  <a:pos x="connsiteX3" y="connsiteY3"/>
                </a:cxn>
              </a:cxnLst>
              <a:rect l="l" t="t" r="r" b="b"/>
              <a:pathLst>
                <a:path w="40290" h="40290">
                  <a:moveTo>
                    <a:pt x="0" y="0"/>
                  </a:moveTo>
                  <a:lnTo>
                    <a:pt x="40291" y="0"/>
                  </a:lnTo>
                  <a:lnTo>
                    <a:pt x="40291" y="40291"/>
                  </a:lnTo>
                  <a:lnTo>
                    <a:pt x="0" y="40291"/>
                  </a:lnTo>
                  <a:close/>
                </a:path>
              </a:pathLst>
            </a:custGeom>
            <a:noFill/>
            <a:ln w="19050" cap="flat">
              <a:solidFill>
                <a:schemeClr val="accent2"/>
              </a:solidFill>
              <a:prstDash val="solid"/>
              <a:round/>
            </a:ln>
          </p:spPr>
          <p:txBody>
            <a:bodyPr rtlCol="0" anchor="ctr"/>
            <a:lstStyle/>
            <a:p>
              <a:pPr>
                <a:defRPr/>
              </a:pPr>
              <a:endParaRPr lang="en-US" sz="1800">
                <a:ln w="0"/>
                <a:solidFill>
                  <a:srgbClr val="FFFFFF"/>
                </a:solidFill>
                <a:effectLst>
                  <a:outerShdw blurRad="38100" dist="19050" dir="2700000" algn="tl" rotWithShape="0">
                    <a:srgbClr val="1C232F">
                      <a:alpha val="40000"/>
                    </a:srgbClr>
                  </a:outerShdw>
                </a:effectLst>
                <a:latin typeface="Amazon Ember"/>
              </a:endParaRPr>
            </a:p>
          </p:txBody>
        </p:sp>
        <p:sp>
          <p:nvSpPr>
            <p:cNvPr id="22" name="Freeform: Shape 1364">
              <a:extLst>
                <a:ext uri="{FF2B5EF4-FFF2-40B4-BE49-F238E27FC236}">
                  <a16:creationId xmlns:a16="http://schemas.microsoft.com/office/drawing/2014/main" id="{0A08FC0B-7417-364F-89E5-403067ECF8FE}"/>
                </a:ext>
              </a:extLst>
            </p:cNvPr>
            <p:cNvSpPr/>
            <p:nvPr/>
          </p:nvSpPr>
          <p:spPr>
            <a:xfrm rot="-10800000">
              <a:off x="2440209" y="4421790"/>
              <a:ext cx="40290" cy="40290"/>
            </a:xfrm>
            <a:custGeom>
              <a:avLst/>
              <a:gdLst>
                <a:gd name="connsiteX0" fmla="*/ 0 w 40290"/>
                <a:gd name="connsiteY0" fmla="*/ 0 h 40290"/>
                <a:gd name="connsiteX1" fmla="*/ 40291 w 40290"/>
                <a:gd name="connsiteY1" fmla="*/ 0 h 40290"/>
                <a:gd name="connsiteX2" fmla="*/ 40291 w 40290"/>
                <a:gd name="connsiteY2" fmla="*/ 40291 h 40290"/>
                <a:gd name="connsiteX3" fmla="*/ 0 w 40290"/>
                <a:gd name="connsiteY3" fmla="*/ 40291 h 40290"/>
              </a:gdLst>
              <a:ahLst/>
              <a:cxnLst>
                <a:cxn ang="0">
                  <a:pos x="connsiteX0" y="connsiteY0"/>
                </a:cxn>
                <a:cxn ang="0">
                  <a:pos x="connsiteX1" y="connsiteY1"/>
                </a:cxn>
                <a:cxn ang="0">
                  <a:pos x="connsiteX2" y="connsiteY2"/>
                </a:cxn>
                <a:cxn ang="0">
                  <a:pos x="connsiteX3" y="connsiteY3"/>
                </a:cxn>
              </a:cxnLst>
              <a:rect l="l" t="t" r="r" b="b"/>
              <a:pathLst>
                <a:path w="40290" h="40290">
                  <a:moveTo>
                    <a:pt x="0" y="0"/>
                  </a:moveTo>
                  <a:lnTo>
                    <a:pt x="40291" y="0"/>
                  </a:lnTo>
                  <a:lnTo>
                    <a:pt x="40291" y="40291"/>
                  </a:lnTo>
                  <a:lnTo>
                    <a:pt x="0" y="40291"/>
                  </a:lnTo>
                  <a:close/>
                </a:path>
              </a:pathLst>
            </a:custGeom>
            <a:noFill/>
            <a:ln w="19050" cap="flat">
              <a:solidFill>
                <a:schemeClr val="accent2"/>
              </a:solidFill>
              <a:prstDash val="solid"/>
              <a:round/>
            </a:ln>
          </p:spPr>
          <p:txBody>
            <a:bodyPr rtlCol="0" anchor="ctr"/>
            <a:lstStyle/>
            <a:p>
              <a:pPr>
                <a:defRPr/>
              </a:pPr>
              <a:endParaRPr lang="en-US" sz="1800">
                <a:ln w="0"/>
                <a:solidFill>
                  <a:srgbClr val="FFFFFF"/>
                </a:solidFill>
                <a:effectLst>
                  <a:outerShdw blurRad="38100" dist="19050" dir="2700000" algn="tl" rotWithShape="0">
                    <a:srgbClr val="1C232F">
                      <a:alpha val="40000"/>
                    </a:srgbClr>
                  </a:outerShdw>
                </a:effectLst>
                <a:latin typeface="Amazon Ember"/>
              </a:endParaRPr>
            </a:p>
          </p:txBody>
        </p:sp>
        <p:sp>
          <p:nvSpPr>
            <p:cNvPr id="23" name="Freeform: Shape 1365">
              <a:extLst>
                <a:ext uri="{FF2B5EF4-FFF2-40B4-BE49-F238E27FC236}">
                  <a16:creationId xmlns:a16="http://schemas.microsoft.com/office/drawing/2014/main" id="{EB877FB1-12C9-A14C-AC3B-6826A48CEE69}"/>
                </a:ext>
              </a:extLst>
            </p:cNvPr>
            <p:cNvSpPr/>
            <p:nvPr/>
          </p:nvSpPr>
          <p:spPr>
            <a:xfrm rot="-10800000">
              <a:off x="2293715" y="4552188"/>
              <a:ext cx="40290" cy="40290"/>
            </a:xfrm>
            <a:custGeom>
              <a:avLst/>
              <a:gdLst>
                <a:gd name="connsiteX0" fmla="*/ 0 w 40290"/>
                <a:gd name="connsiteY0" fmla="*/ 0 h 40290"/>
                <a:gd name="connsiteX1" fmla="*/ 40291 w 40290"/>
                <a:gd name="connsiteY1" fmla="*/ 0 h 40290"/>
                <a:gd name="connsiteX2" fmla="*/ 40291 w 40290"/>
                <a:gd name="connsiteY2" fmla="*/ 40291 h 40290"/>
                <a:gd name="connsiteX3" fmla="*/ 0 w 40290"/>
                <a:gd name="connsiteY3" fmla="*/ 40291 h 40290"/>
              </a:gdLst>
              <a:ahLst/>
              <a:cxnLst>
                <a:cxn ang="0">
                  <a:pos x="connsiteX0" y="connsiteY0"/>
                </a:cxn>
                <a:cxn ang="0">
                  <a:pos x="connsiteX1" y="connsiteY1"/>
                </a:cxn>
                <a:cxn ang="0">
                  <a:pos x="connsiteX2" y="connsiteY2"/>
                </a:cxn>
                <a:cxn ang="0">
                  <a:pos x="connsiteX3" y="connsiteY3"/>
                </a:cxn>
              </a:cxnLst>
              <a:rect l="l" t="t" r="r" b="b"/>
              <a:pathLst>
                <a:path w="40290" h="40290">
                  <a:moveTo>
                    <a:pt x="0" y="0"/>
                  </a:moveTo>
                  <a:lnTo>
                    <a:pt x="40291" y="0"/>
                  </a:lnTo>
                  <a:lnTo>
                    <a:pt x="40291" y="40291"/>
                  </a:lnTo>
                  <a:lnTo>
                    <a:pt x="0" y="40291"/>
                  </a:lnTo>
                  <a:close/>
                </a:path>
              </a:pathLst>
            </a:custGeom>
            <a:noFill/>
            <a:ln w="19050" cap="flat">
              <a:solidFill>
                <a:schemeClr val="accent2"/>
              </a:solidFill>
              <a:prstDash val="solid"/>
              <a:round/>
            </a:ln>
          </p:spPr>
          <p:txBody>
            <a:bodyPr rtlCol="0" anchor="ctr"/>
            <a:lstStyle/>
            <a:p>
              <a:pPr>
                <a:defRPr/>
              </a:pPr>
              <a:endParaRPr lang="en-US" sz="1800">
                <a:ln w="0"/>
                <a:solidFill>
                  <a:srgbClr val="FFFFFF"/>
                </a:solidFill>
                <a:effectLst>
                  <a:outerShdw blurRad="38100" dist="19050" dir="2700000" algn="tl" rotWithShape="0">
                    <a:srgbClr val="1C232F">
                      <a:alpha val="40000"/>
                    </a:srgbClr>
                  </a:outerShdw>
                </a:effectLst>
                <a:latin typeface="Amazon Ember"/>
              </a:endParaRPr>
            </a:p>
          </p:txBody>
        </p:sp>
        <p:sp>
          <p:nvSpPr>
            <p:cNvPr id="24" name="Freeform: Shape 1366">
              <a:extLst>
                <a:ext uri="{FF2B5EF4-FFF2-40B4-BE49-F238E27FC236}">
                  <a16:creationId xmlns:a16="http://schemas.microsoft.com/office/drawing/2014/main" id="{8A2C9B0F-4BD7-7944-B0C1-C18EDAA9A045}"/>
                </a:ext>
              </a:extLst>
            </p:cNvPr>
            <p:cNvSpPr/>
            <p:nvPr/>
          </p:nvSpPr>
          <p:spPr>
            <a:xfrm rot="-10800000">
              <a:off x="2391632" y="4502943"/>
              <a:ext cx="40290" cy="40290"/>
            </a:xfrm>
            <a:custGeom>
              <a:avLst/>
              <a:gdLst>
                <a:gd name="connsiteX0" fmla="*/ 0 w 40290"/>
                <a:gd name="connsiteY0" fmla="*/ 0 h 40290"/>
                <a:gd name="connsiteX1" fmla="*/ 40291 w 40290"/>
                <a:gd name="connsiteY1" fmla="*/ 0 h 40290"/>
                <a:gd name="connsiteX2" fmla="*/ 40291 w 40290"/>
                <a:gd name="connsiteY2" fmla="*/ 40291 h 40290"/>
                <a:gd name="connsiteX3" fmla="*/ 0 w 40290"/>
                <a:gd name="connsiteY3" fmla="*/ 40291 h 40290"/>
              </a:gdLst>
              <a:ahLst/>
              <a:cxnLst>
                <a:cxn ang="0">
                  <a:pos x="connsiteX0" y="connsiteY0"/>
                </a:cxn>
                <a:cxn ang="0">
                  <a:pos x="connsiteX1" y="connsiteY1"/>
                </a:cxn>
                <a:cxn ang="0">
                  <a:pos x="connsiteX2" y="connsiteY2"/>
                </a:cxn>
                <a:cxn ang="0">
                  <a:pos x="connsiteX3" y="connsiteY3"/>
                </a:cxn>
              </a:cxnLst>
              <a:rect l="l" t="t" r="r" b="b"/>
              <a:pathLst>
                <a:path w="40290" h="40290">
                  <a:moveTo>
                    <a:pt x="0" y="0"/>
                  </a:moveTo>
                  <a:lnTo>
                    <a:pt x="40291" y="0"/>
                  </a:lnTo>
                  <a:lnTo>
                    <a:pt x="40291" y="40291"/>
                  </a:lnTo>
                  <a:lnTo>
                    <a:pt x="0" y="40291"/>
                  </a:lnTo>
                  <a:close/>
                </a:path>
              </a:pathLst>
            </a:custGeom>
            <a:noFill/>
            <a:ln w="19050" cap="flat">
              <a:solidFill>
                <a:schemeClr val="accent2"/>
              </a:solidFill>
              <a:prstDash val="solid"/>
              <a:round/>
            </a:ln>
          </p:spPr>
          <p:txBody>
            <a:bodyPr rtlCol="0" anchor="ctr"/>
            <a:lstStyle/>
            <a:p>
              <a:pPr>
                <a:defRPr/>
              </a:pPr>
              <a:endParaRPr lang="en-US" sz="1800">
                <a:ln w="0"/>
                <a:solidFill>
                  <a:srgbClr val="FFFFFF"/>
                </a:solidFill>
                <a:effectLst>
                  <a:outerShdw blurRad="38100" dist="19050" dir="2700000" algn="tl" rotWithShape="0">
                    <a:srgbClr val="1C232F">
                      <a:alpha val="40000"/>
                    </a:srgbClr>
                  </a:outerShdw>
                </a:effectLst>
                <a:latin typeface="Amazon Ember"/>
              </a:endParaRPr>
            </a:p>
          </p:txBody>
        </p:sp>
        <p:sp>
          <p:nvSpPr>
            <p:cNvPr id="25" name="Freeform: Shape 1367">
              <a:extLst>
                <a:ext uri="{FF2B5EF4-FFF2-40B4-BE49-F238E27FC236}">
                  <a16:creationId xmlns:a16="http://schemas.microsoft.com/office/drawing/2014/main" id="{6A4CF78E-51B7-7145-B842-4DBB918181BB}"/>
                </a:ext>
              </a:extLst>
            </p:cNvPr>
            <p:cNvSpPr/>
            <p:nvPr/>
          </p:nvSpPr>
          <p:spPr>
            <a:xfrm rot="-10800000">
              <a:off x="2471547" y="4269771"/>
              <a:ext cx="40290" cy="40290"/>
            </a:xfrm>
            <a:custGeom>
              <a:avLst/>
              <a:gdLst>
                <a:gd name="connsiteX0" fmla="*/ 0 w 40290"/>
                <a:gd name="connsiteY0" fmla="*/ 0 h 40290"/>
                <a:gd name="connsiteX1" fmla="*/ 40291 w 40290"/>
                <a:gd name="connsiteY1" fmla="*/ 0 h 40290"/>
                <a:gd name="connsiteX2" fmla="*/ 40291 w 40290"/>
                <a:gd name="connsiteY2" fmla="*/ 40291 h 40290"/>
                <a:gd name="connsiteX3" fmla="*/ 0 w 40290"/>
                <a:gd name="connsiteY3" fmla="*/ 40291 h 40290"/>
              </a:gdLst>
              <a:ahLst/>
              <a:cxnLst>
                <a:cxn ang="0">
                  <a:pos x="connsiteX0" y="connsiteY0"/>
                </a:cxn>
                <a:cxn ang="0">
                  <a:pos x="connsiteX1" y="connsiteY1"/>
                </a:cxn>
                <a:cxn ang="0">
                  <a:pos x="connsiteX2" y="connsiteY2"/>
                </a:cxn>
                <a:cxn ang="0">
                  <a:pos x="connsiteX3" y="connsiteY3"/>
                </a:cxn>
              </a:cxnLst>
              <a:rect l="l" t="t" r="r" b="b"/>
              <a:pathLst>
                <a:path w="40290" h="40290">
                  <a:moveTo>
                    <a:pt x="0" y="0"/>
                  </a:moveTo>
                  <a:lnTo>
                    <a:pt x="40291" y="0"/>
                  </a:lnTo>
                  <a:lnTo>
                    <a:pt x="40291" y="40291"/>
                  </a:lnTo>
                  <a:lnTo>
                    <a:pt x="0" y="40291"/>
                  </a:lnTo>
                  <a:close/>
                </a:path>
              </a:pathLst>
            </a:custGeom>
            <a:noFill/>
            <a:ln w="19050" cap="flat">
              <a:solidFill>
                <a:schemeClr val="accent2"/>
              </a:solidFill>
              <a:prstDash val="solid"/>
              <a:round/>
            </a:ln>
          </p:spPr>
          <p:txBody>
            <a:bodyPr rtlCol="0" anchor="ctr"/>
            <a:lstStyle/>
            <a:p>
              <a:pPr>
                <a:defRPr/>
              </a:pPr>
              <a:endParaRPr lang="en-US" sz="1800">
                <a:ln w="0"/>
                <a:solidFill>
                  <a:srgbClr val="FFFFFF"/>
                </a:solidFill>
                <a:effectLst>
                  <a:outerShdw blurRad="38100" dist="19050" dir="2700000" algn="tl" rotWithShape="0">
                    <a:srgbClr val="1C232F">
                      <a:alpha val="40000"/>
                    </a:srgbClr>
                  </a:outerShdw>
                </a:effectLst>
                <a:latin typeface="Amazon Ember"/>
              </a:endParaRPr>
            </a:p>
          </p:txBody>
        </p:sp>
        <p:sp>
          <p:nvSpPr>
            <p:cNvPr id="26" name="Freeform: Shape 1368">
              <a:extLst>
                <a:ext uri="{FF2B5EF4-FFF2-40B4-BE49-F238E27FC236}">
                  <a16:creationId xmlns:a16="http://schemas.microsoft.com/office/drawing/2014/main" id="{17D0F8F4-C797-8744-A7F2-DBA489B8FA94}"/>
                </a:ext>
              </a:extLst>
            </p:cNvPr>
            <p:cNvSpPr/>
            <p:nvPr/>
          </p:nvSpPr>
          <p:spPr>
            <a:xfrm rot="-10800000">
              <a:off x="2249424" y="4215098"/>
              <a:ext cx="40290" cy="40290"/>
            </a:xfrm>
            <a:custGeom>
              <a:avLst/>
              <a:gdLst>
                <a:gd name="connsiteX0" fmla="*/ 0 w 40290"/>
                <a:gd name="connsiteY0" fmla="*/ 0 h 40290"/>
                <a:gd name="connsiteX1" fmla="*/ 40291 w 40290"/>
                <a:gd name="connsiteY1" fmla="*/ 0 h 40290"/>
                <a:gd name="connsiteX2" fmla="*/ 40291 w 40290"/>
                <a:gd name="connsiteY2" fmla="*/ 40291 h 40290"/>
                <a:gd name="connsiteX3" fmla="*/ 0 w 40290"/>
                <a:gd name="connsiteY3" fmla="*/ 40291 h 40290"/>
              </a:gdLst>
              <a:ahLst/>
              <a:cxnLst>
                <a:cxn ang="0">
                  <a:pos x="connsiteX0" y="connsiteY0"/>
                </a:cxn>
                <a:cxn ang="0">
                  <a:pos x="connsiteX1" y="connsiteY1"/>
                </a:cxn>
                <a:cxn ang="0">
                  <a:pos x="connsiteX2" y="connsiteY2"/>
                </a:cxn>
                <a:cxn ang="0">
                  <a:pos x="connsiteX3" y="connsiteY3"/>
                </a:cxn>
              </a:cxnLst>
              <a:rect l="l" t="t" r="r" b="b"/>
              <a:pathLst>
                <a:path w="40290" h="40290">
                  <a:moveTo>
                    <a:pt x="0" y="0"/>
                  </a:moveTo>
                  <a:lnTo>
                    <a:pt x="40291" y="0"/>
                  </a:lnTo>
                  <a:lnTo>
                    <a:pt x="40291" y="40291"/>
                  </a:lnTo>
                  <a:lnTo>
                    <a:pt x="0" y="40291"/>
                  </a:lnTo>
                  <a:close/>
                </a:path>
              </a:pathLst>
            </a:custGeom>
            <a:noFill/>
            <a:ln w="19050" cap="flat">
              <a:solidFill>
                <a:schemeClr val="accent2"/>
              </a:solidFill>
              <a:prstDash val="solid"/>
              <a:round/>
            </a:ln>
          </p:spPr>
          <p:txBody>
            <a:bodyPr rtlCol="0" anchor="ctr"/>
            <a:lstStyle/>
            <a:p>
              <a:pPr>
                <a:defRPr/>
              </a:pPr>
              <a:endParaRPr lang="en-US" sz="1800">
                <a:ln w="0"/>
                <a:solidFill>
                  <a:srgbClr val="FFFFFF"/>
                </a:solidFill>
                <a:effectLst>
                  <a:outerShdw blurRad="38100" dist="19050" dir="2700000" algn="tl" rotWithShape="0">
                    <a:srgbClr val="1C232F">
                      <a:alpha val="40000"/>
                    </a:srgbClr>
                  </a:outerShdw>
                </a:effectLst>
                <a:latin typeface="Amazon Ember"/>
              </a:endParaRPr>
            </a:p>
          </p:txBody>
        </p:sp>
        <p:sp>
          <p:nvSpPr>
            <p:cNvPr id="27" name="Freeform: Shape 1369">
              <a:extLst>
                <a:ext uri="{FF2B5EF4-FFF2-40B4-BE49-F238E27FC236}">
                  <a16:creationId xmlns:a16="http://schemas.microsoft.com/office/drawing/2014/main" id="{C465B821-04D8-7A4C-9AA5-93675801DAA3}"/>
                </a:ext>
              </a:extLst>
            </p:cNvPr>
            <p:cNvSpPr/>
            <p:nvPr/>
          </p:nvSpPr>
          <p:spPr>
            <a:xfrm>
              <a:off x="2521648" y="4329112"/>
              <a:ext cx="453771" cy="563435"/>
            </a:xfrm>
            <a:custGeom>
              <a:avLst/>
              <a:gdLst>
                <a:gd name="connsiteX0" fmla="*/ 226790 w 453771"/>
                <a:gd name="connsiteY0" fmla="*/ 0 h 563435"/>
                <a:gd name="connsiteX1" fmla="*/ 0 w 453771"/>
                <a:gd name="connsiteY1" fmla="*/ 82677 h 563435"/>
                <a:gd name="connsiteX2" fmla="*/ 0 w 453771"/>
                <a:gd name="connsiteY2" fmla="*/ 481013 h 563435"/>
                <a:gd name="connsiteX3" fmla="*/ 123825 w 453771"/>
                <a:gd name="connsiteY3" fmla="*/ 555593 h 563435"/>
                <a:gd name="connsiteX4" fmla="*/ 178975 w 453771"/>
                <a:gd name="connsiteY4" fmla="*/ 561975 h 563435"/>
                <a:gd name="connsiteX5" fmla="*/ 202597 w 453771"/>
                <a:gd name="connsiteY5" fmla="*/ 563309 h 563435"/>
                <a:gd name="connsiteX6" fmla="*/ 226886 w 453771"/>
                <a:gd name="connsiteY6" fmla="*/ 563309 h 563435"/>
                <a:gd name="connsiteX7" fmla="*/ 226886 w 453771"/>
                <a:gd name="connsiteY7" fmla="*/ 563309 h 563435"/>
                <a:gd name="connsiteX8" fmla="*/ 251174 w 453771"/>
                <a:gd name="connsiteY8" fmla="*/ 563309 h 563435"/>
                <a:gd name="connsiteX9" fmla="*/ 274796 w 453771"/>
                <a:gd name="connsiteY9" fmla="*/ 561975 h 563435"/>
                <a:gd name="connsiteX10" fmla="*/ 329946 w 453771"/>
                <a:gd name="connsiteY10" fmla="*/ 555593 h 563435"/>
                <a:gd name="connsiteX11" fmla="*/ 453771 w 453771"/>
                <a:gd name="connsiteY11" fmla="*/ 481013 h 563435"/>
                <a:gd name="connsiteX12" fmla="*/ 453771 w 453771"/>
                <a:gd name="connsiteY12" fmla="*/ 82677 h 563435"/>
                <a:gd name="connsiteX13" fmla="*/ 226790 w 453771"/>
                <a:gd name="connsiteY13" fmla="*/ 0 h 563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3771" h="563435">
                  <a:moveTo>
                    <a:pt x="226790" y="0"/>
                  </a:moveTo>
                  <a:cubicBezTo>
                    <a:pt x="95536" y="0"/>
                    <a:pt x="0" y="36957"/>
                    <a:pt x="0" y="82677"/>
                  </a:cubicBezTo>
                  <a:lnTo>
                    <a:pt x="0" y="481013"/>
                  </a:lnTo>
                  <a:cubicBezTo>
                    <a:pt x="0" y="513779"/>
                    <a:pt x="44006" y="542163"/>
                    <a:pt x="123825" y="555593"/>
                  </a:cubicBezTo>
                  <a:cubicBezTo>
                    <a:pt x="141161" y="558451"/>
                    <a:pt x="159639" y="560642"/>
                    <a:pt x="178975" y="561975"/>
                  </a:cubicBezTo>
                  <a:cubicBezTo>
                    <a:pt x="186690" y="562547"/>
                    <a:pt x="194596" y="563023"/>
                    <a:pt x="202597" y="563309"/>
                  </a:cubicBezTo>
                  <a:cubicBezTo>
                    <a:pt x="210598" y="563594"/>
                    <a:pt x="218694" y="563309"/>
                    <a:pt x="226886" y="563309"/>
                  </a:cubicBezTo>
                  <a:lnTo>
                    <a:pt x="226886" y="563309"/>
                  </a:lnTo>
                  <a:cubicBezTo>
                    <a:pt x="235077" y="563309"/>
                    <a:pt x="243173" y="563309"/>
                    <a:pt x="251174" y="563309"/>
                  </a:cubicBezTo>
                  <a:cubicBezTo>
                    <a:pt x="259175" y="563309"/>
                    <a:pt x="267081" y="562547"/>
                    <a:pt x="274796" y="561975"/>
                  </a:cubicBezTo>
                  <a:cubicBezTo>
                    <a:pt x="293846" y="560642"/>
                    <a:pt x="312896" y="558451"/>
                    <a:pt x="329946" y="555593"/>
                  </a:cubicBezTo>
                  <a:cubicBezTo>
                    <a:pt x="409670" y="542163"/>
                    <a:pt x="453771" y="513779"/>
                    <a:pt x="453771" y="481013"/>
                  </a:cubicBezTo>
                  <a:lnTo>
                    <a:pt x="453771" y="82677"/>
                  </a:lnTo>
                  <a:cubicBezTo>
                    <a:pt x="453676" y="36957"/>
                    <a:pt x="358140" y="0"/>
                    <a:pt x="226790" y="0"/>
                  </a:cubicBezTo>
                  <a:close/>
                </a:path>
              </a:pathLst>
            </a:custGeom>
            <a:noFill/>
            <a:ln w="19050" cap="flat">
              <a:solidFill>
                <a:srgbClr val="EFF5ED"/>
              </a:solidFill>
              <a:prstDash val="solid"/>
              <a:round/>
            </a:ln>
          </p:spPr>
          <p:txBody>
            <a:bodyPr rtlCol="0" anchor="ctr"/>
            <a:lstStyle/>
            <a:p>
              <a:pPr>
                <a:defRPr/>
              </a:pPr>
              <a:endParaRPr lang="en-US" sz="1800">
                <a:ln w="0"/>
                <a:solidFill>
                  <a:srgbClr val="FFFFFF"/>
                </a:solidFill>
                <a:effectLst>
                  <a:outerShdw blurRad="38100" dist="19050" dir="2700000" algn="tl" rotWithShape="0">
                    <a:srgbClr val="1C232F">
                      <a:alpha val="40000"/>
                    </a:srgbClr>
                  </a:outerShdw>
                </a:effectLst>
                <a:latin typeface="Amazon Ember"/>
              </a:endParaRPr>
            </a:p>
          </p:txBody>
        </p:sp>
        <p:sp>
          <p:nvSpPr>
            <p:cNvPr id="28" name="Freeform: Shape 1370">
              <a:extLst>
                <a:ext uri="{FF2B5EF4-FFF2-40B4-BE49-F238E27FC236}">
                  <a16:creationId xmlns:a16="http://schemas.microsoft.com/office/drawing/2014/main" id="{BBA81F38-4B05-E244-B52E-140D4E610F44}"/>
                </a:ext>
              </a:extLst>
            </p:cNvPr>
            <p:cNvSpPr/>
            <p:nvPr/>
          </p:nvSpPr>
          <p:spPr>
            <a:xfrm>
              <a:off x="2521648" y="4329112"/>
              <a:ext cx="453675" cy="149923"/>
            </a:xfrm>
            <a:custGeom>
              <a:avLst/>
              <a:gdLst>
                <a:gd name="connsiteX0" fmla="*/ 453676 w 453675"/>
                <a:gd name="connsiteY0" fmla="*/ 79248 h 149923"/>
                <a:gd name="connsiteX1" fmla="*/ 226790 w 453675"/>
                <a:gd name="connsiteY1" fmla="*/ 149924 h 149923"/>
                <a:gd name="connsiteX2" fmla="*/ 0 w 453675"/>
                <a:gd name="connsiteY2" fmla="*/ 79248 h 149923"/>
                <a:gd name="connsiteX3" fmla="*/ 226790 w 453675"/>
                <a:gd name="connsiteY3" fmla="*/ 0 h 149923"/>
                <a:gd name="connsiteX4" fmla="*/ 453676 w 453675"/>
                <a:gd name="connsiteY4" fmla="*/ 79248 h 1499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675" h="149923">
                  <a:moveTo>
                    <a:pt x="453676" y="79248"/>
                  </a:moveTo>
                  <a:cubicBezTo>
                    <a:pt x="453676" y="118300"/>
                    <a:pt x="358426" y="149924"/>
                    <a:pt x="226790" y="149924"/>
                  </a:cubicBezTo>
                  <a:cubicBezTo>
                    <a:pt x="95155" y="149924"/>
                    <a:pt x="0" y="118300"/>
                    <a:pt x="0" y="79248"/>
                  </a:cubicBezTo>
                  <a:cubicBezTo>
                    <a:pt x="0" y="40196"/>
                    <a:pt x="95250" y="0"/>
                    <a:pt x="226790" y="0"/>
                  </a:cubicBezTo>
                  <a:cubicBezTo>
                    <a:pt x="358331" y="0"/>
                    <a:pt x="453676" y="40196"/>
                    <a:pt x="453676" y="79248"/>
                  </a:cubicBezTo>
                  <a:close/>
                </a:path>
              </a:pathLst>
            </a:custGeom>
            <a:noFill/>
            <a:ln w="19050" cap="flat">
              <a:solidFill>
                <a:srgbClr val="EFF5ED"/>
              </a:solidFill>
              <a:prstDash val="solid"/>
              <a:round/>
            </a:ln>
          </p:spPr>
          <p:txBody>
            <a:bodyPr rtlCol="0" anchor="ctr"/>
            <a:lstStyle/>
            <a:p>
              <a:pPr>
                <a:defRPr/>
              </a:pPr>
              <a:endParaRPr lang="en-US" sz="1800">
                <a:ln w="0"/>
                <a:solidFill>
                  <a:srgbClr val="FFFFFF"/>
                </a:solidFill>
                <a:effectLst>
                  <a:outerShdw blurRad="38100" dist="19050" dir="2700000" algn="tl" rotWithShape="0">
                    <a:srgbClr val="1C232F">
                      <a:alpha val="40000"/>
                    </a:srgbClr>
                  </a:outerShdw>
                </a:effectLst>
                <a:latin typeface="Amazon Ember"/>
              </a:endParaRPr>
            </a:p>
          </p:txBody>
        </p:sp>
        <p:sp>
          <p:nvSpPr>
            <p:cNvPr id="29" name="Freeform: Shape 1371">
              <a:extLst>
                <a:ext uri="{FF2B5EF4-FFF2-40B4-BE49-F238E27FC236}">
                  <a16:creationId xmlns:a16="http://schemas.microsoft.com/office/drawing/2014/main" id="{0839BFA3-8800-B54F-8743-1FF726AD6D64}"/>
                </a:ext>
              </a:extLst>
            </p:cNvPr>
            <p:cNvSpPr/>
            <p:nvPr/>
          </p:nvSpPr>
          <p:spPr>
            <a:xfrm>
              <a:off x="2521648" y="4549044"/>
              <a:ext cx="453675" cy="70675"/>
            </a:xfrm>
            <a:custGeom>
              <a:avLst/>
              <a:gdLst>
                <a:gd name="connsiteX0" fmla="*/ 453676 w 453675"/>
                <a:gd name="connsiteY0" fmla="*/ 0 h 70675"/>
                <a:gd name="connsiteX1" fmla="*/ 226790 w 453675"/>
                <a:gd name="connsiteY1" fmla="*/ 70676 h 70675"/>
                <a:gd name="connsiteX2" fmla="*/ 0 w 453675"/>
                <a:gd name="connsiteY2" fmla="*/ 0 h 70675"/>
              </a:gdLst>
              <a:ahLst/>
              <a:cxnLst>
                <a:cxn ang="0">
                  <a:pos x="connsiteX0" y="connsiteY0"/>
                </a:cxn>
                <a:cxn ang="0">
                  <a:pos x="connsiteX1" y="connsiteY1"/>
                </a:cxn>
                <a:cxn ang="0">
                  <a:pos x="connsiteX2" y="connsiteY2"/>
                </a:cxn>
              </a:cxnLst>
              <a:rect l="l" t="t" r="r" b="b"/>
              <a:pathLst>
                <a:path w="453675" h="70675">
                  <a:moveTo>
                    <a:pt x="453676" y="0"/>
                  </a:moveTo>
                  <a:cubicBezTo>
                    <a:pt x="453676" y="38957"/>
                    <a:pt x="358426" y="70676"/>
                    <a:pt x="226790" y="70676"/>
                  </a:cubicBezTo>
                  <a:cubicBezTo>
                    <a:pt x="95155" y="70676"/>
                    <a:pt x="0" y="38957"/>
                    <a:pt x="0" y="0"/>
                  </a:cubicBezTo>
                </a:path>
              </a:pathLst>
            </a:custGeom>
            <a:noFill/>
            <a:ln w="19050" cap="flat">
              <a:solidFill>
                <a:srgbClr val="EFF5ED"/>
              </a:solidFill>
              <a:prstDash val="solid"/>
              <a:round/>
            </a:ln>
          </p:spPr>
          <p:txBody>
            <a:bodyPr rtlCol="0" anchor="ctr"/>
            <a:lstStyle/>
            <a:p>
              <a:pPr>
                <a:defRPr/>
              </a:pPr>
              <a:endParaRPr lang="en-US" sz="1800">
                <a:ln w="0"/>
                <a:solidFill>
                  <a:srgbClr val="FFFFFF"/>
                </a:solidFill>
                <a:effectLst>
                  <a:outerShdw blurRad="38100" dist="19050" dir="2700000" algn="tl" rotWithShape="0">
                    <a:srgbClr val="1C232F">
                      <a:alpha val="40000"/>
                    </a:srgbClr>
                  </a:outerShdw>
                </a:effectLst>
                <a:latin typeface="Amazon Ember"/>
              </a:endParaRPr>
            </a:p>
          </p:txBody>
        </p:sp>
        <p:sp>
          <p:nvSpPr>
            <p:cNvPr id="30" name="Freeform: Shape 1372">
              <a:extLst>
                <a:ext uri="{FF2B5EF4-FFF2-40B4-BE49-F238E27FC236}">
                  <a16:creationId xmlns:a16="http://schemas.microsoft.com/office/drawing/2014/main" id="{2E6F6351-6334-1E46-A989-21713DCD90FA}"/>
                </a:ext>
              </a:extLst>
            </p:cNvPr>
            <p:cNvSpPr/>
            <p:nvPr/>
          </p:nvSpPr>
          <p:spPr>
            <a:xfrm>
              <a:off x="2521648" y="4688204"/>
              <a:ext cx="453675" cy="70675"/>
            </a:xfrm>
            <a:custGeom>
              <a:avLst/>
              <a:gdLst>
                <a:gd name="connsiteX0" fmla="*/ 453676 w 453675"/>
                <a:gd name="connsiteY0" fmla="*/ 0 h 70675"/>
                <a:gd name="connsiteX1" fmla="*/ 226790 w 453675"/>
                <a:gd name="connsiteY1" fmla="*/ 70676 h 70675"/>
                <a:gd name="connsiteX2" fmla="*/ 0 w 453675"/>
                <a:gd name="connsiteY2" fmla="*/ 0 h 70675"/>
              </a:gdLst>
              <a:ahLst/>
              <a:cxnLst>
                <a:cxn ang="0">
                  <a:pos x="connsiteX0" y="connsiteY0"/>
                </a:cxn>
                <a:cxn ang="0">
                  <a:pos x="connsiteX1" y="connsiteY1"/>
                </a:cxn>
                <a:cxn ang="0">
                  <a:pos x="connsiteX2" y="connsiteY2"/>
                </a:cxn>
              </a:cxnLst>
              <a:rect l="l" t="t" r="r" b="b"/>
              <a:pathLst>
                <a:path w="453675" h="70675">
                  <a:moveTo>
                    <a:pt x="453676" y="0"/>
                  </a:moveTo>
                  <a:cubicBezTo>
                    <a:pt x="453676" y="39053"/>
                    <a:pt x="358426" y="70676"/>
                    <a:pt x="226790" y="70676"/>
                  </a:cubicBezTo>
                  <a:cubicBezTo>
                    <a:pt x="95155" y="70676"/>
                    <a:pt x="0" y="39053"/>
                    <a:pt x="0" y="0"/>
                  </a:cubicBezTo>
                </a:path>
              </a:pathLst>
            </a:custGeom>
            <a:noFill/>
            <a:ln w="19050" cap="flat">
              <a:solidFill>
                <a:srgbClr val="EFF5ED"/>
              </a:solidFill>
              <a:prstDash val="solid"/>
              <a:round/>
            </a:ln>
          </p:spPr>
          <p:txBody>
            <a:bodyPr rtlCol="0" anchor="ctr"/>
            <a:lstStyle/>
            <a:p>
              <a:pPr>
                <a:defRPr/>
              </a:pPr>
              <a:endParaRPr lang="en-US" sz="1800">
                <a:ln w="0"/>
                <a:solidFill>
                  <a:srgbClr val="FFFFFF"/>
                </a:solidFill>
                <a:effectLst>
                  <a:outerShdw blurRad="38100" dist="19050" dir="2700000" algn="tl" rotWithShape="0">
                    <a:srgbClr val="1C232F">
                      <a:alpha val="40000"/>
                    </a:srgbClr>
                  </a:outerShdw>
                </a:effectLst>
                <a:latin typeface="Amazon Ember"/>
              </a:endParaRPr>
            </a:p>
          </p:txBody>
        </p:sp>
        <p:sp>
          <p:nvSpPr>
            <p:cNvPr id="31" name="Freeform: Shape 1373">
              <a:extLst>
                <a:ext uri="{FF2B5EF4-FFF2-40B4-BE49-F238E27FC236}">
                  <a16:creationId xmlns:a16="http://schemas.microsoft.com/office/drawing/2014/main" id="{654C478A-C1A0-E841-9AF2-CBF61B8D216A}"/>
                </a:ext>
              </a:extLst>
            </p:cNvPr>
            <p:cNvSpPr/>
            <p:nvPr/>
          </p:nvSpPr>
          <p:spPr>
            <a:xfrm rot="-10800000">
              <a:off x="2552890" y="4308824"/>
              <a:ext cx="40290" cy="40290"/>
            </a:xfrm>
            <a:custGeom>
              <a:avLst/>
              <a:gdLst>
                <a:gd name="connsiteX0" fmla="*/ 0 w 40290"/>
                <a:gd name="connsiteY0" fmla="*/ 0 h 40290"/>
                <a:gd name="connsiteX1" fmla="*/ 40291 w 40290"/>
                <a:gd name="connsiteY1" fmla="*/ 0 h 40290"/>
                <a:gd name="connsiteX2" fmla="*/ 40291 w 40290"/>
                <a:gd name="connsiteY2" fmla="*/ 40291 h 40290"/>
                <a:gd name="connsiteX3" fmla="*/ 0 w 40290"/>
                <a:gd name="connsiteY3" fmla="*/ 40291 h 40290"/>
              </a:gdLst>
              <a:ahLst/>
              <a:cxnLst>
                <a:cxn ang="0">
                  <a:pos x="connsiteX0" y="connsiteY0"/>
                </a:cxn>
                <a:cxn ang="0">
                  <a:pos x="connsiteX1" y="connsiteY1"/>
                </a:cxn>
                <a:cxn ang="0">
                  <a:pos x="connsiteX2" y="connsiteY2"/>
                </a:cxn>
                <a:cxn ang="0">
                  <a:pos x="connsiteX3" y="connsiteY3"/>
                </a:cxn>
              </a:cxnLst>
              <a:rect l="l" t="t" r="r" b="b"/>
              <a:pathLst>
                <a:path w="40290" h="40290">
                  <a:moveTo>
                    <a:pt x="0" y="0"/>
                  </a:moveTo>
                  <a:lnTo>
                    <a:pt x="40291" y="0"/>
                  </a:lnTo>
                  <a:lnTo>
                    <a:pt x="40291" y="40291"/>
                  </a:lnTo>
                  <a:lnTo>
                    <a:pt x="0" y="40291"/>
                  </a:lnTo>
                  <a:close/>
                </a:path>
              </a:pathLst>
            </a:custGeom>
            <a:noFill/>
            <a:ln w="19050" cap="flat">
              <a:solidFill>
                <a:schemeClr val="accent2"/>
              </a:solidFill>
              <a:prstDash val="solid"/>
              <a:round/>
            </a:ln>
          </p:spPr>
          <p:txBody>
            <a:bodyPr rtlCol="0" anchor="ctr"/>
            <a:lstStyle/>
            <a:p>
              <a:pPr>
                <a:defRPr/>
              </a:pPr>
              <a:endParaRPr lang="en-US" sz="1800">
                <a:ln w="0"/>
                <a:solidFill>
                  <a:srgbClr val="FFFFFF"/>
                </a:solidFill>
                <a:effectLst>
                  <a:outerShdw blurRad="38100" dist="19050" dir="2700000" algn="tl" rotWithShape="0">
                    <a:srgbClr val="1C232F">
                      <a:alpha val="40000"/>
                    </a:srgbClr>
                  </a:outerShdw>
                </a:effectLst>
                <a:latin typeface="Amazon Ember"/>
              </a:endParaRPr>
            </a:p>
          </p:txBody>
        </p:sp>
        <p:sp>
          <p:nvSpPr>
            <p:cNvPr id="32" name="Freeform: Shape 1374">
              <a:extLst>
                <a:ext uri="{FF2B5EF4-FFF2-40B4-BE49-F238E27FC236}">
                  <a16:creationId xmlns:a16="http://schemas.microsoft.com/office/drawing/2014/main" id="{C4BE30EF-A588-2648-AA90-A22C725D511E}"/>
                </a:ext>
              </a:extLst>
            </p:cNvPr>
            <p:cNvSpPr/>
            <p:nvPr/>
          </p:nvSpPr>
          <p:spPr>
            <a:xfrm>
              <a:off x="2077593" y="5238750"/>
              <a:ext cx="9525" cy="34289"/>
            </a:xfrm>
            <a:custGeom>
              <a:avLst/>
              <a:gdLst>
                <a:gd name="connsiteX0" fmla="*/ 0 w 9525"/>
                <a:gd name="connsiteY0" fmla="*/ 0 h 34289"/>
                <a:gd name="connsiteX1" fmla="*/ 0 w 9525"/>
                <a:gd name="connsiteY1" fmla="*/ 34290 h 34289"/>
              </a:gdLst>
              <a:ahLst/>
              <a:cxnLst>
                <a:cxn ang="0">
                  <a:pos x="connsiteX0" y="connsiteY0"/>
                </a:cxn>
                <a:cxn ang="0">
                  <a:pos x="connsiteX1" y="connsiteY1"/>
                </a:cxn>
              </a:cxnLst>
              <a:rect l="l" t="t" r="r" b="b"/>
              <a:pathLst>
                <a:path w="9525" h="34289">
                  <a:moveTo>
                    <a:pt x="0" y="0"/>
                  </a:moveTo>
                  <a:lnTo>
                    <a:pt x="0" y="34290"/>
                  </a:lnTo>
                </a:path>
              </a:pathLst>
            </a:custGeom>
            <a:ln w="19050" cap="flat">
              <a:solidFill>
                <a:schemeClr val="accent2"/>
              </a:solidFill>
              <a:prstDash val="solid"/>
              <a:round/>
            </a:ln>
          </p:spPr>
          <p:txBody>
            <a:bodyPr rtlCol="0" anchor="ctr"/>
            <a:lstStyle/>
            <a:p>
              <a:pPr>
                <a:defRPr/>
              </a:pPr>
              <a:endParaRPr lang="en-US" sz="1800">
                <a:ln w="0"/>
                <a:solidFill>
                  <a:srgbClr val="FFFFFF"/>
                </a:solidFill>
                <a:effectLst>
                  <a:outerShdw blurRad="38100" dist="19050" dir="2700000" algn="tl" rotWithShape="0">
                    <a:srgbClr val="1C232F">
                      <a:alpha val="40000"/>
                    </a:srgbClr>
                  </a:outerShdw>
                </a:effectLst>
                <a:latin typeface="Amazon Ember"/>
              </a:endParaRPr>
            </a:p>
          </p:txBody>
        </p:sp>
        <p:sp>
          <p:nvSpPr>
            <p:cNvPr id="33" name="Freeform: Shape 1375">
              <a:extLst>
                <a:ext uri="{FF2B5EF4-FFF2-40B4-BE49-F238E27FC236}">
                  <a16:creationId xmlns:a16="http://schemas.microsoft.com/office/drawing/2014/main" id="{E19EAEC3-1881-AC42-901F-78B0857739B5}"/>
                </a:ext>
              </a:extLst>
            </p:cNvPr>
            <p:cNvSpPr/>
            <p:nvPr/>
          </p:nvSpPr>
          <p:spPr>
            <a:xfrm>
              <a:off x="2111883" y="5238750"/>
              <a:ext cx="9525" cy="34289"/>
            </a:xfrm>
            <a:custGeom>
              <a:avLst/>
              <a:gdLst>
                <a:gd name="connsiteX0" fmla="*/ 0 w 9525"/>
                <a:gd name="connsiteY0" fmla="*/ 0 h 34289"/>
                <a:gd name="connsiteX1" fmla="*/ 0 w 9525"/>
                <a:gd name="connsiteY1" fmla="*/ 34290 h 34289"/>
              </a:gdLst>
              <a:ahLst/>
              <a:cxnLst>
                <a:cxn ang="0">
                  <a:pos x="connsiteX0" y="connsiteY0"/>
                </a:cxn>
                <a:cxn ang="0">
                  <a:pos x="connsiteX1" y="connsiteY1"/>
                </a:cxn>
              </a:cxnLst>
              <a:rect l="l" t="t" r="r" b="b"/>
              <a:pathLst>
                <a:path w="9525" h="34289">
                  <a:moveTo>
                    <a:pt x="0" y="0"/>
                  </a:moveTo>
                  <a:lnTo>
                    <a:pt x="0" y="34290"/>
                  </a:lnTo>
                </a:path>
              </a:pathLst>
            </a:custGeom>
            <a:ln w="19050" cap="flat">
              <a:solidFill>
                <a:schemeClr val="accent2"/>
              </a:solidFill>
              <a:prstDash val="solid"/>
              <a:round/>
            </a:ln>
          </p:spPr>
          <p:txBody>
            <a:bodyPr rtlCol="0" anchor="ctr"/>
            <a:lstStyle/>
            <a:p>
              <a:pPr>
                <a:defRPr/>
              </a:pPr>
              <a:endParaRPr lang="en-US" sz="1800">
                <a:ln w="0"/>
                <a:solidFill>
                  <a:srgbClr val="FFFFFF"/>
                </a:solidFill>
                <a:effectLst>
                  <a:outerShdw blurRad="38100" dist="19050" dir="2700000" algn="tl" rotWithShape="0">
                    <a:srgbClr val="1C232F">
                      <a:alpha val="40000"/>
                    </a:srgbClr>
                  </a:outerShdw>
                </a:effectLst>
                <a:latin typeface="Amazon Ember"/>
              </a:endParaRPr>
            </a:p>
          </p:txBody>
        </p:sp>
        <p:sp>
          <p:nvSpPr>
            <p:cNvPr id="34" name="Freeform: Shape 1376">
              <a:extLst>
                <a:ext uri="{FF2B5EF4-FFF2-40B4-BE49-F238E27FC236}">
                  <a16:creationId xmlns:a16="http://schemas.microsoft.com/office/drawing/2014/main" id="{165B14D6-CB95-8A41-AEEC-E582FDD2457E}"/>
                </a:ext>
              </a:extLst>
            </p:cNvPr>
            <p:cNvSpPr/>
            <p:nvPr/>
          </p:nvSpPr>
          <p:spPr>
            <a:xfrm>
              <a:off x="2146173" y="5238750"/>
              <a:ext cx="9525" cy="34289"/>
            </a:xfrm>
            <a:custGeom>
              <a:avLst/>
              <a:gdLst>
                <a:gd name="connsiteX0" fmla="*/ 0 w 9525"/>
                <a:gd name="connsiteY0" fmla="*/ 0 h 34289"/>
                <a:gd name="connsiteX1" fmla="*/ 0 w 9525"/>
                <a:gd name="connsiteY1" fmla="*/ 34290 h 34289"/>
              </a:gdLst>
              <a:ahLst/>
              <a:cxnLst>
                <a:cxn ang="0">
                  <a:pos x="connsiteX0" y="connsiteY0"/>
                </a:cxn>
                <a:cxn ang="0">
                  <a:pos x="connsiteX1" y="connsiteY1"/>
                </a:cxn>
              </a:cxnLst>
              <a:rect l="l" t="t" r="r" b="b"/>
              <a:pathLst>
                <a:path w="9525" h="34289">
                  <a:moveTo>
                    <a:pt x="0" y="0"/>
                  </a:moveTo>
                  <a:lnTo>
                    <a:pt x="0" y="34290"/>
                  </a:lnTo>
                </a:path>
              </a:pathLst>
            </a:custGeom>
            <a:ln w="19050" cap="flat">
              <a:solidFill>
                <a:schemeClr val="accent2"/>
              </a:solidFill>
              <a:prstDash val="solid"/>
              <a:round/>
            </a:ln>
          </p:spPr>
          <p:txBody>
            <a:bodyPr rtlCol="0" anchor="ctr"/>
            <a:lstStyle/>
            <a:p>
              <a:pPr>
                <a:defRPr/>
              </a:pPr>
              <a:endParaRPr lang="en-US" sz="1800">
                <a:ln w="0"/>
                <a:solidFill>
                  <a:srgbClr val="FFFFFF"/>
                </a:solidFill>
                <a:effectLst>
                  <a:outerShdw blurRad="38100" dist="19050" dir="2700000" algn="tl" rotWithShape="0">
                    <a:srgbClr val="1C232F">
                      <a:alpha val="40000"/>
                    </a:srgbClr>
                  </a:outerShdw>
                </a:effectLst>
                <a:latin typeface="Amazon Ember"/>
              </a:endParaRPr>
            </a:p>
          </p:txBody>
        </p:sp>
        <p:sp>
          <p:nvSpPr>
            <p:cNvPr id="35" name="Freeform: Shape 1377">
              <a:extLst>
                <a:ext uri="{FF2B5EF4-FFF2-40B4-BE49-F238E27FC236}">
                  <a16:creationId xmlns:a16="http://schemas.microsoft.com/office/drawing/2014/main" id="{2A41F51A-BB97-5C4A-A3A6-871FE4CC6AB1}"/>
                </a:ext>
              </a:extLst>
            </p:cNvPr>
            <p:cNvSpPr/>
            <p:nvPr/>
          </p:nvSpPr>
          <p:spPr>
            <a:xfrm>
              <a:off x="2180463" y="5238750"/>
              <a:ext cx="9525" cy="34289"/>
            </a:xfrm>
            <a:custGeom>
              <a:avLst/>
              <a:gdLst>
                <a:gd name="connsiteX0" fmla="*/ 0 w 9525"/>
                <a:gd name="connsiteY0" fmla="*/ 0 h 34289"/>
                <a:gd name="connsiteX1" fmla="*/ 0 w 9525"/>
                <a:gd name="connsiteY1" fmla="*/ 34290 h 34289"/>
              </a:gdLst>
              <a:ahLst/>
              <a:cxnLst>
                <a:cxn ang="0">
                  <a:pos x="connsiteX0" y="connsiteY0"/>
                </a:cxn>
                <a:cxn ang="0">
                  <a:pos x="connsiteX1" y="connsiteY1"/>
                </a:cxn>
              </a:cxnLst>
              <a:rect l="l" t="t" r="r" b="b"/>
              <a:pathLst>
                <a:path w="9525" h="34289">
                  <a:moveTo>
                    <a:pt x="0" y="0"/>
                  </a:moveTo>
                  <a:lnTo>
                    <a:pt x="0" y="34290"/>
                  </a:lnTo>
                </a:path>
              </a:pathLst>
            </a:custGeom>
            <a:ln w="19050" cap="flat">
              <a:solidFill>
                <a:schemeClr val="accent2"/>
              </a:solidFill>
              <a:prstDash val="solid"/>
              <a:round/>
            </a:ln>
          </p:spPr>
          <p:txBody>
            <a:bodyPr rtlCol="0" anchor="ctr"/>
            <a:lstStyle/>
            <a:p>
              <a:pPr>
                <a:defRPr/>
              </a:pPr>
              <a:endParaRPr lang="en-US" sz="1800">
                <a:ln w="0"/>
                <a:solidFill>
                  <a:srgbClr val="FFFFFF"/>
                </a:solidFill>
                <a:effectLst>
                  <a:outerShdw blurRad="38100" dist="19050" dir="2700000" algn="tl" rotWithShape="0">
                    <a:srgbClr val="1C232F">
                      <a:alpha val="40000"/>
                    </a:srgbClr>
                  </a:outerShdw>
                </a:effectLst>
                <a:latin typeface="Amazon Ember"/>
              </a:endParaRPr>
            </a:p>
          </p:txBody>
        </p:sp>
        <p:sp>
          <p:nvSpPr>
            <p:cNvPr id="36" name="Freeform: Shape 1378">
              <a:extLst>
                <a:ext uri="{FF2B5EF4-FFF2-40B4-BE49-F238E27FC236}">
                  <a16:creationId xmlns:a16="http://schemas.microsoft.com/office/drawing/2014/main" id="{485EE09F-1E00-0842-9FE3-CE8CC64A9833}"/>
                </a:ext>
              </a:extLst>
            </p:cNvPr>
            <p:cNvSpPr/>
            <p:nvPr/>
          </p:nvSpPr>
          <p:spPr>
            <a:xfrm>
              <a:off x="2214753" y="5238750"/>
              <a:ext cx="9525" cy="34289"/>
            </a:xfrm>
            <a:custGeom>
              <a:avLst/>
              <a:gdLst>
                <a:gd name="connsiteX0" fmla="*/ 0 w 9525"/>
                <a:gd name="connsiteY0" fmla="*/ 0 h 34289"/>
                <a:gd name="connsiteX1" fmla="*/ 0 w 9525"/>
                <a:gd name="connsiteY1" fmla="*/ 34290 h 34289"/>
              </a:gdLst>
              <a:ahLst/>
              <a:cxnLst>
                <a:cxn ang="0">
                  <a:pos x="connsiteX0" y="connsiteY0"/>
                </a:cxn>
                <a:cxn ang="0">
                  <a:pos x="connsiteX1" y="connsiteY1"/>
                </a:cxn>
              </a:cxnLst>
              <a:rect l="l" t="t" r="r" b="b"/>
              <a:pathLst>
                <a:path w="9525" h="34289">
                  <a:moveTo>
                    <a:pt x="0" y="0"/>
                  </a:moveTo>
                  <a:lnTo>
                    <a:pt x="0" y="34290"/>
                  </a:lnTo>
                </a:path>
              </a:pathLst>
            </a:custGeom>
            <a:ln w="19050" cap="flat">
              <a:solidFill>
                <a:schemeClr val="accent2"/>
              </a:solidFill>
              <a:prstDash val="solid"/>
              <a:round/>
            </a:ln>
          </p:spPr>
          <p:txBody>
            <a:bodyPr rtlCol="0" anchor="ctr"/>
            <a:lstStyle/>
            <a:p>
              <a:pPr>
                <a:defRPr/>
              </a:pPr>
              <a:endParaRPr lang="en-US" sz="1800">
                <a:ln w="0"/>
                <a:solidFill>
                  <a:srgbClr val="FFFFFF"/>
                </a:solidFill>
                <a:effectLst>
                  <a:outerShdw blurRad="38100" dist="19050" dir="2700000" algn="tl" rotWithShape="0">
                    <a:srgbClr val="1C232F">
                      <a:alpha val="40000"/>
                    </a:srgbClr>
                  </a:outerShdw>
                </a:effectLst>
                <a:latin typeface="Amazon Ember"/>
              </a:endParaRPr>
            </a:p>
          </p:txBody>
        </p:sp>
        <p:sp>
          <p:nvSpPr>
            <p:cNvPr id="37" name="Freeform: Shape 1379">
              <a:extLst>
                <a:ext uri="{FF2B5EF4-FFF2-40B4-BE49-F238E27FC236}">
                  <a16:creationId xmlns:a16="http://schemas.microsoft.com/office/drawing/2014/main" id="{039BD7EA-5E7A-9743-B914-B9ADC6ABC482}"/>
                </a:ext>
              </a:extLst>
            </p:cNvPr>
            <p:cNvSpPr/>
            <p:nvPr/>
          </p:nvSpPr>
          <p:spPr>
            <a:xfrm>
              <a:off x="2146173" y="5433060"/>
              <a:ext cx="9525" cy="34289"/>
            </a:xfrm>
            <a:custGeom>
              <a:avLst/>
              <a:gdLst>
                <a:gd name="connsiteX0" fmla="*/ 0 w 9525"/>
                <a:gd name="connsiteY0" fmla="*/ 0 h 34289"/>
                <a:gd name="connsiteX1" fmla="*/ 0 w 9525"/>
                <a:gd name="connsiteY1" fmla="*/ 34290 h 34289"/>
              </a:gdLst>
              <a:ahLst/>
              <a:cxnLst>
                <a:cxn ang="0">
                  <a:pos x="connsiteX0" y="connsiteY0"/>
                </a:cxn>
                <a:cxn ang="0">
                  <a:pos x="connsiteX1" y="connsiteY1"/>
                </a:cxn>
              </a:cxnLst>
              <a:rect l="l" t="t" r="r" b="b"/>
              <a:pathLst>
                <a:path w="9525" h="34289">
                  <a:moveTo>
                    <a:pt x="0" y="0"/>
                  </a:moveTo>
                  <a:lnTo>
                    <a:pt x="0" y="34290"/>
                  </a:lnTo>
                </a:path>
              </a:pathLst>
            </a:custGeom>
            <a:ln w="19050" cap="flat">
              <a:solidFill>
                <a:schemeClr val="accent2"/>
              </a:solidFill>
              <a:prstDash val="solid"/>
              <a:round/>
            </a:ln>
          </p:spPr>
          <p:txBody>
            <a:bodyPr rtlCol="0" anchor="ctr"/>
            <a:lstStyle/>
            <a:p>
              <a:pPr>
                <a:defRPr/>
              </a:pPr>
              <a:endParaRPr lang="en-US" sz="1800">
                <a:ln w="0"/>
                <a:solidFill>
                  <a:srgbClr val="FFFFFF"/>
                </a:solidFill>
                <a:effectLst>
                  <a:outerShdw blurRad="38100" dist="19050" dir="2700000" algn="tl" rotWithShape="0">
                    <a:srgbClr val="1C232F">
                      <a:alpha val="40000"/>
                    </a:srgbClr>
                  </a:outerShdw>
                </a:effectLst>
                <a:latin typeface="Amazon Ember"/>
              </a:endParaRPr>
            </a:p>
          </p:txBody>
        </p:sp>
        <p:sp>
          <p:nvSpPr>
            <p:cNvPr id="38" name="Freeform: Shape 1380">
              <a:extLst>
                <a:ext uri="{FF2B5EF4-FFF2-40B4-BE49-F238E27FC236}">
                  <a16:creationId xmlns:a16="http://schemas.microsoft.com/office/drawing/2014/main" id="{EACAF092-27FE-DA40-997F-7CC851F14609}"/>
                </a:ext>
              </a:extLst>
            </p:cNvPr>
            <p:cNvSpPr/>
            <p:nvPr/>
          </p:nvSpPr>
          <p:spPr>
            <a:xfrm>
              <a:off x="2180463" y="5433060"/>
              <a:ext cx="9525" cy="34289"/>
            </a:xfrm>
            <a:custGeom>
              <a:avLst/>
              <a:gdLst>
                <a:gd name="connsiteX0" fmla="*/ 0 w 9525"/>
                <a:gd name="connsiteY0" fmla="*/ 0 h 34289"/>
                <a:gd name="connsiteX1" fmla="*/ 0 w 9525"/>
                <a:gd name="connsiteY1" fmla="*/ 34290 h 34289"/>
              </a:gdLst>
              <a:ahLst/>
              <a:cxnLst>
                <a:cxn ang="0">
                  <a:pos x="connsiteX0" y="connsiteY0"/>
                </a:cxn>
                <a:cxn ang="0">
                  <a:pos x="connsiteX1" y="connsiteY1"/>
                </a:cxn>
              </a:cxnLst>
              <a:rect l="l" t="t" r="r" b="b"/>
              <a:pathLst>
                <a:path w="9525" h="34289">
                  <a:moveTo>
                    <a:pt x="0" y="0"/>
                  </a:moveTo>
                  <a:lnTo>
                    <a:pt x="0" y="34290"/>
                  </a:lnTo>
                </a:path>
              </a:pathLst>
            </a:custGeom>
            <a:ln w="19050" cap="flat">
              <a:solidFill>
                <a:schemeClr val="accent2"/>
              </a:solidFill>
              <a:prstDash val="solid"/>
              <a:round/>
            </a:ln>
          </p:spPr>
          <p:txBody>
            <a:bodyPr rtlCol="0" anchor="ctr"/>
            <a:lstStyle/>
            <a:p>
              <a:pPr>
                <a:defRPr/>
              </a:pPr>
              <a:endParaRPr lang="en-US" sz="1800">
                <a:ln w="0"/>
                <a:solidFill>
                  <a:srgbClr val="FFFFFF"/>
                </a:solidFill>
                <a:effectLst>
                  <a:outerShdw blurRad="38100" dist="19050" dir="2700000" algn="tl" rotWithShape="0">
                    <a:srgbClr val="1C232F">
                      <a:alpha val="40000"/>
                    </a:srgbClr>
                  </a:outerShdw>
                </a:effectLst>
                <a:latin typeface="Amazon Ember"/>
              </a:endParaRPr>
            </a:p>
          </p:txBody>
        </p:sp>
        <p:sp>
          <p:nvSpPr>
            <p:cNvPr id="39" name="Freeform: Shape 1381">
              <a:extLst>
                <a:ext uri="{FF2B5EF4-FFF2-40B4-BE49-F238E27FC236}">
                  <a16:creationId xmlns:a16="http://schemas.microsoft.com/office/drawing/2014/main" id="{57EC5210-AB05-644D-A27A-E4F69D09CC5C}"/>
                </a:ext>
              </a:extLst>
            </p:cNvPr>
            <p:cNvSpPr/>
            <p:nvPr/>
          </p:nvSpPr>
          <p:spPr>
            <a:xfrm>
              <a:off x="2214753" y="5433060"/>
              <a:ext cx="9525" cy="34289"/>
            </a:xfrm>
            <a:custGeom>
              <a:avLst/>
              <a:gdLst>
                <a:gd name="connsiteX0" fmla="*/ 0 w 9525"/>
                <a:gd name="connsiteY0" fmla="*/ 0 h 34289"/>
                <a:gd name="connsiteX1" fmla="*/ 0 w 9525"/>
                <a:gd name="connsiteY1" fmla="*/ 34290 h 34289"/>
              </a:gdLst>
              <a:ahLst/>
              <a:cxnLst>
                <a:cxn ang="0">
                  <a:pos x="connsiteX0" y="connsiteY0"/>
                </a:cxn>
                <a:cxn ang="0">
                  <a:pos x="connsiteX1" y="connsiteY1"/>
                </a:cxn>
              </a:cxnLst>
              <a:rect l="l" t="t" r="r" b="b"/>
              <a:pathLst>
                <a:path w="9525" h="34289">
                  <a:moveTo>
                    <a:pt x="0" y="0"/>
                  </a:moveTo>
                  <a:lnTo>
                    <a:pt x="0" y="34290"/>
                  </a:lnTo>
                </a:path>
              </a:pathLst>
            </a:custGeom>
            <a:ln w="19050" cap="flat">
              <a:solidFill>
                <a:schemeClr val="accent2"/>
              </a:solidFill>
              <a:prstDash val="solid"/>
              <a:round/>
            </a:ln>
          </p:spPr>
          <p:txBody>
            <a:bodyPr rtlCol="0" anchor="ctr"/>
            <a:lstStyle/>
            <a:p>
              <a:pPr>
                <a:defRPr/>
              </a:pPr>
              <a:endParaRPr lang="en-US" sz="1800">
                <a:ln w="0"/>
                <a:solidFill>
                  <a:srgbClr val="FFFFFF"/>
                </a:solidFill>
                <a:effectLst>
                  <a:outerShdw blurRad="38100" dist="19050" dir="2700000" algn="tl" rotWithShape="0">
                    <a:srgbClr val="1C232F">
                      <a:alpha val="40000"/>
                    </a:srgbClr>
                  </a:outerShdw>
                </a:effectLst>
                <a:latin typeface="Amazon Ember"/>
              </a:endParaRPr>
            </a:p>
          </p:txBody>
        </p:sp>
        <p:sp>
          <p:nvSpPr>
            <p:cNvPr id="40" name="Freeform: Shape 1382">
              <a:extLst>
                <a:ext uri="{FF2B5EF4-FFF2-40B4-BE49-F238E27FC236}">
                  <a16:creationId xmlns:a16="http://schemas.microsoft.com/office/drawing/2014/main" id="{A17643EA-82E2-0544-B221-F4357626CF12}"/>
                </a:ext>
              </a:extLst>
            </p:cNvPr>
            <p:cNvSpPr/>
            <p:nvPr/>
          </p:nvSpPr>
          <p:spPr>
            <a:xfrm>
              <a:off x="2031873" y="5284470"/>
              <a:ext cx="34290" cy="9525"/>
            </a:xfrm>
            <a:custGeom>
              <a:avLst/>
              <a:gdLst>
                <a:gd name="connsiteX0" fmla="*/ 0 w 34290"/>
                <a:gd name="connsiteY0" fmla="*/ 0 h 9525"/>
                <a:gd name="connsiteX1" fmla="*/ 34290 w 34290"/>
                <a:gd name="connsiteY1" fmla="*/ 0 h 9525"/>
              </a:gdLst>
              <a:ahLst/>
              <a:cxnLst>
                <a:cxn ang="0">
                  <a:pos x="connsiteX0" y="connsiteY0"/>
                </a:cxn>
                <a:cxn ang="0">
                  <a:pos x="connsiteX1" y="connsiteY1"/>
                </a:cxn>
              </a:cxnLst>
              <a:rect l="l" t="t" r="r" b="b"/>
              <a:pathLst>
                <a:path w="34290" h="9525">
                  <a:moveTo>
                    <a:pt x="0" y="0"/>
                  </a:moveTo>
                  <a:lnTo>
                    <a:pt x="34290" y="0"/>
                  </a:lnTo>
                </a:path>
              </a:pathLst>
            </a:custGeom>
            <a:ln w="19050" cap="flat">
              <a:solidFill>
                <a:schemeClr val="accent2"/>
              </a:solidFill>
              <a:prstDash val="solid"/>
              <a:round/>
            </a:ln>
          </p:spPr>
          <p:txBody>
            <a:bodyPr rtlCol="0" anchor="ctr"/>
            <a:lstStyle/>
            <a:p>
              <a:pPr>
                <a:defRPr/>
              </a:pPr>
              <a:endParaRPr lang="en-US" sz="1800">
                <a:ln w="0"/>
                <a:solidFill>
                  <a:srgbClr val="FFFFFF"/>
                </a:solidFill>
                <a:effectLst>
                  <a:outerShdw blurRad="38100" dist="19050" dir="2700000" algn="tl" rotWithShape="0">
                    <a:srgbClr val="1C232F">
                      <a:alpha val="40000"/>
                    </a:srgbClr>
                  </a:outerShdw>
                </a:effectLst>
                <a:latin typeface="Amazon Ember"/>
              </a:endParaRPr>
            </a:p>
          </p:txBody>
        </p:sp>
        <p:sp>
          <p:nvSpPr>
            <p:cNvPr id="41" name="Freeform: Shape 1383">
              <a:extLst>
                <a:ext uri="{FF2B5EF4-FFF2-40B4-BE49-F238E27FC236}">
                  <a16:creationId xmlns:a16="http://schemas.microsoft.com/office/drawing/2014/main" id="{157344B8-6FB4-2947-8D2E-61E84E0E5634}"/>
                </a:ext>
              </a:extLst>
            </p:cNvPr>
            <p:cNvSpPr/>
            <p:nvPr/>
          </p:nvSpPr>
          <p:spPr>
            <a:xfrm>
              <a:off x="2226183" y="5421630"/>
              <a:ext cx="34290" cy="9525"/>
            </a:xfrm>
            <a:custGeom>
              <a:avLst/>
              <a:gdLst>
                <a:gd name="connsiteX0" fmla="*/ 0 w 34290"/>
                <a:gd name="connsiteY0" fmla="*/ 0 h 9525"/>
                <a:gd name="connsiteX1" fmla="*/ 34290 w 34290"/>
                <a:gd name="connsiteY1" fmla="*/ 0 h 9525"/>
              </a:gdLst>
              <a:ahLst/>
              <a:cxnLst>
                <a:cxn ang="0">
                  <a:pos x="connsiteX0" y="connsiteY0"/>
                </a:cxn>
                <a:cxn ang="0">
                  <a:pos x="connsiteX1" y="connsiteY1"/>
                </a:cxn>
              </a:cxnLst>
              <a:rect l="l" t="t" r="r" b="b"/>
              <a:pathLst>
                <a:path w="34290" h="9525">
                  <a:moveTo>
                    <a:pt x="0" y="0"/>
                  </a:moveTo>
                  <a:lnTo>
                    <a:pt x="34290" y="0"/>
                  </a:lnTo>
                </a:path>
              </a:pathLst>
            </a:custGeom>
            <a:ln w="19050" cap="flat">
              <a:solidFill>
                <a:schemeClr val="accent2"/>
              </a:solidFill>
              <a:prstDash val="solid"/>
              <a:round/>
            </a:ln>
          </p:spPr>
          <p:txBody>
            <a:bodyPr rtlCol="0" anchor="ctr"/>
            <a:lstStyle/>
            <a:p>
              <a:pPr>
                <a:defRPr/>
              </a:pPr>
              <a:endParaRPr lang="en-US" sz="1800">
                <a:ln w="0"/>
                <a:solidFill>
                  <a:srgbClr val="FFFFFF"/>
                </a:solidFill>
                <a:effectLst>
                  <a:outerShdw blurRad="38100" dist="19050" dir="2700000" algn="tl" rotWithShape="0">
                    <a:srgbClr val="1C232F">
                      <a:alpha val="40000"/>
                    </a:srgbClr>
                  </a:outerShdw>
                </a:effectLst>
                <a:latin typeface="Amazon Ember"/>
              </a:endParaRPr>
            </a:p>
          </p:txBody>
        </p:sp>
        <p:sp>
          <p:nvSpPr>
            <p:cNvPr id="49" name="Freeform: Shape 1384">
              <a:extLst>
                <a:ext uri="{FF2B5EF4-FFF2-40B4-BE49-F238E27FC236}">
                  <a16:creationId xmlns:a16="http://schemas.microsoft.com/office/drawing/2014/main" id="{710E0B51-9D2F-0C45-B43B-778C995A3783}"/>
                </a:ext>
              </a:extLst>
            </p:cNvPr>
            <p:cNvSpPr/>
            <p:nvPr/>
          </p:nvSpPr>
          <p:spPr>
            <a:xfrm>
              <a:off x="2226183" y="5387340"/>
              <a:ext cx="34290" cy="9525"/>
            </a:xfrm>
            <a:custGeom>
              <a:avLst/>
              <a:gdLst>
                <a:gd name="connsiteX0" fmla="*/ 0 w 34290"/>
                <a:gd name="connsiteY0" fmla="*/ 0 h 9525"/>
                <a:gd name="connsiteX1" fmla="*/ 34290 w 34290"/>
                <a:gd name="connsiteY1" fmla="*/ 0 h 9525"/>
              </a:gdLst>
              <a:ahLst/>
              <a:cxnLst>
                <a:cxn ang="0">
                  <a:pos x="connsiteX0" y="connsiteY0"/>
                </a:cxn>
                <a:cxn ang="0">
                  <a:pos x="connsiteX1" y="connsiteY1"/>
                </a:cxn>
              </a:cxnLst>
              <a:rect l="l" t="t" r="r" b="b"/>
              <a:pathLst>
                <a:path w="34290" h="9525">
                  <a:moveTo>
                    <a:pt x="0" y="0"/>
                  </a:moveTo>
                  <a:lnTo>
                    <a:pt x="34290" y="0"/>
                  </a:lnTo>
                </a:path>
              </a:pathLst>
            </a:custGeom>
            <a:ln w="19050" cap="flat">
              <a:solidFill>
                <a:schemeClr val="accent2"/>
              </a:solidFill>
              <a:prstDash val="solid"/>
              <a:round/>
            </a:ln>
          </p:spPr>
          <p:txBody>
            <a:bodyPr rtlCol="0" anchor="ctr"/>
            <a:lstStyle/>
            <a:p>
              <a:pPr>
                <a:defRPr/>
              </a:pPr>
              <a:endParaRPr lang="en-US" sz="1800">
                <a:ln w="0"/>
                <a:solidFill>
                  <a:srgbClr val="FFFFFF"/>
                </a:solidFill>
                <a:effectLst>
                  <a:outerShdw blurRad="38100" dist="19050" dir="2700000" algn="tl" rotWithShape="0">
                    <a:srgbClr val="1C232F">
                      <a:alpha val="40000"/>
                    </a:srgbClr>
                  </a:outerShdw>
                </a:effectLst>
                <a:latin typeface="Amazon Ember"/>
              </a:endParaRPr>
            </a:p>
          </p:txBody>
        </p:sp>
        <p:sp>
          <p:nvSpPr>
            <p:cNvPr id="50" name="Freeform: Shape 1385">
              <a:extLst>
                <a:ext uri="{FF2B5EF4-FFF2-40B4-BE49-F238E27FC236}">
                  <a16:creationId xmlns:a16="http://schemas.microsoft.com/office/drawing/2014/main" id="{49EED2AA-F0C2-C345-825D-BE0FBB299A68}"/>
                </a:ext>
              </a:extLst>
            </p:cNvPr>
            <p:cNvSpPr/>
            <p:nvPr/>
          </p:nvSpPr>
          <p:spPr>
            <a:xfrm>
              <a:off x="2226183" y="5353050"/>
              <a:ext cx="34290" cy="9525"/>
            </a:xfrm>
            <a:custGeom>
              <a:avLst/>
              <a:gdLst>
                <a:gd name="connsiteX0" fmla="*/ 0 w 34290"/>
                <a:gd name="connsiteY0" fmla="*/ 0 h 9525"/>
                <a:gd name="connsiteX1" fmla="*/ 34290 w 34290"/>
                <a:gd name="connsiteY1" fmla="*/ 0 h 9525"/>
              </a:gdLst>
              <a:ahLst/>
              <a:cxnLst>
                <a:cxn ang="0">
                  <a:pos x="connsiteX0" y="connsiteY0"/>
                </a:cxn>
                <a:cxn ang="0">
                  <a:pos x="connsiteX1" y="connsiteY1"/>
                </a:cxn>
              </a:cxnLst>
              <a:rect l="l" t="t" r="r" b="b"/>
              <a:pathLst>
                <a:path w="34290" h="9525">
                  <a:moveTo>
                    <a:pt x="0" y="0"/>
                  </a:moveTo>
                  <a:lnTo>
                    <a:pt x="34290" y="0"/>
                  </a:lnTo>
                </a:path>
              </a:pathLst>
            </a:custGeom>
            <a:ln w="19050" cap="flat">
              <a:solidFill>
                <a:schemeClr val="accent2"/>
              </a:solidFill>
              <a:prstDash val="solid"/>
              <a:round/>
            </a:ln>
          </p:spPr>
          <p:txBody>
            <a:bodyPr rtlCol="0" anchor="ctr"/>
            <a:lstStyle/>
            <a:p>
              <a:pPr>
                <a:defRPr/>
              </a:pPr>
              <a:endParaRPr lang="en-US" sz="1800">
                <a:ln w="0"/>
                <a:solidFill>
                  <a:srgbClr val="FFFFFF"/>
                </a:solidFill>
                <a:effectLst>
                  <a:outerShdw blurRad="38100" dist="19050" dir="2700000" algn="tl" rotWithShape="0">
                    <a:srgbClr val="1C232F">
                      <a:alpha val="40000"/>
                    </a:srgbClr>
                  </a:outerShdw>
                </a:effectLst>
                <a:latin typeface="Amazon Ember"/>
              </a:endParaRPr>
            </a:p>
          </p:txBody>
        </p:sp>
        <p:sp>
          <p:nvSpPr>
            <p:cNvPr id="51" name="Freeform: Shape 1386">
              <a:extLst>
                <a:ext uri="{FF2B5EF4-FFF2-40B4-BE49-F238E27FC236}">
                  <a16:creationId xmlns:a16="http://schemas.microsoft.com/office/drawing/2014/main" id="{15403772-7CEE-7F4D-AC25-8C32366C01B7}"/>
                </a:ext>
              </a:extLst>
            </p:cNvPr>
            <p:cNvSpPr/>
            <p:nvPr/>
          </p:nvSpPr>
          <p:spPr>
            <a:xfrm>
              <a:off x="2226183" y="5318760"/>
              <a:ext cx="34290" cy="9525"/>
            </a:xfrm>
            <a:custGeom>
              <a:avLst/>
              <a:gdLst>
                <a:gd name="connsiteX0" fmla="*/ 0 w 34290"/>
                <a:gd name="connsiteY0" fmla="*/ 0 h 9525"/>
                <a:gd name="connsiteX1" fmla="*/ 34290 w 34290"/>
                <a:gd name="connsiteY1" fmla="*/ 0 h 9525"/>
              </a:gdLst>
              <a:ahLst/>
              <a:cxnLst>
                <a:cxn ang="0">
                  <a:pos x="connsiteX0" y="connsiteY0"/>
                </a:cxn>
                <a:cxn ang="0">
                  <a:pos x="connsiteX1" y="connsiteY1"/>
                </a:cxn>
              </a:cxnLst>
              <a:rect l="l" t="t" r="r" b="b"/>
              <a:pathLst>
                <a:path w="34290" h="9525">
                  <a:moveTo>
                    <a:pt x="0" y="0"/>
                  </a:moveTo>
                  <a:lnTo>
                    <a:pt x="34290" y="0"/>
                  </a:lnTo>
                </a:path>
              </a:pathLst>
            </a:custGeom>
            <a:ln w="19050" cap="flat">
              <a:solidFill>
                <a:schemeClr val="accent2"/>
              </a:solidFill>
              <a:prstDash val="solid"/>
              <a:round/>
            </a:ln>
          </p:spPr>
          <p:txBody>
            <a:bodyPr rtlCol="0" anchor="ctr"/>
            <a:lstStyle/>
            <a:p>
              <a:pPr>
                <a:defRPr/>
              </a:pPr>
              <a:endParaRPr lang="en-US" sz="1800">
                <a:ln w="0"/>
                <a:solidFill>
                  <a:srgbClr val="FFFFFF"/>
                </a:solidFill>
                <a:effectLst>
                  <a:outerShdw blurRad="38100" dist="19050" dir="2700000" algn="tl" rotWithShape="0">
                    <a:srgbClr val="1C232F">
                      <a:alpha val="40000"/>
                    </a:srgbClr>
                  </a:outerShdw>
                </a:effectLst>
                <a:latin typeface="Amazon Ember"/>
              </a:endParaRPr>
            </a:p>
          </p:txBody>
        </p:sp>
        <p:sp>
          <p:nvSpPr>
            <p:cNvPr id="52" name="Freeform: Shape 1387">
              <a:extLst>
                <a:ext uri="{FF2B5EF4-FFF2-40B4-BE49-F238E27FC236}">
                  <a16:creationId xmlns:a16="http://schemas.microsoft.com/office/drawing/2014/main" id="{2F765B07-BBA5-FF4F-851C-410C15EFCDF3}"/>
                </a:ext>
              </a:extLst>
            </p:cNvPr>
            <p:cNvSpPr/>
            <p:nvPr/>
          </p:nvSpPr>
          <p:spPr>
            <a:xfrm>
              <a:off x="2226183" y="5284470"/>
              <a:ext cx="34290" cy="9525"/>
            </a:xfrm>
            <a:custGeom>
              <a:avLst/>
              <a:gdLst>
                <a:gd name="connsiteX0" fmla="*/ 0 w 34290"/>
                <a:gd name="connsiteY0" fmla="*/ 0 h 9525"/>
                <a:gd name="connsiteX1" fmla="*/ 34290 w 34290"/>
                <a:gd name="connsiteY1" fmla="*/ 0 h 9525"/>
              </a:gdLst>
              <a:ahLst/>
              <a:cxnLst>
                <a:cxn ang="0">
                  <a:pos x="connsiteX0" y="connsiteY0"/>
                </a:cxn>
                <a:cxn ang="0">
                  <a:pos x="connsiteX1" y="connsiteY1"/>
                </a:cxn>
              </a:cxnLst>
              <a:rect l="l" t="t" r="r" b="b"/>
              <a:pathLst>
                <a:path w="34290" h="9525">
                  <a:moveTo>
                    <a:pt x="0" y="0"/>
                  </a:moveTo>
                  <a:lnTo>
                    <a:pt x="34290" y="0"/>
                  </a:lnTo>
                </a:path>
              </a:pathLst>
            </a:custGeom>
            <a:ln w="19050" cap="flat">
              <a:solidFill>
                <a:schemeClr val="accent2"/>
              </a:solidFill>
              <a:prstDash val="solid"/>
              <a:round/>
            </a:ln>
          </p:spPr>
          <p:txBody>
            <a:bodyPr rtlCol="0" anchor="ctr"/>
            <a:lstStyle/>
            <a:p>
              <a:pPr>
                <a:defRPr/>
              </a:pPr>
              <a:endParaRPr lang="en-US" sz="1800">
                <a:ln w="0"/>
                <a:solidFill>
                  <a:srgbClr val="FFFFFF"/>
                </a:solidFill>
                <a:effectLst>
                  <a:outerShdw blurRad="38100" dist="19050" dir="2700000" algn="tl" rotWithShape="0">
                    <a:srgbClr val="1C232F">
                      <a:alpha val="40000"/>
                    </a:srgbClr>
                  </a:outerShdw>
                </a:effectLst>
                <a:latin typeface="Amazon Ember"/>
              </a:endParaRPr>
            </a:p>
          </p:txBody>
        </p:sp>
        <p:sp>
          <p:nvSpPr>
            <p:cNvPr id="53" name="Freeform: Shape 1388">
              <a:extLst>
                <a:ext uri="{FF2B5EF4-FFF2-40B4-BE49-F238E27FC236}">
                  <a16:creationId xmlns:a16="http://schemas.microsoft.com/office/drawing/2014/main" id="{00C5E5C9-3181-B44F-AEA7-E02B82519BF9}"/>
                </a:ext>
              </a:extLst>
            </p:cNvPr>
            <p:cNvSpPr/>
            <p:nvPr/>
          </p:nvSpPr>
          <p:spPr>
            <a:xfrm>
              <a:off x="2066162" y="5273040"/>
              <a:ext cx="160020" cy="160019"/>
            </a:xfrm>
            <a:custGeom>
              <a:avLst/>
              <a:gdLst>
                <a:gd name="connsiteX0" fmla="*/ 0 w 160020"/>
                <a:gd name="connsiteY0" fmla="*/ 35147 h 160019"/>
                <a:gd name="connsiteX1" fmla="*/ 0 w 160020"/>
                <a:gd name="connsiteY1" fmla="*/ 8572 h 160019"/>
                <a:gd name="connsiteX2" fmla="*/ 8573 w 160020"/>
                <a:gd name="connsiteY2" fmla="*/ 0 h 160019"/>
                <a:gd name="connsiteX3" fmla="*/ 151448 w 160020"/>
                <a:gd name="connsiteY3" fmla="*/ 0 h 160019"/>
                <a:gd name="connsiteX4" fmla="*/ 160020 w 160020"/>
                <a:gd name="connsiteY4" fmla="*/ 8572 h 160019"/>
                <a:gd name="connsiteX5" fmla="*/ 160020 w 160020"/>
                <a:gd name="connsiteY5" fmla="*/ 151447 h 160019"/>
                <a:gd name="connsiteX6" fmla="*/ 151448 w 160020"/>
                <a:gd name="connsiteY6" fmla="*/ 160020 h 160019"/>
                <a:gd name="connsiteX7" fmla="*/ 75248 w 160020"/>
                <a:gd name="connsiteY7" fmla="*/ 160020 h 160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0020" h="160019">
                  <a:moveTo>
                    <a:pt x="0" y="35147"/>
                  </a:moveTo>
                  <a:lnTo>
                    <a:pt x="0" y="8572"/>
                  </a:lnTo>
                  <a:cubicBezTo>
                    <a:pt x="51" y="3858"/>
                    <a:pt x="3860" y="48"/>
                    <a:pt x="8573" y="0"/>
                  </a:cubicBezTo>
                  <a:lnTo>
                    <a:pt x="151448" y="0"/>
                  </a:lnTo>
                  <a:cubicBezTo>
                    <a:pt x="156182" y="0"/>
                    <a:pt x="160020" y="3839"/>
                    <a:pt x="160020" y="8572"/>
                  </a:cubicBezTo>
                  <a:lnTo>
                    <a:pt x="160020" y="151447"/>
                  </a:lnTo>
                  <a:cubicBezTo>
                    <a:pt x="160020" y="156181"/>
                    <a:pt x="156182" y="160020"/>
                    <a:pt x="151448" y="160020"/>
                  </a:cubicBezTo>
                  <a:lnTo>
                    <a:pt x="75248" y="160020"/>
                  </a:lnTo>
                </a:path>
              </a:pathLst>
            </a:custGeom>
            <a:noFill/>
            <a:ln w="19050" cap="flat">
              <a:solidFill>
                <a:schemeClr val="accent2"/>
              </a:solidFill>
              <a:prstDash val="solid"/>
              <a:round/>
            </a:ln>
          </p:spPr>
          <p:txBody>
            <a:bodyPr rtlCol="0" anchor="ctr"/>
            <a:lstStyle/>
            <a:p>
              <a:pPr>
                <a:defRPr/>
              </a:pPr>
              <a:endParaRPr lang="en-US" sz="1800">
                <a:ln w="0"/>
                <a:solidFill>
                  <a:srgbClr val="FFFFFF"/>
                </a:solidFill>
                <a:effectLst>
                  <a:outerShdw blurRad="38100" dist="19050" dir="2700000" algn="tl" rotWithShape="0">
                    <a:srgbClr val="1C232F">
                      <a:alpha val="40000"/>
                    </a:srgbClr>
                  </a:outerShdw>
                </a:effectLst>
                <a:latin typeface="Amazon Ember"/>
              </a:endParaRPr>
            </a:p>
          </p:txBody>
        </p:sp>
        <p:sp>
          <p:nvSpPr>
            <p:cNvPr id="54" name="Freeform: Shape 1389">
              <a:extLst>
                <a:ext uri="{FF2B5EF4-FFF2-40B4-BE49-F238E27FC236}">
                  <a16:creationId xmlns:a16="http://schemas.microsoft.com/office/drawing/2014/main" id="{68E4CC01-76CC-1040-BC95-AD8D2AA96F9E}"/>
                </a:ext>
              </a:extLst>
            </p:cNvPr>
            <p:cNvSpPr/>
            <p:nvPr/>
          </p:nvSpPr>
          <p:spPr>
            <a:xfrm>
              <a:off x="1992439" y="5372100"/>
              <a:ext cx="128778" cy="128682"/>
            </a:xfrm>
            <a:custGeom>
              <a:avLst/>
              <a:gdLst>
                <a:gd name="connsiteX0" fmla="*/ 128778 w 128778"/>
                <a:gd name="connsiteY0" fmla="*/ 0 h 128682"/>
                <a:gd name="connsiteX1" fmla="*/ 128778 w 128778"/>
                <a:gd name="connsiteY1" fmla="*/ 122015 h 128682"/>
                <a:gd name="connsiteX2" fmla="*/ 122015 w 128778"/>
                <a:gd name="connsiteY2" fmla="*/ 128683 h 128682"/>
                <a:gd name="connsiteX3" fmla="*/ 0 w 128778"/>
                <a:gd name="connsiteY3" fmla="*/ 128683 h 128682"/>
              </a:gdLst>
              <a:ahLst/>
              <a:cxnLst>
                <a:cxn ang="0">
                  <a:pos x="connsiteX0" y="connsiteY0"/>
                </a:cxn>
                <a:cxn ang="0">
                  <a:pos x="connsiteX1" y="connsiteY1"/>
                </a:cxn>
                <a:cxn ang="0">
                  <a:pos x="connsiteX2" y="connsiteY2"/>
                </a:cxn>
                <a:cxn ang="0">
                  <a:pos x="connsiteX3" y="connsiteY3"/>
                </a:cxn>
              </a:cxnLst>
              <a:rect l="l" t="t" r="r" b="b"/>
              <a:pathLst>
                <a:path w="128778" h="128682">
                  <a:moveTo>
                    <a:pt x="128778" y="0"/>
                  </a:moveTo>
                  <a:lnTo>
                    <a:pt x="128778" y="122015"/>
                  </a:lnTo>
                  <a:cubicBezTo>
                    <a:pt x="128726" y="125711"/>
                    <a:pt x="125714" y="128683"/>
                    <a:pt x="122015" y="128683"/>
                  </a:cubicBezTo>
                  <a:lnTo>
                    <a:pt x="0" y="128683"/>
                  </a:lnTo>
                </a:path>
              </a:pathLst>
            </a:custGeom>
            <a:noFill/>
            <a:ln w="19050" cap="flat">
              <a:solidFill>
                <a:srgbClr val="EFF5ED"/>
              </a:solidFill>
              <a:prstDash val="solid"/>
              <a:miter/>
            </a:ln>
          </p:spPr>
          <p:txBody>
            <a:bodyPr rtlCol="0" anchor="ctr"/>
            <a:lstStyle/>
            <a:p>
              <a:pPr>
                <a:defRPr/>
              </a:pPr>
              <a:endParaRPr lang="en-US" sz="1800">
                <a:ln w="0"/>
                <a:solidFill>
                  <a:srgbClr val="FFFFFF"/>
                </a:solidFill>
                <a:effectLst>
                  <a:outerShdw blurRad="38100" dist="19050" dir="2700000" algn="tl" rotWithShape="0">
                    <a:srgbClr val="1C232F">
                      <a:alpha val="40000"/>
                    </a:srgbClr>
                  </a:outerShdw>
                </a:effectLst>
                <a:latin typeface="Amazon Ember"/>
              </a:endParaRPr>
            </a:p>
          </p:txBody>
        </p:sp>
        <p:sp>
          <p:nvSpPr>
            <p:cNvPr id="55" name="Freeform: Shape 1390">
              <a:extLst>
                <a:ext uri="{FF2B5EF4-FFF2-40B4-BE49-F238E27FC236}">
                  <a16:creationId xmlns:a16="http://schemas.microsoft.com/office/drawing/2014/main" id="{7DA6BA73-1BE2-1844-8545-0FB7FDEFA1E5}"/>
                </a:ext>
              </a:extLst>
            </p:cNvPr>
            <p:cNvSpPr/>
            <p:nvPr/>
          </p:nvSpPr>
          <p:spPr>
            <a:xfrm>
              <a:off x="1990725" y="5325406"/>
              <a:ext cx="130206" cy="44122"/>
            </a:xfrm>
            <a:custGeom>
              <a:avLst/>
              <a:gdLst>
                <a:gd name="connsiteX0" fmla="*/ 0 w 130206"/>
                <a:gd name="connsiteY0" fmla="*/ 44122 h 44122"/>
                <a:gd name="connsiteX1" fmla="*/ 47625 w 130206"/>
                <a:gd name="connsiteY1" fmla="*/ 44122 h 44122"/>
                <a:gd name="connsiteX2" fmla="*/ 42481 w 130206"/>
                <a:gd name="connsiteY2" fmla="*/ 13642 h 44122"/>
                <a:gd name="connsiteX3" fmla="*/ 53054 w 130206"/>
                <a:gd name="connsiteY3" fmla="*/ 3165 h 44122"/>
                <a:gd name="connsiteX4" fmla="*/ 87601 w 130206"/>
                <a:gd name="connsiteY4" fmla="*/ 13166 h 44122"/>
                <a:gd name="connsiteX5" fmla="*/ 82582 w 130206"/>
                <a:gd name="connsiteY5" fmla="*/ 44122 h 44122"/>
                <a:gd name="connsiteX6" fmla="*/ 130207 w 130206"/>
                <a:gd name="connsiteY6" fmla="*/ 44122 h 44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206" h="44122">
                  <a:moveTo>
                    <a:pt x="0" y="44122"/>
                  </a:moveTo>
                  <a:lnTo>
                    <a:pt x="47625" y="44122"/>
                  </a:lnTo>
                  <a:cubicBezTo>
                    <a:pt x="39373" y="36207"/>
                    <a:pt x="37284" y="23824"/>
                    <a:pt x="42481" y="13642"/>
                  </a:cubicBezTo>
                  <a:cubicBezTo>
                    <a:pt x="44694" y="9032"/>
                    <a:pt x="48429" y="5336"/>
                    <a:pt x="53054" y="3165"/>
                  </a:cubicBezTo>
                  <a:cubicBezTo>
                    <a:pt x="65356" y="-3617"/>
                    <a:pt x="80823" y="860"/>
                    <a:pt x="87601" y="13166"/>
                  </a:cubicBezTo>
                  <a:cubicBezTo>
                    <a:pt x="93247" y="23415"/>
                    <a:pt x="91175" y="36188"/>
                    <a:pt x="82582" y="44122"/>
                  </a:cubicBezTo>
                  <a:lnTo>
                    <a:pt x="130207" y="44122"/>
                  </a:lnTo>
                </a:path>
              </a:pathLst>
            </a:custGeom>
            <a:noFill/>
            <a:ln w="19050" cap="flat">
              <a:solidFill>
                <a:srgbClr val="EFF5ED"/>
              </a:solidFill>
              <a:prstDash val="solid"/>
              <a:miter/>
            </a:ln>
          </p:spPr>
          <p:txBody>
            <a:bodyPr rtlCol="0" anchor="ctr"/>
            <a:lstStyle/>
            <a:p>
              <a:pPr>
                <a:defRPr/>
              </a:pPr>
              <a:endParaRPr lang="en-US" sz="1800">
                <a:ln w="0"/>
                <a:solidFill>
                  <a:srgbClr val="FFFFFF"/>
                </a:solidFill>
                <a:effectLst>
                  <a:outerShdw blurRad="38100" dist="19050" dir="2700000" algn="tl" rotWithShape="0">
                    <a:srgbClr val="1C232F">
                      <a:alpha val="40000"/>
                    </a:srgbClr>
                  </a:outerShdw>
                </a:effectLst>
                <a:latin typeface="Amazon Ember"/>
              </a:endParaRPr>
            </a:p>
          </p:txBody>
        </p:sp>
        <p:sp>
          <p:nvSpPr>
            <p:cNvPr id="56" name="Freeform: Shape 1391">
              <a:extLst>
                <a:ext uri="{FF2B5EF4-FFF2-40B4-BE49-F238E27FC236}">
                  <a16:creationId xmlns:a16="http://schemas.microsoft.com/office/drawing/2014/main" id="{1CC241A2-0A48-9D46-B78C-26259AEF5043}"/>
                </a:ext>
              </a:extLst>
            </p:cNvPr>
            <p:cNvSpPr/>
            <p:nvPr/>
          </p:nvSpPr>
          <p:spPr>
            <a:xfrm>
              <a:off x="1990725" y="5370004"/>
              <a:ext cx="43835" cy="130397"/>
            </a:xfrm>
            <a:custGeom>
              <a:avLst/>
              <a:gdLst>
                <a:gd name="connsiteX0" fmla="*/ 0 w 43835"/>
                <a:gd name="connsiteY0" fmla="*/ 130397 h 130397"/>
                <a:gd name="connsiteX1" fmla="*/ 0 w 43835"/>
                <a:gd name="connsiteY1" fmla="*/ 78296 h 130397"/>
                <a:gd name="connsiteX2" fmla="*/ 30385 w 43835"/>
                <a:gd name="connsiteY2" fmla="*/ 83439 h 130397"/>
                <a:gd name="connsiteX3" fmla="*/ 40957 w 43835"/>
                <a:gd name="connsiteY3" fmla="*/ 72866 h 130397"/>
                <a:gd name="connsiteX4" fmla="*/ 29925 w 43835"/>
                <a:gd name="connsiteY4" fmla="*/ 38214 h 130397"/>
                <a:gd name="connsiteX5" fmla="*/ 18288 w 43835"/>
                <a:gd name="connsiteY5" fmla="*/ 35338 h 130397"/>
                <a:gd name="connsiteX6" fmla="*/ 0 w 43835"/>
                <a:gd name="connsiteY6" fmla="*/ 43339 h 130397"/>
                <a:gd name="connsiteX7" fmla="*/ 0 w 43835"/>
                <a:gd name="connsiteY7" fmla="*/ 0 h 130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835" h="130397">
                  <a:moveTo>
                    <a:pt x="0" y="130397"/>
                  </a:moveTo>
                  <a:lnTo>
                    <a:pt x="0" y="78296"/>
                  </a:lnTo>
                  <a:cubicBezTo>
                    <a:pt x="7882" y="86535"/>
                    <a:pt x="20232" y="88621"/>
                    <a:pt x="30385" y="83439"/>
                  </a:cubicBezTo>
                  <a:cubicBezTo>
                    <a:pt x="35017" y="81229"/>
                    <a:pt x="38750" y="77495"/>
                    <a:pt x="40957" y="72866"/>
                  </a:cubicBezTo>
                  <a:cubicBezTo>
                    <a:pt x="47481" y="60246"/>
                    <a:pt x="42542" y="44729"/>
                    <a:pt x="29925" y="38214"/>
                  </a:cubicBezTo>
                  <a:cubicBezTo>
                    <a:pt x="26326" y="36347"/>
                    <a:pt x="22339" y="35366"/>
                    <a:pt x="18288" y="35338"/>
                  </a:cubicBezTo>
                  <a:cubicBezTo>
                    <a:pt x="11347" y="35357"/>
                    <a:pt x="4724" y="38252"/>
                    <a:pt x="0" y="43339"/>
                  </a:cubicBezTo>
                  <a:lnTo>
                    <a:pt x="0" y="0"/>
                  </a:lnTo>
                </a:path>
              </a:pathLst>
            </a:custGeom>
            <a:noFill/>
            <a:ln w="19050" cap="flat">
              <a:solidFill>
                <a:srgbClr val="EFF5ED"/>
              </a:solidFill>
              <a:prstDash val="solid"/>
              <a:miter/>
            </a:ln>
          </p:spPr>
          <p:txBody>
            <a:bodyPr rtlCol="0" anchor="ctr"/>
            <a:lstStyle/>
            <a:p>
              <a:pPr>
                <a:defRPr/>
              </a:pPr>
              <a:endParaRPr lang="en-US" sz="1800">
                <a:ln w="0"/>
                <a:solidFill>
                  <a:srgbClr val="FFFFFF"/>
                </a:solidFill>
                <a:effectLst>
                  <a:outerShdw blurRad="38100" dist="19050" dir="2700000" algn="tl" rotWithShape="0">
                    <a:srgbClr val="1C232F">
                      <a:alpha val="40000"/>
                    </a:srgbClr>
                  </a:outerShdw>
                </a:effectLst>
                <a:latin typeface="Amazon Ember"/>
              </a:endParaRPr>
            </a:p>
          </p:txBody>
        </p:sp>
        <p:sp>
          <p:nvSpPr>
            <p:cNvPr id="57" name="Freeform: Shape 1392">
              <a:extLst>
                <a:ext uri="{FF2B5EF4-FFF2-40B4-BE49-F238E27FC236}">
                  <a16:creationId xmlns:a16="http://schemas.microsoft.com/office/drawing/2014/main" id="{B7865A83-4A4E-F346-8C23-1587CF2F1A30}"/>
                </a:ext>
              </a:extLst>
            </p:cNvPr>
            <p:cNvSpPr/>
            <p:nvPr/>
          </p:nvSpPr>
          <p:spPr>
            <a:xfrm>
              <a:off x="1908048" y="5424106"/>
              <a:ext cx="40290" cy="40290"/>
            </a:xfrm>
            <a:custGeom>
              <a:avLst/>
              <a:gdLst>
                <a:gd name="connsiteX0" fmla="*/ 0 w 40290"/>
                <a:gd name="connsiteY0" fmla="*/ 0 h 40290"/>
                <a:gd name="connsiteX1" fmla="*/ 40291 w 40290"/>
                <a:gd name="connsiteY1" fmla="*/ 0 h 40290"/>
                <a:gd name="connsiteX2" fmla="*/ 40291 w 40290"/>
                <a:gd name="connsiteY2" fmla="*/ 40291 h 40290"/>
                <a:gd name="connsiteX3" fmla="*/ 0 w 40290"/>
                <a:gd name="connsiteY3" fmla="*/ 40291 h 40290"/>
              </a:gdLst>
              <a:ahLst/>
              <a:cxnLst>
                <a:cxn ang="0">
                  <a:pos x="connsiteX0" y="connsiteY0"/>
                </a:cxn>
                <a:cxn ang="0">
                  <a:pos x="connsiteX1" y="connsiteY1"/>
                </a:cxn>
                <a:cxn ang="0">
                  <a:pos x="connsiteX2" y="connsiteY2"/>
                </a:cxn>
                <a:cxn ang="0">
                  <a:pos x="connsiteX3" y="connsiteY3"/>
                </a:cxn>
              </a:cxnLst>
              <a:rect l="l" t="t" r="r" b="b"/>
              <a:pathLst>
                <a:path w="40290" h="40290">
                  <a:moveTo>
                    <a:pt x="0" y="0"/>
                  </a:moveTo>
                  <a:lnTo>
                    <a:pt x="40291" y="0"/>
                  </a:lnTo>
                  <a:lnTo>
                    <a:pt x="40291" y="40291"/>
                  </a:lnTo>
                  <a:lnTo>
                    <a:pt x="0" y="40291"/>
                  </a:lnTo>
                  <a:close/>
                </a:path>
              </a:pathLst>
            </a:custGeom>
            <a:noFill/>
            <a:ln w="19050" cap="flat">
              <a:solidFill>
                <a:schemeClr val="accent2"/>
              </a:solidFill>
              <a:prstDash val="solid"/>
              <a:round/>
            </a:ln>
          </p:spPr>
          <p:txBody>
            <a:bodyPr rtlCol="0" anchor="ctr"/>
            <a:lstStyle/>
            <a:p>
              <a:pPr>
                <a:defRPr/>
              </a:pPr>
              <a:endParaRPr lang="en-US" sz="1800">
                <a:ln w="0"/>
                <a:solidFill>
                  <a:srgbClr val="FFFFFF"/>
                </a:solidFill>
                <a:effectLst>
                  <a:outerShdw blurRad="38100" dist="19050" dir="2700000" algn="tl" rotWithShape="0">
                    <a:srgbClr val="1C232F">
                      <a:alpha val="40000"/>
                    </a:srgbClr>
                  </a:outerShdw>
                </a:effectLst>
                <a:latin typeface="Amazon Ember"/>
              </a:endParaRPr>
            </a:p>
          </p:txBody>
        </p:sp>
        <p:sp>
          <p:nvSpPr>
            <p:cNvPr id="58" name="Freeform: Shape 1393">
              <a:extLst>
                <a:ext uri="{FF2B5EF4-FFF2-40B4-BE49-F238E27FC236}">
                  <a16:creationId xmlns:a16="http://schemas.microsoft.com/office/drawing/2014/main" id="{90590357-B21A-4343-B90A-F52BF8C08AFB}"/>
                </a:ext>
              </a:extLst>
            </p:cNvPr>
            <p:cNvSpPr/>
            <p:nvPr/>
          </p:nvSpPr>
          <p:spPr>
            <a:xfrm>
              <a:off x="1945100" y="5293614"/>
              <a:ext cx="40290" cy="40290"/>
            </a:xfrm>
            <a:custGeom>
              <a:avLst/>
              <a:gdLst>
                <a:gd name="connsiteX0" fmla="*/ 0 w 40290"/>
                <a:gd name="connsiteY0" fmla="*/ 0 h 40290"/>
                <a:gd name="connsiteX1" fmla="*/ 40291 w 40290"/>
                <a:gd name="connsiteY1" fmla="*/ 0 h 40290"/>
                <a:gd name="connsiteX2" fmla="*/ 40291 w 40290"/>
                <a:gd name="connsiteY2" fmla="*/ 40291 h 40290"/>
                <a:gd name="connsiteX3" fmla="*/ 0 w 40290"/>
                <a:gd name="connsiteY3" fmla="*/ 40291 h 40290"/>
              </a:gdLst>
              <a:ahLst/>
              <a:cxnLst>
                <a:cxn ang="0">
                  <a:pos x="connsiteX0" y="connsiteY0"/>
                </a:cxn>
                <a:cxn ang="0">
                  <a:pos x="connsiteX1" y="connsiteY1"/>
                </a:cxn>
                <a:cxn ang="0">
                  <a:pos x="connsiteX2" y="connsiteY2"/>
                </a:cxn>
                <a:cxn ang="0">
                  <a:pos x="connsiteX3" y="connsiteY3"/>
                </a:cxn>
              </a:cxnLst>
              <a:rect l="l" t="t" r="r" b="b"/>
              <a:pathLst>
                <a:path w="40290" h="40290">
                  <a:moveTo>
                    <a:pt x="0" y="0"/>
                  </a:moveTo>
                  <a:lnTo>
                    <a:pt x="40291" y="0"/>
                  </a:lnTo>
                  <a:lnTo>
                    <a:pt x="40291" y="40291"/>
                  </a:lnTo>
                  <a:lnTo>
                    <a:pt x="0" y="40291"/>
                  </a:lnTo>
                  <a:close/>
                </a:path>
              </a:pathLst>
            </a:custGeom>
            <a:noFill/>
            <a:ln w="19050" cap="flat">
              <a:solidFill>
                <a:schemeClr val="accent2"/>
              </a:solidFill>
              <a:prstDash val="solid"/>
              <a:round/>
            </a:ln>
          </p:spPr>
          <p:txBody>
            <a:bodyPr rtlCol="0" anchor="ctr"/>
            <a:lstStyle/>
            <a:p>
              <a:pPr>
                <a:defRPr/>
              </a:pPr>
              <a:endParaRPr lang="en-US" sz="1800">
                <a:ln w="0"/>
                <a:solidFill>
                  <a:srgbClr val="FFFFFF"/>
                </a:solidFill>
                <a:effectLst>
                  <a:outerShdw blurRad="38100" dist="19050" dir="2700000" algn="tl" rotWithShape="0">
                    <a:srgbClr val="1C232F">
                      <a:alpha val="40000"/>
                    </a:srgbClr>
                  </a:outerShdw>
                </a:effectLst>
                <a:latin typeface="Amazon Ember"/>
              </a:endParaRPr>
            </a:p>
          </p:txBody>
        </p:sp>
        <p:sp>
          <p:nvSpPr>
            <p:cNvPr id="59" name="Freeform: Shape 1394">
              <a:extLst>
                <a:ext uri="{FF2B5EF4-FFF2-40B4-BE49-F238E27FC236}">
                  <a16:creationId xmlns:a16="http://schemas.microsoft.com/office/drawing/2014/main" id="{DF737BF8-642C-0445-ACF8-575B86DE65C0}"/>
                </a:ext>
              </a:extLst>
            </p:cNvPr>
            <p:cNvSpPr/>
            <p:nvPr/>
          </p:nvSpPr>
          <p:spPr>
            <a:xfrm>
              <a:off x="1847278" y="5342858"/>
              <a:ext cx="40290" cy="40290"/>
            </a:xfrm>
            <a:custGeom>
              <a:avLst/>
              <a:gdLst>
                <a:gd name="connsiteX0" fmla="*/ 0 w 40290"/>
                <a:gd name="connsiteY0" fmla="*/ 0 h 40290"/>
                <a:gd name="connsiteX1" fmla="*/ 40291 w 40290"/>
                <a:gd name="connsiteY1" fmla="*/ 0 h 40290"/>
                <a:gd name="connsiteX2" fmla="*/ 40291 w 40290"/>
                <a:gd name="connsiteY2" fmla="*/ 40291 h 40290"/>
                <a:gd name="connsiteX3" fmla="*/ 0 w 40290"/>
                <a:gd name="connsiteY3" fmla="*/ 40291 h 40290"/>
              </a:gdLst>
              <a:ahLst/>
              <a:cxnLst>
                <a:cxn ang="0">
                  <a:pos x="connsiteX0" y="connsiteY0"/>
                </a:cxn>
                <a:cxn ang="0">
                  <a:pos x="connsiteX1" y="connsiteY1"/>
                </a:cxn>
                <a:cxn ang="0">
                  <a:pos x="connsiteX2" y="connsiteY2"/>
                </a:cxn>
                <a:cxn ang="0">
                  <a:pos x="connsiteX3" y="connsiteY3"/>
                </a:cxn>
              </a:cxnLst>
              <a:rect l="l" t="t" r="r" b="b"/>
              <a:pathLst>
                <a:path w="40290" h="40290">
                  <a:moveTo>
                    <a:pt x="0" y="0"/>
                  </a:moveTo>
                  <a:lnTo>
                    <a:pt x="40291" y="0"/>
                  </a:lnTo>
                  <a:lnTo>
                    <a:pt x="40291" y="40291"/>
                  </a:lnTo>
                  <a:lnTo>
                    <a:pt x="0" y="40291"/>
                  </a:lnTo>
                  <a:close/>
                </a:path>
              </a:pathLst>
            </a:custGeom>
            <a:noFill/>
            <a:ln w="19050" cap="flat">
              <a:solidFill>
                <a:schemeClr val="accent2"/>
              </a:solidFill>
              <a:prstDash val="solid"/>
              <a:round/>
            </a:ln>
          </p:spPr>
          <p:txBody>
            <a:bodyPr rtlCol="0" anchor="ctr"/>
            <a:lstStyle/>
            <a:p>
              <a:pPr>
                <a:defRPr/>
              </a:pPr>
              <a:endParaRPr lang="en-US" sz="1800">
                <a:ln w="0"/>
                <a:solidFill>
                  <a:srgbClr val="FFFFFF"/>
                </a:solidFill>
                <a:effectLst>
                  <a:outerShdw blurRad="38100" dist="19050" dir="2700000" algn="tl" rotWithShape="0">
                    <a:srgbClr val="1C232F">
                      <a:alpha val="40000"/>
                    </a:srgbClr>
                  </a:outerShdw>
                </a:effectLst>
                <a:latin typeface="Amazon Ember"/>
              </a:endParaRPr>
            </a:p>
          </p:txBody>
        </p:sp>
        <p:sp>
          <p:nvSpPr>
            <p:cNvPr id="60" name="Freeform: Shape 1395">
              <a:extLst>
                <a:ext uri="{FF2B5EF4-FFF2-40B4-BE49-F238E27FC236}">
                  <a16:creationId xmlns:a16="http://schemas.microsoft.com/office/drawing/2014/main" id="{974FF5BC-24F5-9249-8CC5-1714ACA0D69F}"/>
                </a:ext>
              </a:extLst>
            </p:cNvPr>
            <p:cNvSpPr/>
            <p:nvPr/>
          </p:nvSpPr>
          <p:spPr>
            <a:xfrm>
              <a:off x="2729007" y="5238750"/>
              <a:ext cx="9525" cy="34289"/>
            </a:xfrm>
            <a:custGeom>
              <a:avLst/>
              <a:gdLst>
                <a:gd name="connsiteX0" fmla="*/ 0 w 9525"/>
                <a:gd name="connsiteY0" fmla="*/ 0 h 34289"/>
                <a:gd name="connsiteX1" fmla="*/ 0 w 9525"/>
                <a:gd name="connsiteY1" fmla="*/ 34290 h 34289"/>
              </a:gdLst>
              <a:ahLst/>
              <a:cxnLst>
                <a:cxn ang="0">
                  <a:pos x="connsiteX0" y="connsiteY0"/>
                </a:cxn>
                <a:cxn ang="0">
                  <a:pos x="connsiteX1" y="connsiteY1"/>
                </a:cxn>
              </a:cxnLst>
              <a:rect l="l" t="t" r="r" b="b"/>
              <a:pathLst>
                <a:path w="9525" h="34289">
                  <a:moveTo>
                    <a:pt x="0" y="0"/>
                  </a:moveTo>
                  <a:lnTo>
                    <a:pt x="0" y="34290"/>
                  </a:lnTo>
                </a:path>
              </a:pathLst>
            </a:custGeom>
            <a:ln w="19050" cap="flat">
              <a:solidFill>
                <a:schemeClr val="accent2"/>
              </a:solidFill>
              <a:prstDash val="solid"/>
              <a:round/>
            </a:ln>
          </p:spPr>
          <p:txBody>
            <a:bodyPr rtlCol="0" anchor="ctr"/>
            <a:lstStyle/>
            <a:p>
              <a:pPr>
                <a:defRPr/>
              </a:pPr>
              <a:endParaRPr lang="en-US" sz="1800">
                <a:ln w="0"/>
                <a:solidFill>
                  <a:srgbClr val="FFFFFF"/>
                </a:solidFill>
                <a:effectLst>
                  <a:outerShdw blurRad="38100" dist="19050" dir="2700000" algn="tl" rotWithShape="0">
                    <a:srgbClr val="1C232F">
                      <a:alpha val="40000"/>
                    </a:srgbClr>
                  </a:outerShdw>
                </a:effectLst>
                <a:latin typeface="Amazon Ember"/>
              </a:endParaRPr>
            </a:p>
          </p:txBody>
        </p:sp>
        <p:sp>
          <p:nvSpPr>
            <p:cNvPr id="61" name="Freeform: Shape 1396">
              <a:extLst>
                <a:ext uri="{FF2B5EF4-FFF2-40B4-BE49-F238E27FC236}">
                  <a16:creationId xmlns:a16="http://schemas.microsoft.com/office/drawing/2014/main" id="{5B3EB8F3-6A03-2641-AD20-077E5C66EE8C}"/>
                </a:ext>
              </a:extLst>
            </p:cNvPr>
            <p:cNvSpPr/>
            <p:nvPr/>
          </p:nvSpPr>
          <p:spPr>
            <a:xfrm>
              <a:off x="2763297" y="5238750"/>
              <a:ext cx="9525" cy="34289"/>
            </a:xfrm>
            <a:custGeom>
              <a:avLst/>
              <a:gdLst>
                <a:gd name="connsiteX0" fmla="*/ 0 w 9525"/>
                <a:gd name="connsiteY0" fmla="*/ 0 h 34289"/>
                <a:gd name="connsiteX1" fmla="*/ 0 w 9525"/>
                <a:gd name="connsiteY1" fmla="*/ 34290 h 34289"/>
              </a:gdLst>
              <a:ahLst/>
              <a:cxnLst>
                <a:cxn ang="0">
                  <a:pos x="connsiteX0" y="connsiteY0"/>
                </a:cxn>
                <a:cxn ang="0">
                  <a:pos x="connsiteX1" y="connsiteY1"/>
                </a:cxn>
              </a:cxnLst>
              <a:rect l="l" t="t" r="r" b="b"/>
              <a:pathLst>
                <a:path w="9525" h="34289">
                  <a:moveTo>
                    <a:pt x="0" y="0"/>
                  </a:moveTo>
                  <a:lnTo>
                    <a:pt x="0" y="34290"/>
                  </a:lnTo>
                </a:path>
              </a:pathLst>
            </a:custGeom>
            <a:ln w="19050" cap="flat">
              <a:solidFill>
                <a:schemeClr val="accent2"/>
              </a:solidFill>
              <a:prstDash val="solid"/>
              <a:round/>
            </a:ln>
          </p:spPr>
          <p:txBody>
            <a:bodyPr rtlCol="0" anchor="ctr"/>
            <a:lstStyle/>
            <a:p>
              <a:pPr>
                <a:defRPr/>
              </a:pPr>
              <a:endParaRPr lang="en-US" sz="1800">
                <a:ln w="0"/>
                <a:solidFill>
                  <a:srgbClr val="FFFFFF"/>
                </a:solidFill>
                <a:effectLst>
                  <a:outerShdw blurRad="38100" dist="19050" dir="2700000" algn="tl" rotWithShape="0">
                    <a:srgbClr val="1C232F">
                      <a:alpha val="40000"/>
                    </a:srgbClr>
                  </a:outerShdw>
                </a:effectLst>
                <a:latin typeface="Amazon Ember"/>
              </a:endParaRPr>
            </a:p>
          </p:txBody>
        </p:sp>
        <p:sp>
          <p:nvSpPr>
            <p:cNvPr id="62" name="Freeform: Shape 1397">
              <a:extLst>
                <a:ext uri="{FF2B5EF4-FFF2-40B4-BE49-F238E27FC236}">
                  <a16:creationId xmlns:a16="http://schemas.microsoft.com/office/drawing/2014/main" id="{50646D7B-DD81-CC45-A401-5745447FEF59}"/>
                </a:ext>
              </a:extLst>
            </p:cNvPr>
            <p:cNvSpPr/>
            <p:nvPr/>
          </p:nvSpPr>
          <p:spPr>
            <a:xfrm>
              <a:off x="2797587" y="5238750"/>
              <a:ext cx="9525" cy="34289"/>
            </a:xfrm>
            <a:custGeom>
              <a:avLst/>
              <a:gdLst>
                <a:gd name="connsiteX0" fmla="*/ 0 w 9525"/>
                <a:gd name="connsiteY0" fmla="*/ 0 h 34289"/>
                <a:gd name="connsiteX1" fmla="*/ 0 w 9525"/>
                <a:gd name="connsiteY1" fmla="*/ 34290 h 34289"/>
              </a:gdLst>
              <a:ahLst/>
              <a:cxnLst>
                <a:cxn ang="0">
                  <a:pos x="connsiteX0" y="connsiteY0"/>
                </a:cxn>
                <a:cxn ang="0">
                  <a:pos x="connsiteX1" y="connsiteY1"/>
                </a:cxn>
              </a:cxnLst>
              <a:rect l="l" t="t" r="r" b="b"/>
              <a:pathLst>
                <a:path w="9525" h="34289">
                  <a:moveTo>
                    <a:pt x="0" y="0"/>
                  </a:moveTo>
                  <a:lnTo>
                    <a:pt x="0" y="34290"/>
                  </a:lnTo>
                </a:path>
              </a:pathLst>
            </a:custGeom>
            <a:ln w="19050" cap="flat">
              <a:solidFill>
                <a:schemeClr val="accent2"/>
              </a:solidFill>
              <a:prstDash val="solid"/>
              <a:round/>
            </a:ln>
          </p:spPr>
          <p:txBody>
            <a:bodyPr rtlCol="0" anchor="ctr"/>
            <a:lstStyle/>
            <a:p>
              <a:pPr>
                <a:defRPr/>
              </a:pPr>
              <a:endParaRPr lang="en-US" sz="1800">
                <a:ln w="0"/>
                <a:solidFill>
                  <a:srgbClr val="FFFFFF"/>
                </a:solidFill>
                <a:effectLst>
                  <a:outerShdw blurRad="38100" dist="19050" dir="2700000" algn="tl" rotWithShape="0">
                    <a:srgbClr val="1C232F">
                      <a:alpha val="40000"/>
                    </a:srgbClr>
                  </a:outerShdw>
                </a:effectLst>
                <a:latin typeface="Amazon Ember"/>
              </a:endParaRPr>
            </a:p>
          </p:txBody>
        </p:sp>
        <p:sp>
          <p:nvSpPr>
            <p:cNvPr id="63" name="Freeform: Shape 1398">
              <a:extLst>
                <a:ext uri="{FF2B5EF4-FFF2-40B4-BE49-F238E27FC236}">
                  <a16:creationId xmlns:a16="http://schemas.microsoft.com/office/drawing/2014/main" id="{9E3A992B-C1A9-E649-A8FE-139BD7B2F57D}"/>
                </a:ext>
              </a:extLst>
            </p:cNvPr>
            <p:cNvSpPr/>
            <p:nvPr/>
          </p:nvSpPr>
          <p:spPr>
            <a:xfrm>
              <a:off x="2831877" y="5238750"/>
              <a:ext cx="9525" cy="34289"/>
            </a:xfrm>
            <a:custGeom>
              <a:avLst/>
              <a:gdLst>
                <a:gd name="connsiteX0" fmla="*/ 0 w 9525"/>
                <a:gd name="connsiteY0" fmla="*/ 0 h 34289"/>
                <a:gd name="connsiteX1" fmla="*/ 0 w 9525"/>
                <a:gd name="connsiteY1" fmla="*/ 34290 h 34289"/>
              </a:gdLst>
              <a:ahLst/>
              <a:cxnLst>
                <a:cxn ang="0">
                  <a:pos x="connsiteX0" y="connsiteY0"/>
                </a:cxn>
                <a:cxn ang="0">
                  <a:pos x="connsiteX1" y="connsiteY1"/>
                </a:cxn>
              </a:cxnLst>
              <a:rect l="l" t="t" r="r" b="b"/>
              <a:pathLst>
                <a:path w="9525" h="34289">
                  <a:moveTo>
                    <a:pt x="0" y="0"/>
                  </a:moveTo>
                  <a:lnTo>
                    <a:pt x="0" y="34290"/>
                  </a:lnTo>
                </a:path>
              </a:pathLst>
            </a:custGeom>
            <a:ln w="19050" cap="flat">
              <a:solidFill>
                <a:schemeClr val="accent2"/>
              </a:solidFill>
              <a:prstDash val="solid"/>
              <a:round/>
            </a:ln>
          </p:spPr>
          <p:txBody>
            <a:bodyPr rtlCol="0" anchor="ctr"/>
            <a:lstStyle/>
            <a:p>
              <a:pPr>
                <a:defRPr/>
              </a:pPr>
              <a:endParaRPr lang="en-US" sz="1800">
                <a:ln w="0"/>
                <a:solidFill>
                  <a:srgbClr val="FFFFFF"/>
                </a:solidFill>
                <a:effectLst>
                  <a:outerShdw blurRad="38100" dist="19050" dir="2700000" algn="tl" rotWithShape="0">
                    <a:srgbClr val="1C232F">
                      <a:alpha val="40000"/>
                    </a:srgbClr>
                  </a:outerShdw>
                </a:effectLst>
                <a:latin typeface="Amazon Ember"/>
              </a:endParaRPr>
            </a:p>
          </p:txBody>
        </p:sp>
        <p:sp>
          <p:nvSpPr>
            <p:cNvPr id="64" name="Freeform: Shape 1399">
              <a:extLst>
                <a:ext uri="{FF2B5EF4-FFF2-40B4-BE49-F238E27FC236}">
                  <a16:creationId xmlns:a16="http://schemas.microsoft.com/office/drawing/2014/main" id="{46A24160-12A2-9542-8B12-44B257442655}"/>
                </a:ext>
              </a:extLst>
            </p:cNvPr>
            <p:cNvSpPr/>
            <p:nvPr/>
          </p:nvSpPr>
          <p:spPr>
            <a:xfrm>
              <a:off x="2866167" y="5238750"/>
              <a:ext cx="9525" cy="34289"/>
            </a:xfrm>
            <a:custGeom>
              <a:avLst/>
              <a:gdLst>
                <a:gd name="connsiteX0" fmla="*/ 0 w 9525"/>
                <a:gd name="connsiteY0" fmla="*/ 0 h 34289"/>
                <a:gd name="connsiteX1" fmla="*/ 0 w 9525"/>
                <a:gd name="connsiteY1" fmla="*/ 34290 h 34289"/>
              </a:gdLst>
              <a:ahLst/>
              <a:cxnLst>
                <a:cxn ang="0">
                  <a:pos x="connsiteX0" y="connsiteY0"/>
                </a:cxn>
                <a:cxn ang="0">
                  <a:pos x="connsiteX1" y="connsiteY1"/>
                </a:cxn>
              </a:cxnLst>
              <a:rect l="l" t="t" r="r" b="b"/>
              <a:pathLst>
                <a:path w="9525" h="34289">
                  <a:moveTo>
                    <a:pt x="0" y="0"/>
                  </a:moveTo>
                  <a:lnTo>
                    <a:pt x="0" y="34290"/>
                  </a:lnTo>
                </a:path>
              </a:pathLst>
            </a:custGeom>
            <a:ln w="19050" cap="flat">
              <a:solidFill>
                <a:schemeClr val="accent2"/>
              </a:solidFill>
              <a:prstDash val="solid"/>
              <a:round/>
            </a:ln>
          </p:spPr>
          <p:txBody>
            <a:bodyPr rtlCol="0" anchor="ctr"/>
            <a:lstStyle/>
            <a:p>
              <a:pPr>
                <a:defRPr/>
              </a:pPr>
              <a:endParaRPr lang="en-US" sz="1800">
                <a:ln w="0"/>
                <a:solidFill>
                  <a:srgbClr val="FFFFFF"/>
                </a:solidFill>
                <a:effectLst>
                  <a:outerShdw blurRad="38100" dist="19050" dir="2700000" algn="tl" rotWithShape="0">
                    <a:srgbClr val="1C232F">
                      <a:alpha val="40000"/>
                    </a:srgbClr>
                  </a:outerShdw>
                </a:effectLst>
                <a:latin typeface="Amazon Ember"/>
              </a:endParaRPr>
            </a:p>
          </p:txBody>
        </p:sp>
        <p:sp>
          <p:nvSpPr>
            <p:cNvPr id="65" name="Freeform: Shape 1400">
              <a:extLst>
                <a:ext uri="{FF2B5EF4-FFF2-40B4-BE49-F238E27FC236}">
                  <a16:creationId xmlns:a16="http://schemas.microsoft.com/office/drawing/2014/main" id="{5C9A4098-A36C-5244-963B-37047CA0EC49}"/>
                </a:ext>
              </a:extLst>
            </p:cNvPr>
            <p:cNvSpPr/>
            <p:nvPr/>
          </p:nvSpPr>
          <p:spPr>
            <a:xfrm>
              <a:off x="2797587" y="5433060"/>
              <a:ext cx="9525" cy="34289"/>
            </a:xfrm>
            <a:custGeom>
              <a:avLst/>
              <a:gdLst>
                <a:gd name="connsiteX0" fmla="*/ 0 w 9525"/>
                <a:gd name="connsiteY0" fmla="*/ 0 h 34289"/>
                <a:gd name="connsiteX1" fmla="*/ 0 w 9525"/>
                <a:gd name="connsiteY1" fmla="*/ 34290 h 34289"/>
              </a:gdLst>
              <a:ahLst/>
              <a:cxnLst>
                <a:cxn ang="0">
                  <a:pos x="connsiteX0" y="connsiteY0"/>
                </a:cxn>
                <a:cxn ang="0">
                  <a:pos x="connsiteX1" y="connsiteY1"/>
                </a:cxn>
              </a:cxnLst>
              <a:rect l="l" t="t" r="r" b="b"/>
              <a:pathLst>
                <a:path w="9525" h="34289">
                  <a:moveTo>
                    <a:pt x="0" y="0"/>
                  </a:moveTo>
                  <a:lnTo>
                    <a:pt x="0" y="34290"/>
                  </a:lnTo>
                </a:path>
              </a:pathLst>
            </a:custGeom>
            <a:ln w="19050" cap="flat">
              <a:solidFill>
                <a:schemeClr val="accent2"/>
              </a:solidFill>
              <a:prstDash val="solid"/>
              <a:round/>
            </a:ln>
          </p:spPr>
          <p:txBody>
            <a:bodyPr rtlCol="0" anchor="ctr"/>
            <a:lstStyle/>
            <a:p>
              <a:pPr>
                <a:defRPr/>
              </a:pPr>
              <a:endParaRPr lang="en-US" sz="1800">
                <a:ln w="0"/>
                <a:solidFill>
                  <a:srgbClr val="FFFFFF"/>
                </a:solidFill>
                <a:effectLst>
                  <a:outerShdw blurRad="38100" dist="19050" dir="2700000" algn="tl" rotWithShape="0">
                    <a:srgbClr val="1C232F">
                      <a:alpha val="40000"/>
                    </a:srgbClr>
                  </a:outerShdw>
                </a:effectLst>
                <a:latin typeface="Amazon Ember"/>
              </a:endParaRPr>
            </a:p>
          </p:txBody>
        </p:sp>
        <p:sp>
          <p:nvSpPr>
            <p:cNvPr id="66" name="Freeform: Shape 1401">
              <a:extLst>
                <a:ext uri="{FF2B5EF4-FFF2-40B4-BE49-F238E27FC236}">
                  <a16:creationId xmlns:a16="http://schemas.microsoft.com/office/drawing/2014/main" id="{C7B8E14D-B302-3942-B1AC-FF04C140ACF5}"/>
                </a:ext>
              </a:extLst>
            </p:cNvPr>
            <p:cNvSpPr/>
            <p:nvPr/>
          </p:nvSpPr>
          <p:spPr>
            <a:xfrm>
              <a:off x="2831877" y="5433060"/>
              <a:ext cx="9525" cy="34289"/>
            </a:xfrm>
            <a:custGeom>
              <a:avLst/>
              <a:gdLst>
                <a:gd name="connsiteX0" fmla="*/ 0 w 9525"/>
                <a:gd name="connsiteY0" fmla="*/ 0 h 34289"/>
                <a:gd name="connsiteX1" fmla="*/ 0 w 9525"/>
                <a:gd name="connsiteY1" fmla="*/ 34290 h 34289"/>
              </a:gdLst>
              <a:ahLst/>
              <a:cxnLst>
                <a:cxn ang="0">
                  <a:pos x="connsiteX0" y="connsiteY0"/>
                </a:cxn>
                <a:cxn ang="0">
                  <a:pos x="connsiteX1" y="connsiteY1"/>
                </a:cxn>
              </a:cxnLst>
              <a:rect l="l" t="t" r="r" b="b"/>
              <a:pathLst>
                <a:path w="9525" h="34289">
                  <a:moveTo>
                    <a:pt x="0" y="0"/>
                  </a:moveTo>
                  <a:lnTo>
                    <a:pt x="0" y="34290"/>
                  </a:lnTo>
                </a:path>
              </a:pathLst>
            </a:custGeom>
            <a:ln w="19050" cap="flat">
              <a:solidFill>
                <a:schemeClr val="accent2"/>
              </a:solidFill>
              <a:prstDash val="solid"/>
              <a:round/>
            </a:ln>
          </p:spPr>
          <p:txBody>
            <a:bodyPr rtlCol="0" anchor="ctr"/>
            <a:lstStyle/>
            <a:p>
              <a:pPr>
                <a:defRPr/>
              </a:pPr>
              <a:endParaRPr lang="en-US" sz="1800">
                <a:ln w="0"/>
                <a:solidFill>
                  <a:srgbClr val="FFFFFF"/>
                </a:solidFill>
                <a:effectLst>
                  <a:outerShdw blurRad="38100" dist="19050" dir="2700000" algn="tl" rotWithShape="0">
                    <a:srgbClr val="1C232F">
                      <a:alpha val="40000"/>
                    </a:srgbClr>
                  </a:outerShdw>
                </a:effectLst>
                <a:latin typeface="Amazon Ember"/>
              </a:endParaRPr>
            </a:p>
          </p:txBody>
        </p:sp>
        <p:sp>
          <p:nvSpPr>
            <p:cNvPr id="67" name="Freeform: Shape 1402">
              <a:extLst>
                <a:ext uri="{FF2B5EF4-FFF2-40B4-BE49-F238E27FC236}">
                  <a16:creationId xmlns:a16="http://schemas.microsoft.com/office/drawing/2014/main" id="{5BB469CA-1EE7-6148-AC4E-5D4E7C0235EB}"/>
                </a:ext>
              </a:extLst>
            </p:cNvPr>
            <p:cNvSpPr/>
            <p:nvPr/>
          </p:nvSpPr>
          <p:spPr>
            <a:xfrm>
              <a:off x="2866167" y="5433060"/>
              <a:ext cx="9525" cy="34289"/>
            </a:xfrm>
            <a:custGeom>
              <a:avLst/>
              <a:gdLst>
                <a:gd name="connsiteX0" fmla="*/ 0 w 9525"/>
                <a:gd name="connsiteY0" fmla="*/ 0 h 34289"/>
                <a:gd name="connsiteX1" fmla="*/ 0 w 9525"/>
                <a:gd name="connsiteY1" fmla="*/ 34290 h 34289"/>
              </a:gdLst>
              <a:ahLst/>
              <a:cxnLst>
                <a:cxn ang="0">
                  <a:pos x="connsiteX0" y="connsiteY0"/>
                </a:cxn>
                <a:cxn ang="0">
                  <a:pos x="connsiteX1" y="connsiteY1"/>
                </a:cxn>
              </a:cxnLst>
              <a:rect l="l" t="t" r="r" b="b"/>
              <a:pathLst>
                <a:path w="9525" h="34289">
                  <a:moveTo>
                    <a:pt x="0" y="0"/>
                  </a:moveTo>
                  <a:lnTo>
                    <a:pt x="0" y="34290"/>
                  </a:lnTo>
                </a:path>
              </a:pathLst>
            </a:custGeom>
            <a:ln w="19050" cap="flat">
              <a:solidFill>
                <a:schemeClr val="accent2"/>
              </a:solidFill>
              <a:prstDash val="solid"/>
              <a:round/>
            </a:ln>
          </p:spPr>
          <p:txBody>
            <a:bodyPr rtlCol="0" anchor="ctr"/>
            <a:lstStyle/>
            <a:p>
              <a:pPr>
                <a:defRPr/>
              </a:pPr>
              <a:endParaRPr lang="en-US" sz="1800">
                <a:ln w="0"/>
                <a:solidFill>
                  <a:srgbClr val="FFFFFF"/>
                </a:solidFill>
                <a:effectLst>
                  <a:outerShdw blurRad="38100" dist="19050" dir="2700000" algn="tl" rotWithShape="0">
                    <a:srgbClr val="1C232F">
                      <a:alpha val="40000"/>
                    </a:srgbClr>
                  </a:outerShdw>
                </a:effectLst>
                <a:latin typeface="Amazon Ember"/>
              </a:endParaRPr>
            </a:p>
          </p:txBody>
        </p:sp>
        <p:sp>
          <p:nvSpPr>
            <p:cNvPr id="68" name="Freeform: Shape 1403">
              <a:extLst>
                <a:ext uri="{FF2B5EF4-FFF2-40B4-BE49-F238E27FC236}">
                  <a16:creationId xmlns:a16="http://schemas.microsoft.com/office/drawing/2014/main" id="{4D20BB8D-D98D-264C-B538-1C7F43B9C67D}"/>
                </a:ext>
              </a:extLst>
            </p:cNvPr>
            <p:cNvSpPr/>
            <p:nvPr/>
          </p:nvSpPr>
          <p:spPr>
            <a:xfrm>
              <a:off x="2683287" y="5284470"/>
              <a:ext cx="34290" cy="9525"/>
            </a:xfrm>
            <a:custGeom>
              <a:avLst/>
              <a:gdLst>
                <a:gd name="connsiteX0" fmla="*/ 0 w 34290"/>
                <a:gd name="connsiteY0" fmla="*/ 0 h 9525"/>
                <a:gd name="connsiteX1" fmla="*/ 34290 w 34290"/>
                <a:gd name="connsiteY1" fmla="*/ 0 h 9525"/>
              </a:gdLst>
              <a:ahLst/>
              <a:cxnLst>
                <a:cxn ang="0">
                  <a:pos x="connsiteX0" y="connsiteY0"/>
                </a:cxn>
                <a:cxn ang="0">
                  <a:pos x="connsiteX1" y="connsiteY1"/>
                </a:cxn>
              </a:cxnLst>
              <a:rect l="l" t="t" r="r" b="b"/>
              <a:pathLst>
                <a:path w="34290" h="9525">
                  <a:moveTo>
                    <a:pt x="0" y="0"/>
                  </a:moveTo>
                  <a:lnTo>
                    <a:pt x="34290" y="0"/>
                  </a:lnTo>
                </a:path>
              </a:pathLst>
            </a:custGeom>
            <a:ln w="19050" cap="flat">
              <a:solidFill>
                <a:schemeClr val="accent2"/>
              </a:solidFill>
              <a:prstDash val="solid"/>
              <a:round/>
            </a:ln>
          </p:spPr>
          <p:txBody>
            <a:bodyPr rtlCol="0" anchor="ctr"/>
            <a:lstStyle/>
            <a:p>
              <a:pPr>
                <a:defRPr/>
              </a:pPr>
              <a:endParaRPr lang="en-US" sz="1800">
                <a:ln w="0"/>
                <a:solidFill>
                  <a:srgbClr val="FFFFFF"/>
                </a:solidFill>
                <a:effectLst>
                  <a:outerShdw blurRad="38100" dist="19050" dir="2700000" algn="tl" rotWithShape="0">
                    <a:srgbClr val="1C232F">
                      <a:alpha val="40000"/>
                    </a:srgbClr>
                  </a:outerShdw>
                </a:effectLst>
                <a:latin typeface="Amazon Ember"/>
              </a:endParaRPr>
            </a:p>
          </p:txBody>
        </p:sp>
        <p:sp>
          <p:nvSpPr>
            <p:cNvPr id="69" name="Freeform: Shape 1404">
              <a:extLst>
                <a:ext uri="{FF2B5EF4-FFF2-40B4-BE49-F238E27FC236}">
                  <a16:creationId xmlns:a16="http://schemas.microsoft.com/office/drawing/2014/main" id="{7B7C8798-9698-6041-B9A0-6BECF0453364}"/>
                </a:ext>
              </a:extLst>
            </p:cNvPr>
            <p:cNvSpPr/>
            <p:nvPr/>
          </p:nvSpPr>
          <p:spPr>
            <a:xfrm>
              <a:off x="2877597" y="5421630"/>
              <a:ext cx="34289" cy="9525"/>
            </a:xfrm>
            <a:custGeom>
              <a:avLst/>
              <a:gdLst>
                <a:gd name="connsiteX0" fmla="*/ 0 w 34289"/>
                <a:gd name="connsiteY0" fmla="*/ 0 h 9525"/>
                <a:gd name="connsiteX1" fmla="*/ 34290 w 34289"/>
                <a:gd name="connsiteY1" fmla="*/ 0 h 9525"/>
              </a:gdLst>
              <a:ahLst/>
              <a:cxnLst>
                <a:cxn ang="0">
                  <a:pos x="connsiteX0" y="connsiteY0"/>
                </a:cxn>
                <a:cxn ang="0">
                  <a:pos x="connsiteX1" y="connsiteY1"/>
                </a:cxn>
              </a:cxnLst>
              <a:rect l="l" t="t" r="r" b="b"/>
              <a:pathLst>
                <a:path w="34289" h="9525">
                  <a:moveTo>
                    <a:pt x="0" y="0"/>
                  </a:moveTo>
                  <a:lnTo>
                    <a:pt x="34290" y="0"/>
                  </a:lnTo>
                </a:path>
              </a:pathLst>
            </a:custGeom>
            <a:ln w="19050" cap="flat">
              <a:solidFill>
                <a:schemeClr val="accent2"/>
              </a:solidFill>
              <a:prstDash val="solid"/>
              <a:round/>
            </a:ln>
          </p:spPr>
          <p:txBody>
            <a:bodyPr rtlCol="0" anchor="ctr"/>
            <a:lstStyle/>
            <a:p>
              <a:pPr>
                <a:defRPr/>
              </a:pPr>
              <a:endParaRPr lang="en-US" sz="1800">
                <a:ln w="0"/>
                <a:solidFill>
                  <a:srgbClr val="FFFFFF"/>
                </a:solidFill>
                <a:effectLst>
                  <a:outerShdw blurRad="38100" dist="19050" dir="2700000" algn="tl" rotWithShape="0">
                    <a:srgbClr val="1C232F">
                      <a:alpha val="40000"/>
                    </a:srgbClr>
                  </a:outerShdw>
                </a:effectLst>
                <a:latin typeface="Amazon Ember"/>
              </a:endParaRPr>
            </a:p>
          </p:txBody>
        </p:sp>
        <p:sp>
          <p:nvSpPr>
            <p:cNvPr id="70" name="Freeform: Shape 1405">
              <a:extLst>
                <a:ext uri="{FF2B5EF4-FFF2-40B4-BE49-F238E27FC236}">
                  <a16:creationId xmlns:a16="http://schemas.microsoft.com/office/drawing/2014/main" id="{E0E720E3-7981-AE47-B853-914EDC07BBBC}"/>
                </a:ext>
              </a:extLst>
            </p:cNvPr>
            <p:cNvSpPr/>
            <p:nvPr/>
          </p:nvSpPr>
          <p:spPr>
            <a:xfrm>
              <a:off x="2877597" y="5387340"/>
              <a:ext cx="34289" cy="9525"/>
            </a:xfrm>
            <a:custGeom>
              <a:avLst/>
              <a:gdLst>
                <a:gd name="connsiteX0" fmla="*/ 0 w 34289"/>
                <a:gd name="connsiteY0" fmla="*/ 0 h 9525"/>
                <a:gd name="connsiteX1" fmla="*/ 34290 w 34289"/>
                <a:gd name="connsiteY1" fmla="*/ 0 h 9525"/>
              </a:gdLst>
              <a:ahLst/>
              <a:cxnLst>
                <a:cxn ang="0">
                  <a:pos x="connsiteX0" y="connsiteY0"/>
                </a:cxn>
                <a:cxn ang="0">
                  <a:pos x="connsiteX1" y="connsiteY1"/>
                </a:cxn>
              </a:cxnLst>
              <a:rect l="l" t="t" r="r" b="b"/>
              <a:pathLst>
                <a:path w="34289" h="9525">
                  <a:moveTo>
                    <a:pt x="0" y="0"/>
                  </a:moveTo>
                  <a:lnTo>
                    <a:pt x="34290" y="0"/>
                  </a:lnTo>
                </a:path>
              </a:pathLst>
            </a:custGeom>
            <a:ln w="19050" cap="flat">
              <a:solidFill>
                <a:schemeClr val="accent2"/>
              </a:solidFill>
              <a:prstDash val="solid"/>
              <a:round/>
            </a:ln>
          </p:spPr>
          <p:txBody>
            <a:bodyPr rtlCol="0" anchor="ctr"/>
            <a:lstStyle/>
            <a:p>
              <a:pPr>
                <a:defRPr/>
              </a:pPr>
              <a:endParaRPr lang="en-US" sz="1800">
                <a:ln w="0"/>
                <a:solidFill>
                  <a:srgbClr val="FFFFFF"/>
                </a:solidFill>
                <a:effectLst>
                  <a:outerShdw blurRad="38100" dist="19050" dir="2700000" algn="tl" rotWithShape="0">
                    <a:srgbClr val="1C232F">
                      <a:alpha val="40000"/>
                    </a:srgbClr>
                  </a:outerShdw>
                </a:effectLst>
                <a:latin typeface="Amazon Ember"/>
              </a:endParaRPr>
            </a:p>
          </p:txBody>
        </p:sp>
        <p:sp>
          <p:nvSpPr>
            <p:cNvPr id="71" name="Freeform: Shape 1406">
              <a:extLst>
                <a:ext uri="{FF2B5EF4-FFF2-40B4-BE49-F238E27FC236}">
                  <a16:creationId xmlns:a16="http://schemas.microsoft.com/office/drawing/2014/main" id="{381C142A-CCB4-DE43-9143-8E17CA136813}"/>
                </a:ext>
              </a:extLst>
            </p:cNvPr>
            <p:cNvSpPr/>
            <p:nvPr/>
          </p:nvSpPr>
          <p:spPr>
            <a:xfrm>
              <a:off x="2877597" y="5353050"/>
              <a:ext cx="34289" cy="9525"/>
            </a:xfrm>
            <a:custGeom>
              <a:avLst/>
              <a:gdLst>
                <a:gd name="connsiteX0" fmla="*/ 0 w 34289"/>
                <a:gd name="connsiteY0" fmla="*/ 0 h 9525"/>
                <a:gd name="connsiteX1" fmla="*/ 34290 w 34289"/>
                <a:gd name="connsiteY1" fmla="*/ 0 h 9525"/>
              </a:gdLst>
              <a:ahLst/>
              <a:cxnLst>
                <a:cxn ang="0">
                  <a:pos x="connsiteX0" y="connsiteY0"/>
                </a:cxn>
                <a:cxn ang="0">
                  <a:pos x="connsiteX1" y="connsiteY1"/>
                </a:cxn>
              </a:cxnLst>
              <a:rect l="l" t="t" r="r" b="b"/>
              <a:pathLst>
                <a:path w="34289" h="9525">
                  <a:moveTo>
                    <a:pt x="0" y="0"/>
                  </a:moveTo>
                  <a:lnTo>
                    <a:pt x="34290" y="0"/>
                  </a:lnTo>
                </a:path>
              </a:pathLst>
            </a:custGeom>
            <a:ln w="19050" cap="flat">
              <a:solidFill>
                <a:schemeClr val="accent2"/>
              </a:solidFill>
              <a:prstDash val="solid"/>
              <a:round/>
            </a:ln>
          </p:spPr>
          <p:txBody>
            <a:bodyPr rtlCol="0" anchor="ctr"/>
            <a:lstStyle/>
            <a:p>
              <a:pPr>
                <a:defRPr/>
              </a:pPr>
              <a:endParaRPr lang="en-US" sz="1800">
                <a:ln w="0"/>
                <a:solidFill>
                  <a:srgbClr val="FFFFFF"/>
                </a:solidFill>
                <a:effectLst>
                  <a:outerShdw blurRad="38100" dist="19050" dir="2700000" algn="tl" rotWithShape="0">
                    <a:srgbClr val="1C232F">
                      <a:alpha val="40000"/>
                    </a:srgbClr>
                  </a:outerShdw>
                </a:effectLst>
                <a:latin typeface="Amazon Ember"/>
              </a:endParaRPr>
            </a:p>
          </p:txBody>
        </p:sp>
        <p:sp>
          <p:nvSpPr>
            <p:cNvPr id="72" name="Freeform: Shape 1407">
              <a:extLst>
                <a:ext uri="{FF2B5EF4-FFF2-40B4-BE49-F238E27FC236}">
                  <a16:creationId xmlns:a16="http://schemas.microsoft.com/office/drawing/2014/main" id="{9027A3D4-D4A7-944F-BA24-AC047E9A166C}"/>
                </a:ext>
              </a:extLst>
            </p:cNvPr>
            <p:cNvSpPr/>
            <p:nvPr/>
          </p:nvSpPr>
          <p:spPr>
            <a:xfrm>
              <a:off x="2877597" y="5318760"/>
              <a:ext cx="34289" cy="9525"/>
            </a:xfrm>
            <a:custGeom>
              <a:avLst/>
              <a:gdLst>
                <a:gd name="connsiteX0" fmla="*/ 0 w 34289"/>
                <a:gd name="connsiteY0" fmla="*/ 0 h 9525"/>
                <a:gd name="connsiteX1" fmla="*/ 34290 w 34289"/>
                <a:gd name="connsiteY1" fmla="*/ 0 h 9525"/>
              </a:gdLst>
              <a:ahLst/>
              <a:cxnLst>
                <a:cxn ang="0">
                  <a:pos x="connsiteX0" y="connsiteY0"/>
                </a:cxn>
                <a:cxn ang="0">
                  <a:pos x="connsiteX1" y="connsiteY1"/>
                </a:cxn>
              </a:cxnLst>
              <a:rect l="l" t="t" r="r" b="b"/>
              <a:pathLst>
                <a:path w="34289" h="9525">
                  <a:moveTo>
                    <a:pt x="0" y="0"/>
                  </a:moveTo>
                  <a:lnTo>
                    <a:pt x="34290" y="0"/>
                  </a:lnTo>
                </a:path>
              </a:pathLst>
            </a:custGeom>
            <a:ln w="19050" cap="flat">
              <a:solidFill>
                <a:schemeClr val="accent2"/>
              </a:solidFill>
              <a:prstDash val="solid"/>
              <a:round/>
            </a:ln>
          </p:spPr>
          <p:txBody>
            <a:bodyPr rtlCol="0" anchor="ctr"/>
            <a:lstStyle/>
            <a:p>
              <a:pPr>
                <a:defRPr/>
              </a:pPr>
              <a:endParaRPr lang="en-US" sz="1800">
                <a:ln w="0"/>
                <a:solidFill>
                  <a:srgbClr val="FFFFFF"/>
                </a:solidFill>
                <a:effectLst>
                  <a:outerShdw blurRad="38100" dist="19050" dir="2700000" algn="tl" rotWithShape="0">
                    <a:srgbClr val="1C232F">
                      <a:alpha val="40000"/>
                    </a:srgbClr>
                  </a:outerShdw>
                </a:effectLst>
                <a:latin typeface="Amazon Ember"/>
              </a:endParaRPr>
            </a:p>
          </p:txBody>
        </p:sp>
        <p:sp>
          <p:nvSpPr>
            <p:cNvPr id="73" name="Freeform: Shape 1408">
              <a:extLst>
                <a:ext uri="{FF2B5EF4-FFF2-40B4-BE49-F238E27FC236}">
                  <a16:creationId xmlns:a16="http://schemas.microsoft.com/office/drawing/2014/main" id="{F28D18F1-8E3E-2044-B9BC-E408871C8010}"/>
                </a:ext>
              </a:extLst>
            </p:cNvPr>
            <p:cNvSpPr/>
            <p:nvPr/>
          </p:nvSpPr>
          <p:spPr>
            <a:xfrm>
              <a:off x="2877597" y="5284470"/>
              <a:ext cx="34289" cy="9525"/>
            </a:xfrm>
            <a:custGeom>
              <a:avLst/>
              <a:gdLst>
                <a:gd name="connsiteX0" fmla="*/ 0 w 34289"/>
                <a:gd name="connsiteY0" fmla="*/ 0 h 9525"/>
                <a:gd name="connsiteX1" fmla="*/ 34290 w 34289"/>
                <a:gd name="connsiteY1" fmla="*/ 0 h 9525"/>
              </a:gdLst>
              <a:ahLst/>
              <a:cxnLst>
                <a:cxn ang="0">
                  <a:pos x="connsiteX0" y="connsiteY0"/>
                </a:cxn>
                <a:cxn ang="0">
                  <a:pos x="connsiteX1" y="connsiteY1"/>
                </a:cxn>
              </a:cxnLst>
              <a:rect l="l" t="t" r="r" b="b"/>
              <a:pathLst>
                <a:path w="34289" h="9525">
                  <a:moveTo>
                    <a:pt x="0" y="0"/>
                  </a:moveTo>
                  <a:lnTo>
                    <a:pt x="34290" y="0"/>
                  </a:lnTo>
                </a:path>
              </a:pathLst>
            </a:custGeom>
            <a:ln w="19050" cap="flat">
              <a:solidFill>
                <a:schemeClr val="accent2"/>
              </a:solidFill>
              <a:prstDash val="solid"/>
              <a:round/>
            </a:ln>
          </p:spPr>
          <p:txBody>
            <a:bodyPr rtlCol="0" anchor="ctr"/>
            <a:lstStyle/>
            <a:p>
              <a:pPr>
                <a:defRPr/>
              </a:pPr>
              <a:endParaRPr lang="en-US" sz="1800">
                <a:ln w="0"/>
                <a:solidFill>
                  <a:srgbClr val="FFFFFF"/>
                </a:solidFill>
                <a:effectLst>
                  <a:outerShdw blurRad="38100" dist="19050" dir="2700000" algn="tl" rotWithShape="0">
                    <a:srgbClr val="1C232F">
                      <a:alpha val="40000"/>
                    </a:srgbClr>
                  </a:outerShdw>
                </a:effectLst>
                <a:latin typeface="Amazon Ember"/>
              </a:endParaRPr>
            </a:p>
          </p:txBody>
        </p:sp>
        <p:sp>
          <p:nvSpPr>
            <p:cNvPr id="74" name="Freeform: Shape 1409">
              <a:extLst>
                <a:ext uri="{FF2B5EF4-FFF2-40B4-BE49-F238E27FC236}">
                  <a16:creationId xmlns:a16="http://schemas.microsoft.com/office/drawing/2014/main" id="{B8854F33-ACB1-E942-AE85-A6F0E139F011}"/>
                </a:ext>
              </a:extLst>
            </p:cNvPr>
            <p:cNvSpPr/>
            <p:nvPr/>
          </p:nvSpPr>
          <p:spPr>
            <a:xfrm>
              <a:off x="2717577" y="5273040"/>
              <a:ext cx="160115" cy="160019"/>
            </a:xfrm>
            <a:custGeom>
              <a:avLst/>
              <a:gdLst>
                <a:gd name="connsiteX0" fmla="*/ 0 w 160115"/>
                <a:gd name="connsiteY0" fmla="*/ 35147 h 160019"/>
                <a:gd name="connsiteX1" fmla="*/ 0 w 160115"/>
                <a:gd name="connsiteY1" fmla="*/ 8572 h 160019"/>
                <a:gd name="connsiteX2" fmla="*/ 8573 w 160115"/>
                <a:gd name="connsiteY2" fmla="*/ 0 h 160019"/>
                <a:gd name="connsiteX3" fmla="*/ 151448 w 160115"/>
                <a:gd name="connsiteY3" fmla="*/ 0 h 160019"/>
                <a:gd name="connsiteX4" fmla="*/ 160115 w 160115"/>
                <a:gd name="connsiteY4" fmla="*/ 8572 h 160019"/>
                <a:gd name="connsiteX5" fmla="*/ 160115 w 160115"/>
                <a:gd name="connsiteY5" fmla="*/ 151447 h 160019"/>
                <a:gd name="connsiteX6" fmla="*/ 151543 w 160115"/>
                <a:gd name="connsiteY6" fmla="*/ 160020 h 160019"/>
                <a:gd name="connsiteX7" fmla="*/ 151448 w 160115"/>
                <a:gd name="connsiteY7" fmla="*/ 160020 h 160019"/>
                <a:gd name="connsiteX8" fmla="*/ 75248 w 160115"/>
                <a:gd name="connsiteY8" fmla="*/ 160020 h 160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0115" h="160019">
                  <a:moveTo>
                    <a:pt x="0" y="35147"/>
                  </a:moveTo>
                  <a:lnTo>
                    <a:pt x="0" y="8572"/>
                  </a:lnTo>
                  <a:cubicBezTo>
                    <a:pt x="0" y="3839"/>
                    <a:pt x="3839" y="0"/>
                    <a:pt x="8573" y="0"/>
                  </a:cubicBezTo>
                  <a:lnTo>
                    <a:pt x="151448" y="0"/>
                  </a:lnTo>
                  <a:cubicBezTo>
                    <a:pt x="156201" y="0"/>
                    <a:pt x="160068" y="3820"/>
                    <a:pt x="160115" y="8572"/>
                  </a:cubicBezTo>
                  <a:lnTo>
                    <a:pt x="160115" y="151447"/>
                  </a:lnTo>
                  <a:cubicBezTo>
                    <a:pt x="160115" y="156181"/>
                    <a:pt x="156277" y="160020"/>
                    <a:pt x="151543" y="160020"/>
                  </a:cubicBezTo>
                  <a:cubicBezTo>
                    <a:pt x="151514" y="160020"/>
                    <a:pt x="151476" y="160020"/>
                    <a:pt x="151448" y="160020"/>
                  </a:cubicBezTo>
                  <a:lnTo>
                    <a:pt x="75248" y="160020"/>
                  </a:lnTo>
                </a:path>
              </a:pathLst>
            </a:custGeom>
            <a:noFill/>
            <a:ln w="19050" cap="flat">
              <a:solidFill>
                <a:schemeClr val="accent2"/>
              </a:solidFill>
              <a:prstDash val="solid"/>
              <a:round/>
            </a:ln>
          </p:spPr>
          <p:txBody>
            <a:bodyPr rtlCol="0" anchor="ctr"/>
            <a:lstStyle/>
            <a:p>
              <a:pPr>
                <a:defRPr/>
              </a:pPr>
              <a:endParaRPr lang="en-US" sz="1800">
                <a:ln w="0"/>
                <a:solidFill>
                  <a:srgbClr val="FFFFFF"/>
                </a:solidFill>
                <a:effectLst>
                  <a:outerShdw blurRad="38100" dist="19050" dir="2700000" algn="tl" rotWithShape="0">
                    <a:srgbClr val="1C232F">
                      <a:alpha val="40000"/>
                    </a:srgbClr>
                  </a:outerShdw>
                </a:effectLst>
                <a:latin typeface="Amazon Ember"/>
              </a:endParaRPr>
            </a:p>
          </p:txBody>
        </p:sp>
        <p:sp>
          <p:nvSpPr>
            <p:cNvPr id="75" name="Freeform: Shape 1410">
              <a:extLst>
                <a:ext uri="{FF2B5EF4-FFF2-40B4-BE49-F238E27FC236}">
                  <a16:creationId xmlns:a16="http://schemas.microsoft.com/office/drawing/2014/main" id="{9CB54148-B23C-614C-B2C7-CB846BD61260}"/>
                </a:ext>
              </a:extLst>
            </p:cNvPr>
            <p:cNvSpPr/>
            <p:nvPr/>
          </p:nvSpPr>
          <p:spPr>
            <a:xfrm>
              <a:off x="2643854" y="5372100"/>
              <a:ext cx="128682" cy="128682"/>
            </a:xfrm>
            <a:custGeom>
              <a:avLst/>
              <a:gdLst>
                <a:gd name="connsiteX0" fmla="*/ 128683 w 128682"/>
                <a:gd name="connsiteY0" fmla="*/ 0 h 128682"/>
                <a:gd name="connsiteX1" fmla="*/ 128683 w 128682"/>
                <a:gd name="connsiteY1" fmla="*/ 122015 h 128682"/>
                <a:gd name="connsiteX2" fmla="*/ 121920 w 128682"/>
                <a:gd name="connsiteY2" fmla="*/ 128683 h 128682"/>
                <a:gd name="connsiteX3" fmla="*/ 0 w 128682"/>
                <a:gd name="connsiteY3" fmla="*/ 128683 h 128682"/>
              </a:gdLst>
              <a:ahLst/>
              <a:cxnLst>
                <a:cxn ang="0">
                  <a:pos x="connsiteX0" y="connsiteY0"/>
                </a:cxn>
                <a:cxn ang="0">
                  <a:pos x="connsiteX1" y="connsiteY1"/>
                </a:cxn>
                <a:cxn ang="0">
                  <a:pos x="connsiteX2" y="connsiteY2"/>
                </a:cxn>
                <a:cxn ang="0">
                  <a:pos x="connsiteX3" y="connsiteY3"/>
                </a:cxn>
              </a:cxnLst>
              <a:rect l="l" t="t" r="r" b="b"/>
              <a:pathLst>
                <a:path w="128682" h="128682">
                  <a:moveTo>
                    <a:pt x="128683" y="0"/>
                  </a:moveTo>
                  <a:lnTo>
                    <a:pt x="128683" y="122015"/>
                  </a:lnTo>
                  <a:cubicBezTo>
                    <a:pt x="128635" y="125711"/>
                    <a:pt x="125616" y="128683"/>
                    <a:pt x="121920" y="128683"/>
                  </a:cubicBezTo>
                  <a:lnTo>
                    <a:pt x="0" y="128683"/>
                  </a:lnTo>
                </a:path>
              </a:pathLst>
            </a:custGeom>
            <a:noFill/>
            <a:ln w="19050" cap="flat">
              <a:solidFill>
                <a:srgbClr val="EFF5ED"/>
              </a:solidFill>
              <a:prstDash val="solid"/>
              <a:miter/>
            </a:ln>
          </p:spPr>
          <p:txBody>
            <a:bodyPr rtlCol="0" anchor="ctr"/>
            <a:lstStyle/>
            <a:p>
              <a:pPr>
                <a:defRPr/>
              </a:pPr>
              <a:endParaRPr lang="en-US" sz="1800">
                <a:ln w="0"/>
                <a:solidFill>
                  <a:srgbClr val="FFFFFF"/>
                </a:solidFill>
                <a:effectLst>
                  <a:outerShdw blurRad="38100" dist="19050" dir="2700000" algn="tl" rotWithShape="0">
                    <a:srgbClr val="1C232F">
                      <a:alpha val="40000"/>
                    </a:srgbClr>
                  </a:outerShdw>
                </a:effectLst>
                <a:latin typeface="Amazon Ember"/>
              </a:endParaRPr>
            </a:p>
          </p:txBody>
        </p:sp>
        <p:sp>
          <p:nvSpPr>
            <p:cNvPr id="76" name="Freeform: Shape 1411">
              <a:extLst>
                <a:ext uri="{FF2B5EF4-FFF2-40B4-BE49-F238E27FC236}">
                  <a16:creationId xmlns:a16="http://schemas.microsoft.com/office/drawing/2014/main" id="{1B2BDC0E-0FE6-DA4D-964C-8D7B31D99E82}"/>
                </a:ext>
              </a:extLst>
            </p:cNvPr>
            <p:cNvSpPr/>
            <p:nvPr/>
          </p:nvSpPr>
          <p:spPr>
            <a:xfrm>
              <a:off x="2641663" y="5325621"/>
              <a:ext cx="130302" cy="43906"/>
            </a:xfrm>
            <a:custGeom>
              <a:avLst/>
              <a:gdLst>
                <a:gd name="connsiteX0" fmla="*/ 0 w 130302"/>
                <a:gd name="connsiteY0" fmla="*/ 43907 h 43906"/>
                <a:gd name="connsiteX1" fmla="*/ 47625 w 130302"/>
                <a:gd name="connsiteY1" fmla="*/ 43907 h 43906"/>
                <a:gd name="connsiteX2" fmla="*/ 42577 w 130302"/>
                <a:gd name="connsiteY2" fmla="*/ 13427 h 43906"/>
                <a:gd name="connsiteX3" fmla="*/ 53054 w 130302"/>
                <a:gd name="connsiteY3" fmla="*/ 2949 h 43906"/>
                <a:gd name="connsiteX4" fmla="*/ 87544 w 130302"/>
                <a:gd name="connsiteY4" fmla="*/ 13627 h 43906"/>
                <a:gd name="connsiteX5" fmla="*/ 82677 w 130302"/>
                <a:gd name="connsiteY5" fmla="*/ 43907 h 43906"/>
                <a:gd name="connsiteX6" fmla="*/ 130302 w 130302"/>
                <a:gd name="connsiteY6" fmla="*/ 43907 h 43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302" h="43906">
                  <a:moveTo>
                    <a:pt x="0" y="43907"/>
                  </a:moveTo>
                  <a:lnTo>
                    <a:pt x="47625" y="43907"/>
                  </a:lnTo>
                  <a:cubicBezTo>
                    <a:pt x="39376" y="35982"/>
                    <a:pt x="37322" y="23580"/>
                    <a:pt x="42577" y="13427"/>
                  </a:cubicBezTo>
                  <a:cubicBezTo>
                    <a:pt x="44747" y="8826"/>
                    <a:pt x="48451" y="5121"/>
                    <a:pt x="53054" y="2949"/>
                  </a:cubicBezTo>
                  <a:cubicBezTo>
                    <a:pt x="65523" y="-3623"/>
                    <a:pt x="80963" y="1158"/>
                    <a:pt x="87544" y="13627"/>
                  </a:cubicBezTo>
                  <a:cubicBezTo>
                    <a:pt x="92840" y="23676"/>
                    <a:pt x="90859" y="36020"/>
                    <a:pt x="82677" y="43907"/>
                  </a:cubicBezTo>
                  <a:lnTo>
                    <a:pt x="130302" y="43907"/>
                  </a:lnTo>
                </a:path>
              </a:pathLst>
            </a:custGeom>
            <a:noFill/>
            <a:ln w="19050" cap="flat">
              <a:solidFill>
                <a:srgbClr val="EFF5ED"/>
              </a:solidFill>
              <a:prstDash val="solid"/>
              <a:miter/>
            </a:ln>
          </p:spPr>
          <p:txBody>
            <a:bodyPr rtlCol="0" anchor="ctr"/>
            <a:lstStyle/>
            <a:p>
              <a:pPr>
                <a:defRPr/>
              </a:pPr>
              <a:endParaRPr lang="en-US" sz="1800">
                <a:ln w="0"/>
                <a:solidFill>
                  <a:srgbClr val="FFFFFF"/>
                </a:solidFill>
                <a:effectLst>
                  <a:outerShdw blurRad="38100" dist="19050" dir="2700000" algn="tl" rotWithShape="0">
                    <a:srgbClr val="1C232F">
                      <a:alpha val="40000"/>
                    </a:srgbClr>
                  </a:outerShdw>
                </a:effectLst>
                <a:latin typeface="Amazon Ember"/>
              </a:endParaRPr>
            </a:p>
          </p:txBody>
        </p:sp>
        <p:sp>
          <p:nvSpPr>
            <p:cNvPr id="77" name="Freeform: Shape 1412">
              <a:extLst>
                <a:ext uri="{FF2B5EF4-FFF2-40B4-BE49-F238E27FC236}">
                  <a16:creationId xmlns:a16="http://schemas.microsoft.com/office/drawing/2014/main" id="{4E2B0A74-0EEE-5B4A-A4F4-070C36A3AE6E}"/>
                </a:ext>
              </a:extLst>
            </p:cNvPr>
            <p:cNvSpPr/>
            <p:nvPr/>
          </p:nvSpPr>
          <p:spPr>
            <a:xfrm>
              <a:off x="2641663" y="5370004"/>
              <a:ext cx="44119" cy="130397"/>
            </a:xfrm>
            <a:custGeom>
              <a:avLst/>
              <a:gdLst>
                <a:gd name="connsiteX0" fmla="*/ 0 w 44119"/>
                <a:gd name="connsiteY0" fmla="*/ 130397 h 130397"/>
                <a:gd name="connsiteX1" fmla="*/ 0 w 44119"/>
                <a:gd name="connsiteY1" fmla="*/ 78296 h 130397"/>
                <a:gd name="connsiteX2" fmla="*/ 30480 w 44119"/>
                <a:gd name="connsiteY2" fmla="*/ 83439 h 130397"/>
                <a:gd name="connsiteX3" fmla="*/ 40958 w 44119"/>
                <a:gd name="connsiteY3" fmla="*/ 72866 h 130397"/>
                <a:gd name="connsiteX4" fmla="*/ 30956 w 44119"/>
                <a:gd name="connsiteY4" fmla="*/ 38319 h 130397"/>
                <a:gd name="connsiteX5" fmla="*/ 0 w 44119"/>
                <a:gd name="connsiteY5" fmla="*/ 43339 h 130397"/>
                <a:gd name="connsiteX6" fmla="*/ 0 w 44119"/>
                <a:gd name="connsiteY6" fmla="*/ 0 h 130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19" h="130397">
                  <a:moveTo>
                    <a:pt x="0" y="130397"/>
                  </a:moveTo>
                  <a:lnTo>
                    <a:pt x="0" y="78296"/>
                  </a:lnTo>
                  <a:cubicBezTo>
                    <a:pt x="7912" y="86544"/>
                    <a:pt x="20298" y="88640"/>
                    <a:pt x="30480" y="83439"/>
                  </a:cubicBezTo>
                  <a:cubicBezTo>
                    <a:pt x="35085" y="81229"/>
                    <a:pt x="38786" y="77495"/>
                    <a:pt x="40958" y="72866"/>
                  </a:cubicBezTo>
                  <a:cubicBezTo>
                    <a:pt x="47736" y="60560"/>
                    <a:pt x="43258" y="45101"/>
                    <a:pt x="30956" y="38319"/>
                  </a:cubicBezTo>
                  <a:cubicBezTo>
                    <a:pt x="20711" y="32671"/>
                    <a:pt x="7936" y="34747"/>
                    <a:pt x="0" y="43339"/>
                  </a:cubicBezTo>
                  <a:lnTo>
                    <a:pt x="0" y="0"/>
                  </a:lnTo>
                </a:path>
              </a:pathLst>
            </a:custGeom>
            <a:noFill/>
            <a:ln w="19050" cap="flat">
              <a:solidFill>
                <a:srgbClr val="EFF5ED"/>
              </a:solidFill>
              <a:prstDash val="solid"/>
              <a:miter/>
            </a:ln>
          </p:spPr>
          <p:txBody>
            <a:bodyPr rtlCol="0" anchor="ctr"/>
            <a:lstStyle/>
            <a:p>
              <a:pPr>
                <a:defRPr/>
              </a:pPr>
              <a:endParaRPr lang="en-US" sz="1800">
                <a:ln w="0"/>
                <a:solidFill>
                  <a:srgbClr val="FFFFFF"/>
                </a:solidFill>
                <a:effectLst>
                  <a:outerShdw blurRad="38100" dist="19050" dir="2700000" algn="tl" rotWithShape="0">
                    <a:srgbClr val="1C232F">
                      <a:alpha val="40000"/>
                    </a:srgbClr>
                  </a:outerShdw>
                </a:effectLst>
                <a:latin typeface="Amazon Ember"/>
              </a:endParaRPr>
            </a:p>
          </p:txBody>
        </p:sp>
        <p:sp>
          <p:nvSpPr>
            <p:cNvPr id="78" name="Freeform: Shape 1413">
              <a:extLst>
                <a:ext uri="{FF2B5EF4-FFF2-40B4-BE49-F238E27FC236}">
                  <a16:creationId xmlns:a16="http://schemas.microsoft.com/office/drawing/2014/main" id="{D5D8E51F-0052-254C-91AE-81C3159F78C0}"/>
                </a:ext>
              </a:extLst>
            </p:cNvPr>
            <p:cNvSpPr/>
            <p:nvPr/>
          </p:nvSpPr>
          <p:spPr>
            <a:xfrm>
              <a:off x="2559367" y="5424106"/>
              <a:ext cx="40290" cy="40290"/>
            </a:xfrm>
            <a:custGeom>
              <a:avLst/>
              <a:gdLst>
                <a:gd name="connsiteX0" fmla="*/ 0 w 40290"/>
                <a:gd name="connsiteY0" fmla="*/ 0 h 40290"/>
                <a:gd name="connsiteX1" fmla="*/ 40291 w 40290"/>
                <a:gd name="connsiteY1" fmla="*/ 0 h 40290"/>
                <a:gd name="connsiteX2" fmla="*/ 40291 w 40290"/>
                <a:gd name="connsiteY2" fmla="*/ 40291 h 40290"/>
                <a:gd name="connsiteX3" fmla="*/ 0 w 40290"/>
                <a:gd name="connsiteY3" fmla="*/ 40291 h 40290"/>
              </a:gdLst>
              <a:ahLst/>
              <a:cxnLst>
                <a:cxn ang="0">
                  <a:pos x="connsiteX0" y="connsiteY0"/>
                </a:cxn>
                <a:cxn ang="0">
                  <a:pos x="connsiteX1" y="connsiteY1"/>
                </a:cxn>
                <a:cxn ang="0">
                  <a:pos x="connsiteX2" y="connsiteY2"/>
                </a:cxn>
                <a:cxn ang="0">
                  <a:pos x="connsiteX3" y="connsiteY3"/>
                </a:cxn>
              </a:cxnLst>
              <a:rect l="l" t="t" r="r" b="b"/>
              <a:pathLst>
                <a:path w="40290" h="40290">
                  <a:moveTo>
                    <a:pt x="0" y="0"/>
                  </a:moveTo>
                  <a:lnTo>
                    <a:pt x="40291" y="0"/>
                  </a:lnTo>
                  <a:lnTo>
                    <a:pt x="40291" y="40291"/>
                  </a:lnTo>
                  <a:lnTo>
                    <a:pt x="0" y="40291"/>
                  </a:lnTo>
                  <a:close/>
                </a:path>
              </a:pathLst>
            </a:custGeom>
            <a:noFill/>
            <a:ln w="19050" cap="flat">
              <a:solidFill>
                <a:schemeClr val="accent2"/>
              </a:solidFill>
              <a:prstDash val="solid"/>
              <a:round/>
            </a:ln>
          </p:spPr>
          <p:txBody>
            <a:bodyPr rtlCol="0" anchor="ctr"/>
            <a:lstStyle/>
            <a:p>
              <a:pPr>
                <a:defRPr/>
              </a:pPr>
              <a:endParaRPr lang="en-US" sz="1800">
                <a:ln w="0"/>
                <a:solidFill>
                  <a:srgbClr val="FFFFFF"/>
                </a:solidFill>
                <a:effectLst>
                  <a:outerShdw blurRad="38100" dist="19050" dir="2700000" algn="tl" rotWithShape="0">
                    <a:srgbClr val="1C232F">
                      <a:alpha val="40000"/>
                    </a:srgbClr>
                  </a:outerShdw>
                </a:effectLst>
                <a:latin typeface="Amazon Ember"/>
              </a:endParaRPr>
            </a:p>
          </p:txBody>
        </p:sp>
        <p:sp>
          <p:nvSpPr>
            <p:cNvPr id="79" name="Freeform: Shape 1414">
              <a:extLst>
                <a:ext uri="{FF2B5EF4-FFF2-40B4-BE49-F238E27FC236}">
                  <a16:creationId xmlns:a16="http://schemas.microsoft.com/office/drawing/2014/main" id="{B28C6607-C9C4-3D46-8215-20E48C956FC7}"/>
                </a:ext>
              </a:extLst>
            </p:cNvPr>
            <p:cNvSpPr/>
            <p:nvPr/>
          </p:nvSpPr>
          <p:spPr>
            <a:xfrm>
              <a:off x="2596515" y="5293614"/>
              <a:ext cx="40290" cy="40290"/>
            </a:xfrm>
            <a:custGeom>
              <a:avLst/>
              <a:gdLst>
                <a:gd name="connsiteX0" fmla="*/ 0 w 40290"/>
                <a:gd name="connsiteY0" fmla="*/ 0 h 40290"/>
                <a:gd name="connsiteX1" fmla="*/ 40291 w 40290"/>
                <a:gd name="connsiteY1" fmla="*/ 0 h 40290"/>
                <a:gd name="connsiteX2" fmla="*/ 40291 w 40290"/>
                <a:gd name="connsiteY2" fmla="*/ 40291 h 40290"/>
                <a:gd name="connsiteX3" fmla="*/ 0 w 40290"/>
                <a:gd name="connsiteY3" fmla="*/ 40291 h 40290"/>
              </a:gdLst>
              <a:ahLst/>
              <a:cxnLst>
                <a:cxn ang="0">
                  <a:pos x="connsiteX0" y="connsiteY0"/>
                </a:cxn>
                <a:cxn ang="0">
                  <a:pos x="connsiteX1" y="connsiteY1"/>
                </a:cxn>
                <a:cxn ang="0">
                  <a:pos x="connsiteX2" y="connsiteY2"/>
                </a:cxn>
                <a:cxn ang="0">
                  <a:pos x="connsiteX3" y="connsiteY3"/>
                </a:cxn>
              </a:cxnLst>
              <a:rect l="l" t="t" r="r" b="b"/>
              <a:pathLst>
                <a:path w="40290" h="40290">
                  <a:moveTo>
                    <a:pt x="0" y="0"/>
                  </a:moveTo>
                  <a:lnTo>
                    <a:pt x="40291" y="0"/>
                  </a:lnTo>
                  <a:lnTo>
                    <a:pt x="40291" y="40291"/>
                  </a:lnTo>
                  <a:lnTo>
                    <a:pt x="0" y="40291"/>
                  </a:lnTo>
                  <a:close/>
                </a:path>
              </a:pathLst>
            </a:custGeom>
            <a:noFill/>
            <a:ln w="19050" cap="flat">
              <a:solidFill>
                <a:schemeClr val="accent2"/>
              </a:solidFill>
              <a:prstDash val="solid"/>
              <a:round/>
            </a:ln>
          </p:spPr>
          <p:txBody>
            <a:bodyPr rtlCol="0" anchor="ctr"/>
            <a:lstStyle/>
            <a:p>
              <a:pPr>
                <a:defRPr/>
              </a:pPr>
              <a:endParaRPr lang="en-US" sz="1800">
                <a:ln w="0"/>
                <a:solidFill>
                  <a:srgbClr val="FFFFFF"/>
                </a:solidFill>
                <a:effectLst>
                  <a:outerShdw blurRad="38100" dist="19050" dir="2700000" algn="tl" rotWithShape="0">
                    <a:srgbClr val="1C232F">
                      <a:alpha val="40000"/>
                    </a:srgbClr>
                  </a:outerShdw>
                </a:effectLst>
                <a:latin typeface="Amazon Ember"/>
              </a:endParaRPr>
            </a:p>
          </p:txBody>
        </p:sp>
        <p:sp>
          <p:nvSpPr>
            <p:cNvPr id="80" name="Freeform: Shape 1415">
              <a:extLst>
                <a:ext uri="{FF2B5EF4-FFF2-40B4-BE49-F238E27FC236}">
                  <a16:creationId xmlns:a16="http://schemas.microsoft.com/office/drawing/2014/main" id="{016AF3DC-04A6-214F-BD82-82704F8DB40A}"/>
                </a:ext>
              </a:extLst>
            </p:cNvPr>
            <p:cNvSpPr/>
            <p:nvPr/>
          </p:nvSpPr>
          <p:spPr>
            <a:xfrm>
              <a:off x="2498598" y="5342858"/>
              <a:ext cx="40290" cy="40290"/>
            </a:xfrm>
            <a:custGeom>
              <a:avLst/>
              <a:gdLst>
                <a:gd name="connsiteX0" fmla="*/ 0 w 40290"/>
                <a:gd name="connsiteY0" fmla="*/ 0 h 40290"/>
                <a:gd name="connsiteX1" fmla="*/ 40291 w 40290"/>
                <a:gd name="connsiteY1" fmla="*/ 0 h 40290"/>
                <a:gd name="connsiteX2" fmla="*/ 40291 w 40290"/>
                <a:gd name="connsiteY2" fmla="*/ 40291 h 40290"/>
                <a:gd name="connsiteX3" fmla="*/ 0 w 40290"/>
                <a:gd name="connsiteY3" fmla="*/ 40291 h 40290"/>
              </a:gdLst>
              <a:ahLst/>
              <a:cxnLst>
                <a:cxn ang="0">
                  <a:pos x="connsiteX0" y="connsiteY0"/>
                </a:cxn>
                <a:cxn ang="0">
                  <a:pos x="connsiteX1" y="connsiteY1"/>
                </a:cxn>
                <a:cxn ang="0">
                  <a:pos x="connsiteX2" y="connsiteY2"/>
                </a:cxn>
                <a:cxn ang="0">
                  <a:pos x="connsiteX3" y="connsiteY3"/>
                </a:cxn>
              </a:cxnLst>
              <a:rect l="l" t="t" r="r" b="b"/>
              <a:pathLst>
                <a:path w="40290" h="40290">
                  <a:moveTo>
                    <a:pt x="0" y="0"/>
                  </a:moveTo>
                  <a:lnTo>
                    <a:pt x="40291" y="0"/>
                  </a:lnTo>
                  <a:lnTo>
                    <a:pt x="40291" y="40291"/>
                  </a:lnTo>
                  <a:lnTo>
                    <a:pt x="0" y="40291"/>
                  </a:lnTo>
                  <a:close/>
                </a:path>
              </a:pathLst>
            </a:custGeom>
            <a:noFill/>
            <a:ln w="19050" cap="flat">
              <a:solidFill>
                <a:schemeClr val="accent2"/>
              </a:solidFill>
              <a:prstDash val="solid"/>
              <a:round/>
            </a:ln>
          </p:spPr>
          <p:txBody>
            <a:bodyPr rtlCol="0" anchor="ctr"/>
            <a:lstStyle/>
            <a:p>
              <a:pPr>
                <a:defRPr/>
              </a:pPr>
              <a:endParaRPr lang="en-US" sz="1800">
                <a:ln w="0"/>
                <a:solidFill>
                  <a:srgbClr val="FFFFFF"/>
                </a:solidFill>
                <a:effectLst>
                  <a:outerShdw blurRad="38100" dist="19050" dir="2700000" algn="tl" rotWithShape="0">
                    <a:srgbClr val="1C232F">
                      <a:alpha val="40000"/>
                    </a:srgbClr>
                  </a:outerShdw>
                </a:effectLst>
                <a:latin typeface="Amazon Ember"/>
              </a:endParaRPr>
            </a:p>
          </p:txBody>
        </p:sp>
        <p:sp>
          <p:nvSpPr>
            <p:cNvPr id="81" name="Freeform: Shape 1416">
              <a:extLst>
                <a:ext uri="{FF2B5EF4-FFF2-40B4-BE49-F238E27FC236}">
                  <a16:creationId xmlns:a16="http://schemas.microsoft.com/office/drawing/2014/main" id="{623D1E93-60E0-1D46-B0C4-56B3C0B626FD}"/>
                </a:ext>
              </a:extLst>
            </p:cNvPr>
            <p:cNvSpPr/>
            <p:nvPr/>
          </p:nvSpPr>
          <p:spPr>
            <a:xfrm>
              <a:off x="3380041" y="5238750"/>
              <a:ext cx="9525" cy="34289"/>
            </a:xfrm>
            <a:custGeom>
              <a:avLst/>
              <a:gdLst>
                <a:gd name="connsiteX0" fmla="*/ 0 w 9525"/>
                <a:gd name="connsiteY0" fmla="*/ 0 h 34289"/>
                <a:gd name="connsiteX1" fmla="*/ 0 w 9525"/>
                <a:gd name="connsiteY1" fmla="*/ 34290 h 34289"/>
              </a:gdLst>
              <a:ahLst/>
              <a:cxnLst>
                <a:cxn ang="0">
                  <a:pos x="connsiteX0" y="connsiteY0"/>
                </a:cxn>
                <a:cxn ang="0">
                  <a:pos x="connsiteX1" y="connsiteY1"/>
                </a:cxn>
              </a:cxnLst>
              <a:rect l="l" t="t" r="r" b="b"/>
              <a:pathLst>
                <a:path w="9525" h="34289">
                  <a:moveTo>
                    <a:pt x="0" y="0"/>
                  </a:moveTo>
                  <a:lnTo>
                    <a:pt x="0" y="34290"/>
                  </a:lnTo>
                </a:path>
              </a:pathLst>
            </a:custGeom>
            <a:ln w="19050" cap="flat">
              <a:solidFill>
                <a:schemeClr val="accent2"/>
              </a:solidFill>
              <a:prstDash val="solid"/>
              <a:round/>
            </a:ln>
          </p:spPr>
          <p:txBody>
            <a:bodyPr rtlCol="0" anchor="ctr"/>
            <a:lstStyle/>
            <a:p>
              <a:pPr>
                <a:defRPr/>
              </a:pPr>
              <a:endParaRPr lang="en-US" sz="1800">
                <a:ln w="0"/>
                <a:solidFill>
                  <a:srgbClr val="FFFFFF"/>
                </a:solidFill>
                <a:effectLst>
                  <a:outerShdw blurRad="38100" dist="19050" dir="2700000" algn="tl" rotWithShape="0">
                    <a:srgbClr val="1C232F">
                      <a:alpha val="40000"/>
                    </a:srgbClr>
                  </a:outerShdw>
                </a:effectLst>
                <a:latin typeface="Amazon Ember"/>
              </a:endParaRPr>
            </a:p>
          </p:txBody>
        </p:sp>
        <p:sp>
          <p:nvSpPr>
            <p:cNvPr id="82" name="Freeform: Shape 1417">
              <a:extLst>
                <a:ext uri="{FF2B5EF4-FFF2-40B4-BE49-F238E27FC236}">
                  <a16:creationId xmlns:a16="http://schemas.microsoft.com/office/drawing/2014/main" id="{AD03BD94-FA3C-DF40-8AE6-EC8A04B1C382}"/>
                </a:ext>
              </a:extLst>
            </p:cNvPr>
            <p:cNvSpPr/>
            <p:nvPr/>
          </p:nvSpPr>
          <p:spPr>
            <a:xfrm>
              <a:off x="3414331" y="5238750"/>
              <a:ext cx="9525" cy="34289"/>
            </a:xfrm>
            <a:custGeom>
              <a:avLst/>
              <a:gdLst>
                <a:gd name="connsiteX0" fmla="*/ 0 w 9525"/>
                <a:gd name="connsiteY0" fmla="*/ 0 h 34289"/>
                <a:gd name="connsiteX1" fmla="*/ 0 w 9525"/>
                <a:gd name="connsiteY1" fmla="*/ 34290 h 34289"/>
              </a:gdLst>
              <a:ahLst/>
              <a:cxnLst>
                <a:cxn ang="0">
                  <a:pos x="connsiteX0" y="connsiteY0"/>
                </a:cxn>
                <a:cxn ang="0">
                  <a:pos x="connsiteX1" y="connsiteY1"/>
                </a:cxn>
              </a:cxnLst>
              <a:rect l="l" t="t" r="r" b="b"/>
              <a:pathLst>
                <a:path w="9525" h="34289">
                  <a:moveTo>
                    <a:pt x="0" y="0"/>
                  </a:moveTo>
                  <a:lnTo>
                    <a:pt x="0" y="34290"/>
                  </a:lnTo>
                </a:path>
              </a:pathLst>
            </a:custGeom>
            <a:ln w="19050" cap="flat">
              <a:solidFill>
                <a:schemeClr val="accent2"/>
              </a:solidFill>
              <a:prstDash val="solid"/>
              <a:round/>
            </a:ln>
          </p:spPr>
          <p:txBody>
            <a:bodyPr rtlCol="0" anchor="ctr"/>
            <a:lstStyle/>
            <a:p>
              <a:pPr>
                <a:defRPr/>
              </a:pPr>
              <a:endParaRPr lang="en-US" sz="1800">
                <a:ln w="0"/>
                <a:solidFill>
                  <a:srgbClr val="FFFFFF"/>
                </a:solidFill>
                <a:effectLst>
                  <a:outerShdw blurRad="38100" dist="19050" dir="2700000" algn="tl" rotWithShape="0">
                    <a:srgbClr val="1C232F">
                      <a:alpha val="40000"/>
                    </a:srgbClr>
                  </a:outerShdw>
                </a:effectLst>
                <a:latin typeface="Amazon Ember"/>
              </a:endParaRPr>
            </a:p>
          </p:txBody>
        </p:sp>
        <p:sp>
          <p:nvSpPr>
            <p:cNvPr id="83" name="Freeform: Shape 1418">
              <a:extLst>
                <a:ext uri="{FF2B5EF4-FFF2-40B4-BE49-F238E27FC236}">
                  <a16:creationId xmlns:a16="http://schemas.microsoft.com/office/drawing/2014/main" id="{B7347B92-CD2D-2D45-B198-8CFC1DFFCFD8}"/>
                </a:ext>
              </a:extLst>
            </p:cNvPr>
            <p:cNvSpPr/>
            <p:nvPr/>
          </p:nvSpPr>
          <p:spPr>
            <a:xfrm>
              <a:off x="3448621" y="5238750"/>
              <a:ext cx="9525" cy="34289"/>
            </a:xfrm>
            <a:custGeom>
              <a:avLst/>
              <a:gdLst>
                <a:gd name="connsiteX0" fmla="*/ 0 w 9525"/>
                <a:gd name="connsiteY0" fmla="*/ 0 h 34289"/>
                <a:gd name="connsiteX1" fmla="*/ 0 w 9525"/>
                <a:gd name="connsiteY1" fmla="*/ 34290 h 34289"/>
              </a:gdLst>
              <a:ahLst/>
              <a:cxnLst>
                <a:cxn ang="0">
                  <a:pos x="connsiteX0" y="connsiteY0"/>
                </a:cxn>
                <a:cxn ang="0">
                  <a:pos x="connsiteX1" y="connsiteY1"/>
                </a:cxn>
              </a:cxnLst>
              <a:rect l="l" t="t" r="r" b="b"/>
              <a:pathLst>
                <a:path w="9525" h="34289">
                  <a:moveTo>
                    <a:pt x="0" y="0"/>
                  </a:moveTo>
                  <a:lnTo>
                    <a:pt x="0" y="34290"/>
                  </a:lnTo>
                </a:path>
              </a:pathLst>
            </a:custGeom>
            <a:ln w="19050" cap="flat">
              <a:solidFill>
                <a:schemeClr val="accent2"/>
              </a:solidFill>
              <a:prstDash val="solid"/>
              <a:round/>
            </a:ln>
          </p:spPr>
          <p:txBody>
            <a:bodyPr rtlCol="0" anchor="ctr"/>
            <a:lstStyle/>
            <a:p>
              <a:pPr>
                <a:defRPr/>
              </a:pPr>
              <a:endParaRPr lang="en-US" sz="1800">
                <a:ln w="0"/>
                <a:solidFill>
                  <a:srgbClr val="FFFFFF"/>
                </a:solidFill>
                <a:effectLst>
                  <a:outerShdw blurRad="38100" dist="19050" dir="2700000" algn="tl" rotWithShape="0">
                    <a:srgbClr val="1C232F">
                      <a:alpha val="40000"/>
                    </a:srgbClr>
                  </a:outerShdw>
                </a:effectLst>
                <a:latin typeface="Amazon Ember"/>
              </a:endParaRPr>
            </a:p>
          </p:txBody>
        </p:sp>
        <p:sp>
          <p:nvSpPr>
            <p:cNvPr id="84" name="Freeform: Shape 1419">
              <a:extLst>
                <a:ext uri="{FF2B5EF4-FFF2-40B4-BE49-F238E27FC236}">
                  <a16:creationId xmlns:a16="http://schemas.microsoft.com/office/drawing/2014/main" id="{82F6D521-4966-7E4F-A69A-1E500B72E2D6}"/>
                </a:ext>
              </a:extLst>
            </p:cNvPr>
            <p:cNvSpPr/>
            <p:nvPr/>
          </p:nvSpPr>
          <p:spPr>
            <a:xfrm>
              <a:off x="3482911" y="5238750"/>
              <a:ext cx="9525" cy="34289"/>
            </a:xfrm>
            <a:custGeom>
              <a:avLst/>
              <a:gdLst>
                <a:gd name="connsiteX0" fmla="*/ 0 w 9525"/>
                <a:gd name="connsiteY0" fmla="*/ 0 h 34289"/>
                <a:gd name="connsiteX1" fmla="*/ 0 w 9525"/>
                <a:gd name="connsiteY1" fmla="*/ 34290 h 34289"/>
              </a:gdLst>
              <a:ahLst/>
              <a:cxnLst>
                <a:cxn ang="0">
                  <a:pos x="connsiteX0" y="connsiteY0"/>
                </a:cxn>
                <a:cxn ang="0">
                  <a:pos x="connsiteX1" y="connsiteY1"/>
                </a:cxn>
              </a:cxnLst>
              <a:rect l="l" t="t" r="r" b="b"/>
              <a:pathLst>
                <a:path w="9525" h="34289">
                  <a:moveTo>
                    <a:pt x="0" y="0"/>
                  </a:moveTo>
                  <a:lnTo>
                    <a:pt x="0" y="34290"/>
                  </a:lnTo>
                </a:path>
              </a:pathLst>
            </a:custGeom>
            <a:ln w="19050" cap="flat">
              <a:solidFill>
                <a:schemeClr val="accent2"/>
              </a:solidFill>
              <a:prstDash val="solid"/>
              <a:round/>
            </a:ln>
          </p:spPr>
          <p:txBody>
            <a:bodyPr rtlCol="0" anchor="ctr"/>
            <a:lstStyle/>
            <a:p>
              <a:pPr>
                <a:defRPr/>
              </a:pPr>
              <a:endParaRPr lang="en-US" sz="1800">
                <a:ln w="0"/>
                <a:solidFill>
                  <a:srgbClr val="FFFFFF"/>
                </a:solidFill>
                <a:effectLst>
                  <a:outerShdw blurRad="38100" dist="19050" dir="2700000" algn="tl" rotWithShape="0">
                    <a:srgbClr val="1C232F">
                      <a:alpha val="40000"/>
                    </a:srgbClr>
                  </a:outerShdw>
                </a:effectLst>
                <a:latin typeface="Amazon Ember"/>
              </a:endParaRPr>
            </a:p>
          </p:txBody>
        </p:sp>
        <p:sp>
          <p:nvSpPr>
            <p:cNvPr id="85" name="Freeform: Shape 1420">
              <a:extLst>
                <a:ext uri="{FF2B5EF4-FFF2-40B4-BE49-F238E27FC236}">
                  <a16:creationId xmlns:a16="http://schemas.microsoft.com/office/drawing/2014/main" id="{833D31A8-2275-CD4D-BBA4-FFC268A451E0}"/>
                </a:ext>
              </a:extLst>
            </p:cNvPr>
            <p:cNvSpPr/>
            <p:nvPr/>
          </p:nvSpPr>
          <p:spPr>
            <a:xfrm>
              <a:off x="3517201" y="5238750"/>
              <a:ext cx="9525" cy="34289"/>
            </a:xfrm>
            <a:custGeom>
              <a:avLst/>
              <a:gdLst>
                <a:gd name="connsiteX0" fmla="*/ 0 w 9525"/>
                <a:gd name="connsiteY0" fmla="*/ 0 h 34289"/>
                <a:gd name="connsiteX1" fmla="*/ 0 w 9525"/>
                <a:gd name="connsiteY1" fmla="*/ 34290 h 34289"/>
              </a:gdLst>
              <a:ahLst/>
              <a:cxnLst>
                <a:cxn ang="0">
                  <a:pos x="connsiteX0" y="connsiteY0"/>
                </a:cxn>
                <a:cxn ang="0">
                  <a:pos x="connsiteX1" y="connsiteY1"/>
                </a:cxn>
              </a:cxnLst>
              <a:rect l="l" t="t" r="r" b="b"/>
              <a:pathLst>
                <a:path w="9525" h="34289">
                  <a:moveTo>
                    <a:pt x="0" y="0"/>
                  </a:moveTo>
                  <a:lnTo>
                    <a:pt x="0" y="34290"/>
                  </a:lnTo>
                </a:path>
              </a:pathLst>
            </a:custGeom>
            <a:ln w="19050" cap="flat">
              <a:solidFill>
                <a:schemeClr val="accent2"/>
              </a:solidFill>
              <a:prstDash val="solid"/>
              <a:round/>
            </a:ln>
          </p:spPr>
          <p:txBody>
            <a:bodyPr rtlCol="0" anchor="ctr"/>
            <a:lstStyle/>
            <a:p>
              <a:pPr>
                <a:defRPr/>
              </a:pPr>
              <a:endParaRPr lang="en-US" sz="1800">
                <a:ln w="0"/>
                <a:solidFill>
                  <a:srgbClr val="FFFFFF"/>
                </a:solidFill>
                <a:effectLst>
                  <a:outerShdw blurRad="38100" dist="19050" dir="2700000" algn="tl" rotWithShape="0">
                    <a:srgbClr val="1C232F">
                      <a:alpha val="40000"/>
                    </a:srgbClr>
                  </a:outerShdw>
                </a:effectLst>
                <a:latin typeface="Amazon Ember"/>
              </a:endParaRPr>
            </a:p>
          </p:txBody>
        </p:sp>
        <p:sp>
          <p:nvSpPr>
            <p:cNvPr id="86" name="Freeform: Shape 1421">
              <a:extLst>
                <a:ext uri="{FF2B5EF4-FFF2-40B4-BE49-F238E27FC236}">
                  <a16:creationId xmlns:a16="http://schemas.microsoft.com/office/drawing/2014/main" id="{680EECC2-309F-6B40-88DD-1CFC47CD622D}"/>
                </a:ext>
              </a:extLst>
            </p:cNvPr>
            <p:cNvSpPr/>
            <p:nvPr/>
          </p:nvSpPr>
          <p:spPr>
            <a:xfrm>
              <a:off x="3448621" y="5433060"/>
              <a:ext cx="9525" cy="34289"/>
            </a:xfrm>
            <a:custGeom>
              <a:avLst/>
              <a:gdLst>
                <a:gd name="connsiteX0" fmla="*/ 0 w 9525"/>
                <a:gd name="connsiteY0" fmla="*/ 0 h 34289"/>
                <a:gd name="connsiteX1" fmla="*/ 0 w 9525"/>
                <a:gd name="connsiteY1" fmla="*/ 34290 h 34289"/>
              </a:gdLst>
              <a:ahLst/>
              <a:cxnLst>
                <a:cxn ang="0">
                  <a:pos x="connsiteX0" y="connsiteY0"/>
                </a:cxn>
                <a:cxn ang="0">
                  <a:pos x="connsiteX1" y="connsiteY1"/>
                </a:cxn>
              </a:cxnLst>
              <a:rect l="l" t="t" r="r" b="b"/>
              <a:pathLst>
                <a:path w="9525" h="34289">
                  <a:moveTo>
                    <a:pt x="0" y="0"/>
                  </a:moveTo>
                  <a:lnTo>
                    <a:pt x="0" y="34290"/>
                  </a:lnTo>
                </a:path>
              </a:pathLst>
            </a:custGeom>
            <a:ln w="19050" cap="flat">
              <a:solidFill>
                <a:schemeClr val="accent2"/>
              </a:solidFill>
              <a:prstDash val="solid"/>
              <a:round/>
            </a:ln>
          </p:spPr>
          <p:txBody>
            <a:bodyPr rtlCol="0" anchor="ctr"/>
            <a:lstStyle/>
            <a:p>
              <a:pPr>
                <a:defRPr/>
              </a:pPr>
              <a:endParaRPr lang="en-US" sz="1800">
                <a:ln w="0"/>
                <a:solidFill>
                  <a:srgbClr val="FFFFFF"/>
                </a:solidFill>
                <a:effectLst>
                  <a:outerShdw blurRad="38100" dist="19050" dir="2700000" algn="tl" rotWithShape="0">
                    <a:srgbClr val="1C232F">
                      <a:alpha val="40000"/>
                    </a:srgbClr>
                  </a:outerShdw>
                </a:effectLst>
                <a:latin typeface="Amazon Ember"/>
              </a:endParaRPr>
            </a:p>
          </p:txBody>
        </p:sp>
        <p:sp>
          <p:nvSpPr>
            <p:cNvPr id="87" name="Freeform: Shape 1422">
              <a:extLst>
                <a:ext uri="{FF2B5EF4-FFF2-40B4-BE49-F238E27FC236}">
                  <a16:creationId xmlns:a16="http://schemas.microsoft.com/office/drawing/2014/main" id="{A614E68F-B252-7642-B298-AC20CFA9A939}"/>
                </a:ext>
              </a:extLst>
            </p:cNvPr>
            <p:cNvSpPr/>
            <p:nvPr/>
          </p:nvSpPr>
          <p:spPr>
            <a:xfrm>
              <a:off x="3482911" y="5433060"/>
              <a:ext cx="9525" cy="34289"/>
            </a:xfrm>
            <a:custGeom>
              <a:avLst/>
              <a:gdLst>
                <a:gd name="connsiteX0" fmla="*/ 0 w 9525"/>
                <a:gd name="connsiteY0" fmla="*/ 0 h 34289"/>
                <a:gd name="connsiteX1" fmla="*/ 0 w 9525"/>
                <a:gd name="connsiteY1" fmla="*/ 34290 h 34289"/>
              </a:gdLst>
              <a:ahLst/>
              <a:cxnLst>
                <a:cxn ang="0">
                  <a:pos x="connsiteX0" y="connsiteY0"/>
                </a:cxn>
                <a:cxn ang="0">
                  <a:pos x="connsiteX1" y="connsiteY1"/>
                </a:cxn>
              </a:cxnLst>
              <a:rect l="l" t="t" r="r" b="b"/>
              <a:pathLst>
                <a:path w="9525" h="34289">
                  <a:moveTo>
                    <a:pt x="0" y="0"/>
                  </a:moveTo>
                  <a:lnTo>
                    <a:pt x="0" y="34290"/>
                  </a:lnTo>
                </a:path>
              </a:pathLst>
            </a:custGeom>
            <a:ln w="19050" cap="flat">
              <a:solidFill>
                <a:schemeClr val="accent2"/>
              </a:solidFill>
              <a:prstDash val="solid"/>
              <a:round/>
            </a:ln>
          </p:spPr>
          <p:txBody>
            <a:bodyPr rtlCol="0" anchor="ctr"/>
            <a:lstStyle/>
            <a:p>
              <a:pPr>
                <a:defRPr/>
              </a:pPr>
              <a:endParaRPr lang="en-US" sz="1800">
                <a:ln w="0"/>
                <a:solidFill>
                  <a:srgbClr val="FFFFFF"/>
                </a:solidFill>
                <a:effectLst>
                  <a:outerShdw blurRad="38100" dist="19050" dir="2700000" algn="tl" rotWithShape="0">
                    <a:srgbClr val="1C232F">
                      <a:alpha val="40000"/>
                    </a:srgbClr>
                  </a:outerShdw>
                </a:effectLst>
                <a:latin typeface="Amazon Ember"/>
              </a:endParaRPr>
            </a:p>
          </p:txBody>
        </p:sp>
        <p:sp>
          <p:nvSpPr>
            <p:cNvPr id="88" name="Freeform: Shape 1423">
              <a:extLst>
                <a:ext uri="{FF2B5EF4-FFF2-40B4-BE49-F238E27FC236}">
                  <a16:creationId xmlns:a16="http://schemas.microsoft.com/office/drawing/2014/main" id="{55AF3372-36EB-DD4E-BF5D-DB9BF5FA95A2}"/>
                </a:ext>
              </a:extLst>
            </p:cNvPr>
            <p:cNvSpPr/>
            <p:nvPr/>
          </p:nvSpPr>
          <p:spPr>
            <a:xfrm>
              <a:off x="3517201" y="5433060"/>
              <a:ext cx="9525" cy="34289"/>
            </a:xfrm>
            <a:custGeom>
              <a:avLst/>
              <a:gdLst>
                <a:gd name="connsiteX0" fmla="*/ 0 w 9525"/>
                <a:gd name="connsiteY0" fmla="*/ 0 h 34289"/>
                <a:gd name="connsiteX1" fmla="*/ 0 w 9525"/>
                <a:gd name="connsiteY1" fmla="*/ 34290 h 34289"/>
              </a:gdLst>
              <a:ahLst/>
              <a:cxnLst>
                <a:cxn ang="0">
                  <a:pos x="connsiteX0" y="connsiteY0"/>
                </a:cxn>
                <a:cxn ang="0">
                  <a:pos x="connsiteX1" y="connsiteY1"/>
                </a:cxn>
              </a:cxnLst>
              <a:rect l="l" t="t" r="r" b="b"/>
              <a:pathLst>
                <a:path w="9525" h="34289">
                  <a:moveTo>
                    <a:pt x="0" y="0"/>
                  </a:moveTo>
                  <a:lnTo>
                    <a:pt x="0" y="34290"/>
                  </a:lnTo>
                </a:path>
              </a:pathLst>
            </a:custGeom>
            <a:ln w="19050" cap="flat">
              <a:solidFill>
                <a:schemeClr val="accent2"/>
              </a:solidFill>
              <a:prstDash val="solid"/>
              <a:round/>
            </a:ln>
          </p:spPr>
          <p:txBody>
            <a:bodyPr rtlCol="0" anchor="ctr"/>
            <a:lstStyle/>
            <a:p>
              <a:pPr>
                <a:defRPr/>
              </a:pPr>
              <a:endParaRPr lang="en-US" sz="1800">
                <a:ln w="0"/>
                <a:solidFill>
                  <a:srgbClr val="FFFFFF"/>
                </a:solidFill>
                <a:effectLst>
                  <a:outerShdw blurRad="38100" dist="19050" dir="2700000" algn="tl" rotWithShape="0">
                    <a:srgbClr val="1C232F">
                      <a:alpha val="40000"/>
                    </a:srgbClr>
                  </a:outerShdw>
                </a:effectLst>
                <a:latin typeface="Amazon Ember"/>
              </a:endParaRPr>
            </a:p>
          </p:txBody>
        </p:sp>
        <p:sp>
          <p:nvSpPr>
            <p:cNvPr id="89" name="Freeform: Shape 1424">
              <a:extLst>
                <a:ext uri="{FF2B5EF4-FFF2-40B4-BE49-F238E27FC236}">
                  <a16:creationId xmlns:a16="http://schemas.microsoft.com/office/drawing/2014/main" id="{C5B6CFAE-AD4A-9647-BFE2-F787D23D69D2}"/>
                </a:ext>
              </a:extLst>
            </p:cNvPr>
            <p:cNvSpPr/>
            <p:nvPr/>
          </p:nvSpPr>
          <p:spPr>
            <a:xfrm>
              <a:off x="3334321" y="5284470"/>
              <a:ext cx="34289" cy="9525"/>
            </a:xfrm>
            <a:custGeom>
              <a:avLst/>
              <a:gdLst>
                <a:gd name="connsiteX0" fmla="*/ 0 w 34289"/>
                <a:gd name="connsiteY0" fmla="*/ 0 h 9525"/>
                <a:gd name="connsiteX1" fmla="*/ 34290 w 34289"/>
                <a:gd name="connsiteY1" fmla="*/ 0 h 9525"/>
              </a:gdLst>
              <a:ahLst/>
              <a:cxnLst>
                <a:cxn ang="0">
                  <a:pos x="connsiteX0" y="connsiteY0"/>
                </a:cxn>
                <a:cxn ang="0">
                  <a:pos x="connsiteX1" y="connsiteY1"/>
                </a:cxn>
              </a:cxnLst>
              <a:rect l="l" t="t" r="r" b="b"/>
              <a:pathLst>
                <a:path w="34289" h="9525">
                  <a:moveTo>
                    <a:pt x="0" y="0"/>
                  </a:moveTo>
                  <a:lnTo>
                    <a:pt x="34290" y="0"/>
                  </a:lnTo>
                </a:path>
              </a:pathLst>
            </a:custGeom>
            <a:ln w="19050" cap="flat">
              <a:solidFill>
                <a:schemeClr val="accent2"/>
              </a:solidFill>
              <a:prstDash val="solid"/>
              <a:round/>
            </a:ln>
          </p:spPr>
          <p:txBody>
            <a:bodyPr rtlCol="0" anchor="ctr"/>
            <a:lstStyle/>
            <a:p>
              <a:pPr>
                <a:defRPr/>
              </a:pPr>
              <a:endParaRPr lang="en-US" sz="1800">
                <a:ln w="0"/>
                <a:solidFill>
                  <a:srgbClr val="FFFFFF"/>
                </a:solidFill>
                <a:effectLst>
                  <a:outerShdw blurRad="38100" dist="19050" dir="2700000" algn="tl" rotWithShape="0">
                    <a:srgbClr val="1C232F">
                      <a:alpha val="40000"/>
                    </a:srgbClr>
                  </a:outerShdw>
                </a:effectLst>
                <a:latin typeface="Amazon Ember"/>
              </a:endParaRPr>
            </a:p>
          </p:txBody>
        </p:sp>
        <p:sp>
          <p:nvSpPr>
            <p:cNvPr id="90" name="Freeform: Shape 1425">
              <a:extLst>
                <a:ext uri="{FF2B5EF4-FFF2-40B4-BE49-F238E27FC236}">
                  <a16:creationId xmlns:a16="http://schemas.microsoft.com/office/drawing/2014/main" id="{BD74085D-6347-FB49-8FE9-BEAE4FBC6673}"/>
                </a:ext>
              </a:extLst>
            </p:cNvPr>
            <p:cNvSpPr/>
            <p:nvPr/>
          </p:nvSpPr>
          <p:spPr>
            <a:xfrm>
              <a:off x="3528631" y="5421630"/>
              <a:ext cx="34289" cy="9525"/>
            </a:xfrm>
            <a:custGeom>
              <a:avLst/>
              <a:gdLst>
                <a:gd name="connsiteX0" fmla="*/ 0 w 34289"/>
                <a:gd name="connsiteY0" fmla="*/ 0 h 9525"/>
                <a:gd name="connsiteX1" fmla="*/ 34290 w 34289"/>
                <a:gd name="connsiteY1" fmla="*/ 0 h 9525"/>
              </a:gdLst>
              <a:ahLst/>
              <a:cxnLst>
                <a:cxn ang="0">
                  <a:pos x="connsiteX0" y="connsiteY0"/>
                </a:cxn>
                <a:cxn ang="0">
                  <a:pos x="connsiteX1" y="connsiteY1"/>
                </a:cxn>
              </a:cxnLst>
              <a:rect l="l" t="t" r="r" b="b"/>
              <a:pathLst>
                <a:path w="34289" h="9525">
                  <a:moveTo>
                    <a:pt x="0" y="0"/>
                  </a:moveTo>
                  <a:lnTo>
                    <a:pt x="34290" y="0"/>
                  </a:lnTo>
                </a:path>
              </a:pathLst>
            </a:custGeom>
            <a:ln w="19050" cap="flat">
              <a:solidFill>
                <a:schemeClr val="accent2"/>
              </a:solidFill>
              <a:prstDash val="solid"/>
              <a:round/>
            </a:ln>
          </p:spPr>
          <p:txBody>
            <a:bodyPr rtlCol="0" anchor="ctr"/>
            <a:lstStyle/>
            <a:p>
              <a:pPr>
                <a:defRPr/>
              </a:pPr>
              <a:endParaRPr lang="en-US" sz="1800">
                <a:ln w="0"/>
                <a:solidFill>
                  <a:srgbClr val="FFFFFF"/>
                </a:solidFill>
                <a:effectLst>
                  <a:outerShdw blurRad="38100" dist="19050" dir="2700000" algn="tl" rotWithShape="0">
                    <a:srgbClr val="1C232F">
                      <a:alpha val="40000"/>
                    </a:srgbClr>
                  </a:outerShdw>
                </a:effectLst>
                <a:latin typeface="Amazon Ember"/>
              </a:endParaRPr>
            </a:p>
          </p:txBody>
        </p:sp>
        <p:sp>
          <p:nvSpPr>
            <p:cNvPr id="91" name="Freeform: Shape 1426">
              <a:extLst>
                <a:ext uri="{FF2B5EF4-FFF2-40B4-BE49-F238E27FC236}">
                  <a16:creationId xmlns:a16="http://schemas.microsoft.com/office/drawing/2014/main" id="{2BB75752-B641-1643-9398-19D14C97BBAD}"/>
                </a:ext>
              </a:extLst>
            </p:cNvPr>
            <p:cNvSpPr/>
            <p:nvPr/>
          </p:nvSpPr>
          <p:spPr>
            <a:xfrm>
              <a:off x="3528631" y="5387340"/>
              <a:ext cx="34289" cy="9525"/>
            </a:xfrm>
            <a:custGeom>
              <a:avLst/>
              <a:gdLst>
                <a:gd name="connsiteX0" fmla="*/ 0 w 34289"/>
                <a:gd name="connsiteY0" fmla="*/ 0 h 9525"/>
                <a:gd name="connsiteX1" fmla="*/ 34290 w 34289"/>
                <a:gd name="connsiteY1" fmla="*/ 0 h 9525"/>
              </a:gdLst>
              <a:ahLst/>
              <a:cxnLst>
                <a:cxn ang="0">
                  <a:pos x="connsiteX0" y="connsiteY0"/>
                </a:cxn>
                <a:cxn ang="0">
                  <a:pos x="connsiteX1" y="connsiteY1"/>
                </a:cxn>
              </a:cxnLst>
              <a:rect l="l" t="t" r="r" b="b"/>
              <a:pathLst>
                <a:path w="34289" h="9525">
                  <a:moveTo>
                    <a:pt x="0" y="0"/>
                  </a:moveTo>
                  <a:lnTo>
                    <a:pt x="34290" y="0"/>
                  </a:lnTo>
                </a:path>
              </a:pathLst>
            </a:custGeom>
            <a:ln w="19050" cap="flat">
              <a:solidFill>
                <a:schemeClr val="accent2"/>
              </a:solidFill>
              <a:prstDash val="solid"/>
              <a:round/>
            </a:ln>
          </p:spPr>
          <p:txBody>
            <a:bodyPr rtlCol="0" anchor="ctr"/>
            <a:lstStyle/>
            <a:p>
              <a:pPr>
                <a:defRPr/>
              </a:pPr>
              <a:endParaRPr lang="en-US" sz="1800">
                <a:ln w="0"/>
                <a:solidFill>
                  <a:srgbClr val="FFFFFF"/>
                </a:solidFill>
                <a:effectLst>
                  <a:outerShdw blurRad="38100" dist="19050" dir="2700000" algn="tl" rotWithShape="0">
                    <a:srgbClr val="1C232F">
                      <a:alpha val="40000"/>
                    </a:srgbClr>
                  </a:outerShdw>
                </a:effectLst>
                <a:latin typeface="Amazon Ember"/>
              </a:endParaRPr>
            </a:p>
          </p:txBody>
        </p:sp>
        <p:sp>
          <p:nvSpPr>
            <p:cNvPr id="92" name="Freeform: Shape 1427">
              <a:extLst>
                <a:ext uri="{FF2B5EF4-FFF2-40B4-BE49-F238E27FC236}">
                  <a16:creationId xmlns:a16="http://schemas.microsoft.com/office/drawing/2014/main" id="{5A2A0C1D-B3B2-9844-BE91-F6CB2E17A30A}"/>
                </a:ext>
              </a:extLst>
            </p:cNvPr>
            <p:cNvSpPr/>
            <p:nvPr/>
          </p:nvSpPr>
          <p:spPr>
            <a:xfrm>
              <a:off x="3528631" y="5353050"/>
              <a:ext cx="34289" cy="9525"/>
            </a:xfrm>
            <a:custGeom>
              <a:avLst/>
              <a:gdLst>
                <a:gd name="connsiteX0" fmla="*/ 0 w 34289"/>
                <a:gd name="connsiteY0" fmla="*/ 0 h 9525"/>
                <a:gd name="connsiteX1" fmla="*/ 34290 w 34289"/>
                <a:gd name="connsiteY1" fmla="*/ 0 h 9525"/>
              </a:gdLst>
              <a:ahLst/>
              <a:cxnLst>
                <a:cxn ang="0">
                  <a:pos x="connsiteX0" y="connsiteY0"/>
                </a:cxn>
                <a:cxn ang="0">
                  <a:pos x="connsiteX1" y="connsiteY1"/>
                </a:cxn>
              </a:cxnLst>
              <a:rect l="l" t="t" r="r" b="b"/>
              <a:pathLst>
                <a:path w="34289" h="9525">
                  <a:moveTo>
                    <a:pt x="0" y="0"/>
                  </a:moveTo>
                  <a:lnTo>
                    <a:pt x="34290" y="0"/>
                  </a:lnTo>
                </a:path>
              </a:pathLst>
            </a:custGeom>
            <a:ln w="19050" cap="flat">
              <a:solidFill>
                <a:schemeClr val="accent2"/>
              </a:solidFill>
              <a:prstDash val="solid"/>
              <a:round/>
            </a:ln>
          </p:spPr>
          <p:txBody>
            <a:bodyPr rtlCol="0" anchor="ctr"/>
            <a:lstStyle/>
            <a:p>
              <a:pPr>
                <a:defRPr/>
              </a:pPr>
              <a:endParaRPr lang="en-US" sz="1800">
                <a:ln w="0"/>
                <a:solidFill>
                  <a:srgbClr val="FFFFFF"/>
                </a:solidFill>
                <a:effectLst>
                  <a:outerShdw blurRad="38100" dist="19050" dir="2700000" algn="tl" rotWithShape="0">
                    <a:srgbClr val="1C232F">
                      <a:alpha val="40000"/>
                    </a:srgbClr>
                  </a:outerShdw>
                </a:effectLst>
                <a:latin typeface="Amazon Ember"/>
              </a:endParaRPr>
            </a:p>
          </p:txBody>
        </p:sp>
        <p:sp>
          <p:nvSpPr>
            <p:cNvPr id="93" name="Freeform: Shape 1428">
              <a:extLst>
                <a:ext uri="{FF2B5EF4-FFF2-40B4-BE49-F238E27FC236}">
                  <a16:creationId xmlns:a16="http://schemas.microsoft.com/office/drawing/2014/main" id="{6CF3BF66-E3FD-8E4A-ACCC-3F04A83735BF}"/>
                </a:ext>
              </a:extLst>
            </p:cNvPr>
            <p:cNvSpPr/>
            <p:nvPr/>
          </p:nvSpPr>
          <p:spPr>
            <a:xfrm>
              <a:off x="3528631" y="5318760"/>
              <a:ext cx="34289" cy="9525"/>
            </a:xfrm>
            <a:custGeom>
              <a:avLst/>
              <a:gdLst>
                <a:gd name="connsiteX0" fmla="*/ 0 w 34289"/>
                <a:gd name="connsiteY0" fmla="*/ 0 h 9525"/>
                <a:gd name="connsiteX1" fmla="*/ 34290 w 34289"/>
                <a:gd name="connsiteY1" fmla="*/ 0 h 9525"/>
              </a:gdLst>
              <a:ahLst/>
              <a:cxnLst>
                <a:cxn ang="0">
                  <a:pos x="connsiteX0" y="connsiteY0"/>
                </a:cxn>
                <a:cxn ang="0">
                  <a:pos x="connsiteX1" y="connsiteY1"/>
                </a:cxn>
              </a:cxnLst>
              <a:rect l="l" t="t" r="r" b="b"/>
              <a:pathLst>
                <a:path w="34289" h="9525">
                  <a:moveTo>
                    <a:pt x="0" y="0"/>
                  </a:moveTo>
                  <a:lnTo>
                    <a:pt x="34290" y="0"/>
                  </a:lnTo>
                </a:path>
              </a:pathLst>
            </a:custGeom>
            <a:ln w="19050" cap="flat">
              <a:solidFill>
                <a:schemeClr val="accent2"/>
              </a:solidFill>
              <a:prstDash val="solid"/>
              <a:round/>
            </a:ln>
          </p:spPr>
          <p:txBody>
            <a:bodyPr rtlCol="0" anchor="ctr"/>
            <a:lstStyle/>
            <a:p>
              <a:pPr>
                <a:defRPr/>
              </a:pPr>
              <a:endParaRPr lang="en-US" sz="1800">
                <a:ln w="0"/>
                <a:solidFill>
                  <a:srgbClr val="FFFFFF"/>
                </a:solidFill>
                <a:effectLst>
                  <a:outerShdw blurRad="38100" dist="19050" dir="2700000" algn="tl" rotWithShape="0">
                    <a:srgbClr val="1C232F">
                      <a:alpha val="40000"/>
                    </a:srgbClr>
                  </a:outerShdw>
                </a:effectLst>
                <a:latin typeface="Amazon Ember"/>
              </a:endParaRPr>
            </a:p>
          </p:txBody>
        </p:sp>
        <p:sp>
          <p:nvSpPr>
            <p:cNvPr id="94" name="Freeform: Shape 1429">
              <a:extLst>
                <a:ext uri="{FF2B5EF4-FFF2-40B4-BE49-F238E27FC236}">
                  <a16:creationId xmlns:a16="http://schemas.microsoft.com/office/drawing/2014/main" id="{DCB95C18-9C10-1D43-AF62-B81576D4B02A}"/>
                </a:ext>
              </a:extLst>
            </p:cNvPr>
            <p:cNvSpPr/>
            <p:nvPr/>
          </p:nvSpPr>
          <p:spPr>
            <a:xfrm>
              <a:off x="3528631" y="5284470"/>
              <a:ext cx="34289" cy="9525"/>
            </a:xfrm>
            <a:custGeom>
              <a:avLst/>
              <a:gdLst>
                <a:gd name="connsiteX0" fmla="*/ 0 w 34289"/>
                <a:gd name="connsiteY0" fmla="*/ 0 h 9525"/>
                <a:gd name="connsiteX1" fmla="*/ 34290 w 34289"/>
                <a:gd name="connsiteY1" fmla="*/ 0 h 9525"/>
              </a:gdLst>
              <a:ahLst/>
              <a:cxnLst>
                <a:cxn ang="0">
                  <a:pos x="connsiteX0" y="connsiteY0"/>
                </a:cxn>
                <a:cxn ang="0">
                  <a:pos x="connsiteX1" y="connsiteY1"/>
                </a:cxn>
              </a:cxnLst>
              <a:rect l="l" t="t" r="r" b="b"/>
              <a:pathLst>
                <a:path w="34289" h="9525">
                  <a:moveTo>
                    <a:pt x="0" y="0"/>
                  </a:moveTo>
                  <a:lnTo>
                    <a:pt x="34290" y="0"/>
                  </a:lnTo>
                </a:path>
              </a:pathLst>
            </a:custGeom>
            <a:ln w="19050" cap="flat">
              <a:solidFill>
                <a:schemeClr val="accent2"/>
              </a:solidFill>
              <a:prstDash val="solid"/>
              <a:round/>
            </a:ln>
          </p:spPr>
          <p:txBody>
            <a:bodyPr rtlCol="0" anchor="ctr"/>
            <a:lstStyle/>
            <a:p>
              <a:pPr>
                <a:defRPr/>
              </a:pPr>
              <a:endParaRPr lang="en-US" sz="1800">
                <a:ln w="0"/>
                <a:solidFill>
                  <a:srgbClr val="FFFFFF"/>
                </a:solidFill>
                <a:effectLst>
                  <a:outerShdw blurRad="38100" dist="19050" dir="2700000" algn="tl" rotWithShape="0">
                    <a:srgbClr val="1C232F">
                      <a:alpha val="40000"/>
                    </a:srgbClr>
                  </a:outerShdw>
                </a:effectLst>
                <a:latin typeface="Amazon Ember"/>
              </a:endParaRPr>
            </a:p>
          </p:txBody>
        </p:sp>
        <p:sp>
          <p:nvSpPr>
            <p:cNvPr id="95" name="Freeform: Shape 1430">
              <a:extLst>
                <a:ext uri="{FF2B5EF4-FFF2-40B4-BE49-F238E27FC236}">
                  <a16:creationId xmlns:a16="http://schemas.microsoft.com/office/drawing/2014/main" id="{2039F6DA-807D-A848-A6DB-DD03FB5451C0}"/>
                </a:ext>
              </a:extLst>
            </p:cNvPr>
            <p:cNvSpPr/>
            <p:nvPr/>
          </p:nvSpPr>
          <p:spPr>
            <a:xfrm>
              <a:off x="3368611" y="5273040"/>
              <a:ext cx="160020" cy="160019"/>
            </a:xfrm>
            <a:custGeom>
              <a:avLst/>
              <a:gdLst>
                <a:gd name="connsiteX0" fmla="*/ 0 w 160020"/>
                <a:gd name="connsiteY0" fmla="*/ 35147 h 160019"/>
                <a:gd name="connsiteX1" fmla="*/ 0 w 160020"/>
                <a:gd name="connsiteY1" fmla="*/ 8572 h 160019"/>
                <a:gd name="connsiteX2" fmla="*/ 8572 w 160020"/>
                <a:gd name="connsiteY2" fmla="*/ 0 h 160019"/>
                <a:gd name="connsiteX3" fmla="*/ 151447 w 160020"/>
                <a:gd name="connsiteY3" fmla="*/ 0 h 160019"/>
                <a:gd name="connsiteX4" fmla="*/ 160020 w 160020"/>
                <a:gd name="connsiteY4" fmla="*/ 8572 h 160019"/>
                <a:gd name="connsiteX5" fmla="*/ 160020 w 160020"/>
                <a:gd name="connsiteY5" fmla="*/ 151447 h 160019"/>
                <a:gd name="connsiteX6" fmla="*/ 151447 w 160020"/>
                <a:gd name="connsiteY6" fmla="*/ 160020 h 160019"/>
                <a:gd name="connsiteX7" fmla="*/ 75247 w 160020"/>
                <a:gd name="connsiteY7" fmla="*/ 160020 h 160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0020" h="160019">
                  <a:moveTo>
                    <a:pt x="0" y="35147"/>
                  </a:moveTo>
                  <a:lnTo>
                    <a:pt x="0" y="8572"/>
                  </a:lnTo>
                  <a:cubicBezTo>
                    <a:pt x="0" y="3839"/>
                    <a:pt x="3839" y="0"/>
                    <a:pt x="8572" y="0"/>
                  </a:cubicBezTo>
                  <a:lnTo>
                    <a:pt x="151447" y="0"/>
                  </a:lnTo>
                  <a:cubicBezTo>
                    <a:pt x="156181" y="0"/>
                    <a:pt x="160020" y="3839"/>
                    <a:pt x="160020" y="8572"/>
                  </a:cubicBezTo>
                  <a:lnTo>
                    <a:pt x="160020" y="151447"/>
                  </a:lnTo>
                  <a:cubicBezTo>
                    <a:pt x="160020" y="156181"/>
                    <a:pt x="156181" y="160020"/>
                    <a:pt x="151447" y="160020"/>
                  </a:cubicBezTo>
                  <a:lnTo>
                    <a:pt x="75247" y="160020"/>
                  </a:lnTo>
                </a:path>
              </a:pathLst>
            </a:custGeom>
            <a:noFill/>
            <a:ln w="19050" cap="flat">
              <a:solidFill>
                <a:schemeClr val="accent2"/>
              </a:solidFill>
              <a:prstDash val="solid"/>
              <a:round/>
            </a:ln>
          </p:spPr>
          <p:txBody>
            <a:bodyPr rtlCol="0" anchor="ctr"/>
            <a:lstStyle/>
            <a:p>
              <a:pPr>
                <a:defRPr/>
              </a:pPr>
              <a:endParaRPr lang="en-US" sz="1800">
                <a:ln w="0"/>
                <a:solidFill>
                  <a:srgbClr val="FFFFFF"/>
                </a:solidFill>
                <a:effectLst>
                  <a:outerShdw blurRad="38100" dist="19050" dir="2700000" algn="tl" rotWithShape="0">
                    <a:srgbClr val="1C232F">
                      <a:alpha val="40000"/>
                    </a:srgbClr>
                  </a:outerShdw>
                </a:effectLst>
                <a:latin typeface="Amazon Ember"/>
              </a:endParaRPr>
            </a:p>
          </p:txBody>
        </p:sp>
        <p:sp>
          <p:nvSpPr>
            <p:cNvPr id="96" name="Freeform: Shape 1431">
              <a:extLst>
                <a:ext uri="{FF2B5EF4-FFF2-40B4-BE49-F238E27FC236}">
                  <a16:creationId xmlns:a16="http://schemas.microsoft.com/office/drawing/2014/main" id="{458B0C29-8F69-A24B-BCFF-FE589E3C9521}"/>
                </a:ext>
              </a:extLst>
            </p:cNvPr>
            <p:cNvSpPr/>
            <p:nvPr/>
          </p:nvSpPr>
          <p:spPr>
            <a:xfrm>
              <a:off x="3294887" y="5372100"/>
              <a:ext cx="128682" cy="128682"/>
            </a:xfrm>
            <a:custGeom>
              <a:avLst/>
              <a:gdLst>
                <a:gd name="connsiteX0" fmla="*/ 128683 w 128682"/>
                <a:gd name="connsiteY0" fmla="*/ 0 h 128682"/>
                <a:gd name="connsiteX1" fmla="*/ 128683 w 128682"/>
                <a:gd name="connsiteY1" fmla="*/ 122015 h 128682"/>
                <a:gd name="connsiteX2" fmla="*/ 122015 w 128682"/>
                <a:gd name="connsiteY2" fmla="*/ 128683 h 128682"/>
                <a:gd name="connsiteX3" fmla="*/ 0 w 128682"/>
                <a:gd name="connsiteY3" fmla="*/ 128683 h 128682"/>
              </a:gdLst>
              <a:ahLst/>
              <a:cxnLst>
                <a:cxn ang="0">
                  <a:pos x="connsiteX0" y="connsiteY0"/>
                </a:cxn>
                <a:cxn ang="0">
                  <a:pos x="connsiteX1" y="connsiteY1"/>
                </a:cxn>
                <a:cxn ang="0">
                  <a:pos x="connsiteX2" y="connsiteY2"/>
                </a:cxn>
                <a:cxn ang="0">
                  <a:pos x="connsiteX3" y="connsiteY3"/>
                </a:cxn>
              </a:cxnLst>
              <a:rect l="l" t="t" r="r" b="b"/>
              <a:pathLst>
                <a:path w="128682" h="128682">
                  <a:moveTo>
                    <a:pt x="128683" y="0"/>
                  </a:moveTo>
                  <a:lnTo>
                    <a:pt x="128683" y="122015"/>
                  </a:lnTo>
                  <a:cubicBezTo>
                    <a:pt x="128683" y="125701"/>
                    <a:pt x="125701" y="128683"/>
                    <a:pt x="122015" y="128683"/>
                  </a:cubicBezTo>
                  <a:lnTo>
                    <a:pt x="0" y="128683"/>
                  </a:lnTo>
                </a:path>
              </a:pathLst>
            </a:custGeom>
            <a:noFill/>
            <a:ln w="19050" cap="flat">
              <a:solidFill>
                <a:srgbClr val="EFF5ED"/>
              </a:solidFill>
              <a:prstDash val="solid"/>
              <a:miter/>
            </a:ln>
          </p:spPr>
          <p:txBody>
            <a:bodyPr rtlCol="0" anchor="ctr"/>
            <a:lstStyle/>
            <a:p>
              <a:pPr>
                <a:defRPr/>
              </a:pPr>
              <a:endParaRPr lang="en-US" sz="1800">
                <a:ln w="0"/>
                <a:solidFill>
                  <a:srgbClr val="FFFFFF"/>
                </a:solidFill>
                <a:effectLst>
                  <a:outerShdw blurRad="38100" dist="19050" dir="2700000" algn="tl" rotWithShape="0">
                    <a:srgbClr val="1C232F">
                      <a:alpha val="40000"/>
                    </a:srgbClr>
                  </a:outerShdw>
                </a:effectLst>
                <a:latin typeface="Amazon Ember"/>
              </a:endParaRPr>
            </a:p>
          </p:txBody>
        </p:sp>
        <p:sp>
          <p:nvSpPr>
            <p:cNvPr id="97" name="Freeform: Shape 1432">
              <a:extLst>
                <a:ext uri="{FF2B5EF4-FFF2-40B4-BE49-F238E27FC236}">
                  <a16:creationId xmlns:a16="http://schemas.microsoft.com/office/drawing/2014/main" id="{8194D688-1519-9444-85AE-3BA8787B5F24}"/>
                </a:ext>
              </a:extLst>
            </p:cNvPr>
            <p:cNvSpPr/>
            <p:nvPr/>
          </p:nvSpPr>
          <p:spPr>
            <a:xfrm>
              <a:off x="3292697" y="5325621"/>
              <a:ext cx="130301" cy="43906"/>
            </a:xfrm>
            <a:custGeom>
              <a:avLst/>
              <a:gdLst>
                <a:gd name="connsiteX0" fmla="*/ 0 w 130301"/>
                <a:gd name="connsiteY0" fmla="*/ 43907 h 43906"/>
                <a:gd name="connsiteX1" fmla="*/ 47625 w 130301"/>
                <a:gd name="connsiteY1" fmla="*/ 43907 h 43906"/>
                <a:gd name="connsiteX2" fmla="*/ 42577 w 130301"/>
                <a:gd name="connsiteY2" fmla="*/ 13427 h 43906"/>
                <a:gd name="connsiteX3" fmla="*/ 53054 w 130301"/>
                <a:gd name="connsiteY3" fmla="*/ 2949 h 43906"/>
                <a:gd name="connsiteX4" fmla="*/ 87544 w 130301"/>
                <a:gd name="connsiteY4" fmla="*/ 13627 h 43906"/>
                <a:gd name="connsiteX5" fmla="*/ 82677 w 130301"/>
                <a:gd name="connsiteY5" fmla="*/ 43907 h 43906"/>
                <a:gd name="connsiteX6" fmla="*/ 130302 w 130301"/>
                <a:gd name="connsiteY6" fmla="*/ 43907 h 43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301" h="43906">
                  <a:moveTo>
                    <a:pt x="0" y="43907"/>
                  </a:moveTo>
                  <a:lnTo>
                    <a:pt x="47625" y="43907"/>
                  </a:lnTo>
                  <a:cubicBezTo>
                    <a:pt x="39376" y="35982"/>
                    <a:pt x="37319" y="23580"/>
                    <a:pt x="42577" y="13427"/>
                  </a:cubicBezTo>
                  <a:cubicBezTo>
                    <a:pt x="44777" y="8845"/>
                    <a:pt x="48473" y="5149"/>
                    <a:pt x="53054" y="2949"/>
                  </a:cubicBezTo>
                  <a:cubicBezTo>
                    <a:pt x="65522" y="-3623"/>
                    <a:pt x="80963" y="1158"/>
                    <a:pt x="87544" y="13627"/>
                  </a:cubicBezTo>
                  <a:cubicBezTo>
                    <a:pt x="92840" y="23676"/>
                    <a:pt x="90859" y="36020"/>
                    <a:pt x="82677" y="43907"/>
                  </a:cubicBezTo>
                  <a:lnTo>
                    <a:pt x="130302" y="43907"/>
                  </a:lnTo>
                </a:path>
              </a:pathLst>
            </a:custGeom>
            <a:noFill/>
            <a:ln w="19050" cap="flat">
              <a:solidFill>
                <a:srgbClr val="EFF5ED"/>
              </a:solidFill>
              <a:prstDash val="solid"/>
              <a:miter/>
            </a:ln>
          </p:spPr>
          <p:txBody>
            <a:bodyPr rtlCol="0" anchor="ctr"/>
            <a:lstStyle/>
            <a:p>
              <a:pPr>
                <a:defRPr/>
              </a:pPr>
              <a:endParaRPr lang="en-US" sz="1800">
                <a:ln w="0"/>
                <a:solidFill>
                  <a:srgbClr val="FFFFFF"/>
                </a:solidFill>
                <a:effectLst>
                  <a:outerShdw blurRad="38100" dist="19050" dir="2700000" algn="tl" rotWithShape="0">
                    <a:srgbClr val="1C232F">
                      <a:alpha val="40000"/>
                    </a:srgbClr>
                  </a:outerShdw>
                </a:effectLst>
                <a:latin typeface="Amazon Ember"/>
              </a:endParaRPr>
            </a:p>
          </p:txBody>
        </p:sp>
        <p:sp>
          <p:nvSpPr>
            <p:cNvPr id="98" name="Freeform: Shape 1433">
              <a:extLst>
                <a:ext uri="{FF2B5EF4-FFF2-40B4-BE49-F238E27FC236}">
                  <a16:creationId xmlns:a16="http://schemas.microsoft.com/office/drawing/2014/main" id="{ED5CA562-F03D-6246-BEAE-2873233983B0}"/>
                </a:ext>
              </a:extLst>
            </p:cNvPr>
            <p:cNvSpPr/>
            <p:nvPr/>
          </p:nvSpPr>
          <p:spPr>
            <a:xfrm>
              <a:off x="3292697" y="5370004"/>
              <a:ext cx="44122" cy="130397"/>
            </a:xfrm>
            <a:custGeom>
              <a:avLst/>
              <a:gdLst>
                <a:gd name="connsiteX0" fmla="*/ 0 w 44122"/>
                <a:gd name="connsiteY0" fmla="*/ 130397 h 130397"/>
                <a:gd name="connsiteX1" fmla="*/ 0 w 44122"/>
                <a:gd name="connsiteY1" fmla="*/ 78296 h 130397"/>
                <a:gd name="connsiteX2" fmla="*/ 30480 w 44122"/>
                <a:gd name="connsiteY2" fmla="*/ 83439 h 130397"/>
                <a:gd name="connsiteX3" fmla="*/ 40958 w 44122"/>
                <a:gd name="connsiteY3" fmla="*/ 72866 h 130397"/>
                <a:gd name="connsiteX4" fmla="*/ 30956 w 44122"/>
                <a:gd name="connsiteY4" fmla="*/ 38319 h 130397"/>
                <a:gd name="connsiteX5" fmla="*/ 0 w 44122"/>
                <a:gd name="connsiteY5" fmla="*/ 43339 h 130397"/>
                <a:gd name="connsiteX6" fmla="*/ 0 w 44122"/>
                <a:gd name="connsiteY6" fmla="*/ 0 h 130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22" h="130397">
                  <a:moveTo>
                    <a:pt x="0" y="130397"/>
                  </a:moveTo>
                  <a:lnTo>
                    <a:pt x="0" y="78296"/>
                  </a:lnTo>
                  <a:cubicBezTo>
                    <a:pt x="7925" y="86516"/>
                    <a:pt x="20288" y="88602"/>
                    <a:pt x="30480" y="83439"/>
                  </a:cubicBezTo>
                  <a:cubicBezTo>
                    <a:pt x="35109" y="81258"/>
                    <a:pt x="38824" y="77514"/>
                    <a:pt x="40958" y="72866"/>
                  </a:cubicBezTo>
                  <a:cubicBezTo>
                    <a:pt x="47739" y="60560"/>
                    <a:pt x="43262" y="45101"/>
                    <a:pt x="30956" y="38319"/>
                  </a:cubicBezTo>
                  <a:cubicBezTo>
                    <a:pt x="20707" y="32671"/>
                    <a:pt x="7934" y="34747"/>
                    <a:pt x="0" y="43339"/>
                  </a:cubicBezTo>
                  <a:lnTo>
                    <a:pt x="0" y="0"/>
                  </a:lnTo>
                </a:path>
              </a:pathLst>
            </a:custGeom>
            <a:noFill/>
            <a:ln w="19050" cap="flat">
              <a:solidFill>
                <a:srgbClr val="EFF5ED"/>
              </a:solidFill>
              <a:prstDash val="solid"/>
              <a:miter/>
            </a:ln>
          </p:spPr>
          <p:txBody>
            <a:bodyPr rtlCol="0" anchor="ctr"/>
            <a:lstStyle/>
            <a:p>
              <a:pPr>
                <a:defRPr/>
              </a:pPr>
              <a:endParaRPr lang="en-US" sz="1800">
                <a:ln w="0"/>
                <a:solidFill>
                  <a:srgbClr val="FFFFFF"/>
                </a:solidFill>
                <a:effectLst>
                  <a:outerShdw blurRad="38100" dist="19050" dir="2700000" algn="tl" rotWithShape="0">
                    <a:srgbClr val="1C232F">
                      <a:alpha val="40000"/>
                    </a:srgbClr>
                  </a:outerShdw>
                </a:effectLst>
                <a:latin typeface="Amazon Ember"/>
              </a:endParaRPr>
            </a:p>
          </p:txBody>
        </p:sp>
        <p:sp>
          <p:nvSpPr>
            <p:cNvPr id="99" name="Freeform: Shape 1434">
              <a:extLst>
                <a:ext uri="{FF2B5EF4-FFF2-40B4-BE49-F238E27FC236}">
                  <a16:creationId xmlns:a16="http://schemas.microsoft.com/office/drawing/2014/main" id="{8F2AAD5B-4D33-E145-87AC-52259F495810}"/>
                </a:ext>
              </a:extLst>
            </p:cNvPr>
            <p:cNvSpPr/>
            <p:nvPr/>
          </p:nvSpPr>
          <p:spPr>
            <a:xfrm>
              <a:off x="3210401" y="5424106"/>
              <a:ext cx="40290" cy="40290"/>
            </a:xfrm>
            <a:custGeom>
              <a:avLst/>
              <a:gdLst>
                <a:gd name="connsiteX0" fmla="*/ 0 w 40290"/>
                <a:gd name="connsiteY0" fmla="*/ 0 h 40290"/>
                <a:gd name="connsiteX1" fmla="*/ 40291 w 40290"/>
                <a:gd name="connsiteY1" fmla="*/ 0 h 40290"/>
                <a:gd name="connsiteX2" fmla="*/ 40291 w 40290"/>
                <a:gd name="connsiteY2" fmla="*/ 40291 h 40290"/>
                <a:gd name="connsiteX3" fmla="*/ 0 w 40290"/>
                <a:gd name="connsiteY3" fmla="*/ 40291 h 40290"/>
              </a:gdLst>
              <a:ahLst/>
              <a:cxnLst>
                <a:cxn ang="0">
                  <a:pos x="connsiteX0" y="connsiteY0"/>
                </a:cxn>
                <a:cxn ang="0">
                  <a:pos x="connsiteX1" y="connsiteY1"/>
                </a:cxn>
                <a:cxn ang="0">
                  <a:pos x="connsiteX2" y="connsiteY2"/>
                </a:cxn>
                <a:cxn ang="0">
                  <a:pos x="connsiteX3" y="connsiteY3"/>
                </a:cxn>
              </a:cxnLst>
              <a:rect l="l" t="t" r="r" b="b"/>
              <a:pathLst>
                <a:path w="40290" h="40290">
                  <a:moveTo>
                    <a:pt x="0" y="0"/>
                  </a:moveTo>
                  <a:lnTo>
                    <a:pt x="40291" y="0"/>
                  </a:lnTo>
                  <a:lnTo>
                    <a:pt x="40291" y="40291"/>
                  </a:lnTo>
                  <a:lnTo>
                    <a:pt x="0" y="40291"/>
                  </a:lnTo>
                  <a:close/>
                </a:path>
              </a:pathLst>
            </a:custGeom>
            <a:noFill/>
            <a:ln w="19050" cap="flat">
              <a:solidFill>
                <a:schemeClr val="accent2"/>
              </a:solidFill>
              <a:prstDash val="solid"/>
              <a:round/>
            </a:ln>
          </p:spPr>
          <p:txBody>
            <a:bodyPr rtlCol="0" anchor="ctr"/>
            <a:lstStyle/>
            <a:p>
              <a:pPr>
                <a:defRPr/>
              </a:pPr>
              <a:endParaRPr lang="en-US" sz="1800">
                <a:ln w="0"/>
                <a:solidFill>
                  <a:srgbClr val="FFFFFF"/>
                </a:solidFill>
                <a:effectLst>
                  <a:outerShdw blurRad="38100" dist="19050" dir="2700000" algn="tl" rotWithShape="0">
                    <a:srgbClr val="1C232F">
                      <a:alpha val="40000"/>
                    </a:srgbClr>
                  </a:outerShdw>
                </a:effectLst>
                <a:latin typeface="Amazon Ember"/>
              </a:endParaRPr>
            </a:p>
          </p:txBody>
        </p:sp>
        <p:sp>
          <p:nvSpPr>
            <p:cNvPr id="100" name="Freeform: Shape 1435">
              <a:extLst>
                <a:ext uri="{FF2B5EF4-FFF2-40B4-BE49-F238E27FC236}">
                  <a16:creationId xmlns:a16="http://schemas.microsoft.com/office/drawing/2014/main" id="{176CCD58-6219-BB4D-B850-53941638AEA8}"/>
                </a:ext>
              </a:extLst>
            </p:cNvPr>
            <p:cNvSpPr/>
            <p:nvPr/>
          </p:nvSpPr>
          <p:spPr>
            <a:xfrm>
              <a:off x="3247548" y="5293614"/>
              <a:ext cx="40290" cy="40290"/>
            </a:xfrm>
            <a:custGeom>
              <a:avLst/>
              <a:gdLst>
                <a:gd name="connsiteX0" fmla="*/ 0 w 40290"/>
                <a:gd name="connsiteY0" fmla="*/ 0 h 40290"/>
                <a:gd name="connsiteX1" fmla="*/ 40291 w 40290"/>
                <a:gd name="connsiteY1" fmla="*/ 0 h 40290"/>
                <a:gd name="connsiteX2" fmla="*/ 40291 w 40290"/>
                <a:gd name="connsiteY2" fmla="*/ 40291 h 40290"/>
                <a:gd name="connsiteX3" fmla="*/ 0 w 40290"/>
                <a:gd name="connsiteY3" fmla="*/ 40291 h 40290"/>
              </a:gdLst>
              <a:ahLst/>
              <a:cxnLst>
                <a:cxn ang="0">
                  <a:pos x="connsiteX0" y="connsiteY0"/>
                </a:cxn>
                <a:cxn ang="0">
                  <a:pos x="connsiteX1" y="connsiteY1"/>
                </a:cxn>
                <a:cxn ang="0">
                  <a:pos x="connsiteX2" y="connsiteY2"/>
                </a:cxn>
                <a:cxn ang="0">
                  <a:pos x="connsiteX3" y="connsiteY3"/>
                </a:cxn>
              </a:cxnLst>
              <a:rect l="l" t="t" r="r" b="b"/>
              <a:pathLst>
                <a:path w="40290" h="40290">
                  <a:moveTo>
                    <a:pt x="0" y="0"/>
                  </a:moveTo>
                  <a:lnTo>
                    <a:pt x="40291" y="0"/>
                  </a:lnTo>
                  <a:lnTo>
                    <a:pt x="40291" y="40291"/>
                  </a:lnTo>
                  <a:lnTo>
                    <a:pt x="0" y="40291"/>
                  </a:lnTo>
                  <a:close/>
                </a:path>
              </a:pathLst>
            </a:custGeom>
            <a:noFill/>
            <a:ln w="19050" cap="flat">
              <a:solidFill>
                <a:schemeClr val="accent2"/>
              </a:solidFill>
              <a:prstDash val="solid"/>
              <a:round/>
            </a:ln>
          </p:spPr>
          <p:txBody>
            <a:bodyPr rtlCol="0" anchor="ctr"/>
            <a:lstStyle/>
            <a:p>
              <a:pPr>
                <a:defRPr/>
              </a:pPr>
              <a:endParaRPr lang="en-US" sz="1800">
                <a:ln w="0"/>
                <a:solidFill>
                  <a:srgbClr val="FFFFFF"/>
                </a:solidFill>
                <a:effectLst>
                  <a:outerShdw blurRad="38100" dist="19050" dir="2700000" algn="tl" rotWithShape="0">
                    <a:srgbClr val="1C232F">
                      <a:alpha val="40000"/>
                    </a:srgbClr>
                  </a:outerShdw>
                </a:effectLst>
                <a:latin typeface="Amazon Ember"/>
              </a:endParaRPr>
            </a:p>
          </p:txBody>
        </p:sp>
        <p:sp>
          <p:nvSpPr>
            <p:cNvPr id="101" name="Freeform: Shape 1436">
              <a:extLst>
                <a:ext uri="{FF2B5EF4-FFF2-40B4-BE49-F238E27FC236}">
                  <a16:creationId xmlns:a16="http://schemas.microsoft.com/office/drawing/2014/main" id="{90E4F93F-FE2A-CD49-811F-EE9CB649DCE7}"/>
                </a:ext>
              </a:extLst>
            </p:cNvPr>
            <p:cNvSpPr/>
            <p:nvPr/>
          </p:nvSpPr>
          <p:spPr>
            <a:xfrm>
              <a:off x="3149727" y="5342858"/>
              <a:ext cx="40290" cy="40290"/>
            </a:xfrm>
            <a:custGeom>
              <a:avLst/>
              <a:gdLst>
                <a:gd name="connsiteX0" fmla="*/ 0 w 40290"/>
                <a:gd name="connsiteY0" fmla="*/ 0 h 40290"/>
                <a:gd name="connsiteX1" fmla="*/ 40291 w 40290"/>
                <a:gd name="connsiteY1" fmla="*/ 0 h 40290"/>
                <a:gd name="connsiteX2" fmla="*/ 40291 w 40290"/>
                <a:gd name="connsiteY2" fmla="*/ 40291 h 40290"/>
                <a:gd name="connsiteX3" fmla="*/ 0 w 40290"/>
                <a:gd name="connsiteY3" fmla="*/ 40291 h 40290"/>
              </a:gdLst>
              <a:ahLst/>
              <a:cxnLst>
                <a:cxn ang="0">
                  <a:pos x="connsiteX0" y="connsiteY0"/>
                </a:cxn>
                <a:cxn ang="0">
                  <a:pos x="connsiteX1" y="connsiteY1"/>
                </a:cxn>
                <a:cxn ang="0">
                  <a:pos x="connsiteX2" y="connsiteY2"/>
                </a:cxn>
                <a:cxn ang="0">
                  <a:pos x="connsiteX3" y="connsiteY3"/>
                </a:cxn>
              </a:cxnLst>
              <a:rect l="l" t="t" r="r" b="b"/>
              <a:pathLst>
                <a:path w="40290" h="40290">
                  <a:moveTo>
                    <a:pt x="0" y="0"/>
                  </a:moveTo>
                  <a:lnTo>
                    <a:pt x="40291" y="0"/>
                  </a:lnTo>
                  <a:lnTo>
                    <a:pt x="40291" y="40291"/>
                  </a:lnTo>
                  <a:lnTo>
                    <a:pt x="0" y="40291"/>
                  </a:lnTo>
                  <a:close/>
                </a:path>
              </a:pathLst>
            </a:custGeom>
            <a:noFill/>
            <a:ln w="19050" cap="flat">
              <a:solidFill>
                <a:schemeClr val="accent2"/>
              </a:solidFill>
              <a:prstDash val="solid"/>
              <a:round/>
            </a:ln>
          </p:spPr>
          <p:txBody>
            <a:bodyPr rtlCol="0" anchor="ctr"/>
            <a:lstStyle/>
            <a:p>
              <a:pPr>
                <a:defRPr/>
              </a:pPr>
              <a:endParaRPr lang="en-US" sz="1800">
                <a:ln w="0"/>
                <a:solidFill>
                  <a:srgbClr val="FFFFFF"/>
                </a:solidFill>
                <a:effectLst>
                  <a:outerShdw blurRad="38100" dist="19050" dir="2700000" algn="tl" rotWithShape="0">
                    <a:srgbClr val="1C232F">
                      <a:alpha val="40000"/>
                    </a:srgbClr>
                  </a:outerShdw>
                </a:effectLst>
                <a:latin typeface="Amazon Ember"/>
              </a:endParaRPr>
            </a:p>
          </p:txBody>
        </p:sp>
      </p:grpSp>
      <p:grpSp>
        <p:nvGrpSpPr>
          <p:cNvPr id="102" name="Graphic 1182">
            <a:extLst>
              <a:ext uri="{FF2B5EF4-FFF2-40B4-BE49-F238E27FC236}">
                <a16:creationId xmlns:a16="http://schemas.microsoft.com/office/drawing/2014/main" id="{A8350EC6-B2EE-1A46-B610-E028885527C1}"/>
              </a:ext>
            </a:extLst>
          </p:cNvPr>
          <p:cNvGrpSpPr/>
          <p:nvPr/>
        </p:nvGrpSpPr>
        <p:grpSpPr>
          <a:xfrm>
            <a:off x="5586048" y="1230267"/>
            <a:ext cx="1566961" cy="1566961"/>
            <a:chOff x="-7019" y="3879961"/>
            <a:chExt cx="1905000" cy="1905000"/>
          </a:xfrm>
        </p:grpSpPr>
        <p:sp>
          <p:nvSpPr>
            <p:cNvPr id="103" name="Freeform: Shape 1300">
              <a:extLst>
                <a:ext uri="{FF2B5EF4-FFF2-40B4-BE49-F238E27FC236}">
                  <a16:creationId xmlns:a16="http://schemas.microsoft.com/office/drawing/2014/main" id="{14EACA32-9917-B64A-8829-9FEE230C4AEF}"/>
                </a:ext>
              </a:extLst>
            </p:cNvPr>
            <p:cNvSpPr/>
            <p:nvPr/>
          </p:nvSpPr>
          <p:spPr>
            <a:xfrm>
              <a:off x="292828" y="5005244"/>
              <a:ext cx="1328832" cy="9525"/>
            </a:xfrm>
            <a:custGeom>
              <a:avLst/>
              <a:gdLst>
                <a:gd name="connsiteX0" fmla="*/ 0 w 1328832"/>
                <a:gd name="connsiteY0" fmla="*/ 0 h 9525"/>
                <a:gd name="connsiteX1" fmla="*/ 1328833 w 1328832"/>
                <a:gd name="connsiteY1" fmla="*/ 0 h 9525"/>
              </a:gdLst>
              <a:ahLst/>
              <a:cxnLst>
                <a:cxn ang="0">
                  <a:pos x="connsiteX0" y="connsiteY0"/>
                </a:cxn>
                <a:cxn ang="0">
                  <a:pos x="connsiteX1" y="connsiteY1"/>
                </a:cxn>
              </a:cxnLst>
              <a:rect l="l" t="t" r="r" b="b"/>
              <a:pathLst>
                <a:path w="1328832" h="9525">
                  <a:moveTo>
                    <a:pt x="0" y="0"/>
                  </a:moveTo>
                  <a:lnTo>
                    <a:pt x="1328833" y="0"/>
                  </a:lnTo>
                </a:path>
              </a:pathLst>
            </a:custGeom>
            <a:ln w="19050" cap="flat">
              <a:solidFill>
                <a:schemeClr val="tx1"/>
              </a:solidFill>
              <a:prstDash val="solid"/>
              <a:round/>
            </a:ln>
          </p:spPr>
          <p:txBody>
            <a:bodyPr rtlCol="0" anchor="ctr"/>
            <a:lstStyle/>
            <a:p>
              <a:pPr>
                <a:defRPr/>
              </a:pPr>
              <a:endParaRPr lang="en-US" sz="1800">
                <a:solidFill>
                  <a:srgbClr val="FFFFFF"/>
                </a:solidFill>
                <a:latin typeface="Amazon Ember"/>
              </a:endParaRPr>
            </a:p>
          </p:txBody>
        </p:sp>
        <p:sp>
          <p:nvSpPr>
            <p:cNvPr id="104" name="Freeform: Shape 1301">
              <a:extLst>
                <a:ext uri="{FF2B5EF4-FFF2-40B4-BE49-F238E27FC236}">
                  <a16:creationId xmlns:a16="http://schemas.microsoft.com/office/drawing/2014/main" id="{C1847D7A-E923-9C41-894A-164EA7E4EB9F}"/>
                </a:ext>
              </a:extLst>
            </p:cNvPr>
            <p:cNvSpPr/>
            <p:nvPr/>
          </p:nvSpPr>
          <p:spPr>
            <a:xfrm>
              <a:off x="957196" y="4928854"/>
              <a:ext cx="9525" cy="248411"/>
            </a:xfrm>
            <a:custGeom>
              <a:avLst/>
              <a:gdLst>
                <a:gd name="connsiteX0" fmla="*/ 0 w 9525"/>
                <a:gd name="connsiteY0" fmla="*/ 248412 h 248411"/>
                <a:gd name="connsiteX1" fmla="*/ 0 w 9525"/>
                <a:gd name="connsiteY1" fmla="*/ 0 h 248411"/>
              </a:gdLst>
              <a:ahLst/>
              <a:cxnLst>
                <a:cxn ang="0">
                  <a:pos x="connsiteX0" y="connsiteY0"/>
                </a:cxn>
                <a:cxn ang="0">
                  <a:pos x="connsiteX1" y="connsiteY1"/>
                </a:cxn>
              </a:cxnLst>
              <a:rect l="l" t="t" r="r" b="b"/>
              <a:pathLst>
                <a:path w="9525" h="248411">
                  <a:moveTo>
                    <a:pt x="0" y="248412"/>
                  </a:moveTo>
                  <a:lnTo>
                    <a:pt x="0" y="0"/>
                  </a:lnTo>
                </a:path>
              </a:pathLst>
            </a:custGeom>
            <a:ln w="19050" cap="flat">
              <a:solidFill>
                <a:schemeClr val="tx1"/>
              </a:solidFill>
              <a:prstDash val="solid"/>
              <a:round/>
            </a:ln>
          </p:spPr>
          <p:txBody>
            <a:bodyPr rtlCol="0" anchor="ctr"/>
            <a:lstStyle/>
            <a:p>
              <a:pPr>
                <a:defRPr/>
              </a:pPr>
              <a:endParaRPr lang="en-US" sz="1800">
                <a:solidFill>
                  <a:srgbClr val="FFFFFF"/>
                </a:solidFill>
                <a:latin typeface="Amazon Ember"/>
              </a:endParaRPr>
            </a:p>
          </p:txBody>
        </p:sp>
        <p:sp>
          <p:nvSpPr>
            <p:cNvPr id="105" name="Freeform: Shape 1302">
              <a:extLst>
                <a:ext uri="{FF2B5EF4-FFF2-40B4-BE49-F238E27FC236}">
                  <a16:creationId xmlns:a16="http://schemas.microsoft.com/office/drawing/2014/main" id="{FA8B5883-8A7D-D14A-9162-B1AAE31555BB}"/>
                </a:ext>
              </a:extLst>
            </p:cNvPr>
            <p:cNvSpPr/>
            <p:nvPr/>
          </p:nvSpPr>
          <p:spPr>
            <a:xfrm>
              <a:off x="1612135" y="5009530"/>
              <a:ext cx="9525" cy="160781"/>
            </a:xfrm>
            <a:custGeom>
              <a:avLst/>
              <a:gdLst>
                <a:gd name="connsiteX0" fmla="*/ 0 w 9525"/>
                <a:gd name="connsiteY0" fmla="*/ 160782 h 160781"/>
                <a:gd name="connsiteX1" fmla="*/ 0 w 9525"/>
                <a:gd name="connsiteY1" fmla="*/ 0 h 160781"/>
              </a:gdLst>
              <a:ahLst/>
              <a:cxnLst>
                <a:cxn ang="0">
                  <a:pos x="connsiteX0" y="connsiteY0"/>
                </a:cxn>
                <a:cxn ang="0">
                  <a:pos x="connsiteX1" y="connsiteY1"/>
                </a:cxn>
              </a:cxnLst>
              <a:rect l="l" t="t" r="r" b="b"/>
              <a:pathLst>
                <a:path w="9525" h="160781">
                  <a:moveTo>
                    <a:pt x="0" y="160782"/>
                  </a:moveTo>
                  <a:lnTo>
                    <a:pt x="0" y="0"/>
                  </a:lnTo>
                </a:path>
              </a:pathLst>
            </a:custGeom>
            <a:ln w="19050" cap="flat">
              <a:solidFill>
                <a:schemeClr val="tx1"/>
              </a:solidFill>
              <a:prstDash val="solid"/>
              <a:round/>
            </a:ln>
          </p:spPr>
          <p:txBody>
            <a:bodyPr rtlCol="0" anchor="ctr"/>
            <a:lstStyle/>
            <a:p>
              <a:pPr>
                <a:defRPr/>
              </a:pPr>
              <a:endParaRPr lang="en-US" sz="1800">
                <a:solidFill>
                  <a:srgbClr val="FFFFFF"/>
                </a:solidFill>
                <a:latin typeface="Amazon Ember"/>
              </a:endParaRPr>
            </a:p>
          </p:txBody>
        </p:sp>
        <p:sp>
          <p:nvSpPr>
            <p:cNvPr id="106" name="Freeform: Shape 1303">
              <a:extLst>
                <a:ext uri="{FF2B5EF4-FFF2-40B4-BE49-F238E27FC236}">
                  <a16:creationId xmlns:a16="http://schemas.microsoft.com/office/drawing/2014/main" id="{EF958A2A-DF12-FA4B-BC86-5DBBCE232C49}"/>
                </a:ext>
              </a:extLst>
            </p:cNvPr>
            <p:cNvSpPr/>
            <p:nvPr/>
          </p:nvSpPr>
          <p:spPr>
            <a:xfrm>
              <a:off x="302352" y="5009530"/>
              <a:ext cx="9525" cy="160781"/>
            </a:xfrm>
            <a:custGeom>
              <a:avLst/>
              <a:gdLst>
                <a:gd name="connsiteX0" fmla="*/ 0 w 9525"/>
                <a:gd name="connsiteY0" fmla="*/ 160782 h 160781"/>
                <a:gd name="connsiteX1" fmla="*/ 0 w 9525"/>
                <a:gd name="connsiteY1" fmla="*/ 0 h 160781"/>
              </a:gdLst>
              <a:ahLst/>
              <a:cxnLst>
                <a:cxn ang="0">
                  <a:pos x="connsiteX0" y="connsiteY0"/>
                </a:cxn>
                <a:cxn ang="0">
                  <a:pos x="connsiteX1" y="connsiteY1"/>
                </a:cxn>
              </a:cxnLst>
              <a:rect l="l" t="t" r="r" b="b"/>
              <a:pathLst>
                <a:path w="9525" h="160781">
                  <a:moveTo>
                    <a:pt x="0" y="160782"/>
                  </a:moveTo>
                  <a:lnTo>
                    <a:pt x="0" y="0"/>
                  </a:lnTo>
                </a:path>
              </a:pathLst>
            </a:custGeom>
            <a:ln w="19050" cap="flat">
              <a:solidFill>
                <a:schemeClr val="tx1"/>
              </a:solidFill>
              <a:prstDash val="solid"/>
              <a:round/>
            </a:ln>
          </p:spPr>
          <p:txBody>
            <a:bodyPr rtlCol="0" anchor="ctr"/>
            <a:lstStyle/>
            <a:p>
              <a:pPr>
                <a:defRPr/>
              </a:pPr>
              <a:endParaRPr lang="en-US" sz="1800">
                <a:solidFill>
                  <a:srgbClr val="FFFFFF"/>
                </a:solidFill>
                <a:latin typeface="Amazon Ember"/>
              </a:endParaRPr>
            </a:p>
          </p:txBody>
        </p:sp>
        <p:sp>
          <p:nvSpPr>
            <p:cNvPr id="107" name="Freeform: Shape 1304">
              <a:extLst>
                <a:ext uri="{FF2B5EF4-FFF2-40B4-BE49-F238E27FC236}">
                  <a16:creationId xmlns:a16="http://schemas.microsoft.com/office/drawing/2014/main" id="{AD76ECE0-C97D-A946-A127-BB4931CBFDD1}"/>
                </a:ext>
              </a:extLst>
            </p:cNvPr>
            <p:cNvSpPr/>
            <p:nvPr/>
          </p:nvSpPr>
          <p:spPr>
            <a:xfrm>
              <a:off x="933955" y="5204983"/>
              <a:ext cx="9525" cy="34289"/>
            </a:xfrm>
            <a:custGeom>
              <a:avLst/>
              <a:gdLst>
                <a:gd name="connsiteX0" fmla="*/ 0 w 9525"/>
                <a:gd name="connsiteY0" fmla="*/ 0 h 34289"/>
                <a:gd name="connsiteX1" fmla="*/ 0 w 9525"/>
                <a:gd name="connsiteY1" fmla="*/ 34290 h 34289"/>
              </a:gdLst>
              <a:ahLst/>
              <a:cxnLst>
                <a:cxn ang="0">
                  <a:pos x="connsiteX0" y="connsiteY0"/>
                </a:cxn>
                <a:cxn ang="0">
                  <a:pos x="connsiteX1" y="connsiteY1"/>
                </a:cxn>
              </a:cxnLst>
              <a:rect l="l" t="t" r="r" b="b"/>
              <a:pathLst>
                <a:path w="9525" h="34289">
                  <a:moveTo>
                    <a:pt x="0" y="0"/>
                  </a:moveTo>
                  <a:lnTo>
                    <a:pt x="0" y="34290"/>
                  </a:lnTo>
                </a:path>
              </a:pathLst>
            </a:custGeom>
            <a:ln w="19050" cap="flat">
              <a:solidFill>
                <a:schemeClr val="accent2"/>
              </a:solidFill>
              <a:prstDash val="solid"/>
              <a:round/>
            </a:ln>
          </p:spPr>
          <p:txBody>
            <a:bodyPr rtlCol="0" anchor="ctr"/>
            <a:lstStyle/>
            <a:p>
              <a:pPr>
                <a:defRPr/>
              </a:pPr>
              <a:endParaRPr lang="en-US" sz="1800">
                <a:solidFill>
                  <a:srgbClr val="FFFFFF"/>
                </a:solidFill>
                <a:latin typeface="Amazon Ember"/>
              </a:endParaRPr>
            </a:p>
          </p:txBody>
        </p:sp>
        <p:sp>
          <p:nvSpPr>
            <p:cNvPr id="108" name="Freeform: Shape 1305">
              <a:extLst>
                <a:ext uri="{FF2B5EF4-FFF2-40B4-BE49-F238E27FC236}">
                  <a16:creationId xmlns:a16="http://schemas.microsoft.com/office/drawing/2014/main" id="{ACCA3FB9-1366-1A4F-B35C-A0843BEA2AED}"/>
                </a:ext>
              </a:extLst>
            </p:cNvPr>
            <p:cNvSpPr/>
            <p:nvPr/>
          </p:nvSpPr>
          <p:spPr>
            <a:xfrm>
              <a:off x="968245" y="5204983"/>
              <a:ext cx="9525" cy="34289"/>
            </a:xfrm>
            <a:custGeom>
              <a:avLst/>
              <a:gdLst>
                <a:gd name="connsiteX0" fmla="*/ 0 w 9525"/>
                <a:gd name="connsiteY0" fmla="*/ 0 h 34289"/>
                <a:gd name="connsiteX1" fmla="*/ 0 w 9525"/>
                <a:gd name="connsiteY1" fmla="*/ 34290 h 34289"/>
              </a:gdLst>
              <a:ahLst/>
              <a:cxnLst>
                <a:cxn ang="0">
                  <a:pos x="connsiteX0" y="connsiteY0"/>
                </a:cxn>
                <a:cxn ang="0">
                  <a:pos x="connsiteX1" y="connsiteY1"/>
                </a:cxn>
              </a:cxnLst>
              <a:rect l="l" t="t" r="r" b="b"/>
              <a:pathLst>
                <a:path w="9525" h="34289">
                  <a:moveTo>
                    <a:pt x="0" y="0"/>
                  </a:moveTo>
                  <a:lnTo>
                    <a:pt x="0" y="34290"/>
                  </a:lnTo>
                </a:path>
              </a:pathLst>
            </a:custGeom>
            <a:ln w="19050" cap="flat">
              <a:solidFill>
                <a:schemeClr val="accent2"/>
              </a:solidFill>
              <a:prstDash val="solid"/>
              <a:round/>
            </a:ln>
          </p:spPr>
          <p:txBody>
            <a:bodyPr rtlCol="0" anchor="ctr"/>
            <a:lstStyle/>
            <a:p>
              <a:pPr>
                <a:defRPr/>
              </a:pPr>
              <a:endParaRPr lang="en-US" sz="1800">
                <a:solidFill>
                  <a:srgbClr val="FFFFFF"/>
                </a:solidFill>
                <a:latin typeface="Amazon Ember"/>
              </a:endParaRPr>
            </a:p>
          </p:txBody>
        </p:sp>
        <p:sp>
          <p:nvSpPr>
            <p:cNvPr id="109" name="Freeform: Shape 1306">
              <a:extLst>
                <a:ext uri="{FF2B5EF4-FFF2-40B4-BE49-F238E27FC236}">
                  <a16:creationId xmlns:a16="http://schemas.microsoft.com/office/drawing/2014/main" id="{6DAA9AA5-81BF-EA48-8F0C-353BFB26C32F}"/>
                </a:ext>
              </a:extLst>
            </p:cNvPr>
            <p:cNvSpPr/>
            <p:nvPr/>
          </p:nvSpPr>
          <p:spPr>
            <a:xfrm>
              <a:off x="1002535" y="5204983"/>
              <a:ext cx="9525" cy="34289"/>
            </a:xfrm>
            <a:custGeom>
              <a:avLst/>
              <a:gdLst>
                <a:gd name="connsiteX0" fmla="*/ 0 w 9525"/>
                <a:gd name="connsiteY0" fmla="*/ 0 h 34289"/>
                <a:gd name="connsiteX1" fmla="*/ 0 w 9525"/>
                <a:gd name="connsiteY1" fmla="*/ 34290 h 34289"/>
              </a:gdLst>
              <a:ahLst/>
              <a:cxnLst>
                <a:cxn ang="0">
                  <a:pos x="connsiteX0" y="connsiteY0"/>
                </a:cxn>
                <a:cxn ang="0">
                  <a:pos x="connsiteX1" y="connsiteY1"/>
                </a:cxn>
              </a:cxnLst>
              <a:rect l="l" t="t" r="r" b="b"/>
              <a:pathLst>
                <a:path w="9525" h="34289">
                  <a:moveTo>
                    <a:pt x="0" y="0"/>
                  </a:moveTo>
                  <a:lnTo>
                    <a:pt x="0" y="34290"/>
                  </a:lnTo>
                </a:path>
              </a:pathLst>
            </a:custGeom>
            <a:ln w="19050" cap="flat">
              <a:solidFill>
                <a:schemeClr val="accent2"/>
              </a:solidFill>
              <a:prstDash val="solid"/>
              <a:round/>
            </a:ln>
          </p:spPr>
          <p:txBody>
            <a:bodyPr rtlCol="0" anchor="ctr"/>
            <a:lstStyle/>
            <a:p>
              <a:pPr>
                <a:defRPr/>
              </a:pPr>
              <a:endParaRPr lang="en-US" sz="1800">
                <a:solidFill>
                  <a:srgbClr val="FFFFFF"/>
                </a:solidFill>
                <a:latin typeface="Amazon Ember"/>
              </a:endParaRPr>
            </a:p>
          </p:txBody>
        </p:sp>
        <p:sp>
          <p:nvSpPr>
            <p:cNvPr id="110" name="Freeform: Shape 1307">
              <a:extLst>
                <a:ext uri="{FF2B5EF4-FFF2-40B4-BE49-F238E27FC236}">
                  <a16:creationId xmlns:a16="http://schemas.microsoft.com/office/drawing/2014/main" id="{630255DD-49D1-0442-B89E-8955B9B22033}"/>
                </a:ext>
              </a:extLst>
            </p:cNvPr>
            <p:cNvSpPr/>
            <p:nvPr/>
          </p:nvSpPr>
          <p:spPr>
            <a:xfrm>
              <a:off x="1036825" y="5204983"/>
              <a:ext cx="9525" cy="34289"/>
            </a:xfrm>
            <a:custGeom>
              <a:avLst/>
              <a:gdLst>
                <a:gd name="connsiteX0" fmla="*/ 0 w 9525"/>
                <a:gd name="connsiteY0" fmla="*/ 0 h 34289"/>
                <a:gd name="connsiteX1" fmla="*/ 0 w 9525"/>
                <a:gd name="connsiteY1" fmla="*/ 34290 h 34289"/>
              </a:gdLst>
              <a:ahLst/>
              <a:cxnLst>
                <a:cxn ang="0">
                  <a:pos x="connsiteX0" y="connsiteY0"/>
                </a:cxn>
                <a:cxn ang="0">
                  <a:pos x="connsiteX1" y="connsiteY1"/>
                </a:cxn>
              </a:cxnLst>
              <a:rect l="l" t="t" r="r" b="b"/>
              <a:pathLst>
                <a:path w="9525" h="34289">
                  <a:moveTo>
                    <a:pt x="0" y="0"/>
                  </a:moveTo>
                  <a:lnTo>
                    <a:pt x="0" y="34290"/>
                  </a:lnTo>
                </a:path>
              </a:pathLst>
            </a:custGeom>
            <a:ln w="19050" cap="flat">
              <a:solidFill>
                <a:schemeClr val="accent2"/>
              </a:solidFill>
              <a:prstDash val="solid"/>
              <a:round/>
            </a:ln>
          </p:spPr>
          <p:txBody>
            <a:bodyPr rtlCol="0" anchor="ctr"/>
            <a:lstStyle/>
            <a:p>
              <a:pPr>
                <a:defRPr/>
              </a:pPr>
              <a:endParaRPr lang="en-US" sz="1800">
                <a:solidFill>
                  <a:srgbClr val="FFFFFF"/>
                </a:solidFill>
                <a:latin typeface="Amazon Ember"/>
              </a:endParaRPr>
            </a:p>
          </p:txBody>
        </p:sp>
        <p:sp>
          <p:nvSpPr>
            <p:cNvPr id="111" name="Freeform: Shape 1308">
              <a:extLst>
                <a:ext uri="{FF2B5EF4-FFF2-40B4-BE49-F238E27FC236}">
                  <a16:creationId xmlns:a16="http://schemas.microsoft.com/office/drawing/2014/main" id="{D4CDDB70-504B-AD43-8283-8DEC0D8D1508}"/>
                </a:ext>
              </a:extLst>
            </p:cNvPr>
            <p:cNvSpPr/>
            <p:nvPr/>
          </p:nvSpPr>
          <p:spPr>
            <a:xfrm>
              <a:off x="1071115" y="5204983"/>
              <a:ext cx="9525" cy="34289"/>
            </a:xfrm>
            <a:custGeom>
              <a:avLst/>
              <a:gdLst>
                <a:gd name="connsiteX0" fmla="*/ 0 w 9525"/>
                <a:gd name="connsiteY0" fmla="*/ 0 h 34289"/>
                <a:gd name="connsiteX1" fmla="*/ 0 w 9525"/>
                <a:gd name="connsiteY1" fmla="*/ 34290 h 34289"/>
              </a:gdLst>
              <a:ahLst/>
              <a:cxnLst>
                <a:cxn ang="0">
                  <a:pos x="connsiteX0" y="connsiteY0"/>
                </a:cxn>
                <a:cxn ang="0">
                  <a:pos x="connsiteX1" y="connsiteY1"/>
                </a:cxn>
              </a:cxnLst>
              <a:rect l="l" t="t" r="r" b="b"/>
              <a:pathLst>
                <a:path w="9525" h="34289">
                  <a:moveTo>
                    <a:pt x="0" y="0"/>
                  </a:moveTo>
                  <a:lnTo>
                    <a:pt x="0" y="34290"/>
                  </a:lnTo>
                </a:path>
              </a:pathLst>
            </a:custGeom>
            <a:ln w="19050" cap="flat">
              <a:solidFill>
                <a:schemeClr val="accent2"/>
              </a:solidFill>
              <a:prstDash val="solid"/>
              <a:round/>
            </a:ln>
          </p:spPr>
          <p:txBody>
            <a:bodyPr rtlCol="0" anchor="ctr"/>
            <a:lstStyle/>
            <a:p>
              <a:pPr>
                <a:defRPr/>
              </a:pPr>
              <a:endParaRPr lang="en-US" sz="1800">
                <a:solidFill>
                  <a:srgbClr val="FFFFFF"/>
                </a:solidFill>
                <a:latin typeface="Amazon Ember"/>
              </a:endParaRPr>
            </a:p>
          </p:txBody>
        </p:sp>
        <p:sp>
          <p:nvSpPr>
            <p:cNvPr id="112" name="Freeform: Shape 1309">
              <a:extLst>
                <a:ext uri="{FF2B5EF4-FFF2-40B4-BE49-F238E27FC236}">
                  <a16:creationId xmlns:a16="http://schemas.microsoft.com/office/drawing/2014/main" id="{D27DE94A-5637-9D4C-8953-766745D90EF6}"/>
                </a:ext>
              </a:extLst>
            </p:cNvPr>
            <p:cNvSpPr/>
            <p:nvPr/>
          </p:nvSpPr>
          <p:spPr>
            <a:xfrm>
              <a:off x="1002535" y="5399293"/>
              <a:ext cx="9525" cy="34290"/>
            </a:xfrm>
            <a:custGeom>
              <a:avLst/>
              <a:gdLst>
                <a:gd name="connsiteX0" fmla="*/ 0 w 9525"/>
                <a:gd name="connsiteY0" fmla="*/ 0 h 34290"/>
                <a:gd name="connsiteX1" fmla="*/ 0 w 9525"/>
                <a:gd name="connsiteY1" fmla="*/ 34290 h 34290"/>
              </a:gdLst>
              <a:ahLst/>
              <a:cxnLst>
                <a:cxn ang="0">
                  <a:pos x="connsiteX0" y="connsiteY0"/>
                </a:cxn>
                <a:cxn ang="0">
                  <a:pos x="connsiteX1" y="connsiteY1"/>
                </a:cxn>
              </a:cxnLst>
              <a:rect l="l" t="t" r="r" b="b"/>
              <a:pathLst>
                <a:path w="9525" h="34290">
                  <a:moveTo>
                    <a:pt x="0" y="0"/>
                  </a:moveTo>
                  <a:lnTo>
                    <a:pt x="0" y="34290"/>
                  </a:lnTo>
                </a:path>
              </a:pathLst>
            </a:custGeom>
            <a:ln w="19050" cap="flat">
              <a:solidFill>
                <a:schemeClr val="accent2"/>
              </a:solidFill>
              <a:prstDash val="solid"/>
              <a:round/>
            </a:ln>
          </p:spPr>
          <p:txBody>
            <a:bodyPr rtlCol="0" anchor="ctr"/>
            <a:lstStyle/>
            <a:p>
              <a:pPr>
                <a:defRPr/>
              </a:pPr>
              <a:endParaRPr lang="en-US" sz="1800">
                <a:solidFill>
                  <a:srgbClr val="FFFFFF"/>
                </a:solidFill>
                <a:latin typeface="Amazon Ember"/>
              </a:endParaRPr>
            </a:p>
          </p:txBody>
        </p:sp>
        <p:sp>
          <p:nvSpPr>
            <p:cNvPr id="113" name="Freeform: Shape 1310">
              <a:extLst>
                <a:ext uri="{FF2B5EF4-FFF2-40B4-BE49-F238E27FC236}">
                  <a16:creationId xmlns:a16="http://schemas.microsoft.com/office/drawing/2014/main" id="{19E58F11-FF2A-5344-A4B2-87E39F878E27}"/>
                </a:ext>
              </a:extLst>
            </p:cNvPr>
            <p:cNvSpPr/>
            <p:nvPr/>
          </p:nvSpPr>
          <p:spPr>
            <a:xfrm>
              <a:off x="1036825" y="5399293"/>
              <a:ext cx="9525" cy="34290"/>
            </a:xfrm>
            <a:custGeom>
              <a:avLst/>
              <a:gdLst>
                <a:gd name="connsiteX0" fmla="*/ 0 w 9525"/>
                <a:gd name="connsiteY0" fmla="*/ 0 h 34290"/>
                <a:gd name="connsiteX1" fmla="*/ 0 w 9525"/>
                <a:gd name="connsiteY1" fmla="*/ 34290 h 34290"/>
              </a:gdLst>
              <a:ahLst/>
              <a:cxnLst>
                <a:cxn ang="0">
                  <a:pos x="connsiteX0" y="connsiteY0"/>
                </a:cxn>
                <a:cxn ang="0">
                  <a:pos x="connsiteX1" y="connsiteY1"/>
                </a:cxn>
              </a:cxnLst>
              <a:rect l="l" t="t" r="r" b="b"/>
              <a:pathLst>
                <a:path w="9525" h="34290">
                  <a:moveTo>
                    <a:pt x="0" y="0"/>
                  </a:moveTo>
                  <a:lnTo>
                    <a:pt x="0" y="34290"/>
                  </a:lnTo>
                </a:path>
              </a:pathLst>
            </a:custGeom>
            <a:ln w="19050" cap="flat">
              <a:solidFill>
                <a:schemeClr val="accent2"/>
              </a:solidFill>
              <a:prstDash val="solid"/>
              <a:round/>
            </a:ln>
          </p:spPr>
          <p:txBody>
            <a:bodyPr rtlCol="0" anchor="ctr"/>
            <a:lstStyle/>
            <a:p>
              <a:pPr>
                <a:defRPr/>
              </a:pPr>
              <a:endParaRPr lang="en-US" sz="1800">
                <a:solidFill>
                  <a:srgbClr val="FFFFFF"/>
                </a:solidFill>
                <a:latin typeface="Amazon Ember"/>
              </a:endParaRPr>
            </a:p>
          </p:txBody>
        </p:sp>
        <p:sp>
          <p:nvSpPr>
            <p:cNvPr id="114" name="Freeform: Shape 1311">
              <a:extLst>
                <a:ext uri="{FF2B5EF4-FFF2-40B4-BE49-F238E27FC236}">
                  <a16:creationId xmlns:a16="http://schemas.microsoft.com/office/drawing/2014/main" id="{B11E2B4E-8C90-7E4C-B91F-2CCCF6DAB349}"/>
                </a:ext>
              </a:extLst>
            </p:cNvPr>
            <p:cNvSpPr/>
            <p:nvPr/>
          </p:nvSpPr>
          <p:spPr>
            <a:xfrm>
              <a:off x="1071115" y="5399293"/>
              <a:ext cx="9525" cy="34290"/>
            </a:xfrm>
            <a:custGeom>
              <a:avLst/>
              <a:gdLst>
                <a:gd name="connsiteX0" fmla="*/ 0 w 9525"/>
                <a:gd name="connsiteY0" fmla="*/ 0 h 34290"/>
                <a:gd name="connsiteX1" fmla="*/ 0 w 9525"/>
                <a:gd name="connsiteY1" fmla="*/ 34290 h 34290"/>
              </a:gdLst>
              <a:ahLst/>
              <a:cxnLst>
                <a:cxn ang="0">
                  <a:pos x="connsiteX0" y="connsiteY0"/>
                </a:cxn>
                <a:cxn ang="0">
                  <a:pos x="connsiteX1" y="connsiteY1"/>
                </a:cxn>
              </a:cxnLst>
              <a:rect l="l" t="t" r="r" b="b"/>
              <a:pathLst>
                <a:path w="9525" h="34290">
                  <a:moveTo>
                    <a:pt x="0" y="0"/>
                  </a:moveTo>
                  <a:lnTo>
                    <a:pt x="0" y="34290"/>
                  </a:lnTo>
                </a:path>
              </a:pathLst>
            </a:custGeom>
            <a:ln w="19050" cap="flat">
              <a:solidFill>
                <a:schemeClr val="accent2"/>
              </a:solidFill>
              <a:prstDash val="solid"/>
              <a:round/>
            </a:ln>
          </p:spPr>
          <p:txBody>
            <a:bodyPr rtlCol="0" anchor="ctr"/>
            <a:lstStyle/>
            <a:p>
              <a:pPr>
                <a:defRPr/>
              </a:pPr>
              <a:endParaRPr lang="en-US" sz="1800">
                <a:solidFill>
                  <a:srgbClr val="FFFFFF"/>
                </a:solidFill>
                <a:latin typeface="Amazon Ember"/>
              </a:endParaRPr>
            </a:p>
          </p:txBody>
        </p:sp>
        <p:sp>
          <p:nvSpPr>
            <p:cNvPr id="115" name="Freeform: Shape 1312">
              <a:extLst>
                <a:ext uri="{FF2B5EF4-FFF2-40B4-BE49-F238E27FC236}">
                  <a16:creationId xmlns:a16="http://schemas.microsoft.com/office/drawing/2014/main" id="{95A0B7D8-7D97-D843-8BBA-595EC90ED4CB}"/>
                </a:ext>
              </a:extLst>
            </p:cNvPr>
            <p:cNvSpPr/>
            <p:nvPr/>
          </p:nvSpPr>
          <p:spPr>
            <a:xfrm>
              <a:off x="888235" y="5250703"/>
              <a:ext cx="34290" cy="9525"/>
            </a:xfrm>
            <a:custGeom>
              <a:avLst/>
              <a:gdLst>
                <a:gd name="connsiteX0" fmla="*/ 0 w 34290"/>
                <a:gd name="connsiteY0" fmla="*/ 0 h 9525"/>
                <a:gd name="connsiteX1" fmla="*/ 34290 w 34290"/>
                <a:gd name="connsiteY1" fmla="*/ 0 h 9525"/>
              </a:gdLst>
              <a:ahLst/>
              <a:cxnLst>
                <a:cxn ang="0">
                  <a:pos x="connsiteX0" y="connsiteY0"/>
                </a:cxn>
                <a:cxn ang="0">
                  <a:pos x="connsiteX1" y="connsiteY1"/>
                </a:cxn>
              </a:cxnLst>
              <a:rect l="l" t="t" r="r" b="b"/>
              <a:pathLst>
                <a:path w="34290" h="9525">
                  <a:moveTo>
                    <a:pt x="0" y="0"/>
                  </a:moveTo>
                  <a:lnTo>
                    <a:pt x="34290" y="0"/>
                  </a:lnTo>
                </a:path>
              </a:pathLst>
            </a:custGeom>
            <a:ln w="19050" cap="flat">
              <a:solidFill>
                <a:schemeClr val="accent2"/>
              </a:solidFill>
              <a:prstDash val="solid"/>
              <a:round/>
            </a:ln>
          </p:spPr>
          <p:txBody>
            <a:bodyPr rtlCol="0" anchor="ctr"/>
            <a:lstStyle/>
            <a:p>
              <a:pPr>
                <a:defRPr/>
              </a:pPr>
              <a:endParaRPr lang="en-US" sz="1800">
                <a:solidFill>
                  <a:srgbClr val="FFFFFF"/>
                </a:solidFill>
                <a:latin typeface="Amazon Ember"/>
              </a:endParaRPr>
            </a:p>
          </p:txBody>
        </p:sp>
        <p:sp>
          <p:nvSpPr>
            <p:cNvPr id="116" name="Freeform: Shape 1313">
              <a:extLst>
                <a:ext uri="{FF2B5EF4-FFF2-40B4-BE49-F238E27FC236}">
                  <a16:creationId xmlns:a16="http://schemas.microsoft.com/office/drawing/2014/main" id="{C4F855A8-9E38-2D44-BE83-FB8CDABB1EC3}"/>
                </a:ext>
              </a:extLst>
            </p:cNvPr>
            <p:cNvSpPr/>
            <p:nvPr/>
          </p:nvSpPr>
          <p:spPr>
            <a:xfrm>
              <a:off x="1082545" y="5387863"/>
              <a:ext cx="34289" cy="9525"/>
            </a:xfrm>
            <a:custGeom>
              <a:avLst/>
              <a:gdLst>
                <a:gd name="connsiteX0" fmla="*/ 0 w 34289"/>
                <a:gd name="connsiteY0" fmla="*/ 0 h 9525"/>
                <a:gd name="connsiteX1" fmla="*/ 34290 w 34289"/>
                <a:gd name="connsiteY1" fmla="*/ 0 h 9525"/>
              </a:gdLst>
              <a:ahLst/>
              <a:cxnLst>
                <a:cxn ang="0">
                  <a:pos x="connsiteX0" y="connsiteY0"/>
                </a:cxn>
                <a:cxn ang="0">
                  <a:pos x="connsiteX1" y="connsiteY1"/>
                </a:cxn>
              </a:cxnLst>
              <a:rect l="l" t="t" r="r" b="b"/>
              <a:pathLst>
                <a:path w="34289" h="9525">
                  <a:moveTo>
                    <a:pt x="0" y="0"/>
                  </a:moveTo>
                  <a:lnTo>
                    <a:pt x="34290" y="0"/>
                  </a:lnTo>
                </a:path>
              </a:pathLst>
            </a:custGeom>
            <a:ln w="19050" cap="flat">
              <a:solidFill>
                <a:schemeClr val="accent2"/>
              </a:solidFill>
              <a:prstDash val="solid"/>
              <a:round/>
            </a:ln>
          </p:spPr>
          <p:txBody>
            <a:bodyPr rtlCol="0" anchor="ctr"/>
            <a:lstStyle/>
            <a:p>
              <a:pPr>
                <a:defRPr/>
              </a:pPr>
              <a:endParaRPr lang="en-US" sz="1800">
                <a:solidFill>
                  <a:srgbClr val="FFFFFF"/>
                </a:solidFill>
                <a:latin typeface="Amazon Ember"/>
              </a:endParaRPr>
            </a:p>
          </p:txBody>
        </p:sp>
        <p:sp>
          <p:nvSpPr>
            <p:cNvPr id="117" name="Freeform: Shape 1314">
              <a:extLst>
                <a:ext uri="{FF2B5EF4-FFF2-40B4-BE49-F238E27FC236}">
                  <a16:creationId xmlns:a16="http://schemas.microsoft.com/office/drawing/2014/main" id="{ABD48F16-1A75-0F4C-A193-69875B8CF26B}"/>
                </a:ext>
              </a:extLst>
            </p:cNvPr>
            <p:cNvSpPr/>
            <p:nvPr/>
          </p:nvSpPr>
          <p:spPr>
            <a:xfrm>
              <a:off x="1082545" y="5353573"/>
              <a:ext cx="34289" cy="9525"/>
            </a:xfrm>
            <a:custGeom>
              <a:avLst/>
              <a:gdLst>
                <a:gd name="connsiteX0" fmla="*/ 0 w 34289"/>
                <a:gd name="connsiteY0" fmla="*/ 0 h 9525"/>
                <a:gd name="connsiteX1" fmla="*/ 34290 w 34289"/>
                <a:gd name="connsiteY1" fmla="*/ 0 h 9525"/>
              </a:gdLst>
              <a:ahLst/>
              <a:cxnLst>
                <a:cxn ang="0">
                  <a:pos x="connsiteX0" y="connsiteY0"/>
                </a:cxn>
                <a:cxn ang="0">
                  <a:pos x="connsiteX1" y="connsiteY1"/>
                </a:cxn>
              </a:cxnLst>
              <a:rect l="l" t="t" r="r" b="b"/>
              <a:pathLst>
                <a:path w="34289" h="9525">
                  <a:moveTo>
                    <a:pt x="0" y="0"/>
                  </a:moveTo>
                  <a:lnTo>
                    <a:pt x="34290" y="0"/>
                  </a:lnTo>
                </a:path>
              </a:pathLst>
            </a:custGeom>
            <a:ln w="19050" cap="flat">
              <a:solidFill>
                <a:schemeClr val="accent2"/>
              </a:solidFill>
              <a:prstDash val="solid"/>
              <a:round/>
            </a:ln>
          </p:spPr>
          <p:txBody>
            <a:bodyPr rtlCol="0" anchor="ctr"/>
            <a:lstStyle/>
            <a:p>
              <a:pPr>
                <a:defRPr/>
              </a:pPr>
              <a:endParaRPr lang="en-US" sz="1800">
                <a:solidFill>
                  <a:srgbClr val="FFFFFF"/>
                </a:solidFill>
                <a:latin typeface="Amazon Ember"/>
              </a:endParaRPr>
            </a:p>
          </p:txBody>
        </p:sp>
        <p:sp>
          <p:nvSpPr>
            <p:cNvPr id="118" name="Freeform: Shape 1315">
              <a:extLst>
                <a:ext uri="{FF2B5EF4-FFF2-40B4-BE49-F238E27FC236}">
                  <a16:creationId xmlns:a16="http://schemas.microsoft.com/office/drawing/2014/main" id="{61AF9E33-4AA7-644E-A69E-37324F9D8235}"/>
                </a:ext>
              </a:extLst>
            </p:cNvPr>
            <p:cNvSpPr/>
            <p:nvPr/>
          </p:nvSpPr>
          <p:spPr>
            <a:xfrm>
              <a:off x="1082545" y="5319283"/>
              <a:ext cx="34289" cy="9525"/>
            </a:xfrm>
            <a:custGeom>
              <a:avLst/>
              <a:gdLst>
                <a:gd name="connsiteX0" fmla="*/ 0 w 34289"/>
                <a:gd name="connsiteY0" fmla="*/ 0 h 9525"/>
                <a:gd name="connsiteX1" fmla="*/ 34290 w 34289"/>
                <a:gd name="connsiteY1" fmla="*/ 0 h 9525"/>
              </a:gdLst>
              <a:ahLst/>
              <a:cxnLst>
                <a:cxn ang="0">
                  <a:pos x="connsiteX0" y="connsiteY0"/>
                </a:cxn>
                <a:cxn ang="0">
                  <a:pos x="connsiteX1" y="connsiteY1"/>
                </a:cxn>
              </a:cxnLst>
              <a:rect l="l" t="t" r="r" b="b"/>
              <a:pathLst>
                <a:path w="34289" h="9525">
                  <a:moveTo>
                    <a:pt x="0" y="0"/>
                  </a:moveTo>
                  <a:lnTo>
                    <a:pt x="34290" y="0"/>
                  </a:lnTo>
                </a:path>
              </a:pathLst>
            </a:custGeom>
            <a:ln w="19050" cap="flat">
              <a:solidFill>
                <a:schemeClr val="accent2"/>
              </a:solidFill>
              <a:prstDash val="solid"/>
              <a:round/>
            </a:ln>
          </p:spPr>
          <p:txBody>
            <a:bodyPr rtlCol="0" anchor="ctr"/>
            <a:lstStyle/>
            <a:p>
              <a:pPr>
                <a:defRPr/>
              </a:pPr>
              <a:endParaRPr lang="en-US" sz="1800">
                <a:solidFill>
                  <a:srgbClr val="FFFFFF"/>
                </a:solidFill>
                <a:latin typeface="Amazon Ember"/>
              </a:endParaRPr>
            </a:p>
          </p:txBody>
        </p:sp>
        <p:sp>
          <p:nvSpPr>
            <p:cNvPr id="119" name="Freeform: Shape 1316">
              <a:extLst>
                <a:ext uri="{FF2B5EF4-FFF2-40B4-BE49-F238E27FC236}">
                  <a16:creationId xmlns:a16="http://schemas.microsoft.com/office/drawing/2014/main" id="{5C24920A-EF66-3248-9B12-57309F268E1B}"/>
                </a:ext>
              </a:extLst>
            </p:cNvPr>
            <p:cNvSpPr/>
            <p:nvPr/>
          </p:nvSpPr>
          <p:spPr>
            <a:xfrm>
              <a:off x="1082545" y="5284993"/>
              <a:ext cx="34289" cy="9525"/>
            </a:xfrm>
            <a:custGeom>
              <a:avLst/>
              <a:gdLst>
                <a:gd name="connsiteX0" fmla="*/ 0 w 34289"/>
                <a:gd name="connsiteY0" fmla="*/ 0 h 9525"/>
                <a:gd name="connsiteX1" fmla="*/ 34290 w 34289"/>
                <a:gd name="connsiteY1" fmla="*/ 0 h 9525"/>
              </a:gdLst>
              <a:ahLst/>
              <a:cxnLst>
                <a:cxn ang="0">
                  <a:pos x="connsiteX0" y="connsiteY0"/>
                </a:cxn>
                <a:cxn ang="0">
                  <a:pos x="connsiteX1" y="connsiteY1"/>
                </a:cxn>
              </a:cxnLst>
              <a:rect l="l" t="t" r="r" b="b"/>
              <a:pathLst>
                <a:path w="34289" h="9525">
                  <a:moveTo>
                    <a:pt x="0" y="0"/>
                  </a:moveTo>
                  <a:lnTo>
                    <a:pt x="34290" y="0"/>
                  </a:lnTo>
                </a:path>
              </a:pathLst>
            </a:custGeom>
            <a:ln w="19050" cap="flat">
              <a:solidFill>
                <a:schemeClr val="accent2"/>
              </a:solidFill>
              <a:prstDash val="solid"/>
              <a:round/>
            </a:ln>
          </p:spPr>
          <p:txBody>
            <a:bodyPr rtlCol="0" anchor="ctr"/>
            <a:lstStyle/>
            <a:p>
              <a:pPr>
                <a:defRPr/>
              </a:pPr>
              <a:endParaRPr lang="en-US" sz="1800">
                <a:solidFill>
                  <a:srgbClr val="FFFFFF"/>
                </a:solidFill>
                <a:latin typeface="Amazon Ember"/>
              </a:endParaRPr>
            </a:p>
          </p:txBody>
        </p:sp>
        <p:sp>
          <p:nvSpPr>
            <p:cNvPr id="120" name="Freeform: Shape 1317">
              <a:extLst>
                <a:ext uri="{FF2B5EF4-FFF2-40B4-BE49-F238E27FC236}">
                  <a16:creationId xmlns:a16="http://schemas.microsoft.com/office/drawing/2014/main" id="{3B7D2EA4-C91B-234A-B95C-500A4A264506}"/>
                </a:ext>
              </a:extLst>
            </p:cNvPr>
            <p:cNvSpPr/>
            <p:nvPr/>
          </p:nvSpPr>
          <p:spPr>
            <a:xfrm>
              <a:off x="1082545" y="5250703"/>
              <a:ext cx="34289" cy="9525"/>
            </a:xfrm>
            <a:custGeom>
              <a:avLst/>
              <a:gdLst>
                <a:gd name="connsiteX0" fmla="*/ 0 w 34289"/>
                <a:gd name="connsiteY0" fmla="*/ 0 h 9525"/>
                <a:gd name="connsiteX1" fmla="*/ 34290 w 34289"/>
                <a:gd name="connsiteY1" fmla="*/ 0 h 9525"/>
              </a:gdLst>
              <a:ahLst/>
              <a:cxnLst>
                <a:cxn ang="0">
                  <a:pos x="connsiteX0" y="connsiteY0"/>
                </a:cxn>
                <a:cxn ang="0">
                  <a:pos x="connsiteX1" y="connsiteY1"/>
                </a:cxn>
              </a:cxnLst>
              <a:rect l="l" t="t" r="r" b="b"/>
              <a:pathLst>
                <a:path w="34289" h="9525">
                  <a:moveTo>
                    <a:pt x="0" y="0"/>
                  </a:moveTo>
                  <a:lnTo>
                    <a:pt x="34290" y="0"/>
                  </a:lnTo>
                </a:path>
              </a:pathLst>
            </a:custGeom>
            <a:ln w="19050" cap="flat">
              <a:solidFill>
                <a:schemeClr val="accent2"/>
              </a:solidFill>
              <a:prstDash val="solid"/>
              <a:round/>
            </a:ln>
          </p:spPr>
          <p:txBody>
            <a:bodyPr rtlCol="0" anchor="ctr"/>
            <a:lstStyle/>
            <a:p>
              <a:pPr>
                <a:defRPr/>
              </a:pPr>
              <a:endParaRPr lang="en-US" sz="1800">
                <a:solidFill>
                  <a:srgbClr val="FFFFFF"/>
                </a:solidFill>
                <a:latin typeface="Amazon Ember"/>
              </a:endParaRPr>
            </a:p>
          </p:txBody>
        </p:sp>
        <p:sp>
          <p:nvSpPr>
            <p:cNvPr id="121" name="Freeform: Shape 1318">
              <a:extLst>
                <a:ext uri="{FF2B5EF4-FFF2-40B4-BE49-F238E27FC236}">
                  <a16:creationId xmlns:a16="http://schemas.microsoft.com/office/drawing/2014/main" id="{8B734F3D-DB89-F54A-B042-6F07E4E75C43}"/>
                </a:ext>
              </a:extLst>
            </p:cNvPr>
            <p:cNvSpPr/>
            <p:nvPr/>
          </p:nvSpPr>
          <p:spPr>
            <a:xfrm>
              <a:off x="922525" y="5239273"/>
              <a:ext cx="160020" cy="160019"/>
            </a:xfrm>
            <a:custGeom>
              <a:avLst/>
              <a:gdLst>
                <a:gd name="connsiteX0" fmla="*/ 0 w 160020"/>
                <a:gd name="connsiteY0" fmla="*/ 35052 h 160019"/>
                <a:gd name="connsiteX1" fmla="*/ 0 w 160020"/>
                <a:gd name="connsiteY1" fmla="*/ 8572 h 160019"/>
                <a:gd name="connsiteX2" fmla="*/ 8573 w 160020"/>
                <a:gd name="connsiteY2" fmla="*/ 0 h 160019"/>
                <a:gd name="connsiteX3" fmla="*/ 151448 w 160020"/>
                <a:gd name="connsiteY3" fmla="*/ 0 h 160019"/>
                <a:gd name="connsiteX4" fmla="*/ 160020 w 160020"/>
                <a:gd name="connsiteY4" fmla="*/ 8572 h 160019"/>
                <a:gd name="connsiteX5" fmla="*/ 160020 w 160020"/>
                <a:gd name="connsiteY5" fmla="*/ 151447 h 160019"/>
                <a:gd name="connsiteX6" fmla="*/ 151448 w 160020"/>
                <a:gd name="connsiteY6" fmla="*/ 160020 h 160019"/>
                <a:gd name="connsiteX7" fmla="*/ 75248 w 160020"/>
                <a:gd name="connsiteY7" fmla="*/ 160020 h 160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0020" h="160019">
                  <a:moveTo>
                    <a:pt x="0" y="35052"/>
                  </a:moveTo>
                  <a:lnTo>
                    <a:pt x="0" y="8572"/>
                  </a:lnTo>
                  <a:cubicBezTo>
                    <a:pt x="0" y="3839"/>
                    <a:pt x="3838" y="0"/>
                    <a:pt x="8573" y="0"/>
                  </a:cubicBezTo>
                  <a:lnTo>
                    <a:pt x="151448" y="0"/>
                  </a:lnTo>
                  <a:cubicBezTo>
                    <a:pt x="156181" y="0"/>
                    <a:pt x="160020" y="3839"/>
                    <a:pt x="160020" y="8572"/>
                  </a:cubicBezTo>
                  <a:lnTo>
                    <a:pt x="160020" y="151447"/>
                  </a:lnTo>
                  <a:cubicBezTo>
                    <a:pt x="159972" y="156162"/>
                    <a:pt x="156162" y="159972"/>
                    <a:pt x="151448" y="160020"/>
                  </a:cubicBezTo>
                  <a:lnTo>
                    <a:pt x="75248" y="160020"/>
                  </a:lnTo>
                </a:path>
              </a:pathLst>
            </a:custGeom>
            <a:noFill/>
            <a:ln w="19050" cap="flat">
              <a:solidFill>
                <a:schemeClr val="accent2"/>
              </a:solidFill>
              <a:prstDash val="solid"/>
              <a:round/>
            </a:ln>
          </p:spPr>
          <p:txBody>
            <a:bodyPr rtlCol="0" anchor="ctr"/>
            <a:lstStyle/>
            <a:p>
              <a:pPr>
                <a:defRPr/>
              </a:pPr>
              <a:endParaRPr lang="en-US" sz="1800">
                <a:solidFill>
                  <a:srgbClr val="FFFFFF"/>
                </a:solidFill>
                <a:latin typeface="Amazon Ember"/>
              </a:endParaRPr>
            </a:p>
          </p:txBody>
        </p:sp>
        <p:sp>
          <p:nvSpPr>
            <p:cNvPr id="122" name="Freeform: Shape 1319">
              <a:extLst>
                <a:ext uri="{FF2B5EF4-FFF2-40B4-BE49-F238E27FC236}">
                  <a16:creationId xmlns:a16="http://schemas.microsoft.com/office/drawing/2014/main" id="{91F6ED27-6A8D-6D47-9785-846DC460A324}"/>
                </a:ext>
              </a:extLst>
            </p:cNvPr>
            <p:cNvSpPr/>
            <p:nvPr/>
          </p:nvSpPr>
          <p:spPr>
            <a:xfrm>
              <a:off x="1584989" y="5204983"/>
              <a:ext cx="9525" cy="34289"/>
            </a:xfrm>
            <a:custGeom>
              <a:avLst/>
              <a:gdLst>
                <a:gd name="connsiteX0" fmla="*/ 0 w 9525"/>
                <a:gd name="connsiteY0" fmla="*/ 0 h 34289"/>
                <a:gd name="connsiteX1" fmla="*/ 0 w 9525"/>
                <a:gd name="connsiteY1" fmla="*/ 34290 h 34289"/>
              </a:gdLst>
              <a:ahLst/>
              <a:cxnLst>
                <a:cxn ang="0">
                  <a:pos x="connsiteX0" y="connsiteY0"/>
                </a:cxn>
                <a:cxn ang="0">
                  <a:pos x="connsiteX1" y="connsiteY1"/>
                </a:cxn>
              </a:cxnLst>
              <a:rect l="l" t="t" r="r" b="b"/>
              <a:pathLst>
                <a:path w="9525" h="34289">
                  <a:moveTo>
                    <a:pt x="0" y="0"/>
                  </a:moveTo>
                  <a:lnTo>
                    <a:pt x="0" y="34290"/>
                  </a:lnTo>
                </a:path>
              </a:pathLst>
            </a:custGeom>
            <a:ln w="19050" cap="flat">
              <a:solidFill>
                <a:schemeClr val="accent2"/>
              </a:solidFill>
              <a:prstDash val="solid"/>
              <a:round/>
            </a:ln>
          </p:spPr>
          <p:txBody>
            <a:bodyPr rtlCol="0" anchor="ctr"/>
            <a:lstStyle/>
            <a:p>
              <a:pPr>
                <a:defRPr/>
              </a:pPr>
              <a:endParaRPr lang="en-US" sz="1800">
                <a:solidFill>
                  <a:srgbClr val="FFFFFF"/>
                </a:solidFill>
                <a:latin typeface="Amazon Ember"/>
              </a:endParaRPr>
            </a:p>
          </p:txBody>
        </p:sp>
        <p:sp>
          <p:nvSpPr>
            <p:cNvPr id="123" name="Freeform: Shape 1320">
              <a:extLst>
                <a:ext uri="{FF2B5EF4-FFF2-40B4-BE49-F238E27FC236}">
                  <a16:creationId xmlns:a16="http://schemas.microsoft.com/office/drawing/2014/main" id="{7B6CE805-5582-B045-B260-984679837805}"/>
                </a:ext>
              </a:extLst>
            </p:cNvPr>
            <p:cNvSpPr/>
            <p:nvPr/>
          </p:nvSpPr>
          <p:spPr>
            <a:xfrm>
              <a:off x="1619279" y="5204983"/>
              <a:ext cx="9525" cy="34289"/>
            </a:xfrm>
            <a:custGeom>
              <a:avLst/>
              <a:gdLst>
                <a:gd name="connsiteX0" fmla="*/ 0 w 9525"/>
                <a:gd name="connsiteY0" fmla="*/ 0 h 34289"/>
                <a:gd name="connsiteX1" fmla="*/ 0 w 9525"/>
                <a:gd name="connsiteY1" fmla="*/ 34290 h 34289"/>
              </a:gdLst>
              <a:ahLst/>
              <a:cxnLst>
                <a:cxn ang="0">
                  <a:pos x="connsiteX0" y="connsiteY0"/>
                </a:cxn>
                <a:cxn ang="0">
                  <a:pos x="connsiteX1" y="connsiteY1"/>
                </a:cxn>
              </a:cxnLst>
              <a:rect l="l" t="t" r="r" b="b"/>
              <a:pathLst>
                <a:path w="9525" h="34289">
                  <a:moveTo>
                    <a:pt x="0" y="0"/>
                  </a:moveTo>
                  <a:lnTo>
                    <a:pt x="0" y="34290"/>
                  </a:lnTo>
                </a:path>
              </a:pathLst>
            </a:custGeom>
            <a:ln w="19050" cap="flat">
              <a:solidFill>
                <a:schemeClr val="accent2"/>
              </a:solidFill>
              <a:prstDash val="solid"/>
              <a:round/>
            </a:ln>
          </p:spPr>
          <p:txBody>
            <a:bodyPr rtlCol="0" anchor="ctr"/>
            <a:lstStyle/>
            <a:p>
              <a:pPr>
                <a:defRPr/>
              </a:pPr>
              <a:endParaRPr lang="en-US" sz="1800">
                <a:solidFill>
                  <a:srgbClr val="FFFFFF"/>
                </a:solidFill>
                <a:latin typeface="Amazon Ember"/>
              </a:endParaRPr>
            </a:p>
          </p:txBody>
        </p:sp>
        <p:sp>
          <p:nvSpPr>
            <p:cNvPr id="124" name="Freeform: Shape 1321">
              <a:extLst>
                <a:ext uri="{FF2B5EF4-FFF2-40B4-BE49-F238E27FC236}">
                  <a16:creationId xmlns:a16="http://schemas.microsoft.com/office/drawing/2014/main" id="{373CB22E-E0E0-A148-8491-469BB1014801}"/>
                </a:ext>
              </a:extLst>
            </p:cNvPr>
            <p:cNvSpPr/>
            <p:nvPr/>
          </p:nvSpPr>
          <p:spPr>
            <a:xfrm>
              <a:off x="1653569" y="5204983"/>
              <a:ext cx="9525" cy="34289"/>
            </a:xfrm>
            <a:custGeom>
              <a:avLst/>
              <a:gdLst>
                <a:gd name="connsiteX0" fmla="*/ 0 w 9525"/>
                <a:gd name="connsiteY0" fmla="*/ 0 h 34289"/>
                <a:gd name="connsiteX1" fmla="*/ 0 w 9525"/>
                <a:gd name="connsiteY1" fmla="*/ 34290 h 34289"/>
              </a:gdLst>
              <a:ahLst/>
              <a:cxnLst>
                <a:cxn ang="0">
                  <a:pos x="connsiteX0" y="connsiteY0"/>
                </a:cxn>
                <a:cxn ang="0">
                  <a:pos x="connsiteX1" y="connsiteY1"/>
                </a:cxn>
              </a:cxnLst>
              <a:rect l="l" t="t" r="r" b="b"/>
              <a:pathLst>
                <a:path w="9525" h="34289">
                  <a:moveTo>
                    <a:pt x="0" y="0"/>
                  </a:moveTo>
                  <a:lnTo>
                    <a:pt x="0" y="34290"/>
                  </a:lnTo>
                </a:path>
              </a:pathLst>
            </a:custGeom>
            <a:ln w="19050" cap="flat">
              <a:solidFill>
                <a:schemeClr val="accent2"/>
              </a:solidFill>
              <a:prstDash val="solid"/>
              <a:round/>
            </a:ln>
          </p:spPr>
          <p:txBody>
            <a:bodyPr rtlCol="0" anchor="ctr"/>
            <a:lstStyle/>
            <a:p>
              <a:pPr>
                <a:defRPr/>
              </a:pPr>
              <a:endParaRPr lang="en-US" sz="1800">
                <a:solidFill>
                  <a:srgbClr val="FFFFFF"/>
                </a:solidFill>
                <a:latin typeface="Amazon Ember"/>
              </a:endParaRPr>
            </a:p>
          </p:txBody>
        </p:sp>
        <p:sp>
          <p:nvSpPr>
            <p:cNvPr id="125" name="Freeform: Shape 1322">
              <a:extLst>
                <a:ext uri="{FF2B5EF4-FFF2-40B4-BE49-F238E27FC236}">
                  <a16:creationId xmlns:a16="http://schemas.microsoft.com/office/drawing/2014/main" id="{9B163FC9-E122-274F-9EA0-26AE85CDA6B2}"/>
                </a:ext>
              </a:extLst>
            </p:cNvPr>
            <p:cNvSpPr/>
            <p:nvPr/>
          </p:nvSpPr>
          <p:spPr>
            <a:xfrm>
              <a:off x="1687859" y="5204983"/>
              <a:ext cx="9525" cy="34289"/>
            </a:xfrm>
            <a:custGeom>
              <a:avLst/>
              <a:gdLst>
                <a:gd name="connsiteX0" fmla="*/ 0 w 9525"/>
                <a:gd name="connsiteY0" fmla="*/ 0 h 34289"/>
                <a:gd name="connsiteX1" fmla="*/ 0 w 9525"/>
                <a:gd name="connsiteY1" fmla="*/ 34290 h 34289"/>
              </a:gdLst>
              <a:ahLst/>
              <a:cxnLst>
                <a:cxn ang="0">
                  <a:pos x="connsiteX0" y="connsiteY0"/>
                </a:cxn>
                <a:cxn ang="0">
                  <a:pos x="connsiteX1" y="connsiteY1"/>
                </a:cxn>
              </a:cxnLst>
              <a:rect l="l" t="t" r="r" b="b"/>
              <a:pathLst>
                <a:path w="9525" h="34289">
                  <a:moveTo>
                    <a:pt x="0" y="0"/>
                  </a:moveTo>
                  <a:lnTo>
                    <a:pt x="0" y="34290"/>
                  </a:lnTo>
                </a:path>
              </a:pathLst>
            </a:custGeom>
            <a:ln w="19050" cap="flat">
              <a:solidFill>
                <a:schemeClr val="accent2"/>
              </a:solidFill>
              <a:prstDash val="solid"/>
              <a:round/>
            </a:ln>
          </p:spPr>
          <p:txBody>
            <a:bodyPr rtlCol="0" anchor="ctr"/>
            <a:lstStyle/>
            <a:p>
              <a:pPr>
                <a:defRPr/>
              </a:pPr>
              <a:endParaRPr lang="en-US" sz="1800">
                <a:solidFill>
                  <a:srgbClr val="FFFFFF"/>
                </a:solidFill>
                <a:latin typeface="Amazon Ember"/>
              </a:endParaRPr>
            </a:p>
          </p:txBody>
        </p:sp>
        <p:sp>
          <p:nvSpPr>
            <p:cNvPr id="126" name="Freeform: Shape 1323">
              <a:extLst>
                <a:ext uri="{FF2B5EF4-FFF2-40B4-BE49-F238E27FC236}">
                  <a16:creationId xmlns:a16="http://schemas.microsoft.com/office/drawing/2014/main" id="{FDCF2C52-311E-D540-B54A-DD91732CAA8E}"/>
                </a:ext>
              </a:extLst>
            </p:cNvPr>
            <p:cNvSpPr/>
            <p:nvPr/>
          </p:nvSpPr>
          <p:spPr>
            <a:xfrm>
              <a:off x="1722149" y="5204983"/>
              <a:ext cx="9525" cy="34289"/>
            </a:xfrm>
            <a:custGeom>
              <a:avLst/>
              <a:gdLst>
                <a:gd name="connsiteX0" fmla="*/ 0 w 9525"/>
                <a:gd name="connsiteY0" fmla="*/ 0 h 34289"/>
                <a:gd name="connsiteX1" fmla="*/ 0 w 9525"/>
                <a:gd name="connsiteY1" fmla="*/ 34290 h 34289"/>
              </a:gdLst>
              <a:ahLst/>
              <a:cxnLst>
                <a:cxn ang="0">
                  <a:pos x="connsiteX0" y="connsiteY0"/>
                </a:cxn>
                <a:cxn ang="0">
                  <a:pos x="connsiteX1" y="connsiteY1"/>
                </a:cxn>
              </a:cxnLst>
              <a:rect l="l" t="t" r="r" b="b"/>
              <a:pathLst>
                <a:path w="9525" h="34289">
                  <a:moveTo>
                    <a:pt x="0" y="0"/>
                  </a:moveTo>
                  <a:lnTo>
                    <a:pt x="0" y="34290"/>
                  </a:lnTo>
                </a:path>
              </a:pathLst>
            </a:custGeom>
            <a:ln w="19050" cap="flat">
              <a:solidFill>
                <a:schemeClr val="accent2"/>
              </a:solidFill>
              <a:prstDash val="solid"/>
              <a:round/>
            </a:ln>
          </p:spPr>
          <p:txBody>
            <a:bodyPr rtlCol="0" anchor="ctr"/>
            <a:lstStyle/>
            <a:p>
              <a:pPr>
                <a:defRPr/>
              </a:pPr>
              <a:endParaRPr lang="en-US" sz="1800">
                <a:solidFill>
                  <a:srgbClr val="FFFFFF"/>
                </a:solidFill>
                <a:latin typeface="Amazon Ember"/>
              </a:endParaRPr>
            </a:p>
          </p:txBody>
        </p:sp>
        <p:sp>
          <p:nvSpPr>
            <p:cNvPr id="127" name="Freeform: Shape 1324">
              <a:extLst>
                <a:ext uri="{FF2B5EF4-FFF2-40B4-BE49-F238E27FC236}">
                  <a16:creationId xmlns:a16="http://schemas.microsoft.com/office/drawing/2014/main" id="{D97DF005-ABE5-3A41-8996-C197E5394618}"/>
                </a:ext>
              </a:extLst>
            </p:cNvPr>
            <p:cNvSpPr/>
            <p:nvPr/>
          </p:nvSpPr>
          <p:spPr>
            <a:xfrm>
              <a:off x="1653569" y="5399293"/>
              <a:ext cx="9525" cy="34290"/>
            </a:xfrm>
            <a:custGeom>
              <a:avLst/>
              <a:gdLst>
                <a:gd name="connsiteX0" fmla="*/ 0 w 9525"/>
                <a:gd name="connsiteY0" fmla="*/ 0 h 34290"/>
                <a:gd name="connsiteX1" fmla="*/ 0 w 9525"/>
                <a:gd name="connsiteY1" fmla="*/ 34290 h 34290"/>
              </a:gdLst>
              <a:ahLst/>
              <a:cxnLst>
                <a:cxn ang="0">
                  <a:pos x="connsiteX0" y="connsiteY0"/>
                </a:cxn>
                <a:cxn ang="0">
                  <a:pos x="connsiteX1" y="connsiteY1"/>
                </a:cxn>
              </a:cxnLst>
              <a:rect l="l" t="t" r="r" b="b"/>
              <a:pathLst>
                <a:path w="9525" h="34290">
                  <a:moveTo>
                    <a:pt x="0" y="0"/>
                  </a:moveTo>
                  <a:lnTo>
                    <a:pt x="0" y="34290"/>
                  </a:lnTo>
                </a:path>
              </a:pathLst>
            </a:custGeom>
            <a:ln w="19050" cap="flat">
              <a:solidFill>
                <a:schemeClr val="accent2"/>
              </a:solidFill>
              <a:prstDash val="solid"/>
              <a:round/>
            </a:ln>
          </p:spPr>
          <p:txBody>
            <a:bodyPr rtlCol="0" anchor="ctr"/>
            <a:lstStyle/>
            <a:p>
              <a:pPr>
                <a:defRPr/>
              </a:pPr>
              <a:endParaRPr lang="en-US" sz="1800">
                <a:solidFill>
                  <a:srgbClr val="FFFFFF"/>
                </a:solidFill>
                <a:latin typeface="Amazon Ember"/>
              </a:endParaRPr>
            </a:p>
          </p:txBody>
        </p:sp>
        <p:sp>
          <p:nvSpPr>
            <p:cNvPr id="128" name="Freeform: Shape 1325">
              <a:extLst>
                <a:ext uri="{FF2B5EF4-FFF2-40B4-BE49-F238E27FC236}">
                  <a16:creationId xmlns:a16="http://schemas.microsoft.com/office/drawing/2014/main" id="{2ED65064-3529-2141-A92A-F2D50111182E}"/>
                </a:ext>
              </a:extLst>
            </p:cNvPr>
            <p:cNvSpPr/>
            <p:nvPr/>
          </p:nvSpPr>
          <p:spPr>
            <a:xfrm>
              <a:off x="1687859" y="5399293"/>
              <a:ext cx="9525" cy="34290"/>
            </a:xfrm>
            <a:custGeom>
              <a:avLst/>
              <a:gdLst>
                <a:gd name="connsiteX0" fmla="*/ 0 w 9525"/>
                <a:gd name="connsiteY0" fmla="*/ 0 h 34290"/>
                <a:gd name="connsiteX1" fmla="*/ 0 w 9525"/>
                <a:gd name="connsiteY1" fmla="*/ 34290 h 34290"/>
              </a:gdLst>
              <a:ahLst/>
              <a:cxnLst>
                <a:cxn ang="0">
                  <a:pos x="connsiteX0" y="connsiteY0"/>
                </a:cxn>
                <a:cxn ang="0">
                  <a:pos x="connsiteX1" y="connsiteY1"/>
                </a:cxn>
              </a:cxnLst>
              <a:rect l="l" t="t" r="r" b="b"/>
              <a:pathLst>
                <a:path w="9525" h="34290">
                  <a:moveTo>
                    <a:pt x="0" y="0"/>
                  </a:moveTo>
                  <a:lnTo>
                    <a:pt x="0" y="34290"/>
                  </a:lnTo>
                </a:path>
              </a:pathLst>
            </a:custGeom>
            <a:ln w="19050" cap="flat">
              <a:solidFill>
                <a:schemeClr val="accent2"/>
              </a:solidFill>
              <a:prstDash val="solid"/>
              <a:round/>
            </a:ln>
          </p:spPr>
          <p:txBody>
            <a:bodyPr rtlCol="0" anchor="ctr"/>
            <a:lstStyle/>
            <a:p>
              <a:pPr>
                <a:defRPr/>
              </a:pPr>
              <a:endParaRPr lang="en-US" sz="1800">
                <a:solidFill>
                  <a:srgbClr val="FFFFFF"/>
                </a:solidFill>
                <a:latin typeface="Amazon Ember"/>
              </a:endParaRPr>
            </a:p>
          </p:txBody>
        </p:sp>
        <p:sp>
          <p:nvSpPr>
            <p:cNvPr id="129" name="Freeform: Shape 1326">
              <a:extLst>
                <a:ext uri="{FF2B5EF4-FFF2-40B4-BE49-F238E27FC236}">
                  <a16:creationId xmlns:a16="http://schemas.microsoft.com/office/drawing/2014/main" id="{13DE4F4A-A967-DB4F-9FCB-C83C709D7CA3}"/>
                </a:ext>
              </a:extLst>
            </p:cNvPr>
            <p:cNvSpPr/>
            <p:nvPr/>
          </p:nvSpPr>
          <p:spPr>
            <a:xfrm>
              <a:off x="1722149" y="5399293"/>
              <a:ext cx="9525" cy="34290"/>
            </a:xfrm>
            <a:custGeom>
              <a:avLst/>
              <a:gdLst>
                <a:gd name="connsiteX0" fmla="*/ 0 w 9525"/>
                <a:gd name="connsiteY0" fmla="*/ 0 h 34290"/>
                <a:gd name="connsiteX1" fmla="*/ 0 w 9525"/>
                <a:gd name="connsiteY1" fmla="*/ 34290 h 34290"/>
              </a:gdLst>
              <a:ahLst/>
              <a:cxnLst>
                <a:cxn ang="0">
                  <a:pos x="connsiteX0" y="connsiteY0"/>
                </a:cxn>
                <a:cxn ang="0">
                  <a:pos x="connsiteX1" y="connsiteY1"/>
                </a:cxn>
              </a:cxnLst>
              <a:rect l="l" t="t" r="r" b="b"/>
              <a:pathLst>
                <a:path w="9525" h="34290">
                  <a:moveTo>
                    <a:pt x="0" y="0"/>
                  </a:moveTo>
                  <a:lnTo>
                    <a:pt x="0" y="34290"/>
                  </a:lnTo>
                </a:path>
              </a:pathLst>
            </a:custGeom>
            <a:ln w="19050" cap="flat">
              <a:solidFill>
                <a:schemeClr val="accent2"/>
              </a:solidFill>
              <a:prstDash val="solid"/>
              <a:round/>
            </a:ln>
          </p:spPr>
          <p:txBody>
            <a:bodyPr rtlCol="0" anchor="ctr"/>
            <a:lstStyle/>
            <a:p>
              <a:pPr>
                <a:defRPr/>
              </a:pPr>
              <a:endParaRPr lang="en-US" sz="1800">
                <a:solidFill>
                  <a:srgbClr val="FFFFFF"/>
                </a:solidFill>
                <a:latin typeface="Amazon Ember"/>
              </a:endParaRPr>
            </a:p>
          </p:txBody>
        </p:sp>
        <p:sp>
          <p:nvSpPr>
            <p:cNvPr id="130" name="Freeform: Shape 1327">
              <a:extLst>
                <a:ext uri="{FF2B5EF4-FFF2-40B4-BE49-F238E27FC236}">
                  <a16:creationId xmlns:a16="http://schemas.microsoft.com/office/drawing/2014/main" id="{FE1E4A08-5FEB-1B4A-8243-438877F7B27C}"/>
                </a:ext>
              </a:extLst>
            </p:cNvPr>
            <p:cNvSpPr/>
            <p:nvPr/>
          </p:nvSpPr>
          <p:spPr>
            <a:xfrm>
              <a:off x="1539269" y="5250703"/>
              <a:ext cx="34289" cy="9525"/>
            </a:xfrm>
            <a:custGeom>
              <a:avLst/>
              <a:gdLst>
                <a:gd name="connsiteX0" fmla="*/ 0 w 34289"/>
                <a:gd name="connsiteY0" fmla="*/ 0 h 9525"/>
                <a:gd name="connsiteX1" fmla="*/ 34290 w 34289"/>
                <a:gd name="connsiteY1" fmla="*/ 0 h 9525"/>
              </a:gdLst>
              <a:ahLst/>
              <a:cxnLst>
                <a:cxn ang="0">
                  <a:pos x="connsiteX0" y="connsiteY0"/>
                </a:cxn>
                <a:cxn ang="0">
                  <a:pos x="connsiteX1" y="connsiteY1"/>
                </a:cxn>
              </a:cxnLst>
              <a:rect l="l" t="t" r="r" b="b"/>
              <a:pathLst>
                <a:path w="34289" h="9525">
                  <a:moveTo>
                    <a:pt x="0" y="0"/>
                  </a:moveTo>
                  <a:lnTo>
                    <a:pt x="34290" y="0"/>
                  </a:lnTo>
                </a:path>
              </a:pathLst>
            </a:custGeom>
            <a:ln w="19050" cap="flat">
              <a:solidFill>
                <a:schemeClr val="accent2"/>
              </a:solidFill>
              <a:prstDash val="solid"/>
              <a:round/>
            </a:ln>
          </p:spPr>
          <p:txBody>
            <a:bodyPr rtlCol="0" anchor="ctr"/>
            <a:lstStyle/>
            <a:p>
              <a:pPr>
                <a:defRPr/>
              </a:pPr>
              <a:endParaRPr lang="en-US" sz="1800">
                <a:solidFill>
                  <a:srgbClr val="FFFFFF"/>
                </a:solidFill>
                <a:latin typeface="Amazon Ember"/>
              </a:endParaRPr>
            </a:p>
          </p:txBody>
        </p:sp>
        <p:sp>
          <p:nvSpPr>
            <p:cNvPr id="131" name="Freeform: Shape 1328">
              <a:extLst>
                <a:ext uri="{FF2B5EF4-FFF2-40B4-BE49-F238E27FC236}">
                  <a16:creationId xmlns:a16="http://schemas.microsoft.com/office/drawing/2014/main" id="{1FAED996-6400-B349-A7B7-138FDCB77DB7}"/>
                </a:ext>
              </a:extLst>
            </p:cNvPr>
            <p:cNvSpPr/>
            <p:nvPr/>
          </p:nvSpPr>
          <p:spPr>
            <a:xfrm>
              <a:off x="1733579" y="5387863"/>
              <a:ext cx="34289" cy="9525"/>
            </a:xfrm>
            <a:custGeom>
              <a:avLst/>
              <a:gdLst>
                <a:gd name="connsiteX0" fmla="*/ 0 w 34289"/>
                <a:gd name="connsiteY0" fmla="*/ 0 h 9525"/>
                <a:gd name="connsiteX1" fmla="*/ 34290 w 34289"/>
                <a:gd name="connsiteY1" fmla="*/ 0 h 9525"/>
              </a:gdLst>
              <a:ahLst/>
              <a:cxnLst>
                <a:cxn ang="0">
                  <a:pos x="connsiteX0" y="connsiteY0"/>
                </a:cxn>
                <a:cxn ang="0">
                  <a:pos x="connsiteX1" y="connsiteY1"/>
                </a:cxn>
              </a:cxnLst>
              <a:rect l="l" t="t" r="r" b="b"/>
              <a:pathLst>
                <a:path w="34289" h="9525">
                  <a:moveTo>
                    <a:pt x="0" y="0"/>
                  </a:moveTo>
                  <a:lnTo>
                    <a:pt x="34290" y="0"/>
                  </a:lnTo>
                </a:path>
              </a:pathLst>
            </a:custGeom>
            <a:ln w="19050" cap="flat">
              <a:solidFill>
                <a:schemeClr val="accent2"/>
              </a:solidFill>
              <a:prstDash val="solid"/>
              <a:round/>
            </a:ln>
          </p:spPr>
          <p:txBody>
            <a:bodyPr rtlCol="0" anchor="ctr"/>
            <a:lstStyle/>
            <a:p>
              <a:pPr>
                <a:defRPr/>
              </a:pPr>
              <a:endParaRPr lang="en-US" sz="1800">
                <a:solidFill>
                  <a:srgbClr val="FFFFFF"/>
                </a:solidFill>
                <a:latin typeface="Amazon Ember"/>
              </a:endParaRPr>
            </a:p>
          </p:txBody>
        </p:sp>
        <p:sp>
          <p:nvSpPr>
            <p:cNvPr id="132" name="Freeform: Shape 1329">
              <a:extLst>
                <a:ext uri="{FF2B5EF4-FFF2-40B4-BE49-F238E27FC236}">
                  <a16:creationId xmlns:a16="http://schemas.microsoft.com/office/drawing/2014/main" id="{C9FB5974-5D7A-3A41-A9CB-042792B508E1}"/>
                </a:ext>
              </a:extLst>
            </p:cNvPr>
            <p:cNvSpPr/>
            <p:nvPr/>
          </p:nvSpPr>
          <p:spPr>
            <a:xfrm>
              <a:off x="1733579" y="5353573"/>
              <a:ext cx="34289" cy="9525"/>
            </a:xfrm>
            <a:custGeom>
              <a:avLst/>
              <a:gdLst>
                <a:gd name="connsiteX0" fmla="*/ 0 w 34289"/>
                <a:gd name="connsiteY0" fmla="*/ 0 h 9525"/>
                <a:gd name="connsiteX1" fmla="*/ 34290 w 34289"/>
                <a:gd name="connsiteY1" fmla="*/ 0 h 9525"/>
              </a:gdLst>
              <a:ahLst/>
              <a:cxnLst>
                <a:cxn ang="0">
                  <a:pos x="connsiteX0" y="connsiteY0"/>
                </a:cxn>
                <a:cxn ang="0">
                  <a:pos x="connsiteX1" y="connsiteY1"/>
                </a:cxn>
              </a:cxnLst>
              <a:rect l="l" t="t" r="r" b="b"/>
              <a:pathLst>
                <a:path w="34289" h="9525">
                  <a:moveTo>
                    <a:pt x="0" y="0"/>
                  </a:moveTo>
                  <a:lnTo>
                    <a:pt x="34290" y="0"/>
                  </a:lnTo>
                </a:path>
              </a:pathLst>
            </a:custGeom>
            <a:ln w="19050" cap="flat">
              <a:solidFill>
                <a:schemeClr val="accent2"/>
              </a:solidFill>
              <a:prstDash val="solid"/>
              <a:round/>
            </a:ln>
          </p:spPr>
          <p:txBody>
            <a:bodyPr rtlCol="0" anchor="ctr"/>
            <a:lstStyle/>
            <a:p>
              <a:pPr>
                <a:defRPr/>
              </a:pPr>
              <a:endParaRPr lang="en-US" sz="1800">
                <a:solidFill>
                  <a:srgbClr val="FFFFFF"/>
                </a:solidFill>
                <a:latin typeface="Amazon Ember"/>
              </a:endParaRPr>
            </a:p>
          </p:txBody>
        </p:sp>
        <p:sp>
          <p:nvSpPr>
            <p:cNvPr id="133" name="Freeform: Shape 1330">
              <a:extLst>
                <a:ext uri="{FF2B5EF4-FFF2-40B4-BE49-F238E27FC236}">
                  <a16:creationId xmlns:a16="http://schemas.microsoft.com/office/drawing/2014/main" id="{FEC4641B-EDCA-A049-87C2-2190B374BEE3}"/>
                </a:ext>
              </a:extLst>
            </p:cNvPr>
            <p:cNvSpPr/>
            <p:nvPr/>
          </p:nvSpPr>
          <p:spPr>
            <a:xfrm>
              <a:off x="1733579" y="5319283"/>
              <a:ext cx="34289" cy="9525"/>
            </a:xfrm>
            <a:custGeom>
              <a:avLst/>
              <a:gdLst>
                <a:gd name="connsiteX0" fmla="*/ 0 w 34289"/>
                <a:gd name="connsiteY0" fmla="*/ 0 h 9525"/>
                <a:gd name="connsiteX1" fmla="*/ 34290 w 34289"/>
                <a:gd name="connsiteY1" fmla="*/ 0 h 9525"/>
              </a:gdLst>
              <a:ahLst/>
              <a:cxnLst>
                <a:cxn ang="0">
                  <a:pos x="connsiteX0" y="connsiteY0"/>
                </a:cxn>
                <a:cxn ang="0">
                  <a:pos x="connsiteX1" y="connsiteY1"/>
                </a:cxn>
              </a:cxnLst>
              <a:rect l="l" t="t" r="r" b="b"/>
              <a:pathLst>
                <a:path w="34289" h="9525">
                  <a:moveTo>
                    <a:pt x="0" y="0"/>
                  </a:moveTo>
                  <a:lnTo>
                    <a:pt x="34290" y="0"/>
                  </a:lnTo>
                </a:path>
              </a:pathLst>
            </a:custGeom>
            <a:ln w="19050" cap="flat">
              <a:solidFill>
                <a:schemeClr val="accent2"/>
              </a:solidFill>
              <a:prstDash val="solid"/>
              <a:round/>
            </a:ln>
          </p:spPr>
          <p:txBody>
            <a:bodyPr rtlCol="0" anchor="ctr"/>
            <a:lstStyle/>
            <a:p>
              <a:pPr>
                <a:defRPr/>
              </a:pPr>
              <a:endParaRPr lang="en-US" sz="1800">
                <a:solidFill>
                  <a:srgbClr val="FFFFFF"/>
                </a:solidFill>
                <a:latin typeface="Amazon Ember"/>
              </a:endParaRPr>
            </a:p>
          </p:txBody>
        </p:sp>
        <p:sp>
          <p:nvSpPr>
            <p:cNvPr id="134" name="Freeform: Shape 1331">
              <a:extLst>
                <a:ext uri="{FF2B5EF4-FFF2-40B4-BE49-F238E27FC236}">
                  <a16:creationId xmlns:a16="http://schemas.microsoft.com/office/drawing/2014/main" id="{A7A483C7-E224-E245-B6A3-1C7257EB3996}"/>
                </a:ext>
              </a:extLst>
            </p:cNvPr>
            <p:cNvSpPr/>
            <p:nvPr/>
          </p:nvSpPr>
          <p:spPr>
            <a:xfrm>
              <a:off x="1733579" y="5284993"/>
              <a:ext cx="34289" cy="9525"/>
            </a:xfrm>
            <a:custGeom>
              <a:avLst/>
              <a:gdLst>
                <a:gd name="connsiteX0" fmla="*/ 0 w 34289"/>
                <a:gd name="connsiteY0" fmla="*/ 0 h 9525"/>
                <a:gd name="connsiteX1" fmla="*/ 34290 w 34289"/>
                <a:gd name="connsiteY1" fmla="*/ 0 h 9525"/>
              </a:gdLst>
              <a:ahLst/>
              <a:cxnLst>
                <a:cxn ang="0">
                  <a:pos x="connsiteX0" y="connsiteY0"/>
                </a:cxn>
                <a:cxn ang="0">
                  <a:pos x="connsiteX1" y="connsiteY1"/>
                </a:cxn>
              </a:cxnLst>
              <a:rect l="l" t="t" r="r" b="b"/>
              <a:pathLst>
                <a:path w="34289" h="9525">
                  <a:moveTo>
                    <a:pt x="0" y="0"/>
                  </a:moveTo>
                  <a:lnTo>
                    <a:pt x="34290" y="0"/>
                  </a:lnTo>
                </a:path>
              </a:pathLst>
            </a:custGeom>
            <a:ln w="19050" cap="flat">
              <a:solidFill>
                <a:schemeClr val="accent2"/>
              </a:solidFill>
              <a:prstDash val="solid"/>
              <a:round/>
            </a:ln>
          </p:spPr>
          <p:txBody>
            <a:bodyPr rtlCol="0" anchor="ctr"/>
            <a:lstStyle/>
            <a:p>
              <a:pPr>
                <a:defRPr/>
              </a:pPr>
              <a:endParaRPr lang="en-US" sz="1800">
                <a:solidFill>
                  <a:srgbClr val="FFFFFF"/>
                </a:solidFill>
                <a:latin typeface="Amazon Ember"/>
              </a:endParaRPr>
            </a:p>
          </p:txBody>
        </p:sp>
        <p:sp>
          <p:nvSpPr>
            <p:cNvPr id="135" name="Freeform: Shape 1332">
              <a:extLst>
                <a:ext uri="{FF2B5EF4-FFF2-40B4-BE49-F238E27FC236}">
                  <a16:creationId xmlns:a16="http://schemas.microsoft.com/office/drawing/2014/main" id="{716C7508-C1D2-E248-A310-69F67B9C8A56}"/>
                </a:ext>
              </a:extLst>
            </p:cNvPr>
            <p:cNvSpPr/>
            <p:nvPr/>
          </p:nvSpPr>
          <p:spPr>
            <a:xfrm>
              <a:off x="1733579" y="5250703"/>
              <a:ext cx="34289" cy="9525"/>
            </a:xfrm>
            <a:custGeom>
              <a:avLst/>
              <a:gdLst>
                <a:gd name="connsiteX0" fmla="*/ 0 w 34289"/>
                <a:gd name="connsiteY0" fmla="*/ 0 h 9525"/>
                <a:gd name="connsiteX1" fmla="*/ 34290 w 34289"/>
                <a:gd name="connsiteY1" fmla="*/ 0 h 9525"/>
              </a:gdLst>
              <a:ahLst/>
              <a:cxnLst>
                <a:cxn ang="0">
                  <a:pos x="connsiteX0" y="connsiteY0"/>
                </a:cxn>
                <a:cxn ang="0">
                  <a:pos x="connsiteX1" y="connsiteY1"/>
                </a:cxn>
              </a:cxnLst>
              <a:rect l="l" t="t" r="r" b="b"/>
              <a:pathLst>
                <a:path w="34289" h="9525">
                  <a:moveTo>
                    <a:pt x="0" y="0"/>
                  </a:moveTo>
                  <a:lnTo>
                    <a:pt x="34290" y="0"/>
                  </a:lnTo>
                </a:path>
              </a:pathLst>
            </a:custGeom>
            <a:ln w="19050" cap="flat">
              <a:solidFill>
                <a:schemeClr val="accent2"/>
              </a:solidFill>
              <a:prstDash val="solid"/>
              <a:round/>
            </a:ln>
          </p:spPr>
          <p:txBody>
            <a:bodyPr rtlCol="0" anchor="ctr"/>
            <a:lstStyle/>
            <a:p>
              <a:pPr>
                <a:defRPr/>
              </a:pPr>
              <a:endParaRPr lang="en-US" sz="1800">
                <a:solidFill>
                  <a:srgbClr val="FFFFFF"/>
                </a:solidFill>
                <a:latin typeface="Amazon Ember"/>
              </a:endParaRPr>
            </a:p>
          </p:txBody>
        </p:sp>
        <p:sp>
          <p:nvSpPr>
            <p:cNvPr id="136" name="Freeform: Shape 1333">
              <a:extLst>
                <a:ext uri="{FF2B5EF4-FFF2-40B4-BE49-F238E27FC236}">
                  <a16:creationId xmlns:a16="http://schemas.microsoft.com/office/drawing/2014/main" id="{46FD0C13-9B6A-7D4A-932A-2E31F118AEA7}"/>
                </a:ext>
              </a:extLst>
            </p:cNvPr>
            <p:cNvSpPr/>
            <p:nvPr/>
          </p:nvSpPr>
          <p:spPr>
            <a:xfrm>
              <a:off x="1573559" y="5239273"/>
              <a:ext cx="160020" cy="160019"/>
            </a:xfrm>
            <a:custGeom>
              <a:avLst/>
              <a:gdLst>
                <a:gd name="connsiteX0" fmla="*/ 0 w 160020"/>
                <a:gd name="connsiteY0" fmla="*/ 35052 h 160019"/>
                <a:gd name="connsiteX1" fmla="*/ 0 w 160020"/>
                <a:gd name="connsiteY1" fmla="*/ 8572 h 160019"/>
                <a:gd name="connsiteX2" fmla="*/ 8572 w 160020"/>
                <a:gd name="connsiteY2" fmla="*/ 0 h 160019"/>
                <a:gd name="connsiteX3" fmla="*/ 151447 w 160020"/>
                <a:gd name="connsiteY3" fmla="*/ 0 h 160019"/>
                <a:gd name="connsiteX4" fmla="*/ 160020 w 160020"/>
                <a:gd name="connsiteY4" fmla="*/ 8572 h 160019"/>
                <a:gd name="connsiteX5" fmla="*/ 160020 w 160020"/>
                <a:gd name="connsiteY5" fmla="*/ 151447 h 160019"/>
                <a:gd name="connsiteX6" fmla="*/ 151447 w 160020"/>
                <a:gd name="connsiteY6" fmla="*/ 160020 h 160019"/>
                <a:gd name="connsiteX7" fmla="*/ 75247 w 160020"/>
                <a:gd name="connsiteY7" fmla="*/ 160020 h 160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0020" h="160019">
                  <a:moveTo>
                    <a:pt x="0" y="35052"/>
                  </a:moveTo>
                  <a:lnTo>
                    <a:pt x="0" y="8572"/>
                  </a:lnTo>
                  <a:cubicBezTo>
                    <a:pt x="0" y="3839"/>
                    <a:pt x="3839" y="0"/>
                    <a:pt x="8572" y="0"/>
                  </a:cubicBezTo>
                  <a:lnTo>
                    <a:pt x="151447" y="0"/>
                  </a:lnTo>
                  <a:cubicBezTo>
                    <a:pt x="156181" y="0"/>
                    <a:pt x="160020" y="3839"/>
                    <a:pt x="160020" y="8572"/>
                  </a:cubicBezTo>
                  <a:lnTo>
                    <a:pt x="160020" y="151447"/>
                  </a:lnTo>
                  <a:cubicBezTo>
                    <a:pt x="160020" y="156181"/>
                    <a:pt x="156181" y="160020"/>
                    <a:pt x="151447" y="160020"/>
                  </a:cubicBezTo>
                  <a:lnTo>
                    <a:pt x="75247" y="160020"/>
                  </a:lnTo>
                </a:path>
              </a:pathLst>
            </a:custGeom>
            <a:noFill/>
            <a:ln w="19050" cap="flat">
              <a:solidFill>
                <a:schemeClr val="accent2"/>
              </a:solidFill>
              <a:prstDash val="solid"/>
              <a:round/>
            </a:ln>
          </p:spPr>
          <p:txBody>
            <a:bodyPr rtlCol="0" anchor="ctr"/>
            <a:lstStyle/>
            <a:p>
              <a:pPr>
                <a:defRPr/>
              </a:pPr>
              <a:endParaRPr lang="en-US" sz="1800">
                <a:solidFill>
                  <a:srgbClr val="FFFFFF"/>
                </a:solidFill>
                <a:latin typeface="Amazon Ember"/>
              </a:endParaRPr>
            </a:p>
          </p:txBody>
        </p:sp>
        <p:sp>
          <p:nvSpPr>
            <p:cNvPr id="137" name="Freeform: Shape 1334">
              <a:extLst>
                <a:ext uri="{FF2B5EF4-FFF2-40B4-BE49-F238E27FC236}">
                  <a16:creationId xmlns:a16="http://schemas.microsoft.com/office/drawing/2014/main" id="{06DDD701-3580-3A48-A7E6-BB04129617F2}"/>
                </a:ext>
              </a:extLst>
            </p:cNvPr>
            <p:cNvSpPr/>
            <p:nvPr/>
          </p:nvSpPr>
          <p:spPr>
            <a:xfrm>
              <a:off x="282636" y="5204983"/>
              <a:ext cx="9525" cy="34289"/>
            </a:xfrm>
            <a:custGeom>
              <a:avLst/>
              <a:gdLst>
                <a:gd name="connsiteX0" fmla="*/ 0 w 9525"/>
                <a:gd name="connsiteY0" fmla="*/ 0 h 34289"/>
                <a:gd name="connsiteX1" fmla="*/ 0 w 9525"/>
                <a:gd name="connsiteY1" fmla="*/ 34290 h 34289"/>
              </a:gdLst>
              <a:ahLst/>
              <a:cxnLst>
                <a:cxn ang="0">
                  <a:pos x="connsiteX0" y="connsiteY0"/>
                </a:cxn>
                <a:cxn ang="0">
                  <a:pos x="connsiteX1" y="connsiteY1"/>
                </a:cxn>
              </a:cxnLst>
              <a:rect l="l" t="t" r="r" b="b"/>
              <a:pathLst>
                <a:path w="9525" h="34289">
                  <a:moveTo>
                    <a:pt x="0" y="0"/>
                  </a:moveTo>
                  <a:lnTo>
                    <a:pt x="0" y="34290"/>
                  </a:lnTo>
                </a:path>
              </a:pathLst>
            </a:custGeom>
            <a:ln w="19050" cap="flat">
              <a:solidFill>
                <a:schemeClr val="accent2"/>
              </a:solidFill>
              <a:prstDash val="solid"/>
              <a:round/>
            </a:ln>
          </p:spPr>
          <p:txBody>
            <a:bodyPr rtlCol="0" anchor="ctr"/>
            <a:lstStyle/>
            <a:p>
              <a:pPr>
                <a:defRPr/>
              </a:pPr>
              <a:endParaRPr lang="en-US" sz="1800">
                <a:solidFill>
                  <a:srgbClr val="FFFFFF"/>
                </a:solidFill>
                <a:latin typeface="Amazon Ember"/>
              </a:endParaRPr>
            </a:p>
          </p:txBody>
        </p:sp>
        <p:sp>
          <p:nvSpPr>
            <p:cNvPr id="138" name="Freeform: Shape 1335">
              <a:extLst>
                <a:ext uri="{FF2B5EF4-FFF2-40B4-BE49-F238E27FC236}">
                  <a16:creationId xmlns:a16="http://schemas.microsoft.com/office/drawing/2014/main" id="{67C98C33-8836-D74B-BE99-FDF01AB7CA19}"/>
                </a:ext>
              </a:extLst>
            </p:cNvPr>
            <p:cNvSpPr/>
            <p:nvPr/>
          </p:nvSpPr>
          <p:spPr>
            <a:xfrm>
              <a:off x="316831" y="5204983"/>
              <a:ext cx="9525" cy="34289"/>
            </a:xfrm>
            <a:custGeom>
              <a:avLst/>
              <a:gdLst>
                <a:gd name="connsiteX0" fmla="*/ 0 w 9525"/>
                <a:gd name="connsiteY0" fmla="*/ 0 h 34289"/>
                <a:gd name="connsiteX1" fmla="*/ 0 w 9525"/>
                <a:gd name="connsiteY1" fmla="*/ 34290 h 34289"/>
              </a:gdLst>
              <a:ahLst/>
              <a:cxnLst>
                <a:cxn ang="0">
                  <a:pos x="connsiteX0" y="connsiteY0"/>
                </a:cxn>
                <a:cxn ang="0">
                  <a:pos x="connsiteX1" y="connsiteY1"/>
                </a:cxn>
              </a:cxnLst>
              <a:rect l="l" t="t" r="r" b="b"/>
              <a:pathLst>
                <a:path w="9525" h="34289">
                  <a:moveTo>
                    <a:pt x="0" y="0"/>
                  </a:moveTo>
                  <a:lnTo>
                    <a:pt x="0" y="34290"/>
                  </a:lnTo>
                </a:path>
              </a:pathLst>
            </a:custGeom>
            <a:ln w="19050" cap="flat">
              <a:solidFill>
                <a:schemeClr val="accent2"/>
              </a:solidFill>
              <a:prstDash val="solid"/>
              <a:round/>
            </a:ln>
          </p:spPr>
          <p:txBody>
            <a:bodyPr rtlCol="0" anchor="ctr"/>
            <a:lstStyle/>
            <a:p>
              <a:pPr>
                <a:defRPr/>
              </a:pPr>
              <a:endParaRPr lang="en-US" sz="1800">
                <a:solidFill>
                  <a:srgbClr val="FFFFFF"/>
                </a:solidFill>
                <a:latin typeface="Amazon Ember"/>
              </a:endParaRPr>
            </a:p>
          </p:txBody>
        </p:sp>
        <p:sp>
          <p:nvSpPr>
            <p:cNvPr id="139" name="Freeform: Shape 1336">
              <a:extLst>
                <a:ext uri="{FF2B5EF4-FFF2-40B4-BE49-F238E27FC236}">
                  <a16:creationId xmlns:a16="http://schemas.microsoft.com/office/drawing/2014/main" id="{E63D9F12-B1F3-BA49-91FD-990853D0858D}"/>
                </a:ext>
              </a:extLst>
            </p:cNvPr>
            <p:cNvSpPr/>
            <p:nvPr/>
          </p:nvSpPr>
          <p:spPr>
            <a:xfrm>
              <a:off x="351121" y="5204983"/>
              <a:ext cx="9525" cy="34289"/>
            </a:xfrm>
            <a:custGeom>
              <a:avLst/>
              <a:gdLst>
                <a:gd name="connsiteX0" fmla="*/ 0 w 9525"/>
                <a:gd name="connsiteY0" fmla="*/ 0 h 34289"/>
                <a:gd name="connsiteX1" fmla="*/ 0 w 9525"/>
                <a:gd name="connsiteY1" fmla="*/ 34290 h 34289"/>
              </a:gdLst>
              <a:ahLst/>
              <a:cxnLst>
                <a:cxn ang="0">
                  <a:pos x="connsiteX0" y="connsiteY0"/>
                </a:cxn>
                <a:cxn ang="0">
                  <a:pos x="connsiteX1" y="connsiteY1"/>
                </a:cxn>
              </a:cxnLst>
              <a:rect l="l" t="t" r="r" b="b"/>
              <a:pathLst>
                <a:path w="9525" h="34289">
                  <a:moveTo>
                    <a:pt x="0" y="0"/>
                  </a:moveTo>
                  <a:lnTo>
                    <a:pt x="0" y="34290"/>
                  </a:lnTo>
                </a:path>
              </a:pathLst>
            </a:custGeom>
            <a:ln w="19050" cap="flat">
              <a:solidFill>
                <a:schemeClr val="accent2"/>
              </a:solidFill>
              <a:prstDash val="solid"/>
              <a:round/>
            </a:ln>
          </p:spPr>
          <p:txBody>
            <a:bodyPr rtlCol="0" anchor="ctr"/>
            <a:lstStyle/>
            <a:p>
              <a:pPr>
                <a:defRPr/>
              </a:pPr>
              <a:endParaRPr lang="en-US" sz="1800">
                <a:solidFill>
                  <a:srgbClr val="FFFFFF"/>
                </a:solidFill>
                <a:latin typeface="Amazon Ember"/>
              </a:endParaRPr>
            </a:p>
          </p:txBody>
        </p:sp>
        <p:sp>
          <p:nvSpPr>
            <p:cNvPr id="140" name="Freeform: Shape 1337">
              <a:extLst>
                <a:ext uri="{FF2B5EF4-FFF2-40B4-BE49-F238E27FC236}">
                  <a16:creationId xmlns:a16="http://schemas.microsoft.com/office/drawing/2014/main" id="{C9ABFF57-EB6A-C245-8FCC-A0394ADD12B5}"/>
                </a:ext>
              </a:extLst>
            </p:cNvPr>
            <p:cNvSpPr/>
            <p:nvPr/>
          </p:nvSpPr>
          <p:spPr>
            <a:xfrm>
              <a:off x="385411" y="5204983"/>
              <a:ext cx="9525" cy="34289"/>
            </a:xfrm>
            <a:custGeom>
              <a:avLst/>
              <a:gdLst>
                <a:gd name="connsiteX0" fmla="*/ 0 w 9525"/>
                <a:gd name="connsiteY0" fmla="*/ 0 h 34289"/>
                <a:gd name="connsiteX1" fmla="*/ 0 w 9525"/>
                <a:gd name="connsiteY1" fmla="*/ 34290 h 34289"/>
              </a:gdLst>
              <a:ahLst/>
              <a:cxnLst>
                <a:cxn ang="0">
                  <a:pos x="connsiteX0" y="connsiteY0"/>
                </a:cxn>
                <a:cxn ang="0">
                  <a:pos x="connsiteX1" y="connsiteY1"/>
                </a:cxn>
              </a:cxnLst>
              <a:rect l="l" t="t" r="r" b="b"/>
              <a:pathLst>
                <a:path w="9525" h="34289">
                  <a:moveTo>
                    <a:pt x="0" y="0"/>
                  </a:moveTo>
                  <a:lnTo>
                    <a:pt x="0" y="34290"/>
                  </a:lnTo>
                </a:path>
              </a:pathLst>
            </a:custGeom>
            <a:ln w="19050" cap="flat">
              <a:solidFill>
                <a:schemeClr val="accent2"/>
              </a:solidFill>
              <a:prstDash val="solid"/>
              <a:round/>
            </a:ln>
          </p:spPr>
          <p:txBody>
            <a:bodyPr rtlCol="0" anchor="ctr"/>
            <a:lstStyle/>
            <a:p>
              <a:pPr>
                <a:defRPr/>
              </a:pPr>
              <a:endParaRPr lang="en-US" sz="1800">
                <a:solidFill>
                  <a:srgbClr val="FFFFFF"/>
                </a:solidFill>
                <a:latin typeface="Amazon Ember"/>
              </a:endParaRPr>
            </a:p>
          </p:txBody>
        </p:sp>
        <p:sp>
          <p:nvSpPr>
            <p:cNvPr id="141" name="Freeform: Shape 1338">
              <a:extLst>
                <a:ext uri="{FF2B5EF4-FFF2-40B4-BE49-F238E27FC236}">
                  <a16:creationId xmlns:a16="http://schemas.microsoft.com/office/drawing/2014/main" id="{81A7896C-A7A2-8C4E-B7F3-DE620176C172}"/>
                </a:ext>
              </a:extLst>
            </p:cNvPr>
            <p:cNvSpPr/>
            <p:nvPr/>
          </p:nvSpPr>
          <p:spPr>
            <a:xfrm>
              <a:off x="419701" y="5204983"/>
              <a:ext cx="9525" cy="34289"/>
            </a:xfrm>
            <a:custGeom>
              <a:avLst/>
              <a:gdLst>
                <a:gd name="connsiteX0" fmla="*/ 0 w 9525"/>
                <a:gd name="connsiteY0" fmla="*/ 0 h 34289"/>
                <a:gd name="connsiteX1" fmla="*/ 0 w 9525"/>
                <a:gd name="connsiteY1" fmla="*/ 34290 h 34289"/>
              </a:gdLst>
              <a:ahLst/>
              <a:cxnLst>
                <a:cxn ang="0">
                  <a:pos x="connsiteX0" y="connsiteY0"/>
                </a:cxn>
                <a:cxn ang="0">
                  <a:pos x="connsiteX1" y="connsiteY1"/>
                </a:cxn>
              </a:cxnLst>
              <a:rect l="l" t="t" r="r" b="b"/>
              <a:pathLst>
                <a:path w="9525" h="34289">
                  <a:moveTo>
                    <a:pt x="0" y="0"/>
                  </a:moveTo>
                  <a:lnTo>
                    <a:pt x="0" y="34290"/>
                  </a:lnTo>
                </a:path>
              </a:pathLst>
            </a:custGeom>
            <a:ln w="19050" cap="flat">
              <a:solidFill>
                <a:schemeClr val="accent2"/>
              </a:solidFill>
              <a:prstDash val="solid"/>
              <a:round/>
            </a:ln>
          </p:spPr>
          <p:txBody>
            <a:bodyPr rtlCol="0" anchor="ctr"/>
            <a:lstStyle/>
            <a:p>
              <a:pPr>
                <a:defRPr/>
              </a:pPr>
              <a:endParaRPr lang="en-US" sz="1800">
                <a:solidFill>
                  <a:srgbClr val="FFFFFF"/>
                </a:solidFill>
                <a:latin typeface="Amazon Ember"/>
              </a:endParaRPr>
            </a:p>
          </p:txBody>
        </p:sp>
        <p:sp>
          <p:nvSpPr>
            <p:cNvPr id="142" name="Freeform: Shape 1339">
              <a:extLst>
                <a:ext uri="{FF2B5EF4-FFF2-40B4-BE49-F238E27FC236}">
                  <a16:creationId xmlns:a16="http://schemas.microsoft.com/office/drawing/2014/main" id="{41078A64-9E48-9B40-8CED-F5FEA679A944}"/>
                </a:ext>
              </a:extLst>
            </p:cNvPr>
            <p:cNvSpPr/>
            <p:nvPr/>
          </p:nvSpPr>
          <p:spPr>
            <a:xfrm>
              <a:off x="351121" y="5399293"/>
              <a:ext cx="9525" cy="34290"/>
            </a:xfrm>
            <a:custGeom>
              <a:avLst/>
              <a:gdLst>
                <a:gd name="connsiteX0" fmla="*/ 0 w 9525"/>
                <a:gd name="connsiteY0" fmla="*/ 0 h 34290"/>
                <a:gd name="connsiteX1" fmla="*/ 0 w 9525"/>
                <a:gd name="connsiteY1" fmla="*/ 34290 h 34290"/>
              </a:gdLst>
              <a:ahLst/>
              <a:cxnLst>
                <a:cxn ang="0">
                  <a:pos x="connsiteX0" y="connsiteY0"/>
                </a:cxn>
                <a:cxn ang="0">
                  <a:pos x="connsiteX1" y="connsiteY1"/>
                </a:cxn>
              </a:cxnLst>
              <a:rect l="l" t="t" r="r" b="b"/>
              <a:pathLst>
                <a:path w="9525" h="34290">
                  <a:moveTo>
                    <a:pt x="0" y="0"/>
                  </a:moveTo>
                  <a:lnTo>
                    <a:pt x="0" y="34290"/>
                  </a:lnTo>
                </a:path>
              </a:pathLst>
            </a:custGeom>
            <a:ln w="19050" cap="flat">
              <a:solidFill>
                <a:schemeClr val="accent2"/>
              </a:solidFill>
              <a:prstDash val="solid"/>
              <a:round/>
            </a:ln>
          </p:spPr>
          <p:txBody>
            <a:bodyPr rtlCol="0" anchor="ctr"/>
            <a:lstStyle/>
            <a:p>
              <a:pPr>
                <a:defRPr/>
              </a:pPr>
              <a:endParaRPr lang="en-US" sz="1800">
                <a:solidFill>
                  <a:srgbClr val="FFFFFF"/>
                </a:solidFill>
                <a:latin typeface="Amazon Ember"/>
              </a:endParaRPr>
            </a:p>
          </p:txBody>
        </p:sp>
        <p:sp>
          <p:nvSpPr>
            <p:cNvPr id="143" name="Freeform: Shape 1340">
              <a:extLst>
                <a:ext uri="{FF2B5EF4-FFF2-40B4-BE49-F238E27FC236}">
                  <a16:creationId xmlns:a16="http://schemas.microsoft.com/office/drawing/2014/main" id="{7754544F-236F-204B-9B48-662D21EE1AF2}"/>
                </a:ext>
              </a:extLst>
            </p:cNvPr>
            <p:cNvSpPr/>
            <p:nvPr/>
          </p:nvSpPr>
          <p:spPr>
            <a:xfrm>
              <a:off x="385411" y="5399293"/>
              <a:ext cx="9525" cy="34290"/>
            </a:xfrm>
            <a:custGeom>
              <a:avLst/>
              <a:gdLst>
                <a:gd name="connsiteX0" fmla="*/ 0 w 9525"/>
                <a:gd name="connsiteY0" fmla="*/ 0 h 34290"/>
                <a:gd name="connsiteX1" fmla="*/ 0 w 9525"/>
                <a:gd name="connsiteY1" fmla="*/ 34290 h 34290"/>
              </a:gdLst>
              <a:ahLst/>
              <a:cxnLst>
                <a:cxn ang="0">
                  <a:pos x="connsiteX0" y="connsiteY0"/>
                </a:cxn>
                <a:cxn ang="0">
                  <a:pos x="connsiteX1" y="connsiteY1"/>
                </a:cxn>
              </a:cxnLst>
              <a:rect l="l" t="t" r="r" b="b"/>
              <a:pathLst>
                <a:path w="9525" h="34290">
                  <a:moveTo>
                    <a:pt x="0" y="0"/>
                  </a:moveTo>
                  <a:lnTo>
                    <a:pt x="0" y="34290"/>
                  </a:lnTo>
                </a:path>
              </a:pathLst>
            </a:custGeom>
            <a:ln w="19050" cap="flat">
              <a:solidFill>
                <a:schemeClr val="accent2"/>
              </a:solidFill>
              <a:prstDash val="solid"/>
              <a:round/>
            </a:ln>
          </p:spPr>
          <p:txBody>
            <a:bodyPr rtlCol="0" anchor="ctr"/>
            <a:lstStyle/>
            <a:p>
              <a:pPr>
                <a:defRPr/>
              </a:pPr>
              <a:endParaRPr lang="en-US" sz="1800">
                <a:solidFill>
                  <a:srgbClr val="FFFFFF"/>
                </a:solidFill>
                <a:latin typeface="Amazon Ember"/>
              </a:endParaRPr>
            </a:p>
          </p:txBody>
        </p:sp>
        <p:sp>
          <p:nvSpPr>
            <p:cNvPr id="144" name="Freeform: Shape 1341">
              <a:extLst>
                <a:ext uri="{FF2B5EF4-FFF2-40B4-BE49-F238E27FC236}">
                  <a16:creationId xmlns:a16="http://schemas.microsoft.com/office/drawing/2014/main" id="{23DD80C3-D32D-4343-A8FC-6B4403922E9A}"/>
                </a:ext>
              </a:extLst>
            </p:cNvPr>
            <p:cNvSpPr/>
            <p:nvPr/>
          </p:nvSpPr>
          <p:spPr>
            <a:xfrm>
              <a:off x="419701" y="5399293"/>
              <a:ext cx="9525" cy="34290"/>
            </a:xfrm>
            <a:custGeom>
              <a:avLst/>
              <a:gdLst>
                <a:gd name="connsiteX0" fmla="*/ 0 w 9525"/>
                <a:gd name="connsiteY0" fmla="*/ 0 h 34290"/>
                <a:gd name="connsiteX1" fmla="*/ 0 w 9525"/>
                <a:gd name="connsiteY1" fmla="*/ 34290 h 34290"/>
              </a:gdLst>
              <a:ahLst/>
              <a:cxnLst>
                <a:cxn ang="0">
                  <a:pos x="connsiteX0" y="connsiteY0"/>
                </a:cxn>
                <a:cxn ang="0">
                  <a:pos x="connsiteX1" y="connsiteY1"/>
                </a:cxn>
              </a:cxnLst>
              <a:rect l="l" t="t" r="r" b="b"/>
              <a:pathLst>
                <a:path w="9525" h="34290">
                  <a:moveTo>
                    <a:pt x="0" y="0"/>
                  </a:moveTo>
                  <a:lnTo>
                    <a:pt x="0" y="34290"/>
                  </a:lnTo>
                </a:path>
              </a:pathLst>
            </a:custGeom>
            <a:ln w="19050" cap="flat">
              <a:solidFill>
                <a:schemeClr val="accent2"/>
              </a:solidFill>
              <a:prstDash val="solid"/>
              <a:round/>
            </a:ln>
          </p:spPr>
          <p:txBody>
            <a:bodyPr rtlCol="0" anchor="ctr"/>
            <a:lstStyle/>
            <a:p>
              <a:pPr>
                <a:defRPr/>
              </a:pPr>
              <a:endParaRPr lang="en-US" sz="1800">
                <a:solidFill>
                  <a:srgbClr val="FFFFFF"/>
                </a:solidFill>
                <a:latin typeface="Amazon Ember"/>
              </a:endParaRPr>
            </a:p>
          </p:txBody>
        </p:sp>
        <p:sp>
          <p:nvSpPr>
            <p:cNvPr id="145" name="Freeform: Shape 1342">
              <a:extLst>
                <a:ext uri="{FF2B5EF4-FFF2-40B4-BE49-F238E27FC236}">
                  <a16:creationId xmlns:a16="http://schemas.microsoft.com/office/drawing/2014/main" id="{BE3D181C-B956-5C40-85C2-C875D2AE8499}"/>
                </a:ext>
              </a:extLst>
            </p:cNvPr>
            <p:cNvSpPr/>
            <p:nvPr/>
          </p:nvSpPr>
          <p:spPr>
            <a:xfrm>
              <a:off x="236916" y="5250703"/>
              <a:ext cx="34290" cy="9525"/>
            </a:xfrm>
            <a:custGeom>
              <a:avLst/>
              <a:gdLst>
                <a:gd name="connsiteX0" fmla="*/ 0 w 34290"/>
                <a:gd name="connsiteY0" fmla="*/ 0 h 9525"/>
                <a:gd name="connsiteX1" fmla="*/ 34290 w 34290"/>
                <a:gd name="connsiteY1" fmla="*/ 0 h 9525"/>
              </a:gdLst>
              <a:ahLst/>
              <a:cxnLst>
                <a:cxn ang="0">
                  <a:pos x="connsiteX0" y="connsiteY0"/>
                </a:cxn>
                <a:cxn ang="0">
                  <a:pos x="connsiteX1" y="connsiteY1"/>
                </a:cxn>
              </a:cxnLst>
              <a:rect l="l" t="t" r="r" b="b"/>
              <a:pathLst>
                <a:path w="34290" h="9525">
                  <a:moveTo>
                    <a:pt x="0" y="0"/>
                  </a:moveTo>
                  <a:lnTo>
                    <a:pt x="34290" y="0"/>
                  </a:lnTo>
                </a:path>
              </a:pathLst>
            </a:custGeom>
            <a:ln w="19050" cap="flat">
              <a:solidFill>
                <a:schemeClr val="accent2"/>
              </a:solidFill>
              <a:prstDash val="solid"/>
              <a:round/>
            </a:ln>
          </p:spPr>
          <p:txBody>
            <a:bodyPr rtlCol="0" anchor="ctr"/>
            <a:lstStyle/>
            <a:p>
              <a:pPr>
                <a:defRPr/>
              </a:pPr>
              <a:endParaRPr lang="en-US" sz="1800">
                <a:solidFill>
                  <a:srgbClr val="FFFFFF"/>
                </a:solidFill>
                <a:latin typeface="Amazon Ember"/>
              </a:endParaRPr>
            </a:p>
          </p:txBody>
        </p:sp>
        <p:sp>
          <p:nvSpPr>
            <p:cNvPr id="146" name="Freeform: Shape 1343">
              <a:extLst>
                <a:ext uri="{FF2B5EF4-FFF2-40B4-BE49-F238E27FC236}">
                  <a16:creationId xmlns:a16="http://schemas.microsoft.com/office/drawing/2014/main" id="{EE66D6DB-4AEB-BB47-AAA5-99B9AC14F91E}"/>
                </a:ext>
              </a:extLst>
            </p:cNvPr>
            <p:cNvSpPr/>
            <p:nvPr/>
          </p:nvSpPr>
          <p:spPr>
            <a:xfrm>
              <a:off x="431131" y="5387863"/>
              <a:ext cx="34290" cy="9525"/>
            </a:xfrm>
            <a:custGeom>
              <a:avLst/>
              <a:gdLst>
                <a:gd name="connsiteX0" fmla="*/ 0 w 34290"/>
                <a:gd name="connsiteY0" fmla="*/ 0 h 9525"/>
                <a:gd name="connsiteX1" fmla="*/ 34290 w 34290"/>
                <a:gd name="connsiteY1" fmla="*/ 0 h 9525"/>
              </a:gdLst>
              <a:ahLst/>
              <a:cxnLst>
                <a:cxn ang="0">
                  <a:pos x="connsiteX0" y="connsiteY0"/>
                </a:cxn>
                <a:cxn ang="0">
                  <a:pos x="connsiteX1" y="connsiteY1"/>
                </a:cxn>
              </a:cxnLst>
              <a:rect l="l" t="t" r="r" b="b"/>
              <a:pathLst>
                <a:path w="34290" h="9525">
                  <a:moveTo>
                    <a:pt x="0" y="0"/>
                  </a:moveTo>
                  <a:lnTo>
                    <a:pt x="34290" y="0"/>
                  </a:lnTo>
                </a:path>
              </a:pathLst>
            </a:custGeom>
            <a:ln w="19050" cap="flat">
              <a:solidFill>
                <a:schemeClr val="accent2"/>
              </a:solidFill>
              <a:prstDash val="solid"/>
              <a:round/>
            </a:ln>
          </p:spPr>
          <p:txBody>
            <a:bodyPr rtlCol="0" anchor="ctr"/>
            <a:lstStyle/>
            <a:p>
              <a:pPr>
                <a:defRPr/>
              </a:pPr>
              <a:endParaRPr lang="en-US" sz="1800">
                <a:solidFill>
                  <a:srgbClr val="FFFFFF"/>
                </a:solidFill>
                <a:latin typeface="Amazon Ember"/>
              </a:endParaRPr>
            </a:p>
          </p:txBody>
        </p:sp>
        <p:sp>
          <p:nvSpPr>
            <p:cNvPr id="147" name="Freeform: Shape 1344">
              <a:extLst>
                <a:ext uri="{FF2B5EF4-FFF2-40B4-BE49-F238E27FC236}">
                  <a16:creationId xmlns:a16="http://schemas.microsoft.com/office/drawing/2014/main" id="{D6F66A16-6E91-814F-9D6D-20956D03F12C}"/>
                </a:ext>
              </a:extLst>
            </p:cNvPr>
            <p:cNvSpPr/>
            <p:nvPr/>
          </p:nvSpPr>
          <p:spPr>
            <a:xfrm>
              <a:off x="431131" y="5353573"/>
              <a:ext cx="34290" cy="9525"/>
            </a:xfrm>
            <a:custGeom>
              <a:avLst/>
              <a:gdLst>
                <a:gd name="connsiteX0" fmla="*/ 0 w 34290"/>
                <a:gd name="connsiteY0" fmla="*/ 0 h 9525"/>
                <a:gd name="connsiteX1" fmla="*/ 34290 w 34290"/>
                <a:gd name="connsiteY1" fmla="*/ 0 h 9525"/>
              </a:gdLst>
              <a:ahLst/>
              <a:cxnLst>
                <a:cxn ang="0">
                  <a:pos x="connsiteX0" y="connsiteY0"/>
                </a:cxn>
                <a:cxn ang="0">
                  <a:pos x="connsiteX1" y="connsiteY1"/>
                </a:cxn>
              </a:cxnLst>
              <a:rect l="l" t="t" r="r" b="b"/>
              <a:pathLst>
                <a:path w="34290" h="9525">
                  <a:moveTo>
                    <a:pt x="0" y="0"/>
                  </a:moveTo>
                  <a:lnTo>
                    <a:pt x="34290" y="0"/>
                  </a:lnTo>
                </a:path>
              </a:pathLst>
            </a:custGeom>
            <a:ln w="19050" cap="flat">
              <a:solidFill>
                <a:schemeClr val="accent2"/>
              </a:solidFill>
              <a:prstDash val="solid"/>
              <a:round/>
            </a:ln>
          </p:spPr>
          <p:txBody>
            <a:bodyPr rtlCol="0" anchor="ctr"/>
            <a:lstStyle/>
            <a:p>
              <a:pPr>
                <a:defRPr/>
              </a:pPr>
              <a:endParaRPr lang="en-US" sz="1800">
                <a:solidFill>
                  <a:srgbClr val="FFFFFF"/>
                </a:solidFill>
                <a:latin typeface="Amazon Ember"/>
              </a:endParaRPr>
            </a:p>
          </p:txBody>
        </p:sp>
        <p:sp>
          <p:nvSpPr>
            <p:cNvPr id="148" name="Freeform: Shape 1345">
              <a:extLst>
                <a:ext uri="{FF2B5EF4-FFF2-40B4-BE49-F238E27FC236}">
                  <a16:creationId xmlns:a16="http://schemas.microsoft.com/office/drawing/2014/main" id="{A4FE964E-62D3-384C-BAEF-94FB91FB2756}"/>
                </a:ext>
              </a:extLst>
            </p:cNvPr>
            <p:cNvSpPr/>
            <p:nvPr/>
          </p:nvSpPr>
          <p:spPr>
            <a:xfrm>
              <a:off x="431131" y="5319283"/>
              <a:ext cx="34290" cy="9525"/>
            </a:xfrm>
            <a:custGeom>
              <a:avLst/>
              <a:gdLst>
                <a:gd name="connsiteX0" fmla="*/ 0 w 34290"/>
                <a:gd name="connsiteY0" fmla="*/ 0 h 9525"/>
                <a:gd name="connsiteX1" fmla="*/ 34290 w 34290"/>
                <a:gd name="connsiteY1" fmla="*/ 0 h 9525"/>
              </a:gdLst>
              <a:ahLst/>
              <a:cxnLst>
                <a:cxn ang="0">
                  <a:pos x="connsiteX0" y="connsiteY0"/>
                </a:cxn>
                <a:cxn ang="0">
                  <a:pos x="connsiteX1" y="connsiteY1"/>
                </a:cxn>
              </a:cxnLst>
              <a:rect l="l" t="t" r="r" b="b"/>
              <a:pathLst>
                <a:path w="34290" h="9525">
                  <a:moveTo>
                    <a:pt x="0" y="0"/>
                  </a:moveTo>
                  <a:lnTo>
                    <a:pt x="34290" y="0"/>
                  </a:lnTo>
                </a:path>
              </a:pathLst>
            </a:custGeom>
            <a:ln w="19050" cap="flat">
              <a:solidFill>
                <a:schemeClr val="accent2"/>
              </a:solidFill>
              <a:prstDash val="solid"/>
              <a:round/>
            </a:ln>
          </p:spPr>
          <p:txBody>
            <a:bodyPr rtlCol="0" anchor="ctr"/>
            <a:lstStyle/>
            <a:p>
              <a:pPr>
                <a:defRPr/>
              </a:pPr>
              <a:endParaRPr lang="en-US" sz="1800">
                <a:solidFill>
                  <a:srgbClr val="FFFFFF"/>
                </a:solidFill>
                <a:latin typeface="Amazon Ember"/>
              </a:endParaRPr>
            </a:p>
          </p:txBody>
        </p:sp>
        <p:sp>
          <p:nvSpPr>
            <p:cNvPr id="149" name="Freeform: Shape 1346">
              <a:extLst>
                <a:ext uri="{FF2B5EF4-FFF2-40B4-BE49-F238E27FC236}">
                  <a16:creationId xmlns:a16="http://schemas.microsoft.com/office/drawing/2014/main" id="{EC60AE88-1020-1A43-BD6B-53BFD625C38C}"/>
                </a:ext>
              </a:extLst>
            </p:cNvPr>
            <p:cNvSpPr/>
            <p:nvPr/>
          </p:nvSpPr>
          <p:spPr>
            <a:xfrm>
              <a:off x="431131" y="5284993"/>
              <a:ext cx="34290" cy="9525"/>
            </a:xfrm>
            <a:custGeom>
              <a:avLst/>
              <a:gdLst>
                <a:gd name="connsiteX0" fmla="*/ 0 w 34290"/>
                <a:gd name="connsiteY0" fmla="*/ 0 h 9525"/>
                <a:gd name="connsiteX1" fmla="*/ 34290 w 34290"/>
                <a:gd name="connsiteY1" fmla="*/ 0 h 9525"/>
              </a:gdLst>
              <a:ahLst/>
              <a:cxnLst>
                <a:cxn ang="0">
                  <a:pos x="connsiteX0" y="connsiteY0"/>
                </a:cxn>
                <a:cxn ang="0">
                  <a:pos x="connsiteX1" y="connsiteY1"/>
                </a:cxn>
              </a:cxnLst>
              <a:rect l="l" t="t" r="r" b="b"/>
              <a:pathLst>
                <a:path w="34290" h="9525">
                  <a:moveTo>
                    <a:pt x="0" y="0"/>
                  </a:moveTo>
                  <a:lnTo>
                    <a:pt x="34290" y="0"/>
                  </a:lnTo>
                </a:path>
              </a:pathLst>
            </a:custGeom>
            <a:ln w="19050" cap="flat">
              <a:solidFill>
                <a:schemeClr val="accent2"/>
              </a:solidFill>
              <a:prstDash val="solid"/>
              <a:round/>
            </a:ln>
          </p:spPr>
          <p:txBody>
            <a:bodyPr rtlCol="0" anchor="ctr"/>
            <a:lstStyle/>
            <a:p>
              <a:pPr>
                <a:defRPr/>
              </a:pPr>
              <a:endParaRPr lang="en-US" sz="1800">
                <a:solidFill>
                  <a:srgbClr val="FFFFFF"/>
                </a:solidFill>
                <a:latin typeface="Amazon Ember"/>
              </a:endParaRPr>
            </a:p>
          </p:txBody>
        </p:sp>
        <p:sp>
          <p:nvSpPr>
            <p:cNvPr id="150" name="Freeform: Shape 1347">
              <a:extLst>
                <a:ext uri="{FF2B5EF4-FFF2-40B4-BE49-F238E27FC236}">
                  <a16:creationId xmlns:a16="http://schemas.microsoft.com/office/drawing/2014/main" id="{447022DB-7F1E-1649-A067-B942A82B5BBF}"/>
                </a:ext>
              </a:extLst>
            </p:cNvPr>
            <p:cNvSpPr/>
            <p:nvPr/>
          </p:nvSpPr>
          <p:spPr>
            <a:xfrm>
              <a:off x="431131" y="5250703"/>
              <a:ext cx="34290" cy="9525"/>
            </a:xfrm>
            <a:custGeom>
              <a:avLst/>
              <a:gdLst>
                <a:gd name="connsiteX0" fmla="*/ 0 w 34290"/>
                <a:gd name="connsiteY0" fmla="*/ 0 h 9525"/>
                <a:gd name="connsiteX1" fmla="*/ 34290 w 34290"/>
                <a:gd name="connsiteY1" fmla="*/ 0 h 9525"/>
              </a:gdLst>
              <a:ahLst/>
              <a:cxnLst>
                <a:cxn ang="0">
                  <a:pos x="connsiteX0" y="connsiteY0"/>
                </a:cxn>
                <a:cxn ang="0">
                  <a:pos x="connsiteX1" y="connsiteY1"/>
                </a:cxn>
              </a:cxnLst>
              <a:rect l="l" t="t" r="r" b="b"/>
              <a:pathLst>
                <a:path w="34290" h="9525">
                  <a:moveTo>
                    <a:pt x="0" y="0"/>
                  </a:moveTo>
                  <a:lnTo>
                    <a:pt x="34290" y="0"/>
                  </a:lnTo>
                </a:path>
              </a:pathLst>
            </a:custGeom>
            <a:ln w="19050" cap="flat">
              <a:solidFill>
                <a:schemeClr val="accent2"/>
              </a:solidFill>
              <a:prstDash val="solid"/>
              <a:round/>
            </a:ln>
          </p:spPr>
          <p:txBody>
            <a:bodyPr rtlCol="0" anchor="ctr"/>
            <a:lstStyle/>
            <a:p>
              <a:pPr>
                <a:defRPr/>
              </a:pPr>
              <a:endParaRPr lang="en-US" sz="1800">
                <a:solidFill>
                  <a:srgbClr val="FFFFFF"/>
                </a:solidFill>
                <a:latin typeface="Amazon Ember"/>
              </a:endParaRPr>
            </a:p>
          </p:txBody>
        </p:sp>
        <p:sp>
          <p:nvSpPr>
            <p:cNvPr id="151" name="Freeform: Shape 1348">
              <a:extLst>
                <a:ext uri="{FF2B5EF4-FFF2-40B4-BE49-F238E27FC236}">
                  <a16:creationId xmlns:a16="http://schemas.microsoft.com/office/drawing/2014/main" id="{06C67353-E045-E244-A248-5AD28E3A4CFB}"/>
                </a:ext>
              </a:extLst>
            </p:cNvPr>
            <p:cNvSpPr/>
            <p:nvPr/>
          </p:nvSpPr>
          <p:spPr>
            <a:xfrm>
              <a:off x="271111" y="5239273"/>
              <a:ext cx="160115" cy="160019"/>
            </a:xfrm>
            <a:custGeom>
              <a:avLst/>
              <a:gdLst>
                <a:gd name="connsiteX0" fmla="*/ 0 w 160115"/>
                <a:gd name="connsiteY0" fmla="*/ 35052 h 160019"/>
                <a:gd name="connsiteX1" fmla="*/ 0 w 160115"/>
                <a:gd name="connsiteY1" fmla="*/ 8572 h 160019"/>
                <a:gd name="connsiteX2" fmla="*/ 8572 w 160115"/>
                <a:gd name="connsiteY2" fmla="*/ 0 h 160019"/>
                <a:gd name="connsiteX3" fmla="*/ 8668 w 160115"/>
                <a:gd name="connsiteY3" fmla="*/ 0 h 160019"/>
                <a:gd name="connsiteX4" fmla="*/ 151543 w 160115"/>
                <a:gd name="connsiteY4" fmla="*/ 0 h 160019"/>
                <a:gd name="connsiteX5" fmla="*/ 160115 w 160115"/>
                <a:gd name="connsiteY5" fmla="*/ 8572 h 160019"/>
                <a:gd name="connsiteX6" fmla="*/ 160115 w 160115"/>
                <a:gd name="connsiteY6" fmla="*/ 151447 h 160019"/>
                <a:gd name="connsiteX7" fmla="*/ 151543 w 160115"/>
                <a:gd name="connsiteY7" fmla="*/ 160020 h 160019"/>
                <a:gd name="connsiteX8" fmla="*/ 75343 w 160115"/>
                <a:gd name="connsiteY8" fmla="*/ 160020 h 160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0115" h="160019">
                  <a:moveTo>
                    <a:pt x="0" y="35052"/>
                  </a:moveTo>
                  <a:lnTo>
                    <a:pt x="0" y="8572"/>
                  </a:lnTo>
                  <a:cubicBezTo>
                    <a:pt x="0" y="3839"/>
                    <a:pt x="3838" y="0"/>
                    <a:pt x="8572" y="0"/>
                  </a:cubicBezTo>
                  <a:cubicBezTo>
                    <a:pt x="8604" y="0"/>
                    <a:pt x="8635" y="0"/>
                    <a:pt x="8668" y="0"/>
                  </a:cubicBezTo>
                  <a:lnTo>
                    <a:pt x="151543" y="0"/>
                  </a:lnTo>
                  <a:cubicBezTo>
                    <a:pt x="156278" y="0"/>
                    <a:pt x="160115" y="3839"/>
                    <a:pt x="160115" y="8572"/>
                  </a:cubicBezTo>
                  <a:lnTo>
                    <a:pt x="160115" y="151447"/>
                  </a:lnTo>
                  <a:cubicBezTo>
                    <a:pt x="160115" y="156181"/>
                    <a:pt x="156278" y="160020"/>
                    <a:pt x="151543" y="160020"/>
                  </a:cubicBezTo>
                  <a:lnTo>
                    <a:pt x="75343" y="160020"/>
                  </a:lnTo>
                </a:path>
              </a:pathLst>
            </a:custGeom>
            <a:noFill/>
            <a:ln w="19050" cap="flat">
              <a:solidFill>
                <a:schemeClr val="accent2"/>
              </a:solidFill>
              <a:prstDash val="solid"/>
              <a:round/>
            </a:ln>
          </p:spPr>
          <p:txBody>
            <a:bodyPr rtlCol="0" anchor="ctr"/>
            <a:lstStyle/>
            <a:p>
              <a:pPr>
                <a:defRPr/>
              </a:pPr>
              <a:endParaRPr lang="en-US" sz="1800">
                <a:solidFill>
                  <a:srgbClr val="FFFFFF"/>
                </a:solidFill>
                <a:latin typeface="Amazon Ember"/>
              </a:endParaRPr>
            </a:p>
          </p:txBody>
        </p:sp>
        <p:sp>
          <p:nvSpPr>
            <p:cNvPr id="152" name="Freeform: Shape 1349">
              <a:extLst>
                <a:ext uri="{FF2B5EF4-FFF2-40B4-BE49-F238E27FC236}">
                  <a16:creationId xmlns:a16="http://schemas.microsoft.com/office/drawing/2014/main" id="{920C7509-B629-5D49-9803-4A0D49A3EC02}"/>
                </a:ext>
              </a:extLst>
            </p:cNvPr>
            <p:cNvSpPr/>
            <p:nvPr/>
          </p:nvSpPr>
          <p:spPr>
            <a:xfrm>
              <a:off x="854231" y="4653200"/>
              <a:ext cx="201548" cy="201548"/>
            </a:xfrm>
            <a:custGeom>
              <a:avLst/>
              <a:gdLst>
                <a:gd name="connsiteX0" fmla="*/ 201549 w 201548"/>
                <a:gd name="connsiteY0" fmla="*/ 100775 h 201548"/>
                <a:gd name="connsiteX1" fmla="*/ 100775 w 201548"/>
                <a:gd name="connsiteY1" fmla="*/ 201549 h 201548"/>
                <a:gd name="connsiteX2" fmla="*/ 0 w 201548"/>
                <a:gd name="connsiteY2" fmla="*/ 100775 h 201548"/>
                <a:gd name="connsiteX3" fmla="*/ 100775 w 201548"/>
                <a:gd name="connsiteY3" fmla="*/ 0 h 201548"/>
                <a:gd name="connsiteX4" fmla="*/ 201549 w 201548"/>
                <a:gd name="connsiteY4" fmla="*/ 100775 h 2015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548" h="201548">
                  <a:moveTo>
                    <a:pt x="201549" y="100775"/>
                  </a:moveTo>
                  <a:cubicBezTo>
                    <a:pt x="201549" y="156431"/>
                    <a:pt x="156431" y="201549"/>
                    <a:pt x="100775" y="201549"/>
                  </a:cubicBezTo>
                  <a:cubicBezTo>
                    <a:pt x="45118" y="201549"/>
                    <a:pt x="0" y="156431"/>
                    <a:pt x="0" y="100775"/>
                  </a:cubicBezTo>
                  <a:cubicBezTo>
                    <a:pt x="0" y="45118"/>
                    <a:pt x="45118" y="0"/>
                    <a:pt x="100775" y="0"/>
                  </a:cubicBezTo>
                  <a:cubicBezTo>
                    <a:pt x="156431" y="0"/>
                    <a:pt x="201549" y="45118"/>
                    <a:pt x="201549" y="100775"/>
                  </a:cubicBezTo>
                  <a:close/>
                </a:path>
              </a:pathLst>
            </a:custGeom>
            <a:noFill/>
            <a:ln w="19050" cap="flat">
              <a:solidFill>
                <a:schemeClr val="tx1"/>
              </a:solidFill>
              <a:prstDash val="solid"/>
              <a:round/>
            </a:ln>
          </p:spPr>
          <p:txBody>
            <a:bodyPr rtlCol="0" anchor="ctr"/>
            <a:lstStyle/>
            <a:p>
              <a:pPr>
                <a:defRPr/>
              </a:pPr>
              <a:endParaRPr lang="en-US" sz="1800">
                <a:solidFill>
                  <a:srgbClr val="FFFFFF"/>
                </a:solidFill>
                <a:latin typeface="Amazon Ember"/>
              </a:endParaRPr>
            </a:p>
          </p:txBody>
        </p:sp>
        <p:sp>
          <p:nvSpPr>
            <p:cNvPr id="153" name="Freeform: Shape 1350">
              <a:extLst>
                <a:ext uri="{FF2B5EF4-FFF2-40B4-BE49-F238E27FC236}">
                  <a16:creationId xmlns:a16="http://schemas.microsoft.com/office/drawing/2014/main" id="{A8478862-BCEE-4A44-B34A-ADF49D2F7DA8}"/>
                </a:ext>
              </a:extLst>
            </p:cNvPr>
            <p:cNvSpPr/>
            <p:nvPr/>
          </p:nvSpPr>
          <p:spPr>
            <a:xfrm>
              <a:off x="1270283" y="4192476"/>
              <a:ext cx="192976" cy="192976"/>
            </a:xfrm>
            <a:custGeom>
              <a:avLst/>
              <a:gdLst>
                <a:gd name="connsiteX0" fmla="*/ 0 w 192976"/>
                <a:gd name="connsiteY0" fmla="*/ 0 h 192976"/>
                <a:gd name="connsiteX1" fmla="*/ 192977 w 192976"/>
                <a:gd name="connsiteY1" fmla="*/ 0 h 192976"/>
                <a:gd name="connsiteX2" fmla="*/ 192977 w 192976"/>
                <a:gd name="connsiteY2" fmla="*/ 192977 h 192976"/>
                <a:gd name="connsiteX3" fmla="*/ 0 w 192976"/>
                <a:gd name="connsiteY3" fmla="*/ 192977 h 192976"/>
              </a:gdLst>
              <a:ahLst/>
              <a:cxnLst>
                <a:cxn ang="0">
                  <a:pos x="connsiteX0" y="connsiteY0"/>
                </a:cxn>
                <a:cxn ang="0">
                  <a:pos x="connsiteX1" y="connsiteY1"/>
                </a:cxn>
                <a:cxn ang="0">
                  <a:pos x="connsiteX2" y="connsiteY2"/>
                </a:cxn>
                <a:cxn ang="0">
                  <a:pos x="connsiteX3" y="connsiteY3"/>
                </a:cxn>
              </a:cxnLst>
              <a:rect l="l" t="t" r="r" b="b"/>
              <a:pathLst>
                <a:path w="192976" h="192976">
                  <a:moveTo>
                    <a:pt x="0" y="0"/>
                  </a:moveTo>
                  <a:lnTo>
                    <a:pt x="192977" y="0"/>
                  </a:lnTo>
                  <a:lnTo>
                    <a:pt x="192977" y="192977"/>
                  </a:lnTo>
                  <a:lnTo>
                    <a:pt x="0" y="192977"/>
                  </a:lnTo>
                  <a:close/>
                </a:path>
              </a:pathLst>
            </a:custGeom>
            <a:noFill/>
            <a:ln w="19050" cap="flat">
              <a:solidFill>
                <a:schemeClr val="tx1"/>
              </a:solidFill>
              <a:prstDash val="solid"/>
              <a:round/>
            </a:ln>
          </p:spPr>
          <p:txBody>
            <a:bodyPr rtlCol="0" anchor="ctr"/>
            <a:lstStyle/>
            <a:p>
              <a:pPr>
                <a:defRPr/>
              </a:pPr>
              <a:endParaRPr lang="en-US" sz="1800">
                <a:solidFill>
                  <a:srgbClr val="FFFFFF"/>
                </a:solidFill>
                <a:latin typeface="Amazon Ember"/>
              </a:endParaRPr>
            </a:p>
          </p:txBody>
        </p:sp>
        <p:sp>
          <p:nvSpPr>
            <p:cNvPr id="154" name="Freeform: Shape 1351">
              <a:extLst>
                <a:ext uri="{FF2B5EF4-FFF2-40B4-BE49-F238E27FC236}">
                  <a16:creationId xmlns:a16="http://schemas.microsoft.com/office/drawing/2014/main" id="{BFB62A2B-3484-8843-9813-A17E71F6C955}"/>
                </a:ext>
              </a:extLst>
            </p:cNvPr>
            <p:cNvSpPr/>
            <p:nvPr/>
          </p:nvSpPr>
          <p:spPr>
            <a:xfrm>
              <a:off x="440084" y="4170664"/>
              <a:ext cx="204882" cy="236601"/>
            </a:xfrm>
            <a:custGeom>
              <a:avLst/>
              <a:gdLst>
                <a:gd name="connsiteX0" fmla="*/ 0 w 204882"/>
                <a:gd name="connsiteY0" fmla="*/ 177451 h 236601"/>
                <a:gd name="connsiteX1" fmla="*/ 0 w 204882"/>
                <a:gd name="connsiteY1" fmla="*/ 59150 h 236601"/>
                <a:gd name="connsiteX2" fmla="*/ 102489 w 204882"/>
                <a:gd name="connsiteY2" fmla="*/ 0 h 236601"/>
                <a:gd name="connsiteX3" fmla="*/ 204883 w 204882"/>
                <a:gd name="connsiteY3" fmla="*/ 59150 h 236601"/>
                <a:gd name="connsiteX4" fmla="*/ 204883 w 204882"/>
                <a:gd name="connsiteY4" fmla="*/ 177451 h 236601"/>
                <a:gd name="connsiteX5" fmla="*/ 102489 w 204882"/>
                <a:gd name="connsiteY5" fmla="*/ 236601 h 236601"/>
                <a:gd name="connsiteX6" fmla="*/ 0 w 204882"/>
                <a:gd name="connsiteY6" fmla="*/ 177451 h 236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4882" h="236601">
                  <a:moveTo>
                    <a:pt x="0" y="177451"/>
                  </a:moveTo>
                  <a:lnTo>
                    <a:pt x="0" y="59150"/>
                  </a:lnTo>
                  <a:lnTo>
                    <a:pt x="102489" y="0"/>
                  </a:lnTo>
                  <a:lnTo>
                    <a:pt x="204883" y="59150"/>
                  </a:lnTo>
                  <a:lnTo>
                    <a:pt x="204883" y="177451"/>
                  </a:lnTo>
                  <a:lnTo>
                    <a:pt x="102489" y="236601"/>
                  </a:lnTo>
                  <a:lnTo>
                    <a:pt x="0" y="177451"/>
                  </a:lnTo>
                  <a:close/>
                </a:path>
              </a:pathLst>
            </a:custGeom>
            <a:noFill/>
            <a:ln w="19050" cap="flat">
              <a:solidFill>
                <a:schemeClr val="tx1"/>
              </a:solidFill>
              <a:prstDash val="solid"/>
              <a:round/>
            </a:ln>
          </p:spPr>
          <p:txBody>
            <a:bodyPr rtlCol="0" anchor="ctr"/>
            <a:lstStyle/>
            <a:p>
              <a:pPr>
                <a:defRPr/>
              </a:pPr>
              <a:endParaRPr lang="en-US" sz="1800">
                <a:solidFill>
                  <a:srgbClr val="FFFFFF"/>
                </a:solidFill>
                <a:latin typeface="Amazon Ember"/>
              </a:endParaRPr>
            </a:p>
          </p:txBody>
        </p:sp>
        <p:sp>
          <p:nvSpPr>
            <p:cNvPr id="155" name="Freeform: Shape 1352">
              <a:extLst>
                <a:ext uri="{FF2B5EF4-FFF2-40B4-BE49-F238E27FC236}">
                  <a16:creationId xmlns:a16="http://schemas.microsoft.com/office/drawing/2014/main" id="{8A05A990-E50B-EC44-B98B-EA91520F796A}"/>
                </a:ext>
              </a:extLst>
            </p:cNvPr>
            <p:cNvSpPr/>
            <p:nvPr/>
          </p:nvSpPr>
          <p:spPr>
            <a:xfrm>
              <a:off x="1096547" y="4425172"/>
              <a:ext cx="273653" cy="261461"/>
            </a:xfrm>
            <a:custGeom>
              <a:avLst/>
              <a:gdLst>
                <a:gd name="connsiteX0" fmla="*/ 273653 w 273653"/>
                <a:gd name="connsiteY0" fmla="*/ 0 h 261461"/>
                <a:gd name="connsiteX1" fmla="*/ 273653 w 273653"/>
                <a:gd name="connsiteY1" fmla="*/ 103441 h 261461"/>
                <a:gd name="connsiteX2" fmla="*/ 0 w 273653"/>
                <a:gd name="connsiteY2" fmla="*/ 261461 h 261461"/>
              </a:gdLst>
              <a:ahLst/>
              <a:cxnLst>
                <a:cxn ang="0">
                  <a:pos x="connsiteX0" y="connsiteY0"/>
                </a:cxn>
                <a:cxn ang="0">
                  <a:pos x="connsiteX1" y="connsiteY1"/>
                </a:cxn>
                <a:cxn ang="0">
                  <a:pos x="connsiteX2" y="connsiteY2"/>
                </a:cxn>
              </a:cxnLst>
              <a:rect l="l" t="t" r="r" b="b"/>
              <a:pathLst>
                <a:path w="273653" h="261461">
                  <a:moveTo>
                    <a:pt x="273653" y="0"/>
                  </a:moveTo>
                  <a:lnTo>
                    <a:pt x="273653" y="103441"/>
                  </a:lnTo>
                  <a:lnTo>
                    <a:pt x="0" y="261461"/>
                  </a:lnTo>
                </a:path>
              </a:pathLst>
            </a:custGeom>
            <a:noFill/>
            <a:ln w="19050" cap="flat">
              <a:solidFill>
                <a:schemeClr val="tx1"/>
              </a:solidFill>
              <a:prstDash val="solid"/>
              <a:round/>
            </a:ln>
          </p:spPr>
          <p:txBody>
            <a:bodyPr rtlCol="0" anchor="ctr"/>
            <a:lstStyle/>
            <a:p>
              <a:pPr>
                <a:defRPr/>
              </a:pPr>
              <a:endParaRPr lang="en-US" sz="1800">
                <a:solidFill>
                  <a:srgbClr val="FFFFFF"/>
                </a:solidFill>
                <a:latin typeface="Amazon Ember"/>
              </a:endParaRPr>
            </a:p>
          </p:txBody>
        </p:sp>
        <p:sp>
          <p:nvSpPr>
            <p:cNvPr id="156" name="Freeform: Shape 1353">
              <a:extLst>
                <a:ext uri="{FF2B5EF4-FFF2-40B4-BE49-F238E27FC236}">
                  <a16:creationId xmlns:a16="http://schemas.microsoft.com/office/drawing/2014/main" id="{7808690F-3BDC-8F41-864D-11827A530188}"/>
                </a:ext>
              </a:extLst>
            </p:cNvPr>
            <p:cNvSpPr/>
            <p:nvPr/>
          </p:nvSpPr>
          <p:spPr>
            <a:xfrm>
              <a:off x="545240" y="4450413"/>
              <a:ext cx="273653" cy="236220"/>
            </a:xfrm>
            <a:custGeom>
              <a:avLst/>
              <a:gdLst>
                <a:gd name="connsiteX0" fmla="*/ 0 w 273653"/>
                <a:gd name="connsiteY0" fmla="*/ 0 h 236220"/>
                <a:gd name="connsiteX1" fmla="*/ 0 w 273653"/>
                <a:gd name="connsiteY1" fmla="*/ 78200 h 236220"/>
                <a:gd name="connsiteX2" fmla="*/ 273653 w 273653"/>
                <a:gd name="connsiteY2" fmla="*/ 236220 h 236220"/>
              </a:gdLst>
              <a:ahLst/>
              <a:cxnLst>
                <a:cxn ang="0">
                  <a:pos x="connsiteX0" y="connsiteY0"/>
                </a:cxn>
                <a:cxn ang="0">
                  <a:pos x="connsiteX1" y="connsiteY1"/>
                </a:cxn>
                <a:cxn ang="0">
                  <a:pos x="connsiteX2" y="connsiteY2"/>
                </a:cxn>
              </a:cxnLst>
              <a:rect l="l" t="t" r="r" b="b"/>
              <a:pathLst>
                <a:path w="273653" h="236220">
                  <a:moveTo>
                    <a:pt x="0" y="0"/>
                  </a:moveTo>
                  <a:lnTo>
                    <a:pt x="0" y="78200"/>
                  </a:lnTo>
                  <a:lnTo>
                    <a:pt x="273653" y="236220"/>
                  </a:lnTo>
                </a:path>
              </a:pathLst>
            </a:custGeom>
            <a:noFill/>
            <a:ln w="19050" cap="flat">
              <a:solidFill>
                <a:schemeClr val="tx1"/>
              </a:solidFill>
              <a:prstDash val="solid"/>
              <a:round/>
            </a:ln>
          </p:spPr>
          <p:txBody>
            <a:bodyPr rtlCol="0" anchor="ctr"/>
            <a:lstStyle/>
            <a:p>
              <a:pPr>
                <a:defRPr/>
              </a:pPr>
              <a:endParaRPr lang="en-US" sz="1800">
                <a:solidFill>
                  <a:srgbClr val="FFFFFF"/>
                </a:solidFill>
                <a:latin typeface="Amazon Ember"/>
              </a:endParaRPr>
            </a:p>
          </p:txBody>
        </p:sp>
        <p:sp>
          <p:nvSpPr>
            <p:cNvPr id="157" name="Freeform: Shape 1354">
              <a:extLst>
                <a:ext uri="{FF2B5EF4-FFF2-40B4-BE49-F238E27FC236}">
                  <a16:creationId xmlns:a16="http://schemas.microsoft.com/office/drawing/2014/main" id="{4F4E0821-998F-7F4A-9983-DBC7208EBECF}"/>
                </a:ext>
              </a:extLst>
            </p:cNvPr>
            <p:cNvSpPr/>
            <p:nvPr/>
          </p:nvSpPr>
          <p:spPr>
            <a:xfrm>
              <a:off x="786318" y="5291851"/>
              <a:ext cx="186309" cy="186309"/>
            </a:xfrm>
            <a:custGeom>
              <a:avLst/>
              <a:gdLst>
                <a:gd name="connsiteX0" fmla="*/ 186309 w 186309"/>
                <a:gd name="connsiteY0" fmla="*/ 93154 h 186309"/>
                <a:gd name="connsiteX1" fmla="*/ 93155 w 186309"/>
                <a:gd name="connsiteY1" fmla="*/ 186309 h 186309"/>
                <a:gd name="connsiteX2" fmla="*/ 0 w 186309"/>
                <a:gd name="connsiteY2" fmla="*/ 93154 h 186309"/>
                <a:gd name="connsiteX3" fmla="*/ 93155 w 186309"/>
                <a:gd name="connsiteY3" fmla="*/ 0 h 186309"/>
                <a:gd name="connsiteX4" fmla="*/ 186309 w 186309"/>
                <a:gd name="connsiteY4" fmla="*/ 93154 h 1863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309" h="186309">
                  <a:moveTo>
                    <a:pt x="186309" y="93154"/>
                  </a:moveTo>
                  <a:cubicBezTo>
                    <a:pt x="186309" y="144602"/>
                    <a:pt x="144602" y="186309"/>
                    <a:pt x="93155" y="186309"/>
                  </a:cubicBezTo>
                  <a:cubicBezTo>
                    <a:pt x="41707" y="186309"/>
                    <a:pt x="0" y="144602"/>
                    <a:pt x="0" y="93154"/>
                  </a:cubicBezTo>
                  <a:cubicBezTo>
                    <a:pt x="0" y="41707"/>
                    <a:pt x="41707" y="0"/>
                    <a:pt x="93155" y="0"/>
                  </a:cubicBezTo>
                  <a:cubicBezTo>
                    <a:pt x="144602" y="0"/>
                    <a:pt x="186309" y="41707"/>
                    <a:pt x="186309" y="93154"/>
                  </a:cubicBezTo>
                  <a:close/>
                </a:path>
              </a:pathLst>
            </a:custGeom>
            <a:noFill/>
            <a:ln w="19050" cap="flat">
              <a:solidFill>
                <a:schemeClr val="tx1"/>
              </a:solidFill>
              <a:prstDash val="solid"/>
              <a:round/>
            </a:ln>
          </p:spPr>
          <p:txBody>
            <a:bodyPr rtlCol="0" anchor="ctr"/>
            <a:lstStyle/>
            <a:p>
              <a:pPr>
                <a:defRPr/>
              </a:pPr>
              <a:endParaRPr lang="en-US" sz="1800">
                <a:solidFill>
                  <a:srgbClr val="FFFFFF"/>
                </a:solidFill>
                <a:latin typeface="Amazon Ember"/>
              </a:endParaRPr>
            </a:p>
          </p:txBody>
        </p:sp>
        <p:sp>
          <p:nvSpPr>
            <p:cNvPr id="158" name="Freeform: Shape 1355">
              <a:extLst>
                <a:ext uri="{FF2B5EF4-FFF2-40B4-BE49-F238E27FC236}">
                  <a16:creationId xmlns:a16="http://schemas.microsoft.com/office/drawing/2014/main" id="{3ECD7694-D984-4C44-89E7-FA1DA12D9857}"/>
                </a:ext>
              </a:extLst>
            </p:cNvPr>
            <p:cNvSpPr/>
            <p:nvPr/>
          </p:nvSpPr>
          <p:spPr>
            <a:xfrm>
              <a:off x="1442495" y="5295852"/>
              <a:ext cx="178308" cy="178308"/>
            </a:xfrm>
            <a:custGeom>
              <a:avLst/>
              <a:gdLst>
                <a:gd name="connsiteX0" fmla="*/ 0 w 178308"/>
                <a:gd name="connsiteY0" fmla="*/ 0 h 178308"/>
                <a:gd name="connsiteX1" fmla="*/ 178308 w 178308"/>
                <a:gd name="connsiteY1" fmla="*/ 0 h 178308"/>
                <a:gd name="connsiteX2" fmla="*/ 178308 w 178308"/>
                <a:gd name="connsiteY2" fmla="*/ 178308 h 178308"/>
                <a:gd name="connsiteX3" fmla="*/ 0 w 178308"/>
                <a:gd name="connsiteY3" fmla="*/ 178308 h 178308"/>
              </a:gdLst>
              <a:ahLst/>
              <a:cxnLst>
                <a:cxn ang="0">
                  <a:pos x="connsiteX0" y="connsiteY0"/>
                </a:cxn>
                <a:cxn ang="0">
                  <a:pos x="connsiteX1" y="connsiteY1"/>
                </a:cxn>
                <a:cxn ang="0">
                  <a:pos x="connsiteX2" y="connsiteY2"/>
                </a:cxn>
                <a:cxn ang="0">
                  <a:pos x="connsiteX3" y="connsiteY3"/>
                </a:cxn>
              </a:cxnLst>
              <a:rect l="l" t="t" r="r" b="b"/>
              <a:pathLst>
                <a:path w="178308" h="178308">
                  <a:moveTo>
                    <a:pt x="0" y="0"/>
                  </a:moveTo>
                  <a:lnTo>
                    <a:pt x="178308" y="0"/>
                  </a:lnTo>
                  <a:lnTo>
                    <a:pt x="178308" y="178308"/>
                  </a:lnTo>
                  <a:lnTo>
                    <a:pt x="0" y="178308"/>
                  </a:lnTo>
                  <a:close/>
                </a:path>
              </a:pathLst>
            </a:custGeom>
            <a:noFill/>
            <a:ln w="19050" cap="flat">
              <a:solidFill>
                <a:schemeClr val="tx1"/>
              </a:solidFill>
              <a:prstDash val="solid"/>
              <a:round/>
            </a:ln>
          </p:spPr>
          <p:txBody>
            <a:bodyPr rtlCol="0" anchor="ctr"/>
            <a:lstStyle/>
            <a:p>
              <a:pPr>
                <a:defRPr/>
              </a:pPr>
              <a:endParaRPr lang="en-US" sz="1800">
                <a:solidFill>
                  <a:srgbClr val="FFFFFF"/>
                </a:solidFill>
                <a:latin typeface="Amazon Ember"/>
              </a:endParaRPr>
            </a:p>
          </p:txBody>
        </p:sp>
        <p:sp>
          <p:nvSpPr>
            <p:cNvPr id="159" name="Freeform: Shape 1356">
              <a:extLst>
                <a:ext uri="{FF2B5EF4-FFF2-40B4-BE49-F238E27FC236}">
                  <a16:creationId xmlns:a16="http://schemas.microsoft.com/office/drawing/2014/main" id="{D47B663B-7F93-704E-8930-C37809C7857D}"/>
                </a:ext>
              </a:extLst>
            </p:cNvPr>
            <p:cNvSpPr/>
            <p:nvPr/>
          </p:nvSpPr>
          <p:spPr>
            <a:xfrm>
              <a:off x="123092" y="5275754"/>
              <a:ext cx="189261" cy="218503"/>
            </a:xfrm>
            <a:custGeom>
              <a:avLst/>
              <a:gdLst>
                <a:gd name="connsiteX0" fmla="*/ 0 w 189261"/>
                <a:gd name="connsiteY0" fmla="*/ 163925 h 218503"/>
                <a:gd name="connsiteX1" fmla="*/ 0 w 189261"/>
                <a:gd name="connsiteY1" fmla="*/ 54578 h 218503"/>
                <a:gd name="connsiteX2" fmla="*/ 94679 w 189261"/>
                <a:gd name="connsiteY2" fmla="*/ 0 h 218503"/>
                <a:gd name="connsiteX3" fmla="*/ 189262 w 189261"/>
                <a:gd name="connsiteY3" fmla="*/ 54578 h 218503"/>
                <a:gd name="connsiteX4" fmla="*/ 189262 w 189261"/>
                <a:gd name="connsiteY4" fmla="*/ 163925 h 218503"/>
                <a:gd name="connsiteX5" fmla="*/ 94679 w 189261"/>
                <a:gd name="connsiteY5" fmla="*/ 218504 h 218503"/>
                <a:gd name="connsiteX6" fmla="*/ 0 w 189261"/>
                <a:gd name="connsiteY6" fmla="*/ 163925 h 218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9261" h="218503">
                  <a:moveTo>
                    <a:pt x="0" y="163925"/>
                  </a:moveTo>
                  <a:lnTo>
                    <a:pt x="0" y="54578"/>
                  </a:lnTo>
                  <a:lnTo>
                    <a:pt x="94679" y="0"/>
                  </a:lnTo>
                  <a:lnTo>
                    <a:pt x="189262" y="54578"/>
                  </a:lnTo>
                  <a:lnTo>
                    <a:pt x="189262" y="163925"/>
                  </a:lnTo>
                  <a:lnTo>
                    <a:pt x="94679" y="218504"/>
                  </a:lnTo>
                  <a:lnTo>
                    <a:pt x="0" y="163925"/>
                  </a:lnTo>
                  <a:close/>
                </a:path>
              </a:pathLst>
            </a:custGeom>
            <a:noFill/>
            <a:ln w="19050" cap="flat">
              <a:solidFill>
                <a:schemeClr val="tx1"/>
              </a:solidFill>
              <a:prstDash val="solid"/>
              <a:round/>
            </a:ln>
          </p:spPr>
          <p:txBody>
            <a:bodyPr rtlCol="0" anchor="ctr"/>
            <a:lstStyle/>
            <a:p>
              <a:pPr>
                <a:defRPr/>
              </a:pPr>
              <a:endParaRPr lang="en-US" sz="1800">
                <a:solidFill>
                  <a:srgbClr val="FFFFFF"/>
                </a:solidFill>
                <a:latin typeface="Amazon Ember"/>
              </a:endParaRPr>
            </a:p>
          </p:txBody>
        </p:sp>
      </p:grpSp>
      <p:sp>
        <p:nvSpPr>
          <p:cNvPr id="162" name="Title 2">
            <a:extLst>
              <a:ext uri="{FF2B5EF4-FFF2-40B4-BE49-F238E27FC236}">
                <a16:creationId xmlns:a16="http://schemas.microsoft.com/office/drawing/2014/main" id="{5993D9AF-A092-450F-913A-40DF7CF9BD90}"/>
              </a:ext>
            </a:extLst>
          </p:cNvPr>
          <p:cNvSpPr txBox="1">
            <a:spLocks/>
          </p:cNvSpPr>
          <p:nvPr/>
        </p:nvSpPr>
        <p:spPr>
          <a:xfrm>
            <a:off x="1197134" y="2889895"/>
            <a:ext cx="3154680" cy="514827"/>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b="0" i="0" kern="1200">
                <a:solidFill>
                  <a:schemeClr val="tx1"/>
                </a:solidFill>
                <a:latin typeface="+mj-lt"/>
                <a:ea typeface="+mj-ea"/>
                <a:cs typeface="Amazon Ember Regular" charset="0"/>
              </a:defRPr>
            </a:lvl1pPr>
          </a:lstStyle>
          <a:p>
            <a:pPr algn="ctr" defTabSz="342892">
              <a:spcAft>
                <a:spcPts val="600"/>
              </a:spcAft>
              <a:defRPr/>
            </a:pPr>
            <a:r>
              <a:rPr lang="en-US" sz="1600" b="1" dirty="0">
                <a:solidFill>
                  <a:schemeClr val="accent1"/>
                </a:solidFill>
                <a:latin typeface="Amazon Ember"/>
              </a:rPr>
              <a:t>Data Parallelism</a:t>
            </a:r>
          </a:p>
          <a:p>
            <a:pPr algn="ctr" defTabSz="342892">
              <a:spcAft>
                <a:spcPts val="600"/>
              </a:spcAft>
              <a:defRPr/>
            </a:pPr>
            <a:r>
              <a:rPr lang="en-US" sz="1600" dirty="0">
                <a:solidFill>
                  <a:srgbClr val="FFFFFF"/>
                </a:solidFill>
                <a:latin typeface="Amazon Ember"/>
              </a:rPr>
              <a:t>Existing solutions not </a:t>
            </a:r>
            <a:br>
              <a:rPr lang="en-US" sz="1600" dirty="0">
                <a:solidFill>
                  <a:srgbClr val="FFFFFF"/>
                </a:solidFill>
                <a:latin typeface="Amazon Ember"/>
              </a:rPr>
            </a:br>
            <a:r>
              <a:rPr lang="en-US" sz="1600" dirty="0">
                <a:solidFill>
                  <a:srgbClr val="FFFFFF"/>
                </a:solidFill>
                <a:latin typeface="Amazon Ember"/>
              </a:rPr>
              <a:t>optimized for AWS</a:t>
            </a:r>
          </a:p>
          <a:p>
            <a:pPr algn="ctr" defTabSz="342892">
              <a:spcAft>
                <a:spcPts val="600"/>
              </a:spcAft>
              <a:defRPr/>
            </a:pPr>
            <a:r>
              <a:rPr lang="en-US" sz="1600" dirty="0">
                <a:solidFill>
                  <a:srgbClr val="FFFFFF"/>
                </a:solidFill>
                <a:latin typeface="Amazon Ember"/>
              </a:rPr>
              <a:t>Requires extensive experimentation</a:t>
            </a:r>
          </a:p>
        </p:txBody>
      </p:sp>
      <p:sp>
        <p:nvSpPr>
          <p:cNvPr id="163" name="Title 2">
            <a:extLst>
              <a:ext uri="{FF2B5EF4-FFF2-40B4-BE49-F238E27FC236}">
                <a16:creationId xmlns:a16="http://schemas.microsoft.com/office/drawing/2014/main" id="{229D53C1-4EC9-4E8E-BDF4-7D355F1A1C3D}"/>
              </a:ext>
            </a:extLst>
          </p:cNvPr>
          <p:cNvSpPr txBox="1">
            <a:spLocks/>
          </p:cNvSpPr>
          <p:nvPr/>
        </p:nvSpPr>
        <p:spPr>
          <a:xfrm>
            <a:off x="4792187" y="2889895"/>
            <a:ext cx="3154680" cy="514827"/>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b="0" i="0" kern="1200">
                <a:solidFill>
                  <a:schemeClr val="tx1"/>
                </a:solidFill>
                <a:latin typeface="+mj-lt"/>
                <a:ea typeface="+mj-ea"/>
                <a:cs typeface="Amazon Ember Regular" charset="0"/>
              </a:defRPr>
            </a:lvl1pPr>
          </a:lstStyle>
          <a:p>
            <a:pPr algn="ctr" defTabSz="342892">
              <a:spcAft>
                <a:spcPts val="600"/>
              </a:spcAft>
              <a:defRPr/>
            </a:pPr>
            <a:r>
              <a:rPr lang="en-US" sz="1600" b="1" dirty="0">
                <a:solidFill>
                  <a:schemeClr val="accent1"/>
                </a:solidFill>
                <a:latin typeface="Amazon Ember"/>
              </a:rPr>
              <a:t>Model Parallelism</a:t>
            </a:r>
          </a:p>
          <a:p>
            <a:pPr algn="ctr" defTabSz="342892">
              <a:spcAft>
                <a:spcPts val="600"/>
              </a:spcAft>
              <a:defRPr/>
            </a:pPr>
            <a:r>
              <a:rPr lang="en-US" sz="1600" dirty="0">
                <a:solidFill>
                  <a:srgbClr val="FFFFFF"/>
                </a:solidFill>
                <a:latin typeface="Amazon Ember"/>
              </a:rPr>
              <a:t>Bigger GPUs are more expensive and have memory limits</a:t>
            </a:r>
          </a:p>
          <a:p>
            <a:pPr algn="ctr" defTabSz="342892">
              <a:spcAft>
                <a:spcPts val="600"/>
              </a:spcAft>
              <a:defRPr/>
            </a:pPr>
            <a:r>
              <a:rPr lang="en-US" sz="1600" dirty="0">
                <a:solidFill>
                  <a:srgbClr val="FFFFFF"/>
                </a:solidFill>
                <a:latin typeface="Amazon Ember"/>
              </a:rPr>
              <a:t>Requires expertise in </a:t>
            </a:r>
            <a:br>
              <a:rPr lang="en-US" sz="1600" dirty="0">
                <a:solidFill>
                  <a:srgbClr val="FFFFFF"/>
                </a:solidFill>
                <a:latin typeface="Amazon Ember"/>
              </a:rPr>
            </a:br>
            <a:r>
              <a:rPr lang="en-US" sz="1600" dirty="0">
                <a:solidFill>
                  <a:srgbClr val="FFFFFF"/>
                </a:solidFill>
                <a:latin typeface="Amazon Ember"/>
              </a:rPr>
              <a:t>model partitioning</a:t>
            </a:r>
          </a:p>
        </p:txBody>
      </p:sp>
    </p:spTree>
    <p:extLst>
      <p:ext uri="{BB962C8B-B14F-4D97-AF65-F5344CB8AC3E}">
        <p14:creationId xmlns:p14="http://schemas.microsoft.com/office/powerpoint/2010/main" val="736705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076823-D655-9342-AD59-E21DF1A1F8D5}"/>
              </a:ext>
            </a:extLst>
          </p:cNvPr>
          <p:cNvSpPr>
            <a:spLocks noGrp="1"/>
          </p:cNvSpPr>
          <p:nvPr>
            <p:ph type="title"/>
          </p:nvPr>
        </p:nvSpPr>
        <p:spPr>
          <a:xfrm>
            <a:off x="457200" y="1009650"/>
            <a:ext cx="2943808" cy="1562100"/>
          </a:xfrm>
        </p:spPr>
        <p:txBody>
          <a:bodyPr/>
          <a:lstStyle/>
          <a:p>
            <a:r>
              <a:rPr lang="en-US" sz="2925" dirty="0"/>
              <a:t>Amazon </a:t>
            </a:r>
            <a:r>
              <a:rPr lang="en-US" sz="2925" dirty="0" err="1"/>
              <a:t>SageMaker</a:t>
            </a:r>
            <a:r>
              <a:rPr lang="en-US" sz="2925" dirty="0"/>
              <a:t> distributed training libraries</a:t>
            </a:r>
          </a:p>
        </p:txBody>
      </p:sp>
      <p:sp>
        <p:nvSpPr>
          <p:cNvPr id="5" name="Text Placeholder 4">
            <a:extLst>
              <a:ext uri="{FF2B5EF4-FFF2-40B4-BE49-F238E27FC236}">
                <a16:creationId xmlns:a16="http://schemas.microsoft.com/office/drawing/2014/main" id="{C896083B-9813-46B4-8B7D-3F75E8D3934F}"/>
              </a:ext>
            </a:extLst>
          </p:cNvPr>
          <p:cNvSpPr>
            <a:spLocks noGrp="1"/>
          </p:cNvSpPr>
          <p:nvPr>
            <p:ph type="body" sz="quarter" idx="11"/>
          </p:nvPr>
        </p:nvSpPr>
        <p:spPr/>
        <p:txBody>
          <a:bodyPr/>
          <a:lstStyle/>
          <a:p>
            <a:r>
              <a:rPr lang="en-US" dirty="0"/>
              <a:t>The fastest and easiest way to train large deep learning models</a:t>
            </a:r>
          </a:p>
        </p:txBody>
      </p:sp>
      <p:sp>
        <p:nvSpPr>
          <p:cNvPr id="36" name="Text Placeholder 35">
            <a:extLst>
              <a:ext uri="{FF2B5EF4-FFF2-40B4-BE49-F238E27FC236}">
                <a16:creationId xmlns:a16="http://schemas.microsoft.com/office/drawing/2014/main" id="{AEA84965-2236-4DF1-B4D3-6A1C572BFE13}"/>
              </a:ext>
            </a:extLst>
          </p:cNvPr>
          <p:cNvSpPr>
            <a:spLocks noGrp="1"/>
          </p:cNvSpPr>
          <p:nvPr>
            <p:ph type="body" sz="quarter" idx="12"/>
          </p:nvPr>
        </p:nvSpPr>
        <p:spPr/>
        <p:txBody>
          <a:bodyPr/>
          <a:lstStyle/>
          <a:p>
            <a:r>
              <a:rPr lang="en-US" dirty="0"/>
              <a:t>Reduce training time by 25% with synchronization across GPUs</a:t>
            </a:r>
          </a:p>
        </p:txBody>
      </p:sp>
      <p:sp>
        <p:nvSpPr>
          <p:cNvPr id="20" name="Text Placeholder 19">
            <a:extLst>
              <a:ext uri="{FF2B5EF4-FFF2-40B4-BE49-F238E27FC236}">
                <a16:creationId xmlns:a16="http://schemas.microsoft.com/office/drawing/2014/main" id="{E91E30AC-D94B-476C-BB96-836ABB8A8A71}"/>
              </a:ext>
            </a:extLst>
          </p:cNvPr>
          <p:cNvSpPr>
            <a:spLocks noGrp="1"/>
          </p:cNvSpPr>
          <p:nvPr>
            <p:ph type="body" sz="quarter" idx="13"/>
          </p:nvPr>
        </p:nvSpPr>
        <p:spPr/>
        <p:txBody>
          <a:bodyPr/>
          <a:lstStyle/>
          <a:p>
            <a:r>
              <a:rPr lang="en-US" dirty="0"/>
              <a:t>Reduced training time</a:t>
            </a:r>
          </a:p>
        </p:txBody>
      </p:sp>
      <p:sp>
        <p:nvSpPr>
          <p:cNvPr id="37" name="Text Placeholder 36">
            <a:extLst>
              <a:ext uri="{FF2B5EF4-FFF2-40B4-BE49-F238E27FC236}">
                <a16:creationId xmlns:a16="http://schemas.microsoft.com/office/drawing/2014/main" id="{F4CC5D03-FC9A-4CEC-9F99-1A7FCB12733C}"/>
              </a:ext>
            </a:extLst>
          </p:cNvPr>
          <p:cNvSpPr>
            <a:spLocks noGrp="1"/>
          </p:cNvSpPr>
          <p:nvPr>
            <p:ph type="body" sz="quarter" idx="14"/>
          </p:nvPr>
        </p:nvSpPr>
        <p:spPr/>
        <p:txBody>
          <a:bodyPr/>
          <a:lstStyle/>
          <a:p>
            <a:r>
              <a:rPr lang="en-US" dirty="0"/>
              <a:t>Achieve near-linear scaling efficiency with data parallelism designed for AWS</a:t>
            </a:r>
          </a:p>
        </p:txBody>
      </p:sp>
      <p:sp>
        <p:nvSpPr>
          <p:cNvPr id="22" name="Text Placeholder 21">
            <a:extLst>
              <a:ext uri="{FF2B5EF4-FFF2-40B4-BE49-F238E27FC236}">
                <a16:creationId xmlns:a16="http://schemas.microsoft.com/office/drawing/2014/main" id="{117480AE-C0C9-4F9F-BAE2-8C4F95B7E12A}"/>
              </a:ext>
            </a:extLst>
          </p:cNvPr>
          <p:cNvSpPr>
            <a:spLocks noGrp="1"/>
          </p:cNvSpPr>
          <p:nvPr>
            <p:ph type="body" sz="quarter" idx="15"/>
          </p:nvPr>
        </p:nvSpPr>
        <p:spPr/>
        <p:txBody>
          <a:bodyPr/>
          <a:lstStyle/>
          <a:p>
            <a:r>
              <a:rPr lang="en-US" dirty="0"/>
              <a:t>Optimized for AWS </a:t>
            </a:r>
          </a:p>
        </p:txBody>
      </p:sp>
      <p:sp>
        <p:nvSpPr>
          <p:cNvPr id="38" name="Text Placeholder 37">
            <a:extLst>
              <a:ext uri="{FF2B5EF4-FFF2-40B4-BE49-F238E27FC236}">
                <a16:creationId xmlns:a16="http://schemas.microsoft.com/office/drawing/2014/main" id="{C94566F0-12BF-471F-8277-7DB93C19F0A7}"/>
              </a:ext>
            </a:extLst>
          </p:cNvPr>
          <p:cNvSpPr>
            <a:spLocks noGrp="1"/>
          </p:cNvSpPr>
          <p:nvPr>
            <p:ph type="body" sz="quarter" idx="16"/>
          </p:nvPr>
        </p:nvSpPr>
        <p:spPr/>
        <p:txBody>
          <a:bodyPr/>
          <a:lstStyle/>
          <a:p>
            <a:r>
              <a:rPr lang="en-US" dirty="0"/>
              <a:t>Re-use existing APIs such as </a:t>
            </a:r>
            <a:r>
              <a:rPr lang="en-US" dirty="0" err="1"/>
              <a:t>Horovod</a:t>
            </a:r>
            <a:r>
              <a:rPr lang="en-US" dirty="0"/>
              <a:t> without custom training code</a:t>
            </a:r>
          </a:p>
        </p:txBody>
      </p:sp>
      <p:sp>
        <p:nvSpPr>
          <p:cNvPr id="24" name="Text Placeholder 23">
            <a:extLst>
              <a:ext uri="{FF2B5EF4-FFF2-40B4-BE49-F238E27FC236}">
                <a16:creationId xmlns:a16="http://schemas.microsoft.com/office/drawing/2014/main" id="{E45046FC-A159-49F0-B176-5A36EBB44A4A}"/>
              </a:ext>
            </a:extLst>
          </p:cNvPr>
          <p:cNvSpPr>
            <a:spLocks noGrp="1"/>
          </p:cNvSpPr>
          <p:nvPr>
            <p:ph type="body" sz="quarter" idx="17"/>
          </p:nvPr>
        </p:nvSpPr>
        <p:spPr/>
        <p:txBody>
          <a:bodyPr/>
          <a:lstStyle/>
          <a:p>
            <a:r>
              <a:rPr lang="en-US" dirty="0"/>
              <a:t>Support for popular ML framework APIs</a:t>
            </a:r>
          </a:p>
        </p:txBody>
      </p:sp>
      <p:sp>
        <p:nvSpPr>
          <p:cNvPr id="39" name="Text Placeholder 38">
            <a:extLst>
              <a:ext uri="{FF2B5EF4-FFF2-40B4-BE49-F238E27FC236}">
                <a16:creationId xmlns:a16="http://schemas.microsoft.com/office/drawing/2014/main" id="{718F949B-B2E1-4F4F-941F-8B2CE783398F}"/>
              </a:ext>
            </a:extLst>
          </p:cNvPr>
          <p:cNvSpPr>
            <a:spLocks noGrp="1"/>
          </p:cNvSpPr>
          <p:nvPr>
            <p:ph type="body" sz="quarter" idx="18"/>
          </p:nvPr>
        </p:nvSpPr>
        <p:spPr/>
        <p:txBody>
          <a:bodyPr/>
          <a:lstStyle/>
          <a:p>
            <a:r>
              <a:rPr lang="en-US" dirty="0"/>
              <a:t>Avoid experimentation with automated model profiling and partitioning</a:t>
            </a:r>
          </a:p>
        </p:txBody>
      </p:sp>
      <p:sp>
        <p:nvSpPr>
          <p:cNvPr id="26" name="Text Placeholder 25">
            <a:extLst>
              <a:ext uri="{FF2B5EF4-FFF2-40B4-BE49-F238E27FC236}">
                <a16:creationId xmlns:a16="http://schemas.microsoft.com/office/drawing/2014/main" id="{E5807A2F-C27A-4117-874B-B0476B3DA74F}"/>
              </a:ext>
            </a:extLst>
          </p:cNvPr>
          <p:cNvSpPr>
            <a:spLocks noGrp="1"/>
          </p:cNvSpPr>
          <p:nvPr>
            <p:ph type="body" sz="quarter" idx="19"/>
          </p:nvPr>
        </p:nvSpPr>
        <p:spPr/>
        <p:txBody>
          <a:bodyPr/>
          <a:lstStyle/>
          <a:p>
            <a:r>
              <a:rPr lang="en-US" dirty="0"/>
              <a:t>Automatic and efficient model partitioning</a:t>
            </a:r>
          </a:p>
        </p:txBody>
      </p:sp>
      <p:sp>
        <p:nvSpPr>
          <p:cNvPr id="40" name="Text Placeholder 39">
            <a:extLst>
              <a:ext uri="{FF2B5EF4-FFF2-40B4-BE49-F238E27FC236}">
                <a16:creationId xmlns:a16="http://schemas.microsoft.com/office/drawing/2014/main" id="{F4FAFBF3-5C5E-4EE0-B0F9-96E242F53A84}"/>
              </a:ext>
            </a:extLst>
          </p:cNvPr>
          <p:cNvSpPr>
            <a:spLocks noGrp="1"/>
          </p:cNvSpPr>
          <p:nvPr>
            <p:ph type="body" sz="quarter" idx="20"/>
          </p:nvPr>
        </p:nvSpPr>
        <p:spPr/>
        <p:txBody>
          <a:bodyPr/>
          <a:lstStyle/>
          <a:p>
            <a:r>
              <a:rPr lang="en-US" dirty="0"/>
              <a:t>Implement model parallelism with fewer than 10 lines of code change</a:t>
            </a:r>
          </a:p>
        </p:txBody>
      </p:sp>
      <p:sp>
        <p:nvSpPr>
          <p:cNvPr id="28" name="Text Placeholder 27">
            <a:extLst>
              <a:ext uri="{FF2B5EF4-FFF2-40B4-BE49-F238E27FC236}">
                <a16:creationId xmlns:a16="http://schemas.microsoft.com/office/drawing/2014/main" id="{5BB7CBE4-1B10-4526-B57B-D3A9695FD131}"/>
              </a:ext>
            </a:extLst>
          </p:cNvPr>
          <p:cNvSpPr>
            <a:spLocks noGrp="1"/>
          </p:cNvSpPr>
          <p:nvPr>
            <p:ph type="body" sz="quarter" idx="21"/>
          </p:nvPr>
        </p:nvSpPr>
        <p:spPr/>
        <p:txBody>
          <a:bodyPr/>
          <a:lstStyle/>
          <a:p>
            <a:r>
              <a:rPr lang="en-US" dirty="0"/>
              <a:t>Minimal code change</a:t>
            </a:r>
          </a:p>
        </p:txBody>
      </p:sp>
      <p:sp>
        <p:nvSpPr>
          <p:cNvPr id="18" name="Text Placeholder 17">
            <a:extLst>
              <a:ext uri="{FF2B5EF4-FFF2-40B4-BE49-F238E27FC236}">
                <a16:creationId xmlns:a16="http://schemas.microsoft.com/office/drawing/2014/main" id="{BAEEEA4F-B686-44AE-88EF-926EE1473D11}"/>
              </a:ext>
            </a:extLst>
          </p:cNvPr>
          <p:cNvSpPr>
            <a:spLocks noGrp="1"/>
          </p:cNvSpPr>
          <p:nvPr>
            <p:ph type="body" sz="quarter" idx="22"/>
          </p:nvPr>
        </p:nvSpPr>
        <p:spPr/>
        <p:txBody>
          <a:bodyPr/>
          <a:lstStyle/>
          <a:p>
            <a:r>
              <a:rPr lang="en-US" dirty="0"/>
              <a:t>Efficient pipelining</a:t>
            </a:r>
          </a:p>
        </p:txBody>
      </p:sp>
      <p:sp>
        <p:nvSpPr>
          <p:cNvPr id="43" name="Text Placeholder 42">
            <a:extLst>
              <a:ext uri="{FF2B5EF4-FFF2-40B4-BE49-F238E27FC236}">
                <a16:creationId xmlns:a16="http://schemas.microsoft.com/office/drawing/2014/main" id="{C30E2C87-1BBC-4030-8FB2-65CF44743F0B}"/>
              </a:ext>
            </a:extLst>
          </p:cNvPr>
          <p:cNvSpPr>
            <a:spLocks noGrp="1"/>
          </p:cNvSpPr>
          <p:nvPr>
            <p:ph type="body" sz="quarter" idx="23"/>
          </p:nvPr>
        </p:nvSpPr>
        <p:spPr/>
        <p:txBody>
          <a:bodyPr/>
          <a:lstStyle/>
          <a:p>
            <a:r>
              <a:rPr lang="en-US" dirty="0"/>
              <a:t>Maximize resource usage with pipelining of micro-batches that keeps all GPUs active</a:t>
            </a:r>
          </a:p>
        </p:txBody>
      </p:sp>
      <p:grpSp>
        <p:nvGrpSpPr>
          <p:cNvPr id="190" name="Graphic 1184">
            <a:extLst>
              <a:ext uri="{FF2B5EF4-FFF2-40B4-BE49-F238E27FC236}">
                <a16:creationId xmlns:a16="http://schemas.microsoft.com/office/drawing/2014/main" id="{9885A82E-EE71-6B4C-92A7-51D596FF8F96}"/>
              </a:ext>
            </a:extLst>
          </p:cNvPr>
          <p:cNvGrpSpPr/>
          <p:nvPr/>
        </p:nvGrpSpPr>
        <p:grpSpPr>
          <a:xfrm>
            <a:off x="3997303" y="2001889"/>
            <a:ext cx="358004" cy="358004"/>
            <a:chOff x="1752600" y="3905250"/>
            <a:chExt cx="1905000" cy="1905000"/>
          </a:xfrm>
        </p:grpSpPr>
        <p:sp>
          <p:nvSpPr>
            <p:cNvPr id="191" name="Freeform: Shape 1358">
              <a:extLst>
                <a:ext uri="{FF2B5EF4-FFF2-40B4-BE49-F238E27FC236}">
                  <a16:creationId xmlns:a16="http://schemas.microsoft.com/office/drawing/2014/main" id="{C89332FF-4947-0E41-907F-9C07D86EFBB7}"/>
                </a:ext>
              </a:extLst>
            </p:cNvPr>
            <p:cNvSpPr/>
            <p:nvPr/>
          </p:nvSpPr>
          <p:spPr>
            <a:xfrm>
              <a:off x="2087784" y="5039010"/>
              <a:ext cx="1328928" cy="9525"/>
            </a:xfrm>
            <a:custGeom>
              <a:avLst/>
              <a:gdLst>
                <a:gd name="connsiteX0" fmla="*/ 0 w 1328928"/>
                <a:gd name="connsiteY0" fmla="*/ 0 h 9525"/>
                <a:gd name="connsiteX1" fmla="*/ 1328928 w 1328928"/>
                <a:gd name="connsiteY1" fmla="*/ 0 h 9525"/>
              </a:gdLst>
              <a:ahLst/>
              <a:cxnLst>
                <a:cxn ang="0">
                  <a:pos x="connsiteX0" y="connsiteY0"/>
                </a:cxn>
                <a:cxn ang="0">
                  <a:pos x="connsiteX1" y="connsiteY1"/>
                </a:cxn>
              </a:cxnLst>
              <a:rect l="l" t="t" r="r" b="b"/>
              <a:pathLst>
                <a:path w="1328928" h="9525">
                  <a:moveTo>
                    <a:pt x="0" y="0"/>
                  </a:moveTo>
                  <a:lnTo>
                    <a:pt x="1328928" y="0"/>
                  </a:lnTo>
                </a:path>
              </a:pathLst>
            </a:custGeom>
            <a:ln w="12700" cap="flat">
              <a:solidFill>
                <a:srgbClr val="527FFF"/>
              </a:solidFill>
              <a:prstDash val="solid"/>
              <a:round/>
            </a:ln>
          </p:spPr>
          <p:txBody>
            <a:bodyPr rtlCol="0" anchor="ctr"/>
            <a:lstStyle/>
            <a:p>
              <a:pPr>
                <a:defRPr/>
              </a:pPr>
              <a:endParaRPr lang="en-US" sz="1800">
                <a:solidFill>
                  <a:srgbClr val="FFFFFF"/>
                </a:solidFill>
                <a:latin typeface="Amazon Ember"/>
              </a:endParaRPr>
            </a:p>
          </p:txBody>
        </p:sp>
        <p:sp>
          <p:nvSpPr>
            <p:cNvPr id="192" name="Freeform: Shape 1359">
              <a:extLst>
                <a:ext uri="{FF2B5EF4-FFF2-40B4-BE49-F238E27FC236}">
                  <a16:creationId xmlns:a16="http://schemas.microsoft.com/office/drawing/2014/main" id="{5C9A3C99-7295-2548-AC01-F9EE280863F4}"/>
                </a:ext>
              </a:extLst>
            </p:cNvPr>
            <p:cNvSpPr/>
            <p:nvPr/>
          </p:nvSpPr>
          <p:spPr>
            <a:xfrm>
              <a:off x="2752248" y="4962715"/>
              <a:ext cx="9525" cy="248316"/>
            </a:xfrm>
            <a:custGeom>
              <a:avLst/>
              <a:gdLst>
                <a:gd name="connsiteX0" fmla="*/ 0 w 9525"/>
                <a:gd name="connsiteY0" fmla="*/ 248317 h 248316"/>
                <a:gd name="connsiteX1" fmla="*/ 0 w 9525"/>
                <a:gd name="connsiteY1" fmla="*/ 0 h 248316"/>
              </a:gdLst>
              <a:ahLst/>
              <a:cxnLst>
                <a:cxn ang="0">
                  <a:pos x="connsiteX0" y="connsiteY0"/>
                </a:cxn>
                <a:cxn ang="0">
                  <a:pos x="connsiteX1" y="connsiteY1"/>
                </a:cxn>
              </a:cxnLst>
              <a:rect l="l" t="t" r="r" b="b"/>
              <a:pathLst>
                <a:path w="9525" h="248316">
                  <a:moveTo>
                    <a:pt x="0" y="248317"/>
                  </a:moveTo>
                  <a:lnTo>
                    <a:pt x="0" y="0"/>
                  </a:lnTo>
                </a:path>
              </a:pathLst>
            </a:custGeom>
            <a:ln w="12700" cap="flat">
              <a:solidFill>
                <a:srgbClr val="527FFF"/>
              </a:solidFill>
              <a:prstDash val="solid"/>
              <a:round/>
            </a:ln>
          </p:spPr>
          <p:txBody>
            <a:bodyPr rtlCol="0" anchor="ctr"/>
            <a:lstStyle/>
            <a:p>
              <a:pPr>
                <a:defRPr/>
              </a:pPr>
              <a:endParaRPr lang="en-US" sz="1800">
                <a:solidFill>
                  <a:srgbClr val="FFFFFF"/>
                </a:solidFill>
                <a:latin typeface="Amazon Ember"/>
              </a:endParaRPr>
            </a:p>
          </p:txBody>
        </p:sp>
        <p:sp>
          <p:nvSpPr>
            <p:cNvPr id="193" name="Freeform: Shape 1360">
              <a:extLst>
                <a:ext uri="{FF2B5EF4-FFF2-40B4-BE49-F238E27FC236}">
                  <a16:creationId xmlns:a16="http://schemas.microsoft.com/office/drawing/2014/main" id="{58C7F934-EC74-0348-BB7E-A2A07EB48007}"/>
                </a:ext>
              </a:extLst>
            </p:cNvPr>
            <p:cNvSpPr/>
            <p:nvPr/>
          </p:nvSpPr>
          <p:spPr>
            <a:xfrm>
              <a:off x="3407187" y="5043297"/>
              <a:ext cx="9525" cy="160877"/>
            </a:xfrm>
            <a:custGeom>
              <a:avLst/>
              <a:gdLst>
                <a:gd name="connsiteX0" fmla="*/ 0 w 9525"/>
                <a:gd name="connsiteY0" fmla="*/ 160877 h 160877"/>
                <a:gd name="connsiteX1" fmla="*/ 0 w 9525"/>
                <a:gd name="connsiteY1" fmla="*/ 0 h 160877"/>
              </a:gdLst>
              <a:ahLst/>
              <a:cxnLst>
                <a:cxn ang="0">
                  <a:pos x="connsiteX0" y="connsiteY0"/>
                </a:cxn>
                <a:cxn ang="0">
                  <a:pos x="connsiteX1" y="connsiteY1"/>
                </a:cxn>
              </a:cxnLst>
              <a:rect l="l" t="t" r="r" b="b"/>
              <a:pathLst>
                <a:path w="9525" h="160877">
                  <a:moveTo>
                    <a:pt x="0" y="160877"/>
                  </a:moveTo>
                  <a:lnTo>
                    <a:pt x="0" y="0"/>
                  </a:lnTo>
                </a:path>
              </a:pathLst>
            </a:custGeom>
            <a:ln w="12700" cap="flat">
              <a:solidFill>
                <a:srgbClr val="527FFF"/>
              </a:solidFill>
              <a:prstDash val="solid"/>
              <a:round/>
            </a:ln>
          </p:spPr>
          <p:txBody>
            <a:bodyPr rtlCol="0" anchor="ctr"/>
            <a:lstStyle/>
            <a:p>
              <a:pPr>
                <a:defRPr/>
              </a:pPr>
              <a:endParaRPr lang="en-US" sz="1800">
                <a:solidFill>
                  <a:srgbClr val="FFFFFF"/>
                </a:solidFill>
                <a:latin typeface="Amazon Ember"/>
              </a:endParaRPr>
            </a:p>
          </p:txBody>
        </p:sp>
        <p:sp>
          <p:nvSpPr>
            <p:cNvPr id="194" name="Freeform: Shape 1361">
              <a:extLst>
                <a:ext uri="{FF2B5EF4-FFF2-40B4-BE49-F238E27FC236}">
                  <a16:creationId xmlns:a16="http://schemas.microsoft.com/office/drawing/2014/main" id="{589B3E46-C84A-6C4C-BABD-BE34B31C79EE}"/>
                </a:ext>
              </a:extLst>
            </p:cNvPr>
            <p:cNvSpPr/>
            <p:nvPr/>
          </p:nvSpPr>
          <p:spPr>
            <a:xfrm>
              <a:off x="2097309" y="5043297"/>
              <a:ext cx="9525" cy="160877"/>
            </a:xfrm>
            <a:custGeom>
              <a:avLst/>
              <a:gdLst>
                <a:gd name="connsiteX0" fmla="*/ 0 w 9525"/>
                <a:gd name="connsiteY0" fmla="*/ 160877 h 160877"/>
                <a:gd name="connsiteX1" fmla="*/ 0 w 9525"/>
                <a:gd name="connsiteY1" fmla="*/ 0 h 160877"/>
              </a:gdLst>
              <a:ahLst/>
              <a:cxnLst>
                <a:cxn ang="0">
                  <a:pos x="connsiteX0" y="connsiteY0"/>
                </a:cxn>
                <a:cxn ang="0">
                  <a:pos x="connsiteX1" y="connsiteY1"/>
                </a:cxn>
              </a:cxnLst>
              <a:rect l="l" t="t" r="r" b="b"/>
              <a:pathLst>
                <a:path w="9525" h="160877">
                  <a:moveTo>
                    <a:pt x="0" y="160877"/>
                  </a:moveTo>
                  <a:lnTo>
                    <a:pt x="0" y="0"/>
                  </a:lnTo>
                </a:path>
              </a:pathLst>
            </a:custGeom>
            <a:ln w="12700" cap="flat">
              <a:solidFill>
                <a:srgbClr val="527FFF"/>
              </a:solidFill>
              <a:prstDash val="solid"/>
              <a:round/>
            </a:ln>
          </p:spPr>
          <p:txBody>
            <a:bodyPr rtlCol="0" anchor="ctr"/>
            <a:lstStyle/>
            <a:p>
              <a:pPr>
                <a:defRPr/>
              </a:pPr>
              <a:endParaRPr lang="en-US" sz="1800">
                <a:solidFill>
                  <a:srgbClr val="FFFFFF"/>
                </a:solidFill>
                <a:latin typeface="Amazon Ember"/>
              </a:endParaRPr>
            </a:p>
          </p:txBody>
        </p:sp>
        <p:sp>
          <p:nvSpPr>
            <p:cNvPr id="195" name="Freeform: Shape 1362">
              <a:extLst>
                <a:ext uri="{FF2B5EF4-FFF2-40B4-BE49-F238E27FC236}">
                  <a16:creationId xmlns:a16="http://schemas.microsoft.com/office/drawing/2014/main" id="{2069A65D-453C-C047-AC0A-AC5C1E360DFB}"/>
                </a:ext>
              </a:extLst>
            </p:cNvPr>
            <p:cNvSpPr/>
            <p:nvPr/>
          </p:nvSpPr>
          <p:spPr>
            <a:xfrm rot="-10800000">
              <a:off x="2374011" y="4312920"/>
              <a:ext cx="40290" cy="40290"/>
            </a:xfrm>
            <a:custGeom>
              <a:avLst/>
              <a:gdLst>
                <a:gd name="connsiteX0" fmla="*/ 0 w 40290"/>
                <a:gd name="connsiteY0" fmla="*/ 0 h 40290"/>
                <a:gd name="connsiteX1" fmla="*/ 40291 w 40290"/>
                <a:gd name="connsiteY1" fmla="*/ 0 h 40290"/>
                <a:gd name="connsiteX2" fmla="*/ 40291 w 40290"/>
                <a:gd name="connsiteY2" fmla="*/ 40291 h 40290"/>
                <a:gd name="connsiteX3" fmla="*/ 0 w 40290"/>
                <a:gd name="connsiteY3" fmla="*/ 40291 h 40290"/>
              </a:gdLst>
              <a:ahLst/>
              <a:cxnLst>
                <a:cxn ang="0">
                  <a:pos x="connsiteX0" y="connsiteY0"/>
                </a:cxn>
                <a:cxn ang="0">
                  <a:pos x="connsiteX1" y="connsiteY1"/>
                </a:cxn>
                <a:cxn ang="0">
                  <a:pos x="connsiteX2" y="connsiteY2"/>
                </a:cxn>
                <a:cxn ang="0">
                  <a:pos x="connsiteX3" y="connsiteY3"/>
                </a:cxn>
              </a:cxnLst>
              <a:rect l="l" t="t" r="r" b="b"/>
              <a:pathLst>
                <a:path w="40290" h="40290">
                  <a:moveTo>
                    <a:pt x="0" y="0"/>
                  </a:moveTo>
                  <a:lnTo>
                    <a:pt x="40291" y="0"/>
                  </a:lnTo>
                  <a:lnTo>
                    <a:pt x="40291" y="40291"/>
                  </a:lnTo>
                  <a:lnTo>
                    <a:pt x="0" y="40291"/>
                  </a:lnTo>
                  <a:close/>
                </a:path>
              </a:pathLst>
            </a:custGeom>
            <a:noFill/>
            <a:ln w="12700" cap="flat">
              <a:solidFill>
                <a:srgbClr val="527FFF"/>
              </a:solidFill>
              <a:prstDash val="solid"/>
              <a:round/>
            </a:ln>
          </p:spPr>
          <p:txBody>
            <a:bodyPr rtlCol="0" anchor="ctr"/>
            <a:lstStyle/>
            <a:p>
              <a:pPr>
                <a:defRPr/>
              </a:pPr>
              <a:endParaRPr lang="en-US" sz="1800">
                <a:solidFill>
                  <a:srgbClr val="FFFFFF"/>
                </a:solidFill>
                <a:latin typeface="Amazon Ember"/>
              </a:endParaRPr>
            </a:p>
          </p:txBody>
        </p:sp>
        <p:sp>
          <p:nvSpPr>
            <p:cNvPr id="196" name="Freeform: Shape 1363">
              <a:extLst>
                <a:ext uri="{FF2B5EF4-FFF2-40B4-BE49-F238E27FC236}">
                  <a16:creationId xmlns:a16="http://schemas.microsoft.com/office/drawing/2014/main" id="{196D5D79-6FB2-AA48-AE67-6A235D6B2411}"/>
                </a:ext>
              </a:extLst>
            </p:cNvPr>
            <p:cNvSpPr/>
            <p:nvPr/>
          </p:nvSpPr>
          <p:spPr>
            <a:xfrm rot="-10800000">
              <a:off x="2330862" y="4421790"/>
              <a:ext cx="40290" cy="40290"/>
            </a:xfrm>
            <a:custGeom>
              <a:avLst/>
              <a:gdLst>
                <a:gd name="connsiteX0" fmla="*/ 0 w 40290"/>
                <a:gd name="connsiteY0" fmla="*/ 0 h 40290"/>
                <a:gd name="connsiteX1" fmla="*/ 40291 w 40290"/>
                <a:gd name="connsiteY1" fmla="*/ 0 h 40290"/>
                <a:gd name="connsiteX2" fmla="*/ 40291 w 40290"/>
                <a:gd name="connsiteY2" fmla="*/ 40291 h 40290"/>
                <a:gd name="connsiteX3" fmla="*/ 0 w 40290"/>
                <a:gd name="connsiteY3" fmla="*/ 40291 h 40290"/>
              </a:gdLst>
              <a:ahLst/>
              <a:cxnLst>
                <a:cxn ang="0">
                  <a:pos x="connsiteX0" y="connsiteY0"/>
                </a:cxn>
                <a:cxn ang="0">
                  <a:pos x="connsiteX1" y="connsiteY1"/>
                </a:cxn>
                <a:cxn ang="0">
                  <a:pos x="connsiteX2" y="connsiteY2"/>
                </a:cxn>
                <a:cxn ang="0">
                  <a:pos x="connsiteX3" y="connsiteY3"/>
                </a:cxn>
              </a:cxnLst>
              <a:rect l="l" t="t" r="r" b="b"/>
              <a:pathLst>
                <a:path w="40290" h="40290">
                  <a:moveTo>
                    <a:pt x="0" y="0"/>
                  </a:moveTo>
                  <a:lnTo>
                    <a:pt x="40291" y="0"/>
                  </a:lnTo>
                  <a:lnTo>
                    <a:pt x="40291" y="40291"/>
                  </a:lnTo>
                  <a:lnTo>
                    <a:pt x="0" y="40291"/>
                  </a:lnTo>
                  <a:close/>
                </a:path>
              </a:pathLst>
            </a:custGeom>
            <a:noFill/>
            <a:ln w="12700" cap="flat">
              <a:solidFill>
                <a:srgbClr val="527FFF"/>
              </a:solidFill>
              <a:prstDash val="solid"/>
              <a:round/>
            </a:ln>
          </p:spPr>
          <p:txBody>
            <a:bodyPr rtlCol="0" anchor="ctr"/>
            <a:lstStyle/>
            <a:p>
              <a:pPr>
                <a:defRPr/>
              </a:pPr>
              <a:endParaRPr lang="en-US" sz="1800">
                <a:solidFill>
                  <a:srgbClr val="FFFFFF"/>
                </a:solidFill>
                <a:latin typeface="Amazon Ember"/>
              </a:endParaRPr>
            </a:p>
          </p:txBody>
        </p:sp>
        <p:sp>
          <p:nvSpPr>
            <p:cNvPr id="197" name="Freeform: Shape 1364">
              <a:extLst>
                <a:ext uri="{FF2B5EF4-FFF2-40B4-BE49-F238E27FC236}">
                  <a16:creationId xmlns:a16="http://schemas.microsoft.com/office/drawing/2014/main" id="{253B5FF0-E4C8-1247-ACDC-168168F9B23D}"/>
                </a:ext>
              </a:extLst>
            </p:cNvPr>
            <p:cNvSpPr/>
            <p:nvPr/>
          </p:nvSpPr>
          <p:spPr>
            <a:xfrm rot="-10800000">
              <a:off x="2440209" y="4421790"/>
              <a:ext cx="40290" cy="40290"/>
            </a:xfrm>
            <a:custGeom>
              <a:avLst/>
              <a:gdLst>
                <a:gd name="connsiteX0" fmla="*/ 0 w 40290"/>
                <a:gd name="connsiteY0" fmla="*/ 0 h 40290"/>
                <a:gd name="connsiteX1" fmla="*/ 40291 w 40290"/>
                <a:gd name="connsiteY1" fmla="*/ 0 h 40290"/>
                <a:gd name="connsiteX2" fmla="*/ 40291 w 40290"/>
                <a:gd name="connsiteY2" fmla="*/ 40291 h 40290"/>
                <a:gd name="connsiteX3" fmla="*/ 0 w 40290"/>
                <a:gd name="connsiteY3" fmla="*/ 40291 h 40290"/>
              </a:gdLst>
              <a:ahLst/>
              <a:cxnLst>
                <a:cxn ang="0">
                  <a:pos x="connsiteX0" y="connsiteY0"/>
                </a:cxn>
                <a:cxn ang="0">
                  <a:pos x="connsiteX1" y="connsiteY1"/>
                </a:cxn>
                <a:cxn ang="0">
                  <a:pos x="connsiteX2" y="connsiteY2"/>
                </a:cxn>
                <a:cxn ang="0">
                  <a:pos x="connsiteX3" y="connsiteY3"/>
                </a:cxn>
              </a:cxnLst>
              <a:rect l="l" t="t" r="r" b="b"/>
              <a:pathLst>
                <a:path w="40290" h="40290">
                  <a:moveTo>
                    <a:pt x="0" y="0"/>
                  </a:moveTo>
                  <a:lnTo>
                    <a:pt x="40291" y="0"/>
                  </a:lnTo>
                  <a:lnTo>
                    <a:pt x="40291" y="40291"/>
                  </a:lnTo>
                  <a:lnTo>
                    <a:pt x="0" y="40291"/>
                  </a:lnTo>
                  <a:close/>
                </a:path>
              </a:pathLst>
            </a:custGeom>
            <a:noFill/>
            <a:ln w="12700" cap="flat">
              <a:solidFill>
                <a:srgbClr val="527FFF"/>
              </a:solidFill>
              <a:prstDash val="solid"/>
              <a:round/>
            </a:ln>
          </p:spPr>
          <p:txBody>
            <a:bodyPr rtlCol="0" anchor="ctr"/>
            <a:lstStyle/>
            <a:p>
              <a:pPr>
                <a:defRPr/>
              </a:pPr>
              <a:endParaRPr lang="en-US" sz="1800">
                <a:solidFill>
                  <a:srgbClr val="FFFFFF"/>
                </a:solidFill>
                <a:latin typeface="Amazon Ember"/>
              </a:endParaRPr>
            </a:p>
          </p:txBody>
        </p:sp>
        <p:sp>
          <p:nvSpPr>
            <p:cNvPr id="198" name="Freeform: Shape 1365">
              <a:extLst>
                <a:ext uri="{FF2B5EF4-FFF2-40B4-BE49-F238E27FC236}">
                  <a16:creationId xmlns:a16="http://schemas.microsoft.com/office/drawing/2014/main" id="{8ED8F0C9-130D-E14E-8226-411EFA9EAE16}"/>
                </a:ext>
              </a:extLst>
            </p:cNvPr>
            <p:cNvSpPr/>
            <p:nvPr/>
          </p:nvSpPr>
          <p:spPr>
            <a:xfrm rot="-10800000">
              <a:off x="2293715" y="4552188"/>
              <a:ext cx="40290" cy="40290"/>
            </a:xfrm>
            <a:custGeom>
              <a:avLst/>
              <a:gdLst>
                <a:gd name="connsiteX0" fmla="*/ 0 w 40290"/>
                <a:gd name="connsiteY0" fmla="*/ 0 h 40290"/>
                <a:gd name="connsiteX1" fmla="*/ 40291 w 40290"/>
                <a:gd name="connsiteY1" fmla="*/ 0 h 40290"/>
                <a:gd name="connsiteX2" fmla="*/ 40291 w 40290"/>
                <a:gd name="connsiteY2" fmla="*/ 40291 h 40290"/>
                <a:gd name="connsiteX3" fmla="*/ 0 w 40290"/>
                <a:gd name="connsiteY3" fmla="*/ 40291 h 40290"/>
              </a:gdLst>
              <a:ahLst/>
              <a:cxnLst>
                <a:cxn ang="0">
                  <a:pos x="connsiteX0" y="connsiteY0"/>
                </a:cxn>
                <a:cxn ang="0">
                  <a:pos x="connsiteX1" y="connsiteY1"/>
                </a:cxn>
                <a:cxn ang="0">
                  <a:pos x="connsiteX2" y="connsiteY2"/>
                </a:cxn>
                <a:cxn ang="0">
                  <a:pos x="connsiteX3" y="connsiteY3"/>
                </a:cxn>
              </a:cxnLst>
              <a:rect l="l" t="t" r="r" b="b"/>
              <a:pathLst>
                <a:path w="40290" h="40290">
                  <a:moveTo>
                    <a:pt x="0" y="0"/>
                  </a:moveTo>
                  <a:lnTo>
                    <a:pt x="40291" y="0"/>
                  </a:lnTo>
                  <a:lnTo>
                    <a:pt x="40291" y="40291"/>
                  </a:lnTo>
                  <a:lnTo>
                    <a:pt x="0" y="40291"/>
                  </a:lnTo>
                  <a:close/>
                </a:path>
              </a:pathLst>
            </a:custGeom>
            <a:noFill/>
            <a:ln w="12700" cap="flat">
              <a:solidFill>
                <a:srgbClr val="527FFF"/>
              </a:solidFill>
              <a:prstDash val="solid"/>
              <a:round/>
            </a:ln>
          </p:spPr>
          <p:txBody>
            <a:bodyPr rtlCol="0" anchor="ctr"/>
            <a:lstStyle/>
            <a:p>
              <a:pPr>
                <a:defRPr/>
              </a:pPr>
              <a:endParaRPr lang="en-US" sz="1800">
                <a:solidFill>
                  <a:srgbClr val="FFFFFF"/>
                </a:solidFill>
                <a:latin typeface="Amazon Ember"/>
              </a:endParaRPr>
            </a:p>
          </p:txBody>
        </p:sp>
        <p:sp>
          <p:nvSpPr>
            <p:cNvPr id="199" name="Freeform: Shape 1366">
              <a:extLst>
                <a:ext uri="{FF2B5EF4-FFF2-40B4-BE49-F238E27FC236}">
                  <a16:creationId xmlns:a16="http://schemas.microsoft.com/office/drawing/2014/main" id="{663B738A-4797-684A-B5E7-CF64B3FFF4B0}"/>
                </a:ext>
              </a:extLst>
            </p:cNvPr>
            <p:cNvSpPr/>
            <p:nvPr/>
          </p:nvSpPr>
          <p:spPr>
            <a:xfrm rot="-10800000">
              <a:off x="2391632" y="4502943"/>
              <a:ext cx="40290" cy="40290"/>
            </a:xfrm>
            <a:custGeom>
              <a:avLst/>
              <a:gdLst>
                <a:gd name="connsiteX0" fmla="*/ 0 w 40290"/>
                <a:gd name="connsiteY0" fmla="*/ 0 h 40290"/>
                <a:gd name="connsiteX1" fmla="*/ 40291 w 40290"/>
                <a:gd name="connsiteY1" fmla="*/ 0 h 40290"/>
                <a:gd name="connsiteX2" fmla="*/ 40291 w 40290"/>
                <a:gd name="connsiteY2" fmla="*/ 40291 h 40290"/>
                <a:gd name="connsiteX3" fmla="*/ 0 w 40290"/>
                <a:gd name="connsiteY3" fmla="*/ 40291 h 40290"/>
              </a:gdLst>
              <a:ahLst/>
              <a:cxnLst>
                <a:cxn ang="0">
                  <a:pos x="connsiteX0" y="connsiteY0"/>
                </a:cxn>
                <a:cxn ang="0">
                  <a:pos x="connsiteX1" y="connsiteY1"/>
                </a:cxn>
                <a:cxn ang="0">
                  <a:pos x="connsiteX2" y="connsiteY2"/>
                </a:cxn>
                <a:cxn ang="0">
                  <a:pos x="connsiteX3" y="connsiteY3"/>
                </a:cxn>
              </a:cxnLst>
              <a:rect l="l" t="t" r="r" b="b"/>
              <a:pathLst>
                <a:path w="40290" h="40290">
                  <a:moveTo>
                    <a:pt x="0" y="0"/>
                  </a:moveTo>
                  <a:lnTo>
                    <a:pt x="40291" y="0"/>
                  </a:lnTo>
                  <a:lnTo>
                    <a:pt x="40291" y="40291"/>
                  </a:lnTo>
                  <a:lnTo>
                    <a:pt x="0" y="40291"/>
                  </a:lnTo>
                  <a:close/>
                </a:path>
              </a:pathLst>
            </a:custGeom>
            <a:noFill/>
            <a:ln w="12700" cap="flat">
              <a:solidFill>
                <a:srgbClr val="527FFF"/>
              </a:solidFill>
              <a:prstDash val="solid"/>
              <a:round/>
            </a:ln>
          </p:spPr>
          <p:txBody>
            <a:bodyPr rtlCol="0" anchor="ctr"/>
            <a:lstStyle/>
            <a:p>
              <a:pPr>
                <a:defRPr/>
              </a:pPr>
              <a:endParaRPr lang="en-US" sz="1800">
                <a:solidFill>
                  <a:srgbClr val="FFFFFF"/>
                </a:solidFill>
                <a:latin typeface="Amazon Ember"/>
              </a:endParaRPr>
            </a:p>
          </p:txBody>
        </p:sp>
        <p:sp>
          <p:nvSpPr>
            <p:cNvPr id="200" name="Freeform: Shape 1367">
              <a:extLst>
                <a:ext uri="{FF2B5EF4-FFF2-40B4-BE49-F238E27FC236}">
                  <a16:creationId xmlns:a16="http://schemas.microsoft.com/office/drawing/2014/main" id="{494899CD-2E59-7A41-9561-D8A8F971B5E4}"/>
                </a:ext>
              </a:extLst>
            </p:cNvPr>
            <p:cNvSpPr/>
            <p:nvPr/>
          </p:nvSpPr>
          <p:spPr>
            <a:xfrm rot="-10800000">
              <a:off x="2471547" y="4269771"/>
              <a:ext cx="40290" cy="40290"/>
            </a:xfrm>
            <a:custGeom>
              <a:avLst/>
              <a:gdLst>
                <a:gd name="connsiteX0" fmla="*/ 0 w 40290"/>
                <a:gd name="connsiteY0" fmla="*/ 0 h 40290"/>
                <a:gd name="connsiteX1" fmla="*/ 40291 w 40290"/>
                <a:gd name="connsiteY1" fmla="*/ 0 h 40290"/>
                <a:gd name="connsiteX2" fmla="*/ 40291 w 40290"/>
                <a:gd name="connsiteY2" fmla="*/ 40291 h 40290"/>
                <a:gd name="connsiteX3" fmla="*/ 0 w 40290"/>
                <a:gd name="connsiteY3" fmla="*/ 40291 h 40290"/>
              </a:gdLst>
              <a:ahLst/>
              <a:cxnLst>
                <a:cxn ang="0">
                  <a:pos x="connsiteX0" y="connsiteY0"/>
                </a:cxn>
                <a:cxn ang="0">
                  <a:pos x="connsiteX1" y="connsiteY1"/>
                </a:cxn>
                <a:cxn ang="0">
                  <a:pos x="connsiteX2" y="connsiteY2"/>
                </a:cxn>
                <a:cxn ang="0">
                  <a:pos x="connsiteX3" y="connsiteY3"/>
                </a:cxn>
              </a:cxnLst>
              <a:rect l="l" t="t" r="r" b="b"/>
              <a:pathLst>
                <a:path w="40290" h="40290">
                  <a:moveTo>
                    <a:pt x="0" y="0"/>
                  </a:moveTo>
                  <a:lnTo>
                    <a:pt x="40291" y="0"/>
                  </a:lnTo>
                  <a:lnTo>
                    <a:pt x="40291" y="40291"/>
                  </a:lnTo>
                  <a:lnTo>
                    <a:pt x="0" y="40291"/>
                  </a:lnTo>
                  <a:close/>
                </a:path>
              </a:pathLst>
            </a:custGeom>
            <a:noFill/>
            <a:ln w="12700" cap="flat">
              <a:solidFill>
                <a:srgbClr val="527FFF"/>
              </a:solidFill>
              <a:prstDash val="solid"/>
              <a:round/>
            </a:ln>
          </p:spPr>
          <p:txBody>
            <a:bodyPr rtlCol="0" anchor="ctr"/>
            <a:lstStyle/>
            <a:p>
              <a:pPr>
                <a:defRPr/>
              </a:pPr>
              <a:endParaRPr lang="en-US" sz="1800">
                <a:solidFill>
                  <a:srgbClr val="FFFFFF"/>
                </a:solidFill>
                <a:latin typeface="Amazon Ember"/>
              </a:endParaRPr>
            </a:p>
          </p:txBody>
        </p:sp>
        <p:sp>
          <p:nvSpPr>
            <p:cNvPr id="201" name="Freeform: Shape 1368">
              <a:extLst>
                <a:ext uri="{FF2B5EF4-FFF2-40B4-BE49-F238E27FC236}">
                  <a16:creationId xmlns:a16="http://schemas.microsoft.com/office/drawing/2014/main" id="{5A5CBF11-959A-E340-946A-B248E7CD9733}"/>
                </a:ext>
              </a:extLst>
            </p:cNvPr>
            <p:cNvSpPr/>
            <p:nvPr/>
          </p:nvSpPr>
          <p:spPr>
            <a:xfrm rot="-10800000">
              <a:off x="2249424" y="4215098"/>
              <a:ext cx="40290" cy="40290"/>
            </a:xfrm>
            <a:custGeom>
              <a:avLst/>
              <a:gdLst>
                <a:gd name="connsiteX0" fmla="*/ 0 w 40290"/>
                <a:gd name="connsiteY0" fmla="*/ 0 h 40290"/>
                <a:gd name="connsiteX1" fmla="*/ 40291 w 40290"/>
                <a:gd name="connsiteY1" fmla="*/ 0 h 40290"/>
                <a:gd name="connsiteX2" fmla="*/ 40291 w 40290"/>
                <a:gd name="connsiteY2" fmla="*/ 40291 h 40290"/>
                <a:gd name="connsiteX3" fmla="*/ 0 w 40290"/>
                <a:gd name="connsiteY3" fmla="*/ 40291 h 40290"/>
              </a:gdLst>
              <a:ahLst/>
              <a:cxnLst>
                <a:cxn ang="0">
                  <a:pos x="connsiteX0" y="connsiteY0"/>
                </a:cxn>
                <a:cxn ang="0">
                  <a:pos x="connsiteX1" y="connsiteY1"/>
                </a:cxn>
                <a:cxn ang="0">
                  <a:pos x="connsiteX2" y="connsiteY2"/>
                </a:cxn>
                <a:cxn ang="0">
                  <a:pos x="connsiteX3" y="connsiteY3"/>
                </a:cxn>
              </a:cxnLst>
              <a:rect l="l" t="t" r="r" b="b"/>
              <a:pathLst>
                <a:path w="40290" h="40290">
                  <a:moveTo>
                    <a:pt x="0" y="0"/>
                  </a:moveTo>
                  <a:lnTo>
                    <a:pt x="40291" y="0"/>
                  </a:lnTo>
                  <a:lnTo>
                    <a:pt x="40291" y="40291"/>
                  </a:lnTo>
                  <a:lnTo>
                    <a:pt x="0" y="40291"/>
                  </a:lnTo>
                  <a:close/>
                </a:path>
              </a:pathLst>
            </a:custGeom>
            <a:noFill/>
            <a:ln w="12700" cap="flat">
              <a:solidFill>
                <a:srgbClr val="527FFF"/>
              </a:solidFill>
              <a:prstDash val="solid"/>
              <a:round/>
            </a:ln>
          </p:spPr>
          <p:txBody>
            <a:bodyPr rtlCol="0" anchor="ctr"/>
            <a:lstStyle/>
            <a:p>
              <a:pPr>
                <a:defRPr/>
              </a:pPr>
              <a:endParaRPr lang="en-US" sz="1800">
                <a:solidFill>
                  <a:srgbClr val="FFFFFF"/>
                </a:solidFill>
                <a:latin typeface="Amazon Ember"/>
              </a:endParaRPr>
            </a:p>
          </p:txBody>
        </p:sp>
        <p:sp>
          <p:nvSpPr>
            <p:cNvPr id="202" name="Freeform: Shape 1369">
              <a:extLst>
                <a:ext uri="{FF2B5EF4-FFF2-40B4-BE49-F238E27FC236}">
                  <a16:creationId xmlns:a16="http://schemas.microsoft.com/office/drawing/2014/main" id="{FB2E190D-1229-E145-AF28-E5806CB5235D}"/>
                </a:ext>
              </a:extLst>
            </p:cNvPr>
            <p:cNvSpPr/>
            <p:nvPr/>
          </p:nvSpPr>
          <p:spPr>
            <a:xfrm>
              <a:off x="2521648" y="4329112"/>
              <a:ext cx="453771" cy="563435"/>
            </a:xfrm>
            <a:custGeom>
              <a:avLst/>
              <a:gdLst>
                <a:gd name="connsiteX0" fmla="*/ 226790 w 453771"/>
                <a:gd name="connsiteY0" fmla="*/ 0 h 563435"/>
                <a:gd name="connsiteX1" fmla="*/ 0 w 453771"/>
                <a:gd name="connsiteY1" fmla="*/ 82677 h 563435"/>
                <a:gd name="connsiteX2" fmla="*/ 0 w 453771"/>
                <a:gd name="connsiteY2" fmla="*/ 481013 h 563435"/>
                <a:gd name="connsiteX3" fmla="*/ 123825 w 453771"/>
                <a:gd name="connsiteY3" fmla="*/ 555593 h 563435"/>
                <a:gd name="connsiteX4" fmla="*/ 178975 w 453771"/>
                <a:gd name="connsiteY4" fmla="*/ 561975 h 563435"/>
                <a:gd name="connsiteX5" fmla="*/ 202597 w 453771"/>
                <a:gd name="connsiteY5" fmla="*/ 563309 h 563435"/>
                <a:gd name="connsiteX6" fmla="*/ 226886 w 453771"/>
                <a:gd name="connsiteY6" fmla="*/ 563309 h 563435"/>
                <a:gd name="connsiteX7" fmla="*/ 226886 w 453771"/>
                <a:gd name="connsiteY7" fmla="*/ 563309 h 563435"/>
                <a:gd name="connsiteX8" fmla="*/ 251174 w 453771"/>
                <a:gd name="connsiteY8" fmla="*/ 563309 h 563435"/>
                <a:gd name="connsiteX9" fmla="*/ 274796 w 453771"/>
                <a:gd name="connsiteY9" fmla="*/ 561975 h 563435"/>
                <a:gd name="connsiteX10" fmla="*/ 329946 w 453771"/>
                <a:gd name="connsiteY10" fmla="*/ 555593 h 563435"/>
                <a:gd name="connsiteX11" fmla="*/ 453771 w 453771"/>
                <a:gd name="connsiteY11" fmla="*/ 481013 h 563435"/>
                <a:gd name="connsiteX12" fmla="*/ 453771 w 453771"/>
                <a:gd name="connsiteY12" fmla="*/ 82677 h 563435"/>
                <a:gd name="connsiteX13" fmla="*/ 226790 w 453771"/>
                <a:gd name="connsiteY13" fmla="*/ 0 h 563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3771" h="563435">
                  <a:moveTo>
                    <a:pt x="226790" y="0"/>
                  </a:moveTo>
                  <a:cubicBezTo>
                    <a:pt x="95536" y="0"/>
                    <a:pt x="0" y="36957"/>
                    <a:pt x="0" y="82677"/>
                  </a:cubicBezTo>
                  <a:lnTo>
                    <a:pt x="0" y="481013"/>
                  </a:lnTo>
                  <a:cubicBezTo>
                    <a:pt x="0" y="513779"/>
                    <a:pt x="44006" y="542163"/>
                    <a:pt x="123825" y="555593"/>
                  </a:cubicBezTo>
                  <a:cubicBezTo>
                    <a:pt x="141161" y="558451"/>
                    <a:pt x="159639" y="560642"/>
                    <a:pt x="178975" y="561975"/>
                  </a:cubicBezTo>
                  <a:cubicBezTo>
                    <a:pt x="186690" y="562547"/>
                    <a:pt x="194596" y="563023"/>
                    <a:pt x="202597" y="563309"/>
                  </a:cubicBezTo>
                  <a:cubicBezTo>
                    <a:pt x="210598" y="563594"/>
                    <a:pt x="218694" y="563309"/>
                    <a:pt x="226886" y="563309"/>
                  </a:cubicBezTo>
                  <a:lnTo>
                    <a:pt x="226886" y="563309"/>
                  </a:lnTo>
                  <a:cubicBezTo>
                    <a:pt x="235077" y="563309"/>
                    <a:pt x="243173" y="563309"/>
                    <a:pt x="251174" y="563309"/>
                  </a:cubicBezTo>
                  <a:cubicBezTo>
                    <a:pt x="259175" y="563309"/>
                    <a:pt x="267081" y="562547"/>
                    <a:pt x="274796" y="561975"/>
                  </a:cubicBezTo>
                  <a:cubicBezTo>
                    <a:pt x="293846" y="560642"/>
                    <a:pt x="312896" y="558451"/>
                    <a:pt x="329946" y="555593"/>
                  </a:cubicBezTo>
                  <a:cubicBezTo>
                    <a:pt x="409670" y="542163"/>
                    <a:pt x="453771" y="513779"/>
                    <a:pt x="453771" y="481013"/>
                  </a:cubicBezTo>
                  <a:lnTo>
                    <a:pt x="453771" y="82677"/>
                  </a:lnTo>
                  <a:cubicBezTo>
                    <a:pt x="453676" y="36957"/>
                    <a:pt x="358140" y="0"/>
                    <a:pt x="226790" y="0"/>
                  </a:cubicBezTo>
                  <a:close/>
                </a:path>
              </a:pathLst>
            </a:custGeom>
            <a:noFill/>
            <a:ln w="12700" cap="flat">
              <a:solidFill>
                <a:srgbClr val="EFF5ED"/>
              </a:solidFill>
              <a:prstDash val="solid"/>
              <a:round/>
            </a:ln>
          </p:spPr>
          <p:txBody>
            <a:bodyPr rtlCol="0" anchor="ctr"/>
            <a:lstStyle/>
            <a:p>
              <a:pPr>
                <a:defRPr/>
              </a:pPr>
              <a:endParaRPr lang="en-US" sz="1800">
                <a:solidFill>
                  <a:srgbClr val="FFFFFF"/>
                </a:solidFill>
                <a:latin typeface="Amazon Ember"/>
              </a:endParaRPr>
            </a:p>
          </p:txBody>
        </p:sp>
        <p:sp>
          <p:nvSpPr>
            <p:cNvPr id="203" name="Freeform: Shape 1370">
              <a:extLst>
                <a:ext uri="{FF2B5EF4-FFF2-40B4-BE49-F238E27FC236}">
                  <a16:creationId xmlns:a16="http://schemas.microsoft.com/office/drawing/2014/main" id="{BE188658-92DE-2644-9D05-0EF3CFA64A17}"/>
                </a:ext>
              </a:extLst>
            </p:cNvPr>
            <p:cNvSpPr/>
            <p:nvPr/>
          </p:nvSpPr>
          <p:spPr>
            <a:xfrm>
              <a:off x="2521648" y="4329112"/>
              <a:ext cx="453675" cy="149923"/>
            </a:xfrm>
            <a:custGeom>
              <a:avLst/>
              <a:gdLst>
                <a:gd name="connsiteX0" fmla="*/ 453676 w 453675"/>
                <a:gd name="connsiteY0" fmla="*/ 79248 h 149923"/>
                <a:gd name="connsiteX1" fmla="*/ 226790 w 453675"/>
                <a:gd name="connsiteY1" fmla="*/ 149924 h 149923"/>
                <a:gd name="connsiteX2" fmla="*/ 0 w 453675"/>
                <a:gd name="connsiteY2" fmla="*/ 79248 h 149923"/>
                <a:gd name="connsiteX3" fmla="*/ 226790 w 453675"/>
                <a:gd name="connsiteY3" fmla="*/ 0 h 149923"/>
                <a:gd name="connsiteX4" fmla="*/ 453676 w 453675"/>
                <a:gd name="connsiteY4" fmla="*/ 79248 h 1499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675" h="149923">
                  <a:moveTo>
                    <a:pt x="453676" y="79248"/>
                  </a:moveTo>
                  <a:cubicBezTo>
                    <a:pt x="453676" y="118300"/>
                    <a:pt x="358426" y="149924"/>
                    <a:pt x="226790" y="149924"/>
                  </a:cubicBezTo>
                  <a:cubicBezTo>
                    <a:pt x="95155" y="149924"/>
                    <a:pt x="0" y="118300"/>
                    <a:pt x="0" y="79248"/>
                  </a:cubicBezTo>
                  <a:cubicBezTo>
                    <a:pt x="0" y="40196"/>
                    <a:pt x="95250" y="0"/>
                    <a:pt x="226790" y="0"/>
                  </a:cubicBezTo>
                  <a:cubicBezTo>
                    <a:pt x="358331" y="0"/>
                    <a:pt x="453676" y="40196"/>
                    <a:pt x="453676" y="79248"/>
                  </a:cubicBezTo>
                  <a:close/>
                </a:path>
              </a:pathLst>
            </a:custGeom>
            <a:noFill/>
            <a:ln w="12700" cap="flat">
              <a:solidFill>
                <a:srgbClr val="EFF5ED"/>
              </a:solidFill>
              <a:prstDash val="solid"/>
              <a:round/>
            </a:ln>
          </p:spPr>
          <p:txBody>
            <a:bodyPr rtlCol="0" anchor="ctr"/>
            <a:lstStyle/>
            <a:p>
              <a:pPr>
                <a:defRPr/>
              </a:pPr>
              <a:endParaRPr lang="en-US" sz="1800">
                <a:solidFill>
                  <a:srgbClr val="FFFFFF"/>
                </a:solidFill>
                <a:latin typeface="Amazon Ember"/>
              </a:endParaRPr>
            </a:p>
          </p:txBody>
        </p:sp>
        <p:sp>
          <p:nvSpPr>
            <p:cNvPr id="204" name="Freeform: Shape 1371">
              <a:extLst>
                <a:ext uri="{FF2B5EF4-FFF2-40B4-BE49-F238E27FC236}">
                  <a16:creationId xmlns:a16="http://schemas.microsoft.com/office/drawing/2014/main" id="{3FF129D1-9711-AD47-830A-26DFA48D0D09}"/>
                </a:ext>
              </a:extLst>
            </p:cNvPr>
            <p:cNvSpPr/>
            <p:nvPr/>
          </p:nvSpPr>
          <p:spPr>
            <a:xfrm>
              <a:off x="2521648" y="4549044"/>
              <a:ext cx="453675" cy="70675"/>
            </a:xfrm>
            <a:custGeom>
              <a:avLst/>
              <a:gdLst>
                <a:gd name="connsiteX0" fmla="*/ 453676 w 453675"/>
                <a:gd name="connsiteY0" fmla="*/ 0 h 70675"/>
                <a:gd name="connsiteX1" fmla="*/ 226790 w 453675"/>
                <a:gd name="connsiteY1" fmla="*/ 70676 h 70675"/>
                <a:gd name="connsiteX2" fmla="*/ 0 w 453675"/>
                <a:gd name="connsiteY2" fmla="*/ 0 h 70675"/>
              </a:gdLst>
              <a:ahLst/>
              <a:cxnLst>
                <a:cxn ang="0">
                  <a:pos x="connsiteX0" y="connsiteY0"/>
                </a:cxn>
                <a:cxn ang="0">
                  <a:pos x="connsiteX1" y="connsiteY1"/>
                </a:cxn>
                <a:cxn ang="0">
                  <a:pos x="connsiteX2" y="connsiteY2"/>
                </a:cxn>
              </a:cxnLst>
              <a:rect l="l" t="t" r="r" b="b"/>
              <a:pathLst>
                <a:path w="453675" h="70675">
                  <a:moveTo>
                    <a:pt x="453676" y="0"/>
                  </a:moveTo>
                  <a:cubicBezTo>
                    <a:pt x="453676" y="38957"/>
                    <a:pt x="358426" y="70676"/>
                    <a:pt x="226790" y="70676"/>
                  </a:cubicBezTo>
                  <a:cubicBezTo>
                    <a:pt x="95155" y="70676"/>
                    <a:pt x="0" y="38957"/>
                    <a:pt x="0" y="0"/>
                  </a:cubicBezTo>
                </a:path>
              </a:pathLst>
            </a:custGeom>
            <a:noFill/>
            <a:ln w="12700" cap="flat">
              <a:solidFill>
                <a:srgbClr val="EFF5ED"/>
              </a:solidFill>
              <a:prstDash val="solid"/>
              <a:round/>
            </a:ln>
          </p:spPr>
          <p:txBody>
            <a:bodyPr rtlCol="0" anchor="ctr"/>
            <a:lstStyle/>
            <a:p>
              <a:pPr>
                <a:defRPr/>
              </a:pPr>
              <a:endParaRPr lang="en-US" sz="1800">
                <a:solidFill>
                  <a:srgbClr val="FFFFFF"/>
                </a:solidFill>
                <a:latin typeface="Amazon Ember"/>
              </a:endParaRPr>
            </a:p>
          </p:txBody>
        </p:sp>
        <p:sp>
          <p:nvSpPr>
            <p:cNvPr id="205" name="Freeform: Shape 1372">
              <a:extLst>
                <a:ext uri="{FF2B5EF4-FFF2-40B4-BE49-F238E27FC236}">
                  <a16:creationId xmlns:a16="http://schemas.microsoft.com/office/drawing/2014/main" id="{6205EEAD-D6A3-2F43-BE92-9428BFA6D80B}"/>
                </a:ext>
              </a:extLst>
            </p:cNvPr>
            <p:cNvSpPr/>
            <p:nvPr/>
          </p:nvSpPr>
          <p:spPr>
            <a:xfrm>
              <a:off x="2521648" y="4688204"/>
              <a:ext cx="453675" cy="70675"/>
            </a:xfrm>
            <a:custGeom>
              <a:avLst/>
              <a:gdLst>
                <a:gd name="connsiteX0" fmla="*/ 453676 w 453675"/>
                <a:gd name="connsiteY0" fmla="*/ 0 h 70675"/>
                <a:gd name="connsiteX1" fmla="*/ 226790 w 453675"/>
                <a:gd name="connsiteY1" fmla="*/ 70676 h 70675"/>
                <a:gd name="connsiteX2" fmla="*/ 0 w 453675"/>
                <a:gd name="connsiteY2" fmla="*/ 0 h 70675"/>
              </a:gdLst>
              <a:ahLst/>
              <a:cxnLst>
                <a:cxn ang="0">
                  <a:pos x="connsiteX0" y="connsiteY0"/>
                </a:cxn>
                <a:cxn ang="0">
                  <a:pos x="connsiteX1" y="connsiteY1"/>
                </a:cxn>
                <a:cxn ang="0">
                  <a:pos x="connsiteX2" y="connsiteY2"/>
                </a:cxn>
              </a:cxnLst>
              <a:rect l="l" t="t" r="r" b="b"/>
              <a:pathLst>
                <a:path w="453675" h="70675">
                  <a:moveTo>
                    <a:pt x="453676" y="0"/>
                  </a:moveTo>
                  <a:cubicBezTo>
                    <a:pt x="453676" y="39053"/>
                    <a:pt x="358426" y="70676"/>
                    <a:pt x="226790" y="70676"/>
                  </a:cubicBezTo>
                  <a:cubicBezTo>
                    <a:pt x="95155" y="70676"/>
                    <a:pt x="0" y="39053"/>
                    <a:pt x="0" y="0"/>
                  </a:cubicBezTo>
                </a:path>
              </a:pathLst>
            </a:custGeom>
            <a:noFill/>
            <a:ln w="12700" cap="flat">
              <a:solidFill>
                <a:srgbClr val="EFF5ED"/>
              </a:solidFill>
              <a:prstDash val="solid"/>
              <a:round/>
            </a:ln>
          </p:spPr>
          <p:txBody>
            <a:bodyPr rtlCol="0" anchor="ctr"/>
            <a:lstStyle/>
            <a:p>
              <a:pPr>
                <a:defRPr/>
              </a:pPr>
              <a:endParaRPr lang="en-US" sz="1800">
                <a:solidFill>
                  <a:srgbClr val="FFFFFF"/>
                </a:solidFill>
                <a:latin typeface="Amazon Ember"/>
              </a:endParaRPr>
            </a:p>
          </p:txBody>
        </p:sp>
        <p:sp>
          <p:nvSpPr>
            <p:cNvPr id="206" name="Freeform: Shape 1373">
              <a:extLst>
                <a:ext uri="{FF2B5EF4-FFF2-40B4-BE49-F238E27FC236}">
                  <a16:creationId xmlns:a16="http://schemas.microsoft.com/office/drawing/2014/main" id="{2553C45B-F8DC-D440-962C-D670C24836FD}"/>
                </a:ext>
              </a:extLst>
            </p:cNvPr>
            <p:cNvSpPr/>
            <p:nvPr/>
          </p:nvSpPr>
          <p:spPr>
            <a:xfrm rot="-10800000">
              <a:off x="2552890" y="4308824"/>
              <a:ext cx="40290" cy="40290"/>
            </a:xfrm>
            <a:custGeom>
              <a:avLst/>
              <a:gdLst>
                <a:gd name="connsiteX0" fmla="*/ 0 w 40290"/>
                <a:gd name="connsiteY0" fmla="*/ 0 h 40290"/>
                <a:gd name="connsiteX1" fmla="*/ 40291 w 40290"/>
                <a:gd name="connsiteY1" fmla="*/ 0 h 40290"/>
                <a:gd name="connsiteX2" fmla="*/ 40291 w 40290"/>
                <a:gd name="connsiteY2" fmla="*/ 40291 h 40290"/>
                <a:gd name="connsiteX3" fmla="*/ 0 w 40290"/>
                <a:gd name="connsiteY3" fmla="*/ 40291 h 40290"/>
              </a:gdLst>
              <a:ahLst/>
              <a:cxnLst>
                <a:cxn ang="0">
                  <a:pos x="connsiteX0" y="connsiteY0"/>
                </a:cxn>
                <a:cxn ang="0">
                  <a:pos x="connsiteX1" y="connsiteY1"/>
                </a:cxn>
                <a:cxn ang="0">
                  <a:pos x="connsiteX2" y="connsiteY2"/>
                </a:cxn>
                <a:cxn ang="0">
                  <a:pos x="connsiteX3" y="connsiteY3"/>
                </a:cxn>
              </a:cxnLst>
              <a:rect l="l" t="t" r="r" b="b"/>
              <a:pathLst>
                <a:path w="40290" h="40290">
                  <a:moveTo>
                    <a:pt x="0" y="0"/>
                  </a:moveTo>
                  <a:lnTo>
                    <a:pt x="40291" y="0"/>
                  </a:lnTo>
                  <a:lnTo>
                    <a:pt x="40291" y="40291"/>
                  </a:lnTo>
                  <a:lnTo>
                    <a:pt x="0" y="40291"/>
                  </a:lnTo>
                  <a:close/>
                </a:path>
              </a:pathLst>
            </a:custGeom>
            <a:noFill/>
            <a:ln w="12700" cap="flat">
              <a:solidFill>
                <a:srgbClr val="527FFF"/>
              </a:solidFill>
              <a:prstDash val="solid"/>
              <a:round/>
            </a:ln>
          </p:spPr>
          <p:txBody>
            <a:bodyPr rtlCol="0" anchor="ctr"/>
            <a:lstStyle/>
            <a:p>
              <a:pPr>
                <a:defRPr/>
              </a:pPr>
              <a:endParaRPr lang="en-US" sz="1800">
                <a:solidFill>
                  <a:srgbClr val="FFFFFF"/>
                </a:solidFill>
                <a:latin typeface="Amazon Ember"/>
              </a:endParaRPr>
            </a:p>
          </p:txBody>
        </p:sp>
        <p:sp>
          <p:nvSpPr>
            <p:cNvPr id="207" name="Freeform: Shape 1374">
              <a:extLst>
                <a:ext uri="{FF2B5EF4-FFF2-40B4-BE49-F238E27FC236}">
                  <a16:creationId xmlns:a16="http://schemas.microsoft.com/office/drawing/2014/main" id="{C94FCEC8-4AE8-8F40-B551-217253436463}"/>
                </a:ext>
              </a:extLst>
            </p:cNvPr>
            <p:cNvSpPr/>
            <p:nvPr/>
          </p:nvSpPr>
          <p:spPr>
            <a:xfrm>
              <a:off x="2077593" y="5238750"/>
              <a:ext cx="9525" cy="34289"/>
            </a:xfrm>
            <a:custGeom>
              <a:avLst/>
              <a:gdLst>
                <a:gd name="connsiteX0" fmla="*/ 0 w 9525"/>
                <a:gd name="connsiteY0" fmla="*/ 0 h 34289"/>
                <a:gd name="connsiteX1" fmla="*/ 0 w 9525"/>
                <a:gd name="connsiteY1" fmla="*/ 34290 h 34289"/>
              </a:gdLst>
              <a:ahLst/>
              <a:cxnLst>
                <a:cxn ang="0">
                  <a:pos x="connsiteX0" y="connsiteY0"/>
                </a:cxn>
                <a:cxn ang="0">
                  <a:pos x="connsiteX1" y="connsiteY1"/>
                </a:cxn>
              </a:cxnLst>
              <a:rect l="l" t="t" r="r" b="b"/>
              <a:pathLst>
                <a:path w="9525" h="34289">
                  <a:moveTo>
                    <a:pt x="0" y="0"/>
                  </a:moveTo>
                  <a:lnTo>
                    <a:pt x="0" y="34290"/>
                  </a:lnTo>
                </a:path>
              </a:pathLst>
            </a:custGeom>
            <a:ln w="12700" cap="flat">
              <a:solidFill>
                <a:srgbClr val="527FFF"/>
              </a:solidFill>
              <a:prstDash val="solid"/>
              <a:round/>
            </a:ln>
          </p:spPr>
          <p:txBody>
            <a:bodyPr rtlCol="0" anchor="ctr"/>
            <a:lstStyle/>
            <a:p>
              <a:pPr>
                <a:defRPr/>
              </a:pPr>
              <a:endParaRPr lang="en-US" sz="1800">
                <a:solidFill>
                  <a:srgbClr val="FFFFFF"/>
                </a:solidFill>
                <a:latin typeface="Amazon Ember"/>
              </a:endParaRPr>
            </a:p>
          </p:txBody>
        </p:sp>
        <p:sp>
          <p:nvSpPr>
            <p:cNvPr id="208" name="Freeform: Shape 1375">
              <a:extLst>
                <a:ext uri="{FF2B5EF4-FFF2-40B4-BE49-F238E27FC236}">
                  <a16:creationId xmlns:a16="http://schemas.microsoft.com/office/drawing/2014/main" id="{1B0A517B-31C7-2B41-A2B2-9AF889D6F404}"/>
                </a:ext>
              </a:extLst>
            </p:cNvPr>
            <p:cNvSpPr/>
            <p:nvPr/>
          </p:nvSpPr>
          <p:spPr>
            <a:xfrm>
              <a:off x="2111883" y="5238750"/>
              <a:ext cx="9525" cy="34289"/>
            </a:xfrm>
            <a:custGeom>
              <a:avLst/>
              <a:gdLst>
                <a:gd name="connsiteX0" fmla="*/ 0 w 9525"/>
                <a:gd name="connsiteY0" fmla="*/ 0 h 34289"/>
                <a:gd name="connsiteX1" fmla="*/ 0 w 9525"/>
                <a:gd name="connsiteY1" fmla="*/ 34290 h 34289"/>
              </a:gdLst>
              <a:ahLst/>
              <a:cxnLst>
                <a:cxn ang="0">
                  <a:pos x="connsiteX0" y="connsiteY0"/>
                </a:cxn>
                <a:cxn ang="0">
                  <a:pos x="connsiteX1" y="connsiteY1"/>
                </a:cxn>
              </a:cxnLst>
              <a:rect l="l" t="t" r="r" b="b"/>
              <a:pathLst>
                <a:path w="9525" h="34289">
                  <a:moveTo>
                    <a:pt x="0" y="0"/>
                  </a:moveTo>
                  <a:lnTo>
                    <a:pt x="0" y="34290"/>
                  </a:lnTo>
                </a:path>
              </a:pathLst>
            </a:custGeom>
            <a:ln w="12700" cap="flat">
              <a:solidFill>
                <a:srgbClr val="527FFF"/>
              </a:solidFill>
              <a:prstDash val="solid"/>
              <a:round/>
            </a:ln>
          </p:spPr>
          <p:txBody>
            <a:bodyPr rtlCol="0" anchor="ctr"/>
            <a:lstStyle/>
            <a:p>
              <a:pPr>
                <a:defRPr/>
              </a:pPr>
              <a:endParaRPr lang="en-US" sz="1800">
                <a:solidFill>
                  <a:srgbClr val="FFFFFF"/>
                </a:solidFill>
                <a:latin typeface="Amazon Ember"/>
              </a:endParaRPr>
            </a:p>
          </p:txBody>
        </p:sp>
        <p:sp>
          <p:nvSpPr>
            <p:cNvPr id="209" name="Freeform: Shape 1376">
              <a:extLst>
                <a:ext uri="{FF2B5EF4-FFF2-40B4-BE49-F238E27FC236}">
                  <a16:creationId xmlns:a16="http://schemas.microsoft.com/office/drawing/2014/main" id="{F67B967E-96F8-5C4B-A453-EE319145491C}"/>
                </a:ext>
              </a:extLst>
            </p:cNvPr>
            <p:cNvSpPr/>
            <p:nvPr/>
          </p:nvSpPr>
          <p:spPr>
            <a:xfrm>
              <a:off x="2146173" y="5238750"/>
              <a:ext cx="9525" cy="34289"/>
            </a:xfrm>
            <a:custGeom>
              <a:avLst/>
              <a:gdLst>
                <a:gd name="connsiteX0" fmla="*/ 0 w 9525"/>
                <a:gd name="connsiteY0" fmla="*/ 0 h 34289"/>
                <a:gd name="connsiteX1" fmla="*/ 0 w 9525"/>
                <a:gd name="connsiteY1" fmla="*/ 34290 h 34289"/>
              </a:gdLst>
              <a:ahLst/>
              <a:cxnLst>
                <a:cxn ang="0">
                  <a:pos x="connsiteX0" y="connsiteY0"/>
                </a:cxn>
                <a:cxn ang="0">
                  <a:pos x="connsiteX1" y="connsiteY1"/>
                </a:cxn>
              </a:cxnLst>
              <a:rect l="l" t="t" r="r" b="b"/>
              <a:pathLst>
                <a:path w="9525" h="34289">
                  <a:moveTo>
                    <a:pt x="0" y="0"/>
                  </a:moveTo>
                  <a:lnTo>
                    <a:pt x="0" y="34290"/>
                  </a:lnTo>
                </a:path>
              </a:pathLst>
            </a:custGeom>
            <a:ln w="12700" cap="flat">
              <a:solidFill>
                <a:srgbClr val="527FFF"/>
              </a:solidFill>
              <a:prstDash val="solid"/>
              <a:round/>
            </a:ln>
          </p:spPr>
          <p:txBody>
            <a:bodyPr rtlCol="0" anchor="ctr"/>
            <a:lstStyle/>
            <a:p>
              <a:pPr>
                <a:defRPr/>
              </a:pPr>
              <a:endParaRPr lang="en-US" sz="1800">
                <a:solidFill>
                  <a:srgbClr val="FFFFFF"/>
                </a:solidFill>
                <a:latin typeface="Amazon Ember"/>
              </a:endParaRPr>
            </a:p>
          </p:txBody>
        </p:sp>
        <p:sp>
          <p:nvSpPr>
            <p:cNvPr id="210" name="Freeform: Shape 1377">
              <a:extLst>
                <a:ext uri="{FF2B5EF4-FFF2-40B4-BE49-F238E27FC236}">
                  <a16:creationId xmlns:a16="http://schemas.microsoft.com/office/drawing/2014/main" id="{BC52793A-BF6C-4A40-B663-96283BD875C7}"/>
                </a:ext>
              </a:extLst>
            </p:cNvPr>
            <p:cNvSpPr/>
            <p:nvPr/>
          </p:nvSpPr>
          <p:spPr>
            <a:xfrm>
              <a:off x="2180463" y="5238750"/>
              <a:ext cx="9525" cy="34289"/>
            </a:xfrm>
            <a:custGeom>
              <a:avLst/>
              <a:gdLst>
                <a:gd name="connsiteX0" fmla="*/ 0 w 9525"/>
                <a:gd name="connsiteY0" fmla="*/ 0 h 34289"/>
                <a:gd name="connsiteX1" fmla="*/ 0 w 9525"/>
                <a:gd name="connsiteY1" fmla="*/ 34290 h 34289"/>
              </a:gdLst>
              <a:ahLst/>
              <a:cxnLst>
                <a:cxn ang="0">
                  <a:pos x="connsiteX0" y="connsiteY0"/>
                </a:cxn>
                <a:cxn ang="0">
                  <a:pos x="connsiteX1" y="connsiteY1"/>
                </a:cxn>
              </a:cxnLst>
              <a:rect l="l" t="t" r="r" b="b"/>
              <a:pathLst>
                <a:path w="9525" h="34289">
                  <a:moveTo>
                    <a:pt x="0" y="0"/>
                  </a:moveTo>
                  <a:lnTo>
                    <a:pt x="0" y="34290"/>
                  </a:lnTo>
                </a:path>
              </a:pathLst>
            </a:custGeom>
            <a:ln w="12700" cap="flat">
              <a:solidFill>
                <a:srgbClr val="527FFF"/>
              </a:solidFill>
              <a:prstDash val="solid"/>
              <a:round/>
            </a:ln>
          </p:spPr>
          <p:txBody>
            <a:bodyPr rtlCol="0" anchor="ctr"/>
            <a:lstStyle/>
            <a:p>
              <a:pPr>
                <a:defRPr/>
              </a:pPr>
              <a:endParaRPr lang="en-US" sz="1800">
                <a:solidFill>
                  <a:srgbClr val="FFFFFF"/>
                </a:solidFill>
                <a:latin typeface="Amazon Ember"/>
              </a:endParaRPr>
            </a:p>
          </p:txBody>
        </p:sp>
        <p:sp>
          <p:nvSpPr>
            <p:cNvPr id="211" name="Freeform: Shape 1378">
              <a:extLst>
                <a:ext uri="{FF2B5EF4-FFF2-40B4-BE49-F238E27FC236}">
                  <a16:creationId xmlns:a16="http://schemas.microsoft.com/office/drawing/2014/main" id="{6F1F7162-8829-434B-8B8D-667A872D37CB}"/>
                </a:ext>
              </a:extLst>
            </p:cNvPr>
            <p:cNvSpPr/>
            <p:nvPr/>
          </p:nvSpPr>
          <p:spPr>
            <a:xfrm>
              <a:off x="2214753" y="5238750"/>
              <a:ext cx="9525" cy="34289"/>
            </a:xfrm>
            <a:custGeom>
              <a:avLst/>
              <a:gdLst>
                <a:gd name="connsiteX0" fmla="*/ 0 w 9525"/>
                <a:gd name="connsiteY0" fmla="*/ 0 h 34289"/>
                <a:gd name="connsiteX1" fmla="*/ 0 w 9525"/>
                <a:gd name="connsiteY1" fmla="*/ 34290 h 34289"/>
              </a:gdLst>
              <a:ahLst/>
              <a:cxnLst>
                <a:cxn ang="0">
                  <a:pos x="connsiteX0" y="connsiteY0"/>
                </a:cxn>
                <a:cxn ang="0">
                  <a:pos x="connsiteX1" y="connsiteY1"/>
                </a:cxn>
              </a:cxnLst>
              <a:rect l="l" t="t" r="r" b="b"/>
              <a:pathLst>
                <a:path w="9525" h="34289">
                  <a:moveTo>
                    <a:pt x="0" y="0"/>
                  </a:moveTo>
                  <a:lnTo>
                    <a:pt x="0" y="34290"/>
                  </a:lnTo>
                </a:path>
              </a:pathLst>
            </a:custGeom>
            <a:ln w="12700" cap="flat">
              <a:solidFill>
                <a:srgbClr val="527FFF"/>
              </a:solidFill>
              <a:prstDash val="solid"/>
              <a:round/>
            </a:ln>
          </p:spPr>
          <p:txBody>
            <a:bodyPr rtlCol="0" anchor="ctr"/>
            <a:lstStyle/>
            <a:p>
              <a:pPr>
                <a:defRPr/>
              </a:pPr>
              <a:endParaRPr lang="en-US" sz="1800">
                <a:solidFill>
                  <a:srgbClr val="FFFFFF"/>
                </a:solidFill>
                <a:latin typeface="Amazon Ember"/>
              </a:endParaRPr>
            </a:p>
          </p:txBody>
        </p:sp>
        <p:sp>
          <p:nvSpPr>
            <p:cNvPr id="212" name="Freeform: Shape 1379">
              <a:extLst>
                <a:ext uri="{FF2B5EF4-FFF2-40B4-BE49-F238E27FC236}">
                  <a16:creationId xmlns:a16="http://schemas.microsoft.com/office/drawing/2014/main" id="{45E704E6-1132-EF4D-A63B-9CCA97DC149C}"/>
                </a:ext>
              </a:extLst>
            </p:cNvPr>
            <p:cNvSpPr/>
            <p:nvPr/>
          </p:nvSpPr>
          <p:spPr>
            <a:xfrm>
              <a:off x="2146173" y="5433060"/>
              <a:ext cx="9525" cy="34289"/>
            </a:xfrm>
            <a:custGeom>
              <a:avLst/>
              <a:gdLst>
                <a:gd name="connsiteX0" fmla="*/ 0 w 9525"/>
                <a:gd name="connsiteY0" fmla="*/ 0 h 34289"/>
                <a:gd name="connsiteX1" fmla="*/ 0 w 9525"/>
                <a:gd name="connsiteY1" fmla="*/ 34290 h 34289"/>
              </a:gdLst>
              <a:ahLst/>
              <a:cxnLst>
                <a:cxn ang="0">
                  <a:pos x="connsiteX0" y="connsiteY0"/>
                </a:cxn>
                <a:cxn ang="0">
                  <a:pos x="connsiteX1" y="connsiteY1"/>
                </a:cxn>
              </a:cxnLst>
              <a:rect l="l" t="t" r="r" b="b"/>
              <a:pathLst>
                <a:path w="9525" h="34289">
                  <a:moveTo>
                    <a:pt x="0" y="0"/>
                  </a:moveTo>
                  <a:lnTo>
                    <a:pt x="0" y="34290"/>
                  </a:lnTo>
                </a:path>
              </a:pathLst>
            </a:custGeom>
            <a:ln w="12700" cap="flat">
              <a:solidFill>
                <a:srgbClr val="527FFF"/>
              </a:solidFill>
              <a:prstDash val="solid"/>
              <a:round/>
            </a:ln>
          </p:spPr>
          <p:txBody>
            <a:bodyPr rtlCol="0" anchor="ctr"/>
            <a:lstStyle/>
            <a:p>
              <a:pPr>
                <a:defRPr/>
              </a:pPr>
              <a:endParaRPr lang="en-US" sz="1800">
                <a:solidFill>
                  <a:srgbClr val="FFFFFF"/>
                </a:solidFill>
                <a:latin typeface="Amazon Ember"/>
              </a:endParaRPr>
            </a:p>
          </p:txBody>
        </p:sp>
        <p:sp>
          <p:nvSpPr>
            <p:cNvPr id="213" name="Freeform: Shape 1380">
              <a:extLst>
                <a:ext uri="{FF2B5EF4-FFF2-40B4-BE49-F238E27FC236}">
                  <a16:creationId xmlns:a16="http://schemas.microsoft.com/office/drawing/2014/main" id="{6D7F5C4E-281E-A74F-9066-8FB4AA69AB72}"/>
                </a:ext>
              </a:extLst>
            </p:cNvPr>
            <p:cNvSpPr/>
            <p:nvPr/>
          </p:nvSpPr>
          <p:spPr>
            <a:xfrm>
              <a:off x="2180463" y="5433060"/>
              <a:ext cx="9525" cy="34289"/>
            </a:xfrm>
            <a:custGeom>
              <a:avLst/>
              <a:gdLst>
                <a:gd name="connsiteX0" fmla="*/ 0 w 9525"/>
                <a:gd name="connsiteY0" fmla="*/ 0 h 34289"/>
                <a:gd name="connsiteX1" fmla="*/ 0 w 9525"/>
                <a:gd name="connsiteY1" fmla="*/ 34290 h 34289"/>
              </a:gdLst>
              <a:ahLst/>
              <a:cxnLst>
                <a:cxn ang="0">
                  <a:pos x="connsiteX0" y="connsiteY0"/>
                </a:cxn>
                <a:cxn ang="0">
                  <a:pos x="connsiteX1" y="connsiteY1"/>
                </a:cxn>
              </a:cxnLst>
              <a:rect l="l" t="t" r="r" b="b"/>
              <a:pathLst>
                <a:path w="9525" h="34289">
                  <a:moveTo>
                    <a:pt x="0" y="0"/>
                  </a:moveTo>
                  <a:lnTo>
                    <a:pt x="0" y="34290"/>
                  </a:lnTo>
                </a:path>
              </a:pathLst>
            </a:custGeom>
            <a:ln w="12700" cap="flat">
              <a:solidFill>
                <a:srgbClr val="527FFF"/>
              </a:solidFill>
              <a:prstDash val="solid"/>
              <a:round/>
            </a:ln>
          </p:spPr>
          <p:txBody>
            <a:bodyPr rtlCol="0" anchor="ctr"/>
            <a:lstStyle/>
            <a:p>
              <a:pPr>
                <a:defRPr/>
              </a:pPr>
              <a:endParaRPr lang="en-US" sz="1800">
                <a:solidFill>
                  <a:srgbClr val="FFFFFF"/>
                </a:solidFill>
                <a:latin typeface="Amazon Ember"/>
              </a:endParaRPr>
            </a:p>
          </p:txBody>
        </p:sp>
        <p:sp>
          <p:nvSpPr>
            <p:cNvPr id="214" name="Freeform: Shape 1381">
              <a:extLst>
                <a:ext uri="{FF2B5EF4-FFF2-40B4-BE49-F238E27FC236}">
                  <a16:creationId xmlns:a16="http://schemas.microsoft.com/office/drawing/2014/main" id="{5F75353F-A513-5C42-83A0-EDC25AD76C95}"/>
                </a:ext>
              </a:extLst>
            </p:cNvPr>
            <p:cNvSpPr/>
            <p:nvPr/>
          </p:nvSpPr>
          <p:spPr>
            <a:xfrm>
              <a:off x="2214753" y="5433060"/>
              <a:ext cx="9525" cy="34289"/>
            </a:xfrm>
            <a:custGeom>
              <a:avLst/>
              <a:gdLst>
                <a:gd name="connsiteX0" fmla="*/ 0 w 9525"/>
                <a:gd name="connsiteY0" fmla="*/ 0 h 34289"/>
                <a:gd name="connsiteX1" fmla="*/ 0 w 9525"/>
                <a:gd name="connsiteY1" fmla="*/ 34290 h 34289"/>
              </a:gdLst>
              <a:ahLst/>
              <a:cxnLst>
                <a:cxn ang="0">
                  <a:pos x="connsiteX0" y="connsiteY0"/>
                </a:cxn>
                <a:cxn ang="0">
                  <a:pos x="connsiteX1" y="connsiteY1"/>
                </a:cxn>
              </a:cxnLst>
              <a:rect l="l" t="t" r="r" b="b"/>
              <a:pathLst>
                <a:path w="9525" h="34289">
                  <a:moveTo>
                    <a:pt x="0" y="0"/>
                  </a:moveTo>
                  <a:lnTo>
                    <a:pt x="0" y="34290"/>
                  </a:lnTo>
                </a:path>
              </a:pathLst>
            </a:custGeom>
            <a:ln w="12700" cap="flat">
              <a:solidFill>
                <a:srgbClr val="527FFF"/>
              </a:solidFill>
              <a:prstDash val="solid"/>
              <a:round/>
            </a:ln>
          </p:spPr>
          <p:txBody>
            <a:bodyPr rtlCol="0" anchor="ctr"/>
            <a:lstStyle/>
            <a:p>
              <a:pPr>
                <a:defRPr/>
              </a:pPr>
              <a:endParaRPr lang="en-US" sz="1800">
                <a:solidFill>
                  <a:srgbClr val="FFFFFF"/>
                </a:solidFill>
                <a:latin typeface="Amazon Ember"/>
              </a:endParaRPr>
            </a:p>
          </p:txBody>
        </p:sp>
        <p:sp>
          <p:nvSpPr>
            <p:cNvPr id="215" name="Freeform: Shape 1382">
              <a:extLst>
                <a:ext uri="{FF2B5EF4-FFF2-40B4-BE49-F238E27FC236}">
                  <a16:creationId xmlns:a16="http://schemas.microsoft.com/office/drawing/2014/main" id="{9A14F0A1-841C-5648-BEE0-55E7973B64E3}"/>
                </a:ext>
              </a:extLst>
            </p:cNvPr>
            <p:cNvSpPr/>
            <p:nvPr/>
          </p:nvSpPr>
          <p:spPr>
            <a:xfrm>
              <a:off x="2031873" y="5284470"/>
              <a:ext cx="34290" cy="9525"/>
            </a:xfrm>
            <a:custGeom>
              <a:avLst/>
              <a:gdLst>
                <a:gd name="connsiteX0" fmla="*/ 0 w 34290"/>
                <a:gd name="connsiteY0" fmla="*/ 0 h 9525"/>
                <a:gd name="connsiteX1" fmla="*/ 34290 w 34290"/>
                <a:gd name="connsiteY1" fmla="*/ 0 h 9525"/>
              </a:gdLst>
              <a:ahLst/>
              <a:cxnLst>
                <a:cxn ang="0">
                  <a:pos x="connsiteX0" y="connsiteY0"/>
                </a:cxn>
                <a:cxn ang="0">
                  <a:pos x="connsiteX1" y="connsiteY1"/>
                </a:cxn>
              </a:cxnLst>
              <a:rect l="l" t="t" r="r" b="b"/>
              <a:pathLst>
                <a:path w="34290" h="9525">
                  <a:moveTo>
                    <a:pt x="0" y="0"/>
                  </a:moveTo>
                  <a:lnTo>
                    <a:pt x="34290" y="0"/>
                  </a:lnTo>
                </a:path>
              </a:pathLst>
            </a:custGeom>
            <a:ln w="12700" cap="flat">
              <a:solidFill>
                <a:srgbClr val="527FFF"/>
              </a:solidFill>
              <a:prstDash val="solid"/>
              <a:round/>
            </a:ln>
          </p:spPr>
          <p:txBody>
            <a:bodyPr rtlCol="0" anchor="ctr"/>
            <a:lstStyle/>
            <a:p>
              <a:pPr>
                <a:defRPr/>
              </a:pPr>
              <a:endParaRPr lang="en-US" sz="1800">
                <a:solidFill>
                  <a:srgbClr val="FFFFFF"/>
                </a:solidFill>
                <a:latin typeface="Amazon Ember"/>
              </a:endParaRPr>
            </a:p>
          </p:txBody>
        </p:sp>
        <p:sp>
          <p:nvSpPr>
            <p:cNvPr id="216" name="Freeform: Shape 1383">
              <a:extLst>
                <a:ext uri="{FF2B5EF4-FFF2-40B4-BE49-F238E27FC236}">
                  <a16:creationId xmlns:a16="http://schemas.microsoft.com/office/drawing/2014/main" id="{C73ECE31-2B29-1B47-A014-378EC06DC3AD}"/>
                </a:ext>
              </a:extLst>
            </p:cNvPr>
            <p:cNvSpPr/>
            <p:nvPr/>
          </p:nvSpPr>
          <p:spPr>
            <a:xfrm>
              <a:off x="2226183" y="5421630"/>
              <a:ext cx="34290" cy="9525"/>
            </a:xfrm>
            <a:custGeom>
              <a:avLst/>
              <a:gdLst>
                <a:gd name="connsiteX0" fmla="*/ 0 w 34290"/>
                <a:gd name="connsiteY0" fmla="*/ 0 h 9525"/>
                <a:gd name="connsiteX1" fmla="*/ 34290 w 34290"/>
                <a:gd name="connsiteY1" fmla="*/ 0 h 9525"/>
              </a:gdLst>
              <a:ahLst/>
              <a:cxnLst>
                <a:cxn ang="0">
                  <a:pos x="connsiteX0" y="connsiteY0"/>
                </a:cxn>
                <a:cxn ang="0">
                  <a:pos x="connsiteX1" y="connsiteY1"/>
                </a:cxn>
              </a:cxnLst>
              <a:rect l="l" t="t" r="r" b="b"/>
              <a:pathLst>
                <a:path w="34290" h="9525">
                  <a:moveTo>
                    <a:pt x="0" y="0"/>
                  </a:moveTo>
                  <a:lnTo>
                    <a:pt x="34290" y="0"/>
                  </a:lnTo>
                </a:path>
              </a:pathLst>
            </a:custGeom>
            <a:ln w="12700" cap="flat">
              <a:solidFill>
                <a:srgbClr val="527FFF"/>
              </a:solidFill>
              <a:prstDash val="solid"/>
              <a:round/>
            </a:ln>
          </p:spPr>
          <p:txBody>
            <a:bodyPr rtlCol="0" anchor="ctr"/>
            <a:lstStyle/>
            <a:p>
              <a:pPr>
                <a:defRPr/>
              </a:pPr>
              <a:endParaRPr lang="en-US" sz="1800">
                <a:solidFill>
                  <a:srgbClr val="FFFFFF"/>
                </a:solidFill>
                <a:latin typeface="Amazon Ember"/>
              </a:endParaRPr>
            </a:p>
          </p:txBody>
        </p:sp>
        <p:sp>
          <p:nvSpPr>
            <p:cNvPr id="217" name="Freeform: Shape 1384">
              <a:extLst>
                <a:ext uri="{FF2B5EF4-FFF2-40B4-BE49-F238E27FC236}">
                  <a16:creationId xmlns:a16="http://schemas.microsoft.com/office/drawing/2014/main" id="{42B1262E-0A01-8349-9464-CA89BBAD444C}"/>
                </a:ext>
              </a:extLst>
            </p:cNvPr>
            <p:cNvSpPr/>
            <p:nvPr/>
          </p:nvSpPr>
          <p:spPr>
            <a:xfrm>
              <a:off x="2226183" y="5387340"/>
              <a:ext cx="34290" cy="9525"/>
            </a:xfrm>
            <a:custGeom>
              <a:avLst/>
              <a:gdLst>
                <a:gd name="connsiteX0" fmla="*/ 0 w 34290"/>
                <a:gd name="connsiteY0" fmla="*/ 0 h 9525"/>
                <a:gd name="connsiteX1" fmla="*/ 34290 w 34290"/>
                <a:gd name="connsiteY1" fmla="*/ 0 h 9525"/>
              </a:gdLst>
              <a:ahLst/>
              <a:cxnLst>
                <a:cxn ang="0">
                  <a:pos x="connsiteX0" y="connsiteY0"/>
                </a:cxn>
                <a:cxn ang="0">
                  <a:pos x="connsiteX1" y="connsiteY1"/>
                </a:cxn>
              </a:cxnLst>
              <a:rect l="l" t="t" r="r" b="b"/>
              <a:pathLst>
                <a:path w="34290" h="9525">
                  <a:moveTo>
                    <a:pt x="0" y="0"/>
                  </a:moveTo>
                  <a:lnTo>
                    <a:pt x="34290" y="0"/>
                  </a:lnTo>
                </a:path>
              </a:pathLst>
            </a:custGeom>
            <a:ln w="12700" cap="flat">
              <a:solidFill>
                <a:srgbClr val="527FFF"/>
              </a:solidFill>
              <a:prstDash val="solid"/>
              <a:round/>
            </a:ln>
          </p:spPr>
          <p:txBody>
            <a:bodyPr rtlCol="0" anchor="ctr"/>
            <a:lstStyle/>
            <a:p>
              <a:pPr>
                <a:defRPr/>
              </a:pPr>
              <a:endParaRPr lang="en-US" sz="1800">
                <a:solidFill>
                  <a:srgbClr val="FFFFFF"/>
                </a:solidFill>
                <a:latin typeface="Amazon Ember"/>
              </a:endParaRPr>
            </a:p>
          </p:txBody>
        </p:sp>
        <p:sp>
          <p:nvSpPr>
            <p:cNvPr id="218" name="Freeform: Shape 1385">
              <a:extLst>
                <a:ext uri="{FF2B5EF4-FFF2-40B4-BE49-F238E27FC236}">
                  <a16:creationId xmlns:a16="http://schemas.microsoft.com/office/drawing/2014/main" id="{9CCB8A8D-CBD0-7C4A-908F-D6A8E6BD062E}"/>
                </a:ext>
              </a:extLst>
            </p:cNvPr>
            <p:cNvSpPr/>
            <p:nvPr/>
          </p:nvSpPr>
          <p:spPr>
            <a:xfrm>
              <a:off x="2226183" y="5353050"/>
              <a:ext cx="34290" cy="9525"/>
            </a:xfrm>
            <a:custGeom>
              <a:avLst/>
              <a:gdLst>
                <a:gd name="connsiteX0" fmla="*/ 0 w 34290"/>
                <a:gd name="connsiteY0" fmla="*/ 0 h 9525"/>
                <a:gd name="connsiteX1" fmla="*/ 34290 w 34290"/>
                <a:gd name="connsiteY1" fmla="*/ 0 h 9525"/>
              </a:gdLst>
              <a:ahLst/>
              <a:cxnLst>
                <a:cxn ang="0">
                  <a:pos x="connsiteX0" y="connsiteY0"/>
                </a:cxn>
                <a:cxn ang="0">
                  <a:pos x="connsiteX1" y="connsiteY1"/>
                </a:cxn>
              </a:cxnLst>
              <a:rect l="l" t="t" r="r" b="b"/>
              <a:pathLst>
                <a:path w="34290" h="9525">
                  <a:moveTo>
                    <a:pt x="0" y="0"/>
                  </a:moveTo>
                  <a:lnTo>
                    <a:pt x="34290" y="0"/>
                  </a:lnTo>
                </a:path>
              </a:pathLst>
            </a:custGeom>
            <a:ln w="12700" cap="flat">
              <a:solidFill>
                <a:srgbClr val="527FFF"/>
              </a:solidFill>
              <a:prstDash val="solid"/>
              <a:round/>
            </a:ln>
          </p:spPr>
          <p:txBody>
            <a:bodyPr rtlCol="0" anchor="ctr"/>
            <a:lstStyle/>
            <a:p>
              <a:pPr>
                <a:defRPr/>
              </a:pPr>
              <a:endParaRPr lang="en-US" sz="1800">
                <a:solidFill>
                  <a:srgbClr val="FFFFFF"/>
                </a:solidFill>
                <a:latin typeface="Amazon Ember"/>
              </a:endParaRPr>
            </a:p>
          </p:txBody>
        </p:sp>
        <p:sp>
          <p:nvSpPr>
            <p:cNvPr id="219" name="Freeform: Shape 1386">
              <a:extLst>
                <a:ext uri="{FF2B5EF4-FFF2-40B4-BE49-F238E27FC236}">
                  <a16:creationId xmlns:a16="http://schemas.microsoft.com/office/drawing/2014/main" id="{97255557-8A7C-2D43-872D-2F62F836C471}"/>
                </a:ext>
              </a:extLst>
            </p:cNvPr>
            <p:cNvSpPr/>
            <p:nvPr/>
          </p:nvSpPr>
          <p:spPr>
            <a:xfrm>
              <a:off x="2226183" y="5318760"/>
              <a:ext cx="34290" cy="9525"/>
            </a:xfrm>
            <a:custGeom>
              <a:avLst/>
              <a:gdLst>
                <a:gd name="connsiteX0" fmla="*/ 0 w 34290"/>
                <a:gd name="connsiteY0" fmla="*/ 0 h 9525"/>
                <a:gd name="connsiteX1" fmla="*/ 34290 w 34290"/>
                <a:gd name="connsiteY1" fmla="*/ 0 h 9525"/>
              </a:gdLst>
              <a:ahLst/>
              <a:cxnLst>
                <a:cxn ang="0">
                  <a:pos x="connsiteX0" y="connsiteY0"/>
                </a:cxn>
                <a:cxn ang="0">
                  <a:pos x="connsiteX1" y="connsiteY1"/>
                </a:cxn>
              </a:cxnLst>
              <a:rect l="l" t="t" r="r" b="b"/>
              <a:pathLst>
                <a:path w="34290" h="9525">
                  <a:moveTo>
                    <a:pt x="0" y="0"/>
                  </a:moveTo>
                  <a:lnTo>
                    <a:pt x="34290" y="0"/>
                  </a:lnTo>
                </a:path>
              </a:pathLst>
            </a:custGeom>
            <a:ln w="12700" cap="flat">
              <a:solidFill>
                <a:srgbClr val="527FFF"/>
              </a:solidFill>
              <a:prstDash val="solid"/>
              <a:round/>
            </a:ln>
          </p:spPr>
          <p:txBody>
            <a:bodyPr rtlCol="0" anchor="ctr"/>
            <a:lstStyle/>
            <a:p>
              <a:pPr>
                <a:defRPr/>
              </a:pPr>
              <a:endParaRPr lang="en-US" sz="1800">
                <a:solidFill>
                  <a:srgbClr val="FFFFFF"/>
                </a:solidFill>
                <a:latin typeface="Amazon Ember"/>
              </a:endParaRPr>
            </a:p>
          </p:txBody>
        </p:sp>
        <p:sp>
          <p:nvSpPr>
            <p:cNvPr id="220" name="Freeform: Shape 1387">
              <a:extLst>
                <a:ext uri="{FF2B5EF4-FFF2-40B4-BE49-F238E27FC236}">
                  <a16:creationId xmlns:a16="http://schemas.microsoft.com/office/drawing/2014/main" id="{9C5B1F71-32D7-584A-AAFF-B83441071FAF}"/>
                </a:ext>
              </a:extLst>
            </p:cNvPr>
            <p:cNvSpPr/>
            <p:nvPr/>
          </p:nvSpPr>
          <p:spPr>
            <a:xfrm>
              <a:off x="2226183" y="5284470"/>
              <a:ext cx="34290" cy="9525"/>
            </a:xfrm>
            <a:custGeom>
              <a:avLst/>
              <a:gdLst>
                <a:gd name="connsiteX0" fmla="*/ 0 w 34290"/>
                <a:gd name="connsiteY0" fmla="*/ 0 h 9525"/>
                <a:gd name="connsiteX1" fmla="*/ 34290 w 34290"/>
                <a:gd name="connsiteY1" fmla="*/ 0 h 9525"/>
              </a:gdLst>
              <a:ahLst/>
              <a:cxnLst>
                <a:cxn ang="0">
                  <a:pos x="connsiteX0" y="connsiteY0"/>
                </a:cxn>
                <a:cxn ang="0">
                  <a:pos x="connsiteX1" y="connsiteY1"/>
                </a:cxn>
              </a:cxnLst>
              <a:rect l="l" t="t" r="r" b="b"/>
              <a:pathLst>
                <a:path w="34290" h="9525">
                  <a:moveTo>
                    <a:pt x="0" y="0"/>
                  </a:moveTo>
                  <a:lnTo>
                    <a:pt x="34290" y="0"/>
                  </a:lnTo>
                </a:path>
              </a:pathLst>
            </a:custGeom>
            <a:ln w="12700" cap="flat">
              <a:solidFill>
                <a:srgbClr val="527FFF"/>
              </a:solidFill>
              <a:prstDash val="solid"/>
              <a:round/>
            </a:ln>
          </p:spPr>
          <p:txBody>
            <a:bodyPr rtlCol="0" anchor="ctr"/>
            <a:lstStyle/>
            <a:p>
              <a:pPr>
                <a:defRPr/>
              </a:pPr>
              <a:endParaRPr lang="en-US" sz="1800">
                <a:solidFill>
                  <a:srgbClr val="FFFFFF"/>
                </a:solidFill>
                <a:latin typeface="Amazon Ember"/>
              </a:endParaRPr>
            </a:p>
          </p:txBody>
        </p:sp>
        <p:sp>
          <p:nvSpPr>
            <p:cNvPr id="221" name="Freeform: Shape 1388">
              <a:extLst>
                <a:ext uri="{FF2B5EF4-FFF2-40B4-BE49-F238E27FC236}">
                  <a16:creationId xmlns:a16="http://schemas.microsoft.com/office/drawing/2014/main" id="{7C36EC45-2527-6442-8025-C142D2178EE3}"/>
                </a:ext>
              </a:extLst>
            </p:cNvPr>
            <p:cNvSpPr/>
            <p:nvPr/>
          </p:nvSpPr>
          <p:spPr>
            <a:xfrm>
              <a:off x="2066162" y="5273040"/>
              <a:ext cx="160020" cy="160019"/>
            </a:xfrm>
            <a:custGeom>
              <a:avLst/>
              <a:gdLst>
                <a:gd name="connsiteX0" fmla="*/ 0 w 160020"/>
                <a:gd name="connsiteY0" fmla="*/ 35147 h 160019"/>
                <a:gd name="connsiteX1" fmla="*/ 0 w 160020"/>
                <a:gd name="connsiteY1" fmla="*/ 8572 h 160019"/>
                <a:gd name="connsiteX2" fmla="*/ 8573 w 160020"/>
                <a:gd name="connsiteY2" fmla="*/ 0 h 160019"/>
                <a:gd name="connsiteX3" fmla="*/ 151448 w 160020"/>
                <a:gd name="connsiteY3" fmla="*/ 0 h 160019"/>
                <a:gd name="connsiteX4" fmla="*/ 160020 w 160020"/>
                <a:gd name="connsiteY4" fmla="*/ 8572 h 160019"/>
                <a:gd name="connsiteX5" fmla="*/ 160020 w 160020"/>
                <a:gd name="connsiteY5" fmla="*/ 151447 h 160019"/>
                <a:gd name="connsiteX6" fmla="*/ 151448 w 160020"/>
                <a:gd name="connsiteY6" fmla="*/ 160020 h 160019"/>
                <a:gd name="connsiteX7" fmla="*/ 75248 w 160020"/>
                <a:gd name="connsiteY7" fmla="*/ 160020 h 160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0020" h="160019">
                  <a:moveTo>
                    <a:pt x="0" y="35147"/>
                  </a:moveTo>
                  <a:lnTo>
                    <a:pt x="0" y="8572"/>
                  </a:lnTo>
                  <a:cubicBezTo>
                    <a:pt x="51" y="3858"/>
                    <a:pt x="3860" y="48"/>
                    <a:pt x="8573" y="0"/>
                  </a:cubicBezTo>
                  <a:lnTo>
                    <a:pt x="151448" y="0"/>
                  </a:lnTo>
                  <a:cubicBezTo>
                    <a:pt x="156182" y="0"/>
                    <a:pt x="160020" y="3839"/>
                    <a:pt x="160020" y="8572"/>
                  </a:cubicBezTo>
                  <a:lnTo>
                    <a:pt x="160020" y="151447"/>
                  </a:lnTo>
                  <a:cubicBezTo>
                    <a:pt x="160020" y="156181"/>
                    <a:pt x="156182" y="160020"/>
                    <a:pt x="151448" y="160020"/>
                  </a:cubicBezTo>
                  <a:lnTo>
                    <a:pt x="75248" y="160020"/>
                  </a:lnTo>
                </a:path>
              </a:pathLst>
            </a:custGeom>
            <a:noFill/>
            <a:ln w="12700" cap="flat">
              <a:solidFill>
                <a:srgbClr val="527FFF"/>
              </a:solidFill>
              <a:prstDash val="solid"/>
              <a:round/>
            </a:ln>
          </p:spPr>
          <p:txBody>
            <a:bodyPr rtlCol="0" anchor="ctr"/>
            <a:lstStyle/>
            <a:p>
              <a:pPr>
                <a:defRPr/>
              </a:pPr>
              <a:endParaRPr lang="en-US" sz="1800">
                <a:solidFill>
                  <a:srgbClr val="FFFFFF"/>
                </a:solidFill>
                <a:latin typeface="Amazon Ember"/>
              </a:endParaRPr>
            </a:p>
          </p:txBody>
        </p:sp>
        <p:sp>
          <p:nvSpPr>
            <p:cNvPr id="222" name="Freeform: Shape 1389">
              <a:extLst>
                <a:ext uri="{FF2B5EF4-FFF2-40B4-BE49-F238E27FC236}">
                  <a16:creationId xmlns:a16="http://schemas.microsoft.com/office/drawing/2014/main" id="{ECF80A41-37F3-9145-A5F4-BFB1A0B11A11}"/>
                </a:ext>
              </a:extLst>
            </p:cNvPr>
            <p:cNvSpPr/>
            <p:nvPr/>
          </p:nvSpPr>
          <p:spPr>
            <a:xfrm>
              <a:off x="1992439" y="5372100"/>
              <a:ext cx="128778" cy="128682"/>
            </a:xfrm>
            <a:custGeom>
              <a:avLst/>
              <a:gdLst>
                <a:gd name="connsiteX0" fmla="*/ 128778 w 128778"/>
                <a:gd name="connsiteY0" fmla="*/ 0 h 128682"/>
                <a:gd name="connsiteX1" fmla="*/ 128778 w 128778"/>
                <a:gd name="connsiteY1" fmla="*/ 122015 h 128682"/>
                <a:gd name="connsiteX2" fmla="*/ 122015 w 128778"/>
                <a:gd name="connsiteY2" fmla="*/ 128683 h 128682"/>
                <a:gd name="connsiteX3" fmla="*/ 0 w 128778"/>
                <a:gd name="connsiteY3" fmla="*/ 128683 h 128682"/>
              </a:gdLst>
              <a:ahLst/>
              <a:cxnLst>
                <a:cxn ang="0">
                  <a:pos x="connsiteX0" y="connsiteY0"/>
                </a:cxn>
                <a:cxn ang="0">
                  <a:pos x="connsiteX1" y="connsiteY1"/>
                </a:cxn>
                <a:cxn ang="0">
                  <a:pos x="connsiteX2" y="connsiteY2"/>
                </a:cxn>
                <a:cxn ang="0">
                  <a:pos x="connsiteX3" y="connsiteY3"/>
                </a:cxn>
              </a:cxnLst>
              <a:rect l="l" t="t" r="r" b="b"/>
              <a:pathLst>
                <a:path w="128778" h="128682">
                  <a:moveTo>
                    <a:pt x="128778" y="0"/>
                  </a:moveTo>
                  <a:lnTo>
                    <a:pt x="128778" y="122015"/>
                  </a:lnTo>
                  <a:cubicBezTo>
                    <a:pt x="128726" y="125711"/>
                    <a:pt x="125714" y="128683"/>
                    <a:pt x="122015" y="128683"/>
                  </a:cubicBezTo>
                  <a:lnTo>
                    <a:pt x="0" y="128683"/>
                  </a:lnTo>
                </a:path>
              </a:pathLst>
            </a:custGeom>
            <a:noFill/>
            <a:ln w="12700" cap="flat">
              <a:solidFill>
                <a:srgbClr val="EFF5ED"/>
              </a:solidFill>
              <a:prstDash val="solid"/>
              <a:miter/>
            </a:ln>
          </p:spPr>
          <p:txBody>
            <a:bodyPr rtlCol="0" anchor="ctr"/>
            <a:lstStyle/>
            <a:p>
              <a:pPr>
                <a:defRPr/>
              </a:pPr>
              <a:endParaRPr lang="en-US" sz="1800">
                <a:solidFill>
                  <a:srgbClr val="FFFFFF"/>
                </a:solidFill>
                <a:latin typeface="Amazon Ember"/>
              </a:endParaRPr>
            </a:p>
          </p:txBody>
        </p:sp>
        <p:sp>
          <p:nvSpPr>
            <p:cNvPr id="223" name="Freeform: Shape 1390">
              <a:extLst>
                <a:ext uri="{FF2B5EF4-FFF2-40B4-BE49-F238E27FC236}">
                  <a16:creationId xmlns:a16="http://schemas.microsoft.com/office/drawing/2014/main" id="{CF33707E-6759-BA4E-86A5-DA4FE2204FFD}"/>
                </a:ext>
              </a:extLst>
            </p:cNvPr>
            <p:cNvSpPr/>
            <p:nvPr/>
          </p:nvSpPr>
          <p:spPr>
            <a:xfrm>
              <a:off x="1990725" y="5325406"/>
              <a:ext cx="130206" cy="44122"/>
            </a:xfrm>
            <a:custGeom>
              <a:avLst/>
              <a:gdLst>
                <a:gd name="connsiteX0" fmla="*/ 0 w 130206"/>
                <a:gd name="connsiteY0" fmla="*/ 44122 h 44122"/>
                <a:gd name="connsiteX1" fmla="*/ 47625 w 130206"/>
                <a:gd name="connsiteY1" fmla="*/ 44122 h 44122"/>
                <a:gd name="connsiteX2" fmla="*/ 42481 w 130206"/>
                <a:gd name="connsiteY2" fmla="*/ 13642 h 44122"/>
                <a:gd name="connsiteX3" fmla="*/ 53054 w 130206"/>
                <a:gd name="connsiteY3" fmla="*/ 3165 h 44122"/>
                <a:gd name="connsiteX4" fmla="*/ 87601 w 130206"/>
                <a:gd name="connsiteY4" fmla="*/ 13166 h 44122"/>
                <a:gd name="connsiteX5" fmla="*/ 82582 w 130206"/>
                <a:gd name="connsiteY5" fmla="*/ 44122 h 44122"/>
                <a:gd name="connsiteX6" fmla="*/ 130207 w 130206"/>
                <a:gd name="connsiteY6" fmla="*/ 44122 h 44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206" h="44122">
                  <a:moveTo>
                    <a:pt x="0" y="44122"/>
                  </a:moveTo>
                  <a:lnTo>
                    <a:pt x="47625" y="44122"/>
                  </a:lnTo>
                  <a:cubicBezTo>
                    <a:pt x="39373" y="36207"/>
                    <a:pt x="37284" y="23824"/>
                    <a:pt x="42481" y="13642"/>
                  </a:cubicBezTo>
                  <a:cubicBezTo>
                    <a:pt x="44694" y="9032"/>
                    <a:pt x="48429" y="5336"/>
                    <a:pt x="53054" y="3165"/>
                  </a:cubicBezTo>
                  <a:cubicBezTo>
                    <a:pt x="65356" y="-3617"/>
                    <a:pt x="80823" y="860"/>
                    <a:pt x="87601" y="13166"/>
                  </a:cubicBezTo>
                  <a:cubicBezTo>
                    <a:pt x="93247" y="23415"/>
                    <a:pt x="91175" y="36188"/>
                    <a:pt x="82582" y="44122"/>
                  </a:cubicBezTo>
                  <a:lnTo>
                    <a:pt x="130207" y="44122"/>
                  </a:lnTo>
                </a:path>
              </a:pathLst>
            </a:custGeom>
            <a:noFill/>
            <a:ln w="12700" cap="flat">
              <a:solidFill>
                <a:srgbClr val="EFF5ED"/>
              </a:solidFill>
              <a:prstDash val="solid"/>
              <a:miter/>
            </a:ln>
          </p:spPr>
          <p:txBody>
            <a:bodyPr rtlCol="0" anchor="ctr"/>
            <a:lstStyle/>
            <a:p>
              <a:pPr>
                <a:defRPr/>
              </a:pPr>
              <a:endParaRPr lang="en-US" sz="1800">
                <a:solidFill>
                  <a:srgbClr val="FFFFFF"/>
                </a:solidFill>
                <a:latin typeface="Amazon Ember"/>
              </a:endParaRPr>
            </a:p>
          </p:txBody>
        </p:sp>
        <p:sp>
          <p:nvSpPr>
            <p:cNvPr id="224" name="Freeform: Shape 1391">
              <a:extLst>
                <a:ext uri="{FF2B5EF4-FFF2-40B4-BE49-F238E27FC236}">
                  <a16:creationId xmlns:a16="http://schemas.microsoft.com/office/drawing/2014/main" id="{52A70D23-C3FE-1447-ABEF-616CDF1C8379}"/>
                </a:ext>
              </a:extLst>
            </p:cNvPr>
            <p:cNvSpPr/>
            <p:nvPr/>
          </p:nvSpPr>
          <p:spPr>
            <a:xfrm>
              <a:off x="1990725" y="5370004"/>
              <a:ext cx="43835" cy="130397"/>
            </a:xfrm>
            <a:custGeom>
              <a:avLst/>
              <a:gdLst>
                <a:gd name="connsiteX0" fmla="*/ 0 w 43835"/>
                <a:gd name="connsiteY0" fmla="*/ 130397 h 130397"/>
                <a:gd name="connsiteX1" fmla="*/ 0 w 43835"/>
                <a:gd name="connsiteY1" fmla="*/ 78296 h 130397"/>
                <a:gd name="connsiteX2" fmla="*/ 30385 w 43835"/>
                <a:gd name="connsiteY2" fmla="*/ 83439 h 130397"/>
                <a:gd name="connsiteX3" fmla="*/ 40957 w 43835"/>
                <a:gd name="connsiteY3" fmla="*/ 72866 h 130397"/>
                <a:gd name="connsiteX4" fmla="*/ 29925 w 43835"/>
                <a:gd name="connsiteY4" fmla="*/ 38214 h 130397"/>
                <a:gd name="connsiteX5" fmla="*/ 18288 w 43835"/>
                <a:gd name="connsiteY5" fmla="*/ 35338 h 130397"/>
                <a:gd name="connsiteX6" fmla="*/ 0 w 43835"/>
                <a:gd name="connsiteY6" fmla="*/ 43339 h 130397"/>
                <a:gd name="connsiteX7" fmla="*/ 0 w 43835"/>
                <a:gd name="connsiteY7" fmla="*/ 0 h 130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835" h="130397">
                  <a:moveTo>
                    <a:pt x="0" y="130397"/>
                  </a:moveTo>
                  <a:lnTo>
                    <a:pt x="0" y="78296"/>
                  </a:lnTo>
                  <a:cubicBezTo>
                    <a:pt x="7882" y="86535"/>
                    <a:pt x="20232" y="88621"/>
                    <a:pt x="30385" y="83439"/>
                  </a:cubicBezTo>
                  <a:cubicBezTo>
                    <a:pt x="35017" y="81229"/>
                    <a:pt x="38750" y="77495"/>
                    <a:pt x="40957" y="72866"/>
                  </a:cubicBezTo>
                  <a:cubicBezTo>
                    <a:pt x="47481" y="60246"/>
                    <a:pt x="42542" y="44729"/>
                    <a:pt x="29925" y="38214"/>
                  </a:cubicBezTo>
                  <a:cubicBezTo>
                    <a:pt x="26326" y="36347"/>
                    <a:pt x="22339" y="35366"/>
                    <a:pt x="18288" y="35338"/>
                  </a:cubicBezTo>
                  <a:cubicBezTo>
                    <a:pt x="11347" y="35357"/>
                    <a:pt x="4724" y="38252"/>
                    <a:pt x="0" y="43339"/>
                  </a:cubicBezTo>
                  <a:lnTo>
                    <a:pt x="0" y="0"/>
                  </a:lnTo>
                </a:path>
              </a:pathLst>
            </a:custGeom>
            <a:noFill/>
            <a:ln w="12700" cap="flat">
              <a:solidFill>
                <a:srgbClr val="EFF5ED"/>
              </a:solidFill>
              <a:prstDash val="solid"/>
              <a:miter/>
            </a:ln>
          </p:spPr>
          <p:txBody>
            <a:bodyPr rtlCol="0" anchor="ctr"/>
            <a:lstStyle/>
            <a:p>
              <a:pPr>
                <a:defRPr/>
              </a:pPr>
              <a:endParaRPr lang="en-US" sz="1800">
                <a:solidFill>
                  <a:srgbClr val="FFFFFF"/>
                </a:solidFill>
                <a:latin typeface="Amazon Ember"/>
              </a:endParaRPr>
            </a:p>
          </p:txBody>
        </p:sp>
        <p:sp>
          <p:nvSpPr>
            <p:cNvPr id="225" name="Freeform: Shape 1392">
              <a:extLst>
                <a:ext uri="{FF2B5EF4-FFF2-40B4-BE49-F238E27FC236}">
                  <a16:creationId xmlns:a16="http://schemas.microsoft.com/office/drawing/2014/main" id="{0754D93D-E952-F442-8A38-047632A1DD56}"/>
                </a:ext>
              </a:extLst>
            </p:cNvPr>
            <p:cNvSpPr/>
            <p:nvPr/>
          </p:nvSpPr>
          <p:spPr>
            <a:xfrm>
              <a:off x="1908048" y="5424106"/>
              <a:ext cx="40290" cy="40290"/>
            </a:xfrm>
            <a:custGeom>
              <a:avLst/>
              <a:gdLst>
                <a:gd name="connsiteX0" fmla="*/ 0 w 40290"/>
                <a:gd name="connsiteY0" fmla="*/ 0 h 40290"/>
                <a:gd name="connsiteX1" fmla="*/ 40291 w 40290"/>
                <a:gd name="connsiteY1" fmla="*/ 0 h 40290"/>
                <a:gd name="connsiteX2" fmla="*/ 40291 w 40290"/>
                <a:gd name="connsiteY2" fmla="*/ 40291 h 40290"/>
                <a:gd name="connsiteX3" fmla="*/ 0 w 40290"/>
                <a:gd name="connsiteY3" fmla="*/ 40291 h 40290"/>
              </a:gdLst>
              <a:ahLst/>
              <a:cxnLst>
                <a:cxn ang="0">
                  <a:pos x="connsiteX0" y="connsiteY0"/>
                </a:cxn>
                <a:cxn ang="0">
                  <a:pos x="connsiteX1" y="connsiteY1"/>
                </a:cxn>
                <a:cxn ang="0">
                  <a:pos x="connsiteX2" y="connsiteY2"/>
                </a:cxn>
                <a:cxn ang="0">
                  <a:pos x="connsiteX3" y="connsiteY3"/>
                </a:cxn>
              </a:cxnLst>
              <a:rect l="l" t="t" r="r" b="b"/>
              <a:pathLst>
                <a:path w="40290" h="40290">
                  <a:moveTo>
                    <a:pt x="0" y="0"/>
                  </a:moveTo>
                  <a:lnTo>
                    <a:pt x="40291" y="0"/>
                  </a:lnTo>
                  <a:lnTo>
                    <a:pt x="40291" y="40291"/>
                  </a:lnTo>
                  <a:lnTo>
                    <a:pt x="0" y="40291"/>
                  </a:lnTo>
                  <a:close/>
                </a:path>
              </a:pathLst>
            </a:custGeom>
            <a:noFill/>
            <a:ln w="12700" cap="flat">
              <a:solidFill>
                <a:srgbClr val="527FFF"/>
              </a:solidFill>
              <a:prstDash val="solid"/>
              <a:round/>
            </a:ln>
          </p:spPr>
          <p:txBody>
            <a:bodyPr rtlCol="0" anchor="ctr"/>
            <a:lstStyle/>
            <a:p>
              <a:pPr>
                <a:defRPr/>
              </a:pPr>
              <a:endParaRPr lang="en-US" sz="1800">
                <a:solidFill>
                  <a:srgbClr val="FFFFFF"/>
                </a:solidFill>
                <a:latin typeface="Amazon Ember"/>
              </a:endParaRPr>
            </a:p>
          </p:txBody>
        </p:sp>
        <p:sp>
          <p:nvSpPr>
            <p:cNvPr id="226" name="Freeform: Shape 1393">
              <a:extLst>
                <a:ext uri="{FF2B5EF4-FFF2-40B4-BE49-F238E27FC236}">
                  <a16:creationId xmlns:a16="http://schemas.microsoft.com/office/drawing/2014/main" id="{7D4701E7-8337-714C-A7D7-0DD20BDBAD05}"/>
                </a:ext>
              </a:extLst>
            </p:cNvPr>
            <p:cNvSpPr/>
            <p:nvPr/>
          </p:nvSpPr>
          <p:spPr>
            <a:xfrm>
              <a:off x="1945100" y="5293614"/>
              <a:ext cx="40290" cy="40290"/>
            </a:xfrm>
            <a:custGeom>
              <a:avLst/>
              <a:gdLst>
                <a:gd name="connsiteX0" fmla="*/ 0 w 40290"/>
                <a:gd name="connsiteY0" fmla="*/ 0 h 40290"/>
                <a:gd name="connsiteX1" fmla="*/ 40291 w 40290"/>
                <a:gd name="connsiteY1" fmla="*/ 0 h 40290"/>
                <a:gd name="connsiteX2" fmla="*/ 40291 w 40290"/>
                <a:gd name="connsiteY2" fmla="*/ 40291 h 40290"/>
                <a:gd name="connsiteX3" fmla="*/ 0 w 40290"/>
                <a:gd name="connsiteY3" fmla="*/ 40291 h 40290"/>
              </a:gdLst>
              <a:ahLst/>
              <a:cxnLst>
                <a:cxn ang="0">
                  <a:pos x="connsiteX0" y="connsiteY0"/>
                </a:cxn>
                <a:cxn ang="0">
                  <a:pos x="connsiteX1" y="connsiteY1"/>
                </a:cxn>
                <a:cxn ang="0">
                  <a:pos x="connsiteX2" y="connsiteY2"/>
                </a:cxn>
                <a:cxn ang="0">
                  <a:pos x="connsiteX3" y="connsiteY3"/>
                </a:cxn>
              </a:cxnLst>
              <a:rect l="l" t="t" r="r" b="b"/>
              <a:pathLst>
                <a:path w="40290" h="40290">
                  <a:moveTo>
                    <a:pt x="0" y="0"/>
                  </a:moveTo>
                  <a:lnTo>
                    <a:pt x="40291" y="0"/>
                  </a:lnTo>
                  <a:lnTo>
                    <a:pt x="40291" y="40291"/>
                  </a:lnTo>
                  <a:lnTo>
                    <a:pt x="0" y="40291"/>
                  </a:lnTo>
                  <a:close/>
                </a:path>
              </a:pathLst>
            </a:custGeom>
            <a:noFill/>
            <a:ln w="12700" cap="flat">
              <a:solidFill>
                <a:srgbClr val="527FFF"/>
              </a:solidFill>
              <a:prstDash val="solid"/>
              <a:round/>
            </a:ln>
          </p:spPr>
          <p:txBody>
            <a:bodyPr rtlCol="0" anchor="ctr"/>
            <a:lstStyle/>
            <a:p>
              <a:pPr>
                <a:defRPr/>
              </a:pPr>
              <a:endParaRPr lang="en-US" sz="1800">
                <a:solidFill>
                  <a:srgbClr val="FFFFFF"/>
                </a:solidFill>
                <a:latin typeface="Amazon Ember"/>
              </a:endParaRPr>
            </a:p>
          </p:txBody>
        </p:sp>
        <p:sp>
          <p:nvSpPr>
            <p:cNvPr id="227" name="Freeform: Shape 1394">
              <a:extLst>
                <a:ext uri="{FF2B5EF4-FFF2-40B4-BE49-F238E27FC236}">
                  <a16:creationId xmlns:a16="http://schemas.microsoft.com/office/drawing/2014/main" id="{9CC94465-A023-FF47-BFE1-38138F414D43}"/>
                </a:ext>
              </a:extLst>
            </p:cNvPr>
            <p:cNvSpPr/>
            <p:nvPr/>
          </p:nvSpPr>
          <p:spPr>
            <a:xfrm>
              <a:off x="1847278" y="5342858"/>
              <a:ext cx="40290" cy="40290"/>
            </a:xfrm>
            <a:custGeom>
              <a:avLst/>
              <a:gdLst>
                <a:gd name="connsiteX0" fmla="*/ 0 w 40290"/>
                <a:gd name="connsiteY0" fmla="*/ 0 h 40290"/>
                <a:gd name="connsiteX1" fmla="*/ 40291 w 40290"/>
                <a:gd name="connsiteY1" fmla="*/ 0 h 40290"/>
                <a:gd name="connsiteX2" fmla="*/ 40291 w 40290"/>
                <a:gd name="connsiteY2" fmla="*/ 40291 h 40290"/>
                <a:gd name="connsiteX3" fmla="*/ 0 w 40290"/>
                <a:gd name="connsiteY3" fmla="*/ 40291 h 40290"/>
              </a:gdLst>
              <a:ahLst/>
              <a:cxnLst>
                <a:cxn ang="0">
                  <a:pos x="connsiteX0" y="connsiteY0"/>
                </a:cxn>
                <a:cxn ang="0">
                  <a:pos x="connsiteX1" y="connsiteY1"/>
                </a:cxn>
                <a:cxn ang="0">
                  <a:pos x="connsiteX2" y="connsiteY2"/>
                </a:cxn>
                <a:cxn ang="0">
                  <a:pos x="connsiteX3" y="connsiteY3"/>
                </a:cxn>
              </a:cxnLst>
              <a:rect l="l" t="t" r="r" b="b"/>
              <a:pathLst>
                <a:path w="40290" h="40290">
                  <a:moveTo>
                    <a:pt x="0" y="0"/>
                  </a:moveTo>
                  <a:lnTo>
                    <a:pt x="40291" y="0"/>
                  </a:lnTo>
                  <a:lnTo>
                    <a:pt x="40291" y="40291"/>
                  </a:lnTo>
                  <a:lnTo>
                    <a:pt x="0" y="40291"/>
                  </a:lnTo>
                  <a:close/>
                </a:path>
              </a:pathLst>
            </a:custGeom>
            <a:noFill/>
            <a:ln w="12700" cap="flat">
              <a:solidFill>
                <a:srgbClr val="527FFF"/>
              </a:solidFill>
              <a:prstDash val="solid"/>
              <a:round/>
            </a:ln>
          </p:spPr>
          <p:txBody>
            <a:bodyPr rtlCol="0" anchor="ctr"/>
            <a:lstStyle/>
            <a:p>
              <a:pPr>
                <a:defRPr/>
              </a:pPr>
              <a:endParaRPr lang="en-US" sz="1800">
                <a:solidFill>
                  <a:srgbClr val="FFFFFF"/>
                </a:solidFill>
                <a:latin typeface="Amazon Ember"/>
              </a:endParaRPr>
            </a:p>
          </p:txBody>
        </p:sp>
        <p:sp>
          <p:nvSpPr>
            <p:cNvPr id="228" name="Freeform: Shape 1395">
              <a:extLst>
                <a:ext uri="{FF2B5EF4-FFF2-40B4-BE49-F238E27FC236}">
                  <a16:creationId xmlns:a16="http://schemas.microsoft.com/office/drawing/2014/main" id="{CC92AD0E-DEA1-2B49-98BD-C3F3B6C3AC2C}"/>
                </a:ext>
              </a:extLst>
            </p:cNvPr>
            <p:cNvSpPr/>
            <p:nvPr/>
          </p:nvSpPr>
          <p:spPr>
            <a:xfrm>
              <a:off x="2729007" y="5238750"/>
              <a:ext cx="9525" cy="34289"/>
            </a:xfrm>
            <a:custGeom>
              <a:avLst/>
              <a:gdLst>
                <a:gd name="connsiteX0" fmla="*/ 0 w 9525"/>
                <a:gd name="connsiteY0" fmla="*/ 0 h 34289"/>
                <a:gd name="connsiteX1" fmla="*/ 0 w 9525"/>
                <a:gd name="connsiteY1" fmla="*/ 34290 h 34289"/>
              </a:gdLst>
              <a:ahLst/>
              <a:cxnLst>
                <a:cxn ang="0">
                  <a:pos x="connsiteX0" y="connsiteY0"/>
                </a:cxn>
                <a:cxn ang="0">
                  <a:pos x="connsiteX1" y="connsiteY1"/>
                </a:cxn>
              </a:cxnLst>
              <a:rect l="l" t="t" r="r" b="b"/>
              <a:pathLst>
                <a:path w="9525" h="34289">
                  <a:moveTo>
                    <a:pt x="0" y="0"/>
                  </a:moveTo>
                  <a:lnTo>
                    <a:pt x="0" y="34290"/>
                  </a:lnTo>
                </a:path>
              </a:pathLst>
            </a:custGeom>
            <a:ln w="12700" cap="flat">
              <a:solidFill>
                <a:srgbClr val="527FFF"/>
              </a:solidFill>
              <a:prstDash val="solid"/>
              <a:round/>
            </a:ln>
          </p:spPr>
          <p:txBody>
            <a:bodyPr rtlCol="0" anchor="ctr"/>
            <a:lstStyle/>
            <a:p>
              <a:pPr>
                <a:defRPr/>
              </a:pPr>
              <a:endParaRPr lang="en-US" sz="1800">
                <a:solidFill>
                  <a:srgbClr val="FFFFFF"/>
                </a:solidFill>
                <a:latin typeface="Amazon Ember"/>
              </a:endParaRPr>
            </a:p>
          </p:txBody>
        </p:sp>
        <p:sp>
          <p:nvSpPr>
            <p:cNvPr id="229" name="Freeform: Shape 1396">
              <a:extLst>
                <a:ext uri="{FF2B5EF4-FFF2-40B4-BE49-F238E27FC236}">
                  <a16:creationId xmlns:a16="http://schemas.microsoft.com/office/drawing/2014/main" id="{D65A10F4-10C2-2645-8B44-FE605B3D561C}"/>
                </a:ext>
              </a:extLst>
            </p:cNvPr>
            <p:cNvSpPr/>
            <p:nvPr/>
          </p:nvSpPr>
          <p:spPr>
            <a:xfrm>
              <a:off x="2763297" y="5238750"/>
              <a:ext cx="9525" cy="34289"/>
            </a:xfrm>
            <a:custGeom>
              <a:avLst/>
              <a:gdLst>
                <a:gd name="connsiteX0" fmla="*/ 0 w 9525"/>
                <a:gd name="connsiteY0" fmla="*/ 0 h 34289"/>
                <a:gd name="connsiteX1" fmla="*/ 0 w 9525"/>
                <a:gd name="connsiteY1" fmla="*/ 34290 h 34289"/>
              </a:gdLst>
              <a:ahLst/>
              <a:cxnLst>
                <a:cxn ang="0">
                  <a:pos x="connsiteX0" y="connsiteY0"/>
                </a:cxn>
                <a:cxn ang="0">
                  <a:pos x="connsiteX1" y="connsiteY1"/>
                </a:cxn>
              </a:cxnLst>
              <a:rect l="l" t="t" r="r" b="b"/>
              <a:pathLst>
                <a:path w="9525" h="34289">
                  <a:moveTo>
                    <a:pt x="0" y="0"/>
                  </a:moveTo>
                  <a:lnTo>
                    <a:pt x="0" y="34290"/>
                  </a:lnTo>
                </a:path>
              </a:pathLst>
            </a:custGeom>
            <a:ln w="12700" cap="flat">
              <a:solidFill>
                <a:srgbClr val="527FFF"/>
              </a:solidFill>
              <a:prstDash val="solid"/>
              <a:round/>
            </a:ln>
          </p:spPr>
          <p:txBody>
            <a:bodyPr rtlCol="0" anchor="ctr"/>
            <a:lstStyle/>
            <a:p>
              <a:pPr>
                <a:defRPr/>
              </a:pPr>
              <a:endParaRPr lang="en-US" sz="1800">
                <a:solidFill>
                  <a:srgbClr val="FFFFFF"/>
                </a:solidFill>
                <a:latin typeface="Amazon Ember"/>
              </a:endParaRPr>
            </a:p>
          </p:txBody>
        </p:sp>
        <p:sp>
          <p:nvSpPr>
            <p:cNvPr id="230" name="Freeform: Shape 1397">
              <a:extLst>
                <a:ext uri="{FF2B5EF4-FFF2-40B4-BE49-F238E27FC236}">
                  <a16:creationId xmlns:a16="http://schemas.microsoft.com/office/drawing/2014/main" id="{3220F61A-A680-7E45-B733-135B7665ADD6}"/>
                </a:ext>
              </a:extLst>
            </p:cNvPr>
            <p:cNvSpPr/>
            <p:nvPr/>
          </p:nvSpPr>
          <p:spPr>
            <a:xfrm>
              <a:off x="2797587" y="5238750"/>
              <a:ext cx="9525" cy="34289"/>
            </a:xfrm>
            <a:custGeom>
              <a:avLst/>
              <a:gdLst>
                <a:gd name="connsiteX0" fmla="*/ 0 w 9525"/>
                <a:gd name="connsiteY0" fmla="*/ 0 h 34289"/>
                <a:gd name="connsiteX1" fmla="*/ 0 w 9525"/>
                <a:gd name="connsiteY1" fmla="*/ 34290 h 34289"/>
              </a:gdLst>
              <a:ahLst/>
              <a:cxnLst>
                <a:cxn ang="0">
                  <a:pos x="connsiteX0" y="connsiteY0"/>
                </a:cxn>
                <a:cxn ang="0">
                  <a:pos x="connsiteX1" y="connsiteY1"/>
                </a:cxn>
              </a:cxnLst>
              <a:rect l="l" t="t" r="r" b="b"/>
              <a:pathLst>
                <a:path w="9525" h="34289">
                  <a:moveTo>
                    <a:pt x="0" y="0"/>
                  </a:moveTo>
                  <a:lnTo>
                    <a:pt x="0" y="34290"/>
                  </a:lnTo>
                </a:path>
              </a:pathLst>
            </a:custGeom>
            <a:ln w="12700" cap="flat">
              <a:solidFill>
                <a:srgbClr val="527FFF"/>
              </a:solidFill>
              <a:prstDash val="solid"/>
              <a:round/>
            </a:ln>
          </p:spPr>
          <p:txBody>
            <a:bodyPr rtlCol="0" anchor="ctr"/>
            <a:lstStyle/>
            <a:p>
              <a:pPr>
                <a:defRPr/>
              </a:pPr>
              <a:endParaRPr lang="en-US" sz="1800">
                <a:solidFill>
                  <a:srgbClr val="FFFFFF"/>
                </a:solidFill>
                <a:latin typeface="Amazon Ember"/>
              </a:endParaRPr>
            </a:p>
          </p:txBody>
        </p:sp>
        <p:sp>
          <p:nvSpPr>
            <p:cNvPr id="231" name="Freeform: Shape 1398">
              <a:extLst>
                <a:ext uri="{FF2B5EF4-FFF2-40B4-BE49-F238E27FC236}">
                  <a16:creationId xmlns:a16="http://schemas.microsoft.com/office/drawing/2014/main" id="{C9087C26-40D0-3B40-B50E-CBE09A9314DA}"/>
                </a:ext>
              </a:extLst>
            </p:cNvPr>
            <p:cNvSpPr/>
            <p:nvPr/>
          </p:nvSpPr>
          <p:spPr>
            <a:xfrm>
              <a:off x="2831877" y="5238750"/>
              <a:ext cx="9525" cy="34289"/>
            </a:xfrm>
            <a:custGeom>
              <a:avLst/>
              <a:gdLst>
                <a:gd name="connsiteX0" fmla="*/ 0 w 9525"/>
                <a:gd name="connsiteY0" fmla="*/ 0 h 34289"/>
                <a:gd name="connsiteX1" fmla="*/ 0 w 9525"/>
                <a:gd name="connsiteY1" fmla="*/ 34290 h 34289"/>
              </a:gdLst>
              <a:ahLst/>
              <a:cxnLst>
                <a:cxn ang="0">
                  <a:pos x="connsiteX0" y="connsiteY0"/>
                </a:cxn>
                <a:cxn ang="0">
                  <a:pos x="connsiteX1" y="connsiteY1"/>
                </a:cxn>
              </a:cxnLst>
              <a:rect l="l" t="t" r="r" b="b"/>
              <a:pathLst>
                <a:path w="9525" h="34289">
                  <a:moveTo>
                    <a:pt x="0" y="0"/>
                  </a:moveTo>
                  <a:lnTo>
                    <a:pt x="0" y="34290"/>
                  </a:lnTo>
                </a:path>
              </a:pathLst>
            </a:custGeom>
            <a:ln w="12700" cap="flat">
              <a:solidFill>
                <a:srgbClr val="527FFF"/>
              </a:solidFill>
              <a:prstDash val="solid"/>
              <a:round/>
            </a:ln>
          </p:spPr>
          <p:txBody>
            <a:bodyPr rtlCol="0" anchor="ctr"/>
            <a:lstStyle/>
            <a:p>
              <a:pPr>
                <a:defRPr/>
              </a:pPr>
              <a:endParaRPr lang="en-US" sz="1800">
                <a:solidFill>
                  <a:srgbClr val="FFFFFF"/>
                </a:solidFill>
                <a:latin typeface="Amazon Ember"/>
              </a:endParaRPr>
            </a:p>
          </p:txBody>
        </p:sp>
        <p:sp>
          <p:nvSpPr>
            <p:cNvPr id="232" name="Freeform: Shape 1399">
              <a:extLst>
                <a:ext uri="{FF2B5EF4-FFF2-40B4-BE49-F238E27FC236}">
                  <a16:creationId xmlns:a16="http://schemas.microsoft.com/office/drawing/2014/main" id="{08173421-F4A2-B141-B141-39A6E67D7450}"/>
                </a:ext>
              </a:extLst>
            </p:cNvPr>
            <p:cNvSpPr/>
            <p:nvPr/>
          </p:nvSpPr>
          <p:spPr>
            <a:xfrm>
              <a:off x="2866167" y="5238750"/>
              <a:ext cx="9525" cy="34289"/>
            </a:xfrm>
            <a:custGeom>
              <a:avLst/>
              <a:gdLst>
                <a:gd name="connsiteX0" fmla="*/ 0 w 9525"/>
                <a:gd name="connsiteY0" fmla="*/ 0 h 34289"/>
                <a:gd name="connsiteX1" fmla="*/ 0 w 9525"/>
                <a:gd name="connsiteY1" fmla="*/ 34290 h 34289"/>
              </a:gdLst>
              <a:ahLst/>
              <a:cxnLst>
                <a:cxn ang="0">
                  <a:pos x="connsiteX0" y="connsiteY0"/>
                </a:cxn>
                <a:cxn ang="0">
                  <a:pos x="connsiteX1" y="connsiteY1"/>
                </a:cxn>
              </a:cxnLst>
              <a:rect l="l" t="t" r="r" b="b"/>
              <a:pathLst>
                <a:path w="9525" h="34289">
                  <a:moveTo>
                    <a:pt x="0" y="0"/>
                  </a:moveTo>
                  <a:lnTo>
                    <a:pt x="0" y="34290"/>
                  </a:lnTo>
                </a:path>
              </a:pathLst>
            </a:custGeom>
            <a:ln w="12700" cap="flat">
              <a:solidFill>
                <a:srgbClr val="527FFF"/>
              </a:solidFill>
              <a:prstDash val="solid"/>
              <a:round/>
            </a:ln>
          </p:spPr>
          <p:txBody>
            <a:bodyPr rtlCol="0" anchor="ctr"/>
            <a:lstStyle/>
            <a:p>
              <a:pPr>
                <a:defRPr/>
              </a:pPr>
              <a:endParaRPr lang="en-US" sz="1800">
                <a:solidFill>
                  <a:srgbClr val="FFFFFF"/>
                </a:solidFill>
                <a:latin typeface="Amazon Ember"/>
              </a:endParaRPr>
            </a:p>
          </p:txBody>
        </p:sp>
        <p:sp>
          <p:nvSpPr>
            <p:cNvPr id="233" name="Freeform: Shape 1400">
              <a:extLst>
                <a:ext uri="{FF2B5EF4-FFF2-40B4-BE49-F238E27FC236}">
                  <a16:creationId xmlns:a16="http://schemas.microsoft.com/office/drawing/2014/main" id="{C0FCEB2F-42EC-1A42-A106-592182D1DA79}"/>
                </a:ext>
              </a:extLst>
            </p:cNvPr>
            <p:cNvSpPr/>
            <p:nvPr/>
          </p:nvSpPr>
          <p:spPr>
            <a:xfrm>
              <a:off x="2797587" y="5433060"/>
              <a:ext cx="9525" cy="34289"/>
            </a:xfrm>
            <a:custGeom>
              <a:avLst/>
              <a:gdLst>
                <a:gd name="connsiteX0" fmla="*/ 0 w 9525"/>
                <a:gd name="connsiteY0" fmla="*/ 0 h 34289"/>
                <a:gd name="connsiteX1" fmla="*/ 0 w 9525"/>
                <a:gd name="connsiteY1" fmla="*/ 34290 h 34289"/>
              </a:gdLst>
              <a:ahLst/>
              <a:cxnLst>
                <a:cxn ang="0">
                  <a:pos x="connsiteX0" y="connsiteY0"/>
                </a:cxn>
                <a:cxn ang="0">
                  <a:pos x="connsiteX1" y="connsiteY1"/>
                </a:cxn>
              </a:cxnLst>
              <a:rect l="l" t="t" r="r" b="b"/>
              <a:pathLst>
                <a:path w="9525" h="34289">
                  <a:moveTo>
                    <a:pt x="0" y="0"/>
                  </a:moveTo>
                  <a:lnTo>
                    <a:pt x="0" y="34290"/>
                  </a:lnTo>
                </a:path>
              </a:pathLst>
            </a:custGeom>
            <a:ln w="12700" cap="flat">
              <a:solidFill>
                <a:srgbClr val="527FFF"/>
              </a:solidFill>
              <a:prstDash val="solid"/>
              <a:round/>
            </a:ln>
          </p:spPr>
          <p:txBody>
            <a:bodyPr rtlCol="0" anchor="ctr"/>
            <a:lstStyle/>
            <a:p>
              <a:pPr>
                <a:defRPr/>
              </a:pPr>
              <a:endParaRPr lang="en-US" sz="1800">
                <a:solidFill>
                  <a:srgbClr val="FFFFFF"/>
                </a:solidFill>
                <a:latin typeface="Amazon Ember"/>
              </a:endParaRPr>
            </a:p>
          </p:txBody>
        </p:sp>
        <p:sp>
          <p:nvSpPr>
            <p:cNvPr id="234" name="Freeform: Shape 1401">
              <a:extLst>
                <a:ext uri="{FF2B5EF4-FFF2-40B4-BE49-F238E27FC236}">
                  <a16:creationId xmlns:a16="http://schemas.microsoft.com/office/drawing/2014/main" id="{559A8483-E812-A44A-B831-BEC76D9E93E1}"/>
                </a:ext>
              </a:extLst>
            </p:cNvPr>
            <p:cNvSpPr/>
            <p:nvPr/>
          </p:nvSpPr>
          <p:spPr>
            <a:xfrm>
              <a:off x="2831877" y="5433060"/>
              <a:ext cx="9525" cy="34289"/>
            </a:xfrm>
            <a:custGeom>
              <a:avLst/>
              <a:gdLst>
                <a:gd name="connsiteX0" fmla="*/ 0 w 9525"/>
                <a:gd name="connsiteY0" fmla="*/ 0 h 34289"/>
                <a:gd name="connsiteX1" fmla="*/ 0 w 9525"/>
                <a:gd name="connsiteY1" fmla="*/ 34290 h 34289"/>
              </a:gdLst>
              <a:ahLst/>
              <a:cxnLst>
                <a:cxn ang="0">
                  <a:pos x="connsiteX0" y="connsiteY0"/>
                </a:cxn>
                <a:cxn ang="0">
                  <a:pos x="connsiteX1" y="connsiteY1"/>
                </a:cxn>
              </a:cxnLst>
              <a:rect l="l" t="t" r="r" b="b"/>
              <a:pathLst>
                <a:path w="9525" h="34289">
                  <a:moveTo>
                    <a:pt x="0" y="0"/>
                  </a:moveTo>
                  <a:lnTo>
                    <a:pt x="0" y="34290"/>
                  </a:lnTo>
                </a:path>
              </a:pathLst>
            </a:custGeom>
            <a:ln w="12700" cap="flat">
              <a:solidFill>
                <a:srgbClr val="527FFF"/>
              </a:solidFill>
              <a:prstDash val="solid"/>
              <a:round/>
            </a:ln>
          </p:spPr>
          <p:txBody>
            <a:bodyPr rtlCol="0" anchor="ctr"/>
            <a:lstStyle/>
            <a:p>
              <a:pPr>
                <a:defRPr/>
              </a:pPr>
              <a:endParaRPr lang="en-US" sz="1800">
                <a:solidFill>
                  <a:srgbClr val="FFFFFF"/>
                </a:solidFill>
                <a:latin typeface="Amazon Ember"/>
              </a:endParaRPr>
            </a:p>
          </p:txBody>
        </p:sp>
        <p:sp>
          <p:nvSpPr>
            <p:cNvPr id="235" name="Freeform: Shape 1402">
              <a:extLst>
                <a:ext uri="{FF2B5EF4-FFF2-40B4-BE49-F238E27FC236}">
                  <a16:creationId xmlns:a16="http://schemas.microsoft.com/office/drawing/2014/main" id="{FD410293-422D-3041-B0F7-C6DC9EF4896E}"/>
                </a:ext>
              </a:extLst>
            </p:cNvPr>
            <p:cNvSpPr/>
            <p:nvPr/>
          </p:nvSpPr>
          <p:spPr>
            <a:xfrm>
              <a:off x="2866167" y="5433060"/>
              <a:ext cx="9525" cy="34289"/>
            </a:xfrm>
            <a:custGeom>
              <a:avLst/>
              <a:gdLst>
                <a:gd name="connsiteX0" fmla="*/ 0 w 9525"/>
                <a:gd name="connsiteY0" fmla="*/ 0 h 34289"/>
                <a:gd name="connsiteX1" fmla="*/ 0 w 9525"/>
                <a:gd name="connsiteY1" fmla="*/ 34290 h 34289"/>
              </a:gdLst>
              <a:ahLst/>
              <a:cxnLst>
                <a:cxn ang="0">
                  <a:pos x="connsiteX0" y="connsiteY0"/>
                </a:cxn>
                <a:cxn ang="0">
                  <a:pos x="connsiteX1" y="connsiteY1"/>
                </a:cxn>
              </a:cxnLst>
              <a:rect l="l" t="t" r="r" b="b"/>
              <a:pathLst>
                <a:path w="9525" h="34289">
                  <a:moveTo>
                    <a:pt x="0" y="0"/>
                  </a:moveTo>
                  <a:lnTo>
                    <a:pt x="0" y="34290"/>
                  </a:lnTo>
                </a:path>
              </a:pathLst>
            </a:custGeom>
            <a:ln w="12700" cap="flat">
              <a:solidFill>
                <a:srgbClr val="527FFF"/>
              </a:solidFill>
              <a:prstDash val="solid"/>
              <a:round/>
            </a:ln>
          </p:spPr>
          <p:txBody>
            <a:bodyPr rtlCol="0" anchor="ctr"/>
            <a:lstStyle/>
            <a:p>
              <a:pPr>
                <a:defRPr/>
              </a:pPr>
              <a:endParaRPr lang="en-US" sz="1800">
                <a:solidFill>
                  <a:srgbClr val="FFFFFF"/>
                </a:solidFill>
                <a:latin typeface="Amazon Ember"/>
              </a:endParaRPr>
            </a:p>
          </p:txBody>
        </p:sp>
        <p:sp>
          <p:nvSpPr>
            <p:cNvPr id="236" name="Freeform: Shape 1403">
              <a:extLst>
                <a:ext uri="{FF2B5EF4-FFF2-40B4-BE49-F238E27FC236}">
                  <a16:creationId xmlns:a16="http://schemas.microsoft.com/office/drawing/2014/main" id="{98C32535-7F9F-A24D-ABC1-67CA45F61B25}"/>
                </a:ext>
              </a:extLst>
            </p:cNvPr>
            <p:cNvSpPr/>
            <p:nvPr/>
          </p:nvSpPr>
          <p:spPr>
            <a:xfrm>
              <a:off x="2683287" y="5284470"/>
              <a:ext cx="34290" cy="9525"/>
            </a:xfrm>
            <a:custGeom>
              <a:avLst/>
              <a:gdLst>
                <a:gd name="connsiteX0" fmla="*/ 0 w 34290"/>
                <a:gd name="connsiteY0" fmla="*/ 0 h 9525"/>
                <a:gd name="connsiteX1" fmla="*/ 34290 w 34290"/>
                <a:gd name="connsiteY1" fmla="*/ 0 h 9525"/>
              </a:gdLst>
              <a:ahLst/>
              <a:cxnLst>
                <a:cxn ang="0">
                  <a:pos x="connsiteX0" y="connsiteY0"/>
                </a:cxn>
                <a:cxn ang="0">
                  <a:pos x="connsiteX1" y="connsiteY1"/>
                </a:cxn>
              </a:cxnLst>
              <a:rect l="l" t="t" r="r" b="b"/>
              <a:pathLst>
                <a:path w="34290" h="9525">
                  <a:moveTo>
                    <a:pt x="0" y="0"/>
                  </a:moveTo>
                  <a:lnTo>
                    <a:pt x="34290" y="0"/>
                  </a:lnTo>
                </a:path>
              </a:pathLst>
            </a:custGeom>
            <a:ln w="12700" cap="flat">
              <a:solidFill>
                <a:srgbClr val="527FFF"/>
              </a:solidFill>
              <a:prstDash val="solid"/>
              <a:round/>
            </a:ln>
          </p:spPr>
          <p:txBody>
            <a:bodyPr rtlCol="0" anchor="ctr"/>
            <a:lstStyle/>
            <a:p>
              <a:pPr>
                <a:defRPr/>
              </a:pPr>
              <a:endParaRPr lang="en-US" sz="1800">
                <a:solidFill>
                  <a:srgbClr val="FFFFFF"/>
                </a:solidFill>
                <a:latin typeface="Amazon Ember"/>
              </a:endParaRPr>
            </a:p>
          </p:txBody>
        </p:sp>
        <p:sp>
          <p:nvSpPr>
            <p:cNvPr id="237" name="Freeform: Shape 1404">
              <a:extLst>
                <a:ext uri="{FF2B5EF4-FFF2-40B4-BE49-F238E27FC236}">
                  <a16:creationId xmlns:a16="http://schemas.microsoft.com/office/drawing/2014/main" id="{01E11048-3E68-FB46-B9D3-771A2AED53F9}"/>
                </a:ext>
              </a:extLst>
            </p:cNvPr>
            <p:cNvSpPr/>
            <p:nvPr/>
          </p:nvSpPr>
          <p:spPr>
            <a:xfrm>
              <a:off x="2877597" y="5421630"/>
              <a:ext cx="34289" cy="9525"/>
            </a:xfrm>
            <a:custGeom>
              <a:avLst/>
              <a:gdLst>
                <a:gd name="connsiteX0" fmla="*/ 0 w 34289"/>
                <a:gd name="connsiteY0" fmla="*/ 0 h 9525"/>
                <a:gd name="connsiteX1" fmla="*/ 34290 w 34289"/>
                <a:gd name="connsiteY1" fmla="*/ 0 h 9525"/>
              </a:gdLst>
              <a:ahLst/>
              <a:cxnLst>
                <a:cxn ang="0">
                  <a:pos x="connsiteX0" y="connsiteY0"/>
                </a:cxn>
                <a:cxn ang="0">
                  <a:pos x="connsiteX1" y="connsiteY1"/>
                </a:cxn>
              </a:cxnLst>
              <a:rect l="l" t="t" r="r" b="b"/>
              <a:pathLst>
                <a:path w="34289" h="9525">
                  <a:moveTo>
                    <a:pt x="0" y="0"/>
                  </a:moveTo>
                  <a:lnTo>
                    <a:pt x="34290" y="0"/>
                  </a:lnTo>
                </a:path>
              </a:pathLst>
            </a:custGeom>
            <a:ln w="12700" cap="flat">
              <a:solidFill>
                <a:srgbClr val="527FFF"/>
              </a:solidFill>
              <a:prstDash val="solid"/>
              <a:round/>
            </a:ln>
          </p:spPr>
          <p:txBody>
            <a:bodyPr rtlCol="0" anchor="ctr"/>
            <a:lstStyle/>
            <a:p>
              <a:pPr>
                <a:defRPr/>
              </a:pPr>
              <a:endParaRPr lang="en-US" sz="1800">
                <a:solidFill>
                  <a:srgbClr val="FFFFFF"/>
                </a:solidFill>
                <a:latin typeface="Amazon Ember"/>
              </a:endParaRPr>
            </a:p>
          </p:txBody>
        </p:sp>
        <p:sp>
          <p:nvSpPr>
            <p:cNvPr id="238" name="Freeform: Shape 1405">
              <a:extLst>
                <a:ext uri="{FF2B5EF4-FFF2-40B4-BE49-F238E27FC236}">
                  <a16:creationId xmlns:a16="http://schemas.microsoft.com/office/drawing/2014/main" id="{0A703020-EBA4-A647-B10F-480899B9FACA}"/>
                </a:ext>
              </a:extLst>
            </p:cNvPr>
            <p:cNvSpPr/>
            <p:nvPr/>
          </p:nvSpPr>
          <p:spPr>
            <a:xfrm>
              <a:off x="2877597" y="5387340"/>
              <a:ext cx="34289" cy="9525"/>
            </a:xfrm>
            <a:custGeom>
              <a:avLst/>
              <a:gdLst>
                <a:gd name="connsiteX0" fmla="*/ 0 w 34289"/>
                <a:gd name="connsiteY0" fmla="*/ 0 h 9525"/>
                <a:gd name="connsiteX1" fmla="*/ 34290 w 34289"/>
                <a:gd name="connsiteY1" fmla="*/ 0 h 9525"/>
              </a:gdLst>
              <a:ahLst/>
              <a:cxnLst>
                <a:cxn ang="0">
                  <a:pos x="connsiteX0" y="connsiteY0"/>
                </a:cxn>
                <a:cxn ang="0">
                  <a:pos x="connsiteX1" y="connsiteY1"/>
                </a:cxn>
              </a:cxnLst>
              <a:rect l="l" t="t" r="r" b="b"/>
              <a:pathLst>
                <a:path w="34289" h="9525">
                  <a:moveTo>
                    <a:pt x="0" y="0"/>
                  </a:moveTo>
                  <a:lnTo>
                    <a:pt x="34290" y="0"/>
                  </a:lnTo>
                </a:path>
              </a:pathLst>
            </a:custGeom>
            <a:ln w="12700" cap="flat">
              <a:solidFill>
                <a:srgbClr val="527FFF"/>
              </a:solidFill>
              <a:prstDash val="solid"/>
              <a:round/>
            </a:ln>
          </p:spPr>
          <p:txBody>
            <a:bodyPr rtlCol="0" anchor="ctr"/>
            <a:lstStyle/>
            <a:p>
              <a:pPr>
                <a:defRPr/>
              </a:pPr>
              <a:endParaRPr lang="en-US" sz="1800">
                <a:solidFill>
                  <a:srgbClr val="FFFFFF"/>
                </a:solidFill>
                <a:latin typeface="Amazon Ember"/>
              </a:endParaRPr>
            </a:p>
          </p:txBody>
        </p:sp>
        <p:sp>
          <p:nvSpPr>
            <p:cNvPr id="239" name="Freeform: Shape 1406">
              <a:extLst>
                <a:ext uri="{FF2B5EF4-FFF2-40B4-BE49-F238E27FC236}">
                  <a16:creationId xmlns:a16="http://schemas.microsoft.com/office/drawing/2014/main" id="{B2519FA5-067B-C640-867A-249CD60F7A76}"/>
                </a:ext>
              </a:extLst>
            </p:cNvPr>
            <p:cNvSpPr/>
            <p:nvPr/>
          </p:nvSpPr>
          <p:spPr>
            <a:xfrm>
              <a:off x="2877597" y="5353050"/>
              <a:ext cx="34289" cy="9525"/>
            </a:xfrm>
            <a:custGeom>
              <a:avLst/>
              <a:gdLst>
                <a:gd name="connsiteX0" fmla="*/ 0 w 34289"/>
                <a:gd name="connsiteY0" fmla="*/ 0 h 9525"/>
                <a:gd name="connsiteX1" fmla="*/ 34290 w 34289"/>
                <a:gd name="connsiteY1" fmla="*/ 0 h 9525"/>
              </a:gdLst>
              <a:ahLst/>
              <a:cxnLst>
                <a:cxn ang="0">
                  <a:pos x="connsiteX0" y="connsiteY0"/>
                </a:cxn>
                <a:cxn ang="0">
                  <a:pos x="connsiteX1" y="connsiteY1"/>
                </a:cxn>
              </a:cxnLst>
              <a:rect l="l" t="t" r="r" b="b"/>
              <a:pathLst>
                <a:path w="34289" h="9525">
                  <a:moveTo>
                    <a:pt x="0" y="0"/>
                  </a:moveTo>
                  <a:lnTo>
                    <a:pt x="34290" y="0"/>
                  </a:lnTo>
                </a:path>
              </a:pathLst>
            </a:custGeom>
            <a:ln w="12700" cap="flat">
              <a:solidFill>
                <a:srgbClr val="527FFF"/>
              </a:solidFill>
              <a:prstDash val="solid"/>
              <a:round/>
            </a:ln>
          </p:spPr>
          <p:txBody>
            <a:bodyPr rtlCol="0" anchor="ctr"/>
            <a:lstStyle/>
            <a:p>
              <a:pPr>
                <a:defRPr/>
              </a:pPr>
              <a:endParaRPr lang="en-US" sz="1800">
                <a:solidFill>
                  <a:srgbClr val="FFFFFF"/>
                </a:solidFill>
                <a:latin typeface="Amazon Ember"/>
              </a:endParaRPr>
            </a:p>
          </p:txBody>
        </p:sp>
        <p:sp>
          <p:nvSpPr>
            <p:cNvPr id="240" name="Freeform: Shape 1407">
              <a:extLst>
                <a:ext uri="{FF2B5EF4-FFF2-40B4-BE49-F238E27FC236}">
                  <a16:creationId xmlns:a16="http://schemas.microsoft.com/office/drawing/2014/main" id="{C925F315-0A98-C044-8B5F-BE7DA844B8D5}"/>
                </a:ext>
              </a:extLst>
            </p:cNvPr>
            <p:cNvSpPr/>
            <p:nvPr/>
          </p:nvSpPr>
          <p:spPr>
            <a:xfrm>
              <a:off x="2877597" y="5318760"/>
              <a:ext cx="34289" cy="9525"/>
            </a:xfrm>
            <a:custGeom>
              <a:avLst/>
              <a:gdLst>
                <a:gd name="connsiteX0" fmla="*/ 0 w 34289"/>
                <a:gd name="connsiteY0" fmla="*/ 0 h 9525"/>
                <a:gd name="connsiteX1" fmla="*/ 34290 w 34289"/>
                <a:gd name="connsiteY1" fmla="*/ 0 h 9525"/>
              </a:gdLst>
              <a:ahLst/>
              <a:cxnLst>
                <a:cxn ang="0">
                  <a:pos x="connsiteX0" y="connsiteY0"/>
                </a:cxn>
                <a:cxn ang="0">
                  <a:pos x="connsiteX1" y="connsiteY1"/>
                </a:cxn>
              </a:cxnLst>
              <a:rect l="l" t="t" r="r" b="b"/>
              <a:pathLst>
                <a:path w="34289" h="9525">
                  <a:moveTo>
                    <a:pt x="0" y="0"/>
                  </a:moveTo>
                  <a:lnTo>
                    <a:pt x="34290" y="0"/>
                  </a:lnTo>
                </a:path>
              </a:pathLst>
            </a:custGeom>
            <a:ln w="12700" cap="flat">
              <a:solidFill>
                <a:srgbClr val="527FFF"/>
              </a:solidFill>
              <a:prstDash val="solid"/>
              <a:round/>
            </a:ln>
          </p:spPr>
          <p:txBody>
            <a:bodyPr rtlCol="0" anchor="ctr"/>
            <a:lstStyle/>
            <a:p>
              <a:pPr>
                <a:defRPr/>
              </a:pPr>
              <a:endParaRPr lang="en-US" sz="1800">
                <a:solidFill>
                  <a:srgbClr val="FFFFFF"/>
                </a:solidFill>
                <a:latin typeface="Amazon Ember"/>
              </a:endParaRPr>
            </a:p>
          </p:txBody>
        </p:sp>
        <p:sp>
          <p:nvSpPr>
            <p:cNvPr id="241" name="Freeform: Shape 1408">
              <a:extLst>
                <a:ext uri="{FF2B5EF4-FFF2-40B4-BE49-F238E27FC236}">
                  <a16:creationId xmlns:a16="http://schemas.microsoft.com/office/drawing/2014/main" id="{73B27760-5BA7-E14E-BB5B-5EA77292462F}"/>
                </a:ext>
              </a:extLst>
            </p:cNvPr>
            <p:cNvSpPr/>
            <p:nvPr/>
          </p:nvSpPr>
          <p:spPr>
            <a:xfrm>
              <a:off x="2877597" y="5284470"/>
              <a:ext cx="34289" cy="9525"/>
            </a:xfrm>
            <a:custGeom>
              <a:avLst/>
              <a:gdLst>
                <a:gd name="connsiteX0" fmla="*/ 0 w 34289"/>
                <a:gd name="connsiteY0" fmla="*/ 0 h 9525"/>
                <a:gd name="connsiteX1" fmla="*/ 34290 w 34289"/>
                <a:gd name="connsiteY1" fmla="*/ 0 h 9525"/>
              </a:gdLst>
              <a:ahLst/>
              <a:cxnLst>
                <a:cxn ang="0">
                  <a:pos x="connsiteX0" y="connsiteY0"/>
                </a:cxn>
                <a:cxn ang="0">
                  <a:pos x="connsiteX1" y="connsiteY1"/>
                </a:cxn>
              </a:cxnLst>
              <a:rect l="l" t="t" r="r" b="b"/>
              <a:pathLst>
                <a:path w="34289" h="9525">
                  <a:moveTo>
                    <a:pt x="0" y="0"/>
                  </a:moveTo>
                  <a:lnTo>
                    <a:pt x="34290" y="0"/>
                  </a:lnTo>
                </a:path>
              </a:pathLst>
            </a:custGeom>
            <a:ln w="12700" cap="flat">
              <a:solidFill>
                <a:srgbClr val="527FFF"/>
              </a:solidFill>
              <a:prstDash val="solid"/>
              <a:round/>
            </a:ln>
          </p:spPr>
          <p:txBody>
            <a:bodyPr rtlCol="0" anchor="ctr"/>
            <a:lstStyle/>
            <a:p>
              <a:pPr>
                <a:defRPr/>
              </a:pPr>
              <a:endParaRPr lang="en-US" sz="1800">
                <a:solidFill>
                  <a:srgbClr val="FFFFFF"/>
                </a:solidFill>
                <a:latin typeface="Amazon Ember"/>
              </a:endParaRPr>
            </a:p>
          </p:txBody>
        </p:sp>
        <p:sp>
          <p:nvSpPr>
            <p:cNvPr id="242" name="Freeform: Shape 1409">
              <a:extLst>
                <a:ext uri="{FF2B5EF4-FFF2-40B4-BE49-F238E27FC236}">
                  <a16:creationId xmlns:a16="http://schemas.microsoft.com/office/drawing/2014/main" id="{94A74E56-7ECF-D641-B2A8-B97118FEDDA0}"/>
                </a:ext>
              </a:extLst>
            </p:cNvPr>
            <p:cNvSpPr/>
            <p:nvPr/>
          </p:nvSpPr>
          <p:spPr>
            <a:xfrm>
              <a:off x="2717577" y="5273040"/>
              <a:ext cx="160115" cy="160019"/>
            </a:xfrm>
            <a:custGeom>
              <a:avLst/>
              <a:gdLst>
                <a:gd name="connsiteX0" fmla="*/ 0 w 160115"/>
                <a:gd name="connsiteY0" fmla="*/ 35147 h 160019"/>
                <a:gd name="connsiteX1" fmla="*/ 0 w 160115"/>
                <a:gd name="connsiteY1" fmla="*/ 8572 h 160019"/>
                <a:gd name="connsiteX2" fmla="*/ 8573 w 160115"/>
                <a:gd name="connsiteY2" fmla="*/ 0 h 160019"/>
                <a:gd name="connsiteX3" fmla="*/ 151448 w 160115"/>
                <a:gd name="connsiteY3" fmla="*/ 0 h 160019"/>
                <a:gd name="connsiteX4" fmla="*/ 160115 w 160115"/>
                <a:gd name="connsiteY4" fmla="*/ 8572 h 160019"/>
                <a:gd name="connsiteX5" fmla="*/ 160115 w 160115"/>
                <a:gd name="connsiteY5" fmla="*/ 151447 h 160019"/>
                <a:gd name="connsiteX6" fmla="*/ 151543 w 160115"/>
                <a:gd name="connsiteY6" fmla="*/ 160020 h 160019"/>
                <a:gd name="connsiteX7" fmla="*/ 151448 w 160115"/>
                <a:gd name="connsiteY7" fmla="*/ 160020 h 160019"/>
                <a:gd name="connsiteX8" fmla="*/ 75248 w 160115"/>
                <a:gd name="connsiteY8" fmla="*/ 160020 h 160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0115" h="160019">
                  <a:moveTo>
                    <a:pt x="0" y="35147"/>
                  </a:moveTo>
                  <a:lnTo>
                    <a:pt x="0" y="8572"/>
                  </a:lnTo>
                  <a:cubicBezTo>
                    <a:pt x="0" y="3839"/>
                    <a:pt x="3839" y="0"/>
                    <a:pt x="8573" y="0"/>
                  </a:cubicBezTo>
                  <a:lnTo>
                    <a:pt x="151448" y="0"/>
                  </a:lnTo>
                  <a:cubicBezTo>
                    <a:pt x="156201" y="0"/>
                    <a:pt x="160068" y="3820"/>
                    <a:pt x="160115" y="8572"/>
                  </a:cubicBezTo>
                  <a:lnTo>
                    <a:pt x="160115" y="151447"/>
                  </a:lnTo>
                  <a:cubicBezTo>
                    <a:pt x="160115" y="156181"/>
                    <a:pt x="156277" y="160020"/>
                    <a:pt x="151543" y="160020"/>
                  </a:cubicBezTo>
                  <a:cubicBezTo>
                    <a:pt x="151514" y="160020"/>
                    <a:pt x="151476" y="160020"/>
                    <a:pt x="151448" y="160020"/>
                  </a:cubicBezTo>
                  <a:lnTo>
                    <a:pt x="75248" y="160020"/>
                  </a:lnTo>
                </a:path>
              </a:pathLst>
            </a:custGeom>
            <a:noFill/>
            <a:ln w="12700" cap="flat">
              <a:solidFill>
                <a:srgbClr val="527FFF"/>
              </a:solidFill>
              <a:prstDash val="solid"/>
              <a:round/>
            </a:ln>
          </p:spPr>
          <p:txBody>
            <a:bodyPr rtlCol="0" anchor="ctr"/>
            <a:lstStyle/>
            <a:p>
              <a:pPr>
                <a:defRPr/>
              </a:pPr>
              <a:endParaRPr lang="en-US" sz="1800">
                <a:solidFill>
                  <a:srgbClr val="FFFFFF"/>
                </a:solidFill>
                <a:latin typeface="Amazon Ember"/>
              </a:endParaRPr>
            </a:p>
          </p:txBody>
        </p:sp>
        <p:sp>
          <p:nvSpPr>
            <p:cNvPr id="243" name="Freeform: Shape 1410">
              <a:extLst>
                <a:ext uri="{FF2B5EF4-FFF2-40B4-BE49-F238E27FC236}">
                  <a16:creationId xmlns:a16="http://schemas.microsoft.com/office/drawing/2014/main" id="{C466BC4F-031C-DB4C-8426-92D852699D9D}"/>
                </a:ext>
              </a:extLst>
            </p:cNvPr>
            <p:cNvSpPr/>
            <p:nvPr/>
          </p:nvSpPr>
          <p:spPr>
            <a:xfrm>
              <a:off x="2643854" y="5372100"/>
              <a:ext cx="128682" cy="128682"/>
            </a:xfrm>
            <a:custGeom>
              <a:avLst/>
              <a:gdLst>
                <a:gd name="connsiteX0" fmla="*/ 128683 w 128682"/>
                <a:gd name="connsiteY0" fmla="*/ 0 h 128682"/>
                <a:gd name="connsiteX1" fmla="*/ 128683 w 128682"/>
                <a:gd name="connsiteY1" fmla="*/ 122015 h 128682"/>
                <a:gd name="connsiteX2" fmla="*/ 121920 w 128682"/>
                <a:gd name="connsiteY2" fmla="*/ 128683 h 128682"/>
                <a:gd name="connsiteX3" fmla="*/ 0 w 128682"/>
                <a:gd name="connsiteY3" fmla="*/ 128683 h 128682"/>
              </a:gdLst>
              <a:ahLst/>
              <a:cxnLst>
                <a:cxn ang="0">
                  <a:pos x="connsiteX0" y="connsiteY0"/>
                </a:cxn>
                <a:cxn ang="0">
                  <a:pos x="connsiteX1" y="connsiteY1"/>
                </a:cxn>
                <a:cxn ang="0">
                  <a:pos x="connsiteX2" y="connsiteY2"/>
                </a:cxn>
                <a:cxn ang="0">
                  <a:pos x="connsiteX3" y="connsiteY3"/>
                </a:cxn>
              </a:cxnLst>
              <a:rect l="l" t="t" r="r" b="b"/>
              <a:pathLst>
                <a:path w="128682" h="128682">
                  <a:moveTo>
                    <a:pt x="128683" y="0"/>
                  </a:moveTo>
                  <a:lnTo>
                    <a:pt x="128683" y="122015"/>
                  </a:lnTo>
                  <a:cubicBezTo>
                    <a:pt x="128635" y="125711"/>
                    <a:pt x="125616" y="128683"/>
                    <a:pt x="121920" y="128683"/>
                  </a:cubicBezTo>
                  <a:lnTo>
                    <a:pt x="0" y="128683"/>
                  </a:lnTo>
                </a:path>
              </a:pathLst>
            </a:custGeom>
            <a:noFill/>
            <a:ln w="12700" cap="flat">
              <a:solidFill>
                <a:srgbClr val="EFF5ED"/>
              </a:solidFill>
              <a:prstDash val="solid"/>
              <a:miter/>
            </a:ln>
          </p:spPr>
          <p:txBody>
            <a:bodyPr rtlCol="0" anchor="ctr"/>
            <a:lstStyle/>
            <a:p>
              <a:pPr>
                <a:defRPr/>
              </a:pPr>
              <a:endParaRPr lang="en-US" sz="1800">
                <a:solidFill>
                  <a:srgbClr val="FFFFFF"/>
                </a:solidFill>
                <a:latin typeface="Amazon Ember"/>
              </a:endParaRPr>
            </a:p>
          </p:txBody>
        </p:sp>
        <p:sp>
          <p:nvSpPr>
            <p:cNvPr id="244" name="Freeform: Shape 1411">
              <a:extLst>
                <a:ext uri="{FF2B5EF4-FFF2-40B4-BE49-F238E27FC236}">
                  <a16:creationId xmlns:a16="http://schemas.microsoft.com/office/drawing/2014/main" id="{C2AED86B-F4FA-F443-89AB-BA0C77C90576}"/>
                </a:ext>
              </a:extLst>
            </p:cNvPr>
            <p:cNvSpPr/>
            <p:nvPr/>
          </p:nvSpPr>
          <p:spPr>
            <a:xfrm>
              <a:off x="2641663" y="5325621"/>
              <a:ext cx="130302" cy="43906"/>
            </a:xfrm>
            <a:custGeom>
              <a:avLst/>
              <a:gdLst>
                <a:gd name="connsiteX0" fmla="*/ 0 w 130302"/>
                <a:gd name="connsiteY0" fmla="*/ 43907 h 43906"/>
                <a:gd name="connsiteX1" fmla="*/ 47625 w 130302"/>
                <a:gd name="connsiteY1" fmla="*/ 43907 h 43906"/>
                <a:gd name="connsiteX2" fmla="*/ 42577 w 130302"/>
                <a:gd name="connsiteY2" fmla="*/ 13427 h 43906"/>
                <a:gd name="connsiteX3" fmla="*/ 53054 w 130302"/>
                <a:gd name="connsiteY3" fmla="*/ 2949 h 43906"/>
                <a:gd name="connsiteX4" fmla="*/ 87544 w 130302"/>
                <a:gd name="connsiteY4" fmla="*/ 13627 h 43906"/>
                <a:gd name="connsiteX5" fmla="*/ 82677 w 130302"/>
                <a:gd name="connsiteY5" fmla="*/ 43907 h 43906"/>
                <a:gd name="connsiteX6" fmla="*/ 130302 w 130302"/>
                <a:gd name="connsiteY6" fmla="*/ 43907 h 43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302" h="43906">
                  <a:moveTo>
                    <a:pt x="0" y="43907"/>
                  </a:moveTo>
                  <a:lnTo>
                    <a:pt x="47625" y="43907"/>
                  </a:lnTo>
                  <a:cubicBezTo>
                    <a:pt x="39376" y="35982"/>
                    <a:pt x="37322" y="23580"/>
                    <a:pt x="42577" y="13427"/>
                  </a:cubicBezTo>
                  <a:cubicBezTo>
                    <a:pt x="44747" y="8826"/>
                    <a:pt x="48451" y="5121"/>
                    <a:pt x="53054" y="2949"/>
                  </a:cubicBezTo>
                  <a:cubicBezTo>
                    <a:pt x="65523" y="-3623"/>
                    <a:pt x="80963" y="1158"/>
                    <a:pt x="87544" y="13627"/>
                  </a:cubicBezTo>
                  <a:cubicBezTo>
                    <a:pt x="92840" y="23676"/>
                    <a:pt x="90859" y="36020"/>
                    <a:pt x="82677" y="43907"/>
                  </a:cubicBezTo>
                  <a:lnTo>
                    <a:pt x="130302" y="43907"/>
                  </a:lnTo>
                </a:path>
              </a:pathLst>
            </a:custGeom>
            <a:noFill/>
            <a:ln w="12700" cap="flat">
              <a:solidFill>
                <a:srgbClr val="EFF5ED"/>
              </a:solidFill>
              <a:prstDash val="solid"/>
              <a:miter/>
            </a:ln>
          </p:spPr>
          <p:txBody>
            <a:bodyPr rtlCol="0" anchor="ctr"/>
            <a:lstStyle/>
            <a:p>
              <a:pPr>
                <a:defRPr/>
              </a:pPr>
              <a:endParaRPr lang="en-US" sz="1800">
                <a:solidFill>
                  <a:srgbClr val="FFFFFF"/>
                </a:solidFill>
                <a:latin typeface="Amazon Ember"/>
              </a:endParaRPr>
            </a:p>
          </p:txBody>
        </p:sp>
        <p:sp>
          <p:nvSpPr>
            <p:cNvPr id="245" name="Freeform: Shape 1412">
              <a:extLst>
                <a:ext uri="{FF2B5EF4-FFF2-40B4-BE49-F238E27FC236}">
                  <a16:creationId xmlns:a16="http://schemas.microsoft.com/office/drawing/2014/main" id="{39E9D199-E27F-3140-A6BE-7FD3F682A4A0}"/>
                </a:ext>
              </a:extLst>
            </p:cNvPr>
            <p:cNvSpPr/>
            <p:nvPr/>
          </p:nvSpPr>
          <p:spPr>
            <a:xfrm>
              <a:off x="2641663" y="5370004"/>
              <a:ext cx="44119" cy="130397"/>
            </a:xfrm>
            <a:custGeom>
              <a:avLst/>
              <a:gdLst>
                <a:gd name="connsiteX0" fmla="*/ 0 w 44119"/>
                <a:gd name="connsiteY0" fmla="*/ 130397 h 130397"/>
                <a:gd name="connsiteX1" fmla="*/ 0 w 44119"/>
                <a:gd name="connsiteY1" fmla="*/ 78296 h 130397"/>
                <a:gd name="connsiteX2" fmla="*/ 30480 w 44119"/>
                <a:gd name="connsiteY2" fmla="*/ 83439 h 130397"/>
                <a:gd name="connsiteX3" fmla="*/ 40958 w 44119"/>
                <a:gd name="connsiteY3" fmla="*/ 72866 h 130397"/>
                <a:gd name="connsiteX4" fmla="*/ 30956 w 44119"/>
                <a:gd name="connsiteY4" fmla="*/ 38319 h 130397"/>
                <a:gd name="connsiteX5" fmla="*/ 0 w 44119"/>
                <a:gd name="connsiteY5" fmla="*/ 43339 h 130397"/>
                <a:gd name="connsiteX6" fmla="*/ 0 w 44119"/>
                <a:gd name="connsiteY6" fmla="*/ 0 h 130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19" h="130397">
                  <a:moveTo>
                    <a:pt x="0" y="130397"/>
                  </a:moveTo>
                  <a:lnTo>
                    <a:pt x="0" y="78296"/>
                  </a:lnTo>
                  <a:cubicBezTo>
                    <a:pt x="7912" y="86544"/>
                    <a:pt x="20298" y="88640"/>
                    <a:pt x="30480" y="83439"/>
                  </a:cubicBezTo>
                  <a:cubicBezTo>
                    <a:pt x="35085" y="81229"/>
                    <a:pt x="38786" y="77495"/>
                    <a:pt x="40958" y="72866"/>
                  </a:cubicBezTo>
                  <a:cubicBezTo>
                    <a:pt x="47736" y="60560"/>
                    <a:pt x="43258" y="45101"/>
                    <a:pt x="30956" y="38319"/>
                  </a:cubicBezTo>
                  <a:cubicBezTo>
                    <a:pt x="20711" y="32671"/>
                    <a:pt x="7936" y="34747"/>
                    <a:pt x="0" y="43339"/>
                  </a:cubicBezTo>
                  <a:lnTo>
                    <a:pt x="0" y="0"/>
                  </a:lnTo>
                </a:path>
              </a:pathLst>
            </a:custGeom>
            <a:noFill/>
            <a:ln w="12700" cap="flat">
              <a:solidFill>
                <a:srgbClr val="EFF5ED"/>
              </a:solidFill>
              <a:prstDash val="solid"/>
              <a:miter/>
            </a:ln>
          </p:spPr>
          <p:txBody>
            <a:bodyPr rtlCol="0" anchor="ctr"/>
            <a:lstStyle/>
            <a:p>
              <a:pPr>
                <a:defRPr/>
              </a:pPr>
              <a:endParaRPr lang="en-US" sz="1800">
                <a:solidFill>
                  <a:srgbClr val="FFFFFF"/>
                </a:solidFill>
                <a:latin typeface="Amazon Ember"/>
              </a:endParaRPr>
            </a:p>
          </p:txBody>
        </p:sp>
        <p:sp>
          <p:nvSpPr>
            <p:cNvPr id="246" name="Freeform: Shape 1413">
              <a:extLst>
                <a:ext uri="{FF2B5EF4-FFF2-40B4-BE49-F238E27FC236}">
                  <a16:creationId xmlns:a16="http://schemas.microsoft.com/office/drawing/2014/main" id="{071DDABA-5BB1-6440-B967-DD89406BE5B2}"/>
                </a:ext>
              </a:extLst>
            </p:cNvPr>
            <p:cNvSpPr/>
            <p:nvPr/>
          </p:nvSpPr>
          <p:spPr>
            <a:xfrm>
              <a:off x="2559367" y="5424106"/>
              <a:ext cx="40290" cy="40290"/>
            </a:xfrm>
            <a:custGeom>
              <a:avLst/>
              <a:gdLst>
                <a:gd name="connsiteX0" fmla="*/ 0 w 40290"/>
                <a:gd name="connsiteY0" fmla="*/ 0 h 40290"/>
                <a:gd name="connsiteX1" fmla="*/ 40291 w 40290"/>
                <a:gd name="connsiteY1" fmla="*/ 0 h 40290"/>
                <a:gd name="connsiteX2" fmla="*/ 40291 w 40290"/>
                <a:gd name="connsiteY2" fmla="*/ 40291 h 40290"/>
                <a:gd name="connsiteX3" fmla="*/ 0 w 40290"/>
                <a:gd name="connsiteY3" fmla="*/ 40291 h 40290"/>
              </a:gdLst>
              <a:ahLst/>
              <a:cxnLst>
                <a:cxn ang="0">
                  <a:pos x="connsiteX0" y="connsiteY0"/>
                </a:cxn>
                <a:cxn ang="0">
                  <a:pos x="connsiteX1" y="connsiteY1"/>
                </a:cxn>
                <a:cxn ang="0">
                  <a:pos x="connsiteX2" y="connsiteY2"/>
                </a:cxn>
                <a:cxn ang="0">
                  <a:pos x="connsiteX3" y="connsiteY3"/>
                </a:cxn>
              </a:cxnLst>
              <a:rect l="l" t="t" r="r" b="b"/>
              <a:pathLst>
                <a:path w="40290" h="40290">
                  <a:moveTo>
                    <a:pt x="0" y="0"/>
                  </a:moveTo>
                  <a:lnTo>
                    <a:pt x="40291" y="0"/>
                  </a:lnTo>
                  <a:lnTo>
                    <a:pt x="40291" y="40291"/>
                  </a:lnTo>
                  <a:lnTo>
                    <a:pt x="0" y="40291"/>
                  </a:lnTo>
                  <a:close/>
                </a:path>
              </a:pathLst>
            </a:custGeom>
            <a:noFill/>
            <a:ln w="12700" cap="flat">
              <a:solidFill>
                <a:srgbClr val="527FFF"/>
              </a:solidFill>
              <a:prstDash val="solid"/>
              <a:round/>
            </a:ln>
          </p:spPr>
          <p:txBody>
            <a:bodyPr rtlCol="0" anchor="ctr"/>
            <a:lstStyle/>
            <a:p>
              <a:pPr>
                <a:defRPr/>
              </a:pPr>
              <a:endParaRPr lang="en-US" sz="1800">
                <a:solidFill>
                  <a:srgbClr val="FFFFFF"/>
                </a:solidFill>
                <a:latin typeface="Amazon Ember"/>
              </a:endParaRPr>
            </a:p>
          </p:txBody>
        </p:sp>
        <p:sp>
          <p:nvSpPr>
            <p:cNvPr id="247" name="Freeform: Shape 1414">
              <a:extLst>
                <a:ext uri="{FF2B5EF4-FFF2-40B4-BE49-F238E27FC236}">
                  <a16:creationId xmlns:a16="http://schemas.microsoft.com/office/drawing/2014/main" id="{7DE12CCE-46EE-734D-ACE9-0630F09C9B3A}"/>
                </a:ext>
              </a:extLst>
            </p:cNvPr>
            <p:cNvSpPr/>
            <p:nvPr/>
          </p:nvSpPr>
          <p:spPr>
            <a:xfrm>
              <a:off x="2596515" y="5293614"/>
              <a:ext cx="40290" cy="40290"/>
            </a:xfrm>
            <a:custGeom>
              <a:avLst/>
              <a:gdLst>
                <a:gd name="connsiteX0" fmla="*/ 0 w 40290"/>
                <a:gd name="connsiteY0" fmla="*/ 0 h 40290"/>
                <a:gd name="connsiteX1" fmla="*/ 40291 w 40290"/>
                <a:gd name="connsiteY1" fmla="*/ 0 h 40290"/>
                <a:gd name="connsiteX2" fmla="*/ 40291 w 40290"/>
                <a:gd name="connsiteY2" fmla="*/ 40291 h 40290"/>
                <a:gd name="connsiteX3" fmla="*/ 0 w 40290"/>
                <a:gd name="connsiteY3" fmla="*/ 40291 h 40290"/>
              </a:gdLst>
              <a:ahLst/>
              <a:cxnLst>
                <a:cxn ang="0">
                  <a:pos x="connsiteX0" y="connsiteY0"/>
                </a:cxn>
                <a:cxn ang="0">
                  <a:pos x="connsiteX1" y="connsiteY1"/>
                </a:cxn>
                <a:cxn ang="0">
                  <a:pos x="connsiteX2" y="connsiteY2"/>
                </a:cxn>
                <a:cxn ang="0">
                  <a:pos x="connsiteX3" y="connsiteY3"/>
                </a:cxn>
              </a:cxnLst>
              <a:rect l="l" t="t" r="r" b="b"/>
              <a:pathLst>
                <a:path w="40290" h="40290">
                  <a:moveTo>
                    <a:pt x="0" y="0"/>
                  </a:moveTo>
                  <a:lnTo>
                    <a:pt x="40291" y="0"/>
                  </a:lnTo>
                  <a:lnTo>
                    <a:pt x="40291" y="40291"/>
                  </a:lnTo>
                  <a:lnTo>
                    <a:pt x="0" y="40291"/>
                  </a:lnTo>
                  <a:close/>
                </a:path>
              </a:pathLst>
            </a:custGeom>
            <a:noFill/>
            <a:ln w="12700" cap="flat">
              <a:solidFill>
                <a:srgbClr val="527FFF"/>
              </a:solidFill>
              <a:prstDash val="solid"/>
              <a:round/>
            </a:ln>
          </p:spPr>
          <p:txBody>
            <a:bodyPr rtlCol="0" anchor="ctr"/>
            <a:lstStyle/>
            <a:p>
              <a:pPr>
                <a:defRPr/>
              </a:pPr>
              <a:endParaRPr lang="en-US" sz="1800">
                <a:solidFill>
                  <a:srgbClr val="FFFFFF"/>
                </a:solidFill>
                <a:latin typeface="Amazon Ember"/>
              </a:endParaRPr>
            </a:p>
          </p:txBody>
        </p:sp>
        <p:sp>
          <p:nvSpPr>
            <p:cNvPr id="248" name="Freeform: Shape 1415">
              <a:extLst>
                <a:ext uri="{FF2B5EF4-FFF2-40B4-BE49-F238E27FC236}">
                  <a16:creationId xmlns:a16="http://schemas.microsoft.com/office/drawing/2014/main" id="{A1CC34F4-FF25-E746-93B7-E23112D96329}"/>
                </a:ext>
              </a:extLst>
            </p:cNvPr>
            <p:cNvSpPr/>
            <p:nvPr/>
          </p:nvSpPr>
          <p:spPr>
            <a:xfrm>
              <a:off x="2498598" y="5342858"/>
              <a:ext cx="40290" cy="40290"/>
            </a:xfrm>
            <a:custGeom>
              <a:avLst/>
              <a:gdLst>
                <a:gd name="connsiteX0" fmla="*/ 0 w 40290"/>
                <a:gd name="connsiteY0" fmla="*/ 0 h 40290"/>
                <a:gd name="connsiteX1" fmla="*/ 40291 w 40290"/>
                <a:gd name="connsiteY1" fmla="*/ 0 h 40290"/>
                <a:gd name="connsiteX2" fmla="*/ 40291 w 40290"/>
                <a:gd name="connsiteY2" fmla="*/ 40291 h 40290"/>
                <a:gd name="connsiteX3" fmla="*/ 0 w 40290"/>
                <a:gd name="connsiteY3" fmla="*/ 40291 h 40290"/>
              </a:gdLst>
              <a:ahLst/>
              <a:cxnLst>
                <a:cxn ang="0">
                  <a:pos x="connsiteX0" y="connsiteY0"/>
                </a:cxn>
                <a:cxn ang="0">
                  <a:pos x="connsiteX1" y="connsiteY1"/>
                </a:cxn>
                <a:cxn ang="0">
                  <a:pos x="connsiteX2" y="connsiteY2"/>
                </a:cxn>
                <a:cxn ang="0">
                  <a:pos x="connsiteX3" y="connsiteY3"/>
                </a:cxn>
              </a:cxnLst>
              <a:rect l="l" t="t" r="r" b="b"/>
              <a:pathLst>
                <a:path w="40290" h="40290">
                  <a:moveTo>
                    <a:pt x="0" y="0"/>
                  </a:moveTo>
                  <a:lnTo>
                    <a:pt x="40291" y="0"/>
                  </a:lnTo>
                  <a:lnTo>
                    <a:pt x="40291" y="40291"/>
                  </a:lnTo>
                  <a:lnTo>
                    <a:pt x="0" y="40291"/>
                  </a:lnTo>
                  <a:close/>
                </a:path>
              </a:pathLst>
            </a:custGeom>
            <a:noFill/>
            <a:ln w="12700" cap="flat">
              <a:solidFill>
                <a:srgbClr val="527FFF"/>
              </a:solidFill>
              <a:prstDash val="solid"/>
              <a:round/>
            </a:ln>
          </p:spPr>
          <p:txBody>
            <a:bodyPr rtlCol="0" anchor="ctr"/>
            <a:lstStyle/>
            <a:p>
              <a:pPr>
                <a:defRPr/>
              </a:pPr>
              <a:endParaRPr lang="en-US" sz="1800">
                <a:solidFill>
                  <a:srgbClr val="FFFFFF"/>
                </a:solidFill>
                <a:latin typeface="Amazon Ember"/>
              </a:endParaRPr>
            </a:p>
          </p:txBody>
        </p:sp>
        <p:sp>
          <p:nvSpPr>
            <p:cNvPr id="249" name="Freeform: Shape 1416">
              <a:extLst>
                <a:ext uri="{FF2B5EF4-FFF2-40B4-BE49-F238E27FC236}">
                  <a16:creationId xmlns:a16="http://schemas.microsoft.com/office/drawing/2014/main" id="{ABCE4E62-C444-254F-BC9B-7CC0229CDBCC}"/>
                </a:ext>
              </a:extLst>
            </p:cNvPr>
            <p:cNvSpPr/>
            <p:nvPr/>
          </p:nvSpPr>
          <p:spPr>
            <a:xfrm>
              <a:off x="3380041" y="5238750"/>
              <a:ext cx="9525" cy="34289"/>
            </a:xfrm>
            <a:custGeom>
              <a:avLst/>
              <a:gdLst>
                <a:gd name="connsiteX0" fmla="*/ 0 w 9525"/>
                <a:gd name="connsiteY0" fmla="*/ 0 h 34289"/>
                <a:gd name="connsiteX1" fmla="*/ 0 w 9525"/>
                <a:gd name="connsiteY1" fmla="*/ 34290 h 34289"/>
              </a:gdLst>
              <a:ahLst/>
              <a:cxnLst>
                <a:cxn ang="0">
                  <a:pos x="connsiteX0" y="connsiteY0"/>
                </a:cxn>
                <a:cxn ang="0">
                  <a:pos x="connsiteX1" y="connsiteY1"/>
                </a:cxn>
              </a:cxnLst>
              <a:rect l="l" t="t" r="r" b="b"/>
              <a:pathLst>
                <a:path w="9525" h="34289">
                  <a:moveTo>
                    <a:pt x="0" y="0"/>
                  </a:moveTo>
                  <a:lnTo>
                    <a:pt x="0" y="34290"/>
                  </a:lnTo>
                </a:path>
              </a:pathLst>
            </a:custGeom>
            <a:ln w="12700" cap="flat">
              <a:solidFill>
                <a:srgbClr val="527FFF"/>
              </a:solidFill>
              <a:prstDash val="solid"/>
              <a:round/>
            </a:ln>
          </p:spPr>
          <p:txBody>
            <a:bodyPr rtlCol="0" anchor="ctr"/>
            <a:lstStyle/>
            <a:p>
              <a:pPr>
                <a:defRPr/>
              </a:pPr>
              <a:endParaRPr lang="en-US" sz="1800">
                <a:solidFill>
                  <a:srgbClr val="FFFFFF"/>
                </a:solidFill>
                <a:latin typeface="Amazon Ember"/>
              </a:endParaRPr>
            </a:p>
          </p:txBody>
        </p:sp>
        <p:sp>
          <p:nvSpPr>
            <p:cNvPr id="250" name="Freeform: Shape 1417">
              <a:extLst>
                <a:ext uri="{FF2B5EF4-FFF2-40B4-BE49-F238E27FC236}">
                  <a16:creationId xmlns:a16="http://schemas.microsoft.com/office/drawing/2014/main" id="{12BFF14F-A1B9-0E4A-B838-398F48353E92}"/>
                </a:ext>
              </a:extLst>
            </p:cNvPr>
            <p:cNvSpPr/>
            <p:nvPr/>
          </p:nvSpPr>
          <p:spPr>
            <a:xfrm>
              <a:off x="3414331" y="5238750"/>
              <a:ext cx="9525" cy="34289"/>
            </a:xfrm>
            <a:custGeom>
              <a:avLst/>
              <a:gdLst>
                <a:gd name="connsiteX0" fmla="*/ 0 w 9525"/>
                <a:gd name="connsiteY0" fmla="*/ 0 h 34289"/>
                <a:gd name="connsiteX1" fmla="*/ 0 w 9525"/>
                <a:gd name="connsiteY1" fmla="*/ 34290 h 34289"/>
              </a:gdLst>
              <a:ahLst/>
              <a:cxnLst>
                <a:cxn ang="0">
                  <a:pos x="connsiteX0" y="connsiteY0"/>
                </a:cxn>
                <a:cxn ang="0">
                  <a:pos x="connsiteX1" y="connsiteY1"/>
                </a:cxn>
              </a:cxnLst>
              <a:rect l="l" t="t" r="r" b="b"/>
              <a:pathLst>
                <a:path w="9525" h="34289">
                  <a:moveTo>
                    <a:pt x="0" y="0"/>
                  </a:moveTo>
                  <a:lnTo>
                    <a:pt x="0" y="34290"/>
                  </a:lnTo>
                </a:path>
              </a:pathLst>
            </a:custGeom>
            <a:ln w="12700" cap="flat">
              <a:solidFill>
                <a:srgbClr val="527FFF"/>
              </a:solidFill>
              <a:prstDash val="solid"/>
              <a:round/>
            </a:ln>
          </p:spPr>
          <p:txBody>
            <a:bodyPr rtlCol="0" anchor="ctr"/>
            <a:lstStyle/>
            <a:p>
              <a:pPr>
                <a:defRPr/>
              </a:pPr>
              <a:endParaRPr lang="en-US" sz="1800">
                <a:solidFill>
                  <a:srgbClr val="FFFFFF"/>
                </a:solidFill>
                <a:latin typeface="Amazon Ember"/>
              </a:endParaRPr>
            </a:p>
          </p:txBody>
        </p:sp>
        <p:sp>
          <p:nvSpPr>
            <p:cNvPr id="251" name="Freeform: Shape 1418">
              <a:extLst>
                <a:ext uri="{FF2B5EF4-FFF2-40B4-BE49-F238E27FC236}">
                  <a16:creationId xmlns:a16="http://schemas.microsoft.com/office/drawing/2014/main" id="{038CBCF7-2BA5-6E48-9820-C01484E44207}"/>
                </a:ext>
              </a:extLst>
            </p:cNvPr>
            <p:cNvSpPr/>
            <p:nvPr/>
          </p:nvSpPr>
          <p:spPr>
            <a:xfrm>
              <a:off x="3448621" y="5238750"/>
              <a:ext cx="9525" cy="34289"/>
            </a:xfrm>
            <a:custGeom>
              <a:avLst/>
              <a:gdLst>
                <a:gd name="connsiteX0" fmla="*/ 0 w 9525"/>
                <a:gd name="connsiteY0" fmla="*/ 0 h 34289"/>
                <a:gd name="connsiteX1" fmla="*/ 0 w 9525"/>
                <a:gd name="connsiteY1" fmla="*/ 34290 h 34289"/>
              </a:gdLst>
              <a:ahLst/>
              <a:cxnLst>
                <a:cxn ang="0">
                  <a:pos x="connsiteX0" y="connsiteY0"/>
                </a:cxn>
                <a:cxn ang="0">
                  <a:pos x="connsiteX1" y="connsiteY1"/>
                </a:cxn>
              </a:cxnLst>
              <a:rect l="l" t="t" r="r" b="b"/>
              <a:pathLst>
                <a:path w="9525" h="34289">
                  <a:moveTo>
                    <a:pt x="0" y="0"/>
                  </a:moveTo>
                  <a:lnTo>
                    <a:pt x="0" y="34290"/>
                  </a:lnTo>
                </a:path>
              </a:pathLst>
            </a:custGeom>
            <a:ln w="12700" cap="flat">
              <a:solidFill>
                <a:srgbClr val="527FFF"/>
              </a:solidFill>
              <a:prstDash val="solid"/>
              <a:round/>
            </a:ln>
          </p:spPr>
          <p:txBody>
            <a:bodyPr rtlCol="0" anchor="ctr"/>
            <a:lstStyle/>
            <a:p>
              <a:pPr>
                <a:defRPr/>
              </a:pPr>
              <a:endParaRPr lang="en-US" sz="1800">
                <a:solidFill>
                  <a:srgbClr val="FFFFFF"/>
                </a:solidFill>
                <a:latin typeface="Amazon Ember"/>
              </a:endParaRPr>
            </a:p>
          </p:txBody>
        </p:sp>
        <p:sp>
          <p:nvSpPr>
            <p:cNvPr id="252" name="Freeform: Shape 1419">
              <a:extLst>
                <a:ext uri="{FF2B5EF4-FFF2-40B4-BE49-F238E27FC236}">
                  <a16:creationId xmlns:a16="http://schemas.microsoft.com/office/drawing/2014/main" id="{8E08D229-8241-0F49-9EE4-8D6EDDD91A32}"/>
                </a:ext>
              </a:extLst>
            </p:cNvPr>
            <p:cNvSpPr/>
            <p:nvPr/>
          </p:nvSpPr>
          <p:spPr>
            <a:xfrm>
              <a:off x="3482911" y="5238750"/>
              <a:ext cx="9525" cy="34289"/>
            </a:xfrm>
            <a:custGeom>
              <a:avLst/>
              <a:gdLst>
                <a:gd name="connsiteX0" fmla="*/ 0 w 9525"/>
                <a:gd name="connsiteY0" fmla="*/ 0 h 34289"/>
                <a:gd name="connsiteX1" fmla="*/ 0 w 9525"/>
                <a:gd name="connsiteY1" fmla="*/ 34290 h 34289"/>
              </a:gdLst>
              <a:ahLst/>
              <a:cxnLst>
                <a:cxn ang="0">
                  <a:pos x="connsiteX0" y="connsiteY0"/>
                </a:cxn>
                <a:cxn ang="0">
                  <a:pos x="connsiteX1" y="connsiteY1"/>
                </a:cxn>
              </a:cxnLst>
              <a:rect l="l" t="t" r="r" b="b"/>
              <a:pathLst>
                <a:path w="9525" h="34289">
                  <a:moveTo>
                    <a:pt x="0" y="0"/>
                  </a:moveTo>
                  <a:lnTo>
                    <a:pt x="0" y="34290"/>
                  </a:lnTo>
                </a:path>
              </a:pathLst>
            </a:custGeom>
            <a:ln w="12700" cap="flat">
              <a:solidFill>
                <a:srgbClr val="527FFF"/>
              </a:solidFill>
              <a:prstDash val="solid"/>
              <a:round/>
            </a:ln>
          </p:spPr>
          <p:txBody>
            <a:bodyPr rtlCol="0" anchor="ctr"/>
            <a:lstStyle/>
            <a:p>
              <a:pPr>
                <a:defRPr/>
              </a:pPr>
              <a:endParaRPr lang="en-US" sz="1800">
                <a:solidFill>
                  <a:srgbClr val="FFFFFF"/>
                </a:solidFill>
                <a:latin typeface="Amazon Ember"/>
              </a:endParaRPr>
            </a:p>
          </p:txBody>
        </p:sp>
        <p:sp>
          <p:nvSpPr>
            <p:cNvPr id="253" name="Freeform: Shape 1420">
              <a:extLst>
                <a:ext uri="{FF2B5EF4-FFF2-40B4-BE49-F238E27FC236}">
                  <a16:creationId xmlns:a16="http://schemas.microsoft.com/office/drawing/2014/main" id="{2E4E7602-0388-314E-B8EF-191C03B94F90}"/>
                </a:ext>
              </a:extLst>
            </p:cNvPr>
            <p:cNvSpPr/>
            <p:nvPr/>
          </p:nvSpPr>
          <p:spPr>
            <a:xfrm>
              <a:off x="3517201" y="5238750"/>
              <a:ext cx="9525" cy="34289"/>
            </a:xfrm>
            <a:custGeom>
              <a:avLst/>
              <a:gdLst>
                <a:gd name="connsiteX0" fmla="*/ 0 w 9525"/>
                <a:gd name="connsiteY0" fmla="*/ 0 h 34289"/>
                <a:gd name="connsiteX1" fmla="*/ 0 w 9525"/>
                <a:gd name="connsiteY1" fmla="*/ 34290 h 34289"/>
              </a:gdLst>
              <a:ahLst/>
              <a:cxnLst>
                <a:cxn ang="0">
                  <a:pos x="connsiteX0" y="connsiteY0"/>
                </a:cxn>
                <a:cxn ang="0">
                  <a:pos x="connsiteX1" y="connsiteY1"/>
                </a:cxn>
              </a:cxnLst>
              <a:rect l="l" t="t" r="r" b="b"/>
              <a:pathLst>
                <a:path w="9525" h="34289">
                  <a:moveTo>
                    <a:pt x="0" y="0"/>
                  </a:moveTo>
                  <a:lnTo>
                    <a:pt x="0" y="34290"/>
                  </a:lnTo>
                </a:path>
              </a:pathLst>
            </a:custGeom>
            <a:ln w="12700" cap="flat">
              <a:solidFill>
                <a:srgbClr val="527FFF"/>
              </a:solidFill>
              <a:prstDash val="solid"/>
              <a:round/>
            </a:ln>
          </p:spPr>
          <p:txBody>
            <a:bodyPr rtlCol="0" anchor="ctr"/>
            <a:lstStyle/>
            <a:p>
              <a:pPr>
                <a:defRPr/>
              </a:pPr>
              <a:endParaRPr lang="en-US" sz="1800">
                <a:solidFill>
                  <a:srgbClr val="FFFFFF"/>
                </a:solidFill>
                <a:latin typeface="Amazon Ember"/>
              </a:endParaRPr>
            </a:p>
          </p:txBody>
        </p:sp>
        <p:sp>
          <p:nvSpPr>
            <p:cNvPr id="254" name="Freeform: Shape 1421">
              <a:extLst>
                <a:ext uri="{FF2B5EF4-FFF2-40B4-BE49-F238E27FC236}">
                  <a16:creationId xmlns:a16="http://schemas.microsoft.com/office/drawing/2014/main" id="{25E2BB08-E837-5148-99E5-318D3F440A4C}"/>
                </a:ext>
              </a:extLst>
            </p:cNvPr>
            <p:cNvSpPr/>
            <p:nvPr/>
          </p:nvSpPr>
          <p:spPr>
            <a:xfrm>
              <a:off x="3448621" y="5433060"/>
              <a:ext cx="9525" cy="34289"/>
            </a:xfrm>
            <a:custGeom>
              <a:avLst/>
              <a:gdLst>
                <a:gd name="connsiteX0" fmla="*/ 0 w 9525"/>
                <a:gd name="connsiteY0" fmla="*/ 0 h 34289"/>
                <a:gd name="connsiteX1" fmla="*/ 0 w 9525"/>
                <a:gd name="connsiteY1" fmla="*/ 34290 h 34289"/>
              </a:gdLst>
              <a:ahLst/>
              <a:cxnLst>
                <a:cxn ang="0">
                  <a:pos x="connsiteX0" y="connsiteY0"/>
                </a:cxn>
                <a:cxn ang="0">
                  <a:pos x="connsiteX1" y="connsiteY1"/>
                </a:cxn>
              </a:cxnLst>
              <a:rect l="l" t="t" r="r" b="b"/>
              <a:pathLst>
                <a:path w="9525" h="34289">
                  <a:moveTo>
                    <a:pt x="0" y="0"/>
                  </a:moveTo>
                  <a:lnTo>
                    <a:pt x="0" y="34290"/>
                  </a:lnTo>
                </a:path>
              </a:pathLst>
            </a:custGeom>
            <a:ln w="12700" cap="flat">
              <a:solidFill>
                <a:srgbClr val="527FFF"/>
              </a:solidFill>
              <a:prstDash val="solid"/>
              <a:round/>
            </a:ln>
          </p:spPr>
          <p:txBody>
            <a:bodyPr rtlCol="0" anchor="ctr"/>
            <a:lstStyle/>
            <a:p>
              <a:pPr>
                <a:defRPr/>
              </a:pPr>
              <a:endParaRPr lang="en-US" sz="1800">
                <a:solidFill>
                  <a:srgbClr val="FFFFFF"/>
                </a:solidFill>
                <a:latin typeface="Amazon Ember"/>
              </a:endParaRPr>
            </a:p>
          </p:txBody>
        </p:sp>
        <p:sp>
          <p:nvSpPr>
            <p:cNvPr id="255" name="Freeform: Shape 1422">
              <a:extLst>
                <a:ext uri="{FF2B5EF4-FFF2-40B4-BE49-F238E27FC236}">
                  <a16:creationId xmlns:a16="http://schemas.microsoft.com/office/drawing/2014/main" id="{F4A44CA0-457A-0643-90EF-5D323A8E2190}"/>
                </a:ext>
              </a:extLst>
            </p:cNvPr>
            <p:cNvSpPr/>
            <p:nvPr/>
          </p:nvSpPr>
          <p:spPr>
            <a:xfrm>
              <a:off x="3482911" y="5433060"/>
              <a:ext cx="9525" cy="34289"/>
            </a:xfrm>
            <a:custGeom>
              <a:avLst/>
              <a:gdLst>
                <a:gd name="connsiteX0" fmla="*/ 0 w 9525"/>
                <a:gd name="connsiteY0" fmla="*/ 0 h 34289"/>
                <a:gd name="connsiteX1" fmla="*/ 0 w 9525"/>
                <a:gd name="connsiteY1" fmla="*/ 34290 h 34289"/>
              </a:gdLst>
              <a:ahLst/>
              <a:cxnLst>
                <a:cxn ang="0">
                  <a:pos x="connsiteX0" y="connsiteY0"/>
                </a:cxn>
                <a:cxn ang="0">
                  <a:pos x="connsiteX1" y="connsiteY1"/>
                </a:cxn>
              </a:cxnLst>
              <a:rect l="l" t="t" r="r" b="b"/>
              <a:pathLst>
                <a:path w="9525" h="34289">
                  <a:moveTo>
                    <a:pt x="0" y="0"/>
                  </a:moveTo>
                  <a:lnTo>
                    <a:pt x="0" y="34290"/>
                  </a:lnTo>
                </a:path>
              </a:pathLst>
            </a:custGeom>
            <a:ln w="12700" cap="flat">
              <a:solidFill>
                <a:srgbClr val="527FFF"/>
              </a:solidFill>
              <a:prstDash val="solid"/>
              <a:round/>
            </a:ln>
          </p:spPr>
          <p:txBody>
            <a:bodyPr rtlCol="0" anchor="ctr"/>
            <a:lstStyle/>
            <a:p>
              <a:pPr>
                <a:defRPr/>
              </a:pPr>
              <a:endParaRPr lang="en-US" sz="1800">
                <a:solidFill>
                  <a:srgbClr val="FFFFFF"/>
                </a:solidFill>
                <a:latin typeface="Amazon Ember"/>
              </a:endParaRPr>
            </a:p>
          </p:txBody>
        </p:sp>
        <p:sp>
          <p:nvSpPr>
            <p:cNvPr id="256" name="Freeform: Shape 1423">
              <a:extLst>
                <a:ext uri="{FF2B5EF4-FFF2-40B4-BE49-F238E27FC236}">
                  <a16:creationId xmlns:a16="http://schemas.microsoft.com/office/drawing/2014/main" id="{3107F4CF-800F-0C4A-880A-9B64ABD72ACE}"/>
                </a:ext>
              </a:extLst>
            </p:cNvPr>
            <p:cNvSpPr/>
            <p:nvPr/>
          </p:nvSpPr>
          <p:spPr>
            <a:xfrm>
              <a:off x="3517201" y="5433060"/>
              <a:ext cx="9525" cy="34289"/>
            </a:xfrm>
            <a:custGeom>
              <a:avLst/>
              <a:gdLst>
                <a:gd name="connsiteX0" fmla="*/ 0 w 9525"/>
                <a:gd name="connsiteY0" fmla="*/ 0 h 34289"/>
                <a:gd name="connsiteX1" fmla="*/ 0 w 9525"/>
                <a:gd name="connsiteY1" fmla="*/ 34290 h 34289"/>
              </a:gdLst>
              <a:ahLst/>
              <a:cxnLst>
                <a:cxn ang="0">
                  <a:pos x="connsiteX0" y="connsiteY0"/>
                </a:cxn>
                <a:cxn ang="0">
                  <a:pos x="connsiteX1" y="connsiteY1"/>
                </a:cxn>
              </a:cxnLst>
              <a:rect l="l" t="t" r="r" b="b"/>
              <a:pathLst>
                <a:path w="9525" h="34289">
                  <a:moveTo>
                    <a:pt x="0" y="0"/>
                  </a:moveTo>
                  <a:lnTo>
                    <a:pt x="0" y="34290"/>
                  </a:lnTo>
                </a:path>
              </a:pathLst>
            </a:custGeom>
            <a:ln w="12700" cap="flat">
              <a:solidFill>
                <a:srgbClr val="527FFF"/>
              </a:solidFill>
              <a:prstDash val="solid"/>
              <a:round/>
            </a:ln>
          </p:spPr>
          <p:txBody>
            <a:bodyPr rtlCol="0" anchor="ctr"/>
            <a:lstStyle/>
            <a:p>
              <a:pPr>
                <a:defRPr/>
              </a:pPr>
              <a:endParaRPr lang="en-US" sz="1800">
                <a:solidFill>
                  <a:srgbClr val="FFFFFF"/>
                </a:solidFill>
                <a:latin typeface="Amazon Ember"/>
              </a:endParaRPr>
            </a:p>
          </p:txBody>
        </p:sp>
        <p:sp>
          <p:nvSpPr>
            <p:cNvPr id="257" name="Freeform: Shape 1424">
              <a:extLst>
                <a:ext uri="{FF2B5EF4-FFF2-40B4-BE49-F238E27FC236}">
                  <a16:creationId xmlns:a16="http://schemas.microsoft.com/office/drawing/2014/main" id="{E31CD6D8-86B7-FA4D-A1D3-5F39D4ECD2DB}"/>
                </a:ext>
              </a:extLst>
            </p:cNvPr>
            <p:cNvSpPr/>
            <p:nvPr/>
          </p:nvSpPr>
          <p:spPr>
            <a:xfrm>
              <a:off x="3334321" y="5284470"/>
              <a:ext cx="34289" cy="9525"/>
            </a:xfrm>
            <a:custGeom>
              <a:avLst/>
              <a:gdLst>
                <a:gd name="connsiteX0" fmla="*/ 0 w 34289"/>
                <a:gd name="connsiteY0" fmla="*/ 0 h 9525"/>
                <a:gd name="connsiteX1" fmla="*/ 34290 w 34289"/>
                <a:gd name="connsiteY1" fmla="*/ 0 h 9525"/>
              </a:gdLst>
              <a:ahLst/>
              <a:cxnLst>
                <a:cxn ang="0">
                  <a:pos x="connsiteX0" y="connsiteY0"/>
                </a:cxn>
                <a:cxn ang="0">
                  <a:pos x="connsiteX1" y="connsiteY1"/>
                </a:cxn>
              </a:cxnLst>
              <a:rect l="l" t="t" r="r" b="b"/>
              <a:pathLst>
                <a:path w="34289" h="9525">
                  <a:moveTo>
                    <a:pt x="0" y="0"/>
                  </a:moveTo>
                  <a:lnTo>
                    <a:pt x="34290" y="0"/>
                  </a:lnTo>
                </a:path>
              </a:pathLst>
            </a:custGeom>
            <a:ln w="12700" cap="flat">
              <a:solidFill>
                <a:srgbClr val="527FFF"/>
              </a:solidFill>
              <a:prstDash val="solid"/>
              <a:round/>
            </a:ln>
          </p:spPr>
          <p:txBody>
            <a:bodyPr rtlCol="0" anchor="ctr"/>
            <a:lstStyle/>
            <a:p>
              <a:pPr>
                <a:defRPr/>
              </a:pPr>
              <a:endParaRPr lang="en-US" sz="1800">
                <a:solidFill>
                  <a:srgbClr val="FFFFFF"/>
                </a:solidFill>
                <a:latin typeface="Amazon Ember"/>
              </a:endParaRPr>
            </a:p>
          </p:txBody>
        </p:sp>
        <p:sp>
          <p:nvSpPr>
            <p:cNvPr id="258" name="Freeform: Shape 1425">
              <a:extLst>
                <a:ext uri="{FF2B5EF4-FFF2-40B4-BE49-F238E27FC236}">
                  <a16:creationId xmlns:a16="http://schemas.microsoft.com/office/drawing/2014/main" id="{DFEAA8A2-9BB1-0045-B68F-65CF25FC4886}"/>
                </a:ext>
              </a:extLst>
            </p:cNvPr>
            <p:cNvSpPr/>
            <p:nvPr/>
          </p:nvSpPr>
          <p:spPr>
            <a:xfrm>
              <a:off x="3528631" y="5421630"/>
              <a:ext cx="34289" cy="9525"/>
            </a:xfrm>
            <a:custGeom>
              <a:avLst/>
              <a:gdLst>
                <a:gd name="connsiteX0" fmla="*/ 0 w 34289"/>
                <a:gd name="connsiteY0" fmla="*/ 0 h 9525"/>
                <a:gd name="connsiteX1" fmla="*/ 34290 w 34289"/>
                <a:gd name="connsiteY1" fmla="*/ 0 h 9525"/>
              </a:gdLst>
              <a:ahLst/>
              <a:cxnLst>
                <a:cxn ang="0">
                  <a:pos x="connsiteX0" y="connsiteY0"/>
                </a:cxn>
                <a:cxn ang="0">
                  <a:pos x="connsiteX1" y="connsiteY1"/>
                </a:cxn>
              </a:cxnLst>
              <a:rect l="l" t="t" r="r" b="b"/>
              <a:pathLst>
                <a:path w="34289" h="9525">
                  <a:moveTo>
                    <a:pt x="0" y="0"/>
                  </a:moveTo>
                  <a:lnTo>
                    <a:pt x="34290" y="0"/>
                  </a:lnTo>
                </a:path>
              </a:pathLst>
            </a:custGeom>
            <a:ln w="12700" cap="flat">
              <a:solidFill>
                <a:srgbClr val="527FFF"/>
              </a:solidFill>
              <a:prstDash val="solid"/>
              <a:round/>
            </a:ln>
          </p:spPr>
          <p:txBody>
            <a:bodyPr rtlCol="0" anchor="ctr"/>
            <a:lstStyle/>
            <a:p>
              <a:pPr>
                <a:defRPr/>
              </a:pPr>
              <a:endParaRPr lang="en-US" sz="1800">
                <a:solidFill>
                  <a:srgbClr val="FFFFFF"/>
                </a:solidFill>
                <a:latin typeface="Amazon Ember"/>
              </a:endParaRPr>
            </a:p>
          </p:txBody>
        </p:sp>
        <p:sp>
          <p:nvSpPr>
            <p:cNvPr id="259" name="Freeform: Shape 1426">
              <a:extLst>
                <a:ext uri="{FF2B5EF4-FFF2-40B4-BE49-F238E27FC236}">
                  <a16:creationId xmlns:a16="http://schemas.microsoft.com/office/drawing/2014/main" id="{FFEEC5F2-F721-0E43-A52F-2C14D8C62C69}"/>
                </a:ext>
              </a:extLst>
            </p:cNvPr>
            <p:cNvSpPr/>
            <p:nvPr/>
          </p:nvSpPr>
          <p:spPr>
            <a:xfrm>
              <a:off x="3528631" y="5387340"/>
              <a:ext cx="34289" cy="9525"/>
            </a:xfrm>
            <a:custGeom>
              <a:avLst/>
              <a:gdLst>
                <a:gd name="connsiteX0" fmla="*/ 0 w 34289"/>
                <a:gd name="connsiteY0" fmla="*/ 0 h 9525"/>
                <a:gd name="connsiteX1" fmla="*/ 34290 w 34289"/>
                <a:gd name="connsiteY1" fmla="*/ 0 h 9525"/>
              </a:gdLst>
              <a:ahLst/>
              <a:cxnLst>
                <a:cxn ang="0">
                  <a:pos x="connsiteX0" y="connsiteY0"/>
                </a:cxn>
                <a:cxn ang="0">
                  <a:pos x="connsiteX1" y="connsiteY1"/>
                </a:cxn>
              </a:cxnLst>
              <a:rect l="l" t="t" r="r" b="b"/>
              <a:pathLst>
                <a:path w="34289" h="9525">
                  <a:moveTo>
                    <a:pt x="0" y="0"/>
                  </a:moveTo>
                  <a:lnTo>
                    <a:pt x="34290" y="0"/>
                  </a:lnTo>
                </a:path>
              </a:pathLst>
            </a:custGeom>
            <a:ln w="12700" cap="flat">
              <a:solidFill>
                <a:srgbClr val="527FFF"/>
              </a:solidFill>
              <a:prstDash val="solid"/>
              <a:round/>
            </a:ln>
          </p:spPr>
          <p:txBody>
            <a:bodyPr rtlCol="0" anchor="ctr"/>
            <a:lstStyle/>
            <a:p>
              <a:pPr>
                <a:defRPr/>
              </a:pPr>
              <a:endParaRPr lang="en-US" sz="1800">
                <a:solidFill>
                  <a:srgbClr val="FFFFFF"/>
                </a:solidFill>
                <a:latin typeface="Amazon Ember"/>
              </a:endParaRPr>
            </a:p>
          </p:txBody>
        </p:sp>
        <p:sp>
          <p:nvSpPr>
            <p:cNvPr id="260" name="Freeform: Shape 1427">
              <a:extLst>
                <a:ext uri="{FF2B5EF4-FFF2-40B4-BE49-F238E27FC236}">
                  <a16:creationId xmlns:a16="http://schemas.microsoft.com/office/drawing/2014/main" id="{F18C1D00-E606-B44E-B80B-12F7413B2DBD}"/>
                </a:ext>
              </a:extLst>
            </p:cNvPr>
            <p:cNvSpPr/>
            <p:nvPr/>
          </p:nvSpPr>
          <p:spPr>
            <a:xfrm>
              <a:off x="3528631" y="5353050"/>
              <a:ext cx="34289" cy="9525"/>
            </a:xfrm>
            <a:custGeom>
              <a:avLst/>
              <a:gdLst>
                <a:gd name="connsiteX0" fmla="*/ 0 w 34289"/>
                <a:gd name="connsiteY0" fmla="*/ 0 h 9525"/>
                <a:gd name="connsiteX1" fmla="*/ 34290 w 34289"/>
                <a:gd name="connsiteY1" fmla="*/ 0 h 9525"/>
              </a:gdLst>
              <a:ahLst/>
              <a:cxnLst>
                <a:cxn ang="0">
                  <a:pos x="connsiteX0" y="connsiteY0"/>
                </a:cxn>
                <a:cxn ang="0">
                  <a:pos x="connsiteX1" y="connsiteY1"/>
                </a:cxn>
              </a:cxnLst>
              <a:rect l="l" t="t" r="r" b="b"/>
              <a:pathLst>
                <a:path w="34289" h="9525">
                  <a:moveTo>
                    <a:pt x="0" y="0"/>
                  </a:moveTo>
                  <a:lnTo>
                    <a:pt x="34290" y="0"/>
                  </a:lnTo>
                </a:path>
              </a:pathLst>
            </a:custGeom>
            <a:ln w="12700" cap="flat">
              <a:solidFill>
                <a:srgbClr val="527FFF"/>
              </a:solidFill>
              <a:prstDash val="solid"/>
              <a:round/>
            </a:ln>
          </p:spPr>
          <p:txBody>
            <a:bodyPr rtlCol="0" anchor="ctr"/>
            <a:lstStyle/>
            <a:p>
              <a:pPr>
                <a:defRPr/>
              </a:pPr>
              <a:endParaRPr lang="en-US" sz="1800">
                <a:solidFill>
                  <a:srgbClr val="FFFFFF"/>
                </a:solidFill>
                <a:latin typeface="Amazon Ember"/>
              </a:endParaRPr>
            </a:p>
          </p:txBody>
        </p:sp>
        <p:sp>
          <p:nvSpPr>
            <p:cNvPr id="261" name="Freeform: Shape 1428">
              <a:extLst>
                <a:ext uri="{FF2B5EF4-FFF2-40B4-BE49-F238E27FC236}">
                  <a16:creationId xmlns:a16="http://schemas.microsoft.com/office/drawing/2014/main" id="{EEB26E10-F490-B144-B826-7EF890CB56B2}"/>
                </a:ext>
              </a:extLst>
            </p:cNvPr>
            <p:cNvSpPr/>
            <p:nvPr/>
          </p:nvSpPr>
          <p:spPr>
            <a:xfrm>
              <a:off x="3528631" y="5318760"/>
              <a:ext cx="34289" cy="9525"/>
            </a:xfrm>
            <a:custGeom>
              <a:avLst/>
              <a:gdLst>
                <a:gd name="connsiteX0" fmla="*/ 0 w 34289"/>
                <a:gd name="connsiteY0" fmla="*/ 0 h 9525"/>
                <a:gd name="connsiteX1" fmla="*/ 34290 w 34289"/>
                <a:gd name="connsiteY1" fmla="*/ 0 h 9525"/>
              </a:gdLst>
              <a:ahLst/>
              <a:cxnLst>
                <a:cxn ang="0">
                  <a:pos x="connsiteX0" y="connsiteY0"/>
                </a:cxn>
                <a:cxn ang="0">
                  <a:pos x="connsiteX1" y="connsiteY1"/>
                </a:cxn>
              </a:cxnLst>
              <a:rect l="l" t="t" r="r" b="b"/>
              <a:pathLst>
                <a:path w="34289" h="9525">
                  <a:moveTo>
                    <a:pt x="0" y="0"/>
                  </a:moveTo>
                  <a:lnTo>
                    <a:pt x="34290" y="0"/>
                  </a:lnTo>
                </a:path>
              </a:pathLst>
            </a:custGeom>
            <a:ln w="12700" cap="flat">
              <a:solidFill>
                <a:srgbClr val="527FFF"/>
              </a:solidFill>
              <a:prstDash val="solid"/>
              <a:round/>
            </a:ln>
          </p:spPr>
          <p:txBody>
            <a:bodyPr rtlCol="0" anchor="ctr"/>
            <a:lstStyle/>
            <a:p>
              <a:pPr>
                <a:defRPr/>
              </a:pPr>
              <a:endParaRPr lang="en-US" sz="1800">
                <a:solidFill>
                  <a:srgbClr val="FFFFFF"/>
                </a:solidFill>
                <a:latin typeface="Amazon Ember"/>
              </a:endParaRPr>
            </a:p>
          </p:txBody>
        </p:sp>
        <p:sp>
          <p:nvSpPr>
            <p:cNvPr id="262" name="Freeform: Shape 1429">
              <a:extLst>
                <a:ext uri="{FF2B5EF4-FFF2-40B4-BE49-F238E27FC236}">
                  <a16:creationId xmlns:a16="http://schemas.microsoft.com/office/drawing/2014/main" id="{A1E9B586-0FCD-2E4F-ABBC-80AC844ACAB4}"/>
                </a:ext>
              </a:extLst>
            </p:cNvPr>
            <p:cNvSpPr/>
            <p:nvPr/>
          </p:nvSpPr>
          <p:spPr>
            <a:xfrm>
              <a:off x="3528631" y="5284470"/>
              <a:ext cx="34289" cy="9525"/>
            </a:xfrm>
            <a:custGeom>
              <a:avLst/>
              <a:gdLst>
                <a:gd name="connsiteX0" fmla="*/ 0 w 34289"/>
                <a:gd name="connsiteY0" fmla="*/ 0 h 9525"/>
                <a:gd name="connsiteX1" fmla="*/ 34290 w 34289"/>
                <a:gd name="connsiteY1" fmla="*/ 0 h 9525"/>
              </a:gdLst>
              <a:ahLst/>
              <a:cxnLst>
                <a:cxn ang="0">
                  <a:pos x="connsiteX0" y="connsiteY0"/>
                </a:cxn>
                <a:cxn ang="0">
                  <a:pos x="connsiteX1" y="connsiteY1"/>
                </a:cxn>
              </a:cxnLst>
              <a:rect l="l" t="t" r="r" b="b"/>
              <a:pathLst>
                <a:path w="34289" h="9525">
                  <a:moveTo>
                    <a:pt x="0" y="0"/>
                  </a:moveTo>
                  <a:lnTo>
                    <a:pt x="34290" y="0"/>
                  </a:lnTo>
                </a:path>
              </a:pathLst>
            </a:custGeom>
            <a:ln w="12700" cap="flat">
              <a:solidFill>
                <a:srgbClr val="527FFF"/>
              </a:solidFill>
              <a:prstDash val="solid"/>
              <a:round/>
            </a:ln>
          </p:spPr>
          <p:txBody>
            <a:bodyPr rtlCol="0" anchor="ctr"/>
            <a:lstStyle/>
            <a:p>
              <a:pPr>
                <a:defRPr/>
              </a:pPr>
              <a:endParaRPr lang="en-US" sz="1800">
                <a:solidFill>
                  <a:srgbClr val="FFFFFF"/>
                </a:solidFill>
                <a:latin typeface="Amazon Ember"/>
              </a:endParaRPr>
            </a:p>
          </p:txBody>
        </p:sp>
        <p:sp>
          <p:nvSpPr>
            <p:cNvPr id="263" name="Freeform: Shape 1430">
              <a:extLst>
                <a:ext uri="{FF2B5EF4-FFF2-40B4-BE49-F238E27FC236}">
                  <a16:creationId xmlns:a16="http://schemas.microsoft.com/office/drawing/2014/main" id="{2E7A9E4E-644A-1F42-A753-FA2D4D7349EE}"/>
                </a:ext>
              </a:extLst>
            </p:cNvPr>
            <p:cNvSpPr/>
            <p:nvPr/>
          </p:nvSpPr>
          <p:spPr>
            <a:xfrm>
              <a:off x="3368611" y="5273040"/>
              <a:ext cx="160020" cy="160019"/>
            </a:xfrm>
            <a:custGeom>
              <a:avLst/>
              <a:gdLst>
                <a:gd name="connsiteX0" fmla="*/ 0 w 160020"/>
                <a:gd name="connsiteY0" fmla="*/ 35147 h 160019"/>
                <a:gd name="connsiteX1" fmla="*/ 0 w 160020"/>
                <a:gd name="connsiteY1" fmla="*/ 8572 h 160019"/>
                <a:gd name="connsiteX2" fmla="*/ 8572 w 160020"/>
                <a:gd name="connsiteY2" fmla="*/ 0 h 160019"/>
                <a:gd name="connsiteX3" fmla="*/ 151447 w 160020"/>
                <a:gd name="connsiteY3" fmla="*/ 0 h 160019"/>
                <a:gd name="connsiteX4" fmla="*/ 160020 w 160020"/>
                <a:gd name="connsiteY4" fmla="*/ 8572 h 160019"/>
                <a:gd name="connsiteX5" fmla="*/ 160020 w 160020"/>
                <a:gd name="connsiteY5" fmla="*/ 151447 h 160019"/>
                <a:gd name="connsiteX6" fmla="*/ 151447 w 160020"/>
                <a:gd name="connsiteY6" fmla="*/ 160020 h 160019"/>
                <a:gd name="connsiteX7" fmla="*/ 75247 w 160020"/>
                <a:gd name="connsiteY7" fmla="*/ 160020 h 160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0020" h="160019">
                  <a:moveTo>
                    <a:pt x="0" y="35147"/>
                  </a:moveTo>
                  <a:lnTo>
                    <a:pt x="0" y="8572"/>
                  </a:lnTo>
                  <a:cubicBezTo>
                    <a:pt x="0" y="3839"/>
                    <a:pt x="3839" y="0"/>
                    <a:pt x="8572" y="0"/>
                  </a:cubicBezTo>
                  <a:lnTo>
                    <a:pt x="151447" y="0"/>
                  </a:lnTo>
                  <a:cubicBezTo>
                    <a:pt x="156181" y="0"/>
                    <a:pt x="160020" y="3839"/>
                    <a:pt x="160020" y="8572"/>
                  </a:cubicBezTo>
                  <a:lnTo>
                    <a:pt x="160020" y="151447"/>
                  </a:lnTo>
                  <a:cubicBezTo>
                    <a:pt x="160020" y="156181"/>
                    <a:pt x="156181" y="160020"/>
                    <a:pt x="151447" y="160020"/>
                  </a:cubicBezTo>
                  <a:lnTo>
                    <a:pt x="75247" y="160020"/>
                  </a:lnTo>
                </a:path>
              </a:pathLst>
            </a:custGeom>
            <a:noFill/>
            <a:ln w="12700" cap="flat">
              <a:solidFill>
                <a:srgbClr val="527FFF"/>
              </a:solidFill>
              <a:prstDash val="solid"/>
              <a:round/>
            </a:ln>
          </p:spPr>
          <p:txBody>
            <a:bodyPr rtlCol="0" anchor="ctr"/>
            <a:lstStyle/>
            <a:p>
              <a:pPr>
                <a:defRPr/>
              </a:pPr>
              <a:endParaRPr lang="en-US" sz="1800">
                <a:solidFill>
                  <a:srgbClr val="FFFFFF"/>
                </a:solidFill>
                <a:latin typeface="Amazon Ember"/>
              </a:endParaRPr>
            </a:p>
          </p:txBody>
        </p:sp>
        <p:sp>
          <p:nvSpPr>
            <p:cNvPr id="264" name="Freeform: Shape 1431">
              <a:extLst>
                <a:ext uri="{FF2B5EF4-FFF2-40B4-BE49-F238E27FC236}">
                  <a16:creationId xmlns:a16="http://schemas.microsoft.com/office/drawing/2014/main" id="{0C420A9D-496E-C04D-822A-740EFB39ADF3}"/>
                </a:ext>
              </a:extLst>
            </p:cNvPr>
            <p:cNvSpPr/>
            <p:nvPr/>
          </p:nvSpPr>
          <p:spPr>
            <a:xfrm>
              <a:off x="3294887" y="5372100"/>
              <a:ext cx="128682" cy="128682"/>
            </a:xfrm>
            <a:custGeom>
              <a:avLst/>
              <a:gdLst>
                <a:gd name="connsiteX0" fmla="*/ 128683 w 128682"/>
                <a:gd name="connsiteY0" fmla="*/ 0 h 128682"/>
                <a:gd name="connsiteX1" fmla="*/ 128683 w 128682"/>
                <a:gd name="connsiteY1" fmla="*/ 122015 h 128682"/>
                <a:gd name="connsiteX2" fmla="*/ 122015 w 128682"/>
                <a:gd name="connsiteY2" fmla="*/ 128683 h 128682"/>
                <a:gd name="connsiteX3" fmla="*/ 0 w 128682"/>
                <a:gd name="connsiteY3" fmla="*/ 128683 h 128682"/>
              </a:gdLst>
              <a:ahLst/>
              <a:cxnLst>
                <a:cxn ang="0">
                  <a:pos x="connsiteX0" y="connsiteY0"/>
                </a:cxn>
                <a:cxn ang="0">
                  <a:pos x="connsiteX1" y="connsiteY1"/>
                </a:cxn>
                <a:cxn ang="0">
                  <a:pos x="connsiteX2" y="connsiteY2"/>
                </a:cxn>
                <a:cxn ang="0">
                  <a:pos x="connsiteX3" y="connsiteY3"/>
                </a:cxn>
              </a:cxnLst>
              <a:rect l="l" t="t" r="r" b="b"/>
              <a:pathLst>
                <a:path w="128682" h="128682">
                  <a:moveTo>
                    <a:pt x="128683" y="0"/>
                  </a:moveTo>
                  <a:lnTo>
                    <a:pt x="128683" y="122015"/>
                  </a:lnTo>
                  <a:cubicBezTo>
                    <a:pt x="128683" y="125701"/>
                    <a:pt x="125701" y="128683"/>
                    <a:pt x="122015" y="128683"/>
                  </a:cubicBezTo>
                  <a:lnTo>
                    <a:pt x="0" y="128683"/>
                  </a:lnTo>
                </a:path>
              </a:pathLst>
            </a:custGeom>
            <a:noFill/>
            <a:ln w="12700" cap="flat">
              <a:solidFill>
                <a:srgbClr val="EFF5ED"/>
              </a:solidFill>
              <a:prstDash val="solid"/>
              <a:miter/>
            </a:ln>
          </p:spPr>
          <p:txBody>
            <a:bodyPr rtlCol="0" anchor="ctr"/>
            <a:lstStyle/>
            <a:p>
              <a:pPr>
                <a:defRPr/>
              </a:pPr>
              <a:endParaRPr lang="en-US" sz="1800">
                <a:solidFill>
                  <a:srgbClr val="FFFFFF"/>
                </a:solidFill>
                <a:latin typeface="Amazon Ember"/>
              </a:endParaRPr>
            </a:p>
          </p:txBody>
        </p:sp>
        <p:sp>
          <p:nvSpPr>
            <p:cNvPr id="265" name="Freeform: Shape 1432">
              <a:extLst>
                <a:ext uri="{FF2B5EF4-FFF2-40B4-BE49-F238E27FC236}">
                  <a16:creationId xmlns:a16="http://schemas.microsoft.com/office/drawing/2014/main" id="{137662A7-CE36-6041-BF34-372B5556D5BD}"/>
                </a:ext>
              </a:extLst>
            </p:cNvPr>
            <p:cNvSpPr/>
            <p:nvPr/>
          </p:nvSpPr>
          <p:spPr>
            <a:xfrm>
              <a:off x="3292697" y="5325621"/>
              <a:ext cx="130301" cy="43906"/>
            </a:xfrm>
            <a:custGeom>
              <a:avLst/>
              <a:gdLst>
                <a:gd name="connsiteX0" fmla="*/ 0 w 130301"/>
                <a:gd name="connsiteY0" fmla="*/ 43907 h 43906"/>
                <a:gd name="connsiteX1" fmla="*/ 47625 w 130301"/>
                <a:gd name="connsiteY1" fmla="*/ 43907 h 43906"/>
                <a:gd name="connsiteX2" fmla="*/ 42577 w 130301"/>
                <a:gd name="connsiteY2" fmla="*/ 13427 h 43906"/>
                <a:gd name="connsiteX3" fmla="*/ 53054 w 130301"/>
                <a:gd name="connsiteY3" fmla="*/ 2949 h 43906"/>
                <a:gd name="connsiteX4" fmla="*/ 87544 w 130301"/>
                <a:gd name="connsiteY4" fmla="*/ 13627 h 43906"/>
                <a:gd name="connsiteX5" fmla="*/ 82677 w 130301"/>
                <a:gd name="connsiteY5" fmla="*/ 43907 h 43906"/>
                <a:gd name="connsiteX6" fmla="*/ 130302 w 130301"/>
                <a:gd name="connsiteY6" fmla="*/ 43907 h 43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301" h="43906">
                  <a:moveTo>
                    <a:pt x="0" y="43907"/>
                  </a:moveTo>
                  <a:lnTo>
                    <a:pt x="47625" y="43907"/>
                  </a:lnTo>
                  <a:cubicBezTo>
                    <a:pt x="39376" y="35982"/>
                    <a:pt x="37319" y="23580"/>
                    <a:pt x="42577" y="13427"/>
                  </a:cubicBezTo>
                  <a:cubicBezTo>
                    <a:pt x="44777" y="8845"/>
                    <a:pt x="48473" y="5149"/>
                    <a:pt x="53054" y="2949"/>
                  </a:cubicBezTo>
                  <a:cubicBezTo>
                    <a:pt x="65522" y="-3623"/>
                    <a:pt x="80963" y="1158"/>
                    <a:pt x="87544" y="13627"/>
                  </a:cubicBezTo>
                  <a:cubicBezTo>
                    <a:pt x="92840" y="23676"/>
                    <a:pt x="90859" y="36020"/>
                    <a:pt x="82677" y="43907"/>
                  </a:cubicBezTo>
                  <a:lnTo>
                    <a:pt x="130302" y="43907"/>
                  </a:lnTo>
                </a:path>
              </a:pathLst>
            </a:custGeom>
            <a:noFill/>
            <a:ln w="12700" cap="flat">
              <a:solidFill>
                <a:srgbClr val="EFF5ED"/>
              </a:solidFill>
              <a:prstDash val="solid"/>
              <a:miter/>
            </a:ln>
          </p:spPr>
          <p:txBody>
            <a:bodyPr rtlCol="0" anchor="ctr"/>
            <a:lstStyle/>
            <a:p>
              <a:pPr>
                <a:defRPr/>
              </a:pPr>
              <a:endParaRPr lang="en-US" sz="1800">
                <a:solidFill>
                  <a:srgbClr val="FFFFFF"/>
                </a:solidFill>
                <a:latin typeface="Amazon Ember"/>
              </a:endParaRPr>
            </a:p>
          </p:txBody>
        </p:sp>
        <p:sp>
          <p:nvSpPr>
            <p:cNvPr id="266" name="Freeform: Shape 1433">
              <a:extLst>
                <a:ext uri="{FF2B5EF4-FFF2-40B4-BE49-F238E27FC236}">
                  <a16:creationId xmlns:a16="http://schemas.microsoft.com/office/drawing/2014/main" id="{2AA602DA-4715-184B-AA48-6ED9667CF66A}"/>
                </a:ext>
              </a:extLst>
            </p:cNvPr>
            <p:cNvSpPr/>
            <p:nvPr/>
          </p:nvSpPr>
          <p:spPr>
            <a:xfrm>
              <a:off x="3292697" y="5370004"/>
              <a:ext cx="44122" cy="130397"/>
            </a:xfrm>
            <a:custGeom>
              <a:avLst/>
              <a:gdLst>
                <a:gd name="connsiteX0" fmla="*/ 0 w 44122"/>
                <a:gd name="connsiteY0" fmla="*/ 130397 h 130397"/>
                <a:gd name="connsiteX1" fmla="*/ 0 w 44122"/>
                <a:gd name="connsiteY1" fmla="*/ 78296 h 130397"/>
                <a:gd name="connsiteX2" fmla="*/ 30480 w 44122"/>
                <a:gd name="connsiteY2" fmla="*/ 83439 h 130397"/>
                <a:gd name="connsiteX3" fmla="*/ 40958 w 44122"/>
                <a:gd name="connsiteY3" fmla="*/ 72866 h 130397"/>
                <a:gd name="connsiteX4" fmla="*/ 30956 w 44122"/>
                <a:gd name="connsiteY4" fmla="*/ 38319 h 130397"/>
                <a:gd name="connsiteX5" fmla="*/ 0 w 44122"/>
                <a:gd name="connsiteY5" fmla="*/ 43339 h 130397"/>
                <a:gd name="connsiteX6" fmla="*/ 0 w 44122"/>
                <a:gd name="connsiteY6" fmla="*/ 0 h 130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22" h="130397">
                  <a:moveTo>
                    <a:pt x="0" y="130397"/>
                  </a:moveTo>
                  <a:lnTo>
                    <a:pt x="0" y="78296"/>
                  </a:lnTo>
                  <a:cubicBezTo>
                    <a:pt x="7925" y="86516"/>
                    <a:pt x="20288" y="88602"/>
                    <a:pt x="30480" y="83439"/>
                  </a:cubicBezTo>
                  <a:cubicBezTo>
                    <a:pt x="35109" y="81258"/>
                    <a:pt x="38824" y="77514"/>
                    <a:pt x="40958" y="72866"/>
                  </a:cubicBezTo>
                  <a:cubicBezTo>
                    <a:pt x="47739" y="60560"/>
                    <a:pt x="43262" y="45101"/>
                    <a:pt x="30956" y="38319"/>
                  </a:cubicBezTo>
                  <a:cubicBezTo>
                    <a:pt x="20707" y="32671"/>
                    <a:pt x="7934" y="34747"/>
                    <a:pt x="0" y="43339"/>
                  </a:cubicBezTo>
                  <a:lnTo>
                    <a:pt x="0" y="0"/>
                  </a:lnTo>
                </a:path>
              </a:pathLst>
            </a:custGeom>
            <a:noFill/>
            <a:ln w="12700" cap="flat">
              <a:solidFill>
                <a:srgbClr val="EFF5ED"/>
              </a:solidFill>
              <a:prstDash val="solid"/>
              <a:miter/>
            </a:ln>
          </p:spPr>
          <p:txBody>
            <a:bodyPr rtlCol="0" anchor="ctr"/>
            <a:lstStyle/>
            <a:p>
              <a:pPr>
                <a:defRPr/>
              </a:pPr>
              <a:endParaRPr lang="en-US" sz="1800">
                <a:solidFill>
                  <a:srgbClr val="FFFFFF"/>
                </a:solidFill>
                <a:latin typeface="Amazon Ember"/>
              </a:endParaRPr>
            </a:p>
          </p:txBody>
        </p:sp>
        <p:sp>
          <p:nvSpPr>
            <p:cNvPr id="267" name="Freeform: Shape 1434">
              <a:extLst>
                <a:ext uri="{FF2B5EF4-FFF2-40B4-BE49-F238E27FC236}">
                  <a16:creationId xmlns:a16="http://schemas.microsoft.com/office/drawing/2014/main" id="{C4CFAF3A-A458-8C4B-804A-31C42C1C4059}"/>
                </a:ext>
              </a:extLst>
            </p:cNvPr>
            <p:cNvSpPr/>
            <p:nvPr/>
          </p:nvSpPr>
          <p:spPr>
            <a:xfrm>
              <a:off x="3210401" y="5424106"/>
              <a:ext cx="40290" cy="40290"/>
            </a:xfrm>
            <a:custGeom>
              <a:avLst/>
              <a:gdLst>
                <a:gd name="connsiteX0" fmla="*/ 0 w 40290"/>
                <a:gd name="connsiteY0" fmla="*/ 0 h 40290"/>
                <a:gd name="connsiteX1" fmla="*/ 40291 w 40290"/>
                <a:gd name="connsiteY1" fmla="*/ 0 h 40290"/>
                <a:gd name="connsiteX2" fmla="*/ 40291 w 40290"/>
                <a:gd name="connsiteY2" fmla="*/ 40291 h 40290"/>
                <a:gd name="connsiteX3" fmla="*/ 0 w 40290"/>
                <a:gd name="connsiteY3" fmla="*/ 40291 h 40290"/>
              </a:gdLst>
              <a:ahLst/>
              <a:cxnLst>
                <a:cxn ang="0">
                  <a:pos x="connsiteX0" y="connsiteY0"/>
                </a:cxn>
                <a:cxn ang="0">
                  <a:pos x="connsiteX1" y="connsiteY1"/>
                </a:cxn>
                <a:cxn ang="0">
                  <a:pos x="connsiteX2" y="connsiteY2"/>
                </a:cxn>
                <a:cxn ang="0">
                  <a:pos x="connsiteX3" y="connsiteY3"/>
                </a:cxn>
              </a:cxnLst>
              <a:rect l="l" t="t" r="r" b="b"/>
              <a:pathLst>
                <a:path w="40290" h="40290">
                  <a:moveTo>
                    <a:pt x="0" y="0"/>
                  </a:moveTo>
                  <a:lnTo>
                    <a:pt x="40291" y="0"/>
                  </a:lnTo>
                  <a:lnTo>
                    <a:pt x="40291" y="40291"/>
                  </a:lnTo>
                  <a:lnTo>
                    <a:pt x="0" y="40291"/>
                  </a:lnTo>
                  <a:close/>
                </a:path>
              </a:pathLst>
            </a:custGeom>
            <a:noFill/>
            <a:ln w="12700" cap="flat">
              <a:solidFill>
                <a:srgbClr val="527FFF"/>
              </a:solidFill>
              <a:prstDash val="solid"/>
              <a:round/>
            </a:ln>
          </p:spPr>
          <p:txBody>
            <a:bodyPr rtlCol="0" anchor="ctr"/>
            <a:lstStyle/>
            <a:p>
              <a:pPr>
                <a:defRPr/>
              </a:pPr>
              <a:endParaRPr lang="en-US" sz="1800">
                <a:solidFill>
                  <a:srgbClr val="FFFFFF"/>
                </a:solidFill>
                <a:latin typeface="Amazon Ember"/>
              </a:endParaRPr>
            </a:p>
          </p:txBody>
        </p:sp>
        <p:sp>
          <p:nvSpPr>
            <p:cNvPr id="268" name="Freeform: Shape 1435">
              <a:extLst>
                <a:ext uri="{FF2B5EF4-FFF2-40B4-BE49-F238E27FC236}">
                  <a16:creationId xmlns:a16="http://schemas.microsoft.com/office/drawing/2014/main" id="{AB7E8E22-291B-C240-8DEA-F810ACFACA06}"/>
                </a:ext>
              </a:extLst>
            </p:cNvPr>
            <p:cNvSpPr/>
            <p:nvPr/>
          </p:nvSpPr>
          <p:spPr>
            <a:xfrm>
              <a:off x="3247548" y="5293614"/>
              <a:ext cx="40290" cy="40290"/>
            </a:xfrm>
            <a:custGeom>
              <a:avLst/>
              <a:gdLst>
                <a:gd name="connsiteX0" fmla="*/ 0 w 40290"/>
                <a:gd name="connsiteY0" fmla="*/ 0 h 40290"/>
                <a:gd name="connsiteX1" fmla="*/ 40291 w 40290"/>
                <a:gd name="connsiteY1" fmla="*/ 0 h 40290"/>
                <a:gd name="connsiteX2" fmla="*/ 40291 w 40290"/>
                <a:gd name="connsiteY2" fmla="*/ 40291 h 40290"/>
                <a:gd name="connsiteX3" fmla="*/ 0 w 40290"/>
                <a:gd name="connsiteY3" fmla="*/ 40291 h 40290"/>
              </a:gdLst>
              <a:ahLst/>
              <a:cxnLst>
                <a:cxn ang="0">
                  <a:pos x="connsiteX0" y="connsiteY0"/>
                </a:cxn>
                <a:cxn ang="0">
                  <a:pos x="connsiteX1" y="connsiteY1"/>
                </a:cxn>
                <a:cxn ang="0">
                  <a:pos x="connsiteX2" y="connsiteY2"/>
                </a:cxn>
                <a:cxn ang="0">
                  <a:pos x="connsiteX3" y="connsiteY3"/>
                </a:cxn>
              </a:cxnLst>
              <a:rect l="l" t="t" r="r" b="b"/>
              <a:pathLst>
                <a:path w="40290" h="40290">
                  <a:moveTo>
                    <a:pt x="0" y="0"/>
                  </a:moveTo>
                  <a:lnTo>
                    <a:pt x="40291" y="0"/>
                  </a:lnTo>
                  <a:lnTo>
                    <a:pt x="40291" y="40291"/>
                  </a:lnTo>
                  <a:lnTo>
                    <a:pt x="0" y="40291"/>
                  </a:lnTo>
                  <a:close/>
                </a:path>
              </a:pathLst>
            </a:custGeom>
            <a:noFill/>
            <a:ln w="12700" cap="flat">
              <a:solidFill>
                <a:srgbClr val="527FFF"/>
              </a:solidFill>
              <a:prstDash val="solid"/>
              <a:round/>
            </a:ln>
          </p:spPr>
          <p:txBody>
            <a:bodyPr rtlCol="0" anchor="ctr"/>
            <a:lstStyle/>
            <a:p>
              <a:pPr>
                <a:defRPr/>
              </a:pPr>
              <a:endParaRPr lang="en-US" sz="1800">
                <a:solidFill>
                  <a:srgbClr val="FFFFFF"/>
                </a:solidFill>
                <a:latin typeface="Amazon Ember"/>
              </a:endParaRPr>
            </a:p>
          </p:txBody>
        </p:sp>
        <p:sp>
          <p:nvSpPr>
            <p:cNvPr id="269" name="Freeform: Shape 1436">
              <a:extLst>
                <a:ext uri="{FF2B5EF4-FFF2-40B4-BE49-F238E27FC236}">
                  <a16:creationId xmlns:a16="http://schemas.microsoft.com/office/drawing/2014/main" id="{21DD3C34-33DF-5C4E-81DE-5AF2294800BB}"/>
                </a:ext>
              </a:extLst>
            </p:cNvPr>
            <p:cNvSpPr/>
            <p:nvPr/>
          </p:nvSpPr>
          <p:spPr>
            <a:xfrm>
              <a:off x="3149727" y="5342858"/>
              <a:ext cx="40290" cy="40290"/>
            </a:xfrm>
            <a:custGeom>
              <a:avLst/>
              <a:gdLst>
                <a:gd name="connsiteX0" fmla="*/ 0 w 40290"/>
                <a:gd name="connsiteY0" fmla="*/ 0 h 40290"/>
                <a:gd name="connsiteX1" fmla="*/ 40291 w 40290"/>
                <a:gd name="connsiteY1" fmla="*/ 0 h 40290"/>
                <a:gd name="connsiteX2" fmla="*/ 40291 w 40290"/>
                <a:gd name="connsiteY2" fmla="*/ 40291 h 40290"/>
                <a:gd name="connsiteX3" fmla="*/ 0 w 40290"/>
                <a:gd name="connsiteY3" fmla="*/ 40291 h 40290"/>
              </a:gdLst>
              <a:ahLst/>
              <a:cxnLst>
                <a:cxn ang="0">
                  <a:pos x="connsiteX0" y="connsiteY0"/>
                </a:cxn>
                <a:cxn ang="0">
                  <a:pos x="connsiteX1" y="connsiteY1"/>
                </a:cxn>
                <a:cxn ang="0">
                  <a:pos x="connsiteX2" y="connsiteY2"/>
                </a:cxn>
                <a:cxn ang="0">
                  <a:pos x="connsiteX3" y="connsiteY3"/>
                </a:cxn>
              </a:cxnLst>
              <a:rect l="l" t="t" r="r" b="b"/>
              <a:pathLst>
                <a:path w="40290" h="40290">
                  <a:moveTo>
                    <a:pt x="0" y="0"/>
                  </a:moveTo>
                  <a:lnTo>
                    <a:pt x="40291" y="0"/>
                  </a:lnTo>
                  <a:lnTo>
                    <a:pt x="40291" y="40291"/>
                  </a:lnTo>
                  <a:lnTo>
                    <a:pt x="0" y="40291"/>
                  </a:lnTo>
                  <a:close/>
                </a:path>
              </a:pathLst>
            </a:custGeom>
            <a:noFill/>
            <a:ln w="12700" cap="flat">
              <a:solidFill>
                <a:srgbClr val="527FFF"/>
              </a:solidFill>
              <a:prstDash val="solid"/>
              <a:round/>
            </a:ln>
          </p:spPr>
          <p:txBody>
            <a:bodyPr rtlCol="0" anchor="ctr"/>
            <a:lstStyle/>
            <a:p>
              <a:pPr>
                <a:defRPr/>
              </a:pPr>
              <a:endParaRPr lang="en-US" sz="1800">
                <a:solidFill>
                  <a:srgbClr val="FFFFFF"/>
                </a:solidFill>
                <a:latin typeface="Amazon Ember"/>
              </a:endParaRPr>
            </a:p>
          </p:txBody>
        </p:sp>
      </p:grpSp>
      <p:grpSp>
        <p:nvGrpSpPr>
          <p:cNvPr id="271" name="Graphic 1182">
            <a:extLst>
              <a:ext uri="{FF2B5EF4-FFF2-40B4-BE49-F238E27FC236}">
                <a16:creationId xmlns:a16="http://schemas.microsoft.com/office/drawing/2014/main" id="{0158F823-38E3-734A-818B-8B71B57BB832}"/>
              </a:ext>
            </a:extLst>
          </p:cNvPr>
          <p:cNvGrpSpPr/>
          <p:nvPr/>
        </p:nvGrpSpPr>
        <p:grpSpPr>
          <a:xfrm>
            <a:off x="4025715" y="2725414"/>
            <a:ext cx="329592" cy="329592"/>
            <a:chOff x="-7019" y="3879961"/>
            <a:chExt cx="1905000" cy="1905000"/>
          </a:xfrm>
        </p:grpSpPr>
        <p:sp>
          <p:nvSpPr>
            <p:cNvPr id="272" name="Freeform: Shape 1300">
              <a:extLst>
                <a:ext uri="{FF2B5EF4-FFF2-40B4-BE49-F238E27FC236}">
                  <a16:creationId xmlns:a16="http://schemas.microsoft.com/office/drawing/2014/main" id="{A1539E29-EBBA-5B4A-818D-9DF2EB83884A}"/>
                </a:ext>
              </a:extLst>
            </p:cNvPr>
            <p:cNvSpPr/>
            <p:nvPr/>
          </p:nvSpPr>
          <p:spPr>
            <a:xfrm>
              <a:off x="292828" y="5005244"/>
              <a:ext cx="1328832" cy="9525"/>
            </a:xfrm>
            <a:custGeom>
              <a:avLst/>
              <a:gdLst>
                <a:gd name="connsiteX0" fmla="*/ 0 w 1328832"/>
                <a:gd name="connsiteY0" fmla="*/ 0 h 9525"/>
                <a:gd name="connsiteX1" fmla="*/ 1328833 w 1328832"/>
                <a:gd name="connsiteY1" fmla="*/ 0 h 9525"/>
              </a:gdLst>
              <a:ahLst/>
              <a:cxnLst>
                <a:cxn ang="0">
                  <a:pos x="connsiteX0" y="connsiteY0"/>
                </a:cxn>
                <a:cxn ang="0">
                  <a:pos x="connsiteX1" y="connsiteY1"/>
                </a:cxn>
              </a:cxnLst>
              <a:rect l="l" t="t" r="r" b="b"/>
              <a:pathLst>
                <a:path w="1328832" h="9525">
                  <a:moveTo>
                    <a:pt x="0" y="0"/>
                  </a:moveTo>
                  <a:lnTo>
                    <a:pt x="1328833" y="0"/>
                  </a:lnTo>
                </a:path>
              </a:pathLst>
            </a:custGeom>
            <a:ln w="12700" cap="flat">
              <a:solidFill>
                <a:srgbClr val="527FFF"/>
              </a:solidFill>
              <a:prstDash val="solid"/>
              <a:round/>
            </a:ln>
          </p:spPr>
          <p:txBody>
            <a:bodyPr rtlCol="0" anchor="ctr"/>
            <a:lstStyle/>
            <a:p>
              <a:pPr>
                <a:defRPr/>
              </a:pPr>
              <a:endParaRPr lang="en-US" sz="1800">
                <a:solidFill>
                  <a:srgbClr val="FFFFFF"/>
                </a:solidFill>
                <a:latin typeface="Amazon Ember"/>
              </a:endParaRPr>
            </a:p>
          </p:txBody>
        </p:sp>
        <p:sp>
          <p:nvSpPr>
            <p:cNvPr id="273" name="Freeform: Shape 1301">
              <a:extLst>
                <a:ext uri="{FF2B5EF4-FFF2-40B4-BE49-F238E27FC236}">
                  <a16:creationId xmlns:a16="http://schemas.microsoft.com/office/drawing/2014/main" id="{E5A70EC4-B52D-8E44-A7D0-A20AD30AAE20}"/>
                </a:ext>
              </a:extLst>
            </p:cNvPr>
            <p:cNvSpPr/>
            <p:nvPr/>
          </p:nvSpPr>
          <p:spPr>
            <a:xfrm>
              <a:off x="957196" y="4928854"/>
              <a:ext cx="9525" cy="248411"/>
            </a:xfrm>
            <a:custGeom>
              <a:avLst/>
              <a:gdLst>
                <a:gd name="connsiteX0" fmla="*/ 0 w 9525"/>
                <a:gd name="connsiteY0" fmla="*/ 248412 h 248411"/>
                <a:gd name="connsiteX1" fmla="*/ 0 w 9525"/>
                <a:gd name="connsiteY1" fmla="*/ 0 h 248411"/>
              </a:gdLst>
              <a:ahLst/>
              <a:cxnLst>
                <a:cxn ang="0">
                  <a:pos x="connsiteX0" y="connsiteY0"/>
                </a:cxn>
                <a:cxn ang="0">
                  <a:pos x="connsiteX1" y="connsiteY1"/>
                </a:cxn>
              </a:cxnLst>
              <a:rect l="l" t="t" r="r" b="b"/>
              <a:pathLst>
                <a:path w="9525" h="248411">
                  <a:moveTo>
                    <a:pt x="0" y="248412"/>
                  </a:moveTo>
                  <a:lnTo>
                    <a:pt x="0" y="0"/>
                  </a:lnTo>
                </a:path>
              </a:pathLst>
            </a:custGeom>
            <a:ln w="12700" cap="flat">
              <a:solidFill>
                <a:srgbClr val="527FFF"/>
              </a:solidFill>
              <a:prstDash val="solid"/>
              <a:round/>
            </a:ln>
          </p:spPr>
          <p:txBody>
            <a:bodyPr rtlCol="0" anchor="ctr"/>
            <a:lstStyle/>
            <a:p>
              <a:pPr>
                <a:defRPr/>
              </a:pPr>
              <a:endParaRPr lang="en-US" sz="1800">
                <a:solidFill>
                  <a:srgbClr val="FFFFFF"/>
                </a:solidFill>
                <a:latin typeface="Amazon Ember"/>
              </a:endParaRPr>
            </a:p>
          </p:txBody>
        </p:sp>
        <p:sp>
          <p:nvSpPr>
            <p:cNvPr id="274" name="Freeform: Shape 1302">
              <a:extLst>
                <a:ext uri="{FF2B5EF4-FFF2-40B4-BE49-F238E27FC236}">
                  <a16:creationId xmlns:a16="http://schemas.microsoft.com/office/drawing/2014/main" id="{A699D56F-6FFB-BB46-BD34-A53B57F84BFB}"/>
                </a:ext>
              </a:extLst>
            </p:cNvPr>
            <p:cNvSpPr/>
            <p:nvPr/>
          </p:nvSpPr>
          <p:spPr>
            <a:xfrm>
              <a:off x="1612135" y="5009530"/>
              <a:ext cx="9525" cy="160781"/>
            </a:xfrm>
            <a:custGeom>
              <a:avLst/>
              <a:gdLst>
                <a:gd name="connsiteX0" fmla="*/ 0 w 9525"/>
                <a:gd name="connsiteY0" fmla="*/ 160782 h 160781"/>
                <a:gd name="connsiteX1" fmla="*/ 0 w 9525"/>
                <a:gd name="connsiteY1" fmla="*/ 0 h 160781"/>
              </a:gdLst>
              <a:ahLst/>
              <a:cxnLst>
                <a:cxn ang="0">
                  <a:pos x="connsiteX0" y="connsiteY0"/>
                </a:cxn>
                <a:cxn ang="0">
                  <a:pos x="connsiteX1" y="connsiteY1"/>
                </a:cxn>
              </a:cxnLst>
              <a:rect l="l" t="t" r="r" b="b"/>
              <a:pathLst>
                <a:path w="9525" h="160781">
                  <a:moveTo>
                    <a:pt x="0" y="160782"/>
                  </a:moveTo>
                  <a:lnTo>
                    <a:pt x="0" y="0"/>
                  </a:lnTo>
                </a:path>
              </a:pathLst>
            </a:custGeom>
            <a:ln w="12700" cap="flat">
              <a:solidFill>
                <a:srgbClr val="527FFF"/>
              </a:solidFill>
              <a:prstDash val="solid"/>
              <a:round/>
            </a:ln>
          </p:spPr>
          <p:txBody>
            <a:bodyPr rtlCol="0" anchor="ctr"/>
            <a:lstStyle/>
            <a:p>
              <a:pPr>
                <a:defRPr/>
              </a:pPr>
              <a:endParaRPr lang="en-US" sz="1800">
                <a:solidFill>
                  <a:srgbClr val="FFFFFF"/>
                </a:solidFill>
                <a:latin typeface="Amazon Ember"/>
              </a:endParaRPr>
            </a:p>
          </p:txBody>
        </p:sp>
        <p:sp>
          <p:nvSpPr>
            <p:cNvPr id="275" name="Freeform: Shape 1303">
              <a:extLst>
                <a:ext uri="{FF2B5EF4-FFF2-40B4-BE49-F238E27FC236}">
                  <a16:creationId xmlns:a16="http://schemas.microsoft.com/office/drawing/2014/main" id="{AC929539-6904-6D43-A888-53BAA2B480E9}"/>
                </a:ext>
              </a:extLst>
            </p:cNvPr>
            <p:cNvSpPr/>
            <p:nvPr/>
          </p:nvSpPr>
          <p:spPr>
            <a:xfrm>
              <a:off x="302352" y="5009530"/>
              <a:ext cx="9525" cy="160781"/>
            </a:xfrm>
            <a:custGeom>
              <a:avLst/>
              <a:gdLst>
                <a:gd name="connsiteX0" fmla="*/ 0 w 9525"/>
                <a:gd name="connsiteY0" fmla="*/ 160782 h 160781"/>
                <a:gd name="connsiteX1" fmla="*/ 0 w 9525"/>
                <a:gd name="connsiteY1" fmla="*/ 0 h 160781"/>
              </a:gdLst>
              <a:ahLst/>
              <a:cxnLst>
                <a:cxn ang="0">
                  <a:pos x="connsiteX0" y="connsiteY0"/>
                </a:cxn>
                <a:cxn ang="0">
                  <a:pos x="connsiteX1" y="connsiteY1"/>
                </a:cxn>
              </a:cxnLst>
              <a:rect l="l" t="t" r="r" b="b"/>
              <a:pathLst>
                <a:path w="9525" h="160781">
                  <a:moveTo>
                    <a:pt x="0" y="160782"/>
                  </a:moveTo>
                  <a:lnTo>
                    <a:pt x="0" y="0"/>
                  </a:lnTo>
                </a:path>
              </a:pathLst>
            </a:custGeom>
            <a:ln w="12700" cap="flat">
              <a:solidFill>
                <a:srgbClr val="527FFF"/>
              </a:solidFill>
              <a:prstDash val="solid"/>
              <a:round/>
            </a:ln>
          </p:spPr>
          <p:txBody>
            <a:bodyPr rtlCol="0" anchor="ctr"/>
            <a:lstStyle/>
            <a:p>
              <a:pPr>
                <a:defRPr/>
              </a:pPr>
              <a:endParaRPr lang="en-US" sz="1800">
                <a:solidFill>
                  <a:srgbClr val="FFFFFF"/>
                </a:solidFill>
                <a:latin typeface="Amazon Ember"/>
              </a:endParaRPr>
            </a:p>
          </p:txBody>
        </p:sp>
        <p:sp>
          <p:nvSpPr>
            <p:cNvPr id="276" name="Freeform: Shape 1304">
              <a:extLst>
                <a:ext uri="{FF2B5EF4-FFF2-40B4-BE49-F238E27FC236}">
                  <a16:creationId xmlns:a16="http://schemas.microsoft.com/office/drawing/2014/main" id="{F919DBDF-D420-0541-A46E-D3773F3107C0}"/>
                </a:ext>
              </a:extLst>
            </p:cNvPr>
            <p:cNvSpPr/>
            <p:nvPr/>
          </p:nvSpPr>
          <p:spPr>
            <a:xfrm>
              <a:off x="933955" y="5204983"/>
              <a:ext cx="9525" cy="34289"/>
            </a:xfrm>
            <a:custGeom>
              <a:avLst/>
              <a:gdLst>
                <a:gd name="connsiteX0" fmla="*/ 0 w 9525"/>
                <a:gd name="connsiteY0" fmla="*/ 0 h 34289"/>
                <a:gd name="connsiteX1" fmla="*/ 0 w 9525"/>
                <a:gd name="connsiteY1" fmla="*/ 34290 h 34289"/>
              </a:gdLst>
              <a:ahLst/>
              <a:cxnLst>
                <a:cxn ang="0">
                  <a:pos x="connsiteX0" y="connsiteY0"/>
                </a:cxn>
                <a:cxn ang="0">
                  <a:pos x="connsiteX1" y="connsiteY1"/>
                </a:cxn>
              </a:cxnLst>
              <a:rect l="l" t="t" r="r" b="b"/>
              <a:pathLst>
                <a:path w="9525" h="34289">
                  <a:moveTo>
                    <a:pt x="0" y="0"/>
                  </a:moveTo>
                  <a:lnTo>
                    <a:pt x="0" y="34290"/>
                  </a:lnTo>
                </a:path>
              </a:pathLst>
            </a:custGeom>
            <a:ln w="12700" cap="flat">
              <a:solidFill>
                <a:srgbClr val="527FFF"/>
              </a:solidFill>
              <a:prstDash val="solid"/>
              <a:round/>
            </a:ln>
          </p:spPr>
          <p:txBody>
            <a:bodyPr rtlCol="0" anchor="ctr"/>
            <a:lstStyle/>
            <a:p>
              <a:pPr>
                <a:defRPr/>
              </a:pPr>
              <a:endParaRPr lang="en-US" sz="1800">
                <a:solidFill>
                  <a:srgbClr val="FFFFFF"/>
                </a:solidFill>
                <a:latin typeface="Amazon Ember"/>
              </a:endParaRPr>
            </a:p>
          </p:txBody>
        </p:sp>
        <p:sp>
          <p:nvSpPr>
            <p:cNvPr id="277" name="Freeform: Shape 1305">
              <a:extLst>
                <a:ext uri="{FF2B5EF4-FFF2-40B4-BE49-F238E27FC236}">
                  <a16:creationId xmlns:a16="http://schemas.microsoft.com/office/drawing/2014/main" id="{1F576BEB-9D2B-8147-8430-844161A32306}"/>
                </a:ext>
              </a:extLst>
            </p:cNvPr>
            <p:cNvSpPr/>
            <p:nvPr/>
          </p:nvSpPr>
          <p:spPr>
            <a:xfrm>
              <a:off x="968245" y="5204983"/>
              <a:ext cx="9525" cy="34289"/>
            </a:xfrm>
            <a:custGeom>
              <a:avLst/>
              <a:gdLst>
                <a:gd name="connsiteX0" fmla="*/ 0 w 9525"/>
                <a:gd name="connsiteY0" fmla="*/ 0 h 34289"/>
                <a:gd name="connsiteX1" fmla="*/ 0 w 9525"/>
                <a:gd name="connsiteY1" fmla="*/ 34290 h 34289"/>
              </a:gdLst>
              <a:ahLst/>
              <a:cxnLst>
                <a:cxn ang="0">
                  <a:pos x="connsiteX0" y="connsiteY0"/>
                </a:cxn>
                <a:cxn ang="0">
                  <a:pos x="connsiteX1" y="connsiteY1"/>
                </a:cxn>
              </a:cxnLst>
              <a:rect l="l" t="t" r="r" b="b"/>
              <a:pathLst>
                <a:path w="9525" h="34289">
                  <a:moveTo>
                    <a:pt x="0" y="0"/>
                  </a:moveTo>
                  <a:lnTo>
                    <a:pt x="0" y="34290"/>
                  </a:lnTo>
                </a:path>
              </a:pathLst>
            </a:custGeom>
            <a:ln w="12700" cap="flat">
              <a:solidFill>
                <a:srgbClr val="527FFF"/>
              </a:solidFill>
              <a:prstDash val="solid"/>
              <a:round/>
            </a:ln>
          </p:spPr>
          <p:txBody>
            <a:bodyPr rtlCol="0" anchor="ctr"/>
            <a:lstStyle/>
            <a:p>
              <a:pPr>
                <a:defRPr/>
              </a:pPr>
              <a:endParaRPr lang="en-US" sz="1800">
                <a:solidFill>
                  <a:srgbClr val="FFFFFF"/>
                </a:solidFill>
                <a:latin typeface="Amazon Ember"/>
              </a:endParaRPr>
            </a:p>
          </p:txBody>
        </p:sp>
        <p:sp>
          <p:nvSpPr>
            <p:cNvPr id="278" name="Freeform: Shape 1306">
              <a:extLst>
                <a:ext uri="{FF2B5EF4-FFF2-40B4-BE49-F238E27FC236}">
                  <a16:creationId xmlns:a16="http://schemas.microsoft.com/office/drawing/2014/main" id="{7495282B-6FE2-F74D-90DC-E187DA421939}"/>
                </a:ext>
              </a:extLst>
            </p:cNvPr>
            <p:cNvSpPr/>
            <p:nvPr/>
          </p:nvSpPr>
          <p:spPr>
            <a:xfrm>
              <a:off x="1002535" y="5204983"/>
              <a:ext cx="9525" cy="34289"/>
            </a:xfrm>
            <a:custGeom>
              <a:avLst/>
              <a:gdLst>
                <a:gd name="connsiteX0" fmla="*/ 0 w 9525"/>
                <a:gd name="connsiteY0" fmla="*/ 0 h 34289"/>
                <a:gd name="connsiteX1" fmla="*/ 0 w 9525"/>
                <a:gd name="connsiteY1" fmla="*/ 34290 h 34289"/>
              </a:gdLst>
              <a:ahLst/>
              <a:cxnLst>
                <a:cxn ang="0">
                  <a:pos x="connsiteX0" y="connsiteY0"/>
                </a:cxn>
                <a:cxn ang="0">
                  <a:pos x="connsiteX1" y="connsiteY1"/>
                </a:cxn>
              </a:cxnLst>
              <a:rect l="l" t="t" r="r" b="b"/>
              <a:pathLst>
                <a:path w="9525" h="34289">
                  <a:moveTo>
                    <a:pt x="0" y="0"/>
                  </a:moveTo>
                  <a:lnTo>
                    <a:pt x="0" y="34290"/>
                  </a:lnTo>
                </a:path>
              </a:pathLst>
            </a:custGeom>
            <a:ln w="12700" cap="flat">
              <a:solidFill>
                <a:srgbClr val="527FFF"/>
              </a:solidFill>
              <a:prstDash val="solid"/>
              <a:round/>
            </a:ln>
          </p:spPr>
          <p:txBody>
            <a:bodyPr rtlCol="0" anchor="ctr"/>
            <a:lstStyle/>
            <a:p>
              <a:pPr>
                <a:defRPr/>
              </a:pPr>
              <a:endParaRPr lang="en-US" sz="1800">
                <a:solidFill>
                  <a:srgbClr val="FFFFFF"/>
                </a:solidFill>
                <a:latin typeface="Amazon Ember"/>
              </a:endParaRPr>
            </a:p>
          </p:txBody>
        </p:sp>
        <p:sp>
          <p:nvSpPr>
            <p:cNvPr id="279" name="Freeform: Shape 1307">
              <a:extLst>
                <a:ext uri="{FF2B5EF4-FFF2-40B4-BE49-F238E27FC236}">
                  <a16:creationId xmlns:a16="http://schemas.microsoft.com/office/drawing/2014/main" id="{78C8F1D9-0420-0546-93DB-549A68CA16F9}"/>
                </a:ext>
              </a:extLst>
            </p:cNvPr>
            <p:cNvSpPr/>
            <p:nvPr/>
          </p:nvSpPr>
          <p:spPr>
            <a:xfrm>
              <a:off x="1036825" y="5204983"/>
              <a:ext cx="9525" cy="34289"/>
            </a:xfrm>
            <a:custGeom>
              <a:avLst/>
              <a:gdLst>
                <a:gd name="connsiteX0" fmla="*/ 0 w 9525"/>
                <a:gd name="connsiteY0" fmla="*/ 0 h 34289"/>
                <a:gd name="connsiteX1" fmla="*/ 0 w 9525"/>
                <a:gd name="connsiteY1" fmla="*/ 34290 h 34289"/>
              </a:gdLst>
              <a:ahLst/>
              <a:cxnLst>
                <a:cxn ang="0">
                  <a:pos x="connsiteX0" y="connsiteY0"/>
                </a:cxn>
                <a:cxn ang="0">
                  <a:pos x="connsiteX1" y="connsiteY1"/>
                </a:cxn>
              </a:cxnLst>
              <a:rect l="l" t="t" r="r" b="b"/>
              <a:pathLst>
                <a:path w="9525" h="34289">
                  <a:moveTo>
                    <a:pt x="0" y="0"/>
                  </a:moveTo>
                  <a:lnTo>
                    <a:pt x="0" y="34290"/>
                  </a:lnTo>
                </a:path>
              </a:pathLst>
            </a:custGeom>
            <a:ln w="12700" cap="flat">
              <a:solidFill>
                <a:srgbClr val="527FFF"/>
              </a:solidFill>
              <a:prstDash val="solid"/>
              <a:round/>
            </a:ln>
          </p:spPr>
          <p:txBody>
            <a:bodyPr rtlCol="0" anchor="ctr"/>
            <a:lstStyle/>
            <a:p>
              <a:pPr>
                <a:defRPr/>
              </a:pPr>
              <a:endParaRPr lang="en-US" sz="1800">
                <a:solidFill>
                  <a:srgbClr val="FFFFFF"/>
                </a:solidFill>
                <a:latin typeface="Amazon Ember"/>
              </a:endParaRPr>
            </a:p>
          </p:txBody>
        </p:sp>
        <p:sp>
          <p:nvSpPr>
            <p:cNvPr id="280" name="Freeform: Shape 1308">
              <a:extLst>
                <a:ext uri="{FF2B5EF4-FFF2-40B4-BE49-F238E27FC236}">
                  <a16:creationId xmlns:a16="http://schemas.microsoft.com/office/drawing/2014/main" id="{FC8517A5-00A1-C341-A3F5-68E8FF3A12E9}"/>
                </a:ext>
              </a:extLst>
            </p:cNvPr>
            <p:cNvSpPr/>
            <p:nvPr/>
          </p:nvSpPr>
          <p:spPr>
            <a:xfrm>
              <a:off x="1071115" y="5204983"/>
              <a:ext cx="9525" cy="34289"/>
            </a:xfrm>
            <a:custGeom>
              <a:avLst/>
              <a:gdLst>
                <a:gd name="connsiteX0" fmla="*/ 0 w 9525"/>
                <a:gd name="connsiteY0" fmla="*/ 0 h 34289"/>
                <a:gd name="connsiteX1" fmla="*/ 0 w 9525"/>
                <a:gd name="connsiteY1" fmla="*/ 34290 h 34289"/>
              </a:gdLst>
              <a:ahLst/>
              <a:cxnLst>
                <a:cxn ang="0">
                  <a:pos x="connsiteX0" y="connsiteY0"/>
                </a:cxn>
                <a:cxn ang="0">
                  <a:pos x="connsiteX1" y="connsiteY1"/>
                </a:cxn>
              </a:cxnLst>
              <a:rect l="l" t="t" r="r" b="b"/>
              <a:pathLst>
                <a:path w="9525" h="34289">
                  <a:moveTo>
                    <a:pt x="0" y="0"/>
                  </a:moveTo>
                  <a:lnTo>
                    <a:pt x="0" y="34290"/>
                  </a:lnTo>
                </a:path>
              </a:pathLst>
            </a:custGeom>
            <a:ln w="12700" cap="flat">
              <a:solidFill>
                <a:srgbClr val="527FFF"/>
              </a:solidFill>
              <a:prstDash val="solid"/>
              <a:round/>
            </a:ln>
          </p:spPr>
          <p:txBody>
            <a:bodyPr rtlCol="0" anchor="ctr"/>
            <a:lstStyle/>
            <a:p>
              <a:pPr>
                <a:defRPr/>
              </a:pPr>
              <a:endParaRPr lang="en-US" sz="1800">
                <a:solidFill>
                  <a:srgbClr val="FFFFFF"/>
                </a:solidFill>
                <a:latin typeface="Amazon Ember"/>
              </a:endParaRPr>
            </a:p>
          </p:txBody>
        </p:sp>
        <p:sp>
          <p:nvSpPr>
            <p:cNvPr id="281" name="Freeform: Shape 1309">
              <a:extLst>
                <a:ext uri="{FF2B5EF4-FFF2-40B4-BE49-F238E27FC236}">
                  <a16:creationId xmlns:a16="http://schemas.microsoft.com/office/drawing/2014/main" id="{3B70D974-1890-4D4E-ABCB-91F3D52B9CBE}"/>
                </a:ext>
              </a:extLst>
            </p:cNvPr>
            <p:cNvSpPr/>
            <p:nvPr/>
          </p:nvSpPr>
          <p:spPr>
            <a:xfrm>
              <a:off x="1002535" y="5399293"/>
              <a:ext cx="9525" cy="34290"/>
            </a:xfrm>
            <a:custGeom>
              <a:avLst/>
              <a:gdLst>
                <a:gd name="connsiteX0" fmla="*/ 0 w 9525"/>
                <a:gd name="connsiteY0" fmla="*/ 0 h 34290"/>
                <a:gd name="connsiteX1" fmla="*/ 0 w 9525"/>
                <a:gd name="connsiteY1" fmla="*/ 34290 h 34290"/>
              </a:gdLst>
              <a:ahLst/>
              <a:cxnLst>
                <a:cxn ang="0">
                  <a:pos x="connsiteX0" y="connsiteY0"/>
                </a:cxn>
                <a:cxn ang="0">
                  <a:pos x="connsiteX1" y="connsiteY1"/>
                </a:cxn>
              </a:cxnLst>
              <a:rect l="l" t="t" r="r" b="b"/>
              <a:pathLst>
                <a:path w="9525" h="34290">
                  <a:moveTo>
                    <a:pt x="0" y="0"/>
                  </a:moveTo>
                  <a:lnTo>
                    <a:pt x="0" y="34290"/>
                  </a:lnTo>
                </a:path>
              </a:pathLst>
            </a:custGeom>
            <a:ln w="12700" cap="flat">
              <a:solidFill>
                <a:srgbClr val="527FFF"/>
              </a:solidFill>
              <a:prstDash val="solid"/>
              <a:round/>
            </a:ln>
          </p:spPr>
          <p:txBody>
            <a:bodyPr rtlCol="0" anchor="ctr"/>
            <a:lstStyle/>
            <a:p>
              <a:pPr>
                <a:defRPr/>
              </a:pPr>
              <a:endParaRPr lang="en-US" sz="1800">
                <a:solidFill>
                  <a:srgbClr val="FFFFFF"/>
                </a:solidFill>
                <a:latin typeface="Amazon Ember"/>
              </a:endParaRPr>
            </a:p>
          </p:txBody>
        </p:sp>
        <p:sp>
          <p:nvSpPr>
            <p:cNvPr id="282" name="Freeform: Shape 1310">
              <a:extLst>
                <a:ext uri="{FF2B5EF4-FFF2-40B4-BE49-F238E27FC236}">
                  <a16:creationId xmlns:a16="http://schemas.microsoft.com/office/drawing/2014/main" id="{3FA69E7E-6154-7249-8029-08C392647A75}"/>
                </a:ext>
              </a:extLst>
            </p:cNvPr>
            <p:cNvSpPr/>
            <p:nvPr/>
          </p:nvSpPr>
          <p:spPr>
            <a:xfrm>
              <a:off x="1036825" y="5399293"/>
              <a:ext cx="9525" cy="34290"/>
            </a:xfrm>
            <a:custGeom>
              <a:avLst/>
              <a:gdLst>
                <a:gd name="connsiteX0" fmla="*/ 0 w 9525"/>
                <a:gd name="connsiteY0" fmla="*/ 0 h 34290"/>
                <a:gd name="connsiteX1" fmla="*/ 0 w 9525"/>
                <a:gd name="connsiteY1" fmla="*/ 34290 h 34290"/>
              </a:gdLst>
              <a:ahLst/>
              <a:cxnLst>
                <a:cxn ang="0">
                  <a:pos x="connsiteX0" y="connsiteY0"/>
                </a:cxn>
                <a:cxn ang="0">
                  <a:pos x="connsiteX1" y="connsiteY1"/>
                </a:cxn>
              </a:cxnLst>
              <a:rect l="l" t="t" r="r" b="b"/>
              <a:pathLst>
                <a:path w="9525" h="34290">
                  <a:moveTo>
                    <a:pt x="0" y="0"/>
                  </a:moveTo>
                  <a:lnTo>
                    <a:pt x="0" y="34290"/>
                  </a:lnTo>
                </a:path>
              </a:pathLst>
            </a:custGeom>
            <a:ln w="12700" cap="flat">
              <a:solidFill>
                <a:srgbClr val="527FFF"/>
              </a:solidFill>
              <a:prstDash val="solid"/>
              <a:round/>
            </a:ln>
          </p:spPr>
          <p:txBody>
            <a:bodyPr rtlCol="0" anchor="ctr"/>
            <a:lstStyle/>
            <a:p>
              <a:pPr>
                <a:defRPr/>
              </a:pPr>
              <a:endParaRPr lang="en-US" sz="1800">
                <a:solidFill>
                  <a:srgbClr val="FFFFFF"/>
                </a:solidFill>
                <a:latin typeface="Amazon Ember"/>
              </a:endParaRPr>
            </a:p>
          </p:txBody>
        </p:sp>
        <p:sp>
          <p:nvSpPr>
            <p:cNvPr id="283" name="Freeform: Shape 1311">
              <a:extLst>
                <a:ext uri="{FF2B5EF4-FFF2-40B4-BE49-F238E27FC236}">
                  <a16:creationId xmlns:a16="http://schemas.microsoft.com/office/drawing/2014/main" id="{1837F534-9275-0E4B-BDF8-16166B15EED6}"/>
                </a:ext>
              </a:extLst>
            </p:cNvPr>
            <p:cNvSpPr/>
            <p:nvPr/>
          </p:nvSpPr>
          <p:spPr>
            <a:xfrm>
              <a:off x="1071115" y="5399293"/>
              <a:ext cx="9525" cy="34290"/>
            </a:xfrm>
            <a:custGeom>
              <a:avLst/>
              <a:gdLst>
                <a:gd name="connsiteX0" fmla="*/ 0 w 9525"/>
                <a:gd name="connsiteY0" fmla="*/ 0 h 34290"/>
                <a:gd name="connsiteX1" fmla="*/ 0 w 9525"/>
                <a:gd name="connsiteY1" fmla="*/ 34290 h 34290"/>
              </a:gdLst>
              <a:ahLst/>
              <a:cxnLst>
                <a:cxn ang="0">
                  <a:pos x="connsiteX0" y="connsiteY0"/>
                </a:cxn>
                <a:cxn ang="0">
                  <a:pos x="connsiteX1" y="connsiteY1"/>
                </a:cxn>
              </a:cxnLst>
              <a:rect l="l" t="t" r="r" b="b"/>
              <a:pathLst>
                <a:path w="9525" h="34290">
                  <a:moveTo>
                    <a:pt x="0" y="0"/>
                  </a:moveTo>
                  <a:lnTo>
                    <a:pt x="0" y="34290"/>
                  </a:lnTo>
                </a:path>
              </a:pathLst>
            </a:custGeom>
            <a:ln w="12700" cap="flat">
              <a:solidFill>
                <a:srgbClr val="527FFF"/>
              </a:solidFill>
              <a:prstDash val="solid"/>
              <a:round/>
            </a:ln>
          </p:spPr>
          <p:txBody>
            <a:bodyPr rtlCol="0" anchor="ctr"/>
            <a:lstStyle/>
            <a:p>
              <a:pPr>
                <a:defRPr/>
              </a:pPr>
              <a:endParaRPr lang="en-US" sz="1800">
                <a:solidFill>
                  <a:srgbClr val="FFFFFF"/>
                </a:solidFill>
                <a:latin typeface="Amazon Ember"/>
              </a:endParaRPr>
            </a:p>
          </p:txBody>
        </p:sp>
        <p:sp>
          <p:nvSpPr>
            <p:cNvPr id="284" name="Freeform: Shape 1312">
              <a:extLst>
                <a:ext uri="{FF2B5EF4-FFF2-40B4-BE49-F238E27FC236}">
                  <a16:creationId xmlns:a16="http://schemas.microsoft.com/office/drawing/2014/main" id="{0A0D8755-4F2D-DD49-82A7-B20B55A8BF38}"/>
                </a:ext>
              </a:extLst>
            </p:cNvPr>
            <p:cNvSpPr/>
            <p:nvPr/>
          </p:nvSpPr>
          <p:spPr>
            <a:xfrm>
              <a:off x="888235" y="5250703"/>
              <a:ext cx="34290" cy="9525"/>
            </a:xfrm>
            <a:custGeom>
              <a:avLst/>
              <a:gdLst>
                <a:gd name="connsiteX0" fmla="*/ 0 w 34290"/>
                <a:gd name="connsiteY0" fmla="*/ 0 h 9525"/>
                <a:gd name="connsiteX1" fmla="*/ 34290 w 34290"/>
                <a:gd name="connsiteY1" fmla="*/ 0 h 9525"/>
              </a:gdLst>
              <a:ahLst/>
              <a:cxnLst>
                <a:cxn ang="0">
                  <a:pos x="connsiteX0" y="connsiteY0"/>
                </a:cxn>
                <a:cxn ang="0">
                  <a:pos x="connsiteX1" y="connsiteY1"/>
                </a:cxn>
              </a:cxnLst>
              <a:rect l="l" t="t" r="r" b="b"/>
              <a:pathLst>
                <a:path w="34290" h="9525">
                  <a:moveTo>
                    <a:pt x="0" y="0"/>
                  </a:moveTo>
                  <a:lnTo>
                    <a:pt x="34290" y="0"/>
                  </a:lnTo>
                </a:path>
              </a:pathLst>
            </a:custGeom>
            <a:ln w="12700" cap="flat">
              <a:solidFill>
                <a:srgbClr val="527FFF"/>
              </a:solidFill>
              <a:prstDash val="solid"/>
              <a:round/>
            </a:ln>
          </p:spPr>
          <p:txBody>
            <a:bodyPr rtlCol="0" anchor="ctr"/>
            <a:lstStyle/>
            <a:p>
              <a:pPr>
                <a:defRPr/>
              </a:pPr>
              <a:endParaRPr lang="en-US" sz="1800">
                <a:solidFill>
                  <a:srgbClr val="FFFFFF"/>
                </a:solidFill>
                <a:latin typeface="Amazon Ember"/>
              </a:endParaRPr>
            </a:p>
          </p:txBody>
        </p:sp>
        <p:sp>
          <p:nvSpPr>
            <p:cNvPr id="285" name="Freeform: Shape 1313">
              <a:extLst>
                <a:ext uri="{FF2B5EF4-FFF2-40B4-BE49-F238E27FC236}">
                  <a16:creationId xmlns:a16="http://schemas.microsoft.com/office/drawing/2014/main" id="{E6C3103D-034A-0947-BC4C-FEDBF84C20BA}"/>
                </a:ext>
              </a:extLst>
            </p:cNvPr>
            <p:cNvSpPr/>
            <p:nvPr/>
          </p:nvSpPr>
          <p:spPr>
            <a:xfrm>
              <a:off x="1082545" y="5387863"/>
              <a:ext cx="34289" cy="9525"/>
            </a:xfrm>
            <a:custGeom>
              <a:avLst/>
              <a:gdLst>
                <a:gd name="connsiteX0" fmla="*/ 0 w 34289"/>
                <a:gd name="connsiteY0" fmla="*/ 0 h 9525"/>
                <a:gd name="connsiteX1" fmla="*/ 34290 w 34289"/>
                <a:gd name="connsiteY1" fmla="*/ 0 h 9525"/>
              </a:gdLst>
              <a:ahLst/>
              <a:cxnLst>
                <a:cxn ang="0">
                  <a:pos x="connsiteX0" y="connsiteY0"/>
                </a:cxn>
                <a:cxn ang="0">
                  <a:pos x="connsiteX1" y="connsiteY1"/>
                </a:cxn>
              </a:cxnLst>
              <a:rect l="l" t="t" r="r" b="b"/>
              <a:pathLst>
                <a:path w="34289" h="9525">
                  <a:moveTo>
                    <a:pt x="0" y="0"/>
                  </a:moveTo>
                  <a:lnTo>
                    <a:pt x="34290" y="0"/>
                  </a:lnTo>
                </a:path>
              </a:pathLst>
            </a:custGeom>
            <a:ln w="12700" cap="flat">
              <a:solidFill>
                <a:srgbClr val="527FFF"/>
              </a:solidFill>
              <a:prstDash val="solid"/>
              <a:round/>
            </a:ln>
          </p:spPr>
          <p:txBody>
            <a:bodyPr rtlCol="0" anchor="ctr"/>
            <a:lstStyle/>
            <a:p>
              <a:pPr>
                <a:defRPr/>
              </a:pPr>
              <a:endParaRPr lang="en-US" sz="1800">
                <a:solidFill>
                  <a:srgbClr val="FFFFFF"/>
                </a:solidFill>
                <a:latin typeface="Amazon Ember"/>
              </a:endParaRPr>
            </a:p>
          </p:txBody>
        </p:sp>
        <p:sp>
          <p:nvSpPr>
            <p:cNvPr id="286" name="Freeform: Shape 1314">
              <a:extLst>
                <a:ext uri="{FF2B5EF4-FFF2-40B4-BE49-F238E27FC236}">
                  <a16:creationId xmlns:a16="http://schemas.microsoft.com/office/drawing/2014/main" id="{6D324A4E-27AC-374F-BEB1-AE7C33D02DB6}"/>
                </a:ext>
              </a:extLst>
            </p:cNvPr>
            <p:cNvSpPr/>
            <p:nvPr/>
          </p:nvSpPr>
          <p:spPr>
            <a:xfrm>
              <a:off x="1082545" y="5353573"/>
              <a:ext cx="34289" cy="9525"/>
            </a:xfrm>
            <a:custGeom>
              <a:avLst/>
              <a:gdLst>
                <a:gd name="connsiteX0" fmla="*/ 0 w 34289"/>
                <a:gd name="connsiteY0" fmla="*/ 0 h 9525"/>
                <a:gd name="connsiteX1" fmla="*/ 34290 w 34289"/>
                <a:gd name="connsiteY1" fmla="*/ 0 h 9525"/>
              </a:gdLst>
              <a:ahLst/>
              <a:cxnLst>
                <a:cxn ang="0">
                  <a:pos x="connsiteX0" y="connsiteY0"/>
                </a:cxn>
                <a:cxn ang="0">
                  <a:pos x="connsiteX1" y="connsiteY1"/>
                </a:cxn>
              </a:cxnLst>
              <a:rect l="l" t="t" r="r" b="b"/>
              <a:pathLst>
                <a:path w="34289" h="9525">
                  <a:moveTo>
                    <a:pt x="0" y="0"/>
                  </a:moveTo>
                  <a:lnTo>
                    <a:pt x="34290" y="0"/>
                  </a:lnTo>
                </a:path>
              </a:pathLst>
            </a:custGeom>
            <a:ln w="12700" cap="flat">
              <a:solidFill>
                <a:srgbClr val="527FFF"/>
              </a:solidFill>
              <a:prstDash val="solid"/>
              <a:round/>
            </a:ln>
          </p:spPr>
          <p:txBody>
            <a:bodyPr rtlCol="0" anchor="ctr"/>
            <a:lstStyle/>
            <a:p>
              <a:pPr>
                <a:defRPr/>
              </a:pPr>
              <a:endParaRPr lang="en-US" sz="1800">
                <a:solidFill>
                  <a:srgbClr val="FFFFFF"/>
                </a:solidFill>
                <a:latin typeface="Amazon Ember"/>
              </a:endParaRPr>
            </a:p>
          </p:txBody>
        </p:sp>
        <p:sp>
          <p:nvSpPr>
            <p:cNvPr id="287" name="Freeform: Shape 1315">
              <a:extLst>
                <a:ext uri="{FF2B5EF4-FFF2-40B4-BE49-F238E27FC236}">
                  <a16:creationId xmlns:a16="http://schemas.microsoft.com/office/drawing/2014/main" id="{A54FFE9A-C45D-9144-8386-A63B9B370358}"/>
                </a:ext>
              </a:extLst>
            </p:cNvPr>
            <p:cNvSpPr/>
            <p:nvPr/>
          </p:nvSpPr>
          <p:spPr>
            <a:xfrm>
              <a:off x="1082545" y="5319283"/>
              <a:ext cx="34289" cy="9525"/>
            </a:xfrm>
            <a:custGeom>
              <a:avLst/>
              <a:gdLst>
                <a:gd name="connsiteX0" fmla="*/ 0 w 34289"/>
                <a:gd name="connsiteY0" fmla="*/ 0 h 9525"/>
                <a:gd name="connsiteX1" fmla="*/ 34290 w 34289"/>
                <a:gd name="connsiteY1" fmla="*/ 0 h 9525"/>
              </a:gdLst>
              <a:ahLst/>
              <a:cxnLst>
                <a:cxn ang="0">
                  <a:pos x="connsiteX0" y="connsiteY0"/>
                </a:cxn>
                <a:cxn ang="0">
                  <a:pos x="connsiteX1" y="connsiteY1"/>
                </a:cxn>
              </a:cxnLst>
              <a:rect l="l" t="t" r="r" b="b"/>
              <a:pathLst>
                <a:path w="34289" h="9525">
                  <a:moveTo>
                    <a:pt x="0" y="0"/>
                  </a:moveTo>
                  <a:lnTo>
                    <a:pt x="34290" y="0"/>
                  </a:lnTo>
                </a:path>
              </a:pathLst>
            </a:custGeom>
            <a:ln w="12700" cap="flat">
              <a:solidFill>
                <a:srgbClr val="527FFF"/>
              </a:solidFill>
              <a:prstDash val="solid"/>
              <a:round/>
            </a:ln>
          </p:spPr>
          <p:txBody>
            <a:bodyPr rtlCol="0" anchor="ctr"/>
            <a:lstStyle/>
            <a:p>
              <a:pPr>
                <a:defRPr/>
              </a:pPr>
              <a:endParaRPr lang="en-US" sz="1800">
                <a:solidFill>
                  <a:srgbClr val="FFFFFF"/>
                </a:solidFill>
                <a:latin typeface="Amazon Ember"/>
              </a:endParaRPr>
            </a:p>
          </p:txBody>
        </p:sp>
        <p:sp>
          <p:nvSpPr>
            <p:cNvPr id="288" name="Freeform: Shape 1316">
              <a:extLst>
                <a:ext uri="{FF2B5EF4-FFF2-40B4-BE49-F238E27FC236}">
                  <a16:creationId xmlns:a16="http://schemas.microsoft.com/office/drawing/2014/main" id="{B87BFADB-CB33-C94D-BB9A-2C15D3A42FC8}"/>
                </a:ext>
              </a:extLst>
            </p:cNvPr>
            <p:cNvSpPr/>
            <p:nvPr/>
          </p:nvSpPr>
          <p:spPr>
            <a:xfrm>
              <a:off x="1082545" y="5284993"/>
              <a:ext cx="34289" cy="9525"/>
            </a:xfrm>
            <a:custGeom>
              <a:avLst/>
              <a:gdLst>
                <a:gd name="connsiteX0" fmla="*/ 0 w 34289"/>
                <a:gd name="connsiteY0" fmla="*/ 0 h 9525"/>
                <a:gd name="connsiteX1" fmla="*/ 34290 w 34289"/>
                <a:gd name="connsiteY1" fmla="*/ 0 h 9525"/>
              </a:gdLst>
              <a:ahLst/>
              <a:cxnLst>
                <a:cxn ang="0">
                  <a:pos x="connsiteX0" y="connsiteY0"/>
                </a:cxn>
                <a:cxn ang="0">
                  <a:pos x="connsiteX1" y="connsiteY1"/>
                </a:cxn>
              </a:cxnLst>
              <a:rect l="l" t="t" r="r" b="b"/>
              <a:pathLst>
                <a:path w="34289" h="9525">
                  <a:moveTo>
                    <a:pt x="0" y="0"/>
                  </a:moveTo>
                  <a:lnTo>
                    <a:pt x="34290" y="0"/>
                  </a:lnTo>
                </a:path>
              </a:pathLst>
            </a:custGeom>
            <a:ln w="12700" cap="flat">
              <a:solidFill>
                <a:srgbClr val="527FFF"/>
              </a:solidFill>
              <a:prstDash val="solid"/>
              <a:round/>
            </a:ln>
          </p:spPr>
          <p:txBody>
            <a:bodyPr rtlCol="0" anchor="ctr"/>
            <a:lstStyle/>
            <a:p>
              <a:pPr>
                <a:defRPr/>
              </a:pPr>
              <a:endParaRPr lang="en-US" sz="1800">
                <a:solidFill>
                  <a:srgbClr val="FFFFFF"/>
                </a:solidFill>
                <a:latin typeface="Amazon Ember"/>
              </a:endParaRPr>
            </a:p>
          </p:txBody>
        </p:sp>
        <p:sp>
          <p:nvSpPr>
            <p:cNvPr id="289" name="Freeform: Shape 1317">
              <a:extLst>
                <a:ext uri="{FF2B5EF4-FFF2-40B4-BE49-F238E27FC236}">
                  <a16:creationId xmlns:a16="http://schemas.microsoft.com/office/drawing/2014/main" id="{41A95FDE-2470-CA4B-BECE-879AC85E53FF}"/>
                </a:ext>
              </a:extLst>
            </p:cNvPr>
            <p:cNvSpPr/>
            <p:nvPr/>
          </p:nvSpPr>
          <p:spPr>
            <a:xfrm>
              <a:off x="1082545" y="5250703"/>
              <a:ext cx="34289" cy="9525"/>
            </a:xfrm>
            <a:custGeom>
              <a:avLst/>
              <a:gdLst>
                <a:gd name="connsiteX0" fmla="*/ 0 w 34289"/>
                <a:gd name="connsiteY0" fmla="*/ 0 h 9525"/>
                <a:gd name="connsiteX1" fmla="*/ 34290 w 34289"/>
                <a:gd name="connsiteY1" fmla="*/ 0 h 9525"/>
              </a:gdLst>
              <a:ahLst/>
              <a:cxnLst>
                <a:cxn ang="0">
                  <a:pos x="connsiteX0" y="connsiteY0"/>
                </a:cxn>
                <a:cxn ang="0">
                  <a:pos x="connsiteX1" y="connsiteY1"/>
                </a:cxn>
              </a:cxnLst>
              <a:rect l="l" t="t" r="r" b="b"/>
              <a:pathLst>
                <a:path w="34289" h="9525">
                  <a:moveTo>
                    <a:pt x="0" y="0"/>
                  </a:moveTo>
                  <a:lnTo>
                    <a:pt x="34290" y="0"/>
                  </a:lnTo>
                </a:path>
              </a:pathLst>
            </a:custGeom>
            <a:ln w="12700" cap="flat">
              <a:solidFill>
                <a:srgbClr val="527FFF"/>
              </a:solidFill>
              <a:prstDash val="solid"/>
              <a:round/>
            </a:ln>
          </p:spPr>
          <p:txBody>
            <a:bodyPr rtlCol="0" anchor="ctr"/>
            <a:lstStyle/>
            <a:p>
              <a:pPr>
                <a:defRPr/>
              </a:pPr>
              <a:endParaRPr lang="en-US" sz="1800">
                <a:solidFill>
                  <a:srgbClr val="FFFFFF"/>
                </a:solidFill>
                <a:latin typeface="Amazon Ember"/>
              </a:endParaRPr>
            </a:p>
          </p:txBody>
        </p:sp>
        <p:sp>
          <p:nvSpPr>
            <p:cNvPr id="290" name="Freeform: Shape 1318">
              <a:extLst>
                <a:ext uri="{FF2B5EF4-FFF2-40B4-BE49-F238E27FC236}">
                  <a16:creationId xmlns:a16="http://schemas.microsoft.com/office/drawing/2014/main" id="{02442449-C92F-FB41-891F-7CA4F722AF74}"/>
                </a:ext>
              </a:extLst>
            </p:cNvPr>
            <p:cNvSpPr/>
            <p:nvPr/>
          </p:nvSpPr>
          <p:spPr>
            <a:xfrm>
              <a:off x="922525" y="5239273"/>
              <a:ext cx="160020" cy="160019"/>
            </a:xfrm>
            <a:custGeom>
              <a:avLst/>
              <a:gdLst>
                <a:gd name="connsiteX0" fmla="*/ 0 w 160020"/>
                <a:gd name="connsiteY0" fmla="*/ 35052 h 160019"/>
                <a:gd name="connsiteX1" fmla="*/ 0 w 160020"/>
                <a:gd name="connsiteY1" fmla="*/ 8572 h 160019"/>
                <a:gd name="connsiteX2" fmla="*/ 8573 w 160020"/>
                <a:gd name="connsiteY2" fmla="*/ 0 h 160019"/>
                <a:gd name="connsiteX3" fmla="*/ 151448 w 160020"/>
                <a:gd name="connsiteY3" fmla="*/ 0 h 160019"/>
                <a:gd name="connsiteX4" fmla="*/ 160020 w 160020"/>
                <a:gd name="connsiteY4" fmla="*/ 8572 h 160019"/>
                <a:gd name="connsiteX5" fmla="*/ 160020 w 160020"/>
                <a:gd name="connsiteY5" fmla="*/ 151447 h 160019"/>
                <a:gd name="connsiteX6" fmla="*/ 151448 w 160020"/>
                <a:gd name="connsiteY6" fmla="*/ 160020 h 160019"/>
                <a:gd name="connsiteX7" fmla="*/ 75248 w 160020"/>
                <a:gd name="connsiteY7" fmla="*/ 160020 h 160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0020" h="160019">
                  <a:moveTo>
                    <a:pt x="0" y="35052"/>
                  </a:moveTo>
                  <a:lnTo>
                    <a:pt x="0" y="8572"/>
                  </a:lnTo>
                  <a:cubicBezTo>
                    <a:pt x="0" y="3839"/>
                    <a:pt x="3838" y="0"/>
                    <a:pt x="8573" y="0"/>
                  </a:cubicBezTo>
                  <a:lnTo>
                    <a:pt x="151448" y="0"/>
                  </a:lnTo>
                  <a:cubicBezTo>
                    <a:pt x="156181" y="0"/>
                    <a:pt x="160020" y="3839"/>
                    <a:pt x="160020" y="8572"/>
                  </a:cubicBezTo>
                  <a:lnTo>
                    <a:pt x="160020" y="151447"/>
                  </a:lnTo>
                  <a:cubicBezTo>
                    <a:pt x="159972" y="156162"/>
                    <a:pt x="156162" y="159972"/>
                    <a:pt x="151448" y="160020"/>
                  </a:cubicBezTo>
                  <a:lnTo>
                    <a:pt x="75248" y="160020"/>
                  </a:lnTo>
                </a:path>
              </a:pathLst>
            </a:custGeom>
            <a:noFill/>
            <a:ln w="12700" cap="flat">
              <a:solidFill>
                <a:srgbClr val="527FFF"/>
              </a:solidFill>
              <a:prstDash val="solid"/>
              <a:round/>
            </a:ln>
          </p:spPr>
          <p:txBody>
            <a:bodyPr rtlCol="0" anchor="ctr"/>
            <a:lstStyle/>
            <a:p>
              <a:pPr>
                <a:defRPr/>
              </a:pPr>
              <a:endParaRPr lang="en-US" sz="1800">
                <a:solidFill>
                  <a:srgbClr val="FFFFFF"/>
                </a:solidFill>
                <a:latin typeface="Amazon Ember"/>
              </a:endParaRPr>
            </a:p>
          </p:txBody>
        </p:sp>
        <p:sp>
          <p:nvSpPr>
            <p:cNvPr id="291" name="Freeform: Shape 1319">
              <a:extLst>
                <a:ext uri="{FF2B5EF4-FFF2-40B4-BE49-F238E27FC236}">
                  <a16:creationId xmlns:a16="http://schemas.microsoft.com/office/drawing/2014/main" id="{E4A7FC29-68E7-8F4B-954B-B42740B5AC38}"/>
                </a:ext>
              </a:extLst>
            </p:cNvPr>
            <p:cNvSpPr/>
            <p:nvPr/>
          </p:nvSpPr>
          <p:spPr>
            <a:xfrm>
              <a:off x="1584989" y="5204983"/>
              <a:ext cx="9525" cy="34289"/>
            </a:xfrm>
            <a:custGeom>
              <a:avLst/>
              <a:gdLst>
                <a:gd name="connsiteX0" fmla="*/ 0 w 9525"/>
                <a:gd name="connsiteY0" fmla="*/ 0 h 34289"/>
                <a:gd name="connsiteX1" fmla="*/ 0 w 9525"/>
                <a:gd name="connsiteY1" fmla="*/ 34290 h 34289"/>
              </a:gdLst>
              <a:ahLst/>
              <a:cxnLst>
                <a:cxn ang="0">
                  <a:pos x="connsiteX0" y="connsiteY0"/>
                </a:cxn>
                <a:cxn ang="0">
                  <a:pos x="connsiteX1" y="connsiteY1"/>
                </a:cxn>
              </a:cxnLst>
              <a:rect l="l" t="t" r="r" b="b"/>
              <a:pathLst>
                <a:path w="9525" h="34289">
                  <a:moveTo>
                    <a:pt x="0" y="0"/>
                  </a:moveTo>
                  <a:lnTo>
                    <a:pt x="0" y="34290"/>
                  </a:lnTo>
                </a:path>
              </a:pathLst>
            </a:custGeom>
            <a:ln w="12700" cap="flat">
              <a:solidFill>
                <a:srgbClr val="527FFF"/>
              </a:solidFill>
              <a:prstDash val="solid"/>
              <a:round/>
            </a:ln>
          </p:spPr>
          <p:txBody>
            <a:bodyPr rtlCol="0" anchor="ctr"/>
            <a:lstStyle/>
            <a:p>
              <a:pPr>
                <a:defRPr/>
              </a:pPr>
              <a:endParaRPr lang="en-US" sz="1800">
                <a:solidFill>
                  <a:srgbClr val="FFFFFF"/>
                </a:solidFill>
                <a:latin typeface="Amazon Ember"/>
              </a:endParaRPr>
            </a:p>
          </p:txBody>
        </p:sp>
        <p:sp>
          <p:nvSpPr>
            <p:cNvPr id="292" name="Freeform: Shape 1320">
              <a:extLst>
                <a:ext uri="{FF2B5EF4-FFF2-40B4-BE49-F238E27FC236}">
                  <a16:creationId xmlns:a16="http://schemas.microsoft.com/office/drawing/2014/main" id="{2404592C-C3C3-D94B-BFCF-C3E636CC986B}"/>
                </a:ext>
              </a:extLst>
            </p:cNvPr>
            <p:cNvSpPr/>
            <p:nvPr/>
          </p:nvSpPr>
          <p:spPr>
            <a:xfrm>
              <a:off x="1619279" y="5204983"/>
              <a:ext cx="9525" cy="34289"/>
            </a:xfrm>
            <a:custGeom>
              <a:avLst/>
              <a:gdLst>
                <a:gd name="connsiteX0" fmla="*/ 0 w 9525"/>
                <a:gd name="connsiteY0" fmla="*/ 0 h 34289"/>
                <a:gd name="connsiteX1" fmla="*/ 0 w 9525"/>
                <a:gd name="connsiteY1" fmla="*/ 34290 h 34289"/>
              </a:gdLst>
              <a:ahLst/>
              <a:cxnLst>
                <a:cxn ang="0">
                  <a:pos x="connsiteX0" y="connsiteY0"/>
                </a:cxn>
                <a:cxn ang="0">
                  <a:pos x="connsiteX1" y="connsiteY1"/>
                </a:cxn>
              </a:cxnLst>
              <a:rect l="l" t="t" r="r" b="b"/>
              <a:pathLst>
                <a:path w="9525" h="34289">
                  <a:moveTo>
                    <a:pt x="0" y="0"/>
                  </a:moveTo>
                  <a:lnTo>
                    <a:pt x="0" y="34290"/>
                  </a:lnTo>
                </a:path>
              </a:pathLst>
            </a:custGeom>
            <a:ln w="12700" cap="flat">
              <a:solidFill>
                <a:srgbClr val="527FFF"/>
              </a:solidFill>
              <a:prstDash val="solid"/>
              <a:round/>
            </a:ln>
          </p:spPr>
          <p:txBody>
            <a:bodyPr rtlCol="0" anchor="ctr"/>
            <a:lstStyle/>
            <a:p>
              <a:pPr>
                <a:defRPr/>
              </a:pPr>
              <a:endParaRPr lang="en-US" sz="1800">
                <a:solidFill>
                  <a:srgbClr val="FFFFFF"/>
                </a:solidFill>
                <a:latin typeface="Amazon Ember"/>
              </a:endParaRPr>
            </a:p>
          </p:txBody>
        </p:sp>
        <p:sp>
          <p:nvSpPr>
            <p:cNvPr id="293" name="Freeform: Shape 1321">
              <a:extLst>
                <a:ext uri="{FF2B5EF4-FFF2-40B4-BE49-F238E27FC236}">
                  <a16:creationId xmlns:a16="http://schemas.microsoft.com/office/drawing/2014/main" id="{3CECACA8-397B-F64D-BBB7-E6562BAD5D1D}"/>
                </a:ext>
              </a:extLst>
            </p:cNvPr>
            <p:cNvSpPr/>
            <p:nvPr/>
          </p:nvSpPr>
          <p:spPr>
            <a:xfrm>
              <a:off x="1653569" y="5204983"/>
              <a:ext cx="9525" cy="34289"/>
            </a:xfrm>
            <a:custGeom>
              <a:avLst/>
              <a:gdLst>
                <a:gd name="connsiteX0" fmla="*/ 0 w 9525"/>
                <a:gd name="connsiteY0" fmla="*/ 0 h 34289"/>
                <a:gd name="connsiteX1" fmla="*/ 0 w 9525"/>
                <a:gd name="connsiteY1" fmla="*/ 34290 h 34289"/>
              </a:gdLst>
              <a:ahLst/>
              <a:cxnLst>
                <a:cxn ang="0">
                  <a:pos x="connsiteX0" y="connsiteY0"/>
                </a:cxn>
                <a:cxn ang="0">
                  <a:pos x="connsiteX1" y="connsiteY1"/>
                </a:cxn>
              </a:cxnLst>
              <a:rect l="l" t="t" r="r" b="b"/>
              <a:pathLst>
                <a:path w="9525" h="34289">
                  <a:moveTo>
                    <a:pt x="0" y="0"/>
                  </a:moveTo>
                  <a:lnTo>
                    <a:pt x="0" y="34290"/>
                  </a:lnTo>
                </a:path>
              </a:pathLst>
            </a:custGeom>
            <a:ln w="12700" cap="flat">
              <a:solidFill>
                <a:srgbClr val="527FFF"/>
              </a:solidFill>
              <a:prstDash val="solid"/>
              <a:round/>
            </a:ln>
          </p:spPr>
          <p:txBody>
            <a:bodyPr rtlCol="0" anchor="ctr"/>
            <a:lstStyle/>
            <a:p>
              <a:pPr>
                <a:defRPr/>
              </a:pPr>
              <a:endParaRPr lang="en-US" sz="1800">
                <a:solidFill>
                  <a:srgbClr val="FFFFFF"/>
                </a:solidFill>
                <a:latin typeface="Amazon Ember"/>
              </a:endParaRPr>
            </a:p>
          </p:txBody>
        </p:sp>
        <p:sp>
          <p:nvSpPr>
            <p:cNvPr id="294" name="Freeform: Shape 1322">
              <a:extLst>
                <a:ext uri="{FF2B5EF4-FFF2-40B4-BE49-F238E27FC236}">
                  <a16:creationId xmlns:a16="http://schemas.microsoft.com/office/drawing/2014/main" id="{DDB27584-3AFC-A14D-B9DD-05F27018B0D0}"/>
                </a:ext>
              </a:extLst>
            </p:cNvPr>
            <p:cNvSpPr/>
            <p:nvPr/>
          </p:nvSpPr>
          <p:spPr>
            <a:xfrm>
              <a:off x="1687859" y="5204983"/>
              <a:ext cx="9525" cy="34289"/>
            </a:xfrm>
            <a:custGeom>
              <a:avLst/>
              <a:gdLst>
                <a:gd name="connsiteX0" fmla="*/ 0 w 9525"/>
                <a:gd name="connsiteY0" fmla="*/ 0 h 34289"/>
                <a:gd name="connsiteX1" fmla="*/ 0 w 9525"/>
                <a:gd name="connsiteY1" fmla="*/ 34290 h 34289"/>
              </a:gdLst>
              <a:ahLst/>
              <a:cxnLst>
                <a:cxn ang="0">
                  <a:pos x="connsiteX0" y="connsiteY0"/>
                </a:cxn>
                <a:cxn ang="0">
                  <a:pos x="connsiteX1" y="connsiteY1"/>
                </a:cxn>
              </a:cxnLst>
              <a:rect l="l" t="t" r="r" b="b"/>
              <a:pathLst>
                <a:path w="9525" h="34289">
                  <a:moveTo>
                    <a:pt x="0" y="0"/>
                  </a:moveTo>
                  <a:lnTo>
                    <a:pt x="0" y="34290"/>
                  </a:lnTo>
                </a:path>
              </a:pathLst>
            </a:custGeom>
            <a:ln w="12700" cap="flat">
              <a:solidFill>
                <a:srgbClr val="527FFF"/>
              </a:solidFill>
              <a:prstDash val="solid"/>
              <a:round/>
            </a:ln>
          </p:spPr>
          <p:txBody>
            <a:bodyPr rtlCol="0" anchor="ctr"/>
            <a:lstStyle/>
            <a:p>
              <a:pPr>
                <a:defRPr/>
              </a:pPr>
              <a:endParaRPr lang="en-US" sz="1800">
                <a:solidFill>
                  <a:srgbClr val="FFFFFF"/>
                </a:solidFill>
                <a:latin typeface="Amazon Ember"/>
              </a:endParaRPr>
            </a:p>
          </p:txBody>
        </p:sp>
        <p:sp>
          <p:nvSpPr>
            <p:cNvPr id="295" name="Freeform: Shape 1323">
              <a:extLst>
                <a:ext uri="{FF2B5EF4-FFF2-40B4-BE49-F238E27FC236}">
                  <a16:creationId xmlns:a16="http://schemas.microsoft.com/office/drawing/2014/main" id="{A6D9FA60-AAA2-7D43-A092-CEE7BD2D2CE6}"/>
                </a:ext>
              </a:extLst>
            </p:cNvPr>
            <p:cNvSpPr/>
            <p:nvPr/>
          </p:nvSpPr>
          <p:spPr>
            <a:xfrm>
              <a:off x="1722149" y="5204983"/>
              <a:ext cx="9525" cy="34289"/>
            </a:xfrm>
            <a:custGeom>
              <a:avLst/>
              <a:gdLst>
                <a:gd name="connsiteX0" fmla="*/ 0 w 9525"/>
                <a:gd name="connsiteY0" fmla="*/ 0 h 34289"/>
                <a:gd name="connsiteX1" fmla="*/ 0 w 9525"/>
                <a:gd name="connsiteY1" fmla="*/ 34290 h 34289"/>
              </a:gdLst>
              <a:ahLst/>
              <a:cxnLst>
                <a:cxn ang="0">
                  <a:pos x="connsiteX0" y="connsiteY0"/>
                </a:cxn>
                <a:cxn ang="0">
                  <a:pos x="connsiteX1" y="connsiteY1"/>
                </a:cxn>
              </a:cxnLst>
              <a:rect l="l" t="t" r="r" b="b"/>
              <a:pathLst>
                <a:path w="9525" h="34289">
                  <a:moveTo>
                    <a:pt x="0" y="0"/>
                  </a:moveTo>
                  <a:lnTo>
                    <a:pt x="0" y="34290"/>
                  </a:lnTo>
                </a:path>
              </a:pathLst>
            </a:custGeom>
            <a:ln w="12700" cap="flat">
              <a:solidFill>
                <a:srgbClr val="527FFF"/>
              </a:solidFill>
              <a:prstDash val="solid"/>
              <a:round/>
            </a:ln>
          </p:spPr>
          <p:txBody>
            <a:bodyPr rtlCol="0" anchor="ctr"/>
            <a:lstStyle/>
            <a:p>
              <a:pPr>
                <a:defRPr/>
              </a:pPr>
              <a:endParaRPr lang="en-US" sz="1800">
                <a:solidFill>
                  <a:srgbClr val="FFFFFF"/>
                </a:solidFill>
                <a:latin typeface="Amazon Ember"/>
              </a:endParaRPr>
            </a:p>
          </p:txBody>
        </p:sp>
        <p:sp>
          <p:nvSpPr>
            <p:cNvPr id="296" name="Freeform: Shape 1324">
              <a:extLst>
                <a:ext uri="{FF2B5EF4-FFF2-40B4-BE49-F238E27FC236}">
                  <a16:creationId xmlns:a16="http://schemas.microsoft.com/office/drawing/2014/main" id="{F83DDFAF-3EDA-F042-86A3-AC6886574BAC}"/>
                </a:ext>
              </a:extLst>
            </p:cNvPr>
            <p:cNvSpPr/>
            <p:nvPr/>
          </p:nvSpPr>
          <p:spPr>
            <a:xfrm>
              <a:off x="1653569" y="5399293"/>
              <a:ext cx="9525" cy="34290"/>
            </a:xfrm>
            <a:custGeom>
              <a:avLst/>
              <a:gdLst>
                <a:gd name="connsiteX0" fmla="*/ 0 w 9525"/>
                <a:gd name="connsiteY0" fmla="*/ 0 h 34290"/>
                <a:gd name="connsiteX1" fmla="*/ 0 w 9525"/>
                <a:gd name="connsiteY1" fmla="*/ 34290 h 34290"/>
              </a:gdLst>
              <a:ahLst/>
              <a:cxnLst>
                <a:cxn ang="0">
                  <a:pos x="connsiteX0" y="connsiteY0"/>
                </a:cxn>
                <a:cxn ang="0">
                  <a:pos x="connsiteX1" y="connsiteY1"/>
                </a:cxn>
              </a:cxnLst>
              <a:rect l="l" t="t" r="r" b="b"/>
              <a:pathLst>
                <a:path w="9525" h="34290">
                  <a:moveTo>
                    <a:pt x="0" y="0"/>
                  </a:moveTo>
                  <a:lnTo>
                    <a:pt x="0" y="34290"/>
                  </a:lnTo>
                </a:path>
              </a:pathLst>
            </a:custGeom>
            <a:ln w="12700" cap="flat">
              <a:solidFill>
                <a:srgbClr val="527FFF"/>
              </a:solidFill>
              <a:prstDash val="solid"/>
              <a:round/>
            </a:ln>
          </p:spPr>
          <p:txBody>
            <a:bodyPr rtlCol="0" anchor="ctr"/>
            <a:lstStyle/>
            <a:p>
              <a:pPr>
                <a:defRPr/>
              </a:pPr>
              <a:endParaRPr lang="en-US" sz="1800">
                <a:solidFill>
                  <a:srgbClr val="FFFFFF"/>
                </a:solidFill>
                <a:latin typeface="Amazon Ember"/>
              </a:endParaRPr>
            </a:p>
          </p:txBody>
        </p:sp>
        <p:sp>
          <p:nvSpPr>
            <p:cNvPr id="297" name="Freeform: Shape 1325">
              <a:extLst>
                <a:ext uri="{FF2B5EF4-FFF2-40B4-BE49-F238E27FC236}">
                  <a16:creationId xmlns:a16="http://schemas.microsoft.com/office/drawing/2014/main" id="{3BF8E7FF-A5DF-7747-B5D8-D3238F4424B3}"/>
                </a:ext>
              </a:extLst>
            </p:cNvPr>
            <p:cNvSpPr/>
            <p:nvPr/>
          </p:nvSpPr>
          <p:spPr>
            <a:xfrm>
              <a:off x="1687859" y="5399293"/>
              <a:ext cx="9525" cy="34290"/>
            </a:xfrm>
            <a:custGeom>
              <a:avLst/>
              <a:gdLst>
                <a:gd name="connsiteX0" fmla="*/ 0 w 9525"/>
                <a:gd name="connsiteY0" fmla="*/ 0 h 34290"/>
                <a:gd name="connsiteX1" fmla="*/ 0 w 9525"/>
                <a:gd name="connsiteY1" fmla="*/ 34290 h 34290"/>
              </a:gdLst>
              <a:ahLst/>
              <a:cxnLst>
                <a:cxn ang="0">
                  <a:pos x="connsiteX0" y="connsiteY0"/>
                </a:cxn>
                <a:cxn ang="0">
                  <a:pos x="connsiteX1" y="connsiteY1"/>
                </a:cxn>
              </a:cxnLst>
              <a:rect l="l" t="t" r="r" b="b"/>
              <a:pathLst>
                <a:path w="9525" h="34290">
                  <a:moveTo>
                    <a:pt x="0" y="0"/>
                  </a:moveTo>
                  <a:lnTo>
                    <a:pt x="0" y="34290"/>
                  </a:lnTo>
                </a:path>
              </a:pathLst>
            </a:custGeom>
            <a:ln w="12700" cap="flat">
              <a:solidFill>
                <a:srgbClr val="527FFF"/>
              </a:solidFill>
              <a:prstDash val="solid"/>
              <a:round/>
            </a:ln>
          </p:spPr>
          <p:txBody>
            <a:bodyPr rtlCol="0" anchor="ctr"/>
            <a:lstStyle/>
            <a:p>
              <a:pPr>
                <a:defRPr/>
              </a:pPr>
              <a:endParaRPr lang="en-US" sz="1800">
                <a:solidFill>
                  <a:srgbClr val="FFFFFF"/>
                </a:solidFill>
                <a:latin typeface="Amazon Ember"/>
              </a:endParaRPr>
            </a:p>
          </p:txBody>
        </p:sp>
        <p:sp>
          <p:nvSpPr>
            <p:cNvPr id="298" name="Freeform: Shape 1326">
              <a:extLst>
                <a:ext uri="{FF2B5EF4-FFF2-40B4-BE49-F238E27FC236}">
                  <a16:creationId xmlns:a16="http://schemas.microsoft.com/office/drawing/2014/main" id="{1824690B-0214-6547-8CA6-D7F4CC0C0197}"/>
                </a:ext>
              </a:extLst>
            </p:cNvPr>
            <p:cNvSpPr/>
            <p:nvPr/>
          </p:nvSpPr>
          <p:spPr>
            <a:xfrm>
              <a:off x="1722149" y="5399293"/>
              <a:ext cx="9525" cy="34290"/>
            </a:xfrm>
            <a:custGeom>
              <a:avLst/>
              <a:gdLst>
                <a:gd name="connsiteX0" fmla="*/ 0 w 9525"/>
                <a:gd name="connsiteY0" fmla="*/ 0 h 34290"/>
                <a:gd name="connsiteX1" fmla="*/ 0 w 9525"/>
                <a:gd name="connsiteY1" fmla="*/ 34290 h 34290"/>
              </a:gdLst>
              <a:ahLst/>
              <a:cxnLst>
                <a:cxn ang="0">
                  <a:pos x="connsiteX0" y="connsiteY0"/>
                </a:cxn>
                <a:cxn ang="0">
                  <a:pos x="connsiteX1" y="connsiteY1"/>
                </a:cxn>
              </a:cxnLst>
              <a:rect l="l" t="t" r="r" b="b"/>
              <a:pathLst>
                <a:path w="9525" h="34290">
                  <a:moveTo>
                    <a:pt x="0" y="0"/>
                  </a:moveTo>
                  <a:lnTo>
                    <a:pt x="0" y="34290"/>
                  </a:lnTo>
                </a:path>
              </a:pathLst>
            </a:custGeom>
            <a:ln w="12700" cap="flat">
              <a:solidFill>
                <a:srgbClr val="527FFF"/>
              </a:solidFill>
              <a:prstDash val="solid"/>
              <a:round/>
            </a:ln>
          </p:spPr>
          <p:txBody>
            <a:bodyPr rtlCol="0" anchor="ctr"/>
            <a:lstStyle/>
            <a:p>
              <a:pPr>
                <a:defRPr/>
              </a:pPr>
              <a:endParaRPr lang="en-US" sz="1800">
                <a:solidFill>
                  <a:srgbClr val="FFFFFF"/>
                </a:solidFill>
                <a:latin typeface="Amazon Ember"/>
              </a:endParaRPr>
            </a:p>
          </p:txBody>
        </p:sp>
        <p:sp>
          <p:nvSpPr>
            <p:cNvPr id="299" name="Freeform: Shape 1327">
              <a:extLst>
                <a:ext uri="{FF2B5EF4-FFF2-40B4-BE49-F238E27FC236}">
                  <a16:creationId xmlns:a16="http://schemas.microsoft.com/office/drawing/2014/main" id="{6044B46F-0D57-204E-96BA-422F1E29E038}"/>
                </a:ext>
              </a:extLst>
            </p:cNvPr>
            <p:cNvSpPr/>
            <p:nvPr/>
          </p:nvSpPr>
          <p:spPr>
            <a:xfrm>
              <a:off x="1539269" y="5250703"/>
              <a:ext cx="34289" cy="9525"/>
            </a:xfrm>
            <a:custGeom>
              <a:avLst/>
              <a:gdLst>
                <a:gd name="connsiteX0" fmla="*/ 0 w 34289"/>
                <a:gd name="connsiteY0" fmla="*/ 0 h 9525"/>
                <a:gd name="connsiteX1" fmla="*/ 34290 w 34289"/>
                <a:gd name="connsiteY1" fmla="*/ 0 h 9525"/>
              </a:gdLst>
              <a:ahLst/>
              <a:cxnLst>
                <a:cxn ang="0">
                  <a:pos x="connsiteX0" y="connsiteY0"/>
                </a:cxn>
                <a:cxn ang="0">
                  <a:pos x="connsiteX1" y="connsiteY1"/>
                </a:cxn>
              </a:cxnLst>
              <a:rect l="l" t="t" r="r" b="b"/>
              <a:pathLst>
                <a:path w="34289" h="9525">
                  <a:moveTo>
                    <a:pt x="0" y="0"/>
                  </a:moveTo>
                  <a:lnTo>
                    <a:pt x="34290" y="0"/>
                  </a:lnTo>
                </a:path>
              </a:pathLst>
            </a:custGeom>
            <a:ln w="12700" cap="flat">
              <a:solidFill>
                <a:srgbClr val="527FFF"/>
              </a:solidFill>
              <a:prstDash val="solid"/>
              <a:round/>
            </a:ln>
          </p:spPr>
          <p:txBody>
            <a:bodyPr rtlCol="0" anchor="ctr"/>
            <a:lstStyle/>
            <a:p>
              <a:pPr>
                <a:defRPr/>
              </a:pPr>
              <a:endParaRPr lang="en-US" sz="1800">
                <a:solidFill>
                  <a:srgbClr val="FFFFFF"/>
                </a:solidFill>
                <a:latin typeface="Amazon Ember"/>
              </a:endParaRPr>
            </a:p>
          </p:txBody>
        </p:sp>
        <p:sp>
          <p:nvSpPr>
            <p:cNvPr id="300" name="Freeform: Shape 1328">
              <a:extLst>
                <a:ext uri="{FF2B5EF4-FFF2-40B4-BE49-F238E27FC236}">
                  <a16:creationId xmlns:a16="http://schemas.microsoft.com/office/drawing/2014/main" id="{0F57D846-8976-1D4B-B9B6-EFBEFE7DA3C4}"/>
                </a:ext>
              </a:extLst>
            </p:cNvPr>
            <p:cNvSpPr/>
            <p:nvPr/>
          </p:nvSpPr>
          <p:spPr>
            <a:xfrm>
              <a:off x="1733579" y="5387863"/>
              <a:ext cx="34289" cy="9525"/>
            </a:xfrm>
            <a:custGeom>
              <a:avLst/>
              <a:gdLst>
                <a:gd name="connsiteX0" fmla="*/ 0 w 34289"/>
                <a:gd name="connsiteY0" fmla="*/ 0 h 9525"/>
                <a:gd name="connsiteX1" fmla="*/ 34290 w 34289"/>
                <a:gd name="connsiteY1" fmla="*/ 0 h 9525"/>
              </a:gdLst>
              <a:ahLst/>
              <a:cxnLst>
                <a:cxn ang="0">
                  <a:pos x="connsiteX0" y="connsiteY0"/>
                </a:cxn>
                <a:cxn ang="0">
                  <a:pos x="connsiteX1" y="connsiteY1"/>
                </a:cxn>
              </a:cxnLst>
              <a:rect l="l" t="t" r="r" b="b"/>
              <a:pathLst>
                <a:path w="34289" h="9525">
                  <a:moveTo>
                    <a:pt x="0" y="0"/>
                  </a:moveTo>
                  <a:lnTo>
                    <a:pt x="34290" y="0"/>
                  </a:lnTo>
                </a:path>
              </a:pathLst>
            </a:custGeom>
            <a:ln w="12700" cap="flat">
              <a:solidFill>
                <a:srgbClr val="527FFF"/>
              </a:solidFill>
              <a:prstDash val="solid"/>
              <a:round/>
            </a:ln>
          </p:spPr>
          <p:txBody>
            <a:bodyPr rtlCol="0" anchor="ctr"/>
            <a:lstStyle/>
            <a:p>
              <a:pPr>
                <a:defRPr/>
              </a:pPr>
              <a:endParaRPr lang="en-US" sz="1800">
                <a:solidFill>
                  <a:srgbClr val="FFFFFF"/>
                </a:solidFill>
                <a:latin typeface="Amazon Ember"/>
              </a:endParaRPr>
            </a:p>
          </p:txBody>
        </p:sp>
        <p:sp>
          <p:nvSpPr>
            <p:cNvPr id="301" name="Freeform: Shape 1329">
              <a:extLst>
                <a:ext uri="{FF2B5EF4-FFF2-40B4-BE49-F238E27FC236}">
                  <a16:creationId xmlns:a16="http://schemas.microsoft.com/office/drawing/2014/main" id="{14915E6E-DFE9-AE4B-8922-43B24DF080F4}"/>
                </a:ext>
              </a:extLst>
            </p:cNvPr>
            <p:cNvSpPr/>
            <p:nvPr/>
          </p:nvSpPr>
          <p:spPr>
            <a:xfrm>
              <a:off x="1733579" y="5353573"/>
              <a:ext cx="34289" cy="9525"/>
            </a:xfrm>
            <a:custGeom>
              <a:avLst/>
              <a:gdLst>
                <a:gd name="connsiteX0" fmla="*/ 0 w 34289"/>
                <a:gd name="connsiteY0" fmla="*/ 0 h 9525"/>
                <a:gd name="connsiteX1" fmla="*/ 34290 w 34289"/>
                <a:gd name="connsiteY1" fmla="*/ 0 h 9525"/>
              </a:gdLst>
              <a:ahLst/>
              <a:cxnLst>
                <a:cxn ang="0">
                  <a:pos x="connsiteX0" y="connsiteY0"/>
                </a:cxn>
                <a:cxn ang="0">
                  <a:pos x="connsiteX1" y="connsiteY1"/>
                </a:cxn>
              </a:cxnLst>
              <a:rect l="l" t="t" r="r" b="b"/>
              <a:pathLst>
                <a:path w="34289" h="9525">
                  <a:moveTo>
                    <a:pt x="0" y="0"/>
                  </a:moveTo>
                  <a:lnTo>
                    <a:pt x="34290" y="0"/>
                  </a:lnTo>
                </a:path>
              </a:pathLst>
            </a:custGeom>
            <a:ln w="12700" cap="flat">
              <a:solidFill>
                <a:srgbClr val="527FFF"/>
              </a:solidFill>
              <a:prstDash val="solid"/>
              <a:round/>
            </a:ln>
          </p:spPr>
          <p:txBody>
            <a:bodyPr rtlCol="0" anchor="ctr"/>
            <a:lstStyle/>
            <a:p>
              <a:pPr>
                <a:defRPr/>
              </a:pPr>
              <a:endParaRPr lang="en-US" sz="1800">
                <a:solidFill>
                  <a:srgbClr val="FFFFFF"/>
                </a:solidFill>
                <a:latin typeface="Amazon Ember"/>
              </a:endParaRPr>
            </a:p>
          </p:txBody>
        </p:sp>
        <p:sp>
          <p:nvSpPr>
            <p:cNvPr id="302" name="Freeform: Shape 1330">
              <a:extLst>
                <a:ext uri="{FF2B5EF4-FFF2-40B4-BE49-F238E27FC236}">
                  <a16:creationId xmlns:a16="http://schemas.microsoft.com/office/drawing/2014/main" id="{A4E0F502-16F9-5C4D-B712-A6B3876C4170}"/>
                </a:ext>
              </a:extLst>
            </p:cNvPr>
            <p:cNvSpPr/>
            <p:nvPr/>
          </p:nvSpPr>
          <p:spPr>
            <a:xfrm>
              <a:off x="1733579" y="5319283"/>
              <a:ext cx="34289" cy="9525"/>
            </a:xfrm>
            <a:custGeom>
              <a:avLst/>
              <a:gdLst>
                <a:gd name="connsiteX0" fmla="*/ 0 w 34289"/>
                <a:gd name="connsiteY0" fmla="*/ 0 h 9525"/>
                <a:gd name="connsiteX1" fmla="*/ 34290 w 34289"/>
                <a:gd name="connsiteY1" fmla="*/ 0 h 9525"/>
              </a:gdLst>
              <a:ahLst/>
              <a:cxnLst>
                <a:cxn ang="0">
                  <a:pos x="connsiteX0" y="connsiteY0"/>
                </a:cxn>
                <a:cxn ang="0">
                  <a:pos x="connsiteX1" y="connsiteY1"/>
                </a:cxn>
              </a:cxnLst>
              <a:rect l="l" t="t" r="r" b="b"/>
              <a:pathLst>
                <a:path w="34289" h="9525">
                  <a:moveTo>
                    <a:pt x="0" y="0"/>
                  </a:moveTo>
                  <a:lnTo>
                    <a:pt x="34290" y="0"/>
                  </a:lnTo>
                </a:path>
              </a:pathLst>
            </a:custGeom>
            <a:ln w="12700" cap="flat">
              <a:solidFill>
                <a:srgbClr val="527FFF"/>
              </a:solidFill>
              <a:prstDash val="solid"/>
              <a:round/>
            </a:ln>
          </p:spPr>
          <p:txBody>
            <a:bodyPr rtlCol="0" anchor="ctr"/>
            <a:lstStyle/>
            <a:p>
              <a:pPr>
                <a:defRPr/>
              </a:pPr>
              <a:endParaRPr lang="en-US" sz="1800">
                <a:solidFill>
                  <a:srgbClr val="FFFFFF"/>
                </a:solidFill>
                <a:latin typeface="Amazon Ember"/>
              </a:endParaRPr>
            </a:p>
          </p:txBody>
        </p:sp>
        <p:sp>
          <p:nvSpPr>
            <p:cNvPr id="303" name="Freeform: Shape 1331">
              <a:extLst>
                <a:ext uri="{FF2B5EF4-FFF2-40B4-BE49-F238E27FC236}">
                  <a16:creationId xmlns:a16="http://schemas.microsoft.com/office/drawing/2014/main" id="{791EDDE4-ED1D-EF40-A3AB-0B376F851609}"/>
                </a:ext>
              </a:extLst>
            </p:cNvPr>
            <p:cNvSpPr/>
            <p:nvPr/>
          </p:nvSpPr>
          <p:spPr>
            <a:xfrm>
              <a:off x="1733579" y="5284993"/>
              <a:ext cx="34289" cy="9525"/>
            </a:xfrm>
            <a:custGeom>
              <a:avLst/>
              <a:gdLst>
                <a:gd name="connsiteX0" fmla="*/ 0 w 34289"/>
                <a:gd name="connsiteY0" fmla="*/ 0 h 9525"/>
                <a:gd name="connsiteX1" fmla="*/ 34290 w 34289"/>
                <a:gd name="connsiteY1" fmla="*/ 0 h 9525"/>
              </a:gdLst>
              <a:ahLst/>
              <a:cxnLst>
                <a:cxn ang="0">
                  <a:pos x="connsiteX0" y="connsiteY0"/>
                </a:cxn>
                <a:cxn ang="0">
                  <a:pos x="connsiteX1" y="connsiteY1"/>
                </a:cxn>
              </a:cxnLst>
              <a:rect l="l" t="t" r="r" b="b"/>
              <a:pathLst>
                <a:path w="34289" h="9525">
                  <a:moveTo>
                    <a:pt x="0" y="0"/>
                  </a:moveTo>
                  <a:lnTo>
                    <a:pt x="34290" y="0"/>
                  </a:lnTo>
                </a:path>
              </a:pathLst>
            </a:custGeom>
            <a:ln w="12700" cap="flat">
              <a:solidFill>
                <a:srgbClr val="527FFF"/>
              </a:solidFill>
              <a:prstDash val="solid"/>
              <a:round/>
            </a:ln>
          </p:spPr>
          <p:txBody>
            <a:bodyPr rtlCol="0" anchor="ctr"/>
            <a:lstStyle/>
            <a:p>
              <a:pPr>
                <a:defRPr/>
              </a:pPr>
              <a:endParaRPr lang="en-US" sz="1800">
                <a:solidFill>
                  <a:srgbClr val="FFFFFF"/>
                </a:solidFill>
                <a:latin typeface="Amazon Ember"/>
              </a:endParaRPr>
            </a:p>
          </p:txBody>
        </p:sp>
        <p:sp>
          <p:nvSpPr>
            <p:cNvPr id="304" name="Freeform: Shape 1332">
              <a:extLst>
                <a:ext uri="{FF2B5EF4-FFF2-40B4-BE49-F238E27FC236}">
                  <a16:creationId xmlns:a16="http://schemas.microsoft.com/office/drawing/2014/main" id="{7F732F16-45A7-794B-BE87-0BAD4618B028}"/>
                </a:ext>
              </a:extLst>
            </p:cNvPr>
            <p:cNvSpPr/>
            <p:nvPr/>
          </p:nvSpPr>
          <p:spPr>
            <a:xfrm>
              <a:off x="1733579" y="5250703"/>
              <a:ext cx="34289" cy="9525"/>
            </a:xfrm>
            <a:custGeom>
              <a:avLst/>
              <a:gdLst>
                <a:gd name="connsiteX0" fmla="*/ 0 w 34289"/>
                <a:gd name="connsiteY0" fmla="*/ 0 h 9525"/>
                <a:gd name="connsiteX1" fmla="*/ 34290 w 34289"/>
                <a:gd name="connsiteY1" fmla="*/ 0 h 9525"/>
              </a:gdLst>
              <a:ahLst/>
              <a:cxnLst>
                <a:cxn ang="0">
                  <a:pos x="connsiteX0" y="connsiteY0"/>
                </a:cxn>
                <a:cxn ang="0">
                  <a:pos x="connsiteX1" y="connsiteY1"/>
                </a:cxn>
              </a:cxnLst>
              <a:rect l="l" t="t" r="r" b="b"/>
              <a:pathLst>
                <a:path w="34289" h="9525">
                  <a:moveTo>
                    <a:pt x="0" y="0"/>
                  </a:moveTo>
                  <a:lnTo>
                    <a:pt x="34290" y="0"/>
                  </a:lnTo>
                </a:path>
              </a:pathLst>
            </a:custGeom>
            <a:ln w="12700" cap="flat">
              <a:solidFill>
                <a:srgbClr val="527FFF"/>
              </a:solidFill>
              <a:prstDash val="solid"/>
              <a:round/>
            </a:ln>
          </p:spPr>
          <p:txBody>
            <a:bodyPr rtlCol="0" anchor="ctr"/>
            <a:lstStyle/>
            <a:p>
              <a:pPr>
                <a:defRPr/>
              </a:pPr>
              <a:endParaRPr lang="en-US" sz="1800">
                <a:solidFill>
                  <a:srgbClr val="FFFFFF"/>
                </a:solidFill>
                <a:latin typeface="Amazon Ember"/>
              </a:endParaRPr>
            </a:p>
          </p:txBody>
        </p:sp>
        <p:sp>
          <p:nvSpPr>
            <p:cNvPr id="305" name="Freeform: Shape 1333">
              <a:extLst>
                <a:ext uri="{FF2B5EF4-FFF2-40B4-BE49-F238E27FC236}">
                  <a16:creationId xmlns:a16="http://schemas.microsoft.com/office/drawing/2014/main" id="{A01F97E4-2C28-A14D-BFB9-D51519D5B5E6}"/>
                </a:ext>
              </a:extLst>
            </p:cNvPr>
            <p:cNvSpPr/>
            <p:nvPr/>
          </p:nvSpPr>
          <p:spPr>
            <a:xfrm>
              <a:off x="1573559" y="5239273"/>
              <a:ext cx="160020" cy="160019"/>
            </a:xfrm>
            <a:custGeom>
              <a:avLst/>
              <a:gdLst>
                <a:gd name="connsiteX0" fmla="*/ 0 w 160020"/>
                <a:gd name="connsiteY0" fmla="*/ 35052 h 160019"/>
                <a:gd name="connsiteX1" fmla="*/ 0 w 160020"/>
                <a:gd name="connsiteY1" fmla="*/ 8572 h 160019"/>
                <a:gd name="connsiteX2" fmla="*/ 8572 w 160020"/>
                <a:gd name="connsiteY2" fmla="*/ 0 h 160019"/>
                <a:gd name="connsiteX3" fmla="*/ 151447 w 160020"/>
                <a:gd name="connsiteY3" fmla="*/ 0 h 160019"/>
                <a:gd name="connsiteX4" fmla="*/ 160020 w 160020"/>
                <a:gd name="connsiteY4" fmla="*/ 8572 h 160019"/>
                <a:gd name="connsiteX5" fmla="*/ 160020 w 160020"/>
                <a:gd name="connsiteY5" fmla="*/ 151447 h 160019"/>
                <a:gd name="connsiteX6" fmla="*/ 151447 w 160020"/>
                <a:gd name="connsiteY6" fmla="*/ 160020 h 160019"/>
                <a:gd name="connsiteX7" fmla="*/ 75247 w 160020"/>
                <a:gd name="connsiteY7" fmla="*/ 160020 h 160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0020" h="160019">
                  <a:moveTo>
                    <a:pt x="0" y="35052"/>
                  </a:moveTo>
                  <a:lnTo>
                    <a:pt x="0" y="8572"/>
                  </a:lnTo>
                  <a:cubicBezTo>
                    <a:pt x="0" y="3839"/>
                    <a:pt x="3839" y="0"/>
                    <a:pt x="8572" y="0"/>
                  </a:cubicBezTo>
                  <a:lnTo>
                    <a:pt x="151447" y="0"/>
                  </a:lnTo>
                  <a:cubicBezTo>
                    <a:pt x="156181" y="0"/>
                    <a:pt x="160020" y="3839"/>
                    <a:pt x="160020" y="8572"/>
                  </a:cubicBezTo>
                  <a:lnTo>
                    <a:pt x="160020" y="151447"/>
                  </a:lnTo>
                  <a:cubicBezTo>
                    <a:pt x="160020" y="156181"/>
                    <a:pt x="156181" y="160020"/>
                    <a:pt x="151447" y="160020"/>
                  </a:cubicBezTo>
                  <a:lnTo>
                    <a:pt x="75247" y="160020"/>
                  </a:lnTo>
                </a:path>
              </a:pathLst>
            </a:custGeom>
            <a:noFill/>
            <a:ln w="12700" cap="flat">
              <a:solidFill>
                <a:srgbClr val="527FFF"/>
              </a:solidFill>
              <a:prstDash val="solid"/>
              <a:round/>
            </a:ln>
          </p:spPr>
          <p:txBody>
            <a:bodyPr rtlCol="0" anchor="ctr"/>
            <a:lstStyle/>
            <a:p>
              <a:pPr>
                <a:defRPr/>
              </a:pPr>
              <a:endParaRPr lang="en-US" sz="1800">
                <a:solidFill>
                  <a:srgbClr val="FFFFFF"/>
                </a:solidFill>
                <a:latin typeface="Amazon Ember"/>
              </a:endParaRPr>
            </a:p>
          </p:txBody>
        </p:sp>
        <p:sp>
          <p:nvSpPr>
            <p:cNvPr id="306" name="Freeform: Shape 1334">
              <a:extLst>
                <a:ext uri="{FF2B5EF4-FFF2-40B4-BE49-F238E27FC236}">
                  <a16:creationId xmlns:a16="http://schemas.microsoft.com/office/drawing/2014/main" id="{364E2531-99F0-6A45-ACBE-14ADA2589BC7}"/>
                </a:ext>
              </a:extLst>
            </p:cNvPr>
            <p:cNvSpPr/>
            <p:nvPr/>
          </p:nvSpPr>
          <p:spPr>
            <a:xfrm>
              <a:off x="282636" y="5204983"/>
              <a:ext cx="9525" cy="34289"/>
            </a:xfrm>
            <a:custGeom>
              <a:avLst/>
              <a:gdLst>
                <a:gd name="connsiteX0" fmla="*/ 0 w 9525"/>
                <a:gd name="connsiteY0" fmla="*/ 0 h 34289"/>
                <a:gd name="connsiteX1" fmla="*/ 0 w 9525"/>
                <a:gd name="connsiteY1" fmla="*/ 34290 h 34289"/>
              </a:gdLst>
              <a:ahLst/>
              <a:cxnLst>
                <a:cxn ang="0">
                  <a:pos x="connsiteX0" y="connsiteY0"/>
                </a:cxn>
                <a:cxn ang="0">
                  <a:pos x="connsiteX1" y="connsiteY1"/>
                </a:cxn>
              </a:cxnLst>
              <a:rect l="l" t="t" r="r" b="b"/>
              <a:pathLst>
                <a:path w="9525" h="34289">
                  <a:moveTo>
                    <a:pt x="0" y="0"/>
                  </a:moveTo>
                  <a:lnTo>
                    <a:pt x="0" y="34290"/>
                  </a:lnTo>
                </a:path>
              </a:pathLst>
            </a:custGeom>
            <a:ln w="12700" cap="flat">
              <a:solidFill>
                <a:srgbClr val="527FFF"/>
              </a:solidFill>
              <a:prstDash val="solid"/>
              <a:round/>
            </a:ln>
          </p:spPr>
          <p:txBody>
            <a:bodyPr rtlCol="0" anchor="ctr"/>
            <a:lstStyle/>
            <a:p>
              <a:pPr>
                <a:defRPr/>
              </a:pPr>
              <a:endParaRPr lang="en-US" sz="1800">
                <a:solidFill>
                  <a:srgbClr val="FFFFFF"/>
                </a:solidFill>
                <a:latin typeface="Amazon Ember"/>
              </a:endParaRPr>
            </a:p>
          </p:txBody>
        </p:sp>
        <p:sp>
          <p:nvSpPr>
            <p:cNvPr id="307" name="Freeform: Shape 1335">
              <a:extLst>
                <a:ext uri="{FF2B5EF4-FFF2-40B4-BE49-F238E27FC236}">
                  <a16:creationId xmlns:a16="http://schemas.microsoft.com/office/drawing/2014/main" id="{31BE6739-0288-C941-81DA-E4CDAD640905}"/>
                </a:ext>
              </a:extLst>
            </p:cNvPr>
            <p:cNvSpPr/>
            <p:nvPr/>
          </p:nvSpPr>
          <p:spPr>
            <a:xfrm>
              <a:off x="316831" y="5204983"/>
              <a:ext cx="9525" cy="34289"/>
            </a:xfrm>
            <a:custGeom>
              <a:avLst/>
              <a:gdLst>
                <a:gd name="connsiteX0" fmla="*/ 0 w 9525"/>
                <a:gd name="connsiteY0" fmla="*/ 0 h 34289"/>
                <a:gd name="connsiteX1" fmla="*/ 0 w 9525"/>
                <a:gd name="connsiteY1" fmla="*/ 34290 h 34289"/>
              </a:gdLst>
              <a:ahLst/>
              <a:cxnLst>
                <a:cxn ang="0">
                  <a:pos x="connsiteX0" y="connsiteY0"/>
                </a:cxn>
                <a:cxn ang="0">
                  <a:pos x="connsiteX1" y="connsiteY1"/>
                </a:cxn>
              </a:cxnLst>
              <a:rect l="l" t="t" r="r" b="b"/>
              <a:pathLst>
                <a:path w="9525" h="34289">
                  <a:moveTo>
                    <a:pt x="0" y="0"/>
                  </a:moveTo>
                  <a:lnTo>
                    <a:pt x="0" y="34290"/>
                  </a:lnTo>
                </a:path>
              </a:pathLst>
            </a:custGeom>
            <a:ln w="12700" cap="flat">
              <a:solidFill>
                <a:srgbClr val="527FFF"/>
              </a:solidFill>
              <a:prstDash val="solid"/>
              <a:round/>
            </a:ln>
          </p:spPr>
          <p:txBody>
            <a:bodyPr rtlCol="0" anchor="ctr"/>
            <a:lstStyle/>
            <a:p>
              <a:pPr>
                <a:defRPr/>
              </a:pPr>
              <a:endParaRPr lang="en-US" sz="1800">
                <a:solidFill>
                  <a:srgbClr val="FFFFFF"/>
                </a:solidFill>
                <a:latin typeface="Amazon Ember"/>
              </a:endParaRPr>
            </a:p>
          </p:txBody>
        </p:sp>
        <p:sp>
          <p:nvSpPr>
            <p:cNvPr id="308" name="Freeform: Shape 1336">
              <a:extLst>
                <a:ext uri="{FF2B5EF4-FFF2-40B4-BE49-F238E27FC236}">
                  <a16:creationId xmlns:a16="http://schemas.microsoft.com/office/drawing/2014/main" id="{7422DF22-C972-3E48-8C07-E23CDB02E984}"/>
                </a:ext>
              </a:extLst>
            </p:cNvPr>
            <p:cNvSpPr/>
            <p:nvPr/>
          </p:nvSpPr>
          <p:spPr>
            <a:xfrm>
              <a:off x="351121" y="5204983"/>
              <a:ext cx="9525" cy="34289"/>
            </a:xfrm>
            <a:custGeom>
              <a:avLst/>
              <a:gdLst>
                <a:gd name="connsiteX0" fmla="*/ 0 w 9525"/>
                <a:gd name="connsiteY0" fmla="*/ 0 h 34289"/>
                <a:gd name="connsiteX1" fmla="*/ 0 w 9525"/>
                <a:gd name="connsiteY1" fmla="*/ 34290 h 34289"/>
              </a:gdLst>
              <a:ahLst/>
              <a:cxnLst>
                <a:cxn ang="0">
                  <a:pos x="connsiteX0" y="connsiteY0"/>
                </a:cxn>
                <a:cxn ang="0">
                  <a:pos x="connsiteX1" y="connsiteY1"/>
                </a:cxn>
              </a:cxnLst>
              <a:rect l="l" t="t" r="r" b="b"/>
              <a:pathLst>
                <a:path w="9525" h="34289">
                  <a:moveTo>
                    <a:pt x="0" y="0"/>
                  </a:moveTo>
                  <a:lnTo>
                    <a:pt x="0" y="34290"/>
                  </a:lnTo>
                </a:path>
              </a:pathLst>
            </a:custGeom>
            <a:ln w="12700" cap="flat">
              <a:solidFill>
                <a:srgbClr val="527FFF"/>
              </a:solidFill>
              <a:prstDash val="solid"/>
              <a:round/>
            </a:ln>
          </p:spPr>
          <p:txBody>
            <a:bodyPr rtlCol="0" anchor="ctr"/>
            <a:lstStyle/>
            <a:p>
              <a:pPr>
                <a:defRPr/>
              </a:pPr>
              <a:endParaRPr lang="en-US" sz="1800">
                <a:solidFill>
                  <a:srgbClr val="FFFFFF"/>
                </a:solidFill>
                <a:latin typeface="Amazon Ember"/>
              </a:endParaRPr>
            </a:p>
          </p:txBody>
        </p:sp>
        <p:sp>
          <p:nvSpPr>
            <p:cNvPr id="309" name="Freeform: Shape 1337">
              <a:extLst>
                <a:ext uri="{FF2B5EF4-FFF2-40B4-BE49-F238E27FC236}">
                  <a16:creationId xmlns:a16="http://schemas.microsoft.com/office/drawing/2014/main" id="{498B3EDD-54BC-2B4B-9E28-BE55B1690A8D}"/>
                </a:ext>
              </a:extLst>
            </p:cNvPr>
            <p:cNvSpPr/>
            <p:nvPr/>
          </p:nvSpPr>
          <p:spPr>
            <a:xfrm>
              <a:off x="385411" y="5204983"/>
              <a:ext cx="9525" cy="34289"/>
            </a:xfrm>
            <a:custGeom>
              <a:avLst/>
              <a:gdLst>
                <a:gd name="connsiteX0" fmla="*/ 0 w 9525"/>
                <a:gd name="connsiteY0" fmla="*/ 0 h 34289"/>
                <a:gd name="connsiteX1" fmla="*/ 0 w 9525"/>
                <a:gd name="connsiteY1" fmla="*/ 34290 h 34289"/>
              </a:gdLst>
              <a:ahLst/>
              <a:cxnLst>
                <a:cxn ang="0">
                  <a:pos x="connsiteX0" y="connsiteY0"/>
                </a:cxn>
                <a:cxn ang="0">
                  <a:pos x="connsiteX1" y="connsiteY1"/>
                </a:cxn>
              </a:cxnLst>
              <a:rect l="l" t="t" r="r" b="b"/>
              <a:pathLst>
                <a:path w="9525" h="34289">
                  <a:moveTo>
                    <a:pt x="0" y="0"/>
                  </a:moveTo>
                  <a:lnTo>
                    <a:pt x="0" y="34290"/>
                  </a:lnTo>
                </a:path>
              </a:pathLst>
            </a:custGeom>
            <a:ln w="12700" cap="flat">
              <a:solidFill>
                <a:srgbClr val="527FFF"/>
              </a:solidFill>
              <a:prstDash val="solid"/>
              <a:round/>
            </a:ln>
          </p:spPr>
          <p:txBody>
            <a:bodyPr rtlCol="0" anchor="ctr"/>
            <a:lstStyle/>
            <a:p>
              <a:pPr>
                <a:defRPr/>
              </a:pPr>
              <a:endParaRPr lang="en-US" sz="1800">
                <a:solidFill>
                  <a:srgbClr val="FFFFFF"/>
                </a:solidFill>
                <a:latin typeface="Amazon Ember"/>
              </a:endParaRPr>
            </a:p>
          </p:txBody>
        </p:sp>
        <p:sp>
          <p:nvSpPr>
            <p:cNvPr id="310" name="Freeform: Shape 1338">
              <a:extLst>
                <a:ext uri="{FF2B5EF4-FFF2-40B4-BE49-F238E27FC236}">
                  <a16:creationId xmlns:a16="http://schemas.microsoft.com/office/drawing/2014/main" id="{4143C3D1-A849-1B45-8B2C-485D95CB726C}"/>
                </a:ext>
              </a:extLst>
            </p:cNvPr>
            <p:cNvSpPr/>
            <p:nvPr/>
          </p:nvSpPr>
          <p:spPr>
            <a:xfrm>
              <a:off x="419701" y="5204983"/>
              <a:ext cx="9525" cy="34289"/>
            </a:xfrm>
            <a:custGeom>
              <a:avLst/>
              <a:gdLst>
                <a:gd name="connsiteX0" fmla="*/ 0 w 9525"/>
                <a:gd name="connsiteY0" fmla="*/ 0 h 34289"/>
                <a:gd name="connsiteX1" fmla="*/ 0 w 9525"/>
                <a:gd name="connsiteY1" fmla="*/ 34290 h 34289"/>
              </a:gdLst>
              <a:ahLst/>
              <a:cxnLst>
                <a:cxn ang="0">
                  <a:pos x="connsiteX0" y="connsiteY0"/>
                </a:cxn>
                <a:cxn ang="0">
                  <a:pos x="connsiteX1" y="connsiteY1"/>
                </a:cxn>
              </a:cxnLst>
              <a:rect l="l" t="t" r="r" b="b"/>
              <a:pathLst>
                <a:path w="9525" h="34289">
                  <a:moveTo>
                    <a:pt x="0" y="0"/>
                  </a:moveTo>
                  <a:lnTo>
                    <a:pt x="0" y="34290"/>
                  </a:lnTo>
                </a:path>
              </a:pathLst>
            </a:custGeom>
            <a:ln w="12700" cap="flat">
              <a:solidFill>
                <a:srgbClr val="527FFF"/>
              </a:solidFill>
              <a:prstDash val="solid"/>
              <a:round/>
            </a:ln>
          </p:spPr>
          <p:txBody>
            <a:bodyPr rtlCol="0" anchor="ctr"/>
            <a:lstStyle/>
            <a:p>
              <a:pPr>
                <a:defRPr/>
              </a:pPr>
              <a:endParaRPr lang="en-US" sz="1800">
                <a:solidFill>
                  <a:srgbClr val="FFFFFF"/>
                </a:solidFill>
                <a:latin typeface="Amazon Ember"/>
              </a:endParaRPr>
            </a:p>
          </p:txBody>
        </p:sp>
        <p:sp>
          <p:nvSpPr>
            <p:cNvPr id="311" name="Freeform: Shape 1339">
              <a:extLst>
                <a:ext uri="{FF2B5EF4-FFF2-40B4-BE49-F238E27FC236}">
                  <a16:creationId xmlns:a16="http://schemas.microsoft.com/office/drawing/2014/main" id="{B1967A24-9718-5A4D-B3D3-AA03F081E785}"/>
                </a:ext>
              </a:extLst>
            </p:cNvPr>
            <p:cNvSpPr/>
            <p:nvPr/>
          </p:nvSpPr>
          <p:spPr>
            <a:xfrm>
              <a:off x="351121" y="5399293"/>
              <a:ext cx="9525" cy="34290"/>
            </a:xfrm>
            <a:custGeom>
              <a:avLst/>
              <a:gdLst>
                <a:gd name="connsiteX0" fmla="*/ 0 w 9525"/>
                <a:gd name="connsiteY0" fmla="*/ 0 h 34290"/>
                <a:gd name="connsiteX1" fmla="*/ 0 w 9525"/>
                <a:gd name="connsiteY1" fmla="*/ 34290 h 34290"/>
              </a:gdLst>
              <a:ahLst/>
              <a:cxnLst>
                <a:cxn ang="0">
                  <a:pos x="connsiteX0" y="connsiteY0"/>
                </a:cxn>
                <a:cxn ang="0">
                  <a:pos x="connsiteX1" y="connsiteY1"/>
                </a:cxn>
              </a:cxnLst>
              <a:rect l="l" t="t" r="r" b="b"/>
              <a:pathLst>
                <a:path w="9525" h="34290">
                  <a:moveTo>
                    <a:pt x="0" y="0"/>
                  </a:moveTo>
                  <a:lnTo>
                    <a:pt x="0" y="34290"/>
                  </a:lnTo>
                </a:path>
              </a:pathLst>
            </a:custGeom>
            <a:ln w="12700" cap="flat">
              <a:solidFill>
                <a:srgbClr val="527FFF"/>
              </a:solidFill>
              <a:prstDash val="solid"/>
              <a:round/>
            </a:ln>
          </p:spPr>
          <p:txBody>
            <a:bodyPr rtlCol="0" anchor="ctr"/>
            <a:lstStyle/>
            <a:p>
              <a:pPr>
                <a:defRPr/>
              </a:pPr>
              <a:endParaRPr lang="en-US" sz="1800">
                <a:solidFill>
                  <a:srgbClr val="FFFFFF"/>
                </a:solidFill>
                <a:latin typeface="Amazon Ember"/>
              </a:endParaRPr>
            </a:p>
          </p:txBody>
        </p:sp>
        <p:sp>
          <p:nvSpPr>
            <p:cNvPr id="312" name="Freeform: Shape 1340">
              <a:extLst>
                <a:ext uri="{FF2B5EF4-FFF2-40B4-BE49-F238E27FC236}">
                  <a16:creationId xmlns:a16="http://schemas.microsoft.com/office/drawing/2014/main" id="{52CE61AD-43FA-EF47-B813-4FC5F3DF9D66}"/>
                </a:ext>
              </a:extLst>
            </p:cNvPr>
            <p:cNvSpPr/>
            <p:nvPr/>
          </p:nvSpPr>
          <p:spPr>
            <a:xfrm>
              <a:off x="385411" y="5399293"/>
              <a:ext cx="9525" cy="34290"/>
            </a:xfrm>
            <a:custGeom>
              <a:avLst/>
              <a:gdLst>
                <a:gd name="connsiteX0" fmla="*/ 0 w 9525"/>
                <a:gd name="connsiteY0" fmla="*/ 0 h 34290"/>
                <a:gd name="connsiteX1" fmla="*/ 0 w 9525"/>
                <a:gd name="connsiteY1" fmla="*/ 34290 h 34290"/>
              </a:gdLst>
              <a:ahLst/>
              <a:cxnLst>
                <a:cxn ang="0">
                  <a:pos x="connsiteX0" y="connsiteY0"/>
                </a:cxn>
                <a:cxn ang="0">
                  <a:pos x="connsiteX1" y="connsiteY1"/>
                </a:cxn>
              </a:cxnLst>
              <a:rect l="l" t="t" r="r" b="b"/>
              <a:pathLst>
                <a:path w="9525" h="34290">
                  <a:moveTo>
                    <a:pt x="0" y="0"/>
                  </a:moveTo>
                  <a:lnTo>
                    <a:pt x="0" y="34290"/>
                  </a:lnTo>
                </a:path>
              </a:pathLst>
            </a:custGeom>
            <a:ln w="12700" cap="flat">
              <a:solidFill>
                <a:srgbClr val="527FFF"/>
              </a:solidFill>
              <a:prstDash val="solid"/>
              <a:round/>
            </a:ln>
          </p:spPr>
          <p:txBody>
            <a:bodyPr rtlCol="0" anchor="ctr"/>
            <a:lstStyle/>
            <a:p>
              <a:pPr>
                <a:defRPr/>
              </a:pPr>
              <a:endParaRPr lang="en-US" sz="1800">
                <a:solidFill>
                  <a:srgbClr val="FFFFFF"/>
                </a:solidFill>
                <a:latin typeface="Amazon Ember"/>
              </a:endParaRPr>
            </a:p>
          </p:txBody>
        </p:sp>
        <p:sp>
          <p:nvSpPr>
            <p:cNvPr id="313" name="Freeform: Shape 1341">
              <a:extLst>
                <a:ext uri="{FF2B5EF4-FFF2-40B4-BE49-F238E27FC236}">
                  <a16:creationId xmlns:a16="http://schemas.microsoft.com/office/drawing/2014/main" id="{73A0CB77-0132-0C49-A9D4-EDA1A18B968D}"/>
                </a:ext>
              </a:extLst>
            </p:cNvPr>
            <p:cNvSpPr/>
            <p:nvPr/>
          </p:nvSpPr>
          <p:spPr>
            <a:xfrm>
              <a:off x="419701" y="5399293"/>
              <a:ext cx="9525" cy="34290"/>
            </a:xfrm>
            <a:custGeom>
              <a:avLst/>
              <a:gdLst>
                <a:gd name="connsiteX0" fmla="*/ 0 w 9525"/>
                <a:gd name="connsiteY0" fmla="*/ 0 h 34290"/>
                <a:gd name="connsiteX1" fmla="*/ 0 w 9525"/>
                <a:gd name="connsiteY1" fmla="*/ 34290 h 34290"/>
              </a:gdLst>
              <a:ahLst/>
              <a:cxnLst>
                <a:cxn ang="0">
                  <a:pos x="connsiteX0" y="connsiteY0"/>
                </a:cxn>
                <a:cxn ang="0">
                  <a:pos x="connsiteX1" y="connsiteY1"/>
                </a:cxn>
              </a:cxnLst>
              <a:rect l="l" t="t" r="r" b="b"/>
              <a:pathLst>
                <a:path w="9525" h="34290">
                  <a:moveTo>
                    <a:pt x="0" y="0"/>
                  </a:moveTo>
                  <a:lnTo>
                    <a:pt x="0" y="34290"/>
                  </a:lnTo>
                </a:path>
              </a:pathLst>
            </a:custGeom>
            <a:ln w="12700" cap="flat">
              <a:solidFill>
                <a:srgbClr val="527FFF"/>
              </a:solidFill>
              <a:prstDash val="solid"/>
              <a:round/>
            </a:ln>
          </p:spPr>
          <p:txBody>
            <a:bodyPr rtlCol="0" anchor="ctr"/>
            <a:lstStyle/>
            <a:p>
              <a:pPr>
                <a:defRPr/>
              </a:pPr>
              <a:endParaRPr lang="en-US" sz="1800">
                <a:solidFill>
                  <a:srgbClr val="FFFFFF"/>
                </a:solidFill>
                <a:latin typeface="Amazon Ember"/>
              </a:endParaRPr>
            </a:p>
          </p:txBody>
        </p:sp>
        <p:sp>
          <p:nvSpPr>
            <p:cNvPr id="314" name="Freeform: Shape 1342">
              <a:extLst>
                <a:ext uri="{FF2B5EF4-FFF2-40B4-BE49-F238E27FC236}">
                  <a16:creationId xmlns:a16="http://schemas.microsoft.com/office/drawing/2014/main" id="{3768CE52-ECDC-7E4F-9D87-92F1C7DC0A59}"/>
                </a:ext>
              </a:extLst>
            </p:cNvPr>
            <p:cNvSpPr/>
            <p:nvPr/>
          </p:nvSpPr>
          <p:spPr>
            <a:xfrm>
              <a:off x="236916" y="5250703"/>
              <a:ext cx="34290" cy="9525"/>
            </a:xfrm>
            <a:custGeom>
              <a:avLst/>
              <a:gdLst>
                <a:gd name="connsiteX0" fmla="*/ 0 w 34290"/>
                <a:gd name="connsiteY0" fmla="*/ 0 h 9525"/>
                <a:gd name="connsiteX1" fmla="*/ 34290 w 34290"/>
                <a:gd name="connsiteY1" fmla="*/ 0 h 9525"/>
              </a:gdLst>
              <a:ahLst/>
              <a:cxnLst>
                <a:cxn ang="0">
                  <a:pos x="connsiteX0" y="connsiteY0"/>
                </a:cxn>
                <a:cxn ang="0">
                  <a:pos x="connsiteX1" y="connsiteY1"/>
                </a:cxn>
              </a:cxnLst>
              <a:rect l="l" t="t" r="r" b="b"/>
              <a:pathLst>
                <a:path w="34290" h="9525">
                  <a:moveTo>
                    <a:pt x="0" y="0"/>
                  </a:moveTo>
                  <a:lnTo>
                    <a:pt x="34290" y="0"/>
                  </a:lnTo>
                </a:path>
              </a:pathLst>
            </a:custGeom>
            <a:ln w="12700" cap="flat">
              <a:solidFill>
                <a:srgbClr val="527FFF"/>
              </a:solidFill>
              <a:prstDash val="solid"/>
              <a:round/>
            </a:ln>
          </p:spPr>
          <p:txBody>
            <a:bodyPr rtlCol="0" anchor="ctr"/>
            <a:lstStyle/>
            <a:p>
              <a:pPr>
                <a:defRPr/>
              </a:pPr>
              <a:endParaRPr lang="en-US" sz="1800">
                <a:solidFill>
                  <a:srgbClr val="FFFFFF"/>
                </a:solidFill>
                <a:latin typeface="Amazon Ember"/>
              </a:endParaRPr>
            </a:p>
          </p:txBody>
        </p:sp>
        <p:sp>
          <p:nvSpPr>
            <p:cNvPr id="315" name="Freeform: Shape 1343">
              <a:extLst>
                <a:ext uri="{FF2B5EF4-FFF2-40B4-BE49-F238E27FC236}">
                  <a16:creationId xmlns:a16="http://schemas.microsoft.com/office/drawing/2014/main" id="{E6975CAC-ECBB-F941-AD01-089AF25146F1}"/>
                </a:ext>
              </a:extLst>
            </p:cNvPr>
            <p:cNvSpPr/>
            <p:nvPr/>
          </p:nvSpPr>
          <p:spPr>
            <a:xfrm>
              <a:off x="431131" y="5387863"/>
              <a:ext cx="34290" cy="9525"/>
            </a:xfrm>
            <a:custGeom>
              <a:avLst/>
              <a:gdLst>
                <a:gd name="connsiteX0" fmla="*/ 0 w 34290"/>
                <a:gd name="connsiteY0" fmla="*/ 0 h 9525"/>
                <a:gd name="connsiteX1" fmla="*/ 34290 w 34290"/>
                <a:gd name="connsiteY1" fmla="*/ 0 h 9525"/>
              </a:gdLst>
              <a:ahLst/>
              <a:cxnLst>
                <a:cxn ang="0">
                  <a:pos x="connsiteX0" y="connsiteY0"/>
                </a:cxn>
                <a:cxn ang="0">
                  <a:pos x="connsiteX1" y="connsiteY1"/>
                </a:cxn>
              </a:cxnLst>
              <a:rect l="l" t="t" r="r" b="b"/>
              <a:pathLst>
                <a:path w="34290" h="9525">
                  <a:moveTo>
                    <a:pt x="0" y="0"/>
                  </a:moveTo>
                  <a:lnTo>
                    <a:pt x="34290" y="0"/>
                  </a:lnTo>
                </a:path>
              </a:pathLst>
            </a:custGeom>
            <a:ln w="12700" cap="flat">
              <a:solidFill>
                <a:srgbClr val="527FFF"/>
              </a:solidFill>
              <a:prstDash val="solid"/>
              <a:round/>
            </a:ln>
          </p:spPr>
          <p:txBody>
            <a:bodyPr rtlCol="0" anchor="ctr"/>
            <a:lstStyle/>
            <a:p>
              <a:pPr>
                <a:defRPr/>
              </a:pPr>
              <a:endParaRPr lang="en-US" sz="1800">
                <a:solidFill>
                  <a:srgbClr val="FFFFFF"/>
                </a:solidFill>
                <a:latin typeface="Amazon Ember"/>
              </a:endParaRPr>
            </a:p>
          </p:txBody>
        </p:sp>
        <p:sp>
          <p:nvSpPr>
            <p:cNvPr id="316" name="Freeform: Shape 1344">
              <a:extLst>
                <a:ext uri="{FF2B5EF4-FFF2-40B4-BE49-F238E27FC236}">
                  <a16:creationId xmlns:a16="http://schemas.microsoft.com/office/drawing/2014/main" id="{6F413F02-F74A-A34F-967F-B6B624CC3F4B}"/>
                </a:ext>
              </a:extLst>
            </p:cNvPr>
            <p:cNvSpPr/>
            <p:nvPr/>
          </p:nvSpPr>
          <p:spPr>
            <a:xfrm>
              <a:off x="431131" y="5353573"/>
              <a:ext cx="34290" cy="9525"/>
            </a:xfrm>
            <a:custGeom>
              <a:avLst/>
              <a:gdLst>
                <a:gd name="connsiteX0" fmla="*/ 0 w 34290"/>
                <a:gd name="connsiteY0" fmla="*/ 0 h 9525"/>
                <a:gd name="connsiteX1" fmla="*/ 34290 w 34290"/>
                <a:gd name="connsiteY1" fmla="*/ 0 h 9525"/>
              </a:gdLst>
              <a:ahLst/>
              <a:cxnLst>
                <a:cxn ang="0">
                  <a:pos x="connsiteX0" y="connsiteY0"/>
                </a:cxn>
                <a:cxn ang="0">
                  <a:pos x="connsiteX1" y="connsiteY1"/>
                </a:cxn>
              </a:cxnLst>
              <a:rect l="l" t="t" r="r" b="b"/>
              <a:pathLst>
                <a:path w="34290" h="9525">
                  <a:moveTo>
                    <a:pt x="0" y="0"/>
                  </a:moveTo>
                  <a:lnTo>
                    <a:pt x="34290" y="0"/>
                  </a:lnTo>
                </a:path>
              </a:pathLst>
            </a:custGeom>
            <a:ln w="12700" cap="flat">
              <a:solidFill>
                <a:srgbClr val="527FFF"/>
              </a:solidFill>
              <a:prstDash val="solid"/>
              <a:round/>
            </a:ln>
          </p:spPr>
          <p:txBody>
            <a:bodyPr rtlCol="0" anchor="ctr"/>
            <a:lstStyle/>
            <a:p>
              <a:pPr>
                <a:defRPr/>
              </a:pPr>
              <a:endParaRPr lang="en-US" sz="1800">
                <a:solidFill>
                  <a:srgbClr val="FFFFFF"/>
                </a:solidFill>
                <a:latin typeface="Amazon Ember"/>
              </a:endParaRPr>
            </a:p>
          </p:txBody>
        </p:sp>
        <p:sp>
          <p:nvSpPr>
            <p:cNvPr id="317" name="Freeform: Shape 1345">
              <a:extLst>
                <a:ext uri="{FF2B5EF4-FFF2-40B4-BE49-F238E27FC236}">
                  <a16:creationId xmlns:a16="http://schemas.microsoft.com/office/drawing/2014/main" id="{31ABD40E-8B69-6C4D-A2D9-71C5F890B925}"/>
                </a:ext>
              </a:extLst>
            </p:cNvPr>
            <p:cNvSpPr/>
            <p:nvPr/>
          </p:nvSpPr>
          <p:spPr>
            <a:xfrm>
              <a:off x="431131" y="5319283"/>
              <a:ext cx="34290" cy="9525"/>
            </a:xfrm>
            <a:custGeom>
              <a:avLst/>
              <a:gdLst>
                <a:gd name="connsiteX0" fmla="*/ 0 w 34290"/>
                <a:gd name="connsiteY0" fmla="*/ 0 h 9525"/>
                <a:gd name="connsiteX1" fmla="*/ 34290 w 34290"/>
                <a:gd name="connsiteY1" fmla="*/ 0 h 9525"/>
              </a:gdLst>
              <a:ahLst/>
              <a:cxnLst>
                <a:cxn ang="0">
                  <a:pos x="connsiteX0" y="connsiteY0"/>
                </a:cxn>
                <a:cxn ang="0">
                  <a:pos x="connsiteX1" y="connsiteY1"/>
                </a:cxn>
              </a:cxnLst>
              <a:rect l="l" t="t" r="r" b="b"/>
              <a:pathLst>
                <a:path w="34290" h="9525">
                  <a:moveTo>
                    <a:pt x="0" y="0"/>
                  </a:moveTo>
                  <a:lnTo>
                    <a:pt x="34290" y="0"/>
                  </a:lnTo>
                </a:path>
              </a:pathLst>
            </a:custGeom>
            <a:ln w="12700" cap="flat">
              <a:solidFill>
                <a:srgbClr val="527FFF"/>
              </a:solidFill>
              <a:prstDash val="solid"/>
              <a:round/>
            </a:ln>
          </p:spPr>
          <p:txBody>
            <a:bodyPr rtlCol="0" anchor="ctr"/>
            <a:lstStyle/>
            <a:p>
              <a:pPr>
                <a:defRPr/>
              </a:pPr>
              <a:endParaRPr lang="en-US" sz="1800">
                <a:solidFill>
                  <a:srgbClr val="FFFFFF"/>
                </a:solidFill>
                <a:latin typeface="Amazon Ember"/>
              </a:endParaRPr>
            </a:p>
          </p:txBody>
        </p:sp>
        <p:sp>
          <p:nvSpPr>
            <p:cNvPr id="318" name="Freeform: Shape 1346">
              <a:extLst>
                <a:ext uri="{FF2B5EF4-FFF2-40B4-BE49-F238E27FC236}">
                  <a16:creationId xmlns:a16="http://schemas.microsoft.com/office/drawing/2014/main" id="{8276A27A-8928-7744-9A8E-636F0EE182AB}"/>
                </a:ext>
              </a:extLst>
            </p:cNvPr>
            <p:cNvSpPr/>
            <p:nvPr/>
          </p:nvSpPr>
          <p:spPr>
            <a:xfrm>
              <a:off x="431131" y="5284993"/>
              <a:ext cx="34290" cy="9525"/>
            </a:xfrm>
            <a:custGeom>
              <a:avLst/>
              <a:gdLst>
                <a:gd name="connsiteX0" fmla="*/ 0 w 34290"/>
                <a:gd name="connsiteY0" fmla="*/ 0 h 9525"/>
                <a:gd name="connsiteX1" fmla="*/ 34290 w 34290"/>
                <a:gd name="connsiteY1" fmla="*/ 0 h 9525"/>
              </a:gdLst>
              <a:ahLst/>
              <a:cxnLst>
                <a:cxn ang="0">
                  <a:pos x="connsiteX0" y="connsiteY0"/>
                </a:cxn>
                <a:cxn ang="0">
                  <a:pos x="connsiteX1" y="connsiteY1"/>
                </a:cxn>
              </a:cxnLst>
              <a:rect l="l" t="t" r="r" b="b"/>
              <a:pathLst>
                <a:path w="34290" h="9525">
                  <a:moveTo>
                    <a:pt x="0" y="0"/>
                  </a:moveTo>
                  <a:lnTo>
                    <a:pt x="34290" y="0"/>
                  </a:lnTo>
                </a:path>
              </a:pathLst>
            </a:custGeom>
            <a:ln w="12700" cap="flat">
              <a:solidFill>
                <a:srgbClr val="527FFF"/>
              </a:solidFill>
              <a:prstDash val="solid"/>
              <a:round/>
            </a:ln>
          </p:spPr>
          <p:txBody>
            <a:bodyPr rtlCol="0" anchor="ctr"/>
            <a:lstStyle/>
            <a:p>
              <a:pPr>
                <a:defRPr/>
              </a:pPr>
              <a:endParaRPr lang="en-US" sz="1800">
                <a:solidFill>
                  <a:srgbClr val="FFFFFF"/>
                </a:solidFill>
                <a:latin typeface="Amazon Ember"/>
              </a:endParaRPr>
            </a:p>
          </p:txBody>
        </p:sp>
        <p:sp>
          <p:nvSpPr>
            <p:cNvPr id="319" name="Freeform: Shape 1347">
              <a:extLst>
                <a:ext uri="{FF2B5EF4-FFF2-40B4-BE49-F238E27FC236}">
                  <a16:creationId xmlns:a16="http://schemas.microsoft.com/office/drawing/2014/main" id="{6C6C4A30-AC05-D64E-9E8A-0C4947AA4BB8}"/>
                </a:ext>
              </a:extLst>
            </p:cNvPr>
            <p:cNvSpPr/>
            <p:nvPr/>
          </p:nvSpPr>
          <p:spPr>
            <a:xfrm>
              <a:off x="431131" y="5250703"/>
              <a:ext cx="34290" cy="9525"/>
            </a:xfrm>
            <a:custGeom>
              <a:avLst/>
              <a:gdLst>
                <a:gd name="connsiteX0" fmla="*/ 0 w 34290"/>
                <a:gd name="connsiteY0" fmla="*/ 0 h 9525"/>
                <a:gd name="connsiteX1" fmla="*/ 34290 w 34290"/>
                <a:gd name="connsiteY1" fmla="*/ 0 h 9525"/>
              </a:gdLst>
              <a:ahLst/>
              <a:cxnLst>
                <a:cxn ang="0">
                  <a:pos x="connsiteX0" y="connsiteY0"/>
                </a:cxn>
                <a:cxn ang="0">
                  <a:pos x="connsiteX1" y="connsiteY1"/>
                </a:cxn>
              </a:cxnLst>
              <a:rect l="l" t="t" r="r" b="b"/>
              <a:pathLst>
                <a:path w="34290" h="9525">
                  <a:moveTo>
                    <a:pt x="0" y="0"/>
                  </a:moveTo>
                  <a:lnTo>
                    <a:pt x="34290" y="0"/>
                  </a:lnTo>
                </a:path>
              </a:pathLst>
            </a:custGeom>
            <a:ln w="12700" cap="flat">
              <a:solidFill>
                <a:srgbClr val="527FFF"/>
              </a:solidFill>
              <a:prstDash val="solid"/>
              <a:round/>
            </a:ln>
          </p:spPr>
          <p:txBody>
            <a:bodyPr rtlCol="0" anchor="ctr"/>
            <a:lstStyle/>
            <a:p>
              <a:pPr>
                <a:defRPr/>
              </a:pPr>
              <a:endParaRPr lang="en-US" sz="1800">
                <a:solidFill>
                  <a:srgbClr val="FFFFFF"/>
                </a:solidFill>
                <a:latin typeface="Amazon Ember"/>
              </a:endParaRPr>
            </a:p>
          </p:txBody>
        </p:sp>
        <p:sp>
          <p:nvSpPr>
            <p:cNvPr id="320" name="Freeform: Shape 1348">
              <a:extLst>
                <a:ext uri="{FF2B5EF4-FFF2-40B4-BE49-F238E27FC236}">
                  <a16:creationId xmlns:a16="http://schemas.microsoft.com/office/drawing/2014/main" id="{57466D75-4301-7F49-BAED-6C1E2991D1F7}"/>
                </a:ext>
              </a:extLst>
            </p:cNvPr>
            <p:cNvSpPr/>
            <p:nvPr/>
          </p:nvSpPr>
          <p:spPr>
            <a:xfrm>
              <a:off x="271111" y="5239273"/>
              <a:ext cx="160115" cy="160019"/>
            </a:xfrm>
            <a:custGeom>
              <a:avLst/>
              <a:gdLst>
                <a:gd name="connsiteX0" fmla="*/ 0 w 160115"/>
                <a:gd name="connsiteY0" fmla="*/ 35052 h 160019"/>
                <a:gd name="connsiteX1" fmla="*/ 0 w 160115"/>
                <a:gd name="connsiteY1" fmla="*/ 8572 h 160019"/>
                <a:gd name="connsiteX2" fmla="*/ 8572 w 160115"/>
                <a:gd name="connsiteY2" fmla="*/ 0 h 160019"/>
                <a:gd name="connsiteX3" fmla="*/ 8668 w 160115"/>
                <a:gd name="connsiteY3" fmla="*/ 0 h 160019"/>
                <a:gd name="connsiteX4" fmla="*/ 151543 w 160115"/>
                <a:gd name="connsiteY4" fmla="*/ 0 h 160019"/>
                <a:gd name="connsiteX5" fmla="*/ 160115 w 160115"/>
                <a:gd name="connsiteY5" fmla="*/ 8572 h 160019"/>
                <a:gd name="connsiteX6" fmla="*/ 160115 w 160115"/>
                <a:gd name="connsiteY6" fmla="*/ 151447 h 160019"/>
                <a:gd name="connsiteX7" fmla="*/ 151543 w 160115"/>
                <a:gd name="connsiteY7" fmla="*/ 160020 h 160019"/>
                <a:gd name="connsiteX8" fmla="*/ 75343 w 160115"/>
                <a:gd name="connsiteY8" fmla="*/ 160020 h 160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0115" h="160019">
                  <a:moveTo>
                    <a:pt x="0" y="35052"/>
                  </a:moveTo>
                  <a:lnTo>
                    <a:pt x="0" y="8572"/>
                  </a:lnTo>
                  <a:cubicBezTo>
                    <a:pt x="0" y="3839"/>
                    <a:pt x="3838" y="0"/>
                    <a:pt x="8572" y="0"/>
                  </a:cubicBezTo>
                  <a:cubicBezTo>
                    <a:pt x="8604" y="0"/>
                    <a:pt x="8635" y="0"/>
                    <a:pt x="8668" y="0"/>
                  </a:cubicBezTo>
                  <a:lnTo>
                    <a:pt x="151543" y="0"/>
                  </a:lnTo>
                  <a:cubicBezTo>
                    <a:pt x="156278" y="0"/>
                    <a:pt x="160115" y="3839"/>
                    <a:pt x="160115" y="8572"/>
                  </a:cubicBezTo>
                  <a:lnTo>
                    <a:pt x="160115" y="151447"/>
                  </a:lnTo>
                  <a:cubicBezTo>
                    <a:pt x="160115" y="156181"/>
                    <a:pt x="156278" y="160020"/>
                    <a:pt x="151543" y="160020"/>
                  </a:cubicBezTo>
                  <a:lnTo>
                    <a:pt x="75343" y="160020"/>
                  </a:lnTo>
                </a:path>
              </a:pathLst>
            </a:custGeom>
            <a:noFill/>
            <a:ln w="12700" cap="flat">
              <a:solidFill>
                <a:srgbClr val="527FFF"/>
              </a:solidFill>
              <a:prstDash val="solid"/>
              <a:round/>
            </a:ln>
          </p:spPr>
          <p:txBody>
            <a:bodyPr rtlCol="0" anchor="ctr"/>
            <a:lstStyle/>
            <a:p>
              <a:pPr>
                <a:defRPr/>
              </a:pPr>
              <a:endParaRPr lang="en-US" sz="1800">
                <a:solidFill>
                  <a:srgbClr val="FFFFFF"/>
                </a:solidFill>
                <a:latin typeface="Amazon Ember"/>
              </a:endParaRPr>
            </a:p>
          </p:txBody>
        </p:sp>
        <p:sp>
          <p:nvSpPr>
            <p:cNvPr id="321" name="Freeform: Shape 1349">
              <a:extLst>
                <a:ext uri="{FF2B5EF4-FFF2-40B4-BE49-F238E27FC236}">
                  <a16:creationId xmlns:a16="http://schemas.microsoft.com/office/drawing/2014/main" id="{1ED1AE11-7A7A-E24E-AAB2-83DE79667523}"/>
                </a:ext>
              </a:extLst>
            </p:cNvPr>
            <p:cNvSpPr/>
            <p:nvPr/>
          </p:nvSpPr>
          <p:spPr>
            <a:xfrm>
              <a:off x="854231" y="4653200"/>
              <a:ext cx="201548" cy="201548"/>
            </a:xfrm>
            <a:custGeom>
              <a:avLst/>
              <a:gdLst>
                <a:gd name="connsiteX0" fmla="*/ 201549 w 201548"/>
                <a:gd name="connsiteY0" fmla="*/ 100775 h 201548"/>
                <a:gd name="connsiteX1" fmla="*/ 100775 w 201548"/>
                <a:gd name="connsiteY1" fmla="*/ 201549 h 201548"/>
                <a:gd name="connsiteX2" fmla="*/ 0 w 201548"/>
                <a:gd name="connsiteY2" fmla="*/ 100775 h 201548"/>
                <a:gd name="connsiteX3" fmla="*/ 100775 w 201548"/>
                <a:gd name="connsiteY3" fmla="*/ 0 h 201548"/>
                <a:gd name="connsiteX4" fmla="*/ 201549 w 201548"/>
                <a:gd name="connsiteY4" fmla="*/ 100775 h 2015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548" h="201548">
                  <a:moveTo>
                    <a:pt x="201549" y="100775"/>
                  </a:moveTo>
                  <a:cubicBezTo>
                    <a:pt x="201549" y="156431"/>
                    <a:pt x="156431" y="201549"/>
                    <a:pt x="100775" y="201549"/>
                  </a:cubicBezTo>
                  <a:cubicBezTo>
                    <a:pt x="45118" y="201549"/>
                    <a:pt x="0" y="156431"/>
                    <a:pt x="0" y="100775"/>
                  </a:cubicBezTo>
                  <a:cubicBezTo>
                    <a:pt x="0" y="45118"/>
                    <a:pt x="45118" y="0"/>
                    <a:pt x="100775" y="0"/>
                  </a:cubicBezTo>
                  <a:cubicBezTo>
                    <a:pt x="156431" y="0"/>
                    <a:pt x="201549" y="45118"/>
                    <a:pt x="201549" y="100775"/>
                  </a:cubicBezTo>
                  <a:close/>
                </a:path>
              </a:pathLst>
            </a:custGeom>
            <a:noFill/>
            <a:ln w="12700" cap="flat">
              <a:solidFill>
                <a:srgbClr val="EFF5ED"/>
              </a:solidFill>
              <a:prstDash val="solid"/>
              <a:round/>
            </a:ln>
          </p:spPr>
          <p:txBody>
            <a:bodyPr rtlCol="0" anchor="ctr"/>
            <a:lstStyle/>
            <a:p>
              <a:pPr>
                <a:defRPr/>
              </a:pPr>
              <a:endParaRPr lang="en-US" sz="1800">
                <a:solidFill>
                  <a:srgbClr val="FFFFFF"/>
                </a:solidFill>
                <a:latin typeface="Amazon Ember"/>
              </a:endParaRPr>
            </a:p>
          </p:txBody>
        </p:sp>
        <p:sp>
          <p:nvSpPr>
            <p:cNvPr id="322" name="Freeform: Shape 1350">
              <a:extLst>
                <a:ext uri="{FF2B5EF4-FFF2-40B4-BE49-F238E27FC236}">
                  <a16:creationId xmlns:a16="http://schemas.microsoft.com/office/drawing/2014/main" id="{E6D44666-415E-814F-AAE3-6AD75129715E}"/>
                </a:ext>
              </a:extLst>
            </p:cNvPr>
            <p:cNvSpPr/>
            <p:nvPr/>
          </p:nvSpPr>
          <p:spPr>
            <a:xfrm>
              <a:off x="1270283" y="4192476"/>
              <a:ext cx="192976" cy="192976"/>
            </a:xfrm>
            <a:custGeom>
              <a:avLst/>
              <a:gdLst>
                <a:gd name="connsiteX0" fmla="*/ 0 w 192976"/>
                <a:gd name="connsiteY0" fmla="*/ 0 h 192976"/>
                <a:gd name="connsiteX1" fmla="*/ 192977 w 192976"/>
                <a:gd name="connsiteY1" fmla="*/ 0 h 192976"/>
                <a:gd name="connsiteX2" fmla="*/ 192977 w 192976"/>
                <a:gd name="connsiteY2" fmla="*/ 192977 h 192976"/>
                <a:gd name="connsiteX3" fmla="*/ 0 w 192976"/>
                <a:gd name="connsiteY3" fmla="*/ 192977 h 192976"/>
              </a:gdLst>
              <a:ahLst/>
              <a:cxnLst>
                <a:cxn ang="0">
                  <a:pos x="connsiteX0" y="connsiteY0"/>
                </a:cxn>
                <a:cxn ang="0">
                  <a:pos x="connsiteX1" y="connsiteY1"/>
                </a:cxn>
                <a:cxn ang="0">
                  <a:pos x="connsiteX2" y="connsiteY2"/>
                </a:cxn>
                <a:cxn ang="0">
                  <a:pos x="connsiteX3" y="connsiteY3"/>
                </a:cxn>
              </a:cxnLst>
              <a:rect l="l" t="t" r="r" b="b"/>
              <a:pathLst>
                <a:path w="192976" h="192976">
                  <a:moveTo>
                    <a:pt x="0" y="0"/>
                  </a:moveTo>
                  <a:lnTo>
                    <a:pt x="192977" y="0"/>
                  </a:lnTo>
                  <a:lnTo>
                    <a:pt x="192977" y="192977"/>
                  </a:lnTo>
                  <a:lnTo>
                    <a:pt x="0" y="192977"/>
                  </a:lnTo>
                  <a:close/>
                </a:path>
              </a:pathLst>
            </a:custGeom>
            <a:noFill/>
            <a:ln w="12700" cap="flat">
              <a:solidFill>
                <a:srgbClr val="EFF5ED"/>
              </a:solidFill>
              <a:prstDash val="solid"/>
              <a:round/>
            </a:ln>
          </p:spPr>
          <p:txBody>
            <a:bodyPr rtlCol="0" anchor="ctr"/>
            <a:lstStyle/>
            <a:p>
              <a:pPr>
                <a:defRPr/>
              </a:pPr>
              <a:endParaRPr lang="en-US" sz="1800">
                <a:solidFill>
                  <a:srgbClr val="FFFFFF"/>
                </a:solidFill>
                <a:latin typeface="Amazon Ember"/>
              </a:endParaRPr>
            </a:p>
          </p:txBody>
        </p:sp>
        <p:sp>
          <p:nvSpPr>
            <p:cNvPr id="323" name="Freeform: Shape 1351">
              <a:extLst>
                <a:ext uri="{FF2B5EF4-FFF2-40B4-BE49-F238E27FC236}">
                  <a16:creationId xmlns:a16="http://schemas.microsoft.com/office/drawing/2014/main" id="{7887795D-DFB9-2E4E-A608-9E744E588511}"/>
                </a:ext>
              </a:extLst>
            </p:cNvPr>
            <p:cNvSpPr/>
            <p:nvPr/>
          </p:nvSpPr>
          <p:spPr>
            <a:xfrm>
              <a:off x="440084" y="4170664"/>
              <a:ext cx="204882" cy="236601"/>
            </a:xfrm>
            <a:custGeom>
              <a:avLst/>
              <a:gdLst>
                <a:gd name="connsiteX0" fmla="*/ 0 w 204882"/>
                <a:gd name="connsiteY0" fmla="*/ 177451 h 236601"/>
                <a:gd name="connsiteX1" fmla="*/ 0 w 204882"/>
                <a:gd name="connsiteY1" fmla="*/ 59150 h 236601"/>
                <a:gd name="connsiteX2" fmla="*/ 102489 w 204882"/>
                <a:gd name="connsiteY2" fmla="*/ 0 h 236601"/>
                <a:gd name="connsiteX3" fmla="*/ 204883 w 204882"/>
                <a:gd name="connsiteY3" fmla="*/ 59150 h 236601"/>
                <a:gd name="connsiteX4" fmla="*/ 204883 w 204882"/>
                <a:gd name="connsiteY4" fmla="*/ 177451 h 236601"/>
                <a:gd name="connsiteX5" fmla="*/ 102489 w 204882"/>
                <a:gd name="connsiteY5" fmla="*/ 236601 h 236601"/>
                <a:gd name="connsiteX6" fmla="*/ 0 w 204882"/>
                <a:gd name="connsiteY6" fmla="*/ 177451 h 236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4882" h="236601">
                  <a:moveTo>
                    <a:pt x="0" y="177451"/>
                  </a:moveTo>
                  <a:lnTo>
                    <a:pt x="0" y="59150"/>
                  </a:lnTo>
                  <a:lnTo>
                    <a:pt x="102489" y="0"/>
                  </a:lnTo>
                  <a:lnTo>
                    <a:pt x="204883" y="59150"/>
                  </a:lnTo>
                  <a:lnTo>
                    <a:pt x="204883" y="177451"/>
                  </a:lnTo>
                  <a:lnTo>
                    <a:pt x="102489" y="236601"/>
                  </a:lnTo>
                  <a:lnTo>
                    <a:pt x="0" y="177451"/>
                  </a:lnTo>
                  <a:close/>
                </a:path>
              </a:pathLst>
            </a:custGeom>
            <a:noFill/>
            <a:ln w="12700" cap="flat">
              <a:solidFill>
                <a:srgbClr val="EFF5ED"/>
              </a:solidFill>
              <a:prstDash val="solid"/>
              <a:round/>
            </a:ln>
          </p:spPr>
          <p:txBody>
            <a:bodyPr rtlCol="0" anchor="ctr"/>
            <a:lstStyle/>
            <a:p>
              <a:pPr>
                <a:defRPr/>
              </a:pPr>
              <a:endParaRPr lang="en-US" sz="1800">
                <a:solidFill>
                  <a:srgbClr val="FFFFFF"/>
                </a:solidFill>
                <a:latin typeface="Amazon Ember"/>
              </a:endParaRPr>
            </a:p>
          </p:txBody>
        </p:sp>
        <p:sp>
          <p:nvSpPr>
            <p:cNvPr id="324" name="Freeform: Shape 1352">
              <a:extLst>
                <a:ext uri="{FF2B5EF4-FFF2-40B4-BE49-F238E27FC236}">
                  <a16:creationId xmlns:a16="http://schemas.microsoft.com/office/drawing/2014/main" id="{A692E79A-47CF-5843-A2E7-2D8862D22680}"/>
                </a:ext>
              </a:extLst>
            </p:cNvPr>
            <p:cNvSpPr/>
            <p:nvPr/>
          </p:nvSpPr>
          <p:spPr>
            <a:xfrm>
              <a:off x="1096547" y="4425172"/>
              <a:ext cx="273653" cy="261461"/>
            </a:xfrm>
            <a:custGeom>
              <a:avLst/>
              <a:gdLst>
                <a:gd name="connsiteX0" fmla="*/ 273653 w 273653"/>
                <a:gd name="connsiteY0" fmla="*/ 0 h 261461"/>
                <a:gd name="connsiteX1" fmla="*/ 273653 w 273653"/>
                <a:gd name="connsiteY1" fmla="*/ 103441 h 261461"/>
                <a:gd name="connsiteX2" fmla="*/ 0 w 273653"/>
                <a:gd name="connsiteY2" fmla="*/ 261461 h 261461"/>
              </a:gdLst>
              <a:ahLst/>
              <a:cxnLst>
                <a:cxn ang="0">
                  <a:pos x="connsiteX0" y="connsiteY0"/>
                </a:cxn>
                <a:cxn ang="0">
                  <a:pos x="connsiteX1" y="connsiteY1"/>
                </a:cxn>
                <a:cxn ang="0">
                  <a:pos x="connsiteX2" y="connsiteY2"/>
                </a:cxn>
              </a:cxnLst>
              <a:rect l="l" t="t" r="r" b="b"/>
              <a:pathLst>
                <a:path w="273653" h="261461">
                  <a:moveTo>
                    <a:pt x="273653" y="0"/>
                  </a:moveTo>
                  <a:lnTo>
                    <a:pt x="273653" y="103441"/>
                  </a:lnTo>
                  <a:lnTo>
                    <a:pt x="0" y="261461"/>
                  </a:lnTo>
                </a:path>
              </a:pathLst>
            </a:custGeom>
            <a:noFill/>
            <a:ln w="12700" cap="flat">
              <a:solidFill>
                <a:srgbClr val="EFF5ED"/>
              </a:solidFill>
              <a:prstDash val="solid"/>
              <a:round/>
            </a:ln>
          </p:spPr>
          <p:txBody>
            <a:bodyPr rtlCol="0" anchor="ctr"/>
            <a:lstStyle/>
            <a:p>
              <a:pPr>
                <a:defRPr/>
              </a:pPr>
              <a:endParaRPr lang="en-US" sz="1800">
                <a:solidFill>
                  <a:srgbClr val="FFFFFF"/>
                </a:solidFill>
                <a:latin typeface="Amazon Ember"/>
              </a:endParaRPr>
            </a:p>
          </p:txBody>
        </p:sp>
        <p:sp>
          <p:nvSpPr>
            <p:cNvPr id="325" name="Freeform: Shape 1353">
              <a:extLst>
                <a:ext uri="{FF2B5EF4-FFF2-40B4-BE49-F238E27FC236}">
                  <a16:creationId xmlns:a16="http://schemas.microsoft.com/office/drawing/2014/main" id="{35192E3F-5235-F649-8EE5-24B815E135B8}"/>
                </a:ext>
              </a:extLst>
            </p:cNvPr>
            <p:cNvSpPr/>
            <p:nvPr/>
          </p:nvSpPr>
          <p:spPr>
            <a:xfrm>
              <a:off x="545240" y="4450413"/>
              <a:ext cx="273653" cy="236220"/>
            </a:xfrm>
            <a:custGeom>
              <a:avLst/>
              <a:gdLst>
                <a:gd name="connsiteX0" fmla="*/ 0 w 273653"/>
                <a:gd name="connsiteY0" fmla="*/ 0 h 236220"/>
                <a:gd name="connsiteX1" fmla="*/ 0 w 273653"/>
                <a:gd name="connsiteY1" fmla="*/ 78200 h 236220"/>
                <a:gd name="connsiteX2" fmla="*/ 273653 w 273653"/>
                <a:gd name="connsiteY2" fmla="*/ 236220 h 236220"/>
              </a:gdLst>
              <a:ahLst/>
              <a:cxnLst>
                <a:cxn ang="0">
                  <a:pos x="connsiteX0" y="connsiteY0"/>
                </a:cxn>
                <a:cxn ang="0">
                  <a:pos x="connsiteX1" y="connsiteY1"/>
                </a:cxn>
                <a:cxn ang="0">
                  <a:pos x="connsiteX2" y="connsiteY2"/>
                </a:cxn>
              </a:cxnLst>
              <a:rect l="l" t="t" r="r" b="b"/>
              <a:pathLst>
                <a:path w="273653" h="236220">
                  <a:moveTo>
                    <a:pt x="0" y="0"/>
                  </a:moveTo>
                  <a:lnTo>
                    <a:pt x="0" y="78200"/>
                  </a:lnTo>
                  <a:lnTo>
                    <a:pt x="273653" y="236220"/>
                  </a:lnTo>
                </a:path>
              </a:pathLst>
            </a:custGeom>
            <a:noFill/>
            <a:ln w="12700" cap="flat">
              <a:solidFill>
                <a:srgbClr val="EFF5ED"/>
              </a:solidFill>
              <a:prstDash val="solid"/>
              <a:round/>
            </a:ln>
          </p:spPr>
          <p:txBody>
            <a:bodyPr rtlCol="0" anchor="ctr"/>
            <a:lstStyle/>
            <a:p>
              <a:pPr>
                <a:defRPr/>
              </a:pPr>
              <a:endParaRPr lang="en-US" sz="1800">
                <a:solidFill>
                  <a:srgbClr val="FFFFFF"/>
                </a:solidFill>
                <a:latin typeface="Amazon Ember"/>
              </a:endParaRPr>
            </a:p>
          </p:txBody>
        </p:sp>
        <p:sp>
          <p:nvSpPr>
            <p:cNvPr id="326" name="Freeform: Shape 1354">
              <a:extLst>
                <a:ext uri="{FF2B5EF4-FFF2-40B4-BE49-F238E27FC236}">
                  <a16:creationId xmlns:a16="http://schemas.microsoft.com/office/drawing/2014/main" id="{6AED11D6-53B8-E54F-B204-BAD9859EA6A8}"/>
                </a:ext>
              </a:extLst>
            </p:cNvPr>
            <p:cNvSpPr/>
            <p:nvPr/>
          </p:nvSpPr>
          <p:spPr>
            <a:xfrm>
              <a:off x="786318" y="5291851"/>
              <a:ext cx="186309" cy="186309"/>
            </a:xfrm>
            <a:custGeom>
              <a:avLst/>
              <a:gdLst>
                <a:gd name="connsiteX0" fmla="*/ 186309 w 186309"/>
                <a:gd name="connsiteY0" fmla="*/ 93154 h 186309"/>
                <a:gd name="connsiteX1" fmla="*/ 93155 w 186309"/>
                <a:gd name="connsiteY1" fmla="*/ 186309 h 186309"/>
                <a:gd name="connsiteX2" fmla="*/ 0 w 186309"/>
                <a:gd name="connsiteY2" fmla="*/ 93154 h 186309"/>
                <a:gd name="connsiteX3" fmla="*/ 93155 w 186309"/>
                <a:gd name="connsiteY3" fmla="*/ 0 h 186309"/>
                <a:gd name="connsiteX4" fmla="*/ 186309 w 186309"/>
                <a:gd name="connsiteY4" fmla="*/ 93154 h 1863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309" h="186309">
                  <a:moveTo>
                    <a:pt x="186309" y="93154"/>
                  </a:moveTo>
                  <a:cubicBezTo>
                    <a:pt x="186309" y="144602"/>
                    <a:pt x="144602" y="186309"/>
                    <a:pt x="93155" y="186309"/>
                  </a:cubicBezTo>
                  <a:cubicBezTo>
                    <a:pt x="41707" y="186309"/>
                    <a:pt x="0" y="144602"/>
                    <a:pt x="0" y="93154"/>
                  </a:cubicBezTo>
                  <a:cubicBezTo>
                    <a:pt x="0" y="41707"/>
                    <a:pt x="41707" y="0"/>
                    <a:pt x="93155" y="0"/>
                  </a:cubicBezTo>
                  <a:cubicBezTo>
                    <a:pt x="144602" y="0"/>
                    <a:pt x="186309" y="41707"/>
                    <a:pt x="186309" y="93154"/>
                  </a:cubicBezTo>
                  <a:close/>
                </a:path>
              </a:pathLst>
            </a:custGeom>
            <a:noFill/>
            <a:ln w="12700" cap="flat">
              <a:solidFill>
                <a:srgbClr val="EFF5ED"/>
              </a:solidFill>
              <a:prstDash val="solid"/>
              <a:round/>
            </a:ln>
          </p:spPr>
          <p:txBody>
            <a:bodyPr rtlCol="0" anchor="ctr"/>
            <a:lstStyle/>
            <a:p>
              <a:pPr>
                <a:defRPr/>
              </a:pPr>
              <a:endParaRPr lang="en-US" sz="1800">
                <a:solidFill>
                  <a:srgbClr val="FFFFFF"/>
                </a:solidFill>
                <a:latin typeface="Amazon Ember"/>
              </a:endParaRPr>
            </a:p>
          </p:txBody>
        </p:sp>
        <p:sp>
          <p:nvSpPr>
            <p:cNvPr id="327" name="Freeform: Shape 1355">
              <a:extLst>
                <a:ext uri="{FF2B5EF4-FFF2-40B4-BE49-F238E27FC236}">
                  <a16:creationId xmlns:a16="http://schemas.microsoft.com/office/drawing/2014/main" id="{B9D71112-C581-C84F-9458-E9416FBFA2F3}"/>
                </a:ext>
              </a:extLst>
            </p:cNvPr>
            <p:cNvSpPr/>
            <p:nvPr/>
          </p:nvSpPr>
          <p:spPr>
            <a:xfrm>
              <a:off x="1442495" y="5295852"/>
              <a:ext cx="178308" cy="178308"/>
            </a:xfrm>
            <a:custGeom>
              <a:avLst/>
              <a:gdLst>
                <a:gd name="connsiteX0" fmla="*/ 0 w 178308"/>
                <a:gd name="connsiteY0" fmla="*/ 0 h 178308"/>
                <a:gd name="connsiteX1" fmla="*/ 178308 w 178308"/>
                <a:gd name="connsiteY1" fmla="*/ 0 h 178308"/>
                <a:gd name="connsiteX2" fmla="*/ 178308 w 178308"/>
                <a:gd name="connsiteY2" fmla="*/ 178308 h 178308"/>
                <a:gd name="connsiteX3" fmla="*/ 0 w 178308"/>
                <a:gd name="connsiteY3" fmla="*/ 178308 h 178308"/>
              </a:gdLst>
              <a:ahLst/>
              <a:cxnLst>
                <a:cxn ang="0">
                  <a:pos x="connsiteX0" y="connsiteY0"/>
                </a:cxn>
                <a:cxn ang="0">
                  <a:pos x="connsiteX1" y="connsiteY1"/>
                </a:cxn>
                <a:cxn ang="0">
                  <a:pos x="connsiteX2" y="connsiteY2"/>
                </a:cxn>
                <a:cxn ang="0">
                  <a:pos x="connsiteX3" y="connsiteY3"/>
                </a:cxn>
              </a:cxnLst>
              <a:rect l="l" t="t" r="r" b="b"/>
              <a:pathLst>
                <a:path w="178308" h="178308">
                  <a:moveTo>
                    <a:pt x="0" y="0"/>
                  </a:moveTo>
                  <a:lnTo>
                    <a:pt x="178308" y="0"/>
                  </a:lnTo>
                  <a:lnTo>
                    <a:pt x="178308" y="178308"/>
                  </a:lnTo>
                  <a:lnTo>
                    <a:pt x="0" y="178308"/>
                  </a:lnTo>
                  <a:close/>
                </a:path>
              </a:pathLst>
            </a:custGeom>
            <a:noFill/>
            <a:ln w="12700" cap="flat">
              <a:solidFill>
                <a:srgbClr val="EFF5ED"/>
              </a:solidFill>
              <a:prstDash val="solid"/>
              <a:round/>
            </a:ln>
          </p:spPr>
          <p:txBody>
            <a:bodyPr rtlCol="0" anchor="ctr"/>
            <a:lstStyle/>
            <a:p>
              <a:pPr>
                <a:defRPr/>
              </a:pPr>
              <a:endParaRPr lang="en-US" sz="1800">
                <a:solidFill>
                  <a:srgbClr val="FFFFFF"/>
                </a:solidFill>
                <a:latin typeface="Amazon Ember"/>
              </a:endParaRPr>
            </a:p>
          </p:txBody>
        </p:sp>
        <p:sp>
          <p:nvSpPr>
            <p:cNvPr id="328" name="Freeform: Shape 1356">
              <a:extLst>
                <a:ext uri="{FF2B5EF4-FFF2-40B4-BE49-F238E27FC236}">
                  <a16:creationId xmlns:a16="http://schemas.microsoft.com/office/drawing/2014/main" id="{80DAF002-BB1E-EC4F-9BF7-4D4A284EAE36}"/>
                </a:ext>
              </a:extLst>
            </p:cNvPr>
            <p:cNvSpPr/>
            <p:nvPr/>
          </p:nvSpPr>
          <p:spPr>
            <a:xfrm>
              <a:off x="123092" y="5275754"/>
              <a:ext cx="189261" cy="218503"/>
            </a:xfrm>
            <a:custGeom>
              <a:avLst/>
              <a:gdLst>
                <a:gd name="connsiteX0" fmla="*/ 0 w 189261"/>
                <a:gd name="connsiteY0" fmla="*/ 163925 h 218503"/>
                <a:gd name="connsiteX1" fmla="*/ 0 w 189261"/>
                <a:gd name="connsiteY1" fmla="*/ 54578 h 218503"/>
                <a:gd name="connsiteX2" fmla="*/ 94679 w 189261"/>
                <a:gd name="connsiteY2" fmla="*/ 0 h 218503"/>
                <a:gd name="connsiteX3" fmla="*/ 189262 w 189261"/>
                <a:gd name="connsiteY3" fmla="*/ 54578 h 218503"/>
                <a:gd name="connsiteX4" fmla="*/ 189262 w 189261"/>
                <a:gd name="connsiteY4" fmla="*/ 163925 h 218503"/>
                <a:gd name="connsiteX5" fmla="*/ 94679 w 189261"/>
                <a:gd name="connsiteY5" fmla="*/ 218504 h 218503"/>
                <a:gd name="connsiteX6" fmla="*/ 0 w 189261"/>
                <a:gd name="connsiteY6" fmla="*/ 163925 h 218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9261" h="218503">
                  <a:moveTo>
                    <a:pt x="0" y="163925"/>
                  </a:moveTo>
                  <a:lnTo>
                    <a:pt x="0" y="54578"/>
                  </a:lnTo>
                  <a:lnTo>
                    <a:pt x="94679" y="0"/>
                  </a:lnTo>
                  <a:lnTo>
                    <a:pt x="189262" y="54578"/>
                  </a:lnTo>
                  <a:lnTo>
                    <a:pt x="189262" y="163925"/>
                  </a:lnTo>
                  <a:lnTo>
                    <a:pt x="94679" y="218504"/>
                  </a:lnTo>
                  <a:lnTo>
                    <a:pt x="0" y="163925"/>
                  </a:lnTo>
                  <a:close/>
                </a:path>
              </a:pathLst>
            </a:custGeom>
            <a:noFill/>
            <a:ln w="12700" cap="flat">
              <a:solidFill>
                <a:srgbClr val="EFF5ED"/>
              </a:solidFill>
              <a:prstDash val="solid"/>
              <a:round/>
            </a:ln>
          </p:spPr>
          <p:txBody>
            <a:bodyPr rtlCol="0" anchor="ctr"/>
            <a:lstStyle/>
            <a:p>
              <a:pPr>
                <a:defRPr/>
              </a:pPr>
              <a:endParaRPr lang="en-US" sz="1800">
                <a:solidFill>
                  <a:srgbClr val="FFFFFF"/>
                </a:solidFill>
                <a:latin typeface="Amazon Ember"/>
              </a:endParaRPr>
            </a:p>
          </p:txBody>
        </p:sp>
      </p:grpSp>
      <p:grpSp>
        <p:nvGrpSpPr>
          <p:cNvPr id="445" name="Group 22">
            <a:extLst>
              <a:ext uri="{FF2B5EF4-FFF2-40B4-BE49-F238E27FC236}">
                <a16:creationId xmlns:a16="http://schemas.microsoft.com/office/drawing/2014/main" id="{9863777D-F0E2-4C75-8DAB-984CB19C634E}"/>
              </a:ext>
            </a:extLst>
          </p:cNvPr>
          <p:cNvGrpSpPr>
            <a:grpSpLocks noChangeAspect="1"/>
          </p:cNvGrpSpPr>
          <p:nvPr/>
        </p:nvGrpSpPr>
        <p:grpSpPr bwMode="auto">
          <a:xfrm>
            <a:off x="3593938" y="812049"/>
            <a:ext cx="284708" cy="267452"/>
            <a:chOff x="2715" y="1465"/>
            <a:chExt cx="330" cy="310"/>
          </a:xfrm>
        </p:grpSpPr>
        <p:sp>
          <p:nvSpPr>
            <p:cNvPr id="446" name="Freeform 23">
              <a:extLst>
                <a:ext uri="{FF2B5EF4-FFF2-40B4-BE49-F238E27FC236}">
                  <a16:creationId xmlns:a16="http://schemas.microsoft.com/office/drawing/2014/main" id="{4AD994C9-4F0C-46E6-9864-AD8A68264B13}"/>
                </a:ext>
              </a:extLst>
            </p:cNvPr>
            <p:cNvSpPr>
              <a:spLocks/>
            </p:cNvSpPr>
            <p:nvPr/>
          </p:nvSpPr>
          <p:spPr bwMode="auto">
            <a:xfrm>
              <a:off x="2735" y="1465"/>
              <a:ext cx="310" cy="310"/>
            </a:xfrm>
            <a:custGeom>
              <a:avLst/>
              <a:gdLst>
                <a:gd name="T0" fmla="*/ 30 w 152"/>
                <a:gd name="T1" fmla="*/ 136 h 152"/>
                <a:gd name="T2" fmla="*/ 76 w 152"/>
                <a:gd name="T3" fmla="*/ 152 h 152"/>
                <a:gd name="T4" fmla="*/ 152 w 152"/>
                <a:gd name="T5" fmla="*/ 76 h 152"/>
                <a:gd name="T6" fmla="*/ 76 w 152"/>
                <a:gd name="T7" fmla="*/ 0 h 152"/>
                <a:gd name="T8" fmla="*/ 0 w 152"/>
                <a:gd name="T9" fmla="*/ 76 h 152"/>
                <a:gd name="T10" fmla="*/ 7 w 152"/>
                <a:gd name="T11" fmla="*/ 107 h 152"/>
              </a:gdLst>
              <a:ahLst/>
              <a:cxnLst>
                <a:cxn ang="0">
                  <a:pos x="T0" y="T1"/>
                </a:cxn>
                <a:cxn ang="0">
                  <a:pos x="T2" y="T3"/>
                </a:cxn>
                <a:cxn ang="0">
                  <a:pos x="T4" y="T5"/>
                </a:cxn>
                <a:cxn ang="0">
                  <a:pos x="T6" y="T7"/>
                </a:cxn>
                <a:cxn ang="0">
                  <a:pos x="T8" y="T9"/>
                </a:cxn>
                <a:cxn ang="0">
                  <a:pos x="T10" y="T11"/>
                </a:cxn>
              </a:cxnLst>
              <a:rect l="0" t="0" r="r" b="b"/>
              <a:pathLst>
                <a:path w="152" h="152">
                  <a:moveTo>
                    <a:pt x="30" y="136"/>
                  </a:moveTo>
                  <a:cubicBezTo>
                    <a:pt x="43" y="146"/>
                    <a:pt x="59" y="152"/>
                    <a:pt x="76" y="152"/>
                  </a:cubicBezTo>
                  <a:cubicBezTo>
                    <a:pt x="118" y="152"/>
                    <a:pt x="152" y="118"/>
                    <a:pt x="152" y="76"/>
                  </a:cubicBezTo>
                  <a:cubicBezTo>
                    <a:pt x="152" y="34"/>
                    <a:pt x="118" y="0"/>
                    <a:pt x="76" y="0"/>
                  </a:cubicBezTo>
                  <a:cubicBezTo>
                    <a:pt x="34" y="0"/>
                    <a:pt x="0" y="34"/>
                    <a:pt x="0" y="76"/>
                  </a:cubicBezTo>
                  <a:cubicBezTo>
                    <a:pt x="0" y="87"/>
                    <a:pt x="3" y="98"/>
                    <a:pt x="7" y="107"/>
                  </a:cubicBezTo>
                </a:path>
              </a:pathLst>
            </a:custGeom>
            <a:noFill/>
            <a:ln w="12700" cap="rnd">
              <a:solidFill>
                <a:schemeClr val="tx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47" name="Freeform 24">
              <a:extLst>
                <a:ext uri="{FF2B5EF4-FFF2-40B4-BE49-F238E27FC236}">
                  <a16:creationId xmlns:a16="http://schemas.microsoft.com/office/drawing/2014/main" id="{3E0F6388-1480-4955-9588-E408840549BF}"/>
                </a:ext>
              </a:extLst>
            </p:cNvPr>
            <p:cNvSpPr>
              <a:spLocks/>
            </p:cNvSpPr>
            <p:nvPr/>
          </p:nvSpPr>
          <p:spPr bwMode="auto">
            <a:xfrm>
              <a:off x="2890" y="1500"/>
              <a:ext cx="73" cy="191"/>
            </a:xfrm>
            <a:custGeom>
              <a:avLst/>
              <a:gdLst>
                <a:gd name="T0" fmla="*/ 0 w 73"/>
                <a:gd name="T1" fmla="*/ 0 h 191"/>
                <a:gd name="T2" fmla="*/ 0 w 73"/>
                <a:gd name="T3" fmla="*/ 120 h 191"/>
                <a:gd name="T4" fmla="*/ 73 w 73"/>
                <a:gd name="T5" fmla="*/ 191 h 191"/>
              </a:gdLst>
              <a:ahLst/>
              <a:cxnLst>
                <a:cxn ang="0">
                  <a:pos x="T0" y="T1"/>
                </a:cxn>
                <a:cxn ang="0">
                  <a:pos x="T2" y="T3"/>
                </a:cxn>
                <a:cxn ang="0">
                  <a:pos x="T4" y="T5"/>
                </a:cxn>
              </a:cxnLst>
              <a:rect l="0" t="0" r="r" b="b"/>
              <a:pathLst>
                <a:path w="73" h="191">
                  <a:moveTo>
                    <a:pt x="0" y="0"/>
                  </a:moveTo>
                  <a:lnTo>
                    <a:pt x="0" y="120"/>
                  </a:lnTo>
                  <a:lnTo>
                    <a:pt x="73" y="191"/>
                  </a:lnTo>
                </a:path>
              </a:pathLst>
            </a:custGeom>
            <a:noFill/>
            <a:ln w="12700" cap="rnd">
              <a:solidFill>
                <a:srgbClr val="527FFF"/>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800" dirty="0"/>
            </a:p>
          </p:txBody>
        </p:sp>
        <p:sp>
          <p:nvSpPr>
            <p:cNvPr id="448" name="Freeform 25">
              <a:extLst>
                <a:ext uri="{FF2B5EF4-FFF2-40B4-BE49-F238E27FC236}">
                  <a16:creationId xmlns:a16="http://schemas.microsoft.com/office/drawing/2014/main" id="{E0B07B3E-C2A1-4534-8880-4BBB5A7016A4}"/>
                </a:ext>
              </a:extLst>
            </p:cNvPr>
            <p:cNvSpPr>
              <a:spLocks/>
            </p:cNvSpPr>
            <p:nvPr/>
          </p:nvSpPr>
          <p:spPr bwMode="auto">
            <a:xfrm>
              <a:off x="2715" y="1651"/>
              <a:ext cx="53" cy="34"/>
            </a:xfrm>
            <a:custGeom>
              <a:avLst/>
              <a:gdLst>
                <a:gd name="T0" fmla="*/ 53 w 53"/>
                <a:gd name="T1" fmla="*/ 0 h 34"/>
                <a:gd name="T2" fmla="*/ 35 w 53"/>
                <a:gd name="T3" fmla="*/ 34 h 34"/>
                <a:gd name="T4" fmla="*/ 0 w 53"/>
                <a:gd name="T5" fmla="*/ 16 h 34"/>
              </a:gdLst>
              <a:ahLst/>
              <a:cxnLst>
                <a:cxn ang="0">
                  <a:pos x="T0" y="T1"/>
                </a:cxn>
                <a:cxn ang="0">
                  <a:pos x="T2" y="T3"/>
                </a:cxn>
                <a:cxn ang="0">
                  <a:pos x="T4" y="T5"/>
                </a:cxn>
              </a:cxnLst>
              <a:rect l="0" t="0" r="r" b="b"/>
              <a:pathLst>
                <a:path w="53" h="34">
                  <a:moveTo>
                    <a:pt x="53" y="0"/>
                  </a:moveTo>
                  <a:lnTo>
                    <a:pt x="35" y="34"/>
                  </a:lnTo>
                  <a:lnTo>
                    <a:pt x="0" y="16"/>
                  </a:lnTo>
                </a:path>
              </a:pathLst>
            </a:custGeom>
            <a:noFill/>
            <a:ln w="12700" cap="rnd">
              <a:solidFill>
                <a:schemeClr val="tx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800"/>
            </a:p>
          </p:txBody>
        </p:sp>
      </p:grpSp>
      <p:grpSp>
        <p:nvGrpSpPr>
          <p:cNvPr id="449" name="Group 448">
            <a:extLst>
              <a:ext uri="{FF2B5EF4-FFF2-40B4-BE49-F238E27FC236}">
                <a16:creationId xmlns:a16="http://schemas.microsoft.com/office/drawing/2014/main" id="{0259C253-1521-403D-9299-5BFAA0397D9D}"/>
              </a:ext>
            </a:extLst>
          </p:cNvPr>
          <p:cNvGrpSpPr/>
          <p:nvPr/>
        </p:nvGrpSpPr>
        <p:grpSpPr>
          <a:xfrm>
            <a:off x="3886918" y="1432391"/>
            <a:ext cx="309863" cy="238611"/>
            <a:chOff x="1230000" y="2386799"/>
            <a:chExt cx="418514" cy="322278"/>
          </a:xfrm>
        </p:grpSpPr>
        <p:sp>
          <p:nvSpPr>
            <p:cNvPr id="450" name="Freeform 9">
              <a:extLst>
                <a:ext uri="{FF2B5EF4-FFF2-40B4-BE49-F238E27FC236}">
                  <a16:creationId xmlns:a16="http://schemas.microsoft.com/office/drawing/2014/main" id="{8F88D035-986C-4718-BE53-0B81C9F5A4E4}"/>
                </a:ext>
              </a:extLst>
            </p:cNvPr>
            <p:cNvSpPr>
              <a:spLocks/>
            </p:cNvSpPr>
            <p:nvPr/>
          </p:nvSpPr>
          <p:spPr bwMode="auto">
            <a:xfrm>
              <a:off x="1230000" y="2386799"/>
              <a:ext cx="418514" cy="322278"/>
            </a:xfrm>
            <a:custGeom>
              <a:avLst/>
              <a:gdLst>
                <a:gd name="T0" fmla="*/ 126 w 136"/>
                <a:gd name="T1" fmla="*/ 104 h 104"/>
                <a:gd name="T2" fmla="*/ 136 w 136"/>
                <a:gd name="T3" fmla="*/ 68 h 104"/>
                <a:gd name="T4" fmla="*/ 68 w 136"/>
                <a:gd name="T5" fmla="*/ 0 h 104"/>
                <a:gd name="T6" fmla="*/ 0 w 136"/>
                <a:gd name="T7" fmla="*/ 68 h 104"/>
                <a:gd name="T8" fmla="*/ 10 w 136"/>
                <a:gd name="T9" fmla="*/ 104 h 104"/>
                <a:gd name="T10" fmla="*/ 126 w 136"/>
                <a:gd name="T11" fmla="*/ 104 h 104"/>
              </a:gdLst>
              <a:ahLst/>
              <a:cxnLst>
                <a:cxn ang="0">
                  <a:pos x="T0" y="T1"/>
                </a:cxn>
                <a:cxn ang="0">
                  <a:pos x="T2" y="T3"/>
                </a:cxn>
                <a:cxn ang="0">
                  <a:pos x="T4" y="T5"/>
                </a:cxn>
                <a:cxn ang="0">
                  <a:pos x="T6" y="T7"/>
                </a:cxn>
                <a:cxn ang="0">
                  <a:pos x="T8" y="T9"/>
                </a:cxn>
                <a:cxn ang="0">
                  <a:pos x="T10" y="T11"/>
                </a:cxn>
              </a:cxnLst>
              <a:rect l="0" t="0" r="r" b="b"/>
              <a:pathLst>
                <a:path w="136" h="104">
                  <a:moveTo>
                    <a:pt x="126" y="104"/>
                  </a:moveTo>
                  <a:cubicBezTo>
                    <a:pt x="132" y="94"/>
                    <a:pt x="136" y="81"/>
                    <a:pt x="136" y="68"/>
                  </a:cubicBezTo>
                  <a:cubicBezTo>
                    <a:pt x="136" y="30"/>
                    <a:pt x="106" y="0"/>
                    <a:pt x="68" y="0"/>
                  </a:cubicBezTo>
                  <a:cubicBezTo>
                    <a:pt x="30" y="0"/>
                    <a:pt x="0" y="30"/>
                    <a:pt x="0" y="68"/>
                  </a:cubicBezTo>
                  <a:cubicBezTo>
                    <a:pt x="0" y="81"/>
                    <a:pt x="4" y="94"/>
                    <a:pt x="10" y="104"/>
                  </a:cubicBezTo>
                  <a:lnTo>
                    <a:pt x="126" y="104"/>
                  </a:lnTo>
                  <a:close/>
                </a:path>
              </a:pathLst>
            </a:custGeom>
            <a:noFill/>
            <a:ln w="12700"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51" name="Freeform 12">
              <a:extLst>
                <a:ext uri="{FF2B5EF4-FFF2-40B4-BE49-F238E27FC236}">
                  <a16:creationId xmlns:a16="http://schemas.microsoft.com/office/drawing/2014/main" id="{2A191B15-21B1-4544-A470-8A4AE394BE8E}"/>
                </a:ext>
              </a:extLst>
            </p:cNvPr>
            <p:cNvSpPr>
              <a:spLocks/>
            </p:cNvSpPr>
            <p:nvPr/>
          </p:nvSpPr>
          <p:spPr bwMode="auto">
            <a:xfrm>
              <a:off x="1279237" y="2436036"/>
              <a:ext cx="248423" cy="210376"/>
            </a:xfrm>
            <a:custGeom>
              <a:avLst/>
              <a:gdLst>
                <a:gd name="T0" fmla="*/ 81 w 81"/>
                <a:gd name="T1" fmla="*/ 9 h 68"/>
                <a:gd name="T2" fmla="*/ 52 w 81"/>
                <a:gd name="T3" fmla="*/ 0 h 68"/>
                <a:gd name="T4" fmla="*/ 0 w 81"/>
                <a:gd name="T5" fmla="*/ 52 h 68"/>
                <a:gd name="T6" fmla="*/ 3 w 81"/>
                <a:gd name="T7" fmla="*/ 68 h 68"/>
              </a:gdLst>
              <a:ahLst/>
              <a:cxnLst>
                <a:cxn ang="0">
                  <a:pos x="T0" y="T1"/>
                </a:cxn>
                <a:cxn ang="0">
                  <a:pos x="T2" y="T3"/>
                </a:cxn>
                <a:cxn ang="0">
                  <a:pos x="T4" y="T5"/>
                </a:cxn>
                <a:cxn ang="0">
                  <a:pos x="T6" y="T7"/>
                </a:cxn>
              </a:cxnLst>
              <a:rect l="0" t="0" r="r" b="b"/>
              <a:pathLst>
                <a:path w="81" h="68">
                  <a:moveTo>
                    <a:pt x="81" y="9"/>
                  </a:moveTo>
                  <a:cubicBezTo>
                    <a:pt x="72" y="3"/>
                    <a:pt x="63" y="0"/>
                    <a:pt x="52" y="0"/>
                  </a:cubicBezTo>
                  <a:cubicBezTo>
                    <a:pt x="23" y="0"/>
                    <a:pt x="0" y="23"/>
                    <a:pt x="0" y="52"/>
                  </a:cubicBezTo>
                  <a:cubicBezTo>
                    <a:pt x="0" y="58"/>
                    <a:pt x="1" y="63"/>
                    <a:pt x="3" y="68"/>
                  </a:cubicBezTo>
                </a:path>
              </a:pathLst>
            </a:cu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52" name="Oval 10">
              <a:extLst>
                <a:ext uri="{FF2B5EF4-FFF2-40B4-BE49-F238E27FC236}">
                  <a16:creationId xmlns:a16="http://schemas.microsoft.com/office/drawing/2014/main" id="{85F750D0-CBC7-439A-9D32-974EF866550B}"/>
                </a:ext>
              </a:extLst>
            </p:cNvPr>
            <p:cNvSpPr>
              <a:spLocks noChangeArrowheads="1"/>
            </p:cNvSpPr>
            <p:nvPr/>
          </p:nvSpPr>
          <p:spPr bwMode="auto">
            <a:xfrm>
              <a:off x="1402330" y="2585985"/>
              <a:ext cx="73855" cy="73855"/>
            </a:xfrm>
            <a:prstGeom prst="ellipse">
              <a:avLst/>
            </a:prstGeom>
            <a:noFill/>
            <a:ln w="12700" cap="rnd">
              <a:solidFill>
                <a:srgbClr val="527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53" name="Line 11">
              <a:extLst>
                <a:ext uri="{FF2B5EF4-FFF2-40B4-BE49-F238E27FC236}">
                  <a16:creationId xmlns:a16="http://schemas.microsoft.com/office/drawing/2014/main" id="{C7D4804E-8CB1-4DAB-97C5-3770F088C251}"/>
                </a:ext>
              </a:extLst>
            </p:cNvPr>
            <p:cNvSpPr>
              <a:spLocks noChangeShapeType="1"/>
            </p:cNvSpPr>
            <p:nvPr/>
          </p:nvSpPr>
          <p:spPr bwMode="auto">
            <a:xfrm flipV="1">
              <a:off x="1462757" y="2496463"/>
              <a:ext cx="102950" cy="100712"/>
            </a:xfrm>
            <a:prstGeom prst="line">
              <a:avLst/>
            </a:prstGeom>
            <a:noFill/>
            <a:ln w="12700" cap="rnd">
              <a:solidFill>
                <a:srgbClr val="527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800"/>
            </a:p>
          </p:txBody>
        </p:sp>
      </p:grpSp>
      <p:grpSp>
        <p:nvGrpSpPr>
          <p:cNvPr id="454" name="Group 453">
            <a:extLst>
              <a:ext uri="{FF2B5EF4-FFF2-40B4-BE49-F238E27FC236}">
                <a16:creationId xmlns:a16="http://schemas.microsoft.com/office/drawing/2014/main" id="{0295A8AC-F00D-44DA-B653-D5178349E031}"/>
              </a:ext>
            </a:extLst>
          </p:cNvPr>
          <p:cNvGrpSpPr/>
          <p:nvPr/>
        </p:nvGrpSpPr>
        <p:grpSpPr>
          <a:xfrm>
            <a:off x="3878827" y="3395550"/>
            <a:ext cx="302291" cy="328426"/>
            <a:chOff x="6927148" y="1754837"/>
            <a:chExt cx="1044862" cy="1135197"/>
          </a:xfrm>
        </p:grpSpPr>
        <p:grpSp>
          <p:nvGrpSpPr>
            <p:cNvPr id="455" name="Group 454">
              <a:extLst>
                <a:ext uri="{FF2B5EF4-FFF2-40B4-BE49-F238E27FC236}">
                  <a16:creationId xmlns:a16="http://schemas.microsoft.com/office/drawing/2014/main" id="{EECF6DBC-9F5A-4D0A-86CF-F097250A398B}"/>
                </a:ext>
              </a:extLst>
            </p:cNvPr>
            <p:cNvGrpSpPr/>
            <p:nvPr/>
          </p:nvGrpSpPr>
          <p:grpSpPr>
            <a:xfrm>
              <a:off x="7135996" y="2145636"/>
              <a:ext cx="627166" cy="353599"/>
              <a:chOff x="7149600" y="2227870"/>
              <a:chExt cx="627166" cy="353599"/>
            </a:xfrm>
          </p:grpSpPr>
          <p:grpSp>
            <p:nvGrpSpPr>
              <p:cNvPr id="459" name="Group 458">
                <a:extLst>
                  <a:ext uri="{FF2B5EF4-FFF2-40B4-BE49-F238E27FC236}">
                    <a16:creationId xmlns:a16="http://schemas.microsoft.com/office/drawing/2014/main" id="{FA01F8A4-3A42-4075-A965-C70380460FD6}"/>
                  </a:ext>
                </a:extLst>
              </p:cNvPr>
              <p:cNvGrpSpPr/>
              <p:nvPr/>
            </p:nvGrpSpPr>
            <p:grpSpPr>
              <a:xfrm>
                <a:off x="7149600" y="2227870"/>
                <a:ext cx="627166" cy="353599"/>
                <a:chOff x="6838580" y="2059919"/>
                <a:chExt cx="1237576" cy="697751"/>
              </a:xfrm>
            </p:grpSpPr>
            <p:sp>
              <p:nvSpPr>
                <p:cNvPr id="464" name="Freeform 6">
                  <a:extLst>
                    <a:ext uri="{FF2B5EF4-FFF2-40B4-BE49-F238E27FC236}">
                      <a16:creationId xmlns:a16="http://schemas.microsoft.com/office/drawing/2014/main" id="{E6015203-04DB-40F1-A051-10F9D438CFCF}"/>
                    </a:ext>
                  </a:extLst>
                </p:cNvPr>
                <p:cNvSpPr>
                  <a:spLocks/>
                </p:cNvSpPr>
                <p:nvPr/>
              </p:nvSpPr>
              <p:spPr bwMode="auto">
                <a:xfrm>
                  <a:off x="7727279" y="2059919"/>
                  <a:ext cx="348877" cy="697751"/>
                </a:xfrm>
                <a:custGeom>
                  <a:avLst/>
                  <a:gdLst>
                    <a:gd name="T0" fmla="*/ 0 w 22"/>
                    <a:gd name="T1" fmla="*/ 0 h 44"/>
                    <a:gd name="T2" fmla="*/ 22 w 22"/>
                    <a:gd name="T3" fmla="*/ 23 h 44"/>
                    <a:gd name="T4" fmla="*/ 2 w 22"/>
                    <a:gd name="T5" fmla="*/ 44 h 44"/>
                  </a:gdLst>
                  <a:ahLst/>
                  <a:cxnLst>
                    <a:cxn ang="0">
                      <a:pos x="T0" y="T1"/>
                    </a:cxn>
                    <a:cxn ang="0">
                      <a:pos x="T2" y="T3"/>
                    </a:cxn>
                    <a:cxn ang="0">
                      <a:pos x="T4" y="T5"/>
                    </a:cxn>
                  </a:cxnLst>
                  <a:rect l="0" t="0" r="r" b="b"/>
                  <a:pathLst>
                    <a:path w="22" h="44">
                      <a:moveTo>
                        <a:pt x="0" y="0"/>
                      </a:moveTo>
                      <a:lnTo>
                        <a:pt x="22" y="23"/>
                      </a:lnTo>
                      <a:lnTo>
                        <a:pt x="2" y="44"/>
                      </a:lnTo>
                    </a:path>
                  </a:pathLst>
                </a:custGeom>
                <a:noFill/>
                <a:ln w="12700" cap="rnd">
                  <a:solidFill>
                    <a:srgbClr val="527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65" name="Freeform 6">
                  <a:extLst>
                    <a:ext uri="{FF2B5EF4-FFF2-40B4-BE49-F238E27FC236}">
                      <a16:creationId xmlns:a16="http://schemas.microsoft.com/office/drawing/2014/main" id="{FEA835F9-C45F-4F0D-B9B2-094698DE8BCD}"/>
                    </a:ext>
                  </a:extLst>
                </p:cNvPr>
                <p:cNvSpPr>
                  <a:spLocks/>
                </p:cNvSpPr>
                <p:nvPr/>
              </p:nvSpPr>
              <p:spPr bwMode="auto">
                <a:xfrm flipH="1">
                  <a:off x="6838580" y="2059919"/>
                  <a:ext cx="348877" cy="697751"/>
                </a:xfrm>
                <a:custGeom>
                  <a:avLst/>
                  <a:gdLst>
                    <a:gd name="T0" fmla="*/ 0 w 22"/>
                    <a:gd name="T1" fmla="*/ 0 h 44"/>
                    <a:gd name="T2" fmla="*/ 22 w 22"/>
                    <a:gd name="T3" fmla="*/ 23 h 44"/>
                    <a:gd name="T4" fmla="*/ 2 w 22"/>
                    <a:gd name="T5" fmla="*/ 44 h 44"/>
                  </a:gdLst>
                  <a:ahLst/>
                  <a:cxnLst>
                    <a:cxn ang="0">
                      <a:pos x="T0" y="T1"/>
                    </a:cxn>
                    <a:cxn ang="0">
                      <a:pos x="T2" y="T3"/>
                    </a:cxn>
                    <a:cxn ang="0">
                      <a:pos x="T4" y="T5"/>
                    </a:cxn>
                  </a:cxnLst>
                  <a:rect l="0" t="0" r="r" b="b"/>
                  <a:pathLst>
                    <a:path w="22" h="44">
                      <a:moveTo>
                        <a:pt x="0" y="0"/>
                      </a:moveTo>
                      <a:lnTo>
                        <a:pt x="22" y="23"/>
                      </a:lnTo>
                      <a:lnTo>
                        <a:pt x="2" y="44"/>
                      </a:lnTo>
                    </a:path>
                  </a:pathLst>
                </a:custGeom>
                <a:noFill/>
                <a:ln w="12700" cap="rnd">
                  <a:solidFill>
                    <a:srgbClr val="527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800"/>
                </a:p>
              </p:txBody>
            </p:sp>
          </p:grpSp>
          <p:grpSp>
            <p:nvGrpSpPr>
              <p:cNvPr id="460" name="Group 459">
                <a:extLst>
                  <a:ext uri="{FF2B5EF4-FFF2-40B4-BE49-F238E27FC236}">
                    <a16:creationId xmlns:a16="http://schemas.microsoft.com/office/drawing/2014/main" id="{850AFD74-2AED-421E-9D4F-1A6E0B55B73F}"/>
                  </a:ext>
                </a:extLst>
              </p:cNvPr>
              <p:cNvGrpSpPr/>
              <p:nvPr/>
            </p:nvGrpSpPr>
            <p:grpSpPr>
              <a:xfrm>
                <a:off x="7301170" y="2376395"/>
                <a:ext cx="324026" cy="69233"/>
                <a:chOff x="7295444" y="2376395"/>
                <a:chExt cx="324026" cy="69233"/>
              </a:xfrm>
            </p:grpSpPr>
            <p:sp>
              <p:nvSpPr>
                <p:cNvPr id="461" name="Oval 460">
                  <a:extLst>
                    <a:ext uri="{FF2B5EF4-FFF2-40B4-BE49-F238E27FC236}">
                      <a16:creationId xmlns:a16="http://schemas.microsoft.com/office/drawing/2014/main" id="{C94462DF-85BC-4467-83C3-98C9FF97F8FF}"/>
                    </a:ext>
                  </a:extLst>
                </p:cNvPr>
                <p:cNvSpPr/>
                <p:nvPr/>
              </p:nvSpPr>
              <p:spPr>
                <a:xfrm>
                  <a:off x="7295444" y="2376395"/>
                  <a:ext cx="69233" cy="69233"/>
                </a:xfrm>
                <a:prstGeom prst="ellipse">
                  <a:avLst/>
                </a:prstGeom>
                <a:noFill/>
                <a:ln w="12700" cap="rnd">
                  <a:solidFill>
                    <a:srgbClr val="527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800" dirty="0"/>
                </a:p>
              </p:txBody>
            </p:sp>
            <p:sp>
              <p:nvSpPr>
                <p:cNvPr id="462" name="Oval 461">
                  <a:extLst>
                    <a:ext uri="{FF2B5EF4-FFF2-40B4-BE49-F238E27FC236}">
                      <a16:creationId xmlns:a16="http://schemas.microsoft.com/office/drawing/2014/main" id="{15E0F8CB-5697-4D60-836C-9ABA0E4FB607}"/>
                    </a:ext>
                  </a:extLst>
                </p:cNvPr>
                <p:cNvSpPr/>
                <p:nvPr/>
              </p:nvSpPr>
              <p:spPr>
                <a:xfrm>
                  <a:off x="7422840" y="2376395"/>
                  <a:ext cx="69233" cy="69233"/>
                </a:xfrm>
                <a:prstGeom prst="ellipse">
                  <a:avLst/>
                </a:prstGeom>
                <a:noFill/>
                <a:ln w="12700" cap="rnd">
                  <a:solidFill>
                    <a:srgbClr val="527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800" dirty="0"/>
                </a:p>
              </p:txBody>
            </p:sp>
            <p:sp>
              <p:nvSpPr>
                <p:cNvPr id="463" name="Oval 462">
                  <a:extLst>
                    <a:ext uri="{FF2B5EF4-FFF2-40B4-BE49-F238E27FC236}">
                      <a16:creationId xmlns:a16="http://schemas.microsoft.com/office/drawing/2014/main" id="{BDD8CB95-E8B8-4CC8-AF14-9B8475CCBD78}"/>
                    </a:ext>
                  </a:extLst>
                </p:cNvPr>
                <p:cNvSpPr/>
                <p:nvPr/>
              </p:nvSpPr>
              <p:spPr>
                <a:xfrm>
                  <a:off x="7550237" y="2376395"/>
                  <a:ext cx="69233" cy="69233"/>
                </a:xfrm>
                <a:prstGeom prst="ellipse">
                  <a:avLst/>
                </a:prstGeom>
                <a:noFill/>
                <a:ln w="12700" cap="rnd">
                  <a:solidFill>
                    <a:srgbClr val="527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800" dirty="0"/>
                </a:p>
              </p:txBody>
            </p:sp>
          </p:grpSp>
        </p:grpSp>
        <p:grpSp>
          <p:nvGrpSpPr>
            <p:cNvPr id="456" name="Group 455">
              <a:extLst>
                <a:ext uri="{FF2B5EF4-FFF2-40B4-BE49-F238E27FC236}">
                  <a16:creationId xmlns:a16="http://schemas.microsoft.com/office/drawing/2014/main" id="{7A836FFA-14E6-47AF-AF27-3CE263CC18BC}"/>
                </a:ext>
              </a:extLst>
            </p:cNvPr>
            <p:cNvGrpSpPr/>
            <p:nvPr/>
          </p:nvGrpSpPr>
          <p:grpSpPr>
            <a:xfrm>
              <a:off x="6927148" y="1754837"/>
              <a:ext cx="1044862" cy="1135197"/>
              <a:chOff x="6927148" y="1754837"/>
              <a:chExt cx="1044862" cy="1135197"/>
            </a:xfrm>
          </p:grpSpPr>
          <p:sp>
            <p:nvSpPr>
              <p:cNvPr id="457" name="Arc 456">
                <a:extLst>
                  <a:ext uri="{FF2B5EF4-FFF2-40B4-BE49-F238E27FC236}">
                    <a16:creationId xmlns:a16="http://schemas.microsoft.com/office/drawing/2014/main" id="{ABEBC361-5173-41F6-8123-36DB1B38BE1C}"/>
                  </a:ext>
                </a:extLst>
              </p:cNvPr>
              <p:cNvSpPr/>
              <p:nvPr/>
            </p:nvSpPr>
            <p:spPr>
              <a:xfrm rot="1709551">
                <a:off x="6927149" y="1754837"/>
                <a:ext cx="1044861" cy="1049806"/>
              </a:xfrm>
              <a:prstGeom prst="arc">
                <a:avLst>
                  <a:gd name="adj1" fmla="val 20873480"/>
                  <a:gd name="adj2" fmla="val 8117642"/>
                </a:avLst>
              </a:prstGeom>
              <a:noFill/>
              <a:ln w="12700" cap="rnd">
                <a:solidFill>
                  <a:schemeClr val="tx1"/>
                </a:solidFill>
                <a:prstDash val="solid"/>
                <a:round/>
                <a:headEnd/>
                <a:tailEnd type="arrow" w="med" len="sm"/>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800" dirty="0"/>
              </a:p>
            </p:txBody>
          </p:sp>
          <p:sp>
            <p:nvSpPr>
              <p:cNvPr id="458" name="Arc 457">
                <a:extLst>
                  <a:ext uri="{FF2B5EF4-FFF2-40B4-BE49-F238E27FC236}">
                    <a16:creationId xmlns:a16="http://schemas.microsoft.com/office/drawing/2014/main" id="{A3E51DB1-CCCF-4568-B0D2-1722145CE517}"/>
                  </a:ext>
                </a:extLst>
              </p:cNvPr>
              <p:cNvSpPr/>
              <p:nvPr/>
            </p:nvSpPr>
            <p:spPr>
              <a:xfrm rot="19909613" flipV="1">
                <a:off x="6927148" y="1840229"/>
                <a:ext cx="1044860" cy="1049805"/>
              </a:xfrm>
              <a:prstGeom prst="arc">
                <a:avLst>
                  <a:gd name="adj1" fmla="val 20873480"/>
                  <a:gd name="adj2" fmla="val 8117642"/>
                </a:avLst>
              </a:prstGeom>
              <a:noFill/>
              <a:ln w="12700" cap="rnd">
                <a:solidFill>
                  <a:schemeClr val="tx1"/>
                </a:solidFill>
                <a:prstDash val="solid"/>
                <a:round/>
                <a:headEnd type="arrow" w="med" len="sm"/>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800"/>
              </a:p>
            </p:txBody>
          </p:sp>
        </p:grpSp>
      </p:grpSp>
      <p:grpSp>
        <p:nvGrpSpPr>
          <p:cNvPr id="479" name="Group 71">
            <a:extLst>
              <a:ext uri="{FF2B5EF4-FFF2-40B4-BE49-F238E27FC236}">
                <a16:creationId xmlns:a16="http://schemas.microsoft.com/office/drawing/2014/main" id="{ECEF5069-1A92-4BB7-8BE9-73F3C2C081D3}"/>
              </a:ext>
            </a:extLst>
          </p:cNvPr>
          <p:cNvGrpSpPr>
            <a:grpSpLocks noChangeAspect="1"/>
          </p:cNvGrpSpPr>
          <p:nvPr/>
        </p:nvGrpSpPr>
        <p:grpSpPr bwMode="auto">
          <a:xfrm>
            <a:off x="3595187" y="4077565"/>
            <a:ext cx="280333" cy="273281"/>
            <a:chOff x="2719" y="1463"/>
            <a:chExt cx="318" cy="310"/>
          </a:xfrm>
        </p:grpSpPr>
        <p:sp>
          <p:nvSpPr>
            <p:cNvPr id="486" name="Freeform 78">
              <a:extLst>
                <a:ext uri="{FF2B5EF4-FFF2-40B4-BE49-F238E27FC236}">
                  <a16:creationId xmlns:a16="http://schemas.microsoft.com/office/drawing/2014/main" id="{BDEED70D-10D5-4B63-9F00-FB703D37CEDC}"/>
                </a:ext>
              </a:extLst>
            </p:cNvPr>
            <p:cNvSpPr>
              <a:spLocks/>
            </p:cNvSpPr>
            <p:nvPr/>
          </p:nvSpPr>
          <p:spPr bwMode="auto">
            <a:xfrm>
              <a:off x="2935" y="1463"/>
              <a:ext cx="102" cy="178"/>
            </a:xfrm>
            <a:custGeom>
              <a:avLst/>
              <a:gdLst>
                <a:gd name="T0" fmla="*/ 0 w 48"/>
                <a:gd name="T1" fmla="*/ 83 h 84"/>
                <a:gd name="T2" fmla="*/ 30 w 48"/>
                <a:gd name="T3" fmla="*/ 83 h 84"/>
                <a:gd name="T4" fmla="*/ 46 w 48"/>
                <a:gd name="T5" fmla="*/ 65 h 84"/>
                <a:gd name="T6" fmla="*/ 46 w 48"/>
                <a:gd name="T7" fmla="*/ 0 h 84"/>
                <a:gd name="T8" fmla="*/ 26 w 48"/>
                <a:gd name="T9" fmla="*/ 0 h 84"/>
                <a:gd name="T10" fmla="*/ 26 w 48"/>
                <a:gd name="T11" fmla="*/ 52 h 84"/>
                <a:gd name="T12" fmla="*/ 18 w 48"/>
                <a:gd name="T13" fmla="*/ 64 h 84"/>
                <a:gd name="T14" fmla="*/ 0 w 48"/>
                <a:gd name="T15" fmla="*/ 64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84">
                  <a:moveTo>
                    <a:pt x="0" y="83"/>
                  </a:moveTo>
                  <a:cubicBezTo>
                    <a:pt x="0" y="83"/>
                    <a:pt x="12" y="83"/>
                    <a:pt x="30" y="83"/>
                  </a:cubicBezTo>
                  <a:cubicBezTo>
                    <a:pt x="48" y="84"/>
                    <a:pt x="46" y="65"/>
                    <a:pt x="46" y="65"/>
                  </a:cubicBezTo>
                  <a:cubicBezTo>
                    <a:pt x="46" y="0"/>
                    <a:pt x="46" y="0"/>
                    <a:pt x="46" y="0"/>
                  </a:cubicBezTo>
                  <a:cubicBezTo>
                    <a:pt x="26" y="0"/>
                    <a:pt x="26" y="0"/>
                    <a:pt x="26" y="0"/>
                  </a:cubicBezTo>
                  <a:cubicBezTo>
                    <a:pt x="26" y="52"/>
                    <a:pt x="26" y="52"/>
                    <a:pt x="26" y="52"/>
                  </a:cubicBezTo>
                  <a:cubicBezTo>
                    <a:pt x="26" y="52"/>
                    <a:pt x="27" y="64"/>
                    <a:pt x="18" y="64"/>
                  </a:cubicBezTo>
                  <a:cubicBezTo>
                    <a:pt x="9" y="64"/>
                    <a:pt x="0" y="64"/>
                    <a:pt x="0" y="64"/>
                  </a:cubicBezTo>
                </a:path>
              </a:pathLst>
            </a:custGeom>
            <a:noFill/>
            <a:ln w="12700" cap="rnd">
              <a:solidFill>
                <a:schemeClr val="tx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87" name="Freeform 79">
              <a:extLst>
                <a:ext uri="{FF2B5EF4-FFF2-40B4-BE49-F238E27FC236}">
                  <a16:creationId xmlns:a16="http://schemas.microsoft.com/office/drawing/2014/main" id="{FE812129-BBA7-4A49-AD89-E64328011DBA}"/>
                </a:ext>
              </a:extLst>
            </p:cNvPr>
            <p:cNvSpPr>
              <a:spLocks/>
            </p:cNvSpPr>
            <p:nvPr/>
          </p:nvSpPr>
          <p:spPr bwMode="auto">
            <a:xfrm>
              <a:off x="2719" y="1595"/>
              <a:ext cx="102" cy="178"/>
            </a:xfrm>
            <a:custGeom>
              <a:avLst/>
              <a:gdLst>
                <a:gd name="T0" fmla="*/ 48 w 48"/>
                <a:gd name="T1" fmla="*/ 0 h 84"/>
                <a:gd name="T2" fmla="*/ 18 w 48"/>
                <a:gd name="T3" fmla="*/ 1 h 84"/>
                <a:gd name="T4" fmla="*/ 2 w 48"/>
                <a:gd name="T5" fmla="*/ 19 h 84"/>
                <a:gd name="T6" fmla="*/ 2 w 48"/>
                <a:gd name="T7" fmla="*/ 84 h 84"/>
                <a:gd name="T8" fmla="*/ 22 w 48"/>
                <a:gd name="T9" fmla="*/ 84 h 84"/>
                <a:gd name="T10" fmla="*/ 22 w 48"/>
                <a:gd name="T11" fmla="*/ 32 h 84"/>
                <a:gd name="T12" fmla="*/ 30 w 48"/>
                <a:gd name="T13" fmla="*/ 20 h 84"/>
                <a:gd name="T14" fmla="*/ 48 w 48"/>
                <a:gd name="T15" fmla="*/ 20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84">
                  <a:moveTo>
                    <a:pt x="48" y="0"/>
                  </a:moveTo>
                  <a:cubicBezTo>
                    <a:pt x="48" y="0"/>
                    <a:pt x="36" y="1"/>
                    <a:pt x="18" y="1"/>
                  </a:cubicBezTo>
                  <a:cubicBezTo>
                    <a:pt x="0" y="0"/>
                    <a:pt x="2" y="19"/>
                    <a:pt x="2" y="19"/>
                  </a:cubicBezTo>
                  <a:cubicBezTo>
                    <a:pt x="2" y="84"/>
                    <a:pt x="2" y="84"/>
                    <a:pt x="2" y="84"/>
                  </a:cubicBezTo>
                  <a:cubicBezTo>
                    <a:pt x="22" y="84"/>
                    <a:pt x="22" y="84"/>
                    <a:pt x="22" y="84"/>
                  </a:cubicBezTo>
                  <a:cubicBezTo>
                    <a:pt x="22" y="32"/>
                    <a:pt x="22" y="32"/>
                    <a:pt x="22" y="32"/>
                  </a:cubicBezTo>
                  <a:cubicBezTo>
                    <a:pt x="22" y="32"/>
                    <a:pt x="21" y="20"/>
                    <a:pt x="30" y="20"/>
                  </a:cubicBezTo>
                  <a:cubicBezTo>
                    <a:pt x="39" y="20"/>
                    <a:pt x="48" y="20"/>
                    <a:pt x="48" y="20"/>
                  </a:cubicBezTo>
                </a:path>
              </a:pathLst>
            </a:custGeom>
            <a:noFill/>
            <a:ln w="12700" cap="rnd">
              <a:solidFill>
                <a:schemeClr val="tx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80" name="Oval 72">
              <a:extLst>
                <a:ext uri="{FF2B5EF4-FFF2-40B4-BE49-F238E27FC236}">
                  <a16:creationId xmlns:a16="http://schemas.microsoft.com/office/drawing/2014/main" id="{96CF5BA5-3F74-470C-8240-BC14EC975A1E}"/>
                </a:ext>
              </a:extLst>
            </p:cNvPr>
            <p:cNvSpPr>
              <a:spLocks noChangeArrowheads="1"/>
            </p:cNvSpPr>
            <p:nvPr/>
          </p:nvSpPr>
          <p:spPr bwMode="auto">
            <a:xfrm>
              <a:off x="2818" y="1561"/>
              <a:ext cx="117" cy="116"/>
            </a:xfrm>
            <a:prstGeom prst="ellipse">
              <a:avLst/>
            </a:prstGeom>
            <a:noFill/>
            <a:ln w="12700" cap="rnd">
              <a:solidFill>
                <a:srgbClr val="527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81" name="Oval 73">
              <a:extLst>
                <a:ext uri="{FF2B5EF4-FFF2-40B4-BE49-F238E27FC236}">
                  <a16:creationId xmlns:a16="http://schemas.microsoft.com/office/drawing/2014/main" id="{46FB8897-FA20-44D9-951C-2C750A6D8A78}"/>
                </a:ext>
              </a:extLst>
            </p:cNvPr>
            <p:cNvSpPr>
              <a:spLocks noChangeArrowheads="1"/>
            </p:cNvSpPr>
            <p:nvPr/>
          </p:nvSpPr>
          <p:spPr bwMode="auto">
            <a:xfrm>
              <a:off x="2861" y="1603"/>
              <a:ext cx="34" cy="34"/>
            </a:xfrm>
            <a:prstGeom prst="ellipse">
              <a:avLst/>
            </a:prstGeom>
            <a:noFill/>
            <a:ln w="12700" cap="rnd">
              <a:solidFill>
                <a:srgbClr val="527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82" name="Line 74">
              <a:extLst>
                <a:ext uri="{FF2B5EF4-FFF2-40B4-BE49-F238E27FC236}">
                  <a16:creationId xmlns:a16="http://schemas.microsoft.com/office/drawing/2014/main" id="{E4716FD3-E17D-4CB7-90EF-D91475F313A0}"/>
                </a:ext>
              </a:extLst>
            </p:cNvPr>
            <p:cNvSpPr>
              <a:spLocks noChangeShapeType="1"/>
            </p:cNvSpPr>
            <p:nvPr/>
          </p:nvSpPr>
          <p:spPr bwMode="auto">
            <a:xfrm flipH="1">
              <a:off x="2891" y="1580"/>
              <a:ext cx="27" cy="27"/>
            </a:xfrm>
            <a:prstGeom prst="line">
              <a:avLst/>
            </a:prstGeom>
            <a:noFill/>
            <a:ln w="12700" cap="rnd">
              <a:solidFill>
                <a:srgbClr val="527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83" name="Line 75">
              <a:extLst>
                <a:ext uri="{FF2B5EF4-FFF2-40B4-BE49-F238E27FC236}">
                  <a16:creationId xmlns:a16="http://schemas.microsoft.com/office/drawing/2014/main" id="{F4B17184-FDD1-4031-8832-01AFC5E07D94}"/>
                </a:ext>
              </a:extLst>
            </p:cNvPr>
            <p:cNvSpPr>
              <a:spLocks noChangeShapeType="1"/>
            </p:cNvSpPr>
            <p:nvPr/>
          </p:nvSpPr>
          <p:spPr bwMode="auto">
            <a:xfrm flipH="1">
              <a:off x="2838" y="1633"/>
              <a:ext cx="25" cy="27"/>
            </a:xfrm>
            <a:prstGeom prst="line">
              <a:avLst/>
            </a:prstGeom>
            <a:noFill/>
            <a:ln w="12700" cap="rnd">
              <a:solidFill>
                <a:srgbClr val="527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84" name="Line 76">
              <a:extLst>
                <a:ext uri="{FF2B5EF4-FFF2-40B4-BE49-F238E27FC236}">
                  <a16:creationId xmlns:a16="http://schemas.microsoft.com/office/drawing/2014/main" id="{81D4C53D-6F4C-4246-85EE-099757CFE94C}"/>
                </a:ext>
              </a:extLst>
            </p:cNvPr>
            <p:cNvSpPr>
              <a:spLocks noChangeShapeType="1"/>
            </p:cNvSpPr>
            <p:nvPr/>
          </p:nvSpPr>
          <p:spPr bwMode="auto">
            <a:xfrm>
              <a:off x="2838" y="1580"/>
              <a:ext cx="25" cy="25"/>
            </a:xfrm>
            <a:prstGeom prst="line">
              <a:avLst/>
            </a:prstGeom>
            <a:noFill/>
            <a:ln w="12700" cap="rnd">
              <a:solidFill>
                <a:srgbClr val="527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85" name="Line 77">
              <a:extLst>
                <a:ext uri="{FF2B5EF4-FFF2-40B4-BE49-F238E27FC236}">
                  <a16:creationId xmlns:a16="http://schemas.microsoft.com/office/drawing/2014/main" id="{A6ACB798-6376-40D7-A1B1-097F67847EB7}"/>
                </a:ext>
              </a:extLst>
            </p:cNvPr>
            <p:cNvSpPr>
              <a:spLocks noChangeShapeType="1"/>
            </p:cNvSpPr>
            <p:nvPr/>
          </p:nvSpPr>
          <p:spPr bwMode="auto">
            <a:xfrm>
              <a:off x="2891" y="1633"/>
              <a:ext cx="25" cy="25"/>
            </a:xfrm>
            <a:prstGeom prst="line">
              <a:avLst/>
            </a:prstGeom>
            <a:noFill/>
            <a:ln w="12700" cap="rnd">
              <a:solidFill>
                <a:srgbClr val="527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1793415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E8639052-6780-478A-B7C2-FB72E84B1072}"/>
              </a:ext>
            </a:extLst>
          </p:cNvPr>
          <p:cNvSpPr>
            <a:spLocks noGrp="1"/>
          </p:cNvSpPr>
          <p:nvPr>
            <p:ph type="title"/>
          </p:nvPr>
        </p:nvSpPr>
        <p:spPr/>
        <p:txBody>
          <a:bodyPr/>
          <a:lstStyle/>
          <a:p>
            <a:r>
              <a:rPr lang="en-US" dirty="0"/>
              <a:t>Use cases for distributed training libraries</a:t>
            </a:r>
          </a:p>
        </p:txBody>
      </p:sp>
      <p:sp>
        <p:nvSpPr>
          <p:cNvPr id="17" name="Text Placeholder 4">
            <a:extLst>
              <a:ext uri="{FF2B5EF4-FFF2-40B4-BE49-F238E27FC236}">
                <a16:creationId xmlns:a16="http://schemas.microsoft.com/office/drawing/2014/main" id="{68FCEF4C-657C-4590-AED1-8037D373461C}"/>
              </a:ext>
            </a:extLst>
          </p:cNvPr>
          <p:cNvSpPr txBox="1">
            <a:spLocks/>
          </p:cNvSpPr>
          <p:nvPr/>
        </p:nvSpPr>
        <p:spPr>
          <a:xfrm>
            <a:off x="470140" y="2951152"/>
            <a:ext cx="2194560" cy="635888"/>
          </a:xfrm>
          <a:prstGeom prst="rect">
            <a:avLst/>
          </a:prstGeom>
        </p:spPr>
        <p:txBody>
          <a:bodyPr/>
          <a:lstStyle>
            <a:lvl1pPr marL="0" indent="0" algn="l" defTabSz="609585" rtl="0" eaLnBrk="1" latinLnBrk="0" hangingPunct="1">
              <a:lnSpc>
                <a:spcPct val="90000"/>
              </a:lnSpc>
              <a:spcBef>
                <a:spcPct val="20000"/>
              </a:spcBef>
              <a:buFontTx/>
              <a:buNone/>
              <a:defRPr sz="2400" b="0" i="0" kern="1200">
                <a:solidFill>
                  <a:schemeClr val="tx1"/>
                </a:solidFill>
                <a:latin typeface="+mn-lt"/>
                <a:ea typeface="+mn-ea"/>
                <a:cs typeface="Amazon Ember Regular" charset="0"/>
              </a:defRPr>
            </a:lvl1pPr>
            <a:lvl2pPr marL="990575" indent="-380990" algn="l" defTabSz="609585" rtl="0" eaLnBrk="1" latinLnBrk="0" hangingPunct="1">
              <a:lnSpc>
                <a:spcPct val="90000"/>
              </a:lnSpc>
              <a:spcBef>
                <a:spcPct val="20000"/>
              </a:spcBef>
              <a:buFont typeface="Arial"/>
              <a:buChar char="•"/>
              <a:defRPr sz="2133" b="0" i="0" kern="1200">
                <a:solidFill>
                  <a:schemeClr val="tx1"/>
                </a:solidFill>
                <a:latin typeface="+mn-lt"/>
                <a:ea typeface="+mn-ea"/>
                <a:cs typeface="Amazon Ember Regular" charset="0"/>
              </a:defRPr>
            </a:lvl2pPr>
            <a:lvl3pPr marL="1523962" indent="-304792" algn="l" defTabSz="609585" rtl="0" eaLnBrk="1" latinLnBrk="0" hangingPunct="1">
              <a:lnSpc>
                <a:spcPct val="90000"/>
              </a:lnSpc>
              <a:spcBef>
                <a:spcPct val="20000"/>
              </a:spcBef>
              <a:buFont typeface="Arial"/>
              <a:buChar char="•"/>
              <a:defRPr sz="1867" b="0" i="0" kern="1200">
                <a:solidFill>
                  <a:schemeClr val="tx1"/>
                </a:solidFill>
                <a:latin typeface="+mn-lt"/>
                <a:ea typeface="+mn-ea"/>
                <a:cs typeface="Amazon Ember Regular" charset="0"/>
              </a:defRPr>
            </a:lvl3pPr>
            <a:lvl4pPr marL="2133547" indent="-304792" algn="l" defTabSz="609585"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4pPr>
            <a:lvl5pPr marL="2743131" indent="-304792" algn="l" defTabSz="609585"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algn="ctr"/>
            <a:r>
              <a:rPr lang="en-US" sz="1800" dirty="0"/>
              <a:t>Computer </a:t>
            </a:r>
            <a:br>
              <a:rPr lang="en-US" sz="1800" dirty="0"/>
            </a:br>
            <a:r>
              <a:rPr lang="en-US" sz="1800" dirty="0"/>
              <a:t>vision</a:t>
            </a:r>
            <a:r>
              <a:rPr lang="en-US" sz="1600" dirty="0"/>
              <a:t>	</a:t>
            </a:r>
          </a:p>
        </p:txBody>
      </p:sp>
      <p:sp>
        <p:nvSpPr>
          <p:cNvPr id="19" name="Text Placeholder 67">
            <a:extLst>
              <a:ext uri="{FF2B5EF4-FFF2-40B4-BE49-F238E27FC236}">
                <a16:creationId xmlns:a16="http://schemas.microsoft.com/office/drawing/2014/main" id="{E748F182-CC5E-4C28-B555-E1C0FEE44B51}"/>
              </a:ext>
            </a:extLst>
          </p:cNvPr>
          <p:cNvSpPr txBox="1">
            <a:spLocks/>
          </p:cNvSpPr>
          <p:nvPr/>
        </p:nvSpPr>
        <p:spPr>
          <a:xfrm>
            <a:off x="3481648" y="2943847"/>
            <a:ext cx="2194560" cy="635888"/>
          </a:xfrm>
          <a:prstGeom prst="rect">
            <a:avLst/>
          </a:prstGeom>
        </p:spPr>
        <p:txBody>
          <a:bodyPr/>
          <a:lstStyle>
            <a:lvl1pPr marL="0" indent="0" algn="l" defTabSz="609585" rtl="0" eaLnBrk="1" latinLnBrk="0" hangingPunct="1">
              <a:lnSpc>
                <a:spcPct val="90000"/>
              </a:lnSpc>
              <a:spcBef>
                <a:spcPct val="20000"/>
              </a:spcBef>
              <a:buFontTx/>
              <a:buNone/>
              <a:defRPr sz="2400" b="0" i="0" kern="1200">
                <a:solidFill>
                  <a:schemeClr val="tx1"/>
                </a:solidFill>
                <a:latin typeface="+mn-lt"/>
                <a:ea typeface="+mn-ea"/>
                <a:cs typeface="Amazon Ember Regular" charset="0"/>
              </a:defRPr>
            </a:lvl1pPr>
            <a:lvl2pPr marL="990575" indent="-380990" algn="l" defTabSz="609585" rtl="0" eaLnBrk="1" latinLnBrk="0" hangingPunct="1">
              <a:lnSpc>
                <a:spcPct val="90000"/>
              </a:lnSpc>
              <a:spcBef>
                <a:spcPct val="20000"/>
              </a:spcBef>
              <a:buFont typeface="Arial"/>
              <a:buChar char="•"/>
              <a:defRPr sz="2133" b="0" i="0" kern="1200">
                <a:solidFill>
                  <a:schemeClr val="tx1"/>
                </a:solidFill>
                <a:latin typeface="+mn-lt"/>
                <a:ea typeface="+mn-ea"/>
                <a:cs typeface="Amazon Ember Regular" charset="0"/>
              </a:defRPr>
            </a:lvl2pPr>
            <a:lvl3pPr marL="1523962" indent="-304792" algn="l" defTabSz="609585" rtl="0" eaLnBrk="1" latinLnBrk="0" hangingPunct="1">
              <a:lnSpc>
                <a:spcPct val="90000"/>
              </a:lnSpc>
              <a:spcBef>
                <a:spcPct val="20000"/>
              </a:spcBef>
              <a:buFont typeface="Arial"/>
              <a:buChar char="•"/>
              <a:defRPr sz="1867" b="0" i="0" kern="1200">
                <a:solidFill>
                  <a:schemeClr val="tx1"/>
                </a:solidFill>
                <a:latin typeface="+mn-lt"/>
                <a:ea typeface="+mn-ea"/>
                <a:cs typeface="Amazon Ember Regular" charset="0"/>
              </a:defRPr>
            </a:lvl3pPr>
            <a:lvl4pPr marL="2133547" indent="-304792" algn="l" defTabSz="609585"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4pPr>
            <a:lvl5pPr marL="2743131" indent="-304792" algn="l" defTabSz="609585"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algn="ctr"/>
            <a:r>
              <a:rPr lang="en-US" sz="1800" dirty="0"/>
              <a:t>Natural language processing</a:t>
            </a:r>
          </a:p>
        </p:txBody>
      </p:sp>
      <p:sp>
        <p:nvSpPr>
          <p:cNvPr id="21" name="Text Placeholder 70">
            <a:extLst>
              <a:ext uri="{FF2B5EF4-FFF2-40B4-BE49-F238E27FC236}">
                <a16:creationId xmlns:a16="http://schemas.microsoft.com/office/drawing/2014/main" id="{869EF0AE-C3C0-44B5-9BFD-2E4D630564C1}"/>
              </a:ext>
            </a:extLst>
          </p:cNvPr>
          <p:cNvSpPr txBox="1">
            <a:spLocks/>
          </p:cNvSpPr>
          <p:nvPr/>
        </p:nvSpPr>
        <p:spPr>
          <a:xfrm>
            <a:off x="6493156" y="2951152"/>
            <a:ext cx="2194560" cy="635888"/>
          </a:xfrm>
          <a:prstGeom prst="rect">
            <a:avLst/>
          </a:prstGeom>
        </p:spPr>
        <p:txBody>
          <a:bodyPr/>
          <a:lstStyle>
            <a:lvl1pPr marL="0" indent="0" algn="l" defTabSz="609585" rtl="0" eaLnBrk="1" latinLnBrk="0" hangingPunct="1">
              <a:lnSpc>
                <a:spcPct val="90000"/>
              </a:lnSpc>
              <a:spcBef>
                <a:spcPct val="20000"/>
              </a:spcBef>
              <a:buFontTx/>
              <a:buNone/>
              <a:defRPr sz="2400" b="0" i="0" kern="1200">
                <a:solidFill>
                  <a:schemeClr val="tx1"/>
                </a:solidFill>
                <a:latin typeface="+mn-lt"/>
                <a:ea typeface="+mn-ea"/>
                <a:cs typeface="Amazon Ember Regular" charset="0"/>
              </a:defRPr>
            </a:lvl1pPr>
            <a:lvl2pPr marL="990575" indent="-380990" algn="l" defTabSz="609585" rtl="0" eaLnBrk="1" latinLnBrk="0" hangingPunct="1">
              <a:lnSpc>
                <a:spcPct val="90000"/>
              </a:lnSpc>
              <a:spcBef>
                <a:spcPct val="20000"/>
              </a:spcBef>
              <a:buFont typeface="Arial"/>
              <a:buChar char="•"/>
              <a:defRPr sz="2133" b="0" i="0" kern="1200">
                <a:solidFill>
                  <a:schemeClr val="tx1"/>
                </a:solidFill>
                <a:latin typeface="+mn-lt"/>
                <a:ea typeface="+mn-ea"/>
                <a:cs typeface="Amazon Ember Regular" charset="0"/>
              </a:defRPr>
            </a:lvl2pPr>
            <a:lvl3pPr marL="1523962" indent="-304792" algn="l" defTabSz="609585" rtl="0" eaLnBrk="1" latinLnBrk="0" hangingPunct="1">
              <a:lnSpc>
                <a:spcPct val="90000"/>
              </a:lnSpc>
              <a:spcBef>
                <a:spcPct val="20000"/>
              </a:spcBef>
              <a:buFont typeface="Arial"/>
              <a:buChar char="•"/>
              <a:defRPr sz="1867" b="0" i="0" kern="1200">
                <a:solidFill>
                  <a:schemeClr val="tx1"/>
                </a:solidFill>
                <a:latin typeface="+mn-lt"/>
                <a:ea typeface="+mn-ea"/>
                <a:cs typeface="Amazon Ember Regular" charset="0"/>
              </a:defRPr>
            </a:lvl3pPr>
            <a:lvl4pPr marL="2133547" indent="-304792" algn="l" defTabSz="609585"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4pPr>
            <a:lvl5pPr marL="2743131" indent="-304792" algn="l" defTabSz="609585"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algn="ctr"/>
            <a:r>
              <a:rPr lang="en-US" sz="1800" dirty="0"/>
              <a:t>Recommender systems</a:t>
            </a:r>
          </a:p>
        </p:txBody>
      </p:sp>
      <p:grpSp>
        <p:nvGrpSpPr>
          <p:cNvPr id="23" name="Graphic 10">
            <a:extLst>
              <a:ext uri="{FF2B5EF4-FFF2-40B4-BE49-F238E27FC236}">
                <a16:creationId xmlns:a16="http://schemas.microsoft.com/office/drawing/2014/main" id="{4D24E81C-48A3-4C7F-85A9-E7FB84E1367E}"/>
              </a:ext>
            </a:extLst>
          </p:cNvPr>
          <p:cNvGrpSpPr/>
          <p:nvPr/>
        </p:nvGrpSpPr>
        <p:grpSpPr>
          <a:xfrm>
            <a:off x="959727" y="1584654"/>
            <a:ext cx="1215388" cy="1215388"/>
            <a:chOff x="3324157" y="1619250"/>
            <a:chExt cx="457200" cy="457200"/>
          </a:xfrm>
        </p:grpSpPr>
        <p:sp>
          <p:nvSpPr>
            <p:cNvPr id="24" name="Freeform: Shape 613">
              <a:extLst>
                <a:ext uri="{FF2B5EF4-FFF2-40B4-BE49-F238E27FC236}">
                  <a16:creationId xmlns:a16="http://schemas.microsoft.com/office/drawing/2014/main" id="{C5DD48A6-9E81-45A0-88D3-18A0CBA82EA2}"/>
                </a:ext>
              </a:extLst>
            </p:cNvPr>
            <p:cNvSpPr/>
            <p:nvPr/>
          </p:nvSpPr>
          <p:spPr>
            <a:xfrm>
              <a:off x="3436010" y="1783842"/>
              <a:ext cx="234223" cy="128473"/>
            </a:xfrm>
            <a:custGeom>
              <a:avLst/>
              <a:gdLst>
                <a:gd name="connsiteX0" fmla="*/ 234224 w 234223"/>
                <a:gd name="connsiteY0" fmla="*/ 64259 h 128473"/>
                <a:gd name="connsiteX1" fmla="*/ 117112 w 234223"/>
                <a:gd name="connsiteY1" fmla="*/ 128473 h 128473"/>
                <a:gd name="connsiteX2" fmla="*/ 0 w 234223"/>
                <a:gd name="connsiteY2" fmla="*/ 64259 h 128473"/>
                <a:gd name="connsiteX3" fmla="*/ 117112 w 234223"/>
                <a:gd name="connsiteY3" fmla="*/ 0 h 128473"/>
                <a:gd name="connsiteX4" fmla="*/ 234224 w 234223"/>
                <a:gd name="connsiteY4" fmla="*/ 64259 h 128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4223" h="128473">
                  <a:moveTo>
                    <a:pt x="234224" y="64259"/>
                  </a:moveTo>
                  <a:cubicBezTo>
                    <a:pt x="234224" y="64259"/>
                    <a:pt x="181783" y="128473"/>
                    <a:pt x="117112" y="128473"/>
                  </a:cubicBezTo>
                  <a:cubicBezTo>
                    <a:pt x="52441" y="128473"/>
                    <a:pt x="0" y="64259"/>
                    <a:pt x="0" y="64259"/>
                  </a:cubicBezTo>
                  <a:cubicBezTo>
                    <a:pt x="0" y="64259"/>
                    <a:pt x="52418" y="0"/>
                    <a:pt x="117112" y="0"/>
                  </a:cubicBezTo>
                  <a:cubicBezTo>
                    <a:pt x="181806" y="0"/>
                    <a:pt x="234224" y="64259"/>
                    <a:pt x="234224" y="64259"/>
                  </a:cubicBezTo>
                  <a:close/>
                </a:path>
              </a:pathLst>
            </a:custGeom>
            <a:noFill/>
            <a:ln w="12700" cap="rnd">
              <a:solidFill>
                <a:srgbClr val="F1F2F2"/>
              </a:solidFill>
              <a:prstDash val="solid"/>
              <a:round/>
            </a:ln>
          </p:spPr>
          <p:txBody>
            <a:bodyPr rtlCol="0" anchor="ctr"/>
            <a:lstStyle/>
            <a:p>
              <a:endParaRPr lang="en-US" sz="1013"/>
            </a:p>
          </p:txBody>
        </p:sp>
        <p:sp>
          <p:nvSpPr>
            <p:cNvPr id="25" name="Freeform: Shape 614">
              <a:extLst>
                <a:ext uri="{FF2B5EF4-FFF2-40B4-BE49-F238E27FC236}">
                  <a16:creationId xmlns:a16="http://schemas.microsoft.com/office/drawing/2014/main" id="{8A685255-9E78-4101-A517-54988FCE4EC5}"/>
                </a:ext>
              </a:extLst>
            </p:cNvPr>
            <p:cNvSpPr/>
            <p:nvPr/>
          </p:nvSpPr>
          <p:spPr>
            <a:xfrm>
              <a:off x="3488909" y="1783887"/>
              <a:ext cx="128427" cy="128427"/>
            </a:xfrm>
            <a:custGeom>
              <a:avLst/>
              <a:gdLst>
                <a:gd name="connsiteX0" fmla="*/ 128427 w 128427"/>
                <a:gd name="connsiteY0" fmla="*/ 64214 h 128427"/>
                <a:gd name="connsiteX1" fmla="*/ 64214 w 128427"/>
                <a:gd name="connsiteY1" fmla="*/ 128427 h 128427"/>
                <a:gd name="connsiteX2" fmla="*/ 0 w 128427"/>
                <a:gd name="connsiteY2" fmla="*/ 64214 h 128427"/>
                <a:gd name="connsiteX3" fmla="*/ 64214 w 128427"/>
                <a:gd name="connsiteY3" fmla="*/ 0 h 128427"/>
                <a:gd name="connsiteX4" fmla="*/ 128427 w 128427"/>
                <a:gd name="connsiteY4" fmla="*/ 64214 h 12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427" h="128427">
                  <a:moveTo>
                    <a:pt x="128427" y="64214"/>
                  </a:moveTo>
                  <a:cubicBezTo>
                    <a:pt x="128427" y="99678"/>
                    <a:pt x="99678" y="128427"/>
                    <a:pt x="64214" y="128427"/>
                  </a:cubicBezTo>
                  <a:cubicBezTo>
                    <a:pt x="28749" y="128427"/>
                    <a:pt x="0" y="99678"/>
                    <a:pt x="0" y="64214"/>
                  </a:cubicBezTo>
                  <a:cubicBezTo>
                    <a:pt x="0" y="28749"/>
                    <a:pt x="28749" y="0"/>
                    <a:pt x="64214" y="0"/>
                  </a:cubicBezTo>
                  <a:cubicBezTo>
                    <a:pt x="99678" y="0"/>
                    <a:pt x="128427" y="28749"/>
                    <a:pt x="128427" y="64214"/>
                  </a:cubicBezTo>
                  <a:close/>
                </a:path>
              </a:pathLst>
            </a:custGeom>
            <a:noFill/>
            <a:ln w="12700" cap="rnd">
              <a:solidFill>
                <a:srgbClr val="F1F2F2"/>
              </a:solidFill>
              <a:prstDash val="solid"/>
              <a:round/>
            </a:ln>
          </p:spPr>
          <p:txBody>
            <a:bodyPr rtlCol="0" anchor="ctr"/>
            <a:lstStyle/>
            <a:p>
              <a:endParaRPr lang="en-US" sz="1013"/>
            </a:p>
          </p:txBody>
        </p:sp>
        <p:sp>
          <p:nvSpPr>
            <p:cNvPr id="26" name="Freeform: Shape 615">
              <a:extLst>
                <a:ext uri="{FF2B5EF4-FFF2-40B4-BE49-F238E27FC236}">
                  <a16:creationId xmlns:a16="http://schemas.microsoft.com/office/drawing/2014/main" id="{B225B62A-5401-443D-94E0-F8B20BD5FBAB}"/>
                </a:ext>
              </a:extLst>
            </p:cNvPr>
            <p:cNvSpPr/>
            <p:nvPr/>
          </p:nvSpPr>
          <p:spPr>
            <a:xfrm>
              <a:off x="3526673" y="1825424"/>
              <a:ext cx="7543" cy="2286"/>
            </a:xfrm>
            <a:custGeom>
              <a:avLst/>
              <a:gdLst>
                <a:gd name="connsiteX0" fmla="*/ 7544 w 7543"/>
                <a:gd name="connsiteY0" fmla="*/ 0 h 2286"/>
                <a:gd name="connsiteX1" fmla="*/ 0 w 7543"/>
                <a:gd name="connsiteY1" fmla="*/ 0 h 2286"/>
              </a:gdLst>
              <a:ahLst/>
              <a:cxnLst>
                <a:cxn ang="0">
                  <a:pos x="connsiteX0" y="connsiteY0"/>
                </a:cxn>
                <a:cxn ang="0">
                  <a:pos x="connsiteX1" y="connsiteY1"/>
                </a:cxn>
              </a:cxnLst>
              <a:rect l="l" t="t" r="r" b="b"/>
              <a:pathLst>
                <a:path w="7543" h="2286">
                  <a:moveTo>
                    <a:pt x="7544" y="0"/>
                  </a:moveTo>
                  <a:lnTo>
                    <a:pt x="0" y="0"/>
                  </a:lnTo>
                </a:path>
              </a:pathLst>
            </a:custGeom>
            <a:ln w="12700" cap="rnd">
              <a:solidFill>
                <a:srgbClr val="F1F2F2"/>
              </a:solidFill>
              <a:prstDash val="solid"/>
              <a:round/>
            </a:ln>
          </p:spPr>
          <p:txBody>
            <a:bodyPr rtlCol="0" anchor="ctr"/>
            <a:lstStyle/>
            <a:p>
              <a:endParaRPr lang="en-US" sz="1013"/>
            </a:p>
          </p:txBody>
        </p:sp>
        <p:sp>
          <p:nvSpPr>
            <p:cNvPr id="27" name="Freeform: Shape 616">
              <a:extLst>
                <a:ext uri="{FF2B5EF4-FFF2-40B4-BE49-F238E27FC236}">
                  <a16:creationId xmlns:a16="http://schemas.microsoft.com/office/drawing/2014/main" id="{8777988C-676D-4C87-9BBB-EDC1FADAA231}"/>
                </a:ext>
              </a:extLst>
            </p:cNvPr>
            <p:cNvSpPr/>
            <p:nvPr/>
          </p:nvSpPr>
          <p:spPr>
            <a:xfrm>
              <a:off x="3526673" y="1821652"/>
              <a:ext cx="52875" cy="52898"/>
            </a:xfrm>
            <a:custGeom>
              <a:avLst/>
              <a:gdLst>
                <a:gd name="connsiteX0" fmla="*/ 26449 w 52875"/>
                <a:gd name="connsiteY0" fmla="*/ 52898 h 52898"/>
                <a:gd name="connsiteX1" fmla="*/ 0 w 52875"/>
                <a:gd name="connsiteY1" fmla="*/ 26449 h 52898"/>
                <a:gd name="connsiteX2" fmla="*/ 0 w 52875"/>
                <a:gd name="connsiteY2" fmla="*/ 22677 h 52898"/>
                <a:gd name="connsiteX3" fmla="*/ 22654 w 52875"/>
                <a:gd name="connsiteY3" fmla="*/ 0 h 52898"/>
                <a:gd name="connsiteX4" fmla="*/ 26449 w 52875"/>
                <a:gd name="connsiteY4" fmla="*/ 0 h 52898"/>
                <a:gd name="connsiteX5" fmla="*/ 52875 w 52875"/>
                <a:gd name="connsiteY5" fmla="*/ 26426 h 52898"/>
                <a:gd name="connsiteX6" fmla="*/ 52875 w 52875"/>
                <a:gd name="connsiteY6" fmla="*/ 26449 h 52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875" h="52898">
                  <a:moveTo>
                    <a:pt x="26449" y="52898"/>
                  </a:moveTo>
                  <a:cubicBezTo>
                    <a:pt x="11842" y="52898"/>
                    <a:pt x="0" y="41057"/>
                    <a:pt x="0" y="26449"/>
                  </a:cubicBezTo>
                  <a:lnTo>
                    <a:pt x="0" y="22677"/>
                  </a:lnTo>
                  <a:cubicBezTo>
                    <a:pt x="12515" y="22665"/>
                    <a:pt x="22654" y="12515"/>
                    <a:pt x="22654" y="0"/>
                  </a:cubicBezTo>
                  <a:lnTo>
                    <a:pt x="26449" y="0"/>
                  </a:lnTo>
                  <a:cubicBezTo>
                    <a:pt x="41043" y="0"/>
                    <a:pt x="52875" y="11831"/>
                    <a:pt x="52875" y="26426"/>
                  </a:cubicBezTo>
                  <a:cubicBezTo>
                    <a:pt x="52875" y="26433"/>
                    <a:pt x="52875" y="26442"/>
                    <a:pt x="52875" y="26449"/>
                  </a:cubicBezTo>
                </a:path>
              </a:pathLst>
            </a:custGeom>
            <a:noFill/>
            <a:ln w="12700" cap="rnd">
              <a:solidFill>
                <a:srgbClr val="F1F2F2"/>
              </a:solidFill>
              <a:prstDash val="solid"/>
              <a:miter/>
            </a:ln>
          </p:spPr>
          <p:txBody>
            <a:bodyPr rtlCol="0" anchor="ctr"/>
            <a:lstStyle/>
            <a:p>
              <a:endParaRPr lang="en-US" sz="1013"/>
            </a:p>
          </p:txBody>
        </p:sp>
        <p:sp>
          <p:nvSpPr>
            <p:cNvPr id="28" name="Freeform: Shape 617">
              <a:extLst>
                <a:ext uri="{FF2B5EF4-FFF2-40B4-BE49-F238E27FC236}">
                  <a16:creationId xmlns:a16="http://schemas.microsoft.com/office/drawing/2014/main" id="{BF6548C5-9E7A-4A12-B6A1-757B5DE9908C}"/>
                </a:ext>
              </a:extLst>
            </p:cNvPr>
            <p:cNvSpPr/>
            <p:nvPr/>
          </p:nvSpPr>
          <p:spPr>
            <a:xfrm>
              <a:off x="3556894" y="1851873"/>
              <a:ext cx="22677" cy="22677"/>
            </a:xfrm>
            <a:custGeom>
              <a:avLst/>
              <a:gdLst>
                <a:gd name="connsiteX0" fmla="*/ 22677 w 22677"/>
                <a:gd name="connsiteY0" fmla="*/ 11339 h 22677"/>
                <a:gd name="connsiteX1" fmla="*/ 11339 w 22677"/>
                <a:gd name="connsiteY1" fmla="*/ 22677 h 22677"/>
                <a:gd name="connsiteX2" fmla="*/ 0 w 22677"/>
                <a:gd name="connsiteY2" fmla="*/ 11339 h 22677"/>
                <a:gd name="connsiteX3" fmla="*/ 11339 w 22677"/>
                <a:gd name="connsiteY3" fmla="*/ 0 h 22677"/>
                <a:gd name="connsiteX4" fmla="*/ 22677 w 22677"/>
                <a:gd name="connsiteY4" fmla="*/ 11339 h 22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77" h="22677">
                  <a:moveTo>
                    <a:pt x="22677" y="11339"/>
                  </a:moveTo>
                  <a:cubicBezTo>
                    <a:pt x="22677" y="17601"/>
                    <a:pt x="17601" y="22677"/>
                    <a:pt x="11339" y="22677"/>
                  </a:cubicBezTo>
                  <a:cubicBezTo>
                    <a:pt x="5076" y="22677"/>
                    <a:pt x="0" y="17601"/>
                    <a:pt x="0" y="11339"/>
                  </a:cubicBezTo>
                  <a:cubicBezTo>
                    <a:pt x="0" y="5076"/>
                    <a:pt x="5076" y="0"/>
                    <a:pt x="11339" y="0"/>
                  </a:cubicBezTo>
                  <a:cubicBezTo>
                    <a:pt x="17601" y="0"/>
                    <a:pt x="22677" y="5076"/>
                    <a:pt x="22677" y="11339"/>
                  </a:cubicBezTo>
                  <a:close/>
                </a:path>
              </a:pathLst>
            </a:custGeom>
            <a:noFill/>
            <a:ln w="12700" cap="flat">
              <a:solidFill>
                <a:schemeClr val="accent2"/>
              </a:solidFill>
              <a:prstDash val="solid"/>
              <a:round/>
            </a:ln>
          </p:spPr>
          <p:txBody>
            <a:bodyPr rtlCol="0" anchor="ctr"/>
            <a:lstStyle/>
            <a:p>
              <a:endParaRPr lang="en-US" sz="1013"/>
            </a:p>
          </p:txBody>
        </p:sp>
        <p:sp>
          <p:nvSpPr>
            <p:cNvPr id="29" name="Freeform: Shape 618">
              <a:extLst>
                <a:ext uri="{FF2B5EF4-FFF2-40B4-BE49-F238E27FC236}">
                  <a16:creationId xmlns:a16="http://schemas.microsoft.com/office/drawing/2014/main" id="{87832AD1-C260-49B0-AFE6-4109E5A5BBBA}"/>
                </a:ext>
              </a:extLst>
            </p:cNvPr>
            <p:cNvSpPr/>
            <p:nvPr/>
          </p:nvSpPr>
          <p:spPr>
            <a:xfrm>
              <a:off x="3432216" y="1753666"/>
              <a:ext cx="75575" cy="22654"/>
            </a:xfrm>
            <a:custGeom>
              <a:avLst/>
              <a:gdLst>
                <a:gd name="connsiteX0" fmla="*/ 75575 w 75575"/>
                <a:gd name="connsiteY0" fmla="*/ 22654 h 22654"/>
                <a:gd name="connsiteX1" fmla="*/ 52898 w 75575"/>
                <a:gd name="connsiteY1" fmla="*/ 0 h 22654"/>
                <a:gd name="connsiteX2" fmla="*/ 0 w 75575"/>
                <a:gd name="connsiteY2" fmla="*/ 0 h 22654"/>
              </a:gdLst>
              <a:ahLst/>
              <a:cxnLst>
                <a:cxn ang="0">
                  <a:pos x="connsiteX0" y="connsiteY0"/>
                </a:cxn>
                <a:cxn ang="0">
                  <a:pos x="connsiteX1" y="connsiteY1"/>
                </a:cxn>
                <a:cxn ang="0">
                  <a:pos x="connsiteX2" y="connsiteY2"/>
                </a:cxn>
              </a:cxnLst>
              <a:rect l="l" t="t" r="r" b="b"/>
              <a:pathLst>
                <a:path w="75575" h="22654">
                  <a:moveTo>
                    <a:pt x="75575" y="22654"/>
                  </a:moveTo>
                  <a:lnTo>
                    <a:pt x="52898" y="0"/>
                  </a:lnTo>
                  <a:lnTo>
                    <a:pt x="0" y="0"/>
                  </a:lnTo>
                </a:path>
              </a:pathLst>
            </a:custGeom>
            <a:noFill/>
            <a:ln w="12700" cap="rnd">
              <a:solidFill>
                <a:srgbClr val="F1F2F2"/>
              </a:solidFill>
              <a:prstDash val="solid"/>
              <a:miter/>
            </a:ln>
          </p:spPr>
          <p:txBody>
            <a:bodyPr rtlCol="0" anchor="ctr"/>
            <a:lstStyle/>
            <a:p>
              <a:endParaRPr lang="en-US" sz="1013"/>
            </a:p>
          </p:txBody>
        </p:sp>
        <p:sp>
          <p:nvSpPr>
            <p:cNvPr id="30" name="Freeform: Shape 619">
              <a:extLst>
                <a:ext uri="{FF2B5EF4-FFF2-40B4-BE49-F238E27FC236}">
                  <a16:creationId xmlns:a16="http://schemas.microsoft.com/office/drawing/2014/main" id="{5F929C5A-EAEB-40CD-9368-83CC62B37797}"/>
                </a:ext>
              </a:extLst>
            </p:cNvPr>
            <p:cNvSpPr/>
            <p:nvPr/>
          </p:nvSpPr>
          <p:spPr>
            <a:xfrm>
              <a:off x="3598454" y="1919881"/>
              <a:ext cx="75552" cy="22654"/>
            </a:xfrm>
            <a:custGeom>
              <a:avLst/>
              <a:gdLst>
                <a:gd name="connsiteX0" fmla="*/ 0 w 75552"/>
                <a:gd name="connsiteY0" fmla="*/ 0 h 22654"/>
                <a:gd name="connsiteX1" fmla="*/ 22654 w 75552"/>
                <a:gd name="connsiteY1" fmla="*/ 22654 h 22654"/>
                <a:gd name="connsiteX2" fmla="*/ 75552 w 75552"/>
                <a:gd name="connsiteY2" fmla="*/ 22654 h 22654"/>
              </a:gdLst>
              <a:ahLst/>
              <a:cxnLst>
                <a:cxn ang="0">
                  <a:pos x="connsiteX0" y="connsiteY0"/>
                </a:cxn>
                <a:cxn ang="0">
                  <a:pos x="connsiteX1" y="connsiteY1"/>
                </a:cxn>
                <a:cxn ang="0">
                  <a:pos x="connsiteX2" y="connsiteY2"/>
                </a:cxn>
              </a:cxnLst>
              <a:rect l="l" t="t" r="r" b="b"/>
              <a:pathLst>
                <a:path w="75552" h="22654">
                  <a:moveTo>
                    <a:pt x="0" y="0"/>
                  </a:moveTo>
                  <a:lnTo>
                    <a:pt x="22654" y="22654"/>
                  </a:lnTo>
                  <a:lnTo>
                    <a:pt x="75552" y="22654"/>
                  </a:lnTo>
                </a:path>
              </a:pathLst>
            </a:custGeom>
            <a:noFill/>
            <a:ln w="12700" cap="rnd">
              <a:solidFill>
                <a:srgbClr val="F1F2F2"/>
              </a:solidFill>
              <a:prstDash val="solid"/>
              <a:miter/>
            </a:ln>
          </p:spPr>
          <p:txBody>
            <a:bodyPr rtlCol="0" anchor="ctr"/>
            <a:lstStyle/>
            <a:p>
              <a:endParaRPr lang="en-US" sz="1013"/>
            </a:p>
          </p:txBody>
        </p:sp>
        <p:sp>
          <p:nvSpPr>
            <p:cNvPr id="31" name="Freeform: Shape 620">
              <a:extLst>
                <a:ext uri="{FF2B5EF4-FFF2-40B4-BE49-F238E27FC236}">
                  <a16:creationId xmlns:a16="http://schemas.microsoft.com/office/drawing/2014/main" id="{EBEDFC6F-6EBB-4482-A6AD-CF9A1D8592A3}"/>
                </a:ext>
              </a:extLst>
            </p:cNvPr>
            <p:cNvSpPr/>
            <p:nvPr/>
          </p:nvSpPr>
          <p:spPr>
            <a:xfrm>
              <a:off x="3397880" y="1737641"/>
              <a:ext cx="31592" cy="31592"/>
            </a:xfrm>
            <a:custGeom>
              <a:avLst/>
              <a:gdLst>
                <a:gd name="connsiteX0" fmla="*/ 31593 w 31592"/>
                <a:gd name="connsiteY0" fmla="*/ 15796 h 31592"/>
                <a:gd name="connsiteX1" fmla="*/ 15796 w 31592"/>
                <a:gd name="connsiteY1" fmla="*/ 31593 h 31592"/>
                <a:gd name="connsiteX2" fmla="*/ 0 w 31592"/>
                <a:gd name="connsiteY2" fmla="*/ 15796 h 31592"/>
                <a:gd name="connsiteX3" fmla="*/ 15796 w 31592"/>
                <a:gd name="connsiteY3" fmla="*/ 0 h 31592"/>
                <a:gd name="connsiteX4" fmla="*/ 31593 w 31592"/>
                <a:gd name="connsiteY4" fmla="*/ 15796 h 315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92" h="31592">
                  <a:moveTo>
                    <a:pt x="31593" y="15796"/>
                  </a:moveTo>
                  <a:cubicBezTo>
                    <a:pt x="31593" y="24520"/>
                    <a:pt x="24520" y="31593"/>
                    <a:pt x="15796" y="31593"/>
                  </a:cubicBezTo>
                  <a:cubicBezTo>
                    <a:pt x="7072" y="31593"/>
                    <a:pt x="0" y="24520"/>
                    <a:pt x="0" y="15796"/>
                  </a:cubicBezTo>
                  <a:cubicBezTo>
                    <a:pt x="0" y="7072"/>
                    <a:pt x="7072" y="0"/>
                    <a:pt x="15796" y="0"/>
                  </a:cubicBezTo>
                  <a:cubicBezTo>
                    <a:pt x="24520" y="0"/>
                    <a:pt x="31593" y="7072"/>
                    <a:pt x="31593" y="15796"/>
                  </a:cubicBezTo>
                  <a:close/>
                </a:path>
              </a:pathLst>
            </a:custGeom>
            <a:noFill/>
            <a:ln w="12700" cap="flat">
              <a:solidFill>
                <a:schemeClr val="accent2"/>
              </a:solidFill>
              <a:prstDash val="solid"/>
              <a:round/>
            </a:ln>
          </p:spPr>
          <p:txBody>
            <a:bodyPr rtlCol="0" anchor="ctr"/>
            <a:lstStyle/>
            <a:p>
              <a:endParaRPr lang="en-US" sz="1013"/>
            </a:p>
          </p:txBody>
        </p:sp>
        <p:sp>
          <p:nvSpPr>
            <p:cNvPr id="32" name="Freeform: Shape 621">
              <a:extLst>
                <a:ext uri="{FF2B5EF4-FFF2-40B4-BE49-F238E27FC236}">
                  <a16:creationId xmlns:a16="http://schemas.microsoft.com/office/drawing/2014/main" id="{C51BA152-FCF2-4C78-8C15-4E6584BDF3B6}"/>
                </a:ext>
              </a:extLst>
            </p:cNvPr>
            <p:cNvSpPr/>
            <p:nvPr/>
          </p:nvSpPr>
          <p:spPr>
            <a:xfrm>
              <a:off x="3676909" y="1927905"/>
              <a:ext cx="31592" cy="31592"/>
            </a:xfrm>
            <a:custGeom>
              <a:avLst/>
              <a:gdLst>
                <a:gd name="connsiteX0" fmla="*/ 31593 w 31592"/>
                <a:gd name="connsiteY0" fmla="*/ 15796 h 31592"/>
                <a:gd name="connsiteX1" fmla="*/ 15796 w 31592"/>
                <a:gd name="connsiteY1" fmla="*/ 31593 h 31592"/>
                <a:gd name="connsiteX2" fmla="*/ 0 w 31592"/>
                <a:gd name="connsiteY2" fmla="*/ 15796 h 31592"/>
                <a:gd name="connsiteX3" fmla="*/ 15796 w 31592"/>
                <a:gd name="connsiteY3" fmla="*/ 0 h 31592"/>
                <a:gd name="connsiteX4" fmla="*/ 31593 w 31592"/>
                <a:gd name="connsiteY4" fmla="*/ 15796 h 315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92" h="31592">
                  <a:moveTo>
                    <a:pt x="31593" y="15796"/>
                  </a:moveTo>
                  <a:cubicBezTo>
                    <a:pt x="31593" y="24520"/>
                    <a:pt x="24520" y="31593"/>
                    <a:pt x="15796" y="31593"/>
                  </a:cubicBezTo>
                  <a:cubicBezTo>
                    <a:pt x="7072" y="31593"/>
                    <a:pt x="0" y="24520"/>
                    <a:pt x="0" y="15796"/>
                  </a:cubicBezTo>
                  <a:cubicBezTo>
                    <a:pt x="0" y="7072"/>
                    <a:pt x="7072" y="0"/>
                    <a:pt x="15796" y="0"/>
                  </a:cubicBezTo>
                  <a:cubicBezTo>
                    <a:pt x="24520" y="0"/>
                    <a:pt x="31593" y="7072"/>
                    <a:pt x="31593" y="15796"/>
                  </a:cubicBezTo>
                  <a:close/>
                </a:path>
              </a:pathLst>
            </a:custGeom>
            <a:noFill/>
            <a:ln w="12700" cap="flat">
              <a:solidFill>
                <a:schemeClr val="accent2"/>
              </a:solidFill>
              <a:prstDash val="solid"/>
              <a:round/>
            </a:ln>
          </p:spPr>
          <p:txBody>
            <a:bodyPr rtlCol="0" anchor="ctr"/>
            <a:lstStyle/>
            <a:p>
              <a:endParaRPr lang="en-US" sz="1013"/>
            </a:p>
          </p:txBody>
        </p:sp>
        <p:sp>
          <p:nvSpPr>
            <p:cNvPr id="33" name="Freeform: Shape 622">
              <a:extLst>
                <a:ext uri="{FF2B5EF4-FFF2-40B4-BE49-F238E27FC236}">
                  <a16:creationId xmlns:a16="http://schemas.microsoft.com/office/drawing/2014/main" id="{5B643C42-47E4-4586-8CEC-4A0BCD6959E7}"/>
                </a:ext>
              </a:extLst>
            </p:cNvPr>
            <p:cNvSpPr/>
            <p:nvPr/>
          </p:nvSpPr>
          <p:spPr>
            <a:xfrm>
              <a:off x="3383304" y="1776481"/>
              <a:ext cx="287318" cy="240466"/>
            </a:xfrm>
            <a:custGeom>
              <a:avLst/>
              <a:gdLst>
                <a:gd name="connsiteX0" fmla="*/ 287319 w 287318"/>
                <a:gd name="connsiteY0" fmla="*/ 192367 h 240466"/>
                <a:gd name="connsiteX1" fmla="*/ 48103 w 287318"/>
                <a:gd name="connsiteY1" fmla="*/ 189452 h 240466"/>
                <a:gd name="connsiteX2" fmla="*/ 15765 w 287318"/>
                <a:gd name="connsiteY2" fmla="*/ 0 h 240466"/>
              </a:gdLst>
              <a:ahLst/>
              <a:cxnLst>
                <a:cxn ang="0">
                  <a:pos x="connsiteX0" y="connsiteY0"/>
                </a:cxn>
                <a:cxn ang="0">
                  <a:pos x="connsiteX1" y="connsiteY1"/>
                </a:cxn>
                <a:cxn ang="0">
                  <a:pos x="connsiteX2" y="connsiteY2"/>
                </a:cxn>
              </a:cxnLst>
              <a:rect l="l" t="t" r="r" b="b"/>
              <a:pathLst>
                <a:path w="287318" h="240466">
                  <a:moveTo>
                    <a:pt x="287319" y="192367"/>
                  </a:moveTo>
                  <a:cubicBezTo>
                    <a:pt x="220456" y="257621"/>
                    <a:pt x="113356" y="256315"/>
                    <a:pt x="48103" y="189452"/>
                  </a:cubicBezTo>
                  <a:cubicBezTo>
                    <a:pt x="-987" y="139151"/>
                    <a:pt x="-13859" y="63736"/>
                    <a:pt x="15765" y="0"/>
                  </a:cubicBezTo>
                </a:path>
              </a:pathLst>
            </a:custGeom>
            <a:noFill/>
            <a:ln w="12700" cap="flat">
              <a:solidFill>
                <a:srgbClr val="F1F2F2"/>
              </a:solidFill>
              <a:custDash>
                <a:ds d="300000" sp="450000"/>
              </a:custDash>
              <a:round/>
            </a:ln>
          </p:spPr>
          <p:txBody>
            <a:bodyPr rtlCol="0" anchor="ctr"/>
            <a:lstStyle/>
            <a:p>
              <a:endParaRPr lang="en-US" sz="1013"/>
            </a:p>
          </p:txBody>
        </p:sp>
        <p:sp>
          <p:nvSpPr>
            <p:cNvPr id="34" name="Freeform: Shape 623">
              <a:extLst>
                <a:ext uri="{FF2B5EF4-FFF2-40B4-BE49-F238E27FC236}">
                  <a16:creationId xmlns:a16="http://schemas.microsoft.com/office/drawing/2014/main" id="{E01A849B-414F-4D44-BFA8-2FD009208759}"/>
                </a:ext>
              </a:extLst>
            </p:cNvPr>
            <p:cNvSpPr/>
            <p:nvPr/>
          </p:nvSpPr>
          <p:spPr>
            <a:xfrm>
              <a:off x="3434890" y="1678601"/>
              <a:ext cx="287451" cy="246972"/>
            </a:xfrm>
            <a:custGeom>
              <a:avLst/>
              <a:gdLst>
                <a:gd name="connsiteX0" fmla="*/ 0 w 287451"/>
                <a:gd name="connsiteY0" fmla="*/ 48228 h 246972"/>
                <a:gd name="connsiteX1" fmla="*/ 239218 w 287451"/>
                <a:gd name="connsiteY1" fmla="*/ 50881 h 246972"/>
                <a:gd name="connsiteX2" fmla="*/ 268491 w 287451"/>
                <a:gd name="connsiteY2" fmla="*/ 246973 h 246972"/>
              </a:gdLst>
              <a:ahLst/>
              <a:cxnLst>
                <a:cxn ang="0">
                  <a:pos x="connsiteX0" y="connsiteY0"/>
                </a:cxn>
                <a:cxn ang="0">
                  <a:pos x="connsiteX1" y="connsiteY1"/>
                </a:cxn>
                <a:cxn ang="0">
                  <a:pos x="connsiteX2" y="connsiteY2"/>
                </a:cxn>
              </a:cxnLst>
              <a:rect l="l" t="t" r="r" b="b"/>
              <a:pathLst>
                <a:path w="287451" h="246972">
                  <a:moveTo>
                    <a:pt x="0" y="48228"/>
                  </a:moveTo>
                  <a:cubicBezTo>
                    <a:pt x="66791" y="-17098"/>
                    <a:pt x="173894" y="-15910"/>
                    <a:pt x="239218" y="50881"/>
                  </a:cubicBezTo>
                  <a:cubicBezTo>
                    <a:pt x="290272" y="103078"/>
                    <a:pt x="302074" y="182142"/>
                    <a:pt x="268491" y="246973"/>
                  </a:cubicBezTo>
                </a:path>
              </a:pathLst>
            </a:custGeom>
            <a:noFill/>
            <a:ln w="12700" cap="flat">
              <a:solidFill>
                <a:srgbClr val="F1F2F2"/>
              </a:solidFill>
              <a:custDash>
                <a:ds d="300000" sp="450000"/>
              </a:custDash>
              <a:round/>
            </a:ln>
          </p:spPr>
          <p:txBody>
            <a:bodyPr rtlCol="0" anchor="ctr"/>
            <a:lstStyle/>
            <a:p>
              <a:endParaRPr lang="en-US" sz="1013"/>
            </a:p>
          </p:txBody>
        </p:sp>
      </p:grpSp>
      <p:grpSp>
        <p:nvGrpSpPr>
          <p:cNvPr id="35" name="Graphic 15">
            <a:extLst>
              <a:ext uri="{FF2B5EF4-FFF2-40B4-BE49-F238E27FC236}">
                <a16:creationId xmlns:a16="http://schemas.microsoft.com/office/drawing/2014/main" id="{BFE3255D-75F3-4B58-9CBF-533B911753DB}"/>
              </a:ext>
            </a:extLst>
          </p:cNvPr>
          <p:cNvGrpSpPr/>
          <p:nvPr/>
        </p:nvGrpSpPr>
        <p:grpSpPr>
          <a:xfrm>
            <a:off x="3828616" y="1442036"/>
            <a:ext cx="1500624" cy="1500624"/>
            <a:chOff x="7841246" y="1619250"/>
            <a:chExt cx="1905000" cy="1905000"/>
          </a:xfrm>
        </p:grpSpPr>
        <p:sp>
          <p:nvSpPr>
            <p:cNvPr id="36" name="Freeform: Shape 919">
              <a:extLst>
                <a:ext uri="{FF2B5EF4-FFF2-40B4-BE49-F238E27FC236}">
                  <a16:creationId xmlns:a16="http://schemas.microsoft.com/office/drawing/2014/main" id="{332971AD-1199-448B-A2B8-B6BDEBB42BE9}"/>
                </a:ext>
              </a:extLst>
            </p:cNvPr>
            <p:cNvSpPr/>
            <p:nvPr/>
          </p:nvSpPr>
          <p:spPr>
            <a:xfrm>
              <a:off x="8189670" y="2557081"/>
              <a:ext cx="846010" cy="658552"/>
            </a:xfrm>
            <a:custGeom>
              <a:avLst/>
              <a:gdLst>
                <a:gd name="connsiteX0" fmla="*/ 262700 w 846010"/>
                <a:gd name="connsiteY0" fmla="*/ 441579 h 658552"/>
                <a:gd name="connsiteX1" fmla="*/ 29146 w 846010"/>
                <a:gd name="connsiteY1" fmla="*/ 441579 h 658552"/>
                <a:gd name="connsiteX2" fmla="*/ 0 w 846010"/>
                <a:gd name="connsiteY2" fmla="*/ 412432 h 658552"/>
                <a:gd name="connsiteX3" fmla="*/ 0 w 846010"/>
                <a:gd name="connsiteY3" fmla="*/ 29146 h 658552"/>
                <a:gd name="connsiteX4" fmla="*/ 29146 w 846010"/>
                <a:gd name="connsiteY4" fmla="*/ 0 h 658552"/>
                <a:gd name="connsiteX5" fmla="*/ 816864 w 846010"/>
                <a:gd name="connsiteY5" fmla="*/ 0 h 658552"/>
                <a:gd name="connsiteX6" fmla="*/ 846011 w 846010"/>
                <a:gd name="connsiteY6" fmla="*/ 29146 h 658552"/>
                <a:gd name="connsiteX7" fmla="*/ 846011 w 846010"/>
                <a:gd name="connsiteY7" fmla="*/ 412432 h 658552"/>
                <a:gd name="connsiteX8" fmla="*/ 816864 w 846010"/>
                <a:gd name="connsiteY8" fmla="*/ 441579 h 658552"/>
                <a:gd name="connsiteX9" fmla="*/ 565976 w 846010"/>
                <a:gd name="connsiteY9" fmla="*/ 441579 h 658552"/>
                <a:gd name="connsiteX10" fmla="*/ 546926 w 846010"/>
                <a:gd name="connsiteY10" fmla="*/ 449009 h 658552"/>
                <a:gd name="connsiteX11" fmla="*/ 316230 w 846010"/>
                <a:gd name="connsiteY11" fmla="*/ 654844 h 658552"/>
                <a:gd name="connsiteX12" fmla="*/ 295652 w 846010"/>
                <a:gd name="connsiteY12" fmla="*/ 653701 h 658552"/>
                <a:gd name="connsiteX13" fmla="*/ 291941 w 846010"/>
                <a:gd name="connsiteY13" fmla="*/ 643890 h 658552"/>
                <a:gd name="connsiteX14" fmla="*/ 291941 w 846010"/>
                <a:gd name="connsiteY14" fmla="*/ 470726 h 658552"/>
                <a:gd name="connsiteX15" fmla="*/ 262795 w 846010"/>
                <a:gd name="connsiteY15" fmla="*/ 441579 h 658552"/>
                <a:gd name="connsiteX16" fmla="*/ 262700 w 846010"/>
                <a:gd name="connsiteY16" fmla="*/ 441579 h 658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46010" h="658552">
                  <a:moveTo>
                    <a:pt x="262700" y="441579"/>
                  </a:moveTo>
                  <a:lnTo>
                    <a:pt x="29146" y="441579"/>
                  </a:lnTo>
                  <a:cubicBezTo>
                    <a:pt x="13049" y="441579"/>
                    <a:pt x="0" y="428530"/>
                    <a:pt x="0" y="412432"/>
                  </a:cubicBezTo>
                  <a:lnTo>
                    <a:pt x="0" y="29146"/>
                  </a:lnTo>
                  <a:cubicBezTo>
                    <a:pt x="0" y="13049"/>
                    <a:pt x="13049" y="0"/>
                    <a:pt x="29146" y="0"/>
                  </a:cubicBezTo>
                  <a:lnTo>
                    <a:pt x="816864" y="0"/>
                  </a:lnTo>
                  <a:cubicBezTo>
                    <a:pt x="832961" y="0"/>
                    <a:pt x="846011" y="13049"/>
                    <a:pt x="846011" y="29146"/>
                  </a:cubicBezTo>
                  <a:lnTo>
                    <a:pt x="846011" y="412432"/>
                  </a:lnTo>
                  <a:cubicBezTo>
                    <a:pt x="846011" y="428530"/>
                    <a:pt x="832961" y="441579"/>
                    <a:pt x="816864" y="441579"/>
                  </a:cubicBezTo>
                  <a:lnTo>
                    <a:pt x="565976" y="441579"/>
                  </a:lnTo>
                  <a:cubicBezTo>
                    <a:pt x="558926" y="441617"/>
                    <a:pt x="552141" y="444265"/>
                    <a:pt x="546926" y="449009"/>
                  </a:cubicBezTo>
                  <a:lnTo>
                    <a:pt x="316230" y="654844"/>
                  </a:lnTo>
                  <a:cubicBezTo>
                    <a:pt x="310231" y="660206"/>
                    <a:pt x="301018" y="659692"/>
                    <a:pt x="295652" y="653701"/>
                  </a:cubicBezTo>
                  <a:cubicBezTo>
                    <a:pt x="293241" y="651005"/>
                    <a:pt x="291918" y="647510"/>
                    <a:pt x="291941" y="643890"/>
                  </a:cubicBezTo>
                  <a:lnTo>
                    <a:pt x="291941" y="470726"/>
                  </a:lnTo>
                  <a:cubicBezTo>
                    <a:pt x="291941" y="454628"/>
                    <a:pt x="278892" y="441579"/>
                    <a:pt x="262795" y="441579"/>
                  </a:cubicBezTo>
                  <a:cubicBezTo>
                    <a:pt x="262763" y="441579"/>
                    <a:pt x="262731" y="441579"/>
                    <a:pt x="262700" y="441579"/>
                  </a:cubicBezTo>
                  <a:close/>
                </a:path>
              </a:pathLst>
            </a:custGeom>
            <a:noFill/>
            <a:ln w="12700" cap="flat">
              <a:solidFill>
                <a:srgbClr val="EFF5ED"/>
              </a:solidFill>
              <a:prstDash val="solid"/>
              <a:miter/>
            </a:ln>
          </p:spPr>
          <p:txBody>
            <a:bodyPr rtlCol="0" anchor="ctr"/>
            <a:lstStyle/>
            <a:p>
              <a:endParaRPr lang="en-US" sz="1013"/>
            </a:p>
          </p:txBody>
        </p:sp>
        <p:sp>
          <p:nvSpPr>
            <p:cNvPr id="37" name="Freeform: Shape 920">
              <a:extLst>
                <a:ext uri="{FF2B5EF4-FFF2-40B4-BE49-F238E27FC236}">
                  <a16:creationId xmlns:a16="http://schemas.microsoft.com/office/drawing/2014/main" id="{6A798DB1-B16A-47C7-9960-528922F60797}"/>
                </a:ext>
              </a:extLst>
            </p:cNvPr>
            <p:cNvSpPr/>
            <p:nvPr/>
          </p:nvSpPr>
          <p:spPr>
            <a:xfrm>
              <a:off x="8355500" y="2725769"/>
              <a:ext cx="116586" cy="116585"/>
            </a:xfrm>
            <a:custGeom>
              <a:avLst/>
              <a:gdLst>
                <a:gd name="connsiteX0" fmla="*/ 116586 w 116586"/>
                <a:gd name="connsiteY0" fmla="*/ 58293 h 116585"/>
                <a:gd name="connsiteX1" fmla="*/ 58293 w 116586"/>
                <a:gd name="connsiteY1" fmla="*/ 116586 h 116585"/>
                <a:gd name="connsiteX2" fmla="*/ 0 w 116586"/>
                <a:gd name="connsiteY2" fmla="*/ 58293 h 116585"/>
                <a:gd name="connsiteX3" fmla="*/ 58293 w 116586"/>
                <a:gd name="connsiteY3" fmla="*/ 0 h 116585"/>
                <a:gd name="connsiteX4" fmla="*/ 116586 w 116586"/>
                <a:gd name="connsiteY4" fmla="*/ 58293 h 1165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586" h="116585">
                  <a:moveTo>
                    <a:pt x="116586" y="58293"/>
                  </a:moveTo>
                  <a:cubicBezTo>
                    <a:pt x="116586" y="90487"/>
                    <a:pt x="90487" y="116586"/>
                    <a:pt x="58293" y="116586"/>
                  </a:cubicBezTo>
                  <a:cubicBezTo>
                    <a:pt x="26099" y="116586"/>
                    <a:pt x="0" y="90487"/>
                    <a:pt x="0" y="58293"/>
                  </a:cubicBezTo>
                  <a:cubicBezTo>
                    <a:pt x="0" y="26099"/>
                    <a:pt x="26099" y="0"/>
                    <a:pt x="58293" y="0"/>
                  </a:cubicBezTo>
                  <a:cubicBezTo>
                    <a:pt x="90487" y="0"/>
                    <a:pt x="116586" y="26099"/>
                    <a:pt x="116586" y="58293"/>
                  </a:cubicBezTo>
                  <a:close/>
                </a:path>
              </a:pathLst>
            </a:custGeom>
            <a:noFill/>
            <a:ln w="12700" cap="flat">
              <a:solidFill>
                <a:schemeClr val="accent2"/>
              </a:solidFill>
              <a:prstDash val="solid"/>
              <a:round/>
            </a:ln>
          </p:spPr>
          <p:txBody>
            <a:bodyPr rtlCol="0" anchor="ctr"/>
            <a:lstStyle/>
            <a:p>
              <a:endParaRPr lang="en-US" sz="1013"/>
            </a:p>
          </p:txBody>
        </p:sp>
        <p:sp>
          <p:nvSpPr>
            <p:cNvPr id="38" name="Freeform: Shape 921">
              <a:extLst>
                <a:ext uri="{FF2B5EF4-FFF2-40B4-BE49-F238E27FC236}">
                  <a16:creationId xmlns:a16="http://schemas.microsoft.com/office/drawing/2014/main" id="{C06B8FCF-F872-432F-A0FD-BA21BB7B38E7}"/>
                </a:ext>
              </a:extLst>
            </p:cNvPr>
            <p:cNvSpPr/>
            <p:nvPr/>
          </p:nvSpPr>
          <p:spPr>
            <a:xfrm>
              <a:off x="8559621" y="2725769"/>
              <a:ext cx="116586" cy="116585"/>
            </a:xfrm>
            <a:custGeom>
              <a:avLst/>
              <a:gdLst>
                <a:gd name="connsiteX0" fmla="*/ 116586 w 116586"/>
                <a:gd name="connsiteY0" fmla="*/ 58293 h 116585"/>
                <a:gd name="connsiteX1" fmla="*/ 58293 w 116586"/>
                <a:gd name="connsiteY1" fmla="*/ 116586 h 116585"/>
                <a:gd name="connsiteX2" fmla="*/ 0 w 116586"/>
                <a:gd name="connsiteY2" fmla="*/ 58293 h 116585"/>
                <a:gd name="connsiteX3" fmla="*/ 58293 w 116586"/>
                <a:gd name="connsiteY3" fmla="*/ 0 h 116585"/>
                <a:gd name="connsiteX4" fmla="*/ 116586 w 116586"/>
                <a:gd name="connsiteY4" fmla="*/ 58293 h 1165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586" h="116585">
                  <a:moveTo>
                    <a:pt x="116586" y="58293"/>
                  </a:moveTo>
                  <a:cubicBezTo>
                    <a:pt x="116586" y="90487"/>
                    <a:pt x="90487" y="116586"/>
                    <a:pt x="58293" y="116586"/>
                  </a:cubicBezTo>
                  <a:cubicBezTo>
                    <a:pt x="26099" y="116586"/>
                    <a:pt x="0" y="90487"/>
                    <a:pt x="0" y="58293"/>
                  </a:cubicBezTo>
                  <a:cubicBezTo>
                    <a:pt x="0" y="26099"/>
                    <a:pt x="26099" y="0"/>
                    <a:pt x="58293" y="0"/>
                  </a:cubicBezTo>
                  <a:cubicBezTo>
                    <a:pt x="90487" y="0"/>
                    <a:pt x="116586" y="26099"/>
                    <a:pt x="116586" y="58293"/>
                  </a:cubicBezTo>
                  <a:close/>
                </a:path>
              </a:pathLst>
            </a:custGeom>
            <a:noFill/>
            <a:ln w="12700" cap="flat">
              <a:solidFill>
                <a:schemeClr val="accent2"/>
              </a:solidFill>
              <a:prstDash val="solid"/>
              <a:round/>
            </a:ln>
          </p:spPr>
          <p:txBody>
            <a:bodyPr rtlCol="0" anchor="ctr"/>
            <a:lstStyle/>
            <a:p>
              <a:endParaRPr lang="en-US" sz="1013"/>
            </a:p>
          </p:txBody>
        </p:sp>
        <p:sp>
          <p:nvSpPr>
            <p:cNvPr id="39" name="Freeform: Shape 922">
              <a:extLst>
                <a:ext uri="{FF2B5EF4-FFF2-40B4-BE49-F238E27FC236}">
                  <a16:creationId xmlns:a16="http://schemas.microsoft.com/office/drawing/2014/main" id="{B9B7926D-C00E-4A1F-8EB9-84FB36D0E3B3}"/>
                </a:ext>
              </a:extLst>
            </p:cNvPr>
            <p:cNvSpPr/>
            <p:nvPr/>
          </p:nvSpPr>
          <p:spPr>
            <a:xfrm>
              <a:off x="8763742" y="2725769"/>
              <a:ext cx="116586" cy="116585"/>
            </a:xfrm>
            <a:custGeom>
              <a:avLst/>
              <a:gdLst>
                <a:gd name="connsiteX0" fmla="*/ 116586 w 116586"/>
                <a:gd name="connsiteY0" fmla="*/ 58293 h 116585"/>
                <a:gd name="connsiteX1" fmla="*/ 58293 w 116586"/>
                <a:gd name="connsiteY1" fmla="*/ 116586 h 116585"/>
                <a:gd name="connsiteX2" fmla="*/ 0 w 116586"/>
                <a:gd name="connsiteY2" fmla="*/ 58293 h 116585"/>
                <a:gd name="connsiteX3" fmla="*/ 58293 w 116586"/>
                <a:gd name="connsiteY3" fmla="*/ 0 h 116585"/>
                <a:gd name="connsiteX4" fmla="*/ 116586 w 116586"/>
                <a:gd name="connsiteY4" fmla="*/ 58293 h 1165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586" h="116585">
                  <a:moveTo>
                    <a:pt x="116586" y="58293"/>
                  </a:moveTo>
                  <a:cubicBezTo>
                    <a:pt x="116586" y="90487"/>
                    <a:pt x="90487" y="116586"/>
                    <a:pt x="58293" y="116586"/>
                  </a:cubicBezTo>
                  <a:cubicBezTo>
                    <a:pt x="26099" y="116586"/>
                    <a:pt x="0" y="90487"/>
                    <a:pt x="0" y="58293"/>
                  </a:cubicBezTo>
                  <a:cubicBezTo>
                    <a:pt x="0" y="26099"/>
                    <a:pt x="26099" y="0"/>
                    <a:pt x="58293" y="0"/>
                  </a:cubicBezTo>
                  <a:cubicBezTo>
                    <a:pt x="90487" y="0"/>
                    <a:pt x="116586" y="26099"/>
                    <a:pt x="116586" y="58293"/>
                  </a:cubicBezTo>
                  <a:close/>
                </a:path>
              </a:pathLst>
            </a:custGeom>
            <a:noFill/>
            <a:ln w="12700" cap="flat">
              <a:solidFill>
                <a:schemeClr val="accent2"/>
              </a:solidFill>
              <a:prstDash val="solid"/>
              <a:round/>
            </a:ln>
          </p:spPr>
          <p:txBody>
            <a:bodyPr rtlCol="0" anchor="ctr"/>
            <a:lstStyle/>
            <a:p>
              <a:endParaRPr lang="en-US" sz="1013"/>
            </a:p>
          </p:txBody>
        </p:sp>
        <p:sp>
          <p:nvSpPr>
            <p:cNvPr id="40" name="Freeform: Shape 923">
              <a:extLst>
                <a:ext uri="{FF2B5EF4-FFF2-40B4-BE49-F238E27FC236}">
                  <a16:creationId xmlns:a16="http://schemas.microsoft.com/office/drawing/2014/main" id="{5F91E06C-5178-473C-A02A-365C1DA10323}"/>
                </a:ext>
              </a:extLst>
            </p:cNvPr>
            <p:cNvSpPr/>
            <p:nvPr/>
          </p:nvSpPr>
          <p:spPr>
            <a:xfrm>
              <a:off x="8624201" y="2230278"/>
              <a:ext cx="9525" cy="227361"/>
            </a:xfrm>
            <a:custGeom>
              <a:avLst/>
              <a:gdLst>
                <a:gd name="connsiteX0" fmla="*/ 0 w 9525"/>
                <a:gd name="connsiteY0" fmla="*/ 227362 h 227361"/>
                <a:gd name="connsiteX1" fmla="*/ 0 w 9525"/>
                <a:gd name="connsiteY1" fmla="*/ 0 h 227361"/>
              </a:gdLst>
              <a:ahLst/>
              <a:cxnLst>
                <a:cxn ang="0">
                  <a:pos x="connsiteX0" y="connsiteY0"/>
                </a:cxn>
                <a:cxn ang="0">
                  <a:pos x="connsiteX1" y="connsiteY1"/>
                </a:cxn>
              </a:cxnLst>
              <a:rect l="l" t="t" r="r" b="b"/>
              <a:pathLst>
                <a:path w="9525" h="227361">
                  <a:moveTo>
                    <a:pt x="0" y="227362"/>
                  </a:moveTo>
                  <a:lnTo>
                    <a:pt x="0" y="0"/>
                  </a:lnTo>
                </a:path>
              </a:pathLst>
            </a:custGeom>
            <a:ln w="12700" cap="flat">
              <a:solidFill>
                <a:srgbClr val="EFF5ED"/>
              </a:solidFill>
              <a:prstDash val="solid"/>
              <a:round/>
            </a:ln>
          </p:spPr>
          <p:txBody>
            <a:bodyPr rtlCol="0" anchor="ctr"/>
            <a:lstStyle/>
            <a:p>
              <a:endParaRPr lang="en-US" sz="1013"/>
            </a:p>
          </p:txBody>
        </p:sp>
        <p:sp>
          <p:nvSpPr>
            <p:cNvPr id="41" name="Freeform: Shape 924">
              <a:extLst>
                <a:ext uri="{FF2B5EF4-FFF2-40B4-BE49-F238E27FC236}">
                  <a16:creationId xmlns:a16="http://schemas.microsoft.com/office/drawing/2014/main" id="{D60556D0-1850-4B40-92A2-0738C6F7B38A}"/>
                </a:ext>
              </a:extLst>
            </p:cNvPr>
            <p:cNvSpPr/>
            <p:nvPr/>
          </p:nvSpPr>
          <p:spPr>
            <a:xfrm>
              <a:off x="8532761" y="2001774"/>
              <a:ext cx="9525" cy="457009"/>
            </a:xfrm>
            <a:custGeom>
              <a:avLst/>
              <a:gdLst>
                <a:gd name="connsiteX0" fmla="*/ 0 w 9525"/>
                <a:gd name="connsiteY0" fmla="*/ 457010 h 457009"/>
                <a:gd name="connsiteX1" fmla="*/ 0 w 9525"/>
                <a:gd name="connsiteY1" fmla="*/ 0 h 457009"/>
              </a:gdLst>
              <a:ahLst/>
              <a:cxnLst>
                <a:cxn ang="0">
                  <a:pos x="connsiteX0" y="connsiteY0"/>
                </a:cxn>
                <a:cxn ang="0">
                  <a:pos x="connsiteX1" y="connsiteY1"/>
                </a:cxn>
              </a:cxnLst>
              <a:rect l="l" t="t" r="r" b="b"/>
              <a:pathLst>
                <a:path w="9525" h="457009">
                  <a:moveTo>
                    <a:pt x="0" y="457010"/>
                  </a:moveTo>
                  <a:lnTo>
                    <a:pt x="0" y="0"/>
                  </a:lnTo>
                </a:path>
              </a:pathLst>
            </a:custGeom>
            <a:ln w="12700" cap="flat">
              <a:solidFill>
                <a:srgbClr val="EFF5ED"/>
              </a:solidFill>
              <a:prstDash val="solid"/>
              <a:round/>
            </a:ln>
          </p:spPr>
          <p:txBody>
            <a:bodyPr rtlCol="0" anchor="ctr"/>
            <a:lstStyle/>
            <a:p>
              <a:endParaRPr lang="en-US" sz="1013"/>
            </a:p>
          </p:txBody>
        </p:sp>
        <p:sp>
          <p:nvSpPr>
            <p:cNvPr id="42" name="Freeform: Shape 925">
              <a:extLst>
                <a:ext uri="{FF2B5EF4-FFF2-40B4-BE49-F238E27FC236}">
                  <a16:creationId xmlns:a16="http://schemas.microsoft.com/office/drawing/2014/main" id="{3EDCE7F7-A71C-4154-8221-BB17BE7B8643}"/>
                </a:ext>
              </a:extLst>
            </p:cNvPr>
            <p:cNvSpPr/>
            <p:nvPr/>
          </p:nvSpPr>
          <p:spPr>
            <a:xfrm>
              <a:off x="8715545" y="1956054"/>
              <a:ext cx="9525" cy="274224"/>
            </a:xfrm>
            <a:custGeom>
              <a:avLst/>
              <a:gdLst>
                <a:gd name="connsiteX0" fmla="*/ 0 w 9525"/>
                <a:gd name="connsiteY0" fmla="*/ 274225 h 274224"/>
                <a:gd name="connsiteX1" fmla="*/ 0 w 9525"/>
                <a:gd name="connsiteY1" fmla="*/ 0 h 274224"/>
              </a:gdLst>
              <a:ahLst/>
              <a:cxnLst>
                <a:cxn ang="0">
                  <a:pos x="connsiteX0" y="connsiteY0"/>
                </a:cxn>
                <a:cxn ang="0">
                  <a:pos x="connsiteX1" y="connsiteY1"/>
                </a:cxn>
              </a:cxnLst>
              <a:rect l="l" t="t" r="r" b="b"/>
              <a:pathLst>
                <a:path w="9525" h="274224">
                  <a:moveTo>
                    <a:pt x="0" y="274225"/>
                  </a:moveTo>
                  <a:lnTo>
                    <a:pt x="0" y="0"/>
                  </a:lnTo>
                </a:path>
              </a:pathLst>
            </a:custGeom>
            <a:ln w="12700" cap="flat">
              <a:solidFill>
                <a:srgbClr val="EFF5ED"/>
              </a:solidFill>
              <a:prstDash val="solid"/>
              <a:round/>
            </a:ln>
          </p:spPr>
          <p:txBody>
            <a:bodyPr rtlCol="0" anchor="ctr"/>
            <a:lstStyle/>
            <a:p>
              <a:endParaRPr lang="en-US" sz="1013"/>
            </a:p>
          </p:txBody>
        </p:sp>
        <p:sp>
          <p:nvSpPr>
            <p:cNvPr id="43" name="Freeform: Shape 926">
              <a:extLst>
                <a:ext uri="{FF2B5EF4-FFF2-40B4-BE49-F238E27FC236}">
                  <a16:creationId xmlns:a16="http://schemas.microsoft.com/office/drawing/2014/main" id="{7C9616CF-6012-4D97-B713-FB27ED5ECCB9}"/>
                </a:ext>
              </a:extLst>
            </p:cNvPr>
            <p:cNvSpPr/>
            <p:nvPr/>
          </p:nvSpPr>
          <p:spPr>
            <a:xfrm>
              <a:off x="8624201" y="2093214"/>
              <a:ext cx="9525" cy="91344"/>
            </a:xfrm>
            <a:custGeom>
              <a:avLst/>
              <a:gdLst>
                <a:gd name="connsiteX0" fmla="*/ 0 w 9525"/>
                <a:gd name="connsiteY0" fmla="*/ 91345 h 91344"/>
                <a:gd name="connsiteX1" fmla="*/ 0 w 9525"/>
                <a:gd name="connsiteY1" fmla="*/ 0 h 91344"/>
              </a:gdLst>
              <a:ahLst/>
              <a:cxnLst>
                <a:cxn ang="0">
                  <a:pos x="connsiteX0" y="connsiteY0"/>
                </a:cxn>
                <a:cxn ang="0">
                  <a:pos x="connsiteX1" y="connsiteY1"/>
                </a:cxn>
              </a:cxnLst>
              <a:rect l="l" t="t" r="r" b="b"/>
              <a:pathLst>
                <a:path w="9525" h="91344">
                  <a:moveTo>
                    <a:pt x="0" y="91345"/>
                  </a:moveTo>
                  <a:lnTo>
                    <a:pt x="0" y="0"/>
                  </a:lnTo>
                </a:path>
              </a:pathLst>
            </a:custGeom>
            <a:ln w="12700" cap="flat">
              <a:solidFill>
                <a:srgbClr val="EFF5ED"/>
              </a:solidFill>
              <a:prstDash val="solid"/>
              <a:round/>
            </a:ln>
          </p:spPr>
          <p:txBody>
            <a:bodyPr rtlCol="0" anchor="ctr"/>
            <a:lstStyle/>
            <a:p>
              <a:endParaRPr lang="en-US" sz="1013"/>
            </a:p>
          </p:txBody>
        </p:sp>
        <p:sp>
          <p:nvSpPr>
            <p:cNvPr id="44" name="Freeform: Shape 927">
              <a:extLst>
                <a:ext uri="{FF2B5EF4-FFF2-40B4-BE49-F238E27FC236}">
                  <a16:creationId xmlns:a16="http://schemas.microsoft.com/office/drawing/2014/main" id="{B7AC5B23-BE6B-4E76-82F2-2B8FB2A41083}"/>
                </a:ext>
              </a:extLst>
            </p:cNvPr>
            <p:cNvSpPr/>
            <p:nvPr/>
          </p:nvSpPr>
          <p:spPr>
            <a:xfrm>
              <a:off x="8854515" y="1927860"/>
              <a:ext cx="360521" cy="528065"/>
            </a:xfrm>
            <a:custGeom>
              <a:avLst/>
              <a:gdLst>
                <a:gd name="connsiteX0" fmla="*/ 360521 w 360521"/>
                <a:gd name="connsiteY0" fmla="*/ 0 h 528065"/>
                <a:gd name="connsiteX1" fmla="*/ 35719 w 360521"/>
                <a:gd name="connsiteY1" fmla="*/ 0 h 528065"/>
                <a:gd name="connsiteX2" fmla="*/ 0 w 360521"/>
                <a:gd name="connsiteY2" fmla="*/ 35719 h 528065"/>
                <a:gd name="connsiteX3" fmla="*/ 0 w 360521"/>
                <a:gd name="connsiteY3" fmla="*/ 528066 h 528065"/>
              </a:gdLst>
              <a:ahLst/>
              <a:cxnLst>
                <a:cxn ang="0">
                  <a:pos x="connsiteX0" y="connsiteY0"/>
                </a:cxn>
                <a:cxn ang="0">
                  <a:pos x="connsiteX1" y="connsiteY1"/>
                </a:cxn>
                <a:cxn ang="0">
                  <a:pos x="connsiteX2" y="connsiteY2"/>
                </a:cxn>
                <a:cxn ang="0">
                  <a:pos x="connsiteX3" y="connsiteY3"/>
                </a:cxn>
              </a:cxnLst>
              <a:rect l="l" t="t" r="r" b="b"/>
              <a:pathLst>
                <a:path w="360521" h="528065">
                  <a:moveTo>
                    <a:pt x="360521" y="0"/>
                  </a:moveTo>
                  <a:lnTo>
                    <a:pt x="35719" y="0"/>
                  </a:lnTo>
                  <a:cubicBezTo>
                    <a:pt x="15992" y="0"/>
                    <a:pt x="0" y="15992"/>
                    <a:pt x="0" y="35719"/>
                  </a:cubicBezTo>
                  <a:lnTo>
                    <a:pt x="0" y="528066"/>
                  </a:lnTo>
                </a:path>
              </a:pathLst>
            </a:custGeom>
            <a:noFill/>
            <a:ln w="12700" cap="flat">
              <a:solidFill>
                <a:srgbClr val="EFF5ED"/>
              </a:solidFill>
              <a:prstDash val="solid"/>
              <a:round/>
            </a:ln>
          </p:spPr>
          <p:txBody>
            <a:bodyPr rtlCol="0" anchor="ctr"/>
            <a:lstStyle/>
            <a:p>
              <a:endParaRPr lang="en-US" sz="1013"/>
            </a:p>
          </p:txBody>
        </p:sp>
        <p:sp>
          <p:nvSpPr>
            <p:cNvPr id="45" name="Freeform: Shape 928">
              <a:extLst>
                <a:ext uri="{FF2B5EF4-FFF2-40B4-BE49-F238E27FC236}">
                  <a16:creationId xmlns:a16="http://schemas.microsoft.com/office/drawing/2014/main" id="{1B73E0FA-F809-4F58-9E79-E4B2B9E15B6A}"/>
                </a:ext>
              </a:extLst>
            </p:cNvPr>
            <p:cNvSpPr/>
            <p:nvPr/>
          </p:nvSpPr>
          <p:spPr>
            <a:xfrm>
              <a:off x="9215132" y="1927860"/>
              <a:ext cx="180689" cy="180784"/>
            </a:xfrm>
            <a:custGeom>
              <a:avLst/>
              <a:gdLst>
                <a:gd name="connsiteX0" fmla="*/ 0 w 180689"/>
                <a:gd name="connsiteY0" fmla="*/ 180785 h 180784"/>
                <a:gd name="connsiteX1" fmla="*/ 180689 w 180689"/>
                <a:gd name="connsiteY1" fmla="*/ 180785 h 180784"/>
                <a:gd name="connsiteX2" fmla="*/ 0 w 180689"/>
                <a:gd name="connsiteY2" fmla="*/ 0 h 180784"/>
                <a:gd name="connsiteX3" fmla="*/ 0 w 180689"/>
                <a:gd name="connsiteY3" fmla="*/ 180785 h 180784"/>
              </a:gdLst>
              <a:ahLst/>
              <a:cxnLst>
                <a:cxn ang="0">
                  <a:pos x="connsiteX0" y="connsiteY0"/>
                </a:cxn>
                <a:cxn ang="0">
                  <a:pos x="connsiteX1" y="connsiteY1"/>
                </a:cxn>
                <a:cxn ang="0">
                  <a:pos x="connsiteX2" y="connsiteY2"/>
                </a:cxn>
                <a:cxn ang="0">
                  <a:pos x="connsiteX3" y="connsiteY3"/>
                </a:cxn>
              </a:cxnLst>
              <a:rect l="l" t="t" r="r" b="b"/>
              <a:pathLst>
                <a:path w="180689" h="180784">
                  <a:moveTo>
                    <a:pt x="0" y="180785"/>
                  </a:moveTo>
                  <a:lnTo>
                    <a:pt x="180689" y="180785"/>
                  </a:lnTo>
                  <a:lnTo>
                    <a:pt x="0" y="0"/>
                  </a:lnTo>
                  <a:lnTo>
                    <a:pt x="0" y="180785"/>
                  </a:lnTo>
                  <a:close/>
                </a:path>
              </a:pathLst>
            </a:custGeom>
            <a:noFill/>
            <a:ln w="12700" cap="flat">
              <a:solidFill>
                <a:srgbClr val="EFF5ED"/>
              </a:solidFill>
              <a:prstDash val="solid"/>
              <a:round/>
            </a:ln>
          </p:spPr>
          <p:txBody>
            <a:bodyPr rtlCol="0" anchor="ctr"/>
            <a:lstStyle/>
            <a:p>
              <a:endParaRPr lang="en-US" sz="1013"/>
            </a:p>
          </p:txBody>
        </p:sp>
        <p:sp>
          <p:nvSpPr>
            <p:cNvPr id="46" name="Freeform: Shape 929">
              <a:extLst>
                <a:ext uri="{FF2B5EF4-FFF2-40B4-BE49-F238E27FC236}">
                  <a16:creationId xmlns:a16="http://schemas.microsoft.com/office/drawing/2014/main" id="{6A2EEB7C-F23A-4808-9500-787F4A9B01C9}"/>
                </a:ext>
              </a:extLst>
            </p:cNvPr>
            <p:cNvSpPr/>
            <p:nvPr/>
          </p:nvSpPr>
          <p:spPr>
            <a:xfrm>
              <a:off x="9149790" y="2106548"/>
              <a:ext cx="248030" cy="607218"/>
            </a:xfrm>
            <a:custGeom>
              <a:avLst/>
              <a:gdLst>
                <a:gd name="connsiteX0" fmla="*/ 248031 w 248030"/>
                <a:gd name="connsiteY0" fmla="*/ 0 h 607218"/>
                <a:gd name="connsiteX1" fmla="*/ 248031 w 248030"/>
                <a:gd name="connsiteY1" fmla="*/ 571500 h 607218"/>
                <a:gd name="connsiteX2" fmla="*/ 212312 w 248030"/>
                <a:gd name="connsiteY2" fmla="*/ 607219 h 607218"/>
                <a:gd name="connsiteX3" fmla="*/ 212122 w 248030"/>
                <a:gd name="connsiteY3" fmla="*/ 607219 h 607218"/>
                <a:gd name="connsiteX4" fmla="*/ 0 w 248030"/>
                <a:gd name="connsiteY4" fmla="*/ 606266 h 6072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8030" h="607218">
                  <a:moveTo>
                    <a:pt x="248031" y="0"/>
                  </a:moveTo>
                  <a:lnTo>
                    <a:pt x="248031" y="571500"/>
                  </a:lnTo>
                  <a:cubicBezTo>
                    <a:pt x="248031" y="591226"/>
                    <a:pt x="232038" y="607219"/>
                    <a:pt x="212312" y="607219"/>
                  </a:cubicBezTo>
                  <a:cubicBezTo>
                    <a:pt x="212245" y="607219"/>
                    <a:pt x="212188" y="607219"/>
                    <a:pt x="212122" y="607219"/>
                  </a:cubicBezTo>
                  <a:lnTo>
                    <a:pt x="0" y="606266"/>
                  </a:lnTo>
                </a:path>
              </a:pathLst>
            </a:custGeom>
            <a:noFill/>
            <a:ln w="12700" cap="flat">
              <a:solidFill>
                <a:srgbClr val="EFF5ED"/>
              </a:solidFill>
              <a:prstDash val="solid"/>
              <a:round/>
            </a:ln>
          </p:spPr>
          <p:txBody>
            <a:bodyPr rtlCol="0" anchor="ctr"/>
            <a:lstStyle/>
            <a:p>
              <a:endParaRPr lang="en-US" sz="1013"/>
            </a:p>
          </p:txBody>
        </p:sp>
        <p:sp>
          <p:nvSpPr>
            <p:cNvPr id="47" name="Freeform: Shape 930">
              <a:extLst>
                <a:ext uri="{FF2B5EF4-FFF2-40B4-BE49-F238E27FC236}">
                  <a16:creationId xmlns:a16="http://schemas.microsoft.com/office/drawing/2014/main" id="{B891786A-3A98-4058-BD52-A4D2ADE69460}"/>
                </a:ext>
              </a:extLst>
            </p:cNvPr>
            <p:cNvSpPr/>
            <p:nvPr/>
          </p:nvSpPr>
          <p:spPr>
            <a:xfrm>
              <a:off x="8963862" y="2188940"/>
              <a:ext cx="135636" cy="151638"/>
            </a:xfrm>
            <a:custGeom>
              <a:avLst/>
              <a:gdLst>
                <a:gd name="connsiteX0" fmla="*/ 55817 w 135636"/>
                <a:gd name="connsiteY0" fmla="*/ 0 h 151638"/>
                <a:gd name="connsiteX1" fmla="*/ 0 w 135636"/>
                <a:gd name="connsiteY1" fmla="*/ 151638 h 151638"/>
                <a:gd name="connsiteX2" fmla="*/ 22955 w 135636"/>
                <a:gd name="connsiteY2" fmla="*/ 151638 h 151638"/>
                <a:gd name="connsiteX3" fmla="*/ 36481 w 135636"/>
                <a:gd name="connsiteY3" fmla="*/ 111443 h 151638"/>
                <a:gd name="connsiteX4" fmla="*/ 98584 w 135636"/>
                <a:gd name="connsiteY4" fmla="*/ 111443 h 151638"/>
                <a:gd name="connsiteX5" fmla="*/ 112585 w 135636"/>
                <a:gd name="connsiteY5" fmla="*/ 151638 h 151638"/>
                <a:gd name="connsiteX6" fmla="*/ 135636 w 135636"/>
                <a:gd name="connsiteY6" fmla="*/ 151638 h 151638"/>
                <a:gd name="connsiteX7" fmla="*/ 79819 w 135636"/>
                <a:gd name="connsiteY7" fmla="*/ 0 h 151638"/>
                <a:gd name="connsiteX8" fmla="*/ 42100 w 135636"/>
                <a:gd name="connsiteY8" fmla="*/ 95250 h 151638"/>
                <a:gd name="connsiteX9" fmla="*/ 67437 w 135636"/>
                <a:gd name="connsiteY9" fmla="*/ 20860 h 151638"/>
                <a:gd name="connsiteX10" fmla="*/ 92964 w 135636"/>
                <a:gd name="connsiteY10" fmla="*/ 95059 h 151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5636" h="151638">
                  <a:moveTo>
                    <a:pt x="55817" y="0"/>
                  </a:moveTo>
                  <a:lnTo>
                    <a:pt x="0" y="151638"/>
                  </a:lnTo>
                  <a:lnTo>
                    <a:pt x="22955" y="151638"/>
                  </a:lnTo>
                  <a:lnTo>
                    <a:pt x="36481" y="111443"/>
                  </a:lnTo>
                  <a:lnTo>
                    <a:pt x="98584" y="111443"/>
                  </a:lnTo>
                  <a:lnTo>
                    <a:pt x="112585" y="151638"/>
                  </a:lnTo>
                  <a:lnTo>
                    <a:pt x="135636" y="151638"/>
                  </a:lnTo>
                  <a:lnTo>
                    <a:pt x="79819" y="0"/>
                  </a:lnTo>
                  <a:close/>
                  <a:moveTo>
                    <a:pt x="42100" y="95250"/>
                  </a:moveTo>
                  <a:lnTo>
                    <a:pt x="67437" y="20860"/>
                  </a:lnTo>
                  <a:lnTo>
                    <a:pt x="92964" y="95059"/>
                  </a:lnTo>
                  <a:close/>
                </a:path>
              </a:pathLst>
            </a:custGeom>
            <a:solidFill>
              <a:srgbClr val="EFF5ED"/>
            </a:solidFill>
            <a:ln w="9525" cap="flat">
              <a:noFill/>
              <a:prstDash val="solid"/>
              <a:miter/>
            </a:ln>
          </p:spPr>
          <p:txBody>
            <a:bodyPr rtlCol="0" anchor="ctr"/>
            <a:lstStyle/>
            <a:p>
              <a:endParaRPr lang="en-US" sz="1013"/>
            </a:p>
          </p:txBody>
        </p:sp>
        <p:sp>
          <p:nvSpPr>
            <p:cNvPr id="48" name="Freeform: Shape 931">
              <a:extLst>
                <a:ext uri="{FF2B5EF4-FFF2-40B4-BE49-F238E27FC236}">
                  <a16:creationId xmlns:a16="http://schemas.microsoft.com/office/drawing/2014/main" id="{1C6B14D7-4562-4D33-B5DA-4C3E1A9AAA80}"/>
                </a:ext>
              </a:extLst>
            </p:cNvPr>
            <p:cNvSpPr/>
            <p:nvPr/>
          </p:nvSpPr>
          <p:spPr>
            <a:xfrm>
              <a:off x="9134383" y="2294919"/>
              <a:ext cx="154407" cy="153332"/>
            </a:xfrm>
            <a:custGeom>
              <a:avLst/>
              <a:gdLst>
                <a:gd name="connsiteX0" fmla="*/ 262 w 154407"/>
                <a:gd name="connsiteY0" fmla="*/ 136813 h 153332"/>
                <a:gd name="connsiteX1" fmla="*/ 1215 w 154407"/>
                <a:gd name="connsiteY1" fmla="*/ 141957 h 153332"/>
                <a:gd name="connsiteX2" fmla="*/ 6358 w 154407"/>
                <a:gd name="connsiteY2" fmla="*/ 149958 h 153332"/>
                <a:gd name="connsiteX3" fmla="*/ 13026 w 154407"/>
                <a:gd name="connsiteY3" fmla="*/ 153101 h 153332"/>
                <a:gd name="connsiteX4" fmla="*/ 76081 w 154407"/>
                <a:gd name="connsiteY4" fmla="*/ 121764 h 153332"/>
                <a:gd name="connsiteX5" fmla="*/ 139899 w 154407"/>
                <a:gd name="connsiteY5" fmla="*/ 153196 h 153332"/>
                <a:gd name="connsiteX6" fmla="*/ 141232 w 154407"/>
                <a:gd name="connsiteY6" fmla="*/ 153196 h 153332"/>
                <a:gd name="connsiteX7" fmla="*/ 145804 w 154407"/>
                <a:gd name="connsiteY7" fmla="*/ 150434 h 153332"/>
                <a:gd name="connsiteX8" fmla="*/ 152472 w 154407"/>
                <a:gd name="connsiteY8" fmla="*/ 140909 h 153332"/>
                <a:gd name="connsiteX9" fmla="*/ 153138 w 154407"/>
                <a:gd name="connsiteY9" fmla="*/ 133261 h 153332"/>
                <a:gd name="connsiteX10" fmla="*/ 149805 w 154407"/>
                <a:gd name="connsiteY10" fmla="*/ 131384 h 153332"/>
                <a:gd name="connsiteX11" fmla="*/ 92655 w 154407"/>
                <a:gd name="connsiteY11" fmla="*/ 105476 h 153332"/>
                <a:gd name="connsiteX12" fmla="*/ 125421 w 154407"/>
                <a:gd name="connsiteY12" fmla="*/ 49850 h 153332"/>
                <a:gd name="connsiteX13" fmla="*/ 129516 w 154407"/>
                <a:gd name="connsiteY13" fmla="*/ 46707 h 153332"/>
                <a:gd name="connsiteX14" fmla="*/ 146566 w 154407"/>
                <a:gd name="connsiteY14" fmla="*/ 46707 h 153332"/>
                <a:gd name="connsiteX15" fmla="*/ 151995 w 154407"/>
                <a:gd name="connsiteY15" fmla="*/ 41470 h 153332"/>
                <a:gd name="connsiteX16" fmla="*/ 151995 w 154407"/>
                <a:gd name="connsiteY16" fmla="*/ 41278 h 153332"/>
                <a:gd name="connsiteX17" fmla="*/ 151995 w 154407"/>
                <a:gd name="connsiteY17" fmla="*/ 31753 h 153332"/>
                <a:gd name="connsiteX18" fmla="*/ 146757 w 154407"/>
                <a:gd name="connsiteY18" fmla="*/ 26323 h 153332"/>
                <a:gd name="connsiteX19" fmla="*/ 146566 w 154407"/>
                <a:gd name="connsiteY19" fmla="*/ 26323 h 153332"/>
                <a:gd name="connsiteX20" fmla="*/ 87035 w 154407"/>
                <a:gd name="connsiteY20" fmla="*/ 26323 h 153332"/>
                <a:gd name="connsiteX21" fmla="*/ 87035 w 154407"/>
                <a:gd name="connsiteY21" fmla="*/ 12036 h 153332"/>
                <a:gd name="connsiteX22" fmla="*/ 90083 w 154407"/>
                <a:gd name="connsiteY22" fmla="*/ 7083 h 153332"/>
                <a:gd name="connsiteX23" fmla="*/ 88845 w 154407"/>
                <a:gd name="connsiteY23" fmla="*/ 2892 h 153332"/>
                <a:gd name="connsiteX24" fmla="*/ 84939 w 154407"/>
                <a:gd name="connsiteY24" fmla="*/ 892 h 153332"/>
                <a:gd name="connsiteX25" fmla="*/ 71414 w 154407"/>
                <a:gd name="connsiteY25" fmla="*/ 34 h 153332"/>
                <a:gd name="connsiteX26" fmla="*/ 67318 w 154407"/>
                <a:gd name="connsiteY26" fmla="*/ 1463 h 153332"/>
                <a:gd name="connsiteX27" fmla="*/ 65508 w 154407"/>
                <a:gd name="connsiteY27" fmla="*/ 5464 h 153332"/>
                <a:gd name="connsiteX28" fmla="*/ 65508 w 154407"/>
                <a:gd name="connsiteY28" fmla="*/ 26800 h 153332"/>
                <a:gd name="connsiteX29" fmla="*/ 6739 w 154407"/>
                <a:gd name="connsiteY29" fmla="*/ 26800 h 153332"/>
                <a:gd name="connsiteX30" fmla="*/ 1310 w 154407"/>
                <a:gd name="connsiteY30" fmla="*/ 32229 h 153332"/>
                <a:gd name="connsiteX31" fmla="*/ 1310 w 154407"/>
                <a:gd name="connsiteY31" fmla="*/ 42325 h 153332"/>
                <a:gd name="connsiteX32" fmla="*/ 6739 w 154407"/>
                <a:gd name="connsiteY32" fmla="*/ 47755 h 153332"/>
                <a:gd name="connsiteX33" fmla="*/ 25789 w 154407"/>
                <a:gd name="connsiteY33" fmla="*/ 47755 h 153332"/>
                <a:gd name="connsiteX34" fmla="*/ 60365 w 154407"/>
                <a:gd name="connsiteY34" fmla="*/ 106714 h 153332"/>
                <a:gd name="connsiteX35" fmla="*/ 4263 w 154407"/>
                <a:gd name="connsiteY35" fmla="*/ 133194 h 153332"/>
                <a:gd name="connsiteX36" fmla="*/ 262 w 154407"/>
                <a:gd name="connsiteY36" fmla="*/ 136813 h 153332"/>
                <a:gd name="connsiteX37" fmla="*/ 48554 w 154407"/>
                <a:gd name="connsiteY37" fmla="*/ 48231 h 153332"/>
                <a:gd name="connsiteX38" fmla="*/ 103418 w 154407"/>
                <a:gd name="connsiteY38" fmla="*/ 48231 h 153332"/>
                <a:gd name="connsiteX39" fmla="*/ 76462 w 154407"/>
                <a:gd name="connsiteY39" fmla="*/ 91855 h 153332"/>
                <a:gd name="connsiteX40" fmla="*/ 48554 w 154407"/>
                <a:gd name="connsiteY40" fmla="*/ 48231 h 153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54407" h="153332">
                  <a:moveTo>
                    <a:pt x="262" y="136813"/>
                  </a:moveTo>
                  <a:cubicBezTo>
                    <a:pt x="-300" y="138579"/>
                    <a:pt x="53" y="140511"/>
                    <a:pt x="1215" y="141957"/>
                  </a:cubicBezTo>
                  <a:cubicBezTo>
                    <a:pt x="3320" y="144352"/>
                    <a:pt x="5053" y="147049"/>
                    <a:pt x="6358" y="149958"/>
                  </a:cubicBezTo>
                  <a:cubicBezTo>
                    <a:pt x="7454" y="152551"/>
                    <a:pt x="10330" y="153906"/>
                    <a:pt x="13026" y="153101"/>
                  </a:cubicBezTo>
                  <a:cubicBezTo>
                    <a:pt x="35809" y="146664"/>
                    <a:pt x="57193" y="136037"/>
                    <a:pt x="76081" y="121764"/>
                  </a:cubicBezTo>
                  <a:cubicBezTo>
                    <a:pt x="94722" y="136906"/>
                    <a:pt x="116534" y="147649"/>
                    <a:pt x="139899" y="153196"/>
                  </a:cubicBezTo>
                  <a:cubicBezTo>
                    <a:pt x="140337" y="153292"/>
                    <a:pt x="140794" y="153292"/>
                    <a:pt x="141232" y="153196"/>
                  </a:cubicBezTo>
                  <a:cubicBezTo>
                    <a:pt x="143147" y="153180"/>
                    <a:pt x="144899" y="152121"/>
                    <a:pt x="145804" y="150434"/>
                  </a:cubicBezTo>
                  <a:cubicBezTo>
                    <a:pt x="147566" y="146963"/>
                    <a:pt x="149814" y="143756"/>
                    <a:pt x="152472" y="140909"/>
                  </a:cubicBezTo>
                  <a:cubicBezTo>
                    <a:pt x="154767" y="138981"/>
                    <a:pt x="155063" y="135557"/>
                    <a:pt x="153138" y="133261"/>
                  </a:cubicBezTo>
                  <a:cubicBezTo>
                    <a:pt x="152291" y="132251"/>
                    <a:pt x="151110" y="131584"/>
                    <a:pt x="149805" y="131384"/>
                  </a:cubicBezTo>
                  <a:cubicBezTo>
                    <a:pt x="129126" y="126926"/>
                    <a:pt x="109638" y="118092"/>
                    <a:pt x="92655" y="105476"/>
                  </a:cubicBezTo>
                  <a:cubicBezTo>
                    <a:pt x="107047" y="89208"/>
                    <a:pt x="118172" y="70322"/>
                    <a:pt x="125421" y="49850"/>
                  </a:cubicBezTo>
                  <a:cubicBezTo>
                    <a:pt x="127116" y="49319"/>
                    <a:pt x="128564" y="48205"/>
                    <a:pt x="129516" y="46707"/>
                  </a:cubicBezTo>
                  <a:lnTo>
                    <a:pt x="146566" y="46707"/>
                  </a:lnTo>
                  <a:cubicBezTo>
                    <a:pt x="149509" y="46760"/>
                    <a:pt x="151938" y="44415"/>
                    <a:pt x="151995" y="41470"/>
                  </a:cubicBezTo>
                  <a:cubicBezTo>
                    <a:pt x="151995" y="41405"/>
                    <a:pt x="151995" y="41341"/>
                    <a:pt x="151995" y="41278"/>
                  </a:cubicBezTo>
                  <a:lnTo>
                    <a:pt x="151995" y="31753"/>
                  </a:lnTo>
                  <a:cubicBezTo>
                    <a:pt x="152053" y="28807"/>
                    <a:pt x="149700" y="26377"/>
                    <a:pt x="146757" y="26323"/>
                  </a:cubicBezTo>
                  <a:cubicBezTo>
                    <a:pt x="146690" y="26322"/>
                    <a:pt x="146633" y="26322"/>
                    <a:pt x="146566" y="26323"/>
                  </a:cubicBezTo>
                  <a:lnTo>
                    <a:pt x="87035" y="26323"/>
                  </a:lnTo>
                  <a:lnTo>
                    <a:pt x="87035" y="12036"/>
                  </a:lnTo>
                  <a:cubicBezTo>
                    <a:pt x="88635" y="10825"/>
                    <a:pt x="89721" y="9057"/>
                    <a:pt x="90083" y="7083"/>
                  </a:cubicBezTo>
                  <a:cubicBezTo>
                    <a:pt x="90312" y="5571"/>
                    <a:pt x="89864" y="4036"/>
                    <a:pt x="88845" y="2892"/>
                  </a:cubicBezTo>
                  <a:cubicBezTo>
                    <a:pt x="87864" y="1723"/>
                    <a:pt x="86454" y="1001"/>
                    <a:pt x="84939" y="892"/>
                  </a:cubicBezTo>
                  <a:lnTo>
                    <a:pt x="71414" y="34"/>
                  </a:lnTo>
                  <a:cubicBezTo>
                    <a:pt x="69899" y="-145"/>
                    <a:pt x="68394" y="383"/>
                    <a:pt x="67318" y="1463"/>
                  </a:cubicBezTo>
                  <a:cubicBezTo>
                    <a:pt x="66175" y="2482"/>
                    <a:pt x="65518" y="3935"/>
                    <a:pt x="65508" y="5464"/>
                  </a:cubicBezTo>
                  <a:lnTo>
                    <a:pt x="65508" y="26800"/>
                  </a:lnTo>
                  <a:lnTo>
                    <a:pt x="6739" y="26800"/>
                  </a:lnTo>
                  <a:cubicBezTo>
                    <a:pt x="3739" y="26800"/>
                    <a:pt x="1310" y="29230"/>
                    <a:pt x="1310" y="32229"/>
                  </a:cubicBezTo>
                  <a:lnTo>
                    <a:pt x="1310" y="42325"/>
                  </a:lnTo>
                  <a:cubicBezTo>
                    <a:pt x="1358" y="45303"/>
                    <a:pt x="3758" y="47704"/>
                    <a:pt x="6739" y="47755"/>
                  </a:cubicBezTo>
                  <a:lnTo>
                    <a:pt x="25789" y="47755"/>
                  </a:lnTo>
                  <a:cubicBezTo>
                    <a:pt x="33495" y="69413"/>
                    <a:pt x="45220" y="89419"/>
                    <a:pt x="60365" y="106714"/>
                  </a:cubicBezTo>
                  <a:cubicBezTo>
                    <a:pt x="43496" y="118987"/>
                    <a:pt x="24465" y="127970"/>
                    <a:pt x="4263" y="133194"/>
                  </a:cubicBezTo>
                  <a:cubicBezTo>
                    <a:pt x="2396" y="133640"/>
                    <a:pt x="891" y="135004"/>
                    <a:pt x="262" y="136813"/>
                  </a:cubicBezTo>
                  <a:close/>
                  <a:moveTo>
                    <a:pt x="48554" y="48231"/>
                  </a:moveTo>
                  <a:lnTo>
                    <a:pt x="103418" y="48231"/>
                  </a:lnTo>
                  <a:cubicBezTo>
                    <a:pt x="97151" y="64284"/>
                    <a:pt x="88016" y="79066"/>
                    <a:pt x="76462" y="91855"/>
                  </a:cubicBezTo>
                  <a:cubicBezTo>
                    <a:pt x="64565" y="79144"/>
                    <a:pt x="55107" y="64358"/>
                    <a:pt x="48554" y="48231"/>
                  </a:cubicBezTo>
                  <a:close/>
                </a:path>
              </a:pathLst>
            </a:custGeom>
            <a:solidFill>
              <a:srgbClr val="EFF5ED"/>
            </a:solidFill>
            <a:ln w="9525" cap="flat">
              <a:noFill/>
              <a:prstDash val="solid"/>
              <a:miter/>
            </a:ln>
          </p:spPr>
          <p:txBody>
            <a:bodyPr rtlCol="0" anchor="ctr"/>
            <a:lstStyle/>
            <a:p>
              <a:endParaRPr lang="en-US" sz="1013"/>
            </a:p>
          </p:txBody>
        </p:sp>
      </p:grpSp>
      <p:grpSp>
        <p:nvGrpSpPr>
          <p:cNvPr id="49" name="Graphic 19">
            <a:extLst>
              <a:ext uri="{FF2B5EF4-FFF2-40B4-BE49-F238E27FC236}">
                <a16:creationId xmlns:a16="http://schemas.microsoft.com/office/drawing/2014/main" id="{8FBAD232-4EA3-4E2E-9750-B7636F3AB62F}"/>
              </a:ext>
            </a:extLst>
          </p:cNvPr>
          <p:cNvGrpSpPr/>
          <p:nvPr/>
        </p:nvGrpSpPr>
        <p:grpSpPr>
          <a:xfrm>
            <a:off x="6992217" y="1594128"/>
            <a:ext cx="1196440" cy="1196440"/>
            <a:chOff x="10484757" y="1619250"/>
            <a:chExt cx="1905000" cy="1905000"/>
          </a:xfrm>
        </p:grpSpPr>
        <p:sp>
          <p:nvSpPr>
            <p:cNvPr id="50" name="Freeform: Shape 964">
              <a:extLst>
                <a:ext uri="{FF2B5EF4-FFF2-40B4-BE49-F238E27FC236}">
                  <a16:creationId xmlns:a16="http://schemas.microsoft.com/office/drawing/2014/main" id="{47A9EC69-9E4C-41AA-B6DE-A8D10A9E3165}"/>
                </a:ext>
              </a:extLst>
            </p:cNvPr>
            <p:cNvSpPr/>
            <p:nvPr/>
          </p:nvSpPr>
          <p:spPr>
            <a:xfrm>
              <a:off x="10894903" y="1890617"/>
              <a:ext cx="686085" cy="1357312"/>
            </a:xfrm>
            <a:custGeom>
              <a:avLst/>
              <a:gdLst>
                <a:gd name="connsiteX0" fmla="*/ 686086 w 686085"/>
                <a:gd name="connsiteY0" fmla="*/ 928783 h 1357312"/>
                <a:gd name="connsiteX1" fmla="*/ 686086 w 686085"/>
                <a:gd name="connsiteY1" fmla="*/ 1267111 h 1357312"/>
                <a:gd name="connsiteX2" fmla="*/ 569214 w 686085"/>
                <a:gd name="connsiteY2" fmla="*/ 1357313 h 1357312"/>
                <a:gd name="connsiteX3" fmla="*/ 116776 w 686085"/>
                <a:gd name="connsiteY3" fmla="*/ 1357313 h 1357312"/>
                <a:gd name="connsiteX4" fmla="*/ 0 w 686085"/>
                <a:gd name="connsiteY4" fmla="*/ 1267111 h 1357312"/>
                <a:gd name="connsiteX5" fmla="*/ 0 w 686085"/>
                <a:gd name="connsiteY5" fmla="*/ 116777 h 1357312"/>
                <a:gd name="connsiteX6" fmla="*/ 116776 w 686085"/>
                <a:gd name="connsiteY6" fmla="*/ 0 h 1357312"/>
                <a:gd name="connsiteX7" fmla="*/ 569214 w 686085"/>
                <a:gd name="connsiteY7" fmla="*/ 0 h 1357312"/>
                <a:gd name="connsiteX8" fmla="*/ 686086 w 686085"/>
                <a:gd name="connsiteY8" fmla="*/ 116681 h 1357312"/>
                <a:gd name="connsiteX9" fmla="*/ 686086 w 686085"/>
                <a:gd name="connsiteY9" fmla="*/ 116777 h 1357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085" h="1357312">
                  <a:moveTo>
                    <a:pt x="686086" y="928783"/>
                  </a:moveTo>
                  <a:lnTo>
                    <a:pt x="686086" y="1267111"/>
                  </a:lnTo>
                  <a:cubicBezTo>
                    <a:pt x="686086" y="1331690"/>
                    <a:pt x="633794" y="1357313"/>
                    <a:pt x="569214" y="1357313"/>
                  </a:cubicBezTo>
                  <a:lnTo>
                    <a:pt x="116776" y="1357313"/>
                  </a:lnTo>
                  <a:cubicBezTo>
                    <a:pt x="52292" y="1357313"/>
                    <a:pt x="0" y="1331690"/>
                    <a:pt x="0" y="1267111"/>
                  </a:cubicBezTo>
                  <a:lnTo>
                    <a:pt x="0" y="116777"/>
                  </a:lnTo>
                  <a:cubicBezTo>
                    <a:pt x="0" y="52283"/>
                    <a:pt x="52283" y="0"/>
                    <a:pt x="116776" y="0"/>
                  </a:cubicBezTo>
                  <a:lnTo>
                    <a:pt x="569214" y="0"/>
                  </a:lnTo>
                  <a:cubicBezTo>
                    <a:pt x="633708" y="-52"/>
                    <a:pt x="686029" y="52188"/>
                    <a:pt x="686086" y="116681"/>
                  </a:cubicBezTo>
                  <a:cubicBezTo>
                    <a:pt x="686086" y="116713"/>
                    <a:pt x="686086" y="116745"/>
                    <a:pt x="686086" y="116777"/>
                  </a:cubicBezTo>
                </a:path>
              </a:pathLst>
            </a:custGeom>
            <a:noFill/>
            <a:ln w="12700" cap="flat">
              <a:solidFill>
                <a:srgbClr val="EFF5ED"/>
              </a:solidFill>
              <a:prstDash val="solid"/>
              <a:round/>
            </a:ln>
          </p:spPr>
          <p:txBody>
            <a:bodyPr rtlCol="0" anchor="ctr"/>
            <a:lstStyle/>
            <a:p>
              <a:endParaRPr lang="en-US" sz="1013"/>
            </a:p>
          </p:txBody>
        </p:sp>
        <p:sp>
          <p:nvSpPr>
            <p:cNvPr id="51" name="Freeform: Shape 965">
              <a:extLst>
                <a:ext uri="{FF2B5EF4-FFF2-40B4-BE49-F238E27FC236}">
                  <a16:creationId xmlns:a16="http://schemas.microsoft.com/office/drawing/2014/main" id="{4BE77B71-9C15-4AD7-84F2-19C3866737F7}"/>
                </a:ext>
              </a:extLst>
            </p:cNvPr>
            <p:cNvSpPr/>
            <p:nvPr/>
          </p:nvSpPr>
          <p:spPr>
            <a:xfrm>
              <a:off x="11188559" y="1993963"/>
              <a:ext cx="169735" cy="9525"/>
            </a:xfrm>
            <a:custGeom>
              <a:avLst/>
              <a:gdLst>
                <a:gd name="connsiteX0" fmla="*/ 169735 w 169735"/>
                <a:gd name="connsiteY0" fmla="*/ 0 h 9525"/>
                <a:gd name="connsiteX1" fmla="*/ 0 w 169735"/>
                <a:gd name="connsiteY1" fmla="*/ 0 h 9525"/>
              </a:gdLst>
              <a:ahLst/>
              <a:cxnLst>
                <a:cxn ang="0">
                  <a:pos x="connsiteX0" y="connsiteY0"/>
                </a:cxn>
                <a:cxn ang="0">
                  <a:pos x="connsiteX1" y="connsiteY1"/>
                </a:cxn>
              </a:cxnLst>
              <a:rect l="l" t="t" r="r" b="b"/>
              <a:pathLst>
                <a:path w="169735" h="9525">
                  <a:moveTo>
                    <a:pt x="169735" y="0"/>
                  </a:moveTo>
                  <a:lnTo>
                    <a:pt x="0" y="0"/>
                  </a:lnTo>
                </a:path>
              </a:pathLst>
            </a:custGeom>
            <a:ln w="12700" cap="flat">
              <a:solidFill>
                <a:srgbClr val="EFF5ED"/>
              </a:solidFill>
              <a:prstDash val="solid"/>
              <a:round/>
            </a:ln>
          </p:spPr>
          <p:txBody>
            <a:bodyPr rtlCol="0" anchor="ctr"/>
            <a:lstStyle/>
            <a:p>
              <a:endParaRPr lang="en-US" sz="1013"/>
            </a:p>
          </p:txBody>
        </p:sp>
        <p:sp>
          <p:nvSpPr>
            <p:cNvPr id="52" name="Freeform: Shape 966">
              <a:extLst>
                <a:ext uri="{FF2B5EF4-FFF2-40B4-BE49-F238E27FC236}">
                  <a16:creationId xmlns:a16="http://schemas.microsoft.com/office/drawing/2014/main" id="{33118660-1DDC-4F58-AEE3-700B03884C8C}"/>
                </a:ext>
              </a:extLst>
            </p:cNvPr>
            <p:cNvSpPr/>
            <p:nvPr/>
          </p:nvSpPr>
          <p:spPr>
            <a:xfrm>
              <a:off x="11101786" y="1973199"/>
              <a:ext cx="41529" cy="41528"/>
            </a:xfrm>
            <a:custGeom>
              <a:avLst/>
              <a:gdLst>
                <a:gd name="connsiteX0" fmla="*/ 41529 w 41529"/>
                <a:gd name="connsiteY0" fmla="*/ 20765 h 41528"/>
                <a:gd name="connsiteX1" fmla="*/ 20764 w 41529"/>
                <a:gd name="connsiteY1" fmla="*/ 41529 h 41528"/>
                <a:gd name="connsiteX2" fmla="*/ 0 w 41529"/>
                <a:gd name="connsiteY2" fmla="*/ 20765 h 41528"/>
                <a:gd name="connsiteX3" fmla="*/ 20764 w 41529"/>
                <a:gd name="connsiteY3" fmla="*/ 0 h 41528"/>
                <a:gd name="connsiteX4" fmla="*/ 41529 w 41529"/>
                <a:gd name="connsiteY4" fmla="*/ 20765 h 415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529" h="41528">
                  <a:moveTo>
                    <a:pt x="41529" y="20765"/>
                  </a:moveTo>
                  <a:cubicBezTo>
                    <a:pt x="41529" y="32232"/>
                    <a:pt x="32232" y="41529"/>
                    <a:pt x="20764" y="41529"/>
                  </a:cubicBezTo>
                  <a:cubicBezTo>
                    <a:pt x="9297" y="41529"/>
                    <a:pt x="0" y="32232"/>
                    <a:pt x="0" y="20765"/>
                  </a:cubicBezTo>
                  <a:cubicBezTo>
                    <a:pt x="0" y="9297"/>
                    <a:pt x="9297" y="0"/>
                    <a:pt x="20764" y="0"/>
                  </a:cubicBezTo>
                  <a:cubicBezTo>
                    <a:pt x="32232" y="0"/>
                    <a:pt x="41529" y="9297"/>
                    <a:pt x="41529" y="20765"/>
                  </a:cubicBezTo>
                  <a:close/>
                </a:path>
              </a:pathLst>
            </a:custGeom>
            <a:noFill/>
            <a:ln w="12700" cap="flat">
              <a:solidFill>
                <a:srgbClr val="EFF5ED"/>
              </a:solidFill>
              <a:prstDash val="solid"/>
              <a:round/>
            </a:ln>
          </p:spPr>
          <p:txBody>
            <a:bodyPr rtlCol="0" anchor="ctr"/>
            <a:lstStyle/>
            <a:p>
              <a:endParaRPr lang="en-US" sz="1013"/>
            </a:p>
          </p:txBody>
        </p:sp>
        <p:sp>
          <p:nvSpPr>
            <p:cNvPr id="53" name="Freeform: Shape 967">
              <a:extLst>
                <a:ext uri="{FF2B5EF4-FFF2-40B4-BE49-F238E27FC236}">
                  <a16:creationId xmlns:a16="http://schemas.microsoft.com/office/drawing/2014/main" id="{D045E8E6-2A37-4BDA-B979-C0B58E802F90}"/>
                </a:ext>
              </a:extLst>
            </p:cNvPr>
            <p:cNvSpPr/>
            <p:nvPr/>
          </p:nvSpPr>
          <p:spPr>
            <a:xfrm>
              <a:off x="10894522" y="2091309"/>
              <a:ext cx="56578" cy="9525"/>
            </a:xfrm>
            <a:custGeom>
              <a:avLst/>
              <a:gdLst>
                <a:gd name="connsiteX0" fmla="*/ 0 w 56578"/>
                <a:gd name="connsiteY0" fmla="*/ 0 h 9525"/>
                <a:gd name="connsiteX1" fmla="*/ 56578 w 56578"/>
                <a:gd name="connsiteY1" fmla="*/ 0 h 9525"/>
              </a:gdLst>
              <a:ahLst/>
              <a:cxnLst>
                <a:cxn ang="0">
                  <a:pos x="connsiteX0" y="connsiteY0"/>
                </a:cxn>
                <a:cxn ang="0">
                  <a:pos x="connsiteX1" y="connsiteY1"/>
                </a:cxn>
              </a:cxnLst>
              <a:rect l="l" t="t" r="r" b="b"/>
              <a:pathLst>
                <a:path w="56578" h="9525">
                  <a:moveTo>
                    <a:pt x="0" y="0"/>
                  </a:moveTo>
                  <a:lnTo>
                    <a:pt x="56578" y="0"/>
                  </a:lnTo>
                </a:path>
              </a:pathLst>
            </a:custGeom>
            <a:ln w="12700" cap="flat">
              <a:solidFill>
                <a:srgbClr val="EFF5ED"/>
              </a:solidFill>
              <a:prstDash val="solid"/>
              <a:round/>
            </a:ln>
          </p:spPr>
          <p:txBody>
            <a:bodyPr rtlCol="0" anchor="ctr"/>
            <a:lstStyle/>
            <a:p>
              <a:endParaRPr lang="en-US" sz="1013"/>
            </a:p>
          </p:txBody>
        </p:sp>
        <p:sp>
          <p:nvSpPr>
            <p:cNvPr id="54" name="Freeform: Shape 968">
              <a:extLst>
                <a:ext uri="{FF2B5EF4-FFF2-40B4-BE49-F238E27FC236}">
                  <a16:creationId xmlns:a16="http://schemas.microsoft.com/office/drawing/2014/main" id="{E0AC1327-6EBD-4146-A66F-FAA623341618}"/>
                </a:ext>
              </a:extLst>
            </p:cNvPr>
            <p:cNvSpPr/>
            <p:nvPr/>
          </p:nvSpPr>
          <p:spPr>
            <a:xfrm>
              <a:off x="10894522" y="3073336"/>
              <a:ext cx="687419" cy="9525"/>
            </a:xfrm>
            <a:custGeom>
              <a:avLst/>
              <a:gdLst>
                <a:gd name="connsiteX0" fmla="*/ 0 w 687419"/>
                <a:gd name="connsiteY0" fmla="*/ 0 h 9525"/>
                <a:gd name="connsiteX1" fmla="*/ 687419 w 687419"/>
                <a:gd name="connsiteY1" fmla="*/ 0 h 9525"/>
              </a:gdLst>
              <a:ahLst/>
              <a:cxnLst>
                <a:cxn ang="0">
                  <a:pos x="connsiteX0" y="connsiteY0"/>
                </a:cxn>
                <a:cxn ang="0">
                  <a:pos x="connsiteX1" y="connsiteY1"/>
                </a:cxn>
              </a:cxnLst>
              <a:rect l="l" t="t" r="r" b="b"/>
              <a:pathLst>
                <a:path w="687419" h="9525">
                  <a:moveTo>
                    <a:pt x="0" y="0"/>
                  </a:moveTo>
                  <a:lnTo>
                    <a:pt x="687419" y="0"/>
                  </a:lnTo>
                </a:path>
              </a:pathLst>
            </a:custGeom>
            <a:ln w="12700" cap="flat">
              <a:solidFill>
                <a:srgbClr val="EFF5ED"/>
              </a:solidFill>
              <a:prstDash val="solid"/>
              <a:round/>
            </a:ln>
          </p:spPr>
          <p:txBody>
            <a:bodyPr rtlCol="0" anchor="ctr"/>
            <a:lstStyle/>
            <a:p>
              <a:endParaRPr lang="en-US" sz="1013"/>
            </a:p>
          </p:txBody>
        </p:sp>
        <p:sp>
          <p:nvSpPr>
            <p:cNvPr id="55" name="Freeform: Shape 969">
              <a:extLst>
                <a:ext uri="{FF2B5EF4-FFF2-40B4-BE49-F238E27FC236}">
                  <a16:creationId xmlns:a16="http://schemas.microsoft.com/office/drawing/2014/main" id="{45F250F9-DDA3-49DA-840B-DDB0FCC1EA86}"/>
                </a:ext>
              </a:extLst>
            </p:cNvPr>
            <p:cNvSpPr/>
            <p:nvPr/>
          </p:nvSpPr>
          <p:spPr>
            <a:xfrm>
              <a:off x="11013394" y="2090261"/>
              <a:ext cx="949833" cy="857555"/>
            </a:xfrm>
            <a:custGeom>
              <a:avLst/>
              <a:gdLst>
                <a:gd name="connsiteX0" fmla="*/ 294989 w 949833"/>
                <a:gd name="connsiteY0" fmla="*/ 613982 h 857555"/>
                <a:gd name="connsiteX1" fmla="*/ 32766 w 949833"/>
                <a:gd name="connsiteY1" fmla="*/ 613982 h 857555"/>
                <a:gd name="connsiteX2" fmla="*/ 0 w 949833"/>
                <a:gd name="connsiteY2" fmla="*/ 581311 h 857555"/>
                <a:gd name="connsiteX3" fmla="*/ 0 w 949833"/>
                <a:gd name="connsiteY3" fmla="*/ 32766 h 857555"/>
                <a:gd name="connsiteX4" fmla="*/ 32766 w 949833"/>
                <a:gd name="connsiteY4" fmla="*/ 0 h 857555"/>
                <a:gd name="connsiteX5" fmla="*/ 917162 w 949833"/>
                <a:gd name="connsiteY5" fmla="*/ 0 h 857555"/>
                <a:gd name="connsiteX6" fmla="*/ 949833 w 949833"/>
                <a:gd name="connsiteY6" fmla="*/ 32766 h 857555"/>
                <a:gd name="connsiteX7" fmla="*/ 949833 w 949833"/>
                <a:gd name="connsiteY7" fmla="*/ 581311 h 857555"/>
                <a:gd name="connsiteX8" fmla="*/ 917162 w 949833"/>
                <a:gd name="connsiteY8" fmla="*/ 613982 h 857555"/>
                <a:gd name="connsiteX9" fmla="*/ 635603 w 949833"/>
                <a:gd name="connsiteY9" fmla="*/ 613982 h 857555"/>
                <a:gd name="connsiteX10" fmla="*/ 613791 w 949833"/>
                <a:gd name="connsiteY10" fmla="*/ 622364 h 857555"/>
                <a:gd name="connsiteX11" fmla="*/ 354997 w 949833"/>
                <a:gd name="connsiteY11" fmla="*/ 853440 h 857555"/>
                <a:gd name="connsiteX12" fmla="*/ 331870 w 949833"/>
                <a:gd name="connsiteY12" fmla="*/ 852030 h 857555"/>
                <a:gd name="connsiteX13" fmla="*/ 327755 w 949833"/>
                <a:gd name="connsiteY13" fmla="*/ 841248 h 857555"/>
                <a:gd name="connsiteX14" fmla="*/ 327755 w 949833"/>
                <a:gd name="connsiteY14" fmla="*/ 646748 h 857555"/>
                <a:gd name="connsiteX15" fmla="*/ 294989 w 949833"/>
                <a:gd name="connsiteY15" fmla="*/ 613982 h 857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49833" h="857555">
                  <a:moveTo>
                    <a:pt x="294989" y="613982"/>
                  </a:moveTo>
                  <a:lnTo>
                    <a:pt x="32766" y="613982"/>
                  </a:lnTo>
                  <a:cubicBezTo>
                    <a:pt x="14707" y="613982"/>
                    <a:pt x="52" y="599370"/>
                    <a:pt x="0" y="581311"/>
                  </a:cubicBezTo>
                  <a:lnTo>
                    <a:pt x="0" y="32766"/>
                  </a:lnTo>
                  <a:cubicBezTo>
                    <a:pt x="0" y="14669"/>
                    <a:pt x="14669" y="0"/>
                    <a:pt x="32766" y="0"/>
                  </a:cubicBezTo>
                  <a:lnTo>
                    <a:pt x="917162" y="0"/>
                  </a:lnTo>
                  <a:cubicBezTo>
                    <a:pt x="935222" y="52"/>
                    <a:pt x="949833" y="14707"/>
                    <a:pt x="949833" y="32766"/>
                  </a:cubicBezTo>
                  <a:lnTo>
                    <a:pt x="949833" y="581311"/>
                  </a:lnTo>
                  <a:cubicBezTo>
                    <a:pt x="949785" y="599332"/>
                    <a:pt x="935184" y="613934"/>
                    <a:pt x="917162" y="613982"/>
                  </a:cubicBezTo>
                  <a:lnTo>
                    <a:pt x="635603" y="613982"/>
                  </a:lnTo>
                  <a:cubicBezTo>
                    <a:pt x="627555" y="614010"/>
                    <a:pt x="619792" y="616991"/>
                    <a:pt x="613791" y="622364"/>
                  </a:cubicBezTo>
                  <a:lnTo>
                    <a:pt x="354997" y="853440"/>
                  </a:lnTo>
                  <a:cubicBezTo>
                    <a:pt x="348222" y="859441"/>
                    <a:pt x="337868" y="858803"/>
                    <a:pt x="331870" y="852030"/>
                  </a:cubicBezTo>
                  <a:cubicBezTo>
                    <a:pt x="329236" y="849058"/>
                    <a:pt x="327773" y="845220"/>
                    <a:pt x="327755" y="841248"/>
                  </a:cubicBezTo>
                  <a:lnTo>
                    <a:pt x="327755" y="646748"/>
                  </a:lnTo>
                  <a:cubicBezTo>
                    <a:pt x="327755" y="628650"/>
                    <a:pt x="313086" y="613982"/>
                    <a:pt x="294989" y="613982"/>
                  </a:cubicBezTo>
                  <a:close/>
                </a:path>
              </a:pathLst>
            </a:custGeom>
            <a:noFill/>
            <a:ln w="12700" cap="flat">
              <a:solidFill>
                <a:srgbClr val="EFF5ED"/>
              </a:solidFill>
              <a:prstDash val="solid"/>
              <a:miter/>
            </a:ln>
          </p:spPr>
          <p:txBody>
            <a:bodyPr rtlCol="0" anchor="ctr"/>
            <a:lstStyle/>
            <a:p>
              <a:endParaRPr lang="en-US" sz="1013"/>
            </a:p>
          </p:txBody>
        </p:sp>
        <p:sp>
          <p:nvSpPr>
            <p:cNvPr id="56" name="Freeform: Shape 970">
              <a:extLst>
                <a:ext uri="{FF2B5EF4-FFF2-40B4-BE49-F238E27FC236}">
                  <a16:creationId xmlns:a16="http://schemas.microsoft.com/office/drawing/2014/main" id="{0A176AAC-5BC4-41D9-9CF4-117E40C45BD2}"/>
                </a:ext>
              </a:extLst>
            </p:cNvPr>
            <p:cNvSpPr/>
            <p:nvPr/>
          </p:nvSpPr>
          <p:spPr>
            <a:xfrm>
              <a:off x="11359912" y="2274570"/>
              <a:ext cx="350138" cy="224123"/>
            </a:xfrm>
            <a:custGeom>
              <a:avLst/>
              <a:gdLst>
                <a:gd name="connsiteX0" fmla="*/ 284799 w 350138"/>
                <a:gd name="connsiteY0" fmla="*/ 224123 h 224123"/>
                <a:gd name="connsiteX1" fmla="*/ 65724 w 350138"/>
                <a:gd name="connsiteY1" fmla="*/ 224123 h 224123"/>
                <a:gd name="connsiteX2" fmla="*/ 56199 w 350138"/>
                <a:gd name="connsiteY2" fmla="*/ 216598 h 224123"/>
                <a:gd name="connsiteX3" fmla="*/ 382 w 350138"/>
                <a:gd name="connsiteY3" fmla="*/ 13049 h 224123"/>
                <a:gd name="connsiteX4" fmla="*/ 7521 w 350138"/>
                <a:gd name="connsiteY4" fmla="*/ 372 h 224123"/>
                <a:gd name="connsiteX5" fmla="*/ 9907 w 350138"/>
                <a:gd name="connsiteY5" fmla="*/ 0 h 224123"/>
                <a:gd name="connsiteX6" fmla="*/ 340235 w 350138"/>
                <a:gd name="connsiteY6" fmla="*/ 0 h 224123"/>
                <a:gd name="connsiteX7" fmla="*/ 350131 w 350138"/>
                <a:gd name="connsiteY7" fmla="*/ 10662 h 224123"/>
                <a:gd name="connsiteX8" fmla="*/ 349760 w 350138"/>
                <a:gd name="connsiteY8" fmla="*/ 13049 h 224123"/>
                <a:gd name="connsiteX9" fmla="*/ 293943 w 350138"/>
                <a:gd name="connsiteY9" fmla="*/ 216598 h 224123"/>
                <a:gd name="connsiteX10" fmla="*/ 284799 w 350138"/>
                <a:gd name="connsiteY10" fmla="*/ 224123 h 224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0138" h="224123">
                  <a:moveTo>
                    <a:pt x="284799" y="224123"/>
                  </a:moveTo>
                  <a:lnTo>
                    <a:pt x="65724" y="224123"/>
                  </a:lnTo>
                  <a:cubicBezTo>
                    <a:pt x="61250" y="223956"/>
                    <a:pt x="57398" y="220912"/>
                    <a:pt x="56199" y="216598"/>
                  </a:cubicBezTo>
                  <a:lnTo>
                    <a:pt x="382" y="13049"/>
                  </a:lnTo>
                  <a:cubicBezTo>
                    <a:pt x="-1147" y="7578"/>
                    <a:pt x="2048" y="1902"/>
                    <a:pt x="7521" y="372"/>
                  </a:cubicBezTo>
                  <a:cubicBezTo>
                    <a:pt x="8299" y="155"/>
                    <a:pt x="9100" y="30"/>
                    <a:pt x="9907" y="0"/>
                  </a:cubicBezTo>
                  <a:lnTo>
                    <a:pt x="340235" y="0"/>
                  </a:lnTo>
                  <a:cubicBezTo>
                    <a:pt x="345911" y="211"/>
                    <a:pt x="350341" y="4984"/>
                    <a:pt x="350131" y="10662"/>
                  </a:cubicBezTo>
                  <a:cubicBezTo>
                    <a:pt x="350102" y="11470"/>
                    <a:pt x="349979" y="12271"/>
                    <a:pt x="349760" y="13049"/>
                  </a:cubicBezTo>
                  <a:lnTo>
                    <a:pt x="293943" y="216598"/>
                  </a:lnTo>
                  <a:cubicBezTo>
                    <a:pt x="292819" y="220802"/>
                    <a:pt x="289142" y="223825"/>
                    <a:pt x="284799" y="224123"/>
                  </a:cubicBezTo>
                  <a:close/>
                </a:path>
              </a:pathLst>
            </a:custGeom>
            <a:noFill/>
            <a:ln w="12700" cap="flat">
              <a:solidFill>
                <a:schemeClr val="accent2"/>
              </a:solidFill>
              <a:prstDash val="solid"/>
              <a:round/>
            </a:ln>
          </p:spPr>
          <p:txBody>
            <a:bodyPr rtlCol="0" anchor="ctr"/>
            <a:lstStyle/>
            <a:p>
              <a:endParaRPr lang="en-US" sz="1013"/>
            </a:p>
          </p:txBody>
        </p:sp>
        <p:sp>
          <p:nvSpPr>
            <p:cNvPr id="57" name="Freeform: Shape 971">
              <a:extLst>
                <a:ext uri="{FF2B5EF4-FFF2-40B4-BE49-F238E27FC236}">
                  <a16:creationId xmlns:a16="http://schemas.microsoft.com/office/drawing/2014/main" id="{596ED44B-D16C-4DF5-B405-67C8C5AF1965}"/>
                </a:ext>
              </a:extLst>
            </p:cNvPr>
            <p:cNvSpPr/>
            <p:nvPr/>
          </p:nvSpPr>
          <p:spPr>
            <a:xfrm>
              <a:off x="11362336" y="2495550"/>
              <a:ext cx="53584" cy="62960"/>
            </a:xfrm>
            <a:custGeom>
              <a:avLst/>
              <a:gdLst>
                <a:gd name="connsiteX0" fmla="*/ 53585 w 53584"/>
                <a:gd name="connsiteY0" fmla="*/ 0 h 62960"/>
                <a:gd name="connsiteX1" fmla="*/ 3483 w 53584"/>
                <a:gd name="connsiteY1" fmla="*/ 44958 h 62960"/>
                <a:gd name="connsiteX2" fmla="*/ 2572 w 53584"/>
                <a:gd name="connsiteY2" fmla="*/ 59478 h 62960"/>
                <a:gd name="connsiteX3" fmla="*/ 10341 w 53584"/>
                <a:gd name="connsiteY3" fmla="*/ 62960 h 62960"/>
                <a:gd name="connsiteX4" fmla="*/ 52918 w 53584"/>
                <a:gd name="connsiteY4" fmla="*/ 62960 h 62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584" h="62960">
                  <a:moveTo>
                    <a:pt x="53585" y="0"/>
                  </a:moveTo>
                  <a:lnTo>
                    <a:pt x="3483" y="44958"/>
                  </a:lnTo>
                  <a:cubicBezTo>
                    <a:pt x="-778" y="48716"/>
                    <a:pt x="-1186" y="55216"/>
                    <a:pt x="2572" y="59478"/>
                  </a:cubicBezTo>
                  <a:cubicBezTo>
                    <a:pt x="4537" y="61706"/>
                    <a:pt x="7370" y="62976"/>
                    <a:pt x="10341" y="62960"/>
                  </a:cubicBezTo>
                  <a:lnTo>
                    <a:pt x="52918" y="62960"/>
                  </a:lnTo>
                </a:path>
              </a:pathLst>
            </a:custGeom>
            <a:noFill/>
            <a:ln w="12700" cap="flat">
              <a:solidFill>
                <a:schemeClr val="accent2"/>
              </a:solidFill>
              <a:prstDash val="solid"/>
              <a:round/>
            </a:ln>
          </p:spPr>
          <p:txBody>
            <a:bodyPr rtlCol="0" anchor="ctr"/>
            <a:lstStyle/>
            <a:p>
              <a:endParaRPr lang="en-US" sz="1013"/>
            </a:p>
          </p:txBody>
        </p:sp>
        <p:sp>
          <p:nvSpPr>
            <p:cNvPr id="58" name="Freeform: Shape 972">
              <a:extLst>
                <a:ext uri="{FF2B5EF4-FFF2-40B4-BE49-F238E27FC236}">
                  <a16:creationId xmlns:a16="http://schemas.microsoft.com/office/drawing/2014/main" id="{2FF2C9E2-23EE-4B61-98B3-A0E4293FF246}"/>
                </a:ext>
              </a:extLst>
            </p:cNvPr>
            <p:cNvSpPr/>
            <p:nvPr/>
          </p:nvSpPr>
          <p:spPr>
            <a:xfrm>
              <a:off x="11265807" y="2204846"/>
              <a:ext cx="88677" cy="54387"/>
            </a:xfrm>
            <a:custGeom>
              <a:avLst/>
              <a:gdLst>
                <a:gd name="connsiteX0" fmla="*/ 0 w 88677"/>
                <a:gd name="connsiteY0" fmla="*/ 0 h 54387"/>
                <a:gd name="connsiteX1" fmla="*/ 65151 w 88677"/>
                <a:gd name="connsiteY1" fmla="*/ 0 h 54387"/>
                <a:gd name="connsiteX2" fmla="*/ 74676 w 88677"/>
                <a:gd name="connsiteY2" fmla="*/ 7525 h 54387"/>
                <a:gd name="connsiteX3" fmla="*/ 88678 w 88677"/>
                <a:gd name="connsiteY3" fmla="*/ 54388 h 54387"/>
              </a:gdLst>
              <a:ahLst/>
              <a:cxnLst>
                <a:cxn ang="0">
                  <a:pos x="connsiteX0" y="connsiteY0"/>
                </a:cxn>
                <a:cxn ang="0">
                  <a:pos x="connsiteX1" y="connsiteY1"/>
                </a:cxn>
                <a:cxn ang="0">
                  <a:pos x="connsiteX2" y="connsiteY2"/>
                </a:cxn>
                <a:cxn ang="0">
                  <a:pos x="connsiteX3" y="connsiteY3"/>
                </a:cxn>
              </a:cxnLst>
              <a:rect l="l" t="t" r="r" b="b"/>
              <a:pathLst>
                <a:path w="88677" h="54387">
                  <a:moveTo>
                    <a:pt x="0" y="0"/>
                  </a:moveTo>
                  <a:lnTo>
                    <a:pt x="65151" y="0"/>
                  </a:lnTo>
                  <a:cubicBezTo>
                    <a:pt x="69625" y="168"/>
                    <a:pt x="73477" y="3211"/>
                    <a:pt x="74676" y="7525"/>
                  </a:cubicBezTo>
                  <a:lnTo>
                    <a:pt x="88678" y="54388"/>
                  </a:lnTo>
                </a:path>
              </a:pathLst>
            </a:custGeom>
            <a:noFill/>
            <a:ln w="12700" cap="flat">
              <a:solidFill>
                <a:schemeClr val="accent2"/>
              </a:solidFill>
              <a:prstDash val="solid"/>
              <a:round/>
            </a:ln>
          </p:spPr>
          <p:txBody>
            <a:bodyPr rtlCol="0" anchor="ctr"/>
            <a:lstStyle/>
            <a:p>
              <a:endParaRPr lang="en-US" sz="1013"/>
            </a:p>
          </p:txBody>
        </p:sp>
        <p:sp>
          <p:nvSpPr>
            <p:cNvPr id="59" name="Freeform: Shape 973">
              <a:extLst>
                <a:ext uri="{FF2B5EF4-FFF2-40B4-BE49-F238E27FC236}">
                  <a16:creationId xmlns:a16="http://schemas.microsoft.com/office/drawing/2014/main" id="{B90186C7-B9E1-489B-953D-B776EFC5AAC7}"/>
                </a:ext>
              </a:extLst>
            </p:cNvPr>
            <p:cNvSpPr/>
            <p:nvPr/>
          </p:nvSpPr>
          <p:spPr>
            <a:xfrm>
              <a:off x="11415254" y="2528601"/>
              <a:ext cx="59817" cy="59817"/>
            </a:xfrm>
            <a:custGeom>
              <a:avLst/>
              <a:gdLst>
                <a:gd name="connsiteX0" fmla="*/ 59817 w 59817"/>
                <a:gd name="connsiteY0" fmla="*/ 29909 h 59817"/>
                <a:gd name="connsiteX1" fmla="*/ 29909 w 59817"/>
                <a:gd name="connsiteY1" fmla="*/ 59817 h 59817"/>
                <a:gd name="connsiteX2" fmla="*/ 0 w 59817"/>
                <a:gd name="connsiteY2" fmla="*/ 29909 h 59817"/>
                <a:gd name="connsiteX3" fmla="*/ 29909 w 59817"/>
                <a:gd name="connsiteY3" fmla="*/ 0 h 59817"/>
                <a:gd name="connsiteX4" fmla="*/ 59817 w 59817"/>
                <a:gd name="connsiteY4" fmla="*/ 29909 h 59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817" h="59817">
                  <a:moveTo>
                    <a:pt x="59817" y="29909"/>
                  </a:moveTo>
                  <a:cubicBezTo>
                    <a:pt x="59817" y="46427"/>
                    <a:pt x="46427" y="59817"/>
                    <a:pt x="29909" y="59817"/>
                  </a:cubicBezTo>
                  <a:cubicBezTo>
                    <a:pt x="13390" y="59817"/>
                    <a:pt x="0" y="46427"/>
                    <a:pt x="0" y="29909"/>
                  </a:cubicBezTo>
                  <a:cubicBezTo>
                    <a:pt x="0" y="13390"/>
                    <a:pt x="13390" y="0"/>
                    <a:pt x="29909" y="0"/>
                  </a:cubicBezTo>
                  <a:cubicBezTo>
                    <a:pt x="46427" y="0"/>
                    <a:pt x="59817" y="13390"/>
                    <a:pt x="59817" y="29909"/>
                  </a:cubicBezTo>
                  <a:close/>
                </a:path>
              </a:pathLst>
            </a:custGeom>
            <a:noFill/>
            <a:ln w="12700" cap="flat">
              <a:solidFill>
                <a:schemeClr val="accent2"/>
              </a:solidFill>
              <a:prstDash val="solid"/>
              <a:round/>
            </a:ln>
          </p:spPr>
          <p:txBody>
            <a:bodyPr rtlCol="0" anchor="ctr"/>
            <a:lstStyle/>
            <a:p>
              <a:endParaRPr lang="en-US" sz="1013"/>
            </a:p>
          </p:txBody>
        </p:sp>
        <p:sp>
          <p:nvSpPr>
            <p:cNvPr id="60" name="Freeform: Shape 974">
              <a:extLst>
                <a:ext uri="{FF2B5EF4-FFF2-40B4-BE49-F238E27FC236}">
                  <a16:creationId xmlns:a16="http://schemas.microsoft.com/office/drawing/2014/main" id="{FBBDB7DD-4BC9-4A07-9187-E0395F792467}"/>
                </a:ext>
              </a:extLst>
            </p:cNvPr>
            <p:cNvSpPr/>
            <p:nvPr/>
          </p:nvSpPr>
          <p:spPr>
            <a:xfrm>
              <a:off x="11494883" y="2558510"/>
              <a:ext cx="94678" cy="9525"/>
            </a:xfrm>
            <a:custGeom>
              <a:avLst/>
              <a:gdLst>
                <a:gd name="connsiteX0" fmla="*/ 0 w 94678"/>
                <a:gd name="connsiteY0" fmla="*/ 0 h 9525"/>
                <a:gd name="connsiteX1" fmla="*/ 94678 w 94678"/>
                <a:gd name="connsiteY1" fmla="*/ 0 h 9525"/>
              </a:gdLst>
              <a:ahLst/>
              <a:cxnLst>
                <a:cxn ang="0">
                  <a:pos x="connsiteX0" y="connsiteY0"/>
                </a:cxn>
                <a:cxn ang="0">
                  <a:pos x="connsiteX1" y="connsiteY1"/>
                </a:cxn>
              </a:cxnLst>
              <a:rect l="l" t="t" r="r" b="b"/>
              <a:pathLst>
                <a:path w="94678" h="9525">
                  <a:moveTo>
                    <a:pt x="0" y="0"/>
                  </a:moveTo>
                  <a:lnTo>
                    <a:pt x="94678" y="0"/>
                  </a:lnTo>
                </a:path>
              </a:pathLst>
            </a:custGeom>
            <a:ln w="12700" cap="flat">
              <a:solidFill>
                <a:schemeClr val="accent2"/>
              </a:solidFill>
              <a:prstDash val="solid"/>
              <a:round/>
            </a:ln>
          </p:spPr>
          <p:txBody>
            <a:bodyPr rtlCol="0" anchor="ctr"/>
            <a:lstStyle/>
            <a:p>
              <a:endParaRPr lang="en-US" sz="1013"/>
            </a:p>
          </p:txBody>
        </p:sp>
        <p:sp>
          <p:nvSpPr>
            <p:cNvPr id="61" name="Freeform: Shape 975">
              <a:extLst>
                <a:ext uri="{FF2B5EF4-FFF2-40B4-BE49-F238E27FC236}">
                  <a16:creationId xmlns:a16="http://schemas.microsoft.com/office/drawing/2014/main" id="{C8A4E88C-149B-4B6D-87E5-3DDA06AF6C2E}"/>
                </a:ext>
              </a:extLst>
            </p:cNvPr>
            <p:cNvSpPr/>
            <p:nvPr/>
          </p:nvSpPr>
          <p:spPr>
            <a:xfrm>
              <a:off x="11609469" y="2528601"/>
              <a:ext cx="59817" cy="59817"/>
            </a:xfrm>
            <a:custGeom>
              <a:avLst/>
              <a:gdLst>
                <a:gd name="connsiteX0" fmla="*/ 59817 w 59817"/>
                <a:gd name="connsiteY0" fmla="*/ 29909 h 59817"/>
                <a:gd name="connsiteX1" fmla="*/ 29909 w 59817"/>
                <a:gd name="connsiteY1" fmla="*/ 59817 h 59817"/>
                <a:gd name="connsiteX2" fmla="*/ 0 w 59817"/>
                <a:gd name="connsiteY2" fmla="*/ 29909 h 59817"/>
                <a:gd name="connsiteX3" fmla="*/ 29909 w 59817"/>
                <a:gd name="connsiteY3" fmla="*/ 0 h 59817"/>
                <a:gd name="connsiteX4" fmla="*/ 59817 w 59817"/>
                <a:gd name="connsiteY4" fmla="*/ 29909 h 59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817" h="59817">
                  <a:moveTo>
                    <a:pt x="59817" y="29909"/>
                  </a:moveTo>
                  <a:cubicBezTo>
                    <a:pt x="59817" y="46427"/>
                    <a:pt x="46427" y="59817"/>
                    <a:pt x="29909" y="59817"/>
                  </a:cubicBezTo>
                  <a:cubicBezTo>
                    <a:pt x="13390" y="59817"/>
                    <a:pt x="0" y="46427"/>
                    <a:pt x="0" y="29909"/>
                  </a:cubicBezTo>
                  <a:cubicBezTo>
                    <a:pt x="0" y="13390"/>
                    <a:pt x="13390" y="0"/>
                    <a:pt x="29909" y="0"/>
                  </a:cubicBezTo>
                  <a:cubicBezTo>
                    <a:pt x="46427" y="0"/>
                    <a:pt x="59817" y="13390"/>
                    <a:pt x="59817" y="29909"/>
                  </a:cubicBezTo>
                  <a:close/>
                </a:path>
              </a:pathLst>
            </a:custGeom>
            <a:noFill/>
            <a:ln w="12700" cap="flat">
              <a:solidFill>
                <a:schemeClr val="accent2"/>
              </a:solidFill>
              <a:prstDash val="solid"/>
              <a:round/>
            </a:ln>
          </p:spPr>
          <p:txBody>
            <a:bodyPr rtlCol="0" anchor="ctr"/>
            <a:lstStyle/>
            <a:p>
              <a:endParaRPr lang="en-US" sz="1013"/>
            </a:p>
          </p:txBody>
        </p:sp>
        <p:sp>
          <p:nvSpPr>
            <p:cNvPr id="62" name="Freeform: Shape 976">
              <a:extLst>
                <a:ext uri="{FF2B5EF4-FFF2-40B4-BE49-F238E27FC236}">
                  <a16:creationId xmlns:a16="http://schemas.microsoft.com/office/drawing/2014/main" id="{CA0A229F-7F31-48DE-8A4A-129557AD7ECD}"/>
                </a:ext>
              </a:extLst>
            </p:cNvPr>
            <p:cNvSpPr/>
            <p:nvPr/>
          </p:nvSpPr>
          <p:spPr>
            <a:xfrm>
              <a:off x="11410301" y="2458878"/>
              <a:ext cx="253936" cy="9525"/>
            </a:xfrm>
            <a:custGeom>
              <a:avLst/>
              <a:gdLst>
                <a:gd name="connsiteX0" fmla="*/ 0 w 253936"/>
                <a:gd name="connsiteY0" fmla="*/ 0 h 9525"/>
                <a:gd name="connsiteX1" fmla="*/ 253937 w 253936"/>
                <a:gd name="connsiteY1" fmla="*/ 0 h 9525"/>
              </a:gdLst>
              <a:ahLst/>
              <a:cxnLst>
                <a:cxn ang="0">
                  <a:pos x="connsiteX0" y="connsiteY0"/>
                </a:cxn>
                <a:cxn ang="0">
                  <a:pos x="connsiteX1" y="connsiteY1"/>
                </a:cxn>
              </a:cxnLst>
              <a:rect l="l" t="t" r="r" b="b"/>
              <a:pathLst>
                <a:path w="253936" h="9525">
                  <a:moveTo>
                    <a:pt x="0" y="0"/>
                  </a:moveTo>
                  <a:lnTo>
                    <a:pt x="253937" y="0"/>
                  </a:lnTo>
                </a:path>
              </a:pathLst>
            </a:custGeom>
            <a:ln w="12700" cap="flat">
              <a:solidFill>
                <a:schemeClr val="accent2"/>
              </a:solidFill>
              <a:prstDash val="solid"/>
              <a:round/>
            </a:ln>
          </p:spPr>
          <p:txBody>
            <a:bodyPr rtlCol="0" anchor="ctr"/>
            <a:lstStyle/>
            <a:p>
              <a:endParaRPr lang="en-US" sz="1013"/>
            </a:p>
          </p:txBody>
        </p:sp>
        <p:sp>
          <p:nvSpPr>
            <p:cNvPr id="63" name="Freeform: Shape 977">
              <a:extLst>
                <a:ext uri="{FF2B5EF4-FFF2-40B4-BE49-F238E27FC236}">
                  <a16:creationId xmlns:a16="http://schemas.microsoft.com/office/drawing/2014/main" id="{1D1E6082-C6B9-4496-8301-2560B8B2B898}"/>
                </a:ext>
              </a:extLst>
            </p:cNvPr>
            <p:cNvSpPr/>
            <p:nvPr/>
          </p:nvSpPr>
          <p:spPr>
            <a:xfrm>
              <a:off x="11380392" y="2374201"/>
              <a:ext cx="303752" cy="9525"/>
            </a:xfrm>
            <a:custGeom>
              <a:avLst/>
              <a:gdLst>
                <a:gd name="connsiteX0" fmla="*/ 0 w 303752"/>
                <a:gd name="connsiteY0" fmla="*/ 0 h 9525"/>
                <a:gd name="connsiteX1" fmla="*/ 303752 w 303752"/>
                <a:gd name="connsiteY1" fmla="*/ 0 h 9525"/>
              </a:gdLst>
              <a:ahLst/>
              <a:cxnLst>
                <a:cxn ang="0">
                  <a:pos x="connsiteX0" y="connsiteY0"/>
                </a:cxn>
                <a:cxn ang="0">
                  <a:pos x="connsiteX1" y="connsiteY1"/>
                </a:cxn>
              </a:cxnLst>
              <a:rect l="l" t="t" r="r" b="b"/>
              <a:pathLst>
                <a:path w="303752" h="9525">
                  <a:moveTo>
                    <a:pt x="0" y="0"/>
                  </a:moveTo>
                  <a:lnTo>
                    <a:pt x="303752" y="0"/>
                  </a:lnTo>
                </a:path>
              </a:pathLst>
            </a:custGeom>
            <a:ln w="12700" cap="flat">
              <a:solidFill>
                <a:schemeClr val="accent2"/>
              </a:solidFill>
              <a:prstDash val="solid"/>
              <a:round/>
            </a:ln>
          </p:spPr>
          <p:txBody>
            <a:bodyPr rtlCol="0" anchor="ctr"/>
            <a:lstStyle/>
            <a:p>
              <a:endParaRPr lang="en-US" sz="1013"/>
            </a:p>
          </p:txBody>
        </p:sp>
        <p:sp>
          <p:nvSpPr>
            <p:cNvPr id="64" name="Freeform: Shape 978">
              <a:extLst>
                <a:ext uri="{FF2B5EF4-FFF2-40B4-BE49-F238E27FC236}">
                  <a16:creationId xmlns:a16="http://schemas.microsoft.com/office/drawing/2014/main" id="{6E7036D7-77B8-463D-9046-5D70839213F8}"/>
                </a:ext>
              </a:extLst>
            </p:cNvPr>
            <p:cNvSpPr/>
            <p:nvPr/>
          </p:nvSpPr>
          <p:spPr>
            <a:xfrm>
              <a:off x="11465070" y="2269617"/>
              <a:ext cx="9525" cy="194214"/>
            </a:xfrm>
            <a:custGeom>
              <a:avLst/>
              <a:gdLst>
                <a:gd name="connsiteX0" fmla="*/ 0 w 9525"/>
                <a:gd name="connsiteY0" fmla="*/ 0 h 194214"/>
                <a:gd name="connsiteX1" fmla="*/ 0 w 9525"/>
                <a:gd name="connsiteY1" fmla="*/ 194215 h 194214"/>
              </a:gdLst>
              <a:ahLst/>
              <a:cxnLst>
                <a:cxn ang="0">
                  <a:pos x="connsiteX0" y="connsiteY0"/>
                </a:cxn>
                <a:cxn ang="0">
                  <a:pos x="connsiteX1" y="connsiteY1"/>
                </a:cxn>
              </a:cxnLst>
              <a:rect l="l" t="t" r="r" b="b"/>
              <a:pathLst>
                <a:path w="9525" h="194214">
                  <a:moveTo>
                    <a:pt x="0" y="0"/>
                  </a:moveTo>
                  <a:lnTo>
                    <a:pt x="0" y="194215"/>
                  </a:lnTo>
                </a:path>
              </a:pathLst>
            </a:custGeom>
            <a:ln w="12700" cap="flat">
              <a:solidFill>
                <a:schemeClr val="accent2"/>
              </a:solidFill>
              <a:prstDash val="solid"/>
              <a:round/>
            </a:ln>
          </p:spPr>
          <p:txBody>
            <a:bodyPr rtlCol="0" anchor="ctr"/>
            <a:lstStyle/>
            <a:p>
              <a:endParaRPr lang="en-US" sz="1013"/>
            </a:p>
          </p:txBody>
        </p:sp>
        <p:sp>
          <p:nvSpPr>
            <p:cNvPr id="65" name="Freeform: Shape 979">
              <a:extLst>
                <a:ext uri="{FF2B5EF4-FFF2-40B4-BE49-F238E27FC236}">
                  <a16:creationId xmlns:a16="http://schemas.microsoft.com/office/drawing/2014/main" id="{908D659D-F494-4D4C-866F-01623940C1B8}"/>
                </a:ext>
              </a:extLst>
            </p:cNvPr>
            <p:cNvSpPr/>
            <p:nvPr/>
          </p:nvSpPr>
          <p:spPr>
            <a:xfrm>
              <a:off x="11604516" y="2269617"/>
              <a:ext cx="9525" cy="194214"/>
            </a:xfrm>
            <a:custGeom>
              <a:avLst/>
              <a:gdLst>
                <a:gd name="connsiteX0" fmla="*/ 0 w 9525"/>
                <a:gd name="connsiteY0" fmla="*/ 0 h 194214"/>
                <a:gd name="connsiteX1" fmla="*/ 0 w 9525"/>
                <a:gd name="connsiteY1" fmla="*/ 194215 h 194214"/>
              </a:gdLst>
              <a:ahLst/>
              <a:cxnLst>
                <a:cxn ang="0">
                  <a:pos x="connsiteX0" y="connsiteY0"/>
                </a:cxn>
                <a:cxn ang="0">
                  <a:pos x="connsiteX1" y="connsiteY1"/>
                </a:cxn>
              </a:cxnLst>
              <a:rect l="l" t="t" r="r" b="b"/>
              <a:pathLst>
                <a:path w="9525" h="194214">
                  <a:moveTo>
                    <a:pt x="0" y="0"/>
                  </a:moveTo>
                  <a:lnTo>
                    <a:pt x="0" y="194215"/>
                  </a:lnTo>
                </a:path>
              </a:pathLst>
            </a:custGeom>
            <a:ln w="12700" cap="flat">
              <a:solidFill>
                <a:schemeClr val="accent2"/>
              </a:solidFill>
              <a:prstDash val="solid"/>
              <a:round/>
            </a:ln>
          </p:spPr>
          <p:txBody>
            <a:bodyPr rtlCol="0" anchor="ctr"/>
            <a:lstStyle/>
            <a:p>
              <a:endParaRPr lang="en-US" sz="1013"/>
            </a:p>
          </p:txBody>
        </p:sp>
        <p:sp>
          <p:nvSpPr>
            <p:cNvPr id="66" name="Freeform: Shape 980">
              <a:extLst>
                <a:ext uri="{FF2B5EF4-FFF2-40B4-BE49-F238E27FC236}">
                  <a16:creationId xmlns:a16="http://schemas.microsoft.com/office/drawing/2014/main" id="{C43F6524-355C-476E-83FC-425E3CDE4C13}"/>
                </a:ext>
              </a:extLst>
            </p:cNvPr>
            <p:cNvSpPr/>
            <p:nvPr/>
          </p:nvSpPr>
          <p:spPr>
            <a:xfrm>
              <a:off x="11615755" y="3070764"/>
              <a:ext cx="26003" cy="9525"/>
            </a:xfrm>
            <a:custGeom>
              <a:avLst/>
              <a:gdLst>
                <a:gd name="connsiteX0" fmla="*/ 26003 w 26003"/>
                <a:gd name="connsiteY0" fmla="*/ 0 h 9525"/>
                <a:gd name="connsiteX1" fmla="*/ 0 w 26003"/>
                <a:gd name="connsiteY1" fmla="*/ 0 h 9525"/>
              </a:gdLst>
              <a:ahLst/>
              <a:cxnLst>
                <a:cxn ang="0">
                  <a:pos x="connsiteX0" y="connsiteY0"/>
                </a:cxn>
                <a:cxn ang="0">
                  <a:pos x="connsiteX1" y="connsiteY1"/>
                </a:cxn>
              </a:cxnLst>
              <a:rect l="l" t="t" r="r" b="b"/>
              <a:pathLst>
                <a:path w="26003" h="9525">
                  <a:moveTo>
                    <a:pt x="26003" y="0"/>
                  </a:moveTo>
                  <a:lnTo>
                    <a:pt x="0" y="0"/>
                  </a:lnTo>
                </a:path>
              </a:pathLst>
            </a:custGeom>
            <a:ln w="12700" cap="flat">
              <a:solidFill>
                <a:srgbClr val="EFF5ED"/>
              </a:solidFill>
              <a:prstDash val="solid"/>
              <a:round/>
            </a:ln>
          </p:spPr>
          <p:txBody>
            <a:bodyPr rtlCol="0" anchor="ctr"/>
            <a:lstStyle/>
            <a:p>
              <a:endParaRPr lang="en-US" sz="1013"/>
            </a:p>
          </p:txBody>
        </p:sp>
        <p:sp>
          <p:nvSpPr>
            <p:cNvPr id="67" name="Freeform: Shape 981">
              <a:extLst>
                <a:ext uri="{FF2B5EF4-FFF2-40B4-BE49-F238E27FC236}">
                  <a16:creationId xmlns:a16="http://schemas.microsoft.com/office/drawing/2014/main" id="{C612880D-6CAD-4746-9D8F-B2E2CB4AE05E}"/>
                </a:ext>
              </a:extLst>
            </p:cNvPr>
            <p:cNvSpPr/>
            <p:nvPr/>
          </p:nvSpPr>
          <p:spPr>
            <a:xfrm>
              <a:off x="11680811" y="2758630"/>
              <a:ext cx="9525" cy="351186"/>
            </a:xfrm>
            <a:custGeom>
              <a:avLst/>
              <a:gdLst>
                <a:gd name="connsiteX0" fmla="*/ 0 w 9525"/>
                <a:gd name="connsiteY0" fmla="*/ 0 h 351186"/>
                <a:gd name="connsiteX1" fmla="*/ 0 w 9525"/>
                <a:gd name="connsiteY1" fmla="*/ 351187 h 351186"/>
              </a:gdLst>
              <a:ahLst/>
              <a:cxnLst>
                <a:cxn ang="0">
                  <a:pos x="connsiteX0" y="connsiteY0"/>
                </a:cxn>
                <a:cxn ang="0">
                  <a:pos x="connsiteX1" y="connsiteY1"/>
                </a:cxn>
              </a:cxnLst>
              <a:rect l="l" t="t" r="r" b="b"/>
              <a:pathLst>
                <a:path w="9525" h="351186">
                  <a:moveTo>
                    <a:pt x="0" y="0"/>
                  </a:moveTo>
                  <a:lnTo>
                    <a:pt x="0" y="351187"/>
                  </a:lnTo>
                </a:path>
              </a:pathLst>
            </a:custGeom>
            <a:ln w="12700" cap="flat">
              <a:solidFill>
                <a:srgbClr val="EFF5ED"/>
              </a:solidFill>
              <a:prstDash val="solid"/>
              <a:round/>
            </a:ln>
          </p:spPr>
          <p:txBody>
            <a:bodyPr rtlCol="0" anchor="ctr"/>
            <a:lstStyle/>
            <a:p>
              <a:endParaRPr lang="en-US" sz="1013"/>
            </a:p>
          </p:txBody>
        </p:sp>
        <p:sp>
          <p:nvSpPr>
            <p:cNvPr id="68" name="Freeform: Shape 982">
              <a:extLst>
                <a:ext uri="{FF2B5EF4-FFF2-40B4-BE49-F238E27FC236}">
                  <a16:creationId xmlns:a16="http://schemas.microsoft.com/office/drawing/2014/main" id="{4C80D469-003B-4888-85A7-7114DC0A89C9}"/>
                </a:ext>
              </a:extLst>
            </p:cNvPr>
            <p:cNvSpPr/>
            <p:nvPr/>
          </p:nvSpPr>
          <p:spPr>
            <a:xfrm>
              <a:off x="11628709" y="3109817"/>
              <a:ext cx="169164" cy="39052"/>
            </a:xfrm>
            <a:custGeom>
              <a:avLst/>
              <a:gdLst>
                <a:gd name="connsiteX0" fmla="*/ 0 w 169164"/>
                <a:gd name="connsiteY0" fmla="*/ 0 h 39052"/>
                <a:gd name="connsiteX1" fmla="*/ 0 w 169164"/>
                <a:gd name="connsiteY1" fmla="*/ 39052 h 39052"/>
                <a:gd name="connsiteX2" fmla="*/ 169164 w 169164"/>
                <a:gd name="connsiteY2" fmla="*/ 39052 h 39052"/>
              </a:gdLst>
              <a:ahLst/>
              <a:cxnLst>
                <a:cxn ang="0">
                  <a:pos x="connsiteX0" y="connsiteY0"/>
                </a:cxn>
                <a:cxn ang="0">
                  <a:pos x="connsiteX1" y="connsiteY1"/>
                </a:cxn>
                <a:cxn ang="0">
                  <a:pos x="connsiteX2" y="connsiteY2"/>
                </a:cxn>
              </a:cxnLst>
              <a:rect l="l" t="t" r="r" b="b"/>
              <a:pathLst>
                <a:path w="169164" h="39052">
                  <a:moveTo>
                    <a:pt x="0" y="0"/>
                  </a:moveTo>
                  <a:lnTo>
                    <a:pt x="0" y="39052"/>
                  </a:lnTo>
                  <a:lnTo>
                    <a:pt x="169164" y="39052"/>
                  </a:lnTo>
                </a:path>
              </a:pathLst>
            </a:custGeom>
            <a:noFill/>
            <a:ln w="12700" cap="flat">
              <a:solidFill>
                <a:srgbClr val="EFF5ED"/>
              </a:solidFill>
              <a:prstDash val="solid"/>
              <a:round/>
            </a:ln>
          </p:spPr>
          <p:txBody>
            <a:bodyPr rtlCol="0" anchor="ctr"/>
            <a:lstStyle/>
            <a:p>
              <a:endParaRPr lang="en-US" sz="1013"/>
            </a:p>
          </p:txBody>
        </p:sp>
        <p:sp>
          <p:nvSpPr>
            <p:cNvPr id="69" name="Freeform: Shape 983">
              <a:extLst>
                <a:ext uri="{FF2B5EF4-FFF2-40B4-BE49-F238E27FC236}">
                  <a16:creationId xmlns:a16="http://schemas.microsoft.com/office/drawing/2014/main" id="{11230B94-B206-44EB-99A0-EA284707210C}"/>
                </a:ext>
              </a:extLst>
            </p:cNvPr>
            <p:cNvSpPr/>
            <p:nvPr/>
          </p:nvSpPr>
          <p:spPr>
            <a:xfrm>
              <a:off x="11628709" y="2785395"/>
              <a:ext cx="9525" cy="194310"/>
            </a:xfrm>
            <a:custGeom>
              <a:avLst/>
              <a:gdLst>
                <a:gd name="connsiteX0" fmla="*/ 0 w 9525"/>
                <a:gd name="connsiteY0" fmla="*/ 0 h 194310"/>
                <a:gd name="connsiteX1" fmla="*/ 0 w 9525"/>
                <a:gd name="connsiteY1" fmla="*/ 194310 h 194310"/>
              </a:gdLst>
              <a:ahLst/>
              <a:cxnLst>
                <a:cxn ang="0">
                  <a:pos x="connsiteX0" y="connsiteY0"/>
                </a:cxn>
                <a:cxn ang="0">
                  <a:pos x="connsiteX1" y="connsiteY1"/>
                </a:cxn>
              </a:cxnLst>
              <a:rect l="l" t="t" r="r" b="b"/>
              <a:pathLst>
                <a:path w="9525" h="194310">
                  <a:moveTo>
                    <a:pt x="0" y="0"/>
                  </a:moveTo>
                  <a:lnTo>
                    <a:pt x="0" y="194310"/>
                  </a:lnTo>
                </a:path>
              </a:pathLst>
            </a:custGeom>
            <a:ln w="12700" cap="flat">
              <a:solidFill>
                <a:srgbClr val="EFF5ED"/>
              </a:solidFill>
              <a:prstDash val="solid"/>
              <a:round/>
            </a:ln>
          </p:spPr>
          <p:txBody>
            <a:bodyPr rtlCol="0" anchor="ctr"/>
            <a:lstStyle/>
            <a:p>
              <a:endParaRPr lang="en-US" sz="1013"/>
            </a:p>
          </p:txBody>
        </p:sp>
        <p:sp>
          <p:nvSpPr>
            <p:cNvPr id="70" name="Freeform: Shape 984">
              <a:extLst>
                <a:ext uri="{FF2B5EF4-FFF2-40B4-BE49-F238E27FC236}">
                  <a16:creationId xmlns:a16="http://schemas.microsoft.com/office/drawing/2014/main" id="{D219C80B-8737-4B4D-A5DD-2763896F22CC}"/>
                </a:ext>
              </a:extLst>
            </p:cNvPr>
            <p:cNvSpPr/>
            <p:nvPr/>
          </p:nvSpPr>
          <p:spPr>
            <a:xfrm>
              <a:off x="11719768" y="3018758"/>
              <a:ext cx="117062" cy="195167"/>
            </a:xfrm>
            <a:custGeom>
              <a:avLst/>
              <a:gdLst>
                <a:gd name="connsiteX0" fmla="*/ 0 w 117062"/>
                <a:gd name="connsiteY0" fmla="*/ 0 h 195167"/>
                <a:gd name="connsiteX1" fmla="*/ 117062 w 117062"/>
                <a:gd name="connsiteY1" fmla="*/ 0 h 195167"/>
                <a:gd name="connsiteX2" fmla="*/ 117062 w 117062"/>
                <a:gd name="connsiteY2" fmla="*/ 195167 h 195167"/>
              </a:gdLst>
              <a:ahLst/>
              <a:cxnLst>
                <a:cxn ang="0">
                  <a:pos x="connsiteX0" y="connsiteY0"/>
                </a:cxn>
                <a:cxn ang="0">
                  <a:pos x="connsiteX1" y="connsiteY1"/>
                </a:cxn>
                <a:cxn ang="0">
                  <a:pos x="connsiteX2" y="connsiteY2"/>
                </a:cxn>
              </a:cxnLst>
              <a:rect l="l" t="t" r="r" b="b"/>
              <a:pathLst>
                <a:path w="117062" h="195167">
                  <a:moveTo>
                    <a:pt x="0" y="0"/>
                  </a:moveTo>
                  <a:lnTo>
                    <a:pt x="117062" y="0"/>
                  </a:lnTo>
                  <a:lnTo>
                    <a:pt x="117062" y="195167"/>
                  </a:lnTo>
                </a:path>
              </a:pathLst>
            </a:custGeom>
            <a:noFill/>
            <a:ln w="12700" cap="flat">
              <a:solidFill>
                <a:srgbClr val="EFF5ED"/>
              </a:solidFill>
              <a:prstDash val="solid"/>
              <a:round/>
            </a:ln>
          </p:spPr>
          <p:txBody>
            <a:bodyPr rtlCol="0" anchor="ctr"/>
            <a:lstStyle/>
            <a:p>
              <a:endParaRPr lang="en-US" sz="1013"/>
            </a:p>
          </p:txBody>
        </p:sp>
        <p:sp>
          <p:nvSpPr>
            <p:cNvPr id="71" name="Freeform: Shape 985">
              <a:extLst>
                <a:ext uri="{FF2B5EF4-FFF2-40B4-BE49-F238E27FC236}">
                  <a16:creationId xmlns:a16="http://schemas.microsoft.com/office/drawing/2014/main" id="{B9DB18A3-D78C-495B-AEA1-DE71A343315F}"/>
                </a:ext>
              </a:extLst>
            </p:cNvPr>
            <p:cNvSpPr/>
            <p:nvPr/>
          </p:nvSpPr>
          <p:spPr>
            <a:xfrm>
              <a:off x="11576703" y="3018758"/>
              <a:ext cx="65055" cy="9525"/>
            </a:xfrm>
            <a:custGeom>
              <a:avLst/>
              <a:gdLst>
                <a:gd name="connsiteX0" fmla="*/ 0 w 65055"/>
                <a:gd name="connsiteY0" fmla="*/ 0 h 9525"/>
                <a:gd name="connsiteX1" fmla="*/ 65056 w 65055"/>
                <a:gd name="connsiteY1" fmla="*/ 0 h 9525"/>
              </a:gdLst>
              <a:ahLst/>
              <a:cxnLst>
                <a:cxn ang="0">
                  <a:pos x="connsiteX0" y="connsiteY0"/>
                </a:cxn>
                <a:cxn ang="0">
                  <a:pos x="connsiteX1" y="connsiteY1"/>
                </a:cxn>
              </a:cxnLst>
              <a:rect l="l" t="t" r="r" b="b"/>
              <a:pathLst>
                <a:path w="65055" h="9525">
                  <a:moveTo>
                    <a:pt x="0" y="0"/>
                  </a:moveTo>
                  <a:lnTo>
                    <a:pt x="65056" y="0"/>
                  </a:lnTo>
                </a:path>
              </a:pathLst>
            </a:custGeom>
            <a:ln w="12700" cap="flat">
              <a:solidFill>
                <a:srgbClr val="EFF5ED"/>
              </a:solidFill>
              <a:prstDash val="solid"/>
              <a:round/>
            </a:ln>
          </p:spPr>
          <p:txBody>
            <a:bodyPr rtlCol="0" anchor="ctr"/>
            <a:lstStyle/>
            <a:p>
              <a:endParaRPr lang="en-US" sz="1013"/>
            </a:p>
          </p:txBody>
        </p:sp>
        <p:sp>
          <p:nvSpPr>
            <p:cNvPr id="72" name="Freeform: Shape 986">
              <a:extLst>
                <a:ext uri="{FF2B5EF4-FFF2-40B4-BE49-F238E27FC236}">
                  <a16:creationId xmlns:a16="http://schemas.microsoft.com/office/drawing/2014/main" id="{2989A40C-1E9D-4E58-8DE6-023A3E1C2B5A}"/>
                </a:ext>
              </a:extLst>
            </p:cNvPr>
            <p:cNvSpPr/>
            <p:nvPr/>
          </p:nvSpPr>
          <p:spPr>
            <a:xfrm>
              <a:off x="11823876" y="3252882"/>
              <a:ext cx="26003" cy="9525"/>
            </a:xfrm>
            <a:custGeom>
              <a:avLst/>
              <a:gdLst>
                <a:gd name="connsiteX0" fmla="*/ 0 w 26003"/>
                <a:gd name="connsiteY0" fmla="*/ 0 h 9525"/>
                <a:gd name="connsiteX1" fmla="*/ 26003 w 26003"/>
                <a:gd name="connsiteY1" fmla="*/ 0 h 9525"/>
              </a:gdLst>
              <a:ahLst/>
              <a:cxnLst>
                <a:cxn ang="0">
                  <a:pos x="connsiteX0" y="connsiteY0"/>
                </a:cxn>
                <a:cxn ang="0">
                  <a:pos x="connsiteX1" y="connsiteY1"/>
                </a:cxn>
              </a:cxnLst>
              <a:rect l="l" t="t" r="r" b="b"/>
              <a:pathLst>
                <a:path w="26003" h="9525">
                  <a:moveTo>
                    <a:pt x="0" y="0"/>
                  </a:moveTo>
                  <a:lnTo>
                    <a:pt x="26003" y="0"/>
                  </a:lnTo>
                </a:path>
              </a:pathLst>
            </a:custGeom>
            <a:ln w="12700" cap="flat">
              <a:solidFill>
                <a:srgbClr val="EFF5ED"/>
              </a:solidFill>
              <a:prstDash val="solid"/>
              <a:round/>
            </a:ln>
          </p:spPr>
          <p:txBody>
            <a:bodyPr rtlCol="0" anchor="ctr"/>
            <a:lstStyle/>
            <a:p>
              <a:endParaRPr lang="en-US" sz="1013"/>
            </a:p>
          </p:txBody>
        </p:sp>
        <p:sp>
          <p:nvSpPr>
            <p:cNvPr id="73" name="Freeform: Shape 987">
              <a:extLst>
                <a:ext uri="{FF2B5EF4-FFF2-40B4-BE49-F238E27FC236}">
                  <a16:creationId xmlns:a16="http://schemas.microsoft.com/office/drawing/2014/main" id="{F6AF6DB2-2700-4DCC-915C-A38DD725D8B6}"/>
                </a:ext>
              </a:extLst>
            </p:cNvPr>
            <p:cNvSpPr/>
            <p:nvPr/>
          </p:nvSpPr>
          <p:spPr>
            <a:xfrm>
              <a:off x="11953988" y="2940748"/>
              <a:ext cx="26003" cy="9525"/>
            </a:xfrm>
            <a:custGeom>
              <a:avLst/>
              <a:gdLst>
                <a:gd name="connsiteX0" fmla="*/ 0 w 26003"/>
                <a:gd name="connsiteY0" fmla="*/ 0 h 9525"/>
                <a:gd name="connsiteX1" fmla="*/ 26003 w 26003"/>
                <a:gd name="connsiteY1" fmla="*/ 0 h 9525"/>
              </a:gdLst>
              <a:ahLst/>
              <a:cxnLst>
                <a:cxn ang="0">
                  <a:pos x="connsiteX0" y="connsiteY0"/>
                </a:cxn>
                <a:cxn ang="0">
                  <a:pos x="connsiteX1" y="connsiteY1"/>
                </a:cxn>
              </a:cxnLst>
              <a:rect l="l" t="t" r="r" b="b"/>
              <a:pathLst>
                <a:path w="26003" h="9525">
                  <a:moveTo>
                    <a:pt x="0" y="0"/>
                  </a:moveTo>
                  <a:lnTo>
                    <a:pt x="26003" y="0"/>
                  </a:lnTo>
                </a:path>
              </a:pathLst>
            </a:custGeom>
            <a:ln w="12700" cap="flat">
              <a:solidFill>
                <a:srgbClr val="EFF5ED"/>
              </a:solidFill>
              <a:prstDash val="solid"/>
              <a:round/>
            </a:ln>
          </p:spPr>
          <p:txBody>
            <a:bodyPr rtlCol="0" anchor="ctr"/>
            <a:lstStyle/>
            <a:p>
              <a:endParaRPr lang="en-US" sz="1013"/>
            </a:p>
          </p:txBody>
        </p:sp>
        <p:sp>
          <p:nvSpPr>
            <p:cNvPr id="74" name="Freeform: Shape 988">
              <a:extLst>
                <a:ext uri="{FF2B5EF4-FFF2-40B4-BE49-F238E27FC236}">
                  <a16:creationId xmlns:a16="http://schemas.microsoft.com/office/drawing/2014/main" id="{FB052FAD-A8FD-497C-978C-6E3EE2D2F073}"/>
                </a:ext>
              </a:extLst>
            </p:cNvPr>
            <p:cNvSpPr/>
            <p:nvPr/>
          </p:nvSpPr>
          <p:spPr>
            <a:xfrm>
              <a:off x="11732817" y="2875692"/>
              <a:ext cx="195071" cy="65055"/>
            </a:xfrm>
            <a:custGeom>
              <a:avLst/>
              <a:gdLst>
                <a:gd name="connsiteX0" fmla="*/ 195072 w 195071"/>
                <a:gd name="connsiteY0" fmla="*/ 65056 h 65055"/>
                <a:gd name="connsiteX1" fmla="*/ 0 w 195071"/>
                <a:gd name="connsiteY1" fmla="*/ 65056 h 65055"/>
                <a:gd name="connsiteX2" fmla="*/ 0 w 195071"/>
                <a:gd name="connsiteY2" fmla="*/ 0 h 65055"/>
              </a:gdLst>
              <a:ahLst/>
              <a:cxnLst>
                <a:cxn ang="0">
                  <a:pos x="connsiteX0" y="connsiteY0"/>
                </a:cxn>
                <a:cxn ang="0">
                  <a:pos x="connsiteX1" y="connsiteY1"/>
                </a:cxn>
                <a:cxn ang="0">
                  <a:pos x="connsiteX2" y="connsiteY2"/>
                </a:cxn>
              </a:cxnLst>
              <a:rect l="l" t="t" r="r" b="b"/>
              <a:pathLst>
                <a:path w="195071" h="65055">
                  <a:moveTo>
                    <a:pt x="195072" y="65056"/>
                  </a:moveTo>
                  <a:lnTo>
                    <a:pt x="0" y="65056"/>
                  </a:lnTo>
                  <a:lnTo>
                    <a:pt x="0" y="0"/>
                  </a:lnTo>
                </a:path>
              </a:pathLst>
            </a:custGeom>
            <a:noFill/>
            <a:ln w="12700" cap="flat">
              <a:solidFill>
                <a:srgbClr val="EFF5ED"/>
              </a:solidFill>
              <a:prstDash val="solid"/>
              <a:round/>
            </a:ln>
          </p:spPr>
          <p:txBody>
            <a:bodyPr rtlCol="0" anchor="ctr"/>
            <a:lstStyle/>
            <a:p>
              <a:endParaRPr lang="en-US" sz="1013"/>
            </a:p>
          </p:txBody>
        </p:sp>
      </p:grpSp>
    </p:spTree>
    <p:extLst>
      <p:ext uri="{BB962C8B-B14F-4D97-AF65-F5344CB8AC3E}">
        <p14:creationId xmlns:p14="http://schemas.microsoft.com/office/powerpoint/2010/main" val="3018869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0EC8A490-E07F-4B22-9703-EEE684507A02}"/>
              </a:ext>
            </a:extLst>
          </p:cNvPr>
          <p:cNvGrpSpPr/>
          <p:nvPr/>
        </p:nvGrpSpPr>
        <p:grpSpPr>
          <a:xfrm>
            <a:off x="469760" y="2391121"/>
            <a:ext cx="1458101" cy="1371257"/>
            <a:chOff x="469759" y="2097246"/>
            <a:chExt cx="1303491" cy="1371256"/>
          </a:xfrm>
        </p:grpSpPr>
        <p:sp>
          <p:nvSpPr>
            <p:cNvPr id="115" name="Rectangle 114">
              <a:extLst>
                <a:ext uri="{FF2B5EF4-FFF2-40B4-BE49-F238E27FC236}">
                  <a16:creationId xmlns:a16="http://schemas.microsoft.com/office/drawing/2014/main" id="{4BC41314-CB9B-4EBA-BF00-9A13B6489D52}"/>
                </a:ext>
              </a:extLst>
            </p:cNvPr>
            <p:cNvSpPr/>
            <p:nvPr/>
          </p:nvSpPr>
          <p:spPr>
            <a:xfrm>
              <a:off x="469759" y="2097246"/>
              <a:ext cx="1303490" cy="1371256"/>
            </a:xfrm>
            <a:prstGeom prst="rect">
              <a:avLst/>
            </a:prstGeom>
            <a:solidFill>
              <a:schemeClr val="bg2">
                <a:lumMod val="90000"/>
                <a:lumOff val="10000"/>
              </a:schemeClr>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sz="1800" dirty="0" err="1">
                <a:solidFill>
                  <a:schemeClr val="tx1"/>
                </a:solidFill>
              </a:endParaRPr>
            </a:p>
          </p:txBody>
        </p:sp>
        <p:sp>
          <p:nvSpPr>
            <p:cNvPr id="116" name="Rectangle 115">
              <a:extLst>
                <a:ext uri="{FF2B5EF4-FFF2-40B4-BE49-F238E27FC236}">
                  <a16:creationId xmlns:a16="http://schemas.microsoft.com/office/drawing/2014/main" id="{D4BB969C-9BB2-4324-95EA-784D40BBF0FD}"/>
                </a:ext>
              </a:extLst>
            </p:cNvPr>
            <p:cNvSpPr/>
            <p:nvPr/>
          </p:nvSpPr>
          <p:spPr>
            <a:xfrm>
              <a:off x="469759" y="2097246"/>
              <a:ext cx="1303490" cy="54864"/>
            </a:xfrm>
            <a:prstGeom prst="rect">
              <a:avLst/>
            </a:prstGeom>
            <a:gradFill flip="none" rotWithShape="1">
              <a:gsLst>
                <a:gs pos="100000">
                  <a:srgbClr val="B95EA6"/>
                </a:gs>
                <a:gs pos="2000">
                  <a:srgbClr val="527FFF"/>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sz="1800" dirty="0" err="1">
                <a:solidFill>
                  <a:schemeClr val="tx1"/>
                </a:solidFill>
              </a:endParaRPr>
            </a:p>
          </p:txBody>
        </p:sp>
        <p:sp>
          <p:nvSpPr>
            <p:cNvPr id="138" name="TextBox 137">
              <a:extLst>
                <a:ext uri="{FF2B5EF4-FFF2-40B4-BE49-F238E27FC236}">
                  <a16:creationId xmlns:a16="http://schemas.microsoft.com/office/drawing/2014/main" id="{0ADA56D5-D910-4200-AFB5-61C9C8815486}"/>
                </a:ext>
              </a:extLst>
            </p:cNvPr>
            <p:cNvSpPr txBox="1"/>
            <p:nvPr/>
          </p:nvSpPr>
          <p:spPr>
            <a:xfrm>
              <a:off x="469759" y="2739260"/>
              <a:ext cx="1303491" cy="654025"/>
            </a:xfrm>
            <a:prstGeom prst="rect">
              <a:avLst/>
            </a:prstGeom>
            <a:noFill/>
          </p:spPr>
          <p:txBody>
            <a:bodyPr wrap="square" rtlCol="0">
              <a:spAutoFit/>
            </a:bodyPr>
            <a:lstStyle/>
            <a:p>
              <a:pPr algn="ctr">
                <a:spcAft>
                  <a:spcPts val="300"/>
                </a:spcAft>
              </a:pPr>
              <a:r>
                <a:rPr lang="en-US" sz="1000" b="1" dirty="0"/>
                <a:t>Amazon </a:t>
              </a:r>
              <a:r>
                <a:rPr lang="en-US" sz="1000" b="1" dirty="0" err="1"/>
                <a:t>SageMaker</a:t>
              </a:r>
              <a:r>
                <a:rPr lang="en-US" sz="1000" b="1" dirty="0"/>
                <a:t> </a:t>
              </a:r>
            </a:p>
            <a:p>
              <a:pPr algn="ctr">
                <a:spcAft>
                  <a:spcPts val="300"/>
                </a:spcAft>
              </a:pPr>
              <a:r>
                <a:rPr lang="en-US" sz="800" dirty="0">
                  <a:solidFill>
                    <a:schemeClr val="bg2">
                      <a:lumMod val="25000"/>
                      <a:lumOff val="75000"/>
                    </a:schemeClr>
                  </a:solidFill>
                </a:rPr>
                <a:t>Launch a </a:t>
              </a:r>
              <a:r>
                <a:rPr lang="en-US" sz="800" dirty="0" err="1">
                  <a:solidFill>
                    <a:schemeClr val="bg2">
                      <a:lumMod val="25000"/>
                      <a:lumOff val="75000"/>
                    </a:schemeClr>
                  </a:solidFill>
                </a:rPr>
                <a:t>SageMaker</a:t>
              </a:r>
              <a:r>
                <a:rPr lang="en-US" sz="800" dirty="0">
                  <a:solidFill>
                    <a:schemeClr val="bg2">
                      <a:lumMod val="25000"/>
                      <a:lumOff val="75000"/>
                    </a:schemeClr>
                  </a:solidFill>
                </a:rPr>
                <a:t> training job with data parallelism enabled</a:t>
              </a:r>
            </a:p>
          </p:txBody>
        </p:sp>
      </p:grpSp>
      <p:sp>
        <p:nvSpPr>
          <p:cNvPr id="18" name="Title 17">
            <a:extLst>
              <a:ext uri="{FF2B5EF4-FFF2-40B4-BE49-F238E27FC236}">
                <a16:creationId xmlns:a16="http://schemas.microsoft.com/office/drawing/2014/main" id="{A97C34E9-1CF6-4817-A992-4F8FBC24268B}"/>
              </a:ext>
            </a:extLst>
          </p:cNvPr>
          <p:cNvSpPr>
            <a:spLocks noGrp="1"/>
          </p:cNvSpPr>
          <p:nvPr>
            <p:ph type="title"/>
          </p:nvPr>
        </p:nvSpPr>
        <p:spPr/>
        <p:txBody>
          <a:bodyPr/>
          <a:lstStyle/>
          <a:p>
            <a:r>
              <a:rPr lang="en-US" dirty="0"/>
              <a:t>How it works: Data parallelism library</a:t>
            </a:r>
          </a:p>
        </p:txBody>
      </p:sp>
      <p:sp>
        <p:nvSpPr>
          <p:cNvPr id="5" name="Rectangle 4">
            <a:extLst>
              <a:ext uri="{FF2B5EF4-FFF2-40B4-BE49-F238E27FC236}">
                <a16:creationId xmlns:a16="http://schemas.microsoft.com/office/drawing/2014/main" id="{D838012C-5F7B-4DC1-BB1B-9CFBA0519297}"/>
              </a:ext>
            </a:extLst>
          </p:cNvPr>
          <p:cNvSpPr/>
          <p:nvPr/>
        </p:nvSpPr>
        <p:spPr>
          <a:xfrm>
            <a:off x="3588495" y="1201693"/>
            <a:ext cx="3358406" cy="2289510"/>
          </a:xfrm>
          <a:prstGeom prst="rect">
            <a:avLst/>
          </a:prstGeom>
          <a:solidFill>
            <a:schemeClr val="bg1"/>
          </a:solidFill>
          <a:ln w="19050">
            <a:gradFill flip="none" rotWithShape="1">
              <a:gsLst>
                <a:gs pos="0">
                  <a:srgbClr val="FF5126"/>
                </a:gs>
                <a:gs pos="100000">
                  <a:srgbClr val="FF9300"/>
                </a:gs>
              </a:gsLst>
              <a:lin ang="0" scaled="1"/>
              <a:tileRect/>
            </a:grad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sz="1800" dirty="0" err="1">
              <a:solidFill>
                <a:schemeClr val="tx1"/>
              </a:solidFill>
            </a:endParaRPr>
          </a:p>
        </p:txBody>
      </p:sp>
      <p:sp>
        <p:nvSpPr>
          <p:cNvPr id="10" name="Rectangle 9">
            <a:extLst>
              <a:ext uri="{FF2B5EF4-FFF2-40B4-BE49-F238E27FC236}">
                <a16:creationId xmlns:a16="http://schemas.microsoft.com/office/drawing/2014/main" id="{C2F05344-1088-441A-953D-DC0A8721A72A}"/>
              </a:ext>
            </a:extLst>
          </p:cNvPr>
          <p:cNvSpPr/>
          <p:nvPr/>
        </p:nvSpPr>
        <p:spPr>
          <a:xfrm>
            <a:off x="2944507" y="1463407"/>
            <a:ext cx="1303490" cy="1766861"/>
          </a:xfrm>
          <a:prstGeom prst="rect">
            <a:avLst/>
          </a:prstGeom>
          <a:solidFill>
            <a:schemeClr val="bg2">
              <a:lumMod val="90000"/>
              <a:lumOff val="10000"/>
            </a:schemeClr>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sz="1800" dirty="0" err="1">
              <a:solidFill>
                <a:schemeClr val="tx1"/>
              </a:solidFill>
            </a:endParaRPr>
          </a:p>
        </p:txBody>
      </p:sp>
      <p:sp>
        <p:nvSpPr>
          <p:cNvPr id="11" name="Rectangle 10">
            <a:extLst>
              <a:ext uri="{FF2B5EF4-FFF2-40B4-BE49-F238E27FC236}">
                <a16:creationId xmlns:a16="http://schemas.microsoft.com/office/drawing/2014/main" id="{73F13212-6117-4235-954B-727BA91880D3}"/>
              </a:ext>
            </a:extLst>
          </p:cNvPr>
          <p:cNvSpPr/>
          <p:nvPr/>
        </p:nvSpPr>
        <p:spPr>
          <a:xfrm>
            <a:off x="2944507" y="1463407"/>
            <a:ext cx="1303490" cy="54864"/>
          </a:xfrm>
          <a:prstGeom prst="rect">
            <a:avLst/>
          </a:prstGeom>
          <a:gradFill flip="none" rotWithShape="1">
            <a:gsLst>
              <a:gs pos="0">
                <a:srgbClr val="FF5126"/>
              </a:gs>
              <a:gs pos="100000">
                <a:srgbClr val="FF9300"/>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sz="1800" dirty="0" err="1">
              <a:solidFill>
                <a:schemeClr val="tx1"/>
              </a:solidFill>
            </a:endParaRPr>
          </a:p>
        </p:txBody>
      </p:sp>
      <p:grpSp>
        <p:nvGrpSpPr>
          <p:cNvPr id="12" name="Graphic 5097">
            <a:extLst>
              <a:ext uri="{FF2B5EF4-FFF2-40B4-BE49-F238E27FC236}">
                <a16:creationId xmlns:a16="http://schemas.microsoft.com/office/drawing/2014/main" id="{92138FAE-4EFB-488E-8439-EBEA9BCD2222}"/>
              </a:ext>
            </a:extLst>
          </p:cNvPr>
          <p:cNvGrpSpPr/>
          <p:nvPr/>
        </p:nvGrpSpPr>
        <p:grpSpPr>
          <a:xfrm>
            <a:off x="3108250" y="1462630"/>
            <a:ext cx="976007" cy="976007"/>
            <a:chOff x="5097071" y="6858000"/>
            <a:chExt cx="1905000" cy="1905000"/>
          </a:xfrm>
        </p:grpSpPr>
        <p:sp>
          <p:nvSpPr>
            <p:cNvPr id="13" name="Freeform: Shape 12">
              <a:extLst>
                <a:ext uri="{FF2B5EF4-FFF2-40B4-BE49-F238E27FC236}">
                  <a16:creationId xmlns:a16="http://schemas.microsoft.com/office/drawing/2014/main" id="{7724AD25-B72E-4A2E-9D71-9E387073CEE8}"/>
                </a:ext>
              </a:extLst>
            </p:cNvPr>
            <p:cNvSpPr/>
            <p:nvPr/>
          </p:nvSpPr>
          <p:spPr>
            <a:xfrm>
              <a:off x="5485405" y="7691532"/>
              <a:ext cx="9525" cy="250126"/>
            </a:xfrm>
            <a:custGeom>
              <a:avLst/>
              <a:gdLst>
                <a:gd name="connsiteX0" fmla="*/ 0 w 9525"/>
                <a:gd name="connsiteY0" fmla="*/ 250126 h 250126"/>
                <a:gd name="connsiteX1" fmla="*/ 0 w 9525"/>
                <a:gd name="connsiteY1" fmla="*/ 125063 h 250126"/>
                <a:gd name="connsiteX2" fmla="*/ 0 w 9525"/>
                <a:gd name="connsiteY2" fmla="*/ 0 h 250126"/>
                <a:gd name="connsiteX3" fmla="*/ 0 w 9525"/>
                <a:gd name="connsiteY3" fmla="*/ 250126 h 250126"/>
              </a:gdLst>
              <a:ahLst/>
              <a:cxnLst>
                <a:cxn ang="0">
                  <a:pos x="connsiteX0" y="connsiteY0"/>
                </a:cxn>
                <a:cxn ang="0">
                  <a:pos x="connsiteX1" y="connsiteY1"/>
                </a:cxn>
                <a:cxn ang="0">
                  <a:pos x="connsiteX2" y="connsiteY2"/>
                </a:cxn>
                <a:cxn ang="0">
                  <a:pos x="connsiteX3" y="connsiteY3"/>
                </a:cxn>
              </a:cxnLst>
              <a:rect l="l" t="t" r="r" b="b"/>
              <a:pathLst>
                <a:path w="9525" h="250126">
                  <a:moveTo>
                    <a:pt x="0" y="250126"/>
                  </a:moveTo>
                  <a:lnTo>
                    <a:pt x="0" y="125063"/>
                  </a:lnTo>
                  <a:lnTo>
                    <a:pt x="0" y="0"/>
                  </a:lnTo>
                  <a:lnTo>
                    <a:pt x="0" y="250126"/>
                  </a:lnTo>
                  <a:close/>
                </a:path>
              </a:pathLst>
            </a:custGeom>
            <a:noFill/>
            <a:ln w="12700" cap="flat">
              <a:solidFill>
                <a:schemeClr val="accent1"/>
              </a:solidFill>
              <a:prstDash val="solid"/>
              <a:round/>
            </a:ln>
          </p:spPr>
          <p:txBody>
            <a:bodyPr rtlCol="0" anchor="ctr"/>
            <a:lstStyle/>
            <a:p>
              <a:endParaRPr lang="en-US" sz="1800" dirty="0"/>
            </a:p>
          </p:txBody>
        </p:sp>
        <p:sp>
          <p:nvSpPr>
            <p:cNvPr id="14" name="Freeform: Shape 13">
              <a:extLst>
                <a:ext uri="{FF2B5EF4-FFF2-40B4-BE49-F238E27FC236}">
                  <a16:creationId xmlns:a16="http://schemas.microsoft.com/office/drawing/2014/main" id="{30195334-D126-4015-9CE4-AE222FD8D72C}"/>
                </a:ext>
              </a:extLst>
            </p:cNvPr>
            <p:cNvSpPr/>
            <p:nvPr/>
          </p:nvSpPr>
          <p:spPr>
            <a:xfrm>
              <a:off x="5767440" y="7457884"/>
              <a:ext cx="141065" cy="358711"/>
            </a:xfrm>
            <a:custGeom>
              <a:avLst/>
              <a:gdLst>
                <a:gd name="connsiteX0" fmla="*/ 0 w 141065"/>
                <a:gd name="connsiteY0" fmla="*/ 358712 h 358711"/>
                <a:gd name="connsiteX1" fmla="*/ 0 w 141065"/>
                <a:gd name="connsiteY1" fmla="*/ 211550 h 358711"/>
                <a:gd name="connsiteX2" fmla="*/ 141065 w 141065"/>
                <a:gd name="connsiteY2" fmla="*/ 141065 h 358711"/>
                <a:gd name="connsiteX3" fmla="*/ 141065 w 141065"/>
                <a:gd name="connsiteY3" fmla="*/ 0 h 358711"/>
              </a:gdLst>
              <a:ahLst/>
              <a:cxnLst>
                <a:cxn ang="0">
                  <a:pos x="connsiteX0" y="connsiteY0"/>
                </a:cxn>
                <a:cxn ang="0">
                  <a:pos x="connsiteX1" y="connsiteY1"/>
                </a:cxn>
                <a:cxn ang="0">
                  <a:pos x="connsiteX2" y="connsiteY2"/>
                </a:cxn>
                <a:cxn ang="0">
                  <a:pos x="connsiteX3" y="connsiteY3"/>
                </a:cxn>
              </a:cxnLst>
              <a:rect l="l" t="t" r="r" b="b"/>
              <a:pathLst>
                <a:path w="141065" h="358711">
                  <a:moveTo>
                    <a:pt x="0" y="358712"/>
                  </a:moveTo>
                  <a:lnTo>
                    <a:pt x="0" y="211550"/>
                  </a:lnTo>
                  <a:lnTo>
                    <a:pt x="141065" y="141065"/>
                  </a:lnTo>
                  <a:lnTo>
                    <a:pt x="141065" y="0"/>
                  </a:lnTo>
                </a:path>
              </a:pathLst>
            </a:custGeom>
            <a:noFill/>
            <a:ln w="12700" cap="flat">
              <a:solidFill>
                <a:srgbClr val="FF7323"/>
              </a:solidFill>
              <a:prstDash val="solid"/>
              <a:round/>
            </a:ln>
          </p:spPr>
          <p:txBody>
            <a:bodyPr rtlCol="0" anchor="ctr"/>
            <a:lstStyle/>
            <a:p>
              <a:endParaRPr lang="en-US" sz="1800" dirty="0"/>
            </a:p>
          </p:txBody>
        </p:sp>
        <p:sp>
          <p:nvSpPr>
            <p:cNvPr id="15" name="Freeform: Shape 14">
              <a:extLst>
                <a:ext uri="{FF2B5EF4-FFF2-40B4-BE49-F238E27FC236}">
                  <a16:creationId xmlns:a16="http://schemas.microsoft.com/office/drawing/2014/main" id="{797E57AD-02F8-4F6E-B3C7-77C7D31D13EF}"/>
                </a:ext>
              </a:extLst>
            </p:cNvPr>
            <p:cNvSpPr/>
            <p:nvPr/>
          </p:nvSpPr>
          <p:spPr>
            <a:xfrm>
              <a:off x="5626470" y="7598949"/>
              <a:ext cx="140969" cy="70484"/>
            </a:xfrm>
            <a:custGeom>
              <a:avLst/>
              <a:gdLst>
                <a:gd name="connsiteX0" fmla="*/ 140970 w 140969"/>
                <a:gd name="connsiteY0" fmla="*/ 70485 h 70484"/>
                <a:gd name="connsiteX1" fmla="*/ 0 w 140969"/>
                <a:gd name="connsiteY1" fmla="*/ 0 h 70484"/>
              </a:gdLst>
              <a:ahLst/>
              <a:cxnLst>
                <a:cxn ang="0">
                  <a:pos x="connsiteX0" y="connsiteY0"/>
                </a:cxn>
                <a:cxn ang="0">
                  <a:pos x="connsiteX1" y="connsiteY1"/>
                </a:cxn>
              </a:cxnLst>
              <a:rect l="l" t="t" r="r" b="b"/>
              <a:pathLst>
                <a:path w="140969" h="70484">
                  <a:moveTo>
                    <a:pt x="140970" y="70485"/>
                  </a:moveTo>
                  <a:lnTo>
                    <a:pt x="0" y="0"/>
                  </a:lnTo>
                </a:path>
              </a:pathLst>
            </a:custGeom>
            <a:ln w="12700" cap="flat">
              <a:solidFill>
                <a:srgbClr val="FF6525"/>
              </a:solidFill>
              <a:prstDash val="solid"/>
              <a:round/>
            </a:ln>
          </p:spPr>
          <p:txBody>
            <a:bodyPr rtlCol="0" anchor="ctr"/>
            <a:lstStyle/>
            <a:p>
              <a:endParaRPr lang="en-US" sz="1800" dirty="0"/>
            </a:p>
          </p:txBody>
        </p:sp>
        <p:sp>
          <p:nvSpPr>
            <p:cNvPr id="16" name="Freeform: Shape 15">
              <a:extLst>
                <a:ext uri="{FF2B5EF4-FFF2-40B4-BE49-F238E27FC236}">
                  <a16:creationId xmlns:a16="http://schemas.microsoft.com/office/drawing/2014/main" id="{682F0654-E6F1-4FB6-ABCC-4E4B493C67F1}"/>
                </a:ext>
              </a:extLst>
            </p:cNvPr>
            <p:cNvSpPr/>
            <p:nvPr/>
          </p:nvSpPr>
          <p:spPr>
            <a:xfrm>
              <a:off x="5767440" y="7331678"/>
              <a:ext cx="9525" cy="173259"/>
            </a:xfrm>
            <a:custGeom>
              <a:avLst/>
              <a:gdLst>
                <a:gd name="connsiteX0" fmla="*/ 0 w 9525"/>
                <a:gd name="connsiteY0" fmla="*/ 173260 h 173259"/>
                <a:gd name="connsiteX1" fmla="*/ 0 w 9525"/>
                <a:gd name="connsiteY1" fmla="*/ 0 h 173259"/>
              </a:gdLst>
              <a:ahLst/>
              <a:cxnLst>
                <a:cxn ang="0">
                  <a:pos x="connsiteX0" y="connsiteY0"/>
                </a:cxn>
                <a:cxn ang="0">
                  <a:pos x="connsiteX1" y="connsiteY1"/>
                </a:cxn>
              </a:cxnLst>
              <a:rect l="l" t="t" r="r" b="b"/>
              <a:pathLst>
                <a:path w="9525" h="173259">
                  <a:moveTo>
                    <a:pt x="0" y="173260"/>
                  </a:moveTo>
                  <a:lnTo>
                    <a:pt x="0" y="0"/>
                  </a:lnTo>
                </a:path>
              </a:pathLst>
            </a:custGeom>
            <a:ln w="12700" cap="flat">
              <a:solidFill>
                <a:srgbClr val="FF7622"/>
              </a:solidFill>
              <a:prstDash val="solid"/>
              <a:round/>
            </a:ln>
          </p:spPr>
          <p:txBody>
            <a:bodyPr rtlCol="0" anchor="ctr"/>
            <a:lstStyle/>
            <a:p>
              <a:endParaRPr lang="en-US" sz="1800" dirty="0"/>
            </a:p>
          </p:txBody>
        </p:sp>
        <p:sp>
          <p:nvSpPr>
            <p:cNvPr id="17" name="Freeform: Shape 16">
              <a:extLst>
                <a:ext uri="{FF2B5EF4-FFF2-40B4-BE49-F238E27FC236}">
                  <a16:creationId xmlns:a16="http://schemas.microsoft.com/office/drawing/2014/main" id="{5C68F13A-BDE8-4AAD-8BCB-1F9ADBD9936B}"/>
                </a:ext>
              </a:extLst>
            </p:cNvPr>
            <p:cNvSpPr/>
            <p:nvPr/>
          </p:nvSpPr>
          <p:spPr>
            <a:xfrm>
              <a:off x="5485405" y="7738110"/>
              <a:ext cx="135826" cy="80009"/>
            </a:xfrm>
            <a:custGeom>
              <a:avLst/>
              <a:gdLst>
                <a:gd name="connsiteX0" fmla="*/ 0 w 135826"/>
                <a:gd name="connsiteY0" fmla="*/ 80010 h 80009"/>
                <a:gd name="connsiteX1" fmla="*/ 135826 w 135826"/>
                <a:gd name="connsiteY1" fmla="*/ 0 h 80009"/>
              </a:gdLst>
              <a:ahLst/>
              <a:cxnLst>
                <a:cxn ang="0">
                  <a:pos x="connsiteX0" y="connsiteY0"/>
                </a:cxn>
                <a:cxn ang="0">
                  <a:pos x="connsiteX1" y="connsiteY1"/>
                </a:cxn>
              </a:cxnLst>
              <a:rect l="l" t="t" r="r" b="b"/>
              <a:pathLst>
                <a:path w="135826" h="80009">
                  <a:moveTo>
                    <a:pt x="0" y="80010"/>
                  </a:moveTo>
                  <a:lnTo>
                    <a:pt x="135826" y="0"/>
                  </a:lnTo>
                </a:path>
              </a:pathLst>
            </a:custGeom>
            <a:ln w="12700" cap="flat">
              <a:solidFill>
                <a:srgbClr val="FF5226"/>
              </a:solidFill>
              <a:prstDash val="solid"/>
              <a:round/>
            </a:ln>
          </p:spPr>
          <p:txBody>
            <a:bodyPr rtlCol="0" anchor="ctr"/>
            <a:lstStyle/>
            <a:p>
              <a:endParaRPr lang="en-US" sz="1800" dirty="0"/>
            </a:p>
          </p:txBody>
        </p:sp>
        <p:sp>
          <p:nvSpPr>
            <p:cNvPr id="19" name="Freeform: Shape 18">
              <a:extLst>
                <a:ext uri="{FF2B5EF4-FFF2-40B4-BE49-F238E27FC236}">
                  <a16:creationId xmlns:a16="http://schemas.microsoft.com/office/drawing/2014/main" id="{68438BEB-AA25-415E-B3BA-13BCD6D308A7}"/>
                </a:ext>
              </a:extLst>
            </p:cNvPr>
            <p:cNvSpPr/>
            <p:nvPr/>
          </p:nvSpPr>
          <p:spPr>
            <a:xfrm>
              <a:off x="5626470" y="7951565"/>
              <a:ext cx="140969" cy="94011"/>
            </a:xfrm>
            <a:custGeom>
              <a:avLst/>
              <a:gdLst>
                <a:gd name="connsiteX0" fmla="*/ 0 w 140969"/>
                <a:gd name="connsiteY0" fmla="*/ 94012 h 94011"/>
                <a:gd name="connsiteX1" fmla="*/ 140970 w 140969"/>
                <a:gd name="connsiteY1" fmla="*/ 0 h 94011"/>
              </a:gdLst>
              <a:ahLst/>
              <a:cxnLst>
                <a:cxn ang="0">
                  <a:pos x="connsiteX0" y="connsiteY0"/>
                </a:cxn>
                <a:cxn ang="0">
                  <a:pos x="connsiteX1" y="connsiteY1"/>
                </a:cxn>
              </a:cxnLst>
              <a:rect l="l" t="t" r="r" b="b"/>
              <a:pathLst>
                <a:path w="140969" h="94011">
                  <a:moveTo>
                    <a:pt x="0" y="94012"/>
                  </a:moveTo>
                  <a:lnTo>
                    <a:pt x="140970" y="0"/>
                  </a:lnTo>
                </a:path>
              </a:pathLst>
            </a:custGeom>
            <a:ln w="12700" cap="flat">
              <a:solidFill>
                <a:srgbClr val="FF6525"/>
              </a:solidFill>
              <a:prstDash val="solid"/>
              <a:round/>
            </a:ln>
          </p:spPr>
          <p:txBody>
            <a:bodyPr rtlCol="0" anchor="ctr"/>
            <a:lstStyle/>
            <a:p>
              <a:endParaRPr lang="en-US" sz="1800" dirty="0"/>
            </a:p>
          </p:txBody>
        </p:sp>
        <p:sp>
          <p:nvSpPr>
            <p:cNvPr id="20" name="Freeform: Shape 19">
              <a:extLst>
                <a:ext uri="{FF2B5EF4-FFF2-40B4-BE49-F238E27FC236}">
                  <a16:creationId xmlns:a16="http://schemas.microsoft.com/office/drawing/2014/main" id="{FD246CCB-3D26-4A5C-A04B-011C6C363627}"/>
                </a:ext>
              </a:extLst>
            </p:cNvPr>
            <p:cNvSpPr/>
            <p:nvPr/>
          </p:nvSpPr>
          <p:spPr>
            <a:xfrm>
              <a:off x="5755343" y="8218170"/>
              <a:ext cx="135826" cy="79914"/>
            </a:xfrm>
            <a:custGeom>
              <a:avLst/>
              <a:gdLst>
                <a:gd name="connsiteX0" fmla="*/ 0 w 135826"/>
                <a:gd name="connsiteY0" fmla="*/ 79915 h 79914"/>
                <a:gd name="connsiteX1" fmla="*/ 135827 w 135826"/>
                <a:gd name="connsiteY1" fmla="*/ 0 h 79914"/>
              </a:gdLst>
              <a:ahLst/>
              <a:cxnLst>
                <a:cxn ang="0">
                  <a:pos x="connsiteX0" y="connsiteY0"/>
                </a:cxn>
                <a:cxn ang="0">
                  <a:pos x="connsiteX1" y="connsiteY1"/>
                </a:cxn>
              </a:cxnLst>
              <a:rect l="l" t="t" r="r" b="b"/>
              <a:pathLst>
                <a:path w="135826" h="79914">
                  <a:moveTo>
                    <a:pt x="0" y="79915"/>
                  </a:moveTo>
                  <a:lnTo>
                    <a:pt x="135827" y="0"/>
                  </a:lnTo>
                </a:path>
              </a:pathLst>
            </a:custGeom>
            <a:ln w="12700" cap="flat">
              <a:solidFill>
                <a:srgbClr val="FF7024"/>
              </a:solidFill>
              <a:prstDash val="solid"/>
              <a:round/>
            </a:ln>
          </p:spPr>
          <p:txBody>
            <a:bodyPr rtlCol="0" anchor="ctr"/>
            <a:lstStyle/>
            <a:p>
              <a:endParaRPr lang="en-US" sz="1800" dirty="0"/>
            </a:p>
          </p:txBody>
        </p:sp>
        <p:sp>
          <p:nvSpPr>
            <p:cNvPr id="21" name="Freeform: Shape 20">
              <a:extLst>
                <a:ext uri="{FF2B5EF4-FFF2-40B4-BE49-F238E27FC236}">
                  <a16:creationId xmlns:a16="http://schemas.microsoft.com/office/drawing/2014/main" id="{951DB65A-CCA1-430A-ADBC-3B401C89DA37}"/>
                </a:ext>
              </a:extLst>
            </p:cNvPr>
            <p:cNvSpPr/>
            <p:nvPr/>
          </p:nvSpPr>
          <p:spPr>
            <a:xfrm>
              <a:off x="5744009" y="7951565"/>
              <a:ext cx="305562" cy="164496"/>
            </a:xfrm>
            <a:custGeom>
              <a:avLst/>
              <a:gdLst>
                <a:gd name="connsiteX0" fmla="*/ 0 w 305562"/>
                <a:gd name="connsiteY0" fmla="*/ 164497 h 164496"/>
                <a:gd name="connsiteX1" fmla="*/ 305562 w 305562"/>
                <a:gd name="connsiteY1" fmla="*/ 0 h 164496"/>
              </a:gdLst>
              <a:ahLst/>
              <a:cxnLst>
                <a:cxn ang="0">
                  <a:pos x="connsiteX0" y="connsiteY0"/>
                </a:cxn>
                <a:cxn ang="0">
                  <a:pos x="connsiteX1" y="connsiteY1"/>
                </a:cxn>
              </a:cxnLst>
              <a:rect l="l" t="t" r="r" b="b"/>
              <a:pathLst>
                <a:path w="305562" h="164496">
                  <a:moveTo>
                    <a:pt x="0" y="164497"/>
                  </a:moveTo>
                  <a:lnTo>
                    <a:pt x="305562" y="0"/>
                  </a:lnTo>
                </a:path>
              </a:pathLst>
            </a:custGeom>
            <a:ln w="12700" cap="flat">
              <a:solidFill>
                <a:srgbClr val="FF7323"/>
              </a:solidFill>
              <a:prstDash val="solid"/>
              <a:round/>
            </a:ln>
          </p:spPr>
          <p:txBody>
            <a:bodyPr rtlCol="0" anchor="ctr"/>
            <a:lstStyle/>
            <a:p>
              <a:endParaRPr lang="en-US" sz="1800" dirty="0"/>
            </a:p>
          </p:txBody>
        </p:sp>
        <p:sp>
          <p:nvSpPr>
            <p:cNvPr id="22" name="Freeform: Shape 21">
              <a:extLst>
                <a:ext uri="{FF2B5EF4-FFF2-40B4-BE49-F238E27FC236}">
                  <a16:creationId xmlns:a16="http://schemas.microsoft.com/office/drawing/2014/main" id="{97B9EEA6-1899-40F3-96B7-D08C6C2095B4}"/>
                </a:ext>
              </a:extLst>
            </p:cNvPr>
            <p:cNvSpPr/>
            <p:nvPr/>
          </p:nvSpPr>
          <p:spPr>
            <a:xfrm>
              <a:off x="5626470" y="7810500"/>
              <a:ext cx="140969" cy="94011"/>
            </a:xfrm>
            <a:custGeom>
              <a:avLst/>
              <a:gdLst>
                <a:gd name="connsiteX0" fmla="*/ 0 w 140969"/>
                <a:gd name="connsiteY0" fmla="*/ 94012 h 94011"/>
                <a:gd name="connsiteX1" fmla="*/ 140970 w 140969"/>
                <a:gd name="connsiteY1" fmla="*/ 0 h 94011"/>
              </a:gdLst>
              <a:ahLst/>
              <a:cxnLst>
                <a:cxn ang="0">
                  <a:pos x="connsiteX0" y="connsiteY0"/>
                </a:cxn>
                <a:cxn ang="0">
                  <a:pos x="connsiteX1" y="connsiteY1"/>
                </a:cxn>
              </a:cxnLst>
              <a:rect l="l" t="t" r="r" b="b"/>
              <a:pathLst>
                <a:path w="140969" h="94011">
                  <a:moveTo>
                    <a:pt x="0" y="94012"/>
                  </a:moveTo>
                  <a:lnTo>
                    <a:pt x="140970" y="0"/>
                  </a:lnTo>
                </a:path>
              </a:pathLst>
            </a:custGeom>
            <a:ln w="12700" cap="flat">
              <a:solidFill>
                <a:srgbClr val="FF7323"/>
              </a:solidFill>
              <a:prstDash val="solid"/>
              <a:round/>
            </a:ln>
          </p:spPr>
          <p:txBody>
            <a:bodyPr rtlCol="0" anchor="ctr"/>
            <a:lstStyle/>
            <a:p>
              <a:endParaRPr lang="en-US" sz="1800" dirty="0"/>
            </a:p>
          </p:txBody>
        </p:sp>
        <p:sp>
          <p:nvSpPr>
            <p:cNvPr id="23" name="Freeform: Shape 22">
              <a:extLst>
                <a:ext uri="{FF2B5EF4-FFF2-40B4-BE49-F238E27FC236}">
                  <a16:creationId xmlns:a16="http://schemas.microsoft.com/office/drawing/2014/main" id="{095FAF43-0021-4985-9A0C-1B409CD45226}"/>
                </a:ext>
              </a:extLst>
            </p:cNvPr>
            <p:cNvSpPr/>
            <p:nvPr/>
          </p:nvSpPr>
          <p:spPr>
            <a:xfrm>
              <a:off x="5485405" y="7246334"/>
              <a:ext cx="564165" cy="1128331"/>
            </a:xfrm>
            <a:custGeom>
              <a:avLst/>
              <a:gdLst>
                <a:gd name="connsiteX0" fmla="*/ 564166 w 564165"/>
                <a:gd name="connsiteY0" fmla="*/ 94012 h 1128331"/>
                <a:gd name="connsiteX1" fmla="*/ 423101 w 564165"/>
                <a:gd name="connsiteY1" fmla="*/ 0 h 1128331"/>
                <a:gd name="connsiteX2" fmla="*/ 141065 w 564165"/>
                <a:gd name="connsiteY2" fmla="*/ 164497 h 1128331"/>
                <a:gd name="connsiteX3" fmla="*/ 141065 w 564165"/>
                <a:gd name="connsiteY3" fmla="*/ 351377 h 1128331"/>
                <a:gd name="connsiteX4" fmla="*/ 0 w 564165"/>
                <a:gd name="connsiteY4" fmla="*/ 423101 h 1128331"/>
                <a:gd name="connsiteX5" fmla="*/ 0 w 564165"/>
                <a:gd name="connsiteY5" fmla="*/ 570262 h 1128331"/>
                <a:gd name="connsiteX6" fmla="*/ 0 w 564165"/>
                <a:gd name="connsiteY6" fmla="*/ 705231 h 1128331"/>
                <a:gd name="connsiteX7" fmla="*/ 141065 w 564165"/>
                <a:gd name="connsiteY7" fmla="*/ 799243 h 1128331"/>
                <a:gd name="connsiteX8" fmla="*/ 141065 w 564165"/>
                <a:gd name="connsiteY8" fmla="*/ 963835 h 1128331"/>
                <a:gd name="connsiteX9" fmla="*/ 423101 w 564165"/>
                <a:gd name="connsiteY9" fmla="*/ 1128332 h 1128331"/>
                <a:gd name="connsiteX10" fmla="*/ 564166 w 564165"/>
                <a:gd name="connsiteY10" fmla="*/ 1052798 h 1128331"/>
                <a:gd name="connsiteX11" fmla="*/ 564166 w 564165"/>
                <a:gd name="connsiteY11" fmla="*/ 564166 h 1128331"/>
                <a:gd name="connsiteX12" fmla="*/ 423101 w 564165"/>
                <a:gd name="connsiteY12" fmla="*/ 493681 h 1128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4165" h="1128331">
                  <a:moveTo>
                    <a:pt x="564166" y="94012"/>
                  </a:moveTo>
                  <a:lnTo>
                    <a:pt x="423101" y="0"/>
                  </a:lnTo>
                  <a:lnTo>
                    <a:pt x="141065" y="164497"/>
                  </a:lnTo>
                  <a:lnTo>
                    <a:pt x="141065" y="351377"/>
                  </a:lnTo>
                  <a:lnTo>
                    <a:pt x="0" y="423101"/>
                  </a:lnTo>
                  <a:lnTo>
                    <a:pt x="0" y="570262"/>
                  </a:lnTo>
                  <a:lnTo>
                    <a:pt x="0" y="705231"/>
                  </a:lnTo>
                  <a:lnTo>
                    <a:pt x="141065" y="799243"/>
                  </a:lnTo>
                  <a:lnTo>
                    <a:pt x="141065" y="963835"/>
                  </a:lnTo>
                  <a:lnTo>
                    <a:pt x="423101" y="1128332"/>
                  </a:lnTo>
                  <a:lnTo>
                    <a:pt x="564166" y="1052798"/>
                  </a:lnTo>
                  <a:lnTo>
                    <a:pt x="564166" y="564166"/>
                  </a:lnTo>
                  <a:lnTo>
                    <a:pt x="423101" y="493681"/>
                  </a:lnTo>
                </a:path>
              </a:pathLst>
            </a:custGeom>
            <a:noFill/>
            <a:ln w="12700" cap="flat">
              <a:gradFill flip="none" rotWithShape="1">
                <a:gsLst>
                  <a:gs pos="0">
                    <a:srgbClr val="FF5126"/>
                  </a:gs>
                  <a:gs pos="100000">
                    <a:srgbClr val="FF801C"/>
                  </a:gs>
                </a:gsLst>
                <a:lin ang="0" scaled="1"/>
                <a:tileRect/>
              </a:gradFill>
              <a:prstDash val="solid"/>
              <a:round/>
            </a:ln>
          </p:spPr>
          <p:txBody>
            <a:bodyPr rtlCol="0" anchor="ctr"/>
            <a:lstStyle/>
            <a:p>
              <a:endParaRPr lang="en-US" sz="1800" dirty="0"/>
            </a:p>
          </p:txBody>
        </p:sp>
        <p:sp>
          <p:nvSpPr>
            <p:cNvPr id="24" name="Freeform: Shape 23">
              <a:extLst>
                <a:ext uri="{FF2B5EF4-FFF2-40B4-BE49-F238E27FC236}">
                  <a16:creationId xmlns:a16="http://schemas.microsoft.com/office/drawing/2014/main" id="{78D8F8E7-C24C-444B-8034-6932450E74D0}"/>
                </a:ext>
              </a:extLst>
            </p:cNvPr>
            <p:cNvSpPr/>
            <p:nvPr/>
          </p:nvSpPr>
          <p:spPr>
            <a:xfrm>
              <a:off x="5767440" y="7810500"/>
              <a:ext cx="141065" cy="211550"/>
            </a:xfrm>
            <a:custGeom>
              <a:avLst/>
              <a:gdLst>
                <a:gd name="connsiteX0" fmla="*/ 141065 w 141065"/>
                <a:gd name="connsiteY0" fmla="*/ 211550 h 211550"/>
                <a:gd name="connsiteX1" fmla="*/ 141065 w 141065"/>
                <a:gd name="connsiteY1" fmla="*/ 94012 h 211550"/>
                <a:gd name="connsiteX2" fmla="*/ 0 w 141065"/>
                <a:gd name="connsiteY2" fmla="*/ 0 h 211550"/>
              </a:gdLst>
              <a:ahLst/>
              <a:cxnLst>
                <a:cxn ang="0">
                  <a:pos x="connsiteX0" y="connsiteY0"/>
                </a:cxn>
                <a:cxn ang="0">
                  <a:pos x="connsiteX1" y="connsiteY1"/>
                </a:cxn>
                <a:cxn ang="0">
                  <a:pos x="connsiteX2" y="connsiteY2"/>
                </a:cxn>
              </a:cxnLst>
              <a:rect l="l" t="t" r="r" b="b"/>
              <a:pathLst>
                <a:path w="141065" h="211550">
                  <a:moveTo>
                    <a:pt x="141065" y="211550"/>
                  </a:moveTo>
                  <a:lnTo>
                    <a:pt x="141065" y="94012"/>
                  </a:lnTo>
                  <a:lnTo>
                    <a:pt x="0" y="0"/>
                  </a:lnTo>
                </a:path>
              </a:pathLst>
            </a:custGeom>
            <a:noFill/>
            <a:ln w="12700" cap="flat">
              <a:solidFill>
                <a:srgbClr val="FF7323"/>
              </a:solidFill>
              <a:prstDash val="solid"/>
              <a:round/>
            </a:ln>
          </p:spPr>
          <p:txBody>
            <a:bodyPr rtlCol="0" anchor="ctr"/>
            <a:lstStyle/>
            <a:p>
              <a:endParaRPr lang="en-US" sz="1800" dirty="0"/>
            </a:p>
          </p:txBody>
        </p:sp>
        <p:sp>
          <p:nvSpPr>
            <p:cNvPr id="25" name="Freeform: Shape 24">
              <a:extLst>
                <a:ext uri="{FF2B5EF4-FFF2-40B4-BE49-F238E27FC236}">
                  <a16:creationId xmlns:a16="http://schemas.microsoft.com/office/drawing/2014/main" id="{8561AE03-CD56-44DC-84AE-B76602A02073}"/>
                </a:ext>
              </a:extLst>
            </p:cNvPr>
            <p:cNvSpPr/>
            <p:nvPr/>
          </p:nvSpPr>
          <p:spPr>
            <a:xfrm>
              <a:off x="6613736" y="7691627"/>
              <a:ext cx="9525" cy="250126"/>
            </a:xfrm>
            <a:custGeom>
              <a:avLst/>
              <a:gdLst>
                <a:gd name="connsiteX0" fmla="*/ 0 w 9525"/>
                <a:gd name="connsiteY0" fmla="*/ 0 h 250126"/>
                <a:gd name="connsiteX1" fmla="*/ 0 w 9525"/>
                <a:gd name="connsiteY1" fmla="*/ 125063 h 250126"/>
                <a:gd name="connsiteX2" fmla="*/ 0 w 9525"/>
                <a:gd name="connsiteY2" fmla="*/ 250127 h 250126"/>
                <a:gd name="connsiteX3" fmla="*/ 0 w 9525"/>
                <a:gd name="connsiteY3" fmla="*/ 0 h 250126"/>
              </a:gdLst>
              <a:ahLst/>
              <a:cxnLst>
                <a:cxn ang="0">
                  <a:pos x="connsiteX0" y="connsiteY0"/>
                </a:cxn>
                <a:cxn ang="0">
                  <a:pos x="connsiteX1" y="connsiteY1"/>
                </a:cxn>
                <a:cxn ang="0">
                  <a:pos x="connsiteX2" y="connsiteY2"/>
                </a:cxn>
                <a:cxn ang="0">
                  <a:pos x="connsiteX3" y="connsiteY3"/>
                </a:cxn>
              </a:cxnLst>
              <a:rect l="l" t="t" r="r" b="b"/>
              <a:pathLst>
                <a:path w="9525" h="250126">
                  <a:moveTo>
                    <a:pt x="0" y="0"/>
                  </a:moveTo>
                  <a:lnTo>
                    <a:pt x="0" y="125063"/>
                  </a:lnTo>
                  <a:lnTo>
                    <a:pt x="0" y="250127"/>
                  </a:lnTo>
                  <a:lnTo>
                    <a:pt x="0" y="0"/>
                  </a:lnTo>
                  <a:close/>
                </a:path>
              </a:pathLst>
            </a:custGeom>
            <a:noFill/>
            <a:ln w="12700" cap="flat">
              <a:solidFill>
                <a:schemeClr val="accent1"/>
              </a:solidFill>
              <a:prstDash val="solid"/>
              <a:round/>
            </a:ln>
          </p:spPr>
          <p:txBody>
            <a:bodyPr rtlCol="0" anchor="ctr"/>
            <a:lstStyle/>
            <a:p>
              <a:endParaRPr lang="en-US" sz="1800" dirty="0"/>
            </a:p>
          </p:txBody>
        </p:sp>
        <p:sp>
          <p:nvSpPr>
            <p:cNvPr id="26" name="Freeform: Shape 25">
              <a:extLst>
                <a:ext uri="{FF2B5EF4-FFF2-40B4-BE49-F238E27FC236}">
                  <a16:creationId xmlns:a16="http://schemas.microsoft.com/office/drawing/2014/main" id="{22549911-41FD-46CC-B52D-9E02791C3320}"/>
                </a:ext>
              </a:extLst>
            </p:cNvPr>
            <p:cNvSpPr/>
            <p:nvPr/>
          </p:nvSpPr>
          <p:spPr>
            <a:xfrm>
              <a:off x="6472671" y="7880985"/>
              <a:ext cx="141065" cy="70580"/>
            </a:xfrm>
            <a:custGeom>
              <a:avLst/>
              <a:gdLst>
                <a:gd name="connsiteX0" fmla="*/ 0 w 141065"/>
                <a:gd name="connsiteY0" fmla="*/ 0 h 70580"/>
                <a:gd name="connsiteX1" fmla="*/ 141065 w 141065"/>
                <a:gd name="connsiteY1" fmla="*/ 70580 h 70580"/>
              </a:gdLst>
              <a:ahLst/>
              <a:cxnLst>
                <a:cxn ang="0">
                  <a:pos x="connsiteX0" y="connsiteY0"/>
                </a:cxn>
                <a:cxn ang="0">
                  <a:pos x="connsiteX1" y="connsiteY1"/>
                </a:cxn>
              </a:cxnLst>
              <a:rect l="l" t="t" r="r" b="b"/>
              <a:pathLst>
                <a:path w="141065" h="70580">
                  <a:moveTo>
                    <a:pt x="0" y="0"/>
                  </a:moveTo>
                  <a:lnTo>
                    <a:pt x="141065" y="70580"/>
                  </a:lnTo>
                </a:path>
              </a:pathLst>
            </a:custGeom>
            <a:ln w="12700" cap="flat">
              <a:solidFill>
                <a:srgbClr val="FF9304"/>
              </a:solidFill>
              <a:prstDash val="solid"/>
              <a:round/>
            </a:ln>
          </p:spPr>
          <p:txBody>
            <a:bodyPr rtlCol="0" anchor="ctr"/>
            <a:lstStyle/>
            <a:p>
              <a:endParaRPr lang="en-US" sz="1800" dirty="0"/>
            </a:p>
          </p:txBody>
        </p:sp>
        <p:sp>
          <p:nvSpPr>
            <p:cNvPr id="27" name="Freeform: Shape 26">
              <a:extLst>
                <a:ext uri="{FF2B5EF4-FFF2-40B4-BE49-F238E27FC236}">
                  <a16:creationId xmlns:a16="http://schemas.microsoft.com/office/drawing/2014/main" id="{0A1519A2-5F4A-42D6-BBBC-6B4ADF492EA6}"/>
                </a:ext>
              </a:extLst>
            </p:cNvPr>
            <p:cNvSpPr/>
            <p:nvPr/>
          </p:nvSpPr>
          <p:spPr>
            <a:xfrm>
              <a:off x="6378659" y="7504938"/>
              <a:ext cx="94011" cy="9525"/>
            </a:xfrm>
            <a:custGeom>
              <a:avLst/>
              <a:gdLst>
                <a:gd name="connsiteX0" fmla="*/ 94012 w 94011"/>
                <a:gd name="connsiteY0" fmla="*/ 0 h 9525"/>
                <a:gd name="connsiteX1" fmla="*/ 0 w 94011"/>
                <a:gd name="connsiteY1" fmla="*/ 0 h 9525"/>
              </a:gdLst>
              <a:ahLst/>
              <a:cxnLst>
                <a:cxn ang="0">
                  <a:pos x="connsiteX0" y="connsiteY0"/>
                </a:cxn>
                <a:cxn ang="0">
                  <a:pos x="connsiteX1" y="connsiteY1"/>
                </a:cxn>
              </a:cxnLst>
              <a:rect l="l" t="t" r="r" b="b"/>
              <a:pathLst>
                <a:path w="94011" h="9525">
                  <a:moveTo>
                    <a:pt x="94012" y="0"/>
                  </a:moveTo>
                  <a:lnTo>
                    <a:pt x="0" y="0"/>
                  </a:lnTo>
                </a:path>
              </a:pathLst>
            </a:custGeom>
            <a:ln w="12700" cap="flat">
              <a:solidFill>
                <a:srgbClr val="FF920C"/>
              </a:solidFill>
              <a:prstDash val="solid"/>
              <a:round/>
            </a:ln>
          </p:spPr>
          <p:txBody>
            <a:bodyPr rtlCol="0" anchor="ctr"/>
            <a:lstStyle/>
            <a:p>
              <a:endParaRPr lang="en-US" sz="1800" dirty="0"/>
            </a:p>
          </p:txBody>
        </p:sp>
        <p:sp>
          <p:nvSpPr>
            <p:cNvPr id="28" name="Freeform: Shape 27">
              <a:extLst>
                <a:ext uri="{FF2B5EF4-FFF2-40B4-BE49-F238E27FC236}">
                  <a16:creationId xmlns:a16="http://schemas.microsoft.com/office/drawing/2014/main" id="{0F718DD8-9863-479D-9D5A-77F89D60D6E5}"/>
                </a:ext>
              </a:extLst>
            </p:cNvPr>
            <p:cNvSpPr/>
            <p:nvPr/>
          </p:nvSpPr>
          <p:spPr>
            <a:xfrm>
              <a:off x="6049571" y="8139588"/>
              <a:ext cx="141065" cy="9525"/>
            </a:xfrm>
            <a:custGeom>
              <a:avLst/>
              <a:gdLst>
                <a:gd name="connsiteX0" fmla="*/ 0 w 141065"/>
                <a:gd name="connsiteY0" fmla="*/ 0 h 9525"/>
                <a:gd name="connsiteX1" fmla="*/ 141065 w 141065"/>
                <a:gd name="connsiteY1" fmla="*/ 0 h 9525"/>
              </a:gdLst>
              <a:ahLst/>
              <a:cxnLst>
                <a:cxn ang="0">
                  <a:pos x="connsiteX0" y="connsiteY0"/>
                </a:cxn>
                <a:cxn ang="0">
                  <a:pos x="connsiteX1" y="connsiteY1"/>
                </a:cxn>
              </a:cxnLst>
              <a:rect l="l" t="t" r="r" b="b"/>
              <a:pathLst>
                <a:path w="141065" h="9525">
                  <a:moveTo>
                    <a:pt x="0" y="0"/>
                  </a:moveTo>
                  <a:lnTo>
                    <a:pt x="141065" y="0"/>
                  </a:lnTo>
                </a:path>
              </a:pathLst>
            </a:custGeom>
            <a:ln w="12700" cap="flat">
              <a:solidFill>
                <a:srgbClr val="FF821B"/>
              </a:solidFill>
              <a:prstDash val="solid"/>
              <a:round/>
            </a:ln>
          </p:spPr>
          <p:txBody>
            <a:bodyPr rtlCol="0" anchor="ctr"/>
            <a:lstStyle/>
            <a:p>
              <a:endParaRPr lang="en-US" sz="1800" dirty="0"/>
            </a:p>
          </p:txBody>
        </p:sp>
        <p:sp>
          <p:nvSpPr>
            <p:cNvPr id="29" name="Freeform: Shape 28">
              <a:extLst>
                <a:ext uri="{FF2B5EF4-FFF2-40B4-BE49-F238E27FC236}">
                  <a16:creationId xmlns:a16="http://schemas.microsoft.com/office/drawing/2014/main" id="{86B55D1B-9DA4-44BC-8230-4990BA207DE9}"/>
                </a:ext>
              </a:extLst>
            </p:cNvPr>
            <p:cNvSpPr/>
            <p:nvPr/>
          </p:nvSpPr>
          <p:spPr>
            <a:xfrm>
              <a:off x="6284648" y="7457884"/>
              <a:ext cx="94106" cy="94106"/>
            </a:xfrm>
            <a:custGeom>
              <a:avLst/>
              <a:gdLst>
                <a:gd name="connsiteX0" fmla="*/ 94107 w 94106"/>
                <a:gd name="connsiteY0" fmla="*/ 47053 h 94106"/>
                <a:gd name="connsiteX1" fmla="*/ 47053 w 94106"/>
                <a:gd name="connsiteY1" fmla="*/ 94107 h 94106"/>
                <a:gd name="connsiteX2" fmla="*/ 0 w 94106"/>
                <a:gd name="connsiteY2" fmla="*/ 47053 h 94106"/>
                <a:gd name="connsiteX3" fmla="*/ 47053 w 94106"/>
                <a:gd name="connsiteY3" fmla="*/ 0 h 94106"/>
                <a:gd name="connsiteX4" fmla="*/ 94107 w 94106"/>
                <a:gd name="connsiteY4" fmla="*/ 47053 h 941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106" h="94106">
                  <a:moveTo>
                    <a:pt x="94107" y="47053"/>
                  </a:moveTo>
                  <a:cubicBezTo>
                    <a:pt x="94107" y="73040"/>
                    <a:pt x="73040" y="94107"/>
                    <a:pt x="47053" y="94107"/>
                  </a:cubicBezTo>
                  <a:cubicBezTo>
                    <a:pt x="21067" y="94107"/>
                    <a:pt x="0" y="73040"/>
                    <a:pt x="0" y="47053"/>
                  </a:cubicBezTo>
                  <a:cubicBezTo>
                    <a:pt x="0" y="21067"/>
                    <a:pt x="21067" y="0"/>
                    <a:pt x="47053" y="0"/>
                  </a:cubicBezTo>
                  <a:cubicBezTo>
                    <a:pt x="73040" y="0"/>
                    <a:pt x="94107" y="21067"/>
                    <a:pt x="94107" y="47053"/>
                  </a:cubicBezTo>
                  <a:close/>
                </a:path>
              </a:pathLst>
            </a:custGeom>
            <a:noFill/>
            <a:ln w="12700" cap="flat">
              <a:solidFill>
                <a:srgbClr val="FF920C"/>
              </a:solidFill>
              <a:prstDash val="solid"/>
              <a:round/>
            </a:ln>
          </p:spPr>
          <p:txBody>
            <a:bodyPr rtlCol="0" anchor="ctr"/>
            <a:lstStyle/>
            <a:p>
              <a:endParaRPr lang="en-US" sz="1800" dirty="0"/>
            </a:p>
          </p:txBody>
        </p:sp>
        <p:sp>
          <p:nvSpPr>
            <p:cNvPr id="30" name="Freeform: Shape 29">
              <a:extLst>
                <a:ext uri="{FF2B5EF4-FFF2-40B4-BE49-F238E27FC236}">
                  <a16:creationId xmlns:a16="http://schemas.microsoft.com/office/drawing/2014/main" id="{714387C2-5310-4668-86EC-22948E0B937D}"/>
                </a:ext>
              </a:extLst>
            </p:cNvPr>
            <p:cNvSpPr/>
            <p:nvPr/>
          </p:nvSpPr>
          <p:spPr>
            <a:xfrm>
              <a:off x="6378659" y="7810500"/>
              <a:ext cx="94106" cy="94106"/>
            </a:xfrm>
            <a:custGeom>
              <a:avLst/>
              <a:gdLst>
                <a:gd name="connsiteX0" fmla="*/ 94107 w 94106"/>
                <a:gd name="connsiteY0" fmla="*/ 47054 h 94106"/>
                <a:gd name="connsiteX1" fmla="*/ 47053 w 94106"/>
                <a:gd name="connsiteY1" fmla="*/ 94107 h 94106"/>
                <a:gd name="connsiteX2" fmla="*/ 0 w 94106"/>
                <a:gd name="connsiteY2" fmla="*/ 47054 h 94106"/>
                <a:gd name="connsiteX3" fmla="*/ 47053 w 94106"/>
                <a:gd name="connsiteY3" fmla="*/ 0 h 94106"/>
                <a:gd name="connsiteX4" fmla="*/ 94107 w 94106"/>
                <a:gd name="connsiteY4" fmla="*/ 47054 h 941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106" h="94106">
                  <a:moveTo>
                    <a:pt x="94107" y="47054"/>
                  </a:moveTo>
                  <a:cubicBezTo>
                    <a:pt x="94107" y="73040"/>
                    <a:pt x="73040" y="94107"/>
                    <a:pt x="47053" y="94107"/>
                  </a:cubicBezTo>
                  <a:cubicBezTo>
                    <a:pt x="21066" y="94107"/>
                    <a:pt x="0" y="73040"/>
                    <a:pt x="0" y="47054"/>
                  </a:cubicBezTo>
                  <a:cubicBezTo>
                    <a:pt x="0" y="21067"/>
                    <a:pt x="21066" y="0"/>
                    <a:pt x="47053" y="0"/>
                  </a:cubicBezTo>
                  <a:cubicBezTo>
                    <a:pt x="73040" y="0"/>
                    <a:pt x="94107" y="21067"/>
                    <a:pt x="94107" y="47054"/>
                  </a:cubicBezTo>
                  <a:close/>
                </a:path>
              </a:pathLst>
            </a:custGeom>
            <a:noFill/>
            <a:ln w="12700" cap="flat">
              <a:solidFill>
                <a:srgbClr val="FF9304"/>
              </a:solidFill>
              <a:prstDash val="solid"/>
              <a:round/>
            </a:ln>
          </p:spPr>
          <p:txBody>
            <a:bodyPr rtlCol="0" anchor="ctr"/>
            <a:lstStyle/>
            <a:p>
              <a:endParaRPr lang="en-US" sz="1800" dirty="0"/>
            </a:p>
          </p:txBody>
        </p:sp>
        <p:sp>
          <p:nvSpPr>
            <p:cNvPr id="31" name="Freeform: Shape 30">
              <a:extLst>
                <a:ext uri="{FF2B5EF4-FFF2-40B4-BE49-F238E27FC236}">
                  <a16:creationId xmlns:a16="http://schemas.microsoft.com/office/drawing/2014/main" id="{4C694829-DAA3-48A8-AF74-58E5F804B1F7}"/>
                </a:ext>
              </a:extLst>
            </p:cNvPr>
            <p:cNvSpPr/>
            <p:nvPr/>
          </p:nvSpPr>
          <p:spPr>
            <a:xfrm>
              <a:off x="6190541" y="7692961"/>
              <a:ext cx="94106" cy="94106"/>
            </a:xfrm>
            <a:custGeom>
              <a:avLst/>
              <a:gdLst>
                <a:gd name="connsiteX0" fmla="*/ 94107 w 94106"/>
                <a:gd name="connsiteY0" fmla="*/ 47053 h 94106"/>
                <a:gd name="connsiteX1" fmla="*/ 47053 w 94106"/>
                <a:gd name="connsiteY1" fmla="*/ 94107 h 94106"/>
                <a:gd name="connsiteX2" fmla="*/ 0 w 94106"/>
                <a:gd name="connsiteY2" fmla="*/ 47053 h 94106"/>
                <a:gd name="connsiteX3" fmla="*/ 47053 w 94106"/>
                <a:gd name="connsiteY3" fmla="*/ 0 h 94106"/>
                <a:gd name="connsiteX4" fmla="*/ 94107 w 94106"/>
                <a:gd name="connsiteY4" fmla="*/ 47053 h 941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106" h="94106">
                  <a:moveTo>
                    <a:pt x="94107" y="47053"/>
                  </a:moveTo>
                  <a:cubicBezTo>
                    <a:pt x="94107" y="73040"/>
                    <a:pt x="73040" y="94107"/>
                    <a:pt x="47053" y="94107"/>
                  </a:cubicBezTo>
                  <a:cubicBezTo>
                    <a:pt x="21067" y="94107"/>
                    <a:pt x="0" y="73040"/>
                    <a:pt x="0" y="47053"/>
                  </a:cubicBezTo>
                  <a:cubicBezTo>
                    <a:pt x="0" y="21067"/>
                    <a:pt x="21067" y="0"/>
                    <a:pt x="47053" y="0"/>
                  </a:cubicBezTo>
                  <a:cubicBezTo>
                    <a:pt x="73040" y="0"/>
                    <a:pt x="94107" y="21067"/>
                    <a:pt x="94107" y="47053"/>
                  </a:cubicBezTo>
                  <a:close/>
                </a:path>
              </a:pathLst>
            </a:custGeom>
            <a:noFill/>
            <a:ln w="12700" cap="flat">
              <a:solidFill>
                <a:srgbClr val="FF871A"/>
              </a:solidFill>
              <a:prstDash val="solid"/>
              <a:round/>
            </a:ln>
          </p:spPr>
          <p:txBody>
            <a:bodyPr rtlCol="0" anchor="ctr"/>
            <a:lstStyle/>
            <a:p>
              <a:endParaRPr lang="en-US" sz="1800" dirty="0"/>
            </a:p>
          </p:txBody>
        </p:sp>
        <p:sp>
          <p:nvSpPr>
            <p:cNvPr id="32" name="Freeform: Shape 31">
              <a:extLst>
                <a:ext uri="{FF2B5EF4-FFF2-40B4-BE49-F238E27FC236}">
                  <a16:creationId xmlns:a16="http://schemas.microsoft.com/office/drawing/2014/main" id="{6777B208-5CEA-456C-BCE8-682FAF6D3763}"/>
                </a:ext>
              </a:extLst>
            </p:cNvPr>
            <p:cNvSpPr/>
            <p:nvPr/>
          </p:nvSpPr>
          <p:spPr>
            <a:xfrm>
              <a:off x="6190541" y="8092535"/>
              <a:ext cx="94106" cy="94106"/>
            </a:xfrm>
            <a:custGeom>
              <a:avLst/>
              <a:gdLst>
                <a:gd name="connsiteX0" fmla="*/ 94107 w 94106"/>
                <a:gd name="connsiteY0" fmla="*/ 47054 h 94106"/>
                <a:gd name="connsiteX1" fmla="*/ 47053 w 94106"/>
                <a:gd name="connsiteY1" fmla="*/ 94107 h 94106"/>
                <a:gd name="connsiteX2" fmla="*/ 0 w 94106"/>
                <a:gd name="connsiteY2" fmla="*/ 47054 h 94106"/>
                <a:gd name="connsiteX3" fmla="*/ 47053 w 94106"/>
                <a:gd name="connsiteY3" fmla="*/ 0 h 94106"/>
                <a:gd name="connsiteX4" fmla="*/ 94107 w 94106"/>
                <a:gd name="connsiteY4" fmla="*/ 47054 h 941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106" h="94106">
                  <a:moveTo>
                    <a:pt x="94107" y="47054"/>
                  </a:moveTo>
                  <a:cubicBezTo>
                    <a:pt x="94107" y="73040"/>
                    <a:pt x="73040" y="94107"/>
                    <a:pt x="47053" y="94107"/>
                  </a:cubicBezTo>
                  <a:cubicBezTo>
                    <a:pt x="21067" y="94107"/>
                    <a:pt x="0" y="73040"/>
                    <a:pt x="0" y="47054"/>
                  </a:cubicBezTo>
                  <a:cubicBezTo>
                    <a:pt x="0" y="21067"/>
                    <a:pt x="21067" y="0"/>
                    <a:pt x="47053" y="0"/>
                  </a:cubicBezTo>
                  <a:cubicBezTo>
                    <a:pt x="73040" y="0"/>
                    <a:pt x="94107" y="21067"/>
                    <a:pt x="94107" y="47054"/>
                  </a:cubicBezTo>
                  <a:close/>
                </a:path>
              </a:pathLst>
            </a:custGeom>
            <a:noFill/>
            <a:ln w="12700" cap="flat">
              <a:solidFill>
                <a:srgbClr val="FF821B"/>
              </a:solidFill>
              <a:prstDash val="solid"/>
              <a:round/>
            </a:ln>
          </p:spPr>
          <p:txBody>
            <a:bodyPr rtlCol="0" anchor="ctr"/>
            <a:lstStyle/>
            <a:p>
              <a:endParaRPr lang="en-US" sz="1800" dirty="0"/>
            </a:p>
          </p:txBody>
        </p:sp>
        <p:sp>
          <p:nvSpPr>
            <p:cNvPr id="33" name="Freeform: Shape 32">
              <a:extLst>
                <a:ext uri="{FF2B5EF4-FFF2-40B4-BE49-F238E27FC236}">
                  <a16:creationId xmlns:a16="http://schemas.microsoft.com/office/drawing/2014/main" id="{A98A829D-0443-44F7-8134-64D2DC64876B}"/>
                </a:ext>
              </a:extLst>
            </p:cNvPr>
            <p:cNvSpPr/>
            <p:nvPr/>
          </p:nvSpPr>
          <p:spPr>
            <a:xfrm>
              <a:off x="6049571" y="7246334"/>
              <a:ext cx="564165" cy="1128331"/>
            </a:xfrm>
            <a:custGeom>
              <a:avLst/>
              <a:gdLst>
                <a:gd name="connsiteX0" fmla="*/ 141065 w 564165"/>
                <a:gd name="connsiteY0" fmla="*/ 470154 h 1128331"/>
                <a:gd name="connsiteX1" fmla="*/ 0 w 564165"/>
                <a:gd name="connsiteY1" fmla="*/ 376142 h 1128331"/>
                <a:gd name="connsiteX2" fmla="*/ 0 w 564165"/>
                <a:gd name="connsiteY2" fmla="*/ 94012 h 1128331"/>
                <a:gd name="connsiteX3" fmla="*/ 141065 w 564165"/>
                <a:gd name="connsiteY3" fmla="*/ 0 h 1128331"/>
                <a:gd name="connsiteX4" fmla="*/ 423100 w 564165"/>
                <a:gd name="connsiteY4" fmla="*/ 168593 h 1128331"/>
                <a:gd name="connsiteX5" fmla="*/ 423196 w 564165"/>
                <a:gd name="connsiteY5" fmla="*/ 351472 h 1128331"/>
                <a:gd name="connsiteX6" fmla="*/ 564166 w 564165"/>
                <a:gd name="connsiteY6" fmla="*/ 431483 h 1128331"/>
                <a:gd name="connsiteX7" fmla="*/ 564166 w 564165"/>
                <a:gd name="connsiteY7" fmla="*/ 570357 h 1128331"/>
                <a:gd name="connsiteX8" fmla="*/ 564166 w 564165"/>
                <a:gd name="connsiteY8" fmla="*/ 705231 h 1128331"/>
                <a:gd name="connsiteX9" fmla="*/ 423100 w 564165"/>
                <a:gd name="connsiteY9" fmla="*/ 799243 h 1128331"/>
                <a:gd name="connsiteX10" fmla="*/ 423100 w 564165"/>
                <a:gd name="connsiteY10" fmla="*/ 963835 h 1128331"/>
                <a:gd name="connsiteX11" fmla="*/ 141065 w 564165"/>
                <a:gd name="connsiteY11" fmla="*/ 1128332 h 1128331"/>
                <a:gd name="connsiteX12" fmla="*/ 0 w 564165"/>
                <a:gd name="connsiteY12" fmla="*/ 1057847 h 1128331"/>
                <a:gd name="connsiteX13" fmla="*/ 0 w 564165"/>
                <a:gd name="connsiteY13" fmla="*/ 571691 h 1128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64165" h="1128331">
                  <a:moveTo>
                    <a:pt x="141065" y="470154"/>
                  </a:moveTo>
                  <a:lnTo>
                    <a:pt x="0" y="376142"/>
                  </a:lnTo>
                  <a:lnTo>
                    <a:pt x="0" y="94012"/>
                  </a:lnTo>
                  <a:lnTo>
                    <a:pt x="141065" y="0"/>
                  </a:lnTo>
                  <a:lnTo>
                    <a:pt x="423100" y="168593"/>
                  </a:lnTo>
                  <a:lnTo>
                    <a:pt x="423196" y="351472"/>
                  </a:lnTo>
                  <a:lnTo>
                    <a:pt x="564166" y="431483"/>
                  </a:lnTo>
                  <a:lnTo>
                    <a:pt x="564166" y="570357"/>
                  </a:lnTo>
                  <a:lnTo>
                    <a:pt x="564166" y="705231"/>
                  </a:lnTo>
                  <a:lnTo>
                    <a:pt x="423100" y="799243"/>
                  </a:lnTo>
                  <a:lnTo>
                    <a:pt x="423100" y="963835"/>
                  </a:lnTo>
                  <a:lnTo>
                    <a:pt x="141065" y="1128332"/>
                  </a:lnTo>
                  <a:lnTo>
                    <a:pt x="0" y="1057847"/>
                  </a:lnTo>
                  <a:lnTo>
                    <a:pt x="0" y="571691"/>
                  </a:lnTo>
                </a:path>
              </a:pathLst>
            </a:custGeom>
            <a:noFill/>
            <a:ln w="12700" cap="flat">
              <a:gradFill flip="none" rotWithShape="1">
                <a:gsLst>
                  <a:gs pos="0">
                    <a:srgbClr val="FF821B"/>
                  </a:gs>
                  <a:gs pos="100000">
                    <a:srgbClr val="FF9300"/>
                  </a:gs>
                </a:gsLst>
                <a:lin ang="0" scaled="1"/>
                <a:tileRect/>
              </a:gradFill>
              <a:prstDash val="solid"/>
              <a:round/>
            </a:ln>
          </p:spPr>
          <p:txBody>
            <a:bodyPr rtlCol="0" anchor="ctr"/>
            <a:lstStyle/>
            <a:p>
              <a:endParaRPr lang="en-US" sz="1800" dirty="0"/>
            </a:p>
          </p:txBody>
        </p:sp>
      </p:grpSp>
      <p:sp>
        <p:nvSpPr>
          <p:cNvPr id="34" name="TextBox 33">
            <a:extLst>
              <a:ext uri="{FF2B5EF4-FFF2-40B4-BE49-F238E27FC236}">
                <a16:creationId xmlns:a16="http://schemas.microsoft.com/office/drawing/2014/main" id="{2FB9C1E7-717C-4249-B936-5CB8B50A11F2}"/>
              </a:ext>
            </a:extLst>
          </p:cNvPr>
          <p:cNvSpPr txBox="1"/>
          <p:nvPr/>
        </p:nvSpPr>
        <p:spPr>
          <a:xfrm>
            <a:off x="2944508" y="2332346"/>
            <a:ext cx="1303491" cy="807913"/>
          </a:xfrm>
          <a:prstGeom prst="rect">
            <a:avLst/>
          </a:prstGeom>
          <a:noFill/>
        </p:spPr>
        <p:txBody>
          <a:bodyPr wrap="square" rtlCol="0">
            <a:spAutoFit/>
          </a:bodyPr>
          <a:lstStyle/>
          <a:p>
            <a:pPr algn="ctr">
              <a:spcAft>
                <a:spcPts val="300"/>
              </a:spcAft>
            </a:pPr>
            <a:r>
              <a:rPr lang="en-US" sz="1000" b="1" dirty="0"/>
              <a:t>Amazon </a:t>
            </a:r>
            <a:r>
              <a:rPr lang="en-US" sz="1000" b="1" dirty="0" err="1"/>
              <a:t>SageMaker</a:t>
            </a:r>
            <a:r>
              <a:rPr lang="en-US" sz="1000" b="1" dirty="0"/>
              <a:t> </a:t>
            </a:r>
          </a:p>
          <a:p>
            <a:pPr algn="ctr">
              <a:spcAft>
                <a:spcPts val="300"/>
              </a:spcAft>
            </a:pPr>
            <a:r>
              <a:rPr lang="en-US" sz="800" dirty="0">
                <a:solidFill>
                  <a:schemeClr val="bg2">
                    <a:lumMod val="25000"/>
                    <a:lumOff val="75000"/>
                  </a:schemeClr>
                </a:solidFill>
              </a:rPr>
              <a:t>Includes a managed, optimized data-parallel training toolkit</a:t>
            </a:r>
          </a:p>
        </p:txBody>
      </p:sp>
      <p:sp>
        <p:nvSpPr>
          <p:cNvPr id="38" name="Rectangle 37">
            <a:extLst>
              <a:ext uri="{FF2B5EF4-FFF2-40B4-BE49-F238E27FC236}">
                <a16:creationId xmlns:a16="http://schemas.microsoft.com/office/drawing/2014/main" id="{0172D87E-2128-4BEA-9E43-541FD13B8997}"/>
              </a:ext>
            </a:extLst>
          </p:cNvPr>
          <p:cNvSpPr/>
          <p:nvPr/>
        </p:nvSpPr>
        <p:spPr>
          <a:xfrm>
            <a:off x="4493063" y="2176845"/>
            <a:ext cx="2158924" cy="421942"/>
          </a:xfrm>
          <a:prstGeom prst="rect">
            <a:avLst/>
          </a:prstGeom>
          <a:noFill/>
          <a:ln w="12700">
            <a:solidFill>
              <a:schemeClr val="bg2">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lIns="411480" tIns="146304" rIns="0" bIns="146304" rtlCol="0" anchor="ctr"/>
          <a:lstStyle/>
          <a:p>
            <a:pPr>
              <a:lnSpc>
                <a:spcPct val="90000"/>
              </a:lnSpc>
            </a:pPr>
            <a:r>
              <a:rPr lang="en-US" sz="800" dirty="0">
                <a:solidFill>
                  <a:schemeClr val="tx1"/>
                </a:solidFill>
              </a:rPr>
              <a:t>Supports popular APIs like </a:t>
            </a:r>
            <a:r>
              <a:rPr lang="en-US" sz="800" dirty="0" err="1">
                <a:solidFill>
                  <a:schemeClr val="tx1"/>
                </a:solidFill>
              </a:rPr>
              <a:t>Horovod</a:t>
            </a:r>
            <a:r>
              <a:rPr lang="en-US" sz="800" dirty="0">
                <a:solidFill>
                  <a:schemeClr val="tx1"/>
                </a:solidFill>
              </a:rPr>
              <a:t> and Distributed Data Parallel</a:t>
            </a:r>
          </a:p>
        </p:txBody>
      </p:sp>
      <p:sp>
        <p:nvSpPr>
          <p:cNvPr id="41" name="Rectangle 40">
            <a:extLst>
              <a:ext uri="{FF2B5EF4-FFF2-40B4-BE49-F238E27FC236}">
                <a16:creationId xmlns:a16="http://schemas.microsoft.com/office/drawing/2014/main" id="{768D6F1F-FF9F-43CE-8BD3-CF6E7EDA2942}"/>
              </a:ext>
            </a:extLst>
          </p:cNvPr>
          <p:cNvSpPr/>
          <p:nvPr/>
        </p:nvSpPr>
        <p:spPr>
          <a:xfrm>
            <a:off x="4493063" y="1696473"/>
            <a:ext cx="2158924" cy="421942"/>
          </a:xfrm>
          <a:prstGeom prst="rect">
            <a:avLst/>
          </a:prstGeom>
          <a:noFill/>
          <a:ln w="12700">
            <a:solidFill>
              <a:schemeClr val="bg2">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lIns="411480" tIns="146304" rIns="0" bIns="146304" rtlCol="0" anchor="ctr"/>
          <a:lstStyle/>
          <a:p>
            <a:pPr>
              <a:lnSpc>
                <a:spcPct val="90000"/>
              </a:lnSpc>
            </a:pPr>
            <a:r>
              <a:rPr lang="en-US" sz="800" dirty="0">
                <a:solidFill>
                  <a:schemeClr val="tx1"/>
                </a:solidFill>
              </a:rPr>
              <a:t>Fully managed training on replicas </a:t>
            </a:r>
            <a:br>
              <a:rPr lang="en-US" sz="800" dirty="0">
                <a:solidFill>
                  <a:schemeClr val="tx1"/>
                </a:solidFill>
              </a:rPr>
            </a:br>
            <a:r>
              <a:rPr lang="en-US" sz="800" dirty="0">
                <a:solidFill>
                  <a:schemeClr val="tx1"/>
                </a:solidFill>
              </a:rPr>
              <a:t>on workers</a:t>
            </a:r>
          </a:p>
        </p:txBody>
      </p:sp>
      <p:sp>
        <p:nvSpPr>
          <p:cNvPr id="114" name="Rectangle 113">
            <a:extLst>
              <a:ext uri="{FF2B5EF4-FFF2-40B4-BE49-F238E27FC236}">
                <a16:creationId xmlns:a16="http://schemas.microsoft.com/office/drawing/2014/main" id="{366827DE-55E1-4302-9885-0E89FE2A5401}"/>
              </a:ext>
            </a:extLst>
          </p:cNvPr>
          <p:cNvSpPr/>
          <p:nvPr/>
        </p:nvSpPr>
        <p:spPr>
          <a:xfrm>
            <a:off x="4493063" y="2644203"/>
            <a:ext cx="2158924" cy="421942"/>
          </a:xfrm>
          <a:prstGeom prst="rect">
            <a:avLst/>
          </a:prstGeom>
          <a:noFill/>
          <a:ln w="12700">
            <a:solidFill>
              <a:schemeClr val="bg2">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lIns="411480" tIns="146304" rIns="0" bIns="146304" rtlCol="0" anchor="ctr"/>
          <a:lstStyle/>
          <a:p>
            <a:pPr>
              <a:lnSpc>
                <a:spcPct val="90000"/>
              </a:lnSpc>
            </a:pPr>
            <a:r>
              <a:rPr lang="en-US" sz="800" dirty="0">
                <a:solidFill>
                  <a:schemeClr val="tx1"/>
                </a:solidFill>
              </a:rPr>
              <a:t>Automatically synchronizes workers across multiple GPUs</a:t>
            </a:r>
          </a:p>
        </p:txBody>
      </p:sp>
      <p:grpSp>
        <p:nvGrpSpPr>
          <p:cNvPr id="117" name="Graphic 5097">
            <a:extLst>
              <a:ext uri="{FF2B5EF4-FFF2-40B4-BE49-F238E27FC236}">
                <a16:creationId xmlns:a16="http://schemas.microsoft.com/office/drawing/2014/main" id="{B3D84432-BFAD-475F-AAFE-5D0F3D9EA317}"/>
              </a:ext>
            </a:extLst>
          </p:cNvPr>
          <p:cNvGrpSpPr/>
          <p:nvPr/>
        </p:nvGrpSpPr>
        <p:grpSpPr>
          <a:xfrm>
            <a:off x="831642" y="2399841"/>
            <a:ext cx="734338" cy="734338"/>
            <a:chOff x="5097071" y="6858000"/>
            <a:chExt cx="1905000" cy="1905000"/>
          </a:xfrm>
        </p:grpSpPr>
        <p:sp>
          <p:nvSpPr>
            <p:cNvPr id="118" name="Freeform: Shape 117">
              <a:extLst>
                <a:ext uri="{FF2B5EF4-FFF2-40B4-BE49-F238E27FC236}">
                  <a16:creationId xmlns:a16="http://schemas.microsoft.com/office/drawing/2014/main" id="{B0E9DDDF-69FE-47C2-8B7E-92B1EA8B8C7D}"/>
                </a:ext>
              </a:extLst>
            </p:cNvPr>
            <p:cNvSpPr/>
            <p:nvPr/>
          </p:nvSpPr>
          <p:spPr>
            <a:xfrm>
              <a:off x="5485405" y="7691532"/>
              <a:ext cx="9525" cy="250126"/>
            </a:xfrm>
            <a:custGeom>
              <a:avLst/>
              <a:gdLst>
                <a:gd name="connsiteX0" fmla="*/ 0 w 9525"/>
                <a:gd name="connsiteY0" fmla="*/ 250126 h 250126"/>
                <a:gd name="connsiteX1" fmla="*/ 0 w 9525"/>
                <a:gd name="connsiteY1" fmla="*/ 125063 h 250126"/>
                <a:gd name="connsiteX2" fmla="*/ 0 w 9525"/>
                <a:gd name="connsiteY2" fmla="*/ 0 h 250126"/>
                <a:gd name="connsiteX3" fmla="*/ 0 w 9525"/>
                <a:gd name="connsiteY3" fmla="*/ 250126 h 250126"/>
              </a:gdLst>
              <a:ahLst/>
              <a:cxnLst>
                <a:cxn ang="0">
                  <a:pos x="connsiteX0" y="connsiteY0"/>
                </a:cxn>
                <a:cxn ang="0">
                  <a:pos x="connsiteX1" y="connsiteY1"/>
                </a:cxn>
                <a:cxn ang="0">
                  <a:pos x="connsiteX2" y="connsiteY2"/>
                </a:cxn>
                <a:cxn ang="0">
                  <a:pos x="connsiteX3" y="connsiteY3"/>
                </a:cxn>
              </a:cxnLst>
              <a:rect l="l" t="t" r="r" b="b"/>
              <a:pathLst>
                <a:path w="9525" h="250126">
                  <a:moveTo>
                    <a:pt x="0" y="250126"/>
                  </a:moveTo>
                  <a:lnTo>
                    <a:pt x="0" y="125063"/>
                  </a:lnTo>
                  <a:lnTo>
                    <a:pt x="0" y="0"/>
                  </a:lnTo>
                  <a:lnTo>
                    <a:pt x="0" y="250126"/>
                  </a:lnTo>
                  <a:close/>
                </a:path>
              </a:pathLst>
            </a:custGeom>
            <a:noFill/>
            <a:ln w="12700" cap="flat">
              <a:solidFill>
                <a:schemeClr val="accent1"/>
              </a:solidFill>
              <a:prstDash val="solid"/>
              <a:round/>
            </a:ln>
          </p:spPr>
          <p:txBody>
            <a:bodyPr rtlCol="0" anchor="ctr"/>
            <a:lstStyle/>
            <a:p>
              <a:endParaRPr lang="en-US" sz="1800" dirty="0"/>
            </a:p>
          </p:txBody>
        </p:sp>
        <p:sp>
          <p:nvSpPr>
            <p:cNvPr id="119" name="Freeform: Shape 118">
              <a:extLst>
                <a:ext uri="{FF2B5EF4-FFF2-40B4-BE49-F238E27FC236}">
                  <a16:creationId xmlns:a16="http://schemas.microsoft.com/office/drawing/2014/main" id="{A1184602-26CF-4D9C-836F-E6894F052BB1}"/>
                </a:ext>
              </a:extLst>
            </p:cNvPr>
            <p:cNvSpPr/>
            <p:nvPr/>
          </p:nvSpPr>
          <p:spPr>
            <a:xfrm>
              <a:off x="5767440" y="7457884"/>
              <a:ext cx="141065" cy="358711"/>
            </a:xfrm>
            <a:custGeom>
              <a:avLst/>
              <a:gdLst>
                <a:gd name="connsiteX0" fmla="*/ 0 w 141065"/>
                <a:gd name="connsiteY0" fmla="*/ 358712 h 358711"/>
                <a:gd name="connsiteX1" fmla="*/ 0 w 141065"/>
                <a:gd name="connsiteY1" fmla="*/ 211550 h 358711"/>
                <a:gd name="connsiteX2" fmla="*/ 141065 w 141065"/>
                <a:gd name="connsiteY2" fmla="*/ 141065 h 358711"/>
                <a:gd name="connsiteX3" fmla="*/ 141065 w 141065"/>
                <a:gd name="connsiteY3" fmla="*/ 0 h 358711"/>
              </a:gdLst>
              <a:ahLst/>
              <a:cxnLst>
                <a:cxn ang="0">
                  <a:pos x="connsiteX0" y="connsiteY0"/>
                </a:cxn>
                <a:cxn ang="0">
                  <a:pos x="connsiteX1" y="connsiteY1"/>
                </a:cxn>
                <a:cxn ang="0">
                  <a:pos x="connsiteX2" y="connsiteY2"/>
                </a:cxn>
                <a:cxn ang="0">
                  <a:pos x="connsiteX3" y="connsiteY3"/>
                </a:cxn>
              </a:cxnLst>
              <a:rect l="l" t="t" r="r" b="b"/>
              <a:pathLst>
                <a:path w="141065" h="358711">
                  <a:moveTo>
                    <a:pt x="0" y="358712"/>
                  </a:moveTo>
                  <a:lnTo>
                    <a:pt x="0" y="211550"/>
                  </a:lnTo>
                  <a:lnTo>
                    <a:pt x="141065" y="141065"/>
                  </a:lnTo>
                  <a:lnTo>
                    <a:pt x="141065" y="0"/>
                  </a:lnTo>
                </a:path>
              </a:pathLst>
            </a:custGeom>
            <a:noFill/>
            <a:ln w="12700" cap="flat">
              <a:gradFill flip="none" rotWithShape="1">
                <a:gsLst>
                  <a:gs pos="0">
                    <a:srgbClr val="527FFF"/>
                  </a:gs>
                  <a:gs pos="100000">
                    <a:srgbClr val="8575E6"/>
                  </a:gs>
                </a:gsLst>
                <a:lin ang="0" scaled="1"/>
                <a:tileRect/>
              </a:gradFill>
              <a:prstDash val="solid"/>
              <a:round/>
            </a:ln>
          </p:spPr>
          <p:txBody>
            <a:bodyPr rtlCol="0" anchor="ctr"/>
            <a:lstStyle/>
            <a:p>
              <a:endParaRPr lang="en-US" sz="1800" dirty="0"/>
            </a:p>
          </p:txBody>
        </p:sp>
        <p:sp>
          <p:nvSpPr>
            <p:cNvPr id="120" name="Freeform: Shape 119">
              <a:extLst>
                <a:ext uri="{FF2B5EF4-FFF2-40B4-BE49-F238E27FC236}">
                  <a16:creationId xmlns:a16="http://schemas.microsoft.com/office/drawing/2014/main" id="{8DB7B933-6250-4579-8FFA-19D2AD10AFDE}"/>
                </a:ext>
              </a:extLst>
            </p:cNvPr>
            <p:cNvSpPr/>
            <p:nvPr/>
          </p:nvSpPr>
          <p:spPr>
            <a:xfrm>
              <a:off x="5626470" y="7598949"/>
              <a:ext cx="140969" cy="70484"/>
            </a:xfrm>
            <a:custGeom>
              <a:avLst/>
              <a:gdLst>
                <a:gd name="connsiteX0" fmla="*/ 140970 w 140969"/>
                <a:gd name="connsiteY0" fmla="*/ 70485 h 70484"/>
                <a:gd name="connsiteX1" fmla="*/ 0 w 140969"/>
                <a:gd name="connsiteY1" fmla="*/ 0 h 70484"/>
              </a:gdLst>
              <a:ahLst/>
              <a:cxnLst>
                <a:cxn ang="0">
                  <a:pos x="connsiteX0" y="connsiteY0"/>
                </a:cxn>
                <a:cxn ang="0">
                  <a:pos x="connsiteX1" y="connsiteY1"/>
                </a:cxn>
              </a:cxnLst>
              <a:rect l="l" t="t" r="r" b="b"/>
              <a:pathLst>
                <a:path w="140969" h="70484">
                  <a:moveTo>
                    <a:pt x="140970" y="70485"/>
                  </a:moveTo>
                  <a:lnTo>
                    <a:pt x="0" y="0"/>
                  </a:lnTo>
                </a:path>
              </a:pathLst>
            </a:custGeom>
            <a:ln w="12700" cap="flat">
              <a:solidFill>
                <a:srgbClr val="527FFF"/>
              </a:solidFill>
              <a:prstDash val="solid"/>
              <a:round/>
            </a:ln>
          </p:spPr>
          <p:txBody>
            <a:bodyPr rtlCol="0" anchor="ctr"/>
            <a:lstStyle/>
            <a:p>
              <a:endParaRPr lang="en-US" sz="1800" dirty="0"/>
            </a:p>
          </p:txBody>
        </p:sp>
        <p:sp>
          <p:nvSpPr>
            <p:cNvPr id="121" name="Freeform: Shape 120">
              <a:extLst>
                <a:ext uri="{FF2B5EF4-FFF2-40B4-BE49-F238E27FC236}">
                  <a16:creationId xmlns:a16="http://schemas.microsoft.com/office/drawing/2014/main" id="{032A0559-E0A0-4915-A680-2B2BC0AC7399}"/>
                </a:ext>
              </a:extLst>
            </p:cNvPr>
            <p:cNvSpPr/>
            <p:nvPr/>
          </p:nvSpPr>
          <p:spPr>
            <a:xfrm>
              <a:off x="5767440" y="7331678"/>
              <a:ext cx="9525" cy="173259"/>
            </a:xfrm>
            <a:custGeom>
              <a:avLst/>
              <a:gdLst>
                <a:gd name="connsiteX0" fmla="*/ 0 w 9525"/>
                <a:gd name="connsiteY0" fmla="*/ 173260 h 173259"/>
                <a:gd name="connsiteX1" fmla="*/ 0 w 9525"/>
                <a:gd name="connsiteY1" fmla="*/ 0 h 173259"/>
              </a:gdLst>
              <a:ahLst/>
              <a:cxnLst>
                <a:cxn ang="0">
                  <a:pos x="connsiteX0" y="connsiteY0"/>
                </a:cxn>
                <a:cxn ang="0">
                  <a:pos x="connsiteX1" y="connsiteY1"/>
                </a:cxn>
              </a:cxnLst>
              <a:rect l="l" t="t" r="r" b="b"/>
              <a:pathLst>
                <a:path w="9525" h="173259">
                  <a:moveTo>
                    <a:pt x="0" y="173260"/>
                  </a:moveTo>
                  <a:lnTo>
                    <a:pt x="0" y="0"/>
                  </a:lnTo>
                </a:path>
              </a:pathLst>
            </a:custGeom>
            <a:ln w="12700" cap="flat">
              <a:solidFill>
                <a:srgbClr val="6C77E9"/>
              </a:solidFill>
              <a:prstDash val="solid"/>
              <a:round/>
            </a:ln>
          </p:spPr>
          <p:txBody>
            <a:bodyPr rtlCol="0" anchor="ctr"/>
            <a:lstStyle/>
            <a:p>
              <a:endParaRPr lang="en-US" sz="1800" dirty="0"/>
            </a:p>
          </p:txBody>
        </p:sp>
        <p:sp>
          <p:nvSpPr>
            <p:cNvPr id="122" name="Freeform: Shape 121">
              <a:extLst>
                <a:ext uri="{FF2B5EF4-FFF2-40B4-BE49-F238E27FC236}">
                  <a16:creationId xmlns:a16="http://schemas.microsoft.com/office/drawing/2014/main" id="{6A9E7AFE-7C17-4105-9FC0-15BC43EA8DF5}"/>
                </a:ext>
              </a:extLst>
            </p:cNvPr>
            <p:cNvSpPr/>
            <p:nvPr/>
          </p:nvSpPr>
          <p:spPr>
            <a:xfrm>
              <a:off x="5485405" y="7738110"/>
              <a:ext cx="135826" cy="80009"/>
            </a:xfrm>
            <a:custGeom>
              <a:avLst/>
              <a:gdLst>
                <a:gd name="connsiteX0" fmla="*/ 0 w 135826"/>
                <a:gd name="connsiteY0" fmla="*/ 80010 h 80009"/>
                <a:gd name="connsiteX1" fmla="*/ 135826 w 135826"/>
                <a:gd name="connsiteY1" fmla="*/ 0 h 80009"/>
              </a:gdLst>
              <a:ahLst/>
              <a:cxnLst>
                <a:cxn ang="0">
                  <a:pos x="connsiteX0" y="connsiteY0"/>
                </a:cxn>
                <a:cxn ang="0">
                  <a:pos x="connsiteX1" y="connsiteY1"/>
                </a:cxn>
              </a:cxnLst>
              <a:rect l="l" t="t" r="r" b="b"/>
              <a:pathLst>
                <a:path w="135826" h="80009">
                  <a:moveTo>
                    <a:pt x="0" y="80010"/>
                  </a:moveTo>
                  <a:lnTo>
                    <a:pt x="135826" y="0"/>
                  </a:lnTo>
                </a:path>
              </a:pathLst>
            </a:custGeom>
            <a:ln w="12700" cap="flat">
              <a:solidFill>
                <a:srgbClr val="527FFF"/>
              </a:solidFill>
              <a:prstDash val="solid"/>
              <a:round/>
            </a:ln>
          </p:spPr>
          <p:txBody>
            <a:bodyPr rtlCol="0" anchor="ctr"/>
            <a:lstStyle/>
            <a:p>
              <a:endParaRPr lang="en-US" sz="1800" dirty="0"/>
            </a:p>
          </p:txBody>
        </p:sp>
        <p:sp>
          <p:nvSpPr>
            <p:cNvPr id="123" name="Freeform: Shape 122">
              <a:extLst>
                <a:ext uri="{FF2B5EF4-FFF2-40B4-BE49-F238E27FC236}">
                  <a16:creationId xmlns:a16="http://schemas.microsoft.com/office/drawing/2014/main" id="{32154443-2C71-47C1-9835-785748B4D0CB}"/>
                </a:ext>
              </a:extLst>
            </p:cNvPr>
            <p:cNvSpPr/>
            <p:nvPr/>
          </p:nvSpPr>
          <p:spPr>
            <a:xfrm>
              <a:off x="5626470" y="7951565"/>
              <a:ext cx="140969" cy="94011"/>
            </a:xfrm>
            <a:custGeom>
              <a:avLst/>
              <a:gdLst>
                <a:gd name="connsiteX0" fmla="*/ 0 w 140969"/>
                <a:gd name="connsiteY0" fmla="*/ 94012 h 94011"/>
                <a:gd name="connsiteX1" fmla="*/ 140970 w 140969"/>
                <a:gd name="connsiteY1" fmla="*/ 0 h 94011"/>
              </a:gdLst>
              <a:ahLst/>
              <a:cxnLst>
                <a:cxn ang="0">
                  <a:pos x="connsiteX0" y="connsiteY0"/>
                </a:cxn>
                <a:cxn ang="0">
                  <a:pos x="connsiteX1" y="connsiteY1"/>
                </a:cxn>
              </a:cxnLst>
              <a:rect l="l" t="t" r="r" b="b"/>
              <a:pathLst>
                <a:path w="140969" h="94011">
                  <a:moveTo>
                    <a:pt x="0" y="94012"/>
                  </a:moveTo>
                  <a:lnTo>
                    <a:pt x="140970" y="0"/>
                  </a:lnTo>
                </a:path>
              </a:pathLst>
            </a:custGeom>
            <a:ln w="12700" cap="flat">
              <a:solidFill>
                <a:srgbClr val="687EFC"/>
              </a:solidFill>
              <a:prstDash val="solid"/>
              <a:round/>
            </a:ln>
          </p:spPr>
          <p:txBody>
            <a:bodyPr rtlCol="0" anchor="ctr"/>
            <a:lstStyle/>
            <a:p>
              <a:endParaRPr lang="en-US" sz="1800" dirty="0"/>
            </a:p>
          </p:txBody>
        </p:sp>
        <p:sp>
          <p:nvSpPr>
            <p:cNvPr id="124" name="Freeform: Shape 123">
              <a:extLst>
                <a:ext uri="{FF2B5EF4-FFF2-40B4-BE49-F238E27FC236}">
                  <a16:creationId xmlns:a16="http://schemas.microsoft.com/office/drawing/2014/main" id="{39249812-C24B-44E3-A39A-3DDB5C73895E}"/>
                </a:ext>
              </a:extLst>
            </p:cNvPr>
            <p:cNvSpPr/>
            <p:nvPr/>
          </p:nvSpPr>
          <p:spPr>
            <a:xfrm>
              <a:off x="5755343" y="8218170"/>
              <a:ext cx="135826" cy="79914"/>
            </a:xfrm>
            <a:custGeom>
              <a:avLst/>
              <a:gdLst>
                <a:gd name="connsiteX0" fmla="*/ 0 w 135826"/>
                <a:gd name="connsiteY0" fmla="*/ 79915 h 79914"/>
                <a:gd name="connsiteX1" fmla="*/ 135827 w 135826"/>
                <a:gd name="connsiteY1" fmla="*/ 0 h 79914"/>
              </a:gdLst>
              <a:ahLst/>
              <a:cxnLst>
                <a:cxn ang="0">
                  <a:pos x="connsiteX0" y="connsiteY0"/>
                </a:cxn>
                <a:cxn ang="0">
                  <a:pos x="connsiteX1" y="connsiteY1"/>
                </a:cxn>
              </a:cxnLst>
              <a:rect l="l" t="t" r="r" b="b"/>
              <a:pathLst>
                <a:path w="135826" h="79914">
                  <a:moveTo>
                    <a:pt x="0" y="79915"/>
                  </a:moveTo>
                  <a:lnTo>
                    <a:pt x="135827" y="0"/>
                  </a:lnTo>
                </a:path>
              </a:pathLst>
            </a:custGeom>
            <a:ln w="12700" cap="flat">
              <a:solidFill>
                <a:srgbClr val="737CF6"/>
              </a:solidFill>
              <a:prstDash val="solid"/>
              <a:round/>
            </a:ln>
          </p:spPr>
          <p:txBody>
            <a:bodyPr rtlCol="0" anchor="ctr"/>
            <a:lstStyle/>
            <a:p>
              <a:endParaRPr lang="en-US" sz="1800" dirty="0"/>
            </a:p>
          </p:txBody>
        </p:sp>
        <p:sp>
          <p:nvSpPr>
            <p:cNvPr id="125" name="Freeform: Shape 124">
              <a:extLst>
                <a:ext uri="{FF2B5EF4-FFF2-40B4-BE49-F238E27FC236}">
                  <a16:creationId xmlns:a16="http://schemas.microsoft.com/office/drawing/2014/main" id="{B6D34D05-061F-4EAF-9F4B-CA2D7732439F}"/>
                </a:ext>
              </a:extLst>
            </p:cNvPr>
            <p:cNvSpPr/>
            <p:nvPr/>
          </p:nvSpPr>
          <p:spPr>
            <a:xfrm>
              <a:off x="5744009" y="7951565"/>
              <a:ext cx="305562" cy="164496"/>
            </a:xfrm>
            <a:custGeom>
              <a:avLst/>
              <a:gdLst>
                <a:gd name="connsiteX0" fmla="*/ 0 w 305562"/>
                <a:gd name="connsiteY0" fmla="*/ 164497 h 164496"/>
                <a:gd name="connsiteX1" fmla="*/ 305562 w 305562"/>
                <a:gd name="connsiteY1" fmla="*/ 0 h 164496"/>
              </a:gdLst>
              <a:ahLst/>
              <a:cxnLst>
                <a:cxn ang="0">
                  <a:pos x="connsiteX0" y="connsiteY0"/>
                </a:cxn>
                <a:cxn ang="0">
                  <a:pos x="connsiteX1" y="connsiteY1"/>
                </a:cxn>
              </a:cxnLst>
              <a:rect l="l" t="t" r="r" b="b"/>
              <a:pathLst>
                <a:path w="305562" h="164496">
                  <a:moveTo>
                    <a:pt x="0" y="164497"/>
                  </a:moveTo>
                  <a:lnTo>
                    <a:pt x="305562" y="0"/>
                  </a:lnTo>
                </a:path>
              </a:pathLst>
            </a:custGeom>
            <a:ln w="12700" cap="flat">
              <a:gradFill flip="none" rotWithShape="1">
                <a:gsLst>
                  <a:gs pos="0">
                    <a:srgbClr val="747BF5"/>
                  </a:gs>
                  <a:gs pos="100000">
                    <a:srgbClr val="876FD4"/>
                  </a:gs>
                </a:gsLst>
                <a:lin ang="0" scaled="1"/>
                <a:tileRect/>
              </a:gradFill>
              <a:prstDash val="solid"/>
              <a:round/>
            </a:ln>
          </p:spPr>
          <p:txBody>
            <a:bodyPr rtlCol="0" anchor="ctr"/>
            <a:lstStyle/>
            <a:p>
              <a:endParaRPr lang="en-US" sz="1800" dirty="0"/>
            </a:p>
          </p:txBody>
        </p:sp>
        <p:sp>
          <p:nvSpPr>
            <p:cNvPr id="126" name="Freeform: Shape 125">
              <a:extLst>
                <a:ext uri="{FF2B5EF4-FFF2-40B4-BE49-F238E27FC236}">
                  <a16:creationId xmlns:a16="http://schemas.microsoft.com/office/drawing/2014/main" id="{F7E7E4EE-2018-4812-AA8B-4FD1800F01D2}"/>
                </a:ext>
              </a:extLst>
            </p:cNvPr>
            <p:cNvSpPr/>
            <p:nvPr/>
          </p:nvSpPr>
          <p:spPr>
            <a:xfrm>
              <a:off x="5626470" y="7810500"/>
              <a:ext cx="140969" cy="94011"/>
            </a:xfrm>
            <a:custGeom>
              <a:avLst/>
              <a:gdLst>
                <a:gd name="connsiteX0" fmla="*/ 0 w 140969"/>
                <a:gd name="connsiteY0" fmla="*/ 94012 h 94011"/>
                <a:gd name="connsiteX1" fmla="*/ 140970 w 140969"/>
                <a:gd name="connsiteY1" fmla="*/ 0 h 94011"/>
              </a:gdLst>
              <a:ahLst/>
              <a:cxnLst>
                <a:cxn ang="0">
                  <a:pos x="connsiteX0" y="connsiteY0"/>
                </a:cxn>
                <a:cxn ang="0">
                  <a:pos x="connsiteX1" y="connsiteY1"/>
                </a:cxn>
              </a:cxnLst>
              <a:rect l="l" t="t" r="r" b="b"/>
              <a:pathLst>
                <a:path w="140969" h="94011">
                  <a:moveTo>
                    <a:pt x="0" y="94012"/>
                  </a:moveTo>
                  <a:lnTo>
                    <a:pt x="140970" y="0"/>
                  </a:lnTo>
                </a:path>
              </a:pathLst>
            </a:custGeom>
            <a:ln w="12700" cap="flat">
              <a:solidFill>
                <a:srgbClr val="527FFF"/>
              </a:solidFill>
              <a:prstDash val="solid"/>
              <a:round/>
            </a:ln>
          </p:spPr>
          <p:txBody>
            <a:bodyPr rtlCol="0" anchor="ctr"/>
            <a:lstStyle/>
            <a:p>
              <a:endParaRPr lang="en-US" sz="1800" dirty="0"/>
            </a:p>
          </p:txBody>
        </p:sp>
        <p:sp>
          <p:nvSpPr>
            <p:cNvPr id="127" name="Freeform: Shape 126">
              <a:extLst>
                <a:ext uri="{FF2B5EF4-FFF2-40B4-BE49-F238E27FC236}">
                  <a16:creationId xmlns:a16="http://schemas.microsoft.com/office/drawing/2014/main" id="{AB337846-B6C0-4B3B-AB55-CDAAE5CFA676}"/>
                </a:ext>
              </a:extLst>
            </p:cNvPr>
            <p:cNvSpPr/>
            <p:nvPr/>
          </p:nvSpPr>
          <p:spPr>
            <a:xfrm>
              <a:off x="5485405" y="7246334"/>
              <a:ext cx="564165" cy="1128331"/>
            </a:xfrm>
            <a:custGeom>
              <a:avLst/>
              <a:gdLst>
                <a:gd name="connsiteX0" fmla="*/ 564166 w 564165"/>
                <a:gd name="connsiteY0" fmla="*/ 94012 h 1128331"/>
                <a:gd name="connsiteX1" fmla="*/ 423101 w 564165"/>
                <a:gd name="connsiteY1" fmla="*/ 0 h 1128331"/>
                <a:gd name="connsiteX2" fmla="*/ 141065 w 564165"/>
                <a:gd name="connsiteY2" fmla="*/ 164497 h 1128331"/>
                <a:gd name="connsiteX3" fmla="*/ 141065 w 564165"/>
                <a:gd name="connsiteY3" fmla="*/ 351377 h 1128331"/>
                <a:gd name="connsiteX4" fmla="*/ 0 w 564165"/>
                <a:gd name="connsiteY4" fmla="*/ 423101 h 1128331"/>
                <a:gd name="connsiteX5" fmla="*/ 0 w 564165"/>
                <a:gd name="connsiteY5" fmla="*/ 570262 h 1128331"/>
                <a:gd name="connsiteX6" fmla="*/ 0 w 564165"/>
                <a:gd name="connsiteY6" fmla="*/ 705231 h 1128331"/>
                <a:gd name="connsiteX7" fmla="*/ 141065 w 564165"/>
                <a:gd name="connsiteY7" fmla="*/ 799243 h 1128331"/>
                <a:gd name="connsiteX8" fmla="*/ 141065 w 564165"/>
                <a:gd name="connsiteY8" fmla="*/ 963835 h 1128331"/>
                <a:gd name="connsiteX9" fmla="*/ 423101 w 564165"/>
                <a:gd name="connsiteY9" fmla="*/ 1128332 h 1128331"/>
                <a:gd name="connsiteX10" fmla="*/ 564166 w 564165"/>
                <a:gd name="connsiteY10" fmla="*/ 1052798 h 1128331"/>
                <a:gd name="connsiteX11" fmla="*/ 564166 w 564165"/>
                <a:gd name="connsiteY11" fmla="*/ 564166 h 1128331"/>
                <a:gd name="connsiteX12" fmla="*/ 423101 w 564165"/>
                <a:gd name="connsiteY12" fmla="*/ 493681 h 1128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4165" h="1128331">
                  <a:moveTo>
                    <a:pt x="564166" y="94012"/>
                  </a:moveTo>
                  <a:lnTo>
                    <a:pt x="423101" y="0"/>
                  </a:lnTo>
                  <a:lnTo>
                    <a:pt x="141065" y="164497"/>
                  </a:lnTo>
                  <a:lnTo>
                    <a:pt x="141065" y="351377"/>
                  </a:lnTo>
                  <a:lnTo>
                    <a:pt x="0" y="423101"/>
                  </a:lnTo>
                  <a:lnTo>
                    <a:pt x="0" y="570262"/>
                  </a:lnTo>
                  <a:lnTo>
                    <a:pt x="0" y="705231"/>
                  </a:lnTo>
                  <a:lnTo>
                    <a:pt x="141065" y="799243"/>
                  </a:lnTo>
                  <a:lnTo>
                    <a:pt x="141065" y="963835"/>
                  </a:lnTo>
                  <a:lnTo>
                    <a:pt x="423101" y="1128332"/>
                  </a:lnTo>
                  <a:lnTo>
                    <a:pt x="564166" y="1052798"/>
                  </a:lnTo>
                  <a:lnTo>
                    <a:pt x="564166" y="564166"/>
                  </a:lnTo>
                  <a:lnTo>
                    <a:pt x="423101" y="493681"/>
                  </a:lnTo>
                </a:path>
              </a:pathLst>
            </a:custGeom>
            <a:noFill/>
            <a:ln w="12700" cap="flat">
              <a:gradFill flip="none" rotWithShape="1">
                <a:gsLst>
                  <a:gs pos="0">
                    <a:srgbClr val="527FFF"/>
                  </a:gs>
                  <a:gs pos="100000">
                    <a:srgbClr val="846FD4"/>
                  </a:gs>
                </a:gsLst>
                <a:lin ang="0" scaled="1"/>
                <a:tileRect/>
              </a:gradFill>
              <a:prstDash val="solid"/>
              <a:round/>
            </a:ln>
          </p:spPr>
          <p:txBody>
            <a:bodyPr rtlCol="0" anchor="ctr"/>
            <a:lstStyle/>
            <a:p>
              <a:endParaRPr lang="en-US" sz="1800" dirty="0"/>
            </a:p>
          </p:txBody>
        </p:sp>
        <p:sp>
          <p:nvSpPr>
            <p:cNvPr id="128" name="Freeform: Shape 127">
              <a:extLst>
                <a:ext uri="{FF2B5EF4-FFF2-40B4-BE49-F238E27FC236}">
                  <a16:creationId xmlns:a16="http://schemas.microsoft.com/office/drawing/2014/main" id="{723C56A8-2B6F-4CAE-B443-6BB101EFFE05}"/>
                </a:ext>
              </a:extLst>
            </p:cNvPr>
            <p:cNvSpPr/>
            <p:nvPr/>
          </p:nvSpPr>
          <p:spPr>
            <a:xfrm>
              <a:off x="5767440" y="7810500"/>
              <a:ext cx="141065" cy="211550"/>
            </a:xfrm>
            <a:custGeom>
              <a:avLst/>
              <a:gdLst>
                <a:gd name="connsiteX0" fmla="*/ 141065 w 141065"/>
                <a:gd name="connsiteY0" fmla="*/ 211550 h 211550"/>
                <a:gd name="connsiteX1" fmla="*/ 141065 w 141065"/>
                <a:gd name="connsiteY1" fmla="*/ 94012 h 211550"/>
                <a:gd name="connsiteX2" fmla="*/ 0 w 141065"/>
                <a:gd name="connsiteY2" fmla="*/ 0 h 211550"/>
              </a:gdLst>
              <a:ahLst/>
              <a:cxnLst>
                <a:cxn ang="0">
                  <a:pos x="connsiteX0" y="connsiteY0"/>
                </a:cxn>
                <a:cxn ang="0">
                  <a:pos x="connsiteX1" y="connsiteY1"/>
                </a:cxn>
                <a:cxn ang="0">
                  <a:pos x="connsiteX2" y="connsiteY2"/>
                </a:cxn>
              </a:cxnLst>
              <a:rect l="l" t="t" r="r" b="b"/>
              <a:pathLst>
                <a:path w="141065" h="211550">
                  <a:moveTo>
                    <a:pt x="141065" y="211550"/>
                  </a:moveTo>
                  <a:lnTo>
                    <a:pt x="141065" y="94012"/>
                  </a:lnTo>
                  <a:lnTo>
                    <a:pt x="0" y="0"/>
                  </a:lnTo>
                </a:path>
              </a:pathLst>
            </a:custGeom>
            <a:noFill/>
            <a:ln w="12700" cap="flat">
              <a:gradFill>
                <a:gsLst>
                  <a:gs pos="0">
                    <a:srgbClr val="527FFF"/>
                  </a:gs>
                  <a:gs pos="100000">
                    <a:srgbClr val="8575E6"/>
                  </a:gs>
                </a:gsLst>
                <a:lin ang="5400000" scaled="1"/>
              </a:gradFill>
              <a:prstDash val="solid"/>
              <a:round/>
            </a:ln>
          </p:spPr>
          <p:txBody>
            <a:bodyPr rtlCol="0" anchor="ctr"/>
            <a:lstStyle/>
            <a:p>
              <a:endParaRPr lang="en-US" sz="1800" dirty="0"/>
            </a:p>
          </p:txBody>
        </p:sp>
        <p:sp>
          <p:nvSpPr>
            <p:cNvPr id="129" name="Freeform: Shape 128">
              <a:extLst>
                <a:ext uri="{FF2B5EF4-FFF2-40B4-BE49-F238E27FC236}">
                  <a16:creationId xmlns:a16="http://schemas.microsoft.com/office/drawing/2014/main" id="{779C5998-4A55-4E3B-93B1-83334047E8E9}"/>
                </a:ext>
              </a:extLst>
            </p:cNvPr>
            <p:cNvSpPr/>
            <p:nvPr/>
          </p:nvSpPr>
          <p:spPr>
            <a:xfrm>
              <a:off x="6613736" y="7691627"/>
              <a:ext cx="9525" cy="250126"/>
            </a:xfrm>
            <a:custGeom>
              <a:avLst/>
              <a:gdLst>
                <a:gd name="connsiteX0" fmla="*/ 0 w 9525"/>
                <a:gd name="connsiteY0" fmla="*/ 0 h 250126"/>
                <a:gd name="connsiteX1" fmla="*/ 0 w 9525"/>
                <a:gd name="connsiteY1" fmla="*/ 125063 h 250126"/>
                <a:gd name="connsiteX2" fmla="*/ 0 w 9525"/>
                <a:gd name="connsiteY2" fmla="*/ 250127 h 250126"/>
                <a:gd name="connsiteX3" fmla="*/ 0 w 9525"/>
                <a:gd name="connsiteY3" fmla="*/ 0 h 250126"/>
              </a:gdLst>
              <a:ahLst/>
              <a:cxnLst>
                <a:cxn ang="0">
                  <a:pos x="connsiteX0" y="connsiteY0"/>
                </a:cxn>
                <a:cxn ang="0">
                  <a:pos x="connsiteX1" y="connsiteY1"/>
                </a:cxn>
                <a:cxn ang="0">
                  <a:pos x="connsiteX2" y="connsiteY2"/>
                </a:cxn>
                <a:cxn ang="0">
                  <a:pos x="connsiteX3" y="connsiteY3"/>
                </a:cxn>
              </a:cxnLst>
              <a:rect l="l" t="t" r="r" b="b"/>
              <a:pathLst>
                <a:path w="9525" h="250126">
                  <a:moveTo>
                    <a:pt x="0" y="0"/>
                  </a:moveTo>
                  <a:lnTo>
                    <a:pt x="0" y="125063"/>
                  </a:lnTo>
                  <a:lnTo>
                    <a:pt x="0" y="250127"/>
                  </a:lnTo>
                  <a:lnTo>
                    <a:pt x="0" y="0"/>
                  </a:lnTo>
                  <a:close/>
                </a:path>
              </a:pathLst>
            </a:custGeom>
            <a:noFill/>
            <a:ln w="12700" cap="flat">
              <a:solidFill>
                <a:schemeClr val="accent1"/>
              </a:solidFill>
              <a:prstDash val="solid"/>
              <a:round/>
            </a:ln>
          </p:spPr>
          <p:txBody>
            <a:bodyPr rtlCol="0" anchor="ctr"/>
            <a:lstStyle/>
            <a:p>
              <a:endParaRPr lang="en-US" sz="1800" dirty="0"/>
            </a:p>
          </p:txBody>
        </p:sp>
        <p:sp>
          <p:nvSpPr>
            <p:cNvPr id="130" name="Freeform: Shape 129">
              <a:extLst>
                <a:ext uri="{FF2B5EF4-FFF2-40B4-BE49-F238E27FC236}">
                  <a16:creationId xmlns:a16="http://schemas.microsoft.com/office/drawing/2014/main" id="{D09E3E29-7010-455F-A61D-74167799A88A}"/>
                </a:ext>
              </a:extLst>
            </p:cNvPr>
            <p:cNvSpPr/>
            <p:nvPr/>
          </p:nvSpPr>
          <p:spPr>
            <a:xfrm>
              <a:off x="6472671" y="7880985"/>
              <a:ext cx="141065" cy="70580"/>
            </a:xfrm>
            <a:custGeom>
              <a:avLst/>
              <a:gdLst>
                <a:gd name="connsiteX0" fmla="*/ 0 w 141065"/>
                <a:gd name="connsiteY0" fmla="*/ 0 h 70580"/>
                <a:gd name="connsiteX1" fmla="*/ 141065 w 141065"/>
                <a:gd name="connsiteY1" fmla="*/ 70580 h 70580"/>
              </a:gdLst>
              <a:ahLst/>
              <a:cxnLst>
                <a:cxn ang="0">
                  <a:pos x="connsiteX0" y="connsiteY0"/>
                </a:cxn>
                <a:cxn ang="0">
                  <a:pos x="connsiteX1" y="connsiteY1"/>
                </a:cxn>
              </a:cxnLst>
              <a:rect l="l" t="t" r="r" b="b"/>
              <a:pathLst>
                <a:path w="141065" h="70580">
                  <a:moveTo>
                    <a:pt x="0" y="0"/>
                  </a:moveTo>
                  <a:lnTo>
                    <a:pt x="141065" y="70580"/>
                  </a:lnTo>
                </a:path>
              </a:pathLst>
            </a:custGeom>
            <a:ln w="12700" cap="flat">
              <a:gradFill>
                <a:gsLst>
                  <a:gs pos="0">
                    <a:srgbClr val="B167C0"/>
                  </a:gs>
                  <a:gs pos="100000">
                    <a:srgbClr val="B85EA8"/>
                  </a:gs>
                </a:gsLst>
                <a:lin ang="5400000" scaled="1"/>
              </a:gradFill>
              <a:prstDash val="solid"/>
              <a:round/>
            </a:ln>
          </p:spPr>
          <p:txBody>
            <a:bodyPr rtlCol="0" anchor="ctr"/>
            <a:lstStyle/>
            <a:p>
              <a:endParaRPr lang="en-US" sz="1800" dirty="0"/>
            </a:p>
          </p:txBody>
        </p:sp>
        <p:sp>
          <p:nvSpPr>
            <p:cNvPr id="131" name="Freeform: Shape 130">
              <a:extLst>
                <a:ext uri="{FF2B5EF4-FFF2-40B4-BE49-F238E27FC236}">
                  <a16:creationId xmlns:a16="http://schemas.microsoft.com/office/drawing/2014/main" id="{AB2D2454-D14E-4259-A8D9-D83A210B2ADA}"/>
                </a:ext>
              </a:extLst>
            </p:cNvPr>
            <p:cNvSpPr/>
            <p:nvPr/>
          </p:nvSpPr>
          <p:spPr>
            <a:xfrm>
              <a:off x="6378659" y="7504938"/>
              <a:ext cx="94011" cy="9525"/>
            </a:xfrm>
            <a:custGeom>
              <a:avLst/>
              <a:gdLst>
                <a:gd name="connsiteX0" fmla="*/ 94012 w 94011"/>
                <a:gd name="connsiteY0" fmla="*/ 0 h 9525"/>
                <a:gd name="connsiteX1" fmla="*/ 0 w 94011"/>
                <a:gd name="connsiteY1" fmla="*/ 0 h 9525"/>
              </a:gdLst>
              <a:ahLst/>
              <a:cxnLst>
                <a:cxn ang="0">
                  <a:pos x="connsiteX0" y="connsiteY0"/>
                </a:cxn>
                <a:cxn ang="0">
                  <a:pos x="connsiteX1" y="connsiteY1"/>
                </a:cxn>
              </a:cxnLst>
              <a:rect l="l" t="t" r="r" b="b"/>
              <a:pathLst>
                <a:path w="94011" h="9525">
                  <a:moveTo>
                    <a:pt x="94012" y="0"/>
                  </a:moveTo>
                  <a:lnTo>
                    <a:pt x="0" y="0"/>
                  </a:lnTo>
                </a:path>
              </a:pathLst>
            </a:custGeom>
            <a:ln w="12700" cap="flat">
              <a:solidFill>
                <a:srgbClr val="B465B9"/>
              </a:solidFill>
              <a:prstDash val="solid"/>
              <a:round/>
            </a:ln>
          </p:spPr>
          <p:txBody>
            <a:bodyPr rtlCol="0" anchor="ctr"/>
            <a:lstStyle/>
            <a:p>
              <a:endParaRPr lang="en-US" sz="1800" dirty="0"/>
            </a:p>
          </p:txBody>
        </p:sp>
        <p:sp>
          <p:nvSpPr>
            <p:cNvPr id="132" name="Freeform: Shape 131">
              <a:extLst>
                <a:ext uri="{FF2B5EF4-FFF2-40B4-BE49-F238E27FC236}">
                  <a16:creationId xmlns:a16="http://schemas.microsoft.com/office/drawing/2014/main" id="{52322DBA-61C5-4FCD-8C57-E4EB0B5EDB82}"/>
                </a:ext>
              </a:extLst>
            </p:cNvPr>
            <p:cNvSpPr/>
            <p:nvPr/>
          </p:nvSpPr>
          <p:spPr>
            <a:xfrm>
              <a:off x="6049571" y="8139588"/>
              <a:ext cx="141065" cy="9525"/>
            </a:xfrm>
            <a:custGeom>
              <a:avLst/>
              <a:gdLst>
                <a:gd name="connsiteX0" fmla="*/ 0 w 141065"/>
                <a:gd name="connsiteY0" fmla="*/ 0 h 9525"/>
                <a:gd name="connsiteX1" fmla="*/ 141065 w 141065"/>
                <a:gd name="connsiteY1" fmla="*/ 0 h 9525"/>
              </a:gdLst>
              <a:ahLst/>
              <a:cxnLst>
                <a:cxn ang="0">
                  <a:pos x="connsiteX0" y="connsiteY0"/>
                </a:cxn>
                <a:cxn ang="0">
                  <a:pos x="connsiteX1" y="connsiteY1"/>
                </a:cxn>
              </a:cxnLst>
              <a:rect l="l" t="t" r="r" b="b"/>
              <a:pathLst>
                <a:path w="141065" h="9525">
                  <a:moveTo>
                    <a:pt x="0" y="0"/>
                  </a:moveTo>
                  <a:lnTo>
                    <a:pt x="141065" y="0"/>
                  </a:lnTo>
                </a:path>
              </a:pathLst>
            </a:custGeom>
            <a:ln w="12700" cap="flat">
              <a:solidFill>
                <a:srgbClr val="876FD4"/>
              </a:solidFill>
              <a:prstDash val="solid"/>
              <a:round/>
            </a:ln>
          </p:spPr>
          <p:txBody>
            <a:bodyPr rtlCol="0" anchor="ctr"/>
            <a:lstStyle/>
            <a:p>
              <a:endParaRPr lang="en-US" sz="1800" dirty="0"/>
            </a:p>
          </p:txBody>
        </p:sp>
        <p:sp>
          <p:nvSpPr>
            <p:cNvPr id="133" name="Freeform: Shape 132">
              <a:extLst>
                <a:ext uri="{FF2B5EF4-FFF2-40B4-BE49-F238E27FC236}">
                  <a16:creationId xmlns:a16="http://schemas.microsoft.com/office/drawing/2014/main" id="{86D0DA51-ED5E-46B3-BECA-BD6739C83EF9}"/>
                </a:ext>
              </a:extLst>
            </p:cNvPr>
            <p:cNvSpPr/>
            <p:nvPr/>
          </p:nvSpPr>
          <p:spPr>
            <a:xfrm>
              <a:off x="6284648" y="7457884"/>
              <a:ext cx="94106" cy="94106"/>
            </a:xfrm>
            <a:custGeom>
              <a:avLst/>
              <a:gdLst>
                <a:gd name="connsiteX0" fmla="*/ 94107 w 94106"/>
                <a:gd name="connsiteY0" fmla="*/ 47053 h 94106"/>
                <a:gd name="connsiteX1" fmla="*/ 47053 w 94106"/>
                <a:gd name="connsiteY1" fmla="*/ 94107 h 94106"/>
                <a:gd name="connsiteX2" fmla="*/ 0 w 94106"/>
                <a:gd name="connsiteY2" fmla="*/ 47053 h 94106"/>
                <a:gd name="connsiteX3" fmla="*/ 47053 w 94106"/>
                <a:gd name="connsiteY3" fmla="*/ 0 h 94106"/>
                <a:gd name="connsiteX4" fmla="*/ 94107 w 94106"/>
                <a:gd name="connsiteY4" fmla="*/ 47053 h 941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106" h="94106">
                  <a:moveTo>
                    <a:pt x="94107" y="47053"/>
                  </a:moveTo>
                  <a:cubicBezTo>
                    <a:pt x="94107" y="73040"/>
                    <a:pt x="73040" y="94107"/>
                    <a:pt x="47053" y="94107"/>
                  </a:cubicBezTo>
                  <a:cubicBezTo>
                    <a:pt x="21067" y="94107"/>
                    <a:pt x="0" y="73040"/>
                    <a:pt x="0" y="47053"/>
                  </a:cubicBezTo>
                  <a:cubicBezTo>
                    <a:pt x="0" y="21067"/>
                    <a:pt x="21067" y="0"/>
                    <a:pt x="47053" y="0"/>
                  </a:cubicBezTo>
                  <a:cubicBezTo>
                    <a:pt x="73040" y="0"/>
                    <a:pt x="94107" y="21067"/>
                    <a:pt x="94107" y="47053"/>
                  </a:cubicBezTo>
                  <a:close/>
                </a:path>
              </a:pathLst>
            </a:custGeom>
            <a:noFill/>
            <a:ln w="12700" cap="flat">
              <a:solidFill>
                <a:srgbClr val="AB6AC6"/>
              </a:solidFill>
              <a:prstDash val="solid"/>
              <a:round/>
            </a:ln>
          </p:spPr>
          <p:txBody>
            <a:bodyPr rtlCol="0" anchor="ctr"/>
            <a:lstStyle/>
            <a:p>
              <a:endParaRPr lang="en-US" sz="1800" dirty="0"/>
            </a:p>
          </p:txBody>
        </p:sp>
        <p:sp>
          <p:nvSpPr>
            <p:cNvPr id="134" name="Freeform: Shape 133">
              <a:extLst>
                <a:ext uri="{FF2B5EF4-FFF2-40B4-BE49-F238E27FC236}">
                  <a16:creationId xmlns:a16="http://schemas.microsoft.com/office/drawing/2014/main" id="{779BF701-43A7-4B96-AF40-8F2082FC2911}"/>
                </a:ext>
              </a:extLst>
            </p:cNvPr>
            <p:cNvSpPr/>
            <p:nvPr/>
          </p:nvSpPr>
          <p:spPr>
            <a:xfrm>
              <a:off x="6378659" y="7810500"/>
              <a:ext cx="94106" cy="94106"/>
            </a:xfrm>
            <a:custGeom>
              <a:avLst/>
              <a:gdLst>
                <a:gd name="connsiteX0" fmla="*/ 94107 w 94106"/>
                <a:gd name="connsiteY0" fmla="*/ 47054 h 94106"/>
                <a:gd name="connsiteX1" fmla="*/ 47053 w 94106"/>
                <a:gd name="connsiteY1" fmla="*/ 94107 h 94106"/>
                <a:gd name="connsiteX2" fmla="*/ 0 w 94106"/>
                <a:gd name="connsiteY2" fmla="*/ 47054 h 94106"/>
                <a:gd name="connsiteX3" fmla="*/ 47053 w 94106"/>
                <a:gd name="connsiteY3" fmla="*/ 0 h 94106"/>
                <a:gd name="connsiteX4" fmla="*/ 94107 w 94106"/>
                <a:gd name="connsiteY4" fmla="*/ 47054 h 941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106" h="94106">
                  <a:moveTo>
                    <a:pt x="94107" y="47054"/>
                  </a:moveTo>
                  <a:cubicBezTo>
                    <a:pt x="94107" y="73040"/>
                    <a:pt x="73040" y="94107"/>
                    <a:pt x="47053" y="94107"/>
                  </a:cubicBezTo>
                  <a:cubicBezTo>
                    <a:pt x="21066" y="94107"/>
                    <a:pt x="0" y="73040"/>
                    <a:pt x="0" y="47054"/>
                  </a:cubicBezTo>
                  <a:cubicBezTo>
                    <a:pt x="0" y="21067"/>
                    <a:pt x="21066" y="0"/>
                    <a:pt x="47053" y="0"/>
                  </a:cubicBezTo>
                  <a:cubicBezTo>
                    <a:pt x="73040" y="0"/>
                    <a:pt x="94107" y="21067"/>
                    <a:pt x="94107" y="47054"/>
                  </a:cubicBezTo>
                  <a:close/>
                </a:path>
              </a:pathLst>
            </a:custGeom>
            <a:noFill/>
            <a:ln w="12700" cap="flat">
              <a:solidFill>
                <a:srgbClr val="AF68C2"/>
              </a:solidFill>
              <a:prstDash val="solid"/>
              <a:round/>
            </a:ln>
          </p:spPr>
          <p:txBody>
            <a:bodyPr rtlCol="0" anchor="ctr"/>
            <a:lstStyle/>
            <a:p>
              <a:endParaRPr lang="en-US" sz="1800" dirty="0"/>
            </a:p>
          </p:txBody>
        </p:sp>
        <p:sp>
          <p:nvSpPr>
            <p:cNvPr id="135" name="Freeform: Shape 134">
              <a:extLst>
                <a:ext uri="{FF2B5EF4-FFF2-40B4-BE49-F238E27FC236}">
                  <a16:creationId xmlns:a16="http://schemas.microsoft.com/office/drawing/2014/main" id="{E02C3D3C-72D1-4230-BA1A-3E7AE4934309}"/>
                </a:ext>
              </a:extLst>
            </p:cNvPr>
            <p:cNvSpPr/>
            <p:nvPr/>
          </p:nvSpPr>
          <p:spPr>
            <a:xfrm>
              <a:off x="6190541" y="7692961"/>
              <a:ext cx="94106" cy="94106"/>
            </a:xfrm>
            <a:custGeom>
              <a:avLst/>
              <a:gdLst>
                <a:gd name="connsiteX0" fmla="*/ 94107 w 94106"/>
                <a:gd name="connsiteY0" fmla="*/ 47053 h 94106"/>
                <a:gd name="connsiteX1" fmla="*/ 47053 w 94106"/>
                <a:gd name="connsiteY1" fmla="*/ 94107 h 94106"/>
                <a:gd name="connsiteX2" fmla="*/ 0 w 94106"/>
                <a:gd name="connsiteY2" fmla="*/ 47053 h 94106"/>
                <a:gd name="connsiteX3" fmla="*/ 47053 w 94106"/>
                <a:gd name="connsiteY3" fmla="*/ 0 h 94106"/>
                <a:gd name="connsiteX4" fmla="*/ 94107 w 94106"/>
                <a:gd name="connsiteY4" fmla="*/ 47053 h 941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106" h="94106">
                  <a:moveTo>
                    <a:pt x="94107" y="47053"/>
                  </a:moveTo>
                  <a:cubicBezTo>
                    <a:pt x="94107" y="73040"/>
                    <a:pt x="73040" y="94107"/>
                    <a:pt x="47053" y="94107"/>
                  </a:cubicBezTo>
                  <a:cubicBezTo>
                    <a:pt x="21067" y="94107"/>
                    <a:pt x="0" y="73040"/>
                    <a:pt x="0" y="47053"/>
                  </a:cubicBezTo>
                  <a:cubicBezTo>
                    <a:pt x="0" y="21067"/>
                    <a:pt x="21067" y="0"/>
                    <a:pt x="47053" y="0"/>
                  </a:cubicBezTo>
                  <a:cubicBezTo>
                    <a:pt x="73040" y="0"/>
                    <a:pt x="94107" y="21067"/>
                    <a:pt x="94107" y="47053"/>
                  </a:cubicBezTo>
                  <a:close/>
                </a:path>
              </a:pathLst>
            </a:custGeom>
            <a:noFill/>
            <a:ln w="12700" cap="flat">
              <a:solidFill>
                <a:srgbClr val="956ED2"/>
              </a:solidFill>
              <a:prstDash val="solid"/>
              <a:round/>
            </a:ln>
          </p:spPr>
          <p:txBody>
            <a:bodyPr rtlCol="0" anchor="ctr"/>
            <a:lstStyle/>
            <a:p>
              <a:endParaRPr lang="en-US" sz="1800" dirty="0"/>
            </a:p>
          </p:txBody>
        </p:sp>
        <p:sp>
          <p:nvSpPr>
            <p:cNvPr id="136" name="Freeform: Shape 135">
              <a:extLst>
                <a:ext uri="{FF2B5EF4-FFF2-40B4-BE49-F238E27FC236}">
                  <a16:creationId xmlns:a16="http://schemas.microsoft.com/office/drawing/2014/main" id="{F8E89EB5-8265-4939-98E8-F1994B131E8F}"/>
                </a:ext>
              </a:extLst>
            </p:cNvPr>
            <p:cNvSpPr/>
            <p:nvPr/>
          </p:nvSpPr>
          <p:spPr>
            <a:xfrm>
              <a:off x="6190541" y="8092535"/>
              <a:ext cx="94106" cy="94106"/>
            </a:xfrm>
            <a:custGeom>
              <a:avLst/>
              <a:gdLst>
                <a:gd name="connsiteX0" fmla="*/ 94107 w 94106"/>
                <a:gd name="connsiteY0" fmla="*/ 47054 h 94106"/>
                <a:gd name="connsiteX1" fmla="*/ 47053 w 94106"/>
                <a:gd name="connsiteY1" fmla="*/ 94107 h 94106"/>
                <a:gd name="connsiteX2" fmla="*/ 0 w 94106"/>
                <a:gd name="connsiteY2" fmla="*/ 47054 h 94106"/>
                <a:gd name="connsiteX3" fmla="*/ 47053 w 94106"/>
                <a:gd name="connsiteY3" fmla="*/ 0 h 94106"/>
                <a:gd name="connsiteX4" fmla="*/ 94107 w 94106"/>
                <a:gd name="connsiteY4" fmla="*/ 47054 h 941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106" h="94106">
                  <a:moveTo>
                    <a:pt x="94107" y="47054"/>
                  </a:moveTo>
                  <a:cubicBezTo>
                    <a:pt x="94107" y="73040"/>
                    <a:pt x="73040" y="94107"/>
                    <a:pt x="47053" y="94107"/>
                  </a:cubicBezTo>
                  <a:cubicBezTo>
                    <a:pt x="21067" y="94107"/>
                    <a:pt x="0" y="73040"/>
                    <a:pt x="0" y="47054"/>
                  </a:cubicBezTo>
                  <a:cubicBezTo>
                    <a:pt x="0" y="21067"/>
                    <a:pt x="21067" y="0"/>
                    <a:pt x="47053" y="0"/>
                  </a:cubicBezTo>
                  <a:cubicBezTo>
                    <a:pt x="73040" y="0"/>
                    <a:pt x="94107" y="21067"/>
                    <a:pt x="94107" y="47054"/>
                  </a:cubicBezTo>
                  <a:close/>
                </a:path>
              </a:pathLst>
            </a:custGeom>
            <a:noFill/>
            <a:ln w="12700" cap="flat">
              <a:solidFill>
                <a:srgbClr val="876FD4"/>
              </a:solidFill>
              <a:prstDash val="solid"/>
              <a:round/>
            </a:ln>
          </p:spPr>
          <p:txBody>
            <a:bodyPr rtlCol="0" anchor="ctr"/>
            <a:lstStyle/>
            <a:p>
              <a:endParaRPr lang="en-US" sz="1800" dirty="0"/>
            </a:p>
          </p:txBody>
        </p:sp>
        <p:sp>
          <p:nvSpPr>
            <p:cNvPr id="137" name="Freeform: Shape 136">
              <a:extLst>
                <a:ext uri="{FF2B5EF4-FFF2-40B4-BE49-F238E27FC236}">
                  <a16:creationId xmlns:a16="http://schemas.microsoft.com/office/drawing/2014/main" id="{6D6D858C-F514-48E0-B763-283D6F0D9205}"/>
                </a:ext>
              </a:extLst>
            </p:cNvPr>
            <p:cNvSpPr/>
            <p:nvPr/>
          </p:nvSpPr>
          <p:spPr>
            <a:xfrm>
              <a:off x="6049571" y="7246334"/>
              <a:ext cx="564165" cy="1128331"/>
            </a:xfrm>
            <a:custGeom>
              <a:avLst/>
              <a:gdLst>
                <a:gd name="connsiteX0" fmla="*/ 141065 w 564165"/>
                <a:gd name="connsiteY0" fmla="*/ 470154 h 1128331"/>
                <a:gd name="connsiteX1" fmla="*/ 0 w 564165"/>
                <a:gd name="connsiteY1" fmla="*/ 376142 h 1128331"/>
                <a:gd name="connsiteX2" fmla="*/ 0 w 564165"/>
                <a:gd name="connsiteY2" fmla="*/ 94012 h 1128331"/>
                <a:gd name="connsiteX3" fmla="*/ 141065 w 564165"/>
                <a:gd name="connsiteY3" fmla="*/ 0 h 1128331"/>
                <a:gd name="connsiteX4" fmla="*/ 423100 w 564165"/>
                <a:gd name="connsiteY4" fmla="*/ 168593 h 1128331"/>
                <a:gd name="connsiteX5" fmla="*/ 423196 w 564165"/>
                <a:gd name="connsiteY5" fmla="*/ 351472 h 1128331"/>
                <a:gd name="connsiteX6" fmla="*/ 564166 w 564165"/>
                <a:gd name="connsiteY6" fmla="*/ 431483 h 1128331"/>
                <a:gd name="connsiteX7" fmla="*/ 564166 w 564165"/>
                <a:gd name="connsiteY7" fmla="*/ 570357 h 1128331"/>
                <a:gd name="connsiteX8" fmla="*/ 564166 w 564165"/>
                <a:gd name="connsiteY8" fmla="*/ 705231 h 1128331"/>
                <a:gd name="connsiteX9" fmla="*/ 423100 w 564165"/>
                <a:gd name="connsiteY9" fmla="*/ 799243 h 1128331"/>
                <a:gd name="connsiteX10" fmla="*/ 423100 w 564165"/>
                <a:gd name="connsiteY10" fmla="*/ 963835 h 1128331"/>
                <a:gd name="connsiteX11" fmla="*/ 141065 w 564165"/>
                <a:gd name="connsiteY11" fmla="*/ 1128332 h 1128331"/>
                <a:gd name="connsiteX12" fmla="*/ 0 w 564165"/>
                <a:gd name="connsiteY12" fmla="*/ 1057847 h 1128331"/>
                <a:gd name="connsiteX13" fmla="*/ 0 w 564165"/>
                <a:gd name="connsiteY13" fmla="*/ 571691 h 1128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64165" h="1128331">
                  <a:moveTo>
                    <a:pt x="141065" y="470154"/>
                  </a:moveTo>
                  <a:lnTo>
                    <a:pt x="0" y="376142"/>
                  </a:lnTo>
                  <a:lnTo>
                    <a:pt x="0" y="94012"/>
                  </a:lnTo>
                  <a:lnTo>
                    <a:pt x="141065" y="0"/>
                  </a:lnTo>
                  <a:lnTo>
                    <a:pt x="423100" y="168593"/>
                  </a:lnTo>
                  <a:lnTo>
                    <a:pt x="423196" y="351472"/>
                  </a:lnTo>
                  <a:lnTo>
                    <a:pt x="564166" y="431483"/>
                  </a:lnTo>
                  <a:lnTo>
                    <a:pt x="564166" y="570357"/>
                  </a:lnTo>
                  <a:lnTo>
                    <a:pt x="564166" y="705231"/>
                  </a:lnTo>
                  <a:lnTo>
                    <a:pt x="423100" y="799243"/>
                  </a:lnTo>
                  <a:lnTo>
                    <a:pt x="423100" y="963835"/>
                  </a:lnTo>
                  <a:lnTo>
                    <a:pt x="141065" y="1128332"/>
                  </a:lnTo>
                  <a:lnTo>
                    <a:pt x="0" y="1057847"/>
                  </a:lnTo>
                  <a:lnTo>
                    <a:pt x="0" y="571691"/>
                  </a:lnTo>
                </a:path>
              </a:pathLst>
            </a:custGeom>
            <a:noFill/>
            <a:ln w="12700" cap="flat">
              <a:gradFill flip="none" rotWithShape="1">
                <a:gsLst>
                  <a:gs pos="0">
                    <a:srgbClr val="846FD4"/>
                  </a:gs>
                  <a:gs pos="100000">
                    <a:srgbClr val="B85EA7"/>
                  </a:gs>
                </a:gsLst>
                <a:lin ang="0" scaled="1"/>
                <a:tileRect/>
              </a:gradFill>
              <a:prstDash val="solid"/>
              <a:round/>
            </a:ln>
          </p:spPr>
          <p:txBody>
            <a:bodyPr rtlCol="0" anchor="ctr"/>
            <a:lstStyle/>
            <a:p>
              <a:endParaRPr lang="en-US" sz="1800" dirty="0"/>
            </a:p>
          </p:txBody>
        </p:sp>
      </p:grpSp>
      <p:grpSp>
        <p:nvGrpSpPr>
          <p:cNvPr id="165" name="Group 164">
            <a:extLst>
              <a:ext uri="{FF2B5EF4-FFF2-40B4-BE49-F238E27FC236}">
                <a16:creationId xmlns:a16="http://schemas.microsoft.com/office/drawing/2014/main" id="{CA3B175D-E46D-40F3-B309-8A70CDD32864}"/>
              </a:ext>
            </a:extLst>
          </p:cNvPr>
          <p:cNvGrpSpPr/>
          <p:nvPr/>
        </p:nvGrpSpPr>
        <p:grpSpPr>
          <a:xfrm>
            <a:off x="469760" y="1016815"/>
            <a:ext cx="1458101" cy="1254391"/>
            <a:chOff x="469759" y="2097246"/>
            <a:chExt cx="1303491" cy="1254391"/>
          </a:xfrm>
        </p:grpSpPr>
        <p:sp>
          <p:nvSpPr>
            <p:cNvPr id="166" name="Rectangle 165">
              <a:extLst>
                <a:ext uri="{FF2B5EF4-FFF2-40B4-BE49-F238E27FC236}">
                  <a16:creationId xmlns:a16="http://schemas.microsoft.com/office/drawing/2014/main" id="{B2CB3D2C-7C97-4EBF-AF03-06EB1CE59F1B}"/>
                </a:ext>
              </a:extLst>
            </p:cNvPr>
            <p:cNvSpPr/>
            <p:nvPr/>
          </p:nvSpPr>
          <p:spPr>
            <a:xfrm>
              <a:off x="469759" y="2097246"/>
              <a:ext cx="1303490" cy="1254391"/>
            </a:xfrm>
            <a:prstGeom prst="rect">
              <a:avLst/>
            </a:prstGeom>
            <a:solidFill>
              <a:schemeClr val="bg2">
                <a:lumMod val="90000"/>
                <a:lumOff val="10000"/>
              </a:schemeClr>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sz="1800" dirty="0" err="1">
                <a:solidFill>
                  <a:schemeClr val="tx1"/>
                </a:solidFill>
              </a:endParaRPr>
            </a:p>
          </p:txBody>
        </p:sp>
        <p:sp>
          <p:nvSpPr>
            <p:cNvPr id="167" name="Rectangle 166">
              <a:extLst>
                <a:ext uri="{FF2B5EF4-FFF2-40B4-BE49-F238E27FC236}">
                  <a16:creationId xmlns:a16="http://schemas.microsoft.com/office/drawing/2014/main" id="{4A0951E6-14B2-4608-8232-9B6031C17243}"/>
                </a:ext>
              </a:extLst>
            </p:cNvPr>
            <p:cNvSpPr/>
            <p:nvPr/>
          </p:nvSpPr>
          <p:spPr>
            <a:xfrm>
              <a:off x="469759" y="2097246"/>
              <a:ext cx="1303490" cy="54864"/>
            </a:xfrm>
            <a:prstGeom prst="rect">
              <a:avLst/>
            </a:prstGeom>
            <a:gradFill flip="none" rotWithShape="1">
              <a:gsLst>
                <a:gs pos="100000">
                  <a:srgbClr val="B95EA6"/>
                </a:gs>
                <a:gs pos="2000">
                  <a:srgbClr val="527FFF"/>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sz="1800" dirty="0" err="1">
                <a:solidFill>
                  <a:schemeClr val="tx1"/>
                </a:solidFill>
              </a:endParaRPr>
            </a:p>
          </p:txBody>
        </p:sp>
        <p:sp>
          <p:nvSpPr>
            <p:cNvPr id="168" name="TextBox 167">
              <a:extLst>
                <a:ext uri="{FF2B5EF4-FFF2-40B4-BE49-F238E27FC236}">
                  <a16:creationId xmlns:a16="http://schemas.microsoft.com/office/drawing/2014/main" id="{102DA424-8549-44EC-8F0E-61E6DEF6CB39}"/>
                </a:ext>
              </a:extLst>
            </p:cNvPr>
            <p:cNvSpPr txBox="1"/>
            <p:nvPr/>
          </p:nvSpPr>
          <p:spPr>
            <a:xfrm>
              <a:off x="469759" y="2739260"/>
              <a:ext cx="1303491" cy="530915"/>
            </a:xfrm>
            <a:prstGeom prst="rect">
              <a:avLst/>
            </a:prstGeom>
            <a:noFill/>
          </p:spPr>
          <p:txBody>
            <a:bodyPr wrap="square" rtlCol="0">
              <a:spAutoFit/>
            </a:bodyPr>
            <a:lstStyle/>
            <a:p>
              <a:pPr algn="ctr">
                <a:spcAft>
                  <a:spcPts val="300"/>
                </a:spcAft>
              </a:pPr>
              <a:r>
                <a:rPr lang="en-US" sz="1000" b="1" dirty="0"/>
                <a:t>Amazon S3</a:t>
              </a:r>
            </a:p>
            <a:p>
              <a:pPr algn="ctr">
                <a:spcAft>
                  <a:spcPts val="300"/>
                </a:spcAft>
              </a:pPr>
              <a:r>
                <a:rPr lang="en-US" sz="800" dirty="0">
                  <a:solidFill>
                    <a:schemeClr val="bg2">
                      <a:lumMod val="25000"/>
                      <a:lumOff val="75000"/>
                    </a:schemeClr>
                  </a:solidFill>
                </a:rPr>
                <a:t>Store your </a:t>
              </a:r>
              <a:br>
                <a:rPr lang="en-US" sz="800" dirty="0">
                  <a:solidFill>
                    <a:schemeClr val="bg2">
                      <a:lumMod val="25000"/>
                      <a:lumOff val="75000"/>
                    </a:schemeClr>
                  </a:solidFill>
                </a:rPr>
              </a:br>
              <a:r>
                <a:rPr lang="en-US" sz="800" dirty="0">
                  <a:solidFill>
                    <a:schemeClr val="bg2">
                      <a:lumMod val="25000"/>
                      <a:lumOff val="75000"/>
                    </a:schemeClr>
                  </a:solidFill>
                </a:rPr>
                <a:t>training dataset</a:t>
              </a:r>
            </a:p>
          </p:txBody>
        </p:sp>
      </p:grpSp>
      <p:grpSp>
        <p:nvGrpSpPr>
          <p:cNvPr id="205" name="Group 204">
            <a:extLst>
              <a:ext uri="{FF2B5EF4-FFF2-40B4-BE49-F238E27FC236}">
                <a16:creationId xmlns:a16="http://schemas.microsoft.com/office/drawing/2014/main" id="{B48E08AD-ABD8-4834-AC42-58271C538D91}"/>
              </a:ext>
            </a:extLst>
          </p:cNvPr>
          <p:cNvGrpSpPr/>
          <p:nvPr/>
        </p:nvGrpSpPr>
        <p:grpSpPr>
          <a:xfrm>
            <a:off x="973751" y="1172009"/>
            <a:ext cx="450121" cy="474611"/>
            <a:chOff x="7127953" y="1274822"/>
            <a:chExt cx="1207800" cy="1273512"/>
          </a:xfrm>
        </p:grpSpPr>
        <p:sp>
          <p:nvSpPr>
            <p:cNvPr id="204" name="Freeform: Shape 203">
              <a:extLst>
                <a:ext uri="{FF2B5EF4-FFF2-40B4-BE49-F238E27FC236}">
                  <a16:creationId xmlns:a16="http://schemas.microsoft.com/office/drawing/2014/main" id="{6C4806C5-A9BB-42AC-9467-7373EA90CE2B}"/>
                </a:ext>
              </a:extLst>
            </p:cNvPr>
            <p:cNvSpPr>
              <a:spLocks/>
            </p:cNvSpPr>
            <p:nvPr/>
          </p:nvSpPr>
          <p:spPr bwMode="auto">
            <a:xfrm>
              <a:off x="7138868" y="1471310"/>
              <a:ext cx="1146769" cy="1077024"/>
            </a:xfrm>
            <a:custGeom>
              <a:avLst/>
              <a:gdLst>
                <a:gd name="connsiteX0" fmla="*/ 1146769 w 1146769"/>
                <a:gd name="connsiteY0" fmla="*/ 0 h 1077025"/>
                <a:gd name="connsiteX1" fmla="*/ 1013344 w 1146769"/>
                <a:gd name="connsiteY1" fmla="*/ 943321 h 1077025"/>
                <a:gd name="connsiteX2" fmla="*/ 1016323 w 1146769"/>
                <a:gd name="connsiteY2" fmla="*/ 951531 h 1077025"/>
                <a:gd name="connsiteX3" fmla="*/ 1015140 w 1146769"/>
                <a:gd name="connsiteY3" fmla="*/ 960564 h 1077025"/>
                <a:gd name="connsiteX4" fmla="*/ 573385 w 1146769"/>
                <a:gd name="connsiteY4" fmla="*/ 1077025 h 1077025"/>
                <a:gd name="connsiteX5" fmla="*/ 131630 w 1146769"/>
                <a:gd name="connsiteY5" fmla="*/ 960134 h 1077025"/>
                <a:gd name="connsiteX6" fmla="*/ 130447 w 1146769"/>
                <a:gd name="connsiteY6" fmla="*/ 951101 h 1077025"/>
                <a:gd name="connsiteX7" fmla="*/ 132189 w 1146769"/>
                <a:gd name="connsiteY7" fmla="*/ 946303 h 1077025"/>
                <a:gd name="connsiteX8" fmla="*/ 0 w 1146769"/>
                <a:gd name="connsiteY8" fmla="*/ 11725 h 1077025"/>
                <a:gd name="connsiteX9" fmla="*/ 11554 w 1146769"/>
                <a:gd name="connsiteY9" fmla="*/ 30367 h 1077025"/>
                <a:gd name="connsiteX10" fmla="*/ 569577 w 1146769"/>
                <a:gd name="connsiteY10" fmla="*/ 152028 h 1077025"/>
                <a:gd name="connsiteX11" fmla="*/ 1127601 w 1146769"/>
                <a:gd name="connsiteY11" fmla="*/ 30582 h 10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46769" h="1077025">
                  <a:moveTo>
                    <a:pt x="1146769" y="0"/>
                  </a:moveTo>
                  <a:lnTo>
                    <a:pt x="1013344" y="943321"/>
                  </a:lnTo>
                  <a:lnTo>
                    <a:pt x="1016323" y="951531"/>
                  </a:lnTo>
                  <a:lnTo>
                    <a:pt x="1015140" y="960564"/>
                  </a:lnTo>
                  <a:cubicBezTo>
                    <a:pt x="997935" y="1025085"/>
                    <a:pt x="797059" y="1077025"/>
                    <a:pt x="573385" y="1077025"/>
                  </a:cubicBezTo>
                  <a:cubicBezTo>
                    <a:pt x="349712" y="1077025"/>
                    <a:pt x="148836" y="1025515"/>
                    <a:pt x="131630" y="960134"/>
                  </a:cubicBezTo>
                  <a:lnTo>
                    <a:pt x="130447" y="951101"/>
                  </a:lnTo>
                  <a:lnTo>
                    <a:pt x="132189" y="946303"/>
                  </a:lnTo>
                  <a:lnTo>
                    <a:pt x="0" y="11725"/>
                  </a:lnTo>
                  <a:lnTo>
                    <a:pt x="11554" y="30367"/>
                  </a:lnTo>
                  <a:cubicBezTo>
                    <a:pt x="80859" y="100491"/>
                    <a:pt x="313813" y="152028"/>
                    <a:pt x="569577" y="152028"/>
                  </a:cubicBezTo>
                  <a:cubicBezTo>
                    <a:pt x="825341" y="152028"/>
                    <a:pt x="1058296" y="100060"/>
                    <a:pt x="1127601" y="30582"/>
                  </a:cubicBezTo>
                  <a:close/>
                </a:path>
              </a:pathLst>
            </a:custGeom>
            <a:noFill/>
            <a:ln w="12700" cap="flat">
              <a:gradFill flip="none" rotWithShape="1">
                <a:gsLst>
                  <a:gs pos="0">
                    <a:srgbClr val="527FFF"/>
                  </a:gs>
                  <a:gs pos="100000">
                    <a:srgbClr val="B75FA8"/>
                  </a:gs>
                </a:gsLst>
                <a:lin ang="0" scaled="1"/>
                <a:tileRect/>
              </a:gradFill>
              <a:prstDash val="solid"/>
              <a:round/>
            </a:ln>
          </p:spPr>
          <p:txBody>
            <a:bodyPr rtlCol="0" anchor="ctr"/>
            <a:lstStyle/>
            <a:p>
              <a:endParaRPr lang="en-US" sz="1800" dirty="0"/>
            </a:p>
          </p:txBody>
        </p:sp>
        <p:sp>
          <p:nvSpPr>
            <p:cNvPr id="187" name="Freeform: Shape 186">
              <a:extLst>
                <a:ext uri="{FF2B5EF4-FFF2-40B4-BE49-F238E27FC236}">
                  <a16:creationId xmlns:a16="http://schemas.microsoft.com/office/drawing/2014/main" id="{3363F561-A6CC-4383-BF54-77C7D6501ACA}"/>
                </a:ext>
              </a:extLst>
            </p:cNvPr>
            <p:cNvSpPr/>
            <p:nvPr/>
          </p:nvSpPr>
          <p:spPr>
            <a:xfrm>
              <a:off x="7127953" y="1274822"/>
              <a:ext cx="1157682" cy="348512"/>
            </a:xfrm>
            <a:custGeom>
              <a:avLst/>
              <a:gdLst>
                <a:gd name="connsiteX0" fmla="*/ 0 w 784669"/>
                <a:gd name="connsiteY0" fmla="*/ 124682 h 236220"/>
                <a:gd name="connsiteX1" fmla="*/ 1048 w 784669"/>
                <a:gd name="connsiteY1" fmla="*/ 132683 h 236220"/>
                <a:gd name="connsiteX2" fmla="*/ 392335 w 784669"/>
                <a:gd name="connsiteY2" fmla="*/ 236220 h 236220"/>
                <a:gd name="connsiteX3" fmla="*/ 783622 w 784669"/>
                <a:gd name="connsiteY3" fmla="*/ 133064 h 236220"/>
                <a:gd name="connsiteX4" fmla="*/ 784670 w 784669"/>
                <a:gd name="connsiteY4" fmla="*/ 125063 h 236220"/>
                <a:gd name="connsiteX5" fmla="*/ 392335 w 784669"/>
                <a:gd name="connsiteY5" fmla="*/ 0 h 236220"/>
                <a:gd name="connsiteX6" fmla="*/ 0 w 784669"/>
                <a:gd name="connsiteY6" fmla="*/ 124682 h 236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84669" h="236220">
                  <a:moveTo>
                    <a:pt x="0" y="124682"/>
                  </a:moveTo>
                  <a:lnTo>
                    <a:pt x="1048" y="132683"/>
                  </a:lnTo>
                  <a:cubicBezTo>
                    <a:pt x="16288" y="190595"/>
                    <a:pt x="194215" y="236220"/>
                    <a:pt x="392335" y="236220"/>
                  </a:cubicBezTo>
                  <a:cubicBezTo>
                    <a:pt x="590455" y="236220"/>
                    <a:pt x="768382" y="190214"/>
                    <a:pt x="783622" y="133064"/>
                  </a:cubicBezTo>
                  <a:lnTo>
                    <a:pt x="784670" y="125063"/>
                  </a:lnTo>
                  <a:cubicBezTo>
                    <a:pt x="784670" y="63532"/>
                    <a:pt x="599504" y="0"/>
                    <a:pt x="392335" y="0"/>
                  </a:cubicBezTo>
                  <a:cubicBezTo>
                    <a:pt x="185166" y="0"/>
                    <a:pt x="0" y="63151"/>
                    <a:pt x="0" y="124682"/>
                  </a:cubicBezTo>
                  <a:close/>
                </a:path>
              </a:pathLst>
            </a:custGeom>
            <a:noFill/>
            <a:ln w="12700" cap="flat">
              <a:gradFill flip="none" rotWithShape="1">
                <a:gsLst>
                  <a:gs pos="0">
                    <a:srgbClr val="527FFF"/>
                  </a:gs>
                  <a:gs pos="100000">
                    <a:srgbClr val="B75FA8"/>
                  </a:gs>
                </a:gsLst>
                <a:lin ang="0" scaled="1"/>
                <a:tileRect/>
              </a:gradFill>
              <a:prstDash val="solid"/>
              <a:round/>
            </a:ln>
          </p:spPr>
          <p:txBody>
            <a:bodyPr rtlCol="0" anchor="ctr"/>
            <a:lstStyle/>
            <a:p>
              <a:endParaRPr lang="en-US" sz="1800" dirty="0"/>
            </a:p>
          </p:txBody>
        </p:sp>
        <p:sp>
          <p:nvSpPr>
            <p:cNvPr id="190" name="Freeform: Shape 189">
              <a:extLst>
                <a:ext uri="{FF2B5EF4-FFF2-40B4-BE49-F238E27FC236}">
                  <a16:creationId xmlns:a16="http://schemas.microsoft.com/office/drawing/2014/main" id="{F344B5BB-996C-454C-88F4-9F560A2CA4A3}"/>
                </a:ext>
              </a:extLst>
            </p:cNvPr>
            <p:cNvSpPr/>
            <p:nvPr/>
          </p:nvSpPr>
          <p:spPr>
            <a:xfrm>
              <a:off x="7706794" y="1794363"/>
              <a:ext cx="628959" cy="215170"/>
            </a:xfrm>
            <a:custGeom>
              <a:avLst/>
              <a:gdLst>
                <a:gd name="connsiteX0" fmla="*/ 0 w 426304"/>
                <a:gd name="connsiteY0" fmla="*/ 0 h 145841"/>
                <a:gd name="connsiteX1" fmla="*/ 422243 w 426304"/>
                <a:gd name="connsiteY1" fmla="*/ 137922 h 145841"/>
                <a:gd name="connsiteX2" fmla="*/ 352996 w 426304"/>
                <a:gd name="connsiteY2" fmla="*/ 62579 h 145841"/>
              </a:gdLst>
              <a:ahLst/>
              <a:cxnLst>
                <a:cxn ang="0">
                  <a:pos x="connsiteX0" y="connsiteY0"/>
                </a:cxn>
                <a:cxn ang="0">
                  <a:pos x="connsiteX1" y="connsiteY1"/>
                </a:cxn>
                <a:cxn ang="0">
                  <a:pos x="connsiteX2" y="connsiteY2"/>
                </a:cxn>
              </a:cxnLst>
              <a:rect l="l" t="t" r="r" b="b"/>
              <a:pathLst>
                <a:path w="426304" h="145841">
                  <a:moveTo>
                    <a:pt x="0" y="0"/>
                  </a:moveTo>
                  <a:cubicBezTo>
                    <a:pt x="0" y="0"/>
                    <a:pt x="381571" y="185928"/>
                    <a:pt x="422243" y="137922"/>
                  </a:cubicBezTo>
                  <a:cubicBezTo>
                    <a:pt x="445103" y="110871"/>
                    <a:pt x="364522" y="68866"/>
                    <a:pt x="352996" y="62579"/>
                  </a:cubicBezTo>
                </a:path>
              </a:pathLst>
            </a:custGeom>
            <a:noFill/>
            <a:ln w="12700" cap="flat">
              <a:gradFill flip="none" rotWithShape="1">
                <a:gsLst>
                  <a:gs pos="0">
                    <a:srgbClr val="886ED0"/>
                  </a:gs>
                  <a:gs pos="100000">
                    <a:srgbClr val="B75FA8"/>
                  </a:gs>
                </a:gsLst>
                <a:lin ang="0" scaled="1"/>
                <a:tileRect/>
              </a:gradFill>
              <a:prstDash val="solid"/>
              <a:round/>
            </a:ln>
          </p:spPr>
          <p:txBody>
            <a:bodyPr rtlCol="0" anchor="ctr"/>
            <a:lstStyle/>
            <a:p>
              <a:endParaRPr lang="en-US" sz="1800" dirty="0"/>
            </a:p>
          </p:txBody>
        </p:sp>
        <p:sp>
          <p:nvSpPr>
            <p:cNvPr id="191" name="Freeform: Shape 190">
              <a:extLst>
                <a:ext uri="{FF2B5EF4-FFF2-40B4-BE49-F238E27FC236}">
                  <a16:creationId xmlns:a16="http://schemas.microsoft.com/office/drawing/2014/main" id="{228AE025-16DA-4DFF-82A9-C3A3A710E51D}"/>
                </a:ext>
              </a:extLst>
            </p:cNvPr>
            <p:cNvSpPr/>
            <p:nvPr/>
          </p:nvSpPr>
          <p:spPr>
            <a:xfrm>
              <a:off x="7675175" y="1762884"/>
              <a:ext cx="63238" cy="63238"/>
            </a:xfrm>
            <a:custGeom>
              <a:avLst/>
              <a:gdLst>
                <a:gd name="connsiteX0" fmla="*/ 42863 w 42862"/>
                <a:gd name="connsiteY0" fmla="*/ 21431 h 42862"/>
                <a:gd name="connsiteX1" fmla="*/ 21431 w 42862"/>
                <a:gd name="connsiteY1" fmla="*/ 42862 h 42862"/>
                <a:gd name="connsiteX2" fmla="*/ 0 w 42862"/>
                <a:gd name="connsiteY2" fmla="*/ 21431 h 42862"/>
                <a:gd name="connsiteX3" fmla="*/ 21431 w 42862"/>
                <a:gd name="connsiteY3" fmla="*/ 0 h 42862"/>
                <a:gd name="connsiteX4" fmla="*/ 42863 w 42862"/>
                <a:gd name="connsiteY4" fmla="*/ 21431 h 428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862" h="42862">
                  <a:moveTo>
                    <a:pt x="42863" y="21431"/>
                  </a:moveTo>
                  <a:cubicBezTo>
                    <a:pt x="42863" y="33267"/>
                    <a:pt x="33267" y="42862"/>
                    <a:pt x="21431" y="42862"/>
                  </a:cubicBezTo>
                  <a:cubicBezTo>
                    <a:pt x="9595" y="42862"/>
                    <a:pt x="0" y="33267"/>
                    <a:pt x="0" y="21431"/>
                  </a:cubicBezTo>
                  <a:cubicBezTo>
                    <a:pt x="0" y="9595"/>
                    <a:pt x="9595" y="0"/>
                    <a:pt x="21431" y="0"/>
                  </a:cubicBezTo>
                  <a:cubicBezTo>
                    <a:pt x="33267" y="0"/>
                    <a:pt x="42863" y="9595"/>
                    <a:pt x="42863" y="21431"/>
                  </a:cubicBezTo>
                  <a:close/>
                </a:path>
              </a:pathLst>
            </a:custGeom>
            <a:noFill/>
            <a:ln w="12700" cap="flat">
              <a:solidFill>
                <a:srgbClr val="9F75E4"/>
              </a:solidFill>
              <a:prstDash val="solid"/>
              <a:round/>
            </a:ln>
          </p:spPr>
          <p:txBody>
            <a:bodyPr rtlCol="0" anchor="ctr"/>
            <a:lstStyle/>
            <a:p>
              <a:endParaRPr lang="en-US" sz="1800" dirty="0"/>
            </a:p>
          </p:txBody>
        </p:sp>
      </p:grpSp>
      <p:sp>
        <p:nvSpPr>
          <p:cNvPr id="208" name="TextBox 207">
            <a:extLst>
              <a:ext uri="{FF2B5EF4-FFF2-40B4-BE49-F238E27FC236}">
                <a16:creationId xmlns:a16="http://schemas.microsoft.com/office/drawing/2014/main" id="{96A69F22-B819-4606-912D-9F354DB81389}"/>
              </a:ext>
            </a:extLst>
          </p:cNvPr>
          <p:cNvSpPr txBox="1"/>
          <p:nvPr/>
        </p:nvSpPr>
        <p:spPr>
          <a:xfrm>
            <a:off x="972411" y="3933991"/>
            <a:ext cx="1232281" cy="553998"/>
          </a:xfrm>
          <a:prstGeom prst="rect">
            <a:avLst/>
          </a:prstGeom>
          <a:noFill/>
        </p:spPr>
        <p:txBody>
          <a:bodyPr wrap="square" rtlCol="0">
            <a:spAutoFit/>
          </a:bodyPr>
          <a:lstStyle/>
          <a:p>
            <a:pPr>
              <a:spcAft>
                <a:spcPts val="300"/>
              </a:spcAft>
            </a:pPr>
            <a:r>
              <a:rPr lang="en-US" sz="1000" dirty="0"/>
              <a:t>Import data parallelism library to training script</a:t>
            </a:r>
            <a:endParaRPr lang="en-US" sz="800" dirty="0">
              <a:solidFill>
                <a:schemeClr val="bg2">
                  <a:lumMod val="25000"/>
                  <a:lumOff val="75000"/>
                </a:schemeClr>
              </a:solidFill>
            </a:endParaRPr>
          </a:p>
        </p:txBody>
      </p:sp>
      <p:sp>
        <p:nvSpPr>
          <p:cNvPr id="209" name="TextBox 208">
            <a:extLst>
              <a:ext uri="{FF2B5EF4-FFF2-40B4-BE49-F238E27FC236}">
                <a16:creationId xmlns:a16="http://schemas.microsoft.com/office/drawing/2014/main" id="{0A6AF963-757F-41EA-8A0E-45E48DFFB5F4}"/>
              </a:ext>
            </a:extLst>
          </p:cNvPr>
          <p:cNvSpPr txBox="1"/>
          <p:nvPr/>
        </p:nvSpPr>
        <p:spPr>
          <a:xfrm>
            <a:off x="7241945" y="2710684"/>
            <a:ext cx="1152779" cy="553998"/>
          </a:xfrm>
          <a:prstGeom prst="rect">
            <a:avLst/>
          </a:prstGeom>
          <a:noFill/>
        </p:spPr>
        <p:txBody>
          <a:bodyPr wrap="square" rtlCol="0">
            <a:spAutoFit/>
          </a:bodyPr>
          <a:lstStyle/>
          <a:p>
            <a:pPr algn="ctr">
              <a:spcAft>
                <a:spcPts val="300"/>
              </a:spcAft>
            </a:pPr>
            <a:r>
              <a:rPr lang="en-US" sz="1000" dirty="0"/>
              <a:t>Trained model in Amazon S3, ready to deploy</a:t>
            </a:r>
            <a:endParaRPr lang="en-US" sz="800" dirty="0">
              <a:solidFill>
                <a:schemeClr val="bg2">
                  <a:lumMod val="25000"/>
                  <a:lumOff val="75000"/>
                </a:schemeClr>
              </a:solidFill>
            </a:endParaRPr>
          </a:p>
        </p:txBody>
      </p:sp>
      <p:grpSp>
        <p:nvGrpSpPr>
          <p:cNvPr id="219" name="Group 218">
            <a:extLst>
              <a:ext uri="{FF2B5EF4-FFF2-40B4-BE49-F238E27FC236}">
                <a16:creationId xmlns:a16="http://schemas.microsoft.com/office/drawing/2014/main" id="{5CEB4F10-B431-4E71-BC8D-59B8B8FB4201}"/>
              </a:ext>
            </a:extLst>
          </p:cNvPr>
          <p:cNvGrpSpPr/>
          <p:nvPr/>
        </p:nvGrpSpPr>
        <p:grpSpPr>
          <a:xfrm>
            <a:off x="7515509" y="1943195"/>
            <a:ext cx="605650" cy="638602"/>
            <a:chOff x="7357562" y="1986736"/>
            <a:chExt cx="605650" cy="638602"/>
          </a:xfrm>
        </p:grpSpPr>
        <p:grpSp>
          <p:nvGrpSpPr>
            <p:cNvPr id="210" name="Group 209">
              <a:extLst>
                <a:ext uri="{FF2B5EF4-FFF2-40B4-BE49-F238E27FC236}">
                  <a16:creationId xmlns:a16="http://schemas.microsoft.com/office/drawing/2014/main" id="{D887389F-AD47-48CB-9CED-D4950B34740F}"/>
                </a:ext>
              </a:extLst>
            </p:cNvPr>
            <p:cNvGrpSpPr/>
            <p:nvPr/>
          </p:nvGrpSpPr>
          <p:grpSpPr>
            <a:xfrm>
              <a:off x="7357562" y="1986736"/>
              <a:ext cx="605650" cy="638602"/>
              <a:chOff x="7127953" y="1274822"/>
              <a:chExt cx="1207800" cy="1273512"/>
            </a:xfrm>
          </p:grpSpPr>
          <p:sp>
            <p:nvSpPr>
              <p:cNvPr id="211" name="Freeform: Shape 210">
                <a:extLst>
                  <a:ext uri="{FF2B5EF4-FFF2-40B4-BE49-F238E27FC236}">
                    <a16:creationId xmlns:a16="http://schemas.microsoft.com/office/drawing/2014/main" id="{3CB761D4-E9BC-43F8-938D-622B44810F76}"/>
                  </a:ext>
                </a:extLst>
              </p:cNvPr>
              <p:cNvSpPr>
                <a:spLocks/>
              </p:cNvSpPr>
              <p:nvPr/>
            </p:nvSpPr>
            <p:spPr bwMode="auto">
              <a:xfrm>
                <a:off x="7138868" y="1471310"/>
                <a:ext cx="1146769" cy="1077024"/>
              </a:xfrm>
              <a:custGeom>
                <a:avLst/>
                <a:gdLst>
                  <a:gd name="connsiteX0" fmla="*/ 1146769 w 1146769"/>
                  <a:gd name="connsiteY0" fmla="*/ 0 h 1077025"/>
                  <a:gd name="connsiteX1" fmla="*/ 1013344 w 1146769"/>
                  <a:gd name="connsiteY1" fmla="*/ 943321 h 1077025"/>
                  <a:gd name="connsiteX2" fmla="*/ 1016323 w 1146769"/>
                  <a:gd name="connsiteY2" fmla="*/ 951531 h 1077025"/>
                  <a:gd name="connsiteX3" fmla="*/ 1015140 w 1146769"/>
                  <a:gd name="connsiteY3" fmla="*/ 960564 h 1077025"/>
                  <a:gd name="connsiteX4" fmla="*/ 573385 w 1146769"/>
                  <a:gd name="connsiteY4" fmla="*/ 1077025 h 1077025"/>
                  <a:gd name="connsiteX5" fmla="*/ 131630 w 1146769"/>
                  <a:gd name="connsiteY5" fmla="*/ 960134 h 1077025"/>
                  <a:gd name="connsiteX6" fmla="*/ 130447 w 1146769"/>
                  <a:gd name="connsiteY6" fmla="*/ 951101 h 1077025"/>
                  <a:gd name="connsiteX7" fmla="*/ 132189 w 1146769"/>
                  <a:gd name="connsiteY7" fmla="*/ 946303 h 1077025"/>
                  <a:gd name="connsiteX8" fmla="*/ 0 w 1146769"/>
                  <a:gd name="connsiteY8" fmla="*/ 11725 h 1077025"/>
                  <a:gd name="connsiteX9" fmla="*/ 11554 w 1146769"/>
                  <a:gd name="connsiteY9" fmla="*/ 30367 h 1077025"/>
                  <a:gd name="connsiteX10" fmla="*/ 569577 w 1146769"/>
                  <a:gd name="connsiteY10" fmla="*/ 152028 h 1077025"/>
                  <a:gd name="connsiteX11" fmla="*/ 1127601 w 1146769"/>
                  <a:gd name="connsiteY11" fmla="*/ 30582 h 10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46769" h="1077025">
                    <a:moveTo>
                      <a:pt x="1146769" y="0"/>
                    </a:moveTo>
                    <a:lnTo>
                      <a:pt x="1013344" y="943321"/>
                    </a:lnTo>
                    <a:lnTo>
                      <a:pt x="1016323" y="951531"/>
                    </a:lnTo>
                    <a:lnTo>
                      <a:pt x="1015140" y="960564"/>
                    </a:lnTo>
                    <a:cubicBezTo>
                      <a:pt x="997935" y="1025085"/>
                      <a:pt x="797059" y="1077025"/>
                      <a:pt x="573385" y="1077025"/>
                    </a:cubicBezTo>
                    <a:cubicBezTo>
                      <a:pt x="349712" y="1077025"/>
                      <a:pt x="148836" y="1025515"/>
                      <a:pt x="131630" y="960134"/>
                    </a:cubicBezTo>
                    <a:lnTo>
                      <a:pt x="130447" y="951101"/>
                    </a:lnTo>
                    <a:lnTo>
                      <a:pt x="132189" y="946303"/>
                    </a:lnTo>
                    <a:lnTo>
                      <a:pt x="0" y="11725"/>
                    </a:lnTo>
                    <a:lnTo>
                      <a:pt x="11554" y="30367"/>
                    </a:lnTo>
                    <a:cubicBezTo>
                      <a:pt x="80859" y="100491"/>
                      <a:pt x="313813" y="152028"/>
                      <a:pt x="569577" y="152028"/>
                    </a:cubicBezTo>
                    <a:cubicBezTo>
                      <a:pt x="825341" y="152028"/>
                      <a:pt x="1058296" y="100060"/>
                      <a:pt x="1127601" y="30582"/>
                    </a:cubicBezTo>
                    <a:close/>
                  </a:path>
                </a:pathLst>
              </a:custGeom>
              <a:noFill/>
              <a:ln w="12700" cap="flat">
                <a:solidFill>
                  <a:schemeClr val="tx1"/>
                </a:solidFill>
                <a:prstDash val="solid"/>
                <a:round/>
              </a:ln>
            </p:spPr>
            <p:txBody>
              <a:bodyPr rtlCol="0" anchor="ctr"/>
              <a:lstStyle/>
              <a:p>
                <a:endParaRPr lang="en-US" sz="1800" dirty="0"/>
              </a:p>
            </p:txBody>
          </p:sp>
          <p:sp>
            <p:nvSpPr>
              <p:cNvPr id="212" name="Freeform: Shape 211">
                <a:extLst>
                  <a:ext uri="{FF2B5EF4-FFF2-40B4-BE49-F238E27FC236}">
                    <a16:creationId xmlns:a16="http://schemas.microsoft.com/office/drawing/2014/main" id="{FF81AB1B-BE75-4C4A-8413-951F01F7BB6E}"/>
                  </a:ext>
                </a:extLst>
              </p:cNvPr>
              <p:cNvSpPr/>
              <p:nvPr/>
            </p:nvSpPr>
            <p:spPr>
              <a:xfrm>
                <a:off x="7127953" y="1274822"/>
                <a:ext cx="1157682" cy="348512"/>
              </a:xfrm>
              <a:custGeom>
                <a:avLst/>
                <a:gdLst>
                  <a:gd name="connsiteX0" fmla="*/ 0 w 784669"/>
                  <a:gd name="connsiteY0" fmla="*/ 124682 h 236220"/>
                  <a:gd name="connsiteX1" fmla="*/ 1048 w 784669"/>
                  <a:gd name="connsiteY1" fmla="*/ 132683 h 236220"/>
                  <a:gd name="connsiteX2" fmla="*/ 392335 w 784669"/>
                  <a:gd name="connsiteY2" fmla="*/ 236220 h 236220"/>
                  <a:gd name="connsiteX3" fmla="*/ 783622 w 784669"/>
                  <a:gd name="connsiteY3" fmla="*/ 133064 h 236220"/>
                  <a:gd name="connsiteX4" fmla="*/ 784670 w 784669"/>
                  <a:gd name="connsiteY4" fmla="*/ 125063 h 236220"/>
                  <a:gd name="connsiteX5" fmla="*/ 392335 w 784669"/>
                  <a:gd name="connsiteY5" fmla="*/ 0 h 236220"/>
                  <a:gd name="connsiteX6" fmla="*/ 0 w 784669"/>
                  <a:gd name="connsiteY6" fmla="*/ 124682 h 236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84669" h="236220">
                    <a:moveTo>
                      <a:pt x="0" y="124682"/>
                    </a:moveTo>
                    <a:lnTo>
                      <a:pt x="1048" y="132683"/>
                    </a:lnTo>
                    <a:cubicBezTo>
                      <a:pt x="16288" y="190595"/>
                      <a:pt x="194215" y="236220"/>
                      <a:pt x="392335" y="236220"/>
                    </a:cubicBezTo>
                    <a:cubicBezTo>
                      <a:pt x="590455" y="236220"/>
                      <a:pt x="768382" y="190214"/>
                      <a:pt x="783622" y="133064"/>
                    </a:cubicBezTo>
                    <a:lnTo>
                      <a:pt x="784670" y="125063"/>
                    </a:lnTo>
                    <a:cubicBezTo>
                      <a:pt x="784670" y="63532"/>
                      <a:pt x="599504" y="0"/>
                      <a:pt x="392335" y="0"/>
                    </a:cubicBezTo>
                    <a:cubicBezTo>
                      <a:pt x="185166" y="0"/>
                      <a:pt x="0" y="63151"/>
                      <a:pt x="0" y="124682"/>
                    </a:cubicBezTo>
                    <a:close/>
                  </a:path>
                </a:pathLst>
              </a:custGeom>
              <a:noFill/>
              <a:ln w="12700" cap="flat">
                <a:solidFill>
                  <a:schemeClr val="tx1"/>
                </a:solidFill>
                <a:prstDash val="solid"/>
                <a:round/>
              </a:ln>
            </p:spPr>
            <p:txBody>
              <a:bodyPr rtlCol="0" anchor="ctr"/>
              <a:lstStyle/>
              <a:p>
                <a:endParaRPr lang="en-US" sz="1800" dirty="0"/>
              </a:p>
            </p:txBody>
          </p:sp>
          <p:sp>
            <p:nvSpPr>
              <p:cNvPr id="213" name="Freeform: Shape 212">
                <a:extLst>
                  <a:ext uri="{FF2B5EF4-FFF2-40B4-BE49-F238E27FC236}">
                    <a16:creationId xmlns:a16="http://schemas.microsoft.com/office/drawing/2014/main" id="{8B4A8B28-F47C-47A4-B06F-FAA96FF81873}"/>
                  </a:ext>
                </a:extLst>
              </p:cNvPr>
              <p:cNvSpPr/>
              <p:nvPr/>
            </p:nvSpPr>
            <p:spPr>
              <a:xfrm>
                <a:off x="7706794" y="1794363"/>
                <a:ext cx="628959" cy="215170"/>
              </a:xfrm>
              <a:custGeom>
                <a:avLst/>
                <a:gdLst>
                  <a:gd name="connsiteX0" fmla="*/ 0 w 426304"/>
                  <a:gd name="connsiteY0" fmla="*/ 0 h 145841"/>
                  <a:gd name="connsiteX1" fmla="*/ 422243 w 426304"/>
                  <a:gd name="connsiteY1" fmla="*/ 137922 h 145841"/>
                  <a:gd name="connsiteX2" fmla="*/ 352996 w 426304"/>
                  <a:gd name="connsiteY2" fmla="*/ 62579 h 145841"/>
                </a:gdLst>
                <a:ahLst/>
                <a:cxnLst>
                  <a:cxn ang="0">
                    <a:pos x="connsiteX0" y="connsiteY0"/>
                  </a:cxn>
                  <a:cxn ang="0">
                    <a:pos x="connsiteX1" y="connsiteY1"/>
                  </a:cxn>
                  <a:cxn ang="0">
                    <a:pos x="connsiteX2" y="connsiteY2"/>
                  </a:cxn>
                </a:cxnLst>
                <a:rect l="l" t="t" r="r" b="b"/>
                <a:pathLst>
                  <a:path w="426304" h="145841">
                    <a:moveTo>
                      <a:pt x="0" y="0"/>
                    </a:moveTo>
                    <a:cubicBezTo>
                      <a:pt x="0" y="0"/>
                      <a:pt x="381571" y="185928"/>
                      <a:pt x="422243" y="137922"/>
                    </a:cubicBezTo>
                    <a:cubicBezTo>
                      <a:pt x="445103" y="110871"/>
                      <a:pt x="364522" y="68866"/>
                      <a:pt x="352996" y="62579"/>
                    </a:cubicBezTo>
                  </a:path>
                </a:pathLst>
              </a:custGeom>
              <a:noFill/>
              <a:ln w="12700" cap="flat">
                <a:solidFill>
                  <a:schemeClr val="tx1"/>
                </a:solidFill>
                <a:prstDash val="solid"/>
                <a:round/>
              </a:ln>
            </p:spPr>
            <p:txBody>
              <a:bodyPr rtlCol="0" anchor="ctr"/>
              <a:lstStyle/>
              <a:p>
                <a:endParaRPr lang="en-US" sz="1800" dirty="0"/>
              </a:p>
            </p:txBody>
          </p:sp>
          <p:sp>
            <p:nvSpPr>
              <p:cNvPr id="214" name="Freeform: Shape 213">
                <a:extLst>
                  <a:ext uri="{FF2B5EF4-FFF2-40B4-BE49-F238E27FC236}">
                    <a16:creationId xmlns:a16="http://schemas.microsoft.com/office/drawing/2014/main" id="{ED4E41C1-1AA5-42D9-8ADF-6EF7A4D0A770}"/>
                  </a:ext>
                </a:extLst>
              </p:cNvPr>
              <p:cNvSpPr/>
              <p:nvPr/>
            </p:nvSpPr>
            <p:spPr>
              <a:xfrm>
                <a:off x="7675175" y="1762884"/>
                <a:ext cx="63238" cy="63238"/>
              </a:xfrm>
              <a:custGeom>
                <a:avLst/>
                <a:gdLst>
                  <a:gd name="connsiteX0" fmla="*/ 42863 w 42862"/>
                  <a:gd name="connsiteY0" fmla="*/ 21431 h 42862"/>
                  <a:gd name="connsiteX1" fmla="*/ 21431 w 42862"/>
                  <a:gd name="connsiteY1" fmla="*/ 42862 h 42862"/>
                  <a:gd name="connsiteX2" fmla="*/ 0 w 42862"/>
                  <a:gd name="connsiteY2" fmla="*/ 21431 h 42862"/>
                  <a:gd name="connsiteX3" fmla="*/ 21431 w 42862"/>
                  <a:gd name="connsiteY3" fmla="*/ 0 h 42862"/>
                  <a:gd name="connsiteX4" fmla="*/ 42863 w 42862"/>
                  <a:gd name="connsiteY4" fmla="*/ 21431 h 428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862" h="42862">
                    <a:moveTo>
                      <a:pt x="42863" y="21431"/>
                    </a:moveTo>
                    <a:cubicBezTo>
                      <a:pt x="42863" y="33267"/>
                      <a:pt x="33267" y="42862"/>
                      <a:pt x="21431" y="42862"/>
                    </a:cubicBezTo>
                    <a:cubicBezTo>
                      <a:pt x="9595" y="42862"/>
                      <a:pt x="0" y="33267"/>
                      <a:pt x="0" y="21431"/>
                    </a:cubicBezTo>
                    <a:cubicBezTo>
                      <a:pt x="0" y="9595"/>
                      <a:pt x="9595" y="0"/>
                      <a:pt x="21431" y="0"/>
                    </a:cubicBezTo>
                    <a:cubicBezTo>
                      <a:pt x="33267" y="0"/>
                      <a:pt x="42863" y="9595"/>
                      <a:pt x="42863" y="21431"/>
                    </a:cubicBezTo>
                    <a:close/>
                  </a:path>
                </a:pathLst>
              </a:custGeom>
              <a:noFill/>
              <a:ln w="12700" cap="flat">
                <a:solidFill>
                  <a:schemeClr val="tx1"/>
                </a:solidFill>
                <a:prstDash val="solid"/>
                <a:round/>
              </a:ln>
            </p:spPr>
            <p:txBody>
              <a:bodyPr rtlCol="0" anchor="ctr"/>
              <a:lstStyle/>
              <a:p>
                <a:endParaRPr lang="en-US" sz="1800" dirty="0"/>
              </a:p>
            </p:txBody>
          </p:sp>
        </p:grpSp>
        <p:grpSp>
          <p:nvGrpSpPr>
            <p:cNvPr id="218" name="Group 217">
              <a:extLst>
                <a:ext uri="{FF2B5EF4-FFF2-40B4-BE49-F238E27FC236}">
                  <a16:creationId xmlns:a16="http://schemas.microsoft.com/office/drawing/2014/main" id="{623AC969-2A08-46DD-A77C-1E4D1B6DF975}"/>
                </a:ext>
              </a:extLst>
            </p:cNvPr>
            <p:cNvGrpSpPr/>
            <p:nvPr/>
          </p:nvGrpSpPr>
          <p:grpSpPr>
            <a:xfrm>
              <a:off x="7466435" y="2258720"/>
              <a:ext cx="354805" cy="288647"/>
              <a:chOff x="7631966" y="1506948"/>
              <a:chExt cx="571549" cy="464977"/>
            </a:xfrm>
          </p:grpSpPr>
          <p:sp>
            <p:nvSpPr>
              <p:cNvPr id="215" name="Isosceles Triangle 214">
                <a:extLst>
                  <a:ext uri="{FF2B5EF4-FFF2-40B4-BE49-F238E27FC236}">
                    <a16:creationId xmlns:a16="http://schemas.microsoft.com/office/drawing/2014/main" id="{E8D37B81-6BBE-44F3-9AB2-5CAB9C4A1686}"/>
                  </a:ext>
                </a:extLst>
              </p:cNvPr>
              <p:cNvSpPr/>
              <p:nvPr/>
            </p:nvSpPr>
            <p:spPr>
              <a:xfrm>
                <a:off x="7631966" y="1506948"/>
                <a:ext cx="211313" cy="182166"/>
              </a:xfrm>
              <a:prstGeom prst="triangle">
                <a:avLst/>
              </a:prstGeom>
              <a:noFill/>
              <a:ln w="12700" cap="flat">
                <a:solidFill>
                  <a:schemeClr val="tx1"/>
                </a:solidFill>
                <a:prstDash val="solid"/>
                <a:round/>
              </a:ln>
            </p:spPr>
            <p:txBody>
              <a:bodyPr rtlCol="0" anchor="ctr"/>
              <a:lstStyle/>
              <a:p>
                <a:endParaRPr lang="en-US" sz="1800" dirty="0" err="1"/>
              </a:p>
            </p:txBody>
          </p:sp>
          <p:sp>
            <p:nvSpPr>
              <p:cNvPr id="216" name="Oval 215">
                <a:extLst>
                  <a:ext uri="{FF2B5EF4-FFF2-40B4-BE49-F238E27FC236}">
                    <a16:creationId xmlns:a16="http://schemas.microsoft.com/office/drawing/2014/main" id="{14ECADC3-F3C7-4497-A412-0B912D22C65A}"/>
                  </a:ext>
                </a:extLst>
              </p:cNvPr>
              <p:cNvSpPr/>
              <p:nvPr/>
            </p:nvSpPr>
            <p:spPr>
              <a:xfrm>
                <a:off x="8000389" y="1693738"/>
                <a:ext cx="203126" cy="203126"/>
              </a:xfrm>
              <a:prstGeom prst="ellipse">
                <a:avLst/>
              </a:prstGeom>
              <a:noFill/>
              <a:ln w="12700" cap="flat">
                <a:solidFill>
                  <a:schemeClr val="tx1"/>
                </a:solidFill>
                <a:prstDash val="solid"/>
                <a:round/>
              </a:ln>
            </p:spPr>
            <p:txBody>
              <a:bodyPr rtlCol="0" anchor="ctr"/>
              <a:lstStyle/>
              <a:p>
                <a:endParaRPr lang="en-US" sz="1800" dirty="0" err="1"/>
              </a:p>
            </p:txBody>
          </p:sp>
          <p:sp>
            <p:nvSpPr>
              <p:cNvPr id="217" name="Rectangle 216">
                <a:extLst>
                  <a:ext uri="{FF2B5EF4-FFF2-40B4-BE49-F238E27FC236}">
                    <a16:creationId xmlns:a16="http://schemas.microsoft.com/office/drawing/2014/main" id="{6AC81036-2F46-4C72-A972-F5F7F4CB1521}"/>
                  </a:ext>
                </a:extLst>
              </p:cNvPr>
              <p:cNvSpPr/>
              <p:nvPr/>
            </p:nvSpPr>
            <p:spPr>
              <a:xfrm>
                <a:off x="7734916" y="1804214"/>
                <a:ext cx="167709" cy="167711"/>
              </a:xfrm>
              <a:prstGeom prst="rect">
                <a:avLst/>
              </a:prstGeom>
              <a:noFill/>
              <a:ln w="12700" cap="flat">
                <a:solidFill>
                  <a:schemeClr val="tx1"/>
                </a:solidFill>
                <a:prstDash val="solid"/>
                <a:round/>
              </a:ln>
            </p:spPr>
            <p:txBody>
              <a:bodyPr rtlCol="0" anchor="ctr"/>
              <a:lstStyle/>
              <a:p>
                <a:endParaRPr lang="en-US" sz="1800" dirty="0" err="1"/>
              </a:p>
            </p:txBody>
          </p:sp>
        </p:grpSp>
      </p:grpSp>
      <p:cxnSp>
        <p:nvCxnSpPr>
          <p:cNvPr id="220" name="Straight Arrow Connector 219">
            <a:extLst>
              <a:ext uri="{FF2B5EF4-FFF2-40B4-BE49-F238E27FC236}">
                <a16:creationId xmlns:a16="http://schemas.microsoft.com/office/drawing/2014/main" id="{1F1B8262-7B3D-4F1C-A4E6-A9AB7AF67409}"/>
              </a:ext>
            </a:extLst>
          </p:cNvPr>
          <p:cNvCxnSpPr>
            <a:cxnSpLocks/>
          </p:cNvCxnSpPr>
          <p:nvPr/>
        </p:nvCxnSpPr>
        <p:spPr>
          <a:xfrm>
            <a:off x="7127645" y="2325671"/>
            <a:ext cx="263155" cy="0"/>
          </a:xfrm>
          <a:prstGeom prst="straightConnector1">
            <a:avLst/>
          </a:prstGeom>
          <a:ln w="12700">
            <a:solidFill>
              <a:schemeClr val="tx1"/>
            </a:solidFill>
            <a:tailEnd type="arrow" w="lg" len="sm"/>
          </a:ln>
          <a:effectLst/>
        </p:spPr>
        <p:style>
          <a:lnRef idx="2">
            <a:schemeClr val="accent1"/>
          </a:lnRef>
          <a:fillRef idx="0">
            <a:schemeClr val="accent1"/>
          </a:fillRef>
          <a:effectRef idx="1">
            <a:schemeClr val="accent1"/>
          </a:effectRef>
          <a:fontRef idx="minor">
            <a:schemeClr val="tx1"/>
          </a:fontRef>
        </p:style>
      </p:cxnSp>
      <p:sp>
        <p:nvSpPr>
          <p:cNvPr id="222" name="Right Bracket 221">
            <a:extLst>
              <a:ext uri="{FF2B5EF4-FFF2-40B4-BE49-F238E27FC236}">
                <a16:creationId xmlns:a16="http://schemas.microsoft.com/office/drawing/2014/main" id="{F87B5C12-5858-49A8-9BDF-AA3B371FDD42}"/>
              </a:ext>
            </a:extLst>
          </p:cNvPr>
          <p:cNvSpPr/>
          <p:nvPr/>
        </p:nvSpPr>
        <p:spPr>
          <a:xfrm>
            <a:off x="2009775" y="1016815"/>
            <a:ext cx="449754" cy="3050670"/>
          </a:xfrm>
          <a:prstGeom prst="rightBracket">
            <a:avLst>
              <a:gd name="adj" fmla="val 0"/>
            </a:avLst>
          </a:prstGeom>
          <a:ln w="12700">
            <a:solidFill>
              <a:schemeClr val="tx1"/>
            </a:solidFill>
            <a:tailEnd type="none" w="lg" len="sm"/>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00"/>
          </a:p>
        </p:txBody>
      </p:sp>
      <p:cxnSp>
        <p:nvCxnSpPr>
          <p:cNvPr id="223" name="Straight Arrow Connector 222">
            <a:extLst>
              <a:ext uri="{FF2B5EF4-FFF2-40B4-BE49-F238E27FC236}">
                <a16:creationId xmlns:a16="http://schemas.microsoft.com/office/drawing/2014/main" id="{5B784FAC-036B-48E3-9D6C-8A73A0F5770E}"/>
              </a:ext>
            </a:extLst>
          </p:cNvPr>
          <p:cNvCxnSpPr>
            <a:cxnSpLocks/>
          </p:cNvCxnSpPr>
          <p:nvPr/>
        </p:nvCxnSpPr>
        <p:spPr>
          <a:xfrm>
            <a:off x="2462214" y="2325671"/>
            <a:ext cx="367568" cy="0"/>
          </a:xfrm>
          <a:prstGeom prst="straightConnector1">
            <a:avLst/>
          </a:prstGeom>
          <a:ln w="12700">
            <a:solidFill>
              <a:schemeClr val="tx1"/>
            </a:solidFill>
            <a:tailEnd type="arrow" w="lg" len="sm"/>
          </a:ln>
          <a:effectLst/>
        </p:spPr>
        <p:style>
          <a:lnRef idx="2">
            <a:schemeClr val="accent1"/>
          </a:lnRef>
          <a:fillRef idx="0">
            <a:schemeClr val="accent1"/>
          </a:fillRef>
          <a:effectRef idx="1">
            <a:schemeClr val="accent1"/>
          </a:effectRef>
          <a:fontRef idx="minor">
            <a:schemeClr val="tx1"/>
          </a:fontRef>
        </p:style>
      </p:cxnSp>
      <p:grpSp>
        <p:nvGrpSpPr>
          <p:cNvPr id="226" name="Group 225">
            <a:extLst>
              <a:ext uri="{FF2B5EF4-FFF2-40B4-BE49-F238E27FC236}">
                <a16:creationId xmlns:a16="http://schemas.microsoft.com/office/drawing/2014/main" id="{FA5E6DF5-7858-4BF7-A0D0-C6745B33F052}"/>
              </a:ext>
            </a:extLst>
          </p:cNvPr>
          <p:cNvGrpSpPr/>
          <p:nvPr/>
        </p:nvGrpSpPr>
        <p:grpSpPr>
          <a:xfrm>
            <a:off x="4580671" y="1784010"/>
            <a:ext cx="232671" cy="246751"/>
            <a:chOff x="775039" y="3476051"/>
            <a:chExt cx="414973" cy="406016"/>
          </a:xfrm>
        </p:grpSpPr>
        <p:sp>
          <p:nvSpPr>
            <p:cNvPr id="231" name="Freeform 5">
              <a:extLst>
                <a:ext uri="{FF2B5EF4-FFF2-40B4-BE49-F238E27FC236}">
                  <a16:creationId xmlns:a16="http://schemas.microsoft.com/office/drawing/2014/main" id="{798C3676-FD70-4CEA-913E-C929AC336530}"/>
                </a:ext>
              </a:extLst>
            </p:cNvPr>
            <p:cNvSpPr>
              <a:spLocks/>
            </p:cNvSpPr>
            <p:nvPr/>
          </p:nvSpPr>
          <p:spPr bwMode="auto">
            <a:xfrm>
              <a:off x="830152" y="3524681"/>
              <a:ext cx="304745" cy="304746"/>
            </a:xfrm>
            <a:custGeom>
              <a:avLst/>
              <a:gdLst>
                <a:gd name="T0" fmla="*/ 58 w 67"/>
                <a:gd name="T1" fmla="*/ 67 h 67"/>
                <a:gd name="T2" fmla="*/ 9 w 67"/>
                <a:gd name="T3" fmla="*/ 67 h 67"/>
                <a:gd name="T4" fmla="*/ 0 w 67"/>
                <a:gd name="T5" fmla="*/ 58 h 67"/>
                <a:gd name="T6" fmla="*/ 0 w 67"/>
                <a:gd name="T7" fmla="*/ 9 h 67"/>
                <a:gd name="T8" fmla="*/ 9 w 67"/>
                <a:gd name="T9" fmla="*/ 0 h 67"/>
                <a:gd name="T10" fmla="*/ 58 w 67"/>
                <a:gd name="T11" fmla="*/ 0 h 67"/>
                <a:gd name="T12" fmla="*/ 67 w 67"/>
                <a:gd name="T13" fmla="*/ 9 h 67"/>
                <a:gd name="T14" fmla="*/ 67 w 67"/>
                <a:gd name="T15" fmla="*/ 58 h 67"/>
                <a:gd name="T16" fmla="*/ 58 w 67"/>
                <a:gd name="T17"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67">
                  <a:moveTo>
                    <a:pt x="58" y="67"/>
                  </a:moveTo>
                  <a:cubicBezTo>
                    <a:pt x="9" y="67"/>
                    <a:pt x="9" y="67"/>
                    <a:pt x="9" y="67"/>
                  </a:cubicBezTo>
                  <a:cubicBezTo>
                    <a:pt x="4" y="67"/>
                    <a:pt x="0" y="63"/>
                    <a:pt x="0" y="58"/>
                  </a:cubicBezTo>
                  <a:cubicBezTo>
                    <a:pt x="0" y="9"/>
                    <a:pt x="0" y="9"/>
                    <a:pt x="0" y="9"/>
                  </a:cubicBezTo>
                  <a:cubicBezTo>
                    <a:pt x="0" y="4"/>
                    <a:pt x="4" y="0"/>
                    <a:pt x="9" y="0"/>
                  </a:cubicBezTo>
                  <a:cubicBezTo>
                    <a:pt x="58" y="0"/>
                    <a:pt x="58" y="0"/>
                    <a:pt x="58" y="0"/>
                  </a:cubicBezTo>
                  <a:cubicBezTo>
                    <a:pt x="63" y="0"/>
                    <a:pt x="67" y="4"/>
                    <a:pt x="67" y="9"/>
                  </a:cubicBezTo>
                  <a:cubicBezTo>
                    <a:pt x="67" y="58"/>
                    <a:pt x="67" y="58"/>
                    <a:pt x="67" y="58"/>
                  </a:cubicBezTo>
                  <a:cubicBezTo>
                    <a:pt x="67" y="63"/>
                    <a:pt x="63" y="67"/>
                    <a:pt x="58" y="67"/>
                  </a:cubicBezTo>
                  <a:close/>
                </a:path>
              </a:pathLst>
            </a:cu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0" tIns="0" rIns="0" bIns="0" numCol="1" anchor="ctr" anchorCtr="0" compatLnSpc="1">
              <a:prstTxWarp prst="textNoShape">
                <a:avLst/>
              </a:prstTxWarp>
            </a:bodyPr>
            <a:lstStyle/>
            <a:p>
              <a:pPr algn="ctr"/>
              <a:endParaRPr lang="en-US" sz="900" b="1"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32" name="Line 6">
              <a:extLst>
                <a:ext uri="{FF2B5EF4-FFF2-40B4-BE49-F238E27FC236}">
                  <a16:creationId xmlns:a16="http://schemas.microsoft.com/office/drawing/2014/main" id="{C688ED3C-FA7B-47C3-B7C2-6B2A3EAF5D18}"/>
                </a:ext>
              </a:extLst>
            </p:cNvPr>
            <p:cNvSpPr>
              <a:spLocks noChangeShapeType="1"/>
            </p:cNvSpPr>
            <p:nvPr/>
          </p:nvSpPr>
          <p:spPr bwMode="auto">
            <a:xfrm>
              <a:off x="929906" y="3476051"/>
              <a:ext cx="0" cy="4863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33" name="Line 7">
              <a:extLst>
                <a:ext uri="{FF2B5EF4-FFF2-40B4-BE49-F238E27FC236}">
                  <a16:creationId xmlns:a16="http://schemas.microsoft.com/office/drawing/2014/main" id="{0F9C903C-FD90-4276-8CEF-5D513BAE9B82}"/>
                </a:ext>
              </a:extLst>
            </p:cNvPr>
            <p:cNvSpPr>
              <a:spLocks noChangeShapeType="1"/>
            </p:cNvSpPr>
            <p:nvPr/>
          </p:nvSpPr>
          <p:spPr bwMode="auto">
            <a:xfrm>
              <a:off x="894486" y="3476051"/>
              <a:ext cx="0" cy="4863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34" name="Line 8">
              <a:extLst>
                <a:ext uri="{FF2B5EF4-FFF2-40B4-BE49-F238E27FC236}">
                  <a16:creationId xmlns:a16="http://schemas.microsoft.com/office/drawing/2014/main" id="{C41CBEC3-7376-449E-B059-FB198B4E2866}"/>
                </a:ext>
              </a:extLst>
            </p:cNvPr>
            <p:cNvSpPr>
              <a:spLocks noChangeShapeType="1"/>
            </p:cNvSpPr>
            <p:nvPr/>
          </p:nvSpPr>
          <p:spPr bwMode="auto">
            <a:xfrm>
              <a:off x="965326" y="3476051"/>
              <a:ext cx="0" cy="4863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35" name="Line 9">
              <a:extLst>
                <a:ext uri="{FF2B5EF4-FFF2-40B4-BE49-F238E27FC236}">
                  <a16:creationId xmlns:a16="http://schemas.microsoft.com/office/drawing/2014/main" id="{53BD99E2-1208-4BAF-B5BC-F38274281A89}"/>
                </a:ext>
              </a:extLst>
            </p:cNvPr>
            <p:cNvSpPr>
              <a:spLocks noChangeShapeType="1"/>
            </p:cNvSpPr>
            <p:nvPr/>
          </p:nvSpPr>
          <p:spPr bwMode="auto">
            <a:xfrm>
              <a:off x="1000746" y="3476051"/>
              <a:ext cx="0" cy="4863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36" name="Line 10">
              <a:extLst>
                <a:ext uri="{FF2B5EF4-FFF2-40B4-BE49-F238E27FC236}">
                  <a16:creationId xmlns:a16="http://schemas.microsoft.com/office/drawing/2014/main" id="{70A1A139-BE04-4776-B948-83132E8EAEE8}"/>
                </a:ext>
              </a:extLst>
            </p:cNvPr>
            <p:cNvSpPr>
              <a:spLocks noChangeShapeType="1"/>
            </p:cNvSpPr>
            <p:nvPr/>
          </p:nvSpPr>
          <p:spPr bwMode="auto">
            <a:xfrm>
              <a:off x="1036166" y="3476051"/>
              <a:ext cx="0" cy="4863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37" name="Line 11">
              <a:extLst>
                <a:ext uri="{FF2B5EF4-FFF2-40B4-BE49-F238E27FC236}">
                  <a16:creationId xmlns:a16="http://schemas.microsoft.com/office/drawing/2014/main" id="{312DEC86-182B-4408-9FCC-7B237A4DDC9B}"/>
                </a:ext>
              </a:extLst>
            </p:cNvPr>
            <p:cNvSpPr>
              <a:spLocks noChangeShapeType="1"/>
            </p:cNvSpPr>
            <p:nvPr/>
          </p:nvSpPr>
          <p:spPr bwMode="auto">
            <a:xfrm>
              <a:off x="1071586" y="3476051"/>
              <a:ext cx="0" cy="4863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38" name="Line 12">
              <a:extLst>
                <a:ext uri="{FF2B5EF4-FFF2-40B4-BE49-F238E27FC236}">
                  <a16:creationId xmlns:a16="http://schemas.microsoft.com/office/drawing/2014/main" id="{A578CD2B-31F2-4A0C-B737-3E357226F493}"/>
                </a:ext>
              </a:extLst>
            </p:cNvPr>
            <p:cNvSpPr>
              <a:spLocks noChangeShapeType="1"/>
            </p:cNvSpPr>
            <p:nvPr/>
          </p:nvSpPr>
          <p:spPr bwMode="auto">
            <a:xfrm>
              <a:off x="929906" y="3833437"/>
              <a:ext cx="0" cy="4863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39" name="Line 13">
              <a:extLst>
                <a:ext uri="{FF2B5EF4-FFF2-40B4-BE49-F238E27FC236}">
                  <a16:creationId xmlns:a16="http://schemas.microsoft.com/office/drawing/2014/main" id="{A5484845-8E39-4011-BA5D-746F889342AF}"/>
                </a:ext>
              </a:extLst>
            </p:cNvPr>
            <p:cNvSpPr>
              <a:spLocks noChangeShapeType="1"/>
            </p:cNvSpPr>
            <p:nvPr/>
          </p:nvSpPr>
          <p:spPr bwMode="auto">
            <a:xfrm>
              <a:off x="894486" y="3833437"/>
              <a:ext cx="0" cy="4863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40" name="Line 14">
              <a:extLst>
                <a:ext uri="{FF2B5EF4-FFF2-40B4-BE49-F238E27FC236}">
                  <a16:creationId xmlns:a16="http://schemas.microsoft.com/office/drawing/2014/main" id="{EA10E14E-DCBF-40C6-B517-980DB0AAC858}"/>
                </a:ext>
              </a:extLst>
            </p:cNvPr>
            <p:cNvSpPr>
              <a:spLocks noChangeShapeType="1"/>
            </p:cNvSpPr>
            <p:nvPr/>
          </p:nvSpPr>
          <p:spPr bwMode="auto">
            <a:xfrm>
              <a:off x="965326" y="3833437"/>
              <a:ext cx="0" cy="4863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41" name="Line 15">
              <a:extLst>
                <a:ext uri="{FF2B5EF4-FFF2-40B4-BE49-F238E27FC236}">
                  <a16:creationId xmlns:a16="http://schemas.microsoft.com/office/drawing/2014/main" id="{6CAA69A8-BDFA-41E7-B892-8DBE6D7FE21A}"/>
                </a:ext>
              </a:extLst>
            </p:cNvPr>
            <p:cNvSpPr>
              <a:spLocks noChangeShapeType="1"/>
            </p:cNvSpPr>
            <p:nvPr/>
          </p:nvSpPr>
          <p:spPr bwMode="auto">
            <a:xfrm>
              <a:off x="1000746" y="3833437"/>
              <a:ext cx="0" cy="4863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42" name="Line 16">
              <a:extLst>
                <a:ext uri="{FF2B5EF4-FFF2-40B4-BE49-F238E27FC236}">
                  <a16:creationId xmlns:a16="http://schemas.microsoft.com/office/drawing/2014/main" id="{0F307389-A34D-419F-A162-DBC675F2AFF6}"/>
                </a:ext>
              </a:extLst>
            </p:cNvPr>
            <p:cNvSpPr>
              <a:spLocks noChangeShapeType="1"/>
            </p:cNvSpPr>
            <p:nvPr/>
          </p:nvSpPr>
          <p:spPr bwMode="auto">
            <a:xfrm>
              <a:off x="1036166" y="3833437"/>
              <a:ext cx="0" cy="4863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43" name="Line 17">
              <a:extLst>
                <a:ext uri="{FF2B5EF4-FFF2-40B4-BE49-F238E27FC236}">
                  <a16:creationId xmlns:a16="http://schemas.microsoft.com/office/drawing/2014/main" id="{E2DC804F-9D05-42D1-A41A-8EC6F03F648E}"/>
                </a:ext>
              </a:extLst>
            </p:cNvPr>
            <p:cNvSpPr>
              <a:spLocks noChangeShapeType="1"/>
            </p:cNvSpPr>
            <p:nvPr/>
          </p:nvSpPr>
          <p:spPr bwMode="auto">
            <a:xfrm>
              <a:off x="1071586" y="3833437"/>
              <a:ext cx="0" cy="4863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44" name="Line 18">
              <a:extLst>
                <a:ext uri="{FF2B5EF4-FFF2-40B4-BE49-F238E27FC236}">
                  <a16:creationId xmlns:a16="http://schemas.microsoft.com/office/drawing/2014/main" id="{002E50F6-9AB8-4928-BFDD-522399512FEB}"/>
                </a:ext>
              </a:extLst>
            </p:cNvPr>
            <p:cNvSpPr>
              <a:spLocks noChangeShapeType="1"/>
            </p:cNvSpPr>
            <p:nvPr/>
          </p:nvSpPr>
          <p:spPr bwMode="auto">
            <a:xfrm flipH="1">
              <a:off x="1138140" y="3617935"/>
              <a:ext cx="51872"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45" name="Line 19">
              <a:extLst>
                <a:ext uri="{FF2B5EF4-FFF2-40B4-BE49-F238E27FC236}">
                  <a16:creationId xmlns:a16="http://schemas.microsoft.com/office/drawing/2014/main" id="{866EC991-7AC0-4346-BA9D-A71257B4CA2D}"/>
                </a:ext>
              </a:extLst>
            </p:cNvPr>
            <p:cNvSpPr>
              <a:spLocks noChangeShapeType="1"/>
            </p:cNvSpPr>
            <p:nvPr/>
          </p:nvSpPr>
          <p:spPr bwMode="auto">
            <a:xfrm flipH="1">
              <a:off x="1138140" y="3580164"/>
              <a:ext cx="51872"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46" name="Line 20">
              <a:extLst>
                <a:ext uri="{FF2B5EF4-FFF2-40B4-BE49-F238E27FC236}">
                  <a16:creationId xmlns:a16="http://schemas.microsoft.com/office/drawing/2014/main" id="{DEBDA67F-FDC9-45B3-96FE-28AB6332DB7E}"/>
                </a:ext>
              </a:extLst>
            </p:cNvPr>
            <p:cNvSpPr>
              <a:spLocks noChangeShapeType="1"/>
            </p:cNvSpPr>
            <p:nvPr/>
          </p:nvSpPr>
          <p:spPr bwMode="auto">
            <a:xfrm flipH="1">
              <a:off x="1138140" y="3655705"/>
              <a:ext cx="51872"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47" name="Line 21">
              <a:extLst>
                <a:ext uri="{FF2B5EF4-FFF2-40B4-BE49-F238E27FC236}">
                  <a16:creationId xmlns:a16="http://schemas.microsoft.com/office/drawing/2014/main" id="{84F466B5-D546-46F9-A7C3-231CB00E65AC}"/>
                </a:ext>
              </a:extLst>
            </p:cNvPr>
            <p:cNvSpPr>
              <a:spLocks noChangeShapeType="1"/>
            </p:cNvSpPr>
            <p:nvPr/>
          </p:nvSpPr>
          <p:spPr bwMode="auto">
            <a:xfrm flipH="1">
              <a:off x="1138140" y="3693476"/>
              <a:ext cx="51872"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48" name="Line 22">
              <a:extLst>
                <a:ext uri="{FF2B5EF4-FFF2-40B4-BE49-F238E27FC236}">
                  <a16:creationId xmlns:a16="http://schemas.microsoft.com/office/drawing/2014/main" id="{881A5D04-6EFC-4D3E-B5EF-848B9BD425B5}"/>
                </a:ext>
              </a:extLst>
            </p:cNvPr>
            <p:cNvSpPr>
              <a:spLocks noChangeShapeType="1"/>
            </p:cNvSpPr>
            <p:nvPr/>
          </p:nvSpPr>
          <p:spPr bwMode="auto">
            <a:xfrm flipH="1">
              <a:off x="1138140" y="3731246"/>
              <a:ext cx="51872"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49" name="Line 23">
              <a:extLst>
                <a:ext uri="{FF2B5EF4-FFF2-40B4-BE49-F238E27FC236}">
                  <a16:creationId xmlns:a16="http://schemas.microsoft.com/office/drawing/2014/main" id="{9A2D1D09-F259-4B84-8A7B-6CA8A70526ED}"/>
                </a:ext>
              </a:extLst>
            </p:cNvPr>
            <p:cNvSpPr>
              <a:spLocks noChangeShapeType="1"/>
            </p:cNvSpPr>
            <p:nvPr/>
          </p:nvSpPr>
          <p:spPr bwMode="auto">
            <a:xfrm flipH="1">
              <a:off x="1138140" y="3769016"/>
              <a:ext cx="51872"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50" name="Line 24">
              <a:extLst>
                <a:ext uri="{FF2B5EF4-FFF2-40B4-BE49-F238E27FC236}">
                  <a16:creationId xmlns:a16="http://schemas.microsoft.com/office/drawing/2014/main" id="{35C3E83E-EA0F-402C-85D9-5BBCDF15D3E5}"/>
                </a:ext>
              </a:extLst>
            </p:cNvPr>
            <p:cNvSpPr>
              <a:spLocks noChangeShapeType="1"/>
            </p:cNvSpPr>
            <p:nvPr/>
          </p:nvSpPr>
          <p:spPr bwMode="auto">
            <a:xfrm flipH="1">
              <a:off x="775039" y="3617935"/>
              <a:ext cx="51872"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51" name="Line 25">
              <a:extLst>
                <a:ext uri="{FF2B5EF4-FFF2-40B4-BE49-F238E27FC236}">
                  <a16:creationId xmlns:a16="http://schemas.microsoft.com/office/drawing/2014/main" id="{FE2BC7E4-A8AC-4AC2-B7B3-7EAA5FEB15DD}"/>
                </a:ext>
              </a:extLst>
            </p:cNvPr>
            <p:cNvSpPr>
              <a:spLocks noChangeShapeType="1"/>
            </p:cNvSpPr>
            <p:nvPr/>
          </p:nvSpPr>
          <p:spPr bwMode="auto">
            <a:xfrm flipH="1">
              <a:off x="775039" y="3580164"/>
              <a:ext cx="51872"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52" name="Line 26">
              <a:extLst>
                <a:ext uri="{FF2B5EF4-FFF2-40B4-BE49-F238E27FC236}">
                  <a16:creationId xmlns:a16="http://schemas.microsoft.com/office/drawing/2014/main" id="{C98D761C-F19D-454C-A920-88FDE1C57BD9}"/>
                </a:ext>
              </a:extLst>
            </p:cNvPr>
            <p:cNvSpPr>
              <a:spLocks noChangeShapeType="1"/>
            </p:cNvSpPr>
            <p:nvPr/>
          </p:nvSpPr>
          <p:spPr bwMode="auto">
            <a:xfrm flipH="1">
              <a:off x="775039" y="3655705"/>
              <a:ext cx="51872"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53" name="Line 27">
              <a:extLst>
                <a:ext uri="{FF2B5EF4-FFF2-40B4-BE49-F238E27FC236}">
                  <a16:creationId xmlns:a16="http://schemas.microsoft.com/office/drawing/2014/main" id="{775A7C84-4E8D-4AAA-8955-3FD51491E307}"/>
                </a:ext>
              </a:extLst>
            </p:cNvPr>
            <p:cNvSpPr>
              <a:spLocks noChangeShapeType="1"/>
            </p:cNvSpPr>
            <p:nvPr/>
          </p:nvSpPr>
          <p:spPr bwMode="auto">
            <a:xfrm flipH="1">
              <a:off x="775039" y="3693476"/>
              <a:ext cx="51872"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54" name="Line 28">
              <a:extLst>
                <a:ext uri="{FF2B5EF4-FFF2-40B4-BE49-F238E27FC236}">
                  <a16:creationId xmlns:a16="http://schemas.microsoft.com/office/drawing/2014/main" id="{CEE9EFE0-08E5-4917-8E8C-E194D3B8930B}"/>
                </a:ext>
              </a:extLst>
            </p:cNvPr>
            <p:cNvSpPr>
              <a:spLocks noChangeShapeType="1"/>
            </p:cNvSpPr>
            <p:nvPr/>
          </p:nvSpPr>
          <p:spPr bwMode="auto">
            <a:xfrm flipH="1">
              <a:off x="775039" y="3731246"/>
              <a:ext cx="51872"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55" name="Line 29">
              <a:extLst>
                <a:ext uri="{FF2B5EF4-FFF2-40B4-BE49-F238E27FC236}">
                  <a16:creationId xmlns:a16="http://schemas.microsoft.com/office/drawing/2014/main" id="{5C8135F2-C1C8-4A23-A269-22FB0096E3F1}"/>
                </a:ext>
              </a:extLst>
            </p:cNvPr>
            <p:cNvSpPr>
              <a:spLocks noChangeShapeType="1"/>
            </p:cNvSpPr>
            <p:nvPr/>
          </p:nvSpPr>
          <p:spPr bwMode="auto">
            <a:xfrm flipH="1">
              <a:off x="775039" y="3769016"/>
              <a:ext cx="51872"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56" name="Freeform 5">
              <a:extLst>
                <a:ext uri="{FF2B5EF4-FFF2-40B4-BE49-F238E27FC236}">
                  <a16:creationId xmlns:a16="http://schemas.microsoft.com/office/drawing/2014/main" id="{2A4A8EEF-F11E-4CDF-8925-51621FE5E646}"/>
                </a:ext>
              </a:extLst>
            </p:cNvPr>
            <p:cNvSpPr>
              <a:spLocks/>
            </p:cNvSpPr>
            <p:nvPr/>
          </p:nvSpPr>
          <p:spPr bwMode="auto">
            <a:xfrm>
              <a:off x="890993" y="3580164"/>
              <a:ext cx="187519" cy="187520"/>
            </a:xfrm>
            <a:custGeom>
              <a:avLst/>
              <a:gdLst>
                <a:gd name="T0" fmla="*/ 58 w 67"/>
                <a:gd name="T1" fmla="*/ 67 h 67"/>
                <a:gd name="T2" fmla="*/ 9 w 67"/>
                <a:gd name="T3" fmla="*/ 67 h 67"/>
                <a:gd name="T4" fmla="*/ 0 w 67"/>
                <a:gd name="T5" fmla="*/ 58 h 67"/>
                <a:gd name="T6" fmla="*/ 0 w 67"/>
                <a:gd name="T7" fmla="*/ 9 h 67"/>
                <a:gd name="T8" fmla="*/ 9 w 67"/>
                <a:gd name="T9" fmla="*/ 0 h 67"/>
                <a:gd name="T10" fmla="*/ 58 w 67"/>
                <a:gd name="T11" fmla="*/ 0 h 67"/>
                <a:gd name="T12" fmla="*/ 67 w 67"/>
                <a:gd name="T13" fmla="*/ 9 h 67"/>
                <a:gd name="T14" fmla="*/ 67 w 67"/>
                <a:gd name="T15" fmla="*/ 58 h 67"/>
                <a:gd name="T16" fmla="*/ 58 w 67"/>
                <a:gd name="T17"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67">
                  <a:moveTo>
                    <a:pt x="58" y="67"/>
                  </a:moveTo>
                  <a:cubicBezTo>
                    <a:pt x="9" y="67"/>
                    <a:pt x="9" y="67"/>
                    <a:pt x="9" y="67"/>
                  </a:cubicBezTo>
                  <a:cubicBezTo>
                    <a:pt x="4" y="67"/>
                    <a:pt x="0" y="63"/>
                    <a:pt x="0" y="58"/>
                  </a:cubicBezTo>
                  <a:cubicBezTo>
                    <a:pt x="0" y="9"/>
                    <a:pt x="0" y="9"/>
                    <a:pt x="0" y="9"/>
                  </a:cubicBezTo>
                  <a:cubicBezTo>
                    <a:pt x="0" y="4"/>
                    <a:pt x="4" y="0"/>
                    <a:pt x="9" y="0"/>
                  </a:cubicBezTo>
                  <a:cubicBezTo>
                    <a:pt x="58" y="0"/>
                    <a:pt x="58" y="0"/>
                    <a:pt x="58" y="0"/>
                  </a:cubicBezTo>
                  <a:cubicBezTo>
                    <a:pt x="63" y="0"/>
                    <a:pt x="67" y="4"/>
                    <a:pt x="67" y="9"/>
                  </a:cubicBezTo>
                  <a:cubicBezTo>
                    <a:pt x="67" y="58"/>
                    <a:pt x="67" y="58"/>
                    <a:pt x="67" y="58"/>
                  </a:cubicBezTo>
                  <a:cubicBezTo>
                    <a:pt x="67" y="63"/>
                    <a:pt x="63" y="67"/>
                    <a:pt x="58" y="67"/>
                  </a:cubicBezTo>
                  <a:close/>
                </a:path>
              </a:pathLst>
            </a:cu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0" tIns="0" rIns="0" bIns="0" numCol="1" anchor="ctr" anchorCtr="0" compatLnSpc="1">
              <a:prstTxWarp prst="textNoShape">
                <a:avLst/>
              </a:prstTxWarp>
            </a:bodyPr>
            <a:lstStyle/>
            <a:p>
              <a:pPr algn="ctr"/>
              <a:endParaRPr lang="en-US" sz="900" b="1" dirty="0">
                <a:latin typeface="Amazon Ember" panose="020B0603020204020204" pitchFamily="34" charset="0"/>
                <a:ea typeface="Amazon Ember" panose="020B0603020204020204" pitchFamily="34" charset="0"/>
                <a:cs typeface="Amazon Ember" panose="020B0603020204020204" pitchFamily="34" charset="0"/>
              </a:endParaRPr>
            </a:p>
          </p:txBody>
        </p:sp>
      </p:grpSp>
      <p:grpSp>
        <p:nvGrpSpPr>
          <p:cNvPr id="257" name="Group 256">
            <a:extLst>
              <a:ext uri="{FF2B5EF4-FFF2-40B4-BE49-F238E27FC236}">
                <a16:creationId xmlns:a16="http://schemas.microsoft.com/office/drawing/2014/main" id="{3E637F69-A79F-48CF-AF20-50522AD69BD9}"/>
              </a:ext>
            </a:extLst>
          </p:cNvPr>
          <p:cNvGrpSpPr/>
          <p:nvPr/>
        </p:nvGrpSpPr>
        <p:grpSpPr>
          <a:xfrm>
            <a:off x="507892" y="3971582"/>
            <a:ext cx="423798" cy="478816"/>
            <a:chOff x="1102232" y="1479392"/>
            <a:chExt cx="1809893" cy="2044861"/>
          </a:xfrm>
        </p:grpSpPr>
        <p:sp>
          <p:nvSpPr>
            <p:cNvPr id="258" name="Right Bracket 257">
              <a:extLst>
                <a:ext uri="{FF2B5EF4-FFF2-40B4-BE49-F238E27FC236}">
                  <a16:creationId xmlns:a16="http://schemas.microsoft.com/office/drawing/2014/main" id="{EA18744E-1097-42D4-A1B4-605077D74FA4}"/>
                </a:ext>
              </a:extLst>
            </p:cNvPr>
            <p:cNvSpPr/>
            <p:nvPr/>
          </p:nvSpPr>
          <p:spPr>
            <a:xfrm rot="16200000">
              <a:off x="1814511" y="960280"/>
              <a:ext cx="409575" cy="1447799"/>
            </a:xfrm>
            <a:prstGeom prst="rightBracket">
              <a:avLst>
                <a:gd name="adj" fmla="val 0"/>
              </a:avLst>
            </a:prstGeom>
            <a:ln w="12700">
              <a:solidFill>
                <a:schemeClr val="tx1"/>
              </a:solid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00"/>
            </a:p>
          </p:txBody>
        </p:sp>
        <p:sp>
          <p:nvSpPr>
            <p:cNvPr id="259" name="Right Bracket 258">
              <a:extLst>
                <a:ext uri="{FF2B5EF4-FFF2-40B4-BE49-F238E27FC236}">
                  <a16:creationId xmlns:a16="http://schemas.microsoft.com/office/drawing/2014/main" id="{AE77F338-E3BC-483C-B3AD-DEE61D1C77C5}"/>
                </a:ext>
              </a:extLst>
            </p:cNvPr>
            <p:cNvSpPr/>
            <p:nvPr/>
          </p:nvSpPr>
          <p:spPr>
            <a:xfrm rot="5400000" flipV="1">
              <a:off x="1505110" y="2286161"/>
              <a:ext cx="1028384" cy="1447800"/>
            </a:xfrm>
            <a:prstGeom prst="rightBracket">
              <a:avLst>
                <a:gd name="adj" fmla="val 0"/>
              </a:avLst>
            </a:prstGeom>
            <a:ln w="12700">
              <a:solidFill>
                <a:schemeClr val="tx1"/>
              </a:solid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00"/>
            </a:p>
          </p:txBody>
        </p:sp>
        <p:sp>
          <p:nvSpPr>
            <p:cNvPr id="260" name="Isosceles Triangle 259">
              <a:extLst>
                <a:ext uri="{FF2B5EF4-FFF2-40B4-BE49-F238E27FC236}">
                  <a16:creationId xmlns:a16="http://schemas.microsoft.com/office/drawing/2014/main" id="{715A0D49-0691-434B-92BC-482BE25BBFBA}"/>
                </a:ext>
              </a:extLst>
            </p:cNvPr>
            <p:cNvSpPr/>
            <p:nvPr/>
          </p:nvSpPr>
          <p:spPr>
            <a:xfrm rot="16200000">
              <a:off x="2529028" y="2030921"/>
              <a:ext cx="475108" cy="291086"/>
            </a:xfrm>
            <a:prstGeom prst="triangle">
              <a:avLst/>
            </a:prstGeom>
            <a:ln w="12700">
              <a:solidFill>
                <a:schemeClr val="tx1"/>
              </a:solid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00" dirty="0" err="1"/>
            </a:p>
          </p:txBody>
        </p:sp>
        <p:sp>
          <p:nvSpPr>
            <p:cNvPr id="261" name="Isosceles Triangle 260">
              <a:extLst>
                <a:ext uri="{FF2B5EF4-FFF2-40B4-BE49-F238E27FC236}">
                  <a16:creationId xmlns:a16="http://schemas.microsoft.com/office/drawing/2014/main" id="{5BB87ECF-BC9F-4875-8A61-02DEFD1CA10E}"/>
                </a:ext>
              </a:extLst>
            </p:cNvPr>
            <p:cNvSpPr/>
            <p:nvPr/>
          </p:nvSpPr>
          <p:spPr>
            <a:xfrm rot="5400000" flipH="1">
              <a:off x="1010220" y="2030921"/>
              <a:ext cx="475108" cy="291084"/>
            </a:xfrm>
            <a:prstGeom prst="triangle">
              <a:avLst/>
            </a:prstGeom>
            <a:ln w="12700">
              <a:solidFill>
                <a:schemeClr val="tx1"/>
              </a:solid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00" dirty="0" err="1"/>
            </a:p>
          </p:txBody>
        </p:sp>
        <p:cxnSp>
          <p:nvCxnSpPr>
            <p:cNvPr id="262" name="Straight Connector 261">
              <a:extLst>
                <a:ext uri="{FF2B5EF4-FFF2-40B4-BE49-F238E27FC236}">
                  <a16:creationId xmlns:a16="http://schemas.microsoft.com/office/drawing/2014/main" id="{C0AF2167-0F80-45D5-A37C-D31B7A9B91D6}"/>
                </a:ext>
              </a:extLst>
            </p:cNvPr>
            <p:cNvCxnSpPr>
              <a:cxnSpLocks/>
            </p:cNvCxnSpPr>
            <p:nvPr/>
          </p:nvCxnSpPr>
          <p:spPr>
            <a:xfrm>
              <a:off x="1547812" y="1791907"/>
              <a:ext cx="942975" cy="0"/>
            </a:xfrm>
            <a:prstGeom prst="line">
              <a:avLst/>
            </a:prstGeom>
            <a:ln w="12700">
              <a:solidFill>
                <a:schemeClr val="tx1"/>
              </a:solidFill>
              <a:tailEnd type="none"/>
            </a:ln>
            <a:effectLst/>
          </p:spPr>
          <p:style>
            <a:lnRef idx="2">
              <a:schemeClr val="accent1"/>
            </a:lnRef>
            <a:fillRef idx="0">
              <a:schemeClr val="accent1"/>
            </a:fillRef>
            <a:effectRef idx="1">
              <a:schemeClr val="accent1"/>
            </a:effectRef>
            <a:fontRef idx="minor">
              <a:schemeClr val="tx1"/>
            </a:fontRef>
          </p:style>
        </p:cxnSp>
        <p:cxnSp>
          <p:nvCxnSpPr>
            <p:cNvPr id="263" name="Straight Connector 262">
              <a:extLst>
                <a:ext uri="{FF2B5EF4-FFF2-40B4-BE49-F238E27FC236}">
                  <a16:creationId xmlns:a16="http://schemas.microsoft.com/office/drawing/2014/main" id="{BBE04C90-DFD4-4F8C-9094-D172E9308A0D}"/>
                </a:ext>
              </a:extLst>
            </p:cNvPr>
            <p:cNvCxnSpPr>
              <a:cxnSpLocks/>
            </p:cNvCxnSpPr>
            <p:nvPr/>
          </p:nvCxnSpPr>
          <p:spPr>
            <a:xfrm>
              <a:off x="1547812" y="2031445"/>
              <a:ext cx="942975" cy="0"/>
            </a:xfrm>
            <a:prstGeom prst="line">
              <a:avLst/>
            </a:prstGeom>
            <a:ln w="12700">
              <a:solidFill>
                <a:schemeClr val="tx1"/>
              </a:solidFill>
              <a:tailEnd type="none"/>
            </a:ln>
            <a:effectLst/>
          </p:spPr>
          <p:style>
            <a:lnRef idx="2">
              <a:schemeClr val="accent1"/>
            </a:lnRef>
            <a:fillRef idx="0">
              <a:schemeClr val="accent1"/>
            </a:fillRef>
            <a:effectRef idx="1">
              <a:schemeClr val="accent1"/>
            </a:effectRef>
            <a:fontRef idx="minor">
              <a:schemeClr val="tx1"/>
            </a:fontRef>
          </p:style>
        </p:cxnSp>
        <p:cxnSp>
          <p:nvCxnSpPr>
            <p:cNvPr id="264" name="Straight Connector 263">
              <a:extLst>
                <a:ext uri="{FF2B5EF4-FFF2-40B4-BE49-F238E27FC236}">
                  <a16:creationId xmlns:a16="http://schemas.microsoft.com/office/drawing/2014/main" id="{308C7183-168D-47EE-AF97-7C33237328E6}"/>
                </a:ext>
              </a:extLst>
            </p:cNvPr>
            <p:cNvCxnSpPr>
              <a:cxnSpLocks/>
            </p:cNvCxnSpPr>
            <p:nvPr/>
          </p:nvCxnSpPr>
          <p:spPr>
            <a:xfrm>
              <a:off x="1547812" y="2270983"/>
              <a:ext cx="942975" cy="0"/>
            </a:xfrm>
            <a:prstGeom prst="line">
              <a:avLst/>
            </a:prstGeom>
            <a:ln w="12700">
              <a:solidFill>
                <a:schemeClr val="tx1"/>
              </a:solidFill>
              <a:tailEnd type="none"/>
            </a:ln>
            <a:effectLst/>
          </p:spPr>
          <p:style>
            <a:lnRef idx="2">
              <a:schemeClr val="accent1"/>
            </a:lnRef>
            <a:fillRef idx="0">
              <a:schemeClr val="accent1"/>
            </a:fillRef>
            <a:effectRef idx="1">
              <a:schemeClr val="accent1"/>
            </a:effectRef>
            <a:fontRef idx="minor">
              <a:schemeClr val="tx1"/>
            </a:fontRef>
          </p:style>
        </p:cxnSp>
        <p:cxnSp>
          <p:nvCxnSpPr>
            <p:cNvPr id="265" name="Straight Connector 264">
              <a:extLst>
                <a:ext uri="{FF2B5EF4-FFF2-40B4-BE49-F238E27FC236}">
                  <a16:creationId xmlns:a16="http://schemas.microsoft.com/office/drawing/2014/main" id="{6D95D088-AF6B-448B-AA61-8935E10E5935}"/>
                </a:ext>
              </a:extLst>
            </p:cNvPr>
            <p:cNvCxnSpPr>
              <a:cxnSpLocks/>
            </p:cNvCxnSpPr>
            <p:nvPr/>
          </p:nvCxnSpPr>
          <p:spPr>
            <a:xfrm>
              <a:off x="1547812" y="2510521"/>
              <a:ext cx="942975" cy="0"/>
            </a:xfrm>
            <a:prstGeom prst="line">
              <a:avLst/>
            </a:prstGeom>
            <a:ln w="12700">
              <a:solidFill>
                <a:schemeClr val="tx1"/>
              </a:solidFill>
              <a:tailEnd type="none"/>
            </a:ln>
            <a:effectLst/>
          </p:spPr>
          <p:style>
            <a:lnRef idx="2">
              <a:schemeClr val="accent1"/>
            </a:lnRef>
            <a:fillRef idx="0">
              <a:schemeClr val="accent1"/>
            </a:fillRef>
            <a:effectRef idx="1">
              <a:schemeClr val="accent1"/>
            </a:effectRef>
            <a:fontRef idx="minor">
              <a:schemeClr val="tx1"/>
            </a:fontRef>
          </p:style>
        </p:cxnSp>
        <p:cxnSp>
          <p:nvCxnSpPr>
            <p:cNvPr id="266" name="Straight Connector 265">
              <a:extLst>
                <a:ext uri="{FF2B5EF4-FFF2-40B4-BE49-F238E27FC236}">
                  <a16:creationId xmlns:a16="http://schemas.microsoft.com/office/drawing/2014/main" id="{830B8B25-95A1-4E62-9A24-9811A8FBA33E}"/>
                </a:ext>
              </a:extLst>
            </p:cNvPr>
            <p:cNvCxnSpPr>
              <a:cxnSpLocks/>
            </p:cNvCxnSpPr>
            <p:nvPr/>
          </p:nvCxnSpPr>
          <p:spPr>
            <a:xfrm>
              <a:off x="1547812" y="2750059"/>
              <a:ext cx="942975" cy="0"/>
            </a:xfrm>
            <a:prstGeom prst="line">
              <a:avLst/>
            </a:prstGeom>
            <a:ln w="12700">
              <a:solidFill>
                <a:schemeClr val="tx1"/>
              </a:solidFill>
              <a:tailEnd type="none"/>
            </a:ln>
            <a:effectLst/>
          </p:spPr>
          <p:style>
            <a:lnRef idx="2">
              <a:schemeClr val="accent1"/>
            </a:lnRef>
            <a:fillRef idx="0">
              <a:schemeClr val="accent1"/>
            </a:fillRef>
            <a:effectRef idx="1">
              <a:schemeClr val="accent1"/>
            </a:effectRef>
            <a:fontRef idx="minor">
              <a:schemeClr val="tx1"/>
            </a:fontRef>
          </p:style>
        </p:cxnSp>
        <p:cxnSp>
          <p:nvCxnSpPr>
            <p:cNvPr id="267" name="Straight Connector 266">
              <a:extLst>
                <a:ext uri="{FF2B5EF4-FFF2-40B4-BE49-F238E27FC236}">
                  <a16:creationId xmlns:a16="http://schemas.microsoft.com/office/drawing/2014/main" id="{3E33B640-2948-4D3C-843A-B7D0011C9CCA}"/>
                </a:ext>
              </a:extLst>
            </p:cNvPr>
            <p:cNvCxnSpPr>
              <a:cxnSpLocks/>
            </p:cNvCxnSpPr>
            <p:nvPr/>
          </p:nvCxnSpPr>
          <p:spPr>
            <a:xfrm>
              <a:off x="1547812" y="2989597"/>
              <a:ext cx="942975" cy="0"/>
            </a:xfrm>
            <a:prstGeom prst="line">
              <a:avLst/>
            </a:prstGeom>
            <a:ln w="12700">
              <a:solidFill>
                <a:schemeClr val="tx1"/>
              </a:solidFill>
              <a:tailEnd type="none"/>
            </a:ln>
            <a:effectLst/>
          </p:spPr>
          <p:style>
            <a:lnRef idx="2">
              <a:schemeClr val="accent1"/>
            </a:lnRef>
            <a:fillRef idx="0">
              <a:schemeClr val="accent1"/>
            </a:fillRef>
            <a:effectRef idx="1">
              <a:schemeClr val="accent1"/>
            </a:effectRef>
            <a:fontRef idx="minor">
              <a:schemeClr val="tx1"/>
            </a:fontRef>
          </p:style>
        </p:cxnSp>
        <p:cxnSp>
          <p:nvCxnSpPr>
            <p:cNvPr id="268" name="Straight Connector 267">
              <a:extLst>
                <a:ext uri="{FF2B5EF4-FFF2-40B4-BE49-F238E27FC236}">
                  <a16:creationId xmlns:a16="http://schemas.microsoft.com/office/drawing/2014/main" id="{8FA68EF0-2E41-4441-A7DF-86BBEF9DF2C9}"/>
                </a:ext>
              </a:extLst>
            </p:cNvPr>
            <p:cNvCxnSpPr>
              <a:cxnSpLocks/>
            </p:cNvCxnSpPr>
            <p:nvPr/>
          </p:nvCxnSpPr>
          <p:spPr>
            <a:xfrm>
              <a:off x="1547812" y="3229136"/>
              <a:ext cx="942975" cy="0"/>
            </a:xfrm>
            <a:prstGeom prst="line">
              <a:avLst/>
            </a:prstGeom>
            <a:ln w="12700">
              <a:solidFill>
                <a:schemeClr val="tx1"/>
              </a:solidFill>
              <a:tailEnd type="none"/>
            </a:ln>
            <a:effectLst/>
          </p:spPr>
          <p:style>
            <a:lnRef idx="2">
              <a:schemeClr val="accent1"/>
            </a:lnRef>
            <a:fillRef idx="0">
              <a:schemeClr val="accent1"/>
            </a:fillRef>
            <a:effectRef idx="1">
              <a:schemeClr val="accent1"/>
            </a:effectRef>
            <a:fontRef idx="minor">
              <a:schemeClr val="tx1"/>
            </a:fontRef>
          </p:style>
        </p:cxnSp>
      </p:grpSp>
      <p:grpSp>
        <p:nvGrpSpPr>
          <p:cNvPr id="269" name="Group 268">
            <a:extLst>
              <a:ext uri="{FF2B5EF4-FFF2-40B4-BE49-F238E27FC236}">
                <a16:creationId xmlns:a16="http://schemas.microsoft.com/office/drawing/2014/main" id="{5E46E1F5-F335-4663-B4EF-71536F0C3EDE}"/>
              </a:ext>
            </a:extLst>
          </p:cNvPr>
          <p:cNvGrpSpPr/>
          <p:nvPr/>
        </p:nvGrpSpPr>
        <p:grpSpPr>
          <a:xfrm>
            <a:off x="4589473" y="2265586"/>
            <a:ext cx="215064" cy="242984"/>
            <a:chOff x="1102232" y="1479392"/>
            <a:chExt cx="1809893" cy="2044861"/>
          </a:xfrm>
        </p:grpSpPr>
        <p:sp>
          <p:nvSpPr>
            <p:cNvPr id="270" name="Right Bracket 269">
              <a:extLst>
                <a:ext uri="{FF2B5EF4-FFF2-40B4-BE49-F238E27FC236}">
                  <a16:creationId xmlns:a16="http://schemas.microsoft.com/office/drawing/2014/main" id="{0B5CD2EB-B9B8-4D49-8EA7-0B605155B5A4}"/>
                </a:ext>
              </a:extLst>
            </p:cNvPr>
            <p:cNvSpPr/>
            <p:nvPr/>
          </p:nvSpPr>
          <p:spPr>
            <a:xfrm rot="16200000">
              <a:off x="1814511" y="960280"/>
              <a:ext cx="409575" cy="1447799"/>
            </a:xfrm>
            <a:prstGeom prst="rightBracket">
              <a:avLst>
                <a:gd name="adj" fmla="val 0"/>
              </a:avLst>
            </a:prstGeom>
            <a:ln w="12700">
              <a:solidFill>
                <a:schemeClr val="tx1"/>
              </a:solid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00"/>
            </a:p>
          </p:txBody>
        </p:sp>
        <p:sp>
          <p:nvSpPr>
            <p:cNvPr id="271" name="Right Bracket 270">
              <a:extLst>
                <a:ext uri="{FF2B5EF4-FFF2-40B4-BE49-F238E27FC236}">
                  <a16:creationId xmlns:a16="http://schemas.microsoft.com/office/drawing/2014/main" id="{0D43CABF-7CE9-4A33-9491-82996CE918F6}"/>
                </a:ext>
              </a:extLst>
            </p:cNvPr>
            <p:cNvSpPr/>
            <p:nvPr/>
          </p:nvSpPr>
          <p:spPr>
            <a:xfrm rot="5400000" flipV="1">
              <a:off x="1505110" y="2286161"/>
              <a:ext cx="1028384" cy="1447800"/>
            </a:xfrm>
            <a:prstGeom prst="rightBracket">
              <a:avLst>
                <a:gd name="adj" fmla="val 0"/>
              </a:avLst>
            </a:prstGeom>
            <a:ln w="12700">
              <a:solidFill>
                <a:schemeClr val="tx1"/>
              </a:solid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00"/>
            </a:p>
          </p:txBody>
        </p:sp>
        <p:sp>
          <p:nvSpPr>
            <p:cNvPr id="272" name="Isosceles Triangle 271">
              <a:extLst>
                <a:ext uri="{FF2B5EF4-FFF2-40B4-BE49-F238E27FC236}">
                  <a16:creationId xmlns:a16="http://schemas.microsoft.com/office/drawing/2014/main" id="{D6B18FA5-85CA-4899-864B-1271002D1817}"/>
                </a:ext>
              </a:extLst>
            </p:cNvPr>
            <p:cNvSpPr/>
            <p:nvPr/>
          </p:nvSpPr>
          <p:spPr>
            <a:xfrm rot="16200000">
              <a:off x="2529028" y="2030921"/>
              <a:ext cx="475108" cy="291086"/>
            </a:xfrm>
            <a:prstGeom prst="triangle">
              <a:avLst/>
            </a:prstGeom>
            <a:ln w="12700">
              <a:solidFill>
                <a:schemeClr val="tx1"/>
              </a:solid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00" dirty="0" err="1"/>
            </a:p>
          </p:txBody>
        </p:sp>
        <p:sp>
          <p:nvSpPr>
            <p:cNvPr id="273" name="Isosceles Triangle 272">
              <a:extLst>
                <a:ext uri="{FF2B5EF4-FFF2-40B4-BE49-F238E27FC236}">
                  <a16:creationId xmlns:a16="http://schemas.microsoft.com/office/drawing/2014/main" id="{F41DD999-F6A4-4346-9A18-51E672C6419B}"/>
                </a:ext>
              </a:extLst>
            </p:cNvPr>
            <p:cNvSpPr/>
            <p:nvPr/>
          </p:nvSpPr>
          <p:spPr>
            <a:xfrm rot="5400000" flipH="1">
              <a:off x="1010220" y="2030921"/>
              <a:ext cx="475108" cy="291084"/>
            </a:xfrm>
            <a:prstGeom prst="triangle">
              <a:avLst/>
            </a:prstGeom>
            <a:ln w="12700">
              <a:solidFill>
                <a:schemeClr val="tx1"/>
              </a:solid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00" dirty="0" err="1"/>
            </a:p>
          </p:txBody>
        </p:sp>
        <p:cxnSp>
          <p:nvCxnSpPr>
            <p:cNvPr id="274" name="Straight Connector 273">
              <a:extLst>
                <a:ext uri="{FF2B5EF4-FFF2-40B4-BE49-F238E27FC236}">
                  <a16:creationId xmlns:a16="http://schemas.microsoft.com/office/drawing/2014/main" id="{F460641E-B1F4-4614-841A-D303B1624CAF}"/>
                </a:ext>
              </a:extLst>
            </p:cNvPr>
            <p:cNvCxnSpPr>
              <a:cxnSpLocks/>
            </p:cNvCxnSpPr>
            <p:nvPr/>
          </p:nvCxnSpPr>
          <p:spPr>
            <a:xfrm>
              <a:off x="1547812" y="1791907"/>
              <a:ext cx="942975" cy="0"/>
            </a:xfrm>
            <a:prstGeom prst="line">
              <a:avLst/>
            </a:prstGeom>
            <a:ln w="12700">
              <a:solidFill>
                <a:schemeClr val="tx1"/>
              </a:solidFill>
              <a:tailEnd type="none"/>
            </a:ln>
            <a:effectLst/>
          </p:spPr>
          <p:style>
            <a:lnRef idx="2">
              <a:schemeClr val="accent1"/>
            </a:lnRef>
            <a:fillRef idx="0">
              <a:schemeClr val="accent1"/>
            </a:fillRef>
            <a:effectRef idx="1">
              <a:schemeClr val="accent1"/>
            </a:effectRef>
            <a:fontRef idx="minor">
              <a:schemeClr val="tx1"/>
            </a:fontRef>
          </p:style>
        </p:cxnSp>
        <p:cxnSp>
          <p:nvCxnSpPr>
            <p:cNvPr id="275" name="Straight Connector 274">
              <a:extLst>
                <a:ext uri="{FF2B5EF4-FFF2-40B4-BE49-F238E27FC236}">
                  <a16:creationId xmlns:a16="http://schemas.microsoft.com/office/drawing/2014/main" id="{BCA7671A-EB61-43B5-9C8D-692DFBAFDC00}"/>
                </a:ext>
              </a:extLst>
            </p:cNvPr>
            <p:cNvCxnSpPr>
              <a:cxnSpLocks/>
            </p:cNvCxnSpPr>
            <p:nvPr/>
          </p:nvCxnSpPr>
          <p:spPr>
            <a:xfrm>
              <a:off x="1547812" y="2031445"/>
              <a:ext cx="942975" cy="0"/>
            </a:xfrm>
            <a:prstGeom prst="line">
              <a:avLst/>
            </a:prstGeom>
            <a:ln w="12700">
              <a:solidFill>
                <a:schemeClr val="tx1"/>
              </a:solidFill>
              <a:tailEnd type="none"/>
            </a:ln>
            <a:effectLst/>
          </p:spPr>
          <p:style>
            <a:lnRef idx="2">
              <a:schemeClr val="accent1"/>
            </a:lnRef>
            <a:fillRef idx="0">
              <a:schemeClr val="accent1"/>
            </a:fillRef>
            <a:effectRef idx="1">
              <a:schemeClr val="accent1"/>
            </a:effectRef>
            <a:fontRef idx="minor">
              <a:schemeClr val="tx1"/>
            </a:fontRef>
          </p:style>
        </p:cxnSp>
        <p:cxnSp>
          <p:nvCxnSpPr>
            <p:cNvPr id="276" name="Straight Connector 275">
              <a:extLst>
                <a:ext uri="{FF2B5EF4-FFF2-40B4-BE49-F238E27FC236}">
                  <a16:creationId xmlns:a16="http://schemas.microsoft.com/office/drawing/2014/main" id="{7F746CFD-12C4-469B-90CA-CD89711B8988}"/>
                </a:ext>
              </a:extLst>
            </p:cNvPr>
            <p:cNvCxnSpPr>
              <a:cxnSpLocks/>
            </p:cNvCxnSpPr>
            <p:nvPr/>
          </p:nvCxnSpPr>
          <p:spPr>
            <a:xfrm>
              <a:off x="1547812" y="2270983"/>
              <a:ext cx="942975" cy="0"/>
            </a:xfrm>
            <a:prstGeom prst="line">
              <a:avLst/>
            </a:prstGeom>
            <a:ln w="12700">
              <a:solidFill>
                <a:schemeClr val="tx1"/>
              </a:solidFill>
              <a:tailEnd type="none"/>
            </a:ln>
            <a:effectLst/>
          </p:spPr>
          <p:style>
            <a:lnRef idx="2">
              <a:schemeClr val="accent1"/>
            </a:lnRef>
            <a:fillRef idx="0">
              <a:schemeClr val="accent1"/>
            </a:fillRef>
            <a:effectRef idx="1">
              <a:schemeClr val="accent1"/>
            </a:effectRef>
            <a:fontRef idx="minor">
              <a:schemeClr val="tx1"/>
            </a:fontRef>
          </p:style>
        </p:cxnSp>
        <p:cxnSp>
          <p:nvCxnSpPr>
            <p:cNvPr id="277" name="Straight Connector 276">
              <a:extLst>
                <a:ext uri="{FF2B5EF4-FFF2-40B4-BE49-F238E27FC236}">
                  <a16:creationId xmlns:a16="http://schemas.microsoft.com/office/drawing/2014/main" id="{38EB1EC3-FFD1-47E5-8A8B-631969FB7AC4}"/>
                </a:ext>
              </a:extLst>
            </p:cNvPr>
            <p:cNvCxnSpPr>
              <a:cxnSpLocks/>
            </p:cNvCxnSpPr>
            <p:nvPr/>
          </p:nvCxnSpPr>
          <p:spPr>
            <a:xfrm>
              <a:off x="1547812" y="2510521"/>
              <a:ext cx="942975" cy="0"/>
            </a:xfrm>
            <a:prstGeom prst="line">
              <a:avLst/>
            </a:prstGeom>
            <a:ln w="12700">
              <a:solidFill>
                <a:schemeClr val="tx1"/>
              </a:solidFill>
              <a:tailEnd type="none"/>
            </a:ln>
            <a:effectLst/>
          </p:spPr>
          <p:style>
            <a:lnRef idx="2">
              <a:schemeClr val="accent1"/>
            </a:lnRef>
            <a:fillRef idx="0">
              <a:schemeClr val="accent1"/>
            </a:fillRef>
            <a:effectRef idx="1">
              <a:schemeClr val="accent1"/>
            </a:effectRef>
            <a:fontRef idx="minor">
              <a:schemeClr val="tx1"/>
            </a:fontRef>
          </p:style>
        </p:cxnSp>
        <p:cxnSp>
          <p:nvCxnSpPr>
            <p:cNvPr id="278" name="Straight Connector 277">
              <a:extLst>
                <a:ext uri="{FF2B5EF4-FFF2-40B4-BE49-F238E27FC236}">
                  <a16:creationId xmlns:a16="http://schemas.microsoft.com/office/drawing/2014/main" id="{F5D484AC-4260-4E7F-975D-303BA6139989}"/>
                </a:ext>
              </a:extLst>
            </p:cNvPr>
            <p:cNvCxnSpPr>
              <a:cxnSpLocks/>
            </p:cNvCxnSpPr>
            <p:nvPr/>
          </p:nvCxnSpPr>
          <p:spPr>
            <a:xfrm>
              <a:off x="1547812" y="2750059"/>
              <a:ext cx="942975" cy="0"/>
            </a:xfrm>
            <a:prstGeom prst="line">
              <a:avLst/>
            </a:prstGeom>
            <a:ln w="12700">
              <a:solidFill>
                <a:schemeClr val="tx1"/>
              </a:solidFill>
              <a:tailEnd type="none"/>
            </a:ln>
            <a:effectLst/>
          </p:spPr>
          <p:style>
            <a:lnRef idx="2">
              <a:schemeClr val="accent1"/>
            </a:lnRef>
            <a:fillRef idx="0">
              <a:schemeClr val="accent1"/>
            </a:fillRef>
            <a:effectRef idx="1">
              <a:schemeClr val="accent1"/>
            </a:effectRef>
            <a:fontRef idx="minor">
              <a:schemeClr val="tx1"/>
            </a:fontRef>
          </p:style>
        </p:cxnSp>
        <p:cxnSp>
          <p:nvCxnSpPr>
            <p:cNvPr id="279" name="Straight Connector 278">
              <a:extLst>
                <a:ext uri="{FF2B5EF4-FFF2-40B4-BE49-F238E27FC236}">
                  <a16:creationId xmlns:a16="http://schemas.microsoft.com/office/drawing/2014/main" id="{EC0F2BA1-21C1-4846-B583-2F78E10EFA51}"/>
                </a:ext>
              </a:extLst>
            </p:cNvPr>
            <p:cNvCxnSpPr>
              <a:cxnSpLocks/>
            </p:cNvCxnSpPr>
            <p:nvPr/>
          </p:nvCxnSpPr>
          <p:spPr>
            <a:xfrm>
              <a:off x="1547812" y="2989597"/>
              <a:ext cx="942975" cy="0"/>
            </a:xfrm>
            <a:prstGeom prst="line">
              <a:avLst/>
            </a:prstGeom>
            <a:ln w="12700">
              <a:solidFill>
                <a:schemeClr val="tx1"/>
              </a:solidFill>
              <a:tailEnd type="none"/>
            </a:ln>
            <a:effectLst/>
          </p:spPr>
          <p:style>
            <a:lnRef idx="2">
              <a:schemeClr val="accent1"/>
            </a:lnRef>
            <a:fillRef idx="0">
              <a:schemeClr val="accent1"/>
            </a:fillRef>
            <a:effectRef idx="1">
              <a:schemeClr val="accent1"/>
            </a:effectRef>
            <a:fontRef idx="minor">
              <a:schemeClr val="tx1"/>
            </a:fontRef>
          </p:style>
        </p:cxnSp>
        <p:cxnSp>
          <p:nvCxnSpPr>
            <p:cNvPr id="280" name="Straight Connector 279">
              <a:extLst>
                <a:ext uri="{FF2B5EF4-FFF2-40B4-BE49-F238E27FC236}">
                  <a16:creationId xmlns:a16="http://schemas.microsoft.com/office/drawing/2014/main" id="{7024A1CB-6DE6-4062-86D3-043FCE0EDE6D}"/>
                </a:ext>
              </a:extLst>
            </p:cNvPr>
            <p:cNvCxnSpPr>
              <a:cxnSpLocks/>
            </p:cNvCxnSpPr>
            <p:nvPr/>
          </p:nvCxnSpPr>
          <p:spPr>
            <a:xfrm>
              <a:off x="1547812" y="3229136"/>
              <a:ext cx="942975" cy="0"/>
            </a:xfrm>
            <a:prstGeom prst="line">
              <a:avLst/>
            </a:prstGeom>
            <a:ln w="12700">
              <a:solidFill>
                <a:schemeClr val="tx1"/>
              </a:solidFill>
              <a:tailEnd type="none"/>
            </a:ln>
            <a:effectLst/>
          </p:spPr>
          <p:style>
            <a:lnRef idx="2">
              <a:schemeClr val="accent1"/>
            </a:lnRef>
            <a:fillRef idx="0">
              <a:schemeClr val="accent1"/>
            </a:fillRef>
            <a:effectRef idx="1">
              <a:schemeClr val="accent1"/>
            </a:effectRef>
            <a:fontRef idx="minor">
              <a:schemeClr val="tx1"/>
            </a:fontRef>
          </p:style>
        </p:cxnSp>
      </p:grpSp>
      <p:grpSp>
        <p:nvGrpSpPr>
          <p:cNvPr id="281" name="Group 280">
            <a:extLst>
              <a:ext uri="{FF2B5EF4-FFF2-40B4-BE49-F238E27FC236}">
                <a16:creationId xmlns:a16="http://schemas.microsoft.com/office/drawing/2014/main" id="{7AA87F80-F222-4392-B7D5-6B65F3BE07E0}"/>
              </a:ext>
            </a:extLst>
          </p:cNvPr>
          <p:cNvGrpSpPr/>
          <p:nvPr/>
        </p:nvGrpSpPr>
        <p:grpSpPr>
          <a:xfrm>
            <a:off x="4587890" y="2750640"/>
            <a:ext cx="218233" cy="210364"/>
            <a:chOff x="1123950" y="1647825"/>
            <a:chExt cx="1981200" cy="1909762"/>
          </a:xfrm>
        </p:grpSpPr>
        <p:sp>
          <p:nvSpPr>
            <p:cNvPr id="282" name="Oval 281">
              <a:extLst>
                <a:ext uri="{FF2B5EF4-FFF2-40B4-BE49-F238E27FC236}">
                  <a16:creationId xmlns:a16="http://schemas.microsoft.com/office/drawing/2014/main" id="{242DBFF3-9D9A-4ED7-9484-A40083950793}"/>
                </a:ext>
              </a:extLst>
            </p:cNvPr>
            <p:cNvSpPr/>
            <p:nvPr/>
          </p:nvSpPr>
          <p:spPr>
            <a:xfrm>
              <a:off x="1123950" y="1647825"/>
              <a:ext cx="476250" cy="476250"/>
            </a:xfrm>
            <a:prstGeom prst="ellipse">
              <a:avLst/>
            </a:prstGeom>
            <a:no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sz="1800" dirty="0" err="1">
                <a:solidFill>
                  <a:schemeClr val="tx1"/>
                </a:solidFill>
              </a:endParaRPr>
            </a:p>
          </p:txBody>
        </p:sp>
        <p:sp>
          <p:nvSpPr>
            <p:cNvPr id="283" name="Oval 282">
              <a:extLst>
                <a:ext uri="{FF2B5EF4-FFF2-40B4-BE49-F238E27FC236}">
                  <a16:creationId xmlns:a16="http://schemas.microsoft.com/office/drawing/2014/main" id="{711B370A-C94F-40A7-ACA8-6792EB4FD1C0}"/>
                </a:ext>
              </a:extLst>
            </p:cNvPr>
            <p:cNvSpPr/>
            <p:nvPr/>
          </p:nvSpPr>
          <p:spPr>
            <a:xfrm>
              <a:off x="1123950" y="2561589"/>
              <a:ext cx="476250" cy="476250"/>
            </a:xfrm>
            <a:prstGeom prst="ellipse">
              <a:avLst/>
            </a:prstGeom>
            <a:no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sz="1800" dirty="0" err="1">
                <a:solidFill>
                  <a:schemeClr val="tx1"/>
                </a:solidFill>
              </a:endParaRPr>
            </a:p>
          </p:txBody>
        </p:sp>
        <p:sp>
          <p:nvSpPr>
            <p:cNvPr id="284" name="Oval 283">
              <a:extLst>
                <a:ext uri="{FF2B5EF4-FFF2-40B4-BE49-F238E27FC236}">
                  <a16:creationId xmlns:a16="http://schemas.microsoft.com/office/drawing/2014/main" id="{0C9A054D-8C58-4C52-A505-6D08BEC44B68}"/>
                </a:ext>
              </a:extLst>
            </p:cNvPr>
            <p:cNvSpPr/>
            <p:nvPr/>
          </p:nvSpPr>
          <p:spPr>
            <a:xfrm>
              <a:off x="1876425" y="1647825"/>
              <a:ext cx="476250" cy="476250"/>
            </a:xfrm>
            <a:prstGeom prst="ellipse">
              <a:avLst/>
            </a:prstGeom>
            <a:no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sz="1800" dirty="0" err="1">
                <a:solidFill>
                  <a:schemeClr val="tx1"/>
                </a:solidFill>
              </a:endParaRPr>
            </a:p>
          </p:txBody>
        </p:sp>
        <p:sp>
          <p:nvSpPr>
            <p:cNvPr id="285" name="Oval 284">
              <a:extLst>
                <a:ext uri="{FF2B5EF4-FFF2-40B4-BE49-F238E27FC236}">
                  <a16:creationId xmlns:a16="http://schemas.microsoft.com/office/drawing/2014/main" id="{C4941A1B-A5E1-4405-8AA5-8E0AF259BB81}"/>
                </a:ext>
              </a:extLst>
            </p:cNvPr>
            <p:cNvSpPr/>
            <p:nvPr/>
          </p:nvSpPr>
          <p:spPr>
            <a:xfrm>
              <a:off x="2628900" y="2609214"/>
              <a:ext cx="476250" cy="476250"/>
            </a:xfrm>
            <a:prstGeom prst="ellipse">
              <a:avLst/>
            </a:prstGeom>
            <a:no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sz="1800" dirty="0" err="1">
                <a:solidFill>
                  <a:schemeClr val="tx1"/>
                </a:solidFill>
              </a:endParaRPr>
            </a:p>
          </p:txBody>
        </p:sp>
        <p:sp>
          <p:nvSpPr>
            <p:cNvPr id="286" name="Oval 285">
              <a:extLst>
                <a:ext uri="{FF2B5EF4-FFF2-40B4-BE49-F238E27FC236}">
                  <a16:creationId xmlns:a16="http://schemas.microsoft.com/office/drawing/2014/main" id="{86428E36-37D5-44D5-AA1F-C6C471F880B8}"/>
                </a:ext>
              </a:extLst>
            </p:cNvPr>
            <p:cNvSpPr/>
            <p:nvPr/>
          </p:nvSpPr>
          <p:spPr>
            <a:xfrm>
              <a:off x="2628900" y="1885950"/>
              <a:ext cx="476250" cy="476250"/>
            </a:xfrm>
            <a:prstGeom prst="ellipse">
              <a:avLst/>
            </a:prstGeom>
            <a:no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sz="1800" dirty="0" err="1">
                <a:solidFill>
                  <a:schemeClr val="tx1"/>
                </a:solidFill>
              </a:endParaRPr>
            </a:p>
          </p:txBody>
        </p:sp>
        <p:sp>
          <p:nvSpPr>
            <p:cNvPr id="287" name="Oval 286">
              <a:extLst>
                <a:ext uri="{FF2B5EF4-FFF2-40B4-BE49-F238E27FC236}">
                  <a16:creationId xmlns:a16="http://schemas.microsoft.com/office/drawing/2014/main" id="{1A89A72D-8182-49E7-8FD4-5B1754ED40E1}"/>
                </a:ext>
              </a:extLst>
            </p:cNvPr>
            <p:cNvSpPr/>
            <p:nvPr/>
          </p:nvSpPr>
          <p:spPr>
            <a:xfrm>
              <a:off x="1876425" y="3081337"/>
              <a:ext cx="476250" cy="476250"/>
            </a:xfrm>
            <a:prstGeom prst="ellipse">
              <a:avLst/>
            </a:prstGeom>
            <a:no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sz="1800" dirty="0" err="1">
                <a:solidFill>
                  <a:schemeClr val="tx1"/>
                </a:solidFill>
              </a:endParaRPr>
            </a:p>
          </p:txBody>
        </p:sp>
        <p:sp>
          <p:nvSpPr>
            <p:cNvPr id="288" name="Oval 287">
              <a:extLst>
                <a:ext uri="{FF2B5EF4-FFF2-40B4-BE49-F238E27FC236}">
                  <a16:creationId xmlns:a16="http://schemas.microsoft.com/office/drawing/2014/main" id="{6F463554-49F7-41B6-994F-9BBFA8C2C102}"/>
                </a:ext>
              </a:extLst>
            </p:cNvPr>
            <p:cNvSpPr/>
            <p:nvPr/>
          </p:nvSpPr>
          <p:spPr>
            <a:xfrm>
              <a:off x="1876425" y="2364581"/>
              <a:ext cx="476250" cy="476250"/>
            </a:xfrm>
            <a:prstGeom prst="ellipse">
              <a:avLst/>
            </a:prstGeom>
            <a:no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sz="1800" dirty="0" err="1">
                <a:solidFill>
                  <a:schemeClr val="tx1"/>
                </a:solidFill>
              </a:endParaRPr>
            </a:p>
          </p:txBody>
        </p:sp>
        <p:cxnSp>
          <p:nvCxnSpPr>
            <p:cNvPr id="289" name="Straight Connector 288">
              <a:extLst>
                <a:ext uri="{FF2B5EF4-FFF2-40B4-BE49-F238E27FC236}">
                  <a16:creationId xmlns:a16="http://schemas.microsoft.com/office/drawing/2014/main" id="{1968205C-767D-4F51-898B-2CCB30B01FA2}"/>
                </a:ext>
              </a:extLst>
            </p:cNvPr>
            <p:cNvCxnSpPr>
              <a:stCxn id="284" idx="4"/>
              <a:endCxn id="288" idx="0"/>
            </p:cNvCxnSpPr>
            <p:nvPr/>
          </p:nvCxnSpPr>
          <p:spPr>
            <a:xfrm>
              <a:off x="2114550" y="2124075"/>
              <a:ext cx="0" cy="240506"/>
            </a:xfrm>
            <a:prstGeom prst="line">
              <a:avLst/>
            </a:prstGeom>
            <a:ln w="12700">
              <a:solidFill>
                <a:schemeClr val="tx1"/>
              </a:solidFill>
              <a:tailEnd type="none"/>
            </a:ln>
            <a:effectLst/>
          </p:spPr>
          <p:style>
            <a:lnRef idx="2">
              <a:schemeClr val="accent1"/>
            </a:lnRef>
            <a:fillRef idx="0">
              <a:schemeClr val="accent1"/>
            </a:fillRef>
            <a:effectRef idx="1">
              <a:schemeClr val="accent1"/>
            </a:effectRef>
            <a:fontRef idx="minor">
              <a:schemeClr val="tx1"/>
            </a:fontRef>
          </p:style>
        </p:cxnSp>
        <p:cxnSp>
          <p:nvCxnSpPr>
            <p:cNvPr id="290" name="Straight Connector 289">
              <a:extLst>
                <a:ext uri="{FF2B5EF4-FFF2-40B4-BE49-F238E27FC236}">
                  <a16:creationId xmlns:a16="http://schemas.microsoft.com/office/drawing/2014/main" id="{35FE367D-D1A7-4AC3-8ECD-D1F4494914A8}"/>
                </a:ext>
              </a:extLst>
            </p:cNvPr>
            <p:cNvCxnSpPr>
              <a:cxnSpLocks/>
              <a:stCxn id="288" idx="4"/>
              <a:endCxn id="287" idx="0"/>
            </p:cNvCxnSpPr>
            <p:nvPr/>
          </p:nvCxnSpPr>
          <p:spPr>
            <a:xfrm>
              <a:off x="2114550" y="2840831"/>
              <a:ext cx="0" cy="240506"/>
            </a:xfrm>
            <a:prstGeom prst="line">
              <a:avLst/>
            </a:prstGeom>
            <a:ln w="12700">
              <a:solidFill>
                <a:schemeClr val="tx1"/>
              </a:solidFill>
              <a:tailEnd type="none"/>
            </a:ln>
            <a:effectLst/>
          </p:spPr>
          <p:style>
            <a:lnRef idx="2">
              <a:schemeClr val="accent1"/>
            </a:lnRef>
            <a:fillRef idx="0">
              <a:schemeClr val="accent1"/>
            </a:fillRef>
            <a:effectRef idx="1">
              <a:schemeClr val="accent1"/>
            </a:effectRef>
            <a:fontRef idx="minor">
              <a:schemeClr val="tx1"/>
            </a:fontRef>
          </p:style>
        </p:cxnSp>
        <p:cxnSp>
          <p:nvCxnSpPr>
            <p:cNvPr id="291" name="Straight Connector 290">
              <a:extLst>
                <a:ext uri="{FF2B5EF4-FFF2-40B4-BE49-F238E27FC236}">
                  <a16:creationId xmlns:a16="http://schemas.microsoft.com/office/drawing/2014/main" id="{B583CD50-A0AE-4969-95EE-E35D22FB1233}"/>
                </a:ext>
              </a:extLst>
            </p:cNvPr>
            <p:cNvCxnSpPr>
              <a:stCxn id="282" idx="4"/>
              <a:endCxn id="283" idx="0"/>
            </p:cNvCxnSpPr>
            <p:nvPr/>
          </p:nvCxnSpPr>
          <p:spPr>
            <a:xfrm>
              <a:off x="1362075" y="2124075"/>
              <a:ext cx="0" cy="437514"/>
            </a:xfrm>
            <a:prstGeom prst="line">
              <a:avLst/>
            </a:prstGeom>
            <a:ln w="12700">
              <a:solidFill>
                <a:schemeClr val="tx1"/>
              </a:solidFill>
              <a:tailEnd type="none"/>
            </a:ln>
            <a:effectLst/>
          </p:spPr>
          <p:style>
            <a:lnRef idx="2">
              <a:schemeClr val="accent1"/>
            </a:lnRef>
            <a:fillRef idx="0">
              <a:schemeClr val="accent1"/>
            </a:fillRef>
            <a:effectRef idx="1">
              <a:schemeClr val="accent1"/>
            </a:effectRef>
            <a:fontRef idx="minor">
              <a:schemeClr val="tx1"/>
            </a:fontRef>
          </p:style>
        </p:cxnSp>
        <p:cxnSp>
          <p:nvCxnSpPr>
            <p:cNvPr id="292" name="Straight Connector 291">
              <a:extLst>
                <a:ext uri="{FF2B5EF4-FFF2-40B4-BE49-F238E27FC236}">
                  <a16:creationId xmlns:a16="http://schemas.microsoft.com/office/drawing/2014/main" id="{9CC758CC-AACE-4D28-A5D4-B3EE87DADEED}"/>
                </a:ext>
              </a:extLst>
            </p:cNvPr>
            <p:cNvCxnSpPr>
              <a:stCxn id="286" idx="3"/>
              <a:endCxn id="288" idx="6"/>
            </p:cNvCxnSpPr>
            <p:nvPr/>
          </p:nvCxnSpPr>
          <p:spPr>
            <a:xfrm flipH="1">
              <a:off x="2352675" y="2292455"/>
              <a:ext cx="345970" cy="310251"/>
            </a:xfrm>
            <a:prstGeom prst="line">
              <a:avLst/>
            </a:prstGeom>
            <a:ln w="12700">
              <a:solidFill>
                <a:schemeClr val="tx1"/>
              </a:solidFill>
              <a:tailEnd type="none"/>
            </a:ln>
            <a:effectLst/>
          </p:spPr>
          <p:style>
            <a:lnRef idx="2">
              <a:schemeClr val="accent1"/>
            </a:lnRef>
            <a:fillRef idx="0">
              <a:schemeClr val="accent1"/>
            </a:fillRef>
            <a:effectRef idx="1">
              <a:schemeClr val="accent1"/>
            </a:effectRef>
            <a:fontRef idx="minor">
              <a:schemeClr val="tx1"/>
            </a:fontRef>
          </p:style>
        </p:cxnSp>
        <p:cxnSp>
          <p:nvCxnSpPr>
            <p:cNvPr id="293" name="Straight Connector 292">
              <a:extLst>
                <a:ext uri="{FF2B5EF4-FFF2-40B4-BE49-F238E27FC236}">
                  <a16:creationId xmlns:a16="http://schemas.microsoft.com/office/drawing/2014/main" id="{CDEDD9C9-3BDA-4D09-834B-7F697720D45A}"/>
                </a:ext>
              </a:extLst>
            </p:cNvPr>
            <p:cNvCxnSpPr>
              <a:stCxn id="285" idx="3"/>
              <a:endCxn id="287" idx="6"/>
            </p:cNvCxnSpPr>
            <p:nvPr/>
          </p:nvCxnSpPr>
          <p:spPr>
            <a:xfrm flipH="1">
              <a:off x="2352675" y="3015719"/>
              <a:ext cx="345970" cy="303743"/>
            </a:xfrm>
            <a:prstGeom prst="line">
              <a:avLst/>
            </a:prstGeom>
            <a:ln w="12700">
              <a:solidFill>
                <a:schemeClr val="tx1"/>
              </a:solidFill>
              <a:tailEnd type="none"/>
            </a:ln>
            <a:effectLst/>
          </p:spPr>
          <p:style>
            <a:lnRef idx="2">
              <a:schemeClr val="accent1"/>
            </a:lnRef>
            <a:fillRef idx="0">
              <a:schemeClr val="accent1"/>
            </a:fillRef>
            <a:effectRef idx="1">
              <a:schemeClr val="accent1"/>
            </a:effectRef>
            <a:fontRef idx="minor">
              <a:schemeClr val="tx1"/>
            </a:fontRef>
          </p:style>
        </p:cxnSp>
        <p:cxnSp>
          <p:nvCxnSpPr>
            <p:cNvPr id="294" name="Straight Connector 293">
              <a:extLst>
                <a:ext uri="{FF2B5EF4-FFF2-40B4-BE49-F238E27FC236}">
                  <a16:creationId xmlns:a16="http://schemas.microsoft.com/office/drawing/2014/main" id="{D5173442-EA8F-4FE9-97B6-A9E6186B03ED}"/>
                </a:ext>
              </a:extLst>
            </p:cNvPr>
            <p:cNvCxnSpPr>
              <a:stCxn id="283" idx="5"/>
              <a:endCxn id="287" idx="2"/>
            </p:cNvCxnSpPr>
            <p:nvPr/>
          </p:nvCxnSpPr>
          <p:spPr>
            <a:xfrm>
              <a:off x="1530455" y="2968094"/>
              <a:ext cx="345970" cy="351368"/>
            </a:xfrm>
            <a:prstGeom prst="line">
              <a:avLst/>
            </a:prstGeom>
            <a:ln w="12700">
              <a:solidFill>
                <a:schemeClr val="tx1"/>
              </a:solidFill>
              <a:tailEnd type="none"/>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599248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4804F0F3-9A10-4D24-8F26-52DE771F0F5A}"/>
              </a:ext>
            </a:extLst>
          </p:cNvPr>
          <p:cNvSpPr>
            <a:spLocks noGrp="1"/>
          </p:cNvSpPr>
          <p:nvPr>
            <p:ph type="title"/>
          </p:nvPr>
        </p:nvSpPr>
        <p:spPr/>
        <p:txBody>
          <a:bodyPr/>
          <a:lstStyle/>
          <a:p>
            <a:r>
              <a:rPr lang="en-US" b="1" dirty="0">
                <a:solidFill>
                  <a:schemeClr val="accent1"/>
                </a:solidFill>
              </a:rPr>
              <a:t>Amazon SageMaker</a:t>
            </a:r>
            <a:br>
              <a:rPr lang="en-US" dirty="0"/>
            </a:br>
            <a:r>
              <a:rPr lang="en-US" sz="1800" dirty="0"/>
              <a:t>Getting started</a:t>
            </a:r>
            <a:endParaRPr lang="en-US" dirty="0"/>
          </a:p>
        </p:txBody>
      </p:sp>
      <p:sp>
        <p:nvSpPr>
          <p:cNvPr id="174" name="Text Placeholder 24">
            <a:extLst>
              <a:ext uri="{FF2B5EF4-FFF2-40B4-BE49-F238E27FC236}">
                <a16:creationId xmlns:a16="http://schemas.microsoft.com/office/drawing/2014/main" id="{048699EA-6253-4133-88D8-26241AB19397}"/>
              </a:ext>
            </a:extLst>
          </p:cNvPr>
          <p:cNvSpPr txBox="1">
            <a:spLocks/>
          </p:cNvSpPr>
          <p:nvPr/>
        </p:nvSpPr>
        <p:spPr>
          <a:xfrm>
            <a:off x="464355" y="2564866"/>
            <a:ext cx="1545336" cy="847850"/>
          </a:xfrm>
          <a:prstGeom prst="rect">
            <a:avLst/>
          </a:prstGeom>
        </p:spPr>
        <p:txBody>
          <a:bodyPr/>
          <a:lstStyle>
            <a:lvl1pPr marL="0" indent="0" algn="l" defTabSz="457200" rtl="0" eaLnBrk="1" latinLnBrk="0" hangingPunct="1">
              <a:lnSpc>
                <a:spcPct val="90000"/>
              </a:lnSpc>
              <a:spcBef>
                <a:spcPct val="20000"/>
              </a:spcBef>
              <a:buFontTx/>
              <a:buNone/>
              <a:defRPr sz="1800" b="0" i="0" kern="1200">
                <a:solidFill>
                  <a:schemeClr val="tx1"/>
                </a:solidFill>
                <a:latin typeface="+mn-lt"/>
                <a:ea typeface="+mn-ea"/>
                <a:cs typeface="Amazon Ember Regular" charset="0"/>
              </a:defRPr>
            </a:lvl1pPr>
            <a:lvl2pPr marL="742950" indent="-285750" algn="l" defTabSz="457200"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2pPr>
            <a:lvl3pPr marL="1143000" indent="-228600" algn="l" defTabSz="457200" rtl="0" eaLnBrk="1" latinLnBrk="0" hangingPunct="1">
              <a:lnSpc>
                <a:spcPct val="90000"/>
              </a:lnSpc>
              <a:spcBef>
                <a:spcPct val="20000"/>
              </a:spcBef>
              <a:buFont typeface="Arial"/>
              <a:buChar char="•"/>
              <a:defRPr sz="1400" b="0" i="0" kern="1200">
                <a:solidFill>
                  <a:schemeClr val="tx1"/>
                </a:solidFill>
                <a:latin typeface="+mn-lt"/>
                <a:ea typeface="+mn-ea"/>
                <a:cs typeface="Amazon Ember Regular" charset="0"/>
              </a:defRPr>
            </a:lvl3pPr>
            <a:lvl4pPr marL="16002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4pPr>
            <a:lvl5pPr marL="20574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b="1" dirty="0">
                <a:solidFill>
                  <a:schemeClr val="accent1"/>
                </a:solidFill>
              </a:rPr>
              <a:t>Tutorials and samples</a:t>
            </a:r>
          </a:p>
        </p:txBody>
      </p:sp>
      <p:sp>
        <p:nvSpPr>
          <p:cNvPr id="176" name="Text Placeholder 25">
            <a:extLst>
              <a:ext uri="{FF2B5EF4-FFF2-40B4-BE49-F238E27FC236}">
                <a16:creationId xmlns:a16="http://schemas.microsoft.com/office/drawing/2014/main" id="{BA8A7175-8B51-4154-A493-B610AB4FB4B5}"/>
              </a:ext>
            </a:extLst>
          </p:cNvPr>
          <p:cNvSpPr txBox="1">
            <a:spLocks/>
          </p:cNvSpPr>
          <p:nvPr/>
        </p:nvSpPr>
        <p:spPr>
          <a:xfrm>
            <a:off x="464355" y="3190623"/>
            <a:ext cx="1545336" cy="428780"/>
          </a:xfrm>
          <a:prstGeom prst="rect">
            <a:avLst/>
          </a:prstGeom>
        </p:spPr>
        <p:txBody>
          <a:bodyPr/>
          <a:lstStyle>
            <a:lvl1pPr marL="0" indent="0" algn="l" defTabSz="457200" rtl="0" eaLnBrk="1" latinLnBrk="0" hangingPunct="1">
              <a:lnSpc>
                <a:spcPct val="90000"/>
              </a:lnSpc>
              <a:spcBef>
                <a:spcPct val="20000"/>
              </a:spcBef>
              <a:buFontTx/>
              <a:buNone/>
              <a:defRPr sz="1800" b="0" i="0" kern="1200">
                <a:solidFill>
                  <a:schemeClr val="tx1"/>
                </a:solidFill>
                <a:latin typeface="+mn-lt"/>
                <a:ea typeface="+mn-ea"/>
                <a:cs typeface="Amazon Ember Regular" charset="0"/>
              </a:defRPr>
            </a:lvl1pPr>
            <a:lvl2pPr marL="742950" indent="-285750" algn="l" defTabSz="457200"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2pPr>
            <a:lvl3pPr marL="1143000" indent="-228600" algn="l" defTabSz="457200" rtl="0" eaLnBrk="1" latinLnBrk="0" hangingPunct="1">
              <a:lnSpc>
                <a:spcPct val="90000"/>
              </a:lnSpc>
              <a:spcBef>
                <a:spcPct val="20000"/>
              </a:spcBef>
              <a:buFont typeface="Arial"/>
              <a:buChar char="•"/>
              <a:defRPr sz="1400" b="0" i="0" kern="1200">
                <a:solidFill>
                  <a:schemeClr val="tx1"/>
                </a:solidFill>
                <a:latin typeface="+mn-lt"/>
                <a:ea typeface="+mn-ea"/>
                <a:cs typeface="Amazon Ember Regular" charset="0"/>
              </a:defRPr>
            </a:lvl3pPr>
            <a:lvl4pPr marL="16002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4pPr>
            <a:lvl5pPr marL="20574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100" dirty="0"/>
              <a:t>Example notebooks</a:t>
            </a:r>
            <a:br>
              <a:rPr lang="en-US" sz="1100" dirty="0"/>
            </a:br>
            <a:r>
              <a:rPr lang="en-US" sz="1100" dirty="0"/>
              <a:t>and documentation</a:t>
            </a:r>
          </a:p>
        </p:txBody>
      </p:sp>
      <p:sp>
        <p:nvSpPr>
          <p:cNvPr id="177" name="Text Placeholder 28">
            <a:extLst>
              <a:ext uri="{FF2B5EF4-FFF2-40B4-BE49-F238E27FC236}">
                <a16:creationId xmlns:a16="http://schemas.microsoft.com/office/drawing/2014/main" id="{23E379E9-57FD-4F73-9B80-500CF129C3C8}"/>
              </a:ext>
            </a:extLst>
          </p:cNvPr>
          <p:cNvSpPr txBox="1">
            <a:spLocks/>
          </p:cNvSpPr>
          <p:nvPr/>
        </p:nvSpPr>
        <p:spPr>
          <a:xfrm>
            <a:off x="1957850" y="2564867"/>
            <a:ext cx="1753538" cy="847850"/>
          </a:xfrm>
          <a:prstGeom prst="rect">
            <a:avLst/>
          </a:prstGeom>
        </p:spPr>
        <p:txBody>
          <a:bodyPr/>
          <a:lstStyle>
            <a:lvl1pPr marL="0" indent="0" algn="l" defTabSz="457200" rtl="0" eaLnBrk="1" latinLnBrk="0" hangingPunct="1">
              <a:lnSpc>
                <a:spcPct val="90000"/>
              </a:lnSpc>
              <a:spcBef>
                <a:spcPct val="20000"/>
              </a:spcBef>
              <a:buFontTx/>
              <a:buNone/>
              <a:defRPr sz="1800" b="0" i="0" kern="1200">
                <a:solidFill>
                  <a:schemeClr val="tx1"/>
                </a:solidFill>
                <a:latin typeface="+mn-lt"/>
                <a:ea typeface="+mn-ea"/>
                <a:cs typeface="Amazon Ember Regular" charset="0"/>
              </a:defRPr>
            </a:lvl1pPr>
            <a:lvl2pPr marL="742950" indent="-285750" algn="l" defTabSz="457200"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2pPr>
            <a:lvl3pPr marL="1143000" indent="-228600" algn="l" defTabSz="457200" rtl="0" eaLnBrk="1" latinLnBrk="0" hangingPunct="1">
              <a:lnSpc>
                <a:spcPct val="90000"/>
              </a:lnSpc>
              <a:spcBef>
                <a:spcPct val="20000"/>
              </a:spcBef>
              <a:buFont typeface="Arial"/>
              <a:buChar char="•"/>
              <a:defRPr sz="1400" b="0" i="0" kern="1200">
                <a:solidFill>
                  <a:schemeClr val="tx1"/>
                </a:solidFill>
                <a:latin typeface="+mn-lt"/>
                <a:ea typeface="+mn-ea"/>
                <a:cs typeface="Amazon Ember Regular" charset="0"/>
              </a:defRPr>
            </a:lvl3pPr>
            <a:lvl4pPr marL="16002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4pPr>
            <a:lvl5pPr marL="20574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b="1" dirty="0">
                <a:solidFill>
                  <a:schemeClr val="accent1"/>
                </a:solidFill>
              </a:rPr>
              <a:t>Onboard through SageMaker </a:t>
            </a:r>
            <a:br>
              <a:rPr lang="en-US" sz="1400" b="1" dirty="0">
                <a:solidFill>
                  <a:schemeClr val="accent1"/>
                </a:solidFill>
              </a:rPr>
            </a:br>
            <a:r>
              <a:rPr lang="en-US" sz="1400" b="1" dirty="0">
                <a:solidFill>
                  <a:schemeClr val="accent1"/>
                </a:solidFill>
              </a:rPr>
              <a:t>Studio</a:t>
            </a:r>
          </a:p>
        </p:txBody>
      </p:sp>
      <p:sp>
        <p:nvSpPr>
          <p:cNvPr id="178" name="Text Placeholder 29">
            <a:extLst>
              <a:ext uri="{FF2B5EF4-FFF2-40B4-BE49-F238E27FC236}">
                <a16:creationId xmlns:a16="http://schemas.microsoft.com/office/drawing/2014/main" id="{15DF0354-FEB7-421A-853E-88029B272CD6}"/>
              </a:ext>
            </a:extLst>
          </p:cNvPr>
          <p:cNvSpPr txBox="1">
            <a:spLocks/>
          </p:cNvSpPr>
          <p:nvPr/>
        </p:nvSpPr>
        <p:spPr>
          <a:xfrm>
            <a:off x="1957850" y="3190623"/>
            <a:ext cx="1545336" cy="428780"/>
          </a:xfrm>
          <a:prstGeom prst="rect">
            <a:avLst/>
          </a:prstGeom>
        </p:spPr>
        <p:txBody>
          <a:bodyPr/>
          <a:lstStyle>
            <a:lvl1pPr marL="0" indent="0" algn="l" defTabSz="457200" rtl="0" eaLnBrk="1" latinLnBrk="0" hangingPunct="1">
              <a:lnSpc>
                <a:spcPct val="90000"/>
              </a:lnSpc>
              <a:spcBef>
                <a:spcPct val="20000"/>
              </a:spcBef>
              <a:buFontTx/>
              <a:buNone/>
              <a:defRPr sz="1800" b="0" i="0" kern="1200">
                <a:solidFill>
                  <a:schemeClr val="tx1"/>
                </a:solidFill>
                <a:latin typeface="+mn-lt"/>
                <a:ea typeface="+mn-ea"/>
                <a:cs typeface="Amazon Ember Regular" charset="0"/>
              </a:defRPr>
            </a:lvl1pPr>
            <a:lvl2pPr marL="742950" indent="-285750" algn="l" defTabSz="457200"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2pPr>
            <a:lvl3pPr marL="1143000" indent="-228600" algn="l" defTabSz="457200" rtl="0" eaLnBrk="1" latinLnBrk="0" hangingPunct="1">
              <a:lnSpc>
                <a:spcPct val="90000"/>
              </a:lnSpc>
              <a:spcBef>
                <a:spcPct val="20000"/>
              </a:spcBef>
              <a:buFont typeface="Arial"/>
              <a:buChar char="•"/>
              <a:defRPr sz="1400" b="0" i="0" kern="1200">
                <a:solidFill>
                  <a:schemeClr val="tx1"/>
                </a:solidFill>
                <a:latin typeface="+mn-lt"/>
                <a:ea typeface="+mn-ea"/>
                <a:cs typeface="Amazon Ember Regular" charset="0"/>
              </a:defRPr>
            </a:lvl3pPr>
            <a:lvl4pPr marL="16002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4pPr>
            <a:lvl5pPr marL="20574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100" dirty="0"/>
              <a:t>End-to-end prebuilt solutions, all </a:t>
            </a:r>
            <a:br>
              <a:rPr lang="en-US" sz="1100" dirty="0"/>
            </a:br>
            <a:r>
              <a:rPr lang="en-US" sz="1100" dirty="0"/>
              <a:t>within Studio</a:t>
            </a:r>
          </a:p>
        </p:txBody>
      </p:sp>
      <p:sp>
        <p:nvSpPr>
          <p:cNvPr id="182" name="Text Placeholder 31">
            <a:extLst>
              <a:ext uri="{FF2B5EF4-FFF2-40B4-BE49-F238E27FC236}">
                <a16:creationId xmlns:a16="http://schemas.microsoft.com/office/drawing/2014/main" id="{053559C3-3C7F-41CE-A0AE-778A9595DAEC}"/>
              </a:ext>
            </a:extLst>
          </p:cNvPr>
          <p:cNvSpPr txBox="1">
            <a:spLocks/>
          </p:cNvSpPr>
          <p:nvPr/>
        </p:nvSpPr>
        <p:spPr>
          <a:xfrm>
            <a:off x="3738875" y="2564866"/>
            <a:ext cx="1545336" cy="847850"/>
          </a:xfrm>
          <a:prstGeom prst="rect">
            <a:avLst/>
          </a:prstGeom>
        </p:spPr>
        <p:txBody>
          <a:bodyPr/>
          <a:lstStyle>
            <a:lvl1pPr marL="0" indent="0" algn="l" defTabSz="457200" rtl="0" eaLnBrk="1" latinLnBrk="0" hangingPunct="1">
              <a:lnSpc>
                <a:spcPct val="90000"/>
              </a:lnSpc>
              <a:spcBef>
                <a:spcPct val="20000"/>
              </a:spcBef>
              <a:buFontTx/>
              <a:buNone/>
              <a:defRPr sz="1800" b="0" i="0" kern="1200">
                <a:solidFill>
                  <a:schemeClr val="tx1"/>
                </a:solidFill>
                <a:latin typeface="+mn-lt"/>
                <a:ea typeface="+mn-ea"/>
                <a:cs typeface="Amazon Ember Regular" charset="0"/>
              </a:defRPr>
            </a:lvl1pPr>
            <a:lvl2pPr marL="742950" indent="-285750" algn="l" defTabSz="457200"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2pPr>
            <a:lvl3pPr marL="1143000" indent="-228600" algn="l" defTabSz="457200" rtl="0" eaLnBrk="1" latinLnBrk="0" hangingPunct="1">
              <a:lnSpc>
                <a:spcPct val="90000"/>
              </a:lnSpc>
              <a:spcBef>
                <a:spcPct val="20000"/>
              </a:spcBef>
              <a:buFont typeface="Arial"/>
              <a:buChar char="•"/>
              <a:defRPr sz="1400" b="0" i="0" kern="1200">
                <a:solidFill>
                  <a:schemeClr val="tx1"/>
                </a:solidFill>
                <a:latin typeface="+mn-lt"/>
                <a:ea typeface="+mn-ea"/>
                <a:cs typeface="Amazon Ember Regular" charset="0"/>
              </a:defRPr>
            </a:lvl3pPr>
            <a:lvl4pPr marL="16002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4pPr>
            <a:lvl5pPr marL="20574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b="1" dirty="0">
                <a:solidFill>
                  <a:schemeClr val="accent1"/>
                </a:solidFill>
              </a:rPr>
              <a:t>Individual &amp; Team Training &amp; Certs</a:t>
            </a:r>
          </a:p>
        </p:txBody>
      </p:sp>
      <p:sp>
        <p:nvSpPr>
          <p:cNvPr id="183" name="Text Placeholder 32">
            <a:extLst>
              <a:ext uri="{FF2B5EF4-FFF2-40B4-BE49-F238E27FC236}">
                <a16:creationId xmlns:a16="http://schemas.microsoft.com/office/drawing/2014/main" id="{0EA3E182-B91A-4D7D-B705-4F18CFD334EB}"/>
              </a:ext>
            </a:extLst>
          </p:cNvPr>
          <p:cNvSpPr txBox="1">
            <a:spLocks/>
          </p:cNvSpPr>
          <p:nvPr/>
        </p:nvSpPr>
        <p:spPr>
          <a:xfrm>
            <a:off x="3738875" y="3190623"/>
            <a:ext cx="1545336" cy="428780"/>
          </a:xfrm>
          <a:prstGeom prst="rect">
            <a:avLst/>
          </a:prstGeom>
        </p:spPr>
        <p:txBody>
          <a:bodyPr/>
          <a:lstStyle>
            <a:lvl1pPr marL="0" indent="0" algn="l" defTabSz="457200" rtl="0" eaLnBrk="1" latinLnBrk="0" hangingPunct="1">
              <a:lnSpc>
                <a:spcPct val="90000"/>
              </a:lnSpc>
              <a:spcBef>
                <a:spcPct val="20000"/>
              </a:spcBef>
              <a:buFontTx/>
              <a:buNone/>
              <a:defRPr sz="1800" b="0" i="0" kern="1200">
                <a:solidFill>
                  <a:schemeClr val="tx1"/>
                </a:solidFill>
                <a:latin typeface="+mn-lt"/>
                <a:ea typeface="+mn-ea"/>
                <a:cs typeface="Amazon Ember Regular" charset="0"/>
              </a:defRPr>
            </a:lvl1pPr>
            <a:lvl2pPr marL="742950" indent="-285750" algn="l" defTabSz="457200"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2pPr>
            <a:lvl3pPr marL="1143000" indent="-228600" algn="l" defTabSz="457200" rtl="0" eaLnBrk="1" latinLnBrk="0" hangingPunct="1">
              <a:lnSpc>
                <a:spcPct val="90000"/>
              </a:lnSpc>
              <a:spcBef>
                <a:spcPct val="20000"/>
              </a:spcBef>
              <a:buFont typeface="Arial"/>
              <a:buChar char="•"/>
              <a:defRPr sz="1400" b="0" i="0" kern="1200">
                <a:solidFill>
                  <a:schemeClr val="tx1"/>
                </a:solidFill>
                <a:latin typeface="+mn-lt"/>
                <a:ea typeface="+mn-ea"/>
                <a:cs typeface="Amazon Ember Regular" charset="0"/>
              </a:defRPr>
            </a:lvl3pPr>
            <a:lvl4pPr marL="16002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4pPr>
            <a:lvl5pPr marL="20574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100"/>
              <a:t>Online and customized Immersion Days</a:t>
            </a:r>
            <a:endParaRPr lang="en-US" sz="1100" dirty="0"/>
          </a:p>
        </p:txBody>
      </p:sp>
      <p:sp>
        <p:nvSpPr>
          <p:cNvPr id="184" name="Text Placeholder 34">
            <a:extLst>
              <a:ext uri="{FF2B5EF4-FFF2-40B4-BE49-F238E27FC236}">
                <a16:creationId xmlns:a16="http://schemas.microsoft.com/office/drawing/2014/main" id="{6281604E-27FF-4B5B-A6A5-CB7CC121AD2C}"/>
              </a:ext>
            </a:extLst>
          </p:cNvPr>
          <p:cNvSpPr txBox="1">
            <a:spLocks/>
          </p:cNvSpPr>
          <p:nvPr/>
        </p:nvSpPr>
        <p:spPr>
          <a:xfrm>
            <a:off x="5448729" y="2564866"/>
            <a:ext cx="1545336" cy="847850"/>
          </a:xfrm>
          <a:prstGeom prst="rect">
            <a:avLst/>
          </a:prstGeom>
        </p:spPr>
        <p:txBody>
          <a:bodyPr/>
          <a:lstStyle>
            <a:lvl1pPr marL="0" indent="0" algn="l" defTabSz="457200" rtl="0" eaLnBrk="1" latinLnBrk="0" hangingPunct="1">
              <a:lnSpc>
                <a:spcPct val="90000"/>
              </a:lnSpc>
              <a:spcBef>
                <a:spcPct val="20000"/>
              </a:spcBef>
              <a:buFontTx/>
              <a:buNone/>
              <a:defRPr sz="1800" b="0" i="0" kern="1200">
                <a:solidFill>
                  <a:schemeClr val="tx1"/>
                </a:solidFill>
                <a:latin typeface="+mn-lt"/>
                <a:ea typeface="+mn-ea"/>
                <a:cs typeface="Amazon Ember Regular" charset="0"/>
              </a:defRPr>
            </a:lvl1pPr>
            <a:lvl2pPr marL="742950" indent="-285750" algn="l" defTabSz="457200"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2pPr>
            <a:lvl3pPr marL="1143000" indent="-228600" algn="l" defTabSz="457200" rtl="0" eaLnBrk="1" latinLnBrk="0" hangingPunct="1">
              <a:lnSpc>
                <a:spcPct val="90000"/>
              </a:lnSpc>
              <a:spcBef>
                <a:spcPct val="20000"/>
              </a:spcBef>
              <a:buFont typeface="Arial"/>
              <a:buChar char="•"/>
              <a:defRPr sz="1400" b="0" i="0" kern="1200">
                <a:solidFill>
                  <a:schemeClr val="tx1"/>
                </a:solidFill>
                <a:latin typeface="+mn-lt"/>
                <a:ea typeface="+mn-ea"/>
                <a:cs typeface="Amazon Ember Regular" charset="0"/>
              </a:defRPr>
            </a:lvl3pPr>
            <a:lvl4pPr marL="16002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4pPr>
            <a:lvl5pPr marL="20574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b="1" dirty="0">
                <a:solidFill>
                  <a:schemeClr val="accent1"/>
                </a:solidFill>
              </a:rPr>
              <a:t>Tailored Programs &amp; Workshops</a:t>
            </a:r>
          </a:p>
        </p:txBody>
      </p:sp>
      <p:sp>
        <p:nvSpPr>
          <p:cNvPr id="185" name="Text Placeholder 35">
            <a:extLst>
              <a:ext uri="{FF2B5EF4-FFF2-40B4-BE49-F238E27FC236}">
                <a16:creationId xmlns:a16="http://schemas.microsoft.com/office/drawing/2014/main" id="{DA0E709F-EC45-4C3F-99EC-388883860BAC}"/>
              </a:ext>
            </a:extLst>
          </p:cNvPr>
          <p:cNvSpPr txBox="1">
            <a:spLocks/>
          </p:cNvSpPr>
          <p:nvPr/>
        </p:nvSpPr>
        <p:spPr>
          <a:xfrm>
            <a:off x="5448729" y="3190623"/>
            <a:ext cx="1545336" cy="428780"/>
          </a:xfrm>
          <a:prstGeom prst="rect">
            <a:avLst/>
          </a:prstGeom>
        </p:spPr>
        <p:txBody>
          <a:bodyPr/>
          <a:lstStyle>
            <a:lvl1pPr marL="0" indent="0" algn="l" defTabSz="457200" rtl="0" eaLnBrk="1" latinLnBrk="0" hangingPunct="1">
              <a:lnSpc>
                <a:spcPct val="90000"/>
              </a:lnSpc>
              <a:spcBef>
                <a:spcPct val="20000"/>
              </a:spcBef>
              <a:buFontTx/>
              <a:buNone/>
              <a:defRPr sz="1800" b="0" i="0" kern="1200">
                <a:solidFill>
                  <a:schemeClr val="tx1"/>
                </a:solidFill>
                <a:latin typeface="+mn-lt"/>
                <a:ea typeface="+mn-ea"/>
                <a:cs typeface="Amazon Ember Regular" charset="0"/>
              </a:defRPr>
            </a:lvl1pPr>
            <a:lvl2pPr marL="742950" indent="-285750" algn="l" defTabSz="457200"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2pPr>
            <a:lvl3pPr marL="1143000" indent="-228600" algn="l" defTabSz="457200" rtl="0" eaLnBrk="1" latinLnBrk="0" hangingPunct="1">
              <a:lnSpc>
                <a:spcPct val="90000"/>
              </a:lnSpc>
              <a:spcBef>
                <a:spcPct val="20000"/>
              </a:spcBef>
              <a:buFont typeface="Arial"/>
              <a:buChar char="•"/>
              <a:defRPr sz="1400" b="0" i="0" kern="1200">
                <a:solidFill>
                  <a:schemeClr val="tx1"/>
                </a:solidFill>
                <a:latin typeface="+mn-lt"/>
                <a:ea typeface="+mn-ea"/>
                <a:cs typeface="Amazon Ember Regular" charset="0"/>
              </a:defRPr>
            </a:lvl3pPr>
            <a:lvl4pPr marL="16002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4pPr>
            <a:lvl5pPr marL="20574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100"/>
              <a:t>POC Design Workshops</a:t>
            </a:r>
            <a:br>
              <a:rPr lang="en-US" sz="1100"/>
            </a:br>
            <a:r>
              <a:rPr lang="en-US" sz="1100"/>
              <a:t>ML Solutions Lab</a:t>
            </a:r>
            <a:br>
              <a:rPr lang="en-US" sz="1100"/>
            </a:br>
            <a:endParaRPr lang="en-US" sz="1100" dirty="0"/>
          </a:p>
        </p:txBody>
      </p:sp>
      <p:sp>
        <p:nvSpPr>
          <p:cNvPr id="186" name="Text Placeholder 37">
            <a:extLst>
              <a:ext uri="{FF2B5EF4-FFF2-40B4-BE49-F238E27FC236}">
                <a16:creationId xmlns:a16="http://schemas.microsoft.com/office/drawing/2014/main" id="{F0BFB4BD-0D25-486E-951C-C540EB68F15C}"/>
              </a:ext>
            </a:extLst>
          </p:cNvPr>
          <p:cNvSpPr txBox="1">
            <a:spLocks/>
          </p:cNvSpPr>
          <p:nvPr/>
        </p:nvSpPr>
        <p:spPr>
          <a:xfrm>
            <a:off x="7141588" y="2564866"/>
            <a:ext cx="1545336" cy="847850"/>
          </a:xfrm>
          <a:prstGeom prst="rect">
            <a:avLst/>
          </a:prstGeom>
        </p:spPr>
        <p:txBody>
          <a:bodyPr/>
          <a:lstStyle>
            <a:lvl1pPr marL="0" indent="0" algn="l" defTabSz="457200" rtl="0" eaLnBrk="1" latinLnBrk="0" hangingPunct="1">
              <a:lnSpc>
                <a:spcPct val="90000"/>
              </a:lnSpc>
              <a:spcBef>
                <a:spcPct val="20000"/>
              </a:spcBef>
              <a:buFontTx/>
              <a:buNone/>
              <a:defRPr sz="1800" b="0" i="0" kern="1200">
                <a:solidFill>
                  <a:schemeClr val="tx1"/>
                </a:solidFill>
                <a:latin typeface="+mn-lt"/>
                <a:ea typeface="+mn-ea"/>
                <a:cs typeface="Amazon Ember Regular" charset="0"/>
              </a:defRPr>
            </a:lvl1pPr>
            <a:lvl2pPr marL="742950" indent="-285750" algn="l" defTabSz="457200"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2pPr>
            <a:lvl3pPr marL="1143000" indent="-228600" algn="l" defTabSz="457200" rtl="0" eaLnBrk="1" latinLnBrk="0" hangingPunct="1">
              <a:lnSpc>
                <a:spcPct val="90000"/>
              </a:lnSpc>
              <a:spcBef>
                <a:spcPct val="20000"/>
              </a:spcBef>
              <a:buFont typeface="Arial"/>
              <a:buChar char="•"/>
              <a:defRPr sz="1400" b="0" i="0" kern="1200">
                <a:solidFill>
                  <a:schemeClr val="tx1"/>
                </a:solidFill>
                <a:latin typeface="+mn-lt"/>
                <a:ea typeface="+mn-ea"/>
                <a:cs typeface="Amazon Ember Regular" charset="0"/>
              </a:defRPr>
            </a:lvl3pPr>
            <a:lvl4pPr marL="16002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4pPr>
            <a:lvl5pPr marL="20574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b="1" dirty="0">
                <a:solidFill>
                  <a:schemeClr val="accent1"/>
                </a:solidFill>
              </a:rPr>
              <a:t>AWS ProServe &amp; Partners</a:t>
            </a:r>
          </a:p>
        </p:txBody>
      </p:sp>
      <p:sp>
        <p:nvSpPr>
          <p:cNvPr id="187" name="Text Placeholder 38">
            <a:extLst>
              <a:ext uri="{FF2B5EF4-FFF2-40B4-BE49-F238E27FC236}">
                <a16:creationId xmlns:a16="http://schemas.microsoft.com/office/drawing/2014/main" id="{61D1EF36-EAFA-4091-BFD9-A04B699A88D5}"/>
              </a:ext>
            </a:extLst>
          </p:cNvPr>
          <p:cNvSpPr txBox="1">
            <a:spLocks/>
          </p:cNvSpPr>
          <p:nvPr/>
        </p:nvSpPr>
        <p:spPr>
          <a:xfrm>
            <a:off x="7141588" y="3190623"/>
            <a:ext cx="1545336" cy="428780"/>
          </a:xfrm>
          <a:prstGeom prst="rect">
            <a:avLst/>
          </a:prstGeom>
        </p:spPr>
        <p:txBody>
          <a:bodyPr/>
          <a:lstStyle>
            <a:lvl1pPr marL="0" indent="0" algn="l" defTabSz="457200" rtl="0" eaLnBrk="1" latinLnBrk="0" hangingPunct="1">
              <a:lnSpc>
                <a:spcPct val="90000"/>
              </a:lnSpc>
              <a:spcBef>
                <a:spcPct val="20000"/>
              </a:spcBef>
              <a:buFontTx/>
              <a:buNone/>
              <a:defRPr sz="1800" b="0" i="0" kern="1200">
                <a:solidFill>
                  <a:schemeClr val="tx1"/>
                </a:solidFill>
                <a:latin typeface="+mn-lt"/>
                <a:ea typeface="+mn-ea"/>
                <a:cs typeface="Amazon Ember Regular" charset="0"/>
              </a:defRPr>
            </a:lvl1pPr>
            <a:lvl2pPr marL="742950" indent="-285750" algn="l" defTabSz="457200"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2pPr>
            <a:lvl3pPr marL="1143000" indent="-228600" algn="l" defTabSz="457200" rtl="0" eaLnBrk="1" latinLnBrk="0" hangingPunct="1">
              <a:lnSpc>
                <a:spcPct val="90000"/>
              </a:lnSpc>
              <a:spcBef>
                <a:spcPct val="20000"/>
              </a:spcBef>
              <a:buFont typeface="Arial"/>
              <a:buChar char="•"/>
              <a:defRPr sz="1400" b="0" i="0" kern="1200">
                <a:solidFill>
                  <a:schemeClr val="tx1"/>
                </a:solidFill>
                <a:latin typeface="+mn-lt"/>
                <a:ea typeface="+mn-ea"/>
                <a:cs typeface="Amazon Ember Regular" charset="0"/>
              </a:defRPr>
            </a:lvl3pPr>
            <a:lvl4pPr marL="16002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4pPr>
            <a:lvl5pPr marL="20574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100"/>
              <a:t>Dozens of certified ML partners, worldwide</a:t>
            </a:r>
            <a:endParaRPr lang="en-US" sz="1100" dirty="0"/>
          </a:p>
        </p:txBody>
      </p:sp>
      <p:grpSp>
        <p:nvGrpSpPr>
          <p:cNvPr id="188" name="Group 187">
            <a:extLst>
              <a:ext uri="{FF2B5EF4-FFF2-40B4-BE49-F238E27FC236}">
                <a16:creationId xmlns:a16="http://schemas.microsoft.com/office/drawing/2014/main" id="{59234A8C-989A-414F-9498-4A78F69330B3}"/>
              </a:ext>
            </a:extLst>
          </p:cNvPr>
          <p:cNvGrpSpPr/>
          <p:nvPr/>
        </p:nvGrpSpPr>
        <p:grpSpPr>
          <a:xfrm>
            <a:off x="3857123" y="1653190"/>
            <a:ext cx="1089801" cy="670276"/>
            <a:chOff x="10846647" y="3340449"/>
            <a:chExt cx="422297" cy="259731"/>
          </a:xfrm>
        </p:grpSpPr>
        <p:sp>
          <p:nvSpPr>
            <p:cNvPr id="189" name="Freeform: Shape 188">
              <a:extLst>
                <a:ext uri="{FF2B5EF4-FFF2-40B4-BE49-F238E27FC236}">
                  <a16:creationId xmlns:a16="http://schemas.microsoft.com/office/drawing/2014/main" id="{5486AEF2-7145-4772-9171-E77B4D4313BB}"/>
                </a:ext>
              </a:extLst>
            </p:cNvPr>
            <p:cNvSpPr/>
            <p:nvPr/>
          </p:nvSpPr>
          <p:spPr>
            <a:xfrm>
              <a:off x="10904849" y="3583929"/>
              <a:ext cx="265690" cy="13705"/>
            </a:xfrm>
            <a:custGeom>
              <a:avLst/>
              <a:gdLst>
                <a:gd name="connsiteX0" fmla="*/ 993457 w 993457"/>
                <a:gd name="connsiteY0" fmla="*/ 51245 h 51244"/>
                <a:gd name="connsiteX1" fmla="*/ 0 w 993457"/>
                <a:gd name="connsiteY1" fmla="*/ 51245 h 51244"/>
                <a:gd name="connsiteX2" fmla="*/ 0 w 993457"/>
                <a:gd name="connsiteY2" fmla="*/ 0 h 51244"/>
              </a:gdLst>
              <a:ahLst/>
              <a:cxnLst>
                <a:cxn ang="0">
                  <a:pos x="connsiteX0" y="connsiteY0"/>
                </a:cxn>
                <a:cxn ang="0">
                  <a:pos x="connsiteX1" y="connsiteY1"/>
                </a:cxn>
                <a:cxn ang="0">
                  <a:pos x="connsiteX2" y="connsiteY2"/>
                </a:cxn>
              </a:cxnLst>
              <a:rect l="l" t="t" r="r" b="b"/>
              <a:pathLst>
                <a:path w="993457" h="51244">
                  <a:moveTo>
                    <a:pt x="993457" y="51245"/>
                  </a:moveTo>
                  <a:lnTo>
                    <a:pt x="0" y="51245"/>
                  </a:lnTo>
                  <a:lnTo>
                    <a:pt x="0" y="0"/>
                  </a:lnTo>
                </a:path>
              </a:pathLst>
            </a:custGeom>
            <a:noFill/>
            <a:ln w="15875" cap="flat">
              <a:solidFill>
                <a:schemeClr val="tx1"/>
              </a:solidFill>
              <a:prstDash val="solid"/>
              <a:round/>
            </a:ln>
          </p:spPr>
          <p:txBody>
            <a:bodyPr rtlCol="0" anchor="ctr"/>
            <a:lstStyle/>
            <a:p>
              <a:endParaRPr lang="en-US" sz="1013" dirty="0"/>
            </a:p>
          </p:txBody>
        </p:sp>
        <p:sp>
          <p:nvSpPr>
            <p:cNvPr id="190" name="Freeform: Shape 189">
              <a:extLst>
                <a:ext uri="{FF2B5EF4-FFF2-40B4-BE49-F238E27FC236}">
                  <a16:creationId xmlns:a16="http://schemas.microsoft.com/office/drawing/2014/main" id="{BB1EE82D-5DFE-43AF-B866-2049FCFC8B36}"/>
                </a:ext>
              </a:extLst>
            </p:cNvPr>
            <p:cNvSpPr/>
            <p:nvPr/>
          </p:nvSpPr>
          <p:spPr>
            <a:xfrm>
              <a:off x="11188574" y="3597633"/>
              <a:ext cx="28377" cy="2547"/>
            </a:xfrm>
            <a:custGeom>
              <a:avLst/>
              <a:gdLst>
                <a:gd name="connsiteX0" fmla="*/ 106108 w 106108"/>
                <a:gd name="connsiteY0" fmla="*/ 0 h 9525"/>
                <a:gd name="connsiteX1" fmla="*/ 0 w 106108"/>
                <a:gd name="connsiteY1" fmla="*/ 0 h 9525"/>
              </a:gdLst>
              <a:ahLst/>
              <a:cxnLst>
                <a:cxn ang="0">
                  <a:pos x="connsiteX0" y="connsiteY0"/>
                </a:cxn>
                <a:cxn ang="0">
                  <a:pos x="connsiteX1" y="connsiteY1"/>
                </a:cxn>
              </a:cxnLst>
              <a:rect l="l" t="t" r="r" b="b"/>
              <a:pathLst>
                <a:path w="106108" h="9525">
                  <a:moveTo>
                    <a:pt x="106108" y="0"/>
                  </a:moveTo>
                  <a:lnTo>
                    <a:pt x="0" y="0"/>
                  </a:lnTo>
                </a:path>
              </a:pathLst>
            </a:custGeom>
            <a:ln w="15875" cap="flat">
              <a:solidFill>
                <a:schemeClr val="tx1"/>
              </a:solidFill>
              <a:prstDash val="solid"/>
              <a:round/>
            </a:ln>
          </p:spPr>
          <p:txBody>
            <a:bodyPr rtlCol="0" anchor="ctr"/>
            <a:lstStyle/>
            <a:p>
              <a:endParaRPr lang="en-US" sz="1013" dirty="0"/>
            </a:p>
          </p:txBody>
        </p:sp>
        <p:sp>
          <p:nvSpPr>
            <p:cNvPr id="191" name="Freeform: Shape 190">
              <a:extLst>
                <a:ext uri="{FF2B5EF4-FFF2-40B4-BE49-F238E27FC236}">
                  <a16:creationId xmlns:a16="http://schemas.microsoft.com/office/drawing/2014/main" id="{FDDB5205-65E6-4389-B417-92BCEAF0E394}"/>
                </a:ext>
              </a:extLst>
            </p:cNvPr>
            <p:cNvSpPr/>
            <p:nvPr/>
          </p:nvSpPr>
          <p:spPr>
            <a:xfrm>
              <a:off x="11083700" y="3366181"/>
              <a:ext cx="185244" cy="231453"/>
            </a:xfrm>
            <a:custGeom>
              <a:avLst/>
              <a:gdLst>
                <a:gd name="connsiteX0" fmla="*/ 0 w 692658"/>
                <a:gd name="connsiteY0" fmla="*/ 0 h 865441"/>
                <a:gd name="connsiteX1" fmla="*/ 692658 w 692658"/>
                <a:gd name="connsiteY1" fmla="*/ 0 h 865441"/>
                <a:gd name="connsiteX2" fmla="*/ 692658 w 692658"/>
                <a:gd name="connsiteY2" fmla="*/ 865442 h 865441"/>
                <a:gd name="connsiteX3" fmla="*/ 555403 w 692658"/>
                <a:gd name="connsiteY3" fmla="*/ 865442 h 865441"/>
              </a:gdLst>
              <a:ahLst/>
              <a:cxnLst>
                <a:cxn ang="0">
                  <a:pos x="connsiteX0" y="connsiteY0"/>
                </a:cxn>
                <a:cxn ang="0">
                  <a:pos x="connsiteX1" y="connsiteY1"/>
                </a:cxn>
                <a:cxn ang="0">
                  <a:pos x="connsiteX2" y="connsiteY2"/>
                </a:cxn>
                <a:cxn ang="0">
                  <a:pos x="connsiteX3" y="connsiteY3"/>
                </a:cxn>
              </a:cxnLst>
              <a:rect l="l" t="t" r="r" b="b"/>
              <a:pathLst>
                <a:path w="692658" h="865441">
                  <a:moveTo>
                    <a:pt x="0" y="0"/>
                  </a:moveTo>
                  <a:lnTo>
                    <a:pt x="692658" y="0"/>
                  </a:lnTo>
                  <a:lnTo>
                    <a:pt x="692658" y="865442"/>
                  </a:lnTo>
                  <a:lnTo>
                    <a:pt x="555403" y="865442"/>
                  </a:lnTo>
                </a:path>
              </a:pathLst>
            </a:custGeom>
            <a:noFill/>
            <a:ln w="15875" cap="flat">
              <a:solidFill>
                <a:schemeClr val="tx1"/>
              </a:solidFill>
              <a:prstDash val="solid"/>
              <a:round/>
            </a:ln>
          </p:spPr>
          <p:txBody>
            <a:bodyPr rtlCol="0" anchor="ctr"/>
            <a:lstStyle/>
            <a:p>
              <a:endParaRPr lang="en-US" sz="1013" dirty="0"/>
            </a:p>
          </p:txBody>
        </p:sp>
        <p:sp>
          <p:nvSpPr>
            <p:cNvPr id="192" name="Freeform: Shape 191">
              <a:extLst>
                <a:ext uri="{FF2B5EF4-FFF2-40B4-BE49-F238E27FC236}">
                  <a16:creationId xmlns:a16="http://schemas.microsoft.com/office/drawing/2014/main" id="{A681FA2E-A075-4B8F-A47F-76704FA1BA49}"/>
                </a:ext>
              </a:extLst>
            </p:cNvPr>
            <p:cNvSpPr/>
            <p:nvPr/>
          </p:nvSpPr>
          <p:spPr>
            <a:xfrm>
              <a:off x="11010361" y="3366181"/>
              <a:ext cx="46617" cy="2547"/>
            </a:xfrm>
            <a:custGeom>
              <a:avLst/>
              <a:gdLst>
                <a:gd name="connsiteX0" fmla="*/ 0 w 174307"/>
                <a:gd name="connsiteY0" fmla="*/ 0 h 9525"/>
                <a:gd name="connsiteX1" fmla="*/ 174308 w 174307"/>
                <a:gd name="connsiteY1" fmla="*/ 0 h 9525"/>
              </a:gdLst>
              <a:ahLst/>
              <a:cxnLst>
                <a:cxn ang="0">
                  <a:pos x="connsiteX0" y="connsiteY0"/>
                </a:cxn>
                <a:cxn ang="0">
                  <a:pos x="connsiteX1" y="connsiteY1"/>
                </a:cxn>
              </a:cxnLst>
              <a:rect l="l" t="t" r="r" b="b"/>
              <a:pathLst>
                <a:path w="174307" h="9525">
                  <a:moveTo>
                    <a:pt x="0" y="0"/>
                  </a:moveTo>
                  <a:lnTo>
                    <a:pt x="174308" y="0"/>
                  </a:lnTo>
                </a:path>
              </a:pathLst>
            </a:custGeom>
            <a:ln w="15875" cap="flat">
              <a:solidFill>
                <a:schemeClr val="tx1"/>
              </a:solidFill>
              <a:prstDash val="solid"/>
              <a:round/>
            </a:ln>
          </p:spPr>
          <p:txBody>
            <a:bodyPr rtlCol="0" anchor="ctr"/>
            <a:lstStyle/>
            <a:p>
              <a:endParaRPr lang="en-US" sz="1013" dirty="0"/>
            </a:p>
          </p:txBody>
        </p:sp>
        <p:sp>
          <p:nvSpPr>
            <p:cNvPr id="193" name="Freeform: Shape 192">
              <a:extLst>
                <a:ext uri="{FF2B5EF4-FFF2-40B4-BE49-F238E27FC236}">
                  <a16:creationId xmlns:a16="http://schemas.microsoft.com/office/drawing/2014/main" id="{39545BC7-4455-46E7-83DC-BDCE910A022F}"/>
                </a:ext>
              </a:extLst>
            </p:cNvPr>
            <p:cNvSpPr/>
            <p:nvPr/>
          </p:nvSpPr>
          <p:spPr>
            <a:xfrm>
              <a:off x="10992886" y="3400494"/>
              <a:ext cx="239350" cy="162827"/>
            </a:xfrm>
            <a:custGeom>
              <a:avLst/>
              <a:gdLst>
                <a:gd name="connsiteX0" fmla="*/ 103442 w 894968"/>
                <a:gd name="connsiteY0" fmla="*/ 0 h 608837"/>
                <a:gd name="connsiteX1" fmla="*/ 894969 w 894968"/>
                <a:gd name="connsiteY1" fmla="*/ 0 h 608837"/>
                <a:gd name="connsiteX2" fmla="*/ 894969 w 894968"/>
                <a:gd name="connsiteY2" fmla="*/ 608838 h 608837"/>
                <a:gd name="connsiteX3" fmla="*/ 0 w 894968"/>
                <a:gd name="connsiteY3" fmla="*/ 608838 h 608837"/>
              </a:gdLst>
              <a:ahLst/>
              <a:cxnLst>
                <a:cxn ang="0">
                  <a:pos x="connsiteX0" y="connsiteY0"/>
                </a:cxn>
                <a:cxn ang="0">
                  <a:pos x="connsiteX1" y="connsiteY1"/>
                </a:cxn>
                <a:cxn ang="0">
                  <a:pos x="connsiteX2" y="connsiteY2"/>
                </a:cxn>
                <a:cxn ang="0">
                  <a:pos x="connsiteX3" y="connsiteY3"/>
                </a:cxn>
              </a:cxnLst>
              <a:rect l="l" t="t" r="r" b="b"/>
              <a:pathLst>
                <a:path w="894968" h="608837">
                  <a:moveTo>
                    <a:pt x="103442" y="0"/>
                  </a:moveTo>
                  <a:lnTo>
                    <a:pt x="894969" y="0"/>
                  </a:lnTo>
                  <a:lnTo>
                    <a:pt x="894969" y="608838"/>
                  </a:lnTo>
                  <a:lnTo>
                    <a:pt x="0" y="608838"/>
                  </a:lnTo>
                </a:path>
              </a:pathLst>
            </a:custGeom>
            <a:noFill/>
            <a:ln w="15875" cap="flat">
              <a:solidFill>
                <a:schemeClr val="tx1"/>
              </a:solidFill>
              <a:prstDash val="solid"/>
              <a:round/>
            </a:ln>
          </p:spPr>
          <p:txBody>
            <a:bodyPr rtlCol="0" anchor="ctr"/>
            <a:lstStyle/>
            <a:p>
              <a:endParaRPr lang="en-US" sz="1013" dirty="0"/>
            </a:p>
          </p:txBody>
        </p:sp>
        <p:sp>
          <p:nvSpPr>
            <p:cNvPr id="194" name="Freeform: Shape 193">
              <a:extLst>
                <a:ext uri="{FF2B5EF4-FFF2-40B4-BE49-F238E27FC236}">
                  <a16:creationId xmlns:a16="http://schemas.microsoft.com/office/drawing/2014/main" id="{9ED677AA-F681-4943-9853-5CFCCEE4DD6B}"/>
                </a:ext>
              </a:extLst>
            </p:cNvPr>
            <p:cNvSpPr/>
            <p:nvPr/>
          </p:nvSpPr>
          <p:spPr>
            <a:xfrm>
              <a:off x="10994338" y="3506998"/>
              <a:ext cx="206387" cy="2547"/>
            </a:xfrm>
            <a:custGeom>
              <a:avLst/>
              <a:gdLst>
                <a:gd name="connsiteX0" fmla="*/ 0 w 771715"/>
                <a:gd name="connsiteY0" fmla="*/ 0 h 9525"/>
                <a:gd name="connsiteX1" fmla="*/ 771716 w 771715"/>
                <a:gd name="connsiteY1" fmla="*/ 0 h 9525"/>
              </a:gdLst>
              <a:ahLst/>
              <a:cxnLst>
                <a:cxn ang="0">
                  <a:pos x="connsiteX0" y="connsiteY0"/>
                </a:cxn>
                <a:cxn ang="0">
                  <a:pos x="connsiteX1" y="connsiteY1"/>
                </a:cxn>
              </a:cxnLst>
              <a:rect l="l" t="t" r="r" b="b"/>
              <a:pathLst>
                <a:path w="771715" h="9525">
                  <a:moveTo>
                    <a:pt x="0" y="0"/>
                  </a:moveTo>
                  <a:lnTo>
                    <a:pt x="771716" y="0"/>
                  </a:lnTo>
                </a:path>
              </a:pathLst>
            </a:custGeom>
            <a:ln w="15875" cap="flat">
              <a:solidFill>
                <a:schemeClr val="tx1"/>
              </a:solidFill>
              <a:prstDash val="solid"/>
              <a:round/>
            </a:ln>
          </p:spPr>
          <p:txBody>
            <a:bodyPr rtlCol="0" anchor="ctr"/>
            <a:lstStyle/>
            <a:p>
              <a:endParaRPr lang="en-US" sz="1013" dirty="0"/>
            </a:p>
          </p:txBody>
        </p:sp>
        <p:sp>
          <p:nvSpPr>
            <p:cNvPr id="195" name="Freeform: Shape 194">
              <a:extLst>
                <a:ext uri="{FF2B5EF4-FFF2-40B4-BE49-F238E27FC236}">
                  <a16:creationId xmlns:a16="http://schemas.microsoft.com/office/drawing/2014/main" id="{D4CCEE8F-6486-4791-BE70-FF90EA29DFAE}"/>
                </a:ext>
              </a:extLst>
            </p:cNvPr>
            <p:cNvSpPr/>
            <p:nvPr/>
          </p:nvSpPr>
          <p:spPr>
            <a:xfrm>
              <a:off x="10994338" y="3533236"/>
              <a:ext cx="206387" cy="2547"/>
            </a:xfrm>
            <a:custGeom>
              <a:avLst/>
              <a:gdLst>
                <a:gd name="connsiteX0" fmla="*/ 0 w 771715"/>
                <a:gd name="connsiteY0" fmla="*/ 0 h 9525"/>
                <a:gd name="connsiteX1" fmla="*/ 771716 w 771715"/>
                <a:gd name="connsiteY1" fmla="*/ 0 h 9525"/>
              </a:gdLst>
              <a:ahLst/>
              <a:cxnLst>
                <a:cxn ang="0">
                  <a:pos x="connsiteX0" y="connsiteY0"/>
                </a:cxn>
                <a:cxn ang="0">
                  <a:pos x="connsiteX1" y="connsiteY1"/>
                </a:cxn>
              </a:cxnLst>
              <a:rect l="l" t="t" r="r" b="b"/>
              <a:pathLst>
                <a:path w="771715" h="9525">
                  <a:moveTo>
                    <a:pt x="0" y="0"/>
                  </a:moveTo>
                  <a:lnTo>
                    <a:pt x="771716" y="0"/>
                  </a:lnTo>
                </a:path>
              </a:pathLst>
            </a:custGeom>
            <a:ln w="15875" cap="flat">
              <a:solidFill>
                <a:schemeClr val="tx1"/>
              </a:solidFill>
              <a:prstDash val="solid"/>
              <a:round/>
            </a:ln>
          </p:spPr>
          <p:txBody>
            <a:bodyPr rtlCol="0" anchor="ctr"/>
            <a:lstStyle/>
            <a:p>
              <a:endParaRPr lang="en-US" sz="1013" dirty="0"/>
            </a:p>
          </p:txBody>
        </p:sp>
        <p:sp>
          <p:nvSpPr>
            <p:cNvPr id="196" name="Freeform: Shape 195">
              <a:extLst>
                <a:ext uri="{FF2B5EF4-FFF2-40B4-BE49-F238E27FC236}">
                  <a16:creationId xmlns:a16="http://schemas.microsoft.com/office/drawing/2014/main" id="{F4DFC20B-3F97-4B7F-B58D-0B835BCB2AE4}"/>
                </a:ext>
              </a:extLst>
            </p:cNvPr>
            <p:cNvSpPr/>
            <p:nvPr/>
          </p:nvSpPr>
          <p:spPr>
            <a:xfrm>
              <a:off x="11066046" y="3428260"/>
              <a:ext cx="41980" cy="41980"/>
            </a:xfrm>
            <a:custGeom>
              <a:avLst/>
              <a:gdLst>
                <a:gd name="connsiteX0" fmla="*/ 156972 w 156971"/>
                <a:gd name="connsiteY0" fmla="*/ 78486 h 156971"/>
                <a:gd name="connsiteX1" fmla="*/ 78486 w 156971"/>
                <a:gd name="connsiteY1" fmla="*/ 156972 h 156971"/>
                <a:gd name="connsiteX2" fmla="*/ 0 w 156971"/>
                <a:gd name="connsiteY2" fmla="*/ 78486 h 156971"/>
                <a:gd name="connsiteX3" fmla="*/ 78486 w 156971"/>
                <a:gd name="connsiteY3" fmla="*/ 0 h 156971"/>
                <a:gd name="connsiteX4" fmla="*/ 156972 w 156971"/>
                <a:gd name="connsiteY4" fmla="*/ 78486 h 156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971" h="156971">
                  <a:moveTo>
                    <a:pt x="156972" y="78486"/>
                  </a:moveTo>
                  <a:cubicBezTo>
                    <a:pt x="156972" y="121833"/>
                    <a:pt x="121833" y="156972"/>
                    <a:pt x="78486" y="156972"/>
                  </a:cubicBezTo>
                  <a:cubicBezTo>
                    <a:pt x="35139" y="156972"/>
                    <a:pt x="0" y="121833"/>
                    <a:pt x="0" y="78486"/>
                  </a:cubicBezTo>
                  <a:cubicBezTo>
                    <a:pt x="0" y="35139"/>
                    <a:pt x="35139" y="0"/>
                    <a:pt x="78486" y="0"/>
                  </a:cubicBezTo>
                  <a:cubicBezTo>
                    <a:pt x="121833" y="0"/>
                    <a:pt x="156972" y="35139"/>
                    <a:pt x="156972" y="78486"/>
                  </a:cubicBezTo>
                  <a:close/>
                </a:path>
              </a:pathLst>
            </a:custGeom>
            <a:noFill/>
            <a:ln w="15875" cap="flat">
              <a:solidFill>
                <a:schemeClr val="tx1"/>
              </a:solidFill>
              <a:prstDash val="solid"/>
              <a:round/>
            </a:ln>
          </p:spPr>
          <p:txBody>
            <a:bodyPr rtlCol="0" anchor="ctr"/>
            <a:lstStyle/>
            <a:p>
              <a:endParaRPr lang="en-US" sz="1013" dirty="0"/>
            </a:p>
          </p:txBody>
        </p:sp>
        <p:sp>
          <p:nvSpPr>
            <p:cNvPr id="197" name="Freeform: Shape 196">
              <a:extLst>
                <a:ext uri="{FF2B5EF4-FFF2-40B4-BE49-F238E27FC236}">
                  <a16:creationId xmlns:a16="http://schemas.microsoft.com/office/drawing/2014/main" id="{E12D5598-50B3-4742-AD62-8E32EABC3971}"/>
                </a:ext>
              </a:extLst>
            </p:cNvPr>
            <p:cNvSpPr/>
            <p:nvPr/>
          </p:nvSpPr>
          <p:spPr>
            <a:xfrm>
              <a:off x="10846647" y="3340449"/>
              <a:ext cx="152476" cy="152428"/>
            </a:xfrm>
            <a:custGeom>
              <a:avLst/>
              <a:gdLst>
                <a:gd name="connsiteX0" fmla="*/ 294210 w 570132"/>
                <a:gd name="connsiteY0" fmla="*/ 3060 h 569956"/>
                <a:gd name="connsiteX1" fmla="*/ 319071 w 570132"/>
                <a:gd name="connsiteY1" fmla="*/ 22682 h 569956"/>
                <a:gd name="connsiteX2" fmla="*/ 333549 w 570132"/>
                <a:gd name="connsiteY2" fmla="*/ 24968 h 569956"/>
                <a:gd name="connsiteX3" fmla="*/ 363267 w 570132"/>
                <a:gd name="connsiteY3" fmla="*/ 14014 h 569956"/>
                <a:gd name="connsiteX4" fmla="*/ 380888 w 570132"/>
                <a:gd name="connsiteY4" fmla="*/ 19729 h 569956"/>
                <a:gd name="connsiteX5" fmla="*/ 398985 w 570132"/>
                <a:gd name="connsiteY5" fmla="*/ 46208 h 569956"/>
                <a:gd name="connsiteX6" fmla="*/ 412035 w 570132"/>
                <a:gd name="connsiteY6" fmla="*/ 52876 h 569956"/>
                <a:gd name="connsiteX7" fmla="*/ 443658 w 570132"/>
                <a:gd name="connsiteY7" fmla="*/ 51638 h 569956"/>
                <a:gd name="connsiteX8" fmla="*/ 458707 w 570132"/>
                <a:gd name="connsiteY8" fmla="*/ 62496 h 569956"/>
                <a:gd name="connsiteX9" fmla="*/ 467280 w 570132"/>
                <a:gd name="connsiteY9" fmla="*/ 92976 h 569956"/>
                <a:gd name="connsiteX10" fmla="*/ 477090 w 570132"/>
                <a:gd name="connsiteY10" fmla="*/ 103358 h 569956"/>
                <a:gd name="connsiteX11" fmla="*/ 507570 w 570132"/>
                <a:gd name="connsiteY11" fmla="*/ 111931 h 569956"/>
                <a:gd name="connsiteX12" fmla="*/ 518524 w 570132"/>
                <a:gd name="connsiteY12" fmla="*/ 126885 h 569956"/>
                <a:gd name="connsiteX13" fmla="*/ 517286 w 570132"/>
                <a:gd name="connsiteY13" fmla="*/ 158508 h 569956"/>
                <a:gd name="connsiteX14" fmla="*/ 523858 w 570132"/>
                <a:gd name="connsiteY14" fmla="*/ 171557 h 569956"/>
                <a:gd name="connsiteX15" fmla="*/ 550242 w 570132"/>
                <a:gd name="connsiteY15" fmla="*/ 189083 h 569956"/>
                <a:gd name="connsiteX16" fmla="*/ 555957 w 570132"/>
                <a:gd name="connsiteY16" fmla="*/ 206705 h 569956"/>
                <a:gd name="connsiteX17" fmla="*/ 545004 w 570132"/>
                <a:gd name="connsiteY17" fmla="*/ 236708 h 569956"/>
                <a:gd name="connsiteX18" fmla="*/ 547290 w 570132"/>
                <a:gd name="connsiteY18" fmla="*/ 251186 h 569956"/>
                <a:gd name="connsiteX19" fmla="*/ 566911 w 570132"/>
                <a:gd name="connsiteY19" fmla="*/ 276047 h 569956"/>
                <a:gd name="connsiteX20" fmla="*/ 566911 w 570132"/>
                <a:gd name="connsiteY20" fmla="*/ 294525 h 569956"/>
                <a:gd name="connsiteX21" fmla="*/ 547290 w 570132"/>
                <a:gd name="connsiteY21" fmla="*/ 319385 h 569956"/>
                <a:gd name="connsiteX22" fmla="*/ 545004 w 570132"/>
                <a:gd name="connsiteY22" fmla="*/ 333863 h 569956"/>
                <a:gd name="connsiteX23" fmla="*/ 555958 w 570132"/>
                <a:gd name="connsiteY23" fmla="*/ 363581 h 569956"/>
                <a:gd name="connsiteX24" fmla="*/ 550243 w 570132"/>
                <a:gd name="connsiteY24" fmla="*/ 381203 h 569956"/>
                <a:gd name="connsiteX25" fmla="*/ 523858 w 570132"/>
                <a:gd name="connsiteY25" fmla="*/ 398633 h 569956"/>
                <a:gd name="connsiteX26" fmla="*/ 517286 w 570132"/>
                <a:gd name="connsiteY26" fmla="*/ 411683 h 569956"/>
                <a:gd name="connsiteX27" fmla="*/ 518524 w 570132"/>
                <a:gd name="connsiteY27" fmla="*/ 443306 h 569956"/>
                <a:gd name="connsiteX28" fmla="*/ 507570 w 570132"/>
                <a:gd name="connsiteY28" fmla="*/ 458355 h 569956"/>
                <a:gd name="connsiteX29" fmla="*/ 477090 w 570132"/>
                <a:gd name="connsiteY29" fmla="*/ 466928 h 569956"/>
                <a:gd name="connsiteX30" fmla="*/ 466803 w 570132"/>
                <a:gd name="connsiteY30" fmla="*/ 477215 h 569956"/>
                <a:gd name="connsiteX31" fmla="*/ 458231 w 570132"/>
                <a:gd name="connsiteY31" fmla="*/ 507695 h 569956"/>
                <a:gd name="connsiteX32" fmla="*/ 443181 w 570132"/>
                <a:gd name="connsiteY32" fmla="*/ 518648 h 569956"/>
                <a:gd name="connsiteX33" fmla="*/ 411558 w 570132"/>
                <a:gd name="connsiteY33" fmla="*/ 517410 h 569956"/>
                <a:gd name="connsiteX34" fmla="*/ 398509 w 570132"/>
                <a:gd name="connsiteY34" fmla="*/ 523982 h 569956"/>
                <a:gd name="connsiteX35" fmla="*/ 380983 w 570132"/>
                <a:gd name="connsiteY35" fmla="*/ 550367 h 569956"/>
                <a:gd name="connsiteX36" fmla="*/ 363362 w 570132"/>
                <a:gd name="connsiteY36" fmla="*/ 556082 h 569956"/>
                <a:gd name="connsiteX37" fmla="*/ 333644 w 570132"/>
                <a:gd name="connsiteY37" fmla="*/ 545128 h 569956"/>
                <a:gd name="connsiteX38" fmla="*/ 319166 w 570132"/>
                <a:gd name="connsiteY38" fmla="*/ 547414 h 569956"/>
                <a:gd name="connsiteX39" fmla="*/ 294210 w 570132"/>
                <a:gd name="connsiteY39" fmla="*/ 566750 h 569956"/>
                <a:gd name="connsiteX40" fmla="*/ 275637 w 570132"/>
                <a:gd name="connsiteY40" fmla="*/ 566750 h 569956"/>
                <a:gd name="connsiteX41" fmla="*/ 250776 w 570132"/>
                <a:gd name="connsiteY41" fmla="*/ 547128 h 569956"/>
                <a:gd name="connsiteX42" fmla="*/ 236394 w 570132"/>
                <a:gd name="connsiteY42" fmla="*/ 544842 h 569956"/>
                <a:gd name="connsiteX43" fmla="*/ 206676 w 570132"/>
                <a:gd name="connsiteY43" fmla="*/ 555796 h 569956"/>
                <a:gd name="connsiteX44" fmla="*/ 189055 w 570132"/>
                <a:gd name="connsiteY44" fmla="*/ 550081 h 569956"/>
                <a:gd name="connsiteX45" fmla="*/ 171433 w 570132"/>
                <a:gd name="connsiteY45" fmla="*/ 523697 h 569956"/>
                <a:gd name="connsiteX46" fmla="*/ 158384 w 570132"/>
                <a:gd name="connsiteY46" fmla="*/ 517124 h 569956"/>
                <a:gd name="connsiteX47" fmla="*/ 126761 w 570132"/>
                <a:gd name="connsiteY47" fmla="*/ 518363 h 569956"/>
                <a:gd name="connsiteX48" fmla="*/ 111807 w 570132"/>
                <a:gd name="connsiteY48" fmla="*/ 507409 h 569956"/>
                <a:gd name="connsiteX49" fmla="*/ 103234 w 570132"/>
                <a:gd name="connsiteY49" fmla="*/ 476929 h 569956"/>
                <a:gd name="connsiteX50" fmla="*/ 92852 w 570132"/>
                <a:gd name="connsiteY50" fmla="*/ 466642 h 569956"/>
                <a:gd name="connsiteX51" fmla="*/ 62372 w 570132"/>
                <a:gd name="connsiteY51" fmla="*/ 458069 h 569956"/>
                <a:gd name="connsiteX52" fmla="*/ 51513 w 570132"/>
                <a:gd name="connsiteY52" fmla="*/ 443020 h 569956"/>
                <a:gd name="connsiteX53" fmla="*/ 52752 w 570132"/>
                <a:gd name="connsiteY53" fmla="*/ 411397 h 569956"/>
                <a:gd name="connsiteX54" fmla="*/ 46560 w 570132"/>
                <a:gd name="connsiteY54" fmla="*/ 398633 h 569956"/>
                <a:gd name="connsiteX55" fmla="*/ 19890 w 570132"/>
                <a:gd name="connsiteY55" fmla="*/ 380822 h 569956"/>
                <a:gd name="connsiteX56" fmla="*/ 14080 w 570132"/>
                <a:gd name="connsiteY56" fmla="*/ 363200 h 569956"/>
                <a:gd name="connsiteX57" fmla="*/ 25129 w 570132"/>
                <a:gd name="connsiteY57" fmla="*/ 333482 h 569956"/>
                <a:gd name="connsiteX58" fmla="*/ 22843 w 570132"/>
                <a:gd name="connsiteY58" fmla="*/ 319005 h 569956"/>
                <a:gd name="connsiteX59" fmla="*/ 3222 w 570132"/>
                <a:gd name="connsiteY59" fmla="*/ 293858 h 569956"/>
                <a:gd name="connsiteX60" fmla="*/ 3222 w 570132"/>
                <a:gd name="connsiteY60" fmla="*/ 275380 h 569956"/>
                <a:gd name="connsiteX61" fmla="*/ 22843 w 570132"/>
                <a:gd name="connsiteY61" fmla="*/ 250520 h 569956"/>
                <a:gd name="connsiteX62" fmla="*/ 25129 w 570132"/>
                <a:gd name="connsiteY62" fmla="*/ 236708 h 569956"/>
                <a:gd name="connsiteX63" fmla="*/ 14080 w 570132"/>
                <a:gd name="connsiteY63" fmla="*/ 206990 h 569956"/>
                <a:gd name="connsiteX64" fmla="*/ 19890 w 570132"/>
                <a:gd name="connsiteY64" fmla="*/ 189083 h 569956"/>
                <a:gd name="connsiteX65" fmla="*/ 46560 w 570132"/>
                <a:gd name="connsiteY65" fmla="*/ 171367 h 569956"/>
                <a:gd name="connsiteX66" fmla="*/ 53228 w 570132"/>
                <a:gd name="connsiteY66" fmla="*/ 158318 h 569956"/>
                <a:gd name="connsiteX67" fmla="*/ 51990 w 570132"/>
                <a:gd name="connsiteY67" fmla="*/ 126695 h 569956"/>
                <a:gd name="connsiteX68" fmla="*/ 62848 w 570132"/>
                <a:gd name="connsiteY68" fmla="*/ 111740 h 569956"/>
                <a:gd name="connsiteX69" fmla="*/ 93328 w 570132"/>
                <a:gd name="connsiteY69" fmla="*/ 103168 h 569956"/>
                <a:gd name="connsiteX70" fmla="*/ 103710 w 570132"/>
                <a:gd name="connsiteY70" fmla="*/ 92786 h 569956"/>
                <a:gd name="connsiteX71" fmla="*/ 112283 w 570132"/>
                <a:gd name="connsiteY71" fmla="*/ 62306 h 569956"/>
                <a:gd name="connsiteX72" fmla="*/ 127237 w 570132"/>
                <a:gd name="connsiteY72" fmla="*/ 51447 h 569956"/>
                <a:gd name="connsiteX73" fmla="*/ 158860 w 570132"/>
                <a:gd name="connsiteY73" fmla="*/ 52685 h 569956"/>
                <a:gd name="connsiteX74" fmla="*/ 171909 w 570132"/>
                <a:gd name="connsiteY74" fmla="*/ 46018 h 569956"/>
                <a:gd name="connsiteX75" fmla="*/ 189435 w 570132"/>
                <a:gd name="connsiteY75" fmla="*/ 19729 h 569956"/>
                <a:gd name="connsiteX76" fmla="*/ 207057 w 570132"/>
                <a:gd name="connsiteY76" fmla="*/ 14014 h 569956"/>
                <a:gd name="connsiteX77" fmla="*/ 236775 w 570132"/>
                <a:gd name="connsiteY77" fmla="*/ 24968 h 569956"/>
                <a:gd name="connsiteX78" fmla="*/ 251157 w 570132"/>
                <a:gd name="connsiteY78" fmla="*/ 22682 h 569956"/>
                <a:gd name="connsiteX79" fmla="*/ 276018 w 570132"/>
                <a:gd name="connsiteY79" fmla="*/ 3060 h 569956"/>
                <a:gd name="connsiteX80" fmla="*/ 294210 w 570132"/>
                <a:gd name="connsiteY80" fmla="*/ 3060 h 569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570132" h="569956">
                  <a:moveTo>
                    <a:pt x="294210" y="3060"/>
                  </a:moveTo>
                  <a:lnTo>
                    <a:pt x="319071" y="22682"/>
                  </a:lnTo>
                  <a:cubicBezTo>
                    <a:pt x="323167" y="25919"/>
                    <a:pt x="328655" y="26785"/>
                    <a:pt x="333549" y="24968"/>
                  </a:cubicBezTo>
                  <a:lnTo>
                    <a:pt x="363267" y="14014"/>
                  </a:lnTo>
                  <a:cubicBezTo>
                    <a:pt x="369754" y="11538"/>
                    <a:pt x="377089" y="13917"/>
                    <a:pt x="380888" y="19729"/>
                  </a:cubicBezTo>
                  <a:lnTo>
                    <a:pt x="398985" y="46208"/>
                  </a:lnTo>
                  <a:cubicBezTo>
                    <a:pt x="401874" y="50556"/>
                    <a:pt x="406819" y="53083"/>
                    <a:pt x="412035" y="52876"/>
                  </a:cubicBezTo>
                  <a:lnTo>
                    <a:pt x="443658" y="51638"/>
                  </a:lnTo>
                  <a:cubicBezTo>
                    <a:pt x="450585" y="51330"/>
                    <a:pt x="456815" y="55825"/>
                    <a:pt x="458707" y="62496"/>
                  </a:cubicBezTo>
                  <a:lnTo>
                    <a:pt x="467280" y="92976"/>
                  </a:lnTo>
                  <a:cubicBezTo>
                    <a:pt x="468595" y="97867"/>
                    <a:pt x="472282" y="101769"/>
                    <a:pt x="477090" y="103358"/>
                  </a:cubicBezTo>
                  <a:lnTo>
                    <a:pt x="507570" y="111931"/>
                  </a:lnTo>
                  <a:cubicBezTo>
                    <a:pt x="514223" y="113809"/>
                    <a:pt x="518740" y="119976"/>
                    <a:pt x="518524" y="126885"/>
                  </a:cubicBezTo>
                  <a:lnTo>
                    <a:pt x="517286" y="158508"/>
                  </a:lnTo>
                  <a:cubicBezTo>
                    <a:pt x="517020" y="163713"/>
                    <a:pt x="519518" y="168673"/>
                    <a:pt x="523858" y="171557"/>
                  </a:cubicBezTo>
                  <a:lnTo>
                    <a:pt x="550242" y="189083"/>
                  </a:lnTo>
                  <a:cubicBezTo>
                    <a:pt x="555965" y="192950"/>
                    <a:pt x="558321" y="200215"/>
                    <a:pt x="555957" y="206705"/>
                  </a:cubicBezTo>
                  <a:lnTo>
                    <a:pt x="545004" y="236708"/>
                  </a:lnTo>
                  <a:cubicBezTo>
                    <a:pt x="543186" y="241603"/>
                    <a:pt x="544053" y="247090"/>
                    <a:pt x="547290" y="251186"/>
                  </a:cubicBezTo>
                  <a:lnTo>
                    <a:pt x="566911" y="276047"/>
                  </a:lnTo>
                  <a:cubicBezTo>
                    <a:pt x="571207" y="281457"/>
                    <a:pt x="571207" y="289115"/>
                    <a:pt x="566911" y="294525"/>
                  </a:cubicBezTo>
                  <a:lnTo>
                    <a:pt x="547290" y="319385"/>
                  </a:lnTo>
                  <a:cubicBezTo>
                    <a:pt x="544053" y="323482"/>
                    <a:pt x="543186" y="328969"/>
                    <a:pt x="545004" y="333863"/>
                  </a:cubicBezTo>
                  <a:lnTo>
                    <a:pt x="555958" y="363581"/>
                  </a:lnTo>
                  <a:cubicBezTo>
                    <a:pt x="558322" y="370071"/>
                    <a:pt x="555965" y="377336"/>
                    <a:pt x="550243" y="381203"/>
                  </a:cubicBezTo>
                  <a:lnTo>
                    <a:pt x="523858" y="398633"/>
                  </a:lnTo>
                  <a:cubicBezTo>
                    <a:pt x="519533" y="401531"/>
                    <a:pt x="517039" y="406482"/>
                    <a:pt x="517286" y="411683"/>
                  </a:cubicBezTo>
                  <a:lnTo>
                    <a:pt x="518524" y="443306"/>
                  </a:lnTo>
                  <a:cubicBezTo>
                    <a:pt x="518785" y="450249"/>
                    <a:pt x="514258" y="456469"/>
                    <a:pt x="507570" y="458355"/>
                  </a:cubicBezTo>
                  <a:lnTo>
                    <a:pt x="477090" y="466928"/>
                  </a:lnTo>
                  <a:cubicBezTo>
                    <a:pt x="472122" y="468361"/>
                    <a:pt x="468237" y="472246"/>
                    <a:pt x="466803" y="477215"/>
                  </a:cubicBezTo>
                  <a:lnTo>
                    <a:pt x="458231" y="507695"/>
                  </a:lnTo>
                  <a:cubicBezTo>
                    <a:pt x="456345" y="514382"/>
                    <a:pt x="450125" y="518909"/>
                    <a:pt x="443181" y="518648"/>
                  </a:cubicBezTo>
                  <a:lnTo>
                    <a:pt x="411558" y="517410"/>
                  </a:lnTo>
                  <a:cubicBezTo>
                    <a:pt x="406358" y="517163"/>
                    <a:pt x="401407" y="519657"/>
                    <a:pt x="398509" y="523982"/>
                  </a:cubicBezTo>
                  <a:lnTo>
                    <a:pt x="380983" y="550367"/>
                  </a:lnTo>
                  <a:cubicBezTo>
                    <a:pt x="377117" y="556089"/>
                    <a:pt x="369851" y="558446"/>
                    <a:pt x="363362" y="556082"/>
                  </a:cubicBezTo>
                  <a:lnTo>
                    <a:pt x="333644" y="545128"/>
                  </a:lnTo>
                  <a:cubicBezTo>
                    <a:pt x="328750" y="543310"/>
                    <a:pt x="323262" y="544177"/>
                    <a:pt x="319166" y="547414"/>
                  </a:cubicBezTo>
                  <a:lnTo>
                    <a:pt x="294210" y="566750"/>
                  </a:lnTo>
                  <a:cubicBezTo>
                    <a:pt x="288758" y="571026"/>
                    <a:pt x="281090" y="571026"/>
                    <a:pt x="275637" y="566750"/>
                  </a:cubicBezTo>
                  <a:lnTo>
                    <a:pt x="250776" y="547128"/>
                  </a:lnTo>
                  <a:cubicBezTo>
                    <a:pt x="246718" y="543890"/>
                    <a:pt x="241256" y="543022"/>
                    <a:pt x="236394" y="544842"/>
                  </a:cubicBezTo>
                  <a:lnTo>
                    <a:pt x="206676" y="555796"/>
                  </a:lnTo>
                  <a:cubicBezTo>
                    <a:pt x="200186" y="558160"/>
                    <a:pt x="192921" y="555804"/>
                    <a:pt x="189055" y="550081"/>
                  </a:cubicBezTo>
                  <a:lnTo>
                    <a:pt x="171433" y="523697"/>
                  </a:lnTo>
                  <a:cubicBezTo>
                    <a:pt x="168548" y="519356"/>
                    <a:pt x="163589" y="516858"/>
                    <a:pt x="158384" y="517124"/>
                  </a:cubicBezTo>
                  <a:lnTo>
                    <a:pt x="126761" y="518363"/>
                  </a:lnTo>
                  <a:cubicBezTo>
                    <a:pt x="119841" y="518614"/>
                    <a:pt x="113654" y="514082"/>
                    <a:pt x="111807" y="507409"/>
                  </a:cubicBezTo>
                  <a:lnTo>
                    <a:pt x="103234" y="476929"/>
                  </a:lnTo>
                  <a:cubicBezTo>
                    <a:pt x="101783" y="471937"/>
                    <a:pt x="97857" y="468048"/>
                    <a:pt x="92852" y="466642"/>
                  </a:cubicBezTo>
                  <a:lnTo>
                    <a:pt x="62372" y="458069"/>
                  </a:lnTo>
                  <a:cubicBezTo>
                    <a:pt x="55701" y="456177"/>
                    <a:pt x="51206" y="449947"/>
                    <a:pt x="51513" y="443020"/>
                  </a:cubicBezTo>
                  <a:lnTo>
                    <a:pt x="52752" y="411397"/>
                  </a:lnTo>
                  <a:cubicBezTo>
                    <a:pt x="52966" y="406372"/>
                    <a:pt x="50639" y="401576"/>
                    <a:pt x="46560" y="398633"/>
                  </a:cubicBezTo>
                  <a:lnTo>
                    <a:pt x="19890" y="380822"/>
                  </a:lnTo>
                  <a:cubicBezTo>
                    <a:pt x="14103" y="377005"/>
                    <a:pt x="11698" y="369711"/>
                    <a:pt x="14080" y="363200"/>
                  </a:cubicBezTo>
                  <a:lnTo>
                    <a:pt x="25129" y="333482"/>
                  </a:lnTo>
                  <a:cubicBezTo>
                    <a:pt x="26947" y="328588"/>
                    <a:pt x="26080" y="323101"/>
                    <a:pt x="22843" y="319005"/>
                  </a:cubicBezTo>
                  <a:lnTo>
                    <a:pt x="3222" y="293858"/>
                  </a:lnTo>
                  <a:cubicBezTo>
                    <a:pt x="-1074" y="288448"/>
                    <a:pt x="-1074" y="280791"/>
                    <a:pt x="3222" y="275380"/>
                  </a:cubicBezTo>
                  <a:lnTo>
                    <a:pt x="22843" y="250520"/>
                  </a:lnTo>
                  <a:cubicBezTo>
                    <a:pt x="25846" y="246579"/>
                    <a:pt x="26702" y="241407"/>
                    <a:pt x="25129" y="236708"/>
                  </a:cubicBezTo>
                  <a:lnTo>
                    <a:pt x="14080" y="206990"/>
                  </a:lnTo>
                  <a:cubicBezTo>
                    <a:pt x="11545" y="200398"/>
                    <a:pt x="13968" y="192931"/>
                    <a:pt x="19890" y="189083"/>
                  </a:cubicBezTo>
                  <a:lnTo>
                    <a:pt x="46560" y="171367"/>
                  </a:lnTo>
                  <a:cubicBezTo>
                    <a:pt x="50922" y="168492"/>
                    <a:pt x="53454" y="163537"/>
                    <a:pt x="53228" y="158318"/>
                  </a:cubicBezTo>
                  <a:lnTo>
                    <a:pt x="51990" y="126695"/>
                  </a:lnTo>
                  <a:cubicBezTo>
                    <a:pt x="51727" y="119802"/>
                    <a:pt x="56213" y="113625"/>
                    <a:pt x="62848" y="111740"/>
                  </a:cubicBezTo>
                  <a:lnTo>
                    <a:pt x="93328" y="103168"/>
                  </a:lnTo>
                  <a:cubicBezTo>
                    <a:pt x="98367" y="101761"/>
                    <a:pt x="102304" y="97824"/>
                    <a:pt x="103710" y="92786"/>
                  </a:cubicBezTo>
                  <a:lnTo>
                    <a:pt x="112283" y="62306"/>
                  </a:lnTo>
                  <a:cubicBezTo>
                    <a:pt x="114137" y="55650"/>
                    <a:pt x="120334" y="51150"/>
                    <a:pt x="127237" y="51447"/>
                  </a:cubicBezTo>
                  <a:lnTo>
                    <a:pt x="158860" y="52685"/>
                  </a:lnTo>
                  <a:cubicBezTo>
                    <a:pt x="164080" y="52911"/>
                    <a:pt x="169034" y="50380"/>
                    <a:pt x="171909" y="46018"/>
                  </a:cubicBezTo>
                  <a:lnTo>
                    <a:pt x="189435" y="19729"/>
                  </a:lnTo>
                  <a:cubicBezTo>
                    <a:pt x="193235" y="13917"/>
                    <a:pt x="200570" y="11538"/>
                    <a:pt x="207057" y="14014"/>
                  </a:cubicBezTo>
                  <a:lnTo>
                    <a:pt x="236775" y="24968"/>
                  </a:lnTo>
                  <a:cubicBezTo>
                    <a:pt x="241637" y="26788"/>
                    <a:pt x="247099" y="25920"/>
                    <a:pt x="251157" y="22682"/>
                  </a:cubicBezTo>
                  <a:lnTo>
                    <a:pt x="276018" y="3060"/>
                  </a:lnTo>
                  <a:cubicBezTo>
                    <a:pt x="281396" y="-1020"/>
                    <a:pt x="288833" y="-1020"/>
                    <a:pt x="294210" y="3060"/>
                  </a:cubicBezTo>
                  <a:close/>
                </a:path>
              </a:pathLst>
            </a:custGeom>
            <a:noFill/>
            <a:ln w="15875" cap="flat">
              <a:solidFill>
                <a:srgbClr val="527FFF"/>
              </a:solidFill>
              <a:prstDash val="solid"/>
              <a:round/>
            </a:ln>
          </p:spPr>
          <p:txBody>
            <a:bodyPr rtlCol="0" anchor="ctr"/>
            <a:lstStyle/>
            <a:p>
              <a:endParaRPr lang="en-US" sz="1013" dirty="0"/>
            </a:p>
          </p:txBody>
        </p:sp>
        <p:sp>
          <p:nvSpPr>
            <p:cNvPr id="198" name="Freeform: Shape 197">
              <a:extLst>
                <a:ext uri="{FF2B5EF4-FFF2-40B4-BE49-F238E27FC236}">
                  <a16:creationId xmlns:a16="http://schemas.microsoft.com/office/drawing/2014/main" id="{821F39DB-50B8-4561-8A12-E1AAA8B85979}"/>
                </a:ext>
              </a:extLst>
            </p:cNvPr>
            <p:cNvSpPr/>
            <p:nvPr/>
          </p:nvSpPr>
          <p:spPr>
            <a:xfrm>
              <a:off x="10882331" y="3375504"/>
              <a:ext cx="81108" cy="81108"/>
            </a:xfrm>
            <a:custGeom>
              <a:avLst/>
              <a:gdLst>
                <a:gd name="connsiteX0" fmla="*/ 303276 w 303276"/>
                <a:gd name="connsiteY0" fmla="*/ 151638 h 303276"/>
                <a:gd name="connsiteX1" fmla="*/ 151638 w 303276"/>
                <a:gd name="connsiteY1" fmla="*/ 303276 h 303276"/>
                <a:gd name="connsiteX2" fmla="*/ 0 w 303276"/>
                <a:gd name="connsiteY2" fmla="*/ 151638 h 303276"/>
                <a:gd name="connsiteX3" fmla="*/ 151638 w 303276"/>
                <a:gd name="connsiteY3" fmla="*/ 0 h 303276"/>
                <a:gd name="connsiteX4" fmla="*/ 303276 w 303276"/>
                <a:gd name="connsiteY4" fmla="*/ 151638 h 3032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276" h="303276">
                  <a:moveTo>
                    <a:pt x="303276" y="151638"/>
                  </a:moveTo>
                  <a:cubicBezTo>
                    <a:pt x="303276" y="235385"/>
                    <a:pt x="235385" y="303276"/>
                    <a:pt x="151638" y="303276"/>
                  </a:cubicBezTo>
                  <a:cubicBezTo>
                    <a:pt x="67891" y="303276"/>
                    <a:pt x="0" y="235385"/>
                    <a:pt x="0" y="151638"/>
                  </a:cubicBezTo>
                  <a:cubicBezTo>
                    <a:pt x="0" y="67891"/>
                    <a:pt x="67891" y="0"/>
                    <a:pt x="151638" y="0"/>
                  </a:cubicBezTo>
                  <a:cubicBezTo>
                    <a:pt x="235385" y="0"/>
                    <a:pt x="303276" y="67891"/>
                    <a:pt x="303276" y="151638"/>
                  </a:cubicBezTo>
                  <a:close/>
                </a:path>
              </a:pathLst>
            </a:custGeom>
            <a:noFill/>
            <a:ln w="15875" cap="flat">
              <a:solidFill>
                <a:srgbClr val="527FFF"/>
              </a:solidFill>
              <a:prstDash val="solid"/>
              <a:round/>
            </a:ln>
          </p:spPr>
          <p:txBody>
            <a:bodyPr rtlCol="0" anchor="ctr"/>
            <a:lstStyle/>
            <a:p>
              <a:endParaRPr lang="en-US" sz="1013" dirty="0"/>
            </a:p>
          </p:txBody>
        </p:sp>
        <p:sp>
          <p:nvSpPr>
            <p:cNvPr id="199" name="Freeform: Shape 198">
              <a:extLst>
                <a:ext uri="{FF2B5EF4-FFF2-40B4-BE49-F238E27FC236}">
                  <a16:creationId xmlns:a16="http://schemas.microsoft.com/office/drawing/2014/main" id="{70280F07-9B8F-4E28-B8DF-1406C6C4F3E0}"/>
                </a:ext>
              </a:extLst>
            </p:cNvPr>
            <p:cNvSpPr/>
            <p:nvPr/>
          </p:nvSpPr>
          <p:spPr>
            <a:xfrm>
              <a:off x="10915905" y="3498898"/>
              <a:ext cx="50933" cy="70591"/>
            </a:xfrm>
            <a:custGeom>
              <a:avLst/>
              <a:gdLst>
                <a:gd name="connsiteX0" fmla="*/ 0 w 190446"/>
                <a:gd name="connsiteY0" fmla="*/ 10097 h 263952"/>
                <a:gd name="connsiteX1" fmla="*/ 54959 w 190446"/>
                <a:gd name="connsiteY1" fmla="*/ 252317 h 263952"/>
                <a:gd name="connsiteX2" fmla="*/ 73033 w 190446"/>
                <a:gd name="connsiteY2" fmla="*/ 263556 h 263952"/>
                <a:gd name="connsiteX3" fmla="*/ 82487 w 190446"/>
                <a:gd name="connsiteY3" fmla="*/ 256699 h 263952"/>
                <a:gd name="connsiteX4" fmla="*/ 106775 w 190446"/>
                <a:gd name="connsiteY4" fmla="*/ 215741 h 263952"/>
                <a:gd name="connsiteX5" fmla="*/ 127282 w 190446"/>
                <a:gd name="connsiteY5" fmla="*/ 210570 h 263952"/>
                <a:gd name="connsiteX6" fmla="*/ 128206 w 190446"/>
                <a:gd name="connsiteY6" fmla="*/ 211169 h 263952"/>
                <a:gd name="connsiteX7" fmla="*/ 166878 w 190446"/>
                <a:gd name="connsiteY7" fmla="*/ 238125 h 263952"/>
                <a:gd name="connsiteX8" fmla="*/ 187716 w 190446"/>
                <a:gd name="connsiteY8" fmla="*/ 234515 h 263952"/>
                <a:gd name="connsiteX9" fmla="*/ 190119 w 190446"/>
                <a:gd name="connsiteY9" fmla="*/ 222790 h 263952"/>
                <a:gd name="connsiteX10" fmla="*/ 142494 w 190446"/>
                <a:gd name="connsiteY10" fmla="*/ 0 h 2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0446" h="263952">
                  <a:moveTo>
                    <a:pt x="0" y="10097"/>
                  </a:moveTo>
                  <a:lnTo>
                    <a:pt x="54959" y="252317"/>
                  </a:lnTo>
                  <a:cubicBezTo>
                    <a:pt x="56847" y="260412"/>
                    <a:pt x="64939" y="265443"/>
                    <a:pt x="73033" y="263556"/>
                  </a:cubicBezTo>
                  <a:cubicBezTo>
                    <a:pt x="76979" y="262636"/>
                    <a:pt x="80387" y="260164"/>
                    <a:pt x="82487" y="256699"/>
                  </a:cubicBezTo>
                  <a:lnTo>
                    <a:pt x="106775" y="215741"/>
                  </a:lnTo>
                  <a:cubicBezTo>
                    <a:pt x="111010" y="208650"/>
                    <a:pt x="120191" y="206335"/>
                    <a:pt x="127282" y="210570"/>
                  </a:cubicBezTo>
                  <a:cubicBezTo>
                    <a:pt x="127597" y="210758"/>
                    <a:pt x="127906" y="210958"/>
                    <a:pt x="128206" y="211169"/>
                  </a:cubicBezTo>
                  <a:lnTo>
                    <a:pt x="166878" y="238125"/>
                  </a:lnTo>
                  <a:cubicBezTo>
                    <a:pt x="173629" y="242882"/>
                    <a:pt x="182959" y="241266"/>
                    <a:pt x="187716" y="234515"/>
                  </a:cubicBezTo>
                  <a:cubicBezTo>
                    <a:pt x="190114" y="231111"/>
                    <a:pt x="190985" y="226862"/>
                    <a:pt x="190119" y="222790"/>
                  </a:cubicBezTo>
                  <a:lnTo>
                    <a:pt x="142494" y="0"/>
                  </a:lnTo>
                </a:path>
              </a:pathLst>
            </a:custGeom>
            <a:noFill/>
            <a:ln w="15875" cap="flat">
              <a:solidFill>
                <a:srgbClr val="527FFF"/>
              </a:solidFill>
              <a:prstDash val="solid"/>
              <a:round/>
            </a:ln>
          </p:spPr>
          <p:txBody>
            <a:bodyPr rtlCol="0" anchor="ctr"/>
            <a:lstStyle/>
            <a:p>
              <a:endParaRPr lang="en-US" sz="1013" dirty="0"/>
            </a:p>
          </p:txBody>
        </p:sp>
        <p:sp>
          <p:nvSpPr>
            <p:cNvPr id="200" name="Freeform: Shape 199">
              <a:extLst>
                <a:ext uri="{FF2B5EF4-FFF2-40B4-BE49-F238E27FC236}">
                  <a16:creationId xmlns:a16="http://schemas.microsoft.com/office/drawing/2014/main" id="{DCFBB906-BBC9-4E60-A5A6-AF02E20D556A}"/>
                </a:ext>
              </a:extLst>
            </p:cNvPr>
            <p:cNvSpPr/>
            <p:nvPr/>
          </p:nvSpPr>
          <p:spPr>
            <a:xfrm>
              <a:off x="10870974" y="3492912"/>
              <a:ext cx="41313" cy="76447"/>
            </a:xfrm>
            <a:custGeom>
              <a:avLst/>
              <a:gdLst>
                <a:gd name="connsiteX0" fmla="*/ 53037 w 154477"/>
                <a:gd name="connsiteY0" fmla="*/ 0 h 285849"/>
                <a:gd name="connsiteX1" fmla="*/ 363 w 154477"/>
                <a:gd name="connsiteY1" fmla="*/ 245078 h 285849"/>
                <a:gd name="connsiteX2" fmla="*/ 11611 w 154477"/>
                <a:gd name="connsiteY2" fmla="*/ 262828 h 285849"/>
                <a:gd name="connsiteX3" fmla="*/ 23509 w 154477"/>
                <a:gd name="connsiteY3" fmla="*/ 260413 h 285849"/>
                <a:gd name="connsiteX4" fmla="*/ 62181 w 154477"/>
                <a:gd name="connsiteY4" fmla="*/ 233458 h 285849"/>
                <a:gd name="connsiteX5" fmla="*/ 83012 w 154477"/>
                <a:gd name="connsiteY5" fmla="*/ 237105 h 285849"/>
                <a:gd name="connsiteX6" fmla="*/ 83612 w 154477"/>
                <a:gd name="connsiteY6" fmla="*/ 238030 h 285849"/>
                <a:gd name="connsiteX7" fmla="*/ 107996 w 154477"/>
                <a:gd name="connsiteY7" fmla="*/ 278606 h 285849"/>
                <a:gd name="connsiteX8" fmla="*/ 128521 w 154477"/>
                <a:gd name="connsiteY8" fmla="*/ 283704 h 285849"/>
                <a:gd name="connsiteX9" fmla="*/ 135428 w 154477"/>
                <a:gd name="connsiteY9" fmla="*/ 274034 h 285849"/>
                <a:gd name="connsiteX10" fmla="*/ 154478 w 154477"/>
                <a:gd name="connsiteY10" fmla="*/ 183547 h 285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4477" h="285849">
                  <a:moveTo>
                    <a:pt x="53037" y="0"/>
                  </a:moveTo>
                  <a:lnTo>
                    <a:pt x="363" y="245078"/>
                  </a:lnTo>
                  <a:cubicBezTo>
                    <a:pt x="-1432" y="253086"/>
                    <a:pt x="3603" y="261033"/>
                    <a:pt x="11611" y="262828"/>
                  </a:cubicBezTo>
                  <a:cubicBezTo>
                    <a:pt x="15740" y="263754"/>
                    <a:pt x="20068" y="262876"/>
                    <a:pt x="23509" y="260413"/>
                  </a:cubicBezTo>
                  <a:lnTo>
                    <a:pt x="62181" y="233458"/>
                  </a:lnTo>
                  <a:cubicBezTo>
                    <a:pt x="68940" y="228712"/>
                    <a:pt x="78267" y="230345"/>
                    <a:pt x="83012" y="237105"/>
                  </a:cubicBezTo>
                  <a:cubicBezTo>
                    <a:pt x="83223" y="237406"/>
                    <a:pt x="83423" y="237714"/>
                    <a:pt x="83612" y="238030"/>
                  </a:cubicBezTo>
                  <a:lnTo>
                    <a:pt x="107996" y="278606"/>
                  </a:lnTo>
                  <a:cubicBezTo>
                    <a:pt x="112256" y="285682"/>
                    <a:pt x="121445" y="287964"/>
                    <a:pt x="128521" y="283704"/>
                  </a:cubicBezTo>
                  <a:cubicBezTo>
                    <a:pt x="132060" y="281573"/>
                    <a:pt x="134560" y="278073"/>
                    <a:pt x="135428" y="274034"/>
                  </a:cubicBezTo>
                  <a:lnTo>
                    <a:pt x="154478" y="183547"/>
                  </a:lnTo>
                </a:path>
              </a:pathLst>
            </a:custGeom>
            <a:noFill/>
            <a:ln w="15875" cap="flat">
              <a:solidFill>
                <a:srgbClr val="527FFF"/>
              </a:solidFill>
              <a:prstDash val="solid"/>
              <a:round/>
            </a:ln>
          </p:spPr>
          <p:txBody>
            <a:bodyPr rtlCol="0" anchor="ctr"/>
            <a:lstStyle/>
            <a:p>
              <a:endParaRPr lang="en-US" sz="1013" dirty="0"/>
            </a:p>
          </p:txBody>
        </p:sp>
      </p:grpSp>
      <p:grpSp>
        <p:nvGrpSpPr>
          <p:cNvPr id="201" name="Group 200">
            <a:extLst>
              <a:ext uri="{FF2B5EF4-FFF2-40B4-BE49-F238E27FC236}">
                <a16:creationId xmlns:a16="http://schemas.microsoft.com/office/drawing/2014/main" id="{38B14085-092A-4BBC-857D-CAA97B57A03C}"/>
              </a:ext>
            </a:extLst>
          </p:cNvPr>
          <p:cNvGrpSpPr/>
          <p:nvPr/>
        </p:nvGrpSpPr>
        <p:grpSpPr>
          <a:xfrm>
            <a:off x="2069214" y="1676692"/>
            <a:ext cx="1108398" cy="673646"/>
            <a:chOff x="6412563" y="3459528"/>
            <a:chExt cx="362839" cy="220521"/>
          </a:xfrm>
        </p:grpSpPr>
        <p:sp>
          <p:nvSpPr>
            <p:cNvPr id="202" name="Freeform: Shape 201">
              <a:extLst>
                <a:ext uri="{FF2B5EF4-FFF2-40B4-BE49-F238E27FC236}">
                  <a16:creationId xmlns:a16="http://schemas.microsoft.com/office/drawing/2014/main" id="{8779C8FD-6839-4037-A428-F6F85E4363E1}"/>
                </a:ext>
              </a:extLst>
            </p:cNvPr>
            <p:cNvSpPr/>
            <p:nvPr/>
          </p:nvSpPr>
          <p:spPr>
            <a:xfrm>
              <a:off x="6683252" y="3510594"/>
              <a:ext cx="46215" cy="138061"/>
            </a:xfrm>
            <a:custGeom>
              <a:avLst/>
              <a:gdLst>
                <a:gd name="connsiteX0" fmla="*/ 196025 w 196024"/>
                <a:gd name="connsiteY0" fmla="*/ 292799 h 585596"/>
                <a:gd name="connsiteX1" fmla="*/ 98012 w 196024"/>
                <a:gd name="connsiteY1" fmla="*/ 585597 h 585596"/>
                <a:gd name="connsiteX2" fmla="*/ 0 w 196024"/>
                <a:gd name="connsiteY2" fmla="*/ 292799 h 585596"/>
                <a:gd name="connsiteX3" fmla="*/ 98012 w 196024"/>
                <a:gd name="connsiteY3" fmla="*/ 0 h 585596"/>
                <a:gd name="connsiteX4" fmla="*/ 196025 w 196024"/>
                <a:gd name="connsiteY4" fmla="*/ 292799 h 5855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024" h="585596">
                  <a:moveTo>
                    <a:pt x="196025" y="292799"/>
                  </a:moveTo>
                  <a:cubicBezTo>
                    <a:pt x="196025" y="454507"/>
                    <a:pt x="152143" y="585597"/>
                    <a:pt x="98012" y="585597"/>
                  </a:cubicBezTo>
                  <a:cubicBezTo>
                    <a:pt x="43882" y="585597"/>
                    <a:pt x="0" y="454507"/>
                    <a:pt x="0" y="292799"/>
                  </a:cubicBezTo>
                  <a:cubicBezTo>
                    <a:pt x="0" y="131090"/>
                    <a:pt x="43882" y="0"/>
                    <a:pt x="98012" y="0"/>
                  </a:cubicBezTo>
                  <a:cubicBezTo>
                    <a:pt x="152143" y="0"/>
                    <a:pt x="196025" y="131090"/>
                    <a:pt x="196025" y="292799"/>
                  </a:cubicBezTo>
                  <a:close/>
                </a:path>
              </a:pathLst>
            </a:custGeom>
            <a:noFill/>
            <a:ln w="15875" cap="flat">
              <a:solidFill>
                <a:srgbClr val="527FFF"/>
              </a:solidFill>
              <a:prstDash val="solid"/>
              <a:round/>
            </a:ln>
          </p:spPr>
          <p:txBody>
            <a:bodyPr rtlCol="0" anchor="ctr"/>
            <a:lstStyle/>
            <a:p>
              <a:endParaRPr lang="en-US" sz="1013" dirty="0"/>
            </a:p>
          </p:txBody>
        </p:sp>
        <p:sp>
          <p:nvSpPr>
            <p:cNvPr id="203" name="Freeform: Shape 202">
              <a:extLst>
                <a:ext uri="{FF2B5EF4-FFF2-40B4-BE49-F238E27FC236}">
                  <a16:creationId xmlns:a16="http://schemas.microsoft.com/office/drawing/2014/main" id="{FD16CCCD-9DAD-424E-8571-86B6B38B5581}"/>
                </a:ext>
              </a:extLst>
            </p:cNvPr>
            <p:cNvSpPr/>
            <p:nvPr/>
          </p:nvSpPr>
          <p:spPr>
            <a:xfrm rot="18900000">
              <a:off x="6683264" y="3510595"/>
              <a:ext cx="46215" cy="138061"/>
            </a:xfrm>
            <a:custGeom>
              <a:avLst/>
              <a:gdLst>
                <a:gd name="connsiteX0" fmla="*/ 196025 w 196024"/>
                <a:gd name="connsiteY0" fmla="*/ 292799 h 585596"/>
                <a:gd name="connsiteX1" fmla="*/ 98012 w 196024"/>
                <a:gd name="connsiteY1" fmla="*/ 585597 h 585596"/>
                <a:gd name="connsiteX2" fmla="*/ 0 w 196024"/>
                <a:gd name="connsiteY2" fmla="*/ 292799 h 585596"/>
                <a:gd name="connsiteX3" fmla="*/ 98012 w 196024"/>
                <a:gd name="connsiteY3" fmla="*/ 0 h 585596"/>
                <a:gd name="connsiteX4" fmla="*/ 196025 w 196024"/>
                <a:gd name="connsiteY4" fmla="*/ 292799 h 5855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024" h="585596">
                  <a:moveTo>
                    <a:pt x="196025" y="292799"/>
                  </a:moveTo>
                  <a:cubicBezTo>
                    <a:pt x="196025" y="454507"/>
                    <a:pt x="152143" y="585597"/>
                    <a:pt x="98012" y="585597"/>
                  </a:cubicBezTo>
                  <a:cubicBezTo>
                    <a:pt x="43882" y="585597"/>
                    <a:pt x="0" y="454507"/>
                    <a:pt x="0" y="292799"/>
                  </a:cubicBezTo>
                  <a:cubicBezTo>
                    <a:pt x="0" y="131090"/>
                    <a:pt x="43882" y="0"/>
                    <a:pt x="98012" y="0"/>
                  </a:cubicBezTo>
                  <a:cubicBezTo>
                    <a:pt x="152143" y="0"/>
                    <a:pt x="196025" y="131090"/>
                    <a:pt x="196025" y="292799"/>
                  </a:cubicBezTo>
                  <a:close/>
                </a:path>
              </a:pathLst>
            </a:custGeom>
            <a:noFill/>
            <a:ln w="15875" cap="flat">
              <a:solidFill>
                <a:srgbClr val="527FFF"/>
              </a:solidFill>
              <a:prstDash val="solid"/>
              <a:round/>
            </a:ln>
          </p:spPr>
          <p:txBody>
            <a:bodyPr rtlCol="0" anchor="ctr"/>
            <a:lstStyle/>
            <a:p>
              <a:endParaRPr lang="en-US" sz="1013" dirty="0"/>
            </a:p>
          </p:txBody>
        </p:sp>
        <p:sp>
          <p:nvSpPr>
            <p:cNvPr id="204" name="Freeform: Shape 203">
              <a:extLst>
                <a:ext uri="{FF2B5EF4-FFF2-40B4-BE49-F238E27FC236}">
                  <a16:creationId xmlns:a16="http://schemas.microsoft.com/office/drawing/2014/main" id="{B4C4559F-9B90-4134-8AA7-15C6BEF3E63B}"/>
                </a:ext>
              </a:extLst>
            </p:cNvPr>
            <p:cNvSpPr/>
            <p:nvPr/>
          </p:nvSpPr>
          <p:spPr>
            <a:xfrm>
              <a:off x="6637329" y="3556517"/>
              <a:ext cx="138061" cy="46215"/>
            </a:xfrm>
            <a:custGeom>
              <a:avLst/>
              <a:gdLst>
                <a:gd name="connsiteX0" fmla="*/ 585597 w 585597"/>
                <a:gd name="connsiteY0" fmla="*/ 98012 h 196024"/>
                <a:gd name="connsiteX1" fmla="*/ 292798 w 585597"/>
                <a:gd name="connsiteY1" fmla="*/ 196025 h 196024"/>
                <a:gd name="connsiteX2" fmla="*/ 0 w 585597"/>
                <a:gd name="connsiteY2" fmla="*/ 98012 h 196024"/>
                <a:gd name="connsiteX3" fmla="*/ 292798 w 585597"/>
                <a:gd name="connsiteY3" fmla="*/ 0 h 196024"/>
                <a:gd name="connsiteX4" fmla="*/ 585597 w 585597"/>
                <a:gd name="connsiteY4" fmla="*/ 98012 h 1960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5597" h="196024">
                  <a:moveTo>
                    <a:pt x="585597" y="98012"/>
                  </a:moveTo>
                  <a:cubicBezTo>
                    <a:pt x="585597" y="152143"/>
                    <a:pt x="454507" y="196025"/>
                    <a:pt x="292798" y="196025"/>
                  </a:cubicBezTo>
                  <a:cubicBezTo>
                    <a:pt x="131090" y="196025"/>
                    <a:pt x="0" y="152143"/>
                    <a:pt x="0" y="98012"/>
                  </a:cubicBezTo>
                  <a:cubicBezTo>
                    <a:pt x="0" y="43882"/>
                    <a:pt x="131090" y="0"/>
                    <a:pt x="292798" y="0"/>
                  </a:cubicBezTo>
                  <a:cubicBezTo>
                    <a:pt x="454507" y="0"/>
                    <a:pt x="585597" y="43882"/>
                    <a:pt x="585597" y="98012"/>
                  </a:cubicBezTo>
                  <a:close/>
                </a:path>
              </a:pathLst>
            </a:custGeom>
            <a:noFill/>
            <a:ln w="15875" cap="flat">
              <a:solidFill>
                <a:srgbClr val="527FFF"/>
              </a:solidFill>
              <a:prstDash val="solid"/>
              <a:round/>
            </a:ln>
          </p:spPr>
          <p:txBody>
            <a:bodyPr rtlCol="0" anchor="ctr"/>
            <a:lstStyle/>
            <a:p>
              <a:endParaRPr lang="en-US" sz="1013" dirty="0"/>
            </a:p>
          </p:txBody>
        </p:sp>
        <p:sp>
          <p:nvSpPr>
            <p:cNvPr id="205" name="Freeform: Shape 204">
              <a:extLst>
                <a:ext uri="{FF2B5EF4-FFF2-40B4-BE49-F238E27FC236}">
                  <a16:creationId xmlns:a16="http://schemas.microsoft.com/office/drawing/2014/main" id="{0158E24D-6F7B-4662-86CD-4B2ABCA63084}"/>
                </a:ext>
              </a:extLst>
            </p:cNvPr>
            <p:cNvSpPr/>
            <p:nvPr/>
          </p:nvSpPr>
          <p:spPr>
            <a:xfrm rot="18900000">
              <a:off x="6637341" y="3556518"/>
              <a:ext cx="138061" cy="46215"/>
            </a:xfrm>
            <a:custGeom>
              <a:avLst/>
              <a:gdLst>
                <a:gd name="connsiteX0" fmla="*/ 585597 w 585597"/>
                <a:gd name="connsiteY0" fmla="*/ 98012 h 196024"/>
                <a:gd name="connsiteX1" fmla="*/ 292798 w 585597"/>
                <a:gd name="connsiteY1" fmla="*/ 196025 h 196024"/>
                <a:gd name="connsiteX2" fmla="*/ 0 w 585597"/>
                <a:gd name="connsiteY2" fmla="*/ 98012 h 196024"/>
                <a:gd name="connsiteX3" fmla="*/ 292798 w 585597"/>
                <a:gd name="connsiteY3" fmla="*/ 0 h 196024"/>
                <a:gd name="connsiteX4" fmla="*/ 585597 w 585597"/>
                <a:gd name="connsiteY4" fmla="*/ 98012 h 1960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5597" h="196024">
                  <a:moveTo>
                    <a:pt x="585597" y="98012"/>
                  </a:moveTo>
                  <a:cubicBezTo>
                    <a:pt x="585597" y="152143"/>
                    <a:pt x="454507" y="196025"/>
                    <a:pt x="292798" y="196025"/>
                  </a:cubicBezTo>
                  <a:cubicBezTo>
                    <a:pt x="131090" y="196025"/>
                    <a:pt x="0" y="152143"/>
                    <a:pt x="0" y="98012"/>
                  </a:cubicBezTo>
                  <a:cubicBezTo>
                    <a:pt x="0" y="43882"/>
                    <a:pt x="131090" y="0"/>
                    <a:pt x="292798" y="0"/>
                  </a:cubicBezTo>
                  <a:cubicBezTo>
                    <a:pt x="454507" y="0"/>
                    <a:pt x="585597" y="43882"/>
                    <a:pt x="585597" y="98012"/>
                  </a:cubicBezTo>
                  <a:close/>
                </a:path>
              </a:pathLst>
            </a:custGeom>
            <a:noFill/>
            <a:ln w="15875" cap="flat">
              <a:solidFill>
                <a:srgbClr val="527FFF"/>
              </a:solidFill>
              <a:prstDash val="solid"/>
              <a:round/>
            </a:ln>
          </p:spPr>
          <p:txBody>
            <a:bodyPr rtlCol="0" anchor="ctr"/>
            <a:lstStyle/>
            <a:p>
              <a:endParaRPr lang="en-US" sz="1013" dirty="0"/>
            </a:p>
          </p:txBody>
        </p:sp>
        <p:sp>
          <p:nvSpPr>
            <p:cNvPr id="206" name="Freeform: Shape 205">
              <a:extLst>
                <a:ext uri="{FF2B5EF4-FFF2-40B4-BE49-F238E27FC236}">
                  <a16:creationId xmlns:a16="http://schemas.microsoft.com/office/drawing/2014/main" id="{608398D2-3779-4A37-B897-4D8166F46012}"/>
                </a:ext>
              </a:extLst>
            </p:cNvPr>
            <p:cNvSpPr/>
            <p:nvPr/>
          </p:nvSpPr>
          <p:spPr>
            <a:xfrm>
              <a:off x="6693986" y="3567229"/>
              <a:ext cx="25286" cy="25286"/>
            </a:xfrm>
            <a:custGeom>
              <a:avLst/>
              <a:gdLst>
                <a:gd name="connsiteX0" fmla="*/ 107252 w 107251"/>
                <a:gd name="connsiteY0" fmla="*/ 53626 h 107251"/>
                <a:gd name="connsiteX1" fmla="*/ 53626 w 107251"/>
                <a:gd name="connsiteY1" fmla="*/ 107251 h 107251"/>
                <a:gd name="connsiteX2" fmla="*/ 0 w 107251"/>
                <a:gd name="connsiteY2" fmla="*/ 53626 h 107251"/>
                <a:gd name="connsiteX3" fmla="*/ 53626 w 107251"/>
                <a:gd name="connsiteY3" fmla="*/ 0 h 107251"/>
                <a:gd name="connsiteX4" fmla="*/ 107252 w 107251"/>
                <a:gd name="connsiteY4" fmla="*/ 53626 h 1072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251" h="107251">
                  <a:moveTo>
                    <a:pt x="107252" y="53626"/>
                  </a:moveTo>
                  <a:cubicBezTo>
                    <a:pt x="107252" y="83242"/>
                    <a:pt x="83243" y="107251"/>
                    <a:pt x="53626" y="107251"/>
                  </a:cubicBezTo>
                  <a:cubicBezTo>
                    <a:pt x="24009" y="107251"/>
                    <a:pt x="0" y="83242"/>
                    <a:pt x="0" y="53626"/>
                  </a:cubicBezTo>
                  <a:cubicBezTo>
                    <a:pt x="0" y="24009"/>
                    <a:pt x="24009" y="0"/>
                    <a:pt x="53626" y="0"/>
                  </a:cubicBezTo>
                  <a:cubicBezTo>
                    <a:pt x="83242" y="0"/>
                    <a:pt x="107252" y="24009"/>
                    <a:pt x="107252" y="53626"/>
                  </a:cubicBezTo>
                  <a:close/>
                </a:path>
              </a:pathLst>
            </a:custGeom>
            <a:noFill/>
            <a:ln w="15875" cap="flat">
              <a:solidFill>
                <a:srgbClr val="527FFF"/>
              </a:solidFill>
              <a:prstDash val="solid"/>
              <a:round/>
            </a:ln>
          </p:spPr>
          <p:txBody>
            <a:bodyPr rtlCol="0" anchor="ctr"/>
            <a:lstStyle/>
            <a:p>
              <a:endParaRPr lang="en-US" sz="1013" dirty="0"/>
            </a:p>
          </p:txBody>
        </p:sp>
        <p:sp>
          <p:nvSpPr>
            <p:cNvPr id="207" name="Freeform: Shape 206">
              <a:extLst>
                <a:ext uri="{FF2B5EF4-FFF2-40B4-BE49-F238E27FC236}">
                  <a16:creationId xmlns:a16="http://schemas.microsoft.com/office/drawing/2014/main" id="{F5E404E6-A4CE-41DD-A419-737337029059}"/>
                </a:ext>
              </a:extLst>
            </p:cNvPr>
            <p:cNvSpPr/>
            <p:nvPr/>
          </p:nvSpPr>
          <p:spPr>
            <a:xfrm>
              <a:off x="6468435" y="3498400"/>
              <a:ext cx="674" cy="181649"/>
            </a:xfrm>
            <a:custGeom>
              <a:avLst/>
              <a:gdLst>
                <a:gd name="connsiteX0" fmla="*/ 2857 w 2857"/>
                <a:gd name="connsiteY0" fmla="*/ 770477 h 770477"/>
                <a:gd name="connsiteX1" fmla="*/ 0 w 2857"/>
                <a:gd name="connsiteY1" fmla="*/ 0 h 770477"/>
              </a:gdLst>
              <a:ahLst/>
              <a:cxnLst>
                <a:cxn ang="0">
                  <a:pos x="connsiteX0" y="connsiteY0"/>
                </a:cxn>
                <a:cxn ang="0">
                  <a:pos x="connsiteX1" y="connsiteY1"/>
                </a:cxn>
              </a:cxnLst>
              <a:rect l="l" t="t" r="r" b="b"/>
              <a:pathLst>
                <a:path w="2857" h="770477">
                  <a:moveTo>
                    <a:pt x="2857" y="770477"/>
                  </a:moveTo>
                  <a:lnTo>
                    <a:pt x="0" y="0"/>
                  </a:lnTo>
                </a:path>
              </a:pathLst>
            </a:custGeom>
            <a:ln w="15875" cap="flat">
              <a:solidFill>
                <a:schemeClr val="tx1"/>
              </a:solidFill>
              <a:prstDash val="solid"/>
              <a:round/>
            </a:ln>
          </p:spPr>
          <p:txBody>
            <a:bodyPr rtlCol="0" anchor="ctr"/>
            <a:lstStyle/>
            <a:p>
              <a:endParaRPr lang="en-US" sz="1013" dirty="0"/>
            </a:p>
          </p:txBody>
        </p:sp>
        <p:sp>
          <p:nvSpPr>
            <p:cNvPr id="208" name="Freeform: Shape 207">
              <a:extLst>
                <a:ext uri="{FF2B5EF4-FFF2-40B4-BE49-F238E27FC236}">
                  <a16:creationId xmlns:a16="http://schemas.microsoft.com/office/drawing/2014/main" id="{C3C38502-727B-48CE-9952-CF427BFC1177}"/>
                </a:ext>
              </a:extLst>
            </p:cNvPr>
            <p:cNvSpPr/>
            <p:nvPr/>
          </p:nvSpPr>
          <p:spPr>
            <a:xfrm>
              <a:off x="6426823" y="3470263"/>
              <a:ext cx="16618" cy="16617"/>
            </a:xfrm>
            <a:custGeom>
              <a:avLst/>
              <a:gdLst>
                <a:gd name="connsiteX0" fmla="*/ 70485 w 70485"/>
                <a:gd name="connsiteY0" fmla="*/ 35242 h 70484"/>
                <a:gd name="connsiteX1" fmla="*/ 35243 w 70485"/>
                <a:gd name="connsiteY1" fmla="*/ 70485 h 70484"/>
                <a:gd name="connsiteX2" fmla="*/ 0 w 70485"/>
                <a:gd name="connsiteY2" fmla="*/ 35242 h 70484"/>
                <a:gd name="connsiteX3" fmla="*/ 35243 w 70485"/>
                <a:gd name="connsiteY3" fmla="*/ 0 h 70484"/>
                <a:gd name="connsiteX4" fmla="*/ 70485 w 70485"/>
                <a:gd name="connsiteY4" fmla="*/ 35242 h 704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485" h="70484">
                  <a:moveTo>
                    <a:pt x="70485" y="35242"/>
                  </a:moveTo>
                  <a:cubicBezTo>
                    <a:pt x="70485" y="54706"/>
                    <a:pt x="54706" y="70485"/>
                    <a:pt x="35243" y="70485"/>
                  </a:cubicBezTo>
                  <a:cubicBezTo>
                    <a:pt x="15779" y="70485"/>
                    <a:pt x="0" y="54706"/>
                    <a:pt x="0" y="35242"/>
                  </a:cubicBezTo>
                  <a:cubicBezTo>
                    <a:pt x="0" y="15779"/>
                    <a:pt x="15779" y="0"/>
                    <a:pt x="35243" y="0"/>
                  </a:cubicBezTo>
                  <a:cubicBezTo>
                    <a:pt x="54706" y="0"/>
                    <a:pt x="70485" y="15779"/>
                    <a:pt x="70485" y="35242"/>
                  </a:cubicBezTo>
                  <a:close/>
                </a:path>
              </a:pathLst>
            </a:custGeom>
            <a:noFill/>
            <a:ln w="15875" cap="flat">
              <a:solidFill>
                <a:schemeClr val="tx1"/>
              </a:solidFill>
              <a:prstDash val="solid"/>
              <a:miter/>
            </a:ln>
          </p:spPr>
          <p:txBody>
            <a:bodyPr rtlCol="0" anchor="ctr"/>
            <a:lstStyle/>
            <a:p>
              <a:endParaRPr lang="en-US" sz="1013" dirty="0"/>
            </a:p>
          </p:txBody>
        </p:sp>
        <p:sp>
          <p:nvSpPr>
            <p:cNvPr id="209" name="Freeform: Shape 208">
              <a:extLst>
                <a:ext uri="{FF2B5EF4-FFF2-40B4-BE49-F238E27FC236}">
                  <a16:creationId xmlns:a16="http://schemas.microsoft.com/office/drawing/2014/main" id="{B4E7CD9E-2720-42F1-9FC8-9FAD1AA19A3E}"/>
                </a:ext>
              </a:extLst>
            </p:cNvPr>
            <p:cNvSpPr/>
            <p:nvPr/>
          </p:nvSpPr>
          <p:spPr>
            <a:xfrm>
              <a:off x="6451750" y="3470173"/>
              <a:ext cx="16618" cy="16618"/>
            </a:xfrm>
            <a:custGeom>
              <a:avLst/>
              <a:gdLst>
                <a:gd name="connsiteX0" fmla="*/ 70485 w 70485"/>
                <a:gd name="connsiteY0" fmla="*/ 35242 h 70485"/>
                <a:gd name="connsiteX1" fmla="*/ 35242 w 70485"/>
                <a:gd name="connsiteY1" fmla="*/ 70485 h 70485"/>
                <a:gd name="connsiteX2" fmla="*/ 0 w 70485"/>
                <a:gd name="connsiteY2" fmla="*/ 35242 h 70485"/>
                <a:gd name="connsiteX3" fmla="*/ 35242 w 70485"/>
                <a:gd name="connsiteY3" fmla="*/ 0 h 70485"/>
                <a:gd name="connsiteX4" fmla="*/ 70485 w 70485"/>
                <a:gd name="connsiteY4" fmla="*/ 35242 h 70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485" h="70485">
                  <a:moveTo>
                    <a:pt x="70485" y="35242"/>
                  </a:moveTo>
                  <a:cubicBezTo>
                    <a:pt x="70485" y="54706"/>
                    <a:pt x="54706" y="70485"/>
                    <a:pt x="35242" y="70485"/>
                  </a:cubicBezTo>
                  <a:cubicBezTo>
                    <a:pt x="15779" y="70485"/>
                    <a:pt x="0" y="54706"/>
                    <a:pt x="0" y="35242"/>
                  </a:cubicBezTo>
                  <a:cubicBezTo>
                    <a:pt x="0" y="15779"/>
                    <a:pt x="15779" y="0"/>
                    <a:pt x="35242" y="0"/>
                  </a:cubicBezTo>
                  <a:cubicBezTo>
                    <a:pt x="54706" y="0"/>
                    <a:pt x="70485" y="15779"/>
                    <a:pt x="70485" y="35242"/>
                  </a:cubicBezTo>
                  <a:close/>
                </a:path>
              </a:pathLst>
            </a:custGeom>
            <a:noFill/>
            <a:ln w="15875" cap="flat">
              <a:solidFill>
                <a:schemeClr val="tx1"/>
              </a:solidFill>
              <a:prstDash val="solid"/>
              <a:miter/>
            </a:ln>
          </p:spPr>
          <p:txBody>
            <a:bodyPr rtlCol="0" anchor="ctr"/>
            <a:lstStyle/>
            <a:p>
              <a:endParaRPr lang="en-US" sz="1013" dirty="0"/>
            </a:p>
          </p:txBody>
        </p:sp>
        <p:sp>
          <p:nvSpPr>
            <p:cNvPr id="210" name="Freeform: Shape 209">
              <a:extLst>
                <a:ext uri="{FF2B5EF4-FFF2-40B4-BE49-F238E27FC236}">
                  <a16:creationId xmlns:a16="http://schemas.microsoft.com/office/drawing/2014/main" id="{6B477517-C712-4804-9731-96A0DB94CD4E}"/>
                </a:ext>
              </a:extLst>
            </p:cNvPr>
            <p:cNvSpPr/>
            <p:nvPr/>
          </p:nvSpPr>
          <p:spPr>
            <a:xfrm>
              <a:off x="6476676" y="3470083"/>
              <a:ext cx="16618" cy="16617"/>
            </a:xfrm>
            <a:custGeom>
              <a:avLst/>
              <a:gdLst>
                <a:gd name="connsiteX0" fmla="*/ 70485 w 70485"/>
                <a:gd name="connsiteY0" fmla="*/ 35243 h 70484"/>
                <a:gd name="connsiteX1" fmla="*/ 35242 w 70485"/>
                <a:gd name="connsiteY1" fmla="*/ 70485 h 70484"/>
                <a:gd name="connsiteX2" fmla="*/ 0 w 70485"/>
                <a:gd name="connsiteY2" fmla="*/ 35242 h 70484"/>
                <a:gd name="connsiteX3" fmla="*/ 35242 w 70485"/>
                <a:gd name="connsiteY3" fmla="*/ 0 h 70484"/>
                <a:gd name="connsiteX4" fmla="*/ 70485 w 70485"/>
                <a:gd name="connsiteY4" fmla="*/ 35243 h 704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485" h="70484">
                  <a:moveTo>
                    <a:pt x="70485" y="35243"/>
                  </a:moveTo>
                  <a:cubicBezTo>
                    <a:pt x="70485" y="54706"/>
                    <a:pt x="54706" y="70485"/>
                    <a:pt x="35242" y="70485"/>
                  </a:cubicBezTo>
                  <a:cubicBezTo>
                    <a:pt x="15779" y="70485"/>
                    <a:pt x="0" y="54706"/>
                    <a:pt x="0" y="35242"/>
                  </a:cubicBezTo>
                  <a:cubicBezTo>
                    <a:pt x="0" y="15779"/>
                    <a:pt x="15779" y="0"/>
                    <a:pt x="35242" y="0"/>
                  </a:cubicBezTo>
                  <a:cubicBezTo>
                    <a:pt x="54706" y="0"/>
                    <a:pt x="70485" y="15779"/>
                    <a:pt x="70485" y="35243"/>
                  </a:cubicBezTo>
                  <a:close/>
                </a:path>
              </a:pathLst>
            </a:custGeom>
            <a:noFill/>
            <a:ln w="15875" cap="flat">
              <a:solidFill>
                <a:schemeClr val="tx1"/>
              </a:solidFill>
              <a:prstDash val="solid"/>
              <a:miter/>
            </a:ln>
          </p:spPr>
          <p:txBody>
            <a:bodyPr rtlCol="0" anchor="ctr"/>
            <a:lstStyle/>
            <a:p>
              <a:endParaRPr lang="en-US" sz="1013" dirty="0"/>
            </a:p>
          </p:txBody>
        </p:sp>
        <p:sp>
          <p:nvSpPr>
            <p:cNvPr id="211" name="Freeform: Shape 210">
              <a:extLst>
                <a:ext uri="{FF2B5EF4-FFF2-40B4-BE49-F238E27FC236}">
                  <a16:creationId xmlns:a16="http://schemas.microsoft.com/office/drawing/2014/main" id="{F65778F3-BC19-41F5-9D21-A32ED81082F1}"/>
                </a:ext>
              </a:extLst>
            </p:cNvPr>
            <p:cNvSpPr/>
            <p:nvPr/>
          </p:nvSpPr>
          <p:spPr>
            <a:xfrm>
              <a:off x="6545101" y="3544548"/>
              <a:ext cx="93485" cy="494"/>
            </a:xfrm>
            <a:custGeom>
              <a:avLst/>
              <a:gdLst>
                <a:gd name="connsiteX0" fmla="*/ 0 w 396525"/>
                <a:gd name="connsiteY0" fmla="*/ 2096 h 2095"/>
                <a:gd name="connsiteX1" fmla="*/ 396526 w 396525"/>
                <a:gd name="connsiteY1" fmla="*/ 0 h 2095"/>
              </a:gdLst>
              <a:ahLst/>
              <a:cxnLst>
                <a:cxn ang="0">
                  <a:pos x="connsiteX0" y="connsiteY0"/>
                </a:cxn>
                <a:cxn ang="0">
                  <a:pos x="connsiteX1" y="connsiteY1"/>
                </a:cxn>
              </a:cxnLst>
              <a:rect l="l" t="t" r="r" b="b"/>
              <a:pathLst>
                <a:path w="396525" h="2095">
                  <a:moveTo>
                    <a:pt x="0" y="2096"/>
                  </a:moveTo>
                  <a:lnTo>
                    <a:pt x="396526" y="0"/>
                  </a:lnTo>
                </a:path>
              </a:pathLst>
            </a:custGeom>
            <a:ln w="15875" cap="flat">
              <a:solidFill>
                <a:schemeClr val="tx1"/>
              </a:solidFill>
              <a:prstDash val="solid"/>
              <a:round/>
            </a:ln>
          </p:spPr>
          <p:txBody>
            <a:bodyPr rtlCol="0" anchor="ctr"/>
            <a:lstStyle/>
            <a:p>
              <a:endParaRPr lang="en-US" sz="1013" dirty="0"/>
            </a:p>
          </p:txBody>
        </p:sp>
        <p:sp>
          <p:nvSpPr>
            <p:cNvPr id="212" name="Freeform: Shape 211">
              <a:extLst>
                <a:ext uri="{FF2B5EF4-FFF2-40B4-BE49-F238E27FC236}">
                  <a16:creationId xmlns:a16="http://schemas.microsoft.com/office/drawing/2014/main" id="{7DA4E4DE-D666-446D-91C6-C9E354300DC8}"/>
                </a:ext>
              </a:extLst>
            </p:cNvPr>
            <p:cNvSpPr/>
            <p:nvPr/>
          </p:nvSpPr>
          <p:spPr>
            <a:xfrm rot="21587400">
              <a:off x="6507635" y="3533908"/>
              <a:ext cx="22411" cy="22411"/>
            </a:xfrm>
            <a:custGeom>
              <a:avLst/>
              <a:gdLst>
                <a:gd name="connsiteX0" fmla="*/ 0 w 95059"/>
                <a:gd name="connsiteY0" fmla="*/ 0 h 95059"/>
                <a:gd name="connsiteX1" fmla="*/ 95060 w 95059"/>
                <a:gd name="connsiteY1" fmla="*/ 0 h 95059"/>
                <a:gd name="connsiteX2" fmla="*/ 95060 w 95059"/>
                <a:gd name="connsiteY2" fmla="*/ 95060 h 95059"/>
                <a:gd name="connsiteX3" fmla="*/ 0 w 95059"/>
                <a:gd name="connsiteY3" fmla="*/ 95060 h 95059"/>
              </a:gdLst>
              <a:ahLst/>
              <a:cxnLst>
                <a:cxn ang="0">
                  <a:pos x="connsiteX0" y="connsiteY0"/>
                </a:cxn>
                <a:cxn ang="0">
                  <a:pos x="connsiteX1" y="connsiteY1"/>
                </a:cxn>
                <a:cxn ang="0">
                  <a:pos x="connsiteX2" y="connsiteY2"/>
                </a:cxn>
                <a:cxn ang="0">
                  <a:pos x="connsiteX3" y="connsiteY3"/>
                </a:cxn>
              </a:cxnLst>
              <a:rect l="l" t="t" r="r" b="b"/>
              <a:pathLst>
                <a:path w="95059" h="95059">
                  <a:moveTo>
                    <a:pt x="0" y="0"/>
                  </a:moveTo>
                  <a:lnTo>
                    <a:pt x="95060" y="0"/>
                  </a:lnTo>
                  <a:lnTo>
                    <a:pt x="95060" y="95060"/>
                  </a:lnTo>
                  <a:lnTo>
                    <a:pt x="0" y="95060"/>
                  </a:lnTo>
                  <a:close/>
                </a:path>
              </a:pathLst>
            </a:custGeom>
            <a:noFill/>
            <a:ln w="15875" cap="flat">
              <a:solidFill>
                <a:schemeClr val="tx1"/>
              </a:solidFill>
              <a:prstDash val="solid"/>
              <a:round/>
            </a:ln>
          </p:spPr>
          <p:txBody>
            <a:bodyPr rtlCol="0" anchor="ctr"/>
            <a:lstStyle/>
            <a:p>
              <a:endParaRPr lang="en-US" sz="1013" dirty="0"/>
            </a:p>
          </p:txBody>
        </p:sp>
        <p:sp>
          <p:nvSpPr>
            <p:cNvPr id="213" name="Freeform: Shape 212">
              <a:extLst>
                <a:ext uri="{FF2B5EF4-FFF2-40B4-BE49-F238E27FC236}">
                  <a16:creationId xmlns:a16="http://schemas.microsoft.com/office/drawing/2014/main" id="{8ABBF039-E52B-4885-A820-FA8C10FB0B47}"/>
                </a:ext>
              </a:extLst>
            </p:cNvPr>
            <p:cNvSpPr/>
            <p:nvPr/>
          </p:nvSpPr>
          <p:spPr>
            <a:xfrm rot="21587400">
              <a:off x="6507798" y="3578258"/>
              <a:ext cx="22411" cy="22411"/>
            </a:xfrm>
            <a:custGeom>
              <a:avLst/>
              <a:gdLst>
                <a:gd name="connsiteX0" fmla="*/ 0 w 95059"/>
                <a:gd name="connsiteY0" fmla="*/ 0 h 95059"/>
                <a:gd name="connsiteX1" fmla="*/ 95060 w 95059"/>
                <a:gd name="connsiteY1" fmla="*/ 0 h 95059"/>
                <a:gd name="connsiteX2" fmla="*/ 95060 w 95059"/>
                <a:gd name="connsiteY2" fmla="*/ 95060 h 95059"/>
                <a:gd name="connsiteX3" fmla="*/ 0 w 95059"/>
                <a:gd name="connsiteY3" fmla="*/ 95060 h 95059"/>
              </a:gdLst>
              <a:ahLst/>
              <a:cxnLst>
                <a:cxn ang="0">
                  <a:pos x="connsiteX0" y="connsiteY0"/>
                </a:cxn>
                <a:cxn ang="0">
                  <a:pos x="connsiteX1" y="connsiteY1"/>
                </a:cxn>
                <a:cxn ang="0">
                  <a:pos x="connsiteX2" y="connsiteY2"/>
                </a:cxn>
                <a:cxn ang="0">
                  <a:pos x="connsiteX3" y="connsiteY3"/>
                </a:cxn>
              </a:cxnLst>
              <a:rect l="l" t="t" r="r" b="b"/>
              <a:pathLst>
                <a:path w="95059" h="95059">
                  <a:moveTo>
                    <a:pt x="0" y="0"/>
                  </a:moveTo>
                  <a:lnTo>
                    <a:pt x="95060" y="0"/>
                  </a:lnTo>
                  <a:lnTo>
                    <a:pt x="95060" y="95060"/>
                  </a:lnTo>
                  <a:lnTo>
                    <a:pt x="0" y="95060"/>
                  </a:lnTo>
                  <a:close/>
                </a:path>
              </a:pathLst>
            </a:custGeom>
            <a:noFill/>
            <a:ln w="15875" cap="flat">
              <a:solidFill>
                <a:schemeClr val="tx1"/>
              </a:solidFill>
              <a:prstDash val="solid"/>
              <a:round/>
            </a:ln>
          </p:spPr>
          <p:txBody>
            <a:bodyPr rtlCol="0" anchor="ctr"/>
            <a:lstStyle/>
            <a:p>
              <a:endParaRPr lang="en-US" sz="1013" dirty="0"/>
            </a:p>
          </p:txBody>
        </p:sp>
        <p:sp>
          <p:nvSpPr>
            <p:cNvPr id="214" name="Freeform: Shape 213">
              <a:extLst>
                <a:ext uri="{FF2B5EF4-FFF2-40B4-BE49-F238E27FC236}">
                  <a16:creationId xmlns:a16="http://schemas.microsoft.com/office/drawing/2014/main" id="{F3DD32F3-EEFB-4E28-8917-1D464E7F0B63}"/>
                </a:ext>
              </a:extLst>
            </p:cNvPr>
            <p:cNvSpPr/>
            <p:nvPr/>
          </p:nvSpPr>
          <p:spPr>
            <a:xfrm>
              <a:off x="6545437" y="3633228"/>
              <a:ext cx="96584" cy="494"/>
            </a:xfrm>
            <a:custGeom>
              <a:avLst/>
              <a:gdLst>
                <a:gd name="connsiteX0" fmla="*/ 0 w 409670"/>
                <a:gd name="connsiteY0" fmla="*/ 2096 h 2095"/>
                <a:gd name="connsiteX1" fmla="*/ 409670 w 409670"/>
                <a:gd name="connsiteY1" fmla="*/ 0 h 2095"/>
              </a:gdLst>
              <a:ahLst/>
              <a:cxnLst>
                <a:cxn ang="0">
                  <a:pos x="connsiteX0" y="connsiteY0"/>
                </a:cxn>
                <a:cxn ang="0">
                  <a:pos x="connsiteX1" y="connsiteY1"/>
                </a:cxn>
              </a:cxnLst>
              <a:rect l="l" t="t" r="r" b="b"/>
              <a:pathLst>
                <a:path w="409670" h="2095">
                  <a:moveTo>
                    <a:pt x="0" y="2096"/>
                  </a:moveTo>
                  <a:lnTo>
                    <a:pt x="409670" y="0"/>
                  </a:lnTo>
                </a:path>
              </a:pathLst>
            </a:custGeom>
            <a:ln w="15875" cap="flat">
              <a:solidFill>
                <a:schemeClr val="tx1"/>
              </a:solidFill>
              <a:prstDash val="solid"/>
              <a:round/>
            </a:ln>
          </p:spPr>
          <p:txBody>
            <a:bodyPr rtlCol="0" anchor="ctr"/>
            <a:lstStyle/>
            <a:p>
              <a:endParaRPr lang="en-US" sz="1013" dirty="0"/>
            </a:p>
          </p:txBody>
        </p:sp>
        <p:sp>
          <p:nvSpPr>
            <p:cNvPr id="215" name="Freeform: Shape 214">
              <a:extLst>
                <a:ext uri="{FF2B5EF4-FFF2-40B4-BE49-F238E27FC236}">
                  <a16:creationId xmlns:a16="http://schemas.microsoft.com/office/drawing/2014/main" id="{EB8B8CC0-B085-455F-9CF0-31FEF3A7C2F4}"/>
                </a:ext>
              </a:extLst>
            </p:cNvPr>
            <p:cNvSpPr/>
            <p:nvPr/>
          </p:nvSpPr>
          <p:spPr>
            <a:xfrm rot="21587400">
              <a:off x="6507960" y="3622586"/>
              <a:ext cx="22411" cy="22411"/>
            </a:xfrm>
            <a:custGeom>
              <a:avLst/>
              <a:gdLst>
                <a:gd name="connsiteX0" fmla="*/ 0 w 95059"/>
                <a:gd name="connsiteY0" fmla="*/ 0 h 95059"/>
                <a:gd name="connsiteX1" fmla="*/ 95059 w 95059"/>
                <a:gd name="connsiteY1" fmla="*/ 0 h 95059"/>
                <a:gd name="connsiteX2" fmla="*/ 95059 w 95059"/>
                <a:gd name="connsiteY2" fmla="*/ 95059 h 95059"/>
                <a:gd name="connsiteX3" fmla="*/ 0 w 95059"/>
                <a:gd name="connsiteY3" fmla="*/ 95059 h 95059"/>
              </a:gdLst>
              <a:ahLst/>
              <a:cxnLst>
                <a:cxn ang="0">
                  <a:pos x="connsiteX0" y="connsiteY0"/>
                </a:cxn>
                <a:cxn ang="0">
                  <a:pos x="connsiteX1" y="connsiteY1"/>
                </a:cxn>
                <a:cxn ang="0">
                  <a:pos x="connsiteX2" y="connsiteY2"/>
                </a:cxn>
                <a:cxn ang="0">
                  <a:pos x="connsiteX3" y="connsiteY3"/>
                </a:cxn>
              </a:cxnLst>
              <a:rect l="l" t="t" r="r" b="b"/>
              <a:pathLst>
                <a:path w="95059" h="95059">
                  <a:moveTo>
                    <a:pt x="0" y="0"/>
                  </a:moveTo>
                  <a:lnTo>
                    <a:pt x="95059" y="0"/>
                  </a:lnTo>
                  <a:lnTo>
                    <a:pt x="95059" y="95059"/>
                  </a:lnTo>
                  <a:lnTo>
                    <a:pt x="0" y="95059"/>
                  </a:lnTo>
                  <a:close/>
                </a:path>
              </a:pathLst>
            </a:custGeom>
            <a:noFill/>
            <a:ln w="15875" cap="flat">
              <a:solidFill>
                <a:schemeClr val="tx1"/>
              </a:solidFill>
              <a:prstDash val="solid"/>
              <a:round/>
            </a:ln>
          </p:spPr>
          <p:txBody>
            <a:bodyPr rtlCol="0" anchor="ctr"/>
            <a:lstStyle/>
            <a:p>
              <a:endParaRPr lang="en-US" sz="1013" dirty="0"/>
            </a:p>
          </p:txBody>
        </p:sp>
        <p:sp>
          <p:nvSpPr>
            <p:cNvPr id="216" name="Freeform: Shape 215">
              <a:extLst>
                <a:ext uri="{FF2B5EF4-FFF2-40B4-BE49-F238E27FC236}">
                  <a16:creationId xmlns:a16="http://schemas.microsoft.com/office/drawing/2014/main" id="{D65C1F46-7D86-4753-8754-790FA8538BFE}"/>
                </a:ext>
              </a:extLst>
            </p:cNvPr>
            <p:cNvSpPr/>
            <p:nvPr/>
          </p:nvSpPr>
          <p:spPr>
            <a:xfrm>
              <a:off x="6545280" y="3590920"/>
              <a:ext cx="81090" cy="426"/>
            </a:xfrm>
            <a:custGeom>
              <a:avLst/>
              <a:gdLst>
                <a:gd name="connsiteX0" fmla="*/ 0 w 343947"/>
                <a:gd name="connsiteY0" fmla="*/ 1810 h 1809"/>
                <a:gd name="connsiteX1" fmla="*/ 343948 w 343947"/>
                <a:gd name="connsiteY1" fmla="*/ 0 h 1809"/>
              </a:gdLst>
              <a:ahLst/>
              <a:cxnLst>
                <a:cxn ang="0">
                  <a:pos x="connsiteX0" y="connsiteY0"/>
                </a:cxn>
                <a:cxn ang="0">
                  <a:pos x="connsiteX1" y="connsiteY1"/>
                </a:cxn>
              </a:cxnLst>
              <a:rect l="l" t="t" r="r" b="b"/>
              <a:pathLst>
                <a:path w="343947" h="1809">
                  <a:moveTo>
                    <a:pt x="0" y="1810"/>
                  </a:moveTo>
                  <a:lnTo>
                    <a:pt x="343948" y="0"/>
                  </a:lnTo>
                </a:path>
              </a:pathLst>
            </a:custGeom>
            <a:ln w="15875" cap="flat">
              <a:solidFill>
                <a:schemeClr val="tx1"/>
              </a:solidFill>
              <a:prstDash val="solid"/>
              <a:round/>
            </a:ln>
          </p:spPr>
          <p:txBody>
            <a:bodyPr rtlCol="0" anchor="ctr"/>
            <a:lstStyle/>
            <a:p>
              <a:endParaRPr lang="en-US" sz="1013" dirty="0"/>
            </a:p>
          </p:txBody>
        </p:sp>
        <p:sp>
          <p:nvSpPr>
            <p:cNvPr id="217" name="Freeform: Shape 216">
              <a:extLst>
                <a:ext uri="{FF2B5EF4-FFF2-40B4-BE49-F238E27FC236}">
                  <a16:creationId xmlns:a16="http://schemas.microsoft.com/office/drawing/2014/main" id="{79CF0041-B3AF-43AE-BB01-220D1BEE60AE}"/>
                </a:ext>
              </a:extLst>
            </p:cNvPr>
            <p:cNvSpPr/>
            <p:nvPr/>
          </p:nvSpPr>
          <p:spPr>
            <a:xfrm>
              <a:off x="6412721" y="3498400"/>
              <a:ext cx="296985" cy="2246"/>
            </a:xfrm>
            <a:custGeom>
              <a:avLst/>
              <a:gdLst>
                <a:gd name="connsiteX0" fmla="*/ 0 w 1259681"/>
                <a:gd name="connsiteY0" fmla="*/ 0 h 9525"/>
                <a:gd name="connsiteX1" fmla="*/ 1259681 w 1259681"/>
                <a:gd name="connsiteY1" fmla="*/ 0 h 9525"/>
              </a:gdLst>
              <a:ahLst/>
              <a:cxnLst>
                <a:cxn ang="0">
                  <a:pos x="connsiteX0" y="connsiteY0"/>
                </a:cxn>
                <a:cxn ang="0">
                  <a:pos x="connsiteX1" y="connsiteY1"/>
                </a:cxn>
              </a:cxnLst>
              <a:rect l="l" t="t" r="r" b="b"/>
              <a:pathLst>
                <a:path w="1259681" h="9525">
                  <a:moveTo>
                    <a:pt x="0" y="0"/>
                  </a:moveTo>
                  <a:lnTo>
                    <a:pt x="1259681" y="0"/>
                  </a:lnTo>
                </a:path>
              </a:pathLst>
            </a:custGeom>
            <a:ln w="15875" cap="flat">
              <a:solidFill>
                <a:schemeClr val="tx1"/>
              </a:solidFill>
              <a:prstDash val="solid"/>
              <a:round/>
            </a:ln>
          </p:spPr>
          <p:txBody>
            <a:bodyPr rtlCol="0" anchor="ctr"/>
            <a:lstStyle/>
            <a:p>
              <a:endParaRPr lang="en-US" sz="1013" dirty="0"/>
            </a:p>
          </p:txBody>
        </p:sp>
        <p:sp>
          <p:nvSpPr>
            <p:cNvPr id="218" name="Freeform: Shape 217">
              <a:extLst>
                <a:ext uri="{FF2B5EF4-FFF2-40B4-BE49-F238E27FC236}">
                  <a16:creationId xmlns:a16="http://schemas.microsoft.com/office/drawing/2014/main" id="{08BC288C-3A1E-406A-AA14-1F38351D0627}"/>
                </a:ext>
              </a:extLst>
            </p:cNvPr>
            <p:cNvSpPr/>
            <p:nvPr/>
          </p:nvSpPr>
          <p:spPr>
            <a:xfrm>
              <a:off x="6412563" y="3459528"/>
              <a:ext cx="297591" cy="219937"/>
            </a:xfrm>
            <a:custGeom>
              <a:avLst/>
              <a:gdLst>
                <a:gd name="connsiteX0" fmla="*/ 1260348 w 1262252"/>
                <a:gd name="connsiteY0" fmla="*/ 178117 h 932878"/>
                <a:gd name="connsiteX1" fmla="*/ 1261682 w 1262252"/>
                <a:gd name="connsiteY1" fmla="*/ 26384 h 932878"/>
                <a:gd name="connsiteX2" fmla="*/ 1235393 w 1262252"/>
                <a:gd name="connsiteY2" fmla="*/ 0 h 932878"/>
                <a:gd name="connsiteX3" fmla="*/ 26289 w 1262252"/>
                <a:gd name="connsiteY3" fmla="*/ 0 h 932878"/>
                <a:gd name="connsiteX4" fmla="*/ 0 w 1262252"/>
                <a:gd name="connsiteY4" fmla="*/ 26289 h 932878"/>
                <a:gd name="connsiteX5" fmla="*/ 0 w 1262252"/>
                <a:gd name="connsiteY5" fmla="*/ 906589 h 932878"/>
                <a:gd name="connsiteX6" fmla="*/ 26289 w 1262252"/>
                <a:gd name="connsiteY6" fmla="*/ 932878 h 932878"/>
                <a:gd name="connsiteX7" fmla="*/ 1235964 w 1262252"/>
                <a:gd name="connsiteY7" fmla="*/ 932879 h 932878"/>
                <a:gd name="connsiteX8" fmla="*/ 1262253 w 1262252"/>
                <a:gd name="connsiteY8" fmla="*/ 906590 h 932878"/>
                <a:gd name="connsiteX9" fmla="*/ 1262253 w 1262252"/>
                <a:gd name="connsiteY9" fmla="*/ 840581 h 932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62252" h="932878">
                  <a:moveTo>
                    <a:pt x="1260348" y="178117"/>
                  </a:moveTo>
                  <a:lnTo>
                    <a:pt x="1261682" y="26384"/>
                  </a:lnTo>
                  <a:cubicBezTo>
                    <a:pt x="1261682" y="11850"/>
                    <a:pt x="1249927" y="52"/>
                    <a:pt x="1235393" y="0"/>
                  </a:cubicBezTo>
                  <a:lnTo>
                    <a:pt x="26289" y="0"/>
                  </a:lnTo>
                  <a:cubicBezTo>
                    <a:pt x="11792" y="52"/>
                    <a:pt x="52" y="11792"/>
                    <a:pt x="0" y="26289"/>
                  </a:cubicBezTo>
                  <a:lnTo>
                    <a:pt x="0" y="906589"/>
                  </a:lnTo>
                  <a:cubicBezTo>
                    <a:pt x="0" y="921108"/>
                    <a:pt x="11770" y="932878"/>
                    <a:pt x="26289" y="932878"/>
                  </a:cubicBezTo>
                  <a:lnTo>
                    <a:pt x="1235964" y="932879"/>
                  </a:lnTo>
                  <a:cubicBezTo>
                    <a:pt x="1250483" y="932879"/>
                    <a:pt x="1262253" y="921109"/>
                    <a:pt x="1262253" y="906590"/>
                  </a:cubicBezTo>
                  <a:lnTo>
                    <a:pt x="1262253" y="840581"/>
                  </a:lnTo>
                </a:path>
              </a:pathLst>
            </a:custGeom>
            <a:noFill/>
            <a:ln w="15875" cap="flat">
              <a:solidFill>
                <a:schemeClr val="tx1"/>
              </a:solidFill>
              <a:prstDash val="solid"/>
              <a:round/>
            </a:ln>
          </p:spPr>
          <p:txBody>
            <a:bodyPr rtlCol="0" anchor="ctr"/>
            <a:lstStyle/>
            <a:p>
              <a:endParaRPr lang="en-US" sz="1013" dirty="0"/>
            </a:p>
          </p:txBody>
        </p:sp>
      </p:grpSp>
      <p:grpSp>
        <p:nvGrpSpPr>
          <p:cNvPr id="219" name="Group 218">
            <a:extLst>
              <a:ext uri="{FF2B5EF4-FFF2-40B4-BE49-F238E27FC236}">
                <a16:creationId xmlns:a16="http://schemas.microsoft.com/office/drawing/2014/main" id="{7A22564C-57A0-4839-84B3-88036F941632}"/>
              </a:ext>
            </a:extLst>
          </p:cNvPr>
          <p:cNvGrpSpPr/>
          <p:nvPr/>
        </p:nvGrpSpPr>
        <p:grpSpPr>
          <a:xfrm>
            <a:off x="5548637" y="1703565"/>
            <a:ext cx="607222" cy="619901"/>
            <a:chOff x="638147" y="906155"/>
            <a:chExt cx="314073" cy="320631"/>
          </a:xfrm>
        </p:grpSpPr>
        <p:sp>
          <p:nvSpPr>
            <p:cNvPr id="220" name="Freeform: Shape 219">
              <a:extLst>
                <a:ext uri="{FF2B5EF4-FFF2-40B4-BE49-F238E27FC236}">
                  <a16:creationId xmlns:a16="http://schemas.microsoft.com/office/drawing/2014/main" id="{89B512FC-2569-4016-BA13-627432FFDAF1}"/>
                </a:ext>
              </a:extLst>
            </p:cNvPr>
            <p:cNvSpPr/>
            <p:nvPr/>
          </p:nvSpPr>
          <p:spPr>
            <a:xfrm>
              <a:off x="650004" y="990972"/>
              <a:ext cx="6602" cy="14282"/>
            </a:xfrm>
            <a:custGeom>
              <a:avLst/>
              <a:gdLst>
                <a:gd name="connsiteX0" fmla="*/ 0 w 28003"/>
                <a:gd name="connsiteY0" fmla="*/ 60579 h 60579"/>
                <a:gd name="connsiteX1" fmla="*/ 28004 w 28003"/>
                <a:gd name="connsiteY1" fmla="*/ 0 h 60579"/>
              </a:gdLst>
              <a:ahLst/>
              <a:cxnLst>
                <a:cxn ang="0">
                  <a:pos x="connsiteX0" y="connsiteY0"/>
                </a:cxn>
                <a:cxn ang="0">
                  <a:pos x="connsiteX1" y="connsiteY1"/>
                </a:cxn>
              </a:cxnLst>
              <a:rect l="l" t="t" r="r" b="b"/>
              <a:pathLst>
                <a:path w="28003" h="60579">
                  <a:moveTo>
                    <a:pt x="0" y="60579"/>
                  </a:moveTo>
                  <a:cubicBezTo>
                    <a:pt x="8382" y="39815"/>
                    <a:pt x="17717" y="19622"/>
                    <a:pt x="28004" y="0"/>
                  </a:cubicBezTo>
                </a:path>
              </a:pathLst>
            </a:custGeom>
            <a:noFill/>
            <a:ln w="15875" cap="flat">
              <a:solidFill>
                <a:srgbClr val="527FFF"/>
              </a:solidFill>
              <a:prstDash val="solid"/>
              <a:round/>
            </a:ln>
          </p:spPr>
          <p:txBody>
            <a:bodyPr rtlCol="0" anchor="ctr"/>
            <a:lstStyle/>
            <a:p>
              <a:endParaRPr lang="en-US" sz="1013" dirty="0"/>
            </a:p>
          </p:txBody>
        </p:sp>
        <p:sp>
          <p:nvSpPr>
            <p:cNvPr id="221" name="Freeform: Shape 220">
              <a:extLst>
                <a:ext uri="{FF2B5EF4-FFF2-40B4-BE49-F238E27FC236}">
                  <a16:creationId xmlns:a16="http://schemas.microsoft.com/office/drawing/2014/main" id="{E937FBB0-6154-4964-8625-14B640DEA7AA}"/>
                </a:ext>
              </a:extLst>
            </p:cNvPr>
            <p:cNvSpPr/>
            <p:nvPr/>
          </p:nvSpPr>
          <p:spPr>
            <a:xfrm>
              <a:off x="638147" y="1017470"/>
              <a:ext cx="7455" cy="84503"/>
            </a:xfrm>
            <a:custGeom>
              <a:avLst/>
              <a:gdLst>
                <a:gd name="connsiteX0" fmla="*/ 16383 w 31622"/>
                <a:gd name="connsiteY0" fmla="*/ 358426 h 358425"/>
                <a:gd name="connsiteX1" fmla="*/ 31623 w 31622"/>
                <a:gd name="connsiteY1" fmla="*/ 0 h 358425"/>
              </a:gdLst>
              <a:ahLst/>
              <a:cxnLst>
                <a:cxn ang="0">
                  <a:pos x="connsiteX0" y="connsiteY0"/>
                </a:cxn>
                <a:cxn ang="0">
                  <a:pos x="connsiteX1" y="connsiteY1"/>
                </a:cxn>
              </a:cxnLst>
              <a:rect l="l" t="t" r="r" b="b"/>
              <a:pathLst>
                <a:path w="31622" h="358425">
                  <a:moveTo>
                    <a:pt x="16383" y="358426"/>
                  </a:moveTo>
                  <a:cubicBezTo>
                    <a:pt x="-9785" y="239657"/>
                    <a:pt x="-4533" y="116118"/>
                    <a:pt x="31623" y="0"/>
                  </a:cubicBezTo>
                </a:path>
              </a:pathLst>
            </a:custGeom>
            <a:noFill/>
            <a:ln w="15875" cap="flat">
              <a:solidFill>
                <a:srgbClr val="527FFF"/>
              </a:solidFill>
              <a:prstDash val="solid"/>
              <a:round/>
            </a:ln>
          </p:spPr>
          <p:txBody>
            <a:bodyPr rtlCol="0" anchor="ctr"/>
            <a:lstStyle/>
            <a:p>
              <a:endParaRPr lang="en-US" sz="1013" dirty="0"/>
            </a:p>
          </p:txBody>
        </p:sp>
        <p:sp>
          <p:nvSpPr>
            <p:cNvPr id="222" name="Freeform: Shape 221">
              <a:extLst>
                <a:ext uri="{FF2B5EF4-FFF2-40B4-BE49-F238E27FC236}">
                  <a16:creationId xmlns:a16="http://schemas.microsoft.com/office/drawing/2014/main" id="{04574A0A-583A-4FB9-8213-9F6FC9C76B08}"/>
                </a:ext>
              </a:extLst>
            </p:cNvPr>
            <p:cNvSpPr/>
            <p:nvPr/>
          </p:nvSpPr>
          <p:spPr>
            <a:xfrm>
              <a:off x="646366" y="1117805"/>
              <a:ext cx="276212" cy="108980"/>
            </a:xfrm>
            <a:custGeom>
              <a:avLst/>
              <a:gdLst>
                <a:gd name="connsiteX0" fmla="*/ 1171575 w 1171574"/>
                <a:gd name="connsiteY0" fmla="*/ 179927 h 462248"/>
                <a:gd name="connsiteX1" fmla="*/ 631222 w 1171574"/>
                <a:gd name="connsiteY1" fmla="*/ 462248 h 462248"/>
                <a:gd name="connsiteX2" fmla="*/ 0 w 1171574"/>
                <a:gd name="connsiteY2" fmla="*/ 0 h 462248"/>
              </a:gdLst>
              <a:ahLst/>
              <a:cxnLst>
                <a:cxn ang="0">
                  <a:pos x="connsiteX0" y="connsiteY0"/>
                </a:cxn>
                <a:cxn ang="0">
                  <a:pos x="connsiteX1" y="connsiteY1"/>
                </a:cxn>
                <a:cxn ang="0">
                  <a:pos x="connsiteX2" y="connsiteY2"/>
                </a:cxn>
              </a:cxnLst>
              <a:rect l="l" t="t" r="r" b="b"/>
              <a:pathLst>
                <a:path w="1171574" h="462248">
                  <a:moveTo>
                    <a:pt x="1171575" y="179927"/>
                  </a:moveTo>
                  <a:cubicBezTo>
                    <a:pt x="1048176" y="356410"/>
                    <a:pt x="846566" y="461746"/>
                    <a:pt x="631222" y="462248"/>
                  </a:cubicBezTo>
                  <a:cubicBezTo>
                    <a:pt x="337947" y="462248"/>
                    <a:pt x="88868" y="268700"/>
                    <a:pt x="0" y="0"/>
                  </a:cubicBezTo>
                </a:path>
              </a:pathLst>
            </a:custGeom>
            <a:noFill/>
            <a:ln w="15875" cap="flat">
              <a:solidFill>
                <a:srgbClr val="527FFF"/>
              </a:solidFill>
              <a:prstDash val="solid"/>
              <a:round/>
            </a:ln>
          </p:spPr>
          <p:txBody>
            <a:bodyPr rtlCol="0" anchor="ctr"/>
            <a:lstStyle/>
            <a:p>
              <a:endParaRPr lang="en-US" sz="1013" dirty="0"/>
            </a:p>
          </p:txBody>
        </p:sp>
        <p:sp>
          <p:nvSpPr>
            <p:cNvPr id="223" name="Freeform: Shape 222">
              <a:extLst>
                <a:ext uri="{FF2B5EF4-FFF2-40B4-BE49-F238E27FC236}">
                  <a16:creationId xmlns:a16="http://schemas.microsoft.com/office/drawing/2014/main" id="{91CC6836-FC4C-4873-BA49-4B83657F3418}"/>
                </a:ext>
              </a:extLst>
            </p:cNvPr>
            <p:cNvSpPr/>
            <p:nvPr/>
          </p:nvSpPr>
          <p:spPr>
            <a:xfrm>
              <a:off x="932167" y="1116525"/>
              <a:ext cx="12261" cy="28542"/>
            </a:xfrm>
            <a:custGeom>
              <a:avLst/>
              <a:gdLst>
                <a:gd name="connsiteX0" fmla="*/ 52007 w 52006"/>
                <a:gd name="connsiteY0" fmla="*/ 0 h 121062"/>
                <a:gd name="connsiteX1" fmla="*/ 0 w 52006"/>
                <a:gd name="connsiteY1" fmla="*/ 121063 h 121062"/>
              </a:gdLst>
              <a:ahLst/>
              <a:cxnLst>
                <a:cxn ang="0">
                  <a:pos x="connsiteX0" y="connsiteY0"/>
                </a:cxn>
                <a:cxn ang="0">
                  <a:pos x="connsiteX1" y="connsiteY1"/>
                </a:cxn>
              </a:cxnLst>
              <a:rect l="l" t="t" r="r" b="b"/>
              <a:pathLst>
                <a:path w="52006" h="121062">
                  <a:moveTo>
                    <a:pt x="52007" y="0"/>
                  </a:moveTo>
                  <a:cubicBezTo>
                    <a:pt x="38581" y="41924"/>
                    <a:pt x="21166" y="82464"/>
                    <a:pt x="0" y="121063"/>
                  </a:cubicBezTo>
                </a:path>
              </a:pathLst>
            </a:custGeom>
            <a:noFill/>
            <a:ln w="15875" cap="flat">
              <a:solidFill>
                <a:srgbClr val="527FFF"/>
              </a:solidFill>
              <a:prstDash val="solid"/>
              <a:round/>
            </a:ln>
          </p:spPr>
          <p:txBody>
            <a:bodyPr rtlCol="0" anchor="ctr"/>
            <a:lstStyle/>
            <a:p>
              <a:endParaRPr lang="en-US" sz="1013" dirty="0"/>
            </a:p>
          </p:txBody>
        </p:sp>
        <p:sp>
          <p:nvSpPr>
            <p:cNvPr id="224" name="Freeform: Shape 223">
              <a:extLst>
                <a:ext uri="{FF2B5EF4-FFF2-40B4-BE49-F238E27FC236}">
                  <a16:creationId xmlns:a16="http://schemas.microsoft.com/office/drawing/2014/main" id="{324A31FE-93BD-478A-A60E-901FE541DB2C}"/>
                </a:ext>
              </a:extLst>
            </p:cNvPr>
            <p:cNvSpPr/>
            <p:nvPr/>
          </p:nvSpPr>
          <p:spPr>
            <a:xfrm>
              <a:off x="661883" y="906155"/>
              <a:ext cx="290337" cy="189509"/>
            </a:xfrm>
            <a:custGeom>
              <a:avLst/>
              <a:gdLst>
                <a:gd name="connsiteX0" fmla="*/ 0 w 1231487"/>
                <a:gd name="connsiteY0" fmla="*/ 320326 h 803814"/>
                <a:gd name="connsiteX1" fmla="*/ 565404 w 1231487"/>
                <a:gd name="connsiteY1" fmla="*/ 0 h 803814"/>
                <a:gd name="connsiteX2" fmla="*/ 1231487 w 1231487"/>
                <a:gd name="connsiteY2" fmla="*/ 679990 h 803814"/>
                <a:gd name="connsiteX3" fmla="*/ 1220629 w 1231487"/>
                <a:gd name="connsiteY3" fmla="*/ 803815 h 803814"/>
              </a:gdLst>
              <a:ahLst/>
              <a:cxnLst>
                <a:cxn ang="0">
                  <a:pos x="connsiteX0" y="connsiteY0"/>
                </a:cxn>
                <a:cxn ang="0">
                  <a:pos x="connsiteX1" y="connsiteY1"/>
                </a:cxn>
                <a:cxn ang="0">
                  <a:pos x="connsiteX2" y="connsiteY2"/>
                </a:cxn>
                <a:cxn ang="0">
                  <a:pos x="connsiteX3" y="connsiteY3"/>
                </a:cxn>
              </a:cxnLst>
              <a:rect l="l" t="t" r="r" b="b"/>
              <a:pathLst>
                <a:path w="1231487" h="803814">
                  <a:moveTo>
                    <a:pt x="0" y="320326"/>
                  </a:moveTo>
                  <a:cubicBezTo>
                    <a:pt x="119583" y="122125"/>
                    <a:pt x="333924" y="691"/>
                    <a:pt x="565404" y="0"/>
                  </a:cubicBezTo>
                  <a:cubicBezTo>
                    <a:pt x="933259" y="0"/>
                    <a:pt x="1231487" y="304800"/>
                    <a:pt x="1231487" y="679990"/>
                  </a:cubicBezTo>
                  <a:cubicBezTo>
                    <a:pt x="1231538" y="721505"/>
                    <a:pt x="1227904" y="762942"/>
                    <a:pt x="1220629" y="803815"/>
                  </a:cubicBezTo>
                </a:path>
              </a:pathLst>
            </a:custGeom>
            <a:noFill/>
            <a:ln w="15875" cap="flat">
              <a:solidFill>
                <a:srgbClr val="527FFF"/>
              </a:solidFill>
              <a:prstDash val="solid"/>
              <a:round/>
            </a:ln>
          </p:spPr>
          <p:txBody>
            <a:bodyPr rtlCol="0" anchor="ctr"/>
            <a:lstStyle/>
            <a:p>
              <a:endParaRPr lang="en-US" sz="1013" dirty="0"/>
            </a:p>
          </p:txBody>
        </p:sp>
        <p:sp>
          <p:nvSpPr>
            <p:cNvPr id="225" name="Freeform: Shape 224">
              <a:extLst>
                <a:ext uri="{FF2B5EF4-FFF2-40B4-BE49-F238E27FC236}">
                  <a16:creationId xmlns:a16="http://schemas.microsoft.com/office/drawing/2014/main" id="{CC94E34D-8347-46A1-BF96-F2C08E380937}"/>
                </a:ext>
              </a:extLst>
            </p:cNvPr>
            <p:cNvSpPr/>
            <p:nvPr/>
          </p:nvSpPr>
          <p:spPr>
            <a:xfrm>
              <a:off x="664847" y="1178819"/>
              <a:ext cx="63596" cy="47967"/>
            </a:xfrm>
            <a:custGeom>
              <a:avLst/>
              <a:gdLst>
                <a:gd name="connsiteX0" fmla="*/ 269748 w 269747"/>
                <a:gd name="connsiteY0" fmla="*/ 203454 h 203454"/>
                <a:gd name="connsiteX1" fmla="*/ 0 w 269747"/>
                <a:gd name="connsiteY1" fmla="*/ 203454 h 203454"/>
                <a:gd name="connsiteX2" fmla="*/ 0 w 269747"/>
                <a:gd name="connsiteY2" fmla="*/ 0 h 203454"/>
              </a:gdLst>
              <a:ahLst/>
              <a:cxnLst>
                <a:cxn ang="0">
                  <a:pos x="connsiteX0" y="connsiteY0"/>
                </a:cxn>
                <a:cxn ang="0">
                  <a:pos x="connsiteX1" y="connsiteY1"/>
                </a:cxn>
                <a:cxn ang="0">
                  <a:pos x="connsiteX2" y="connsiteY2"/>
                </a:cxn>
              </a:cxnLst>
              <a:rect l="l" t="t" r="r" b="b"/>
              <a:pathLst>
                <a:path w="269747" h="203454">
                  <a:moveTo>
                    <a:pt x="269748" y="203454"/>
                  </a:moveTo>
                  <a:lnTo>
                    <a:pt x="0" y="203454"/>
                  </a:lnTo>
                  <a:lnTo>
                    <a:pt x="0" y="0"/>
                  </a:lnTo>
                </a:path>
              </a:pathLst>
            </a:custGeom>
            <a:noFill/>
            <a:ln w="15875" cap="flat">
              <a:solidFill>
                <a:schemeClr val="tx1"/>
              </a:solidFill>
              <a:prstDash val="solid"/>
              <a:round/>
            </a:ln>
          </p:spPr>
          <p:txBody>
            <a:bodyPr rtlCol="0" anchor="ctr"/>
            <a:lstStyle/>
            <a:p>
              <a:endParaRPr lang="en-US" sz="1013" dirty="0"/>
            </a:p>
          </p:txBody>
        </p:sp>
        <p:sp>
          <p:nvSpPr>
            <p:cNvPr id="226" name="Freeform: Shape 225">
              <a:extLst>
                <a:ext uri="{FF2B5EF4-FFF2-40B4-BE49-F238E27FC236}">
                  <a16:creationId xmlns:a16="http://schemas.microsoft.com/office/drawing/2014/main" id="{52423CAB-BACC-4AC7-B480-C3886D92544F}"/>
                </a:ext>
              </a:extLst>
            </p:cNvPr>
            <p:cNvSpPr/>
            <p:nvPr/>
          </p:nvSpPr>
          <p:spPr>
            <a:xfrm>
              <a:off x="860711" y="1179156"/>
              <a:ext cx="66830" cy="47630"/>
            </a:xfrm>
            <a:custGeom>
              <a:avLst/>
              <a:gdLst>
                <a:gd name="connsiteX0" fmla="*/ 283464 w 283464"/>
                <a:gd name="connsiteY0" fmla="*/ 0 h 202025"/>
                <a:gd name="connsiteX1" fmla="*/ 283464 w 283464"/>
                <a:gd name="connsiteY1" fmla="*/ 202025 h 202025"/>
                <a:gd name="connsiteX2" fmla="*/ 0 w 283464"/>
                <a:gd name="connsiteY2" fmla="*/ 202025 h 202025"/>
              </a:gdLst>
              <a:ahLst/>
              <a:cxnLst>
                <a:cxn ang="0">
                  <a:pos x="connsiteX0" y="connsiteY0"/>
                </a:cxn>
                <a:cxn ang="0">
                  <a:pos x="connsiteX1" y="connsiteY1"/>
                </a:cxn>
                <a:cxn ang="0">
                  <a:pos x="connsiteX2" y="connsiteY2"/>
                </a:cxn>
              </a:cxnLst>
              <a:rect l="l" t="t" r="r" b="b"/>
              <a:pathLst>
                <a:path w="283464" h="202025">
                  <a:moveTo>
                    <a:pt x="283464" y="0"/>
                  </a:moveTo>
                  <a:lnTo>
                    <a:pt x="283464" y="202025"/>
                  </a:lnTo>
                  <a:lnTo>
                    <a:pt x="0" y="202025"/>
                  </a:lnTo>
                </a:path>
              </a:pathLst>
            </a:custGeom>
            <a:noFill/>
            <a:ln w="15875" cap="flat">
              <a:solidFill>
                <a:schemeClr val="tx1"/>
              </a:solidFill>
              <a:prstDash val="solid"/>
              <a:round/>
            </a:ln>
          </p:spPr>
          <p:txBody>
            <a:bodyPr rtlCol="0" anchor="ctr"/>
            <a:lstStyle/>
            <a:p>
              <a:endParaRPr lang="en-US" sz="1013" dirty="0"/>
            </a:p>
          </p:txBody>
        </p:sp>
        <p:sp>
          <p:nvSpPr>
            <p:cNvPr id="227" name="Freeform: Shape 226">
              <a:extLst>
                <a:ext uri="{FF2B5EF4-FFF2-40B4-BE49-F238E27FC236}">
                  <a16:creationId xmlns:a16="http://schemas.microsoft.com/office/drawing/2014/main" id="{E1017FD4-AF54-4062-8C57-C4AAB86D91BB}"/>
                </a:ext>
              </a:extLst>
            </p:cNvPr>
            <p:cNvSpPr/>
            <p:nvPr/>
          </p:nvSpPr>
          <p:spPr>
            <a:xfrm>
              <a:off x="927541" y="1005254"/>
              <a:ext cx="2246" cy="116952"/>
            </a:xfrm>
            <a:custGeom>
              <a:avLst/>
              <a:gdLst>
                <a:gd name="connsiteX0" fmla="*/ 0 w 9525"/>
                <a:gd name="connsiteY0" fmla="*/ 0 h 496062"/>
                <a:gd name="connsiteX1" fmla="*/ 0 w 9525"/>
                <a:gd name="connsiteY1" fmla="*/ 496062 h 496062"/>
              </a:gdLst>
              <a:ahLst/>
              <a:cxnLst>
                <a:cxn ang="0">
                  <a:pos x="connsiteX0" y="connsiteY0"/>
                </a:cxn>
                <a:cxn ang="0">
                  <a:pos x="connsiteX1" y="connsiteY1"/>
                </a:cxn>
              </a:cxnLst>
              <a:rect l="l" t="t" r="r" b="b"/>
              <a:pathLst>
                <a:path w="9525" h="496062">
                  <a:moveTo>
                    <a:pt x="0" y="0"/>
                  </a:moveTo>
                  <a:lnTo>
                    <a:pt x="0" y="496062"/>
                  </a:lnTo>
                </a:path>
              </a:pathLst>
            </a:custGeom>
            <a:ln w="15875" cap="flat">
              <a:solidFill>
                <a:schemeClr val="tx1"/>
              </a:solidFill>
              <a:prstDash val="solid"/>
              <a:round/>
            </a:ln>
          </p:spPr>
          <p:txBody>
            <a:bodyPr rtlCol="0" anchor="ctr"/>
            <a:lstStyle/>
            <a:p>
              <a:endParaRPr lang="en-US" sz="1013" dirty="0"/>
            </a:p>
          </p:txBody>
        </p:sp>
        <p:sp>
          <p:nvSpPr>
            <p:cNvPr id="228" name="Freeform: Shape 227">
              <a:extLst>
                <a:ext uri="{FF2B5EF4-FFF2-40B4-BE49-F238E27FC236}">
                  <a16:creationId xmlns:a16="http://schemas.microsoft.com/office/drawing/2014/main" id="{F02C585A-31B8-4634-8A29-90809F393E6D}"/>
                </a:ext>
              </a:extLst>
            </p:cNvPr>
            <p:cNvSpPr/>
            <p:nvPr/>
          </p:nvSpPr>
          <p:spPr>
            <a:xfrm>
              <a:off x="906275" y="938828"/>
              <a:ext cx="21266" cy="22726"/>
            </a:xfrm>
            <a:custGeom>
              <a:avLst/>
              <a:gdLst>
                <a:gd name="connsiteX0" fmla="*/ 0 w 90201"/>
                <a:gd name="connsiteY0" fmla="*/ 0 h 96392"/>
                <a:gd name="connsiteX1" fmla="*/ 90202 w 90201"/>
                <a:gd name="connsiteY1" fmla="*/ 0 h 96392"/>
                <a:gd name="connsiteX2" fmla="*/ 90202 w 90201"/>
                <a:gd name="connsiteY2" fmla="*/ 96393 h 96392"/>
              </a:gdLst>
              <a:ahLst/>
              <a:cxnLst>
                <a:cxn ang="0">
                  <a:pos x="connsiteX0" y="connsiteY0"/>
                </a:cxn>
                <a:cxn ang="0">
                  <a:pos x="connsiteX1" y="connsiteY1"/>
                </a:cxn>
                <a:cxn ang="0">
                  <a:pos x="connsiteX2" y="connsiteY2"/>
                </a:cxn>
              </a:cxnLst>
              <a:rect l="l" t="t" r="r" b="b"/>
              <a:pathLst>
                <a:path w="90201" h="96392">
                  <a:moveTo>
                    <a:pt x="0" y="0"/>
                  </a:moveTo>
                  <a:lnTo>
                    <a:pt x="90202" y="0"/>
                  </a:lnTo>
                  <a:lnTo>
                    <a:pt x="90202" y="96393"/>
                  </a:lnTo>
                </a:path>
              </a:pathLst>
            </a:custGeom>
            <a:noFill/>
            <a:ln w="15875" cap="flat">
              <a:solidFill>
                <a:schemeClr val="tx1"/>
              </a:solidFill>
              <a:prstDash val="solid"/>
              <a:round/>
            </a:ln>
          </p:spPr>
          <p:txBody>
            <a:bodyPr rtlCol="0" anchor="ctr"/>
            <a:lstStyle/>
            <a:p>
              <a:endParaRPr lang="en-US" sz="1013" dirty="0"/>
            </a:p>
          </p:txBody>
        </p:sp>
        <p:sp>
          <p:nvSpPr>
            <p:cNvPr id="229" name="Freeform: Shape 228">
              <a:extLst>
                <a:ext uri="{FF2B5EF4-FFF2-40B4-BE49-F238E27FC236}">
                  <a16:creationId xmlns:a16="http://schemas.microsoft.com/office/drawing/2014/main" id="{384DE6ED-9AEC-4AD6-9FF4-8D456EF3653A}"/>
                </a:ext>
              </a:extLst>
            </p:cNvPr>
            <p:cNvSpPr/>
            <p:nvPr/>
          </p:nvSpPr>
          <p:spPr>
            <a:xfrm>
              <a:off x="722875" y="938828"/>
              <a:ext cx="140981" cy="2246"/>
            </a:xfrm>
            <a:custGeom>
              <a:avLst/>
              <a:gdLst>
                <a:gd name="connsiteX0" fmla="*/ 0 w 597979"/>
                <a:gd name="connsiteY0" fmla="*/ 0 h 9525"/>
                <a:gd name="connsiteX1" fmla="*/ 597980 w 597979"/>
                <a:gd name="connsiteY1" fmla="*/ 0 h 9525"/>
              </a:gdLst>
              <a:ahLst/>
              <a:cxnLst>
                <a:cxn ang="0">
                  <a:pos x="connsiteX0" y="connsiteY0"/>
                </a:cxn>
                <a:cxn ang="0">
                  <a:pos x="connsiteX1" y="connsiteY1"/>
                </a:cxn>
              </a:cxnLst>
              <a:rect l="l" t="t" r="r" b="b"/>
              <a:pathLst>
                <a:path w="597979" h="9525">
                  <a:moveTo>
                    <a:pt x="0" y="0"/>
                  </a:moveTo>
                  <a:lnTo>
                    <a:pt x="597980" y="0"/>
                  </a:lnTo>
                </a:path>
              </a:pathLst>
            </a:custGeom>
            <a:ln w="15875" cap="flat">
              <a:solidFill>
                <a:schemeClr val="tx1"/>
              </a:solidFill>
              <a:prstDash val="solid"/>
              <a:round/>
            </a:ln>
          </p:spPr>
          <p:txBody>
            <a:bodyPr rtlCol="0" anchor="ctr"/>
            <a:lstStyle/>
            <a:p>
              <a:endParaRPr lang="en-US" sz="1013" dirty="0"/>
            </a:p>
          </p:txBody>
        </p:sp>
        <p:sp>
          <p:nvSpPr>
            <p:cNvPr id="230" name="Freeform: Shape 229">
              <a:extLst>
                <a:ext uri="{FF2B5EF4-FFF2-40B4-BE49-F238E27FC236}">
                  <a16:creationId xmlns:a16="http://schemas.microsoft.com/office/drawing/2014/main" id="{363FC337-933E-4C59-AEBA-AF6D03E5EF44}"/>
                </a:ext>
              </a:extLst>
            </p:cNvPr>
            <p:cNvSpPr/>
            <p:nvPr/>
          </p:nvSpPr>
          <p:spPr>
            <a:xfrm>
              <a:off x="664847" y="938828"/>
              <a:ext cx="20300" cy="20570"/>
            </a:xfrm>
            <a:custGeom>
              <a:avLst/>
              <a:gdLst>
                <a:gd name="connsiteX0" fmla="*/ 0 w 86106"/>
                <a:gd name="connsiteY0" fmla="*/ 87249 h 87248"/>
                <a:gd name="connsiteX1" fmla="*/ 0 w 86106"/>
                <a:gd name="connsiteY1" fmla="*/ 0 h 87248"/>
                <a:gd name="connsiteX2" fmla="*/ 86106 w 86106"/>
                <a:gd name="connsiteY2" fmla="*/ 0 h 87248"/>
              </a:gdLst>
              <a:ahLst/>
              <a:cxnLst>
                <a:cxn ang="0">
                  <a:pos x="connsiteX0" y="connsiteY0"/>
                </a:cxn>
                <a:cxn ang="0">
                  <a:pos x="connsiteX1" y="connsiteY1"/>
                </a:cxn>
                <a:cxn ang="0">
                  <a:pos x="connsiteX2" y="connsiteY2"/>
                </a:cxn>
              </a:cxnLst>
              <a:rect l="l" t="t" r="r" b="b"/>
              <a:pathLst>
                <a:path w="86106" h="87248">
                  <a:moveTo>
                    <a:pt x="0" y="87249"/>
                  </a:moveTo>
                  <a:lnTo>
                    <a:pt x="0" y="0"/>
                  </a:lnTo>
                  <a:lnTo>
                    <a:pt x="86106" y="0"/>
                  </a:lnTo>
                </a:path>
              </a:pathLst>
            </a:custGeom>
            <a:noFill/>
            <a:ln w="15875" cap="flat">
              <a:solidFill>
                <a:schemeClr val="tx1"/>
              </a:solidFill>
              <a:prstDash val="solid"/>
              <a:round/>
            </a:ln>
          </p:spPr>
          <p:txBody>
            <a:bodyPr rtlCol="0" anchor="ctr"/>
            <a:lstStyle/>
            <a:p>
              <a:endParaRPr lang="en-US" sz="1013" dirty="0"/>
            </a:p>
          </p:txBody>
        </p:sp>
        <p:sp>
          <p:nvSpPr>
            <p:cNvPr id="231" name="Freeform: Shape 230">
              <a:extLst>
                <a:ext uri="{FF2B5EF4-FFF2-40B4-BE49-F238E27FC236}">
                  <a16:creationId xmlns:a16="http://schemas.microsoft.com/office/drawing/2014/main" id="{7DA233B3-6379-450A-9070-9517AD7F3EF0}"/>
                </a:ext>
              </a:extLst>
            </p:cNvPr>
            <p:cNvSpPr/>
            <p:nvPr/>
          </p:nvSpPr>
          <p:spPr>
            <a:xfrm>
              <a:off x="664848" y="1005254"/>
              <a:ext cx="2246" cy="117851"/>
            </a:xfrm>
            <a:custGeom>
              <a:avLst/>
              <a:gdLst>
                <a:gd name="connsiteX0" fmla="*/ 0 w 9525"/>
                <a:gd name="connsiteY0" fmla="*/ 499872 h 499872"/>
                <a:gd name="connsiteX1" fmla="*/ 0 w 9525"/>
                <a:gd name="connsiteY1" fmla="*/ 0 h 499872"/>
              </a:gdLst>
              <a:ahLst/>
              <a:cxnLst>
                <a:cxn ang="0">
                  <a:pos x="connsiteX0" y="connsiteY0"/>
                </a:cxn>
                <a:cxn ang="0">
                  <a:pos x="connsiteX1" y="connsiteY1"/>
                </a:cxn>
              </a:cxnLst>
              <a:rect l="l" t="t" r="r" b="b"/>
              <a:pathLst>
                <a:path w="9525" h="499872">
                  <a:moveTo>
                    <a:pt x="0" y="499872"/>
                  </a:moveTo>
                  <a:lnTo>
                    <a:pt x="0" y="0"/>
                  </a:lnTo>
                </a:path>
              </a:pathLst>
            </a:custGeom>
            <a:ln w="15875" cap="flat">
              <a:solidFill>
                <a:schemeClr val="tx1"/>
              </a:solidFill>
              <a:prstDash val="solid"/>
              <a:round/>
            </a:ln>
          </p:spPr>
          <p:txBody>
            <a:bodyPr rtlCol="0" anchor="ctr"/>
            <a:lstStyle/>
            <a:p>
              <a:endParaRPr lang="en-US" sz="1013" dirty="0"/>
            </a:p>
          </p:txBody>
        </p:sp>
        <p:sp>
          <p:nvSpPr>
            <p:cNvPr id="232" name="Freeform: Shape 231">
              <a:extLst>
                <a:ext uri="{FF2B5EF4-FFF2-40B4-BE49-F238E27FC236}">
                  <a16:creationId xmlns:a16="http://schemas.microsoft.com/office/drawing/2014/main" id="{6FA90B7F-B753-4CAF-BB67-BDE55F08BB13}"/>
                </a:ext>
              </a:extLst>
            </p:cNvPr>
            <p:cNvSpPr/>
            <p:nvPr/>
          </p:nvSpPr>
          <p:spPr>
            <a:xfrm>
              <a:off x="775445" y="1167007"/>
              <a:ext cx="2246" cy="2246"/>
            </a:xfrm>
            <a:custGeom>
              <a:avLst/>
              <a:gdLst>
                <a:gd name="connsiteX0" fmla="*/ 0 w 9525"/>
                <a:gd name="connsiteY0" fmla="*/ 0 h 9525"/>
                <a:gd name="connsiteX1" fmla="*/ 0 w 9525"/>
                <a:gd name="connsiteY1" fmla="*/ 0 h 9525"/>
              </a:gdLst>
              <a:ahLst/>
              <a:cxnLst>
                <a:cxn ang="0">
                  <a:pos x="connsiteX0" y="connsiteY0"/>
                </a:cxn>
                <a:cxn ang="0">
                  <a:pos x="connsiteX1" y="connsiteY1"/>
                </a:cxn>
              </a:cxnLst>
              <a:rect l="l" t="t" r="r" b="b"/>
              <a:pathLst>
                <a:path w="9525" h="9525">
                  <a:moveTo>
                    <a:pt x="0" y="0"/>
                  </a:moveTo>
                  <a:lnTo>
                    <a:pt x="0" y="0"/>
                  </a:lnTo>
                </a:path>
              </a:pathLst>
            </a:custGeom>
            <a:ln w="15875" cap="flat">
              <a:solidFill>
                <a:schemeClr val="tx1"/>
              </a:solidFill>
              <a:prstDash val="solid"/>
              <a:round/>
            </a:ln>
          </p:spPr>
          <p:txBody>
            <a:bodyPr rtlCol="0" anchor="ctr"/>
            <a:lstStyle/>
            <a:p>
              <a:endParaRPr lang="en-US" sz="1013" dirty="0"/>
            </a:p>
          </p:txBody>
        </p:sp>
        <p:sp>
          <p:nvSpPr>
            <p:cNvPr id="233" name="Freeform: Shape 232">
              <a:extLst>
                <a:ext uri="{FF2B5EF4-FFF2-40B4-BE49-F238E27FC236}">
                  <a16:creationId xmlns:a16="http://schemas.microsoft.com/office/drawing/2014/main" id="{1CD2BC19-F67F-48F4-BF45-94B9DF913ED9}"/>
                </a:ext>
              </a:extLst>
            </p:cNvPr>
            <p:cNvSpPr/>
            <p:nvPr/>
          </p:nvSpPr>
          <p:spPr>
            <a:xfrm>
              <a:off x="773401" y="963373"/>
              <a:ext cx="47966" cy="47383"/>
            </a:xfrm>
            <a:custGeom>
              <a:avLst/>
              <a:gdLst>
                <a:gd name="connsiteX0" fmla="*/ 203454 w 203453"/>
                <a:gd name="connsiteY0" fmla="*/ 100489 h 200977"/>
                <a:gd name="connsiteX1" fmla="*/ 101727 w 203453"/>
                <a:gd name="connsiteY1" fmla="*/ 200978 h 200977"/>
                <a:gd name="connsiteX2" fmla="*/ 0 w 203453"/>
                <a:gd name="connsiteY2" fmla="*/ 100489 h 200977"/>
                <a:gd name="connsiteX3" fmla="*/ 101727 w 203453"/>
                <a:gd name="connsiteY3" fmla="*/ 0 h 200977"/>
                <a:gd name="connsiteX4" fmla="*/ 203454 w 203453"/>
                <a:gd name="connsiteY4" fmla="*/ 100489 h 2009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3453" h="200977">
                  <a:moveTo>
                    <a:pt x="203454" y="100489"/>
                  </a:moveTo>
                  <a:cubicBezTo>
                    <a:pt x="203454" y="155987"/>
                    <a:pt x="157909" y="200978"/>
                    <a:pt x="101727" y="200978"/>
                  </a:cubicBezTo>
                  <a:cubicBezTo>
                    <a:pt x="45545" y="200978"/>
                    <a:pt x="0" y="155987"/>
                    <a:pt x="0" y="100489"/>
                  </a:cubicBezTo>
                  <a:cubicBezTo>
                    <a:pt x="0" y="44990"/>
                    <a:pt x="45545" y="0"/>
                    <a:pt x="101727" y="0"/>
                  </a:cubicBezTo>
                  <a:cubicBezTo>
                    <a:pt x="157909" y="0"/>
                    <a:pt x="203454" y="44990"/>
                    <a:pt x="203454" y="100489"/>
                  </a:cubicBezTo>
                  <a:close/>
                </a:path>
              </a:pathLst>
            </a:custGeom>
            <a:noFill/>
            <a:ln w="15875" cap="flat">
              <a:solidFill>
                <a:schemeClr val="tx1"/>
              </a:solidFill>
              <a:prstDash val="solid"/>
              <a:round/>
            </a:ln>
          </p:spPr>
          <p:txBody>
            <a:bodyPr rtlCol="0" anchor="ctr"/>
            <a:lstStyle/>
            <a:p>
              <a:endParaRPr lang="en-US" sz="1013" dirty="0"/>
            </a:p>
          </p:txBody>
        </p:sp>
        <p:sp>
          <p:nvSpPr>
            <p:cNvPr id="234" name="Freeform: Shape 233">
              <a:extLst>
                <a:ext uri="{FF2B5EF4-FFF2-40B4-BE49-F238E27FC236}">
                  <a16:creationId xmlns:a16="http://schemas.microsoft.com/office/drawing/2014/main" id="{BD544EF1-C1FF-488D-A851-B6BE5A9445EB}"/>
                </a:ext>
              </a:extLst>
            </p:cNvPr>
            <p:cNvSpPr/>
            <p:nvPr/>
          </p:nvSpPr>
          <p:spPr>
            <a:xfrm>
              <a:off x="762600" y="1020143"/>
              <a:ext cx="67975" cy="18594"/>
            </a:xfrm>
            <a:custGeom>
              <a:avLst/>
              <a:gdLst>
                <a:gd name="connsiteX0" fmla="*/ 0 w 288321"/>
                <a:gd name="connsiteY0" fmla="*/ 78772 h 78866"/>
                <a:gd name="connsiteX1" fmla="*/ 88868 w 288321"/>
                <a:gd name="connsiteY1" fmla="*/ 0 h 78866"/>
                <a:gd name="connsiteX2" fmla="*/ 197929 w 288321"/>
                <a:gd name="connsiteY2" fmla="*/ 0 h 78866"/>
                <a:gd name="connsiteX3" fmla="*/ 288322 w 288321"/>
                <a:gd name="connsiteY3" fmla="*/ 78867 h 78866"/>
              </a:gdLst>
              <a:ahLst/>
              <a:cxnLst>
                <a:cxn ang="0">
                  <a:pos x="connsiteX0" y="connsiteY0"/>
                </a:cxn>
                <a:cxn ang="0">
                  <a:pos x="connsiteX1" y="connsiteY1"/>
                </a:cxn>
                <a:cxn ang="0">
                  <a:pos x="connsiteX2" y="connsiteY2"/>
                </a:cxn>
                <a:cxn ang="0">
                  <a:pos x="connsiteX3" y="connsiteY3"/>
                </a:cxn>
              </a:cxnLst>
              <a:rect l="l" t="t" r="r" b="b"/>
              <a:pathLst>
                <a:path w="288321" h="78866">
                  <a:moveTo>
                    <a:pt x="0" y="78772"/>
                  </a:moveTo>
                  <a:cubicBezTo>
                    <a:pt x="0" y="40672"/>
                    <a:pt x="48292" y="0"/>
                    <a:pt x="88868" y="0"/>
                  </a:cubicBezTo>
                  <a:lnTo>
                    <a:pt x="197929" y="0"/>
                  </a:lnTo>
                  <a:cubicBezTo>
                    <a:pt x="245554" y="0"/>
                    <a:pt x="288322" y="30861"/>
                    <a:pt x="288322" y="78867"/>
                  </a:cubicBezTo>
                </a:path>
              </a:pathLst>
            </a:custGeom>
            <a:noFill/>
            <a:ln w="15875" cap="flat">
              <a:solidFill>
                <a:schemeClr val="tx1"/>
              </a:solidFill>
              <a:prstDash val="solid"/>
              <a:round/>
            </a:ln>
          </p:spPr>
          <p:txBody>
            <a:bodyPr rtlCol="0" anchor="ctr"/>
            <a:lstStyle/>
            <a:p>
              <a:endParaRPr lang="en-US" sz="1013" dirty="0"/>
            </a:p>
          </p:txBody>
        </p:sp>
        <p:sp>
          <p:nvSpPr>
            <p:cNvPr id="235" name="Freeform: Shape 234">
              <a:extLst>
                <a:ext uri="{FF2B5EF4-FFF2-40B4-BE49-F238E27FC236}">
                  <a16:creationId xmlns:a16="http://schemas.microsoft.com/office/drawing/2014/main" id="{D8A58CE0-0872-46A8-BF63-BE3A12659789}"/>
                </a:ext>
              </a:extLst>
            </p:cNvPr>
            <p:cNvSpPr/>
            <p:nvPr/>
          </p:nvSpPr>
          <p:spPr>
            <a:xfrm>
              <a:off x="762420" y="1054748"/>
              <a:ext cx="22" cy="18212"/>
            </a:xfrm>
            <a:custGeom>
              <a:avLst/>
              <a:gdLst>
                <a:gd name="connsiteX0" fmla="*/ 95 w 95"/>
                <a:gd name="connsiteY0" fmla="*/ 77248 h 77247"/>
                <a:gd name="connsiteX1" fmla="*/ 0 w 95"/>
                <a:gd name="connsiteY1" fmla="*/ 0 h 77247"/>
              </a:gdLst>
              <a:ahLst/>
              <a:cxnLst>
                <a:cxn ang="0">
                  <a:pos x="connsiteX0" y="connsiteY0"/>
                </a:cxn>
                <a:cxn ang="0">
                  <a:pos x="connsiteX1" y="connsiteY1"/>
                </a:cxn>
              </a:cxnLst>
              <a:rect l="l" t="t" r="r" b="b"/>
              <a:pathLst>
                <a:path w="95" h="77247">
                  <a:moveTo>
                    <a:pt x="95" y="77248"/>
                  </a:moveTo>
                  <a:lnTo>
                    <a:pt x="0" y="0"/>
                  </a:lnTo>
                </a:path>
              </a:pathLst>
            </a:custGeom>
            <a:ln w="15875" cap="flat">
              <a:solidFill>
                <a:schemeClr val="tx1"/>
              </a:solidFill>
              <a:prstDash val="solid"/>
              <a:round/>
            </a:ln>
          </p:spPr>
          <p:txBody>
            <a:bodyPr rtlCol="0" anchor="ctr"/>
            <a:lstStyle/>
            <a:p>
              <a:endParaRPr lang="en-US" sz="1013" dirty="0"/>
            </a:p>
          </p:txBody>
        </p:sp>
        <p:sp>
          <p:nvSpPr>
            <p:cNvPr id="236" name="Freeform: Shape 235">
              <a:extLst>
                <a:ext uri="{FF2B5EF4-FFF2-40B4-BE49-F238E27FC236}">
                  <a16:creationId xmlns:a16="http://schemas.microsoft.com/office/drawing/2014/main" id="{B49931B1-701A-44B2-AD3B-1C676FFEBEDC}"/>
                </a:ext>
              </a:extLst>
            </p:cNvPr>
            <p:cNvSpPr/>
            <p:nvPr/>
          </p:nvSpPr>
          <p:spPr>
            <a:xfrm>
              <a:off x="762465" y="1083470"/>
              <a:ext cx="22" cy="16079"/>
            </a:xfrm>
            <a:custGeom>
              <a:avLst/>
              <a:gdLst>
                <a:gd name="connsiteX0" fmla="*/ 95 w 95"/>
                <a:gd name="connsiteY0" fmla="*/ 68199 h 68199"/>
                <a:gd name="connsiteX1" fmla="*/ 0 w 95"/>
                <a:gd name="connsiteY1" fmla="*/ 0 h 68199"/>
              </a:gdLst>
              <a:ahLst/>
              <a:cxnLst>
                <a:cxn ang="0">
                  <a:pos x="connsiteX0" y="connsiteY0"/>
                </a:cxn>
                <a:cxn ang="0">
                  <a:pos x="connsiteX1" y="connsiteY1"/>
                </a:cxn>
              </a:cxnLst>
              <a:rect l="l" t="t" r="r" b="b"/>
              <a:pathLst>
                <a:path w="95" h="68199">
                  <a:moveTo>
                    <a:pt x="95" y="68199"/>
                  </a:moveTo>
                  <a:lnTo>
                    <a:pt x="0" y="0"/>
                  </a:lnTo>
                </a:path>
              </a:pathLst>
            </a:custGeom>
            <a:ln w="15875" cap="flat">
              <a:solidFill>
                <a:schemeClr val="tx1"/>
              </a:solidFill>
              <a:prstDash val="solid"/>
              <a:round/>
            </a:ln>
          </p:spPr>
          <p:txBody>
            <a:bodyPr rtlCol="0" anchor="ctr"/>
            <a:lstStyle/>
            <a:p>
              <a:endParaRPr lang="en-US" sz="1013" dirty="0"/>
            </a:p>
          </p:txBody>
        </p:sp>
        <p:sp>
          <p:nvSpPr>
            <p:cNvPr id="237" name="Freeform: Shape 236">
              <a:extLst>
                <a:ext uri="{FF2B5EF4-FFF2-40B4-BE49-F238E27FC236}">
                  <a16:creationId xmlns:a16="http://schemas.microsoft.com/office/drawing/2014/main" id="{B578671C-C755-4282-9AB2-2DCB30A84266}"/>
                </a:ext>
              </a:extLst>
            </p:cNvPr>
            <p:cNvSpPr/>
            <p:nvPr/>
          </p:nvSpPr>
          <p:spPr>
            <a:xfrm>
              <a:off x="762488" y="1106599"/>
              <a:ext cx="45" cy="29463"/>
            </a:xfrm>
            <a:custGeom>
              <a:avLst/>
              <a:gdLst>
                <a:gd name="connsiteX0" fmla="*/ 190 w 190"/>
                <a:gd name="connsiteY0" fmla="*/ 124968 h 124968"/>
                <a:gd name="connsiteX1" fmla="*/ 0 w 190"/>
                <a:gd name="connsiteY1" fmla="*/ 0 h 124968"/>
              </a:gdLst>
              <a:ahLst/>
              <a:cxnLst>
                <a:cxn ang="0">
                  <a:pos x="connsiteX0" y="connsiteY0"/>
                </a:cxn>
                <a:cxn ang="0">
                  <a:pos x="connsiteX1" y="connsiteY1"/>
                </a:cxn>
              </a:cxnLst>
              <a:rect l="l" t="t" r="r" b="b"/>
              <a:pathLst>
                <a:path w="190" h="124968">
                  <a:moveTo>
                    <a:pt x="190" y="124968"/>
                  </a:moveTo>
                  <a:lnTo>
                    <a:pt x="0" y="0"/>
                  </a:lnTo>
                </a:path>
              </a:pathLst>
            </a:custGeom>
            <a:ln w="15875" cap="flat">
              <a:solidFill>
                <a:schemeClr val="tx1"/>
              </a:solidFill>
              <a:prstDash val="solid"/>
              <a:round/>
            </a:ln>
          </p:spPr>
          <p:txBody>
            <a:bodyPr rtlCol="0" anchor="ctr"/>
            <a:lstStyle/>
            <a:p>
              <a:endParaRPr lang="en-US" sz="1013" dirty="0"/>
            </a:p>
          </p:txBody>
        </p:sp>
        <p:sp>
          <p:nvSpPr>
            <p:cNvPr id="238" name="Freeform: Shape 237">
              <a:extLst>
                <a:ext uri="{FF2B5EF4-FFF2-40B4-BE49-F238E27FC236}">
                  <a16:creationId xmlns:a16="http://schemas.microsoft.com/office/drawing/2014/main" id="{43358C03-0183-418F-A5D1-52C5B1DA0325}"/>
                </a:ext>
              </a:extLst>
            </p:cNvPr>
            <p:cNvSpPr/>
            <p:nvPr/>
          </p:nvSpPr>
          <p:spPr>
            <a:xfrm>
              <a:off x="830014" y="1054703"/>
              <a:ext cx="90" cy="81718"/>
            </a:xfrm>
            <a:custGeom>
              <a:avLst/>
              <a:gdLst>
                <a:gd name="connsiteX0" fmla="*/ 381 w 380"/>
                <a:gd name="connsiteY0" fmla="*/ 346615 h 346614"/>
                <a:gd name="connsiteX1" fmla="*/ 0 w 380"/>
                <a:gd name="connsiteY1" fmla="*/ 0 h 346614"/>
              </a:gdLst>
              <a:ahLst/>
              <a:cxnLst>
                <a:cxn ang="0">
                  <a:pos x="connsiteX0" y="connsiteY0"/>
                </a:cxn>
                <a:cxn ang="0">
                  <a:pos x="connsiteX1" y="connsiteY1"/>
                </a:cxn>
              </a:cxnLst>
              <a:rect l="l" t="t" r="r" b="b"/>
              <a:pathLst>
                <a:path w="380" h="346614">
                  <a:moveTo>
                    <a:pt x="381" y="346615"/>
                  </a:moveTo>
                  <a:lnTo>
                    <a:pt x="0" y="0"/>
                  </a:lnTo>
                </a:path>
              </a:pathLst>
            </a:custGeom>
            <a:ln w="15875" cap="flat">
              <a:solidFill>
                <a:schemeClr val="tx1"/>
              </a:solidFill>
              <a:prstDash val="solid"/>
              <a:round/>
            </a:ln>
          </p:spPr>
          <p:txBody>
            <a:bodyPr rtlCol="0" anchor="ctr"/>
            <a:lstStyle/>
            <a:p>
              <a:endParaRPr lang="en-US" sz="1013" dirty="0"/>
            </a:p>
          </p:txBody>
        </p:sp>
        <p:sp>
          <p:nvSpPr>
            <p:cNvPr id="239" name="Freeform: Shape 238">
              <a:extLst>
                <a:ext uri="{FF2B5EF4-FFF2-40B4-BE49-F238E27FC236}">
                  <a16:creationId xmlns:a16="http://schemas.microsoft.com/office/drawing/2014/main" id="{60A6B3C0-B4DB-4FE3-9E55-4F3D17D0D0C8}"/>
                </a:ext>
              </a:extLst>
            </p:cNvPr>
            <p:cNvSpPr/>
            <p:nvPr/>
          </p:nvSpPr>
          <p:spPr>
            <a:xfrm>
              <a:off x="762510" y="1125081"/>
              <a:ext cx="67504" cy="88882"/>
            </a:xfrm>
            <a:custGeom>
              <a:avLst/>
              <a:gdLst>
                <a:gd name="connsiteX0" fmla="*/ 0 w 286321"/>
                <a:gd name="connsiteY0" fmla="*/ 39148 h 376999"/>
                <a:gd name="connsiteX1" fmla="*/ 0 w 286321"/>
                <a:gd name="connsiteY1" fmla="*/ 327755 h 376999"/>
                <a:gd name="connsiteX2" fmla="*/ 54864 w 286321"/>
                <a:gd name="connsiteY2" fmla="*/ 376999 h 376999"/>
                <a:gd name="connsiteX3" fmla="*/ 54864 w 286321"/>
                <a:gd name="connsiteY3" fmla="*/ 376999 h 376999"/>
                <a:gd name="connsiteX4" fmla="*/ 109823 w 286321"/>
                <a:gd name="connsiteY4" fmla="*/ 327755 h 376999"/>
                <a:gd name="connsiteX5" fmla="*/ 109823 w 286321"/>
                <a:gd name="connsiteY5" fmla="*/ 0 h 376999"/>
                <a:gd name="connsiteX6" fmla="*/ 176498 w 286321"/>
                <a:gd name="connsiteY6" fmla="*/ 0 h 376999"/>
                <a:gd name="connsiteX7" fmla="*/ 176498 w 286321"/>
                <a:gd name="connsiteY7" fmla="*/ 327755 h 376999"/>
                <a:gd name="connsiteX8" fmla="*/ 231458 w 286321"/>
                <a:gd name="connsiteY8" fmla="*/ 376999 h 376999"/>
                <a:gd name="connsiteX9" fmla="*/ 231458 w 286321"/>
                <a:gd name="connsiteY9" fmla="*/ 376999 h 376999"/>
                <a:gd name="connsiteX10" fmla="*/ 286322 w 286321"/>
                <a:gd name="connsiteY10" fmla="*/ 327755 h 376999"/>
                <a:gd name="connsiteX11" fmla="*/ 286322 w 286321"/>
                <a:gd name="connsiteY11" fmla="*/ 39148 h 376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6321" h="376999">
                  <a:moveTo>
                    <a:pt x="0" y="39148"/>
                  </a:moveTo>
                  <a:lnTo>
                    <a:pt x="0" y="327755"/>
                  </a:lnTo>
                  <a:cubicBezTo>
                    <a:pt x="0" y="354902"/>
                    <a:pt x="24670" y="376999"/>
                    <a:pt x="54864" y="376999"/>
                  </a:cubicBezTo>
                  <a:lnTo>
                    <a:pt x="54864" y="376999"/>
                  </a:lnTo>
                  <a:cubicBezTo>
                    <a:pt x="85154" y="376999"/>
                    <a:pt x="109823" y="354902"/>
                    <a:pt x="109823" y="327755"/>
                  </a:cubicBezTo>
                  <a:lnTo>
                    <a:pt x="109823" y="0"/>
                  </a:lnTo>
                  <a:lnTo>
                    <a:pt x="176498" y="0"/>
                  </a:lnTo>
                  <a:lnTo>
                    <a:pt x="176498" y="327755"/>
                  </a:lnTo>
                  <a:cubicBezTo>
                    <a:pt x="176498" y="354902"/>
                    <a:pt x="201263" y="376999"/>
                    <a:pt x="231458" y="376999"/>
                  </a:cubicBezTo>
                  <a:lnTo>
                    <a:pt x="231458" y="376999"/>
                  </a:lnTo>
                  <a:cubicBezTo>
                    <a:pt x="261652" y="376999"/>
                    <a:pt x="286322" y="354902"/>
                    <a:pt x="286322" y="327755"/>
                  </a:cubicBezTo>
                  <a:lnTo>
                    <a:pt x="286322" y="39148"/>
                  </a:lnTo>
                </a:path>
              </a:pathLst>
            </a:custGeom>
            <a:noFill/>
            <a:ln w="15875" cap="flat">
              <a:solidFill>
                <a:schemeClr val="tx1"/>
              </a:solidFill>
              <a:prstDash val="solid"/>
              <a:round/>
            </a:ln>
          </p:spPr>
          <p:txBody>
            <a:bodyPr rtlCol="0" anchor="ctr"/>
            <a:lstStyle/>
            <a:p>
              <a:endParaRPr lang="en-US" sz="1013" dirty="0"/>
            </a:p>
          </p:txBody>
        </p:sp>
        <p:sp>
          <p:nvSpPr>
            <p:cNvPr id="240" name="Freeform: Shape 239">
              <a:extLst>
                <a:ext uri="{FF2B5EF4-FFF2-40B4-BE49-F238E27FC236}">
                  <a16:creationId xmlns:a16="http://schemas.microsoft.com/office/drawing/2014/main" id="{CA026FE4-7849-480B-BFFC-C28A5CFA044E}"/>
                </a:ext>
              </a:extLst>
            </p:cNvPr>
            <p:cNvSpPr/>
            <p:nvPr/>
          </p:nvSpPr>
          <p:spPr>
            <a:xfrm>
              <a:off x="831271" y="1035278"/>
              <a:ext cx="85401" cy="22883"/>
            </a:xfrm>
            <a:custGeom>
              <a:avLst/>
              <a:gdLst>
                <a:gd name="connsiteX0" fmla="*/ 0 w 362235"/>
                <a:gd name="connsiteY0" fmla="*/ 0 h 97059"/>
                <a:gd name="connsiteX1" fmla="*/ 313658 w 362235"/>
                <a:gd name="connsiteY1" fmla="*/ 0 h 97059"/>
                <a:gd name="connsiteX2" fmla="*/ 362236 w 362235"/>
                <a:gd name="connsiteY2" fmla="*/ 48577 h 97059"/>
                <a:gd name="connsiteX3" fmla="*/ 362236 w 362235"/>
                <a:gd name="connsiteY3" fmla="*/ 48577 h 97059"/>
                <a:gd name="connsiteX4" fmla="*/ 313658 w 362235"/>
                <a:gd name="connsiteY4" fmla="*/ 97060 h 97059"/>
                <a:gd name="connsiteX5" fmla="*/ 0 w 362235"/>
                <a:gd name="connsiteY5" fmla="*/ 97060 h 97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2235" h="97059">
                  <a:moveTo>
                    <a:pt x="0" y="0"/>
                  </a:moveTo>
                  <a:lnTo>
                    <a:pt x="313658" y="0"/>
                  </a:lnTo>
                  <a:cubicBezTo>
                    <a:pt x="340444" y="104"/>
                    <a:pt x="362131" y="21792"/>
                    <a:pt x="362236" y="48577"/>
                  </a:cubicBezTo>
                  <a:lnTo>
                    <a:pt x="362236" y="48577"/>
                  </a:lnTo>
                  <a:cubicBezTo>
                    <a:pt x="362131" y="75347"/>
                    <a:pt x="340428" y="97008"/>
                    <a:pt x="313658" y="97060"/>
                  </a:cubicBezTo>
                  <a:lnTo>
                    <a:pt x="0" y="97060"/>
                  </a:lnTo>
                </a:path>
              </a:pathLst>
            </a:custGeom>
            <a:noFill/>
            <a:ln w="15875" cap="flat">
              <a:solidFill>
                <a:schemeClr val="tx1"/>
              </a:solidFill>
              <a:prstDash val="solid"/>
              <a:round/>
            </a:ln>
          </p:spPr>
          <p:txBody>
            <a:bodyPr rtlCol="0" anchor="ctr"/>
            <a:lstStyle/>
            <a:p>
              <a:endParaRPr lang="en-US" sz="1013" dirty="0"/>
            </a:p>
          </p:txBody>
        </p:sp>
        <p:sp>
          <p:nvSpPr>
            <p:cNvPr id="241" name="Freeform: Shape 240">
              <a:extLst>
                <a:ext uri="{FF2B5EF4-FFF2-40B4-BE49-F238E27FC236}">
                  <a16:creationId xmlns:a16="http://schemas.microsoft.com/office/drawing/2014/main" id="{DD27C99E-6263-4B82-B0FE-1D0C4FCB744A}"/>
                </a:ext>
              </a:extLst>
            </p:cNvPr>
            <p:cNvSpPr/>
            <p:nvPr/>
          </p:nvSpPr>
          <p:spPr>
            <a:xfrm>
              <a:off x="837851" y="1001556"/>
              <a:ext cx="77967" cy="25368"/>
            </a:xfrm>
            <a:custGeom>
              <a:avLst/>
              <a:gdLst>
                <a:gd name="connsiteX0" fmla="*/ 0 w 330704"/>
                <a:gd name="connsiteY0" fmla="*/ 99030 h 107602"/>
                <a:gd name="connsiteX1" fmla="*/ 265557 w 330704"/>
                <a:gd name="connsiteY1" fmla="*/ 2923 h 107602"/>
                <a:gd name="connsiteX2" fmla="*/ 327755 w 330704"/>
                <a:gd name="connsiteY2" fmla="*/ 31498 h 107602"/>
                <a:gd name="connsiteX3" fmla="*/ 327755 w 330704"/>
                <a:gd name="connsiteY3" fmla="*/ 31498 h 107602"/>
                <a:gd name="connsiteX4" fmla="*/ 299180 w 330704"/>
                <a:gd name="connsiteY4" fmla="*/ 93696 h 107602"/>
                <a:gd name="connsiteX5" fmla="*/ 262414 w 330704"/>
                <a:gd name="connsiteY5" fmla="*/ 107603 h 107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0704" h="107602">
                  <a:moveTo>
                    <a:pt x="0" y="99030"/>
                  </a:moveTo>
                  <a:lnTo>
                    <a:pt x="265557" y="2923"/>
                  </a:lnTo>
                  <a:cubicBezTo>
                    <a:pt x="290615" y="-6145"/>
                    <a:pt x="318312" y="6579"/>
                    <a:pt x="327755" y="31498"/>
                  </a:cubicBezTo>
                  <a:lnTo>
                    <a:pt x="327755" y="31498"/>
                  </a:lnTo>
                  <a:cubicBezTo>
                    <a:pt x="336879" y="56558"/>
                    <a:pt x="324137" y="84293"/>
                    <a:pt x="299180" y="93696"/>
                  </a:cubicBezTo>
                  <a:lnTo>
                    <a:pt x="262414" y="107603"/>
                  </a:lnTo>
                </a:path>
              </a:pathLst>
            </a:custGeom>
            <a:noFill/>
            <a:ln w="15875" cap="flat">
              <a:solidFill>
                <a:schemeClr val="tx1"/>
              </a:solidFill>
              <a:prstDash val="solid"/>
              <a:round/>
            </a:ln>
          </p:spPr>
          <p:txBody>
            <a:bodyPr rtlCol="0" anchor="ctr"/>
            <a:lstStyle/>
            <a:p>
              <a:endParaRPr lang="en-US" sz="1013" dirty="0"/>
            </a:p>
          </p:txBody>
        </p:sp>
        <p:sp>
          <p:nvSpPr>
            <p:cNvPr id="242" name="Freeform: Shape 241">
              <a:extLst>
                <a:ext uri="{FF2B5EF4-FFF2-40B4-BE49-F238E27FC236}">
                  <a16:creationId xmlns:a16="http://schemas.microsoft.com/office/drawing/2014/main" id="{1719F814-6CDF-4D49-99FF-1EFBC9764F8D}"/>
                </a:ext>
              </a:extLst>
            </p:cNvPr>
            <p:cNvSpPr/>
            <p:nvPr/>
          </p:nvSpPr>
          <p:spPr>
            <a:xfrm>
              <a:off x="838457" y="1138106"/>
              <a:ext cx="35820" cy="58836"/>
            </a:xfrm>
            <a:custGeom>
              <a:avLst/>
              <a:gdLst>
                <a:gd name="connsiteX0" fmla="*/ 95 w 151935"/>
                <a:gd name="connsiteY0" fmla="*/ 155258 h 249558"/>
                <a:gd name="connsiteX1" fmla="*/ 69056 w 151935"/>
                <a:gd name="connsiteY1" fmla="*/ 236029 h 249558"/>
                <a:gd name="connsiteX2" fmla="*/ 133350 w 151935"/>
                <a:gd name="connsiteY2" fmla="*/ 236792 h 249558"/>
                <a:gd name="connsiteX3" fmla="*/ 133350 w 151935"/>
                <a:gd name="connsiteY3" fmla="*/ 236792 h 249558"/>
                <a:gd name="connsiteX4" fmla="*/ 142875 w 151935"/>
                <a:gd name="connsiteY4" fmla="*/ 173260 h 249558"/>
                <a:gd name="connsiteX5" fmla="*/ 66675 w 151935"/>
                <a:gd name="connsiteY5" fmla="*/ 80963 h 249558"/>
                <a:gd name="connsiteX6" fmla="*/ 0 w 151935"/>
                <a:gd name="connsiteY6" fmla="*/ 0 h 249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1935" h="249558">
                  <a:moveTo>
                    <a:pt x="95" y="155258"/>
                  </a:moveTo>
                  <a:lnTo>
                    <a:pt x="69056" y="236029"/>
                  </a:lnTo>
                  <a:cubicBezTo>
                    <a:pt x="84106" y="253746"/>
                    <a:pt x="112967" y="254127"/>
                    <a:pt x="133350" y="236792"/>
                  </a:cubicBezTo>
                  <a:lnTo>
                    <a:pt x="133350" y="236792"/>
                  </a:lnTo>
                  <a:cubicBezTo>
                    <a:pt x="153734" y="219551"/>
                    <a:pt x="158020" y="190976"/>
                    <a:pt x="142875" y="173260"/>
                  </a:cubicBezTo>
                  <a:lnTo>
                    <a:pt x="66675" y="80963"/>
                  </a:lnTo>
                  <a:lnTo>
                    <a:pt x="0" y="0"/>
                  </a:lnTo>
                </a:path>
              </a:pathLst>
            </a:custGeom>
            <a:noFill/>
            <a:ln w="15875" cap="flat">
              <a:solidFill>
                <a:schemeClr val="tx1"/>
              </a:solidFill>
              <a:prstDash val="solid"/>
              <a:round/>
            </a:ln>
          </p:spPr>
          <p:txBody>
            <a:bodyPr rtlCol="0" anchor="ctr"/>
            <a:lstStyle/>
            <a:p>
              <a:endParaRPr lang="en-US" sz="1013" dirty="0"/>
            </a:p>
          </p:txBody>
        </p:sp>
        <p:sp>
          <p:nvSpPr>
            <p:cNvPr id="243" name="Freeform: Shape 242">
              <a:extLst>
                <a:ext uri="{FF2B5EF4-FFF2-40B4-BE49-F238E27FC236}">
                  <a16:creationId xmlns:a16="http://schemas.microsoft.com/office/drawing/2014/main" id="{F8CD3052-8F3C-4249-B629-B1CD04063050}"/>
                </a:ext>
              </a:extLst>
            </p:cNvPr>
            <p:cNvSpPr/>
            <p:nvPr/>
          </p:nvSpPr>
          <p:spPr>
            <a:xfrm>
              <a:off x="716664" y="1137567"/>
              <a:ext cx="36077" cy="59190"/>
            </a:xfrm>
            <a:custGeom>
              <a:avLst/>
              <a:gdLst>
                <a:gd name="connsiteX0" fmla="*/ 152072 w 153024"/>
                <a:gd name="connsiteY0" fmla="*/ 157543 h 251057"/>
                <a:gd name="connsiteX1" fmla="*/ 82825 w 153024"/>
                <a:gd name="connsiteY1" fmla="*/ 237649 h 251057"/>
                <a:gd name="connsiteX2" fmla="*/ 18627 w 153024"/>
                <a:gd name="connsiteY2" fmla="*/ 238315 h 251057"/>
                <a:gd name="connsiteX3" fmla="*/ 18627 w 153024"/>
                <a:gd name="connsiteY3" fmla="*/ 238315 h 251057"/>
                <a:gd name="connsiteX4" fmla="*/ 9102 w 153024"/>
                <a:gd name="connsiteY4" fmla="*/ 174879 h 251057"/>
                <a:gd name="connsiteX5" fmla="*/ 85302 w 153024"/>
                <a:gd name="connsiteY5" fmla="*/ 82867 h 251057"/>
                <a:gd name="connsiteX6" fmla="*/ 153025 w 153024"/>
                <a:gd name="connsiteY6" fmla="*/ 0 h 251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3024" h="251057">
                  <a:moveTo>
                    <a:pt x="152072" y="157543"/>
                  </a:moveTo>
                  <a:lnTo>
                    <a:pt x="82825" y="237649"/>
                  </a:lnTo>
                  <a:cubicBezTo>
                    <a:pt x="67871" y="255270"/>
                    <a:pt x="39010" y="255556"/>
                    <a:pt x="18627" y="238315"/>
                  </a:cubicBezTo>
                  <a:lnTo>
                    <a:pt x="18627" y="238315"/>
                  </a:lnTo>
                  <a:cubicBezTo>
                    <a:pt x="-1757" y="221075"/>
                    <a:pt x="-6138" y="192500"/>
                    <a:pt x="9102" y="174879"/>
                  </a:cubicBezTo>
                  <a:lnTo>
                    <a:pt x="85302" y="82867"/>
                  </a:lnTo>
                  <a:lnTo>
                    <a:pt x="153025" y="0"/>
                  </a:lnTo>
                </a:path>
              </a:pathLst>
            </a:custGeom>
            <a:noFill/>
            <a:ln w="15875" cap="flat">
              <a:solidFill>
                <a:schemeClr val="tx1"/>
              </a:solidFill>
              <a:prstDash val="solid"/>
              <a:round/>
            </a:ln>
          </p:spPr>
          <p:txBody>
            <a:bodyPr rtlCol="0" anchor="ctr"/>
            <a:lstStyle/>
            <a:p>
              <a:endParaRPr lang="en-US" sz="1013" dirty="0"/>
            </a:p>
          </p:txBody>
        </p:sp>
        <p:sp>
          <p:nvSpPr>
            <p:cNvPr id="244" name="Freeform: Shape 243">
              <a:extLst>
                <a:ext uri="{FF2B5EF4-FFF2-40B4-BE49-F238E27FC236}">
                  <a16:creationId xmlns:a16="http://schemas.microsoft.com/office/drawing/2014/main" id="{6AB4B538-5A5C-403E-AC09-9B780E8CCE19}"/>
                </a:ext>
              </a:extLst>
            </p:cNvPr>
            <p:cNvSpPr/>
            <p:nvPr/>
          </p:nvSpPr>
          <p:spPr>
            <a:xfrm>
              <a:off x="676974" y="1035278"/>
              <a:ext cx="85379" cy="22883"/>
            </a:xfrm>
            <a:custGeom>
              <a:avLst/>
              <a:gdLst>
                <a:gd name="connsiteX0" fmla="*/ 362140 w 362140"/>
                <a:gd name="connsiteY0" fmla="*/ 0 h 97059"/>
                <a:gd name="connsiteX1" fmla="*/ 48577 w 362140"/>
                <a:gd name="connsiteY1" fmla="*/ 0 h 97059"/>
                <a:gd name="connsiteX2" fmla="*/ 0 w 362140"/>
                <a:gd name="connsiteY2" fmla="*/ 48577 h 97059"/>
                <a:gd name="connsiteX3" fmla="*/ 0 w 362140"/>
                <a:gd name="connsiteY3" fmla="*/ 48577 h 97059"/>
                <a:gd name="connsiteX4" fmla="*/ 48577 w 362140"/>
                <a:gd name="connsiteY4" fmla="*/ 97060 h 97059"/>
                <a:gd name="connsiteX5" fmla="*/ 362140 w 362140"/>
                <a:gd name="connsiteY5" fmla="*/ 97060 h 97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2140" h="97059">
                  <a:moveTo>
                    <a:pt x="362140" y="0"/>
                  </a:moveTo>
                  <a:lnTo>
                    <a:pt x="48577" y="0"/>
                  </a:lnTo>
                  <a:cubicBezTo>
                    <a:pt x="21771" y="52"/>
                    <a:pt x="52" y="21771"/>
                    <a:pt x="0" y="48577"/>
                  </a:cubicBezTo>
                  <a:lnTo>
                    <a:pt x="0" y="48577"/>
                  </a:lnTo>
                  <a:cubicBezTo>
                    <a:pt x="105" y="75347"/>
                    <a:pt x="21808" y="97008"/>
                    <a:pt x="48577" y="97060"/>
                  </a:cubicBezTo>
                  <a:lnTo>
                    <a:pt x="362140" y="97060"/>
                  </a:lnTo>
                </a:path>
              </a:pathLst>
            </a:custGeom>
            <a:noFill/>
            <a:ln w="15875" cap="flat">
              <a:solidFill>
                <a:schemeClr val="tx1"/>
              </a:solidFill>
              <a:prstDash val="solid"/>
              <a:round/>
            </a:ln>
          </p:spPr>
          <p:txBody>
            <a:bodyPr rtlCol="0" anchor="ctr"/>
            <a:lstStyle/>
            <a:p>
              <a:endParaRPr lang="en-US" sz="1013" dirty="0"/>
            </a:p>
          </p:txBody>
        </p:sp>
        <p:sp>
          <p:nvSpPr>
            <p:cNvPr id="245" name="Freeform: Shape 244">
              <a:extLst>
                <a:ext uri="{FF2B5EF4-FFF2-40B4-BE49-F238E27FC236}">
                  <a16:creationId xmlns:a16="http://schemas.microsoft.com/office/drawing/2014/main" id="{BB3B787E-5F36-434E-937B-530407BC58D6}"/>
                </a:ext>
              </a:extLst>
            </p:cNvPr>
            <p:cNvSpPr/>
            <p:nvPr/>
          </p:nvSpPr>
          <p:spPr>
            <a:xfrm>
              <a:off x="677768" y="1001556"/>
              <a:ext cx="75804" cy="25481"/>
            </a:xfrm>
            <a:custGeom>
              <a:avLst/>
              <a:gdLst>
                <a:gd name="connsiteX0" fmla="*/ 321530 w 321530"/>
                <a:gd name="connsiteY0" fmla="*/ 95601 h 108078"/>
                <a:gd name="connsiteX1" fmla="*/ 65308 w 321530"/>
                <a:gd name="connsiteY1" fmla="*/ 2923 h 108078"/>
                <a:gd name="connsiteX2" fmla="*/ 3110 w 321530"/>
                <a:gd name="connsiteY2" fmla="*/ 31498 h 108078"/>
                <a:gd name="connsiteX3" fmla="*/ 3110 w 321530"/>
                <a:gd name="connsiteY3" fmla="*/ 31498 h 108078"/>
                <a:gd name="connsiteX4" fmla="*/ 31603 w 321530"/>
                <a:gd name="connsiteY4" fmla="*/ 94158 h 108078"/>
                <a:gd name="connsiteX5" fmla="*/ 32161 w 321530"/>
                <a:gd name="connsiteY5" fmla="*/ 94363 h 108078"/>
                <a:gd name="connsiteX6" fmla="*/ 69404 w 321530"/>
                <a:gd name="connsiteY6" fmla="*/ 108079 h 108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1530" h="108078">
                  <a:moveTo>
                    <a:pt x="321530" y="95601"/>
                  </a:moveTo>
                  <a:lnTo>
                    <a:pt x="65308" y="2923"/>
                  </a:lnTo>
                  <a:cubicBezTo>
                    <a:pt x="40250" y="-6145"/>
                    <a:pt x="12553" y="6579"/>
                    <a:pt x="3110" y="31498"/>
                  </a:cubicBezTo>
                  <a:lnTo>
                    <a:pt x="3110" y="31498"/>
                  </a:lnTo>
                  <a:cubicBezTo>
                    <a:pt x="-6325" y="56669"/>
                    <a:pt x="6432" y="84723"/>
                    <a:pt x="31603" y="94158"/>
                  </a:cubicBezTo>
                  <a:cubicBezTo>
                    <a:pt x="31788" y="94227"/>
                    <a:pt x="31974" y="94296"/>
                    <a:pt x="32161" y="94363"/>
                  </a:cubicBezTo>
                  <a:lnTo>
                    <a:pt x="69404" y="108079"/>
                  </a:lnTo>
                </a:path>
              </a:pathLst>
            </a:custGeom>
            <a:noFill/>
            <a:ln w="15875" cap="flat">
              <a:solidFill>
                <a:schemeClr val="tx1"/>
              </a:solidFill>
              <a:prstDash val="solid"/>
              <a:round/>
            </a:ln>
          </p:spPr>
          <p:txBody>
            <a:bodyPr rtlCol="0" anchor="ctr"/>
            <a:lstStyle/>
            <a:p>
              <a:endParaRPr lang="en-US" sz="1013" dirty="0"/>
            </a:p>
          </p:txBody>
        </p:sp>
      </p:grpSp>
      <p:grpSp>
        <p:nvGrpSpPr>
          <p:cNvPr id="246" name="Group 245">
            <a:extLst>
              <a:ext uri="{FF2B5EF4-FFF2-40B4-BE49-F238E27FC236}">
                <a16:creationId xmlns:a16="http://schemas.microsoft.com/office/drawing/2014/main" id="{430442A3-32CD-411C-B0F7-59B15C625C67}"/>
              </a:ext>
            </a:extLst>
          </p:cNvPr>
          <p:cNvGrpSpPr/>
          <p:nvPr/>
        </p:nvGrpSpPr>
        <p:grpSpPr>
          <a:xfrm>
            <a:off x="7243769" y="1723131"/>
            <a:ext cx="608987" cy="580769"/>
            <a:chOff x="3249415" y="2116713"/>
            <a:chExt cx="278314" cy="265418"/>
          </a:xfrm>
        </p:grpSpPr>
        <p:sp>
          <p:nvSpPr>
            <p:cNvPr id="247" name="Freeform: Shape 246">
              <a:extLst>
                <a:ext uri="{FF2B5EF4-FFF2-40B4-BE49-F238E27FC236}">
                  <a16:creationId xmlns:a16="http://schemas.microsoft.com/office/drawing/2014/main" id="{D089BCC4-A6AF-478C-B2E6-42806D7B2B97}"/>
                </a:ext>
              </a:extLst>
            </p:cNvPr>
            <p:cNvSpPr/>
            <p:nvPr/>
          </p:nvSpPr>
          <p:spPr>
            <a:xfrm>
              <a:off x="3364199" y="2223562"/>
              <a:ext cx="79770" cy="79770"/>
            </a:xfrm>
            <a:custGeom>
              <a:avLst/>
              <a:gdLst>
                <a:gd name="connsiteX0" fmla="*/ 336995 w 336994"/>
                <a:gd name="connsiteY0" fmla="*/ 168497 h 336994"/>
                <a:gd name="connsiteX1" fmla="*/ 168497 w 336994"/>
                <a:gd name="connsiteY1" fmla="*/ 336995 h 336994"/>
                <a:gd name="connsiteX2" fmla="*/ 0 w 336994"/>
                <a:gd name="connsiteY2" fmla="*/ 168497 h 336994"/>
                <a:gd name="connsiteX3" fmla="*/ 168497 w 336994"/>
                <a:gd name="connsiteY3" fmla="*/ 0 h 336994"/>
                <a:gd name="connsiteX4" fmla="*/ 336995 w 336994"/>
                <a:gd name="connsiteY4" fmla="*/ 168497 h 3369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994" h="336994">
                  <a:moveTo>
                    <a:pt x="336995" y="168497"/>
                  </a:moveTo>
                  <a:cubicBezTo>
                    <a:pt x="336995" y="261556"/>
                    <a:pt x="261556" y="336995"/>
                    <a:pt x="168497" y="336995"/>
                  </a:cubicBezTo>
                  <a:cubicBezTo>
                    <a:pt x="75439" y="336995"/>
                    <a:pt x="0" y="261556"/>
                    <a:pt x="0" y="168497"/>
                  </a:cubicBezTo>
                  <a:cubicBezTo>
                    <a:pt x="0" y="75439"/>
                    <a:pt x="75439" y="0"/>
                    <a:pt x="168497" y="0"/>
                  </a:cubicBezTo>
                  <a:cubicBezTo>
                    <a:pt x="261556" y="0"/>
                    <a:pt x="336995" y="75439"/>
                    <a:pt x="336995" y="168497"/>
                  </a:cubicBezTo>
                  <a:close/>
                </a:path>
              </a:pathLst>
            </a:custGeom>
            <a:noFill/>
            <a:ln w="15875" cap="flat">
              <a:solidFill>
                <a:srgbClr val="527FFF"/>
              </a:solidFill>
              <a:prstDash val="solid"/>
              <a:round/>
            </a:ln>
          </p:spPr>
          <p:txBody>
            <a:bodyPr rtlCol="0" anchor="ctr"/>
            <a:lstStyle/>
            <a:p>
              <a:endParaRPr lang="en-US" sz="1013" dirty="0"/>
            </a:p>
          </p:txBody>
        </p:sp>
        <p:sp>
          <p:nvSpPr>
            <p:cNvPr id="248" name="Freeform: Shape 247">
              <a:extLst>
                <a:ext uri="{FF2B5EF4-FFF2-40B4-BE49-F238E27FC236}">
                  <a16:creationId xmlns:a16="http://schemas.microsoft.com/office/drawing/2014/main" id="{0E8340A7-2744-4065-9124-318F1BD98C96}"/>
                </a:ext>
              </a:extLst>
            </p:cNvPr>
            <p:cNvSpPr/>
            <p:nvPr/>
          </p:nvSpPr>
          <p:spPr>
            <a:xfrm>
              <a:off x="3430960" y="2292103"/>
              <a:ext cx="33685" cy="26109"/>
            </a:xfrm>
            <a:custGeom>
              <a:avLst/>
              <a:gdLst>
                <a:gd name="connsiteX0" fmla="*/ 0 w 142303"/>
                <a:gd name="connsiteY0" fmla="*/ 0 h 110299"/>
                <a:gd name="connsiteX1" fmla="*/ 142304 w 142303"/>
                <a:gd name="connsiteY1" fmla="*/ 110300 h 110299"/>
              </a:gdLst>
              <a:ahLst/>
              <a:cxnLst>
                <a:cxn ang="0">
                  <a:pos x="connsiteX0" y="connsiteY0"/>
                </a:cxn>
                <a:cxn ang="0">
                  <a:pos x="connsiteX1" y="connsiteY1"/>
                </a:cxn>
              </a:cxnLst>
              <a:rect l="l" t="t" r="r" b="b"/>
              <a:pathLst>
                <a:path w="142303" h="110299">
                  <a:moveTo>
                    <a:pt x="0" y="0"/>
                  </a:moveTo>
                  <a:lnTo>
                    <a:pt x="142304" y="110300"/>
                  </a:lnTo>
                </a:path>
              </a:pathLst>
            </a:custGeom>
            <a:ln w="15875" cap="flat">
              <a:solidFill>
                <a:srgbClr val="527FFF"/>
              </a:solidFill>
              <a:prstDash val="solid"/>
              <a:round/>
            </a:ln>
          </p:spPr>
          <p:txBody>
            <a:bodyPr rtlCol="0" anchor="ctr"/>
            <a:lstStyle/>
            <a:p>
              <a:endParaRPr lang="en-US" sz="1013" dirty="0"/>
            </a:p>
          </p:txBody>
        </p:sp>
        <p:sp>
          <p:nvSpPr>
            <p:cNvPr id="249" name="Freeform: Shape 248">
              <a:extLst>
                <a:ext uri="{FF2B5EF4-FFF2-40B4-BE49-F238E27FC236}">
                  <a16:creationId xmlns:a16="http://schemas.microsoft.com/office/drawing/2014/main" id="{FE1F2032-9F7F-4455-99BE-C65620D5E602}"/>
                </a:ext>
              </a:extLst>
            </p:cNvPr>
            <p:cNvSpPr/>
            <p:nvPr/>
          </p:nvSpPr>
          <p:spPr>
            <a:xfrm>
              <a:off x="3486875" y="2240201"/>
              <a:ext cx="40854" cy="40854"/>
            </a:xfrm>
            <a:custGeom>
              <a:avLst/>
              <a:gdLst>
                <a:gd name="connsiteX0" fmla="*/ 172593 w 172593"/>
                <a:gd name="connsiteY0" fmla="*/ 86296 h 172593"/>
                <a:gd name="connsiteX1" fmla="*/ 86297 w 172593"/>
                <a:gd name="connsiteY1" fmla="*/ 172593 h 172593"/>
                <a:gd name="connsiteX2" fmla="*/ 0 w 172593"/>
                <a:gd name="connsiteY2" fmla="*/ 86296 h 172593"/>
                <a:gd name="connsiteX3" fmla="*/ 86297 w 172593"/>
                <a:gd name="connsiteY3" fmla="*/ 0 h 172593"/>
                <a:gd name="connsiteX4" fmla="*/ 172593 w 172593"/>
                <a:gd name="connsiteY4" fmla="*/ 86296 h 1725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593" h="172593">
                  <a:moveTo>
                    <a:pt x="172593" y="86296"/>
                  </a:moveTo>
                  <a:cubicBezTo>
                    <a:pt x="172593" y="133957"/>
                    <a:pt x="133957" y="172593"/>
                    <a:pt x="86297" y="172593"/>
                  </a:cubicBezTo>
                  <a:cubicBezTo>
                    <a:pt x="38636" y="172593"/>
                    <a:pt x="0" y="133957"/>
                    <a:pt x="0" y="86296"/>
                  </a:cubicBezTo>
                  <a:cubicBezTo>
                    <a:pt x="0" y="38636"/>
                    <a:pt x="38636" y="0"/>
                    <a:pt x="86297" y="0"/>
                  </a:cubicBezTo>
                  <a:cubicBezTo>
                    <a:pt x="133957" y="0"/>
                    <a:pt x="172593" y="38636"/>
                    <a:pt x="172593" y="86296"/>
                  </a:cubicBezTo>
                  <a:close/>
                </a:path>
              </a:pathLst>
            </a:custGeom>
            <a:noFill/>
            <a:ln w="15875" cap="flat">
              <a:solidFill>
                <a:srgbClr val="527FFF"/>
              </a:solidFill>
              <a:prstDash val="solid"/>
              <a:round/>
            </a:ln>
          </p:spPr>
          <p:txBody>
            <a:bodyPr rtlCol="0" anchor="ctr"/>
            <a:lstStyle/>
            <a:p>
              <a:endParaRPr lang="en-US" sz="1013" dirty="0"/>
            </a:p>
          </p:txBody>
        </p:sp>
        <p:sp>
          <p:nvSpPr>
            <p:cNvPr id="250" name="Freeform: Shape 249">
              <a:extLst>
                <a:ext uri="{FF2B5EF4-FFF2-40B4-BE49-F238E27FC236}">
                  <a16:creationId xmlns:a16="http://schemas.microsoft.com/office/drawing/2014/main" id="{38710804-9EB9-4EDA-B650-669B345BE85C}"/>
                </a:ext>
              </a:extLst>
            </p:cNvPr>
            <p:cNvSpPr/>
            <p:nvPr/>
          </p:nvSpPr>
          <p:spPr>
            <a:xfrm>
              <a:off x="3461804" y="2306691"/>
              <a:ext cx="40854" cy="40854"/>
            </a:xfrm>
            <a:custGeom>
              <a:avLst/>
              <a:gdLst>
                <a:gd name="connsiteX0" fmla="*/ 172593 w 172593"/>
                <a:gd name="connsiteY0" fmla="*/ 86296 h 172593"/>
                <a:gd name="connsiteX1" fmla="*/ 86297 w 172593"/>
                <a:gd name="connsiteY1" fmla="*/ 172593 h 172593"/>
                <a:gd name="connsiteX2" fmla="*/ 0 w 172593"/>
                <a:gd name="connsiteY2" fmla="*/ 86296 h 172593"/>
                <a:gd name="connsiteX3" fmla="*/ 86297 w 172593"/>
                <a:gd name="connsiteY3" fmla="*/ 0 h 172593"/>
                <a:gd name="connsiteX4" fmla="*/ 172593 w 172593"/>
                <a:gd name="connsiteY4" fmla="*/ 86296 h 1725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593" h="172593">
                  <a:moveTo>
                    <a:pt x="172593" y="86296"/>
                  </a:moveTo>
                  <a:cubicBezTo>
                    <a:pt x="172593" y="133957"/>
                    <a:pt x="133957" y="172593"/>
                    <a:pt x="86297" y="172593"/>
                  </a:cubicBezTo>
                  <a:cubicBezTo>
                    <a:pt x="38636" y="172593"/>
                    <a:pt x="0" y="133957"/>
                    <a:pt x="0" y="86296"/>
                  </a:cubicBezTo>
                  <a:cubicBezTo>
                    <a:pt x="0" y="38636"/>
                    <a:pt x="38636" y="0"/>
                    <a:pt x="86297" y="0"/>
                  </a:cubicBezTo>
                  <a:cubicBezTo>
                    <a:pt x="133957" y="0"/>
                    <a:pt x="172593" y="38636"/>
                    <a:pt x="172593" y="86296"/>
                  </a:cubicBezTo>
                  <a:close/>
                </a:path>
              </a:pathLst>
            </a:custGeom>
            <a:noFill/>
            <a:ln w="15875" cap="flat">
              <a:solidFill>
                <a:srgbClr val="527FFF"/>
              </a:solidFill>
              <a:prstDash val="solid"/>
              <a:round/>
            </a:ln>
          </p:spPr>
          <p:txBody>
            <a:bodyPr rtlCol="0" anchor="ctr"/>
            <a:lstStyle/>
            <a:p>
              <a:endParaRPr lang="en-US" sz="1013" dirty="0"/>
            </a:p>
          </p:txBody>
        </p:sp>
        <p:sp>
          <p:nvSpPr>
            <p:cNvPr id="251" name="Freeform: Shape 250">
              <a:extLst>
                <a:ext uri="{FF2B5EF4-FFF2-40B4-BE49-F238E27FC236}">
                  <a16:creationId xmlns:a16="http://schemas.microsoft.com/office/drawing/2014/main" id="{AE7816D5-A0F9-4A88-86D9-0FB4C31177F1}"/>
                </a:ext>
              </a:extLst>
            </p:cNvPr>
            <p:cNvSpPr/>
            <p:nvPr/>
          </p:nvSpPr>
          <p:spPr>
            <a:xfrm>
              <a:off x="3443834" y="2260132"/>
              <a:ext cx="44687" cy="2255"/>
            </a:xfrm>
            <a:custGeom>
              <a:avLst/>
              <a:gdLst>
                <a:gd name="connsiteX0" fmla="*/ 0 w 188785"/>
                <a:gd name="connsiteY0" fmla="*/ 0 h 9525"/>
                <a:gd name="connsiteX1" fmla="*/ 188785 w 188785"/>
                <a:gd name="connsiteY1" fmla="*/ 0 h 9525"/>
              </a:gdLst>
              <a:ahLst/>
              <a:cxnLst>
                <a:cxn ang="0">
                  <a:pos x="connsiteX0" y="connsiteY0"/>
                </a:cxn>
                <a:cxn ang="0">
                  <a:pos x="connsiteX1" y="connsiteY1"/>
                </a:cxn>
              </a:cxnLst>
              <a:rect l="l" t="t" r="r" b="b"/>
              <a:pathLst>
                <a:path w="188785" h="9525">
                  <a:moveTo>
                    <a:pt x="0" y="0"/>
                  </a:moveTo>
                  <a:lnTo>
                    <a:pt x="188785" y="0"/>
                  </a:lnTo>
                </a:path>
              </a:pathLst>
            </a:custGeom>
            <a:ln w="15875" cap="flat">
              <a:solidFill>
                <a:srgbClr val="527FFF"/>
              </a:solidFill>
              <a:prstDash val="solid"/>
              <a:round/>
            </a:ln>
          </p:spPr>
          <p:txBody>
            <a:bodyPr rtlCol="0" anchor="ctr"/>
            <a:lstStyle/>
            <a:p>
              <a:endParaRPr lang="en-US" sz="1013" dirty="0"/>
            </a:p>
          </p:txBody>
        </p:sp>
        <p:sp>
          <p:nvSpPr>
            <p:cNvPr id="252" name="Freeform: Shape 251">
              <a:extLst>
                <a:ext uri="{FF2B5EF4-FFF2-40B4-BE49-F238E27FC236}">
                  <a16:creationId xmlns:a16="http://schemas.microsoft.com/office/drawing/2014/main" id="{60D703CF-6167-4D08-AB32-183B8E5A01E8}"/>
                </a:ext>
              </a:extLst>
            </p:cNvPr>
            <p:cNvSpPr/>
            <p:nvPr/>
          </p:nvSpPr>
          <p:spPr>
            <a:xfrm>
              <a:off x="3383454" y="2341277"/>
              <a:ext cx="40854" cy="40854"/>
            </a:xfrm>
            <a:custGeom>
              <a:avLst/>
              <a:gdLst>
                <a:gd name="connsiteX0" fmla="*/ 172593 w 172593"/>
                <a:gd name="connsiteY0" fmla="*/ 86296 h 172593"/>
                <a:gd name="connsiteX1" fmla="*/ 86297 w 172593"/>
                <a:gd name="connsiteY1" fmla="*/ 172593 h 172593"/>
                <a:gd name="connsiteX2" fmla="*/ 0 w 172593"/>
                <a:gd name="connsiteY2" fmla="*/ 86296 h 172593"/>
                <a:gd name="connsiteX3" fmla="*/ 86297 w 172593"/>
                <a:gd name="connsiteY3" fmla="*/ 0 h 172593"/>
                <a:gd name="connsiteX4" fmla="*/ 172593 w 172593"/>
                <a:gd name="connsiteY4" fmla="*/ 86296 h 1725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593" h="172593">
                  <a:moveTo>
                    <a:pt x="172593" y="86296"/>
                  </a:moveTo>
                  <a:cubicBezTo>
                    <a:pt x="172593" y="133957"/>
                    <a:pt x="133957" y="172593"/>
                    <a:pt x="86297" y="172593"/>
                  </a:cubicBezTo>
                  <a:cubicBezTo>
                    <a:pt x="38636" y="172593"/>
                    <a:pt x="0" y="133957"/>
                    <a:pt x="0" y="86296"/>
                  </a:cubicBezTo>
                  <a:cubicBezTo>
                    <a:pt x="0" y="38636"/>
                    <a:pt x="38636" y="0"/>
                    <a:pt x="86297" y="0"/>
                  </a:cubicBezTo>
                  <a:cubicBezTo>
                    <a:pt x="133957" y="0"/>
                    <a:pt x="172593" y="38636"/>
                    <a:pt x="172593" y="86296"/>
                  </a:cubicBezTo>
                  <a:close/>
                </a:path>
              </a:pathLst>
            </a:custGeom>
            <a:noFill/>
            <a:ln w="15875" cap="flat">
              <a:solidFill>
                <a:srgbClr val="527FFF"/>
              </a:solidFill>
              <a:prstDash val="solid"/>
              <a:round/>
            </a:ln>
          </p:spPr>
          <p:txBody>
            <a:bodyPr rtlCol="0" anchor="ctr"/>
            <a:lstStyle/>
            <a:p>
              <a:endParaRPr lang="en-US" sz="1013" dirty="0"/>
            </a:p>
          </p:txBody>
        </p:sp>
        <p:sp>
          <p:nvSpPr>
            <p:cNvPr id="253" name="Freeform: Shape 252">
              <a:extLst>
                <a:ext uri="{FF2B5EF4-FFF2-40B4-BE49-F238E27FC236}">
                  <a16:creationId xmlns:a16="http://schemas.microsoft.com/office/drawing/2014/main" id="{CBD7705A-07CB-44F2-A17F-523526DB1A75}"/>
                </a:ext>
              </a:extLst>
            </p:cNvPr>
            <p:cNvSpPr/>
            <p:nvPr/>
          </p:nvSpPr>
          <p:spPr>
            <a:xfrm>
              <a:off x="3404355" y="2301032"/>
              <a:ext cx="2255" cy="40155"/>
            </a:xfrm>
            <a:custGeom>
              <a:avLst/>
              <a:gdLst>
                <a:gd name="connsiteX0" fmla="*/ 0 w 9525"/>
                <a:gd name="connsiteY0" fmla="*/ 0 h 169640"/>
                <a:gd name="connsiteX1" fmla="*/ 0 w 9525"/>
                <a:gd name="connsiteY1" fmla="*/ 169640 h 169640"/>
              </a:gdLst>
              <a:ahLst/>
              <a:cxnLst>
                <a:cxn ang="0">
                  <a:pos x="connsiteX0" y="connsiteY0"/>
                </a:cxn>
                <a:cxn ang="0">
                  <a:pos x="connsiteX1" y="connsiteY1"/>
                </a:cxn>
              </a:cxnLst>
              <a:rect l="l" t="t" r="r" b="b"/>
              <a:pathLst>
                <a:path w="9525" h="169640">
                  <a:moveTo>
                    <a:pt x="0" y="0"/>
                  </a:moveTo>
                  <a:lnTo>
                    <a:pt x="0" y="169640"/>
                  </a:lnTo>
                </a:path>
              </a:pathLst>
            </a:custGeom>
            <a:ln w="15875" cap="flat">
              <a:solidFill>
                <a:srgbClr val="527FFF"/>
              </a:solidFill>
              <a:prstDash val="solid"/>
              <a:round/>
            </a:ln>
          </p:spPr>
          <p:txBody>
            <a:bodyPr rtlCol="0" anchor="ctr"/>
            <a:lstStyle/>
            <a:p>
              <a:endParaRPr lang="en-US" sz="1013" dirty="0"/>
            </a:p>
          </p:txBody>
        </p:sp>
        <p:sp>
          <p:nvSpPr>
            <p:cNvPr id="254" name="Freeform: Shape 253">
              <a:extLst>
                <a:ext uri="{FF2B5EF4-FFF2-40B4-BE49-F238E27FC236}">
                  <a16:creationId xmlns:a16="http://schemas.microsoft.com/office/drawing/2014/main" id="{68390D32-8734-4CE2-A7BC-9CB30B0CF92F}"/>
                </a:ext>
              </a:extLst>
            </p:cNvPr>
            <p:cNvSpPr/>
            <p:nvPr/>
          </p:nvSpPr>
          <p:spPr>
            <a:xfrm>
              <a:off x="3283550" y="2116713"/>
              <a:ext cx="90186" cy="90186"/>
            </a:xfrm>
            <a:custGeom>
              <a:avLst/>
              <a:gdLst>
                <a:gd name="connsiteX0" fmla="*/ 0 w 381000"/>
                <a:gd name="connsiteY0" fmla="*/ 190500 h 381000"/>
                <a:gd name="connsiteX1" fmla="*/ 190500 w 381000"/>
                <a:gd name="connsiteY1" fmla="*/ 0 h 381000"/>
                <a:gd name="connsiteX2" fmla="*/ 381000 w 381000"/>
                <a:gd name="connsiteY2" fmla="*/ 190500 h 381000"/>
                <a:gd name="connsiteX3" fmla="*/ 190500 w 381000"/>
                <a:gd name="connsiteY3" fmla="*/ 381000 h 381000"/>
                <a:gd name="connsiteX4" fmla="*/ 0 w 381000"/>
                <a:gd name="connsiteY4" fmla="*/ 190500 h 381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0" h="381000">
                  <a:moveTo>
                    <a:pt x="0" y="190500"/>
                  </a:moveTo>
                  <a:cubicBezTo>
                    <a:pt x="0" y="85290"/>
                    <a:pt x="85290" y="0"/>
                    <a:pt x="190500" y="0"/>
                  </a:cubicBezTo>
                  <a:cubicBezTo>
                    <a:pt x="295710" y="0"/>
                    <a:pt x="381000" y="85290"/>
                    <a:pt x="381000" y="190500"/>
                  </a:cubicBezTo>
                  <a:cubicBezTo>
                    <a:pt x="381000" y="295710"/>
                    <a:pt x="295710" y="381000"/>
                    <a:pt x="190500" y="381000"/>
                  </a:cubicBezTo>
                  <a:cubicBezTo>
                    <a:pt x="85290" y="381000"/>
                    <a:pt x="0" y="295710"/>
                    <a:pt x="0" y="190500"/>
                  </a:cubicBezTo>
                </a:path>
              </a:pathLst>
            </a:custGeom>
            <a:noFill/>
            <a:ln w="15875" cap="flat">
              <a:solidFill>
                <a:schemeClr val="tx1"/>
              </a:solidFill>
              <a:prstDash val="solid"/>
              <a:round/>
            </a:ln>
          </p:spPr>
          <p:txBody>
            <a:bodyPr rtlCol="0" anchor="ctr"/>
            <a:lstStyle/>
            <a:p>
              <a:endParaRPr lang="en-US" sz="1013" dirty="0"/>
            </a:p>
          </p:txBody>
        </p:sp>
        <p:sp>
          <p:nvSpPr>
            <p:cNvPr id="255" name="Freeform: Shape 254">
              <a:extLst>
                <a:ext uri="{FF2B5EF4-FFF2-40B4-BE49-F238E27FC236}">
                  <a16:creationId xmlns:a16="http://schemas.microsoft.com/office/drawing/2014/main" id="{A130196A-5EAD-4368-901E-0F7F88107888}"/>
                </a:ext>
              </a:extLst>
            </p:cNvPr>
            <p:cNvSpPr/>
            <p:nvPr/>
          </p:nvSpPr>
          <p:spPr>
            <a:xfrm>
              <a:off x="3249415" y="2209492"/>
              <a:ext cx="116183" cy="82047"/>
            </a:xfrm>
            <a:custGeom>
              <a:avLst/>
              <a:gdLst>
                <a:gd name="connsiteX0" fmla="*/ 490823 w 490823"/>
                <a:gd name="connsiteY0" fmla="*/ 40100 h 346614"/>
                <a:gd name="connsiteX1" fmla="*/ 334423 w 490823"/>
                <a:gd name="connsiteY1" fmla="*/ 0 h 346614"/>
                <a:gd name="connsiteX2" fmla="*/ 0 w 490823"/>
                <a:gd name="connsiteY2" fmla="*/ 346615 h 346614"/>
                <a:gd name="connsiteX3" fmla="*/ 448532 w 490823"/>
                <a:gd name="connsiteY3" fmla="*/ 346615 h 346614"/>
              </a:gdLst>
              <a:ahLst/>
              <a:cxnLst>
                <a:cxn ang="0">
                  <a:pos x="connsiteX0" y="connsiteY0"/>
                </a:cxn>
                <a:cxn ang="0">
                  <a:pos x="connsiteX1" y="connsiteY1"/>
                </a:cxn>
                <a:cxn ang="0">
                  <a:pos x="connsiteX2" y="connsiteY2"/>
                </a:cxn>
                <a:cxn ang="0">
                  <a:pos x="connsiteX3" y="connsiteY3"/>
                </a:cxn>
              </a:cxnLst>
              <a:rect l="l" t="t" r="r" b="b"/>
              <a:pathLst>
                <a:path w="490823" h="346614">
                  <a:moveTo>
                    <a:pt x="490823" y="40100"/>
                  </a:moveTo>
                  <a:cubicBezTo>
                    <a:pt x="442911" y="13744"/>
                    <a:pt x="389106" y="-52"/>
                    <a:pt x="334423" y="0"/>
                  </a:cubicBezTo>
                  <a:cubicBezTo>
                    <a:pt x="149733" y="0"/>
                    <a:pt x="0" y="155162"/>
                    <a:pt x="0" y="346615"/>
                  </a:cubicBezTo>
                  <a:lnTo>
                    <a:pt x="448532" y="346615"/>
                  </a:lnTo>
                </a:path>
              </a:pathLst>
            </a:custGeom>
            <a:noFill/>
            <a:ln w="15875" cap="flat">
              <a:solidFill>
                <a:schemeClr val="tx1"/>
              </a:solidFill>
              <a:prstDash val="solid"/>
              <a:round/>
            </a:ln>
          </p:spPr>
          <p:txBody>
            <a:bodyPr rtlCol="0" anchor="ctr"/>
            <a:lstStyle/>
            <a:p>
              <a:endParaRPr lang="en-US" sz="1013" dirty="0"/>
            </a:p>
          </p:txBody>
        </p:sp>
      </p:grpSp>
      <p:grpSp>
        <p:nvGrpSpPr>
          <p:cNvPr id="256" name="Group 255">
            <a:extLst>
              <a:ext uri="{FF2B5EF4-FFF2-40B4-BE49-F238E27FC236}">
                <a16:creationId xmlns:a16="http://schemas.microsoft.com/office/drawing/2014/main" id="{34C9849A-0F13-45F9-8997-21788C5D9992}"/>
              </a:ext>
            </a:extLst>
          </p:cNvPr>
          <p:cNvGrpSpPr/>
          <p:nvPr/>
        </p:nvGrpSpPr>
        <p:grpSpPr>
          <a:xfrm>
            <a:off x="562100" y="1662904"/>
            <a:ext cx="707144" cy="701222"/>
            <a:chOff x="5160986" y="933461"/>
            <a:chExt cx="268263" cy="266017"/>
          </a:xfrm>
        </p:grpSpPr>
        <p:sp>
          <p:nvSpPr>
            <p:cNvPr id="257" name="Freeform: Shape 256">
              <a:extLst>
                <a:ext uri="{FF2B5EF4-FFF2-40B4-BE49-F238E27FC236}">
                  <a16:creationId xmlns:a16="http://schemas.microsoft.com/office/drawing/2014/main" id="{43B5729D-D3F0-4F7E-9D8D-546C9A606571}"/>
                </a:ext>
              </a:extLst>
            </p:cNvPr>
            <p:cNvSpPr/>
            <p:nvPr/>
          </p:nvSpPr>
          <p:spPr>
            <a:xfrm>
              <a:off x="5160986" y="1038422"/>
              <a:ext cx="2246" cy="58970"/>
            </a:xfrm>
            <a:custGeom>
              <a:avLst/>
              <a:gdLst>
                <a:gd name="connsiteX0" fmla="*/ 0 w 9525"/>
                <a:gd name="connsiteY0" fmla="*/ 250126 h 250126"/>
                <a:gd name="connsiteX1" fmla="*/ 0 w 9525"/>
                <a:gd name="connsiteY1" fmla="*/ 125063 h 250126"/>
                <a:gd name="connsiteX2" fmla="*/ 0 w 9525"/>
                <a:gd name="connsiteY2" fmla="*/ 0 h 250126"/>
                <a:gd name="connsiteX3" fmla="*/ 0 w 9525"/>
                <a:gd name="connsiteY3" fmla="*/ 250126 h 250126"/>
              </a:gdLst>
              <a:ahLst/>
              <a:cxnLst>
                <a:cxn ang="0">
                  <a:pos x="connsiteX0" y="connsiteY0"/>
                </a:cxn>
                <a:cxn ang="0">
                  <a:pos x="connsiteX1" y="connsiteY1"/>
                </a:cxn>
                <a:cxn ang="0">
                  <a:pos x="connsiteX2" y="connsiteY2"/>
                </a:cxn>
                <a:cxn ang="0">
                  <a:pos x="connsiteX3" y="connsiteY3"/>
                </a:cxn>
              </a:cxnLst>
              <a:rect l="l" t="t" r="r" b="b"/>
              <a:pathLst>
                <a:path w="9525" h="250126">
                  <a:moveTo>
                    <a:pt x="0" y="250126"/>
                  </a:moveTo>
                  <a:lnTo>
                    <a:pt x="0" y="125063"/>
                  </a:lnTo>
                  <a:lnTo>
                    <a:pt x="0" y="0"/>
                  </a:lnTo>
                  <a:lnTo>
                    <a:pt x="0" y="250126"/>
                  </a:lnTo>
                  <a:close/>
                </a:path>
              </a:pathLst>
            </a:custGeom>
            <a:noFill/>
            <a:ln w="15875" cap="flat">
              <a:solidFill>
                <a:schemeClr val="tx1"/>
              </a:solidFill>
              <a:prstDash val="solid"/>
              <a:round/>
            </a:ln>
          </p:spPr>
          <p:txBody>
            <a:bodyPr rtlCol="0" anchor="ctr"/>
            <a:lstStyle/>
            <a:p>
              <a:endParaRPr lang="en-US" sz="1013" dirty="0"/>
            </a:p>
          </p:txBody>
        </p:sp>
        <p:sp>
          <p:nvSpPr>
            <p:cNvPr id="258" name="Freeform: Shape 257">
              <a:extLst>
                <a:ext uri="{FF2B5EF4-FFF2-40B4-BE49-F238E27FC236}">
                  <a16:creationId xmlns:a16="http://schemas.microsoft.com/office/drawing/2014/main" id="{0D3F674C-8FD9-40AA-9CD7-4B1F4ABE0873}"/>
                </a:ext>
              </a:extLst>
            </p:cNvPr>
            <p:cNvSpPr/>
            <p:nvPr/>
          </p:nvSpPr>
          <p:spPr>
            <a:xfrm>
              <a:off x="5227479" y="983337"/>
              <a:ext cx="33258" cy="84570"/>
            </a:xfrm>
            <a:custGeom>
              <a:avLst/>
              <a:gdLst>
                <a:gd name="connsiteX0" fmla="*/ 0 w 141065"/>
                <a:gd name="connsiteY0" fmla="*/ 358712 h 358711"/>
                <a:gd name="connsiteX1" fmla="*/ 0 w 141065"/>
                <a:gd name="connsiteY1" fmla="*/ 211550 h 358711"/>
                <a:gd name="connsiteX2" fmla="*/ 141065 w 141065"/>
                <a:gd name="connsiteY2" fmla="*/ 141065 h 358711"/>
                <a:gd name="connsiteX3" fmla="*/ 141065 w 141065"/>
                <a:gd name="connsiteY3" fmla="*/ 0 h 358711"/>
              </a:gdLst>
              <a:ahLst/>
              <a:cxnLst>
                <a:cxn ang="0">
                  <a:pos x="connsiteX0" y="connsiteY0"/>
                </a:cxn>
                <a:cxn ang="0">
                  <a:pos x="connsiteX1" y="connsiteY1"/>
                </a:cxn>
                <a:cxn ang="0">
                  <a:pos x="connsiteX2" y="connsiteY2"/>
                </a:cxn>
                <a:cxn ang="0">
                  <a:pos x="connsiteX3" y="connsiteY3"/>
                </a:cxn>
              </a:cxnLst>
              <a:rect l="l" t="t" r="r" b="b"/>
              <a:pathLst>
                <a:path w="141065" h="358711">
                  <a:moveTo>
                    <a:pt x="0" y="358712"/>
                  </a:moveTo>
                  <a:lnTo>
                    <a:pt x="0" y="211550"/>
                  </a:lnTo>
                  <a:lnTo>
                    <a:pt x="141065" y="141065"/>
                  </a:lnTo>
                  <a:lnTo>
                    <a:pt x="141065" y="0"/>
                  </a:lnTo>
                </a:path>
              </a:pathLst>
            </a:custGeom>
            <a:noFill/>
            <a:ln w="15875" cap="flat">
              <a:solidFill>
                <a:schemeClr val="tx1"/>
              </a:solidFill>
              <a:prstDash val="solid"/>
              <a:round/>
            </a:ln>
          </p:spPr>
          <p:txBody>
            <a:bodyPr rtlCol="0" anchor="ctr"/>
            <a:lstStyle/>
            <a:p>
              <a:endParaRPr lang="en-US" sz="1013" dirty="0"/>
            </a:p>
          </p:txBody>
        </p:sp>
        <p:sp>
          <p:nvSpPr>
            <p:cNvPr id="259" name="Freeform: Shape 258">
              <a:extLst>
                <a:ext uri="{FF2B5EF4-FFF2-40B4-BE49-F238E27FC236}">
                  <a16:creationId xmlns:a16="http://schemas.microsoft.com/office/drawing/2014/main" id="{9EE3994E-DBB6-4CC6-91E3-05A3E2065D68}"/>
                </a:ext>
              </a:extLst>
            </p:cNvPr>
            <p:cNvSpPr/>
            <p:nvPr/>
          </p:nvSpPr>
          <p:spPr>
            <a:xfrm>
              <a:off x="5194244" y="1016594"/>
              <a:ext cx="33235" cy="16617"/>
            </a:xfrm>
            <a:custGeom>
              <a:avLst/>
              <a:gdLst>
                <a:gd name="connsiteX0" fmla="*/ 140970 w 140969"/>
                <a:gd name="connsiteY0" fmla="*/ 70485 h 70484"/>
                <a:gd name="connsiteX1" fmla="*/ 0 w 140969"/>
                <a:gd name="connsiteY1" fmla="*/ 0 h 70484"/>
              </a:gdLst>
              <a:ahLst/>
              <a:cxnLst>
                <a:cxn ang="0">
                  <a:pos x="connsiteX0" y="connsiteY0"/>
                </a:cxn>
                <a:cxn ang="0">
                  <a:pos x="connsiteX1" y="connsiteY1"/>
                </a:cxn>
              </a:cxnLst>
              <a:rect l="l" t="t" r="r" b="b"/>
              <a:pathLst>
                <a:path w="140969" h="70484">
                  <a:moveTo>
                    <a:pt x="140970" y="70485"/>
                  </a:moveTo>
                  <a:lnTo>
                    <a:pt x="0" y="0"/>
                  </a:lnTo>
                </a:path>
              </a:pathLst>
            </a:custGeom>
            <a:ln w="15875" cap="flat">
              <a:solidFill>
                <a:schemeClr val="tx1"/>
              </a:solidFill>
              <a:prstDash val="solid"/>
              <a:round/>
            </a:ln>
          </p:spPr>
          <p:txBody>
            <a:bodyPr rtlCol="0" anchor="ctr"/>
            <a:lstStyle/>
            <a:p>
              <a:endParaRPr lang="en-US" sz="1013" dirty="0"/>
            </a:p>
          </p:txBody>
        </p:sp>
        <p:sp>
          <p:nvSpPr>
            <p:cNvPr id="260" name="Freeform: Shape 259">
              <a:extLst>
                <a:ext uri="{FF2B5EF4-FFF2-40B4-BE49-F238E27FC236}">
                  <a16:creationId xmlns:a16="http://schemas.microsoft.com/office/drawing/2014/main" id="{2EC929F4-98E1-489D-BAC5-45F9246E3FF5}"/>
                </a:ext>
              </a:extLst>
            </p:cNvPr>
            <p:cNvSpPr/>
            <p:nvPr/>
          </p:nvSpPr>
          <p:spPr>
            <a:xfrm>
              <a:off x="5227479" y="953582"/>
              <a:ext cx="2246" cy="40848"/>
            </a:xfrm>
            <a:custGeom>
              <a:avLst/>
              <a:gdLst>
                <a:gd name="connsiteX0" fmla="*/ 0 w 9525"/>
                <a:gd name="connsiteY0" fmla="*/ 173260 h 173259"/>
                <a:gd name="connsiteX1" fmla="*/ 0 w 9525"/>
                <a:gd name="connsiteY1" fmla="*/ 0 h 173259"/>
              </a:gdLst>
              <a:ahLst/>
              <a:cxnLst>
                <a:cxn ang="0">
                  <a:pos x="connsiteX0" y="connsiteY0"/>
                </a:cxn>
                <a:cxn ang="0">
                  <a:pos x="connsiteX1" y="connsiteY1"/>
                </a:cxn>
              </a:cxnLst>
              <a:rect l="l" t="t" r="r" b="b"/>
              <a:pathLst>
                <a:path w="9525" h="173259">
                  <a:moveTo>
                    <a:pt x="0" y="173260"/>
                  </a:moveTo>
                  <a:lnTo>
                    <a:pt x="0" y="0"/>
                  </a:lnTo>
                </a:path>
              </a:pathLst>
            </a:custGeom>
            <a:ln w="15875" cap="flat">
              <a:solidFill>
                <a:schemeClr val="tx1"/>
              </a:solidFill>
              <a:prstDash val="solid"/>
              <a:round/>
            </a:ln>
          </p:spPr>
          <p:txBody>
            <a:bodyPr rtlCol="0" anchor="ctr"/>
            <a:lstStyle/>
            <a:p>
              <a:endParaRPr lang="en-US" sz="1013" dirty="0"/>
            </a:p>
          </p:txBody>
        </p:sp>
        <p:sp>
          <p:nvSpPr>
            <p:cNvPr id="261" name="Freeform: Shape 260">
              <a:extLst>
                <a:ext uri="{FF2B5EF4-FFF2-40B4-BE49-F238E27FC236}">
                  <a16:creationId xmlns:a16="http://schemas.microsoft.com/office/drawing/2014/main" id="{79C9D7C5-CAF3-4D17-B962-289E45FB5100}"/>
                </a:ext>
              </a:extLst>
            </p:cNvPr>
            <p:cNvSpPr/>
            <p:nvPr/>
          </p:nvSpPr>
          <p:spPr>
            <a:xfrm>
              <a:off x="5160986" y="1049403"/>
              <a:ext cx="32023" cy="18863"/>
            </a:xfrm>
            <a:custGeom>
              <a:avLst/>
              <a:gdLst>
                <a:gd name="connsiteX0" fmla="*/ 0 w 135826"/>
                <a:gd name="connsiteY0" fmla="*/ 80010 h 80009"/>
                <a:gd name="connsiteX1" fmla="*/ 135826 w 135826"/>
                <a:gd name="connsiteY1" fmla="*/ 0 h 80009"/>
              </a:gdLst>
              <a:ahLst/>
              <a:cxnLst>
                <a:cxn ang="0">
                  <a:pos x="connsiteX0" y="connsiteY0"/>
                </a:cxn>
                <a:cxn ang="0">
                  <a:pos x="connsiteX1" y="connsiteY1"/>
                </a:cxn>
              </a:cxnLst>
              <a:rect l="l" t="t" r="r" b="b"/>
              <a:pathLst>
                <a:path w="135826" h="80009">
                  <a:moveTo>
                    <a:pt x="0" y="80010"/>
                  </a:moveTo>
                  <a:lnTo>
                    <a:pt x="135826" y="0"/>
                  </a:lnTo>
                </a:path>
              </a:pathLst>
            </a:custGeom>
            <a:ln w="15875" cap="flat">
              <a:solidFill>
                <a:schemeClr val="tx1"/>
              </a:solidFill>
              <a:prstDash val="solid"/>
              <a:round/>
            </a:ln>
          </p:spPr>
          <p:txBody>
            <a:bodyPr rtlCol="0" anchor="ctr"/>
            <a:lstStyle/>
            <a:p>
              <a:endParaRPr lang="en-US" sz="1013" dirty="0"/>
            </a:p>
          </p:txBody>
        </p:sp>
        <p:sp>
          <p:nvSpPr>
            <p:cNvPr id="262" name="Freeform: Shape 261">
              <a:extLst>
                <a:ext uri="{FF2B5EF4-FFF2-40B4-BE49-F238E27FC236}">
                  <a16:creationId xmlns:a16="http://schemas.microsoft.com/office/drawing/2014/main" id="{7AD7226F-A3DC-4537-ACFB-4D9900EF26C5}"/>
                </a:ext>
              </a:extLst>
            </p:cNvPr>
            <p:cNvSpPr/>
            <p:nvPr/>
          </p:nvSpPr>
          <p:spPr>
            <a:xfrm>
              <a:off x="5194244" y="1099728"/>
              <a:ext cx="33235" cy="22164"/>
            </a:xfrm>
            <a:custGeom>
              <a:avLst/>
              <a:gdLst>
                <a:gd name="connsiteX0" fmla="*/ 0 w 140969"/>
                <a:gd name="connsiteY0" fmla="*/ 94012 h 94011"/>
                <a:gd name="connsiteX1" fmla="*/ 140970 w 140969"/>
                <a:gd name="connsiteY1" fmla="*/ 0 h 94011"/>
              </a:gdLst>
              <a:ahLst/>
              <a:cxnLst>
                <a:cxn ang="0">
                  <a:pos x="connsiteX0" y="connsiteY0"/>
                </a:cxn>
                <a:cxn ang="0">
                  <a:pos x="connsiteX1" y="connsiteY1"/>
                </a:cxn>
              </a:cxnLst>
              <a:rect l="l" t="t" r="r" b="b"/>
              <a:pathLst>
                <a:path w="140969" h="94011">
                  <a:moveTo>
                    <a:pt x="0" y="94012"/>
                  </a:moveTo>
                  <a:lnTo>
                    <a:pt x="140970" y="0"/>
                  </a:lnTo>
                </a:path>
              </a:pathLst>
            </a:custGeom>
            <a:ln w="15875" cap="flat">
              <a:solidFill>
                <a:schemeClr val="tx1"/>
              </a:solidFill>
              <a:prstDash val="solid"/>
              <a:round/>
            </a:ln>
          </p:spPr>
          <p:txBody>
            <a:bodyPr rtlCol="0" anchor="ctr"/>
            <a:lstStyle/>
            <a:p>
              <a:endParaRPr lang="en-US" sz="1013" dirty="0"/>
            </a:p>
          </p:txBody>
        </p:sp>
        <p:sp>
          <p:nvSpPr>
            <p:cNvPr id="263" name="Freeform: Shape 262">
              <a:extLst>
                <a:ext uri="{FF2B5EF4-FFF2-40B4-BE49-F238E27FC236}">
                  <a16:creationId xmlns:a16="http://schemas.microsoft.com/office/drawing/2014/main" id="{1EA440F6-94E4-466C-9054-4EC1CB391495}"/>
                </a:ext>
              </a:extLst>
            </p:cNvPr>
            <p:cNvSpPr/>
            <p:nvPr/>
          </p:nvSpPr>
          <p:spPr>
            <a:xfrm>
              <a:off x="5224627" y="1162583"/>
              <a:ext cx="32023" cy="18841"/>
            </a:xfrm>
            <a:custGeom>
              <a:avLst/>
              <a:gdLst>
                <a:gd name="connsiteX0" fmla="*/ 0 w 135826"/>
                <a:gd name="connsiteY0" fmla="*/ 79915 h 79914"/>
                <a:gd name="connsiteX1" fmla="*/ 135827 w 135826"/>
                <a:gd name="connsiteY1" fmla="*/ 0 h 79914"/>
              </a:gdLst>
              <a:ahLst/>
              <a:cxnLst>
                <a:cxn ang="0">
                  <a:pos x="connsiteX0" y="connsiteY0"/>
                </a:cxn>
                <a:cxn ang="0">
                  <a:pos x="connsiteX1" y="connsiteY1"/>
                </a:cxn>
              </a:cxnLst>
              <a:rect l="l" t="t" r="r" b="b"/>
              <a:pathLst>
                <a:path w="135826" h="79914">
                  <a:moveTo>
                    <a:pt x="0" y="79915"/>
                  </a:moveTo>
                  <a:lnTo>
                    <a:pt x="135827" y="0"/>
                  </a:lnTo>
                </a:path>
              </a:pathLst>
            </a:custGeom>
            <a:ln w="15875" cap="flat">
              <a:solidFill>
                <a:schemeClr val="tx1"/>
              </a:solidFill>
              <a:prstDash val="solid"/>
              <a:round/>
            </a:ln>
          </p:spPr>
          <p:txBody>
            <a:bodyPr rtlCol="0" anchor="ctr"/>
            <a:lstStyle/>
            <a:p>
              <a:endParaRPr lang="en-US" sz="1013" dirty="0"/>
            </a:p>
          </p:txBody>
        </p:sp>
        <p:sp>
          <p:nvSpPr>
            <p:cNvPr id="264" name="Freeform: Shape 263">
              <a:extLst>
                <a:ext uri="{FF2B5EF4-FFF2-40B4-BE49-F238E27FC236}">
                  <a16:creationId xmlns:a16="http://schemas.microsoft.com/office/drawing/2014/main" id="{5C059ECD-7500-40AE-9A17-FB9218839923}"/>
                </a:ext>
              </a:extLst>
            </p:cNvPr>
            <p:cNvSpPr/>
            <p:nvPr/>
          </p:nvSpPr>
          <p:spPr>
            <a:xfrm>
              <a:off x="5221955" y="1099728"/>
              <a:ext cx="72040" cy="38782"/>
            </a:xfrm>
            <a:custGeom>
              <a:avLst/>
              <a:gdLst>
                <a:gd name="connsiteX0" fmla="*/ 0 w 305562"/>
                <a:gd name="connsiteY0" fmla="*/ 164497 h 164496"/>
                <a:gd name="connsiteX1" fmla="*/ 305562 w 305562"/>
                <a:gd name="connsiteY1" fmla="*/ 0 h 164496"/>
              </a:gdLst>
              <a:ahLst/>
              <a:cxnLst>
                <a:cxn ang="0">
                  <a:pos x="connsiteX0" y="connsiteY0"/>
                </a:cxn>
                <a:cxn ang="0">
                  <a:pos x="connsiteX1" y="connsiteY1"/>
                </a:cxn>
              </a:cxnLst>
              <a:rect l="l" t="t" r="r" b="b"/>
              <a:pathLst>
                <a:path w="305562" h="164496">
                  <a:moveTo>
                    <a:pt x="0" y="164497"/>
                  </a:moveTo>
                  <a:lnTo>
                    <a:pt x="305562" y="0"/>
                  </a:lnTo>
                </a:path>
              </a:pathLst>
            </a:custGeom>
            <a:ln w="15875" cap="flat">
              <a:solidFill>
                <a:schemeClr val="tx1"/>
              </a:solidFill>
              <a:prstDash val="solid"/>
              <a:round/>
            </a:ln>
          </p:spPr>
          <p:txBody>
            <a:bodyPr rtlCol="0" anchor="ctr"/>
            <a:lstStyle/>
            <a:p>
              <a:endParaRPr lang="en-US" sz="1013" dirty="0"/>
            </a:p>
          </p:txBody>
        </p:sp>
        <p:sp>
          <p:nvSpPr>
            <p:cNvPr id="265" name="Freeform: Shape 264">
              <a:extLst>
                <a:ext uri="{FF2B5EF4-FFF2-40B4-BE49-F238E27FC236}">
                  <a16:creationId xmlns:a16="http://schemas.microsoft.com/office/drawing/2014/main" id="{088F550A-16BC-447C-892A-0F811172BBED}"/>
                </a:ext>
              </a:extLst>
            </p:cNvPr>
            <p:cNvSpPr/>
            <p:nvPr/>
          </p:nvSpPr>
          <p:spPr>
            <a:xfrm>
              <a:off x="5194244" y="1066470"/>
              <a:ext cx="33235" cy="22164"/>
            </a:xfrm>
            <a:custGeom>
              <a:avLst/>
              <a:gdLst>
                <a:gd name="connsiteX0" fmla="*/ 0 w 140969"/>
                <a:gd name="connsiteY0" fmla="*/ 94012 h 94011"/>
                <a:gd name="connsiteX1" fmla="*/ 140970 w 140969"/>
                <a:gd name="connsiteY1" fmla="*/ 0 h 94011"/>
              </a:gdLst>
              <a:ahLst/>
              <a:cxnLst>
                <a:cxn ang="0">
                  <a:pos x="connsiteX0" y="connsiteY0"/>
                </a:cxn>
                <a:cxn ang="0">
                  <a:pos x="connsiteX1" y="connsiteY1"/>
                </a:cxn>
              </a:cxnLst>
              <a:rect l="l" t="t" r="r" b="b"/>
              <a:pathLst>
                <a:path w="140969" h="94011">
                  <a:moveTo>
                    <a:pt x="0" y="94012"/>
                  </a:moveTo>
                  <a:lnTo>
                    <a:pt x="140970" y="0"/>
                  </a:lnTo>
                </a:path>
              </a:pathLst>
            </a:custGeom>
            <a:ln w="15875" cap="flat">
              <a:solidFill>
                <a:schemeClr val="tx1"/>
              </a:solidFill>
              <a:prstDash val="solid"/>
              <a:round/>
            </a:ln>
          </p:spPr>
          <p:txBody>
            <a:bodyPr rtlCol="0" anchor="ctr"/>
            <a:lstStyle/>
            <a:p>
              <a:endParaRPr lang="en-US" sz="1013" dirty="0"/>
            </a:p>
          </p:txBody>
        </p:sp>
        <p:sp>
          <p:nvSpPr>
            <p:cNvPr id="266" name="Freeform: Shape 265">
              <a:extLst>
                <a:ext uri="{FF2B5EF4-FFF2-40B4-BE49-F238E27FC236}">
                  <a16:creationId xmlns:a16="http://schemas.microsoft.com/office/drawing/2014/main" id="{159946A9-D4E8-42D5-81F0-3E127C904112}"/>
                </a:ext>
              </a:extLst>
            </p:cNvPr>
            <p:cNvSpPr/>
            <p:nvPr/>
          </p:nvSpPr>
          <p:spPr>
            <a:xfrm>
              <a:off x="5160986" y="933461"/>
              <a:ext cx="133008" cy="266017"/>
            </a:xfrm>
            <a:custGeom>
              <a:avLst/>
              <a:gdLst>
                <a:gd name="connsiteX0" fmla="*/ 564166 w 564165"/>
                <a:gd name="connsiteY0" fmla="*/ 94012 h 1128331"/>
                <a:gd name="connsiteX1" fmla="*/ 423101 w 564165"/>
                <a:gd name="connsiteY1" fmla="*/ 0 h 1128331"/>
                <a:gd name="connsiteX2" fmla="*/ 141065 w 564165"/>
                <a:gd name="connsiteY2" fmla="*/ 164497 h 1128331"/>
                <a:gd name="connsiteX3" fmla="*/ 141065 w 564165"/>
                <a:gd name="connsiteY3" fmla="*/ 351377 h 1128331"/>
                <a:gd name="connsiteX4" fmla="*/ 0 w 564165"/>
                <a:gd name="connsiteY4" fmla="*/ 423101 h 1128331"/>
                <a:gd name="connsiteX5" fmla="*/ 0 w 564165"/>
                <a:gd name="connsiteY5" fmla="*/ 570262 h 1128331"/>
                <a:gd name="connsiteX6" fmla="*/ 0 w 564165"/>
                <a:gd name="connsiteY6" fmla="*/ 705231 h 1128331"/>
                <a:gd name="connsiteX7" fmla="*/ 141065 w 564165"/>
                <a:gd name="connsiteY7" fmla="*/ 799243 h 1128331"/>
                <a:gd name="connsiteX8" fmla="*/ 141065 w 564165"/>
                <a:gd name="connsiteY8" fmla="*/ 963835 h 1128331"/>
                <a:gd name="connsiteX9" fmla="*/ 423101 w 564165"/>
                <a:gd name="connsiteY9" fmla="*/ 1128332 h 1128331"/>
                <a:gd name="connsiteX10" fmla="*/ 564166 w 564165"/>
                <a:gd name="connsiteY10" fmla="*/ 1052798 h 1128331"/>
                <a:gd name="connsiteX11" fmla="*/ 564166 w 564165"/>
                <a:gd name="connsiteY11" fmla="*/ 564166 h 1128331"/>
                <a:gd name="connsiteX12" fmla="*/ 423101 w 564165"/>
                <a:gd name="connsiteY12" fmla="*/ 493681 h 1128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4165" h="1128331">
                  <a:moveTo>
                    <a:pt x="564166" y="94012"/>
                  </a:moveTo>
                  <a:lnTo>
                    <a:pt x="423101" y="0"/>
                  </a:lnTo>
                  <a:lnTo>
                    <a:pt x="141065" y="164497"/>
                  </a:lnTo>
                  <a:lnTo>
                    <a:pt x="141065" y="351377"/>
                  </a:lnTo>
                  <a:lnTo>
                    <a:pt x="0" y="423101"/>
                  </a:lnTo>
                  <a:lnTo>
                    <a:pt x="0" y="570262"/>
                  </a:lnTo>
                  <a:lnTo>
                    <a:pt x="0" y="705231"/>
                  </a:lnTo>
                  <a:lnTo>
                    <a:pt x="141065" y="799243"/>
                  </a:lnTo>
                  <a:lnTo>
                    <a:pt x="141065" y="963835"/>
                  </a:lnTo>
                  <a:lnTo>
                    <a:pt x="423101" y="1128332"/>
                  </a:lnTo>
                  <a:lnTo>
                    <a:pt x="564166" y="1052798"/>
                  </a:lnTo>
                  <a:lnTo>
                    <a:pt x="564166" y="564166"/>
                  </a:lnTo>
                  <a:lnTo>
                    <a:pt x="423101" y="493681"/>
                  </a:lnTo>
                </a:path>
              </a:pathLst>
            </a:custGeom>
            <a:noFill/>
            <a:ln w="15875" cap="flat">
              <a:solidFill>
                <a:schemeClr val="tx1"/>
              </a:solidFill>
              <a:prstDash val="solid"/>
              <a:round/>
            </a:ln>
          </p:spPr>
          <p:txBody>
            <a:bodyPr rtlCol="0" anchor="ctr"/>
            <a:lstStyle/>
            <a:p>
              <a:endParaRPr lang="en-US" sz="1013" dirty="0"/>
            </a:p>
          </p:txBody>
        </p:sp>
        <p:sp>
          <p:nvSpPr>
            <p:cNvPr id="267" name="Freeform: Shape 266">
              <a:extLst>
                <a:ext uri="{FF2B5EF4-FFF2-40B4-BE49-F238E27FC236}">
                  <a16:creationId xmlns:a16="http://schemas.microsoft.com/office/drawing/2014/main" id="{5844B61F-1E2D-4391-A5EC-0A7059EFE174}"/>
                </a:ext>
              </a:extLst>
            </p:cNvPr>
            <p:cNvSpPr/>
            <p:nvPr/>
          </p:nvSpPr>
          <p:spPr>
            <a:xfrm>
              <a:off x="5227479" y="1066470"/>
              <a:ext cx="33258" cy="49875"/>
            </a:xfrm>
            <a:custGeom>
              <a:avLst/>
              <a:gdLst>
                <a:gd name="connsiteX0" fmla="*/ 141065 w 141065"/>
                <a:gd name="connsiteY0" fmla="*/ 211550 h 211550"/>
                <a:gd name="connsiteX1" fmla="*/ 141065 w 141065"/>
                <a:gd name="connsiteY1" fmla="*/ 94012 h 211550"/>
                <a:gd name="connsiteX2" fmla="*/ 0 w 141065"/>
                <a:gd name="connsiteY2" fmla="*/ 0 h 211550"/>
              </a:gdLst>
              <a:ahLst/>
              <a:cxnLst>
                <a:cxn ang="0">
                  <a:pos x="connsiteX0" y="connsiteY0"/>
                </a:cxn>
                <a:cxn ang="0">
                  <a:pos x="connsiteX1" y="connsiteY1"/>
                </a:cxn>
                <a:cxn ang="0">
                  <a:pos x="connsiteX2" y="connsiteY2"/>
                </a:cxn>
              </a:cxnLst>
              <a:rect l="l" t="t" r="r" b="b"/>
              <a:pathLst>
                <a:path w="141065" h="211550">
                  <a:moveTo>
                    <a:pt x="141065" y="211550"/>
                  </a:moveTo>
                  <a:lnTo>
                    <a:pt x="141065" y="94012"/>
                  </a:lnTo>
                  <a:lnTo>
                    <a:pt x="0" y="0"/>
                  </a:lnTo>
                </a:path>
              </a:pathLst>
            </a:custGeom>
            <a:noFill/>
            <a:ln w="15875" cap="flat">
              <a:solidFill>
                <a:schemeClr val="tx1"/>
              </a:solidFill>
              <a:prstDash val="solid"/>
              <a:round/>
            </a:ln>
          </p:spPr>
          <p:txBody>
            <a:bodyPr rtlCol="0" anchor="ctr"/>
            <a:lstStyle/>
            <a:p>
              <a:endParaRPr lang="en-US" sz="1013" dirty="0"/>
            </a:p>
          </p:txBody>
        </p:sp>
        <p:sp>
          <p:nvSpPr>
            <p:cNvPr id="268" name="Freeform: Shape 267">
              <a:extLst>
                <a:ext uri="{FF2B5EF4-FFF2-40B4-BE49-F238E27FC236}">
                  <a16:creationId xmlns:a16="http://schemas.microsoft.com/office/drawing/2014/main" id="{47F98268-90C2-4703-B584-75E5458A5E92}"/>
                </a:ext>
              </a:extLst>
            </p:cNvPr>
            <p:cNvSpPr/>
            <p:nvPr/>
          </p:nvSpPr>
          <p:spPr>
            <a:xfrm>
              <a:off x="5427003" y="1038444"/>
              <a:ext cx="2246" cy="58970"/>
            </a:xfrm>
            <a:custGeom>
              <a:avLst/>
              <a:gdLst>
                <a:gd name="connsiteX0" fmla="*/ 0 w 9525"/>
                <a:gd name="connsiteY0" fmla="*/ 0 h 250126"/>
                <a:gd name="connsiteX1" fmla="*/ 0 w 9525"/>
                <a:gd name="connsiteY1" fmla="*/ 125063 h 250126"/>
                <a:gd name="connsiteX2" fmla="*/ 0 w 9525"/>
                <a:gd name="connsiteY2" fmla="*/ 250127 h 250126"/>
                <a:gd name="connsiteX3" fmla="*/ 0 w 9525"/>
                <a:gd name="connsiteY3" fmla="*/ 0 h 250126"/>
              </a:gdLst>
              <a:ahLst/>
              <a:cxnLst>
                <a:cxn ang="0">
                  <a:pos x="connsiteX0" y="connsiteY0"/>
                </a:cxn>
                <a:cxn ang="0">
                  <a:pos x="connsiteX1" y="connsiteY1"/>
                </a:cxn>
                <a:cxn ang="0">
                  <a:pos x="connsiteX2" y="connsiteY2"/>
                </a:cxn>
                <a:cxn ang="0">
                  <a:pos x="connsiteX3" y="connsiteY3"/>
                </a:cxn>
              </a:cxnLst>
              <a:rect l="l" t="t" r="r" b="b"/>
              <a:pathLst>
                <a:path w="9525" h="250126">
                  <a:moveTo>
                    <a:pt x="0" y="0"/>
                  </a:moveTo>
                  <a:lnTo>
                    <a:pt x="0" y="125063"/>
                  </a:lnTo>
                  <a:lnTo>
                    <a:pt x="0" y="250127"/>
                  </a:lnTo>
                  <a:lnTo>
                    <a:pt x="0" y="0"/>
                  </a:lnTo>
                  <a:close/>
                </a:path>
              </a:pathLst>
            </a:custGeom>
            <a:noFill/>
            <a:ln w="15875" cap="flat">
              <a:solidFill>
                <a:schemeClr val="tx1"/>
              </a:solidFill>
              <a:prstDash val="solid"/>
              <a:round/>
            </a:ln>
          </p:spPr>
          <p:txBody>
            <a:bodyPr rtlCol="0" anchor="ctr"/>
            <a:lstStyle/>
            <a:p>
              <a:endParaRPr lang="en-US" sz="1013" dirty="0"/>
            </a:p>
          </p:txBody>
        </p:sp>
        <p:sp>
          <p:nvSpPr>
            <p:cNvPr id="269" name="Freeform: Shape 268">
              <a:extLst>
                <a:ext uri="{FF2B5EF4-FFF2-40B4-BE49-F238E27FC236}">
                  <a16:creationId xmlns:a16="http://schemas.microsoft.com/office/drawing/2014/main" id="{E146B9B3-F906-400C-A016-7984E0607E73}"/>
                </a:ext>
              </a:extLst>
            </p:cNvPr>
            <p:cNvSpPr/>
            <p:nvPr/>
          </p:nvSpPr>
          <p:spPr>
            <a:xfrm>
              <a:off x="5393746" y="1083088"/>
              <a:ext cx="33258" cy="16640"/>
            </a:xfrm>
            <a:custGeom>
              <a:avLst/>
              <a:gdLst>
                <a:gd name="connsiteX0" fmla="*/ 0 w 141065"/>
                <a:gd name="connsiteY0" fmla="*/ 0 h 70580"/>
                <a:gd name="connsiteX1" fmla="*/ 141065 w 141065"/>
                <a:gd name="connsiteY1" fmla="*/ 70580 h 70580"/>
              </a:gdLst>
              <a:ahLst/>
              <a:cxnLst>
                <a:cxn ang="0">
                  <a:pos x="connsiteX0" y="connsiteY0"/>
                </a:cxn>
                <a:cxn ang="0">
                  <a:pos x="connsiteX1" y="connsiteY1"/>
                </a:cxn>
              </a:cxnLst>
              <a:rect l="l" t="t" r="r" b="b"/>
              <a:pathLst>
                <a:path w="141065" h="70580">
                  <a:moveTo>
                    <a:pt x="0" y="0"/>
                  </a:moveTo>
                  <a:lnTo>
                    <a:pt x="141065" y="70580"/>
                  </a:lnTo>
                </a:path>
              </a:pathLst>
            </a:custGeom>
            <a:ln w="15875" cap="flat">
              <a:solidFill>
                <a:srgbClr val="527FFF"/>
              </a:solidFill>
              <a:prstDash val="solid"/>
              <a:round/>
            </a:ln>
          </p:spPr>
          <p:txBody>
            <a:bodyPr rtlCol="0" anchor="ctr"/>
            <a:lstStyle/>
            <a:p>
              <a:endParaRPr lang="en-US" sz="1013" dirty="0"/>
            </a:p>
          </p:txBody>
        </p:sp>
        <p:sp>
          <p:nvSpPr>
            <p:cNvPr id="270" name="Freeform: Shape 269">
              <a:extLst>
                <a:ext uri="{FF2B5EF4-FFF2-40B4-BE49-F238E27FC236}">
                  <a16:creationId xmlns:a16="http://schemas.microsoft.com/office/drawing/2014/main" id="{8678D233-C769-417A-BE14-9A465E92BE56}"/>
                </a:ext>
              </a:extLst>
            </p:cNvPr>
            <p:cNvSpPr/>
            <p:nvPr/>
          </p:nvSpPr>
          <p:spPr>
            <a:xfrm>
              <a:off x="5371581" y="994430"/>
              <a:ext cx="22164" cy="2246"/>
            </a:xfrm>
            <a:custGeom>
              <a:avLst/>
              <a:gdLst>
                <a:gd name="connsiteX0" fmla="*/ 94012 w 94011"/>
                <a:gd name="connsiteY0" fmla="*/ 0 h 9525"/>
                <a:gd name="connsiteX1" fmla="*/ 0 w 94011"/>
                <a:gd name="connsiteY1" fmla="*/ 0 h 9525"/>
              </a:gdLst>
              <a:ahLst/>
              <a:cxnLst>
                <a:cxn ang="0">
                  <a:pos x="connsiteX0" y="connsiteY0"/>
                </a:cxn>
                <a:cxn ang="0">
                  <a:pos x="connsiteX1" y="connsiteY1"/>
                </a:cxn>
              </a:cxnLst>
              <a:rect l="l" t="t" r="r" b="b"/>
              <a:pathLst>
                <a:path w="94011" h="9525">
                  <a:moveTo>
                    <a:pt x="94012" y="0"/>
                  </a:moveTo>
                  <a:lnTo>
                    <a:pt x="0" y="0"/>
                  </a:lnTo>
                </a:path>
              </a:pathLst>
            </a:custGeom>
            <a:ln w="15875" cap="flat">
              <a:solidFill>
                <a:srgbClr val="527FFF"/>
              </a:solidFill>
              <a:prstDash val="solid"/>
              <a:round/>
            </a:ln>
          </p:spPr>
          <p:txBody>
            <a:bodyPr rtlCol="0" anchor="ctr"/>
            <a:lstStyle/>
            <a:p>
              <a:endParaRPr lang="en-US" sz="1013" dirty="0"/>
            </a:p>
          </p:txBody>
        </p:sp>
        <p:sp>
          <p:nvSpPr>
            <p:cNvPr id="271" name="Freeform: Shape 270">
              <a:extLst>
                <a:ext uri="{FF2B5EF4-FFF2-40B4-BE49-F238E27FC236}">
                  <a16:creationId xmlns:a16="http://schemas.microsoft.com/office/drawing/2014/main" id="{ADCF2D7C-CD74-4C3B-B01A-EAB5A9410987}"/>
                </a:ext>
              </a:extLst>
            </p:cNvPr>
            <p:cNvSpPr/>
            <p:nvPr/>
          </p:nvSpPr>
          <p:spPr>
            <a:xfrm>
              <a:off x="5293995" y="1144056"/>
              <a:ext cx="33258" cy="2246"/>
            </a:xfrm>
            <a:custGeom>
              <a:avLst/>
              <a:gdLst>
                <a:gd name="connsiteX0" fmla="*/ 0 w 141065"/>
                <a:gd name="connsiteY0" fmla="*/ 0 h 9525"/>
                <a:gd name="connsiteX1" fmla="*/ 141065 w 141065"/>
                <a:gd name="connsiteY1" fmla="*/ 0 h 9525"/>
              </a:gdLst>
              <a:ahLst/>
              <a:cxnLst>
                <a:cxn ang="0">
                  <a:pos x="connsiteX0" y="connsiteY0"/>
                </a:cxn>
                <a:cxn ang="0">
                  <a:pos x="connsiteX1" y="connsiteY1"/>
                </a:cxn>
              </a:cxnLst>
              <a:rect l="l" t="t" r="r" b="b"/>
              <a:pathLst>
                <a:path w="141065" h="9525">
                  <a:moveTo>
                    <a:pt x="0" y="0"/>
                  </a:moveTo>
                  <a:lnTo>
                    <a:pt x="141065" y="0"/>
                  </a:lnTo>
                </a:path>
              </a:pathLst>
            </a:custGeom>
            <a:ln w="15875" cap="flat">
              <a:solidFill>
                <a:srgbClr val="527FFF"/>
              </a:solidFill>
              <a:prstDash val="solid"/>
              <a:round/>
            </a:ln>
          </p:spPr>
          <p:txBody>
            <a:bodyPr rtlCol="0" anchor="ctr"/>
            <a:lstStyle/>
            <a:p>
              <a:endParaRPr lang="en-US" sz="1013" dirty="0"/>
            </a:p>
          </p:txBody>
        </p:sp>
        <p:sp>
          <p:nvSpPr>
            <p:cNvPr id="272" name="Freeform: Shape 271">
              <a:extLst>
                <a:ext uri="{FF2B5EF4-FFF2-40B4-BE49-F238E27FC236}">
                  <a16:creationId xmlns:a16="http://schemas.microsoft.com/office/drawing/2014/main" id="{4E597C5B-7F73-4A7E-A1E7-73DBEDD08977}"/>
                </a:ext>
              </a:extLst>
            </p:cNvPr>
            <p:cNvSpPr/>
            <p:nvPr/>
          </p:nvSpPr>
          <p:spPr>
            <a:xfrm>
              <a:off x="5349417" y="983337"/>
              <a:ext cx="22187" cy="22187"/>
            </a:xfrm>
            <a:custGeom>
              <a:avLst/>
              <a:gdLst>
                <a:gd name="connsiteX0" fmla="*/ 94107 w 94106"/>
                <a:gd name="connsiteY0" fmla="*/ 47053 h 94106"/>
                <a:gd name="connsiteX1" fmla="*/ 47053 w 94106"/>
                <a:gd name="connsiteY1" fmla="*/ 94107 h 94106"/>
                <a:gd name="connsiteX2" fmla="*/ 0 w 94106"/>
                <a:gd name="connsiteY2" fmla="*/ 47053 h 94106"/>
                <a:gd name="connsiteX3" fmla="*/ 47053 w 94106"/>
                <a:gd name="connsiteY3" fmla="*/ 0 h 94106"/>
                <a:gd name="connsiteX4" fmla="*/ 94107 w 94106"/>
                <a:gd name="connsiteY4" fmla="*/ 47053 h 941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106" h="94106">
                  <a:moveTo>
                    <a:pt x="94107" y="47053"/>
                  </a:moveTo>
                  <a:cubicBezTo>
                    <a:pt x="94107" y="73040"/>
                    <a:pt x="73040" y="94107"/>
                    <a:pt x="47053" y="94107"/>
                  </a:cubicBezTo>
                  <a:cubicBezTo>
                    <a:pt x="21067" y="94107"/>
                    <a:pt x="0" y="73040"/>
                    <a:pt x="0" y="47053"/>
                  </a:cubicBezTo>
                  <a:cubicBezTo>
                    <a:pt x="0" y="21067"/>
                    <a:pt x="21067" y="0"/>
                    <a:pt x="47053" y="0"/>
                  </a:cubicBezTo>
                  <a:cubicBezTo>
                    <a:pt x="73040" y="0"/>
                    <a:pt x="94107" y="21067"/>
                    <a:pt x="94107" y="47053"/>
                  </a:cubicBezTo>
                  <a:close/>
                </a:path>
              </a:pathLst>
            </a:custGeom>
            <a:noFill/>
            <a:ln w="15875" cap="flat">
              <a:solidFill>
                <a:srgbClr val="527FFF"/>
              </a:solidFill>
              <a:prstDash val="solid"/>
              <a:round/>
            </a:ln>
          </p:spPr>
          <p:txBody>
            <a:bodyPr rtlCol="0" anchor="ctr"/>
            <a:lstStyle/>
            <a:p>
              <a:endParaRPr lang="en-US" sz="1013" dirty="0"/>
            </a:p>
          </p:txBody>
        </p:sp>
        <p:sp>
          <p:nvSpPr>
            <p:cNvPr id="273" name="Freeform: Shape 272">
              <a:extLst>
                <a:ext uri="{FF2B5EF4-FFF2-40B4-BE49-F238E27FC236}">
                  <a16:creationId xmlns:a16="http://schemas.microsoft.com/office/drawing/2014/main" id="{D552535F-09EE-4E6E-B7E4-058FBC7F61AA}"/>
                </a:ext>
              </a:extLst>
            </p:cNvPr>
            <p:cNvSpPr/>
            <p:nvPr/>
          </p:nvSpPr>
          <p:spPr>
            <a:xfrm>
              <a:off x="5371581" y="1066470"/>
              <a:ext cx="22187" cy="22187"/>
            </a:xfrm>
            <a:custGeom>
              <a:avLst/>
              <a:gdLst>
                <a:gd name="connsiteX0" fmla="*/ 94107 w 94106"/>
                <a:gd name="connsiteY0" fmla="*/ 47054 h 94106"/>
                <a:gd name="connsiteX1" fmla="*/ 47053 w 94106"/>
                <a:gd name="connsiteY1" fmla="*/ 94107 h 94106"/>
                <a:gd name="connsiteX2" fmla="*/ 0 w 94106"/>
                <a:gd name="connsiteY2" fmla="*/ 47054 h 94106"/>
                <a:gd name="connsiteX3" fmla="*/ 47053 w 94106"/>
                <a:gd name="connsiteY3" fmla="*/ 0 h 94106"/>
                <a:gd name="connsiteX4" fmla="*/ 94107 w 94106"/>
                <a:gd name="connsiteY4" fmla="*/ 47054 h 941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106" h="94106">
                  <a:moveTo>
                    <a:pt x="94107" y="47054"/>
                  </a:moveTo>
                  <a:cubicBezTo>
                    <a:pt x="94107" y="73040"/>
                    <a:pt x="73040" y="94107"/>
                    <a:pt x="47053" y="94107"/>
                  </a:cubicBezTo>
                  <a:cubicBezTo>
                    <a:pt x="21066" y="94107"/>
                    <a:pt x="0" y="73040"/>
                    <a:pt x="0" y="47054"/>
                  </a:cubicBezTo>
                  <a:cubicBezTo>
                    <a:pt x="0" y="21067"/>
                    <a:pt x="21066" y="0"/>
                    <a:pt x="47053" y="0"/>
                  </a:cubicBezTo>
                  <a:cubicBezTo>
                    <a:pt x="73040" y="0"/>
                    <a:pt x="94107" y="21067"/>
                    <a:pt x="94107" y="47054"/>
                  </a:cubicBezTo>
                  <a:close/>
                </a:path>
              </a:pathLst>
            </a:custGeom>
            <a:noFill/>
            <a:ln w="15875" cap="flat">
              <a:solidFill>
                <a:srgbClr val="527FFF"/>
              </a:solidFill>
              <a:prstDash val="solid"/>
              <a:round/>
            </a:ln>
          </p:spPr>
          <p:txBody>
            <a:bodyPr rtlCol="0" anchor="ctr"/>
            <a:lstStyle/>
            <a:p>
              <a:endParaRPr lang="en-US" sz="1013" dirty="0"/>
            </a:p>
          </p:txBody>
        </p:sp>
        <p:sp>
          <p:nvSpPr>
            <p:cNvPr id="274" name="Freeform: Shape 273">
              <a:extLst>
                <a:ext uri="{FF2B5EF4-FFF2-40B4-BE49-F238E27FC236}">
                  <a16:creationId xmlns:a16="http://schemas.microsoft.com/office/drawing/2014/main" id="{77D182D1-72E4-42D2-A49F-C23EB9EC126E}"/>
                </a:ext>
              </a:extLst>
            </p:cNvPr>
            <p:cNvSpPr/>
            <p:nvPr/>
          </p:nvSpPr>
          <p:spPr>
            <a:xfrm>
              <a:off x="5327230" y="1038759"/>
              <a:ext cx="22187" cy="22187"/>
            </a:xfrm>
            <a:custGeom>
              <a:avLst/>
              <a:gdLst>
                <a:gd name="connsiteX0" fmla="*/ 94107 w 94106"/>
                <a:gd name="connsiteY0" fmla="*/ 47053 h 94106"/>
                <a:gd name="connsiteX1" fmla="*/ 47053 w 94106"/>
                <a:gd name="connsiteY1" fmla="*/ 94107 h 94106"/>
                <a:gd name="connsiteX2" fmla="*/ 0 w 94106"/>
                <a:gd name="connsiteY2" fmla="*/ 47053 h 94106"/>
                <a:gd name="connsiteX3" fmla="*/ 47053 w 94106"/>
                <a:gd name="connsiteY3" fmla="*/ 0 h 94106"/>
                <a:gd name="connsiteX4" fmla="*/ 94107 w 94106"/>
                <a:gd name="connsiteY4" fmla="*/ 47053 h 941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106" h="94106">
                  <a:moveTo>
                    <a:pt x="94107" y="47053"/>
                  </a:moveTo>
                  <a:cubicBezTo>
                    <a:pt x="94107" y="73040"/>
                    <a:pt x="73040" y="94107"/>
                    <a:pt x="47053" y="94107"/>
                  </a:cubicBezTo>
                  <a:cubicBezTo>
                    <a:pt x="21067" y="94107"/>
                    <a:pt x="0" y="73040"/>
                    <a:pt x="0" y="47053"/>
                  </a:cubicBezTo>
                  <a:cubicBezTo>
                    <a:pt x="0" y="21067"/>
                    <a:pt x="21067" y="0"/>
                    <a:pt x="47053" y="0"/>
                  </a:cubicBezTo>
                  <a:cubicBezTo>
                    <a:pt x="73040" y="0"/>
                    <a:pt x="94107" y="21067"/>
                    <a:pt x="94107" y="47053"/>
                  </a:cubicBezTo>
                  <a:close/>
                </a:path>
              </a:pathLst>
            </a:custGeom>
            <a:noFill/>
            <a:ln w="15875" cap="flat">
              <a:solidFill>
                <a:srgbClr val="527FFF"/>
              </a:solidFill>
              <a:prstDash val="solid"/>
              <a:round/>
            </a:ln>
          </p:spPr>
          <p:txBody>
            <a:bodyPr rtlCol="0" anchor="ctr"/>
            <a:lstStyle/>
            <a:p>
              <a:endParaRPr lang="en-US" sz="1013" dirty="0"/>
            </a:p>
          </p:txBody>
        </p:sp>
        <p:sp>
          <p:nvSpPr>
            <p:cNvPr id="275" name="Freeform: Shape 274">
              <a:extLst>
                <a:ext uri="{FF2B5EF4-FFF2-40B4-BE49-F238E27FC236}">
                  <a16:creationId xmlns:a16="http://schemas.microsoft.com/office/drawing/2014/main" id="{B2971EBC-47E7-4CA0-8B1B-D126E4ECA766}"/>
                </a:ext>
              </a:extLst>
            </p:cNvPr>
            <p:cNvSpPr/>
            <p:nvPr/>
          </p:nvSpPr>
          <p:spPr>
            <a:xfrm>
              <a:off x="5327230" y="1132963"/>
              <a:ext cx="22187" cy="22187"/>
            </a:xfrm>
            <a:custGeom>
              <a:avLst/>
              <a:gdLst>
                <a:gd name="connsiteX0" fmla="*/ 94107 w 94106"/>
                <a:gd name="connsiteY0" fmla="*/ 47054 h 94106"/>
                <a:gd name="connsiteX1" fmla="*/ 47053 w 94106"/>
                <a:gd name="connsiteY1" fmla="*/ 94107 h 94106"/>
                <a:gd name="connsiteX2" fmla="*/ 0 w 94106"/>
                <a:gd name="connsiteY2" fmla="*/ 47054 h 94106"/>
                <a:gd name="connsiteX3" fmla="*/ 47053 w 94106"/>
                <a:gd name="connsiteY3" fmla="*/ 0 h 94106"/>
                <a:gd name="connsiteX4" fmla="*/ 94107 w 94106"/>
                <a:gd name="connsiteY4" fmla="*/ 47054 h 941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106" h="94106">
                  <a:moveTo>
                    <a:pt x="94107" y="47054"/>
                  </a:moveTo>
                  <a:cubicBezTo>
                    <a:pt x="94107" y="73040"/>
                    <a:pt x="73040" y="94107"/>
                    <a:pt x="47053" y="94107"/>
                  </a:cubicBezTo>
                  <a:cubicBezTo>
                    <a:pt x="21067" y="94107"/>
                    <a:pt x="0" y="73040"/>
                    <a:pt x="0" y="47054"/>
                  </a:cubicBezTo>
                  <a:cubicBezTo>
                    <a:pt x="0" y="21067"/>
                    <a:pt x="21067" y="0"/>
                    <a:pt x="47053" y="0"/>
                  </a:cubicBezTo>
                  <a:cubicBezTo>
                    <a:pt x="73040" y="0"/>
                    <a:pt x="94107" y="21067"/>
                    <a:pt x="94107" y="47054"/>
                  </a:cubicBezTo>
                  <a:close/>
                </a:path>
              </a:pathLst>
            </a:custGeom>
            <a:noFill/>
            <a:ln w="15875" cap="flat">
              <a:solidFill>
                <a:srgbClr val="527FFF"/>
              </a:solidFill>
              <a:prstDash val="solid"/>
              <a:round/>
            </a:ln>
          </p:spPr>
          <p:txBody>
            <a:bodyPr rtlCol="0" anchor="ctr"/>
            <a:lstStyle/>
            <a:p>
              <a:endParaRPr lang="en-US" sz="1013" dirty="0"/>
            </a:p>
          </p:txBody>
        </p:sp>
        <p:sp>
          <p:nvSpPr>
            <p:cNvPr id="276" name="Freeform: Shape 275">
              <a:extLst>
                <a:ext uri="{FF2B5EF4-FFF2-40B4-BE49-F238E27FC236}">
                  <a16:creationId xmlns:a16="http://schemas.microsoft.com/office/drawing/2014/main" id="{D2120B0D-4A4A-4757-BF24-EF1A8ADF70D6}"/>
                </a:ext>
              </a:extLst>
            </p:cNvPr>
            <p:cNvSpPr/>
            <p:nvPr/>
          </p:nvSpPr>
          <p:spPr>
            <a:xfrm>
              <a:off x="5293995" y="933461"/>
              <a:ext cx="133008" cy="266017"/>
            </a:xfrm>
            <a:custGeom>
              <a:avLst/>
              <a:gdLst>
                <a:gd name="connsiteX0" fmla="*/ 141065 w 564165"/>
                <a:gd name="connsiteY0" fmla="*/ 470154 h 1128331"/>
                <a:gd name="connsiteX1" fmla="*/ 0 w 564165"/>
                <a:gd name="connsiteY1" fmla="*/ 376142 h 1128331"/>
                <a:gd name="connsiteX2" fmla="*/ 0 w 564165"/>
                <a:gd name="connsiteY2" fmla="*/ 94012 h 1128331"/>
                <a:gd name="connsiteX3" fmla="*/ 141065 w 564165"/>
                <a:gd name="connsiteY3" fmla="*/ 0 h 1128331"/>
                <a:gd name="connsiteX4" fmla="*/ 423100 w 564165"/>
                <a:gd name="connsiteY4" fmla="*/ 168593 h 1128331"/>
                <a:gd name="connsiteX5" fmla="*/ 423196 w 564165"/>
                <a:gd name="connsiteY5" fmla="*/ 351472 h 1128331"/>
                <a:gd name="connsiteX6" fmla="*/ 564166 w 564165"/>
                <a:gd name="connsiteY6" fmla="*/ 431483 h 1128331"/>
                <a:gd name="connsiteX7" fmla="*/ 564166 w 564165"/>
                <a:gd name="connsiteY7" fmla="*/ 570357 h 1128331"/>
                <a:gd name="connsiteX8" fmla="*/ 564166 w 564165"/>
                <a:gd name="connsiteY8" fmla="*/ 705231 h 1128331"/>
                <a:gd name="connsiteX9" fmla="*/ 423100 w 564165"/>
                <a:gd name="connsiteY9" fmla="*/ 799243 h 1128331"/>
                <a:gd name="connsiteX10" fmla="*/ 423100 w 564165"/>
                <a:gd name="connsiteY10" fmla="*/ 963835 h 1128331"/>
                <a:gd name="connsiteX11" fmla="*/ 141065 w 564165"/>
                <a:gd name="connsiteY11" fmla="*/ 1128332 h 1128331"/>
                <a:gd name="connsiteX12" fmla="*/ 0 w 564165"/>
                <a:gd name="connsiteY12" fmla="*/ 1057847 h 1128331"/>
                <a:gd name="connsiteX13" fmla="*/ 0 w 564165"/>
                <a:gd name="connsiteY13" fmla="*/ 571691 h 1128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64165" h="1128331">
                  <a:moveTo>
                    <a:pt x="141065" y="470154"/>
                  </a:moveTo>
                  <a:lnTo>
                    <a:pt x="0" y="376142"/>
                  </a:lnTo>
                  <a:lnTo>
                    <a:pt x="0" y="94012"/>
                  </a:lnTo>
                  <a:lnTo>
                    <a:pt x="141065" y="0"/>
                  </a:lnTo>
                  <a:lnTo>
                    <a:pt x="423100" y="168593"/>
                  </a:lnTo>
                  <a:lnTo>
                    <a:pt x="423196" y="351472"/>
                  </a:lnTo>
                  <a:lnTo>
                    <a:pt x="564166" y="431483"/>
                  </a:lnTo>
                  <a:lnTo>
                    <a:pt x="564166" y="570357"/>
                  </a:lnTo>
                  <a:lnTo>
                    <a:pt x="564166" y="705231"/>
                  </a:lnTo>
                  <a:lnTo>
                    <a:pt x="423100" y="799243"/>
                  </a:lnTo>
                  <a:lnTo>
                    <a:pt x="423100" y="963835"/>
                  </a:lnTo>
                  <a:lnTo>
                    <a:pt x="141065" y="1128332"/>
                  </a:lnTo>
                  <a:lnTo>
                    <a:pt x="0" y="1057847"/>
                  </a:lnTo>
                  <a:lnTo>
                    <a:pt x="0" y="571691"/>
                  </a:lnTo>
                </a:path>
              </a:pathLst>
            </a:custGeom>
            <a:noFill/>
            <a:ln w="15875" cap="flat">
              <a:solidFill>
                <a:srgbClr val="527FFF"/>
              </a:solidFill>
              <a:prstDash val="solid"/>
              <a:round/>
            </a:ln>
          </p:spPr>
          <p:txBody>
            <a:bodyPr rtlCol="0" anchor="ctr"/>
            <a:lstStyle/>
            <a:p>
              <a:endParaRPr lang="en-US" sz="1013" dirty="0"/>
            </a:p>
          </p:txBody>
        </p:sp>
      </p:grpSp>
      <p:sp>
        <p:nvSpPr>
          <p:cNvPr id="277" name="Rectangle 276">
            <a:extLst>
              <a:ext uri="{FF2B5EF4-FFF2-40B4-BE49-F238E27FC236}">
                <a16:creationId xmlns:a16="http://schemas.microsoft.com/office/drawing/2014/main" id="{D2AC4759-F0CE-4BCD-AE95-9FF9A221D5D4}"/>
              </a:ext>
            </a:extLst>
          </p:cNvPr>
          <p:cNvSpPr/>
          <p:nvPr/>
        </p:nvSpPr>
        <p:spPr>
          <a:xfrm>
            <a:off x="457199" y="1449561"/>
            <a:ext cx="8222446" cy="2400139"/>
          </a:xfrm>
          <a:prstGeom prst="rect">
            <a:avLst/>
          </a:prstGeom>
          <a:ln w="12700">
            <a:gradFill>
              <a:gsLst>
                <a:gs pos="55000">
                  <a:schemeClr val="accent2"/>
                </a:gs>
                <a:gs pos="45000">
                  <a:schemeClr val="accent2"/>
                </a:gs>
                <a:gs pos="15000">
                  <a:schemeClr val="accent3"/>
                </a:gs>
                <a:gs pos="85000">
                  <a:schemeClr val="accent1"/>
                </a:gs>
              </a:gsLst>
              <a:lin ang="0" scaled="0"/>
            </a:gradFill>
            <a:tailEnd type="none"/>
          </a:ln>
          <a:effectLst/>
        </p:spPr>
        <p:style>
          <a:lnRef idx="2">
            <a:schemeClr val="accent1"/>
          </a:lnRef>
          <a:fillRef idx="0">
            <a:schemeClr val="accent1"/>
          </a:fillRef>
          <a:effectRef idx="1">
            <a:schemeClr val="accent1"/>
          </a:effectRef>
          <a:fontRef idx="minor">
            <a:schemeClr val="tx1"/>
          </a:fontRef>
        </p:style>
        <p:txBody>
          <a:bodyPr lIns="182880" tIns="146304" rIns="182880" bIns="146304" rtlCol="0" anchor="ctr"/>
          <a:lstStyle/>
          <a:p>
            <a:pPr algn="ctr"/>
            <a:endParaRPr lang="en-US" sz="1800" dirty="0" err="1"/>
          </a:p>
        </p:txBody>
      </p:sp>
      <p:cxnSp>
        <p:nvCxnSpPr>
          <p:cNvPr id="278" name="Straight Connector 277">
            <a:extLst>
              <a:ext uri="{FF2B5EF4-FFF2-40B4-BE49-F238E27FC236}">
                <a16:creationId xmlns:a16="http://schemas.microsoft.com/office/drawing/2014/main" id="{DBA92D01-221E-4998-927D-635A24AEFCE6}"/>
              </a:ext>
            </a:extLst>
          </p:cNvPr>
          <p:cNvCxnSpPr/>
          <p:nvPr/>
        </p:nvCxnSpPr>
        <p:spPr>
          <a:xfrm>
            <a:off x="1942482" y="1569624"/>
            <a:ext cx="0" cy="2128541"/>
          </a:xfrm>
          <a:prstGeom prst="line">
            <a:avLst/>
          </a:prstGeom>
          <a:ln w="12700">
            <a:solidFill>
              <a:schemeClr val="bg2">
                <a:lumMod val="90000"/>
                <a:lumOff val="10000"/>
              </a:schemeClr>
            </a:solidFill>
            <a:tailEnd type="none"/>
          </a:ln>
          <a:effectLst/>
        </p:spPr>
        <p:style>
          <a:lnRef idx="2">
            <a:schemeClr val="accent1"/>
          </a:lnRef>
          <a:fillRef idx="0">
            <a:schemeClr val="accent1"/>
          </a:fillRef>
          <a:effectRef idx="1">
            <a:schemeClr val="accent1"/>
          </a:effectRef>
          <a:fontRef idx="minor">
            <a:schemeClr val="tx1"/>
          </a:fontRef>
        </p:style>
      </p:cxnSp>
      <p:cxnSp>
        <p:nvCxnSpPr>
          <p:cNvPr id="279" name="Straight Connector 278">
            <a:extLst>
              <a:ext uri="{FF2B5EF4-FFF2-40B4-BE49-F238E27FC236}">
                <a16:creationId xmlns:a16="http://schemas.microsoft.com/office/drawing/2014/main" id="{1A3228CE-B537-4388-9E94-2B21447F2A88}"/>
              </a:ext>
            </a:extLst>
          </p:cNvPr>
          <p:cNvCxnSpPr/>
          <p:nvPr/>
        </p:nvCxnSpPr>
        <p:spPr>
          <a:xfrm>
            <a:off x="3728651" y="1579221"/>
            <a:ext cx="0" cy="2128541"/>
          </a:xfrm>
          <a:prstGeom prst="line">
            <a:avLst/>
          </a:prstGeom>
          <a:ln w="12700">
            <a:solidFill>
              <a:schemeClr val="bg2">
                <a:lumMod val="90000"/>
                <a:lumOff val="10000"/>
              </a:schemeClr>
            </a:solidFill>
            <a:tailEnd type="none"/>
          </a:ln>
          <a:effectLst/>
        </p:spPr>
        <p:style>
          <a:lnRef idx="2">
            <a:schemeClr val="accent1"/>
          </a:lnRef>
          <a:fillRef idx="0">
            <a:schemeClr val="accent1"/>
          </a:fillRef>
          <a:effectRef idx="1">
            <a:schemeClr val="accent1"/>
          </a:effectRef>
          <a:fontRef idx="minor">
            <a:schemeClr val="tx1"/>
          </a:fontRef>
        </p:style>
      </p:cxnSp>
      <p:cxnSp>
        <p:nvCxnSpPr>
          <p:cNvPr id="280" name="Straight Connector 279">
            <a:extLst>
              <a:ext uri="{FF2B5EF4-FFF2-40B4-BE49-F238E27FC236}">
                <a16:creationId xmlns:a16="http://schemas.microsoft.com/office/drawing/2014/main" id="{84017AC6-8256-49D5-8B8E-924ECB87AABF}"/>
              </a:ext>
            </a:extLst>
          </p:cNvPr>
          <p:cNvCxnSpPr/>
          <p:nvPr/>
        </p:nvCxnSpPr>
        <p:spPr>
          <a:xfrm>
            <a:off x="5422145" y="1593308"/>
            <a:ext cx="0" cy="2128541"/>
          </a:xfrm>
          <a:prstGeom prst="line">
            <a:avLst/>
          </a:prstGeom>
          <a:ln w="12700">
            <a:solidFill>
              <a:schemeClr val="bg2">
                <a:lumMod val="90000"/>
                <a:lumOff val="10000"/>
              </a:schemeClr>
            </a:solidFill>
            <a:tailEnd type="none"/>
          </a:ln>
          <a:effectLst/>
        </p:spPr>
        <p:style>
          <a:lnRef idx="2">
            <a:schemeClr val="accent1"/>
          </a:lnRef>
          <a:fillRef idx="0">
            <a:schemeClr val="accent1"/>
          </a:fillRef>
          <a:effectRef idx="1">
            <a:schemeClr val="accent1"/>
          </a:effectRef>
          <a:fontRef idx="minor">
            <a:schemeClr val="tx1"/>
          </a:fontRef>
        </p:style>
      </p:cxnSp>
      <p:cxnSp>
        <p:nvCxnSpPr>
          <p:cNvPr id="281" name="Straight Connector 280">
            <a:extLst>
              <a:ext uri="{FF2B5EF4-FFF2-40B4-BE49-F238E27FC236}">
                <a16:creationId xmlns:a16="http://schemas.microsoft.com/office/drawing/2014/main" id="{37514B13-21AD-46A6-A2A8-0464E6F95C27}"/>
              </a:ext>
            </a:extLst>
          </p:cNvPr>
          <p:cNvCxnSpPr/>
          <p:nvPr/>
        </p:nvCxnSpPr>
        <p:spPr>
          <a:xfrm>
            <a:off x="7117493" y="1601096"/>
            <a:ext cx="0" cy="2128541"/>
          </a:xfrm>
          <a:prstGeom prst="line">
            <a:avLst/>
          </a:prstGeom>
          <a:ln w="12700">
            <a:solidFill>
              <a:schemeClr val="bg2">
                <a:lumMod val="90000"/>
                <a:lumOff val="10000"/>
              </a:schemeClr>
            </a:solidFill>
            <a:tailEnd type="non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95832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a:extLst>
              <a:ext uri="{FF2B5EF4-FFF2-40B4-BE49-F238E27FC236}">
                <a16:creationId xmlns:a16="http://schemas.microsoft.com/office/drawing/2014/main" id="{A97C34E9-1CF6-4817-A992-4F8FBC24268B}"/>
              </a:ext>
            </a:extLst>
          </p:cNvPr>
          <p:cNvSpPr>
            <a:spLocks noGrp="1"/>
          </p:cNvSpPr>
          <p:nvPr>
            <p:ph type="title"/>
          </p:nvPr>
        </p:nvSpPr>
        <p:spPr/>
        <p:txBody>
          <a:bodyPr/>
          <a:lstStyle/>
          <a:p>
            <a:r>
              <a:rPr lang="en-US" dirty="0"/>
              <a:t>How it works: Model parallelism library</a:t>
            </a:r>
          </a:p>
        </p:txBody>
      </p:sp>
      <p:grpSp>
        <p:nvGrpSpPr>
          <p:cNvPr id="5" name="Group 4">
            <a:extLst>
              <a:ext uri="{FF2B5EF4-FFF2-40B4-BE49-F238E27FC236}">
                <a16:creationId xmlns:a16="http://schemas.microsoft.com/office/drawing/2014/main" id="{4A66CC67-B9F8-43EF-9A02-EFAE090E9A37}"/>
              </a:ext>
            </a:extLst>
          </p:cNvPr>
          <p:cNvGrpSpPr/>
          <p:nvPr/>
        </p:nvGrpSpPr>
        <p:grpSpPr>
          <a:xfrm>
            <a:off x="469760" y="2391121"/>
            <a:ext cx="1458101" cy="1371257"/>
            <a:chOff x="469759" y="2097246"/>
            <a:chExt cx="1303491" cy="1371256"/>
          </a:xfrm>
        </p:grpSpPr>
        <p:sp>
          <p:nvSpPr>
            <p:cNvPr id="6" name="Rectangle 5">
              <a:extLst>
                <a:ext uri="{FF2B5EF4-FFF2-40B4-BE49-F238E27FC236}">
                  <a16:creationId xmlns:a16="http://schemas.microsoft.com/office/drawing/2014/main" id="{D015FE59-45A1-4704-8335-7CA2D2993DD5}"/>
                </a:ext>
              </a:extLst>
            </p:cNvPr>
            <p:cNvSpPr/>
            <p:nvPr/>
          </p:nvSpPr>
          <p:spPr>
            <a:xfrm>
              <a:off x="469759" y="2097246"/>
              <a:ext cx="1303490" cy="1371256"/>
            </a:xfrm>
            <a:prstGeom prst="rect">
              <a:avLst/>
            </a:prstGeom>
            <a:solidFill>
              <a:schemeClr val="bg2">
                <a:lumMod val="90000"/>
                <a:lumOff val="10000"/>
              </a:schemeClr>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sz="1800" dirty="0" err="1">
                <a:solidFill>
                  <a:schemeClr val="tx1"/>
                </a:solidFill>
              </a:endParaRPr>
            </a:p>
          </p:txBody>
        </p:sp>
        <p:sp>
          <p:nvSpPr>
            <p:cNvPr id="7" name="Rectangle 6">
              <a:extLst>
                <a:ext uri="{FF2B5EF4-FFF2-40B4-BE49-F238E27FC236}">
                  <a16:creationId xmlns:a16="http://schemas.microsoft.com/office/drawing/2014/main" id="{07B3426B-9C67-4271-AB50-61A75F31A76C}"/>
                </a:ext>
              </a:extLst>
            </p:cNvPr>
            <p:cNvSpPr/>
            <p:nvPr/>
          </p:nvSpPr>
          <p:spPr>
            <a:xfrm>
              <a:off x="469759" y="2097246"/>
              <a:ext cx="1303490" cy="54864"/>
            </a:xfrm>
            <a:prstGeom prst="rect">
              <a:avLst/>
            </a:prstGeom>
            <a:gradFill flip="none" rotWithShape="1">
              <a:gsLst>
                <a:gs pos="100000">
                  <a:srgbClr val="B95EA6"/>
                </a:gs>
                <a:gs pos="2000">
                  <a:srgbClr val="527FFF"/>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sz="1800" dirty="0" err="1">
                <a:solidFill>
                  <a:schemeClr val="tx1"/>
                </a:solidFill>
              </a:endParaRPr>
            </a:p>
          </p:txBody>
        </p:sp>
        <p:sp>
          <p:nvSpPr>
            <p:cNvPr id="8" name="TextBox 7">
              <a:extLst>
                <a:ext uri="{FF2B5EF4-FFF2-40B4-BE49-F238E27FC236}">
                  <a16:creationId xmlns:a16="http://schemas.microsoft.com/office/drawing/2014/main" id="{7105032C-35EE-4F7A-ABD4-45F484B95B84}"/>
                </a:ext>
              </a:extLst>
            </p:cNvPr>
            <p:cNvSpPr txBox="1"/>
            <p:nvPr/>
          </p:nvSpPr>
          <p:spPr>
            <a:xfrm>
              <a:off x="469759" y="2739260"/>
              <a:ext cx="1303491" cy="654025"/>
            </a:xfrm>
            <a:prstGeom prst="rect">
              <a:avLst/>
            </a:prstGeom>
            <a:noFill/>
          </p:spPr>
          <p:txBody>
            <a:bodyPr wrap="square" rtlCol="0">
              <a:spAutoFit/>
            </a:bodyPr>
            <a:lstStyle/>
            <a:p>
              <a:pPr algn="ctr">
                <a:spcAft>
                  <a:spcPts val="300"/>
                </a:spcAft>
              </a:pPr>
              <a:r>
                <a:rPr lang="en-US" sz="1000" b="1" dirty="0"/>
                <a:t>Amazon </a:t>
              </a:r>
              <a:r>
                <a:rPr lang="en-US" sz="1000" b="1" dirty="0" err="1"/>
                <a:t>SageMaker</a:t>
              </a:r>
              <a:r>
                <a:rPr lang="en-US" sz="1000" b="1" dirty="0"/>
                <a:t> </a:t>
              </a:r>
            </a:p>
            <a:p>
              <a:pPr algn="ctr">
                <a:spcAft>
                  <a:spcPts val="300"/>
                </a:spcAft>
              </a:pPr>
              <a:r>
                <a:rPr lang="en-US" sz="800" dirty="0">
                  <a:solidFill>
                    <a:schemeClr val="bg2">
                      <a:lumMod val="25000"/>
                      <a:lumOff val="75000"/>
                    </a:schemeClr>
                  </a:solidFill>
                </a:rPr>
                <a:t>Launch a </a:t>
              </a:r>
              <a:r>
                <a:rPr lang="en-US" sz="800" dirty="0" err="1">
                  <a:solidFill>
                    <a:schemeClr val="bg2">
                      <a:lumMod val="25000"/>
                      <a:lumOff val="75000"/>
                    </a:schemeClr>
                  </a:solidFill>
                </a:rPr>
                <a:t>SageMaker</a:t>
              </a:r>
              <a:r>
                <a:rPr lang="en-US" sz="800" dirty="0">
                  <a:solidFill>
                    <a:schemeClr val="bg2">
                      <a:lumMod val="25000"/>
                      <a:lumOff val="75000"/>
                    </a:schemeClr>
                  </a:solidFill>
                </a:rPr>
                <a:t> training job with data parallelism enabled</a:t>
              </a:r>
            </a:p>
          </p:txBody>
        </p:sp>
      </p:grpSp>
      <p:sp>
        <p:nvSpPr>
          <p:cNvPr id="9" name="Rectangle 8">
            <a:extLst>
              <a:ext uri="{FF2B5EF4-FFF2-40B4-BE49-F238E27FC236}">
                <a16:creationId xmlns:a16="http://schemas.microsoft.com/office/drawing/2014/main" id="{5954202D-926F-4CFB-8DF5-9E8A385F782D}"/>
              </a:ext>
            </a:extLst>
          </p:cNvPr>
          <p:cNvSpPr/>
          <p:nvPr/>
        </p:nvSpPr>
        <p:spPr>
          <a:xfrm>
            <a:off x="3588495" y="1201693"/>
            <a:ext cx="3358406" cy="2289510"/>
          </a:xfrm>
          <a:prstGeom prst="rect">
            <a:avLst/>
          </a:prstGeom>
          <a:solidFill>
            <a:schemeClr val="bg1"/>
          </a:solidFill>
          <a:ln w="19050">
            <a:gradFill flip="none" rotWithShape="1">
              <a:gsLst>
                <a:gs pos="0">
                  <a:srgbClr val="FF5126"/>
                </a:gs>
                <a:gs pos="100000">
                  <a:srgbClr val="FF9300"/>
                </a:gs>
              </a:gsLst>
              <a:lin ang="0" scaled="1"/>
              <a:tileRect/>
            </a:grad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sz="1800" dirty="0" err="1">
              <a:solidFill>
                <a:schemeClr val="tx1"/>
              </a:solidFill>
            </a:endParaRPr>
          </a:p>
        </p:txBody>
      </p:sp>
      <p:sp>
        <p:nvSpPr>
          <p:cNvPr id="10" name="Rectangle 9">
            <a:extLst>
              <a:ext uri="{FF2B5EF4-FFF2-40B4-BE49-F238E27FC236}">
                <a16:creationId xmlns:a16="http://schemas.microsoft.com/office/drawing/2014/main" id="{B0627F35-D245-4131-84E8-55C88FEF4E4D}"/>
              </a:ext>
            </a:extLst>
          </p:cNvPr>
          <p:cNvSpPr/>
          <p:nvPr/>
        </p:nvSpPr>
        <p:spPr>
          <a:xfrm>
            <a:off x="2944507" y="1463407"/>
            <a:ext cx="1303490" cy="1766861"/>
          </a:xfrm>
          <a:prstGeom prst="rect">
            <a:avLst/>
          </a:prstGeom>
          <a:solidFill>
            <a:schemeClr val="bg2">
              <a:lumMod val="90000"/>
              <a:lumOff val="10000"/>
            </a:schemeClr>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sz="1800" dirty="0" err="1">
              <a:solidFill>
                <a:schemeClr val="tx1"/>
              </a:solidFill>
            </a:endParaRPr>
          </a:p>
        </p:txBody>
      </p:sp>
      <p:sp>
        <p:nvSpPr>
          <p:cNvPr id="11" name="Rectangle 10">
            <a:extLst>
              <a:ext uri="{FF2B5EF4-FFF2-40B4-BE49-F238E27FC236}">
                <a16:creationId xmlns:a16="http://schemas.microsoft.com/office/drawing/2014/main" id="{A4E90951-0948-4FE9-8DA0-096F6CCC55EA}"/>
              </a:ext>
            </a:extLst>
          </p:cNvPr>
          <p:cNvSpPr/>
          <p:nvPr/>
        </p:nvSpPr>
        <p:spPr>
          <a:xfrm>
            <a:off x="2944507" y="1463407"/>
            <a:ext cx="1303490" cy="54864"/>
          </a:xfrm>
          <a:prstGeom prst="rect">
            <a:avLst/>
          </a:prstGeom>
          <a:gradFill flip="none" rotWithShape="1">
            <a:gsLst>
              <a:gs pos="0">
                <a:srgbClr val="FF5126"/>
              </a:gs>
              <a:gs pos="100000">
                <a:srgbClr val="FF9300"/>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sz="1800" dirty="0" err="1">
              <a:solidFill>
                <a:schemeClr val="tx1"/>
              </a:solidFill>
            </a:endParaRPr>
          </a:p>
        </p:txBody>
      </p:sp>
      <p:grpSp>
        <p:nvGrpSpPr>
          <p:cNvPr id="12" name="Graphic 5097">
            <a:extLst>
              <a:ext uri="{FF2B5EF4-FFF2-40B4-BE49-F238E27FC236}">
                <a16:creationId xmlns:a16="http://schemas.microsoft.com/office/drawing/2014/main" id="{150F0E16-390F-4357-9956-082E9313F256}"/>
              </a:ext>
            </a:extLst>
          </p:cNvPr>
          <p:cNvGrpSpPr/>
          <p:nvPr/>
        </p:nvGrpSpPr>
        <p:grpSpPr>
          <a:xfrm>
            <a:off x="3108250" y="1462630"/>
            <a:ext cx="976007" cy="976007"/>
            <a:chOff x="5097071" y="6858000"/>
            <a:chExt cx="1905000" cy="1905000"/>
          </a:xfrm>
        </p:grpSpPr>
        <p:sp>
          <p:nvSpPr>
            <p:cNvPr id="13" name="Freeform: Shape 12">
              <a:extLst>
                <a:ext uri="{FF2B5EF4-FFF2-40B4-BE49-F238E27FC236}">
                  <a16:creationId xmlns:a16="http://schemas.microsoft.com/office/drawing/2014/main" id="{FAF2296A-269E-408D-B8AF-B34509EEF580}"/>
                </a:ext>
              </a:extLst>
            </p:cNvPr>
            <p:cNvSpPr/>
            <p:nvPr/>
          </p:nvSpPr>
          <p:spPr>
            <a:xfrm>
              <a:off x="5485405" y="7691532"/>
              <a:ext cx="9525" cy="250126"/>
            </a:xfrm>
            <a:custGeom>
              <a:avLst/>
              <a:gdLst>
                <a:gd name="connsiteX0" fmla="*/ 0 w 9525"/>
                <a:gd name="connsiteY0" fmla="*/ 250126 h 250126"/>
                <a:gd name="connsiteX1" fmla="*/ 0 w 9525"/>
                <a:gd name="connsiteY1" fmla="*/ 125063 h 250126"/>
                <a:gd name="connsiteX2" fmla="*/ 0 w 9525"/>
                <a:gd name="connsiteY2" fmla="*/ 0 h 250126"/>
                <a:gd name="connsiteX3" fmla="*/ 0 w 9525"/>
                <a:gd name="connsiteY3" fmla="*/ 250126 h 250126"/>
              </a:gdLst>
              <a:ahLst/>
              <a:cxnLst>
                <a:cxn ang="0">
                  <a:pos x="connsiteX0" y="connsiteY0"/>
                </a:cxn>
                <a:cxn ang="0">
                  <a:pos x="connsiteX1" y="connsiteY1"/>
                </a:cxn>
                <a:cxn ang="0">
                  <a:pos x="connsiteX2" y="connsiteY2"/>
                </a:cxn>
                <a:cxn ang="0">
                  <a:pos x="connsiteX3" y="connsiteY3"/>
                </a:cxn>
              </a:cxnLst>
              <a:rect l="l" t="t" r="r" b="b"/>
              <a:pathLst>
                <a:path w="9525" h="250126">
                  <a:moveTo>
                    <a:pt x="0" y="250126"/>
                  </a:moveTo>
                  <a:lnTo>
                    <a:pt x="0" y="125063"/>
                  </a:lnTo>
                  <a:lnTo>
                    <a:pt x="0" y="0"/>
                  </a:lnTo>
                  <a:lnTo>
                    <a:pt x="0" y="250126"/>
                  </a:lnTo>
                  <a:close/>
                </a:path>
              </a:pathLst>
            </a:custGeom>
            <a:noFill/>
            <a:ln w="12700" cap="flat">
              <a:solidFill>
                <a:schemeClr val="accent1"/>
              </a:solidFill>
              <a:prstDash val="solid"/>
              <a:round/>
            </a:ln>
          </p:spPr>
          <p:txBody>
            <a:bodyPr rtlCol="0" anchor="ctr"/>
            <a:lstStyle/>
            <a:p>
              <a:endParaRPr lang="en-US" sz="1800" dirty="0"/>
            </a:p>
          </p:txBody>
        </p:sp>
        <p:sp>
          <p:nvSpPr>
            <p:cNvPr id="14" name="Freeform: Shape 13">
              <a:extLst>
                <a:ext uri="{FF2B5EF4-FFF2-40B4-BE49-F238E27FC236}">
                  <a16:creationId xmlns:a16="http://schemas.microsoft.com/office/drawing/2014/main" id="{184FA766-E3F2-42EC-ACE7-4298D74D02A1}"/>
                </a:ext>
              </a:extLst>
            </p:cNvPr>
            <p:cNvSpPr/>
            <p:nvPr/>
          </p:nvSpPr>
          <p:spPr>
            <a:xfrm>
              <a:off x="5767440" y="7457884"/>
              <a:ext cx="141065" cy="358711"/>
            </a:xfrm>
            <a:custGeom>
              <a:avLst/>
              <a:gdLst>
                <a:gd name="connsiteX0" fmla="*/ 0 w 141065"/>
                <a:gd name="connsiteY0" fmla="*/ 358712 h 358711"/>
                <a:gd name="connsiteX1" fmla="*/ 0 w 141065"/>
                <a:gd name="connsiteY1" fmla="*/ 211550 h 358711"/>
                <a:gd name="connsiteX2" fmla="*/ 141065 w 141065"/>
                <a:gd name="connsiteY2" fmla="*/ 141065 h 358711"/>
                <a:gd name="connsiteX3" fmla="*/ 141065 w 141065"/>
                <a:gd name="connsiteY3" fmla="*/ 0 h 358711"/>
              </a:gdLst>
              <a:ahLst/>
              <a:cxnLst>
                <a:cxn ang="0">
                  <a:pos x="connsiteX0" y="connsiteY0"/>
                </a:cxn>
                <a:cxn ang="0">
                  <a:pos x="connsiteX1" y="connsiteY1"/>
                </a:cxn>
                <a:cxn ang="0">
                  <a:pos x="connsiteX2" y="connsiteY2"/>
                </a:cxn>
                <a:cxn ang="0">
                  <a:pos x="connsiteX3" y="connsiteY3"/>
                </a:cxn>
              </a:cxnLst>
              <a:rect l="l" t="t" r="r" b="b"/>
              <a:pathLst>
                <a:path w="141065" h="358711">
                  <a:moveTo>
                    <a:pt x="0" y="358712"/>
                  </a:moveTo>
                  <a:lnTo>
                    <a:pt x="0" y="211550"/>
                  </a:lnTo>
                  <a:lnTo>
                    <a:pt x="141065" y="141065"/>
                  </a:lnTo>
                  <a:lnTo>
                    <a:pt x="141065" y="0"/>
                  </a:lnTo>
                </a:path>
              </a:pathLst>
            </a:custGeom>
            <a:noFill/>
            <a:ln w="12700" cap="flat">
              <a:solidFill>
                <a:srgbClr val="FF7323"/>
              </a:solidFill>
              <a:prstDash val="solid"/>
              <a:round/>
            </a:ln>
          </p:spPr>
          <p:txBody>
            <a:bodyPr rtlCol="0" anchor="ctr"/>
            <a:lstStyle/>
            <a:p>
              <a:endParaRPr lang="en-US" sz="1800" dirty="0"/>
            </a:p>
          </p:txBody>
        </p:sp>
        <p:sp>
          <p:nvSpPr>
            <p:cNvPr id="15" name="Freeform: Shape 14">
              <a:extLst>
                <a:ext uri="{FF2B5EF4-FFF2-40B4-BE49-F238E27FC236}">
                  <a16:creationId xmlns:a16="http://schemas.microsoft.com/office/drawing/2014/main" id="{0D826120-0A37-4981-8347-C2DE5CC28C31}"/>
                </a:ext>
              </a:extLst>
            </p:cNvPr>
            <p:cNvSpPr/>
            <p:nvPr/>
          </p:nvSpPr>
          <p:spPr>
            <a:xfrm>
              <a:off x="5626470" y="7598949"/>
              <a:ext cx="140969" cy="70484"/>
            </a:xfrm>
            <a:custGeom>
              <a:avLst/>
              <a:gdLst>
                <a:gd name="connsiteX0" fmla="*/ 140970 w 140969"/>
                <a:gd name="connsiteY0" fmla="*/ 70485 h 70484"/>
                <a:gd name="connsiteX1" fmla="*/ 0 w 140969"/>
                <a:gd name="connsiteY1" fmla="*/ 0 h 70484"/>
              </a:gdLst>
              <a:ahLst/>
              <a:cxnLst>
                <a:cxn ang="0">
                  <a:pos x="connsiteX0" y="connsiteY0"/>
                </a:cxn>
                <a:cxn ang="0">
                  <a:pos x="connsiteX1" y="connsiteY1"/>
                </a:cxn>
              </a:cxnLst>
              <a:rect l="l" t="t" r="r" b="b"/>
              <a:pathLst>
                <a:path w="140969" h="70484">
                  <a:moveTo>
                    <a:pt x="140970" y="70485"/>
                  </a:moveTo>
                  <a:lnTo>
                    <a:pt x="0" y="0"/>
                  </a:lnTo>
                </a:path>
              </a:pathLst>
            </a:custGeom>
            <a:ln w="12700" cap="flat">
              <a:solidFill>
                <a:srgbClr val="FF6525"/>
              </a:solidFill>
              <a:prstDash val="solid"/>
              <a:round/>
            </a:ln>
          </p:spPr>
          <p:txBody>
            <a:bodyPr rtlCol="0" anchor="ctr"/>
            <a:lstStyle/>
            <a:p>
              <a:endParaRPr lang="en-US" sz="1800" dirty="0"/>
            </a:p>
          </p:txBody>
        </p:sp>
        <p:sp>
          <p:nvSpPr>
            <p:cNvPr id="16" name="Freeform: Shape 15">
              <a:extLst>
                <a:ext uri="{FF2B5EF4-FFF2-40B4-BE49-F238E27FC236}">
                  <a16:creationId xmlns:a16="http://schemas.microsoft.com/office/drawing/2014/main" id="{EEBA9F29-DA31-426E-B355-791EE7CD114B}"/>
                </a:ext>
              </a:extLst>
            </p:cNvPr>
            <p:cNvSpPr/>
            <p:nvPr/>
          </p:nvSpPr>
          <p:spPr>
            <a:xfrm>
              <a:off x="5767440" y="7331678"/>
              <a:ext cx="9525" cy="173259"/>
            </a:xfrm>
            <a:custGeom>
              <a:avLst/>
              <a:gdLst>
                <a:gd name="connsiteX0" fmla="*/ 0 w 9525"/>
                <a:gd name="connsiteY0" fmla="*/ 173260 h 173259"/>
                <a:gd name="connsiteX1" fmla="*/ 0 w 9525"/>
                <a:gd name="connsiteY1" fmla="*/ 0 h 173259"/>
              </a:gdLst>
              <a:ahLst/>
              <a:cxnLst>
                <a:cxn ang="0">
                  <a:pos x="connsiteX0" y="connsiteY0"/>
                </a:cxn>
                <a:cxn ang="0">
                  <a:pos x="connsiteX1" y="connsiteY1"/>
                </a:cxn>
              </a:cxnLst>
              <a:rect l="l" t="t" r="r" b="b"/>
              <a:pathLst>
                <a:path w="9525" h="173259">
                  <a:moveTo>
                    <a:pt x="0" y="173260"/>
                  </a:moveTo>
                  <a:lnTo>
                    <a:pt x="0" y="0"/>
                  </a:lnTo>
                </a:path>
              </a:pathLst>
            </a:custGeom>
            <a:ln w="12700" cap="flat">
              <a:solidFill>
                <a:srgbClr val="FF7622"/>
              </a:solidFill>
              <a:prstDash val="solid"/>
              <a:round/>
            </a:ln>
          </p:spPr>
          <p:txBody>
            <a:bodyPr rtlCol="0" anchor="ctr"/>
            <a:lstStyle/>
            <a:p>
              <a:endParaRPr lang="en-US" sz="1800" dirty="0"/>
            </a:p>
          </p:txBody>
        </p:sp>
        <p:sp>
          <p:nvSpPr>
            <p:cNvPr id="17" name="Freeform: Shape 16">
              <a:extLst>
                <a:ext uri="{FF2B5EF4-FFF2-40B4-BE49-F238E27FC236}">
                  <a16:creationId xmlns:a16="http://schemas.microsoft.com/office/drawing/2014/main" id="{EDA88EC7-EDA8-48D9-985A-6030F2C44049}"/>
                </a:ext>
              </a:extLst>
            </p:cNvPr>
            <p:cNvSpPr/>
            <p:nvPr/>
          </p:nvSpPr>
          <p:spPr>
            <a:xfrm>
              <a:off x="5485405" y="7738110"/>
              <a:ext cx="135826" cy="80009"/>
            </a:xfrm>
            <a:custGeom>
              <a:avLst/>
              <a:gdLst>
                <a:gd name="connsiteX0" fmla="*/ 0 w 135826"/>
                <a:gd name="connsiteY0" fmla="*/ 80010 h 80009"/>
                <a:gd name="connsiteX1" fmla="*/ 135826 w 135826"/>
                <a:gd name="connsiteY1" fmla="*/ 0 h 80009"/>
              </a:gdLst>
              <a:ahLst/>
              <a:cxnLst>
                <a:cxn ang="0">
                  <a:pos x="connsiteX0" y="connsiteY0"/>
                </a:cxn>
                <a:cxn ang="0">
                  <a:pos x="connsiteX1" y="connsiteY1"/>
                </a:cxn>
              </a:cxnLst>
              <a:rect l="l" t="t" r="r" b="b"/>
              <a:pathLst>
                <a:path w="135826" h="80009">
                  <a:moveTo>
                    <a:pt x="0" y="80010"/>
                  </a:moveTo>
                  <a:lnTo>
                    <a:pt x="135826" y="0"/>
                  </a:lnTo>
                </a:path>
              </a:pathLst>
            </a:custGeom>
            <a:ln w="12700" cap="flat">
              <a:solidFill>
                <a:srgbClr val="FF5226"/>
              </a:solidFill>
              <a:prstDash val="solid"/>
              <a:round/>
            </a:ln>
          </p:spPr>
          <p:txBody>
            <a:bodyPr rtlCol="0" anchor="ctr"/>
            <a:lstStyle/>
            <a:p>
              <a:endParaRPr lang="en-US" sz="1800" dirty="0"/>
            </a:p>
          </p:txBody>
        </p:sp>
        <p:sp>
          <p:nvSpPr>
            <p:cNvPr id="19" name="Freeform: Shape 18">
              <a:extLst>
                <a:ext uri="{FF2B5EF4-FFF2-40B4-BE49-F238E27FC236}">
                  <a16:creationId xmlns:a16="http://schemas.microsoft.com/office/drawing/2014/main" id="{0BFA578B-A9CA-4DAB-BA74-456CE53B9578}"/>
                </a:ext>
              </a:extLst>
            </p:cNvPr>
            <p:cNvSpPr/>
            <p:nvPr/>
          </p:nvSpPr>
          <p:spPr>
            <a:xfrm>
              <a:off x="5626470" y="7951565"/>
              <a:ext cx="140969" cy="94011"/>
            </a:xfrm>
            <a:custGeom>
              <a:avLst/>
              <a:gdLst>
                <a:gd name="connsiteX0" fmla="*/ 0 w 140969"/>
                <a:gd name="connsiteY0" fmla="*/ 94012 h 94011"/>
                <a:gd name="connsiteX1" fmla="*/ 140970 w 140969"/>
                <a:gd name="connsiteY1" fmla="*/ 0 h 94011"/>
              </a:gdLst>
              <a:ahLst/>
              <a:cxnLst>
                <a:cxn ang="0">
                  <a:pos x="connsiteX0" y="connsiteY0"/>
                </a:cxn>
                <a:cxn ang="0">
                  <a:pos x="connsiteX1" y="connsiteY1"/>
                </a:cxn>
              </a:cxnLst>
              <a:rect l="l" t="t" r="r" b="b"/>
              <a:pathLst>
                <a:path w="140969" h="94011">
                  <a:moveTo>
                    <a:pt x="0" y="94012"/>
                  </a:moveTo>
                  <a:lnTo>
                    <a:pt x="140970" y="0"/>
                  </a:lnTo>
                </a:path>
              </a:pathLst>
            </a:custGeom>
            <a:ln w="12700" cap="flat">
              <a:solidFill>
                <a:srgbClr val="FF6525"/>
              </a:solidFill>
              <a:prstDash val="solid"/>
              <a:round/>
            </a:ln>
          </p:spPr>
          <p:txBody>
            <a:bodyPr rtlCol="0" anchor="ctr"/>
            <a:lstStyle/>
            <a:p>
              <a:endParaRPr lang="en-US" sz="1800" dirty="0"/>
            </a:p>
          </p:txBody>
        </p:sp>
        <p:sp>
          <p:nvSpPr>
            <p:cNvPr id="20" name="Freeform: Shape 19">
              <a:extLst>
                <a:ext uri="{FF2B5EF4-FFF2-40B4-BE49-F238E27FC236}">
                  <a16:creationId xmlns:a16="http://schemas.microsoft.com/office/drawing/2014/main" id="{5E494C88-7A27-40D8-8662-52A6EF623354}"/>
                </a:ext>
              </a:extLst>
            </p:cNvPr>
            <p:cNvSpPr/>
            <p:nvPr/>
          </p:nvSpPr>
          <p:spPr>
            <a:xfrm>
              <a:off x="5755343" y="8218170"/>
              <a:ext cx="135826" cy="79914"/>
            </a:xfrm>
            <a:custGeom>
              <a:avLst/>
              <a:gdLst>
                <a:gd name="connsiteX0" fmla="*/ 0 w 135826"/>
                <a:gd name="connsiteY0" fmla="*/ 79915 h 79914"/>
                <a:gd name="connsiteX1" fmla="*/ 135827 w 135826"/>
                <a:gd name="connsiteY1" fmla="*/ 0 h 79914"/>
              </a:gdLst>
              <a:ahLst/>
              <a:cxnLst>
                <a:cxn ang="0">
                  <a:pos x="connsiteX0" y="connsiteY0"/>
                </a:cxn>
                <a:cxn ang="0">
                  <a:pos x="connsiteX1" y="connsiteY1"/>
                </a:cxn>
              </a:cxnLst>
              <a:rect l="l" t="t" r="r" b="b"/>
              <a:pathLst>
                <a:path w="135826" h="79914">
                  <a:moveTo>
                    <a:pt x="0" y="79915"/>
                  </a:moveTo>
                  <a:lnTo>
                    <a:pt x="135827" y="0"/>
                  </a:lnTo>
                </a:path>
              </a:pathLst>
            </a:custGeom>
            <a:ln w="12700" cap="flat">
              <a:solidFill>
                <a:srgbClr val="FF7024"/>
              </a:solidFill>
              <a:prstDash val="solid"/>
              <a:round/>
            </a:ln>
          </p:spPr>
          <p:txBody>
            <a:bodyPr rtlCol="0" anchor="ctr"/>
            <a:lstStyle/>
            <a:p>
              <a:endParaRPr lang="en-US" sz="1800" dirty="0"/>
            </a:p>
          </p:txBody>
        </p:sp>
        <p:sp>
          <p:nvSpPr>
            <p:cNvPr id="21" name="Freeform: Shape 20">
              <a:extLst>
                <a:ext uri="{FF2B5EF4-FFF2-40B4-BE49-F238E27FC236}">
                  <a16:creationId xmlns:a16="http://schemas.microsoft.com/office/drawing/2014/main" id="{8AA493BD-0546-4269-B5FC-43D43A30E407}"/>
                </a:ext>
              </a:extLst>
            </p:cNvPr>
            <p:cNvSpPr/>
            <p:nvPr/>
          </p:nvSpPr>
          <p:spPr>
            <a:xfrm>
              <a:off x="5744009" y="7951565"/>
              <a:ext cx="305562" cy="164496"/>
            </a:xfrm>
            <a:custGeom>
              <a:avLst/>
              <a:gdLst>
                <a:gd name="connsiteX0" fmla="*/ 0 w 305562"/>
                <a:gd name="connsiteY0" fmla="*/ 164497 h 164496"/>
                <a:gd name="connsiteX1" fmla="*/ 305562 w 305562"/>
                <a:gd name="connsiteY1" fmla="*/ 0 h 164496"/>
              </a:gdLst>
              <a:ahLst/>
              <a:cxnLst>
                <a:cxn ang="0">
                  <a:pos x="connsiteX0" y="connsiteY0"/>
                </a:cxn>
                <a:cxn ang="0">
                  <a:pos x="connsiteX1" y="connsiteY1"/>
                </a:cxn>
              </a:cxnLst>
              <a:rect l="l" t="t" r="r" b="b"/>
              <a:pathLst>
                <a:path w="305562" h="164496">
                  <a:moveTo>
                    <a:pt x="0" y="164497"/>
                  </a:moveTo>
                  <a:lnTo>
                    <a:pt x="305562" y="0"/>
                  </a:lnTo>
                </a:path>
              </a:pathLst>
            </a:custGeom>
            <a:ln w="12700" cap="flat">
              <a:solidFill>
                <a:srgbClr val="FF7323"/>
              </a:solidFill>
              <a:prstDash val="solid"/>
              <a:round/>
            </a:ln>
          </p:spPr>
          <p:txBody>
            <a:bodyPr rtlCol="0" anchor="ctr"/>
            <a:lstStyle/>
            <a:p>
              <a:endParaRPr lang="en-US" sz="1800" dirty="0"/>
            </a:p>
          </p:txBody>
        </p:sp>
        <p:sp>
          <p:nvSpPr>
            <p:cNvPr id="22" name="Freeform: Shape 21">
              <a:extLst>
                <a:ext uri="{FF2B5EF4-FFF2-40B4-BE49-F238E27FC236}">
                  <a16:creationId xmlns:a16="http://schemas.microsoft.com/office/drawing/2014/main" id="{7C0DC8B1-A7F9-4B9B-B3EB-F614D987C5A1}"/>
                </a:ext>
              </a:extLst>
            </p:cNvPr>
            <p:cNvSpPr/>
            <p:nvPr/>
          </p:nvSpPr>
          <p:spPr>
            <a:xfrm>
              <a:off x="5626470" y="7810500"/>
              <a:ext cx="140969" cy="94011"/>
            </a:xfrm>
            <a:custGeom>
              <a:avLst/>
              <a:gdLst>
                <a:gd name="connsiteX0" fmla="*/ 0 w 140969"/>
                <a:gd name="connsiteY0" fmla="*/ 94012 h 94011"/>
                <a:gd name="connsiteX1" fmla="*/ 140970 w 140969"/>
                <a:gd name="connsiteY1" fmla="*/ 0 h 94011"/>
              </a:gdLst>
              <a:ahLst/>
              <a:cxnLst>
                <a:cxn ang="0">
                  <a:pos x="connsiteX0" y="connsiteY0"/>
                </a:cxn>
                <a:cxn ang="0">
                  <a:pos x="connsiteX1" y="connsiteY1"/>
                </a:cxn>
              </a:cxnLst>
              <a:rect l="l" t="t" r="r" b="b"/>
              <a:pathLst>
                <a:path w="140969" h="94011">
                  <a:moveTo>
                    <a:pt x="0" y="94012"/>
                  </a:moveTo>
                  <a:lnTo>
                    <a:pt x="140970" y="0"/>
                  </a:lnTo>
                </a:path>
              </a:pathLst>
            </a:custGeom>
            <a:ln w="12700" cap="flat">
              <a:solidFill>
                <a:srgbClr val="FF7323"/>
              </a:solidFill>
              <a:prstDash val="solid"/>
              <a:round/>
            </a:ln>
          </p:spPr>
          <p:txBody>
            <a:bodyPr rtlCol="0" anchor="ctr"/>
            <a:lstStyle/>
            <a:p>
              <a:endParaRPr lang="en-US" sz="1800" dirty="0"/>
            </a:p>
          </p:txBody>
        </p:sp>
        <p:sp>
          <p:nvSpPr>
            <p:cNvPr id="23" name="Freeform: Shape 22">
              <a:extLst>
                <a:ext uri="{FF2B5EF4-FFF2-40B4-BE49-F238E27FC236}">
                  <a16:creationId xmlns:a16="http://schemas.microsoft.com/office/drawing/2014/main" id="{71F3335D-E906-472A-99E0-27BF56F98EE4}"/>
                </a:ext>
              </a:extLst>
            </p:cNvPr>
            <p:cNvSpPr/>
            <p:nvPr/>
          </p:nvSpPr>
          <p:spPr>
            <a:xfrm>
              <a:off x="5485405" y="7246334"/>
              <a:ext cx="564165" cy="1128331"/>
            </a:xfrm>
            <a:custGeom>
              <a:avLst/>
              <a:gdLst>
                <a:gd name="connsiteX0" fmla="*/ 564166 w 564165"/>
                <a:gd name="connsiteY0" fmla="*/ 94012 h 1128331"/>
                <a:gd name="connsiteX1" fmla="*/ 423101 w 564165"/>
                <a:gd name="connsiteY1" fmla="*/ 0 h 1128331"/>
                <a:gd name="connsiteX2" fmla="*/ 141065 w 564165"/>
                <a:gd name="connsiteY2" fmla="*/ 164497 h 1128331"/>
                <a:gd name="connsiteX3" fmla="*/ 141065 w 564165"/>
                <a:gd name="connsiteY3" fmla="*/ 351377 h 1128331"/>
                <a:gd name="connsiteX4" fmla="*/ 0 w 564165"/>
                <a:gd name="connsiteY4" fmla="*/ 423101 h 1128331"/>
                <a:gd name="connsiteX5" fmla="*/ 0 w 564165"/>
                <a:gd name="connsiteY5" fmla="*/ 570262 h 1128331"/>
                <a:gd name="connsiteX6" fmla="*/ 0 w 564165"/>
                <a:gd name="connsiteY6" fmla="*/ 705231 h 1128331"/>
                <a:gd name="connsiteX7" fmla="*/ 141065 w 564165"/>
                <a:gd name="connsiteY7" fmla="*/ 799243 h 1128331"/>
                <a:gd name="connsiteX8" fmla="*/ 141065 w 564165"/>
                <a:gd name="connsiteY8" fmla="*/ 963835 h 1128331"/>
                <a:gd name="connsiteX9" fmla="*/ 423101 w 564165"/>
                <a:gd name="connsiteY9" fmla="*/ 1128332 h 1128331"/>
                <a:gd name="connsiteX10" fmla="*/ 564166 w 564165"/>
                <a:gd name="connsiteY10" fmla="*/ 1052798 h 1128331"/>
                <a:gd name="connsiteX11" fmla="*/ 564166 w 564165"/>
                <a:gd name="connsiteY11" fmla="*/ 564166 h 1128331"/>
                <a:gd name="connsiteX12" fmla="*/ 423101 w 564165"/>
                <a:gd name="connsiteY12" fmla="*/ 493681 h 1128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4165" h="1128331">
                  <a:moveTo>
                    <a:pt x="564166" y="94012"/>
                  </a:moveTo>
                  <a:lnTo>
                    <a:pt x="423101" y="0"/>
                  </a:lnTo>
                  <a:lnTo>
                    <a:pt x="141065" y="164497"/>
                  </a:lnTo>
                  <a:lnTo>
                    <a:pt x="141065" y="351377"/>
                  </a:lnTo>
                  <a:lnTo>
                    <a:pt x="0" y="423101"/>
                  </a:lnTo>
                  <a:lnTo>
                    <a:pt x="0" y="570262"/>
                  </a:lnTo>
                  <a:lnTo>
                    <a:pt x="0" y="705231"/>
                  </a:lnTo>
                  <a:lnTo>
                    <a:pt x="141065" y="799243"/>
                  </a:lnTo>
                  <a:lnTo>
                    <a:pt x="141065" y="963835"/>
                  </a:lnTo>
                  <a:lnTo>
                    <a:pt x="423101" y="1128332"/>
                  </a:lnTo>
                  <a:lnTo>
                    <a:pt x="564166" y="1052798"/>
                  </a:lnTo>
                  <a:lnTo>
                    <a:pt x="564166" y="564166"/>
                  </a:lnTo>
                  <a:lnTo>
                    <a:pt x="423101" y="493681"/>
                  </a:lnTo>
                </a:path>
              </a:pathLst>
            </a:custGeom>
            <a:noFill/>
            <a:ln w="12700" cap="flat">
              <a:gradFill flip="none" rotWithShape="1">
                <a:gsLst>
                  <a:gs pos="0">
                    <a:srgbClr val="FF5126"/>
                  </a:gs>
                  <a:gs pos="100000">
                    <a:srgbClr val="FF801C"/>
                  </a:gs>
                </a:gsLst>
                <a:lin ang="0" scaled="1"/>
                <a:tileRect/>
              </a:gradFill>
              <a:prstDash val="solid"/>
              <a:round/>
            </a:ln>
          </p:spPr>
          <p:txBody>
            <a:bodyPr rtlCol="0" anchor="ctr"/>
            <a:lstStyle/>
            <a:p>
              <a:endParaRPr lang="en-US" sz="1800" dirty="0"/>
            </a:p>
          </p:txBody>
        </p:sp>
        <p:sp>
          <p:nvSpPr>
            <p:cNvPr id="24" name="Freeform: Shape 23">
              <a:extLst>
                <a:ext uri="{FF2B5EF4-FFF2-40B4-BE49-F238E27FC236}">
                  <a16:creationId xmlns:a16="http://schemas.microsoft.com/office/drawing/2014/main" id="{C11CB950-CB6B-4F75-89A3-6A3DD52E4DF1}"/>
                </a:ext>
              </a:extLst>
            </p:cNvPr>
            <p:cNvSpPr/>
            <p:nvPr/>
          </p:nvSpPr>
          <p:spPr>
            <a:xfrm>
              <a:off x="5767440" y="7810500"/>
              <a:ext cx="141065" cy="211550"/>
            </a:xfrm>
            <a:custGeom>
              <a:avLst/>
              <a:gdLst>
                <a:gd name="connsiteX0" fmla="*/ 141065 w 141065"/>
                <a:gd name="connsiteY0" fmla="*/ 211550 h 211550"/>
                <a:gd name="connsiteX1" fmla="*/ 141065 w 141065"/>
                <a:gd name="connsiteY1" fmla="*/ 94012 h 211550"/>
                <a:gd name="connsiteX2" fmla="*/ 0 w 141065"/>
                <a:gd name="connsiteY2" fmla="*/ 0 h 211550"/>
              </a:gdLst>
              <a:ahLst/>
              <a:cxnLst>
                <a:cxn ang="0">
                  <a:pos x="connsiteX0" y="connsiteY0"/>
                </a:cxn>
                <a:cxn ang="0">
                  <a:pos x="connsiteX1" y="connsiteY1"/>
                </a:cxn>
                <a:cxn ang="0">
                  <a:pos x="connsiteX2" y="connsiteY2"/>
                </a:cxn>
              </a:cxnLst>
              <a:rect l="l" t="t" r="r" b="b"/>
              <a:pathLst>
                <a:path w="141065" h="211550">
                  <a:moveTo>
                    <a:pt x="141065" y="211550"/>
                  </a:moveTo>
                  <a:lnTo>
                    <a:pt x="141065" y="94012"/>
                  </a:lnTo>
                  <a:lnTo>
                    <a:pt x="0" y="0"/>
                  </a:lnTo>
                </a:path>
              </a:pathLst>
            </a:custGeom>
            <a:noFill/>
            <a:ln w="12700" cap="flat">
              <a:solidFill>
                <a:srgbClr val="FF7323"/>
              </a:solidFill>
              <a:prstDash val="solid"/>
              <a:round/>
            </a:ln>
          </p:spPr>
          <p:txBody>
            <a:bodyPr rtlCol="0" anchor="ctr"/>
            <a:lstStyle/>
            <a:p>
              <a:endParaRPr lang="en-US" sz="1800" dirty="0"/>
            </a:p>
          </p:txBody>
        </p:sp>
        <p:sp>
          <p:nvSpPr>
            <p:cNvPr id="25" name="Freeform: Shape 24">
              <a:extLst>
                <a:ext uri="{FF2B5EF4-FFF2-40B4-BE49-F238E27FC236}">
                  <a16:creationId xmlns:a16="http://schemas.microsoft.com/office/drawing/2014/main" id="{844479D1-38FC-4776-9AAD-88036FC8E68F}"/>
                </a:ext>
              </a:extLst>
            </p:cNvPr>
            <p:cNvSpPr/>
            <p:nvPr/>
          </p:nvSpPr>
          <p:spPr>
            <a:xfrm>
              <a:off x="6613736" y="7691627"/>
              <a:ext cx="9525" cy="250126"/>
            </a:xfrm>
            <a:custGeom>
              <a:avLst/>
              <a:gdLst>
                <a:gd name="connsiteX0" fmla="*/ 0 w 9525"/>
                <a:gd name="connsiteY0" fmla="*/ 0 h 250126"/>
                <a:gd name="connsiteX1" fmla="*/ 0 w 9525"/>
                <a:gd name="connsiteY1" fmla="*/ 125063 h 250126"/>
                <a:gd name="connsiteX2" fmla="*/ 0 w 9525"/>
                <a:gd name="connsiteY2" fmla="*/ 250127 h 250126"/>
                <a:gd name="connsiteX3" fmla="*/ 0 w 9525"/>
                <a:gd name="connsiteY3" fmla="*/ 0 h 250126"/>
              </a:gdLst>
              <a:ahLst/>
              <a:cxnLst>
                <a:cxn ang="0">
                  <a:pos x="connsiteX0" y="connsiteY0"/>
                </a:cxn>
                <a:cxn ang="0">
                  <a:pos x="connsiteX1" y="connsiteY1"/>
                </a:cxn>
                <a:cxn ang="0">
                  <a:pos x="connsiteX2" y="connsiteY2"/>
                </a:cxn>
                <a:cxn ang="0">
                  <a:pos x="connsiteX3" y="connsiteY3"/>
                </a:cxn>
              </a:cxnLst>
              <a:rect l="l" t="t" r="r" b="b"/>
              <a:pathLst>
                <a:path w="9525" h="250126">
                  <a:moveTo>
                    <a:pt x="0" y="0"/>
                  </a:moveTo>
                  <a:lnTo>
                    <a:pt x="0" y="125063"/>
                  </a:lnTo>
                  <a:lnTo>
                    <a:pt x="0" y="250127"/>
                  </a:lnTo>
                  <a:lnTo>
                    <a:pt x="0" y="0"/>
                  </a:lnTo>
                  <a:close/>
                </a:path>
              </a:pathLst>
            </a:custGeom>
            <a:noFill/>
            <a:ln w="12700" cap="flat">
              <a:solidFill>
                <a:schemeClr val="accent1"/>
              </a:solidFill>
              <a:prstDash val="solid"/>
              <a:round/>
            </a:ln>
          </p:spPr>
          <p:txBody>
            <a:bodyPr rtlCol="0" anchor="ctr"/>
            <a:lstStyle/>
            <a:p>
              <a:endParaRPr lang="en-US" sz="1800" dirty="0"/>
            </a:p>
          </p:txBody>
        </p:sp>
        <p:sp>
          <p:nvSpPr>
            <p:cNvPr id="26" name="Freeform: Shape 25">
              <a:extLst>
                <a:ext uri="{FF2B5EF4-FFF2-40B4-BE49-F238E27FC236}">
                  <a16:creationId xmlns:a16="http://schemas.microsoft.com/office/drawing/2014/main" id="{18B947C2-2804-455A-94B2-48C5E5396E67}"/>
                </a:ext>
              </a:extLst>
            </p:cNvPr>
            <p:cNvSpPr/>
            <p:nvPr/>
          </p:nvSpPr>
          <p:spPr>
            <a:xfrm>
              <a:off x="6472671" y="7880985"/>
              <a:ext cx="141065" cy="70580"/>
            </a:xfrm>
            <a:custGeom>
              <a:avLst/>
              <a:gdLst>
                <a:gd name="connsiteX0" fmla="*/ 0 w 141065"/>
                <a:gd name="connsiteY0" fmla="*/ 0 h 70580"/>
                <a:gd name="connsiteX1" fmla="*/ 141065 w 141065"/>
                <a:gd name="connsiteY1" fmla="*/ 70580 h 70580"/>
              </a:gdLst>
              <a:ahLst/>
              <a:cxnLst>
                <a:cxn ang="0">
                  <a:pos x="connsiteX0" y="connsiteY0"/>
                </a:cxn>
                <a:cxn ang="0">
                  <a:pos x="connsiteX1" y="connsiteY1"/>
                </a:cxn>
              </a:cxnLst>
              <a:rect l="l" t="t" r="r" b="b"/>
              <a:pathLst>
                <a:path w="141065" h="70580">
                  <a:moveTo>
                    <a:pt x="0" y="0"/>
                  </a:moveTo>
                  <a:lnTo>
                    <a:pt x="141065" y="70580"/>
                  </a:lnTo>
                </a:path>
              </a:pathLst>
            </a:custGeom>
            <a:ln w="12700" cap="flat">
              <a:solidFill>
                <a:srgbClr val="FF9304"/>
              </a:solidFill>
              <a:prstDash val="solid"/>
              <a:round/>
            </a:ln>
          </p:spPr>
          <p:txBody>
            <a:bodyPr rtlCol="0" anchor="ctr"/>
            <a:lstStyle/>
            <a:p>
              <a:endParaRPr lang="en-US" sz="1800" dirty="0"/>
            </a:p>
          </p:txBody>
        </p:sp>
        <p:sp>
          <p:nvSpPr>
            <p:cNvPr id="27" name="Freeform: Shape 26">
              <a:extLst>
                <a:ext uri="{FF2B5EF4-FFF2-40B4-BE49-F238E27FC236}">
                  <a16:creationId xmlns:a16="http://schemas.microsoft.com/office/drawing/2014/main" id="{E9CAB1A4-F559-4649-B4DD-E3CF279E9C9A}"/>
                </a:ext>
              </a:extLst>
            </p:cNvPr>
            <p:cNvSpPr/>
            <p:nvPr/>
          </p:nvSpPr>
          <p:spPr>
            <a:xfrm>
              <a:off x="6378659" y="7504938"/>
              <a:ext cx="94011" cy="9525"/>
            </a:xfrm>
            <a:custGeom>
              <a:avLst/>
              <a:gdLst>
                <a:gd name="connsiteX0" fmla="*/ 94012 w 94011"/>
                <a:gd name="connsiteY0" fmla="*/ 0 h 9525"/>
                <a:gd name="connsiteX1" fmla="*/ 0 w 94011"/>
                <a:gd name="connsiteY1" fmla="*/ 0 h 9525"/>
              </a:gdLst>
              <a:ahLst/>
              <a:cxnLst>
                <a:cxn ang="0">
                  <a:pos x="connsiteX0" y="connsiteY0"/>
                </a:cxn>
                <a:cxn ang="0">
                  <a:pos x="connsiteX1" y="connsiteY1"/>
                </a:cxn>
              </a:cxnLst>
              <a:rect l="l" t="t" r="r" b="b"/>
              <a:pathLst>
                <a:path w="94011" h="9525">
                  <a:moveTo>
                    <a:pt x="94012" y="0"/>
                  </a:moveTo>
                  <a:lnTo>
                    <a:pt x="0" y="0"/>
                  </a:lnTo>
                </a:path>
              </a:pathLst>
            </a:custGeom>
            <a:ln w="12700" cap="flat">
              <a:solidFill>
                <a:srgbClr val="FF920C"/>
              </a:solidFill>
              <a:prstDash val="solid"/>
              <a:round/>
            </a:ln>
          </p:spPr>
          <p:txBody>
            <a:bodyPr rtlCol="0" anchor="ctr"/>
            <a:lstStyle/>
            <a:p>
              <a:endParaRPr lang="en-US" sz="1800" dirty="0"/>
            </a:p>
          </p:txBody>
        </p:sp>
        <p:sp>
          <p:nvSpPr>
            <p:cNvPr id="28" name="Freeform: Shape 27">
              <a:extLst>
                <a:ext uri="{FF2B5EF4-FFF2-40B4-BE49-F238E27FC236}">
                  <a16:creationId xmlns:a16="http://schemas.microsoft.com/office/drawing/2014/main" id="{0978C302-6E1C-4FBD-A84D-47DDC62EA173}"/>
                </a:ext>
              </a:extLst>
            </p:cNvPr>
            <p:cNvSpPr/>
            <p:nvPr/>
          </p:nvSpPr>
          <p:spPr>
            <a:xfrm>
              <a:off x="6049571" y="8139588"/>
              <a:ext cx="141065" cy="9525"/>
            </a:xfrm>
            <a:custGeom>
              <a:avLst/>
              <a:gdLst>
                <a:gd name="connsiteX0" fmla="*/ 0 w 141065"/>
                <a:gd name="connsiteY0" fmla="*/ 0 h 9525"/>
                <a:gd name="connsiteX1" fmla="*/ 141065 w 141065"/>
                <a:gd name="connsiteY1" fmla="*/ 0 h 9525"/>
              </a:gdLst>
              <a:ahLst/>
              <a:cxnLst>
                <a:cxn ang="0">
                  <a:pos x="connsiteX0" y="connsiteY0"/>
                </a:cxn>
                <a:cxn ang="0">
                  <a:pos x="connsiteX1" y="connsiteY1"/>
                </a:cxn>
              </a:cxnLst>
              <a:rect l="l" t="t" r="r" b="b"/>
              <a:pathLst>
                <a:path w="141065" h="9525">
                  <a:moveTo>
                    <a:pt x="0" y="0"/>
                  </a:moveTo>
                  <a:lnTo>
                    <a:pt x="141065" y="0"/>
                  </a:lnTo>
                </a:path>
              </a:pathLst>
            </a:custGeom>
            <a:ln w="12700" cap="flat">
              <a:solidFill>
                <a:srgbClr val="FF821B"/>
              </a:solidFill>
              <a:prstDash val="solid"/>
              <a:round/>
            </a:ln>
          </p:spPr>
          <p:txBody>
            <a:bodyPr rtlCol="0" anchor="ctr"/>
            <a:lstStyle/>
            <a:p>
              <a:endParaRPr lang="en-US" sz="1800" dirty="0"/>
            </a:p>
          </p:txBody>
        </p:sp>
        <p:sp>
          <p:nvSpPr>
            <p:cNvPr id="29" name="Freeform: Shape 28">
              <a:extLst>
                <a:ext uri="{FF2B5EF4-FFF2-40B4-BE49-F238E27FC236}">
                  <a16:creationId xmlns:a16="http://schemas.microsoft.com/office/drawing/2014/main" id="{90C95F84-92F1-4D74-A25D-2D75570865C7}"/>
                </a:ext>
              </a:extLst>
            </p:cNvPr>
            <p:cNvSpPr/>
            <p:nvPr/>
          </p:nvSpPr>
          <p:spPr>
            <a:xfrm>
              <a:off x="6284648" y="7457884"/>
              <a:ext cx="94106" cy="94106"/>
            </a:xfrm>
            <a:custGeom>
              <a:avLst/>
              <a:gdLst>
                <a:gd name="connsiteX0" fmla="*/ 94107 w 94106"/>
                <a:gd name="connsiteY0" fmla="*/ 47053 h 94106"/>
                <a:gd name="connsiteX1" fmla="*/ 47053 w 94106"/>
                <a:gd name="connsiteY1" fmla="*/ 94107 h 94106"/>
                <a:gd name="connsiteX2" fmla="*/ 0 w 94106"/>
                <a:gd name="connsiteY2" fmla="*/ 47053 h 94106"/>
                <a:gd name="connsiteX3" fmla="*/ 47053 w 94106"/>
                <a:gd name="connsiteY3" fmla="*/ 0 h 94106"/>
                <a:gd name="connsiteX4" fmla="*/ 94107 w 94106"/>
                <a:gd name="connsiteY4" fmla="*/ 47053 h 941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106" h="94106">
                  <a:moveTo>
                    <a:pt x="94107" y="47053"/>
                  </a:moveTo>
                  <a:cubicBezTo>
                    <a:pt x="94107" y="73040"/>
                    <a:pt x="73040" y="94107"/>
                    <a:pt x="47053" y="94107"/>
                  </a:cubicBezTo>
                  <a:cubicBezTo>
                    <a:pt x="21067" y="94107"/>
                    <a:pt x="0" y="73040"/>
                    <a:pt x="0" y="47053"/>
                  </a:cubicBezTo>
                  <a:cubicBezTo>
                    <a:pt x="0" y="21067"/>
                    <a:pt x="21067" y="0"/>
                    <a:pt x="47053" y="0"/>
                  </a:cubicBezTo>
                  <a:cubicBezTo>
                    <a:pt x="73040" y="0"/>
                    <a:pt x="94107" y="21067"/>
                    <a:pt x="94107" y="47053"/>
                  </a:cubicBezTo>
                  <a:close/>
                </a:path>
              </a:pathLst>
            </a:custGeom>
            <a:noFill/>
            <a:ln w="12700" cap="flat">
              <a:solidFill>
                <a:srgbClr val="FF920C"/>
              </a:solidFill>
              <a:prstDash val="solid"/>
              <a:round/>
            </a:ln>
          </p:spPr>
          <p:txBody>
            <a:bodyPr rtlCol="0" anchor="ctr"/>
            <a:lstStyle/>
            <a:p>
              <a:endParaRPr lang="en-US" sz="1800" dirty="0"/>
            </a:p>
          </p:txBody>
        </p:sp>
        <p:sp>
          <p:nvSpPr>
            <p:cNvPr id="30" name="Freeform: Shape 29">
              <a:extLst>
                <a:ext uri="{FF2B5EF4-FFF2-40B4-BE49-F238E27FC236}">
                  <a16:creationId xmlns:a16="http://schemas.microsoft.com/office/drawing/2014/main" id="{01E212CF-9B8D-459D-B789-8D9C7F808844}"/>
                </a:ext>
              </a:extLst>
            </p:cNvPr>
            <p:cNvSpPr/>
            <p:nvPr/>
          </p:nvSpPr>
          <p:spPr>
            <a:xfrm>
              <a:off x="6378659" y="7810500"/>
              <a:ext cx="94106" cy="94106"/>
            </a:xfrm>
            <a:custGeom>
              <a:avLst/>
              <a:gdLst>
                <a:gd name="connsiteX0" fmla="*/ 94107 w 94106"/>
                <a:gd name="connsiteY0" fmla="*/ 47054 h 94106"/>
                <a:gd name="connsiteX1" fmla="*/ 47053 w 94106"/>
                <a:gd name="connsiteY1" fmla="*/ 94107 h 94106"/>
                <a:gd name="connsiteX2" fmla="*/ 0 w 94106"/>
                <a:gd name="connsiteY2" fmla="*/ 47054 h 94106"/>
                <a:gd name="connsiteX3" fmla="*/ 47053 w 94106"/>
                <a:gd name="connsiteY3" fmla="*/ 0 h 94106"/>
                <a:gd name="connsiteX4" fmla="*/ 94107 w 94106"/>
                <a:gd name="connsiteY4" fmla="*/ 47054 h 941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106" h="94106">
                  <a:moveTo>
                    <a:pt x="94107" y="47054"/>
                  </a:moveTo>
                  <a:cubicBezTo>
                    <a:pt x="94107" y="73040"/>
                    <a:pt x="73040" y="94107"/>
                    <a:pt x="47053" y="94107"/>
                  </a:cubicBezTo>
                  <a:cubicBezTo>
                    <a:pt x="21066" y="94107"/>
                    <a:pt x="0" y="73040"/>
                    <a:pt x="0" y="47054"/>
                  </a:cubicBezTo>
                  <a:cubicBezTo>
                    <a:pt x="0" y="21067"/>
                    <a:pt x="21066" y="0"/>
                    <a:pt x="47053" y="0"/>
                  </a:cubicBezTo>
                  <a:cubicBezTo>
                    <a:pt x="73040" y="0"/>
                    <a:pt x="94107" y="21067"/>
                    <a:pt x="94107" y="47054"/>
                  </a:cubicBezTo>
                  <a:close/>
                </a:path>
              </a:pathLst>
            </a:custGeom>
            <a:noFill/>
            <a:ln w="12700" cap="flat">
              <a:solidFill>
                <a:srgbClr val="FF9304"/>
              </a:solidFill>
              <a:prstDash val="solid"/>
              <a:round/>
            </a:ln>
          </p:spPr>
          <p:txBody>
            <a:bodyPr rtlCol="0" anchor="ctr"/>
            <a:lstStyle/>
            <a:p>
              <a:endParaRPr lang="en-US" sz="1800" dirty="0"/>
            </a:p>
          </p:txBody>
        </p:sp>
        <p:sp>
          <p:nvSpPr>
            <p:cNvPr id="31" name="Freeform: Shape 30">
              <a:extLst>
                <a:ext uri="{FF2B5EF4-FFF2-40B4-BE49-F238E27FC236}">
                  <a16:creationId xmlns:a16="http://schemas.microsoft.com/office/drawing/2014/main" id="{F2150F6E-D3F4-48A5-8A76-B5E1418DCC26}"/>
                </a:ext>
              </a:extLst>
            </p:cNvPr>
            <p:cNvSpPr/>
            <p:nvPr/>
          </p:nvSpPr>
          <p:spPr>
            <a:xfrm>
              <a:off x="6190541" y="7692961"/>
              <a:ext cx="94106" cy="94106"/>
            </a:xfrm>
            <a:custGeom>
              <a:avLst/>
              <a:gdLst>
                <a:gd name="connsiteX0" fmla="*/ 94107 w 94106"/>
                <a:gd name="connsiteY0" fmla="*/ 47053 h 94106"/>
                <a:gd name="connsiteX1" fmla="*/ 47053 w 94106"/>
                <a:gd name="connsiteY1" fmla="*/ 94107 h 94106"/>
                <a:gd name="connsiteX2" fmla="*/ 0 w 94106"/>
                <a:gd name="connsiteY2" fmla="*/ 47053 h 94106"/>
                <a:gd name="connsiteX3" fmla="*/ 47053 w 94106"/>
                <a:gd name="connsiteY3" fmla="*/ 0 h 94106"/>
                <a:gd name="connsiteX4" fmla="*/ 94107 w 94106"/>
                <a:gd name="connsiteY4" fmla="*/ 47053 h 941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106" h="94106">
                  <a:moveTo>
                    <a:pt x="94107" y="47053"/>
                  </a:moveTo>
                  <a:cubicBezTo>
                    <a:pt x="94107" y="73040"/>
                    <a:pt x="73040" y="94107"/>
                    <a:pt x="47053" y="94107"/>
                  </a:cubicBezTo>
                  <a:cubicBezTo>
                    <a:pt x="21067" y="94107"/>
                    <a:pt x="0" y="73040"/>
                    <a:pt x="0" y="47053"/>
                  </a:cubicBezTo>
                  <a:cubicBezTo>
                    <a:pt x="0" y="21067"/>
                    <a:pt x="21067" y="0"/>
                    <a:pt x="47053" y="0"/>
                  </a:cubicBezTo>
                  <a:cubicBezTo>
                    <a:pt x="73040" y="0"/>
                    <a:pt x="94107" y="21067"/>
                    <a:pt x="94107" y="47053"/>
                  </a:cubicBezTo>
                  <a:close/>
                </a:path>
              </a:pathLst>
            </a:custGeom>
            <a:noFill/>
            <a:ln w="12700" cap="flat">
              <a:solidFill>
                <a:srgbClr val="FF871A"/>
              </a:solidFill>
              <a:prstDash val="solid"/>
              <a:round/>
            </a:ln>
          </p:spPr>
          <p:txBody>
            <a:bodyPr rtlCol="0" anchor="ctr"/>
            <a:lstStyle/>
            <a:p>
              <a:endParaRPr lang="en-US" sz="1800" dirty="0"/>
            </a:p>
          </p:txBody>
        </p:sp>
        <p:sp>
          <p:nvSpPr>
            <p:cNvPr id="32" name="Freeform: Shape 31">
              <a:extLst>
                <a:ext uri="{FF2B5EF4-FFF2-40B4-BE49-F238E27FC236}">
                  <a16:creationId xmlns:a16="http://schemas.microsoft.com/office/drawing/2014/main" id="{24414BFD-7293-4B21-B060-5391D1C57524}"/>
                </a:ext>
              </a:extLst>
            </p:cNvPr>
            <p:cNvSpPr/>
            <p:nvPr/>
          </p:nvSpPr>
          <p:spPr>
            <a:xfrm>
              <a:off x="6190541" y="8092535"/>
              <a:ext cx="94106" cy="94106"/>
            </a:xfrm>
            <a:custGeom>
              <a:avLst/>
              <a:gdLst>
                <a:gd name="connsiteX0" fmla="*/ 94107 w 94106"/>
                <a:gd name="connsiteY0" fmla="*/ 47054 h 94106"/>
                <a:gd name="connsiteX1" fmla="*/ 47053 w 94106"/>
                <a:gd name="connsiteY1" fmla="*/ 94107 h 94106"/>
                <a:gd name="connsiteX2" fmla="*/ 0 w 94106"/>
                <a:gd name="connsiteY2" fmla="*/ 47054 h 94106"/>
                <a:gd name="connsiteX3" fmla="*/ 47053 w 94106"/>
                <a:gd name="connsiteY3" fmla="*/ 0 h 94106"/>
                <a:gd name="connsiteX4" fmla="*/ 94107 w 94106"/>
                <a:gd name="connsiteY4" fmla="*/ 47054 h 941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106" h="94106">
                  <a:moveTo>
                    <a:pt x="94107" y="47054"/>
                  </a:moveTo>
                  <a:cubicBezTo>
                    <a:pt x="94107" y="73040"/>
                    <a:pt x="73040" y="94107"/>
                    <a:pt x="47053" y="94107"/>
                  </a:cubicBezTo>
                  <a:cubicBezTo>
                    <a:pt x="21067" y="94107"/>
                    <a:pt x="0" y="73040"/>
                    <a:pt x="0" y="47054"/>
                  </a:cubicBezTo>
                  <a:cubicBezTo>
                    <a:pt x="0" y="21067"/>
                    <a:pt x="21067" y="0"/>
                    <a:pt x="47053" y="0"/>
                  </a:cubicBezTo>
                  <a:cubicBezTo>
                    <a:pt x="73040" y="0"/>
                    <a:pt x="94107" y="21067"/>
                    <a:pt x="94107" y="47054"/>
                  </a:cubicBezTo>
                  <a:close/>
                </a:path>
              </a:pathLst>
            </a:custGeom>
            <a:noFill/>
            <a:ln w="12700" cap="flat">
              <a:solidFill>
                <a:srgbClr val="FF821B"/>
              </a:solidFill>
              <a:prstDash val="solid"/>
              <a:round/>
            </a:ln>
          </p:spPr>
          <p:txBody>
            <a:bodyPr rtlCol="0" anchor="ctr"/>
            <a:lstStyle/>
            <a:p>
              <a:endParaRPr lang="en-US" sz="1800" dirty="0"/>
            </a:p>
          </p:txBody>
        </p:sp>
        <p:sp>
          <p:nvSpPr>
            <p:cNvPr id="33" name="Freeform: Shape 32">
              <a:extLst>
                <a:ext uri="{FF2B5EF4-FFF2-40B4-BE49-F238E27FC236}">
                  <a16:creationId xmlns:a16="http://schemas.microsoft.com/office/drawing/2014/main" id="{699CFE57-7773-49C5-AA20-DFCB112394FB}"/>
                </a:ext>
              </a:extLst>
            </p:cNvPr>
            <p:cNvSpPr/>
            <p:nvPr/>
          </p:nvSpPr>
          <p:spPr>
            <a:xfrm>
              <a:off x="6049571" y="7246334"/>
              <a:ext cx="564165" cy="1128331"/>
            </a:xfrm>
            <a:custGeom>
              <a:avLst/>
              <a:gdLst>
                <a:gd name="connsiteX0" fmla="*/ 141065 w 564165"/>
                <a:gd name="connsiteY0" fmla="*/ 470154 h 1128331"/>
                <a:gd name="connsiteX1" fmla="*/ 0 w 564165"/>
                <a:gd name="connsiteY1" fmla="*/ 376142 h 1128331"/>
                <a:gd name="connsiteX2" fmla="*/ 0 w 564165"/>
                <a:gd name="connsiteY2" fmla="*/ 94012 h 1128331"/>
                <a:gd name="connsiteX3" fmla="*/ 141065 w 564165"/>
                <a:gd name="connsiteY3" fmla="*/ 0 h 1128331"/>
                <a:gd name="connsiteX4" fmla="*/ 423100 w 564165"/>
                <a:gd name="connsiteY4" fmla="*/ 168593 h 1128331"/>
                <a:gd name="connsiteX5" fmla="*/ 423196 w 564165"/>
                <a:gd name="connsiteY5" fmla="*/ 351472 h 1128331"/>
                <a:gd name="connsiteX6" fmla="*/ 564166 w 564165"/>
                <a:gd name="connsiteY6" fmla="*/ 431483 h 1128331"/>
                <a:gd name="connsiteX7" fmla="*/ 564166 w 564165"/>
                <a:gd name="connsiteY7" fmla="*/ 570357 h 1128331"/>
                <a:gd name="connsiteX8" fmla="*/ 564166 w 564165"/>
                <a:gd name="connsiteY8" fmla="*/ 705231 h 1128331"/>
                <a:gd name="connsiteX9" fmla="*/ 423100 w 564165"/>
                <a:gd name="connsiteY9" fmla="*/ 799243 h 1128331"/>
                <a:gd name="connsiteX10" fmla="*/ 423100 w 564165"/>
                <a:gd name="connsiteY10" fmla="*/ 963835 h 1128331"/>
                <a:gd name="connsiteX11" fmla="*/ 141065 w 564165"/>
                <a:gd name="connsiteY11" fmla="*/ 1128332 h 1128331"/>
                <a:gd name="connsiteX12" fmla="*/ 0 w 564165"/>
                <a:gd name="connsiteY12" fmla="*/ 1057847 h 1128331"/>
                <a:gd name="connsiteX13" fmla="*/ 0 w 564165"/>
                <a:gd name="connsiteY13" fmla="*/ 571691 h 1128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64165" h="1128331">
                  <a:moveTo>
                    <a:pt x="141065" y="470154"/>
                  </a:moveTo>
                  <a:lnTo>
                    <a:pt x="0" y="376142"/>
                  </a:lnTo>
                  <a:lnTo>
                    <a:pt x="0" y="94012"/>
                  </a:lnTo>
                  <a:lnTo>
                    <a:pt x="141065" y="0"/>
                  </a:lnTo>
                  <a:lnTo>
                    <a:pt x="423100" y="168593"/>
                  </a:lnTo>
                  <a:lnTo>
                    <a:pt x="423196" y="351472"/>
                  </a:lnTo>
                  <a:lnTo>
                    <a:pt x="564166" y="431483"/>
                  </a:lnTo>
                  <a:lnTo>
                    <a:pt x="564166" y="570357"/>
                  </a:lnTo>
                  <a:lnTo>
                    <a:pt x="564166" y="705231"/>
                  </a:lnTo>
                  <a:lnTo>
                    <a:pt x="423100" y="799243"/>
                  </a:lnTo>
                  <a:lnTo>
                    <a:pt x="423100" y="963835"/>
                  </a:lnTo>
                  <a:lnTo>
                    <a:pt x="141065" y="1128332"/>
                  </a:lnTo>
                  <a:lnTo>
                    <a:pt x="0" y="1057847"/>
                  </a:lnTo>
                  <a:lnTo>
                    <a:pt x="0" y="571691"/>
                  </a:lnTo>
                </a:path>
              </a:pathLst>
            </a:custGeom>
            <a:noFill/>
            <a:ln w="12700" cap="flat">
              <a:gradFill flip="none" rotWithShape="1">
                <a:gsLst>
                  <a:gs pos="0">
                    <a:srgbClr val="FF821B"/>
                  </a:gs>
                  <a:gs pos="100000">
                    <a:srgbClr val="FF9300"/>
                  </a:gs>
                </a:gsLst>
                <a:lin ang="0" scaled="1"/>
                <a:tileRect/>
              </a:gradFill>
              <a:prstDash val="solid"/>
              <a:round/>
            </a:ln>
          </p:spPr>
          <p:txBody>
            <a:bodyPr rtlCol="0" anchor="ctr"/>
            <a:lstStyle/>
            <a:p>
              <a:endParaRPr lang="en-US" sz="1800" dirty="0"/>
            </a:p>
          </p:txBody>
        </p:sp>
      </p:grpSp>
      <p:sp>
        <p:nvSpPr>
          <p:cNvPr id="34" name="TextBox 33">
            <a:extLst>
              <a:ext uri="{FF2B5EF4-FFF2-40B4-BE49-F238E27FC236}">
                <a16:creationId xmlns:a16="http://schemas.microsoft.com/office/drawing/2014/main" id="{99152356-7E0C-4CBC-BC40-D3C4DAD173F9}"/>
              </a:ext>
            </a:extLst>
          </p:cNvPr>
          <p:cNvSpPr txBox="1"/>
          <p:nvPr/>
        </p:nvSpPr>
        <p:spPr>
          <a:xfrm>
            <a:off x="2944508" y="2332346"/>
            <a:ext cx="1303491" cy="807913"/>
          </a:xfrm>
          <a:prstGeom prst="rect">
            <a:avLst/>
          </a:prstGeom>
          <a:noFill/>
        </p:spPr>
        <p:txBody>
          <a:bodyPr wrap="square" rtlCol="0">
            <a:spAutoFit/>
          </a:bodyPr>
          <a:lstStyle/>
          <a:p>
            <a:pPr algn="ctr">
              <a:spcAft>
                <a:spcPts val="300"/>
              </a:spcAft>
            </a:pPr>
            <a:r>
              <a:rPr lang="en-US" sz="1000" b="1" dirty="0"/>
              <a:t>Amazon </a:t>
            </a:r>
            <a:r>
              <a:rPr lang="en-US" sz="1000" b="1" dirty="0" err="1"/>
              <a:t>SageMaker</a:t>
            </a:r>
            <a:r>
              <a:rPr lang="en-US" sz="1000" b="1" dirty="0"/>
              <a:t> </a:t>
            </a:r>
          </a:p>
          <a:p>
            <a:pPr algn="ctr">
              <a:spcAft>
                <a:spcPts val="300"/>
              </a:spcAft>
            </a:pPr>
            <a:r>
              <a:rPr lang="en-US" sz="800" dirty="0">
                <a:solidFill>
                  <a:schemeClr val="bg2">
                    <a:lumMod val="25000"/>
                    <a:lumOff val="75000"/>
                  </a:schemeClr>
                </a:solidFill>
              </a:rPr>
              <a:t>Includes a managed, optimized data-parallel training toolkit</a:t>
            </a:r>
          </a:p>
        </p:txBody>
      </p:sp>
      <p:sp>
        <p:nvSpPr>
          <p:cNvPr id="35" name="Rectangle 34">
            <a:extLst>
              <a:ext uri="{FF2B5EF4-FFF2-40B4-BE49-F238E27FC236}">
                <a16:creationId xmlns:a16="http://schemas.microsoft.com/office/drawing/2014/main" id="{093700A3-B1D1-47BB-B2BF-51801A47AD25}"/>
              </a:ext>
            </a:extLst>
          </p:cNvPr>
          <p:cNvSpPr/>
          <p:nvPr/>
        </p:nvSpPr>
        <p:spPr>
          <a:xfrm>
            <a:off x="4493063" y="2176845"/>
            <a:ext cx="2158924" cy="421942"/>
          </a:xfrm>
          <a:prstGeom prst="rect">
            <a:avLst/>
          </a:prstGeom>
          <a:noFill/>
          <a:ln w="12700">
            <a:solidFill>
              <a:schemeClr val="bg2">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lIns="411480" tIns="146304" rIns="0" bIns="146304" rtlCol="0" anchor="ctr"/>
          <a:lstStyle/>
          <a:p>
            <a:pPr>
              <a:lnSpc>
                <a:spcPct val="90000"/>
              </a:lnSpc>
            </a:pPr>
            <a:r>
              <a:rPr lang="en-US" sz="800" dirty="0">
                <a:solidFill>
                  <a:schemeClr val="tx1"/>
                </a:solidFill>
              </a:rPr>
              <a:t>Automatically partitions the model and sends subgraphs to devices</a:t>
            </a:r>
          </a:p>
        </p:txBody>
      </p:sp>
      <p:sp>
        <p:nvSpPr>
          <p:cNvPr id="36" name="Rectangle 35">
            <a:extLst>
              <a:ext uri="{FF2B5EF4-FFF2-40B4-BE49-F238E27FC236}">
                <a16:creationId xmlns:a16="http://schemas.microsoft.com/office/drawing/2014/main" id="{92F3BB8C-ECA4-41FA-BDCC-CEA16891EE28}"/>
              </a:ext>
            </a:extLst>
          </p:cNvPr>
          <p:cNvSpPr/>
          <p:nvPr/>
        </p:nvSpPr>
        <p:spPr>
          <a:xfrm>
            <a:off x="4493063" y="1696473"/>
            <a:ext cx="2158924" cy="421942"/>
          </a:xfrm>
          <a:prstGeom prst="rect">
            <a:avLst/>
          </a:prstGeom>
          <a:noFill/>
          <a:ln w="12700">
            <a:solidFill>
              <a:schemeClr val="bg2">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lIns="411480" tIns="146304" rIns="0" bIns="146304" rtlCol="0" anchor="ctr"/>
          <a:lstStyle/>
          <a:p>
            <a:pPr>
              <a:lnSpc>
                <a:spcPct val="90000"/>
              </a:lnSpc>
            </a:pPr>
            <a:r>
              <a:rPr lang="en-US" sz="800" dirty="0">
                <a:solidFill>
                  <a:schemeClr val="tx1"/>
                </a:solidFill>
              </a:rPr>
              <a:t>Analyzes variables and </a:t>
            </a:r>
            <a:br>
              <a:rPr lang="en-US" sz="800" dirty="0">
                <a:solidFill>
                  <a:schemeClr val="tx1"/>
                </a:solidFill>
              </a:rPr>
            </a:br>
            <a:r>
              <a:rPr lang="en-US" sz="800" dirty="0">
                <a:solidFill>
                  <a:schemeClr val="tx1"/>
                </a:solidFill>
              </a:rPr>
              <a:t>graph structure</a:t>
            </a:r>
          </a:p>
        </p:txBody>
      </p:sp>
      <p:sp>
        <p:nvSpPr>
          <p:cNvPr id="37" name="Rectangle 36">
            <a:extLst>
              <a:ext uri="{FF2B5EF4-FFF2-40B4-BE49-F238E27FC236}">
                <a16:creationId xmlns:a16="http://schemas.microsoft.com/office/drawing/2014/main" id="{B20DBD6E-F3E4-4076-857C-B92BB413A9DE}"/>
              </a:ext>
            </a:extLst>
          </p:cNvPr>
          <p:cNvSpPr/>
          <p:nvPr/>
        </p:nvSpPr>
        <p:spPr>
          <a:xfrm>
            <a:off x="4493063" y="2644203"/>
            <a:ext cx="2158924" cy="421942"/>
          </a:xfrm>
          <a:prstGeom prst="rect">
            <a:avLst/>
          </a:prstGeom>
          <a:noFill/>
          <a:ln w="12700">
            <a:solidFill>
              <a:schemeClr val="bg2">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lIns="411480" tIns="146304" rIns="0" bIns="146304" rtlCol="0" anchor="ctr"/>
          <a:lstStyle/>
          <a:p>
            <a:pPr>
              <a:lnSpc>
                <a:spcPct val="90000"/>
              </a:lnSpc>
            </a:pPr>
            <a:r>
              <a:rPr lang="en-US" sz="800" dirty="0">
                <a:solidFill>
                  <a:schemeClr val="tx1"/>
                </a:solidFill>
              </a:rPr>
              <a:t>Managed distributed training on pipelined </a:t>
            </a:r>
            <a:r>
              <a:rPr lang="en-US" sz="800" dirty="0" err="1">
                <a:solidFill>
                  <a:schemeClr val="tx1"/>
                </a:solidFill>
              </a:rPr>
              <a:t>microbatches</a:t>
            </a:r>
            <a:endParaRPr lang="en-US" sz="800" dirty="0">
              <a:solidFill>
                <a:schemeClr val="tx1"/>
              </a:solidFill>
            </a:endParaRPr>
          </a:p>
        </p:txBody>
      </p:sp>
      <p:grpSp>
        <p:nvGrpSpPr>
          <p:cNvPr id="38" name="Graphic 5097">
            <a:extLst>
              <a:ext uri="{FF2B5EF4-FFF2-40B4-BE49-F238E27FC236}">
                <a16:creationId xmlns:a16="http://schemas.microsoft.com/office/drawing/2014/main" id="{C2D7CF3B-EBF0-43B3-B122-788661A0C3EF}"/>
              </a:ext>
            </a:extLst>
          </p:cNvPr>
          <p:cNvGrpSpPr/>
          <p:nvPr/>
        </p:nvGrpSpPr>
        <p:grpSpPr>
          <a:xfrm>
            <a:off x="831642" y="2399841"/>
            <a:ext cx="734338" cy="734338"/>
            <a:chOff x="5097071" y="6858000"/>
            <a:chExt cx="1905000" cy="1905000"/>
          </a:xfrm>
        </p:grpSpPr>
        <p:sp>
          <p:nvSpPr>
            <p:cNvPr id="39" name="Freeform: Shape 38">
              <a:extLst>
                <a:ext uri="{FF2B5EF4-FFF2-40B4-BE49-F238E27FC236}">
                  <a16:creationId xmlns:a16="http://schemas.microsoft.com/office/drawing/2014/main" id="{BFAFD0DF-8905-4646-AAB7-3EBF64BEC6B7}"/>
                </a:ext>
              </a:extLst>
            </p:cNvPr>
            <p:cNvSpPr/>
            <p:nvPr/>
          </p:nvSpPr>
          <p:spPr>
            <a:xfrm>
              <a:off x="5485405" y="7691532"/>
              <a:ext cx="9525" cy="250126"/>
            </a:xfrm>
            <a:custGeom>
              <a:avLst/>
              <a:gdLst>
                <a:gd name="connsiteX0" fmla="*/ 0 w 9525"/>
                <a:gd name="connsiteY0" fmla="*/ 250126 h 250126"/>
                <a:gd name="connsiteX1" fmla="*/ 0 w 9525"/>
                <a:gd name="connsiteY1" fmla="*/ 125063 h 250126"/>
                <a:gd name="connsiteX2" fmla="*/ 0 w 9525"/>
                <a:gd name="connsiteY2" fmla="*/ 0 h 250126"/>
                <a:gd name="connsiteX3" fmla="*/ 0 w 9525"/>
                <a:gd name="connsiteY3" fmla="*/ 250126 h 250126"/>
              </a:gdLst>
              <a:ahLst/>
              <a:cxnLst>
                <a:cxn ang="0">
                  <a:pos x="connsiteX0" y="connsiteY0"/>
                </a:cxn>
                <a:cxn ang="0">
                  <a:pos x="connsiteX1" y="connsiteY1"/>
                </a:cxn>
                <a:cxn ang="0">
                  <a:pos x="connsiteX2" y="connsiteY2"/>
                </a:cxn>
                <a:cxn ang="0">
                  <a:pos x="connsiteX3" y="connsiteY3"/>
                </a:cxn>
              </a:cxnLst>
              <a:rect l="l" t="t" r="r" b="b"/>
              <a:pathLst>
                <a:path w="9525" h="250126">
                  <a:moveTo>
                    <a:pt x="0" y="250126"/>
                  </a:moveTo>
                  <a:lnTo>
                    <a:pt x="0" y="125063"/>
                  </a:lnTo>
                  <a:lnTo>
                    <a:pt x="0" y="0"/>
                  </a:lnTo>
                  <a:lnTo>
                    <a:pt x="0" y="250126"/>
                  </a:lnTo>
                  <a:close/>
                </a:path>
              </a:pathLst>
            </a:custGeom>
            <a:noFill/>
            <a:ln w="12700" cap="flat">
              <a:solidFill>
                <a:schemeClr val="accent1"/>
              </a:solidFill>
              <a:prstDash val="solid"/>
              <a:round/>
            </a:ln>
          </p:spPr>
          <p:txBody>
            <a:bodyPr rtlCol="0" anchor="ctr"/>
            <a:lstStyle/>
            <a:p>
              <a:endParaRPr lang="en-US" sz="1800" dirty="0"/>
            </a:p>
          </p:txBody>
        </p:sp>
        <p:sp>
          <p:nvSpPr>
            <p:cNvPr id="40" name="Freeform: Shape 39">
              <a:extLst>
                <a:ext uri="{FF2B5EF4-FFF2-40B4-BE49-F238E27FC236}">
                  <a16:creationId xmlns:a16="http://schemas.microsoft.com/office/drawing/2014/main" id="{550A5731-44AA-4DEF-A12B-AEF699773ADD}"/>
                </a:ext>
              </a:extLst>
            </p:cNvPr>
            <p:cNvSpPr/>
            <p:nvPr/>
          </p:nvSpPr>
          <p:spPr>
            <a:xfrm>
              <a:off x="5767440" y="7457884"/>
              <a:ext cx="141065" cy="358711"/>
            </a:xfrm>
            <a:custGeom>
              <a:avLst/>
              <a:gdLst>
                <a:gd name="connsiteX0" fmla="*/ 0 w 141065"/>
                <a:gd name="connsiteY0" fmla="*/ 358712 h 358711"/>
                <a:gd name="connsiteX1" fmla="*/ 0 w 141065"/>
                <a:gd name="connsiteY1" fmla="*/ 211550 h 358711"/>
                <a:gd name="connsiteX2" fmla="*/ 141065 w 141065"/>
                <a:gd name="connsiteY2" fmla="*/ 141065 h 358711"/>
                <a:gd name="connsiteX3" fmla="*/ 141065 w 141065"/>
                <a:gd name="connsiteY3" fmla="*/ 0 h 358711"/>
              </a:gdLst>
              <a:ahLst/>
              <a:cxnLst>
                <a:cxn ang="0">
                  <a:pos x="connsiteX0" y="connsiteY0"/>
                </a:cxn>
                <a:cxn ang="0">
                  <a:pos x="connsiteX1" y="connsiteY1"/>
                </a:cxn>
                <a:cxn ang="0">
                  <a:pos x="connsiteX2" y="connsiteY2"/>
                </a:cxn>
                <a:cxn ang="0">
                  <a:pos x="connsiteX3" y="connsiteY3"/>
                </a:cxn>
              </a:cxnLst>
              <a:rect l="l" t="t" r="r" b="b"/>
              <a:pathLst>
                <a:path w="141065" h="358711">
                  <a:moveTo>
                    <a:pt x="0" y="358712"/>
                  </a:moveTo>
                  <a:lnTo>
                    <a:pt x="0" y="211550"/>
                  </a:lnTo>
                  <a:lnTo>
                    <a:pt x="141065" y="141065"/>
                  </a:lnTo>
                  <a:lnTo>
                    <a:pt x="141065" y="0"/>
                  </a:lnTo>
                </a:path>
              </a:pathLst>
            </a:custGeom>
            <a:noFill/>
            <a:ln w="12700" cap="flat">
              <a:gradFill flip="none" rotWithShape="1">
                <a:gsLst>
                  <a:gs pos="0">
                    <a:srgbClr val="527FFF"/>
                  </a:gs>
                  <a:gs pos="100000">
                    <a:srgbClr val="8575E6"/>
                  </a:gs>
                </a:gsLst>
                <a:lin ang="0" scaled="1"/>
                <a:tileRect/>
              </a:gradFill>
              <a:prstDash val="solid"/>
              <a:round/>
            </a:ln>
          </p:spPr>
          <p:txBody>
            <a:bodyPr rtlCol="0" anchor="ctr"/>
            <a:lstStyle/>
            <a:p>
              <a:endParaRPr lang="en-US" sz="1800" dirty="0"/>
            </a:p>
          </p:txBody>
        </p:sp>
        <p:sp>
          <p:nvSpPr>
            <p:cNvPr id="41" name="Freeform: Shape 40">
              <a:extLst>
                <a:ext uri="{FF2B5EF4-FFF2-40B4-BE49-F238E27FC236}">
                  <a16:creationId xmlns:a16="http://schemas.microsoft.com/office/drawing/2014/main" id="{1B4CA1AC-3A03-40A6-B056-27BA42CB758A}"/>
                </a:ext>
              </a:extLst>
            </p:cNvPr>
            <p:cNvSpPr/>
            <p:nvPr/>
          </p:nvSpPr>
          <p:spPr>
            <a:xfrm>
              <a:off x="5626470" y="7598949"/>
              <a:ext cx="140969" cy="70484"/>
            </a:xfrm>
            <a:custGeom>
              <a:avLst/>
              <a:gdLst>
                <a:gd name="connsiteX0" fmla="*/ 140970 w 140969"/>
                <a:gd name="connsiteY0" fmla="*/ 70485 h 70484"/>
                <a:gd name="connsiteX1" fmla="*/ 0 w 140969"/>
                <a:gd name="connsiteY1" fmla="*/ 0 h 70484"/>
              </a:gdLst>
              <a:ahLst/>
              <a:cxnLst>
                <a:cxn ang="0">
                  <a:pos x="connsiteX0" y="connsiteY0"/>
                </a:cxn>
                <a:cxn ang="0">
                  <a:pos x="connsiteX1" y="connsiteY1"/>
                </a:cxn>
              </a:cxnLst>
              <a:rect l="l" t="t" r="r" b="b"/>
              <a:pathLst>
                <a:path w="140969" h="70484">
                  <a:moveTo>
                    <a:pt x="140970" y="70485"/>
                  </a:moveTo>
                  <a:lnTo>
                    <a:pt x="0" y="0"/>
                  </a:lnTo>
                </a:path>
              </a:pathLst>
            </a:custGeom>
            <a:ln w="12700" cap="flat">
              <a:solidFill>
                <a:srgbClr val="527FFF"/>
              </a:solidFill>
              <a:prstDash val="solid"/>
              <a:round/>
            </a:ln>
          </p:spPr>
          <p:txBody>
            <a:bodyPr rtlCol="0" anchor="ctr"/>
            <a:lstStyle/>
            <a:p>
              <a:endParaRPr lang="en-US" sz="1800" dirty="0"/>
            </a:p>
          </p:txBody>
        </p:sp>
        <p:sp>
          <p:nvSpPr>
            <p:cNvPr id="42" name="Freeform: Shape 41">
              <a:extLst>
                <a:ext uri="{FF2B5EF4-FFF2-40B4-BE49-F238E27FC236}">
                  <a16:creationId xmlns:a16="http://schemas.microsoft.com/office/drawing/2014/main" id="{9F544398-7E83-4A28-93F6-4EB7A41C807F}"/>
                </a:ext>
              </a:extLst>
            </p:cNvPr>
            <p:cNvSpPr/>
            <p:nvPr/>
          </p:nvSpPr>
          <p:spPr>
            <a:xfrm>
              <a:off x="5767440" y="7331678"/>
              <a:ext cx="9525" cy="173259"/>
            </a:xfrm>
            <a:custGeom>
              <a:avLst/>
              <a:gdLst>
                <a:gd name="connsiteX0" fmla="*/ 0 w 9525"/>
                <a:gd name="connsiteY0" fmla="*/ 173260 h 173259"/>
                <a:gd name="connsiteX1" fmla="*/ 0 w 9525"/>
                <a:gd name="connsiteY1" fmla="*/ 0 h 173259"/>
              </a:gdLst>
              <a:ahLst/>
              <a:cxnLst>
                <a:cxn ang="0">
                  <a:pos x="connsiteX0" y="connsiteY0"/>
                </a:cxn>
                <a:cxn ang="0">
                  <a:pos x="connsiteX1" y="connsiteY1"/>
                </a:cxn>
              </a:cxnLst>
              <a:rect l="l" t="t" r="r" b="b"/>
              <a:pathLst>
                <a:path w="9525" h="173259">
                  <a:moveTo>
                    <a:pt x="0" y="173260"/>
                  </a:moveTo>
                  <a:lnTo>
                    <a:pt x="0" y="0"/>
                  </a:lnTo>
                </a:path>
              </a:pathLst>
            </a:custGeom>
            <a:ln w="12700" cap="flat">
              <a:solidFill>
                <a:srgbClr val="6C77E9"/>
              </a:solidFill>
              <a:prstDash val="solid"/>
              <a:round/>
            </a:ln>
          </p:spPr>
          <p:txBody>
            <a:bodyPr rtlCol="0" anchor="ctr"/>
            <a:lstStyle/>
            <a:p>
              <a:endParaRPr lang="en-US" sz="1800" dirty="0"/>
            </a:p>
          </p:txBody>
        </p:sp>
        <p:sp>
          <p:nvSpPr>
            <p:cNvPr id="43" name="Freeform: Shape 42">
              <a:extLst>
                <a:ext uri="{FF2B5EF4-FFF2-40B4-BE49-F238E27FC236}">
                  <a16:creationId xmlns:a16="http://schemas.microsoft.com/office/drawing/2014/main" id="{7AA22274-0B3A-4EA3-A2DF-EB17216C9D4E}"/>
                </a:ext>
              </a:extLst>
            </p:cNvPr>
            <p:cNvSpPr/>
            <p:nvPr/>
          </p:nvSpPr>
          <p:spPr>
            <a:xfrm>
              <a:off x="5485405" y="7738110"/>
              <a:ext cx="135826" cy="80009"/>
            </a:xfrm>
            <a:custGeom>
              <a:avLst/>
              <a:gdLst>
                <a:gd name="connsiteX0" fmla="*/ 0 w 135826"/>
                <a:gd name="connsiteY0" fmla="*/ 80010 h 80009"/>
                <a:gd name="connsiteX1" fmla="*/ 135826 w 135826"/>
                <a:gd name="connsiteY1" fmla="*/ 0 h 80009"/>
              </a:gdLst>
              <a:ahLst/>
              <a:cxnLst>
                <a:cxn ang="0">
                  <a:pos x="connsiteX0" y="connsiteY0"/>
                </a:cxn>
                <a:cxn ang="0">
                  <a:pos x="connsiteX1" y="connsiteY1"/>
                </a:cxn>
              </a:cxnLst>
              <a:rect l="l" t="t" r="r" b="b"/>
              <a:pathLst>
                <a:path w="135826" h="80009">
                  <a:moveTo>
                    <a:pt x="0" y="80010"/>
                  </a:moveTo>
                  <a:lnTo>
                    <a:pt x="135826" y="0"/>
                  </a:lnTo>
                </a:path>
              </a:pathLst>
            </a:custGeom>
            <a:ln w="12700" cap="flat">
              <a:solidFill>
                <a:srgbClr val="527FFF"/>
              </a:solidFill>
              <a:prstDash val="solid"/>
              <a:round/>
            </a:ln>
          </p:spPr>
          <p:txBody>
            <a:bodyPr rtlCol="0" anchor="ctr"/>
            <a:lstStyle/>
            <a:p>
              <a:endParaRPr lang="en-US" sz="1800" dirty="0"/>
            </a:p>
          </p:txBody>
        </p:sp>
        <p:sp>
          <p:nvSpPr>
            <p:cNvPr id="44" name="Freeform: Shape 43">
              <a:extLst>
                <a:ext uri="{FF2B5EF4-FFF2-40B4-BE49-F238E27FC236}">
                  <a16:creationId xmlns:a16="http://schemas.microsoft.com/office/drawing/2014/main" id="{F994DDE4-11DE-432D-A2C4-21B79587D00B}"/>
                </a:ext>
              </a:extLst>
            </p:cNvPr>
            <p:cNvSpPr/>
            <p:nvPr/>
          </p:nvSpPr>
          <p:spPr>
            <a:xfrm>
              <a:off x="5626470" y="7951565"/>
              <a:ext cx="140969" cy="94011"/>
            </a:xfrm>
            <a:custGeom>
              <a:avLst/>
              <a:gdLst>
                <a:gd name="connsiteX0" fmla="*/ 0 w 140969"/>
                <a:gd name="connsiteY0" fmla="*/ 94012 h 94011"/>
                <a:gd name="connsiteX1" fmla="*/ 140970 w 140969"/>
                <a:gd name="connsiteY1" fmla="*/ 0 h 94011"/>
              </a:gdLst>
              <a:ahLst/>
              <a:cxnLst>
                <a:cxn ang="0">
                  <a:pos x="connsiteX0" y="connsiteY0"/>
                </a:cxn>
                <a:cxn ang="0">
                  <a:pos x="connsiteX1" y="connsiteY1"/>
                </a:cxn>
              </a:cxnLst>
              <a:rect l="l" t="t" r="r" b="b"/>
              <a:pathLst>
                <a:path w="140969" h="94011">
                  <a:moveTo>
                    <a:pt x="0" y="94012"/>
                  </a:moveTo>
                  <a:lnTo>
                    <a:pt x="140970" y="0"/>
                  </a:lnTo>
                </a:path>
              </a:pathLst>
            </a:custGeom>
            <a:ln w="12700" cap="flat">
              <a:solidFill>
                <a:srgbClr val="687EFC"/>
              </a:solidFill>
              <a:prstDash val="solid"/>
              <a:round/>
            </a:ln>
          </p:spPr>
          <p:txBody>
            <a:bodyPr rtlCol="0" anchor="ctr"/>
            <a:lstStyle/>
            <a:p>
              <a:endParaRPr lang="en-US" sz="1800" dirty="0"/>
            </a:p>
          </p:txBody>
        </p:sp>
        <p:sp>
          <p:nvSpPr>
            <p:cNvPr id="45" name="Freeform: Shape 44">
              <a:extLst>
                <a:ext uri="{FF2B5EF4-FFF2-40B4-BE49-F238E27FC236}">
                  <a16:creationId xmlns:a16="http://schemas.microsoft.com/office/drawing/2014/main" id="{E8833A02-D230-44D1-BD55-52F83FFBF777}"/>
                </a:ext>
              </a:extLst>
            </p:cNvPr>
            <p:cNvSpPr/>
            <p:nvPr/>
          </p:nvSpPr>
          <p:spPr>
            <a:xfrm>
              <a:off x="5755343" y="8218170"/>
              <a:ext cx="135826" cy="79914"/>
            </a:xfrm>
            <a:custGeom>
              <a:avLst/>
              <a:gdLst>
                <a:gd name="connsiteX0" fmla="*/ 0 w 135826"/>
                <a:gd name="connsiteY0" fmla="*/ 79915 h 79914"/>
                <a:gd name="connsiteX1" fmla="*/ 135827 w 135826"/>
                <a:gd name="connsiteY1" fmla="*/ 0 h 79914"/>
              </a:gdLst>
              <a:ahLst/>
              <a:cxnLst>
                <a:cxn ang="0">
                  <a:pos x="connsiteX0" y="connsiteY0"/>
                </a:cxn>
                <a:cxn ang="0">
                  <a:pos x="connsiteX1" y="connsiteY1"/>
                </a:cxn>
              </a:cxnLst>
              <a:rect l="l" t="t" r="r" b="b"/>
              <a:pathLst>
                <a:path w="135826" h="79914">
                  <a:moveTo>
                    <a:pt x="0" y="79915"/>
                  </a:moveTo>
                  <a:lnTo>
                    <a:pt x="135827" y="0"/>
                  </a:lnTo>
                </a:path>
              </a:pathLst>
            </a:custGeom>
            <a:ln w="12700" cap="flat">
              <a:solidFill>
                <a:srgbClr val="737CF6"/>
              </a:solidFill>
              <a:prstDash val="solid"/>
              <a:round/>
            </a:ln>
          </p:spPr>
          <p:txBody>
            <a:bodyPr rtlCol="0" anchor="ctr"/>
            <a:lstStyle/>
            <a:p>
              <a:endParaRPr lang="en-US" sz="1800" dirty="0"/>
            </a:p>
          </p:txBody>
        </p:sp>
        <p:sp>
          <p:nvSpPr>
            <p:cNvPr id="46" name="Freeform: Shape 45">
              <a:extLst>
                <a:ext uri="{FF2B5EF4-FFF2-40B4-BE49-F238E27FC236}">
                  <a16:creationId xmlns:a16="http://schemas.microsoft.com/office/drawing/2014/main" id="{BDC3AF22-8985-4BE1-B272-9A86633AC103}"/>
                </a:ext>
              </a:extLst>
            </p:cNvPr>
            <p:cNvSpPr/>
            <p:nvPr/>
          </p:nvSpPr>
          <p:spPr>
            <a:xfrm>
              <a:off x="5744009" y="7951565"/>
              <a:ext cx="305562" cy="164496"/>
            </a:xfrm>
            <a:custGeom>
              <a:avLst/>
              <a:gdLst>
                <a:gd name="connsiteX0" fmla="*/ 0 w 305562"/>
                <a:gd name="connsiteY0" fmla="*/ 164497 h 164496"/>
                <a:gd name="connsiteX1" fmla="*/ 305562 w 305562"/>
                <a:gd name="connsiteY1" fmla="*/ 0 h 164496"/>
              </a:gdLst>
              <a:ahLst/>
              <a:cxnLst>
                <a:cxn ang="0">
                  <a:pos x="connsiteX0" y="connsiteY0"/>
                </a:cxn>
                <a:cxn ang="0">
                  <a:pos x="connsiteX1" y="connsiteY1"/>
                </a:cxn>
              </a:cxnLst>
              <a:rect l="l" t="t" r="r" b="b"/>
              <a:pathLst>
                <a:path w="305562" h="164496">
                  <a:moveTo>
                    <a:pt x="0" y="164497"/>
                  </a:moveTo>
                  <a:lnTo>
                    <a:pt x="305562" y="0"/>
                  </a:lnTo>
                </a:path>
              </a:pathLst>
            </a:custGeom>
            <a:ln w="12700" cap="flat">
              <a:gradFill flip="none" rotWithShape="1">
                <a:gsLst>
                  <a:gs pos="0">
                    <a:srgbClr val="747BF5"/>
                  </a:gs>
                  <a:gs pos="100000">
                    <a:srgbClr val="876FD4"/>
                  </a:gs>
                </a:gsLst>
                <a:lin ang="0" scaled="1"/>
                <a:tileRect/>
              </a:gradFill>
              <a:prstDash val="solid"/>
              <a:round/>
            </a:ln>
          </p:spPr>
          <p:txBody>
            <a:bodyPr rtlCol="0" anchor="ctr"/>
            <a:lstStyle/>
            <a:p>
              <a:endParaRPr lang="en-US" sz="1800" dirty="0"/>
            </a:p>
          </p:txBody>
        </p:sp>
        <p:sp>
          <p:nvSpPr>
            <p:cNvPr id="47" name="Freeform: Shape 46">
              <a:extLst>
                <a:ext uri="{FF2B5EF4-FFF2-40B4-BE49-F238E27FC236}">
                  <a16:creationId xmlns:a16="http://schemas.microsoft.com/office/drawing/2014/main" id="{09A5B447-A80D-48AE-B0DC-1BEB7EDC1E94}"/>
                </a:ext>
              </a:extLst>
            </p:cNvPr>
            <p:cNvSpPr/>
            <p:nvPr/>
          </p:nvSpPr>
          <p:spPr>
            <a:xfrm>
              <a:off x="5626470" y="7810500"/>
              <a:ext cx="140969" cy="94011"/>
            </a:xfrm>
            <a:custGeom>
              <a:avLst/>
              <a:gdLst>
                <a:gd name="connsiteX0" fmla="*/ 0 w 140969"/>
                <a:gd name="connsiteY0" fmla="*/ 94012 h 94011"/>
                <a:gd name="connsiteX1" fmla="*/ 140970 w 140969"/>
                <a:gd name="connsiteY1" fmla="*/ 0 h 94011"/>
              </a:gdLst>
              <a:ahLst/>
              <a:cxnLst>
                <a:cxn ang="0">
                  <a:pos x="connsiteX0" y="connsiteY0"/>
                </a:cxn>
                <a:cxn ang="0">
                  <a:pos x="connsiteX1" y="connsiteY1"/>
                </a:cxn>
              </a:cxnLst>
              <a:rect l="l" t="t" r="r" b="b"/>
              <a:pathLst>
                <a:path w="140969" h="94011">
                  <a:moveTo>
                    <a:pt x="0" y="94012"/>
                  </a:moveTo>
                  <a:lnTo>
                    <a:pt x="140970" y="0"/>
                  </a:lnTo>
                </a:path>
              </a:pathLst>
            </a:custGeom>
            <a:ln w="12700" cap="flat">
              <a:solidFill>
                <a:srgbClr val="527FFF"/>
              </a:solidFill>
              <a:prstDash val="solid"/>
              <a:round/>
            </a:ln>
          </p:spPr>
          <p:txBody>
            <a:bodyPr rtlCol="0" anchor="ctr"/>
            <a:lstStyle/>
            <a:p>
              <a:endParaRPr lang="en-US" sz="1800" dirty="0"/>
            </a:p>
          </p:txBody>
        </p:sp>
        <p:sp>
          <p:nvSpPr>
            <p:cNvPr id="48" name="Freeform: Shape 47">
              <a:extLst>
                <a:ext uri="{FF2B5EF4-FFF2-40B4-BE49-F238E27FC236}">
                  <a16:creationId xmlns:a16="http://schemas.microsoft.com/office/drawing/2014/main" id="{65B7D4C3-79C0-49D1-9396-9D2E82E1AF90}"/>
                </a:ext>
              </a:extLst>
            </p:cNvPr>
            <p:cNvSpPr/>
            <p:nvPr/>
          </p:nvSpPr>
          <p:spPr>
            <a:xfrm>
              <a:off x="5485405" y="7246334"/>
              <a:ext cx="564165" cy="1128331"/>
            </a:xfrm>
            <a:custGeom>
              <a:avLst/>
              <a:gdLst>
                <a:gd name="connsiteX0" fmla="*/ 564166 w 564165"/>
                <a:gd name="connsiteY0" fmla="*/ 94012 h 1128331"/>
                <a:gd name="connsiteX1" fmla="*/ 423101 w 564165"/>
                <a:gd name="connsiteY1" fmla="*/ 0 h 1128331"/>
                <a:gd name="connsiteX2" fmla="*/ 141065 w 564165"/>
                <a:gd name="connsiteY2" fmla="*/ 164497 h 1128331"/>
                <a:gd name="connsiteX3" fmla="*/ 141065 w 564165"/>
                <a:gd name="connsiteY3" fmla="*/ 351377 h 1128331"/>
                <a:gd name="connsiteX4" fmla="*/ 0 w 564165"/>
                <a:gd name="connsiteY4" fmla="*/ 423101 h 1128331"/>
                <a:gd name="connsiteX5" fmla="*/ 0 w 564165"/>
                <a:gd name="connsiteY5" fmla="*/ 570262 h 1128331"/>
                <a:gd name="connsiteX6" fmla="*/ 0 w 564165"/>
                <a:gd name="connsiteY6" fmla="*/ 705231 h 1128331"/>
                <a:gd name="connsiteX7" fmla="*/ 141065 w 564165"/>
                <a:gd name="connsiteY7" fmla="*/ 799243 h 1128331"/>
                <a:gd name="connsiteX8" fmla="*/ 141065 w 564165"/>
                <a:gd name="connsiteY8" fmla="*/ 963835 h 1128331"/>
                <a:gd name="connsiteX9" fmla="*/ 423101 w 564165"/>
                <a:gd name="connsiteY9" fmla="*/ 1128332 h 1128331"/>
                <a:gd name="connsiteX10" fmla="*/ 564166 w 564165"/>
                <a:gd name="connsiteY10" fmla="*/ 1052798 h 1128331"/>
                <a:gd name="connsiteX11" fmla="*/ 564166 w 564165"/>
                <a:gd name="connsiteY11" fmla="*/ 564166 h 1128331"/>
                <a:gd name="connsiteX12" fmla="*/ 423101 w 564165"/>
                <a:gd name="connsiteY12" fmla="*/ 493681 h 1128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4165" h="1128331">
                  <a:moveTo>
                    <a:pt x="564166" y="94012"/>
                  </a:moveTo>
                  <a:lnTo>
                    <a:pt x="423101" y="0"/>
                  </a:lnTo>
                  <a:lnTo>
                    <a:pt x="141065" y="164497"/>
                  </a:lnTo>
                  <a:lnTo>
                    <a:pt x="141065" y="351377"/>
                  </a:lnTo>
                  <a:lnTo>
                    <a:pt x="0" y="423101"/>
                  </a:lnTo>
                  <a:lnTo>
                    <a:pt x="0" y="570262"/>
                  </a:lnTo>
                  <a:lnTo>
                    <a:pt x="0" y="705231"/>
                  </a:lnTo>
                  <a:lnTo>
                    <a:pt x="141065" y="799243"/>
                  </a:lnTo>
                  <a:lnTo>
                    <a:pt x="141065" y="963835"/>
                  </a:lnTo>
                  <a:lnTo>
                    <a:pt x="423101" y="1128332"/>
                  </a:lnTo>
                  <a:lnTo>
                    <a:pt x="564166" y="1052798"/>
                  </a:lnTo>
                  <a:lnTo>
                    <a:pt x="564166" y="564166"/>
                  </a:lnTo>
                  <a:lnTo>
                    <a:pt x="423101" y="493681"/>
                  </a:lnTo>
                </a:path>
              </a:pathLst>
            </a:custGeom>
            <a:noFill/>
            <a:ln w="12700" cap="flat">
              <a:gradFill flip="none" rotWithShape="1">
                <a:gsLst>
                  <a:gs pos="0">
                    <a:srgbClr val="527FFF"/>
                  </a:gs>
                  <a:gs pos="100000">
                    <a:srgbClr val="846FD4"/>
                  </a:gs>
                </a:gsLst>
                <a:lin ang="0" scaled="1"/>
                <a:tileRect/>
              </a:gradFill>
              <a:prstDash val="solid"/>
              <a:round/>
            </a:ln>
          </p:spPr>
          <p:txBody>
            <a:bodyPr rtlCol="0" anchor="ctr"/>
            <a:lstStyle/>
            <a:p>
              <a:endParaRPr lang="en-US" sz="1800" dirty="0"/>
            </a:p>
          </p:txBody>
        </p:sp>
        <p:sp>
          <p:nvSpPr>
            <p:cNvPr id="49" name="Freeform: Shape 48">
              <a:extLst>
                <a:ext uri="{FF2B5EF4-FFF2-40B4-BE49-F238E27FC236}">
                  <a16:creationId xmlns:a16="http://schemas.microsoft.com/office/drawing/2014/main" id="{35CD903F-1C74-4413-AA0B-784871447B48}"/>
                </a:ext>
              </a:extLst>
            </p:cNvPr>
            <p:cNvSpPr/>
            <p:nvPr/>
          </p:nvSpPr>
          <p:spPr>
            <a:xfrm>
              <a:off x="5767440" y="7810500"/>
              <a:ext cx="141065" cy="211550"/>
            </a:xfrm>
            <a:custGeom>
              <a:avLst/>
              <a:gdLst>
                <a:gd name="connsiteX0" fmla="*/ 141065 w 141065"/>
                <a:gd name="connsiteY0" fmla="*/ 211550 h 211550"/>
                <a:gd name="connsiteX1" fmla="*/ 141065 w 141065"/>
                <a:gd name="connsiteY1" fmla="*/ 94012 h 211550"/>
                <a:gd name="connsiteX2" fmla="*/ 0 w 141065"/>
                <a:gd name="connsiteY2" fmla="*/ 0 h 211550"/>
              </a:gdLst>
              <a:ahLst/>
              <a:cxnLst>
                <a:cxn ang="0">
                  <a:pos x="connsiteX0" y="connsiteY0"/>
                </a:cxn>
                <a:cxn ang="0">
                  <a:pos x="connsiteX1" y="connsiteY1"/>
                </a:cxn>
                <a:cxn ang="0">
                  <a:pos x="connsiteX2" y="connsiteY2"/>
                </a:cxn>
              </a:cxnLst>
              <a:rect l="l" t="t" r="r" b="b"/>
              <a:pathLst>
                <a:path w="141065" h="211550">
                  <a:moveTo>
                    <a:pt x="141065" y="211550"/>
                  </a:moveTo>
                  <a:lnTo>
                    <a:pt x="141065" y="94012"/>
                  </a:lnTo>
                  <a:lnTo>
                    <a:pt x="0" y="0"/>
                  </a:lnTo>
                </a:path>
              </a:pathLst>
            </a:custGeom>
            <a:noFill/>
            <a:ln w="12700" cap="flat">
              <a:gradFill>
                <a:gsLst>
                  <a:gs pos="0">
                    <a:srgbClr val="527FFF"/>
                  </a:gs>
                  <a:gs pos="100000">
                    <a:srgbClr val="8575E6"/>
                  </a:gs>
                </a:gsLst>
                <a:lin ang="5400000" scaled="1"/>
              </a:gradFill>
              <a:prstDash val="solid"/>
              <a:round/>
            </a:ln>
          </p:spPr>
          <p:txBody>
            <a:bodyPr rtlCol="0" anchor="ctr"/>
            <a:lstStyle/>
            <a:p>
              <a:endParaRPr lang="en-US" sz="1800" dirty="0"/>
            </a:p>
          </p:txBody>
        </p:sp>
        <p:sp>
          <p:nvSpPr>
            <p:cNvPr id="50" name="Freeform: Shape 49">
              <a:extLst>
                <a:ext uri="{FF2B5EF4-FFF2-40B4-BE49-F238E27FC236}">
                  <a16:creationId xmlns:a16="http://schemas.microsoft.com/office/drawing/2014/main" id="{21129BC2-8001-4B63-9539-9F6D098EF727}"/>
                </a:ext>
              </a:extLst>
            </p:cNvPr>
            <p:cNvSpPr/>
            <p:nvPr/>
          </p:nvSpPr>
          <p:spPr>
            <a:xfrm>
              <a:off x="6613736" y="7691627"/>
              <a:ext cx="9525" cy="250126"/>
            </a:xfrm>
            <a:custGeom>
              <a:avLst/>
              <a:gdLst>
                <a:gd name="connsiteX0" fmla="*/ 0 w 9525"/>
                <a:gd name="connsiteY0" fmla="*/ 0 h 250126"/>
                <a:gd name="connsiteX1" fmla="*/ 0 w 9525"/>
                <a:gd name="connsiteY1" fmla="*/ 125063 h 250126"/>
                <a:gd name="connsiteX2" fmla="*/ 0 w 9525"/>
                <a:gd name="connsiteY2" fmla="*/ 250127 h 250126"/>
                <a:gd name="connsiteX3" fmla="*/ 0 w 9525"/>
                <a:gd name="connsiteY3" fmla="*/ 0 h 250126"/>
              </a:gdLst>
              <a:ahLst/>
              <a:cxnLst>
                <a:cxn ang="0">
                  <a:pos x="connsiteX0" y="connsiteY0"/>
                </a:cxn>
                <a:cxn ang="0">
                  <a:pos x="connsiteX1" y="connsiteY1"/>
                </a:cxn>
                <a:cxn ang="0">
                  <a:pos x="connsiteX2" y="connsiteY2"/>
                </a:cxn>
                <a:cxn ang="0">
                  <a:pos x="connsiteX3" y="connsiteY3"/>
                </a:cxn>
              </a:cxnLst>
              <a:rect l="l" t="t" r="r" b="b"/>
              <a:pathLst>
                <a:path w="9525" h="250126">
                  <a:moveTo>
                    <a:pt x="0" y="0"/>
                  </a:moveTo>
                  <a:lnTo>
                    <a:pt x="0" y="125063"/>
                  </a:lnTo>
                  <a:lnTo>
                    <a:pt x="0" y="250127"/>
                  </a:lnTo>
                  <a:lnTo>
                    <a:pt x="0" y="0"/>
                  </a:lnTo>
                  <a:close/>
                </a:path>
              </a:pathLst>
            </a:custGeom>
            <a:noFill/>
            <a:ln w="12700" cap="flat">
              <a:solidFill>
                <a:schemeClr val="accent1"/>
              </a:solidFill>
              <a:prstDash val="solid"/>
              <a:round/>
            </a:ln>
          </p:spPr>
          <p:txBody>
            <a:bodyPr rtlCol="0" anchor="ctr"/>
            <a:lstStyle/>
            <a:p>
              <a:endParaRPr lang="en-US" sz="1800" dirty="0"/>
            </a:p>
          </p:txBody>
        </p:sp>
        <p:sp>
          <p:nvSpPr>
            <p:cNvPr id="51" name="Freeform: Shape 50">
              <a:extLst>
                <a:ext uri="{FF2B5EF4-FFF2-40B4-BE49-F238E27FC236}">
                  <a16:creationId xmlns:a16="http://schemas.microsoft.com/office/drawing/2014/main" id="{BF628898-F80C-40BF-B04D-BBA1933F5566}"/>
                </a:ext>
              </a:extLst>
            </p:cNvPr>
            <p:cNvSpPr/>
            <p:nvPr/>
          </p:nvSpPr>
          <p:spPr>
            <a:xfrm>
              <a:off x="6472671" y="7880985"/>
              <a:ext cx="141065" cy="70580"/>
            </a:xfrm>
            <a:custGeom>
              <a:avLst/>
              <a:gdLst>
                <a:gd name="connsiteX0" fmla="*/ 0 w 141065"/>
                <a:gd name="connsiteY0" fmla="*/ 0 h 70580"/>
                <a:gd name="connsiteX1" fmla="*/ 141065 w 141065"/>
                <a:gd name="connsiteY1" fmla="*/ 70580 h 70580"/>
              </a:gdLst>
              <a:ahLst/>
              <a:cxnLst>
                <a:cxn ang="0">
                  <a:pos x="connsiteX0" y="connsiteY0"/>
                </a:cxn>
                <a:cxn ang="0">
                  <a:pos x="connsiteX1" y="connsiteY1"/>
                </a:cxn>
              </a:cxnLst>
              <a:rect l="l" t="t" r="r" b="b"/>
              <a:pathLst>
                <a:path w="141065" h="70580">
                  <a:moveTo>
                    <a:pt x="0" y="0"/>
                  </a:moveTo>
                  <a:lnTo>
                    <a:pt x="141065" y="70580"/>
                  </a:lnTo>
                </a:path>
              </a:pathLst>
            </a:custGeom>
            <a:ln w="12700" cap="flat">
              <a:gradFill>
                <a:gsLst>
                  <a:gs pos="0">
                    <a:srgbClr val="B167C0"/>
                  </a:gs>
                  <a:gs pos="100000">
                    <a:srgbClr val="B85EA8"/>
                  </a:gs>
                </a:gsLst>
                <a:lin ang="5400000" scaled="1"/>
              </a:gradFill>
              <a:prstDash val="solid"/>
              <a:round/>
            </a:ln>
          </p:spPr>
          <p:txBody>
            <a:bodyPr rtlCol="0" anchor="ctr"/>
            <a:lstStyle/>
            <a:p>
              <a:endParaRPr lang="en-US" sz="1800" dirty="0"/>
            </a:p>
          </p:txBody>
        </p:sp>
        <p:sp>
          <p:nvSpPr>
            <p:cNvPr id="52" name="Freeform: Shape 51">
              <a:extLst>
                <a:ext uri="{FF2B5EF4-FFF2-40B4-BE49-F238E27FC236}">
                  <a16:creationId xmlns:a16="http://schemas.microsoft.com/office/drawing/2014/main" id="{20C52418-4103-4109-8481-7A9C7DA9DE18}"/>
                </a:ext>
              </a:extLst>
            </p:cNvPr>
            <p:cNvSpPr/>
            <p:nvPr/>
          </p:nvSpPr>
          <p:spPr>
            <a:xfrm>
              <a:off x="6378659" y="7504938"/>
              <a:ext cx="94011" cy="9525"/>
            </a:xfrm>
            <a:custGeom>
              <a:avLst/>
              <a:gdLst>
                <a:gd name="connsiteX0" fmla="*/ 94012 w 94011"/>
                <a:gd name="connsiteY0" fmla="*/ 0 h 9525"/>
                <a:gd name="connsiteX1" fmla="*/ 0 w 94011"/>
                <a:gd name="connsiteY1" fmla="*/ 0 h 9525"/>
              </a:gdLst>
              <a:ahLst/>
              <a:cxnLst>
                <a:cxn ang="0">
                  <a:pos x="connsiteX0" y="connsiteY0"/>
                </a:cxn>
                <a:cxn ang="0">
                  <a:pos x="connsiteX1" y="connsiteY1"/>
                </a:cxn>
              </a:cxnLst>
              <a:rect l="l" t="t" r="r" b="b"/>
              <a:pathLst>
                <a:path w="94011" h="9525">
                  <a:moveTo>
                    <a:pt x="94012" y="0"/>
                  </a:moveTo>
                  <a:lnTo>
                    <a:pt x="0" y="0"/>
                  </a:lnTo>
                </a:path>
              </a:pathLst>
            </a:custGeom>
            <a:ln w="12700" cap="flat">
              <a:solidFill>
                <a:srgbClr val="B465B9"/>
              </a:solidFill>
              <a:prstDash val="solid"/>
              <a:round/>
            </a:ln>
          </p:spPr>
          <p:txBody>
            <a:bodyPr rtlCol="0" anchor="ctr"/>
            <a:lstStyle/>
            <a:p>
              <a:endParaRPr lang="en-US" sz="1800" dirty="0"/>
            </a:p>
          </p:txBody>
        </p:sp>
        <p:sp>
          <p:nvSpPr>
            <p:cNvPr id="53" name="Freeform: Shape 52">
              <a:extLst>
                <a:ext uri="{FF2B5EF4-FFF2-40B4-BE49-F238E27FC236}">
                  <a16:creationId xmlns:a16="http://schemas.microsoft.com/office/drawing/2014/main" id="{4A05D095-453A-4A75-BE7B-3DF5898AFD4A}"/>
                </a:ext>
              </a:extLst>
            </p:cNvPr>
            <p:cNvSpPr/>
            <p:nvPr/>
          </p:nvSpPr>
          <p:spPr>
            <a:xfrm>
              <a:off x="6049571" y="8139588"/>
              <a:ext cx="141065" cy="9525"/>
            </a:xfrm>
            <a:custGeom>
              <a:avLst/>
              <a:gdLst>
                <a:gd name="connsiteX0" fmla="*/ 0 w 141065"/>
                <a:gd name="connsiteY0" fmla="*/ 0 h 9525"/>
                <a:gd name="connsiteX1" fmla="*/ 141065 w 141065"/>
                <a:gd name="connsiteY1" fmla="*/ 0 h 9525"/>
              </a:gdLst>
              <a:ahLst/>
              <a:cxnLst>
                <a:cxn ang="0">
                  <a:pos x="connsiteX0" y="connsiteY0"/>
                </a:cxn>
                <a:cxn ang="0">
                  <a:pos x="connsiteX1" y="connsiteY1"/>
                </a:cxn>
              </a:cxnLst>
              <a:rect l="l" t="t" r="r" b="b"/>
              <a:pathLst>
                <a:path w="141065" h="9525">
                  <a:moveTo>
                    <a:pt x="0" y="0"/>
                  </a:moveTo>
                  <a:lnTo>
                    <a:pt x="141065" y="0"/>
                  </a:lnTo>
                </a:path>
              </a:pathLst>
            </a:custGeom>
            <a:ln w="12700" cap="flat">
              <a:solidFill>
                <a:srgbClr val="876FD4"/>
              </a:solidFill>
              <a:prstDash val="solid"/>
              <a:round/>
            </a:ln>
          </p:spPr>
          <p:txBody>
            <a:bodyPr rtlCol="0" anchor="ctr"/>
            <a:lstStyle/>
            <a:p>
              <a:endParaRPr lang="en-US" sz="1800" dirty="0"/>
            </a:p>
          </p:txBody>
        </p:sp>
        <p:sp>
          <p:nvSpPr>
            <p:cNvPr id="54" name="Freeform: Shape 53">
              <a:extLst>
                <a:ext uri="{FF2B5EF4-FFF2-40B4-BE49-F238E27FC236}">
                  <a16:creationId xmlns:a16="http://schemas.microsoft.com/office/drawing/2014/main" id="{E73162AB-8EB0-4DDF-80D3-5A6AB2003963}"/>
                </a:ext>
              </a:extLst>
            </p:cNvPr>
            <p:cNvSpPr/>
            <p:nvPr/>
          </p:nvSpPr>
          <p:spPr>
            <a:xfrm>
              <a:off x="6284648" y="7457884"/>
              <a:ext cx="94106" cy="94106"/>
            </a:xfrm>
            <a:custGeom>
              <a:avLst/>
              <a:gdLst>
                <a:gd name="connsiteX0" fmla="*/ 94107 w 94106"/>
                <a:gd name="connsiteY0" fmla="*/ 47053 h 94106"/>
                <a:gd name="connsiteX1" fmla="*/ 47053 w 94106"/>
                <a:gd name="connsiteY1" fmla="*/ 94107 h 94106"/>
                <a:gd name="connsiteX2" fmla="*/ 0 w 94106"/>
                <a:gd name="connsiteY2" fmla="*/ 47053 h 94106"/>
                <a:gd name="connsiteX3" fmla="*/ 47053 w 94106"/>
                <a:gd name="connsiteY3" fmla="*/ 0 h 94106"/>
                <a:gd name="connsiteX4" fmla="*/ 94107 w 94106"/>
                <a:gd name="connsiteY4" fmla="*/ 47053 h 941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106" h="94106">
                  <a:moveTo>
                    <a:pt x="94107" y="47053"/>
                  </a:moveTo>
                  <a:cubicBezTo>
                    <a:pt x="94107" y="73040"/>
                    <a:pt x="73040" y="94107"/>
                    <a:pt x="47053" y="94107"/>
                  </a:cubicBezTo>
                  <a:cubicBezTo>
                    <a:pt x="21067" y="94107"/>
                    <a:pt x="0" y="73040"/>
                    <a:pt x="0" y="47053"/>
                  </a:cubicBezTo>
                  <a:cubicBezTo>
                    <a:pt x="0" y="21067"/>
                    <a:pt x="21067" y="0"/>
                    <a:pt x="47053" y="0"/>
                  </a:cubicBezTo>
                  <a:cubicBezTo>
                    <a:pt x="73040" y="0"/>
                    <a:pt x="94107" y="21067"/>
                    <a:pt x="94107" y="47053"/>
                  </a:cubicBezTo>
                  <a:close/>
                </a:path>
              </a:pathLst>
            </a:custGeom>
            <a:noFill/>
            <a:ln w="12700" cap="flat">
              <a:solidFill>
                <a:srgbClr val="AB6AC6"/>
              </a:solidFill>
              <a:prstDash val="solid"/>
              <a:round/>
            </a:ln>
          </p:spPr>
          <p:txBody>
            <a:bodyPr rtlCol="0" anchor="ctr"/>
            <a:lstStyle/>
            <a:p>
              <a:endParaRPr lang="en-US" sz="1800" dirty="0"/>
            </a:p>
          </p:txBody>
        </p:sp>
        <p:sp>
          <p:nvSpPr>
            <p:cNvPr id="55" name="Freeform: Shape 54">
              <a:extLst>
                <a:ext uri="{FF2B5EF4-FFF2-40B4-BE49-F238E27FC236}">
                  <a16:creationId xmlns:a16="http://schemas.microsoft.com/office/drawing/2014/main" id="{C76DCDD0-BB8E-4B84-91D5-1AA8F0AEDE0E}"/>
                </a:ext>
              </a:extLst>
            </p:cNvPr>
            <p:cNvSpPr/>
            <p:nvPr/>
          </p:nvSpPr>
          <p:spPr>
            <a:xfrm>
              <a:off x="6378659" y="7810500"/>
              <a:ext cx="94106" cy="94106"/>
            </a:xfrm>
            <a:custGeom>
              <a:avLst/>
              <a:gdLst>
                <a:gd name="connsiteX0" fmla="*/ 94107 w 94106"/>
                <a:gd name="connsiteY0" fmla="*/ 47054 h 94106"/>
                <a:gd name="connsiteX1" fmla="*/ 47053 w 94106"/>
                <a:gd name="connsiteY1" fmla="*/ 94107 h 94106"/>
                <a:gd name="connsiteX2" fmla="*/ 0 w 94106"/>
                <a:gd name="connsiteY2" fmla="*/ 47054 h 94106"/>
                <a:gd name="connsiteX3" fmla="*/ 47053 w 94106"/>
                <a:gd name="connsiteY3" fmla="*/ 0 h 94106"/>
                <a:gd name="connsiteX4" fmla="*/ 94107 w 94106"/>
                <a:gd name="connsiteY4" fmla="*/ 47054 h 941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106" h="94106">
                  <a:moveTo>
                    <a:pt x="94107" y="47054"/>
                  </a:moveTo>
                  <a:cubicBezTo>
                    <a:pt x="94107" y="73040"/>
                    <a:pt x="73040" y="94107"/>
                    <a:pt x="47053" y="94107"/>
                  </a:cubicBezTo>
                  <a:cubicBezTo>
                    <a:pt x="21066" y="94107"/>
                    <a:pt x="0" y="73040"/>
                    <a:pt x="0" y="47054"/>
                  </a:cubicBezTo>
                  <a:cubicBezTo>
                    <a:pt x="0" y="21067"/>
                    <a:pt x="21066" y="0"/>
                    <a:pt x="47053" y="0"/>
                  </a:cubicBezTo>
                  <a:cubicBezTo>
                    <a:pt x="73040" y="0"/>
                    <a:pt x="94107" y="21067"/>
                    <a:pt x="94107" y="47054"/>
                  </a:cubicBezTo>
                  <a:close/>
                </a:path>
              </a:pathLst>
            </a:custGeom>
            <a:noFill/>
            <a:ln w="12700" cap="flat">
              <a:solidFill>
                <a:srgbClr val="AF68C2"/>
              </a:solidFill>
              <a:prstDash val="solid"/>
              <a:round/>
            </a:ln>
          </p:spPr>
          <p:txBody>
            <a:bodyPr rtlCol="0" anchor="ctr"/>
            <a:lstStyle/>
            <a:p>
              <a:endParaRPr lang="en-US" sz="1800" dirty="0"/>
            </a:p>
          </p:txBody>
        </p:sp>
        <p:sp>
          <p:nvSpPr>
            <p:cNvPr id="56" name="Freeform: Shape 55">
              <a:extLst>
                <a:ext uri="{FF2B5EF4-FFF2-40B4-BE49-F238E27FC236}">
                  <a16:creationId xmlns:a16="http://schemas.microsoft.com/office/drawing/2014/main" id="{63DA60EB-2737-463C-9D0D-58BC0A53DED5}"/>
                </a:ext>
              </a:extLst>
            </p:cNvPr>
            <p:cNvSpPr/>
            <p:nvPr/>
          </p:nvSpPr>
          <p:spPr>
            <a:xfrm>
              <a:off x="6190541" y="7692961"/>
              <a:ext cx="94106" cy="94106"/>
            </a:xfrm>
            <a:custGeom>
              <a:avLst/>
              <a:gdLst>
                <a:gd name="connsiteX0" fmla="*/ 94107 w 94106"/>
                <a:gd name="connsiteY0" fmla="*/ 47053 h 94106"/>
                <a:gd name="connsiteX1" fmla="*/ 47053 w 94106"/>
                <a:gd name="connsiteY1" fmla="*/ 94107 h 94106"/>
                <a:gd name="connsiteX2" fmla="*/ 0 w 94106"/>
                <a:gd name="connsiteY2" fmla="*/ 47053 h 94106"/>
                <a:gd name="connsiteX3" fmla="*/ 47053 w 94106"/>
                <a:gd name="connsiteY3" fmla="*/ 0 h 94106"/>
                <a:gd name="connsiteX4" fmla="*/ 94107 w 94106"/>
                <a:gd name="connsiteY4" fmla="*/ 47053 h 941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106" h="94106">
                  <a:moveTo>
                    <a:pt x="94107" y="47053"/>
                  </a:moveTo>
                  <a:cubicBezTo>
                    <a:pt x="94107" y="73040"/>
                    <a:pt x="73040" y="94107"/>
                    <a:pt x="47053" y="94107"/>
                  </a:cubicBezTo>
                  <a:cubicBezTo>
                    <a:pt x="21067" y="94107"/>
                    <a:pt x="0" y="73040"/>
                    <a:pt x="0" y="47053"/>
                  </a:cubicBezTo>
                  <a:cubicBezTo>
                    <a:pt x="0" y="21067"/>
                    <a:pt x="21067" y="0"/>
                    <a:pt x="47053" y="0"/>
                  </a:cubicBezTo>
                  <a:cubicBezTo>
                    <a:pt x="73040" y="0"/>
                    <a:pt x="94107" y="21067"/>
                    <a:pt x="94107" y="47053"/>
                  </a:cubicBezTo>
                  <a:close/>
                </a:path>
              </a:pathLst>
            </a:custGeom>
            <a:noFill/>
            <a:ln w="12700" cap="flat">
              <a:solidFill>
                <a:srgbClr val="956ED2"/>
              </a:solidFill>
              <a:prstDash val="solid"/>
              <a:round/>
            </a:ln>
          </p:spPr>
          <p:txBody>
            <a:bodyPr rtlCol="0" anchor="ctr"/>
            <a:lstStyle/>
            <a:p>
              <a:endParaRPr lang="en-US" sz="1800" dirty="0"/>
            </a:p>
          </p:txBody>
        </p:sp>
        <p:sp>
          <p:nvSpPr>
            <p:cNvPr id="57" name="Freeform: Shape 56">
              <a:extLst>
                <a:ext uri="{FF2B5EF4-FFF2-40B4-BE49-F238E27FC236}">
                  <a16:creationId xmlns:a16="http://schemas.microsoft.com/office/drawing/2014/main" id="{B2E3D74C-4BEC-4517-B43A-B634D0BEDAE5}"/>
                </a:ext>
              </a:extLst>
            </p:cNvPr>
            <p:cNvSpPr/>
            <p:nvPr/>
          </p:nvSpPr>
          <p:spPr>
            <a:xfrm>
              <a:off x="6190541" y="8092535"/>
              <a:ext cx="94106" cy="94106"/>
            </a:xfrm>
            <a:custGeom>
              <a:avLst/>
              <a:gdLst>
                <a:gd name="connsiteX0" fmla="*/ 94107 w 94106"/>
                <a:gd name="connsiteY0" fmla="*/ 47054 h 94106"/>
                <a:gd name="connsiteX1" fmla="*/ 47053 w 94106"/>
                <a:gd name="connsiteY1" fmla="*/ 94107 h 94106"/>
                <a:gd name="connsiteX2" fmla="*/ 0 w 94106"/>
                <a:gd name="connsiteY2" fmla="*/ 47054 h 94106"/>
                <a:gd name="connsiteX3" fmla="*/ 47053 w 94106"/>
                <a:gd name="connsiteY3" fmla="*/ 0 h 94106"/>
                <a:gd name="connsiteX4" fmla="*/ 94107 w 94106"/>
                <a:gd name="connsiteY4" fmla="*/ 47054 h 941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106" h="94106">
                  <a:moveTo>
                    <a:pt x="94107" y="47054"/>
                  </a:moveTo>
                  <a:cubicBezTo>
                    <a:pt x="94107" y="73040"/>
                    <a:pt x="73040" y="94107"/>
                    <a:pt x="47053" y="94107"/>
                  </a:cubicBezTo>
                  <a:cubicBezTo>
                    <a:pt x="21067" y="94107"/>
                    <a:pt x="0" y="73040"/>
                    <a:pt x="0" y="47054"/>
                  </a:cubicBezTo>
                  <a:cubicBezTo>
                    <a:pt x="0" y="21067"/>
                    <a:pt x="21067" y="0"/>
                    <a:pt x="47053" y="0"/>
                  </a:cubicBezTo>
                  <a:cubicBezTo>
                    <a:pt x="73040" y="0"/>
                    <a:pt x="94107" y="21067"/>
                    <a:pt x="94107" y="47054"/>
                  </a:cubicBezTo>
                  <a:close/>
                </a:path>
              </a:pathLst>
            </a:custGeom>
            <a:noFill/>
            <a:ln w="12700" cap="flat">
              <a:solidFill>
                <a:srgbClr val="876FD4"/>
              </a:solidFill>
              <a:prstDash val="solid"/>
              <a:round/>
            </a:ln>
          </p:spPr>
          <p:txBody>
            <a:bodyPr rtlCol="0" anchor="ctr"/>
            <a:lstStyle/>
            <a:p>
              <a:endParaRPr lang="en-US" sz="1800" dirty="0"/>
            </a:p>
          </p:txBody>
        </p:sp>
        <p:sp>
          <p:nvSpPr>
            <p:cNvPr id="58" name="Freeform: Shape 57">
              <a:extLst>
                <a:ext uri="{FF2B5EF4-FFF2-40B4-BE49-F238E27FC236}">
                  <a16:creationId xmlns:a16="http://schemas.microsoft.com/office/drawing/2014/main" id="{C5B8975C-335A-4BD6-AF61-98F02A7D26C3}"/>
                </a:ext>
              </a:extLst>
            </p:cNvPr>
            <p:cNvSpPr/>
            <p:nvPr/>
          </p:nvSpPr>
          <p:spPr>
            <a:xfrm>
              <a:off x="6049571" y="7246334"/>
              <a:ext cx="564165" cy="1128331"/>
            </a:xfrm>
            <a:custGeom>
              <a:avLst/>
              <a:gdLst>
                <a:gd name="connsiteX0" fmla="*/ 141065 w 564165"/>
                <a:gd name="connsiteY0" fmla="*/ 470154 h 1128331"/>
                <a:gd name="connsiteX1" fmla="*/ 0 w 564165"/>
                <a:gd name="connsiteY1" fmla="*/ 376142 h 1128331"/>
                <a:gd name="connsiteX2" fmla="*/ 0 w 564165"/>
                <a:gd name="connsiteY2" fmla="*/ 94012 h 1128331"/>
                <a:gd name="connsiteX3" fmla="*/ 141065 w 564165"/>
                <a:gd name="connsiteY3" fmla="*/ 0 h 1128331"/>
                <a:gd name="connsiteX4" fmla="*/ 423100 w 564165"/>
                <a:gd name="connsiteY4" fmla="*/ 168593 h 1128331"/>
                <a:gd name="connsiteX5" fmla="*/ 423196 w 564165"/>
                <a:gd name="connsiteY5" fmla="*/ 351472 h 1128331"/>
                <a:gd name="connsiteX6" fmla="*/ 564166 w 564165"/>
                <a:gd name="connsiteY6" fmla="*/ 431483 h 1128331"/>
                <a:gd name="connsiteX7" fmla="*/ 564166 w 564165"/>
                <a:gd name="connsiteY7" fmla="*/ 570357 h 1128331"/>
                <a:gd name="connsiteX8" fmla="*/ 564166 w 564165"/>
                <a:gd name="connsiteY8" fmla="*/ 705231 h 1128331"/>
                <a:gd name="connsiteX9" fmla="*/ 423100 w 564165"/>
                <a:gd name="connsiteY9" fmla="*/ 799243 h 1128331"/>
                <a:gd name="connsiteX10" fmla="*/ 423100 w 564165"/>
                <a:gd name="connsiteY10" fmla="*/ 963835 h 1128331"/>
                <a:gd name="connsiteX11" fmla="*/ 141065 w 564165"/>
                <a:gd name="connsiteY11" fmla="*/ 1128332 h 1128331"/>
                <a:gd name="connsiteX12" fmla="*/ 0 w 564165"/>
                <a:gd name="connsiteY12" fmla="*/ 1057847 h 1128331"/>
                <a:gd name="connsiteX13" fmla="*/ 0 w 564165"/>
                <a:gd name="connsiteY13" fmla="*/ 571691 h 1128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64165" h="1128331">
                  <a:moveTo>
                    <a:pt x="141065" y="470154"/>
                  </a:moveTo>
                  <a:lnTo>
                    <a:pt x="0" y="376142"/>
                  </a:lnTo>
                  <a:lnTo>
                    <a:pt x="0" y="94012"/>
                  </a:lnTo>
                  <a:lnTo>
                    <a:pt x="141065" y="0"/>
                  </a:lnTo>
                  <a:lnTo>
                    <a:pt x="423100" y="168593"/>
                  </a:lnTo>
                  <a:lnTo>
                    <a:pt x="423196" y="351472"/>
                  </a:lnTo>
                  <a:lnTo>
                    <a:pt x="564166" y="431483"/>
                  </a:lnTo>
                  <a:lnTo>
                    <a:pt x="564166" y="570357"/>
                  </a:lnTo>
                  <a:lnTo>
                    <a:pt x="564166" y="705231"/>
                  </a:lnTo>
                  <a:lnTo>
                    <a:pt x="423100" y="799243"/>
                  </a:lnTo>
                  <a:lnTo>
                    <a:pt x="423100" y="963835"/>
                  </a:lnTo>
                  <a:lnTo>
                    <a:pt x="141065" y="1128332"/>
                  </a:lnTo>
                  <a:lnTo>
                    <a:pt x="0" y="1057847"/>
                  </a:lnTo>
                  <a:lnTo>
                    <a:pt x="0" y="571691"/>
                  </a:lnTo>
                </a:path>
              </a:pathLst>
            </a:custGeom>
            <a:noFill/>
            <a:ln w="12700" cap="flat">
              <a:gradFill flip="none" rotWithShape="1">
                <a:gsLst>
                  <a:gs pos="0">
                    <a:srgbClr val="846FD4"/>
                  </a:gs>
                  <a:gs pos="100000">
                    <a:srgbClr val="B85EA7"/>
                  </a:gs>
                </a:gsLst>
                <a:lin ang="0" scaled="1"/>
                <a:tileRect/>
              </a:gradFill>
              <a:prstDash val="solid"/>
              <a:round/>
            </a:ln>
          </p:spPr>
          <p:txBody>
            <a:bodyPr rtlCol="0" anchor="ctr"/>
            <a:lstStyle/>
            <a:p>
              <a:endParaRPr lang="en-US" sz="1800" dirty="0"/>
            </a:p>
          </p:txBody>
        </p:sp>
      </p:grpSp>
      <p:grpSp>
        <p:nvGrpSpPr>
          <p:cNvPr id="59" name="Group 58">
            <a:extLst>
              <a:ext uri="{FF2B5EF4-FFF2-40B4-BE49-F238E27FC236}">
                <a16:creationId xmlns:a16="http://schemas.microsoft.com/office/drawing/2014/main" id="{FDCD4EE4-D082-409B-AAD7-E26C903F6D54}"/>
              </a:ext>
            </a:extLst>
          </p:cNvPr>
          <p:cNvGrpSpPr/>
          <p:nvPr/>
        </p:nvGrpSpPr>
        <p:grpSpPr>
          <a:xfrm>
            <a:off x="469760" y="1016815"/>
            <a:ext cx="1458101" cy="1254391"/>
            <a:chOff x="469759" y="2097246"/>
            <a:chExt cx="1303491" cy="1254391"/>
          </a:xfrm>
        </p:grpSpPr>
        <p:sp>
          <p:nvSpPr>
            <p:cNvPr id="60" name="Rectangle 59">
              <a:extLst>
                <a:ext uri="{FF2B5EF4-FFF2-40B4-BE49-F238E27FC236}">
                  <a16:creationId xmlns:a16="http://schemas.microsoft.com/office/drawing/2014/main" id="{DEC40A07-E34D-4AE4-9F41-791E0FE0E811}"/>
                </a:ext>
              </a:extLst>
            </p:cNvPr>
            <p:cNvSpPr/>
            <p:nvPr/>
          </p:nvSpPr>
          <p:spPr>
            <a:xfrm>
              <a:off x="469759" y="2097246"/>
              <a:ext cx="1303490" cy="1254391"/>
            </a:xfrm>
            <a:prstGeom prst="rect">
              <a:avLst/>
            </a:prstGeom>
            <a:solidFill>
              <a:schemeClr val="bg2">
                <a:lumMod val="90000"/>
                <a:lumOff val="10000"/>
              </a:schemeClr>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sz="1800" dirty="0" err="1">
                <a:solidFill>
                  <a:schemeClr val="tx1"/>
                </a:solidFill>
              </a:endParaRPr>
            </a:p>
          </p:txBody>
        </p:sp>
        <p:sp>
          <p:nvSpPr>
            <p:cNvPr id="61" name="Rectangle 60">
              <a:extLst>
                <a:ext uri="{FF2B5EF4-FFF2-40B4-BE49-F238E27FC236}">
                  <a16:creationId xmlns:a16="http://schemas.microsoft.com/office/drawing/2014/main" id="{4A4C69E6-7BBE-429A-A7C1-06E003194F99}"/>
                </a:ext>
              </a:extLst>
            </p:cNvPr>
            <p:cNvSpPr/>
            <p:nvPr/>
          </p:nvSpPr>
          <p:spPr>
            <a:xfrm>
              <a:off x="469759" y="2097246"/>
              <a:ext cx="1303490" cy="54864"/>
            </a:xfrm>
            <a:prstGeom prst="rect">
              <a:avLst/>
            </a:prstGeom>
            <a:gradFill flip="none" rotWithShape="1">
              <a:gsLst>
                <a:gs pos="100000">
                  <a:srgbClr val="B95EA6"/>
                </a:gs>
                <a:gs pos="2000">
                  <a:srgbClr val="527FFF"/>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sz="1800" dirty="0" err="1">
                <a:solidFill>
                  <a:schemeClr val="tx1"/>
                </a:solidFill>
              </a:endParaRPr>
            </a:p>
          </p:txBody>
        </p:sp>
        <p:sp>
          <p:nvSpPr>
            <p:cNvPr id="62" name="TextBox 61">
              <a:extLst>
                <a:ext uri="{FF2B5EF4-FFF2-40B4-BE49-F238E27FC236}">
                  <a16:creationId xmlns:a16="http://schemas.microsoft.com/office/drawing/2014/main" id="{27D3FA65-1438-4FD4-B0DC-C1872D8C660C}"/>
                </a:ext>
              </a:extLst>
            </p:cNvPr>
            <p:cNvSpPr txBox="1"/>
            <p:nvPr/>
          </p:nvSpPr>
          <p:spPr>
            <a:xfrm>
              <a:off x="469759" y="2739260"/>
              <a:ext cx="1303491" cy="530915"/>
            </a:xfrm>
            <a:prstGeom prst="rect">
              <a:avLst/>
            </a:prstGeom>
            <a:noFill/>
          </p:spPr>
          <p:txBody>
            <a:bodyPr wrap="square" rtlCol="0">
              <a:spAutoFit/>
            </a:bodyPr>
            <a:lstStyle/>
            <a:p>
              <a:pPr algn="ctr">
                <a:spcAft>
                  <a:spcPts val="300"/>
                </a:spcAft>
              </a:pPr>
              <a:r>
                <a:rPr lang="en-US" sz="1000" b="1" dirty="0"/>
                <a:t>Amazon S3</a:t>
              </a:r>
            </a:p>
            <a:p>
              <a:pPr algn="ctr">
                <a:spcAft>
                  <a:spcPts val="300"/>
                </a:spcAft>
              </a:pPr>
              <a:r>
                <a:rPr lang="en-US" sz="800" dirty="0">
                  <a:solidFill>
                    <a:schemeClr val="bg2">
                      <a:lumMod val="25000"/>
                      <a:lumOff val="75000"/>
                    </a:schemeClr>
                  </a:solidFill>
                </a:rPr>
                <a:t>Store your </a:t>
              </a:r>
              <a:br>
                <a:rPr lang="en-US" sz="800" dirty="0">
                  <a:solidFill>
                    <a:schemeClr val="bg2">
                      <a:lumMod val="25000"/>
                      <a:lumOff val="75000"/>
                    </a:schemeClr>
                  </a:solidFill>
                </a:rPr>
              </a:br>
              <a:r>
                <a:rPr lang="en-US" sz="800" dirty="0">
                  <a:solidFill>
                    <a:schemeClr val="bg2">
                      <a:lumMod val="25000"/>
                      <a:lumOff val="75000"/>
                    </a:schemeClr>
                  </a:solidFill>
                </a:rPr>
                <a:t>training dataset</a:t>
              </a:r>
            </a:p>
          </p:txBody>
        </p:sp>
      </p:grpSp>
      <p:grpSp>
        <p:nvGrpSpPr>
          <p:cNvPr id="63" name="Group 62">
            <a:extLst>
              <a:ext uri="{FF2B5EF4-FFF2-40B4-BE49-F238E27FC236}">
                <a16:creationId xmlns:a16="http://schemas.microsoft.com/office/drawing/2014/main" id="{FE860345-BBE0-407B-9ECD-E8DE8E5BAB8A}"/>
              </a:ext>
            </a:extLst>
          </p:cNvPr>
          <p:cNvGrpSpPr/>
          <p:nvPr/>
        </p:nvGrpSpPr>
        <p:grpSpPr>
          <a:xfrm>
            <a:off x="973751" y="1172009"/>
            <a:ext cx="450121" cy="474611"/>
            <a:chOff x="7127953" y="1274822"/>
            <a:chExt cx="1207800" cy="1273512"/>
          </a:xfrm>
        </p:grpSpPr>
        <p:sp>
          <p:nvSpPr>
            <p:cNvPr id="64" name="Freeform: Shape 63">
              <a:extLst>
                <a:ext uri="{FF2B5EF4-FFF2-40B4-BE49-F238E27FC236}">
                  <a16:creationId xmlns:a16="http://schemas.microsoft.com/office/drawing/2014/main" id="{E10849BD-79CF-4A9B-9B6D-9EF67BB5E55D}"/>
                </a:ext>
              </a:extLst>
            </p:cNvPr>
            <p:cNvSpPr>
              <a:spLocks/>
            </p:cNvSpPr>
            <p:nvPr/>
          </p:nvSpPr>
          <p:spPr bwMode="auto">
            <a:xfrm>
              <a:off x="7138868" y="1471310"/>
              <a:ext cx="1146769" cy="1077024"/>
            </a:xfrm>
            <a:custGeom>
              <a:avLst/>
              <a:gdLst>
                <a:gd name="connsiteX0" fmla="*/ 1146769 w 1146769"/>
                <a:gd name="connsiteY0" fmla="*/ 0 h 1077025"/>
                <a:gd name="connsiteX1" fmla="*/ 1013344 w 1146769"/>
                <a:gd name="connsiteY1" fmla="*/ 943321 h 1077025"/>
                <a:gd name="connsiteX2" fmla="*/ 1016323 w 1146769"/>
                <a:gd name="connsiteY2" fmla="*/ 951531 h 1077025"/>
                <a:gd name="connsiteX3" fmla="*/ 1015140 w 1146769"/>
                <a:gd name="connsiteY3" fmla="*/ 960564 h 1077025"/>
                <a:gd name="connsiteX4" fmla="*/ 573385 w 1146769"/>
                <a:gd name="connsiteY4" fmla="*/ 1077025 h 1077025"/>
                <a:gd name="connsiteX5" fmla="*/ 131630 w 1146769"/>
                <a:gd name="connsiteY5" fmla="*/ 960134 h 1077025"/>
                <a:gd name="connsiteX6" fmla="*/ 130447 w 1146769"/>
                <a:gd name="connsiteY6" fmla="*/ 951101 h 1077025"/>
                <a:gd name="connsiteX7" fmla="*/ 132189 w 1146769"/>
                <a:gd name="connsiteY7" fmla="*/ 946303 h 1077025"/>
                <a:gd name="connsiteX8" fmla="*/ 0 w 1146769"/>
                <a:gd name="connsiteY8" fmla="*/ 11725 h 1077025"/>
                <a:gd name="connsiteX9" fmla="*/ 11554 w 1146769"/>
                <a:gd name="connsiteY9" fmla="*/ 30367 h 1077025"/>
                <a:gd name="connsiteX10" fmla="*/ 569577 w 1146769"/>
                <a:gd name="connsiteY10" fmla="*/ 152028 h 1077025"/>
                <a:gd name="connsiteX11" fmla="*/ 1127601 w 1146769"/>
                <a:gd name="connsiteY11" fmla="*/ 30582 h 10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46769" h="1077025">
                  <a:moveTo>
                    <a:pt x="1146769" y="0"/>
                  </a:moveTo>
                  <a:lnTo>
                    <a:pt x="1013344" y="943321"/>
                  </a:lnTo>
                  <a:lnTo>
                    <a:pt x="1016323" y="951531"/>
                  </a:lnTo>
                  <a:lnTo>
                    <a:pt x="1015140" y="960564"/>
                  </a:lnTo>
                  <a:cubicBezTo>
                    <a:pt x="997935" y="1025085"/>
                    <a:pt x="797059" y="1077025"/>
                    <a:pt x="573385" y="1077025"/>
                  </a:cubicBezTo>
                  <a:cubicBezTo>
                    <a:pt x="349712" y="1077025"/>
                    <a:pt x="148836" y="1025515"/>
                    <a:pt x="131630" y="960134"/>
                  </a:cubicBezTo>
                  <a:lnTo>
                    <a:pt x="130447" y="951101"/>
                  </a:lnTo>
                  <a:lnTo>
                    <a:pt x="132189" y="946303"/>
                  </a:lnTo>
                  <a:lnTo>
                    <a:pt x="0" y="11725"/>
                  </a:lnTo>
                  <a:lnTo>
                    <a:pt x="11554" y="30367"/>
                  </a:lnTo>
                  <a:cubicBezTo>
                    <a:pt x="80859" y="100491"/>
                    <a:pt x="313813" y="152028"/>
                    <a:pt x="569577" y="152028"/>
                  </a:cubicBezTo>
                  <a:cubicBezTo>
                    <a:pt x="825341" y="152028"/>
                    <a:pt x="1058296" y="100060"/>
                    <a:pt x="1127601" y="30582"/>
                  </a:cubicBezTo>
                  <a:close/>
                </a:path>
              </a:pathLst>
            </a:custGeom>
            <a:noFill/>
            <a:ln w="12700" cap="flat">
              <a:gradFill flip="none" rotWithShape="1">
                <a:gsLst>
                  <a:gs pos="0">
                    <a:srgbClr val="527FFF"/>
                  </a:gs>
                  <a:gs pos="100000">
                    <a:srgbClr val="B75FA8"/>
                  </a:gs>
                </a:gsLst>
                <a:lin ang="0" scaled="1"/>
                <a:tileRect/>
              </a:gradFill>
              <a:prstDash val="solid"/>
              <a:round/>
            </a:ln>
          </p:spPr>
          <p:txBody>
            <a:bodyPr rtlCol="0" anchor="ctr"/>
            <a:lstStyle/>
            <a:p>
              <a:endParaRPr lang="en-US" sz="1800" dirty="0"/>
            </a:p>
          </p:txBody>
        </p:sp>
        <p:sp>
          <p:nvSpPr>
            <p:cNvPr id="65" name="Freeform: Shape 64">
              <a:extLst>
                <a:ext uri="{FF2B5EF4-FFF2-40B4-BE49-F238E27FC236}">
                  <a16:creationId xmlns:a16="http://schemas.microsoft.com/office/drawing/2014/main" id="{914F6804-9D68-44D7-9BD1-78B6C048413E}"/>
                </a:ext>
              </a:extLst>
            </p:cNvPr>
            <p:cNvSpPr/>
            <p:nvPr/>
          </p:nvSpPr>
          <p:spPr>
            <a:xfrm>
              <a:off x="7127953" y="1274822"/>
              <a:ext cx="1157682" cy="348512"/>
            </a:xfrm>
            <a:custGeom>
              <a:avLst/>
              <a:gdLst>
                <a:gd name="connsiteX0" fmla="*/ 0 w 784669"/>
                <a:gd name="connsiteY0" fmla="*/ 124682 h 236220"/>
                <a:gd name="connsiteX1" fmla="*/ 1048 w 784669"/>
                <a:gd name="connsiteY1" fmla="*/ 132683 h 236220"/>
                <a:gd name="connsiteX2" fmla="*/ 392335 w 784669"/>
                <a:gd name="connsiteY2" fmla="*/ 236220 h 236220"/>
                <a:gd name="connsiteX3" fmla="*/ 783622 w 784669"/>
                <a:gd name="connsiteY3" fmla="*/ 133064 h 236220"/>
                <a:gd name="connsiteX4" fmla="*/ 784670 w 784669"/>
                <a:gd name="connsiteY4" fmla="*/ 125063 h 236220"/>
                <a:gd name="connsiteX5" fmla="*/ 392335 w 784669"/>
                <a:gd name="connsiteY5" fmla="*/ 0 h 236220"/>
                <a:gd name="connsiteX6" fmla="*/ 0 w 784669"/>
                <a:gd name="connsiteY6" fmla="*/ 124682 h 236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84669" h="236220">
                  <a:moveTo>
                    <a:pt x="0" y="124682"/>
                  </a:moveTo>
                  <a:lnTo>
                    <a:pt x="1048" y="132683"/>
                  </a:lnTo>
                  <a:cubicBezTo>
                    <a:pt x="16288" y="190595"/>
                    <a:pt x="194215" y="236220"/>
                    <a:pt x="392335" y="236220"/>
                  </a:cubicBezTo>
                  <a:cubicBezTo>
                    <a:pt x="590455" y="236220"/>
                    <a:pt x="768382" y="190214"/>
                    <a:pt x="783622" y="133064"/>
                  </a:cubicBezTo>
                  <a:lnTo>
                    <a:pt x="784670" y="125063"/>
                  </a:lnTo>
                  <a:cubicBezTo>
                    <a:pt x="784670" y="63532"/>
                    <a:pt x="599504" y="0"/>
                    <a:pt x="392335" y="0"/>
                  </a:cubicBezTo>
                  <a:cubicBezTo>
                    <a:pt x="185166" y="0"/>
                    <a:pt x="0" y="63151"/>
                    <a:pt x="0" y="124682"/>
                  </a:cubicBezTo>
                  <a:close/>
                </a:path>
              </a:pathLst>
            </a:custGeom>
            <a:noFill/>
            <a:ln w="12700" cap="flat">
              <a:gradFill flip="none" rotWithShape="1">
                <a:gsLst>
                  <a:gs pos="0">
                    <a:srgbClr val="527FFF"/>
                  </a:gs>
                  <a:gs pos="100000">
                    <a:srgbClr val="B75FA8"/>
                  </a:gs>
                </a:gsLst>
                <a:lin ang="0" scaled="1"/>
                <a:tileRect/>
              </a:gradFill>
              <a:prstDash val="solid"/>
              <a:round/>
            </a:ln>
          </p:spPr>
          <p:txBody>
            <a:bodyPr rtlCol="0" anchor="ctr"/>
            <a:lstStyle/>
            <a:p>
              <a:endParaRPr lang="en-US" sz="1800" dirty="0"/>
            </a:p>
          </p:txBody>
        </p:sp>
        <p:sp>
          <p:nvSpPr>
            <p:cNvPr id="66" name="Freeform: Shape 65">
              <a:extLst>
                <a:ext uri="{FF2B5EF4-FFF2-40B4-BE49-F238E27FC236}">
                  <a16:creationId xmlns:a16="http://schemas.microsoft.com/office/drawing/2014/main" id="{DDBCD349-BA5F-443B-A95B-AA0F5BE71855}"/>
                </a:ext>
              </a:extLst>
            </p:cNvPr>
            <p:cNvSpPr/>
            <p:nvPr/>
          </p:nvSpPr>
          <p:spPr>
            <a:xfrm>
              <a:off x="7706794" y="1794363"/>
              <a:ext cx="628959" cy="215170"/>
            </a:xfrm>
            <a:custGeom>
              <a:avLst/>
              <a:gdLst>
                <a:gd name="connsiteX0" fmla="*/ 0 w 426304"/>
                <a:gd name="connsiteY0" fmla="*/ 0 h 145841"/>
                <a:gd name="connsiteX1" fmla="*/ 422243 w 426304"/>
                <a:gd name="connsiteY1" fmla="*/ 137922 h 145841"/>
                <a:gd name="connsiteX2" fmla="*/ 352996 w 426304"/>
                <a:gd name="connsiteY2" fmla="*/ 62579 h 145841"/>
              </a:gdLst>
              <a:ahLst/>
              <a:cxnLst>
                <a:cxn ang="0">
                  <a:pos x="connsiteX0" y="connsiteY0"/>
                </a:cxn>
                <a:cxn ang="0">
                  <a:pos x="connsiteX1" y="connsiteY1"/>
                </a:cxn>
                <a:cxn ang="0">
                  <a:pos x="connsiteX2" y="connsiteY2"/>
                </a:cxn>
              </a:cxnLst>
              <a:rect l="l" t="t" r="r" b="b"/>
              <a:pathLst>
                <a:path w="426304" h="145841">
                  <a:moveTo>
                    <a:pt x="0" y="0"/>
                  </a:moveTo>
                  <a:cubicBezTo>
                    <a:pt x="0" y="0"/>
                    <a:pt x="381571" y="185928"/>
                    <a:pt x="422243" y="137922"/>
                  </a:cubicBezTo>
                  <a:cubicBezTo>
                    <a:pt x="445103" y="110871"/>
                    <a:pt x="364522" y="68866"/>
                    <a:pt x="352996" y="62579"/>
                  </a:cubicBezTo>
                </a:path>
              </a:pathLst>
            </a:custGeom>
            <a:noFill/>
            <a:ln w="12700" cap="flat">
              <a:gradFill flip="none" rotWithShape="1">
                <a:gsLst>
                  <a:gs pos="0">
                    <a:srgbClr val="886ED0"/>
                  </a:gs>
                  <a:gs pos="100000">
                    <a:srgbClr val="B75FA8"/>
                  </a:gs>
                </a:gsLst>
                <a:lin ang="0" scaled="1"/>
                <a:tileRect/>
              </a:gradFill>
              <a:prstDash val="solid"/>
              <a:round/>
            </a:ln>
          </p:spPr>
          <p:txBody>
            <a:bodyPr rtlCol="0" anchor="ctr"/>
            <a:lstStyle/>
            <a:p>
              <a:endParaRPr lang="en-US" sz="1800" dirty="0"/>
            </a:p>
          </p:txBody>
        </p:sp>
        <p:sp>
          <p:nvSpPr>
            <p:cNvPr id="67" name="Freeform: Shape 66">
              <a:extLst>
                <a:ext uri="{FF2B5EF4-FFF2-40B4-BE49-F238E27FC236}">
                  <a16:creationId xmlns:a16="http://schemas.microsoft.com/office/drawing/2014/main" id="{F49DBD20-10D2-4DD8-B66C-3463BB4B2D03}"/>
                </a:ext>
              </a:extLst>
            </p:cNvPr>
            <p:cNvSpPr/>
            <p:nvPr/>
          </p:nvSpPr>
          <p:spPr>
            <a:xfrm>
              <a:off x="7675175" y="1762884"/>
              <a:ext cx="63238" cy="63238"/>
            </a:xfrm>
            <a:custGeom>
              <a:avLst/>
              <a:gdLst>
                <a:gd name="connsiteX0" fmla="*/ 42863 w 42862"/>
                <a:gd name="connsiteY0" fmla="*/ 21431 h 42862"/>
                <a:gd name="connsiteX1" fmla="*/ 21431 w 42862"/>
                <a:gd name="connsiteY1" fmla="*/ 42862 h 42862"/>
                <a:gd name="connsiteX2" fmla="*/ 0 w 42862"/>
                <a:gd name="connsiteY2" fmla="*/ 21431 h 42862"/>
                <a:gd name="connsiteX3" fmla="*/ 21431 w 42862"/>
                <a:gd name="connsiteY3" fmla="*/ 0 h 42862"/>
                <a:gd name="connsiteX4" fmla="*/ 42863 w 42862"/>
                <a:gd name="connsiteY4" fmla="*/ 21431 h 428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862" h="42862">
                  <a:moveTo>
                    <a:pt x="42863" y="21431"/>
                  </a:moveTo>
                  <a:cubicBezTo>
                    <a:pt x="42863" y="33267"/>
                    <a:pt x="33267" y="42862"/>
                    <a:pt x="21431" y="42862"/>
                  </a:cubicBezTo>
                  <a:cubicBezTo>
                    <a:pt x="9595" y="42862"/>
                    <a:pt x="0" y="33267"/>
                    <a:pt x="0" y="21431"/>
                  </a:cubicBezTo>
                  <a:cubicBezTo>
                    <a:pt x="0" y="9595"/>
                    <a:pt x="9595" y="0"/>
                    <a:pt x="21431" y="0"/>
                  </a:cubicBezTo>
                  <a:cubicBezTo>
                    <a:pt x="33267" y="0"/>
                    <a:pt x="42863" y="9595"/>
                    <a:pt x="42863" y="21431"/>
                  </a:cubicBezTo>
                  <a:close/>
                </a:path>
              </a:pathLst>
            </a:custGeom>
            <a:noFill/>
            <a:ln w="12700" cap="flat">
              <a:solidFill>
                <a:srgbClr val="9F75E4"/>
              </a:solidFill>
              <a:prstDash val="solid"/>
              <a:round/>
            </a:ln>
          </p:spPr>
          <p:txBody>
            <a:bodyPr rtlCol="0" anchor="ctr"/>
            <a:lstStyle/>
            <a:p>
              <a:endParaRPr lang="en-US" sz="1800" dirty="0"/>
            </a:p>
          </p:txBody>
        </p:sp>
      </p:grpSp>
      <p:sp>
        <p:nvSpPr>
          <p:cNvPr id="68" name="TextBox 67">
            <a:extLst>
              <a:ext uri="{FF2B5EF4-FFF2-40B4-BE49-F238E27FC236}">
                <a16:creationId xmlns:a16="http://schemas.microsoft.com/office/drawing/2014/main" id="{182BDB5A-9D78-49D5-8AC9-BF89CAADB502}"/>
              </a:ext>
            </a:extLst>
          </p:cNvPr>
          <p:cNvSpPr txBox="1"/>
          <p:nvPr/>
        </p:nvSpPr>
        <p:spPr>
          <a:xfrm>
            <a:off x="972411" y="3933991"/>
            <a:ext cx="1232281" cy="553998"/>
          </a:xfrm>
          <a:prstGeom prst="rect">
            <a:avLst/>
          </a:prstGeom>
          <a:noFill/>
        </p:spPr>
        <p:txBody>
          <a:bodyPr wrap="square" rtlCol="0">
            <a:spAutoFit/>
          </a:bodyPr>
          <a:lstStyle/>
          <a:p>
            <a:pPr>
              <a:spcAft>
                <a:spcPts val="300"/>
              </a:spcAft>
            </a:pPr>
            <a:r>
              <a:rPr lang="en-US" sz="1000" dirty="0"/>
              <a:t>Import data parallelism library to training script</a:t>
            </a:r>
            <a:endParaRPr lang="en-US" sz="800" dirty="0">
              <a:solidFill>
                <a:schemeClr val="bg2">
                  <a:lumMod val="25000"/>
                  <a:lumOff val="75000"/>
                </a:schemeClr>
              </a:solidFill>
            </a:endParaRPr>
          </a:p>
        </p:txBody>
      </p:sp>
      <p:sp>
        <p:nvSpPr>
          <p:cNvPr id="69" name="TextBox 68">
            <a:extLst>
              <a:ext uri="{FF2B5EF4-FFF2-40B4-BE49-F238E27FC236}">
                <a16:creationId xmlns:a16="http://schemas.microsoft.com/office/drawing/2014/main" id="{9474BC28-FBC9-44EB-84B2-205266A66DD7}"/>
              </a:ext>
            </a:extLst>
          </p:cNvPr>
          <p:cNvSpPr txBox="1"/>
          <p:nvPr/>
        </p:nvSpPr>
        <p:spPr>
          <a:xfrm>
            <a:off x="7241945" y="2710684"/>
            <a:ext cx="1152779" cy="553998"/>
          </a:xfrm>
          <a:prstGeom prst="rect">
            <a:avLst/>
          </a:prstGeom>
          <a:noFill/>
        </p:spPr>
        <p:txBody>
          <a:bodyPr wrap="square" rtlCol="0">
            <a:spAutoFit/>
          </a:bodyPr>
          <a:lstStyle/>
          <a:p>
            <a:pPr algn="ctr">
              <a:spcAft>
                <a:spcPts val="300"/>
              </a:spcAft>
            </a:pPr>
            <a:r>
              <a:rPr lang="en-US" sz="1000" dirty="0"/>
              <a:t>Trained model in Amazon S3, ready to deploy</a:t>
            </a:r>
            <a:endParaRPr lang="en-US" sz="800" dirty="0">
              <a:solidFill>
                <a:schemeClr val="bg2">
                  <a:lumMod val="25000"/>
                  <a:lumOff val="75000"/>
                </a:schemeClr>
              </a:solidFill>
            </a:endParaRPr>
          </a:p>
        </p:txBody>
      </p:sp>
      <p:grpSp>
        <p:nvGrpSpPr>
          <p:cNvPr id="70" name="Group 69">
            <a:extLst>
              <a:ext uri="{FF2B5EF4-FFF2-40B4-BE49-F238E27FC236}">
                <a16:creationId xmlns:a16="http://schemas.microsoft.com/office/drawing/2014/main" id="{45126325-7225-4CA0-A949-12EAE938AD76}"/>
              </a:ext>
            </a:extLst>
          </p:cNvPr>
          <p:cNvGrpSpPr/>
          <p:nvPr/>
        </p:nvGrpSpPr>
        <p:grpSpPr>
          <a:xfrm>
            <a:off x="7515509" y="1943195"/>
            <a:ext cx="605650" cy="638602"/>
            <a:chOff x="7357562" y="1986736"/>
            <a:chExt cx="605650" cy="638602"/>
          </a:xfrm>
        </p:grpSpPr>
        <p:grpSp>
          <p:nvGrpSpPr>
            <p:cNvPr id="71" name="Group 70">
              <a:extLst>
                <a:ext uri="{FF2B5EF4-FFF2-40B4-BE49-F238E27FC236}">
                  <a16:creationId xmlns:a16="http://schemas.microsoft.com/office/drawing/2014/main" id="{F5C0B2EF-CCF1-4127-BDC7-D9A2F4D9ED71}"/>
                </a:ext>
              </a:extLst>
            </p:cNvPr>
            <p:cNvGrpSpPr/>
            <p:nvPr/>
          </p:nvGrpSpPr>
          <p:grpSpPr>
            <a:xfrm>
              <a:off x="7357562" y="1986736"/>
              <a:ext cx="605650" cy="638602"/>
              <a:chOff x="7127953" y="1274822"/>
              <a:chExt cx="1207800" cy="1273512"/>
            </a:xfrm>
          </p:grpSpPr>
          <p:sp>
            <p:nvSpPr>
              <p:cNvPr id="76" name="Freeform: Shape 75">
                <a:extLst>
                  <a:ext uri="{FF2B5EF4-FFF2-40B4-BE49-F238E27FC236}">
                    <a16:creationId xmlns:a16="http://schemas.microsoft.com/office/drawing/2014/main" id="{EF0FAB76-3BEE-460C-9B61-6ADD7AAAE68A}"/>
                  </a:ext>
                </a:extLst>
              </p:cNvPr>
              <p:cNvSpPr>
                <a:spLocks/>
              </p:cNvSpPr>
              <p:nvPr/>
            </p:nvSpPr>
            <p:spPr bwMode="auto">
              <a:xfrm>
                <a:off x="7138868" y="1471310"/>
                <a:ext cx="1146769" cy="1077024"/>
              </a:xfrm>
              <a:custGeom>
                <a:avLst/>
                <a:gdLst>
                  <a:gd name="connsiteX0" fmla="*/ 1146769 w 1146769"/>
                  <a:gd name="connsiteY0" fmla="*/ 0 h 1077025"/>
                  <a:gd name="connsiteX1" fmla="*/ 1013344 w 1146769"/>
                  <a:gd name="connsiteY1" fmla="*/ 943321 h 1077025"/>
                  <a:gd name="connsiteX2" fmla="*/ 1016323 w 1146769"/>
                  <a:gd name="connsiteY2" fmla="*/ 951531 h 1077025"/>
                  <a:gd name="connsiteX3" fmla="*/ 1015140 w 1146769"/>
                  <a:gd name="connsiteY3" fmla="*/ 960564 h 1077025"/>
                  <a:gd name="connsiteX4" fmla="*/ 573385 w 1146769"/>
                  <a:gd name="connsiteY4" fmla="*/ 1077025 h 1077025"/>
                  <a:gd name="connsiteX5" fmla="*/ 131630 w 1146769"/>
                  <a:gd name="connsiteY5" fmla="*/ 960134 h 1077025"/>
                  <a:gd name="connsiteX6" fmla="*/ 130447 w 1146769"/>
                  <a:gd name="connsiteY6" fmla="*/ 951101 h 1077025"/>
                  <a:gd name="connsiteX7" fmla="*/ 132189 w 1146769"/>
                  <a:gd name="connsiteY7" fmla="*/ 946303 h 1077025"/>
                  <a:gd name="connsiteX8" fmla="*/ 0 w 1146769"/>
                  <a:gd name="connsiteY8" fmla="*/ 11725 h 1077025"/>
                  <a:gd name="connsiteX9" fmla="*/ 11554 w 1146769"/>
                  <a:gd name="connsiteY9" fmla="*/ 30367 h 1077025"/>
                  <a:gd name="connsiteX10" fmla="*/ 569577 w 1146769"/>
                  <a:gd name="connsiteY10" fmla="*/ 152028 h 1077025"/>
                  <a:gd name="connsiteX11" fmla="*/ 1127601 w 1146769"/>
                  <a:gd name="connsiteY11" fmla="*/ 30582 h 10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46769" h="1077025">
                    <a:moveTo>
                      <a:pt x="1146769" y="0"/>
                    </a:moveTo>
                    <a:lnTo>
                      <a:pt x="1013344" y="943321"/>
                    </a:lnTo>
                    <a:lnTo>
                      <a:pt x="1016323" y="951531"/>
                    </a:lnTo>
                    <a:lnTo>
                      <a:pt x="1015140" y="960564"/>
                    </a:lnTo>
                    <a:cubicBezTo>
                      <a:pt x="997935" y="1025085"/>
                      <a:pt x="797059" y="1077025"/>
                      <a:pt x="573385" y="1077025"/>
                    </a:cubicBezTo>
                    <a:cubicBezTo>
                      <a:pt x="349712" y="1077025"/>
                      <a:pt x="148836" y="1025515"/>
                      <a:pt x="131630" y="960134"/>
                    </a:cubicBezTo>
                    <a:lnTo>
                      <a:pt x="130447" y="951101"/>
                    </a:lnTo>
                    <a:lnTo>
                      <a:pt x="132189" y="946303"/>
                    </a:lnTo>
                    <a:lnTo>
                      <a:pt x="0" y="11725"/>
                    </a:lnTo>
                    <a:lnTo>
                      <a:pt x="11554" y="30367"/>
                    </a:lnTo>
                    <a:cubicBezTo>
                      <a:pt x="80859" y="100491"/>
                      <a:pt x="313813" y="152028"/>
                      <a:pt x="569577" y="152028"/>
                    </a:cubicBezTo>
                    <a:cubicBezTo>
                      <a:pt x="825341" y="152028"/>
                      <a:pt x="1058296" y="100060"/>
                      <a:pt x="1127601" y="30582"/>
                    </a:cubicBezTo>
                    <a:close/>
                  </a:path>
                </a:pathLst>
              </a:custGeom>
              <a:noFill/>
              <a:ln w="12700" cap="flat">
                <a:solidFill>
                  <a:schemeClr val="tx1"/>
                </a:solidFill>
                <a:prstDash val="solid"/>
                <a:round/>
              </a:ln>
            </p:spPr>
            <p:txBody>
              <a:bodyPr rtlCol="0" anchor="ctr"/>
              <a:lstStyle/>
              <a:p>
                <a:endParaRPr lang="en-US" sz="1800" dirty="0"/>
              </a:p>
            </p:txBody>
          </p:sp>
          <p:sp>
            <p:nvSpPr>
              <p:cNvPr id="77" name="Freeform: Shape 76">
                <a:extLst>
                  <a:ext uri="{FF2B5EF4-FFF2-40B4-BE49-F238E27FC236}">
                    <a16:creationId xmlns:a16="http://schemas.microsoft.com/office/drawing/2014/main" id="{977F5A8F-761C-4616-8FDA-B5B6809C7A8B}"/>
                  </a:ext>
                </a:extLst>
              </p:cNvPr>
              <p:cNvSpPr/>
              <p:nvPr/>
            </p:nvSpPr>
            <p:spPr>
              <a:xfrm>
                <a:off x="7127953" y="1274822"/>
                <a:ext cx="1157682" cy="348512"/>
              </a:xfrm>
              <a:custGeom>
                <a:avLst/>
                <a:gdLst>
                  <a:gd name="connsiteX0" fmla="*/ 0 w 784669"/>
                  <a:gd name="connsiteY0" fmla="*/ 124682 h 236220"/>
                  <a:gd name="connsiteX1" fmla="*/ 1048 w 784669"/>
                  <a:gd name="connsiteY1" fmla="*/ 132683 h 236220"/>
                  <a:gd name="connsiteX2" fmla="*/ 392335 w 784669"/>
                  <a:gd name="connsiteY2" fmla="*/ 236220 h 236220"/>
                  <a:gd name="connsiteX3" fmla="*/ 783622 w 784669"/>
                  <a:gd name="connsiteY3" fmla="*/ 133064 h 236220"/>
                  <a:gd name="connsiteX4" fmla="*/ 784670 w 784669"/>
                  <a:gd name="connsiteY4" fmla="*/ 125063 h 236220"/>
                  <a:gd name="connsiteX5" fmla="*/ 392335 w 784669"/>
                  <a:gd name="connsiteY5" fmla="*/ 0 h 236220"/>
                  <a:gd name="connsiteX6" fmla="*/ 0 w 784669"/>
                  <a:gd name="connsiteY6" fmla="*/ 124682 h 236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84669" h="236220">
                    <a:moveTo>
                      <a:pt x="0" y="124682"/>
                    </a:moveTo>
                    <a:lnTo>
                      <a:pt x="1048" y="132683"/>
                    </a:lnTo>
                    <a:cubicBezTo>
                      <a:pt x="16288" y="190595"/>
                      <a:pt x="194215" y="236220"/>
                      <a:pt x="392335" y="236220"/>
                    </a:cubicBezTo>
                    <a:cubicBezTo>
                      <a:pt x="590455" y="236220"/>
                      <a:pt x="768382" y="190214"/>
                      <a:pt x="783622" y="133064"/>
                    </a:cubicBezTo>
                    <a:lnTo>
                      <a:pt x="784670" y="125063"/>
                    </a:lnTo>
                    <a:cubicBezTo>
                      <a:pt x="784670" y="63532"/>
                      <a:pt x="599504" y="0"/>
                      <a:pt x="392335" y="0"/>
                    </a:cubicBezTo>
                    <a:cubicBezTo>
                      <a:pt x="185166" y="0"/>
                      <a:pt x="0" y="63151"/>
                      <a:pt x="0" y="124682"/>
                    </a:cubicBezTo>
                    <a:close/>
                  </a:path>
                </a:pathLst>
              </a:custGeom>
              <a:noFill/>
              <a:ln w="12700" cap="flat">
                <a:solidFill>
                  <a:schemeClr val="tx1"/>
                </a:solidFill>
                <a:prstDash val="solid"/>
                <a:round/>
              </a:ln>
            </p:spPr>
            <p:txBody>
              <a:bodyPr rtlCol="0" anchor="ctr"/>
              <a:lstStyle/>
              <a:p>
                <a:endParaRPr lang="en-US" sz="1800" dirty="0"/>
              </a:p>
            </p:txBody>
          </p:sp>
          <p:sp>
            <p:nvSpPr>
              <p:cNvPr id="78" name="Freeform: Shape 77">
                <a:extLst>
                  <a:ext uri="{FF2B5EF4-FFF2-40B4-BE49-F238E27FC236}">
                    <a16:creationId xmlns:a16="http://schemas.microsoft.com/office/drawing/2014/main" id="{E4FB870C-8CCD-428C-989B-4FAFFFE36AD9}"/>
                  </a:ext>
                </a:extLst>
              </p:cNvPr>
              <p:cNvSpPr/>
              <p:nvPr/>
            </p:nvSpPr>
            <p:spPr>
              <a:xfrm>
                <a:off x="7706794" y="1794363"/>
                <a:ext cx="628959" cy="215170"/>
              </a:xfrm>
              <a:custGeom>
                <a:avLst/>
                <a:gdLst>
                  <a:gd name="connsiteX0" fmla="*/ 0 w 426304"/>
                  <a:gd name="connsiteY0" fmla="*/ 0 h 145841"/>
                  <a:gd name="connsiteX1" fmla="*/ 422243 w 426304"/>
                  <a:gd name="connsiteY1" fmla="*/ 137922 h 145841"/>
                  <a:gd name="connsiteX2" fmla="*/ 352996 w 426304"/>
                  <a:gd name="connsiteY2" fmla="*/ 62579 h 145841"/>
                </a:gdLst>
                <a:ahLst/>
                <a:cxnLst>
                  <a:cxn ang="0">
                    <a:pos x="connsiteX0" y="connsiteY0"/>
                  </a:cxn>
                  <a:cxn ang="0">
                    <a:pos x="connsiteX1" y="connsiteY1"/>
                  </a:cxn>
                  <a:cxn ang="0">
                    <a:pos x="connsiteX2" y="connsiteY2"/>
                  </a:cxn>
                </a:cxnLst>
                <a:rect l="l" t="t" r="r" b="b"/>
                <a:pathLst>
                  <a:path w="426304" h="145841">
                    <a:moveTo>
                      <a:pt x="0" y="0"/>
                    </a:moveTo>
                    <a:cubicBezTo>
                      <a:pt x="0" y="0"/>
                      <a:pt x="381571" y="185928"/>
                      <a:pt x="422243" y="137922"/>
                    </a:cubicBezTo>
                    <a:cubicBezTo>
                      <a:pt x="445103" y="110871"/>
                      <a:pt x="364522" y="68866"/>
                      <a:pt x="352996" y="62579"/>
                    </a:cubicBezTo>
                  </a:path>
                </a:pathLst>
              </a:custGeom>
              <a:noFill/>
              <a:ln w="12700" cap="flat">
                <a:solidFill>
                  <a:schemeClr val="tx1"/>
                </a:solidFill>
                <a:prstDash val="solid"/>
                <a:round/>
              </a:ln>
            </p:spPr>
            <p:txBody>
              <a:bodyPr rtlCol="0" anchor="ctr"/>
              <a:lstStyle/>
              <a:p>
                <a:endParaRPr lang="en-US" sz="1800" dirty="0"/>
              </a:p>
            </p:txBody>
          </p:sp>
          <p:sp>
            <p:nvSpPr>
              <p:cNvPr id="79" name="Freeform: Shape 78">
                <a:extLst>
                  <a:ext uri="{FF2B5EF4-FFF2-40B4-BE49-F238E27FC236}">
                    <a16:creationId xmlns:a16="http://schemas.microsoft.com/office/drawing/2014/main" id="{B4357FEA-C204-4871-B8DA-6413F062CB6B}"/>
                  </a:ext>
                </a:extLst>
              </p:cNvPr>
              <p:cNvSpPr/>
              <p:nvPr/>
            </p:nvSpPr>
            <p:spPr>
              <a:xfrm>
                <a:off x="7675175" y="1762884"/>
                <a:ext cx="63238" cy="63238"/>
              </a:xfrm>
              <a:custGeom>
                <a:avLst/>
                <a:gdLst>
                  <a:gd name="connsiteX0" fmla="*/ 42863 w 42862"/>
                  <a:gd name="connsiteY0" fmla="*/ 21431 h 42862"/>
                  <a:gd name="connsiteX1" fmla="*/ 21431 w 42862"/>
                  <a:gd name="connsiteY1" fmla="*/ 42862 h 42862"/>
                  <a:gd name="connsiteX2" fmla="*/ 0 w 42862"/>
                  <a:gd name="connsiteY2" fmla="*/ 21431 h 42862"/>
                  <a:gd name="connsiteX3" fmla="*/ 21431 w 42862"/>
                  <a:gd name="connsiteY3" fmla="*/ 0 h 42862"/>
                  <a:gd name="connsiteX4" fmla="*/ 42863 w 42862"/>
                  <a:gd name="connsiteY4" fmla="*/ 21431 h 428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862" h="42862">
                    <a:moveTo>
                      <a:pt x="42863" y="21431"/>
                    </a:moveTo>
                    <a:cubicBezTo>
                      <a:pt x="42863" y="33267"/>
                      <a:pt x="33267" y="42862"/>
                      <a:pt x="21431" y="42862"/>
                    </a:cubicBezTo>
                    <a:cubicBezTo>
                      <a:pt x="9595" y="42862"/>
                      <a:pt x="0" y="33267"/>
                      <a:pt x="0" y="21431"/>
                    </a:cubicBezTo>
                    <a:cubicBezTo>
                      <a:pt x="0" y="9595"/>
                      <a:pt x="9595" y="0"/>
                      <a:pt x="21431" y="0"/>
                    </a:cubicBezTo>
                    <a:cubicBezTo>
                      <a:pt x="33267" y="0"/>
                      <a:pt x="42863" y="9595"/>
                      <a:pt x="42863" y="21431"/>
                    </a:cubicBezTo>
                    <a:close/>
                  </a:path>
                </a:pathLst>
              </a:custGeom>
              <a:noFill/>
              <a:ln w="12700" cap="flat">
                <a:solidFill>
                  <a:schemeClr val="tx1"/>
                </a:solidFill>
                <a:prstDash val="solid"/>
                <a:round/>
              </a:ln>
            </p:spPr>
            <p:txBody>
              <a:bodyPr rtlCol="0" anchor="ctr"/>
              <a:lstStyle/>
              <a:p>
                <a:endParaRPr lang="en-US" sz="1800" dirty="0"/>
              </a:p>
            </p:txBody>
          </p:sp>
        </p:grpSp>
        <p:grpSp>
          <p:nvGrpSpPr>
            <p:cNvPr id="72" name="Group 71">
              <a:extLst>
                <a:ext uri="{FF2B5EF4-FFF2-40B4-BE49-F238E27FC236}">
                  <a16:creationId xmlns:a16="http://schemas.microsoft.com/office/drawing/2014/main" id="{3E1FA209-B0F0-4C6F-8ADE-F21ADF146981}"/>
                </a:ext>
              </a:extLst>
            </p:cNvPr>
            <p:cNvGrpSpPr/>
            <p:nvPr/>
          </p:nvGrpSpPr>
          <p:grpSpPr>
            <a:xfrm>
              <a:off x="7466435" y="2258720"/>
              <a:ext cx="354805" cy="288647"/>
              <a:chOff x="7631966" y="1506948"/>
              <a:chExt cx="571549" cy="464977"/>
            </a:xfrm>
          </p:grpSpPr>
          <p:sp>
            <p:nvSpPr>
              <p:cNvPr id="73" name="Isosceles Triangle 72">
                <a:extLst>
                  <a:ext uri="{FF2B5EF4-FFF2-40B4-BE49-F238E27FC236}">
                    <a16:creationId xmlns:a16="http://schemas.microsoft.com/office/drawing/2014/main" id="{B0DB1A38-C0B5-4DEF-B139-A413D8BAD0CA}"/>
                  </a:ext>
                </a:extLst>
              </p:cNvPr>
              <p:cNvSpPr/>
              <p:nvPr/>
            </p:nvSpPr>
            <p:spPr>
              <a:xfrm>
                <a:off x="7631966" y="1506948"/>
                <a:ext cx="211313" cy="182166"/>
              </a:xfrm>
              <a:prstGeom prst="triangle">
                <a:avLst/>
              </a:prstGeom>
              <a:noFill/>
              <a:ln w="12700" cap="flat">
                <a:solidFill>
                  <a:schemeClr val="tx1"/>
                </a:solidFill>
                <a:prstDash val="solid"/>
                <a:round/>
              </a:ln>
            </p:spPr>
            <p:txBody>
              <a:bodyPr rtlCol="0" anchor="ctr"/>
              <a:lstStyle/>
              <a:p>
                <a:endParaRPr lang="en-US" sz="1800" dirty="0" err="1"/>
              </a:p>
            </p:txBody>
          </p:sp>
          <p:sp>
            <p:nvSpPr>
              <p:cNvPr id="74" name="Oval 73">
                <a:extLst>
                  <a:ext uri="{FF2B5EF4-FFF2-40B4-BE49-F238E27FC236}">
                    <a16:creationId xmlns:a16="http://schemas.microsoft.com/office/drawing/2014/main" id="{9CC70B19-1420-467C-8C02-648B018046AF}"/>
                  </a:ext>
                </a:extLst>
              </p:cNvPr>
              <p:cNvSpPr/>
              <p:nvPr/>
            </p:nvSpPr>
            <p:spPr>
              <a:xfrm>
                <a:off x="8000389" y="1693738"/>
                <a:ext cx="203126" cy="203126"/>
              </a:xfrm>
              <a:prstGeom prst="ellipse">
                <a:avLst/>
              </a:prstGeom>
              <a:noFill/>
              <a:ln w="12700" cap="flat">
                <a:solidFill>
                  <a:schemeClr val="tx1"/>
                </a:solidFill>
                <a:prstDash val="solid"/>
                <a:round/>
              </a:ln>
            </p:spPr>
            <p:txBody>
              <a:bodyPr rtlCol="0" anchor="ctr"/>
              <a:lstStyle/>
              <a:p>
                <a:endParaRPr lang="en-US" sz="1800" dirty="0" err="1"/>
              </a:p>
            </p:txBody>
          </p:sp>
          <p:sp>
            <p:nvSpPr>
              <p:cNvPr id="75" name="Rectangle 74">
                <a:extLst>
                  <a:ext uri="{FF2B5EF4-FFF2-40B4-BE49-F238E27FC236}">
                    <a16:creationId xmlns:a16="http://schemas.microsoft.com/office/drawing/2014/main" id="{4843C623-DE29-4175-ABEF-C7CA6764F568}"/>
                  </a:ext>
                </a:extLst>
              </p:cNvPr>
              <p:cNvSpPr/>
              <p:nvPr/>
            </p:nvSpPr>
            <p:spPr>
              <a:xfrm>
                <a:off x="7734916" y="1804214"/>
                <a:ext cx="167709" cy="167711"/>
              </a:xfrm>
              <a:prstGeom prst="rect">
                <a:avLst/>
              </a:prstGeom>
              <a:noFill/>
              <a:ln w="12700" cap="flat">
                <a:solidFill>
                  <a:schemeClr val="tx1"/>
                </a:solidFill>
                <a:prstDash val="solid"/>
                <a:round/>
              </a:ln>
            </p:spPr>
            <p:txBody>
              <a:bodyPr rtlCol="0" anchor="ctr"/>
              <a:lstStyle/>
              <a:p>
                <a:endParaRPr lang="en-US" sz="1800" dirty="0" err="1"/>
              </a:p>
            </p:txBody>
          </p:sp>
        </p:grpSp>
      </p:grpSp>
      <p:cxnSp>
        <p:nvCxnSpPr>
          <p:cNvPr id="80" name="Straight Arrow Connector 79">
            <a:extLst>
              <a:ext uri="{FF2B5EF4-FFF2-40B4-BE49-F238E27FC236}">
                <a16:creationId xmlns:a16="http://schemas.microsoft.com/office/drawing/2014/main" id="{F1E582A7-28CF-47BB-BFF7-123C93778D4E}"/>
              </a:ext>
            </a:extLst>
          </p:cNvPr>
          <p:cNvCxnSpPr>
            <a:cxnSpLocks/>
          </p:cNvCxnSpPr>
          <p:nvPr/>
        </p:nvCxnSpPr>
        <p:spPr>
          <a:xfrm>
            <a:off x="7127645" y="2325671"/>
            <a:ext cx="263155" cy="0"/>
          </a:xfrm>
          <a:prstGeom prst="straightConnector1">
            <a:avLst/>
          </a:prstGeom>
          <a:ln w="12700">
            <a:solidFill>
              <a:schemeClr val="tx1"/>
            </a:solidFill>
            <a:tailEnd type="arrow" w="lg" len="sm"/>
          </a:ln>
          <a:effectLst/>
        </p:spPr>
        <p:style>
          <a:lnRef idx="2">
            <a:schemeClr val="accent1"/>
          </a:lnRef>
          <a:fillRef idx="0">
            <a:schemeClr val="accent1"/>
          </a:fillRef>
          <a:effectRef idx="1">
            <a:schemeClr val="accent1"/>
          </a:effectRef>
          <a:fontRef idx="minor">
            <a:schemeClr val="tx1"/>
          </a:fontRef>
        </p:style>
      </p:cxnSp>
      <p:sp>
        <p:nvSpPr>
          <p:cNvPr id="81" name="Right Bracket 80">
            <a:extLst>
              <a:ext uri="{FF2B5EF4-FFF2-40B4-BE49-F238E27FC236}">
                <a16:creationId xmlns:a16="http://schemas.microsoft.com/office/drawing/2014/main" id="{2ACD7F17-45D8-4605-B1F4-4D18B3AE26D7}"/>
              </a:ext>
            </a:extLst>
          </p:cNvPr>
          <p:cNvSpPr/>
          <p:nvPr/>
        </p:nvSpPr>
        <p:spPr>
          <a:xfrm>
            <a:off x="2009775" y="1016815"/>
            <a:ext cx="449754" cy="3050670"/>
          </a:xfrm>
          <a:prstGeom prst="rightBracket">
            <a:avLst>
              <a:gd name="adj" fmla="val 0"/>
            </a:avLst>
          </a:prstGeom>
          <a:ln w="12700">
            <a:solidFill>
              <a:schemeClr val="tx1"/>
            </a:solidFill>
            <a:tailEnd type="none" w="lg" len="sm"/>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00"/>
          </a:p>
        </p:txBody>
      </p:sp>
      <p:cxnSp>
        <p:nvCxnSpPr>
          <p:cNvPr id="82" name="Straight Arrow Connector 81">
            <a:extLst>
              <a:ext uri="{FF2B5EF4-FFF2-40B4-BE49-F238E27FC236}">
                <a16:creationId xmlns:a16="http://schemas.microsoft.com/office/drawing/2014/main" id="{E993C374-19AC-4790-8A4F-A3A65C229390}"/>
              </a:ext>
            </a:extLst>
          </p:cNvPr>
          <p:cNvCxnSpPr>
            <a:cxnSpLocks/>
          </p:cNvCxnSpPr>
          <p:nvPr/>
        </p:nvCxnSpPr>
        <p:spPr>
          <a:xfrm>
            <a:off x="2462214" y="2325671"/>
            <a:ext cx="367568" cy="0"/>
          </a:xfrm>
          <a:prstGeom prst="straightConnector1">
            <a:avLst/>
          </a:prstGeom>
          <a:ln w="12700">
            <a:solidFill>
              <a:schemeClr val="tx1"/>
            </a:solidFill>
            <a:tailEnd type="arrow" w="lg" len="sm"/>
          </a:ln>
          <a:effectLst/>
        </p:spPr>
        <p:style>
          <a:lnRef idx="2">
            <a:schemeClr val="accent1"/>
          </a:lnRef>
          <a:fillRef idx="0">
            <a:schemeClr val="accent1"/>
          </a:fillRef>
          <a:effectRef idx="1">
            <a:schemeClr val="accent1"/>
          </a:effectRef>
          <a:fontRef idx="minor">
            <a:schemeClr val="tx1"/>
          </a:fontRef>
        </p:style>
      </p:cxnSp>
      <p:grpSp>
        <p:nvGrpSpPr>
          <p:cNvPr id="110" name="Group 109">
            <a:extLst>
              <a:ext uri="{FF2B5EF4-FFF2-40B4-BE49-F238E27FC236}">
                <a16:creationId xmlns:a16="http://schemas.microsoft.com/office/drawing/2014/main" id="{92AA42AA-9135-4F03-8F66-38354759D8E3}"/>
              </a:ext>
            </a:extLst>
          </p:cNvPr>
          <p:cNvGrpSpPr/>
          <p:nvPr/>
        </p:nvGrpSpPr>
        <p:grpSpPr>
          <a:xfrm>
            <a:off x="507892" y="3971582"/>
            <a:ext cx="423798" cy="478816"/>
            <a:chOff x="1102232" y="1479392"/>
            <a:chExt cx="1809893" cy="2044861"/>
          </a:xfrm>
        </p:grpSpPr>
        <p:sp>
          <p:nvSpPr>
            <p:cNvPr id="111" name="Right Bracket 110">
              <a:extLst>
                <a:ext uri="{FF2B5EF4-FFF2-40B4-BE49-F238E27FC236}">
                  <a16:creationId xmlns:a16="http://schemas.microsoft.com/office/drawing/2014/main" id="{8B1523C3-7A33-48CE-B6E8-14F403661E5C}"/>
                </a:ext>
              </a:extLst>
            </p:cNvPr>
            <p:cNvSpPr/>
            <p:nvPr/>
          </p:nvSpPr>
          <p:spPr>
            <a:xfrm rot="16200000">
              <a:off x="1814511" y="960280"/>
              <a:ext cx="409575" cy="1447799"/>
            </a:xfrm>
            <a:prstGeom prst="rightBracket">
              <a:avLst>
                <a:gd name="adj" fmla="val 0"/>
              </a:avLst>
            </a:prstGeom>
            <a:ln w="12700">
              <a:solidFill>
                <a:schemeClr val="tx1"/>
              </a:solid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00"/>
            </a:p>
          </p:txBody>
        </p:sp>
        <p:sp>
          <p:nvSpPr>
            <p:cNvPr id="112" name="Right Bracket 111">
              <a:extLst>
                <a:ext uri="{FF2B5EF4-FFF2-40B4-BE49-F238E27FC236}">
                  <a16:creationId xmlns:a16="http://schemas.microsoft.com/office/drawing/2014/main" id="{0B88D39E-6D12-4198-AF7F-4D485725B519}"/>
                </a:ext>
              </a:extLst>
            </p:cNvPr>
            <p:cNvSpPr/>
            <p:nvPr/>
          </p:nvSpPr>
          <p:spPr>
            <a:xfrm rot="5400000" flipV="1">
              <a:off x="1505110" y="2286161"/>
              <a:ext cx="1028384" cy="1447800"/>
            </a:xfrm>
            <a:prstGeom prst="rightBracket">
              <a:avLst>
                <a:gd name="adj" fmla="val 0"/>
              </a:avLst>
            </a:prstGeom>
            <a:ln w="12700">
              <a:solidFill>
                <a:schemeClr val="tx1"/>
              </a:solid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00"/>
            </a:p>
          </p:txBody>
        </p:sp>
        <p:sp>
          <p:nvSpPr>
            <p:cNvPr id="113" name="Isosceles Triangle 112">
              <a:extLst>
                <a:ext uri="{FF2B5EF4-FFF2-40B4-BE49-F238E27FC236}">
                  <a16:creationId xmlns:a16="http://schemas.microsoft.com/office/drawing/2014/main" id="{F2895079-82AF-4720-9993-C210F6DED8E9}"/>
                </a:ext>
              </a:extLst>
            </p:cNvPr>
            <p:cNvSpPr/>
            <p:nvPr/>
          </p:nvSpPr>
          <p:spPr>
            <a:xfrm rot="16200000">
              <a:off x="2529028" y="2030921"/>
              <a:ext cx="475108" cy="291086"/>
            </a:xfrm>
            <a:prstGeom prst="triangle">
              <a:avLst/>
            </a:prstGeom>
            <a:ln w="12700">
              <a:solidFill>
                <a:schemeClr val="tx1"/>
              </a:solid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00" dirty="0" err="1"/>
            </a:p>
          </p:txBody>
        </p:sp>
        <p:sp>
          <p:nvSpPr>
            <p:cNvPr id="114" name="Isosceles Triangle 113">
              <a:extLst>
                <a:ext uri="{FF2B5EF4-FFF2-40B4-BE49-F238E27FC236}">
                  <a16:creationId xmlns:a16="http://schemas.microsoft.com/office/drawing/2014/main" id="{74D41BAB-37D1-4C18-B842-6AF0A6808AE6}"/>
                </a:ext>
              </a:extLst>
            </p:cNvPr>
            <p:cNvSpPr/>
            <p:nvPr/>
          </p:nvSpPr>
          <p:spPr>
            <a:xfrm rot="5400000" flipH="1">
              <a:off x="1010220" y="2030921"/>
              <a:ext cx="475108" cy="291084"/>
            </a:xfrm>
            <a:prstGeom prst="triangle">
              <a:avLst/>
            </a:prstGeom>
            <a:ln w="12700">
              <a:solidFill>
                <a:schemeClr val="tx1"/>
              </a:solid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00" dirty="0" err="1"/>
            </a:p>
          </p:txBody>
        </p:sp>
        <p:cxnSp>
          <p:nvCxnSpPr>
            <p:cNvPr id="115" name="Straight Connector 114">
              <a:extLst>
                <a:ext uri="{FF2B5EF4-FFF2-40B4-BE49-F238E27FC236}">
                  <a16:creationId xmlns:a16="http://schemas.microsoft.com/office/drawing/2014/main" id="{F18F1DFB-17C8-4949-8B73-7F40652AD802}"/>
                </a:ext>
              </a:extLst>
            </p:cNvPr>
            <p:cNvCxnSpPr>
              <a:cxnSpLocks/>
            </p:cNvCxnSpPr>
            <p:nvPr/>
          </p:nvCxnSpPr>
          <p:spPr>
            <a:xfrm>
              <a:off x="1547812" y="1791907"/>
              <a:ext cx="942975" cy="0"/>
            </a:xfrm>
            <a:prstGeom prst="line">
              <a:avLst/>
            </a:prstGeom>
            <a:ln w="12700">
              <a:solidFill>
                <a:schemeClr val="tx1"/>
              </a:solidFill>
              <a:tailEnd type="none"/>
            </a:ln>
            <a:effectLst/>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A33102D1-438E-43B8-AED1-925C27D138F4}"/>
                </a:ext>
              </a:extLst>
            </p:cNvPr>
            <p:cNvCxnSpPr>
              <a:cxnSpLocks/>
            </p:cNvCxnSpPr>
            <p:nvPr/>
          </p:nvCxnSpPr>
          <p:spPr>
            <a:xfrm>
              <a:off x="1547812" y="2031445"/>
              <a:ext cx="942975" cy="0"/>
            </a:xfrm>
            <a:prstGeom prst="line">
              <a:avLst/>
            </a:prstGeom>
            <a:ln w="12700">
              <a:solidFill>
                <a:schemeClr val="tx1"/>
              </a:solidFill>
              <a:tailEnd type="none"/>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a:extLst>
                <a:ext uri="{FF2B5EF4-FFF2-40B4-BE49-F238E27FC236}">
                  <a16:creationId xmlns:a16="http://schemas.microsoft.com/office/drawing/2014/main" id="{E658F35A-C367-4718-BE35-1CFC69D6256E}"/>
                </a:ext>
              </a:extLst>
            </p:cNvPr>
            <p:cNvCxnSpPr>
              <a:cxnSpLocks/>
            </p:cNvCxnSpPr>
            <p:nvPr/>
          </p:nvCxnSpPr>
          <p:spPr>
            <a:xfrm>
              <a:off x="1547812" y="2270983"/>
              <a:ext cx="942975" cy="0"/>
            </a:xfrm>
            <a:prstGeom prst="line">
              <a:avLst/>
            </a:prstGeom>
            <a:ln w="12700">
              <a:solidFill>
                <a:schemeClr val="tx1"/>
              </a:solidFill>
              <a:tailEnd type="none"/>
            </a:ln>
            <a:effectLst/>
          </p:spPr>
          <p:style>
            <a:lnRef idx="2">
              <a:schemeClr val="accent1"/>
            </a:lnRef>
            <a:fillRef idx="0">
              <a:schemeClr val="accent1"/>
            </a:fillRef>
            <a:effectRef idx="1">
              <a:schemeClr val="accent1"/>
            </a:effectRef>
            <a:fontRef idx="minor">
              <a:schemeClr val="tx1"/>
            </a:fontRef>
          </p:style>
        </p:cxnSp>
        <p:cxnSp>
          <p:nvCxnSpPr>
            <p:cNvPr id="118" name="Straight Connector 117">
              <a:extLst>
                <a:ext uri="{FF2B5EF4-FFF2-40B4-BE49-F238E27FC236}">
                  <a16:creationId xmlns:a16="http://schemas.microsoft.com/office/drawing/2014/main" id="{17733FDB-9F94-4899-BDAB-4C34AA282C98}"/>
                </a:ext>
              </a:extLst>
            </p:cNvPr>
            <p:cNvCxnSpPr>
              <a:cxnSpLocks/>
            </p:cNvCxnSpPr>
            <p:nvPr/>
          </p:nvCxnSpPr>
          <p:spPr>
            <a:xfrm>
              <a:off x="1547812" y="2510521"/>
              <a:ext cx="942975" cy="0"/>
            </a:xfrm>
            <a:prstGeom prst="line">
              <a:avLst/>
            </a:prstGeom>
            <a:ln w="12700">
              <a:solidFill>
                <a:schemeClr val="tx1"/>
              </a:solidFill>
              <a:tailEnd type="none"/>
            </a:ln>
            <a:effectLst/>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9402388B-F1FD-4A70-BE60-9C9542C0BE89}"/>
                </a:ext>
              </a:extLst>
            </p:cNvPr>
            <p:cNvCxnSpPr>
              <a:cxnSpLocks/>
            </p:cNvCxnSpPr>
            <p:nvPr/>
          </p:nvCxnSpPr>
          <p:spPr>
            <a:xfrm>
              <a:off x="1547812" y="2750059"/>
              <a:ext cx="942975" cy="0"/>
            </a:xfrm>
            <a:prstGeom prst="line">
              <a:avLst/>
            </a:prstGeom>
            <a:ln w="12700">
              <a:solidFill>
                <a:schemeClr val="tx1"/>
              </a:solidFill>
              <a:tailEnd type="none"/>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a:extLst>
                <a:ext uri="{FF2B5EF4-FFF2-40B4-BE49-F238E27FC236}">
                  <a16:creationId xmlns:a16="http://schemas.microsoft.com/office/drawing/2014/main" id="{04643065-6E91-4BD3-86E4-B45FA5E89458}"/>
                </a:ext>
              </a:extLst>
            </p:cNvPr>
            <p:cNvCxnSpPr>
              <a:cxnSpLocks/>
            </p:cNvCxnSpPr>
            <p:nvPr/>
          </p:nvCxnSpPr>
          <p:spPr>
            <a:xfrm>
              <a:off x="1547812" y="2989597"/>
              <a:ext cx="942975" cy="0"/>
            </a:xfrm>
            <a:prstGeom prst="line">
              <a:avLst/>
            </a:prstGeom>
            <a:ln w="12700">
              <a:solidFill>
                <a:schemeClr val="tx1"/>
              </a:solidFill>
              <a:tailEnd type="none"/>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a:extLst>
                <a:ext uri="{FF2B5EF4-FFF2-40B4-BE49-F238E27FC236}">
                  <a16:creationId xmlns:a16="http://schemas.microsoft.com/office/drawing/2014/main" id="{5F5672C2-61D1-4E63-B778-BBD332AA454F}"/>
                </a:ext>
              </a:extLst>
            </p:cNvPr>
            <p:cNvCxnSpPr>
              <a:cxnSpLocks/>
            </p:cNvCxnSpPr>
            <p:nvPr/>
          </p:nvCxnSpPr>
          <p:spPr>
            <a:xfrm>
              <a:off x="1547812" y="3229136"/>
              <a:ext cx="942975" cy="0"/>
            </a:xfrm>
            <a:prstGeom prst="line">
              <a:avLst/>
            </a:prstGeom>
            <a:ln w="12700">
              <a:solidFill>
                <a:schemeClr val="tx1"/>
              </a:solidFill>
              <a:tailEnd type="none"/>
            </a:ln>
            <a:effectLst/>
          </p:spPr>
          <p:style>
            <a:lnRef idx="2">
              <a:schemeClr val="accent1"/>
            </a:lnRef>
            <a:fillRef idx="0">
              <a:schemeClr val="accent1"/>
            </a:fillRef>
            <a:effectRef idx="1">
              <a:schemeClr val="accent1"/>
            </a:effectRef>
            <a:fontRef idx="minor">
              <a:schemeClr val="tx1"/>
            </a:fontRef>
          </p:style>
        </p:cxnSp>
      </p:grpSp>
      <p:grpSp>
        <p:nvGrpSpPr>
          <p:cNvPr id="134" name="Group 133">
            <a:extLst>
              <a:ext uri="{FF2B5EF4-FFF2-40B4-BE49-F238E27FC236}">
                <a16:creationId xmlns:a16="http://schemas.microsoft.com/office/drawing/2014/main" id="{1D7D5129-DB7F-4CA0-9EF1-0F6952EFF5EE}"/>
              </a:ext>
            </a:extLst>
          </p:cNvPr>
          <p:cNvGrpSpPr/>
          <p:nvPr/>
        </p:nvGrpSpPr>
        <p:grpSpPr>
          <a:xfrm>
            <a:off x="4589543" y="2287397"/>
            <a:ext cx="218233" cy="210364"/>
            <a:chOff x="1123950" y="1647825"/>
            <a:chExt cx="1981200" cy="1909762"/>
          </a:xfrm>
        </p:grpSpPr>
        <p:sp>
          <p:nvSpPr>
            <p:cNvPr id="135" name="Oval 134">
              <a:extLst>
                <a:ext uri="{FF2B5EF4-FFF2-40B4-BE49-F238E27FC236}">
                  <a16:creationId xmlns:a16="http://schemas.microsoft.com/office/drawing/2014/main" id="{89A1A813-23D6-4D39-9D9A-CF4608413FC7}"/>
                </a:ext>
              </a:extLst>
            </p:cNvPr>
            <p:cNvSpPr/>
            <p:nvPr/>
          </p:nvSpPr>
          <p:spPr>
            <a:xfrm>
              <a:off x="1123950" y="1647825"/>
              <a:ext cx="476250" cy="476250"/>
            </a:xfrm>
            <a:prstGeom prst="ellipse">
              <a:avLst/>
            </a:prstGeom>
            <a:no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sz="1800" dirty="0" err="1">
                <a:solidFill>
                  <a:schemeClr val="tx1"/>
                </a:solidFill>
              </a:endParaRPr>
            </a:p>
          </p:txBody>
        </p:sp>
        <p:sp>
          <p:nvSpPr>
            <p:cNvPr id="136" name="Oval 135">
              <a:extLst>
                <a:ext uri="{FF2B5EF4-FFF2-40B4-BE49-F238E27FC236}">
                  <a16:creationId xmlns:a16="http://schemas.microsoft.com/office/drawing/2014/main" id="{3D175239-189E-4A44-874B-EAF6D1759D1B}"/>
                </a:ext>
              </a:extLst>
            </p:cNvPr>
            <p:cNvSpPr/>
            <p:nvPr/>
          </p:nvSpPr>
          <p:spPr>
            <a:xfrm>
              <a:off x="1123950" y="2561589"/>
              <a:ext cx="476250" cy="476250"/>
            </a:xfrm>
            <a:prstGeom prst="ellipse">
              <a:avLst/>
            </a:prstGeom>
            <a:no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sz="1800" dirty="0" err="1">
                <a:solidFill>
                  <a:schemeClr val="tx1"/>
                </a:solidFill>
              </a:endParaRPr>
            </a:p>
          </p:txBody>
        </p:sp>
        <p:sp>
          <p:nvSpPr>
            <p:cNvPr id="137" name="Oval 136">
              <a:extLst>
                <a:ext uri="{FF2B5EF4-FFF2-40B4-BE49-F238E27FC236}">
                  <a16:creationId xmlns:a16="http://schemas.microsoft.com/office/drawing/2014/main" id="{73B0AF73-1574-4E29-ABA8-93CE795B8A8B}"/>
                </a:ext>
              </a:extLst>
            </p:cNvPr>
            <p:cNvSpPr/>
            <p:nvPr/>
          </p:nvSpPr>
          <p:spPr>
            <a:xfrm>
              <a:off x="1876425" y="1647825"/>
              <a:ext cx="476250" cy="476250"/>
            </a:xfrm>
            <a:prstGeom prst="ellipse">
              <a:avLst/>
            </a:prstGeom>
            <a:no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sz="1800" dirty="0" err="1">
                <a:solidFill>
                  <a:schemeClr val="tx1"/>
                </a:solidFill>
              </a:endParaRPr>
            </a:p>
          </p:txBody>
        </p:sp>
        <p:sp>
          <p:nvSpPr>
            <p:cNvPr id="138" name="Oval 137">
              <a:extLst>
                <a:ext uri="{FF2B5EF4-FFF2-40B4-BE49-F238E27FC236}">
                  <a16:creationId xmlns:a16="http://schemas.microsoft.com/office/drawing/2014/main" id="{DD767431-CCAA-4FB6-B68A-80BB48221A2A}"/>
                </a:ext>
              </a:extLst>
            </p:cNvPr>
            <p:cNvSpPr/>
            <p:nvPr/>
          </p:nvSpPr>
          <p:spPr>
            <a:xfrm>
              <a:off x="2628900" y="2609214"/>
              <a:ext cx="476250" cy="476250"/>
            </a:xfrm>
            <a:prstGeom prst="ellipse">
              <a:avLst/>
            </a:prstGeom>
            <a:no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sz="1800" dirty="0" err="1">
                <a:solidFill>
                  <a:schemeClr val="tx1"/>
                </a:solidFill>
              </a:endParaRPr>
            </a:p>
          </p:txBody>
        </p:sp>
        <p:sp>
          <p:nvSpPr>
            <p:cNvPr id="139" name="Oval 138">
              <a:extLst>
                <a:ext uri="{FF2B5EF4-FFF2-40B4-BE49-F238E27FC236}">
                  <a16:creationId xmlns:a16="http://schemas.microsoft.com/office/drawing/2014/main" id="{6906BDB5-22F3-4070-99F2-8E1DBD408E76}"/>
                </a:ext>
              </a:extLst>
            </p:cNvPr>
            <p:cNvSpPr/>
            <p:nvPr/>
          </p:nvSpPr>
          <p:spPr>
            <a:xfrm>
              <a:off x="2628900" y="1885950"/>
              <a:ext cx="476250" cy="476250"/>
            </a:xfrm>
            <a:prstGeom prst="ellipse">
              <a:avLst/>
            </a:prstGeom>
            <a:no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sz="1800" dirty="0" err="1">
                <a:solidFill>
                  <a:schemeClr val="tx1"/>
                </a:solidFill>
              </a:endParaRPr>
            </a:p>
          </p:txBody>
        </p:sp>
        <p:sp>
          <p:nvSpPr>
            <p:cNvPr id="140" name="Oval 139">
              <a:extLst>
                <a:ext uri="{FF2B5EF4-FFF2-40B4-BE49-F238E27FC236}">
                  <a16:creationId xmlns:a16="http://schemas.microsoft.com/office/drawing/2014/main" id="{E47C30D6-18D1-4BDD-AA69-F554F6FE76EF}"/>
                </a:ext>
              </a:extLst>
            </p:cNvPr>
            <p:cNvSpPr/>
            <p:nvPr/>
          </p:nvSpPr>
          <p:spPr>
            <a:xfrm>
              <a:off x="1876425" y="3081337"/>
              <a:ext cx="476250" cy="476250"/>
            </a:xfrm>
            <a:prstGeom prst="ellipse">
              <a:avLst/>
            </a:prstGeom>
            <a:no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sz="1800" dirty="0" err="1">
                <a:solidFill>
                  <a:schemeClr val="tx1"/>
                </a:solidFill>
              </a:endParaRPr>
            </a:p>
          </p:txBody>
        </p:sp>
        <p:sp>
          <p:nvSpPr>
            <p:cNvPr id="141" name="Oval 140">
              <a:extLst>
                <a:ext uri="{FF2B5EF4-FFF2-40B4-BE49-F238E27FC236}">
                  <a16:creationId xmlns:a16="http://schemas.microsoft.com/office/drawing/2014/main" id="{AB6DEBF1-C9DF-4988-A144-8E74DC0E16B0}"/>
                </a:ext>
              </a:extLst>
            </p:cNvPr>
            <p:cNvSpPr/>
            <p:nvPr/>
          </p:nvSpPr>
          <p:spPr>
            <a:xfrm>
              <a:off x="1876425" y="2364581"/>
              <a:ext cx="476250" cy="476250"/>
            </a:xfrm>
            <a:prstGeom prst="ellipse">
              <a:avLst/>
            </a:prstGeom>
            <a:no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sz="1800" dirty="0" err="1">
                <a:solidFill>
                  <a:schemeClr val="tx1"/>
                </a:solidFill>
              </a:endParaRPr>
            </a:p>
          </p:txBody>
        </p:sp>
        <p:cxnSp>
          <p:nvCxnSpPr>
            <p:cNvPr id="142" name="Straight Connector 141">
              <a:extLst>
                <a:ext uri="{FF2B5EF4-FFF2-40B4-BE49-F238E27FC236}">
                  <a16:creationId xmlns:a16="http://schemas.microsoft.com/office/drawing/2014/main" id="{7C92118E-DAB9-4E6E-A2B2-E2C1A31D3025}"/>
                </a:ext>
              </a:extLst>
            </p:cNvPr>
            <p:cNvCxnSpPr>
              <a:stCxn id="137" idx="4"/>
              <a:endCxn id="141" idx="0"/>
            </p:cNvCxnSpPr>
            <p:nvPr/>
          </p:nvCxnSpPr>
          <p:spPr>
            <a:xfrm>
              <a:off x="2114550" y="2124075"/>
              <a:ext cx="0" cy="240506"/>
            </a:xfrm>
            <a:prstGeom prst="line">
              <a:avLst/>
            </a:prstGeom>
            <a:ln w="12700">
              <a:solidFill>
                <a:schemeClr val="tx1"/>
              </a:solidFill>
              <a:tailEnd type="none"/>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a:extLst>
                <a:ext uri="{FF2B5EF4-FFF2-40B4-BE49-F238E27FC236}">
                  <a16:creationId xmlns:a16="http://schemas.microsoft.com/office/drawing/2014/main" id="{51F4B34A-36D7-4476-A612-0B836CA02EAB}"/>
                </a:ext>
              </a:extLst>
            </p:cNvPr>
            <p:cNvCxnSpPr>
              <a:cxnSpLocks/>
              <a:stCxn id="141" idx="4"/>
              <a:endCxn id="140" idx="0"/>
            </p:cNvCxnSpPr>
            <p:nvPr/>
          </p:nvCxnSpPr>
          <p:spPr>
            <a:xfrm>
              <a:off x="2114550" y="2840831"/>
              <a:ext cx="0" cy="240506"/>
            </a:xfrm>
            <a:prstGeom prst="line">
              <a:avLst/>
            </a:prstGeom>
            <a:ln w="12700">
              <a:solidFill>
                <a:schemeClr val="tx1"/>
              </a:solidFill>
              <a:tailEnd type="none"/>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a:extLst>
                <a:ext uri="{FF2B5EF4-FFF2-40B4-BE49-F238E27FC236}">
                  <a16:creationId xmlns:a16="http://schemas.microsoft.com/office/drawing/2014/main" id="{CE013483-9B0A-46C4-8AF1-5E1A5F3DA830}"/>
                </a:ext>
              </a:extLst>
            </p:cNvPr>
            <p:cNvCxnSpPr>
              <a:stCxn id="135" idx="4"/>
              <a:endCxn id="136" idx="0"/>
            </p:cNvCxnSpPr>
            <p:nvPr/>
          </p:nvCxnSpPr>
          <p:spPr>
            <a:xfrm>
              <a:off x="1362075" y="2124075"/>
              <a:ext cx="0" cy="437514"/>
            </a:xfrm>
            <a:prstGeom prst="line">
              <a:avLst/>
            </a:prstGeom>
            <a:ln w="12700">
              <a:solidFill>
                <a:schemeClr val="tx1"/>
              </a:solidFill>
              <a:tailEnd type="none"/>
            </a:ln>
            <a:effectLst/>
          </p:spPr>
          <p:style>
            <a:lnRef idx="2">
              <a:schemeClr val="accent1"/>
            </a:lnRef>
            <a:fillRef idx="0">
              <a:schemeClr val="accent1"/>
            </a:fillRef>
            <a:effectRef idx="1">
              <a:schemeClr val="accent1"/>
            </a:effectRef>
            <a:fontRef idx="minor">
              <a:schemeClr val="tx1"/>
            </a:fontRef>
          </p:style>
        </p:cxnSp>
        <p:cxnSp>
          <p:nvCxnSpPr>
            <p:cNvPr id="145" name="Straight Connector 144">
              <a:extLst>
                <a:ext uri="{FF2B5EF4-FFF2-40B4-BE49-F238E27FC236}">
                  <a16:creationId xmlns:a16="http://schemas.microsoft.com/office/drawing/2014/main" id="{599C5A26-34B8-4E88-8B33-07418D432B37}"/>
                </a:ext>
              </a:extLst>
            </p:cNvPr>
            <p:cNvCxnSpPr>
              <a:stCxn id="139" idx="3"/>
              <a:endCxn id="141" idx="6"/>
            </p:cNvCxnSpPr>
            <p:nvPr/>
          </p:nvCxnSpPr>
          <p:spPr>
            <a:xfrm flipH="1">
              <a:off x="2352675" y="2292455"/>
              <a:ext cx="345970" cy="310251"/>
            </a:xfrm>
            <a:prstGeom prst="line">
              <a:avLst/>
            </a:prstGeom>
            <a:ln w="12700">
              <a:solidFill>
                <a:schemeClr val="tx1"/>
              </a:solidFill>
              <a:tailEnd type="none"/>
            </a:ln>
            <a:effectLst/>
          </p:spPr>
          <p:style>
            <a:lnRef idx="2">
              <a:schemeClr val="accent1"/>
            </a:lnRef>
            <a:fillRef idx="0">
              <a:schemeClr val="accent1"/>
            </a:fillRef>
            <a:effectRef idx="1">
              <a:schemeClr val="accent1"/>
            </a:effectRef>
            <a:fontRef idx="minor">
              <a:schemeClr val="tx1"/>
            </a:fontRef>
          </p:style>
        </p:cxnSp>
        <p:cxnSp>
          <p:nvCxnSpPr>
            <p:cNvPr id="146" name="Straight Connector 145">
              <a:extLst>
                <a:ext uri="{FF2B5EF4-FFF2-40B4-BE49-F238E27FC236}">
                  <a16:creationId xmlns:a16="http://schemas.microsoft.com/office/drawing/2014/main" id="{91B3482A-49B4-4B44-B6A3-C2B081A60599}"/>
                </a:ext>
              </a:extLst>
            </p:cNvPr>
            <p:cNvCxnSpPr>
              <a:stCxn id="138" idx="3"/>
              <a:endCxn id="140" idx="6"/>
            </p:cNvCxnSpPr>
            <p:nvPr/>
          </p:nvCxnSpPr>
          <p:spPr>
            <a:xfrm flipH="1">
              <a:off x="2352675" y="3015719"/>
              <a:ext cx="345970" cy="303743"/>
            </a:xfrm>
            <a:prstGeom prst="line">
              <a:avLst/>
            </a:prstGeom>
            <a:ln w="12700">
              <a:solidFill>
                <a:schemeClr val="tx1"/>
              </a:solidFill>
              <a:tailEnd type="none"/>
            </a:ln>
            <a:effectLst/>
          </p:spPr>
          <p:style>
            <a:lnRef idx="2">
              <a:schemeClr val="accent1"/>
            </a:lnRef>
            <a:fillRef idx="0">
              <a:schemeClr val="accent1"/>
            </a:fillRef>
            <a:effectRef idx="1">
              <a:schemeClr val="accent1"/>
            </a:effectRef>
            <a:fontRef idx="minor">
              <a:schemeClr val="tx1"/>
            </a:fontRef>
          </p:style>
        </p:cxnSp>
        <p:cxnSp>
          <p:nvCxnSpPr>
            <p:cNvPr id="147" name="Straight Connector 146">
              <a:extLst>
                <a:ext uri="{FF2B5EF4-FFF2-40B4-BE49-F238E27FC236}">
                  <a16:creationId xmlns:a16="http://schemas.microsoft.com/office/drawing/2014/main" id="{F54E82D3-A50E-4E80-AE28-BB543599544E}"/>
                </a:ext>
              </a:extLst>
            </p:cNvPr>
            <p:cNvCxnSpPr>
              <a:stCxn id="136" idx="5"/>
              <a:endCxn id="140" idx="2"/>
            </p:cNvCxnSpPr>
            <p:nvPr/>
          </p:nvCxnSpPr>
          <p:spPr>
            <a:xfrm>
              <a:off x="1530455" y="2968094"/>
              <a:ext cx="345970" cy="351368"/>
            </a:xfrm>
            <a:prstGeom prst="line">
              <a:avLst/>
            </a:prstGeom>
            <a:ln w="12700">
              <a:solidFill>
                <a:schemeClr val="tx1"/>
              </a:solidFill>
              <a:tailEnd type="none"/>
            </a:ln>
            <a:effectLst/>
          </p:spPr>
          <p:style>
            <a:lnRef idx="2">
              <a:schemeClr val="accent1"/>
            </a:lnRef>
            <a:fillRef idx="0">
              <a:schemeClr val="accent1"/>
            </a:fillRef>
            <a:effectRef idx="1">
              <a:schemeClr val="accent1"/>
            </a:effectRef>
            <a:fontRef idx="minor">
              <a:schemeClr val="tx1"/>
            </a:fontRef>
          </p:style>
        </p:cxnSp>
      </p:grpSp>
      <p:grpSp>
        <p:nvGrpSpPr>
          <p:cNvPr id="157" name="Group 156">
            <a:extLst>
              <a:ext uri="{FF2B5EF4-FFF2-40B4-BE49-F238E27FC236}">
                <a16:creationId xmlns:a16="http://schemas.microsoft.com/office/drawing/2014/main" id="{128C0C5E-4810-49E3-A015-A6920C18AE71}"/>
              </a:ext>
            </a:extLst>
          </p:cNvPr>
          <p:cNvGrpSpPr/>
          <p:nvPr/>
        </p:nvGrpSpPr>
        <p:grpSpPr>
          <a:xfrm>
            <a:off x="4569266" y="2747326"/>
            <a:ext cx="258786" cy="209508"/>
            <a:chOff x="4400550" y="-1485069"/>
            <a:chExt cx="2462972" cy="1993970"/>
          </a:xfrm>
          <a:noFill/>
        </p:grpSpPr>
        <p:sp>
          <p:nvSpPr>
            <p:cNvPr id="3" name="Rectangle 2">
              <a:extLst>
                <a:ext uri="{FF2B5EF4-FFF2-40B4-BE49-F238E27FC236}">
                  <a16:creationId xmlns:a16="http://schemas.microsoft.com/office/drawing/2014/main" id="{373188E8-628C-4F3A-BDE1-F8314AD081BE}"/>
                </a:ext>
              </a:extLst>
            </p:cNvPr>
            <p:cNvSpPr/>
            <p:nvPr/>
          </p:nvSpPr>
          <p:spPr>
            <a:xfrm>
              <a:off x="4400550" y="-1485069"/>
              <a:ext cx="2462972" cy="517197"/>
            </a:xfrm>
            <a:prstGeom prst="rect">
              <a:avLst/>
            </a:prstGeom>
            <a:grp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sz="1800" dirty="0" err="1">
                <a:solidFill>
                  <a:schemeClr val="tx1"/>
                </a:solidFill>
              </a:endParaRPr>
            </a:p>
          </p:txBody>
        </p:sp>
        <p:sp>
          <p:nvSpPr>
            <p:cNvPr id="148" name="Rectangle 147">
              <a:extLst>
                <a:ext uri="{FF2B5EF4-FFF2-40B4-BE49-F238E27FC236}">
                  <a16:creationId xmlns:a16="http://schemas.microsoft.com/office/drawing/2014/main" id="{AD741212-6FD4-43DD-A9B4-6E2A2E696428}"/>
                </a:ext>
              </a:extLst>
            </p:cNvPr>
            <p:cNvSpPr/>
            <p:nvPr/>
          </p:nvSpPr>
          <p:spPr>
            <a:xfrm>
              <a:off x="4400550" y="-746682"/>
              <a:ext cx="1139189" cy="517197"/>
            </a:xfrm>
            <a:prstGeom prst="rect">
              <a:avLst/>
            </a:prstGeom>
            <a:grp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sz="1800" dirty="0" err="1">
                <a:solidFill>
                  <a:schemeClr val="tx1"/>
                </a:solidFill>
              </a:endParaRPr>
            </a:p>
          </p:txBody>
        </p:sp>
        <p:sp>
          <p:nvSpPr>
            <p:cNvPr id="149" name="Rectangle 148">
              <a:extLst>
                <a:ext uri="{FF2B5EF4-FFF2-40B4-BE49-F238E27FC236}">
                  <a16:creationId xmlns:a16="http://schemas.microsoft.com/office/drawing/2014/main" id="{8F6D3E6D-2262-4715-B0DA-9E9865B1AF30}"/>
                </a:ext>
              </a:extLst>
            </p:cNvPr>
            <p:cNvSpPr/>
            <p:nvPr/>
          </p:nvSpPr>
          <p:spPr>
            <a:xfrm>
              <a:off x="5767808" y="-746682"/>
              <a:ext cx="1095714" cy="517197"/>
            </a:xfrm>
            <a:prstGeom prst="rect">
              <a:avLst/>
            </a:prstGeom>
            <a:grp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sz="1800" dirty="0" err="1">
                <a:solidFill>
                  <a:schemeClr val="tx1"/>
                </a:solidFill>
              </a:endParaRPr>
            </a:p>
          </p:txBody>
        </p:sp>
        <p:sp>
          <p:nvSpPr>
            <p:cNvPr id="152" name="Rectangle 151">
              <a:extLst>
                <a:ext uri="{FF2B5EF4-FFF2-40B4-BE49-F238E27FC236}">
                  <a16:creationId xmlns:a16="http://schemas.microsoft.com/office/drawing/2014/main" id="{830715EE-13B5-4485-8595-023C77FEC0A0}"/>
                </a:ext>
              </a:extLst>
            </p:cNvPr>
            <p:cNvSpPr/>
            <p:nvPr/>
          </p:nvSpPr>
          <p:spPr>
            <a:xfrm>
              <a:off x="4400552" y="-8295"/>
              <a:ext cx="676262" cy="517196"/>
            </a:xfrm>
            <a:prstGeom prst="rect">
              <a:avLst/>
            </a:prstGeom>
            <a:grp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sz="1800" dirty="0" err="1">
                <a:solidFill>
                  <a:schemeClr val="tx1"/>
                </a:solidFill>
              </a:endParaRPr>
            </a:p>
          </p:txBody>
        </p:sp>
        <p:sp>
          <p:nvSpPr>
            <p:cNvPr id="153" name="Rectangle 152">
              <a:extLst>
                <a:ext uri="{FF2B5EF4-FFF2-40B4-BE49-F238E27FC236}">
                  <a16:creationId xmlns:a16="http://schemas.microsoft.com/office/drawing/2014/main" id="{C2F9A3EC-490E-4CF8-8393-B6882B3E66CA}"/>
                </a:ext>
              </a:extLst>
            </p:cNvPr>
            <p:cNvSpPr/>
            <p:nvPr/>
          </p:nvSpPr>
          <p:spPr>
            <a:xfrm>
              <a:off x="5293911" y="-8296"/>
              <a:ext cx="676258" cy="517197"/>
            </a:xfrm>
            <a:prstGeom prst="rect">
              <a:avLst/>
            </a:prstGeom>
            <a:grp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sz="1800" dirty="0" err="1">
                <a:solidFill>
                  <a:schemeClr val="tx1"/>
                </a:solidFill>
              </a:endParaRPr>
            </a:p>
          </p:txBody>
        </p:sp>
        <p:sp>
          <p:nvSpPr>
            <p:cNvPr id="154" name="Rectangle 153">
              <a:extLst>
                <a:ext uri="{FF2B5EF4-FFF2-40B4-BE49-F238E27FC236}">
                  <a16:creationId xmlns:a16="http://schemas.microsoft.com/office/drawing/2014/main" id="{197E5A86-E393-4BD5-A2DA-56D213370D05}"/>
                </a:ext>
              </a:extLst>
            </p:cNvPr>
            <p:cNvSpPr/>
            <p:nvPr/>
          </p:nvSpPr>
          <p:spPr>
            <a:xfrm>
              <a:off x="6187264" y="-8296"/>
              <a:ext cx="676258" cy="517197"/>
            </a:xfrm>
            <a:prstGeom prst="rect">
              <a:avLst/>
            </a:prstGeom>
            <a:grp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sz="1800" dirty="0" err="1">
                <a:solidFill>
                  <a:schemeClr val="tx1"/>
                </a:solidFill>
              </a:endParaRPr>
            </a:p>
          </p:txBody>
        </p:sp>
      </p:grpSp>
      <p:grpSp>
        <p:nvGrpSpPr>
          <p:cNvPr id="166" name="Group 165">
            <a:extLst>
              <a:ext uri="{FF2B5EF4-FFF2-40B4-BE49-F238E27FC236}">
                <a16:creationId xmlns:a16="http://schemas.microsoft.com/office/drawing/2014/main" id="{2DC26AE6-E25E-4CF4-B6AA-301402226C26}"/>
              </a:ext>
            </a:extLst>
          </p:cNvPr>
          <p:cNvGrpSpPr/>
          <p:nvPr/>
        </p:nvGrpSpPr>
        <p:grpSpPr>
          <a:xfrm>
            <a:off x="4580712" y="1803417"/>
            <a:ext cx="235894" cy="184174"/>
            <a:chOff x="4541930" y="1312911"/>
            <a:chExt cx="451543" cy="352540"/>
          </a:xfrm>
        </p:grpSpPr>
        <p:sp>
          <p:nvSpPr>
            <p:cNvPr id="158" name="Freeform: Shape 157">
              <a:extLst>
                <a:ext uri="{FF2B5EF4-FFF2-40B4-BE49-F238E27FC236}">
                  <a16:creationId xmlns:a16="http://schemas.microsoft.com/office/drawing/2014/main" id="{9982FB58-8D84-43A5-B69D-84DE9CF066F8}"/>
                </a:ext>
              </a:extLst>
            </p:cNvPr>
            <p:cNvSpPr/>
            <p:nvPr/>
          </p:nvSpPr>
          <p:spPr>
            <a:xfrm flipH="1">
              <a:off x="4541930" y="1451248"/>
              <a:ext cx="292708" cy="214203"/>
            </a:xfrm>
            <a:custGeom>
              <a:avLst/>
              <a:gdLst>
                <a:gd name="connsiteX0" fmla="*/ 456819 w 871156"/>
                <a:gd name="connsiteY0" fmla="*/ 0 h 637508"/>
                <a:gd name="connsiteX1" fmla="*/ 849916 w 871156"/>
                <a:gd name="connsiteY1" fmla="*/ 0 h 637508"/>
                <a:gd name="connsiteX2" fmla="*/ 871157 w 871156"/>
                <a:gd name="connsiteY2" fmla="*/ 21241 h 637508"/>
                <a:gd name="connsiteX3" fmla="*/ 871157 w 871156"/>
                <a:gd name="connsiteY3" fmla="*/ 616268 h 637508"/>
                <a:gd name="connsiteX4" fmla="*/ 849916 w 871156"/>
                <a:gd name="connsiteY4" fmla="*/ 637508 h 637508"/>
                <a:gd name="connsiteX5" fmla="*/ 21241 w 871156"/>
                <a:gd name="connsiteY5" fmla="*/ 637508 h 637508"/>
                <a:gd name="connsiteX6" fmla="*/ 0 w 871156"/>
                <a:gd name="connsiteY6" fmla="*/ 616268 h 637508"/>
                <a:gd name="connsiteX7" fmla="*/ 0 w 871156"/>
                <a:gd name="connsiteY7" fmla="*/ 300514 h 637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1156" h="637508">
                  <a:moveTo>
                    <a:pt x="456819" y="0"/>
                  </a:moveTo>
                  <a:lnTo>
                    <a:pt x="849916" y="0"/>
                  </a:lnTo>
                  <a:cubicBezTo>
                    <a:pt x="861647" y="0"/>
                    <a:pt x="871157" y="9510"/>
                    <a:pt x="871157" y="21241"/>
                  </a:cubicBezTo>
                  <a:lnTo>
                    <a:pt x="871157" y="616268"/>
                  </a:lnTo>
                  <a:cubicBezTo>
                    <a:pt x="871157" y="627998"/>
                    <a:pt x="861647" y="637508"/>
                    <a:pt x="849916" y="637508"/>
                  </a:cubicBezTo>
                  <a:lnTo>
                    <a:pt x="21241" y="637508"/>
                  </a:lnTo>
                  <a:cubicBezTo>
                    <a:pt x="9510" y="637508"/>
                    <a:pt x="0" y="627999"/>
                    <a:pt x="0" y="616268"/>
                  </a:cubicBezTo>
                  <a:lnTo>
                    <a:pt x="0" y="300514"/>
                  </a:lnTo>
                </a:path>
              </a:pathLst>
            </a:custGeom>
            <a:noFill/>
            <a:ln w="12700" cap="flat">
              <a:solidFill>
                <a:srgbClr val="FFFFFF"/>
              </a:solidFill>
              <a:prstDash val="solid"/>
              <a:round/>
            </a:ln>
          </p:spPr>
          <p:txBody>
            <a:bodyPr rtlCol="0" anchor="ctr"/>
            <a:lstStyle/>
            <a:p>
              <a:endParaRPr lang="en-US" sz="1800" dirty="0"/>
            </a:p>
          </p:txBody>
        </p:sp>
        <p:grpSp>
          <p:nvGrpSpPr>
            <p:cNvPr id="161" name="Group 160">
              <a:extLst>
                <a:ext uri="{FF2B5EF4-FFF2-40B4-BE49-F238E27FC236}">
                  <a16:creationId xmlns:a16="http://schemas.microsoft.com/office/drawing/2014/main" id="{4F3B00D4-5638-498C-88FE-BF0F0C48702A}"/>
                </a:ext>
              </a:extLst>
            </p:cNvPr>
            <p:cNvGrpSpPr/>
            <p:nvPr/>
          </p:nvGrpSpPr>
          <p:grpSpPr>
            <a:xfrm>
              <a:off x="4727346" y="1312911"/>
              <a:ext cx="266127" cy="261054"/>
              <a:chOff x="1449233" y="3631923"/>
              <a:chExt cx="266127" cy="261054"/>
            </a:xfrm>
          </p:grpSpPr>
          <p:sp>
            <p:nvSpPr>
              <p:cNvPr id="159" name="Freeform: Shape 158">
                <a:extLst>
                  <a:ext uri="{FF2B5EF4-FFF2-40B4-BE49-F238E27FC236}">
                    <a16:creationId xmlns:a16="http://schemas.microsoft.com/office/drawing/2014/main" id="{AC0AB9CC-B784-4538-963E-897684E6BC84}"/>
                  </a:ext>
                </a:extLst>
              </p:cNvPr>
              <p:cNvSpPr/>
              <p:nvPr/>
            </p:nvSpPr>
            <p:spPr>
              <a:xfrm>
                <a:off x="1449233" y="3631923"/>
                <a:ext cx="195416" cy="195416"/>
              </a:xfrm>
              <a:custGeom>
                <a:avLst/>
                <a:gdLst>
                  <a:gd name="connsiteX0" fmla="*/ 581597 w 581596"/>
                  <a:gd name="connsiteY0" fmla="*/ 290798 h 581596"/>
                  <a:gd name="connsiteX1" fmla="*/ 290798 w 581596"/>
                  <a:gd name="connsiteY1" fmla="*/ 581597 h 581596"/>
                  <a:gd name="connsiteX2" fmla="*/ 0 w 581596"/>
                  <a:gd name="connsiteY2" fmla="*/ 290798 h 581596"/>
                  <a:gd name="connsiteX3" fmla="*/ 290798 w 581596"/>
                  <a:gd name="connsiteY3" fmla="*/ 0 h 581596"/>
                  <a:gd name="connsiteX4" fmla="*/ 581597 w 581596"/>
                  <a:gd name="connsiteY4" fmla="*/ 290798 h 5815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1596" h="581596">
                    <a:moveTo>
                      <a:pt x="581597" y="290798"/>
                    </a:moveTo>
                    <a:cubicBezTo>
                      <a:pt x="581597" y="451402"/>
                      <a:pt x="451402" y="581597"/>
                      <a:pt x="290798" y="581597"/>
                    </a:cubicBezTo>
                    <a:cubicBezTo>
                      <a:pt x="130195" y="581597"/>
                      <a:pt x="0" y="451402"/>
                      <a:pt x="0" y="290798"/>
                    </a:cubicBezTo>
                    <a:cubicBezTo>
                      <a:pt x="0" y="130195"/>
                      <a:pt x="130195" y="0"/>
                      <a:pt x="290798" y="0"/>
                    </a:cubicBezTo>
                    <a:cubicBezTo>
                      <a:pt x="451402" y="0"/>
                      <a:pt x="581597" y="130195"/>
                      <a:pt x="581597" y="290798"/>
                    </a:cubicBezTo>
                    <a:close/>
                  </a:path>
                </a:pathLst>
              </a:custGeom>
              <a:noFill/>
              <a:ln w="12700" cap="flat">
                <a:solidFill>
                  <a:srgbClr val="FFFFFF"/>
                </a:solidFill>
                <a:prstDash val="solid"/>
                <a:round/>
              </a:ln>
            </p:spPr>
            <p:txBody>
              <a:bodyPr rtlCol="0" anchor="ctr"/>
              <a:lstStyle/>
              <a:p>
                <a:endParaRPr lang="en-US" sz="1800" dirty="0"/>
              </a:p>
            </p:txBody>
          </p:sp>
          <p:sp>
            <p:nvSpPr>
              <p:cNvPr id="160" name="Freeform: Shape 159">
                <a:extLst>
                  <a:ext uri="{FF2B5EF4-FFF2-40B4-BE49-F238E27FC236}">
                    <a16:creationId xmlns:a16="http://schemas.microsoft.com/office/drawing/2014/main" id="{C84EEE53-FD59-45C8-87AA-05B134CCED06}"/>
                  </a:ext>
                </a:extLst>
              </p:cNvPr>
              <p:cNvSpPr/>
              <p:nvPr/>
            </p:nvSpPr>
            <p:spPr>
              <a:xfrm>
                <a:off x="1599523" y="3775941"/>
                <a:ext cx="115837" cy="117036"/>
              </a:xfrm>
              <a:custGeom>
                <a:avLst/>
                <a:gdLst>
                  <a:gd name="connsiteX0" fmla="*/ 103632 w 344752"/>
                  <a:gd name="connsiteY0" fmla="*/ 0 h 348322"/>
                  <a:gd name="connsiteX1" fmla="*/ 323850 w 344752"/>
                  <a:gd name="connsiteY1" fmla="*/ 221171 h 348322"/>
                  <a:gd name="connsiteX2" fmla="*/ 322326 w 344752"/>
                  <a:gd name="connsiteY2" fmla="*/ 325946 h 348322"/>
                  <a:gd name="connsiteX3" fmla="*/ 322326 w 344752"/>
                  <a:gd name="connsiteY3" fmla="*/ 325946 h 348322"/>
                  <a:gd name="connsiteX4" fmla="*/ 217551 w 344752"/>
                  <a:gd name="connsiteY4" fmla="*/ 327374 h 348322"/>
                  <a:gd name="connsiteX5" fmla="*/ 0 w 344752"/>
                  <a:gd name="connsiteY5" fmla="*/ 110300 h 348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4752" h="348322">
                    <a:moveTo>
                      <a:pt x="103632" y="0"/>
                    </a:moveTo>
                    <a:lnTo>
                      <a:pt x="323850" y="221171"/>
                    </a:lnTo>
                    <a:cubicBezTo>
                      <a:pt x="352304" y="250547"/>
                      <a:pt x="351622" y="297409"/>
                      <a:pt x="322326" y="325946"/>
                    </a:cubicBezTo>
                    <a:lnTo>
                      <a:pt x="322326" y="325946"/>
                    </a:lnTo>
                    <a:cubicBezTo>
                      <a:pt x="293763" y="355215"/>
                      <a:pt x="246902" y="355854"/>
                      <a:pt x="217551" y="327374"/>
                    </a:cubicBezTo>
                    <a:lnTo>
                      <a:pt x="0" y="110300"/>
                    </a:lnTo>
                  </a:path>
                </a:pathLst>
              </a:custGeom>
              <a:noFill/>
              <a:ln w="12700" cap="flat">
                <a:solidFill>
                  <a:srgbClr val="FFFFFF"/>
                </a:solidFill>
                <a:prstDash val="solid"/>
                <a:round/>
              </a:ln>
            </p:spPr>
            <p:txBody>
              <a:bodyPr rtlCol="0" anchor="ctr"/>
              <a:lstStyle/>
              <a:p>
                <a:endParaRPr lang="en-US" sz="1800" dirty="0"/>
              </a:p>
            </p:txBody>
          </p:sp>
        </p:grpSp>
        <p:cxnSp>
          <p:nvCxnSpPr>
            <p:cNvPr id="163" name="Straight Connector 162">
              <a:extLst>
                <a:ext uri="{FF2B5EF4-FFF2-40B4-BE49-F238E27FC236}">
                  <a16:creationId xmlns:a16="http://schemas.microsoft.com/office/drawing/2014/main" id="{6DAF761A-DA18-4D35-AEB3-8CCA872B3699}"/>
                </a:ext>
              </a:extLst>
            </p:cNvPr>
            <p:cNvCxnSpPr/>
            <p:nvPr/>
          </p:nvCxnSpPr>
          <p:spPr>
            <a:xfrm>
              <a:off x="4598245" y="1535283"/>
              <a:ext cx="144044" cy="0"/>
            </a:xfrm>
            <a:prstGeom prst="line">
              <a:avLst/>
            </a:prstGeom>
            <a:ln w="12700">
              <a:solidFill>
                <a:schemeClr val="tx1"/>
              </a:solidFill>
              <a:tailEnd type="none"/>
            </a:ln>
            <a:effectLst/>
          </p:spPr>
          <p:style>
            <a:lnRef idx="2">
              <a:schemeClr val="accent1"/>
            </a:lnRef>
            <a:fillRef idx="0">
              <a:schemeClr val="accent1"/>
            </a:fillRef>
            <a:effectRef idx="1">
              <a:schemeClr val="accent1"/>
            </a:effectRef>
            <a:fontRef idx="minor">
              <a:schemeClr val="tx1"/>
            </a:fontRef>
          </p:style>
        </p:cxnSp>
        <p:cxnSp>
          <p:nvCxnSpPr>
            <p:cNvPr id="164" name="Straight Connector 163">
              <a:extLst>
                <a:ext uri="{FF2B5EF4-FFF2-40B4-BE49-F238E27FC236}">
                  <a16:creationId xmlns:a16="http://schemas.microsoft.com/office/drawing/2014/main" id="{FAC31224-F55E-47BC-84C1-0547F001B495}"/>
                </a:ext>
              </a:extLst>
            </p:cNvPr>
            <p:cNvCxnSpPr>
              <a:cxnSpLocks/>
            </p:cNvCxnSpPr>
            <p:nvPr/>
          </p:nvCxnSpPr>
          <p:spPr>
            <a:xfrm>
              <a:off x="4598245" y="1594815"/>
              <a:ext cx="177253" cy="0"/>
            </a:xfrm>
            <a:prstGeom prst="line">
              <a:avLst/>
            </a:prstGeom>
            <a:ln w="12700">
              <a:solidFill>
                <a:schemeClr val="tx1"/>
              </a:solidFill>
              <a:tailEnd type="none"/>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874296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33">
            <a:extLst>
              <a:ext uri="{FF2B5EF4-FFF2-40B4-BE49-F238E27FC236}">
                <a16:creationId xmlns:a16="http://schemas.microsoft.com/office/drawing/2014/main" id="{82DBED82-B5EE-4394-9AC6-0FD39348D71E}"/>
              </a:ext>
            </a:extLst>
          </p:cNvPr>
          <p:cNvSpPr>
            <a:spLocks noGrp="1"/>
          </p:cNvSpPr>
          <p:nvPr>
            <p:ph type="title"/>
          </p:nvPr>
        </p:nvSpPr>
        <p:spPr/>
        <p:txBody>
          <a:bodyPr/>
          <a:lstStyle/>
          <a:p>
            <a:r>
              <a:rPr lang="en-US" dirty="0"/>
              <a:t>Data parallelism library vs. </a:t>
            </a:r>
            <a:r>
              <a:rPr lang="en-US" dirty="0" err="1"/>
              <a:t>PyTorch</a:t>
            </a:r>
            <a:r>
              <a:rPr lang="en-US" dirty="0"/>
              <a:t> DDP</a:t>
            </a:r>
          </a:p>
        </p:txBody>
      </p:sp>
      <p:graphicFrame>
        <p:nvGraphicFramePr>
          <p:cNvPr id="3" name="Table 2">
            <a:extLst>
              <a:ext uri="{FF2B5EF4-FFF2-40B4-BE49-F238E27FC236}">
                <a16:creationId xmlns:a16="http://schemas.microsoft.com/office/drawing/2014/main" id="{A653B95B-AA05-0F43-A90B-DD843430D4A3}"/>
              </a:ext>
            </a:extLst>
          </p:cNvPr>
          <p:cNvGraphicFramePr>
            <a:graphicFrameLocks noGrp="1"/>
          </p:cNvGraphicFramePr>
          <p:nvPr/>
        </p:nvGraphicFramePr>
        <p:xfrm>
          <a:off x="457200" y="1016794"/>
          <a:ext cx="8229600" cy="3480147"/>
        </p:xfrm>
        <a:graphic>
          <a:graphicData uri="http://schemas.openxmlformats.org/drawingml/2006/table">
            <a:tbl>
              <a:tblPr/>
              <a:tblGrid>
                <a:gridCol w="1028700">
                  <a:extLst>
                    <a:ext uri="{9D8B030D-6E8A-4147-A177-3AD203B41FA5}">
                      <a16:colId xmlns:a16="http://schemas.microsoft.com/office/drawing/2014/main" val="3958084851"/>
                    </a:ext>
                  </a:extLst>
                </a:gridCol>
                <a:gridCol w="1028700">
                  <a:extLst>
                    <a:ext uri="{9D8B030D-6E8A-4147-A177-3AD203B41FA5}">
                      <a16:colId xmlns:a16="http://schemas.microsoft.com/office/drawing/2014/main" val="46307168"/>
                    </a:ext>
                  </a:extLst>
                </a:gridCol>
                <a:gridCol w="1028700">
                  <a:extLst>
                    <a:ext uri="{9D8B030D-6E8A-4147-A177-3AD203B41FA5}">
                      <a16:colId xmlns:a16="http://schemas.microsoft.com/office/drawing/2014/main" val="3273808921"/>
                    </a:ext>
                  </a:extLst>
                </a:gridCol>
                <a:gridCol w="1028700">
                  <a:extLst>
                    <a:ext uri="{9D8B030D-6E8A-4147-A177-3AD203B41FA5}">
                      <a16:colId xmlns:a16="http://schemas.microsoft.com/office/drawing/2014/main" val="967331744"/>
                    </a:ext>
                  </a:extLst>
                </a:gridCol>
                <a:gridCol w="1028700">
                  <a:extLst>
                    <a:ext uri="{9D8B030D-6E8A-4147-A177-3AD203B41FA5}">
                      <a16:colId xmlns:a16="http://schemas.microsoft.com/office/drawing/2014/main" val="46324024"/>
                    </a:ext>
                  </a:extLst>
                </a:gridCol>
                <a:gridCol w="1028700">
                  <a:extLst>
                    <a:ext uri="{9D8B030D-6E8A-4147-A177-3AD203B41FA5}">
                      <a16:colId xmlns:a16="http://schemas.microsoft.com/office/drawing/2014/main" val="173822358"/>
                    </a:ext>
                  </a:extLst>
                </a:gridCol>
                <a:gridCol w="1028700">
                  <a:extLst>
                    <a:ext uri="{9D8B030D-6E8A-4147-A177-3AD203B41FA5}">
                      <a16:colId xmlns:a16="http://schemas.microsoft.com/office/drawing/2014/main" val="1718671103"/>
                    </a:ext>
                  </a:extLst>
                </a:gridCol>
                <a:gridCol w="1028700">
                  <a:extLst>
                    <a:ext uri="{9D8B030D-6E8A-4147-A177-3AD203B41FA5}">
                      <a16:colId xmlns:a16="http://schemas.microsoft.com/office/drawing/2014/main" val="3532036688"/>
                    </a:ext>
                  </a:extLst>
                </a:gridCol>
              </a:tblGrid>
              <a:tr h="190216">
                <a:tc rowSpan="2">
                  <a:txBody>
                    <a:bodyPr/>
                    <a:lstStyle/>
                    <a:p>
                      <a:pPr algn="l"/>
                      <a:r>
                        <a:rPr lang="en-US" sz="1000" b="1" dirty="0">
                          <a:effectLst/>
                        </a:rPr>
                        <a:t>Model</a:t>
                      </a:r>
                    </a:p>
                  </a:txBody>
                  <a:tcPr marT="18908" marB="18908"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tcPr>
                </a:tc>
                <a:tc rowSpan="2">
                  <a:txBody>
                    <a:bodyPr/>
                    <a:lstStyle/>
                    <a:p>
                      <a:pPr algn="l"/>
                      <a:r>
                        <a:rPr lang="en-US" sz="1000" b="1" dirty="0">
                          <a:effectLst/>
                        </a:rPr>
                        <a:t>Setup</a:t>
                      </a:r>
                    </a:p>
                  </a:txBody>
                  <a:tcPr marT="18908" marB="18908" anchor="ctr">
                    <a:lnL w="9525"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gridSpan="3">
                  <a:txBody>
                    <a:bodyPr/>
                    <a:lstStyle/>
                    <a:p>
                      <a:pPr algn="ctr"/>
                      <a:r>
                        <a:rPr lang="en-US" sz="1000" b="1" dirty="0">
                          <a:effectLst/>
                        </a:rPr>
                        <a:t>Throughput</a:t>
                      </a:r>
                    </a:p>
                  </a:txBody>
                  <a:tcPr marT="18908" marB="18908"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hMerge="1">
                  <a:txBody>
                    <a:bodyPr/>
                    <a:lstStyle/>
                    <a:p>
                      <a:endParaRPr lang="en-US"/>
                    </a:p>
                  </a:txBody>
                  <a:tcPr/>
                </a:tc>
                <a:tc gridSpan="3">
                  <a:txBody>
                    <a:bodyPr/>
                    <a:lstStyle/>
                    <a:p>
                      <a:pPr algn="ctr"/>
                      <a:r>
                        <a:rPr lang="en-US" sz="1000" b="1" dirty="0">
                          <a:effectLst/>
                        </a:rPr>
                        <a:t>Scaling Efficiency</a:t>
                      </a:r>
                    </a:p>
                  </a:txBody>
                  <a:tcPr marT="18908" marB="18908"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218184615"/>
                  </a:ext>
                </a:extLst>
              </a:tr>
              <a:tr h="340337">
                <a:tc vMerge="1">
                  <a:txBody>
                    <a:bodyPr/>
                    <a:lstStyle/>
                    <a:p>
                      <a:endParaRPr lang="en-US"/>
                    </a:p>
                  </a:txBody>
                  <a:tcPr/>
                </a:tc>
                <a:tc vMerge="1">
                  <a:txBody>
                    <a:bodyPr/>
                    <a:lstStyle/>
                    <a:p>
                      <a:endParaRPr lang="en-US"/>
                    </a:p>
                  </a:txBody>
                  <a:tcPr/>
                </a:tc>
                <a:tc>
                  <a:txBody>
                    <a:bodyPr/>
                    <a:lstStyle/>
                    <a:p>
                      <a:pPr algn="l"/>
                      <a:r>
                        <a:rPr lang="en-US" sz="1000" b="1" dirty="0">
                          <a:effectLst/>
                        </a:rPr>
                        <a:t>PT-DDP</a:t>
                      </a:r>
                    </a:p>
                  </a:txBody>
                  <a:tcPr marT="18908" marB="18908"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sz="1000" b="1" dirty="0" err="1">
                          <a:effectLst/>
                        </a:rPr>
                        <a:t>SageMaker</a:t>
                      </a:r>
                      <a:endParaRPr lang="en-US" sz="1000" b="1" dirty="0">
                        <a:effectLst/>
                      </a:endParaRPr>
                    </a:p>
                  </a:txBody>
                  <a:tcPr marT="18908" marB="18908"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sz="1000" b="1">
                          <a:effectLst/>
                        </a:rPr>
                        <a:t>Speed up</a:t>
                      </a:r>
                    </a:p>
                  </a:txBody>
                  <a:tcPr marT="18908" marB="18908"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sz="1000" b="1">
                          <a:effectLst/>
                        </a:rPr>
                        <a:t>PT-DDP</a:t>
                      </a:r>
                    </a:p>
                  </a:txBody>
                  <a:tcPr marT="18908" marB="18908"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sz="1000" b="1" dirty="0" err="1">
                          <a:effectLst/>
                        </a:rPr>
                        <a:t>SageMaker</a:t>
                      </a:r>
                      <a:endParaRPr lang="en-US" sz="1000" b="1" dirty="0">
                        <a:effectLst/>
                      </a:endParaRPr>
                    </a:p>
                  </a:txBody>
                  <a:tcPr marT="18908" marB="18908"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sz="1000" b="1" dirty="0">
                          <a:effectLst/>
                        </a:rPr>
                        <a:t>Improvement</a:t>
                      </a:r>
                    </a:p>
                  </a:txBody>
                  <a:tcPr marT="18908" marB="18908"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55274088"/>
                  </a:ext>
                </a:extLst>
              </a:tr>
              <a:tr h="491599">
                <a:tc rowSpan="3">
                  <a:txBody>
                    <a:bodyPr/>
                    <a:lstStyle/>
                    <a:p>
                      <a:pPr algn="l"/>
                      <a:r>
                        <a:rPr lang="en-US" sz="1000" dirty="0">
                          <a:effectLst/>
                        </a:rPr>
                        <a:t>BERT Large (seqs/sec)</a:t>
                      </a:r>
                    </a:p>
                  </a:txBody>
                  <a:tcPr marT="18908" marB="18908" anchor="ctr">
                    <a:lnL w="9525"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sz="1000" dirty="0">
                          <a:effectLst/>
                        </a:rPr>
                        <a:t>2 node p3dn.24xl</a:t>
                      </a:r>
                    </a:p>
                  </a:txBody>
                  <a:tcPr marT="18908" marB="18908"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en-US" sz="1000" dirty="0">
                          <a:effectLst/>
                        </a:rPr>
                        <a:t>1752</a:t>
                      </a:r>
                    </a:p>
                  </a:txBody>
                  <a:tcPr marT="18908" marB="18908" anchor="ctr">
                    <a:lnL w="12700" cap="flat" cmpd="sng" algn="ctr">
                      <a:solidFill>
                        <a:schemeClr val="tx1"/>
                      </a:solidFill>
                      <a:prstDash val="solid"/>
                      <a:round/>
                      <a:headEnd type="none" w="med" len="med"/>
                      <a:tailEnd type="none" w="med" len="med"/>
                    </a:lnL>
                    <a:lnR w="9525" cap="flat" cmpd="sng" algn="ctr">
                      <a:solidFill>
                        <a:srgbClr val="E1E1E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E1E1E1"/>
                      </a:solidFill>
                      <a:prstDash val="solid"/>
                      <a:round/>
                      <a:headEnd type="none" w="med" len="med"/>
                      <a:tailEnd type="none" w="med" len="med"/>
                    </a:lnB>
                  </a:tcPr>
                </a:tc>
                <a:tc>
                  <a:txBody>
                    <a:bodyPr/>
                    <a:lstStyle/>
                    <a:p>
                      <a:pPr algn="r"/>
                      <a:r>
                        <a:rPr lang="en-US" sz="1000" dirty="0">
                          <a:effectLst/>
                        </a:rPr>
                        <a:t>2479</a:t>
                      </a:r>
                    </a:p>
                  </a:txBody>
                  <a:tcPr marT="18908" marB="18908" anchor="ctr">
                    <a:lnL w="9525" cap="flat" cmpd="sng" algn="ctr">
                      <a:solidFill>
                        <a:srgbClr val="E1E1E1"/>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E1E1E1"/>
                      </a:solidFill>
                      <a:prstDash val="solid"/>
                      <a:round/>
                      <a:headEnd type="none" w="med" len="med"/>
                      <a:tailEnd type="none" w="med" len="med"/>
                    </a:lnB>
                  </a:tcPr>
                </a:tc>
                <a:tc>
                  <a:txBody>
                    <a:bodyPr/>
                    <a:lstStyle/>
                    <a:p>
                      <a:pPr algn="r"/>
                      <a:r>
                        <a:rPr lang="en-US" sz="1000" b="1" dirty="0">
                          <a:solidFill>
                            <a:schemeClr val="accent2"/>
                          </a:solidFill>
                          <a:effectLst/>
                        </a:rPr>
                        <a:t>41%</a:t>
                      </a:r>
                    </a:p>
                  </a:txBody>
                  <a:tcPr marT="18908" marB="18908"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9525" cap="flat" cmpd="sng" algn="ctr">
                      <a:solidFill>
                        <a:srgbClr val="E1E1E1"/>
                      </a:solidFill>
                      <a:prstDash val="solid"/>
                      <a:round/>
                      <a:headEnd type="none" w="med" len="med"/>
                      <a:tailEnd type="none" w="med" len="med"/>
                    </a:lnB>
                    <a:solidFill>
                      <a:schemeClr val="bg2">
                        <a:lumMod val="90000"/>
                        <a:lumOff val="10000"/>
                      </a:schemeClr>
                    </a:solidFill>
                  </a:tcPr>
                </a:tc>
                <a:tc>
                  <a:txBody>
                    <a:bodyPr/>
                    <a:lstStyle/>
                    <a:p>
                      <a:pPr algn="r"/>
                      <a:r>
                        <a:rPr lang="en-US" sz="1000" dirty="0">
                          <a:effectLst/>
                        </a:rPr>
                        <a:t>64%</a:t>
                      </a:r>
                    </a:p>
                  </a:txBody>
                  <a:tcPr marT="18908" marB="18908" anchor="ctr">
                    <a:lnL w="12700" cap="flat" cmpd="sng" algn="ctr">
                      <a:solidFill>
                        <a:schemeClr val="accent2"/>
                      </a:solidFill>
                      <a:prstDash val="solid"/>
                      <a:round/>
                      <a:headEnd type="none" w="med" len="med"/>
                      <a:tailEnd type="none" w="med" len="med"/>
                    </a:lnL>
                    <a:lnR w="9525" cap="flat" cmpd="sng" algn="ctr">
                      <a:solidFill>
                        <a:srgbClr val="E1E1E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E1E1E1"/>
                      </a:solidFill>
                      <a:prstDash val="solid"/>
                      <a:round/>
                      <a:headEnd type="none" w="med" len="med"/>
                      <a:tailEnd type="none" w="med" len="med"/>
                    </a:lnB>
                  </a:tcPr>
                </a:tc>
                <a:tc>
                  <a:txBody>
                    <a:bodyPr/>
                    <a:lstStyle/>
                    <a:p>
                      <a:pPr algn="r"/>
                      <a:r>
                        <a:rPr lang="en-US" sz="1000" dirty="0">
                          <a:effectLst/>
                        </a:rPr>
                        <a:t>90%</a:t>
                      </a:r>
                    </a:p>
                  </a:txBody>
                  <a:tcPr marT="18908" marB="18908" anchor="ctr">
                    <a:lnL w="9525" cap="flat" cmpd="sng" algn="ctr">
                      <a:solidFill>
                        <a:srgbClr val="E1E1E1"/>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E1E1E1"/>
                      </a:solidFill>
                      <a:prstDash val="solid"/>
                      <a:round/>
                      <a:headEnd type="none" w="med" len="med"/>
                      <a:tailEnd type="none" w="med" len="med"/>
                    </a:lnB>
                  </a:tcPr>
                </a:tc>
                <a:tc>
                  <a:txBody>
                    <a:bodyPr/>
                    <a:lstStyle/>
                    <a:p>
                      <a:pPr algn="r"/>
                      <a:r>
                        <a:rPr lang="en-US" sz="1000" b="1" dirty="0">
                          <a:solidFill>
                            <a:schemeClr val="accent2"/>
                          </a:solidFill>
                          <a:effectLst/>
                        </a:rPr>
                        <a:t>26%</a:t>
                      </a:r>
                    </a:p>
                  </a:txBody>
                  <a:tcPr marT="18908" marB="18908"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9525" cap="flat" cmpd="sng" algn="ctr">
                      <a:solidFill>
                        <a:srgbClr val="E1E1E1"/>
                      </a:solidFill>
                      <a:prstDash val="solid"/>
                      <a:round/>
                      <a:headEnd type="none" w="med" len="med"/>
                      <a:tailEnd type="none" w="med" len="med"/>
                    </a:lnB>
                    <a:solidFill>
                      <a:schemeClr val="bg2">
                        <a:lumMod val="90000"/>
                        <a:lumOff val="10000"/>
                      </a:schemeClr>
                    </a:solidFill>
                  </a:tcPr>
                </a:tc>
                <a:extLst>
                  <a:ext uri="{0D108BD9-81ED-4DB2-BD59-A6C34878D82A}">
                    <a16:rowId xmlns:a16="http://schemas.microsoft.com/office/drawing/2014/main" val="2226976799"/>
                  </a:ext>
                </a:extLst>
              </a:tr>
              <a:tr h="491599">
                <a:tc vMerge="1">
                  <a:txBody>
                    <a:bodyPr/>
                    <a:lstStyle/>
                    <a:p>
                      <a:endParaRPr lang="en-US"/>
                    </a:p>
                  </a:txBody>
                  <a:tcPr/>
                </a:tc>
                <a:tc>
                  <a:txBody>
                    <a:bodyPr/>
                    <a:lstStyle/>
                    <a:p>
                      <a:pPr algn="l"/>
                      <a:r>
                        <a:rPr lang="en-US" sz="1000" dirty="0">
                          <a:effectLst/>
                        </a:rPr>
                        <a:t>4 node p3dn.24xl</a:t>
                      </a:r>
                    </a:p>
                  </a:txBody>
                  <a:tcPr marT="18908" marB="18908"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en-US" sz="1000" dirty="0">
                          <a:effectLst/>
                        </a:rPr>
                        <a:t>3017</a:t>
                      </a:r>
                    </a:p>
                  </a:txBody>
                  <a:tcPr marT="18908" marB="18908" anchor="ctr">
                    <a:lnL w="12700" cap="flat" cmpd="sng" algn="ctr">
                      <a:solidFill>
                        <a:schemeClr val="tx1"/>
                      </a:solidFill>
                      <a:prstDash val="solid"/>
                      <a:round/>
                      <a:headEnd type="none" w="med" len="med"/>
                      <a:tailEnd type="none" w="med" len="med"/>
                    </a:lnL>
                    <a:lnR w="9525" cap="flat" cmpd="sng" algn="ctr">
                      <a:solidFill>
                        <a:srgbClr val="E1E1E1"/>
                      </a:solidFill>
                      <a:prstDash val="solid"/>
                      <a:round/>
                      <a:headEnd type="none" w="med" len="med"/>
                      <a:tailEnd type="none" w="med" len="med"/>
                    </a:lnR>
                    <a:lnT w="9525" cap="flat" cmpd="sng" algn="ctr">
                      <a:solidFill>
                        <a:srgbClr val="E1E1E1"/>
                      </a:solidFill>
                      <a:prstDash val="solid"/>
                      <a:round/>
                      <a:headEnd type="none" w="med" len="med"/>
                      <a:tailEnd type="none" w="med" len="med"/>
                    </a:lnT>
                    <a:lnB w="9525" cap="flat" cmpd="sng" algn="ctr">
                      <a:solidFill>
                        <a:srgbClr val="E1E1E1"/>
                      </a:solidFill>
                      <a:prstDash val="solid"/>
                      <a:round/>
                      <a:headEnd type="none" w="med" len="med"/>
                      <a:tailEnd type="none" w="med" len="med"/>
                    </a:lnB>
                  </a:tcPr>
                </a:tc>
                <a:tc>
                  <a:txBody>
                    <a:bodyPr/>
                    <a:lstStyle/>
                    <a:p>
                      <a:pPr algn="r"/>
                      <a:r>
                        <a:rPr lang="en-US" sz="1000" dirty="0">
                          <a:effectLst/>
                        </a:rPr>
                        <a:t>4603</a:t>
                      </a:r>
                    </a:p>
                  </a:txBody>
                  <a:tcPr marT="18908" marB="18908" anchor="ctr">
                    <a:lnL w="9525" cap="flat" cmpd="sng" algn="ctr">
                      <a:solidFill>
                        <a:srgbClr val="E1E1E1"/>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9525" cap="flat" cmpd="sng" algn="ctr">
                      <a:solidFill>
                        <a:srgbClr val="E1E1E1"/>
                      </a:solidFill>
                      <a:prstDash val="solid"/>
                      <a:round/>
                      <a:headEnd type="none" w="med" len="med"/>
                      <a:tailEnd type="none" w="med" len="med"/>
                    </a:lnT>
                    <a:lnB w="9525" cap="flat" cmpd="sng" algn="ctr">
                      <a:solidFill>
                        <a:srgbClr val="E1E1E1"/>
                      </a:solidFill>
                      <a:prstDash val="solid"/>
                      <a:round/>
                      <a:headEnd type="none" w="med" len="med"/>
                      <a:tailEnd type="none" w="med" len="med"/>
                    </a:lnB>
                  </a:tcPr>
                </a:tc>
                <a:tc>
                  <a:txBody>
                    <a:bodyPr/>
                    <a:lstStyle/>
                    <a:p>
                      <a:pPr algn="r"/>
                      <a:r>
                        <a:rPr lang="en-US" sz="1000" b="1" dirty="0">
                          <a:solidFill>
                            <a:schemeClr val="accent2"/>
                          </a:solidFill>
                          <a:effectLst/>
                        </a:rPr>
                        <a:t>52%</a:t>
                      </a:r>
                    </a:p>
                  </a:txBody>
                  <a:tcPr marT="18908" marB="18908"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9525" cap="flat" cmpd="sng" algn="ctr">
                      <a:solidFill>
                        <a:srgbClr val="E1E1E1"/>
                      </a:solidFill>
                      <a:prstDash val="solid"/>
                      <a:round/>
                      <a:headEnd type="none" w="med" len="med"/>
                      <a:tailEnd type="none" w="med" len="med"/>
                    </a:lnT>
                    <a:lnB w="9525" cap="flat" cmpd="sng" algn="ctr">
                      <a:solidFill>
                        <a:srgbClr val="E1E1E1"/>
                      </a:solidFill>
                      <a:prstDash val="solid"/>
                      <a:round/>
                      <a:headEnd type="none" w="med" len="med"/>
                      <a:tailEnd type="none" w="med" len="med"/>
                    </a:lnB>
                    <a:solidFill>
                      <a:schemeClr val="bg2">
                        <a:lumMod val="90000"/>
                        <a:lumOff val="10000"/>
                      </a:schemeClr>
                    </a:solidFill>
                  </a:tcPr>
                </a:tc>
                <a:tc>
                  <a:txBody>
                    <a:bodyPr/>
                    <a:lstStyle/>
                    <a:p>
                      <a:pPr algn="r"/>
                      <a:r>
                        <a:rPr lang="en-US" sz="1000" dirty="0">
                          <a:effectLst/>
                        </a:rPr>
                        <a:t>55%</a:t>
                      </a:r>
                    </a:p>
                  </a:txBody>
                  <a:tcPr marT="18908" marB="18908" anchor="ctr">
                    <a:lnL w="12700" cap="flat" cmpd="sng" algn="ctr">
                      <a:solidFill>
                        <a:schemeClr val="accent2"/>
                      </a:solidFill>
                      <a:prstDash val="solid"/>
                      <a:round/>
                      <a:headEnd type="none" w="med" len="med"/>
                      <a:tailEnd type="none" w="med" len="med"/>
                    </a:lnL>
                    <a:lnR w="9525" cap="flat" cmpd="sng" algn="ctr">
                      <a:solidFill>
                        <a:srgbClr val="E1E1E1"/>
                      </a:solidFill>
                      <a:prstDash val="solid"/>
                      <a:round/>
                      <a:headEnd type="none" w="med" len="med"/>
                      <a:tailEnd type="none" w="med" len="med"/>
                    </a:lnR>
                    <a:lnT w="9525" cap="flat" cmpd="sng" algn="ctr">
                      <a:solidFill>
                        <a:srgbClr val="E1E1E1"/>
                      </a:solidFill>
                      <a:prstDash val="solid"/>
                      <a:round/>
                      <a:headEnd type="none" w="med" len="med"/>
                      <a:tailEnd type="none" w="med" len="med"/>
                    </a:lnT>
                    <a:lnB w="9525" cap="flat" cmpd="sng" algn="ctr">
                      <a:solidFill>
                        <a:srgbClr val="E1E1E1"/>
                      </a:solidFill>
                      <a:prstDash val="solid"/>
                      <a:round/>
                      <a:headEnd type="none" w="med" len="med"/>
                      <a:tailEnd type="none" w="med" len="med"/>
                    </a:lnB>
                  </a:tcPr>
                </a:tc>
                <a:tc>
                  <a:txBody>
                    <a:bodyPr/>
                    <a:lstStyle/>
                    <a:p>
                      <a:pPr algn="r"/>
                      <a:r>
                        <a:rPr lang="en-US" sz="1000" dirty="0">
                          <a:effectLst/>
                        </a:rPr>
                        <a:t>84%</a:t>
                      </a:r>
                    </a:p>
                  </a:txBody>
                  <a:tcPr marT="18908" marB="18908" anchor="ctr">
                    <a:lnL w="9525" cap="flat" cmpd="sng" algn="ctr">
                      <a:solidFill>
                        <a:srgbClr val="E1E1E1"/>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9525" cap="flat" cmpd="sng" algn="ctr">
                      <a:solidFill>
                        <a:srgbClr val="E1E1E1"/>
                      </a:solidFill>
                      <a:prstDash val="solid"/>
                      <a:round/>
                      <a:headEnd type="none" w="med" len="med"/>
                      <a:tailEnd type="none" w="med" len="med"/>
                    </a:lnT>
                    <a:lnB w="9525" cap="flat" cmpd="sng" algn="ctr">
                      <a:solidFill>
                        <a:srgbClr val="E1E1E1"/>
                      </a:solidFill>
                      <a:prstDash val="solid"/>
                      <a:round/>
                      <a:headEnd type="none" w="med" len="med"/>
                      <a:tailEnd type="none" w="med" len="med"/>
                    </a:lnB>
                  </a:tcPr>
                </a:tc>
                <a:tc>
                  <a:txBody>
                    <a:bodyPr/>
                    <a:lstStyle/>
                    <a:p>
                      <a:pPr algn="r"/>
                      <a:r>
                        <a:rPr lang="en-US" sz="1000" b="1" dirty="0">
                          <a:solidFill>
                            <a:schemeClr val="accent2"/>
                          </a:solidFill>
                          <a:effectLst/>
                        </a:rPr>
                        <a:t>29%</a:t>
                      </a:r>
                    </a:p>
                  </a:txBody>
                  <a:tcPr marT="18908" marB="18908"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9525" cap="flat" cmpd="sng" algn="ctr">
                      <a:solidFill>
                        <a:srgbClr val="E1E1E1"/>
                      </a:solidFill>
                      <a:prstDash val="solid"/>
                      <a:round/>
                      <a:headEnd type="none" w="med" len="med"/>
                      <a:tailEnd type="none" w="med" len="med"/>
                    </a:lnT>
                    <a:lnB w="9525" cap="flat" cmpd="sng" algn="ctr">
                      <a:solidFill>
                        <a:srgbClr val="E1E1E1"/>
                      </a:solidFill>
                      <a:prstDash val="solid"/>
                      <a:round/>
                      <a:headEnd type="none" w="med" len="med"/>
                      <a:tailEnd type="none" w="med" len="med"/>
                    </a:lnB>
                    <a:solidFill>
                      <a:schemeClr val="bg2">
                        <a:lumMod val="90000"/>
                        <a:lumOff val="10000"/>
                      </a:schemeClr>
                    </a:solidFill>
                  </a:tcPr>
                </a:tc>
                <a:extLst>
                  <a:ext uri="{0D108BD9-81ED-4DB2-BD59-A6C34878D82A}">
                    <a16:rowId xmlns:a16="http://schemas.microsoft.com/office/drawing/2014/main" val="1809806899"/>
                  </a:ext>
                </a:extLst>
              </a:tr>
              <a:tr h="491599">
                <a:tc vMerge="1">
                  <a:txBody>
                    <a:bodyPr/>
                    <a:lstStyle/>
                    <a:p>
                      <a:endParaRPr lang="en-US"/>
                    </a:p>
                  </a:txBody>
                  <a:tcPr/>
                </a:tc>
                <a:tc>
                  <a:txBody>
                    <a:bodyPr/>
                    <a:lstStyle/>
                    <a:p>
                      <a:pPr algn="l"/>
                      <a:r>
                        <a:rPr lang="en-US" sz="1000" dirty="0">
                          <a:effectLst/>
                        </a:rPr>
                        <a:t>8 node p3dn.24xl</a:t>
                      </a:r>
                    </a:p>
                  </a:txBody>
                  <a:tcPr marT="18908" marB="18908"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en-US" sz="1000" dirty="0">
                          <a:effectLst/>
                        </a:rPr>
                        <a:t>7409</a:t>
                      </a:r>
                    </a:p>
                  </a:txBody>
                  <a:tcPr marT="18908" marB="18908" anchor="ctr">
                    <a:lnL w="12700" cap="flat" cmpd="sng" algn="ctr">
                      <a:solidFill>
                        <a:schemeClr val="tx1"/>
                      </a:solidFill>
                      <a:prstDash val="solid"/>
                      <a:round/>
                      <a:headEnd type="none" w="med" len="med"/>
                      <a:tailEnd type="none" w="med" len="med"/>
                    </a:lnL>
                    <a:lnR w="9525" cap="flat" cmpd="sng" algn="ctr">
                      <a:solidFill>
                        <a:srgbClr val="E1E1E1"/>
                      </a:solidFill>
                      <a:prstDash val="solid"/>
                      <a:round/>
                      <a:headEnd type="none" w="med" len="med"/>
                      <a:tailEnd type="none" w="med" len="med"/>
                    </a:lnR>
                    <a:lnT w="9525" cap="flat" cmpd="sng" algn="ctr">
                      <a:solidFill>
                        <a:srgbClr val="E1E1E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en-US" sz="1000" dirty="0">
                          <a:effectLst/>
                        </a:rPr>
                        <a:t>8551</a:t>
                      </a:r>
                    </a:p>
                  </a:txBody>
                  <a:tcPr marT="18908" marB="18908" anchor="ctr">
                    <a:lnL w="9525" cap="flat" cmpd="sng" algn="ctr">
                      <a:solidFill>
                        <a:srgbClr val="E1E1E1"/>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9525" cap="flat" cmpd="sng" algn="ctr">
                      <a:solidFill>
                        <a:srgbClr val="E1E1E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en-US" sz="1000" b="1" dirty="0">
                          <a:solidFill>
                            <a:schemeClr val="accent2"/>
                          </a:solidFill>
                          <a:effectLst/>
                        </a:rPr>
                        <a:t>15%</a:t>
                      </a:r>
                    </a:p>
                  </a:txBody>
                  <a:tcPr marT="18908" marB="18908"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9525" cap="flat" cmpd="sng" algn="ctr">
                      <a:solidFill>
                        <a:srgbClr val="E1E1E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lumOff val="10000"/>
                      </a:schemeClr>
                    </a:solidFill>
                  </a:tcPr>
                </a:tc>
                <a:tc>
                  <a:txBody>
                    <a:bodyPr/>
                    <a:lstStyle/>
                    <a:p>
                      <a:pPr algn="r"/>
                      <a:r>
                        <a:rPr lang="en-US" sz="1000" dirty="0">
                          <a:effectLst/>
                        </a:rPr>
                        <a:t>67%</a:t>
                      </a:r>
                    </a:p>
                  </a:txBody>
                  <a:tcPr marT="18908" marB="18908" anchor="ctr">
                    <a:lnL w="12700" cap="flat" cmpd="sng" algn="ctr">
                      <a:solidFill>
                        <a:schemeClr val="accent2"/>
                      </a:solidFill>
                      <a:prstDash val="solid"/>
                      <a:round/>
                      <a:headEnd type="none" w="med" len="med"/>
                      <a:tailEnd type="none" w="med" len="med"/>
                    </a:lnL>
                    <a:lnR w="9525" cap="flat" cmpd="sng" algn="ctr">
                      <a:solidFill>
                        <a:srgbClr val="E1E1E1"/>
                      </a:solidFill>
                      <a:prstDash val="solid"/>
                      <a:round/>
                      <a:headEnd type="none" w="med" len="med"/>
                      <a:tailEnd type="none" w="med" len="med"/>
                    </a:lnR>
                    <a:lnT w="9525" cap="flat" cmpd="sng" algn="ctr">
                      <a:solidFill>
                        <a:srgbClr val="E1E1E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en-US" sz="1000" dirty="0">
                          <a:effectLst/>
                        </a:rPr>
                        <a:t>78%</a:t>
                      </a:r>
                    </a:p>
                  </a:txBody>
                  <a:tcPr marT="18908" marB="18908" anchor="ctr">
                    <a:lnL w="9525" cap="flat" cmpd="sng" algn="ctr">
                      <a:solidFill>
                        <a:srgbClr val="E1E1E1"/>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9525" cap="flat" cmpd="sng" algn="ctr">
                      <a:solidFill>
                        <a:srgbClr val="E1E1E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en-US" sz="1000" b="1" dirty="0">
                          <a:solidFill>
                            <a:schemeClr val="accent2"/>
                          </a:solidFill>
                          <a:effectLst/>
                        </a:rPr>
                        <a:t>11%</a:t>
                      </a:r>
                    </a:p>
                  </a:txBody>
                  <a:tcPr marT="18908" marB="18908"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9525" cap="flat" cmpd="sng" algn="ctr">
                      <a:solidFill>
                        <a:srgbClr val="E1E1E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lumOff val="10000"/>
                      </a:schemeClr>
                    </a:solidFill>
                  </a:tcPr>
                </a:tc>
                <a:extLst>
                  <a:ext uri="{0D108BD9-81ED-4DB2-BD59-A6C34878D82A}">
                    <a16:rowId xmlns:a16="http://schemas.microsoft.com/office/drawing/2014/main" val="1911520663"/>
                  </a:ext>
                </a:extLst>
              </a:tr>
              <a:tr h="491599">
                <a:tc rowSpan="3">
                  <a:txBody>
                    <a:bodyPr/>
                    <a:lstStyle/>
                    <a:p>
                      <a:pPr algn="l"/>
                      <a:r>
                        <a:rPr lang="en-US" sz="1000" dirty="0" err="1">
                          <a:effectLst/>
                        </a:rPr>
                        <a:t>MaskRCNN</a:t>
                      </a:r>
                      <a:r>
                        <a:rPr lang="en-US" sz="1000" dirty="0">
                          <a:effectLst/>
                        </a:rPr>
                        <a:t> (samples/sec)</a:t>
                      </a:r>
                    </a:p>
                  </a:txBody>
                  <a:tcPr marT="18908" marB="18908" anchor="ctr">
                    <a:lnL w="952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sz="1000" dirty="0">
                          <a:effectLst/>
                        </a:rPr>
                        <a:t>2 node p3dn.24xl</a:t>
                      </a:r>
                    </a:p>
                  </a:txBody>
                  <a:tcPr marT="18908" marB="18908"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en-US" sz="1000" dirty="0">
                          <a:effectLst/>
                        </a:rPr>
                        <a:t>152</a:t>
                      </a:r>
                    </a:p>
                  </a:txBody>
                  <a:tcPr marT="18908" marB="18908" anchor="ctr">
                    <a:lnL w="12700" cap="flat" cmpd="sng" algn="ctr">
                      <a:solidFill>
                        <a:schemeClr val="tx1"/>
                      </a:solidFill>
                      <a:prstDash val="solid"/>
                      <a:round/>
                      <a:headEnd type="none" w="med" len="med"/>
                      <a:tailEnd type="none" w="med" len="med"/>
                    </a:lnL>
                    <a:lnR w="9525" cap="flat" cmpd="sng" algn="ctr">
                      <a:solidFill>
                        <a:srgbClr val="E1E1E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E1E1E1"/>
                      </a:solidFill>
                      <a:prstDash val="solid"/>
                      <a:round/>
                      <a:headEnd type="none" w="med" len="med"/>
                      <a:tailEnd type="none" w="med" len="med"/>
                    </a:lnB>
                  </a:tcPr>
                </a:tc>
                <a:tc>
                  <a:txBody>
                    <a:bodyPr/>
                    <a:lstStyle/>
                    <a:p>
                      <a:pPr algn="r"/>
                      <a:r>
                        <a:rPr lang="en-US" sz="1000" dirty="0">
                          <a:effectLst/>
                        </a:rPr>
                        <a:t>158</a:t>
                      </a:r>
                    </a:p>
                  </a:txBody>
                  <a:tcPr marT="18908" marB="18908" anchor="ctr">
                    <a:lnL w="9525" cap="flat" cmpd="sng" algn="ctr">
                      <a:solidFill>
                        <a:srgbClr val="E1E1E1"/>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E1E1E1"/>
                      </a:solidFill>
                      <a:prstDash val="solid"/>
                      <a:round/>
                      <a:headEnd type="none" w="med" len="med"/>
                      <a:tailEnd type="none" w="med" len="med"/>
                    </a:lnB>
                  </a:tcPr>
                </a:tc>
                <a:tc>
                  <a:txBody>
                    <a:bodyPr/>
                    <a:lstStyle/>
                    <a:p>
                      <a:pPr algn="r"/>
                      <a:r>
                        <a:rPr lang="en-US" sz="1000" b="1" dirty="0">
                          <a:solidFill>
                            <a:schemeClr val="accent2"/>
                          </a:solidFill>
                          <a:effectLst/>
                        </a:rPr>
                        <a:t>4%</a:t>
                      </a:r>
                    </a:p>
                  </a:txBody>
                  <a:tcPr marT="18908" marB="18908"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E1E1E1"/>
                      </a:solidFill>
                      <a:prstDash val="solid"/>
                      <a:round/>
                      <a:headEnd type="none" w="med" len="med"/>
                      <a:tailEnd type="none" w="med" len="med"/>
                    </a:lnB>
                    <a:solidFill>
                      <a:schemeClr val="bg2">
                        <a:lumMod val="90000"/>
                        <a:lumOff val="10000"/>
                      </a:schemeClr>
                    </a:solidFill>
                  </a:tcPr>
                </a:tc>
                <a:tc>
                  <a:txBody>
                    <a:bodyPr/>
                    <a:lstStyle/>
                    <a:p>
                      <a:pPr algn="r"/>
                      <a:r>
                        <a:rPr lang="en-US" sz="1000" dirty="0">
                          <a:effectLst/>
                        </a:rPr>
                        <a:t>82%</a:t>
                      </a:r>
                    </a:p>
                  </a:txBody>
                  <a:tcPr marT="18908" marB="18908" anchor="ctr">
                    <a:lnL w="12700" cap="flat" cmpd="sng" algn="ctr">
                      <a:solidFill>
                        <a:schemeClr val="accent2"/>
                      </a:solidFill>
                      <a:prstDash val="solid"/>
                      <a:round/>
                      <a:headEnd type="none" w="med" len="med"/>
                      <a:tailEnd type="none" w="med" len="med"/>
                    </a:lnL>
                    <a:lnR w="9525" cap="flat" cmpd="sng" algn="ctr">
                      <a:solidFill>
                        <a:srgbClr val="E1E1E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E1E1E1"/>
                      </a:solidFill>
                      <a:prstDash val="solid"/>
                      <a:round/>
                      <a:headEnd type="none" w="med" len="med"/>
                      <a:tailEnd type="none" w="med" len="med"/>
                    </a:lnB>
                  </a:tcPr>
                </a:tc>
                <a:tc>
                  <a:txBody>
                    <a:bodyPr/>
                    <a:lstStyle/>
                    <a:p>
                      <a:pPr algn="r"/>
                      <a:r>
                        <a:rPr lang="en-US" sz="1000" dirty="0">
                          <a:effectLst/>
                        </a:rPr>
                        <a:t>85%</a:t>
                      </a:r>
                    </a:p>
                  </a:txBody>
                  <a:tcPr marT="18908" marB="18908" anchor="ctr">
                    <a:lnL w="9525" cap="flat" cmpd="sng" algn="ctr">
                      <a:solidFill>
                        <a:srgbClr val="E1E1E1"/>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E1E1E1"/>
                      </a:solidFill>
                      <a:prstDash val="solid"/>
                      <a:round/>
                      <a:headEnd type="none" w="med" len="med"/>
                      <a:tailEnd type="none" w="med" len="med"/>
                    </a:lnB>
                  </a:tcPr>
                </a:tc>
                <a:tc>
                  <a:txBody>
                    <a:bodyPr/>
                    <a:lstStyle/>
                    <a:p>
                      <a:pPr algn="r"/>
                      <a:r>
                        <a:rPr lang="en-US" sz="1000" b="1" dirty="0">
                          <a:solidFill>
                            <a:schemeClr val="accent2"/>
                          </a:solidFill>
                          <a:effectLst/>
                        </a:rPr>
                        <a:t>3%</a:t>
                      </a:r>
                    </a:p>
                  </a:txBody>
                  <a:tcPr marT="18908" marB="18908"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E1E1E1"/>
                      </a:solidFill>
                      <a:prstDash val="solid"/>
                      <a:round/>
                      <a:headEnd type="none" w="med" len="med"/>
                      <a:tailEnd type="none" w="med" len="med"/>
                    </a:lnB>
                    <a:solidFill>
                      <a:schemeClr val="bg2">
                        <a:lumMod val="90000"/>
                        <a:lumOff val="10000"/>
                      </a:schemeClr>
                    </a:solidFill>
                  </a:tcPr>
                </a:tc>
                <a:extLst>
                  <a:ext uri="{0D108BD9-81ED-4DB2-BD59-A6C34878D82A}">
                    <a16:rowId xmlns:a16="http://schemas.microsoft.com/office/drawing/2014/main" val="3403917865"/>
                  </a:ext>
                </a:extLst>
              </a:tr>
              <a:tr h="491599">
                <a:tc vMerge="1">
                  <a:txBody>
                    <a:bodyPr/>
                    <a:lstStyle/>
                    <a:p>
                      <a:endParaRPr lang="en-US"/>
                    </a:p>
                  </a:txBody>
                  <a:tcPr/>
                </a:tc>
                <a:tc>
                  <a:txBody>
                    <a:bodyPr/>
                    <a:lstStyle/>
                    <a:p>
                      <a:pPr algn="l"/>
                      <a:r>
                        <a:rPr lang="en-US" sz="1000" dirty="0">
                          <a:effectLst/>
                        </a:rPr>
                        <a:t>4 node p3dn.24xl</a:t>
                      </a:r>
                    </a:p>
                  </a:txBody>
                  <a:tcPr marT="18908" marB="18908"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en-US" sz="1000" dirty="0">
                          <a:effectLst/>
                        </a:rPr>
                        <a:t>258</a:t>
                      </a:r>
                    </a:p>
                  </a:txBody>
                  <a:tcPr marT="18908" marB="18908" anchor="ctr">
                    <a:lnL w="12700" cap="flat" cmpd="sng" algn="ctr">
                      <a:solidFill>
                        <a:schemeClr val="tx1"/>
                      </a:solidFill>
                      <a:prstDash val="solid"/>
                      <a:round/>
                      <a:headEnd type="none" w="med" len="med"/>
                      <a:tailEnd type="none" w="med" len="med"/>
                    </a:lnL>
                    <a:lnR w="9525" cap="flat" cmpd="sng" algn="ctr">
                      <a:solidFill>
                        <a:srgbClr val="E1E1E1"/>
                      </a:solidFill>
                      <a:prstDash val="solid"/>
                      <a:round/>
                      <a:headEnd type="none" w="med" len="med"/>
                      <a:tailEnd type="none" w="med" len="med"/>
                    </a:lnR>
                    <a:lnT w="9525" cap="flat" cmpd="sng" algn="ctr">
                      <a:solidFill>
                        <a:srgbClr val="E1E1E1"/>
                      </a:solidFill>
                      <a:prstDash val="solid"/>
                      <a:round/>
                      <a:headEnd type="none" w="med" len="med"/>
                      <a:tailEnd type="none" w="med" len="med"/>
                    </a:lnT>
                    <a:lnB w="9525" cap="flat" cmpd="sng" algn="ctr">
                      <a:solidFill>
                        <a:srgbClr val="E1E1E1"/>
                      </a:solidFill>
                      <a:prstDash val="solid"/>
                      <a:round/>
                      <a:headEnd type="none" w="med" len="med"/>
                      <a:tailEnd type="none" w="med" len="med"/>
                    </a:lnB>
                  </a:tcPr>
                </a:tc>
                <a:tc>
                  <a:txBody>
                    <a:bodyPr/>
                    <a:lstStyle/>
                    <a:p>
                      <a:pPr algn="r"/>
                      <a:r>
                        <a:rPr lang="en-US" sz="1000">
                          <a:effectLst/>
                        </a:rPr>
                        <a:t>307</a:t>
                      </a:r>
                    </a:p>
                  </a:txBody>
                  <a:tcPr marT="18908" marB="18908" anchor="ctr">
                    <a:lnL w="9525" cap="flat" cmpd="sng" algn="ctr">
                      <a:solidFill>
                        <a:srgbClr val="E1E1E1"/>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9525" cap="flat" cmpd="sng" algn="ctr">
                      <a:solidFill>
                        <a:srgbClr val="E1E1E1"/>
                      </a:solidFill>
                      <a:prstDash val="solid"/>
                      <a:round/>
                      <a:headEnd type="none" w="med" len="med"/>
                      <a:tailEnd type="none" w="med" len="med"/>
                    </a:lnT>
                    <a:lnB w="9525" cap="flat" cmpd="sng" algn="ctr">
                      <a:solidFill>
                        <a:srgbClr val="E1E1E1"/>
                      </a:solidFill>
                      <a:prstDash val="solid"/>
                      <a:round/>
                      <a:headEnd type="none" w="med" len="med"/>
                      <a:tailEnd type="none" w="med" len="med"/>
                    </a:lnB>
                  </a:tcPr>
                </a:tc>
                <a:tc>
                  <a:txBody>
                    <a:bodyPr/>
                    <a:lstStyle/>
                    <a:p>
                      <a:pPr algn="r"/>
                      <a:r>
                        <a:rPr lang="en-US" sz="1000" b="1" dirty="0">
                          <a:solidFill>
                            <a:schemeClr val="accent2"/>
                          </a:solidFill>
                          <a:effectLst/>
                        </a:rPr>
                        <a:t>19%</a:t>
                      </a:r>
                    </a:p>
                  </a:txBody>
                  <a:tcPr marT="18908" marB="18908"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9525" cap="flat" cmpd="sng" algn="ctr">
                      <a:solidFill>
                        <a:srgbClr val="E1E1E1"/>
                      </a:solidFill>
                      <a:prstDash val="solid"/>
                      <a:round/>
                      <a:headEnd type="none" w="med" len="med"/>
                      <a:tailEnd type="none" w="med" len="med"/>
                    </a:lnT>
                    <a:lnB w="9525" cap="flat" cmpd="sng" algn="ctr">
                      <a:solidFill>
                        <a:srgbClr val="E1E1E1"/>
                      </a:solidFill>
                      <a:prstDash val="solid"/>
                      <a:round/>
                      <a:headEnd type="none" w="med" len="med"/>
                      <a:tailEnd type="none" w="med" len="med"/>
                    </a:lnB>
                    <a:solidFill>
                      <a:schemeClr val="bg2">
                        <a:lumMod val="90000"/>
                        <a:lumOff val="10000"/>
                      </a:schemeClr>
                    </a:solidFill>
                  </a:tcPr>
                </a:tc>
                <a:tc>
                  <a:txBody>
                    <a:bodyPr/>
                    <a:lstStyle/>
                    <a:p>
                      <a:pPr algn="r"/>
                      <a:r>
                        <a:rPr lang="en-US" sz="1000" dirty="0">
                          <a:effectLst/>
                        </a:rPr>
                        <a:t>70%</a:t>
                      </a:r>
                    </a:p>
                  </a:txBody>
                  <a:tcPr marT="18908" marB="18908" anchor="ctr">
                    <a:lnL w="12700" cap="flat" cmpd="sng" algn="ctr">
                      <a:solidFill>
                        <a:schemeClr val="accent2"/>
                      </a:solidFill>
                      <a:prstDash val="solid"/>
                      <a:round/>
                      <a:headEnd type="none" w="med" len="med"/>
                      <a:tailEnd type="none" w="med" len="med"/>
                    </a:lnL>
                    <a:lnR w="9525" cap="flat" cmpd="sng" algn="ctr">
                      <a:solidFill>
                        <a:srgbClr val="E1E1E1"/>
                      </a:solidFill>
                      <a:prstDash val="solid"/>
                      <a:round/>
                      <a:headEnd type="none" w="med" len="med"/>
                      <a:tailEnd type="none" w="med" len="med"/>
                    </a:lnR>
                    <a:lnT w="9525" cap="flat" cmpd="sng" algn="ctr">
                      <a:solidFill>
                        <a:srgbClr val="E1E1E1"/>
                      </a:solidFill>
                      <a:prstDash val="solid"/>
                      <a:round/>
                      <a:headEnd type="none" w="med" len="med"/>
                      <a:tailEnd type="none" w="med" len="med"/>
                    </a:lnT>
                    <a:lnB w="9525" cap="flat" cmpd="sng" algn="ctr">
                      <a:solidFill>
                        <a:srgbClr val="E1E1E1"/>
                      </a:solidFill>
                      <a:prstDash val="solid"/>
                      <a:round/>
                      <a:headEnd type="none" w="med" len="med"/>
                      <a:tailEnd type="none" w="med" len="med"/>
                    </a:lnB>
                  </a:tcPr>
                </a:tc>
                <a:tc>
                  <a:txBody>
                    <a:bodyPr/>
                    <a:lstStyle/>
                    <a:p>
                      <a:pPr algn="r"/>
                      <a:r>
                        <a:rPr lang="en-US" sz="1000" dirty="0">
                          <a:effectLst/>
                        </a:rPr>
                        <a:t>83%</a:t>
                      </a:r>
                    </a:p>
                  </a:txBody>
                  <a:tcPr marT="18908" marB="18908" anchor="ctr">
                    <a:lnL w="9525" cap="flat" cmpd="sng" algn="ctr">
                      <a:solidFill>
                        <a:srgbClr val="E1E1E1"/>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9525" cap="flat" cmpd="sng" algn="ctr">
                      <a:solidFill>
                        <a:srgbClr val="E1E1E1"/>
                      </a:solidFill>
                      <a:prstDash val="solid"/>
                      <a:round/>
                      <a:headEnd type="none" w="med" len="med"/>
                      <a:tailEnd type="none" w="med" len="med"/>
                    </a:lnT>
                    <a:lnB w="9525" cap="flat" cmpd="sng" algn="ctr">
                      <a:solidFill>
                        <a:srgbClr val="E1E1E1"/>
                      </a:solidFill>
                      <a:prstDash val="solid"/>
                      <a:round/>
                      <a:headEnd type="none" w="med" len="med"/>
                      <a:tailEnd type="none" w="med" len="med"/>
                    </a:lnB>
                  </a:tcPr>
                </a:tc>
                <a:tc>
                  <a:txBody>
                    <a:bodyPr/>
                    <a:lstStyle/>
                    <a:p>
                      <a:pPr algn="r"/>
                      <a:r>
                        <a:rPr lang="en-US" sz="1000" b="1" dirty="0">
                          <a:solidFill>
                            <a:schemeClr val="accent2"/>
                          </a:solidFill>
                          <a:effectLst/>
                        </a:rPr>
                        <a:t>13%</a:t>
                      </a:r>
                    </a:p>
                  </a:txBody>
                  <a:tcPr marT="18908" marB="18908"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9525" cap="flat" cmpd="sng" algn="ctr">
                      <a:solidFill>
                        <a:srgbClr val="E1E1E1"/>
                      </a:solidFill>
                      <a:prstDash val="solid"/>
                      <a:round/>
                      <a:headEnd type="none" w="med" len="med"/>
                      <a:tailEnd type="none" w="med" len="med"/>
                    </a:lnT>
                    <a:lnB w="9525" cap="flat" cmpd="sng" algn="ctr">
                      <a:solidFill>
                        <a:srgbClr val="E1E1E1"/>
                      </a:solidFill>
                      <a:prstDash val="solid"/>
                      <a:round/>
                      <a:headEnd type="none" w="med" len="med"/>
                      <a:tailEnd type="none" w="med" len="med"/>
                    </a:lnB>
                    <a:solidFill>
                      <a:schemeClr val="bg2">
                        <a:lumMod val="90000"/>
                        <a:lumOff val="10000"/>
                      </a:schemeClr>
                    </a:solidFill>
                  </a:tcPr>
                </a:tc>
                <a:extLst>
                  <a:ext uri="{0D108BD9-81ED-4DB2-BD59-A6C34878D82A}">
                    <a16:rowId xmlns:a16="http://schemas.microsoft.com/office/drawing/2014/main" val="2232891814"/>
                  </a:ext>
                </a:extLst>
              </a:tr>
              <a:tr h="491599">
                <a:tc vMerge="1">
                  <a:txBody>
                    <a:bodyPr/>
                    <a:lstStyle/>
                    <a:p>
                      <a:endParaRPr lang="en-US"/>
                    </a:p>
                  </a:txBody>
                  <a:tcPr/>
                </a:tc>
                <a:tc>
                  <a:txBody>
                    <a:bodyPr/>
                    <a:lstStyle/>
                    <a:p>
                      <a:pPr algn="l"/>
                      <a:r>
                        <a:rPr lang="en-US" sz="1000" dirty="0">
                          <a:effectLst/>
                        </a:rPr>
                        <a:t>8 node p3dn.24xl</a:t>
                      </a:r>
                    </a:p>
                  </a:txBody>
                  <a:tcPr marT="18908" marB="18908"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en-US" sz="1000" dirty="0">
                          <a:effectLst/>
                        </a:rPr>
                        <a:t>545</a:t>
                      </a:r>
                    </a:p>
                  </a:txBody>
                  <a:tcPr marT="18908" marB="18908" anchor="ctr">
                    <a:lnL w="12700" cap="flat" cmpd="sng" algn="ctr">
                      <a:solidFill>
                        <a:schemeClr val="tx1"/>
                      </a:solidFill>
                      <a:prstDash val="solid"/>
                      <a:round/>
                      <a:headEnd type="none" w="med" len="med"/>
                      <a:tailEnd type="none" w="med" len="med"/>
                    </a:lnL>
                    <a:lnR w="9525" cap="flat" cmpd="sng" algn="ctr">
                      <a:solidFill>
                        <a:srgbClr val="E1E1E1"/>
                      </a:solidFill>
                      <a:prstDash val="solid"/>
                      <a:round/>
                      <a:headEnd type="none" w="med" len="med"/>
                      <a:tailEnd type="none" w="med" len="med"/>
                    </a:lnR>
                    <a:lnT w="9525" cap="flat" cmpd="sng" algn="ctr">
                      <a:solidFill>
                        <a:srgbClr val="E1E1E1"/>
                      </a:solidFill>
                      <a:prstDash val="solid"/>
                      <a:round/>
                      <a:headEnd type="none" w="med" len="med"/>
                      <a:tailEnd type="none" w="med" len="med"/>
                    </a:lnT>
                    <a:lnB w="9525" cap="flat" cmpd="sng" algn="ctr">
                      <a:solidFill>
                        <a:srgbClr val="E1E1E1"/>
                      </a:solidFill>
                      <a:prstDash val="solid"/>
                      <a:round/>
                      <a:headEnd type="none" w="med" len="med"/>
                      <a:tailEnd type="none" w="med" len="med"/>
                    </a:lnB>
                  </a:tcPr>
                </a:tc>
                <a:tc>
                  <a:txBody>
                    <a:bodyPr/>
                    <a:lstStyle/>
                    <a:p>
                      <a:pPr algn="r"/>
                      <a:r>
                        <a:rPr lang="en-US" sz="1000">
                          <a:effectLst/>
                        </a:rPr>
                        <a:t>617</a:t>
                      </a:r>
                    </a:p>
                  </a:txBody>
                  <a:tcPr marT="18908" marB="18908" anchor="ctr">
                    <a:lnL w="9525" cap="flat" cmpd="sng" algn="ctr">
                      <a:solidFill>
                        <a:srgbClr val="E1E1E1"/>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9525" cap="flat" cmpd="sng" algn="ctr">
                      <a:solidFill>
                        <a:srgbClr val="E1E1E1"/>
                      </a:solidFill>
                      <a:prstDash val="solid"/>
                      <a:round/>
                      <a:headEnd type="none" w="med" len="med"/>
                      <a:tailEnd type="none" w="med" len="med"/>
                    </a:lnT>
                    <a:lnB w="9525" cap="flat" cmpd="sng" algn="ctr">
                      <a:solidFill>
                        <a:srgbClr val="E1E1E1"/>
                      </a:solidFill>
                      <a:prstDash val="solid"/>
                      <a:round/>
                      <a:headEnd type="none" w="med" len="med"/>
                      <a:tailEnd type="none" w="med" len="med"/>
                    </a:lnB>
                  </a:tcPr>
                </a:tc>
                <a:tc>
                  <a:txBody>
                    <a:bodyPr/>
                    <a:lstStyle/>
                    <a:p>
                      <a:pPr algn="r"/>
                      <a:r>
                        <a:rPr lang="en-US" sz="1000" b="1" dirty="0">
                          <a:solidFill>
                            <a:schemeClr val="accent2"/>
                          </a:solidFill>
                          <a:effectLst/>
                        </a:rPr>
                        <a:t>13%</a:t>
                      </a:r>
                    </a:p>
                  </a:txBody>
                  <a:tcPr marT="18908" marB="18908"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9525" cap="flat" cmpd="sng" algn="ctr">
                      <a:solidFill>
                        <a:srgbClr val="E1E1E1"/>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2">
                        <a:lumMod val="90000"/>
                        <a:lumOff val="10000"/>
                      </a:schemeClr>
                    </a:solidFill>
                  </a:tcPr>
                </a:tc>
                <a:tc>
                  <a:txBody>
                    <a:bodyPr/>
                    <a:lstStyle/>
                    <a:p>
                      <a:pPr algn="r"/>
                      <a:r>
                        <a:rPr lang="en-US" sz="1000" dirty="0">
                          <a:effectLst/>
                        </a:rPr>
                        <a:t>74%</a:t>
                      </a:r>
                    </a:p>
                  </a:txBody>
                  <a:tcPr marT="18908" marB="18908" anchor="ctr">
                    <a:lnL w="12700" cap="flat" cmpd="sng" algn="ctr">
                      <a:solidFill>
                        <a:schemeClr val="accent2"/>
                      </a:solidFill>
                      <a:prstDash val="solid"/>
                      <a:round/>
                      <a:headEnd type="none" w="med" len="med"/>
                      <a:tailEnd type="none" w="med" len="med"/>
                    </a:lnL>
                    <a:lnR w="9525" cap="flat" cmpd="sng" algn="ctr">
                      <a:solidFill>
                        <a:srgbClr val="E1E1E1"/>
                      </a:solidFill>
                      <a:prstDash val="solid"/>
                      <a:round/>
                      <a:headEnd type="none" w="med" len="med"/>
                      <a:tailEnd type="none" w="med" len="med"/>
                    </a:lnR>
                    <a:lnT w="9525" cap="flat" cmpd="sng" algn="ctr">
                      <a:solidFill>
                        <a:srgbClr val="E1E1E1"/>
                      </a:solidFill>
                      <a:prstDash val="solid"/>
                      <a:round/>
                      <a:headEnd type="none" w="med" len="med"/>
                      <a:tailEnd type="none" w="med" len="med"/>
                    </a:lnT>
                    <a:lnB w="9525" cap="flat" cmpd="sng" algn="ctr">
                      <a:solidFill>
                        <a:srgbClr val="E1E1E1"/>
                      </a:solidFill>
                      <a:prstDash val="solid"/>
                      <a:round/>
                      <a:headEnd type="none" w="med" len="med"/>
                      <a:tailEnd type="none" w="med" len="med"/>
                    </a:lnB>
                  </a:tcPr>
                </a:tc>
                <a:tc>
                  <a:txBody>
                    <a:bodyPr/>
                    <a:lstStyle/>
                    <a:p>
                      <a:pPr algn="r"/>
                      <a:r>
                        <a:rPr lang="en-US" sz="1000" dirty="0">
                          <a:effectLst/>
                        </a:rPr>
                        <a:t>84%</a:t>
                      </a:r>
                    </a:p>
                  </a:txBody>
                  <a:tcPr marT="18908" marB="18908" anchor="ctr">
                    <a:lnL w="9525" cap="flat" cmpd="sng" algn="ctr">
                      <a:solidFill>
                        <a:srgbClr val="E1E1E1"/>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9525" cap="flat" cmpd="sng" algn="ctr">
                      <a:solidFill>
                        <a:srgbClr val="E1E1E1"/>
                      </a:solidFill>
                      <a:prstDash val="solid"/>
                      <a:round/>
                      <a:headEnd type="none" w="med" len="med"/>
                      <a:tailEnd type="none" w="med" len="med"/>
                    </a:lnT>
                    <a:lnB w="9525" cap="flat" cmpd="sng" algn="ctr">
                      <a:solidFill>
                        <a:srgbClr val="E1E1E1"/>
                      </a:solidFill>
                      <a:prstDash val="solid"/>
                      <a:round/>
                      <a:headEnd type="none" w="med" len="med"/>
                      <a:tailEnd type="none" w="med" len="med"/>
                    </a:lnB>
                  </a:tcPr>
                </a:tc>
                <a:tc>
                  <a:txBody>
                    <a:bodyPr/>
                    <a:lstStyle/>
                    <a:p>
                      <a:pPr algn="r"/>
                      <a:r>
                        <a:rPr lang="en-US" sz="1000" b="1" dirty="0">
                          <a:solidFill>
                            <a:schemeClr val="accent2"/>
                          </a:solidFill>
                          <a:effectLst/>
                        </a:rPr>
                        <a:t>10%</a:t>
                      </a:r>
                    </a:p>
                  </a:txBody>
                  <a:tcPr marT="18908" marB="18908"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9525" cap="flat" cmpd="sng" algn="ctr">
                      <a:solidFill>
                        <a:srgbClr val="E1E1E1"/>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2">
                        <a:lumMod val="90000"/>
                        <a:lumOff val="10000"/>
                      </a:schemeClr>
                    </a:solidFill>
                  </a:tcPr>
                </a:tc>
                <a:extLst>
                  <a:ext uri="{0D108BD9-81ED-4DB2-BD59-A6C34878D82A}">
                    <a16:rowId xmlns:a16="http://schemas.microsoft.com/office/drawing/2014/main" val="3291766068"/>
                  </a:ext>
                </a:extLst>
              </a:tr>
            </a:tbl>
          </a:graphicData>
        </a:graphic>
      </p:graphicFrame>
    </p:spTree>
    <p:extLst>
      <p:ext uri="{BB962C8B-B14F-4D97-AF65-F5344CB8AC3E}">
        <p14:creationId xmlns:p14="http://schemas.microsoft.com/office/powerpoint/2010/main" val="432756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33">
            <a:extLst>
              <a:ext uri="{FF2B5EF4-FFF2-40B4-BE49-F238E27FC236}">
                <a16:creationId xmlns:a16="http://schemas.microsoft.com/office/drawing/2014/main" id="{82DBED82-B5EE-4394-9AC6-0FD39348D71E}"/>
              </a:ext>
            </a:extLst>
          </p:cNvPr>
          <p:cNvSpPr>
            <a:spLocks noGrp="1"/>
          </p:cNvSpPr>
          <p:nvPr>
            <p:ph type="title"/>
          </p:nvPr>
        </p:nvSpPr>
        <p:spPr>
          <a:xfrm>
            <a:off x="457200" y="285750"/>
            <a:ext cx="8229600" cy="686436"/>
          </a:xfrm>
        </p:spPr>
        <p:txBody>
          <a:bodyPr/>
          <a:lstStyle/>
          <a:p>
            <a:r>
              <a:rPr lang="en-US" dirty="0"/>
              <a:t>Data parallelism library vs. TensorFlow2 </a:t>
            </a:r>
            <a:r>
              <a:rPr lang="en-US" dirty="0" err="1"/>
              <a:t>Horovod</a:t>
            </a:r>
            <a:endParaRPr lang="en-US" dirty="0"/>
          </a:p>
        </p:txBody>
      </p:sp>
      <p:graphicFrame>
        <p:nvGraphicFramePr>
          <p:cNvPr id="3" name="Table 2">
            <a:extLst>
              <a:ext uri="{FF2B5EF4-FFF2-40B4-BE49-F238E27FC236}">
                <a16:creationId xmlns:a16="http://schemas.microsoft.com/office/drawing/2014/main" id="{A653B95B-AA05-0F43-A90B-DD843430D4A3}"/>
              </a:ext>
            </a:extLst>
          </p:cNvPr>
          <p:cNvGraphicFramePr>
            <a:graphicFrameLocks noGrp="1"/>
          </p:cNvGraphicFramePr>
          <p:nvPr/>
        </p:nvGraphicFramePr>
        <p:xfrm>
          <a:off x="457200" y="1016794"/>
          <a:ext cx="8229600" cy="3480147"/>
        </p:xfrm>
        <a:graphic>
          <a:graphicData uri="http://schemas.openxmlformats.org/drawingml/2006/table">
            <a:tbl>
              <a:tblPr/>
              <a:tblGrid>
                <a:gridCol w="1028700">
                  <a:extLst>
                    <a:ext uri="{9D8B030D-6E8A-4147-A177-3AD203B41FA5}">
                      <a16:colId xmlns:a16="http://schemas.microsoft.com/office/drawing/2014/main" val="3958084851"/>
                    </a:ext>
                  </a:extLst>
                </a:gridCol>
                <a:gridCol w="1028700">
                  <a:extLst>
                    <a:ext uri="{9D8B030D-6E8A-4147-A177-3AD203B41FA5}">
                      <a16:colId xmlns:a16="http://schemas.microsoft.com/office/drawing/2014/main" val="46307168"/>
                    </a:ext>
                  </a:extLst>
                </a:gridCol>
                <a:gridCol w="1028700">
                  <a:extLst>
                    <a:ext uri="{9D8B030D-6E8A-4147-A177-3AD203B41FA5}">
                      <a16:colId xmlns:a16="http://schemas.microsoft.com/office/drawing/2014/main" val="3273808921"/>
                    </a:ext>
                  </a:extLst>
                </a:gridCol>
                <a:gridCol w="1028700">
                  <a:extLst>
                    <a:ext uri="{9D8B030D-6E8A-4147-A177-3AD203B41FA5}">
                      <a16:colId xmlns:a16="http://schemas.microsoft.com/office/drawing/2014/main" val="967331744"/>
                    </a:ext>
                  </a:extLst>
                </a:gridCol>
                <a:gridCol w="1028700">
                  <a:extLst>
                    <a:ext uri="{9D8B030D-6E8A-4147-A177-3AD203B41FA5}">
                      <a16:colId xmlns:a16="http://schemas.microsoft.com/office/drawing/2014/main" val="46324024"/>
                    </a:ext>
                  </a:extLst>
                </a:gridCol>
                <a:gridCol w="1028700">
                  <a:extLst>
                    <a:ext uri="{9D8B030D-6E8A-4147-A177-3AD203B41FA5}">
                      <a16:colId xmlns:a16="http://schemas.microsoft.com/office/drawing/2014/main" val="173822358"/>
                    </a:ext>
                  </a:extLst>
                </a:gridCol>
                <a:gridCol w="1028700">
                  <a:extLst>
                    <a:ext uri="{9D8B030D-6E8A-4147-A177-3AD203B41FA5}">
                      <a16:colId xmlns:a16="http://schemas.microsoft.com/office/drawing/2014/main" val="1718671103"/>
                    </a:ext>
                  </a:extLst>
                </a:gridCol>
                <a:gridCol w="1028700">
                  <a:extLst>
                    <a:ext uri="{9D8B030D-6E8A-4147-A177-3AD203B41FA5}">
                      <a16:colId xmlns:a16="http://schemas.microsoft.com/office/drawing/2014/main" val="3532036688"/>
                    </a:ext>
                  </a:extLst>
                </a:gridCol>
              </a:tblGrid>
              <a:tr h="190216">
                <a:tc rowSpan="2">
                  <a:txBody>
                    <a:bodyPr/>
                    <a:lstStyle/>
                    <a:p>
                      <a:pPr algn="l"/>
                      <a:r>
                        <a:rPr lang="en-US" sz="1000" b="1" dirty="0">
                          <a:effectLst/>
                        </a:rPr>
                        <a:t>Model</a:t>
                      </a:r>
                    </a:p>
                  </a:txBody>
                  <a:tcPr marT="18908" marB="18908"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tcPr>
                </a:tc>
                <a:tc rowSpan="2">
                  <a:txBody>
                    <a:bodyPr/>
                    <a:lstStyle/>
                    <a:p>
                      <a:pPr algn="l"/>
                      <a:r>
                        <a:rPr lang="en-US" sz="1000" b="1" dirty="0">
                          <a:effectLst/>
                        </a:rPr>
                        <a:t>Setup</a:t>
                      </a:r>
                    </a:p>
                  </a:txBody>
                  <a:tcPr marT="18908" marB="18908" anchor="ctr">
                    <a:lnL w="9525"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gridSpan="3">
                  <a:txBody>
                    <a:bodyPr/>
                    <a:lstStyle/>
                    <a:p>
                      <a:pPr algn="ctr"/>
                      <a:r>
                        <a:rPr lang="en-US" sz="1000" b="1" dirty="0">
                          <a:effectLst/>
                        </a:rPr>
                        <a:t>Throughput</a:t>
                      </a:r>
                    </a:p>
                  </a:txBody>
                  <a:tcPr marT="18908" marB="18908"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hMerge="1">
                  <a:txBody>
                    <a:bodyPr/>
                    <a:lstStyle/>
                    <a:p>
                      <a:endParaRPr lang="en-US"/>
                    </a:p>
                  </a:txBody>
                  <a:tcPr/>
                </a:tc>
                <a:tc gridSpan="3">
                  <a:txBody>
                    <a:bodyPr/>
                    <a:lstStyle/>
                    <a:p>
                      <a:pPr algn="ctr"/>
                      <a:r>
                        <a:rPr lang="en-US" sz="1000" b="1" dirty="0">
                          <a:effectLst/>
                        </a:rPr>
                        <a:t>Scaling Efficiency</a:t>
                      </a:r>
                    </a:p>
                  </a:txBody>
                  <a:tcPr marT="18908" marB="18908"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218184615"/>
                  </a:ext>
                </a:extLst>
              </a:tr>
              <a:tr h="340337">
                <a:tc vMerge="1">
                  <a:txBody>
                    <a:bodyPr/>
                    <a:lstStyle/>
                    <a:p>
                      <a:endParaRPr lang="en-US"/>
                    </a:p>
                  </a:txBody>
                  <a:tcPr/>
                </a:tc>
                <a:tc vMerge="1">
                  <a:txBody>
                    <a:bodyPr/>
                    <a:lstStyle/>
                    <a:p>
                      <a:endParaRPr lang="en-US"/>
                    </a:p>
                  </a:txBody>
                  <a:tcPr/>
                </a:tc>
                <a:tc>
                  <a:txBody>
                    <a:bodyPr/>
                    <a:lstStyle/>
                    <a:p>
                      <a:pPr algn="l"/>
                      <a:r>
                        <a:rPr lang="en-US" sz="1000" b="1" dirty="0">
                          <a:effectLst/>
                        </a:rPr>
                        <a:t>TF2-HVD</a:t>
                      </a:r>
                    </a:p>
                  </a:txBody>
                  <a:tcPr marT="18908" marB="18908"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sz="1000" b="1" dirty="0" err="1">
                          <a:effectLst/>
                        </a:rPr>
                        <a:t>SageMaker</a:t>
                      </a:r>
                      <a:endParaRPr lang="en-US" sz="1000" b="1" dirty="0">
                        <a:effectLst/>
                      </a:endParaRPr>
                    </a:p>
                  </a:txBody>
                  <a:tcPr marT="18908" marB="18908"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sz="1000" b="1">
                          <a:effectLst/>
                        </a:rPr>
                        <a:t>Speed up</a:t>
                      </a:r>
                    </a:p>
                  </a:txBody>
                  <a:tcPr marT="18908" marB="18908"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sz="1000" b="1" dirty="0">
                          <a:effectLst/>
                        </a:rPr>
                        <a:t>TF2-HVD</a:t>
                      </a:r>
                    </a:p>
                  </a:txBody>
                  <a:tcPr marT="18908" marB="18908"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sz="1000" b="1" dirty="0" err="1">
                          <a:effectLst/>
                        </a:rPr>
                        <a:t>SageMaker</a:t>
                      </a:r>
                      <a:endParaRPr lang="en-US" sz="1000" b="1" dirty="0">
                        <a:effectLst/>
                      </a:endParaRPr>
                    </a:p>
                  </a:txBody>
                  <a:tcPr marT="18908" marB="18908"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sz="1000" b="1" dirty="0">
                          <a:effectLst/>
                        </a:rPr>
                        <a:t>Improvement</a:t>
                      </a:r>
                    </a:p>
                  </a:txBody>
                  <a:tcPr marT="18908" marB="18908"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55274088"/>
                  </a:ext>
                </a:extLst>
              </a:tr>
              <a:tr h="491599">
                <a:tc rowSpan="3">
                  <a:txBody>
                    <a:bodyPr/>
                    <a:lstStyle/>
                    <a:p>
                      <a:pPr algn="l"/>
                      <a:r>
                        <a:rPr lang="en-US" sz="1000" dirty="0">
                          <a:effectLst/>
                        </a:rPr>
                        <a:t>BERT Large (seqs/sec)</a:t>
                      </a:r>
                    </a:p>
                  </a:txBody>
                  <a:tcPr marT="18908" marB="18908" anchor="ctr">
                    <a:lnL w="9525"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sz="1000" dirty="0">
                          <a:effectLst/>
                        </a:rPr>
                        <a:t>2 node p3dn.24xl</a:t>
                      </a:r>
                    </a:p>
                  </a:txBody>
                  <a:tcPr marT="18908" marB="18908"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r" defTabSz="609585" rtl="0" eaLnBrk="1" latinLnBrk="0" hangingPunct="1"/>
                      <a:r>
                        <a:rPr lang="en-US" sz="1000" kern="1200" dirty="0">
                          <a:solidFill>
                            <a:schemeClr val="tx1"/>
                          </a:solidFill>
                          <a:effectLst/>
                          <a:latin typeface="+mn-lt"/>
                          <a:ea typeface="+mn-ea"/>
                          <a:cs typeface="+mn-cs"/>
                        </a:rPr>
                        <a:t>1300</a:t>
                      </a:r>
                    </a:p>
                  </a:txBody>
                  <a:tcPr marT="34290" marB="34290" anchor="ctr">
                    <a:lnL w="12700" cap="flat" cmpd="sng" algn="ctr">
                      <a:solidFill>
                        <a:schemeClr val="tx1"/>
                      </a:solidFill>
                      <a:prstDash val="solid"/>
                      <a:round/>
                      <a:headEnd type="none" w="med" len="med"/>
                      <a:tailEnd type="none" w="med" len="med"/>
                    </a:lnL>
                    <a:lnR w="9525" cap="flat" cmpd="sng" algn="ctr">
                      <a:solidFill>
                        <a:srgbClr val="E1E1E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E1E1E1"/>
                      </a:solidFill>
                      <a:prstDash val="solid"/>
                      <a:round/>
                      <a:headEnd type="none" w="med" len="med"/>
                      <a:tailEnd type="none" w="med" len="med"/>
                    </a:lnB>
                  </a:tcPr>
                </a:tc>
                <a:tc>
                  <a:txBody>
                    <a:bodyPr/>
                    <a:lstStyle/>
                    <a:p>
                      <a:pPr marL="0" algn="r" defTabSz="609585" rtl="0" eaLnBrk="1" latinLnBrk="0" hangingPunct="1"/>
                      <a:r>
                        <a:rPr lang="en-US" sz="1000" kern="1200" dirty="0">
                          <a:solidFill>
                            <a:schemeClr val="tx1"/>
                          </a:solidFill>
                          <a:effectLst/>
                          <a:latin typeface="+mn-lt"/>
                          <a:ea typeface="+mn-ea"/>
                          <a:cs typeface="+mn-cs"/>
                        </a:rPr>
                        <a:t>1600</a:t>
                      </a:r>
                    </a:p>
                  </a:txBody>
                  <a:tcPr marT="34290" marB="34290" anchor="ctr">
                    <a:lnL w="9525" cap="flat" cmpd="sng" algn="ctr">
                      <a:solidFill>
                        <a:srgbClr val="E1E1E1"/>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E1E1E1"/>
                      </a:solidFill>
                      <a:prstDash val="solid"/>
                      <a:round/>
                      <a:headEnd type="none" w="med" len="med"/>
                      <a:tailEnd type="none" w="med" len="med"/>
                    </a:lnB>
                  </a:tcPr>
                </a:tc>
                <a:tc>
                  <a:txBody>
                    <a:bodyPr/>
                    <a:lstStyle/>
                    <a:p>
                      <a:pPr marL="0" algn="r" defTabSz="609585" rtl="0" eaLnBrk="1" latinLnBrk="0" hangingPunct="1"/>
                      <a:r>
                        <a:rPr lang="en-US" sz="1000" b="1" kern="1200" dirty="0">
                          <a:solidFill>
                            <a:schemeClr val="accent2"/>
                          </a:solidFill>
                          <a:effectLst/>
                          <a:latin typeface="+mn-lt"/>
                          <a:ea typeface="+mn-ea"/>
                          <a:cs typeface="+mn-cs"/>
                        </a:rPr>
                        <a:t>23%</a:t>
                      </a:r>
                    </a:p>
                  </a:txBody>
                  <a:tcPr marT="34290" marB="3429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9525" cap="flat" cmpd="sng" algn="ctr">
                      <a:solidFill>
                        <a:srgbClr val="E1E1E1"/>
                      </a:solidFill>
                      <a:prstDash val="solid"/>
                      <a:round/>
                      <a:headEnd type="none" w="med" len="med"/>
                      <a:tailEnd type="none" w="med" len="med"/>
                    </a:lnB>
                    <a:solidFill>
                      <a:schemeClr val="bg2">
                        <a:lumMod val="90000"/>
                        <a:lumOff val="10000"/>
                      </a:schemeClr>
                    </a:solidFill>
                  </a:tcPr>
                </a:tc>
                <a:tc>
                  <a:txBody>
                    <a:bodyPr/>
                    <a:lstStyle/>
                    <a:p>
                      <a:pPr marL="0" algn="r" defTabSz="609585" rtl="0" eaLnBrk="1" latinLnBrk="0" hangingPunct="1"/>
                      <a:r>
                        <a:rPr lang="en-US" sz="1000" kern="1200">
                          <a:solidFill>
                            <a:schemeClr val="tx1"/>
                          </a:solidFill>
                          <a:effectLst/>
                          <a:latin typeface="+mn-lt"/>
                          <a:ea typeface="+mn-ea"/>
                          <a:cs typeface="+mn-cs"/>
                        </a:rPr>
                        <a:t>66%</a:t>
                      </a:r>
                    </a:p>
                  </a:txBody>
                  <a:tcPr marT="34290" marB="34290" anchor="ctr">
                    <a:lnL w="12700" cap="flat" cmpd="sng" algn="ctr">
                      <a:solidFill>
                        <a:schemeClr val="accent2"/>
                      </a:solidFill>
                      <a:prstDash val="solid"/>
                      <a:round/>
                      <a:headEnd type="none" w="med" len="med"/>
                      <a:tailEnd type="none" w="med" len="med"/>
                    </a:lnL>
                    <a:lnR w="9525" cap="flat" cmpd="sng" algn="ctr">
                      <a:solidFill>
                        <a:srgbClr val="E1E1E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E1E1E1"/>
                      </a:solidFill>
                      <a:prstDash val="solid"/>
                      <a:round/>
                      <a:headEnd type="none" w="med" len="med"/>
                      <a:tailEnd type="none" w="med" len="med"/>
                    </a:lnB>
                  </a:tcPr>
                </a:tc>
                <a:tc>
                  <a:txBody>
                    <a:bodyPr/>
                    <a:lstStyle/>
                    <a:p>
                      <a:pPr marL="0" algn="r" defTabSz="609585" rtl="0" eaLnBrk="1" latinLnBrk="0" hangingPunct="1"/>
                      <a:r>
                        <a:rPr lang="en-US" sz="1000" kern="1200">
                          <a:solidFill>
                            <a:schemeClr val="tx1"/>
                          </a:solidFill>
                          <a:effectLst/>
                          <a:latin typeface="+mn-lt"/>
                          <a:ea typeface="+mn-ea"/>
                          <a:cs typeface="+mn-cs"/>
                        </a:rPr>
                        <a:t>82%</a:t>
                      </a:r>
                    </a:p>
                  </a:txBody>
                  <a:tcPr marT="34290" marB="34290" anchor="ctr">
                    <a:lnL w="9525" cap="flat" cmpd="sng" algn="ctr">
                      <a:solidFill>
                        <a:srgbClr val="E1E1E1"/>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E1E1E1"/>
                      </a:solidFill>
                      <a:prstDash val="solid"/>
                      <a:round/>
                      <a:headEnd type="none" w="med" len="med"/>
                      <a:tailEnd type="none" w="med" len="med"/>
                    </a:lnB>
                  </a:tcPr>
                </a:tc>
                <a:tc>
                  <a:txBody>
                    <a:bodyPr/>
                    <a:lstStyle/>
                    <a:p>
                      <a:pPr marL="0" algn="r" defTabSz="609585" rtl="0" eaLnBrk="1" latinLnBrk="0" hangingPunct="1"/>
                      <a:r>
                        <a:rPr lang="en-US" sz="1000" b="1" kern="1200" dirty="0">
                          <a:solidFill>
                            <a:schemeClr val="accent2"/>
                          </a:solidFill>
                          <a:effectLst/>
                          <a:latin typeface="+mn-lt"/>
                          <a:ea typeface="+mn-ea"/>
                          <a:cs typeface="+mn-cs"/>
                        </a:rPr>
                        <a:t>16%</a:t>
                      </a:r>
                    </a:p>
                  </a:txBody>
                  <a:tcPr marT="34290" marB="3429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9525" cap="flat" cmpd="sng" algn="ctr">
                      <a:solidFill>
                        <a:srgbClr val="E1E1E1"/>
                      </a:solidFill>
                      <a:prstDash val="solid"/>
                      <a:round/>
                      <a:headEnd type="none" w="med" len="med"/>
                      <a:tailEnd type="none" w="med" len="med"/>
                    </a:lnB>
                    <a:solidFill>
                      <a:schemeClr val="bg2">
                        <a:lumMod val="90000"/>
                        <a:lumOff val="10000"/>
                      </a:schemeClr>
                    </a:solidFill>
                  </a:tcPr>
                </a:tc>
                <a:extLst>
                  <a:ext uri="{0D108BD9-81ED-4DB2-BD59-A6C34878D82A}">
                    <a16:rowId xmlns:a16="http://schemas.microsoft.com/office/drawing/2014/main" val="2226976799"/>
                  </a:ext>
                </a:extLst>
              </a:tr>
              <a:tr h="491599">
                <a:tc vMerge="1">
                  <a:txBody>
                    <a:bodyPr/>
                    <a:lstStyle/>
                    <a:p>
                      <a:endParaRPr lang="en-US"/>
                    </a:p>
                  </a:txBody>
                  <a:tcPr/>
                </a:tc>
                <a:tc>
                  <a:txBody>
                    <a:bodyPr/>
                    <a:lstStyle/>
                    <a:p>
                      <a:pPr algn="l"/>
                      <a:r>
                        <a:rPr lang="en-US" sz="1000" dirty="0">
                          <a:effectLst/>
                        </a:rPr>
                        <a:t>4 node p3dn.24xl</a:t>
                      </a:r>
                    </a:p>
                  </a:txBody>
                  <a:tcPr marT="18908" marB="18908"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r" defTabSz="609585" rtl="0" eaLnBrk="1" latinLnBrk="0" hangingPunct="1"/>
                      <a:r>
                        <a:rPr lang="en-US" sz="1000" kern="1200">
                          <a:solidFill>
                            <a:schemeClr val="tx1"/>
                          </a:solidFill>
                          <a:effectLst/>
                          <a:latin typeface="+mn-lt"/>
                          <a:ea typeface="+mn-ea"/>
                          <a:cs typeface="+mn-cs"/>
                        </a:rPr>
                        <a:t>2316</a:t>
                      </a:r>
                    </a:p>
                  </a:txBody>
                  <a:tcPr marT="34290" marB="34290" anchor="ctr">
                    <a:lnL w="12700" cap="flat" cmpd="sng" algn="ctr">
                      <a:solidFill>
                        <a:schemeClr val="tx1"/>
                      </a:solidFill>
                      <a:prstDash val="solid"/>
                      <a:round/>
                      <a:headEnd type="none" w="med" len="med"/>
                      <a:tailEnd type="none" w="med" len="med"/>
                    </a:lnL>
                    <a:lnR w="9525" cap="flat" cmpd="sng" algn="ctr">
                      <a:solidFill>
                        <a:srgbClr val="E1E1E1"/>
                      </a:solidFill>
                      <a:prstDash val="solid"/>
                      <a:round/>
                      <a:headEnd type="none" w="med" len="med"/>
                      <a:tailEnd type="none" w="med" len="med"/>
                    </a:lnR>
                    <a:lnT w="9525" cap="flat" cmpd="sng" algn="ctr">
                      <a:solidFill>
                        <a:srgbClr val="E1E1E1"/>
                      </a:solidFill>
                      <a:prstDash val="solid"/>
                      <a:round/>
                      <a:headEnd type="none" w="med" len="med"/>
                      <a:tailEnd type="none" w="med" len="med"/>
                    </a:lnT>
                    <a:lnB w="9525" cap="flat" cmpd="sng" algn="ctr">
                      <a:solidFill>
                        <a:srgbClr val="E1E1E1"/>
                      </a:solidFill>
                      <a:prstDash val="solid"/>
                      <a:round/>
                      <a:headEnd type="none" w="med" len="med"/>
                      <a:tailEnd type="none" w="med" len="med"/>
                    </a:lnB>
                  </a:tcPr>
                </a:tc>
                <a:tc>
                  <a:txBody>
                    <a:bodyPr/>
                    <a:lstStyle/>
                    <a:p>
                      <a:pPr marL="0" algn="r" defTabSz="609585" rtl="0" eaLnBrk="1" latinLnBrk="0" hangingPunct="1"/>
                      <a:r>
                        <a:rPr lang="en-US" sz="1000" kern="1200" dirty="0">
                          <a:solidFill>
                            <a:schemeClr val="tx1"/>
                          </a:solidFill>
                          <a:effectLst/>
                          <a:latin typeface="+mn-lt"/>
                          <a:ea typeface="+mn-ea"/>
                          <a:cs typeface="+mn-cs"/>
                        </a:rPr>
                        <a:t>2440</a:t>
                      </a:r>
                    </a:p>
                  </a:txBody>
                  <a:tcPr marT="34290" marB="34290" anchor="ctr">
                    <a:lnL w="9525" cap="flat" cmpd="sng" algn="ctr">
                      <a:solidFill>
                        <a:srgbClr val="E1E1E1"/>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9525" cap="flat" cmpd="sng" algn="ctr">
                      <a:solidFill>
                        <a:srgbClr val="E1E1E1"/>
                      </a:solidFill>
                      <a:prstDash val="solid"/>
                      <a:round/>
                      <a:headEnd type="none" w="med" len="med"/>
                      <a:tailEnd type="none" w="med" len="med"/>
                    </a:lnT>
                    <a:lnB w="9525" cap="flat" cmpd="sng" algn="ctr">
                      <a:solidFill>
                        <a:srgbClr val="E1E1E1"/>
                      </a:solidFill>
                      <a:prstDash val="solid"/>
                      <a:round/>
                      <a:headEnd type="none" w="med" len="med"/>
                      <a:tailEnd type="none" w="med" len="med"/>
                    </a:lnB>
                  </a:tcPr>
                </a:tc>
                <a:tc>
                  <a:txBody>
                    <a:bodyPr/>
                    <a:lstStyle/>
                    <a:p>
                      <a:pPr marL="0" algn="r" defTabSz="609585" rtl="0" eaLnBrk="1" latinLnBrk="0" hangingPunct="1"/>
                      <a:r>
                        <a:rPr lang="en-US" sz="1000" b="1" kern="1200" dirty="0">
                          <a:solidFill>
                            <a:schemeClr val="accent2"/>
                          </a:solidFill>
                          <a:effectLst/>
                          <a:latin typeface="+mn-lt"/>
                          <a:ea typeface="+mn-ea"/>
                          <a:cs typeface="+mn-cs"/>
                        </a:rPr>
                        <a:t>5%</a:t>
                      </a:r>
                    </a:p>
                  </a:txBody>
                  <a:tcPr marT="34290" marB="3429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9525" cap="flat" cmpd="sng" algn="ctr">
                      <a:solidFill>
                        <a:srgbClr val="E1E1E1"/>
                      </a:solidFill>
                      <a:prstDash val="solid"/>
                      <a:round/>
                      <a:headEnd type="none" w="med" len="med"/>
                      <a:tailEnd type="none" w="med" len="med"/>
                    </a:lnT>
                    <a:lnB w="9525" cap="flat" cmpd="sng" algn="ctr">
                      <a:solidFill>
                        <a:srgbClr val="E1E1E1"/>
                      </a:solidFill>
                      <a:prstDash val="solid"/>
                      <a:round/>
                      <a:headEnd type="none" w="med" len="med"/>
                      <a:tailEnd type="none" w="med" len="med"/>
                    </a:lnB>
                    <a:solidFill>
                      <a:schemeClr val="bg2">
                        <a:lumMod val="90000"/>
                        <a:lumOff val="10000"/>
                      </a:schemeClr>
                    </a:solidFill>
                  </a:tcPr>
                </a:tc>
                <a:tc>
                  <a:txBody>
                    <a:bodyPr/>
                    <a:lstStyle/>
                    <a:p>
                      <a:pPr marL="0" algn="r" defTabSz="609585" rtl="0" eaLnBrk="1" latinLnBrk="0" hangingPunct="1"/>
                      <a:r>
                        <a:rPr lang="en-US" sz="1000" kern="1200" dirty="0">
                          <a:solidFill>
                            <a:schemeClr val="tx1"/>
                          </a:solidFill>
                          <a:effectLst/>
                          <a:latin typeface="+mn-lt"/>
                          <a:ea typeface="+mn-ea"/>
                          <a:cs typeface="+mn-cs"/>
                        </a:rPr>
                        <a:t>59%</a:t>
                      </a:r>
                    </a:p>
                  </a:txBody>
                  <a:tcPr marT="34290" marB="34290" anchor="ctr">
                    <a:lnL w="12700" cap="flat" cmpd="sng" algn="ctr">
                      <a:solidFill>
                        <a:schemeClr val="accent2"/>
                      </a:solidFill>
                      <a:prstDash val="solid"/>
                      <a:round/>
                      <a:headEnd type="none" w="med" len="med"/>
                      <a:tailEnd type="none" w="med" len="med"/>
                    </a:lnL>
                    <a:lnR w="9525" cap="flat" cmpd="sng" algn="ctr">
                      <a:solidFill>
                        <a:srgbClr val="E1E1E1"/>
                      </a:solidFill>
                      <a:prstDash val="solid"/>
                      <a:round/>
                      <a:headEnd type="none" w="med" len="med"/>
                      <a:tailEnd type="none" w="med" len="med"/>
                    </a:lnR>
                    <a:lnT w="9525" cap="flat" cmpd="sng" algn="ctr">
                      <a:solidFill>
                        <a:srgbClr val="E1E1E1"/>
                      </a:solidFill>
                      <a:prstDash val="solid"/>
                      <a:round/>
                      <a:headEnd type="none" w="med" len="med"/>
                      <a:tailEnd type="none" w="med" len="med"/>
                    </a:lnT>
                    <a:lnB w="9525" cap="flat" cmpd="sng" algn="ctr">
                      <a:solidFill>
                        <a:srgbClr val="E1E1E1"/>
                      </a:solidFill>
                      <a:prstDash val="solid"/>
                      <a:round/>
                      <a:headEnd type="none" w="med" len="med"/>
                      <a:tailEnd type="none" w="med" len="med"/>
                    </a:lnB>
                  </a:tcPr>
                </a:tc>
                <a:tc>
                  <a:txBody>
                    <a:bodyPr/>
                    <a:lstStyle/>
                    <a:p>
                      <a:pPr marL="0" algn="r" defTabSz="609585" rtl="0" eaLnBrk="1" latinLnBrk="0" hangingPunct="1"/>
                      <a:r>
                        <a:rPr lang="en-US" sz="1000" kern="1200">
                          <a:solidFill>
                            <a:schemeClr val="tx1"/>
                          </a:solidFill>
                          <a:effectLst/>
                          <a:latin typeface="+mn-lt"/>
                          <a:ea typeface="+mn-ea"/>
                          <a:cs typeface="+mn-cs"/>
                        </a:rPr>
                        <a:t>62%</a:t>
                      </a:r>
                    </a:p>
                  </a:txBody>
                  <a:tcPr marT="34290" marB="34290" anchor="ctr">
                    <a:lnL w="9525" cap="flat" cmpd="sng" algn="ctr">
                      <a:solidFill>
                        <a:srgbClr val="E1E1E1"/>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9525" cap="flat" cmpd="sng" algn="ctr">
                      <a:solidFill>
                        <a:srgbClr val="E1E1E1"/>
                      </a:solidFill>
                      <a:prstDash val="solid"/>
                      <a:round/>
                      <a:headEnd type="none" w="med" len="med"/>
                      <a:tailEnd type="none" w="med" len="med"/>
                    </a:lnT>
                    <a:lnB w="9525" cap="flat" cmpd="sng" algn="ctr">
                      <a:solidFill>
                        <a:srgbClr val="E1E1E1"/>
                      </a:solidFill>
                      <a:prstDash val="solid"/>
                      <a:round/>
                      <a:headEnd type="none" w="med" len="med"/>
                      <a:tailEnd type="none" w="med" len="med"/>
                    </a:lnB>
                  </a:tcPr>
                </a:tc>
                <a:tc>
                  <a:txBody>
                    <a:bodyPr/>
                    <a:lstStyle/>
                    <a:p>
                      <a:pPr marL="0" algn="r" defTabSz="609585" rtl="0" eaLnBrk="1" latinLnBrk="0" hangingPunct="1"/>
                      <a:r>
                        <a:rPr lang="en-US" sz="1000" b="1" kern="1200" dirty="0">
                          <a:solidFill>
                            <a:schemeClr val="accent2"/>
                          </a:solidFill>
                          <a:effectLst/>
                          <a:latin typeface="+mn-lt"/>
                          <a:ea typeface="+mn-ea"/>
                          <a:cs typeface="+mn-cs"/>
                        </a:rPr>
                        <a:t>3%</a:t>
                      </a:r>
                    </a:p>
                  </a:txBody>
                  <a:tcPr marT="34290" marB="3429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9525" cap="flat" cmpd="sng" algn="ctr">
                      <a:solidFill>
                        <a:srgbClr val="E1E1E1"/>
                      </a:solidFill>
                      <a:prstDash val="solid"/>
                      <a:round/>
                      <a:headEnd type="none" w="med" len="med"/>
                      <a:tailEnd type="none" w="med" len="med"/>
                    </a:lnT>
                    <a:lnB w="9525" cap="flat" cmpd="sng" algn="ctr">
                      <a:solidFill>
                        <a:srgbClr val="E1E1E1"/>
                      </a:solidFill>
                      <a:prstDash val="solid"/>
                      <a:round/>
                      <a:headEnd type="none" w="med" len="med"/>
                      <a:tailEnd type="none" w="med" len="med"/>
                    </a:lnB>
                    <a:solidFill>
                      <a:schemeClr val="bg2">
                        <a:lumMod val="90000"/>
                        <a:lumOff val="10000"/>
                      </a:schemeClr>
                    </a:solidFill>
                  </a:tcPr>
                </a:tc>
                <a:extLst>
                  <a:ext uri="{0D108BD9-81ED-4DB2-BD59-A6C34878D82A}">
                    <a16:rowId xmlns:a16="http://schemas.microsoft.com/office/drawing/2014/main" val="1809806899"/>
                  </a:ext>
                </a:extLst>
              </a:tr>
              <a:tr h="491599">
                <a:tc vMerge="1">
                  <a:txBody>
                    <a:bodyPr/>
                    <a:lstStyle/>
                    <a:p>
                      <a:endParaRPr lang="en-US"/>
                    </a:p>
                  </a:txBody>
                  <a:tcPr/>
                </a:tc>
                <a:tc>
                  <a:txBody>
                    <a:bodyPr/>
                    <a:lstStyle/>
                    <a:p>
                      <a:pPr algn="l"/>
                      <a:r>
                        <a:rPr lang="en-US" sz="1000" dirty="0">
                          <a:effectLst/>
                        </a:rPr>
                        <a:t>8 node p3dn.24xl</a:t>
                      </a:r>
                    </a:p>
                  </a:txBody>
                  <a:tcPr marT="18908" marB="18908"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r" defTabSz="609585" rtl="0" eaLnBrk="1" latinLnBrk="0" hangingPunct="1"/>
                      <a:r>
                        <a:rPr lang="en-US" sz="1000" kern="1200">
                          <a:solidFill>
                            <a:schemeClr val="tx1"/>
                          </a:solidFill>
                          <a:effectLst/>
                          <a:latin typeface="+mn-lt"/>
                          <a:ea typeface="+mn-ea"/>
                          <a:cs typeface="+mn-cs"/>
                        </a:rPr>
                        <a:t>5000</a:t>
                      </a:r>
                    </a:p>
                  </a:txBody>
                  <a:tcPr marT="34290" marB="34290" anchor="ctr">
                    <a:lnL w="12700" cap="flat" cmpd="sng" algn="ctr">
                      <a:solidFill>
                        <a:schemeClr val="tx1"/>
                      </a:solidFill>
                      <a:prstDash val="solid"/>
                      <a:round/>
                      <a:headEnd type="none" w="med" len="med"/>
                      <a:tailEnd type="none" w="med" len="med"/>
                    </a:lnL>
                    <a:lnR w="9525" cap="flat" cmpd="sng" algn="ctr">
                      <a:solidFill>
                        <a:srgbClr val="E1E1E1"/>
                      </a:solidFill>
                      <a:prstDash val="solid"/>
                      <a:round/>
                      <a:headEnd type="none" w="med" len="med"/>
                      <a:tailEnd type="none" w="med" len="med"/>
                    </a:lnR>
                    <a:lnT w="9525" cap="flat" cmpd="sng" algn="ctr">
                      <a:solidFill>
                        <a:srgbClr val="E1E1E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609585" rtl="0" eaLnBrk="1" latinLnBrk="0" hangingPunct="1"/>
                      <a:r>
                        <a:rPr lang="en-US" sz="1000" kern="1200">
                          <a:solidFill>
                            <a:schemeClr val="tx1"/>
                          </a:solidFill>
                          <a:effectLst/>
                          <a:latin typeface="+mn-lt"/>
                          <a:ea typeface="+mn-ea"/>
                          <a:cs typeface="+mn-cs"/>
                        </a:rPr>
                        <a:t>5200</a:t>
                      </a:r>
                    </a:p>
                  </a:txBody>
                  <a:tcPr marT="34290" marB="34290" anchor="ctr">
                    <a:lnL w="9525" cap="flat" cmpd="sng" algn="ctr">
                      <a:solidFill>
                        <a:srgbClr val="E1E1E1"/>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9525" cap="flat" cmpd="sng" algn="ctr">
                      <a:solidFill>
                        <a:srgbClr val="E1E1E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609585" rtl="0" eaLnBrk="1" latinLnBrk="0" hangingPunct="1"/>
                      <a:r>
                        <a:rPr lang="en-US" sz="1000" b="1" kern="1200" dirty="0">
                          <a:solidFill>
                            <a:schemeClr val="accent2"/>
                          </a:solidFill>
                          <a:effectLst/>
                          <a:latin typeface="+mn-lt"/>
                          <a:ea typeface="+mn-ea"/>
                          <a:cs typeface="+mn-cs"/>
                        </a:rPr>
                        <a:t>4%</a:t>
                      </a:r>
                    </a:p>
                  </a:txBody>
                  <a:tcPr marT="34290" marB="3429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9525" cap="flat" cmpd="sng" algn="ctr">
                      <a:solidFill>
                        <a:srgbClr val="E1E1E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lumOff val="10000"/>
                      </a:schemeClr>
                    </a:solidFill>
                  </a:tcPr>
                </a:tc>
                <a:tc>
                  <a:txBody>
                    <a:bodyPr/>
                    <a:lstStyle/>
                    <a:p>
                      <a:pPr marL="0" algn="r" defTabSz="609585" rtl="0" eaLnBrk="1" latinLnBrk="0" hangingPunct="1"/>
                      <a:r>
                        <a:rPr lang="en-US" sz="1000" kern="1200" dirty="0">
                          <a:solidFill>
                            <a:schemeClr val="tx1"/>
                          </a:solidFill>
                          <a:effectLst/>
                          <a:latin typeface="+mn-lt"/>
                          <a:ea typeface="+mn-ea"/>
                          <a:cs typeface="+mn-cs"/>
                        </a:rPr>
                        <a:t>63%</a:t>
                      </a:r>
                    </a:p>
                  </a:txBody>
                  <a:tcPr marT="34290" marB="34290" anchor="ctr">
                    <a:lnL w="12700" cap="flat" cmpd="sng" algn="ctr">
                      <a:solidFill>
                        <a:schemeClr val="accent2"/>
                      </a:solidFill>
                      <a:prstDash val="solid"/>
                      <a:round/>
                      <a:headEnd type="none" w="med" len="med"/>
                      <a:tailEnd type="none" w="med" len="med"/>
                    </a:lnL>
                    <a:lnR w="9525" cap="flat" cmpd="sng" algn="ctr">
                      <a:solidFill>
                        <a:srgbClr val="E1E1E1"/>
                      </a:solidFill>
                      <a:prstDash val="solid"/>
                      <a:round/>
                      <a:headEnd type="none" w="med" len="med"/>
                      <a:tailEnd type="none" w="med" len="med"/>
                    </a:lnR>
                    <a:lnT w="9525" cap="flat" cmpd="sng" algn="ctr">
                      <a:solidFill>
                        <a:srgbClr val="E1E1E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609585" rtl="0" eaLnBrk="1" latinLnBrk="0" hangingPunct="1"/>
                      <a:r>
                        <a:rPr lang="en-US" sz="1000" kern="1200" dirty="0">
                          <a:solidFill>
                            <a:schemeClr val="tx1"/>
                          </a:solidFill>
                          <a:effectLst/>
                          <a:latin typeface="+mn-lt"/>
                          <a:ea typeface="+mn-ea"/>
                          <a:cs typeface="+mn-cs"/>
                        </a:rPr>
                        <a:t>66%</a:t>
                      </a:r>
                    </a:p>
                  </a:txBody>
                  <a:tcPr marT="34290" marB="34290" anchor="ctr">
                    <a:lnL w="9525" cap="flat" cmpd="sng" algn="ctr">
                      <a:solidFill>
                        <a:srgbClr val="E1E1E1"/>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9525" cap="flat" cmpd="sng" algn="ctr">
                      <a:solidFill>
                        <a:srgbClr val="E1E1E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609585" rtl="0" eaLnBrk="1" latinLnBrk="0" hangingPunct="1"/>
                      <a:r>
                        <a:rPr lang="en-US" sz="1000" b="1" kern="1200" dirty="0">
                          <a:solidFill>
                            <a:schemeClr val="accent2"/>
                          </a:solidFill>
                          <a:effectLst/>
                          <a:latin typeface="+mn-lt"/>
                          <a:ea typeface="+mn-ea"/>
                          <a:cs typeface="+mn-cs"/>
                        </a:rPr>
                        <a:t>3%</a:t>
                      </a:r>
                    </a:p>
                  </a:txBody>
                  <a:tcPr marT="34290" marB="3429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9525" cap="flat" cmpd="sng" algn="ctr">
                      <a:solidFill>
                        <a:srgbClr val="E1E1E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lumOff val="10000"/>
                      </a:schemeClr>
                    </a:solidFill>
                  </a:tcPr>
                </a:tc>
                <a:extLst>
                  <a:ext uri="{0D108BD9-81ED-4DB2-BD59-A6C34878D82A}">
                    <a16:rowId xmlns:a16="http://schemas.microsoft.com/office/drawing/2014/main" val="1911520663"/>
                  </a:ext>
                </a:extLst>
              </a:tr>
              <a:tr h="491599">
                <a:tc rowSpan="3">
                  <a:txBody>
                    <a:bodyPr/>
                    <a:lstStyle/>
                    <a:p>
                      <a:pPr algn="l"/>
                      <a:r>
                        <a:rPr lang="en-US" sz="1000" dirty="0" err="1">
                          <a:effectLst/>
                        </a:rPr>
                        <a:t>MaskRCNN</a:t>
                      </a:r>
                      <a:r>
                        <a:rPr lang="en-US" sz="1000" dirty="0">
                          <a:effectLst/>
                        </a:rPr>
                        <a:t> (samples/sec)</a:t>
                      </a:r>
                    </a:p>
                  </a:txBody>
                  <a:tcPr marT="18908" marB="18908" anchor="ctr">
                    <a:lnL w="952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sz="1000" dirty="0">
                          <a:effectLst/>
                        </a:rPr>
                        <a:t>2 node p3dn.24xl</a:t>
                      </a:r>
                    </a:p>
                  </a:txBody>
                  <a:tcPr marT="18908" marB="18908"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r" defTabSz="609585" rtl="0" eaLnBrk="1" latinLnBrk="0" hangingPunct="1"/>
                      <a:r>
                        <a:rPr lang="en-US" sz="1000" kern="1200">
                          <a:solidFill>
                            <a:schemeClr val="tx1"/>
                          </a:solidFill>
                          <a:effectLst/>
                          <a:latin typeface="+mn-lt"/>
                          <a:ea typeface="+mn-ea"/>
                          <a:cs typeface="+mn-cs"/>
                        </a:rPr>
                        <a:t>130</a:t>
                      </a:r>
                    </a:p>
                  </a:txBody>
                  <a:tcPr marT="34290" marB="34290" anchor="ctr">
                    <a:lnL w="12700" cap="flat" cmpd="sng" algn="ctr">
                      <a:solidFill>
                        <a:schemeClr val="tx1"/>
                      </a:solidFill>
                      <a:prstDash val="solid"/>
                      <a:round/>
                      <a:headEnd type="none" w="med" len="med"/>
                      <a:tailEnd type="none" w="med" len="med"/>
                    </a:lnL>
                    <a:lnR w="9525" cap="flat" cmpd="sng" algn="ctr">
                      <a:solidFill>
                        <a:srgbClr val="E1E1E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E1E1E1"/>
                      </a:solidFill>
                      <a:prstDash val="solid"/>
                      <a:round/>
                      <a:headEnd type="none" w="med" len="med"/>
                      <a:tailEnd type="none" w="med" len="med"/>
                    </a:lnB>
                  </a:tcPr>
                </a:tc>
                <a:tc>
                  <a:txBody>
                    <a:bodyPr/>
                    <a:lstStyle/>
                    <a:p>
                      <a:pPr marL="0" algn="r" defTabSz="609585" rtl="0" eaLnBrk="1" latinLnBrk="0" hangingPunct="1"/>
                      <a:r>
                        <a:rPr lang="en-US" sz="1000" kern="1200">
                          <a:solidFill>
                            <a:schemeClr val="tx1"/>
                          </a:solidFill>
                          <a:effectLst/>
                          <a:latin typeface="+mn-lt"/>
                          <a:ea typeface="+mn-ea"/>
                          <a:cs typeface="+mn-cs"/>
                        </a:rPr>
                        <a:t>140</a:t>
                      </a:r>
                    </a:p>
                  </a:txBody>
                  <a:tcPr marT="34290" marB="34290" anchor="ctr">
                    <a:lnL w="9525" cap="flat" cmpd="sng" algn="ctr">
                      <a:solidFill>
                        <a:srgbClr val="E1E1E1"/>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E1E1E1"/>
                      </a:solidFill>
                      <a:prstDash val="solid"/>
                      <a:round/>
                      <a:headEnd type="none" w="med" len="med"/>
                      <a:tailEnd type="none" w="med" len="med"/>
                    </a:lnB>
                  </a:tcPr>
                </a:tc>
                <a:tc>
                  <a:txBody>
                    <a:bodyPr/>
                    <a:lstStyle/>
                    <a:p>
                      <a:pPr marL="0" algn="r" defTabSz="609585" rtl="0" eaLnBrk="1" latinLnBrk="0" hangingPunct="1"/>
                      <a:r>
                        <a:rPr lang="en-US" sz="1000" b="1" kern="1200" dirty="0">
                          <a:solidFill>
                            <a:schemeClr val="accent2"/>
                          </a:solidFill>
                          <a:effectLst/>
                          <a:latin typeface="+mn-lt"/>
                          <a:ea typeface="+mn-ea"/>
                          <a:cs typeface="+mn-cs"/>
                        </a:rPr>
                        <a:t>8%</a:t>
                      </a:r>
                    </a:p>
                  </a:txBody>
                  <a:tcPr marT="34290" marB="3429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E1E1E1"/>
                      </a:solidFill>
                      <a:prstDash val="solid"/>
                      <a:round/>
                      <a:headEnd type="none" w="med" len="med"/>
                      <a:tailEnd type="none" w="med" len="med"/>
                    </a:lnB>
                    <a:solidFill>
                      <a:schemeClr val="bg2">
                        <a:lumMod val="90000"/>
                        <a:lumOff val="10000"/>
                      </a:schemeClr>
                    </a:solidFill>
                  </a:tcPr>
                </a:tc>
                <a:tc>
                  <a:txBody>
                    <a:bodyPr/>
                    <a:lstStyle/>
                    <a:p>
                      <a:pPr marL="0" algn="r" defTabSz="609585" rtl="0" eaLnBrk="1" latinLnBrk="0" hangingPunct="1"/>
                      <a:r>
                        <a:rPr lang="en-US" sz="1000" kern="1200" dirty="0">
                          <a:solidFill>
                            <a:schemeClr val="tx1"/>
                          </a:solidFill>
                          <a:effectLst/>
                          <a:latin typeface="+mn-lt"/>
                          <a:ea typeface="+mn-ea"/>
                          <a:cs typeface="+mn-cs"/>
                        </a:rPr>
                        <a:t>84%</a:t>
                      </a:r>
                    </a:p>
                  </a:txBody>
                  <a:tcPr marT="34290" marB="34290" anchor="ctr">
                    <a:lnL w="12700" cap="flat" cmpd="sng" algn="ctr">
                      <a:solidFill>
                        <a:schemeClr val="accent2"/>
                      </a:solidFill>
                      <a:prstDash val="solid"/>
                      <a:round/>
                      <a:headEnd type="none" w="med" len="med"/>
                      <a:tailEnd type="none" w="med" len="med"/>
                    </a:lnL>
                    <a:lnR w="9525" cap="flat" cmpd="sng" algn="ctr">
                      <a:solidFill>
                        <a:srgbClr val="E1E1E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E1E1E1"/>
                      </a:solidFill>
                      <a:prstDash val="solid"/>
                      <a:round/>
                      <a:headEnd type="none" w="med" len="med"/>
                      <a:tailEnd type="none" w="med" len="med"/>
                    </a:lnB>
                  </a:tcPr>
                </a:tc>
                <a:tc>
                  <a:txBody>
                    <a:bodyPr/>
                    <a:lstStyle/>
                    <a:p>
                      <a:pPr marL="0" algn="r" defTabSz="609585" rtl="0" eaLnBrk="1" latinLnBrk="0" hangingPunct="1"/>
                      <a:r>
                        <a:rPr lang="en-US" sz="1000" kern="1200" dirty="0">
                          <a:solidFill>
                            <a:schemeClr val="tx1"/>
                          </a:solidFill>
                          <a:effectLst/>
                          <a:latin typeface="+mn-lt"/>
                          <a:ea typeface="+mn-ea"/>
                          <a:cs typeface="+mn-cs"/>
                        </a:rPr>
                        <a:t>91%</a:t>
                      </a:r>
                    </a:p>
                  </a:txBody>
                  <a:tcPr marT="34290" marB="34290" anchor="ctr">
                    <a:lnL w="9525" cap="flat" cmpd="sng" algn="ctr">
                      <a:solidFill>
                        <a:srgbClr val="E1E1E1"/>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E1E1E1"/>
                      </a:solidFill>
                      <a:prstDash val="solid"/>
                      <a:round/>
                      <a:headEnd type="none" w="med" len="med"/>
                      <a:tailEnd type="none" w="med" len="med"/>
                    </a:lnB>
                  </a:tcPr>
                </a:tc>
                <a:tc>
                  <a:txBody>
                    <a:bodyPr/>
                    <a:lstStyle/>
                    <a:p>
                      <a:pPr marL="0" algn="r" defTabSz="609585" rtl="0" eaLnBrk="1" latinLnBrk="0" hangingPunct="1"/>
                      <a:r>
                        <a:rPr lang="en-US" sz="1000" b="1" kern="1200" dirty="0">
                          <a:solidFill>
                            <a:schemeClr val="accent2"/>
                          </a:solidFill>
                          <a:effectLst/>
                          <a:latin typeface="+mn-lt"/>
                          <a:ea typeface="+mn-ea"/>
                          <a:cs typeface="+mn-cs"/>
                        </a:rPr>
                        <a:t>7%</a:t>
                      </a:r>
                    </a:p>
                  </a:txBody>
                  <a:tcPr marT="34290" marB="3429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E1E1E1"/>
                      </a:solidFill>
                      <a:prstDash val="solid"/>
                      <a:round/>
                      <a:headEnd type="none" w="med" len="med"/>
                      <a:tailEnd type="none" w="med" len="med"/>
                    </a:lnB>
                    <a:solidFill>
                      <a:schemeClr val="bg2">
                        <a:lumMod val="90000"/>
                        <a:lumOff val="10000"/>
                      </a:schemeClr>
                    </a:solidFill>
                  </a:tcPr>
                </a:tc>
                <a:extLst>
                  <a:ext uri="{0D108BD9-81ED-4DB2-BD59-A6C34878D82A}">
                    <a16:rowId xmlns:a16="http://schemas.microsoft.com/office/drawing/2014/main" val="3403917865"/>
                  </a:ext>
                </a:extLst>
              </a:tr>
              <a:tr h="491599">
                <a:tc vMerge="1">
                  <a:txBody>
                    <a:bodyPr/>
                    <a:lstStyle/>
                    <a:p>
                      <a:endParaRPr lang="en-US"/>
                    </a:p>
                  </a:txBody>
                  <a:tcPr/>
                </a:tc>
                <a:tc>
                  <a:txBody>
                    <a:bodyPr/>
                    <a:lstStyle/>
                    <a:p>
                      <a:pPr algn="l"/>
                      <a:r>
                        <a:rPr lang="en-US" sz="1000" dirty="0">
                          <a:effectLst/>
                        </a:rPr>
                        <a:t>4 node p3dn.24xl</a:t>
                      </a:r>
                    </a:p>
                  </a:txBody>
                  <a:tcPr marT="18908" marB="18908"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r" defTabSz="609585" rtl="0" eaLnBrk="1" latinLnBrk="0" hangingPunct="1"/>
                      <a:r>
                        <a:rPr lang="en-US" sz="1000" kern="1200">
                          <a:solidFill>
                            <a:schemeClr val="tx1"/>
                          </a:solidFill>
                          <a:effectLst/>
                          <a:latin typeface="+mn-lt"/>
                          <a:ea typeface="+mn-ea"/>
                          <a:cs typeface="+mn-cs"/>
                        </a:rPr>
                        <a:t>255</a:t>
                      </a:r>
                    </a:p>
                  </a:txBody>
                  <a:tcPr marT="34290" marB="34290" anchor="ctr">
                    <a:lnL w="12700" cap="flat" cmpd="sng" algn="ctr">
                      <a:solidFill>
                        <a:schemeClr val="tx1"/>
                      </a:solidFill>
                      <a:prstDash val="solid"/>
                      <a:round/>
                      <a:headEnd type="none" w="med" len="med"/>
                      <a:tailEnd type="none" w="med" len="med"/>
                    </a:lnL>
                    <a:lnR w="9525" cap="flat" cmpd="sng" algn="ctr">
                      <a:solidFill>
                        <a:srgbClr val="E1E1E1"/>
                      </a:solidFill>
                      <a:prstDash val="solid"/>
                      <a:round/>
                      <a:headEnd type="none" w="med" len="med"/>
                      <a:tailEnd type="none" w="med" len="med"/>
                    </a:lnR>
                    <a:lnT w="9525" cap="flat" cmpd="sng" algn="ctr">
                      <a:solidFill>
                        <a:srgbClr val="E1E1E1"/>
                      </a:solidFill>
                      <a:prstDash val="solid"/>
                      <a:round/>
                      <a:headEnd type="none" w="med" len="med"/>
                      <a:tailEnd type="none" w="med" len="med"/>
                    </a:lnT>
                    <a:lnB w="9525" cap="flat" cmpd="sng" algn="ctr">
                      <a:solidFill>
                        <a:srgbClr val="E1E1E1"/>
                      </a:solidFill>
                      <a:prstDash val="solid"/>
                      <a:round/>
                      <a:headEnd type="none" w="med" len="med"/>
                      <a:tailEnd type="none" w="med" len="med"/>
                    </a:lnB>
                  </a:tcPr>
                </a:tc>
                <a:tc>
                  <a:txBody>
                    <a:bodyPr/>
                    <a:lstStyle/>
                    <a:p>
                      <a:pPr marL="0" algn="r" defTabSz="609585" rtl="0" eaLnBrk="1" latinLnBrk="0" hangingPunct="1"/>
                      <a:r>
                        <a:rPr lang="en-US" sz="1000" kern="1200">
                          <a:solidFill>
                            <a:schemeClr val="tx1"/>
                          </a:solidFill>
                          <a:effectLst/>
                          <a:latin typeface="+mn-lt"/>
                          <a:ea typeface="+mn-ea"/>
                          <a:cs typeface="+mn-cs"/>
                        </a:rPr>
                        <a:t>259</a:t>
                      </a:r>
                    </a:p>
                  </a:txBody>
                  <a:tcPr marT="34290" marB="34290" anchor="ctr">
                    <a:lnL w="9525" cap="flat" cmpd="sng" algn="ctr">
                      <a:solidFill>
                        <a:srgbClr val="E1E1E1"/>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9525" cap="flat" cmpd="sng" algn="ctr">
                      <a:solidFill>
                        <a:srgbClr val="E1E1E1"/>
                      </a:solidFill>
                      <a:prstDash val="solid"/>
                      <a:round/>
                      <a:headEnd type="none" w="med" len="med"/>
                      <a:tailEnd type="none" w="med" len="med"/>
                    </a:lnT>
                    <a:lnB w="9525" cap="flat" cmpd="sng" algn="ctr">
                      <a:solidFill>
                        <a:srgbClr val="E1E1E1"/>
                      </a:solidFill>
                      <a:prstDash val="solid"/>
                      <a:round/>
                      <a:headEnd type="none" w="med" len="med"/>
                      <a:tailEnd type="none" w="med" len="med"/>
                    </a:lnB>
                  </a:tcPr>
                </a:tc>
                <a:tc>
                  <a:txBody>
                    <a:bodyPr/>
                    <a:lstStyle/>
                    <a:p>
                      <a:pPr marL="0" algn="r" defTabSz="609585" rtl="0" eaLnBrk="1" latinLnBrk="0" hangingPunct="1"/>
                      <a:r>
                        <a:rPr lang="en-US" sz="1000" b="1" kern="1200" dirty="0">
                          <a:solidFill>
                            <a:schemeClr val="accent2"/>
                          </a:solidFill>
                          <a:effectLst/>
                          <a:latin typeface="+mn-lt"/>
                          <a:ea typeface="+mn-ea"/>
                          <a:cs typeface="+mn-cs"/>
                        </a:rPr>
                        <a:t>2%</a:t>
                      </a:r>
                    </a:p>
                  </a:txBody>
                  <a:tcPr marT="34290" marB="3429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9525" cap="flat" cmpd="sng" algn="ctr">
                      <a:solidFill>
                        <a:srgbClr val="E1E1E1"/>
                      </a:solidFill>
                      <a:prstDash val="solid"/>
                      <a:round/>
                      <a:headEnd type="none" w="med" len="med"/>
                      <a:tailEnd type="none" w="med" len="med"/>
                    </a:lnT>
                    <a:lnB w="9525" cap="flat" cmpd="sng" algn="ctr">
                      <a:solidFill>
                        <a:srgbClr val="E1E1E1"/>
                      </a:solidFill>
                      <a:prstDash val="solid"/>
                      <a:round/>
                      <a:headEnd type="none" w="med" len="med"/>
                      <a:tailEnd type="none" w="med" len="med"/>
                    </a:lnB>
                    <a:solidFill>
                      <a:schemeClr val="bg2">
                        <a:lumMod val="90000"/>
                        <a:lumOff val="10000"/>
                      </a:schemeClr>
                    </a:solidFill>
                  </a:tcPr>
                </a:tc>
                <a:tc>
                  <a:txBody>
                    <a:bodyPr/>
                    <a:lstStyle/>
                    <a:p>
                      <a:pPr marL="0" algn="r" defTabSz="609585" rtl="0" eaLnBrk="1" latinLnBrk="0" hangingPunct="1"/>
                      <a:r>
                        <a:rPr lang="en-US" sz="1000" kern="1200">
                          <a:solidFill>
                            <a:schemeClr val="tx1"/>
                          </a:solidFill>
                          <a:effectLst/>
                          <a:latin typeface="+mn-lt"/>
                          <a:ea typeface="+mn-ea"/>
                          <a:cs typeface="+mn-cs"/>
                        </a:rPr>
                        <a:t>83%</a:t>
                      </a:r>
                    </a:p>
                  </a:txBody>
                  <a:tcPr marT="34290" marB="34290" anchor="ctr">
                    <a:lnL w="12700" cap="flat" cmpd="sng" algn="ctr">
                      <a:solidFill>
                        <a:schemeClr val="accent2"/>
                      </a:solidFill>
                      <a:prstDash val="solid"/>
                      <a:round/>
                      <a:headEnd type="none" w="med" len="med"/>
                      <a:tailEnd type="none" w="med" len="med"/>
                    </a:lnL>
                    <a:lnR w="9525" cap="flat" cmpd="sng" algn="ctr">
                      <a:solidFill>
                        <a:srgbClr val="E1E1E1"/>
                      </a:solidFill>
                      <a:prstDash val="solid"/>
                      <a:round/>
                      <a:headEnd type="none" w="med" len="med"/>
                      <a:tailEnd type="none" w="med" len="med"/>
                    </a:lnR>
                    <a:lnT w="9525" cap="flat" cmpd="sng" algn="ctr">
                      <a:solidFill>
                        <a:srgbClr val="E1E1E1"/>
                      </a:solidFill>
                      <a:prstDash val="solid"/>
                      <a:round/>
                      <a:headEnd type="none" w="med" len="med"/>
                      <a:tailEnd type="none" w="med" len="med"/>
                    </a:lnT>
                    <a:lnB w="9525" cap="flat" cmpd="sng" algn="ctr">
                      <a:solidFill>
                        <a:srgbClr val="E1E1E1"/>
                      </a:solidFill>
                      <a:prstDash val="solid"/>
                      <a:round/>
                      <a:headEnd type="none" w="med" len="med"/>
                      <a:tailEnd type="none" w="med" len="med"/>
                    </a:lnB>
                  </a:tcPr>
                </a:tc>
                <a:tc>
                  <a:txBody>
                    <a:bodyPr/>
                    <a:lstStyle/>
                    <a:p>
                      <a:pPr marL="0" algn="r" defTabSz="609585" rtl="0" eaLnBrk="1" latinLnBrk="0" hangingPunct="1"/>
                      <a:r>
                        <a:rPr lang="en-US" sz="1000" kern="1200" dirty="0">
                          <a:solidFill>
                            <a:schemeClr val="tx1"/>
                          </a:solidFill>
                          <a:effectLst/>
                          <a:latin typeface="+mn-lt"/>
                          <a:ea typeface="+mn-ea"/>
                          <a:cs typeface="+mn-cs"/>
                        </a:rPr>
                        <a:t>84%</a:t>
                      </a:r>
                    </a:p>
                  </a:txBody>
                  <a:tcPr marT="34290" marB="34290" anchor="ctr">
                    <a:lnL w="9525" cap="flat" cmpd="sng" algn="ctr">
                      <a:solidFill>
                        <a:srgbClr val="E1E1E1"/>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9525" cap="flat" cmpd="sng" algn="ctr">
                      <a:solidFill>
                        <a:srgbClr val="E1E1E1"/>
                      </a:solidFill>
                      <a:prstDash val="solid"/>
                      <a:round/>
                      <a:headEnd type="none" w="med" len="med"/>
                      <a:tailEnd type="none" w="med" len="med"/>
                    </a:lnT>
                    <a:lnB w="9525" cap="flat" cmpd="sng" algn="ctr">
                      <a:solidFill>
                        <a:srgbClr val="E1E1E1"/>
                      </a:solidFill>
                      <a:prstDash val="solid"/>
                      <a:round/>
                      <a:headEnd type="none" w="med" len="med"/>
                      <a:tailEnd type="none" w="med" len="med"/>
                    </a:lnB>
                  </a:tcPr>
                </a:tc>
                <a:tc>
                  <a:txBody>
                    <a:bodyPr/>
                    <a:lstStyle/>
                    <a:p>
                      <a:pPr marL="0" algn="r" defTabSz="609585" rtl="0" eaLnBrk="1" latinLnBrk="0" hangingPunct="1"/>
                      <a:r>
                        <a:rPr lang="en-US" sz="1000" b="1" kern="1200" dirty="0">
                          <a:solidFill>
                            <a:schemeClr val="accent2"/>
                          </a:solidFill>
                          <a:effectLst/>
                          <a:latin typeface="+mn-lt"/>
                          <a:ea typeface="+mn-ea"/>
                          <a:cs typeface="+mn-cs"/>
                        </a:rPr>
                        <a:t>1%</a:t>
                      </a:r>
                    </a:p>
                  </a:txBody>
                  <a:tcPr marT="34290" marB="3429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9525" cap="flat" cmpd="sng" algn="ctr">
                      <a:solidFill>
                        <a:srgbClr val="E1E1E1"/>
                      </a:solidFill>
                      <a:prstDash val="solid"/>
                      <a:round/>
                      <a:headEnd type="none" w="med" len="med"/>
                      <a:tailEnd type="none" w="med" len="med"/>
                    </a:lnT>
                    <a:lnB w="9525" cap="flat" cmpd="sng" algn="ctr">
                      <a:solidFill>
                        <a:srgbClr val="E1E1E1"/>
                      </a:solidFill>
                      <a:prstDash val="solid"/>
                      <a:round/>
                      <a:headEnd type="none" w="med" len="med"/>
                      <a:tailEnd type="none" w="med" len="med"/>
                    </a:lnB>
                    <a:solidFill>
                      <a:schemeClr val="bg2">
                        <a:lumMod val="90000"/>
                        <a:lumOff val="10000"/>
                      </a:schemeClr>
                    </a:solidFill>
                  </a:tcPr>
                </a:tc>
                <a:extLst>
                  <a:ext uri="{0D108BD9-81ED-4DB2-BD59-A6C34878D82A}">
                    <a16:rowId xmlns:a16="http://schemas.microsoft.com/office/drawing/2014/main" val="2232891814"/>
                  </a:ext>
                </a:extLst>
              </a:tr>
              <a:tr h="491599">
                <a:tc vMerge="1">
                  <a:txBody>
                    <a:bodyPr/>
                    <a:lstStyle/>
                    <a:p>
                      <a:endParaRPr lang="en-US"/>
                    </a:p>
                  </a:txBody>
                  <a:tcPr/>
                </a:tc>
                <a:tc>
                  <a:txBody>
                    <a:bodyPr/>
                    <a:lstStyle/>
                    <a:p>
                      <a:pPr algn="l"/>
                      <a:r>
                        <a:rPr lang="en-US" sz="1000" dirty="0">
                          <a:effectLst/>
                        </a:rPr>
                        <a:t>8 node p3dn.24xl</a:t>
                      </a:r>
                    </a:p>
                  </a:txBody>
                  <a:tcPr marT="18908" marB="18908"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r" defTabSz="609585" rtl="0" eaLnBrk="1" latinLnBrk="0" hangingPunct="1"/>
                      <a:r>
                        <a:rPr lang="en-US" sz="1000" kern="1200">
                          <a:solidFill>
                            <a:schemeClr val="tx1"/>
                          </a:solidFill>
                          <a:effectLst/>
                          <a:latin typeface="+mn-lt"/>
                          <a:ea typeface="+mn-ea"/>
                          <a:cs typeface="+mn-cs"/>
                        </a:rPr>
                        <a:t>495</a:t>
                      </a:r>
                    </a:p>
                  </a:txBody>
                  <a:tcPr marT="34290" marB="34290" anchor="ctr">
                    <a:lnL w="12700" cap="flat" cmpd="sng" algn="ctr">
                      <a:solidFill>
                        <a:schemeClr val="tx1"/>
                      </a:solidFill>
                      <a:prstDash val="solid"/>
                      <a:round/>
                      <a:headEnd type="none" w="med" len="med"/>
                      <a:tailEnd type="none" w="med" len="med"/>
                    </a:lnL>
                    <a:lnR w="9525" cap="flat" cmpd="sng" algn="ctr">
                      <a:solidFill>
                        <a:srgbClr val="E1E1E1"/>
                      </a:solidFill>
                      <a:prstDash val="solid"/>
                      <a:round/>
                      <a:headEnd type="none" w="med" len="med"/>
                      <a:tailEnd type="none" w="med" len="med"/>
                    </a:lnR>
                    <a:lnT w="9525" cap="flat" cmpd="sng" algn="ctr">
                      <a:solidFill>
                        <a:srgbClr val="E1E1E1"/>
                      </a:solidFill>
                      <a:prstDash val="solid"/>
                      <a:round/>
                      <a:headEnd type="none" w="med" len="med"/>
                      <a:tailEnd type="none" w="med" len="med"/>
                    </a:lnT>
                    <a:lnB w="9525" cap="flat" cmpd="sng" algn="ctr">
                      <a:solidFill>
                        <a:srgbClr val="E1E1E1"/>
                      </a:solidFill>
                      <a:prstDash val="solid"/>
                      <a:round/>
                      <a:headEnd type="none" w="med" len="med"/>
                      <a:tailEnd type="none" w="med" len="med"/>
                    </a:lnB>
                  </a:tcPr>
                </a:tc>
                <a:tc>
                  <a:txBody>
                    <a:bodyPr/>
                    <a:lstStyle/>
                    <a:p>
                      <a:pPr marL="0" algn="r" defTabSz="609585" rtl="0" eaLnBrk="1" latinLnBrk="0" hangingPunct="1"/>
                      <a:r>
                        <a:rPr lang="en-US" sz="1000" kern="1200">
                          <a:solidFill>
                            <a:schemeClr val="tx1"/>
                          </a:solidFill>
                          <a:effectLst/>
                          <a:latin typeface="+mn-lt"/>
                          <a:ea typeface="+mn-ea"/>
                          <a:cs typeface="+mn-cs"/>
                        </a:rPr>
                        <a:t>525</a:t>
                      </a:r>
                    </a:p>
                  </a:txBody>
                  <a:tcPr marT="34290" marB="34290" anchor="ctr">
                    <a:lnL w="9525" cap="flat" cmpd="sng" algn="ctr">
                      <a:solidFill>
                        <a:srgbClr val="E1E1E1"/>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9525" cap="flat" cmpd="sng" algn="ctr">
                      <a:solidFill>
                        <a:srgbClr val="E1E1E1"/>
                      </a:solidFill>
                      <a:prstDash val="solid"/>
                      <a:round/>
                      <a:headEnd type="none" w="med" len="med"/>
                      <a:tailEnd type="none" w="med" len="med"/>
                    </a:lnT>
                    <a:lnB w="9525" cap="flat" cmpd="sng" algn="ctr">
                      <a:solidFill>
                        <a:srgbClr val="E1E1E1"/>
                      </a:solidFill>
                      <a:prstDash val="solid"/>
                      <a:round/>
                      <a:headEnd type="none" w="med" len="med"/>
                      <a:tailEnd type="none" w="med" len="med"/>
                    </a:lnB>
                  </a:tcPr>
                </a:tc>
                <a:tc>
                  <a:txBody>
                    <a:bodyPr/>
                    <a:lstStyle/>
                    <a:p>
                      <a:pPr marL="0" algn="r" defTabSz="609585" rtl="0" eaLnBrk="1" latinLnBrk="0" hangingPunct="1"/>
                      <a:r>
                        <a:rPr lang="en-US" sz="1000" b="1" kern="1200" dirty="0">
                          <a:solidFill>
                            <a:schemeClr val="accent2"/>
                          </a:solidFill>
                          <a:effectLst/>
                          <a:latin typeface="+mn-lt"/>
                          <a:ea typeface="+mn-ea"/>
                          <a:cs typeface="+mn-cs"/>
                        </a:rPr>
                        <a:t>6%</a:t>
                      </a:r>
                    </a:p>
                  </a:txBody>
                  <a:tcPr marT="34290" marB="3429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9525" cap="flat" cmpd="sng" algn="ctr">
                      <a:solidFill>
                        <a:srgbClr val="E1E1E1"/>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2">
                        <a:lumMod val="90000"/>
                        <a:lumOff val="10000"/>
                      </a:schemeClr>
                    </a:solidFill>
                  </a:tcPr>
                </a:tc>
                <a:tc>
                  <a:txBody>
                    <a:bodyPr/>
                    <a:lstStyle/>
                    <a:p>
                      <a:pPr marL="0" algn="r" defTabSz="609585" rtl="0" eaLnBrk="1" latinLnBrk="0" hangingPunct="1"/>
                      <a:r>
                        <a:rPr lang="en-US" sz="1000" kern="1200">
                          <a:solidFill>
                            <a:schemeClr val="tx1"/>
                          </a:solidFill>
                          <a:effectLst/>
                          <a:latin typeface="+mn-lt"/>
                          <a:ea typeface="+mn-ea"/>
                          <a:cs typeface="+mn-cs"/>
                        </a:rPr>
                        <a:t>80%</a:t>
                      </a:r>
                    </a:p>
                  </a:txBody>
                  <a:tcPr marT="34290" marB="34290" anchor="ctr">
                    <a:lnL w="12700" cap="flat" cmpd="sng" algn="ctr">
                      <a:solidFill>
                        <a:schemeClr val="accent2"/>
                      </a:solidFill>
                      <a:prstDash val="solid"/>
                      <a:round/>
                      <a:headEnd type="none" w="med" len="med"/>
                      <a:tailEnd type="none" w="med" len="med"/>
                    </a:lnL>
                    <a:lnR w="9525" cap="flat" cmpd="sng" algn="ctr">
                      <a:solidFill>
                        <a:srgbClr val="E1E1E1"/>
                      </a:solidFill>
                      <a:prstDash val="solid"/>
                      <a:round/>
                      <a:headEnd type="none" w="med" len="med"/>
                      <a:tailEnd type="none" w="med" len="med"/>
                    </a:lnR>
                    <a:lnT w="9525" cap="flat" cmpd="sng" algn="ctr">
                      <a:solidFill>
                        <a:srgbClr val="E1E1E1"/>
                      </a:solidFill>
                      <a:prstDash val="solid"/>
                      <a:round/>
                      <a:headEnd type="none" w="med" len="med"/>
                      <a:tailEnd type="none" w="med" len="med"/>
                    </a:lnT>
                    <a:lnB w="9525" cap="flat" cmpd="sng" algn="ctr">
                      <a:solidFill>
                        <a:srgbClr val="E1E1E1"/>
                      </a:solidFill>
                      <a:prstDash val="solid"/>
                      <a:round/>
                      <a:headEnd type="none" w="med" len="med"/>
                      <a:tailEnd type="none" w="med" len="med"/>
                    </a:lnB>
                  </a:tcPr>
                </a:tc>
                <a:tc>
                  <a:txBody>
                    <a:bodyPr/>
                    <a:lstStyle/>
                    <a:p>
                      <a:pPr marL="0" algn="r" defTabSz="609585" rtl="0" eaLnBrk="1" latinLnBrk="0" hangingPunct="1"/>
                      <a:r>
                        <a:rPr lang="en-US" sz="1000" kern="1200">
                          <a:solidFill>
                            <a:schemeClr val="tx1"/>
                          </a:solidFill>
                          <a:effectLst/>
                          <a:latin typeface="+mn-lt"/>
                          <a:ea typeface="+mn-ea"/>
                          <a:cs typeface="+mn-cs"/>
                        </a:rPr>
                        <a:t>85%</a:t>
                      </a:r>
                    </a:p>
                  </a:txBody>
                  <a:tcPr marT="34290" marB="34290" anchor="ctr">
                    <a:lnL w="9525" cap="flat" cmpd="sng" algn="ctr">
                      <a:solidFill>
                        <a:srgbClr val="E1E1E1"/>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9525" cap="flat" cmpd="sng" algn="ctr">
                      <a:solidFill>
                        <a:srgbClr val="E1E1E1"/>
                      </a:solidFill>
                      <a:prstDash val="solid"/>
                      <a:round/>
                      <a:headEnd type="none" w="med" len="med"/>
                      <a:tailEnd type="none" w="med" len="med"/>
                    </a:lnT>
                    <a:lnB w="9525" cap="flat" cmpd="sng" algn="ctr">
                      <a:solidFill>
                        <a:srgbClr val="E1E1E1"/>
                      </a:solidFill>
                      <a:prstDash val="solid"/>
                      <a:round/>
                      <a:headEnd type="none" w="med" len="med"/>
                      <a:tailEnd type="none" w="med" len="med"/>
                    </a:lnB>
                  </a:tcPr>
                </a:tc>
                <a:tc>
                  <a:txBody>
                    <a:bodyPr/>
                    <a:lstStyle/>
                    <a:p>
                      <a:pPr marL="0" algn="r" defTabSz="609585" rtl="0" eaLnBrk="1" latinLnBrk="0" hangingPunct="1"/>
                      <a:r>
                        <a:rPr lang="en-US" sz="1000" b="1" kern="1200" dirty="0">
                          <a:solidFill>
                            <a:schemeClr val="accent2"/>
                          </a:solidFill>
                          <a:effectLst/>
                          <a:latin typeface="+mn-lt"/>
                          <a:ea typeface="+mn-ea"/>
                          <a:cs typeface="+mn-cs"/>
                        </a:rPr>
                        <a:t>5%</a:t>
                      </a:r>
                    </a:p>
                  </a:txBody>
                  <a:tcPr marT="34290" marB="3429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9525" cap="flat" cmpd="sng" algn="ctr">
                      <a:solidFill>
                        <a:srgbClr val="E1E1E1"/>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2">
                        <a:lumMod val="90000"/>
                        <a:lumOff val="10000"/>
                      </a:schemeClr>
                    </a:solidFill>
                  </a:tcPr>
                </a:tc>
                <a:extLst>
                  <a:ext uri="{0D108BD9-81ED-4DB2-BD59-A6C34878D82A}">
                    <a16:rowId xmlns:a16="http://schemas.microsoft.com/office/drawing/2014/main" val="3291766068"/>
                  </a:ext>
                </a:extLst>
              </a:tr>
            </a:tbl>
          </a:graphicData>
        </a:graphic>
      </p:graphicFrame>
    </p:spTree>
    <p:extLst>
      <p:ext uri="{BB962C8B-B14F-4D97-AF65-F5344CB8AC3E}">
        <p14:creationId xmlns:p14="http://schemas.microsoft.com/office/powerpoint/2010/main" val="23832843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9FA2EED-0816-8948-A19B-50D7D9ACDC55}"/>
              </a:ext>
            </a:extLst>
          </p:cNvPr>
          <p:cNvSpPr>
            <a:spLocks noGrp="1"/>
          </p:cNvSpPr>
          <p:nvPr>
            <p:ph type="title"/>
          </p:nvPr>
        </p:nvSpPr>
        <p:spPr>
          <a:xfrm>
            <a:off x="202367" y="331125"/>
            <a:ext cx="8739267" cy="510031"/>
          </a:xfrm>
        </p:spPr>
        <p:txBody>
          <a:bodyPr/>
          <a:lstStyle/>
          <a:p>
            <a:r>
              <a:rPr lang="en-US" dirty="0">
                <a:latin typeface="+mj-lt"/>
              </a:rPr>
              <a:t>Performance: Model parallelism library </a:t>
            </a:r>
          </a:p>
        </p:txBody>
      </p:sp>
      <p:graphicFrame>
        <p:nvGraphicFramePr>
          <p:cNvPr id="5" name="Table 4">
            <a:extLst>
              <a:ext uri="{FF2B5EF4-FFF2-40B4-BE49-F238E27FC236}">
                <a16:creationId xmlns:a16="http://schemas.microsoft.com/office/drawing/2014/main" id="{AA0B6FB4-E0E1-684F-A8AC-AEC28607C65D}"/>
              </a:ext>
            </a:extLst>
          </p:cNvPr>
          <p:cNvGraphicFramePr>
            <a:graphicFrameLocks/>
          </p:cNvGraphicFramePr>
          <p:nvPr/>
        </p:nvGraphicFramePr>
        <p:xfrm>
          <a:off x="321545" y="1323540"/>
          <a:ext cx="8500986" cy="883920"/>
        </p:xfrm>
        <a:graphic>
          <a:graphicData uri="http://schemas.openxmlformats.org/drawingml/2006/table">
            <a:tbl>
              <a:tblPr firstRow="1" bandRow="1">
                <a:tableStyleId>{2D5ABB26-0587-4C30-8999-92F81FD0307C}</a:tableStyleId>
              </a:tblPr>
              <a:tblGrid>
                <a:gridCol w="2833662">
                  <a:extLst>
                    <a:ext uri="{9D8B030D-6E8A-4147-A177-3AD203B41FA5}">
                      <a16:colId xmlns:a16="http://schemas.microsoft.com/office/drawing/2014/main" val="2538284249"/>
                    </a:ext>
                  </a:extLst>
                </a:gridCol>
                <a:gridCol w="2833662">
                  <a:extLst>
                    <a:ext uri="{9D8B030D-6E8A-4147-A177-3AD203B41FA5}">
                      <a16:colId xmlns:a16="http://schemas.microsoft.com/office/drawing/2014/main" val="3907829355"/>
                    </a:ext>
                  </a:extLst>
                </a:gridCol>
                <a:gridCol w="2833662">
                  <a:extLst>
                    <a:ext uri="{9D8B030D-6E8A-4147-A177-3AD203B41FA5}">
                      <a16:colId xmlns:a16="http://schemas.microsoft.com/office/drawing/2014/main" val="434597970"/>
                    </a:ext>
                  </a:extLst>
                </a:gridCol>
              </a:tblGrid>
              <a:tr h="280035">
                <a:tc>
                  <a:txBody>
                    <a:bodyPr/>
                    <a:lstStyle/>
                    <a:p>
                      <a:pPr algn="l"/>
                      <a:r>
                        <a:rPr lang="en-US" sz="1300" dirty="0">
                          <a:solidFill>
                            <a:schemeClr val="accent1"/>
                          </a:solidFill>
                          <a:latin typeface="+mj-lt"/>
                        </a:rPr>
                        <a:t>Num GPUs</a:t>
                      </a:r>
                    </a:p>
                  </a:txBody>
                  <a:tcPr marL="0" marR="57150" marT="28575" marB="57150" anchor="ctr">
                    <a:lnL>
                      <a:noFill/>
                    </a:lnL>
                    <a:lnR>
                      <a:noFill/>
                    </a:lnR>
                    <a:lnT>
                      <a:noFill/>
                    </a:lnT>
                    <a:lnB>
                      <a:noFill/>
                    </a:lnB>
                    <a:lnTlToBr w="12700" cmpd="sng">
                      <a:noFill/>
                      <a:prstDash val="solid"/>
                    </a:lnTlToBr>
                    <a:lnBlToTr w="12700" cmpd="sng">
                      <a:noFill/>
                      <a:prstDash val="solid"/>
                    </a:lnBlToTr>
                  </a:tcPr>
                </a:tc>
                <a:tc>
                  <a:txBody>
                    <a:bodyPr/>
                    <a:lstStyle/>
                    <a:p>
                      <a:pPr algn="l"/>
                      <a:r>
                        <a:rPr lang="en-US" sz="1300" dirty="0">
                          <a:solidFill>
                            <a:schemeClr val="accent2"/>
                          </a:solidFill>
                          <a:latin typeface="+mj-lt"/>
                        </a:rPr>
                        <a:t>Without </a:t>
                      </a:r>
                      <a:r>
                        <a:rPr lang="en-US" sz="1300" dirty="0" err="1">
                          <a:solidFill>
                            <a:schemeClr val="accent2"/>
                          </a:solidFill>
                          <a:latin typeface="Consolas" panose="020B0609020204030204" pitchFamily="49" charset="0"/>
                        </a:rPr>
                        <a:t>modelparallel</a:t>
                      </a:r>
                      <a:endParaRPr lang="en-US" sz="1300" dirty="0">
                        <a:solidFill>
                          <a:schemeClr val="accent2"/>
                        </a:solidFill>
                        <a:latin typeface="Consolas" panose="020B0609020204030204" pitchFamily="49" charset="0"/>
                      </a:endParaRPr>
                    </a:p>
                  </a:txBody>
                  <a:tcPr marL="0" marR="57150" marT="28575" marB="57150" anchor="ctr">
                    <a:lnL>
                      <a:noFill/>
                    </a:lnL>
                    <a:lnR>
                      <a:noFill/>
                    </a:lnR>
                    <a:lnT>
                      <a:noFill/>
                    </a:lnT>
                    <a:lnB>
                      <a:noFill/>
                    </a:lnB>
                    <a:lnTlToBr w="12700" cmpd="sng">
                      <a:noFill/>
                      <a:prstDash val="solid"/>
                    </a:lnTlToBr>
                    <a:lnBlToTr w="12700" cmpd="sng">
                      <a:noFill/>
                      <a:prstDash val="solid"/>
                    </a:lnBlToTr>
                  </a:tcPr>
                </a:tc>
                <a:tc>
                  <a:txBody>
                    <a:bodyPr/>
                    <a:lstStyle/>
                    <a:p>
                      <a:pPr algn="l"/>
                      <a:r>
                        <a:rPr lang="en-US" sz="1300" dirty="0">
                          <a:solidFill>
                            <a:schemeClr val="accent3"/>
                          </a:solidFill>
                          <a:latin typeface="+mj-lt"/>
                        </a:rPr>
                        <a:t>With </a:t>
                      </a:r>
                      <a:r>
                        <a:rPr lang="en-US" sz="1300" kern="1200" dirty="0" err="1">
                          <a:solidFill>
                            <a:schemeClr val="accent3"/>
                          </a:solidFill>
                          <a:latin typeface="Consolas" panose="020B0609020204030204" pitchFamily="49" charset="0"/>
                          <a:ea typeface="+mn-ea"/>
                          <a:cs typeface="+mn-cs"/>
                        </a:rPr>
                        <a:t>modelparallel</a:t>
                      </a:r>
                      <a:endParaRPr lang="en-US" sz="1300" kern="1200" dirty="0">
                        <a:solidFill>
                          <a:schemeClr val="accent3"/>
                        </a:solidFill>
                        <a:latin typeface="Consolas" panose="020B0609020204030204" pitchFamily="49" charset="0"/>
                        <a:ea typeface="+mn-ea"/>
                        <a:cs typeface="+mn-cs"/>
                      </a:endParaRPr>
                    </a:p>
                  </a:txBody>
                  <a:tcPr marL="0" marR="57150" marT="28575" marB="57150"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31461760"/>
                  </a:ext>
                </a:extLst>
              </a:tr>
              <a:tr h="314325">
                <a:tc>
                  <a:txBody>
                    <a:bodyPr/>
                    <a:lstStyle/>
                    <a:p>
                      <a:pPr algn="l"/>
                      <a:r>
                        <a:rPr lang="en-US" sz="1500" dirty="0"/>
                        <a:t>2</a:t>
                      </a:r>
                    </a:p>
                  </a:txBody>
                  <a:tcPr marL="0" marR="57150" marT="57150" marB="28575" anchor="ctr">
                    <a:lnL>
                      <a:noFill/>
                    </a:lnL>
                    <a:lnR>
                      <a:noFill/>
                    </a:lnR>
                    <a:lnT>
                      <a:noFill/>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sz="1500" dirty="0"/>
                        <a:t>Out of memory; training fails</a:t>
                      </a:r>
                    </a:p>
                  </a:txBody>
                  <a:tcPr marL="0" marR="57150" marT="57150" marB="28575" anchor="ctr">
                    <a:lnL>
                      <a:noFill/>
                    </a:lnL>
                    <a:lnR>
                      <a:noFill/>
                    </a:lnR>
                    <a:lnT>
                      <a:noFill/>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sz="1500" dirty="0"/>
                        <a:t>15.3</a:t>
                      </a:r>
                    </a:p>
                  </a:txBody>
                  <a:tcPr marL="0" marR="57150" marT="57150" marB="28575" anchor="ctr">
                    <a:lnL>
                      <a:noFill/>
                    </a:lnL>
                    <a:lnR>
                      <a:noFill/>
                    </a:lnR>
                    <a:lnT>
                      <a:noFill/>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77278163"/>
                  </a:ext>
                </a:extLst>
              </a:tr>
              <a:tr h="285750">
                <a:tc>
                  <a:txBody>
                    <a:bodyPr/>
                    <a:lstStyle/>
                    <a:p>
                      <a:pPr algn="l"/>
                      <a:r>
                        <a:rPr lang="en-US" sz="1500"/>
                        <a:t>4</a:t>
                      </a:r>
                      <a:endParaRPr lang="en-US" sz="1500" dirty="0"/>
                    </a:p>
                  </a:txBody>
                  <a:tcPr marL="0" marR="57150" marT="28575" marB="28575" anchor="ctr">
                    <a:lnL>
                      <a:noFill/>
                    </a:lnL>
                    <a:lnR>
                      <a:noFill/>
                    </a:lnR>
                    <a:lnT w="19050" cap="flat" cmpd="sng" algn="ctr">
                      <a:solidFill>
                        <a:schemeClr val="bg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sz="1500" dirty="0"/>
                        <a:t>Out of memory; training fails</a:t>
                      </a:r>
                    </a:p>
                  </a:txBody>
                  <a:tcPr marL="0" marR="57150" marT="28575" marB="28575" anchor="ctr">
                    <a:lnL>
                      <a:noFill/>
                    </a:lnL>
                    <a:lnR>
                      <a:noFill/>
                    </a:lnR>
                    <a:lnT w="19050" cap="flat" cmpd="sng" algn="ctr">
                      <a:solidFill>
                        <a:schemeClr val="bg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sz="1500" dirty="0"/>
                        <a:t>24.0</a:t>
                      </a:r>
                    </a:p>
                  </a:txBody>
                  <a:tcPr marL="0" marR="57150" marT="28575" marB="28575" anchor="ctr">
                    <a:lnL>
                      <a:noFill/>
                    </a:lnL>
                    <a:lnR>
                      <a:noFill/>
                    </a:lnR>
                    <a:lnT w="19050" cap="flat" cmpd="sng" algn="ctr">
                      <a:solidFill>
                        <a:schemeClr val="bg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76711196"/>
                  </a:ext>
                </a:extLst>
              </a:tr>
            </a:tbl>
          </a:graphicData>
        </a:graphic>
      </p:graphicFrame>
      <p:sp>
        <p:nvSpPr>
          <p:cNvPr id="10" name="TextBox 9">
            <a:extLst>
              <a:ext uri="{FF2B5EF4-FFF2-40B4-BE49-F238E27FC236}">
                <a16:creationId xmlns:a16="http://schemas.microsoft.com/office/drawing/2014/main" id="{A00444B3-9795-4C7E-A137-A84EFF2125BC}"/>
              </a:ext>
            </a:extLst>
          </p:cNvPr>
          <p:cNvSpPr txBox="1"/>
          <p:nvPr/>
        </p:nvSpPr>
        <p:spPr>
          <a:xfrm>
            <a:off x="202406" y="1035365"/>
            <a:ext cx="8620049" cy="317395"/>
          </a:xfrm>
          <a:prstGeom prst="rect">
            <a:avLst/>
          </a:prstGeom>
          <a:noFill/>
        </p:spPr>
        <p:txBody>
          <a:bodyPr wrap="square" lIns="114300">
            <a:spAutoFit/>
          </a:bodyPr>
          <a:lstStyle/>
          <a:p>
            <a:pPr>
              <a:lnSpc>
                <a:spcPct val="90000"/>
              </a:lnSpc>
              <a:spcAft>
                <a:spcPts val="750"/>
              </a:spcAft>
              <a:buSzPct val="90000"/>
              <a:defRPr/>
            </a:pPr>
            <a:r>
              <a:rPr lang="fr-FR" sz="1625" dirty="0">
                <a:solidFill>
                  <a:srgbClr val="F2F4F4"/>
                </a:solidFill>
                <a:ea typeface="Amazon Ember" panose="020B0603020204020204" pitchFamily="34" charset="0"/>
                <a:cs typeface="Amazon Ember" panose="020B0603020204020204" pitchFamily="34" charset="0"/>
              </a:rPr>
              <a:t>GPT-2 LARGE, TENSORFLOW, P3.16XLARGE, 2 PARTITIONS, SAMPLES/SEC</a:t>
            </a:r>
          </a:p>
        </p:txBody>
      </p:sp>
      <p:graphicFrame>
        <p:nvGraphicFramePr>
          <p:cNvPr id="11" name="Table 10">
            <a:extLst>
              <a:ext uri="{FF2B5EF4-FFF2-40B4-BE49-F238E27FC236}">
                <a16:creationId xmlns:a16="http://schemas.microsoft.com/office/drawing/2014/main" id="{1DA577AF-1462-47B2-82E6-C2D3A38B3086}"/>
              </a:ext>
            </a:extLst>
          </p:cNvPr>
          <p:cNvGraphicFramePr>
            <a:graphicFrameLocks/>
          </p:cNvGraphicFramePr>
          <p:nvPr/>
        </p:nvGraphicFramePr>
        <p:xfrm>
          <a:off x="321545" y="2654481"/>
          <a:ext cx="8500986" cy="569595"/>
        </p:xfrm>
        <a:graphic>
          <a:graphicData uri="http://schemas.openxmlformats.org/drawingml/2006/table">
            <a:tbl>
              <a:tblPr firstRow="1" bandRow="1">
                <a:tableStyleId>{2D5ABB26-0587-4C30-8999-92F81FD0307C}</a:tableStyleId>
              </a:tblPr>
              <a:tblGrid>
                <a:gridCol w="2833662">
                  <a:extLst>
                    <a:ext uri="{9D8B030D-6E8A-4147-A177-3AD203B41FA5}">
                      <a16:colId xmlns:a16="http://schemas.microsoft.com/office/drawing/2014/main" val="2538284249"/>
                    </a:ext>
                  </a:extLst>
                </a:gridCol>
                <a:gridCol w="2833662">
                  <a:extLst>
                    <a:ext uri="{9D8B030D-6E8A-4147-A177-3AD203B41FA5}">
                      <a16:colId xmlns:a16="http://schemas.microsoft.com/office/drawing/2014/main" val="3907829355"/>
                    </a:ext>
                  </a:extLst>
                </a:gridCol>
                <a:gridCol w="2833662">
                  <a:extLst>
                    <a:ext uri="{9D8B030D-6E8A-4147-A177-3AD203B41FA5}">
                      <a16:colId xmlns:a16="http://schemas.microsoft.com/office/drawing/2014/main" val="434597970"/>
                    </a:ext>
                  </a:extLst>
                </a:gridCol>
              </a:tblGrid>
              <a:tr h="280035">
                <a:tc>
                  <a:txBody>
                    <a:bodyPr/>
                    <a:lstStyle/>
                    <a:p>
                      <a:pPr algn="l"/>
                      <a:r>
                        <a:rPr lang="en-US" sz="1300" dirty="0">
                          <a:solidFill>
                            <a:schemeClr val="accent1"/>
                          </a:solidFill>
                          <a:latin typeface="+mj-lt"/>
                        </a:rPr>
                        <a:t>Num GPUs</a:t>
                      </a:r>
                    </a:p>
                  </a:txBody>
                  <a:tcPr marL="0" marR="57150" marT="28575" marB="57150" anchor="ctr">
                    <a:lnL>
                      <a:noFill/>
                    </a:lnL>
                    <a:lnR>
                      <a:noFill/>
                    </a:lnR>
                    <a:lnT>
                      <a:noFill/>
                    </a:lnT>
                    <a:lnB>
                      <a:noFill/>
                    </a:lnB>
                    <a:lnTlToBr w="12700" cmpd="sng">
                      <a:noFill/>
                      <a:prstDash val="solid"/>
                    </a:lnTlToBr>
                    <a:lnBlToTr w="12700" cmpd="sng">
                      <a:noFill/>
                      <a:prstDash val="solid"/>
                    </a:lnBlToTr>
                  </a:tcPr>
                </a:tc>
                <a:tc>
                  <a:txBody>
                    <a:bodyPr/>
                    <a:lstStyle/>
                    <a:p>
                      <a:pPr algn="l"/>
                      <a:r>
                        <a:rPr lang="en-US" sz="1300" dirty="0">
                          <a:solidFill>
                            <a:schemeClr val="accent2"/>
                          </a:solidFill>
                          <a:latin typeface="+mj-lt"/>
                        </a:rPr>
                        <a:t>Without </a:t>
                      </a:r>
                      <a:r>
                        <a:rPr lang="en-US" sz="1300" dirty="0" err="1">
                          <a:solidFill>
                            <a:schemeClr val="accent2"/>
                          </a:solidFill>
                          <a:latin typeface="Consolas" panose="020B0609020204030204" pitchFamily="49" charset="0"/>
                        </a:rPr>
                        <a:t>modelparallel</a:t>
                      </a:r>
                      <a:endParaRPr lang="en-US" sz="1300" dirty="0">
                        <a:solidFill>
                          <a:schemeClr val="accent2"/>
                        </a:solidFill>
                        <a:latin typeface="Consolas" panose="020B0609020204030204" pitchFamily="49" charset="0"/>
                      </a:endParaRPr>
                    </a:p>
                  </a:txBody>
                  <a:tcPr marL="0" marR="57150" marT="28575" marB="57150" anchor="ctr">
                    <a:lnL>
                      <a:noFill/>
                    </a:lnL>
                    <a:lnR>
                      <a:noFill/>
                    </a:lnR>
                    <a:lnT>
                      <a:noFill/>
                    </a:lnT>
                    <a:lnB>
                      <a:noFill/>
                    </a:lnB>
                    <a:lnTlToBr w="12700" cmpd="sng">
                      <a:noFill/>
                      <a:prstDash val="solid"/>
                    </a:lnTlToBr>
                    <a:lnBlToTr w="12700" cmpd="sng">
                      <a:noFill/>
                      <a:prstDash val="solid"/>
                    </a:lnBlToTr>
                  </a:tcPr>
                </a:tc>
                <a:tc>
                  <a:txBody>
                    <a:bodyPr/>
                    <a:lstStyle/>
                    <a:p>
                      <a:pPr algn="l"/>
                      <a:r>
                        <a:rPr lang="en-US" sz="1300" dirty="0">
                          <a:solidFill>
                            <a:schemeClr val="accent3"/>
                          </a:solidFill>
                          <a:latin typeface="+mj-lt"/>
                        </a:rPr>
                        <a:t>With </a:t>
                      </a:r>
                      <a:r>
                        <a:rPr lang="en-US" sz="1300" kern="1200" dirty="0" err="1">
                          <a:solidFill>
                            <a:schemeClr val="accent3"/>
                          </a:solidFill>
                          <a:latin typeface="Consolas" panose="020B0609020204030204" pitchFamily="49" charset="0"/>
                          <a:ea typeface="+mn-ea"/>
                          <a:cs typeface="+mn-cs"/>
                        </a:rPr>
                        <a:t>modelparallel</a:t>
                      </a:r>
                      <a:endParaRPr lang="en-US" sz="1300" kern="1200" dirty="0">
                        <a:solidFill>
                          <a:schemeClr val="accent3"/>
                        </a:solidFill>
                        <a:latin typeface="Consolas" panose="020B0609020204030204" pitchFamily="49" charset="0"/>
                        <a:ea typeface="+mn-ea"/>
                        <a:cs typeface="+mn-cs"/>
                      </a:endParaRPr>
                    </a:p>
                  </a:txBody>
                  <a:tcPr marL="0" marR="57150" marT="28575" marB="57150"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31461760"/>
                  </a:ext>
                </a:extLst>
              </a:tr>
              <a:tr h="285750">
                <a:tc>
                  <a:txBody>
                    <a:bodyPr/>
                    <a:lstStyle/>
                    <a:p>
                      <a:pPr algn="l"/>
                      <a:r>
                        <a:rPr lang="en-US" sz="1500" dirty="0"/>
                        <a:t>8</a:t>
                      </a:r>
                    </a:p>
                  </a:txBody>
                  <a:tcPr marL="0" marR="57150" marT="28575" marB="28575"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sz="1500" dirty="0"/>
                        <a:t>208.8</a:t>
                      </a:r>
                    </a:p>
                  </a:txBody>
                  <a:tcPr marL="0" marR="57150" marT="28575" marB="28575"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sz="1500" dirty="0"/>
                        <a:t>264.0 (1.25x speedup)</a:t>
                      </a:r>
                    </a:p>
                  </a:txBody>
                  <a:tcPr marL="0" marR="57150" marT="28575" marB="28575"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77278163"/>
                  </a:ext>
                </a:extLst>
              </a:tr>
            </a:tbl>
          </a:graphicData>
        </a:graphic>
      </p:graphicFrame>
      <p:sp>
        <p:nvSpPr>
          <p:cNvPr id="12" name="TextBox 11">
            <a:extLst>
              <a:ext uri="{FF2B5EF4-FFF2-40B4-BE49-F238E27FC236}">
                <a16:creationId xmlns:a16="http://schemas.microsoft.com/office/drawing/2014/main" id="{15B03E53-5B7C-4584-BA35-3A85F7EDA3F7}"/>
              </a:ext>
            </a:extLst>
          </p:cNvPr>
          <p:cNvSpPr txBox="1"/>
          <p:nvPr/>
        </p:nvSpPr>
        <p:spPr>
          <a:xfrm>
            <a:off x="202406" y="2366305"/>
            <a:ext cx="8620049" cy="317395"/>
          </a:xfrm>
          <a:prstGeom prst="rect">
            <a:avLst/>
          </a:prstGeom>
          <a:noFill/>
        </p:spPr>
        <p:txBody>
          <a:bodyPr wrap="square" lIns="114300">
            <a:spAutoFit/>
          </a:bodyPr>
          <a:lstStyle/>
          <a:p>
            <a:pPr>
              <a:lnSpc>
                <a:spcPct val="90000"/>
              </a:lnSpc>
              <a:spcAft>
                <a:spcPts val="750"/>
              </a:spcAft>
              <a:buSzPct val="90000"/>
              <a:defRPr/>
            </a:pPr>
            <a:r>
              <a:rPr lang="fr-FR" sz="1625" dirty="0">
                <a:solidFill>
                  <a:srgbClr val="F2F4F4"/>
                </a:solidFill>
                <a:ea typeface="Amazon Ember" panose="020B0603020204020204" pitchFamily="34" charset="0"/>
                <a:cs typeface="Amazon Ember" panose="020B0603020204020204" pitchFamily="34" charset="0"/>
              </a:rPr>
              <a:t>BERT LARGE, TENSORFLOW, P3.16XLARGE, 2 PARTITIONS, SAMPLES/SEC</a:t>
            </a:r>
          </a:p>
        </p:txBody>
      </p:sp>
      <p:graphicFrame>
        <p:nvGraphicFramePr>
          <p:cNvPr id="9" name="Table 8">
            <a:extLst>
              <a:ext uri="{FF2B5EF4-FFF2-40B4-BE49-F238E27FC236}">
                <a16:creationId xmlns:a16="http://schemas.microsoft.com/office/drawing/2014/main" id="{1C379C0A-7FF1-4A49-BDFC-A2B109F4CB2C}"/>
              </a:ext>
            </a:extLst>
          </p:cNvPr>
          <p:cNvGraphicFramePr>
            <a:graphicFrameLocks/>
          </p:cNvGraphicFramePr>
          <p:nvPr/>
        </p:nvGraphicFramePr>
        <p:xfrm>
          <a:off x="321545" y="3702651"/>
          <a:ext cx="8500986" cy="569595"/>
        </p:xfrm>
        <a:graphic>
          <a:graphicData uri="http://schemas.openxmlformats.org/drawingml/2006/table">
            <a:tbl>
              <a:tblPr firstRow="1" bandRow="1">
                <a:tableStyleId>{2D5ABB26-0587-4C30-8999-92F81FD0307C}</a:tableStyleId>
              </a:tblPr>
              <a:tblGrid>
                <a:gridCol w="2833662">
                  <a:extLst>
                    <a:ext uri="{9D8B030D-6E8A-4147-A177-3AD203B41FA5}">
                      <a16:colId xmlns:a16="http://schemas.microsoft.com/office/drawing/2014/main" val="2538284249"/>
                    </a:ext>
                  </a:extLst>
                </a:gridCol>
                <a:gridCol w="2833662">
                  <a:extLst>
                    <a:ext uri="{9D8B030D-6E8A-4147-A177-3AD203B41FA5}">
                      <a16:colId xmlns:a16="http://schemas.microsoft.com/office/drawing/2014/main" val="3907829355"/>
                    </a:ext>
                  </a:extLst>
                </a:gridCol>
                <a:gridCol w="2833662">
                  <a:extLst>
                    <a:ext uri="{9D8B030D-6E8A-4147-A177-3AD203B41FA5}">
                      <a16:colId xmlns:a16="http://schemas.microsoft.com/office/drawing/2014/main" val="434597970"/>
                    </a:ext>
                  </a:extLst>
                </a:gridCol>
              </a:tblGrid>
              <a:tr h="280035">
                <a:tc>
                  <a:txBody>
                    <a:bodyPr/>
                    <a:lstStyle/>
                    <a:p>
                      <a:pPr algn="l"/>
                      <a:r>
                        <a:rPr lang="en-US" sz="1300" dirty="0">
                          <a:solidFill>
                            <a:schemeClr val="accent1"/>
                          </a:solidFill>
                          <a:latin typeface="+mj-lt"/>
                        </a:rPr>
                        <a:t>Num GPUs</a:t>
                      </a:r>
                    </a:p>
                  </a:txBody>
                  <a:tcPr marL="0" marR="57150" marT="28575" marB="57150" anchor="ctr">
                    <a:lnL>
                      <a:noFill/>
                    </a:lnL>
                    <a:lnR>
                      <a:noFill/>
                    </a:lnR>
                    <a:lnT>
                      <a:noFill/>
                    </a:lnT>
                    <a:lnB>
                      <a:noFill/>
                    </a:lnB>
                    <a:lnTlToBr w="12700" cmpd="sng">
                      <a:noFill/>
                      <a:prstDash val="solid"/>
                    </a:lnTlToBr>
                    <a:lnBlToTr w="12700" cmpd="sng">
                      <a:noFill/>
                      <a:prstDash val="solid"/>
                    </a:lnBlToTr>
                  </a:tcPr>
                </a:tc>
                <a:tc>
                  <a:txBody>
                    <a:bodyPr/>
                    <a:lstStyle/>
                    <a:p>
                      <a:pPr algn="l"/>
                      <a:r>
                        <a:rPr lang="en-US" sz="1300" dirty="0">
                          <a:solidFill>
                            <a:schemeClr val="accent2"/>
                          </a:solidFill>
                          <a:latin typeface="+mj-lt"/>
                        </a:rPr>
                        <a:t>Without </a:t>
                      </a:r>
                      <a:r>
                        <a:rPr lang="en-US" sz="1300" dirty="0" err="1">
                          <a:solidFill>
                            <a:schemeClr val="accent2"/>
                          </a:solidFill>
                          <a:latin typeface="Consolas" panose="020B0609020204030204" pitchFamily="49" charset="0"/>
                        </a:rPr>
                        <a:t>modelparallel</a:t>
                      </a:r>
                      <a:endParaRPr lang="en-US" sz="1300" dirty="0">
                        <a:solidFill>
                          <a:schemeClr val="accent2"/>
                        </a:solidFill>
                        <a:latin typeface="Consolas" panose="020B0609020204030204" pitchFamily="49" charset="0"/>
                      </a:endParaRPr>
                    </a:p>
                  </a:txBody>
                  <a:tcPr marL="0" marR="57150" marT="28575" marB="57150" anchor="ctr">
                    <a:lnL>
                      <a:noFill/>
                    </a:lnL>
                    <a:lnR>
                      <a:noFill/>
                    </a:lnR>
                    <a:lnT>
                      <a:noFill/>
                    </a:lnT>
                    <a:lnB>
                      <a:noFill/>
                    </a:lnB>
                    <a:lnTlToBr w="12700" cmpd="sng">
                      <a:noFill/>
                      <a:prstDash val="solid"/>
                    </a:lnTlToBr>
                    <a:lnBlToTr w="12700" cmpd="sng">
                      <a:noFill/>
                      <a:prstDash val="solid"/>
                    </a:lnBlToTr>
                  </a:tcPr>
                </a:tc>
                <a:tc>
                  <a:txBody>
                    <a:bodyPr/>
                    <a:lstStyle/>
                    <a:p>
                      <a:pPr algn="l"/>
                      <a:r>
                        <a:rPr lang="en-US" sz="1300" dirty="0">
                          <a:solidFill>
                            <a:schemeClr val="accent3"/>
                          </a:solidFill>
                          <a:latin typeface="+mj-lt"/>
                        </a:rPr>
                        <a:t>With </a:t>
                      </a:r>
                      <a:r>
                        <a:rPr lang="en-US" sz="1300" kern="1200" dirty="0" err="1">
                          <a:solidFill>
                            <a:schemeClr val="accent3"/>
                          </a:solidFill>
                          <a:latin typeface="Consolas" panose="020B0609020204030204" pitchFamily="49" charset="0"/>
                          <a:ea typeface="+mn-ea"/>
                          <a:cs typeface="+mn-cs"/>
                        </a:rPr>
                        <a:t>modelparallel</a:t>
                      </a:r>
                      <a:endParaRPr lang="en-US" sz="1300" kern="1200" dirty="0">
                        <a:solidFill>
                          <a:schemeClr val="accent3"/>
                        </a:solidFill>
                        <a:latin typeface="Consolas" panose="020B0609020204030204" pitchFamily="49" charset="0"/>
                        <a:ea typeface="+mn-ea"/>
                        <a:cs typeface="+mn-cs"/>
                      </a:endParaRPr>
                    </a:p>
                  </a:txBody>
                  <a:tcPr marL="0" marR="57150" marT="28575" marB="57150"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31461760"/>
                  </a:ext>
                </a:extLst>
              </a:tr>
              <a:tr h="285750">
                <a:tc>
                  <a:txBody>
                    <a:bodyPr/>
                    <a:lstStyle/>
                    <a:p>
                      <a:pPr algn="l"/>
                      <a:r>
                        <a:rPr lang="en-US" sz="1500" dirty="0"/>
                        <a:t>8</a:t>
                      </a:r>
                    </a:p>
                  </a:txBody>
                  <a:tcPr marL="0" marR="57150" marT="28575" marB="28575"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sz="1500" dirty="0"/>
                        <a:t>Out of memory; training fails</a:t>
                      </a:r>
                    </a:p>
                  </a:txBody>
                  <a:tcPr marL="0" marR="57150" marT="28575" marB="28575"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sz="1500" dirty="0"/>
                        <a:t>18.8</a:t>
                      </a:r>
                    </a:p>
                  </a:txBody>
                  <a:tcPr marL="0" marR="57150" marT="28575" marB="28575"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77278163"/>
                  </a:ext>
                </a:extLst>
              </a:tr>
            </a:tbl>
          </a:graphicData>
        </a:graphic>
      </p:graphicFrame>
      <p:sp>
        <p:nvSpPr>
          <p:cNvPr id="13" name="TextBox 12">
            <a:extLst>
              <a:ext uri="{FF2B5EF4-FFF2-40B4-BE49-F238E27FC236}">
                <a16:creationId xmlns:a16="http://schemas.microsoft.com/office/drawing/2014/main" id="{F12EE4A7-7342-4CAB-B03E-D80063DBD7B5}"/>
              </a:ext>
            </a:extLst>
          </p:cNvPr>
          <p:cNvSpPr txBox="1"/>
          <p:nvPr/>
        </p:nvSpPr>
        <p:spPr>
          <a:xfrm>
            <a:off x="202406" y="3414476"/>
            <a:ext cx="8620049" cy="317395"/>
          </a:xfrm>
          <a:prstGeom prst="rect">
            <a:avLst/>
          </a:prstGeom>
          <a:noFill/>
        </p:spPr>
        <p:txBody>
          <a:bodyPr wrap="square" lIns="114300">
            <a:spAutoFit/>
          </a:bodyPr>
          <a:lstStyle/>
          <a:p>
            <a:pPr>
              <a:lnSpc>
                <a:spcPct val="90000"/>
              </a:lnSpc>
              <a:spcAft>
                <a:spcPts val="750"/>
              </a:spcAft>
              <a:buSzPct val="90000"/>
              <a:defRPr/>
            </a:pPr>
            <a:r>
              <a:rPr lang="fr-FR" sz="1625" dirty="0">
                <a:solidFill>
                  <a:srgbClr val="F2F4F4"/>
                </a:solidFill>
                <a:ea typeface="Amazon Ember" panose="020B0603020204020204" pitchFamily="34" charset="0"/>
                <a:cs typeface="Amazon Ember" panose="020B0603020204020204" pitchFamily="34" charset="0"/>
              </a:rPr>
              <a:t>T5-3B, PYTORCH, P3DN.24XLARGE, 8 PARTITIONS, SAMPLES/SEC</a:t>
            </a:r>
          </a:p>
        </p:txBody>
      </p:sp>
    </p:spTree>
    <p:extLst>
      <p:ext uri="{BB962C8B-B14F-4D97-AF65-F5344CB8AC3E}">
        <p14:creationId xmlns:p14="http://schemas.microsoft.com/office/powerpoint/2010/main" val="14900677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42" presetClass="path" presetSubtype="0" decel="100000" fill="hold" grpId="1" nodeType="withEffect">
                                  <p:stCondLst>
                                    <p:cond delay="0"/>
                                  </p:stCondLst>
                                  <p:childTnLst>
                                    <p:animMotion origin="layout" path="M 0 0.04611 L 0 -4.01235E-6 " pathEditMode="relative" rAng="0" ptsTypes="AA">
                                      <p:cBhvr>
                                        <p:cTn id="9" dur="600" fill="hold"/>
                                        <p:tgtEl>
                                          <p:spTgt spid="10"/>
                                        </p:tgtEl>
                                        <p:attrNameLst>
                                          <p:attrName>ppt_x</p:attrName>
                                          <p:attrName>ppt_y</p:attrName>
                                        </p:attrNameLst>
                                      </p:cBhvr>
                                      <p:rCtr x="0" y="-2315"/>
                                    </p:animMotion>
                                  </p:childTnLst>
                                </p:cTn>
                              </p:par>
                              <p:par>
                                <p:cTn id="10" presetID="10" presetClass="entr" presetSubtype="0"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42" presetClass="path" presetSubtype="0" decel="100000" fill="hold" nodeType="withEffect">
                                  <p:stCondLst>
                                    <p:cond delay="0"/>
                                  </p:stCondLst>
                                  <p:childTnLst>
                                    <p:animMotion origin="layout" path="M 0 0.0461 L 0 4.75309E-6 " pathEditMode="relative" rAng="0" ptsTypes="AA">
                                      <p:cBhvr>
                                        <p:cTn id="14" dur="600" fill="hold"/>
                                        <p:tgtEl>
                                          <p:spTgt spid="5"/>
                                        </p:tgtEl>
                                        <p:attrNameLst>
                                          <p:attrName>ppt_x</p:attrName>
                                          <p:attrName>ppt_y</p:attrName>
                                        </p:attrNameLst>
                                      </p:cBhvr>
                                      <p:rCtr x="0" y="-2315"/>
                                    </p:animMotion>
                                  </p:childTnLst>
                                </p:cTn>
                              </p:par>
                              <p:par>
                                <p:cTn id="15" presetID="10" presetClass="entr" presetSubtype="0" fill="hold" grpId="0" nodeType="withEffect">
                                  <p:stCondLst>
                                    <p:cond delay="20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par>
                                <p:cTn id="18" presetID="42" presetClass="path" presetSubtype="0" decel="100000" fill="hold" grpId="1" nodeType="withEffect">
                                  <p:stCondLst>
                                    <p:cond delay="200"/>
                                  </p:stCondLst>
                                  <p:childTnLst>
                                    <p:animMotion origin="layout" path="M 0 0.04611 L 0 -4.01235E-6 " pathEditMode="relative" rAng="0" ptsTypes="AA">
                                      <p:cBhvr>
                                        <p:cTn id="19" dur="600" fill="hold"/>
                                        <p:tgtEl>
                                          <p:spTgt spid="12"/>
                                        </p:tgtEl>
                                        <p:attrNameLst>
                                          <p:attrName>ppt_x</p:attrName>
                                          <p:attrName>ppt_y</p:attrName>
                                        </p:attrNameLst>
                                      </p:cBhvr>
                                      <p:rCtr x="0" y="-2315"/>
                                    </p:animMotion>
                                  </p:childTnLst>
                                </p:cTn>
                              </p:par>
                              <p:par>
                                <p:cTn id="20" presetID="10" presetClass="entr" presetSubtype="0" fill="hold" nodeType="withEffect">
                                  <p:stCondLst>
                                    <p:cond delay="20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par>
                                <p:cTn id="23" presetID="42" presetClass="path" presetSubtype="0" decel="100000" fill="hold" nodeType="withEffect">
                                  <p:stCondLst>
                                    <p:cond delay="200"/>
                                  </p:stCondLst>
                                  <p:childTnLst>
                                    <p:animMotion origin="layout" path="M 0 0.04611 L 0 -4.69136E-6 " pathEditMode="relative" rAng="0" ptsTypes="AA">
                                      <p:cBhvr>
                                        <p:cTn id="24" dur="600" fill="hold"/>
                                        <p:tgtEl>
                                          <p:spTgt spid="11"/>
                                        </p:tgtEl>
                                        <p:attrNameLst>
                                          <p:attrName>ppt_x</p:attrName>
                                          <p:attrName>ppt_y</p:attrName>
                                        </p:attrNameLst>
                                      </p:cBhvr>
                                      <p:rCtr x="0" y="-2315"/>
                                    </p:animMotion>
                                  </p:childTnLst>
                                </p:cTn>
                              </p:par>
                              <p:par>
                                <p:cTn id="25" presetID="10" presetClass="entr" presetSubtype="0" fill="hold" grpId="0" nodeType="withEffect">
                                  <p:stCondLst>
                                    <p:cond delay="40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par>
                                <p:cTn id="28" presetID="42" presetClass="path" presetSubtype="0" decel="100000" fill="hold" grpId="1" nodeType="withEffect">
                                  <p:stCondLst>
                                    <p:cond delay="400"/>
                                  </p:stCondLst>
                                  <p:childTnLst>
                                    <p:animMotion origin="layout" path="M 0 0.04611 L 0 -4.01235E-6 " pathEditMode="relative" rAng="0" ptsTypes="AA">
                                      <p:cBhvr>
                                        <p:cTn id="29" dur="600" fill="hold"/>
                                        <p:tgtEl>
                                          <p:spTgt spid="13"/>
                                        </p:tgtEl>
                                        <p:attrNameLst>
                                          <p:attrName>ppt_x</p:attrName>
                                          <p:attrName>ppt_y</p:attrName>
                                        </p:attrNameLst>
                                      </p:cBhvr>
                                      <p:rCtr x="0" y="-2315"/>
                                    </p:animMotion>
                                  </p:childTnLst>
                                </p:cTn>
                              </p:par>
                              <p:par>
                                <p:cTn id="30" presetID="10" presetClass="entr" presetSubtype="0" fill="hold" nodeType="withEffect">
                                  <p:stCondLst>
                                    <p:cond delay="40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par>
                                <p:cTn id="33" presetID="42" presetClass="path" presetSubtype="0" decel="100000" fill="hold" nodeType="withEffect">
                                  <p:stCondLst>
                                    <p:cond delay="400"/>
                                  </p:stCondLst>
                                  <p:childTnLst>
                                    <p:animMotion origin="layout" path="M 0 0.04611 L 0 -4.69136E-6 " pathEditMode="relative" rAng="0" ptsTypes="AA">
                                      <p:cBhvr>
                                        <p:cTn id="34" dur="600" fill="hold"/>
                                        <p:tgtEl>
                                          <p:spTgt spid="9"/>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P spid="12" grpId="0"/>
      <p:bldP spid="12" grpId="1"/>
      <p:bldP spid="13" grpId="0"/>
      <p:bldP spid="13" grpId="1"/>
    </p:bld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8BCE7C-07F5-405A-9D1C-9D090A6E14B4}"/>
              </a:ext>
            </a:extLst>
          </p:cNvPr>
          <p:cNvSpPr>
            <a:spLocks noGrp="1"/>
          </p:cNvSpPr>
          <p:nvPr>
            <p:ph type="title"/>
          </p:nvPr>
        </p:nvSpPr>
        <p:spPr/>
        <p:txBody>
          <a:bodyPr/>
          <a:lstStyle/>
          <a:p>
            <a:r>
              <a:rPr lang="en-US" dirty="0"/>
              <a:t>Distributed training libraries—pricing and availability </a:t>
            </a:r>
          </a:p>
        </p:txBody>
      </p:sp>
      <p:sp>
        <p:nvSpPr>
          <p:cNvPr id="7" name="Oval 6">
            <a:extLst>
              <a:ext uri="{FF2B5EF4-FFF2-40B4-BE49-F238E27FC236}">
                <a16:creationId xmlns:a16="http://schemas.microsoft.com/office/drawing/2014/main" id="{1EFF463A-BDEA-443A-9864-F77218E1B418}"/>
              </a:ext>
            </a:extLst>
          </p:cNvPr>
          <p:cNvSpPr/>
          <p:nvPr/>
        </p:nvSpPr>
        <p:spPr>
          <a:xfrm>
            <a:off x="794523" y="1187445"/>
            <a:ext cx="1794150" cy="1794150"/>
          </a:xfrm>
          <a:prstGeom prst="ellipse">
            <a:avLst/>
          </a:prstGeom>
          <a:solidFill>
            <a:schemeClr val="bg2">
              <a:lumMod val="90000"/>
              <a:lumOff val="10000"/>
            </a:schemeClr>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sz="1800" dirty="0" err="1">
              <a:solidFill>
                <a:schemeClr val="tx1"/>
              </a:solidFill>
            </a:endParaRPr>
          </a:p>
        </p:txBody>
      </p:sp>
      <p:sp>
        <p:nvSpPr>
          <p:cNvPr id="8" name="Text Placeholder 8">
            <a:extLst>
              <a:ext uri="{FF2B5EF4-FFF2-40B4-BE49-F238E27FC236}">
                <a16:creationId xmlns:a16="http://schemas.microsoft.com/office/drawing/2014/main" id="{90ABC572-A67D-43BB-93C5-E3F1FB8097A3}"/>
              </a:ext>
            </a:extLst>
          </p:cNvPr>
          <p:cNvSpPr txBox="1">
            <a:spLocks/>
          </p:cNvSpPr>
          <p:nvPr/>
        </p:nvSpPr>
        <p:spPr>
          <a:xfrm>
            <a:off x="485504" y="3162207"/>
            <a:ext cx="2412190" cy="834836"/>
          </a:xfrm>
          <a:prstGeom prst="rect">
            <a:avLst/>
          </a:prstGeom>
        </p:spPr>
        <p:txBody>
          <a:bodyPr vert="horz" wrap="square" lIns="95243" tIns="47621" rIns="95243" bIns="47621" rtlCol="0" anchor="t">
            <a:spAutoFit/>
          </a:bodyPr>
          <a:lstStyle>
            <a:lvl1pPr marL="0" indent="0" algn="l" defTabSz="390083" rtl="0" eaLnBrk="1" latinLnBrk="0" hangingPunct="1">
              <a:lnSpc>
                <a:spcPct val="100000"/>
              </a:lnSpc>
              <a:spcBef>
                <a:spcPts val="427"/>
              </a:spcBef>
              <a:buFont typeface="Arial" panose="020B0604020202020204" pitchFamily="34" charset="0"/>
              <a:buNone/>
              <a:defRPr sz="1300" b="0" i="0" kern="1200">
                <a:solidFill>
                  <a:schemeClr val="bg1"/>
                </a:solidFill>
                <a:latin typeface="+mj-lt"/>
                <a:ea typeface="Amazon Ember Light" panose="020B0403020204020204" pitchFamily="34" charset="0"/>
                <a:cs typeface="Amazon Ember Light" panose="020B0403020204020204" pitchFamily="34" charset="0"/>
              </a:defRPr>
            </a:lvl1pPr>
            <a:lvl2pPr marL="114300" indent="-114300" algn="l" defTabSz="390083" rtl="0" eaLnBrk="1" latinLnBrk="0" hangingPunct="1">
              <a:lnSpc>
                <a:spcPct val="100000"/>
              </a:lnSpc>
              <a:spcBef>
                <a:spcPts val="213"/>
              </a:spcBef>
              <a:buFont typeface="Arial" panose="020B0604020202020204" pitchFamily="34" charset="0"/>
              <a:buChar char="•"/>
              <a:defRPr sz="1024" b="0" i="0" kern="1200">
                <a:solidFill>
                  <a:schemeClr val="bg1"/>
                </a:solidFill>
                <a:latin typeface="+mj-lt"/>
                <a:ea typeface="Amazon Ember Light" panose="020B0403020204020204" pitchFamily="34" charset="0"/>
                <a:cs typeface="Amazon Ember Light" panose="020B0403020204020204" pitchFamily="34" charset="0"/>
              </a:defRPr>
            </a:lvl2pPr>
            <a:lvl3pPr marL="231775" indent="-117475" algn="l" defTabSz="390083" rtl="0" eaLnBrk="1" latinLnBrk="0" hangingPunct="1">
              <a:lnSpc>
                <a:spcPct val="100000"/>
              </a:lnSpc>
              <a:spcBef>
                <a:spcPts val="213"/>
              </a:spcBef>
              <a:buFont typeface="Arial" panose="020B0604020202020204" pitchFamily="34" charset="0"/>
              <a:buChar char="•"/>
              <a:defRPr sz="853" b="0" i="0" kern="1200">
                <a:solidFill>
                  <a:schemeClr val="bg1"/>
                </a:solidFill>
                <a:latin typeface="+mj-lt"/>
                <a:ea typeface="Amazon Ember Light" panose="020B0403020204020204" pitchFamily="34" charset="0"/>
                <a:cs typeface="Amazon Ember Light" panose="020B0403020204020204" pitchFamily="34" charset="0"/>
              </a:defRPr>
            </a:lvl3pPr>
            <a:lvl4pPr marL="341313" indent="-109538" algn="l" defTabSz="390083" rtl="0" eaLnBrk="1" latinLnBrk="0" hangingPunct="1">
              <a:lnSpc>
                <a:spcPct val="100000"/>
              </a:lnSpc>
              <a:spcBef>
                <a:spcPts val="213"/>
              </a:spcBef>
              <a:buFont typeface="Arial" panose="020B0604020202020204" pitchFamily="34" charset="0"/>
              <a:buChar char="•"/>
              <a:defRPr sz="768" b="0" i="0" kern="1200">
                <a:solidFill>
                  <a:schemeClr val="bg1"/>
                </a:solidFill>
                <a:latin typeface="+mj-lt"/>
                <a:ea typeface="Amazon Ember Light" panose="020B0403020204020204" pitchFamily="34" charset="0"/>
                <a:cs typeface="Amazon Ember Light" panose="020B0403020204020204" pitchFamily="34" charset="0"/>
              </a:defRPr>
            </a:lvl4pPr>
            <a:lvl5pPr marL="457200" indent="-115888" algn="l" defTabSz="390083" rtl="0" eaLnBrk="1" latinLnBrk="0" hangingPunct="1">
              <a:lnSpc>
                <a:spcPct val="100000"/>
              </a:lnSpc>
              <a:spcBef>
                <a:spcPts val="213"/>
              </a:spcBef>
              <a:buFont typeface="Arial" panose="020B0604020202020204" pitchFamily="34" charset="0"/>
              <a:buChar char="•"/>
              <a:defRPr sz="768" b="0" i="0" kern="1200">
                <a:solidFill>
                  <a:schemeClr val="bg1"/>
                </a:solidFill>
                <a:latin typeface="+mj-lt"/>
                <a:ea typeface="Amazon Ember Light" panose="020B0403020204020204" pitchFamily="34" charset="0"/>
                <a:cs typeface="Amazon Ember Light" panose="020B0403020204020204" pitchFamily="34" charset="0"/>
              </a:defRPr>
            </a:lvl5pPr>
            <a:lvl6pPr marL="1072728"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6pPr>
            <a:lvl7pPr marL="1267770"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7pPr>
            <a:lvl8pPr marL="1462811"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8pPr>
            <a:lvl9pPr marL="1657853"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9pPr>
          </a:lstStyle>
          <a:p>
            <a:pPr algn="ctr" defTabSz="406300">
              <a:spcBef>
                <a:spcPts val="445"/>
              </a:spcBef>
              <a:defRPr/>
            </a:pPr>
            <a:r>
              <a:rPr lang="en-US" sz="1600" dirty="0">
                <a:solidFill>
                  <a:prstClr val="white"/>
                </a:solidFill>
                <a:latin typeface="+mn-lt"/>
              </a:rPr>
              <a:t>Distributed training libraries are generally available today</a:t>
            </a:r>
          </a:p>
        </p:txBody>
      </p:sp>
      <p:sp>
        <p:nvSpPr>
          <p:cNvPr id="9" name="Text Placeholder 8">
            <a:extLst>
              <a:ext uri="{FF2B5EF4-FFF2-40B4-BE49-F238E27FC236}">
                <a16:creationId xmlns:a16="http://schemas.microsoft.com/office/drawing/2014/main" id="{02CB834B-6370-4955-AB2F-55A9BA7D6A00}"/>
              </a:ext>
            </a:extLst>
          </p:cNvPr>
          <p:cNvSpPr txBox="1">
            <a:spLocks/>
          </p:cNvSpPr>
          <p:nvPr/>
        </p:nvSpPr>
        <p:spPr>
          <a:xfrm>
            <a:off x="3364071" y="3162207"/>
            <a:ext cx="2412190" cy="834836"/>
          </a:xfrm>
          <a:prstGeom prst="rect">
            <a:avLst/>
          </a:prstGeom>
        </p:spPr>
        <p:txBody>
          <a:bodyPr vert="horz" wrap="square" lIns="95243" tIns="47621" rIns="95243" bIns="47621" rtlCol="0" anchor="t">
            <a:spAutoFit/>
          </a:bodyPr>
          <a:lstStyle>
            <a:lvl1pPr marL="0" indent="0" algn="l" defTabSz="390083" rtl="0" eaLnBrk="1" latinLnBrk="0" hangingPunct="1">
              <a:lnSpc>
                <a:spcPct val="100000"/>
              </a:lnSpc>
              <a:spcBef>
                <a:spcPts val="427"/>
              </a:spcBef>
              <a:buFont typeface="Arial" panose="020B0604020202020204" pitchFamily="34" charset="0"/>
              <a:buNone/>
              <a:defRPr sz="1300" b="0" i="0" kern="1200">
                <a:solidFill>
                  <a:schemeClr val="bg1"/>
                </a:solidFill>
                <a:latin typeface="+mj-lt"/>
                <a:ea typeface="Amazon Ember Light" panose="020B0403020204020204" pitchFamily="34" charset="0"/>
                <a:cs typeface="Amazon Ember Light" panose="020B0403020204020204" pitchFamily="34" charset="0"/>
              </a:defRPr>
            </a:lvl1pPr>
            <a:lvl2pPr marL="114300" indent="-114300" algn="l" defTabSz="390083" rtl="0" eaLnBrk="1" latinLnBrk="0" hangingPunct="1">
              <a:lnSpc>
                <a:spcPct val="100000"/>
              </a:lnSpc>
              <a:spcBef>
                <a:spcPts val="213"/>
              </a:spcBef>
              <a:buFont typeface="Arial" panose="020B0604020202020204" pitchFamily="34" charset="0"/>
              <a:buChar char="•"/>
              <a:defRPr sz="1024" b="0" i="0" kern="1200">
                <a:solidFill>
                  <a:schemeClr val="bg1"/>
                </a:solidFill>
                <a:latin typeface="+mj-lt"/>
                <a:ea typeface="Amazon Ember Light" panose="020B0403020204020204" pitchFamily="34" charset="0"/>
                <a:cs typeface="Amazon Ember Light" panose="020B0403020204020204" pitchFamily="34" charset="0"/>
              </a:defRPr>
            </a:lvl2pPr>
            <a:lvl3pPr marL="231775" indent="-117475" algn="l" defTabSz="390083" rtl="0" eaLnBrk="1" latinLnBrk="0" hangingPunct="1">
              <a:lnSpc>
                <a:spcPct val="100000"/>
              </a:lnSpc>
              <a:spcBef>
                <a:spcPts val="213"/>
              </a:spcBef>
              <a:buFont typeface="Arial" panose="020B0604020202020204" pitchFamily="34" charset="0"/>
              <a:buChar char="•"/>
              <a:defRPr sz="853" b="0" i="0" kern="1200">
                <a:solidFill>
                  <a:schemeClr val="bg1"/>
                </a:solidFill>
                <a:latin typeface="+mj-lt"/>
                <a:ea typeface="Amazon Ember Light" panose="020B0403020204020204" pitchFamily="34" charset="0"/>
                <a:cs typeface="Amazon Ember Light" panose="020B0403020204020204" pitchFamily="34" charset="0"/>
              </a:defRPr>
            </a:lvl3pPr>
            <a:lvl4pPr marL="341313" indent="-109538" algn="l" defTabSz="390083" rtl="0" eaLnBrk="1" latinLnBrk="0" hangingPunct="1">
              <a:lnSpc>
                <a:spcPct val="100000"/>
              </a:lnSpc>
              <a:spcBef>
                <a:spcPts val="213"/>
              </a:spcBef>
              <a:buFont typeface="Arial" panose="020B0604020202020204" pitchFamily="34" charset="0"/>
              <a:buChar char="•"/>
              <a:defRPr sz="768" b="0" i="0" kern="1200">
                <a:solidFill>
                  <a:schemeClr val="bg1"/>
                </a:solidFill>
                <a:latin typeface="+mj-lt"/>
                <a:ea typeface="Amazon Ember Light" panose="020B0403020204020204" pitchFamily="34" charset="0"/>
                <a:cs typeface="Amazon Ember Light" panose="020B0403020204020204" pitchFamily="34" charset="0"/>
              </a:defRPr>
            </a:lvl4pPr>
            <a:lvl5pPr marL="457200" indent="-115888" algn="l" defTabSz="390083" rtl="0" eaLnBrk="1" latinLnBrk="0" hangingPunct="1">
              <a:lnSpc>
                <a:spcPct val="100000"/>
              </a:lnSpc>
              <a:spcBef>
                <a:spcPts val="213"/>
              </a:spcBef>
              <a:buFont typeface="Arial" panose="020B0604020202020204" pitchFamily="34" charset="0"/>
              <a:buChar char="•"/>
              <a:defRPr sz="768" b="0" i="0" kern="1200">
                <a:solidFill>
                  <a:schemeClr val="bg1"/>
                </a:solidFill>
                <a:latin typeface="+mj-lt"/>
                <a:ea typeface="Amazon Ember Light" panose="020B0403020204020204" pitchFamily="34" charset="0"/>
                <a:cs typeface="Amazon Ember Light" panose="020B0403020204020204" pitchFamily="34" charset="0"/>
              </a:defRPr>
            </a:lvl5pPr>
            <a:lvl6pPr marL="1072728"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6pPr>
            <a:lvl7pPr marL="1267770"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7pPr>
            <a:lvl8pPr marL="1462811"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8pPr>
            <a:lvl9pPr marL="1657853"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9pPr>
          </a:lstStyle>
          <a:p>
            <a:pPr algn="ctr" defTabSz="406300">
              <a:spcBef>
                <a:spcPts val="445"/>
              </a:spcBef>
              <a:defRPr/>
            </a:pPr>
            <a:r>
              <a:rPr lang="en-US" sz="1600" dirty="0">
                <a:solidFill>
                  <a:prstClr val="white"/>
                </a:solidFill>
                <a:latin typeface="+mn-lt"/>
              </a:rPr>
              <a:t>Available at no additional cost as part of Amazon </a:t>
            </a:r>
            <a:r>
              <a:rPr lang="en-US" sz="1600" dirty="0" err="1">
                <a:solidFill>
                  <a:prstClr val="white"/>
                </a:solidFill>
                <a:latin typeface="+mn-lt"/>
              </a:rPr>
              <a:t>SageMaker</a:t>
            </a:r>
            <a:endParaRPr lang="en-US" sz="1600" dirty="0">
              <a:solidFill>
                <a:prstClr val="white"/>
              </a:solidFill>
              <a:latin typeface="+mn-lt"/>
            </a:endParaRPr>
          </a:p>
        </p:txBody>
      </p:sp>
      <p:sp>
        <p:nvSpPr>
          <p:cNvPr id="10" name="Text Placeholder 8">
            <a:extLst>
              <a:ext uri="{FF2B5EF4-FFF2-40B4-BE49-F238E27FC236}">
                <a16:creationId xmlns:a16="http://schemas.microsoft.com/office/drawing/2014/main" id="{995E3945-870C-4131-8A0C-FF943048E02D}"/>
              </a:ext>
            </a:extLst>
          </p:cNvPr>
          <p:cNvSpPr txBox="1">
            <a:spLocks/>
          </p:cNvSpPr>
          <p:nvPr/>
        </p:nvSpPr>
        <p:spPr>
          <a:xfrm>
            <a:off x="6242640" y="3162206"/>
            <a:ext cx="2412190" cy="834836"/>
          </a:xfrm>
          <a:prstGeom prst="rect">
            <a:avLst/>
          </a:prstGeom>
        </p:spPr>
        <p:txBody>
          <a:bodyPr vert="horz" wrap="square" lIns="95243" tIns="47621" rIns="95243" bIns="47621" rtlCol="0" anchor="t">
            <a:spAutoFit/>
          </a:bodyPr>
          <a:lstStyle>
            <a:lvl1pPr marL="0" indent="0" algn="l" defTabSz="390083" rtl="0" eaLnBrk="1" latinLnBrk="0" hangingPunct="1">
              <a:lnSpc>
                <a:spcPct val="100000"/>
              </a:lnSpc>
              <a:spcBef>
                <a:spcPts val="427"/>
              </a:spcBef>
              <a:buFont typeface="Arial" panose="020B0604020202020204" pitchFamily="34" charset="0"/>
              <a:buNone/>
              <a:defRPr sz="1300" b="0" i="0" kern="1200">
                <a:solidFill>
                  <a:schemeClr val="bg1"/>
                </a:solidFill>
                <a:latin typeface="+mj-lt"/>
                <a:ea typeface="Amazon Ember Light" panose="020B0403020204020204" pitchFamily="34" charset="0"/>
                <a:cs typeface="Amazon Ember Light" panose="020B0403020204020204" pitchFamily="34" charset="0"/>
              </a:defRPr>
            </a:lvl1pPr>
            <a:lvl2pPr marL="114300" indent="-114300" algn="l" defTabSz="390083" rtl="0" eaLnBrk="1" latinLnBrk="0" hangingPunct="1">
              <a:lnSpc>
                <a:spcPct val="100000"/>
              </a:lnSpc>
              <a:spcBef>
                <a:spcPts val="213"/>
              </a:spcBef>
              <a:buFont typeface="Arial" panose="020B0604020202020204" pitchFamily="34" charset="0"/>
              <a:buChar char="•"/>
              <a:defRPr sz="1024" b="0" i="0" kern="1200">
                <a:solidFill>
                  <a:schemeClr val="bg1"/>
                </a:solidFill>
                <a:latin typeface="+mj-lt"/>
                <a:ea typeface="Amazon Ember Light" panose="020B0403020204020204" pitchFamily="34" charset="0"/>
                <a:cs typeface="Amazon Ember Light" panose="020B0403020204020204" pitchFamily="34" charset="0"/>
              </a:defRPr>
            </a:lvl2pPr>
            <a:lvl3pPr marL="231775" indent="-117475" algn="l" defTabSz="390083" rtl="0" eaLnBrk="1" latinLnBrk="0" hangingPunct="1">
              <a:lnSpc>
                <a:spcPct val="100000"/>
              </a:lnSpc>
              <a:spcBef>
                <a:spcPts val="213"/>
              </a:spcBef>
              <a:buFont typeface="Arial" panose="020B0604020202020204" pitchFamily="34" charset="0"/>
              <a:buChar char="•"/>
              <a:defRPr sz="853" b="0" i="0" kern="1200">
                <a:solidFill>
                  <a:schemeClr val="bg1"/>
                </a:solidFill>
                <a:latin typeface="+mj-lt"/>
                <a:ea typeface="Amazon Ember Light" panose="020B0403020204020204" pitchFamily="34" charset="0"/>
                <a:cs typeface="Amazon Ember Light" panose="020B0403020204020204" pitchFamily="34" charset="0"/>
              </a:defRPr>
            </a:lvl3pPr>
            <a:lvl4pPr marL="341313" indent="-109538" algn="l" defTabSz="390083" rtl="0" eaLnBrk="1" latinLnBrk="0" hangingPunct="1">
              <a:lnSpc>
                <a:spcPct val="100000"/>
              </a:lnSpc>
              <a:spcBef>
                <a:spcPts val="213"/>
              </a:spcBef>
              <a:buFont typeface="Arial" panose="020B0604020202020204" pitchFamily="34" charset="0"/>
              <a:buChar char="•"/>
              <a:defRPr sz="768" b="0" i="0" kern="1200">
                <a:solidFill>
                  <a:schemeClr val="bg1"/>
                </a:solidFill>
                <a:latin typeface="+mj-lt"/>
                <a:ea typeface="Amazon Ember Light" panose="020B0403020204020204" pitchFamily="34" charset="0"/>
                <a:cs typeface="Amazon Ember Light" panose="020B0403020204020204" pitchFamily="34" charset="0"/>
              </a:defRPr>
            </a:lvl4pPr>
            <a:lvl5pPr marL="457200" indent="-115888" algn="l" defTabSz="390083" rtl="0" eaLnBrk="1" latinLnBrk="0" hangingPunct="1">
              <a:lnSpc>
                <a:spcPct val="100000"/>
              </a:lnSpc>
              <a:spcBef>
                <a:spcPts val="213"/>
              </a:spcBef>
              <a:buFont typeface="Arial" panose="020B0604020202020204" pitchFamily="34" charset="0"/>
              <a:buChar char="•"/>
              <a:defRPr sz="768" b="0" i="0" kern="1200">
                <a:solidFill>
                  <a:schemeClr val="bg1"/>
                </a:solidFill>
                <a:latin typeface="+mj-lt"/>
                <a:ea typeface="Amazon Ember Light" panose="020B0403020204020204" pitchFamily="34" charset="0"/>
                <a:cs typeface="Amazon Ember Light" panose="020B0403020204020204" pitchFamily="34" charset="0"/>
              </a:defRPr>
            </a:lvl5pPr>
            <a:lvl6pPr marL="1072728"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6pPr>
            <a:lvl7pPr marL="1267770"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7pPr>
            <a:lvl8pPr marL="1462811"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8pPr>
            <a:lvl9pPr marL="1657853"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9pPr>
          </a:lstStyle>
          <a:p>
            <a:pPr algn="ctr" defTabSz="406300">
              <a:spcBef>
                <a:spcPts val="445"/>
              </a:spcBef>
              <a:defRPr/>
            </a:pPr>
            <a:r>
              <a:rPr lang="en-US" sz="1600" dirty="0">
                <a:solidFill>
                  <a:prstClr val="white"/>
                </a:solidFill>
                <a:latin typeface="+mn-lt"/>
              </a:rPr>
              <a:t>Available in all </a:t>
            </a:r>
            <a:br>
              <a:rPr lang="en-US" sz="1600" dirty="0">
                <a:solidFill>
                  <a:prstClr val="white"/>
                </a:solidFill>
                <a:latin typeface="+mn-lt"/>
              </a:rPr>
            </a:br>
            <a:r>
              <a:rPr lang="en-US" sz="1600" dirty="0">
                <a:solidFill>
                  <a:prstClr val="white"/>
                </a:solidFill>
                <a:latin typeface="+mn-lt"/>
              </a:rPr>
              <a:t>AWS Regions where </a:t>
            </a:r>
            <a:r>
              <a:rPr lang="en-US" sz="1600" dirty="0" err="1">
                <a:solidFill>
                  <a:prstClr val="white"/>
                </a:solidFill>
                <a:latin typeface="+mn-lt"/>
              </a:rPr>
              <a:t>SageMaker</a:t>
            </a:r>
            <a:r>
              <a:rPr lang="en-US" sz="1600" dirty="0">
                <a:solidFill>
                  <a:prstClr val="white"/>
                </a:solidFill>
                <a:latin typeface="+mn-lt"/>
              </a:rPr>
              <a:t> is available</a:t>
            </a:r>
          </a:p>
        </p:txBody>
      </p:sp>
      <p:sp>
        <p:nvSpPr>
          <p:cNvPr id="11" name="Oval 10">
            <a:extLst>
              <a:ext uri="{FF2B5EF4-FFF2-40B4-BE49-F238E27FC236}">
                <a16:creationId xmlns:a16="http://schemas.microsoft.com/office/drawing/2014/main" id="{2237F328-605C-419D-ABBE-E0618CE43CF1}"/>
              </a:ext>
            </a:extLst>
          </p:cNvPr>
          <p:cNvSpPr/>
          <p:nvPr/>
        </p:nvSpPr>
        <p:spPr>
          <a:xfrm>
            <a:off x="3673091" y="1187445"/>
            <a:ext cx="1794150" cy="1794150"/>
          </a:xfrm>
          <a:prstGeom prst="ellipse">
            <a:avLst/>
          </a:prstGeom>
          <a:solidFill>
            <a:schemeClr val="bg2">
              <a:lumMod val="90000"/>
              <a:lumOff val="10000"/>
            </a:schemeClr>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sz="1800" dirty="0" err="1">
              <a:solidFill>
                <a:schemeClr val="tx1"/>
              </a:solidFill>
            </a:endParaRPr>
          </a:p>
        </p:txBody>
      </p:sp>
      <p:sp>
        <p:nvSpPr>
          <p:cNvPr id="12" name="Oval 11">
            <a:extLst>
              <a:ext uri="{FF2B5EF4-FFF2-40B4-BE49-F238E27FC236}">
                <a16:creationId xmlns:a16="http://schemas.microsoft.com/office/drawing/2014/main" id="{AD6F9E71-DEF8-4287-B33B-75B133C21235}"/>
              </a:ext>
            </a:extLst>
          </p:cNvPr>
          <p:cNvSpPr/>
          <p:nvPr/>
        </p:nvSpPr>
        <p:spPr>
          <a:xfrm>
            <a:off x="6551659" y="1187445"/>
            <a:ext cx="1794150" cy="1794150"/>
          </a:xfrm>
          <a:prstGeom prst="ellipse">
            <a:avLst/>
          </a:prstGeom>
          <a:solidFill>
            <a:schemeClr val="bg2">
              <a:lumMod val="90000"/>
              <a:lumOff val="10000"/>
            </a:schemeClr>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sz="1800" dirty="0" err="1">
              <a:solidFill>
                <a:schemeClr val="tx1"/>
              </a:solidFill>
            </a:endParaRPr>
          </a:p>
        </p:txBody>
      </p:sp>
      <p:grpSp>
        <p:nvGrpSpPr>
          <p:cNvPr id="13" name="Graphic 842">
            <a:extLst>
              <a:ext uri="{FF2B5EF4-FFF2-40B4-BE49-F238E27FC236}">
                <a16:creationId xmlns:a16="http://schemas.microsoft.com/office/drawing/2014/main" id="{521AA23D-49B9-44BE-B524-EAFB1AF5BE8C}"/>
              </a:ext>
            </a:extLst>
          </p:cNvPr>
          <p:cNvGrpSpPr/>
          <p:nvPr/>
        </p:nvGrpSpPr>
        <p:grpSpPr>
          <a:xfrm>
            <a:off x="6818251" y="1454037"/>
            <a:ext cx="1260968" cy="1260968"/>
            <a:chOff x="2067560" y="2771775"/>
            <a:chExt cx="457200" cy="457200"/>
          </a:xfrm>
        </p:grpSpPr>
        <p:sp>
          <p:nvSpPr>
            <p:cNvPr id="14" name="Freeform: Shape 13">
              <a:extLst>
                <a:ext uri="{FF2B5EF4-FFF2-40B4-BE49-F238E27FC236}">
                  <a16:creationId xmlns:a16="http://schemas.microsoft.com/office/drawing/2014/main" id="{7A27CEDD-16EF-4AFF-A5BD-0159E5F017E0}"/>
                </a:ext>
              </a:extLst>
            </p:cNvPr>
            <p:cNvSpPr/>
            <p:nvPr/>
          </p:nvSpPr>
          <p:spPr>
            <a:xfrm>
              <a:off x="2109606" y="2880474"/>
              <a:ext cx="235268" cy="239954"/>
            </a:xfrm>
            <a:custGeom>
              <a:avLst/>
              <a:gdLst>
                <a:gd name="connsiteX0" fmla="*/ 235268 w 235268"/>
                <a:gd name="connsiteY0" fmla="*/ 153070 h 239954"/>
                <a:gd name="connsiteX1" fmla="*/ 86884 w 235268"/>
                <a:gd name="connsiteY1" fmla="*/ 235268 h 239954"/>
                <a:gd name="connsiteX2" fmla="*/ 4686 w 235268"/>
                <a:gd name="connsiteY2" fmla="*/ 86884 h 239954"/>
                <a:gd name="connsiteX3" fmla="*/ 153070 w 235268"/>
                <a:gd name="connsiteY3" fmla="*/ 4686 h 239954"/>
                <a:gd name="connsiteX4" fmla="*/ 201413 w 235268"/>
                <a:gd name="connsiteY4" fmla="*/ 31912 h 2399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5268" h="239954">
                  <a:moveTo>
                    <a:pt x="235268" y="153070"/>
                  </a:moveTo>
                  <a:cubicBezTo>
                    <a:pt x="216992" y="216745"/>
                    <a:pt x="150558" y="253545"/>
                    <a:pt x="86884" y="235268"/>
                  </a:cubicBezTo>
                  <a:cubicBezTo>
                    <a:pt x="23211" y="216992"/>
                    <a:pt x="-13590" y="150558"/>
                    <a:pt x="4686" y="86884"/>
                  </a:cubicBezTo>
                  <a:cubicBezTo>
                    <a:pt x="22963" y="23211"/>
                    <a:pt x="89397" y="-13590"/>
                    <a:pt x="153070" y="4686"/>
                  </a:cubicBezTo>
                  <a:cubicBezTo>
                    <a:pt x="171091" y="9859"/>
                    <a:pt x="187649" y="19184"/>
                    <a:pt x="201413" y="31912"/>
                  </a:cubicBezTo>
                </a:path>
              </a:pathLst>
            </a:custGeom>
            <a:noFill/>
            <a:ln w="19050" cap="flat">
              <a:solidFill>
                <a:srgbClr val="F1F2F2"/>
              </a:solidFill>
              <a:prstDash val="solid"/>
              <a:round/>
            </a:ln>
          </p:spPr>
          <p:txBody>
            <a:bodyPr rtlCol="0" anchor="ctr"/>
            <a:lstStyle/>
            <a:p>
              <a:endParaRPr lang="en-US" sz="1800"/>
            </a:p>
          </p:txBody>
        </p:sp>
        <p:sp>
          <p:nvSpPr>
            <p:cNvPr id="15" name="Freeform: Shape 14">
              <a:extLst>
                <a:ext uri="{FF2B5EF4-FFF2-40B4-BE49-F238E27FC236}">
                  <a16:creationId xmlns:a16="http://schemas.microsoft.com/office/drawing/2014/main" id="{DE04E3FE-5821-4FC7-9940-849315EFC2EE}"/>
                </a:ext>
              </a:extLst>
            </p:cNvPr>
            <p:cNvSpPr/>
            <p:nvPr/>
          </p:nvSpPr>
          <p:spPr>
            <a:xfrm>
              <a:off x="2273300" y="3038642"/>
              <a:ext cx="20574" cy="73746"/>
            </a:xfrm>
            <a:custGeom>
              <a:avLst/>
              <a:gdLst>
                <a:gd name="connsiteX0" fmla="*/ 20574 w 20574"/>
                <a:gd name="connsiteY0" fmla="*/ 0 h 73746"/>
                <a:gd name="connsiteX1" fmla="*/ 0 w 20574"/>
                <a:gd name="connsiteY1" fmla="*/ 73746 h 73746"/>
              </a:gdLst>
              <a:ahLst/>
              <a:cxnLst>
                <a:cxn ang="0">
                  <a:pos x="connsiteX0" y="connsiteY0"/>
                </a:cxn>
                <a:cxn ang="0">
                  <a:pos x="connsiteX1" y="connsiteY1"/>
                </a:cxn>
              </a:cxnLst>
              <a:rect l="l" t="t" r="r" b="b"/>
              <a:pathLst>
                <a:path w="20574" h="73746">
                  <a:moveTo>
                    <a:pt x="20574" y="0"/>
                  </a:moveTo>
                  <a:cubicBezTo>
                    <a:pt x="17404" y="25466"/>
                    <a:pt x="10471" y="50317"/>
                    <a:pt x="0" y="73746"/>
                  </a:cubicBezTo>
                </a:path>
              </a:pathLst>
            </a:custGeom>
            <a:noFill/>
            <a:ln w="19050" cap="flat">
              <a:solidFill>
                <a:srgbClr val="F1F2F2"/>
              </a:solidFill>
              <a:prstDash val="solid"/>
              <a:round/>
            </a:ln>
          </p:spPr>
          <p:txBody>
            <a:bodyPr rtlCol="0" anchor="ctr"/>
            <a:lstStyle/>
            <a:p>
              <a:endParaRPr lang="en-US" sz="1800"/>
            </a:p>
          </p:txBody>
        </p:sp>
        <p:sp>
          <p:nvSpPr>
            <p:cNvPr id="16" name="Freeform: Shape 15">
              <a:extLst>
                <a:ext uri="{FF2B5EF4-FFF2-40B4-BE49-F238E27FC236}">
                  <a16:creationId xmlns:a16="http://schemas.microsoft.com/office/drawing/2014/main" id="{51B1192A-91C1-4E47-8108-BA2076D55B70}"/>
                </a:ext>
              </a:extLst>
            </p:cNvPr>
            <p:cNvSpPr/>
            <p:nvPr/>
          </p:nvSpPr>
          <p:spPr>
            <a:xfrm>
              <a:off x="2273300" y="2888749"/>
              <a:ext cx="21099" cy="84330"/>
            </a:xfrm>
            <a:custGeom>
              <a:avLst/>
              <a:gdLst>
                <a:gd name="connsiteX0" fmla="*/ 0 w 21099"/>
                <a:gd name="connsiteY0" fmla="*/ 0 h 84330"/>
                <a:gd name="connsiteX1" fmla="*/ 21100 w 21099"/>
                <a:gd name="connsiteY1" fmla="*/ 84331 h 84330"/>
              </a:gdLst>
              <a:ahLst/>
              <a:cxnLst>
                <a:cxn ang="0">
                  <a:pos x="connsiteX0" y="connsiteY0"/>
                </a:cxn>
                <a:cxn ang="0">
                  <a:pos x="connsiteX1" y="connsiteY1"/>
                </a:cxn>
              </a:cxnLst>
              <a:rect l="l" t="t" r="r" b="b"/>
              <a:pathLst>
                <a:path w="21099" h="84330">
                  <a:moveTo>
                    <a:pt x="0" y="0"/>
                  </a:moveTo>
                  <a:cubicBezTo>
                    <a:pt x="0" y="0"/>
                    <a:pt x="16002" y="34290"/>
                    <a:pt x="21100" y="84331"/>
                  </a:cubicBezTo>
                </a:path>
              </a:pathLst>
            </a:custGeom>
            <a:noFill/>
            <a:ln w="19050" cap="flat">
              <a:solidFill>
                <a:srgbClr val="F1F2F2"/>
              </a:solidFill>
              <a:prstDash val="solid"/>
              <a:round/>
            </a:ln>
          </p:spPr>
          <p:txBody>
            <a:bodyPr rtlCol="0" anchor="ctr"/>
            <a:lstStyle/>
            <a:p>
              <a:endParaRPr lang="en-US" sz="1800"/>
            </a:p>
          </p:txBody>
        </p:sp>
        <p:sp>
          <p:nvSpPr>
            <p:cNvPr id="17" name="Freeform: Shape 16">
              <a:extLst>
                <a:ext uri="{FF2B5EF4-FFF2-40B4-BE49-F238E27FC236}">
                  <a16:creationId xmlns:a16="http://schemas.microsoft.com/office/drawing/2014/main" id="{40196CEE-3115-43FB-9906-4FDDA8A12E96}"/>
                </a:ext>
              </a:extLst>
            </p:cNvPr>
            <p:cNvSpPr/>
            <p:nvPr/>
          </p:nvSpPr>
          <p:spPr>
            <a:xfrm>
              <a:off x="2163892" y="2888726"/>
              <a:ext cx="22677" cy="223662"/>
            </a:xfrm>
            <a:custGeom>
              <a:avLst/>
              <a:gdLst>
                <a:gd name="connsiteX0" fmla="*/ 22677 w 22677"/>
                <a:gd name="connsiteY0" fmla="*/ 223662 h 223662"/>
                <a:gd name="connsiteX1" fmla="*/ 22677 w 22677"/>
                <a:gd name="connsiteY1" fmla="*/ 0 h 223662"/>
              </a:gdLst>
              <a:ahLst/>
              <a:cxnLst>
                <a:cxn ang="0">
                  <a:pos x="connsiteX0" y="connsiteY0"/>
                </a:cxn>
                <a:cxn ang="0">
                  <a:pos x="connsiteX1" y="connsiteY1"/>
                </a:cxn>
              </a:cxnLst>
              <a:rect l="l" t="t" r="r" b="b"/>
              <a:pathLst>
                <a:path w="22677" h="223662">
                  <a:moveTo>
                    <a:pt x="22677" y="223662"/>
                  </a:moveTo>
                  <a:cubicBezTo>
                    <a:pt x="22677" y="223662"/>
                    <a:pt x="-28346" y="114231"/>
                    <a:pt x="22677" y="0"/>
                  </a:cubicBezTo>
                </a:path>
              </a:pathLst>
            </a:custGeom>
            <a:noFill/>
            <a:ln w="19050" cap="flat">
              <a:solidFill>
                <a:srgbClr val="F1F2F2"/>
              </a:solidFill>
              <a:prstDash val="solid"/>
              <a:round/>
            </a:ln>
          </p:spPr>
          <p:txBody>
            <a:bodyPr rtlCol="0" anchor="ctr"/>
            <a:lstStyle/>
            <a:p>
              <a:endParaRPr lang="en-US" sz="1800"/>
            </a:p>
          </p:txBody>
        </p:sp>
        <p:sp>
          <p:nvSpPr>
            <p:cNvPr id="18" name="Freeform: Shape 17">
              <a:extLst>
                <a:ext uri="{FF2B5EF4-FFF2-40B4-BE49-F238E27FC236}">
                  <a16:creationId xmlns:a16="http://schemas.microsoft.com/office/drawing/2014/main" id="{4B43D87C-3607-4BA0-80FF-CC05C525F0A4}"/>
                </a:ext>
              </a:extLst>
            </p:cNvPr>
            <p:cNvSpPr/>
            <p:nvPr/>
          </p:nvSpPr>
          <p:spPr>
            <a:xfrm>
              <a:off x="2109668" y="3004626"/>
              <a:ext cx="151698" cy="2286"/>
            </a:xfrm>
            <a:custGeom>
              <a:avLst/>
              <a:gdLst>
                <a:gd name="connsiteX0" fmla="*/ 0 w 151698"/>
                <a:gd name="connsiteY0" fmla="*/ 0 h 2286"/>
                <a:gd name="connsiteX1" fmla="*/ 151699 w 151698"/>
                <a:gd name="connsiteY1" fmla="*/ 0 h 2286"/>
              </a:gdLst>
              <a:ahLst/>
              <a:cxnLst>
                <a:cxn ang="0">
                  <a:pos x="connsiteX0" y="connsiteY0"/>
                </a:cxn>
                <a:cxn ang="0">
                  <a:pos x="connsiteX1" y="connsiteY1"/>
                </a:cxn>
              </a:cxnLst>
              <a:rect l="l" t="t" r="r" b="b"/>
              <a:pathLst>
                <a:path w="151698" h="2286">
                  <a:moveTo>
                    <a:pt x="0" y="0"/>
                  </a:moveTo>
                  <a:lnTo>
                    <a:pt x="151699" y="0"/>
                  </a:lnTo>
                </a:path>
              </a:pathLst>
            </a:custGeom>
            <a:ln w="19050" cap="flat">
              <a:solidFill>
                <a:srgbClr val="F1F2F2"/>
              </a:solidFill>
              <a:prstDash val="solid"/>
              <a:round/>
            </a:ln>
          </p:spPr>
          <p:txBody>
            <a:bodyPr rtlCol="0" anchor="ctr"/>
            <a:lstStyle/>
            <a:p>
              <a:endParaRPr lang="en-US" sz="1800"/>
            </a:p>
          </p:txBody>
        </p:sp>
        <p:sp>
          <p:nvSpPr>
            <p:cNvPr id="19" name="Freeform: Shape 18">
              <a:extLst>
                <a:ext uri="{FF2B5EF4-FFF2-40B4-BE49-F238E27FC236}">
                  <a16:creationId xmlns:a16="http://schemas.microsoft.com/office/drawing/2014/main" id="{10A69777-EA0B-4AAF-B9E1-F56E274AAA56}"/>
                </a:ext>
              </a:extLst>
            </p:cNvPr>
            <p:cNvSpPr/>
            <p:nvPr/>
          </p:nvSpPr>
          <p:spPr>
            <a:xfrm>
              <a:off x="2229568" y="2880382"/>
              <a:ext cx="2286" cy="239984"/>
            </a:xfrm>
            <a:custGeom>
              <a:avLst/>
              <a:gdLst>
                <a:gd name="connsiteX0" fmla="*/ 0 w 2286"/>
                <a:gd name="connsiteY0" fmla="*/ 239984 h 239984"/>
                <a:gd name="connsiteX1" fmla="*/ 0 w 2286"/>
                <a:gd name="connsiteY1" fmla="*/ 0 h 239984"/>
              </a:gdLst>
              <a:ahLst/>
              <a:cxnLst>
                <a:cxn ang="0">
                  <a:pos x="connsiteX0" y="connsiteY0"/>
                </a:cxn>
                <a:cxn ang="0">
                  <a:pos x="connsiteX1" y="connsiteY1"/>
                </a:cxn>
              </a:cxnLst>
              <a:rect l="l" t="t" r="r" b="b"/>
              <a:pathLst>
                <a:path w="2286" h="239984">
                  <a:moveTo>
                    <a:pt x="0" y="239984"/>
                  </a:moveTo>
                  <a:lnTo>
                    <a:pt x="0" y="0"/>
                  </a:lnTo>
                </a:path>
              </a:pathLst>
            </a:custGeom>
            <a:ln w="19050" cap="flat">
              <a:solidFill>
                <a:srgbClr val="F1F2F2"/>
              </a:solidFill>
              <a:prstDash val="solid"/>
              <a:round/>
            </a:ln>
          </p:spPr>
          <p:txBody>
            <a:bodyPr rtlCol="0" anchor="ctr"/>
            <a:lstStyle/>
            <a:p>
              <a:endParaRPr lang="en-US" sz="1800"/>
            </a:p>
          </p:txBody>
        </p:sp>
        <p:sp>
          <p:nvSpPr>
            <p:cNvPr id="20" name="Freeform: Shape 19">
              <a:extLst>
                <a:ext uri="{FF2B5EF4-FFF2-40B4-BE49-F238E27FC236}">
                  <a16:creationId xmlns:a16="http://schemas.microsoft.com/office/drawing/2014/main" id="{152A5CF2-D68D-40E7-AB44-87B33A56E3A9}"/>
                </a:ext>
              </a:extLst>
            </p:cNvPr>
            <p:cNvSpPr/>
            <p:nvPr/>
          </p:nvSpPr>
          <p:spPr>
            <a:xfrm>
              <a:off x="2119749" y="2929324"/>
              <a:ext cx="205442" cy="25536"/>
            </a:xfrm>
            <a:custGeom>
              <a:avLst/>
              <a:gdLst>
                <a:gd name="connsiteX0" fmla="*/ 0 w 205442"/>
                <a:gd name="connsiteY0" fmla="*/ 25536 h 25536"/>
                <a:gd name="connsiteX1" fmla="*/ 205443 w 205442"/>
                <a:gd name="connsiteY1" fmla="*/ 18335 h 25536"/>
              </a:gdLst>
              <a:ahLst/>
              <a:cxnLst>
                <a:cxn ang="0">
                  <a:pos x="connsiteX0" y="connsiteY0"/>
                </a:cxn>
                <a:cxn ang="0">
                  <a:pos x="connsiteX1" y="connsiteY1"/>
                </a:cxn>
              </a:cxnLst>
              <a:rect l="l" t="t" r="r" b="b"/>
              <a:pathLst>
                <a:path w="205442" h="25536">
                  <a:moveTo>
                    <a:pt x="0" y="25536"/>
                  </a:moveTo>
                  <a:cubicBezTo>
                    <a:pt x="0" y="25536"/>
                    <a:pt x="99281" y="-26768"/>
                    <a:pt x="205443" y="18335"/>
                  </a:cubicBezTo>
                </a:path>
              </a:pathLst>
            </a:custGeom>
            <a:noFill/>
            <a:ln w="19050" cap="flat">
              <a:solidFill>
                <a:srgbClr val="F1F2F2"/>
              </a:solidFill>
              <a:prstDash val="solid"/>
              <a:round/>
            </a:ln>
          </p:spPr>
          <p:txBody>
            <a:bodyPr rtlCol="0" anchor="ctr"/>
            <a:lstStyle/>
            <a:p>
              <a:endParaRPr lang="en-US" sz="1800"/>
            </a:p>
          </p:txBody>
        </p:sp>
        <p:sp>
          <p:nvSpPr>
            <p:cNvPr id="21" name="Freeform: Shape 20">
              <a:extLst>
                <a:ext uri="{FF2B5EF4-FFF2-40B4-BE49-F238E27FC236}">
                  <a16:creationId xmlns:a16="http://schemas.microsoft.com/office/drawing/2014/main" id="{DB1CFB1A-8E76-46F1-8F3A-C5B1CDDE3B61}"/>
                </a:ext>
              </a:extLst>
            </p:cNvPr>
            <p:cNvSpPr/>
            <p:nvPr/>
          </p:nvSpPr>
          <p:spPr>
            <a:xfrm>
              <a:off x="2120892" y="3051009"/>
              <a:ext cx="217444" cy="25532"/>
            </a:xfrm>
            <a:custGeom>
              <a:avLst/>
              <a:gdLst>
                <a:gd name="connsiteX0" fmla="*/ 0 w 217444"/>
                <a:gd name="connsiteY0" fmla="*/ 0 h 25532"/>
                <a:gd name="connsiteX1" fmla="*/ 217444 w 217444"/>
                <a:gd name="connsiteY1" fmla="*/ 0 h 25532"/>
              </a:gdLst>
              <a:ahLst/>
              <a:cxnLst>
                <a:cxn ang="0">
                  <a:pos x="connsiteX0" y="connsiteY0"/>
                </a:cxn>
                <a:cxn ang="0">
                  <a:pos x="connsiteX1" y="connsiteY1"/>
                </a:cxn>
              </a:cxnLst>
              <a:rect l="l" t="t" r="r" b="b"/>
              <a:pathLst>
                <a:path w="217444" h="25532">
                  <a:moveTo>
                    <a:pt x="0" y="0"/>
                  </a:moveTo>
                  <a:cubicBezTo>
                    <a:pt x="0" y="0"/>
                    <a:pt x="105705" y="57447"/>
                    <a:pt x="217444" y="0"/>
                  </a:cubicBezTo>
                </a:path>
              </a:pathLst>
            </a:custGeom>
            <a:noFill/>
            <a:ln w="19050" cap="flat">
              <a:solidFill>
                <a:srgbClr val="F1F2F2"/>
              </a:solidFill>
              <a:prstDash val="solid"/>
              <a:round/>
            </a:ln>
          </p:spPr>
          <p:txBody>
            <a:bodyPr rtlCol="0" anchor="ctr"/>
            <a:lstStyle/>
            <a:p>
              <a:endParaRPr lang="en-US" sz="1800"/>
            </a:p>
          </p:txBody>
        </p:sp>
        <p:sp>
          <p:nvSpPr>
            <p:cNvPr id="22" name="Freeform: Shape 21">
              <a:extLst>
                <a:ext uri="{FF2B5EF4-FFF2-40B4-BE49-F238E27FC236}">
                  <a16:creationId xmlns:a16="http://schemas.microsoft.com/office/drawing/2014/main" id="{8FCD0FAE-01F3-460C-87A4-E9466482FE0F}"/>
                </a:ext>
              </a:extLst>
            </p:cNvPr>
            <p:cNvSpPr/>
            <p:nvPr/>
          </p:nvSpPr>
          <p:spPr>
            <a:xfrm>
              <a:off x="2362248" y="3022549"/>
              <a:ext cx="13578" cy="43433"/>
            </a:xfrm>
            <a:custGeom>
              <a:avLst/>
              <a:gdLst>
                <a:gd name="connsiteX0" fmla="*/ 0 w 13578"/>
                <a:gd name="connsiteY0" fmla="*/ 43434 h 43433"/>
                <a:gd name="connsiteX1" fmla="*/ 13579 w 13578"/>
                <a:gd name="connsiteY1" fmla="*/ 0 h 43433"/>
              </a:gdLst>
              <a:ahLst/>
              <a:cxnLst>
                <a:cxn ang="0">
                  <a:pos x="connsiteX0" y="connsiteY0"/>
                </a:cxn>
                <a:cxn ang="0">
                  <a:pos x="connsiteX1" y="connsiteY1"/>
                </a:cxn>
              </a:cxnLst>
              <a:rect l="l" t="t" r="r" b="b"/>
              <a:pathLst>
                <a:path w="13578" h="43433">
                  <a:moveTo>
                    <a:pt x="0" y="43434"/>
                  </a:moveTo>
                  <a:lnTo>
                    <a:pt x="13579" y="0"/>
                  </a:lnTo>
                </a:path>
              </a:pathLst>
            </a:custGeom>
            <a:ln w="19050" cap="flat">
              <a:solidFill>
                <a:srgbClr val="FF9900"/>
              </a:solidFill>
              <a:prstDash val="solid"/>
              <a:round/>
            </a:ln>
          </p:spPr>
          <p:txBody>
            <a:bodyPr rtlCol="0" anchor="ctr"/>
            <a:lstStyle/>
            <a:p>
              <a:endParaRPr lang="en-US" sz="1800"/>
            </a:p>
          </p:txBody>
        </p:sp>
        <p:sp>
          <p:nvSpPr>
            <p:cNvPr id="23" name="Freeform: Shape 22">
              <a:extLst>
                <a:ext uri="{FF2B5EF4-FFF2-40B4-BE49-F238E27FC236}">
                  <a16:creationId xmlns:a16="http://schemas.microsoft.com/office/drawing/2014/main" id="{D65CF7A2-12AF-4D39-9CF9-00F5FB693E57}"/>
                </a:ext>
              </a:extLst>
            </p:cNvPr>
            <p:cNvSpPr/>
            <p:nvPr/>
          </p:nvSpPr>
          <p:spPr>
            <a:xfrm>
              <a:off x="2308664" y="3003529"/>
              <a:ext cx="52555" cy="2286"/>
            </a:xfrm>
            <a:custGeom>
              <a:avLst/>
              <a:gdLst>
                <a:gd name="connsiteX0" fmla="*/ 0 w 52555"/>
                <a:gd name="connsiteY0" fmla="*/ 0 h 2286"/>
                <a:gd name="connsiteX1" fmla="*/ 52555 w 52555"/>
                <a:gd name="connsiteY1" fmla="*/ 0 h 2286"/>
              </a:gdLst>
              <a:ahLst/>
              <a:cxnLst>
                <a:cxn ang="0">
                  <a:pos x="connsiteX0" y="connsiteY0"/>
                </a:cxn>
                <a:cxn ang="0">
                  <a:pos x="connsiteX1" y="connsiteY1"/>
                </a:cxn>
              </a:cxnLst>
              <a:rect l="l" t="t" r="r" b="b"/>
              <a:pathLst>
                <a:path w="52555" h="2286">
                  <a:moveTo>
                    <a:pt x="0" y="0"/>
                  </a:moveTo>
                  <a:lnTo>
                    <a:pt x="52555" y="0"/>
                  </a:lnTo>
                </a:path>
              </a:pathLst>
            </a:custGeom>
            <a:ln w="19050" cap="flat">
              <a:solidFill>
                <a:srgbClr val="FF9900"/>
              </a:solidFill>
              <a:prstDash val="solid"/>
              <a:round/>
            </a:ln>
          </p:spPr>
          <p:txBody>
            <a:bodyPr rtlCol="0" anchor="ctr"/>
            <a:lstStyle/>
            <a:p>
              <a:endParaRPr lang="en-US" sz="1800"/>
            </a:p>
          </p:txBody>
        </p:sp>
        <p:sp>
          <p:nvSpPr>
            <p:cNvPr id="24" name="Freeform: Shape 23">
              <a:extLst>
                <a:ext uri="{FF2B5EF4-FFF2-40B4-BE49-F238E27FC236}">
                  <a16:creationId xmlns:a16="http://schemas.microsoft.com/office/drawing/2014/main" id="{724BBA77-91DC-49CD-B224-4FF8950926BA}"/>
                </a:ext>
              </a:extLst>
            </p:cNvPr>
            <p:cNvSpPr/>
            <p:nvPr/>
          </p:nvSpPr>
          <p:spPr>
            <a:xfrm>
              <a:off x="2347595" y="2923725"/>
              <a:ext cx="27249" cy="53743"/>
            </a:xfrm>
            <a:custGeom>
              <a:avLst/>
              <a:gdLst>
                <a:gd name="connsiteX0" fmla="*/ 0 w 27249"/>
                <a:gd name="connsiteY0" fmla="*/ 0 h 53743"/>
                <a:gd name="connsiteX1" fmla="*/ 27249 w 27249"/>
                <a:gd name="connsiteY1" fmla="*/ 53744 h 53743"/>
              </a:gdLst>
              <a:ahLst/>
              <a:cxnLst>
                <a:cxn ang="0">
                  <a:pos x="connsiteX0" y="connsiteY0"/>
                </a:cxn>
                <a:cxn ang="0">
                  <a:pos x="connsiteX1" y="connsiteY1"/>
                </a:cxn>
              </a:cxnLst>
              <a:rect l="l" t="t" r="r" b="b"/>
              <a:pathLst>
                <a:path w="27249" h="53743">
                  <a:moveTo>
                    <a:pt x="0" y="0"/>
                  </a:moveTo>
                  <a:lnTo>
                    <a:pt x="27249" y="53744"/>
                  </a:lnTo>
                </a:path>
              </a:pathLst>
            </a:custGeom>
            <a:ln w="19050" cap="flat">
              <a:solidFill>
                <a:srgbClr val="FF9900"/>
              </a:solidFill>
              <a:prstDash val="solid"/>
              <a:round/>
            </a:ln>
          </p:spPr>
          <p:txBody>
            <a:bodyPr rtlCol="0" anchor="ctr"/>
            <a:lstStyle/>
            <a:p>
              <a:endParaRPr lang="en-US" sz="1800" dirty="0"/>
            </a:p>
          </p:txBody>
        </p:sp>
        <p:sp>
          <p:nvSpPr>
            <p:cNvPr id="25" name="Freeform: Shape 24">
              <a:extLst>
                <a:ext uri="{FF2B5EF4-FFF2-40B4-BE49-F238E27FC236}">
                  <a16:creationId xmlns:a16="http://schemas.microsoft.com/office/drawing/2014/main" id="{D0D97E4B-A54E-4D51-A427-FAB26F6E6568}"/>
                </a:ext>
              </a:extLst>
            </p:cNvPr>
            <p:cNvSpPr/>
            <p:nvPr/>
          </p:nvSpPr>
          <p:spPr>
            <a:xfrm>
              <a:off x="2396126" y="2949420"/>
              <a:ext cx="21282" cy="28049"/>
            </a:xfrm>
            <a:custGeom>
              <a:avLst/>
              <a:gdLst>
                <a:gd name="connsiteX0" fmla="*/ 21283 w 21282"/>
                <a:gd name="connsiteY0" fmla="*/ 0 h 28049"/>
                <a:gd name="connsiteX1" fmla="*/ 0 w 21282"/>
                <a:gd name="connsiteY1" fmla="*/ 28049 h 28049"/>
              </a:gdLst>
              <a:ahLst/>
              <a:cxnLst>
                <a:cxn ang="0">
                  <a:pos x="connsiteX0" y="connsiteY0"/>
                </a:cxn>
                <a:cxn ang="0">
                  <a:pos x="connsiteX1" y="connsiteY1"/>
                </a:cxn>
              </a:cxnLst>
              <a:rect l="l" t="t" r="r" b="b"/>
              <a:pathLst>
                <a:path w="21282" h="28049">
                  <a:moveTo>
                    <a:pt x="21283" y="0"/>
                  </a:moveTo>
                  <a:lnTo>
                    <a:pt x="0" y="28049"/>
                  </a:lnTo>
                </a:path>
              </a:pathLst>
            </a:custGeom>
            <a:ln w="19050" cap="flat">
              <a:solidFill>
                <a:srgbClr val="FF9900"/>
              </a:solidFill>
              <a:prstDash val="solid"/>
              <a:round/>
            </a:ln>
          </p:spPr>
          <p:txBody>
            <a:bodyPr rtlCol="0" anchor="ctr"/>
            <a:lstStyle/>
            <a:p>
              <a:endParaRPr lang="en-US" sz="1800"/>
            </a:p>
          </p:txBody>
        </p:sp>
        <p:sp>
          <p:nvSpPr>
            <p:cNvPr id="26" name="Freeform: Shape 25">
              <a:extLst>
                <a:ext uri="{FF2B5EF4-FFF2-40B4-BE49-F238E27FC236}">
                  <a16:creationId xmlns:a16="http://schemas.microsoft.com/office/drawing/2014/main" id="{E060CAD3-133B-4451-B36F-B911E955BF17}"/>
                </a:ext>
              </a:extLst>
            </p:cNvPr>
            <p:cNvSpPr/>
            <p:nvPr/>
          </p:nvSpPr>
          <p:spPr>
            <a:xfrm>
              <a:off x="2359962" y="2975411"/>
              <a:ext cx="48646" cy="48646"/>
            </a:xfrm>
            <a:custGeom>
              <a:avLst/>
              <a:gdLst>
                <a:gd name="connsiteX0" fmla="*/ 48646 w 48646"/>
                <a:gd name="connsiteY0" fmla="*/ 24323 h 48646"/>
                <a:gd name="connsiteX1" fmla="*/ 24323 w 48646"/>
                <a:gd name="connsiteY1" fmla="*/ 48646 h 48646"/>
                <a:gd name="connsiteX2" fmla="*/ 0 w 48646"/>
                <a:gd name="connsiteY2" fmla="*/ 24323 h 48646"/>
                <a:gd name="connsiteX3" fmla="*/ 24323 w 48646"/>
                <a:gd name="connsiteY3" fmla="*/ 0 h 48646"/>
                <a:gd name="connsiteX4" fmla="*/ 48646 w 48646"/>
                <a:gd name="connsiteY4" fmla="*/ 24323 h 486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46" h="48646">
                  <a:moveTo>
                    <a:pt x="48646" y="24323"/>
                  </a:moveTo>
                  <a:cubicBezTo>
                    <a:pt x="48646" y="37756"/>
                    <a:pt x="37756" y="48646"/>
                    <a:pt x="24323" y="48646"/>
                  </a:cubicBezTo>
                  <a:cubicBezTo>
                    <a:pt x="10890" y="48646"/>
                    <a:pt x="0" y="37756"/>
                    <a:pt x="0" y="24323"/>
                  </a:cubicBezTo>
                  <a:cubicBezTo>
                    <a:pt x="0" y="10890"/>
                    <a:pt x="10890" y="0"/>
                    <a:pt x="24323" y="0"/>
                  </a:cubicBezTo>
                  <a:cubicBezTo>
                    <a:pt x="37756" y="0"/>
                    <a:pt x="48646" y="10890"/>
                    <a:pt x="48646" y="24323"/>
                  </a:cubicBezTo>
                  <a:close/>
                </a:path>
              </a:pathLst>
            </a:custGeom>
            <a:noFill/>
            <a:ln w="19050" cap="flat">
              <a:solidFill>
                <a:srgbClr val="FF9900"/>
              </a:solidFill>
              <a:prstDash val="solid"/>
              <a:round/>
            </a:ln>
          </p:spPr>
          <p:txBody>
            <a:bodyPr rtlCol="0" anchor="ctr"/>
            <a:lstStyle/>
            <a:p>
              <a:endParaRPr lang="en-US" sz="1800"/>
            </a:p>
          </p:txBody>
        </p:sp>
        <p:sp>
          <p:nvSpPr>
            <p:cNvPr id="27" name="Freeform: Shape 26">
              <a:extLst>
                <a:ext uri="{FF2B5EF4-FFF2-40B4-BE49-F238E27FC236}">
                  <a16:creationId xmlns:a16="http://schemas.microsoft.com/office/drawing/2014/main" id="{4591C85F-A814-4CCE-8509-14FEC4ED4E4D}"/>
                </a:ext>
              </a:extLst>
            </p:cNvPr>
            <p:cNvSpPr/>
            <p:nvPr/>
          </p:nvSpPr>
          <p:spPr>
            <a:xfrm>
              <a:off x="2282032" y="2991413"/>
              <a:ext cx="26700" cy="26700"/>
            </a:xfrm>
            <a:custGeom>
              <a:avLst/>
              <a:gdLst>
                <a:gd name="connsiteX0" fmla="*/ 26700 w 26700"/>
                <a:gd name="connsiteY0" fmla="*/ 13350 h 26700"/>
                <a:gd name="connsiteX1" fmla="*/ 13350 w 26700"/>
                <a:gd name="connsiteY1" fmla="*/ 26700 h 26700"/>
                <a:gd name="connsiteX2" fmla="*/ 0 w 26700"/>
                <a:gd name="connsiteY2" fmla="*/ 13350 h 26700"/>
                <a:gd name="connsiteX3" fmla="*/ 13350 w 26700"/>
                <a:gd name="connsiteY3" fmla="*/ 0 h 26700"/>
                <a:gd name="connsiteX4" fmla="*/ 26700 w 26700"/>
                <a:gd name="connsiteY4" fmla="*/ 13350 h 26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00" h="26700">
                  <a:moveTo>
                    <a:pt x="26700" y="13350"/>
                  </a:moveTo>
                  <a:cubicBezTo>
                    <a:pt x="26700" y="20723"/>
                    <a:pt x="20723" y="26700"/>
                    <a:pt x="13350" y="26700"/>
                  </a:cubicBezTo>
                  <a:cubicBezTo>
                    <a:pt x="5977" y="26700"/>
                    <a:pt x="0" y="20723"/>
                    <a:pt x="0" y="13350"/>
                  </a:cubicBezTo>
                  <a:cubicBezTo>
                    <a:pt x="0" y="5977"/>
                    <a:pt x="5977" y="0"/>
                    <a:pt x="13350" y="0"/>
                  </a:cubicBezTo>
                  <a:cubicBezTo>
                    <a:pt x="20723" y="0"/>
                    <a:pt x="26700" y="5977"/>
                    <a:pt x="26700" y="13350"/>
                  </a:cubicBezTo>
                  <a:close/>
                </a:path>
              </a:pathLst>
            </a:custGeom>
            <a:noFill/>
            <a:ln w="19050" cap="flat">
              <a:solidFill>
                <a:srgbClr val="FF9900"/>
              </a:solidFill>
              <a:prstDash val="solid"/>
              <a:round/>
            </a:ln>
          </p:spPr>
          <p:txBody>
            <a:bodyPr rtlCol="0" anchor="ctr"/>
            <a:lstStyle/>
            <a:p>
              <a:endParaRPr lang="en-US" sz="1800"/>
            </a:p>
          </p:txBody>
        </p:sp>
        <p:sp>
          <p:nvSpPr>
            <p:cNvPr id="28" name="Freeform: Shape 27">
              <a:extLst>
                <a:ext uri="{FF2B5EF4-FFF2-40B4-BE49-F238E27FC236}">
                  <a16:creationId xmlns:a16="http://schemas.microsoft.com/office/drawing/2014/main" id="{0969B92C-E77F-4081-8DEC-2025A81FD9E4}"/>
                </a:ext>
              </a:extLst>
            </p:cNvPr>
            <p:cNvSpPr/>
            <p:nvPr/>
          </p:nvSpPr>
          <p:spPr>
            <a:xfrm>
              <a:off x="2327752" y="2897230"/>
              <a:ext cx="26700" cy="26700"/>
            </a:xfrm>
            <a:custGeom>
              <a:avLst/>
              <a:gdLst>
                <a:gd name="connsiteX0" fmla="*/ 26700 w 26700"/>
                <a:gd name="connsiteY0" fmla="*/ 13350 h 26700"/>
                <a:gd name="connsiteX1" fmla="*/ 13350 w 26700"/>
                <a:gd name="connsiteY1" fmla="*/ 26700 h 26700"/>
                <a:gd name="connsiteX2" fmla="*/ 0 w 26700"/>
                <a:gd name="connsiteY2" fmla="*/ 13350 h 26700"/>
                <a:gd name="connsiteX3" fmla="*/ 13350 w 26700"/>
                <a:gd name="connsiteY3" fmla="*/ 0 h 26700"/>
                <a:gd name="connsiteX4" fmla="*/ 26700 w 26700"/>
                <a:gd name="connsiteY4" fmla="*/ 13350 h 26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00" h="26700">
                  <a:moveTo>
                    <a:pt x="26700" y="13350"/>
                  </a:moveTo>
                  <a:cubicBezTo>
                    <a:pt x="26700" y="20723"/>
                    <a:pt x="20723" y="26700"/>
                    <a:pt x="13350" y="26700"/>
                  </a:cubicBezTo>
                  <a:cubicBezTo>
                    <a:pt x="5977" y="26700"/>
                    <a:pt x="0" y="20723"/>
                    <a:pt x="0" y="13350"/>
                  </a:cubicBezTo>
                  <a:cubicBezTo>
                    <a:pt x="0" y="5977"/>
                    <a:pt x="5977" y="0"/>
                    <a:pt x="13350" y="0"/>
                  </a:cubicBezTo>
                  <a:cubicBezTo>
                    <a:pt x="20723" y="0"/>
                    <a:pt x="26700" y="5977"/>
                    <a:pt x="26700" y="13350"/>
                  </a:cubicBezTo>
                  <a:close/>
                </a:path>
              </a:pathLst>
            </a:custGeom>
            <a:noFill/>
            <a:ln w="19050" cap="flat">
              <a:solidFill>
                <a:srgbClr val="FF9900"/>
              </a:solidFill>
              <a:prstDash val="solid"/>
              <a:round/>
            </a:ln>
          </p:spPr>
          <p:txBody>
            <a:bodyPr rtlCol="0" anchor="ctr"/>
            <a:lstStyle/>
            <a:p>
              <a:endParaRPr lang="en-US" sz="1800"/>
            </a:p>
          </p:txBody>
        </p:sp>
        <p:sp>
          <p:nvSpPr>
            <p:cNvPr id="29" name="Freeform: Shape 28">
              <a:extLst>
                <a:ext uri="{FF2B5EF4-FFF2-40B4-BE49-F238E27FC236}">
                  <a16:creationId xmlns:a16="http://schemas.microsoft.com/office/drawing/2014/main" id="{4AA9D5C7-ED51-461D-903C-9ED386B36367}"/>
                </a:ext>
              </a:extLst>
            </p:cNvPr>
            <p:cNvSpPr/>
            <p:nvPr/>
          </p:nvSpPr>
          <p:spPr>
            <a:xfrm>
              <a:off x="2405087" y="3011576"/>
              <a:ext cx="51732" cy="30883"/>
            </a:xfrm>
            <a:custGeom>
              <a:avLst/>
              <a:gdLst>
                <a:gd name="connsiteX0" fmla="*/ 51732 w 51732"/>
                <a:gd name="connsiteY0" fmla="*/ 30884 h 30883"/>
                <a:gd name="connsiteX1" fmla="*/ 0 w 51732"/>
                <a:gd name="connsiteY1" fmla="*/ 0 h 30883"/>
              </a:gdLst>
              <a:ahLst/>
              <a:cxnLst>
                <a:cxn ang="0">
                  <a:pos x="connsiteX0" y="connsiteY0"/>
                </a:cxn>
                <a:cxn ang="0">
                  <a:pos x="connsiteX1" y="connsiteY1"/>
                </a:cxn>
              </a:cxnLst>
              <a:rect l="l" t="t" r="r" b="b"/>
              <a:pathLst>
                <a:path w="51732" h="30883">
                  <a:moveTo>
                    <a:pt x="51732" y="30884"/>
                  </a:moveTo>
                  <a:lnTo>
                    <a:pt x="0" y="0"/>
                  </a:lnTo>
                </a:path>
              </a:pathLst>
            </a:custGeom>
            <a:ln w="19050" cap="flat">
              <a:solidFill>
                <a:srgbClr val="FF9900"/>
              </a:solidFill>
              <a:prstDash val="solid"/>
              <a:round/>
            </a:ln>
          </p:spPr>
          <p:txBody>
            <a:bodyPr rtlCol="0" anchor="ctr"/>
            <a:lstStyle/>
            <a:p>
              <a:endParaRPr lang="en-US" sz="1800"/>
            </a:p>
          </p:txBody>
        </p:sp>
        <p:sp>
          <p:nvSpPr>
            <p:cNvPr id="30" name="Freeform: Shape 29">
              <a:extLst>
                <a:ext uri="{FF2B5EF4-FFF2-40B4-BE49-F238E27FC236}">
                  <a16:creationId xmlns:a16="http://schemas.microsoft.com/office/drawing/2014/main" id="{1709295A-A2F6-4BFE-B8C1-0897F2E59FCC}"/>
                </a:ext>
              </a:extLst>
            </p:cNvPr>
            <p:cNvSpPr/>
            <p:nvPr/>
          </p:nvSpPr>
          <p:spPr>
            <a:xfrm>
              <a:off x="2455951" y="3036768"/>
              <a:ext cx="26700" cy="26700"/>
            </a:xfrm>
            <a:custGeom>
              <a:avLst/>
              <a:gdLst>
                <a:gd name="connsiteX0" fmla="*/ 26700 w 26700"/>
                <a:gd name="connsiteY0" fmla="*/ 13350 h 26700"/>
                <a:gd name="connsiteX1" fmla="*/ 13350 w 26700"/>
                <a:gd name="connsiteY1" fmla="*/ 26700 h 26700"/>
                <a:gd name="connsiteX2" fmla="*/ 0 w 26700"/>
                <a:gd name="connsiteY2" fmla="*/ 13350 h 26700"/>
                <a:gd name="connsiteX3" fmla="*/ 13350 w 26700"/>
                <a:gd name="connsiteY3" fmla="*/ 0 h 26700"/>
                <a:gd name="connsiteX4" fmla="*/ 26700 w 26700"/>
                <a:gd name="connsiteY4" fmla="*/ 13350 h 26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00" h="26700">
                  <a:moveTo>
                    <a:pt x="26700" y="13350"/>
                  </a:moveTo>
                  <a:cubicBezTo>
                    <a:pt x="26700" y="20723"/>
                    <a:pt x="20723" y="26700"/>
                    <a:pt x="13350" y="26700"/>
                  </a:cubicBezTo>
                  <a:cubicBezTo>
                    <a:pt x="5977" y="26700"/>
                    <a:pt x="0" y="20723"/>
                    <a:pt x="0" y="13350"/>
                  </a:cubicBezTo>
                  <a:cubicBezTo>
                    <a:pt x="0" y="5977"/>
                    <a:pt x="5977" y="0"/>
                    <a:pt x="13350" y="0"/>
                  </a:cubicBezTo>
                  <a:cubicBezTo>
                    <a:pt x="20723" y="0"/>
                    <a:pt x="26700" y="5977"/>
                    <a:pt x="26700" y="13350"/>
                  </a:cubicBezTo>
                  <a:close/>
                </a:path>
              </a:pathLst>
            </a:custGeom>
            <a:noFill/>
            <a:ln w="19050" cap="flat">
              <a:solidFill>
                <a:srgbClr val="FF9900"/>
              </a:solidFill>
              <a:prstDash val="solid"/>
              <a:round/>
            </a:ln>
          </p:spPr>
          <p:txBody>
            <a:bodyPr rtlCol="0" anchor="ctr"/>
            <a:lstStyle/>
            <a:p>
              <a:endParaRPr lang="en-US" sz="1800"/>
            </a:p>
          </p:txBody>
        </p:sp>
        <p:sp>
          <p:nvSpPr>
            <p:cNvPr id="31" name="Freeform: Shape 30">
              <a:extLst>
                <a:ext uri="{FF2B5EF4-FFF2-40B4-BE49-F238E27FC236}">
                  <a16:creationId xmlns:a16="http://schemas.microsoft.com/office/drawing/2014/main" id="{A50CFB44-39CE-4E0C-A5D2-051AF76823E5}"/>
                </a:ext>
              </a:extLst>
            </p:cNvPr>
            <p:cNvSpPr/>
            <p:nvPr/>
          </p:nvSpPr>
          <p:spPr>
            <a:xfrm>
              <a:off x="2344851" y="3065320"/>
              <a:ext cx="26700" cy="26700"/>
            </a:xfrm>
            <a:custGeom>
              <a:avLst/>
              <a:gdLst>
                <a:gd name="connsiteX0" fmla="*/ 26700 w 26700"/>
                <a:gd name="connsiteY0" fmla="*/ 13350 h 26700"/>
                <a:gd name="connsiteX1" fmla="*/ 13350 w 26700"/>
                <a:gd name="connsiteY1" fmla="*/ 26700 h 26700"/>
                <a:gd name="connsiteX2" fmla="*/ 0 w 26700"/>
                <a:gd name="connsiteY2" fmla="*/ 13350 h 26700"/>
                <a:gd name="connsiteX3" fmla="*/ 13350 w 26700"/>
                <a:gd name="connsiteY3" fmla="*/ 0 h 26700"/>
                <a:gd name="connsiteX4" fmla="*/ 26700 w 26700"/>
                <a:gd name="connsiteY4" fmla="*/ 13350 h 26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00" h="26700">
                  <a:moveTo>
                    <a:pt x="26700" y="13350"/>
                  </a:moveTo>
                  <a:cubicBezTo>
                    <a:pt x="26700" y="20723"/>
                    <a:pt x="20723" y="26700"/>
                    <a:pt x="13350" y="26700"/>
                  </a:cubicBezTo>
                  <a:cubicBezTo>
                    <a:pt x="5977" y="26700"/>
                    <a:pt x="0" y="20723"/>
                    <a:pt x="0" y="13350"/>
                  </a:cubicBezTo>
                  <a:cubicBezTo>
                    <a:pt x="0" y="5977"/>
                    <a:pt x="5977" y="0"/>
                    <a:pt x="13350" y="0"/>
                  </a:cubicBezTo>
                  <a:cubicBezTo>
                    <a:pt x="20723" y="0"/>
                    <a:pt x="26700" y="5977"/>
                    <a:pt x="26700" y="13350"/>
                  </a:cubicBezTo>
                  <a:close/>
                </a:path>
              </a:pathLst>
            </a:custGeom>
            <a:noFill/>
            <a:ln w="19050" cap="flat">
              <a:solidFill>
                <a:srgbClr val="FF9900"/>
              </a:solidFill>
              <a:prstDash val="solid"/>
              <a:round/>
            </a:ln>
          </p:spPr>
          <p:txBody>
            <a:bodyPr rtlCol="0" anchor="ctr"/>
            <a:lstStyle/>
            <a:p>
              <a:endParaRPr lang="en-US" sz="1800"/>
            </a:p>
          </p:txBody>
        </p:sp>
        <p:sp>
          <p:nvSpPr>
            <p:cNvPr id="32" name="Freeform: Shape 31">
              <a:extLst>
                <a:ext uri="{FF2B5EF4-FFF2-40B4-BE49-F238E27FC236}">
                  <a16:creationId xmlns:a16="http://schemas.microsoft.com/office/drawing/2014/main" id="{86563FB0-CF28-492A-93EA-E7C15945F1E2}"/>
                </a:ext>
              </a:extLst>
            </p:cNvPr>
            <p:cNvSpPr/>
            <p:nvPr/>
          </p:nvSpPr>
          <p:spPr>
            <a:xfrm>
              <a:off x="2412128" y="2925485"/>
              <a:ext cx="26700" cy="26700"/>
            </a:xfrm>
            <a:custGeom>
              <a:avLst/>
              <a:gdLst>
                <a:gd name="connsiteX0" fmla="*/ 26700 w 26700"/>
                <a:gd name="connsiteY0" fmla="*/ 13350 h 26700"/>
                <a:gd name="connsiteX1" fmla="*/ 13350 w 26700"/>
                <a:gd name="connsiteY1" fmla="*/ 26700 h 26700"/>
                <a:gd name="connsiteX2" fmla="*/ 0 w 26700"/>
                <a:gd name="connsiteY2" fmla="*/ 13350 h 26700"/>
                <a:gd name="connsiteX3" fmla="*/ 13350 w 26700"/>
                <a:gd name="connsiteY3" fmla="*/ 0 h 26700"/>
                <a:gd name="connsiteX4" fmla="*/ 26700 w 26700"/>
                <a:gd name="connsiteY4" fmla="*/ 13350 h 26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00" h="26700">
                  <a:moveTo>
                    <a:pt x="26700" y="13350"/>
                  </a:moveTo>
                  <a:cubicBezTo>
                    <a:pt x="26700" y="20723"/>
                    <a:pt x="20723" y="26700"/>
                    <a:pt x="13350" y="26700"/>
                  </a:cubicBezTo>
                  <a:cubicBezTo>
                    <a:pt x="5977" y="26700"/>
                    <a:pt x="0" y="20723"/>
                    <a:pt x="0" y="13350"/>
                  </a:cubicBezTo>
                  <a:cubicBezTo>
                    <a:pt x="0" y="5977"/>
                    <a:pt x="5977" y="0"/>
                    <a:pt x="13350" y="0"/>
                  </a:cubicBezTo>
                  <a:cubicBezTo>
                    <a:pt x="20723" y="0"/>
                    <a:pt x="26700" y="5977"/>
                    <a:pt x="26700" y="13350"/>
                  </a:cubicBezTo>
                  <a:close/>
                </a:path>
              </a:pathLst>
            </a:custGeom>
            <a:noFill/>
            <a:ln w="19050" cap="flat">
              <a:solidFill>
                <a:srgbClr val="FF9900"/>
              </a:solidFill>
              <a:prstDash val="solid"/>
              <a:round/>
            </a:ln>
          </p:spPr>
          <p:txBody>
            <a:bodyPr rtlCol="0" anchor="ctr"/>
            <a:lstStyle/>
            <a:p>
              <a:endParaRPr lang="en-US" sz="1800"/>
            </a:p>
          </p:txBody>
        </p:sp>
      </p:grpSp>
      <p:grpSp>
        <p:nvGrpSpPr>
          <p:cNvPr id="33" name="Graphic 5115">
            <a:extLst>
              <a:ext uri="{FF2B5EF4-FFF2-40B4-BE49-F238E27FC236}">
                <a16:creationId xmlns:a16="http://schemas.microsoft.com/office/drawing/2014/main" id="{F5554D3F-C6BF-42B1-9A84-4546CA1001FD}"/>
              </a:ext>
            </a:extLst>
          </p:cNvPr>
          <p:cNvGrpSpPr/>
          <p:nvPr/>
        </p:nvGrpSpPr>
        <p:grpSpPr>
          <a:xfrm>
            <a:off x="3971176" y="1485531"/>
            <a:ext cx="1197980" cy="1197980"/>
            <a:chOff x="8847308" y="6858000"/>
            <a:chExt cx="1905000" cy="1905000"/>
          </a:xfrm>
        </p:grpSpPr>
        <p:sp>
          <p:nvSpPr>
            <p:cNvPr id="34" name="Freeform: Shape 33">
              <a:extLst>
                <a:ext uri="{FF2B5EF4-FFF2-40B4-BE49-F238E27FC236}">
                  <a16:creationId xmlns:a16="http://schemas.microsoft.com/office/drawing/2014/main" id="{F9D8F0E3-C673-4F23-9BF6-10DA3BB91FB8}"/>
                </a:ext>
              </a:extLst>
            </p:cNvPr>
            <p:cNvSpPr/>
            <p:nvPr/>
          </p:nvSpPr>
          <p:spPr>
            <a:xfrm>
              <a:off x="9100006" y="7944993"/>
              <a:ext cx="231267" cy="407574"/>
            </a:xfrm>
            <a:custGeom>
              <a:avLst/>
              <a:gdLst>
                <a:gd name="connsiteX0" fmla="*/ 0 w 231267"/>
                <a:gd name="connsiteY0" fmla="*/ 0 h 407574"/>
                <a:gd name="connsiteX1" fmla="*/ 231267 w 231267"/>
                <a:gd name="connsiteY1" fmla="*/ 407575 h 407574"/>
              </a:gdLst>
              <a:ahLst/>
              <a:cxnLst>
                <a:cxn ang="0">
                  <a:pos x="connsiteX0" y="connsiteY0"/>
                </a:cxn>
                <a:cxn ang="0">
                  <a:pos x="connsiteX1" y="connsiteY1"/>
                </a:cxn>
              </a:cxnLst>
              <a:rect l="l" t="t" r="r" b="b"/>
              <a:pathLst>
                <a:path w="231267" h="407574">
                  <a:moveTo>
                    <a:pt x="0" y="0"/>
                  </a:moveTo>
                  <a:cubicBezTo>
                    <a:pt x="22669" y="128111"/>
                    <a:pt x="82106" y="289941"/>
                    <a:pt x="231267" y="407575"/>
                  </a:cubicBezTo>
                </a:path>
              </a:pathLst>
            </a:custGeom>
            <a:noFill/>
            <a:ln w="19050" cap="flat">
              <a:solidFill>
                <a:srgbClr val="F1F2F2"/>
              </a:solidFill>
              <a:prstDash val="solid"/>
              <a:round/>
            </a:ln>
          </p:spPr>
          <p:txBody>
            <a:bodyPr rtlCol="0" anchor="ctr"/>
            <a:lstStyle/>
            <a:p>
              <a:endParaRPr lang="en-US" sz="1800" dirty="0"/>
            </a:p>
          </p:txBody>
        </p:sp>
        <p:sp>
          <p:nvSpPr>
            <p:cNvPr id="35" name="Freeform: Shape 34">
              <a:extLst>
                <a:ext uri="{FF2B5EF4-FFF2-40B4-BE49-F238E27FC236}">
                  <a16:creationId xmlns:a16="http://schemas.microsoft.com/office/drawing/2014/main" id="{5FC74BC6-E0DC-4771-A9E0-E82D80EF6430}"/>
                </a:ext>
              </a:extLst>
            </p:cNvPr>
            <p:cNvSpPr/>
            <p:nvPr/>
          </p:nvSpPr>
          <p:spPr>
            <a:xfrm>
              <a:off x="9086757" y="7175944"/>
              <a:ext cx="388057" cy="676274"/>
            </a:xfrm>
            <a:custGeom>
              <a:avLst/>
              <a:gdLst>
                <a:gd name="connsiteX0" fmla="*/ 388058 w 388057"/>
                <a:gd name="connsiteY0" fmla="*/ 0 h 676274"/>
                <a:gd name="connsiteX1" fmla="*/ 354149 w 388057"/>
                <a:gd name="connsiteY1" fmla="*/ 19050 h 676274"/>
                <a:gd name="connsiteX2" fmla="*/ 2676 w 388057"/>
                <a:gd name="connsiteY2" fmla="*/ 561975 h 676274"/>
                <a:gd name="connsiteX3" fmla="*/ 2009 w 388057"/>
                <a:gd name="connsiteY3" fmla="*/ 676275 h 676274"/>
              </a:gdLst>
              <a:ahLst/>
              <a:cxnLst>
                <a:cxn ang="0">
                  <a:pos x="connsiteX0" y="connsiteY0"/>
                </a:cxn>
                <a:cxn ang="0">
                  <a:pos x="connsiteX1" y="connsiteY1"/>
                </a:cxn>
                <a:cxn ang="0">
                  <a:pos x="connsiteX2" y="connsiteY2"/>
                </a:cxn>
                <a:cxn ang="0">
                  <a:pos x="connsiteX3" y="connsiteY3"/>
                </a:cxn>
              </a:cxnLst>
              <a:rect l="l" t="t" r="r" b="b"/>
              <a:pathLst>
                <a:path w="388057" h="676274">
                  <a:moveTo>
                    <a:pt x="388058" y="0"/>
                  </a:moveTo>
                  <a:cubicBezTo>
                    <a:pt x="376818" y="5905"/>
                    <a:pt x="365483" y="12097"/>
                    <a:pt x="354149" y="19050"/>
                  </a:cubicBezTo>
                  <a:cubicBezTo>
                    <a:pt x="204130" y="105823"/>
                    <a:pt x="29537" y="299656"/>
                    <a:pt x="2676" y="561975"/>
                  </a:cubicBezTo>
                  <a:cubicBezTo>
                    <a:pt x="-654" y="599993"/>
                    <a:pt x="-877" y="638220"/>
                    <a:pt x="2009" y="676275"/>
                  </a:cubicBezTo>
                </a:path>
              </a:pathLst>
            </a:custGeom>
            <a:noFill/>
            <a:ln w="19050" cap="flat">
              <a:solidFill>
                <a:srgbClr val="F1F2F2"/>
              </a:solidFill>
              <a:prstDash val="solid"/>
              <a:round/>
            </a:ln>
          </p:spPr>
          <p:txBody>
            <a:bodyPr rtlCol="0" anchor="ctr"/>
            <a:lstStyle/>
            <a:p>
              <a:endParaRPr lang="en-US" sz="1800" dirty="0"/>
            </a:p>
          </p:txBody>
        </p:sp>
        <p:sp>
          <p:nvSpPr>
            <p:cNvPr id="36" name="Freeform: Shape 35">
              <a:extLst>
                <a:ext uri="{FF2B5EF4-FFF2-40B4-BE49-F238E27FC236}">
                  <a16:creationId xmlns:a16="http://schemas.microsoft.com/office/drawing/2014/main" id="{659DD154-F945-4F7B-8627-0A5B6C9DCAE2}"/>
                </a:ext>
              </a:extLst>
            </p:cNvPr>
            <p:cNvSpPr/>
            <p:nvPr/>
          </p:nvSpPr>
          <p:spPr>
            <a:xfrm>
              <a:off x="9557872" y="7093374"/>
              <a:ext cx="827436" cy="308026"/>
            </a:xfrm>
            <a:custGeom>
              <a:avLst/>
              <a:gdLst>
                <a:gd name="connsiteX0" fmla="*/ 827437 w 827436"/>
                <a:gd name="connsiteY0" fmla="*/ 308027 h 308026"/>
                <a:gd name="connsiteX1" fmla="*/ 0 w 827436"/>
                <a:gd name="connsiteY1" fmla="*/ 45423 h 308026"/>
              </a:gdLst>
              <a:ahLst/>
              <a:cxnLst>
                <a:cxn ang="0">
                  <a:pos x="connsiteX0" y="connsiteY0"/>
                </a:cxn>
                <a:cxn ang="0">
                  <a:pos x="connsiteX1" y="connsiteY1"/>
                </a:cxn>
              </a:cxnLst>
              <a:rect l="l" t="t" r="r" b="b"/>
              <a:pathLst>
                <a:path w="827436" h="308026">
                  <a:moveTo>
                    <a:pt x="827437" y="308027"/>
                  </a:moveTo>
                  <a:cubicBezTo>
                    <a:pt x="705136" y="117051"/>
                    <a:pt x="370808" y="-94785"/>
                    <a:pt x="0" y="45423"/>
                  </a:cubicBezTo>
                </a:path>
              </a:pathLst>
            </a:custGeom>
            <a:noFill/>
            <a:ln w="19050" cap="flat">
              <a:solidFill>
                <a:srgbClr val="F1F2F2"/>
              </a:solidFill>
              <a:prstDash val="solid"/>
              <a:round/>
            </a:ln>
          </p:spPr>
          <p:txBody>
            <a:bodyPr rtlCol="0" anchor="ctr"/>
            <a:lstStyle/>
            <a:p>
              <a:endParaRPr lang="en-US" sz="1800" dirty="0"/>
            </a:p>
          </p:txBody>
        </p:sp>
        <p:sp>
          <p:nvSpPr>
            <p:cNvPr id="37" name="Freeform: Shape 36">
              <a:extLst>
                <a:ext uri="{FF2B5EF4-FFF2-40B4-BE49-F238E27FC236}">
                  <a16:creationId xmlns:a16="http://schemas.microsoft.com/office/drawing/2014/main" id="{0196721A-4A7D-48B3-B616-1C44E884099E}"/>
                </a:ext>
              </a:extLst>
            </p:cNvPr>
            <p:cNvSpPr/>
            <p:nvPr/>
          </p:nvSpPr>
          <p:spPr>
            <a:xfrm>
              <a:off x="10284344" y="7303103"/>
              <a:ext cx="128016" cy="115919"/>
            </a:xfrm>
            <a:custGeom>
              <a:avLst/>
              <a:gdLst>
                <a:gd name="connsiteX0" fmla="*/ 128016 w 128016"/>
                <a:gd name="connsiteY0" fmla="*/ 2667 h 115919"/>
                <a:gd name="connsiteX1" fmla="*/ 109157 w 128016"/>
                <a:gd name="connsiteY1" fmla="*/ 0 h 115919"/>
                <a:gd name="connsiteX2" fmla="*/ 95821 w 128016"/>
                <a:gd name="connsiteY2" fmla="*/ 92964 h 115919"/>
                <a:gd name="connsiteX3" fmla="*/ 4000 w 128016"/>
                <a:gd name="connsiteY3" fmla="*/ 72771 h 115919"/>
                <a:gd name="connsiteX4" fmla="*/ 0 w 128016"/>
                <a:gd name="connsiteY4" fmla="*/ 91440 h 115919"/>
                <a:gd name="connsiteX5" fmla="*/ 111728 w 128016"/>
                <a:gd name="connsiteY5" fmla="*/ 115919 h 115919"/>
                <a:gd name="connsiteX6" fmla="*/ 128016 w 128016"/>
                <a:gd name="connsiteY6" fmla="*/ 2667 h 115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016" h="115919">
                  <a:moveTo>
                    <a:pt x="128016" y="2667"/>
                  </a:moveTo>
                  <a:lnTo>
                    <a:pt x="109157" y="0"/>
                  </a:lnTo>
                  <a:lnTo>
                    <a:pt x="95821" y="92964"/>
                  </a:lnTo>
                  <a:lnTo>
                    <a:pt x="4000" y="72771"/>
                  </a:lnTo>
                  <a:lnTo>
                    <a:pt x="0" y="91440"/>
                  </a:lnTo>
                  <a:lnTo>
                    <a:pt x="111728" y="115919"/>
                  </a:lnTo>
                  <a:lnTo>
                    <a:pt x="128016" y="2667"/>
                  </a:lnTo>
                  <a:close/>
                </a:path>
              </a:pathLst>
            </a:custGeom>
            <a:solidFill>
              <a:srgbClr val="F1F2F2"/>
            </a:solidFill>
            <a:ln w="19050" cap="flat">
              <a:noFill/>
              <a:prstDash val="solid"/>
              <a:miter/>
            </a:ln>
          </p:spPr>
          <p:txBody>
            <a:bodyPr rtlCol="0" anchor="ctr"/>
            <a:lstStyle/>
            <a:p>
              <a:endParaRPr lang="en-US" sz="1800" dirty="0"/>
            </a:p>
          </p:txBody>
        </p:sp>
        <p:sp>
          <p:nvSpPr>
            <p:cNvPr id="38" name="Freeform: Shape 37">
              <a:extLst>
                <a:ext uri="{FF2B5EF4-FFF2-40B4-BE49-F238E27FC236}">
                  <a16:creationId xmlns:a16="http://schemas.microsoft.com/office/drawing/2014/main" id="{E3F80687-D4B7-4F98-9DEC-16A6450F95BB}"/>
                </a:ext>
              </a:extLst>
            </p:cNvPr>
            <p:cNvSpPr/>
            <p:nvPr/>
          </p:nvSpPr>
          <p:spPr>
            <a:xfrm>
              <a:off x="10480464" y="7600092"/>
              <a:ext cx="32153" cy="251841"/>
            </a:xfrm>
            <a:custGeom>
              <a:avLst/>
              <a:gdLst>
                <a:gd name="connsiteX0" fmla="*/ 31242 w 32153"/>
                <a:gd name="connsiteY0" fmla="*/ 251841 h 251841"/>
                <a:gd name="connsiteX1" fmla="*/ 0 w 32153"/>
                <a:gd name="connsiteY1" fmla="*/ 0 h 251841"/>
              </a:gdLst>
              <a:ahLst/>
              <a:cxnLst>
                <a:cxn ang="0">
                  <a:pos x="connsiteX0" y="connsiteY0"/>
                </a:cxn>
                <a:cxn ang="0">
                  <a:pos x="connsiteX1" y="connsiteY1"/>
                </a:cxn>
              </a:cxnLst>
              <a:rect l="l" t="t" r="r" b="b"/>
              <a:pathLst>
                <a:path w="32153" h="251841">
                  <a:moveTo>
                    <a:pt x="31242" y="251841"/>
                  </a:moveTo>
                  <a:cubicBezTo>
                    <a:pt x="35482" y="166719"/>
                    <a:pt x="24911" y="81506"/>
                    <a:pt x="0" y="0"/>
                  </a:cubicBezTo>
                </a:path>
              </a:pathLst>
            </a:custGeom>
            <a:noFill/>
            <a:ln w="19050" cap="flat">
              <a:solidFill>
                <a:srgbClr val="F1F2F2"/>
              </a:solidFill>
              <a:prstDash val="solid"/>
              <a:round/>
            </a:ln>
          </p:spPr>
          <p:txBody>
            <a:bodyPr rtlCol="0" anchor="ctr"/>
            <a:lstStyle/>
            <a:p>
              <a:endParaRPr lang="en-US" sz="1800" dirty="0"/>
            </a:p>
          </p:txBody>
        </p:sp>
        <p:sp>
          <p:nvSpPr>
            <p:cNvPr id="39" name="Freeform: Shape 38">
              <a:extLst>
                <a:ext uri="{FF2B5EF4-FFF2-40B4-BE49-F238E27FC236}">
                  <a16:creationId xmlns:a16="http://schemas.microsoft.com/office/drawing/2014/main" id="{A4C7069F-05C1-4003-9886-864A281BF58B}"/>
                </a:ext>
              </a:extLst>
            </p:cNvPr>
            <p:cNvSpPr/>
            <p:nvPr/>
          </p:nvSpPr>
          <p:spPr>
            <a:xfrm>
              <a:off x="10457033" y="7910702"/>
              <a:ext cx="49149" cy="173640"/>
            </a:xfrm>
            <a:custGeom>
              <a:avLst/>
              <a:gdLst>
                <a:gd name="connsiteX0" fmla="*/ 0 w 49149"/>
                <a:gd name="connsiteY0" fmla="*/ 173641 h 173640"/>
                <a:gd name="connsiteX1" fmla="*/ 49149 w 49149"/>
                <a:gd name="connsiteY1" fmla="*/ 0 h 173640"/>
              </a:gdLst>
              <a:ahLst/>
              <a:cxnLst>
                <a:cxn ang="0">
                  <a:pos x="connsiteX0" y="connsiteY0"/>
                </a:cxn>
                <a:cxn ang="0">
                  <a:pos x="connsiteX1" y="connsiteY1"/>
                </a:cxn>
              </a:cxnLst>
              <a:rect l="l" t="t" r="r" b="b"/>
              <a:pathLst>
                <a:path w="49149" h="173640">
                  <a:moveTo>
                    <a:pt x="0" y="173641"/>
                  </a:moveTo>
                  <a:cubicBezTo>
                    <a:pt x="23975" y="118183"/>
                    <a:pt x="40501" y="59796"/>
                    <a:pt x="49149" y="0"/>
                  </a:cubicBezTo>
                </a:path>
              </a:pathLst>
            </a:custGeom>
            <a:noFill/>
            <a:ln w="19050" cap="flat">
              <a:solidFill>
                <a:srgbClr val="F1F2F2"/>
              </a:solidFill>
              <a:prstDash val="solid"/>
              <a:round/>
            </a:ln>
          </p:spPr>
          <p:txBody>
            <a:bodyPr rtlCol="0" anchor="ctr"/>
            <a:lstStyle/>
            <a:p>
              <a:endParaRPr lang="en-US" sz="1800" dirty="0"/>
            </a:p>
          </p:txBody>
        </p:sp>
        <p:sp>
          <p:nvSpPr>
            <p:cNvPr id="40" name="Freeform: Shape 39">
              <a:extLst>
                <a:ext uri="{FF2B5EF4-FFF2-40B4-BE49-F238E27FC236}">
                  <a16:creationId xmlns:a16="http://schemas.microsoft.com/office/drawing/2014/main" id="{241BCA5E-117D-4D2D-9F4F-931A8793BEBD}"/>
                </a:ext>
              </a:extLst>
            </p:cNvPr>
            <p:cNvSpPr/>
            <p:nvPr/>
          </p:nvSpPr>
          <p:spPr>
            <a:xfrm>
              <a:off x="9499484" y="8148828"/>
              <a:ext cx="925639" cy="378730"/>
            </a:xfrm>
            <a:custGeom>
              <a:avLst/>
              <a:gdLst>
                <a:gd name="connsiteX0" fmla="*/ 0 w 925639"/>
                <a:gd name="connsiteY0" fmla="*/ 310991 h 378730"/>
                <a:gd name="connsiteX1" fmla="*/ 658273 w 925639"/>
                <a:gd name="connsiteY1" fmla="*/ 277559 h 378730"/>
                <a:gd name="connsiteX2" fmla="*/ 925640 w 925639"/>
                <a:gd name="connsiteY2" fmla="*/ 0 h 378730"/>
              </a:gdLst>
              <a:ahLst/>
              <a:cxnLst>
                <a:cxn ang="0">
                  <a:pos x="connsiteX0" y="connsiteY0"/>
                </a:cxn>
                <a:cxn ang="0">
                  <a:pos x="connsiteX1" y="connsiteY1"/>
                </a:cxn>
                <a:cxn ang="0">
                  <a:pos x="connsiteX2" y="connsiteY2"/>
                </a:cxn>
              </a:cxnLst>
              <a:rect l="l" t="t" r="r" b="b"/>
              <a:pathLst>
                <a:path w="925639" h="378730">
                  <a:moveTo>
                    <a:pt x="0" y="310991"/>
                  </a:moveTo>
                  <a:cubicBezTo>
                    <a:pt x="180975" y="395668"/>
                    <a:pt x="415671" y="417957"/>
                    <a:pt x="658273" y="277559"/>
                  </a:cubicBezTo>
                  <a:cubicBezTo>
                    <a:pt x="770258" y="210167"/>
                    <a:pt x="862483" y="114426"/>
                    <a:pt x="925640" y="0"/>
                  </a:cubicBezTo>
                </a:path>
              </a:pathLst>
            </a:custGeom>
            <a:noFill/>
            <a:ln w="19050" cap="flat">
              <a:solidFill>
                <a:srgbClr val="F1F2F2"/>
              </a:solidFill>
              <a:prstDash val="solid"/>
              <a:round/>
            </a:ln>
          </p:spPr>
          <p:txBody>
            <a:bodyPr rtlCol="0" anchor="ctr"/>
            <a:lstStyle/>
            <a:p>
              <a:endParaRPr lang="en-US" sz="1800" dirty="0"/>
            </a:p>
          </p:txBody>
        </p:sp>
        <p:sp>
          <p:nvSpPr>
            <p:cNvPr id="41" name="Freeform: Shape 40">
              <a:extLst>
                <a:ext uri="{FF2B5EF4-FFF2-40B4-BE49-F238E27FC236}">
                  <a16:creationId xmlns:a16="http://schemas.microsoft.com/office/drawing/2014/main" id="{BB58FE6F-2E67-4C48-A658-42C4B9289C1E}"/>
                </a:ext>
              </a:extLst>
            </p:cNvPr>
            <p:cNvSpPr/>
            <p:nvPr/>
          </p:nvSpPr>
          <p:spPr>
            <a:xfrm>
              <a:off x="9480910" y="8413527"/>
              <a:ext cx="114395" cy="142494"/>
            </a:xfrm>
            <a:custGeom>
              <a:avLst/>
              <a:gdLst>
                <a:gd name="connsiteX0" fmla="*/ 45053 w 114395"/>
                <a:gd name="connsiteY0" fmla="*/ 142494 h 142494"/>
                <a:gd name="connsiteX1" fmla="*/ 62579 w 114395"/>
                <a:gd name="connsiteY1" fmla="*/ 134969 h 142494"/>
                <a:gd name="connsiteX2" fmla="*/ 25527 w 114395"/>
                <a:gd name="connsiteY2" fmla="*/ 48673 h 142494"/>
                <a:gd name="connsiteX3" fmla="*/ 114395 w 114395"/>
                <a:gd name="connsiteY3" fmla="*/ 18002 h 142494"/>
                <a:gd name="connsiteX4" fmla="*/ 108109 w 114395"/>
                <a:gd name="connsiteY4" fmla="*/ 0 h 142494"/>
                <a:gd name="connsiteX5" fmla="*/ 0 w 114395"/>
                <a:gd name="connsiteY5" fmla="*/ 37338 h 142494"/>
                <a:gd name="connsiteX6" fmla="*/ 45053 w 114395"/>
                <a:gd name="connsiteY6" fmla="*/ 142494 h 142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395" h="142494">
                  <a:moveTo>
                    <a:pt x="45053" y="142494"/>
                  </a:moveTo>
                  <a:lnTo>
                    <a:pt x="62579" y="134969"/>
                  </a:lnTo>
                  <a:lnTo>
                    <a:pt x="25527" y="48673"/>
                  </a:lnTo>
                  <a:lnTo>
                    <a:pt x="114395" y="18002"/>
                  </a:lnTo>
                  <a:lnTo>
                    <a:pt x="108109" y="0"/>
                  </a:lnTo>
                  <a:lnTo>
                    <a:pt x="0" y="37338"/>
                  </a:lnTo>
                  <a:lnTo>
                    <a:pt x="45053" y="142494"/>
                  </a:lnTo>
                  <a:close/>
                </a:path>
              </a:pathLst>
            </a:custGeom>
            <a:solidFill>
              <a:srgbClr val="F1F2F2"/>
            </a:solidFill>
            <a:ln w="19050" cap="flat">
              <a:noFill/>
              <a:prstDash val="solid"/>
              <a:miter/>
            </a:ln>
          </p:spPr>
          <p:txBody>
            <a:bodyPr rtlCol="0" anchor="ctr"/>
            <a:lstStyle/>
            <a:p>
              <a:endParaRPr lang="en-US" sz="1800" dirty="0"/>
            </a:p>
          </p:txBody>
        </p:sp>
        <p:sp>
          <p:nvSpPr>
            <p:cNvPr id="42" name="Freeform: Shape 41">
              <a:extLst>
                <a:ext uri="{FF2B5EF4-FFF2-40B4-BE49-F238E27FC236}">
                  <a16:creationId xmlns:a16="http://schemas.microsoft.com/office/drawing/2014/main" id="{D28D3382-5D32-4A86-84FF-47D994F86EB1}"/>
                </a:ext>
              </a:extLst>
            </p:cNvPr>
            <p:cNvSpPr/>
            <p:nvPr/>
          </p:nvSpPr>
          <p:spPr>
            <a:xfrm>
              <a:off x="9629596" y="7454550"/>
              <a:ext cx="340423" cy="680942"/>
            </a:xfrm>
            <a:custGeom>
              <a:avLst/>
              <a:gdLst>
                <a:gd name="connsiteX0" fmla="*/ 0 w 340423"/>
                <a:gd name="connsiteY0" fmla="*/ 510731 h 680942"/>
                <a:gd name="connsiteX1" fmla="*/ 170212 w 340423"/>
                <a:gd name="connsiteY1" fmla="*/ 680942 h 680942"/>
                <a:gd name="connsiteX2" fmla="*/ 340424 w 340423"/>
                <a:gd name="connsiteY2" fmla="*/ 510730 h 680942"/>
                <a:gd name="connsiteX3" fmla="*/ 170212 w 340423"/>
                <a:gd name="connsiteY3" fmla="*/ 340519 h 680942"/>
                <a:gd name="connsiteX4" fmla="*/ 0 w 340423"/>
                <a:gd name="connsiteY4" fmla="*/ 170212 h 680942"/>
                <a:gd name="connsiteX5" fmla="*/ 170212 w 340423"/>
                <a:gd name="connsiteY5" fmla="*/ 0 h 680942"/>
                <a:gd name="connsiteX6" fmla="*/ 340424 w 340423"/>
                <a:gd name="connsiteY6" fmla="*/ 170212 h 680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0423" h="680942">
                  <a:moveTo>
                    <a:pt x="0" y="510731"/>
                  </a:moveTo>
                  <a:cubicBezTo>
                    <a:pt x="0" y="604736"/>
                    <a:pt x="76206" y="680942"/>
                    <a:pt x="170212" y="680942"/>
                  </a:cubicBezTo>
                  <a:cubicBezTo>
                    <a:pt x="264217" y="680942"/>
                    <a:pt x="340424" y="604736"/>
                    <a:pt x="340424" y="510730"/>
                  </a:cubicBezTo>
                  <a:cubicBezTo>
                    <a:pt x="340424" y="416719"/>
                    <a:pt x="263081" y="355949"/>
                    <a:pt x="170212" y="340519"/>
                  </a:cubicBezTo>
                  <a:cubicBezTo>
                    <a:pt x="77343" y="325088"/>
                    <a:pt x="0" y="264319"/>
                    <a:pt x="0" y="170212"/>
                  </a:cubicBezTo>
                  <a:cubicBezTo>
                    <a:pt x="0" y="76206"/>
                    <a:pt x="76206" y="0"/>
                    <a:pt x="170212" y="0"/>
                  </a:cubicBezTo>
                  <a:cubicBezTo>
                    <a:pt x="264217" y="0"/>
                    <a:pt x="340424" y="76206"/>
                    <a:pt x="340424" y="170212"/>
                  </a:cubicBezTo>
                </a:path>
              </a:pathLst>
            </a:custGeom>
            <a:noFill/>
            <a:ln w="19050" cap="flat">
              <a:solidFill>
                <a:schemeClr val="accent2"/>
              </a:solidFill>
              <a:prstDash val="solid"/>
              <a:round/>
            </a:ln>
          </p:spPr>
          <p:txBody>
            <a:bodyPr rtlCol="0" anchor="ctr"/>
            <a:lstStyle/>
            <a:p>
              <a:endParaRPr lang="en-US" sz="1800" dirty="0"/>
            </a:p>
          </p:txBody>
        </p:sp>
        <p:sp>
          <p:nvSpPr>
            <p:cNvPr id="43" name="Freeform: Shape 42">
              <a:extLst>
                <a:ext uri="{FF2B5EF4-FFF2-40B4-BE49-F238E27FC236}">
                  <a16:creationId xmlns:a16="http://schemas.microsoft.com/office/drawing/2014/main" id="{65D85CE0-8433-4C18-9A29-550927F14C8A}"/>
                </a:ext>
              </a:extLst>
            </p:cNvPr>
            <p:cNvSpPr/>
            <p:nvPr/>
          </p:nvSpPr>
          <p:spPr>
            <a:xfrm>
              <a:off x="9815238" y="7377112"/>
              <a:ext cx="9525" cy="866775"/>
            </a:xfrm>
            <a:custGeom>
              <a:avLst/>
              <a:gdLst>
                <a:gd name="connsiteX0" fmla="*/ 0 w 9525"/>
                <a:gd name="connsiteY0" fmla="*/ 0 h 866775"/>
                <a:gd name="connsiteX1" fmla="*/ 0 w 9525"/>
                <a:gd name="connsiteY1" fmla="*/ 866775 h 866775"/>
              </a:gdLst>
              <a:ahLst/>
              <a:cxnLst>
                <a:cxn ang="0">
                  <a:pos x="connsiteX0" y="connsiteY0"/>
                </a:cxn>
                <a:cxn ang="0">
                  <a:pos x="connsiteX1" y="connsiteY1"/>
                </a:cxn>
              </a:cxnLst>
              <a:rect l="l" t="t" r="r" b="b"/>
              <a:pathLst>
                <a:path w="9525" h="866775">
                  <a:moveTo>
                    <a:pt x="0" y="0"/>
                  </a:moveTo>
                  <a:lnTo>
                    <a:pt x="0" y="866775"/>
                  </a:lnTo>
                </a:path>
              </a:pathLst>
            </a:custGeom>
            <a:ln w="19050" cap="flat">
              <a:solidFill>
                <a:schemeClr val="accent2"/>
              </a:solidFill>
              <a:prstDash val="solid"/>
              <a:round/>
            </a:ln>
          </p:spPr>
          <p:txBody>
            <a:bodyPr rtlCol="0" anchor="ctr"/>
            <a:lstStyle/>
            <a:p>
              <a:endParaRPr lang="en-US" sz="1800" dirty="0"/>
            </a:p>
          </p:txBody>
        </p:sp>
      </p:grpSp>
      <p:grpSp>
        <p:nvGrpSpPr>
          <p:cNvPr id="44" name="Graphic 5125">
            <a:extLst>
              <a:ext uri="{FF2B5EF4-FFF2-40B4-BE49-F238E27FC236}">
                <a16:creationId xmlns:a16="http://schemas.microsoft.com/office/drawing/2014/main" id="{9BA201BA-F859-406D-AC5B-87B38445BF26}"/>
              </a:ext>
            </a:extLst>
          </p:cNvPr>
          <p:cNvGrpSpPr/>
          <p:nvPr/>
        </p:nvGrpSpPr>
        <p:grpSpPr>
          <a:xfrm>
            <a:off x="1000691" y="1393613"/>
            <a:ext cx="1381815" cy="1381815"/>
            <a:chOff x="10930773" y="6858000"/>
            <a:chExt cx="1905000" cy="1905000"/>
          </a:xfrm>
        </p:grpSpPr>
        <p:sp>
          <p:nvSpPr>
            <p:cNvPr id="45" name="Freeform: Shape 44">
              <a:extLst>
                <a:ext uri="{FF2B5EF4-FFF2-40B4-BE49-F238E27FC236}">
                  <a16:creationId xmlns:a16="http://schemas.microsoft.com/office/drawing/2014/main" id="{89951536-3829-4DD3-B583-DF8FB1C09E32}"/>
                </a:ext>
              </a:extLst>
            </p:cNvPr>
            <p:cNvSpPr/>
            <p:nvPr/>
          </p:nvSpPr>
          <p:spPr>
            <a:xfrm>
              <a:off x="11726681" y="7337849"/>
              <a:ext cx="658367" cy="468269"/>
            </a:xfrm>
            <a:custGeom>
              <a:avLst/>
              <a:gdLst>
                <a:gd name="connsiteX0" fmla="*/ 0 w 658367"/>
                <a:gd name="connsiteY0" fmla="*/ 369590 h 468269"/>
                <a:gd name="connsiteX1" fmla="*/ 189357 w 658367"/>
                <a:gd name="connsiteY1" fmla="*/ 468269 h 468269"/>
                <a:gd name="connsiteX2" fmla="*/ 658368 w 658367"/>
                <a:gd name="connsiteY2" fmla="*/ 230144 h 468269"/>
                <a:gd name="connsiteX3" fmla="*/ 226504 w 658367"/>
                <a:gd name="connsiteY3" fmla="*/ 5926 h 468269"/>
                <a:gd name="connsiteX4" fmla="*/ 177451 w 658367"/>
                <a:gd name="connsiteY4" fmla="*/ 5926 h 468269"/>
                <a:gd name="connsiteX5" fmla="*/ 9430 w 658367"/>
                <a:gd name="connsiteY5" fmla="*/ 90413 h 468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8367" h="468269">
                  <a:moveTo>
                    <a:pt x="0" y="369590"/>
                  </a:moveTo>
                  <a:lnTo>
                    <a:pt x="189357" y="468269"/>
                  </a:lnTo>
                  <a:lnTo>
                    <a:pt x="658368" y="230144"/>
                  </a:lnTo>
                  <a:lnTo>
                    <a:pt x="226504" y="5926"/>
                  </a:lnTo>
                  <a:cubicBezTo>
                    <a:pt x="211108" y="-1975"/>
                    <a:pt x="192848" y="-1975"/>
                    <a:pt x="177451" y="5926"/>
                  </a:cubicBezTo>
                  <a:lnTo>
                    <a:pt x="9430" y="90413"/>
                  </a:lnTo>
                </a:path>
              </a:pathLst>
            </a:custGeom>
            <a:noFill/>
            <a:ln w="19050" cap="flat">
              <a:solidFill>
                <a:srgbClr val="FFFFFF"/>
              </a:solidFill>
              <a:prstDash val="solid"/>
              <a:round/>
            </a:ln>
          </p:spPr>
          <p:txBody>
            <a:bodyPr rtlCol="0" anchor="ctr"/>
            <a:lstStyle/>
            <a:p>
              <a:endParaRPr lang="en-US" sz="1800" dirty="0"/>
            </a:p>
          </p:txBody>
        </p:sp>
        <p:sp>
          <p:nvSpPr>
            <p:cNvPr id="46" name="Freeform: Shape 45">
              <a:extLst>
                <a:ext uri="{FF2B5EF4-FFF2-40B4-BE49-F238E27FC236}">
                  <a16:creationId xmlns:a16="http://schemas.microsoft.com/office/drawing/2014/main" id="{784F8F55-E2C8-43F4-9FA0-1D7AEC99020A}"/>
                </a:ext>
              </a:extLst>
            </p:cNvPr>
            <p:cNvSpPr/>
            <p:nvPr/>
          </p:nvSpPr>
          <p:spPr>
            <a:xfrm>
              <a:off x="11459696" y="7812404"/>
              <a:ext cx="462724" cy="599122"/>
            </a:xfrm>
            <a:custGeom>
              <a:avLst/>
              <a:gdLst>
                <a:gd name="connsiteX0" fmla="*/ 0 w 462724"/>
                <a:gd name="connsiteY0" fmla="*/ 25527 h 599122"/>
                <a:gd name="connsiteX1" fmla="*/ 0 w 462724"/>
                <a:gd name="connsiteY1" fmla="*/ 328708 h 599122"/>
                <a:gd name="connsiteX2" fmla="*/ 29147 w 462724"/>
                <a:gd name="connsiteY2" fmla="*/ 376333 h 599122"/>
                <a:gd name="connsiteX3" fmla="*/ 462725 w 462724"/>
                <a:gd name="connsiteY3" fmla="*/ 599123 h 599122"/>
                <a:gd name="connsiteX4" fmla="*/ 462725 w 462724"/>
                <a:gd name="connsiteY4" fmla="*/ 0 h 5991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2724" h="599122">
                  <a:moveTo>
                    <a:pt x="0" y="25527"/>
                  </a:moveTo>
                  <a:lnTo>
                    <a:pt x="0" y="328708"/>
                  </a:lnTo>
                  <a:cubicBezTo>
                    <a:pt x="54" y="348782"/>
                    <a:pt x="11296" y="367150"/>
                    <a:pt x="29147" y="376333"/>
                  </a:cubicBezTo>
                  <a:lnTo>
                    <a:pt x="462725" y="599123"/>
                  </a:lnTo>
                  <a:lnTo>
                    <a:pt x="462725" y="0"/>
                  </a:lnTo>
                </a:path>
              </a:pathLst>
            </a:custGeom>
            <a:noFill/>
            <a:ln w="19050" cap="flat">
              <a:solidFill>
                <a:srgbClr val="FFFFFF"/>
              </a:solidFill>
              <a:prstDash val="solid"/>
              <a:round/>
            </a:ln>
          </p:spPr>
          <p:txBody>
            <a:bodyPr rtlCol="0" anchor="ctr"/>
            <a:lstStyle/>
            <a:p>
              <a:endParaRPr lang="en-US" sz="1800" dirty="0"/>
            </a:p>
          </p:txBody>
        </p:sp>
        <p:sp>
          <p:nvSpPr>
            <p:cNvPr id="47" name="Freeform: Shape 46">
              <a:extLst>
                <a:ext uri="{FF2B5EF4-FFF2-40B4-BE49-F238E27FC236}">
                  <a16:creationId xmlns:a16="http://schemas.microsoft.com/office/drawing/2014/main" id="{5431267D-A2D3-4DFD-BAB9-E5F541552A59}"/>
                </a:ext>
              </a:extLst>
            </p:cNvPr>
            <p:cNvSpPr/>
            <p:nvPr/>
          </p:nvSpPr>
          <p:spPr>
            <a:xfrm>
              <a:off x="11922420" y="7568374"/>
              <a:ext cx="462629" cy="843153"/>
            </a:xfrm>
            <a:custGeom>
              <a:avLst/>
              <a:gdLst>
                <a:gd name="connsiteX0" fmla="*/ 462629 w 462629"/>
                <a:gd name="connsiteY0" fmla="*/ 0 h 843153"/>
                <a:gd name="connsiteX1" fmla="*/ 462629 w 462629"/>
                <a:gd name="connsiteY1" fmla="*/ 572738 h 843153"/>
                <a:gd name="connsiteX2" fmla="*/ 433578 w 462629"/>
                <a:gd name="connsiteY2" fmla="*/ 620363 h 843153"/>
                <a:gd name="connsiteX3" fmla="*/ 0 w 462629"/>
                <a:gd name="connsiteY3" fmla="*/ 843153 h 843153"/>
                <a:gd name="connsiteX4" fmla="*/ 0 w 462629"/>
                <a:gd name="connsiteY4" fmla="*/ 237744 h 843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2629" h="843153">
                  <a:moveTo>
                    <a:pt x="462629" y="0"/>
                  </a:moveTo>
                  <a:lnTo>
                    <a:pt x="462629" y="572738"/>
                  </a:lnTo>
                  <a:cubicBezTo>
                    <a:pt x="462572" y="592785"/>
                    <a:pt x="451376" y="611138"/>
                    <a:pt x="433578" y="620363"/>
                  </a:cubicBezTo>
                  <a:lnTo>
                    <a:pt x="0" y="843153"/>
                  </a:lnTo>
                  <a:lnTo>
                    <a:pt x="0" y="237744"/>
                  </a:lnTo>
                  <a:close/>
                </a:path>
              </a:pathLst>
            </a:custGeom>
            <a:noFill/>
            <a:ln w="19050" cap="flat">
              <a:solidFill>
                <a:srgbClr val="FFFFFF"/>
              </a:solidFill>
              <a:prstDash val="solid"/>
              <a:round/>
            </a:ln>
          </p:spPr>
          <p:txBody>
            <a:bodyPr rtlCol="0" anchor="ctr"/>
            <a:lstStyle/>
            <a:p>
              <a:endParaRPr lang="en-US" sz="1800" dirty="0"/>
            </a:p>
          </p:txBody>
        </p:sp>
        <p:sp>
          <p:nvSpPr>
            <p:cNvPr id="48" name="Freeform: Shape 47">
              <a:extLst>
                <a:ext uri="{FF2B5EF4-FFF2-40B4-BE49-F238E27FC236}">
                  <a16:creationId xmlns:a16="http://schemas.microsoft.com/office/drawing/2014/main" id="{B4E20455-0D4A-4B44-89EA-2D534A1BE80B}"/>
                </a:ext>
              </a:extLst>
            </p:cNvPr>
            <p:cNvSpPr/>
            <p:nvPr/>
          </p:nvSpPr>
          <p:spPr>
            <a:xfrm>
              <a:off x="11735825" y="7410640"/>
              <a:ext cx="496633" cy="452437"/>
            </a:xfrm>
            <a:custGeom>
              <a:avLst/>
              <a:gdLst>
                <a:gd name="connsiteX0" fmla="*/ 32576 w 496633"/>
                <a:gd name="connsiteY0" fmla="*/ 129159 h 452437"/>
                <a:gd name="connsiteX1" fmla="*/ 368999 w 496633"/>
                <a:gd name="connsiteY1" fmla="*/ 302038 h 452437"/>
                <a:gd name="connsiteX2" fmla="*/ 368999 w 496633"/>
                <a:gd name="connsiteY2" fmla="*/ 452437 h 452437"/>
                <a:gd name="connsiteX3" fmla="*/ 496634 w 496633"/>
                <a:gd name="connsiteY3" fmla="*/ 381953 h 452437"/>
                <a:gd name="connsiteX4" fmla="*/ 496634 w 496633"/>
                <a:gd name="connsiteY4" fmla="*/ 237744 h 452437"/>
                <a:gd name="connsiteX5" fmla="*/ 34004 w 496633"/>
                <a:gd name="connsiteY5" fmla="*/ 0 h 452437"/>
                <a:gd name="connsiteX6" fmla="*/ 0 w 496633"/>
                <a:gd name="connsiteY6" fmla="*/ 17050 h 452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6633" h="452437">
                  <a:moveTo>
                    <a:pt x="32576" y="129159"/>
                  </a:moveTo>
                  <a:lnTo>
                    <a:pt x="368999" y="302038"/>
                  </a:lnTo>
                  <a:lnTo>
                    <a:pt x="368999" y="452437"/>
                  </a:lnTo>
                  <a:lnTo>
                    <a:pt x="496634" y="381953"/>
                  </a:lnTo>
                  <a:lnTo>
                    <a:pt x="496634" y="237744"/>
                  </a:lnTo>
                  <a:lnTo>
                    <a:pt x="34004" y="0"/>
                  </a:lnTo>
                  <a:lnTo>
                    <a:pt x="0" y="17050"/>
                  </a:lnTo>
                </a:path>
              </a:pathLst>
            </a:custGeom>
            <a:noFill/>
            <a:ln w="19050" cap="flat">
              <a:solidFill>
                <a:srgbClr val="FFFFFF"/>
              </a:solidFill>
              <a:prstDash val="solid"/>
              <a:round/>
            </a:ln>
          </p:spPr>
          <p:txBody>
            <a:bodyPr rtlCol="0" anchor="ctr"/>
            <a:lstStyle/>
            <a:p>
              <a:endParaRPr lang="en-US" sz="1800" dirty="0"/>
            </a:p>
          </p:txBody>
        </p:sp>
        <p:sp>
          <p:nvSpPr>
            <p:cNvPr id="49" name="Freeform: Shape 48">
              <a:extLst>
                <a:ext uri="{FF2B5EF4-FFF2-40B4-BE49-F238E27FC236}">
                  <a16:creationId xmlns:a16="http://schemas.microsoft.com/office/drawing/2014/main" id="{DE62B795-7C28-4F33-9F46-A96B0FEEE06D}"/>
                </a:ext>
              </a:extLst>
            </p:cNvPr>
            <p:cNvSpPr/>
            <p:nvPr/>
          </p:nvSpPr>
          <p:spPr>
            <a:xfrm>
              <a:off x="11262338" y="7337679"/>
              <a:ext cx="450151" cy="450151"/>
            </a:xfrm>
            <a:custGeom>
              <a:avLst/>
              <a:gdLst>
                <a:gd name="connsiteX0" fmla="*/ 450152 w 450151"/>
                <a:gd name="connsiteY0" fmla="*/ 225076 h 450151"/>
                <a:gd name="connsiteX1" fmla="*/ 225076 w 450151"/>
                <a:gd name="connsiteY1" fmla="*/ 450151 h 450151"/>
                <a:gd name="connsiteX2" fmla="*/ 0 w 450151"/>
                <a:gd name="connsiteY2" fmla="*/ 225076 h 450151"/>
                <a:gd name="connsiteX3" fmla="*/ 225076 w 450151"/>
                <a:gd name="connsiteY3" fmla="*/ 0 h 450151"/>
                <a:gd name="connsiteX4" fmla="*/ 450152 w 450151"/>
                <a:gd name="connsiteY4" fmla="*/ 225076 h 4501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151" h="450151">
                  <a:moveTo>
                    <a:pt x="450152" y="225076"/>
                  </a:moveTo>
                  <a:cubicBezTo>
                    <a:pt x="450152" y="349382"/>
                    <a:pt x="349382" y="450151"/>
                    <a:pt x="225076" y="450151"/>
                  </a:cubicBezTo>
                  <a:cubicBezTo>
                    <a:pt x="100770" y="450151"/>
                    <a:pt x="0" y="349382"/>
                    <a:pt x="0" y="225076"/>
                  </a:cubicBezTo>
                  <a:cubicBezTo>
                    <a:pt x="0" y="100770"/>
                    <a:pt x="100770" y="0"/>
                    <a:pt x="225076" y="0"/>
                  </a:cubicBezTo>
                  <a:cubicBezTo>
                    <a:pt x="349382" y="0"/>
                    <a:pt x="450152" y="100770"/>
                    <a:pt x="450152" y="225076"/>
                  </a:cubicBezTo>
                  <a:close/>
                </a:path>
              </a:pathLst>
            </a:custGeom>
            <a:noFill/>
            <a:ln w="19050" cap="flat">
              <a:solidFill>
                <a:schemeClr val="accent2"/>
              </a:solidFill>
              <a:prstDash val="solid"/>
              <a:round/>
            </a:ln>
          </p:spPr>
          <p:txBody>
            <a:bodyPr rtlCol="0" anchor="ctr"/>
            <a:lstStyle/>
            <a:p>
              <a:endParaRPr lang="en-US" sz="1800" dirty="0"/>
            </a:p>
          </p:txBody>
        </p:sp>
        <p:sp>
          <p:nvSpPr>
            <p:cNvPr id="50" name="Freeform: Shape 49">
              <a:extLst>
                <a:ext uri="{FF2B5EF4-FFF2-40B4-BE49-F238E27FC236}">
                  <a16:creationId xmlns:a16="http://schemas.microsoft.com/office/drawing/2014/main" id="{4DBF8798-B5D2-4194-A6D9-1FC9F35EEC58}"/>
                </a:ext>
              </a:extLst>
            </p:cNvPr>
            <p:cNvSpPr/>
            <p:nvPr/>
          </p:nvSpPr>
          <p:spPr>
            <a:xfrm>
              <a:off x="11363017" y="7471886"/>
              <a:ext cx="251078" cy="178689"/>
            </a:xfrm>
            <a:custGeom>
              <a:avLst/>
              <a:gdLst>
                <a:gd name="connsiteX0" fmla="*/ 0 w 251078"/>
                <a:gd name="connsiteY0" fmla="*/ 106108 h 178689"/>
                <a:gd name="connsiteX1" fmla="*/ 72485 w 251078"/>
                <a:gd name="connsiteY1" fmla="*/ 178689 h 178689"/>
                <a:gd name="connsiteX2" fmla="*/ 251079 w 251078"/>
                <a:gd name="connsiteY2" fmla="*/ 0 h 178689"/>
              </a:gdLst>
              <a:ahLst/>
              <a:cxnLst>
                <a:cxn ang="0">
                  <a:pos x="connsiteX0" y="connsiteY0"/>
                </a:cxn>
                <a:cxn ang="0">
                  <a:pos x="connsiteX1" y="connsiteY1"/>
                </a:cxn>
                <a:cxn ang="0">
                  <a:pos x="connsiteX2" y="connsiteY2"/>
                </a:cxn>
              </a:cxnLst>
              <a:rect l="l" t="t" r="r" b="b"/>
              <a:pathLst>
                <a:path w="251078" h="178689">
                  <a:moveTo>
                    <a:pt x="0" y="106108"/>
                  </a:moveTo>
                  <a:lnTo>
                    <a:pt x="72485" y="178689"/>
                  </a:lnTo>
                  <a:lnTo>
                    <a:pt x="251079" y="0"/>
                  </a:lnTo>
                </a:path>
              </a:pathLst>
            </a:custGeom>
            <a:noFill/>
            <a:ln w="19050" cap="flat">
              <a:solidFill>
                <a:schemeClr val="accent2"/>
              </a:solidFill>
              <a:prstDash val="solid"/>
              <a:round/>
            </a:ln>
          </p:spPr>
          <p:txBody>
            <a:bodyPr rtlCol="0" anchor="ctr"/>
            <a:lstStyle/>
            <a:p>
              <a:endParaRPr lang="en-US" sz="1800" dirty="0"/>
            </a:p>
          </p:txBody>
        </p:sp>
      </p:grpSp>
    </p:spTree>
    <p:extLst>
      <p:ext uri="{BB962C8B-B14F-4D97-AF65-F5344CB8AC3E}">
        <p14:creationId xmlns:p14="http://schemas.microsoft.com/office/powerpoint/2010/main" val="29208434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4">
            <a:extLst>
              <a:ext uri="{FF2B5EF4-FFF2-40B4-BE49-F238E27FC236}">
                <a16:creationId xmlns:a16="http://schemas.microsoft.com/office/drawing/2014/main" id="{1C3F2AF8-F1A9-4D31-9E00-2C84FCE866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6423" r="6423"/>
          <a:stretch>
            <a:fillRect/>
          </a:stretch>
        </p:blipFill>
        <p:spPr bwMode="auto">
          <a:xfrm>
            <a:off x="376070" y="1173184"/>
            <a:ext cx="1933575" cy="1190625"/>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B7ACE5C0-EB13-4544-BA67-4FD5D6C7D5AB}"/>
              </a:ext>
            </a:extLst>
          </p:cNvPr>
          <p:cNvSpPr/>
          <p:nvPr/>
        </p:nvSpPr>
        <p:spPr>
          <a:xfrm>
            <a:off x="455883" y="3027580"/>
            <a:ext cx="8230919" cy="1461895"/>
          </a:xfrm>
          <a:prstGeom prst="rect">
            <a:avLst/>
          </a:prstGeom>
          <a:ln w="12700">
            <a:gradFill>
              <a:gsLst>
                <a:gs pos="55000">
                  <a:schemeClr val="accent2"/>
                </a:gs>
                <a:gs pos="45000">
                  <a:schemeClr val="accent2"/>
                </a:gs>
                <a:gs pos="15000">
                  <a:schemeClr val="accent3"/>
                </a:gs>
                <a:gs pos="85000">
                  <a:schemeClr val="accent1"/>
                </a:gs>
              </a:gsLst>
              <a:lin ang="0" scaled="0"/>
            </a:gradFill>
            <a:tailEnd type="none"/>
          </a:ln>
          <a:effectLst/>
        </p:spPr>
        <p:style>
          <a:lnRef idx="2">
            <a:schemeClr val="accent1"/>
          </a:lnRef>
          <a:fillRef idx="0">
            <a:schemeClr val="accent1"/>
          </a:fillRef>
          <a:effectRef idx="1">
            <a:schemeClr val="accent1"/>
          </a:effectRef>
          <a:fontRef idx="minor">
            <a:schemeClr val="tx1"/>
          </a:fontRef>
        </p:style>
        <p:txBody>
          <a:bodyPr lIns="182880" tIns="146304" rIns="182880" bIns="146304" rtlCol="0" anchor="ctr"/>
          <a:lstStyle/>
          <a:p>
            <a:pPr algn="ctr" defTabSz="685766">
              <a:defRPr/>
            </a:pPr>
            <a:endParaRPr lang="en-US" sz="1800" dirty="0" err="1">
              <a:solidFill>
                <a:srgbClr val="FFFFFF"/>
              </a:solidFill>
              <a:latin typeface="Amazon Ember"/>
            </a:endParaRPr>
          </a:p>
        </p:txBody>
      </p:sp>
      <p:sp>
        <p:nvSpPr>
          <p:cNvPr id="12" name="Text Placeholder 20">
            <a:extLst>
              <a:ext uri="{FF2B5EF4-FFF2-40B4-BE49-F238E27FC236}">
                <a16:creationId xmlns:a16="http://schemas.microsoft.com/office/drawing/2014/main" id="{75DB4AE2-A2B1-4C74-995B-BB00213B240F}"/>
              </a:ext>
            </a:extLst>
          </p:cNvPr>
          <p:cNvSpPr txBox="1">
            <a:spLocks/>
          </p:cNvSpPr>
          <p:nvPr/>
        </p:nvSpPr>
        <p:spPr>
          <a:xfrm>
            <a:off x="3165794" y="1431927"/>
            <a:ext cx="3920807" cy="700088"/>
          </a:xfrm>
          <a:prstGeom prst="rect">
            <a:avLst/>
          </a:prstGeom>
        </p:spPr>
        <p:txBody>
          <a:bodyPr vert="horz" lIns="0" tIns="0" rIns="0" bIns="0" rtlCol="0" anchor="t" anchorCtr="0">
            <a:noAutofit/>
          </a:bodyPr>
          <a:lstStyle>
            <a:lvl1pPr marL="0" indent="0" algn="l" defTabSz="457200" rtl="0" eaLnBrk="1" latinLnBrk="0" hangingPunct="1">
              <a:lnSpc>
                <a:spcPct val="90000"/>
              </a:lnSpc>
              <a:spcBef>
                <a:spcPct val="20000"/>
              </a:spcBef>
              <a:buFontTx/>
              <a:buNone/>
              <a:defRPr sz="1800" b="0" i="0" kern="1200">
                <a:solidFill>
                  <a:schemeClr val="tx1"/>
                </a:solidFill>
                <a:latin typeface="+mn-lt"/>
                <a:ea typeface="+mn-ea"/>
                <a:cs typeface="Amazon Ember Regular" charset="0"/>
              </a:defRPr>
            </a:lvl1pPr>
            <a:lvl2pPr marL="742950" indent="-285750" algn="l" defTabSz="457200"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2pPr>
            <a:lvl3pPr marL="1143000" indent="-228600" algn="l" defTabSz="457200" rtl="0" eaLnBrk="1" latinLnBrk="0" hangingPunct="1">
              <a:lnSpc>
                <a:spcPct val="90000"/>
              </a:lnSpc>
              <a:spcBef>
                <a:spcPct val="20000"/>
              </a:spcBef>
              <a:buFont typeface="Arial"/>
              <a:buChar char="•"/>
              <a:defRPr sz="1400" b="0" i="0" kern="1200">
                <a:solidFill>
                  <a:schemeClr val="tx1"/>
                </a:solidFill>
                <a:latin typeface="+mn-lt"/>
                <a:ea typeface="+mn-ea"/>
                <a:cs typeface="Amazon Ember Regular" charset="0"/>
              </a:defRPr>
            </a:lvl3pPr>
            <a:lvl4pPr marL="16002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4pPr>
            <a:lvl5pPr marL="20574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dirty="0"/>
              <a:t>Latent Space’s mission is to democratize creativity by making the world's first fully AI-rendered 3D game engine. </a:t>
            </a:r>
          </a:p>
        </p:txBody>
      </p:sp>
      <p:sp>
        <p:nvSpPr>
          <p:cNvPr id="13" name="Text Placeholder 21">
            <a:extLst>
              <a:ext uri="{FF2B5EF4-FFF2-40B4-BE49-F238E27FC236}">
                <a16:creationId xmlns:a16="http://schemas.microsoft.com/office/drawing/2014/main" id="{3D989C5C-7D01-4577-9708-1AE1F45D07EE}"/>
              </a:ext>
            </a:extLst>
          </p:cNvPr>
          <p:cNvSpPr txBox="1">
            <a:spLocks/>
          </p:cNvSpPr>
          <p:nvPr/>
        </p:nvSpPr>
        <p:spPr>
          <a:xfrm>
            <a:off x="853552" y="3163889"/>
            <a:ext cx="7605674" cy="941387"/>
          </a:xfrm>
          <a:prstGeom prst="rect">
            <a:avLst/>
          </a:prstGeom>
        </p:spPr>
        <p:txBody>
          <a:bodyPr vert="horz" lIns="0" tIns="0" rIns="0" bIns="0" rtlCol="0" anchor="t" anchorCtr="0">
            <a:noAutofit/>
          </a:bodyPr>
          <a:lstStyle>
            <a:lvl1pPr marL="0" indent="0" algn="l" defTabSz="457200" rtl="0" eaLnBrk="1" latinLnBrk="0" hangingPunct="1">
              <a:lnSpc>
                <a:spcPct val="90000"/>
              </a:lnSpc>
              <a:spcBef>
                <a:spcPct val="20000"/>
              </a:spcBef>
              <a:buFontTx/>
              <a:buNone/>
              <a:defRPr sz="1800" b="0" i="0" kern="1200">
                <a:solidFill>
                  <a:schemeClr val="tx1"/>
                </a:solidFill>
                <a:latin typeface="+mn-lt"/>
                <a:ea typeface="+mn-ea"/>
                <a:cs typeface="Amazon Ember Regular" charset="0"/>
              </a:defRPr>
            </a:lvl1pPr>
            <a:lvl2pPr marL="742950" indent="-285750" algn="l" defTabSz="457200"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2pPr>
            <a:lvl3pPr marL="1143000" indent="-228600" algn="l" defTabSz="457200" rtl="0" eaLnBrk="1" latinLnBrk="0" hangingPunct="1">
              <a:lnSpc>
                <a:spcPct val="90000"/>
              </a:lnSpc>
              <a:spcBef>
                <a:spcPct val="20000"/>
              </a:spcBef>
              <a:buFont typeface="Arial"/>
              <a:buChar char="•"/>
              <a:defRPr sz="1400" b="0" i="0" kern="1200">
                <a:solidFill>
                  <a:schemeClr val="tx1"/>
                </a:solidFill>
                <a:latin typeface="+mn-lt"/>
                <a:ea typeface="+mn-ea"/>
                <a:cs typeface="Amazon Ember Regular" charset="0"/>
              </a:defRPr>
            </a:lvl3pPr>
            <a:lvl4pPr marL="16002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4pPr>
            <a:lvl5pPr marL="20574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dirty="0"/>
              <a:t>Our current focus is on utilizing information retrieval to augment large-scale model training, for which we have sophisticated ML pipelines. This setup presents a challenge on top of distributed training since there are multiple data sources and models being trained at the same time. As such, we’re leveraging the new distributed training libraries in Amazon SageMaker to efficiently scale training for large generative models.”</a:t>
            </a:r>
          </a:p>
        </p:txBody>
      </p:sp>
      <p:pic>
        <p:nvPicPr>
          <p:cNvPr id="14" name="Picture 13">
            <a:extLst>
              <a:ext uri="{FF2B5EF4-FFF2-40B4-BE49-F238E27FC236}">
                <a16:creationId xmlns:a16="http://schemas.microsoft.com/office/drawing/2014/main" id="{5638C292-DC67-4454-A3FD-0598CF660D06}"/>
              </a:ext>
            </a:extLst>
          </p:cNvPr>
          <p:cNvPicPr>
            <a:picLocks noChangeAspect="1"/>
          </p:cNvPicPr>
          <p:nvPr/>
        </p:nvPicPr>
        <p:blipFill rotWithShape="1">
          <a:blip r:embed="rId4"/>
          <a:srcRect l="32654" t="22260" r="32790" b="56866"/>
          <a:stretch/>
        </p:blipFill>
        <p:spPr>
          <a:xfrm>
            <a:off x="123826" y="3207538"/>
            <a:ext cx="664112" cy="494612"/>
          </a:xfrm>
          <a:prstGeom prst="rect">
            <a:avLst/>
          </a:prstGeom>
          <a:solidFill>
            <a:schemeClr val="bg1"/>
          </a:solidFill>
        </p:spPr>
      </p:pic>
      <p:sp>
        <p:nvSpPr>
          <p:cNvPr id="15" name="Text Placeholder 28">
            <a:extLst>
              <a:ext uri="{FF2B5EF4-FFF2-40B4-BE49-F238E27FC236}">
                <a16:creationId xmlns:a16="http://schemas.microsoft.com/office/drawing/2014/main" id="{7F71E500-E56E-4102-97F8-A67CB5D07F00}"/>
              </a:ext>
            </a:extLst>
          </p:cNvPr>
          <p:cNvSpPr txBox="1">
            <a:spLocks/>
          </p:cNvSpPr>
          <p:nvPr/>
        </p:nvSpPr>
        <p:spPr>
          <a:xfrm>
            <a:off x="3783014" y="4226930"/>
            <a:ext cx="4676213" cy="323850"/>
          </a:xfrm>
          <a:prstGeom prst="rect">
            <a:avLst/>
          </a:prstGeom>
        </p:spPr>
        <p:txBody>
          <a:bodyPr vert="horz" lIns="0" tIns="0" rIns="0" bIns="0" rtlCol="0" anchor="t" anchorCtr="0">
            <a:noAutofit/>
          </a:bodyPr>
          <a:lstStyle>
            <a:lvl1pPr marL="0" indent="0" algn="l" defTabSz="457200" rtl="0" eaLnBrk="1" latinLnBrk="0" hangingPunct="1">
              <a:lnSpc>
                <a:spcPct val="90000"/>
              </a:lnSpc>
              <a:spcBef>
                <a:spcPct val="20000"/>
              </a:spcBef>
              <a:buFontTx/>
              <a:buNone/>
              <a:defRPr sz="1800" b="0" i="0" kern="1200">
                <a:solidFill>
                  <a:schemeClr val="tx1"/>
                </a:solidFill>
                <a:latin typeface="+mn-lt"/>
                <a:ea typeface="+mn-ea"/>
                <a:cs typeface="Amazon Ember Regular" charset="0"/>
              </a:defRPr>
            </a:lvl1pPr>
            <a:lvl2pPr marL="742950" indent="-285750" algn="l" defTabSz="457200"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2pPr>
            <a:lvl3pPr marL="1143000" indent="-228600" algn="l" defTabSz="457200" rtl="0" eaLnBrk="1" latinLnBrk="0" hangingPunct="1">
              <a:lnSpc>
                <a:spcPct val="90000"/>
              </a:lnSpc>
              <a:spcBef>
                <a:spcPct val="20000"/>
              </a:spcBef>
              <a:buFont typeface="Arial"/>
              <a:buChar char="•"/>
              <a:defRPr sz="1400" b="0" i="0" kern="1200">
                <a:solidFill>
                  <a:schemeClr val="tx1"/>
                </a:solidFill>
                <a:latin typeface="+mn-lt"/>
                <a:ea typeface="+mn-ea"/>
                <a:cs typeface="Amazon Ember Regular" charset="0"/>
              </a:defRPr>
            </a:lvl3pPr>
            <a:lvl4pPr marL="16002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4pPr>
            <a:lvl5pPr marL="20574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r"/>
            <a:r>
              <a:rPr lang="en-US" sz="1200" b="1" dirty="0"/>
              <a:t>Sarah Jane, Co-founder and Chief Science Officer, Latent Space</a:t>
            </a:r>
          </a:p>
        </p:txBody>
      </p:sp>
      <p:sp>
        <p:nvSpPr>
          <p:cNvPr id="3" name="Title 2">
            <a:extLst>
              <a:ext uri="{FF2B5EF4-FFF2-40B4-BE49-F238E27FC236}">
                <a16:creationId xmlns:a16="http://schemas.microsoft.com/office/drawing/2014/main" id="{D2850864-C114-2149-B312-CBFD4775FFDC}"/>
              </a:ext>
            </a:extLst>
          </p:cNvPr>
          <p:cNvSpPr>
            <a:spLocks noGrp="1"/>
          </p:cNvSpPr>
          <p:nvPr>
            <p:ph type="title"/>
          </p:nvPr>
        </p:nvSpPr>
        <p:spPr/>
        <p:txBody>
          <a:bodyPr/>
          <a:lstStyle/>
          <a:p>
            <a:r>
              <a:rPr lang="en-US" dirty="0"/>
              <a:t> </a:t>
            </a:r>
          </a:p>
        </p:txBody>
      </p:sp>
    </p:spTree>
    <p:extLst>
      <p:ext uri="{BB962C8B-B14F-4D97-AF65-F5344CB8AC3E}">
        <p14:creationId xmlns:p14="http://schemas.microsoft.com/office/powerpoint/2010/main" val="12097710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 Placeholder 20">
            <a:extLst>
              <a:ext uri="{FF2B5EF4-FFF2-40B4-BE49-F238E27FC236}">
                <a16:creationId xmlns:a16="http://schemas.microsoft.com/office/drawing/2014/main" id="{89B40236-DA35-4132-B09A-1362B8A79D67}"/>
              </a:ext>
            </a:extLst>
          </p:cNvPr>
          <p:cNvSpPr>
            <a:spLocks noGrp="1"/>
          </p:cNvSpPr>
          <p:nvPr>
            <p:ph type="body" sz="quarter" idx="4294967295"/>
          </p:nvPr>
        </p:nvSpPr>
        <p:spPr>
          <a:xfrm>
            <a:off x="3713164" y="1433513"/>
            <a:ext cx="4973637" cy="1296987"/>
          </a:xfrm>
        </p:spPr>
        <p:txBody>
          <a:bodyPr/>
          <a:lstStyle/>
          <a:p>
            <a:r>
              <a:rPr lang="en-US" sz="1050" dirty="0"/>
              <a:t>Turbine is a simulation-driven drug discovery company delivering targeted cancer therapies to patients. They use machine learning to train an in silico human cell model, called Simulated Cell™, based on a proprietary network architecture. By accurately predicting various interventions on the molecular level, Simulated Cell™ helps Turbine to discover new cancer drugs and find combination partners for existing therapies.</a:t>
            </a:r>
            <a:br>
              <a:rPr lang="en-US" dirty="0"/>
            </a:br>
            <a:endParaRPr lang="en-US" dirty="0"/>
          </a:p>
        </p:txBody>
      </p:sp>
      <p:sp>
        <p:nvSpPr>
          <p:cNvPr id="20" name="Text Placeholder 19">
            <a:extLst>
              <a:ext uri="{FF2B5EF4-FFF2-40B4-BE49-F238E27FC236}">
                <a16:creationId xmlns:a16="http://schemas.microsoft.com/office/drawing/2014/main" id="{136BC05E-6A21-443C-B2C2-3000C5A0ADB2}"/>
              </a:ext>
            </a:extLst>
          </p:cNvPr>
          <p:cNvSpPr>
            <a:spLocks noGrp="1"/>
          </p:cNvSpPr>
          <p:nvPr>
            <p:ph type="body" sz="quarter" idx="4294967295"/>
          </p:nvPr>
        </p:nvSpPr>
        <p:spPr>
          <a:xfrm>
            <a:off x="3713164" y="1143001"/>
            <a:ext cx="5430837" cy="246063"/>
          </a:xfrm>
        </p:spPr>
        <p:txBody>
          <a:bodyPr/>
          <a:lstStyle/>
          <a:p>
            <a:r>
              <a:rPr lang="en-US" dirty="0"/>
              <a:t>Turbine AI</a:t>
            </a:r>
          </a:p>
        </p:txBody>
      </p:sp>
      <p:sp>
        <p:nvSpPr>
          <p:cNvPr id="22" name="Text Placeholder 21">
            <a:extLst>
              <a:ext uri="{FF2B5EF4-FFF2-40B4-BE49-F238E27FC236}">
                <a16:creationId xmlns:a16="http://schemas.microsoft.com/office/drawing/2014/main" id="{CD0C4B8D-628F-4600-8CE6-FD3A4F0E1E26}"/>
              </a:ext>
            </a:extLst>
          </p:cNvPr>
          <p:cNvSpPr>
            <a:spLocks noGrp="1"/>
          </p:cNvSpPr>
          <p:nvPr>
            <p:ph type="body" sz="quarter" idx="4294967295"/>
          </p:nvPr>
        </p:nvSpPr>
        <p:spPr>
          <a:xfrm>
            <a:off x="879565" y="3180357"/>
            <a:ext cx="7607808" cy="1222375"/>
          </a:xfrm>
        </p:spPr>
        <p:txBody>
          <a:bodyPr anchor="t" anchorCtr="0"/>
          <a:lstStyle/>
          <a:p>
            <a:r>
              <a:rPr lang="en-US" sz="1200" dirty="0"/>
              <a:t>Training of our simulation is something we continuously iterate on, but on a single machine each training takes days, hindering our ability to iterate on new ideas quickly. </a:t>
            </a:r>
            <a:r>
              <a:rPr lang="en-US" sz="1200" dirty="0">
                <a:solidFill>
                  <a:schemeClr val="accent1"/>
                </a:solidFill>
              </a:rPr>
              <a:t>We are very excited about the new distributed training libraries in Amazon SageMaker, which we are expecting to decrease our training times by 90% and to help us focus on our main task: to write a best-of-the-breed codebase for the cell model training. </a:t>
            </a:r>
            <a:r>
              <a:rPr lang="en-US" sz="1200" dirty="0" err="1">
                <a:solidFill>
                  <a:schemeClr val="accent1"/>
                </a:solidFill>
              </a:rPr>
              <a:t>SageMaker</a:t>
            </a:r>
            <a:r>
              <a:rPr lang="en-US" sz="1200" dirty="0">
                <a:solidFill>
                  <a:schemeClr val="accent1"/>
                </a:solidFill>
              </a:rPr>
              <a:t> ultimately allows us to become more effective in our primary mission: to identify and develop novel cancer drugs for patients.</a:t>
            </a:r>
          </a:p>
        </p:txBody>
      </p:sp>
      <p:sp>
        <p:nvSpPr>
          <p:cNvPr id="3" name="Text Placeholder 2">
            <a:extLst>
              <a:ext uri="{FF2B5EF4-FFF2-40B4-BE49-F238E27FC236}">
                <a16:creationId xmlns:a16="http://schemas.microsoft.com/office/drawing/2014/main" id="{BDEFAAC1-BFB6-694C-97E9-AB714960BA20}"/>
              </a:ext>
            </a:extLst>
          </p:cNvPr>
          <p:cNvSpPr>
            <a:spLocks noGrp="1"/>
          </p:cNvSpPr>
          <p:nvPr>
            <p:ph type="body" sz="quarter" idx="4294967295"/>
          </p:nvPr>
        </p:nvSpPr>
        <p:spPr>
          <a:xfrm>
            <a:off x="4908316" y="4112347"/>
            <a:ext cx="3565079" cy="166199"/>
          </a:xfrm>
        </p:spPr>
        <p:txBody>
          <a:bodyPr wrap="none">
            <a:spAutoFit/>
          </a:bodyPr>
          <a:lstStyle/>
          <a:p>
            <a:pPr algn="r"/>
            <a:r>
              <a:rPr lang="en-US" sz="1200" b="1" dirty="0" err="1"/>
              <a:t>Kristóf</a:t>
            </a:r>
            <a:r>
              <a:rPr lang="en-US" sz="1200" b="1" dirty="0"/>
              <a:t> </a:t>
            </a:r>
            <a:r>
              <a:rPr lang="en-US" sz="1200" b="1" dirty="0" err="1"/>
              <a:t>Szalay</a:t>
            </a:r>
            <a:r>
              <a:rPr lang="en-US" sz="1200" b="1" dirty="0"/>
              <a:t>, Chief Technical Officer, Turbine AI</a:t>
            </a:r>
          </a:p>
        </p:txBody>
      </p:sp>
      <p:sp>
        <p:nvSpPr>
          <p:cNvPr id="27" name="Rectangle 26">
            <a:extLst>
              <a:ext uri="{FF2B5EF4-FFF2-40B4-BE49-F238E27FC236}">
                <a16:creationId xmlns:a16="http://schemas.microsoft.com/office/drawing/2014/main" id="{A3254E6E-A5E1-433B-A732-CDCE1963384A}"/>
              </a:ext>
            </a:extLst>
          </p:cNvPr>
          <p:cNvSpPr/>
          <p:nvPr/>
        </p:nvSpPr>
        <p:spPr>
          <a:xfrm>
            <a:off x="457199" y="2930478"/>
            <a:ext cx="8246070" cy="1565309"/>
          </a:xfrm>
          <a:prstGeom prst="rect">
            <a:avLst/>
          </a:prstGeom>
          <a:ln w="12700">
            <a:gradFill>
              <a:gsLst>
                <a:gs pos="55000">
                  <a:schemeClr val="accent2"/>
                </a:gs>
                <a:gs pos="45000">
                  <a:schemeClr val="accent2"/>
                </a:gs>
                <a:gs pos="15000">
                  <a:schemeClr val="accent3"/>
                </a:gs>
                <a:gs pos="85000">
                  <a:schemeClr val="accent1"/>
                </a:gs>
              </a:gsLst>
              <a:lin ang="0" scaled="0"/>
            </a:gradFill>
            <a:tailEnd type="none"/>
          </a:ln>
          <a:effectLst/>
        </p:spPr>
        <p:style>
          <a:lnRef idx="2">
            <a:schemeClr val="accent1"/>
          </a:lnRef>
          <a:fillRef idx="0">
            <a:schemeClr val="accent1"/>
          </a:fillRef>
          <a:effectRef idx="1">
            <a:schemeClr val="accent1"/>
          </a:effectRef>
          <a:fontRef idx="minor">
            <a:schemeClr val="tx1"/>
          </a:fontRef>
        </p:style>
        <p:txBody>
          <a:bodyPr lIns="182880" tIns="146304" rIns="182880" bIns="146304" rtlCol="0" anchor="ctr"/>
          <a:lstStyle/>
          <a:p>
            <a:pPr algn="ctr"/>
            <a:endParaRPr lang="en-US" sz="1800" dirty="0" err="1"/>
          </a:p>
        </p:txBody>
      </p:sp>
      <p:pic>
        <p:nvPicPr>
          <p:cNvPr id="6" name="Picture 5">
            <a:extLst>
              <a:ext uri="{FF2B5EF4-FFF2-40B4-BE49-F238E27FC236}">
                <a16:creationId xmlns:a16="http://schemas.microsoft.com/office/drawing/2014/main" id="{7413E083-279E-431B-95B1-2D53996933C8}"/>
              </a:ext>
            </a:extLst>
          </p:cNvPr>
          <p:cNvPicPr>
            <a:picLocks noChangeAspect="1"/>
          </p:cNvPicPr>
          <p:nvPr/>
        </p:nvPicPr>
        <p:blipFill rotWithShape="1">
          <a:blip r:embed="rId3"/>
          <a:srcRect l="32654" t="22260" r="32790" b="56866"/>
          <a:stretch/>
        </p:blipFill>
        <p:spPr>
          <a:xfrm>
            <a:off x="123826" y="3147702"/>
            <a:ext cx="664112" cy="494612"/>
          </a:xfrm>
          <a:prstGeom prst="rect">
            <a:avLst/>
          </a:prstGeom>
          <a:solidFill>
            <a:schemeClr val="bg1"/>
          </a:solidFill>
        </p:spPr>
      </p:pic>
      <p:pic>
        <p:nvPicPr>
          <p:cNvPr id="4" name="Picture 3">
            <a:extLst>
              <a:ext uri="{FF2B5EF4-FFF2-40B4-BE49-F238E27FC236}">
                <a16:creationId xmlns:a16="http://schemas.microsoft.com/office/drawing/2014/main" id="{71EEBE59-872B-584B-B658-203C3A081F0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5881" y="1406065"/>
            <a:ext cx="2312126" cy="626438"/>
          </a:xfrm>
          <a:prstGeom prst="rect">
            <a:avLst/>
          </a:prstGeom>
        </p:spPr>
      </p:pic>
      <p:sp>
        <p:nvSpPr>
          <p:cNvPr id="5" name="Title 4">
            <a:extLst>
              <a:ext uri="{FF2B5EF4-FFF2-40B4-BE49-F238E27FC236}">
                <a16:creationId xmlns:a16="http://schemas.microsoft.com/office/drawing/2014/main" id="{C831844B-BD9D-C947-9400-3410A8580778}"/>
              </a:ext>
            </a:extLst>
          </p:cNvPr>
          <p:cNvSpPr>
            <a:spLocks noGrp="1"/>
          </p:cNvSpPr>
          <p:nvPr>
            <p:ph type="title"/>
          </p:nvPr>
        </p:nvSpPr>
        <p:spPr/>
        <p:txBody>
          <a:bodyPr/>
          <a:lstStyle/>
          <a:p>
            <a:r>
              <a:rPr lang="en-US" dirty="0"/>
              <a:t> </a:t>
            </a:r>
          </a:p>
        </p:txBody>
      </p:sp>
    </p:spTree>
    <p:extLst>
      <p:ext uri="{BB962C8B-B14F-4D97-AF65-F5344CB8AC3E}">
        <p14:creationId xmlns:p14="http://schemas.microsoft.com/office/powerpoint/2010/main" val="598093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827F316-3E89-4012-A54B-35917DF27387}"/>
              </a:ext>
            </a:extLst>
          </p:cNvPr>
          <p:cNvSpPr>
            <a:spLocks noGrp="1"/>
          </p:cNvSpPr>
          <p:nvPr>
            <p:ph type="title"/>
          </p:nvPr>
        </p:nvSpPr>
        <p:spPr/>
        <p:txBody>
          <a:bodyPr/>
          <a:lstStyle/>
          <a:p>
            <a:r>
              <a:rPr lang="en-US" dirty="0"/>
              <a:t>Amazon </a:t>
            </a:r>
            <a:r>
              <a:rPr lang="en-US" dirty="0" err="1"/>
              <a:t>SageMaker</a:t>
            </a:r>
            <a:r>
              <a:rPr lang="en-US" dirty="0"/>
              <a:t> distributed training libraries</a:t>
            </a:r>
          </a:p>
        </p:txBody>
      </p:sp>
      <p:sp>
        <p:nvSpPr>
          <p:cNvPr id="4" name="Text Placeholder 3">
            <a:extLst>
              <a:ext uri="{FF2B5EF4-FFF2-40B4-BE49-F238E27FC236}">
                <a16:creationId xmlns:a16="http://schemas.microsoft.com/office/drawing/2014/main" id="{184202F6-57AA-4664-922D-EC7B8F22C01B}"/>
              </a:ext>
            </a:extLst>
          </p:cNvPr>
          <p:cNvSpPr>
            <a:spLocks noGrp="1"/>
          </p:cNvSpPr>
          <p:nvPr>
            <p:ph type="body" sz="quarter" idx="16"/>
          </p:nvPr>
        </p:nvSpPr>
        <p:spPr/>
        <p:txBody>
          <a:bodyPr/>
          <a:lstStyle/>
          <a:p>
            <a:r>
              <a:rPr lang="en-US" sz="1000" dirty="0">
                <a:solidFill>
                  <a:schemeClr val="bg2"/>
                </a:solidFill>
                <a:hlinkClick r:id="rId3">
                  <a:extLst>
                    <a:ext uri="{A12FA001-AC4F-418D-AE19-62706E023703}">
                      <ahyp:hlinkClr xmlns:ahyp="http://schemas.microsoft.com/office/drawing/2018/hyperlinkcolor" val="tx"/>
                    </a:ext>
                  </a:extLst>
                </a:hlinkClick>
              </a:rPr>
              <a:t>https://aws.amazon.com/sagemaker/</a:t>
            </a:r>
            <a:br>
              <a:rPr lang="en-US" sz="1000" dirty="0">
                <a:solidFill>
                  <a:schemeClr val="bg2"/>
                </a:solidFill>
                <a:hlinkClick r:id="rId3">
                  <a:extLst>
                    <a:ext uri="{A12FA001-AC4F-418D-AE19-62706E023703}">
                      <ahyp:hlinkClr xmlns:ahyp="http://schemas.microsoft.com/office/drawing/2018/hyperlinkcolor" val="tx"/>
                    </a:ext>
                  </a:extLst>
                </a:hlinkClick>
              </a:rPr>
            </a:br>
            <a:r>
              <a:rPr lang="en-US" sz="1000" dirty="0">
                <a:solidFill>
                  <a:schemeClr val="bg2"/>
                </a:solidFill>
                <a:hlinkClick r:id="rId3">
                  <a:extLst>
                    <a:ext uri="{A12FA001-AC4F-418D-AE19-62706E023703}">
                      <ahyp:hlinkClr xmlns:ahyp="http://schemas.microsoft.com/office/drawing/2018/hyperlinkcolor" val="tx"/>
                    </a:ext>
                  </a:extLst>
                </a:hlinkClick>
              </a:rPr>
              <a:t>distributed-training/</a:t>
            </a:r>
            <a:endParaRPr lang="en-US" sz="1000" dirty="0">
              <a:solidFill>
                <a:schemeClr val="bg2"/>
              </a:solidFill>
            </a:endParaRPr>
          </a:p>
        </p:txBody>
      </p:sp>
      <p:sp>
        <p:nvSpPr>
          <p:cNvPr id="5" name="Text Placeholder 4">
            <a:extLst>
              <a:ext uri="{FF2B5EF4-FFF2-40B4-BE49-F238E27FC236}">
                <a16:creationId xmlns:a16="http://schemas.microsoft.com/office/drawing/2014/main" id="{8304E306-83B2-4546-B157-77ADBC6AC0CB}"/>
              </a:ext>
            </a:extLst>
          </p:cNvPr>
          <p:cNvSpPr>
            <a:spLocks noGrp="1"/>
          </p:cNvSpPr>
          <p:nvPr>
            <p:ph type="body" sz="quarter" idx="17"/>
          </p:nvPr>
        </p:nvSpPr>
        <p:spPr/>
        <p:txBody>
          <a:bodyPr/>
          <a:lstStyle/>
          <a:p>
            <a:r>
              <a:rPr lang="en-US" sz="1000" dirty="0">
                <a:solidFill>
                  <a:schemeClr val="bg2"/>
                </a:solidFill>
                <a:hlinkClick r:id="rId4">
                  <a:extLst>
                    <a:ext uri="{A12FA001-AC4F-418D-AE19-62706E023703}">
                      <ahyp:hlinkClr xmlns:ahyp="http://schemas.microsoft.com/office/drawing/2018/hyperlinkcolor" val="tx"/>
                    </a:ext>
                  </a:extLst>
                </a:hlinkClick>
              </a:rPr>
              <a:t>https://docs.aws.amazon.com/ </a:t>
            </a:r>
            <a:r>
              <a:rPr lang="en-US" sz="1000" dirty="0" err="1">
                <a:solidFill>
                  <a:schemeClr val="bg2"/>
                </a:solidFill>
                <a:hlinkClick r:id="rId4">
                  <a:extLst>
                    <a:ext uri="{A12FA001-AC4F-418D-AE19-62706E023703}">
                      <ahyp:hlinkClr xmlns:ahyp="http://schemas.microsoft.com/office/drawing/2018/hyperlinkcolor" val="tx"/>
                    </a:ext>
                  </a:extLst>
                </a:hlinkClick>
              </a:rPr>
              <a:t>sagemaker</a:t>
            </a:r>
            <a:r>
              <a:rPr lang="en-US" sz="1000" dirty="0">
                <a:solidFill>
                  <a:schemeClr val="bg2"/>
                </a:solidFill>
                <a:hlinkClick r:id="rId4">
                  <a:extLst>
                    <a:ext uri="{A12FA001-AC4F-418D-AE19-62706E023703}">
                      <ahyp:hlinkClr xmlns:ahyp="http://schemas.microsoft.com/office/drawing/2018/hyperlinkcolor" val="tx"/>
                    </a:ext>
                  </a:extLst>
                </a:hlinkClick>
              </a:rPr>
              <a:t>/latest/dg/distributed-training.html</a:t>
            </a:r>
            <a:r>
              <a:rPr lang="en-US" sz="1000" dirty="0">
                <a:solidFill>
                  <a:schemeClr val="bg2"/>
                </a:solidFill>
              </a:rPr>
              <a:t> </a:t>
            </a:r>
          </a:p>
        </p:txBody>
      </p:sp>
      <p:sp>
        <p:nvSpPr>
          <p:cNvPr id="7" name="Text Placeholder 6">
            <a:extLst>
              <a:ext uri="{FF2B5EF4-FFF2-40B4-BE49-F238E27FC236}">
                <a16:creationId xmlns:a16="http://schemas.microsoft.com/office/drawing/2014/main" id="{ACD52340-211B-45CB-9AC0-62C396BCC5C6}"/>
              </a:ext>
            </a:extLst>
          </p:cNvPr>
          <p:cNvSpPr>
            <a:spLocks noGrp="1"/>
          </p:cNvSpPr>
          <p:nvPr>
            <p:ph type="body" sz="quarter" idx="19"/>
          </p:nvPr>
        </p:nvSpPr>
        <p:spPr/>
        <p:txBody>
          <a:bodyPr/>
          <a:lstStyle/>
          <a:p>
            <a:r>
              <a:rPr lang="en-US" dirty="0"/>
              <a:t>Product detail page</a:t>
            </a:r>
          </a:p>
        </p:txBody>
      </p:sp>
      <p:sp>
        <p:nvSpPr>
          <p:cNvPr id="8" name="Text Placeholder 7">
            <a:extLst>
              <a:ext uri="{FF2B5EF4-FFF2-40B4-BE49-F238E27FC236}">
                <a16:creationId xmlns:a16="http://schemas.microsoft.com/office/drawing/2014/main" id="{CB8CA750-C76D-45C8-A151-0FF9E6589109}"/>
              </a:ext>
            </a:extLst>
          </p:cNvPr>
          <p:cNvSpPr>
            <a:spLocks noGrp="1"/>
          </p:cNvSpPr>
          <p:nvPr>
            <p:ph type="body" sz="quarter" idx="20"/>
          </p:nvPr>
        </p:nvSpPr>
        <p:spPr/>
        <p:txBody>
          <a:bodyPr/>
          <a:lstStyle/>
          <a:p>
            <a:r>
              <a:rPr lang="en-US" dirty="0"/>
              <a:t>Documentation</a:t>
            </a:r>
          </a:p>
        </p:txBody>
      </p:sp>
      <p:pic>
        <p:nvPicPr>
          <p:cNvPr id="14" name="Picture 13">
            <a:extLst>
              <a:ext uri="{FF2B5EF4-FFF2-40B4-BE49-F238E27FC236}">
                <a16:creationId xmlns:a16="http://schemas.microsoft.com/office/drawing/2014/main" id="{986BADEE-970A-5646-99DE-D8AB5C2409A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76724" y="1758813"/>
            <a:ext cx="2390553" cy="1325333"/>
          </a:xfrm>
          <a:prstGeom prst="rect">
            <a:avLst/>
          </a:prstGeom>
        </p:spPr>
      </p:pic>
      <p:sp>
        <p:nvSpPr>
          <p:cNvPr id="12" name="Text Placeholder 6">
            <a:extLst>
              <a:ext uri="{FF2B5EF4-FFF2-40B4-BE49-F238E27FC236}">
                <a16:creationId xmlns:a16="http://schemas.microsoft.com/office/drawing/2014/main" id="{DC763911-45AF-3B44-BB73-75CB28AC0120}"/>
              </a:ext>
            </a:extLst>
          </p:cNvPr>
          <p:cNvSpPr txBox="1">
            <a:spLocks/>
          </p:cNvSpPr>
          <p:nvPr/>
        </p:nvSpPr>
        <p:spPr>
          <a:xfrm>
            <a:off x="6019800" y="1189038"/>
            <a:ext cx="2667000" cy="426402"/>
          </a:xfrm>
          <a:prstGeom prst="rect">
            <a:avLst/>
          </a:prstGeom>
        </p:spPr>
        <p:txBody>
          <a:bodyPr vert="horz" lIns="91440" tIns="0" rIns="91440" bIns="0" rtlCol="0" anchor="t" anchorCtr="0">
            <a:noAutofit/>
          </a:bodyPr>
          <a:lstStyle>
            <a:lvl1pPr marL="0" indent="0" algn="l" defTabSz="457200" rtl="0" eaLnBrk="1" latinLnBrk="0" hangingPunct="1">
              <a:lnSpc>
                <a:spcPct val="90000"/>
              </a:lnSpc>
              <a:spcBef>
                <a:spcPct val="20000"/>
              </a:spcBef>
              <a:buFontTx/>
              <a:buNone/>
              <a:defRPr lang="en-US" sz="1400" b="1" i="0" kern="1200" dirty="0" smtClean="0">
                <a:solidFill>
                  <a:schemeClr val="tx1"/>
                </a:solidFill>
                <a:latin typeface="+mn-lt"/>
                <a:ea typeface="+mn-ea"/>
                <a:cs typeface="+mn-cs"/>
              </a:defRPr>
            </a:lvl1pPr>
            <a:lvl2pPr marL="742950" indent="-285750" algn="l" defTabSz="457200"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2pPr>
            <a:lvl3pPr marL="1143000" indent="-228600" algn="l" defTabSz="457200" rtl="0" eaLnBrk="1" latinLnBrk="0" hangingPunct="1">
              <a:lnSpc>
                <a:spcPct val="90000"/>
              </a:lnSpc>
              <a:spcBef>
                <a:spcPct val="20000"/>
              </a:spcBef>
              <a:buFont typeface="Arial"/>
              <a:buChar char="•"/>
              <a:defRPr sz="1400" b="0" i="0" kern="1200">
                <a:solidFill>
                  <a:schemeClr val="tx1"/>
                </a:solidFill>
                <a:latin typeface="+mn-lt"/>
                <a:ea typeface="+mn-ea"/>
                <a:cs typeface="Amazon Ember Regular" charset="0"/>
              </a:defRPr>
            </a:lvl3pPr>
            <a:lvl4pPr marL="16002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4pPr>
            <a:lvl5pPr marL="20574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Example notebooks</a:t>
            </a:r>
          </a:p>
        </p:txBody>
      </p:sp>
      <p:pic>
        <p:nvPicPr>
          <p:cNvPr id="13" name="Picture 12">
            <a:extLst>
              <a:ext uri="{FF2B5EF4-FFF2-40B4-BE49-F238E27FC236}">
                <a16:creationId xmlns:a16="http://schemas.microsoft.com/office/drawing/2014/main" id="{F421325B-1014-1B44-B09F-A689904E3D2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21354" y="1649070"/>
            <a:ext cx="1876146" cy="1727218"/>
          </a:xfrm>
          <a:prstGeom prst="rect">
            <a:avLst/>
          </a:prstGeom>
        </p:spPr>
      </p:pic>
      <p:sp>
        <p:nvSpPr>
          <p:cNvPr id="2" name="TextBox 1">
            <a:extLst>
              <a:ext uri="{FF2B5EF4-FFF2-40B4-BE49-F238E27FC236}">
                <a16:creationId xmlns:a16="http://schemas.microsoft.com/office/drawing/2014/main" id="{D515FA9D-3AEC-E64F-908A-8867A16848FD}"/>
              </a:ext>
            </a:extLst>
          </p:cNvPr>
          <p:cNvSpPr txBox="1"/>
          <p:nvPr/>
        </p:nvSpPr>
        <p:spPr>
          <a:xfrm>
            <a:off x="6018994" y="3744434"/>
            <a:ext cx="2667000" cy="784830"/>
          </a:xfrm>
          <a:prstGeom prst="rect">
            <a:avLst/>
          </a:prstGeom>
          <a:noFill/>
        </p:spPr>
        <p:txBody>
          <a:bodyPr wrap="square" rtlCol="0">
            <a:spAutoFit/>
          </a:bodyPr>
          <a:lstStyle/>
          <a:p>
            <a:pPr defTabSz="457189">
              <a:lnSpc>
                <a:spcPct val="90000"/>
              </a:lnSpc>
              <a:spcBef>
                <a:spcPct val="20000"/>
              </a:spcBef>
            </a:pPr>
            <a:r>
              <a:rPr lang="en-US" sz="1000" dirty="0">
                <a:solidFill>
                  <a:srgbClr val="1C232F"/>
                </a:solidFill>
                <a:hlinkClick r:id="rId7">
                  <a:extLst>
                    <a:ext uri="{A12FA001-AC4F-418D-AE19-62706E023703}">
                      <ahyp:hlinkClr xmlns:ahyp="http://schemas.microsoft.com/office/drawing/2018/hyperlinkcolor" val="tx"/>
                    </a:ext>
                  </a:extLst>
                </a:hlinkClick>
              </a:rPr>
              <a:t>https://sagemaker-examples. readthedocs.io/en/latest/training/</a:t>
            </a:r>
            <a:br>
              <a:rPr lang="en-US" sz="1000" dirty="0">
                <a:solidFill>
                  <a:srgbClr val="1C232F"/>
                </a:solidFill>
                <a:hlinkClick r:id="rId7">
                  <a:extLst>
                    <a:ext uri="{A12FA001-AC4F-418D-AE19-62706E023703}">
                      <ahyp:hlinkClr xmlns:ahyp="http://schemas.microsoft.com/office/drawing/2018/hyperlinkcolor" val="tx"/>
                    </a:ext>
                  </a:extLst>
                </a:hlinkClick>
              </a:rPr>
            </a:br>
            <a:r>
              <a:rPr lang="en-US" sz="1000" dirty="0">
                <a:solidFill>
                  <a:srgbClr val="1C232F"/>
                </a:solidFill>
                <a:hlinkClick r:id="rId7">
                  <a:extLst>
                    <a:ext uri="{A12FA001-AC4F-418D-AE19-62706E023703}">
                      <ahyp:hlinkClr xmlns:ahyp="http://schemas.microsoft.com/office/drawing/2018/hyperlinkcolor" val="tx"/>
                    </a:ext>
                  </a:extLst>
                </a:hlinkClick>
              </a:rPr>
              <a:t>distributed.html</a:t>
            </a:r>
            <a:r>
              <a:rPr lang="en-US" sz="1000" dirty="0">
                <a:solidFill>
                  <a:srgbClr val="1C232F"/>
                </a:solidFill>
              </a:rPr>
              <a:t> </a:t>
            </a:r>
          </a:p>
          <a:p>
            <a:endParaRPr lang="en-US" sz="1800" dirty="0"/>
          </a:p>
        </p:txBody>
      </p:sp>
      <p:pic>
        <p:nvPicPr>
          <p:cNvPr id="17" name="Picture 16">
            <a:extLst>
              <a:ext uri="{FF2B5EF4-FFF2-40B4-BE49-F238E27FC236}">
                <a16:creationId xmlns:a16="http://schemas.microsoft.com/office/drawing/2014/main" id="{76BDD8F7-502A-704D-A85E-86BCD81627F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24119" y="1758813"/>
            <a:ext cx="2505075" cy="1143241"/>
          </a:xfrm>
          <a:prstGeom prst="rect">
            <a:avLst/>
          </a:prstGeom>
        </p:spPr>
      </p:pic>
    </p:spTree>
    <p:extLst>
      <p:ext uri="{BB962C8B-B14F-4D97-AF65-F5344CB8AC3E}">
        <p14:creationId xmlns:p14="http://schemas.microsoft.com/office/powerpoint/2010/main" val="946340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8CE9E7A5-B69E-4ECA-9EA9-6C59FA6423CB}"/>
              </a:ext>
            </a:extLst>
          </p:cNvPr>
          <p:cNvSpPr>
            <a:spLocks noGrp="1"/>
          </p:cNvSpPr>
          <p:nvPr>
            <p:ph type="body" sz="quarter" idx="12"/>
          </p:nvPr>
        </p:nvSpPr>
        <p:spPr/>
        <p:txBody>
          <a:bodyPr/>
          <a:lstStyle/>
          <a:p>
            <a:r>
              <a:rPr lang="en-US" dirty="0"/>
              <a:t>Amazon SageMaker Debugger</a:t>
            </a:r>
          </a:p>
        </p:txBody>
      </p:sp>
    </p:spTree>
    <p:extLst>
      <p:ext uri="{BB962C8B-B14F-4D97-AF65-F5344CB8AC3E}">
        <p14:creationId xmlns:p14="http://schemas.microsoft.com/office/powerpoint/2010/main" val="10852970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itle 43">
            <a:extLst>
              <a:ext uri="{FF2B5EF4-FFF2-40B4-BE49-F238E27FC236}">
                <a16:creationId xmlns:a16="http://schemas.microsoft.com/office/drawing/2014/main" id="{8D022D2D-F411-4958-8612-C1E7166F2E1F}"/>
              </a:ext>
            </a:extLst>
          </p:cNvPr>
          <p:cNvSpPr>
            <a:spLocks noGrp="1"/>
          </p:cNvSpPr>
          <p:nvPr>
            <p:ph type="title"/>
          </p:nvPr>
        </p:nvSpPr>
        <p:spPr/>
        <p:txBody>
          <a:bodyPr/>
          <a:lstStyle/>
          <a:p>
            <a:r>
              <a:rPr lang="en-US" dirty="0"/>
              <a:t>Training machine learning models is difficult and opaque</a:t>
            </a:r>
            <a:br>
              <a:rPr lang="en-US" dirty="0"/>
            </a:br>
            <a:endParaRPr lang="en-US" dirty="0"/>
          </a:p>
        </p:txBody>
      </p:sp>
      <p:sp>
        <p:nvSpPr>
          <p:cNvPr id="15" name="Rectangle 14">
            <a:extLst>
              <a:ext uri="{FF2B5EF4-FFF2-40B4-BE49-F238E27FC236}">
                <a16:creationId xmlns:a16="http://schemas.microsoft.com/office/drawing/2014/main" id="{B887437F-FF73-4C87-AC5F-BBA69A4EFD43}"/>
              </a:ext>
            </a:extLst>
          </p:cNvPr>
          <p:cNvSpPr/>
          <p:nvPr/>
        </p:nvSpPr>
        <p:spPr>
          <a:xfrm>
            <a:off x="595397" y="2534989"/>
            <a:ext cx="1789271" cy="747064"/>
          </a:xfrm>
          <a:prstGeom prst="rect">
            <a:avLst/>
          </a:prstGeom>
        </p:spPr>
        <p:txBody>
          <a:bodyPr wrap="none">
            <a:spAutoFit/>
          </a:bodyPr>
          <a:lstStyle/>
          <a:p>
            <a:pPr algn="ctr" defTabSz="1031896" hangingPunct="0">
              <a:lnSpc>
                <a:spcPts val="1680"/>
              </a:lnSpc>
              <a:defRPr/>
            </a:pPr>
            <a:r>
              <a:rPr lang="en-US" sz="1400" kern="0" dirty="0">
                <a:solidFill>
                  <a:srgbClr val="FFFFFF"/>
                </a:solidFill>
                <a:cs typeface="Arial"/>
                <a:sym typeface="Amazon Ember"/>
              </a:rPr>
              <a:t>Training ML models</a:t>
            </a:r>
            <a:br>
              <a:rPr lang="en-US" sz="1400" kern="0" dirty="0">
                <a:solidFill>
                  <a:srgbClr val="FFFFFF"/>
                </a:solidFill>
                <a:cs typeface="Arial"/>
                <a:sym typeface="Amazon Ember"/>
              </a:rPr>
            </a:br>
            <a:r>
              <a:rPr lang="en-US" sz="1400" kern="0" dirty="0">
                <a:solidFill>
                  <a:srgbClr val="FFFFFF"/>
                </a:solidFill>
                <a:cs typeface="Arial"/>
                <a:sym typeface="Amazon Ember"/>
              </a:rPr>
              <a:t>is iterative and </a:t>
            </a:r>
            <a:br>
              <a:rPr lang="en-US" sz="1400" kern="0" dirty="0">
                <a:solidFill>
                  <a:srgbClr val="FFFFFF"/>
                </a:solidFill>
                <a:cs typeface="Arial"/>
                <a:sym typeface="Amazon Ember"/>
              </a:rPr>
            </a:br>
            <a:r>
              <a:rPr lang="en-US" sz="1600" b="1" kern="0" dirty="0">
                <a:solidFill>
                  <a:schemeClr val="accent1"/>
                </a:solidFill>
                <a:cs typeface="Arial"/>
                <a:sym typeface="Amazon Ember"/>
              </a:rPr>
              <a:t>time consuming </a:t>
            </a:r>
          </a:p>
        </p:txBody>
      </p:sp>
      <p:grpSp>
        <p:nvGrpSpPr>
          <p:cNvPr id="42" name="Graphic 5195">
            <a:extLst>
              <a:ext uri="{FF2B5EF4-FFF2-40B4-BE49-F238E27FC236}">
                <a16:creationId xmlns:a16="http://schemas.microsoft.com/office/drawing/2014/main" id="{AF86ECF0-D397-4899-9558-C2B6EA8E8E54}"/>
              </a:ext>
            </a:extLst>
          </p:cNvPr>
          <p:cNvGrpSpPr>
            <a:grpSpLocks noChangeAspect="1"/>
          </p:cNvGrpSpPr>
          <p:nvPr/>
        </p:nvGrpSpPr>
        <p:grpSpPr>
          <a:xfrm>
            <a:off x="1038474" y="1558408"/>
            <a:ext cx="914400" cy="797625"/>
            <a:chOff x="2377901" y="9630537"/>
            <a:chExt cx="1505140" cy="1312925"/>
          </a:xfrm>
        </p:grpSpPr>
        <p:sp>
          <p:nvSpPr>
            <p:cNvPr id="43" name="Freeform: Shape 42">
              <a:extLst>
                <a:ext uri="{FF2B5EF4-FFF2-40B4-BE49-F238E27FC236}">
                  <a16:creationId xmlns:a16="http://schemas.microsoft.com/office/drawing/2014/main" id="{A9E6B1EB-84BB-4A7B-BDA1-54EAD012F965}"/>
                </a:ext>
              </a:extLst>
            </p:cNvPr>
            <p:cNvSpPr/>
            <p:nvPr/>
          </p:nvSpPr>
          <p:spPr>
            <a:xfrm>
              <a:off x="2514013" y="10120407"/>
              <a:ext cx="193167" cy="9525"/>
            </a:xfrm>
            <a:custGeom>
              <a:avLst/>
              <a:gdLst>
                <a:gd name="connsiteX0" fmla="*/ 193167 w 193167"/>
                <a:gd name="connsiteY0" fmla="*/ 0 h 9525"/>
                <a:gd name="connsiteX1" fmla="*/ 0 w 193167"/>
                <a:gd name="connsiteY1" fmla="*/ 0 h 9525"/>
              </a:gdLst>
              <a:ahLst/>
              <a:cxnLst>
                <a:cxn ang="0">
                  <a:pos x="connsiteX0" y="connsiteY0"/>
                </a:cxn>
                <a:cxn ang="0">
                  <a:pos x="connsiteX1" y="connsiteY1"/>
                </a:cxn>
              </a:cxnLst>
              <a:rect l="l" t="t" r="r" b="b"/>
              <a:pathLst>
                <a:path w="193167" h="9525">
                  <a:moveTo>
                    <a:pt x="193167" y="0"/>
                  </a:moveTo>
                  <a:lnTo>
                    <a:pt x="0" y="0"/>
                  </a:lnTo>
                </a:path>
              </a:pathLst>
            </a:custGeom>
            <a:ln w="19050" cap="flat">
              <a:solidFill>
                <a:srgbClr val="F1F2F2"/>
              </a:solidFill>
              <a:prstDash val="solid"/>
              <a:round/>
            </a:ln>
          </p:spPr>
          <p:txBody>
            <a:bodyPr rtlCol="0" anchor="ctr"/>
            <a:lstStyle/>
            <a:p>
              <a:endParaRPr lang="en-US" dirty="0"/>
            </a:p>
          </p:txBody>
        </p:sp>
        <p:sp>
          <p:nvSpPr>
            <p:cNvPr id="45" name="Freeform: Shape 44">
              <a:extLst>
                <a:ext uri="{FF2B5EF4-FFF2-40B4-BE49-F238E27FC236}">
                  <a16:creationId xmlns:a16="http://schemas.microsoft.com/office/drawing/2014/main" id="{2B4FEAEA-C1D0-4EE9-A5D6-EA8B11C3FB43}"/>
                </a:ext>
              </a:extLst>
            </p:cNvPr>
            <p:cNvSpPr/>
            <p:nvPr/>
          </p:nvSpPr>
          <p:spPr>
            <a:xfrm>
              <a:off x="2766902" y="10120407"/>
              <a:ext cx="193071" cy="9525"/>
            </a:xfrm>
            <a:custGeom>
              <a:avLst/>
              <a:gdLst>
                <a:gd name="connsiteX0" fmla="*/ 193072 w 193071"/>
                <a:gd name="connsiteY0" fmla="*/ 0 h 9525"/>
                <a:gd name="connsiteX1" fmla="*/ 0 w 193071"/>
                <a:gd name="connsiteY1" fmla="*/ 0 h 9525"/>
              </a:gdLst>
              <a:ahLst/>
              <a:cxnLst>
                <a:cxn ang="0">
                  <a:pos x="connsiteX0" y="connsiteY0"/>
                </a:cxn>
                <a:cxn ang="0">
                  <a:pos x="connsiteX1" y="connsiteY1"/>
                </a:cxn>
              </a:cxnLst>
              <a:rect l="l" t="t" r="r" b="b"/>
              <a:pathLst>
                <a:path w="193071" h="9525">
                  <a:moveTo>
                    <a:pt x="193072" y="0"/>
                  </a:moveTo>
                  <a:lnTo>
                    <a:pt x="0" y="0"/>
                  </a:lnTo>
                </a:path>
              </a:pathLst>
            </a:custGeom>
            <a:ln w="19050" cap="flat">
              <a:solidFill>
                <a:srgbClr val="F1F2F2"/>
              </a:solidFill>
              <a:prstDash val="solid"/>
              <a:round/>
            </a:ln>
          </p:spPr>
          <p:txBody>
            <a:bodyPr rtlCol="0" anchor="ctr"/>
            <a:lstStyle/>
            <a:p>
              <a:endParaRPr lang="en-US" dirty="0"/>
            </a:p>
          </p:txBody>
        </p:sp>
        <p:sp>
          <p:nvSpPr>
            <p:cNvPr id="46" name="Freeform: Shape 45">
              <a:extLst>
                <a:ext uri="{FF2B5EF4-FFF2-40B4-BE49-F238E27FC236}">
                  <a16:creationId xmlns:a16="http://schemas.microsoft.com/office/drawing/2014/main" id="{B3705262-375A-47D2-BD02-98852F2FFBC8}"/>
                </a:ext>
              </a:extLst>
            </p:cNvPr>
            <p:cNvSpPr/>
            <p:nvPr/>
          </p:nvSpPr>
          <p:spPr>
            <a:xfrm>
              <a:off x="3019695" y="10120407"/>
              <a:ext cx="193071" cy="9525"/>
            </a:xfrm>
            <a:custGeom>
              <a:avLst/>
              <a:gdLst>
                <a:gd name="connsiteX0" fmla="*/ 193072 w 193071"/>
                <a:gd name="connsiteY0" fmla="*/ 0 h 9525"/>
                <a:gd name="connsiteX1" fmla="*/ 0 w 193071"/>
                <a:gd name="connsiteY1" fmla="*/ 0 h 9525"/>
              </a:gdLst>
              <a:ahLst/>
              <a:cxnLst>
                <a:cxn ang="0">
                  <a:pos x="connsiteX0" y="connsiteY0"/>
                </a:cxn>
                <a:cxn ang="0">
                  <a:pos x="connsiteX1" y="connsiteY1"/>
                </a:cxn>
              </a:cxnLst>
              <a:rect l="l" t="t" r="r" b="b"/>
              <a:pathLst>
                <a:path w="193071" h="9525">
                  <a:moveTo>
                    <a:pt x="193072" y="0"/>
                  </a:moveTo>
                  <a:lnTo>
                    <a:pt x="0" y="0"/>
                  </a:lnTo>
                </a:path>
              </a:pathLst>
            </a:custGeom>
            <a:ln w="19050" cap="flat">
              <a:solidFill>
                <a:srgbClr val="F1F2F2"/>
              </a:solidFill>
              <a:prstDash val="solid"/>
              <a:round/>
            </a:ln>
          </p:spPr>
          <p:txBody>
            <a:bodyPr rtlCol="0" anchor="ctr"/>
            <a:lstStyle/>
            <a:p>
              <a:endParaRPr lang="en-US" dirty="0"/>
            </a:p>
          </p:txBody>
        </p:sp>
        <p:sp>
          <p:nvSpPr>
            <p:cNvPr id="47" name="Freeform: Shape 46">
              <a:extLst>
                <a:ext uri="{FF2B5EF4-FFF2-40B4-BE49-F238E27FC236}">
                  <a16:creationId xmlns:a16="http://schemas.microsoft.com/office/drawing/2014/main" id="{ED164C02-51A3-4359-844D-13436FBF9988}"/>
                </a:ext>
              </a:extLst>
            </p:cNvPr>
            <p:cNvSpPr/>
            <p:nvPr/>
          </p:nvSpPr>
          <p:spPr>
            <a:xfrm>
              <a:off x="3272489" y="10120407"/>
              <a:ext cx="193166" cy="9525"/>
            </a:xfrm>
            <a:custGeom>
              <a:avLst/>
              <a:gdLst>
                <a:gd name="connsiteX0" fmla="*/ 193167 w 193166"/>
                <a:gd name="connsiteY0" fmla="*/ 0 h 9525"/>
                <a:gd name="connsiteX1" fmla="*/ 0 w 193166"/>
                <a:gd name="connsiteY1" fmla="*/ 0 h 9525"/>
              </a:gdLst>
              <a:ahLst/>
              <a:cxnLst>
                <a:cxn ang="0">
                  <a:pos x="connsiteX0" y="connsiteY0"/>
                </a:cxn>
                <a:cxn ang="0">
                  <a:pos x="connsiteX1" y="connsiteY1"/>
                </a:cxn>
              </a:cxnLst>
              <a:rect l="l" t="t" r="r" b="b"/>
              <a:pathLst>
                <a:path w="193166" h="9525">
                  <a:moveTo>
                    <a:pt x="193167" y="0"/>
                  </a:moveTo>
                  <a:lnTo>
                    <a:pt x="0" y="0"/>
                  </a:lnTo>
                </a:path>
              </a:pathLst>
            </a:custGeom>
            <a:ln w="19050" cap="flat">
              <a:solidFill>
                <a:srgbClr val="F1F2F2"/>
              </a:solidFill>
              <a:prstDash val="solid"/>
              <a:round/>
            </a:ln>
          </p:spPr>
          <p:txBody>
            <a:bodyPr rtlCol="0" anchor="ctr"/>
            <a:lstStyle/>
            <a:p>
              <a:endParaRPr lang="en-US" dirty="0"/>
            </a:p>
          </p:txBody>
        </p:sp>
        <p:grpSp>
          <p:nvGrpSpPr>
            <p:cNvPr id="48" name="Graphic 5195">
              <a:extLst>
                <a:ext uri="{FF2B5EF4-FFF2-40B4-BE49-F238E27FC236}">
                  <a16:creationId xmlns:a16="http://schemas.microsoft.com/office/drawing/2014/main" id="{561CF8D6-98DB-4792-9D24-1A84A76089F4}"/>
                </a:ext>
              </a:extLst>
            </p:cNvPr>
            <p:cNvGrpSpPr/>
            <p:nvPr/>
          </p:nvGrpSpPr>
          <p:grpSpPr>
            <a:xfrm>
              <a:off x="2377901" y="9630537"/>
              <a:ext cx="1223581" cy="214883"/>
              <a:chOff x="2377901" y="9630537"/>
              <a:chExt cx="1223581" cy="214883"/>
            </a:xfrm>
            <a:noFill/>
          </p:grpSpPr>
          <p:sp>
            <p:nvSpPr>
              <p:cNvPr id="79" name="Freeform: Shape 78">
                <a:extLst>
                  <a:ext uri="{FF2B5EF4-FFF2-40B4-BE49-F238E27FC236}">
                    <a16:creationId xmlns:a16="http://schemas.microsoft.com/office/drawing/2014/main" id="{7ED335FA-71D2-4893-A690-DF416C7D38B5}"/>
                  </a:ext>
                </a:extLst>
              </p:cNvPr>
              <p:cNvSpPr/>
              <p:nvPr/>
            </p:nvSpPr>
            <p:spPr>
              <a:xfrm>
                <a:off x="3200480" y="9708642"/>
                <a:ext cx="269176" cy="95"/>
              </a:xfrm>
              <a:custGeom>
                <a:avLst/>
                <a:gdLst>
                  <a:gd name="connsiteX0" fmla="*/ 269176 w 269176"/>
                  <a:gd name="connsiteY0" fmla="*/ 0 h 95"/>
                  <a:gd name="connsiteX1" fmla="*/ 0 w 269176"/>
                  <a:gd name="connsiteY1" fmla="*/ 95 h 95"/>
                </a:gdLst>
                <a:ahLst/>
                <a:cxnLst>
                  <a:cxn ang="0">
                    <a:pos x="connsiteX0" y="connsiteY0"/>
                  </a:cxn>
                  <a:cxn ang="0">
                    <a:pos x="connsiteX1" y="connsiteY1"/>
                  </a:cxn>
                </a:cxnLst>
                <a:rect l="l" t="t" r="r" b="b"/>
                <a:pathLst>
                  <a:path w="269176" h="95">
                    <a:moveTo>
                      <a:pt x="269176" y="0"/>
                    </a:moveTo>
                    <a:lnTo>
                      <a:pt x="0" y="95"/>
                    </a:lnTo>
                  </a:path>
                </a:pathLst>
              </a:custGeom>
              <a:ln w="19050" cap="flat">
                <a:solidFill>
                  <a:srgbClr val="F1F2F2"/>
                </a:solidFill>
                <a:prstDash val="solid"/>
                <a:round/>
              </a:ln>
            </p:spPr>
            <p:txBody>
              <a:bodyPr rtlCol="0" anchor="ctr"/>
              <a:lstStyle/>
              <a:p>
                <a:endParaRPr lang="en-US" dirty="0"/>
              </a:p>
            </p:txBody>
          </p:sp>
          <p:sp>
            <p:nvSpPr>
              <p:cNvPr id="80" name="Freeform: Shape 79">
                <a:extLst>
                  <a:ext uri="{FF2B5EF4-FFF2-40B4-BE49-F238E27FC236}">
                    <a16:creationId xmlns:a16="http://schemas.microsoft.com/office/drawing/2014/main" id="{41A32F97-411B-4C03-95A0-415560060FE1}"/>
                  </a:ext>
                </a:extLst>
              </p:cNvPr>
              <p:cNvSpPr/>
              <p:nvPr/>
            </p:nvSpPr>
            <p:spPr>
              <a:xfrm>
                <a:off x="2866343" y="9708737"/>
                <a:ext cx="269843" cy="190"/>
              </a:xfrm>
              <a:custGeom>
                <a:avLst/>
                <a:gdLst>
                  <a:gd name="connsiteX0" fmla="*/ 269843 w 269843"/>
                  <a:gd name="connsiteY0" fmla="*/ 0 h 190"/>
                  <a:gd name="connsiteX1" fmla="*/ 0 w 269843"/>
                  <a:gd name="connsiteY1" fmla="*/ 191 h 190"/>
                </a:gdLst>
                <a:ahLst/>
                <a:cxnLst>
                  <a:cxn ang="0">
                    <a:pos x="connsiteX0" y="connsiteY0"/>
                  </a:cxn>
                  <a:cxn ang="0">
                    <a:pos x="connsiteX1" y="connsiteY1"/>
                  </a:cxn>
                </a:cxnLst>
                <a:rect l="l" t="t" r="r" b="b"/>
                <a:pathLst>
                  <a:path w="269843" h="190">
                    <a:moveTo>
                      <a:pt x="269843" y="0"/>
                    </a:moveTo>
                    <a:lnTo>
                      <a:pt x="0" y="191"/>
                    </a:lnTo>
                  </a:path>
                </a:pathLst>
              </a:custGeom>
              <a:ln w="19050" cap="flat">
                <a:solidFill>
                  <a:srgbClr val="F1F2F2"/>
                </a:solidFill>
                <a:prstDash val="solid"/>
                <a:round/>
              </a:ln>
            </p:spPr>
            <p:txBody>
              <a:bodyPr rtlCol="0" anchor="ctr"/>
              <a:lstStyle/>
              <a:p>
                <a:endParaRPr lang="en-US" dirty="0"/>
              </a:p>
            </p:txBody>
          </p:sp>
          <p:sp>
            <p:nvSpPr>
              <p:cNvPr id="81" name="Freeform: Shape 80">
                <a:extLst>
                  <a:ext uri="{FF2B5EF4-FFF2-40B4-BE49-F238E27FC236}">
                    <a16:creationId xmlns:a16="http://schemas.microsoft.com/office/drawing/2014/main" id="{EF36832F-9206-4FAB-91A6-2FC9CF7B82F4}"/>
                  </a:ext>
                </a:extLst>
              </p:cNvPr>
              <p:cNvSpPr/>
              <p:nvPr/>
            </p:nvSpPr>
            <p:spPr>
              <a:xfrm>
                <a:off x="2377901" y="9708641"/>
                <a:ext cx="1223581" cy="136779"/>
              </a:xfrm>
              <a:custGeom>
                <a:avLst/>
                <a:gdLst>
                  <a:gd name="connsiteX0" fmla="*/ 1155954 w 1223581"/>
                  <a:gd name="connsiteY0" fmla="*/ 0 h 136779"/>
                  <a:gd name="connsiteX1" fmla="*/ 1197769 w 1223581"/>
                  <a:gd name="connsiteY1" fmla="*/ 0 h 136779"/>
                  <a:gd name="connsiteX2" fmla="*/ 1223581 w 1223581"/>
                  <a:gd name="connsiteY2" fmla="*/ 25622 h 136779"/>
                  <a:gd name="connsiteX3" fmla="*/ 1223581 w 1223581"/>
                  <a:gd name="connsiteY3" fmla="*/ 25718 h 136779"/>
                  <a:gd name="connsiteX4" fmla="*/ 1223582 w 1223581"/>
                  <a:gd name="connsiteY4" fmla="*/ 136208 h 136779"/>
                  <a:gd name="connsiteX5" fmla="*/ 0 w 1223581"/>
                  <a:gd name="connsiteY5" fmla="*/ 136779 h 136779"/>
                  <a:gd name="connsiteX6" fmla="*/ 0 w 1223581"/>
                  <a:gd name="connsiteY6" fmla="*/ 25908 h 136779"/>
                  <a:gd name="connsiteX7" fmla="*/ 25718 w 1223581"/>
                  <a:gd name="connsiteY7" fmla="*/ 191 h 136779"/>
                  <a:gd name="connsiteX8" fmla="*/ 91345 w 1223581"/>
                  <a:gd name="connsiteY8" fmla="*/ 191 h 136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3581" h="136779">
                    <a:moveTo>
                      <a:pt x="1155954" y="0"/>
                    </a:moveTo>
                    <a:lnTo>
                      <a:pt x="1197769" y="0"/>
                    </a:lnTo>
                    <a:cubicBezTo>
                      <a:pt x="1211972" y="-52"/>
                      <a:pt x="1223529" y="11419"/>
                      <a:pt x="1223581" y="25622"/>
                    </a:cubicBezTo>
                    <a:cubicBezTo>
                      <a:pt x="1223581" y="25654"/>
                      <a:pt x="1223581" y="25686"/>
                      <a:pt x="1223581" y="25718"/>
                    </a:cubicBezTo>
                    <a:lnTo>
                      <a:pt x="1223582" y="136208"/>
                    </a:lnTo>
                    <a:lnTo>
                      <a:pt x="0" y="136779"/>
                    </a:lnTo>
                    <a:lnTo>
                      <a:pt x="0" y="25908"/>
                    </a:lnTo>
                    <a:cubicBezTo>
                      <a:pt x="0" y="11705"/>
                      <a:pt x="11514" y="191"/>
                      <a:pt x="25718" y="191"/>
                    </a:cubicBezTo>
                    <a:lnTo>
                      <a:pt x="91345" y="191"/>
                    </a:lnTo>
                  </a:path>
                </a:pathLst>
              </a:custGeom>
              <a:noFill/>
              <a:ln w="19050" cap="flat">
                <a:solidFill>
                  <a:srgbClr val="F1F2F2"/>
                </a:solidFill>
                <a:prstDash val="solid"/>
                <a:round/>
              </a:ln>
            </p:spPr>
            <p:txBody>
              <a:bodyPr rtlCol="0" anchor="ctr"/>
              <a:lstStyle/>
              <a:p>
                <a:endParaRPr lang="en-US" dirty="0"/>
              </a:p>
            </p:txBody>
          </p:sp>
          <p:sp>
            <p:nvSpPr>
              <p:cNvPr id="82" name="Freeform: Shape 81">
                <a:extLst>
                  <a:ext uri="{FF2B5EF4-FFF2-40B4-BE49-F238E27FC236}">
                    <a16:creationId xmlns:a16="http://schemas.microsoft.com/office/drawing/2014/main" id="{BA2B6056-81B6-43CB-8930-DC2649D281E4}"/>
                  </a:ext>
                </a:extLst>
              </p:cNvPr>
              <p:cNvSpPr/>
              <p:nvPr/>
            </p:nvSpPr>
            <p:spPr>
              <a:xfrm>
                <a:off x="2532968" y="9709023"/>
                <a:ext cx="269747" cy="95"/>
              </a:xfrm>
              <a:custGeom>
                <a:avLst/>
                <a:gdLst>
                  <a:gd name="connsiteX0" fmla="*/ 269748 w 269747"/>
                  <a:gd name="connsiteY0" fmla="*/ 0 h 95"/>
                  <a:gd name="connsiteX1" fmla="*/ 0 w 269747"/>
                  <a:gd name="connsiteY1" fmla="*/ 95 h 95"/>
                </a:gdLst>
                <a:ahLst/>
                <a:cxnLst>
                  <a:cxn ang="0">
                    <a:pos x="connsiteX0" y="connsiteY0"/>
                  </a:cxn>
                  <a:cxn ang="0">
                    <a:pos x="connsiteX1" y="connsiteY1"/>
                  </a:cxn>
                </a:cxnLst>
                <a:rect l="l" t="t" r="r" b="b"/>
                <a:pathLst>
                  <a:path w="269747" h="95">
                    <a:moveTo>
                      <a:pt x="269748" y="0"/>
                    </a:moveTo>
                    <a:lnTo>
                      <a:pt x="0" y="95"/>
                    </a:lnTo>
                  </a:path>
                </a:pathLst>
              </a:custGeom>
              <a:ln w="19050" cap="flat">
                <a:solidFill>
                  <a:srgbClr val="F1F2F2"/>
                </a:solidFill>
                <a:prstDash val="solid"/>
                <a:round/>
              </a:ln>
            </p:spPr>
            <p:txBody>
              <a:bodyPr rtlCol="0" anchor="ctr"/>
              <a:lstStyle/>
              <a:p>
                <a:endParaRPr lang="en-US" dirty="0"/>
              </a:p>
            </p:txBody>
          </p:sp>
          <p:sp>
            <p:nvSpPr>
              <p:cNvPr id="83" name="Freeform: Shape 82">
                <a:extLst>
                  <a:ext uri="{FF2B5EF4-FFF2-40B4-BE49-F238E27FC236}">
                    <a16:creationId xmlns:a16="http://schemas.microsoft.com/office/drawing/2014/main" id="{07456CDA-3895-45D5-982E-014B3AB49236}"/>
                  </a:ext>
                </a:extLst>
              </p:cNvPr>
              <p:cNvSpPr/>
              <p:nvPr/>
            </p:nvSpPr>
            <p:spPr>
              <a:xfrm>
                <a:off x="2469150" y="9630537"/>
                <a:ext cx="9525" cy="151638"/>
              </a:xfrm>
              <a:custGeom>
                <a:avLst/>
                <a:gdLst>
                  <a:gd name="connsiteX0" fmla="*/ 0 w 9525"/>
                  <a:gd name="connsiteY0" fmla="*/ 151638 h 151638"/>
                  <a:gd name="connsiteX1" fmla="*/ 0 w 9525"/>
                  <a:gd name="connsiteY1" fmla="*/ 0 h 151638"/>
                </a:gdLst>
                <a:ahLst/>
                <a:cxnLst>
                  <a:cxn ang="0">
                    <a:pos x="connsiteX0" y="connsiteY0"/>
                  </a:cxn>
                  <a:cxn ang="0">
                    <a:pos x="connsiteX1" y="connsiteY1"/>
                  </a:cxn>
                </a:cxnLst>
                <a:rect l="l" t="t" r="r" b="b"/>
                <a:pathLst>
                  <a:path w="9525" h="151638">
                    <a:moveTo>
                      <a:pt x="0" y="151638"/>
                    </a:moveTo>
                    <a:lnTo>
                      <a:pt x="0" y="0"/>
                    </a:lnTo>
                  </a:path>
                </a:pathLst>
              </a:custGeom>
              <a:ln w="19050" cap="flat">
                <a:solidFill>
                  <a:srgbClr val="F1F2F2"/>
                </a:solidFill>
                <a:prstDash val="solid"/>
                <a:round/>
              </a:ln>
            </p:spPr>
            <p:txBody>
              <a:bodyPr rtlCol="0" anchor="ctr"/>
              <a:lstStyle/>
              <a:p>
                <a:endParaRPr lang="en-US" dirty="0"/>
              </a:p>
            </p:txBody>
          </p:sp>
          <p:sp>
            <p:nvSpPr>
              <p:cNvPr id="84" name="Freeform: Shape 83">
                <a:extLst>
                  <a:ext uri="{FF2B5EF4-FFF2-40B4-BE49-F238E27FC236}">
                    <a16:creationId xmlns:a16="http://schemas.microsoft.com/office/drawing/2014/main" id="{542CA854-C85D-4C3F-8551-7E02AE767A08}"/>
                  </a:ext>
                </a:extLst>
              </p:cNvPr>
              <p:cNvSpPr/>
              <p:nvPr/>
            </p:nvSpPr>
            <p:spPr>
              <a:xfrm>
                <a:off x="2802620" y="9630537"/>
                <a:ext cx="9525" cy="151638"/>
              </a:xfrm>
              <a:custGeom>
                <a:avLst/>
                <a:gdLst>
                  <a:gd name="connsiteX0" fmla="*/ 0 w 9525"/>
                  <a:gd name="connsiteY0" fmla="*/ 151638 h 151638"/>
                  <a:gd name="connsiteX1" fmla="*/ 0 w 9525"/>
                  <a:gd name="connsiteY1" fmla="*/ 0 h 151638"/>
                </a:gdLst>
                <a:ahLst/>
                <a:cxnLst>
                  <a:cxn ang="0">
                    <a:pos x="connsiteX0" y="connsiteY0"/>
                  </a:cxn>
                  <a:cxn ang="0">
                    <a:pos x="connsiteX1" y="connsiteY1"/>
                  </a:cxn>
                </a:cxnLst>
                <a:rect l="l" t="t" r="r" b="b"/>
                <a:pathLst>
                  <a:path w="9525" h="151638">
                    <a:moveTo>
                      <a:pt x="0" y="151638"/>
                    </a:moveTo>
                    <a:lnTo>
                      <a:pt x="0" y="0"/>
                    </a:lnTo>
                  </a:path>
                </a:pathLst>
              </a:custGeom>
              <a:ln w="19050" cap="flat">
                <a:solidFill>
                  <a:srgbClr val="F1F2F2"/>
                </a:solidFill>
                <a:prstDash val="solid"/>
                <a:round/>
              </a:ln>
            </p:spPr>
            <p:txBody>
              <a:bodyPr rtlCol="0" anchor="ctr"/>
              <a:lstStyle/>
              <a:p>
                <a:endParaRPr lang="en-US" dirty="0"/>
              </a:p>
            </p:txBody>
          </p:sp>
          <p:sp>
            <p:nvSpPr>
              <p:cNvPr id="85" name="Freeform: Shape 84">
                <a:extLst>
                  <a:ext uri="{FF2B5EF4-FFF2-40B4-BE49-F238E27FC236}">
                    <a16:creationId xmlns:a16="http://schemas.microsoft.com/office/drawing/2014/main" id="{DFA95446-539A-4D5D-A72D-EFF620095024}"/>
                  </a:ext>
                </a:extLst>
              </p:cNvPr>
              <p:cNvSpPr/>
              <p:nvPr/>
            </p:nvSpPr>
            <p:spPr>
              <a:xfrm>
                <a:off x="3469656" y="9630537"/>
                <a:ext cx="9525" cy="151638"/>
              </a:xfrm>
              <a:custGeom>
                <a:avLst/>
                <a:gdLst>
                  <a:gd name="connsiteX0" fmla="*/ 0 w 9525"/>
                  <a:gd name="connsiteY0" fmla="*/ 151638 h 151638"/>
                  <a:gd name="connsiteX1" fmla="*/ 0 w 9525"/>
                  <a:gd name="connsiteY1" fmla="*/ 0 h 151638"/>
                </a:gdLst>
                <a:ahLst/>
                <a:cxnLst>
                  <a:cxn ang="0">
                    <a:pos x="connsiteX0" y="connsiteY0"/>
                  </a:cxn>
                  <a:cxn ang="0">
                    <a:pos x="connsiteX1" y="connsiteY1"/>
                  </a:cxn>
                </a:cxnLst>
                <a:rect l="l" t="t" r="r" b="b"/>
                <a:pathLst>
                  <a:path w="9525" h="151638">
                    <a:moveTo>
                      <a:pt x="0" y="151638"/>
                    </a:moveTo>
                    <a:lnTo>
                      <a:pt x="0" y="0"/>
                    </a:lnTo>
                  </a:path>
                </a:pathLst>
              </a:custGeom>
              <a:ln w="19050" cap="flat">
                <a:solidFill>
                  <a:srgbClr val="F1F2F2"/>
                </a:solidFill>
                <a:prstDash val="solid"/>
                <a:round/>
              </a:ln>
            </p:spPr>
            <p:txBody>
              <a:bodyPr rtlCol="0" anchor="ctr"/>
              <a:lstStyle/>
              <a:p>
                <a:endParaRPr lang="en-US" dirty="0"/>
              </a:p>
            </p:txBody>
          </p:sp>
          <p:sp>
            <p:nvSpPr>
              <p:cNvPr id="86" name="Freeform: Shape 85">
                <a:extLst>
                  <a:ext uri="{FF2B5EF4-FFF2-40B4-BE49-F238E27FC236}">
                    <a16:creationId xmlns:a16="http://schemas.microsoft.com/office/drawing/2014/main" id="{FCCB2ABC-F8D0-4578-8A6B-EF1589D5BB63}"/>
                  </a:ext>
                </a:extLst>
              </p:cNvPr>
              <p:cNvSpPr/>
              <p:nvPr/>
            </p:nvSpPr>
            <p:spPr>
              <a:xfrm>
                <a:off x="3136186" y="9630537"/>
                <a:ext cx="9525" cy="151638"/>
              </a:xfrm>
              <a:custGeom>
                <a:avLst/>
                <a:gdLst>
                  <a:gd name="connsiteX0" fmla="*/ 0 w 9525"/>
                  <a:gd name="connsiteY0" fmla="*/ 151638 h 151638"/>
                  <a:gd name="connsiteX1" fmla="*/ 0 w 9525"/>
                  <a:gd name="connsiteY1" fmla="*/ 0 h 151638"/>
                </a:gdLst>
                <a:ahLst/>
                <a:cxnLst>
                  <a:cxn ang="0">
                    <a:pos x="connsiteX0" y="connsiteY0"/>
                  </a:cxn>
                  <a:cxn ang="0">
                    <a:pos x="connsiteX1" y="connsiteY1"/>
                  </a:cxn>
                </a:cxnLst>
                <a:rect l="l" t="t" r="r" b="b"/>
                <a:pathLst>
                  <a:path w="9525" h="151638">
                    <a:moveTo>
                      <a:pt x="0" y="151638"/>
                    </a:moveTo>
                    <a:lnTo>
                      <a:pt x="0" y="0"/>
                    </a:lnTo>
                  </a:path>
                </a:pathLst>
              </a:custGeom>
              <a:ln w="19050" cap="flat">
                <a:solidFill>
                  <a:srgbClr val="F1F2F2"/>
                </a:solidFill>
                <a:prstDash val="solid"/>
                <a:round/>
              </a:ln>
            </p:spPr>
            <p:txBody>
              <a:bodyPr rtlCol="0" anchor="ctr"/>
              <a:lstStyle/>
              <a:p>
                <a:endParaRPr lang="en-US" dirty="0"/>
              </a:p>
            </p:txBody>
          </p:sp>
        </p:grpSp>
        <p:sp>
          <p:nvSpPr>
            <p:cNvPr id="49" name="Freeform: Shape 48">
              <a:extLst>
                <a:ext uri="{FF2B5EF4-FFF2-40B4-BE49-F238E27FC236}">
                  <a16:creationId xmlns:a16="http://schemas.microsoft.com/office/drawing/2014/main" id="{7DCC13EC-5D9E-424C-BDDB-7B795D197FCD}"/>
                </a:ext>
              </a:extLst>
            </p:cNvPr>
            <p:cNvSpPr/>
            <p:nvPr/>
          </p:nvSpPr>
          <p:spPr>
            <a:xfrm>
              <a:off x="2514013" y="10246995"/>
              <a:ext cx="193167" cy="9525"/>
            </a:xfrm>
            <a:custGeom>
              <a:avLst/>
              <a:gdLst>
                <a:gd name="connsiteX0" fmla="*/ 193167 w 193167"/>
                <a:gd name="connsiteY0" fmla="*/ 0 h 9525"/>
                <a:gd name="connsiteX1" fmla="*/ 0 w 193167"/>
                <a:gd name="connsiteY1" fmla="*/ 0 h 9525"/>
              </a:gdLst>
              <a:ahLst/>
              <a:cxnLst>
                <a:cxn ang="0">
                  <a:pos x="connsiteX0" y="connsiteY0"/>
                </a:cxn>
                <a:cxn ang="0">
                  <a:pos x="connsiteX1" y="connsiteY1"/>
                </a:cxn>
              </a:cxnLst>
              <a:rect l="l" t="t" r="r" b="b"/>
              <a:pathLst>
                <a:path w="193167" h="9525">
                  <a:moveTo>
                    <a:pt x="193167" y="0"/>
                  </a:moveTo>
                  <a:lnTo>
                    <a:pt x="0" y="0"/>
                  </a:lnTo>
                </a:path>
              </a:pathLst>
            </a:custGeom>
            <a:ln w="19050" cap="flat">
              <a:solidFill>
                <a:srgbClr val="F1F2F2"/>
              </a:solidFill>
              <a:prstDash val="solid"/>
              <a:round/>
            </a:ln>
          </p:spPr>
          <p:txBody>
            <a:bodyPr rtlCol="0" anchor="ctr"/>
            <a:lstStyle/>
            <a:p>
              <a:endParaRPr lang="en-US" dirty="0"/>
            </a:p>
          </p:txBody>
        </p:sp>
        <p:sp>
          <p:nvSpPr>
            <p:cNvPr id="50" name="Freeform: Shape 49">
              <a:extLst>
                <a:ext uri="{FF2B5EF4-FFF2-40B4-BE49-F238E27FC236}">
                  <a16:creationId xmlns:a16="http://schemas.microsoft.com/office/drawing/2014/main" id="{9ECDD707-F3F9-49FF-A42E-F005A9648088}"/>
                </a:ext>
              </a:extLst>
            </p:cNvPr>
            <p:cNvSpPr/>
            <p:nvPr/>
          </p:nvSpPr>
          <p:spPr>
            <a:xfrm>
              <a:off x="2766902" y="10246995"/>
              <a:ext cx="193071" cy="9525"/>
            </a:xfrm>
            <a:custGeom>
              <a:avLst/>
              <a:gdLst>
                <a:gd name="connsiteX0" fmla="*/ 193072 w 193071"/>
                <a:gd name="connsiteY0" fmla="*/ 0 h 9525"/>
                <a:gd name="connsiteX1" fmla="*/ 0 w 193071"/>
                <a:gd name="connsiteY1" fmla="*/ 0 h 9525"/>
              </a:gdLst>
              <a:ahLst/>
              <a:cxnLst>
                <a:cxn ang="0">
                  <a:pos x="connsiteX0" y="connsiteY0"/>
                </a:cxn>
                <a:cxn ang="0">
                  <a:pos x="connsiteX1" y="connsiteY1"/>
                </a:cxn>
              </a:cxnLst>
              <a:rect l="l" t="t" r="r" b="b"/>
              <a:pathLst>
                <a:path w="193071" h="9525">
                  <a:moveTo>
                    <a:pt x="193072" y="0"/>
                  </a:moveTo>
                  <a:lnTo>
                    <a:pt x="0" y="0"/>
                  </a:lnTo>
                </a:path>
              </a:pathLst>
            </a:custGeom>
            <a:ln w="19050" cap="flat">
              <a:solidFill>
                <a:srgbClr val="F1F2F2"/>
              </a:solidFill>
              <a:prstDash val="solid"/>
              <a:round/>
            </a:ln>
          </p:spPr>
          <p:txBody>
            <a:bodyPr rtlCol="0" anchor="ctr"/>
            <a:lstStyle/>
            <a:p>
              <a:endParaRPr lang="en-US" dirty="0"/>
            </a:p>
          </p:txBody>
        </p:sp>
        <p:sp>
          <p:nvSpPr>
            <p:cNvPr id="51" name="Freeform: Shape 50">
              <a:extLst>
                <a:ext uri="{FF2B5EF4-FFF2-40B4-BE49-F238E27FC236}">
                  <a16:creationId xmlns:a16="http://schemas.microsoft.com/office/drawing/2014/main" id="{CEFE01CD-8E58-4CDA-910D-E29A732CB0C2}"/>
                </a:ext>
              </a:extLst>
            </p:cNvPr>
            <p:cNvSpPr/>
            <p:nvPr/>
          </p:nvSpPr>
          <p:spPr>
            <a:xfrm>
              <a:off x="3019695" y="10246995"/>
              <a:ext cx="169354" cy="9525"/>
            </a:xfrm>
            <a:custGeom>
              <a:avLst/>
              <a:gdLst>
                <a:gd name="connsiteX0" fmla="*/ 169355 w 169354"/>
                <a:gd name="connsiteY0" fmla="*/ 0 h 9525"/>
                <a:gd name="connsiteX1" fmla="*/ 0 w 169354"/>
                <a:gd name="connsiteY1" fmla="*/ 0 h 9525"/>
              </a:gdLst>
              <a:ahLst/>
              <a:cxnLst>
                <a:cxn ang="0">
                  <a:pos x="connsiteX0" y="connsiteY0"/>
                </a:cxn>
                <a:cxn ang="0">
                  <a:pos x="connsiteX1" y="connsiteY1"/>
                </a:cxn>
              </a:cxnLst>
              <a:rect l="l" t="t" r="r" b="b"/>
              <a:pathLst>
                <a:path w="169354" h="9525">
                  <a:moveTo>
                    <a:pt x="169355" y="0"/>
                  </a:moveTo>
                  <a:lnTo>
                    <a:pt x="0" y="0"/>
                  </a:lnTo>
                </a:path>
              </a:pathLst>
            </a:custGeom>
            <a:ln w="19050" cap="flat">
              <a:solidFill>
                <a:srgbClr val="F1F2F2"/>
              </a:solidFill>
              <a:prstDash val="solid"/>
              <a:round/>
            </a:ln>
          </p:spPr>
          <p:txBody>
            <a:bodyPr rtlCol="0" anchor="ctr"/>
            <a:lstStyle/>
            <a:p>
              <a:endParaRPr lang="en-US" dirty="0"/>
            </a:p>
          </p:txBody>
        </p:sp>
        <p:sp>
          <p:nvSpPr>
            <p:cNvPr id="52" name="Freeform: Shape 51">
              <a:extLst>
                <a:ext uri="{FF2B5EF4-FFF2-40B4-BE49-F238E27FC236}">
                  <a16:creationId xmlns:a16="http://schemas.microsoft.com/office/drawing/2014/main" id="{C374C744-6D39-4EE3-BFF6-A13419B053D8}"/>
                </a:ext>
              </a:extLst>
            </p:cNvPr>
            <p:cNvSpPr/>
            <p:nvPr/>
          </p:nvSpPr>
          <p:spPr>
            <a:xfrm>
              <a:off x="2514013" y="10373677"/>
              <a:ext cx="193167" cy="9525"/>
            </a:xfrm>
            <a:custGeom>
              <a:avLst/>
              <a:gdLst>
                <a:gd name="connsiteX0" fmla="*/ 193167 w 193167"/>
                <a:gd name="connsiteY0" fmla="*/ 0 h 9525"/>
                <a:gd name="connsiteX1" fmla="*/ 0 w 193167"/>
                <a:gd name="connsiteY1" fmla="*/ 0 h 9525"/>
              </a:gdLst>
              <a:ahLst/>
              <a:cxnLst>
                <a:cxn ang="0">
                  <a:pos x="connsiteX0" y="connsiteY0"/>
                </a:cxn>
                <a:cxn ang="0">
                  <a:pos x="connsiteX1" y="connsiteY1"/>
                </a:cxn>
              </a:cxnLst>
              <a:rect l="l" t="t" r="r" b="b"/>
              <a:pathLst>
                <a:path w="193167" h="9525">
                  <a:moveTo>
                    <a:pt x="193167" y="0"/>
                  </a:moveTo>
                  <a:lnTo>
                    <a:pt x="0" y="0"/>
                  </a:lnTo>
                </a:path>
              </a:pathLst>
            </a:custGeom>
            <a:ln w="19050" cap="flat">
              <a:solidFill>
                <a:srgbClr val="F1F2F2"/>
              </a:solidFill>
              <a:prstDash val="solid"/>
              <a:round/>
            </a:ln>
          </p:spPr>
          <p:txBody>
            <a:bodyPr rtlCol="0" anchor="ctr"/>
            <a:lstStyle/>
            <a:p>
              <a:endParaRPr lang="en-US" dirty="0"/>
            </a:p>
          </p:txBody>
        </p:sp>
        <p:sp>
          <p:nvSpPr>
            <p:cNvPr id="53" name="Freeform: Shape 52">
              <a:extLst>
                <a:ext uri="{FF2B5EF4-FFF2-40B4-BE49-F238E27FC236}">
                  <a16:creationId xmlns:a16="http://schemas.microsoft.com/office/drawing/2014/main" id="{09C78261-7CBE-41FE-8634-EABEE633F842}"/>
                </a:ext>
              </a:extLst>
            </p:cNvPr>
            <p:cNvSpPr/>
            <p:nvPr/>
          </p:nvSpPr>
          <p:spPr>
            <a:xfrm>
              <a:off x="2766902" y="10373677"/>
              <a:ext cx="193071" cy="9525"/>
            </a:xfrm>
            <a:custGeom>
              <a:avLst/>
              <a:gdLst>
                <a:gd name="connsiteX0" fmla="*/ 193072 w 193071"/>
                <a:gd name="connsiteY0" fmla="*/ 0 h 9525"/>
                <a:gd name="connsiteX1" fmla="*/ 0 w 193071"/>
                <a:gd name="connsiteY1" fmla="*/ 0 h 9525"/>
              </a:gdLst>
              <a:ahLst/>
              <a:cxnLst>
                <a:cxn ang="0">
                  <a:pos x="connsiteX0" y="connsiteY0"/>
                </a:cxn>
                <a:cxn ang="0">
                  <a:pos x="connsiteX1" y="connsiteY1"/>
                </a:cxn>
              </a:cxnLst>
              <a:rect l="l" t="t" r="r" b="b"/>
              <a:pathLst>
                <a:path w="193071" h="9525">
                  <a:moveTo>
                    <a:pt x="193072" y="0"/>
                  </a:moveTo>
                  <a:lnTo>
                    <a:pt x="0" y="0"/>
                  </a:lnTo>
                </a:path>
              </a:pathLst>
            </a:custGeom>
            <a:ln w="19050" cap="flat">
              <a:solidFill>
                <a:srgbClr val="F1F2F2"/>
              </a:solidFill>
              <a:prstDash val="solid"/>
              <a:round/>
            </a:ln>
          </p:spPr>
          <p:txBody>
            <a:bodyPr rtlCol="0" anchor="ctr"/>
            <a:lstStyle/>
            <a:p>
              <a:endParaRPr lang="en-US" dirty="0"/>
            </a:p>
          </p:txBody>
        </p:sp>
        <p:sp>
          <p:nvSpPr>
            <p:cNvPr id="54" name="Freeform: Shape 53">
              <a:extLst>
                <a:ext uri="{FF2B5EF4-FFF2-40B4-BE49-F238E27FC236}">
                  <a16:creationId xmlns:a16="http://schemas.microsoft.com/office/drawing/2014/main" id="{51BDA828-010E-4541-ADC1-CC30DD7631FC}"/>
                </a:ext>
              </a:extLst>
            </p:cNvPr>
            <p:cNvSpPr/>
            <p:nvPr/>
          </p:nvSpPr>
          <p:spPr>
            <a:xfrm>
              <a:off x="3019695" y="10373677"/>
              <a:ext cx="86296" cy="9525"/>
            </a:xfrm>
            <a:custGeom>
              <a:avLst/>
              <a:gdLst>
                <a:gd name="connsiteX0" fmla="*/ 86297 w 86296"/>
                <a:gd name="connsiteY0" fmla="*/ 0 h 9525"/>
                <a:gd name="connsiteX1" fmla="*/ 0 w 86296"/>
                <a:gd name="connsiteY1" fmla="*/ 0 h 9525"/>
              </a:gdLst>
              <a:ahLst/>
              <a:cxnLst>
                <a:cxn ang="0">
                  <a:pos x="connsiteX0" y="connsiteY0"/>
                </a:cxn>
                <a:cxn ang="0">
                  <a:pos x="connsiteX1" y="connsiteY1"/>
                </a:cxn>
              </a:cxnLst>
              <a:rect l="l" t="t" r="r" b="b"/>
              <a:pathLst>
                <a:path w="86296" h="9525">
                  <a:moveTo>
                    <a:pt x="86297" y="0"/>
                  </a:moveTo>
                  <a:lnTo>
                    <a:pt x="0" y="0"/>
                  </a:lnTo>
                </a:path>
              </a:pathLst>
            </a:custGeom>
            <a:ln w="19050" cap="flat">
              <a:solidFill>
                <a:srgbClr val="F1F2F2"/>
              </a:solidFill>
              <a:prstDash val="solid"/>
              <a:round/>
            </a:ln>
          </p:spPr>
          <p:txBody>
            <a:bodyPr rtlCol="0" anchor="ctr"/>
            <a:lstStyle/>
            <a:p>
              <a:endParaRPr lang="en-US" dirty="0"/>
            </a:p>
          </p:txBody>
        </p:sp>
        <p:sp>
          <p:nvSpPr>
            <p:cNvPr id="55" name="Freeform: Shape 54">
              <a:extLst>
                <a:ext uri="{FF2B5EF4-FFF2-40B4-BE49-F238E27FC236}">
                  <a16:creationId xmlns:a16="http://schemas.microsoft.com/office/drawing/2014/main" id="{A66C11ED-6E6B-4B02-B1BB-12217624E0A0}"/>
                </a:ext>
              </a:extLst>
            </p:cNvPr>
            <p:cNvSpPr/>
            <p:nvPr/>
          </p:nvSpPr>
          <p:spPr>
            <a:xfrm>
              <a:off x="2514013" y="10500360"/>
              <a:ext cx="193167" cy="9525"/>
            </a:xfrm>
            <a:custGeom>
              <a:avLst/>
              <a:gdLst>
                <a:gd name="connsiteX0" fmla="*/ 193167 w 193167"/>
                <a:gd name="connsiteY0" fmla="*/ 0 h 9525"/>
                <a:gd name="connsiteX1" fmla="*/ 0 w 193167"/>
                <a:gd name="connsiteY1" fmla="*/ 0 h 9525"/>
              </a:gdLst>
              <a:ahLst/>
              <a:cxnLst>
                <a:cxn ang="0">
                  <a:pos x="connsiteX0" y="connsiteY0"/>
                </a:cxn>
                <a:cxn ang="0">
                  <a:pos x="connsiteX1" y="connsiteY1"/>
                </a:cxn>
              </a:cxnLst>
              <a:rect l="l" t="t" r="r" b="b"/>
              <a:pathLst>
                <a:path w="193167" h="9525">
                  <a:moveTo>
                    <a:pt x="193167" y="0"/>
                  </a:moveTo>
                  <a:lnTo>
                    <a:pt x="0" y="0"/>
                  </a:lnTo>
                </a:path>
              </a:pathLst>
            </a:custGeom>
            <a:ln w="19050" cap="flat">
              <a:solidFill>
                <a:srgbClr val="F1F2F2"/>
              </a:solidFill>
              <a:prstDash val="solid"/>
              <a:round/>
            </a:ln>
          </p:spPr>
          <p:txBody>
            <a:bodyPr rtlCol="0" anchor="ctr"/>
            <a:lstStyle/>
            <a:p>
              <a:endParaRPr lang="en-US" dirty="0"/>
            </a:p>
          </p:txBody>
        </p:sp>
        <p:sp>
          <p:nvSpPr>
            <p:cNvPr id="56" name="Freeform: Shape 55">
              <a:extLst>
                <a:ext uri="{FF2B5EF4-FFF2-40B4-BE49-F238E27FC236}">
                  <a16:creationId xmlns:a16="http://schemas.microsoft.com/office/drawing/2014/main" id="{24744FA3-A2C0-4B7E-81B5-76F7BA38C159}"/>
                </a:ext>
              </a:extLst>
            </p:cNvPr>
            <p:cNvSpPr/>
            <p:nvPr/>
          </p:nvSpPr>
          <p:spPr>
            <a:xfrm>
              <a:off x="2766902" y="10500360"/>
              <a:ext cx="193071" cy="9525"/>
            </a:xfrm>
            <a:custGeom>
              <a:avLst/>
              <a:gdLst>
                <a:gd name="connsiteX0" fmla="*/ 193072 w 193071"/>
                <a:gd name="connsiteY0" fmla="*/ 0 h 9525"/>
                <a:gd name="connsiteX1" fmla="*/ 0 w 193071"/>
                <a:gd name="connsiteY1" fmla="*/ 0 h 9525"/>
              </a:gdLst>
              <a:ahLst/>
              <a:cxnLst>
                <a:cxn ang="0">
                  <a:pos x="connsiteX0" y="connsiteY0"/>
                </a:cxn>
                <a:cxn ang="0">
                  <a:pos x="connsiteX1" y="connsiteY1"/>
                </a:cxn>
              </a:cxnLst>
              <a:rect l="l" t="t" r="r" b="b"/>
              <a:pathLst>
                <a:path w="193071" h="9525">
                  <a:moveTo>
                    <a:pt x="193072" y="0"/>
                  </a:moveTo>
                  <a:lnTo>
                    <a:pt x="0" y="0"/>
                  </a:lnTo>
                </a:path>
              </a:pathLst>
            </a:custGeom>
            <a:ln w="19050" cap="flat">
              <a:solidFill>
                <a:srgbClr val="F1F2F2"/>
              </a:solidFill>
              <a:prstDash val="solid"/>
              <a:round/>
            </a:ln>
          </p:spPr>
          <p:txBody>
            <a:bodyPr rtlCol="0" anchor="ctr"/>
            <a:lstStyle/>
            <a:p>
              <a:endParaRPr lang="en-US" dirty="0"/>
            </a:p>
          </p:txBody>
        </p:sp>
        <p:sp>
          <p:nvSpPr>
            <p:cNvPr id="57" name="Freeform: Shape 56">
              <a:extLst>
                <a:ext uri="{FF2B5EF4-FFF2-40B4-BE49-F238E27FC236}">
                  <a16:creationId xmlns:a16="http://schemas.microsoft.com/office/drawing/2014/main" id="{21EB67D4-D894-46C0-85E9-21DE6D260FDC}"/>
                </a:ext>
              </a:extLst>
            </p:cNvPr>
            <p:cNvSpPr/>
            <p:nvPr/>
          </p:nvSpPr>
          <p:spPr>
            <a:xfrm>
              <a:off x="3019695" y="10500360"/>
              <a:ext cx="42767" cy="9525"/>
            </a:xfrm>
            <a:custGeom>
              <a:avLst/>
              <a:gdLst>
                <a:gd name="connsiteX0" fmla="*/ 42767 w 42767"/>
                <a:gd name="connsiteY0" fmla="*/ 0 h 9525"/>
                <a:gd name="connsiteX1" fmla="*/ 0 w 42767"/>
                <a:gd name="connsiteY1" fmla="*/ 0 h 9525"/>
              </a:gdLst>
              <a:ahLst/>
              <a:cxnLst>
                <a:cxn ang="0">
                  <a:pos x="connsiteX0" y="connsiteY0"/>
                </a:cxn>
                <a:cxn ang="0">
                  <a:pos x="connsiteX1" y="connsiteY1"/>
                </a:cxn>
              </a:cxnLst>
              <a:rect l="l" t="t" r="r" b="b"/>
              <a:pathLst>
                <a:path w="42767" h="9525">
                  <a:moveTo>
                    <a:pt x="42767" y="0"/>
                  </a:moveTo>
                  <a:lnTo>
                    <a:pt x="0" y="0"/>
                  </a:lnTo>
                </a:path>
              </a:pathLst>
            </a:custGeom>
            <a:ln w="19050" cap="flat">
              <a:solidFill>
                <a:srgbClr val="F1F2F2"/>
              </a:solidFill>
              <a:prstDash val="solid"/>
              <a:round/>
            </a:ln>
          </p:spPr>
          <p:txBody>
            <a:bodyPr rtlCol="0" anchor="ctr"/>
            <a:lstStyle/>
            <a:p>
              <a:endParaRPr lang="en-US" dirty="0"/>
            </a:p>
          </p:txBody>
        </p:sp>
        <p:sp>
          <p:nvSpPr>
            <p:cNvPr id="58" name="Freeform: Shape 57">
              <a:extLst>
                <a:ext uri="{FF2B5EF4-FFF2-40B4-BE49-F238E27FC236}">
                  <a16:creationId xmlns:a16="http://schemas.microsoft.com/office/drawing/2014/main" id="{DE1478EE-2437-432B-A2C9-BA14280508C8}"/>
                </a:ext>
              </a:extLst>
            </p:cNvPr>
            <p:cNvSpPr/>
            <p:nvPr/>
          </p:nvSpPr>
          <p:spPr>
            <a:xfrm>
              <a:off x="2378186" y="9973627"/>
              <a:ext cx="664940" cy="688467"/>
            </a:xfrm>
            <a:custGeom>
              <a:avLst/>
              <a:gdLst>
                <a:gd name="connsiteX0" fmla="*/ 664940 w 664940"/>
                <a:gd name="connsiteY0" fmla="*/ 688467 h 688467"/>
                <a:gd name="connsiteX1" fmla="*/ 25718 w 664940"/>
                <a:gd name="connsiteY1" fmla="*/ 688467 h 688467"/>
                <a:gd name="connsiteX2" fmla="*/ 0 w 664940"/>
                <a:gd name="connsiteY2" fmla="*/ 662750 h 688467"/>
                <a:gd name="connsiteX3" fmla="*/ 0 w 664940"/>
                <a:gd name="connsiteY3" fmla="*/ 25718 h 688467"/>
                <a:gd name="connsiteX4" fmla="*/ 25718 w 664940"/>
                <a:gd name="connsiteY4" fmla="*/ 0 h 688467"/>
                <a:gd name="connsiteX5" fmla="*/ 92393 w 664940"/>
                <a:gd name="connsiteY5" fmla="*/ 0 h 688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4940" h="688467">
                  <a:moveTo>
                    <a:pt x="664940" y="688467"/>
                  </a:moveTo>
                  <a:lnTo>
                    <a:pt x="25718" y="688467"/>
                  </a:lnTo>
                  <a:cubicBezTo>
                    <a:pt x="11514" y="688467"/>
                    <a:pt x="0" y="676953"/>
                    <a:pt x="0" y="662750"/>
                  </a:cubicBezTo>
                  <a:lnTo>
                    <a:pt x="0" y="25718"/>
                  </a:lnTo>
                  <a:cubicBezTo>
                    <a:pt x="0" y="11514"/>
                    <a:pt x="11514" y="0"/>
                    <a:pt x="25718" y="0"/>
                  </a:cubicBezTo>
                  <a:lnTo>
                    <a:pt x="92393" y="0"/>
                  </a:lnTo>
                </a:path>
              </a:pathLst>
            </a:custGeom>
            <a:noFill/>
            <a:ln w="19050" cap="flat">
              <a:solidFill>
                <a:srgbClr val="F1F2F2"/>
              </a:solidFill>
              <a:prstDash val="solid"/>
              <a:round/>
            </a:ln>
          </p:spPr>
          <p:txBody>
            <a:bodyPr rtlCol="0" anchor="ctr"/>
            <a:lstStyle/>
            <a:p>
              <a:endParaRPr lang="en-US" dirty="0"/>
            </a:p>
          </p:txBody>
        </p:sp>
        <p:sp>
          <p:nvSpPr>
            <p:cNvPr id="59" name="Freeform: Shape 58">
              <a:extLst>
                <a:ext uri="{FF2B5EF4-FFF2-40B4-BE49-F238E27FC236}">
                  <a16:creationId xmlns:a16="http://schemas.microsoft.com/office/drawing/2014/main" id="{76DF921A-F769-490A-9753-CBC7A0D61734}"/>
                </a:ext>
              </a:extLst>
            </p:cNvPr>
            <p:cNvSpPr/>
            <p:nvPr/>
          </p:nvSpPr>
          <p:spPr>
            <a:xfrm>
              <a:off x="3601482" y="9844754"/>
              <a:ext cx="190" cy="277368"/>
            </a:xfrm>
            <a:custGeom>
              <a:avLst/>
              <a:gdLst>
                <a:gd name="connsiteX0" fmla="*/ 0 w 190"/>
                <a:gd name="connsiteY0" fmla="*/ 0 h 277368"/>
                <a:gd name="connsiteX1" fmla="*/ 190 w 190"/>
                <a:gd name="connsiteY1" fmla="*/ 277368 h 277368"/>
              </a:gdLst>
              <a:ahLst/>
              <a:cxnLst>
                <a:cxn ang="0">
                  <a:pos x="connsiteX0" y="connsiteY0"/>
                </a:cxn>
                <a:cxn ang="0">
                  <a:pos x="connsiteX1" y="connsiteY1"/>
                </a:cxn>
              </a:cxnLst>
              <a:rect l="l" t="t" r="r" b="b"/>
              <a:pathLst>
                <a:path w="190" h="277368">
                  <a:moveTo>
                    <a:pt x="0" y="0"/>
                  </a:moveTo>
                  <a:lnTo>
                    <a:pt x="190" y="277368"/>
                  </a:lnTo>
                </a:path>
              </a:pathLst>
            </a:custGeom>
            <a:ln w="19050" cap="flat">
              <a:solidFill>
                <a:srgbClr val="F1F2F2"/>
              </a:solidFill>
              <a:prstDash val="solid"/>
              <a:round/>
            </a:ln>
          </p:spPr>
          <p:txBody>
            <a:bodyPr rtlCol="0" anchor="ctr"/>
            <a:lstStyle/>
            <a:p>
              <a:endParaRPr lang="en-US" dirty="0"/>
            </a:p>
          </p:txBody>
        </p:sp>
        <p:sp>
          <p:nvSpPr>
            <p:cNvPr id="60" name="Freeform: Shape 59">
              <a:extLst>
                <a:ext uri="{FF2B5EF4-FFF2-40B4-BE49-F238E27FC236}">
                  <a16:creationId xmlns:a16="http://schemas.microsoft.com/office/drawing/2014/main" id="{04168CD8-1082-4802-94C4-C2E98D09224A}"/>
                </a:ext>
              </a:extLst>
            </p:cNvPr>
            <p:cNvSpPr/>
            <p:nvPr/>
          </p:nvSpPr>
          <p:spPr>
            <a:xfrm>
              <a:off x="3193907" y="10595229"/>
              <a:ext cx="88392" cy="9525"/>
            </a:xfrm>
            <a:custGeom>
              <a:avLst/>
              <a:gdLst>
                <a:gd name="connsiteX0" fmla="*/ 88392 w 88392"/>
                <a:gd name="connsiteY0" fmla="*/ 0 h 9525"/>
                <a:gd name="connsiteX1" fmla="*/ 0 w 88392"/>
                <a:gd name="connsiteY1" fmla="*/ 0 h 9525"/>
              </a:gdLst>
              <a:ahLst/>
              <a:cxnLst>
                <a:cxn ang="0">
                  <a:pos x="connsiteX0" y="connsiteY0"/>
                </a:cxn>
                <a:cxn ang="0">
                  <a:pos x="connsiteX1" y="connsiteY1"/>
                </a:cxn>
              </a:cxnLst>
              <a:rect l="l" t="t" r="r" b="b"/>
              <a:pathLst>
                <a:path w="88392" h="9525">
                  <a:moveTo>
                    <a:pt x="88392" y="0"/>
                  </a:moveTo>
                  <a:lnTo>
                    <a:pt x="0" y="0"/>
                  </a:lnTo>
                </a:path>
              </a:pathLst>
            </a:custGeom>
            <a:ln w="19050" cap="flat">
              <a:solidFill>
                <a:schemeClr val="accent2"/>
              </a:solidFill>
              <a:prstDash val="solid"/>
              <a:round/>
            </a:ln>
          </p:spPr>
          <p:txBody>
            <a:bodyPr rtlCol="0" anchor="ctr"/>
            <a:lstStyle/>
            <a:p>
              <a:endParaRPr lang="en-US" dirty="0"/>
            </a:p>
          </p:txBody>
        </p:sp>
        <p:sp>
          <p:nvSpPr>
            <p:cNvPr id="61" name="Freeform: Shape 60">
              <a:extLst>
                <a:ext uri="{FF2B5EF4-FFF2-40B4-BE49-F238E27FC236}">
                  <a16:creationId xmlns:a16="http://schemas.microsoft.com/office/drawing/2014/main" id="{48FA0A74-BDAD-4893-AA27-FFFFC12C9925}"/>
                </a:ext>
              </a:extLst>
            </p:cNvPr>
            <p:cNvSpPr/>
            <p:nvPr/>
          </p:nvSpPr>
          <p:spPr>
            <a:xfrm>
              <a:off x="3462227" y="10246994"/>
              <a:ext cx="145065" cy="7620"/>
            </a:xfrm>
            <a:custGeom>
              <a:avLst/>
              <a:gdLst>
                <a:gd name="connsiteX0" fmla="*/ 145066 w 145065"/>
                <a:gd name="connsiteY0" fmla="*/ 7621 h 7620"/>
                <a:gd name="connsiteX1" fmla="*/ 0 w 145065"/>
                <a:gd name="connsiteY1" fmla="*/ 7621 h 7620"/>
              </a:gdLst>
              <a:ahLst/>
              <a:cxnLst>
                <a:cxn ang="0">
                  <a:pos x="connsiteX0" y="connsiteY0"/>
                </a:cxn>
                <a:cxn ang="0">
                  <a:pos x="connsiteX1" y="connsiteY1"/>
                </a:cxn>
              </a:cxnLst>
              <a:rect l="l" t="t" r="r" b="b"/>
              <a:pathLst>
                <a:path w="145065" h="7620">
                  <a:moveTo>
                    <a:pt x="145066" y="7621"/>
                  </a:moveTo>
                  <a:cubicBezTo>
                    <a:pt x="97244" y="-2540"/>
                    <a:pt x="47822" y="-2540"/>
                    <a:pt x="0" y="7621"/>
                  </a:cubicBezTo>
                </a:path>
              </a:pathLst>
            </a:custGeom>
            <a:noFill/>
            <a:ln w="19050" cap="flat">
              <a:solidFill>
                <a:schemeClr val="accent2"/>
              </a:solidFill>
              <a:prstDash val="solid"/>
              <a:round/>
            </a:ln>
          </p:spPr>
          <p:txBody>
            <a:bodyPr rtlCol="0" anchor="ctr"/>
            <a:lstStyle/>
            <a:p>
              <a:endParaRPr lang="en-US" dirty="0"/>
            </a:p>
          </p:txBody>
        </p:sp>
        <p:sp>
          <p:nvSpPr>
            <p:cNvPr id="62" name="Freeform: Shape 61">
              <a:extLst>
                <a:ext uri="{FF2B5EF4-FFF2-40B4-BE49-F238E27FC236}">
                  <a16:creationId xmlns:a16="http://schemas.microsoft.com/office/drawing/2014/main" id="{1E3DB56D-C636-4D89-BA3A-695CC2E7F737}"/>
                </a:ext>
              </a:extLst>
            </p:cNvPr>
            <p:cNvSpPr/>
            <p:nvPr/>
          </p:nvSpPr>
          <p:spPr>
            <a:xfrm>
              <a:off x="3194098" y="10668000"/>
              <a:ext cx="268128" cy="268033"/>
            </a:xfrm>
            <a:custGeom>
              <a:avLst/>
              <a:gdLst>
                <a:gd name="connsiteX0" fmla="*/ 0 w 268128"/>
                <a:gd name="connsiteY0" fmla="*/ 0 h 268033"/>
                <a:gd name="connsiteX1" fmla="*/ 268129 w 268128"/>
                <a:gd name="connsiteY1" fmla="*/ 268034 h 268033"/>
              </a:gdLst>
              <a:ahLst/>
              <a:cxnLst>
                <a:cxn ang="0">
                  <a:pos x="connsiteX0" y="connsiteY0"/>
                </a:cxn>
                <a:cxn ang="0">
                  <a:pos x="connsiteX1" y="connsiteY1"/>
                </a:cxn>
              </a:cxnLst>
              <a:rect l="l" t="t" r="r" b="b"/>
              <a:pathLst>
                <a:path w="268128" h="268033">
                  <a:moveTo>
                    <a:pt x="0" y="0"/>
                  </a:moveTo>
                  <a:cubicBezTo>
                    <a:pt x="28736" y="134382"/>
                    <a:pt x="133736" y="239345"/>
                    <a:pt x="268129" y="268034"/>
                  </a:cubicBezTo>
                </a:path>
              </a:pathLst>
            </a:custGeom>
            <a:noFill/>
            <a:ln w="19050" cap="flat">
              <a:solidFill>
                <a:schemeClr val="accent2"/>
              </a:solidFill>
              <a:prstDash val="solid"/>
              <a:round/>
            </a:ln>
          </p:spPr>
          <p:txBody>
            <a:bodyPr rtlCol="0" anchor="ctr"/>
            <a:lstStyle/>
            <a:p>
              <a:endParaRPr lang="en-US" dirty="0"/>
            </a:p>
          </p:txBody>
        </p:sp>
        <p:sp>
          <p:nvSpPr>
            <p:cNvPr id="63" name="Freeform: Shape 62">
              <a:extLst>
                <a:ext uri="{FF2B5EF4-FFF2-40B4-BE49-F238E27FC236}">
                  <a16:creationId xmlns:a16="http://schemas.microsoft.com/office/drawing/2014/main" id="{914CF71A-04F2-4207-A1DE-C6E48FDC6336}"/>
                </a:ext>
              </a:extLst>
            </p:cNvPr>
            <p:cNvSpPr/>
            <p:nvPr/>
          </p:nvSpPr>
          <p:spPr>
            <a:xfrm>
              <a:off x="3462226" y="10935843"/>
              <a:ext cx="67246" cy="7524"/>
            </a:xfrm>
            <a:custGeom>
              <a:avLst/>
              <a:gdLst>
                <a:gd name="connsiteX0" fmla="*/ 67246 w 67246"/>
                <a:gd name="connsiteY0" fmla="*/ 7525 h 7524"/>
                <a:gd name="connsiteX1" fmla="*/ 0 w 67246"/>
                <a:gd name="connsiteY1" fmla="*/ 0 h 7524"/>
              </a:gdLst>
              <a:ahLst/>
              <a:cxnLst>
                <a:cxn ang="0">
                  <a:pos x="connsiteX0" y="connsiteY0"/>
                </a:cxn>
                <a:cxn ang="0">
                  <a:pos x="connsiteX1" y="connsiteY1"/>
                </a:cxn>
              </a:cxnLst>
              <a:rect l="l" t="t" r="r" b="b"/>
              <a:pathLst>
                <a:path w="67246" h="7524">
                  <a:moveTo>
                    <a:pt x="67246" y="7525"/>
                  </a:moveTo>
                  <a:cubicBezTo>
                    <a:pt x="44639" y="7213"/>
                    <a:pt x="22117" y="4693"/>
                    <a:pt x="0" y="0"/>
                  </a:cubicBezTo>
                </a:path>
              </a:pathLst>
            </a:custGeom>
            <a:noFill/>
            <a:ln w="19050" cap="flat">
              <a:solidFill>
                <a:schemeClr val="accent2"/>
              </a:solidFill>
              <a:prstDash val="solid"/>
              <a:round/>
            </a:ln>
          </p:spPr>
          <p:txBody>
            <a:bodyPr rtlCol="0" anchor="ctr"/>
            <a:lstStyle/>
            <a:p>
              <a:endParaRPr lang="en-US" dirty="0"/>
            </a:p>
          </p:txBody>
        </p:sp>
        <p:sp>
          <p:nvSpPr>
            <p:cNvPr id="64" name="Freeform: Shape 63">
              <a:extLst>
                <a:ext uri="{FF2B5EF4-FFF2-40B4-BE49-F238E27FC236}">
                  <a16:creationId xmlns:a16="http://schemas.microsoft.com/office/drawing/2014/main" id="{7B1A0DBB-FCF6-420B-A81E-A3FE1DF7D982}"/>
                </a:ext>
              </a:extLst>
            </p:cNvPr>
            <p:cNvSpPr/>
            <p:nvPr/>
          </p:nvSpPr>
          <p:spPr>
            <a:xfrm>
              <a:off x="3529473" y="10935747"/>
              <a:ext cx="77819" cy="7620"/>
            </a:xfrm>
            <a:custGeom>
              <a:avLst/>
              <a:gdLst>
                <a:gd name="connsiteX0" fmla="*/ 0 w 77819"/>
                <a:gd name="connsiteY0" fmla="*/ 7620 h 7620"/>
                <a:gd name="connsiteX1" fmla="*/ 5239 w 77819"/>
                <a:gd name="connsiteY1" fmla="*/ 7620 h 7620"/>
                <a:gd name="connsiteX2" fmla="*/ 77819 w 77819"/>
                <a:gd name="connsiteY2" fmla="*/ 0 h 7620"/>
              </a:gdLst>
              <a:ahLst/>
              <a:cxnLst>
                <a:cxn ang="0">
                  <a:pos x="connsiteX0" y="connsiteY0"/>
                </a:cxn>
                <a:cxn ang="0">
                  <a:pos x="connsiteX1" y="connsiteY1"/>
                </a:cxn>
                <a:cxn ang="0">
                  <a:pos x="connsiteX2" y="connsiteY2"/>
                </a:cxn>
              </a:cxnLst>
              <a:rect l="l" t="t" r="r" b="b"/>
              <a:pathLst>
                <a:path w="77819" h="7620">
                  <a:moveTo>
                    <a:pt x="0" y="7620"/>
                  </a:moveTo>
                  <a:lnTo>
                    <a:pt x="5239" y="7620"/>
                  </a:lnTo>
                  <a:cubicBezTo>
                    <a:pt x="29632" y="7616"/>
                    <a:pt x="53957" y="5062"/>
                    <a:pt x="77819" y="0"/>
                  </a:cubicBezTo>
                </a:path>
              </a:pathLst>
            </a:custGeom>
            <a:noFill/>
            <a:ln w="19050" cap="flat">
              <a:solidFill>
                <a:schemeClr val="accent2"/>
              </a:solidFill>
              <a:prstDash val="solid"/>
              <a:round/>
            </a:ln>
          </p:spPr>
          <p:txBody>
            <a:bodyPr rtlCol="0" anchor="ctr"/>
            <a:lstStyle/>
            <a:p>
              <a:endParaRPr lang="en-US" dirty="0"/>
            </a:p>
          </p:txBody>
        </p:sp>
        <p:sp>
          <p:nvSpPr>
            <p:cNvPr id="65" name="Freeform: Shape 64">
              <a:extLst>
                <a:ext uri="{FF2B5EF4-FFF2-40B4-BE49-F238E27FC236}">
                  <a16:creationId xmlns:a16="http://schemas.microsoft.com/office/drawing/2014/main" id="{B7E03FF6-195F-4C73-B135-4595FEE72A98}"/>
                </a:ext>
              </a:extLst>
            </p:cNvPr>
            <p:cNvSpPr/>
            <p:nvPr/>
          </p:nvSpPr>
          <p:spPr>
            <a:xfrm>
              <a:off x="3875421" y="10522839"/>
              <a:ext cx="7620" cy="145160"/>
            </a:xfrm>
            <a:custGeom>
              <a:avLst/>
              <a:gdLst>
                <a:gd name="connsiteX0" fmla="*/ 0 w 7620"/>
                <a:gd name="connsiteY0" fmla="*/ 145161 h 145160"/>
                <a:gd name="connsiteX1" fmla="*/ 0 w 7620"/>
                <a:gd name="connsiteY1" fmla="*/ 0 h 145160"/>
              </a:gdLst>
              <a:ahLst/>
              <a:cxnLst>
                <a:cxn ang="0">
                  <a:pos x="connsiteX0" y="connsiteY0"/>
                </a:cxn>
                <a:cxn ang="0">
                  <a:pos x="connsiteX1" y="connsiteY1"/>
                </a:cxn>
              </a:cxnLst>
              <a:rect l="l" t="t" r="r" b="b"/>
              <a:pathLst>
                <a:path w="7620" h="145160">
                  <a:moveTo>
                    <a:pt x="0" y="145161"/>
                  </a:moveTo>
                  <a:cubicBezTo>
                    <a:pt x="10160" y="97307"/>
                    <a:pt x="10160" y="47854"/>
                    <a:pt x="0" y="0"/>
                  </a:cubicBezTo>
                </a:path>
              </a:pathLst>
            </a:custGeom>
            <a:noFill/>
            <a:ln w="19050" cap="flat">
              <a:solidFill>
                <a:schemeClr val="accent2"/>
              </a:solidFill>
              <a:prstDash val="solid"/>
              <a:round/>
            </a:ln>
          </p:spPr>
          <p:txBody>
            <a:bodyPr rtlCol="0" anchor="ctr"/>
            <a:lstStyle/>
            <a:p>
              <a:endParaRPr lang="en-US" dirty="0"/>
            </a:p>
          </p:txBody>
        </p:sp>
        <p:sp>
          <p:nvSpPr>
            <p:cNvPr id="66" name="Freeform: Shape 65">
              <a:extLst>
                <a:ext uri="{FF2B5EF4-FFF2-40B4-BE49-F238E27FC236}">
                  <a16:creationId xmlns:a16="http://schemas.microsoft.com/office/drawing/2014/main" id="{4B4C29EF-E8D0-4D74-994D-0D8507B0BDF7}"/>
                </a:ext>
              </a:extLst>
            </p:cNvPr>
            <p:cNvSpPr/>
            <p:nvPr/>
          </p:nvSpPr>
          <p:spPr>
            <a:xfrm>
              <a:off x="3607292" y="10668000"/>
              <a:ext cx="268128" cy="268033"/>
            </a:xfrm>
            <a:custGeom>
              <a:avLst/>
              <a:gdLst>
                <a:gd name="connsiteX0" fmla="*/ 268129 w 268128"/>
                <a:gd name="connsiteY0" fmla="*/ 0 h 268033"/>
                <a:gd name="connsiteX1" fmla="*/ 0 w 268128"/>
                <a:gd name="connsiteY1" fmla="*/ 268034 h 268033"/>
              </a:gdLst>
              <a:ahLst/>
              <a:cxnLst>
                <a:cxn ang="0">
                  <a:pos x="connsiteX0" y="connsiteY0"/>
                </a:cxn>
                <a:cxn ang="0">
                  <a:pos x="connsiteX1" y="connsiteY1"/>
                </a:cxn>
              </a:cxnLst>
              <a:rect l="l" t="t" r="r" b="b"/>
              <a:pathLst>
                <a:path w="268128" h="268033">
                  <a:moveTo>
                    <a:pt x="268129" y="0"/>
                  </a:moveTo>
                  <a:cubicBezTo>
                    <a:pt x="239392" y="134382"/>
                    <a:pt x="134392" y="239345"/>
                    <a:pt x="0" y="268034"/>
                  </a:cubicBezTo>
                </a:path>
              </a:pathLst>
            </a:custGeom>
            <a:noFill/>
            <a:ln w="19050" cap="flat">
              <a:solidFill>
                <a:schemeClr val="accent2"/>
              </a:solidFill>
              <a:prstDash val="solid"/>
              <a:round/>
            </a:ln>
          </p:spPr>
          <p:txBody>
            <a:bodyPr rtlCol="0" anchor="ctr"/>
            <a:lstStyle/>
            <a:p>
              <a:endParaRPr lang="en-US" dirty="0"/>
            </a:p>
          </p:txBody>
        </p:sp>
        <p:sp>
          <p:nvSpPr>
            <p:cNvPr id="67" name="Freeform: Shape 66">
              <a:extLst>
                <a:ext uri="{FF2B5EF4-FFF2-40B4-BE49-F238E27FC236}">
                  <a16:creationId xmlns:a16="http://schemas.microsoft.com/office/drawing/2014/main" id="{1631892D-6586-4740-BADB-041489A34AE4}"/>
                </a:ext>
              </a:extLst>
            </p:cNvPr>
            <p:cNvSpPr/>
            <p:nvPr/>
          </p:nvSpPr>
          <p:spPr>
            <a:xfrm>
              <a:off x="3607292" y="10254614"/>
              <a:ext cx="268128" cy="268033"/>
            </a:xfrm>
            <a:custGeom>
              <a:avLst/>
              <a:gdLst>
                <a:gd name="connsiteX0" fmla="*/ 0 w 268128"/>
                <a:gd name="connsiteY0" fmla="*/ 0 h 268033"/>
                <a:gd name="connsiteX1" fmla="*/ 268129 w 268128"/>
                <a:gd name="connsiteY1" fmla="*/ 268034 h 268033"/>
              </a:gdLst>
              <a:ahLst/>
              <a:cxnLst>
                <a:cxn ang="0">
                  <a:pos x="connsiteX0" y="connsiteY0"/>
                </a:cxn>
                <a:cxn ang="0">
                  <a:pos x="connsiteX1" y="connsiteY1"/>
                </a:cxn>
              </a:cxnLst>
              <a:rect l="l" t="t" r="r" b="b"/>
              <a:pathLst>
                <a:path w="268128" h="268033">
                  <a:moveTo>
                    <a:pt x="0" y="0"/>
                  </a:moveTo>
                  <a:cubicBezTo>
                    <a:pt x="134392" y="28689"/>
                    <a:pt x="239392" y="133651"/>
                    <a:pt x="268129" y="268034"/>
                  </a:cubicBezTo>
                </a:path>
              </a:pathLst>
            </a:custGeom>
            <a:noFill/>
            <a:ln w="19050" cap="flat">
              <a:solidFill>
                <a:schemeClr val="accent2"/>
              </a:solidFill>
              <a:prstDash val="solid"/>
              <a:round/>
            </a:ln>
          </p:spPr>
          <p:txBody>
            <a:bodyPr rtlCol="0" anchor="ctr"/>
            <a:lstStyle/>
            <a:p>
              <a:endParaRPr lang="en-US" dirty="0"/>
            </a:p>
          </p:txBody>
        </p:sp>
        <p:sp>
          <p:nvSpPr>
            <p:cNvPr id="68" name="Freeform: Shape 67">
              <a:extLst>
                <a:ext uri="{FF2B5EF4-FFF2-40B4-BE49-F238E27FC236}">
                  <a16:creationId xmlns:a16="http://schemas.microsoft.com/office/drawing/2014/main" id="{F05716BB-4767-4DB3-939E-64222130D82D}"/>
                </a:ext>
              </a:extLst>
            </p:cNvPr>
            <p:cNvSpPr/>
            <p:nvPr/>
          </p:nvSpPr>
          <p:spPr>
            <a:xfrm>
              <a:off x="3194098" y="10254614"/>
              <a:ext cx="268128" cy="268033"/>
            </a:xfrm>
            <a:custGeom>
              <a:avLst/>
              <a:gdLst>
                <a:gd name="connsiteX0" fmla="*/ 0 w 268128"/>
                <a:gd name="connsiteY0" fmla="*/ 268034 h 268033"/>
                <a:gd name="connsiteX1" fmla="*/ 268129 w 268128"/>
                <a:gd name="connsiteY1" fmla="*/ 0 h 268033"/>
              </a:gdLst>
              <a:ahLst/>
              <a:cxnLst>
                <a:cxn ang="0">
                  <a:pos x="connsiteX0" y="connsiteY0"/>
                </a:cxn>
                <a:cxn ang="0">
                  <a:pos x="connsiteX1" y="connsiteY1"/>
                </a:cxn>
              </a:cxnLst>
              <a:rect l="l" t="t" r="r" b="b"/>
              <a:pathLst>
                <a:path w="268128" h="268033">
                  <a:moveTo>
                    <a:pt x="0" y="268034"/>
                  </a:moveTo>
                  <a:cubicBezTo>
                    <a:pt x="28736" y="133651"/>
                    <a:pt x="133736" y="28689"/>
                    <a:pt x="268129" y="0"/>
                  </a:cubicBezTo>
                </a:path>
              </a:pathLst>
            </a:custGeom>
            <a:noFill/>
            <a:ln w="19050" cap="flat">
              <a:solidFill>
                <a:schemeClr val="accent2"/>
              </a:solidFill>
              <a:prstDash val="solid"/>
              <a:round/>
            </a:ln>
          </p:spPr>
          <p:txBody>
            <a:bodyPr rtlCol="0" anchor="ctr"/>
            <a:lstStyle/>
            <a:p>
              <a:endParaRPr lang="en-US" dirty="0"/>
            </a:p>
          </p:txBody>
        </p:sp>
        <p:sp>
          <p:nvSpPr>
            <p:cNvPr id="69" name="Freeform: Shape 68">
              <a:extLst>
                <a:ext uri="{FF2B5EF4-FFF2-40B4-BE49-F238E27FC236}">
                  <a16:creationId xmlns:a16="http://schemas.microsoft.com/office/drawing/2014/main" id="{74E14B6D-DC4B-4950-81FF-A212C723CDF0}"/>
                </a:ext>
              </a:extLst>
            </p:cNvPr>
            <p:cNvSpPr/>
            <p:nvPr/>
          </p:nvSpPr>
          <p:spPr>
            <a:xfrm>
              <a:off x="3186478" y="10522648"/>
              <a:ext cx="7620" cy="145160"/>
            </a:xfrm>
            <a:custGeom>
              <a:avLst/>
              <a:gdLst>
                <a:gd name="connsiteX0" fmla="*/ 7620 w 7620"/>
                <a:gd name="connsiteY0" fmla="*/ 0 h 145160"/>
                <a:gd name="connsiteX1" fmla="*/ 7620 w 7620"/>
                <a:gd name="connsiteY1" fmla="*/ 145161 h 145160"/>
              </a:gdLst>
              <a:ahLst/>
              <a:cxnLst>
                <a:cxn ang="0">
                  <a:pos x="connsiteX0" y="connsiteY0"/>
                </a:cxn>
                <a:cxn ang="0">
                  <a:pos x="connsiteX1" y="connsiteY1"/>
                </a:cxn>
              </a:cxnLst>
              <a:rect l="l" t="t" r="r" b="b"/>
              <a:pathLst>
                <a:path w="7620" h="145160">
                  <a:moveTo>
                    <a:pt x="7620" y="0"/>
                  </a:moveTo>
                  <a:cubicBezTo>
                    <a:pt x="-2540" y="47854"/>
                    <a:pt x="-2540" y="97307"/>
                    <a:pt x="7620" y="145161"/>
                  </a:cubicBezTo>
                </a:path>
              </a:pathLst>
            </a:custGeom>
            <a:noFill/>
            <a:ln w="19050" cap="flat">
              <a:solidFill>
                <a:schemeClr val="accent2"/>
              </a:solidFill>
              <a:prstDash val="solid"/>
              <a:round/>
            </a:ln>
          </p:spPr>
          <p:txBody>
            <a:bodyPr rtlCol="0" anchor="ctr"/>
            <a:lstStyle/>
            <a:p>
              <a:endParaRPr lang="en-US" dirty="0"/>
            </a:p>
          </p:txBody>
        </p:sp>
        <p:sp>
          <p:nvSpPr>
            <p:cNvPr id="70" name="Freeform: Shape 69">
              <a:extLst>
                <a:ext uri="{FF2B5EF4-FFF2-40B4-BE49-F238E27FC236}">
                  <a16:creationId xmlns:a16="http://schemas.microsoft.com/office/drawing/2014/main" id="{4E344A1F-DDBB-4E85-A45F-BAF9D890C16B}"/>
                </a:ext>
              </a:extLst>
            </p:cNvPr>
            <p:cNvSpPr/>
            <p:nvPr/>
          </p:nvSpPr>
          <p:spPr>
            <a:xfrm>
              <a:off x="3482896" y="10558081"/>
              <a:ext cx="92964" cy="92964"/>
            </a:xfrm>
            <a:custGeom>
              <a:avLst/>
              <a:gdLst>
                <a:gd name="connsiteX0" fmla="*/ 92964 w 92964"/>
                <a:gd name="connsiteY0" fmla="*/ 46577 h 92964"/>
                <a:gd name="connsiteX1" fmla="*/ 46577 w 92964"/>
                <a:gd name="connsiteY1" fmla="*/ 0 h 92964"/>
                <a:gd name="connsiteX2" fmla="*/ 0 w 92964"/>
                <a:gd name="connsiteY2" fmla="*/ 46387 h 92964"/>
                <a:gd name="connsiteX3" fmla="*/ 46387 w 92964"/>
                <a:gd name="connsiteY3" fmla="*/ 92964 h 92964"/>
                <a:gd name="connsiteX4" fmla="*/ 46577 w 92964"/>
                <a:gd name="connsiteY4" fmla="*/ 92964 h 92964"/>
                <a:gd name="connsiteX5" fmla="*/ 92964 w 92964"/>
                <a:gd name="connsiteY5" fmla="*/ 46577 h 92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964" h="92964">
                  <a:moveTo>
                    <a:pt x="92964" y="46577"/>
                  </a:moveTo>
                  <a:cubicBezTo>
                    <a:pt x="93017" y="20906"/>
                    <a:pt x="72248" y="53"/>
                    <a:pt x="46577" y="0"/>
                  </a:cubicBezTo>
                  <a:cubicBezTo>
                    <a:pt x="20906" y="-53"/>
                    <a:pt x="53" y="20716"/>
                    <a:pt x="0" y="46387"/>
                  </a:cubicBezTo>
                  <a:cubicBezTo>
                    <a:pt x="-53" y="72058"/>
                    <a:pt x="20716" y="92911"/>
                    <a:pt x="46387" y="92964"/>
                  </a:cubicBezTo>
                  <a:cubicBezTo>
                    <a:pt x="46450" y="92964"/>
                    <a:pt x="46514" y="92964"/>
                    <a:pt x="46577" y="92964"/>
                  </a:cubicBezTo>
                  <a:cubicBezTo>
                    <a:pt x="72196" y="92964"/>
                    <a:pt x="92964" y="72196"/>
                    <a:pt x="92964" y="46577"/>
                  </a:cubicBezTo>
                </a:path>
              </a:pathLst>
            </a:custGeom>
            <a:noFill/>
            <a:ln w="19050" cap="flat">
              <a:solidFill>
                <a:schemeClr val="accent2"/>
              </a:solidFill>
              <a:prstDash val="solid"/>
              <a:round/>
            </a:ln>
          </p:spPr>
          <p:txBody>
            <a:bodyPr rtlCol="0" anchor="ctr"/>
            <a:lstStyle/>
            <a:p>
              <a:endParaRPr lang="en-US" dirty="0"/>
            </a:p>
          </p:txBody>
        </p:sp>
        <p:sp>
          <p:nvSpPr>
            <p:cNvPr id="71" name="Freeform: Shape 70">
              <a:extLst>
                <a:ext uri="{FF2B5EF4-FFF2-40B4-BE49-F238E27FC236}">
                  <a16:creationId xmlns:a16="http://schemas.microsoft.com/office/drawing/2014/main" id="{BC358971-C05D-4F3C-8835-857B4B2B2C66}"/>
                </a:ext>
              </a:extLst>
            </p:cNvPr>
            <p:cNvSpPr/>
            <p:nvPr/>
          </p:nvSpPr>
          <p:spPr>
            <a:xfrm>
              <a:off x="3792649" y="10604658"/>
              <a:ext cx="88392" cy="9525"/>
            </a:xfrm>
            <a:custGeom>
              <a:avLst/>
              <a:gdLst>
                <a:gd name="connsiteX0" fmla="*/ 88392 w 88392"/>
                <a:gd name="connsiteY0" fmla="*/ 0 h 9525"/>
                <a:gd name="connsiteX1" fmla="*/ 0 w 88392"/>
                <a:gd name="connsiteY1" fmla="*/ 0 h 9525"/>
              </a:gdLst>
              <a:ahLst/>
              <a:cxnLst>
                <a:cxn ang="0">
                  <a:pos x="connsiteX0" y="connsiteY0"/>
                </a:cxn>
                <a:cxn ang="0">
                  <a:pos x="connsiteX1" y="connsiteY1"/>
                </a:cxn>
              </a:cxnLst>
              <a:rect l="l" t="t" r="r" b="b"/>
              <a:pathLst>
                <a:path w="88392" h="9525">
                  <a:moveTo>
                    <a:pt x="88392" y="0"/>
                  </a:moveTo>
                  <a:lnTo>
                    <a:pt x="0" y="0"/>
                  </a:lnTo>
                </a:path>
              </a:pathLst>
            </a:custGeom>
            <a:ln w="19050" cap="flat">
              <a:solidFill>
                <a:schemeClr val="accent2"/>
              </a:solidFill>
              <a:prstDash val="solid"/>
              <a:round/>
            </a:ln>
          </p:spPr>
          <p:txBody>
            <a:bodyPr rtlCol="0" anchor="ctr"/>
            <a:lstStyle/>
            <a:p>
              <a:endParaRPr lang="en-US" dirty="0"/>
            </a:p>
          </p:txBody>
        </p:sp>
        <p:sp>
          <p:nvSpPr>
            <p:cNvPr id="72" name="Freeform: Shape 71">
              <a:extLst>
                <a:ext uri="{FF2B5EF4-FFF2-40B4-BE49-F238E27FC236}">
                  <a16:creationId xmlns:a16="http://schemas.microsoft.com/office/drawing/2014/main" id="{D708AA24-C353-482C-B761-2F5F845EEA34}"/>
                </a:ext>
              </a:extLst>
            </p:cNvPr>
            <p:cNvSpPr/>
            <p:nvPr/>
          </p:nvSpPr>
          <p:spPr>
            <a:xfrm>
              <a:off x="3529473" y="10943367"/>
              <a:ext cx="9525" cy="95"/>
            </a:xfrm>
            <a:custGeom>
              <a:avLst/>
              <a:gdLst>
                <a:gd name="connsiteX0" fmla="*/ 0 w 9525"/>
                <a:gd name="connsiteY0" fmla="*/ 0 h 95"/>
                <a:gd name="connsiteX1" fmla="*/ 0 w 9525"/>
                <a:gd name="connsiteY1" fmla="*/ 95 h 95"/>
              </a:gdLst>
              <a:ahLst/>
              <a:cxnLst>
                <a:cxn ang="0">
                  <a:pos x="connsiteX0" y="connsiteY0"/>
                </a:cxn>
                <a:cxn ang="0">
                  <a:pos x="connsiteX1" y="connsiteY1"/>
                </a:cxn>
              </a:cxnLst>
              <a:rect l="l" t="t" r="r" b="b"/>
              <a:pathLst>
                <a:path w="9525" h="95">
                  <a:moveTo>
                    <a:pt x="0" y="0"/>
                  </a:moveTo>
                  <a:lnTo>
                    <a:pt x="0" y="95"/>
                  </a:lnTo>
                </a:path>
              </a:pathLst>
            </a:custGeom>
            <a:ln w="19050" cap="flat">
              <a:solidFill>
                <a:srgbClr val="527FFF"/>
              </a:solidFill>
              <a:prstDash val="solid"/>
              <a:round/>
            </a:ln>
          </p:spPr>
          <p:txBody>
            <a:bodyPr rtlCol="0" anchor="ctr"/>
            <a:lstStyle/>
            <a:p>
              <a:endParaRPr lang="en-US" dirty="0"/>
            </a:p>
          </p:txBody>
        </p:sp>
        <p:sp>
          <p:nvSpPr>
            <p:cNvPr id="73" name="Freeform: Shape 72">
              <a:extLst>
                <a:ext uri="{FF2B5EF4-FFF2-40B4-BE49-F238E27FC236}">
                  <a16:creationId xmlns:a16="http://schemas.microsoft.com/office/drawing/2014/main" id="{54F5883B-2283-457B-96CE-A5D124DA6066}"/>
                </a:ext>
              </a:extLst>
            </p:cNvPr>
            <p:cNvSpPr/>
            <p:nvPr/>
          </p:nvSpPr>
          <p:spPr>
            <a:xfrm>
              <a:off x="3529473" y="10855071"/>
              <a:ext cx="9525" cy="88296"/>
            </a:xfrm>
            <a:custGeom>
              <a:avLst/>
              <a:gdLst>
                <a:gd name="connsiteX0" fmla="*/ 0 w 9525"/>
                <a:gd name="connsiteY0" fmla="*/ 88297 h 88296"/>
                <a:gd name="connsiteX1" fmla="*/ 0 w 9525"/>
                <a:gd name="connsiteY1" fmla="*/ 0 h 88296"/>
              </a:gdLst>
              <a:ahLst/>
              <a:cxnLst>
                <a:cxn ang="0">
                  <a:pos x="connsiteX0" y="connsiteY0"/>
                </a:cxn>
                <a:cxn ang="0">
                  <a:pos x="connsiteX1" y="connsiteY1"/>
                </a:cxn>
              </a:cxnLst>
              <a:rect l="l" t="t" r="r" b="b"/>
              <a:pathLst>
                <a:path w="9525" h="88296">
                  <a:moveTo>
                    <a:pt x="0" y="88297"/>
                  </a:moveTo>
                  <a:lnTo>
                    <a:pt x="0" y="0"/>
                  </a:lnTo>
                </a:path>
              </a:pathLst>
            </a:custGeom>
            <a:ln w="19050" cap="flat">
              <a:solidFill>
                <a:schemeClr val="accent2"/>
              </a:solidFill>
              <a:prstDash val="solid"/>
              <a:round/>
            </a:ln>
          </p:spPr>
          <p:txBody>
            <a:bodyPr rtlCol="0" anchor="ctr"/>
            <a:lstStyle/>
            <a:p>
              <a:endParaRPr lang="en-US" dirty="0"/>
            </a:p>
          </p:txBody>
        </p:sp>
        <p:sp>
          <p:nvSpPr>
            <p:cNvPr id="74" name="Freeform: Shape 73">
              <a:extLst>
                <a:ext uri="{FF2B5EF4-FFF2-40B4-BE49-F238E27FC236}">
                  <a16:creationId xmlns:a16="http://schemas.microsoft.com/office/drawing/2014/main" id="{360B762E-9BF2-438C-9519-A2E85C540A8D}"/>
                </a:ext>
              </a:extLst>
            </p:cNvPr>
            <p:cNvSpPr/>
            <p:nvPr/>
          </p:nvSpPr>
          <p:spPr>
            <a:xfrm>
              <a:off x="3534617" y="10253948"/>
              <a:ext cx="9525" cy="88487"/>
            </a:xfrm>
            <a:custGeom>
              <a:avLst/>
              <a:gdLst>
                <a:gd name="connsiteX0" fmla="*/ 0 w 9525"/>
                <a:gd name="connsiteY0" fmla="*/ 88487 h 88487"/>
                <a:gd name="connsiteX1" fmla="*/ 0 w 9525"/>
                <a:gd name="connsiteY1" fmla="*/ 0 h 88487"/>
              </a:gdLst>
              <a:ahLst/>
              <a:cxnLst>
                <a:cxn ang="0">
                  <a:pos x="connsiteX0" y="connsiteY0"/>
                </a:cxn>
                <a:cxn ang="0">
                  <a:pos x="connsiteX1" y="connsiteY1"/>
                </a:cxn>
              </a:cxnLst>
              <a:rect l="l" t="t" r="r" b="b"/>
              <a:pathLst>
                <a:path w="9525" h="88487">
                  <a:moveTo>
                    <a:pt x="0" y="88487"/>
                  </a:moveTo>
                  <a:lnTo>
                    <a:pt x="0" y="0"/>
                  </a:lnTo>
                </a:path>
              </a:pathLst>
            </a:custGeom>
            <a:ln w="19050" cap="flat">
              <a:solidFill>
                <a:schemeClr val="accent2"/>
              </a:solidFill>
              <a:prstDash val="solid"/>
              <a:round/>
            </a:ln>
          </p:spPr>
          <p:txBody>
            <a:bodyPr rtlCol="0" anchor="ctr"/>
            <a:lstStyle/>
            <a:p>
              <a:endParaRPr lang="en-US" dirty="0"/>
            </a:p>
          </p:txBody>
        </p:sp>
        <p:sp>
          <p:nvSpPr>
            <p:cNvPr id="75" name="Freeform: Shape 74">
              <a:extLst>
                <a:ext uri="{FF2B5EF4-FFF2-40B4-BE49-F238E27FC236}">
                  <a16:creationId xmlns:a16="http://schemas.microsoft.com/office/drawing/2014/main" id="{7F5B6A03-731D-4DCE-BC05-092A767A9029}"/>
                </a:ext>
              </a:extLst>
            </p:cNvPr>
            <p:cNvSpPr/>
            <p:nvPr/>
          </p:nvSpPr>
          <p:spPr>
            <a:xfrm>
              <a:off x="3355025" y="10422872"/>
              <a:ext cx="106394" cy="106394"/>
            </a:xfrm>
            <a:custGeom>
              <a:avLst/>
              <a:gdLst>
                <a:gd name="connsiteX0" fmla="*/ 0 w 106394"/>
                <a:gd name="connsiteY0" fmla="*/ 0 h 106394"/>
                <a:gd name="connsiteX1" fmla="*/ 106394 w 106394"/>
                <a:gd name="connsiteY1" fmla="*/ 106394 h 106394"/>
              </a:gdLst>
              <a:ahLst/>
              <a:cxnLst>
                <a:cxn ang="0">
                  <a:pos x="connsiteX0" y="connsiteY0"/>
                </a:cxn>
                <a:cxn ang="0">
                  <a:pos x="connsiteX1" y="connsiteY1"/>
                </a:cxn>
              </a:cxnLst>
              <a:rect l="l" t="t" r="r" b="b"/>
              <a:pathLst>
                <a:path w="106394" h="106394">
                  <a:moveTo>
                    <a:pt x="0" y="0"/>
                  </a:moveTo>
                  <a:lnTo>
                    <a:pt x="106394" y="106394"/>
                  </a:lnTo>
                </a:path>
              </a:pathLst>
            </a:custGeom>
            <a:ln w="19050" cap="flat">
              <a:solidFill>
                <a:schemeClr val="accent2"/>
              </a:solidFill>
              <a:prstDash val="solid"/>
              <a:round/>
            </a:ln>
          </p:spPr>
          <p:txBody>
            <a:bodyPr rtlCol="0" anchor="ctr"/>
            <a:lstStyle/>
            <a:p>
              <a:endParaRPr lang="en-US" dirty="0"/>
            </a:p>
          </p:txBody>
        </p:sp>
        <p:sp>
          <p:nvSpPr>
            <p:cNvPr id="76" name="Freeform: Shape 75">
              <a:extLst>
                <a:ext uri="{FF2B5EF4-FFF2-40B4-BE49-F238E27FC236}">
                  <a16:creationId xmlns:a16="http://schemas.microsoft.com/office/drawing/2014/main" id="{2673B583-A569-42F0-B95B-993EED309802}"/>
                </a:ext>
              </a:extLst>
            </p:cNvPr>
            <p:cNvSpPr/>
            <p:nvPr/>
          </p:nvSpPr>
          <p:spPr>
            <a:xfrm>
              <a:off x="3462227" y="10527315"/>
              <a:ext cx="39814" cy="39909"/>
            </a:xfrm>
            <a:custGeom>
              <a:avLst/>
              <a:gdLst>
                <a:gd name="connsiteX0" fmla="*/ 39815 w 39814"/>
                <a:gd name="connsiteY0" fmla="*/ 39910 h 39909"/>
                <a:gd name="connsiteX1" fmla="*/ 0 w 39814"/>
                <a:gd name="connsiteY1" fmla="*/ 0 h 39909"/>
              </a:gdLst>
              <a:ahLst/>
              <a:cxnLst>
                <a:cxn ang="0">
                  <a:pos x="connsiteX0" y="connsiteY0"/>
                </a:cxn>
                <a:cxn ang="0">
                  <a:pos x="connsiteX1" y="connsiteY1"/>
                </a:cxn>
              </a:cxnLst>
              <a:rect l="l" t="t" r="r" b="b"/>
              <a:pathLst>
                <a:path w="39814" h="39909">
                  <a:moveTo>
                    <a:pt x="39815" y="39910"/>
                  </a:moveTo>
                  <a:lnTo>
                    <a:pt x="0" y="0"/>
                  </a:lnTo>
                </a:path>
              </a:pathLst>
            </a:custGeom>
            <a:ln w="19050" cap="flat">
              <a:solidFill>
                <a:schemeClr val="accent2"/>
              </a:solidFill>
              <a:prstDash val="solid"/>
              <a:round/>
            </a:ln>
          </p:spPr>
          <p:txBody>
            <a:bodyPr rtlCol="0" anchor="ctr"/>
            <a:lstStyle/>
            <a:p>
              <a:endParaRPr lang="en-US" dirty="0"/>
            </a:p>
          </p:txBody>
        </p:sp>
        <p:sp>
          <p:nvSpPr>
            <p:cNvPr id="77" name="Freeform: Shape 76">
              <a:extLst>
                <a:ext uri="{FF2B5EF4-FFF2-40B4-BE49-F238E27FC236}">
                  <a16:creationId xmlns:a16="http://schemas.microsoft.com/office/drawing/2014/main" id="{27E19F48-8DC7-4E9D-AC67-39F9098CCB15}"/>
                </a:ext>
              </a:extLst>
            </p:cNvPr>
            <p:cNvSpPr/>
            <p:nvPr/>
          </p:nvSpPr>
          <p:spPr>
            <a:xfrm>
              <a:off x="3607292" y="10604658"/>
              <a:ext cx="120205" cy="9525"/>
            </a:xfrm>
            <a:custGeom>
              <a:avLst/>
              <a:gdLst>
                <a:gd name="connsiteX0" fmla="*/ 0 w 120205"/>
                <a:gd name="connsiteY0" fmla="*/ 0 h 9525"/>
                <a:gd name="connsiteX1" fmla="*/ 120206 w 120205"/>
                <a:gd name="connsiteY1" fmla="*/ 0 h 9525"/>
              </a:gdLst>
              <a:ahLst/>
              <a:cxnLst>
                <a:cxn ang="0">
                  <a:pos x="connsiteX0" y="connsiteY0"/>
                </a:cxn>
                <a:cxn ang="0">
                  <a:pos x="connsiteX1" y="connsiteY1"/>
                </a:cxn>
              </a:cxnLst>
              <a:rect l="l" t="t" r="r" b="b"/>
              <a:pathLst>
                <a:path w="120205" h="9525">
                  <a:moveTo>
                    <a:pt x="0" y="0"/>
                  </a:moveTo>
                  <a:lnTo>
                    <a:pt x="120206" y="0"/>
                  </a:lnTo>
                </a:path>
              </a:pathLst>
            </a:custGeom>
            <a:ln w="19050" cap="flat">
              <a:solidFill>
                <a:schemeClr val="accent2"/>
              </a:solidFill>
              <a:prstDash val="solid"/>
              <a:round/>
            </a:ln>
          </p:spPr>
          <p:txBody>
            <a:bodyPr rtlCol="0" anchor="ctr"/>
            <a:lstStyle/>
            <a:p>
              <a:endParaRPr lang="en-US" dirty="0"/>
            </a:p>
          </p:txBody>
        </p:sp>
        <p:sp>
          <p:nvSpPr>
            <p:cNvPr id="78" name="Freeform: Shape 77">
              <a:extLst>
                <a:ext uri="{FF2B5EF4-FFF2-40B4-BE49-F238E27FC236}">
                  <a16:creationId xmlns:a16="http://schemas.microsoft.com/office/drawing/2014/main" id="{3F98399F-62DE-4BEF-A8A8-AA13701C8326}"/>
                </a:ext>
              </a:extLst>
            </p:cNvPr>
            <p:cNvSpPr/>
            <p:nvPr/>
          </p:nvSpPr>
          <p:spPr>
            <a:xfrm>
              <a:off x="3575860" y="10604658"/>
              <a:ext cx="31432" cy="9525"/>
            </a:xfrm>
            <a:custGeom>
              <a:avLst/>
              <a:gdLst>
                <a:gd name="connsiteX0" fmla="*/ 0 w 31432"/>
                <a:gd name="connsiteY0" fmla="*/ 0 h 9525"/>
                <a:gd name="connsiteX1" fmla="*/ 31433 w 31432"/>
                <a:gd name="connsiteY1" fmla="*/ 0 h 9525"/>
              </a:gdLst>
              <a:ahLst/>
              <a:cxnLst>
                <a:cxn ang="0">
                  <a:pos x="connsiteX0" y="connsiteY0"/>
                </a:cxn>
                <a:cxn ang="0">
                  <a:pos x="connsiteX1" y="connsiteY1"/>
                </a:cxn>
              </a:cxnLst>
              <a:rect l="l" t="t" r="r" b="b"/>
              <a:pathLst>
                <a:path w="31432" h="9525">
                  <a:moveTo>
                    <a:pt x="0" y="0"/>
                  </a:moveTo>
                  <a:lnTo>
                    <a:pt x="31433" y="0"/>
                  </a:lnTo>
                </a:path>
              </a:pathLst>
            </a:custGeom>
            <a:ln w="19050" cap="flat">
              <a:solidFill>
                <a:schemeClr val="accent2"/>
              </a:solidFill>
              <a:prstDash val="solid"/>
              <a:round/>
            </a:ln>
          </p:spPr>
          <p:txBody>
            <a:bodyPr rtlCol="0" anchor="ctr"/>
            <a:lstStyle/>
            <a:p>
              <a:endParaRPr lang="en-US" dirty="0"/>
            </a:p>
          </p:txBody>
        </p:sp>
      </p:grpSp>
      <p:sp>
        <p:nvSpPr>
          <p:cNvPr id="97" name="Rectangle 96">
            <a:extLst>
              <a:ext uri="{FF2B5EF4-FFF2-40B4-BE49-F238E27FC236}">
                <a16:creationId xmlns:a16="http://schemas.microsoft.com/office/drawing/2014/main" id="{8B003ECA-353A-4C3D-A82A-30216BA1CB57}"/>
              </a:ext>
            </a:extLst>
          </p:cNvPr>
          <p:cNvSpPr/>
          <p:nvPr/>
        </p:nvSpPr>
        <p:spPr>
          <a:xfrm>
            <a:off x="2727707" y="2534989"/>
            <a:ext cx="1638590" cy="1176219"/>
          </a:xfrm>
          <a:prstGeom prst="rect">
            <a:avLst/>
          </a:prstGeom>
        </p:spPr>
        <p:txBody>
          <a:bodyPr wrap="none">
            <a:spAutoFit/>
          </a:bodyPr>
          <a:lstStyle/>
          <a:p>
            <a:pPr algn="ctr" defTabSz="1031896" hangingPunct="0">
              <a:lnSpc>
                <a:spcPts val="1680"/>
              </a:lnSpc>
              <a:defRPr/>
            </a:pPr>
            <a:r>
              <a:rPr lang="en-US" sz="1400" kern="0" dirty="0">
                <a:solidFill>
                  <a:srgbClr val="FFFFFF"/>
                </a:solidFill>
                <a:cs typeface="Arial"/>
                <a:sym typeface="Amazon Ember"/>
              </a:rPr>
              <a:t>ML training</a:t>
            </a:r>
            <a:br>
              <a:rPr lang="en-US" sz="1400" kern="0" dirty="0">
                <a:solidFill>
                  <a:srgbClr val="FFFFFF"/>
                </a:solidFill>
                <a:cs typeface="Arial"/>
                <a:sym typeface="Amazon Ember"/>
              </a:rPr>
            </a:br>
            <a:r>
              <a:rPr lang="en-US" sz="1400" kern="0" dirty="0">
                <a:solidFill>
                  <a:srgbClr val="FFFFFF"/>
                </a:solidFill>
                <a:cs typeface="Arial"/>
                <a:sym typeface="Amazon Ember"/>
              </a:rPr>
              <a:t>process is </a:t>
            </a:r>
            <a:r>
              <a:rPr lang="en-US" sz="1600" b="1" kern="0" dirty="0">
                <a:solidFill>
                  <a:schemeClr val="accent1"/>
                </a:solidFill>
                <a:cs typeface="Arial"/>
                <a:sym typeface="Amazon Ember"/>
              </a:rPr>
              <a:t>not</a:t>
            </a:r>
            <a:br>
              <a:rPr lang="en-US" sz="1600" b="1" kern="0" dirty="0">
                <a:solidFill>
                  <a:schemeClr val="accent1"/>
                </a:solidFill>
                <a:cs typeface="Arial"/>
                <a:sym typeface="Amazon Ember"/>
              </a:rPr>
            </a:br>
            <a:r>
              <a:rPr lang="en-US" sz="1600" b="1" kern="0" dirty="0">
                <a:solidFill>
                  <a:schemeClr val="accent1"/>
                </a:solidFill>
                <a:cs typeface="Arial"/>
                <a:sym typeface="Amazon Ember"/>
              </a:rPr>
              <a:t>transparent,</a:t>
            </a:r>
            <a:br>
              <a:rPr lang="en-US" sz="1600" b="1" kern="0" dirty="0">
                <a:solidFill>
                  <a:schemeClr val="accent1"/>
                </a:solidFill>
                <a:cs typeface="Arial"/>
                <a:sym typeface="Amazon Ember"/>
              </a:rPr>
            </a:br>
            <a:r>
              <a:rPr lang="en-US" sz="1400" kern="0" dirty="0">
                <a:solidFill>
                  <a:srgbClr val="FFFFFF"/>
                </a:solidFill>
                <a:cs typeface="Arial"/>
                <a:sym typeface="Amazon Ember"/>
              </a:rPr>
              <a:t>making it difficult</a:t>
            </a:r>
            <a:br>
              <a:rPr lang="en-US" sz="1400" kern="0" dirty="0">
                <a:solidFill>
                  <a:srgbClr val="FFFFFF"/>
                </a:solidFill>
                <a:cs typeface="Arial"/>
                <a:sym typeface="Amazon Ember"/>
              </a:rPr>
            </a:br>
            <a:r>
              <a:rPr lang="en-US" sz="1400" kern="0" dirty="0">
                <a:solidFill>
                  <a:srgbClr val="FFFFFF"/>
                </a:solidFill>
                <a:cs typeface="Arial"/>
                <a:sym typeface="Amazon Ember"/>
              </a:rPr>
              <a:t>to get insights</a:t>
            </a:r>
          </a:p>
        </p:txBody>
      </p:sp>
      <p:sp>
        <p:nvSpPr>
          <p:cNvPr id="98" name="Rectangle 97">
            <a:extLst>
              <a:ext uri="{FF2B5EF4-FFF2-40B4-BE49-F238E27FC236}">
                <a16:creationId xmlns:a16="http://schemas.microsoft.com/office/drawing/2014/main" id="{412245F8-E5F2-4279-99E5-BF36F0316D59}"/>
              </a:ext>
            </a:extLst>
          </p:cNvPr>
          <p:cNvSpPr/>
          <p:nvPr/>
        </p:nvSpPr>
        <p:spPr>
          <a:xfrm>
            <a:off x="4610232" y="2534989"/>
            <a:ext cx="1968808" cy="1176156"/>
          </a:xfrm>
          <a:prstGeom prst="rect">
            <a:avLst/>
          </a:prstGeom>
        </p:spPr>
        <p:txBody>
          <a:bodyPr wrap="none">
            <a:spAutoFit/>
          </a:bodyPr>
          <a:lstStyle/>
          <a:p>
            <a:pPr algn="ctr" defTabSz="1031896" hangingPunct="0">
              <a:lnSpc>
                <a:spcPts val="1680"/>
              </a:lnSpc>
              <a:defRPr/>
            </a:pPr>
            <a:r>
              <a:rPr lang="en-US" sz="1400" kern="0" dirty="0">
                <a:solidFill>
                  <a:srgbClr val="FFFFFF"/>
                </a:solidFill>
                <a:cs typeface="Arial"/>
                <a:sym typeface="Amazon Ember"/>
              </a:rPr>
              <a:t>Lack of an</a:t>
            </a:r>
            <a:br>
              <a:rPr lang="en-US" sz="1400" kern="0" dirty="0">
                <a:solidFill>
                  <a:srgbClr val="FFFFFF"/>
                </a:solidFill>
                <a:cs typeface="Arial"/>
                <a:sym typeface="Amazon Ember"/>
              </a:rPr>
            </a:br>
            <a:r>
              <a:rPr lang="en-US" sz="1400" kern="0" dirty="0">
                <a:solidFill>
                  <a:srgbClr val="FFFFFF"/>
                </a:solidFill>
                <a:cs typeface="Arial"/>
                <a:sym typeface="Amazon Ember"/>
              </a:rPr>
              <a:t>integrated tool,</a:t>
            </a:r>
            <a:br>
              <a:rPr lang="en-US" sz="1400" kern="0" dirty="0">
                <a:solidFill>
                  <a:srgbClr val="FFFFFF"/>
                </a:solidFill>
                <a:cs typeface="Arial"/>
                <a:sym typeface="Amazon Ember"/>
              </a:rPr>
            </a:br>
            <a:r>
              <a:rPr lang="en-US" sz="1400" kern="0" dirty="0">
                <a:solidFill>
                  <a:srgbClr val="FFFFFF"/>
                </a:solidFill>
                <a:cs typeface="Arial"/>
                <a:sym typeface="Amazon Ember"/>
              </a:rPr>
              <a:t>resulting in </a:t>
            </a:r>
            <a:r>
              <a:rPr lang="en-US" sz="1600" b="1" kern="0" dirty="0">
                <a:solidFill>
                  <a:schemeClr val="accent1"/>
                </a:solidFill>
                <a:cs typeface="Arial"/>
                <a:sym typeface="Amazon Ember"/>
              </a:rPr>
              <a:t>diverse</a:t>
            </a:r>
            <a:br>
              <a:rPr lang="en-US" sz="1600" b="1" kern="0" dirty="0">
                <a:solidFill>
                  <a:schemeClr val="accent1"/>
                </a:solidFill>
                <a:cs typeface="Arial"/>
                <a:sym typeface="Amazon Ember"/>
              </a:rPr>
            </a:br>
            <a:r>
              <a:rPr lang="en-US" sz="1600" b="1" kern="0" dirty="0">
                <a:solidFill>
                  <a:schemeClr val="accent1"/>
                </a:solidFill>
                <a:cs typeface="Arial"/>
                <a:sym typeface="Amazon Ember"/>
              </a:rPr>
              <a:t>open-source </a:t>
            </a:r>
            <a:r>
              <a:rPr lang="en-US" sz="1400" kern="0" dirty="0">
                <a:solidFill>
                  <a:srgbClr val="FFFFFF"/>
                </a:solidFill>
                <a:cs typeface="Arial"/>
                <a:sym typeface="Amazon Ember"/>
              </a:rPr>
              <a:t>tools</a:t>
            </a:r>
            <a:br>
              <a:rPr lang="en-US" sz="1400" kern="0" dirty="0">
                <a:solidFill>
                  <a:srgbClr val="FFFFFF"/>
                </a:solidFill>
                <a:cs typeface="Arial"/>
                <a:sym typeface="Amazon Ember"/>
              </a:rPr>
            </a:br>
            <a:r>
              <a:rPr lang="en-US" sz="1400" kern="0" dirty="0">
                <a:solidFill>
                  <a:srgbClr val="FFFFFF"/>
                </a:solidFill>
                <a:cs typeface="Arial"/>
                <a:sym typeface="Amazon Ember"/>
              </a:rPr>
              <a:t>for different purposes</a:t>
            </a:r>
          </a:p>
        </p:txBody>
      </p:sp>
      <p:sp>
        <p:nvSpPr>
          <p:cNvPr id="99" name="Rectangle 98">
            <a:extLst>
              <a:ext uri="{FF2B5EF4-FFF2-40B4-BE49-F238E27FC236}">
                <a16:creationId xmlns:a16="http://schemas.microsoft.com/office/drawing/2014/main" id="{FD0C25D9-B86D-4052-857D-154607E86621}"/>
              </a:ext>
            </a:extLst>
          </p:cNvPr>
          <p:cNvSpPr/>
          <p:nvPr/>
        </p:nvSpPr>
        <p:spPr>
          <a:xfrm>
            <a:off x="6814676" y="2534989"/>
            <a:ext cx="1681871" cy="1176219"/>
          </a:xfrm>
          <a:prstGeom prst="rect">
            <a:avLst/>
          </a:prstGeom>
        </p:spPr>
        <p:txBody>
          <a:bodyPr wrap="none">
            <a:spAutoFit/>
          </a:bodyPr>
          <a:lstStyle/>
          <a:p>
            <a:pPr algn="ctr" defTabSz="1031896" hangingPunct="0">
              <a:lnSpc>
                <a:spcPts val="1680"/>
              </a:lnSpc>
              <a:defRPr/>
            </a:pPr>
            <a:r>
              <a:rPr lang="en-US" sz="1400" kern="0" dirty="0">
                <a:solidFill>
                  <a:srgbClr val="FFFFFF"/>
                </a:solidFill>
                <a:cs typeface="Arial"/>
                <a:sym typeface="Amazon Ember"/>
              </a:rPr>
              <a:t>System resources</a:t>
            </a:r>
            <a:br>
              <a:rPr lang="en-US" sz="1400" kern="0" dirty="0">
                <a:solidFill>
                  <a:srgbClr val="FFFFFF"/>
                </a:solidFill>
                <a:cs typeface="Arial"/>
                <a:sym typeface="Amazon Ember"/>
              </a:rPr>
            </a:br>
            <a:r>
              <a:rPr lang="en-US" sz="1400" kern="0" dirty="0">
                <a:solidFill>
                  <a:srgbClr val="FFFFFF"/>
                </a:solidFill>
                <a:cs typeface="Arial"/>
                <a:sym typeface="Amazon Ember"/>
              </a:rPr>
              <a:t>are inefficiently</a:t>
            </a:r>
            <a:br>
              <a:rPr lang="en-US" sz="1400" kern="0" dirty="0">
                <a:solidFill>
                  <a:srgbClr val="FFFFFF"/>
                </a:solidFill>
                <a:cs typeface="Arial"/>
                <a:sym typeface="Amazon Ember"/>
              </a:rPr>
            </a:br>
            <a:r>
              <a:rPr lang="en-US" sz="1400" kern="0" dirty="0">
                <a:solidFill>
                  <a:srgbClr val="FFFFFF"/>
                </a:solidFill>
                <a:cs typeface="Arial"/>
                <a:sym typeface="Amazon Ember"/>
              </a:rPr>
              <a:t>used, making it</a:t>
            </a:r>
            <a:br>
              <a:rPr lang="en-US" sz="1400" kern="0" dirty="0">
                <a:solidFill>
                  <a:srgbClr val="FFFFFF"/>
                </a:solidFill>
                <a:cs typeface="Arial"/>
                <a:sym typeface="Amazon Ember"/>
              </a:rPr>
            </a:br>
            <a:r>
              <a:rPr lang="en-US" sz="1600" b="1" kern="0" dirty="0">
                <a:solidFill>
                  <a:schemeClr val="accent1"/>
                </a:solidFill>
                <a:cs typeface="Arial"/>
                <a:sym typeface="Amazon Ember"/>
              </a:rPr>
              <a:t>expensive</a:t>
            </a:r>
            <a:r>
              <a:rPr lang="en-US" sz="1400" kern="0" dirty="0">
                <a:solidFill>
                  <a:srgbClr val="FFFFFF"/>
                </a:solidFill>
                <a:cs typeface="Arial"/>
                <a:sym typeface="Amazon Ember"/>
              </a:rPr>
              <a:t> and</a:t>
            </a:r>
            <a:br>
              <a:rPr lang="en-US" sz="1400" kern="0" dirty="0">
                <a:solidFill>
                  <a:srgbClr val="FFFFFF"/>
                </a:solidFill>
                <a:cs typeface="Arial"/>
                <a:sym typeface="Amazon Ember"/>
              </a:rPr>
            </a:br>
            <a:r>
              <a:rPr lang="en-US" sz="1400" kern="0" dirty="0">
                <a:solidFill>
                  <a:srgbClr val="FFFFFF"/>
                </a:solidFill>
                <a:cs typeface="Arial"/>
                <a:sym typeface="Amazon Ember"/>
              </a:rPr>
              <a:t>compute intensive</a:t>
            </a:r>
          </a:p>
        </p:txBody>
      </p:sp>
      <p:grpSp>
        <p:nvGrpSpPr>
          <p:cNvPr id="101" name="Graphic 4">
            <a:extLst>
              <a:ext uri="{FF2B5EF4-FFF2-40B4-BE49-F238E27FC236}">
                <a16:creationId xmlns:a16="http://schemas.microsoft.com/office/drawing/2014/main" id="{6F48ED95-C1D4-4C68-AD0E-95BEE15538BA}"/>
              </a:ext>
            </a:extLst>
          </p:cNvPr>
          <p:cNvGrpSpPr>
            <a:grpSpLocks noChangeAspect="1"/>
          </p:cNvGrpSpPr>
          <p:nvPr/>
        </p:nvGrpSpPr>
        <p:grpSpPr>
          <a:xfrm>
            <a:off x="7228315" y="1546819"/>
            <a:ext cx="822960" cy="830781"/>
            <a:chOff x="4199705" y="1467602"/>
            <a:chExt cx="3958589" cy="3996213"/>
          </a:xfrm>
          <a:noFill/>
        </p:grpSpPr>
        <p:sp>
          <p:nvSpPr>
            <p:cNvPr id="102" name="Freeform: Shape 101">
              <a:extLst>
                <a:ext uri="{FF2B5EF4-FFF2-40B4-BE49-F238E27FC236}">
                  <a16:creationId xmlns:a16="http://schemas.microsoft.com/office/drawing/2014/main" id="{574FEAF4-7EDD-4C2F-879A-9BB3EEA662C6}"/>
                </a:ext>
              </a:extLst>
            </p:cNvPr>
            <p:cNvSpPr/>
            <p:nvPr/>
          </p:nvSpPr>
          <p:spPr>
            <a:xfrm>
              <a:off x="4199705" y="2105072"/>
              <a:ext cx="3358743" cy="3358743"/>
            </a:xfrm>
            <a:custGeom>
              <a:avLst/>
              <a:gdLst>
                <a:gd name="connsiteX0" fmla="*/ 3358744 w 3358743"/>
                <a:gd name="connsiteY0" fmla="*/ 1679372 h 3358743"/>
                <a:gd name="connsiteX1" fmla="*/ 1679372 w 3358743"/>
                <a:gd name="connsiteY1" fmla="*/ 3358743 h 3358743"/>
                <a:gd name="connsiteX2" fmla="*/ 0 w 3358743"/>
                <a:gd name="connsiteY2" fmla="*/ 1679371 h 3358743"/>
                <a:gd name="connsiteX3" fmla="*/ 1679372 w 3358743"/>
                <a:gd name="connsiteY3" fmla="*/ 0 h 3358743"/>
                <a:gd name="connsiteX4" fmla="*/ 3358744 w 3358743"/>
                <a:gd name="connsiteY4" fmla="*/ 1679372 h 33587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58743" h="3358743">
                  <a:moveTo>
                    <a:pt x="3358744" y="1679372"/>
                  </a:moveTo>
                  <a:cubicBezTo>
                    <a:pt x="3358744" y="2606863"/>
                    <a:pt x="2606864" y="3358743"/>
                    <a:pt x="1679372" y="3358743"/>
                  </a:cubicBezTo>
                  <a:cubicBezTo>
                    <a:pt x="751881" y="3358743"/>
                    <a:pt x="0" y="2606863"/>
                    <a:pt x="0" y="1679371"/>
                  </a:cubicBezTo>
                  <a:cubicBezTo>
                    <a:pt x="0" y="751880"/>
                    <a:pt x="751881" y="0"/>
                    <a:pt x="1679372" y="0"/>
                  </a:cubicBezTo>
                  <a:cubicBezTo>
                    <a:pt x="2606863" y="0"/>
                    <a:pt x="3358744" y="751880"/>
                    <a:pt x="3358744" y="1679372"/>
                  </a:cubicBezTo>
                  <a:close/>
                </a:path>
              </a:pathLst>
            </a:custGeom>
            <a:noFill/>
            <a:ln w="19050" cap="rnd">
              <a:solidFill>
                <a:schemeClr val="tx1"/>
              </a:solidFill>
              <a:prstDash val="solid"/>
              <a:round/>
            </a:ln>
          </p:spPr>
          <p:txBody>
            <a:bodyPr rtlCol="0" anchor="ctr"/>
            <a:lstStyle/>
            <a:p>
              <a:endParaRPr lang="en-US" dirty="0"/>
            </a:p>
          </p:txBody>
        </p:sp>
        <p:sp>
          <p:nvSpPr>
            <p:cNvPr id="103" name="Freeform: Shape 102">
              <a:extLst>
                <a:ext uri="{FF2B5EF4-FFF2-40B4-BE49-F238E27FC236}">
                  <a16:creationId xmlns:a16="http://schemas.microsoft.com/office/drawing/2014/main" id="{FB99A4BF-5AC5-42F5-88BD-4C3358F3DDAC}"/>
                </a:ext>
              </a:extLst>
            </p:cNvPr>
            <p:cNvSpPr/>
            <p:nvPr/>
          </p:nvSpPr>
          <p:spPr>
            <a:xfrm>
              <a:off x="4768291" y="4455404"/>
              <a:ext cx="532609" cy="490747"/>
            </a:xfrm>
            <a:custGeom>
              <a:avLst/>
              <a:gdLst>
                <a:gd name="connsiteX0" fmla="*/ 532609 w 532609"/>
                <a:gd name="connsiteY0" fmla="*/ 490747 h 490747"/>
                <a:gd name="connsiteX1" fmla="*/ 0 w 532609"/>
                <a:gd name="connsiteY1" fmla="*/ 0 h 490747"/>
              </a:gdLst>
              <a:ahLst/>
              <a:cxnLst>
                <a:cxn ang="0">
                  <a:pos x="connsiteX0" y="connsiteY0"/>
                </a:cxn>
                <a:cxn ang="0">
                  <a:pos x="connsiteX1" y="connsiteY1"/>
                </a:cxn>
              </a:cxnLst>
              <a:rect l="l" t="t" r="r" b="b"/>
              <a:pathLst>
                <a:path w="532609" h="490747">
                  <a:moveTo>
                    <a:pt x="532609" y="490747"/>
                  </a:moveTo>
                  <a:cubicBezTo>
                    <a:pt x="312696" y="380381"/>
                    <a:pt x="127616" y="209255"/>
                    <a:pt x="0" y="0"/>
                  </a:cubicBezTo>
                </a:path>
              </a:pathLst>
            </a:custGeom>
            <a:noFill/>
            <a:ln w="19050" cap="rnd">
              <a:solidFill>
                <a:schemeClr val="tx1"/>
              </a:solidFill>
              <a:prstDash val="solid"/>
              <a:round/>
            </a:ln>
          </p:spPr>
          <p:txBody>
            <a:bodyPr rtlCol="0" anchor="ctr"/>
            <a:lstStyle/>
            <a:p>
              <a:endParaRPr lang="en-US"/>
            </a:p>
          </p:txBody>
        </p:sp>
        <p:sp>
          <p:nvSpPr>
            <p:cNvPr id="104" name="Freeform: Shape 103">
              <a:extLst>
                <a:ext uri="{FF2B5EF4-FFF2-40B4-BE49-F238E27FC236}">
                  <a16:creationId xmlns:a16="http://schemas.microsoft.com/office/drawing/2014/main" id="{0FBA868A-2550-4C8F-96B0-23611BD2FAA3}"/>
                </a:ext>
              </a:extLst>
            </p:cNvPr>
            <p:cNvSpPr/>
            <p:nvPr/>
          </p:nvSpPr>
          <p:spPr>
            <a:xfrm>
              <a:off x="4579486" y="2486910"/>
              <a:ext cx="2595896" cy="2595905"/>
            </a:xfrm>
            <a:custGeom>
              <a:avLst/>
              <a:gdLst>
                <a:gd name="connsiteX0" fmla="*/ 47435 w 2595896"/>
                <a:gd name="connsiteY0" fmla="*/ 1643977 h 2595905"/>
                <a:gd name="connsiteX1" fmla="*/ 0 w 2595896"/>
                <a:gd name="connsiteY1" fmla="*/ 1297953 h 2595905"/>
                <a:gd name="connsiteX2" fmla="*/ 1297953 w 2595896"/>
                <a:gd name="connsiteY2" fmla="*/ 0 h 2595905"/>
                <a:gd name="connsiteX3" fmla="*/ 2595896 w 2595896"/>
                <a:gd name="connsiteY3" fmla="*/ 1297953 h 2595905"/>
                <a:gd name="connsiteX4" fmla="*/ 1297953 w 2595896"/>
                <a:gd name="connsiteY4" fmla="*/ 2595905 h 2595905"/>
                <a:gd name="connsiteX5" fmla="*/ 1053360 w 2595896"/>
                <a:gd name="connsiteY5" fmla="*/ 2572464 h 2595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95896" h="2595905">
                  <a:moveTo>
                    <a:pt x="47435" y="1643977"/>
                  </a:moveTo>
                  <a:cubicBezTo>
                    <a:pt x="16535" y="1533649"/>
                    <a:pt x="0" y="1417577"/>
                    <a:pt x="0" y="1297953"/>
                  </a:cubicBezTo>
                  <a:cubicBezTo>
                    <a:pt x="0" y="585921"/>
                    <a:pt x="585912" y="0"/>
                    <a:pt x="1297953" y="0"/>
                  </a:cubicBezTo>
                  <a:cubicBezTo>
                    <a:pt x="2009985" y="0"/>
                    <a:pt x="2595896" y="585921"/>
                    <a:pt x="2595896" y="1297953"/>
                  </a:cubicBezTo>
                  <a:cubicBezTo>
                    <a:pt x="2595896" y="2009984"/>
                    <a:pt x="2009985" y="2595905"/>
                    <a:pt x="1297953" y="2595905"/>
                  </a:cubicBezTo>
                  <a:cubicBezTo>
                    <a:pt x="1214438" y="2595905"/>
                    <a:pt x="1132656" y="2587847"/>
                    <a:pt x="1053360" y="2572464"/>
                  </a:cubicBezTo>
                </a:path>
              </a:pathLst>
            </a:custGeom>
            <a:noFill/>
            <a:ln w="19050" cap="rnd">
              <a:solidFill>
                <a:schemeClr val="tx1"/>
              </a:solidFill>
              <a:prstDash val="solid"/>
              <a:round/>
            </a:ln>
          </p:spPr>
          <p:txBody>
            <a:bodyPr rtlCol="0" anchor="ctr"/>
            <a:lstStyle/>
            <a:p>
              <a:endParaRPr lang="en-US"/>
            </a:p>
          </p:txBody>
        </p:sp>
        <p:sp>
          <p:nvSpPr>
            <p:cNvPr id="105" name="Freeform: Shape 104">
              <a:extLst>
                <a:ext uri="{FF2B5EF4-FFF2-40B4-BE49-F238E27FC236}">
                  <a16:creationId xmlns:a16="http://schemas.microsoft.com/office/drawing/2014/main" id="{91865E2D-01C5-4CE6-9439-700A21C5D09E}"/>
                </a:ext>
              </a:extLst>
            </p:cNvPr>
            <p:cNvSpPr/>
            <p:nvPr/>
          </p:nvSpPr>
          <p:spPr>
            <a:xfrm>
              <a:off x="7217197" y="2630519"/>
              <a:ext cx="650767" cy="2164594"/>
            </a:xfrm>
            <a:custGeom>
              <a:avLst/>
              <a:gdLst>
                <a:gd name="connsiteX0" fmla="*/ 422396 w 650767"/>
                <a:gd name="connsiteY0" fmla="*/ 0 h 2164594"/>
                <a:gd name="connsiteX1" fmla="*/ 650767 w 650767"/>
                <a:gd name="connsiteY1" fmla="*/ 840943 h 2164594"/>
                <a:gd name="connsiteX2" fmla="*/ 0 w 650767"/>
                <a:gd name="connsiteY2" fmla="*/ 2164595 h 2164594"/>
              </a:gdLst>
              <a:ahLst/>
              <a:cxnLst>
                <a:cxn ang="0">
                  <a:pos x="connsiteX0" y="connsiteY0"/>
                </a:cxn>
                <a:cxn ang="0">
                  <a:pos x="connsiteX1" y="connsiteY1"/>
                </a:cxn>
                <a:cxn ang="0">
                  <a:pos x="connsiteX2" y="connsiteY2"/>
                </a:cxn>
              </a:cxnLst>
              <a:rect l="l" t="t" r="r" b="b"/>
              <a:pathLst>
                <a:path w="650767" h="2164594">
                  <a:moveTo>
                    <a:pt x="422396" y="0"/>
                  </a:moveTo>
                  <a:cubicBezTo>
                    <a:pt x="567414" y="247917"/>
                    <a:pt x="650767" y="535457"/>
                    <a:pt x="650767" y="840943"/>
                  </a:cubicBezTo>
                  <a:cubicBezTo>
                    <a:pt x="650767" y="1376086"/>
                    <a:pt x="394983" y="1856165"/>
                    <a:pt x="0" y="2164595"/>
                  </a:cubicBezTo>
                </a:path>
              </a:pathLst>
            </a:custGeom>
            <a:noFill/>
            <a:ln w="19050" cap="rnd">
              <a:solidFill>
                <a:schemeClr val="tx1"/>
              </a:solidFill>
              <a:prstDash val="solid"/>
              <a:round/>
            </a:ln>
          </p:spPr>
          <p:txBody>
            <a:bodyPr rtlCol="0" anchor="ctr"/>
            <a:lstStyle/>
            <a:p>
              <a:endParaRPr lang="en-US"/>
            </a:p>
          </p:txBody>
        </p:sp>
        <p:sp>
          <p:nvSpPr>
            <p:cNvPr id="106" name="Freeform: Shape 105">
              <a:extLst>
                <a:ext uri="{FF2B5EF4-FFF2-40B4-BE49-F238E27FC236}">
                  <a16:creationId xmlns:a16="http://schemas.microsoft.com/office/drawing/2014/main" id="{60682E8D-10C4-4BC6-99A1-A90FD40BE3E0}"/>
                </a:ext>
              </a:extLst>
            </p:cNvPr>
            <p:cNvSpPr/>
            <p:nvPr/>
          </p:nvSpPr>
          <p:spPr>
            <a:xfrm>
              <a:off x="4854863" y="1792090"/>
              <a:ext cx="2170614" cy="663797"/>
            </a:xfrm>
            <a:custGeom>
              <a:avLst/>
              <a:gdLst>
                <a:gd name="connsiteX0" fmla="*/ 0 w 2170614"/>
                <a:gd name="connsiteY0" fmla="*/ 663797 h 663797"/>
                <a:gd name="connsiteX1" fmla="*/ 1333729 w 2170614"/>
                <a:gd name="connsiteY1" fmla="*/ 0 h 663797"/>
                <a:gd name="connsiteX2" fmla="*/ 2170614 w 2170614"/>
                <a:gd name="connsiteY2" fmla="*/ 226009 h 663797"/>
              </a:gdLst>
              <a:ahLst/>
              <a:cxnLst>
                <a:cxn ang="0">
                  <a:pos x="connsiteX0" y="connsiteY0"/>
                </a:cxn>
                <a:cxn ang="0">
                  <a:pos x="connsiteX1" y="connsiteY1"/>
                </a:cxn>
                <a:cxn ang="0">
                  <a:pos x="connsiteX2" y="connsiteY2"/>
                </a:cxn>
              </a:cxnLst>
              <a:rect l="l" t="t" r="r" b="b"/>
              <a:pathLst>
                <a:path w="2170614" h="663797">
                  <a:moveTo>
                    <a:pt x="0" y="663797"/>
                  </a:moveTo>
                  <a:cubicBezTo>
                    <a:pt x="307991" y="261423"/>
                    <a:pt x="792728" y="0"/>
                    <a:pt x="1333729" y="0"/>
                  </a:cubicBezTo>
                  <a:cubicBezTo>
                    <a:pt x="1637548" y="0"/>
                    <a:pt x="1923622" y="82448"/>
                    <a:pt x="2170614" y="226009"/>
                  </a:cubicBezTo>
                </a:path>
              </a:pathLst>
            </a:custGeom>
            <a:noFill/>
            <a:ln w="19050" cap="rnd">
              <a:solidFill>
                <a:schemeClr val="tx1"/>
              </a:solidFill>
              <a:prstDash val="solid"/>
              <a:round/>
            </a:ln>
          </p:spPr>
          <p:txBody>
            <a:bodyPr rtlCol="0" anchor="ctr"/>
            <a:lstStyle/>
            <a:p>
              <a:endParaRPr lang="en-US"/>
            </a:p>
          </p:txBody>
        </p:sp>
        <p:sp>
          <p:nvSpPr>
            <p:cNvPr id="107" name="Freeform: Shape 106">
              <a:extLst>
                <a:ext uri="{FF2B5EF4-FFF2-40B4-BE49-F238E27FC236}">
                  <a16:creationId xmlns:a16="http://schemas.microsoft.com/office/drawing/2014/main" id="{A05DD7BB-942D-4335-9841-93F30677A36A}"/>
                </a:ext>
              </a:extLst>
            </p:cNvPr>
            <p:cNvSpPr/>
            <p:nvPr/>
          </p:nvSpPr>
          <p:spPr>
            <a:xfrm>
              <a:off x="7252459" y="2176110"/>
              <a:ext cx="237819" cy="239210"/>
            </a:xfrm>
            <a:custGeom>
              <a:avLst/>
              <a:gdLst>
                <a:gd name="connsiteX0" fmla="*/ 0 w 237819"/>
                <a:gd name="connsiteY0" fmla="*/ 0 h 239210"/>
                <a:gd name="connsiteX1" fmla="*/ 237820 w 237819"/>
                <a:gd name="connsiteY1" fmla="*/ 239211 h 239210"/>
              </a:gdLst>
              <a:ahLst/>
              <a:cxnLst>
                <a:cxn ang="0">
                  <a:pos x="connsiteX0" y="connsiteY0"/>
                </a:cxn>
                <a:cxn ang="0">
                  <a:pos x="connsiteX1" y="connsiteY1"/>
                </a:cxn>
              </a:cxnLst>
              <a:rect l="l" t="t" r="r" b="b"/>
              <a:pathLst>
                <a:path w="237819" h="239210">
                  <a:moveTo>
                    <a:pt x="0" y="0"/>
                  </a:moveTo>
                  <a:cubicBezTo>
                    <a:pt x="86934" y="71676"/>
                    <a:pt x="166649" y="151857"/>
                    <a:pt x="237820" y="239211"/>
                  </a:cubicBezTo>
                </a:path>
              </a:pathLst>
            </a:custGeom>
            <a:noFill/>
            <a:ln w="19050" cap="rnd">
              <a:solidFill>
                <a:schemeClr val="tx1"/>
              </a:solidFill>
              <a:prstDash val="solid"/>
              <a:round/>
            </a:ln>
          </p:spPr>
          <p:txBody>
            <a:bodyPr rtlCol="0" anchor="ctr"/>
            <a:lstStyle/>
            <a:p>
              <a:endParaRPr lang="en-US"/>
            </a:p>
          </p:txBody>
        </p:sp>
        <p:sp>
          <p:nvSpPr>
            <p:cNvPr id="108" name="Freeform: Shape 107">
              <a:extLst>
                <a:ext uri="{FF2B5EF4-FFF2-40B4-BE49-F238E27FC236}">
                  <a16:creationId xmlns:a16="http://schemas.microsoft.com/office/drawing/2014/main" id="{22C21726-64C4-4237-ABC3-573A654F2B03}"/>
                </a:ext>
              </a:extLst>
            </p:cNvPr>
            <p:cNvSpPr/>
            <p:nvPr/>
          </p:nvSpPr>
          <p:spPr>
            <a:xfrm>
              <a:off x="5096160" y="1467602"/>
              <a:ext cx="3062134" cy="2951940"/>
            </a:xfrm>
            <a:custGeom>
              <a:avLst/>
              <a:gdLst>
                <a:gd name="connsiteX0" fmla="*/ 0 w 3062134"/>
                <a:gd name="connsiteY0" fmla="*/ 731215 h 2951940"/>
                <a:gd name="connsiteX1" fmla="*/ 1382763 w 3062134"/>
                <a:gd name="connsiteY1" fmla="*/ 0 h 2951940"/>
                <a:gd name="connsiteX2" fmla="*/ 3062135 w 3062134"/>
                <a:gd name="connsiteY2" fmla="*/ 1679372 h 2951940"/>
                <a:gd name="connsiteX3" fmla="*/ 2473700 w 3062134"/>
                <a:gd name="connsiteY3" fmla="*/ 2951940 h 2951940"/>
              </a:gdLst>
              <a:ahLst/>
              <a:cxnLst>
                <a:cxn ang="0">
                  <a:pos x="connsiteX0" y="connsiteY0"/>
                </a:cxn>
                <a:cxn ang="0">
                  <a:pos x="connsiteX1" y="connsiteY1"/>
                </a:cxn>
                <a:cxn ang="0">
                  <a:pos x="connsiteX2" y="connsiteY2"/>
                </a:cxn>
                <a:cxn ang="0">
                  <a:pos x="connsiteX3" y="connsiteY3"/>
                </a:cxn>
              </a:cxnLst>
              <a:rect l="l" t="t" r="r" b="b"/>
              <a:pathLst>
                <a:path w="3062134" h="2951940">
                  <a:moveTo>
                    <a:pt x="0" y="731215"/>
                  </a:moveTo>
                  <a:cubicBezTo>
                    <a:pt x="304057" y="290865"/>
                    <a:pt x="812102" y="0"/>
                    <a:pt x="1382763" y="0"/>
                  </a:cubicBezTo>
                  <a:cubicBezTo>
                    <a:pt x="2304041" y="0"/>
                    <a:pt x="3062135" y="758095"/>
                    <a:pt x="3062135" y="1679372"/>
                  </a:cubicBezTo>
                  <a:cubicBezTo>
                    <a:pt x="3062135" y="2185816"/>
                    <a:pt x="2833050" y="2642949"/>
                    <a:pt x="2473700" y="2951940"/>
                  </a:cubicBezTo>
                </a:path>
              </a:pathLst>
            </a:custGeom>
            <a:noFill/>
            <a:ln w="19050" cap="rnd">
              <a:solidFill>
                <a:schemeClr val="tx1"/>
              </a:solidFill>
              <a:prstDash val="solid"/>
              <a:round/>
            </a:ln>
          </p:spPr>
          <p:txBody>
            <a:bodyPr rtlCol="0" anchor="ctr"/>
            <a:lstStyle/>
            <a:p>
              <a:endParaRPr lang="en-US" dirty="0"/>
            </a:p>
          </p:txBody>
        </p:sp>
        <p:sp>
          <p:nvSpPr>
            <p:cNvPr id="109" name="Freeform: Shape 108">
              <a:extLst>
                <a:ext uri="{FF2B5EF4-FFF2-40B4-BE49-F238E27FC236}">
                  <a16:creationId xmlns:a16="http://schemas.microsoft.com/office/drawing/2014/main" id="{88308431-DB57-4092-9C9C-5924157344B3}"/>
                </a:ext>
              </a:extLst>
            </p:cNvPr>
            <p:cNvSpPr/>
            <p:nvPr/>
          </p:nvSpPr>
          <p:spPr>
            <a:xfrm>
              <a:off x="5497553" y="3017196"/>
              <a:ext cx="762485" cy="762476"/>
            </a:xfrm>
            <a:custGeom>
              <a:avLst/>
              <a:gdLst>
                <a:gd name="connsiteX0" fmla="*/ 381248 w 762485"/>
                <a:gd name="connsiteY0" fmla="*/ 762476 h 762476"/>
                <a:gd name="connsiteX1" fmla="*/ 0 w 762485"/>
                <a:gd name="connsiteY1" fmla="*/ 381238 h 762476"/>
                <a:gd name="connsiteX2" fmla="*/ 381248 w 762485"/>
                <a:gd name="connsiteY2" fmla="*/ 0 h 762476"/>
                <a:gd name="connsiteX3" fmla="*/ 762486 w 762485"/>
                <a:gd name="connsiteY3" fmla="*/ 381238 h 762476"/>
              </a:gdLst>
              <a:ahLst/>
              <a:cxnLst>
                <a:cxn ang="0">
                  <a:pos x="connsiteX0" y="connsiteY0"/>
                </a:cxn>
                <a:cxn ang="0">
                  <a:pos x="connsiteX1" y="connsiteY1"/>
                </a:cxn>
                <a:cxn ang="0">
                  <a:pos x="connsiteX2" y="connsiteY2"/>
                </a:cxn>
                <a:cxn ang="0">
                  <a:pos x="connsiteX3" y="connsiteY3"/>
                </a:cxn>
              </a:cxnLst>
              <a:rect l="l" t="t" r="r" b="b"/>
              <a:pathLst>
                <a:path w="762485" h="762476">
                  <a:moveTo>
                    <a:pt x="381248" y="762476"/>
                  </a:moveTo>
                  <a:cubicBezTo>
                    <a:pt x="172098" y="762476"/>
                    <a:pt x="0" y="590379"/>
                    <a:pt x="0" y="381238"/>
                  </a:cubicBezTo>
                  <a:cubicBezTo>
                    <a:pt x="0" y="172098"/>
                    <a:pt x="172098" y="0"/>
                    <a:pt x="381248" y="0"/>
                  </a:cubicBezTo>
                  <a:cubicBezTo>
                    <a:pt x="590388" y="0"/>
                    <a:pt x="762486" y="172098"/>
                    <a:pt x="762486" y="381238"/>
                  </a:cubicBezTo>
                </a:path>
              </a:pathLst>
            </a:custGeom>
            <a:noFill/>
            <a:ln w="19050" cap="rnd">
              <a:solidFill>
                <a:schemeClr val="accent2"/>
              </a:solidFill>
              <a:prstDash val="solid"/>
              <a:round/>
            </a:ln>
          </p:spPr>
          <p:txBody>
            <a:bodyPr rtlCol="0" anchor="ctr"/>
            <a:lstStyle/>
            <a:p>
              <a:endParaRPr lang="en-US" dirty="0"/>
            </a:p>
          </p:txBody>
        </p:sp>
        <p:sp>
          <p:nvSpPr>
            <p:cNvPr id="110" name="Freeform: Shape 109">
              <a:extLst>
                <a:ext uri="{FF2B5EF4-FFF2-40B4-BE49-F238E27FC236}">
                  <a16:creationId xmlns:a16="http://schemas.microsoft.com/office/drawing/2014/main" id="{C89CE075-FBAD-4D50-8B98-B52A90D56110}"/>
                </a:ext>
              </a:extLst>
            </p:cNvPr>
            <p:cNvSpPr/>
            <p:nvPr/>
          </p:nvSpPr>
          <p:spPr>
            <a:xfrm>
              <a:off x="5497553" y="3779672"/>
              <a:ext cx="762485" cy="762485"/>
            </a:xfrm>
            <a:custGeom>
              <a:avLst/>
              <a:gdLst>
                <a:gd name="connsiteX0" fmla="*/ 381248 w 762485"/>
                <a:gd name="connsiteY0" fmla="*/ 0 h 762485"/>
                <a:gd name="connsiteX1" fmla="*/ 762486 w 762485"/>
                <a:gd name="connsiteY1" fmla="*/ 381238 h 762485"/>
                <a:gd name="connsiteX2" fmla="*/ 381248 w 762485"/>
                <a:gd name="connsiteY2" fmla="*/ 762486 h 762485"/>
                <a:gd name="connsiteX3" fmla="*/ 0 w 762485"/>
                <a:gd name="connsiteY3" fmla="*/ 381238 h 762485"/>
              </a:gdLst>
              <a:ahLst/>
              <a:cxnLst>
                <a:cxn ang="0">
                  <a:pos x="connsiteX0" y="connsiteY0"/>
                </a:cxn>
                <a:cxn ang="0">
                  <a:pos x="connsiteX1" y="connsiteY1"/>
                </a:cxn>
                <a:cxn ang="0">
                  <a:pos x="connsiteX2" y="connsiteY2"/>
                </a:cxn>
                <a:cxn ang="0">
                  <a:pos x="connsiteX3" y="connsiteY3"/>
                </a:cxn>
              </a:cxnLst>
              <a:rect l="l" t="t" r="r" b="b"/>
              <a:pathLst>
                <a:path w="762485" h="762485">
                  <a:moveTo>
                    <a:pt x="381248" y="0"/>
                  </a:moveTo>
                  <a:cubicBezTo>
                    <a:pt x="590388" y="0"/>
                    <a:pt x="762486" y="172098"/>
                    <a:pt x="762486" y="381238"/>
                  </a:cubicBezTo>
                  <a:cubicBezTo>
                    <a:pt x="762486" y="590388"/>
                    <a:pt x="590388" y="762486"/>
                    <a:pt x="381248" y="762486"/>
                  </a:cubicBezTo>
                  <a:cubicBezTo>
                    <a:pt x="172098" y="762486"/>
                    <a:pt x="0" y="590388"/>
                    <a:pt x="0" y="381238"/>
                  </a:cubicBezTo>
                </a:path>
              </a:pathLst>
            </a:custGeom>
            <a:noFill/>
            <a:ln w="19050" cap="rnd">
              <a:solidFill>
                <a:schemeClr val="accent2"/>
              </a:solidFill>
              <a:prstDash val="solid"/>
              <a:round/>
            </a:ln>
          </p:spPr>
          <p:txBody>
            <a:bodyPr rtlCol="0" anchor="ctr"/>
            <a:lstStyle/>
            <a:p>
              <a:endParaRPr lang="en-US" dirty="0"/>
            </a:p>
          </p:txBody>
        </p:sp>
        <p:sp>
          <p:nvSpPr>
            <p:cNvPr id="111" name="Freeform: Shape 110">
              <a:extLst>
                <a:ext uri="{FF2B5EF4-FFF2-40B4-BE49-F238E27FC236}">
                  <a16:creationId xmlns:a16="http://schemas.microsoft.com/office/drawing/2014/main" id="{769F4F41-EA25-489E-8879-CA5E6124E476}"/>
                </a:ext>
              </a:extLst>
            </p:cNvPr>
            <p:cNvSpPr/>
            <p:nvPr/>
          </p:nvSpPr>
          <p:spPr>
            <a:xfrm>
              <a:off x="5879611" y="2789072"/>
              <a:ext cx="9525" cy="224618"/>
            </a:xfrm>
            <a:custGeom>
              <a:avLst/>
              <a:gdLst>
                <a:gd name="connsiteX0" fmla="*/ 0 w 9525"/>
                <a:gd name="connsiteY0" fmla="*/ 224619 h 224618"/>
                <a:gd name="connsiteX1" fmla="*/ 0 w 9525"/>
                <a:gd name="connsiteY1" fmla="*/ 0 h 224618"/>
              </a:gdLst>
              <a:ahLst/>
              <a:cxnLst>
                <a:cxn ang="0">
                  <a:pos x="connsiteX0" y="connsiteY0"/>
                </a:cxn>
                <a:cxn ang="0">
                  <a:pos x="connsiteX1" y="connsiteY1"/>
                </a:cxn>
              </a:cxnLst>
              <a:rect l="l" t="t" r="r" b="b"/>
              <a:pathLst>
                <a:path w="9525" h="224618">
                  <a:moveTo>
                    <a:pt x="0" y="224619"/>
                  </a:moveTo>
                  <a:lnTo>
                    <a:pt x="0" y="0"/>
                  </a:lnTo>
                </a:path>
              </a:pathLst>
            </a:custGeom>
            <a:ln w="19050" cap="rnd">
              <a:solidFill>
                <a:schemeClr val="accent2"/>
              </a:solidFill>
              <a:prstDash val="solid"/>
              <a:round/>
            </a:ln>
          </p:spPr>
          <p:txBody>
            <a:bodyPr rtlCol="0" anchor="ctr"/>
            <a:lstStyle/>
            <a:p>
              <a:endParaRPr lang="en-US"/>
            </a:p>
          </p:txBody>
        </p:sp>
        <p:sp>
          <p:nvSpPr>
            <p:cNvPr id="112" name="Freeform: Shape 111">
              <a:extLst>
                <a:ext uri="{FF2B5EF4-FFF2-40B4-BE49-F238E27FC236}">
                  <a16:creationId xmlns:a16="http://schemas.microsoft.com/office/drawing/2014/main" id="{5DD27202-4E43-4AC8-BE2D-D14F45150FA5}"/>
                </a:ext>
              </a:extLst>
            </p:cNvPr>
            <p:cNvSpPr/>
            <p:nvPr/>
          </p:nvSpPr>
          <p:spPr>
            <a:xfrm>
              <a:off x="5879611" y="4545663"/>
              <a:ext cx="9525" cy="224609"/>
            </a:xfrm>
            <a:custGeom>
              <a:avLst/>
              <a:gdLst>
                <a:gd name="connsiteX0" fmla="*/ 0 w 9525"/>
                <a:gd name="connsiteY0" fmla="*/ 224609 h 224609"/>
                <a:gd name="connsiteX1" fmla="*/ 0 w 9525"/>
                <a:gd name="connsiteY1" fmla="*/ 0 h 224609"/>
              </a:gdLst>
              <a:ahLst/>
              <a:cxnLst>
                <a:cxn ang="0">
                  <a:pos x="connsiteX0" y="connsiteY0"/>
                </a:cxn>
                <a:cxn ang="0">
                  <a:pos x="connsiteX1" y="connsiteY1"/>
                </a:cxn>
              </a:cxnLst>
              <a:rect l="l" t="t" r="r" b="b"/>
              <a:pathLst>
                <a:path w="9525" h="224609">
                  <a:moveTo>
                    <a:pt x="0" y="224609"/>
                  </a:moveTo>
                  <a:lnTo>
                    <a:pt x="0" y="0"/>
                  </a:lnTo>
                </a:path>
              </a:pathLst>
            </a:custGeom>
            <a:ln w="19050" cap="rnd">
              <a:solidFill>
                <a:schemeClr val="accent2"/>
              </a:solidFill>
              <a:prstDash val="solid"/>
              <a:round/>
            </a:ln>
          </p:spPr>
          <p:txBody>
            <a:bodyPr rtlCol="0" anchor="ctr"/>
            <a:lstStyle/>
            <a:p>
              <a:endParaRPr lang="en-US"/>
            </a:p>
          </p:txBody>
        </p:sp>
      </p:grpSp>
      <p:grpSp>
        <p:nvGrpSpPr>
          <p:cNvPr id="113" name="Group 22">
            <a:extLst>
              <a:ext uri="{FF2B5EF4-FFF2-40B4-BE49-F238E27FC236}">
                <a16:creationId xmlns:a16="http://schemas.microsoft.com/office/drawing/2014/main" id="{51A49E6C-926C-4D4C-A006-7FA85D42944D}"/>
              </a:ext>
            </a:extLst>
          </p:cNvPr>
          <p:cNvGrpSpPr>
            <a:grpSpLocks noChangeAspect="1"/>
          </p:cNvGrpSpPr>
          <p:nvPr/>
        </p:nvGrpSpPr>
        <p:grpSpPr bwMode="auto">
          <a:xfrm>
            <a:off x="5218282" y="1579030"/>
            <a:ext cx="731520" cy="737772"/>
            <a:chOff x="565" y="2737"/>
            <a:chExt cx="585" cy="590"/>
          </a:xfrm>
        </p:grpSpPr>
        <p:sp>
          <p:nvSpPr>
            <p:cNvPr id="114" name="Freeform 23">
              <a:extLst>
                <a:ext uri="{FF2B5EF4-FFF2-40B4-BE49-F238E27FC236}">
                  <a16:creationId xmlns:a16="http://schemas.microsoft.com/office/drawing/2014/main" id="{50C6FFAB-FB02-441F-B110-328C30A2DD36}"/>
                </a:ext>
              </a:extLst>
            </p:cNvPr>
            <p:cNvSpPr>
              <a:spLocks/>
            </p:cNvSpPr>
            <p:nvPr/>
          </p:nvSpPr>
          <p:spPr bwMode="auto">
            <a:xfrm>
              <a:off x="571" y="2749"/>
              <a:ext cx="551" cy="542"/>
            </a:xfrm>
            <a:custGeom>
              <a:avLst/>
              <a:gdLst>
                <a:gd name="T0" fmla="*/ 551 w 551"/>
                <a:gd name="T1" fmla="*/ 13 h 542"/>
                <a:gd name="T2" fmla="*/ 538 w 551"/>
                <a:gd name="T3" fmla="*/ 0 h 542"/>
                <a:gd name="T4" fmla="*/ 465 w 551"/>
                <a:gd name="T5" fmla="*/ 45 h 542"/>
                <a:gd name="T6" fmla="*/ 439 w 551"/>
                <a:gd name="T7" fmla="*/ 99 h 542"/>
                <a:gd name="T8" fmla="*/ 249 w 551"/>
                <a:gd name="T9" fmla="*/ 291 h 542"/>
                <a:gd name="T10" fmla="*/ 169 w 551"/>
                <a:gd name="T11" fmla="*/ 294 h 542"/>
                <a:gd name="T12" fmla="*/ 13 w 551"/>
                <a:gd name="T13" fmla="*/ 451 h 542"/>
                <a:gd name="T14" fmla="*/ 0 w 551"/>
                <a:gd name="T15" fmla="*/ 492 h 542"/>
                <a:gd name="T16" fmla="*/ 50 w 551"/>
                <a:gd name="T17" fmla="*/ 542 h 5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1" h="542">
                  <a:moveTo>
                    <a:pt x="551" y="13"/>
                  </a:moveTo>
                  <a:lnTo>
                    <a:pt x="538" y="0"/>
                  </a:lnTo>
                  <a:lnTo>
                    <a:pt x="465" y="45"/>
                  </a:lnTo>
                  <a:lnTo>
                    <a:pt x="439" y="99"/>
                  </a:lnTo>
                  <a:lnTo>
                    <a:pt x="249" y="291"/>
                  </a:lnTo>
                  <a:lnTo>
                    <a:pt x="169" y="294"/>
                  </a:lnTo>
                  <a:lnTo>
                    <a:pt x="13" y="451"/>
                  </a:lnTo>
                  <a:lnTo>
                    <a:pt x="0" y="492"/>
                  </a:lnTo>
                  <a:lnTo>
                    <a:pt x="50" y="542"/>
                  </a:lnTo>
                </a:path>
              </a:pathLst>
            </a:cu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5" name="Freeform 24">
              <a:extLst>
                <a:ext uri="{FF2B5EF4-FFF2-40B4-BE49-F238E27FC236}">
                  <a16:creationId xmlns:a16="http://schemas.microsoft.com/office/drawing/2014/main" id="{F952B3E9-5AEC-4610-87D8-AA137788E43D}"/>
                </a:ext>
              </a:extLst>
            </p:cNvPr>
            <p:cNvSpPr>
              <a:spLocks/>
            </p:cNvSpPr>
            <p:nvPr/>
          </p:nvSpPr>
          <p:spPr bwMode="auto">
            <a:xfrm>
              <a:off x="620" y="2761"/>
              <a:ext cx="515" cy="557"/>
            </a:xfrm>
            <a:custGeom>
              <a:avLst/>
              <a:gdLst>
                <a:gd name="T0" fmla="*/ 501 w 515"/>
                <a:gd name="T1" fmla="*/ 0 h 557"/>
                <a:gd name="T2" fmla="*/ 515 w 515"/>
                <a:gd name="T3" fmla="*/ 14 h 557"/>
                <a:gd name="T4" fmla="*/ 470 w 515"/>
                <a:gd name="T5" fmla="*/ 87 h 557"/>
                <a:gd name="T6" fmla="*/ 416 w 515"/>
                <a:gd name="T7" fmla="*/ 114 h 557"/>
                <a:gd name="T8" fmla="*/ 226 w 515"/>
                <a:gd name="T9" fmla="*/ 306 h 557"/>
                <a:gd name="T10" fmla="*/ 224 w 515"/>
                <a:gd name="T11" fmla="*/ 386 h 557"/>
                <a:gd name="T12" fmla="*/ 68 w 515"/>
                <a:gd name="T13" fmla="*/ 544 h 557"/>
                <a:gd name="T14" fmla="*/ 28 w 515"/>
                <a:gd name="T15" fmla="*/ 557 h 557"/>
                <a:gd name="T16" fmla="*/ 0 w 515"/>
                <a:gd name="T17" fmla="*/ 529 h 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5" h="557">
                  <a:moveTo>
                    <a:pt x="501" y="0"/>
                  </a:moveTo>
                  <a:lnTo>
                    <a:pt x="515" y="14"/>
                  </a:lnTo>
                  <a:lnTo>
                    <a:pt x="470" y="87"/>
                  </a:lnTo>
                  <a:lnTo>
                    <a:pt x="416" y="114"/>
                  </a:lnTo>
                  <a:lnTo>
                    <a:pt x="226" y="306"/>
                  </a:lnTo>
                  <a:lnTo>
                    <a:pt x="224" y="386"/>
                  </a:lnTo>
                  <a:lnTo>
                    <a:pt x="68" y="544"/>
                  </a:lnTo>
                  <a:lnTo>
                    <a:pt x="28" y="557"/>
                  </a:lnTo>
                  <a:lnTo>
                    <a:pt x="0" y="529"/>
                  </a:lnTo>
                </a:path>
              </a:pathLst>
            </a:cu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6" name="Line 25">
              <a:extLst>
                <a:ext uri="{FF2B5EF4-FFF2-40B4-BE49-F238E27FC236}">
                  <a16:creationId xmlns:a16="http://schemas.microsoft.com/office/drawing/2014/main" id="{87B0A1F3-A850-4388-9C35-6479CDE20D7C}"/>
                </a:ext>
              </a:extLst>
            </p:cNvPr>
            <p:cNvSpPr>
              <a:spLocks noChangeShapeType="1"/>
            </p:cNvSpPr>
            <p:nvPr/>
          </p:nvSpPr>
          <p:spPr bwMode="auto">
            <a:xfrm flipH="1" flipV="1">
              <a:off x="584" y="3200"/>
              <a:ext cx="104" cy="105"/>
            </a:xfrm>
            <a:prstGeom prst="line">
              <a:avLst/>
            </a:prstGeom>
            <a:noFill/>
            <a:ln w="1905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7" name="Line 26">
              <a:extLst>
                <a:ext uri="{FF2B5EF4-FFF2-40B4-BE49-F238E27FC236}">
                  <a16:creationId xmlns:a16="http://schemas.microsoft.com/office/drawing/2014/main" id="{F4CB8457-1A0F-4FED-A727-C18322B22ECE}"/>
                </a:ext>
              </a:extLst>
            </p:cNvPr>
            <p:cNvSpPr>
              <a:spLocks noChangeShapeType="1"/>
            </p:cNvSpPr>
            <p:nvPr/>
          </p:nvSpPr>
          <p:spPr bwMode="auto">
            <a:xfrm>
              <a:off x="740" y="3043"/>
              <a:ext cx="104" cy="104"/>
            </a:xfrm>
            <a:prstGeom prst="line">
              <a:avLst/>
            </a:prstGeom>
            <a:noFill/>
            <a:ln w="1905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8" name="Line 27">
              <a:extLst>
                <a:ext uri="{FF2B5EF4-FFF2-40B4-BE49-F238E27FC236}">
                  <a16:creationId xmlns:a16="http://schemas.microsoft.com/office/drawing/2014/main" id="{6C18F3EF-D77A-4E93-B2BB-ACFFC16C7F56}"/>
                </a:ext>
              </a:extLst>
            </p:cNvPr>
            <p:cNvSpPr>
              <a:spLocks noChangeShapeType="1"/>
            </p:cNvSpPr>
            <p:nvPr/>
          </p:nvSpPr>
          <p:spPr bwMode="auto">
            <a:xfrm flipH="1" flipV="1">
              <a:off x="820" y="3040"/>
              <a:ext cx="26" cy="26"/>
            </a:xfrm>
            <a:prstGeom prst="line">
              <a:avLst/>
            </a:prstGeom>
            <a:noFill/>
            <a:ln w="1905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9" name="Line 28">
              <a:extLst>
                <a:ext uri="{FF2B5EF4-FFF2-40B4-BE49-F238E27FC236}">
                  <a16:creationId xmlns:a16="http://schemas.microsoft.com/office/drawing/2014/main" id="{F81E7A8E-3673-450C-8F6B-CAF261014F4C}"/>
                </a:ext>
              </a:extLst>
            </p:cNvPr>
            <p:cNvSpPr>
              <a:spLocks noChangeShapeType="1"/>
            </p:cNvSpPr>
            <p:nvPr/>
          </p:nvSpPr>
          <p:spPr bwMode="auto">
            <a:xfrm flipH="1" flipV="1">
              <a:off x="1010" y="2848"/>
              <a:ext cx="26" cy="27"/>
            </a:xfrm>
            <a:prstGeom prst="line">
              <a:avLst/>
            </a:prstGeom>
            <a:noFill/>
            <a:ln w="1905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0" name="Line 29">
              <a:extLst>
                <a:ext uri="{FF2B5EF4-FFF2-40B4-BE49-F238E27FC236}">
                  <a16:creationId xmlns:a16="http://schemas.microsoft.com/office/drawing/2014/main" id="{93A92DCB-88F1-48C2-88EE-DCE6BDA368AE}"/>
                </a:ext>
              </a:extLst>
            </p:cNvPr>
            <p:cNvSpPr>
              <a:spLocks noChangeShapeType="1"/>
            </p:cNvSpPr>
            <p:nvPr/>
          </p:nvSpPr>
          <p:spPr bwMode="auto">
            <a:xfrm flipH="1">
              <a:off x="623" y="3082"/>
              <a:ext cx="156" cy="157"/>
            </a:xfrm>
            <a:prstGeom prst="line">
              <a:avLst/>
            </a:prstGeom>
            <a:noFill/>
            <a:ln w="1905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1" name="Line 30">
              <a:extLst>
                <a:ext uri="{FF2B5EF4-FFF2-40B4-BE49-F238E27FC236}">
                  <a16:creationId xmlns:a16="http://schemas.microsoft.com/office/drawing/2014/main" id="{DB4EBECD-95BB-4169-B58E-5FA65F7D9CE7}"/>
                </a:ext>
              </a:extLst>
            </p:cNvPr>
            <p:cNvSpPr>
              <a:spLocks noChangeShapeType="1"/>
            </p:cNvSpPr>
            <p:nvPr/>
          </p:nvSpPr>
          <p:spPr bwMode="auto">
            <a:xfrm flipH="1">
              <a:off x="649" y="3171"/>
              <a:ext cx="94" cy="95"/>
            </a:xfrm>
            <a:prstGeom prst="line">
              <a:avLst/>
            </a:prstGeom>
            <a:noFill/>
            <a:ln w="1905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22" name="Line 31">
              <a:extLst>
                <a:ext uri="{FF2B5EF4-FFF2-40B4-BE49-F238E27FC236}">
                  <a16:creationId xmlns:a16="http://schemas.microsoft.com/office/drawing/2014/main" id="{E092FF05-7A48-4B44-9C5C-8E5C3766920C}"/>
                </a:ext>
              </a:extLst>
            </p:cNvPr>
            <p:cNvSpPr>
              <a:spLocks noChangeShapeType="1"/>
            </p:cNvSpPr>
            <p:nvPr/>
          </p:nvSpPr>
          <p:spPr bwMode="auto">
            <a:xfrm flipH="1">
              <a:off x="772" y="3108"/>
              <a:ext cx="33" cy="35"/>
            </a:xfrm>
            <a:prstGeom prst="line">
              <a:avLst/>
            </a:prstGeom>
            <a:noFill/>
            <a:ln w="1905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3" name="Freeform 32">
              <a:extLst>
                <a:ext uri="{FF2B5EF4-FFF2-40B4-BE49-F238E27FC236}">
                  <a16:creationId xmlns:a16="http://schemas.microsoft.com/office/drawing/2014/main" id="{E4D2AF30-914D-4524-939A-962800B8C603}"/>
                </a:ext>
              </a:extLst>
            </p:cNvPr>
            <p:cNvSpPr>
              <a:spLocks/>
            </p:cNvSpPr>
            <p:nvPr/>
          </p:nvSpPr>
          <p:spPr bwMode="auto">
            <a:xfrm>
              <a:off x="876" y="3042"/>
              <a:ext cx="274" cy="285"/>
            </a:xfrm>
            <a:custGeom>
              <a:avLst/>
              <a:gdLst>
                <a:gd name="T0" fmla="*/ 75 w 492"/>
                <a:gd name="T1" fmla="*/ 0 h 509"/>
                <a:gd name="T2" fmla="*/ 220 w 492"/>
                <a:gd name="T3" fmla="*/ 145 h 509"/>
                <a:gd name="T4" fmla="*/ 424 w 492"/>
                <a:gd name="T5" fmla="*/ 182 h 509"/>
                <a:gd name="T6" fmla="*/ 460 w 492"/>
                <a:gd name="T7" fmla="*/ 390 h 509"/>
                <a:gd name="T8" fmla="*/ 303 w 492"/>
                <a:gd name="T9" fmla="*/ 233 h 509"/>
                <a:gd name="T10" fmla="*/ 216 w 492"/>
                <a:gd name="T11" fmla="*/ 321 h 509"/>
                <a:gd name="T12" fmla="*/ 372 w 492"/>
                <a:gd name="T13" fmla="*/ 477 h 509"/>
                <a:gd name="T14" fmla="*/ 165 w 492"/>
                <a:gd name="T15" fmla="*/ 441 h 509"/>
                <a:gd name="T16" fmla="*/ 127 w 492"/>
                <a:gd name="T17" fmla="*/ 237 h 509"/>
                <a:gd name="T18" fmla="*/ 0 w 492"/>
                <a:gd name="T19" fmla="*/ 110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92" h="509">
                  <a:moveTo>
                    <a:pt x="75" y="0"/>
                  </a:moveTo>
                  <a:cubicBezTo>
                    <a:pt x="75" y="0"/>
                    <a:pt x="220" y="145"/>
                    <a:pt x="220" y="145"/>
                  </a:cubicBezTo>
                  <a:cubicBezTo>
                    <a:pt x="287" y="115"/>
                    <a:pt x="369" y="128"/>
                    <a:pt x="424" y="182"/>
                  </a:cubicBezTo>
                  <a:cubicBezTo>
                    <a:pt x="480" y="238"/>
                    <a:pt x="492" y="322"/>
                    <a:pt x="460" y="390"/>
                  </a:cubicBezTo>
                  <a:cubicBezTo>
                    <a:pt x="460" y="390"/>
                    <a:pt x="303" y="233"/>
                    <a:pt x="303" y="233"/>
                  </a:cubicBezTo>
                  <a:cubicBezTo>
                    <a:pt x="303" y="233"/>
                    <a:pt x="216" y="321"/>
                    <a:pt x="216" y="321"/>
                  </a:cubicBezTo>
                  <a:cubicBezTo>
                    <a:pt x="216" y="321"/>
                    <a:pt x="372" y="477"/>
                    <a:pt x="372" y="477"/>
                  </a:cubicBezTo>
                  <a:cubicBezTo>
                    <a:pt x="304" y="509"/>
                    <a:pt x="221" y="497"/>
                    <a:pt x="165" y="441"/>
                  </a:cubicBezTo>
                  <a:cubicBezTo>
                    <a:pt x="110" y="386"/>
                    <a:pt x="98" y="305"/>
                    <a:pt x="127" y="237"/>
                  </a:cubicBezTo>
                  <a:cubicBezTo>
                    <a:pt x="127" y="237"/>
                    <a:pt x="0" y="110"/>
                    <a:pt x="0" y="110"/>
                  </a:cubicBezTo>
                </a:path>
              </a:pathLst>
            </a:custGeom>
            <a:noFill/>
            <a:ln w="19050" cap="rnd">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4" name="Freeform 33">
              <a:extLst>
                <a:ext uri="{FF2B5EF4-FFF2-40B4-BE49-F238E27FC236}">
                  <a16:creationId xmlns:a16="http://schemas.microsoft.com/office/drawing/2014/main" id="{65838EE6-EB05-4FBF-8139-04AAC81892C4}"/>
                </a:ext>
              </a:extLst>
            </p:cNvPr>
            <p:cNvSpPr>
              <a:spLocks/>
            </p:cNvSpPr>
            <p:nvPr/>
          </p:nvSpPr>
          <p:spPr bwMode="auto">
            <a:xfrm>
              <a:off x="565" y="2737"/>
              <a:ext cx="277" cy="269"/>
            </a:xfrm>
            <a:custGeom>
              <a:avLst/>
              <a:gdLst>
                <a:gd name="T0" fmla="*/ 499 w 499"/>
                <a:gd name="T1" fmla="*/ 405 h 480"/>
                <a:gd name="T2" fmla="*/ 365 w 499"/>
                <a:gd name="T3" fmla="*/ 271 h 480"/>
                <a:gd name="T4" fmla="*/ 327 w 499"/>
                <a:gd name="T5" fmla="*/ 67 h 480"/>
                <a:gd name="T6" fmla="*/ 119 w 499"/>
                <a:gd name="T7" fmla="*/ 31 h 480"/>
                <a:gd name="T8" fmla="*/ 276 w 499"/>
                <a:gd name="T9" fmla="*/ 188 h 480"/>
                <a:gd name="T10" fmla="*/ 188 w 499"/>
                <a:gd name="T11" fmla="*/ 275 h 480"/>
                <a:gd name="T12" fmla="*/ 32 w 499"/>
                <a:gd name="T13" fmla="*/ 119 h 480"/>
                <a:gd name="T14" fmla="*/ 68 w 499"/>
                <a:gd name="T15" fmla="*/ 326 h 480"/>
                <a:gd name="T16" fmla="*/ 272 w 499"/>
                <a:gd name="T17" fmla="*/ 364 h 480"/>
                <a:gd name="T18" fmla="*/ 388 w 499"/>
                <a:gd name="T19" fmla="*/ 480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99" h="480">
                  <a:moveTo>
                    <a:pt x="499" y="405"/>
                  </a:moveTo>
                  <a:cubicBezTo>
                    <a:pt x="499" y="405"/>
                    <a:pt x="365" y="271"/>
                    <a:pt x="365" y="271"/>
                  </a:cubicBezTo>
                  <a:cubicBezTo>
                    <a:pt x="394" y="204"/>
                    <a:pt x="382" y="122"/>
                    <a:pt x="327" y="67"/>
                  </a:cubicBezTo>
                  <a:cubicBezTo>
                    <a:pt x="271" y="12"/>
                    <a:pt x="187" y="0"/>
                    <a:pt x="119" y="31"/>
                  </a:cubicBezTo>
                  <a:cubicBezTo>
                    <a:pt x="119" y="31"/>
                    <a:pt x="276" y="188"/>
                    <a:pt x="276" y="188"/>
                  </a:cubicBezTo>
                  <a:cubicBezTo>
                    <a:pt x="276" y="188"/>
                    <a:pt x="188" y="275"/>
                    <a:pt x="188" y="275"/>
                  </a:cubicBezTo>
                  <a:cubicBezTo>
                    <a:pt x="188" y="275"/>
                    <a:pt x="32" y="119"/>
                    <a:pt x="32" y="119"/>
                  </a:cubicBezTo>
                  <a:cubicBezTo>
                    <a:pt x="0" y="187"/>
                    <a:pt x="12" y="271"/>
                    <a:pt x="68" y="326"/>
                  </a:cubicBezTo>
                  <a:cubicBezTo>
                    <a:pt x="123" y="381"/>
                    <a:pt x="205" y="394"/>
                    <a:pt x="272" y="364"/>
                  </a:cubicBezTo>
                  <a:cubicBezTo>
                    <a:pt x="272" y="364"/>
                    <a:pt x="388" y="480"/>
                    <a:pt x="388" y="480"/>
                  </a:cubicBezTo>
                </a:path>
              </a:pathLst>
            </a:custGeom>
            <a:noFill/>
            <a:ln w="19050" cap="rnd">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31" name="Group 12">
            <a:extLst>
              <a:ext uri="{FF2B5EF4-FFF2-40B4-BE49-F238E27FC236}">
                <a16:creationId xmlns:a16="http://schemas.microsoft.com/office/drawing/2014/main" id="{2BE7FF60-7809-442A-9638-628DEF07FC90}"/>
              </a:ext>
            </a:extLst>
          </p:cNvPr>
          <p:cNvGrpSpPr>
            <a:grpSpLocks noChangeAspect="1"/>
          </p:cNvGrpSpPr>
          <p:nvPr/>
        </p:nvGrpSpPr>
        <p:grpSpPr bwMode="auto">
          <a:xfrm>
            <a:off x="3129695" y="1613477"/>
            <a:ext cx="822960" cy="692944"/>
            <a:chOff x="3264" y="2038"/>
            <a:chExt cx="576" cy="485"/>
          </a:xfrm>
        </p:grpSpPr>
        <p:sp>
          <p:nvSpPr>
            <p:cNvPr id="132" name="Freeform 13">
              <a:extLst>
                <a:ext uri="{FF2B5EF4-FFF2-40B4-BE49-F238E27FC236}">
                  <a16:creationId xmlns:a16="http://schemas.microsoft.com/office/drawing/2014/main" id="{BC334F34-DF13-4224-829E-6F113C3FF799}"/>
                </a:ext>
              </a:extLst>
            </p:cNvPr>
            <p:cNvSpPr>
              <a:spLocks/>
            </p:cNvSpPr>
            <p:nvPr/>
          </p:nvSpPr>
          <p:spPr bwMode="auto">
            <a:xfrm>
              <a:off x="3264" y="2130"/>
              <a:ext cx="437" cy="339"/>
            </a:xfrm>
            <a:custGeom>
              <a:avLst/>
              <a:gdLst>
                <a:gd name="T0" fmla="*/ 370 w 370"/>
                <a:gd name="T1" fmla="*/ 251 h 283"/>
                <a:gd name="T2" fmla="*/ 244 w 370"/>
                <a:gd name="T3" fmla="*/ 283 h 283"/>
                <a:gd name="T4" fmla="*/ 0 w 370"/>
                <a:gd name="T5" fmla="*/ 126 h 283"/>
                <a:gd name="T6" fmla="*/ 118 w 370"/>
                <a:gd name="T7" fmla="*/ 0 h 283"/>
              </a:gdLst>
              <a:ahLst/>
              <a:cxnLst>
                <a:cxn ang="0">
                  <a:pos x="T0" y="T1"/>
                </a:cxn>
                <a:cxn ang="0">
                  <a:pos x="T2" y="T3"/>
                </a:cxn>
                <a:cxn ang="0">
                  <a:pos x="T4" y="T5"/>
                </a:cxn>
                <a:cxn ang="0">
                  <a:pos x="T6" y="T7"/>
                </a:cxn>
              </a:cxnLst>
              <a:rect l="0" t="0" r="r" b="b"/>
              <a:pathLst>
                <a:path w="370" h="283">
                  <a:moveTo>
                    <a:pt x="370" y="251"/>
                  </a:moveTo>
                  <a:cubicBezTo>
                    <a:pt x="332" y="272"/>
                    <a:pt x="289" y="283"/>
                    <a:pt x="244" y="283"/>
                  </a:cubicBezTo>
                  <a:cubicBezTo>
                    <a:pt x="136" y="283"/>
                    <a:pt x="42" y="218"/>
                    <a:pt x="0" y="126"/>
                  </a:cubicBezTo>
                  <a:cubicBezTo>
                    <a:pt x="25" y="72"/>
                    <a:pt x="66" y="28"/>
                    <a:pt x="118" y="0"/>
                  </a:cubicBez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33" name="Freeform 14">
              <a:extLst>
                <a:ext uri="{FF2B5EF4-FFF2-40B4-BE49-F238E27FC236}">
                  <a16:creationId xmlns:a16="http://schemas.microsoft.com/office/drawing/2014/main" id="{ABEB59FB-3D3C-473F-BB36-1A1ACFB465FF}"/>
                </a:ext>
              </a:extLst>
            </p:cNvPr>
            <p:cNvSpPr>
              <a:spLocks/>
            </p:cNvSpPr>
            <p:nvPr/>
          </p:nvSpPr>
          <p:spPr bwMode="auto">
            <a:xfrm>
              <a:off x="3437" y="2092"/>
              <a:ext cx="403" cy="321"/>
            </a:xfrm>
            <a:custGeom>
              <a:avLst/>
              <a:gdLst>
                <a:gd name="T0" fmla="*/ 0 w 341"/>
                <a:gd name="T1" fmla="*/ 19 h 268"/>
                <a:gd name="T2" fmla="*/ 98 w 341"/>
                <a:gd name="T3" fmla="*/ 0 h 268"/>
                <a:gd name="T4" fmla="*/ 341 w 341"/>
                <a:gd name="T5" fmla="*/ 158 h 268"/>
                <a:gd name="T6" fmla="*/ 249 w 341"/>
                <a:gd name="T7" fmla="*/ 268 h 268"/>
              </a:gdLst>
              <a:ahLst/>
              <a:cxnLst>
                <a:cxn ang="0">
                  <a:pos x="T0" y="T1"/>
                </a:cxn>
                <a:cxn ang="0">
                  <a:pos x="T2" y="T3"/>
                </a:cxn>
                <a:cxn ang="0">
                  <a:pos x="T4" y="T5"/>
                </a:cxn>
                <a:cxn ang="0">
                  <a:pos x="T6" y="T7"/>
                </a:cxn>
              </a:cxnLst>
              <a:rect l="0" t="0" r="r" b="b"/>
              <a:pathLst>
                <a:path w="341" h="268">
                  <a:moveTo>
                    <a:pt x="0" y="19"/>
                  </a:moveTo>
                  <a:cubicBezTo>
                    <a:pt x="30" y="7"/>
                    <a:pt x="63" y="0"/>
                    <a:pt x="98" y="0"/>
                  </a:cubicBezTo>
                  <a:cubicBezTo>
                    <a:pt x="205" y="0"/>
                    <a:pt x="299" y="65"/>
                    <a:pt x="341" y="158"/>
                  </a:cubicBezTo>
                  <a:cubicBezTo>
                    <a:pt x="321" y="202"/>
                    <a:pt x="289" y="240"/>
                    <a:pt x="249" y="268"/>
                  </a:cubicBez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4" name="Freeform 15">
              <a:extLst>
                <a:ext uri="{FF2B5EF4-FFF2-40B4-BE49-F238E27FC236}">
                  <a16:creationId xmlns:a16="http://schemas.microsoft.com/office/drawing/2014/main" id="{355E9980-AE34-4E6A-B75A-478BA0C31BA5}"/>
                </a:ext>
              </a:extLst>
            </p:cNvPr>
            <p:cNvSpPr>
              <a:spLocks/>
            </p:cNvSpPr>
            <p:nvPr/>
          </p:nvSpPr>
          <p:spPr bwMode="auto">
            <a:xfrm>
              <a:off x="3503" y="2170"/>
              <a:ext cx="158" cy="160"/>
            </a:xfrm>
            <a:custGeom>
              <a:avLst/>
              <a:gdLst>
                <a:gd name="T0" fmla="*/ 0 w 134"/>
                <a:gd name="T1" fmla="*/ 10 h 134"/>
                <a:gd name="T2" fmla="*/ 42 w 134"/>
                <a:gd name="T3" fmla="*/ 0 h 134"/>
                <a:gd name="T4" fmla="*/ 134 w 134"/>
                <a:gd name="T5" fmla="*/ 93 h 134"/>
                <a:gd name="T6" fmla="*/ 124 w 134"/>
                <a:gd name="T7" fmla="*/ 134 h 134"/>
              </a:gdLst>
              <a:ahLst/>
              <a:cxnLst>
                <a:cxn ang="0">
                  <a:pos x="T0" y="T1"/>
                </a:cxn>
                <a:cxn ang="0">
                  <a:pos x="T2" y="T3"/>
                </a:cxn>
                <a:cxn ang="0">
                  <a:pos x="T4" y="T5"/>
                </a:cxn>
                <a:cxn ang="0">
                  <a:pos x="T6" y="T7"/>
                </a:cxn>
              </a:cxnLst>
              <a:rect l="0" t="0" r="r" b="b"/>
              <a:pathLst>
                <a:path w="134" h="134">
                  <a:moveTo>
                    <a:pt x="0" y="10"/>
                  </a:moveTo>
                  <a:cubicBezTo>
                    <a:pt x="13" y="4"/>
                    <a:pt x="27" y="0"/>
                    <a:pt x="42" y="0"/>
                  </a:cubicBezTo>
                  <a:cubicBezTo>
                    <a:pt x="93" y="0"/>
                    <a:pt x="134" y="42"/>
                    <a:pt x="134" y="93"/>
                  </a:cubicBezTo>
                  <a:cubicBezTo>
                    <a:pt x="134" y="108"/>
                    <a:pt x="131" y="122"/>
                    <a:pt x="124" y="134"/>
                  </a:cubicBezTo>
                </a:path>
              </a:pathLst>
            </a:custGeom>
            <a:noFill/>
            <a:ln w="1905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5" name="Freeform 16">
              <a:extLst>
                <a:ext uri="{FF2B5EF4-FFF2-40B4-BE49-F238E27FC236}">
                  <a16:creationId xmlns:a16="http://schemas.microsoft.com/office/drawing/2014/main" id="{F383FFE5-38C4-42E0-AE20-6A8230926ECB}"/>
                </a:ext>
              </a:extLst>
            </p:cNvPr>
            <p:cNvSpPr>
              <a:spLocks/>
            </p:cNvSpPr>
            <p:nvPr/>
          </p:nvSpPr>
          <p:spPr bwMode="auto">
            <a:xfrm>
              <a:off x="3442" y="2202"/>
              <a:ext cx="187" cy="189"/>
            </a:xfrm>
            <a:custGeom>
              <a:avLst/>
              <a:gdLst>
                <a:gd name="T0" fmla="*/ 158 w 158"/>
                <a:gd name="T1" fmla="*/ 131 h 158"/>
                <a:gd name="T2" fmla="*/ 93 w 158"/>
                <a:gd name="T3" fmla="*/ 158 h 158"/>
                <a:gd name="T4" fmla="*/ 0 w 158"/>
                <a:gd name="T5" fmla="*/ 66 h 158"/>
                <a:gd name="T6" fmla="*/ 27 w 158"/>
                <a:gd name="T7" fmla="*/ 0 h 158"/>
              </a:gdLst>
              <a:ahLst/>
              <a:cxnLst>
                <a:cxn ang="0">
                  <a:pos x="T0" y="T1"/>
                </a:cxn>
                <a:cxn ang="0">
                  <a:pos x="T2" y="T3"/>
                </a:cxn>
                <a:cxn ang="0">
                  <a:pos x="T4" y="T5"/>
                </a:cxn>
                <a:cxn ang="0">
                  <a:pos x="T6" y="T7"/>
                </a:cxn>
              </a:cxnLst>
              <a:rect l="0" t="0" r="r" b="b"/>
              <a:pathLst>
                <a:path w="158" h="158">
                  <a:moveTo>
                    <a:pt x="158" y="131"/>
                  </a:moveTo>
                  <a:cubicBezTo>
                    <a:pt x="141" y="148"/>
                    <a:pt x="118" y="158"/>
                    <a:pt x="93" y="158"/>
                  </a:cubicBezTo>
                  <a:cubicBezTo>
                    <a:pt x="42" y="158"/>
                    <a:pt x="0" y="116"/>
                    <a:pt x="0" y="66"/>
                  </a:cubicBezTo>
                  <a:cubicBezTo>
                    <a:pt x="0" y="40"/>
                    <a:pt x="11" y="17"/>
                    <a:pt x="27" y="0"/>
                  </a:cubicBezTo>
                </a:path>
              </a:pathLst>
            </a:custGeom>
            <a:noFill/>
            <a:ln w="1905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6" name="Line 17">
              <a:extLst>
                <a:ext uri="{FF2B5EF4-FFF2-40B4-BE49-F238E27FC236}">
                  <a16:creationId xmlns:a16="http://schemas.microsoft.com/office/drawing/2014/main" id="{43976FA7-1388-49C6-AE06-097CC072E3E8}"/>
                </a:ext>
              </a:extLst>
            </p:cNvPr>
            <p:cNvSpPr>
              <a:spLocks noChangeShapeType="1"/>
            </p:cNvSpPr>
            <p:nvPr/>
          </p:nvSpPr>
          <p:spPr bwMode="auto">
            <a:xfrm>
              <a:off x="3312" y="2038"/>
              <a:ext cx="479" cy="485"/>
            </a:xfrm>
            <a:prstGeom prst="line">
              <a:avLst/>
            </a:prstGeom>
            <a:noFill/>
            <a:ln w="1905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4121457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8CE9E7A5-B69E-4ECA-9EA9-6C59FA6423CB}"/>
              </a:ext>
            </a:extLst>
          </p:cNvPr>
          <p:cNvSpPr>
            <a:spLocks noGrp="1"/>
          </p:cNvSpPr>
          <p:nvPr>
            <p:ph type="body" sz="quarter" idx="12"/>
          </p:nvPr>
        </p:nvSpPr>
        <p:spPr/>
        <p:txBody>
          <a:bodyPr/>
          <a:lstStyle/>
          <a:p>
            <a:r>
              <a:rPr lang="en-US" dirty="0"/>
              <a:t>Amazon </a:t>
            </a:r>
            <a:r>
              <a:rPr lang="en-US" dirty="0" err="1"/>
              <a:t>SageMaker</a:t>
            </a:r>
            <a:r>
              <a:rPr lang="en-US" dirty="0"/>
              <a:t> feature tour</a:t>
            </a:r>
          </a:p>
        </p:txBody>
      </p:sp>
    </p:spTree>
    <p:extLst>
      <p:ext uri="{BB962C8B-B14F-4D97-AF65-F5344CB8AC3E}">
        <p14:creationId xmlns:p14="http://schemas.microsoft.com/office/powerpoint/2010/main" val="1616519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076823-D655-9342-AD59-E21DF1A1F8D5}"/>
              </a:ext>
            </a:extLst>
          </p:cNvPr>
          <p:cNvSpPr>
            <a:spLocks noGrp="1"/>
          </p:cNvSpPr>
          <p:nvPr>
            <p:ph type="title"/>
          </p:nvPr>
        </p:nvSpPr>
        <p:spPr/>
        <p:txBody>
          <a:bodyPr/>
          <a:lstStyle/>
          <a:p>
            <a:r>
              <a:rPr lang="en-US" dirty="0"/>
              <a:t> </a:t>
            </a:r>
            <a:br>
              <a:rPr lang="en-US" dirty="0"/>
            </a:br>
            <a:r>
              <a:rPr lang="en-US" dirty="0"/>
              <a:t>Amazon </a:t>
            </a:r>
            <a:r>
              <a:rPr lang="en-US" dirty="0" err="1"/>
              <a:t>SageMaker</a:t>
            </a:r>
            <a:r>
              <a:rPr lang="en-US" dirty="0"/>
              <a:t> Debugger</a:t>
            </a:r>
          </a:p>
        </p:txBody>
      </p:sp>
      <p:sp>
        <p:nvSpPr>
          <p:cNvPr id="5" name="Text Placeholder 4">
            <a:extLst>
              <a:ext uri="{FF2B5EF4-FFF2-40B4-BE49-F238E27FC236}">
                <a16:creationId xmlns:a16="http://schemas.microsoft.com/office/drawing/2014/main" id="{C896083B-9813-46B4-8B7D-3F75E8D3934F}"/>
              </a:ext>
            </a:extLst>
          </p:cNvPr>
          <p:cNvSpPr>
            <a:spLocks noGrp="1"/>
          </p:cNvSpPr>
          <p:nvPr>
            <p:ph type="body" sz="quarter" idx="11"/>
          </p:nvPr>
        </p:nvSpPr>
        <p:spPr/>
        <p:txBody>
          <a:bodyPr/>
          <a:lstStyle/>
          <a:p>
            <a:r>
              <a:rPr lang="en-US" dirty="0"/>
              <a:t>Detect bottlenecks and training problems in real-time, and train models faster</a:t>
            </a:r>
          </a:p>
        </p:txBody>
      </p:sp>
      <p:sp>
        <p:nvSpPr>
          <p:cNvPr id="36" name="Text Placeholder 35">
            <a:extLst>
              <a:ext uri="{FF2B5EF4-FFF2-40B4-BE49-F238E27FC236}">
                <a16:creationId xmlns:a16="http://schemas.microsoft.com/office/drawing/2014/main" id="{AEA84965-2236-4DF1-B4D3-6A1C572BFE13}"/>
              </a:ext>
            </a:extLst>
          </p:cNvPr>
          <p:cNvSpPr>
            <a:spLocks noGrp="1"/>
          </p:cNvSpPr>
          <p:nvPr>
            <p:ph type="body" sz="quarter" idx="12"/>
          </p:nvPr>
        </p:nvSpPr>
        <p:spPr/>
        <p:txBody>
          <a:bodyPr/>
          <a:lstStyle/>
          <a:p>
            <a:r>
              <a:rPr lang="en-US" dirty="0"/>
              <a:t>Detect  bottlenecks and issues during training in real-time and correct problems to deploy models faster, with a single, unified tool</a:t>
            </a:r>
          </a:p>
        </p:txBody>
      </p:sp>
      <p:sp>
        <p:nvSpPr>
          <p:cNvPr id="20" name="Text Placeholder 19">
            <a:extLst>
              <a:ext uri="{FF2B5EF4-FFF2-40B4-BE49-F238E27FC236}">
                <a16:creationId xmlns:a16="http://schemas.microsoft.com/office/drawing/2014/main" id="{E91E30AC-D94B-476C-BB96-836ABB8A8A71}"/>
              </a:ext>
            </a:extLst>
          </p:cNvPr>
          <p:cNvSpPr>
            <a:spLocks noGrp="1"/>
          </p:cNvSpPr>
          <p:nvPr>
            <p:ph type="body" sz="quarter" idx="13"/>
          </p:nvPr>
        </p:nvSpPr>
        <p:spPr/>
        <p:txBody>
          <a:bodyPr/>
          <a:lstStyle/>
          <a:p>
            <a:r>
              <a:rPr lang="en-US" dirty="0"/>
              <a:t>Generate ML models faster</a:t>
            </a:r>
          </a:p>
        </p:txBody>
      </p:sp>
      <p:sp>
        <p:nvSpPr>
          <p:cNvPr id="37" name="Text Placeholder 36">
            <a:extLst>
              <a:ext uri="{FF2B5EF4-FFF2-40B4-BE49-F238E27FC236}">
                <a16:creationId xmlns:a16="http://schemas.microsoft.com/office/drawing/2014/main" id="{F4CC5D03-FC9A-4CEC-9F99-1A7FCB12733C}"/>
              </a:ext>
            </a:extLst>
          </p:cNvPr>
          <p:cNvSpPr>
            <a:spLocks noGrp="1"/>
          </p:cNvSpPr>
          <p:nvPr>
            <p:ph type="body" sz="quarter" idx="14"/>
          </p:nvPr>
        </p:nvSpPr>
        <p:spPr/>
        <p:txBody>
          <a:bodyPr/>
          <a:lstStyle/>
          <a:p>
            <a:r>
              <a:rPr lang="en-US" dirty="0"/>
              <a:t>Monitor and profile system resources without code and get recommendations to optimize resources effectively  </a:t>
            </a:r>
          </a:p>
        </p:txBody>
      </p:sp>
      <p:sp>
        <p:nvSpPr>
          <p:cNvPr id="22" name="Text Placeholder 21">
            <a:extLst>
              <a:ext uri="{FF2B5EF4-FFF2-40B4-BE49-F238E27FC236}">
                <a16:creationId xmlns:a16="http://schemas.microsoft.com/office/drawing/2014/main" id="{117480AE-C0C9-4F9F-BAE2-8C4F95B7E12A}"/>
              </a:ext>
            </a:extLst>
          </p:cNvPr>
          <p:cNvSpPr>
            <a:spLocks noGrp="1"/>
          </p:cNvSpPr>
          <p:nvPr>
            <p:ph type="body" sz="quarter" idx="15"/>
          </p:nvPr>
        </p:nvSpPr>
        <p:spPr/>
        <p:txBody>
          <a:bodyPr/>
          <a:lstStyle/>
          <a:p>
            <a:r>
              <a:rPr lang="en-US" dirty="0"/>
              <a:t>Optimize resources with no additional code</a:t>
            </a:r>
          </a:p>
        </p:txBody>
      </p:sp>
      <p:sp>
        <p:nvSpPr>
          <p:cNvPr id="38" name="Text Placeholder 37">
            <a:extLst>
              <a:ext uri="{FF2B5EF4-FFF2-40B4-BE49-F238E27FC236}">
                <a16:creationId xmlns:a16="http://schemas.microsoft.com/office/drawing/2014/main" id="{C94566F0-12BF-471F-8277-7DB93C19F0A7}"/>
              </a:ext>
            </a:extLst>
          </p:cNvPr>
          <p:cNvSpPr>
            <a:spLocks noGrp="1"/>
          </p:cNvSpPr>
          <p:nvPr>
            <p:ph type="body" sz="quarter" idx="16"/>
          </p:nvPr>
        </p:nvSpPr>
        <p:spPr/>
        <p:txBody>
          <a:bodyPr/>
          <a:lstStyle/>
          <a:p>
            <a:r>
              <a:rPr lang="en-US" dirty="0"/>
              <a:t>Get complete insights into the ML training process in real-time and offline</a:t>
            </a:r>
          </a:p>
        </p:txBody>
      </p:sp>
      <p:sp>
        <p:nvSpPr>
          <p:cNvPr id="24" name="Text Placeholder 23">
            <a:extLst>
              <a:ext uri="{FF2B5EF4-FFF2-40B4-BE49-F238E27FC236}">
                <a16:creationId xmlns:a16="http://schemas.microsoft.com/office/drawing/2014/main" id="{E45046FC-A159-49F0-B176-5A36EBB44A4A}"/>
              </a:ext>
            </a:extLst>
          </p:cNvPr>
          <p:cNvSpPr>
            <a:spLocks noGrp="1"/>
          </p:cNvSpPr>
          <p:nvPr>
            <p:ph type="body" sz="quarter" idx="17"/>
          </p:nvPr>
        </p:nvSpPr>
        <p:spPr/>
        <p:txBody>
          <a:bodyPr/>
          <a:lstStyle/>
          <a:p>
            <a:r>
              <a:rPr lang="en-US" dirty="0"/>
              <a:t>Make ML training transparent</a:t>
            </a:r>
          </a:p>
        </p:txBody>
      </p:sp>
      <p:grpSp>
        <p:nvGrpSpPr>
          <p:cNvPr id="17" name="Graphic 830">
            <a:extLst>
              <a:ext uri="{FF2B5EF4-FFF2-40B4-BE49-F238E27FC236}">
                <a16:creationId xmlns:a16="http://schemas.microsoft.com/office/drawing/2014/main" id="{FF18DCC1-DC3D-4F4B-8FD3-6F0621A705C1}"/>
              </a:ext>
            </a:extLst>
          </p:cNvPr>
          <p:cNvGrpSpPr/>
          <p:nvPr/>
        </p:nvGrpSpPr>
        <p:grpSpPr>
          <a:xfrm>
            <a:off x="3935711" y="2241489"/>
            <a:ext cx="563921" cy="621793"/>
            <a:chOff x="6443667" y="1314450"/>
            <a:chExt cx="457200" cy="457200"/>
          </a:xfrm>
        </p:grpSpPr>
        <p:sp>
          <p:nvSpPr>
            <p:cNvPr id="18" name="Freeform: Shape 966">
              <a:extLst>
                <a:ext uri="{FF2B5EF4-FFF2-40B4-BE49-F238E27FC236}">
                  <a16:creationId xmlns:a16="http://schemas.microsoft.com/office/drawing/2014/main" id="{46413765-24DA-6745-A902-790EC5D3F452}"/>
                </a:ext>
              </a:extLst>
            </p:cNvPr>
            <p:cNvSpPr/>
            <p:nvPr/>
          </p:nvSpPr>
          <p:spPr>
            <a:xfrm>
              <a:off x="6485637" y="1630352"/>
              <a:ext cx="324634" cy="22905"/>
            </a:xfrm>
            <a:custGeom>
              <a:avLst/>
              <a:gdLst>
                <a:gd name="connsiteX0" fmla="*/ 0 w 324634"/>
                <a:gd name="connsiteY0" fmla="*/ 0 h 22905"/>
                <a:gd name="connsiteX1" fmla="*/ 0 w 324634"/>
                <a:gd name="connsiteY1" fmla="*/ 16002 h 22905"/>
                <a:gd name="connsiteX2" fmla="*/ 1097 w 324634"/>
                <a:gd name="connsiteY2" fmla="*/ 16825 h 22905"/>
                <a:gd name="connsiteX3" fmla="*/ 19202 w 324634"/>
                <a:gd name="connsiteY3" fmla="*/ 22906 h 22905"/>
                <a:gd name="connsiteX4" fmla="*/ 307558 w 324634"/>
                <a:gd name="connsiteY4" fmla="*/ 22906 h 22905"/>
                <a:gd name="connsiteX5" fmla="*/ 322555 w 324634"/>
                <a:gd name="connsiteY5" fmla="*/ 17648 h 22905"/>
                <a:gd name="connsiteX6" fmla="*/ 324635 w 324634"/>
                <a:gd name="connsiteY6" fmla="*/ 16002 h 22905"/>
                <a:gd name="connsiteX7" fmla="*/ 324635 w 324634"/>
                <a:gd name="connsiteY7" fmla="*/ 0 h 22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4634" h="22905">
                  <a:moveTo>
                    <a:pt x="0" y="0"/>
                  </a:moveTo>
                  <a:lnTo>
                    <a:pt x="0" y="16002"/>
                  </a:lnTo>
                  <a:lnTo>
                    <a:pt x="1097" y="16825"/>
                  </a:lnTo>
                  <a:cubicBezTo>
                    <a:pt x="6312" y="20764"/>
                    <a:pt x="12667" y="22899"/>
                    <a:pt x="19202" y="22906"/>
                  </a:cubicBezTo>
                  <a:lnTo>
                    <a:pt x="307558" y="22906"/>
                  </a:lnTo>
                  <a:cubicBezTo>
                    <a:pt x="313008" y="22906"/>
                    <a:pt x="318298" y="21052"/>
                    <a:pt x="322555" y="17648"/>
                  </a:cubicBezTo>
                  <a:lnTo>
                    <a:pt x="324635" y="16002"/>
                  </a:lnTo>
                  <a:lnTo>
                    <a:pt x="324635" y="0"/>
                  </a:lnTo>
                  <a:close/>
                </a:path>
              </a:pathLst>
            </a:custGeom>
            <a:noFill/>
            <a:ln w="12700" cap="flat">
              <a:solidFill>
                <a:srgbClr val="F1F2F2"/>
              </a:solidFill>
              <a:prstDash val="solid"/>
              <a:round/>
            </a:ln>
          </p:spPr>
          <p:txBody>
            <a:bodyPr rtlCol="0" anchor="ctr"/>
            <a:lstStyle/>
            <a:p>
              <a:endParaRPr lang="en-US" sz="1800"/>
            </a:p>
          </p:txBody>
        </p:sp>
        <p:sp>
          <p:nvSpPr>
            <p:cNvPr id="19" name="Freeform: Shape 967">
              <a:extLst>
                <a:ext uri="{FF2B5EF4-FFF2-40B4-BE49-F238E27FC236}">
                  <a16:creationId xmlns:a16="http://schemas.microsoft.com/office/drawing/2014/main" id="{4F05E0B9-9048-4341-9D8C-A90B6DEC6D5A}"/>
                </a:ext>
              </a:extLst>
            </p:cNvPr>
            <p:cNvSpPr/>
            <p:nvPr/>
          </p:nvSpPr>
          <p:spPr>
            <a:xfrm>
              <a:off x="6530260" y="1448135"/>
              <a:ext cx="236646" cy="162374"/>
            </a:xfrm>
            <a:custGeom>
              <a:avLst/>
              <a:gdLst>
                <a:gd name="connsiteX0" fmla="*/ 236647 w 236646"/>
                <a:gd name="connsiteY0" fmla="*/ 135423 h 162374"/>
                <a:gd name="connsiteX1" fmla="*/ 236647 w 236646"/>
                <a:gd name="connsiteY1" fmla="*/ 155814 h 162374"/>
                <a:gd name="connsiteX2" fmla="*/ 230086 w 236646"/>
                <a:gd name="connsiteY2" fmla="*/ 162375 h 162374"/>
                <a:gd name="connsiteX3" fmla="*/ 6538 w 236646"/>
                <a:gd name="connsiteY3" fmla="*/ 162375 h 162374"/>
                <a:gd name="connsiteX4" fmla="*/ 0 w 236646"/>
                <a:gd name="connsiteY4" fmla="*/ 155814 h 162374"/>
                <a:gd name="connsiteX5" fmla="*/ 0 w 236646"/>
                <a:gd name="connsiteY5" fmla="*/ 6561 h 162374"/>
                <a:gd name="connsiteX6" fmla="*/ 6515 w 236646"/>
                <a:gd name="connsiteY6" fmla="*/ 0 h 162374"/>
                <a:gd name="connsiteX7" fmla="*/ 6538 w 236646"/>
                <a:gd name="connsiteY7" fmla="*/ 0 h 162374"/>
                <a:gd name="connsiteX8" fmla="*/ 228874 w 236646"/>
                <a:gd name="connsiteY8" fmla="*/ 0 h 162374"/>
                <a:gd name="connsiteX9" fmla="*/ 235435 w 236646"/>
                <a:gd name="connsiteY9" fmla="*/ 6561 h 162374"/>
                <a:gd name="connsiteX10" fmla="*/ 235435 w 236646"/>
                <a:gd name="connsiteY10" fmla="*/ 15476 h 162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6646" h="162374">
                  <a:moveTo>
                    <a:pt x="236647" y="135423"/>
                  </a:moveTo>
                  <a:lnTo>
                    <a:pt x="236647" y="155814"/>
                  </a:lnTo>
                  <a:cubicBezTo>
                    <a:pt x="236635" y="159433"/>
                    <a:pt x="233705" y="162363"/>
                    <a:pt x="230086" y="162375"/>
                  </a:cubicBezTo>
                  <a:lnTo>
                    <a:pt x="6538" y="162375"/>
                  </a:lnTo>
                  <a:cubicBezTo>
                    <a:pt x="2924" y="162361"/>
                    <a:pt x="0" y="159428"/>
                    <a:pt x="0" y="155814"/>
                  </a:cubicBezTo>
                  <a:lnTo>
                    <a:pt x="0" y="6561"/>
                  </a:lnTo>
                  <a:cubicBezTo>
                    <a:pt x="-13" y="2950"/>
                    <a:pt x="2904" y="13"/>
                    <a:pt x="6515" y="0"/>
                  </a:cubicBezTo>
                  <a:cubicBezTo>
                    <a:pt x="6523" y="0"/>
                    <a:pt x="6530" y="0"/>
                    <a:pt x="6538" y="0"/>
                  </a:cubicBezTo>
                  <a:lnTo>
                    <a:pt x="228874" y="0"/>
                  </a:lnTo>
                  <a:cubicBezTo>
                    <a:pt x="232498" y="0"/>
                    <a:pt x="235435" y="2937"/>
                    <a:pt x="235435" y="6561"/>
                  </a:cubicBezTo>
                  <a:lnTo>
                    <a:pt x="235435" y="15476"/>
                  </a:lnTo>
                </a:path>
              </a:pathLst>
            </a:custGeom>
            <a:noFill/>
            <a:ln w="12700" cap="flat">
              <a:solidFill>
                <a:srgbClr val="F1F2F2"/>
              </a:solidFill>
              <a:prstDash val="solid"/>
              <a:round/>
            </a:ln>
          </p:spPr>
          <p:txBody>
            <a:bodyPr rtlCol="0" anchor="ctr"/>
            <a:lstStyle/>
            <a:p>
              <a:endParaRPr lang="en-US" sz="1800"/>
            </a:p>
          </p:txBody>
        </p:sp>
        <p:sp>
          <p:nvSpPr>
            <p:cNvPr id="21" name="Freeform: Shape 968">
              <a:extLst>
                <a:ext uri="{FF2B5EF4-FFF2-40B4-BE49-F238E27FC236}">
                  <a16:creationId xmlns:a16="http://schemas.microsoft.com/office/drawing/2014/main" id="{70AD4318-2D6A-A24E-BD5F-6AD888B6D08C}"/>
                </a:ext>
              </a:extLst>
            </p:cNvPr>
            <p:cNvSpPr/>
            <p:nvPr/>
          </p:nvSpPr>
          <p:spPr>
            <a:xfrm>
              <a:off x="6513892" y="1432841"/>
              <a:ext cx="268833" cy="196710"/>
            </a:xfrm>
            <a:custGeom>
              <a:avLst/>
              <a:gdLst>
                <a:gd name="connsiteX0" fmla="*/ 268834 w 268833"/>
                <a:gd name="connsiteY0" fmla="*/ 29421 h 196710"/>
                <a:gd name="connsiteX1" fmla="*/ 268834 w 268833"/>
                <a:gd name="connsiteY1" fmla="*/ 6561 h 196710"/>
                <a:gd name="connsiteX2" fmla="*/ 262273 w 268833"/>
                <a:gd name="connsiteY2" fmla="*/ 0 h 196710"/>
                <a:gd name="connsiteX3" fmla="*/ 6561 w 268833"/>
                <a:gd name="connsiteY3" fmla="*/ 0 h 196710"/>
                <a:gd name="connsiteX4" fmla="*/ 0 w 268833"/>
                <a:gd name="connsiteY4" fmla="*/ 6561 h 196710"/>
                <a:gd name="connsiteX5" fmla="*/ 0 w 268833"/>
                <a:gd name="connsiteY5" fmla="*/ 190149 h 196710"/>
                <a:gd name="connsiteX6" fmla="*/ 6561 w 268833"/>
                <a:gd name="connsiteY6" fmla="*/ 196710 h 196710"/>
                <a:gd name="connsiteX7" fmla="*/ 262273 w 268833"/>
                <a:gd name="connsiteY7" fmla="*/ 196710 h 196710"/>
                <a:gd name="connsiteX8" fmla="*/ 268834 w 268833"/>
                <a:gd name="connsiteY8" fmla="*/ 190149 h 196710"/>
                <a:gd name="connsiteX9" fmla="*/ 268834 w 268833"/>
                <a:gd name="connsiteY9" fmla="*/ 147447 h 196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8833" h="196710">
                  <a:moveTo>
                    <a:pt x="268834" y="29421"/>
                  </a:moveTo>
                  <a:lnTo>
                    <a:pt x="268834" y="6561"/>
                  </a:lnTo>
                  <a:cubicBezTo>
                    <a:pt x="268822" y="2943"/>
                    <a:pt x="265892" y="13"/>
                    <a:pt x="262273" y="0"/>
                  </a:cubicBezTo>
                  <a:lnTo>
                    <a:pt x="6561" y="0"/>
                  </a:lnTo>
                  <a:cubicBezTo>
                    <a:pt x="2943" y="13"/>
                    <a:pt x="13" y="2943"/>
                    <a:pt x="0" y="6561"/>
                  </a:cubicBezTo>
                  <a:lnTo>
                    <a:pt x="0" y="190149"/>
                  </a:lnTo>
                  <a:cubicBezTo>
                    <a:pt x="13" y="193768"/>
                    <a:pt x="2943" y="196699"/>
                    <a:pt x="6561" y="196710"/>
                  </a:cubicBezTo>
                  <a:lnTo>
                    <a:pt x="262273" y="196710"/>
                  </a:lnTo>
                  <a:cubicBezTo>
                    <a:pt x="265892" y="196699"/>
                    <a:pt x="268822" y="193768"/>
                    <a:pt x="268834" y="190149"/>
                  </a:cubicBezTo>
                  <a:lnTo>
                    <a:pt x="268834" y="147447"/>
                  </a:lnTo>
                </a:path>
              </a:pathLst>
            </a:custGeom>
            <a:noFill/>
            <a:ln w="12700" cap="flat">
              <a:solidFill>
                <a:srgbClr val="F1F2F2"/>
              </a:solidFill>
              <a:prstDash val="solid"/>
              <a:round/>
            </a:ln>
          </p:spPr>
          <p:txBody>
            <a:bodyPr rtlCol="0" anchor="ctr"/>
            <a:lstStyle/>
            <a:p>
              <a:endParaRPr lang="en-US" sz="1800"/>
            </a:p>
          </p:txBody>
        </p:sp>
        <p:sp>
          <p:nvSpPr>
            <p:cNvPr id="23" name="Freeform: Shape 969">
              <a:extLst>
                <a:ext uri="{FF2B5EF4-FFF2-40B4-BE49-F238E27FC236}">
                  <a16:creationId xmlns:a16="http://schemas.microsoft.com/office/drawing/2014/main" id="{76125173-CB79-B249-A4F4-C66A7304B10C}"/>
                </a:ext>
              </a:extLst>
            </p:cNvPr>
            <p:cNvSpPr/>
            <p:nvPr/>
          </p:nvSpPr>
          <p:spPr>
            <a:xfrm>
              <a:off x="6727039" y="1472961"/>
              <a:ext cx="96834" cy="96834"/>
            </a:xfrm>
            <a:custGeom>
              <a:avLst/>
              <a:gdLst>
                <a:gd name="connsiteX0" fmla="*/ 96835 w 96834"/>
                <a:gd name="connsiteY0" fmla="*/ 48417 h 96834"/>
                <a:gd name="connsiteX1" fmla="*/ 48418 w 96834"/>
                <a:gd name="connsiteY1" fmla="*/ 96835 h 96834"/>
                <a:gd name="connsiteX2" fmla="*/ 0 w 96834"/>
                <a:gd name="connsiteY2" fmla="*/ 48417 h 96834"/>
                <a:gd name="connsiteX3" fmla="*/ 48418 w 96834"/>
                <a:gd name="connsiteY3" fmla="*/ 0 h 96834"/>
                <a:gd name="connsiteX4" fmla="*/ 96835 w 96834"/>
                <a:gd name="connsiteY4" fmla="*/ 48417 h 96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834" h="96834">
                  <a:moveTo>
                    <a:pt x="96835" y="48417"/>
                  </a:moveTo>
                  <a:cubicBezTo>
                    <a:pt x="96835" y="75158"/>
                    <a:pt x="75158" y="96835"/>
                    <a:pt x="48418" y="96835"/>
                  </a:cubicBezTo>
                  <a:cubicBezTo>
                    <a:pt x="21677" y="96835"/>
                    <a:pt x="0" y="75158"/>
                    <a:pt x="0" y="48417"/>
                  </a:cubicBezTo>
                  <a:cubicBezTo>
                    <a:pt x="0" y="21677"/>
                    <a:pt x="21677" y="0"/>
                    <a:pt x="48418" y="0"/>
                  </a:cubicBezTo>
                  <a:cubicBezTo>
                    <a:pt x="75158" y="0"/>
                    <a:pt x="96835" y="21677"/>
                    <a:pt x="96835" y="48417"/>
                  </a:cubicBezTo>
                  <a:close/>
                </a:path>
              </a:pathLst>
            </a:custGeom>
            <a:noFill/>
            <a:ln w="12700" cap="flat">
              <a:solidFill>
                <a:srgbClr val="527FFF"/>
              </a:solidFill>
              <a:prstDash val="solid"/>
              <a:round/>
            </a:ln>
          </p:spPr>
          <p:txBody>
            <a:bodyPr rtlCol="0" anchor="ctr"/>
            <a:lstStyle/>
            <a:p>
              <a:endParaRPr lang="en-US" sz="1800"/>
            </a:p>
          </p:txBody>
        </p:sp>
        <p:sp>
          <p:nvSpPr>
            <p:cNvPr id="25" name="Freeform: Shape 970">
              <a:extLst>
                <a:ext uri="{FF2B5EF4-FFF2-40B4-BE49-F238E27FC236}">
                  <a16:creationId xmlns:a16="http://schemas.microsoft.com/office/drawing/2014/main" id="{6C3F3F6E-74B6-CF47-8E4C-DB41BF9B9AB9}"/>
                </a:ext>
              </a:extLst>
            </p:cNvPr>
            <p:cNvSpPr/>
            <p:nvPr/>
          </p:nvSpPr>
          <p:spPr>
            <a:xfrm>
              <a:off x="6801471" y="1544330"/>
              <a:ext cx="57336" cy="58044"/>
            </a:xfrm>
            <a:custGeom>
              <a:avLst/>
              <a:gdLst>
                <a:gd name="connsiteX0" fmla="*/ 17282 w 57336"/>
                <a:gd name="connsiteY0" fmla="*/ 0 h 58044"/>
                <a:gd name="connsiteX1" fmla="*/ 53858 w 57336"/>
                <a:gd name="connsiteY1" fmla="*/ 36827 h 58044"/>
                <a:gd name="connsiteX2" fmla="*/ 53607 w 57336"/>
                <a:gd name="connsiteY2" fmla="*/ 54315 h 58044"/>
                <a:gd name="connsiteX3" fmla="*/ 53607 w 57336"/>
                <a:gd name="connsiteY3" fmla="*/ 54315 h 58044"/>
                <a:gd name="connsiteX4" fmla="*/ 36096 w 57336"/>
                <a:gd name="connsiteY4" fmla="*/ 54544 h 58044"/>
                <a:gd name="connsiteX5" fmla="*/ 0 w 57336"/>
                <a:gd name="connsiteY5" fmla="*/ 18379 h 58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336" h="58044">
                  <a:moveTo>
                    <a:pt x="17282" y="0"/>
                  </a:moveTo>
                  <a:lnTo>
                    <a:pt x="53858" y="36827"/>
                  </a:lnTo>
                  <a:cubicBezTo>
                    <a:pt x="58592" y="41736"/>
                    <a:pt x="58480" y="49544"/>
                    <a:pt x="53607" y="54315"/>
                  </a:cubicBezTo>
                  <a:lnTo>
                    <a:pt x="53607" y="54315"/>
                  </a:lnTo>
                  <a:cubicBezTo>
                    <a:pt x="48827" y="59198"/>
                    <a:pt x="41002" y="59299"/>
                    <a:pt x="36096" y="54544"/>
                  </a:cubicBezTo>
                  <a:lnTo>
                    <a:pt x="0" y="18379"/>
                  </a:lnTo>
                </a:path>
              </a:pathLst>
            </a:custGeom>
            <a:noFill/>
            <a:ln w="12700" cap="flat">
              <a:solidFill>
                <a:srgbClr val="527FFF"/>
              </a:solidFill>
              <a:prstDash val="solid"/>
              <a:round/>
            </a:ln>
          </p:spPr>
          <p:txBody>
            <a:bodyPr rtlCol="0" anchor="ctr"/>
            <a:lstStyle/>
            <a:p>
              <a:endParaRPr lang="en-US" sz="1800"/>
            </a:p>
          </p:txBody>
        </p:sp>
        <p:sp>
          <p:nvSpPr>
            <p:cNvPr id="26" name="Freeform: Shape 971">
              <a:extLst>
                <a:ext uri="{FF2B5EF4-FFF2-40B4-BE49-F238E27FC236}">
                  <a16:creationId xmlns:a16="http://schemas.microsoft.com/office/drawing/2014/main" id="{059BE254-E181-F547-B026-0B3C933C7EE6}"/>
                </a:ext>
              </a:extLst>
            </p:cNvPr>
            <p:cNvSpPr/>
            <p:nvPr/>
          </p:nvSpPr>
          <p:spPr>
            <a:xfrm>
              <a:off x="6763707" y="1494426"/>
              <a:ext cx="21579" cy="21556"/>
            </a:xfrm>
            <a:custGeom>
              <a:avLst/>
              <a:gdLst>
                <a:gd name="connsiteX0" fmla="*/ 17099 w 21579"/>
                <a:gd name="connsiteY0" fmla="*/ 4572 h 21556"/>
                <a:gd name="connsiteX1" fmla="*/ 17099 w 21579"/>
                <a:gd name="connsiteY1" fmla="*/ 16985 h 21556"/>
                <a:gd name="connsiteX2" fmla="*/ 4572 w 21579"/>
                <a:gd name="connsiteY2" fmla="*/ 16985 h 21556"/>
                <a:gd name="connsiteX3" fmla="*/ 4572 w 21579"/>
                <a:gd name="connsiteY3" fmla="*/ 4572 h 21556"/>
                <a:gd name="connsiteX4" fmla="*/ 17008 w 21579"/>
                <a:gd name="connsiteY4" fmla="*/ 4572 h 21556"/>
                <a:gd name="connsiteX5" fmla="*/ 21580 w 21579"/>
                <a:gd name="connsiteY5" fmla="*/ 0 h 21556"/>
                <a:gd name="connsiteX6" fmla="*/ 0 w 21579"/>
                <a:gd name="connsiteY6" fmla="*/ 0 h 21556"/>
                <a:gd name="connsiteX7" fmla="*/ 0 w 21579"/>
                <a:gd name="connsiteY7" fmla="*/ 21557 h 21556"/>
                <a:gd name="connsiteX8" fmla="*/ 21580 w 21579"/>
                <a:gd name="connsiteY8" fmla="*/ 21557 h 21556"/>
                <a:gd name="connsiteX9" fmla="*/ 21580 w 21579"/>
                <a:gd name="connsiteY9" fmla="*/ 0 h 21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579" h="21556">
                  <a:moveTo>
                    <a:pt x="17099" y="4572"/>
                  </a:moveTo>
                  <a:lnTo>
                    <a:pt x="17099" y="16985"/>
                  </a:lnTo>
                  <a:lnTo>
                    <a:pt x="4572" y="16985"/>
                  </a:lnTo>
                  <a:lnTo>
                    <a:pt x="4572" y="4572"/>
                  </a:lnTo>
                  <a:lnTo>
                    <a:pt x="17008" y="4572"/>
                  </a:lnTo>
                  <a:moveTo>
                    <a:pt x="21580" y="0"/>
                  </a:moveTo>
                  <a:lnTo>
                    <a:pt x="0" y="0"/>
                  </a:lnTo>
                  <a:lnTo>
                    <a:pt x="0" y="21557"/>
                  </a:lnTo>
                  <a:lnTo>
                    <a:pt x="21580" y="21557"/>
                  </a:lnTo>
                  <a:lnTo>
                    <a:pt x="21580" y="0"/>
                  </a:lnTo>
                  <a:close/>
                </a:path>
              </a:pathLst>
            </a:custGeom>
            <a:solidFill>
              <a:srgbClr val="527FFF"/>
            </a:solidFill>
            <a:ln w="3175" cap="flat">
              <a:solidFill>
                <a:srgbClr val="527FFF"/>
              </a:solidFill>
              <a:prstDash val="solid"/>
              <a:miter/>
            </a:ln>
          </p:spPr>
          <p:txBody>
            <a:bodyPr rtlCol="0" anchor="ctr"/>
            <a:lstStyle/>
            <a:p>
              <a:endParaRPr lang="en-US" sz="1800"/>
            </a:p>
          </p:txBody>
        </p:sp>
        <p:sp>
          <p:nvSpPr>
            <p:cNvPr id="27" name="Freeform: Shape 972">
              <a:extLst>
                <a:ext uri="{FF2B5EF4-FFF2-40B4-BE49-F238E27FC236}">
                  <a16:creationId xmlns:a16="http://schemas.microsoft.com/office/drawing/2014/main" id="{C9653699-7A6B-934D-83B7-17A3E8F96C8B}"/>
                </a:ext>
              </a:extLst>
            </p:cNvPr>
            <p:cNvSpPr/>
            <p:nvPr/>
          </p:nvSpPr>
          <p:spPr>
            <a:xfrm>
              <a:off x="6746287" y="1524053"/>
              <a:ext cx="24277" cy="24300"/>
            </a:xfrm>
            <a:custGeom>
              <a:avLst/>
              <a:gdLst>
                <a:gd name="connsiteX0" fmla="*/ 12116 w 24277"/>
                <a:gd name="connsiteY0" fmla="*/ 4595 h 24300"/>
                <a:gd name="connsiteX1" fmla="*/ 19705 w 24277"/>
                <a:gd name="connsiteY1" fmla="*/ 12139 h 24300"/>
                <a:gd name="connsiteX2" fmla="*/ 12162 w 24277"/>
                <a:gd name="connsiteY2" fmla="*/ 19728 h 24300"/>
                <a:gd name="connsiteX3" fmla="*/ 4572 w 24277"/>
                <a:gd name="connsiteY3" fmla="*/ 12184 h 24300"/>
                <a:gd name="connsiteX4" fmla="*/ 4572 w 24277"/>
                <a:gd name="connsiteY4" fmla="*/ 12162 h 24300"/>
                <a:gd name="connsiteX5" fmla="*/ 12116 w 24277"/>
                <a:gd name="connsiteY5" fmla="*/ 4595 h 24300"/>
                <a:gd name="connsiteX6" fmla="*/ 12116 w 24277"/>
                <a:gd name="connsiteY6" fmla="*/ 23 h 24300"/>
                <a:gd name="connsiteX7" fmla="*/ 0 w 24277"/>
                <a:gd name="connsiteY7" fmla="*/ 12184 h 24300"/>
                <a:gd name="connsiteX8" fmla="*/ 12162 w 24277"/>
                <a:gd name="connsiteY8" fmla="*/ 24300 h 24300"/>
                <a:gd name="connsiteX9" fmla="*/ 24277 w 24277"/>
                <a:gd name="connsiteY9" fmla="*/ 12139 h 24300"/>
                <a:gd name="connsiteX10" fmla="*/ 12184 w 24277"/>
                <a:gd name="connsiteY10" fmla="*/ 0 h 24300"/>
                <a:gd name="connsiteX11" fmla="*/ 12139 w 24277"/>
                <a:gd name="connsiteY11" fmla="*/ 0 h 2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277" h="24300">
                  <a:moveTo>
                    <a:pt x="12116" y="4595"/>
                  </a:moveTo>
                  <a:cubicBezTo>
                    <a:pt x="16295" y="4582"/>
                    <a:pt x="19692" y="7960"/>
                    <a:pt x="19705" y="12139"/>
                  </a:cubicBezTo>
                  <a:cubicBezTo>
                    <a:pt x="19719" y="16317"/>
                    <a:pt x="16340" y="19714"/>
                    <a:pt x="12162" y="19728"/>
                  </a:cubicBezTo>
                  <a:cubicBezTo>
                    <a:pt x="7983" y="19740"/>
                    <a:pt x="4586" y="16363"/>
                    <a:pt x="4572" y="12184"/>
                  </a:cubicBezTo>
                  <a:cubicBezTo>
                    <a:pt x="4572" y="12177"/>
                    <a:pt x="4572" y="12169"/>
                    <a:pt x="4572" y="12162"/>
                  </a:cubicBezTo>
                  <a:cubicBezTo>
                    <a:pt x="4572" y="7991"/>
                    <a:pt x="7946" y="4607"/>
                    <a:pt x="12116" y="4595"/>
                  </a:cubicBezTo>
                  <a:moveTo>
                    <a:pt x="12116" y="23"/>
                  </a:moveTo>
                  <a:cubicBezTo>
                    <a:pt x="5411" y="35"/>
                    <a:pt x="-14" y="5480"/>
                    <a:pt x="0" y="12184"/>
                  </a:cubicBezTo>
                  <a:cubicBezTo>
                    <a:pt x="14" y="18888"/>
                    <a:pt x="5457" y="24314"/>
                    <a:pt x="12162" y="24300"/>
                  </a:cubicBezTo>
                  <a:cubicBezTo>
                    <a:pt x="18866" y="24286"/>
                    <a:pt x="24291" y="18843"/>
                    <a:pt x="24277" y="12139"/>
                  </a:cubicBezTo>
                  <a:cubicBezTo>
                    <a:pt x="24291" y="5447"/>
                    <a:pt x="18876" y="13"/>
                    <a:pt x="12184" y="0"/>
                  </a:cubicBezTo>
                  <a:cubicBezTo>
                    <a:pt x="12168" y="0"/>
                    <a:pt x="12155" y="0"/>
                    <a:pt x="12139" y="0"/>
                  </a:cubicBezTo>
                  <a:close/>
                </a:path>
              </a:pathLst>
            </a:custGeom>
            <a:solidFill>
              <a:srgbClr val="527FFF"/>
            </a:solidFill>
            <a:ln w="3175" cap="flat">
              <a:solidFill>
                <a:srgbClr val="527FFF"/>
              </a:solidFill>
              <a:prstDash val="solid"/>
              <a:miter/>
            </a:ln>
          </p:spPr>
          <p:txBody>
            <a:bodyPr rtlCol="0" anchor="ctr"/>
            <a:lstStyle/>
            <a:p>
              <a:endParaRPr lang="en-US" sz="1800"/>
            </a:p>
          </p:txBody>
        </p:sp>
        <p:sp>
          <p:nvSpPr>
            <p:cNvPr id="28" name="Freeform: Shape 973">
              <a:extLst>
                <a:ext uri="{FF2B5EF4-FFF2-40B4-BE49-F238E27FC236}">
                  <a16:creationId xmlns:a16="http://schemas.microsoft.com/office/drawing/2014/main" id="{A11C0114-A101-CF41-A593-DA9BD12ECABC}"/>
                </a:ext>
              </a:extLst>
            </p:cNvPr>
            <p:cNvSpPr/>
            <p:nvPr/>
          </p:nvSpPr>
          <p:spPr>
            <a:xfrm>
              <a:off x="6776600" y="1522727"/>
              <a:ext cx="28026" cy="24254"/>
            </a:xfrm>
            <a:custGeom>
              <a:avLst/>
              <a:gdLst>
                <a:gd name="connsiteX0" fmla="*/ 14013 w 28026"/>
                <a:gd name="connsiteY0" fmla="*/ 9144 h 24254"/>
                <a:gd name="connsiteX1" fmla="*/ 20117 w 28026"/>
                <a:gd name="connsiteY1" fmla="*/ 19682 h 24254"/>
                <a:gd name="connsiteX2" fmla="*/ 7932 w 28026"/>
                <a:gd name="connsiteY2" fmla="*/ 19682 h 24254"/>
                <a:gd name="connsiteX3" fmla="*/ 14013 w 28026"/>
                <a:gd name="connsiteY3" fmla="*/ 9144 h 24254"/>
                <a:gd name="connsiteX4" fmla="*/ 14013 w 28026"/>
                <a:gd name="connsiteY4" fmla="*/ 0 h 24254"/>
                <a:gd name="connsiteX5" fmla="*/ 0 w 28026"/>
                <a:gd name="connsiteY5" fmla="*/ 24254 h 24254"/>
                <a:gd name="connsiteX6" fmla="*/ 28026 w 28026"/>
                <a:gd name="connsiteY6" fmla="*/ 24254 h 24254"/>
                <a:gd name="connsiteX7" fmla="*/ 14013 w 28026"/>
                <a:gd name="connsiteY7" fmla="*/ 0 h 24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026" h="24254">
                  <a:moveTo>
                    <a:pt x="14013" y="9144"/>
                  </a:moveTo>
                  <a:lnTo>
                    <a:pt x="20117" y="19682"/>
                  </a:lnTo>
                  <a:lnTo>
                    <a:pt x="7932" y="19682"/>
                  </a:lnTo>
                  <a:lnTo>
                    <a:pt x="14013" y="9144"/>
                  </a:lnTo>
                  <a:moveTo>
                    <a:pt x="14013" y="0"/>
                  </a:moveTo>
                  <a:lnTo>
                    <a:pt x="0" y="24254"/>
                  </a:lnTo>
                  <a:lnTo>
                    <a:pt x="28026" y="24254"/>
                  </a:lnTo>
                  <a:lnTo>
                    <a:pt x="14013" y="0"/>
                  </a:lnTo>
                  <a:close/>
                </a:path>
              </a:pathLst>
            </a:custGeom>
            <a:solidFill>
              <a:srgbClr val="527FFF"/>
            </a:solidFill>
            <a:ln w="3175" cap="flat">
              <a:solidFill>
                <a:srgbClr val="527FFF"/>
              </a:solidFill>
              <a:prstDash val="solid"/>
              <a:miter/>
            </a:ln>
          </p:spPr>
          <p:txBody>
            <a:bodyPr rtlCol="0" anchor="ctr"/>
            <a:lstStyle/>
            <a:p>
              <a:endParaRPr lang="en-US" sz="1800"/>
            </a:p>
          </p:txBody>
        </p:sp>
        <p:sp>
          <p:nvSpPr>
            <p:cNvPr id="29" name="Freeform: Shape 974">
              <a:extLst>
                <a:ext uri="{FF2B5EF4-FFF2-40B4-BE49-F238E27FC236}">
                  <a16:creationId xmlns:a16="http://schemas.microsoft.com/office/drawing/2014/main" id="{9472230F-8593-8045-9AAB-31F8BCB41030}"/>
                </a:ext>
              </a:extLst>
            </p:cNvPr>
            <p:cNvSpPr/>
            <p:nvPr/>
          </p:nvSpPr>
          <p:spPr>
            <a:xfrm>
              <a:off x="6594588" y="1517926"/>
              <a:ext cx="2286" cy="23934"/>
            </a:xfrm>
            <a:custGeom>
              <a:avLst/>
              <a:gdLst>
                <a:gd name="connsiteX0" fmla="*/ 0 w 2286"/>
                <a:gd name="connsiteY0" fmla="*/ 23934 h 23934"/>
                <a:gd name="connsiteX1" fmla="*/ 0 w 2286"/>
                <a:gd name="connsiteY1" fmla="*/ 11979 h 23934"/>
                <a:gd name="connsiteX2" fmla="*/ 0 w 2286"/>
                <a:gd name="connsiteY2" fmla="*/ 0 h 23934"/>
                <a:gd name="connsiteX3" fmla="*/ 0 w 2286"/>
                <a:gd name="connsiteY3" fmla="*/ 23934 h 23934"/>
              </a:gdLst>
              <a:ahLst/>
              <a:cxnLst>
                <a:cxn ang="0">
                  <a:pos x="connsiteX0" y="connsiteY0"/>
                </a:cxn>
                <a:cxn ang="0">
                  <a:pos x="connsiteX1" y="connsiteY1"/>
                </a:cxn>
                <a:cxn ang="0">
                  <a:pos x="connsiteX2" y="connsiteY2"/>
                </a:cxn>
                <a:cxn ang="0">
                  <a:pos x="connsiteX3" y="connsiteY3"/>
                </a:cxn>
              </a:cxnLst>
              <a:rect l="l" t="t" r="r" b="b"/>
              <a:pathLst>
                <a:path w="2286" h="23934">
                  <a:moveTo>
                    <a:pt x="0" y="23934"/>
                  </a:moveTo>
                  <a:lnTo>
                    <a:pt x="0" y="11979"/>
                  </a:lnTo>
                  <a:lnTo>
                    <a:pt x="0" y="0"/>
                  </a:lnTo>
                  <a:lnTo>
                    <a:pt x="0" y="23934"/>
                  </a:lnTo>
                  <a:close/>
                </a:path>
              </a:pathLst>
            </a:custGeom>
            <a:noFill/>
            <a:ln w="12700" cap="flat">
              <a:solidFill>
                <a:srgbClr val="F1F2F2"/>
              </a:solidFill>
              <a:prstDash val="solid"/>
              <a:round/>
            </a:ln>
          </p:spPr>
          <p:txBody>
            <a:bodyPr rtlCol="0" anchor="ctr"/>
            <a:lstStyle/>
            <a:p>
              <a:endParaRPr lang="en-US" sz="1800"/>
            </a:p>
          </p:txBody>
        </p:sp>
        <p:sp>
          <p:nvSpPr>
            <p:cNvPr id="30" name="Freeform: Shape 975">
              <a:extLst>
                <a:ext uri="{FF2B5EF4-FFF2-40B4-BE49-F238E27FC236}">
                  <a16:creationId xmlns:a16="http://schemas.microsoft.com/office/drawing/2014/main" id="{C14C940D-B654-3741-A620-06074821184D}"/>
                </a:ext>
              </a:extLst>
            </p:cNvPr>
            <p:cNvSpPr/>
            <p:nvPr/>
          </p:nvSpPr>
          <p:spPr>
            <a:xfrm>
              <a:off x="6621586" y="1495569"/>
              <a:ext cx="13487" cy="34335"/>
            </a:xfrm>
            <a:custGeom>
              <a:avLst/>
              <a:gdLst>
                <a:gd name="connsiteX0" fmla="*/ 0 w 13487"/>
                <a:gd name="connsiteY0" fmla="*/ 34336 h 34335"/>
                <a:gd name="connsiteX1" fmla="*/ 0 w 13487"/>
                <a:gd name="connsiteY1" fmla="*/ 20254 h 34335"/>
                <a:gd name="connsiteX2" fmla="*/ 13487 w 13487"/>
                <a:gd name="connsiteY2" fmla="*/ 13510 h 34335"/>
                <a:gd name="connsiteX3" fmla="*/ 13487 w 13487"/>
                <a:gd name="connsiteY3" fmla="*/ 0 h 34335"/>
              </a:gdLst>
              <a:ahLst/>
              <a:cxnLst>
                <a:cxn ang="0">
                  <a:pos x="connsiteX0" y="connsiteY0"/>
                </a:cxn>
                <a:cxn ang="0">
                  <a:pos x="connsiteX1" y="connsiteY1"/>
                </a:cxn>
                <a:cxn ang="0">
                  <a:pos x="connsiteX2" y="connsiteY2"/>
                </a:cxn>
                <a:cxn ang="0">
                  <a:pos x="connsiteX3" y="connsiteY3"/>
                </a:cxn>
              </a:cxnLst>
              <a:rect l="l" t="t" r="r" b="b"/>
              <a:pathLst>
                <a:path w="13487" h="34335">
                  <a:moveTo>
                    <a:pt x="0" y="34336"/>
                  </a:moveTo>
                  <a:lnTo>
                    <a:pt x="0" y="20254"/>
                  </a:lnTo>
                  <a:lnTo>
                    <a:pt x="13487" y="13510"/>
                  </a:lnTo>
                  <a:lnTo>
                    <a:pt x="13487" y="0"/>
                  </a:lnTo>
                </a:path>
              </a:pathLst>
            </a:custGeom>
            <a:noFill/>
            <a:ln w="12700" cap="flat">
              <a:solidFill>
                <a:srgbClr val="F1F2F2"/>
              </a:solidFill>
              <a:prstDash val="solid"/>
              <a:round/>
            </a:ln>
          </p:spPr>
          <p:txBody>
            <a:bodyPr rtlCol="0" anchor="ctr"/>
            <a:lstStyle/>
            <a:p>
              <a:endParaRPr lang="en-US" sz="1800"/>
            </a:p>
          </p:txBody>
        </p:sp>
        <p:sp>
          <p:nvSpPr>
            <p:cNvPr id="31" name="Freeform: Shape 976">
              <a:extLst>
                <a:ext uri="{FF2B5EF4-FFF2-40B4-BE49-F238E27FC236}">
                  <a16:creationId xmlns:a16="http://schemas.microsoft.com/office/drawing/2014/main" id="{1633B5C6-8CBC-C849-B7DA-3B3E9E14EF6E}"/>
                </a:ext>
              </a:extLst>
            </p:cNvPr>
            <p:cNvSpPr/>
            <p:nvPr/>
          </p:nvSpPr>
          <p:spPr>
            <a:xfrm>
              <a:off x="6608076" y="1509080"/>
              <a:ext cx="13510" cy="6743"/>
            </a:xfrm>
            <a:custGeom>
              <a:avLst/>
              <a:gdLst>
                <a:gd name="connsiteX0" fmla="*/ 13510 w 13510"/>
                <a:gd name="connsiteY0" fmla="*/ 6744 h 6743"/>
                <a:gd name="connsiteX1" fmla="*/ 0 w 13510"/>
                <a:gd name="connsiteY1" fmla="*/ 0 h 6743"/>
              </a:gdLst>
              <a:ahLst/>
              <a:cxnLst>
                <a:cxn ang="0">
                  <a:pos x="connsiteX0" y="connsiteY0"/>
                </a:cxn>
                <a:cxn ang="0">
                  <a:pos x="connsiteX1" y="connsiteY1"/>
                </a:cxn>
              </a:cxnLst>
              <a:rect l="l" t="t" r="r" b="b"/>
              <a:pathLst>
                <a:path w="13510" h="6743">
                  <a:moveTo>
                    <a:pt x="13510" y="6744"/>
                  </a:moveTo>
                  <a:lnTo>
                    <a:pt x="0" y="0"/>
                  </a:lnTo>
                </a:path>
              </a:pathLst>
            </a:custGeom>
            <a:ln w="12700" cap="flat">
              <a:solidFill>
                <a:srgbClr val="F1F2F2"/>
              </a:solidFill>
              <a:prstDash val="solid"/>
              <a:round/>
            </a:ln>
          </p:spPr>
          <p:txBody>
            <a:bodyPr rtlCol="0" anchor="ctr"/>
            <a:lstStyle/>
            <a:p>
              <a:endParaRPr lang="en-US" sz="1800"/>
            </a:p>
          </p:txBody>
        </p:sp>
        <p:sp>
          <p:nvSpPr>
            <p:cNvPr id="32" name="Freeform: Shape 977">
              <a:extLst>
                <a:ext uri="{FF2B5EF4-FFF2-40B4-BE49-F238E27FC236}">
                  <a16:creationId xmlns:a16="http://schemas.microsoft.com/office/drawing/2014/main" id="{6841B986-F3B5-4249-A68A-BBE6618B9670}"/>
                </a:ext>
              </a:extLst>
            </p:cNvPr>
            <p:cNvSpPr/>
            <p:nvPr/>
          </p:nvSpPr>
          <p:spPr>
            <a:xfrm>
              <a:off x="6621586" y="1483499"/>
              <a:ext cx="2286" cy="16573"/>
            </a:xfrm>
            <a:custGeom>
              <a:avLst/>
              <a:gdLst>
                <a:gd name="connsiteX0" fmla="*/ 0 w 2286"/>
                <a:gd name="connsiteY0" fmla="*/ 16573 h 16573"/>
                <a:gd name="connsiteX1" fmla="*/ 0 w 2286"/>
                <a:gd name="connsiteY1" fmla="*/ 0 h 16573"/>
              </a:gdLst>
              <a:ahLst/>
              <a:cxnLst>
                <a:cxn ang="0">
                  <a:pos x="connsiteX0" y="connsiteY0"/>
                </a:cxn>
                <a:cxn ang="0">
                  <a:pos x="connsiteX1" y="connsiteY1"/>
                </a:cxn>
              </a:cxnLst>
              <a:rect l="l" t="t" r="r" b="b"/>
              <a:pathLst>
                <a:path w="2286" h="16573">
                  <a:moveTo>
                    <a:pt x="0" y="16573"/>
                  </a:moveTo>
                  <a:lnTo>
                    <a:pt x="0" y="0"/>
                  </a:lnTo>
                </a:path>
              </a:pathLst>
            </a:custGeom>
            <a:ln w="12700" cap="flat">
              <a:solidFill>
                <a:srgbClr val="F1F2F2"/>
              </a:solidFill>
              <a:prstDash val="solid"/>
              <a:round/>
            </a:ln>
          </p:spPr>
          <p:txBody>
            <a:bodyPr rtlCol="0" anchor="ctr"/>
            <a:lstStyle/>
            <a:p>
              <a:endParaRPr lang="en-US" sz="1800"/>
            </a:p>
          </p:txBody>
        </p:sp>
        <p:sp>
          <p:nvSpPr>
            <p:cNvPr id="33" name="Freeform: Shape 978">
              <a:extLst>
                <a:ext uri="{FF2B5EF4-FFF2-40B4-BE49-F238E27FC236}">
                  <a16:creationId xmlns:a16="http://schemas.microsoft.com/office/drawing/2014/main" id="{7FFCD8C1-96D9-9642-BA00-D753DF2CCE5A}"/>
                </a:ext>
              </a:extLst>
            </p:cNvPr>
            <p:cNvSpPr/>
            <p:nvPr/>
          </p:nvSpPr>
          <p:spPr>
            <a:xfrm>
              <a:off x="6594588" y="1522384"/>
              <a:ext cx="13007" cy="7658"/>
            </a:xfrm>
            <a:custGeom>
              <a:avLst/>
              <a:gdLst>
                <a:gd name="connsiteX0" fmla="*/ 0 w 13007"/>
                <a:gd name="connsiteY0" fmla="*/ 7658 h 7658"/>
                <a:gd name="connsiteX1" fmla="*/ 13007 w 13007"/>
                <a:gd name="connsiteY1" fmla="*/ 0 h 7658"/>
              </a:gdLst>
              <a:ahLst/>
              <a:cxnLst>
                <a:cxn ang="0">
                  <a:pos x="connsiteX0" y="connsiteY0"/>
                </a:cxn>
                <a:cxn ang="0">
                  <a:pos x="connsiteX1" y="connsiteY1"/>
                </a:cxn>
              </a:cxnLst>
              <a:rect l="l" t="t" r="r" b="b"/>
              <a:pathLst>
                <a:path w="13007" h="7658">
                  <a:moveTo>
                    <a:pt x="0" y="7658"/>
                  </a:moveTo>
                  <a:lnTo>
                    <a:pt x="13007" y="0"/>
                  </a:lnTo>
                </a:path>
              </a:pathLst>
            </a:custGeom>
            <a:ln w="12700" cap="flat">
              <a:solidFill>
                <a:srgbClr val="F1F2F2"/>
              </a:solidFill>
              <a:prstDash val="solid"/>
              <a:round/>
            </a:ln>
          </p:spPr>
          <p:txBody>
            <a:bodyPr rtlCol="0" anchor="ctr"/>
            <a:lstStyle/>
            <a:p>
              <a:endParaRPr lang="en-US" sz="1800"/>
            </a:p>
          </p:txBody>
        </p:sp>
        <p:sp>
          <p:nvSpPr>
            <p:cNvPr id="34" name="Freeform: Shape 979">
              <a:extLst>
                <a:ext uri="{FF2B5EF4-FFF2-40B4-BE49-F238E27FC236}">
                  <a16:creationId xmlns:a16="http://schemas.microsoft.com/office/drawing/2014/main" id="{DBABBB1C-EF2A-F948-80B6-94529463A0CA}"/>
                </a:ext>
              </a:extLst>
            </p:cNvPr>
            <p:cNvSpPr/>
            <p:nvPr/>
          </p:nvSpPr>
          <p:spPr>
            <a:xfrm>
              <a:off x="6608076" y="1542821"/>
              <a:ext cx="13510" cy="8983"/>
            </a:xfrm>
            <a:custGeom>
              <a:avLst/>
              <a:gdLst>
                <a:gd name="connsiteX0" fmla="*/ 0 w 13510"/>
                <a:gd name="connsiteY0" fmla="*/ 8984 h 8983"/>
                <a:gd name="connsiteX1" fmla="*/ 13510 w 13510"/>
                <a:gd name="connsiteY1" fmla="*/ 0 h 8983"/>
              </a:gdLst>
              <a:ahLst/>
              <a:cxnLst>
                <a:cxn ang="0">
                  <a:pos x="connsiteX0" y="connsiteY0"/>
                </a:cxn>
                <a:cxn ang="0">
                  <a:pos x="connsiteX1" y="connsiteY1"/>
                </a:cxn>
              </a:cxnLst>
              <a:rect l="l" t="t" r="r" b="b"/>
              <a:pathLst>
                <a:path w="13510" h="8983">
                  <a:moveTo>
                    <a:pt x="0" y="8984"/>
                  </a:moveTo>
                  <a:lnTo>
                    <a:pt x="13510" y="0"/>
                  </a:lnTo>
                </a:path>
              </a:pathLst>
            </a:custGeom>
            <a:ln w="12700" cap="flat">
              <a:solidFill>
                <a:srgbClr val="F1F2F2"/>
              </a:solidFill>
              <a:prstDash val="solid"/>
              <a:round/>
            </a:ln>
          </p:spPr>
          <p:txBody>
            <a:bodyPr rtlCol="0" anchor="ctr"/>
            <a:lstStyle/>
            <a:p>
              <a:endParaRPr lang="en-US" sz="1800"/>
            </a:p>
          </p:txBody>
        </p:sp>
        <p:sp>
          <p:nvSpPr>
            <p:cNvPr id="35" name="Freeform: Shape 980">
              <a:extLst>
                <a:ext uri="{FF2B5EF4-FFF2-40B4-BE49-F238E27FC236}">
                  <a16:creationId xmlns:a16="http://schemas.microsoft.com/office/drawing/2014/main" id="{7B90B9E3-EE2C-FE41-8B3D-492130DA3292}"/>
                </a:ext>
              </a:extLst>
            </p:cNvPr>
            <p:cNvSpPr/>
            <p:nvPr/>
          </p:nvSpPr>
          <p:spPr>
            <a:xfrm>
              <a:off x="6620420" y="1568310"/>
              <a:ext cx="12984" cy="7658"/>
            </a:xfrm>
            <a:custGeom>
              <a:avLst/>
              <a:gdLst>
                <a:gd name="connsiteX0" fmla="*/ 0 w 12984"/>
                <a:gd name="connsiteY0" fmla="*/ 7658 h 7658"/>
                <a:gd name="connsiteX1" fmla="*/ 12984 w 12984"/>
                <a:gd name="connsiteY1" fmla="*/ 0 h 7658"/>
              </a:gdLst>
              <a:ahLst/>
              <a:cxnLst>
                <a:cxn ang="0">
                  <a:pos x="connsiteX0" y="connsiteY0"/>
                </a:cxn>
                <a:cxn ang="0">
                  <a:pos x="connsiteX1" y="connsiteY1"/>
                </a:cxn>
              </a:cxnLst>
              <a:rect l="l" t="t" r="r" b="b"/>
              <a:pathLst>
                <a:path w="12984" h="7658">
                  <a:moveTo>
                    <a:pt x="0" y="7658"/>
                  </a:moveTo>
                  <a:lnTo>
                    <a:pt x="12984" y="0"/>
                  </a:lnTo>
                </a:path>
              </a:pathLst>
            </a:custGeom>
            <a:ln w="12700" cap="flat">
              <a:solidFill>
                <a:srgbClr val="F1F2F2"/>
              </a:solidFill>
              <a:prstDash val="solid"/>
              <a:round/>
            </a:ln>
          </p:spPr>
          <p:txBody>
            <a:bodyPr rtlCol="0" anchor="ctr"/>
            <a:lstStyle/>
            <a:p>
              <a:endParaRPr lang="en-US" sz="1800"/>
            </a:p>
          </p:txBody>
        </p:sp>
        <p:sp>
          <p:nvSpPr>
            <p:cNvPr id="39" name="Freeform: Shape 981">
              <a:extLst>
                <a:ext uri="{FF2B5EF4-FFF2-40B4-BE49-F238E27FC236}">
                  <a16:creationId xmlns:a16="http://schemas.microsoft.com/office/drawing/2014/main" id="{5DA68A9D-02EE-F24A-8D07-ECE6183A11EF}"/>
                </a:ext>
              </a:extLst>
            </p:cNvPr>
            <p:cNvSpPr/>
            <p:nvPr/>
          </p:nvSpPr>
          <p:spPr>
            <a:xfrm>
              <a:off x="6619323" y="1542821"/>
              <a:ext cx="29260" cy="15727"/>
            </a:xfrm>
            <a:custGeom>
              <a:avLst/>
              <a:gdLst>
                <a:gd name="connsiteX0" fmla="*/ 0 w 29260"/>
                <a:gd name="connsiteY0" fmla="*/ 15728 h 15727"/>
                <a:gd name="connsiteX1" fmla="*/ 29261 w 29260"/>
                <a:gd name="connsiteY1" fmla="*/ 0 h 15727"/>
              </a:gdLst>
              <a:ahLst/>
              <a:cxnLst>
                <a:cxn ang="0">
                  <a:pos x="connsiteX0" y="connsiteY0"/>
                </a:cxn>
                <a:cxn ang="0">
                  <a:pos x="connsiteX1" y="connsiteY1"/>
                </a:cxn>
              </a:cxnLst>
              <a:rect l="l" t="t" r="r" b="b"/>
              <a:pathLst>
                <a:path w="29260" h="15727">
                  <a:moveTo>
                    <a:pt x="0" y="15728"/>
                  </a:moveTo>
                  <a:lnTo>
                    <a:pt x="29261" y="0"/>
                  </a:lnTo>
                </a:path>
              </a:pathLst>
            </a:custGeom>
            <a:ln w="12700" cap="flat">
              <a:solidFill>
                <a:srgbClr val="F1F2F2"/>
              </a:solidFill>
              <a:prstDash val="solid"/>
              <a:round/>
            </a:ln>
          </p:spPr>
          <p:txBody>
            <a:bodyPr rtlCol="0" anchor="ctr"/>
            <a:lstStyle/>
            <a:p>
              <a:endParaRPr lang="en-US" sz="1800"/>
            </a:p>
          </p:txBody>
        </p:sp>
        <p:sp>
          <p:nvSpPr>
            <p:cNvPr id="40" name="Freeform: Shape 982">
              <a:extLst>
                <a:ext uri="{FF2B5EF4-FFF2-40B4-BE49-F238E27FC236}">
                  <a16:creationId xmlns:a16="http://schemas.microsoft.com/office/drawing/2014/main" id="{E3BA13BC-F004-5842-B20A-09F090EE174C}"/>
                </a:ext>
              </a:extLst>
            </p:cNvPr>
            <p:cNvSpPr/>
            <p:nvPr/>
          </p:nvSpPr>
          <p:spPr>
            <a:xfrm>
              <a:off x="6608076" y="1529311"/>
              <a:ext cx="13510" cy="9006"/>
            </a:xfrm>
            <a:custGeom>
              <a:avLst/>
              <a:gdLst>
                <a:gd name="connsiteX0" fmla="*/ 0 w 13510"/>
                <a:gd name="connsiteY0" fmla="*/ 9007 h 9006"/>
                <a:gd name="connsiteX1" fmla="*/ 13510 w 13510"/>
                <a:gd name="connsiteY1" fmla="*/ 0 h 9006"/>
              </a:gdLst>
              <a:ahLst/>
              <a:cxnLst>
                <a:cxn ang="0">
                  <a:pos x="connsiteX0" y="connsiteY0"/>
                </a:cxn>
                <a:cxn ang="0">
                  <a:pos x="connsiteX1" y="connsiteY1"/>
                </a:cxn>
              </a:cxnLst>
              <a:rect l="l" t="t" r="r" b="b"/>
              <a:pathLst>
                <a:path w="13510" h="9006">
                  <a:moveTo>
                    <a:pt x="0" y="9007"/>
                  </a:moveTo>
                  <a:lnTo>
                    <a:pt x="13510" y="0"/>
                  </a:lnTo>
                </a:path>
              </a:pathLst>
            </a:custGeom>
            <a:ln w="12700" cap="flat">
              <a:solidFill>
                <a:srgbClr val="F1F2F2"/>
              </a:solidFill>
              <a:prstDash val="solid"/>
              <a:round/>
            </a:ln>
          </p:spPr>
          <p:txBody>
            <a:bodyPr rtlCol="0" anchor="ctr"/>
            <a:lstStyle/>
            <a:p>
              <a:endParaRPr lang="en-US" sz="1800"/>
            </a:p>
          </p:txBody>
        </p:sp>
        <p:sp>
          <p:nvSpPr>
            <p:cNvPr id="41" name="Freeform: Shape 983">
              <a:extLst>
                <a:ext uri="{FF2B5EF4-FFF2-40B4-BE49-F238E27FC236}">
                  <a16:creationId xmlns:a16="http://schemas.microsoft.com/office/drawing/2014/main" id="{0F3F8716-37F2-8949-A85A-4CD261D1CC52}"/>
                </a:ext>
              </a:extLst>
            </p:cNvPr>
            <p:cNvSpPr/>
            <p:nvPr/>
          </p:nvSpPr>
          <p:spPr>
            <a:xfrm>
              <a:off x="6594588" y="1475338"/>
              <a:ext cx="53995" cy="107967"/>
            </a:xfrm>
            <a:custGeom>
              <a:avLst/>
              <a:gdLst>
                <a:gd name="connsiteX0" fmla="*/ 53995 w 53995"/>
                <a:gd name="connsiteY0" fmla="*/ 8984 h 107967"/>
                <a:gd name="connsiteX1" fmla="*/ 40485 w 53995"/>
                <a:gd name="connsiteY1" fmla="*/ 0 h 107967"/>
                <a:gd name="connsiteX2" fmla="*/ 13487 w 53995"/>
                <a:gd name="connsiteY2" fmla="*/ 15728 h 107967"/>
                <a:gd name="connsiteX3" fmla="*/ 13487 w 53995"/>
                <a:gd name="connsiteY3" fmla="*/ 33627 h 107967"/>
                <a:gd name="connsiteX4" fmla="*/ 0 w 53995"/>
                <a:gd name="connsiteY4" fmla="*/ 40485 h 107967"/>
                <a:gd name="connsiteX5" fmla="*/ 0 w 53995"/>
                <a:gd name="connsiteY5" fmla="*/ 54567 h 107967"/>
                <a:gd name="connsiteX6" fmla="*/ 0 w 53995"/>
                <a:gd name="connsiteY6" fmla="*/ 67483 h 107967"/>
                <a:gd name="connsiteX7" fmla="*/ 13487 w 53995"/>
                <a:gd name="connsiteY7" fmla="*/ 76467 h 107967"/>
                <a:gd name="connsiteX8" fmla="*/ 13487 w 53995"/>
                <a:gd name="connsiteY8" fmla="*/ 92217 h 107967"/>
                <a:gd name="connsiteX9" fmla="*/ 40485 w 53995"/>
                <a:gd name="connsiteY9" fmla="*/ 107968 h 107967"/>
                <a:gd name="connsiteX10" fmla="*/ 53972 w 53995"/>
                <a:gd name="connsiteY10" fmla="*/ 100744 h 107967"/>
                <a:gd name="connsiteX11" fmla="*/ 53995 w 53995"/>
                <a:gd name="connsiteY11" fmla="*/ 53972 h 107967"/>
                <a:gd name="connsiteX12" fmla="*/ 40485 w 53995"/>
                <a:gd name="connsiteY12" fmla="*/ 47229 h 107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995" h="107967">
                  <a:moveTo>
                    <a:pt x="53995" y="8984"/>
                  </a:moveTo>
                  <a:lnTo>
                    <a:pt x="40485" y="0"/>
                  </a:lnTo>
                  <a:lnTo>
                    <a:pt x="13487" y="15728"/>
                  </a:lnTo>
                  <a:lnTo>
                    <a:pt x="13487" y="33627"/>
                  </a:lnTo>
                  <a:lnTo>
                    <a:pt x="0" y="40485"/>
                  </a:lnTo>
                  <a:lnTo>
                    <a:pt x="0" y="54567"/>
                  </a:lnTo>
                  <a:lnTo>
                    <a:pt x="0" y="67483"/>
                  </a:lnTo>
                  <a:lnTo>
                    <a:pt x="13487" y="76467"/>
                  </a:lnTo>
                  <a:lnTo>
                    <a:pt x="13487" y="92217"/>
                  </a:lnTo>
                  <a:lnTo>
                    <a:pt x="40485" y="107968"/>
                  </a:lnTo>
                  <a:lnTo>
                    <a:pt x="53972" y="100744"/>
                  </a:lnTo>
                  <a:lnTo>
                    <a:pt x="53995" y="53972"/>
                  </a:lnTo>
                  <a:lnTo>
                    <a:pt x="40485" y="47229"/>
                  </a:lnTo>
                </a:path>
              </a:pathLst>
            </a:custGeom>
            <a:noFill/>
            <a:ln w="12700" cap="flat">
              <a:solidFill>
                <a:srgbClr val="F1F2F2"/>
              </a:solidFill>
              <a:prstDash val="solid"/>
              <a:round/>
            </a:ln>
          </p:spPr>
          <p:txBody>
            <a:bodyPr rtlCol="0" anchor="ctr"/>
            <a:lstStyle/>
            <a:p>
              <a:endParaRPr lang="en-US" sz="1800"/>
            </a:p>
          </p:txBody>
        </p:sp>
        <p:sp>
          <p:nvSpPr>
            <p:cNvPr id="42" name="Freeform: Shape 984">
              <a:extLst>
                <a:ext uri="{FF2B5EF4-FFF2-40B4-BE49-F238E27FC236}">
                  <a16:creationId xmlns:a16="http://schemas.microsoft.com/office/drawing/2014/main" id="{7E4B5B33-23B2-5A48-BDD7-65A2BD3573B9}"/>
                </a:ext>
              </a:extLst>
            </p:cNvPr>
            <p:cNvSpPr/>
            <p:nvPr/>
          </p:nvSpPr>
          <p:spPr>
            <a:xfrm>
              <a:off x="6621586" y="1529311"/>
              <a:ext cx="13487" cy="20253"/>
            </a:xfrm>
            <a:custGeom>
              <a:avLst/>
              <a:gdLst>
                <a:gd name="connsiteX0" fmla="*/ 13487 w 13487"/>
                <a:gd name="connsiteY0" fmla="*/ 20254 h 20253"/>
                <a:gd name="connsiteX1" fmla="*/ 13487 w 13487"/>
                <a:gd name="connsiteY1" fmla="*/ 9007 h 20253"/>
                <a:gd name="connsiteX2" fmla="*/ 0 w 13487"/>
                <a:gd name="connsiteY2" fmla="*/ 0 h 20253"/>
              </a:gdLst>
              <a:ahLst/>
              <a:cxnLst>
                <a:cxn ang="0">
                  <a:pos x="connsiteX0" y="connsiteY0"/>
                </a:cxn>
                <a:cxn ang="0">
                  <a:pos x="connsiteX1" y="connsiteY1"/>
                </a:cxn>
                <a:cxn ang="0">
                  <a:pos x="connsiteX2" y="connsiteY2"/>
                </a:cxn>
              </a:cxnLst>
              <a:rect l="l" t="t" r="r" b="b"/>
              <a:pathLst>
                <a:path w="13487" h="20253">
                  <a:moveTo>
                    <a:pt x="13487" y="20254"/>
                  </a:moveTo>
                  <a:lnTo>
                    <a:pt x="13487" y="9007"/>
                  </a:lnTo>
                  <a:lnTo>
                    <a:pt x="0" y="0"/>
                  </a:lnTo>
                </a:path>
              </a:pathLst>
            </a:custGeom>
            <a:noFill/>
            <a:ln w="12700" cap="flat">
              <a:solidFill>
                <a:srgbClr val="F1F2F2"/>
              </a:solidFill>
              <a:prstDash val="solid"/>
              <a:round/>
            </a:ln>
          </p:spPr>
          <p:txBody>
            <a:bodyPr rtlCol="0" anchor="ctr"/>
            <a:lstStyle/>
            <a:p>
              <a:endParaRPr lang="en-US" sz="1800"/>
            </a:p>
          </p:txBody>
        </p:sp>
        <p:sp>
          <p:nvSpPr>
            <p:cNvPr id="43" name="Freeform: Shape 985">
              <a:extLst>
                <a:ext uri="{FF2B5EF4-FFF2-40B4-BE49-F238E27FC236}">
                  <a16:creationId xmlns:a16="http://schemas.microsoft.com/office/drawing/2014/main" id="{478844AA-5A30-284C-B3C2-B66D487D5EF1}"/>
                </a:ext>
              </a:extLst>
            </p:cNvPr>
            <p:cNvSpPr/>
            <p:nvPr/>
          </p:nvSpPr>
          <p:spPr>
            <a:xfrm>
              <a:off x="6702556" y="1517949"/>
              <a:ext cx="2286" cy="23911"/>
            </a:xfrm>
            <a:custGeom>
              <a:avLst/>
              <a:gdLst>
                <a:gd name="connsiteX0" fmla="*/ 0 w 2286"/>
                <a:gd name="connsiteY0" fmla="*/ 0 h 23911"/>
                <a:gd name="connsiteX1" fmla="*/ 0 w 2286"/>
                <a:gd name="connsiteY1" fmla="*/ 11956 h 23911"/>
                <a:gd name="connsiteX2" fmla="*/ 0 w 2286"/>
                <a:gd name="connsiteY2" fmla="*/ 23912 h 23911"/>
                <a:gd name="connsiteX3" fmla="*/ 0 w 2286"/>
                <a:gd name="connsiteY3" fmla="*/ 0 h 23911"/>
              </a:gdLst>
              <a:ahLst/>
              <a:cxnLst>
                <a:cxn ang="0">
                  <a:pos x="connsiteX0" y="connsiteY0"/>
                </a:cxn>
                <a:cxn ang="0">
                  <a:pos x="connsiteX1" y="connsiteY1"/>
                </a:cxn>
                <a:cxn ang="0">
                  <a:pos x="connsiteX2" y="connsiteY2"/>
                </a:cxn>
                <a:cxn ang="0">
                  <a:pos x="connsiteX3" y="connsiteY3"/>
                </a:cxn>
              </a:cxnLst>
              <a:rect l="l" t="t" r="r" b="b"/>
              <a:pathLst>
                <a:path w="2286" h="23911">
                  <a:moveTo>
                    <a:pt x="0" y="0"/>
                  </a:moveTo>
                  <a:lnTo>
                    <a:pt x="0" y="11956"/>
                  </a:lnTo>
                  <a:lnTo>
                    <a:pt x="0" y="23912"/>
                  </a:lnTo>
                  <a:lnTo>
                    <a:pt x="0" y="0"/>
                  </a:lnTo>
                  <a:close/>
                </a:path>
              </a:pathLst>
            </a:custGeom>
            <a:noFill/>
            <a:ln w="12700" cap="flat">
              <a:solidFill>
                <a:srgbClr val="F1F2F2"/>
              </a:solidFill>
              <a:prstDash val="solid"/>
              <a:round/>
            </a:ln>
          </p:spPr>
          <p:txBody>
            <a:bodyPr rtlCol="0" anchor="ctr"/>
            <a:lstStyle/>
            <a:p>
              <a:endParaRPr lang="en-US" sz="1800"/>
            </a:p>
          </p:txBody>
        </p:sp>
        <p:sp>
          <p:nvSpPr>
            <p:cNvPr id="44" name="Freeform: Shape 986">
              <a:extLst>
                <a:ext uri="{FF2B5EF4-FFF2-40B4-BE49-F238E27FC236}">
                  <a16:creationId xmlns:a16="http://schemas.microsoft.com/office/drawing/2014/main" id="{D135328A-63A5-F44B-8188-55970BF2BBB6}"/>
                </a:ext>
              </a:extLst>
            </p:cNvPr>
            <p:cNvSpPr/>
            <p:nvPr/>
          </p:nvSpPr>
          <p:spPr>
            <a:xfrm>
              <a:off x="6689069" y="1536054"/>
              <a:ext cx="13487" cy="6766"/>
            </a:xfrm>
            <a:custGeom>
              <a:avLst/>
              <a:gdLst>
                <a:gd name="connsiteX0" fmla="*/ 0 w 13487"/>
                <a:gd name="connsiteY0" fmla="*/ 0 h 6766"/>
                <a:gd name="connsiteX1" fmla="*/ 13487 w 13487"/>
                <a:gd name="connsiteY1" fmla="*/ 6767 h 6766"/>
              </a:gdLst>
              <a:ahLst/>
              <a:cxnLst>
                <a:cxn ang="0">
                  <a:pos x="connsiteX0" y="connsiteY0"/>
                </a:cxn>
                <a:cxn ang="0">
                  <a:pos x="connsiteX1" y="connsiteY1"/>
                </a:cxn>
              </a:cxnLst>
              <a:rect l="l" t="t" r="r" b="b"/>
              <a:pathLst>
                <a:path w="13487" h="6766">
                  <a:moveTo>
                    <a:pt x="0" y="0"/>
                  </a:moveTo>
                  <a:lnTo>
                    <a:pt x="13487" y="6767"/>
                  </a:lnTo>
                </a:path>
              </a:pathLst>
            </a:custGeom>
            <a:ln w="12700" cap="flat">
              <a:solidFill>
                <a:srgbClr val="F1F2F2"/>
              </a:solidFill>
              <a:prstDash val="solid"/>
              <a:round/>
            </a:ln>
          </p:spPr>
          <p:txBody>
            <a:bodyPr rtlCol="0" anchor="ctr"/>
            <a:lstStyle/>
            <a:p>
              <a:endParaRPr lang="en-US" sz="1800"/>
            </a:p>
          </p:txBody>
        </p:sp>
        <p:sp>
          <p:nvSpPr>
            <p:cNvPr id="45" name="Freeform: Shape 987">
              <a:extLst>
                <a:ext uri="{FF2B5EF4-FFF2-40B4-BE49-F238E27FC236}">
                  <a16:creationId xmlns:a16="http://schemas.microsoft.com/office/drawing/2014/main" id="{FAFF373F-2D72-5E46-82F0-4E63D112A983}"/>
                </a:ext>
              </a:extLst>
            </p:cNvPr>
            <p:cNvSpPr/>
            <p:nvPr/>
          </p:nvSpPr>
          <p:spPr>
            <a:xfrm>
              <a:off x="6680062" y="1500073"/>
              <a:ext cx="9006" cy="2286"/>
            </a:xfrm>
            <a:custGeom>
              <a:avLst/>
              <a:gdLst>
                <a:gd name="connsiteX0" fmla="*/ 9007 w 9006"/>
                <a:gd name="connsiteY0" fmla="*/ 0 h 2286"/>
                <a:gd name="connsiteX1" fmla="*/ 0 w 9006"/>
                <a:gd name="connsiteY1" fmla="*/ 0 h 2286"/>
              </a:gdLst>
              <a:ahLst/>
              <a:cxnLst>
                <a:cxn ang="0">
                  <a:pos x="connsiteX0" y="connsiteY0"/>
                </a:cxn>
                <a:cxn ang="0">
                  <a:pos x="connsiteX1" y="connsiteY1"/>
                </a:cxn>
              </a:cxnLst>
              <a:rect l="l" t="t" r="r" b="b"/>
              <a:pathLst>
                <a:path w="9006" h="2286">
                  <a:moveTo>
                    <a:pt x="9007" y="0"/>
                  </a:moveTo>
                  <a:lnTo>
                    <a:pt x="0" y="0"/>
                  </a:lnTo>
                </a:path>
              </a:pathLst>
            </a:custGeom>
            <a:ln w="12700" cap="flat">
              <a:solidFill>
                <a:srgbClr val="F1F2F2"/>
              </a:solidFill>
              <a:prstDash val="solid"/>
              <a:round/>
            </a:ln>
          </p:spPr>
          <p:txBody>
            <a:bodyPr rtlCol="0" anchor="ctr"/>
            <a:lstStyle/>
            <a:p>
              <a:endParaRPr lang="en-US" sz="1800"/>
            </a:p>
          </p:txBody>
        </p:sp>
        <p:sp>
          <p:nvSpPr>
            <p:cNvPr id="46" name="Freeform: Shape 988">
              <a:extLst>
                <a:ext uri="{FF2B5EF4-FFF2-40B4-BE49-F238E27FC236}">
                  <a16:creationId xmlns:a16="http://schemas.microsoft.com/office/drawing/2014/main" id="{D05EBBAF-1045-C741-AB50-678084B85C43}"/>
                </a:ext>
              </a:extLst>
            </p:cNvPr>
            <p:cNvSpPr/>
            <p:nvPr/>
          </p:nvSpPr>
          <p:spPr>
            <a:xfrm>
              <a:off x="6648584" y="1560812"/>
              <a:ext cx="13487" cy="2286"/>
            </a:xfrm>
            <a:custGeom>
              <a:avLst/>
              <a:gdLst>
                <a:gd name="connsiteX0" fmla="*/ 0 w 13487"/>
                <a:gd name="connsiteY0" fmla="*/ 0 h 2286"/>
                <a:gd name="connsiteX1" fmla="*/ 13487 w 13487"/>
                <a:gd name="connsiteY1" fmla="*/ 0 h 2286"/>
              </a:gdLst>
              <a:ahLst/>
              <a:cxnLst>
                <a:cxn ang="0">
                  <a:pos x="connsiteX0" y="connsiteY0"/>
                </a:cxn>
                <a:cxn ang="0">
                  <a:pos x="connsiteX1" y="connsiteY1"/>
                </a:cxn>
              </a:cxnLst>
              <a:rect l="l" t="t" r="r" b="b"/>
              <a:pathLst>
                <a:path w="13487" h="2286">
                  <a:moveTo>
                    <a:pt x="0" y="0"/>
                  </a:moveTo>
                  <a:lnTo>
                    <a:pt x="13487" y="0"/>
                  </a:lnTo>
                </a:path>
              </a:pathLst>
            </a:custGeom>
            <a:ln w="12700" cap="flat">
              <a:solidFill>
                <a:srgbClr val="F1F2F2"/>
              </a:solidFill>
              <a:prstDash val="solid"/>
              <a:round/>
            </a:ln>
          </p:spPr>
          <p:txBody>
            <a:bodyPr rtlCol="0" anchor="ctr"/>
            <a:lstStyle/>
            <a:p>
              <a:endParaRPr lang="en-US" sz="1800"/>
            </a:p>
          </p:txBody>
        </p:sp>
        <p:sp>
          <p:nvSpPr>
            <p:cNvPr id="47" name="Freeform: Shape 989">
              <a:extLst>
                <a:ext uri="{FF2B5EF4-FFF2-40B4-BE49-F238E27FC236}">
                  <a16:creationId xmlns:a16="http://schemas.microsoft.com/office/drawing/2014/main" id="{FAE30829-924A-E44E-BF99-7B86A3F80109}"/>
                </a:ext>
              </a:extLst>
            </p:cNvPr>
            <p:cNvSpPr/>
            <p:nvPr/>
          </p:nvSpPr>
          <p:spPr>
            <a:xfrm>
              <a:off x="6671055" y="1495569"/>
              <a:ext cx="9006" cy="9006"/>
            </a:xfrm>
            <a:custGeom>
              <a:avLst/>
              <a:gdLst>
                <a:gd name="connsiteX0" fmla="*/ 9007 w 9006"/>
                <a:gd name="connsiteY0" fmla="*/ 4503 h 9006"/>
                <a:gd name="connsiteX1" fmla="*/ 4503 w 9006"/>
                <a:gd name="connsiteY1" fmla="*/ 9007 h 9006"/>
                <a:gd name="connsiteX2" fmla="*/ 0 w 9006"/>
                <a:gd name="connsiteY2" fmla="*/ 4503 h 9006"/>
                <a:gd name="connsiteX3" fmla="*/ 4503 w 9006"/>
                <a:gd name="connsiteY3" fmla="*/ 0 h 9006"/>
                <a:gd name="connsiteX4" fmla="*/ 9007 w 9006"/>
                <a:gd name="connsiteY4" fmla="*/ 4503 h 90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06" h="9006">
                  <a:moveTo>
                    <a:pt x="9007" y="4503"/>
                  </a:moveTo>
                  <a:cubicBezTo>
                    <a:pt x="9007" y="6991"/>
                    <a:pt x="6991" y="9007"/>
                    <a:pt x="4503" y="9007"/>
                  </a:cubicBezTo>
                  <a:cubicBezTo>
                    <a:pt x="2016" y="9007"/>
                    <a:pt x="0" y="6991"/>
                    <a:pt x="0" y="4503"/>
                  </a:cubicBezTo>
                  <a:cubicBezTo>
                    <a:pt x="0" y="2016"/>
                    <a:pt x="2016" y="0"/>
                    <a:pt x="4503" y="0"/>
                  </a:cubicBezTo>
                  <a:cubicBezTo>
                    <a:pt x="6991" y="0"/>
                    <a:pt x="9007" y="2016"/>
                    <a:pt x="9007" y="4503"/>
                  </a:cubicBezTo>
                  <a:close/>
                </a:path>
              </a:pathLst>
            </a:custGeom>
            <a:noFill/>
            <a:ln w="12700" cap="flat">
              <a:solidFill>
                <a:srgbClr val="F1F2F2"/>
              </a:solidFill>
              <a:prstDash val="solid"/>
              <a:round/>
            </a:ln>
          </p:spPr>
          <p:txBody>
            <a:bodyPr rtlCol="0" anchor="ctr"/>
            <a:lstStyle/>
            <a:p>
              <a:endParaRPr lang="en-US" sz="1800"/>
            </a:p>
          </p:txBody>
        </p:sp>
        <p:sp>
          <p:nvSpPr>
            <p:cNvPr id="48" name="Freeform: Shape 990">
              <a:extLst>
                <a:ext uri="{FF2B5EF4-FFF2-40B4-BE49-F238E27FC236}">
                  <a16:creationId xmlns:a16="http://schemas.microsoft.com/office/drawing/2014/main" id="{E5D18AB6-602E-DD42-BEC2-6FAE34287F9D}"/>
                </a:ext>
              </a:extLst>
            </p:cNvPr>
            <p:cNvSpPr/>
            <p:nvPr/>
          </p:nvSpPr>
          <p:spPr>
            <a:xfrm>
              <a:off x="6662071" y="1556308"/>
              <a:ext cx="9006" cy="9006"/>
            </a:xfrm>
            <a:custGeom>
              <a:avLst/>
              <a:gdLst>
                <a:gd name="connsiteX0" fmla="*/ 9007 w 9006"/>
                <a:gd name="connsiteY0" fmla="*/ 4503 h 9006"/>
                <a:gd name="connsiteX1" fmla="*/ 4503 w 9006"/>
                <a:gd name="connsiteY1" fmla="*/ 9007 h 9006"/>
                <a:gd name="connsiteX2" fmla="*/ 0 w 9006"/>
                <a:gd name="connsiteY2" fmla="*/ 4503 h 9006"/>
                <a:gd name="connsiteX3" fmla="*/ 4503 w 9006"/>
                <a:gd name="connsiteY3" fmla="*/ 0 h 9006"/>
                <a:gd name="connsiteX4" fmla="*/ 9007 w 9006"/>
                <a:gd name="connsiteY4" fmla="*/ 4503 h 90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06" h="9006">
                  <a:moveTo>
                    <a:pt x="9007" y="4503"/>
                  </a:moveTo>
                  <a:cubicBezTo>
                    <a:pt x="9007" y="6991"/>
                    <a:pt x="6991" y="9007"/>
                    <a:pt x="4503" y="9007"/>
                  </a:cubicBezTo>
                  <a:cubicBezTo>
                    <a:pt x="2016" y="9007"/>
                    <a:pt x="0" y="6991"/>
                    <a:pt x="0" y="4503"/>
                  </a:cubicBezTo>
                  <a:cubicBezTo>
                    <a:pt x="0" y="2016"/>
                    <a:pt x="2016" y="0"/>
                    <a:pt x="4503" y="0"/>
                  </a:cubicBezTo>
                  <a:cubicBezTo>
                    <a:pt x="6991" y="0"/>
                    <a:pt x="9007" y="2016"/>
                    <a:pt x="9007" y="4503"/>
                  </a:cubicBezTo>
                  <a:close/>
                </a:path>
              </a:pathLst>
            </a:custGeom>
            <a:noFill/>
            <a:ln w="12700" cap="flat">
              <a:solidFill>
                <a:srgbClr val="F1F2F2"/>
              </a:solidFill>
              <a:prstDash val="solid"/>
              <a:round/>
            </a:ln>
          </p:spPr>
          <p:txBody>
            <a:bodyPr rtlCol="0" anchor="ctr"/>
            <a:lstStyle/>
            <a:p>
              <a:endParaRPr lang="en-US" sz="1800"/>
            </a:p>
          </p:txBody>
        </p:sp>
        <p:sp>
          <p:nvSpPr>
            <p:cNvPr id="49" name="Freeform: Shape 991">
              <a:extLst>
                <a:ext uri="{FF2B5EF4-FFF2-40B4-BE49-F238E27FC236}">
                  <a16:creationId xmlns:a16="http://schemas.microsoft.com/office/drawing/2014/main" id="{7A65BE6C-9489-F44C-9F9A-C396FCE57CE7}"/>
                </a:ext>
              </a:extLst>
            </p:cNvPr>
            <p:cNvSpPr/>
            <p:nvPr/>
          </p:nvSpPr>
          <p:spPr>
            <a:xfrm>
              <a:off x="6648584" y="1475338"/>
              <a:ext cx="53972" cy="107967"/>
            </a:xfrm>
            <a:custGeom>
              <a:avLst/>
              <a:gdLst>
                <a:gd name="connsiteX0" fmla="*/ 13487 w 53972"/>
                <a:gd name="connsiteY0" fmla="*/ 44988 h 107967"/>
                <a:gd name="connsiteX1" fmla="*/ 0 w 53972"/>
                <a:gd name="connsiteY1" fmla="*/ 35982 h 107967"/>
                <a:gd name="connsiteX2" fmla="*/ 0 w 53972"/>
                <a:gd name="connsiteY2" fmla="*/ 8984 h 107967"/>
                <a:gd name="connsiteX3" fmla="*/ 13487 w 53972"/>
                <a:gd name="connsiteY3" fmla="*/ 0 h 107967"/>
                <a:gd name="connsiteX4" fmla="*/ 40485 w 53972"/>
                <a:gd name="connsiteY4" fmla="*/ 16116 h 107967"/>
                <a:gd name="connsiteX5" fmla="*/ 40485 w 53972"/>
                <a:gd name="connsiteY5" fmla="*/ 33627 h 107967"/>
                <a:gd name="connsiteX6" fmla="*/ 53972 w 53972"/>
                <a:gd name="connsiteY6" fmla="*/ 41285 h 107967"/>
                <a:gd name="connsiteX7" fmla="*/ 53972 w 53972"/>
                <a:gd name="connsiteY7" fmla="*/ 54567 h 107967"/>
                <a:gd name="connsiteX8" fmla="*/ 53972 w 53972"/>
                <a:gd name="connsiteY8" fmla="*/ 67483 h 107967"/>
                <a:gd name="connsiteX9" fmla="*/ 40485 w 53972"/>
                <a:gd name="connsiteY9" fmla="*/ 76467 h 107967"/>
                <a:gd name="connsiteX10" fmla="*/ 40485 w 53972"/>
                <a:gd name="connsiteY10" fmla="*/ 92217 h 107967"/>
                <a:gd name="connsiteX11" fmla="*/ 13487 w 53972"/>
                <a:gd name="connsiteY11" fmla="*/ 107968 h 107967"/>
                <a:gd name="connsiteX12" fmla="*/ 0 w 53972"/>
                <a:gd name="connsiteY12" fmla="*/ 101224 h 107967"/>
                <a:gd name="connsiteX13" fmla="*/ 0 w 53972"/>
                <a:gd name="connsiteY13" fmla="*/ 54704 h 107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3972" h="107967">
                  <a:moveTo>
                    <a:pt x="13487" y="44988"/>
                  </a:moveTo>
                  <a:lnTo>
                    <a:pt x="0" y="35982"/>
                  </a:lnTo>
                  <a:lnTo>
                    <a:pt x="0" y="8984"/>
                  </a:lnTo>
                  <a:lnTo>
                    <a:pt x="13487" y="0"/>
                  </a:lnTo>
                  <a:lnTo>
                    <a:pt x="40485" y="16116"/>
                  </a:lnTo>
                  <a:lnTo>
                    <a:pt x="40485" y="33627"/>
                  </a:lnTo>
                  <a:lnTo>
                    <a:pt x="53972" y="41285"/>
                  </a:lnTo>
                  <a:lnTo>
                    <a:pt x="53972" y="54567"/>
                  </a:lnTo>
                  <a:lnTo>
                    <a:pt x="53972" y="67483"/>
                  </a:lnTo>
                  <a:lnTo>
                    <a:pt x="40485" y="76467"/>
                  </a:lnTo>
                  <a:lnTo>
                    <a:pt x="40485" y="92217"/>
                  </a:lnTo>
                  <a:lnTo>
                    <a:pt x="13487" y="107968"/>
                  </a:lnTo>
                  <a:lnTo>
                    <a:pt x="0" y="101224"/>
                  </a:lnTo>
                  <a:lnTo>
                    <a:pt x="0" y="54704"/>
                  </a:lnTo>
                </a:path>
              </a:pathLst>
            </a:custGeom>
            <a:noFill/>
            <a:ln w="12700" cap="flat">
              <a:solidFill>
                <a:srgbClr val="F1F2F2"/>
              </a:solidFill>
              <a:prstDash val="solid"/>
              <a:round/>
            </a:ln>
          </p:spPr>
          <p:txBody>
            <a:bodyPr rtlCol="0" anchor="ctr"/>
            <a:lstStyle/>
            <a:p>
              <a:endParaRPr lang="en-US" sz="1800"/>
            </a:p>
          </p:txBody>
        </p:sp>
        <p:sp>
          <p:nvSpPr>
            <p:cNvPr id="50" name="Freeform: Shape 992">
              <a:extLst>
                <a:ext uri="{FF2B5EF4-FFF2-40B4-BE49-F238E27FC236}">
                  <a16:creationId xmlns:a16="http://schemas.microsoft.com/office/drawing/2014/main" id="{FFB56EC6-8427-D341-AD7F-299E6D161BF8}"/>
                </a:ext>
              </a:extLst>
            </p:cNvPr>
            <p:cNvSpPr/>
            <p:nvPr/>
          </p:nvSpPr>
          <p:spPr>
            <a:xfrm>
              <a:off x="6680062" y="1529311"/>
              <a:ext cx="9006" cy="9006"/>
            </a:xfrm>
            <a:custGeom>
              <a:avLst/>
              <a:gdLst>
                <a:gd name="connsiteX0" fmla="*/ 9007 w 9006"/>
                <a:gd name="connsiteY0" fmla="*/ 4503 h 9006"/>
                <a:gd name="connsiteX1" fmla="*/ 4503 w 9006"/>
                <a:gd name="connsiteY1" fmla="*/ 9007 h 9006"/>
                <a:gd name="connsiteX2" fmla="*/ 0 w 9006"/>
                <a:gd name="connsiteY2" fmla="*/ 4503 h 9006"/>
                <a:gd name="connsiteX3" fmla="*/ 4503 w 9006"/>
                <a:gd name="connsiteY3" fmla="*/ 0 h 9006"/>
                <a:gd name="connsiteX4" fmla="*/ 9007 w 9006"/>
                <a:gd name="connsiteY4" fmla="*/ 4503 h 90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06" h="9006">
                  <a:moveTo>
                    <a:pt x="9007" y="4503"/>
                  </a:moveTo>
                  <a:cubicBezTo>
                    <a:pt x="9007" y="6991"/>
                    <a:pt x="6991" y="9007"/>
                    <a:pt x="4503" y="9007"/>
                  </a:cubicBezTo>
                  <a:cubicBezTo>
                    <a:pt x="2016" y="9007"/>
                    <a:pt x="0" y="6991"/>
                    <a:pt x="0" y="4503"/>
                  </a:cubicBezTo>
                  <a:cubicBezTo>
                    <a:pt x="0" y="2016"/>
                    <a:pt x="2016" y="0"/>
                    <a:pt x="4503" y="0"/>
                  </a:cubicBezTo>
                  <a:cubicBezTo>
                    <a:pt x="6991" y="0"/>
                    <a:pt x="9007" y="2016"/>
                    <a:pt x="9007" y="4503"/>
                  </a:cubicBezTo>
                  <a:close/>
                </a:path>
              </a:pathLst>
            </a:custGeom>
            <a:noFill/>
            <a:ln w="12700" cap="flat">
              <a:solidFill>
                <a:srgbClr val="F1F2F2"/>
              </a:solidFill>
              <a:prstDash val="solid"/>
              <a:round/>
            </a:ln>
          </p:spPr>
          <p:txBody>
            <a:bodyPr rtlCol="0" anchor="ctr"/>
            <a:lstStyle/>
            <a:p>
              <a:endParaRPr lang="en-US" sz="1800"/>
            </a:p>
          </p:txBody>
        </p:sp>
        <p:sp>
          <p:nvSpPr>
            <p:cNvPr id="51" name="Freeform: Shape 993">
              <a:extLst>
                <a:ext uri="{FF2B5EF4-FFF2-40B4-BE49-F238E27FC236}">
                  <a16:creationId xmlns:a16="http://schemas.microsoft.com/office/drawing/2014/main" id="{9A240EE4-A2FC-9444-9419-C8B568AE63FC}"/>
                </a:ext>
              </a:extLst>
            </p:cNvPr>
            <p:cNvSpPr/>
            <p:nvPr/>
          </p:nvSpPr>
          <p:spPr>
            <a:xfrm>
              <a:off x="6662071" y="1518064"/>
              <a:ext cx="9006" cy="9006"/>
            </a:xfrm>
            <a:custGeom>
              <a:avLst/>
              <a:gdLst>
                <a:gd name="connsiteX0" fmla="*/ 9007 w 9006"/>
                <a:gd name="connsiteY0" fmla="*/ 4503 h 9006"/>
                <a:gd name="connsiteX1" fmla="*/ 4503 w 9006"/>
                <a:gd name="connsiteY1" fmla="*/ 9007 h 9006"/>
                <a:gd name="connsiteX2" fmla="*/ 0 w 9006"/>
                <a:gd name="connsiteY2" fmla="*/ 4503 h 9006"/>
                <a:gd name="connsiteX3" fmla="*/ 4503 w 9006"/>
                <a:gd name="connsiteY3" fmla="*/ 0 h 9006"/>
                <a:gd name="connsiteX4" fmla="*/ 9007 w 9006"/>
                <a:gd name="connsiteY4" fmla="*/ 4503 h 90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06" h="9006">
                  <a:moveTo>
                    <a:pt x="9007" y="4503"/>
                  </a:moveTo>
                  <a:cubicBezTo>
                    <a:pt x="9007" y="6991"/>
                    <a:pt x="6991" y="9007"/>
                    <a:pt x="4503" y="9007"/>
                  </a:cubicBezTo>
                  <a:cubicBezTo>
                    <a:pt x="2016" y="9007"/>
                    <a:pt x="0" y="6991"/>
                    <a:pt x="0" y="4503"/>
                  </a:cubicBezTo>
                  <a:cubicBezTo>
                    <a:pt x="0" y="2016"/>
                    <a:pt x="2016" y="0"/>
                    <a:pt x="4503" y="0"/>
                  </a:cubicBezTo>
                  <a:cubicBezTo>
                    <a:pt x="6991" y="0"/>
                    <a:pt x="9007" y="2016"/>
                    <a:pt x="9007" y="4503"/>
                  </a:cubicBezTo>
                  <a:close/>
                </a:path>
              </a:pathLst>
            </a:custGeom>
            <a:noFill/>
            <a:ln w="12700" cap="flat">
              <a:solidFill>
                <a:srgbClr val="F1F2F2"/>
              </a:solidFill>
              <a:prstDash val="solid"/>
              <a:round/>
            </a:ln>
          </p:spPr>
          <p:txBody>
            <a:bodyPr rtlCol="0" anchor="ctr"/>
            <a:lstStyle/>
            <a:p>
              <a:endParaRPr lang="en-US" sz="1800"/>
            </a:p>
          </p:txBody>
        </p:sp>
      </p:grpSp>
      <p:grpSp>
        <p:nvGrpSpPr>
          <p:cNvPr id="52" name="Graphic 20">
            <a:extLst>
              <a:ext uri="{FF2B5EF4-FFF2-40B4-BE49-F238E27FC236}">
                <a16:creationId xmlns:a16="http://schemas.microsoft.com/office/drawing/2014/main" id="{657879E3-D2A1-B245-9421-600B8FFEDA4D}"/>
              </a:ext>
            </a:extLst>
          </p:cNvPr>
          <p:cNvGrpSpPr/>
          <p:nvPr/>
        </p:nvGrpSpPr>
        <p:grpSpPr>
          <a:xfrm>
            <a:off x="3683862" y="1112739"/>
            <a:ext cx="638798" cy="610817"/>
            <a:chOff x="6380130" y="2200274"/>
            <a:chExt cx="457200" cy="457200"/>
          </a:xfrm>
        </p:grpSpPr>
        <p:sp>
          <p:nvSpPr>
            <p:cNvPr id="53" name="Freeform: Shape 280">
              <a:extLst>
                <a:ext uri="{FF2B5EF4-FFF2-40B4-BE49-F238E27FC236}">
                  <a16:creationId xmlns:a16="http://schemas.microsoft.com/office/drawing/2014/main" id="{95D832FC-6CBD-CC46-81B3-10CECD664771}"/>
                </a:ext>
              </a:extLst>
            </p:cNvPr>
            <p:cNvSpPr/>
            <p:nvPr/>
          </p:nvSpPr>
          <p:spPr>
            <a:xfrm>
              <a:off x="6537772" y="2401076"/>
              <a:ext cx="51823" cy="100698"/>
            </a:xfrm>
            <a:custGeom>
              <a:avLst/>
              <a:gdLst>
                <a:gd name="connsiteX0" fmla="*/ 0 w 51823"/>
                <a:gd name="connsiteY0" fmla="*/ 100698 h 100698"/>
                <a:gd name="connsiteX1" fmla="*/ 51824 w 51823"/>
                <a:gd name="connsiteY1" fmla="*/ 58590 h 100698"/>
                <a:gd name="connsiteX2" fmla="*/ 51824 w 51823"/>
                <a:gd name="connsiteY2" fmla="*/ 0 h 100698"/>
              </a:gdLst>
              <a:ahLst/>
              <a:cxnLst>
                <a:cxn ang="0">
                  <a:pos x="connsiteX0" y="connsiteY0"/>
                </a:cxn>
                <a:cxn ang="0">
                  <a:pos x="connsiteX1" y="connsiteY1"/>
                </a:cxn>
                <a:cxn ang="0">
                  <a:pos x="connsiteX2" y="connsiteY2"/>
                </a:cxn>
              </a:cxnLst>
              <a:rect l="l" t="t" r="r" b="b"/>
              <a:pathLst>
                <a:path w="51823" h="100698">
                  <a:moveTo>
                    <a:pt x="0" y="100698"/>
                  </a:moveTo>
                  <a:lnTo>
                    <a:pt x="51824" y="58590"/>
                  </a:lnTo>
                  <a:lnTo>
                    <a:pt x="51824" y="0"/>
                  </a:lnTo>
                </a:path>
              </a:pathLst>
            </a:custGeom>
            <a:noFill/>
            <a:ln w="12700" cap="flat">
              <a:solidFill>
                <a:srgbClr val="F1F2F2"/>
              </a:solidFill>
              <a:prstDash val="solid"/>
              <a:round/>
            </a:ln>
          </p:spPr>
          <p:txBody>
            <a:bodyPr rtlCol="0" anchor="ctr"/>
            <a:lstStyle/>
            <a:p>
              <a:endParaRPr lang="en-US" sz="1800"/>
            </a:p>
          </p:txBody>
        </p:sp>
        <p:sp>
          <p:nvSpPr>
            <p:cNvPr id="54" name="Freeform: Shape 281">
              <a:extLst>
                <a:ext uri="{FF2B5EF4-FFF2-40B4-BE49-F238E27FC236}">
                  <a16:creationId xmlns:a16="http://schemas.microsoft.com/office/drawing/2014/main" id="{B7F21EB8-1DFF-D443-A1B5-13B9291C87D7}"/>
                </a:ext>
              </a:extLst>
            </p:cNvPr>
            <p:cNvSpPr/>
            <p:nvPr/>
          </p:nvSpPr>
          <p:spPr>
            <a:xfrm>
              <a:off x="6620434" y="2271140"/>
              <a:ext cx="141754" cy="141732"/>
            </a:xfrm>
            <a:custGeom>
              <a:avLst/>
              <a:gdLst>
                <a:gd name="connsiteX0" fmla="*/ 13442 w 141754"/>
                <a:gd name="connsiteY0" fmla="*/ 112471 h 141732"/>
                <a:gd name="connsiteX1" fmla="*/ 16322 w 141754"/>
                <a:gd name="connsiteY1" fmla="*/ 115763 h 141732"/>
                <a:gd name="connsiteX2" fmla="*/ 19202 w 141754"/>
                <a:gd name="connsiteY2" fmla="*/ 119055 h 141732"/>
                <a:gd name="connsiteX3" fmla="*/ 22106 w 141754"/>
                <a:gd name="connsiteY3" fmla="*/ 122347 h 141732"/>
                <a:gd name="connsiteX4" fmla="*/ 41697 w 141754"/>
                <a:gd name="connsiteY4" fmla="*/ 112311 h 141732"/>
                <a:gd name="connsiteX5" fmla="*/ 55733 w 141754"/>
                <a:gd name="connsiteY5" fmla="*/ 119169 h 141732"/>
                <a:gd name="connsiteX6" fmla="*/ 59665 w 141754"/>
                <a:gd name="connsiteY6" fmla="*/ 140863 h 141732"/>
                <a:gd name="connsiteX7" fmla="*/ 64031 w 141754"/>
                <a:gd name="connsiteY7" fmla="*/ 141161 h 141732"/>
                <a:gd name="connsiteX8" fmla="*/ 68397 w 141754"/>
                <a:gd name="connsiteY8" fmla="*/ 141458 h 141732"/>
                <a:gd name="connsiteX9" fmla="*/ 72878 w 141754"/>
                <a:gd name="connsiteY9" fmla="*/ 141732 h 141732"/>
                <a:gd name="connsiteX10" fmla="*/ 79736 w 141754"/>
                <a:gd name="connsiteY10" fmla="*/ 120701 h 141732"/>
                <a:gd name="connsiteX11" fmla="*/ 94458 w 141754"/>
                <a:gd name="connsiteY11" fmla="*/ 115694 h 141732"/>
                <a:gd name="connsiteX12" fmla="*/ 112746 w 141754"/>
                <a:gd name="connsiteY12" fmla="*/ 128290 h 141732"/>
                <a:gd name="connsiteX13" fmla="*/ 116037 w 141754"/>
                <a:gd name="connsiteY13" fmla="*/ 125410 h 141732"/>
                <a:gd name="connsiteX14" fmla="*/ 119329 w 141754"/>
                <a:gd name="connsiteY14" fmla="*/ 122530 h 141732"/>
                <a:gd name="connsiteX15" fmla="*/ 122621 w 141754"/>
                <a:gd name="connsiteY15" fmla="*/ 119626 h 141732"/>
                <a:gd name="connsiteX16" fmla="*/ 112540 w 141754"/>
                <a:gd name="connsiteY16" fmla="*/ 99967 h 141732"/>
                <a:gd name="connsiteX17" fmla="*/ 119398 w 141754"/>
                <a:gd name="connsiteY17" fmla="*/ 85999 h 141732"/>
                <a:gd name="connsiteX18" fmla="*/ 141138 w 141754"/>
                <a:gd name="connsiteY18" fmla="*/ 82067 h 141732"/>
                <a:gd name="connsiteX19" fmla="*/ 141412 w 141754"/>
                <a:gd name="connsiteY19" fmla="*/ 77701 h 141732"/>
                <a:gd name="connsiteX20" fmla="*/ 141458 w 141754"/>
                <a:gd name="connsiteY20" fmla="*/ 73381 h 141732"/>
                <a:gd name="connsiteX21" fmla="*/ 141755 w 141754"/>
                <a:gd name="connsiteY21" fmla="*/ 68991 h 141732"/>
                <a:gd name="connsiteX22" fmla="*/ 120747 w 141754"/>
                <a:gd name="connsiteY22" fmla="*/ 62133 h 141732"/>
                <a:gd name="connsiteX23" fmla="*/ 115740 w 141754"/>
                <a:gd name="connsiteY23" fmla="*/ 47320 h 141732"/>
                <a:gd name="connsiteX24" fmla="*/ 128313 w 141754"/>
                <a:gd name="connsiteY24" fmla="*/ 29192 h 141732"/>
                <a:gd name="connsiteX25" fmla="*/ 125456 w 141754"/>
                <a:gd name="connsiteY25" fmla="*/ 26015 h 141732"/>
                <a:gd name="connsiteX26" fmla="*/ 122575 w 141754"/>
                <a:gd name="connsiteY26" fmla="*/ 22723 h 141732"/>
                <a:gd name="connsiteX27" fmla="*/ 119695 w 141754"/>
                <a:gd name="connsiteY27" fmla="*/ 19431 h 141732"/>
                <a:gd name="connsiteX28" fmla="*/ 100127 w 141754"/>
                <a:gd name="connsiteY28" fmla="*/ 29467 h 141732"/>
                <a:gd name="connsiteX29" fmla="*/ 86045 w 141754"/>
                <a:gd name="connsiteY29" fmla="*/ 22471 h 141732"/>
                <a:gd name="connsiteX30" fmla="*/ 82022 w 141754"/>
                <a:gd name="connsiteY30" fmla="*/ 869 h 141732"/>
                <a:gd name="connsiteX31" fmla="*/ 77655 w 141754"/>
                <a:gd name="connsiteY31" fmla="*/ 594 h 141732"/>
                <a:gd name="connsiteX32" fmla="*/ 73289 w 141754"/>
                <a:gd name="connsiteY32" fmla="*/ 297 h 141732"/>
                <a:gd name="connsiteX33" fmla="*/ 68991 w 141754"/>
                <a:gd name="connsiteY33" fmla="*/ 0 h 141732"/>
                <a:gd name="connsiteX34" fmla="*/ 62271 w 141754"/>
                <a:gd name="connsiteY34" fmla="*/ 20894 h 141732"/>
                <a:gd name="connsiteX35" fmla="*/ 47320 w 141754"/>
                <a:gd name="connsiteY35" fmla="*/ 25946 h 141732"/>
                <a:gd name="connsiteX36" fmla="*/ 29307 w 141754"/>
                <a:gd name="connsiteY36" fmla="*/ 13465 h 141732"/>
                <a:gd name="connsiteX37" fmla="*/ 26015 w 141754"/>
                <a:gd name="connsiteY37" fmla="*/ 16345 h 141732"/>
                <a:gd name="connsiteX38" fmla="*/ 22723 w 141754"/>
                <a:gd name="connsiteY38" fmla="*/ 19225 h 141732"/>
                <a:gd name="connsiteX39" fmla="*/ 19431 w 141754"/>
                <a:gd name="connsiteY39" fmla="*/ 22106 h 141732"/>
                <a:gd name="connsiteX40" fmla="*/ 29444 w 141754"/>
                <a:gd name="connsiteY40" fmla="*/ 41605 h 141732"/>
                <a:gd name="connsiteX41" fmla="*/ 22586 w 141754"/>
                <a:gd name="connsiteY41" fmla="*/ 55778 h 141732"/>
                <a:gd name="connsiteX42" fmla="*/ 1006 w 141754"/>
                <a:gd name="connsiteY42" fmla="*/ 59687 h 141732"/>
                <a:gd name="connsiteX43" fmla="*/ 572 w 141754"/>
                <a:gd name="connsiteY43" fmla="*/ 64008 h 141732"/>
                <a:gd name="connsiteX44" fmla="*/ 297 w 141754"/>
                <a:gd name="connsiteY44" fmla="*/ 68374 h 141732"/>
                <a:gd name="connsiteX45" fmla="*/ 0 w 141754"/>
                <a:gd name="connsiteY45" fmla="*/ 72741 h 141732"/>
                <a:gd name="connsiteX46" fmla="*/ 20894 w 141754"/>
                <a:gd name="connsiteY46" fmla="*/ 79599 h 141732"/>
                <a:gd name="connsiteX47" fmla="*/ 25969 w 141754"/>
                <a:gd name="connsiteY47" fmla="*/ 94458 h 141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41754" h="141732">
                  <a:moveTo>
                    <a:pt x="13442" y="112471"/>
                  </a:moveTo>
                  <a:lnTo>
                    <a:pt x="16322" y="115763"/>
                  </a:lnTo>
                  <a:lnTo>
                    <a:pt x="19202" y="119055"/>
                  </a:lnTo>
                  <a:lnTo>
                    <a:pt x="22106" y="122347"/>
                  </a:lnTo>
                  <a:lnTo>
                    <a:pt x="41697" y="112311"/>
                  </a:lnTo>
                  <a:cubicBezTo>
                    <a:pt x="46001" y="115294"/>
                    <a:pt x="50733" y="117607"/>
                    <a:pt x="55733" y="119169"/>
                  </a:cubicBezTo>
                  <a:lnTo>
                    <a:pt x="59665" y="140863"/>
                  </a:lnTo>
                  <a:lnTo>
                    <a:pt x="64031" y="141161"/>
                  </a:lnTo>
                  <a:lnTo>
                    <a:pt x="68397" y="141458"/>
                  </a:lnTo>
                  <a:lnTo>
                    <a:pt x="72878" y="141732"/>
                  </a:lnTo>
                  <a:lnTo>
                    <a:pt x="79736" y="120701"/>
                  </a:lnTo>
                  <a:cubicBezTo>
                    <a:pt x="84877" y="119819"/>
                    <a:pt x="89844" y="118129"/>
                    <a:pt x="94458" y="115694"/>
                  </a:cubicBezTo>
                  <a:lnTo>
                    <a:pt x="112746" y="128290"/>
                  </a:lnTo>
                  <a:lnTo>
                    <a:pt x="116037" y="125410"/>
                  </a:lnTo>
                  <a:lnTo>
                    <a:pt x="119329" y="122530"/>
                  </a:lnTo>
                  <a:lnTo>
                    <a:pt x="122621" y="119626"/>
                  </a:lnTo>
                  <a:lnTo>
                    <a:pt x="112540" y="99967"/>
                  </a:lnTo>
                  <a:cubicBezTo>
                    <a:pt x="115523" y="95686"/>
                    <a:pt x="117834" y="90977"/>
                    <a:pt x="119398" y="85999"/>
                  </a:cubicBezTo>
                  <a:lnTo>
                    <a:pt x="141138" y="82067"/>
                  </a:lnTo>
                  <a:lnTo>
                    <a:pt x="141412" y="77701"/>
                  </a:lnTo>
                  <a:lnTo>
                    <a:pt x="141458" y="73381"/>
                  </a:lnTo>
                  <a:lnTo>
                    <a:pt x="141755" y="68991"/>
                  </a:lnTo>
                  <a:lnTo>
                    <a:pt x="120747" y="62133"/>
                  </a:lnTo>
                  <a:cubicBezTo>
                    <a:pt x="119869" y="56963"/>
                    <a:pt x="118179" y="51963"/>
                    <a:pt x="115740" y="47320"/>
                  </a:cubicBezTo>
                  <a:lnTo>
                    <a:pt x="128313" y="29192"/>
                  </a:lnTo>
                  <a:lnTo>
                    <a:pt x="125456" y="26015"/>
                  </a:lnTo>
                  <a:lnTo>
                    <a:pt x="122575" y="22723"/>
                  </a:lnTo>
                  <a:lnTo>
                    <a:pt x="119695" y="19431"/>
                  </a:lnTo>
                  <a:lnTo>
                    <a:pt x="100127" y="29467"/>
                  </a:lnTo>
                  <a:cubicBezTo>
                    <a:pt x="95825" y="26417"/>
                    <a:pt x="91074" y="24056"/>
                    <a:pt x="86045" y="22471"/>
                  </a:cubicBezTo>
                  <a:lnTo>
                    <a:pt x="82022" y="869"/>
                  </a:lnTo>
                  <a:lnTo>
                    <a:pt x="77655" y="594"/>
                  </a:lnTo>
                  <a:lnTo>
                    <a:pt x="73289" y="297"/>
                  </a:lnTo>
                  <a:lnTo>
                    <a:pt x="68991" y="0"/>
                  </a:lnTo>
                  <a:lnTo>
                    <a:pt x="62271" y="20894"/>
                  </a:lnTo>
                  <a:cubicBezTo>
                    <a:pt x="57052" y="21781"/>
                    <a:pt x="52007" y="23486"/>
                    <a:pt x="47320" y="25946"/>
                  </a:cubicBezTo>
                  <a:lnTo>
                    <a:pt x="29307" y="13465"/>
                  </a:lnTo>
                  <a:lnTo>
                    <a:pt x="26015" y="16345"/>
                  </a:lnTo>
                  <a:lnTo>
                    <a:pt x="22723" y="19225"/>
                  </a:lnTo>
                  <a:lnTo>
                    <a:pt x="19431" y="22106"/>
                  </a:lnTo>
                  <a:lnTo>
                    <a:pt x="29444" y="41605"/>
                  </a:lnTo>
                  <a:cubicBezTo>
                    <a:pt x="26428" y="45940"/>
                    <a:pt x="24113" y="50723"/>
                    <a:pt x="22586" y="55778"/>
                  </a:cubicBezTo>
                  <a:lnTo>
                    <a:pt x="1006" y="59687"/>
                  </a:lnTo>
                  <a:lnTo>
                    <a:pt x="572" y="64008"/>
                  </a:lnTo>
                  <a:lnTo>
                    <a:pt x="297" y="68374"/>
                  </a:lnTo>
                  <a:lnTo>
                    <a:pt x="0" y="72741"/>
                  </a:lnTo>
                  <a:lnTo>
                    <a:pt x="20894" y="79599"/>
                  </a:lnTo>
                  <a:cubicBezTo>
                    <a:pt x="21797" y="84787"/>
                    <a:pt x="23509" y="89801"/>
                    <a:pt x="25969" y="94458"/>
                  </a:cubicBezTo>
                  <a:close/>
                </a:path>
              </a:pathLst>
            </a:custGeom>
            <a:noFill/>
            <a:ln w="12700" cap="flat">
              <a:solidFill>
                <a:srgbClr val="527FFF"/>
              </a:solidFill>
              <a:prstDash val="solid"/>
              <a:round/>
            </a:ln>
          </p:spPr>
          <p:txBody>
            <a:bodyPr rtlCol="0" anchor="ctr"/>
            <a:lstStyle/>
            <a:p>
              <a:endParaRPr lang="en-US" sz="1800"/>
            </a:p>
          </p:txBody>
        </p:sp>
        <p:sp>
          <p:nvSpPr>
            <p:cNvPr id="55" name="Freeform: Shape 282">
              <a:extLst>
                <a:ext uri="{FF2B5EF4-FFF2-40B4-BE49-F238E27FC236}">
                  <a16:creationId xmlns:a16="http://schemas.microsoft.com/office/drawing/2014/main" id="{F5D31EE6-0ED4-C046-8DBB-CD0E872E4044}"/>
                </a:ext>
              </a:extLst>
            </p:cNvPr>
            <p:cNvSpPr/>
            <p:nvPr/>
          </p:nvSpPr>
          <p:spPr>
            <a:xfrm>
              <a:off x="6663068" y="2313773"/>
              <a:ext cx="56509" cy="56509"/>
            </a:xfrm>
            <a:custGeom>
              <a:avLst/>
              <a:gdLst>
                <a:gd name="connsiteX0" fmla="*/ 56510 w 56509"/>
                <a:gd name="connsiteY0" fmla="*/ 28255 h 56509"/>
                <a:gd name="connsiteX1" fmla="*/ 28255 w 56509"/>
                <a:gd name="connsiteY1" fmla="*/ 56510 h 56509"/>
                <a:gd name="connsiteX2" fmla="*/ 0 w 56509"/>
                <a:gd name="connsiteY2" fmla="*/ 28255 h 56509"/>
                <a:gd name="connsiteX3" fmla="*/ 28255 w 56509"/>
                <a:gd name="connsiteY3" fmla="*/ 0 h 56509"/>
                <a:gd name="connsiteX4" fmla="*/ 56510 w 56509"/>
                <a:gd name="connsiteY4" fmla="*/ 28255 h 56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509" h="56509">
                  <a:moveTo>
                    <a:pt x="56510" y="28255"/>
                  </a:moveTo>
                  <a:cubicBezTo>
                    <a:pt x="56510" y="43860"/>
                    <a:pt x="43860" y="56510"/>
                    <a:pt x="28255" y="56510"/>
                  </a:cubicBezTo>
                  <a:cubicBezTo>
                    <a:pt x="12650" y="56510"/>
                    <a:pt x="0" y="43860"/>
                    <a:pt x="0" y="28255"/>
                  </a:cubicBezTo>
                  <a:cubicBezTo>
                    <a:pt x="0" y="12650"/>
                    <a:pt x="12650" y="0"/>
                    <a:pt x="28255" y="0"/>
                  </a:cubicBezTo>
                  <a:cubicBezTo>
                    <a:pt x="43860" y="0"/>
                    <a:pt x="56510" y="12650"/>
                    <a:pt x="56510" y="28255"/>
                  </a:cubicBezTo>
                  <a:close/>
                </a:path>
              </a:pathLst>
            </a:custGeom>
            <a:noFill/>
            <a:ln w="12700" cap="flat">
              <a:solidFill>
                <a:srgbClr val="527FFF"/>
              </a:solidFill>
              <a:prstDash val="solid"/>
              <a:round/>
            </a:ln>
          </p:spPr>
          <p:txBody>
            <a:bodyPr rtlCol="0" anchor="ctr"/>
            <a:lstStyle/>
            <a:p>
              <a:endParaRPr lang="en-US" sz="1800"/>
            </a:p>
          </p:txBody>
        </p:sp>
        <p:sp>
          <p:nvSpPr>
            <p:cNvPr id="56" name="Freeform: Shape 283">
              <a:extLst>
                <a:ext uri="{FF2B5EF4-FFF2-40B4-BE49-F238E27FC236}">
                  <a16:creationId xmlns:a16="http://schemas.microsoft.com/office/drawing/2014/main" id="{62F1986A-EB0C-DB45-B15C-82909B6D6168}"/>
                </a:ext>
              </a:extLst>
            </p:cNvPr>
            <p:cNvSpPr/>
            <p:nvPr/>
          </p:nvSpPr>
          <p:spPr>
            <a:xfrm>
              <a:off x="6455252" y="2329408"/>
              <a:ext cx="257215" cy="257182"/>
            </a:xfrm>
            <a:custGeom>
              <a:avLst/>
              <a:gdLst>
                <a:gd name="connsiteX0" fmla="*/ 141522 w 257215"/>
                <a:gd name="connsiteY0" fmla="*/ 641 h 257182"/>
                <a:gd name="connsiteX1" fmla="*/ 28273 w 257215"/>
                <a:gd name="connsiteY1" fmla="*/ 48122 h 257182"/>
                <a:gd name="connsiteX2" fmla="*/ 41 w 257215"/>
                <a:gd name="connsiteY2" fmla="*/ 125274 h 257182"/>
                <a:gd name="connsiteX3" fmla="*/ 70770 w 257215"/>
                <a:gd name="connsiteY3" fmla="*/ 243254 h 257182"/>
                <a:gd name="connsiteX4" fmla="*/ 227384 w 257215"/>
                <a:gd name="connsiteY4" fmla="*/ 210542 h 257182"/>
                <a:gd name="connsiteX5" fmla="*/ 254176 w 257215"/>
                <a:gd name="connsiteY5" fmla="*/ 101500 h 257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7215" h="257182">
                  <a:moveTo>
                    <a:pt x="141522" y="641"/>
                  </a:moveTo>
                  <a:cubicBezTo>
                    <a:pt x="141522" y="641"/>
                    <a:pt x="73193" y="-9189"/>
                    <a:pt x="28273" y="48122"/>
                  </a:cubicBezTo>
                  <a:cubicBezTo>
                    <a:pt x="15609" y="64306"/>
                    <a:pt x="-5" y="92173"/>
                    <a:pt x="41" y="125274"/>
                  </a:cubicBezTo>
                  <a:cubicBezTo>
                    <a:pt x="41" y="125274"/>
                    <a:pt x="-4097" y="206953"/>
                    <a:pt x="70770" y="243254"/>
                  </a:cubicBezTo>
                  <a:cubicBezTo>
                    <a:pt x="70770" y="243254"/>
                    <a:pt x="154506" y="290666"/>
                    <a:pt x="227384" y="210542"/>
                  </a:cubicBezTo>
                  <a:cubicBezTo>
                    <a:pt x="227384" y="210542"/>
                    <a:pt x="268532" y="165645"/>
                    <a:pt x="254176" y="101500"/>
                  </a:cubicBezTo>
                </a:path>
              </a:pathLst>
            </a:custGeom>
            <a:noFill/>
            <a:ln w="12700" cap="flat">
              <a:solidFill>
                <a:srgbClr val="F1F2F2"/>
              </a:solidFill>
              <a:prstDash val="solid"/>
              <a:round/>
            </a:ln>
          </p:spPr>
          <p:txBody>
            <a:bodyPr rtlCol="0" anchor="ctr"/>
            <a:lstStyle/>
            <a:p>
              <a:endParaRPr lang="en-US" sz="1800"/>
            </a:p>
          </p:txBody>
        </p:sp>
        <p:sp>
          <p:nvSpPr>
            <p:cNvPr id="57" name="Freeform: Shape 284">
              <a:extLst>
                <a:ext uri="{FF2B5EF4-FFF2-40B4-BE49-F238E27FC236}">
                  <a16:creationId xmlns:a16="http://schemas.microsoft.com/office/drawing/2014/main" id="{493FD0F7-5E44-C44E-8D7B-C84B06A67A7A}"/>
                </a:ext>
              </a:extLst>
            </p:cNvPr>
            <p:cNvSpPr/>
            <p:nvPr/>
          </p:nvSpPr>
          <p:spPr>
            <a:xfrm>
              <a:off x="6490427" y="2367233"/>
              <a:ext cx="183430" cy="183002"/>
            </a:xfrm>
            <a:custGeom>
              <a:avLst/>
              <a:gdLst>
                <a:gd name="connsiteX0" fmla="*/ 180733 w 183430"/>
                <a:gd name="connsiteY0" fmla="*/ 67538 h 183002"/>
                <a:gd name="connsiteX1" fmla="*/ 125869 w 183430"/>
                <a:gd name="connsiteY1" fmla="*/ 176992 h 183002"/>
                <a:gd name="connsiteX2" fmla="*/ 21399 w 183430"/>
                <a:gd name="connsiteY2" fmla="*/ 149560 h 183002"/>
                <a:gd name="connsiteX3" fmla="*/ 10381 w 183430"/>
                <a:gd name="connsiteY3" fmla="*/ 50622 h 183002"/>
                <a:gd name="connsiteX4" fmla="*/ 119172 w 183430"/>
                <a:gd name="connsiteY4" fmla="*/ 3919 h 1830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430" h="183002">
                  <a:moveTo>
                    <a:pt x="180733" y="67538"/>
                  </a:moveTo>
                  <a:cubicBezTo>
                    <a:pt x="180733" y="67538"/>
                    <a:pt x="201856" y="142610"/>
                    <a:pt x="125869" y="176992"/>
                  </a:cubicBezTo>
                  <a:cubicBezTo>
                    <a:pt x="125869" y="176992"/>
                    <a:pt x="66045" y="202138"/>
                    <a:pt x="21399" y="149560"/>
                  </a:cubicBezTo>
                  <a:cubicBezTo>
                    <a:pt x="21399" y="149560"/>
                    <a:pt x="-18240" y="102971"/>
                    <a:pt x="10381" y="50622"/>
                  </a:cubicBezTo>
                  <a:cubicBezTo>
                    <a:pt x="10381" y="50622"/>
                    <a:pt x="41173" y="-16678"/>
                    <a:pt x="119172" y="3919"/>
                  </a:cubicBezTo>
                </a:path>
              </a:pathLst>
            </a:custGeom>
            <a:noFill/>
            <a:ln w="12700" cap="flat">
              <a:solidFill>
                <a:srgbClr val="F1F2F2"/>
              </a:solidFill>
              <a:prstDash val="solid"/>
              <a:round/>
            </a:ln>
          </p:spPr>
          <p:txBody>
            <a:bodyPr rtlCol="0" anchor="ctr"/>
            <a:lstStyle/>
            <a:p>
              <a:endParaRPr lang="en-US" sz="1800"/>
            </a:p>
          </p:txBody>
        </p:sp>
      </p:grpSp>
      <p:grpSp>
        <p:nvGrpSpPr>
          <p:cNvPr id="92" name="Graphic 2485">
            <a:extLst>
              <a:ext uri="{FF2B5EF4-FFF2-40B4-BE49-F238E27FC236}">
                <a16:creationId xmlns:a16="http://schemas.microsoft.com/office/drawing/2014/main" id="{A855795E-EBFB-B34C-B7F1-F2439C76F063}"/>
              </a:ext>
            </a:extLst>
          </p:cNvPr>
          <p:cNvGrpSpPr>
            <a:grpSpLocks noChangeAspect="1"/>
          </p:cNvGrpSpPr>
          <p:nvPr/>
        </p:nvGrpSpPr>
        <p:grpSpPr>
          <a:xfrm>
            <a:off x="3677404" y="3371260"/>
            <a:ext cx="598244" cy="598244"/>
            <a:chOff x="7391400" y="1619250"/>
            <a:chExt cx="1905000" cy="1905000"/>
          </a:xfrm>
        </p:grpSpPr>
        <p:sp>
          <p:nvSpPr>
            <p:cNvPr id="93" name="Freeform: Shape 2512">
              <a:extLst>
                <a:ext uri="{FF2B5EF4-FFF2-40B4-BE49-F238E27FC236}">
                  <a16:creationId xmlns:a16="http://schemas.microsoft.com/office/drawing/2014/main" id="{FA30E5A1-94F6-DF4E-B498-B83FD40EFAA6}"/>
                </a:ext>
              </a:extLst>
            </p:cNvPr>
            <p:cNvSpPr/>
            <p:nvPr/>
          </p:nvSpPr>
          <p:spPr>
            <a:xfrm>
              <a:off x="7781067" y="2478690"/>
              <a:ext cx="268700" cy="595407"/>
            </a:xfrm>
            <a:custGeom>
              <a:avLst/>
              <a:gdLst>
                <a:gd name="connsiteX0" fmla="*/ 0 w 268700"/>
                <a:gd name="connsiteY0" fmla="*/ 0 h 595407"/>
                <a:gd name="connsiteX1" fmla="*/ 268700 w 268700"/>
                <a:gd name="connsiteY1" fmla="*/ 0 h 595407"/>
                <a:gd name="connsiteX2" fmla="*/ 268700 w 268700"/>
                <a:gd name="connsiteY2" fmla="*/ 595408 h 595407"/>
                <a:gd name="connsiteX3" fmla="*/ 1905 w 268700"/>
                <a:gd name="connsiteY3" fmla="*/ 595408 h 595407"/>
              </a:gdLst>
              <a:ahLst/>
              <a:cxnLst>
                <a:cxn ang="0">
                  <a:pos x="connsiteX0" y="connsiteY0"/>
                </a:cxn>
                <a:cxn ang="0">
                  <a:pos x="connsiteX1" y="connsiteY1"/>
                </a:cxn>
                <a:cxn ang="0">
                  <a:pos x="connsiteX2" y="connsiteY2"/>
                </a:cxn>
                <a:cxn ang="0">
                  <a:pos x="connsiteX3" y="connsiteY3"/>
                </a:cxn>
              </a:cxnLst>
              <a:rect l="l" t="t" r="r" b="b"/>
              <a:pathLst>
                <a:path w="268700" h="595407">
                  <a:moveTo>
                    <a:pt x="0" y="0"/>
                  </a:moveTo>
                  <a:lnTo>
                    <a:pt x="268700" y="0"/>
                  </a:lnTo>
                  <a:lnTo>
                    <a:pt x="268700" y="595408"/>
                  </a:lnTo>
                  <a:lnTo>
                    <a:pt x="1905" y="595408"/>
                  </a:lnTo>
                </a:path>
              </a:pathLst>
            </a:custGeom>
            <a:noFill/>
            <a:ln w="12700" cap="flat">
              <a:solidFill>
                <a:srgbClr val="527FFF"/>
              </a:solidFill>
              <a:prstDash val="solid"/>
              <a:round/>
            </a:ln>
          </p:spPr>
          <p:txBody>
            <a:bodyPr rtlCol="0" anchor="ctr"/>
            <a:lstStyle/>
            <a:p>
              <a:endParaRPr lang="en-US" sz="1800"/>
            </a:p>
          </p:txBody>
        </p:sp>
        <p:sp>
          <p:nvSpPr>
            <p:cNvPr id="94" name="Freeform: Shape 2513">
              <a:extLst>
                <a:ext uri="{FF2B5EF4-FFF2-40B4-BE49-F238E27FC236}">
                  <a16:creationId xmlns:a16="http://schemas.microsoft.com/office/drawing/2014/main" id="{604336BF-01B6-2C48-B788-670996349D83}"/>
                </a:ext>
              </a:extLst>
            </p:cNvPr>
            <p:cNvSpPr/>
            <p:nvPr/>
          </p:nvSpPr>
          <p:spPr>
            <a:xfrm>
              <a:off x="8127587" y="2069401"/>
              <a:ext cx="779060" cy="1004800"/>
            </a:xfrm>
            <a:custGeom>
              <a:avLst/>
              <a:gdLst>
                <a:gd name="connsiteX0" fmla="*/ 0 w 779060"/>
                <a:gd name="connsiteY0" fmla="*/ 409289 h 1004800"/>
                <a:gd name="connsiteX1" fmla="*/ 0 w 779060"/>
                <a:gd name="connsiteY1" fmla="*/ 409289 h 1004800"/>
                <a:gd name="connsiteX2" fmla="*/ 91345 w 779060"/>
                <a:gd name="connsiteY2" fmla="*/ 371189 h 1004800"/>
                <a:gd name="connsiteX3" fmla="*/ 258223 w 779060"/>
                <a:gd name="connsiteY3" fmla="*/ 204692 h 1004800"/>
                <a:gd name="connsiteX4" fmla="*/ 302609 w 779060"/>
                <a:gd name="connsiteY4" fmla="*/ 115824 h 1004800"/>
                <a:gd name="connsiteX5" fmla="*/ 336994 w 779060"/>
                <a:gd name="connsiteY5" fmla="*/ 34100 h 1004800"/>
                <a:gd name="connsiteX6" fmla="*/ 388430 w 779060"/>
                <a:gd name="connsiteY6" fmla="*/ 0 h 1004800"/>
                <a:gd name="connsiteX7" fmla="*/ 462820 w 779060"/>
                <a:gd name="connsiteY7" fmla="*/ 74390 h 1004800"/>
                <a:gd name="connsiteX8" fmla="*/ 444246 w 779060"/>
                <a:gd name="connsiteY8" fmla="*/ 186023 h 1004800"/>
                <a:gd name="connsiteX9" fmla="*/ 358045 w 779060"/>
                <a:gd name="connsiteY9" fmla="*/ 375761 h 1004800"/>
                <a:gd name="connsiteX10" fmla="*/ 362903 w 779060"/>
                <a:gd name="connsiteY10" fmla="*/ 402336 h 1004800"/>
                <a:gd name="connsiteX11" fmla="*/ 362903 w 779060"/>
                <a:gd name="connsiteY11" fmla="*/ 402336 h 1004800"/>
                <a:gd name="connsiteX12" fmla="*/ 379667 w 779060"/>
                <a:gd name="connsiteY12" fmla="*/ 409289 h 1004800"/>
                <a:gd name="connsiteX13" fmla="*/ 665416 w 779060"/>
                <a:gd name="connsiteY13" fmla="*/ 409289 h 1004800"/>
                <a:gd name="connsiteX14" fmla="*/ 740188 w 779060"/>
                <a:gd name="connsiteY14" fmla="*/ 468249 h 1004800"/>
                <a:gd name="connsiteX15" fmla="*/ 682752 w 779060"/>
                <a:gd name="connsiteY15" fmla="*/ 556546 h 1004800"/>
                <a:gd name="connsiteX16" fmla="*/ 667322 w 779060"/>
                <a:gd name="connsiteY16" fmla="*/ 558165 h 1004800"/>
                <a:gd name="connsiteX17" fmla="*/ 702564 w 779060"/>
                <a:gd name="connsiteY17" fmla="*/ 558165 h 1004800"/>
                <a:gd name="connsiteX18" fmla="*/ 777431 w 779060"/>
                <a:gd name="connsiteY18" fmla="*/ 617030 h 1004800"/>
                <a:gd name="connsiteX19" fmla="*/ 719890 w 779060"/>
                <a:gd name="connsiteY19" fmla="*/ 705431 h 1004800"/>
                <a:gd name="connsiteX20" fmla="*/ 704564 w 779060"/>
                <a:gd name="connsiteY20" fmla="*/ 707041 h 1004800"/>
                <a:gd name="connsiteX21" fmla="*/ 667322 w 779060"/>
                <a:gd name="connsiteY21" fmla="*/ 707041 h 1004800"/>
                <a:gd name="connsiteX22" fmla="*/ 741807 w 779060"/>
                <a:gd name="connsiteY22" fmla="*/ 781526 h 1004800"/>
                <a:gd name="connsiteX23" fmla="*/ 740188 w 779060"/>
                <a:gd name="connsiteY23" fmla="*/ 796957 h 1004800"/>
                <a:gd name="connsiteX24" fmla="*/ 665416 w 779060"/>
                <a:gd name="connsiteY24" fmla="*/ 855917 h 1004800"/>
                <a:gd name="connsiteX25" fmla="*/ 630174 w 779060"/>
                <a:gd name="connsiteY25" fmla="*/ 855917 h 1004800"/>
                <a:gd name="connsiteX26" fmla="*/ 704583 w 779060"/>
                <a:gd name="connsiteY26" fmla="*/ 930478 h 1004800"/>
                <a:gd name="connsiteX27" fmla="*/ 702945 w 779060"/>
                <a:gd name="connsiteY27" fmla="*/ 945928 h 1004800"/>
                <a:gd name="connsiteX28" fmla="*/ 628174 w 779060"/>
                <a:gd name="connsiteY28" fmla="*/ 1004792 h 1004800"/>
                <a:gd name="connsiteX29" fmla="*/ 187738 w 779060"/>
                <a:gd name="connsiteY29" fmla="*/ 1004792 h 1004800"/>
                <a:gd name="connsiteX30" fmla="*/ 108966 w 779060"/>
                <a:gd name="connsiteY30" fmla="*/ 985742 h 1004800"/>
                <a:gd name="connsiteX31" fmla="*/ 108966 w 779060"/>
                <a:gd name="connsiteY31" fmla="*/ 985742 h 1004800"/>
                <a:gd name="connsiteX32" fmla="*/ 30099 w 779060"/>
                <a:gd name="connsiteY32" fmla="*/ 967169 h 1004800"/>
                <a:gd name="connsiteX33" fmla="*/ 16288 w 779060"/>
                <a:gd name="connsiteY33" fmla="*/ 967169 h 10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779060" h="1004800">
                  <a:moveTo>
                    <a:pt x="0" y="409289"/>
                  </a:moveTo>
                  <a:lnTo>
                    <a:pt x="0" y="409289"/>
                  </a:lnTo>
                  <a:cubicBezTo>
                    <a:pt x="34300" y="409222"/>
                    <a:pt x="67164" y="395514"/>
                    <a:pt x="91345" y="371189"/>
                  </a:cubicBezTo>
                  <a:lnTo>
                    <a:pt x="258223" y="204692"/>
                  </a:lnTo>
                  <a:lnTo>
                    <a:pt x="302609" y="115824"/>
                  </a:lnTo>
                  <a:lnTo>
                    <a:pt x="336994" y="34100"/>
                  </a:lnTo>
                  <a:cubicBezTo>
                    <a:pt x="345710" y="13410"/>
                    <a:pt x="365979" y="-32"/>
                    <a:pt x="388430" y="0"/>
                  </a:cubicBezTo>
                  <a:cubicBezTo>
                    <a:pt x="429511" y="0"/>
                    <a:pt x="462820" y="33306"/>
                    <a:pt x="462820" y="74390"/>
                  </a:cubicBezTo>
                  <a:cubicBezTo>
                    <a:pt x="462820" y="115538"/>
                    <a:pt x="444246" y="186023"/>
                    <a:pt x="444246" y="186023"/>
                  </a:cubicBezTo>
                  <a:lnTo>
                    <a:pt x="358045" y="375761"/>
                  </a:lnTo>
                  <a:cubicBezTo>
                    <a:pt x="353939" y="384762"/>
                    <a:pt x="355883" y="395370"/>
                    <a:pt x="362903" y="402336"/>
                  </a:cubicBezTo>
                  <a:lnTo>
                    <a:pt x="362903" y="402336"/>
                  </a:lnTo>
                  <a:cubicBezTo>
                    <a:pt x="367332" y="406802"/>
                    <a:pt x="373370" y="409306"/>
                    <a:pt x="379667" y="409289"/>
                  </a:cubicBezTo>
                  <a:lnTo>
                    <a:pt x="665416" y="409289"/>
                  </a:lnTo>
                  <a:cubicBezTo>
                    <a:pt x="701135" y="408817"/>
                    <a:pt x="732320" y="433403"/>
                    <a:pt x="740188" y="468249"/>
                  </a:cubicBezTo>
                  <a:cubicBezTo>
                    <a:pt x="748713" y="508492"/>
                    <a:pt x="722995" y="548030"/>
                    <a:pt x="682752" y="556546"/>
                  </a:cubicBezTo>
                  <a:cubicBezTo>
                    <a:pt x="677675" y="557622"/>
                    <a:pt x="672503" y="558165"/>
                    <a:pt x="667322" y="558165"/>
                  </a:cubicBezTo>
                  <a:lnTo>
                    <a:pt x="702564" y="558165"/>
                  </a:lnTo>
                  <a:cubicBezTo>
                    <a:pt x="738216" y="557851"/>
                    <a:pt x="769325" y="582311"/>
                    <a:pt x="777431" y="617030"/>
                  </a:cubicBezTo>
                  <a:cubicBezTo>
                    <a:pt x="785955" y="657330"/>
                    <a:pt x="760190" y="696906"/>
                    <a:pt x="719890" y="705431"/>
                  </a:cubicBezTo>
                  <a:cubicBezTo>
                    <a:pt x="714851" y="706488"/>
                    <a:pt x="709717" y="707031"/>
                    <a:pt x="704564" y="707041"/>
                  </a:cubicBezTo>
                  <a:lnTo>
                    <a:pt x="667322" y="707041"/>
                  </a:lnTo>
                  <a:cubicBezTo>
                    <a:pt x="708460" y="707041"/>
                    <a:pt x="741807" y="740388"/>
                    <a:pt x="741807" y="781526"/>
                  </a:cubicBezTo>
                  <a:cubicBezTo>
                    <a:pt x="741807" y="786717"/>
                    <a:pt x="741264" y="791890"/>
                    <a:pt x="740188" y="796957"/>
                  </a:cubicBezTo>
                  <a:cubicBezTo>
                    <a:pt x="732320" y="831799"/>
                    <a:pt x="701135" y="856393"/>
                    <a:pt x="665416" y="855917"/>
                  </a:cubicBezTo>
                  <a:lnTo>
                    <a:pt x="630174" y="855917"/>
                  </a:lnTo>
                  <a:cubicBezTo>
                    <a:pt x="671312" y="855964"/>
                    <a:pt x="704621" y="889340"/>
                    <a:pt x="704583" y="930478"/>
                  </a:cubicBezTo>
                  <a:cubicBezTo>
                    <a:pt x="704574" y="935669"/>
                    <a:pt x="704031" y="940851"/>
                    <a:pt x="702945" y="945928"/>
                  </a:cubicBezTo>
                  <a:cubicBezTo>
                    <a:pt x="695068" y="980761"/>
                    <a:pt x="663883" y="1005316"/>
                    <a:pt x="628174" y="1004792"/>
                  </a:cubicBezTo>
                  <a:lnTo>
                    <a:pt x="187738" y="1004792"/>
                  </a:lnTo>
                  <a:cubicBezTo>
                    <a:pt x="160359" y="1004630"/>
                    <a:pt x="133393" y="998106"/>
                    <a:pt x="108966" y="985742"/>
                  </a:cubicBezTo>
                  <a:lnTo>
                    <a:pt x="108966" y="985742"/>
                  </a:lnTo>
                  <a:cubicBezTo>
                    <a:pt x="84485" y="973484"/>
                    <a:pt x="57477" y="967121"/>
                    <a:pt x="30099" y="967169"/>
                  </a:cubicBezTo>
                  <a:lnTo>
                    <a:pt x="16288" y="967169"/>
                  </a:lnTo>
                </a:path>
              </a:pathLst>
            </a:custGeom>
            <a:noFill/>
            <a:ln w="12700" cap="flat">
              <a:solidFill>
                <a:srgbClr val="EFF5ED"/>
              </a:solidFill>
              <a:prstDash val="solid"/>
              <a:round/>
            </a:ln>
          </p:spPr>
          <p:txBody>
            <a:bodyPr rtlCol="0" anchor="ctr"/>
            <a:lstStyle/>
            <a:p>
              <a:endParaRPr lang="en-US" sz="1800"/>
            </a:p>
          </p:txBody>
        </p:sp>
        <p:sp>
          <p:nvSpPr>
            <p:cNvPr id="95" name="Freeform: Shape 2514">
              <a:extLst>
                <a:ext uri="{FF2B5EF4-FFF2-40B4-BE49-F238E27FC236}">
                  <a16:creationId xmlns:a16="http://schemas.microsoft.com/office/drawing/2014/main" id="{8C833F1A-3F86-0848-BC19-2690E291A282}"/>
                </a:ext>
              </a:extLst>
            </p:cNvPr>
            <p:cNvSpPr/>
            <p:nvPr/>
          </p:nvSpPr>
          <p:spPr>
            <a:xfrm>
              <a:off x="7956708" y="2999708"/>
              <a:ext cx="37242" cy="9525"/>
            </a:xfrm>
            <a:custGeom>
              <a:avLst/>
              <a:gdLst>
                <a:gd name="connsiteX0" fmla="*/ 37243 w 37242"/>
                <a:gd name="connsiteY0" fmla="*/ 0 h 9525"/>
                <a:gd name="connsiteX1" fmla="*/ 0 w 37242"/>
                <a:gd name="connsiteY1" fmla="*/ 0 h 9525"/>
              </a:gdLst>
              <a:ahLst/>
              <a:cxnLst>
                <a:cxn ang="0">
                  <a:pos x="connsiteX0" y="connsiteY0"/>
                </a:cxn>
                <a:cxn ang="0">
                  <a:pos x="connsiteX1" y="connsiteY1"/>
                </a:cxn>
              </a:cxnLst>
              <a:rect l="l" t="t" r="r" b="b"/>
              <a:pathLst>
                <a:path w="37242" h="9525">
                  <a:moveTo>
                    <a:pt x="37243" y="0"/>
                  </a:moveTo>
                  <a:lnTo>
                    <a:pt x="0" y="0"/>
                  </a:lnTo>
                </a:path>
              </a:pathLst>
            </a:custGeom>
            <a:ln w="12700" cap="flat">
              <a:solidFill>
                <a:srgbClr val="527FFF"/>
              </a:solidFill>
              <a:prstDash val="solid"/>
              <a:round/>
            </a:ln>
          </p:spPr>
          <p:txBody>
            <a:bodyPr rtlCol="0" anchor="ctr"/>
            <a:lstStyle/>
            <a:p>
              <a:endParaRPr lang="en-US" sz="1800"/>
            </a:p>
          </p:txBody>
        </p:sp>
        <p:sp>
          <p:nvSpPr>
            <p:cNvPr id="96" name="Freeform: Shape 2515">
              <a:extLst>
                <a:ext uri="{FF2B5EF4-FFF2-40B4-BE49-F238E27FC236}">
                  <a16:creationId xmlns:a16="http://schemas.microsoft.com/office/drawing/2014/main" id="{FA1BE1E4-5D23-DC44-AD0D-8935D3E6116A}"/>
                </a:ext>
              </a:extLst>
            </p:cNvPr>
            <p:cNvSpPr/>
            <p:nvPr/>
          </p:nvSpPr>
          <p:spPr>
            <a:xfrm>
              <a:off x="7882318" y="2999708"/>
              <a:ext cx="37147" cy="9525"/>
            </a:xfrm>
            <a:custGeom>
              <a:avLst/>
              <a:gdLst>
                <a:gd name="connsiteX0" fmla="*/ 37147 w 37147"/>
                <a:gd name="connsiteY0" fmla="*/ 0 h 9525"/>
                <a:gd name="connsiteX1" fmla="*/ 0 w 37147"/>
                <a:gd name="connsiteY1" fmla="*/ 0 h 9525"/>
              </a:gdLst>
              <a:ahLst/>
              <a:cxnLst>
                <a:cxn ang="0">
                  <a:pos x="connsiteX0" y="connsiteY0"/>
                </a:cxn>
                <a:cxn ang="0">
                  <a:pos x="connsiteX1" y="connsiteY1"/>
                </a:cxn>
              </a:cxnLst>
              <a:rect l="l" t="t" r="r" b="b"/>
              <a:pathLst>
                <a:path w="37147" h="9525">
                  <a:moveTo>
                    <a:pt x="37147" y="0"/>
                  </a:moveTo>
                  <a:lnTo>
                    <a:pt x="0" y="0"/>
                  </a:lnTo>
                </a:path>
              </a:pathLst>
            </a:custGeom>
            <a:ln w="12700" cap="flat">
              <a:solidFill>
                <a:srgbClr val="527FFF"/>
              </a:solidFill>
              <a:prstDash val="solid"/>
              <a:round/>
            </a:ln>
          </p:spPr>
          <p:txBody>
            <a:bodyPr rtlCol="0" anchor="ctr"/>
            <a:lstStyle/>
            <a:p>
              <a:endParaRPr lang="en-US" sz="1800"/>
            </a:p>
          </p:txBody>
        </p:sp>
        <p:sp>
          <p:nvSpPr>
            <p:cNvPr id="97" name="Freeform: Shape 2516">
              <a:extLst>
                <a:ext uri="{FF2B5EF4-FFF2-40B4-BE49-F238E27FC236}">
                  <a16:creationId xmlns:a16="http://schemas.microsoft.com/office/drawing/2014/main" id="{72FC1003-11A2-884C-9FBF-EF439A97C42A}"/>
                </a:ext>
              </a:extLst>
            </p:cNvPr>
            <p:cNvSpPr/>
            <p:nvPr/>
          </p:nvSpPr>
          <p:spPr>
            <a:xfrm>
              <a:off x="7789259" y="2478690"/>
              <a:ext cx="9525" cy="595407"/>
            </a:xfrm>
            <a:custGeom>
              <a:avLst/>
              <a:gdLst>
                <a:gd name="connsiteX0" fmla="*/ 0 w 9525"/>
                <a:gd name="connsiteY0" fmla="*/ 0 h 595407"/>
                <a:gd name="connsiteX1" fmla="*/ 0 w 9525"/>
                <a:gd name="connsiteY1" fmla="*/ 595408 h 595407"/>
              </a:gdLst>
              <a:ahLst/>
              <a:cxnLst>
                <a:cxn ang="0">
                  <a:pos x="connsiteX0" y="connsiteY0"/>
                </a:cxn>
                <a:cxn ang="0">
                  <a:pos x="connsiteX1" y="connsiteY1"/>
                </a:cxn>
              </a:cxnLst>
              <a:rect l="l" t="t" r="r" b="b"/>
              <a:pathLst>
                <a:path w="9525" h="595407">
                  <a:moveTo>
                    <a:pt x="0" y="0"/>
                  </a:moveTo>
                  <a:lnTo>
                    <a:pt x="0" y="595408"/>
                  </a:lnTo>
                </a:path>
              </a:pathLst>
            </a:custGeom>
            <a:ln w="12700" cap="flat">
              <a:solidFill>
                <a:srgbClr val="527FFF"/>
              </a:solidFill>
              <a:prstDash val="solid"/>
              <a:round/>
            </a:ln>
          </p:spPr>
          <p:txBody>
            <a:bodyPr rtlCol="0" anchor="ctr"/>
            <a:lstStyle/>
            <a:p>
              <a:endParaRPr lang="en-US" sz="1800"/>
            </a:p>
          </p:txBody>
        </p:sp>
        <p:sp>
          <p:nvSpPr>
            <p:cNvPr id="98" name="Freeform: Shape 2517">
              <a:extLst>
                <a:ext uri="{FF2B5EF4-FFF2-40B4-BE49-F238E27FC236}">
                  <a16:creationId xmlns:a16="http://schemas.microsoft.com/office/drawing/2014/main" id="{C69A52F5-A722-3A45-9F53-12606D2E80EC}"/>
                </a:ext>
              </a:extLst>
            </p:cNvPr>
            <p:cNvSpPr/>
            <p:nvPr/>
          </p:nvSpPr>
          <p:spPr>
            <a:xfrm>
              <a:off x="8590407" y="2627566"/>
              <a:ext cx="204692" cy="9525"/>
            </a:xfrm>
            <a:custGeom>
              <a:avLst/>
              <a:gdLst>
                <a:gd name="connsiteX0" fmla="*/ 204692 w 204692"/>
                <a:gd name="connsiteY0" fmla="*/ 0 h 9525"/>
                <a:gd name="connsiteX1" fmla="*/ 0 w 204692"/>
                <a:gd name="connsiteY1" fmla="*/ 0 h 9525"/>
              </a:gdLst>
              <a:ahLst/>
              <a:cxnLst>
                <a:cxn ang="0">
                  <a:pos x="connsiteX0" y="connsiteY0"/>
                </a:cxn>
                <a:cxn ang="0">
                  <a:pos x="connsiteX1" y="connsiteY1"/>
                </a:cxn>
              </a:cxnLst>
              <a:rect l="l" t="t" r="r" b="b"/>
              <a:pathLst>
                <a:path w="204692" h="9525">
                  <a:moveTo>
                    <a:pt x="204692" y="0"/>
                  </a:moveTo>
                  <a:lnTo>
                    <a:pt x="0" y="0"/>
                  </a:lnTo>
                </a:path>
              </a:pathLst>
            </a:custGeom>
            <a:ln w="12700" cap="flat">
              <a:solidFill>
                <a:srgbClr val="EFF5ED"/>
              </a:solidFill>
              <a:prstDash val="solid"/>
              <a:round/>
            </a:ln>
          </p:spPr>
          <p:txBody>
            <a:bodyPr rtlCol="0" anchor="ctr"/>
            <a:lstStyle/>
            <a:p>
              <a:endParaRPr lang="en-US" sz="1800"/>
            </a:p>
          </p:txBody>
        </p:sp>
        <p:sp>
          <p:nvSpPr>
            <p:cNvPr id="99" name="Freeform: Shape 2518">
              <a:extLst>
                <a:ext uri="{FF2B5EF4-FFF2-40B4-BE49-F238E27FC236}">
                  <a16:creationId xmlns:a16="http://schemas.microsoft.com/office/drawing/2014/main" id="{F0F7C3AD-C0F2-6B41-9A66-75FD6099AD07}"/>
                </a:ext>
              </a:extLst>
            </p:cNvPr>
            <p:cNvSpPr/>
            <p:nvPr/>
          </p:nvSpPr>
          <p:spPr>
            <a:xfrm>
              <a:off x="8609076" y="2776442"/>
              <a:ext cx="186023" cy="9525"/>
            </a:xfrm>
            <a:custGeom>
              <a:avLst/>
              <a:gdLst>
                <a:gd name="connsiteX0" fmla="*/ 186023 w 186023"/>
                <a:gd name="connsiteY0" fmla="*/ 0 h 9525"/>
                <a:gd name="connsiteX1" fmla="*/ 0 w 186023"/>
                <a:gd name="connsiteY1" fmla="*/ 0 h 9525"/>
              </a:gdLst>
              <a:ahLst/>
              <a:cxnLst>
                <a:cxn ang="0">
                  <a:pos x="connsiteX0" y="connsiteY0"/>
                </a:cxn>
                <a:cxn ang="0">
                  <a:pos x="connsiteX1" y="connsiteY1"/>
                </a:cxn>
              </a:cxnLst>
              <a:rect l="l" t="t" r="r" b="b"/>
              <a:pathLst>
                <a:path w="186023" h="9525">
                  <a:moveTo>
                    <a:pt x="186023" y="0"/>
                  </a:moveTo>
                  <a:lnTo>
                    <a:pt x="0" y="0"/>
                  </a:lnTo>
                </a:path>
              </a:pathLst>
            </a:custGeom>
            <a:ln w="12700" cap="flat">
              <a:solidFill>
                <a:srgbClr val="EFF5ED"/>
              </a:solidFill>
              <a:prstDash val="solid"/>
              <a:round/>
            </a:ln>
          </p:spPr>
          <p:txBody>
            <a:bodyPr rtlCol="0" anchor="ctr"/>
            <a:lstStyle/>
            <a:p>
              <a:endParaRPr lang="en-US" sz="1800"/>
            </a:p>
          </p:txBody>
        </p:sp>
        <p:sp>
          <p:nvSpPr>
            <p:cNvPr id="100" name="Freeform: Shape 2519">
              <a:extLst>
                <a:ext uri="{FF2B5EF4-FFF2-40B4-BE49-F238E27FC236}">
                  <a16:creationId xmlns:a16="http://schemas.microsoft.com/office/drawing/2014/main" id="{BBA62A00-63D3-5044-AE02-E79E5ED9A172}"/>
                </a:ext>
              </a:extLst>
            </p:cNvPr>
            <p:cNvSpPr/>
            <p:nvPr/>
          </p:nvSpPr>
          <p:spPr>
            <a:xfrm>
              <a:off x="8609076" y="2925222"/>
              <a:ext cx="148875" cy="9525"/>
            </a:xfrm>
            <a:custGeom>
              <a:avLst/>
              <a:gdLst>
                <a:gd name="connsiteX0" fmla="*/ 148876 w 148875"/>
                <a:gd name="connsiteY0" fmla="*/ 0 h 9525"/>
                <a:gd name="connsiteX1" fmla="*/ 0 w 148875"/>
                <a:gd name="connsiteY1" fmla="*/ 0 h 9525"/>
              </a:gdLst>
              <a:ahLst/>
              <a:cxnLst>
                <a:cxn ang="0">
                  <a:pos x="connsiteX0" y="connsiteY0"/>
                </a:cxn>
                <a:cxn ang="0">
                  <a:pos x="connsiteX1" y="connsiteY1"/>
                </a:cxn>
              </a:cxnLst>
              <a:rect l="l" t="t" r="r" b="b"/>
              <a:pathLst>
                <a:path w="148875" h="9525">
                  <a:moveTo>
                    <a:pt x="148876" y="0"/>
                  </a:moveTo>
                  <a:lnTo>
                    <a:pt x="0" y="0"/>
                  </a:lnTo>
                </a:path>
              </a:pathLst>
            </a:custGeom>
            <a:ln w="12700" cap="flat">
              <a:solidFill>
                <a:srgbClr val="EFF5ED"/>
              </a:solidFill>
              <a:prstDash val="solid"/>
              <a:round/>
            </a:ln>
          </p:spPr>
          <p:txBody>
            <a:bodyPr rtlCol="0" anchor="ctr"/>
            <a:lstStyle/>
            <a:p>
              <a:endParaRPr lang="en-US" sz="1800"/>
            </a:p>
          </p:txBody>
        </p:sp>
        <p:sp>
          <p:nvSpPr>
            <p:cNvPr id="101" name="Freeform: Shape 2520">
              <a:extLst>
                <a:ext uri="{FF2B5EF4-FFF2-40B4-BE49-F238E27FC236}">
                  <a16:creationId xmlns:a16="http://schemas.microsoft.com/office/drawing/2014/main" id="{86AF1A50-75F8-9041-8F66-79A4B5E57B6E}"/>
                </a:ext>
              </a:extLst>
            </p:cNvPr>
            <p:cNvSpPr/>
            <p:nvPr/>
          </p:nvSpPr>
          <p:spPr>
            <a:xfrm>
              <a:off x="8555829" y="2478690"/>
              <a:ext cx="71819" cy="148875"/>
            </a:xfrm>
            <a:custGeom>
              <a:avLst/>
              <a:gdLst>
                <a:gd name="connsiteX0" fmla="*/ 71820 w 71819"/>
                <a:gd name="connsiteY0" fmla="*/ 148876 h 148875"/>
                <a:gd name="connsiteX1" fmla="*/ 49 w 71819"/>
                <a:gd name="connsiteY1" fmla="*/ 71775 h 148875"/>
                <a:gd name="connsiteX2" fmla="*/ 71820 w 71819"/>
                <a:gd name="connsiteY2" fmla="*/ 0 h 148875"/>
              </a:gdLst>
              <a:ahLst/>
              <a:cxnLst>
                <a:cxn ang="0">
                  <a:pos x="connsiteX0" y="connsiteY0"/>
                </a:cxn>
                <a:cxn ang="0">
                  <a:pos x="connsiteX1" y="connsiteY1"/>
                </a:cxn>
                <a:cxn ang="0">
                  <a:pos x="connsiteX2" y="connsiteY2"/>
                </a:cxn>
              </a:cxnLst>
              <a:rect l="l" t="t" r="r" b="b"/>
              <a:pathLst>
                <a:path w="71819" h="148875">
                  <a:moveTo>
                    <a:pt x="71820" y="148876"/>
                  </a:moveTo>
                  <a:cubicBezTo>
                    <a:pt x="30710" y="147409"/>
                    <a:pt x="-1427" y="112890"/>
                    <a:pt x="49" y="71775"/>
                  </a:cubicBezTo>
                  <a:cubicBezTo>
                    <a:pt x="1440" y="32728"/>
                    <a:pt x="32777" y="1397"/>
                    <a:pt x="71820" y="0"/>
                  </a:cubicBezTo>
                </a:path>
              </a:pathLst>
            </a:custGeom>
            <a:noFill/>
            <a:ln w="12700" cap="flat">
              <a:solidFill>
                <a:srgbClr val="EFF5ED"/>
              </a:solidFill>
              <a:prstDash val="solid"/>
              <a:round/>
            </a:ln>
          </p:spPr>
          <p:txBody>
            <a:bodyPr rtlCol="0" anchor="ctr"/>
            <a:lstStyle/>
            <a:p>
              <a:endParaRPr lang="en-US" sz="1800"/>
            </a:p>
          </p:txBody>
        </p:sp>
        <p:sp>
          <p:nvSpPr>
            <p:cNvPr id="102" name="Freeform: Shape 2521">
              <a:extLst>
                <a:ext uri="{FF2B5EF4-FFF2-40B4-BE49-F238E27FC236}">
                  <a16:creationId xmlns:a16="http://schemas.microsoft.com/office/drawing/2014/main" id="{78B7A0BC-3381-0640-9AEA-E73D8BA4E087}"/>
                </a:ext>
              </a:extLst>
            </p:cNvPr>
            <p:cNvSpPr/>
            <p:nvPr/>
          </p:nvSpPr>
          <p:spPr>
            <a:xfrm>
              <a:off x="8518587" y="2627566"/>
              <a:ext cx="71819" cy="148875"/>
            </a:xfrm>
            <a:custGeom>
              <a:avLst/>
              <a:gdLst>
                <a:gd name="connsiteX0" fmla="*/ 71820 w 71819"/>
                <a:gd name="connsiteY0" fmla="*/ 148876 h 148875"/>
                <a:gd name="connsiteX1" fmla="*/ 49 w 71819"/>
                <a:gd name="connsiteY1" fmla="*/ 71771 h 148875"/>
                <a:gd name="connsiteX2" fmla="*/ 71820 w 71819"/>
                <a:gd name="connsiteY2" fmla="*/ 0 h 148875"/>
              </a:gdLst>
              <a:ahLst/>
              <a:cxnLst>
                <a:cxn ang="0">
                  <a:pos x="connsiteX0" y="connsiteY0"/>
                </a:cxn>
                <a:cxn ang="0">
                  <a:pos x="connsiteX1" y="connsiteY1"/>
                </a:cxn>
                <a:cxn ang="0">
                  <a:pos x="connsiteX2" y="connsiteY2"/>
                </a:cxn>
              </a:cxnLst>
              <a:rect l="l" t="t" r="r" b="b"/>
              <a:pathLst>
                <a:path w="71819" h="148875">
                  <a:moveTo>
                    <a:pt x="71820" y="148876"/>
                  </a:moveTo>
                  <a:cubicBezTo>
                    <a:pt x="30710" y="147409"/>
                    <a:pt x="-1427" y="112890"/>
                    <a:pt x="49" y="71771"/>
                  </a:cubicBezTo>
                  <a:cubicBezTo>
                    <a:pt x="1440" y="32728"/>
                    <a:pt x="32777" y="1400"/>
                    <a:pt x="71820" y="0"/>
                  </a:cubicBezTo>
                </a:path>
              </a:pathLst>
            </a:custGeom>
            <a:noFill/>
            <a:ln w="12700" cap="flat">
              <a:solidFill>
                <a:srgbClr val="EFF5ED"/>
              </a:solidFill>
              <a:prstDash val="solid"/>
              <a:round/>
            </a:ln>
          </p:spPr>
          <p:txBody>
            <a:bodyPr rtlCol="0" anchor="ctr"/>
            <a:lstStyle/>
            <a:p>
              <a:endParaRPr lang="en-US" sz="1800"/>
            </a:p>
          </p:txBody>
        </p:sp>
        <p:sp>
          <p:nvSpPr>
            <p:cNvPr id="103" name="Freeform: Shape 2522">
              <a:extLst>
                <a:ext uri="{FF2B5EF4-FFF2-40B4-BE49-F238E27FC236}">
                  <a16:creationId xmlns:a16="http://schemas.microsoft.com/office/drawing/2014/main" id="{154193F4-0E55-8A4B-863B-2E6F50C4E1FA}"/>
                </a:ext>
              </a:extLst>
            </p:cNvPr>
            <p:cNvSpPr/>
            <p:nvPr/>
          </p:nvSpPr>
          <p:spPr>
            <a:xfrm>
              <a:off x="8534685" y="2776442"/>
              <a:ext cx="74390" cy="148780"/>
            </a:xfrm>
            <a:custGeom>
              <a:avLst/>
              <a:gdLst>
                <a:gd name="connsiteX0" fmla="*/ 74390 w 74390"/>
                <a:gd name="connsiteY0" fmla="*/ 148781 h 148780"/>
                <a:gd name="connsiteX1" fmla="*/ 0 w 74390"/>
                <a:gd name="connsiteY1" fmla="*/ 74390 h 148780"/>
                <a:gd name="connsiteX2" fmla="*/ 74390 w 74390"/>
                <a:gd name="connsiteY2" fmla="*/ 0 h 148780"/>
              </a:gdLst>
              <a:ahLst/>
              <a:cxnLst>
                <a:cxn ang="0">
                  <a:pos x="connsiteX0" y="connsiteY0"/>
                </a:cxn>
                <a:cxn ang="0">
                  <a:pos x="connsiteX1" y="connsiteY1"/>
                </a:cxn>
                <a:cxn ang="0">
                  <a:pos x="connsiteX2" y="connsiteY2"/>
                </a:cxn>
              </a:cxnLst>
              <a:rect l="l" t="t" r="r" b="b"/>
              <a:pathLst>
                <a:path w="74390" h="148780">
                  <a:moveTo>
                    <a:pt x="74390" y="148781"/>
                  </a:moveTo>
                  <a:cubicBezTo>
                    <a:pt x="33309" y="148781"/>
                    <a:pt x="0" y="115472"/>
                    <a:pt x="0" y="74390"/>
                  </a:cubicBezTo>
                  <a:cubicBezTo>
                    <a:pt x="0" y="33309"/>
                    <a:pt x="33309" y="0"/>
                    <a:pt x="74390" y="0"/>
                  </a:cubicBezTo>
                </a:path>
              </a:pathLst>
            </a:custGeom>
            <a:noFill/>
            <a:ln w="12700" cap="flat">
              <a:solidFill>
                <a:srgbClr val="EFF5ED"/>
              </a:solidFill>
              <a:prstDash val="solid"/>
              <a:round/>
            </a:ln>
          </p:spPr>
          <p:txBody>
            <a:bodyPr rtlCol="0" anchor="ctr"/>
            <a:lstStyle/>
            <a:p>
              <a:endParaRPr lang="en-US" sz="1800"/>
            </a:p>
          </p:txBody>
        </p:sp>
        <p:sp>
          <p:nvSpPr>
            <p:cNvPr id="104" name="Freeform: Shape 2523">
              <a:extLst>
                <a:ext uri="{FF2B5EF4-FFF2-40B4-BE49-F238E27FC236}">
                  <a16:creationId xmlns:a16="http://schemas.microsoft.com/office/drawing/2014/main" id="{AB7D5350-C889-D64E-B9AC-9CF20B6E427E}"/>
                </a:ext>
              </a:extLst>
            </p:cNvPr>
            <p:cNvSpPr/>
            <p:nvPr/>
          </p:nvSpPr>
          <p:spPr>
            <a:xfrm>
              <a:off x="8574403" y="2925222"/>
              <a:ext cx="71819" cy="148875"/>
            </a:xfrm>
            <a:custGeom>
              <a:avLst/>
              <a:gdLst>
                <a:gd name="connsiteX0" fmla="*/ 71820 w 71819"/>
                <a:gd name="connsiteY0" fmla="*/ 148876 h 148875"/>
                <a:gd name="connsiteX1" fmla="*/ 49 w 71819"/>
                <a:gd name="connsiteY1" fmla="*/ 71771 h 148875"/>
                <a:gd name="connsiteX2" fmla="*/ 71820 w 71819"/>
                <a:gd name="connsiteY2" fmla="*/ 0 h 148875"/>
              </a:gdLst>
              <a:ahLst/>
              <a:cxnLst>
                <a:cxn ang="0">
                  <a:pos x="connsiteX0" y="connsiteY0"/>
                </a:cxn>
                <a:cxn ang="0">
                  <a:pos x="connsiteX1" y="connsiteY1"/>
                </a:cxn>
                <a:cxn ang="0">
                  <a:pos x="connsiteX2" y="connsiteY2"/>
                </a:cxn>
              </a:cxnLst>
              <a:rect l="l" t="t" r="r" b="b"/>
              <a:pathLst>
                <a:path w="71819" h="148875">
                  <a:moveTo>
                    <a:pt x="71820" y="148876"/>
                  </a:moveTo>
                  <a:cubicBezTo>
                    <a:pt x="30710" y="147409"/>
                    <a:pt x="-1427" y="112890"/>
                    <a:pt x="49" y="71771"/>
                  </a:cubicBezTo>
                  <a:cubicBezTo>
                    <a:pt x="1440" y="32728"/>
                    <a:pt x="32777" y="1400"/>
                    <a:pt x="71820" y="0"/>
                  </a:cubicBezTo>
                </a:path>
              </a:pathLst>
            </a:custGeom>
            <a:noFill/>
            <a:ln w="12700" cap="flat">
              <a:solidFill>
                <a:srgbClr val="EFF5ED"/>
              </a:solidFill>
              <a:prstDash val="solid"/>
              <a:round/>
            </a:ln>
          </p:spPr>
          <p:txBody>
            <a:bodyPr rtlCol="0" anchor="ctr"/>
            <a:lstStyle/>
            <a:p>
              <a:endParaRPr lang="en-US" sz="1800"/>
            </a:p>
          </p:txBody>
        </p:sp>
      </p:grpSp>
    </p:spTree>
    <p:extLst>
      <p:ext uri="{BB962C8B-B14F-4D97-AF65-F5344CB8AC3E}">
        <p14:creationId xmlns:p14="http://schemas.microsoft.com/office/powerpoint/2010/main" val="17433240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076823-D655-9342-AD59-E21DF1A1F8D5}"/>
              </a:ext>
            </a:extLst>
          </p:cNvPr>
          <p:cNvSpPr>
            <a:spLocks noGrp="1"/>
          </p:cNvSpPr>
          <p:nvPr>
            <p:ph type="title"/>
          </p:nvPr>
        </p:nvSpPr>
        <p:spPr/>
        <p:txBody>
          <a:bodyPr/>
          <a:lstStyle/>
          <a:p>
            <a:r>
              <a:rPr lang="en-US" dirty="0"/>
              <a:t>Key Features</a:t>
            </a:r>
          </a:p>
        </p:txBody>
      </p:sp>
      <p:sp>
        <p:nvSpPr>
          <p:cNvPr id="5" name="Text Placeholder 4">
            <a:extLst>
              <a:ext uri="{FF2B5EF4-FFF2-40B4-BE49-F238E27FC236}">
                <a16:creationId xmlns:a16="http://schemas.microsoft.com/office/drawing/2014/main" id="{C896083B-9813-46B4-8B7D-3F75E8D3934F}"/>
              </a:ext>
            </a:extLst>
          </p:cNvPr>
          <p:cNvSpPr>
            <a:spLocks noGrp="1"/>
          </p:cNvSpPr>
          <p:nvPr>
            <p:ph type="body" sz="quarter" idx="11"/>
          </p:nvPr>
        </p:nvSpPr>
        <p:spPr/>
        <p:txBody>
          <a:bodyPr/>
          <a:lstStyle/>
          <a:p>
            <a:r>
              <a:rPr lang="en-US" dirty="0"/>
              <a:t>Amazon </a:t>
            </a:r>
            <a:r>
              <a:rPr lang="en-US" dirty="0" err="1"/>
              <a:t>SageMaker</a:t>
            </a:r>
            <a:r>
              <a:rPr lang="en-US" dirty="0"/>
              <a:t> Debugger</a:t>
            </a:r>
          </a:p>
        </p:txBody>
      </p:sp>
      <p:sp>
        <p:nvSpPr>
          <p:cNvPr id="36" name="Text Placeholder 35">
            <a:extLst>
              <a:ext uri="{FF2B5EF4-FFF2-40B4-BE49-F238E27FC236}">
                <a16:creationId xmlns:a16="http://schemas.microsoft.com/office/drawing/2014/main" id="{AEA84965-2236-4DF1-B4D3-6A1C572BFE13}"/>
              </a:ext>
            </a:extLst>
          </p:cNvPr>
          <p:cNvSpPr>
            <a:spLocks noGrp="1"/>
          </p:cNvSpPr>
          <p:nvPr>
            <p:ph type="body" sz="quarter" idx="12"/>
          </p:nvPr>
        </p:nvSpPr>
        <p:spPr/>
        <p:txBody>
          <a:bodyPr/>
          <a:lstStyle/>
          <a:p>
            <a:r>
              <a:rPr lang="en-US" dirty="0"/>
              <a:t>Collect model training metrics such as validation loss, learning gradients, and more</a:t>
            </a:r>
          </a:p>
        </p:txBody>
      </p:sp>
      <p:sp>
        <p:nvSpPr>
          <p:cNvPr id="20" name="Text Placeholder 19">
            <a:extLst>
              <a:ext uri="{FF2B5EF4-FFF2-40B4-BE49-F238E27FC236}">
                <a16:creationId xmlns:a16="http://schemas.microsoft.com/office/drawing/2014/main" id="{E91E30AC-D94B-476C-BB96-836ABB8A8A71}"/>
              </a:ext>
            </a:extLst>
          </p:cNvPr>
          <p:cNvSpPr>
            <a:spLocks noGrp="1"/>
          </p:cNvSpPr>
          <p:nvPr>
            <p:ph type="body" sz="quarter" idx="13"/>
          </p:nvPr>
        </p:nvSpPr>
        <p:spPr/>
        <p:txBody>
          <a:bodyPr/>
          <a:lstStyle/>
          <a:p>
            <a:r>
              <a:rPr lang="en-US" dirty="0"/>
              <a:t>Automatically collect and monitor training metrics</a:t>
            </a:r>
          </a:p>
        </p:txBody>
      </p:sp>
      <p:sp>
        <p:nvSpPr>
          <p:cNvPr id="37" name="Text Placeholder 36">
            <a:extLst>
              <a:ext uri="{FF2B5EF4-FFF2-40B4-BE49-F238E27FC236}">
                <a16:creationId xmlns:a16="http://schemas.microsoft.com/office/drawing/2014/main" id="{F4CC5D03-FC9A-4CEC-9F99-1A7FCB12733C}"/>
              </a:ext>
            </a:extLst>
          </p:cNvPr>
          <p:cNvSpPr>
            <a:spLocks noGrp="1"/>
          </p:cNvSpPr>
          <p:nvPr>
            <p:ph type="body" sz="quarter" idx="14"/>
          </p:nvPr>
        </p:nvSpPr>
        <p:spPr/>
        <p:txBody>
          <a:bodyPr/>
          <a:lstStyle/>
          <a:p>
            <a:r>
              <a:rPr lang="en-US" dirty="0"/>
              <a:t>Get full visibility into the training process making it transparent</a:t>
            </a:r>
          </a:p>
        </p:txBody>
      </p:sp>
      <p:sp>
        <p:nvSpPr>
          <p:cNvPr id="22" name="Text Placeholder 21">
            <a:extLst>
              <a:ext uri="{FF2B5EF4-FFF2-40B4-BE49-F238E27FC236}">
                <a16:creationId xmlns:a16="http://schemas.microsoft.com/office/drawing/2014/main" id="{117480AE-C0C9-4F9F-BAE2-8C4F95B7E12A}"/>
              </a:ext>
            </a:extLst>
          </p:cNvPr>
          <p:cNvSpPr>
            <a:spLocks noGrp="1"/>
          </p:cNvSpPr>
          <p:nvPr>
            <p:ph type="body" sz="quarter" idx="15"/>
          </p:nvPr>
        </p:nvSpPr>
        <p:spPr/>
        <p:txBody>
          <a:bodyPr/>
          <a:lstStyle/>
          <a:p>
            <a:r>
              <a:rPr lang="en-US" dirty="0"/>
              <a:t>Real-time visibility into model training</a:t>
            </a:r>
          </a:p>
        </p:txBody>
      </p:sp>
      <p:sp>
        <p:nvSpPr>
          <p:cNvPr id="38" name="Text Placeholder 37">
            <a:extLst>
              <a:ext uri="{FF2B5EF4-FFF2-40B4-BE49-F238E27FC236}">
                <a16:creationId xmlns:a16="http://schemas.microsoft.com/office/drawing/2014/main" id="{C94566F0-12BF-471F-8277-7DB93C19F0A7}"/>
              </a:ext>
            </a:extLst>
          </p:cNvPr>
          <p:cNvSpPr>
            <a:spLocks noGrp="1"/>
          </p:cNvSpPr>
          <p:nvPr>
            <p:ph type="body" sz="quarter" idx="16"/>
          </p:nvPr>
        </p:nvSpPr>
        <p:spPr/>
        <p:txBody>
          <a:bodyPr/>
          <a:lstStyle/>
          <a:p>
            <a:r>
              <a:rPr lang="en-US" dirty="0"/>
              <a:t>Receive alerts into training errors such as change in gradient values </a:t>
            </a:r>
          </a:p>
        </p:txBody>
      </p:sp>
      <p:sp>
        <p:nvSpPr>
          <p:cNvPr id="24" name="Text Placeholder 23">
            <a:extLst>
              <a:ext uri="{FF2B5EF4-FFF2-40B4-BE49-F238E27FC236}">
                <a16:creationId xmlns:a16="http://schemas.microsoft.com/office/drawing/2014/main" id="{E45046FC-A159-49F0-B176-5A36EBB44A4A}"/>
              </a:ext>
            </a:extLst>
          </p:cNvPr>
          <p:cNvSpPr>
            <a:spLocks noGrp="1"/>
          </p:cNvSpPr>
          <p:nvPr>
            <p:ph type="body" sz="quarter" idx="17"/>
          </p:nvPr>
        </p:nvSpPr>
        <p:spPr/>
        <p:txBody>
          <a:bodyPr/>
          <a:lstStyle/>
          <a:p>
            <a:r>
              <a:rPr lang="en-US" dirty="0"/>
              <a:t>Automatically detect and analyze anomalies</a:t>
            </a:r>
          </a:p>
        </p:txBody>
      </p:sp>
      <p:sp>
        <p:nvSpPr>
          <p:cNvPr id="39" name="Text Placeholder 38">
            <a:extLst>
              <a:ext uri="{FF2B5EF4-FFF2-40B4-BE49-F238E27FC236}">
                <a16:creationId xmlns:a16="http://schemas.microsoft.com/office/drawing/2014/main" id="{718F949B-B2E1-4F4F-941F-8B2CE783398F}"/>
              </a:ext>
            </a:extLst>
          </p:cNvPr>
          <p:cNvSpPr>
            <a:spLocks noGrp="1"/>
          </p:cNvSpPr>
          <p:nvPr>
            <p:ph type="body" sz="quarter" idx="18"/>
          </p:nvPr>
        </p:nvSpPr>
        <p:spPr/>
        <p:txBody>
          <a:bodyPr/>
          <a:lstStyle/>
          <a:p>
            <a:r>
              <a:rPr lang="en-US" dirty="0"/>
              <a:t>Automatically monitor system resource utilization metrics</a:t>
            </a:r>
          </a:p>
        </p:txBody>
      </p:sp>
      <p:sp>
        <p:nvSpPr>
          <p:cNvPr id="26" name="Text Placeholder 25">
            <a:extLst>
              <a:ext uri="{FF2B5EF4-FFF2-40B4-BE49-F238E27FC236}">
                <a16:creationId xmlns:a16="http://schemas.microsoft.com/office/drawing/2014/main" id="{E5807A2F-C27A-4117-874B-B0476B3DA74F}"/>
              </a:ext>
            </a:extLst>
          </p:cNvPr>
          <p:cNvSpPr>
            <a:spLocks noGrp="1"/>
          </p:cNvSpPr>
          <p:nvPr>
            <p:ph type="body" sz="quarter" idx="19"/>
          </p:nvPr>
        </p:nvSpPr>
        <p:spPr>
          <a:xfrm>
            <a:off x="4482915" y="2595838"/>
            <a:ext cx="4517814" cy="245379"/>
          </a:xfrm>
        </p:spPr>
        <p:txBody>
          <a:bodyPr/>
          <a:lstStyle/>
          <a:p>
            <a:r>
              <a:rPr lang="en-US" dirty="0"/>
              <a:t>Monitor and report system resource bottlenecks</a:t>
            </a:r>
          </a:p>
        </p:txBody>
      </p:sp>
      <p:sp>
        <p:nvSpPr>
          <p:cNvPr id="40" name="Text Placeholder 39">
            <a:extLst>
              <a:ext uri="{FF2B5EF4-FFF2-40B4-BE49-F238E27FC236}">
                <a16:creationId xmlns:a16="http://schemas.microsoft.com/office/drawing/2014/main" id="{F4FAFBF3-5C5E-4EE0-B0F9-96E242F53A84}"/>
              </a:ext>
            </a:extLst>
          </p:cNvPr>
          <p:cNvSpPr>
            <a:spLocks noGrp="1"/>
          </p:cNvSpPr>
          <p:nvPr>
            <p:ph type="body" sz="quarter" idx="20"/>
          </p:nvPr>
        </p:nvSpPr>
        <p:spPr/>
        <p:txBody>
          <a:bodyPr/>
          <a:lstStyle/>
          <a:p>
            <a:r>
              <a:rPr lang="en-US" dirty="0"/>
              <a:t>Optimize resources effectively by profiling training runs with </a:t>
            </a:r>
            <a:br>
              <a:rPr lang="en-US" dirty="0"/>
            </a:br>
            <a:r>
              <a:rPr lang="en-US" dirty="0"/>
              <a:t>real-time recommendations</a:t>
            </a:r>
          </a:p>
        </p:txBody>
      </p:sp>
      <p:sp>
        <p:nvSpPr>
          <p:cNvPr id="28" name="Text Placeholder 27">
            <a:extLst>
              <a:ext uri="{FF2B5EF4-FFF2-40B4-BE49-F238E27FC236}">
                <a16:creationId xmlns:a16="http://schemas.microsoft.com/office/drawing/2014/main" id="{5BB7CBE4-1B10-4526-B57B-D3A9695FD131}"/>
              </a:ext>
            </a:extLst>
          </p:cNvPr>
          <p:cNvSpPr>
            <a:spLocks noGrp="1"/>
          </p:cNvSpPr>
          <p:nvPr>
            <p:ph type="body" sz="quarter" idx="21"/>
          </p:nvPr>
        </p:nvSpPr>
        <p:spPr>
          <a:xfrm>
            <a:off x="4328695" y="3272162"/>
            <a:ext cx="4672034" cy="245379"/>
          </a:xfrm>
        </p:spPr>
        <p:txBody>
          <a:bodyPr/>
          <a:lstStyle/>
          <a:p>
            <a:r>
              <a:rPr lang="en-US" spc="-20" dirty="0"/>
              <a:t>Receive recommendations on resource optimization</a:t>
            </a:r>
          </a:p>
        </p:txBody>
      </p:sp>
      <p:sp>
        <p:nvSpPr>
          <p:cNvPr id="18" name="Text Placeholder 17">
            <a:extLst>
              <a:ext uri="{FF2B5EF4-FFF2-40B4-BE49-F238E27FC236}">
                <a16:creationId xmlns:a16="http://schemas.microsoft.com/office/drawing/2014/main" id="{BAEEEA4F-B686-44AE-88EF-926EE1473D11}"/>
              </a:ext>
            </a:extLst>
          </p:cNvPr>
          <p:cNvSpPr>
            <a:spLocks noGrp="1"/>
          </p:cNvSpPr>
          <p:nvPr>
            <p:ph type="body" sz="quarter" idx="22"/>
          </p:nvPr>
        </p:nvSpPr>
        <p:spPr/>
        <p:txBody>
          <a:bodyPr/>
          <a:lstStyle/>
          <a:p>
            <a:r>
              <a:rPr lang="en-US" dirty="0"/>
              <a:t>Deep profiling for neural network training</a:t>
            </a:r>
          </a:p>
        </p:txBody>
      </p:sp>
      <p:sp>
        <p:nvSpPr>
          <p:cNvPr id="43" name="Text Placeholder 42">
            <a:extLst>
              <a:ext uri="{FF2B5EF4-FFF2-40B4-BE49-F238E27FC236}">
                <a16:creationId xmlns:a16="http://schemas.microsoft.com/office/drawing/2014/main" id="{C30E2C87-1BBC-4030-8FB2-65CF44743F0B}"/>
              </a:ext>
            </a:extLst>
          </p:cNvPr>
          <p:cNvSpPr>
            <a:spLocks noGrp="1"/>
          </p:cNvSpPr>
          <p:nvPr>
            <p:ph type="body" sz="quarter" idx="23"/>
          </p:nvPr>
        </p:nvSpPr>
        <p:spPr/>
        <p:txBody>
          <a:bodyPr/>
          <a:lstStyle/>
          <a:p>
            <a:r>
              <a:rPr lang="en-US" dirty="0"/>
              <a:t>Profile complete training resources with no additional code</a:t>
            </a:r>
          </a:p>
        </p:txBody>
      </p:sp>
      <p:grpSp>
        <p:nvGrpSpPr>
          <p:cNvPr id="240" name="Graphic 1408">
            <a:extLst>
              <a:ext uri="{FF2B5EF4-FFF2-40B4-BE49-F238E27FC236}">
                <a16:creationId xmlns:a16="http://schemas.microsoft.com/office/drawing/2014/main" id="{CA1D19C5-5B0C-E040-ADF4-64F60F3EC36A}"/>
              </a:ext>
            </a:extLst>
          </p:cNvPr>
          <p:cNvGrpSpPr/>
          <p:nvPr/>
        </p:nvGrpSpPr>
        <p:grpSpPr>
          <a:xfrm>
            <a:off x="3991329" y="1987760"/>
            <a:ext cx="457200" cy="457200"/>
            <a:chOff x="5276850" y="1619250"/>
            <a:chExt cx="457200" cy="457200"/>
          </a:xfrm>
        </p:grpSpPr>
        <p:sp>
          <p:nvSpPr>
            <p:cNvPr id="241" name="Freeform: Shape 2390">
              <a:extLst>
                <a:ext uri="{FF2B5EF4-FFF2-40B4-BE49-F238E27FC236}">
                  <a16:creationId xmlns:a16="http://schemas.microsoft.com/office/drawing/2014/main" id="{EDAEA5A2-7B74-6F46-9B53-39796CE0FE28}"/>
                </a:ext>
              </a:extLst>
            </p:cNvPr>
            <p:cNvSpPr/>
            <p:nvPr/>
          </p:nvSpPr>
          <p:spPr>
            <a:xfrm>
              <a:off x="5481264" y="1902622"/>
              <a:ext cx="12893" cy="12893"/>
            </a:xfrm>
            <a:custGeom>
              <a:avLst/>
              <a:gdLst>
                <a:gd name="connsiteX0" fmla="*/ 12893 w 12893"/>
                <a:gd name="connsiteY0" fmla="*/ 6447 h 12893"/>
                <a:gd name="connsiteX1" fmla="*/ 6447 w 12893"/>
                <a:gd name="connsiteY1" fmla="*/ 12893 h 12893"/>
                <a:gd name="connsiteX2" fmla="*/ 0 w 12893"/>
                <a:gd name="connsiteY2" fmla="*/ 6447 h 12893"/>
                <a:gd name="connsiteX3" fmla="*/ 6447 w 12893"/>
                <a:gd name="connsiteY3" fmla="*/ 0 h 12893"/>
                <a:gd name="connsiteX4" fmla="*/ 12893 w 12893"/>
                <a:gd name="connsiteY4" fmla="*/ 6447 h 12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93" h="12893">
                  <a:moveTo>
                    <a:pt x="12893" y="6447"/>
                  </a:moveTo>
                  <a:cubicBezTo>
                    <a:pt x="12893" y="10007"/>
                    <a:pt x="10007" y="12893"/>
                    <a:pt x="6447" y="12893"/>
                  </a:cubicBezTo>
                  <a:cubicBezTo>
                    <a:pt x="2886" y="12893"/>
                    <a:pt x="0" y="10007"/>
                    <a:pt x="0" y="6447"/>
                  </a:cubicBezTo>
                  <a:cubicBezTo>
                    <a:pt x="0" y="2886"/>
                    <a:pt x="2886" y="0"/>
                    <a:pt x="6447" y="0"/>
                  </a:cubicBezTo>
                  <a:cubicBezTo>
                    <a:pt x="10007" y="0"/>
                    <a:pt x="12893" y="2886"/>
                    <a:pt x="12893" y="6447"/>
                  </a:cubicBezTo>
                  <a:close/>
                </a:path>
              </a:pathLst>
            </a:custGeom>
            <a:solidFill>
              <a:srgbClr val="F1F2F2"/>
            </a:solidFill>
            <a:ln w="2286" cap="flat">
              <a:noFill/>
              <a:prstDash val="solid"/>
              <a:miter/>
            </a:ln>
          </p:spPr>
          <p:txBody>
            <a:bodyPr rtlCol="0" anchor="ctr"/>
            <a:lstStyle/>
            <a:p>
              <a:endParaRPr lang="en-US" sz="1800"/>
            </a:p>
          </p:txBody>
        </p:sp>
        <p:sp>
          <p:nvSpPr>
            <p:cNvPr id="242" name="Freeform: Shape 2391">
              <a:extLst>
                <a:ext uri="{FF2B5EF4-FFF2-40B4-BE49-F238E27FC236}">
                  <a16:creationId xmlns:a16="http://schemas.microsoft.com/office/drawing/2014/main" id="{9FDCB125-993E-AD4E-9531-70646437C0FE}"/>
                </a:ext>
              </a:extLst>
            </p:cNvPr>
            <p:cNvSpPr/>
            <p:nvPr/>
          </p:nvSpPr>
          <p:spPr>
            <a:xfrm>
              <a:off x="5338206" y="1706483"/>
              <a:ext cx="300837" cy="220141"/>
            </a:xfrm>
            <a:custGeom>
              <a:avLst/>
              <a:gdLst>
                <a:gd name="connsiteX0" fmla="*/ 300838 w 300837"/>
                <a:gd name="connsiteY0" fmla="*/ 142509 h 220141"/>
                <a:gd name="connsiteX1" fmla="*/ 300838 w 300837"/>
                <a:gd name="connsiteY1" fmla="*/ 212804 h 220141"/>
                <a:gd name="connsiteX2" fmla="*/ 293500 w 300837"/>
                <a:gd name="connsiteY2" fmla="*/ 220142 h 220141"/>
                <a:gd name="connsiteX3" fmla="*/ 7338 w 300837"/>
                <a:gd name="connsiteY3" fmla="*/ 220142 h 220141"/>
                <a:gd name="connsiteX4" fmla="*/ 0 w 300837"/>
                <a:gd name="connsiteY4" fmla="*/ 212804 h 220141"/>
                <a:gd name="connsiteX5" fmla="*/ 0 w 300837"/>
                <a:gd name="connsiteY5" fmla="*/ 7338 h 220141"/>
                <a:gd name="connsiteX6" fmla="*/ 7338 w 300837"/>
                <a:gd name="connsiteY6" fmla="*/ 0 h 220141"/>
                <a:gd name="connsiteX7" fmla="*/ 293500 w 300837"/>
                <a:gd name="connsiteY7" fmla="*/ 0 h 220141"/>
                <a:gd name="connsiteX8" fmla="*/ 300838 w 300837"/>
                <a:gd name="connsiteY8" fmla="*/ 7338 h 220141"/>
                <a:gd name="connsiteX9" fmla="*/ 300838 w 300837"/>
                <a:gd name="connsiteY9" fmla="*/ 57630 h 220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0837" h="220141">
                  <a:moveTo>
                    <a:pt x="300838" y="142509"/>
                  </a:moveTo>
                  <a:lnTo>
                    <a:pt x="300838" y="212804"/>
                  </a:lnTo>
                  <a:cubicBezTo>
                    <a:pt x="300838" y="216857"/>
                    <a:pt x="297553" y="220142"/>
                    <a:pt x="293500" y="220142"/>
                  </a:cubicBezTo>
                  <a:lnTo>
                    <a:pt x="7338" y="220142"/>
                  </a:lnTo>
                  <a:cubicBezTo>
                    <a:pt x="3285" y="220142"/>
                    <a:pt x="0" y="216857"/>
                    <a:pt x="0" y="212804"/>
                  </a:cubicBezTo>
                  <a:lnTo>
                    <a:pt x="0" y="7338"/>
                  </a:lnTo>
                  <a:cubicBezTo>
                    <a:pt x="0" y="3285"/>
                    <a:pt x="3285" y="0"/>
                    <a:pt x="7338" y="0"/>
                  </a:cubicBezTo>
                  <a:lnTo>
                    <a:pt x="293500" y="0"/>
                  </a:lnTo>
                  <a:cubicBezTo>
                    <a:pt x="297553" y="0"/>
                    <a:pt x="300838" y="3285"/>
                    <a:pt x="300838" y="7338"/>
                  </a:cubicBezTo>
                  <a:lnTo>
                    <a:pt x="300838" y="57630"/>
                  </a:lnTo>
                </a:path>
              </a:pathLst>
            </a:custGeom>
            <a:noFill/>
            <a:ln w="12700" cap="flat">
              <a:solidFill>
                <a:srgbClr val="F1F2F2"/>
              </a:solidFill>
              <a:prstDash val="solid"/>
              <a:round/>
            </a:ln>
          </p:spPr>
          <p:txBody>
            <a:bodyPr rtlCol="0" anchor="ctr"/>
            <a:lstStyle/>
            <a:p>
              <a:endParaRPr lang="en-US" sz="1800"/>
            </a:p>
          </p:txBody>
        </p:sp>
        <p:sp>
          <p:nvSpPr>
            <p:cNvPr id="243" name="Freeform: Shape 2392">
              <a:extLst>
                <a:ext uri="{FF2B5EF4-FFF2-40B4-BE49-F238E27FC236}">
                  <a16:creationId xmlns:a16="http://schemas.microsoft.com/office/drawing/2014/main" id="{04571941-8AF6-4646-B02E-70F0FC8DDC7A}"/>
                </a:ext>
              </a:extLst>
            </p:cNvPr>
            <p:cNvSpPr/>
            <p:nvPr/>
          </p:nvSpPr>
          <p:spPr>
            <a:xfrm>
              <a:off x="5341132" y="1892678"/>
              <a:ext cx="294482" cy="2286"/>
            </a:xfrm>
            <a:custGeom>
              <a:avLst/>
              <a:gdLst>
                <a:gd name="connsiteX0" fmla="*/ 0 w 294482"/>
                <a:gd name="connsiteY0" fmla="*/ 0 h 2286"/>
                <a:gd name="connsiteX1" fmla="*/ 294483 w 294482"/>
                <a:gd name="connsiteY1" fmla="*/ 0 h 2286"/>
              </a:gdLst>
              <a:ahLst/>
              <a:cxnLst>
                <a:cxn ang="0">
                  <a:pos x="connsiteX0" y="connsiteY0"/>
                </a:cxn>
                <a:cxn ang="0">
                  <a:pos x="connsiteX1" y="connsiteY1"/>
                </a:cxn>
              </a:cxnLst>
              <a:rect l="l" t="t" r="r" b="b"/>
              <a:pathLst>
                <a:path w="294482" h="2286">
                  <a:moveTo>
                    <a:pt x="0" y="0"/>
                  </a:moveTo>
                  <a:lnTo>
                    <a:pt x="294483" y="0"/>
                  </a:lnTo>
                </a:path>
              </a:pathLst>
            </a:custGeom>
            <a:ln w="12700" cap="flat">
              <a:solidFill>
                <a:srgbClr val="F1F2F2"/>
              </a:solidFill>
              <a:prstDash val="solid"/>
              <a:round/>
            </a:ln>
          </p:spPr>
          <p:txBody>
            <a:bodyPr rtlCol="0" anchor="ctr"/>
            <a:lstStyle/>
            <a:p>
              <a:endParaRPr lang="en-US" sz="1800"/>
            </a:p>
          </p:txBody>
        </p:sp>
        <p:sp>
          <p:nvSpPr>
            <p:cNvPr id="244" name="Freeform: Shape 2393">
              <a:extLst>
                <a:ext uri="{FF2B5EF4-FFF2-40B4-BE49-F238E27FC236}">
                  <a16:creationId xmlns:a16="http://schemas.microsoft.com/office/drawing/2014/main" id="{461806E6-48B8-F94B-84B4-0A0984312A53}"/>
                </a:ext>
              </a:extLst>
            </p:cNvPr>
            <p:cNvSpPr/>
            <p:nvPr/>
          </p:nvSpPr>
          <p:spPr>
            <a:xfrm>
              <a:off x="5471091" y="1926625"/>
              <a:ext cx="31295" cy="44691"/>
            </a:xfrm>
            <a:custGeom>
              <a:avLst/>
              <a:gdLst>
                <a:gd name="connsiteX0" fmla="*/ 0 w 31295"/>
                <a:gd name="connsiteY0" fmla="*/ 0 h 44691"/>
                <a:gd name="connsiteX1" fmla="*/ 31295 w 31295"/>
                <a:gd name="connsiteY1" fmla="*/ 0 h 44691"/>
                <a:gd name="connsiteX2" fmla="*/ 31295 w 31295"/>
                <a:gd name="connsiteY2" fmla="*/ 44691 h 44691"/>
                <a:gd name="connsiteX3" fmla="*/ 0 w 31295"/>
                <a:gd name="connsiteY3" fmla="*/ 44691 h 44691"/>
              </a:gdLst>
              <a:ahLst/>
              <a:cxnLst>
                <a:cxn ang="0">
                  <a:pos x="connsiteX0" y="connsiteY0"/>
                </a:cxn>
                <a:cxn ang="0">
                  <a:pos x="connsiteX1" y="connsiteY1"/>
                </a:cxn>
                <a:cxn ang="0">
                  <a:pos x="connsiteX2" y="connsiteY2"/>
                </a:cxn>
                <a:cxn ang="0">
                  <a:pos x="connsiteX3" y="connsiteY3"/>
                </a:cxn>
              </a:cxnLst>
              <a:rect l="l" t="t" r="r" b="b"/>
              <a:pathLst>
                <a:path w="31295" h="44691">
                  <a:moveTo>
                    <a:pt x="0" y="0"/>
                  </a:moveTo>
                  <a:lnTo>
                    <a:pt x="31295" y="0"/>
                  </a:lnTo>
                  <a:lnTo>
                    <a:pt x="31295" y="44691"/>
                  </a:lnTo>
                  <a:lnTo>
                    <a:pt x="0" y="44691"/>
                  </a:lnTo>
                  <a:close/>
                </a:path>
              </a:pathLst>
            </a:custGeom>
            <a:noFill/>
            <a:ln w="12700" cap="flat">
              <a:solidFill>
                <a:srgbClr val="F1F2F2"/>
              </a:solidFill>
              <a:prstDash val="solid"/>
              <a:round/>
            </a:ln>
          </p:spPr>
          <p:txBody>
            <a:bodyPr rtlCol="0" anchor="ctr"/>
            <a:lstStyle/>
            <a:p>
              <a:endParaRPr lang="en-US" sz="1800"/>
            </a:p>
          </p:txBody>
        </p:sp>
        <p:sp>
          <p:nvSpPr>
            <p:cNvPr id="245" name="Freeform: Shape 2394">
              <a:extLst>
                <a:ext uri="{FF2B5EF4-FFF2-40B4-BE49-F238E27FC236}">
                  <a16:creationId xmlns:a16="http://schemas.microsoft.com/office/drawing/2014/main" id="{A1B0C877-27A5-EB45-8C9E-88183A2B0FC1}"/>
                </a:ext>
              </a:extLst>
            </p:cNvPr>
            <p:cNvSpPr/>
            <p:nvPr/>
          </p:nvSpPr>
          <p:spPr>
            <a:xfrm>
              <a:off x="5416364" y="1971316"/>
              <a:ext cx="140749" cy="17876"/>
            </a:xfrm>
            <a:custGeom>
              <a:avLst/>
              <a:gdLst>
                <a:gd name="connsiteX0" fmla="*/ 0 w 140749"/>
                <a:gd name="connsiteY0" fmla="*/ 0 h 17876"/>
                <a:gd name="connsiteX1" fmla="*/ 140749 w 140749"/>
                <a:gd name="connsiteY1" fmla="*/ 0 h 17876"/>
                <a:gd name="connsiteX2" fmla="*/ 140749 w 140749"/>
                <a:gd name="connsiteY2" fmla="*/ 17877 h 17876"/>
                <a:gd name="connsiteX3" fmla="*/ 0 w 140749"/>
                <a:gd name="connsiteY3" fmla="*/ 17877 h 17876"/>
              </a:gdLst>
              <a:ahLst/>
              <a:cxnLst>
                <a:cxn ang="0">
                  <a:pos x="connsiteX0" y="connsiteY0"/>
                </a:cxn>
                <a:cxn ang="0">
                  <a:pos x="connsiteX1" y="connsiteY1"/>
                </a:cxn>
                <a:cxn ang="0">
                  <a:pos x="connsiteX2" y="connsiteY2"/>
                </a:cxn>
                <a:cxn ang="0">
                  <a:pos x="connsiteX3" y="connsiteY3"/>
                </a:cxn>
              </a:cxnLst>
              <a:rect l="l" t="t" r="r" b="b"/>
              <a:pathLst>
                <a:path w="140749" h="17876">
                  <a:moveTo>
                    <a:pt x="0" y="0"/>
                  </a:moveTo>
                  <a:lnTo>
                    <a:pt x="140749" y="0"/>
                  </a:lnTo>
                  <a:lnTo>
                    <a:pt x="140749" y="17877"/>
                  </a:lnTo>
                  <a:lnTo>
                    <a:pt x="0" y="17877"/>
                  </a:lnTo>
                  <a:close/>
                </a:path>
              </a:pathLst>
            </a:custGeom>
            <a:noFill/>
            <a:ln w="12700" cap="flat">
              <a:solidFill>
                <a:srgbClr val="F1F2F2"/>
              </a:solidFill>
              <a:prstDash val="solid"/>
              <a:round/>
            </a:ln>
          </p:spPr>
          <p:txBody>
            <a:bodyPr rtlCol="0" anchor="ctr"/>
            <a:lstStyle/>
            <a:p>
              <a:endParaRPr lang="en-US" sz="1800"/>
            </a:p>
          </p:txBody>
        </p:sp>
        <p:sp>
          <p:nvSpPr>
            <p:cNvPr id="246" name="Freeform: Shape 2395">
              <a:extLst>
                <a:ext uri="{FF2B5EF4-FFF2-40B4-BE49-F238E27FC236}">
                  <a16:creationId xmlns:a16="http://schemas.microsoft.com/office/drawing/2014/main" id="{09035F39-B660-4142-B543-8E69623F1966}"/>
                </a:ext>
              </a:extLst>
            </p:cNvPr>
            <p:cNvSpPr/>
            <p:nvPr/>
          </p:nvSpPr>
          <p:spPr>
            <a:xfrm>
              <a:off x="5605416" y="1767085"/>
              <a:ext cx="67276" cy="74843"/>
            </a:xfrm>
            <a:custGeom>
              <a:avLst/>
              <a:gdLst>
                <a:gd name="connsiteX0" fmla="*/ 41239 w 67276"/>
                <a:gd name="connsiteY0" fmla="*/ 34884 h 74843"/>
                <a:gd name="connsiteX1" fmla="*/ 64465 w 67276"/>
                <a:gd name="connsiteY1" fmla="*/ 62819 h 74843"/>
                <a:gd name="connsiteX2" fmla="*/ 50018 w 67276"/>
                <a:gd name="connsiteY2" fmla="*/ 74844 h 74843"/>
                <a:gd name="connsiteX3" fmla="*/ 26769 w 67276"/>
                <a:gd name="connsiteY3" fmla="*/ 46932 h 74843"/>
                <a:gd name="connsiteX4" fmla="*/ 16185 w 67276"/>
                <a:gd name="connsiteY4" fmla="*/ 71392 h 74843"/>
                <a:gd name="connsiteX5" fmla="*/ 0 w 67276"/>
                <a:gd name="connsiteY5" fmla="*/ 0 h 74843"/>
                <a:gd name="connsiteX6" fmla="*/ 67277 w 67276"/>
                <a:gd name="connsiteY6" fmla="*/ 28964 h 74843"/>
                <a:gd name="connsiteX7" fmla="*/ 41239 w 67276"/>
                <a:gd name="connsiteY7" fmla="*/ 34884 h 74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276" h="74843">
                  <a:moveTo>
                    <a:pt x="41239" y="34884"/>
                  </a:moveTo>
                  <a:lnTo>
                    <a:pt x="64465" y="62819"/>
                  </a:lnTo>
                  <a:lnTo>
                    <a:pt x="50018" y="74844"/>
                  </a:lnTo>
                  <a:lnTo>
                    <a:pt x="26769" y="46932"/>
                  </a:lnTo>
                  <a:lnTo>
                    <a:pt x="16185" y="71392"/>
                  </a:lnTo>
                  <a:lnTo>
                    <a:pt x="0" y="0"/>
                  </a:lnTo>
                  <a:lnTo>
                    <a:pt x="67277" y="28964"/>
                  </a:lnTo>
                  <a:lnTo>
                    <a:pt x="41239" y="34884"/>
                  </a:lnTo>
                  <a:close/>
                </a:path>
              </a:pathLst>
            </a:custGeom>
            <a:noFill/>
            <a:ln w="12700" cap="flat">
              <a:solidFill>
                <a:srgbClr val="527FFF"/>
              </a:solidFill>
              <a:prstDash val="solid"/>
              <a:round/>
            </a:ln>
          </p:spPr>
          <p:txBody>
            <a:bodyPr rtlCol="0" anchor="ctr"/>
            <a:lstStyle/>
            <a:p>
              <a:endParaRPr lang="en-US" sz="1800"/>
            </a:p>
          </p:txBody>
        </p:sp>
        <p:sp>
          <p:nvSpPr>
            <p:cNvPr id="247" name="Freeform: Shape 2396">
              <a:extLst>
                <a:ext uri="{FF2B5EF4-FFF2-40B4-BE49-F238E27FC236}">
                  <a16:creationId xmlns:a16="http://schemas.microsoft.com/office/drawing/2014/main" id="{4539C394-560E-2C49-9879-3E3A144317F6}"/>
                </a:ext>
              </a:extLst>
            </p:cNvPr>
            <p:cNvSpPr/>
            <p:nvPr/>
          </p:nvSpPr>
          <p:spPr>
            <a:xfrm>
              <a:off x="5355396" y="1721434"/>
              <a:ext cx="10378" cy="10378"/>
            </a:xfrm>
            <a:custGeom>
              <a:avLst/>
              <a:gdLst>
                <a:gd name="connsiteX0" fmla="*/ 10378 w 10378"/>
                <a:gd name="connsiteY0" fmla="*/ 5189 h 10378"/>
                <a:gd name="connsiteX1" fmla="*/ 5189 w 10378"/>
                <a:gd name="connsiteY1" fmla="*/ 10378 h 10378"/>
                <a:gd name="connsiteX2" fmla="*/ 0 w 10378"/>
                <a:gd name="connsiteY2" fmla="*/ 5189 h 10378"/>
                <a:gd name="connsiteX3" fmla="*/ 5189 w 10378"/>
                <a:gd name="connsiteY3" fmla="*/ 0 h 10378"/>
                <a:gd name="connsiteX4" fmla="*/ 10378 w 10378"/>
                <a:gd name="connsiteY4" fmla="*/ 5189 h 103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78" h="10378">
                  <a:moveTo>
                    <a:pt x="10378" y="5189"/>
                  </a:moveTo>
                  <a:cubicBezTo>
                    <a:pt x="10378" y="8055"/>
                    <a:pt x="8055" y="10378"/>
                    <a:pt x="5189" y="10378"/>
                  </a:cubicBezTo>
                  <a:cubicBezTo>
                    <a:pt x="2323" y="10378"/>
                    <a:pt x="0" y="8055"/>
                    <a:pt x="0" y="5189"/>
                  </a:cubicBezTo>
                  <a:cubicBezTo>
                    <a:pt x="0" y="2323"/>
                    <a:pt x="2323" y="0"/>
                    <a:pt x="5189" y="0"/>
                  </a:cubicBezTo>
                  <a:cubicBezTo>
                    <a:pt x="8055" y="0"/>
                    <a:pt x="10378" y="2323"/>
                    <a:pt x="10378" y="5189"/>
                  </a:cubicBezTo>
                  <a:close/>
                </a:path>
              </a:pathLst>
            </a:custGeom>
            <a:solidFill>
              <a:srgbClr val="F1F2F2"/>
            </a:solidFill>
            <a:ln w="2286" cap="flat">
              <a:noFill/>
              <a:prstDash val="solid"/>
              <a:miter/>
            </a:ln>
          </p:spPr>
          <p:txBody>
            <a:bodyPr rtlCol="0" anchor="ctr"/>
            <a:lstStyle/>
            <a:p>
              <a:endParaRPr lang="en-US" sz="1800"/>
            </a:p>
          </p:txBody>
        </p:sp>
        <p:sp>
          <p:nvSpPr>
            <p:cNvPr id="248" name="Freeform: Shape 2397">
              <a:extLst>
                <a:ext uri="{FF2B5EF4-FFF2-40B4-BE49-F238E27FC236}">
                  <a16:creationId xmlns:a16="http://schemas.microsoft.com/office/drawing/2014/main" id="{97452535-270A-3748-AF7C-DAD92817376D}"/>
                </a:ext>
              </a:extLst>
            </p:cNvPr>
            <p:cNvSpPr/>
            <p:nvPr/>
          </p:nvSpPr>
          <p:spPr>
            <a:xfrm>
              <a:off x="5370941" y="1721388"/>
              <a:ext cx="10378" cy="10378"/>
            </a:xfrm>
            <a:custGeom>
              <a:avLst/>
              <a:gdLst>
                <a:gd name="connsiteX0" fmla="*/ 10378 w 10378"/>
                <a:gd name="connsiteY0" fmla="*/ 5189 h 10378"/>
                <a:gd name="connsiteX1" fmla="*/ 5189 w 10378"/>
                <a:gd name="connsiteY1" fmla="*/ 10378 h 10378"/>
                <a:gd name="connsiteX2" fmla="*/ 0 w 10378"/>
                <a:gd name="connsiteY2" fmla="*/ 5189 h 10378"/>
                <a:gd name="connsiteX3" fmla="*/ 5189 w 10378"/>
                <a:gd name="connsiteY3" fmla="*/ 0 h 10378"/>
                <a:gd name="connsiteX4" fmla="*/ 10378 w 10378"/>
                <a:gd name="connsiteY4" fmla="*/ 5189 h 103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78" h="10378">
                  <a:moveTo>
                    <a:pt x="10378" y="5189"/>
                  </a:moveTo>
                  <a:cubicBezTo>
                    <a:pt x="10378" y="8055"/>
                    <a:pt x="8055" y="10378"/>
                    <a:pt x="5189" y="10378"/>
                  </a:cubicBezTo>
                  <a:cubicBezTo>
                    <a:pt x="2323" y="10378"/>
                    <a:pt x="0" y="8055"/>
                    <a:pt x="0" y="5189"/>
                  </a:cubicBezTo>
                  <a:cubicBezTo>
                    <a:pt x="0" y="2323"/>
                    <a:pt x="2323" y="0"/>
                    <a:pt x="5189" y="0"/>
                  </a:cubicBezTo>
                  <a:cubicBezTo>
                    <a:pt x="8055" y="0"/>
                    <a:pt x="10378" y="2323"/>
                    <a:pt x="10378" y="5189"/>
                  </a:cubicBezTo>
                  <a:close/>
                </a:path>
              </a:pathLst>
            </a:custGeom>
            <a:solidFill>
              <a:srgbClr val="F1F2F2"/>
            </a:solidFill>
            <a:ln w="2286" cap="flat">
              <a:noFill/>
              <a:prstDash val="solid"/>
              <a:miter/>
            </a:ln>
          </p:spPr>
          <p:txBody>
            <a:bodyPr rtlCol="0" anchor="ctr"/>
            <a:lstStyle/>
            <a:p>
              <a:endParaRPr lang="en-US" sz="1800"/>
            </a:p>
          </p:txBody>
        </p:sp>
        <p:sp>
          <p:nvSpPr>
            <p:cNvPr id="249" name="Freeform: Shape 2398">
              <a:extLst>
                <a:ext uri="{FF2B5EF4-FFF2-40B4-BE49-F238E27FC236}">
                  <a16:creationId xmlns:a16="http://schemas.microsoft.com/office/drawing/2014/main" id="{72DAC764-B90B-6D4F-A8F3-F036181822E0}"/>
                </a:ext>
              </a:extLst>
            </p:cNvPr>
            <p:cNvSpPr/>
            <p:nvPr/>
          </p:nvSpPr>
          <p:spPr>
            <a:xfrm>
              <a:off x="5386509" y="1721319"/>
              <a:ext cx="10378" cy="10378"/>
            </a:xfrm>
            <a:custGeom>
              <a:avLst/>
              <a:gdLst>
                <a:gd name="connsiteX0" fmla="*/ 10378 w 10378"/>
                <a:gd name="connsiteY0" fmla="*/ 5189 h 10378"/>
                <a:gd name="connsiteX1" fmla="*/ 5189 w 10378"/>
                <a:gd name="connsiteY1" fmla="*/ 10378 h 10378"/>
                <a:gd name="connsiteX2" fmla="*/ 0 w 10378"/>
                <a:gd name="connsiteY2" fmla="*/ 5189 h 10378"/>
                <a:gd name="connsiteX3" fmla="*/ 5189 w 10378"/>
                <a:gd name="connsiteY3" fmla="*/ 0 h 10378"/>
                <a:gd name="connsiteX4" fmla="*/ 10378 w 10378"/>
                <a:gd name="connsiteY4" fmla="*/ 5189 h 103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78" h="10378">
                  <a:moveTo>
                    <a:pt x="10378" y="5189"/>
                  </a:moveTo>
                  <a:cubicBezTo>
                    <a:pt x="10378" y="8055"/>
                    <a:pt x="8055" y="10378"/>
                    <a:pt x="5189" y="10378"/>
                  </a:cubicBezTo>
                  <a:cubicBezTo>
                    <a:pt x="2323" y="10378"/>
                    <a:pt x="0" y="8055"/>
                    <a:pt x="0" y="5189"/>
                  </a:cubicBezTo>
                  <a:cubicBezTo>
                    <a:pt x="0" y="2323"/>
                    <a:pt x="2323" y="0"/>
                    <a:pt x="5189" y="0"/>
                  </a:cubicBezTo>
                  <a:cubicBezTo>
                    <a:pt x="8055" y="0"/>
                    <a:pt x="10378" y="2323"/>
                    <a:pt x="10378" y="5189"/>
                  </a:cubicBezTo>
                  <a:close/>
                </a:path>
              </a:pathLst>
            </a:custGeom>
            <a:solidFill>
              <a:srgbClr val="F1F2F2"/>
            </a:solidFill>
            <a:ln w="2286" cap="flat">
              <a:noFill/>
              <a:prstDash val="solid"/>
              <a:miter/>
            </a:ln>
          </p:spPr>
          <p:txBody>
            <a:bodyPr rtlCol="0" anchor="ctr"/>
            <a:lstStyle/>
            <a:p>
              <a:endParaRPr lang="en-US" sz="1800"/>
            </a:p>
          </p:txBody>
        </p:sp>
        <p:sp>
          <p:nvSpPr>
            <p:cNvPr id="250" name="Freeform: Shape 2399">
              <a:extLst>
                <a:ext uri="{FF2B5EF4-FFF2-40B4-BE49-F238E27FC236}">
                  <a16:creationId xmlns:a16="http://schemas.microsoft.com/office/drawing/2014/main" id="{C2082A5F-0C93-3145-9924-7A8978664894}"/>
                </a:ext>
              </a:extLst>
            </p:cNvPr>
            <p:cNvSpPr/>
            <p:nvPr/>
          </p:nvSpPr>
          <p:spPr>
            <a:xfrm>
              <a:off x="5341292" y="1746420"/>
              <a:ext cx="296768" cy="2286"/>
            </a:xfrm>
            <a:custGeom>
              <a:avLst/>
              <a:gdLst>
                <a:gd name="connsiteX0" fmla="*/ 0 w 296768"/>
                <a:gd name="connsiteY0" fmla="*/ 0 h 2286"/>
                <a:gd name="connsiteX1" fmla="*/ 296769 w 296768"/>
                <a:gd name="connsiteY1" fmla="*/ 0 h 2286"/>
              </a:gdLst>
              <a:ahLst/>
              <a:cxnLst>
                <a:cxn ang="0">
                  <a:pos x="connsiteX0" y="connsiteY0"/>
                </a:cxn>
                <a:cxn ang="0">
                  <a:pos x="connsiteX1" y="connsiteY1"/>
                </a:cxn>
              </a:cxnLst>
              <a:rect l="l" t="t" r="r" b="b"/>
              <a:pathLst>
                <a:path w="296768" h="2286">
                  <a:moveTo>
                    <a:pt x="0" y="0"/>
                  </a:moveTo>
                  <a:lnTo>
                    <a:pt x="296769" y="0"/>
                  </a:lnTo>
                </a:path>
              </a:pathLst>
            </a:custGeom>
            <a:ln w="12700" cap="flat">
              <a:solidFill>
                <a:srgbClr val="F1F2F2"/>
              </a:solidFill>
              <a:prstDash val="solid"/>
              <a:round/>
            </a:ln>
          </p:spPr>
          <p:txBody>
            <a:bodyPr rtlCol="0" anchor="ctr"/>
            <a:lstStyle/>
            <a:p>
              <a:endParaRPr lang="en-US" sz="1800"/>
            </a:p>
          </p:txBody>
        </p:sp>
        <p:sp>
          <p:nvSpPr>
            <p:cNvPr id="251" name="Freeform: Shape 2400">
              <a:extLst>
                <a:ext uri="{FF2B5EF4-FFF2-40B4-BE49-F238E27FC236}">
                  <a16:creationId xmlns:a16="http://schemas.microsoft.com/office/drawing/2014/main" id="{4F079395-2559-B241-A443-28BFF2D868E7}"/>
                </a:ext>
              </a:extLst>
            </p:cNvPr>
            <p:cNvSpPr/>
            <p:nvPr/>
          </p:nvSpPr>
          <p:spPr>
            <a:xfrm>
              <a:off x="5433029" y="1763610"/>
              <a:ext cx="45857" cy="45857"/>
            </a:xfrm>
            <a:custGeom>
              <a:avLst/>
              <a:gdLst>
                <a:gd name="connsiteX0" fmla="*/ 0 w 45857"/>
                <a:gd name="connsiteY0" fmla="*/ 0 h 45857"/>
                <a:gd name="connsiteX1" fmla="*/ 45857 w 45857"/>
                <a:gd name="connsiteY1" fmla="*/ 0 h 45857"/>
                <a:gd name="connsiteX2" fmla="*/ 45857 w 45857"/>
                <a:gd name="connsiteY2" fmla="*/ 45857 h 45857"/>
                <a:gd name="connsiteX3" fmla="*/ 0 w 45857"/>
                <a:gd name="connsiteY3" fmla="*/ 45857 h 45857"/>
              </a:gdLst>
              <a:ahLst/>
              <a:cxnLst>
                <a:cxn ang="0">
                  <a:pos x="connsiteX0" y="connsiteY0"/>
                </a:cxn>
                <a:cxn ang="0">
                  <a:pos x="connsiteX1" y="connsiteY1"/>
                </a:cxn>
                <a:cxn ang="0">
                  <a:pos x="connsiteX2" y="connsiteY2"/>
                </a:cxn>
                <a:cxn ang="0">
                  <a:pos x="connsiteX3" y="connsiteY3"/>
                </a:cxn>
              </a:cxnLst>
              <a:rect l="l" t="t" r="r" b="b"/>
              <a:pathLst>
                <a:path w="45857" h="45857">
                  <a:moveTo>
                    <a:pt x="0" y="0"/>
                  </a:moveTo>
                  <a:lnTo>
                    <a:pt x="45857" y="0"/>
                  </a:lnTo>
                  <a:lnTo>
                    <a:pt x="45857" y="45857"/>
                  </a:lnTo>
                  <a:lnTo>
                    <a:pt x="0" y="45857"/>
                  </a:lnTo>
                  <a:close/>
                </a:path>
              </a:pathLst>
            </a:custGeom>
            <a:noFill/>
            <a:ln w="12700" cap="flat">
              <a:solidFill>
                <a:srgbClr val="F1F2F2"/>
              </a:solidFill>
              <a:prstDash val="solid"/>
              <a:round/>
            </a:ln>
          </p:spPr>
          <p:txBody>
            <a:bodyPr rtlCol="0" anchor="ctr"/>
            <a:lstStyle/>
            <a:p>
              <a:endParaRPr lang="en-US" sz="1800"/>
            </a:p>
          </p:txBody>
        </p:sp>
        <p:sp>
          <p:nvSpPr>
            <p:cNvPr id="252" name="Freeform: Shape 2401">
              <a:extLst>
                <a:ext uri="{FF2B5EF4-FFF2-40B4-BE49-F238E27FC236}">
                  <a16:creationId xmlns:a16="http://schemas.microsoft.com/office/drawing/2014/main" id="{BC22AC95-2683-CE45-B8E4-A94AA959B4A0}"/>
                </a:ext>
              </a:extLst>
            </p:cNvPr>
            <p:cNvSpPr/>
            <p:nvPr/>
          </p:nvSpPr>
          <p:spPr>
            <a:xfrm>
              <a:off x="5433029" y="1828213"/>
              <a:ext cx="45857" cy="45857"/>
            </a:xfrm>
            <a:custGeom>
              <a:avLst/>
              <a:gdLst>
                <a:gd name="connsiteX0" fmla="*/ 0 w 45857"/>
                <a:gd name="connsiteY0" fmla="*/ 0 h 45857"/>
                <a:gd name="connsiteX1" fmla="*/ 45857 w 45857"/>
                <a:gd name="connsiteY1" fmla="*/ 0 h 45857"/>
                <a:gd name="connsiteX2" fmla="*/ 45857 w 45857"/>
                <a:gd name="connsiteY2" fmla="*/ 45857 h 45857"/>
                <a:gd name="connsiteX3" fmla="*/ 0 w 45857"/>
                <a:gd name="connsiteY3" fmla="*/ 45857 h 45857"/>
              </a:gdLst>
              <a:ahLst/>
              <a:cxnLst>
                <a:cxn ang="0">
                  <a:pos x="connsiteX0" y="connsiteY0"/>
                </a:cxn>
                <a:cxn ang="0">
                  <a:pos x="connsiteX1" y="connsiteY1"/>
                </a:cxn>
                <a:cxn ang="0">
                  <a:pos x="connsiteX2" y="connsiteY2"/>
                </a:cxn>
                <a:cxn ang="0">
                  <a:pos x="connsiteX3" y="connsiteY3"/>
                </a:cxn>
              </a:cxnLst>
              <a:rect l="l" t="t" r="r" b="b"/>
              <a:pathLst>
                <a:path w="45857" h="45857">
                  <a:moveTo>
                    <a:pt x="0" y="0"/>
                  </a:moveTo>
                  <a:lnTo>
                    <a:pt x="45857" y="0"/>
                  </a:lnTo>
                  <a:lnTo>
                    <a:pt x="45857" y="45857"/>
                  </a:lnTo>
                  <a:lnTo>
                    <a:pt x="0" y="45857"/>
                  </a:lnTo>
                  <a:close/>
                </a:path>
              </a:pathLst>
            </a:custGeom>
            <a:noFill/>
            <a:ln w="12700" cap="flat">
              <a:solidFill>
                <a:srgbClr val="F1F2F2"/>
              </a:solidFill>
              <a:prstDash val="solid"/>
              <a:round/>
            </a:ln>
          </p:spPr>
          <p:txBody>
            <a:bodyPr rtlCol="0" anchor="ctr"/>
            <a:lstStyle/>
            <a:p>
              <a:endParaRPr lang="en-US" sz="1800"/>
            </a:p>
          </p:txBody>
        </p:sp>
        <p:sp>
          <p:nvSpPr>
            <p:cNvPr id="253" name="Freeform: Shape 2402">
              <a:extLst>
                <a:ext uri="{FF2B5EF4-FFF2-40B4-BE49-F238E27FC236}">
                  <a16:creationId xmlns:a16="http://schemas.microsoft.com/office/drawing/2014/main" id="{50AF3E52-E566-2245-9D88-DFF42B3194C1}"/>
                </a:ext>
              </a:extLst>
            </p:cNvPr>
            <p:cNvSpPr/>
            <p:nvPr/>
          </p:nvSpPr>
          <p:spPr>
            <a:xfrm>
              <a:off x="5498386" y="1763610"/>
              <a:ext cx="45857" cy="45857"/>
            </a:xfrm>
            <a:custGeom>
              <a:avLst/>
              <a:gdLst>
                <a:gd name="connsiteX0" fmla="*/ 0 w 45857"/>
                <a:gd name="connsiteY0" fmla="*/ 0 h 45857"/>
                <a:gd name="connsiteX1" fmla="*/ 45857 w 45857"/>
                <a:gd name="connsiteY1" fmla="*/ 0 h 45857"/>
                <a:gd name="connsiteX2" fmla="*/ 45857 w 45857"/>
                <a:gd name="connsiteY2" fmla="*/ 45857 h 45857"/>
                <a:gd name="connsiteX3" fmla="*/ 0 w 45857"/>
                <a:gd name="connsiteY3" fmla="*/ 45857 h 45857"/>
              </a:gdLst>
              <a:ahLst/>
              <a:cxnLst>
                <a:cxn ang="0">
                  <a:pos x="connsiteX0" y="connsiteY0"/>
                </a:cxn>
                <a:cxn ang="0">
                  <a:pos x="connsiteX1" y="connsiteY1"/>
                </a:cxn>
                <a:cxn ang="0">
                  <a:pos x="connsiteX2" y="connsiteY2"/>
                </a:cxn>
                <a:cxn ang="0">
                  <a:pos x="connsiteX3" y="connsiteY3"/>
                </a:cxn>
              </a:cxnLst>
              <a:rect l="l" t="t" r="r" b="b"/>
              <a:pathLst>
                <a:path w="45857" h="45857">
                  <a:moveTo>
                    <a:pt x="0" y="0"/>
                  </a:moveTo>
                  <a:lnTo>
                    <a:pt x="45857" y="0"/>
                  </a:lnTo>
                  <a:lnTo>
                    <a:pt x="45857" y="45857"/>
                  </a:lnTo>
                  <a:lnTo>
                    <a:pt x="0" y="45857"/>
                  </a:lnTo>
                  <a:close/>
                </a:path>
              </a:pathLst>
            </a:custGeom>
            <a:noFill/>
            <a:ln w="12700" cap="flat">
              <a:solidFill>
                <a:srgbClr val="F1F2F2"/>
              </a:solidFill>
              <a:prstDash val="solid"/>
              <a:round/>
            </a:ln>
          </p:spPr>
          <p:txBody>
            <a:bodyPr rtlCol="0" anchor="ctr"/>
            <a:lstStyle/>
            <a:p>
              <a:endParaRPr lang="en-US" sz="1800"/>
            </a:p>
          </p:txBody>
        </p:sp>
        <p:sp>
          <p:nvSpPr>
            <p:cNvPr id="254" name="Freeform: Shape 2403">
              <a:extLst>
                <a:ext uri="{FF2B5EF4-FFF2-40B4-BE49-F238E27FC236}">
                  <a16:creationId xmlns:a16="http://schemas.microsoft.com/office/drawing/2014/main" id="{F062D2CC-3DDC-BE4F-AEC6-F56D30DF9906}"/>
                </a:ext>
              </a:extLst>
            </p:cNvPr>
            <p:cNvSpPr/>
            <p:nvPr/>
          </p:nvSpPr>
          <p:spPr>
            <a:xfrm>
              <a:off x="5498386" y="1828213"/>
              <a:ext cx="45857" cy="45857"/>
            </a:xfrm>
            <a:custGeom>
              <a:avLst/>
              <a:gdLst>
                <a:gd name="connsiteX0" fmla="*/ 0 w 45857"/>
                <a:gd name="connsiteY0" fmla="*/ 0 h 45857"/>
                <a:gd name="connsiteX1" fmla="*/ 45857 w 45857"/>
                <a:gd name="connsiteY1" fmla="*/ 0 h 45857"/>
                <a:gd name="connsiteX2" fmla="*/ 45857 w 45857"/>
                <a:gd name="connsiteY2" fmla="*/ 45857 h 45857"/>
                <a:gd name="connsiteX3" fmla="*/ 0 w 45857"/>
                <a:gd name="connsiteY3" fmla="*/ 45857 h 45857"/>
              </a:gdLst>
              <a:ahLst/>
              <a:cxnLst>
                <a:cxn ang="0">
                  <a:pos x="connsiteX0" y="connsiteY0"/>
                </a:cxn>
                <a:cxn ang="0">
                  <a:pos x="connsiteX1" y="connsiteY1"/>
                </a:cxn>
                <a:cxn ang="0">
                  <a:pos x="connsiteX2" y="connsiteY2"/>
                </a:cxn>
                <a:cxn ang="0">
                  <a:pos x="connsiteX3" y="connsiteY3"/>
                </a:cxn>
              </a:cxnLst>
              <a:rect l="l" t="t" r="r" b="b"/>
              <a:pathLst>
                <a:path w="45857" h="45857">
                  <a:moveTo>
                    <a:pt x="0" y="0"/>
                  </a:moveTo>
                  <a:lnTo>
                    <a:pt x="45857" y="0"/>
                  </a:lnTo>
                  <a:lnTo>
                    <a:pt x="45857" y="45857"/>
                  </a:lnTo>
                  <a:lnTo>
                    <a:pt x="0" y="45857"/>
                  </a:lnTo>
                  <a:close/>
                </a:path>
              </a:pathLst>
            </a:custGeom>
            <a:noFill/>
            <a:ln w="12700" cap="flat">
              <a:solidFill>
                <a:srgbClr val="F1F2F2"/>
              </a:solidFill>
              <a:prstDash val="solid"/>
              <a:round/>
            </a:ln>
          </p:spPr>
          <p:txBody>
            <a:bodyPr rtlCol="0" anchor="ctr"/>
            <a:lstStyle/>
            <a:p>
              <a:endParaRPr lang="en-US" sz="1800"/>
            </a:p>
          </p:txBody>
        </p:sp>
      </p:grpSp>
      <p:grpSp>
        <p:nvGrpSpPr>
          <p:cNvPr id="135" name="Graphic 68">
            <a:extLst>
              <a:ext uri="{FF2B5EF4-FFF2-40B4-BE49-F238E27FC236}">
                <a16:creationId xmlns:a16="http://schemas.microsoft.com/office/drawing/2014/main" id="{2E8038A6-CB7C-2B48-B10F-2252F9573FFF}"/>
              </a:ext>
            </a:extLst>
          </p:cNvPr>
          <p:cNvGrpSpPr/>
          <p:nvPr/>
        </p:nvGrpSpPr>
        <p:grpSpPr>
          <a:xfrm>
            <a:off x="3552516" y="683843"/>
            <a:ext cx="457200" cy="457200"/>
            <a:chOff x="2552700" y="1619250"/>
            <a:chExt cx="1905000" cy="1905000"/>
          </a:xfrm>
        </p:grpSpPr>
        <p:sp>
          <p:nvSpPr>
            <p:cNvPr id="136" name="Freeform: Shape 1393">
              <a:extLst>
                <a:ext uri="{FF2B5EF4-FFF2-40B4-BE49-F238E27FC236}">
                  <a16:creationId xmlns:a16="http://schemas.microsoft.com/office/drawing/2014/main" id="{861755CA-C1F0-6845-A159-D01A492B4D8B}"/>
                </a:ext>
              </a:extLst>
            </p:cNvPr>
            <p:cNvSpPr/>
            <p:nvPr/>
          </p:nvSpPr>
          <p:spPr>
            <a:xfrm>
              <a:off x="3713987" y="2713481"/>
              <a:ext cx="100107" cy="101441"/>
            </a:xfrm>
            <a:custGeom>
              <a:avLst/>
              <a:gdLst>
                <a:gd name="connsiteX0" fmla="*/ 0 w 100107"/>
                <a:gd name="connsiteY0" fmla="*/ 101441 h 101441"/>
                <a:gd name="connsiteX1" fmla="*/ 100108 w 100107"/>
                <a:gd name="connsiteY1" fmla="*/ 68771 h 101441"/>
                <a:gd name="connsiteX2" fmla="*/ 29337 w 100107"/>
                <a:gd name="connsiteY2" fmla="*/ 0 h 101441"/>
              </a:gdLst>
              <a:ahLst/>
              <a:cxnLst>
                <a:cxn ang="0">
                  <a:pos x="connsiteX0" y="connsiteY0"/>
                </a:cxn>
                <a:cxn ang="0">
                  <a:pos x="connsiteX1" y="connsiteY1"/>
                </a:cxn>
                <a:cxn ang="0">
                  <a:pos x="connsiteX2" y="connsiteY2"/>
                </a:cxn>
              </a:cxnLst>
              <a:rect l="l" t="t" r="r" b="b"/>
              <a:pathLst>
                <a:path w="100107" h="101441">
                  <a:moveTo>
                    <a:pt x="0" y="101441"/>
                  </a:moveTo>
                  <a:cubicBezTo>
                    <a:pt x="0" y="101441"/>
                    <a:pt x="80010" y="75533"/>
                    <a:pt x="100108" y="68771"/>
                  </a:cubicBezTo>
                  <a:lnTo>
                    <a:pt x="29337" y="0"/>
                  </a:lnTo>
                  <a:close/>
                </a:path>
              </a:pathLst>
            </a:custGeom>
            <a:noFill/>
            <a:ln w="12700" cap="flat">
              <a:solidFill>
                <a:srgbClr val="527FFF"/>
              </a:solidFill>
              <a:prstDash val="solid"/>
              <a:round/>
            </a:ln>
          </p:spPr>
          <p:txBody>
            <a:bodyPr rtlCol="0" anchor="ctr"/>
            <a:lstStyle/>
            <a:p>
              <a:endParaRPr lang="en-US" sz="1800"/>
            </a:p>
          </p:txBody>
        </p:sp>
        <p:sp>
          <p:nvSpPr>
            <p:cNvPr id="137" name="Freeform: Shape 1394">
              <a:extLst>
                <a:ext uri="{FF2B5EF4-FFF2-40B4-BE49-F238E27FC236}">
                  <a16:creationId xmlns:a16="http://schemas.microsoft.com/office/drawing/2014/main" id="{5653FDA5-088F-644E-A700-1001BEF9A2DB}"/>
                </a:ext>
              </a:extLst>
            </p:cNvPr>
            <p:cNvSpPr/>
            <p:nvPr/>
          </p:nvSpPr>
          <p:spPr>
            <a:xfrm>
              <a:off x="3743229" y="2226183"/>
              <a:ext cx="543496" cy="556069"/>
            </a:xfrm>
            <a:custGeom>
              <a:avLst/>
              <a:gdLst>
                <a:gd name="connsiteX0" fmla="*/ 1333 w 543496"/>
                <a:gd name="connsiteY0" fmla="*/ 482632 h 556069"/>
                <a:gd name="connsiteX1" fmla="*/ 0 w 543496"/>
                <a:gd name="connsiteY1" fmla="*/ 487299 h 556069"/>
                <a:gd name="connsiteX2" fmla="*/ 70866 w 543496"/>
                <a:gd name="connsiteY2" fmla="*/ 556070 h 556069"/>
                <a:gd name="connsiteX3" fmla="*/ 75438 w 543496"/>
                <a:gd name="connsiteY3" fmla="*/ 554450 h 556069"/>
                <a:gd name="connsiteX4" fmla="*/ 543497 w 543496"/>
                <a:gd name="connsiteY4" fmla="*/ 71914 h 556069"/>
                <a:gd name="connsiteX5" fmla="*/ 469487 w 543496"/>
                <a:gd name="connsiteY5" fmla="*/ 0 h 556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3496" h="556069">
                  <a:moveTo>
                    <a:pt x="1333" y="482632"/>
                  </a:moveTo>
                  <a:lnTo>
                    <a:pt x="0" y="487299"/>
                  </a:lnTo>
                  <a:lnTo>
                    <a:pt x="70866" y="556070"/>
                  </a:lnTo>
                  <a:lnTo>
                    <a:pt x="75438" y="554450"/>
                  </a:lnTo>
                  <a:lnTo>
                    <a:pt x="543497" y="71914"/>
                  </a:lnTo>
                  <a:lnTo>
                    <a:pt x="469487" y="0"/>
                  </a:lnTo>
                  <a:close/>
                </a:path>
              </a:pathLst>
            </a:custGeom>
            <a:noFill/>
            <a:ln w="12700" cap="flat">
              <a:solidFill>
                <a:srgbClr val="527FFF"/>
              </a:solidFill>
              <a:prstDash val="solid"/>
              <a:round/>
            </a:ln>
          </p:spPr>
          <p:txBody>
            <a:bodyPr rtlCol="0" anchor="ctr"/>
            <a:lstStyle/>
            <a:p>
              <a:endParaRPr lang="en-US" sz="1800"/>
            </a:p>
          </p:txBody>
        </p:sp>
        <p:sp>
          <p:nvSpPr>
            <p:cNvPr id="138" name="Freeform: Shape 1395">
              <a:extLst>
                <a:ext uri="{FF2B5EF4-FFF2-40B4-BE49-F238E27FC236}">
                  <a16:creationId xmlns:a16="http://schemas.microsoft.com/office/drawing/2014/main" id="{83107E18-48DE-7345-8AF0-50771B85E9A9}"/>
                </a:ext>
              </a:extLst>
            </p:cNvPr>
            <p:cNvSpPr/>
            <p:nvPr/>
          </p:nvSpPr>
          <p:spPr>
            <a:xfrm rot="-2751001">
              <a:off x="4240256" y="2188187"/>
              <a:ext cx="61626" cy="103536"/>
            </a:xfrm>
            <a:custGeom>
              <a:avLst/>
              <a:gdLst>
                <a:gd name="connsiteX0" fmla="*/ 0 w 61626"/>
                <a:gd name="connsiteY0" fmla="*/ 0 h 103536"/>
                <a:gd name="connsiteX1" fmla="*/ 61627 w 61626"/>
                <a:gd name="connsiteY1" fmla="*/ 0 h 103536"/>
                <a:gd name="connsiteX2" fmla="*/ 61627 w 61626"/>
                <a:gd name="connsiteY2" fmla="*/ 103537 h 103536"/>
                <a:gd name="connsiteX3" fmla="*/ 0 w 61626"/>
                <a:gd name="connsiteY3" fmla="*/ 103537 h 103536"/>
              </a:gdLst>
              <a:ahLst/>
              <a:cxnLst>
                <a:cxn ang="0">
                  <a:pos x="connsiteX0" y="connsiteY0"/>
                </a:cxn>
                <a:cxn ang="0">
                  <a:pos x="connsiteX1" y="connsiteY1"/>
                </a:cxn>
                <a:cxn ang="0">
                  <a:pos x="connsiteX2" y="connsiteY2"/>
                </a:cxn>
                <a:cxn ang="0">
                  <a:pos x="connsiteX3" y="connsiteY3"/>
                </a:cxn>
              </a:cxnLst>
              <a:rect l="l" t="t" r="r" b="b"/>
              <a:pathLst>
                <a:path w="61626" h="103536">
                  <a:moveTo>
                    <a:pt x="0" y="0"/>
                  </a:moveTo>
                  <a:lnTo>
                    <a:pt x="61627" y="0"/>
                  </a:lnTo>
                  <a:lnTo>
                    <a:pt x="61627" y="103537"/>
                  </a:lnTo>
                  <a:lnTo>
                    <a:pt x="0" y="103537"/>
                  </a:lnTo>
                  <a:close/>
                </a:path>
              </a:pathLst>
            </a:custGeom>
            <a:noFill/>
            <a:ln w="12700" cap="flat">
              <a:solidFill>
                <a:srgbClr val="527FFF"/>
              </a:solidFill>
              <a:prstDash val="solid"/>
              <a:round/>
            </a:ln>
          </p:spPr>
          <p:txBody>
            <a:bodyPr rtlCol="0" anchor="ctr"/>
            <a:lstStyle/>
            <a:p>
              <a:endParaRPr lang="en-US" sz="1800"/>
            </a:p>
          </p:txBody>
        </p:sp>
        <p:sp>
          <p:nvSpPr>
            <p:cNvPr id="139" name="Freeform: Shape 1396">
              <a:extLst>
                <a:ext uri="{FF2B5EF4-FFF2-40B4-BE49-F238E27FC236}">
                  <a16:creationId xmlns:a16="http://schemas.microsoft.com/office/drawing/2014/main" id="{06D09E97-7EE0-A44E-96F8-86F6E7AF494A}"/>
                </a:ext>
              </a:extLst>
            </p:cNvPr>
            <p:cNvSpPr/>
            <p:nvPr/>
          </p:nvSpPr>
          <p:spPr>
            <a:xfrm>
              <a:off x="4111275" y="2298001"/>
              <a:ext cx="211550" cy="268795"/>
            </a:xfrm>
            <a:custGeom>
              <a:avLst/>
              <a:gdLst>
                <a:gd name="connsiteX0" fmla="*/ 174784 w 211550"/>
                <a:gd name="connsiteY0" fmla="*/ 0 h 268795"/>
                <a:gd name="connsiteX1" fmla="*/ 211550 w 211550"/>
                <a:gd name="connsiteY1" fmla="*/ 38481 h 268795"/>
                <a:gd name="connsiteX2" fmla="*/ 0 w 211550"/>
                <a:gd name="connsiteY2" fmla="*/ 268796 h 268795"/>
              </a:gdLst>
              <a:ahLst/>
              <a:cxnLst>
                <a:cxn ang="0">
                  <a:pos x="connsiteX0" y="connsiteY0"/>
                </a:cxn>
                <a:cxn ang="0">
                  <a:pos x="connsiteX1" y="connsiteY1"/>
                </a:cxn>
                <a:cxn ang="0">
                  <a:pos x="connsiteX2" y="connsiteY2"/>
                </a:cxn>
              </a:cxnLst>
              <a:rect l="l" t="t" r="r" b="b"/>
              <a:pathLst>
                <a:path w="211550" h="268795">
                  <a:moveTo>
                    <a:pt x="174784" y="0"/>
                  </a:moveTo>
                  <a:lnTo>
                    <a:pt x="211550" y="38481"/>
                  </a:lnTo>
                  <a:lnTo>
                    <a:pt x="0" y="268796"/>
                  </a:lnTo>
                </a:path>
              </a:pathLst>
            </a:custGeom>
            <a:noFill/>
            <a:ln w="12700" cap="flat">
              <a:solidFill>
                <a:srgbClr val="527FFF"/>
              </a:solidFill>
              <a:prstDash val="solid"/>
              <a:round/>
            </a:ln>
          </p:spPr>
          <p:txBody>
            <a:bodyPr rtlCol="0" anchor="ctr"/>
            <a:lstStyle/>
            <a:p>
              <a:endParaRPr lang="en-US" sz="1800"/>
            </a:p>
          </p:txBody>
        </p:sp>
        <p:sp>
          <p:nvSpPr>
            <p:cNvPr id="140" name="Freeform: Shape 1397">
              <a:extLst>
                <a:ext uri="{FF2B5EF4-FFF2-40B4-BE49-F238E27FC236}">
                  <a16:creationId xmlns:a16="http://schemas.microsoft.com/office/drawing/2014/main" id="{768D0D41-CF93-8845-B3D2-B01F5A7BD263}"/>
                </a:ext>
              </a:extLst>
            </p:cNvPr>
            <p:cNvSpPr/>
            <p:nvPr/>
          </p:nvSpPr>
          <p:spPr>
            <a:xfrm>
              <a:off x="2680715" y="2504217"/>
              <a:ext cx="33623" cy="569499"/>
            </a:xfrm>
            <a:custGeom>
              <a:avLst/>
              <a:gdLst>
                <a:gd name="connsiteX0" fmla="*/ 0 w 33623"/>
                <a:gd name="connsiteY0" fmla="*/ 0 h 569499"/>
                <a:gd name="connsiteX1" fmla="*/ 0 w 33623"/>
                <a:gd name="connsiteY1" fmla="*/ 569500 h 569499"/>
                <a:gd name="connsiteX2" fmla="*/ 33623 w 33623"/>
                <a:gd name="connsiteY2" fmla="*/ 564356 h 569499"/>
              </a:gdLst>
              <a:ahLst/>
              <a:cxnLst>
                <a:cxn ang="0">
                  <a:pos x="connsiteX0" y="connsiteY0"/>
                </a:cxn>
                <a:cxn ang="0">
                  <a:pos x="connsiteX1" y="connsiteY1"/>
                </a:cxn>
                <a:cxn ang="0">
                  <a:pos x="connsiteX2" y="connsiteY2"/>
                </a:cxn>
              </a:cxnLst>
              <a:rect l="l" t="t" r="r" b="b"/>
              <a:pathLst>
                <a:path w="33623" h="569499">
                  <a:moveTo>
                    <a:pt x="0" y="0"/>
                  </a:moveTo>
                  <a:lnTo>
                    <a:pt x="0" y="569500"/>
                  </a:lnTo>
                  <a:lnTo>
                    <a:pt x="33623" y="564356"/>
                  </a:lnTo>
                </a:path>
              </a:pathLst>
            </a:custGeom>
            <a:noFill/>
            <a:ln w="12700" cap="flat">
              <a:solidFill>
                <a:srgbClr val="EFF5ED"/>
              </a:solidFill>
              <a:prstDash val="solid"/>
              <a:round/>
            </a:ln>
          </p:spPr>
          <p:txBody>
            <a:bodyPr rtlCol="0" anchor="ctr"/>
            <a:lstStyle/>
            <a:p>
              <a:endParaRPr lang="en-US" sz="1800"/>
            </a:p>
          </p:txBody>
        </p:sp>
        <p:sp>
          <p:nvSpPr>
            <p:cNvPr id="141" name="Freeform: Shape 1398">
              <a:extLst>
                <a:ext uri="{FF2B5EF4-FFF2-40B4-BE49-F238E27FC236}">
                  <a16:creationId xmlns:a16="http://schemas.microsoft.com/office/drawing/2014/main" id="{2771469F-7393-D447-A130-820E9E3EED15}"/>
                </a:ext>
              </a:extLst>
            </p:cNvPr>
            <p:cNvSpPr/>
            <p:nvPr/>
          </p:nvSpPr>
          <p:spPr>
            <a:xfrm>
              <a:off x="2680716" y="2321052"/>
              <a:ext cx="9525" cy="124205"/>
            </a:xfrm>
            <a:custGeom>
              <a:avLst/>
              <a:gdLst>
                <a:gd name="connsiteX0" fmla="*/ 0 w 9525"/>
                <a:gd name="connsiteY0" fmla="*/ 0 h 124205"/>
                <a:gd name="connsiteX1" fmla="*/ 0 w 9525"/>
                <a:gd name="connsiteY1" fmla="*/ 124206 h 124205"/>
              </a:gdLst>
              <a:ahLst/>
              <a:cxnLst>
                <a:cxn ang="0">
                  <a:pos x="connsiteX0" y="connsiteY0"/>
                </a:cxn>
                <a:cxn ang="0">
                  <a:pos x="connsiteX1" y="connsiteY1"/>
                </a:cxn>
              </a:cxnLst>
              <a:rect l="l" t="t" r="r" b="b"/>
              <a:pathLst>
                <a:path w="9525" h="124205">
                  <a:moveTo>
                    <a:pt x="0" y="0"/>
                  </a:moveTo>
                  <a:lnTo>
                    <a:pt x="0" y="124206"/>
                  </a:lnTo>
                </a:path>
              </a:pathLst>
            </a:custGeom>
            <a:ln w="12700" cap="flat">
              <a:solidFill>
                <a:srgbClr val="EFF5ED"/>
              </a:solidFill>
              <a:prstDash val="solid"/>
              <a:round/>
            </a:ln>
          </p:spPr>
          <p:txBody>
            <a:bodyPr rtlCol="0" anchor="ctr"/>
            <a:lstStyle/>
            <a:p>
              <a:endParaRPr lang="en-US" sz="1800"/>
            </a:p>
          </p:txBody>
        </p:sp>
        <p:sp>
          <p:nvSpPr>
            <p:cNvPr id="142" name="Freeform: Shape 1399">
              <a:extLst>
                <a:ext uri="{FF2B5EF4-FFF2-40B4-BE49-F238E27FC236}">
                  <a16:creationId xmlns:a16="http://schemas.microsoft.com/office/drawing/2014/main" id="{B7F44711-504A-934D-81B2-0FAC37F77F4B}"/>
                </a:ext>
              </a:extLst>
            </p:cNvPr>
            <p:cNvSpPr/>
            <p:nvPr/>
          </p:nvSpPr>
          <p:spPr>
            <a:xfrm>
              <a:off x="2680715" y="2041874"/>
              <a:ext cx="610171" cy="228981"/>
            </a:xfrm>
            <a:custGeom>
              <a:avLst/>
              <a:gdLst>
                <a:gd name="connsiteX0" fmla="*/ 610172 w 610171"/>
                <a:gd name="connsiteY0" fmla="*/ 0 h 228981"/>
                <a:gd name="connsiteX1" fmla="*/ 0 w 610171"/>
                <a:gd name="connsiteY1" fmla="*/ 92583 h 228981"/>
                <a:gd name="connsiteX2" fmla="*/ 0 w 610171"/>
                <a:gd name="connsiteY2" fmla="*/ 228981 h 228981"/>
              </a:gdLst>
              <a:ahLst/>
              <a:cxnLst>
                <a:cxn ang="0">
                  <a:pos x="connsiteX0" y="connsiteY0"/>
                </a:cxn>
                <a:cxn ang="0">
                  <a:pos x="connsiteX1" y="connsiteY1"/>
                </a:cxn>
                <a:cxn ang="0">
                  <a:pos x="connsiteX2" y="connsiteY2"/>
                </a:cxn>
              </a:cxnLst>
              <a:rect l="l" t="t" r="r" b="b"/>
              <a:pathLst>
                <a:path w="610171" h="228981">
                  <a:moveTo>
                    <a:pt x="610172" y="0"/>
                  </a:moveTo>
                  <a:lnTo>
                    <a:pt x="0" y="92583"/>
                  </a:lnTo>
                  <a:lnTo>
                    <a:pt x="0" y="228981"/>
                  </a:lnTo>
                </a:path>
              </a:pathLst>
            </a:custGeom>
            <a:noFill/>
            <a:ln w="12700" cap="flat">
              <a:solidFill>
                <a:srgbClr val="EFF5ED"/>
              </a:solidFill>
              <a:prstDash val="solid"/>
              <a:round/>
            </a:ln>
          </p:spPr>
          <p:txBody>
            <a:bodyPr rtlCol="0" anchor="ctr"/>
            <a:lstStyle/>
            <a:p>
              <a:endParaRPr lang="en-US" sz="1800"/>
            </a:p>
          </p:txBody>
        </p:sp>
        <p:sp>
          <p:nvSpPr>
            <p:cNvPr id="143" name="Freeform: Shape 1400">
              <a:extLst>
                <a:ext uri="{FF2B5EF4-FFF2-40B4-BE49-F238E27FC236}">
                  <a16:creationId xmlns:a16="http://schemas.microsoft.com/office/drawing/2014/main" id="{D0D52CFF-93B8-274B-8106-C928E84C6468}"/>
                </a:ext>
              </a:extLst>
            </p:cNvPr>
            <p:cNvSpPr/>
            <p:nvPr/>
          </p:nvSpPr>
          <p:spPr>
            <a:xfrm>
              <a:off x="3404616" y="2041874"/>
              <a:ext cx="610171" cy="316039"/>
            </a:xfrm>
            <a:custGeom>
              <a:avLst/>
              <a:gdLst>
                <a:gd name="connsiteX0" fmla="*/ 610172 w 610171"/>
                <a:gd name="connsiteY0" fmla="*/ 316040 h 316039"/>
                <a:gd name="connsiteX1" fmla="*/ 610172 w 610171"/>
                <a:gd name="connsiteY1" fmla="*/ 92583 h 316039"/>
                <a:gd name="connsiteX2" fmla="*/ 0 w 610171"/>
                <a:gd name="connsiteY2" fmla="*/ 0 h 316039"/>
              </a:gdLst>
              <a:ahLst/>
              <a:cxnLst>
                <a:cxn ang="0">
                  <a:pos x="connsiteX0" y="connsiteY0"/>
                </a:cxn>
                <a:cxn ang="0">
                  <a:pos x="connsiteX1" y="connsiteY1"/>
                </a:cxn>
                <a:cxn ang="0">
                  <a:pos x="connsiteX2" y="connsiteY2"/>
                </a:cxn>
              </a:cxnLst>
              <a:rect l="l" t="t" r="r" b="b"/>
              <a:pathLst>
                <a:path w="610171" h="316039">
                  <a:moveTo>
                    <a:pt x="610172" y="316040"/>
                  </a:moveTo>
                  <a:lnTo>
                    <a:pt x="610172" y="92583"/>
                  </a:lnTo>
                  <a:lnTo>
                    <a:pt x="0" y="0"/>
                  </a:lnTo>
                </a:path>
              </a:pathLst>
            </a:custGeom>
            <a:noFill/>
            <a:ln w="12700" cap="flat">
              <a:solidFill>
                <a:srgbClr val="EFF5ED"/>
              </a:solidFill>
              <a:prstDash val="solid"/>
              <a:round/>
            </a:ln>
          </p:spPr>
          <p:txBody>
            <a:bodyPr rtlCol="0" anchor="ctr"/>
            <a:lstStyle/>
            <a:p>
              <a:endParaRPr lang="en-US" sz="1800"/>
            </a:p>
          </p:txBody>
        </p:sp>
        <p:sp>
          <p:nvSpPr>
            <p:cNvPr id="144" name="Freeform: Shape 1401">
              <a:extLst>
                <a:ext uri="{FF2B5EF4-FFF2-40B4-BE49-F238E27FC236}">
                  <a16:creationId xmlns:a16="http://schemas.microsoft.com/office/drawing/2014/main" id="{48D75CE1-EAC7-1841-9DCC-E3314AA910DC}"/>
                </a:ext>
              </a:extLst>
            </p:cNvPr>
            <p:cNvSpPr/>
            <p:nvPr/>
          </p:nvSpPr>
          <p:spPr>
            <a:xfrm>
              <a:off x="3972020" y="2649950"/>
              <a:ext cx="42767" cy="423767"/>
            </a:xfrm>
            <a:custGeom>
              <a:avLst/>
              <a:gdLst>
                <a:gd name="connsiteX0" fmla="*/ 0 w 42767"/>
                <a:gd name="connsiteY0" fmla="*/ 417290 h 423767"/>
                <a:gd name="connsiteX1" fmla="*/ 42767 w 42767"/>
                <a:gd name="connsiteY1" fmla="*/ 423767 h 423767"/>
                <a:gd name="connsiteX2" fmla="*/ 42767 w 42767"/>
                <a:gd name="connsiteY2" fmla="*/ 0 h 423767"/>
              </a:gdLst>
              <a:ahLst/>
              <a:cxnLst>
                <a:cxn ang="0">
                  <a:pos x="connsiteX0" y="connsiteY0"/>
                </a:cxn>
                <a:cxn ang="0">
                  <a:pos x="connsiteX1" y="connsiteY1"/>
                </a:cxn>
                <a:cxn ang="0">
                  <a:pos x="connsiteX2" y="connsiteY2"/>
                </a:cxn>
              </a:cxnLst>
              <a:rect l="l" t="t" r="r" b="b"/>
              <a:pathLst>
                <a:path w="42767" h="423767">
                  <a:moveTo>
                    <a:pt x="0" y="417290"/>
                  </a:moveTo>
                  <a:lnTo>
                    <a:pt x="42767" y="423767"/>
                  </a:lnTo>
                  <a:lnTo>
                    <a:pt x="42767" y="0"/>
                  </a:lnTo>
                </a:path>
              </a:pathLst>
            </a:custGeom>
            <a:noFill/>
            <a:ln w="12700" cap="flat">
              <a:solidFill>
                <a:srgbClr val="EFF5ED"/>
              </a:solidFill>
              <a:prstDash val="solid"/>
              <a:round/>
            </a:ln>
          </p:spPr>
          <p:txBody>
            <a:bodyPr rtlCol="0" anchor="ctr"/>
            <a:lstStyle/>
            <a:p>
              <a:endParaRPr lang="en-US" sz="1800"/>
            </a:p>
          </p:txBody>
        </p:sp>
        <p:sp>
          <p:nvSpPr>
            <p:cNvPr id="145" name="Freeform: Shape 1402">
              <a:extLst>
                <a:ext uri="{FF2B5EF4-FFF2-40B4-BE49-F238E27FC236}">
                  <a16:creationId xmlns:a16="http://schemas.microsoft.com/office/drawing/2014/main" id="{9A93BF9C-5E27-D84B-AB8C-6ECE27361A00}"/>
                </a:ext>
              </a:extLst>
            </p:cNvPr>
            <p:cNvSpPr/>
            <p:nvPr/>
          </p:nvSpPr>
          <p:spPr>
            <a:xfrm>
              <a:off x="3290887" y="2041874"/>
              <a:ext cx="113728" cy="50387"/>
            </a:xfrm>
            <a:custGeom>
              <a:avLst/>
              <a:gdLst>
                <a:gd name="connsiteX0" fmla="*/ 113729 w 113728"/>
                <a:gd name="connsiteY0" fmla="*/ 50387 h 50387"/>
                <a:gd name="connsiteX1" fmla="*/ 113729 w 113728"/>
                <a:gd name="connsiteY1" fmla="*/ 0 h 50387"/>
                <a:gd name="connsiteX2" fmla="*/ 0 w 113728"/>
                <a:gd name="connsiteY2" fmla="*/ 0 h 50387"/>
                <a:gd name="connsiteX3" fmla="*/ 0 w 113728"/>
                <a:gd name="connsiteY3" fmla="*/ 48006 h 50387"/>
              </a:gdLst>
              <a:ahLst/>
              <a:cxnLst>
                <a:cxn ang="0">
                  <a:pos x="connsiteX0" y="connsiteY0"/>
                </a:cxn>
                <a:cxn ang="0">
                  <a:pos x="connsiteX1" y="connsiteY1"/>
                </a:cxn>
                <a:cxn ang="0">
                  <a:pos x="connsiteX2" y="connsiteY2"/>
                </a:cxn>
                <a:cxn ang="0">
                  <a:pos x="connsiteX3" y="connsiteY3"/>
                </a:cxn>
              </a:cxnLst>
              <a:rect l="l" t="t" r="r" b="b"/>
              <a:pathLst>
                <a:path w="113728" h="50387">
                  <a:moveTo>
                    <a:pt x="113729" y="50387"/>
                  </a:moveTo>
                  <a:lnTo>
                    <a:pt x="113729" y="0"/>
                  </a:lnTo>
                  <a:lnTo>
                    <a:pt x="0" y="0"/>
                  </a:lnTo>
                  <a:lnTo>
                    <a:pt x="0" y="48006"/>
                  </a:lnTo>
                </a:path>
              </a:pathLst>
            </a:custGeom>
            <a:noFill/>
            <a:ln w="12700" cap="flat">
              <a:solidFill>
                <a:srgbClr val="EFF5ED"/>
              </a:solidFill>
              <a:prstDash val="solid"/>
              <a:round/>
            </a:ln>
          </p:spPr>
          <p:txBody>
            <a:bodyPr rtlCol="0" anchor="ctr"/>
            <a:lstStyle/>
            <a:p>
              <a:endParaRPr lang="en-US" sz="1800"/>
            </a:p>
          </p:txBody>
        </p:sp>
        <p:sp>
          <p:nvSpPr>
            <p:cNvPr id="146" name="Freeform: Shape 1403">
              <a:extLst>
                <a:ext uri="{FF2B5EF4-FFF2-40B4-BE49-F238E27FC236}">
                  <a16:creationId xmlns:a16="http://schemas.microsoft.com/office/drawing/2014/main" id="{E7020DDD-02EA-4649-B1BA-30F49BD65C50}"/>
                </a:ext>
              </a:extLst>
            </p:cNvPr>
            <p:cNvSpPr/>
            <p:nvPr/>
          </p:nvSpPr>
          <p:spPr>
            <a:xfrm>
              <a:off x="3763994" y="3079051"/>
              <a:ext cx="116871" cy="22574"/>
            </a:xfrm>
            <a:custGeom>
              <a:avLst/>
              <a:gdLst>
                <a:gd name="connsiteX0" fmla="*/ 0 w 116871"/>
                <a:gd name="connsiteY0" fmla="*/ 0 h 22574"/>
                <a:gd name="connsiteX1" fmla="*/ 116872 w 116871"/>
                <a:gd name="connsiteY1" fmla="*/ 22574 h 22574"/>
              </a:gdLst>
              <a:ahLst/>
              <a:cxnLst>
                <a:cxn ang="0">
                  <a:pos x="connsiteX0" y="connsiteY0"/>
                </a:cxn>
                <a:cxn ang="0">
                  <a:pos x="connsiteX1" y="connsiteY1"/>
                </a:cxn>
              </a:cxnLst>
              <a:rect l="l" t="t" r="r" b="b"/>
              <a:pathLst>
                <a:path w="116871" h="22574">
                  <a:moveTo>
                    <a:pt x="0" y="0"/>
                  </a:moveTo>
                  <a:lnTo>
                    <a:pt x="116872" y="22574"/>
                  </a:lnTo>
                </a:path>
              </a:pathLst>
            </a:custGeom>
            <a:ln w="12700" cap="flat">
              <a:solidFill>
                <a:srgbClr val="EFF5ED"/>
              </a:solidFill>
              <a:prstDash val="solid"/>
              <a:round/>
            </a:ln>
          </p:spPr>
          <p:txBody>
            <a:bodyPr rtlCol="0" anchor="ctr"/>
            <a:lstStyle/>
            <a:p>
              <a:endParaRPr lang="en-US" sz="1800"/>
            </a:p>
          </p:txBody>
        </p:sp>
        <p:sp>
          <p:nvSpPr>
            <p:cNvPr id="147" name="Freeform: Shape 1404">
              <a:extLst>
                <a:ext uri="{FF2B5EF4-FFF2-40B4-BE49-F238E27FC236}">
                  <a16:creationId xmlns:a16="http://schemas.microsoft.com/office/drawing/2014/main" id="{89198E13-AFE2-344E-AC89-16A9BD6A9BA4}"/>
                </a:ext>
              </a:extLst>
            </p:cNvPr>
            <p:cNvSpPr/>
            <p:nvPr/>
          </p:nvSpPr>
          <p:spPr>
            <a:xfrm>
              <a:off x="3658266" y="3058668"/>
              <a:ext cx="64293" cy="12382"/>
            </a:xfrm>
            <a:custGeom>
              <a:avLst/>
              <a:gdLst>
                <a:gd name="connsiteX0" fmla="*/ 0 w 64293"/>
                <a:gd name="connsiteY0" fmla="*/ 0 h 12382"/>
                <a:gd name="connsiteX1" fmla="*/ 64294 w 64293"/>
                <a:gd name="connsiteY1" fmla="*/ 12382 h 12382"/>
              </a:gdLst>
              <a:ahLst/>
              <a:cxnLst>
                <a:cxn ang="0">
                  <a:pos x="connsiteX0" y="connsiteY0"/>
                </a:cxn>
                <a:cxn ang="0">
                  <a:pos x="connsiteX1" y="connsiteY1"/>
                </a:cxn>
              </a:cxnLst>
              <a:rect l="l" t="t" r="r" b="b"/>
              <a:pathLst>
                <a:path w="64293" h="12382">
                  <a:moveTo>
                    <a:pt x="0" y="0"/>
                  </a:moveTo>
                  <a:lnTo>
                    <a:pt x="64294" y="12382"/>
                  </a:lnTo>
                </a:path>
              </a:pathLst>
            </a:custGeom>
            <a:ln w="12700" cap="flat">
              <a:solidFill>
                <a:srgbClr val="EFF5ED"/>
              </a:solidFill>
              <a:prstDash val="solid"/>
              <a:round/>
            </a:ln>
          </p:spPr>
          <p:txBody>
            <a:bodyPr rtlCol="0" anchor="ctr"/>
            <a:lstStyle/>
            <a:p>
              <a:endParaRPr lang="en-US" sz="1800"/>
            </a:p>
          </p:txBody>
        </p:sp>
        <p:sp>
          <p:nvSpPr>
            <p:cNvPr id="148" name="Freeform: Shape 1405">
              <a:extLst>
                <a:ext uri="{FF2B5EF4-FFF2-40B4-BE49-F238E27FC236}">
                  <a16:creationId xmlns:a16="http://schemas.microsoft.com/office/drawing/2014/main" id="{62374F24-DA8B-6E4F-832E-5240D40F255C}"/>
                </a:ext>
              </a:extLst>
            </p:cNvPr>
            <p:cNvSpPr/>
            <p:nvPr/>
          </p:nvSpPr>
          <p:spPr>
            <a:xfrm>
              <a:off x="2806731" y="2998565"/>
              <a:ext cx="809148" cy="101345"/>
            </a:xfrm>
            <a:custGeom>
              <a:avLst/>
              <a:gdLst>
                <a:gd name="connsiteX0" fmla="*/ 0 w 809148"/>
                <a:gd name="connsiteY0" fmla="*/ 101346 h 101345"/>
                <a:gd name="connsiteX1" fmla="*/ 540258 w 809148"/>
                <a:gd name="connsiteY1" fmla="*/ 0 h 101345"/>
                <a:gd name="connsiteX2" fmla="*/ 809149 w 809148"/>
                <a:gd name="connsiteY2" fmla="*/ 51911 h 101345"/>
              </a:gdLst>
              <a:ahLst/>
              <a:cxnLst>
                <a:cxn ang="0">
                  <a:pos x="connsiteX0" y="connsiteY0"/>
                </a:cxn>
                <a:cxn ang="0">
                  <a:pos x="connsiteX1" y="connsiteY1"/>
                </a:cxn>
                <a:cxn ang="0">
                  <a:pos x="connsiteX2" y="connsiteY2"/>
                </a:cxn>
              </a:cxnLst>
              <a:rect l="l" t="t" r="r" b="b"/>
              <a:pathLst>
                <a:path w="809148" h="101345">
                  <a:moveTo>
                    <a:pt x="0" y="101346"/>
                  </a:moveTo>
                  <a:lnTo>
                    <a:pt x="540258" y="0"/>
                  </a:lnTo>
                  <a:lnTo>
                    <a:pt x="809149" y="51911"/>
                  </a:lnTo>
                </a:path>
              </a:pathLst>
            </a:custGeom>
            <a:noFill/>
            <a:ln w="12700" cap="flat">
              <a:solidFill>
                <a:srgbClr val="EFF5ED"/>
              </a:solidFill>
              <a:prstDash val="solid"/>
              <a:round/>
            </a:ln>
          </p:spPr>
          <p:txBody>
            <a:bodyPr rtlCol="0" anchor="ctr"/>
            <a:lstStyle/>
            <a:p>
              <a:endParaRPr lang="en-US" sz="1800"/>
            </a:p>
          </p:txBody>
        </p:sp>
        <p:sp>
          <p:nvSpPr>
            <p:cNvPr id="149" name="Freeform: Shape 1406">
              <a:extLst>
                <a:ext uri="{FF2B5EF4-FFF2-40B4-BE49-F238E27FC236}">
                  <a16:creationId xmlns:a16="http://schemas.microsoft.com/office/drawing/2014/main" id="{BD1EF385-C727-3544-9BD7-80FC9146CBB5}"/>
                </a:ext>
              </a:extLst>
            </p:cNvPr>
            <p:cNvSpPr/>
            <p:nvPr/>
          </p:nvSpPr>
          <p:spPr>
            <a:xfrm>
              <a:off x="3346989" y="2107596"/>
              <a:ext cx="538257" cy="124872"/>
            </a:xfrm>
            <a:custGeom>
              <a:avLst/>
              <a:gdLst>
                <a:gd name="connsiteX0" fmla="*/ 538258 w 538257"/>
                <a:gd name="connsiteY0" fmla="*/ 124873 h 124872"/>
                <a:gd name="connsiteX1" fmla="*/ 0 w 538257"/>
                <a:gd name="connsiteY1" fmla="*/ 0 h 124872"/>
              </a:gdLst>
              <a:ahLst/>
              <a:cxnLst>
                <a:cxn ang="0">
                  <a:pos x="connsiteX0" y="connsiteY0"/>
                </a:cxn>
                <a:cxn ang="0">
                  <a:pos x="connsiteX1" y="connsiteY1"/>
                </a:cxn>
              </a:cxnLst>
              <a:rect l="l" t="t" r="r" b="b"/>
              <a:pathLst>
                <a:path w="538257" h="124872">
                  <a:moveTo>
                    <a:pt x="538258" y="124873"/>
                  </a:moveTo>
                  <a:lnTo>
                    <a:pt x="0" y="0"/>
                  </a:lnTo>
                </a:path>
              </a:pathLst>
            </a:custGeom>
            <a:ln w="12700" cap="flat">
              <a:solidFill>
                <a:srgbClr val="EFF5ED"/>
              </a:solidFill>
              <a:prstDash val="solid"/>
              <a:round/>
            </a:ln>
          </p:spPr>
          <p:txBody>
            <a:bodyPr rtlCol="0" anchor="ctr"/>
            <a:lstStyle/>
            <a:p>
              <a:endParaRPr lang="en-US" sz="1800"/>
            </a:p>
          </p:txBody>
        </p:sp>
        <p:sp>
          <p:nvSpPr>
            <p:cNvPr id="150" name="Freeform: Shape 1407">
              <a:extLst>
                <a:ext uri="{FF2B5EF4-FFF2-40B4-BE49-F238E27FC236}">
                  <a16:creationId xmlns:a16="http://schemas.microsoft.com/office/drawing/2014/main" id="{B612BBF7-7716-BD4A-B8F1-CAAB6A7D8088}"/>
                </a:ext>
              </a:extLst>
            </p:cNvPr>
            <p:cNvSpPr/>
            <p:nvPr/>
          </p:nvSpPr>
          <p:spPr>
            <a:xfrm>
              <a:off x="2743200" y="2106834"/>
              <a:ext cx="604456" cy="993171"/>
            </a:xfrm>
            <a:custGeom>
              <a:avLst/>
              <a:gdLst>
                <a:gd name="connsiteX0" fmla="*/ 604457 w 604456"/>
                <a:gd name="connsiteY0" fmla="*/ 0 h 993171"/>
                <a:gd name="connsiteX1" fmla="*/ 5239 w 604456"/>
                <a:gd name="connsiteY1" fmla="*/ 91726 h 993171"/>
                <a:gd name="connsiteX2" fmla="*/ 63532 w 604456"/>
                <a:gd name="connsiteY2" fmla="*/ 126397 h 993171"/>
                <a:gd name="connsiteX3" fmla="*/ 63532 w 604456"/>
                <a:gd name="connsiteY3" fmla="*/ 993172 h 993171"/>
                <a:gd name="connsiteX4" fmla="*/ 0 w 604456"/>
                <a:gd name="connsiteY4" fmla="*/ 962406 h 993171"/>
                <a:gd name="connsiteX5" fmla="*/ 5334 w 604456"/>
                <a:gd name="connsiteY5" fmla="*/ 91726 h 993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4456" h="993171">
                  <a:moveTo>
                    <a:pt x="604457" y="0"/>
                  </a:moveTo>
                  <a:lnTo>
                    <a:pt x="5239" y="91726"/>
                  </a:lnTo>
                  <a:lnTo>
                    <a:pt x="63532" y="126397"/>
                  </a:lnTo>
                  <a:lnTo>
                    <a:pt x="63532" y="993172"/>
                  </a:lnTo>
                  <a:lnTo>
                    <a:pt x="0" y="962406"/>
                  </a:lnTo>
                  <a:lnTo>
                    <a:pt x="5334" y="91726"/>
                  </a:lnTo>
                </a:path>
              </a:pathLst>
            </a:custGeom>
            <a:noFill/>
            <a:ln w="12700" cap="flat">
              <a:solidFill>
                <a:srgbClr val="EFF5ED"/>
              </a:solidFill>
              <a:prstDash val="solid"/>
              <a:round/>
            </a:ln>
          </p:spPr>
          <p:txBody>
            <a:bodyPr rtlCol="0" anchor="ctr"/>
            <a:lstStyle/>
            <a:p>
              <a:endParaRPr lang="en-US" sz="1800"/>
            </a:p>
          </p:txBody>
        </p:sp>
        <p:sp>
          <p:nvSpPr>
            <p:cNvPr id="151" name="Freeform: Shape 1408">
              <a:extLst>
                <a:ext uri="{FF2B5EF4-FFF2-40B4-BE49-F238E27FC236}">
                  <a16:creationId xmlns:a16="http://schemas.microsoft.com/office/drawing/2014/main" id="{FDD1AB19-992D-4E42-A66A-592C0B0C119A}"/>
                </a:ext>
              </a:extLst>
            </p:cNvPr>
            <p:cNvSpPr/>
            <p:nvPr/>
          </p:nvSpPr>
          <p:spPr>
            <a:xfrm>
              <a:off x="2806731" y="2107596"/>
              <a:ext cx="540258" cy="125634"/>
            </a:xfrm>
            <a:custGeom>
              <a:avLst/>
              <a:gdLst>
                <a:gd name="connsiteX0" fmla="*/ 540258 w 540258"/>
                <a:gd name="connsiteY0" fmla="*/ 0 h 125634"/>
                <a:gd name="connsiteX1" fmla="*/ 0 w 540258"/>
                <a:gd name="connsiteY1" fmla="*/ 125635 h 125634"/>
              </a:gdLst>
              <a:ahLst/>
              <a:cxnLst>
                <a:cxn ang="0">
                  <a:pos x="connsiteX0" y="connsiteY0"/>
                </a:cxn>
                <a:cxn ang="0">
                  <a:pos x="connsiteX1" y="connsiteY1"/>
                </a:cxn>
              </a:cxnLst>
              <a:rect l="l" t="t" r="r" b="b"/>
              <a:pathLst>
                <a:path w="540258" h="125634">
                  <a:moveTo>
                    <a:pt x="540258" y="0"/>
                  </a:moveTo>
                  <a:lnTo>
                    <a:pt x="0" y="125635"/>
                  </a:lnTo>
                </a:path>
              </a:pathLst>
            </a:custGeom>
            <a:ln w="12700" cap="flat">
              <a:solidFill>
                <a:srgbClr val="EFF5ED"/>
              </a:solidFill>
              <a:prstDash val="solid"/>
              <a:round/>
            </a:ln>
          </p:spPr>
          <p:txBody>
            <a:bodyPr rtlCol="0" anchor="ctr"/>
            <a:lstStyle/>
            <a:p>
              <a:endParaRPr lang="en-US" sz="1800"/>
            </a:p>
          </p:txBody>
        </p:sp>
        <p:sp>
          <p:nvSpPr>
            <p:cNvPr id="152" name="Freeform: Shape 1409">
              <a:extLst>
                <a:ext uri="{FF2B5EF4-FFF2-40B4-BE49-F238E27FC236}">
                  <a16:creationId xmlns:a16="http://schemas.microsoft.com/office/drawing/2014/main" id="{FDD2FE71-D0BA-E240-B152-22B526ECC582}"/>
                </a:ext>
              </a:extLst>
            </p:cNvPr>
            <p:cNvSpPr/>
            <p:nvPr/>
          </p:nvSpPr>
          <p:spPr>
            <a:xfrm>
              <a:off x="3342036" y="2106834"/>
              <a:ext cx="610457" cy="93059"/>
            </a:xfrm>
            <a:custGeom>
              <a:avLst/>
              <a:gdLst>
                <a:gd name="connsiteX0" fmla="*/ 610457 w 610457"/>
                <a:gd name="connsiteY0" fmla="*/ 93059 h 93059"/>
                <a:gd name="connsiteX1" fmla="*/ 0 w 610457"/>
                <a:gd name="connsiteY1" fmla="*/ 0 h 93059"/>
              </a:gdLst>
              <a:ahLst/>
              <a:cxnLst>
                <a:cxn ang="0">
                  <a:pos x="connsiteX0" y="connsiteY0"/>
                </a:cxn>
                <a:cxn ang="0">
                  <a:pos x="connsiteX1" y="connsiteY1"/>
                </a:cxn>
              </a:cxnLst>
              <a:rect l="l" t="t" r="r" b="b"/>
              <a:pathLst>
                <a:path w="610457" h="93059">
                  <a:moveTo>
                    <a:pt x="610457" y="93059"/>
                  </a:moveTo>
                  <a:lnTo>
                    <a:pt x="0" y="0"/>
                  </a:lnTo>
                </a:path>
              </a:pathLst>
            </a:custGeom>
            <a:ln w="12700" cap="flat">
              <a:solidFill>
                <a:srgbClr val="EFF5ED"/>
              </a:solidFill>
              <a:prstDash val="solid"/>
              <a:round/>
            </a:ln>
          </p:spPr>
          <p:txBody>
            <a:bodyPr rtlCol="0" anchor="ctr"/>
            <a:lstStyle/>
            <a:p>
              <a:endParaRPr lang="en-US" sz="1800"/>
            </a:p>
          </p:txBody>
        </p:sp>
        <p:sp>
          <p:nvSpPr>
            <p:cNvPr id="153" name="Freeform: Shape 1410">
              <a:extLst>
                <a:ext uri="{FF2B5EF4-FFF2-40B4-BE49-F238E27FC236}">
                  <a16:creationId xmlns:a16="http://schemas.microsoft.com/office/drawing/2014/main" id="{87C6C112-6E87-9041-B6AE-C73FBF70ACB8}"/>
                </a:ext>
              </a:extLst>
            </p:cNvPr>
            <p:cNvSpPr/>
            <p:nvPr/>
          </p:nvSpPr>
          <p:spPr>
            <a:xfrm>
              <a:off x="3881818" y="2201132"/>
              <a:ext cx="69627" cy="265271"/>
            </a:xfrm>
            <a:custGeom>
              <a:avLst/>
              <a:gdLst>
                <a:gd name="connsiteX0" fmla="*/ 0 w 69627"/>
                <a:gd name="connsiteY0" fmla="*/ 265271 h 265271"/>
                <a:gd name="connsiteX1" fmla="*/ 0 w 69627"/>
                <a:gd name="connsiteY1" fmla="*/ 31432 h 265271"/>
                <a:gd name="connsiteX2" fmla="*/ 69628 w 69627"/>
                <a:gd name="connsiteY2" fmla="*/ 0 h 265271"/>
                <a:gd name="connsiteX3" fmla="*/ 68771 w 69627"/>
                <a:gd name="connsiteY3" fmla="*/ 207836 h 265271"/>
              </a:gdLst>
              <a:ahLst/>
              <a:cxnLst>
                <a:cxn ang="0">
                  <a:pos x="connsiteX0" y="connsiteY0"/>
                </a:cxn>
                <a:cxn ang="0">
                  <a:pos x="connsiteX1" y="connsiteY1"/>
                </a:cxn>
                <a:cxn ang="0">
                  <a:pos x="connsiteX2" y="connsiteY2"/>
                </a:cxn>
                <a:cxn ang="0">
                  <a:pos x="connsiteX3" y="connsiteY3"/>
                </a:cxn>
              </a:cxnLst>
              <a:rect l="l" t="t" r="r" b="b"/>
              <a:pathLst>
                <a:path w="69627" h="265271">
                  <a:moveTo>
                    <a:pt x="0" y="265271"/>
                  </a:moveTo>
                  <a:cubicBezTo>
                    <a:pt x="0" y="131921"/>
                    <a:pt x="0" y="31432"/>
                    <a:pt x="0" y="31432"/>
                  </a:cubicBezTo>
                  <a:lnTo>
                    <a:pt x="69628" y="0"/>
                  </a:lnTo>
                  <a:lnTo>
                    <a:pt x="68771" y="207836"/>
                  </a:lnTo>
                </a:path>
              </a:pathLst>
            </a:custGeom>
            <a:noFill/>
            <a:ln w="12700" cap="flat">
              <a:solidFill>
                <a:srgbClr val="EFF5ED"/>
              </a:solidFill>
              <a:prstDash val="solid"/>
              <a:round/>
            </a:ln>
          </p:spPr>
          <p:txBody>
            <a:bodyPr rtlCol="0" anchor="ctr"/>
            <a:lstStyle/>
            <a:p>
              <a:endParaRPr lang="en-US" sz="1800"/>
            </a:p>
          </p:txBody>
        </p:sp>
        <p:sp>
          <p:nvSpPr>
            <p:cNvPr id="154" name="Freeform: Shape 1411">
              <a:extLst>
                <a:ext uri="{FF2B5EF4-FFF2-40B4-BE49-F238E27FC236}">
                  <a16:creationId xmlns:a16="http://schemas.microsoft.com/office/drawing/2014/main" id="{85B89EC0-DF52-7242-A154-1561ADD5D8BD}"/>
                </a:ext>
              </a:extLst>
            </p:cNvPr>
            <p:cNvSpPr/>
            <p:nvPr/>
          </p:nvSpPr>
          <p:spPr>
            <a:xfrm>
              <a:off x="3880866" y="2720720"/>
              <a:ext cx="68960" cy="380910"/>
            </a:xfrm>
            <a:custGeom>
              <a:avLst/>
              <a:gdLst>
                <a:gd name="connsiteX0" fmla="*/ 68961 w 68960"/>
                <a:gd name="connsiteY0" fmla="*/ 0 h 380910"/>
                <a:gd name="connsiteX1" fmla="*/ 67627 w 68960"/>
                <a:gd name="connsiteY1" fmla="*/ 346805 h 380910"/>
                <a:gd name="connsiteX2" fmla="*/ 0 w 68960"/>
                <a:gd name="connsiteY2" fmla="*/ 380905 h 380910"/>
                <a:gd name="connsiteX3" fmla="*/ 476 w 68960"/>
                <a:gd name="connsiteY3" fmla="*/ 55912 h 380910"/>
              </a:gdLst>
              <a:ahLst/>
              <a:cxnLst>
                <a:cxn ang="0">
                  <a:pos x="connsiteX0" y="connsiteY0"/>
                </a:cxn>
                <a:cxn ang="0">
                  <a:pos x="connsiteX1" y="connsiteY1"/>
                </a:cxn>
                <a:cxn ang="0">
                  <a:pos x="connsiteX2" y="connsiteY2"/>
                </a:cxn>
                <a:cxn ang="0">
                  <a:pos x="connsiteX3" y="connsiteY3"/>
                </a:cxn>
              </a:cxnLst>
              <a:rect l="l" t="t" r="r" b="b"/>
              <a:pathLst>
                <a:path w="68960" h="380910">
                  <a:moveTo>
                    <a:pt x="68961" y="0"/>
                  </a:moveTo>
                  <a:lnTo>
                    <a:pt x="67627" y="346805"/>
                  </a:lnTo>
                  <a:lnTo>
                    <a:pt x="0" y="380905"/>
                  </a:lnTo>
                  <a:cubicBezTo>
                    <a:pt x="0" y="381953"/>
                    <a:pt x="0" y="231743"/>
                    <a:pt x="476" y="55912"/>
                  </a:cubicBezTo>
                </a:path>
              </a:pathLst>
            </a:custGeom>
            <a:noFill/>
            <a:ln w="12700" cap="flat">
              <a:solidFill>
                <a:srgbClr val="EFF5ED"/>
              </a:solidFill>
              <a:prstDash val="solid"/>
              <a:round/>
            </a:ln>
          </p:spPr>
          <p:txBody>
            <a:bodyPr rtlCol="0" anchor="ctr"/>
            <a:lstStyle/>
            <a:p>
              <a:endParaRPr lang="en-US" sz="1800"/>
            </a:p>
          </p:txBody>
        </p:sp>
        <p:sp>
          <p:nvSpPr>
            <p:cNvPr id="155" name="Freeform: Shape 1412">
              <a:extLst>
                <a:ext uri="{FF2B5EF4-FFF2-40B4-BE49-F238E27FC236}">
                  <a16:creationId xmlns:a16="http://schemas.microsoft.com/office/drawing/2014/main" id="{D63E6886-BABC-2548-964C-12B8550B6F5E}"/>
                </a:ext>
              </a:extLst>
            </p:cNvPr>
            <p:cNvSpPr/>
            <p:nvPr/>
          </p:nvSpPr>
          <p:spPr>
            <a:xfrm>
              <a:off x="2906363" y="2539555"/>
              <a:ext cx="316039" cy="58959"/>
            </a:xfrm>
            <a:custGeom>
              <a:avLst/>
              <a:gdLst>
                <a:gd name="connsiteX0" fmla="*/ 316039 w 316039"/>
                <a:gd name="connsiteY0" fmla="*/ 0 h 58959"/>
                <a:gd name="connsiteX1" fmla="*/ 0 w 316039"/>
                <a:gd name="connsiteY1" fmla="*/ 58960 h 58959"/>
              </a:gdLst>
              <a:ahLst/>
              <a:cxnLst>
                <a:cxn ang="0">
                  <a:pos x="connsiteX0" y="connsiteY0"/>
                </a:cxn>
                <a:cxn ang="0">
                  <a:pos x="connsiteX1" y="connsiteY1"/>
                </a:cxn>
              </a:cxnLst>
              <a:rect l="l" t="t" r="r" b="b"/>
              <a:pathLst>
                <a:path w="316039" h="58959">
                  <a:moveTo>
                    <a:pt x="316039" y="0"/>
                  </a:moveTo>
                  <a:lnTo>
                    <a:pt x="0" y="58960"/>
                  </a:lnTo>
                </a:path>
              </a:pathLst>
            </a:custGeom>
            <a:ln w="12700" cap="flat">
              <a:solidFill>
                <a:srgbClr val="EFF5ED"/>
              </a:solidFill>
              <a:prstDash val="solid"/>
              <a:round/>
            </a:ln>
          </p:spPr>
          <p:txBody>
            <a:bodyPr rtlCol="0" anchor="ctr"/>
            <a:lstStyle/>
            <a:p>
              <a:endParaRPr lang="en-US" sz="1800"/>
            </a:p>
          </p:txBody>
        </p:sp>
        <p:sp>
          <p:nvSpPr>
            <p:cNvPr id="156" name="Freeform: Shape 1413">
              <a:extLst>
                <a:ext uri="{FF2B5EF4-FFF2-40B4-BE49-F238E27FC236}">
                  <a16:creationId xmlns:a16="http://schemas.microsoft.com/office/drawing/2014/main" id="{26F7D8AE-1D1D-2540-96EA-381F3714B0BA}"/>
                </a:ext>
              </a:extLst>
            </p:cNvPr>
            <p:cNvSpPr/>
            <p:nvPr/>
          </p:nvSpPr>
          <p:spPr>
            <a:xfrm>
              <a:off x="2906363" y="2620422"/>
              <a:ext cx="316039" cy="59055"/>
            </a:xfrm>
            <a:custGeom>
              <a:avLst/>
              <a:gdLst>
                <a:gd name="connsiteX0" fmla="*/ 316039 w 316039"/>
                <a:gd name="connsiteY0" fmla="*/ 0 h 59055"/>
                <a:gd name="connsiteX1" fmla="*/ 0 w 316039"/>
                <a:gd name="connsiteY1" fmla="*/ 59055 h 59055"/>
              </a:gdLst>
              <a:ahLst/>
              <a:cxnLst>
                <a:cxn ang="0">
                  <a:pos x="connsiteX0" y="connsiteY0"/>
                </a:cxn>
                <a:cxn ang="0">
                  <a:pos x="connsiteX1" y="connsiteY1"/>
                </a:cxn>
              </a:cxnLst>
              <a:rect l="l" t="t" r="r" b="b"/>
              <a:pathLst>
                <a:path w="316039" h="59055">
                  <a:moveTo>
                    <a:pt x="316039" y="0"/>
                  </a:moveTo>
                  <a:lnTo>
                    <a:pt x="0" y="59055"/>
                  </a:lnTo>
                </a:path>
              </a:pathLst>
            </a:custGeom>
            <a:ln w="12700" cap="flat">
              <a:solidFill>
                <a:srgbClr val="EFF5ED"/>
              </a:solidFill>
              <a:prstDash val="solid"/>
              <a:round/>
            </a:ln>
          </p:spPr>
          <p:txBody>
            <a:bodyPr rtlCol="0" anchor="ctr"/>
            <a:lstStyle/>
            <a:p>
              <a:endParaRPr lang="en-US" sz="1800"/>
            </a:p>
          </p:txBody>
        </p:sp>
        <p:sp>
          <p:nvSpPr>
            <p:cNvPr id="157" name="Freeform: Shape 1414">
              <a:extLst>
                <a:ext uri="{FF2B5EF4-FFF2-40B4-BE49-F238E27FC236}">
                  <a16:creationId xmlns:a16="http://schemas.microsoft.com/office/drawing/2014/main" id="{5E6980A1-DE5D-574E-A723-44A87131A533}"/>
                </a:ext>
              </a:extLst>
            </p:cNvPr>
            <p:cNvSpPr/>
            <p:nvPr/>
          </p:nvSpPr>
          <p:spPr>
            <a:xfrm>
              <a:off x="2906363" y="2710434"/>
              <a:ext cx="316039" cy="58959"/>
            </a:xfrm>
            <a:custGeom>
              <a:avLst/>
              <a:gdLst>
                <a:gd name="connsiteX0" fmla="*/ 316039 w 316039"/>
                <a:gd name="connsiteY0" fmla="*/ 0 h 58959"/>
                <a:gd name="connsiteX1" fmla="*/ 0 w 316039"/>
                <a:gd name="connsiteY1" fmla="*/ 58960 h 58959"/>
              </a:gdLst>
              <a:ahLst/>
              <a:cxnLst>
                <a:cxn ang="0">
                  <a:pos x="connsiteX0" y="connsiteY0"/>
                </a:cxn>
                <a:cxn ang="0">
                  <a:pos x="connsiteX1" y="connsiteY1"/>
                </a:cxn>
              </a:cxnLst>
              <a:rect l="l" t="t" r="r" b="b"/>
              <a:pathLst>
                <a:path w="316039" h="58959">
                  <a:moveTo>
                    <a:pt x="316039" y="0"/>
                  </a:moveTo>
                  <a:lnTo>
                    <a:pt x="0" y="58960"/>
                  </a:lnTo>
                </a:path>
              </a:pathLst>
            </a:custGeom>
            <a:ln w="12700" cap="flat">
              <a:solidFill>
                <a:srgbClr val="EFF5ED"/>
              </a:solidFill>
              <a:prstDash val="solid"/>
              <a:round/>
            </a:ln>
          </p:spPr>
          <p:txBody>
            <a:bodyPr rtlCol="0" anchor="ctr"/>
            <a:lstStyle/>
            <a:p>
              <a:endParaRPr lang="en-US" sz="1800"/>
            </a:p>
          </p:txBody>
        </p:sp>
        <p:sp>
          <p:nvSpPr>
            <p:cNvPr id="158" name="Freeform: Shape 1415">
              <a:extLst>
                <a:ext uri="{FF2B5EF4-FFF2-40B4-BE49-F238E27FC236}">
                  <a16:creationId xmlns:a16="http://schemas.microsoft.com/office/drawing/2014/main" id="{D37A37CC-864F-F944-B9E4-F1F62F1EE876}"/>
                </a:ext>
              </a:extLst>
            </p:cNvPr>
            <p:cNvSpPr/>
            <p:nvPr/>
          </p:nvSpPr>
          <p:spPr>
            <a:xfrm>
              <a:off x="2906363" y="2795778"/>
              <a:ext cx="316039" cy="59055"/>
            </a:xfrm>
            <a:custGeom>
              <a:avLst/>
              <a:gdLst>
                <a:gd name="connsiteX0" fmla="*/ 316039 w 316039"/>
                <a:gd name="connsiteY0" fmla="*/ 0 h 59055"/>
                <a:gd name="connsiteX1" fmla="*/ 0 w 316039"/>
                <a:gd name="connsiteY1" fmla="*/ 59055 h 59055"/>
              </a:gdLst>
              <a:ahLst/>
              <a:cxnLst>
                <a:cxn ang="0">
                  <a:pos x="connsiteX0" y="connsiteY0"/>
                </a:cxn>
                <a:cxn ang="0">
                  <a:pos x="connsiteX1" y="connsiteY1"/>
                </a:cxn>
              </a:cxnLst>
              <a:rect l="l" t="t" r="r" b="b"/>
              <a:pathLst>
                <a:path w="316039" h="59055">
                  <a:moveTo>
                    <a:pt x="316039" y="0"/>
                  </a:moveTo>
                  <a:lnTo>
                    <a:pt x="0" y="59055"/>
                  </a:lnTo>
                </a:path>
              </a:pathLst>
            </a:custGeom>
            <a:ln w="12700" cap="flat">
              <a:solidFill>
                <a:srgbClr val="EFF5ED"/>
              </a:solidFill>
              <a:prstDash val="solid"/>
              <a:round/>
            </a:ln>
          </p:spPr>
          <p:txBody>
            <a:bodyPr rtlCol="0" anchor="ctr"/>
            <a:lstStyle/>
            <a:p>
              <a:endParaRPr lang="en-US" sz="1800"/>
            </a:p>
          </p:txBody>
        </p:sp>
        <p:sp>
          <p:nvSpPr>
            <p:cNvPr id="159" name="Freeform: Shape 1416">
              <a:extLst>
                <a:ext uri="{FF2B5EF4-FFF2-40B4-BE49-F238E27FC236}">
                  <a16:creationId xmlns:a16="http://schemas.microsoft.com/office/drawing/2014/main" id="{85EE884C-5D73-3D40-83E1-73F12AC0386E}"/>
                </a:ext>
              </a:extLst>
            </p:cNvPr>
            <p:cNvSpPr/>
            <p:nvPr/>
          </p:nvSpPr>
          <p:spPr>
            <a:xfrm>
              <a:off x="3453574" y="2520410"/>
              <a:ext cx="314896" cy="58959"/>
            </a:xfrm>
            <a:custGeom>
              <a:avLst/>
              <a:gdLst>
                <a:gd name="connsiteX0" fmla="*/ 0 w 314896"/>
                <a:gd name="connsiteY0" fmla="*/ 0 h 58959"/>
                <a:gd name="connsiteX1" fmla="*/ 314897 w 314896"/>
                <a:gd name="connsiteY1" fmla="*/ 58960 h 58959"/>
              </a:gdLst>
              <a:ahLst/>
              <a:cxnLst>
                <a:cxn ang="0">
                  <a:pos x="connsiteX0" y="connsiteY0"/>
                </a:cxn>
                <a:cxn ang="0">
                  <a:pos x="connsiteX1" y="connsiteY1"/>
                </a:cxn>
              </a:cxnLst>
              <a:rect l="l" t="t" r="r" b="b"/>
              <a:pathLst>
                <a:path w="314896" h="58959">
                  <a:moveTo>
                    <a:pt x="0" y="0"/>
                  </a:moveTo>
                  <a:lnTo>
                    <a:pt x="314897" y="58960"/>
                  </a:lnTo>
                </a:path>
              </a:pathLst>
            </a:custGeom>
            <a:ln w="12700" cap="flat">
              <a:solidFill>
                <a:srgbClr val="EFF5ED"/>
              </a:solidFill>
              <a:prstDash val="solid"/>
              <a:round/>
            </a:ln>
          </p:spPr>
          <p:txBody>
            <a:bodyPr rtlCol="0" anchor="ctr"/>
            <a:lstStyle/>
            <a:p>
              <a:endParaRPr lang="en-US" sz="1800"/>
            </a:p>
          </p:txBody>
        </p:sp>
        <p:sp>
          <p:nvSpPr>
            <p:cNvPr id="160" name="Freeform: Shape 1417">
              <a:extLst>
                <a:ext uri="{FF2B5EF4-FFF2-40B4-BE49-F238E27FC236}">
                  <a16:creationId xmlns:a16="http://schemas.microsoft.com/office/drawing/2014/main" id="{98BB32CA-8CFC-0948-B8FF-4D74E3B3202B}"/>
                </a:ext>
              </a:extLst>
            </p:cNvPr>
            <p:cNvSpPr/>
            <p:nvPr/>
          </p:nvSpPr>
          <p:spPr>
            <a:xfrm>
              <a:off x="3453574" y="2601277"/>
              <a:ext cx="232886" cy="43624"/>
            </a:xfrm>
            <a:custGeom>
              <a:avLst/>
              <a:gdLst>
                <a:gd name="connsiteX0" fmla="*/ 0 w 232886"/>
                <a:gd name="connsiteY0" fmla="*/ 0 h 43624"/>
                <a:gd name="connsiteX1" fmla="*/ 232886 w 232886"/>
                <a:gd name="connsiteY1" fmla="*/ 43625 h 43624"/>
              </a:gdLst>
              <a:ahLst/>
              <a:cxnLst>
                <a:cxn ang="0">
                  <a:pos x="connsiteX0" y="connsiteY0"/>
                </a:cxn>
                <a:cxn ang="0">
                  <a:pos x="connsiteX1" y="connsiteY1"/>
                </a:cxn>
              </a:cxnLst>
              <a:rect l="l" t="t" r="r" b="b"/>
              <a:pathLst>
                <a:path w="232886" h="43624">
                  <a:moveTo>
                    <a:pt x="0" y="0"/>
                  </a:moveTo>
                  <a:lnTo>
                    <a:pt x="232886" y="43625"/>
                  </a:lnTo>
                </a:path>
              </a:pathLst>
            </a:custGeom>
            <a:ln w="12700" cap="flat">
              <a:solidFill>
                <a:srgbClr val="EFF5ED"/>
              </a:solidFill>
              <a:prstDash val="solid"/>
              <a:round/>
            </a:ln>
          </p:spPr>
          <p:txBody>
            <a:bodyPr rtlCol="0" anchor="ctr"/>
            <a:lstStyle/>
            <a:p>
              <a:endParaRPr lang="en-US" sz="1800"/>
            </a:p>
          </p:txBody>
        </p:sp>
        <p:sp>
          <p:nvSpPr>
            <p:cNvPr id="161" name="Freeform: Shape 1418">
              <a:extLst>
                <a:ext uri="{FF2B5EF4-FFF2-40B4-BE49-F238E27FC236}">
                  <a16:creationId xmlns:a16="http://schemas.microsoft.com/office/drawing/2014/main" id="{D1D30C52-519F-E14F-9906-09F6C4F902E1}"/>
                </a:ext>
              </a:extLst>
            </p:cNvPr>
            <p:cNvSpPr/>
            <p:nvPr/>
          </p:nvSpPr>
          <p:spPr>
            <a:xfrm>
              <a:off x="3453574" y="2439447"/>
              <a:ext cx="184499" cy="34194"/>
            </a:xfrm>
            <a:custGeom>
              <a:avLst/>
              <a:gdLst>
                <a:gd name="connsiteX0" fmla="*/ 0 w 184499"/>
                <a:gd name="connsiteY0" fmla="*/ 0 h 34194"/>
                <a:gd name="connsiteX1" fmla="*/ 184499 w 184499"/>
                <a:gd name="connsiteY1" fmla="*/ 34195 h 34194"/>
              </a:gdLst>
              <a:ahLst/>
              <a:cxnLst>
                <a:cxn ang="0">
                  <a:pos x="connsiteX0" y="connsiteY0"/>
                </a:cxn>
                <a:cxn ang="0">
                  <a:pos x="connsiteX1" y="connsiteY1"/>
                </a:cxn>
              </a:cxnLst>
              <a:rect l="l" t="t" r="r" b="b"/>
              <a:pathLst>
                <a:path w="184499" h="34194">
                  <a:moveTo>
                    <a:pt x="0" y="0"/>
                  </a:moveTo>
                  <a:lnTo>
                    <a:pt x="184499" y="34195"/>
                  </a:lnTo>
                </a:path>
              </a:pathLst>
            </a:custGeom>
            <a:ln w="12700" cap="flat">
              <a:solidFill>
                <a:srgbClr val="EFF5ED"/>
              </a:solidFill>
              <a:prstDash val="solid"/>
              <a:round/>
            </a:ln>
          </p:spPr>
          <p:txBody>
            <a:bodyPr rtlCol="0" anchor="ctr"/>
            <a:lstStyle/>
            <a:p>
              <a:endParaRPr lang="en-US" sz="1800"/>
            </a:p>
          </p:txBody>
        </p:sp>
        <p:sp>
          <p:nvSpPr>
            <p:cNvPr id="162" name="Freeform: Shape 1419">
              <a:extLst>
                <a:ext uri="{FF2B5EF4-FFF2-40B4-BE49-F238E27FC236}">
                  <a16:creationId xmlns:a16="http://schemas.microsoft.com/office/drawing/2014/main" id="{7A55C5BC-1060-294E-9973-31BFFACC59A3}"/>
                </a:ext>
              </a:extLst>
            </p:cNvPr>
            <p:cNvSpPr/>
            <p:nvPr/>
          </p:nvSpPr>
          <p:spPr>
            <a:xfrm>
              <a:off x="3453574" y="2691193"/>
              <a:ext cx="206502" cy="38766"/>
            </a:xfrm>
            <a:custGeom>
              <a:avLst/>
              <a:gdLst>
                <a:gd name="connsiteX0" fmla="*/ 0 w 206502"/>
                <a:gd name="connsiteY0" fmla="*/ 0 h 38766"/>
                <a:gd name="connsiteX1" fmla="*/ 206502 w 206502"/>
                <a:gd name="connsiteY1" fmla="*/ 38767 h 38766"/>
              </a:gdLst>
              <a:ahLst/>
              <a:cxnLst>
                <a:cxn ang="0">
                  <a:pos x="connsiteX0" y="connsiteY0"/>
                </a:cxn>
                <a:cxn ang="0">
                  <a:pos x="connsiteX1" y="connsiteY1"/>
                </a:cxn>
              </a:cxnLst>
              <a:rect l="l" t="t" r="r" b="b"/>
              <a:pathLst>
                <a:path w="206502" h="38766">
                  <a:moveTo>
                    <a:pt x="0" y="0"/>
                  </a:moveTo>
                  <a:lnTo>
                    <a:pt x="206502" y="38767"/>
                  </a:lnTo>
                </a:path>
              </a:pathLst>
            </a:custGeom>
            <a:ln w="12700" cap="flat">
              <a:solidFill>
                <a:srgbClr val="EFF5ED"/>
              </a:solidFill>
              <a:prstDash val="solid"/>
              <a:round/>
            </a:ln>
          </p:spPr>
          <p:txBody>
            <a:bodyPr rtlCol="0" anchor="ctr"/>
            <a:lstStyle/>
            <a:p>
              <a:endParaRPr lang="en-US" sz="1800"/>
            </a:p>
          </p:txBody>
        </p:sp>
        <p:sp>
          <p:nvSpPr>
            <p:cNvPr id="163" name="Freeform: Shape 1420">
              <a:extLst>
                <a:ext uri="{FF2B5EF4-FFF2-40B4-BE49-F238E27FC236}">
                  <a16:creationId xmlns:a16="http://schemas.microsoft.com/office/drawing/2014/main" id="{4912B862-0E94-E544-B973-81158177458A}"/>
                </a:ext>
              </a:extLst>
            </p:cNvPr>
            <p:cNvSpPr/>
            <p:nvPr/>
          </p:nvSpPr>
          <p:spPr>
            <a:xfrm>
              <a:off x="3453574" y="2776632"/>
              <a:ext cx="190785" cy="35718"/>
            </a:xfrm>
            <a:custGeom>
              <a:avLst/>
              <a:gdLst>
                <a:gd name="connsiteX0" fmla="*/ 0 w 190785"/>
                <a:gd name="connsiteY0" fmla="*/ 0 h 35718"/>
                <a:gd name="connsiteX1" fmla="*/ 190786 w 190785"/>
                <a:gd name="connsiteY1" fmla="*/ 35719 h 35718"/>
              </a:gdLst>
              <a:ahLst/>
              <a:cxnLst>
                <a:cxn ang="0">
                  <a:pos x="connsiteX0" y="connsiteY0"/>
                </a:cxn>
                <a:cxn ang="0">
                  <a:pos x="connsiteX1" y="connsiteY1"/>
                </a:cxn>
              </a:cxnLst>
              <a:rect l="l" t="t" r="r" b="b"/>
              <a:pathLst>
                <a:path w="190785" h="35718">
                  <a:moveTo>
                    <a:pt x="0" y="0"/>
                  </a:moveTo>
                  <a:lnTo>
                    <a:pt x="190786" y="35719"/>
                  </a:lnTo>
                </a:path>
              </a:pathLst>
            </a:custGeom>
            <a:ln w="12700" cap="flat">
              <a:solidFill>
                <a:srgbClr val="EFF5ED"/>
              </a:solidFill>
              <a:prstDash val="solid"/>
              <a:round/>
            </a:ln>
          </p:spPr>
          <p:txBody>
            <a:bodyPr rtlCol="0" anchor="ctr"/>
            <a:lstStyle/>
            <a:p>
              <a:endParaRPr lang="en-US" sz="1800"/>
            </a:p>
          </p:txBody>
        </p:sp>
        <p:sp>
          <p:nvSpPr>
            <p:cNvPr id="164" name="Freeform: Shape 1421">
              <a:extLst>
                <a:ext uri="{FF2B5EF4-FFF2-40B4-BE49-F238E27FC236}">
                  <a16:creationId xmlns:a16="http://schemas.microsoft.com/office/drawing/2014/main" id="{E4E19978-FB6B-B946-98DF-173F997963C3}"/>
                </a:ext>
              </a:extLst>
            </p:cNvPr>
            <p:cNvSpPr/>
            <p:nvPr/>
          </p:nvSpPr>
          <p:spPr>
            <a:xfrm>
              <a:off x="3346227" y="2153697"/>
              <a:ext cx="9525" cy="796956"/>
            </a:xfrm>
            <a:custGeom>
              <a:avLst/>
              <a:gdLst>
                <a:gd name="connsiteX0" fmla="*/ 0 w 9525"/>
                <a:gd name="connsiteY0" fmla="*/ 0 h 796956"/>
                <a:gd name="connsiteX1" fmla="*/ 0 w 9525"/>
                <a:gd name="connsiteY1" fmla="*/ 796957 h 796956"/>
              </a:gdLst>
              <a:ahLst/>
              <a:cxnLst>
                <a:cxn ang="0">
                  <a:pos x="connsiteX0" y="connsiteY0"/>
                </a:cxn>
                <a:cxn ang="0">
                  <a:pos x="connsiteX1" y="connsiteY1"/>
                </a:cxn>
              </a:cxnLst>
              <a:rect l="l" t="t" r="r" b="b"/>
              <a:pathLst>
                <a:path w="9525" h="796956">
                  <a:moveTo>
                    <a:pt x="0" y="0"/>
                  </a:moveTo>
                  <a:lnTo>
                    <a:pt x="0" y="796957"/>
                  </a:lnTo>
                </a:path>
              </a:pathLst>
            </a:custGeom>
            <a:ln w="12700" cap="flat">
              <a:solidFill>
                <a:srgbClr val="EFF5ED"/>
              </a:solidFill>
              <a:prstDash val="solid"/>
              <a:round/>
            </a:ln>
          </p:spPr>
          <p:txBody>
            <a:bodyPr rtlCol="0" anchor="ctr"/>
            <a:lstStyle/>
            <a:p>
              <a:endParaRPr lang="en-US" sz="1800"/>
            </a:p>
          </p:txBody>
        </p:sp>
        <p:sp>
          <p:nvSpPr>
            <p:cNvPr id="165" name="Freeform: Shape 1422">
              <a:extLst>
                <a:ext uri="{FF2B5EF4-FFF2-40B4-BE49-F238E27FC236}">
                  <a16:creationId xmlns:a16="http://schemas.microsoft.com/office/drawing/2014/main" id="{C8176C63-B1C6-CA44-8ECE-2FFF97E4F999}"/>
                </a:ext>
              </a:extLst>
            </p:cNvPr>
            <p:cNvSpPr/>
            <p:nvPr/>
          </p:nvSpPr>
          <p:spPr>
            <a:xfrm>
              <a:off x="2918269" y="2286666"/>
              <a:ext cx="305085" cy="200882"/>
            </a:xfrm>
            <a:custGeom>
              <a:avLst/>
              <a:gdLst>
                <a:gd name="connsiteX0" fmla="*/ 2667 w 305085"/>
                <a:gd name="connsiteY0" fmla="*/ 200882 h 200882"/>
                <a:gd name="connsiteX1" fmla="*/ 305086 w 305085"/>
                <a:gd name="connsiteY1" fmla="*/ 141161 h 200882"/>
                <a:gd name="connsiteX2" fmla="*/ 302324 w 305085"/>
                <a:gd name="connsiteY2" fmla="*/ 0 h 200882"/>
                <a:gd name="connsiteX3" fmla="*/ 0 w 305085"/>
                <a:gd name="connsiteY3" fmla="*/ 61055 h 200882"/>
                <a:gd name="connsiteX4" fmla="*/ 2667 w 305085"/>
                <a:gd name="connsiteY4" fmla="*/ 200882 h 2008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5085" h="200882">
                  <a:moveTo>
                    <a:pt x="2667" y="200882"/>
                  </a:moveTo>
                  <a:lnTo>
                    <a:pt x="305086" y="141161"/>
                  </a:lnTo>
                  <a:lnTo>
                    <a:pt x="302324" y="0"/>
                  </a:lnTo>
                  <a:lnTo>
                    <a:pt x="0" y="61055"/>
                  </a:lnTo>
                  <a:lnTo>
                    <a:pt x="2667" y="200882"/>
                  </a:lnTo>
                  <a:close/>
                </a:path>
              </a:pathLst>
            </a:custGeom>
            <a:noFill/>
            <a:ln w="12700" cap="flat">
              <a:solidFill>
                <a:srgbClr val="EFF5ED"/>
              </a:solidFill>
              <a:prstDash val="solid"/>
              <a:round/>
            </a:ln>
          </p:spPr>
          <p:txBody>
            <a:bodyPr rtlCol="0" anchor="ctr"/>
            <a:lstStyle/>
            <a:p>
              <a:endParaRPr lang="en-US" sz="1800"/>
            </a:p>
          </p:txBody>
        </p:sp>
      </p:grpSp>
      <p:grpSp>
        <p:nvGrpSpPr>
          <p:cNvPr id="166" name="Graphic 830">
            <a:extLst>
              <a:ext uri="{FF2B5EF4-FFF2-40B4-BE49-F238E27FC236}">
                <a16:creationId xmlns:a16="http://schemas.microsoft.com/office/drawing/2014/main" id="{4123E126-C2EE-2A43-B2B5-8AB51916596A}"/>
              </a:ext>
            </a:extLst>
          </p:cNvPr>
          <p:cNvGrpSpPr>
            <a:grpSpLocks noChangeAspect="1"/>
          </p:cNvGrpSpPr>
          <p:nvPr/>
        </p:nvGrpSpPr>
        <p:grpSpPr>
          <a:xfrm>
            <a:off x="3819531" y="1300262"/>
            <a:ext cx="504730" cy="504730"/>
            <a:chOff x="6443667" y="1314450"/>
            <a:chExt cx="457200" cy="457200"/>
          </a:xfrm>
        </p:grpSpPr>
        <p:sp>
          <p:nvSpPr>
            <p:cNvPr id="167" name="Freeform: Shape 966">
              <a:extLst>
                <a:ext uri="{FF2B5EF4-FFF2-40B4-BE49-F238E27FC236}">
                  <a16:creationId xmlns:a16="http://schemas.microsoft.com/office/drawing/2014/main" id="{A1E3C585-49F9-704C-84F9-5BAAC27C88BE}"/>
                </a:ext>
              </a:extLst>
            </p:cNvPr>
            <p:cNvSpPr/>
            <p:nvPr/>
          </p:nvSpPr>
          <p:spPr>
            <a:xfrm>
              <a:off x="6485637" y="1630352"/>
              <a:ext cx="324634" cy="22905"/>
            </a:xfrm>
            <a:custGeom>
              <a:avLst/>
              <a:gdLst>
                <a:gd name="connsiteX0" fmla="*/ 0 w 324634"/>
                <a:gd name="connsiteY0" fmla="*/ 0 h 22905"/>
                <a:gd name="connsiteX1" fmla="*/ 0 w 324634"/>
                <a:gd name="connsiteY1" fmla="*/ 16002 h 22905"/>
                <a:gd name="connsiteX2" fmla="*/ 1097 w 324634"/>
                <a:gd name="connsiteY2" fmla="*/ 16825 h 22905"/>
                <a:gd name="connsiteX3" fmla="*/ 19202 w 324634"/>
                <a:gd name="connsiteY3" fmla="*/ 22906 h 22905"/>
                <a:gd name="connsiteX4" fmla="*/ 307558 w 324634"/>
                <a:gd name="connsiteY4" fmla="*/ 22906 h 22905"/>
                <a:gd name="connsiteX5" fmla="*/ 322555 w 324634"/>
                <a:gd name="connsiteY5" fmla="*/ 17648 h 22905"/>
                <a:gd name="connsiteX6" fmla="*/ 324635 w 324634"/>
                <a:gd name="connsiteY6" fmla="*/ 16002 h 22905"/>
                <a:gd name="connsiteX7" fmla="*/ 324635 w 324634"/>
                <a:gd name="connsiteY7" fmla="*/ 0 h 22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4634" h="22905">
                  <a:moveTo>
                    <a:pt x="0" y="0"/>
                  </a:moveTo>
                  <a:lnTo>
                    <a:pt x="0" y="16002"/>
                  </a:lnTo>
                  <a:lnTo>
                    <a:pt x="1097" y="16825"/>
                  </a:lnTo>
                  <a:cubicBezTo>
                    <a:pt x="6312" y="20764"/>
                    <a:pt x="12667" y="22899"/>
                    <a:pt x="19202" y="22906"/>
                  </a:cubicBezTo>
                  <a:lnTo>
                    <a:pt x="307558" y="22906"/>
                  </a:lnTo>
                  <a:cubicBezTo>
                    <a:pt x="313008" y="22906"/>
                    <a:pt x="318298" y="21052"/>
                    <a:pt x="322555" y="17648"/>
                  </a:cubicBezTo>
                  <a:lnTo>
                    <a:pt x="324635" y="16002"/>
                  </a:lnTo>
                  <a:lnTo>
                    <a:pt x="324635" y="0"/>
                  </a:lnTo>
                  <a:close/>
                </a:path>
              </a:pathLst>
            </a:custGeom>
            <a:noFill/>
            <a:ln w="12700" cap="flat">
              <a:solidFill>
                <a:srgbClr val="F1F2F2"/>
              </a:solidFill>
              <a:prstDash val="solid"/>
              <a:round/>
            </a:ln>
          </p:spPr>
          <p:txBody>
            <a:bodyPr rtlCol="0" anchor="ctr"/>
            <a:lstStyle/>
            <a:p>
              <a:endParaRPr lang="en-US" sz="1800"/>
            </a:p>
          </p:txBody>
        </p:sp>
        <p:sp>
          <p:nvSpPr>
            <p:cNvPr id="168" name="Freeform: Shape 967">
              <a:extLst>
                <a:ext uri="{FF2B5EF4-FFF2-40B4-BE49-F238E27FC236}">
                  <a16:creationId xmlns:a16="http://schemas.microsoft.com/office/drawing/2014/main" id="{36CEA4C9-52D1-D64B-A9AF-315AEFDF5B39}"/>
                </a:ext>
              </a:extLst>
            </p:cNvPr>
            <p:cNvSpPr/>
            <p:nvPr/>
          </p:nvSpPr>
          <p:spPr>
            <a:xfrm>
              <a:off x="6530260" y="1448135"/>
              <a:ext cx="236646" cy="162374"/>
            </a:xfrm>
            <a:custGeom>
              <a:avLst/>
              <a:gdLst>
                <a:gd name="connsiteX0" fmla="*/ 236647 w 236646"/>
                <a:gd name="connsiteY0" fmla="*/ 135423 h 162374"/>
                <a:gd name="connsiteX1" fmla="*/ 236647 w 236646"/>
                <a:gd name="connsiteY1" fmla="*/ 155814 h 162374"/>
                <a:gd name="connsiteX2" fmla="*/ 230086 w 236646"/>
                <a:gd name="connsiteY2" fmla="*/ 162375 h 162374"/>
                <a:gd name="connsiteX3" fmla="*/ 6538 w 236646"/>
                <a:gd name="connsiteY3" fmla="*/ 162375 h 162374"/>
                <a:gd name="connsiteX4" fmla="*/ 0 w 236646"/>
                <a:gd name="connsiteY4" fmla="*/ 155814 h 162374"/>
                <a:gd name="connsiteX5" fmla="*/ 0 w 236646"/>
                <a:gd name="connsiteY5" fmla="*/ 6561 h 162374"/>
                <a:gd name="connsiteX6" fmla="*/ 6515 w 236646"/>
                <a:gd name="connsiteY6" fmla="*/ 0 h 162374"/>
                <a:gd name="connsiteX7" fmla="*/ 6538 w 236646"/>
                <a:gd name="connsiteY7" fmla="*/ 0 h 162374"/>
                <a:gd name="connsiteX8" fmla="*/ 228874 w 236646"/>
                <a:gd name="connsiteY8" fmla="*/ 0 h 162374"/>
                <a:gd name="connsiteX9" fmla="*/ 235435 w 236646"/>
                <a:gd name="connsiteY9" fmla="*/ 6561 h 162374"/>
                <a:gd name="connsiteX10" fmla="*/ 235435 w 236646"/>
                <a:gd name="connsiteY10" fmla="*/ 15476 h 162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6646" h="162374">
                  <a:moveTo>
                    <a:pt x="236647" y="135423"/>
                  </a:moveTo>
                  <a:lnTo>
                    <a:pt x="236647" y="155814"/>
                  </a:lnTo>
                  <a:cubicBezTo>
                    <a:pt x="236635" y="159433"/>
                    <a:pt x="233705" y="162363"/>
                    <a:pt x="230086" y="162375"/>
                  </a:cubicBezTo>
                  <a:lnTo>
                    <a:pt x="6538" y="162375"/>
                  </a:lnTo>
                  <a:cubicBezTo>
                    <a:pt x="2924" y="162361"/>
                    <a:pt x="0" y="159428"/>
                    <a:pt x="0" y="155814"/>
                  </a:cubicBezTo>
                  <a:lnTo>
                    <a:pt x="0" y="6561"/>
                  </a:lnTo>
                  <a:cubicBezTo>
                    <a:pt x="-13" y="2950"/>
                    <a:pt x="2904" y="13"/>
                    <a:pt x="6515" y="0"/>
                  </a:cubicBezTo>
                  <a:cubicBezTo>
                    <a:pt x="6523" y="0"/>
                    <a:pt x="6530" y="0"/>
                    <a:pt x="6538" y="0"/>
                  </a:cubicBezTo>
                  <a:lnTo>
                    <a:pt x="228874" y="0"/>
                  </a:lnTo>
                  <a:cubicBezTo>
                    <a:pt x="232498" y="0"/>
                    <a:pt x="235435" y="2937"/>
                    <a:pt x="235435" y="6561"/>
                  </a:cubicBezTo>
                  <a:lnTo>
                    <a:pt x="235435" y="15476"/>
                  </a:lnTo>
                </a:path>
              </a:pathLst>
            </a:custGeom>
            <a:noFill/>
            <a:ln w="12700" cap="flat">
              <a:solidFill>
                <a:srgbClr val="F1F2F2"/>
              </a:solidFill>
              <a:prstDash val="solid"/>
              <a:round/>
            </a:ln>
          </p:spPr>
          <p:txBody>
            <a:bodyPr rtlCol="0" anchor="ctr"/>
            <a:lstStyle/>
            <a:p>
              <a:endParaRPr lang="en-US" sz="1800"/>
            </a:p>
          </p:txBody>
        </p:sp>
        <p:sp>
          <p:nvSpPr>
            <p:cNvPr id="169" name="Freeform: Shape 968">
              <a:extLst>
                <a:ext uri="{FF2B5EF4-FFF2-40B4-BE49-F238E27FC236}">
                  <a16:creationId xmlns:a16="http://schemas.microsoft.com/office/drawing/2014/main" id="{70D9CEED-B49B-4747-9365-8DC7B7F165DF}"/>
                </a:ext>
              </a:extLst>
            </p:cNvPr>
            <p:cNvSpPr/>
            <p:nvPr/>
          </p:nvSpPr>
          <p:spPr>
            <a:xfrm>
              <a:off x="6513892" y="1432841"/>
              <a:ext cx="268833" cy="196710"/>
            </a:xfrm>
            <a:custGeom>
              <a:avLst/>
              <a:gdLst>
                <a:gd name="connsiteX0" fmla="*/ 268834 w 268833"/>
                <a:gd name="connsiteY0" fmla="*/ 29421 h 196710"/>
                <a:gd name="connsiteX1" fmla="*/ 268834 w 268833"/>
                <a:gd name="connsiteY1" fmla="*/ 6561 h 196710"/>
                <a:gd name="connsiteX2" fmla="*/ 262273 w 268833"/>
                <a:gd name="connsiteY2" fmla="*/ 0 h 196710"/>
                <a:gd name="connsiteX3" fmla="*/ 6561 w 268833"/>
                <a:gd name="connsiteY3" fmla="*/ 0 h 196710"/>
                <a:gd name="connsiteX4" fmla="*/ 0 w 268833"/>
                <a:gd name="connsiteY4" fmla="*/ 6561 h 196710"/>
                <a:gd name="connsiteX5" fmla="*/ 0 w 268833"/>
                <a:gd name="connsiteY5" fmla="*/ 190149 h 196710"/>
                <a:gd name="connsiteX6" fmla="*/ 6561 w 268833"/>
                <a:gd name="connsiteY6" fmla="*/ 196710 h 196710"/>
                <a:gd name="connsiteX7" fmla="*/ 262273 w 268833"/>
                <a:gd name="connsiteY7" fmla="*/ 196710 h 196710"/>
                <a:gd name="connsiteX8" fmla="*/ 268834 w 268833"/>
                <a:gd name="connsiteY8" fmla="*/ 190149 h 196710"/>
                <a:gd name="connsiteX9" fmla="*/ 268834 w 268833"/>
                <a:gd name="connsiteY9" fmla="*/ 147447 h 196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8833" h="196710">
                  <a:moveTo>
                    <a:pt x="268834" y="29421"/>
                  </a:moveTo>
                  <a:lnTo>
                    <a:pt x="268834" y="6561"/>
                  </a:lnTo>
                  <a:cubicBezTo>
                    <a:pt x="268822" y="2943"/>
                    <a:pt x="265892" y="13"/>
                    <a:pt x="262273" y="0"/>
                  </a:cubicBezTo>
                  <a:lnTo>
                    <a:pt x="6561" y="0"/>
                  </a:lnTo>
                  <a:cubicBezTo>
                    <a:pt x="2943" y="13"/>
                    <a:pt x="13" y="2943"/>
                    <a:pt x="0" y="6561"/>
                  </a:cubicBezTo>
                  <a:lnTo>
                    <a:pt x="0" y="190149"/>
                  </a:lnTo>
                  <a:cubicBezTo>
                    <a:pt x="13" y="193768"/>
                    <a:pt x="2943" y="196699"/>
                    <a:pt x="6561" y="196710"/>
                  </a:cubicBezTo>
                  <a:lnTo>
                    <a:pt x="262273" y="196710"/>
                  </a:lnTo>
                  <a:cubicBezTo>
                    <a:pt x="265892" y="196699"/>
                    <a:pt x="268822" y="193768"/>
                    <a:pt x="268834" y="190149"/>
                  </a:cubicBezTo>
                  <a:lnTo>
                    <a:pt x="268834" y="147447"/>
                  </a:lnTo>
                </a:path>
              </a:pathLst>
            </a:custGeom>
            <a:noFill/>
            <a:ln w="12700" cap="flat">
              <a:solidFill>
                <a:srgbClr val="F1F2F2"/>
              </a:solidFill>
              <a:prstDash val="solid"/>
              <a:round/>
            </a:ln>
          </p:spPr>
          <p:txBody>
            <a:bodyPr rtlCol="0" anchor="ctr"/>
            <a:lstStyle/>
            <a:p>
              <a:endParaRPr lang="en-US" sz="1800"/>
            </a:p>
          </p:txBody>
        </p:sp>
        <p:sp>
          <p:nvSpPr>
            <p:cNvPr id="170" name="Freeform: Shape 969">
              <a:extLst>
                <a:ext uri="{FF2B5EF4-FFF2-40B4-BE49-F238E27FC236}">
                  <a16:creationId xmlns:a16="http://schemas.microsoft.com/office/drawing/2014/main" id="{03E55623-2344-A54C-A343-B2152939A2DB}"/>
                </a:ext>
              </a:extLst>
            </p:cNvPr>
            <p:cNvSpPr/>
            <p:nvPr/>
          </p:nvSpPr>
          <p:spPr>
            <a:xfrm>
              <a:off x="6727039" y="1472961"/>
              <a:ext cx="96834" cy="96834"/>
            </a:xfrm>
            <a:custGeom>
              <a:avLst/>
              <a:gdLst>
                <a:gd name="connsiteX0" fmla="*/ 96835 w 96834"/>
                <a:gd name="connsiteY0" fmla="*/ 48417 h 96834"/>
                <a:gd name="connsiteX1" fmla="*/ 48418 w 96834"/>
                <a:gd name="connsiteY1" fmla="*/ 96835 h 96834"/>
                <a:gd name="connsiteX2" fmla="*/ 0 w 96834"/>
                <a:gd name="connsiteY2" fmla="*/ 48417 h 96834"/>
                <a:gd name="connsiteX3" fmla="*/ 48418 w 96834"/>
                <a:gd name="connsiteY3" fmla="*/ 0 h 96834"/>
                <a:gd name="connsiteX4" fmla="*/ 96835 w 96834"/>
                <a:gd name="connsiteY4" fmla="*/ 48417 h 96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834" h="96834">
                  <a:moveTo>
                    <a:pt x="96835" y="48417"/>
                  </a:moveTo>
                  <a:cubicBezTo>
                    <a:pt x="96835" y="75158"/>
                    <a:pt x="75158" y="96835"/>
                    <a:pt x="48418" y="96835"/>
                  </a:cubicBezTo>
                  <a:cubicBezTo>
                    <a:pt x="21677" y="96835"/>
                    <a:pt x="0" y="75158"/>
                    <a:pt x="0" y="48417"/>
                  </a:cubicBezTo>
                  <a:cubicBezTo>
                    <a:pt x="0" y="21677"/>
                    <a:pt x="21677" y="0"/>
                    <a:pt x="48418" y="0"/>
                  </a:cubicBezTo>
                  <a:cubicBezTo>
                    <a:pt x="75158" y="0"/>
                    <a:pt x="96835" y="21677"/>
                    <a:pt x="96835" y="48417"/>
                  </a:cubicBezTo>
                  <a:close/>
                </a:path>
              </a:pathLst>
            </a:custGeom>
            <a:noFill/>
            <a:ln w="12700" cap="flat">
              <a:solidFill>
                <a:srgbClr val="527FFF"/>
              </a:solidFill>
              <a:prstDash val="solid"/>
              <a:round/>
            </a:ln>
          </p:spPr>
          <p:txBody>
            <a:bodyPr rtlCol="0" anchor="ctr"/>
            <a:lstStyle/>
            <a:p>
              <a:endParaRPr lang="en-US" sz="1800"/>
            </a:p>
          </p:txBody>
        </p:sp>
        <p:sp>
          <p:nvSpPr>
            <p:cNvPr id="171" name="Freeform: Shape 970">
              <a:extLst>
                <a:ext uri="{FF2B5EF4-FFF2-40B4-BE49-F238E27FC236}">
                  <a16:creationId xmlns:a16="http://schemas.microsoft.com/office/drawing/2014/main" id="{A4600BE0-F20D-C04E-9B5B-EA453E9D1FC1}"/>
                </a:ext>
              </a:extLst>
            </p:cNvPr>
            <p:cNvSpPr/>
            <p:nvPr/>
          </p:nvSpPr>
          <p:spPr>
            <a:xfrm>
              <a:off x="6801471" y="1544330"/>
              <a:ext cx="57336" cy="58044"/>
            </a:xfrm>
            <a:custGeom>
              <a:avLst/>
              <a:gdLst>
                <a:gd name="connsiteX0" fmla="*/ 17282 w 57336"/>
                <a:gd name="connsiteY0" fmla="*/ 0 h 58044"/>
                <a:gd name="connsiteX1" fmla="*/ 53858 w 57336"/>
                <a:gd name="connsiteY1" fmla="*/ 36827 h 58044"/>
                <a:gd name="connsiteX2" fmla="*/ 53607 w 57336"/>
                <a:gd name="connsiteY2" fmla="*/ 54315 h 58044"/>
                <a:gd name="connsiteX3" fmla="*/ 53607 w 57336"/>
                <a:gd name="connsiteY3" fmla="*/ 54315 h 58044"/>
                <a:gd name="connsiteX4" fmla="*/ 36096 w 57336"/>
                <a:gd name="connsiteY4" fmla="*/ 54544 h 58044"/>
                <a:gd name="connsiteX5" fmla="*/ 0 w 57336"/>
                <a:gd name="connsiteY5" fmla="*/ 18379 h 58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336" h="58044">
                  <a:moveTo>
                    <a:pt x="17282" y="0"/>
                  </a:moveTo>
                  <a:lnTo>
                    <a:pt x="53858" y="36827"/>
                  </a:lnTo>
                  <a:cubicBezTo>
                    <a:pt x="58592" y="41736"/>
                    <a:pt x="58480" y="49544"/>
                    <a:pt x="53607" y="54315"/>
                  </a:cubicBezTo>
                  <a:lnTo>
                    <a:pt x="53607" y="54315"/>
                  </a:lnTo>
                  <a:cubicBezTo>
                    <a:pt x="48827" y="59198"/>
                    <a:pt x="41002" y="59299"/>
                    <a:pt x="36096" y="54544"/>
                  </a:cubicBezTo>
                  <a:lnTo>
                    <a:pt x="0" y="18379"/>
                  </a:lnTo>
                </a:path>
              </a:pathLst>
            </a:custGeom>
            <a:noFill/>
            <a:ln w="12700" cap="flat">
              <a:solidFill>
                <a:srgbClr val="527FFF"/>
              </a:solidFill>
              <a:prstDash val="solid"/>
              <a:round/>
            </a:ln>
          </p:spPr>
          <p:txBody>
            <a:bodyPr rtlCol="0" anchor="ctr"/>
            <a:lstStyle/>
            <a:p>
              <a:endParaRPr lang="en-US" sz="1800"/>
            </a:p>
          </p:txBody>
        </p:sp>
        <p:sp>
          <p:nvSpPr>
            <p:cNvPr id="172" name="Freeform: Shape 971">
              <a:extLst>
                <a:ext uri="{FF2B5EF4-FFF2-40B4-BE49-F238E27FC236}">
                  <a16:creationId xmlns:a16="http://schemas.microsoft.com/office/drawing/2014/main" id="{1386522B-114E-C148-AA1B-6960B1CC1384}"/>
                </a:ext>
              </a:extLst>
            </p:cNvPr>
            <p:cNvSpPr/>
            <p:nvPr/>
          </p:nvSpPr>
          <p:spPr>
            <a:xfrm>
              <a:off x="6763707" y="1494426"/>
              <a:ext cx="21579" cy="21556"/>
            </a:xfrm>
            <a:custGeom>
              <a:avLst/>
              <a:gdLst>
                <a:gd name="connsiteX0" fmla="*/ 17099 w 21579"/>
                <a:gd name="connsiteY0" fmla="*/ 4572 h 21556"/>
                <a:gd name="connsiteX1" fmla="*/ 17099 w 21579"/>
                <a:gd name="connsiteY1" fmla="*/ 16985 h 21556"/>
                <a:gd name="connsiteX2" fmla="*/ 4572 w 21579"/>
                <a:gd name="connsiteY2" fmla="*/ 16985 h 21556"/>
                <a:gd name="connsiteX3" fmla="*/ 4572 w 21579"/>
                <a:gd name="connsiteY3" fmla="*/ 4572 h 21556"/>
                <a:gd name="connsiteX4" fmla="*/ 17008 w 21579"/>
                <a:gd name="connsiteY4" fmla="*/ 4572 h 21556"/>
                <a:gd name="connsiteX5" fmla="*/ 21580 w 21579"/>
                <a:gd name="connsiteY5" fmla="*/ 0 h 21556"/>
                <a:gd name="connsiteX6" fmla="*/ 0 w 21579"/>
                <a:gd name="connsiteY6" fmla="*/ 0 h 21556"/>
                <a:gd name="connsiteX7" fmla="*/ 0 w 21579"/>
                <a:gd name="connsiteY7" fmla="*/ 21557 h 21556"/>
                <a:gd name="connsiteX8" fmla="*/ 21580 w 21579"/>
                <a:gd name="connsiteY8" fmla="*/ 21557 h 21556"/>
                <a:gd name="connsiteX9" fmla="*/ 21580 w 21579"/>
                <a:gd name="connsiteY9" fmla="*/ 0 h 21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579" h="21556">
                  <a:moveTo>
                    <a:pt x="17099" y="4572"/>
                  </a:moveTo>
                  <a:lnTo>
                    <a:pt x="17099" y="16985"/>
                  </a:lnTo>
                  <a:lnTo>
                    <a:pt x="4572" y="16985"/>
                  </a:lnTo>
                  <a:lnTo>
                    <a:pt x="4572" y="4572"/>
                  </a:lnTo>
                  <a:lnTo>
                    <a:pt x="17008" y="4572"/>
                  </a:lnTo>
                  <a:moveTo>
                    <a:pt x="21580" y="0"/>
                  </a:moveTo>
                  <a:lnTo>
                    <a:pt x="0" y="0"/>
                  </a:lnTo>
                  <a:lnTo>
                    <a:pt x="0" y="21557"/>
                  </a:lnTo>
                  <a:lnTo>
                    <a:pt x="21580" y="21557"/>
                  </a:lnTo>
                  <a:lnTo>
                    <a:pt x="21580" y="0"/>
                  </a:lnTo>
                  <a:close/>
                </a:path>
              </a:pathLst>
            </a:custGeom>
            <a:solidFill>
              <a:srgbClr val="527FFF"/>
            </a:solidFill>
            <a:ln w="3175" cap="flat">
              <a:solidFill>
                <a:srgbClr val="527FFF"/>
              </a:solidFill>
              <a:prstDash val="solid"/>
              <a:miter/>
            </a:ln>
          </p:spPr>
          <p:txBody>
            <a:bodyPr rtlCol="0" anchor="ctr"/>
            <a:lstStyle/>
            <a:p>
              <a:endParaRPr lang="en-US" sz="1800"/>
            </a:p>
          </p:txBody>
        </p:sp>
        <p:sp>
          <p:nvSpPr>
            <p:cNvPr id="173" name="Freeform: Shape 972">
              <a:extLst>
                <a:ext uri="{FF2B5EF4-FFF2-40B4-BE49-F238E27FC236}">
                  <a16:creationId xmlns:a16="http://schemas.microsoft.com/office/drawing/2014/main" id="{C8137514-C72E-404C-BE81-93A375C13D04}"/>
                </a:ext>
              </a:extLst>
            </p:cNvPr>
            <p:cNvSpPr/>
            <p:nvPr/>
          </p:nvSpPr>
          <p:spPr>
            <a:xfrm>
              <a:off x="6746287" y="1524053"/>
              <a:ext cx="24277" cy="24300"/>
            </a:xfrm>
            <a:custGeom>
              <a:avLst/>
              <a:gdLst>
                <a:gd name="connsiteX0" fmla="*/ 12116 w 24277"/>
                <a:gd name="connsiteY0" fmla="*/ 4595 h 24300"/>
                <a:gd name="connsiteX1" fmla="*/ 19705 w 24277"/>
                <a:gd name="connsiteY1" fmla="*/ 12139 h 24300"/>
                <a:gd name="connsiteX2" fmla="*/ 12162 w 24277"/>
                <a:gd name="connsiteY2" fmla="*/ 19728 h 24300"/>
                <a:gd name="connsiteX3" fmla="*/ 4572 w 24277"/>
                <a:gd name="connsiteY3" fmla="*/ 12184 h 24300"/>
                <a:gd name="connsiteX4" fmla="*/ 4572 w 24277"/>
                <a:gd name="connsiteY4" fmla="*/ 12162 h 24300"/>
                <a:gd name="connsiteX5" fmla="*/ 12116 w 24277"/>
                <a:gd name="connsiteY5" fmla="*/ 4595 h 24300"/>
                <a:gd name="connsiteX6" fmla="*/ 12116 w 24277"/>
                <a:gd name="connsiteY6" fmla="*/ 23 h 24300"/>
                <a:gd name="connsiteX7" fmla="*/ 0 w 24277"/>
                <a:gd name="connsiteY7" fmla="*/ 12184 h 24300"/>
                <a:gd name="connsiteX8" fmla="*/ 12162 w 24277"/>
                <a:gd name="connsiteY8" fmla="*/ 24300 h 24300"/>
                <a:gd name="connsiteX9" fmla="*/ 24277 w 24277"/>
                <a:gd name="connsiteY9" fmla="*/ 12139 h 24300"/>
                <a:gd name="connsiteX10" fmla="*/ 12184 w 24277"/>
                <a:gd name="connsiteY10" fmla="*/ 0 h 24300"/>
                <a:gd name="connsiteX11" fmla="*/ 12139 w 24277"/>
                <a:gd name="connsiteY11" fmla="*/ 0 h 2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277" h="24300">
                  <a:moveTo>
                    <a:pt x="12116" y="4595"/>
                  </a:moveTo>
                  <a:cubicBezTo>
                    <a:pt x="16295" y="4582"/>
                    <a:pt x="19692" y="7960"/>
                    <a:pt x="19705" y="12139"/>
                  </a:cubicBezTo>
                  <a:cubicBezTo>
                    <a:pt x="19719" y="16317"/>
                    <a:pt x="16340" y="19714"/>
                    <a:pt x="12162" y="19728"/>
                  </a:cubicBezTo>
                  <a:cubicBezTo>
                    <a:pt x="7983" y="19740"/>
                    <a:pt x="4586" y="16363"/>
                    <a:pt x="4572" y="12184"/>
                  </a:cubicBezTo>
                  <a:cubicBezTo>
                    <a:pt x="4572" y="12177"/>
                    <a:pt x="4572" y="12169"/>
                    <a:pt x="4572" y="12162"/>
                  </a:cubicBezTo>
                  <a:cubicBezTo>
                    <a:pt x="4572" y="7991"/>
                    <a:pt x="7946" y="4607"/>
                    <a:pt x="12116" y="4595"/>
                  </a:cubicBezTo>
                  <a:moveTo>
                    <a:pt x="12116" y="23"/>
                  </a:moveTo>
                  <a:cubicBezTo>
                    <a:pt x="5411" y="35"/>
                    <a:pt x="-14" y="5480"/>
                    <a:pt x="0" y="12184"/>
                  </a:cubicBezTo>
                  <a:cubicBezTo>
                    <a:pt x="14" y="18888"/>
                    <a:pt x="5457" y="24314"/>
                    <a:pt x="12162" y="24300"/>
                  </a:cubicBezTo>
                  <a:cubicBezTo>
                    <a:pt x="18866" y="24286"/>
                    <a:pt x="24291" y="18843"/>
                    <a:pt x="24277" y="12139"/>
                  </a:cubicBezTo>
                  <a:cubicBezTo>
                    <a:pt x="24291" y="5447"/>
                    <a:pt x="18876" y="13"/>
                    <a:pt x="12184" y="0"/>
                  </a:cubicBezTo>
                  <a:cubicBezTo>
                    <a:pt x="12168" y="0"/>
                    <a:pt x="12155" y="0"/>
                    <a:pt x="12139" y="0"/>
                  </a:cubicBezTo>
                  <a:close/>
                </a:path>
              </a:pathLst>
            </a:custGeom>
            <a:solidFill>
              <a:srgbClr val="527FFF"/>
            </a:solidFill>
            <a:ln w="3175" cap="flat">
              <a:solidFill>
                <a:srgbClr val="527FFF"/>
              </a:solidFill>
              <a:prstDash val="solid"/>
              <a:miter/>
            </a:ln>
          </p:spPr>
          <p:txBody>
            <a:bodyPr rtlCol="0" anchor="ctr"/>
            <a:lstStyle/>
            <a:p>
              <a:endParaRPr lang="en-US" sz="1800"/>
            </a:p>
          </p:txBody>
        </p:sp>
        <p:sp>
          <p:nvSpPr>
            <p:cNvPr id="174" name="Freeform: Shape 973">
              <a:extLst>
                <a:ext uri="{FF2B5EF4-FFF2-40B4-BE49-F238E27FC236}">
                  <a16:creationId xmlns:a16="http://schemas.microsoft.com/office/drawing/2014/main" id="{D84506C8-0783-A747-A2F8-206D726F907D}"/>
                </a:ext>
              </a:extLst>
            </p:cNvPr>
            <p:cNvSpPr/>
            <p:nvPr/>
          </p:nvSpPr>
          <p:spPr>
            <a:xfrm>
              <a:off x="6776600" y="1522727"/>
              <a:ext cx="28026" cy="24254"/>
            </a:xfrm>
            <a:custGeom>
              <a:avLst/>
              <a:gdLst>
                <a:gd name="connsiteX0" fmla="*/ 14013 w 28026"/>
                <a:gd name="connsiteY0" fmla="*/ 9144 h 24254"/>
                <a:gd name="connsiteX1" fmla="*/ 20117 w 28026"/>
                <a:gd name="connsiteY1" fmla="*/ 19682 h 24254"/>
                <a:gd name="connsiteX2" fmla="*/ 7932 w 28026"/>
                <a:gd name="connsiteY2" fmla="*/ 19682 h 24254"/>
                <a:gd name="connsiteX3" fmla="*/ 14013 w 28026"/>
                <a:gd name="connsiteY3" fmla="*/ 9144 h 24254"/>
                <a:gd name="connsiteX4" fmla="*/ 14013 w 28026"/>
                <a:gd name="connsiteY4" fmla="*/ 0 h 24254"/>
                <a:gd name="connsiteX5" fmla="*/ 0 w 28026"/>
                <a:gd name="connsiteY5" fmla="*/ 24254 h 24254"/>
                <a:gd name="connsiteX6" fmla="*/ 28026 w 28026"/>
                <a:gd name="connsiteY6" fmla="*/ 24254 h 24254"/>
                <a:gd name="connsiteX7" fmla="*/ 14013 w 28026"/>
                <a:gd name="connsiteY7" fmla="*/ 0 h 24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026" h="24254">
                  <a:moveTo>
                    <a:pt x="14013" y="9144"/>
                  </a:moveTo>
                  <a:lnTo>
                    <a:pt x="20117" y="19682"/>
                  </a:lnTo>
                  <a:lnTo>
                    <a:pt x="7932" y="19682"/>
                  </a:lnTo>
                  <a:lnTo>
                    <a:pt x="14013" y="9144"/>
                  </a:lnTo>
                  <a:moveTo>
                    <a:pt x="14013" y="0"/>
                  </a:moveTo>
                  <a:lnTo>
                    <a:pt x="0" y="24254"/>
                  </a:lnTo>
                  <a:lnTo>
                    <a:pt x="28026" y="24254"/>
                  </a:lnTo>
                  <a:lnTo>
                    <a:pt x="14013" y="0"/>
                  </a:lnTo>
                  <a:close/>
                </a:path>
              </a:pathLst>
            </a:custGeom>
            <a:solidFill>
              <a:srgbClr val="527FFF"/>
            </a:solidFill>
            <a:ln w="3175" cap="flat">
              <a:solidFill>
                <a:srgbClr val="527FFF"/>
              </a:solidFill>
              <a:prstDash val="solid"/>
              <a:miter/>
            </a:ln>
          </p:spPr>
          <p:txBody>
            <a:bodyPr rtlCol="0" anchor="ctr"/>
            <a:lstStyle/>
            <a:p>
              <a:endParaRPr lang="en-US" sz="1800"/>
            </a:p>
          </p:txBody>
        </p:sp>
        <p:sp>
          <p:nvSpPr>
            <p:cNvPr id="175" name="Freeform: Shape 974">
              <a:extLst>
                <a:ext uri="{FF2B5EF4-FFF2-40B4-BE49-F238E27FC236}">
                  <a16:creationId xmlns:a16="http://schemas.microsoft.com/office/drawing/2014/main" id="{BD0AAD92-BB52-B444-9406-DF2E633AB90E}"/>
                </a:ext>
              </a:extLst>
            </p:cNvPr>
            <p:cNvSpPr/>
            <p:nvPr/>
          </p:nvSpPr>
          <p:spPr>
            <a:xfrm>
              <a:off x="6594588" y="1517926"/>
              <a:ext cx="2286" cy="23934"/>
            </a:xfrm>
            <a:custGeom>
              <a:avLst/>
              <a:gdLst>
                <a:gd name="connsiteX0" fmla="*/ 0 w 2286"/>
                <a:gd name="connsiteY0" fmla="*/ 23934 h 23934"/>
                <a:gd name="connsiteX1" fmla="*/ 0 w 2286"/>
                <a:gd name="connsiteY1" fmla="*/ 11979 h 23934"/>
                <a:gd name="connsiteX2" fmla="*/ 0 w 2286"/>
                <a:gd name="connsiteY2" fmla="*/ 0 h 23934"/>
                <a:gd name="connsiteX3" fmla="*/ 0 w 2286"/>
                <a:gd name="connsiteY3" fmla="*/ 23934 h 23934"/>
              </a:gdLst>
              <a:ahLst/>
              <a:cxnLst>
                <a:cxn ang="0">
                  <a:pos x="connsiteX0" y="connsiteY0"/>
                </a:cxn>
                <a:cxn ang="0">
                  <a:pos x="connsiteX1" y="connsiteY1"/>
                </a:cxn>
                <a:cxn ang="0">
                  <a:pos x="connsiteX2" y="connsiteY2"/>
                </a:cxn>
                <a:cxn ang="0">
                  <a:pos x="connsiteX3" y="connsiteY3"/>
                </a:cxn>
              </a:cxnLst>
              <a:rect l="l" t="t" r="r" b="b"/>
              <a:pathLst>
                <a:path w="2286" h="23934">
                  <a:moveTo>
                    <a:pt x="0" y="23934"/>
                  </a:moveTo>
                  <a:lnTo>
                    <a:pt x="0" y="11979"/>
                  </a:lnTo>
                  <a:lnTo>
                    <a:pt x="0" y="0"/>
                  </a:lnTo>
                  <a:lnTo>
                    <a:pt x="0" y="23934"/>
                  </a:lnTo>
                  <a:close/>
                </a:path>
              </a:pathLst>
            </a:custGeom>
            <a:noFill/>
            <a:ln w="12700" cap="flat">
              <a:solidFill>
                <a:srgbClr val="F1F2F2"/>
              </a:solidFill>
              <a:prstDash val="solid"/>
              <a:round/>
            </a:ln>
          </p:spPr>
          <p:txBody>
            <a:bodyPr rtlCol="0" anchor="ctr"/>
            <a:lstStyle/>
            <a:p>
              <a:endParaRPr lang="en-US" sz="1800"/>
            </a:p>
          </p:txBody>
        </p:sp>
        <p:sp>
          <p:nvSpPr>
            <p:cNvPr id="176" name="Freeform: Shape 975">
              <a:extLst>
                <a:ext uri="{FF2B5EF4-FFF2-40B4-BE49-F238E27FC236}">
                  <a16:creationId xmlns:a16="http://schemas.microsoft.com/office/drawing/2014/main" id="{FA8C1735-1FA6-C349-BF1B-EC8CD44F3F2B}"/>
                </a:ext>
              </a:extLst>
            </p:cNvPr>
            <p:cNvSpPr/>
            <p:nvPr/>
          </p:nvSpPr>
          <p:spPr>
            <a:xfrm>
              <a:off x="6621586" y="1495569"/>
              <a:ext cx="13487" cy="34335"/>
            </a:xfrm>
            <a:custGeom>
              <a:avLst/>
              <a:gdLst>
                <a:gd name="connsiteX0" fmla="*/ 0 w 13487"/>
                <a:gd name="connsiteY0" fmla="*/ 34336 h 34335"/>
                <a:gd name="connsiteX1" fmla="*/ 0 w 13487"/>
                <a:gd name="connsiteY1" fmla="*/ 20254 h 34335"/>
                <a:gd name="connsiteX2" fmla="*/ 13487 w 13487"/>
                <a:gd name="connsiteY2" fmla="*/ 13510 h 34335"/>
                <a:gd name="connsiteX3" fmla="*/ 13487 w 13487"/>
                <a:gd name="connsiteY3" fmla="*/ 0 h 34335"/>
              </a:gdLst>
              <a:ahLst/>
              <a:cxnLst>
                <a:cxn ang="0">
                  <a:pos x="connsiteX0" y="connsiteY0"/>
                </a:cxn>
                <a:cxn ang="0">
                  <a:pos x="connsiteX1" y="connsiteY1"/>
                </a:cxn>
                <a:cxn ang="0">
                  <a:pos x="connsiteX2" y="connsiteY2"/>
                </a:cxn>
                <a:cxn ang="0">
                  <a:pos x="connsiteX3" y="connsiteY3"/>
                </a:cxn>
              </a:cxnLst>
              <a:rect l="l" t="t" r="r" b="b"/>
              <a:pathLst>
                <a:path w="13487" h="34335">
                  <a:moveTo>
                    <a:pt x="0" y="34336"/>
                  </a:moveTo>
                  <a:lnTo>
                    <a:pt x="0" y="20254"/>
                  </a:lnTo>
                  <a:lnTo>
                    <a:pt x="13487" y="13510"/>
                  </a:lnTo>
                  <a:lnTo>
                    <a:pt x="13487" y="0"/>
                  </a:lnTo>
                </a:path>
              </a:pathLst>
            </a:custGeom>
            <a:noFill/>
            <a:ln w="12700" cap="flat">
              <a:solidFill>
                <a:srgbClr val="F1F2F2"/>
              </a:solidFill>
              <a:prstDash val="solid"/>
              <a:round/>
            </a:ln>
          </p:spPr>
          <p:txBody>
            <a:bodyPr rtlCol="0" anchor="ctr"/>
            <a:lstStyle/>
            <a:p>
              <a:endParaRPr lang="en-US" sz="1800"/>
            </a:p>
          </p:txBody>
        </p:sp>
        <p:sp>
          <p:nvSpPr>
            <p:cNvPr id="177" name="Freeform: Shape 976">
              <a:extLst>
                <a:ext uri="{FF2B5EF4-FFF2-40B4-BE49-F238E27FC236}">
                  <a16:creationId xmlns:a16="http://schemas.microsoft.com/office/drawing/2014/main" id="{16183915-57C7-DC43-9BD9-2DF8418FA7FF}"/>
                </a:ext>
              </a:extLst>
            </p:cNvPr>
            <p:cNvSpPr/>
            <p:nvPr/>
          </p:nvSpPr>
          <p:spPr>
            <a:xfrm>
              <a:off x="6608076" y="1509080"/>
              <a:ext cx="13510" cy="6743"/>
            </a:xfrm>
            <a:custGeom>
              <a:avLst/>
              <a:gdLst>
                <a:gd name="connsiteX0" fmla="*/ 13510 w 13510"/>
                <a:gd name="connsiteY0" fmla="*/ 6744 h 6743"/>
                <a:gd name="connsiteX1" fmla="*/ 0 w 13510"/>
                <a:gd name="connsiteY1" fmla="*/ 0 h 6743"/>
              </a:gdLst>
              <a:ahLst/>
              <a:cxnLst>
                <a:cxn ang="0">
                  <a:pos x="connsiteX0" y="connsiteY0"/>
                </a:cxn>
                <a:cxn ang="0">
                  <a:pos x="connsiteX1" y="connsiteY1"/>
                </a:cxn>
              </a:cxnLst>
              <a:rect l="l" t="t" r="r" b="b"/>
              <a:pathLst>
                <a:path w="13510" h="6743">
                  <a:moveTo>
                    <a:pt x="13510" y="6744"/>
                  </a:moveTo>
                  <a:lnTo>
                    <a:pt x="0" y="0"/>
                  </a:lnTo>
                </a:path>
              </a:pathLst>
            </a:custGeom>
            <a:ln w="12700" cap="flat">
              <a:solidFill>
                <a:srgbClr val="F1F2F2"/>
              </a:solidFill>
              <a:prstDash val="solid"/>
              <a:round/>
            </a:ln>
          </p:spPr>
          <p:txBody>
            <a:bodyPr rtlCol="0" anchor="ctr"/>
            <a:lstStyle/>
            <a:p>
              <a:endParaRPr lang="en-US" sz="1800"/>
            </a:p>
          </p:txBody>
        </p:sp>
        <p:sp>
          <p:nvSpPr>
            <p:cNvPr id="178" name="Freeform: Shape 977">
              <a:extLst>
                <a:ext uri="{FF2B5EF4-FFF2-40B4-BE49-F238E27FC236}">
                  <a16:creationId xmlns:a16="http://schemas.microsoft.com/office/drawing/2014/main" id="{DC17C18B-25B7-E440-A049-32E1ED764E62}"/>
                </a:ext>
              </a:extLst>
            </p:cNvPr>
            <p:cNvSpPr/>
            <p:nvPr/>
          </p:nvSpPr>
          <p:spPr>
            <a:xfrm>
              <a:off x="6621586" y="1483499"/>
              <a:ext cx="2286" cy="16573"/>
            </a:xfrm>
            <a:custGeom>
              <a:avLst/>
              <a:gdLst>
                <a:gd name="connsiteX0" fmla="*/ 0 w 2286"/>
                <a:gd name="connsiteY0" fmla="*/ 16573 h 16573"/>
                <a:gd name="connsiteX1" fmla="*/ 0 w 2286"/>
                <a:gd name="connsiteY1" fmla="*/ 0 h 16573"/>
              </a:gdLst>
              <a:ahLst/>
              <a:cxnLst>
                <a:cxn ang="0">
                  <a:pos x="connsiteX0" y="connsiteY0"/>
                </a:cxn>
                <a:cxn ang="0">
                  <a:pos x="connsiteX1" y="connsiteY1"/>
                </a:cxn>
              </a:cxnLst>
              <a:rect l="l" t="t" r="r" b="b"/>
              <a:pathLst>
                <a:path w="2286" h="16573">
                  <a:moveTo>
                    <a:pt x="0" y="16573"/>
                  </a:moveTo>
                  <a:lnTo>
                    <a:pt x="0" y="0"/>
                  </a:lnTo>
                </a:path>
              </a:pathLst>
            </a:custGeom>
            <a:ln w="12700" cap="flat">
              <a:solidFill>
                <a:srgbClr val="F1F2F2"/>
              </a:solidFill>
              <a:prstDash val="solid"/>
              <a:round/>
            </a:ln>
          </p:spPr>
          <p:txBody>
            <a:bodyPr rtlCol="0" anchor="ctr"/>
            <a:lstStyle/>
            <a:p>
              <a:endParaRPr lang="en-US" sz="1800"/>
            </a:p>
          </p:txBody>
        </p:sp>
        <p:sp>
          <p:nvSpPr>
            <p:cNvPr id="179" name="Freeform: Shape 978">
              <a:extLst>
                <a:ext uri="{FF2B5EF4-FFF2-40B4-BE49-F238E27FC236}">
                  <a16:creationId xmlns:a16="http://schemas.microsoft.com/office/drawing/2014/main" id="{4FB7CD63-72C3-0946-A3AC-EE0D574FD8B3}"/>
                </a:ext>
              </a:extLst>
            </p:cNvPr>
            <p:cNvSpPr/>
            <p:nvPr/>
          </p:nvSpPr>
          <p:spPr>
            <a:xfrm>
              <a:off x="6594588" y="1522384"/>
              <a:ext cx="13007" cy="7658"/>
            </a:xfrm>
            <a:custGeom>
              <a:avLst/>
              <a:gdLst>
                <a:gd name="connsiteX0" fmla="*/ 0 w 13007"/>
                <a:gd name="connsiteY0" fmla="*/ 7658 h 7658"/>
                <a:gd name="connsiteX1" fmla="*/ 13007 w 13007"/>
                <a:gd name="connsiteY1" fmla="*/ 0 h 7658"/>
              </a:gdLst>
              <a:ahLst/>
              <a:cxnLst>
                <a:cxn ang="0">
                  <a:pos x="connsiteX0" y="connsiteY0"/>
                </a:cxn>
                <a:cxn ang="0">
                  <a:pos x="connsiteX1" y="connsiteY1"/>
                </a:cxn>
              </a:cxnLst>
              <a:rect l="l" t="t" r="r" b="b"/>
              <a:pathLst>
                <a:path w="13007" h="7658">
                  <a:moveTo>
                    <a:pt x="0" y="7658"/>
                  </a:moveTo>
                  <a:lnTo>
                    <a:pt x="13007" y="0"/>
                  </a:lnTo>
                </a:path>
              </a:pathLst>
            </a:custGeom>
            <a:ln w="12700" cap="flat">
              <a:solidFill>
                <a:srgbClr val="F1F2F2"/>
              </a:solidFill>
              <a:prstDash val="solid"/>
              <a:round/>
            </a:ln>
          </p:spPr>
          <p:txBody>
            <a:bodyPr rtlCol="0" anchor="ctr"/>
            <a:lstStyle/>
            <a:p>
              <a:endParaRPr lang="en-US" sz="1800"/>
            </a:p>
          </p:txBody>
        </p:sp>
        <p:sp>
          <p:nvSpPr>
            <p:cNvPr id="180" name="Freeform: Shape 979">
              <a:extLst>
                <a:ext uri="{FF2B5EF4-FFF2-40B4-BE49-F238E27FC236}">
                  <a16:creationId xmlns:a16="http://schemas.microsoft.com/office/drawing/2014/main" id="{5B6D752B-993D-5042-A5BA-6EE011E4CCB3}"/>
                </a:ext>
              </a:extLst>
            </p:cNvPr>
            <p:cNvSpPr/>
            <p:nvPr/>
          </p:nvSpPr>
          <p:spPr>
            <a:xfrm>
              <a:off x="6608076" y="1542821"/>
              <a:ext cx="13510" cy="8983"/>
            </a:xfrm>
            <a:custGeom>
              <a:avLst/>
              <a:gdLst>
                <a:gd name="connsiteX0" fmla="*/ 0 w 13510"/>
                <a:gd name="connsiteY0" fmla="*/ 8984 h 8983"/>
                <a:gd name="connsiteX1" fmla="*/ 13510 w 13510"/>
                <a:gd name="connsiteY1" fmla="*/ 0 h 8983"/>
              </a:gdLst>
              <a:ahLst/>
              <a:cxnLst>
                <a:cxn ang="0">
                  <a:pos x="connsiteX0" y="connsiteY0"/>
                </a:cxn>
                <a:cxn ang="0">
                  <a:pos x="connsiteX1" y="connsiteY1"/>
                </a:cxn>
              </a:cxnLst>
              <a:rect l="l" t="t" r="r" b="b"/>
              <a:pathLst>
                <a:path w="13510" h="8983">
                  <a:moveTo>
                    <a:pt x="0" y="8984"/>
                  </a:moveTo>
                  <a:lnTo>
                    <a:pt x="13510" y="0"/>
                  </a:lnTo>
                </a:path>
              </a:pathLst>
            </a:custGeom>
            <a:ln w="12700" cap="flat">
              <a:solidFill>
                <a:srgbClr val="F1F2F2"/>
              </a:solidFill>
              <a:prstDash val="solid"/>
              <a:round/>
            </a:ln>
          </p:spPr>
          <p:txBody>
            <a:bodyPr rtlCol="0" anchor="ctr"/>
            <a:lstStyle/>
            <a:p>
              <a:endParaRPr lang="en-US" sz="1800"/>
            </a:p>
          </p:txBody>
        </p:sp>
        <p:sp>
          <p:nvSpPr>
            <p:cNvPr id="181" name="Freeform: Shape 980">
              <a:extLst>
                <a:ext uri="{FF2B5EF4-FFF2-40B4-BE49-F238E27FC236}">
                  <a16:creationId xmlns:a16="http://schemas.microsoft.com/office/drawing/2014/main" id="{5F2EBE48-FF28-6240-BD0E-D15EA3659344}"/>
                </a:ext>
              </a:extLst>
            </p:cNvPr>
            <p:cNvSpPr/>
            <p:nvPr/>
          </p:nvSpPr>
          <p:spPr>
            <a:xfrm>
              <a:off x="6620420" y="1568310"/>
              <a:ext cx="12984" cy="7658"/>
            </a:xfrm>
            <a:custGeom>
              <a:avLst/>
              <a:gdLst>
                <a:gd name="connsiteX0" fmla="*/ 0 w 12984"/>
                <a:gd name="connsiteY0" fmla="*/ 7658 h 7658"/>
                <a:gd name="connsiteX1" fmla="*/ 12984 w 12984"/>
                <a:gd name="connsiteY1" fmla="*/ 0 h 7658"/>
              </a:gdLst>
              <a:ahLst/>
              <a:cxnLst>
                <a:cxn ang="0">
                  <a:pos x="connsiteX0" y="connsiteY0"/>
                </a:cxn>
                <a:cxn ang="0">
                  <a:pos x="connsiteX1" y="connsiteY1"/>
                </a:cxn>
              </a:cxnLst>
              <a:rect l="l" t="t" r="r" b="b"/>
              <a:pathLst>
                <a:path w="12984" h="7658">
                  <a:moveTo>
                    <a:pt x="0" y="7658"/>
                  </a:moveTo>
                  <a:lnTo>
                    <a:pt x="12984" y="0"/>
                  </a:lnTo>
                </a:path>
              </a:pathLst>
            </a:custGeom>
            <a:ln w="12700" cap="flat">
              <a:solidFill>
                <a:srgbClr val="F1F2F2"/>
              </a:solidFill>
              <a:prstDash val="solid"/>
              <a:round/>
            </a:ln>
          </p:spPr>
          <p:txBody>
            <a:bodyPr rtlCol="0" anchor="ctr"/>
            <a:lstStyle/>
            <a:p>
              <a:endParaRPr lang="en-US" sz="1800"/>
            </a:p>
          </p:txBody>
        </p:sp>
        <p:sp>
          <p:nvSpPr>
            <p:cNvPr id="182" name="Freeform: Shape 981">
              <a:extLst>
                <a:ext uri="{FF2B5EF4-FFF2-40B4-BE49-F238E27FC236}">
                  <a16:creationId xmlns:a16="http://schemas.microsoft.com/office/drawing/2014/main" id="{8FAC5438-CE50-0B48-BC54-A53A00FB2E6B}"/>
                </a:ext>
              </a:extLst>
            </p:cNvPr>
            <p:cNvSpPr/>
            <p:nvPr/>
          </p:nvSpPr>
          <p:spPr>
            <a:xfrm>
              <a:off x="6619323" y="1542821"/>
              <a:ext cx="29260" cy="15727"/>
            </a:xfrm>
            <a:custGeom>
              <a:avLst/>
              <a:gdLst>
                <a:gd name="connsiteX0" fmla="*/ 0 w 29260"/>
                <a:gd name="connsiteY0" fmla="*/ 15728 h 15727"/>
                <a:gd name="connsiteX1" fmla="*/ 29261 w 29260"/>
                <a:gd name="connsiteY1" fmla="*/ 0 h 15727"/>
              </a:gdLst>
              <a:ahLst/>
              <a:cxnLst>
                <a:cxn ang="0">
                  <a:pos x="connsiteX0" y="connsiteY0"/>
                </a:cxn>
                <a:cxn ang="0">
                  <a:pos x="connsiteX1" y="connsiteY1"/>
                </a:cxn>
              </a:cxnLst>
              <a:rect l="l" t="t" r="r" b="b"/>
              <a:pathLst>
                <a:path w="29260" h="15727">
                  <a:moveTo>
                    <a:pt x="0" y="15728"/>
                  </a:moveTo>
                  <a:lnTo>
                    <a:pt x="29261" y="0"/>
                  </a:lnTo>
                </a:path>
              </a:pathLst>
            </a:custGeom>
            <a:ln w="12700" cap="flat">
              <a:solidFill>
                <a:srgbClr val="F1F2F2"/>
              </a:solidFill>
              <a:prstDash val="solid"/>
              <a:round/>
            </a:ln>
          </p:spPr>
          <p:txBody>
            <a:bodyPr rtlCol="0" anchor="ctr"/>
            <a:lstStyle/>
            <a:p>
              <a:endParaRPr lang="en-US" sz="1800"/>
            </a:p>
          </p:txBody>
        </p:sp>
        <p:sp>
          <p:nvSpPr>
            <p:cNvPr id="302" name="Freeform: Shape 982">
              <a:extLst>
                <a:ext uri="{FF2B5EF4-FFF2-40B4-BE49-F238E27FC236}">
                  <a16:creationId xmlns:a16="http://schemas.microsoft.com/office/drawing/2014/main" id="{DDD0568D-0A0C-C347-B35C-6DAA617A023E}"/>
                </a:ext>
              </a:extLst>
            </p:cNvPr>
            <p:cNvSpPr/>
            <p:nvPr/>
          </p:nvSpPr>
          <p:spPr>
            <a:xfrm>
              <a:off x="6608076" y="1529311"/>
              <a:ext cx="13510" cy="9006"/>
            </a:xfrm>
            <a:custGeom>
              <a:avLst/>
              <a:gdLst>
                <a:gd name="connsiteX0" fmla="*/ 0 w 13510"/>
                <a:gd name="connsiteY0" fmla="*/ 9007 h 9006"/>
                <a:gd name="connsiteX1" fmla="*/ 13510 w 13510"/>
                <a:gd name="connsiteY1" fmla="*/ 0 h 9006"/>
              </a:gdLst>
              <a:ahLst/>
              <a:cxnLst>
                <a:cxn ang="0">
                  <a:pos x="connsiteX0" y="connsiteY0"/>
                </a:cxn>
                <a:cxn ang="0">
                  <a:pos x="connsiteX1" y="connsiteY1"/>
                </a:cxn>
              </a:cxnLst>
              <a:rect l="l" t="t" r="r" b="b"/>
              <a:pathLst>
                <a:path w="13510" h="9006">
                  <a:moveTo>
                    <a:pt x="0" y="9007"/>
                  </a:moveTo>
                  <a:lnTo>
                    <a:pt x="13510" y="0"/>
                  </a:lnTo>
                </a:path>
              </a:pathLst>
            </a:custGeom>
            <a:ln w="12700" cap="flat">
              <a:solidFill>
                <a:srgbClr val="F1F2F2"/>
              </a:solidFill>
              <a:prstDash val="solid"/>
              <a:round/>
            </a:ln>
          </p:spPr>
          <p:txBody>
            <a:bodyPr rtlCol="0" anchor="ctr"/>
            <a:lstStyle/>
            <a:p>
              <a:endParaRPr lang="en-US" sz="1800"/>
            </a:p>
          </p:txBody>
        </p:sp>
        <p:sp>
          <p:nvSpPr>
            <p:cNvPr id="303" name="Freeform: Shape 983">
              <a:extLst>
                <a:ext uri="{FF2B5EF4-FFF2-40B4-BE49-F238E27FC236}">
                  <a16:creationId xmlns:a16="http://schemas.microsoft.com/office/drawing/2014/main" id="{8C23E0F7-590E-C449-9A67-84F4E7873288}"/>
                </a:ext>
              </a:extLst>
            </p:cNvPr>
            <p:cNvSpPr/>
            <p:nvPr/>
          </p:nvSpPr>
          <p:spPr>
            <a:xfrm>
              <a:off x="6594588" y="1475338"/>
              <a:ext cx="53995" cy="107967"/>
            </a:xfrm>
            <a:custGeom>
              <a:avLst/>
              <a:gdLst>
                <a:gd name="connsiteX0" fmla="*/ 53995 w 53995"/>
                <a:gd name="connsiteY0" fmla="*/ 8984 h 107967"/>
                <a:gd name="connsiteX1" fmla="*/ 40485 w 53995"/>
                <a:gd name="connsiteY1" fmla="*/ 0 h 107967"/>
                <a:gd name="connsiteX2" fmla="*/ 13487 w 53995"/>
                <a:gd name="connsiteY2" fmla="*/ 15728 h 107967"/>
                <a:gd name="connsiteX3" fmla="*/ 13487 w 53995"/>
                <a:gd name="connsiteY3" fmla="*/ 33627 h 107967"/>
                <a:gd name="connsiteX4" fmla="*/ 0 w 53995"/>
                <a:gd name="connsiteY4" fmla="*/ 40485 h 107967"/>
                <a:gd name="connsiteX5" fmla="*/ 0 w 53995"/>
                <a:gd name="connsiteY5" fmla="*/ 54567 h 107967"/>
                <a:gd name="connsiteX6" fmla="*/ 0 w 53995"/>
                <a:gd name="connsiteY6" fmla="*/ 67483 h 107967"/>
                <a:gd name="connsiteX7" fmla="*/ 13487 w 53995"/>
                <a:gd name="connsiteY7" fmla="*/ 76467 h 107967"/>
                <a:gd name="connsiteX8" fmla="*/ 13487 w 53995"/>
                <a:gd name="connsiteY8" fmla="*/ 92217 h 107967"/>
                <a:gd name="connsiteX9" fmla="*/ 40485 w 53995"/>
                <a:gd name="connsiteY9" fmla="*/ 107968 h 107967"/>
                <a:gd name="connsiteX10" fmla="*/ 53972 w 53995"/>
                <a:gd name="connsiteY10" fmla="*/ 100744 h 107967"/>
                <a:gd name="connsiteX11" fmla="*/ 53995 w 53995"/>
                <a:gd name="connsiteY11" fmla="*/ 53972 h 107967"/>
                <a:gd name="connsiteX12" fmla="*/ 40485 w 53995"/>
                <a:gd name="connsiteY12" fmla="*/ 47229 h 107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995" h="107967">
                  <a:moveTo>
                    <a:pt x="53995" y="8984"/>
                  </a:moveTo>
                  <a:lnTo>
                    <a:pt x="40485" y="0"/>
                  </a:lnTo>
                  <a:lnTo>
                    <a:pt x="13487" y="15728"/>
                  </a:lnTo>
                  <a:lnTo>
                    <a:pt x="13487" y="33627"/>
                  </a:lnTo>
                  <a:lnTo>
                    <a:pt x="0" y="40485"/>
                  </a:lnTo>
                  <a:lnTo>
                    <a:pt x="0" y="54567"/>
                  </a:lnTo>
                  <a:lnTo>
                    <a:pt x="0" y="67483"/>
                  </a:lnTo>
                  <a:lnTo>
                    <a:pt x="13487" y="76467"/>
                  </a:lnTo>
                  <a:lnTo>
                    <a:pt x="13487" y="92217"/>
                  </a:lnTo>
                  <a:lnTo>
                    <a:pt x="40485" y="107968"/>
                  </a:lnTo>
                  <a:lnTo>
                    <a:pt x="53972" y="100744"/>
                  </a:lnTo>
                  <a:lnTo>
                    <a:pt x="53995" y="53972"/>
                  </a:lnTo>
                  <a:lnTo>
                    <a:pt x="40485" y="47229"/>
                  </a:lnTo>
                </a:path>
              </a:pathLst>
            </a:custGeom>
            <a:noFill/>
            <a:ln w="12700" cap="flat">
              <a:solidFill>
                <a:srgbClr val="F1F2F2"/>
              </a:solidFill>
              <a:prstDash val="solid"/>
              <a:round/>
            </a:ln>
          </p:spPr>
          <p:txBody>
            <a:bodyPr rtlCol="0" anchor="ctr"/>
            <a:lstStyle/>
            <a:p>
              <a:endParaRPr lang="en-US" sz="1800"/>
            </a:p>
          </p:txBody>
        </p:sp>
        <p:sp>
          <p:nvSpPr>
            <p:cNvPr id="304" name="Freeform: Shape 984">
              <a:extLst>
                <a:ext uri="{FF2B5EF4-FFF2-40B4-BE49-F238E27FC236}">
                  <a16:creationId xmlns:a16="http://schemas.microsoft.com/office/drawing/2014/main" id="{2AC10BE3-C2A4-374C-8C53-39F4BDB552F1}"/>
                </a:ext>
              </a:extLst>
            </p:cNvPr>
            <p:cNvSpPr/>
            <p:nvPr/>
          </p:nvSpPr>
          <p:spPr>
            <a:xfrm>
              <a:off x="6621586" y="1529311"/>
              <a:ext cx="13487" cy="20253"/>
            </a:xfrm>
            <a:custGeom>
              <a:avLst/>
              <a:gdLst>
                <a:gd name="connsiteX0" fmla="*/ 13487 w 13487"/>
                <a:gd name="connsiteY0" fmla="*/ 20254 h 20253"/>
                <a:gd name="connsiteX1" fmla="*/ 13487 w 13487"/>
                <a:gd name="connsiteY1" fmla="*/ 9007 h 20253"/>
                <a:gd name="connsiteX2" fmla="*/ 0 w 13487"/>
                <a:gd name="connsiteY2" fmla="*/ 0 h 20253"/>
              </a:gdLst>
              <a:ahLst/>
              <a:cxnLst>
                <a:cxn ang="0">
                  <a:pos x="connsiteX0" y="connsiteY0"/>
                </a:cxn>
                <a:cxn ang="0">
                  <a:pos x="connsiteX1" y="connsiteY1"/>
                </a:cxn>
                <a:cxn ang="0">
                  <a:pos x="connsiteX2" y="connsiteY2"/>
                </a:cxn>
              </a:cxnLst>
              <a:rect l="l" t="t" r="r" b="b"/>
              <a:pathLst>
                <a:path w="13487" h="20253">
                  <a:moveTo>
                    <a:pt x="13487" y="20254"/>
                  </a:moveTo>
                  <a:lnTo>
                    <a:pt x="13487" y="9007"/>
                  </a:lnTo>
                  <a:lnTo>
                    <a:pt x="0" y="0"/>
                  </a:lnTo>
                </a:path>
              </a:pathLst>
            </a:custGeom>
            <a:noFill/>
            <a:ln w="12700" cap="flat">
              <a:solidFill>
                <a:srgbClr val="F1F2F2"/>
              </a:solidFill>
              <a:prstDash val="solid"/>
              <a:round/>
            </a:ln>
          </p:spPr>
          <p:txBody>
            <a:bodyPr rtlCol="0" anchor="ctr"/>
            <a:lstStyle/>
            <a:p>
              <a:endParaRPr lang="en-US" sz="1800"/>
            </a:p>
          </p:txBody>
        </p:sp>
        <p:sp>
          <p:nvSpPr>
            <p:cNvPr id="305" name="Freeform: Shape 985">
              <a:extLst>
                <a:ext uri="{FF2B5EF4-FFF2-40B4-BE49-F238E27FC236}">
                  <a16:creationId xmlns:a16="http://schemas.microsoft.com/office/drawing/2014/main" id="{3E83BC83-F291-5C49-8A1F-A0744B7B3AA6}"/>
                </a:ext>
              </a:extLst>
            </p:cNvPr>
            <p:cNvSpPr/>
            <p:nvPr/>
          </p:nvSpPr>
          <p:spPr>
            <a:xfrm>
              <a:off x="6702556" y="1517949"/>
              <a:ext cx="2286" cy="23911"/>
            </a:xfrm>
            <a:custGeom>
              <a:avLst/>
              <a:gdLst>
                <a:gd name="connsiteX0" fmla="*/ 0 w 2286"/>
                <a:gd name="connsiteY0" fmla="*/ 0 h 23911"/>
                <a:gd name="connsiteX1" fmla="*/ 0 w 2286"/>
                <a:gd name="connsiteY1" fmla="*/ 11956 h 23911"/>
                <a:gd name="connsiteX2" fmla="*/ 0 w 2286"/>
                <a:gd name="connsiteY2" fmla="*/ 23912 h 23911"/>
                <a:gd name="connsiteX3" fmla="*/ 0 w 2286"/>
                <a:gd name="connsiteY3" fmla="*/ 0 h 23911"/>
              </a:gdLst>
              <a:ahLst/>
              <a:cxnLst>
                <a:cxn ang="0">
                  <a:pos x="connsiteX0" y="connsiteY0"/>
                </a:cxn>
                <a:cxn ang="0">
                  <a:pos x="connsiteX1" y="connsiteY1"/>
                </a:cxn>
                <a:cxn ang="0">
                  <a:pos x="connsiteX2" y="connsiteY2"/>
                </a:cxn>
                <a:cxn ang="0">
                  <a:pos x="connsiteX3" y="connsiteY3"/>
                </a:cxn>
              </a:cxnLst>
              <a:rect l="l" t="t" r="r" b="b"/>
              <a:pathLst>
                <a:path w="2286" h="23911">
                  <a:moveTo>
                    <a:pt x="0" y="0"/>
                  </a:moveTo>
                  <a:lnTo>
                    <a:pt x="0" y="11956"/>
                  </a:lnTo>
                  <a:lnTo>
                    <a:pt x="0" y="23912"/>
                  </a:lnTo>
                  <a:lnTo>
                    <a:pt x="0" y="0"/>
                  </a:lnTo>
                  <a:close/>
                </a:path>
              </a:pathLst>
            </a:custGeom>
            <a:noFill/>
            <a:ln w="12700" cap="flat">
              <a:solidFill>
                <a:srgbClr val="F1F2F2"/>
              </a:solidFill>
              <a:prstDash val="solid"/>
              <a:round/>
            </a:ln>
          </p:spPr>
          <p:txBody>
            <a:bodyPr rtlCol="0" anchor="ctr"/>
            <a:lstStyle/>
            <a:p>
              <a:endParaRPr lang="en-US" sz="1800"/>
            </a:p>
          </p:txBody>
        </p:sp>
        <p:sp>
          <p:nvSpPr>
            <p:cNvPr id="306" name="Freeform: Shape 986">
              <a:extLst>
                <a:ext uri="{FF2B5EF4-FFF2-40B4-BE49-F238E27FC236}">
                  <a16:creationId xmlns:a16="http://schemas.microsoft.com/office/drawing/2014/main" id="{355A4D0A-3B73-D247-B8DB-6887BE06E9F2}"/>
                </a:ext>
              </a:extLst>
            </p:cNvPr>
            <p:cNvSpPr/>
            <p:nvPr/>
          </p:nvSpPr>
          <p:spPr>
            <a:xfrm>
              <a:off x="6689069" y="1536054"/>
              <a:ext cx="13487" cy="6766"/>
            </a:xfrm>
            <a:custGeom>
              <a:avLst/>
              <a:gdLst>
                <a:gd name="connsiteX0" fmla="*/ 0 w 13487"/>
                <a:gd name="connsiteY0" fmla="*/ 0 h 6766"/>
                <a:gd name="connsiteX1" fmla="*/ 13487 w 13487"/>
                <a:gd name="connsiteY1" fmla="*/ 6767 h 6766"/>
              </a:gdLst>
              <a:ahLst/>
              <a:cxnLst>
                <a:cxn ang="0">
                  <a:pos x="connsiteX0" y="connsiteY0"/>
                </a:cxn>
                <a:cxn ang="0">
                  <a:pos x="connsiteX1" y="connsiteY1"/>
                </a:cxn>
              </a:cxnLst>
              <a:rect l="l" t="t" r="r" b="b"/>
              <a:pathLst>
                <a:path w="13487" h="6766">
                  <a:moveTo>
                    <a:pt x="0" y="0"/>
                  </a:moveTo>
                  <a:lnTo>
                    <a:pt x="13487" y="6767"/>
                  </a:lnTo>
                </a:path>
              </a:pathLst>
            </a:custGeom>
            <a:ln w="12700" cap="flat">
              <a:solidFill>
                <a:srgbClr val="F1F2F2"/>
              </a:solidFill>
              <a:prstDash val="solid"/>
              <a:round/>
            </a:ln>
          </p:spPr>
          <p:txBody>
            <a:bodyPr rtlCol="0" anchor="ctr"/>
            <a:lstStyle/>
            <a:p>
              <a:endParaRPr lang="en-US" sz="1800"/>
            </a:p>
          </p:txBody>
        </p:sp>
        <p:sp>
          <p:nvSpPr>
            <p:cNvPr id="307" name="Freeform: Shape 987">
              <a:extLst>
                <a:ext uri="{FF2B5EF4-FFF2-40B4-BE49-F238E27FC236}">
                  <a16:creationId xmlns:a16="http://schemas.microsoft.com/office/drawing/2014/main" id="{30475330-24B0-E449-B47E-7D92B5A47F52}"/>
                </a:ext>
              </a:extLst>
            </p:cNvPr>
            <p:cNvSpPr/>
            <p:nvPr/>
          </p:nvSpPr>
          <p:spPr>
            <a:xfrm>
              <a:off x="6680062" y="1500073"/>
              <a:ext cx="9006" cy="2286"/>
            </a:xfrm>
            <a:custGeom>
              <a:avLst/>
              <a:gdLst>
                <a:gd name="connsiteX0" fmla="*/ 9007 w 9006"/>
                <a:gd name="connsiteY0" fmla="*/ 0 h 2286"/>
                <a:gd name="connsiteX1" fmla="*/ 0 w 9006"/>
                <a:gd name="connsiteY1" fmla="*/ 0 h 2286"/>
              </a:gdLst>
              <a:ahLst/>
              <a:cxnLst>
                <a:cxn ang="0">
                  <a:pos x="connsiteX0" y="connsiteY0"/>
                </a:cxn>
                <a:cxn ang="0">
                  <a:pos x="connsiteX1" y="connsiteY1"/>
                </a:cxn>
              </a:cxnLst>
              <a:rect l="l" t="t" r="r" b="b"/>
              <a:pathLst>
                <a:path w="9006" h="2286">
                  <a:moveTo>
                    <a:pt x="9007" y="0"/>
                  </a:moveTo>
                  <a:lnTo>
                    <a:pt x="0" y="0"/>
                  </a:lnTo>
                </a:path>
              </a:pathLst>
            </a:custGeom>
            <a:ln w="12700" cap="flat">
              <a:solidFill>
                <a:srgbClr val="F1F2F2"/>
              </a:solidFill>
              <a:prstDash val="solid"/>
              <a:round/>
            </a:ln>
          </p:spPr>
          <p:txBody>
            <a:bodyPr rtlCol="0" anchor="ctr"/>
            <a:lstStyle/>
            <a:p>
              <a:endParaRPr lang="en-US" sz="1800"/>
            </a:p>
          </p:txBody>
        </p:sp>
        <p:sp>
          <p:nvSpPr>
            <p:cNvPr id="308" name="Freeform: Shape 988">
              <a:extLst>
                <a:ext uri="{FF2B5EF4-FFF2-40B4-BE49-F238E27FC236}">
                  <a16:creationId xmlns:a16="http://schemas.microsoft.com/office/drawing/2014/main" id="{64478807-0862-7446-9813-C2D308F6F19D}"/>
                </a:ext>
              </a:extLst>
            </p:cNvPr>
            <p:cNvSpPr/>
            <p:nvPr/>
          </p:nvSpPr>
          <p:spPr>
            <a:xfrm>
              <a:off x="6648584" y="1560812"/>
              <a:ext cx="13487" cy="2286"/>
            </a:xfrm>
            <a:custGeom>
              <a:avLst/>
              <a:gdLst>
                <a:gd name="connsiteX0" fmla="*/ 0 w 13487"/>
                <a:gd name="connsiteY0" fmla="*/ 0 h 2286"/>
                <a:gd name="connsiteX1" fmla="*/ 13487 w 13487"/>
                <a:gd name="connsiteY1" fmla="*/ 0 h 2286"/>
              </a:gdLst>
              <a:ahLst/>
              <a:cxnLst>
                <a:cxn ang="0">
                  <a:pos x="connsiteX0" y="connsiteY0"/>
                </a:cxn>
                <a:cxn ang="0">
                  <a:pos x="connsiteX1" y="connsiteY1"/>
                </a:cxn>
              </a:cxnLst>
              <a:rect l="l" t="t" r="r" b="b"/>
              <a:pathLst>
                <a:path w="13487" h="2286">
                  <a:moveTo>
                    <a:pt x="0" y="0"/>
                  </a:moveTo>
                  <a:lnTo>
                    <a:pt x="13487" y="0"/>
                  </a:lnTo>
                </a:path>
              </a:pathLst>
            </a:custGeom>
            <a:ln w="12700" cap="flat">
              <a:solidFill>
                <a:srgbClr val="F1F2F2"/>
              </a:solidFill>
              <a:prstDash val="solid"/>
              <a:round/>
            </a:ln>
          </p:spPr>
          <p:txBody>
            <a:bodyPr rtlCol="0" anchor="ctr"/>
            <a:lstStyle/>
            <a:p>
              <a:endParaRPr lang="en-US" sz="1800"/>
            </a:p>
          </p:txBody>
        </p:sp>
        <p:sp>
          <p:nvSpPr>
            <p:cNvPr id="309" name="Freeform: Shape 989">
              <a:extLst>
                <a:ext uri="{FF2B5EF4-FFF2-40B4-BE49-F238E27FC236}">
                  <a16:creationId xmlns:a16="http://schemas.microsoft.com/office/drawing/2014/main" id="{31A09D22-9BE5-784F-9C98-8D75EF35280D}"/>
                </a:ext>
              </a:extLst>
            </p:cNvPr>
            <p:cNvSpPr/>
            <p:nvPr/>
          </p:nvSpPr>
          <p:spPr>
            <a:xfrm>
              <a:off x="6671055" y="1495569"/>
              <a:ext cx="9006" cy="9006"/>
            </a:xfrm>
            <a:custGeom>
              <a:avLst/>
              <a:gdLst>
                <a:gd name="connsiteX0" fmla="*/ 9007 w 9006"/>
                <a:gd name="connsiteY0" fmla="*/ 4503 h 9006"/>
                <a:gd name="connsiteX1" fmla="*/ 4503 w 9006"/>
                <a:gd name="connsiteY1" fmla="*/ 9007 h 9006"/>
                <a:gd name="connsiteX2" fmla="*/ 0 w 9006"/>
                <a:gd name="connsiteY2" fmla="*/ 4503 h 9006"/>
                <a:gd name="connsiteX3" fmla="*/ 4503 w 9006"/>
                <a:gd name="connsiteY3" fmla="*/ 0 h 9006"/>
                <a:gd name="connsiteX4" fmla="*/ 9007 w 9006"/>
                <a:gd name="connsiteY4" fmla="*/ 4503 h 90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06" h="9006">
                  <a:moveTo>
                    <a:pt x="9007" y="4503"/>
                  </a:moveTo>
                  <a:cubicBezTo>
                    <a:pt x="9007" y="6991"/>
                    <a:pt x="6991" y="9007"/>
                    <a:pt x="4503" y="9007"/>
                  </a:cubicBezTo>
                  <a:cubicBezTo>
                    <a:pt x="2016" y="9007"/>
                    <a:pt x="0" y="6991"/>
                    <a:pt x="0" y="4503"/>
                  </a:cubicBezTo>
                  <a:cubicBezTo>
                    <a:pt x="0" y="2016"/>
                    <a:pt x="2016" y="0"/>
                    <a:pt x="4503" y="0"/>
                  </a:cubicBezTo>
                  <a:cubicBezTo>
                    <a:pt x="6991" y="0"/>
                    <a:pt x="9007" y="2016"/>
                    <a:pt x="9007" y="4503"/>
                  </a:cubicBezTo>
                  <a:close/>
                </a:path>
              </a:pathLst>
            </a:custGeom>
            <a:noFill/>
            <a:ln w="12700" cap="flat">
              <a:solidFill>
                <a:srgbClr val="F1F2F2"/>
              </a:solidFill>
              <a:prstDash val="solid"/>
              <a:round/>
            </a:ln>
          </p:spPr>
          <p:txBody>
            <a:bodyPr rtlCol="0" anchor="ctr"/>
            <a:lstStyle/>
            <a:p>
              <a:endParaRPr lang="en-US" sz="1800"/>
            </a:p>
          </p:txBody>
        </p:sp>
        <p:sp>
          <p:nvSpPr>
            <p:cNvPr id="310" name="Freeform: Shape 990">
              <a:extLst>
                <a:ext uri="{FF2B5EF4-FFF2-40B4-BE49-F238E27FC236}">
                  <a16:creationId xmlns:a16="http://schemas.microsoft.com/office/drawing/2014/main" id="{FB4D5B35-30A7-A343-BBFC-C18730FE2A78}"/>
                </a:ext>
              </a:extLst>
            </p:cNvPr>
            <p:cNvSpPr/>
            <p:nvPr/>
          </p:nvSpPr>
          <p:spPr>
            <a:xfrm>
              <a:off x="6662071" y="1556308"/>
              <a:ext cx="9006" cy="9006"/>
            </a:xfrm>
            <a:custGeom>
              <a:avLst/>
              <a:gdLst>
                <a:gd name="connsiteX0" fmla="*/ 9007 w 9006"/>
                <a:gd name="connsiteY0" fmla="*/ 4503 h 9006"/>
                <a:gd name="connsiteX1" fmla="*/ 4503 w 9006"/>
                <a:gd name="connsiteY1" fmla="*/ 9007 h 9006"/>
                <a:gd name="connsiteX2" fmla="*/ 0 w 9006"/>
                <a:gd name="connsiteY2" fmla="*/ 4503 h 9006"/>
                <a:gd name="connsiteX3" fmla="*/ 4503 w 9006"/>
                <a:gd name="connsiteY3" fmla="*/ 0 h 9006"/>
                <a:gd name="connsiteX4" fmla="*/ 9007 w 9006"/>
                <a:gd name="connsiteY4" fmla="*/ 4503 h 90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06" h="9006">
                  <a:moveTo>
                    <a:pt x="9007" y="4503"/>
                  </a:moveTo>
                  <a:cubicBezTo>
                    <a:pt x="9007" y="6991"/>
                    <a:pt x="6991" y="9007"/>
                    <a:pt x="4503" y="9007"/>
                  </a:cubicBezTo>
                  <a:cubicBezTo>
                    <a:pt x="2016" y="9007"/>
                    <a:pt x="0" y="6991"/>
                    <a:pt x="0" y="4503"/>
                  </a:cubicBezTo>
                  <a:cubicBezTo>
                    <a:pt x="0" y="2016"/>
                    <a:pt x="2016" y="0"/>
                    <a:pt x="4503" y="0"/>
                  </a:cubicBezTo>
                  <a:cubicBezTo>
                    <a:pt x="6991" y="0"/>
                    <a:pt x="9007" y="2016"/>
                    <a:pt x="9007" y="4503"/>
                  </a:cubicBezTo>
                  <a:close/>
                </a:path>
              </a:pathLst>
            </a:custGeom>
            <a:noFill/>
            <a:ln w="12700" cap="flat">
              <a:solidFill>
                <a:srgbClr val="F1F2F2"/>
              </a:solidFill>
              <a:prstDash val="solid"/>
              <a:round/>
            </a:ln>
          </p:spPr>
          <p:txBody>
            <a:bodyPr rtlCol="0" anchor="ctr"/>
            <a:lstStyle/>
            <a:p>
              <a:endParaRPr lang="en-US" sz="1800"/>
            </a:p>
          </p:txBody>
        </p:sp>
        <p:sp>
          <p:nvSpPr>
            <p:cNvPr id="311" name="Freeform: Shape 991">
              <a:extLst>
                <a:ext uri="{FF2B5EF4-FFF2-40B4-BE49-F238E27FC236}">
                  <a16:creationId xmlns:a16="http://schemas.microsoft.com/office/drawing/2014/main" id="{A20AEF0E-83E5-FB4F-8EA2-DBB22C510E67}"/>
                </a:ext>
              </a:extLst>
            </p:cNvPr>
            <p:cNvSpPr/>
            <p:nvPr/>
          </p:nvSpPr>
          <p:spPr>
            <a:xfrm>
              <a:off x="6648584" y="1475338"/>
              <a:ext cx="53972" cy="107967"/>
            </a:xfrm>
            <a:custGeom>
              <a:avLst/>
              <a:gdLst>
                <a:gd name="connsiteX0" fmla="*/ 13487 w 53972"/>
                <a:gd name="connsiteY0" fmla="*/ 44988 h 107967"/>
                <a:gd name="connsiteX1" fmla="*/ 0 w 53972"/>
                <a:gd name="connsiteY1" fmla="*/ 35982 h 107967"/>
                <a:gd name="connsiteX2" fmla="*/ 0 w 53972"/>
                <a:gd name="connsiteY2" fmla="*/ 8984 h 107967"/>
                <a:gd name="connsiteX3" fmla="*/ 13487 w 53972"/>
                <a:gd name="connsiteY3" fmla="*/ 0 h 107967"/>
                <a:gd name="connsiteX4" fmla="*/ 40485 w 53972"/>
                <a:gd name="connsiteY4" fmla="*/ 16116 h 107967"/>
                <a:gd name="connsiteX5" fmla="*/ 40485 w 53972"/>
                <a:gd name="connsiteY5" fmla="*/ 33627 h 107967"/>
                <a:gd name="connsiteX6" fmla="*/ 53972 w 53972"/>
                <a:gd name="connsiteY6" fmla="*/ 41285 h 107967"/>
                <a:gd name="connsiteX7" fmla="*/ 53972 w 53972"/>
                <a:gd name="connsiteY7" fmla="*/ 54567 h 107967"/>
                <a:gd name="connsiteX8" fmla="*/ 53972 w 53972"/>
                <a:gd name="connsiteY8" fmla="*/ 67483 h 107967"/>
                <a:gd name="connsiteX9" fmla="*/ 40485 w 53972"/>
                <a:gd name="connsiteY9" fmla="*/ 76467 h 107967"/>
                <a:gd name="connsiteX10" fmla="*/ 40485 w 53972"/>
                <a:gd name="connsiteY10" fmla="*/ 92217 h 107967"/>
                <a:gd name="connsiteX11" fmla="*/ 13487 w 53972"/>
                <a:gd name="connsiteY11" fmla="*/ 107968 h 107967"/>
                <a:gd name="connsiteX12" fmla="*/ 0 w 53972"/>
                <a:gd name="connsiteY12" fmla="*/ 101224 h 107967"/>
                <a:gd name="connsiteX13" fmla="*/ 0 w 53972"/>
                <a:gd name="connsiteY13" fmla="*/ 54704 h 107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3972" h="107967">
                  <a:moveTo>
                    <a:pt x="13487" y="44988"/>
                  </a:moveTo>
                  <a:lnTo>
                    <a:pt x="0" y="35982"/>
                  </a:lnTo>
                  <a:lnTo>
                    <a:pt x="0" y="8984"/>
                  </a:lnTo>
                  <a:lnTo>
                    <a:pt x="13487" y="0"/>
                  </a:lnTo>
                  <a:lnTo>
                    <a:pt x="40485" y="16116"/>
                  </a:lnTo>
                  <a:lnTo>
                    <a:pt x="40485" y="33627"/>
                  </a:lnTo>
                  <a:lnTo>
                    <a:pt x="53972" y="41285"/>
                  </a:lnTo>
                  <a:lnTo>
                    <a:pt x="53972" y="54567"/>
                  </a:lnTo>
                  <a:lnTo>
                    <a:pt x="53972" y="67483"/>
                  </a:lnTo>
                  <a:lnTo>
                    <a:pt x="40485" y="76467"/>
                  </a:lnTo>
                  <a:lnTo>
                    <a:pt x="40485" y="92217"/>
                  </a:lnTo>
                  <a:lnTo>
                    <a:pt x="13487" y="107968"/>
                  </a:lnTo>
                  <a:lnTo>
                    <a:pt x="0" y="101224"/>
                  </a:lnTo>
                  <a:lnTo>
                    <a:pt x="0" y="54704"/>
                  </a:lnTo>
                </a:path>
              </a:pathLst>
            </a:custGeom>
            <a:noFill/>
            <a:ln w="12700" cap="flat">
              <a:solidFill>
                <a:srgbClr val="F1F2F2"/>
              </a:solidFill>
              <a:prstDash val="solid"/>
              <a:round/>
            </a:ln>
          </p:spPr>
          <p:txBody>
            <a:bodyPr rtlCol="0" anchor="ctr"/>
            <a:lstStyle/>
            <a:p>
              <a:endParaRPr lang="en-US" sz="1800"/>
            </a:p>
          </p:txBody>
        </p:sp>
        <p:sp>
          <p:nvSpPr>
            <p:cNvPr id="312" name="Freeform: Shape 992">
              <a:extLst>
                <a:ext uri="{FF2B5EF4-FFF2-40B4-BE49-F238E27FC236}">
                  <a16:creationId xmlns:a16="http://schemas.microsoft.com/office/drawing/2014/main" id="{203FC1CB-FBB9-F346-8B95-73C62BF98ED2}"/>
                </a:ext>
              </a:extLst>
            </p:cNvPr>
            <p:cNvSpPr/>
            <p:nvPr/>
          </p:nvSpPr>
          <p:spPr>
            <a:xfrm>
              <a:off x="6680062" y="1529311"/>
              <a:ext cx="9006" cy="9006"/>
            </a:xfrm>
            <a:custGeom>
              <a:avLst/>
              <a:gdLst>
                <a:gd name="connsiteX0" fmla="*/ 9007 w 9006"/>
                <a:gd name="connsiteY0" fmla="*/ 4503 h 9006"/>
                <a:gd name="connsiteX1" fmla="*/ 4503 w 9006"/>
                <a:gd name="connsiteY1" fmla="*/ 9007 h 9006"/>
                <a:gd name="connsiteX2" fmla="*/ 0 w 9006"/>
                <a:gd name="connsiteY2" fmla="*/ 4503 h 9006"/>
                <a:gd name="connsiteX3" fmla="*/ 4503 w 9006"/>
                <a:gd name="connsiteY3" fmla="*/ 0 h 9006"/>
                <a:gd name="connsiteX4" fmla="*/ 9007 w 9006"/>
                <a:gd name="connsiteY4" fmla="*/ 4503 h 90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06" h="9006">
                  <a:moveTo>
                    <a:pt x="9007" y="4503"/>
                  </a:moveTo>
                  <a:cubicBezTo>
                    <a:pt x="9007" y="6991"/>
                    <a:pt x="6991" y="9007"/>
                    <a:pt x="4503" y="9007"/>
                  </a:cubicBezTo>
                  <a:cubicBezTo>
                    <a:pt x="2016" y="9007"/>
                    <a:pt x="0" y="6991"/>
                    <a:pt x="0" y="4503"/>
                  </a:cubicBezTo>
                  <a:cubicBezTo>
                    <a:pt x="0" y="2016"/>
                    <a:pt x="2016" y="0"/>
                    <a:pt x="4503" y="0"/>
                  </a:cubicBezTo>
                  <a:cubicBezTo>
                    <a:pt x="6991" y="0"/>
                    <a:pt x="9007" y="2016"/>
                    <a:pt x="9007" y="4503"/>
                  </a:cubicBezTo>
                  <a:close/>
                </a:path>
              </a:pathLst>
            </a:custGeom>
            <a:noFill/>
            <a:ln w="12700" cap="flat">
              <a:solidFill>
                <a:srgbClr val="F1F2F2"/>
              </a:solidFill>
              <a:prstDash val="solid"/>
              <a:round/>
            </a:ln>
          </p:spPr>
          <p:txBody>
            <a:bodyPr rtlCol="0" anchor="ctr"/>
            <a:lstStyle/>
            <a:p>
              <a:endParaRPr lang="en-US" sz="1800"/>
            </a:p>
          </p:txBody>
        </p:sp>
        <p:sp>
          <p:nvSpPr>
            <p:cNvPr id="313" name="Freeform: Shape 993">
              <a:extLst>
                <a:ext uri="{FF2B5EF4-FFF2-40B4-BE49-F238E27FC236}">
                  <a16:creationId xmlns:a16="http://schemas.microsoft.com/office/drawing/2014/main" id="{8CD19CDA-EA06-524D-9F1A-A9F69D4713DF}"/>
                </a:ext>
              </a:extLst>
            </p:cNvPr>
            <p:cNvSpPr/>
            <p:nvPr/>
          </p:nvSpPr>
          <p:spPr>
            <a:xfrm>
              <a:off x="6662071" y="1518064"/>
              <a:ext cx="9006" cy="9006"/>
            </a:xfrm>
            <a:custGeom>
              <a:avLst/>
              <a:gdLst>
                <a:gd name="connsiteX0" fmla="*/ 9007 w 9006"/>
                <a:gd name="connsiteY0" fmla="*/ 4503 h 9006"/>
                <a:gd name="connsiteX1" fmla="*/ 4503 w 9006"/>
                <a:gd name="connsiteY1" fmla="*/ 9007 h 9006"/>
                <a:gd name="connsiteX2" fmla="*/ 0 w 9006"/>
                <a:gd name="connsiteY2" fmla="*/ 4503 h 9006"/>
                <a:gd name="connsiteX3" fmla="*/ 4503 w 9006"/>
                <a:gd name="connsiteY3" fmla="*/ 0 h 9006"/>
                <a:gd name="connsiteX4" fmla="*/ 9007 w 9006"/>
                <a:gd name="connsiteY4" fmla="*/ 4503 h 90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06" h="9006">
                  <a:moveTo>
                    <a:pt x="9007" y="4503"/>
                  </a:moveTo>
                  <a:cubicBezTo>
                    <a:pt x="9007" y="6991"/>
                    <a:pt x="6991" y="9007"/>
                    <a:pt x="4503" y="9007"/>
                  </a:cubicBezTo>
                  <a:cubicBezTo>
                    <a:pt x="2016" y="9007"/>
                    <a:pt x="0" y="6991"/>
                    <a:pt x="0" y="4503"/>
                  </a:cubicBezTo>
                  <a:cubicBezTo>
                    <a:pt x="0" y="2016"/>
                    <a:pt x="2016" y="0"/>
                    <a:pt x="4503" y="0"/>
                  </a:cubicBezTo>
                  <a:cubicBezTo>
                    <a:pt x="6991" y="0"/>
                    <a:pt x="9007" y="2016"/>
                    <a:pt x="9007" y="4503"/>
                  </a:cubicBezTo>
                  <a:close/>
                </a:path>
              </a:pathLst>
            </a:custGeom>
            <a:noFill/>
            <a:ln w="12700" cap="flat">
              <a:solidFill>
                <a:srgbClr val="F1F2F2"/>
              </a:solidFill>
              <a:prstDash val="solid"/>
              <a:round/>
            </a:ln>
          </p:spPr>
          <p:txBody>
            <a:bodyPr rtlCol="0" anchor="ctr"/>
            <a:lstStyle/>
            <a:p>
              <a:endParaRPr lang="en-US" sz="1800"/>
            </a:p>
          </p:txBody>
        </p:sp>
      </p:grpSp>
      <p:grpSp>
        <p:nvGrpSpPr>
          <p:cNvPr id="325" name="Graphic 238">
            <a:extLst>
              <a:ext uri="{FF2B5EF4-FFF2-40B4-BE49-F238E27FC236}">
                <a16:creationId xmlns:a16="http://schemas.microsoft.com/office/drawing/2014/main" id="{E89A73FC-D802-9244-9036-8ED1D65D1AD1}"/>
              </a:ext>
            </a:extLst>
          </p:cNvPr>
          <p:cNvGrpSpPr>
            <a:grpSpLocks noChangeAspect="1"/>
          </p:cNvGrpSpPr>
          <p:nvPr/>
        </p:nvGrpSpPr>
        <p:grpSpPr>
          <a:xfrm>
            <a:off x="3944533" y="2645127"/>
            <a:ext cx="463161" cy="463161"/>
            <a:chOff x="2171701" y="2838451"/>
            <a:chExt cx="457200" cy="457200"/>
          </a:xfrm>
        </p:grpSpPr>
        <p:sp>
          <p:nvSpPr>
            <p:cNvPr id="326" name="Freeform: Shape 679">
              <a:extLst>
                <a:ext uri="{FF2B5EF4-FFF2-40B4-BE49-F238E27FC236}">
                  <a16:creationId xmlns:a16="http://schemas.microsoft.com/office/drawing/2014/main" id="{57177731-42B1-1644-A7CD-167644EB93F9}"/>
                </a:ext>
              </a:extLst>
            </p:cNvPr>
            <p:cNvSpPr/>
            <p:nvPr/>
          </p:nvSpPr>
          <p:spPr>
            <a:xfrm>
              <a:off x="2278777" y="2976502"/>
              <a:ext cx="243687" cy="167129"/>
            </a:xfrm>
            <a:custGeom>
              <a:avLst/>
              <a:gdLst>
                <a:gd name="connsiteX0" fmla="*/ 243688 w 243687"/>
                <a:gd name="connsiteY0" fmla="*/ 108836 h 167129"/>
                <a:gd name="connsiteX1" fmla="*/ 243688 w 243687"/>
                <a:gd name="connsiteY1" fmla="*/ 6858 h 167129"/>
                <a:gd name="connsiteX2" fmla="*/ 236830 w 243687"/>
                <a:gd name="connsiteY2" fmla="*/ 0 h 167129"/>
                <a:gd name="connsiteX3" fmla="*/ 6858 w 243687"/>
                <a:gd name="connsiteY3" fmla="*/ 0 h 167129"/>
                <a:gd name="connsiteX4" fmla="*/ 0 w 243687"/>
                <a:gd name="connsiteY4" fmla="*/ 6858 h 167129"/>
                <a:gd name="connsiteX5" fmla="*/ 0 w 243687"/>
                <a:gd name="connsiteY5" fmla="*/ 160271 h 167129"/>
                <a:gd name="connsiteX6" fmla="*/ 6858 w 243687"/>
                <a:gd name="connsiteY6" fmla="*/ 167129 h 167129"/>
                <a:gd name="connsiteX7" fmla="*/ 210678 w 243687"/>
                <a:gd name="connsiteY7" fmla="*/ 167129 h 167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3687" h="167129">
                  <a:moveTo>
                    <a:pt x="243688" y="108836"/>
                  </a:moveTo>
                  <a:lnTo>
                    <a:pt x="243688" y="6858"/>
                  </a:lnTo>
                  <a:cubicBezTo>
                    <a:pt x="243688" y="3070"/>
                    <a:pt x="240618" y="0"/>
                    <a:pt x="236830" y="0"/>
                  </a:cubicBezTo>
                  <a:lnTo>
                    <a:pt x="6858" y="0"/>
                  </a:lnTo>
                  <a:cubicBezTo>
                    <a:pt x="3070" y="0"/>
                    <a:pt x="0" y="3070"/>
                    <a:pt x="0" y="6858"/>
                  </a:cubicBezTo>
                  <a:lnTo>
                    <a:pt x="0" y="160271"/>
                  </a:lnTo>
                  <a:cubicBezTo>
                    <a:pt x="0" y="164059"/>
                    <a:pt x="3070" y="167129"/>
                    <a:pt x="6858" y="167129"/>
                  </a:cubicBezTo>
                  <a:lnTo>
                    <a:pt x="210678" y="167129"/>
                  </a:lnTo>
                </a:path>
              </a:pathLst>
            </a:custGeom>
            <a:noFill/>
            <a:ln w="12700" cap="flat">
              <a:solidFill>
                <a:srgbClr val="F1F2F2"/>
              </a:solidFill>
              <a:prstDash val="solid"/>
              <a:round/>
            </a:ln>
          </p:spPr>
          <p:txBody>
            <a:bodyPr rtlCol="0" anchor="ctr"/>
            <a:lstStyle/>
            <a:p>
              <a:endParaRPr lang="en-US" sz="1800"/>
            </a:p>
          </p:txBody>
        </p:sp>
        <p:sp>
          <p:nvSpPr>
            <p:cNvPr id="327" name="Freeform: Shape 680">
              <a:extLst>
                <a:ext uri="{FF2B5EF4-FFF2-40B4-BE49-F238E27FC236}">
                  <a16:creationId xmlns:a16="http://schemas.microsoft.com/office/drawing/2014/main" id="{CECCC307-F5B2-764A-BD24-DEFDB050EF6C}"/>
                </a:ext>
              </a:extLst>
            </p:cNvPr>
            <p:cNvSpPr/>
            <p:nvPr/>
          </p:nvSpPr>
          <p:spPr>
            <a:xfrm>
              <a:off x="2262272" y="2960089"/>
              <a:ext cx="276605" cy="202699"/>
            </a:xfrm>
            <a:custGeom>
              <a:avLst/>
              <a:gdLst>
                <a:gd name="connsiteX0" fmla="*/ 276606 w 276605"/>
                <a:gd name="connsiteY0" fmla="*/ 132359 h 202699"/>
                <a:gd name="connsiteX1" fmla="*/ 276606 w 276605"/>
                <a:gd name="connsiteY1" fmla="*/ 6858 h 202699"/>
                <a:gd name="connsiteX2" fmla="*/ 269748 w 276605"/>
                <a:gd name="connsiteY2" fmla="*/ 0 h 202699"/>
                <a:gd name="connsiteX3" fmla="*/ 6858 w 276605"/>
                <a:gd name="connsiteY3" fmla="*/ 0 h 202699"/>
                <a:gd name="connsiteX4" fmla="*/ 0 w 276605"/>
                <a:gd name="connsiteY4" fmla="*/ 6858 h 202699"/>
                <a:gd name="connsiteX5" fmla="*/ 0 w 276605"/>
                <a:gd name="connsiteY5" fmla="*/ 195842 h 202699"/>
                <a:gd name="connsiteX6" fmla="*/ 6858 w 276605"/>
                <a:gd name="connsiteY6" fmla="*/ 202700 h 202699"/>
                <a:gd name="connsiteX7" fmla="*/ 229857 w 276605"/>
                <a:gd name="connsiteY7" fmla="*/ 202700 h 202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6605" h="202699">
                  <a:moveTo>
                    <a:pt x="276606" y="132359"/>
                  </a:moveTo>
                  <a:lnTo>
                    <a:pt x="276606" y="6858"/>
                  </a:lnTo>
                  <a:cubicBezTo>
                    <a:pt x="276606" y="3070"/>
                    <a:pt x="273536" y="0"/>
                    <a:pt x="269748" y="0"/>
                  </a:cubicBezTo>
                  <a:lnTo>
                    <a:pt x="6858" y="0"/>
                  </a:lnTo>
                  <a:cubicBezTo>
                    <a:pt x="3070" y="0"/>
                    <a:pt x="0" y="3070"/>
                    <a:pt x="0" y="6858"/>
                  </a:cubicBezTo>
                  <a:lnTo>
                    <a:pt x="0" y="195842"/>
                  </a:lnTo>
                  <a:cubicBezTo>
                    <a:pt x="0" y="199630"/>
                    <a:pt x="3070" y="202700"/>
                    <a:pt x="6858" y="202700"/>
                  </a:cubicBezTo>
                  <a:lnTo>
                    <a:pt x="229857" y="202700"/>
                  </a:lnTo>
                </a:path>
              </a:pathLst>
            </a:custGeom>
            <a:noFill/>
            <a:ln w="12700" cap="flat">
              <a:solidFill>
                <a:srgbClr val="F1F2F2"/>
              </a:solidFill>
              <a:prstDash val="solid"/>
              <a:round/>
            </a:ln>
          </p:spPr>
          <p:txBody>
            <a:bodyPr rtlCol="0" anchor="ctr"/>
            <a:lstStyle/>
            <a:p>
              <a:endParaRPr lang="en-US" sz="1800"/>
            </a:p>
          </p:txBody>
        </p:sp>
        <p:sp>
          <p:nvSpPr>
            <p:cNvPr id="328" name="Freeform: Shape 681">
              <a:extLst>
                <a:ext uri="{FF2B5EF4-FFF2-40B4-BE49-F238E27FC236}">
                  <a16:creationId xmlns:a16="http://schemas.microsoft.com/office/drawing/2014/main" id="{1DFB1634-969B-5F40-B882-F62579A60695}"/>
                </a:ext>
              </a:extLst>
            </p:cNvPr>
            <p:cNvSpPr/>
            <p:nvPr/>
          </p:nvSpPr>
          <p:spPr>
            <a:xfrm>
              <a:off x="2232348" y="3162742"/>
              <a:ext cx="263964" cy="24597"/>
            </a:xfrm>
            <a:custGeom>
              <a:avLst/>
              <a:gdLst>
                <a:gd name="connsiteX0" fmla="*/ 263964 w 263964"/>
                <a:gd name="connsiteY0" fmla="*/ 24597 h 24597"/>
                <a:gd name="connsiteX1" fmla="*/ 19820 w 263964"/>
                <a:gd name="connsiteY1" fmla="*/ 24597 h 24597"/>
                <a:gd name="connsiteX2" fmla="*/ 0 w 263964"/>
                <a:gd name="connsiteY2" fmla="*/ 16002 h 24597"/>
                <a:gd name="connsiteX3" fmla="*/ 0 w 263964"/>
                <a:gd name="connsiteY3" fmla="*/ 0 h 24597"/>
                <a:gd name="connsiteX4" fmla="*/ 32850 w 263964"/>
                <a:gd name="connsiteY4" fmla="*/ 0 h 245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3964" h="24597">
                  <a:moveTo>
                    <a:pt x="263964" y="24597"/>
                  </a:moveTo>
                  <a:lnTo>
                    <a:pt x="19820" y="24597"/>
                  </a:lnTo>
                  <a:cubicBezTo>
                    <a:pt x="19820" y="24597"/>
                    <a:pt x="5486" y="24735"/>
                    <a:pt x="0" y="16002"/>
                  </a:cubicBezTo>
                  <a:lnTo>
                    <a:pt x="0" y="0"/>
                  </a:lnTo>
                  <a:lnTo>
                    <a:pt x="32850" y="0"/>
                  </a:lnTo>
                </a:path>
              </a:pathLst>
            </a:custGeom>
            <a:noFill/>
            <a:ln w="12700" cap="flat">
              <a:solidFill>
                <a:srgbClr val="F1F2F2"/>
              </a:solidFill>
              <a:prstDash val="solid"/>
              <a:round/>
            </a:ln>
          </p:spPr>
          <p:txBody>
            <a:bodyPr rtlCol="0" anchor="ctr"/>
            <a:lstStyle/>
            <a:p>
              <a:endParaRPr lang="en-US" sz="1800"/>
            </a:p>
          </p:txBody>
        </p:sp>
        <p:sp>
          <p:nvSpPr>
            <p:cNvPr id="329" name="Freeform: Shape 682">
              <a:extLst>
                <a:ext uri="{FF2B5EF4-FFF2-40B4-BE49-F238E27FC236}">
                  <a16:creationId xmlns:a16="http://schemas.microsoft.com/office/drawing/2014/main" id="{5FA36405-AB44-7D4E-A1D7-ACCA5392B88F}"/>
                </a:ext>
              </a:extLst>
            </p:cNvPr>
            <p:cNvSpPr/>
            <p:nvPr/>
          </p:nvSpPr>
          <p:spPr>
            <a:xfrm>
              <a:off x="2485865" y="3082184"/>
              <a:ext cx="106733" cy="118780"/>
            </a:xfrm>
            <a:custGeom>
              <a:avLst/>
              <a:gdLst>
                <a:gd name="connsiteX0" fmla="*/ 65402 w 106733"/>
                <a:gd name="connsiteY0" fmla="*/ 55367 h 118780"/>
                <a:gd name="connsiteX1" fmla="*/ 102276 w 106733"/>
                <a:gd name="connsiteY1" fmla="*/ 99670 h 118780"/>
                <a:gd name="connsiteX2" fmla="*/ 79347 w 106733"/>
                <a:gd name="connsiteY2" fmla="*/ 118781 h 118780"/>
                <a:gd name="connsiteX3" fmla="*/ 42474 w 106733"/>
                <a:gd name="connsiteY3" fmla="*/ 74455 h 118780"/>
                <a:gd name="connsiteX4" fmla="*/ 25672 w 106733"/>
                <a:gd name="connsiteY4" fmla="*/ 113294 h 118780"/>
                <a:gd name="connsiteX5" fmla="*/ 0 w 106733"/>
                <a:gd name="connsiteY5" fmla="*/ 0 h 118780"/>
                <a:gd name="connsiteX6" fmla="*/ 106733 w 106733"/>
                <a:gd name="connsiteY6" fmla="*/ 45949 h 118780"/>
                <a:gd name="connsiteX7" fmla="*/ 65402 w 106733"/>
                <a:gd name="connsiteY7" fmla="*/ 55367 h 118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6733" h="118780">
                  <a:moveTo>
                    <a:pt x="65402" y="55367"/>
                  </a:moveTo>
                  <a:lnTo>
                    <a:pt x="102276" y="99670"/>
                  </a:lnTo>
                  <a:lnTo>
                    <a:pt x="79347" y="118781"/>
                  </a:lnTo>
                  <a:lnTo>
                    <a:pt x="42474" y="74455"/>
                  </a:lnTo>
                  <a:lnTo>
                    <a:pt x="25672" y="113294"/>
                  </a:lnTo>
                  <a:lnTo>
                    <a:pt x="0" y="0"/>
                  </a:lnTo>
                  <a:lnTo>
                    <a:pt x="106733" y="45949"/>
                  </a:lnTo>
                  <a:lnTo>
                    <a:pt x="65402" y="55367"/>
                  </a:lnTo>
                  <a:close/>
                </a:path>
              </a:pathLst>
            </a:custGeom>
            <a:noFill/>
            <a:ln w="12700" cap="flat">
              <a:solidFill>
                <a:srgbClr val="F1F2F2"/>
              </a:solidFill>
              <a:prstDash val="solid"/>
              <a:round/>
            </a:ln>
          </p:spPr>
          <p:txBody>
            <a:bodyPr rtlCol="0" anchor="ctr"/>
            <a:lstStyle/>
            <a:p>
              <a:endParaRPr lang="en-US" sz="1800"/>
            </a:p>
          </p:txBody>
        </p:sp>
        <p:sp>
          <p:nvSpPr>
            <p:cNvPr id="330" name="Freeform: Shape 683">
              <a:extLst>
                <a:ext uri="{FF2B5EF4-FFF2-40B4-BE49-F238E27FC236}">
                  <a16:creationId xmlns:a16="http://schemas.microsoft.com/office/drawing/2014/main" id="{B72CCB5F-8C3E-594C-8A7B-AC167B22E232}"/>
                </a:ext>
              </a:extLst>
            </p:cNvPr>
            <p:cNvSpPr/>
            <p:nvPr/>
          </p:nvSpPr>
          <p:spPr>
            <a:xfrm>
              <a:off x="2295305" y="3009443"/>
              <a:ext cx="62956" cy="19156"/>
            </a:xfrm>
            <a:custGeom>
              <a:avLst/>
              <a:gdLst>
                <a:gd name="connsiteX0" fmla="*/ 0 w 62956"/>
                <a:gd name="connsiteY0" fmla="*/ 0 h 19156"/>
                <a:gd name="connsiteX1" fmla="*/ 62956 w 62956"/>
                <a:gd name="connsiteY1" fmla="*/ 0 h 19156"/>
                <a:gd name="connsiteX2" fmla="*/ 62956 w 62956"/>
                <a:gd name="connsiteY2" fmla="*/ 19157 h 19156"/>
                <a:gd name="connsiteX3" fmla="*/ 0 w 62956"/>
                <a:gd name="connsiteY3" fmla="*/ 19157 h 19156"/>
              </a:gdLst>
              <a:ahLst/>
              <a:cxnLst>
                <a:cxn ang="0">
                  <a:pos x="connsiteX0" y="connsiteY0"/>
                </a:cxn>
                <a:cxn ang="0">
                  <a:pos x="connsiteX1" y="connsiteY1"/>
                </a:cxn>
                <a:cxn ang="0">
                  <a:pos x="connsiteX2" y="connsiteY2"/>
                </a:cxn>
                <a:cxn ang="0">
                  <a:pos x="connsiteX3" y="connsiteY3"/>
                </a:cxn>
              </a:cxnLst>
              <a:rect l="l" t="t" r="r" b="b"/>
              <a:pathLst>
                <a:path w="62956" h="19156">
                  <a:moveTo>
                    <a:pt x="0" y="0"/>
                  </a:moveTo>
                  <a:lnTo>
                    <a:pt x="62956" y="0"/>
                  </a:lnTo>
                  <a:lnTo>
                    <a:pt x="62956" y="19157"/>
                  </a:lnTo>
                  <a:lnTo>
                    <a:pt x="0" y="19157"/>
                  </a:lnTo>
                  <a:close/>
                </a:path>
              </a:pathLst>
            </a:custGeom>
            <a:noFill/>
            <a:ln w="12700" cap="flat">
              <a:solidFill>
                <a:srgbClr val="F1F2F2"/>
              </a:solidFill>
              <a:prstDash val="solid"/>
              <a:round/>
            </a:ln>
          </p:spPr>
          <p:txBody>
            <a:bodyPr rtlCol="0" anchor="ctr"/>
            <a:lstStyle/>
            <a:p>
              <a:endParaRPr lang="en-US" sz="1800"/>
            </a:p>
          </p:txBody>
        </p:sp>
        <p:sp>
          <p:nvSpPr>
            <p:cNvPr id="331" name="Freeform: Shape 684">
              <a:extLst>
                <a:ext uri="{FF2B5EF4-FFF2-40B4-BE49-F238E27FC236}">
                  <a16:creationId xmlns:a16="http://schemas.microsoft.com/office/drawing/2014/main" id="{C3F754A7-0750-1D40-B602-74D8D6071624}"/>
                </a:ext>
              </a:extLst>
            </p:cNvPr>
            <p:cNvSpPr/>
            <p:nvPr/>
          </p:nvSpPr>
          <p:spPr>
            <a:xfrm>
              <a:off x="2295305" y="3045013"/>
              <a:ext cx="62956" cy="19156"/>
            </a:xfrm>
            <a:custGeom>
              <a:avLst/>
              <a:gdLst>
                <a:gd name="connsiteX0" fmla="*/ 0 w 62956"/>
                <a:gd name="connsiteY0" fmla="*/ 0 h 19156"/>
                <a:gd name="connsiteX1" fmla="*/ 62956 w 62956"/>
                <a:gd name="connsiteY1" fmla="*/ 0 h 19156"/>
                <a:gd name="connsiteX2" fmla="*/ 62956 w 62956"/>
                <a:gd name="connsiteY2" fmla="*/ 19157 h 19156"/>
                <a:gd name="connsiteX3" fmla="*/ 0 w 62956"/>
                <a:gd name="connsiteY3" fmla="*/ 19157 h 19156"/>
              </a:gdLst>
              <a:ahLst/>
              <a:cxnLst>
                <a:cxn ang="0">
                  <a:pos x="connsiteX0" y="connsiteY0"/>
                </a:cxn>
                <a:cxn ang="0">
                  <a:pos x="connsiteX1" y="connsiteY1"/>
                </a:cxn>
                <a:cxn ang="0">
                  <a:pos x="connsiteX2" y="connsiteY2"/>
                </a:cxn>
                <a:cxn ang="0">
                  <a:pos x="connsiteX3" y="connsiteY3"/>
                </a:cxn>
              </a:cxnLst>
              <a:rect l="l" t="t" r="r" b="b"/>
              <a:pathLst>
                <a:path w="62956" h="19156">
                  <a:moveTo>
                    <a:pt x="0" y="0"/>
                  </a:moveTo>
                  <a:lnTo>
                    <a:pt x="62956" y="0"/>
                  </a:lnTo>
                  <a:lnTo>
                    <a:pt x="62956" y="19157"/>
                  </a:lnTo>
                  <a:lnTo>
                    <a:pt x="0" y="19157"/>
                  </a:lnTo>
                  <a:close/>
                </a:path>
              </a:pathLst>
            </a:custGeom>
            <a:noFill/>
            <a:ln w="12700" cap="flat">
              <a:solidFill>
                <a:srgbClr val="F1F2F2"/>
              </a:solidFill>
              <a:prstDash val="solid"/>
              <a:round/>
            </a:ln>
          </p:spPr>
          <p:txBody>
            <a:bodyPr rtlCol="0" anchor="ctr"/>
            <a:lstStyle/>
            <a:p>
              <a:endParaRPr lang="en-US" sz="1800"/>
            </a:p>
          </p:txBody>
        </p:sp>
        <p:sp>
          <p:nvSpPr>
            <p:cNvPr id="332" name="Freeform: Shape 685">
              <a:extLst>
                <a:ext uri="{FF2B5EF4-FFF2-40B4-BE49-F238E27FC236}">
                  <a16:creationId xmlns:a16="http://schemas.microsoft.com/office/drawing/2014/main" id="{0FDDE1A5-4EF9-AC4B-9C53-4D9C05C9E3F7}"/>
                </a:ext>
              </a:extLst>
            </p:cNvPr>
            <p:cNvSpPr/>
            <p:nvPr/>
          </p:nvSpPr>
          <p:spPr>
            <a:xfrm>
              <a:off x="2295305" y="3080881"/>
              <a:ext cx="62956" cy="19156"/>
            </a:xfrm>
            <a:custGeom>
              <a:avLst/>
              <a:gdLst>
                <a:gd name="connsiteX0" fmla="*/ 0 w 62956"/>
                <a:gd name="connsiteY0" fmla="*/ 0 h 19156"/>
                <a:gd name="connsiteX1" fmla="*/ 62956 w 62956"/>
                <a:gd name="connsiteY1" fmla="*/ 0 h 19156"/>
                <a:gd name="connsiteX2" fmla="*/ 62956 w 62956"/>
                <a:gd name="connsiteY2" fmla="*/ 19157 h 19156"/>
                <a:gd name="connsiteX3" fmla="*/ 0 w 62956"/>
                <a:gd name="connsiteY3" fmla="*/ 19157 h 19156"/>
              </a:gdLst>
              <a:ahLst/>
              <a:cxnLst>
                <a:cxn ang="0">
                  <a:pos x="connsiteX0" y="connsiteY0"/>
                </a:cxn>
                <a:cxn ang="0">
                  <a:pos x="connsiteX1" y="connsiteY1"/>
                </a:cxn>
                <a:cxn ang="0">
                  <a:pos x="connsiteX2" y="connsiteY2"/>
                </a:cxn>
                <a:cxn ang="0">
                  <a:pos x="connsiteX3" y="connsiteY3"/>
                </a:cxn>
              </a:cxnLst>
              <a:rect l="l" t="t" r="r" b="b"/>
              <a:pathLst>
                <a:path w="62956" h="19156">
                  <a:moveTo>
                    <a:pt x="0" y="0"/>
                  </a:moveTo>
                  <a:lnTo>
                    <a:pt x="62956" y="0"/>
                  </a:lnTo>
                  <a:lnTo>
                    <a:pt x="62956" y="19157"/>
                  </a:lnTo>
                  <a:lnTo>
                    <a:pt x="0" y="19157"/>
                  </a:lnTo>
                  <a:close/>
                </a:path>
              </a:pathLst>
            </a:custGeom>
            <a:noFill/>
            <a:ln w="12700" cap="flat">
              <a:solidFill>
                <a:srgbClr val="F1F2F2"/>
              </a:solidFill>
              <a:prstDash val="solid"/>
              <a:round/>
            </a:ln>
          </p:spPr>
          <p:txBody>
            <a:bodyPr rtlCol="0" anchor="ctr"/>
            <a:lstStyle/>
            <a:p>
              <a:endParaRPr lang="en-US" sz="1800"/>
            </a:p>
          </p:txBody>
        </p:sp>
        <p:sp>
          <p:nvSpPr>
            <p:cNvPr id="333" name="Freeform: Shape 686">
              <a:extLst>
                <a:ext uri="{FF2B5EF4-FFF2-40B4-BE49-F238E27FC236}">
                  <a16:creationId xmlns:a16="http://schemas.microsoft.com/office/drawing/2014/main" id="{4D4092AF-FB94-8049-8C6D-223BE8D02D29}"/>
                </a:ext>
              </a:extLst>
            </p:cNvPr>
            <p:cNvSpPr/>
            <p:nvPr/>
          </p:nvSpPr>
          <p:spPr>
            <a:xfrm>
              <a:off x="2378561" y="2997716"/>
              <a:ext cx="123512" cy="123695"/>
            </a:xfrm>
            <a:custGeom>
              <a:avLst/>
              <a:gdLst>
                <a:gd name="connsiteX0" fmla="*/ 103807 w 123512"/>
                <a:gd name="connsiteY0" fmla="*/ 75049 h 123695"/>
                <a:gd name="connsiteX1" fmla="*/ 122758 w 123512"/>
                <a:gd name="connsiteY1" fmla="*/ 71598 h 123695"/>
                <a:gd name="connsiteX2" fmla="*/ 123010 w 123512"/>
                <a:gd name="connsiteY2" fmla="*/ 67803 h 123695"/>
                <a:gd name="connsiteX3" fmla="*/ 123261 w 123512"/>
                <a:gd name="connsiteY3" fmla="*/ 64008 h 123695"/>
                <a:gd name="connsiteX4" fmla="*/ 123513 w 123512"/>
                <a:gd name="connsiteY4" fmla="*/ 60190 h 123695"/>
                <a:gd name="connsiteX5" fmla="*/ 105225 w 123512"/>
                <a:gd name="connsiteY5" fmla="*/ 54293 h 123695"/>
                <a:gd name="connsiteX6" fmla="*/ 100858 w 123512"/>
                <a:gd name="connsiteY6" fmla="*/ 41399 h 123695"/>
                <a:gd name="connsiteX7" fmla="*/ 111808 w 123512"/>
                <a:gd name="connsiteY7" fmla="*/ 25603 h 123695"/>
                <a:gd name="connsiteX8" fmla="*/ 109294 w 123512"/>
                <a:gd name="connsiteY8" fmla="*/ 22746 h 123695"/>
                <a:gd name="connsiteX9" fmla="*/ 106779 w 123512"/>
                <a:gd name="connsiteY9" fmla="*/ 19865 h 123695"/>
                <a:gd name="connsiteX10" fmla="*/ 104264 w 123512"/>
                <a:gd name="connsiteY10" fmla="*/ 17008 h 123695"/>
                <a:gd name="connsiteX11" fmla="*/ 87211 w 123512"/>
                <a:gd name="connsiteY11" fmla="*/ 25740 h 123695"/>
                <a:gd name="connsiteX12" fmla="*/ 74935 w 123512"/>
                <a:gd name="connsiteY12" fmla="*/ 19660 h 123695"/>
                <a:gd name="connsiteX13" fmla="*/ 71529 w 123512"/>
                <a:gd name="connsiteY13" fmla="*/ 754 h 123695"/>
                <a:gd name="connsiteX14" fmla="*/ 67734 w 123512"/>
                <a:gd name="connsiteY14" fmla="*/ 503 h 123695"/>
                <a:gd name="connsiteX15" fmla="*/ 63917 w 123512"/>
                <a:gd name="connsiteY15" fmla="*/ 251 h 123695"/>
                <a:gd name="connsiteX16" fmla="*/ 60122 w 123512"/>
                <a:gd name="connsiteY16" fmla="*/ 0 h 123695"/>
                <a:gd name="connsiteX17" fmla="*/ 54247 w 123512"/>
                <a:gd name="connsiteY17" fmla="*/ 18288 h 123695"/>
                <a:gd name="connsiteX18" fmla="*/ 41239 w 123512"/>
                <a:gd name="connsiteY18" fmla="*/ 22700 h 123695"/>
                <a:gd name="connsiteX19" fmla="*/ 25535 w 123512"/>
                <a:gd name="connsiteY19" fmla="*/ 11819 h 123695"/>
                <a:gd name="connsiteX20" fmla="*/ 22654 w 123512"/>
                <a:gd name="connsiteY20" fmla="*/ 14333 h 123695"/>
                <a:gd name="connsiteX21" fmla="*/ 19797 w 123512"/>
                <a:gd name="connsiteY21" fmla="*/ 16756 h 123695"/>
                <a:gd name="connsiteX22" fmla="*/ 16916 w 123512"/>
                <a:gd name="connsiteY22" fmla="*/ 19271 h 123695"/>
                <a:gd name="connsiteX23" fmla="*/ 25649 w 123512"/>
                <a:gd name="connsiteY23" fmla="*/ 36256 h 123695"/>
                <a:gd name="connsiteX24" fmla="*/ 19568 w 123512"/>
                <a:gd name="connsiteY24" fmla="*/ 48760 h 123695"/>
                <a:gd name="connsiteX25" fmla="*/ 754 w 123512"/>
                <a:gd name="connsiteY25" fmla="*/ 52167 h 123695"/>
                <a:gd name="connsiteX26" fmla="*/ 503 w 123512"/>
                <a:gd name="connsiteY26" fmla="*/ 55961 h 123695"/>
                <a:gd name="connsiteX27" fmla="*/ 251 w 123512"/>
                <a:gd name="connsiteY27" fmla="*/ 59779 h 123695"/>
                <a:gd name="connsiteX28" fmla="*/ 0 w 123512"/>
                <a:gd name="connsiteY28" fmla="*/ 63574 h 123695"/>
                <a:gd name="connsiteX29" fmla="*/ 18288 w 123512"/>
                <a:gd name="connsiteY29" fmla="*/ 69449 h 123695"/>
                <a:gd name="connsiteX30" fmla="*/ 22700 w 123512"/>
                <a:gd name="connsiteY30" fmla="*/ 82410 h 123695"/>
                <a:gd name="connsiteX31" fmla="*/ 11796 w 123512"/>
                <a:gd name="connsiteY31" fmla="*/ 98161 h 123695"/>
                <a:gd name="connsiteX32" fmla="*/ 14288 w 123512"/>
                <a:gd name="connsiteY32" fmla="*/ 101018 h 123695"/>
                <a:gd name="connsiteX33" fmla="*/ 16802 w 123512"/>
                <a:gd name="connsiteY33" fmla="*/ 103899 h 123695"/>
                <a:gd name="connsiteX34" fmla="*/ 19317 w 123512"/>
                <a:gd name="connsiteY34" fmla="*/ 106756 h 123695"/>
                <a:gd name="connsiteX35" fmla="*/ 36416 w 123512"/>
                <a:gd name="connsiteY35" fmla="*/ 98001 h 123695"/>
                <a:gd name="connsiteX36" fmla="*/ 48623 w 123512"/>
                <a:gd name="connsiteY36" fmla="*/ 104013 h 123695"/>
                <a:gd name="connsiteX37" fmla="*/ 52052 w 123512"/>
                <a:gd name="connsiteY37" fmla="*/ 122941 h 123695"/>
                <a:gd name="connsiteX38" fmla="*/ 55870 w 123512"/>
                <a:gd name="connsiteY38" fmla="*/ 123193 h 123695"/>
                <a:gd name="connsiteX39" fmla="*/ 59665 w 123512"/>
                <a:gd name="connsiteY39" fmla="*/ 123444 h 123695"/>
                <a:gd name="connsiteX40" fmla="*/ 63482 w 123512"/>
                <a:gd name="connsiteY40" fmla="*/ 123695 h 123695"/>
                <a:gd name="connsiteX41" fmla="*/ 69380 w 123512"/>
                <a:gd name="connsiteY41" fmla="*/ 105407 h 123695"/>
                <a:gd name="connsiteX42" fmla="*/ 82205 w 123512"/>
                <a:gd name="connsiteY42" fmla="*/ 101041 h 123695"/>
                <a:gd name="connsiteX43" fmla="*/ 98047 w 123512"/>
                <a:gd name="connsiteY43" fmla="*/ 112014 h 123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123512" h="123695">
                  <a:moveTo>
                    <a:pt x="103807" y="75049"/>
                  </a:moveTo>
                  <a:lnTo>
                    <a:pt x="122758" y="71598"/>
                  </a:lnTo>
                  <a:lnTo>
                    <a:pt x="123010" y="67803"/>
                  </a:lnTo>
                  <a:lnTo>
                    <a:pt x="123261" y="64008"/>
                  </a:lnTo>
                  <a:lnTo>
                    <a:pt x="123513" y="60190"/>
                  </a:lnTo>
                  <a:lnTo>
                    <a:pt x="105225" y="54293"/>
                  </a:lnTo>
                  <a:cubicBezTo>
                    <a:pt x="104443" y="49796"/>
                    <a:pt x="102968" y="45447"/>
                    <a:pt x="100858" y="41399"/>
                  </a:cubicBezTo>
                  <a:lnTo>
                    <a:pt x="111808" y="25603"/>
                  </a:lnTo>
                  <a:lnTo>
                    <a:pt x="109294" y="22746"/>
                  </a:lnTo>
                  <a:lnTo>
                    <a:pt x="106779" y="19865"/>
                  </a:lnTo>
                  <a:lnTo>
                    <a:pt x="104264" y="17008"/>
                  </a:lnTo>
                  <a:lnTo>
                    <a:pt x="87211" y="25740"/>
                  </a:lnTo>
                  <a:cubicBezTo>
                    <a:pt x="83462" y="23084"/>
                    <a:pt x="79320" y="21033"/>
                    <a:pt x="74935" y="19660"/>
                  </a:cubicBezTo>
                  <a:lnTo>
                    <a:pt x="71529" y="754"/>
                  </a:lnTo>
                  <a:lnTo>
                    <a:pt x="67734" y="503"/>
                  </a:lnTo>
                  <a:lnTo>
                    <a:pt x="63917" y="251"/>
                  </a:lnTo>
                  <a:lnTo>
                    <a:pt x="60122" y="0"/>
                  </a:lnTo>
                  <a:lnTo>
                    <a:pt x="54247" y="18288"/>
                  </a:lnTo>
                  <a:cubicBezTo>
                    <a:pt x="49707" y="19072"/>
                    <a:pt x="45320" y="20561"/>
                    <a:pt x="41239" y="22700"/>
                  </a:cubicBezTo>
                  <a:lnTo>
                    <a:pt x="25535" y="11819"/>
                  </a:lnTo>
                  <a:lnTo>
                    <a:pt x="22654" y="14333"/>
                  </a:lnTo>
                  <a:lnTo>
                    <a:pt x="19797" y="16756"/>
                  </a:lnTo>
                  <a:lnTo>
                    <a:pt x="16916" y="19271"/>
                  </a:lnTo>
                  <a:lnTo>
                    <a:pt x="25649" y="36256"/>
                  </a:lnTo>
                  <a:cubicBezTo>
                    <a:pt x="22972" y="40076"/>
                    <a:pt x="20920" y="44297"/>
                    <a:pt x="19568" y="48760"/>
                  </a:cubicBezTo>
                  <a:lnTo>
                    <a:pt x="754" y="52167"/>
                  </a:lnTo>
                  <a:lnTo>
                    <a:pt x="503" y="55961"/>
                  </a:lnTo>
                  <a:lnTo>
                    <a:pt x="251" y="59779"/>
                  </a:lnTo>
                  <a:lnTo>
                    <a:pt x="0" y="63574"/>
                  </a:lnTo>
                  <a:lnTo>
                    <a:pt x="18288" y="69449"/>
                  </a:lnTo>
                  <a:cubicBezTo>
                    <a:pt x="19072" y="73973"/>
                    <a:pt x="20561" y="78346"/>
                    <a:pt x="22700" y="82410"/>
                  </a:cubicBezTo>
                  <a:lnTo>
                    <a:pt x="11796" y="98161"/>
                  </a:lnTo>
                  <a:lnTo>
                    <a:pt x="14288" y="101018"/>
                  </a:lnTo>
                  <a:lnTo>
                    <a:pt x="16802" y="103899"/>
                  </a:lnTo>
                  <a:lnTo>
                    <a:pt x="19317" y="106756"/>
                  </a:lnTo>
                  <a:lnTo>
                    <a:pt x="36416" y="98001"/>
                  </a:lnTo>
                  <a:cubicBezTo>
                    <a:pt x="40144" y="100634"/>
                    <a:pt x="44264" y="102662"/>
                    <a:pt x="48623" y="104013"/>
                  </a:cubicBezTo>
                  <a:lnTo>
                    <a:pt x="52052" y="122941"/>
                  </a:lnTo>
                  <a:lnTo>
                    <a:pt x="55870" y="123193"/>
                  </a:lnTo>
                  <a:lnTo>
                    <a:pt x="59665" y="123444"/>
                  </a:lnTo>
                  <a:lnTo>
                    <a:pt x="63482" y="123695"/>
                  </a:lnTo>
                  <a:lnTo>
                    <a:pt x="69380" y="105407"/>
                  </a:lnTo>
                  <a:cubicBezTo>
                    <a:pt x="73856" y="104628"/>
                    <a:pt x="78183" y="103156"/>
                    <a:pt x="82205" y="101041"/>
                  </a:cubicBezTo>
                  <a:lnTo>
                    <a:pt x="98047" y="112014"/>
                  </a:lnTo>
                </a:path>
              </a:pathLst>
            </a:custGeom>
            <a:noFill/>
            <a:ln w="12700" cap="flat">
              <a:solidFill>
                <a:srgbClr val="F1F2F2"/>
              </a:solidFill>
              <a:prstDash val="solid"/>
              <a:round/>
            </a:ln>
          </p:spPr>
          <p:txBody>
            <a:bodyPr rtlCol="0" anchor="ctr"/>
            <a:lstStyle/>
            <a:p>
              <a:endParaRPr lang="en-US" sz="1800"/>
            </a:p>
          </p:txBody>
        </p:sp>
        <p:sp>
          <p:nvSpPr>
            <p:cNvPr id="334" name="Freeform: Shape 687">
              <a:extLst>
                <a:ext uri="{FF2B5EF4-FFF2-40B4-BE49-F238E27FC236}">
                  <a16:creationId xmlns:a16="http://schemas.microsoft.com/office/drawing/2014/main" id="{615ED35C-E313-D84D-954C-7A866D515530}"/>
                </a:ext>
              </a:extLst>
            </p:cNvPr>
            <p:cNvSpPr/>
            <p:nvPr/>
          </p:nvSpPr>
          <p:spPr>
            <a:xfrm>
              <a:off x="2415708" y="3034932"/>
              <a:ext cx="49240" cy="49240"/>
            </a:xfrm>
            <a:custGeom>
              <a:avLst/>
              <a:gdLst>
                <a:gd name="connsiteX0" fmla="*/ 49240 w 49240"/>
                <a:gd name="connsiteY0" fmla="*/ 24620 h 49240"/>
                <a:gd name="connsiteX1" fmla="*/ 24620 w 49240"/>
                <a:gd name="connsiteY1" fmla="*/ 49240 h 49240"/>
                <a:gd name="connsiteX2" fmla="*/ 0 w 49240"/>
                <a:gd name="connsiteY2" fmla="*/ 24620 h 49240"/>
                <a:gd name="connsiteX3" fmla="*/ 24620 w 49240"/>
                <a:gd name="connsiteY3" fmla="*/ 0 h 49240"/>
                <a:gd name="connsiteX4" fmla="*/ 49240 w 49240"/>
                <a:gd name="connsiteY4" fmla="*/ 24620 h 492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40" h="49240">
                  <a:moveTo>
                    <a:pt x="49240" y="24620"/>
                  </a:moveTo>
                  <a:cubicBezTo>
                    <a:pt x="49240" y="38218"/>
                    <a:pt x="38218" y="49240"/>
                    <a:pt x="24620" y="49240"/>
                  </a:cubicBezTo>
                  <a:cubicBezTo>
                    <a:pt x="11023" y="49240"/>
                    <a:pt x="0" y="38218"/>
                    <a:pt x="0" y="24620"/>
                  </a:cubicBezTo>
                  <a:cubicBezTo>
                    <a:pt x="0" y="11023"/>
                    <a:pt x="11023" y="0"/>
                    <a:pt x="24620" y="0"/>
                  </a:cubicBezTo>
                  <a:cubicBezTo>
                    <a:pt x="38218" y="0"/>
                    <a:pt x="49240" y="11023"/>
                    <a:pt x="49240" y="24620"/>
                  </a:cubicBezTo>
                  <a:close/>
                </a:path>
              </a:pathLst>
            </a:custGeom>
            <a:noFill/>
            <a:ln w="12700" cap="flat">
              <a:solidFill>
                <a:srgbClr val="F1F2F2"/>
              </a:solidFill>
              <a:prstDash val="solid"/>
              <a:round/>
            </a:ln>
          </p:spPr>
          <p:txBody>
            <a:bodyPr rtlCol="0" anchor="ctr"/>
            <a:lstStyle/>
            <a:p>
              <a:endParaRPr lang="en-US" sz="1800"/>
            </a:p>
          </p:txBody>
        </p:sp>
        <p:sp>
          <p:nvSpPr>
            <p:cNvPr id="335" name="Freeform: Shape 688">
              <a:extLst>
                <a:ext uri="{FF2B5EF4-FFF2-40B4-BE49-F238E27FC236}">
                  <a16:creationId xmlns:a16="http://schemas.microsoft.com/office/drawing/2014/main" id="{D04205ED-7F63-684E-8497-4CF6F64B6A5B}"/>
                </a:ext>
              </a:extLst>
            </p:cNvPr>
            <p:cNvSpPr/>
            <p:nvPr/>
          </p:nvSpPr>
          <p:spPr>
            <a:xfrm>
              <a:off x="2571476" y="3015067"/>
              <a:ext cx="26243" cy="26243"/>
            </a:xfrm>
            <a:custGeom>
              <a:avLst/>
              <a:gdLst>
                <a:gd name="connsiteX0" fmla="*/ 13122 w 26243"/>
                <a:gd name="connsiteY0" fmla="*/ 26175 h 26243"/>
                <a:gd name="connsiteX1" fmla="*/ 13122 w 26243"/>
                <a:gd name="connsiteY1" fmla="*/ 26175 h 26243"/>
                <a:gd name="connsiteX2" fmla="*/ 0 w 26243"/>
                <a:gd name="connsiteY2" fmla="*/ 13122 h 26243"/>
                <a:gd name="connsiteX3" fmla="*/ 0 w 26243"/>
                <a:gd name="connsiteY3" fmla="*/ 13122 h 26243"/>
                <a:gd name="connsiteX4" fmla="*/ 13122 w 26243"/>
                <a:gd name="connsiteY4" fmla="*/ 0 h 26243"/>
                <a:gd name="connsiteX5" fmla="*/ 13122 w 26243"/>
                <a:gd name="connsiteY5" fmla="*/ 0 h 26243"/>
                <a:gd name="connsiteX6" fmla="*/ 26243 w 26243"/>
                <a:gd name="connsiteY6" fmla="*/ 13122 h 26243"/>
                <a:gd name="connsiteX7" fmla="*/ 26243 w 26243"/>
                <a:gd name="connsiteY7" fmla="*/ 13122 h 26243"/>
                <a:gd name="connsiteX8" fmla="*/ 13122 w 26243"/>
                <a:gd name="connsiteY8" fmla="*/ 26243 h 26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243" h="26243">
                  <a:moveTo>
                    <a:pt x="13122" y="26175"/>
                  </a:moveTo>
                  <a:lnTo>
                    <a:pt x="13122" y="26175"/>
                  </a:lnTo>
                  <a:cubicBezTo>
                    <a:pt x="13083" y="18955"/>
                    <a:pt x="7219" y="13122"/>
                    <a:pt x="0" y="13122"/>
                  </a:cubicBezTo>
                  <a:lnTo>
                    <a:pt x="0" y="13122"/>
                  </a:lnTo>
                  <a:cubicBezTo>
                    <a:pt x="7247" y="13122"/>
                    <a:pt x="13122" y="7247"/>
                    <a:pt x="13122" y="0"/>
                  </a:cubicBezTo>
                  <a:lnTo>
                    <a:pt x="13122" y="0"/>
                  </a:lnTo>
                  <a:cubicBezTo>
                    <a:pt x="13122" y="7247"/>
                    <a:pt x="18997" y="13122"/>
                    <a:pt x="26243" y="13122"/>
                  </a:cubicBezTo>
                  <a:lnTo>
                    <a:pt x="26243" y="13122"/>
                  </a:lnTo>
                  <a:cubicBezTo>
                    <a:pt x="18997" y="13122"/>
                    <a:pt x="13122" y="18996"/>
                    <a:pt x="13122" y="26243"/>
                  </a:cubicBezTo>
                  <a:close/>
                </a:path>
              </a:pathLst>
            </a:custGeom>
            <a:noFill/>
            <a:ln w="12700" cap="flat">
              <a:solidFill>
                <a:srgbClr val="527FFF"/>
              </a:solidFill>
              <a:prstDash val="solid"/>
              <a:round/>
            </a:ln>
          </p:spPr>
          <p:txBody>
            <a:bodyPr rtlCol="0" anchor="ctr"/>
            <a:lstStyle/>
            <a:p>
              <a:endParaRPr lang="en-US" sz="1800"/>
            </a:p>
          </p:txBody>
        </p:sp>
        <p:sp>
          <p:nvSpPr>
            <p:cNvPr id="336" name="Freeform: Shape 689">
              <a:extLst>
                <a:ext uri="{FF2B5EF4-FFF2-40B4-BE49-F238E27FC236}">
                  <a16:creationId xmlns:a16="http://schemas.microsoft.com/office/drawing/2014/main" id="{E8AFC3BD-F059-ED48-A568-4B5BCEF6FBF0}"/>
                </a:ext>
              </a:extLst>
            </p:cNvPr>
            <p:cNvSpPr/>
            <p:nvPr/>
          </p:nvSpPr>
          <p:spPr>
            <a:xfrm>
              <a:off x="2304128" y="2900173"/>
              <a:ext cx="26266" cy="26266"/>
            </a:xfrm>
            <a:custGeom>
              <a:avLst/>
              <a:gdLst>
                <a:gd name="connsiteX0" fmla="*/ 13145 w 26266"/>
                <a:gd name="connsiteY0" fmla="*/ 26243 h 26266"/>
                <a:gd name="connsiteX1" fmla="*/ 13145 w 26266"/>
                <a:gd name="connsiteY1" fmla="*/ 26243 h 26266"/>
                <a:gd name="connsiteX2" fmla="*/ 23 w 26266"/>
                <a:gd name="connsiteY2" fmla="*/ 13122 h 26266"/>
                <a:gd name="connsiteX3" fmla="*/ 0 w 26266"/>
                <a:gd name="connsiteY3" fmla="*/ 13122 h 26266"/>
                <a:gd name="connsiteX4" fmla="*/ 0 w 26266"/>
                <a:gd name="connsiteY4" fmla="*/ 13122 h 26266"/>
                <a:gd name="connsiteX5" fmla="*/ 13145 w 26266"/>
                <a:gd name="connsiteY5" fmla="*/ 0 h 26266"/>
                <a:gd name="connsiteX6" fmla="*/ 13145 w 26266"/>
                <a:gd name="connsiteY6" fmla="*/ 0 h 26266"/>
                <a:gd name="connsiteX7" fmla="*/ 26266 w 26266"/>
                <a:gd name="connsiteY7" fmla="*/ 13145 h 26266"/>
                <a:gd name="connsiteX8" fmla="*/ 26266 w 26266"/>
                <a:gd name="connsiteY8" fmla="*/ 13145 h 26266"/>
                <a:gd name="connsiteX9" fmla="*/ 13145 w 26266"/>
                <a:gd name="connsiteY9" fmla="*/ 26266 h 26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266" h="26266">
                  <a:moveTo>
                    <a:pt x="13145" y="26243"/>
                  </a:moveTo>
                  <a:lnTo>
                    <a:pt x="13145" y="26243"/>
                  </a:lnTo>
                  <a:cubicBezTo>
                    <a:pt x="13145" y="18996"/>
                    <a:pt x="7270" y="13122"/>
                    <a:pt x="23" y="13122"/>
                  </a:cubicBezTo>
                  <a:cubicBezTo>
                    <a:pt x="15" y="13122"/>
                    <a:pt x="8" y="13122"/>
                    <a:pt x="0" y="13122"/>
                  </a:cubicBezTo>
                  <a:lnTo>
                    <a:pt x="0" y="13122"/>
                  </a:lnTo>
                  <a:cubicBezTo>
                    <a:pt x="7251" y="13122"/>
                    <a:pt x="13132" y="7251"/>
                    <a:pt x="13145" y="0"/>
                  </a:cubicBezTo>
                  <a:lnTo>
                    <a:pt x="13145" y="0"/>
                  </a:lnTo>
                  <a:cubicBezTo>
                    <a:pt x="13145" y="7251"/>
                    <a:pt x="19016" y="13132"/>
                    <a:pt x="26266" y="13145"/>
                  </a:cubicBezTo>
                  <a:lnTo>
                    <a:pt x="26266" y="13145"/>
                  </a:lnTo>
                  <a:cubicBezTo>
                    <a:pt x="19019" y="13145"/>
                    <a:pt x="13145" y="19019"/>
                    <a:pt x="13145" y="26266"/>
                  </a:cubicBezTo>
                  <a:close/>
                </a:path>
              </a:pathLst>
            </a:custGeom>
            <a:noFill/>
            <a:ln w="12700" cap="flat">
              <a:solidFill>
                <a:srgbClr val="527FFF"/>
              </a:solidFill>
              <a:prstDash val="solid"/>
              <a:round/>
            </a:ln>
          </p:spPr>
          <p:txBody>
            <a:bodyPr rtlCol="0" anchor="ctr"/>
            <a:lstStyle/>
            <a:p>
              <a:endParaRPr lang="en-US" sz="1800"/>
            </a:p>
          </p:txBody>
        </p:sp>
        <p:sp>
          <p:nvSpPr>
            <p:cNvPr id="337" name="Freeform: Shape 690">
              <a:extLst>
                <a:ext uri="{FF2B5EF4-FFF2-40B4-BE49-F238E27FC236}">
                  <a16:creationId xmlns:a16="http://schemas.microsoft.com/office/drawing/2014/main" id="{5B14C4A3-3BF0-C94C-99D2-975F30574703}"/>
                </a:ext>
              </a:extLst>
            </p:cNvPr>
            <p:cNvSpPr/>
            <p:nvPr/>
          </p:nvSpPr>
          <p:spPr>
            <a:xfrm>
              <a:off x="2463897" y="2913728"/>
              <a:ext cx="26243" cy="26266"/>
            </a:xfrm>
            <a:custGeom>
              <a:avLst/>
              <a:gdLst>
                <a:gd name="connsiteX0" fmla="*/ 13122 w 26243"/>
                <a:gd name="connsiteY0" fmla="*/ 26266 h 26266"/>
                <a:gd name="connsiteX1" fmla="*/ 13122 w 26243"/>
                <a:gd name="connsiteY1" fmla="*/ 26266 h 26266"/>
                <a:gd name="connsiteX2" fmla="*/ 0 w 26243"/>
                <a:gd name="connsiteY2" fmla="*/ 13145 h 26266"/>
                <a:gd name="connsiteX3" fmla="*/ 0 w 26243"/>
                <a:gd name="connsiteY3" fmla="*/ 13145 h 26266"/>
                <a:gd name="connsiteX4" fmla="*/ 13122 w 26243"/>
                <a:gd name="connsiteY4" fmla="*/ 23 h 26266"/>
                <a:gd name="connsiteX5" fmla="*/ 13122 w 26243"/>
                <a:gd name="connsiteY5" fmla="*/ 0 h 26266"/>
                <a:gd name="connsiteX6" fmla="*/ 13122 w 26243"/>
                <a:gd name="connsiteY6" fmla="*/ 0 h 26266"/>
                <a:gd name="connsiteX7" fmla="*/ 26220 w 26243"/>
                <a:gd name="connsiteY7" fmla="*/ 13145 h 26266"/>
                <a:gd name="connsiteX8" fmla="*/ 26243 w 26243"/>
                <a:gd name="connsiteY8" fmla="*/ 13145 h 26266"/>
                <a:gd name="connsiteX9" fmla="*/ 26243 w 26243"/>
                <a:gd name="connsiteY9" fmla="*/ 13145 h 26266"/>
                <a:gd name="connsiteX10" fmla="*/ 13122 w 26243"/>
                <a:gd name="connsiteY10" fmla="*/ 26266 h 26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243" h="26266">
                  <a:moveTo>
                    <a:pt x="13122" y="26266"/>
                  </a:moveTo>
                  <a:lnTo>
                    <a:pt x="13122" y="26266"/>
                  </a:lnTo>
                  <a:cubicBezTo>
                    <a:pt x="13122" y="19019"/>
                    <a:pt x="7247" y="13145"/>
                    <a:pt x="0" y="13145"/>
                  </a:cubicBezTo>
                  <a:lnTo>
                    <a:pt x="0" y="13145"/>
                  </a:lnTo>
                  <a:cubicBezTo>
                    <a:pt x="7247" y="13145"/>
                    <a:pt x="13122" y="7270"/>
                    <a:pt x="13122" y="23"/>
                  </a:cubicBezTo>
                  <a:cubicBezTo>
                    <a:pt x="13122" y="15"/>
                    <a:pt x="13122" y="8"/>
                    <a:pt x="13122" y="0"/>
                  </a:cubicBezTo>
                  <a:lnTo>
                    <a:pt x="13122" y="0"/>
                  </a:lnTo>
                  <a:cubicBezTo>
                    <a:pt x="13108" y="7247"/>
                    <a:pt x="18974" y="13132"/>
                    <a:pt x="26220" y="13145"/>
                  </a:cubicBezTo>
                  <a:cubicBezTo>
                    <a:pt x="26227" y="13145"/>
                    <a:pt x="26236" y="13145"/>
                    <a:pt x="26243" y="13145"/>
                  </a:cubicBezTo>
                  <a:lnTo>
                    <a:pt x="26243" y="13145"/>
                  </a:lnTo>
                  <a:cubicBezTo>
                    <a:pt x="18997" y="13145"/>
                    <a:pt x="13122" y="19019"/>
                    <a:pt x="13122" y="26266"/>
                  </a:cubicBezTo>
                  <a:close/>
                </a:path>
              </a:pathLst>
            </a:custGeom>
            <a:noFill/>
            <a:ln w="12700" cap="flat">
              <a:solidFill>
                <a:srgbClr val="527FFF"/>
              </a:solidFill>
              <a:prstDash val="solid"/>
              <a:round/>
            </a:ln>
          </p:spPr>
          <p:txBody>
            <a:bodyPr rtlCol="0" anchor="ctr"/>
            <a:lstStyle/>
            <a:p>
              <a:endParaRPr lang="en-US" sz="1800"/>
            </a:p>
          </p:txBody>
        </p:sp>
        <p:sp>
          <p:nvSpPr>
            <p:cNvPr id="338" name="Freeform: Shape 691">
              <a:extLst>
                <a:ext uri="{FF2B5EF4-FFF2-40B4-BE49-F238E27FC236}">
                  <a16:creationId xmlns:a16="http://schemas.microsoft.com/office/drawing/2014/main" id="{AE05F0AD-2EC7-0B49-90C2-70CD833AA8FB}"/>
                </a:ext>
              </a:extLst>
            </p:cNvPr>
            <p:cNvSpPr/>
            <p:nvPr/>
          </p:nvSpPr>
          <p:spPr>
            <a:xfrm>
              <a:off x="2202882" y="3114645"/>
              <a:ext cx="26243" cy="26243"/>
            </a:xfrm>
            <a:custGeom>
              <a:avLst/>
              <a:gdLst>
                <a:gd name="connsiteX0" fmla="*/ 13122 w 26243"/>
                <a:gd name="connsiteY0" fmla="*/ 26243 h 26243"/>
                <a:gd name="connsiteX1" fmla="*/ 13122 w 26243"/>
                <a:gd name="connsiteY1" fmla="*/ 26243 h 26243"/>
                <a:gd name="connsiteX2" fmla="*/ 0 w 26243"/>
                <a:gd name="connsiteY2" fmla="*/ 13122 h 26243"/>
                <a:gd name="connsiteX3" fmla="*/ 0 w 26243"/>
                <a:gd name="connsiteY3" fmla="*/ 13122 h 26243"/>
                <a:gd name="connsiteX4" fmla="*/ 13122 w 26243"/>
                <a:gd name="connsiteY4" fmla="*/ 0 h 26243"/>
                <a:gd name="connsiteX5" fmla="*/ 13122 w 26243"/>
                <a:gd name="connsiteY5" fmla="*/ 0 h 26243"/>
                <a:gd name="connsiteX6" fmla="*/ 26243 w 26243"/>
                <a:gd name="connsiteY6" fmla="*/ 13122 h 26243"/>
                <a:gd name="connsiteX7" fmla="*/ 26243 w 26243"/>
                <a:gd name="connsiteY7" fmla="*/ 13122 h 26243"/>
                <a:gd name="connsiteX8" fmla="*/ 13122 w 26243"/>
                <a:gd name="connsiteY8" fmla="*/ 26243 h 26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243" h="26243">
                  <a:moveTo>
                    <a:pt x="13122" y="26243"/>
                  </a:moveTo>
                  <a:lnTo>
                    <a:pt x="13122" y="26243"/>
                  </a:lnTo>
                  <a:cubicBezTo>
                    <a:pt x="13122" y="18997"/>
                    <a:pt x="7247" y="13122"/>
                    <a:pt x="0" y="13122"/>
                  </a:cubicBezTo>
                  <a:lnTo>
                    <a:pt x="0" y="13122"/>
                  </a:lnTo>
                  <a:cubicBezTo>
                    <a:pt x="7247" y="13122"/>
                    <a:pt x="13122" y="7247"/>
                    <a:pt x="13122" y="0"/>
                  </a:cubicBezTo>
                  <a:lnTo>
                    <a:pt x="13122" y="0"/>
                  </a:lnTo>
                  <a:cubicBezTo>
                    <a:pt x="13122" y="7247"/>
                    <a:pt x="18996" y="13122"/>
                    <a:pt x="26243" y="13122"/>
                  </a:cubicBezTo>
                  <a:lnTo>
                    <a:pt x="26243" y="13122"/>
                  </a:lnTo>
                  <a:cubicBezTo>
                    <a:pt x="18996" y="13122"/>
                    <a:pt x="13122" y="18997"/>
                    <a:pt x="13122" y="26243"/>
                  </a:cubicBezTo>
                  <a:close/>
                </a:path>
              </a:pathLst>
            </a:custGeom>
            <a:noFill/>
            <a:ln w="12700" cap="flat">
              <a:solidFill>
                <a:srgbClr val="527FFF"/>
              </a:solidFill>
              <a:prstDash val="solid"/>
              <a:round/>
            </a:ln>
          </p:spPr>
          <p:txBody>
            <a:bodyPr rtlCol="0" anchor="ctr"/>
            <a:lstStyle/>
            <a:p>
              <a:endParaRPr lang="en-US" sz="1800"/>
            </a:p>
          </p:txBody>
        </p:sp>
        <p:sp>
          <p:nvSpPr>
            <p:cNvPr id="339" name="Freeform: Shape 692">
              <a:extLst>
                <a:ext uri="{FF2B5EF4-FFF2-40B4-BE49-F238E27FC236}">
                  <a16:creationId xmlns:a16="http://schemas.microsoft.com/office/drawing/2014/main" id="{42B50C5E-B16B-1749-A69B-A1C874498331}"/>
                </a:ext>
              </a:extLst>
            </p:cNvPr>
            <p:cNvSpPr/>
            <p:nvPr/>
          </p:nvSpPr>
          <p:spPr>
            <a:xfrm>
              <a:off x="2397192" y="3207662"/>
              <a:ext cx="26243" cy="26266"/>
            </a:xfrm>
            <a:custGeom>
              <a:avLst/>
              <a:gdLst>
                <a:gd name="connsiteX0" fmla="*/ 13122 w 26243"/>
                <a:gd name="connsiteY0" fmla="*/ 26266 h 26266"/>
                <a:gd name="connsiteX1" fmla="*/ 13122 w 26243"/>
                <a:gd name="connsiteY1" fmla="*/ 26266 h 26266"/>
                <a:gd name="connsiteX2" fmla="*/ 0 w 26243"/>
                <a:gd name="connsiteY2" fmla="*/ 13122 h 26266"/>
                <a:gd name="connsiteX3" fmla="*/ 0 w 26243"/>
                <a:gd name="connsiteY3" fmla="*/ 13122 h 26266"/>
                <a:gd name="connsiteX4" fmla="*/ 13122 w 26243"/>
                <a:gd name="connsiteY4" fmla="*/ 0 h 26266"/>
                <a:gd name="connsiteX5" fmla="*/ 13122 w 26243"/>
                <a:gd name="connsiteY5" fmla="*/ 0 h 26266"/>
                <a:gd name="connsiteX6" fmla="*/ 26243 w 26243"/>
                <a:gd name="connsiteY6" fmla="*/ 13122 h 26266"/>
                <a:gd name="connsiteX7" fmla="*/ 26243 w 26243"/>
                <a:gd name="connsiteY7" fmla="*/ 13122 h 26266"/>
                <a:gd name="connsiteX8" fmla="*/ 13122 w 26243"/>
                <a:gd name="connsiteY8" fmla="*/ 26266 h 26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243" h="26266">
                  <a:moveTo>
                    <a:pt x="13122" y="26266"/>
                  </a:moveTo>
                  <a:lnTo>
                    <a:pt x="13122" y="26266"/>
                  </a:lnTo>
                  <a:cubicBezTo>
                    <a:pt x="13122" y="19015"/>
                    <a:pt x="7251" y="13135"/>
                    <a:pt x="0" y="13122"/>
                  </a:cubicBezTo>
                  <a:lnTo>
                    <a:pt x="0" y="13122"/>
                  </a:lnTo>
                  <a:cubicBezTo>
                    <a:pt x="7247" y="13122"/>
                    <a:pt x="13122" y="7247"/>
                    <a:pt x="13122" y="0"/>
                  </a:cubicBezTo>
                  <a:lnTo>
                    <a:pt x="13122" y="0"/>
                  </a:lnTo>
                  <a:cubicBezTo>
                    <a:pt x="13122" y="7247"/>
                    <a:pt x="18997" y="13122"/>
                    <a:pt x="26243" y="13122"/>
                  </a:cubicBezTo>
                  <a:lnTo>
                    <a:pt x="26243" y="13122"/>
                  </a:lnTo>
                  <a:cubicBezTo>
                    <a:pt x="18992" y="13135"/>
                    <a:pt x="13122" y="19015"/>
                    <a:pt x="13122" y="26266"/>
                  </a:cubicBezTo>
                  <a:close/>
                </a:path>
              </a:pathLst>
            </a:custGeom>
            <a:noFill/>
            <a:ln w="12700" cap="flat">
              <a:solidFill>
                <a:srgbClr val="527FFF"/>
              </a:solidFill>
              <a:prstDash val="solid"/>
              <a:round/>
            </a:ln>
          </p:spPr>
          <p:txBody>
            <a:bodyPr rtlCol="0" anchor="ctr"/>
            <a:lstStyle/>
            <a:p>
              <a:endParaRPr lang="en-US" sz="1800"/>
            </a:p>
          </p:txBody>
        </p:sp>
      </p:grpSp>
      <p:grpSp>
        <p:nvGrpSpPr>
          <p:cNvPr id="340" name="Graphic 1180">
            <a:extLst>
              <a:ext uri="{FF2B5EF4-FFF2-40B4-BE49-F238E27FC236}">
                <a16:creationId xmlns:a16="http://schemas.microsoft.com/office/drawing/2014/main" id="{36B6B448-09F2-E34D-8F9C-A493C1069BEC}"/>
              </a:ext>
            </a:extLst>
          </p:cNvPr>
          <p:cNvGrpSpPr>
            <a:grpSpLocks noChangeAspect="1"/>
          </p:cNvGrpSpPr>
          <p:nvPr/>
        </p:nvGrpSpPr>
        <p:grpSpPr>
          <a:xfrm>
            <a:off x="3750185" y="3277208"/>
            <a:ext cx="548391" cy="548391"/>
            <a:chOff x="7133608" y="2031395"/>
            <a:chExt cx="1905000" cy="1905000"/>
          </a:xfrm>
        </p:grpSpPr>
        <p:sp>
          <p:nvSpPr>
            <p:cNvPr id="341" name="Freeform: Shape 1268">
              <a:extLst>
                <a:ext uri="{FF2B5EF4-FFF2-40B4-BE49-F238E27FC236}">
                  <a16:creationId xmlns:a16="http://schemas.microsoft.com/office/drawing/2014/main" id="{97787C78-02B6-4B45-830D-67137CAD4EF4}"/>
                </a:ext>
              </a:extLst>
            </p:cNvPr>
            <p:cNvSpPr/>
            <p:nvPr/>
          </p:nvSpPr>
          <p:spPr>
            <a:xfrm>
              <a:off x="7521942" y="2864927"/>
              <a:ext cx="9525" cy="250126"/>
            </a:xfrm>
            <a:custGeom>
              <a:avLst/>
              <a:gdLst>
                <a:gd name="connsiteX0" fmla="*/ 0 w 9525"/>
                <a:gd name="connsiteY0" fmla="*/ 250126 h 250126"/>
                <a:gd name="connsiteX1" fmla="*/ 0 w 9525"/>
                <a:gd name="connsiteY1" fmla="*/ 125063 h 250126"/>
                <a:gd name="connsiteX2" fmla="*/ 0 w 9525"/>
                <a:gd name="connsiteY2" fmla="*/ 0 h 250126"/>
                <a:gd name="connsiteX3" fmla="*/ 0 w 9525"/>
                <a:gd name="connsiteY3" fmla="*/ 250126 h 250126"/>
              </a:gdLst>
              <a:ahLst/>
              <a:cxnLst>
                <a:cxn ang="0">
                  <a:pos x="connsiteX0" y="connsiteY0"/>
                </a:cxn>
                <a:cxn ang="0">
                  <a:pos x="connsiteX1" y="connsiteY1"/>
                </a:cxn>
                <a:cxn ang="0">
                  <a:pos x="connsiteX2" y="connsiteY2"/>
                </a:cxn>
                <a:cxn ang="0">
                  <a:pos x="connsiteX3" y="connsiteY3"/>
                </a:cxn>
              </a:cxnLst>
              <a:rect l="l" t="t" r="r" b="b"/>
              <a:pathLst>
                <a:path w="9525" h="250126">
                  <a:moveTo>
                    <a:pt x="0" y="250126"/>
                  </a:moveTo>
                  <a:lnTo>
                    <a:pt x="0" y="125063"/>
                  </a:lnTo>
                  <a:lnTo>
                    <a:pt x="0" y="0"/>
                  </a:lnTo>
                  <a:lnTo>
                    <a:pt x="0" y="250126"/>
                  </a:lnTo>
                  <a:close/>
                </a:path>
              </a:pathLst>
            </a:custGeom>
            <a:noFill/>
            <a:ln w="12700" cap="flat">
              <a:solidFill>
                <a:srgbClr val="EFF5ED"/>
              </a:solidFill>
              <a:prstDash val="solid"/>
              <a:round/>
            </a:ln>
          </p:spPr>
          <p:txBody>
            <a:bodyPr rtlCol="0" anchor="ctr"/>
            <a:lstStyle/>
            <a:p>
              <a:endParaRPr lang="en-US" sz="1800"/>
            </a:p>
          </p:txBody>
        </p:sp>
        <p:sp>
          <p:nvSpPr>
            <p:cNvPr id="342" name="Freeform: Shape 1269">
              <a:extLst>
                <a:ext uri="{FF2B5EF4-FFF2-40B4-BE49-F238E27FC236}">
                  <a16:creationId xmlns:a16="http://schemas.microsoft.com/office/drawing/2014/main" id="{2191ACEB-E4EA-DE47-BE71-E9B35DA197F4}"/>
                </a:ext>
              </a:extLst>
            </p:cNvPr>
            <p:cNvSpPr/>
            <p:nvPr/>
          </p:nvSpPr>
          <p:spPr>
            <a:xfrm>
              <a:off x="7521942" y="2419729"/>
              <a:ext cx="564165" cy="1128331"/>
            </a:xfrm>
            <a:custGeom>
              <a:avLst/>
              <a:gdLst>
                <a:gd name="connsiteX0" fmla="*/ 564166 w 564165"/>
                <a:gd name="connsiteY0" fmla="*/ 94012 h 1128331"/>
                <a:gd name="connsiteX1" fmla="*/ 423101 w 564165"/>
                <a:gd name="connsiteY1" fmla="*/ 0 h 1128331"/>
                <a:gd name="connsiteX2" fmla="*/ 141065 w 564165"/>
                <a:gd name="connsiteY2" fmla="*/ 164497 h 1128331"/>
                <a:gd name="connsiteX3" fmla="*/ 141065 w 564165"/>
                <a:gd name="connsiteY3" fmla="*/ 351377 h 1128331"/>
                <a:gd name="connsiteX4" fmla="*/ 0 w 564165"/>
                <a:gd name="connsiteY4" fmla="*/ 423101 h 1128331"/>
                <a:gd name="connsiteX5" fmla="*/ 0 w 564165"/>
                <a:gd name="connsiteY5" fmla="*/ 570262 h 1128331"/>
                <a:gd name="connsiteX6" fmla="*/ 0 w 564165"/>
                <a:gd name="connsiteY6" fmla="*/ 705231 h 1128331"/>
                <a:gd name="connsiteX7" fmla="*/ 141065 w 564165"/>
                <a:gd name="connsiteY7" fmla="*/ 799243 h 1128331"/>
                <a:gd name="connsiteX8" fmla="*/ 141065 w 564165"/>
                <a:gd name="connsiteY8" fmla="*/ 963835 h 1128331"/>
                <a:gd name="connsiteX9" fmla="*/ 423101 w 564165"/>
                <a:gd name="connsiteY9" fmla="*/ 1128332 h 1128331"/>
                <a:gd name="connsiteX10" fmla="*/ 564166 w 564165"/>
                <a:gd name="connsiteY10" fmla="*/ 1052798 h 1128331"/>
                <a:gd name="connsiteX11" fmla="*/ 564166 w 564165"/>
                <a:gd name="connsiteY11" fmla="*/ 564166 h 1128331"/>
                <a:gd name="connsiteX12" fmla="*/ 423101 w 564165"/>
                <a:gd name="connsiteY12" fmla="*/ 493681 h 1128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4165" h="1128331">
                  <a:moveTo>
                    <a:pt x="564166" y="94012"/>
                  </a:moveTo>
                  <a:lnTo>
                    <a:pt x="423101" y="0"/>
                  </a:lnTo>
                  <a:lnTo>
                    <a:pt x="141065" y="164497"/>
                  </a:lnTo>
                  <a:lnTo>
                    <a:pt x="141065" y="351377"/>
                  </a:lnTo>
                  <a:lnTo>
                    <a:pt x="0" y="423101"/>
                  </a:lnTo>
                  <a:lnTo>
                    <a:pt x="0" y="570262"/>
                  </a:lnTo>
                  <a:lnTo>
                    <a:pt x="0" y="705231"/>
                  </a:lnTo>
                  <a:lnTo>
                    <a:pt x="141065" y="799243"/>
                  </a:lnTo>
                  <a:lnTo>
                    <a:pt x="141065" y="963835"/>
                  </a:lnTo>
                  <a:lnTo>
                    <a:pt x="423101" y="1128332"/>
                  </a:lnTo>
                  <a:lnTo>
                    <a:pt x="564166" y="1052798"/>
                  </a:lnTo>
                  <a:lnTo>
                    <a:pt x="564166" y="564166"/>
                  </a:lnTo>
                  <a:lnTo>
                    <a:pt x="423101" y="493681"/>
                  </a:lnTo>
                </a:path>
              </a:pathLst>
            </a:custGeom>
            <a:noFill/>
            <a:ln w="12700" cap="flat">
              <a:solidFill>
                <a:srgbClr val="EFF5ED"/>
              </a:solidFill>
              <a:prstDash val="solid"/>
              <a:round/>
            </a:ln>
          </p:spPr>
          <p:txBody>
            <a:bodyPr rtlCol="0" anchor="ctr"/>
            <a:lstStyle/>
            <a:p>
              <a:endParaRPr lang="en-US" sz="1800"/>
            </a:p>
          </p:txBody>
        </p:sp>
        <p:sp>
          <p:nvSpPr>
            <p:cNvPr id="343" name="Freeform: Shape 1270">
              <a:extLst>
                <a:ext uri="{FF2B5EF4-FFF2-40B4-BE49-F238E27FC236}">
                  <a16:creationId xmlns:a16="http://schemas.microsoft.com/office/drawing/2014/main" id="{C8DA755E-1EF0-E043-99CD-D96F3B68B73E}"/>
                </a:ext>
              </a:extLst>
            </p:cNvPr>
            <p:cNvSpPr/>
            <p:nvPr/>
          </p:nvSpPr>
          <p:spPr>
            <a:xfrm>
              <a:off x="8650273" y="2865022"/>
              <a:ext cx="9525" cy="250126"/>
            </a:xfrm>
            <a:custGeom>
              <a:avLst/>
              <a:gdLst>
                <a:gd name="connsiteX0" fmla="*/ 0 w 9525"/>
                <a:gd name="connsiteY0" fmla="*/ 0 h 250126"/>
                <a:gd name="connsiteX1" fmla="*/ 0 w 9525"/>
                <a:gd name="connsiteY1" fmla="*/ 125063 h 250126"/>
                <a:gd name="connsiteX2" fmla="*/ 0 w 9525"/>
                <a:gd name="connsiteY2" fmla="*/ 250127 h 250126"/>
                <a:gd name="connsiteX3" fmla="*/ 0 w 9525"/>
                <a:gd name="connsiteY3" fmla="*/ 0 h 250126"/>
              </a:gdLst>
              <a:ahLst/>
              <a:cxnLst>
                <a:cxn ang="0">
                  <a:pos x="connsiteX0" y="connsiteY0"/>
                </a:cxn>
                <a:cxn ang="0">
                  <a:pos x="connsiteX1" y="connsiteY1"/>
                </a:cxn>
                <a:cxn ang="0">
                  <a:pos x="connsiteX2" y="connsiteY2"/>
                </a:cxn>
                <a:cxn ang="0">
                  <a:pos x="connsiteX3" y="connsiteY3"/>
                </a:cxn>
              </a:cxnLst>
              <a:rect l="l" t="t" r="r" b="b"/>
              <a:pathLst>
                <a:path w="9525" h="250126">
                  <a:moveTo>
                    <a:pt x="0" y="0"/>
                  </a:moveTo>
                  <a:lnTo>
                    <a:pt x="0" y="125063"/>
                  </a:lnTo>
                  <a:lnTo>
                    <a:pt x="0" y="250127"/>
                  </a:lnTo>
                  <a:lnTo>
                    <a:pt x="0" y="0"/>
                  </a:lnTo>
                  <a:close/>
                </a:path>
              </a:pathLst>
            </a:custGeom>
            <a:noFill/>
            <a:ln w="12700" cap="flat">
              <a:solidFill>
                <a:srgbClr val="EFF5ED"/>
              </a:solidFill>
              <a:prstDash val="solid"/>
              <a:round/>
            </a:ln>
          </p:spPr>
          <p:txBody>
            <a:bodyPr rtlCol="0" anchor="ctr"/>
            <a:lstStyle/>
            <a:p>
              <a:endParaRPr lang="en-US" sz="1800"/>
            </a:p>
          </p:txBody>
        </p:sp>
        <p:sp>
          <p:nvSpPr>
            <p:cNvPr id="344" name="Freeform: Shape 1271">
              <a:extLst>
                <a:ext uri="{FF2B5EF4-FFF2-40B4-BE49-F238E27FC236}">
                  <a16:creationId xmlns:a16="http://schemas.microsoft.com/office/drawing/2014/main" id="{1187433E-E606-CA47-BD5A-CBE6B6DA89F4}"/>
                </a:ext>
              </a:extLst>
            </p:cNvPr>
            <p:cNvSpPr/>
            <p:nvPr/>
          </p:nvSpPr>
          <p:spPr>
            <a:xfrm>
              <a:off x="8509208" y="3054380"/>
              <a:ext cx="141065" cy="70580"/>
            </a:xfrm>
            <a:custGeom>
              <a:avLst/>
              <a:gdLst>
                <a:gd name="connsiteX0" fmla="*/ 0 w 141065"/>
                <a:gd name="connsiteY0" fmla="*/ 0 h 70580"/>
                <a:gd name="connsiteX1" fmla="*/ 141065 w 141065"/>
                <a:gd name="connsiteY1" fmla="*/ 70580 h 70580"/>
              </a:gdLst>
              <a:ahLst/>
              <a:cxnLst>
                <a:cxn ang="0">
                  <a:pos x="connsiteX0" y="connsiteY0"/>
                </a:cxn>
                <a:cxn ang="0">
                  <a:pos x="connsiteX1" y="connsiteY1"/>
                </a:cxn>
              </a:cxnLst>
              <a:rect l="l" t="t" r="r" b="b"/>
              <a:pathLst>
                <a:path w="141065" h="70580">
                  <a:moveTo>
                    <a:pt x="0" y="0"/>
                  </a:moveTo>
                  <a:lnTo>
                    <a:pt x="141065" y="70580"/>
                  </a:lnTo>
                </a:path>
              </a:pathLst>
            </a:custGeom>
            <a:ln w="12700" cap="flat">
              <a:solidFill>
                <a:srgbClr val="EFF5ED"/>
              </a:solidFill>
              <a:prstDash val="solid"/>
              <a:round/>
            </a:ln>
          </p:spPr>
          <p:txBody>
            <a:bodyPr rtlCol="0" anchor="ctr"/>
            <a:lstStyle/>
            <a:p>
              <a:endParaRPr lang="en-US" sz="1800"/>
            </a:p>
          </p:txBody>
        </p:sp>
        <p:sp>
          <p:nvSpPr>
            <p:cNvPr id="345" name="Freeform: Shape 1272">
              <a:extLst>
                <a:ext uri="{FF2B5EF4-FFF2-40B4-BE49-F238E27FC236}">
                  <a16:creationId xmlns:a16="http://schemas.microsoft.com/office/drawing/2014/main" id="{EB064B0D-1C5D-0E4F-91E0-31D971622DFC}"/>
                </a:ext>
              </a:extLst>
            </p:cNvPr>
            <p:cNvSpPr/>
            <p:nvPr/>
          </p:nvSpPr>
          <p:spPr>
            <a:xfrm>
              <a:off x="8415196" y="2678333"/>
              <a:ext cx="94011" cy="9525"/>
            </a:xfrm>
            <a:custGeom>
              <a:avLst/>
              <a:gdLst>
                <a:gd name="connsiteX0" fmla="*/ 94012 w 94011"/>
                <a:gd name="connsiteY0" fmla="*/ 0 h 9525"/>
                <a:gd name="connsiteX1" fmla="*/ 0 w 94011"/>
                <a:gd name="connsiteY1" fmla="*/ 0 h 9525"/>
              </a:gdLst>
              <a:ahLst/>
              <a:cxnLst>
                <a:cxn ang="0">
                  <a:pos x="connsiteX0" y="connsiteY0"/>
                </a:cxn>
                <a:cxn ang="0">
                  <a:pos x="connsiteX1" y="connsiteY1"/>
                </a:cxn>
              </a:cxnLst>
              <a:rect l="l" t="t" r="r" b="b"/>
              <a:pathLst>
                <a:path w="94011" h="9525">
                  <a:moveTo>
                    <a:pt x="94012" y="0"/>
                  </a:moveTo>
                  <a:lnTo>
                    <a:pt x="0" y="0"/>
                  </a:lnTo>
                </a:path>
              </a:pathLst>
            </a:custGeom>
            <a:ln w="12700" cap="flat">
              <a:solidFill>
                <a:srgbClr val="EFF5ED"/>
              </a:solidFill>
              <a:prstDash val="solid"/>
              <a:round/>
            </a:ln>
          </p:spPr>
          <p:txBody>
            <a:bodyPr rtlCol="0" anchor="ctr"/>
            <a:lstStyle/>
            <a:p>
              <a:endParaRPr lang="en-US" sz="1800"/>
            </a:p>
          </p:txBody>
        </p:sp>
        <p:sp>
          <p:nvSpPr>
            <p:cNvPr id="346" name="Freeform: Shape 1273">
              <a:extLst>
                <a:ext uri="{FF2B5EF4-FFF2-40B4-BE49-F238E27FC236}">
                  <a16:creationId xmlns:a16="http://schemas.microsoft.com/office/drawing/2014/main" id="{56C71547-56D5-1446-8A7C-6C7A73747DF3}"/>
                </a:ext>
              </a:extLst>
            </p:cNvPr>
            <p:cNvSpPr/>
            <p:nvPr/>
          </p:nvSpPr>
          <p:spPr>
            <a:xfrm>
              <a:off x="8086108" y="3312983"/>
              <a:ext cx="141065" cy="9525"/>
            </a:xfrm>
            <a:custGeom>
              <a:avLst/>
              <a:gdLst>
                <a:gd name="connsiteX0" fmla="*/ 0 w 141065"/>
                <a:gd name="connsiteY0" fmla="*/ 0 h 9525"/>
                <a:gd name="connsiteX1" fmla="*/ 141065 w 141065"/>
                <a:gd name="connsiteY1" fmla="*/ 0 h 9525"/>
              </a:gdLst>
              <a:ahLst/>
              <a:cxnLst>
                <a:cxn ang="0">
                  <a:pos x="connsiteX0" y="connsiteY0"/>
                </a:cxn>
                <a:cxn ang="0">
                  <a:pos x="connsiteX1" y="connsiteY1"/>
                </a:cxn>
              </a:cxnLst>
              <a:rect l="l" t="t" r="r" b="b"/>
              <a:pathLst>
                <a:path w="141065" h="9525">
                  <a:moveTo>
                    <a:pt x="0" y="0"/>
                  </a:moveTo>
                  <a:lnTo>
                    <a:pt x="141065" y="0"/>
                  </a:lnTo>
                </a:path>
              </a:pathLst>
            </a:custGeom>
            <a:ln w="12700" cap="flat">
              <a:solidFill>
                <a:srgbClr val="EFF5ED"/>
              </a:solidFill>
              <a:prstDash val="solid"/>
              <a:round/>
            </a:ln>
          </p:spPr>
          <p:txBody>
            <a:bodyPr rtlCol="0" anchor="ctr"/>
            <a:lstStyle/>
            <a:p>
              <a:endParaRPr lang="en-US" sz="1800"/>
            </a:p>
          </p:txBody>
        </p:sp>
        <p:sp>
          <p:nvSpPr>
            <p:cNvPr id="347" name="Freeform: Shape 1274">
              <a:extLst>
                <a:ext uri="{FF2B5EF4-FFF2-40B4-BE49-F238E27FC236}">
                  <a16:creationId xmlns:a16="http://schemas.microsoft.com/office/drawing/2014/main" id="{CA4897FC-AB23-F047-961C-A5E0CB2D230F}"/>
                </a:ext>
              </a:extLst>
            </p:cNvPr>
            <p:cNvSpPr/>
            <p:nvPr/>
          </p:nvSpPr>
          <p:spPr>
            <a:xfrm>
              <a:off x="8321185" y="2631279"/>
              <a:ext cx="94106" cy="94106"/>
            </a:xfrm>
            <a:custGeom>
              <a:avLst/>
              <a:gdLst>
                <a:gd name="connsiteX0" fmla="*/ 94107 w 94106"/>
                <a:gd name="connsiteY0" fmla="*/ 47053 h 94106"/>
                <a:gd name="connsiteX1" fmla="*/ 47053 w 94106"/>
                <a:gd name="connsiteY1" fmla="*/ 94107 h 94106"/>
                <a:gd name="connsiteX2" fmla="*/ 0 w 94106"/>
                <a:gd name="connsiteY2" fmla="*/ 47053 h 94106"/>
                <a:gd name="connsiteX3" fmla="*/ 47053 w 94106"/>
                <a:gd name="connsiteY3" fmla="*/ 0 h 94106"/>
                <a:gd name="connsiteX4" fmla="*/ 94107 w 94106"/>
                <a:gd name="connsiteY4" fmla="*/ 47053 h 941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106" h="94106">
                  <a:moveTo>
                    <a:pt x="94107" y="47053"/>
                  </a:moveTo>
                  <a:cubicBezTo>
                    <a:pt x="94107" y="73040"/>
                    <a:pt x="73040" y="94107"/>
                    <a:pt x="47053" y="94107"/>
                  </a:cubicBezTo>
                  <a:cubicBezTo>
                    <a:pt x="21067" y="94107"/>
                    <a:pt x="0" y="73040"/>
                    <a:pt x="0" y="47053"/>
                  </a:cubicBezTo>
                  <a:cubicBezTo>
                    <a:pt x="0" y="21067"/>
                    <a:pt x="21067" y="0"/>
                    <a:pt x="47053" y="0"/>
                  </a:cubicBezTo>
                  <a:cubicBezTo>
                    <a:pt x="73040" y="0"/>
                    <a:pt x="94107" y="21067"/>
                    <a:pt x="94107" y="47053"/>
                  </a:cubicBezTo>
                  <a:close/>
                </a:path>
              </a:pathLst>
            </a:custGeom>
            <a:noFill/>
            <a:ln w="12700" cap="flat">
              <a:solidFill>
                <a:srgbClr val="527FFF"/>
              </a:solidFill>
              <a:prstDash val="solid"/>
              <a:round/>
            </a:ln>
          </p:spPr>
          <p:txBody>
            <a:bodyPr rtlCol="0" anchor="ctr"/>
            <a:lstStyle/>
            <a:p>
              <a:endParaRPr lang="en-US" sz="1800"/>
            </a:p>
          </p:txBody>
        </p:sp>
        <p:sp>
          <p:nvSpPr>
            <p:cNvPr id="348" name="Freeform: Shape 1275">
              <a:extLst>
                <a:ext uri="{FF2B5EF4-FFF2-40B4-BE49-F238E27FC236}">
                  <a16:creationId xmlns:a16="http://schemas.microsoft.com/office/drawing/2014/main" id="{57863D55-B737-FA48-B621-4884AC57286F}"/>
                </a:ext>
              </a:extLst>
            </p:cNvPr>
            <p:cNvSpPr/>
            <p:nvPr/>
          </p:nvSpPr>
          <p:spPr>
            <a:xfrm>
              <a:off x="8227078" y="3265930"/>
              <a:ext cx="94106" cy="94106"/>
            </a:xfrm>
            <a:custGeom>
              <a:avLst/>
              <a:gdLst>
                <a:gd name="connsiteX0" fmla="*/ 94107 w 94106"/>
                <a:gd name="connsiteY0" fmla="*/ 47054 h 94106"/>
                <a:gd name="connsiteX1" fmla="*/ 47053 w 94106"/>
                <a:gd name="connsiteY1" fmla="*/ 94107 h 94106"/>
                <a:gd name="connsiteX2" fmla="*/ 0 w 94106"/>
                <a:gd name="connsiteY2" fmla="*/ 47054 h 94106"/>
                <a:gd name="connsiteX3" fmla="*/ 47053 w 94106"/>
                <a:gd name="connsiteY3" fmla="*/ 0 h 94106"/>
                <a:gd name="connsiteX4" fmla="*/ 94107 w 94106"/>
                <a:gd name="connsiteY4" fmla="*/ 47054 h 941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106" h="94106">
                  <a:moveTo>
                    <a:pt x="94107" y="47054"/>
                  </a:moveTo>
                  <a:cubicBezTo>
                    <a:pt x="94107" y="73040"/>
                    <a:pt x="73040" y="94107"/>
                    <a:pt x="47053" y="94107"/>
                  </a:cubicBezTo>
                  <a:cubicBezTo>
                    <a:pt x="21067" y="94107"/>
                    <a:pt x="0" y="73040"/>
                    <a:pt x="0" y="47054"/>
                  </a:cubicBezTo>
                  <a:cubicBezTo>
                    <a:pt x="0" y="21067"/>
                    <a:pt x="21067" y="0"/>
                    <a:pt x="47053" y="0"/>
                  </a:cubicBezTo>
                  <a:cubicBezTo>
                    <a:pt x="73040" y="0"/>
                    <a:pt x="94107" y="21067"/>
                    <a:pt x="94107" y="47054"/>
                  </a:cubicBezTo>
                  <a:close/>
                </a:path>
              </a:pathLst>
            </a:custGeom>
            <a:noFill/>
            <a:ln w="12700" cap="flat">
              <a:solidFill>
                <a:srgbClr val="527FFF"/>
              </a:solidFill>
              <a:prstDash val="solid"/>
              <a:round/>
            </a:ln>
          </p:spPr>
          <p:txBody>
            <a:bodyPr rtlCol="0" anchor="ctr"/>
            <a:lstStyle/>
            <a:p>
              <a:endParaRPr lang="en-US" sz="1800"/>
            </a:p>
          </p:txBody>
        </p:sp>
        <p:sp>
          <p:nvSpPr>
            <p:cNvPr id="349" name="Freeform: Shape 1276">
              <a:extLst>
                <a:ext uri="{FF2B5EF4-FFF2-40B4-BE49-F238E27FC236}">
                  <a16:creationId xmlns:a16="http://schemas.microsoft.com/office/drawing/2014/main" id="{BAD4C037-B6F2-EF45-9856-33EC026B290B}"/>
                </a:ext>
              </a:extLst>
            </p:cNvPr>
            <p:cNvSpPr/>
            <p:nvPr/>
          </p:nvSpPr>
          <p:spPr>
            <a:xfrm>
              <a:off x="8086108" y="2419729"/>
              <a:ext cx="564165" cy="1128331"/>
            </a:xfrm>
            <a:custGeom>
              <a:avLst/>
              <a:gdLst>
                <a:gd name="connsiteX0" fmla="*/ 141065 w 564165"/>
                <a:gd name="connsiteY0" fmla="*/ 470154 h 1128331"/>
                <a:gd name="connsiteX1" fmla="*/ 0 w 564165"/>
                <a:gd name="connsiteY1" fmla="*/ 376142 h 1128331"/>
                <a:gd name="connsiteX2" fmla="*/ 0 w 564165"/>
                <a:gd name="connsiteY2" fmla="*/ 94012 h 1128331"/>
                <a:gd name="connsiteX3" fmla="*/ 141065 w 564165"/>
                <a:gd name="connsiteY3" fmla="*/ 0 h 1128331"/>
                <a:gd name="connsiteX4" fmla="*/ 423100 w 564165"/>
                <a:gd name="connsiteY4" fmla="*/ 168593 h 1128331"/>
                <a:gd name="connsiteX5" fmla="*/ 423196 w 564165"/>
                <a:gd name="connsiteY5" fmla="*/ 351472 h 1128331"/>
                <a:gd name="connsiteX6" fmla="*/ 564166 w 564165"/>
                <a:gd name="connsiteY6" fmla="*/ 431483 h 1128331"/>
                <a:gd name="connsiteX7" fmla="*/ 564166 w 564165"/>
                <a:gd name="connsiteY7" fmla="*/ 570357 h 1128331"/>
                <a:gd name="connsiteX8" fmla="*/ 564166 w 564165"/>
                <a:gd name="connsiteY8" fmla="*/ 705231 h 1128331"/>
                <a:gd name="connsiteX9" fmla="*/ 423100 w 564165"/>
                <a:gd name="connsiteY9" fmla="*/ 799243 h 1128331"/>
                <a:gd name="connsiteX10" fmla="*/ 423100 w 564165"/>
                <a:gd name="connsiteY10" fmla="*/ 963835 h 1128331"/>
                <a:gd name="connsiteX11" fmla="*/ 141065 w 564165"/>
                <a:gd name="connsiteY11" fmla="*/ 1128332 h 1128331"/>
                <a:gd name="connsiteX12" fmla="*/ 0 w 564165"/>
                <a:gd name="connsiteY12" fmla="*/ 1057847 h 1128331"/>
                <a:gd name="connsiteX13" fmla="*/ 0 w 564165"/>
                <a:gd name="connsiteY13" fmla="*/ 571691 h 1128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64165" h="1128331">
                  <a:moveTo>
                    <a:pt x="141065" y="470154"/>
                  </a:moveTo>
                  <a:lnTo>
                    <a:pt x="0" y="376142"/>
                  </a:lnTo>
                  <a:lnTo>
                    <a:pt x="0" y="94012"/>
                  </a:lnTo>
                  <a:lnTo>
                    <a:pt x="141065" y="0"/>
                  </a:lnTo>
                  <a:lnTo>
                    <a:pt x="423100" y="168593"/>
                  </a:lnTo>
                  <a:lnTo>
                    <a:pt x="423196" y="351472"/>
                  </a:lnTo>
                  <a:lnTo>
                    <a:pt x="564166" y="431483"/>
                  </a:lnTo>
                  <a:lnTo>
                    <a:pt x="564166" y="570357"/>
                  </a:lnTo>
                  <a:lnTo>
                    <a:pt x="564166" y="705231"/>
                  </a:lnTo>
                  <a:lnTo>
                    <a:pt x="423100" y="799243"/>
                  </a:lnTo>
                  <a:lnTo>
                    <a:pt x="423100" y="963835"/>
                  </a:lnTo>
                  <a:lnTo>
                    <a:pt x="141065" y="1128332"/>
                  </a:lnTo>
                  <a:lnTo>
                    <a:pt x="0" y="1057847"/>
                  </a:lnTo>
                  <a:lnTo>
                    <a:pt x="0" y="571691"/>
                  </a:lnTo>
                </a:path>
              </a:pathLst>
            </a:custGeom>
            <a:noFill/>
            <a:ln w="12700" cap="flat">
              <a:solidFill>
                <a:srgbClr val="EFF5ED"/>
              </a:solidFill>
              <a:prstDash val="solid"/>
              <a:round/>
            </a:ln>
          </p:spPr>
          <p:txBody>
            <a:bodyPr rtlCol="0" anchor="ctr"/>
            <a:lstStyle/>
            <a:p>
              <a:endParaRPr lang="en-US" sz="1800"/>
            </a:p>
          </p:txBody>
        </p:sp>
        <p:sp>
          <p:nvSpPr>
            <p:cNvPr id="350" name="Freeform: Shape 1277">
              <a:extLst>
                <a:ext uri="{FF2B5EF4-FFF2-40B4-BE49-F238E27FC236}">
                  <a16:creationId xmlns:a16="http://schemas.microsoft.com/office/drawing/2014/main" id="{B0E6A1D8-991A-8643-96F4-CD4D928F75CC}"/>
                </a:ext>
              </a:extLst>
            </p:cNvPr>
            <p:cNvSpPr/>
            <p:nvPr/>
          </p:nvSpPr>
          <p:spPr>
            <a:xfrm>
              <a:off x="7419929" y="2317716"/>
              <a:ext cx="666178" cy="1332357"/>
            </a:xfrm>
            <a:custGeom>
              <a:avLst/>
              <a:gdLst>
                <a:gd name="connsiteX0" fmla="*/ 666179 w 666178"/>
                <a:gd name="connsiteY0" fmla="*/ 92012 h 1332357"/>
                <a:gd name="connsiteX1" fmla="*/ 528257 w 666178"/>
                <a:gd name="connsiteY1" fmla="*/ 0 h 1332357"/>
                <a:gd name="connsiteX2" fmla="*/ 156972 w 666178"/>
                <a:gd name="connsiteY2" fmla="*/ 194310 h 1332357"/>
                <a:gd name="connsiteX3" fmla="*/ 156972 w 666178"/>
                <a:gd name="connsiteY3" fmla="*/ 405384 h 1332357"/>
                <a:gd name="connsiteX4" fmla="*/ 0 w 666178"/>
                <a:gd name="connsiteY4" fmla="*/ 490156 h 1332357"/>
                <a:gd name="connsiteX5" fmla="*/ 0 w 666178"/>
                <a:gd name="connsiteY5" fmla="*/ 673418 h 1332357"/>
                <a:gd name="connsiteX6" fmla="*/ 0 w 666178"/>
                <a:gd name="connsiteY6" fmla="*/ 842201 h 1332357"/>
                <a:gd name="connsiteX7" fmla="*/ 156972 w 666178"/>
                <a:gd name="connsiteY7" fmla="*/ 953262 h 1332357"/>
                <a:gd name="connsiteX8" fmla="*/ 156972 w 666178"/>
                <a:gd name="connsiteY8" fmla="*/ 1138047 h 1332357"/>
                <a:gd name="connsiteX9" fmla="*/ 518731 w 666178"/>
                <a:gd name="connsiteY9" fmla="*/ 1332357 h 1332357"/>
                <a:gd name="connsiteX10" fmla="*/ 666179 w 666178"/>
                <a:gd name="connsiteY10" fmla="*/ 1262253 h 1332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66178" h="1332357">
                  <a:moveTo>
                    <a:pt x="666179" y="92012"/>
                  </a:moveTo>
                  <a:lnTo>
                    <a:pt x="528257" y="0"/>
                  </a:lnTo>
                  <a:lnTo>
                    <a:pt x="156972" y="194310"/>
                  </a:lnTo>
                  <a:lnTo>
                    <a:pt x="156972" y="405384"/>
                  </a:lnTo>
                  <a:lnTo>
                    <a:pt x="0" y="490156"/>
                  </a:lnTo>
                  <a:lnTo>
                    <a:pt x="0" y="673418"/>
                  </a:lnTo>
                  <a:lnTo>
                    <a:pt x="0" y="842201"/>
                  </a:lnTo>
                  <a:lnTo>
                    <a:pt x="156972" y="953262"/>
                  </a:lnTo>
                  <a:lnTo>
                    <a:pt x="156972" y="1138047"/>
                  </a:lnTo>
                  <a:lnTo>
                    <a:pt x="518731" y="1332357"/>
                  </a:lnTo>
                  <a:lnTo>
                    <a:pt x="666179" y="1262253"/>
                  </a:lnTo>
                </a:path>
              </a:pathLst>
            </a:custGeom>
            <a:noFill/>
            <a:ln w="12700" cap="flat">
              <a:solidFill>
                <a:srgbClr val="EFF5ED"/>
              </a:solidFill>
              <a:custDash>
                <a:ds d="300000" sp="450000"/>
              </a:custDash>
              <a:round/>
            </a:ln>
          </p:spPr>
          <p:txBody>
            <a:bodyPr rtlCol="0" anchor="ctr"/>
            <a:lstStyle/>
            <a:p>
              <a:endParaRPr lang="en-US" sz="1800"/>
            </a:p>
          </p:txBody>
        </p:sp>
        <p:sp>
          <p:nvSpPr>
            <p:cNvPr id="351" name="Freeform: Shape 1278">
              <a:extLst>
                <a:ext uri="{FF2B5EF4-FFF2-40B4-BE49-F238E27FC236}">
                  <a16:creationId xmlns:a16="http://schemas.microsoft.com/office/drawing/2014/main" id="{D1E97EC9-3080-9642-BC21-490831B8774F}"/>
                </a:ext>
              </a:extLst>
            </p:cNvPr>
            <p:cNvSpPr/>
            <p:nvPr/>
          </p:nvSpPr>
          <p:spPr>
            <a:xfrm>
              <a:off x="8086108" y="2317716"/>
              <a:ext cx="666178" cy="1332357"/>
            </a:xfrm>
            <a:custGeom>
              <a:avLst/>
              <a:gdLst>
                <a:gd name="connsiteX0" fmla="*/ 0 w 666178"/>
                <a:gd name="connsiteY0" fmla="*/ 92012 h 1332357"/>
                <a:gd name="connsiteX1" fmla="*/ 137922 w 666178"/>
                <a:gd name="connsiteY1" fmla="*/ 0 h 1332357"/>
                <a:gd name="connsiteX2" fmla="*/ 509207 w 666178"/>
                <a:gd name="connsiteY2" fmla="*/ 199073 h 1332357"/>
                <a:gd name="connsiteX3" fmla="*/ 509207 w 666178"/>
                <a:gd name="connsiteY3" fmla="*/ 405479 h 1332357"/>
                <a:gd name="connsiteX4" fmla="*/ 666179 w 666178"/>
                <a:gd name="connsiteY4" fmla="*/ 499967 h 1332357"/>
                <a:gd name="connsiteX5" fmla="*/ 666179 w 666178"/>
                <a:gd name="connsiteY5" fmla="*/ 673513 h 1332357"/>
                <a:gd name="connsiteX6" fmla="*/ 666179 w 666178"/>
                <a:gd name="connsiteY6" fmla="*/ 842201 h 1332357"/>
                <a:gd name="connsiteX7" fmla="*/ 509207 w 666178"/>
                <a:gd name="connsiteY7" fmla="*/ 953262 h 1332357"/>
                <a:gd name="connsiteX8" fmla="*/ 509207 w 666178"/>
                <a:gd name="connsiteY8" fmla="*/ 1138047 h 1332357"/>
                <a:gd name="connsiteX9" fmla="*/ 147447 w 666178"/>
                <a:gd name="connsiteY9" fmla="*/ 1332357 h 1332357"/>
                <a:gd name="connsiteX10" fmla="*/ 0 w 666178"/>
                <a:gd name="connsiteY10" fmla="*/ 1268159 h 1332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66178" h="1332357">
                  <a:moveTo>
                    <a:pt x="0" y="92012"/>
                  </a:moveTo>
                  <a:lnTo>
                    <a:pt x="137922" y="0"/>
                  </a:lnTo>
                  <a:lnTo>
                    <a:pt x="509207" y="199073"/>
                  </a:lnTo>
                  <a:lnTo>
                    <a:pt x="509207" y="405479"/>
                  </a:lnTo>
                  <a:lnTo>
                    <a:pt x="666179" y="499967"/>
                  </a:lnTo>
                  <a:lnTo>
                    <a:pt x="666179" y="673513"/>
                  </a:lnTo>
                  <a:lnTo>
                    <a:pt x="666179" y="842201"/>
                  </a:lnTo>
                  <a:lnTo>
                    <a:pt x="509207" y="953262"/>
                  </a:lnTo>
                  <a:lnTo>
                    <a:pt x="509207" y="1138047"/>
                  </a:lnTo>
                  <a:lnTo>
                    <a:pt x="147447" y="1332357"/>
                  </a:lnTo>
                  <a:lnTo>
                    <a:pt x="0" y="1268159"/>
                  </a:lnTo>
                </a:path>
              </a:pathLst>
            </a:custGeom>
            <a:noFill/>
            <a:ln w="12700" cap="flat">
              <a:solidFill>
                <a:srgbClr val="EFF5ED"/>
              </a:solidFill>
              <a:custDash>
                <a:ds d="300000" sp="450000"/>
              </a:custDash>
              <a:round/>
            </a:ln>
          </p:spPr>
          <p:txBody>
            <a:bodyPr rtlCol="0" anchor="ctr"/>
            <a:lstStyle/>
            <a:p>
              <a:endParaRPr lang="en-US" sz="1800"/>
            </a:p>
          </p:txBody>
        </p:sp>
        <p:sp>
          <p:nvSpPr>
            <p:cNvPr id="352" name="Freeform: Shape 1279">
              <a:extLst>
                <a:ext uri="{FF2B5EF4-FFF2-40B4-BE49-F238E27FC236}">
                  <a16:creationId xmlns:a16="http://schemas.microsoft.com/office/drawing/2014/main" id="{A8FBFA21-45E8-F849-A9DB-37C5A28F0AD6}"/>
                </a:ext>
              </a:extLst>
            </p:cNvPr>
            <p:cNvSpPr/>
            <p:nvPr/>
          </p:nvSpPr>
          <p:spPr>
            <a:xfrm>
              <a:off x="8415196" y="2983895"/>
              <a:ext cx="94106" cy="94106"/>
            </a:xfrm>
            <a:custGeom>
              <a:avLst/>
              <a:gdLst>
                <a:gd name="connsiteX0" fmla="*/ 94107 w 94106"/>
                <a:gd name="connsiteY0" fmla="*/ 47054 h 94106"/>
                <a:gd name="connsiteX1" fmla="*/ 47053 w 94106"/>
                <a:gd name="connsiteY1" fmla="*/ 94107 h 94106"/>
                <a:gd name="connsiteX2" fmla="*/ 0 w 94106"/>
                <a:gd name="connsiteY2" fmla="*/ 47054 h 94106"/>
                <a:gd name="connsiteX3" fmla="*/ 47053 w 94106"/>
                <a:gd name="connsiteY3" fmla="*/ 0 h 94106"/>
                <a:gd name="connsiteX4" fmla="*/ 94107 w 94106"/>
                <a:gd name="connsiteY4" fmla="*/ 47054 h 941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106" h="94106">
                  <a:moveTo>
                    <a:pt x="94107" y="47054"/>
                  </a:moveTo>
                  <a:cubicBezTo>
                    <a:pt x="94107" y="73040"/>
                    <a:pt x="73040" y="94107"/>
                    <a:pt x="47053" y="94107"/>
                  </a:cubicBezTo>
                  <a:cubicBezTo>
                    <a:pt x="21066" y="94107"/>
                    <a:pt x="0" y="73040"/>
                    <a:pt x="0" y="47054"/>
                  </a:cubicBezTo>
                  <a:cubicBezTo>
                    <a:pt x="0" y="21067"/>
                    <a:pt x="21066" y="0"/>
                    <a:pt x="47053" y="0"/>
                  </a:cubicBezTo>
                  <a:cubicBezTo>
                    <a:pt x="73040" y="0"/>
                    <a:pt x="94107" y="21067"/>
                    <a:pt x="94107" y="47054"/>
                  </a:cubicBezTo>
                  <a:close/>
                </a:path>
              </a:pathLst>
            </a:custGeom>
            <a:noFill/>
            <a:ln w="12700" cap="flat">
              <a:solidFill>
                <a:srgbClr val="527FFF"/>
              </a:solidFill>
              <a:prstDash val="solid"/>
              <a:round/>
            </a:ln>
          </p:spPr>
          <p:txBody>
            <a:bodyPr rtlCol="0" anchor="ctr"/>
            <a:lstStyle/>
            <a:p>
              <a:endParaRPr lang="en-US" sz="1800"/>
            </a:p>
          </p:txBody>
        </p:sp>
        <p:sp>
          <p:nvSpPr>
            <p:cNvPr id="353" name="Freeform: Shape 1280">
              <a:extLst>
                <a:ext uri="{FF2B5EF4-FFF2-40B4-BE49-F238E27FC236}">
                  <a16:creationId xmlns:a16="http://schemas.microsoft.com/office/drawing/2014/main" id="{17C207EB-32C6-604A-AECC-D502DF24BAB1}"/>
                </a:ext>
              </a:extLst>
            </p:cNvPr>
            <p:cNvSpPr/>
            <p:nvPr/>
          </p:nvSpPr>
          <p:spPr>
            <a:xfrm>
              <a:off x="7518513" y="3054380"/>
              <a:ext cx="141065" cy="70580"/>
            </a:xfrm>
            <a:custGeom>
              <a:avLst/>
              <a:gdLst>
                <a:gd name="connsiteX0" fmla="*/ 141065 w 141065"/>
                <a:gd name="connsiteY0" fmla="*/ 0 h 70580"/>
                <a:gd name="connsiteX1" fmla="*/ 0 w 141065"/>
                <a:gd name="connsiteY1" fmla="*/ 70580 h 70580"/>
              </a:gdLst>
              <a:ahLst/>
              <a:cxnLst>
                <a:cxn ang="0">
                  <a:pos x="connsiteX0" y="connsiteY0"/>
                </a:cxn>
                <a:cxn ang="0">
                  <a:pos x="connsiteX1" y="connsiteY1"/>
                </a:cxn>
              </a:cxnLst>
              <a:rect l="l" t="t" r="r" b="b"/>
              <a:pathLst>
                <a:path w="141065" h="70580">
                  <a:moveTo>
                    <a:pt x="141065" y="0"/>
                  </a:moveTo>
                  <a:lnTo>
                    <a:pt x="0" y="70580"/>
                  </a:lnTo>
                </a:path>
              </a:pathLst>
            </a:custGeom>
            <a:ln w="12700" cap="flat">
              <a:solidFill>
                <a:srgbClr val="EFF5ED"/>
              </a:solidFill>
              <a:prstDash val="solid"/>
              <a:round/>
            </a:ln>
          </p:spPr>
          <p:txBody>
            <a:bodyPr rtlCol="0" anchor="ctr"/>
            <a:lstStyle/>
            <a:p>
              <a:endParaRPr lang="en-US" sz="1800"/>
            </a:p>
          </p:txBody>
        </p:sp>
        <p:sp>
          <p:nvSpPr>
            <p:cNvPr id="354" name="Freeform: Shape 1281">
              <a:extLst>
                <a:ext uri="{FF2B5EF4-FFF2-40B4-BE49-F238E27FC236}">
                  <a16:creationId xmlns:a16="http://schemas.microsoft.com/office/drawing/2014/main" id="{C57167FD-F1A3-C449-BA00-9919BB668750}"/>
                </a:ext>
              </a:extLst>
            </p:cNvPr>
            <p:cNvSpPr/>
            <p:nvPr/>
          </p:nvSpPr>
          <p:spPr>
            <a:xfrm>
              <a:off x="7659578" y="2678333"/>
              <a:ext cx="94011" cy="9525"/>
            </a:xfrm>
            <a:custGeom>
              <a:avLst/>
              <a:gdLst>
                <a:gd name="connsiteX0" fmla="*/ 0 w 94011"/>
                <a:gd name="connsiteY0" fmla="*/ 0 h 9525"/>
                <a:gd name="connsiteX1" fmla="*/ 94012 w 94011"/>
                <a:gd name="connsiteY1" fmla="*/ 0 h 9525"/>
              </a:gdLst>
              <a:ahLst/>
              <a:cxnLst>
                <a:cxn ang="0">
                  <a:pos x="connsiteX0" y="connsiteY0"/>
                </a:cxn>
                <a:cxn ang="0">
                  <a:pos x="connsiteX1" y="connsiteY1"/>
                </a:cxn>
              </a:cxnLst>
              <a:rect l="l" t="t" r="r" b="b"/>
              <a:pathLst>
                <a:path w="94011" h="9525">
                  <a:moveTo>
                    <a:pt x="0" y="0"/>
                  </a:moveTo>
                  <a:lnTo>
                    <a:pt x="94012" y="0"/>
                  </a:lnTo>
                </a:path>
              </a:pathLst>
            </a:custGeom>
            <a:ln w="12700" cap="flat">
              <a:solidFill>
                <a:srgbClr val="EFF5ED"/>
              </a:solidFill>
              <a:prstDash val="solid"/>
              <a:round/>
            </a:ln>
          </p:spPr>
          <p:txBody>
            <a:bodyPr rtlCol="0" anchor="ctr"/>
            <a:lstStyle/>
            <a:p>
              <a:endParaRPr lang="en-US" sz="1800"/>
            </a:p>
          </p:txBody>
        </p:sp>
        <p:sp>
          <p:nvSpPr>
            <p:cNvPr id="355" name="Freeform: Shape 1282">
              <a:extLst>
                <a:ext uri="{FF2B5EF4-FFF2-40B4-BE49-F238E27FC236}">
                  <a16:creationId xmlns:a16="http://schemas.microsoft.com/office/drawing/2014/main" id="{0337A618-29F1-4C4B-95E7-8AE0FFF6AC42}"/>
                </a:ext>
              </a:extLst>
            </p:cNvPr>
            <p:cNvSpPr/>
            <p:nvPr/>
          </p:nvSpPr>
          <p:spPr>
            <a:xfrm>
              <a:off x="7941709" y="3312983"/>
              <a:ext cx="140969" cy="9525"/>
            </a:xfrm>
            <a:custGeom>
              <a:avLst/>
              <a:gdLst>
                <a:gd name="connsiteX0" fmla="*/ 140970 w 140969"/>
                <a:gd name="connsiteY0" fmla="*/ 0 h 9525"/>
                <a:gd name="connsiteX1" fmla="*/ 0 w 140969"/>
                <a:gd name="connsiteY1" fmla="*/ 0 h 9525"/>
              </a:gdLst>
              <a:ahLst/>
              <a:cxnLst>
                <a:cxn ang="0">
                  <a:pos x="connsiteX0" y="connsiteY0"/>
                </a:cxn>
                <a:cxn ang="0">
                  <a:pos x="connsiteX1" y="connsiteY1"/>
                </a:cxn>
              </a:cxnLst>
              <a:rect l="l" t="t" r="r" b="b"/>
              <a:pathLst>
                <a:path w="140969" h="9525">
                  <a:moveTo>
                    <a:pt x="140970" y="0"/>
                  </a:moveTo>
                  <a:lnTo>
                    <a:pt x="0" y="0"/>
                  </a:lnTo>
                </a:path>
              </a:pathLst>
            </a:custGeom>
            <a:ln w="12700" cap="flat">
              <a:solidFill>
                <a:srgbClr val="EFF5ED"/>
              </a:solidFill>
              <a:prstDash val="solid"/>
              <a:round/>
            </a:ln>
          </p:spPr>
          <p:txBody>
            <a:bodyPr rtlCol="0" anchor="ctr"/>
            <a:lstStyle/>
            <a:p>
              <a:endParaRPr lang="en-US" sz="1800"/>
            </a:p>
          </p:txBody>
        </p:sp>
        <p:sp>
          <p:nvSpPr>
            <p:cNvPr id="356" name="Freeform: Shape 1283">
              <a:extLst>
                <a:ext uri="{FF2B5EF4-FFF2-40B4-BE49-F238E27FC236}">
                  <a16:creationId xmlns:a16="http://schemas.microsoft.com/office/drawing/2014/main" id="{107C98F4-9C17-B845-8BAD-567179AEE787}"/>
                </a:ext>
              </a:extLst>
            </p:cNvPr>
            <p:cNvSpPr/>
            <p:nvPr/>
          </p:nvSpPr>
          <p:spPr>
            <a:xfrm>
              <a:off x="7753590" y="2631279"/>
              <a:ext cx="94106" cy="94106"/>
            </a:xfrm>
            <a:custGeom>
              <a:avLst/>
              <a:gdLst>
                <a:gd name="connsiteX0" fmla="*/ 94107 w 94106"/>
                <a:gd name="connsiteY0" fmla="*/ 47053 h 94106"/>
                <a:gd name="connsiteX1" fmla="*/ 47053 w 94106"/>
                <a:gd name="connsiteY1" fmla="*/ 94107 h 94106"/>
                <a:gd name="connsiteX2" fmla="*/ 0 w 94106"/>
                <a:gd name="connsiteY2" fmla="*/ 47053 h 94106"/>
                <a:gd name="connsiteX3" fmla="*/ 47053 w 94106"/>
                <a:gd name="connsiteY3" fmla="*/ 0 h 94106"/>
                <a:gd name="connsiteX4" fmla="*/ 94107 w 94106"/>
                <a:gd name="connsiteY4" fmla="*/ 47053 h 941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106" h="94106">
                  <a:moveTo>
                    <a:pt x="94107" y="47053"/>
                  </a:moveTo>
                  <a:cubicBezTo>
                    <a:pt x="94107" y="73040"/>
                    <a:pt x="73040" y="94107"/>
                    <a:pt x="47053" y="94107"/>
                  </a:cubicBezTo>
                  <a:cubicBezTo>
                    <a:pt x="21067" y="94107"/>
                    <a:pt x="0" y="73040"/>
                    <a:pt x="0" y="47053"/>
                  </a:cubicBezTo>
                  <a:cubicBezTo>
                    <a:pt x="0" y="21067"/>
                    <a:pt x="21067" y="0"/>
                    <a:pt x="47053" y="0"/>
                  </a:cubicBezTo>
                  <a:cubicBezTo>
                    <a:pt x="73040" y="0"/>
                    <a:pt x="94107" y="21067"/>
                    <a:pt x="94107" y="47053"/>
                  </a:cubicBezTo>
                  <a:close/>
                </a:path>
              </a:pathLst>
            </a:custGeom>
            <a:noFill/>
            <a:ln w="12700" cap="flat">
              <a:solidFill>
                <a:srgbClr val="527FFF"/>
              </a:solidFill>
              <a:prstDash val="solid"/>
              <a:round/>
            </a:ln>
          </p:spPr>
          <p:txBody>
            <a:bodyPr rtlCol="0" anchor="ctr"/>
            <a:lstStyle/>
            <a:p>
              <a:endParaRPr lang="en-US" sz="1800"/>
            </a:p>
          </p:txBody>
        </p:sp>
        <p:sp>
          <p:nvSpPr>
            <p:cNvPr id="357" name="Freeform: Shape 1284">
              <a:extLst>
                <a:ext uri="{FF2B5EF4-FFF2-40B4-BE49-F238E27FC236}">
                  <a16:creationId xmlns:a16="http://schemas.microsoft.com/office/drawing/2014/main" id="{4973B35B-34D6-4646-926C-C59ED312FB07}"/>
                </a:ext>
              </a:extLst>
            </p:cNvPr>
            <p:cNvSpPr/>
            <p:nvPr/>
          </p:nvSpPr>
          <p:spPr>
            <a:xfrm>
              <a:off x="7847602" y="3265930"/>
              <a:ext cx="94106" cy="94106"/>
            </a:xfrm>
            <a:custGeom>
              <a:avLst/>
              <a:gdLst>
                <a:gd name="connsiteX0" fmla="*/ 94107 w 94106"/>
                <a:gd name="connsiteY0" fmla="*/ 47054 h 94106"/>
                <a:gd name="connsiteX1" fmla="*/ 47053 w 94106"/>
                <a:gd name="connsiteY1" fmla="*/ 94107 h 94106"/>
                <a:gd name="connsiteX2" fmla="*/ 0 w 94106"/>
                <a:gd name="connsiteY2" fmla="*/ 47054 h 94106"/>
                <a:gd name="connsiteX3" fmla="*/ 47053 w 94106"/>
                <a:gd name="connsiteY3" fmla="*/ 0 h 94106"/>
                <a:gd name="connsiteX4" fmla="*/ 94107 w 94106"/>
                <a:gd name="connsiteY4" fmla="*/ 47054 h 941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106" h="94106">
                  <a:moveTo>
                    <a:pt x="94107" y="47054"/>
                  </a:moveTo>
                  <a:cubicBezTo>
                    <a:pt x="94107" y="73040"/>
                    <a:pt x="73040" y="94107"/>
                    <a:pt x="47053" y="94107"/>
                  </a:cubicBezTo>
                  <a:cubicBezTo>
                    <a:pt x="21067" y="94107"/>
                    <a:pt x="0" y="73040"/>
                    <a:pt x="0" y="47054"/>
                  </a:cubicBezTo>
                  <a:cubicBezTo>
                    <a:pt x="0" y="21067"/>
                    <a:pt x="21067" y="0"/>
                    <a:pt x="47053" y="0"/>
                  </a:cubicBezTo>
                  <a:cubicBezTo>
                    <a:pt x="73040" y="0"/>
                    <a:pt x="94107" y="21067"/>
                    <a:pt x="94107" y="47054"/>
                  </a:cubicBezTo>
                  <a:close/>
                </a:path>
              </a:pathLst>
            </a:custGeom>
            <a:noFill/>
            <a:ln w="12700" cap="flat">
              <a:solidFill>
                <a:srgbClr val="527FFF"/>
              </a:solidFill>
              <a:prstDash val="solid"/>
              <a:round/>
            </a:ln>
          </p:spPr>
          <p:txBody>
            <a:bodyPr rtlCol="0" anchor="ctr"/>
            <a:lstStyle/>
            <a:p>
              <a:endParaRPr lang="en-US" sz="1800"/>
            </a:p>
          </p:txBody>
        </p:sp>
        <p:sp>
          <p:nvSpPr>
            <p:cNvPr id="358" name="Freeform: Shape 1285">
              <a:extLst>
                <a:ext uri="{FF2B5EF4-FFF2-40B4-BE49-F238E27FC236}">
                  <a16:creationId xmlns:a16="http://schemas.microsoft.com/office/drawing/2014/main" id="{135A1D88-7A8F-0C41-8D2F-2E530139766E}"/>
                </a:ext>
              </a:extLst>
            </p:cNvPr>
            <p:cNvSpPr/>
            <p:nvPr/>
          </p:nvSpPr>
          <p:spPr>
            <a:xfrm>
              <a:off x="7659578" y="2983895"/>
              <a:ext cx="94106" cy="94106"/>
            </a:xfrm>
            <a:custGeom>
              <a:avLst/>
              <a:gdLst>
                <a:gd name="connsiteX0" fmla="*/ 94107 w 94106"/>
                <a:gd name="connsiteY0" fmla="*/ 47054 h 94106"/>
                <a:gd name="connsiteX1" fmla="*/ 47054 w 94106"/>
                <a:gd name="connsiteY1" fmla="*/ 94107 h 94106"/>
                <a:gd name="connsiteX2" fmla="*/ 0 w 94106"/>
                <a:gd name="connsiteY2" fmla="*/ 47054 h 94106"/>
                <a:gd name="connsiteX3" fmla="*/ 47054 w 94106"/>
                <a:gd name="connsiteY3" fmla="*/ 0 h 94106"/>
                <a:gd name="connsiteX4" fmla="*/ 94107 w 94106"/>
                <a:gd name="connsiteY4" fmla="*/ 47054 h 941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106" h="94106">
                  <a:moveTo>
                    <a:pt x="94107" y="47054"/>
                  </a:moveTo>
                  <a:cubicBezTo>
                    <a:pt x="94107" y="73040"/>
                    <a:pt x="73040" y="94107"/>
                    <a:pt x="47054" y="94107"/>
                  </a:cubicBezTo>
                  <a:cubicBezTo>
                    <a:pt x="21067" y="94107"/>
                    <a:pt x="0" y="73040"/>
                    <a:pt x="0" y="47054"/>
                  </a:cubicBezTo>
                  <a:cubicBezTo>
                    <a:pt x="0" y="21067"/>
                    <a:pt x="21067" y="0"/>
                    <a:pt x="47054" y="0"/>
                  </a:cubicBezTo>
                  <a:cubicBezTo>
                    <a:pt x="73040" y="0"/>
                    <a:pt x="94107" y="21067"/>
                    <a:pt x="94107" y="47054"/>
                  </a:cubicBezTo>
                  <a:close/>
                </a:path>
              </a:pathLst>
            </a:custGeom>
            <a:noFill/>
            <a:ln w="12700" cap="flat">
              <a:solidFill>
                <a:srgbClr val="527FFF"/>
              </a:solidFill>
              <a:prstDash val="solid"/>
              <a:round/>
            </a:ln>
          </p:spPr>
          <p:txBody>
            <a:bodyPr rtlCol="0" anchor="ctr"/>
            <a:lstStyle/>
            <a:p>
              <a:endParaRPr lang="en-US" sz="1800"/>
            </a:p>
          </p:txBody>
        </p:sp>
        <p:sp>
          <p:nvSpPr>
            <p:cNvPr id="359" name="Freeform: Shape 1286">
              <a:extLst>
                <a:ext uri="{FF2B5EF4-FFF2-40B4-BE49-F238E27FC236}">
                  <a16:creationId xmlns:a16="http://schemas.microsoft.com/office/drawing/2014/main" id="{31F61451-182A-794A-BAE5-59AA20B880C0}"/>
                </a:ext>
              </a:extLst>
            </p:cNvPr>
            <p:cNvSpPr/>
            <p:nvPr/>
          </p:nvSpPr>
          <p:spPr>
            <a:xfrm>
              <a:off x="8227078" y="2866356"/>
              <a:ext cx="94106" cy="94106"/>
            </a:xfrm>
            <a:custGeom>
              <a:avLst/>
              <a:gdLst>
                <a:gd name="connsiteX0" fmla="*/ 94107 w 94106"/>
                <a:gd name="connsiteY0" fmla="*/ 47053 h 94106"/>
                <a:gd name="connsiteX1" fmla="*/ 47053 w 94106"/>
                <a:gd name="connsiteY1" fmla="*/ 94107 h 94106"/>
                <a:gd name="connsiteX2" fmla="*/ 0 w 94106"/>
                <a:gd name="connsiteY2" fmla="*/ 47053 h 94106"/>
                <a:gd name="connsiteX3" fmla="*/ 47053 w 94106"/>
                <a:gd name="connsiteY3" fmla="*/ 0 h 94106"/>
                <a:gd name="connsiteX4" fmla="*/ 94107 w 94106"/>
                <a:gd name="connsiteY4" fmla="*/ 47053 h 941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106" h="94106">
                  <a:moveTo>
                    <a:pt x="94107" y="47053"/>
                  </a:moveTo>
                  <a:cubicBezTo>
                    <a:pt x="94107" y="73040"/>
                    <a:pt x="73040" y="94107"/>
                    <a:pt x="47053" y="94107"/>
                  </a:cubicBezTo>
                  <a:cubicBezTo>
                    <a:pt x="21067" y="94107"/>
                    <a:pt x="0" y="73040"/>
                    <a:pt x="0" y="47053"/>
                  </a:cubicBezTo>
                  <a:cubicBezTo>
                    <a:pt x="0" y="21067"/>
                    <a:pt x="21067" y="0"/>
                    <a:pt x="47053" y="0"/>
                  </a:cubicBezTo>
                  <a:cubicBezTo>
                    <a:pt x="73040" y="0"/>
                    <a:pt x="94107" y="21067"/>
                    <a:pt x="94107" y="47053"/>
                  </a:cubicBezTo>
                  <a:close/>
                </a:path>
              </a:pathLst>
            </a:custGeom>
            <a:noFill/>
            <a:ln w="12700" cap="flat">
              <a:solidFill>
                <a:srgbClr val="527FFF"/>
              </a:solidFill>
              <a:prstDash val="solid"/>
              <a:round/>
            </a:ln>
          </p:spPr>
          <p:txBody>
            <a:bodyPr rtlCol="0" anchor="ctr"/>
            <a:lstStyle/>
            <a:p>
              <a:endParaRPr lang="en-US" sz="1800"/>
            </a:p>
          </p:txBody>
        </p:sp>
        <p:sp>
          <p:nvSpPr>
            <p:cNvPr id="360" name="Freeform: Shape 1287">
              <a:extLst>
                <a:ext uri="{FF2B5EF4-FFF2-40B4-BE49-F238E27FC236}">
                  <a16:creationId xmlns:a16="http://schemas.microsoft.com/office/drawing/2014/main" id="{C8942875-0A8E-6441-A516-9E778F36AA68}"/>
                </a:ext>
              </a:extLst>
            </p:cNvPr>
            <p:cNvSpPr/>
            <p:nvPr/>
          </p:nvSpPr>
          <p:spPr>
            <a:xfrm>
              <a:off x="7850554" y="2856831"/>
              <a:ext cx="94106" cy="94106"/>
            </a:xfrm>
            <a:custGeom>
              <a:avLst/>
              <a:gdLst>
                <a:gd name="connsiteX0" fmla="*/ 94107 w 94106"/>
                <a:gd name="connsiteY0" fmla="*/ 47053 h 94106"/>
                <a:gd name="connsiteX1" fmla="*/ 47053 w 94106"/>
                <a:gd name="connsiteY1" fmla="*/ 94107 h 94106"/>
                <a:gd name="connsiteX2" fmla="*/ 0 w 94106"/>
                <a:gd name="connsiteY2" fmla="*/ 47053 h 94106"/>
                <a:gd name="connsiteX3" fmla="*/ 47053 w 94106"/>
                <a:gd name="connsiteY3" fmla="*/ 0 h 94106"/>
                <a:gd name="connsiteX4" fmla="*/ 94107 w 94106"/>
                <a:gd name="connsiteY4" fmla="*/ 47053 h 941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106" h="94106">
                  <a:moveTo>
                    <a:pt x="94107" y="47053"/>
                  </a:moveTo>
                  <a:cubicBezTo>
                    <a:pt x="94107" y="73040"/>
                    <a:pt x="73040" y="94107"/>
                    <a:pt x="47053" y="94107"/>
                  </a:cubicBezTo>
                  <a:cubicBezTo>
                    <a:pt x="21067" y="94107"/>
                    <a:pt x="0" y="73040"/>
                    <a:pt x="0" y="47053"/>
                  </a:cubicBezTo>
                  <a:cubicBezTo>
                    <a:pt x="0" y="21067"/>
                    <a:pt x="21067" y="0"/>
                    <a:pt x="47053" y="0"/>
                  </a:cubicBezTo>
                  <a:cubicBezTo>
                    <a:pt x="73040" y="0"/>
                    <a:pt x="94107" y="21067"/>
                    <a:pt x="94107" y="47053"/>
                  </a:cubicBezTo>
                  <a:close/>
                </a:path>
              </a:pathLst>
            </a:custGeom>
            <a:noFill/>
            <a:ln w="12700" cap="flat">
              <a:solidFill>
                <a:srgbClr val="527FFF"/>
              </a:solidFill>
              <a:prstDash val="solid"/>
              <a:round/>
            </a:ln>
          </p:spPr>
          <p:txBody>
            <a:bodyPr rtlCol="0" anchor="ctr"/>
            <a:lstStyle/>
            <a:p>
              <a:endParaRPr lang="en-US" sz="1800"/>
            </a:p>
          </p:txBody>
        </p:sp>
        <p:sp>
          <p:nvSpPr>
            <p:cNvPr id="361" name="Freeform: Shape 1288">
              <a:extLst>
                <a:ext uri="{FF2B5EF4-FFF2-40B4-BE49-F238E27FC236}">
                  <a16:creationId xmlns:a16="http://schemas.microsoft.com/office/drawing/2014/main" id="{09B42B66-943C-6A43-A187-BC3421C59E03}"/>
                </a:ext>
              </a:extLst>
            </p:cNvPr>
            <p:cNvSpPr/>
            <p:nvPr/>
          </p:nvSpPr>
          <p:spPr>
            <a:xfrm>
              <a:off x="8168499" y="3066286"/>
              <a:ext cx="9525" cy="131063"/>
            </a:xfrm>
            <a:custGeom>
              <a:avLst/>
              <a:gdLst>
                <a:gd name="connsiteX0" fmla="*/ 0 w 9525"/>
                <a:gd name="connsiteY0" fmla="*/ 131064 h 131063"/>
                <a:gd name="connsiteX1" fmla="*/ 0 w 9525"/>
                <a:gd name="connsiteY1" fmla="*/ 0 h 131063"/>
              </a:gdLst>
              <a:ahLst/>
              <a:cxnLst>
                <a:cxn ang="0">
                  <a:pos x="connsiteX0" y="connsiteY0"/>
                </a:cxn>
                <a:cxn ang="0">
                  <a:pos x="connsiteX1" y="connsiteY1"/>
                </a:cxn>
              </a:cxnLst>
              <a:rect l="l" t="t" r="r" b="b"/>
              <a:pathLst>
                <a:path w="9525" h="131063">
                  <a:moveTo>
                    <a:pt x="0" y="131064"/>
                  </a:moveTo>
                  <a:lnTo>
                    <a:pt x="0" y="0"/>
                  </a:lnTo>
                </a:path>
              </a:pathLst>
            </a:custGeom>
            <a:ln w="12700" cap="flat">
              <a:solidFill>
                <a:srgbClr val="EFF5ED"/>
              </a:solidFill>
              <a:prstDash val="solid"/>
              <a:round/>
            </a:ln>
          </p:spPr>
          <p:txBody>
            <a:bodyPr rtlCol="0" anchor="ctr"/>
            <a:lstStyle/>
            <a:p>
              <a:endParaRPr lang="en-US" sz="1800"/>
            </a:p>
          </p:txBody>
        </p:sp>
        <p:sp>
          <p:nvSpPr>
            <p:cNvPr id="362" name="Freeform: Shape 1289">
              <a:extLst>
                <a:ext uri="{FF2B5EF4-FFF2-40B4-BE49-F238E27FC236}">
                  <a16:creationId xmlns:a16="http://schemas.microsoft.com/office/drawing/2014/main" id="{06DB97E9-1082-8044-AA2B-16B1C727C5B7}"/>
                </a:ext>
              </a:extLst>
            </p:cNvPr>
            <p:cNvSpPr/>
            <p:nvPr/>
          </p:nvSpPr>
          <p:spPr>
            <a:xfrm>
              <a:off x="7986667" y="2552984"/>
              <a:ext cx="9525" cy="174021"/>
            </a:xfrm>
            <a:custGeom>
              <a:avLst/>
              <a:gdLst>
                <a:gd name="connsiteX0" fmla="*/ 0 w 9525"/>
                <a:gd name="connsiteY0" fmla="*/ 0 h 174021"/>
                <a:gd name="connsiteX1" fmla="*/ 0 w 9525"/>
                <a:gd name="connsiteY1" fmla="*/ 174022 h 174021"/>
              </a:gdLst>
              <a:ahLst/>
              <a:cxnLst>
                <a:cxn ang="0">
                  <a:pos x="connsiteX0" y="connsiteY0"/>
                </a:cxn>
                <a:cxn ang="0">
                  <a:pos x="connsiteX1" y="connsiteY1"/>
                </a:cxn>
              </a:cxnLst>
              <a:rect l="l" t="t" r="r" b="b"/>
              <a:pathLst>
                <a:path w="9525" h="174021">
                  <a:moveTo>
                    <a:pt x="0" y="0"/>
                  </a:moveTo>
                  <a:lnTo>
                    <a:pt x="0" y="174022"/>
                  </a:lnTo>
                </a:path>
              </a:pathLst>
            </a:custGeom>
            <a:ln w="12700" cap="flat">
              <a:solidFill>
                <a:srgbClr val="EFF5ED"/>
              </a:solidFill>
              <a:prstDash val="solid"/>
              <a:round/>
            </a:ln>
          </p:spPr>
          <p:txBody>
            <a:bodyPr rtlCol="0" anchor="ctr"/>
            <a:lstStyle/>
            <a:p>
              <a:endParaRPr lang="en-US" sz="1800"/>
            </a:p>
          </p:txBody>
        </p:sp>
        <p:sp>
          <p:nvSpPr>
            <p:cNvPr id="363" name="Freeform: Shape 1290">
              <a:extLst>
                <a:ext uri="{FF2B5EF4-FFF2-40B4-BE49-F238E27FC236}">
                  <a16:creationId xmlns:a16="http://schemas.microsoft.com/office/drawing/2014/main" id="{1B9B5052-775F-9547-88E2-64C557BC3286}"/>
                </a:ext>
              </a:extLst>
            </p:cNvPr>
            <p:cNvSpPr/>
            <p:nvPr/>
          </p:nvSpPr>
          <p:spPr>
            <a:xfrm>
              <a:off x="7921897" y="2511550"/>
              <a:ext cx="69246" cy="47339"/>
            </a:xfrm>
            <a:custGeom>
              <a:avLst/>
              <a:gdLst>
                <a:gd name="connsiteX0" fmla="*/ 0 w 69246"/>
                <a:gd name="connsiteY0" fmla="*/ 0 h 47339"/>
                <a:gd name="connsiteX1" fmla="*/ 69247 w 69246"/>
                <a:gd name="connsiteY1" fmla="*/ 47339 h 47339"/>
              </a:gdLst>
              <a:ahLst/>
              <a:cxnLst>
                <a:cxn ang="0">
                  <a:pos x="connsiteX0" y="connsiteY0"/>
                </a:cxn>
                <a:cxn ang="0">
                  <a:pos x="connsiteX1" y="connsiteY1"/>
                </a:cxn>
              </a:cxnLst>
              <a:rect l="l" t="t" r="r" b="b"/>
              <a:pathLst>
                <a:path w="69246" h="47339">
                  <a:moveTo>
                    <a:pt x="0" y="0"/>
                  </a:moveTo>
                  <a:lnTo>
                    <a:pt x="69247" y="47339"/>
                  </a:lnTo>
                </a:path>
              </a:pathLst>
            </a:custGeom>
            <a:ln w="12700" cap="flat">
              <a:solidFill>
                <a:srgbClr val="EFF5ED"/>
              </a:solidFill>
              <a:prstDash val="solid"/>
              <a:round/>
            </a:ln>
          </p:spPr>
          <p:txBody>
            <a:bodyPr rtlCol="0" anchor="ctr"/>
            <a:lstStyle/>
            <a:p>
              <a:endParaRPr lang="en-US" sz="1800"/>
            </a:p>
          </p:txBody>
        </p:sp>
        <p:sp>
          <p:nvSpPr>
            <p:cNvPr id="364" name="Freeform: Shape 1291">
              <a:extLst>
                <a:ext uri="{FF2B5EF4-FFF2-40B4-BE49-F238E27FC236}">
                  <a16:creationId xmlns:a16="http://schemas.microsoft.com/office/drawing/2014/main" id="{9BD63E90-E6FF-2A42-B9EE-CDDC82E09E74}"/>
                </a:ext>
              </a:extLst>
            </p:cNvPr>
            <p:cNvSpPr/>
            <p:nvPr/>
          </p:nvSpPr>
          <p:spPr>
            <a:xfrm>
              <a:off x="8003716" y="3104386"/>
              <a:ext cx="9525" cy="92963"/>
            </a:xfrm>
            <a:custGeom>
              <a:avLst/>
              <a:gdLst>
                <a:gd name="connsiteX0" fmla="*/ 0 w 9525"/>
                <a:gd name="connsiteY0" fmla="*/ 92964 h 92963"/>
                <a:gd name="connsiteX1" fmla="*/ 0 w 9525"/>
                <a:gd name="connsiteY1" fmla="*/ 0 h 92963"/>
              </a:gdLst>
              <a:ahLst/>
              <a:cxnLst>
                <a:cxn ang="0">
                  <a:pos x="connsiteX0" y="connsiteY0"/>
                </a:cxn>
                <a:cxn ang="0">
                  <a:pos x="connsiteX1" y="connsiteY1"/>
                </a:cxn>
              </a:cxnLst>
              <a:rect l="l" t="t" r="r" b="b"/>
              <a:pathLst>
                <a:path w="9525" h="92963">
                  <a:moveTo>
                    <a:pt x="0" y="92964"/>
                  </a:moveTo>
                  <a:lnTo>
                    <a:pt x="0" y="0"/>
                  </a:lnTo>
                </a:path>
              </a:pathLst>
            </a:custGeom>
            <a:ln w="12700" cap="flat">
              <a:solidFill>
                <a:srgbClr val="EFF5ED"/>
              </a:solidFill>
              <a:prstDash val="solid"/>
              <a:round/>
            </a:ln>
          </p:spPr>
          <p:txBody>
            <a:bodyPr rtlCol="0" anchor="ctr"/>
            <a:lstStyle/>
            <a:p>
              <a:endParaRPr lang="en-US" sz="1800"/>
            </a:p>
          </p:txBody>
        </p:sp>
        <p:sp>
          <p:nvSpPr>
            <p:cNvPr id="365" name="Freeform: Shape 1292">
              <a:extLst>
                <a:ext uri="{FF2B5EF4-FFF2-40B4-BE49-F238E27FC236}">
                  <a16:creationId xmlns:a16="http://schemas.microsoft.com/office/drawing/2014/main" id="{678556E2-AD2B-194C-8B02-D14EC96D7296}"/>
                </a:ext>
              </a:extLst>
            </p:cNvPr>
            <p:cNvSpPr/>
            <p:nvPr/>
          </p:nvSpPr>
          <p:spPr>
            <a:xfrm>
              <a:off x="8185549" y="2552984"/>
              <a:ext cx="9525" cy="135921"/>
            </a:xfrm>
            <a:custGeom>
              <a:avLst/>
              <a:gdLst>
                <a:gd name="connsiteX0" fmla="*/ 0 w 9525"/>
                <a:gd name="connsiteY0" fmla="*/ 0 h 135921"/>
                <a:gd name="connsiteX1" fmla="*/ 0 w 9525"/>
                <a:gd name="connsiteY1" fmla="*/ 135922 h 135921"/>
              </a:gdLst>
              <a:ahLst/>
              <a:cxnLst>
                <a:cxn ang="0">
                  <a:pos x="connsiteX0" y="connsiteY0"/>
                </a:cxn>
                <a:cxn ang="0">
                  <a:pos x="connsiteX1" y="connsiteY1"/>
                </a:cxn>
              </a:cxnLst>
              <a:rect l="l" t="t" r="r" b="b"/>
              <a:pathLst>
                <a:path w="9525" h="135921">
                  <a:moveTo>
                    <a:pt x="0" y="0"/>
                  </a:moveTo>
                  <a:lnTo>
                    <a:pt x="0" y="135922"/>
                  </a:lnTo>
                </a:path>
              </a:pathLst>
            </a:custGeom>
            <a:ln w="12700" cap="flat">
              <a:solidFill>
                <a:srgbClr val="EFF5ED"/>
              </a:solidFill>
              <a:prstDash val="solid"/>
              <a:round/>
            </a:ln>
          </p:spPr>
          <p:txBody>
            <a:bodyPr rtlCol="0" anchor="ctr"/>
            <a:lstStyle/>
            <a:p>
              <a:endParaRPr lang="en-US" sz="1800"/>
            </a:p>
          </p:txBody>
        </p:sp>
        <p:sp>
          <p:nvSpPr>
            <p:cNvPr id="366" name="Freeform: Shape 1293">
              <a:extLst>
                <a:ext uri="{FF2B5EF4-FFF2-40B4-BE49-F238E27FC236}">
                  <a16:creationId xmlns:a16="http://schemas.microsoft.com/office/drawing/2014/main" id="{56368728-F8E9-F545-BC74-03371C8781F2}"/>
                </a:ext>
              </a:extLst>
            </p:cNvPr>
            <p:cNvSpPr/>
            <p:nvPr/>
          </p:nvSpPr>
          <p:spPr>
            <a:xfrm>
              <a:off x="8181072" y="2511550"/>
              <a:ext cx="69246" cy="47339"/>
            </a:xfrm>
            <a:custGeom>
              <a:avLst/>
              <a:gdLst>
                <a:gd name="connsiteX0" fmla="*/ 69247 w 69246"/>
                <a:gd name="connsiteY0" fmla="*/ 0 h 47339"/>
                <a:gd name="connsiteX1" fmla="*/ 0 w 69246"/>
                <a:gd name="connsiteY1" fmla="*/ 47339 h 47339"/>
              </a:gdLst>
              <a:ahLst/>
              <a:cxnLst>
                <a:cxn ang="0">
                  <a:pos x="connsiteX0" y="connsiteY0"/>
                </a:cxn>
                <a:cxn ang="0">
                  <a:pos x="connsiteX1" y="connsiteY1"/>
                </a:cxn>
              </a:cxnLst>
              <a:rect l="l" t="t" r="r" b="b"/>
              <a:pathLst>
                <a:path w="69246" h="47339">
                  <a:moveTo>
                    <a:pt x="69247" y="0"/>
                  </a:moveTo>
                  <a:lnTo>
                    <a:pt x="0" y="47339"/>
                  </a:lnTo>
                </a:path>
              </a:pathLst>
            </a:custGeom>
            <a:ln w="12700" cap="flat">
              <a:solidFill>
                <a:srgbClr val="EFF5ED"/>
              </a:solidFill>
              <a:prstDash val="solid"/>
              <a:round/>
            </a:ln>
          </p:spPr>
          <p:txBody>
            <a:bodyPr rtlCol="0" anchor="ctr"/>
            <a:lstStyle/>
            <a:p>
              <a:endParaRPr lang="en-US" sz="1800"/>
            </a:p>
          </p:txBody>
        </p:sp>
        <p:sp>
          <p:nvSpPr>
            <p:cNvPr id="367" name="Freeform: Shape 1294">
              <a:extLst>
                <a:ext uri="{FF2B5EF4-FFF2-40B4-BE49-F238E27FC236}">
                  <a16:creationId xmlns:a16="http://schemas.microsoft.com/office/drawing/2014/main" id="{4786DB36-F54A-C24F-B2F8-6BFEFFCFE832}"/>
                </a:ext>
              </a:extLst>
            </p:cNvPr>
            <p:cNvSpPr/>
            <p:nvPr/>
          </p:nvSpPr>
          <p:spPr>
            <a:xfrm>
              <a:off x="8407481" y="3162584"/>
              <a:ext cx="9525" cy="202596"/>
            </a:xfrm>
            <a:custGeom>
              <a:avLst/>
              <a:gdLst>
                <a:gd name="connsiteX0" fmla="*/ 0 w 9525"/>
                <a:gd name="connsiteY0" fmla="*/ 0 h 202596"/>
                <a:gd name="connsiteX1" fmla="*/ 0 w 9525"/>
                <a:gd name="connsiteY1" fmla="*/ 202597 h 202596"/>
              </a:gdLst>
              <a:ahLst/>
              <a:cxnLst>
                <a:cxn ang="0">
                  <a:pos x="connsiteX0" y="connsiteY0"/>
                </a:cxn>
                <a:cxn ang="0">
                  <a:pos x="connsiteX1" y="connsiteY1"/>
                </a:cxn>
              </a:cxnLst>
              <a:rect l="l" t="t" r="r" b="b"/>
              <a:pathLst>
                <a:path w="9525" h="202596">
                  <a:moveTo>
                    <a:pt x="0" y="0"/>
                  </a:moveTo>
                  <a:lnTo>
                    <a:pt x="0" y="202597"/>
                  </a:lnTo>
                </a:path>
              </a:pathLst>
            </a:custGeom>
            <a:ln w="12700" cap="flat">
              <a:solidFill>
                <a:srgbClr val="EFF5ED"/>
              </a:solidFill>
              <a:prstDash val="solid"/>
              <a:round/>
            </a:ln>
          </p:spPr>
          <p:txBody>
            <a:bodyPr rtlCol="0" anchor="ctr"/>
            <a:lstStyle/>
            <a:p>
              <a:endParaRPr lang="en-US" sz="1800"/>
            </a:p>
          </p:txBody>
        </p:sp>
        <p:sp>
          <p:nvSpPr>
            <p:cNvPr id="368" name="Freeform: Shape 1295">
              <a:extLst>
                <a:ext uri="{FF2B5EF4-FFF2-40B4-BE49-F238E27FC236}">
                  <a16:creationId xmlns:a16="http://schemas.microsoft.com/office/drawing/2014/main" id="{786C645F-AACA-9344-9BA8-6984EB1F943F}"/>
                </a:ext>
              </a:extLst>
            </p:cNvPr>
            <p:cNvSpPr/>
            <p:nvPr/>
          </p:nvSpPr>
          <p:spPr>
            <a:xfrm>
              <a:off x="8403004" y="3144486"/>
              <a:ext cx="35147" cy="24002"/>
            </a:xfrm>
            <a:custGeom>
              <a:avLst/>
              <a:gdLst>
                <a:gd name="connsiteX0" fmla="*/ 35147 w 35147"/>
                <a:gd name="connsiteY0" fmla="*/ 0 h 24002"/>
                <a:gd name="connsiteX1" fmla="*/ 0 w 35147"/>
                <a:gd name="connsiteY1" fmla="*/ 24003 h 24002"/>
              </a:gdLst>
              <a:ahLst/>
              <a:cxnLst>
                <a:cxn ang="0">
                  <a:pos x="connsiteX0" y="connsiteY0"/>
                </a:cxn>
                <a:cxn ang="0">
                  <a:pos x="connsiteX1" y="connsiteY1"/>
                </a:cxn>
              </a:cxnLst>
              <a:rect l="l" t="t" r="r" b="b"/>
              <a:pathLst>
                <a:path w="35147" h="24002">
                  <a:moveTo>
                    <a:pt x="35147" y="0"/>
                  </a:moveTo>
                  <a:lnTo>
                    <a:pt x="0" y="24003"/>
                  </a:lnTo>
                </a:path>
              </a:pathLst>
            </a:custGeom>
            <a:ln w="12700" cap="flat">
              <a:solidFill>
                <a:srgbClr val="EFF5ED"/>
              </a:solidFill>
              <a:prstDash val="solid"/>
              <a:round/>
            </a:ln>
          </p:spPr>
          <p:txBody>
            <a:bodyPr rtlCol="0" anchor="ctr"/>
            <a:lstStyle/>
            <a:p>
              <a:endParaRPr lang="en-US" sz="1800"/>
            </a:p>
          </p:txBody>
        </p:sp>
        <p:sp>
          <p:nvSpPr>
            <p:cNvPr id="369" name="Freeform: Shape 1296">
              <a:extLst>
                <a:ext uri="{FF2B5EF4-FFF2-40B4-BE49-F238E27FC236}">
                  <a16:creationId xmlns:a16="http://schemas.microsoft.com/office/drawing/2014/main" id="{4EF71A5E-F46A-F444-B3BF-C5A6AFAD8F26}"/>
                </a:ext>
              </a:extLst>
            </p:cNvPr>
            <p:cNvSpPr/>
            <p:nvPr/>
          </p:nvSpPr>
          <p:spPr>
            <a:xfrm>
              <a:off x="7764734" y="3312793"/>
              <a:ext cx="9525" cy="52387"/>
            </a:xfrm>
            <a:custGeom>
              <a:avLst/>
              <a:gdLst>
                <a:gd name="connsiteX0" fmla="*/ 0 w 9525"/>
                <a:gd name="connsiteY0" fmla="*/ 0 h 52387"/>
                <a:gd name="connsiteX1" fmla="*/ 0 w 9525"/>
                <a:gd name="connsiteY1" fmla="*/ 52387 h 52387"/>
              </a:gdLst>
              <a:ahLst/>
              <a:cxnLst>
                <a:cxn ang="0">
                  <a:pos x="connsiteX0" y="connsiteY0"/>
                </a:cxn>
                <a:cxn ang="0">
                  <a:pos x="connsiteX1" y="connsiteY1"/>
                </a:cxn>
              </a:cxnLst>
              <a:rect l="l" t="t" r="r" b="b"/>
              <a:pathLst>
                <a:path w="9525" h="52387">
                  <a:moveTo>
                    <a:pt x="0" y="0"/>
                  </a:moveTo>
                  <a:lnTo>
                    <a:pt x="0" y="52387"/>
                  </a:lnTo>
                </a:path>
              </a:pathLst>
            </a:custGeom>
            <a:ln w="12700" cap="flat">
              <a:solidFill>
                <a:srgbClr val="EFF5ED"/>
              </a:solidFill>
              <a:prstDash val="solid"/>
              <a:round/>
            </a:ln>
          </p:spPr>
          <p:txBody>
            <a:bodyPr rtlCol="0" anchor="ctr"/>
            <a:lstStyle/>
            <a:p>
              <a:endParaRPr lang="en-US" sz="1800"/>
            </a:p>
          </p:txBody>
        </p:sp>
        <p:sp>
          <p:nvSpPr>
            <p:cNvPr id="370" name="Freeform: Shape 1297">
              <a:extLst>
                <a:ext uri="{FF2B5EF4-FFF2-40B4-BE49-F238E27FC236}">
                  <a16:creationId xmlns:a16="http://schemas.microsoft.com/office/drawing/2014/main" id="{8361F1BE-863B-584B-BDB8-FC5613D958A6}"/>
                </a:ext>
              </a:extLst>
            </p:cNvPr>
            <p:cNvSpPr/>
            <p:nvPr/>
          </p:nvSpPr>
          <p:spPr>
            <a:xfrm>
              <a:off x="7764734" y="3162679"/>
              <a:ext cx="9525" cy="98012"/>
            </a:xfrm>
            <a:custGeom>
              <a:avLst/>
              <a:gdLst>
                <a:gd name="connsiteX0" fmla="*/ 0 w 9525"/>
                <a:gd name="connsiteY0" fmla="*/ 0 h 98012"/>
                <a:gd name="connsiteX1" fmla="*/ 0 w 9525"/>
                <a:gd name="connsiteY1" fmla="*/ 87916 h 98012"/>
                <a:gd name="connsiteX2" fmla="*/ 0 w 9525"/>
                <a:gd name="connsiteY2" fmla="*/ 98012 h 98012"/>
              </a:gdLst>
              <a:ahLst/>
              <a:cxnLst>
                <a:cxn ang="0">
                  <a:pos x="connsiteX0" y="connsiteY0"/>
                </a:cxn>
                <a:cxn ang="0">
                  <a:pos x="connsiteX1" y="connsiteY1"/>
                </a:cxn>
                <a:cxn ang="0">
                  <a:pos x="connsiteX2" y="connsiteY2"/>
                </a:cxn>
              </a:cxnLst>
              <a:rect l="l" t="t" r="r" b="b"/>
              <a:pathLst>
                <a:path w="9525" h="98012">
                  <a:moveTo>
                    <a:pt x="0" y="0"/>
                  </a:moveTo>
                  <a:lnTo>
                    <a:pt x="0" y="87916"/>
                  </a:lnTo>
                  <a:lnTo>
                    <a:pt x="0" y="98012"/>
                  </a:lnTo>
                </a:path>
              </a:pathLst>
            </a:custGeom>
            <a:noFill/>
            <a:ln w="12700" cap="flat">
              <a:solidFill>
                <a:srgbClr val="EFF5ED"/>
              </a:solidFill>
              <a:prstDash val="solid"/>
              <a:round/>
            </a:ln>
          </p:spPr>
          <p:txBody>
            <a:bodyPr rtlCol="0" anchor="ctr"/>
            <a:lstStyle/>
            <a:p>
              <a:endParaRPr lang="en-US" sz="1800"/>
            </a:p>
          </p:txBody>
        </p:sp>
        <p:sp>
          <p:nvSpPr>
            <p:cNvPr id="371" name="Freeform: Shape 1298">
              <a:extLst>
                <a:ext uri="{FF2B5EF4-FFF2-40B4-BE49-F238E27FC236}">
                  <a16:creationId xmlns:a16="http://schemas.microsoft.com/office/drawing/2014/main" id="{7BD62F3A-CEA3-1F45-8A04-90D62C8538BF}"/>
                </a:ext>
              </a:extLst>
            </p:cNvPr>
            <p:cNvSpPr/>
            <p:nvPr/>
          </p:nvSpPr>
          <p:spPr>
            <a:xfrm>
              <a:off x="7734064" y="3144486"/>
              <a:ext cx="35147" cy="24002"/>
            </a:xfrm>
            <a:custGeom>
              <a:avLst/>
              <a:gdLst>
                <a:gd name="connsiteX0" fmla="*/ 0 w 35147"/>
                <a:gd name="connsiteY0" fmla="*/ 0 h 24002"/>
                <a:gd name="connsiteX1" fmla="*/ 35147 w 35147"/>
                <a:gd name="connsiteY1" fmla="*/ 24003 h 24002"/>
              </a:gdLst>
              <a:ahLst/>
              <a:cxnLst>
                <a:cxn ang="0">
                  <a:pos x="connsiteX0" y="connsiteY0"/>
                </a:cxn>
                <a:cxn ang="0">
                  <a:pos x="connsiteX1" y="connsiteY1"/>
                </a:cxn>
              </a:cxnLst>
              <a:rect l="l" t="t" r="r" b="b"/>
              <a:pathLst>
                <a:path w="35147" h="24002">
                  <a:moveTo>
                    <a:pt x="0" y="0"/>
                  </a:moveTo>
                  <a:lnTo>
                    <a:pt x="35147" y="24003"/>
                  </a:lnTo>
                </a:path>
              </a:pathLst>
            </a:custGeom>
            <a:ln w="12700" cap="flat">
              <a:solidFill>
                <a:srgbClr val="EFF5ED"/>
              </a:solidFill>
              <a:prstDash val="solid"/>
              <a:round/>
            </a:ln>
          </p:spPr>
          <p:txBody>
            <a:bodyPr rtlCol="0" anchor="ctr"/>
            <a:lstStyle/>
            <a:p>
              <a:endParaRPr lang="en-US" sz="1800"/>
            </a:p>
          </p:txBody>
        </p:sp>
      </p:grpSp>
      <p:grpSp>
        <p:nvGrpSpPr>
          <p:cNvPr id="372" name="Graphic 1406">
            <a:extLst>
              <a:ext uri="{FF2B5EF4-FFF2-40B4-BE49-F238E27FC236}">
                <a16:creationId xmlns:a16="http://schemas.microsoft.com/office/drawing/2014/main" id="{6B8D5272-9839-9B42-A31C-6CEB071A5CC4}"/>
              </a:ext>
            </a:extLst>
          </p:cNvPr>
          <p:cNvGrpSpPr>
            <a:grpSpLocks noChangeAspect="1"/>
          </p:cNvGrpSpPr>
          <p:nvPr/>
        </p:nvGrpSpPr>
        <p:grpSpPr>
          <a:xfrm>
            <a:off x="3536499" y="4002898"/>
            <a:ext cx="431970" cy="431970"/>
            <a:chOff x="4648200" y="1619250"/>
            <a:chExt cx="457200" cy="457200"/>
          </a:xfrm>
        </p:grpSpPr>
        <p:sp>
          <p:nvSpPr>
            <p:cNvPr id="373" name="Freeform: Shape 2375">
              <a:extLst>
                <a:ext uri="{FF2B5EF4-FFF2-40B4-BE49-F238E27FC236}">
                  <a16:creationId xmlns:a16="http://schemas.microsoft.com/office/drawing/2014/main" id="{78E32F81-F8E5-3642-A0F7-41AF3792F3B6}"/>
                </a:ext>
              </a:extLst>
            </p:cNvPr>
            <p:cNvSpPr/>
            <p:nvPr/>
          </p:nvSpPr>
          <p:spPr>
            <a:xfrm>
              <a:off x="4866307" y="1914784"/>
              <a:ext cx="61447" cy="2286"/>
            </a:xfrm>
            <a:custGeom>
              <a:avLst/>
              <a:gdLst>
                <a:gd name="connsiteX0" fmla="*/ 0 w 61447"/>
                <a:gd name="connsiteY0" fmla="*/ 0 h 2286"/>
                <a:gd name="connsiteX1" fmla="*/ 61448 w 61447"/>
                <a:gd name="connsiteY1" fmla="*/ 0 h 2286"/>
              </a:gdLst>
              <a:ahLst/>
              <a:cxnLst>
                <a:cxn ang="0">
                  <a:pos x="connsiteX0" y="connsiteY0"/>
                </a:cxn>
                <a:cxn ang="0">
                  <a:pos x="connsiteX1" y="connsiteY1"/>
                </a:cxn>
              </a:cxnLst>
              <a:rect l="l" t="t" r="r" b="b"/>
              <a:pathLst>
                <a:path w="61447" h="2286">
                  <a:moveTo>
                    <a:pt x="0" y="0"/>
                  </a:moveTo>
                  <a:lnTo>
                    <a:pt x="61448" y="0"/>
                  </a:lnTo>
                </a:path>
              </a:pathLst>
            </a:custGeom>
            <a:ln w="12700" cap="flat">
              <a:solidFill>
                <a:srgbClr val="527FFF"/>
              </a:solidFill>
              <a:prstDash val="solid"/>
              <a:round/>
            </a:ln>
          </p:spPr>
          <p:txBody>
            <a:bodyPr rtlCol="0" anchor="ctr"/>
            <a:lstStyle/>
            <a:p>
              <a:endParaRPr lang="en-US" sz="1800"/>
            </a:p>
          </p:txBody>
        </p:sp>
        <p:sp>
          <p:nvSpPr>
            <p:cNvPr id="374" name="Freeform: Shape 2376">
              <a:extLst>
                <a:ext uri="{FF2B5EF4-FFF2-40B4-BE49-F238E27FC236}">
                  <a16:creationId xmlns:a16="http://schemas.microsoft.com/office/drawing/2014/main" id="{67B93140-BF7E-F44E-B2F1-783A99ABEFE0}"/>
                </a:ext>
              </a:extLst>
            </p:cNvPr>
            <p:cNvSpPr/>
            <p:nvPr/>
          </p:nvSpPr>
          <p:spPr>
            <a:xfrm>
              <a:off x="4854534" y="1893135"/>
              <a:ext cx="40759" cy="2286"/>
            </a:xfrm>
            <a:custGeom>
              <a:avLst/>
              <a:gdLst>
                <a:gd name="connsiteX0" fmla="*/ 0 w 40759"/>
                <a:gd name="connsiteY0" fmla="*/ 0 h 2286"/>
                <a:gd name="connsiteX1" fmla="*/ 40759 w 40759"/>
                <a:gd name="connsiteY1" fmla="*/ 0 h 2286"/>
              </a:gdLst>
              <a:ahLst/>
              <a:cxnLst>
                <a:cxn ang="0">
                  <a:pos x="connsiteX0" y="connsiteY0"/>
                </a:cxn>
                <a:cxn ang="0">
                  <a:pos x="connsiteX1" y="connsiteY1"/>
                </a:cxn>
              </a:cxnLst>
              <a:rect l="l" t="t" r="r" b="b"/>
              <a:pathLst>
                <a:path w="40759" h="2286">
                  <a:moveTo>
                    <a:pt x="0" y="0"/>
                  </a:moveTo>
                  <a:lnTo>
                    <a:pt x="40759" y="0"/>
                  </a:lnTo>
                </a:path>
              </a:pathLst>
            </a:custGeom>
            <a:ln w="12700" cap="flat">
              <a:solidFill>
                <a:srgbClr val="527FFF"/>
              </a:solidFill>
              <a:prstDash val="solid"/>
              <a:round/>
            </a:ln>
          </p:spPr>
          <p:txBody>
            <a:bodyPr rtlCol="0" anchor="ctr"/>
            <a:lstStyle/>
            <a:p>
              <a:endParaRPr lang="en-US" sz="1800"/>
            </a:p>
          </p:txBody>
        </p:sp>
        <p:sp>
          <p:nvSpPr>
            <p:cNvPr id="375" name="Freeform: Shape 2377">
              <a:extLst>
                <a:ext uri="{FF2B5EF4-FFF2-40B4-BE49-F238E27FC236}">
                  <a16:creationId xmlns:a16="http://schemas.microsoft.com/office/drawing/2014/main" id="{89A645A7-CF13-E34C-B0BB-BFAECC2EDF42}"/>
                </a:ext>
              </a:extLst>
            </p:cNvPr>
            <p:cNvSpPr/>
            <p:nvPr/>
          </p:nvSpPr>
          <p:spPr>
            <a:xfrm>
              <a:off x="4904369" y="1893135"/>
              <a:ext cx="17442" cy="2286"/>
            </a:xfrm>
            <a:custGeom>
              <a:avLst/>
              <a:gdLst>
                <a:gd name="connsiteX0" fmla="*/ 0 w 17442"/>
                <a:gd name="connsiteY0" fmla="*/ 0 h 2286"/>
                <a:gd name="connsiteX1" fmla="*/ 17442 w 17442"/>
                <a:gd name="connsiteY1" fmla="*/ 0 h 2286"/>
              </a:gdLst>
              <a:ahLst/>
              <a:cxnLst>
                <a:cxn ang="0">
                  <a:pos x="connsiteX0" y="connsiteY0"/>
                </a:cxn>
                <a:cxn ang="0">
                  <a:pos x="connsiteX1" y="connsiteY1"/>
                </a:cxn>
              </a:cxnLst>
              <a:rect l="l" t="t" r="r" b="b"/>
              <a:pathLst>
                <a:path w="17442" h="2286">
                  <a:moveTo>
                    <a:pt x="0" y="0"/>
                  </a:moveTo>
                  <a:lnTo>
                    <a:pt x="17442" y="0"/>
                  </a:lnTo>
                </a:path>
              </a:pathLst>
            </a:custGeom>
            <a:ln w="12700" cap="flat">
              <a:solidFill>
                <a:srgbClr val="527FFF"/>
              </a:solidFill>
              <a:prstDash val="solid"/>
              <a:round/>
            </a:ln>
          </p:spPr>
          <p:txBody>
            <a:bodyPr rtlCol="0" anchor="ctr"/>
            <a:lstStyle/>
            <a:p>
              <a:endParaRPr lang="en-US" sz="1800"/>
            </a:p>
          </p:txBody>
        </p:sp>
        <p:sp>
          <p:nvSpPr>
            <p:cNvPr id="376" name="Freeform: Shape 2378">
              <a:extLst>
                <a:ext uri="{FF2B5EF4-FFF2-40B4-BE49-F238E27FC236}">
                  <a16:creationId xmlns:a16="http://schemas.microsoft.com/office/drawing/2014/main" id="{35117DAB-957A-0D46-B37A-4BFACD6822C4}"/>
                </a:ext>
              </a:extLst>
            </p:cNvPr>
            <p:cNvSpPr/>
            <p:nvPr/>
          </p:nvSpPr>
          <p:spPr>
            <a:xfrm>
              <a:off x="4880937" y="1871532"/>
              <a:ext cx="58315" cy="2286"/>
            </a:xfrm>
            <a:custGeom>
              <a:avLst/>
              <a:gdLst>
                <a:gd name="connsiteX0" fmla="*/ 0 w 58315"/>
                <a:gd name="connsiteY0" fmla="*/ 0 h 2286"/>
                <a:gd name="connsiteX1" fmla="*/ 58316 w 58315"/>
                <a:gd name="connsiteY1" fmla="*/ 0 h 2286"/>
              </a:gdLst>
              <a:ahLst/>
              <a:cxnLst>
                <a:cxn ang="0">
                  <a:pos x="connsiteX0" y="connsiteY0"/>
                </a:cxn>
                <a:cxn ang="0">
                  <a:pos x="connsiteX1" y="connsiteY1"/>
                </a:cxn>
              </a:cxnLst>
              <a:rect l="l" t="t" r="r" b="b"/>
              <a:pathLst>
                <a:path w="58315" h="2286">
                  <a:moveTo>
                    <a:pt x="0" y="0"/>
                  </a:moveTo>
                  <a:lnTo>
                    <a:pt x="58316" y="0"/>
                  </a:lnTo>
                </a:path>
              </a:pathLst>
            </a:custGeom>
            <a:ln w="12700" cap="flat">
              <a:solidFill>
                <a:srgbClr val="527FFF"/>
              </a:solidFill>
              <a:prstDash val="solid"/>
              <a:round/>
            </a:ln>
          </p:spPr>
          <p:txBody>
            <a:bodyPr rtlCol="0" anchor="ctr"/>
            <a:lstStyle/>
            <a:p>
              <a:endParaRPr lang="en-US" sz="1800"/>
            </a:p>
          </p:txBody>
        </p:sp>
        <p:sp>
          <p:nvSpPr>
            <p:cNvPr id="377" name="Freeform: Shape 2379">
              <a:extLst>
                <a:ext uri="{FF2B5EF4-FFF2-40B4-BE49-F238E27FC236}">
                  <a16:creationId xmlns:a16="http://schemas.microsoft.com/office/drawing/2014/main" id="{1D4399A9-278D-414D-A299-131318E9F086}"/>
                </a:ext>
              </a:extLst>
            </p:cNvPr>
            <p:cNvSpPr/>
            <p:nvPr/>
          </p:nvSpPr>
          <p:spPr>
            <a:xfrm>
              <a:off x="4734565" y="1686115"/>
              <a:ext cx="115648" cy="249174"/>
            </a:xfrm>
            <a:custGeom>
              <a:avLst/>
              <a:gdLst>
                <a:gd name="connsiteX0" fmla="*/ 115649 w 115648"/>
                <a:gd name="connsiteY0" fmla="*/ 0 h 249174"/>
                <a:gd name="connsiteX1" fmla="*/ 6858 w 115648"/>
                <a:gd name="connsiteY1" fmla="*/ 0 h 249174"/>
                <a:gd name="connsiteX2" fmla="*/ 0 w 115648"/>
                <a:gd name="connsiteY2" fmla="*/ 6858 h 249174"/>
                <a:gd name="connsiteX3" fmla="*/ 0 w 115648"/>
                <a:gd name="connsiteY3" fmla="*/ 242316 h 249174"/>
                <a:gd name="connsiteX4" fmla="*/ 6858 w 115648"/>
                <a:gd name="connsiteY4" fmla="*/ 249174 h 249174"/>
                <a:gd name="connsiteX5" fmla="*/ 90206 w 115648"/>
                <a:gd name="connsiteY5" fmla="*/ 249174 h 249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648" h="249174">
                  <a:moveTo>
                    <a:pt x="115649" y="0"/>
                  </a:moveTo>
                  <a:lnTo>
                    <a:pt x="6858" y="0"/>
                  </a:lnTo>
                  <a:cubicBezTo>
                    <a:pt x="3070" y="0"/>
                    <a:pt x="0" y="3070"/>
                    <a:pt x="0" y="6858"/>
                  </a:cubicBezTo>
                  <a:lnTo>
                    <a:pt x="0" y="242316"/>
                  </a:lnTo>
                  <a:cubicBezTo>
                    <a:pt x="0" y="246104"/>
                    <a:pt x="3070" y="249174"/>
                    <a:pt x="6858" y="249174"/>
                  </a:cubicBezTo>
                  <a:lnTo>
                    <a:pt x="90206" y="249174"/>
                  </a:lnTo>
                </a:path>
              </a:pathLst>
            </a:custGeom>
            <a:noFill/>
            <a:ln w="12700" cap="flat">
              <a:solidFill>
                <a:srgbClr val="F1F2F2"/>
              </a:solidFill>
              <a:prstDash val="solid"/>
              <a:round/>
            </a:ln>
          </p:spPr>
          <p:txBody>
            <a:bodyPr rtlCol="0" anchor="ctr"/>
            <a:lstStyle/>
            <a:p>
              <a:endParaRPr lang="en-US" sz="1800"/>
            </a:p>
          </p:txBody>
        </p:sp>
        <p:sp>
          <p:nvSpPr>
            <p:cNvPr id="378" name="Freeform: Shape 2380">
              <a:extLst>
                <a:ext uri="{FF2B5EF4-FFF2-40B4-BE49-F238E27FC236}">
                  <a16:creationId xmlns:a16="http://schemas.microsoft.com/office/drawing/2014/main" id="{4599045B-B565-3C4E-8677-C1FF278D1964}"/>
                </a:ext>
              </a:extLst>
            </p:cNvPr>
            <p:cNvSpPr/>
            <p:nvPr/>
          </p:nvSpPr>
          <p:spPr>
            <a:xfrm>
              <a:off x="4850213" y="1686115"/>
              <a:ext cx="57950" cy="57950"/>
            </a:xfrm>
            <a:custGeom>
              <a:avLst/>
              <a:gdLst>
                <a:gd name="connsiteX0" fmla="*/ 0 w 57950"/>
                <a:gd name="connsiteY0" fmla="*/ 57950 h 57950"/>
                <a:gd name="connsiteX1" fmla="*/ 57950 w 57950"/>
                <a:gd name="connsiteY1" fmla="*/ 57950 h 57950"/>
                <a:gd name="connsiteX2" fmla="*/ 0 w 57950"/>
                <a:gd name="connsiteY2" fmla="*/ 0 h 57950"/>
                <a:gd name="connsiteX3" fmla="*/ 0 w 57950"/>
                <a:gd name="connsiteY3" fmla="*/ 57950 h 57950"/>
              </a:gdLst>
              <a:ahLst/>
              <a:cxnLst>
                <a:cxn ang="0">
                  <a:pos x="connsiteX0" y="connsiteY0"/>
                </a:cxn>
                <a:cxn ang="0">
                  <a:pos x="connsiteX1" y="connsiteY1"/>
                </a:cxn>
                <a:cxn ang="0">
                  <a:pos x="connsiteX2" y="connsiteY2"/>
                </a:cxn>
                <a:cxn ang="0">
                  <a:pos x="connsiteX3" y="connsiteY3"/>
                </a:cxn>
              </a:cxnLst>
              <a:rect l="l" t="t" r="r" b="b"/>
              <a:pathLst>
                <a:path w="57950" h="57950">
                  <a:moveTo>
                    <a:pt x="0" y="57950"/>
                  </a:moveTo>
                  <a:lnTo>
                    <a:pt x="57950" y="57950"/>
                  </a:lnTo>
                  <a:lnTo>
                    <a:pt x="0" y="0"/>
                  </a:lnTo>
                  <a:lnTo>
                    <a:pt x="0" y="57950"/>
                  </a:lnTo>
                  <a:close/>
                </a:path>
              </a:pathLst>
            </a:custGeom>
            <a:noFill/>
            <a:ln w="12700" cap="flat">
              <a:solidFill>
                <a:srgbClr val="F1F2F2"/>
              </a:solidFill>
              <a:prstDash val="solid"/>
              <a:round/>
            </a:ln>
          </p:spPr>
          <p:txBody>
            <a:bodyPr rtlCol="0" anchor="ctr"/>
            <a:lstStyle/>
            <a:p>
              <a:endParaRPr lang="en-US" sz="1800"/>
            </a:p>
          </p:txBody>
        </p:sp>
        <p:sp>
          <p:nvSpPr>
            <p:cNvPr id="379" name="Freeform: Shape 2381">
              <a:extLst>
                <a:ext uri="{FF2B5EF4-FFF2-40B4-BE49-F238E27FC236}">
                  <a16:creationId xmlns:a16="http://schemas.microsoft.com/office/drawing/2014/main" id="{D0E06309-C8E8-9E46-AA5A-AEE67881917B}"/>
                </a:ext>
              </a:extLst>
            </p:cNvPr>
            <p:cNvSpPr/>
            <p:nvPr/>
          </p:nvSpPr>
          <p:spPr>
            <a:xfrm>
              <a:off x="4759939" y="1787476"/>
              <a:ext cx="122552" cy="2286"/>
            </a:xfrm>
            <a:custGeom>
              <a:avLst/>
              <a:gdLst>
                <a:gd name="connsiteX0" fmla="*/ 0 w 122552"/>
                <a:gd name="connsiteY0" fmla="*/ 0 h 2286"/>
                <a:gd name="connsiteX1" fmla="*/ 122552 w 122552"/>
                <a:gd name="connsiteY1" fmla="*/ 0 h 2286"/>
              </a:gdLst>
              <a:ahLst/>
              <a:cxnLst>
                <a:cxn ang="0">
                  <a:pos x="connsiteX0" y="connsiteY0"/>
                </a:cxn>
                <a:cxn ang="0">
                  <a:pos x="connsiteX1" y="connsiteY1"/>
                </a:cxn>
              </a:cxnLst>
              <a:rect l="l" t="t" r="r" b="b"/>
              <a:pathLst>
                <a:path w="122552" h="2286">
                  <a:moveTo>
                    <a:pt x="0" y="0"/>
                  </a:moveTo>
                  <a:lnTo>
                    <a:pt x="122552" y="0"/>
                  </a:lnTo>
                </a:path>
              </a:pathLst>
            </a:custGeom>
            <a:ln w="12700" cap="flat">
              <a:solidFill>
                <a:srgbClr val="F1F2F2"/>
              </a:solidFill>
              <a:prstDash val="solid"/>
              <a:round/>
            </a:ln>
          </p:spPr>
          <p:txBody>
            <a:bodyPr rtlCol="0" anchor="ctr"/>
            <a:lstStyle/>
            <a:p>
              <a:endParaRPr lang="en-US" sz="1800"/>
            </a:p>
          </p:txBody>
        </p:sp>
        <p:sp>
          <p:nvSpPr>
            <p:cNvPr id="380" name="Freeform: Shape 2382">
              <a:extLst>
                <a:ext uri="{FF2B5EF4-FFF2-40B4-BE49-F238E27FC236}">
                  <a16:creationId xmlns:a16="http://schemas.microsoft.com/office/drawing/2014/main" id="{9DA9C6E7-A834-A545-91E8-F47263B7770B}"/>
                </a:ext>
              </a:extLst>
            </p:cNvPr>
            <p:cNvSpPr/>
            <p:nvPr/>
          </p:nvSpPr>
          <p:spPr>
            <a:xfrm>
              <a:off x="4759939" y="1821446"/>
              <a:ext cx="75437" cy="2286"/>
            </a:xfrm>
            <a:custGeom>
              <a:avLst/>
              <a:gdLst>
                <a:gd name="connsiteX0" fmla="*/ 0 w 75437"/>
                <a:gd name="connsiteY0" fmla="*/ 0 h 2286"/>
                <a:gd name="connsiteX1" fmla="*/ 75438 w 75437"/>
                <a:gd name="connsiteY1" fmla="*/ 0 h 2286"/>
              </a:gdLst>
              <a:ahLst/>
              <a:cxnLst>
                <a:cxn ang="0">
                  <a:pos x="connsiteX0" y="connsiteY0"/>
                </a:cxn>
                <a:cxn ang="0">
                  <a:pos x="connsiteX1" y="connsiteY1"/>
                </a:cxn>
              </a:cxnLst>
              <a:rect l="l" t="t" r="r" b="b"/>
              <a:pathLst>
                <a:path w="75437" h="2286">
                  <a:moveTo>
                    <a:pt x="0" y="0"/>
                  </a:moveTo>
                  <a:lnTo>
                    <a:pt x="75438" y="0"/>
                  </a:lnTo>
                </a:path>
              </a:pathLst>
            </a:custGeom>
            <a:ln w="12700" cap="flat">
              <a:solidFill>
                <a:srgbClr val="F1F2F2"/>
              </a:solidFill>
              <a:prstDash val="solid"/>
              <a:round/>
            </a:ln>
          </p:spPr>
          <p:txBody>
            <a:bodyPr rtlCol="0" anchor="ctr"/>
            <a:lstStyle/>
            <a:p>
              <a:endParaRPr lang="en-US" sz="1800"/>
            </a:p>
          </p:txBody>
        </p:sp>
        <p:sp>
          <p:nvSpPr>
            <p:cNvPr id="381" name="Freeform: Shape 2383">
              <a:extLst>
                <a:ext uri="{FF2B5EF4-FFF2-40B4-BE49-F238E27FC236}">
                  <a16:creationId xmlns:a16="http://schemas.microsoft.com/office/drawing/2014/main" id="{AF0FC424-83DA-A348-8471-3EE1792C9EB2}"/>
                </a:ext>
              </a:extLst>
            </p:cNvPr>
            <p:cNvSpPr/>
            <p:nvPr/>
          </p:nvSpPr>
          <p:spPr>
            <a:xfrm>
              <a:off x="4759939" y="1855393"/>
              <a:ext cx="51069" cy="2286"/>
            </a:xfrm>
            <a:custGeom>
              <a:avLst/>
              <a:gdLst>
                <a:gd name="connsiteX0" fmla="*/ 0 w 51069"/>
                <a:gd name="connsiteY0" fmla="*/ 0 h 2286"/>
                <a:gd name="connsiteX1" fmla="*/ 51069 w 51069"/>
                <a:gd name="connsiteY1" fmla="*/ 0 h 2286"/>
              </a:gdLst>
              <a:ahLst/>
              <a:cxnLst>
                <a:cxn ang="0">
                  <a:pos x="connsiteX0" y="connsiteY0"/>
                </a:cxn>
                <a:cxn ang="0">
                  <a:pos x="connsiteX1" y="connsiteY1"/>
                </a:cxn>
              </a:cxnLst>
              <a:rect l="l" t="t" r="r" b="b"/>
              <a:pathLst>
                <a:path w="51069" h="2286">
                  <a:moveTo>
                    <a:pt x="0" y="0"/>
                  </a:moveTo>
                  <a:lnTo>
                    <a:pt x="51069" y="0"/>
                  </a:lnTo>
                </a:path>
              </a:pathLst>
            </a:custGeom>
            <a:ln w="12700" cap="flat">
              <a:solidFill>
                <a:srgbClr val="F1F2F2"/>
              </a:solidFill>
              <a:prstDash val="solid"/>
              <a:round/>
            </a:ln>
          </p:spPr>
          <p:txBody>
            <a:bodyPr rtlCol="0" anchor="ctr"/>
            <a:lstStyle/>
            <a:p>
              <a:endParaRPr lang="en-US" sz="1800"/>
            </a:p>
          </p:txBody>
        </p:sp>
        <p:sp>
          <p:nvSpPr>
            <p:cNvPr id="382" name="Freeform: Shape 2384">
              <a:extLst>
                <a:ext uri="{FF2B5EF4-FFF2-40B4-BE49-F238E27FC236}">
                  <a16:creationId xmlns:a16="http://schemas.microsoft.com/office/drawing/2014/main" id="{80BE8557-F2D4-C345-A373-9A4D3D9BE03F}"/>
                </a:ext>
              </a:extLst>
            </p:cNvPr>
            <p:cNvSpPr/>
            <p:nvPr/>
          </p:nvSpPr>
          <p:spPr>
            <a:xfrm>
              <a:off x="4759939" y="1889363"/>
              <a:ext cx="53080" cy="2286"/>
            </a:xfrm>
            <a:custGeom>
              <a:avLst/>
              <a:gdLst>
                <a:gd name="connsiteX0" fmla="*/ 0 w 53080"/>
                <a:gd name="connsiteY0" fmla="*/ 0 h 2286"/>
                <a:gd name="connsiteX1" fmla="*/ 53081 w 53080"/>
                <a:gd name="connsiteY1" fmla="*/ 0 h 2286"/>
              </a:gdLst>
              <a:ahLst/>
              <a:cxnLst>
                <a:cxn ang="0">
                  <a:pos x="connsiteX0" y="connsiteY0"/>
                </a:cxn>
                <a:cxn ang="0">
                  <a:pos x="connsiteX1" y="connsiteY1"/>
                </a:cxn>
              </a:cxnLst>
              <a:rect l="l" t="t" r="r" b="b"/>
              <a:pathLst>
                <a:path w="53080" h="2286">
                  <a:moveTo>
                    <a:pt x="0" y="0"/>
                  </a:moveTo>
                  <a:lnTo>
                    <a:pt x="53081" y="0"/>
                  </a:lnTo>
                </a:path>
              </a:pathLst>
            </a:custGeom>
            <a:ln w="12700" cap="flat">
              <a:solidFill>
                <a:srgbClr val="F1F2F2"/>
              </a:solidFill>
              <a:prstDash val="solid"/>
              <a:round/>
            </a:ln>
          </p:spPr>
          <p:txBody>
            <a:bodyPr rtlCol="0" anchor="ctr"/>
            <a:lstStyle/>
            <a:p>
              <a:endParaRPr lang="en-US" sz="1800"/>
            </a:p>
          </p:txBody>
        </p:sp>
        <p:sp>
          <p:nvSpPr>
            <p:cNvPr id="383" name="Freeform: Shape 2385">
              <a:extLst>
                <a:ext uri="{FF2B5EF4-FFF2-40B4-BE49-F238E27FC236}">
                  <a16:creationId xmlns:a16="http://schemas.microsoft.com/office/drawing/2014/main" id="{B8C06362-21F1-8C40-88AE-ECD8BE4F5E7D}"/>
                </a:ext>
              </a:extLst>
            </p:cNvPr>
            <p:cNvSpPr/>
            <p:nvPr/>
          </p:nvSpPr>
          <p:spPr>
            <a:xfrm>
              <a:off x="4759939" y="1753529"/>
              <a:ext cx="69357" cy="2286"/>
            </a:xfrm>
            <a:custGeom>
              <a:avLst/>
              <a:gdLst>
                <a:gd name="connsiteX0" fmla="*/ 0 w 69357"/>
                <a:gd name="connsiteY0" fmla="*/ 0 h 2286"/>
                <a:gd name="connsiteX1" fmla="*/ 69357 w 69357"/>
                <a:gd name="connsiteY1" fmla="*/ 0 h 2286"/>
              </a:gdLst>
              <a:ahLst/>
              <a:cxnLst>
                <a:cxn ang="0">
                  <a:pos x="connsiteX0" y="connsiteY0"/>
                </a:cxn>
                <a:cxn ang="0">
                  <a:pos x="connsiteX1" y="connsiteY1"/>
                </a:cxn>
              </a:cxnLst>
              <a:rect l="l" t="t" r="r" b="b"/>
              <a:pathLst>
                <a:path w="69357" h="2286">
                  <a:moveTo>
                    <a:pt x="0" y="0"/>
                  </a:moveTo>
                  <a:lnTo>
                    <a:pt x="69357" y="0"/>
                  </a:lnTo>
                </a:path>
              </a:pathLst>
            </a:custGeom>
            <a:ln w="12700" cap="flat">
              <a:solidFill>
                <a:srgbClr val="F1F2F2"/>
              </a:solidFill>
              <a:prstDash val="solid"/>
              <a:round/>
            </a:ln>
          </p:spPr>
          <p:txBody>
            <a:bodyPr rtlCol="0" anchor="ctr"/>
            <a:lstStyle/>
            <a:p>
              <a:endParaRPr lang="en-US" sz="1800"/>
            </a:p>
          </p:txBody>
        </p:sp>
        <p:sp>
          <p:nvSpPr>
            <p:cNvPr id="384" name="Freeform: Shape 2386">
              <a:extLst>
                <a:ext uri="{FF2B5EF4-FFF2-40B4-BE49-F238E27FC236}">
                  <a16:creationId xmlns:a16="http://schemas.microsoft.com/office/drawing/2014/main" id="{5E64FFA1-5790-E641-BFA7-87061617AB28}"/>
                </a:ext>
              </a:extLst>
            </p:cNvPr>
            <p:cNvSpPr/>
            <p:nvPr/>
          </p:nvSpPr>
          <p:spPr>
            <a:xfrm>
              <a:off x="4908163" y="1744065"/>
              <a:ext cx="2286" cy="61813"/>
            </a:xfrm>
            <a:custGeom>
              <a:avLst/>
              <a:gdLst>
                <a:gd name="connsiteX0" fmla="*/ 0 w 2286"/>
                <a:gd name="connsiteY0" fmla="*/ 61813 h 61813"/>
                <a:gd name="connsiteX1" fmla="*/ 0 w 2286"/>
                <a:gd name="connsiteY1" fmla="*/ 0 h 61813"/>
              </a:gdLst>
              <a:ahLst/>
              <a:cxnLst>
                <a:cxn ang="0">
                  <a:pos x="connsiteX0" y="connsiteY0"/>
                </a:cxn>
                <a:cxn ang="0">
                  <a:pos x="connsiteX1" y="connsiteY1"/>
                </a:cxn>
              </a:cxnLst>
              <a:rect l="l" t="t" r="r" b="b"/>
              <a:pathLst>
                <a:path w="2286" h="61813">
                  <a:moveTo>
                    <a:pt x="0" y="61813"/>
                  </a:moveTo>
                  <a:lnTo>
                    <a:pt x="0" y="0"/>
                  </a:lnTo>
                </a:path>
              </a:pathLst>
            </a:custGeom>
            <a:ln w="12700" cap="flat">
              <a:solidFill>
                <a:srgbClr val="F1F2F2"/>
              </a:solidFill>
              <a:prstDash val="solid"/>
              <a:round/>
            </a:ln>
          </p:spPr>
          <p:txBody>
            <a:bodyPr rtlCol="0" anchor="ctr"/>
            <a:lstStyle/>
            <a:p>
              <a:endParaRPr lang="en-US" sz="1800"/>
            </a:p>
          </p:txBody>
        </p:sp>
        <p:sp>
          <p:nvSpPr>
            <p:cNvPr id="385" name="Freeform: Shape 2387">
              <a:extLst>
                <a:ext uri="{FF2B5EF4-FFF2-40B4-BE49-F238E27FC236}">
                  <a16:creationId xmlns:a16="http://schemas.microsoft.com/office/drawing/2014/main" id="{46753E2D-7037-0A46-8B4B-010C858A443A}"/>
                </a:ext>
              </a:extLst>
            </p:cNvPr>
            <p:cNvSpPr/>
            <p:nvPr/>
          </p:nvSpPr>
          <p:spPr>
            <a:xfrm>
              <a:off x="4828885" y="1823046"/>
              <a:ext cx="139583" cy="139583"/>
            </a:xfrm>
            <a:custGeom>
              <a:avLst/>
              <a:gdLst>
                <a:gd name="connsiteX0" fmla="*/ 139583 w 139583"/>
                <a:gd name="connsiteY0" fmla="*/ 69792 h 139583"/>
                <a:gd name="connsiteX1" fmla="*/ 69792 w 139583"/>
                <a:gd name="connsiteY1" fmla="*/ 139583 h 139583"/>
                <a:gd name="connsiteX2" fmla="*/ 0 w 139583"/>
                <a:gd name="connsiteY2" fmla="*/ 69792 h 139583"/>
                <a:gd name="connsiteX3" fmla="*/ 69792 w 139583"/>
                <a:gd name="connsiteY3" fmla="*/ 0 h 139583"/>
                <a:gd name="connsiteX4" fmla="*/ 139583 w 139583"/>
                <a:gd name="connsiteY4" fmla="*/ 69792 h 1395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583" h="139583">
                  <a:moveTo>
                    <a:pt x="139583" y="69792"/>
                  </a:moveTo>
                  <a:cubicBezTo>
                    <a:pt x="139583" y="108336"/>
                    <a:pt x="108336" y="139583"/>
                    <a:pt x="69792" y="139583"/>
                  </a:cubicBezTo>
                  <a:cubicBezTo>
                    <a:pt x="31247" y="139583"/>
                    <a:pt x="0" y="108336"/>
                    <a:pt x="0" y="69792"/>
                  </a:cubicBezTo>
                  <a:cubicBezTo>
                    <a:pt x="0" y="31247"/>
                    <a:pt x="31247" y="0"/>
                    <a:pt x="69792" y="0"/>
                  </a:cubicBezTo>
                  <a:cubicBezTo>
                    <a:pt x="108336" y="0"/>
                    <a:pt x="139583" y="31247"/>
                    <a:pt x="139583" y="69792"/>
                  </a:cubicBezTo>
                  <a:close/>
                </a:path>
              </a:pathLst>
            </a:custGeom>
            <a:noFill/>
            <a:ln w="12700" cap="flat">
              <a:solidFill>
                <a:srgbClr val="F1F2F2"/>
              </a:solidFill>
              <a:prstDash val="solid"/>
              <a:round/>
            </a:ln>
          </p:spPr>
          <p:txBody>
            <a:bodyPr rtlCol="0" anchor="ctr"/>
            <a:lstStyle/>
            <a:p>
              <a:endParaRPr lang="en-US" sz="1800"/>
            </a:p>
          </p:txBody>
        </p:sp>
        <p:sp>
          <p:nvSpPr>
            <p:cNvPr id="386" name="Freeform: Shape 2388">
              <a:extLst>
                <a:ext uri="{FF2B5EF4-FFF2-40B4-BE49-F238E27FC236}">
                  <a16:creationId xmlns:a16="http://schemas.microsoft.com/office/drawing/2014/main" id="{74E87153-FF00-6441-8DB0-BEF7BC054332}"/>
                </a:ext>
              </a:extLst>
            </p:cNvPr>
            <p:cNvSpPr/>
            <p:nvPr/>
          </p:nvSpPr>
          <p:spPr>
            <a:xfrm>
              <a:off x="4936236" y="1925916"/>
              <a:ext cx="82740" cy="83597"/>
            </a:xfrm>
            <a:custGeom>
              <a:avLst/>
              <a:gdLst>
                <a:gd name="connsiteX0" fmla="*/ 24872 w 82740"/>
                <a:gd name="connsiteY0" fmla="*/ 0 h 83597"/>
                <a:gd name="connsiteX1" fmla="*/ 77724 w 82740"/>
                <a:gd name="connsiteY1" fmla="*/ 53081 h 83597"/>
                <a:gd name="connsiteX2" fmla="*/ 77358 w 82740"/>
                <a:gd name="connsiteY2" fmla="*/ 78227 h 83597"/>
                <a:gd name="connsiteX3" fmla="*/ 77358 w 82740"/>
                <a:gd name="connsiteY3" fmla="*/ 78227 h 83597"/>
                <a:gd name="connsiteX4" fmla="*/ 52212 w 82740"/>
                <a:gd name="connsiteY4" fmla="*/ 78570 h 83597"/>
                <a:gd name="connsiteX5" fmla="*/ 0 w 82740"/>
                <a:gd name="connsiteY5" fmla="*/ 26472 h 83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740" h="83597">
                  <a:moveTo>
                    <a:pt x="24872" y="0"/>
                  </a:moveTo>
                  <a:lnTo>
                    <a:pt x="77724" y="53081"/>
                  </a:lnTo>
                  <a:cubicBezTo>
                    <a:pt x="84552" y="60131"/>
                    <a:pt x="84390" y="71378"/>
                    <a:pt x="77358" y="78227"/>
                  </a:cubicBezTo>
                  <a:lnTo>
                    <a:pt x="77358" y="78227"/>
                  </a:lnTo>
                  <a:cubicBezTo>
                    <a:pt x="70503" y="85252"/>
                    <a:pt x="59255" y="85405"/>
                    <a:pt x="52212" y="78570"/>
                  </a:cubicBezTo>
                  <a:lnTo>
                    <a:pt x="0" y="26472"/>
                  </a:lnTo>
                </a:path>
              </a:pathLst>
            </a:custGeom>
            <a:noFill/>
            <a:ln w="12700" cap="flat">
              <a:solidFill>
                <a:srgbClr val="F1F2F2"/>
              </a:solidFill>
              <a:prstDash val="solid"/>
              <a:round/>
            </a:ln>
          </p:spPr>
          <p:txBody>
            <a:bodyPr rtlCol="0" anchor="ctr"/>
            <a:lstStyle/>
            <a:p>
              <a:endParaRPr lang="en-US" sz="1800"/>
            </a:p>
          </p:txBody>
        </p:sp>
      </p:grpSp>
    </p:spTree>
    <p:extLst>
      <p:ext uri="{BB962C8B-B14F-4D97-AF65-F5344CB8AC3E}">
        <p14:creationId xmlns:p14="http://schemas.microsoft.com/office/powerpoint/2010/main" val="839087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69D1227-9795-4F6D-B077-D6C7E1497377}"/>
              </a:ext>
            </a:extLst>
          </p:cNvPr>
          <p:cNvSpPr/>
          <p:nvPr/>
        </p:nvSpPr>
        <p:spPr>
          <a:xfrm>
            <a:off x="1304446" y="1009650"/>
            <a:ext cx="3972404" cy="3089109"/>
          </a:xfrm>
          <a:prstGeom prst="rect">
            <a:avLst/>
          </a:prstGeom>
          <a:solidFill>
            <a:schemeClr val="bg1"/>
          </a:solidFill>
          <a:ln w="19050">
            <a:gradFill flip="none" rotWithShape="1">
              <a:gsLst>
                <a:gs pos="0">
                  <a:srgbClr val="FF5126"/>
                </a:gs>
                <a:gs pos="100000">
                  <a:srgbClr val="FF9300"/>
                </a:gs>
              </a:gsLst>
              <a:lin ang="0" scaled="1"/>
              <a:tileRect/>
            </a:grad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211" name="Rectangle 210">
            <a:extLst>
              <a:ext uri="{FF2B5EF4-FFF2-40B4-BE49-F238E27FC236}">
                <a16:creationId xmlns:a16="http://schemas.microsoft.com/office/drawing/2014/main" id="{4EAA4A9C-CAF4-4DA7-8AB8-BBD93910173F}"/>
              </a:ext>
            </a:extLst>
          </p:cNvPr>
          <p:cNvSpPr/>
          <p:nvPr/>
        </p:nvSpPr>
        <p:spPr>
          <a:xfrm>
            <a:off x="5190926" y="2037798"/>
            <a:ext cx="222712" cy="506155"/>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2" name="Title 1">
            <a:extLst>
              <a:ext uri="{FF2B5EF4-FFF2-40B4-BE49-F238E27FC236}">
                <a16:creationId xmlns:a16="http://schemas.microsoft.com/office/drawing/2014/main" id="{163E45C3-4599-294D-A657-3681445E86B1}"/>
              </a:ext>
            </a:extLst>
          </p:cNvPr>
          <p:cNvSpPr>
            <a:spLocks noGrp="1"/>
          </p:cNvSpPr>
          <p:nvPr>
            <p:ph type="title"/>
          </p:nvPr>
        </p:nvSpPr>
        <p:spPr/>
        <p:txBody>
          <a:bodyPr/>
          <a:lstStyle/>
          <a:p>
            <a:r>
              <a:rPr lang="en-US" dirty="0"/>
              <a:t>Amazon </a:t>
            </a:r>
            <a:r>
              <a:rPr lang="en-US" dirty="0" err="1"/>
              <a:t>SageMaker</a:t>
            </a:r>
            <a:r>
              <a:rPr lang="en-US" dirty="0"/>
              <a:t> Debugger—How it works</a:t>
            </a:r>
            <a:br>
              <a:rPr lang="en-US" dirty="0"/>
            </a:br>
            <a:endParaRPr lang="en-US" dirty="0"/>
          </a:p>
        </p:txBody>
      </p:sp>
      <p:sp>
        <p:nvSpPr>
          <p:cNvPr id="11" name="Rectangle 10">
            <a:extLst>
              <a:ext uri="{FF2B5EF4-FFF2-40B4-BE49-F238E27FC236}">
                <a16:creationId xmlns:a16="http://schemas.microsoft.com/office/drawing/2014/main" id="{2C1F5338-4057-49EB-8F90-15C50A3094AC}"/>
              </a:ext>
            </a:extLst>
          </p:cNvPr>
          <p:cNvSpPr/>
          <p:nvPr/>
        </p:nvSpPr>
        <p:spPr>
          <a:xfrm>
            <a:off x="462799" y="1671162"/>
            <a:ext cx="1698812" cy="1766861"/>
          </a:xfrm>
          <a:prstGeom prst="rect">
            <a:avLst/>
          </a:prstGeom>
          <a:solidFill>
            <a:schemeClr val="bg2">
              <a:lumMod val="90000"/>
              <a:lumOff val="10000"/>
            </a:schemeClr>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12" name="Rectangle 11">
            <a:extLst>
              <a:ext uri="{FF2B5EF4-FFF2-40B4-BE49-F238E27FC236}">
                <a16:creationId xmlns:a16="http://schemas.microsoft.com/office/drawing/2014/main" id="{98D2FD29-763C-4889-B27F-85DA8C8249E6}"/>
              </a:ext>
            </a:extLst>
          </p:cNvPr>
          <p:cNvSpPr/>
          <p:nvPr/>
        </p:nvSpPr>
        <p:spPr>
          <a:xfrm>
            <a:off x="462799" y="1671163"/>
            <a:ext cx="1700784" cy="54864"/>
          </a:xfrm>
          <a:prstGeom prst="rect">
            <a:avLst/>
          </a:prstGeom>
          <a:gradFill flip="none" rotWithShape="1">
            <a:gsLst>
              <a:gs pos="0">
                <a:srgbClr val="FF5126"/>
              </a:gs>
              <a:gs pos="100000">
                <a:srgbClr val="FF9300"/>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grpSp>
        <p:nvGrpSpPr>
          <p:cNvPr id="13" name="Graphic 5097">
            <a:extLst>
              <a:ext uri="{FF2B5EF4-FFF2-40B4-BE49-F238E27FC236}">
                <a16:creationId xmlns:a16="http://schemas.microsoft.com/office/drawing/2014/main" id="{0C2AB42B-DFFC-45CF-A308-CFAA0945FA1C}"/>
              </a:ext>
            </a:extLst>
          </p:cNvPr>
          <p:cNvGrpSpPr/>
          <p:nvPr/>
        </p:nvGrpSpPr>
        <p:grpSpPr>
          <a:xfrm>
            <a:off x="824202" y="1670385"/>
            <a:ext cx="976007" cy="976007"/>
            <a:chOff x="5097071" y="6858000"/>
            <a:chExt cx="1905000" cy="1905000"/>
          </a:xfrm>
        </p:grpSpPr>
        <p:sp>
          <p:nvSpPr>
            <p:cNvPr id="14" name="Freeform: Shape 13">
              <a:extLst>
                <a:ext uri="{FF2B5EF4-FFF2-40B4-BE49-F238E27FC236}">
                  <a16:creationId xmlns:a16="http://schemas.microsoft.com/office/drawing/2014/main" id="{49A54CF4-DCA9-4BDD-92BB-62DE9105B3E6}"/>
                </a:ext>
              </a:extLst>
            </p:cNvPr>
            <p:cNvSpPr/>
            <p:nvPr/>
          </p:nvSpPr>
          <p:spPr>
            <a:xfrm>
              <a:off x="5485405" y="7691532"/>
              <a:ext cx="9525" cy="250126"/>
            </a:xfrm>
            <a:custGeom>
              <a:avLst/>
              <a:gdLst>
                <a:gd name="connsiteX0" fmla="*/ 0 w 9525"/>
                <a:gd name="connsiteY0" fmla="*/ 250126 h 250126"/>
                <a:gd name="connsiteX1" fmla="*/ 0 w 9525"/>
                <a:gd name="connsiteY1" fmla="*/ 125063 h 250126"/>
                <a:gd name="connsiteX2" fmla="*/ 0 w 9525"/>
                <a:gd name="connsiteY2" fmla="*/ 0 h 250126"/>
                <a:gd name="connsiteX3" fmla="*/ 0 w 9525"/>
                <a:gd name="connsiteY3" fmla="*/ 250126 h 250126"/>
              </a:gdLst>
              <a:ahLst/>
              <a:cxnLst>
                <a:cxn ang="0">
                  <a:pos x="connsiteX0" y="connsiteY0"/>
                </a:cxn>
                <a:cxn ang="0">
                  <a:pos x="connsiteX1" y="connsiteY1"/>
                </a:cxn>
                <a:cxn ang="0">
                  <a:pos x="connsiteX2" y="connsiteY2"/>
                </a:cxn>
                <a:cxn ang="0">
                  <a:pos x="connsiteX3" y="connsiteY3"/>
                </a:cxn>
              </a:cxnLst>
              <a:rect l="l" t="t" r="r" b="b"/>
              <a:pathLst>
                <a:path w="9525" h="250126">
                  <a:moveTo>
                    <a:pt x="0" y="250126"/>
                  </a:moveTo>
                  <a:lnTo>
                    <a:pt x="0" y="125063"/>
                  </a:lnTo>
                  <a:lnTo>
                    <a:pt x="0" y="0"/>
                  </a:lnTo>
                  <a:lnTo>
                    <a:pt x="0" y="250126"/>
                  </a:lnTo>
                  <a:close/>
                </a:path>
              </a:pathLst>
            </a:custGeom>
            <a:noFill/>
            <a:ln w="12700" cap="flat">
              <a:solidFill>
                <a:schemeClr val="accent1"/>
              </a:solidFill>
              <a:prstDash val="solid"/>
              <a:round/>
            </a:ln>
          </p:spPr>
          <p:txBody>
            <a:bodyPr rtlCol="0" anchor="ctr"/>
            <a:lstStyle/>
            <a:p>
              <a:endParaRPr lang="en-US" dirty="0"/>
            </a:p>
          </p:txBody>
        </p:sp>
        <p:sp>
          <p:nvSpPr>
            <p:cNvPr id="15" name="Freeform: Shape 14">
              <a:extLst>
                <a:ext uri="{FF2B5EF4-FFF2-40B4-BE49-F238E27FC236}">
                  <a16:creationId xmlns:a16="http://schemas.microsoft.com/office/drawing/2014/main" id="{BC5C2E46-BCAE-4CBA-961A-BA4E4576F104}"/>
                </a:ext>
              </a:extLst>
            </p:cNvPr>
            <p:cNvSpPr/>
            <p:nvPr/>
          </p:nvSpPr>
          <p:spPr>
            <a:xfrm>
              <a:off x="5767440" y="7457884"/>
              <a:ext cx="141065" cy="358711"/>
            </a:xfrm>
            <a:custGeom>
              <a:avLst/>
              <a:gdLst>
                <a:gd name="connsiteX0" fmla="*/ 0 w 141065"/>
                <a:gd name="connsiteY0" fmla="*/ 358712 h 358711"/>
                <a:gd name="connsiteX1" fmla="*/ 0 w 141065"/>
                <a:gd name="connsiteY1" fmla="*/ 211550 h 358711"/>
                <a:gd name="connsiteX2" fmla="*/ 141065 w 141065"/>
                <a:gd name="connsiteY2" fmla="*/ 141065 h 358711"/>
                <a:gd name="connsiteX3" fmla="*/ 141065 w 141065"/>
                <a:gd name="connsiteY3" fmla="*/ 0 h 358711"/>
              </a:gdLst>
              <a:ahLst/>
              <a:cxnLst>
                <a:cxn ang="0">
                  <a:pos x="connsiteX0" y="connsiteY0"/>
                </a:cxn>
                <a:cxn ang="0">
                  <a:pos x="connsiteX1" y="connsiteY1"/>
                </a:cxn>
                <a:cxn ang="0">
                  <a:pos x="connsiteX2" y="connsiteY2"/>
                </a:cxn>
                <a:cxn ang="0">
                  <a:pos x="connsiteX3" y="connsiteY3"/>
                </a:cxn>
              </a:cxnLst>
              <a:rect l="l" t="t" r="r" b="b"/>
              <a:pathLst>
                <a:path w="141065" h="358711">
                  <a:moveTo>
                    <a:pt x="0" y="358712"/>
                  </a:moveTo>
                  <a:lnTo>
                    <a:pt x="0" y="211550"/>
                  </a:lnTo>
                  <a:lnTo>
                    <a:pt x="141065" y="141065"/>
                  </a:lnTo>
                  <a:lnTo>
                    <a:pt x="141065" y="0"/>
                  </a:lnTo>
                </a:path>
              </a:pathLst>
            </a:custGeom>
            <a:noFill/>
            <a:ln w="12700" cap="flat">
              <a:solidFill>
                <a:srgbClr val="FF7323"/>
              </a:solidFill>
              <a:prstDash val="solid"/>
              <a:round/>
            </a:ln>
          </p:spPr>
          <p:txBody>
            <a:bodyPr rtlCol="0" anchor="ctr"/>
            <a:lstStyle/>
            <a:p>
              <a:endParaRPr lang="en-US" dirty="0"/>
            </a:p>
          </p:txBody>
        </p:sp>
        <p:sp>
          <p:nvSpPr>
            <p:cNvPr id="16" name="Freeform: Shape 15">
              <a:extLst>
                <a:ext uri="{FF2B5EF4-FFF2-40B4-BE49-F238E27FC236}">
                  <a16:creationId xmlns:a16="http://schemas.microsoft.com/office/drawing/2014/main" id="{28C7A016-1906-4C64-AA81-DFED9131230A}"/>
                </a:ext>
              </a:extLst>
            </p:cNvPr>
            <p:cNvSpPr/>
            <p:nvPr/>
          </p:nvSpPr>
          <p:spPr>
            <a:xfrm>
              <a:off x="5626470" y="7598949"/>
              <a:ext cx="140969" cy="70484"/>
            </a:xfrm>
            <a:custGeom>
              <a:avLst/>
              <a:gdLst>
                <a:gd name="connsiteX0" fmla="*/ 140970 w 140969"/>
                <a:gd name="connsiteY0" fmla="*/ 70485 h 70484"/>
                <a:gd name="connsiteX1" fmla="*/ 0 w 140969"/>
                <a:gd name="connsiteY1" fmla="*/ 0 h 70484"/>
              </a:gdLst>
              <a:ahLst/>
              <a:cxnLst>
                <a:cxn ang="0">
                  <a:pos x="connsiteX0" y="connsiteY0"/>
                </a:cxn>
                <a:cxn ang="0">
                  <a:pos x="connsiteX1" y="connsiteY1"/>
                </a:cxn>
              </a:cxnLst>
              <a:rect l="l" t="t" r="r" b="b"/>
              <a:pathLst>
                <a:path w="140969" h="70484">
                  <a:moveTo>
                    <a:pt x="140970" y="70485"/>
                  </a:moveTo>
                  <a:lnTo>
                    <a:pt x="0" y="0"/>
                  </a:lnTo>
                </a:path>
              </a:pathLst>
            </a:custGeom>
            <a:ln w="12700" cap="flat">
              <a:solidFill>
                <a:srgbClr val="FF6525"/>
              </a:solidFill>
              <a:prstDash val="solid"/>
              <a:round/>
            </a:ln>
          </p:spPr>
          <p:txBody>
            <a:bodyPr rtlCol="0" anchor="ctr"/>
            <a:lstStyle/>
            <a:p>
              <a:endParaRPr lang="en-US" dirty="0"/>
            </a:p>
          </p:txBody>
        </p:sp>
        <p:sp>
          <p:nvSpPr>
            <p:cNvPr id="17" name="Freeform: Shape 16">
              <a:extLst>
                <a:ext uri="{FF2B5EF4-FFF2-40B4-BE49-F238E27FC236}">
                  <a16:creationId xmlns:a16="http://schemas.microsoft.com/office/drawing/2014/main" id="{F29E7E9C-55C9-4CA7-A1F2-5DF5CEB21DE6}"/>
                </a:ext>
              </a:extLst>
            </p:cNvPr>
            <p:cNvSpPr/>
            <p:nvPr/>
          </p:nvSpPr>
          <p:spPr>
            <a:xfrm>
              <a:off x="5767440" y="7331678"/>
              <a:ext cx="9525" cy="173259"/>
            </a:xfrm>
            <a:custGeom>
              <a:avLst/>
              <a:gdLst>
                <a:gd name="connsiteX0" fmla="*/ 0 w 9525"/>
                <a:gd name="connsiteY0" fmla="*/ 173260 h 173259"/>
                <a:gd name="connsiteX1" fmla="*/ 0 w 9525"/>
                <a:gd name="connsiteY1" fmla="*/ 0 h 173259"/>
              </a:gdLst>
              <a:ahLst/>
              <a:cxnLst>
                <a:cxn ang="0">
                  <a:pos x="connsiteX0" y="connsiteY0"/>
                </a:cxn>
                <a:cxn ang="0">
                  <a:pos x="connsiteX1" y="connsiteY1"/>
                </a:cxn>
              </a:cxnLst>
              <a:rect l="l" t="t" r="r" b="b"/>
              <a:pathLst>
                <a:path w="9525" h="173259">
                  <a:moveTo>
                    <a:pt x="0" y="173260"/>
                  </a:moveTo>
                  <a:lnTo>
                    <a:pt x="0" y="0"/>
                  </a:lnTo>
                </a:path>
              </a:pathLst>
            </a:custGeom>
            <a:ln w="12700" cap="flat">
              <a:solidFill>
                <a:srgbClr val="FF7622"/>
              </a:solidFill>
              <a:prstDash val="solid"/>
              <a:round/>
            </a:ln>
          </p:spPr>
          <p:txBody>
            <a:bodyPr rtlCol="0" anchor="ctr"/>
            <a:lstStyle/>
            <a:p>
              <a:endParaRPr lang="en-US" dirty="0"/>
            </a:p>
          </p:txBody>
        </p:sp>
        <p:sp>
          <p:nvSpPr>
            <p:cNvPr id="18" name="Freeform: Shape 17">
              <a:extLst>
                <a:ext uri="{FF2B5EF4-FFF2-40B4-BE49-F238E27FC236}">
                  <a16:creationId xmlns:a16="http://schemas.microsoft.com/office/drawing/2014/main" id="{E51C0743-ECD3-4467-BAE5-7759C5572C70}"/>
                </a:ext>
              </a:extLst>
            </p:cNvPr>
            <p:cNvSpPr/>
            <p:nvPr/>
          </p:nvSpPr>
          <p:spPr>
            <a:xfrm>
              <a:off x="5485405" y="7738110"/>
              <a:ext cx="135826" cy="80009"/>
            </a:xfrm>
            <a:custGeom>
              <a:avLst/>
              <a:gdLst>
                <a:gd name="connsiteX0" fmla="*/ 0 w 135826"/>
                <a:gd name="connsiteY0" fmla="*/ 80010 h 80009"/>
                <a:gd name="connsiteX1" fmla="*/ 135826 w 135826"/>
                <a:gd name="connsiteY1" fmla="*/ 0 h 80009"/>
              </a:gdLst>
              <a:ahLst/>
              <a:cxnLst>
                <a:cxn ang="0">
                  <a:pos x="connsiteX0" y="connsiteY0"/>
                </a:cxn>
                <a:cxn ang="0">
                  <a:pos x="connsiteX1" y="connsiteY1"/>
                </a:cxn>
              </a:cxnLst>
              <a:rect l="l" t="t" r="r" b="b"/>
              <a:pathLst>
                <a:path w="135826" h="80009">
                  <a:moveTo>
                    <a:pt x="0" y="80010"/>
                  </a:moveTo>
                  <a:lnTo>
                    <a:pt x="135826" y="0"/>
                  </a:lnTo>
                </a:path>
              </a:pathLst>
            </a:custGeom>
            <a:ln w="12700" cap="flat">
              <a:solidFill>
                <a:srgbClr val="FF5226"/>
              </a:solidFill>
              <a:prstDash val="solid"/>
              <a:round/>
            </a:ln>
          </p:spPr>
          <p:txBody>
            <a:bodyPr rtlCol="0" anchor="ctr"/>
            <a:lstStyle/>
            <a:p>
              <a:endParaRPr lang="en-US" dirty="0"/>
            </a:p>
          </p:txBody>
        </p:sp>
        <p:sp>
          <p:nvSpPr>
            <p:cNvPr id="19" name="Freeform: Shape 18">
              <a:extLst>
                <a:ext uri="{FF2B5EF4-FFF2-40B4-BE49-F238E27FC236}">
                  <a16:creationId xmlns:a16="http://schemas.microsoft.com/office/drawing/2014/main" id="{F5F5A666-52C5-4FD9-9DD9-DBF3A6372AFE}"/>
                </a:ext>
              </a:extLst>
            </p:cNvPr>
            <p:cNvSpPr/>
            <p:nvPr/>
          </p:nvSpPr>
          <p:spPr>
            <a:xfrm>
              <a:off x="5626470" y="7951565"/>
              <a:ext cx="140969" cy="94011"/>
            </a:xfrm>
            <a:custGeom>
              <a:avLst/>
              <a:gdLst>
                <a:gd name="connsiteX0" fmla="*/ 0 w 140969"/>
                <a:gd name="connsiteY0" fmla="*/ 94012 h 94011"/>
                <a:gd name="connsiteX1" fmla="*/ 140970 w 140969"/>
                <a:gd name="connsiteY1" fmla="*/ 0 h 94011"/>
              </a:gdLst>
              <a:ahLst/>
              <a:cxnLst>
                <a:cxn ang="0">
                  <a:pos x="connsiteX0" y="connsiteY0"/>
                </a:cxn>
                <a:cxn ang="0">
                  <a:pos x="connsiteX1" y="connsiteY1"/>
                </a:cxn>
              </a:cxnLst>
              <a:rect l="l" t="t" r="r" b="b"/>
              <a:pathLst>
                <a:path w="140969" h="94011">
                  <a:moveTo>
                    <a:pt x="0" y="94012"/>
                  </a:moveTo>
                  <a:lnTo>
                    <a:pt x="140970" y="0"/>
                  </a:lnTo>
                </a:path>
              </a:pathLst>
            </a:custGeom>
            <a:ln w="12700" cap="flat">
              <a:solidFill>
                <a:srgbClr val="FF6525"/>
              </a:solidFill>
              <a:prstDash val="solid"/>
              <a:round/>
            </a:ln>
          </p:spPr>
          <p:txBody>
            <a:bodyPr rtlCol="0" anchor="ctr"/>
            <a:lstStyle/>
            <a:p>
              <a:endParaRPr lang="en-US" dirty="0"/>
            </a:p>
          </p:txBody>
        </p:sp>
        <p:sp>
          <p:nvSpPr>
            <p:cNvPr id="20" name="Freeform: Shape 19">
              <a:extLst>
                <a:ext uri="{FF2B5EF4-FFF2-40B4-BE49-F238E27FC236}">
                  <a16:creationId xmlns:a16="http://schemas.microsoft.com/office/drawing/2014/main" id="{281292FA-4F5F-4B40-9E4E-24E713E7E4EA}"/>
                </a:ext>
              </a:extLst>
            </p:cNvPr>
            <p:cNvSpPr/>
            <p:nvPr/>
          </p:nvSpPr>
          <p:spPr>
            <a:xfrm>
              <a:off x="5755343" y="8218170"/>
              <a:ext cx="135826" cy="79914"/>
            </a:xfrm>
            <a:custGeom>
              <a:avLst/>
              <a:gdLst>
                <a:gd name="connsiteX0" fmla="*/ 0 w 135826"/>
                <a:gd name="connsiteY0" fmla="*/ 79915 h 79914"/>
                <a:gd name="connsiteX1" fmla="*/ 135827 w 135826"/>
                <a:gd name="connsiteY1" fmla="*/ 0 h 79914"/>
              </a:gdLst>
              <a:ahLst/>
              <a:cxnLst>
                <a:cxn ang="0">
                  <a:pos x="connsiteX0" y="connsiteY0"/>
                </a:cxn>
                <a:cxn ang="0">
                  <a:pos x="connsiteX1" y="connsiteY1"/>
                </a:cxn>
              </a:cxnLst>
              <a:rect l="l" t="t" r="r" b="b"/>
              <a:pathLst>
                <a:path w="135826" h="79914">
                  <a:moveTo>
                    <a:pt x="0" y="79915"/>
                  </a:moveTo>
                  <a:lnTo>
                    <a:pt x="135827" y="0"/>
                  </a:lnTo>
                </a:path>
              </a:pathLst>
            </a:custGeom>
            <a:ln w="12700" cap="flat">
              <a:solidFill>
                <a:srgbClr val="FF7024"/>
              </a:solidFill>
              <a:prstDash val="solid"/>
              <a:round/>
            </a:ln>
          </p:spPr>
          <p:txBody>
            <a:bodyPr rtlCol="0" anchor="ctr"/>
            <a:lstStyle/>
            <a:p>
              <a:endParaRPr lang="en-US" dirty="0"/>
            </a:p>
          </p:txBody>
        </p:sp>
        <p:sp>
          <p:nvSpPr>
            <p:cNvPr id="21" name="Freeform: Shape 20">
              <a:extLst>
                <a:ext uri="{FF2B5EF4-FFF2-40B4-BE49-F238E27FC236}">
                  <a16:creationId xmlns:a16="http://schemas.microsoft.com/office/drawing/2014/main" id="{C1E4EBAF-3B21-40AA-96BB-85F73467153D}"/>
                </a:ext>
              </a:extLst>
            </p:cNvPr>
            <p:cNvSpPr/>
            <p:nvPr/>
          </p:nvSpPr>
          <p:spPr>
            <a:xfrm>
              <a:off x="5744009" y="7951565"/>
              <a:ext cx="305562" cy="164496"/>
            </a:xfrm>
            <a:custGeom>
              <a:avLst/>
              <a:gdLst>
                <a:gd name="connsiteX0" fmla="*/ 0 w 305562"/>
                <a:gd name="connsiteY0" fmla="*/ 164497 h 164496"/>
                <a:gd name="connsiteX1" fmla="*/ 305562 w 305562"/>
                <a:gd name="connsiteY1" fmla="*/ 0 h 164496"/>
              </a:gdLst>
              <a:ahLst/>
              <a:cxnLst>
                <a:cxn ang="0">
                  <a:pos x="connsiteX0" y="connsiteY0"/>
                </a:cxn>
                <a:cxn ang="0">
                  <a:pos x="connsiteX1" y="connsiteY1"/>
                </a:cxn>
              </a:cxnLst>
              <a:rect l="l" t="t" r="r" b="b"/>
              <a:pathLst>
                <a:path w="305562" h="164496">
                  <a:moveTo>
                    <a:pt x="0" y="164497"/>
                  </a:moveTo>
                  <a:lnTo>
                    <a:pt x="305562" y="0"/>
                  </a:lnTo>
                </a:path>
              </a:pathLst>
            </a:custGeom>
            <a:ln w="12700" cap="flat">
              <a:solidFill>
                <a:srgbClr val="FF7323"/>
              </a:solidFill>
              <a:prstDash val="solid"/>
              <a:round/>
            </a:ln>
          </p:spPr>
          <p:txBody>
            <a:bodyPr rtlCol="0" anchor="ctr"/>
            <a:lstStyle/>
            <a:p>
              <a:endParaRPr lang="en-US" dirty="0"/>
            </a:p>
          </p:txBody>
        </p:sp>
        <p:sp>
          <p:nvSpPr>
            <p:cNvPr id="22" name="Freeform: Shape 21">
              <a:extLst>
                <a:ext uri="{FF2B5EF4-FFF2-40B4-BE49-F238E27FC236}">
                  <a16:creationId xmlns:a16="http://schemas.microsoft.com/office/drawing/2014/main" id="{E63B67DE-9D0A-442E-B656-246BB121DBCD}"/>
                </a:ext>
              </a:extLst>
            </p:cNvPr>
            <p:cNvSpPr/>
            <p:nvPr/>
          </p:nvSpPr>
          <p:spPr>
            <a:xfrm>
              <a:off x="5626470" y="7810500"/>
              <a:ext cx="140969" cy="94011"/>
            </a:xfrm>
            <a:custGeom>
              <a:avLst/>
              <a:gdLst>
                <a:gd name="connsiteX0" fmla="*/ 0 w 140969"/>
                <a:gd name="connsiteY0" fmla="*/ 94012 h 94011"/>
                <a:gd name="connsiteX1" fmla="*/ 140970 w 140969"/>
                <a:gd name="connsiteY1" fmla="*/ 0 h 94011"/>
              </a:gdLst>
              <a:ahLst/>
              <a:cxnLst>
                <a:cxn ang="0">
                  <a:pos x="connsiteX0" y="connsiteY0"/>
                </a:cxn>
                <a:cxn ang="0">
                  <a:pos x="connsiteX1" y="connsiteY1"/>
                </a:cxn>
              </a:cxnLst>
              <a:rect l="l" t="t" r="r" b="b"/>
              <a:pathLst>
                <a:path w="140969" h="94011">
                  <a:moveTo>
                    <a:pt x="0" y="94012"/>
                  </a:moveTo>
                  <a:lnTo>
                    <a:pt x="140970" y="0"/>
                  </a:lnTo>
                </a:path>
              </a:pathLst>
            </a:custGeom>
            <a:ln w="12700" cap="flat">
              <a:solidFill>
                <a:srgbClr val="FF7323"/>
              </a:solidFill>
              <a:prstDash val="solid"/>
              <a:round/>
            </a:ln>
          </p:spPr>
          <p:txBody>
            <a:bodyPr rtlCol="0" anchor="ctr"/>
            <a:lstStyle/>
            <a:p>
              <a:endParaRPr lang="en-US" dirty="0"/>
            </a:p>
          </p:txBody>
        </p:sp>
        <p:sp>
          <p:nvSpPr>
            <p:cNvPr id="23" name="Freeform: Shape 22">
              <a:extLst>
                <a:ext uri="{FF2B5EF4-FFF2-40B4-BE49-F238E27FC236}">
                  <a16:creationId xmlns:a16="http://schemas.microsoft.com/office/drawing/2014/main" id="{75D6C97A-42CA-49C7-9011-C73FF45A6213}"/>
                </a:ext>
              </a:extLst>
            </p:cNvPr>
            <p:cNvSpPr/>
            <p:nvPr/>
          </p:nvSpPr>
          <p:spPr>
            <a:xfrm>
              <a:off x="5485405" y="7246334"/>
              <a:ext cx="564165" cy="1128331"/>
            </a:xfrm>
            <a:custGeom>
              <a:avLst/>
              <a:gdLst>
                <a:gd name="connsiteX0" fmla="*/ 564166 w 564165"/>
                <a:gd name="connsiteY0" fmla="*/ 94012 h 1128331"/>
                <a:gd name="connsiteX1" fmla="*/ 423101 w 564165"/>
                <a:gd name="connsiteY1" fmla="*/ 0 h 1128331"/>
                <a:gd name="connsiteX2" fmla="*/ 141065 w 564165"/>
                <a:gd name="connsiteY2" fmla="*/ 164497 h 1128331"/>
                <a:gd name="connsiteX3" fmla="*/ 141065 w 564165"/>
                <a:gd name="connsiteY3" fmla="*/ 351377 h 1128331"/>
                <a:gd name="connsiteX4" fmla="*/ 0 w 564165"/>
                <a:gd name="connsiteY4" fmla="*/ 423101 h 1128331"/>
                <a:gd name="connsiteX5" fmla="*/ 0 w 564165"/>
                <a:gd name="connsiteY5" fmla="*/ 570262 h 1128331"/>
                <a:gd name="connsiteX6" fmla="*/ 0 w 564165"/>
                <a:gd name="connsiteY6" fmla="*/ 705231 h 1128331"/>
                <a:gd name="connsiteX7" fmla="*/ 141065 w 564165"/>
                <a:gd name="connsiteY7" fmla="*/ 799243 h 1128331"/>
                <a:gd name="connsiteX8" fmla="*/ 141065 w 564165"/>
                <a:gd name="connsiteY8" fmla="*/ 963835 h 1128331"/>
                <a:gd name="connsiteX9" fmla="*/ 423101 w 564165"/>
                <a:gd name="connsiteY9" fmla="*/ 1128332 h 1128331"/>
                <a:gd name="connsiteX10" fmla="*/ 564166 w 564165"/>
                <a:gd name="connsiteY10" fmla="*/ 1052798 h 1128331"/>
                <a:gd name="connsiteX11" fmla="*/ 564166 w 564165"/>
                <a:gd name="connsiteY11" fmla="*/ 564166 h 1128331"/>
                <a:gd name="connsiteX12" fmla="*/ 423101 w 564165"/>
                <a:gd name="connsiteY12" fmla="*/ 493681 h 1128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4165" h="1128331">
                  <a:moveTo>
                    <a:pt x="564166" y="94012"/>
                  </a:moveTo>
                  <a:lnTo>
                    <a:pt x="423101" y="0"/>
                  </a:lnTo>
                  <a:lnTo>
                    <a:pt x="141065" y="164497"/>
                  </a:lnTo>
                  <a:lnTo>
                    <a:pt x="141065" y="351377"/>
                  </a:lnTo>
                  <a:lnTo>
                    <a:pt x="0" y="423101"/>
                  </a:lnTo>
                  <a:lnTo>
                    <a:pt x="0" y="570262"/>
                  </a:lnTo>
                  <a:lnTo>
                    <a:pt x="0" y="705231"/>
                  </a:lnTo>
                  <a:lnTo>
                    <a:pt x="141065" y="799243"/>
                  </a:lnTo>
                  <a:lnTo>
                    <a:pt x="141065" y="963835"/>
                  </a:lnTo>
                  <a:lnTo>
                    <a:pt x="423101" y="1128332"/>
                  </a:lnTo>
                  <a:lnTo>
                    <a:pt x="564166" y="1052798"/>
                  </a:lnTo>
                  <a:lnTo>
                    <a:pt x="564166" y="564166"/>
                  </a:lnTo>
                  <a:lnTo>
                    <a:pt x="423101" y="493681"/>
                  </a:lnTo>
                </a:path>
              </a:pathLst>
            </a:custGeom>
            <a:noFill/>
            <a:ln w="12700" cap="flat">
              <a:gradFill flip="none" rotWithShape="1">
                <a:gsLst>
                  <a:gs pos="0">
                    <a:srgbClr val="FF5126"/>
                  </a:gs>
                  <a:gs pos="100000">
                    <a:srgbClr val="FF801C"/>
                  </a:gs>
                </a:gsLst>
                <a:lin ang="0" scaled="1"/>
                <a:tileRect/>
              </a:gradFill>
              <a:prstDash val="solid"/>
              <a:round/>
            </a:ln>
          </p:spPr>
          <p:txBody>
            <a:bodyPr rtlCol="0" anchor="ctr"/>
            <a:lstStyle/>
            <a:p>
              <a:endParaRPr lang="en-US" dirty="0"/>
            </a:p>
          </p:txBody>
        </p:sp>
        <p:sp>
          <p:nvSpPr>
            <p:cNvPr id="24" name="Freeform: Shape 23">
              <a:extLst>
                <a:ext uri="{FF2B5EF4-FFF2-40B4-BE49-F238E27FC236}">
                  <a16:creationId xmlns:a16="http://schemas.microsoft.com/office/drawing/2014/main" id="{470AE95F-06C4-4BA4-B324-FB7D7E3FC2EB}"/>
                </a:ext>
              </a:extLst>
            </p:cNvPr>
            <p:cNvSpPr/>
            <p:nvPr/>
          </p:nvSpPr>
          <p:spPr>
            <a:xfrm>
              <a:off x="5767440" y="7810500"/>
              <a:ext cx="141065" cy="211550"/>
            </a:xfrm>
            <a:custGeom>
              <a:avLst/>
              <a:gdLst>
                <a:gd name="connsiteX0" fmla="*/ 141065 w 141065"/>
                <a:gd name="connsiteY0" fmla="*/ 211550 h 211550"/>
                <a:gd name="connsiteX1" fmla="*/ 141065 w 141065"/>
                <a:gd name="connsiteY1" fmla="*/ 94012 h 211550"/>
                <a:gd name="connsiteX2" fmla="*/ 0 w 141065"/>
                <a:gd name="connsiteY2" fmla="*/ 0 h 211550"/>
              </a:gdLst>
              <a:ahLst/>
              <a:cxnLst>
                <a:cxn ang="0">
                  <a:pos x="connsiteX0" y="connsiteY0"/>
                </a:cxn>
                <a:cxn ang="0">
                  <a:pos x="connsiteX1" y="connsiteY1"/>
                </a:cxn>
                <a:cxn ang="0">
                  <a:pos x="connsiteX2" y="connsiteY2"/>
                </a:cxn>
              </a:cxnLst>
              <a:rect l="l" t="t" r="r" b="b"/>
              <a:pathLst>
                <a:path w="141065" h="211550">
                  <a:moveTo>
                    <a:pt x="141065" y="211550"/>
                  </a:moveTo>
                  <a:lnTo>
                    <a:pt x="141065" y="94012"/>
                  </a:lnTo>
                  <a:lnTo>
                    <a:pt x="0" y="0"/>
                  </a:lnTo>
                </a:path>
              </a:pathLst>
            </a:custGeom>
            <a:noFill/>
            <a:ln w="12700" cap="flat">
              <a:solidFill>
                <a:srgbClr val="FF7323"/>
              </a:solidFill>
              <a:prstDash val="solid"/>
              <a:round/>
            </a:ln>
          </p:spPr>
          <p:txBody>
            <a:bodyPr rtlCol="0" anchor="ctr"/>
            <a:lstStyle/>
            <a:p>
              <a:endParaRPr lang="en-US" dirty="0"/>
            </a:p>
          </p:txBody>
        </p:sp>
        <p:sp>
          <p:nvSpPr>
            <p:cNvPr id="25" name="Freeform: Shape 24">
              <a:extLst>
                <a:ext uri="{FF2B5EF4-FFF2-40B4-BE49-F238E27FC236}">
                  <a16:creationId xmlns:a16="http://schemas.microsoft.com/office/drawing/2014/main" id="{27CADF60-ECFB-4836-8D0E-C630314D44E7}"/>
                </a:ext>
              </a:extLst>
            </p:cNvPr>
            <p:cNvSpPr/>
            <p:nvPr/>
          </p:nvSpPr>
          <p:spPr>
            <a:xfrm>
              <a:off x="6613736" y="7691627"/>
              <a:ext cx="9525" cy="250126"/>
            </a:xfrm>
            <a:custGeom>
              <a:avLst/>
              <a:gdLst>
                <a:gd name="connsiteX0" fmla="*/ 0 w 9525"/>
                <a:gd name="connsiteY0" fmla="*/ 0 h 250126"/>
                <a:gd name="connsiteX1" fmla="*/ 0 w 9525"/>
                <a:gd name="connsiteY1" fmla="*/ 125063 h 250126"/>
                <a:gd name="connsiteX2" fmla="*/ 0 w 9525"/>
                <a:gd name="connsiteY2" fmla="*/ 250127 h 250126"/>
                <a:gd name="connsiteX3" fmla="*/ 0 w 9525"/>
                <a:gd name="connsiteY3" fmla="*/ 0 h 250126"/>
              </a:gdLst>
              <a:ahLst/>
              <a:cxnLst>
                <a:cxn ang="0">
                  <a:pos x="connsiteX0" y="connsiteY0"/>
                </a:cxn>
                <a:cxn ang="0">
                  <a:pos x="connsiteX1" y="connsiteY1"/>
                </a:cxn>
                <a:cxn ang="0">
                  <a:pos x="connsiteX2" y="connsiteY2"/>
                </a:cxn>
                <a:cxn ang="0">
                  <a:pos x="connsiteX3" y="connsiteY3"/>
                </a:cxn>
              </a:cxnLst>
              <a:rect l="l" t="t" r="r" b="b"/>
              <a:pathLst>
                <a:path w="9525" h="250126">
                  <a:moveTo>
                    <a:pt x="0" y="0"/>
                  </a:moveTo>
                  <a:lnTo>
                    <a:pt x="0" y="125063"/>
                  </a:lnTo>
                  <a:lnTo>
                    <a:pt x="0" y="250127"/>
                  </a:lnTo>
                  <a:lnTo>
                    <a:pt x="0" y="0"/>
                  </a:lnTo>
                  <a:close/>
                </a:path>
              </a:pathLst>
            </a:custGeom>
            <a:noFill/>
            <a:ln w="12700" cap="flat">
              <a:solidFill>
                <a:schemeClr val="accent1"/>
              </a:solidFill>
              <a:prstDash val="solid"/>
              <a:round/>
            </a:ln>
          </p:spPr>
          <p:txBody>
            <a:bodyPr rtlCol="0" anchor="ctr"/>
            <a:lstStyle/>
            <a:p>
              <a:endParaRPr lang="en-US" dirty="0"/>
            </a:p>
          </p:txBody>
        </p:sp>
        <p:sp>
          <p:nvSpPr>
            <p:cNvPr id="26" name="Freeform: Shape 25">
              <a:extLst>
                <a:ext uri="{FF2B5EF4-FFF2-40B4-BE49-F238E27FC236}">
                  <a16:creationId xmlns:a16="http://schemas.microsoft.com/office/drawing/2014/main" id="{08BA91F6-C7C5-4BC5-A9D8-A0FB3CD8D28A}"/>
                </a:ext>
              </a:extLst>
            </p:cNvPr>
            <p:cNvSpPr/>
            <p:nvPr/>
          </p:nvSpPr>
          <p:spPr>
            <a:xfrm>
              <a:off x="6472671" y="7880985"/>
              <a:ext cx="141065" cy="70580"/>
            </a:xfrm>
            <a:custGeom>
              <a:avLst/>
              <a:gdLst>
                <a:gd name="connsiteX0" fmla="*/ 0 w 141065"/>
                <a:gd name="connsiteY0" fmla="*/ 0 h 70580"/>
                <a:gd name="connsiteX1" fmla="*/ 141065 w 141065"/>
                <a:gd name="connsiteY1" fmla="*/ 70580 h 70580"/>
              </a:gdLst>
              <a:ahLst/>
              <a:cxnLst>
                <a:cxn ang="0">
                  <a:pos x="connsiteX0" y="connsiteY0"/>
                </a:cxn>
                <a:cxn ang="0">
                  <a:pos x="connsiteX1" y="connsiteY1"/>
                </a:cxn>
              </a:cxnLst>
              <a:rect l="l" t="t" r="r" b="b"/>
              <a:pathLst>
                <a:path w="141065" h="70580">
                  <a:moveTo>
                    <a:pt x="0" y="0"/>
                  </a:moveTo>
                  <a:lnTo>
                    <a:pt x="141065" y="70580"/>
                  </a:lnTo>
                </a:path>
              </a:pathLst>
            </a:custGeom>
            <a:ln w="12700" cap="flat">
              <a:solidFill>
                <a:srgbClr val="FF9304"/>
              </a:solidFill>
              <a:prstDash val="solid"/>
              <a:round/>
            </a:ln>
          </p:spPr>
          <p:txBody>
            <a:bodyPr rtlCol="0" anchor="ctr"/>
            <a:lstStyle/>
            <a:p>
              <a:endParaRPr lang="en-US" dirty="0"/>
            </a:p>
          </p:txBody>
        </p:sp>
        <p:sp>
          <p:nvSpPr>
            <p:cNvPr id="27" name="Freeform: Shape 26">
              <a:extLst>
                <a:ext uri="{FF2B5EF4-FFF2-40B4-BE49-F238E27FC236}">
                  <a16:creationId xmlns:a16="http://schemas.microsoft.com/office/drawing/2014/main" id="{9F9A102E-7540-40FA-96B4-65AF8C0AEF9E}"/>
                </a:ext>
              </a:extLst>
            </p:cNvPr>
            <p:cNvSpPr/>
            <p:nvPr/>
          </p:nvSpPr>
          <p:spPr>
            <a:xfrm>
              <a:off x="6378659" y="7504938"/>
              <a:ext cx="94011" cy="9525"/>
            </a:xfrm>
            <a:custGeom>
              <a:avLst/>
              <a:gdLst>
                <a:gd name="connsiteX0" fmla="*/ 94012 w 94011"/>
                <a:gd name="connsiteY0" fmla="*/ 0 h 9525"/>
                <a:gd name="connsiteX1" fmla="*/ 0 w 94011"/>
                <a:gd name="connsiteY1" fmla="*/ 0 h 9525"/>
              </a:gdLst>
              <a:ahLst/>
              <a:cxnLst>
                <a:cxn ang="0">
                  <a:pos x="connsiteX0" y="connsiteY0"/>
                </a:cxn>
                <a:cxn ang="0">
                  <a:pos x="connsiteX1" y="connsiteY1"/>
                </a:cxn>
              </a:cxnLst>
              <a:rect l="l" t="t" r="r" b="b"/>
              <a:pathLst>
                <a:path w="94011" h="9525">
                  <a:moveTo>
                    <a:pt x="94012" y="0"/>
                  </a:moveTo>
                  <a:lnTo>
                    <a:pt x="0" y="0"/>
                  </a:lnTo>
                </a:path>
              </a:pathLst>
            </a:custGeom>
            <a:ln w="12700" cap="flat">
              <a:solidFill>
                <a:srgbClr val="FF920C"/>
              </a:solidFill>
              <a:prstDash val="solid"/>
              <a:round/>
            </a:ln>
          </p:spPr>
          <p:txBody>
            <a:bodyPr rtlCol="0" anchor="ctr"/>
            <a:lstStyle/>
            <a:p>
              <a:endParaRPr lang="en-US" dirty="0"/>
            </a:p>
          </p:txBody>
        </p:sp>
        <p:sp>
          <p:nvSpPr>
            <p:cNvPr id="28" name="Freeform: Shape 27">
              <a:extLst>
                <a:ext uri="{FF2B5EF4-FFF2-40B4-BE49-F238E27FC236}">
                  <a16:creationId xmlns:a16="http://schemas.microsoft.com/office/drawing/2014/main" id="{4B4A8E63-876F-4C0C-BED1-58A3CC90AA64}"/>
                </a:ext>
              </a:extLst>
            </p:cNvPr>
            <p:cNvSpPr/>
            <p:nvPr/>
          </p:nvSpPr>
          <p:spPr>
            <a:xfrm>
              <a:off x="6049571" y="8139588"/>
              <a:ext cx="141065" cy="9525"/>
            </a:xfrm>
            <a:custGeom>
              <a:avLst/>
              <a:gdLst>
                <a:gd name="connsiteX0" fmla="*/ 0 w 141065"/>
                <a:gd name="connsiteY0" fmla="*/ 0 h 9525"/>
                <a:gd name="connsiteX1" fmla="*/ 141065 w 141065"/>
                <a:gd name="connsiteY1" fmla="*/ 0 h 9525"/>
              </a:gdLst>
              <a:ahLst/>
              <a:cxnLst>
                <a:cxn ang="0">
                  <a:pos x="connsiteX0" y="connsiteY0"/>
                </a:cxn>
                <a:cxn ang="0">
                  <a:pos x="connsiteX1" y="connsiteY1"/>
                </a:cxn>
              </a:cxnLst>
              <a:rect l="l" t="t" r="r" b="b"/>
              <a:pathLst>
                <a:path w="141065" h="9525">
                  <a:moveTo>
                    <a:pt x="0" y="0"/>
                  </a:moveTo>
                  <a:lnTo>
                    <a:pt x="141065" y="0"/>
                  </a:lnTo>
                </a:path>
              </a:pathLst>
            </a:custGeom>
            <a:ln w="12700" cap="flat">
              <a:solidFill>
                <a:srgbClr val="FF821B"/>
              </a:solidFill>
              <a:prstDash val="solid"/>
              <a:round/>
            </a:ln>
          </p:spPr>
          <p:txBody>
            <a:bodyPr rtlCol="0" anchor="ctr"/>
            <a:lstStyle/>
            <a:p>
              <a:endParaRPr lang="en-US" dirty="0"/>
            </a:p>
          </p:txBody>
        </p:sp>
        <p:sp>
          <p:nvSpPr>
            <p:cNvPr id="29" name="Freeform: Shape 28">
              <a:extLst>
                <a:ext uri="{FF2B5EF4-FFF2-40B4-BE49-F238E27FC236}">
                  <a16:creationId xmlns:a16="http://schemas.microsoft.com/office/drawing/2014/main" id="{295EDE54-82CD-41AD-B83B-EBF8DED2FBB1}"/>
                </a:ext>
              </a:extLst>
            </p:cNvPr>
            <p:cNvSpPr/>
            <p:nvPr/>
          </p:nvSpPr>
          <p:spPr>
            <a:xfrm>
              <a:off x="6284648" y="7457884"/>
              <a:ext cx="94106" cy="94106"/>
            </a:xfrm>
            <a:custGeom>
              <a:avLst/>
              <a:gdLst>
                <a:gd name="connsiteX0" fmla="*/ 94107 w 94106"/>
                <a:gd name="connsiteY0" fmla="*/ 47053 h 94106"/>
                <a:gd name="connsiteX1" fmla="*/ 47053 w 94106"/>
                <a:gd name="connsiteY1" fmla="*/ 94107 h 94106"/>
                <a:gd name="connsiteX2" fmla="*/ 0 w 94106"/>
                <a:gd name="connsiteY2" fmla="*/ 47053 h 94106"/>
                <a:gd name="connsiteX3" fmla="*/ 47053 w 94106"/>
                <a:gd name="connsiteY3" fmla="*/ 0 h 94106"/>
                <a:gd name="connsiteX4" fmla="*/ 94107 w 94106"/>
                <a:gd name="connsiteY4" fmla="*/ 47053 h 941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106" h="94106">
                  <a:moveTo>
                    <a:pt x="94107" y="47053"/>
                  </a:moveTo>
                  <a:cubicBezTo>
                    <a:pt x="94107" y="73040"/>
                    <a:pt x="73040" y="94107"/>
                    <a:pt x="47053" y="94107"/>
                  </a:cubicBezTo>
                  <a:cubicBezTo>
                    <a:pt x="21067" y="94107"/>
                    <a:pt x="0" y="73040"/>
                    <a:pt x="0" y="47053"/>
                  </a:cubicBezTo>
                  <a:cubicBezTo>
                    <a:pt x="0" y="21067"/>
                    <a:pt x="21067" y="0"/>
                    <a:pt x="47053" y="0"/>
                  </a:cubicBezTo>
                  <a:cubicBezTo>
                    <a:pt x="73040" y="0"/>
                    <a:pt x="94107" y="21067"/>
                    <a:pt x="94107" y="47053"/>
                  </a:cubicBezTo>
                  <a:close/>
                </a:path>
              </a:pathLst>
            </a:custGeom>
            <a:noFill/>
            <a:ln w="12700" cap="flat">
              <a:solidFill>
                <a:srgbClr val="FF920C"/>
              </a:solidFill>
              <a:prstDash val="solid"/>
              <a:round/>
            </a:ln>
          </p:spPr>
          <p:txBody>
            <a:bodyPr rtlCol="0" anchor="ctr"/>
            <a:lstStyle/>
            <a:p>
              <a:endParaRPr lang="en-US" dirty="0"/>
            </a:p>
          </p:txBody>
        </p:sp>
        <p:sp>
          <p:nvSpPr>
            <p:cNvPr id="30" name="Freeform: Shape 29">
              <a:extLst>
                <a:ext uri="{FF2B5EF4-FFF2-40B4-BE49-F238E27FC236}">
                  <a16:creationId xmlns:a16="http://schemas.microsoft.com/office/drawing/2014/main" id="{93EAF93D-379A-4AD4-ABB4-5AB4D8424FE0}"/>
                </a:ext>
              </a:extLst>
            </p:cNvPr>
            <p:cNvSpPr/>
            <p:nvPr/>
          </p:nvSpPr>
          <p:spPr>
            <a:xfrm>
              <a:off x="6378659" y="7810500"/>
              <a:ext cx="94106" cy="94106"/>
            </a:xfrm>
            <a:custGeom>
              <a:avLst/>
              <a:gdLst>
                <a:gd name="connsiteX0" fmla="*/ 94107 w 94106"/>
                <a:gd name="connsiteY0" fmla="*/ 47054 h 94106"/>
                <a:gd name="connsiteX1" fmla="*/ 47053 w 94106"/>
                <a:gd name="connsiteY1" fmla="*/ 94107 h 94106"/>
                <a:gd name="connsiteX2" fmla="*/ 0 w 94106"/>
                <a:gd name="connsiteY2" fmla="*/ 47054 h 94106"/>
                <a:gd name="connsiteX3" fmla="*/ 47053 w 94106"/>
                <a:gd name="connsiteY3" fmla="*/ 0 h 94106"/>
                <a:gd name="connsiteX4" fmla="*/ 94107 w 94106"/>
                <a:gd name="connsiteY4" fmla="*/ 47054 h 941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106" h="94106">
                  <a:moveTo>
                    <a:pt x="94107" y="47054"/>
                  </a:moveTo>
                  <a:cubicBezTo>
                    <a:pt x="94107" y="73040"/>
                    <a:pt x="73040" y="94107"/>
                    <a:pt x="47053" y="94107"/>
                  </a:cubicBezTo>
                  <a:cubicBezTo>
                    <a:pt x="21066" y="94107"/>
                    <a:pt x="0" y="73040"/>
                    <a:pt x="0" y="47054"/>
                  </a:cubicBezTo>
                  <a:cubicBezTo>
                    <a:pt x="0" y="21067"/>
                    <a:pt x="21066" y="0"/>
                    <a:pt x="47053" y="0"/>
                  </a:cubicBezTo>
                  <a:cubicBezTo>
                    <a:pt x="73040" y="0"/>
                    <a:pt x="94107" y="21067"/>
                    <a:pt x="94107" y="47054"/>
                  </a:cubicBezTo>
                  <a:close/>
                </a:path>
              </a:pathLst>
            </a:custGeom>
            <a:noFill/>
            <a:ln w="12700" cap="flat">
              <a:solidFill>
                <a:srgbClr val="FF9304"/>
              </a:solidFill>
              <a:prstDash val="solid"/>
              <a:round/>
            </a:ln>
          </p:spPr>
          <p:txBody>
            <a:bodyPr rtlCol="0" anchor="ctr"/>
            <a:lstStyle/>
            <a:p>
              <a:endParaRPr lang="en-US" dirty="0"/>
            </a:p>
          </p:txBody>
        </p:sp>
        <p:sp>
          <p:nvSpPr>
            <p:cNvPr id="31" name="Freeform: Shape 30">
              <a:extLst>
                <a:ext uri="{FF2B5EF4-FFF2-40B4-BE49-F238E27FC236}">
                  <a16:creationId xmlns:a16="http://schemas.microsoft.com/office/drawing/2014/main" id="{39433184-6676-4513-A6B3-6096E2765EDE}"/>
                </a:ext>
              </a:extLst>
            </p:cNvPr>
            <p:cNvSpPr/>
            <p:nvPr/>
          </p:nvSpPr>
          <p:spPr>
            <a:xfrm>
              <a:off x="6190541" y="7692961"/>
              <a:ext cx="94106" cy="94106"/>
            </a:xfrm>
            <a:custGeom>
              <a:avLst/>
              <a:gdLst>
                <a:gd name="connsiteX0" fmla="*/ 94107 w 94106"/>
                <a:gd name="connsiteY0" fmla="*/ 47053 h 94106"/>
                <a:gd name="connsiteX1" fmla="*/ 47053 w 94106"/>
                <a:gd name="connsiteY1" fmla="*/ 94107 h 94106"/>
                <a:gd name="connsiteX2" fmla="*/ 0 w 94106"/>
                <a:gd name="connsiteY2" fmla="*/ 47053 h 94106"/>
                <a:gd name="connsiteX3" fmla="*/ 47053 w 94106"/>
                <a:gd name="connsiteY3" fmla="*/ 0 h 94106"/>
                <a:gd name="connsiteX4" fmla="*/ 94107 w 94106"/>
                <a:gd name="connsiteY4" fmla="*/ 47053 h 941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106" h="94106">
                  <a:moveTo>
                    <a:pt x="94107" y="47053"/>
                  </a:moveTo>
                  <a:cubicBezTo>
                    <a:pt x="94107" y="73040"/>
                    <a:pt x="73040" y="94107"/>
                    <a:pt x="47053" y="94107"/>
                  </a:cubicBezTo>
                  <a:cubicBezTo>
                    <a:pt x="21067" y="94107"/>
                    <a:pt x="0" y="73040"/>
                    <a:pt x="0" y="47053"/>
                  </a:cubicBezTo>
                  <a:cubicBezTo>
                    <a:pt x="0" y="21067"/>
                    <a:pt x="21067" y="0"/>
                    <a:pt x="47053" y="0"/>
                  </a:cubicBezTo>
                  <a:cubicBezTo>
                    <a:pt x="73040" y="0"/>
                    <a:pt x="94107" y="21067"/>
                    <a:pt x="94107" y="47053"/>
                  </a:cubicBezTo>
                  <a:close/>
                </a:path>
              </a:pathLst>
            </a:custGeom>
            <a:noFill/>
            <a:ln w="12700" cap="flat">
              <a:solidFill>
                <a:srgbClr val="FF871A"/>
              </a:solidFill>
              <a:prstDash val="solid"/>
              <a:round/>
            </a:ln>
          </p:spPr>
          <p:txBody>
            <a:bodyPr rtlCol="0" anchor="ctr"/>
            <a:lstStyle/>
            <a:p>
              <a:endParaRPr lang="en-US" dirty="0"/>
            </a:p>
          </p:txBody>
        </p:sp>
        <p:sp>
          <p:nvSpPr>
            <p:cNvPr id="32" name="Freeform: Shape 31">
              <a:extLst>
                <a:ext uri="{FF2B5EF4-FFF2-40B4-BE49-F238E27FC236}">
                  <a16:creationId xmlns:a16="http://schemas.microsoft.com/office/drawing/2014/main" id="{FD8B7ACB-9132-471B-BE35-E7D5BA2A5A96}"/>
                </a:ext>
              </a:extLst>
            </p:cNvPr>
            <p:cNvSpPr/>
            <p:nvPr/>
          </p:nvSpPr>
          <p:spPr>
            <a:xfrm>
              <a:off x="6190541" y="8092535"/>
              <a:ext cx="94106" cy="94106"/>
            </a:xfrm>
            <a:custGeom>
              <a:avLst/>
              <a:gdLst>
                <a:gd name="connsiteX0" fmla="*/ 94107 w 94106"/>
                <a:gd name="connsiteY0" fmla="*/ 47054 h 94106"/>
                <a:gd name="connsiteX1" fmla="*/ 47053 w 94106"/>
                <a:gd name="connsiteY1" fmla="*/ 94107 h 94106"/>
                <a:gd name="connsiteX2" fmla="*/ 0 w 94106"/>
                <a:gd name="connsiteY2" fmla="*/ 47054 h 94106"/>
                <a:gd name="connsiteX3" fmla="*/ 47053 w 94106"/>
                <a:gd name="connsiteY3" fmla="*/ 0 h 94106"/>
                <a:gd name="connsiteX4" fmla="*/ 94107 w 94106"/>
                <a:gd name="connsiteY4" fmla="*/ 47054 h 941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106" h="94106">
                  <a:moveTo>
                    <a:pt x="94107" y="47054"/>
                  </a:moveTo>
                  <a:cubicBezTo>
                    <a:pt x="94107" y="73040"/>
                    <a:pt x="73040" y="94107"/>
                    <a:pt x="47053" y="94107"/>
                  </a:cubicBezTo>
                  <a:cubicBezTo>
                    <a:pt x="21067" y="94107"/>
                    <a:pt x="0" y="73040"/>
                    <a:pt x="0" y="47054"/>
                  </a:cubicBezTo>
                  <a:cubicBezTo>
                    <a:pt x="0" y="21067"/>
                    <a:pt x="21067" y="0"/>
                    <a:pt x="47053" y="0"/>
                  </a:cubicBezTo>
                  <a:cubicBezTo>
                    <a:pt x="73040" y="0"/>
                    <a:pt x="94107" y="21067"/>
                    <a:pt x="94107" y="47054"/>
                  </a:cubicBezTo>
                  <a:close/>
                </a:path>
              </a:pathLst>
            </a:custGeom>
            <a:noFill/>
            <a:ln w="12700" cap="flat">
              <a:solidFill>
                <a:srgbClr val="FF821B"/>
              </a:solidFill>
              <a:prstDash val="solid"/>
              <a:round/>
            </a:ln>
          </p:spPr>
          <p:txBody>
            <a:bodyPr rtlCol="0" anchor="ctr"/>
            <a:lstStyle/>
            <a:p>
              <a:endParaRPr lang="en-US" dirty="0"/>
            </a:p>
          </p:txBody>
        </p:sp>
        <p:sp>
          <p:nvSpPr>
            <p:cNvPr id="33" name="Freeform: Shape 32">
              <a:extLst>
                <a:ext uri="{FF2B5EF4-FFF2-40B4-BE49-F238E27FC236}">
                  <a16:creationId xmlns:a16="http://schemas.microsoft.com/office/drawing/2014/main" id="{942A00BD-D3CA-4519-8C28-08EC743BE4A1}"/>
                </a:ext>
              </a:extLst>
            </p:cNvPr>
            <p:cNvSpPr/>
            <p:nvPr/>
          </p:nvSpPr>
          <p:spPr>
            <a:xfrm>
              <a:off x="6049571" y="7246334"/>
              <a:ext cx="564165" cy="1128331"/>
            </a:xfrm>
            <a:custGeom>
              <a:avLst/>
              <a:gdLst>
                <a:gd name="connsiteX0" fmla="*/ 141065 w 564165"/>
                <a:gd name="connsiteY0" fmla="*/ 470154 h 1128331"/>
                <a:gd name="connsiteX1" fmla="*/ 0 w 564165"/>
                <a:gd name="connsiteY1" fmla="*/ 376142 h 1128331"/>
                <a:gd name="connsiteX2" fmla="*/ 0 w 564165"/>
                <a:gd name="connsiteY2" fmla="*/ 94012 h 1128331"/>
                <a:gd name="connsiteX3" fmla="*/ 141065 w 564165"/>
                <a:gd name="connsiteY3" fmla="*/ 0 h 1128331"/>
                <a:gd name="connsiteX4" fmla="*/ 423100 w 564165"/>
                <a:gd name="connsiteY4" fmla="*/ 168593 h 1128331"/>
                <a:gd name="connsiteX5" fmla="*/ 423196 w 564165"/>
                <a:gd name="connsiteY5" fmla="*/ 351472 h 1128331"/>
                <a:gd name="connsiteX6" fmla="*/ 564166 w 564165"/>
                <a:gd name="connsiteY6" fmla="*/ 431483 h 1128331"/>
                <a:gd name="connsiteX7" fmla="*/ 564166 w 564165"/>
                <a:gd name="connsiteY7" fmla="*/ 570357 h 1128331"/>
                <a:gd name="connsiteX8" fmla="*/ 564166 w 564165"/>
                <a:gd name="connsiteY8" fmla="*/ 705231 h 1128331"/>
                <a:gd name="connsiteX9" fmla="*/ 423100 w 564165"/>
                <a:gd name="connsiteY9" fmla="*/ 799243 h 1128331"/>
                <a:gd name="connsiteX10" fmla="*/ 423100 w 564165"/>
                <a:gd name="connsiteY10" fmla="*/ 963835 h 1128331"/>
                <a:gd name="connsiteX11" fmla="*/ 141065 w 564165"/>
                <a:gd name="connsiteY11" fmla="*/ 1128332 h 1128331"/>
                <a:gd name="connsiteX12" fmla="*/ 0 w 564165"/>
                <a:gd name="connsiteY12" fmla="*/ 1057847 h 1128331"/>
                <a:gd name="connsiteX13" fmla="*/ 0 w 564165"/>
                <a:gd name="connsiteY13" fmla="*/ 571691 h 1128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64165" h="1128331">
                  <a:moveTo>
                    <a:pt x="141065" y="470154"/>
                  </a:moveTo>
                  <a:lnTo>
                    <a:pt x="0" y="376142"/>
                  </a:lnTo>
                  <a:lnTo>
                    <a:pt x="0" y="94012"/>
                  </a:lnTo>
                  <a:lnTo>
                    <a:pt x="141065" y="0"/>
                  </a:lnTo>
                  <a:lnTo>
                    <a:pt x="423100" y="168593"/>
                  </a:lnTo>
                  <a:lnTo>
                    <a:pt x="423196" y="351472"/>
                  </a:lnTo>
                  <a:lnTo>
                    <a:pt x="564166" y="431483"/>
                  </a:lnTo>
                  <a:lnTo>
                    <a:pt x="564166" y="570357"/>
                  </a:lnTo>
                  <a:lnTo>
                    <a:pt x="564166" y="705231"/>
                  </a:lnTo>
                  <a:lnTo>
                    <a:pt x="423100" y="799243"/>
                  </a:lnTo>
                  <a:lnTo>
                    <a:pt x="423100" y="963835"/>
                  </a:lnTo>
                  <a:lnTo>
                    <a:pt x="141065" y="1128332"/>
                  </a:lnTo>
                  <a:lnTo>
                    <a:pt x="0" y="1057847"/>
                  </a:lnTo>
                  <a:lnTo>
                    <a:pt x="0" y="571691"/>
                  </a:lnTo>
                </a:path>
              </a:pathLst>
            </a:custGeom>
            <a:noFill/>
            <a:ln w="12700" cap="flat">
              <a:gradFill flip="none" rotWithShape="1">
                <a:gsLst>
                  <a:gs pos="0">
                    <a:srgbClr val="FF821B"/>
                  </a:gs>
                  <a:gs pos="100000">
                    <a:srgbClr val="FF9300"/>
                  </a:gs>
                </a:gsLst>
                <a:lin ang="0" scaled="1"/>
                <a:tileRect/>
              </a:gradFill>
              <a:prstDash val="solid"/>
              <a:round/>
            </a:ln>
          </p:spPr>
          <p:txBody>
            <a:bodyPr rtlCol="0" anchor="ctr"/>
            <a:lstStyle/>
            <a:p>
              <a:endParaRPr lang="en-US" dirty="0"/>
            </a:p>
          </p:txBody>
        </p:sp>
      </p:grpSp>
      <p:sp>
        <p:nvSpPr>
          <p:cNvPr id="34" name="TextBox 33">
            <a:extLst>
              <a:ext uri="{FF2B5EF4-FFF2-40B4-BE49-F238E27FC236}">
                <a16:creationId xmlns:a16="http://schemas.microsoft.com/office/drawing/2014/main" id="{75136076-1E3B-4401-8A1C-2A11DF67CFBC}"/>
              </a:ext>
            </a:extLst>
          </p:cNvPr>
          <p:cNvSpPr txBox="1"/>
          <p:nvPr/>
        </p:nvSpPr>
        <p:spPr>
          <a:xfrm>
            <a:off x="532237" y="2540101"/>
            <a:ext cx="1559938" cy="684803"/>
          </a:xfrm>
          <a:prstGeom prst="rect">
            <a:avLst/>
          </a:prstGeom>
          <a:noFill/>
        </p:spPr>
        <p:txBody>
          <a:bodyPr wrap="square" rtlCol="0">
            <a:spAutoFit/>
          </a:bodyPr>
          <a:lstStyle/>
          <a:p>
            <a:pPr algn="ctr">
              <a:spcAft>
                <a:spcPts val="300"/>
              </a:spcAft>
            </a:pPr>
            <a:r>
              <a:rPr lang="en-US" sz="1000" b="1" dirty="0"/>
              <a:t>Amazon </a:t>
            </a:r>
            <a:r>
              <a:rPr lang="en-US" sz="1000" b="1" dirty="0" err="1"/>
              <a:t>SageMaker</a:t>
            </a:r>
            <a:r>
              <a:rPr lang="en-US" sz="1000" b="1" dirty="0"/>
              <a:t>  Debugger</a:t>
            </a:r>
          </a:p>
          <a:p>
            <a:pPr algn="ctr">
              <a:spcAft>
                <a:spcPts val="300"/>
              </a:spcAft>
            </a:pPr>
            <a:r>
              <a:rPr lang="en-US" sz="800" dirty="0">
                <a:solidFill>
                  <a:schemeClr val="bg2">
                    <a:lumMod val="25000"/>
                    <a:lumOff val="75000"/>
                  </a:schemeClr>
                </a:solidFill>
              </a:rPr>
              <a:t>Monitor, profile, and debug your training jobs in real time</a:t>
            </a:r>
          </a:p>
        </p:txBody>
      </p:sp>
      <p:grpSp>
        <p:nvGrpSpPr>
          <p:cNvPr id="59" name="Group 58">
            <a:extLst>
              <a:ext uri="{FF2B5EF4-FFF2-40B4-BE49-F238E27FC236}">
                <a16:creationId xmlns:a16="http://schemas.microsoft.com/office/drawing/2014/main" id="{4ABD2B94-16C7-42A8-B668-4074D624A09A}"/>
              </a:ext>
            </a:extLst>
          </p:cNvPr>
          <p:cNvGrpSpPr/>
          <p:nvPr/>
        </p:nvGrpSpPr>
        <p:grpSpPr>
          <a:xfrm>
            <a:off x="3657762" y="2339856"/>
            <a:ext cx="1324406" cy="1489880"/>
            <a:chOff x="469759" y="2097246"/>
            <a:chExt cx="1303491" cy="1489880"/>
          </a:xfrm>
        </p:grpSpPr>
        <p:sp>
          <p:nvSpPr>
            <p:cNvPr id="60" name="Rectangle 59">
              <a:extLst>
                <a:ext uri="{FF2B5EF4-FFF2-40B4-BE49-F238E27FC236}">
                  <a16:creationId xmlns:a16="http://schemas.microsoft.com/office/drawing/2014/main" id="{87628177-CA7C-42D6-9BA4-F40B8F8B0157}"/>
                </a:ext>
              </a:extLst>
            </p:cNvPr>
            <p:cNvSpPr/>
            <p:nvPr/>
          </p:nvSpPr>
          <p:spPr>
            <a:xfrm>
              <a:off x="469759" y="2097246"/>
              <a:ext cx="1303490" cy="1489880"/>
            </a:xfrm>
            <a:prstGeom prst="rect">
              <a:avLst/>
            </a:prstGeom>
            <a:solidFill>
              <a:schemeClr val="bg2">
                <a:lumMod val="90000"/>
                <a:lumOff val="10000"/>
              </a:schemeClr>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61" name="Rectangle 60">
              <a:extLst>
                <a:ext uri="{FF2B5EF4-FFF2-40B4-BE49-F238E27FC236}">
                  <a16:creationId xmlns:a16="http://schemas.microsoft.com/office/drawing/2014/main" id="{ABAC9CDE-545A-4D52-95C4-FCA8D87B2B49}"/>
                </a:ext>
              </a:extLst>
            </p:cNvPr>
            <p:cNvSpPr/>
            <p:nvPr/>
          </p:nvSpPr>
          <p:spPr>
            <a:xfrm>
              <a:off x="469759" y="2097246"/>
              <a:ext cx="1303490" cy="54864"/>
            </a:xfrm>
            <a:prstGeom prst="rect">
              <a:avLst/>
            </a:prstGeom>
            <a:gradFill flip="none" rotWithShape="1">
              <a:gsLst>
                <a:gs pos="100000">
                  <a:srgbClr val="B95EA6"/>
                </a:gs>
                <a:gs pos="2000">
                  <a:srgbClr val="527FFF"/>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62" name="TextBox 61">
              <a:extLst>
                <a:ext uri="{FF2B5EF4-FFF2-40B4-BE49-F238E27FC236}">
                  <a16:creationId xmlns:a16="http://schemas.microsoft.com/office/drawing/2014/main" id="{80617C04-3E04-4EB6-A677-30D308ADC011}"/>
                </a:ext>
              </a:extLst>
            </p:cNvPr>
            <p:cNvSpPr txBox="1"/>
            <p:nvPr/>
          </p:nvSpPr>
          <p:spPr>
            <a:xfrm>
              <a:off x="469759" y="2739260"/>
              <a:ext cx="1303491" cy="777136"/>
            </a:xfrm>
            <a:prstGeom prst="rect">
              <a:avLst/>
            </a:prstGeom>
            <a:noFill/>
          </p:spPr>
          <p:txBody>
            <a:bodyPr wrap="square" rtlCol="0">
              <a:spAutoFit/>
            </a:bodyPr>
            <a:lstStyle/>
            <a:p>
              <a:pPr algn="ctr">
                <a:spcAft>
                  <a:spcPts val="300"/>
                </a:spcAft>
              </a:pPr>
              <a:r>
                <a:rPr lang="en-US" sz="1000" b="1" dirty="0"/>
                <a:t>Amazon S3</a:t>
              </a:r>
            </a:p>
            <a:p>
              <a:pPr algn="ctr">
                <a:spcAft>
                  <a:spcPts val="300"/>
                </a:spcAft>
              </a:pPr>
              <a:r>
                <a:rPr lang="en-US" sz="800" dirty="0">
                  <a:solidFill>
                    <a:schemeClr val="bg2">
                      <a:lumMod val="25000"/>
                      <a:lumOff val="75000"/>
                    </a:schemeClr>
                  </a:solidFill>
                </a:rPr>
                <a:t>Write and read simultaneously </a:t>
              </a:r>
              <a:br>
                <a:rPr lang="en-US" sz="800" dirty="0">
                  <a:solidFill>
                    <a:schemeClr val="bg2">
                      <a:lumMod val="25000"/>
                      <a:lumOff val="75000"/>
                    </a:schemeClr>
                  </a:solidFill>
                </a:rPr>
              </a:br>
              <a:r>
                <a:rPr lang="en-US" sz="800" dirty="0">
                  <a:solidFill>
                    <a:schemeClr val="bg2">
                      <a:lumMod val="25000"/>
                      <a:lumOff val="75000"/>
                    </a:schemeClr>
                  </a:solidFill>
                </a:rPr>
                <a:t>from your secure Amazon S3 buckets</a:t>
              </a:r>
            </a:p>
          </p:txBody>
        </p:sp>
      </p:grpSp>
      <p:grpSp>
        <p:nvGrpSpPr>
          <p:cNvPr id="63" name="Group 62">
            <a:extLst>
              <a:ext uri="{FF2B5EF4-FFF2-40B4-BE49-F238E27FC236}">
                <a16:creationId xmlns:a16="http://schemas.microsoft.com/office/drawing/2014/main" id="{320ADBB7-6296-4634-BE30-57352CE3DB73}"/>
              </a:ext>
            </a:extLst>
          </p:cNvPr>
          <p:cNvGrpSpPr/>
          <p:nvPr/>
        </p:nvGrpSpPr>
        <p:grpSpPr>
          <a:xfrm>
            <a:off x="4094905" y="2495049"/>
            <a:ext cx="450121" cy="474611"/>
            <a:chOff x="7127953" y="1274822"/>
            <a:chExt cx="1207800" cy="1273512"/>
          </a:xfrm>
        </p:grpSpPr>
        <p:sp>
          <p:nvSpPr>
            <p:cNvPr id="64" name="Freeform: Shape 63">
              <a:extLst>
                <a:ext uri="{FF2B5EF4-FFF2-40B4-BE49-F238E27FC236}">
                  <a16:creationId xmlns:a16="http://schemas.microsoft.com/office/drawing/2014/main" id="{A1970126-2E74-4BEF-B7E7-3DA42F37D8D9}"/>
                </a:ext>
              </a:extLst>
            </p:cNvPr>
            <p:cNvSpPr>
              <a:spLocks/>
            </p:cNvSpPr>
            <p:nvPr/>
          </p:nvSpPr>
          <p:spPr bwMode="auto">
            <a:xfrm>
              <a:off x="7138868" y="1471310"/>
              <a:ext cx="1146769" cy="1077024"/>
            </a:xfrm>
            <a:custGeom>
              <a:avLst/>
              <a:gdLst>
                <a:gd name="connsiteX0" fmla="*/ 1146769 w 1146769"/>
                <a:gd name="connsiteY0" fmla="*/ 0 h 1077025"/>
                <a:gd name="connsiteX1" fmla="*/ 1013344 w 1146769"/>
                <a:gd name="connsiteY1" fmla="*/ 943321 h 1077025"/>
                <a:gd name="connsiteX2" fmla="*/ 1016323 w 1146769"/>
                <a:gd name="connsiteY2" fmla="*/ 951531 h 1077025"/>
                <a:gd name="connsiteX3" fmla="*/ 1015140 w 1146769"/>
                <a:gd name="connsiteY3" fmla="*/ 960564 h 1077025"/>
                <a:gd name="connsiteX4" fmla="*/ 573385 w 1146769"/>
                <a:gd name="connsiteY4" fmla="*/ 1077025 h 1077025"/>
                <a:gd name="connsiteX5" fmla="*/ 131630 w 1146769"/>
                <a:gd name="connsiteY5" fmla="*/ 960134 h 1077025"/>
                <a:gd name="connsiteX6" fmla="*/ 130447 w 1146769"/>
                <a:gd name="connsiteY6" fmla="*/ 951101 h 1077025"/>
                <a:gd name="connsiteX7" fmla="*/ 132189 w 1146769"/>
                <a:gd name="connsiteY7" fmla="*/ 946303 h 1077025"/>
                <a:gd name="connsiteX8" fmla="*/ 0 w 1146769"/>
                <a:gd name="connsiteY8" fmla="*/ 11725 h 1077025"/>
                <a:gd name="connsiteX9" fmla="*/ 11554 w 1146769"/>
                <a:gd name="connsiteY9" fmla="*/ 30367 h 1077025"/>
                <a:gd name="connsiteX10" fmla="*/ 569577 w 1146769"/>
                <a:gd name="connsiteY10" fmla="*/ 152028 h 1077025"/>
                <a:gd name="connsiteX11" fmla="*/ 1127601 w 1146769"/>
                <a:gd name="connsiteY11" fmla="*/ 30582 h 10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46769" h="1077025">
                  <a:moveTo>
                    <a:pt x="1146769" y="0"/>
                  </a:moveTo>
                  <a:lnTo>
                    <a:pt x="1013344" y="943321"/>
                  </a:lnTo>
                  <a:lnTo>
                    <a:pt x="1016323" y="951531"/>
                  </a:lnTo>
                  <a:lnTo>
                    <a:pt x="1015140" y="960564"/>
                  </a:lnTo>
                  <a:cubicBezTo>
                    <a:pt x="997935" y="1025085"/>
                    <a:pt x="797059" y="1077025"/>
                    <a:pt x="573385" y="1077025"/>
                  </a:cubicBezTo>
                  <a:cubicBezTo>
                    <a:pt x="349712" y="1077025"/>
                    <a:pt x="148836" y="1025515"/>
                    <a:pt x="131630" y="960134"/>
                  </a:cubicBezTo>
                  <a:lnTo>
                    <a:pt x="130447" y="951101"/>
                  </a:lnTo>
                  <a:lnTo>
                    <a:pt x="132189" y="946303"/>
                  </a:lnTo>
                  <a:lnTo>
                    <a:pt x="0" y="11725"/>
                  </a:lnTo>
                  <a:lnTo>
                    <a:pt x="11554" y="30367"/>
                  </a:lnTo>
                  <a:cubicBezTo>
                    <a:pt x="80859" y="100491"/>
                    <a:pt x="313813" y="152028"/>
                    <a:pt x="569577" y="152028"/>
                  </a:cubicBezTo>
                  <a:cubicBezTo>
                    <a:pt x="825341" y="152028"/>
                    <a:pt x="1058296" y="100060"/>
                    <a:pt x="1127601" y="30582"/>
                  </a:cubicBezTo>
                  <a:close/>
                </a:path>
              </a:pathLst>
            </a:custGeom>
            <a:noFill/>
            <a:ln w="12700" cap="flat">
              <a:gradFill flip="none" rotWithShape="1">
                <a:gsLst>
                  <a:gs pos="0">
                    <a:srgbClr val="527FFF"/>
                  </a:gs>
                  <a:gs pos="100000">
                    <a:srgbClr val="B75FA8"/>
                  </a:gs>
                </a:gsLst>
                <a:lin ang="0" scaled="1"/>
                <a:tileRect/>
              </a:gradFill>
              <a:prstDash val="solid"/>
              <a:round/>
            </a:ln>
          </p:spPr>
          <p:txBody>
            <a:bodyPr rtlCol="0" anchor="ctr"/>
            <a:lstStyle/>
            <a:p>
              <a:endParaRPr lang="en-US" dirty="0"/>
            </a:p>
          </p:txBody>
        </p:sp>
        <p:sp>
          <p:nvSpPr>
            <p:cNvPr id="65" name="Freeform: Shape 64">
              <a:extLst>
                <a:ext uri="{FF2B5EF4-FFF2-40B4-BE49-F238E27FC236}">
                  <a16:creationId xmlns:a16="http://schemas.microsoft.com/office/drawing/2014/main" id="{DE824C21-02F5-477C-97F4-7D85B987614E}"/>
                </a:ext>
              </a:extLst>
            </p:cNvPr>
            <p:cNvSpPr/>
            <p:nvPr/>
          </p:nvSpPr>
          <p:spPr>
            <a:xfrm>
              <a:off x="7127953" y="1274822"/>
              <a:ext cx="1157682" cy="348512"/>
            </a:xfrm>
            <a:custGeom>
              <a:avLst/>
              <a:gdLst>
                <a:gd name="connsiteX0" fmla="*/ 0 w 784669"/>
                <a:gd name="connsiteY0" fmla="*/ 124682 h 236220"/>
                <a:gd name="connsiteX1" fmla="*/ 1048 w 784669"/>
                <a:gd name="connsiteY1" fmla="*/ 132683 h 236220"/>
                <a:gd name="connsiteX2" fmla="*/ 392335 w 784669"/>
                <a:gd name="connsiteY2" fmla="*/ 236220 h 236220"/>
                <a:gd name="connsiteX3" fmla="*/ 783622 w 784669"/>
                <a:gd name="connsiteY3" fmla="*/ 133064 h 236220"/>
                <a:gd name="connsiteX4" fmla="*/ 784670 w 784669"/>
                <a:gd name="connsiteY4" fmla="*/ 125063 h 236220"/>
                <a:gd name="connsiteX5" fmla="*/ 392335 w 784669"/>
                <a:gd name="connsiteY5" fmla="*/ 0 h 236220"/>
                <a:gd name="connsiteX6" fmla="*/ 0 w 784669"/>
                <a:gd name="connsiteY6" fmla="*/ 124682 h 236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84669" h="236220">
                  <a:moveTo>
                    <a:pt x="0" y="124682"/>
                  </a:moveTo>
                  <a:lnTo>
                    <a:pt x="1048" y="132683"/>
                  </a:lnTo>
                  <a:cubicBezTo>
                    <a:pt x="16288" y="190595"/>
                    <a:pt x="194215" y="236220"/>
                    <a:pt x="392335" y="236220"/>
                  </a:cubicBezTo>
                  <a:cubicBezTo>
                    <a:pt x="590455" y="236220"/>
                    <a:pt x="768382" y="190214"/>
                    <a:pt x="783622" y="133064"/>
                  </a:cubicBezTo>
                  <a:lnTo>
                    <a:pt x="784670" y="125063"/>
                  </a:lnTo>
                  <a:cubicBezTo>
                    <a:pt x="784670" y="63532"/>
                    <a:pt x="599504" y="0"/>
                    <a:pt x="392335" y="0"/>
                  </a:cubicBezTo>
                  <a:cubicBezTo>
                    <a:pt x="185166" y="0"/>
                    <a:pt x="0" y="63151"/>
                    <a:pt x="0" y="124682"/>
                  </a:cubicBezTo>
                  <a:close/>
                </a:path>
              </a:pathLst>
            </a:custGeom>
            <a:noFill/>
            <a:ln w="12700" cap="flat">
              <a:gradFill flip="none" rotWithShape="1">
                <a:gsLst>
                  <a:gs pos="0">
                    <a:srgbClr val="527FFF"/>
                  </a:gs>
                  <a:gs pos="100000">
                    <a:srgbClr val="B75FA8"/>
                  </a:gs>
                </a:gsLst>
                <a:lin ang="0" scaled="1"/>
                <a:tileRect/>
              </a:gradFill>
              <a:prstDash val="solid"/>
              <a:round/>
            </a:ln>
          </p:spPr>
          <p:txBody>
            <a:bodyPr rtlCol="0" anchor="ctr"/>
            <a:lstStyle/>
            <a:p>
              <a:endParaRPr lang="en-US" dirty="0"/>
            </a:p>
          </p:txBody>
        </p:sp>
        <p:sp>
          <p:nvSpPr>
            <p:cNvPr id="66" name="Freeform: Shape 65">
              <a:extLst>
                <a:ext uri="{FF2B5EF4-FFF2-40B4-BE49-F238E27FC236}">
                  <a16:creationId xmlns:a16="http://schemas.microsoft.com/office/drawing/2014/main" id="{92A28B76-D8AB-4948-BEFB-42761F7CC21A}"/>
                </a:ext>
              </a:extLst>
            </p:cNvPr>
            <p:cNvSpPr/>
            <p:nvPr/>
          </p:nvSpPr>
          <p:spPr>
            <a:xfrm>
              <a:off x="7706794" y="1794363"/>
              <a:ext cx="628959" cy="215170"/>
            </a:xfrm>
            <a:custGeom>
              <a:avLst/>
              <a:gdLst>
                <a:gd name="connsiteX0" fmla="*/ 0 w 426304"/>
                <a:gd name="connsiteY0" fmla="*/ 0 h 145841"/>
                <a:gd name="connsiteX1" fmla="*/ 422243 w 426304"/>
                <a:gd name="connsiteY1" fmla="*/ 137922 h 145841"/>
                <a:gd name="connsiteX2" fmla="*/ 352996 w 426304"/>
                <a:gd name="connsiteY2" fmla="*/ 62579 h 145841"/>
              </a:gdLst>
              <a:ahLst/>
              <a:cxnLst>
                <a:cxn ang="0">
                  <a:pos x="connsiteX0" y="connsiteY0"/>
                </a:cxn>
                <a:cxn ang="0">
                  <a:pos x="connsiteX1" y="connsiteY1"/>
                </a:cxn>
                <a:cxn ang="0">
                  <a:pos x="connsiteX2" y="connsiteY2"/>
                </a:cxn>
              </a:cxnLst>
              <a:rect l="l" t="t" r="r" b="b"/>
              <a:pathLst>
                <a:path w="426304" h="145841">
                  <a:moveTo>
                    <a:pt x="0" y="0"/>
                  </a:moveTo>
                  <a:cubicBezTo>
                    <a:pt x="0" y="0"/>
                    <a:pt x="381571" y="185928"/>
                    <a:pt x="422243" y="137922"/>
                  </a:cubicBezTo>
                  <a:cubicBezTo>
                    <a:pt x="445103" y="110871"/>
                    <a:pt x="364522" y="68866"/>
                    <a:pt x="352996" y="62579"/>
                  </a:cubicBezTo>
                </a:path>
              </a:pathLst>
            </a:custGeom>
            <a:noFill/>
            <a:ln w="12700" cap="flat">
              <a:gradFill flip="none" rotWithShape="1">
                <a:gsLst>
                  <a:gs pos="0">
                    <a:srgbClr val="886ED0"/>
                  </a:gs>
                  <a:gs pos="100000">
                    <a:srgbClr val="B75FA8"/>
                  </a:gs>
                </a:gsLst>
                <a:lin ang="0" scaled="1"/>
                <a:tileRect/>
              </a:gradFill>
              <a:prstDash val="solid"/>
              <a:round/>
            </a:ln>
          </p:spPr>
          <p:txBody>
            <a:bodyPr rtlCol="0" anchor="ctr"/>
            <a:lstStyle/>
            <a:p>
              <a:endParaRPr lang="en-US" dirty="0"/>
            </a:p>
          </p:txBody>
        </p:sp>
        <p:sp>
          <p:nvSpPr>
            <p:cNvPr id="67" name="Freeform: Shape 66">
              <a:extLst>
                <a:ext uri="{FF2B5EF4-FFF2-40B4-BE49-F238E27FC236}">
                  <a16:creationId xmlns:a16="http://schemas.microsoft.com/office/drawing/2014/main" id="{6E9266BC-3986-4DA8-BAD4-5C0583EBABCB}"/>
                </a:ext>
              </a:extLst>
            </p:cNvPr>
            <p:cNvSpPr/>
            <p:nvPr/>
          </p:nvSpPr>
          <p:spPr>
            <a:xfrm>
              <a:off x="7675175" y="1762884"/>
              <a:ext cx="63238" cy="63238"/>
            </a:xfrm>
            <a:custGeom>
              <a:avLst/>
              <a:gdLst>
                <a:gd name="connsiteX0" fmla="*/ 42863 w 42862"/>
                <a:gd name="connsiteY0" fmla="*/ 21431 h 42862"/>
                <a:gd name="connsiteX1" fmla="*/ 21431 w 42862"/>
                <a:gd name="connsiteY1" fmla="*/ 42862 h 42862"/>
                <a:gd name="connsiteX2" fmla="*/ 0 w 42862"/>
                <a:gd name="connsiteY2" fmla="*/ 21431 h 42862"/>
                <a:gd name="connsiteX3" fmla="*/ 21431 w 42862"/>
                <a:gd name="connsiteY3" fmla="*/ 0 h 42862"/>
                <a:gd name="connsiteX4" fmla="*/ 42863 w 42862"/>
                <a:gd name="connsiteY4" fmla="*/ 21431 h 428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862" h="42862">
                  <a:moveTo>
                    <a:pt x="42863" y="21431"/>
                  </a:moveTo>
                  <a:cubicBezTo>
                    <a:pt x="42863" y="33267"/>
                    <a:pt x="33267" y="42862"/>
                    <a:pt x="21431" y="42862"/>
                  </a:cubicBezTo>
                  <a:cubicBezTo>
                    <a:pt x="9595" y="42862"/>
                    <a:pt x="0" y="33267"/>
                    <a:pt x="0" y="21431"/>
                  </a:cubicBezTo>
                  <a:cubicBezTo>
                    <a:pt x="0" y="9595"/>
                    <a:pt x="9595" y="0"/>
                    <a:pt x="21431" y="0"/>
                  </a:cubicBezTo>
                  <a:cubicBezTo>
                    <a:pt x="33267" y="0"/>
                    <a:pt x="42863" y="9595"/>
                    <a:pt x="42863" y="21431"/>
                  </a:cubicBezTo>
                  <a:close/>
                </a:path>
              </a:pathLst>
            </a:custGeom>
            <a:noFill/>
            <a:ln w="12700" cap="flat">
              <a:solidFill>
                <a:srgbClr val="9F75E4"/>
              </a:solidFill>
              <a:prstDash val="solid"/>
              <a:round/>
            </a:ln>
          </p:spPr>
          <p:txBody>
            <a:bodyPr rtlCol="0" anchor="ctr"/>
            <a:lstStyle/>
            <a:p>
              <a:endParaRPr lang="en-US" dirty="0"/>
            </a:p>
          </p:txBody>
        </p:sp>
      </p:grpSp>
      <p:cxnSp>
        <p:nvCxnSpPr>
          <p:cNvPr id="82" name="Straight Arrow Connector 81">
            <a:extLst>
              <a:ext uri="{FF2B5EF4-FFF2-40B4-BE49-F238E27FC236}">
                <a16:creationId xmlns:a16="http://schemas.microsoft.com/office/drawing/2014/main" id="{02D23FB6-BE24-422A-A5D6-34C3F4F36827}"/>
              </a:ext>
            </a:extLst>
          </p:cNvPr>
          <p:cNvCxnSpPr>
            <a:cxnSpLocks/>
          </p:cNvCxnSpPr>
          <p:nvPr/>
        </p:nvCxnSpPr>
        <p:spPr>
          <a:xfrm>
            <a:off x="6731573" y="2325671"/>
            <a:ext cx="232996" cy="0"/>
          </a:xfrm>
          <a:prstGeom prst="straightConnector1">
            <a:avLst/>
          </a:prstGeom>
          <a:ln w="12700">
            <a:solidFill>
              <a:schemeClr val="tx1"/>
            </a:solidFill>
            <a:tailEnd type="arrow" w="lg" len="sm"/>
          </a:ln>
          <a:effectLst/>
        </p:spPr>
        <p:style>
          <a:lnRef idx="2">
            <a:schemeClr val="accent1"/>
          </a:lnRef>
          <a:fillRef idx="0">
            <a:schemeClr val="accent1"/>
          </a:fillRef>
          <a:effectRef idx="1">
            <a:schemeClr val="accent1"/>
          </a:effectRef>
          <a:fontRef idx="minor">
            <a:schemeClr val="tx1"/>
          </a:fontRef>
        </p:style>
      </p:cxnSp>
      <p:sp>
        <p:nvSpPr>
          <p:cNvPr id="124" name="TextBox 123">
            <a:extLst>
              <a:ext uri="{FF2B5EF4-FFF2-40B4-BE49-F238E27FC236}">
                <a16:creationId xmlns:a16="http://schemas.microsoft.com/office/drawing/2014/main" id="{AEAEBC22-6461-448D-874F-CDE184BB74F5}"/>
              </a:ext>
            </a:extLst>
          </p:cNvPr>
          <p:cNvSpPr txBox="1"/>
          <p:nvPr/>
        </p:nvSpPr>
        <p:spPr>
          <a:xfrm>
            <a:off x="5519879" y="2836336"/>
            <a:ext cx="1324406" cy="1023357"/>
          </a:xfrm>
          <a:prstGeom prst="rect">
            <a:avLst/>
          </a:prstGeom>
          <a:noFill/>
        </p:spPr>
        <p:txBody>
          <a:bodyPr wrap="square" rtlCol="0">
            <a:spAutoFit/>
          </a:bodyPr>
          <a:lstStyle/>
          <a:p>
            <a:pPr algn="ctr">
              <a:spcAft>
                <a:spcPts val="300"/>
              </a:spcAft>
            </a:pPr>
            <a:r>
              <a:rPr lang="en-US" sz="1000" b="1" dirty="0"/>
              <a:t>Gain insights</a:t>
            </a:r>
          </a:p>
          <a:p>
            <a:pPr algn="ctr">
              <a:spcAft>
                <a:spcPts val="300"/>
              </a:spcAft>
            </a:pPr>
            <a:r>
              <a:rPr lang="en-US" sz="800" dirty="0">
                <a:solidFill>
                  <a:schemeClr val="bg2">
                    <a:lumMod val="25000"/>
                    <a:lumOff val="75000"/>
                  </a:schemeClr>
                </a:solidFill>
              </a:rPr>
              <a:t>Collects, analyzes metrics during training for anomalies, and generates suggestions through reports and visualizations</a:t>
            </a:r>
          </a:p>
        </p:txBody>
      </p:sp>
      <p:sp>
        <p:nvSpPr>
          <p:cNvPr id="126" name="TextBox 125">
            <a:extLst>
              <a:ext uri="{FF2B5EF4-FFF2-40B4-BE49-F238E27FC236}">
                <a16:creationId xmlns:a16="http://schemas.microsoft.com/office/drawing/2014/main" id="{CDFCA215-7338-4700-805D-2E8B23C2C273}"/>
              </a:ext>
            </a:extLst>
          </p:cNvPr>
          <p:cNvSpPr txBox="1"/>
          <p:nvPr/>
        </p:nvSpPr>
        <p:spPr>
          <a:xfrm>
            <a:off x="2133184" y="2905795"/>
            <a:ext cx="1324406" cy="931024"/>
          </a:xfrm>
          <a:prstGeom prst="rect">
            <a:avLst/>
          </a:prstGeom>
          <a:noFill/>
        </p:spPr>
        <p:txBody>
          <a:bodyPr wrap="square" rtlCol="0">
            <a:spAutoFit/>
          </a:bodyPr>
          <a:lstStyle/>
          <a:p>
            <a:pPr algn="ctr">
              <a:spcAft>
                <a:spcPts val="300"/>
              </a:spcAft>
            </a:pPr>
            <a:r>
              <a:rPr lang="en-US" sz="1000" b="1" dirty="0"/>
              <a:t>Training in progress</a:t>
            </a:r>
          </a:p>
          <a:p>
            <a:pPr algn="ctr">
              <a:spcAft>
                <a:spcPts val="300"/>
              </a:spcAft>
            </a:pPr>
            <a:r>
              <a:rPr lang="en-US" sz="800" dirty="0">
                <a:solidFill>
                  <a:schemeClr val="bg2">
                    <a:lumMod val="25000"/>
                    <a:lumOff val="75000"/>
                  </a:schemeClr>
                </a:solidFill>
              </a:rPr>
              <a:t>Capture, monitor, </a:t>
            </a:r>
            <a:br>
              <a:rPr lang="en-US" sz="800" dirty="0">
                <a:solidFill>
                  <a:schemeClr val="bg2">
                    <a:lumMod val="25000"/>
                    <a:lumOff val="75000"/>
                  </a:schemeClr>
                </a:solidFill>
              </a:rPr>
            </a:br>
            <a:r>
              <a:rPr lang="en-US" sz="800" dirty="0">
                <a:solidFill>
                  <a:schemeClr val="bg2">
                    <a:lumMod val="25000"/>
                    <a:lumOff val="75000"/>
                  </a:schemeClr>
                </a:solidFill>
              </a:rPr>
              <a:t>and profile training anomalies with no additional code</a:t>
            </a:r>
          </a:p>
        </p:txBody>
      </p:sp>
      <p:sp>
        <p:nvSpPr>
          <p:cNvPr id="127" name="TextBox 126">
            <a:extLst>
              <a:ext uri="{FF2B5EF4-FFF2-40B4-BE49-F238E27FC236}">
                <a16:creationId xmlns:a16="http://schemas.microsoft.com/office/drawing/2014/main" id="{100EBF91-503A-450F-92CF-E6561CFB40AC}"/>
              </a:ext>
            </a:extLst>
          </p:cNvPr>
          <p:cNvSpPr txBox="1"/>
          <p:nvPr/>
        </p:nvSpPr>
        <p:spPr>
          <a:xfrm>
            <a:off x="3636640" y="1963502"/>
            <a:ext cx="1324406" cy="246221"/>
          </a:xfrm>
          <a:prstGeom prst="rect">
            <a:avLst/>
          </a:prstGeom>
          <a:noFill/>
        </p:spPr>
        <p:txBody>
          <a:bodyPr wrap="square" rtlCol="0">
            <a:spAutoFit/>
          </a:bodyPr>
          <a:lstStyle/>
          <a:p>
            <a:pPr algn="ctr">
              <a:spcAft>
                <a:spcPts val="300"/>
              </a:spcAft>
            </a:pPr>
            <a:r>
              <a:rPr lang="en-US" sz="1000" b="1" dirty="0"/>
              <a:t>Writes/reads</a:t>
            </a:r>
            <a:endParaRPr lang="en-US" sz="800" dirty="0">
              <a:solidFill>
                <a:schemeClr val="bg2">
                  <a:lumMod val="25000"/>
                  <a:lumOff val="75000"/>
                </a:schemeClr>
              </a:solidFill>
            </a:endParaRPr>
          </a:p>
        </p:txBody>
      </p:sp>
      <p:grpSp>
        <p:nvGrpSpPr>
          <p:cNvPr id="5" name="Group 4">
            <a:extLst>
              <a:ext uri="{FF2B5EF4-FFF2-40B4-BE49-F238E27FC236}">
                <a16:creationId xmlns:a16="http://schemas.microsoft.com/office/drawing/2014/main" id="{8694B05B-A257-4AC5-80B2-2812F592B48A}"/>
              </a:ext>
            </a:extLst>
          </p:cNvPr>
          <p:cNvGrpSpPr/>
          <p:nvPr/>
        </p:nvGrpSpPr>
        <p:grpSpPr>
          <a:xfrm>
            <a:off x="7087313" y="1248966"/>
            <a:ext cx="1599488" cy="2610477"/>
            <a:chOff x="469759" y="2097244"/>
            <a:chExt cx="1303491" cy="2610477"/>
          </a:xfrm>
        </p:grpSpPr>
        <p:sp>
          <p:nvSpPr>
            <p:cNvPr id="6" name="Rectangle 5">
              <a:extLst>
                <a:ext uri="{FF2B5EF4-FFF2-40B4-BE49-F238E27FC236}">
                  <a16:creationId xmlns:a16="http://schemas.microsoft.com/office/drawing/2014/main" id="{EBC4BBDE-99D4-426A-8DD8-18105149B634}"/>
                </a:ext>
              </a:extLst>
            </p:cNvPr>
            <p:cNvSpPr/>
            <p:nvPr/>
          </p:nvSpPr>
          <p:spPr>
            <a:xfrm>
              <a:off x="469759" y="2097244"/>
              <a:ext cx="1303490" cy="2610477"/>
            </a:xfrm>
            <a:prstGeom prst="rect">
              <a:avLst/>
            </a:prstGeom>
            <a:solidFill>
              <a:schemeClr val="bg2">
                <a:lumMod val="90000"/>
                <a:lumOff val="10000"/>
              </a:schemeClr>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8" name="Rectangle 7">
              <a:extLst>
                <a:ext uri="{FF2B5EF4-FFF2-40B4-BE49-F238E27FC236}">
                  <a16:creationId xmlns:a16="http://schemas.microsoft.com/office/drawing/2014/main" id="{BDF203A5-2BC7-41BB-8E91-0E9FD7A6FC5B}"/>
                </a:ext>
              </a:extLst>
            </p:cNvPr>
            <p:cNvSpPr/>
            <p:nvPr/>
          </p:nvSpPr>
          <p:spPr>
            <a:xfrm>
              <a:off x="469759" y="2097246"/>
              <a:ext cx="1303490" cy="54864"/>
            </a:xfrm>
            <a:prstGeom prst="rect">
              <a:avLst/>
            </a:prstGeom>
            <a:gradFill flip="none" rotWithShape="1">
              <a:gsLst>
                <a:gs pos="100000">
                  <a:srgbClr val="B95EA6"/>
                </a:gs>
                <a:gs pos="2000">
                  <a:srgbClr val="527FFF"/>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9" name="TextBox 8">
              <a:extLst>
                <a:ext uri="{FF2B5EF4-FFF2-40B4-BE49-F238E27FC236}">
                  <a16:creationId xmlns:a16="http://schemas.microsoft.com/office/drawing/2014/main" id="{32C0BB59-2426-4D3A-9D0D-72BF2D2CCEFA}"/>
                </a:ext>
              </a:extLst>
            </p:cNvPr>
            <p:cNvSpPr txBox="1"/>
            <p:nvPr/>
          </p:nvSpPr>
          <p:spPr>
            <a:xfrm>
              <a:off x="469759" y="3774707"/>
              <a:ext cx="1303491" cy="861774"/>
            </a:xfrm>
            <a:prstGeom prst="rect">
              <a:avLst/>
            </a:prstGeom>
            <a:noFill/>
          </p:spPr>
          <p:txBody>
            <a:bodyPr wrap="square" rtlCol="0">
              <a:spAutoFit/>
            </a:bodyPr>
            <a:lstStyle/>
            <a:p>
              <a:pPr algn="ctr">
                <a:spcAft>
                  <a:spcPts val="300"/>
                </a:spcAft>
              </a:pPr>
              <a:r>
                <a:rPr lang="en-US" sz="1000" dirty="0"/>
                <a:t>Generates detailed reports that provide insights into training and suggest potential bottlenecks</a:t>
              </a:r>
            </a:p>
          </p:txBody>
        </p:sp>
      </p:grpSp>
      <p:grpSp>
        <p:nvGrpSpPr>
          <p:cNvPr id="125" name="Group 124">
            <a:extLst>
              <a:ext uri="{FF2B5EF4-FFF2-40B4-BE49-F238E27FC236}">
                <a16:creationId xmlns:a16="http://schemas.microsoft.com/office/drawing/2014/main" id="{612B6052-21E1-49FD-A525-D403A52BB616}"/>
              </a:ext>
            </a:extLst>
          </p:cNvPr>
          <p:cNvGrpSpPr/>
          <p:nvPr/>
        </p:nvGrpSpPr>
        <p:grpSpPr>
          <a:xfrm>
            <a:off x="7158039" y="1383311"/>
            <a:ext cx="1452562" cy="1471879"/>
            <a:chOff x="9650737" y="1848320"/>
            <a:chExt cx="1599487" cy="1369673"/>
          </a:xfrm>
        </p:grpSpPr>
        <p:sp>
          <p:nvSpPr>
            <p:cNvPr id="35" name="Rectangle 34">
              <a:extLst>
                <a:ext uri="{FF2B5EF4-FFF2-40B4-BE49-F238E27FC236}">
                  <a16:creationId xmlns:a16="http://schemas.microsoft.com/office/drawing/2014/main" id="{63944215-EA87-438F-AB76-CB6E105718C2}"/>
                </a:ext>
              </a:extLst>
            </p:cNvPr>
            <p:cNvSpPr/>
            <p:nvPr/>
          </p:nvSpPr>
          <p:spPr>
            <a:xfrm>
              <a:off x="9650737" y="2328692"/>
              <a:ext cx="1599487" cy="421942"/>
            </a:xfrm>
            <a:prstGeom prst="rect">
              <a:avLst/>
            </a:prstGeom>
            <a:noFill/>
            <a:ln w="12700">
              <a:solidFill>
                <a:schemeClr val="bg2">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lIns="411480" tIns="146304" rIns="0" bIns="146304" rtlCol="0" anchor="ctr"/>
            <a:lstStyle/>
            <a:p>
              <a:pPr>
                <a:lnSpc>
                  <a:spcPct val="90000"/>
                </a:lnSpc>
              </a:pPr>
              <a:r>
                <a:rPr lang="en-US" sz="800" dirty="0">
                  <a:solidFill>
                    <a:schemeClr val="tx1"/>
                  </a:solidFill>
                </a:rPr>
                <a:t>Amazon </a:t>
              </a:r>
              <a:r>
                <a:rPr lang="en-US" sz="800" dirty="0" err="1">
                  <a:solidFill>
                    <a:schemeClr val="tx1"/>
                  </a:solidFill>
                </a:rPr>
                <a:t>SageMaker</a:t>
              </a:r>
              <a:r>
                <a:rPr lang="en-US" sz="800" dirty="0">
                  <a:solidFill>
                    <a:schemeClr val="tx1"/>
                  </a:solidFill>
                </a:rPr>
                <a:t> </a:t>
              </a:r>
              <a:br>
                <a:rPr lang="en-US" sz="800" dirty="0">
                  <a:solidFill>
                    <a:schemeClr val="tx1"/>
                  </a:solidFill>
                </a:rPr>
              </a:br>
              <a:r>
                <a:rPr lang="en-US" sz="800" dirty="0">
                  <a:solidFill>
                    <a:schemeClr val="tx1"/>
                  </a:solidFill>
                </a:rPr>
                <a:t>Studio Notebook</a:t>
              </a:r>
            </a:p>
          </p:txBody>
        </p:sp>
        <p:sp>
          <p:nvSpPr>
            <p:cNvPr id="36" name="Rectangle 35">
              <a:extLst>
                <a:ext uri="{FF2B5EF4-FFF2-40B4-BE49-F238E27FC236}">
                  <a16:creationId xmlns:a16="http://schemas.microsoft.com/office/drawing/2014/main" id="{7AEDE1FE-74CF-4ACB-BA04-6319C4CCE6A9}"/>
                </a:ext>
              </a:extLst>
            </p:cNvPr>
            <p:cNvSpPr/>
            <p:nvPr/>
          </p:nvSpPr>
          <p:spPr>
            <a:xfrm>
              <a:off x="9650737" y="1848320"/>
              <a:ext cx="1599487" cy="421942"/>
            </a:xfrm>
            <a:prstGeom prst="rect">
              <a:avLst/>
            </a:prstGeom>
            <a:noFill/>
            <a:ln w="12700">
              <a:solidFill>
                <a:schemeClr val="bg2">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lIns="411480" tIns="146304" rIns="0" bIns="146304" rtlCol="0" anchor="ctr"/>
            <a:lstStyle/>
            <a:p>
              <a:pPr>
                <a:lnSpc>
                  <a:spcPct val="90000"/>
                </a:lnSpc>
              </a:pPr>
              <a:r>
                <a:rPr lang="en-US" sz="800" dirty="0">
                  <a:solidFill>
                    <a:schemeClr val="tx1"/>
                  </a:solidFill>
                </a:rPr>
                <a:t>Amazon </a:t>
              </a:r>
              <a:br>
                <a:rPr lang="en-US" sz="800" dirty="0">
                  <a:solidFill>
                    <a:schemeClr val="tx1"/>
                  </a:solidFill>
                </a:rPr>
              </a:br>
              <a:r>
                <a:rPr lang="en-US" sz="800" dirty="0">
                  <a:solidFill>
                    <a:schemeClr val="tx1"/>
                  </a:solidFill>
                </a:rPr>
                <a:t>CloudWatch Event</a:t>
              </a:r>
            </a:p>
          </p:txBody>
        </p:sp>
        <p:sp>
          <p:nvSpPr>
            <p:cNvPr id="37" name="Rectangle 36">
              <a:extLst>
                <a:ext uri="{FF2B5EF4-FFF2-40B4-BE49-F238E27FC236}">
                  <a16:creationId xmlns:a16="http://schemas.microsoft.com/office/drawing/2014/main" id="{8258EB4E-D07D-4D4E-8C28-FFEACA5F3530}"/>
                </a:ext>
              </a:extLst>
            </p:cNvPr>
            <p:cNvSpPr/>
            <p:nvPr/>
          </p:nvSpPr>
          <p:spPr>
            <a:xfrm>
              <a:off x="9650737" y="2796051"/>
              <a:ext cx="1599487" cy="421942"/>
            </a:xfrm>
            <a:prstGeom prst="rect">
              <a:avLst/>
            </a:prstGeom>
            <a:noFill/>
            <a:ln w="12700">
              <a:solidFill>
                <a:schemeClr val="bg2">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lIns="411480" tIns="146304" rIns="0" bIns="146304" rtlCol="0" anchor="ctr"/>
            <a:lstStyle/>
            <a:p>
              <a:pPr>
                <a:lnSpc>
                  <a:spcPct val="90000"/>
                </a:lnSpc>
              </a:pPr>
              <a:r>
                <a:rPr lang="en-US" sz="800" dirty="0">
                  <a:solidFill>
                    <a:schemeClr val="tx1"/>
                  </a:solidFill>
                </a:rPr>
                <a:t>Amazon </a:t>
              </a:r>
              <a:r>
                <a:rPr lang="en-US" sz="800" dirty="0" err="1">
                  <a:solidFill>
                    <a:schemeClr val="tx1"/>
                  </a:solidFill>
                </a:rPr>
                <a:t>SageMaker</a:t>
              </a:r>
              <a:r>
                <a:rPr lang="en-US" sz="800" dirty="0">
                  <a:solidFill>
                    <a:schemeClr val="tx1"/>
                  </a:solidFill>
                </a:rPr>
                <a:t> </a:t>
              </a:r>
              <a:br>
                <a:rPr lang="en-US" sz="800" dirty="0">
                  <a:solidFill>
                    <a:schemeClr val="tx1"/>
                  </a:solidFill>
                </a:rPr>
              </a:br>
              <a:r>
                <a:rPr lang="en-US" sz="800" dirty="0">
                  <a:solidFill>
                    <a:schemeClr val="tx1"/>
                  </a:solidFill>
                </a:rPr>
                <a:t>Studio Visualization</a:t>
              </a:r>
            </a:p>
          </p:txBody>
        </p:sp>
      </p:grpSp>
      <p:grpSp>
        <p:nvGrpSpPr>
          <p:cNvPr id="128" name="Graphic 5097">
            <a:extLst>
              <a:ext uri="{FF2B5EF4-FFF2-40B4-BE49-F238E27FC236}">
                <a16:creationId xmlns:a16="http://schemas.microsoft.com/office/drawing/2014/main" id="{425B4AC4-3BDC-41E3-B27F-6A0160B4C118}"/>
              </a:ext>
            </a:extLst>
          </p:cNvPr>
          <p:cNvGrpSpPr/>
          <p:nvPr/>
        </p:nvGrpSpPr>
        <p:grpSpPr>
          <a:xfrm>
            <a:off x="7181850" y="2441148"/>
            <a:ext cx="374650" cy="374650"/>
            <a:chOff x="5097071" y="6858000"/>
            <a:chExt cx="1905000" cy="1905000"/>
          </a:xfrm>
        </p:grpSpPr>
        <p:sp>
          <p:nvSpPr>
            <p:cNvPr id="129" name="Freeform: Shape 128">
              <a:extLst>
                <a:ext uri="{FF2B5EF4-FFF2-40B4-BE49-F238E27FC236}">
                  <a16:creationId xmlns:a16="http://schemas.microsoft.com/office/drawing/2014/main" id="{F5348948-6BB0-4CC9-BAFA-2107E8925CA4}"/>
                </a:ext>
              </a:extLst>
            </p:cNvPr>
            <p:cNvSpPr/>
            <p:nvPr/>
          </p:nvSpPr>
          <p:spPr>
            <a:xfrm>
              <a:off x="5485405" y="7691532"/>
              <a:ext cx="9525" cy="250126"/>
            </a:xfrm>
            <a:custGeom>
              <a:avLst/>
              <a:gdLst>
                <a:gd name="connsiteX0" fmla="*/ 0 w 9525"/>
                <a:gd name="connsiteY0" fmla="*/ 250126 h 250126"/>
                <a:gd name="connsiteX1" fmla="*/ 0 w 9525"/>
                <a:gd name="connsiteY1" fmla="*/ 125063 h 250126"/>
                <a:gd name="connsiteX2" fmla="*/ 0 w 9525"/>
                <a:gd name="connsiteY2" fmla="*/ 0 h 250126"/>
                <a:gd name="connsiteX3" fmla="*/ 0 w 9525"/>
                <a:gd name="connsiteY3" fmla="*/ 250126 h 250126"/>
              </a:gdLst>
              <a:ahLst/>
              <a:cxnLst>
                <a:cxn ang="0">
                  <a:pos x="connsiteX0" y="connsiteY0"/>
                </a:cxn>
                <a:cxn ang="0">
                  <a:pos x="connsiteX1" y="connsiteY1"/>
                </a:cxn>
                <a:cxn ang="0">
                  <a:pos x="connsiteX2" y="connsiteY2"/>
                </a:cxn>
                <a:cxn ang="0">
                  <a:pos x="connsiteX3" y="connsiteY3"/>
                </a:cxn>
              </a:cxnLst>
              <a:rect l="l" t="t" r="r" b="b"/>
              <a:pathLst>
                <a:path w="9525" h="250126">
                  <a:moveTo>
                    <a:pt x="0" y="250126"/>
                  </a:moveTo>
                  <a:lnTo>
                    <a:pt x="0" y="125063"/>
                  </a:lnTo>
                  <a:lnTo>
                    <a:pt x="0" y="0"/>
                  </a:lnTo>
                  <a:lnTo>
                    <a:pt x="0" y="250126"/>
                  </a:lnTo>
                  <a:close/>
                </a:path>
              </a:pathLst>
            </a:custGeom>
            <a:noFill/>
            <a:ln w="12700" cap="flat">
              <a:solidFill>
                <a:schemeClr val="tx1"/>
              </a:solidFill>
              <a:prstDash val="solid"/>
              <a:round/>
            </a:ln>
          </p:spPr>
          <p:txBody>
            <a:bodyPr rtlCol="0" anchor="ctr"/>
            <a:lstStyle/>
            <a:p>
              <a:endParaRPr lang="en-US" dirty="0"/>
            </a:p>
          </p:txBody>
        </p:sp>
        <p:sp>
          <p:nvSpPr>
            <p:cNvPr id="130" name="Freeform: Shape 129">
              <a:extLst>
                <a:ext uri="{FF2B5EF4-FFF2-40B4-BE49-F238E27FC236}">
                  <a16:creationId xmlns:a16="http://schemas.microsoft.com/office/drawing/2014/main" id="{67B13CCF-5CA6-41DE-B3A4-4A458368D0B7}"/>
                </a:ext>
              </a:extLst>
            </p:cNvPr>
            <p:cNvSpPr/>
            <p:nvPr/>
          </p:nvSpPr>
          <p:spPr>
            <a:xfrm>
              <a:off x="5767440" y="7457884"/>
              <a:ext cx="141065" cy="358711"/>
            </a:xfrm>
            <a:custGeom>
              <a:avLst/>
              <a:gdLst>
                <a:gd name="connsiteX0" fmla="*/ 0 w 141065"/>
                <a:gd name="connsiteY0" fmla="*/ 358712 h 358711"/>
                <a:gd name="connsiteX1" fmla="*/ 0 w 141065"/>
                <a:gd name="connsiteY1" fmla="*/ 211550 h 358711"/>
                <a:gd name="connsiteX2" fmla="*/ 141065 w 141065"/>
                <a:gd name="connsiteY2" fmla="*/ 141065 h 358711"/>
                <a:gd name="connsiteX3" fmla="*/ 141065 w 141065"/>
                <a:gd name="connsiteY3" fmla="*/ 0 h 358711"/>
              </a:gdLst>
              <a:ahLst/>
              <a:cxnLst>
                <a:cxn ang="0">
                  <a:pos x="connsiteX0" y="connsiteY0"/>
                </a:cxn>
                <a:cxn ang="0">
                  <a:pos x="connsiteX1" y="connsiteY1"/>
                </a:cxn>
                <a:cxn ang="0">
                  <a:pos x="connsiteX2" y="connsiteY2"/>
                </a:cxn>
                <a:cxn ang="0">
                  <a:pos x="connsiteX3" y="connsiteY3"/>
                </a:cxn>
              </a:cxnLst>
              <a:rect l="l" t="t" r="r" b="b"/>
              <a:pathLst>
                <a:path w="141065" h="358711">
                  <a:moveTo>
                    <a:pt x="0" y="358712"/>
                  </a:moveTo>
                  <a:lnTo>
                    <a:pt x="0" y="211550"/>
                  </a:lnTo>
                  <a:lnTo>
                    <a:pt x="141065" y="141065"/>
                  </a:lnTo>
                  <a:lnTo>
                    <a:pt x="141065" y="0"/>
                  </a:lnTo>
                </a:path>
              </a:pathLst>
            </a:custGeom>
            <a:noFill/>
            <a:ln w="12700" cap="flat">
              <a:solidFill>
                <a:schemeClr val="tx1"/>
              </a:solidFill>
              <a:prstDash val="solid"/>
              <a:round/>
            </a:ln>
          </p:spPr>
          <p:txBody>
            <a:bodyPr rtlCol="0" anchor="ctr"/>
            <a:lstStyle/>
            <a:p>
              <a:endParaRPr lang="en-US" dirty="0"/>
            </a:p>
          </p:txBody>
        </p:sp>
        <p:sp>
          <p:nvSpPr>
            <p:cNvPr id="131" name="Freeform: Shape 130">
              <a:extLst>
                <a:ext uri="{FF2B5EF4-FFF2-40B4-BE49-F238E27FC236}">
                  <a16:creationId xmlns:a16="http://schemas.microsoft.com/office/drawing/2014/main" id="{F1AF0D0A-48EC-44B5-B02A-00D98FC44AA4}"/>
                </a:ext>
              </a:extLst>
            </p:cNvPr>
            <p:cNvSpPr/>
            <p:nvPr/>
          </p:nvSpPr>
          <p:spPr>
            <a:xfrm>
              <a:off x="5626470" y="7598949"/>
              <a:ext cx="140969" cy="70484"/>
            </a:xfrm>
            <a:custGeom>
              <a:avLst/>
              <a:gdLst>
                <a:gd name="connsiteX0" fmla="*/ 140970 w 140969"/>
                <a:gd name="connsiteY0" fmla="*/ 70485 h 70484"/>
                <a:gd name="connsiteX1" fmla="*/ 0 w 140969"/>
                <a:gd name="connsiteY1" fmla="*/ 0 h 70484"/>
              </a:gdLst>
              <a:ahLst/>
              <a:cxnLst>
                <a:cxn ang="0">
                  <a:pos x="connsiteX0" y="connsiteY0"/>
                </a:cxn>
                <a:cxn ang="0">
                  <a:pos x="connsiteX1" y="connsiteY1"/>
                </a:cxn>
              </a:cxnLst>
              <a:rect l="l" t="t" r="r" b="b"/>
              <a:pathLst>
                <a:path w="140969" h="70484">
                  <a:moveTo>
                    <a:pt x="140970" y="70485"/>
                  </a:moveTo>
                  <a:lnTo>
                    <a:pt x="0" y="0"/>
                  </a:lnTo>
                </a:path>
              </a:pathLst>
            </a:custGeom>
            <a:ln w="12700" cap="flat">
              <a:solidFill>
                <a:schemeClr val="tx1"/>
              </a:solidFill>
              <a:prstDash val="solid"/>
              <a:round/>
            </a:ln>
          </p:spPr>
          <p:txBody>
            <a:bodyPr rtlCol="0" anchor="ctr"/>
            <a:lstStyle/>
            <a:p>
              <a:endParaRPr lang="en-US" dirty="0"/>
            </a:p>
          </p:txBody>
        </p:sp>
        <p:sp>
          <p:nvSpPr>
            <p:cNvPr id="132" name="Freeform: Shape 131">
              <a:extLst>
                <a:ext uri="{FF2B5EF4-FFF2-40B4-BE49-F238E27FC236}">
                  <a16:creationId xmlns:a16="http://schemas.microsoft.com/office/drawing/2014/main" id="{C33A96C9-DCA9-4C29-8009-50D781538D6B}"/>
                </a:ext>
              </a:extLst>
            </p:cNvPr>
            <p:cNvSpPr/>
            <p:nvPr/>
          </p:nvSpPr>
          <p:spPr>
            <a:xfrm>
              <a:off x="5767440" y="7331678"/>
              <a:ext cx="9525" cy="173259"/>
            </a:xfrm>
            <a:custGeom>
              <a:avLst/>
              <a:gdLst>
                <a:gd name="connsiteX0" fmla="*/ 0 w 9525"/>
                <a:gd name="connsiteY0" fmla="*/ 173260 h 173259"/>
                <a:gd name="connsiteX1" fmla="*/ 0 w 9525"/>
                <a:gd name="connsiteY1" fmla="*/ 0 h 173259"/>
              </a:gdLst>
              <a:ahLst/>
              <a:cxnLst>
                <a:cxn ang="0">
                  <a:pos x="connsiteX0" y="connsiteY0"/>
                </a:cxn>
                <a:cxn ang="0">
                  <a:pos x="connsiteX1" y="connsiteY1"/>
                </a:cxn>
              </a:cxnLst>
              <a:rect l="l" t="t" r="r" b="b"/>
              <a:pathLst>
                <a:path w="9525" h="173259">
                  <a:moveTo>
                    <a:pt x="0" y="173260"/>
                  </a:moveTo>
                  <a:lnTo>
                    <a:pt x="0" y="0"/>
                  </a:lnTo>
                </a:path>
              </a:pathLst>
            </a:custGeom>
            <a:ln w="12700" cap="flat">
              <a:solidFill>
                <a:schemeClr val="tx1"/>
              </a:solidFill>
              <a:prstDash val="solid"/>
              <a:round/>
            </a:ln>
          </p:spPr>
          <p:txBody>
            <a:bodyPr rtlCol="0" anchor="ctr"/>
            <a:lstStyle/>
            <a:p>
              <a:endParaRPr lang="en-US" dirty="0"/>
            </a:p>
          </p:txBody>
        </p:sp>
        <p:sp>
          <p:nvSpPr>
            <p:cNvPr id="133" name="Freeform: Shape 132">
              <a:extLst>
                <a:ext uri="{FF2B5EF4-FFF2-40B4-BE49-F238E27FC236}">
                  <a16:creationId xmlns:a16="http://schemas.microsoft.com/office/drawing/2014/main" id="{F538EB19-9AEF-46C8-934D-86C4DAFF5F0B}"/>
                </a:ext>
              </a:extLst>
            </p:cNvPr>
            <p:cNvSpPr/>
            <p:nvPr/>
          </p:nvSpPr>
          <p:spPr>
            <a:xfrm>
              <a:off x="5485405" y="7738110"/>
              <a:ext cx="135826" cy="80009"/>
            </a:xfrm>
            <a:custGeom>
              <a:avLst/>
              <a:gdLst>
                <a:gd name="connsiteX0" fmla="*/ 0 w 135826"/>
                <a:gd name="connsiteY0" fmla="*/ 80010 h 80009"/>
                <a:gd name="connsiteX1" fmla="*/ 135826 w 135826"/>
                <a:gd name="connsiteY1" fmla="*/ 0 h 80009"/>
              </a:gdLst>
              <a:ahLst/>
              <a:cxnLst>
                <a:cxn ang="0">
                  <a:pos x="connsiteX0" y="connsiteY0"/>
                </a:cxn>
                <a:cxn ang="0">
                  <a:pos x="connsiteX1" y="connsiteY1"/>
                </a:cxn>
              </a:cxnLst>
              <a:rect l="l" t="t" r="r" b="b"/>
              <a:pathLst>
                <a:path w="135826" h="80009">
                  <a:moveTo>
                    <a:pt x="0" y="80010"/>
                  </a:moveTo>
                  <a:lnTo>
                    <a:pt x="135826" y="0"/>
                  </a:lnTo>
                </a:path>
              </a:pathLst>
            </a:custGeom>
            <a:ln w="12700" cap="flat">
              <a:solidFill>
                <a:schemeClr val="tx1"/>
              </a:solidFill>
              <a:prstDash val="solid"/>
              <a:round/>
            </a:ln>
          </p:spPr>
          <p:txBody>
            <a:bodyPr rtlCol="0" anchor="ctr"/>
            <a:lstStyle/>
            <a:p>
              <a:endParaRPr lang="en-US" dirty="0"/>
            </a:p>
          </p:txBody>
        </p:sp>
        <p:sp>
          <p:nvSpPr>
            <p:cNvPr id="134" name="Freeform: Shape 133">
              <a:extLst>
                <a:ext uri="{FF2B5EF4-FFF2-40B4-BE49-F238E27FC236}">
                  <a16:creationId xmlns:a16="http://schemas.microsoft.com/office/drawing/2014/main" id="{E39CF191-7EAC-426A-BF58-50E7621BC4B4}"/>
                </a:ext>
              </a:extLst>
            </p:cNvPr>
            <p:cNvSpPr/>
            <p:nvPr/>
          </p:nvSpPr>
          <p:spPr>
            <a:xfrm>
              <a:off x="5626470" y="7951565"/>
              <a:ext cx="140969" cy="94011"/>
            </a:xfrm>
            <a:custGeom>
              <a:avLst/>
              <a:gdLst>
                <a:gd name="connsiteX0" fmla="*/ 0 w 140969"/>
                <a:gd name="connsiteY0" fmla="*/ 94012 h 94011"/>
                <a:gd name="connsiteX1" fmla="*/ 140970 w 140969"/>
                <a:gd name="connsiteY1" fmla="*/ 0 h 94011"/>
              </a:gdLst>
              <a:ahLst/>
              <a:cxnLst>
                <a:cxn ang="0">
                  <a:pos x="connsiteX0" y="connsiteY0"/>
                </a:cxn>
                <a:cxn ang="0">
                  <a:pos x="connsiteX1" y="connsiteY1"/>
                </a:cxn>
              </a:cxnLst>
              <a:rect l="l" t="t" r="r" b="b"/>
              <a:pathLst>
                <a:path w="140969" h="94011">
                  <a:moveTo>
                    <a:pt x="0" y="94012"/>
                  </a:moveTo>
                  <a:lnTo>
                    <a:pt x="140970" y="0"/>
                  </a:lnTo>
                </a:path>
              </a:pathLst>
            </a:custGeom>
            <a:ln w="12700" cap="flat">
              <a:solidFill>
                <a:schemeClr val="tx1"/>
              </a:solidFill>
              <a:prstDash val="solid"/>
              <a:round/>
            </a:ln>
          </p:spPr>
          <p:txBody>
            <a:bodyPr rtlCol="0" anchor="ctr"/>
            <a:lstStyle/>
            <a:p>
              <a:endParaRPr lang="en-US" dirty="0"/>
            </a:p>
          </p:txBody>
        </p:sp>
        <p:sp>
          <p:nvSpPr>
            <p:cNvPr id="135" name="Freeform: Shape 134">
              <a:extLst>
                <a:ext uri="{FF2B5EF4-FFF2-40B4-BE49-F238E27FC236}">
                  <a16:creationId xmlns:a16="http://schemas.microsoft.com/office/drawing/2014/main" id="{F18EFFCA-9E58-45C8-BBFC-B338E8D97898}"/>
                </a:ext>
              </a:extLst>
            </p:cNvPr>
            <p:cNvSpPr/>
            <p:nvPr/>
          </p:nvSpPr>
          <p:spPr>
            <a:xfrm>
              <a:off x="5755343" y="8218170"/>
              <a:ext cx="135826" cy="79914"/>
            </a:xfrm>
            <a:custGeom>
              <a:avLst/>
              <a:gdLst>
                <a:gd name="connsiteX0" fmla="*/ 0 w 135826"/>
                <a:gd name="connsiteY0" fmla="*/ 79915 h 79914"/>
                <a:gd name="connsiteX1" fmla="*/ 135827 w 135826"/>
                <a:gd name="connsiteY1" fmla="*/ 0 h 79914"/>
              </a:gdLst>
              <a:ahLst/>
              <a:cxnLst>
                <a:cxn ang="0">
                  <a:pos x="connsiteX0" y="connsiteY0"/>
                </a:cxn>
                <a:cxn ang="0">
                  <a:pos x="connsiteX1" y="connsiteY1"/>
                </a:cxn>
              </a:cxnLst>
              <a:rect l="l" t="t" r="r" b="b"/>
              <a:pathLst>
                <a:path w="135826" h="79914">
                  <a:moveTo>
                    <a:pt x="0" y="79915"/>
                  </a:moveTo>
                  <a:lnTo>
                    <a:pt x="135827" y="0"/>
                  </a:lnTo>
                </a:path>
              </a:pathLst>
            </a:custGeom>
            <a:ln w="12700" cap="flat">
              <a:solidFill>
                <a:schemeClr val="tx1"/>
              </a:solidFill>
              <a:prstDash val="solid"/>
              <a:round/>
            </a:ln>
          </p:spPr>
          <p:txBody>
            <a:bodyPr rtlCol="0" anchor="ctr"/>
            <a:lstStyle/>
            <a:p>
              <a:endParaRPr lang="en-US" dirty="0"/>
            </a:p>
          </p:txBody>
        </p:sp>
        <p:sp>
          <p:nvSpPr>
            <p:cNvPr id="136" name="Freeform: Shape 135">
              <a:extLst>
                <a:ext uri="{FF2B5EF4-FFF2-40B4-BE49-F238E27FC236}">
                  <a16:creationId xmlns:a16="http://schemas.microsoft.com/office/drawing/2014/main" id="{F712CCBD-EC0C-41F3-9092-0D5F90976B1D}"/>
                </a:ext>
              </a:extLst>
            </p:cNvPr>
            <p:cNvSpPr/>
            <p:nvPr/>
          </p:nvSpPr>
          <p:spPr>
            <a:xfrm>
              <a:off x="5744009" y="7951565"/>
              <a:ext cx="305562" cy="164496"/>
            </a:xfrm>
            <a:custGeom>
              <a:avLst/>
              <a:gdLst>
                <a:gd name="connsiteX0" fmla="*/ 0 w 305562"/>
                <a:gd name="connsiteY0" fmla="*/ 164497 h 164496"/>
                <a:gd name="connsiteX1" fmla="*/ 305562 w 305562"/>
                <a:gd name="connsiteY1" fmla="*/ 0 h 164496"/>
              </a:gdLst>
              <a:ahLst/>
              <a:cxnLst>
                <a:cxn ang="0">
                  <a:pos x="connsiteX0" y="connsiteY0"/>
                </a:cxn>
                <a:cxn ang="0">
                  <a:pos x="connsiteX1" y="connsiteY1"/>
                </a:cxn>
              </a:cxnLst>
              <a:rect l="l" t="t" r="r" b="b"/>
              <a:pathLst>
                <a:path w="305562" h="164496">
                  <a:moveTo>
                    <a:pt x="0" y="164497"/>
                  </a:moveTo>
                  <a:lnTo>
                    <a:pt x="305562" y="0"/>
                  </a:lnTo>
                </a:path>
              </a:pathLst>
            </a:custGeom>
            <a:ln w="12700" cap="flat">
              <a:solidFill>
                <a:schemeClr val="tx1"/>
              </a:solidFill>
              <a:prstDash val="solid"/>
              <a:round/>
            </a:ln>
          </p:spPr>
          <p:txBody>
            <a:bodyPr rtlCol="0" anchor="ctr"/>
            <a:lstStyle/>
            <a:p>
              <a:endParaRPr lang="en-US" dirty="0"/>
            </a:p>
          </p:txBody>
        </p:sp>
        <p:sp>
          <p:nvSpPr>
            <p:cNvPr id="137" name="Freeform: Shape 136">
              <a:extLst>
                <a:ext uri="{FF2B5EF4-FFF2-40B4-BE49-F238E27FC236}">
                  <a16:creationId xmlns:a16="http://schemas.microsoft.com/office/drawing/2014/main" id="{4EB1A383-EA25-4D47-BF33-35D00180253E}"/>
                </a:ext>
              </a:extLst>
            </p:cNvPr>
            <p:cNvSpPr/>
            <p:nvPr/>
          </p:nvSpPr>
          <p:spPr>
            <a:xfrm>
              <a:off x="5626470" y="7810500"/>
              <a:ext cx="140969" cy="94011"/>
            </a:xfrm>
            <a:custGeom>
              <a:avLst/>
              <a:gdLst>
                <a:gd name="connsiteX0" fmla="*/ 0 w 140969"/>
                <a:gd name="connsiteY0" fmla="*/ 94012 h 94011"/>
                <a:gd name="connsiteX1" fmla="*/ 140970 w 140969"/>
                <a:gd name="connsiteY1" fmla="*/ 0 h 94011"/>
              </a:gdLst>
              <a:ahLst/>
              <a:cxnLst>
                <a:cxn ang="0">
                  <a:pos x="connsiteX0" y="connsiteY0"/>
                </a:cxn>
                <a:cxn ang="0">
                  <a:pos x="connsiteX1" y="connsiteY1"/>
                </a:cxn>
              </a:cxnLst>
              <a:rect l="l" t="t" r="r" b="b"/>
              <a:pathLst>
                <a:path w="140969" h="94011">
                  <a:moveTo>
                    <a:pt x="0" y="94012"/>
                  </a:moveTo>
                  <a:lnTo>
                    <a:pt x="140970" y="0"/>
                  </a:lnTo>
                </a:path>
              </a:pathLst>
            </a:custGeom>
            <a:ln w="12700" cap="flat">
              <a:solidFill>
                <a:schemeClr val="tx1"/>
              </a:solidFill>
              <a:prstDash val="solid"/>
              <a:round/>
            </a:ln>
          </p:spPr>
          <p:txBody>
            <a:bodyPr rtlCol="0" anchor="ctr"/>
            <a:lstStyle/>
            <a:p>
              <a:endParaRPr lang="en-US" dirty="0"/>
            </a:p>
          </p:txBody>
        </p:sp>
        <p:sp>
          <p:nvSpPr>
            <p:cNvPr id="138" name="Freeform: Shape 137">
              <a:extLst>
                <a:ext uri="{FF2B5EF4-FFF2-40B4-BE49-F238E27FC236}">
                  <a16:creationId xmlns:a16="http://schemas.microsoft.com/office/drawing/2014/main" id="{91D31784-383F-40C4-AFE8-23E6BEDFCD9B}"/>
                </a:ext>
              </a:extLst>
            </p:cNvPr>
            <p:cNvSpPr/>
            <p:nvPr/>
          </p:nvSpPr>
          <p:spPr>
            <a:xfrm>
              <a:off x="5485405" y="7246334"/>
              <a:ext cx="564165" cy="1128331"/>
            </a:xfrm>
            <a:custGeom>
              <a:avLst/>
              <a:gdLst>
                <a:gd name="connsiteX0" fmla="*/ 564166 w 564165"/>
                <a:gd name="connsiteY0" fmla="*/ 94012 h 1128331"/>
                <a:gd name="connsiteX1" fmla="*/ 423101 w 564165"/>
                <a:gd name="connsiteY1" fmla="*/ 0 h 1128331"/>
                <a:gd name="connsiteX2" fmla="*/ 141065 w 564165"/>
                <a:gd name="connsiteY2" fmla="*/ 164497 h 1128331"/>
                <a:gd name="connsiteX3" fmla="*/ 141065 w 564165"/>
                <a:gd name="connsiteY3" fmla="*/ 351377 h 1128331"/>
                <a:gd name="connsiteX4" fmla="*/ 0 w 564165"/>
                <a:gd name="connsiteY4" fmla="*/ 423101 h 1128331"/>
                <a:gd name="connsiteX5" fmla="*/ 0 w 564165"/>
                <a:gd name="connsiteY5" fmla="*/ 570262 h 1128331"/>
                <a:gd name="connsiteX6" fmla="*/ 0 w 564165"/>
                <a:gd name="connsiteY6" fmla="*/ 705231 h 1128331"/>
                <a:gd name="connsiteX7" fmla="*/ 141065 w 564165"/>
                <a:gd name="connsiteY7" fmla="*/ 799243 h 1128331"/>
                <a:gd name="connsiteX8" fmla="*/ 141065 w 564165"/>
                <a:gd name="connsiteY8" fmla="*/ 963835 h 1128331"/>
                <a:gd name="connsiteX9" fmla="*/ 423101 w 564165"/>
                <a:gd name="connsiteY9" fmla="*/ 1128332 h 1128331"/>
                <a:gd name="connsiteX10" fmla="*/ 564166 w 564165"/>
                <a:gd name="connsiteY10" fmla="*/ 1052798 h 1128331"/>
                <a:gd name="connsiteX11" fmla="*/ 564166 w 564165"/>
                <a:gd name="connsiteY11" fmla="*/ 564166 h 1128331"/>
                <a:gd name="connsiteX12" fmla="*/ 423101 w 564165"/>
                <a:gd name="connsiteY12" fmla="*/ 493681 h 1128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4165" h="1128331">
                  <a:moveTo>
                    <a:pt x="564166" y="94012"/>
                  </a:moveTo>
                  <a:lnTo>
                    <a:pt x="423101" y="0"/>
                  </a:lnTo>
                  <a:lnTo>
                    <a:pt x="141065" y="164497"/>
                  </a:lnTo>
                  <a:lnTo>
                    <a:pt x="141065" y="351377"/>
                  </a:lnTo>
                  <a:lnTo>
                    <a:pt x="0" y="423101"/>
                  </a:lnTo>
                  <a:lnTo>
                    <a:pt x="0" y="570262"/>
                  </a:lnTo>
                  <a:lnTo>
                    <a:pt x="0" y="705231"/>
                  </a:lnTo>
                  <a:lnTo>
                    <a:pt x="141065" y="799243"/>
                  </a:lnTo>
                  <a:lnTo>
                    <a:pt x="141065" y="963835"/>
                  </a:lnTo>
                  <a:lnTo>
                    <a:pt x="423101" y="1128332"/>
                  </a:lnTo>
                  <a:lnTo>
                    <a:pt x="564166" y="1052798"/>
                  </a:lnTo>
                  <a:lnTo>
                    <a:pt x="564166" y="564166"/>
                  </a:lnTo>
                  <a:lnTo>
                    <a:pt x="423101" y="493681"/>
                  </a:lnTo>
                </a:path>
              </a:pathLst>
            </a:custGeom>
            <a:noFill/>
            <a:ln w="12700" cap="flat">
              <a:solidFill>
                <a:schemeClr val="tx1"/>
              </a:solidFill>
              <a:prstDash val="solid"/>
              <a:round/>
            </a:ln>
          </p:spPr>
          <p:txBody>
            <a:bodyPr rtlCol="0" anchor="ctr"/>
            <a:lstStyle/>
            <a:p>
              <a:endParaRPr lang="en-US" dirty="0"/>
            </a:p>
          </p:txBody>
        </p:sp>
        <p:sp>
          <p:nvSpPr>
            <p:cNvPr id="139" name="Freeform: Shape 138">
              <a:extLst>
                <a:ext uri="{FF2B5EF4-FFF2-40B4-BE49-F238E27FC236}">
                  <a16:creationId xmlns:a16="http://schemas.microsoft.com/office/drawing/2014/main" id="{CBA526A2-6E23-480C-BFFD-BF4F10AE451C}"/>
                </a:ext>
              </a:extLst>
            </p:cNvPr>
            <p:cNvSpPr/>
            <p:nvPr/>
          </p:nvSpPr>
          <p:spPr>
            <a:xfrm>
              <a:off x="5767440" y="7810500"/>
              <a:ext cx="141065" cy="211550"/>
            </a:xfrm>
            <a:custGeom>
              <a:avLst/>
              <a:gdLst>
                <a:gd name="connsiteX0" fmla="*/ 141065 w 141065"/>
                <a:gd name="connsiteY0" fmla="*/ 211550 h 211550"/>
                <a:gd name="connsiteX1" fmla="*/ 141065 w 141065"/>
                <a:gd name="connsiteY1" fmla="*/ 94012 h 211550"/>
                <a:gd name="connsiteX2" fmla="*/ 0 w 141065"/>
                <a:gd name="connsiteY2" fmla="*/ 0 h 211550"/>
              </a:gdLst>
              <a:ahLst/>
              <a:cxnLst>
                <a:cxn ang="0">
                  <a:pos x="connsiteX0" y="connsiteY0"/>
                </a:cxn>
                <a:cxn ang="0">
                  <a:pos x="connsiteX1" y="connsiteY1"/>
                </a:cxn>
                <a:cxn ang="0">
                  <a:pos x="connsiteX2" y="connsiteY2"/>
                </a:cxn>
              </a:cxnLst>
              <a:rect l="l" t="t" r="r" b="b"/>
              <a:pathLst>
                <a:path w="141065" h="211550">
                  <a:moveTo>
                    <a:pt x="141065" y="211550"/>
                  </a:moveTo>
                  <a:lnTo>
                    <a:pt x="141065" y="94012"/>
                  </a:lnTo>
                  <a:lnTo>
                    <a:pt x="0" y="0"/>
                  </a:lnTo>
                </a:path>
              </a:pathLst>
            </a:custGeom>
            <a:noFill/>
            <a:ln w="12700" cap="flat">
              <a:solidFill>
                <a:schemeClr val="tx1"/>
              </a:solidFill>
              <a:prstDash val="solid"/>
              <a:round/>
            </a:ln>
          </p:spPr>
          <p:txBody>
            <a:bodyPr rtlCol="0" anchor="ctr"/>
            <a:lstStyle/>
            <a:p>
              <a:endParaRPr lang="en-US" dirty="0"/>
            </a:p>
          </p:txBody>
        </p:sp>
        <p:sp>
          <p:nvSpPr>
            <p:cNvPr id="140" name="Freeform: Shape 139">
              <a:extLst>
                <a:ext uri="{FF2B5EF4-FFF2-40B4-BE49-F238E27FC236}">
                  <a16:creationId xmlns:a16="http://schemas.microsoft.com/office/drawing/2014/main" id="{BA422448-8DDC-4282-9502-4C4B460BBAC6}"/>
                </a:ext>
              </a:extLst>
            </p:cNvPr>
            <p:cNvSpPr/>
            <p:nvPr/>
          </p:nvSpPr>
          <p:spPr>
            <a:xfrm>
              <a:off x="6613736" y="7691627"/>
              <a:ext cx="9525" cy="250126"/>
            </a:xfrm>
            <a:custGeom>
              <a:avLst/>
              <a:gdLst>
                <a:gd name="connsiteX0" fmla="*/ 0 w 9525"/>
                <a:gd name="connsiteY0" fmla="*/ 0 h 250126"/>
                <a:gd name="connsiteX1" fmla="*/ 0 w 9525"/>
                <a:gd name="connsiteY1" fmla="*/ 125063 h 250126"/>
                <a:gd name="connsiteX2" fmla="*/ 0 w 9525"/>
                <a:gd name="connsiteY2" fmla="*/ 250127 h 250126"/>
                <a:gd name="connsiteX3" fmla="*/ 0 w 9525"/>
                <a:gd name="connsiteY3" fmla="*/ 0 h 250126"/>
              </a:gdLst>
              <a:ahLst/>
              <a:cxnLst>
                <a:cxn ang="0">
                  <a:pos x="connsiteX0" y="connsiteY0"/>
                </a:cxn>
                <a:cxn ang="0">
                  <a:pos x="connsiteX1" y="connsiteY1"/>
                </a:cxn>
                <a:cxn ang="0">
                  <a:pos x="connsiteX2" y="connsiteY2"/>
                </a:cxn>
                <a:cxn ang="0">
                  <a:pos x="connsiteX3" y="connsiteY3"/>
                </a:cxn>
              </a:cxnLst>
              <a:rect l="l" t="t" r="r" b="b"/>
              <a:pathLst>
                <a:path w="9525" h="250126">
                  <a:moveTo>
                    <a:pt x="0" y="0"/>
                  </a:moveTo>
                  <a:lnTo>
                    <a:pt x="0" y="125063"/>
                  </a:lnTo>
                  <a:lnTo>
                    <a:pt x="0" y="250127"/>
                  </a:lnTo>
                  <a:lnTo>
                    <a:pt x="0" y="0"/>
                  </a:lnTo>
                  <a:close/>
                </a:path>
              </a:pathLst>
            </a:custGeom>
            <a:noFill/>
            <a:ln w="12700" cap="flat">
              <a:solidFill>
                <a:schemeClr val="tx1"/>
              </a:solidFill>
              <a:prstDash val="solid"/>
              <a:round/>
            </a:ln>
          </p:spPr>
          <p:txBody>
            <a:bodyPr rtlCol="0" anchor="ctr"/>
            <a:lstStyle/>
            <a:p>
              <a:endParaRPr lang="en-US" dirty="0"/>
            </a:p>
          </p:txBody>
        </p:sp>
        <p:sp>
          <p:nvSpPr>
            <p:cNvPr id="141" name="Freeform: Shape 140">
              <a:extLst>
                <a:ext uri="{FF2B5EF4-FFF2-40B4-BE49-F238E27FC236}">
                  <a16:creationId xmlns:a16="http://schemas.microsoft.com/office/drawing/2014/main" id="{CEA0A2BA-9FE4-4BE2-8B6A-BB66F1281533}"/>
                </a:ext>
              </a:extLst>
            </p:cNvPr>
            <p:cNvSpPr/>
            <p:nvPr/>
          </p:nvSpPr>
          <p:spPr>
            <a:xfrm>
              <a:off x="6472671" y="7880985"/>
              <a:ext cx="141065" cy="70580"/>
            </a:xfrm>
            <a:custGeom>
              <a:avLst/>
              <a:gdLst>
                <a:gd name="connsiteX0" fmla="*/ 0 w 141065"/>
                <a:gd name="connsiteY0" fmla="*/ 0 h 70580"/>
                <a:gd name="connsiteX1" fmla="*/ 141065 w 141065"/>
                <a:gd name="connsiteY1" fmla="*/ 70580 h 70580"/>
              </a:gdLst>
              <a:ahLst/>
              <a:cxnLst>
                <a:cxn ang="0">
                  <a:pos x="connsiteX0" y="connsiteY0"/>
                </a:cxn>
                <a:cxn ang="0">
                  <a:pos x="connsiteX1" y="connsiteY1"/>
                </a:cxn>
              </a:cxnLst>
              <a:rect l="l" t="t" r="r" b="b"/>
              <a:pathLst>
                <a:path w="141065" h="70580">
                  <a:moveTo>
                    <a:pt x="0" y="0"/>
                  </a:moveTo>
                  <a:lnTo>
                    <a:pt x="141065" y="70580"/>
                  </a:lnTo>
                </a:path>
              </a:pathLst>
            </a:custGeom>
            <a:ln w="12700" cap="flat">
              <a:solidFill>
                <a:schemeClr val="tx1"/>
              </a:solidFill>
              <a:prstDash val="solid"/>
              <a:round/>
            </a:ln>
          </p:spPr>
          <p:txBody>
            <a:bodyPr rtlCol="0" anchor="ctr"/>
            <a:lstStyle/>
            <a:p>
              <a:endParaRPr lang="en-US" dirty="0"/>
            </a:p>
          </p:txBody>
        </p:sp>
        <p:sp>
          <p:nvSpPr>
            <p:cNvPr id="142" name="Freeform: Shape 141">
              <a:extLst>
                <a:ext uri="{FF2B5EF4-FFF2-40B4-BE49-F238E27FC236}">
                  <a16:creationId xmlns:a16="http://schemas.microsoft.com/office/drawing/2014/main" id="{9903DFAF-5236-4B4F-AD83-4570F675CA99}"/>
                </a:ext>
              </a:extLst>
            </p:cNvPr>
            <p:cNvSpPr/>
            <p:nvPr/>
          </p:nvSpPr>
          <p:spPr>
            <a:xfrm>
              <a:off x="6378659" y="7504938"/>
              <a:ext cx="94011" cy="9525"/>
            </a:xfrm>
            <a:custGeom>
              <a:avLst/>
              <a:gdLst>
                <a:gd name="connsiteX0" fmla="*/ 94012 w 94011"/>
                <a:gd name="connsiteY0" fmla="*/ 0 h 9525"/>
                <a:gd name="connsiteX1" fmla="*/ 0 w 94011"/>
                <a:gd name="connsiteY1" fmla="*/ 0 h 9525"/>
              </a:gdLst>
              <a:ahLst/>
              <a:cxnLst>
                <a:cxn ang="0">
                  <a:pos x="connsiteX0" y="connsiteY0"/>
                </a:cxn>
                <a:cxn ang="0">
                  <a:pos x="connsiteX1" y="connsiteY1"/>
                </a:cxn>
              </a:cxnLst>
              <a:rect l="l" t="t" r="r" b="b"/>
              <a:pathLst>
                <a:path w="94011" h="9525">
                  <a:moveTo>
                    <a:pt x="94012" y="0"/>
                  </a:moveTo>
                  <a:lnTo>
                    <a:pt x="0" y="0"/>
                  </a:lnTo>
                </a:path>
              </a:pathLst>
            </a:custGeom>
            <a:ln w="12700" cap="flat">
              <a:solidFill>
                <a:schemeClr val="tx1"/>
              </a:solidFill>
              <a:prstDash val="solid"/>
              <a:round/>
            </a:ln>
          </p:spPr>
          <p:txBody>
            <a:bodyPr rtlCol="0" anchor="ctr"/>
            <a:lstStyle/>
            <a:p>
              <a:endParaRPr lang="en-US" dirty="0"/>
            </a:p>
          </p:txBody>
        </p:sp>
        <p:sp>
          <p:nvSpPr>
            <p:cNvPr id="143" name="Freeform: Shape 142">
              <a:extLst>
                <a:ext uri="{FF2B5EF4-FFF2-40B4-BE49-F238E27FC236}">
                  <a16:creationId xmlns:a16="http://schemas.microsoft.com/office/drawing/2014/main" id="{5E309BAD-62AA-4BC7-9F67-CEE4C5933E8D}"/>
                </a:ext>
              </a:extLst>
            </p:cNvPr>
            <p:cNvSpPr/>
            <p:nvPr/>
          </p:nvSpPr>
          <p:spPr>
            <a:xfrm>
              <a:off x="6049571" y="8139588"/>
              <a:ext cx="141065" cy="9525"/>
            </a:xfrm>
            <a:custGeom>
              <a:avLst/>
              <a:gdLst>
                <a:gd name="connsiteX0" fmla="*/ 0 w 141065"/>
                <a:gd name="connsiteY0" fmla="*/ 0 h 9525"/>
                <a:gd name="connsiteX1" fmla="*/ 141065 w 141065"/>
                <a:gd name="connsiteY1" fmla="*/ 0 h 9525"/>
              </a:gdLst>
              <a:ahLst/>
              <a:cxnLst>
                <a:cxn ang="0">
                  <a:pos x="connsiteX0" y="connsiteY0"/>
                </a:cxn>
                <a:cxn ang="0">
                  <a:pos x="connsiteX1" y="connsiteY1"/>
                </a:cxn>
              </a:cxnLst>
              <a:rect l="l" t="t" r="r" b="b"/>
              <a:pathLst>
                <a:path w="141065" h="9525">
                  <a:moveTo>
                    <a:pt x="0" y="0"/>
                  </a:moveTo>
                  <a:lnTo>
                    <a:pt x="141065" y="0"/>
                  </a:lnTo>
                </a:path>
              </a:pathLst>
            </a:custGeom>
            <a:ln w="12700" cap="flat">
              <a:solidFill>
                <a:schemeClr val="tx1"/>
              </a:solidFill>
              <a:prstDash val="solid"/>
              <a:round/>
            </a:ln>
          </p:spPr>
          <p:txBody>
            <a:bodyPr rtlCol="0" anchor="ctr"/>
            <a:lstStyle/>
            <a:p>
              <a:endParaRPr lang="en-US" dirty="0"/>
            </a:p>
          </p:txBody>
        </p:sp>
        <p:sp>
          <p:nvSpPr>
            <p:cNvPr id="144" name="Freeform: Shape 143">
              <a:extLst>
                <a:ext uri="{FF2B5EF4-FFF2-40B4-BE49-F238E27FC236}">
                  <a16:creationId xmlns:a16="http://schemas.microsoft.com/office/drawing/2014/main" id="{8450CB7C-87B0-4739-897A-673E2A705AFA}"/>
                </a:ext>
              </a:extLst>
            </p:cNvPr>
            <p:cNvSpPr/>
            <p:nvPr/>
          </p:nvSpPr>
          <p:spPr>
            <a:xfrm>
              <a:off x="6284648" y="7457884"/>
              <a:ext cx="94106" cy="94106"/>
            </a:xfrm>
            <a:custGeom>
              <a:avLst/>
              <a:gdLst>
                <a:gd name="connsiteX0" fmla="*/ 94107 w 94106"/>
                <a:gd name="connsiteY0" fmla="*/ 47053 h 94106"/>
                <a:gd name="connsiteX1" fmla="*/ 47053 w 94106"/>
                <a:gd name="connsiteY1" fmla="*/ 94107 h 94106"/>
                <a:gd name="connsiteX2" fmla="*/ 0 w 94106"/>
                <a:gd name="connsiteY2" fmla="*/ 47053 h 94106"/>
                <a:gd name="connsiteX3" fmla="*/ 47053 w 94106"/>
                <a:gd name="connsiteY3" fmla="*/ 0 h 94106"/>
                <a:gd name="connsiteX4" fmla="*/ 94107 w 94106"/>
                <a:gd name="connsiteY4" fmla="*/ 47053 h 941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106" h="94106">
                  <a:moveTo>
                    <a:pt x="94107" y="47053"/>
                  </a:moveTo>
                  <a:cubicBezTo>
                    <a:pt x="94107" y="73040"/>
                    <a:pt x="73040" y="94107"/>
                    <a:pt x="47053" y="94107"/>
                  </a:cubicBezTo>
                  <a:cubicBezTo>
                    <a:pt x="21067" y="94107"/>
                    <a:pt x="0" y="73040"/>
                    <a:pt x="0" y="47053"/>
                  </a:cubicBezTo>
                  <a:cubicBezTo>
                    <a:pt x="0" y="21067"/>
                    <a:pt x="21067" y="0"/>
                    <a:pt x="47053" y="0"/>
                  </a:cubicBezTo>
                  <a:cubicBezTo>
                    <a:pt x="73040" y="0"/>
                    <a:pt x="94107" y="21067"/>
                    <a:pt x="94107" y="47053"/>
                  </a:cubicBezTo>
                  <a:close/>
                </a:path>
              </a:pathLst>
            </a:custGeom>
            <a:noFill/>
            <a:ln w="12700" cap="flat">
              <a:solidFill>
                <a:schemeClr val="tx1"/>
              </a:solidFill>
              <a:prstDash val="solid"/>
              <a:round/>
            </a:ln>
          </p:spPr>
          <p:txBody>
            <a:bodyPr rtlCol="0" anchor="ctr"/>
            <a:lstStyle/>
            <a:p>
              <a:endParaRPr lang="en-US" dirty="0"/>
            </a:p>
          </p:txBody>
        </p:sp>
        <p:sp>
          <p:nvSpPr>
            <p:cNvPr id="145" name="Freeform: Shape 144">
              <a:extLst>
                <a:ext uri="{FF2B5EF4-FFF2-40B4-BE49-F238E27FC236}">
                  <a16:creationId xmlns:a16="http://schemas.microsoft.com/office/drawing/2014/main" id="{0CF1136D-0F89-4EFB-B0BE-C5830E9A16D0}"/>
                </a:ext>
              </a:extLst>
            </p:cNvPr>
            <p:cNvSpPr/>
            <p:nvPr/>
          </p:nvSpPr>
          <p:spPr>
            <a:xfrm>
              <a:off x="6378659" y="7810500"/>
              <a:ext cx="94106" cy="94106"/>
            </a:xfrm>
            <a:custGeom>
              <a:avLst/>
              <a:gdLst>
                <a:gd name="connsiteX0" fmla="*/ 94107 w 94106"/>
                <a:gd name="connsiteY0" fmla="*/ 47054 h 94106"/>
                <a:gd name="connsiteX1" fmla="*/ 47053 w 94106"/>
                <a:gd name="connsiteY1" fmla="*/ 94107 h 94106"/>
                <a:gd name="connsiteX2" fmla="*/ 0 w 94106"/>
                <a:gd name="connsiteY2" fmla="*/ 47054 h 94106"/>
                <a:gd name="connsiteX3" fmla="*/ 47053 w 94106"/>
                <a:gd name="connsiteY3" fmla="*/ 0 h 94106"/>
                <a:gd name="connsiteX4" fmla="*/ 94107 w 94106"/>
                <a:gd name="connsiteY4" fmla="*/ 47054 h 941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106" h="94106">
                  <a:moveTo>
                    <a:pt x="94107" y="47054"/>
                  </a:moveTo>
                  <a:cubicBezTo>
                    <a:pt x="94107" y="73040"/>
                    <a:pt x="73040" y="94107"/>
                    <a:pt x="47053" y="94107"/>
                  </a:cubicBezTo>
                  <a:cubicBezTo>
                    <a:pt x="21066" y="94107"/>
                    <a:pt x="0" y="73040"/>
                    <a:pt x="0" y="47054"/>
                  </a:cubicBezTo>
                  <a:cubicBezTo>
                    <a:pt x="0" y="21067"/>
                    <a:pt x="21066" y="0"/>
                    <a:pt x="47053" y="0"/>
                  </a:cubicBezTo>
                  <a:cubicBezTo>
                    <a:pt x="73040" y="0"/>
                    <a:pt x="94107" y="21067"/>
                    <a:pt x="94107" y="47054"/>
                  </a:cubicBezTo>
                  <a:close/>
                </a:path>
              </a:pathLst>
            </a:custGeom>
            <a:noFill/>
            <a:ln w="12700" cap="flat">
              <a:solidFill>
                <a:schemeClr val="tx1"/>
              </a:solidFill>
              <a:prstDash val="solid"/>
              <a:round/>
            </a:ln>
          </p:spPr>
          <p:txBody>
            <a:bodyPr rtlCol="0" anchor="ctr"/>
            <a:lstStyle/>
            <a:p>
              <a:endParaRPr lang="en-US" dirty="0"/>
            </a:p>
          </p:txBody>
        </p:sp>
        <p:sp>
          <p:nvSpPr>
            <p:cNvPr id="146" name="Freeform: Shape 145">
              <a:extLst>
                <a:ext uri="{FF2B5EF4-FFF2-40B4-BE49-F238E27FC236}">
                  <a16:creationId xmlns:a16="http://schemas.microsoft.com/office/drawing/2014/main" id="{20B88E10-3D93-48B7-8089-816CA3BEB719}"/>
                </a:ext>
              </a:extLst>
            </p:cNvPr>
            <p:cNvSpPr/>
            <p:nvPr/>
          </p:nvSpPr>
          <p:spPr>
            <a:xfrm>
              <a:off x="6190541" y="7692961"/>
              <a:ext cx="94106" cy="94106"/>
            </a:xfrm>
            <a:custGeom>
              <a:avLst/>
              <a:gdLst>
                <a:gd name="connsiteX0" fmla="*/ 94107 w 94106"/>
                <a:gd name="connsiteY0" fmla="*/ 47053 h 94106"/>
                <a:gd name="connsiteX1" fmla="*/ 47053 w 94106"/>
                <a:gd name="connsiteY1" fmla="*/ 94107 h 94106"/>
                <a:gd name="connsiteX2" fmla="*/ 0 w 94106"/>
                <a:gd name="connsiteY2" fmla="*/ 47053 h 94106"/>
                <a:gd name="connsiteX3" fmla="*/ 47053 w 94106"/>
                <a:gd name="connsiteY3" fmla="*/ 0 h 94106"/>
                <a:gd name="connsiteX4" fmla="*/ 94107 w 94106"/>
                <a:gd name="connsiteY4" fmla="*/ 47053 h 941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106" h="94106">
                  <a:moveTo>
                    <a:pt x="94107" y="47053"/>
                  </a:moveTo>
                  <a:cubicBezTo>
                    <a:pt x="94107" y="73040"/>
                    <a:pt x="73040" y="94107"/>
                    <a:pt x="47053" y="94107"/>
                  </a:cubicBezTo>
                  <a:cubicBezTo>
                    <a:pt x="21067" y="94107"/>
                    <a:pt x="0" y="73040"/>
                    <a:pt x="0" y="47053"/>
                  </a:cubicBezTo>
                  <a:cubicBezTo>
                    <a:pt x="0" y="21067"/>
                    <a:pt x="21067" y="0"/>
                    <a:pt x="47053" y="0"/>
                  </a:cubicBezTo>
                  <a:cubicBezTo>
                    <a:pt x="73040" y="0"/>
                    <a:pt x="94107" y="21067"/>
                    <a:pt x="94107" y="47053"/>
                  </a:cubicBezTo>
                  <a:close/>
                </a:path>
              </a:pathLst>
            </a:custGeom>
            <a:noFill/>
            <a:ln w="12700" cap="flat">
              <a:solidFill>
                <a:schemeClr val="tx1"/>
              </a:solidFill>
              <a:prstDash val="solid"/>
              <a:round/>
            </a:ln>
          </p:spPr>
          <p:txBody>
            <a:bodyPr rtlCol="0" anchor="ctr"/>
            <a:lstStyle/>
            <a:p>
              <a:endParaRPr lang="en-US" dirty="0"/>
            </a:p>
          </p:txBody>
        </p:sp>
        <p:sp>
          <p:nvSpPr>
            <p:cNvPr id="147" name="Freeform: Shape 146">
              <a:extLst>
                <a:ext uri="{FF2B5EF4-FFF2-40B4-BE49-F238E27FC236}">
                  <a16:creationId xmlns:a16="http://schemas.microsoft.com/office/drawing/2014/main" id="{89A1731E-2C75-4945-B444-37358CB9C859}"/>
                </a:ext>
              </a:extLst>
            </p:cNvPr>
            <p:cNvSpPr/>
            <p:nvPr/>
          </p:nvSpPr>
          <p:spPr>
            <a:xfrm>
              <a:off x="6190541" y="8092535"/>
              <a:ext cx="94106" cy="94106"/>
            </a:xfrm>
            <a:custGeom>
              <a:avLst/>
              <a:gdLst>
                <a:gd name="connsiteX0" fmla="*/ 94107 w 94106"/>
                <a:gd name="connsiteY0" fmla="*/ 47054 h 94106"/>
                <a:gd name="connsiteX1" fmla="*/ 47053 w 94106"/>
                <a:gd name="connsiteY1" fmla="*/ 94107 h 94106"/>
                <a:gd name="connsiteX2" fmla="*/ 0 w 94106"/>
                <a:gd name="connsiteY2" fmla="*/ 47054 h 94106"/>
                <a:gd name="connsiteX3" fmla="*/ 47053 w 94106"/>
                <a:gd name="connsiteY3" fmla="*/ 0 h 94106"/>
                <a:gd name="connsiteX4" fmla="*/ 94107 w 94106"/>
                <a:gd name="connsiteY4" fmla="*/ 47054 h 941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106" h="94106">
                  <a:moveTo>
                    <a:pt x="94107" y="47054"/>
                  </a:moveTo>
                  <a:cubicBezTo>
                    <a:pt x="94107" y="73040"/>
                    <a:pt x="73040" y="94107"/>
                    <a:pt x="47053" y="94107"/>
                  </a:cubicBezTo>
                  <a:cubicBezTo>
                    <a:pt x="21067" y="94107"/>
                    <a:pt x="0" y="73040"/>
                    <a:pt x="0" y="47054"/>
                  </a:cubicBezTo>
                  <a:cubicBezTo>
                    <a:pt x="0" y="21067"/>
                    <a:pt x="21067" y="0"/>
                    <a:pt x="47053" y="0"/>
                  </a:cubicBezTo>
                  <a:cubicBezTo>
                    <a:pt x="73040" y="0"/>
                    <a:pt x="94107" y="21067"/>
                    <a:pt x="94107" y="47054"/>
                  </a:cubicBezTo>
                  <a:close/>
                </a:path>
              </a:pathLst>
            </a:custGeom>
            <a:noFill/>
            <a:ln w="12700" cap="flat">
              <a:solidFill>
                <a:schemeClr val="tx1"/>
              </a:solidFill>
              <a:prstDash val="solid"/>
              <a:round/>
            </a:ln>
          </p:spPr>
          <p:txBody>
            <a:bodyPr rtlCol="0" anchor="ctr"/>
            <a:lstStyle/>
            <a:p>
              <a:endParaRPr lang="en-US" dirty="0"/>
            </a:p>
          </p:txBody>
        </p:sp>
        <p:sp>
          <p:nvSpPr>
            <p:cNvPr id="148" name="Freeform: Shape 147">
              <a:extLst>
                <a:ext uri="{FF2B5EF4-FFF2-40B4-BE49-F238E27FC236}">
                  <a16:creationId xmlns:a16="http://schemas.microsoft.com/office/drawing/2014/main" id="{69355038-D38D-465D-8519-AD364388995C}"/>
                </a:ext>
              </a:extLst>
            </p:cNvPr>
            <p:cNvSpPr/>
            <p:nvPr/>
          </p:nvSpPr>
          <p:spPr>
            <a:xfrm>
              <a:off x="6049571" y="7246334"/>
              <a:ext cx="564165" cy="1128331"/>
            </a:xfrm>
            <a:custGeom>
              <a:avLst/>
              <a:gdLst>
                <a:gd name="connsiteX0" fmla="*/ 141065 w 564165"/>
                <a:gd name="connsiteY0" fmla="*/ 470154 h 1128331"/>
                <a:gd name="connsiteX1" fmla="*/ 0 w 564165"/>
                <a:gd name="connsiteY1" fmla="*/ 376142 h 1128331"/>
                <a:gd name="connsiteX2" fmla="*/ 0 w 564165"/>
                <a:gd name="connsiteY2" fmla="*/ 94012 h 1128331"/>
                <a:gd name="connsiteX3" fmla="*/ 141065 w 564165"/>
                <a:gd name="connsiteY3" fmla="*/ 0 h 1128331"/>
                <a:gd name="connsiteX4" fmla="*/ 423100 w 564165"/>
                <a:gd name="connsiteY4" fmla="*/ 168593 h 1128331"/>
                <a:gd name="connsiteX5" fmla="*/ 423196 w 564165"/>
                <a:gd name="connsiteY5" fmla="*/ 351472 h 1128331"/>
                <a:gd name="connsiteX6" fmla="*/ 564166 w 564165"/>
                <a:gd name="connsiteY6" fmla="*/ 431483 h 1128331"/>
                <a:gd name="connsiteX7" fmla="*/ 564166 w 564165"/>
                <a:gd name="connsiteY7" fmla="*/ 570357 h 1128331"/>
                <a:gd name="connsiteX8" fmla="*/ 564166 w 564165"/>
                <a:gd name="connsiteY8" fmla="*/ 705231 h 1128331"/>
                <a:gd name="connsiteX9" fmla="*/ 423100 w 564165"/>
                <a:gd name="connsiteY9" fmla="*/ 799243 h 1128331"/>
                <a:gd name="connsiteX10" fmla="*/ 423100 w 564165"/>
                <a:gd name="connsiteY10" fmla="*/ 963835 h 1128331"/>
                <a:gd name="connsiteX11" fmla="*/ 141065 w 564165"/>
                <a:gd name="connsiteY11" fmla="*/ 1128332 h 1128331"/>
                <a:gd name="connsiteX12" fmla="*/ 0 w 564165"/>
                <a:gd name="connsiteY12" fmla="*/ 1057847 h 1128331"/>
                <a:gd name="connsiteX13" fmla="*/ 0 w 564165"/>
                <a:gd name="connsiteY13" fmla="*/ 571691 h 1128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64165" h="1128331">
                  <a:moveTo>
                    <a:pt x="141065" y="470154"/>
                  </a:moveTo>
                  <a:lnTo>
                    <a:pt x="0" y="376142"/>
                  </a:lnTo>
                  <a:lnTo>
                    <a:pt x="0" y="94012"/>
                  </a:lnTo>
                  <a:lnTo>
                    <a:pt x="141065" y="0"/>
                  </a:lnTo>
                  <a:lnTo>
                    <a:pt x="423100" y="168593"/>
                  </a:lnTo>
                  <a:lnTo>
                    <a:pt x="423196" y="351472"/>
                  </a:lnTo>
                  <a:lnTo>
                    <a:pt x="564166" y="431483"/>
                  </a:lnTo>
                  <a:lnTo>
                    <a:pt x="564166" y="570357"/>
                  </a:lnTo>
                  <a:lnTo>
                    <a:pt x="564166" y="705231"/>
                  </a:lnTo>
                  <a:lnTo>
                    <a:pt x="423100" y="799243"/>
                  </a:lnTo>
                  <a:lnTo>
                    <a:pt x="423100" y="963835"/>
                  </a:lnTo>
                  <a:lnTo>
                    <a:pt x="141065" y="1128332"/>
                  </a:lnTo>
                  <a:lnTo>
                    <a:pt x="0" y="1057847"/>
                  </a:lnTo>
                  <a:lnTo>
                    <a:pt x="0" y="571691"/>
                  </a:lnTo>
                </a:path>
              </a:pathLst>
            </a:custGeom>
            <a:noFill/>
            <a:ln w="12700" cap="flat">
              <a:solidFill>
                <a:schemeClr val="tx1"/>
              </a:solidFill>
              <a:prstDash val="solid"/>
              <a:round/>
            </a:ln>
          </p:spPr>
          <p:txBody>
            <a:bodyPr rtlCol="0" anchor="ctr"/>
            <a:lstStyle/>
            <a:p>
              <a:endParaRPr lang="en-US" dirty="0"/>
            </a:p>
          </p:txBody>
        </p:sp>
      </p:grpSp>
      <p:grpSp>
        <p:nvGrpSpPr>
          <p:cNvPr id="149" name="Graphic 4863">
            <a:extLst>
              <a:ext uri="{FF2B5EF4-FFF2-40B4-BE49-F238E27FC236}">
                <a16:creationId xmlns:a16="http://schemas.microsoft.com/office/drawing/2014/main" id="{292DEC25-B6F7-4F9E-B43C-70ADC9302929}"/>
              </a:ext>
            </a:extLst>
          </p:cNvPr>
          <p:cNvGrpSpPr/>
          <p:nvPr/>
        </p:nvGrpSpPr>
        <p:grpSpPr>
          <a:xfrm>
            <a:off x="7238483" y="1506640"/>
            <a:ext cx="239442" cy="213711"/>
            <a:chOff x="1500435" y="2847299"/>
            <a:chExt cx="1303936" cy="1163813"/>
          </a:xfrm>
        </p:grpSpPr>
        <p:sp>
          <p:nvSpPr>
            <p:cNvPr id="151" name="Freeform: Shape 150">
              <a:extLst>
                <a:ext uri="{FF2B5EF4-FFF2-40B4-BE49-F238E27FC236}">
                  <a16:creationId xmlns:a16="http://schemas.microsoft.com/office/drawing/2014/main" id="{00112012-98C7-4F5D-98A1-F6E1FC338276}"/>
                </a:ext>
              </a:extLst>
            </p:cNvPr>
            <p:cNvSpPr/>
            <p:nvPr/>
          </p:nvSpPr>
          <p:spPr>
            <a:xfrm>
              <a:off x="1500435" y="2847299"/>
              <a:ext cx="1303936" cy="829350"/>
            </a:xfrm>
            <a:custGeom>
              <a:avLst/>
              <a:gdLst>
                <a:gd name="connsiteX0" fmla="*/ 489168 w 1303936"/>
                <a:gd name="connsiteY0" fmla="*/ 829350 h 829350"/>
                <a:gd name="connsiteX1" fmla="*/ 189987 w 1303936"/>
                <a:gd name="connsiteY1" fmla="*/ 829350 h 829350"/>
                <a:gd name="connsiteX2" fmla="*/ 119598 w 1303936"/>
                <a:gd name="connsiteY2" fmla="*/ 809252 h 829350"/>
                <a:gd name="connsiteX3" fmla="*/ 59 w 1303936"/>
                <a:gd name="connsiteY3" fmla="*/ 593702 h 829350"/>
                <a:gd name="connsiteX4" fmla="*/ 179129 w 1303936"/>
                <a:gd name="connsiteY4" fmla="*/ 367102 h 829350"/>
                <a:gd name="connsiteX5" fmla="*/ 179129 w 1303936"/>
                <a:gd name="connsiteY5" fmla="*/ 367102 h 829350"/>
                <a:gd name="connsiteX6" fmla="*/ 176652 w 1303936"/>
                <a:gd name="connsiteY6" fmla="*/ 326716 h 829350"/>
                <a:gd name="connsiteX7" fmla="*/ 372582 w 1303936"/>
                <a:gd name="connsiteY7" fmla="*/ 28107 h 829350"/>
                <a:gd name="connsiteX8" fmla="*/ 744533 w 1303936"/>
                <a:gd name="connsiteY8" fmla="*/ 100688 h 829350"/>
                <a:gd name="connsiteX9" fmla="*/ 836068 w 1303936"/>
                <a:gd name="connsiteY9" fmla="*/ 247658 h 829350"/>
                <a:gd name="connsiteX10" fmla="*/ 945606 w 1303936"/>
                <a:gd name="connsiteY10" fmla="*/ 191461 h 829350"/>
                <a:gd name="connsiteX11" fmla="*/ 1092577 w 1303936"/>
                <a:gd name="connsiteY11" fmla="*/ 360434 h 829350"/>
                <a:gd name="connsiteX12" fmla="*/ 1092005 w 1303936"/>
                <a:gd name="connsiteY12" fmla="*/ 363101 h 829350"/>
                <a:gd name="connsiteX13" fmla="*/ 1303936 w 1303936"/>
                <a:gd name="connsiteY13" fmla="*/ 595607 h 829350"/>
                <a:gd name="connsiteX14" fmla="*/ 1156108 w 1303936"/>
                <a:gd name="connsiteY14" fmla="*/ 812491 h 829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03936" h="829350">
                  <a:moveTo>
                    <a:pt x="489168" y="829350"/>
                  </a:moveTo>
                  <a:lnTo>
                    <a:pt x="189987" y="829350"/>
                  </a:lnTo>
                  <a:cubicBezTo>
                    <a:pt x="165122" y="829253"/>
                    <a:pt x="140766" y="822299"/>
                    <a:pt x="119598" y="809252"/>
                  </a:cubicBezTo>
                  <a:cubicBezTo>
                    <a:pt x="43802" y="764210"/>
                    <a:pt x="-1873" y="681849"/>
                    <a:pt x="59" y="593702"/>
                  </a:cubicBezTo>
                  <a:cubicBezTo>
                    <a:pt x="59" y="450827"/>
                    <a:pt x="95309" y="388343"/>
                    <a:pt x="179129" y="367102"/>
                  </a:cubicBezTo>
                  <a:lnTo>
                    <a:pt x="179129" y="367102"/>
                  </a:lnTo>
                  <a:cubicBezTo>
                    <a:pt x="177480" y="353703"/>
                    <a:pt x="176653" y="340216"/>
                    <a:pt x="176652" y="326716"/>
                  </a:cubicBezTo>
                  <a:cubicBezTo>
                    <a:pt x="176652" y="210225"/>
                    <a:pt x="257043" y="76018"/>
                    <a:pt x="372582" y="28107"/>
                  </a:cubicBezTo>
                  <a:cubicBezTo>
                    <a:pt x="520314" y="-33520"/>
                    <a:pt x="655665" y="13153"/>
                    <a:pt x="744533" y="100688"/>
                  </a:cubicBezTo>
                  <a:cubicBezTo>
                    <a:pt x="785596" y="142260"/>
                    <a:pt x="816868" y="192470"/>
                    <a:pt x="836068" y="247658"/>
                  </a:cubicBezTo>
                  <a:cubicBezTo>
                    <a:pt x="861641" y="212659"/>
                    <a:pt x="902261" y="191819"/>
                    <a:pt x="945606" y="191461"/>
                  </a:cubicBezTo>
                  <a:cubicBezTo>
                    <a:pt x="1014852" y="191461"/>
                    <a:pt x="1084671" y="246325"/>
                    <a:pt x="1092577" y="360434"/>
                  </a:cubicBezTo>
                  <a:lnTo>
                    <a:pt x="1092005" y="363101"/>
                  </a:lnTo>
                  <a:cubicBezTo>
                    <a:pt x="1168872" y="375960"/>
                    <a:pt x="1303936" y="429014"/>
                    <a:pt x="1303936" y="595607"/>
                  </a:cubicBezTo>
                  <a:cubicBezTo>
                    <a:pt x="1303936" y="729433"/>
                    <a:pt x="1219735" y="787631"/>
                    <a:pt x="1156108" y="812491"/>
                  </a:cubicBezTo>
                </a:path>
              </a:pathLst>
            </a:custGeom>
            <a:noFill/>
            <a:ln w="12700" cap="flat">
              <a:solidFill>
                <a:srgbClr val="FFFFFF"/>
              </a:solidFill>
              <a:prstDash val="solid"/>
              <a:round/>
            </a:ln>
          </p:spPr>
          <p:txBody>
            <a:bodyPr rtlCol="0" anchor="ctr"/>
            <a:lstStyle/>
            <a:p>
              <a:endParaRPr lang="en-US" dirty="0"/>
            </a:p>
          </p:txBody>
        </p:sp>
        <p:sp>
          <p:nvSpPr>
            <p:cNvPr id="152" name="Freeform: Shape 151">
              <a:extLst>
                <a:ext uri="{FF2B5EF4-FFF2-40B4-BE49-F238E27FC236}">
                  <a16:creationId xmlns:a16="http://schemas.microsoft.com/office/drawing/2014/main" id="{916EED59-6CA4-4E01-9D19-79B670180A9A}"/>
                </a:ext>
              </a:extLst>
            </p:cNvPr>
            <p:cNvSpPr/>
            <p:nvPr/>
          </p:nvSpPr>
          <p:spPr>
            <a:xfrm>
              <a:off x="2082662" y="3304698"/>
              <a:ext cx="528828" cy="528828"/>
            </a:xfrm>
            <a:custGeom>
              <a:avLst/>
              <a:gdLst>
                <a:gd name="connsiteX0" fmla="*/ 528828 w 528828"/>
                <a:gd name="connsiteY0" fmla="*/ 264414 h 528828"/>
                <a:gd name="connsiteX1" fmla="*/ 264414 w 528828"/>
                <a:gd name="connsiteY1" fmla="*/ 528828 h 528828"/>
                <a:gd name="connsiteX2" fmla="*/ 0 w 528828"/>
                <a:gd name="connsiteY2" fmla="*/ 264414 h 528828"/>
                <a:gd name="connsiteX3" fmla="*/ 264414 w 528828"/>
                <a:gd name="connsiteY3" fmla="*/ 0 h 528828"/>
                <a:gd name="connsiteX4" fmla="*/ 528828 w 528828"/>
                <a:gd name="connsiteY4" fmla="*/ 264414 h 5288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828" h="528828">
                  <a:moveTo>
                    <a:pt x="528828" y="264414"/>
                  </a:moveTo>
                  <a:cubicBezTo>
                    <a:pt x="528828" y="410446"/>
                    <a:pt x="410446" y="528828"/>
                    <a:pt x="264414" y="528828"/>
                  </a:cubicBezTo>
                  <a:cubicBezTo>
                    <a:pt x="118382" y="528828"/>
                    <a:pt x="0" y="410446"/>
                    <a:pt x="0" y="264414"/>
                  </a:cubicBezTo>
                  <a:cubicBezTo>
                    <a:pt x="0" y="118382"/>
                    <a:pt x="118382" y="0"/>
                    <a:pt x="264414" y="0"/>
                  </a:cubicBezTo>
                  <a:cubicBezTo>
                    <a:pt x="410446" y="0"/>
                    <a:pt x="528828" y="118382"/>
                    <a:pt x="528828" y="264414"/>
                  </a:cubicBezTo>
                  <a:close/>
                </a:path>
              </a:pathLst>
            </a:custGeom>
            <a:noFill/>
            <a:ln w="12700" cap="flat">
              <a:solidFill>
                <a:srgbClr val="FFFFFF"/>
              </a:solidFill>
              <a:prstDash val="solid"/>
              <a:round/>
            </a:ln>
          </p:spPr>
          <p:txBody>
            <a:bodyPr rtlCol="0" anchor="ctr"/>
            <a:lstStyle/>
            <a:p>
              <a:endParaRPr lang="en-US" dirty="0"/>
            </a:p>
          </p:txBody>
        </p:sp>
        <p:sp>
          <p:nvSpPr>
            <p:cNvPr id="153" name="Freeform: Shape 152">
              <a:extLst>
                <a:ext uri="{FF2B5EF4-FFF2-40B4-BE49-F238E27FC236}">
                  <a16:creationId xmlns:a16="http://schemas.microsoft.com/office/drawing/2014/main" id="{3A3D7107-C301-4D63-8B37-BAFB9D22F204}"/>
                </a:ext>
              </a:extLst>
            </p:cNvPr>
            <p:cNvSpPr/>
            <p:nvPr/>
          </p:nvSpPr>
          <p:spPr>
            <a:xfrm>
              <a:off x="2489189" y="3694461"/>
              <a:ext cx="313327" cy="316651"/>
            </a:xfrm>
            <a:custGeom>
              <a:avLst/>
              <a:gdLst>
                <a:gd name="connsiteX0" fmla="*/ 94393 w 313327"/>
                <a:gd name="connsiteY0" fmla="*/ 0 h 316651"/>
                <a:gd name="connsiteX1" fmla="*/ 294418 w 313327"/>
                <a:gd name="connsiteY1" fmla="*/ 201073 h 316651"/>
                <a:gd name="connsiteX2" fmla="*/ 292989 w 313327"/>
                <a:gd name="connsiteY2" fmla="*/ 296323 h 316651"/>
                <a:gd name="connsiteX3" fmla="*/ 292989 w 313327"/>
                <a:gd name="connsiteY3" fmla="*/ 296323 h 316651"/>
                <a:gd name="connsiteX4" fmla="*/ 197739 w 313327"/>
                <a:gd name="connsiteY4" fmla="*/ 297656 h 316651"/>
                <a:gd name="connsiteX5" fmla="*/ 0 w 313327"/>
                <a:gd name="connsiteY5" fmla="*/ 100298 h 316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3327" h="316651">
                  <a:moveTo>
                    <a:pt x="94393" y="0"/>
                  </a:moveTo>
                  <a:lnTo>
                    <a:pt x="294418" y="201073"/>
                  </a:lnTo>
                  <a:cubicBezTo>
                    <a:pt x="320178" y="227828"/>
                    <a:pt x="319540" y="270352"/>
                    <a:pt x="292989" y="296323"/>
                  </a:cubicBezTo>
                  <a:lnTo>
                    <a:pt x="292989" y="296323"/>
                  </a:lnTo>
                  <a:cubicBezTo>
                    <a:pt x="267014" y="322899"/>
                    <a:pt x="224448" y="323494"/>
                    <a:pt x="197739" y="297656"/>
                  </a:cubicBezTo>
                  <a:lnTo>
                    <a:pt x="0" y="100298"/>
                  </a:lnTo>
                </a:path>
              </a:pathLst>
            </a:custGeom>
            <a:noFill/>
            <a:ln w="12700" cap="flat">
              <a:solidFill>
                <a:srgbClr val="FFFFFF"/>
              </a:solidFill>
              <a:prstDash val="solid"/>
              <a:round/>
            </a:ln>
          </p:spPr>
          <p:txBody>
            <a:bodyPr rtlCol="0" anchor="ctr"/>
            <a:lstStyle/>
            <a:p>
              <a:endParaRPr lang="en-US" dirty="0"/>
            </a:p>
          </p:txBody>
        </p:sp>
      </p:grpSp>
      <p:grpSp>
        <p:nvGrpSpPr>
          <p:cNvPr id="187" name="Group 186">
            <a:extLst>
              <a:ext uri="{FF2B5EF4-FFF2-40B4-BE49-F238E27FC236}">
                <a16:creationId xmlns:a16="http://schemas.microsoft.com/office/drawing/2014/main" id="{7463F6AF-A332-4D2D-8CB6-63A86052D995}"/>
              </a:ext>
            </a:extLst>
          </p:cNvPr>
          <p:cNvGrpSpPr/>
          <p:nvPr/>
        </p:nvGrpSpPr>
        <p:grpSpPr>
          <a:xfrm>
            <a:off x="5700294" y="1753138"/>
            <a:ext cx="963577" cy="880400"/>
            <a:chOff x="5327324" y="1601197"/>
            <a:chExt cx="1129873" cy="1032341"/>
          </a:xfrm>
        </p:grpSpPr>
        <p:grpSp>
          <p:nvGrpSpPr>
            <p:cNvPr id="173" name="Group 172">
              <a:extLst>
                <a:ext uri="{FF2B5EF4-FFF2-40B4-BE49-F238E27FC236}">
                  <a16:creationId xmlns:a16="http://schemas.microsoft.com/office/drawing/2014/main" id="{2BA0A7B5-8C42-457A-A33E-4D9BFCF12EF4}"/>
                </a:ext>
              </a:extLst>
            </p:cNvPr>
            <p:cNvGrpSpPr/>
            <p:nvPr/>
          </p:nvGrpSpPr>
          <p:grpSpPr>
            <a:xfrm>
              <a:off x="5725027" y="1913069"/>
              <a:ext cx="732170" cy="720469"/>
              <a:chOff x="-1238187" y="2786257"/>
              <a:chExt cx="1325258" cy="1304079"/>
            </a:xfrm>
          </p:grpSpPr>
          <p:sp>
            <p:nvSpPr>
              <p:cNvPr id="159" name="Freeform: Shape 158">
                <a:extLst>
                  <a:ext uri="{FF2B5EF4-FFF2-40B4-BE49-F238E27FC236}">
                    <a16:creationId xmlns:a16="http://schemas.microsoft.com/office/drawing/2014/main" id="{AD0B158B-9987-4C2D-853C-E807013929A2}"/>
                  </a:ext>
                </a:extLst>
              </p:cNvPr>
              <p:cNvSpPr/>
              <p:nvPr/>
            </p:nvSpPr>
            <p:spPr>
              <a:xfrm>
                <a:off x="-1238187" y="2786257"/>
                <a:ext cx="979947" cy="979821"/>
              </a:xfrm>
              <a:custGeom>
                <a:avLst/>
                <a:gdLst>
                  <a:gd name="connsiteX0" fmla="*/ 35505 w 949892"/>
                  <a:gd name="connsiteY0" fmla="*/ 294972 h 949769"/>
                  <a:gd name="connsiteX1" fmla="*/ 295096 w 949892"/>
                  <a:gd name="connsiteY1" fmla="*/ 914265 h 949769"/>
                  <a:gd name="connsiteX2" fmla="*/ 914388 w 949892"/>
                  <a:gd name="connsiteY2" fmla="*/ 654674 h 949769"/>
                  <a:gd name="connsiteX3" fmla="*/ 654797 w 949892"/>
                  <a:gd name="connsiteY3" fmla="*/ 35381 h 949769"/>
                  <a:gd name="connsiteX4" fmla="*/ 217432 w 949892"/>
                  <a:gd name="connsiteY4" fmla="*/ 75897 h 949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9892" h="949769">
                    <a:moveTo>
                      <a:pt x="35505" y="294972"/>
                    </a:moveTo>
                    <a:cubicBezTo>
                      <a:pt x="-63824" y="537669"/>
                      <a:pt x="52399" y="814936"/>
                      <a:pt x="295096" y="914265"/>
                    </a:cubicBezTo>
                    <a:cubicBezTo>
                      <a:pt x="537793" y="1013593"/>
                      <a:pt x="815059" y="897371"/>
                      <a:pt x="914388" y="654674"/>
                    </a:cubicBezTo>
                    <a:cubicBezTo>
                      <a:pt x="1013717" y="411977"/>
                      <a:pt x="897494" y="134710"/>
                      <a:pt x="654797" y="35381"/>
                    </a:cubicBezTo>
                    <a:cubicBezTo>
                      <a:pt x="511149" y="-23410"/>
                      <a:pt x="347836" y="-8281"/>
                      <a:pt x="217432" y="75897"/>
                    </a:cubicBezTo>
                  </a:path>
                </a:pathLst>
              </a:custGeom>
              <a:noFill/>
              <a:ln w="19050" cap="flat">
                <a:solidFill>
                  <a:srgbClr val="F1F2F2"/>
                </a:solidFill>
                <a:prstDash val="solid"/>
                <a:round/>
              </a:ln>
            </p:spPr>
            <p:txBody>
              <a:bodyPr rtlCol="0" anchor="ctr"/>
              <a:lstStyle/>
              <a:p>
                <a:endParaRPr lang="en-US" dirty="0"/>
              </a:p>
            </p:txBody>
          </p:sp>
          <p:sp>
            <p:nvSpPr>
              <p:cNvPr id="160" name="Freeform: Shape 159">
                <a:extLst>
                  <a:ext uri="{FF2B5EF4-FFF2-40B4-BE49-F238E27FC236}">
                    <a16:creationId xmlns:a16="http://schemas.microsoft.com/office/drawing/2014/main" id="{3F119F4A-A26D-4FF2-82D3-B741DD513FEB}"/>
                  </a:ext>
                </a:extLst>
              </p:cNvPr>
              <p:cNvSpPr/>
              <p:nvPr/>
            </p:nvSpPr>
            <p:spPr>
              <a:xfrm>
                <a:off x="-1174733" y="2904353"/>
                <a:ext cx="107205" cy="130788"/>
              </a:xfrm>
              <a:custGeom>
                <a:avLst/>
                <a:gdLst>
                  <a:gd name="connsiteX0" fmla="*/ 103918 w 103917"/>
                  <a:gd name="connsiteY0" fmla="*/ 0 h 126777"/>
                  <a:gd name="connsiteX1" fmla="*/ 0 w 103917"/>
                  <a:gd name="connsiteY1" fmla="*/ 126778 h 126777"/>
                </a:gdLst>
                <a:ahLst/>
                <a:cxnLst>
                  <a:cxn ang="0">
                    <a:pos x="connsiteX0" y="connsiteY0"/>
                  </a:cxn>
                  <a:cxn ang="0">
                    <a:pos x="connsiteX1" y="connsiteY1"/>
                  </a:cxn>
                </a:cxnLst>
                <a:rect l="l" t="t" r="r" b="b"/>
                <a:pathLst>
                  <a:path w="103917" h="126777">
                    <a:moveTo>
                      <a:pt x="103918" y="0"/>
                    </a:moveTo>
                    <a:cubicBezTo>
                      <a:pt x="62263" y="35986"/>
                      <a:pt x="27111" y="78871"/>
                      <a:pt x="0" y="126778"/>
                    </a:cubicBezTo>
                  </a:path>
                </a:pathLst>
              </a:custGeom>
              <a:noFill/>
              <a:ln w="19050" cap="flat">
                <a:solidFill>
                  <a:srgbClr val="F1F2F2"/>
                </a:solidFill>
                <a:prstDash val="solid"/>
                <a:round/>
              </a:ln>
            </p:spPr>
            <p:txBody>
              <a:bodyPr rtlCol="0" anchor="ctr"/>
              <a:lstStyle/>
              <a:p>
                <a:endParaRPr lang="en-US" dirty="0"/>
              </a:p>
            </p:txBody>
          </p:sp>
          <p:sp>
            <p:nvSpPr>
              <p:cNvPr id="161" name="Freeform: Shape 160">
                <a:extLst>
                  <a:ext uri="{FF2B5EF4-FFF2-40B4-BE49-F238E27FC236}">
                    <a16:creationId xmlns:a16="http://schemas.microsoft.com/office/drawing/2014/main" id="{43E38ED8-28C2-44EA-9E5F-3E9222508E8F}"/>
                  </a:ext>
                </a:extLst>
              </p:cNvPr>
              <p:cNvSpPr/>
              <p:nvPr/>
            </p:nvSpPr>
            <p:spPr>
              <a:xfrm>
                <a:off x="-1132174" y="2892206"/>
                <a:ext cx="767921" cy="767923"/>
              </a:xfrm>
              <a:custGeom>
                <a:avLst/>
                <a:gdLst>
                  <a:gd name="connsiteX0" fmla="*/ 698155 w 767588"/>
                  <a:gd name="connsiteY0" fmla="*/ 603912 h 767590"/>
                  <a:gd name="connsiteX1" fmla="*/ 163678 w 767588"/>
                  <a:gd name="connsiteY1" fmla="*/ 698155 h 767590"/>
                  <a:gd name="connsiteX2" fmla="*/ 69436 w 767588"/>
                  <a:gd name="connsiteY2" fmla="*/ 163678 h 767590"/>
                  <a:gd name="connsiteX3" fmla="*/ 603912 w 767588"/>
                  <a:gd name="connsiteY3" fmla="*/ 69436 h 767590"/>
                  <a:gd name="connsiteX4" fmla="*/ 745780 w 767588"/>
                  <a:gd name="connsiteY4" fmla="*/ 511234 h 767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7588" h="767590">
                    <a:moveTo>
                      <a:pt x="698155" y="603912"/>
                    </a:moveTo>
                    <a:cubicBezTo>
                      <a:pt x="576587" y="777528"/>
                      <a:pt x="337294" y="819722"/>
                      <a:pt x="163678" y="698155"/>
                    </a:cubicBezTo>
                    <a:cubicBezTo>
                      <a:pt x="-9938" y="576587"/>
                      <a:pt x="-52132" y="337294"/>
                      <a:pt x="69436" y="163678"/>
                    </a:cubicBezTo>
                    <a:cubicBezTo>
                      <a:pt x="191003" y="-9938"/>
                      <a:pt x="430296" y="-52132"/>
                      <a:pt x="603912" y="69436"/>
                    </a:cubicBezTo>
                    <a:cubicBezTo>
                      <a:pt x="744960" y="168198"/>
                      <a:pt x="802959" y="348818"/>
                      <a:pt x="745780" y="511234"/>
                    </a:cubicBezTo>
                  </a:path>
                </a:pathLst>
              </a:custGeom>
              <a:noFill/>
              <a:ln w="19050" cap="flat">
                <a:solidFill>
                  <a:srgbClr val="F1F2F2"/>
                </a:solidFill>
                <a:prstDash val="solid"/>
                <a:round/>
              </a:ln>
            </p:spPr>
            <p:txBody>
              <a:bodyPr rtlCol="0" anchor="ctr"/>
              <a:lstStyle/>
              <a:p>
                <a:endParaRPr lang="en-US" dirty="0"/>
              </a:p>
            </p:txBody>
          </p:sp>
          <p:sp>
            <p:nvSpPr>
              <p:cNvPr id="162" name="Freeform: Shape 161">
                <a:extLst>
                  <a:ext uri="{FF2B5EF4-FFF2-40B4-BE49-F238E27FC236}">
                    <a16:creationId xmlns:a16="http://schemas.microsoft.com/office/drawing/2014/main" id="{C7667D81-F573-4B6C-ADC7-03189B63CCE7}"/>
                  </a:ext>
                </a:extLst>
              </p:cNvPr>
              <p:cNvSpPr/>
              <p:nvPr/>
            </p:nvSpPr>
            <p:spPr>
              <a:xfrm>
                <a:off x="-493766" y="3503172"/>
                <a:ext cx="580837" cy="587164"/>
              </a:xfrm>
              <a:custGeom>
                <a:avLst/>
                <a:gdLst>
                  <a:gd name="connsiteX0" fmla="*/ 169354 w 563022"/>
                  <a:gd name="connsiteY0" fmla="*/ 0 h 569155"/>
                  <a:gd name="connsiteX1" fmla="*/ 528828 w 563022"/>
                  <a:gd name="connsiteY1" fmla="*/ 360998 h 569155"/>
                  <a:gd name="connsiteX2" fmla="*/ 526256 w 563022"/>
                  <a:gd name="connsiteY2" fmla="*/ 532448 h 569155"/>
                  <a:gd name="connsiteX3" fmla="*/ 526256 w 563022"/>
                  <a:gd name="connsiteY3" fmla="*/ 532448 h 569155"/>
                  <a:gd name="connsiteX4" fmla="*/ 354806 w 563022"/>
                  <a:gd name="connsiteY4" fmla="*/ 534829 h 569155"/>
                  <a:gd name="connsiteX5" fmla="*/ 0 w 563022"/>
                  <a:gd name="connsiteY5" fmla="*/ 180118 h 569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3022" h="569155">
                    <a:moveTo>
                      <a:pt x="169354" y="0"/>
                    </a:moveTo>
                    <a:lnTo>
                      <a:pt x="528828" y="360998"/>
                    </a:lnTo>
                    <a:cubicBezTo>
                      <a:pt x="575406" y="409075"/>
                      <a:pt x="574256" y="485789"/>
                      <a:pt x="526256" y="532448"/>
                    </a:cubicBezTo>
                    <a:lnTo>
                      <a:pt x="526256" y="532448"/>
                    </a:lnTo>
                    <a:cubicBezTo>
                      <a:pt x="479567" y="580445"/>
                      <a:pt x="402810" y="581511"/>
                      <a:pt x="354806" y="534829"/>
                    </a:cubicBezTo>
                    <a:lnTo>
                      <a:pt x="0" y="180118"/>
                    </a:lnTo>
                  </a:path>
                </a:pathLst>
              </a:custGeom>
              <a:noFill/>
              <a:ln w="19050" cap="flat">
                <a:solidFill>
                  <a:srgbClr val="F1F2F2"/>
                </a:solidFill>
                <a:prstDash val="solid"/>
                <a:round/>
              </a:ln>
            </p:spPr>
            <p:txBody>
              <a:bodyPr rtlCol="0" anchor="ctr"/>
              <a:lstStyle/>
              <a:p>
                <a:endParaRPr lang="en-US" dirty="0"/>
              </a:p>
            </p:txBody>
          </p:sp>
          <p:sp>
            <p:nvSpPr>
              <p:cNvPr id="171" name="Freeform: Shape 170">
                <a:extLst>
                  <a:ext uri="{FF2B5EF4-FFF2-40B4-BE49-F238E27FC236}">
                    <a16:creationId xmlns:a16="http://schemas.microsoft.com/office/drawing/2014/main" id="{BB9E107E-1868-4F18-A91D-5D95CBAA5FDB}"/>
                  </a:ext>
                </a:extLst>
              </p:cNvPr>
              <p:cNvSpPr/>
              <p:nvPr/>
            </p:nvSpPr>
            <p:spPr>
              <a:xfrm>
                <a:off x="-170379" y="3830980"/>
                <a:ext cx="125974" cy="130494"/>
              </a:xfrm>
              <a:custGeom>
                <a:avLst/>
                <a:gdLst>
                  <a:gd name="connsiteX0" fmla="*/ 122110 w 122110"/>
                  <a:gd name="connsiteY0" fmla="*/ 0 h 126492"/>
                  <a:gd name="connsiteX1" fmla="*/ 0 w 122110"/>
                  <a:gd name="connsiteY1" fmla="*/ 126492 h 126492"/>
                </a:gdLst>
                <a:ahLst/>
                <a:cxnLst>
                  <a:cxn ang="0">
                    <a:pos x="connsiteX0" y="connsiteY0"/>
                  </a:cxn>
                  <a:cxn ang="0">
                    <a:pos x="connsiteX1" y="connsiteY1"/>
                  </a:cxn>
                </a:cxnLst>
                <a:rect l="l" t="t" r="r" b="b"/>
                <a:pathLst>
                  <a:path w="122110" h="126492">
                    <a:moveTo>
                      <a:pt x="122110" y="0"/>
                    </a:moveTo>
                    <a:lnTo>
                      <a:pt x="0" y="126492"/>
                    </a:lnTo>
                  </a:path>
                </a:pathLst>
              </a:custGeom>
              <a:ln w="19050" cap="flat">
                <a:solidFill>
                  <a:srgbClr val="F1F2F2"/>
                </a:solidFill>
                <a:prstDash val="solid"/>
                <a:round/>
              </a:ln>
            </p:spPr>
            <p:txBody>
              <a:bodyPr rtlCol="0" anchor="ctr"/>
              <a:lstStyle/>
              <a:p>
                <a:endParaRPr lang="en-US" dirty="0"/>
              </a:p>
            </p:txBody>
          </p:sp>
          <p:sp>
            <p:nvSpPr>
              <p:cNvPr id="172" name="Freeform: Shape 171">
                <a:extLst>
                  <a:ext uri="{FF2B5EF4-FFF2-40B4-BE49-F238E27FC236}">
                    <a16:creationId xmlns:a16="http://schemas.microsoft.com/office/drawing/2014/main" id="{F1D96867-BCEB-4AA1-B78A-CE1E2E76CD5D}"/>
                  </a:ext>
                </a:extLst>
              </p:cNvPr>
              <p:cNvSpPr/>
              <p:nvPr/>
            </p:nvSpPr>
            <p:spPr>
              <a:xfrm>
                <a:off x="-239066" y="3762393"/>
                <a:ext cx="125974" cy="130395"/>
              </a:xfrm>
              <a:custGeom>
                <a:avLst/>
                <a:gdLst>
                  <a:gd name="connsiteX0" fmla="*/ 122110 w 122110"/>
                  <a:gd name="connsiteY0" fmla="*/ 0 h 126396"/>
                  <a:gd name="connsiteX1" fmla="*/ 0 w 122110"/>
                  <a:gd name="connsiteY1" fmla="*/ 126397 h 126396"/>
                </a:gdLst>
                <a:ahLst/>
                <a:cxnLst>
                  <a:cxn ang="0">
                    <a:pos x="connsiteX0" y="connsiteY0"/>
                  </a:cxn>
                  <a:cxn ang="0">
                    <a:pos x="connsiteX1" y="connsiteY1"/>
                  </a:cxn>
                </a:cxnLst>
                <a:rect l="l" t="t" r="r" b="b"/>
                <a:pathLst>
                  <a:path w="122110" h="126396">
                    <a:moveTo>
                      <a:pt x="122110" y="0"/>
                    </a:moveTo>
                    <a:lnTo>
                      <a:pt x="0" y="126397"/>
                    </a:lnTo>
                  </a:path>
                </a:pathLst>
              </a:custGeom>
              <a:ln w="19050" cap="flat">
                <a:solidFill>
                  <a:srgbClr val="F1F2F2"/>
                </a:solidFill>
                <a:prstDash val="solid"/>
                <a:round/>
              </a:ln>
            </p:spPr>
            <p:txBody>
              <a:bodyPr rtlCol="0" anchor="ctr"/>
              <a:lstStyle/>
              <a:p>
                <a:endParaRPr lang="en-US" dirty="0"/>
              </a:p>
            </p:txBody>
          </p:sp>
        </p:grpSp>
        <p:sp>
          <p:nvSpPr>
            <p:cNvPr id="174" name="Oval 173">
              <a:extLst>
                <a:ext uri="{FF2B5EF4-FFF2-40B4-BE49-F238E27FC236}">
                  <a16:creationId xmlns:a16="http://schemas.microsoft.com/office/drawing/2014/main" id="{B74F589D-F2B5-445C-8232-4C4F18E1B000}"/>
                </a:ext>
              </a:extLst>
            </p:cNvPr>
            <p:cNvSpPr/>
            <p:nvPr/>
          </p:nvSpPr>
          <p:spPr>
            <a:xfrm>
              <a:off x="5887085" y="2076850"/>
              <a:ext cx="207481" cy="207481"/>
            </a:xfrm>
            <a:prstGeom prst="ellipse">
              <a:avLst/>
            </a:prstGeom>
            <a:noFill/>
            <a:ln w="19050" cap="flat">
              <a:solidFill>
                <a:srgbClr val="F1F2F2"/>
              </a:solidFill>
              <a:prstDash val="solid"/>
              <a:round/>
            </a:ln>
          </p:spPr>
          <p:txBody>
            <a:bodyPr rtlCol="0" anchor="ctr"/>
            <a:lstStyle/>
            <a:p>
              <a:endParaRPr lang="en-US" dirty="0" err="1">
                <a:solidFill>
                  <a:schemeClr val="tx1"/>
                </a:solidFill>
              </a:endParaRPr>
            </a:p>
          </p:txBody>
        </p:sp>
        <p:sp>
          <p:nvSpPr>
            <p:cNvPr id="175" name="Oval 174">
              <a:extLst>
                <a:ext uri="{FF2B5EF4-FFF2-40B4-BE49-F238E27FC236}">
                  <a16:creationId xmlns:a16="http://schemas.microsoft.com/office/drawing/2014/main" id="{FE806261-9C99-48DF-9922-FC4523AB0DC2}"/>
                </a:ext>
              </a:extLst>
            </p:cNvPr>
            <p:cNvSpPr/>
            <p:nvPr/>
          </p:nvSpPr>
          <p:spPr>
            <a:xfrm>
              <a:off x="5519878" y="2339217"/>
              <a:ext cx="139929" cy="139929"/>
            </a:xfrm>
            <a:prstGeom prst="ellipse">
              <a:avLst/>
            </a:prstGeom>
            <a:noFill/>
            <a:ln w="12700" cap="flat">
              <a:solidFill>
                <a:schemeClr val="tx2"/>
              </a:solidFill>
              <a:prstDash val="solid"/>
              <a:round/>
            </a:ln>
          </p:spPr>
          <p:txBody>
            <a:bodyPr rtlCol="0" anchor="ctr"/>
            <a:lstStyle/>
            <a:p>
              <a:endParaRPr lang="en-US" dirty="0" err="1">
                <a:solidFill>
                  <a:schemeClr val="tx1"/>
                </a:solidFill>
              </a:endParaRPr>
            </a:p>
          </p:txBody>
        </p:sp>
        <p:sp>
          <p:nvSpPr>
            <p:cNvPr id="176" name="Oval 175">
              <a:extLst>
                <a:ext uri="{FF2B5EF4-FFF2-40B4-BE49-F238E27FC236}">
                  <a16:creationId xmlns:a16="http://schemas.microsoft.com/office/drawing/2014/main" id="{B9CE0F76-5DAE-4F1F-806F-FAA9B77DB399}"/>
                </a:ext>
              </a:extLst>
            </p:cNvPr>
            <p:cNvSpPr/>
            <p:nvPr/>
          </p:nvSpPr>
          <p:spPr>
            <a:xfrm>
              <a:off x="5327324" y="1869616"/>
              <a:ext cx="139929" cy="139929"/>
            </a:xfrm>
            <a:prstGeom prst="ellipse">
              <a:avLst/>
            </a:prstGeom>
            <a:noFill/>
            <a:ln w="12700" cap="flat">
              <a:solidFill>
                <a:schemeClr val="tx2"/>
              </a:solidFill>
              <a:prstDash val="solid"/>
              <a:round/>
            </a:ln>
          </p:spPr>
          <p:txBody>
            <a:bodyPr rtlCol="0" anchor="ctr"/>
            <a:lstStyle/>
            <a:p>
              <a:endParaRPr lang="en-US" dirty="0" err="1">
                <a:solidFill>
                  <a:schemeClr val="tx1"/>
                </a:solidFill>
              </a:endParaRPr>
            </a:p>
          </p:txBody>
        </p:sp>
        <p:sp>
          <p:nvSpPr>
            <p:cNvPr id="177" name="Oval 176">
              <a:extLst>
                <a:ext uri="{FF2B5EF4-FFF2-40B4-BE49-F238E27FC236}">
                  <a16:creationId xmlns:a16="http://schemas.microsoft.com/office/drawing/2014/main" id="{C719D124-BFE0-4596-B36E-CB5FEAF7E45A}"/>
                </a:ext>
              </a:extLst>
            </p:cNvPr>
            <p:cNvSpPr/>
            <p:nvPr/>
          </p:nvSpPr>
          <p:spPr>
            <a:xfrm>
              <a:off x="5725027" y="1601197"/>
              <a:ext cx="139929" cy="139929"/>
            </a:xfrm>
            <a:prstGeom prst="ellipse">
              <a:avLst/>
            </a:prstGeom>
            <a:noFill/>
            <a:ln w="12700" cap="flat">
              <a:solidFill>
                <a:schemeClr val="tx2"/>
              </a:solidFill>
              <a:prstDash val="solid"/>
              <a:round/>
            </a:ln>
          </p:spPr>
          <p:txBody>
            <a:bodyPr rtlCol="0" anchor="ctr"/>
            <a:lstStyle/>
            <a:p>
              <a:endParaRPr lang="en-US" dirty="0" err="1">
                <a:solidFill>
                  <a:schemeClr val="tx1"/>
                </a:solidFill>
              </a:endParaRPr>
            </a:p>
          </p:txBody>
        </p:sp>
        <p:cxnSp>
          <p:nvCxnSpPr>
            <p:cNvPr id="179" name="Straight Connector 178">
              <a:extLst>
                <a:ext uri="{FF2B5EF4-FFF2-40B4-BE49-F238E27FC236}">
                  <a16:creationId xmlns:a16="http://schemas.microsoft.com/office/drawing/2014/main" id="{5397954E-C4E8-46C2-AB8B-6015EA80E513}"/>
                </a:ext>
              </a:extLst>
            </p:cNvPr>
            <p:cNvCxnSpPr>
              <a:cxnSpLocks/>
            </p:cNvCxnSpPr>
            <p:nvPr/>
          </p:nvCxnSpPr>
          <p:spPr>
            <a:xfrm>
              <a:off x="5417344" y="2009775"/>
              <a:ext cx="150019" cy="333375"/>
            </a:xfrm>
            <a:prstGeom prst="line">
              <a:avLst/>
            </a:prstGeom>
            <a:ln w="12700">
              <a:solidFill>
                <a:schemeClr val="tx2"/>
              </a:solidFill>
              <a:tailEnd type="none"/>
            </a:ln>
            <a:effectLst/>
          </p:spPr>
          <p:style>
            <a:lnRef idx="2">
              <a:schemeClr val="accent1"/>
            </a:lnRef>
            <a:fillRef idx="0">
              <a:schemeClr val="accent1"/>
            </a:fillRef>
            <a:effectRef idx="1">
              <a:schemeClr val="accent1"/>
            </a:effectRef>
            <a:fontRef idx="minor">
              <a:schemeClr val="tx1"/>
            </a:fontRef>
          </p:style>
        </p:cxnSp>
        <p:cxnSp>
          <p:nvCxnSpPr>
            <p:cNvPr id="182" name="Straight Connector 181">
              <a:extLst>
                <a:ext uri="{FF2B5EF4-FFF2-40B4-BE49-F238E27FC236}">
                  <a16:creationId xmlns:a16="http://schemas.microsoft.com/office/drawing/2014/main" id="{ED1B84ED-B4D0-4FDF-86F4-C3C393C356B2}"/>
                </a:ext>
              </a:extLst>
            </p:cNvPr>
            <p:cNvCxnSpPr>
              <a:cxnSpLocks/>
            </p:cNvCxnSpPr>
            <p:nvPr/>
          </p:nvCxnSpPr>
          <p:spPr>
            <a:xfrm flipH="1">
              <a:off x="5617188" y="1733550"/>
              <a:ext cx="147818" cy="609600"/>
            </a:xfrm>
            <a:prstGeom prst="line">
              <a:avLst/>
            </a:prstGeom>
            <a:ln w="12700">
              <a:solidFill>
                <a:schemeClr val="tx2"/>
              </a:solidFill>
              <a:tailEnd type="none"/>
            </a:ln>
            <a:effectLst/>
          </p:spPr>
          <p:style>
            <a:lnRef idx="2">
              <a:schemeClr val="accent1"/>
            </a:lnRef>
            <a:fillRef idx="0">
              <a:schemeClr val="accent1"/>
            </a:fillRef>
            <a:effectRef idx="1">
              <a:schemeClr val="accent1"/>
            </a:effectRef>
            <a:fontRef idx="minor">
              <a:schemeClr val="tx1"/>
            </a:fontRef>
          </p:style>
        </p:cxnSp>
        <p:cxnSp>
          <p:nvCxnSpPr>
            <p:cNvPr id="184" name="Straight Connector 183">
              <a:extLst>
                <a:ext uri="{FF2B5EF4-FFF2-40B4-BE49-F238E27FC236}">
                  <a16:creationId xmlns:a16="http://schemas.microsoft.com/office/drawing/2014/main" id="{5515B36E-77D4-494E-931D-227E9F29E7DC}"/>
                </a:ext>
              </a:extLst>
            </p:cNvPr>
            <p:cNvCxnSpPr>
              <a:cxnSpLocks/>
            </p:cNvCxnSpPr>
            <p:nvPr/>
          </p:nvCxnSpPr>
          <p:spPr>
            <a:xfrm>
              <a:off x="5810250" y="1735931"/>
              <a:ext cx="150019" cy="347663"/>
            </a:xfrm>
            <a:prstGeom prst="line">
              <a:avLst/>
            </a:prstGeom>
            <a:ln w="12700">
              <a:solidFill>
                <a:schemeClr val="tx2"/>
              </a:solidFill>
              <a:tailEnd type="none"/>
            </a:ln>
            <a:effectLst/>
          </p:spPr>
          <p:style>
            <a:lnRef idx="2">
              <a:schemeClr val="accent1"/>
            </a:lnRef>
            <a:fillRef idx="0">
              <a:schemeClr val="accent1"/>
            </a:fillRef>
            <a:effectRef idx="1">
              <a:schemeClr val="accent1"/>
            </a:effectRef>
            <a:fontRef idx="minor">
              <a:schemeClr val="tx1"/>
            </a:fontRef>
          </p:style>
        </p:cxnSp>
      </p:grpSp>
      <p:grpSp>
        <p:nvGrpSpPr>
          <p:cNvPr id="201" name="Group 200">
            <a:extLst>
              <a:ext uri="{FF2B5EF4-FFF2-40B4-BE49-F238E27FC236}">
                <a16:creationId xmlns:a16="http://schemas.microsoft.com/office/drawing/2014/main" id="{673904A3-17C2-435E-B54A-4AA556BD5D94}"/>
              </a:ext>
            </a:extLst>
          </p:cNvPr>
          <p:cNvGrpSpPr/>
          <p:nvPr/>
        </p:nvGrpSpPr>
        <p:grpSpPr>
          <a:xfrm>
            <a:off x="2405427" y="2095496"/>
            <a:ext cx="779920" cy="693412"/>
            <a:chOff x="2490669" y="2118769"/>
            <a:chExt cx="779920" cy="693412"/>
          </a:xfrm>
        </p:grpSpPr>
        <p:sp>
          <p:nvSpPr>
            <p:cNvPr id="189" name="Right Bracket 188">
              <a:extLst>
                <a:ext uri="{FF2B5EF4-FFF2-40B4-BE49-F238E27FC236}">
                  <a16:creationId xmlns:a16="http://schemas.microsoft.com/office/drawing/2014/main" id="{86FF1B38-926C-4315-BE30-F3DB4156796C}"/>
                </a:ext>
              </a:extLst>
            </p:cNvPr>
            <p:cNvSpPr/>
            <p:nvPr/>
          </p:nvSpPr>
          <p:spPr>
            <a:xfrm rot="16200000">
              <a:off x="2810215" y="1965021"/>
              <a:ext cx="142020" cy="588230"/>
            </a:xfrm>
            <a:prstGeom prst="rightBracket">
              <a:avLst>
                <a:gd name="adj" fmla="val 0"/>
              </a:avLst>
            </a:prstGeom>
            <a:ln w="12700">
              <a:solidFill>
                <a:schemeClr val="tx1"/>
              </a:solidFill>
              <a:headEnd type="arrow" w="lg" len="sm"/>
              <a:tailEnd type="arrow" w="lg" len="sm"/>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3" name="Right Bracket 192">
              <a:extLst>
                <a:ext uri="{FF2B5EF4-FFF2-40B4-BE49-F238E27FC236}">
                  <a16:creationId xmlns:a16="http://schemas.microsoft.com/office/drawing/2014/main" id="{187A4224-60D3-4A11-82A7-D75F8441F398}"/>
                </a:ext>
              </a:extLst>
            </p:cNvPr>
            <p:cNvSpPr/>
            <p:nvPr/>
          </p:nvSpPr>
          <p:spPr>
            <a:xfrm rot="5400000" flipV="1">
              <a:off x="2810215" y="2370857"/>
              <a:ext cx="142020" cy="588230"/>
            </a:xfrm>
            <a:prstGeom prst="rightBracket">
              <a:avLst>
                <a:gd name="adj" fmla="val 0"/>
              </a:avLst>
            </a:prstGeom>
            <a:ln w="12700">
              <a:solidFill>
                <a:schemeClr val="tx1"/>
              </a:solidFill>
              <a:headEnd type="arrow" w="lg" len="sm"/>
              <a:tailEnd type="arrow" w="lg" len="sm"/>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6" name="Freeform: Shape 195">
              <a:extLst>
                <a:ext uri="{FF2B5EF4-FFF2-40B4-BE49-F238E27FC236}">
                  <a16:creationId xmlns:a16="http://schemas.microsoft.com/office/drawing/2014/main" id="{BDC65955-51FF-4302-877C-DCA49B544ADF}"/>
                </a:ext>
              </a:extLst>
            </p:cNvPr>
            <p:cNvSpPr/>
            <p:nvPr/>
          </p:nvSpPr>
          <p:spPr>
            <a:xfrm>
              <a:off x="3077707" y="2389881"/>
              <a:ext cx="192882" cy="144346"/>
            </a:xfrm>
            <a:custGeom>
              <a:avLst/>
              <a:gdLst>
                <a:gd name="connsiteX0" fmla="*/ 24058 w 192882"/>
                <a:gd name="connsiteY0" fmla="*/ 0 h 144346"/>
                <a:gd name="connsiteX1" fmla="*/ 168824 w 192882"/>
                <a:gd name="connsiteY1" fmla="*/ 0 h 144346"/>
                <a:gd name="connsiteX2" fmla="*/ 192882 w 192882"/>
                <a:gd name="connsiteY2" fmla="*/ 24058 h 144346"/>
                <a:gd name="connsiteX3" fmla="*/ 192882 w 192882"/>
                <a:gd name="connsiteY3" fmla="*/ 120288 h 144346"/>
                <a:gd name="connsiteX4" fmla="*/ 168824 w 192882"/>
                <a:gd name="connsiteY4" fmla="*/ 144346 h 144346"/>
                <a:gd name="connsiteX5" fmla="*/ 24058 w 192882"/>
                <a:gd name="connsiteY5" fmla="*/ 144346 h 144346"/>
                <a:gd name="connsiteX6" fmla="*/ 0 w 192882"/>
                <a:gd name="connsiteY6" fmla="*/ 120288 h 144346"/>
                <a:gd name="connsiteX7" fmla="*/ 0 w 192882"/>
                <a:gd name="connsiteY7" fmla="*/ 24058 h 144346"/>
                <a:gd name="connsiteX8" fmla="*/ 24058 w 192882"/>
                <a:gd name="connsiteY8" fmla="*/ 0 h 144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2882" h="144346">
                  <a:moveTo>
                    <a:pt x="24058" y="0"/>
                  </a:moveTo>
                  <a:lnTo>
                    <a:pt x="168824" y="0"/>
                  </a:lnTo>
                  <a:cubicBezTo>
                    <a:pt x="182111" y="0"/>
                    <a:pt x="192882" y="10771"/>
                    <a:pt x="192882" y="24058"/>
                  </a:cubicBezTo>
                  <a:lnTo>
                    <a:pt x="192882" y="120288"/>
                  </a:lnTo>
                  <a:cubicBezTo>
                    <a:pt x="192882" y="133575"/>
                    <a:pt x="182111" y="144346"/>
                    <a:pt x="168824" y="144346"/>
                  </a:cubicBezTo>
                  <a:lnTo>
                    <a:pt x="24058" y="144346"/>
                  </a:lnTo>
                  <a:cubicBezTo>
                    <a:pt x="10771" y="144346"/>
                    <a:pt x="0" y="133575"/>
                    <a:pt x="0" y="120288"/>
                  </a:cubicBezTo>
                  <a:lnTo>
                    <a:pt x="0" y="24058"/>
                  </a:lnTo>
                  <a:cubicBezTo>
                    <a:pt x="0" y="10771"/>
                    <a:pt x="10771" y="0"/>
                    <a:pt x="24058" y="0"/>
                  </a:cubicBezTo>
                  <a:close/>
                </a:path>
              </a:pathLst>
            </a:custGeom>
            <a:solidFill>
              <a:srgbClr val="1C232F"/>
            </a:solid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wrap="square" lIns="182880" tIns="146304" rIns="182880" bIns="146304" rtlCol="0" anchor="ctr">
              <a:noAutofit/>
            </a:bodyPr>
            <a:lstStyle/>
            <a:p>
              <a:pPr algn="ctr"/>
              <a:endParaRPr lang="en-US" dirty="0" err="1">
                <a:solidFill>
                  <a:schemeClr val="tx1"/>
                </a:solidFill>
              </a:endParaRPr>
            </a:p>
          </p:txBody>
        </p:sp>
        <p:sp>
          <p:nvSpPr>
            <p:cNvPr id="197" name="Freeform: Shape 196">
              <a:extLst>
                <a:ext uri="{FF2B5EF4-FFF2-40B4-BE49-F238E27FC236}">
                  <a16:creationId xmlns:a16="http://schemas.microsoft.com/office/drawing/2014/main" id="{CCA05993-16D1-4D8B-8F51-6DEB1598CD8C}"/>
                </a:ext>
              </a:extLst>
            </p:cNvPr>
            <p:cNvSpPr/>
            <p:nvPr/>
          </p:nvSpPr>
          <p:spPr>
            <a:xfrm>
              <a:off x="2784784" y="2118769"/>
              <a:ext cx="192882" cy="144346"/>
            </a:xfrm>
            <a:custGeom>
              <a:avLst/>
              <a:gdLst>
                <a:gd name="connsiteX0" fmla="*/ 24058 w 192882"/>
                <a:gd name="connsiteY0" fmla="*/ 0 h 144346"/>
                <a:gd name="connsiteX1" fmla="*/ 168824 w 192882"/>
                <a:gd name="connsiteY1" fmla="*/ 0 h 144346"/>
                <a:gd name="connsiteX2" fmla="*/ 192882 w 192882"/>
                <a:gd name="connsiteY2" fmla="*/ 24058 h 144346"/>
                <a:gd name="connsiteX3" fmla="*/ 192882 w 192882"/>
                <a:gd name="connsiteY3" fmla="*/ 120288 h 144346"/>
                <a:gd name="connsiteX4" fmla="*/ 168824 w 192882"/>
                <a:gd name="connsiteY4" fmla="*/ 144346 h 144346"/>
                <a:gd name="connsiteX5" fmla="*/ 24058 w 192882"/>
                <a:gd name="connsiteY5" fmla="*/ 144346 h 144346"/>
                <a:gd name="connsiteX6" fmla="*/ 0 w 192882"/>
                <a:gd name="connsiteY6" fmla="*/ 120288 h 144346"/>
                <a:gd name="connsiteX7" fmla="*/ 0 w 192882"/>
                <a:gd name="connsiteY7" fmla="*/ 24058 h 144346"/>
                <a:gd name="connsiteX8" fmla="*/ 24058 w 192882"/>
                <a:gd name="connsiteY8" fmla="*/ 0 h 144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2882" h="144346">
                  <a:moveTo>
                    <a:pt x="24058" y="0"/>
                  </a:moveTo>
                  <a:lnTo>
                    <a:pt x="168824" y="0"/>
                  </a:lnTo>
                  <a:cubicBezTo>
                    <a:pt x="182111" y="0"/>
                    <a:pt x="192882" y="10771"/>
                    <a:pt x="192882" y="24058"/>
                  </a:cubicBezTo>
                  <a:lnTo>
                    <a:pt x="192882" y="120288"/>
                  </a:lnTo>
                  <a:cubicBezTo>
                    <a:pt x="192882" y="133575"/>
                    <a:pt x="182111" y="144346"/>
                    <a:pt x="168824" y="144346"/>
                  </a:cubicBezTo>
                  <a:lnTo>
                    <a:pt x="24058" y="144346"/>
                  </a:lnTo>
                  <a:cubicBezTo>
                    <a:pt x="10771" y="144346"/>
                    <a:pt x="0" y="133575"/>
                    <a:pt x="0" y="120288"/>
                  </a:cubicBezTo>
                  <a:lnTo>
                    <a:pt x="0" y="24058"/>
                  </a:lnTo>
                  <a:cubicBezTo>
                    <a:pt x="0" y="10771"/>
                    <a:pt x="10771" y="0"/>
                    <a:pt x="24058" y="0"/>
                  </a:cubicBezTo>
                  <a:close/>
                </a:path>
              </a:pathLst>
            </a:custGeom>
            <a:solidFill>
              <a:srgbClr val="1C232F"/>
            </a:solid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wrap="square" lIns="182880" tIns="146304" rIns="182880" bIns="146304" rtlCol="0" anchor="ctr">
              <a:noAutofit/>
            </a:bodyPr>
            <a:lstStyle/>
            <a:p>
              <a:pPr algn="ctr"/>
              <a:endParaRPr lang="en-US" dirty="0" err="1">
                <a:solidFill>
                  <a:schemeClr val="tx1"/>
                </a:solidFill>
              </a:endParaRPr>
            </a:p>
          </p:txBody>
        </p:sp>
        <p:sp>
          <p:nvSpPr>
            <p:cNvPr id="198" name="Freeform: Shape 197">
              <a:extLst>
                <a:ext uri="{FF2B5EF4-FFF2-40B4-BE49-F238E27FC236}">
                  <a16:creationId xmlns:a16="http://schemas.microsoft.com/office/drawing/2014/main" id="{D9016D06-6346-4122-AE5F-DA63D7014C09}"/>
                </a:ext>
              </a:extLst>
            </p:cNvPr>
            <p:cNvSpPr/>
            <p:nvPr/>
          </p:nvSpPr>
          <p:spPr>
            <a:xfrm>
              <a:off x="2490669" y="2389881"/>
              <a:ext cx="192882" cy="144346"/>
            </a:xfrm>
            <a:custGeom>
              <a:avLst/>
              <a:gdLst>
                <a:gd name="connsiteX0" fmla="*/ 24058 w 192882"/>
                <a:gd name="connsiteY0" fmla="*/ 0 h 144346"/>
                <a:gd name="connsiteX1" fmla="*/ 168824 w 192882"/>
                <a:gd name="connsiteY1" fmla="*/ 0 h 144346"/>
                <a:gd name="connsiteX2" fmla="*/ 192882 w 192882"/>
                <a:gd name="connsiteY2" fmla="*/ 24058 h 144346"/>
                <a:gd name="connsiteX3" fmla="*/ 192882 w 192882"/>
                <a:gd name="connsiteY3" fmla="*/ 120288 h 144346"/>
                <a:gd name="connsiteX4" fmla="*/ 168824 w 192882"/>
                <a:gd name="connsiteY4" fmla="*/ 144346 h 144346"/>
                <a:gd name="connsiteX5" fmla="*/ 24058 w 192882"/>
                <a:gd name="connsiteY5" fmla="*/ 144346 h 144346"/>
                <a:gd name="connsiteX6" fmla="*/ 0 w 192882"/>
                <a:gd name="connsiteY6" fmla="*/ 120288 h 144346"/>
                <a:gd name="connsiteX7" fmla="*/ 0 w 192882"/>
                <a:gd name="connsiteY7" fmla="*/ 24058 h 144346"/>
                <a:gd name="connsiteX8" fmla="*/ 24058 w 192882"/>
                <a:gd name="connsiteY8" fmla="*/ 0 h 144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2882" h="144346">
                  <a:moveTo>
                    <a:pt x="24058" y="0"/>
                  </a:moveTo>
                  <a:lnTo>
                    <a:pt x="168824" y="0"/>
                  </a:lnTo>
                  <a:cubicBezTo>
                    <a:pt x="182111" y="0"/>
                    <a:pt x="192882" y="10771"/>
                    <a:pt x="192882" y="24058"/>
                  </a:cubicBezTo>
                  <a:lnTo>
                    <a:pt x="192882" y="120288"/>
                  </a:lnTo>
                  <a:cubicBezTo>
                    <a:pt x="192882" y="133575"/>
                    <a:pt x="182111" y="144346"/>
                    <a:pt x="168824" y="144346"/>
                  </a:cubicBezTo>
                  <a:lnTo>
                    <a:pt x="24058" y="144346"/>
                  </a:lnTo>
                  <a:cubicBezTo>
                    <a:pt x="10771" y="144346"/>
                    <a:pt x="0" y="133575"/>
                    <a:pt x="0" y="120288"/>
                  </a:cubicBezTo>
                  <a:lnTo>
                    <a:pt x="0" y="24058"/>
                  </a:lnTo>
                  <a:cubicBezTo>
                    <a:pt x="0" y="10771"/>
                    <a:pt x="10771" y="0"/>
                    <a:pt x="24058" y="0"/>
                  </a:cubicBezTo>
                  <a:close/>
                </a:path>
              </a:pathLst>
            </a:custGeom>
            <a:solidFill>
              <a:srgbClr val="1C232F"/>
            </a:solid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wrap="square" lIns="182880" tIns="146304" rIns="182880" bIns="146304" rtlCol="0" anchor="ctr">
              <a:noAutofit/>
            </a:bodyPr>
            <a:lstStyle/>
            <a:p>
              <a:pPr algn="ctr"/>
              <a:endParaRPr lang="en-US" dirty="0" err="1">
                <a:solidFill>
                  <a:schemeClr val="tx1"/>
                </a:solidFill>
              </a:endParaRPr>
            </a:p>
          </p:txBody>
        </p:sp>
        <p:sp>
          <p:nvSpPr>
            <p:cNvPr id="199" name="Freeform: Shape 198">
              <a:extLst>
                <a:ext uri="{FF2B5EF4-FFF2-40B4-BE49-F238E27FC236}">
                  <a16:creationId xmlns:a16="http://schemas.microsoft.com/office/drawing/2014/main" id="{842F23B9-06BC-43DE-A8A3-3F1080C3B441}"/>
                </a:ext>
              </a:extLst>
            </p:cNvPr>
            <p:cNvSpPr/>
            <p:nvPr/>
          </p:nvSpPr>
          <p:spPr>
            <a:xfrm>
              <a:off x="2784784" y="2667835"/>
              <a:ext cx="192882" cy="144346"/>
            </a:xfrm>
            <a:custGeom>
              <a:avLst/>
              <a:gdLst>
                <a:gd name="connsiteX0" fmla="*/ 24058 w 192882"/>
                <a:gd name="connsiteY0" fmla="*/ 0 h 144346"/>
                <a:gd name="connsiteX1" fmla="*/ 168824 w 192882"/>
                <a:gd name="connsiteY1" fmla="*/ 0 h 144346"/>
                <a:gd name="connsiteX2" fmla="*/ 192882 w 192882"/>
                <a:gd name="connsiteY2" fmla="*/ 24058 h 144346"/>
                <a:gd name="connsiteX3" fmla="*/ 192882 w 192882"/>
                <a:gd name="connsiteY3" fmla="*/ 120288 h 144346"/>
                <a:gd name="connsiteX4" fmla="*/ 168824 w 192882"/>
                <a:gd name="connsiteY4" fmla="*/ 144346 h 144346"/>
                <a:gd name="connsiteX5" fmla="*/ 24058 w 192882"/>
                <a:gd name="connsiteY5" fmla="*/ 144346 h 144346"/>
                <a:gd name="connsiteX6" fmla="*/ 0 w 192882"/>
                <a:gd name="connsiteY6" fmla="*/ 120288 h 144346"/>
                <a:gd name="connsiteX7" fmla="*/ 0 w 192882"/>
                <a:gd name="connsiteY7" fmla="*/ 24058 h 144346"/>
                <a:gd name="connsiteX8" fmla="*/ 24058 w 192882"/>
                <a:gd name="connsiteY8" fmla="*/ 0 h 144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2882" h="144346">
                  <a:moveTo>
                    <a:pt x="24058" y="0"/>
                  </a:moveTo>
                  <a:lnTo>
                    <a:pt x="168824" y="0"/>
                  </a:lnTo>
                  <a:cubicBezTo>
                    <a:pt x="182111" y="0"/>
                    <a:pt x="192882" y="10771"/>
                    <a:pt x="192882" y="24058"/>
                  </a:cubicBezTo>
                  <a:lnTo>
                    <a:pt x="192882" y="120288"/>
                  </a:lnTo>
                  <a:cubicBezTo>
                    <a:pt x="192882" y="133575"/>
                    <a:pt x="182111" y="144346"/>
                    <a:pt x="168824" y="144346"/>
                  </a:cubicBezTo>
                  <a:lnTo>
                    <a:pt x="24058" y="144346"/>
                  </a:lnTo>
                  <a:cubicBezTo>
                    <a:pt x="10771" y="144346"/>
                    <a:pt x="0" y="133575"/>
                    <a:pt x="0" y="120288"/>
                  </a:cubicBezTo>
                  <a:lnTo>
                    <a:pt x="0" y="24058"/>
                  </a:lnTo>
                  <a:cubicBezTo>
                    <a:pt x="0" y="10771"/>
                    <a:pt x="10771" y="0"/>
                    <a:pt x="24058" y="0"/>
                  </a:cubicBezTo>
                  <a:close/>
                </a:path>
              </a:pathLst>
            </a:custGeom>
            <a:solidFill>
              <a:srgbClr val="1C232F"/>
            </a:solid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wrap="square" lIns="182880" tIns="146304" rIns="182880" bIns="146304" rtlCol="0" anchor="ctr">
              <a:noAutofit/>
            </a:bodyPr>
            <a:lstStyle/>
            <a:p>
              <a:pPr algn="ctr"/>
              <a:endParaRPr lang="en-US" dirty="0" err="1">
                <a:solidFill>
                  <a:schemeClr val="tx1"/>
                </a:solidFill>
              </a:endParaRPr>
            </a:p>
          </p:txBody>
        </p:sp>
      </p:grpSp>
      <p:grpSp>
        <p:nvGrpSpPr>
          <p:cNvPr id="212" name="Group 211">
            <a:extLst>
              <a:ext uri="{FF2B5EF4-FFF2-40B4-BE49-F238E27FC236}">
                <a16:creationId xmlns:a16="http://schemas.microsoft.com/office/drawing/2014/main" id="{ADA3F498-E61A-4EB2-9590-CF63BA0F014C}"/>
              </a:ext>
            </a:extLst>
          </p:cNvPr>
          <p:cNvGrpSpPr/>
          <p:nvPr/>
        </p:nvGrpSpPr>
        <p:grpSpPr>
          <a:xfrm>
            <a:off x="3289300" y="2186940"/>
            <a:ext cx="2341881" cy="949960"/>
            <a:chOff x="3289300" y="2101852"/>
            <a:chExt cx="2341881" cy="1035048"/>
          </a:xfrm>
        </p:grpSpPr>
        <p:cxnSp>
          <p:nvCxnSpPr>
            <p:cNvPr id="203" name="Connector: Elbow 202">
              <a:extLst>
                <a:ext uri="{FF2B5EF4-FFF2-40B4-BE49-F238E27FC236}">
                  <a16:creationId xmlns:a16="http://schemas.microsoft.com/office/drawing/2014/main" id="{5B981006-A53E-4D95-A1D3-505C9849C384}"/>
                </a:ext>
              </a:extLst>
            </p:cNvPr>
            <p:cNvCxnSpPr/>
            <p:nvPr/>
          </p:nvCxnSpPr>
          <p:spPr>
            <a:xfrm>
              <a:off x="4792981" y="2101852"/>
              <a:ext cx="838200" cy="213088"/>
            </a:xfrm>
            <a:prstGeom prst="bentConnector3">
              <a:avLst>
                <a:gd name="adj1" fmla="val 58182"/>
              </a:avLst>
            </a:prstGeom>
            <a:ln w="12700">
              <a:solidFill>
                <a:schemeClr val="tx1"/>
              </a:solidFill>
              <a:tailEnd type="arrow" w="lg" len="sm"/>
            </a:ln>
            <a:effectLst/>
          </p:spPr>
          <p:style>
            <a:lnRef idx="2">
              <a:schemeClr val="accent1"/>
            </a:lnRef>
            <a:fillRef idx="0">
              <a:schemeClr val="accent1"/>
            </a:fillRef>
            <a:effectRef idx="1">
              <a:schemeClr val="accent1"/>
            </a:effectRef>
            <a:fontRef idx="minor">
              <a:schemeClr val="tx1"/>
            </a:fontRef>
          </p:style>
        </p:cxnSp>
        <p:cxnSp>
          <p:nvCxnSpPr>
            <p:cNvPr id="207" name="Connector: Elbow 206">
              <a:extLst>
                <a:ext uri="{FF2B5EF4-FFF2-40B4-BE49-F238E27FC236}">
                  <a16:creationId xmlns:a16="http://schemas.microsoft.com/office/drawing/2014/main" id="{C16AACDF-D850-46CB-B318-C5F6B2383015}"/>
                </a:ext>
              </a:extLst>
            </p:cNvPr>
            <p:cNvCxnSpPr>
              <a:cxnSpLocks/>
            </p:cNvCxnSpPr>
            <p:nvPr/>
          </p:nvCxnSpPr>
          <p:spPr>
            <a:xfrm flipV="1">
              <a:off x="3289300" y="2101852"/>
              <a:ext cx="498112" cy="1035048"/>
            </a:xfrm>
            <a:prstGeom prst="bentConnector3">
              <a:avLst>
                <a:gd name="adj1" fmla="val 33706"/>
              </a:avLst>
            </a:prstGeom>
            <a:ln w="12700">
              <a:solidFill>
                <a:schemeClr val="tx1"/>
              </a:solidFill>
              <a:tailEnd type="arrow" w="lg" len="sm"/>
            </a:ln>
            <a:effectLst/>
          </p:spPr>
          <p:style>
            <a:lnRef idx="2">
              <a:schemeClr val="accent1"/>
            </a:lnRef>
            <a:fillRef idx="0">
              <a:schemeClr val="accent1"/>
            </a:fillRef>
            <a:effectRef idx="1">
              <a:schemeClr val="accent1"/>
            </a:effectRef>
            <a:fontRef idx="minor">
              <a:schemeClr val="tx1"/>
            </a:fontRef>
          </p:style>
        </p:cxnSp>
      </p:grpSp>
      <p:grpSp>
        <p:nvGrpSpPr>
          <p:cNvPr id="236" name="Group 235">
            <a:extLst>
              <a:ext uri="{FF2B5EF4-FFF2-40B4-BE49-F238E27FC236}">
                <a16:creationId xmlns:a16="http://schemas.microsoft.com/office/drawing/2014/main" id="{FBB1658F-209B-4CE3-9500-A889A815A46B}"/>
              </a:ext>
            </a:extLst>
          </p:cNvPr>
          <p:cNvGrpSpPr/>
          <p:nvPr/>
        </p:nvGrpSpPr>
        <p:grpSpPr>
          <a:xfrm>
            <a:off x="4047638" y="1242460"/>
            <a:ext cx="620854" cy="633693"/>
            <a:chOff x="7802421" y="189605"/>
            <a:chExt cx="620854" cy="633693"/>
          </a:xfrm>
        </p:grpSpPr>
        <p:grpSp>
          <p:nvGrpSpPr>
            <p:cNvPr id="213" name="Graphic 4991">
              <a:extLst>
                <a:ext uri="{FF2B5EF4-FFF2-40B4-BE49-F238E27FC236}">
                  <a16:creationId xmlns:a16="http://schemas.microsoft.com/office/drawing/2014/main" id="{D31576E5-435B-42FC-8F58-98560B7721CC}"/>
                </a:ext>
              </a:extLst>
            </p:cNvPr>
            <p:cNvGrpSpPr/>
            <p:nvPr/>
          </p:nvGrpSpPr>
          <p:grpSpPr>
            <a:xfrm>
              <a:off x="8031200" y="320471"/>
              <a:ext cx="392075" cy="390028"/>
              <a:chOff x="5482757" y="-886624"/>
              <a:chExt cx="941070" cy="936154"/>
            </a:xfrm>
          </p:grpSpPr>
          <p:sp>
            <p:nvSpPr>
              <p:cNvPr id="214" name="Freeform: Shape 213">
                <a:extLst>
                  <a:ext uri="{FF2B5EF4-FFF2-40B4-BE49-F238E27FC236}">
                    <a16:creationId xmlns:a16="http://schemas.microsoft.com/office/drawing/2014/main" id="{69B79F96-E1CD-4E63-9E97-F55396E1456B}"/>
                  </a:ext>
                </a:extLst>
              </p:cNvPr>
              <p:cNvSpPr/>
              <p:nvPr/>
            </p:nvSpPr>
            <p:spPr>
              <a:xfrm>
                <a:off x="5482757" y="-107251"/>
                <a:ext cx="154686" cy="156781"/>
              </a:xfrm>
              <a:custGeom>
                <a:avLst/>
                <a:gdLst>
                  <a:gd name="connsiteX0" fmla="*/ 0 w 154686"/>
                  <a:gd name="connsiteY0" fmla="*/ 156781 h 156781"/>
                  <a:gd name="connsiteX1" fmla="*/ 154686 w 154686"/>
                  <a:gd name="connsiteY1" fmla="*/ 106299 h 156781"/>
                  <a:gd name="connsiteX2" fmla="*/ 45149 w 154686"/>
                  <a:gd name="connsiteY2" fmla="*/ 0 h 156781"/>
                </a:gdLst>
                <a:ahLst/>
                <a:cxnLst>
                  <a:cxn ang="0">
                    <a:pos x="connsiteX0" y="connsiteY0"/>
                  </a:cxn>
                  <a:cxn ang="0">
                    <a:pos x="connsiteX1" y="connsiteY1"/>
                  </a:cxn>
                  <a:cxn ang="0">
                    <a:pos x="connsiteX2" y="connsiteY2"/>
                  </a:cxn>
                </a:cxnLst>
                <a:rect l="l" t="t" r="r" b="b"/>
                <a:pathLst>
                  <a:path w="154686" h="156781">
                    <a:moveTo>
                      <a:pt x="0" y="156781"/>
                    </a:moveTo>
                    <a:cubicBezTo>
                      <a:pt x="0" y="156781"/>
                      <a:pt x="123825" y="116681"/>
                      <a:pt x="154686" y="106299"/>
                    </a:cubicBezTo>
                    <a:lnTo>
                      <a:pt x="45149" y="0"/>
                    </a:lnTo>
                    <a:close/>
                  </a:path>
                </a:pathLst>
              </a:custGeom>
              <a:noFill/>
              <a:ln w="12700" cap="flat">
                <a:solidFill>
                  <a:srgbClr val="FFFFFF"/>
                </a:solidFill>
                <a:prstDash val="solid"/>
                <a:round/>
              </a:ln>
            </p:spPr>
            <p:txBody>
              <a:bodyPr rtlCol="0" anchor="ctr"/>
              <a:lstStyle/>
              <a:p>
                <a:endParaRPr lang="en-US" dirty="0"/>
              </a:p>
            </p:txBody>
          </p:sp>
          <p:sp>
            <p:nvSpPr>
              <p:cNvPr id="215" name="Freeform: Shape 214">
                <a:extLst>
                  <a:ext uri="{FF2B5EF4-FFF2-40B4-BE49-F238E27FC236}">
                    <a16:creationId xmlns:a16="http://schemas.microsoft.com/office/drawing/2014/main" id="{AC4F18EF-4851-4BB6-B62D-3BEFB7D3AB8D}"/>
                  </a:ext>
                </a:extLst>
              </p:cNvPr>
              <p:cNvSpPr/>
              <p:nvPr/>
            </p:nvSpPr>
            <p:spPr>
              <a:xfrm>
                <a:off x="5527715" y="-860393"/>
                <a:ext cx="840676" cy="859440"/>
              </a:xfrm>
              <a:custGeom>
                <a:avLst/>
                <a:gdLst>
                  <a:gd name="connsiteX0" fmla="*/ 2096 w 840676"/>
                  <a:gd name="connsiteY0" fmla="*/ 746093 h 859440"/>
                  <a:gd name="connsiteX1" fmla="*/ 0 w 840676"/>
                  <a:gd name="connsiteY1" fmla="*/ 753332 h 859440"/>
                  <a:gd name="connsiteX2" fmla="*/ 109728 w 840676"/>
                  <a:gd name="connsiteY2" fmla="*/ 859441 h 859440"/>
                  <a:gd name="connsiteX3" fmla="*/ 116777 w 840676"/>
                  <a:gd name="connsiteY3" fmla="*/ 856964 h 859440"/>
                  <a:gd name="connsiteX4" fmla="*/ 840676 w 840676"/>
                  <a:gd name="connsiteY4" fmla="*/ 111062 h 859440"/>
                  <a:gd name="connsiteX5" fmla="*/ 725996 w 840676"/>
                  <a:gd name="connsiteY5" fmla="*/ 0 h 859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0676" h="859440">
                    <a:moveTo>
                      <a:pt x="2096" y="746093"/>
                    </a:moveTo>
                    <a:lnTo>
                      <a:pt x="0" y="753332"/>
                    </a:lnTo>
                    <a:lnTo>
                      <a:pt x="109728" y="859441"/>
                    </a:lnTo>
                    <a:cubicBezTo>
                      <a:pt x="114110" y="858012"/>
                      <a:pt x="116681" y="857059"/>
                      <a:pt x="116777" y="856964"/>
                    </a:cubicBezTo>
                    <a:lnTo>
                      <a:pt x="840676" y="111062"/>
                    </a:lnTo>
                    <a:lnTo>
                      <a:pt x="725996" y="0"/>
                    </a:lnTo>
                    <a:close/>
                  </a:path>
                </a:pathLst>
              </a:custGeom>
              <a:noFill/>
              <a:ln w="12700" cap="flat">
                <a:solidFill>
                  <a:srgbClr val="FFFFFF"/>
                </a:solidFill>
                <a:prstDash val="solid"/>
                <a:round/>
              </a:ln>
            </p:spPr>
            <p:txBody>
              <a:bodyPr rtlCol="0" anchor="ctr"/>
              <a:lstStyle/>
              <a:p>
                <a:endParaRPr lang="en-US" dirty="0"/>
              </a:p>
            </p:txBody>
          </p:sp>
          <p:sp>
            <p:nvSpPr>
              <p:cNvPr id="216" name="Freeform: Shape 215">
                <a:extLst>
                  <a:ext uri="{FF2B5EF4-FFF2-40B4-BE49-F238E27FC236}">
                    <a16:creationId xmlns:a16="http://schemas.microsoft.com/office/drawing/2014/main" id="{5B7DACD4-3838-4782-9F42-EDD08859C313}"/>
                  </a:ext>
                </a:extLst>
              </p:cNvPr>
              <p:cNvSpPr/>
              <p:nvPr/>
            </p:nvSpPr>
            <p:spPr>
              <a:xfrm rot="-2752200">
                <a:off x="6296403" y="-918771"/>
                <a:ext cx="95250" cy="159543"/>
              </a:xfrm>
              <a:custGeom>
                <a:avLst/>
                <a:gdLst>
                  <a:gd name="connsiteX0" fmla="*/ 0 w 95250"/>
                  <a:gd name="connsiteY0" fmla="*/ 0 h 159543"/>
                  <a:gd name="connsiteX1" fmla="*/ 95250 w 95250"/>
                  <a:gd name="connsiteY1" fmla="*/ 0 h 159543"/>
                  <a:gd name="connsiteX2" fmla="*/ 95250 w 95250"/>
                  <a:gd name="connsiteY2" fmla="*/ 159544 h 159543"/>
                  <a:gd name="connsiteX3" fmla="*/ 0 w 95250"/>
                  <a:gd name="connsiteY3" fmla="*/ 159544 h 159543"/>
                </a:gdLst>
                <a:ahLst/>
                <a:cxnLst>
                  <a:cxn ang="0">
                    <a:pos x="connsiteX0" y="connsiteY0"/>
                  </a:cxn>
                  <a:cxn ang="0">
                    <a:pos x="connsiteX1" y="connsiteY1"/>
                  </a:cxn>
                  <a:cxn ang="0">
                    <a:pos x="connsiteX2" y="connsiteY2"/>
                  </a:cxn>
                  <a:cxn ang="0">
                    <a:pos x="connsiteX3" y="connsiteY3"/>
                  </a:cxn>
                </a:cxnLst>
                <a:rect l="l" t="t" r="r" b="b"/>
                <a:pathLst>
                  <a:path w="95250" h="159543">
                    <a:moveTo>
                      <a:pt x="0" y="0"/>
                    </a:moveTo>
                    <a:lnTo>
                      <a:pt x="95250" y="0"/>
                    </a:lnTo>
                    <a:lnTo>
                      <a:pt x="95250" y="159544"/>
                    </a:lnTo>
                    <a:lnTo>
                      <a:pt x="0" y="159544"/>
                    </a:lnTo>
                    <a:close/>
                  </a:path>
                </a:pathLst>
              </a:custGeom>
              <a:noFill/>
              <a:ln w="12700" cap="flat">
                <a:solidFill>
                  <a:srgbClr val="FFFFFF"/>
                </a:solidFill>
                <a:prstDash val="solid"/>
                <a:round/>
              </a:ln>
            </p:spPr>
            <p:txBody>
              <a:bodyPr rtlCol="0" anchor="ctr"/>
              <a:lstStyle/>
              <a:p>
                <a:endParaRPr lang="en-US" dirty="0"/>
              </a:p>
            </p:txBody>
          </p:sp>
          <p:sp>
            <p:nvSpPr>
              <p:cNvPr id="217" name="Freeform: Shape 216">
                <a:extLst>
                  <a:ext uri="{FF2B5EF4-FFF2-40B4-BE49-F238E27FC236}">
                    <a16:creationId xmlns:a16="http://schemas.microsoft.com/office/drawing/2014/main" id="{E9252B59-5EE3-442B-AE63-9BC09840D81A}"/>
                  </a:ext>
                </a:extLst>
              </p:cNvPr>
              <p:cNvSpPr/>
              <p:nvPr/>
            </p:nvSpPr>
            <p:spPr>
              <a:xfrm>
                <a:off x="6096834" y="-749522"/>
                <a:ext cx="326993" cy="415575"/>
              </a:xfrm>
              <a:custGeom>
                <a:avLst/>
                <a:gdLst>
                  <a:gd name="connsiteX0" fmla="*/ 270224 w 326993"/>
                  <a:gd name="connsiteY0" fmla="*/ 0 h 415575"/>
                  <a:gd name="connsiteX1" fmla="*/ 326993 w 326993"/>
                  <a:gd name="connsiteY1" fmla="*/ 59531 h 415575"/>
                  <a:gd name="connsiteX2" fmla="*/ 0 w 326993"/>
                  <a:gd name="connsiteY2" fmla="*/ 415576 h 415575"/>
                </a:gdLst>
                <a:ahLst/>
                <a:cxnLst>
                  <a:cxn ang="0">
                    <a:pos x="connsiteX0" y="connsiteY0"/>
                  </a:cxn>
                  <a:cxn ang="0">
                    <a:pos x="connsiteX1" y="connsiteY1"/>
                  </a:cxn>
                  <a:cxn ang="0">
                    <a:pos x="connsiteX2" y="connsiteY2"/>
                  </a:cxn>
                </a:cxnLst>
                <a:rect l="l" t="t" r="r" b="b"/>
                <a:pathLst>
                  <a:path w="326993" h="415575">
                    <a:moveTo>
                      <a:pt x="270224" y="0"/>
                    </a:moveTo>
                    <a:lnTo>
                      <a:pt x="326993" y="59531"/>
                    </a:lnTo>
                    <a:lnTo>
                      <a:pt x="0" y="415576"/>
                    </a:lnTo>
                  </a:path>
                </a:pathLst>
              </a:custGeom>
              <a:noFill/>
              <a:ln w="12700" cap="flat">
                <a:solidFill>
                  <a:srgbClr val="FFFFFF"/>
                </a:solidFill>
                <a:prstDash val="solid"/>
                <a:round/>
              </a:ln>
            </p:spPr>
            <p:txBody>
              <a:bodyPr rtlCol="0" anchor="ctr"/>
              <a:lstStyle/>
              <a:p>
                <a:endParaRPr lang="en-US" dirty="0"/>
              </a:p>
            </p:txBody>
          </p:sp>
        </p:grpSp>
        <p:sp>
          <p:nvSpPr>
            <p:cNvPr id="221" name="Freeform: Shape 220">
              <a:extLst>
                <a:ext uri="{FF2B5EF4-FFF2-40B4-BE49-F238E27FC236}">
                  <a16:creationId xmlns:a16="http://schemas.microsoft.com/office/drawing/2014/main" id="{48349865-C5EA-48C7-83E2-627B5C8823AA}"/>
                </a:ext>
              </a:extLst>
            </p:cNvPr>
            <p:cNvSpPr/>
            <p:nvPr/>
          </p:nvSpPr>
          <p:spPr>
            <a:xfrm>
              <a:off x="7867103" y="481762"/>
              <a:ext cx="228544" cy="45719"/>
            </a:xfrm>
            <a:custGeom>
              <a:avLst/>
              <a:gdLst>
                <a:gd name="connsiteX0" fmla="*/ 0 w 449199"/>
                <a:gd name="connsiteY0" fmla="*/ 0 h 9525"/>
                <a:gd name="connsiteX1" fmla="*/ 449199 w 449199"/>
                <a:gd name="connsiteY1" fmla="*/ 0 h 9525"/>
              </a:gdLst>
              <a:ahLst/>
              <a:cxnLst>
                <a:cxn ang="0">
                  <a:pos x="connsiteX0" y="connsiteY0"/>
                </a:cxn>
                <a:cxn ang="0">
                  <a:pos x="connsiteX1" y="connsiteY1"/>
                </a:cxn>
              </a:cxnLst>
              <a:rect l="l" t="t" r="r" b="b"/>
              <a:pathLst>
                <a:path w="449199" h="9525">
                  <a:moveTo>
                    <a:pt x="0" y="0"/>
                  </a:moveTo>
                  <a:lnTo>
                    <a:pt x="449199" y="0"/>
                  </a:lnTo>
                </a:path>
              </a:pathLst>
            </a:custGeom>
            <a:ln w="12700" cap="flat">
              <a:solidFill>
                <a:schemeClr val="tx1"/>
              </a:solidFill>
              <a:prstDash val="solid"/>
              <a:round/>
            </a:ln>
          </p:spPr>
          <p:txBody>
            <a:bodyPr rtlCol="0" anchor="ctr"/>
            <a:lstStyle/>
            <a:p>
              <a:endParaRPr lang="en-US" dirty="0"/>
            </a:p>
          </p:txBody>
        </p:sp>
        <p:sp>
          <p:nvSpPr>
            <p:cNvPr id="222" name="Freeform: Shape 221">
              <a:extLst>
                <a:ext uri="{FF2B5EF4-FFF2-40B4-BE49-F238E27FC236}">
                  <a16:creationId xmlns:a16="http://schemas.microsoft.com/office/drawing/2014/main" id="{5A3B4D3F-2476-47C5-BC72-33DDBED0F57F}"/>
                </a:ext>
              </a:extLst>
            </p:cNvPr>
            <p:cNvSpPr/>
            <p:nvPr/>
          </p:nvSpPr>
          <p:spPr>
            <a:xfrm>
              <a:off x="7867102" y="391046"/>
              <a:ext cx="176327" cy="6606"/>
            </a:xfrm>
            <a:custGeom>
              <a:avLst/>
              <a:gdLst>
                <a:gd name="connsiteX0" fmla="*/ 0 w 254222"/>
                <a:gd name="connsiteY0" fmla="*/ 0 h 9525"/>
                <a:gd name="connsiteX1" fmla="*/ 254222 w 254222"/>
                <a:gd name="connsiteY1" fmla="*/ 0 h 9525"/>
              </a:gdLst>
              <a:ahLst/>
              <a:cxnLst>
                <a:cxn ang="0">
                  <a:pos x="connsiteX0" y="connsiteY0"/>
                </a:cxn>
                <a:cxn ang="0">
                  <a:pos x="connsiteX1" y="connsiteY1"/>
                </a:cxn>
              </a:cxnLst>
              <a:rect l="l" t="t" r="r" b="b"/>
              <a:pathLst>
                <a:path w="254222" h="9525">
                  <a:moveTo>
                    <a:pt x="0" y="0"/>
                  </a:moveTo>
                  <a:lnTo>
                    <a:pt x="254222" y="0"/>
                  </a:lnTo>
                </a:path>
              </a:pathLst>
            </a:custGeom>
            <a:ln w="12700" cap="flat">
              <a:solidFill>
                <a:schemeClr val="tx1"/>
              </a:solidFill>
              <a:prstDash val="solid"/>
              <a:round/>
            </a:ln>
          </p:spPr>
          <p:txBody>
            <a:bodyPr rtlCol="0" anchor="ctr"/>
            <a:lstStyle/>
            <a:p>
              <a:endParaRPr lang="en-US" dirty="0"/>
            </a:p>
          </p:txBody>
        </p:sp>
        <p:sp>
          <p:nvSpPr>
            <p:cNvPr id="223" name="Freeform: Shape 222">
              <a:extLst>
                <a:ext uri="{FF2B5EF4-FFF2-40B4-BE49-F238E27FC236}">
                  <a16:creationId xmlns:a16="http://schemas.microsoft.com/office/drawing/2014/main" id="{06B2B5FC-C99D-4FB2-85DC-1B72BCE02C86}"/>
                </a:ext>
              </a:extLst>
            </p:cNvPr>
            <p:cNvSpPr/>
            <p:nvPr/>
          </p:nvSpPr>
          <p:spPr>
            <a:xfrm>
              <a:off x="7867102" y="300330"/>
              <a:ext cx="176327" cy="6606"/>
            </a:xfrm>
            <a:custGeom>
              <a:avLst/>
              <a:gdLst>
                <a:gd name="connsiteX0" fmla="*/ 0 w 254222"/>
                <a:gd name="connsiteY0" fmla="*/ 0 h 9525"/>
                <a:gd name="connsiteX1" fmla="*/ 254222 w 254222"/>
                <a:gd name="connsiteY1" fmla="*/ 0 h 9525"/>
              </a:gdLst>
              <a:ahLst/>
              <a:cxnLst>
                <a:cxn ang="0">
                  <a:pos x="connsiteX0" y="connsiteY0"/>
                </a:cxn>
                <a:cxn ang="0">
                  <a:pos x="connsiteX1" y="connsiteY1"/>
                </a:cxn>
              </a:cxnLst>
              <a:rect l="l" t="t" r="r" b="b"/>
              <a:pathLst>
                <a:path w="254222" h="9525">
                  <a:moveTo>
                    <a:pt x="0" y="0"/>
                  </a:moveTo>
                  <a:lnTo>
                    <a:pt x="254222" y="0"/>
                  </a:lnTo>
                </a:path>
              </a:pathLst>
            </a:custGeom>
            <a:ln w="12700" cap="flat">
              <a:solidFill>
                <a:schemeClr val="tx1"/>
              </a:solidFill>
              <a:prstDash val="solid"/>
              <a:round/>
            </a:ln>
          </p:spPr>
          <p:txBody>
            <a:bodyPr rtlCol="0" anchor="ctr"/>
            <a:lstStyle/>
            <a:p>
              <a:endParaRPr lang="en-US" dirty="0"/>
            </a:p>
          </p:txBody>
        </p:sp>
        <p:sp>
          <p:nvSpPr>
            <p:cNvPr id="224" name="Freeform: Shape 223">
              <a:extLst>
                <a:ext uri="{FF2B5EF4-FFF2-40B4-BE49-F238E27FC236}">
                  <a16:creationId xmlns:a16="http://schemas.microsoft.com/office/drawing/2014/main" id="{161CF3CC-726E-42ED-883A-CB77C6E67169}"/>
                </a:ext>
              </a:extLst>
            </p:cNvPr>
            <p:cNvSpPr/>
            <p:nvPr/>
          </p:nvSpPr>
          <p:spPr>
            <a:xfrm>
              <a:off x="8243275" y="336929"/>
              <a:ext cx="6606" cy="35278"/>
            </a:xfrm>
            <a:custGeom>
              <a:avLst/>
              <a:gdLst>
                <a:gd name="connsiteX0" fmla="*/ 0 w 9525"/>
                <a:gd name="connsiteY0" fmla="*/ 0 h 50863"/>
                <a:gd name="connsiteX1" fmla="*/ 0 w 9525"/>
                <a:gd name="connsiteY1" fmla="*/ 50864 h 50863"/>
              </a:gdLst>
              <a:ahLst/>
              <a:cxnLst>
                <a:cxn ang="0">
                  <a:pos x="connsiteX0" y="connsiteY0"/>
                </a:cxn>
                <a:cxn ang="0">
                  <a:pos x="connsiteX1" y="connsiteY1"/>
                </a:cxn>
              </a:cxnLst>
              <a:rect l="l" t="t" r="r" b="b"/>
              <a:pathLst>
                <a:path w="9525" h="50863">
                  <a:moveTo>
                    <a:pt x="0" y="0"/>
                  </a:moveTo>
                  <a:lnTo>
                    <a:pt x="0" y="50864"/>
                  </a:lnTo>
                </a:path>
              </a:pathLst>
            </a:custGeom>
            <a:ln w="19050" cap="flat">
              <a:solidFill>
                <a:srgbClr val="F1F2F2"/>
              </a:solidFill>
              <a:prstDash val="solid"/>
              <a:round/>
            </a:ln>
          </p:spPr>
          <p:txBody>
            <a:bodyPr rtlCol="0" anchor="ctr"/>
            <a:lstStyle/>
            <a:p>
              <a:endParaRPr lang="en-US" dirty="0"/>
            </a:p>
          </p:txBody>
        </p:sp>
        <p:sp>
          <p:nvSpPr>
            <p:cNvPr id="230" name="Freeform: Shape 229">
              <a:extLst>
                <a:ext uri="{FF2B5EF4-FFF2-40B4-BE49-F238E27FC236}">
                  <a16:creationId xmlns:a16="http://schemas.microsoft.com/office/drawing/2014/main" id="{4DF56EE9-4B5B-4EFC-B48F-40F722EC287E}"/>
                </a:ext>
              </a:extLst>
            </p:cNvPr>
            <p:cNvSpPr/>
            <p:nvPr/>
          </p:nvSpPr>
          <p:spPr>
            <a:xfrm>
              <a:off x="7802421" y="189605"/>
              <a:ext cx="441184" cy="633693"/>
            </a:xfrm>
            <a:custGeom>
              <a:avLst/>
              <a:gdLst>
                <a:gd name="connsiteX0" fmla="*/ 423200 w 636084"/>
                <a:gd name="connsiteY0" fmla="*/ 0 h 913638"/>
                <a:gd name="connsiteX1" fmla="*/ 24960 w 636084"/>
                <a:gd name="connsiteY1" fmla="*/ 0 h 913638"/>
                <a:gd name="connsiteX2" fmla="*/ 5 w 636084"/>
                <a:gd name="connsiteY2" fmla="*/ 24956 h 913638"/>
                <a:gd name="connsiteX3" fmla="*/ 5 w 636084"/>
                <a:gd name="connsiteY3" fmla="*/ 888301 h 913638"/>
                <a:gd name="connsiteX4" fmla="*/ 24384 w 636084"/>
                <a:gd name="connsiteY4" fmla="*/ 913634 h 913638"/>
                <a:gd name="connsiteX5" fmla="*/ 24960 w 636084"/>
                <a:gd name="connsiteY5" fmla="*/ 913638 h 913638"/>
                <a:gd name="connsiteX6" fmla="*/ 611129 w 636084"/>
                <a:gd name="connsiteY6" fmla="*/ 913638 h 913638"/>
                <a:gd name="connsiteX7" fmla="*/ 636084 w 636084"/>
                <a:gd name="connsiteY7" fmla="*/ 888873 h 913638"/>
                <a:gd name="connsiteX8" fmla="*/ 636084 w 636084"/>
                <a:gd name="connsiteY8" fmla="*/ 888778 h 913638"/>
                <a:gd name="connsiteX9" fmla="*/ 636084 w 636084"/>
                <a:gd name="connsiteY9" fmla="*/ 648557 h 913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36084" h="913638">
                  <a:moveTo>
                    <a:pt x="423200" y="0"/>
                  </a:moveTo>
                  <a:lnTo>
                    <a:pt x="24960" y="0"/>
                  </a:lnTo>
                  <a:cubicBezTo>
                    <a:pt x="11178" y="0"/>
                    <a:pt x="5" y="11173"/>
                    <a:pt x="5" y="24956"/>
                  </a:cubicBezTo>
                  <a:lnTo>
                    <a:pt x="5" y="888301"/>
                  </a:lnTo>
                  <a:cubicBezTo>
                    <a:pt x="-258" y="902029"/>
                    <a:pt x="10656" y="913370"/>
                    <a:pt x="24384" y="913634"/>
                  </a:cubicBezTo>
                  <a:cubicBezTo>
                    <a:pt x="24576" y="913637"/>
                    <a:pt x="24768" y="913639"/>
                    <a:pt x="24960" y="913638"/>
                  </a:cubicBezTo>
                  <a:lnTo>
                    <a:pt x="611129" y="913638"/>
                  </a:lnTo>
                  <a:cubicBezTo>
                    <a:pt x="624858" y="913691"/>
                    <a:pt x="636031" y="902603"/>
                    <a:pt x="636084" y="888873"/>
                  </a:cubicBezTo>
                  <a:cubicBezTo>
                    <a:pt x="636084" y="888841"/>
                    <a:pt x="636084" y="888810"/>
                    <a:pt x="636084" y="888778"/>
                  </a:cubicBezTo>
                  <a:lnTo>
                    <a:pt x="636084" y="648557"/>
                  </a:lnTo>
                </a:path>
              </a:pathLst>
            </a:custGeom>
            <a:noFill/>
            <a:ln w="12700" cap="flat">
              <a:solidFill>
                <a:srgbClr val="F1F2F2"/>
              </a:solidFill>
              <a:prstDash val="solid"/>
              <a:round/>
            </a:ln>
          </p:spPr>
          <p:txBody>
            <a:bodyPr rtlCol="0" anchor="ctr"/>
            <a:lstStyle/>
            <a:p>
              <a:endParaRPr lang="en-US" dirty="0"/>
            </a:p>
          </p:txBody>
        </p:sp>
        <p:sp>
          <p:nvSpPr>
            <p:cNvPr id="231" name="Freeform: Shape 230">
              <a:extLst>
                <a:ext uri="{FF2B5EF4-FFF2-40B4-BE49-F238E27FC236}">
                  <a16:creationId xmlns:a16="http://schemas.microsoft.com/office/drawing/2014/main" id="{0508D044-DC63-4C9F-8D56-8C39E77BB710}"/>
                </a:ext>
              </a:extLst>
            </p:cNvPr>
            <p:cNvSpPr/>
            <p:nvPr/>
          </p:nvSpPr>
          <p:spPr>
            <a:xfrm>
              <a:off x="8095951" y="189605"/>
              <a:ext cx="147324" cy="147324"/>
            </a:xfrm>
            <a:custGeom>
              <a:avLst/>
              <a:gdLst>
                <a:gd name="connsiteX0" fmla="*/ 0 w 212407"/>
                <a:gd name="connsiteY0" fmla="*/ 212408 h 212407"/>
                <a:gd name="connsiteX1" fmla="*/ 212408 w 212407"/>
                <a:gd name="connsiteY1" fmla="*/ 212408 h 212407"/>
                <a:gd name="connsiteX2" fmla="*/ 0 w 212407"/>
                <a:gd name="connsiteY2" fmla="*/ 0 h 212407"/>
                <a:gd name="connsiteX3" fmla="*/ 0 w 212407"/>
                <a:gd name="connsiteY3" fmla="*/ 212408 h 212407"/>
              </a:gdLst>
              <a:ahLst/>
              <a:cxnLst>
                <a:cxn ang="0">
                  <a:pos x="connsiteX0" y="connsiteY0"/>
                </a:cxn>
                <a:cxn ang="0">
                  <a:pos x="connsiteX1" y="connsiteY1"/>
                </a:cxn>
                <a:cxn ang="0">
                  <a:pos x="connsiteX2" y="connsiteY2"/>
                </a:cxn>
                <a:cxn ang="0">
                  <a:pos x="connsiteX3" y="connsiteY3"/>
                </a:cxn>
              </a:cxnLst>
              <a:rect l="l" t="t" r="r" b="b"/>
              <a:pathLst>
                <a:path w="212407" h="212407">
                  <a:moveTo>
                    <a:pt x="0" y="212408"/>
                  </a:moveTo>
                  <a:lnTo>
                    <a:pt x="212408" y="212408"/>
                  </a:lnTo>
                  <a:lnTo>
                    <a:pt x="0" y="0"/>
                  </a:lnTo>
                  <a:lnTo>
                    <a:pt x="0" y="212408"/>
                  </a:lnTo>
                  <a:close/>
                </a:path>
              </a:pathLst>
            </a:custGeom>
            <a:noFill/>
            <a:ln w="12700" cap="flat">
              <a:solidFill>
                <a:srgbClr val="F1F2F2"/>
              </a:solidFill>
              <a:prstDash val="solid"/>
              <a:round/>
            </a:ln>
          </p:spPr>
          <p:txBody>
            <a:bodyPr rtlCol="0" anchor="ctr"/>
            <a:lstStyle/>
            <a:p>
              <a:endParaRPr lang="en-US" dirty="0"/>
            </a:p>
          </p:txBody>
        </p:sp>
        <p:sp>
          <p:nvSpPr>
            <p:cNvPr id="235" name="Freeform: Shape 234">
              <a:extLst>
                <a:ext uri="{FF2B5EF4-FFF2-40B4-BE49-F238E27FC236}">
                  <a16:creationId xmlns:a16="http://schemas.microsoft.com/office/drawing/2014/main" id="{517CB9C2-CA5C-4DE6-8323-DDDA2DA61A44}"/>
                </a:ext>
              </a:extLst>
            </p:cNvPr>
            <p:cNvSpPr/>
            <p:nvPr/>
          </p:nvSpPr>
          <p:spPr>
            <a:xfrm>
              <a:off x="7867103" y="611591"/>
              <a:ext cx="91440" cy="45719"/>
            </a:xfrm>
            <a:custGeom>
              <a:avLst/>
              <a:gdLst>
                <a:gd name="connsiteX0" fmla="*/ 0 w 449199"/>
                <a:gd name="connsiteY0" fmla="*/ 0 h 9525"/>
                <a:gd name="connsiteX1" fmla="*/ 449199 w 449199"/>
                <a:gd name="connsiteY1" fmla="*/ 0 h 9525"/>
              </a:gdLst>
              <a:ahLst/>
              <a:cxnLst>
                <a:cxn ang="0">
                  <a:pos x="connsiteX0" y="connsiteY0"/>
                </a:cxn>
                <a:cxn ang="0">
                  <a:pos x="connsiteX1" y="connsiteY1"/>
                </a:cxn>
              </a:cxnLst>
              <a:rect l="l" t="t" r="r" b="b"/>
              <a:pathLst>
                <a:path w="449199" h="9525">
                  <a:moveTo>
                    <a:pt x="0" y="0"/>
                  </a:moveTo>
                  <a:lnTo>
                    <a:pt x="449199" y="0"/>
                  </a:lnTo>
                </a:path>
              </a:pathLst>
            </a:custGeom>
            <a:ln w="12700" cap="flat">
              <a:solidFill>
                <a:schemeClr val="tx1"/>
              </a:solidFill>
              <a:prstDash val="solid"/>
              <a:round/>
            </a:ln>
          </p:spPr>
          <p:txBody>
            <a:bodyPr rtlCol="0" anchor="ctr"/>
            <a:lstStyle/>
            <a:p>
              <a:endParaRPr lang="en-US" dirty="0"/>
            </a:p>
          </p:txBody>
        </p:sp>
      </p:grpSp>
      <p:grpSp>
        <p:nvGrpSpPr>
          <p:cNvPr id="245" name="Group 244">
            <a:extLst>
              <a:ext uri="{FF2B5EF4-FFF2-40B4-BE49-F238E27FC236}">
                <a16:creationId xmlns:a16="http://schemas.microsoft.com/office/drawing/2014/main" id="{3131854D-1D12-424C-B40E-F7A4F68B8EAB}"/>
              </a:ext>
            </a:extLst>
          </p:cNvPr>
          <p:cNvGrpSpPr/>
          <p:nvPr/>
        </p:nvGrpSpPr>
        <p:grpSpPr>
          <a:xfrm>
            <a:off x="7227743" y="1984872"/>
            <a:ext cx="249841" cy="285338"/>
            <a:chOff x="7202544" y="1977729"/>
            <a:chExt cx="249841" cy="285338"/>
          </a:xfrm>
        </p:grpSpPr>
        <p:sp>
          <p:nvSpPr>
            <p:cNvPr id="238" name="Rectangle 237">
              <a:extLst>
                <a:ext uri="{FF2B5EF4-FFF2-40B4-BE49-F238E27FC236}">
                  <a16:creationId xmlns:a16="http://schemas.microsoft.com/office/drawing/2014/main" id="{955E1854-D1A0-4AC7-99D4-C6D14AA2656F}"/>
                </a:ext>
              </a:extLst>
            </p:cNvPr>
            <p:cNvSpPr/>
            <p:nvPr/>
          </p:nvSpPr>
          <p:spPr>
            <a:xfrm>
              <a:off x="7238483" y="1977729"/>
              <a:ext cx="213902" cy="285338"/>
            </a:xfrm>
            <a:prstGeom prst="rect">
              <a:avLst/>
            </a:prstGeom>
            <a:noFill/>
            <a:ln w="19050" cap="flat">
              <a:solidFill>
                <a:srgbClr val="F1F2F2"/>
              </a:solidFill>
              <a:prstDash val="solid"/>
              <a:round/>
            </a:ln>
          </p:spPr>
          <p:txBody>
            <a:bodyPr rtlCol="0" anchor="ctr"/>
            <a:lstStyle/>
            <a:p>
              <a:endParaRPr lang="en-US" dirty="0" err="1">
                <a:solidFill>
                  <a:schemeClr val="tx1"/>
                </a:solidFill>
              </a:endParaRPr>
            </a:p>
          </p:txBody>
        </p:sp>
        <p:cxnSp>
          <p:nvCxnSpPr>
            <p:cNvPr id="240" name="Straight Connector 239">
              <a:extLst>
                <a:ext uri="{FF2B5EF4-FFF2-40B4-BE49-F238E27FC236}">
                  <a16:creationId xmlns:a16="http://schemas.microsoft.com/office/drawing/2014/main" id="{A5592481-9270-45F9-B38C-B3BAA9CFB1E7}"/>
                </a:ext>
              </a:extLst>
            </p:cNvPr>
            <p:cNvCxnSpPr/>
            <p:nvPr/>
          </p:nvCxnSpPr>
          <p:spPr>
            <a:xfrm>
              <a:off x="7202544" y="2025943"/>
              <a:ext cx="71877" cy="0"/>
            </a:xfrm>
            <a:prstGeom prst="line">
              <a:avLst/>
            </a:prstGeom>
            <a:noFill/>
            <a:ln w="19050" cap="flat">
              <a:solidFill>
                <a:srgbClr val="F1F2F2"/>
              </a:solidFill>
              <a:prstDash val="solid"/>
              <a:round/>
            </a:ln>
          </p:spPr>
        </p:cxnSp>
        <p:cxnSp>
          <p:nvCxnSpPr>
            <p:cNvPr id="241" name="Straight Connector 240">
              <a:extLst>
                <a:ext uri="{FF2B5EF4-FFF2-40B4-BE49-F238E27FC236}">
                  <a16:creationId xmlns:a16="http://schemas.microsoft.com/office/drawing/2014/main" id="{D57D2D63-7A1B-4B87-9AAD-D0CF2BC709F8}"/>
                </a:ext>
              </a:extLst>
            </p:cNvPr>
            <p:cNvCxnSpPr/>
            <p:nvPr/>
          </p:nvCxnSpPr>
          <p:spPr>
            <a:xfrm>
              <a:off x="7202544" y="2071096"/>
              <a:ext cx="71877" cy="0"/>
            </a:xfrm>
            <a:prstGeom prst="line">
              <a:avLst/>
            </a:prstGeom>
            <a:noFill/>
            <a:ln w="19050" cap="flat">
              <a:solidFill>
                <a:srgbClr val="F1F2F2"/>
              </a:solidFill>
              <a:prstDash val="solid"/>
              <a:round/>
            </a:ln>
          </p:spPr>
        </p:cxnSp>
        <p:cxnSp>
          <p:nvCxnSpPr>
            <p:cNvPr id="242" name="Straight Connector 241">
              <a:extLst>
                <a:ext uri="{FF2B5EF4-FFF2-40B4-BE49-F238E27FC236}">
                  <a16:creationId xmlns:a16="http://schemas.microsoft.com/office/drawing/2014/main" id="{00679C57-2419-4635-925C-E602AFDDF493}"/>
                </a:ext>
              </a:extLst>
            </p:cNvPr>
            <p:cNvCxnSpPr/>
            <p:nvPr/>
          </p:nvCxnSpPr>
          <p:spPr>
            <a:xfrm>
              <a:off x="7202544" y="2116249"/>
              <a:ext cx="71877" cy="0"/>
            </a:xfrm>
            <a:prstGeom prst="line">
              <a:avLst/>
            </a:prstGeom>
            <a:noFill/>
            <a:ln w="19050" cap="flat">
              <a:solidFill>
                <a:srgbClr val="F1F2F2"/>
              </a:solidFill>
              <a:prstDash val="solid"/>
              <a:round/>
            </a:ln>
          </p:spPr>
        </p:cxnSp>
        <p:cxnSp>
          <p:nvCxnSpPr>
            <p:cNvPr id="243" name="Straight Connector 242">
              <a:extLst>
                <a:ext uri="{FF2B5EF4-FFF2-40B4-BE49-F238E27FC236}">
                  <a16:creationId xmlns:a16="http://schemas.microsoft.com/office/drawing/2014/main" id="{D5441D86-72B8-4815-A04C-6471FE8AB3D1}"/>
                </a:ext>
              </a:extLst>
            </p:cNvPr>
            <p:cNvCxnSpPr/>
            <p:nvPr/>
          </p:nvCxnSpPr>
          <p:spPr>
            <a:xfrm>
              <a:off x="7202544" y="2161402"/>
              <a:ext cx="71877" cy="0"/>
            </a:xfrm>
            <a:prstGeom prst="line">
              <a:avLst/>
            </a:prstGeom>
            <a:noFill/>
            <a:ln w="19050" cap="flat">
              <a:solidFill>
                <a:srgbClr val="F1F2F2"/>
              </a:solidFill>
              <a:prstDash val="solid"/>
              <a:round/>
            </a:ln>
          </p:spPr>
        </p:cxnSp>
        <p:cxnSp>
          <p:nvCxnSpPr>
            <p:cNvPr id="244" name="Straight Connector 243">
              <a:extLst>
                <a:ext uri="{FF2B5EF4-FFF2-40B4-BE49-F238E27FC236}">
                  <a16:creationId xmlns:a16="http://schemas.microsoft.com/office/drawing/2014/main" id="{BC52E760-0044-425D-9FB6-1A58AF9054B8}"/>
                </a:ext>
              </a:extLst>
            </p:cNvPr>
            <p:cNvCxnSpPr/>
            <p:nvPr/>
          </p:nvCxnSpPr>
          <p:spPr>
            <a:xfrm>
              <a:off x="7202544" y="2206555"/>
              <a:ext cx="71877" cy="0"/>
            </a:xfrm>
            <a:prstGeom prst="line">
              <a:avLst/>
            </a:prstGeom>
            <a:noFill/>
            <a:ln w="19050" cap="flat">
              <a:solidFill>
                <a:srgbClr val="F1F2F2"/>
              </a:solidFill>
              <a:prstDash val="solid"/>
              <a:round/>
            </a:ln>
          </p:spPr>
        </p:cxnSp>
      </p:grpSp>
    </p:spTree>
    <p:extLst>
      <p:ext uri="{BB962C8B-B14F-4D97-AF65-F5344CB8AC3E}">
        <p14:creationId xmlns:p14="http://schemas.microsoft.com/office/powerpoint/2010/main" val="2219807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itle 43">
            <a:extLst>
              <a:ext uri="{FF2B5EF4-FFF2-40B4-BE49-F238E27FC236}">
                <a16:creationId xmlns:a16="http://schemas.microsoft.com/office/drawing/2014/main" id="{8D022D2D-F411-4958-8612-C1E7166F2E1F}"/>
              </a:ext>
            </a:extLst>
          </p:cNvPr>
          <p:cNvSpPr>
            <a:spLocks noGrp="1"/>
          </p:cNvSpPr>
          <p:nvPr>
            <p:ph type="title"/>
          </p:nvPr>
        </p:nvSpPr>
        <p:spPr/>
        <p:txBody>
          <a:bodyPr/>
          <a:lstStyle/>
          <a:p>
            <a:r>
              <a:rPr lang="en-US" dirty="0"/>
              <a:t>Automatic detection of errors with visualization of alerts</a:t>
            </a:r>
            <a:br>
              <a:rPr lang="en-US" dirty="0"/>
            </a:br>
            <a:endParaRPr lang="en-US" dirty="0"/>
          </a:p>
        </p:txBody>
      </p:sp>
      <p:grpSp>
        <p:nvGrpSpPr>
          <p:cNvPr id="71" name="Graphic 4">
            <a:extLst>
              <a:ext uri="{FF2B5EF4-FFF2-40B4-BE49-F238E27FC236}">
                <a16:creationId xmlns:a16="http://schemas.microsoft.com/office/drawing/2014/main" id="{21B833EC-1856-C84F-A55F-B9FCB15222C3}"/>
              </a:ext>
            </a:extLst>
          </p:cNvPr>
          <p:cNvGrpSpPr>
            <a:grpSpLocks noChangeAspect="1"/>
          </p:cNvGrpSpPr>
          <p:nvPr/>
        </p:nvGrpSpPr>
        <p:grpSpPr>
          <a:xfrm>
            <a:off x="829782" y="1289475"/>
            <a:ext cx="888601" cy="888601"/>
            <a:chOff x="1522000" y="1619250"/>
            <a:chExt cx="457200" cy="457200"/>
          </a:xfrm>
        </p:grpSpPr>
        <p:sp>
          <p:nvSpPr>
            <p:cNvPr id="72" name="Freeform: Shape 520">
              <a:extLst>
                <a:ext uri="{FF2B5EF4-FFF2-40B4-BE49-F238E27FC236}">
                  <a16:creationId xmlns:a16="http://schemas.microsoft.com/office/drawing/2014/main" id="{EC517AFF-1C4D-4147-A63D-A63311C642CF}"/>
                </a:ext>
              </a:extLst>
            </p:cNvPr>
            <p:cNvSpPr/>
            <p:nvPr/>
          </p:nvSpPr>
          <p:spPr>
            <a:xfrm>
              <a:off x="1563490" y="1935152"/>
              <a:ext cx="324657" cy="22905"/>
            </a:xfrm>
            <a:custGeom>
              <a:avLst/>
              <a:gdLst>
                <a:gd name="connsiteX0" fmla="*/ 0 w 324657"/>
                <a:gd name="connsiteY0" fmla="*/ 0 h 22905"/>
                <a:gd name="connsiteX1" fmla="*/ 0 w 324657"/>
                <a:gd name="connsiteY1" fmla="*/ 16002 h 22905"/>
                <a:gd name="connsiteX2" fmla="*/ 1120 w 324657"/>
                <a:gd name="connsiteY2" fmla="*/ 16825 h 22905"/>
                <a:gd name="connsiteX3" fmla="*/ 19225 w 324657"/>
                <a:gd name="connsiteY3" fmla="*/ 22906 h 22905"/>
                <a:gd name="connsiteX4" fmla="*/ 307581 w 324657"/>
                <a:gd name="connsiteY4" fmla="*/ 22906 h 22905"/>
                <a:gd name="connsiteX5" fmla="*/ 322577 w 324657"/>
                <a:gd name="connsiteY5" fmla="*/ 17648 h 22905"/>
                <a:gd name="connsiteX6" fmla="*/ 324658 w 324657"/>
                <a:gd name="connsiteY6" fmla="*/ 16002 h 22905"/>
                <a:gd name="connsiteX7" fmla="*/ 324658 w 324657"/>
                <a:gd name="connsiteY7" fmla="*/ 0 h 22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4657" h="22905">
                  <a:moveTo>
                    <a:pt x="0" y="0"/>
                  </a:moveTo>
                  <a:lnTo>
                    <a:pt x="0" y="16002"/>
                  </a:lnTo>
                  <a:lnTo>
                    <a:pt x="1120" y="16825"/>
                  </a:lnTo>
                  <a:cubicBezTo>
                    <a:pt x="6335" y="20764"/>
                    <a:pt x="12690" y="22899"/>
                    <a:pt x="19225" y="22906"/>
                  </a:cubicBezTo>
                  <a:lnTo>
                    <a:pt x="307581" y="22906"/>
                  </a:lnTo>
                  <a:cubicBezTo>
                    <a:pt x="313031" y="22903"/>
                    <a:pt x="318319" y="21049"/>
                    <a:pt x="322577" y="17648"/>
                  </a:cubicBezTo>
                  <a:lnTo>
                    <a:pt x="324658" y="16002"/>
                  </a:lnTo>
                  <a:lnTo>
                    <a:pt x="324658" y="0"/>
                  </a:lnTo>
                  <a:close/>
                </a:path>
              </a:pathLst>
            </a:custGeom>
            <a:noFill/>
            <a:ln w="12700" cap="flat">
              <a:solidFill>
                <a:srgbClr val="F1F2F2"/>
              </a:solidFill>
              <a:prstDash val="solid"/>
              <a:round/>
            </a:ln>
          </p:spPr>
          <p:txBody>
            <a:bodyPr rtlCol="0" anchor="ctr"/>
            <a:lstStyle/>
            <a:p>
              <a:endParaRPr lang="en-US" sz="1800"/>
            </a:p>
          </p:txBody>
        </p:sp>
        <p:sp>
          <p:nvSpPr>
            <p:cNvPr id="73" name="Freeform: Shape 521">
              <a:extLst>
                <a:ext uri="{FF2B5EF4-FFF2-40B4-BE49-F238E27FC236}">
                  <a16:creationId xmlns:a16="http://schemas.microsoft.com/office/drawing/2014/main" id="{40398EA5-5150-2F4E-9B5F-8ADBCC04A18D}"/>
                </a:ext>
              </a:extLst>
            </p:cNvPr>
            <p:cNvSpPr/>
            <p:nvPr/>
          </p:nvSpPr>
          <p:spPr>
            <a:xfrm>
              <a:off x="1608730" y="1752935"/>
              <a:ext cx="236646" cy="162374"/>
            </a:xfrm>
            <a:custGeom>
              <a:avLst/>
              <a:gdLst>
                <a:gd name="connsiteX0" fmla="*/ 236647 w 236646"/>
                <a:gd name="connsiteY0" fmla="*/ 135423 h 162374"/>
                <a:gd name="connsiteX1" fmla="*/ 236647 w 236646"/>
                <a:gd name="connsiteY1" fmla="*/ 155814 h 162374"/>
                <a:gd name="connsiteX2" fmla="*/ 230086 w 236646"/>
                <a:gd name="connsiteY2" fmla="*/ 162375 h 162374"/>
                <a:gd name="connsiteX3" fmla="*/ 6561 w 236646"/>
                <a:gd name="connsiteY3" fmla="*/ 162375 h 162374"/>
                <a:gd name="connsiteX4" fmla="*/ 0 w 236646"/>
                <a:gd name="connsiteY4" fmla="*/ 155814 h 162374"/>
                <a:gd name="connsiteX5" fmla="*/ 0 w 236646"/>
                <a:gd name="connsiteY5" fmla="*/ 6561 h 162374"/>
                <a:gd name="connsiteX6" fmla="*/ 6561 w 236646"/>
                <a:gd name="connsiteY6" fmla="*/ 0 h 162374"/>
                <a:gd name="connsiteX7" fmla="*/ 228920 w 236646"/>
                <a:gd name="connsiteY7" fmla="*/ 0 h 162374"/>
                <a:gd name="connsiteX8" fmla="*/ 235458 w 236646"/>
                <a:gd name="connsiteY8" fmla="*/ 6538 h 162374"/>
                <a:gd name="connsiteX9" fmla="*/ 235458 w 236646"/>
                <a:gd name="connsiteY9" fmla="*/ 6561 h 162374"/>
                <a:gd name="connsiteX10" fmla="*/ 235458 w 236646"/>
                <a:gd name="connsiteY10" fmla="*/ 15476 h 162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6646" h="162374">
                  <a:moveTo>
                    <a:pt x="236647" y="135423"/>
                  </a:moveTo>
                  <a:lnTo>
                    <a:pt x="236647" y="155814"/>
                  </a:lnTo>
                  <a:cubicBezTo>
                    <a:pt x="236647" y="159437"/>
                    <a:pt x="233709" y="162375"/>
                    <a:pt x="230086" y="162375"/>
                  </a:cubicBezTo>
                  <a:lnTo>
                    <a:pt x="6561" y="162375"/>
                  </a:lnTo>
                  <a:cubicBezTo>
                    <a:pt x="2943" y="162363"/>
                    <a:pt x="13" y="159433"/>
                    <a:pt x="0" y="155814"/>
                  </a:cubicBezTo>
                  <a:lnTo>
                    <a:pt x="0" y="6561"/>
                  </a:lnTo>
                  <a:cubicBezTo>
                    <a:pt x="0" y="2937"/>
                    <a:pt x="2937" y="0"/>
                    <a:pt x="6561" y="0"/>
                  </a:cubicBezTo>
                  <a:lnTo>
                    <a:pt x="228920" y="0"/>
                  </a:lnTo>
                  <a:cubicBezTo>
                    <a:pt x="232532" y="0"/>
                    <a:pt x="235458" y="2927"/>
                    <a:pt x="235458" y="6538"/>
                  </a:cubicBezTo>
                  <a:cubicBezTo>
                    <a:pt x="235458" y="6546"/>
                    <a:pt x="235458" y="6553"/>
                    <a:pt x="235458" y="6561"/>
                  </a:cubicBezTo>
                  <a:lnTo>
                    <a:pt x="235458" y="15476"/>
                  </a:lnTo>
                </a:path>
              </a:pathLst>
            </a:custGeom>
            <a:noFill/>
            <a:ln w="12700" cap="flat">
              <a:solidFill>
                <a:srgbClr val="F1F2F2"/>
              </a:solidFill>
              <a:prstDash val="solid"/>
              <a:round/>
            </a:ln>
          </p:spPr>
          <p:txBody>
            <a:bodyPr rtlCol="0" anchor="ctr"/>
            <a:lstStyle/>
            <a:p>
              <a:endParaRPr lang="en-US" sz="1800"/>
            </a:p>
          </p:txBody>
        </p:sp>
        <p:sp>
          <p:nvSpPr>
            <p:cNvPr id="74" name="Freeform: Shape 522">
              <a:extLst>
                <a:ext uri="{FF2B5EF4-FFF2-40B4-BE49-F238E27FC236}">
                  <a16:creationId xmlns:a16="http://schemas.microsoft.com/office/drawing/2014/main" id="{CEADA4F7-2563-7242-B682-B171F37EFC12}"/>
                </a:ext>
              </a:extLst>
            </p:cNvPr>
            <p:cNvSpPr/>
            <p:nvPr/>
          </p:nvSpPr>
          <p:spPr>
            <a:xfrm>
              <a:off x="1591768" y="1737641"/>
              <a:ext cx="268810" cy="196710"/>
            </a:xfrm>
            <a:custGeom>
              <a:avLst/>
              <a:gdLst>
                <a:gd name="connsiteX0" fmla="*/ 268811 w 268810"/>
                <a:gd name="connsiteY0" fmla="*/ 29421 h 196710"/>
                <a:gd name="connsiteX1" fmla="*/ 268811 w 268810"/>
                <a:gd name="connsiteY1" fmla="*/ 6561 h 196710"/>
                <a:gd name="connsiteX2" fmla="*/ 262273 w 268810"/>
                <a:gd name="connsiteY2" fmla="*/ 0 h 196710"/>
                <a:gd name="connsiteX3" fmla="*/ 6561 w 268810"/>
                <a:gd name="connsiteY3" fmla="*/ 0 h 196710"/>
                <a:gd name="connsiteX4" fmla="*/ 0 w 268810"/>
                <a:gd name="connsiteY4" fmla="*/ 6561 h 196710"/>
                <a:gd name="connsiteX5" fmla="*/ 0 w 268810"/>
                <a:gd name="connsiteY5" fmla="*/ 190149 h 196710"/>
                <a:gd name="connsiteX6" fmla="*/ 6561 w 268810"/>
                <a:gd name="connsiteY6" fmla="*/ 196710 h 196710"/>
                <a:gd name="connsiteX7" fmla="*/ 262273 w 268810"/>
                <a:gd name="connsiteY7" fmla="*/ 196710 h 196710"/>
                <a:gd name="connsiteX8" fmla="*/ 268811 w 268810"/>
                <a:gd name="connsiteY8" fmla="*/ 190149 h 196710"/>
                <a:gd name="connsiteX9" fmla="*/ 268811 w 268810"/>
                <a:gd name="connsiteY9" fmla="*/ 147447 h 196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8810" h="196710">
                  <a:moveTo>
                    <a:pt x="268811" y="29421"/>
                  </a:moveTo>
                  <a:lnTo>
                    <a:pt x="268811" y="6561"/>
                  </a:lnTo>
                  <a:cubicBezTo>
                    <a:pt x="268811" y="2946"/>
                    <a:pt x="265887" y="13"/>
                    <a:pt x="262273" y="0"/>
                  </a:cubicBezTo>
                  <a:lnTo>
                    <a:pt x="6561" y="0"/>
                  </a:lnTo>
                  <a:cubicBezTo>
                    <a:pt x="2937" y="0"/>
                    <a:pt x="0" y="2937"/>
                    <a:pt x="0" y="6561"/>
                  </a:cubicBezTo>
                  <a:lnTo>
                    <a:pt x="0" y="190149"/>
                  </a:lnTo>
                  <a:cubicBezTo>
                    <a:pt x="0" y="193773"/>
                    <a:pt x="2937" y="196710"/>
                    <a:pt x="6561" y="196710"/>
                  </a:cubicBezTo>
                  <a:lnTo>
                    <a:pt x="262273" y="196710"/>
                  </a:lnTo>
                  <a:cubicBezTo>
                    <a:pt x="265887" y="196697"/>
                    <a:pt x="268811" y="193764"/>
                    <a:pt x="268811" y="190149"/>
                  </a:cubicBezTo>
                  <a:lnTo>
                    <a:pt x="268811" y="147447"/>
                  </a:lnTo>
                </a:path>
              </a:pathLst>
            </a:custGeom>
            <a:noFill/>
            <a:ln w="12700" cap="flat">
              <a:solidFill>
                <a:srgbClr val="F1F2F2"/>
              </a:solidFill>
              <a:prstDash val="solid"/>
              <a:round/>
            </a:ln>
          </p:spPr>
          <p:txBody>
            <a:bodyPr rtlCol="0" anchor="ctr"/>
            <a:lstStyle/>
            <a:p>
              <a:endParaRPr lang="en-US" sz="1800"/>
            </a:p>
          </p:txBody>
        </p:sp>
        <p:sp>
          <p:nvSpPr>
            <p:cNvPr id="75" name="Freeform: Shape 523">
              <a:extLst>
                <a:ext uri="{FF2B5EF4-FFF2-40B4-BE49-F238E27FC236}">
                  <a16:creationId xmlns:a16="http://schemas.microsoft.com/office/drawing/2014/main" id="{4FEDE0B2-9F06-7741-A95F-4B1184B4DCA7}"/>
                </a:ext>
              </a:extLst>
            </p:cNvPr>
            <p:cNvSpPr/>
            <p:nvPr/>
          </p:nvSpPr>
          <p:spPr>
            <a:xfrm>
              <a:off x="1848509" y="1792825"/>
              <a:ext cx="12023" cy="66275"/>
            </a:xfrm>
            <a:custGeom>
              <a:avLst/>
              <a:gdLst>
                <a:gd name="connsiteX0" fmla="*/ 6012 w 12023"/>
                <a:gd name="connsiteY0" fmla="*/ 66271 h 66275"/>
                <a:gd name="connsiteX1" fmla="*/ 1668 w 12023"/>
                <a:gd name="connsiteY1" fmla="*/ 64557 h 66275"/>
                <a:gd name="connsiteX2" fmla="*/ 1668 w 12023"/>
                <a:gd name="connsiteY2" fmla="*/ 55778 h 66275"/>
                <a:gd name="connsiteX3" fmla="*/ 10355 w 12023"/>
                <a:gd name="connsiteY3" fmla="*/ 55778 h 66275"/>
                <a:gd name="connsiteX4" fmla="*/ 10355 w 12023"/>
                <a:gd name="connsiteY4" fmla="*/ 64557 h 66275"/>
                <a:gd name="connsiteX5" fmla="*/ 6012 w 12023"/>
                <a:gd name="connsiteY5" fmla="*/ 66271 h 66275"/>
                <a:gd name="connsiteX6" fmla="*/ 2217 w 12023"/>
                <a:gd name="connsiteY6" fmla="*/ 45880 h 66275"/>
                <a:gd name="connsiteX7" fmla="*/ 914 w 12023"/>
                <a:gd name="connsiteY7" fmla="*/ 1212 h 66275"/>
                <a:gd name="connsiteX8" fmla="*/ 6012 w 12023"/>
                <a:gd name="connsiteY8" fmla="*/ 0 h 66275"/>
                <a:gd name="connsiteX9" fmla="*/ 11087 w 12023"/>
                <a:gd name="connsiteY9" fmla="*/ 1212 h 66275"/>
                <a:gd name="connsiteX10" fmla="*/ 9806 w 12023"/>
                <a:gd name="connsiteY10" fmla="*/ 45880 h 6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023" h="66275">
                  <a:moveTo>
                    <a:pt x="6012" y="66271"/>
                  </a:moveTo>
                  <a:cubicBezTo>
                    <a:pt x="4386" y="66337"/>
                    <a:pt x="2809" y="65716"/>
                    <a:pt x="1668" y="64557"/>
                  </a:cubicBezTo>
                  <a:cubicBezTo>
                    <a:pt x="-556" y="62053"/>
                    <a:pt x="-556" y="58282"/>
                    <a:pt x="1668" y="55778"/>
                  </a:cubicBezTo>
                  <a:cubicBezTo>
                    <a:pt x="4112" y="53491"/>
                    <a:pt x="7911" y="53491"/>
                    <a:pt x="10355" y="55778"/>
                  </a:cubicBezTo>
                  <a:cubicBezTo>
                    <a:pt x="12579" y="58282"/>
                    <a:pt x="12579" y="62053"/>
                    <a:pt x="10355" y="64557"/>
                  </a:cubicBezTo>
                  <a:cubicBezTo>
                    <a:pt x="9214" y="65716"/>
                    <a:pt x="7637" y="66337"/>
                    <a:pt x="6012" y="66271"/>
                  </a:cubicBezTo>
                  <a:close/>
                  <a:moveTo>
                    <a:pt x="2217" y="45880"/>
                  </a:moveTo>
                  <a:lnTo>
                    <a:pt x="914" y="1212"/>
                  </a:lnTo>
                  <a:cubicBezTo>
                    <a:pt x="2496" y="418"/>
                    <a:pt x="4242" y="4"/>
                    <a:pt x="6012" y="0"/>
                  </a:cubicBezTo>
                  <a:cubicBezTo>
                    <a:pt x="7774" y="-1"/>
                    <a:pt x="9514" y="414"/>
                    <a:pt x="11087" y="1212"/>
                  </a:cubicBezTo>
                  <a:lnTo>
                    <a:pt x="9806" y="45880"/>
                  </a:lnTo>
                  <a:close/>
                </a:path>
              </a:pathLst>
            </a:custGeom>
            <a:solidFill>
              <a:srgbClr val="527FFF"/>
            </a:solidFill>
            <a:ln w="2286" cap="flat">
              <a:noFill/>
              <a:prstDash val="solid"/>
              <a:miter/>
            </a:ln>
          </p:spPr>
          <p:txBody>
            <a:bodyPr rtlCol="0" anchor="ctr"/>
            <a:lstStyle/>
            <a:p>
              <a:endParaRPr lang="en-US" sz="1800"/>
            </a:p>
          </p:txBody>
        </p:sp>
        <p:sp>
          <p:nvSpPr>
            <p:cNvPr id="76" name="Freeform: Shape 524">
              <a:extLst>
                <a:ext uri="{FF2B5EF4-FFF2-40B4-BE49-F238E27FC236}">
                  <a16:creationId xmlns:a16="http://schemas.microsoft.com/office/drawing/2014/main" id="{9D198EB5-5A87-3640-B2C9-9D33D2E5FB2E}"/>
                </a:ext>
              </a:extLst>
            </p:cNvPr>
            <p:cNvSpPr/>
            <p:nvPr/>
          </p:nvSpPr>
          <p:spPr>
            <a:xfrm>
              <a:off x="1805829" y="1777761"/>
              <a:ext cx="96834" cy="96834"/>
            </a:xfrm>
            <a:custGeom>
              <a:avLst/>
              <a:gdLst>
                <a:gd name="connsiteX0" fmla="*/ 96835 w 96834"/>
                <a:gd name="connsiteY0" fmla="*/ 48417 h 96834"/>
                <a:gd name="connsiteX1" fmla="*/ 48418 w 96834"/>
                <a:gd name="connsiteY1" fmla="*/ 96835 h 96834"/>
                <a:gd name="connsiteX2" fmla="*/ 0 w 96834"/>
                <a:gd name="connsiteY2" fmla="*/ 48417 h 96834"/>
                <a:gd name="connsiteX3" fmla="*/ 48418 w 96834"/>
                <a:gd name="connsiteY3" fmla="*/ 0 h 96834"/>
                <a:gd name="connsiteX4" fmla="*/ 96835 w 96834"/>
                <a:gd name="connsiteY4" fmla="*/ 48417 h 96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834" h="96834">
                  <a:moveTo>
                    <a:pt x="96835" y="48417"/>
                  </a:moveTo>
                  <a:cubicBezTo>
                    <a:pt x="96835" y="75158"/>
                    <a:pt x="75158" y="96835"/>
                    <a:pt x="48418" y="96835"/>
                  </a:cubicBezTo>
                  <a:cubicBezTo>
                    <a:pt x="21677" y="96835"/>
                    <a:pt x="0" y="75158"/>
                    <a:pt x="0" y="48417"/>
                  </a:cubicBezTo>
                  <a:cubicBezTo>
                    <a:pt x="0" y="21677"/>
                    <a:pt x="21677" y="0"/>
                    <a:pt x="48418" y="0"/>
                  </a:cubicBezTo>
                  <a:cubicBezTo>
                    <a:pt x="75158" y="0"/>
                    <a:pt x="96835" y="21677"/>
                    <a:pt x="96835" y="48417"/>
                  </a:cubicBezTo>
                  <a:close/>
                </a:path>
              </a:pathLst>
            </a:custGeom>
            <a:noFill/>
            <a:ln w="12700" cap="flat">
              <a:solidFill>
                <a:srgbClr val="527FFF"/>
              </a:solidFill>
              <a:prstDash val="solid"/>
              <a:round/>
            </a:ln>
          </p:spPr>
          <p:txBody>
            <a:bodyPr rtlCol="0" anchor="ctr"/>
            <a:lstStyle/>
            <a:p>
              <a:endParaRPr lang="en-US" sz="1800"/>
            </a:p>
          </p:txBody>
        </p:sp>
        <p:sp>
          <p:nvSpPr>
            <p:cNvPr id="77" name="Freeform: Shape 525">
              <a:extLst>
                <a:ext uri="{FF2B5EF4-FFF2-40B4-BE49-F238E27FC236}">
                  <a16:creationId xmlns:a16="http://schemas.microsoft.com/office/drawing/2014/main" id="{96E488E6-5CF5-694F-AEF9-443CBB8F625B}"/>
                </a:ext>
              </a:extLst>
            </p:cNvPr>
            <p:cNvSpPr/>
            <p:nvPr/>
          </p:nvSpPr>
          <p:spPr>
            <a:xfrm>
              <a:off x="1880261" y="1849130"/>
              <a:ext cx="57346" cy="58043"/>
            </a:xfrm>
            <a:custGeom>
              <a:avLst/>
              <a:gdLst>
                <a:gd name="connsiteX0" fmla="*/ 17282 w 57346"/>
                <a:gd name="connsiteY0" fmla="*/ 0 h 58043"/>
                <a:gd name="connsiteX1" fmla="*/ 53858 w 57346"/>
                <a:gd name="connsiteY1" fmla="*/ 36827 h 58043"/>
                <a:gd name="connsiteX2" fmla="*/ 53607 w 57346"/>
                <a:gd name="connsiteY2" fmla="*/ 54315 h 58043"/>
                <a:gd name="connsiteX3" fmla="*/ 53607 w 57346"/>
                <a:gd name="connsiteY3" fmla="*/ 54315 h 58043"/>
                <a:gd name="connsiteX4" fmla="*/ 36119 w 57346"/>
                <a:gd name="connsiteY4" fmla="*/ 54544 h 58043"/>
                <a:gd name="connsiteX5" fmla="*/ 0 w 57346"/>
                <a:gd name="connsiteY5" fmla="*/ 18379 h 5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346" h="58043">
                  <a:moveTo>
                    <a:pt x="17282" y="0"/>
                  </a:moveTo>
                  <a:lnTo>
                    <a:pt x="53858" y="36827"/>
                  </a:lnTo>
                  <a:cubicBezTo>
                    <a:pt x="58606" y="41731"/>
                    <a:pt x="58492" y="49551"/>
                    <a:pt x="53607" y="54315"/>
                  </a:cubicBezTo>
                  <a:lnTo>
                    <a:pt x="53607" y="54315"/>
                  </a:lnTo>
                  <a:cubicBezTo>
                    <a:pt x="48836" y="59196"/>
                    <a:pt x="41015" y="59297"/>
                    <a:pt x="36119" y="54544"/>
                  </a:cubicBezTo>
                  <a:lnTo>
                    <a:pt x="0" y="18379"/>
                  </a:lnTo>
                </a:path>
              </a:pathLst>
            </a:custGeom>
            <a:noFill/>
            <a:ln w="12700" cap="flat">
              <a:solidFill>
                <a:srgbClr val="527FFF"/>
              </a:solidFill>
              <a:prstDash val="solid"/>
              <a:round/>
            </a:ln>
          </p:spPr>
          <p:txBody>
            <a:bodyPr rtlCol="0" anchor="ctr"/>
            <a:lstStyle/>
            <a:p>
              <a:endParaRPr lang="en-US" sz="1800"/>
            </a:p>
          </p:txBody>
        </p:sp>
        <p:sp>
          <p:nvSpPr>
            <p:cNvPr id="78" name="Freeform: Shape 526">
              <a:extLst>
                <a:ext uri="{FF2B5EF4-FFF2-40B4-BE49-F238E27FC236}">
                  <a16:creationId xmlns:a16="http://schemas.microsoft.com/office/drawing/2014/main" id="{7EDC1DB9-B750-6841-8320-30B8C1B820C3}"/>
                </a:ext>
              </a:extLst>
            </p:cNvPr>
            <p:cNvSpPr/>
            <p:nvPr/>
          </p:nvSpPr>
          <p:spPr>
            <a:xfrm>
              <a:off x="1671458" y="1843483"/>
              <a:ext cx="45857" cy="45857"/>
            </a:xfrm>
            <a:custGeom>
              <a:avLst/>
              <a:gdLst>
                <a:gd name="connsiteX0" fmla="*/ 0 w 45857"/>
                <a:gd name="connsiteY0" fmla="*/ 0 h 45857"/>
                <a:gd name="connsiteX1" fmla="*/ 45857 w 45857"/>
                <a:gd name="connsiteY1" fmla="*/ 0 h 45857"/>
                <a:gd name="connsiteX2" fmla="*/ 45857 w 45857"/>
                <a:gd name="connsiteY2" fmla="*/ 45857 h 45857"/>
                <a:gd name="connsiteX3" fmla="*/ 0 w 45857"/>
                <a:gd name="connsiteY3" fmla="*/ 45857 h 45857"/>
              </a:gdLst>
              <a:ahLst/>
              <a:cxnLst>
                <a:cxn ang="0">
                  <a:pos x="connsiteX0" y="connsiteY0"/>
                </a:cxn>
                <a:cxn ang="0">
                  <a:pos x="connsiteX1" y="connsiteY1"/>
                </a:cxn>
                <a:cxn ang="0">
                  <a:pos x="connsiteX2" y="connsiteY2"/>
                </a:cxn>
                <a:cxn ang="0">
                  <a:pos x="connsiteX3" y="connsiteY3"/>
                </a:cxn>
              </a:cxnLst>
              <a:rect l="l" t="t" r="r" b="b"/>
              <a:pathLst>
                <a:path w="45857" h="45857">
                  <a:moveTo>
                    <a:pt x="0" y="0"/>
                  </a:moveTo>
                  <a:lnTo>
                    <a:pt x="45857" y="0"/>
                  </a:lnTo>
                  <a:lnTo>
                    <a:pt x="45857" y="45857"/>
                  </a:lnTo>
                  <a:lnTo>
                    <a:pt x="0" y="45857"/>
                  </a:lnTo>
                  <a:close/>
                </a:path>
              </a:pathLst>
            </a:custGeom>
            <a:noFill/>
            <a:ln w="12700" cap="flat">
              <a:solidFill>
                <a:srgbClr val="F1F2F2"/>
              </a:solidFill>
              <a:prstDash val="solid"/>
              <a:round/>
            </a:ln>
          </p:spPr>
          <p:txBody>
            <a:bodyPr rtlCol="0" anchor="ctr"/>
            <a:lstStyle/>
            <a:p>
              <a:endParaRPr lang="en-US" sz="1800"/>
            </a:p>
          </p:txBody>
        </p:sp>
        <p:sp>
          <p:nvSpPr>
            <p:cNvPr id="79" name="Freeform: Shape 527">
              <a:extLst>
                <a:ext uri="{FF2B5EF4-FFF2-40B4-BE49-F238E27FC236}">
                  <a16:creationId xmlns:a16="http://schemas.microsoft.com/office/drawing/2014/main" id="{E8D07EF2-411C-9D42-8FA0-490C295B530D}"/>
                </a:ext>
              </a:extLst>
            </p:cNvPr>
            <p:cNvSpPr/>
            <p:nvPr/>
          </p:nvSpPr>
          <p:spPr>
            <a:xfrm>
              <a:off x="1736815" y="1778881"/>
              <a:ext cx="45857" cy="45857"/>
            </a:xfrm>
            <a:custGeom>
              <a:avLst/>
              <a:gdLst>
                <a:gd name="connsiteX0" fmla="*/ 0 w 45857"/>
                <a:gd name="connsiteY0" fmla="*/ 0 h 45857"/>
                <a:gd name="connsiteX1" fmla="*/ 45857 w 45857"/>
                <a:gd name="connsiteY1" fmla="*/ 0 h 45857"/>
                <a:gd name="connsiteX2" fmla="*/ 45857 w 45857"/>
                <a:gd name="connsiteY2" fmla="*/ 45857 h 45857"/>
                <a:gd name="connsiteX3" fmla="*/ 0 w 45857"/>
                <a:gd name="connsiteY3" fmla="*/ 45857 h 45857"/>
              </a:gdLst>
              <a:ahLst/>
              <a:cxnLst>
                <a:cxn ang="0">
                  <a:pos x="connsiteX0" y="connsiteY0"/>
                </a:cxn>
                <a:cxn ang="0">
                  <a:pos x="connsiteX1" y="connsiteY1"/>
                </a:cxn>
                <a:cxn ang="0">
                  <a:pos x="connsiteX2" y="connsiteY2"/>
                </a:cxn>
                <a:cxn ang="0">
                  <a:pos x="connsiteX3" y="connsiteY3"/>
                </a:cxn>
              </a:cxnLst>
              <a:rect l="l" t="t" r="r" b="b"/>
              <a:pathLst>
                <a:path w="45857" h="45857">
                  <a:moveTo>
                    <a:pt x="0" y="0"/>
                  </a:moveTo>
                  <a:lnTo>
                    <a:pt x="45857" y="0"/>
                  </a:lnTo>
                  <a:lnTo>
                    <a:pt x="45857" y="45857"/>
                  </a:lnTo>
                  <a:lnTo>
                    <a:pt x="0" y="45857"/>
                  </a:lnTo>
                  <a:close/>
                </a:path>
              </a:pathLst>
            </a:custGeom>
            <a:noFill/>
            <a:ln w="12700" cap="flat">
              <a:solidFill>
                <a:srgbClr val="F1F2F2"/>
              </a:solidFill>
              <a:prstDash val="solid"/>
              <a:round/>
            </a:ln>
          </p:spPr>
          <p:txBody>
            <a:bodyPr rtlCol="0" anchor="ctr"/>
            <a:lstStyle/>
            <a:p>
              <a:endParaRPr lang="en-US" sz="1800"/>
            </a:p>
          </p:txBody>
        </p:sp>
        <p:sp>
          <p:nvSpPr>
            <p:cNvPr id="80" name="Freeform: Shape 528">
              <a:extLst>
                <a:ext uri="{FF2B5EF4-FFF2-40B4-BE49-F238E27FC236}">
                  <a16:creationId xmlns:a16="http://schemas.microsoft.com/office/drawing/2014/main" id="{29207489-660B-C24D-B509-3132A933E555}"/>
                </a:ext>
              </a:extLst>
            </p:cNvPr>
            <p:cNvSpPr/>
            <p:nvPr/>
          </p:nvSpPr>
          <p:spPr>
            <a:xfrm>
              <a:off x="1736815" y="1843483"/>
              <a:ext cx="45857" cy="45857"/>
            </a:xfrm>
            <a:custGeom>
              <a:avLst/>
              <a:gdLst>
                <a:gd name="connsiteX0" fmla="*/ 0 w 45857"/>
                <a:gd name="connsiteY0" fmla="*/ 0 h 45857"/>
                <a:gd name="connsiteX1" fmla="*/ 45857 w 45857"/>
                <a:gd name="connsiteY1" fmla="*/ 0 h 45857"/>
                <a:gd name="connsiteX2" fmla="*/ 45857 w 45857"/>
                <a:gd name="connsiteY2" fmla="*/ 45857 h 45857"/>
                <a:gd name="connsiteX3" fmla="*/ 0 w 45857"/>
                <a:gd name="connsiteY3" fmla="*/ 45857 h 45857"/>
              </a:gdLst>
              <a:ahLst/>
              <a:cxnLst>
                <a:cxn ang="0">
                  <a:pos x="connsiteX0" y="connsiteY0"/>
                </a:cxn>
                <a:cxn ang="0">
                  <a:pos x="connsiteX1" y="connsiteY1"/>
                </a:cxn>
                <a:cxn ang="0">
                  <a:pos x="connsiteX2" y="connsiteY2"/>
                </a:cxn>
                <a:cxn ang="0">
                  <a:pos x="connsiteX3" y="connsiteY3"/>
                </a:cxn>
              </a:cxnLst>
              <a:rect l="l" t="t" r="r" b="b"/>
              <a:pathLst>
                <a:path w="45857" h="45857">
                  <a:moveTo>
                    <a:pt x="0" y="0"/>
                  </a:moveTo>
                  <a:lnTo>
                    <a:pt x="45857" y="0"/>
                  </a:lnTo>
                  <a:lnTo>
                    <a:pt x="45857" y="45857"/>
                  </a:lnTo>
                  <a:lnTo>
                    <a:pt x="0" y="45857"/>
                  </a:lnTo>
                  <a:close/>
                </a:path>
              </a:pathLst>
            </a:custGeom>
            <a:noFill/>
            <a:ln w="12700" cap="flat">
              <a:solidFill>
                <a:srgbClr val="F1F2F2"/>
              </a:solidFill>
              <a:prstDash val="solid"/>
              <a:round/>
            </a:ln>
          </p:spPr>
          <p:txBody>
            <a:bodyPr rtlCol="0" anchor="ctr"/>
            <a:lstStyle/>
            <a:p>
              <a:endParaRPr lang="en-US" sz="1800"/>
            </a:p>
          </p:txBody>
        </p:sp>
        <p:sp>
          <p:nvSpPr>
            <p:cNvPr id="81" name="Freeform: Shape 529">
              <a:extLst>
                <a:ext uri="{FF2B5EF4-FFF2-40B4-BE49-F238E27FC236}">
                  <a16:creationId xmlns:a16="http://schemas.microsoft.com/office/drawing/2014/main" id="{2751B290-88B2-F74B-AFC0-97AE4E42AC09}"/>
                </a:ext>
              </a:extLst>
            </p:cNvPr>
            <p:cNvSpPr/>
            <p:nvPr/>
          </p:nvSpPr>
          <p:spPr>
            <a:xfrm>
              <a:off x="1671664" y="1779087"/>
              <a:ext cx="45445" cy="45445"/>
            </a:xfrm>
            <a:custGeom>
              <a:avLst/>
              <a:gdLst>
                <a:gd name="connsiteX0" fmla="*/ 45446 w 45445"/>
                <a:gd name="connsiteY0" fmla="*/ 22723 h 45445"/>
                <a:gd name="connsiteX1" fmla="*/ 22723 w 45445"/>
                <a:gd name="connsiteY1" fmla="*/ 45446 h 45445"/>
                <a:gd name="connsiteX2" fmla="*/ 0 w 45445"/>
                <a:gd name="connsiteY2" fmla="*/ 22723 h 45445"/>
                <a:gd name="connsiteX3" fmla="*/ 22723 w 45445"/>
                <a:gd name="connsiteY3" fmla="*/ 0 h 45445"/>
                <a:gd name="connsiteX4" fmla="*/ 45446 w 45445"/>
                <a:gd name="connsiteY4" fmla="*/ 22723 h 454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445" h="45445">
                  <a:moveTo>
                    <a:pt x="45446" y="22723"/>
                  </a:moveTo>
                  <a:cubicBezTo>
                    <a:pt x="45446" y="35272"/>
                    <a:pt x="35272" y="45446"/>
                    <a:pt x="22723" y="45446"/>
                  </a:cubicBezTo>
                  <a:cubicBezTo>
                    <a:pt x="10173" y="45446"/>
                    <a:pt x="0" y="35272"/>
                    <a:pt x="0" y="22723"/>
                  </a:cubicBezTo>
                  <a:cubicBezTo>
                    <a:pt x="0" y="10173"/>
                    <a:pt x="10173" y="0"/>
                    <a:pt x="22723" y="0"/>
                  </a:cubicBezTo>
                  <a:cubicBezTo>
                    <a:pt x="35272" y="0"/>
                    <a:pt x="45446" y="10173"/>
                    <a:pt x="45446" y="22723"/>
                  </a:cubicBezTo>
                  <a:close/>
                </a:path>
              </a:pathLst>
            </a:custGeom>
            <a:noFill/>
            <a:ln w="12700" cap="flat">
              <a:solidFill>
                <a:srgbClr val="527FFF"/>
              </a:solidFill>
              <a:prstDash val="solid"/>
              <a:round/>
            </a:ln>
          </p:spPr>
          <p:txBody>
            <a:bodyPr rtlCol="0" anchor="ctr"/>
            <a:lstStyle/>
            <a:p>
              <a:endParaRPr lang="en-US" sz="1800"/>
            </a:p>
          </p:txBody>
        </p:sp>
      </p:grpSp>
      <p:grpSp>
        <p:nvGrpSpPr>
          <p:cNvPr id="82" name="Graphic 2477">
            <a:extLst>
              <a:ext uri="{FF2B5EF4-FFF2-40B4-BE49-F238E27FC236}">
                <a16:creationId xmlns:a16="http://schemas.microsoft.com/office/drawing/2014/main" id="{43D7C401-7C63-6849-867C-E6057F3D920A}"/>
              </a:ext>
            </a:extLst>
          </p:cNvPr>
          <p:cNvGrpSpPr>
            <a:grpSpLocks noChangeAspect="1"/>
          </p:cNvGrpSpPr>
          <p:nvPr/>
        </p:nvGrpSpPr>
        <p:grpSpPr>
          <a:xfrm>
            <a:off x="3463648" y="1348715"/>
            <a:ext cx="770120" cy="770120"/>
            <a:chOff x="3619500" y="1619250"/>
            <a:chExt cx="1905000" cy="1905000"/>
          </a:xfrm>
        </p:grpSpPr>
        <p:sp>
          <p:nvSpPr>
            <p:cNvPr id="83" name="Freeform: Shape 2487">
              <a:extLst>
                <a:ext uri="{FF2B5EF4-FFF2-40B4-BE49-F238E27FC236}">
                  <a16:creationId xmlns:a16="http://schemas.microsoft.com/office/drawing/2014/main" id="{99E91481-A654-3248-99D7-647F08F293A4}"/>
                </a:ext>
              </a:extLst>
            </p:cNvPr>
            <p:cNvSpPr/>
            <p:nvPr/>
          </p:nvSpPr>
          <p:spPr>
            <a:xfrm>
              <a:off x="4017835" y="2017585"/>
              <a:ext cx="1108329" cy="1108329"/>
            </a:xfrm>
            <a:custGeom>
              <a:avLst/>
              <a:gdLst>
                <a:gd name="connsiteX0" fmla="*/ 1108329 w 1108329"/>
                <a:gd name="connsiteY0" fmla="*/ 554165 h 1108329"/>
                <a:gd name="connsiteX1" fmla="*/ 554164 w 1108329"/>
                <a:gd name="connsiteY1" fmla="*/ 1108329 h 1108329"/>
                <a:gd name="connsiteX2" fmla="*/ 0 w 1108329"/>
                <a:gd name="connsiteY2" fmla="*/ 554164 h 1108329"/>
                <a:gd name="connsiteX3" fmla="*/ 554164 w 1108329"/>
                <a:gd name="connsiteY3" fmla="*/ 0 h 1108329"/>
                <a:gd name="connsiteX4" fmla="*/ 1108329 w 1108329"/>
                <a:gd name="connsiteY4" fmla="*/ 554165 h 11083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329" h="1108329">
                  <a:moveTo>
                    <a:pt x="1108329" y="554165"/>
                  </a:moveTo>
                  <a:cubicBezTo>
                    <a:pt x="1108329" y="860221"/>
                    <a:pt x="860221" y="1108329"/>
                    <a:pt x="554164" y="1108329"/>
                  </a:cubicBezTo>
                  <a:cubicBezTo>
                    <a:pt x="248108" y="1108329"/>
                    <a:pt x="0" y="860221"/>
                    <a:pt x="0" y="554164"/>
                  </a:cubicBezTo>
                  <a:cubicBezTo>
                    <a:pt x="0" y="248108"/>
                    <a:pt x="248108" y="0"/>
                    <a:pt x="554164" y="0"/>
                  </a:cubicBezTo>
                  <a:cubicBezTo>
                    <a:pt x="860221" y="0"/>
                    <a:pt x="1108329" y="248108"/>
                    <a:pt x="1108329" y="554165"/>
                  </a:cubicBezTo>
                  <a:close/>
                </a:path>
              </a:pathLst>
            </a:custGeom>
            <a:noFill/>
            <a:ln w="12700" cap="flat">
              <a:solidFill>
                <a:srgbClr val="EFF5ED"/>
              </a:solidFill>
              <a:prstDash val="solid"/>
              <a:round/>
            </a:ln>
          </p:spPr>
          <p:txBody>
            <a:bodyPr rtlCol="0" anchor="ctr"/>
            <a:lstStyle/>
            <a:p>
              <a:endParaRPr lang="en-US" sz="1800"/>
            </a:p>
          </p:txBody>
        </p:sp>
        <p:sp>
          <p:nvSpPr>
            <p:cNvPr id="84" name="Freeform: Shape 2488">
              <a:extLst>
                <a:ext uri="{FF2B5EF4-FFF2-40B4-BE49-F238E27FC236}">
                  <a16:creationId xmlns:a16="http://schemas.microsoft.com/office/drawing/2014/main" id="{2011D605-CC6C-914E-9595-CF76511FE69F}"/>
                </a:ext>
              </a:extLst>
            </p:cNvPr>
            <p:cNvSpPr/>
            <p:nvPr/>
          </p:nvSpPr>
          <p:spPr>
            <a:xfrm>
              <a:off x="4277868" y="2378297"/>
              <a:ext cx="577214" cy="410527"/>
            </a:xfrm>
            <a:custGeom>
              <a:avLst/>
              <a:gdLst>
                <a:gd name="connsiteX0" fmla="*/ 0 w 577214"/>
                <a:gd name="connsiteY0" fmla="*/ 243745 h 410527"/>
                <a:gd name="connsiteX1" fmla="*/ 166688 w 577214"/>
                <a:gd name="connsiteY1" fmla="*/ 410528 h 410527"/>
                <a:gd name="connsiteX2" fmla="*/ 577215 w 577214"/>
                <a:gd name="connsiteY2" fmla="*/ 0 h 410527"/>
              </a:gdLst>
              <a:ahLst/>
              <a:cxnLst>
                <a:cxn ang="0">
                  <a:pos x="connsiteX0" y="connsiteY0"/>
                </a:cxn>
                <a:cxn ang="0">
                  <a:pos x="connsiteX1" y="connsiteY1"/>
                </a:cxn>
                <a:cxn ang="0">
                  <a:pos x="connsiteX2" y="connsiteY2"/>
                </a:cxn>
              </a:cxnLst>
              <a:rect l="l" t="t" r="r" b="b"/>
              <a:pathLst>
                <a:path w="577214" h="410527">
                  <a:moveTo>
                    <a:pt x="0" y="243745"/>
                  </a:moveTo>
                  <a:lnTo>
                    <a:pt x="166688" y="410528"/>
                  </a:lnTo>
                  <a:lnTo>
                    <a:pt x="577215" y="0"/>
                  </a:lnTo>
                </a:path>
              </a:pathLst>
            </a:custGeom>
            <a:noFill/>
            <a:ln w="12700" cap="flat">
              <a:solidFill>
                <a:srgbClr val="527FFF"/>
              </a:solidFill>
              <a:prstDash val="solid"/>
              <a:round/>
            </a:ln>
          </p:spPr>
          <p:txBody>
            <a:bodyPr rtlCol="0" anchor="ctr"/>
            <a:lstStyle/>
            <a:p>
              <a:endParaRPr lang="en-US" sz="1800"/>
            </a:p>
          </p:txBody>
        </p:sp>
      </p:grpSp>
      <p:grpSp>
        <p:nvGrpSpPr>
          <p:cNvPr id="85" name="Graphic 836">
            <a:extLst>
              <a:ext uri="{FF2B5EF4-FFF2-40B4-BE49-F238E27FC236}">
                <a16:creationId xmlns:a16="http://schemas.microsoft.com/office/drawing/2014/main" id="{945B9345-FB54-2D41-9196-9CABC9E3CB76}"/>
              </a:ext>
            </a:extLst>
          </p:cNvPr>
          <p:cNvGrpSpPr>
            <a:grpSpLocks noChangeAspect="1"/>
          </p:cNvGrpSpPr>
          <p:nvPr/>
        </p:nvGrpSpPr>
        <p:grpSpPr>
          <a:xfrm>
            <a:off x="6509741" y="1510691"/>
            <a:ext cx="734973" cy="446149"/>
            <a:chOff x="8421524" y="1428269"/>
            <a:chExt cx="378156" cy="229551"/>
          </a:xfrm>
        </p:grpSpPr>
        <p:sp>
          <p:nvSpPr>
            <p:cNvPr id="86" name="Freeform: Shape 1028">
              <a:extLst>
                <a:ext uri="{FF2B5EF4-FFF2-40B4-BE49-F238E27FC236}">
                  <a16:creationId xmlns:a16="http://schemas.microsoft.com/office/drawing/2014/main" id="{FA136B32-022D-484C-9241-3A4819A6E53A}"/>
                </a:ext>
              </a:extLst>
            </p:cNvPr>
            <p:cNvSpPr/>
            <p:nvPr/>
          </p:nvSpPr>
          <p:spPr>
            <a:xfrm>
              <a:off x="8568134" y="1460803"/>
              <a:ext cx="111617" cy="111607"/>
            </a:xfrm>
            <a:custGeom>
              <a:avLst/>
              <a:gdLst>
                <a:gd name="connsiteX0" fmla="*/ 5364 w 111617"/>
                <a:gd name="connsiteY0" fmla="*/ 80281 h 111607"/>
                <a:gd name="connsiteX1" fmla="*/ 24315 w 111617"/>
                <a:gd name="connsiteY1" fmla="*/ 75846 h 111607"/>
                <a:gd name="connsiteX2" fmla="*/ 75750 w 111617"/>
                <a:gd name="connsiteY2" fmla="*/ 24434 h 111607"/>
                <a:gd name="connsiteX3" fmla="*/ 86828 w 111617"/>
                <a:gd name="connsiteY3" fmla="*/ 1063 h 111607"/>
                <a:gd name="connsiteX4" fmla="*/ 101216 w 111617"/>
                <a:gd name="connsiteY4" fmla="*/ 1962 h 111607"/>
                <a:gd name="connsiteX5" fmla="*/ 90632 w 111617"/>
                <a:gd name="connsiteY5" fmla="*/ 12524 h 111607"/>
                <a:gd name="connsiteX6" fmla="*/ 99067 w 111617"/>
                <a:gd name="connsiteY6" fmla="*/ 20959 h 111607"/>
                <a:gd name="connsiteX7" fmla="*/ 109651 w 111617"/>
                <a:gd name="connsiteY7" fmla="*/ 10375 h 111607"/>
                <a:gd name="connsiteX8" fmla="*/ 101568 w 111617"/>
                <a:gd name="connsiteY8" fmla="*/ 34942 h 111607"/>
                <a:gd name="connsiteX9" fmla="*/ 87180 w 111617"/>
                <a:gd name="connsiteY9" fmla="*/ 35841 h 111607"/>
                <a:gd name="connsiteX10" fmla="*/ 35722 w 111617"/>
                <a:gd name="connsiteY10" fmla="*/ 87299 h 111607"/>
                <a:gd name="connsiteX11" fmla="*/ 24474 w 111617"/>
                <a:gd name="connsiteY11" fmla="*/ 110588 h 111607"/>
                <a:gd name="connsiteX12" fmla="*/ 10279 w 111617"/>
                <a:gd name="connsiteY12" fmla="*/ 109679 h 111607"/>
                <a:gd name="connsiteX13" fmla="*/ 20840 w 111617"/>
                <a:gd name="connsiteY13" fmla="*/ 99094 h 111607"/>
                <a:gd name="connsiteX14" fmla="*/ 12427 w 111617"/>
                <a:gd name="connsiteY14" fmla="*/ 90682 h 111607"/>
                <a:gd name="connsiteX15" fmla="*/ 1866 w 111617"/>
                <a:gd name="connsiteY15" fmla="*/ 101266 h 111607"/>
                <a:gd name="connsiteX16" fmla="*/ 5364 w 111617"/>
                <a:gd name="connsiteY16" fmla="*/ 80281 h 111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1617" h="111607">
                  <a:moveTo>
                    <a:pt x="5364" y="80281"/>
                  </a:moveTo>
                  <a:cubicBezTo>
                    <a:pt x="10321" y="75314"/>
                    <a:pt x="17669" y="73595"/>
                    <a:pt x="24315" y="75846"/>
                  </a:cubicBezTo>
                  <a:lnTo>
                    <a:pt x="75750" y="24434"/>
                  </a:lnTo>
                  <a:cubicBezTo>
                    <a:pt x="72355" y="14921"/>
                    <a:pt x="77316" y="4458"/>
                    <a:pt x="86828" y="1063"/>
                  </a:cubicBezTo>
                  <a:cubicBezTo>
                    <a:pt x="91546" y="-619"/>
                    <a:pt x="96744" y="-294"/>
                    <a:pt x="101216" y="1962"/>
                  </a:cubicBezTo>
                  <a:lnTo>
                    <a:pt x="90632" y="12524"/>
                  </a:lnTo>
                  <a:lnTo>
                    <a:pt x="99067" y="20959"/>
                  </a:lnTo>
                  <a:lnTo>
                    <a:pt x="109651" y="10375"/>
                  </a:lnTo>
                  <a:cubicBezTo>
                    <a:pt x="114202" y="19391"/>
                    <a:pt x="110584" y="30390"/>
                    <a:pt x="101568" y="34942"/>
                  </a:cubicBezTo>
                  <a:cubicBezTo>
                    <a:pt x="97096" y="37199"/>
                    <a:pt x="91896" y="37524"/>
                    <a:pt x="87180" y="35841"/>
                  </a:cubicBezTo>
                  <a:lnTo>
                    <a:pt x="35722" y="87299"/>
                  </a:lnTo>
                  <a:cubicBezTo>
                    <a:pt x="39047" y="96836"/>
                    <a:pt x="34011" y="107262"/>
                    <a:pt x="24474" y="110588"/>
                  </a:cubicBezTo>
                  <a:cubicBezTo>
                    <a:pt x="19813" y="112214"/>
                    <a:pt x="14694" y="111885"/>
                    <a:pt x="10279" y="109679"/>
                  </a:cubicBezTo>
                  <a:lnTo>
                    <a:pt x="20840" y="99094"/>
                  </a:lnTo>
                  <a:lnTo>
                    <a:pt x="12427" y="90682"/>
                  </a:lnTo>
                  <a:lnTo>
                    <a:pt x="1866" y="101266"/>
                  </a:lnTo>
                  <a:cubicBezTo>
                    <a:pt x="-1575" y="94244"/>
                    <a:pt x="-170" y="85808"/>
                    <a:pt x="5364" y="80281"/>
                  </a:cubicBezTo>
                  <a:close/>
                </a:path>
              </a:pathLst>
            </a:custGeom>
            <a:noFill/>
            <a:ln w="12700" cap="flat">
              <a:solidFill>
                <a:srgbClr val="F1F2F2"/>
              </a:solidFill>
              <a:prstDash val="solid"/>
              <a:round/>
            </a:ln>
          </p:spPr>
          <p:txBody>
            <a:bodyPr rtlCol="0" anchor="ctr"/>
            <a:lstStyle/>
            <a:p>
              <a:endParaRPr lang="en-US" sz="1800"/>
            </a:p>
          </p:txBody>
        </p:sp>
        <p:sp>
          <p:nvSpPr>
            <p:cNvPr id="87" name="Freeform: Shape 1029">
              <a:extLst>
                <a:ext uri="{FF2B5EF4-FFF2-40B4-BE49-F238E27FC236}">
                  <a16:creationId xmlns:a16="http://schemas.microsoft.com/office/drawing/2014/main" id="{398A3AB6-72DA-FC46-8B26-AF05F8AE672B}"/>
                </a:ext>
              </a:extLst>
            </p:cNvPr>
            <p:cNvSpPr/>
            <p:nvPr/>
          </p:nvSpPr>
          <p:spPr>
            <a:xfrm>
              <a:off x="8506884" y="1509034"/>
              <a:ext cx="95211" cy="2286"/>
            </a:xfrm>
            <a:custGeom>
              <a:avLst/>
              <a:gdLst>
                <a:gd name="connsiteX0" fmla="*/ 95212 w 95211"/>
                <a:gd name="connsiteY0" fmla="*/ 0 h 2286"/>
                <a:gd name="connsiteX1" fmla="*/ 0 w 95211"/>
                <a:gd name="connsiteY1" fmla="*/ 0 h 2286"/>
              </a:gdLst>
              <a:ahLst/>
              <a:cxnLst>
                <a:cxn ang="0">
                  <a:pos x="connsiteX0" y="connsiteY0"/>
                </a:cxn>
                <a:cxn ang="0">
                  <a:pos x="connsiteX1" y="connsiteY1"/>
                </a:cxn>
              </a:cxnLst>
              <a:rect l="l" t="t" r="r" b="b"/>
              <a:pathLst>
                <a:path w="95211" h="2286">
                  <a:moveTo>
                    <a:pt x="95212" y="0"/>
                  </a:moveTo>
                  <a:lnTo>
                    <a:pt x="0" y="0"/>
                  </a:lnTo>
                </a:path>
              </a:pathLst>
            </a:custGeom>
            <a:ln w="12700" cap="flat">
              <a:solidFill>
                <a:srgbClr val="F1F2F2"/>
              </a:solidFill>
              <a:prstDash val="solid"/>
              <a:miter/>
            </a:ln>
          </p:spPr>
          <p:txBody>
            <a:bodyPr rtlCol="0" anchor="ctr"/>
            <a:lstStyle/>
            <a:p>
              <a:endParaRPr lang="en-US" sz="1800"/>
            </a:p>
          </p:txBody>
        </p:sp>
        <p:sp>
          <p:nvSpPr>
            <p:cNvPr id="88" name="Freeform: Shape 1030">
              <a:extLst>
                <a:ext uri="{FF2B5EF4-FFF2-40B4-BE49-F238E27FC236}">
                  <a16:creationId xmlns:a16="http://schemas.microsoft.com/office/drawing/2014/main" id="{C550FD05-6DA7-1D4E-B310-B0FFD7306C5C}"/>
                </a:ext>
              </a:extLst>
            </p:cNvPr>
            <p:cNvSpPr/>
            <p:nvPr/>
          </p:nvSpPr>
          <p:spPr>
            <a:xfrm>
              <a:off x="8490585" y="1506313"/>
              <a:ext cx="5440" cy="5440"/>
            </a:xfrm>
            <a:custGeom>
              <a:avLst/>
              <a:gdLst>
                <a:gd name="connsiteX0" fmla="*/ 0 w 5440"/>
                <a:gd name="connsiteY0" fmla="*/ 0 h 5440"/>
                <a:gd name="connsiteX1" fmla="*/ 5441 w 5440"/>
                <a:gd name="connsiteY1" fmla="*/ 0 h 5440"/>
                <a:gd name="connsiteX2" fmla="*/ 5441 w 5440"/>
                <a:gd name="connsiteY2" fmla="*/ 5441 h 5440"/>
                <a:gd name="connsiteX3" fmla="*/ 0 w 5440"/>
                <a:gd name="connsiteY3" fmla="*/ 5441 h 5440"/>
              </a:gdLst>
              <a:ahLst/>
              <a:cxnLst>
                <a:cxn ang="0">
                  <a:pos x="connsiteX0" y="connsiteY0"/>
                </a:cxn>
                <a:cxn ang="0">
                  <a:pos x="connsiteX1" y="connsiteY1"/>
                </a:cxn>
                <a:cxn ang="0">
                  <a:pos x="connsiteX2" y="connsiteY2"/>
                </a:cxn>
                <a:cxn ang="0">
                  <a:pos x="connsiteX3" y="connsiteY3"/>
                </a:cxn>
              </a:cxnLst>
              <a:rect l="l" t="t" r="r" b="b"/>
              <a:pathLst>
                <a:path w="5440" h="5440">
                  <a:moveTo>
                    <a:pt x="0" y="0"/>
                  </a:moveTo>
                  <a:lnTo>
                    <a:pt x="5441" y="0"/>
                  </a:lnTo>
                  <a:lnTo>
                    <a:pt x="5441" y="5441"/>
                  </a:lnTo>
                  <a:lnTo>
                    <a:pt x="0" y="5441"/>
                  </a:lnTo>
                  <a:close/>
                </a:path>
              </a:pathLst>
            </a:custGeom>
            <a:solidFill>
              <a:srgbClr val="F1F2F2"/>
            </a:solidFill>
            <a:ln w="2286" cap="flat">
              <a:noFill/>
              <a:prstDash val="solid"/>
              <a:miter/>
            </a:ln>
          </p:spPr>
          <p:txBody>
            <a:bodyPr rtlCol="0" anchor="ctr"/>
            <a:lstStyle/>
            <a:p>
              <a:endParaRPr lang="en-US" sz="1800"/>
            </a:p>
          </p:txBody>
        </p:sp>
        <p:sp>
          <p:nvSpPr>
            <p:cNvPr id="91" name="Freeform: Shape 1033">
              <a:extLst>
                <a:ext uri="{FF2B5EF4-FFF2-40B4-BE49-F238E27FC236}">
                  <a16:creationId xmlns:a16="http://schemas.microsoft.com/office/drawing/2014/main" id="{B474FE4C-88F1-B943-95CC-B1CBCFF69141}"/>
                </a:ext>
              </a:extLst>
            </p:cNvPr>
            <p:cNvSpPr/>
            <p:nvPr/>
          </p:nvSpPr>
          <p:spPr>
            <a:xfrm>
              <a:off x="8507067" y="1470949"/>
              <a:ext cx="122232" cy="2286"/>
            </a:xfrm>
            <a:custGeom>
              <a:avLst/>
              <a:gdLst>
                <a:gd name="connsiteX0" fmla="*/ 122232 w 122232"/>
                <a:gd name="connsiteY0" fmla="*/ 0 h 2286"/>
                <a:gd name="connsiteX1" fmla="*/ 0 w 122232"/>
                <a:gd name="connsiteY1" fmla="*/ 0 h 2286"/>
              </a:gdLst>
              <a:ahLst/>
              <a:cxnLst>
                <a:cxn ang="0">
                  <a:pos x="connsiteX0" y="connsiteY0"/>
                </a:cxn>
                <a:cxn ang="0">
                  <a:pos x="connsiteX1" y="connsiteY1"/>
                </a:cxn>
              </a:cxnLst>
              <a:rect l="l" t="t" r="r" b="b"/>
              <a:pathLst>
                <a:path w="122232" h="2286">
                  <a:moveTo>
                    <a:pt x="122232" y="0"/>
                  </a:moveTo>
                  <a:lnTo>
                    <a:pt x="0" y="0"/>
                  </a:lnTo>
                </a:path>
              </a:pathLst>
            </a:custGeom>
            <a:ln w="12700" cap="flat">
              <a:solidFill>
                <a:srgbClr val="F1F2F2"/>
              </a:solidFill>
              <a:prstDash val="solid"/>
              <a:miter/>
            </a:ln>
          </p:spPr>
          <p:txBody>
            <a:bodyPr rtlCol="0" anchor="ctr"/>
            <a:lstStyle/>
            <a:p>
              <a:endParaRPr lang="en-US" sz="1800"/>
            </a:p>
          </p:txBody>
        </p:sp>
        <p:sp>
          <p:nvSpPr>
            <p:cNvPr id="94" name="Freeform: Shape 1036">
              <a:extLst>
                <a:ext uri="{FF2B5EF4-FFF2-40B4-BE49-F238E27FC236}">
                  <a16:creationId xmlns:a16="http://schemas.microsoft.com/office/drawing/2014/main" id="{E0CFBC2C-2662-8C44-93A3-71DC46D6691B}"/>
                </a:ext>
              </a:extLst>
            </p:cNvPr>
            <p:cNvSpPr/>
            <p:nvPr/>
          </p:nvSpPr>
          <p:spPr>
            <a:xfrm>
              <a:off x="8490585" y="1468229"/>
              <a:ext cx="5440" cy="5440"/>
            </a:xfrm>
            <a:custGeom>
              <a:avLst/>
              <a:gdLst>
                <a:gd name="connsiteX0" fmla="*/ 0 w 5440"/>
                <a:gd name="connsiteY0" fmla="*/ 0 h 5440"/>
                <a:gd name="connsiteX1" fmla="*/ 5441 w 5440"/>
                <a:gd name="connsiteY1" fmla="*/ 0 h 5440"/>
                <a:gd name="connsiteX2" fmla="*/ 5441 w 5440"/>
                <a:gd name="connsiteY2" fmla="*/ 5441 h 5440"/>
                <a:gd name="connsiteX3" fmla="*/ 0 w 5440"/>
                <a:gd name="connsiteY3" fmla="*/ 5441 h 5440"/>
              </a:gdLst>
              <a:ahLst/>
              <a:cxnLst>
                <a:cxn ang="0">
                  <a:pos x="connsiteX0" y="connsiteY0"/>
                </a:cxn>
                <a:cxn ang="0">
                  <a:pos x="connsiteX1" y="connsiteY1"/>
                </a:cxn>
                <a:cxn ang="0">
                  <a:pos x="connsiteX2" y="connsiteY2"/>
                </a:cxn>
                <a:cxn ang="0">
                  <a:pos x="connsiteX3" y="connsiteY3"/>
                </a:cxn>
              </a:cxnLst>
              <a:rect l="l" t="t" r="r" b="b"/>
              <a:pathLst>
                <a:path w="5440" h="5440">
                  <a:moveTo>
                    <a:pt x="0" y="0"/>
                  </a:moveTo>
                  <a:lnTo>
                    <a:pt x="5441" y="0"/>
                  </a:lnTo>
                  <a:lnTo>
                    <a:pt x="5441" y="5441"/>
                  </a:lnTo>
                  <a:lnTo>
                    <a:pt x="0" y="5441"/>
                  </a:lnTo>
                  <a:close/>
                </a:path>
              </a:pathLst>
            </a:custGeom>
            <a:solidFill>
              <a:srgbClr val="F1F2F2"/>
            </a:solidFill>
            <a:ln w="2286" cap="flat">
              <a:noFill/>
              <a:prstDash val="solid"/>
              <a:miter/>
            </a:ln>
          </p:spPr>
          <p:txBody>
            <a:bodyPr rtlCol="0" anchor="ctr"/>
            <a:lstStyle/>
            <a:p>
              <a:endParaRPr lang="en-US" sz="1800"/>
            </a:p>
          </p:txBody>
        </p:sp>
        <p:sp>
          <p:nvSpPr>
            <p:cNvPr id="95" name="Freeform: Shape 1037">
              <a:extLst>
                <a:ext uri="{FF2B5EF4-FFF2-40B4-BE49-F238E27FC236}">
                  <a16:creationId xmlns:a16="http://schemas.microsoft.com/office/drawing/2014/main" id="{EC9E17E9-1DB0-E64C-B82C-99F2C39BF9B0}"/>
                </a:ext>
              </a:extLst>
            </p:cNvPr>
            <p:cNvSpPr/>
            <p:nvPr/>
          </p:nvSpPr>
          <p:spPr>
            <a:xfrm>
              <a:off x="8506884" y="1547119"/>
              <a:ext cx="48966" cy="2286"/>
            </a:xfrm>
            <a:custGeom>
              <a:avLst/>
              <a:gdLst>
                <a:gd name="connsiteX0" fmla="*/ 48966 w 48966"/>
                <a:gd name="connsiteY0" fmla="*/ 0 h 2286"/>
                <a:gd name="connsiteX1" fmla="*/ 0 w 48966"/>
                <a:gd name="connsiteY1" fmla="*/ 0 h 2286"/>
              </a:gdLst>
              <a:ahLst/>
              <a:cxnLst>
                <a:cxn ang="0">
                  <a:pos x="connsiteX0" y="connsiteY0"/>
                </a:cxn>
                <a:cxn ang="0">
                  <a:pos x="connsiteX1" y="connsiteY1"/>
                </a:cxn>
              </a:cxnLst>
              <a:rect l="l" t="t" r="r" b="b"/>
              <a:pathLst>
                <a:path w="48966" h="2286">
                  <a:moveTo>
                    <a:pt x="48966" y="0"/>
                  </a:moveTo>
                  <a:lnTo>
                    <a:pt x="0" y="0"/>
                  </a:lnTo>
                </a:path>
              </a:pathLst>
            </a:custGeom>
            <a:ln w="12700" cap="flat">
              <a:solidFill>
                <a:srgbClr val="F1F2F2"/>
              </a:solidFill>
              <a:prstDash val="solid"/>
              <a:miter/>
            </a:ln>
          </p:spPr>
          <p:txBody>
            <a:bodyPr rtlCol="0" anchor="ctr"/>
            <a:lstStyle/>
            <a:p>
              <a:endParaRPr lang="en-US" sz="1800"/>
            </a:p>
          </p:txBody>
        </p:sp>
        <p:sp>
          <p:nvSpPr>
            <p:cNvPr id="96" name="Freeform: Shape 1038">
              <a:extLst>
                <a:ext uri="{FF2B5EF4-FFF2-40B4-BE49-F238E27FC236}">
                  <a16:creationId xmlns:a16="http://schemas.microsoft.com/office/drawing/2014/main" id="{4BD9A0E6-B4B8-C249-AE1D-9D9021252918}"/>
                </a:ext>
              </a:extLst>
            </p:cNvPr>
            <p:cNvSpPr/>
            <p:nvPr/>
          </p:nvSpPr>
          <p:spPr>
            <a:xfrm>
              <a:off x="8490585" y="1544398"/>
              <a:ext cx="5440" cy="5440"/>
            </a:xfrm>
            <a:custGeom>
              <a:avLst/>
              <a:gdLst>
                <a:gd name="connsiteX0" fmla="*/ 0 w 5440"/>
                <a:gd name="connsiteY0" fmla="*/ 0 h 5440"/>
                <a:gd name="connsiteX1" fmla="*/ 5441 w 5440"/>
                <a:gd name="connsiteY1" fmla="*/ 0 h 5440"/>
                <a:gd name="connsiteX2" fmla="*/ 5441 w 5440"/>
                <a:gd name="connsiteY2" fmla="*/ 5441 h 5440"/>
                <a:gd name="connsiteX3" fmla="*/ 0 w 5440"/>
                <a:gd name="connsiteY3" fmla="*/ 5441 h 5440"/>
              </a:gdLst>
              <a:ahLst/>
              <a:cxnLst>
                <a:cxn ang="0">
                  <a:pos x="connsiteX0" y="connsiteY0"/>
                </a:cxn>
                <a:cxn ang="0">
                  <a:pos x="connsiteX1" y="connsiteY1"/>
                </a:cxn>
                <a:cxn ang="0">
                  <a:pos x="connsiteX2" y="connsiteY2"/>
                </a:cxn>
                <a:cxn ang="0">
                  <a:pos x="connsiteX3" y="connsiteY3"/>
                </a:cxn>
              </a:cxnLst>
              <a:rect l="l" t="t" r="r" b="b"/>
              <a:pathLst>
                <a:path w="5440" h="5440">
                  <a:moveTo>
                    <a:pt x="0" y="0"/>
                  </a:moveTo>
                  <a:lnTo>
                    <a:pt x="5441" y="0"/>
                  </a:lnTo>
                  <a:lnTo>
                    <a:pt x="5441" y="5441"/>
                  </a:lnTo>
                  <a:lnTo>
                    <a:pt x="0" y="5441"/>
                  </a:lnTo>
                  <a:close/>
                </a:path>
              </a:pathLst>
            </a:custGeom>
            <a:solidFill>
              <a:srgbClr val="F1F2F2"/>
            </a:solidFill>
            <a:ln w="2286" cap="flat">
              <a:noFill/>
              <a:prstDash val="solid"/>
              <a:miter/>
            </a:ln>
          </p:spPr>
          <p:txBody>
            <a:bodyPr rtlCol="0" anchor="ctr"/>
            <a:lstStyle/>
            <a:p>
              <a:endParaRPr lang="en-US" sz="1800"/>
            </a:p>
          </p:txBody>
        </p:sp>
        <p:sp>
          <p:nvSpPr>
            <p:cNvPr id="99" name="Freeform: Shape 1041">
              <a:extLst>
                <a:ext uri="{FF2B5EF4-FFF2-40B4-BE49-F238E27FC236}">
                  <a16:creationId xmlns:a16="http://schemas.microsoft.com/office/drawing/2014/main" id="{2DFDDF02-621C-5942-AA06-81778442C1AE}"/>
                </a:ext>
              </a:extLst>
            </p:cNvPr>
            <p:cNvSpPr/>
            <p:nvPr/>
          </p:nvSpPr>
          <p:spPr>
            <a:xfrm>
              <a:off x="8464638" y="1443060"/>
              <a:ext cx="225148" cy="154259"/>
            </a:xfrm>
            <a:custGeom>
              <a:avLst/>
              <a:gdLst>
                <a:gd name="connsiteX0" fmla="*/ 225148 w 225148"/>
                <a:gd name="connsiteY0" fmla="*/ 62088 h 154259"/>
                <a:gd name="connsiteX1" fmla="*/ 225148 w 225148"/>
                <a:gd name="connsiteY1" fmla="*/ 6264 h 154259"/>
                <a:gd name="connsiteX2" fmla="*/ 218884 w 225148"/>
                <a:gd name="connsiteY2" fmla="*/ 0 h 154259"/>
                <a:gd name="connsiteX3" fmla="*/ 6287 w 225148"/>
                <a:gd name="connsiteY3" fmla="*/ 0 h 154259"/>
                <a:gd name="connsiteX4" fmla="*/ 0 w 225148"/>
                <a:gd name="connsiteY4" fmla="*/ 6241 h 154259"/>
                <a:gd name="connsiteX5" fmla="*/ 0 w 225148"/>
                <a:gd name="connsiteY5" fmla="*/ 6264 h 154259"/>
                <a:gd name="connsiteX6" fmla="*/ 0 w 225148"/>
                <a:gd name="connsiteY6" fmla="*/ 147996 h 154259"/>
                <a:gd name="connsiteX7" fmla="*/ 6264 w 225148"/>
                <a:gd name="connsiteY7" fmla="*/ 154259 h 154259"/>
                <a:gd name="connsiteX8" fmla="*/ 175679 w 225148"/>
                <a:gd name="connsiteY8" fmla="*/ 154259 h 154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5148" h="154259">
                  <a:moveTo>
                    <a:pt x="225148" y="62088"/>
                  </a:moveTo>
                  <a:lnTo>
                    <a:pt x="225148" y="6264"/>
                  </a:lnTo>
                  <a:cubicBezTo>
                    <a:pt x="225148" y="2804"/>
                    <a:pt x="222343" y="0"/>
                    <a:pt x="218884" y="0"/>
                  </a:cubicBezTo>
                  <a:lnTo>
                    <a:pt x="6287" y="0"/>
                  </a:lnTo>
                  <a:cubicBezTo>
                    <a:pt x="2827" y="-13"/>
                    <a:pt x="13" y="2781"/>
                    <a:pt x="0" y="6241"/>
                  </a:cubicBezTo>
                  <a:cubicBezTo>
                    <a:pt x="0" y="6248"/>
                    <a:pt x="0" y="6256"/>
                    <a:pt x="0" y="6264"/>
                  </a:cubicBezTo>
                  <a:lnTo>
                    <a:pt x="0" y="147996"/>
                  </a:lnTo>
                  <a:cubicBezTo>
                    <a:pt x="0" y="151454"/>
                    <a:pt x="2804" y="154259"/>
                    <a:pt x="6264" y="154259"/>
                  </a:cubicBezTo>
                  <a:lnTo>
                    <a:pt x="175679" y="154259"/>
                  </a:lnTo>
                </a:path>
              </a:pathLst>
            </a:custGeom>
            <a:noFill/>
            <a:ln w="12700" cap="flat">
              <a:solidFill>
                <a:srgbClr val="F1F2F2"/>
              </a:solidFill>
              <a:prstDash val="solid"/>
              <a:round/>
            </a:ln>
          </p:spPr>
          <p:txBody>
            <a:bodyPr rtlCol="0" anchor="ctr"/>
            <a:lstStyle/>
            <a:p>
              <a:endParaRPr lang="en-US" sz="1800"/>
            </a:p>
          </p:txBody>
        </p:sp>
        <p:sp>
          <p:nvSpPr>
            <p:cNvPr id="100" name="Freeform: Shape 1042">
              <a:extLst>
                <a:ext uri="{FF2B5EF4-FFF2-40B4-BE49-F238E27FC236}">
                  <a16:creationId xmlns:a16="http://schemas.microsoft.com/office/drawing/2014/main" id="{4EE843F4-E05E-734A-BF43-1F902DD1112F}"/>
                </a:ext>
              </a:extLst>
            </p:cNvPr>
            <p:cNvSpPr/>
            <p:nvPr/>
          </p:nvSpPr>
          <p:spPr>
            <a:xfrm>
              <a:off x="8448453" y="1428269"/>
              <a:ext cx="256512" cy="186949"/>
            </a:xfrm>
            <a:custGeom>
              <a:avLst/>
              <a:gdLst>
                <a:gd name="connsiteX0" fmla="*/ 256512 w 256512"/>
                <a:gd name="connsiteY0" fmla="*/ 74569 h 186949"/>
                <a:gd name="connsiteX1" fmla="*/ 256512 w 256512"/>
                <a:gd name="connsiteY1" fmla="*/ 6264 h 186949"/>
                <a:gd name="connsiteX2" fmla="*/ 250248 w 256512"/>
                <a:gd name="connsiteY2" fmla="*/ 0 h 186949"/>
                <a:gd name="connsiteX3" fmla="*/ 6241 w 256512"/>
                <a:gd name="connsiteY3" fmla="*/ 0 h 186949"/>
                <a:gd name="connsiteX4" fmla="*/ 0 w 256512"/>
                <a:gd name="connsiteY4" fmla="*/ 6264 h 186949"/>
                <a:gd name="connsiteX5" fmla="*/ 0 w 256512"/>
                <a:gd name="connsiteY5" fmla="*/ 180685 h 186949"/>
                <a:gd name="connsiteX6" fmla="*/ 6218 w 256512"/>
                <a:gd name="connsiteY6" fmla="*/ 186949 h 186949"/>
                <a:gd name="connsiteX7" fmla="*/ 6241 w 256512"/>
                <a:gd name="connsiteY7" fmla="*/ 186949 h 186949"/>
                <a:gd name="connsiteX8" fmla="*/ 198905 w 256512"/>
                <a:gd name="connsiteY8" fmla="*/ 186949 h 186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6512" h="186949">
                  <a:moveTo>
                    <a:pt x="256512" y="74569"/>
                  </a:moveTo>
                  <a:lnTo>
                    <a:pt x="256512" y="6264"/>
                  </a:lnTo>
                  <a:cubicBezTo>
                    <a:pt x="256512" y="2804"/>
                    <a:pt x="253707" y="0"/>
                    <a:pt x="250248" y="0"/>
                  </a:cubicBezTo>
                  <a:lnTo>
                    <a:pt x="6241" y="0"/>
                  </a:lnTo>
                  <a:cubicBezTo>
                    <a:pt x="2790" y="13"/>
                    <a:pt x="0" y="2813"/>
                    <a:pt x="0" y="6264"/>
                  </a:cubicBezTo>
                  <a:lnTo>
                    <a:pt x="0" y="180685"/>
                  </a:lnTo>
                  <a:cubicBezTo>
                    <a:pt x="-13" y="184133"/>
                    <a:pt x="2771" y="186935"/>
                    <a:pt x="6218" y="186949"/>
                  </a:cubicBezTo>
                  <a:cubicBezTo>
                    <a:pt x="6226" y="186949"/>
                    <a:pt x="6233" y="186949"/>
                    <a:pt x="6241" y="186949"/>
                  </a:cubicBezTo>
                  <a:lnTo>
                    <a:pt x="198905" y="186949"/>
                  </a:lnTo>
                </a:path>
              </a:pathLst>
            </a:custGeom>
            <a:noFill/>
            <a:ln w="12700" cap="flat">
              <a:solidFill>
                <a:srgbClr val="F1F2F2"/>
              </a:solidFill>
              <a:prstDash val="solid"/>
              <a:round/>
            </a:ln>
          </p:spPr>
          <p:txBody>
            <a:bodyPr rtlCol="0" anchor="ctr"/>
            <a:lstStyle/>
            <a:p>
              <a:endParaRPr lang="en-US" sz="1800"/>
            </a:p>
          </p:txBody>
        </p:sp>
        <p:sp>
          <p:nvSpPr>
            <p:cNvPr id="101" name="Freeform: Shape 1043">
              <a:extLst>
                <a:ext uri="{FF2B5EF4-FFF2-40B4-BE49-F238E27FC236}">
                  <a16:creationId xmlns:a16="http://schemas.microsoft.com/office/drawing/2014/main" id="{2A96C006-3B9A-2447-9AC6-8F836021E0F4}"/>
                </a:ext>
              </a:extLst>
            </p:cNvPr>
            <p:cNvSpPr/>
            <p:nvPr/>
          </p:nvSpPr>
          <p:spPr>
            <a:xfrm>
              <a:off x="8421524" y="1615219"/>
              <a:ext cx="227937" cy="22791"/>
            </a:xfrm>
            <a:custGeom>
              <a:avLst/>
              <a:gdLst>
                <a:gd name="connsiteX0" fmla="*/ 227937 w 227937"/>
                <a:gd name="connsiteY0" fmla="*/ 22791 h 22791"/>
                <a:gd name="connsiteX1" fmla="*/ 18288 w 227937"/>
                <a:gd name="connsiteY1" fmla="*/ 22791 h 22791"/>
                <a:gd name="connsiteX2" fmla="*/ 0 w 227937"/>
                <a:gd name="connsiteY2" fmla="*/ 14836 h 22791"/>
                <a:gd name="connsiteX3" fmla="*/ 0 w 227937"/>
                <a:gd name="connsiteY3" fmla="*/ 0 h 22791"/>
                <a:gd name="connsiteX4" fmla="*/ 29809 w 227937"/>
                <a:gd name="connsiteY4" fmla="*/ 0 h 227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937" h="22791">
                  <a:moveTo>
                    <a:pt x="227937" y="22791"/>
                  </a:moveTo>
                  <a:lnTo>
                    <a:pt x="18288" y="22791"/>
                  </a:lnTo>
                  <a:cubicBezTo>
                    <a:pt x="18288" y="22791"/>
                    <a:pt x="5029" y="22906"/>
                    <a:pt x="0" y="14836"/>
                  </a:cubicBezTo>
                  <a:lnTo>
                    <a:pt x="0" y="0"/>
                  </a:lnTo>
                  <a:lnTo>
                    <a:pt x="29809" y="0"/>
                  </a:lnTo>
                </a:path>
              </a:pathLst>
            </a:custGeom>
            <a:noFill/>
            <a:ln w="12700" cap="flat">
              <a:solidFill>
                <a:srgbClr val="F1F2F2"/>
              </a:solidFill>
              <a:prstDash val="solid"/>
              <a:round/>
            </a:ln>
          </p:spPr>
          <p:txBody>
            <a:bodyPr rtlCol="0" anchor="ctr"/>
            <a:lstStyle/>
            <a:p>
              <a:endParaRPr lang="en-US" sz="1800"/>
            </a:p>
          </p:txBody>
        </p:sp>
        <p:sp>
          <p:nvSpPr>
            <p:cNvPr id="161" name="Freeform: Shape 1044">
              <a:extLst>
                <a:ext uri="{FF2B5EF4-FFF2-40B4-BE49-F238E27FC236}">
                  <a16:creationId xmlns:a16="http://schemas.microsoft.com/office/drawing/2014/main" id="{97FE1EC4-FAE8-BB4D-87CC-5077FA81F3A0}"/>
                </a:ext>
              </a:extLst>
            </p:cNvPr>
            <p:cNvSpPr/>
            <p:nvPr/>
          </p:nvSpPr>
          <p:spPr>
            <a:xfrm>
              <a:off x="8681557" y="1539758"/>
              <a:ext cx="89451" cy="89405"/>
            </a:xfrm>
            <a:custGeom>
              <a:avLst/>
              <a:gdLst>
                <a:gd name="connsiteX0" fmla="*/ 66614 w 89451"/>
                <a:gd name="connsiteY0" fmla="*/ 6767 h 89405"/>
                <a:gd name="connsiteX1" fmla="*/ 56281 w 89451"/>
                <a:gd name="connsiteY1" fmla="*/ 0 h 89405"/>
                <a:gd name="connsiteX2" fmla="*/ 44806 w 89451"/>
                <a:gd name="connsiteY2" fmla="*/ 6858 h 89405"/>
                <a:gd name="connsiteX3" fmla="*/ 44828 w 89451"/>
                <a:gd name="connsiteY3" fmla="*/ 6858 h 89405"/>
                <a:gd name="connsiteX4" fmla="*/ 33353 w 89451"/>
                <a:gd name="connsiteY4" fmla="*/ 0 h 89405"/>
                <a:gd name="connsiteX5" fmla="*/ 10904 w 89451"/>
                <a:gd name="connsiteY5" fmla="*/ 13167 h 89405"/>
                <a:gd name="connsiteX6" fmla="*/ 10904 w 89451"/>
                <a:gd name="connsiteY6" fmla="*/ 27432 h 89405"/>
                <a:gd name="connsiteX7" fmla="*/ 0 w 89451"/>
                <a:gd name="connsiteY7" fmla="*/ 32918 h 89405"/>
                <a:gd name="connsiteX8" fmla="*/ 0 w 89451"/>
                <a:gd name="connsiteY8" fmla="*/ 54613 h 89405"/>
                <a:gd name="connsiteX9" fmla="*/ 13076 w 89451"/>
                <a:gd name="connsiteY9" fmla="*/ 61859 h 89405"/>
                <a:gd name="connsiteX10" fmla="*/ 13076 w 89451"/>
                <a:gd name="connsiteY10" fmla="*/ 76192 h 89405"/>
                <a:gd name="connsiteX11" fmla="*/ 34107 w 89451"/>
                <a:gd name="connsiteY11" fmla="*/ 89405 h 89405"/>
                <a:gd name="connsiteX12" fmla="*/ 44097 w 89451"/>
                <a:gd name="connsiteY12" fmla="*/ 83439 h 89405"/>
                <a:gd name="connsiteX13" fmla="*/ 54384 w 89451"/>
                <a:gd name="connsiteY13" fmla="*/ 89405 h 89405"/>
                <a:gd name="connsiteX14" fmla="*/ 76352 w 89451"/>
                <a:gd name="connsiteY14" fmla="*/ 76192 h 89405"/>
                <a:gd name="connsiteX15" fmla="*/ 76352 w 89451"/>
                <a:gd name="connsiteY15" fmla="*/ 61859 h 89405"/>
                <a:gd name="connsiteX16" fmla="*/ 89451 w 89451"/>
                <a:gd name="connsiteY16" fmla="*/ 54613 h 89405"/>
                <a:gd name="connsiteX17" fmla="*/ 89451 w 89451"/>
                <a:gd name="connsiteY17" fmla="*/ 33719 h 89405"/>
                <a:gd name="connsiteX18" fmla="*/ 76352 w 89451"/>
                <a:gd name="connsiteY18" fmla="*/ 27432 h 89405"/>
                <a:gd name="connsiteX19" fmla="*/ 76352 w 89451"/>
                <a:gd name="connsiteY19" fmla="*/ 13167 h 89405"/>
                <a:gd name="connsiteX20" fmla="*/ 70409 w 89451"/>
                <a:gd name="connsiteY20" fmla="*/ 9258 h 89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9451" h="89405">
                  <a:moveTo>
                    <a:pt x="66614" y="6767"/>
                  </a:moveTo>
                  <a:lnTo>
                    <a:pt x="56281" y="0"/>
                  </a:lnTo>
                  <a:lnTo>
                    <a:pt x="44806" y="6858"/>
                  </a:lnTo>
                  <a:lnTo>
                    <a:pt x="44828" y="6858"/>
                  </a:lnTo>
                  <a:lnTo>
                    <a:pt x="33353" y="0"/>
                  </a:lnTo>
                  <a:lnTo>
                    <a:pt x="10904" y="13167"/>
                  </a:lnTo>
                  <a:lnTo>
                    <a:pt x="10904" y="27432"/>
                  </a:lnTo>
                  <a:lnTo>
                    <a:pt x="0" y="32918"/>
                  </a:lnTo>
                  <a:lnTo>
                    <a:pt x="0" y="54613"/>
                  </a:lnTo>
                  <a:lnTo>
                    <a:pt x="13076" y="61859"/>
                  </a:lnTo>
                  <a:lnTo>
                    <a:pt x="13076" y="76192"/>
                  </a:lnTo>
                  <a:lnTo>
                    <a:pt x="34107" y="89405"/>
                  </a:lnTo>
                  <a:lnTo>
                    <a:pt x="44097" y="83439"/>
                  </a:lnTo>
                  <a:lnTo>
                    <a:pt x="54384" y="89405"/>
                  </a:lnTo>
                  <a:lnTo>
                    <a:pt x="76352" y="76192"/>
                  </a:lnTo>
                  <a:lnTo>
                    <a:pt x="76352" y="61859"/>
                  </a:lnTo>
                  <a:lnTo>
                    <a:pt x="89451" y="54613"/>
                  </a:lnTo>
                  <a:lnTo>
                    <a:pt x="89451" y="33719"/>
                  </a:lnTo>
                  <a:lnTo>
                    <a:pt x="76352" y="27432"/>
                  </a:lnTo>
                  <a:lnTo>
                    <a:pt x="76352" y="13167"/>
                  </a:lnTo>
                  <a:lnTo>
                    <a:pt x="70409" y="9258"/>
                  </a:lnTo>
                </a:path>
              </a:pathLst>
            </a:custGeom>
            <a:noFill/>
            <a:ln w="12700" cap="flat">
              <a:solidFill>
                <a:srgbClr val="F1F2F2"/>
              </a:solidFill>
              <a:prstDash val="solid"/>
              <a:round/>
            </a:ln>
          </p:spPr>
          <p:txBody>
            <a:bodyPr rtlCol="0" anchor="ctr"/>
            <a:lstStyle/>
            <a:p>
              <a:endParaRPr lang="en-US" sz="1800"/>
            </a:p>
          </p:txBody>
        </p:sp>
        <p:sp>
          <p:nvSpPr>
            <p:cNvPr id="162" name="Freeform: Shape 1045">
              <a:extLst>
                <a:ext uri="{FF2B5EF4-FFF2-40B4-BE49-F238E27FC236}">
                  <a16:creationId xmlns:a16="http://schemas.microsoft.com/office/drawing/2014/main" id="{287ED59A-0BB5-6740-900E-BA3A25F219E1}"/>
                </a:ext>
              </a:extLst>
            </p:cNvPr>
            <p:cNvSpPr/>
            <p:nvPr/>
          </p:nvSpPr>
          <p:spPr>
            <a:xfrm>
              <a:off x="8652997" y="1511162"/>
              <a:ext cx="146683" cy="146658"/>
            </a:xfrm>
            <a:custGeom>
              <a:avLst/>
              <a:gdLst>
                <a:gd name="connsiteX0" fmla="*/ 74188 w 146683"/>
                <a:gd name="connsiteY0" fmla="*/ 133524 h 146658"/>
                <a:gd name="connsiteX1" fmla="*/ 83972 w 146683"/>
                <a:gd name="connsiteY1" fmla="*/ 132586 h 146658"/>
                <a:gd name="connsiteX2" fmla="*/ 91219 w 146683"/>
                <a:gd name="connsiteY2" fmla="*/ 145365 h 146658"/>
                <a:gd name="connsiteX3" fmla="*/ 94351 w 146683"/>
                <a:gd name="connsiteY3" fmla="*/ 146485 h 146658"/>
                <a:gd name="connsiteX4" fmla="*/ 106490 w 146683"/>
                <a:gd name="connsiteY4" fmla="*/ 141913 h 146658"/>
                <a:gd name="connsiteX5" fmla="*/ 108067 w 146683"/>
                <a:gd name="connsiteY5" fmla="*/ 139010 h 146658"/>
                <a:gd name="connsiteX6" fmla="*/ 104912 w 146683"/>
                <a:gd name="connsiteY6" fmla="*/ 124631 h 146658"/>
                <a:gd name="connsiteX7" fmla="*/ 122789 w 146683"/>
                <a:gd name="connsiteY7" fmla="*/ 107737 h 146658"/>
                <a:gd name="connsiteX8" fmla="*/ 136939 w 146683"/>
                <a:gd name="connsiteY8" fmla="*/ 111669 h 146658"/>
                <a:gd name="connsiteX9" fmla="*/ 139934 w 146683"/>
                <a:gd name="connsiteY9" fmla="*/ 110252 h 146658"/>
                <a:gd name="connsiteX10" fmla="*/ 145237 w 146683"/>
                <a:gd name="connsiteY10" fmla="*/ 98388 h 146658"/>
                <a:gd name="connsiteX11" fmla="*/ 144300 w 146683"/>
                <a:gd name="connsiteY11" fmla="*/ 95210 h 146658"/>
                <a:gd name="connsiteX12" fmla="*/ 131933 w 146683"/>
                <a:gd name="connsiteY12" fmla="*/ 87278 h 146658"/>
                <a:gd name="connsiteX13" fmla="*/ 132596 w 146683"/>
                <a:gd name="connsiteY13" fmla="*/ 62703 h 146658"/>
                <a:gd name="connsiteX14" fmla="*/ 145397 w 146683"/>
                <a:gd name="connsiteY14" fmla="*/ 55457 h 146658"/>
                <a:gd name="connsiteX15" fmla="*/ 146517 w 146683"/>
                <a:gd name="connsiteY15" fmla="*/ 52348 h 146658"/>
                <a:gd name="connsiteX16" fmla="*/ 141945 w 146683"/>
                <a:gd name="connsiteY16" fmla="*/ 40209 h 146658"/>
                <a:gd name="connsiteX17" fmla="*/ 139019 w 146683"/>
                <a:gd name="connsiteY17" fmla="*/ 38632 h 146658"/>
                <a:gd name="connsiteX18" fmla="*/ 124663 w 146683"/>
                <a:gd name="connsiteY18" fmla="*/ 41763 h 146658"/>
                <a:gd name="connsiteX19" fmla="*/ 107770 w 146683"/>
                <a:gd name="connsiteY19" fmla="*/ 23910 h 146658"/>
                <a:gd name="connsiteX20" fmla="*/ 111679 w 146683"/>
                <a:gd name="connsiteY20" fmla="*/ 9737 h 146658"/>
                <a:gd name="connsiteX21" fmla="*/ 110284 w 146683"/>
                <a:gd name="connsiteY21" fmla="*/ 6742 h 146658"/>
                <a:gd name="connsiteX22" fmla="*/ 98420 w 146683"/>
                <a:gd name="connsiteY22" fmla="*/ 1438 h 146658"/>
                <a:gd name="connsiteX23" fmla="*/ 95242 w 146683"/>
                <a:gd name="connsiteY23" fmla="*/ 2399 h 146658"/>
                <a:gd name="connsiteX24" fmla="*/ 87310 w 146683"/>
                <a:gd name="connsiteY24" fmla="*/ 14766 h 146658"/>
                <a:gd name="connsiteX25" fmla="*/ 62713 w 146683"/>
                <a:gd name="connsiteY25" fmla="*/ 14080 h 146658"/>
                <a:gd name="connsiteX26" fmla="*/ 55489 w 146683"/>
                <a:gd name="connsiteY26" fmla="*/ 1301 h 146658"/>
                <a:gd name="connsiteX27" fmla="*/ 52357 w 146683"/>
                <a:gd name="connsiteY27" fmla="*/ 158 h 146658"/>
                <a:gd name="connsiteX28" fmla="*/ 40218 w 146683"/>
                <a:gd name="connsiteY28" fmla="*/ 4730 h 146658"/>
                <a:gd name="connsiteX29" fmla="*/ 38641 w 146683"/>
                <a:gd name="connsiteY29" fmla="*/ 7656 h 146658"/>
                <a:gd name="connsiteX30" fmla="*/ 41796 w 146683"/>
                <a:gd name="connsiteY30" fmla="*/ 22012 h 146658"/>
                <a:gd name="connsiteX31" fmla="*/ 23919 w 146683"/>
                <a:gd name="connsiteY31" fmla="*/ 38906 h 146658"/>
                <a:gd name="connsiteX32" fmla="*/ 9769 w 146683"/>
                <a:gd name="connsiteY32" fmla="*/ 34997 h 146658"/>
                <a:gd name="connsiteX33" fmla="*/ 6774 w 146683"/>
                <a:gd name="connsiteY33" fmla="*/ 36414 h 146658"/>
                <a:gd name="connsiteX34" fmla="*/ 1471 w 146683"/>
                <a:gd name="connsiteY34" fmla="*/ 48279 h 146658"/>
                <a:gd name="connsiteX35" fmla="*/ 2408 w 146683"/>
                <a:gd name="connsiteY35" fmla="*/ 51456 h 146658"/>
                <a:gd name="connsiteX36" fmla="*/ 14752 w 146683"/>
                <a:gd name="connsiteY36" fmla="*/ 59320 h 146658"/>
                <a:gd name="connsiteX37" fmla="*/ 14089 w 146683"/>
                <a:gd name="connsiteY37" fmla="*/ 83894 h 146658"/>
                <a:gd name="connsiteX38" fmla="*/ 1288 w 146683"/>
                <a:gd name="connsiteY38" fmla="*/ 91118 h 146658"/>
                <a:gd name="connsiteX39" fmla="*/ 168 w 146683"/>
                <a:gd name="connsiteY39" fmla="*/ 94250 h 146658"/>
                <a:gd name="connsiteX40" fmla="*/ 4740 w 146683"/>
                <a:gd name="connsiteY40" fmla="*/ 106389 h 146658"/>
                <a:gd name="connsiteX41" fmla="*/ 7666 w 146683"/>
                <a:gd name="connsiteY41" fmla="*/ 107966 h 146658"/>
                <a:gd name="connsiteX42" fmla="*/ 22022 w 146683"/>
                <a:gd name="connsiteY42" fmla="*/ 104834 h 146658"/>
                <a:gd name="connsiteX43" fmla="*/ 38915 w 146683"/>
                <a:gd name="connsiteY43" fmla="*/ 122688 h 146658"/>
                <a:gd name="connsiteX44" fmla="*/ 34983 w 146683"/>
                <a:gd name="connsiteY44" fmla="*/ 136838 h 146658"/>
                <a:gd name="connsiteX45" fmla="*/ 36401 w 146683"/>
                <a:gd name="connsiteY45" fmla="*/ 139856 h 146658"/>
                <a:gd name="connsiteX46" fmla="*/ 48265 w 146683"/>
                <a:gd name="connsiteY46" fmla="*/ 145159 h 146658"/>
                <a:gd name="connsiteX47" fmla="*/ 51443 w 146683"/>
                <a:gd name="connsiteY47" fmla="*/ 144199 h 146658"/>
                <a:gd name="connsiteX48" fmla="*/ 59375 w 146683"/>
                <a:gd name="connsiteY48" fmla="*/ 131832 h 146658"/>
                <a:gd name="connsiteX49" fmla="*/ 70348 w 146683"/>
                <a:gd name="connsiteY49" fmla="*/ 133386 h 146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146683" h="146658">
                  <a:moveTo>
                    <a:pt x="74188" y="133524"/>
                  </a:moveTo>
                  <a:cubicBezTo>
                    <a:pt x="77469" y="133471"/>
                    <a:pt x="80740" y="133158"/>
                    <a:pt x="83972" y="132586"/>
                  </a:cubicBezTo>
                  <a:lnTo>
                    <a:pt x="91219" y="145365"/>
                  </a:lnTo>
                  <a:cubicBezTo>
                    <a:pt x="91839" y="146467"/>
                    <a:pt x="93174" y="146942"/>
                    <a:pt x="94351" y="146485"/>
                  </a:cubicBezTo>
                  <a:lnTo>
                    <a:pt x="106490" y="141913"/>
                  </a:lnTo>
                  <a:cubicBezTo>
                    <a:pt x="107653" y="141461"/>
                    <a:pt x="108318" y="140233"/>
                    <a:pt x="108067" y="139010"/>
                  </a:cubicBezTo>
                  <a:lnTo>
                    <a:pt x="104912" y="124631"/>
                  </a:lnTo>
                  <a:cubicBezTo>
                    <a:pt x="111981" y="120304"/>
                    <a:pt x="118070" y="114550"/>
                    <a:pt x="122789" y="107737"/>
                  </a:cubicBezTo>
                  <a:lnTo>
                    <a:pt x="136939" y="111669"/>
                  </a:lnTo>
                  <a:cubicBezTo>
                    <a:pt x="138151" y="112003"/>
                    <a:pt x="139424" y="111402"/>
                    <a:pt x="139934" y="110252"/>
                  </a:cubicBezTo>
                  <a:lnTo>
                    <a:pt x="145237" y="98388"/>
                  </a:lnTo>
                  <a:cubicBezTo>
                    <a:pt x="145754" y="97242"/>
                    <a:pt x="145356" y="95891"/>
                    <a:pt x="144300" y="95210"/>
                  </a:cubicBezTo>
                  <a:lnTo>
                    <a:pt x="131933" y="87278"/>
                  </a:lnTo>
                  <a:cubicBezTo>
                    <a:pt x="133846" y="79220"/>
                    <a:pt x="134072" y="70853"/>
                    <a:pt x="132596" y="62703"/>
                  </a:cubicBezTo>
                  <a:lnTo>
                    <a:pt x="145397" y="55457"/>
                  </a:lnTo>
                  <a:cubicBezTo>
                    <a:pt x="146488" y="54839"/>
                    <a:pt x="146963" y="53518"/>
                    <a:pt x="146517" y="52348"/>
                  </a:cubicBezTo>
                  <a:lnTo>
                    <a:pt x="141945" y="40209"/>
                  </a:lnTo>
                  <a:cubicBezTo>
                    <a:pt x="141497" y="39029"/>
                    <a:pt x="140251" y="38357"/>
                    <a:pt x="139019" y="38632"/>
                  </a:cubicBezTo>
                  <a:lnTo>
                    <a:pt x="124663" y="41763"/>
                  </a:lnTo>
                  <a:cubicBezTo>
                    <a:pt x="120329" y="34707"/>
                    <a:pt x="114577" y="28627"/>
                    <a:pt x="107770" y="23910"/>
                  </a:cubicBezTo>
                  <a:lnTo>
                    <a:pt x="111679" y="9737"/>
                  </a:lnTo>
                  <a:cubicBezTo>
                    <a:pt x="112026" y="8530"/>
                    <a:pt x="111432" y="7252"/>
                    <a:pt x="110284" y="6742"/>
                  </a:cubicBezTo>
                  <a:lnTo>
                    <a:pt x="98420" y="1438"/>
                  </a:lnTo>
                  <a:cubicBezTo>
                    <a:pt x="97270" y="925"/>
                    <a:pt x="95917" y="1334"/>
                    <a:pt x="95242" y="2399"/>
                  </a:cubicBezTo>
                  <a:lnTo>
                    <a:pt x="87310" y="14766"/>
                  </a:lnTo>
                  <a:cubicBezTo>
                    <a:pt x="79247" y="12833"/>
                    <a:pt x="70871" y="12599"/>
                    <a:pt x="62713" y="14080"/>
                  </a:cubicBezTo>
                  <a:lnTo>
                    <a:pt x="55489" y="1301"/>
                  </a:lnTo>
                  <a:cubicBezTo>
                    <a:pt x="54863" y="207"/>
                    <a:pt x="53539" y="-276"/>
                    <a:pt x="52357" y="158"/>
                  </a:cubicBezTo>
                  <a:lnTo>
                    <a:pt x="40218" y="4730"/>
                  </a:lnTo>
                  <a:cubicBezTo>
                    <a:pt x="39053" y="5193"/>
                    <a:pt x="38385" y="6427"/>
                    <a:pt x="38641" y="7656"/>
                  </a:cubicBezTo>
                  <a:lnTo>
                    <a:pt x="41796" y="22012"/>
                  </a:lnTo>
                  <a:cubicBezTo>
                    <a:pt x="34737" y="26353"/>
                    <a:pt x="28651" y="32103"/>
                    <a:pt x="23919" y="38906"/>
                  </a:cubicBezTo>
                  <a:lnTo>
                    <a:pt x="9769" y="34997"/>
                  </a:lnTo>
                  <a:cubicBezTo>
                    <a:pt x="8557" y="34652"/>
                    <a:pt x="7277" y="35258"/>
                    <a:pt x="6774" y="36414"/>
                  </a:cubicBezTo>
                  <a:lnTo>
                    <a:pt x="1471" y="48279"/>
                  </a:lnTo>
                  <a:cubicBezTo>
                    <a:pt x="954" y="49424"/>
                    <a:pt x="1352" y="50775"/>
                    <a:pt x="2408" y="51456"/>
                  </a:cubicBezTo>
                  <a:lnTo>
                    <a:pt x="14752" y="59320"/>
                  </a:lnTo>
                  <a:cubicBezTo>
                    <a:pt x="12839" y="67378"/>
                    <a:pt x="12613" y="75745"/>
                    <a:pt x="14089" y="83894"/>
                  </a:cubicBezTo>
                  <a:lnTo>
                    <a:pt x="1288" y="91118"/>
                  </a:lnTo>
                  <a:cubicBezTo>
                    <a:pt x="195" y="91745"/>
                    <a:pt x="-280" y="93073"/>
                    <a:pt x="168" y="94250"/>
                  </a:cubicBezTo>
                  <a:lnTo>
                    <a:pt x="4740" y="106389"/>
                  </a:lnTo>
                  <a:cubicBezTo>
                    <a:pt x="5195" y="107561"/>
                    <a:pt x="6436" y="108231"/>
                    <a:pt x="7666" y="107966"/>
                  </a:cubicBezTo>
                  <a:lnTo>
                    <a:pt x="22022" y="104834"/>
                  </a:lnTo>
                  <a:cubicBezTo>
                    <a:pt x="26356" y="111891"/>
                    <a:pt x="32108" y="117972"/>
                    <a:pt x="38915" y="122688"/>
                  </a:cubicBezTo>
                  <a:lnTo>
                    <a:pt x="34983" y="136838"/>
                  </a:lnTo>
                  <a:cubicBezTo>
                    <a:pt x="34666" y="138054"/>
                    <a:pt x="35262" y="139323"/>
                    <a:pt x="36401" y="139856"/>
                  </a:cubicBezTo>
                  <a:lnTo>
                    <a:pt x="48265" y="145159"/>
                  </a:lnTo>
                  <a:cubicBezTo>
                    <a:pt x="49417" y="145662"/>
                    <a:pt x="50761" y="145255"/>
                    <a:pt x="51443" y="144199"/>
                  </a:cubicBezTo>
                  <a:lnTo>
                    <a:pt x="59375" y="131832"/>
                  </a:lnTo>
                  <a:cubicBezTo>
                    <a:pt x="62978" y="132682"/>
                    <a:pt x="66651" y="133201"/>
                    <a:pt x="70348" y="133386"/>
                  </a:cubicBezTo>
                </a:path>
              </a:pathLst>
            </a:custGeom>
            <a:noFill/>
            <a:ln w="12700" cap="flat">
              <a:solidFill>
                <a:srgbClr val="F1F2F2"/>
              </a:solidFill>
              <a:prstDash val="solid"/>
              <a:round/>
            </a:ln>
          </p:spPr>
          <p:txBody>
            <a:bodyPr rtlCol="0" anchor="ctr"/>
            <a:lstStyle/>
            <a:p>
              <a:endParaRPr lang="en-US" sz="1800"/>
            </a:p>
          </p:txBody>
        </p:sp>
        <p:sp>
          <p:nvSpPr>
            <p:cNvPr id="163" name="Freeform: Shape 1046">
              <a:extLst>
                <a:ext uri="{FF2B5EF4-FFF2-40B4-BE49-F238E27FC236}">
                  <a16:creationId xmlns:a16="http://schemas.microsoft.com/office/drawing/2014/main" id="{CF0AC846-CF67-9A4E-8728-078000093B6E}"/>
                </a:ext>
              </a:extLst>
            </p:cNvPr>
            <p:cNvSpPr/>
            <p:nvPr/>
          </p:nvSpPr>
          <p:spPr>
            <a:xfrm>
              <a:off x="8727368" y="1611835"/>
              <a:ext cx="2286" cy="13075"/>
            </a:xfrm>
            <a:custGeom>
              <a:avLst/>
              <a:gdLst>
                <a:gd name="connsiteX0" fmla="*/ 0 w 2286"/>
                <a:gd name="connsiteY0" fmla="*/ 0 h 13075"/>
                <a:gd name="connsiteX1" fmla="*/ 0 w 2286"/>
                <a:gd name="connsiteY1" fmla="*/ 13076 h 13075"/>
              </a:gdLst>
              <a:ahLst/>
              <a:cxnLst>
                <a:cxn ang="0">
                  <a:pos x="connsiteX0" y="connsiteY0"/>
                </a:cxn>
                <a:cxn ang="0">
                  <a:pos x="connsiteX1" y="connsiteY1"/>
                </a:cxn>
              </a:cxnLst>
              <a:rect l="l" t="t" r="r" b="b"/>
              <a:pathLst>
                <a:path w="2286" h="13075">
                  <a:moveTo>
                    <a:pt x="0" y="0"/>
                  </a:moveTo>
                  <a:lnTo>
                    <a:pt x="0" y="13076"/>
                  </a:lnTo>
                </a:path>
              </a:pathLst>
            </a:custGeom>
            <a:ln w="12700" cap="flat">
              <a:solidFill>
                <a:srgbClr val="F1F2F2"/>
              </a:solidFill>
              <a:prstDash val="solid"/>
              <a:round/>
            </a:ln>
          </p:spPr>
          <p:txBody>
            <a:bodyPr rtlCol="0" anchor="ctr"/>
            <a:lstStyle/>
            <a:p>
              <a:endParaRPr lang="en-US" sz="1800"/>
            </a:p>
          </p:txBody>
        </p:sp>
        <p:sp>
          <p:nvSpPr>
            <p:cNvPr id="164" name="Freeform: Shape 1047">
              <a:extLst>
                <a:ext uri="{FF2B5EF4-FFF2-40B4-BE49-F238E27FC236}">
                  <a16:creationId xmlns:a16="http://schemas.microsoft.com/office/drawing/2014/main" id="{2F29B587-03D3-4C4F-8092-988E877F2168}"/>
                </a:ext>
              </a:extLst>
            </p:cNvPr>
            <p:cNvSpPr/>
            <p:nvPr/>
          </p:nvSpPr>
          <p:spPr>
            <a:xfrm>
              <a:off x="8721516" y="1600725"/>
              <a:ext cx="11430" cy="11430"/>
            </a:xfrm>
            <a:custGeom>
              <a:avLst/>
              <a:gdLst>
                <a:gd name="connsiteX0" fmla="*/ 11430 w 11430"/>
                <a:gd name="connsiteY0" fmla="*/ 5715 h 11430"/>
                <a:gd name="connsiteX1" fmla="*/ 5715 w 11430"/>
                <a:gd name="connsiteY1" fmla="*/ 11430 h 11430"/>
                <a:gd name="connsiteX2" fmla="*/ 0 w 11430"/>
                <a:gd name="connsiteY2" fmla="*/ 5715 h 11430"/>
                <a:gd name="connsiteX3" fmla="*/ 5715 w 11430"/>
                <a:gd name="connsiteY3" fmla="*/ 0 h 11430"/>
                <a:gd name="connsiteX4" fmla="*/ 11430 w 11430"/>
                <a:gd name="connsiteY4" fmla="*/ 5715 h 114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30" h="11430">
                  <a:moveTo>
                    <a:pt x="11430" y="5715"/>
                  </a:moveTo>
                  <a:cubicBezTo>
                    <a:pt x="11430" y="8871"/>
                    <a:pt x="8871" y="11430"/>
                    <a:pt x="5715" y="11430"/>
                  </a:cubicBezTo>
                  <a:cubicBezTo>
                    <a:pt x="2559" y="11430"/>
                    <a:pt x="0" y="8871"/>
                    <a:pt x="0" y="5715"/>
                  </a:cubicBezTo>
                  <a:cubicBezTo>
                    <a:pt x="0" y="2559"/>
                    <a:pt x="2559" y="0"/>
                    <a:pt x="5715" y="0"/>
                  </a:cubicBezTo>
                  <a:cubicBezTo>
                    <a:pt x="8871" y="0"/>
                    <a:pt x="11430" y="2559"/>
                    <a:pt x="11430" y="5715"/>
                  </a:cubicBezTo>
                  <a:close/>
                </a:path>
              </a:pathLst>
            </a:custGeom>
            <a:noFill/>
            <a:ln w="12700" cap="flat">
              <a:solidFill>
                <a:srgbClr val="527FFF"/>
              </a:solidFill>
              <a:prstDash val="solid"/>
              <a:round/>
            </a:ln>
          </p:spPr>
          <p:txBody>
            <a:bodyPr rtlCol="0" anchor="ctr"/>
            <a:lstStyle/>
            <a:p>
              <a:endParaRPr lang="en-US" sz="1800"/>
            </a:p>
          </p:txBody>
        </p:sp>
        <p:sp>
          <p:nvSpPr>
            <p:cNvPr id="165" name="Freeform: Shape 1048">
              <a:extLst>
                <a:ext uri="{FF2B5EF4-FFF2-40B4-BE49-F238E27FC236}">
                  <a16:creationId xmlns:a16="http://schemas.microsoft.com/office/drawing/2014/main" id="{23706E40-03E2-EF46-B220-FDA994A12AF0}"/>
                </a:ext>
              </a:extLst>
            </p:cNvPr>
            <p:cNvSpPr/>
            <p:nvPr/>
          </p:nvSpPr>
          <p:spPr>
            <a:xfrm>
              <a:off x="8691067" y="1568356"/>
              <a:ext cx="28552" cy="2286"/>
            </a:xfrm>
            <a:custGeom>
              <a:avLst/>
              <a:gdLst>
                <a:gd name="connsiteX0" fmla="*/ 0 w 28552"/>
                <a:gd name="connsiteY0" fmla="*/ 0 h 2286"/>
                <a:gd name="connsiteX1" fmla="*/ 28552 w 28552"/>
                <a:gd name="connsiteY1" fmla="*/ 0 h 2286"/>
              </a:gdLst>
              <a:ahLst/>
              <a:cxnLst>
                <a:cxn ang="0">
                  <a:pos x="connsiteX0" y="connsiteY0"/>
                </a:cxn>
                <a:cxn ang="0">
                  <a:pos x="connsiteX1" y="connsiteY1"/>
                </a:cxn>
              </a:cxnLst>
              <a:rect l="l" t="t" r="r" b="b"/>
              <a:pathLst>
                <a:path w="28552" h="2286">
                  <a:moveTo>
                    <a:pt x="0" y="0"/>
                  </a:moveTo>
                  <a:lnTo>
                    <a:pt x="28552" y="0"/>
                  </a:lnTo>
                </a:path>
              </a:pathLst>
            </a:custGeom>
            <a:ln w="12700" cap="flat">
              <a:solidFill>
                <a:srgbClr val="F1F2F2"/>
              </a:solidFill>
              <a:prstDash val="solid"/>
              <a:round/>
            </a:ln>
          </p:spPr>
          <p:txBody>
            <a:bodyPr rtlCol="0" anchor="ctr"/>
            <a:lstStyle/>
            <a:p>
              <a:endParaRPr lang="en-US" sz="1800"/>
            </a:p>
          </p:txBody>
        </p:sp>
        <p:sp>
          <p:nvSpPr>
            <p:cNvPr id="166" name="Freeform: Shape 1049">
              <a:extLst>
                <a:ext uri="{FF2B5EF4-FFF2-40B4-BE49-F238E27FC236}">
                  <a16:creationId xmlns:a16="http://schemas.microsoft.com/office/drawing/2014/main" id="{33BA04EF-1E7B-5E4C-87A8-04A11DBD9FC5}"/>
                </a:ext>
              </a:extLst>
            </p:cNvPr>
            <p:cNvSpPr/>
            <p:nvPr/>
          </p:nvSpPr>
          <p:spPr>
            <a:xfrm>
              <a:off x="8719459" y="1562481"/>
              <a:ext cx="11430" cy="11430"/>
            </a:xfrm>
            <a:custGeom>
              <a:avLst/>
              <a:gdLst>
                <a:gd name="connsiteX0" fmla="*/ 11430 w 11430"/>
                <a:gd name="connsiteY0" fmla="*/ 5715 h 11430"/>
                <a:gd name="connsiteX1" fmla="*/ 5715 w 11430"/>
                <a:gd name="connsiteY1" fmla="*/ 11430 h 11430"/>
                <a:gd name="connsiteX2" fmla="*/ 0 w 11430"/>
                <a:gd name="connsiteY2" fmla="*/ 5715 h 11430"/>
                <a:gd name="connsiteX3" fmla="*/ 5715 w 11430"/>
                <a:gd name="connsiteY3" fmla="*/ 0 h 11430"/>
                <a:gd name="connsiteX4" fmla="*/ 11430 w 11430"/>
                <a:gd name="connsiteY4" fmla="*/ 5715 h 114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30" h="11430">
                  <a:moveTo>
                    <a:pt x="11430" y="5715"/>
                  </a:moveTo>
                  <a:cubicBezTo>
                    <a:pt x="11430" y="8871"/>
                    <a:pt x="8871" y="11430"/>
                    <a:pt x="5715" y="11430"/>
                  </a:cubicBezTo>
                  <a:cubicBezTo>
                    <a:pt x="2559" y="11430"/>
                    <a:pt x="0" y="8871"/>
                    <a:pt x="0" y="5715"/>
                  </a:cubicBezTo>
                  <a:cubicBezTo>
                    <a:pt x="0" y="2559"/>
                    <a:pt x="2559" y="0"/>
                    <a:pt x="5715" y="0"/>
                  </a:cubicBezTo>
                  <a:cubicBezTo>
                    <a:pt x="8871" y="0"/>
                    <a:pt x="11430" y="2559"/>
                    <a:pt x="11430" y="5715"/>
                  </a:cubicBezTo>
                  <a:close/>
                </a:path>
              </a:pathLst>
            </a:custGeom>
            <a:noFill/>
            <a:ln w="12700" cap="flat">
              <a:solidFill>
                <a:srgbClr val="527FFF"/>
              </a:solidFill>
              <a:prstDash val="solid"/>
              <a:round/>
            </a:ln>
          </p:spPr>
          <p:txBody>
            <a:bodyPr rtlCol="0" anchor="ctr"/>
            <a:lstStyle/>
            <a:p>
              <a:endParaRPr lang="en-US" sz="1800"/>
            </a:p>
          </p:txBody>
        </p:sp>
        <p:sp>
          <p:nvSpPr>
            <p:cNvPr id="167" name="Freeform: Shape 1050">
              <a:extLst>
                <a:ext uri="{FF2B5EF4-FFF2-40B4-BE49-F238E27FC236}">
                  <a16:creationId xmlns:a16="http://schemas.microsoft.com/office/drawing/2014/main" id="{FB454F54-EE6F-F241-91D0-A609B8583A28}"/>
                </a:ext>
              </a:extLst>
            </p:cNvPr>
            <p:cNvSpPr/>
            <p:nvPr/>
          </p:nvSpPr>
          <p:spPr>
            <a:xfrm>
              <a:off x="8753543" y="1585638"/>
              <a:ext cx="17465" cy="2286"/>
            </a:xfrm>
            <a:custGeom>
              <a:avLst/>
              <a:gdLst>
                <a:gd name="connsiteX0" fmla="*/ 17465 w 17465"/>
                <a:gd name="connsiteY0" fmla="*/ 0 h 2286"/>
                <a:gd name="connsiteX1" fmla="*/ 0 w 17465"/>
                <a:gd name="connsiteY1" fmla="*/ 0 h 2286"/>
              </a:gdLst>
              <a:ahLst/>
              <a:cxnLst>
                <a:cxn ang="0">
                  <a:pos x="connsiteX0" y="connsiteY0"/>
                </a:cxn>
                <a:cxn ang="0">
                  <a:pos x="connsiteX1" y="connsiteY1"/>
                </a:cxn>
              </a:cxnLst>
              <a:rect l="l" t="t" r="r" b="b"/>
              <a:pathLst>
                <a:path w="17465" h="2286">
                  <a:moveTo>
                    <a:pt x="17465" y="0"/>
                  </a:moveTo>
                  <a:lnTo>
                    <a:pt x="0" y="0"/>
                  </a:lnTo>
                </a:path>
              </a:pathLst>
            </a:custGeom>
            <a:ln w="12700" cap="flat">
              <a:solidFill>
                <a:srgbClr val="F1F2F2"/>
              </a:solidFill>
              <a:prstDash val="solid"/>
              <a:round/>
            </a:ln>
          </p:spPr>
          <p:txBody>
            <a:bodyPr rtlCol="0" anchor="ctr"/>
            <a:lstStyle/>
            <a:p>
              <a:endParaRPr lang="en-US" sz="1800"/>
            </a:p>
          </p:txBody>
        </p:sp>
        <p:sp>
          <p:nvSpPr>
            <p:cNvPr id="168" name="Freeform: Shape 1051">
              <a:extLst>
                <a:ext uri="{FF2B5EF4-FFF2-40B4-BE49-F238E27FC236}">
                  <a16:creationId xmlns:a16="http://schemas.microsoft.com/office/drawing/2014/main" id="{5CBF79C2-65EF-DB42-A840-B100960612C4}"/>
                </a:ext>
              </a:extLst>
            </p:cNvPr>
            <p:cNvSpPr/>
            <p:nvPr/>
          </p:nvSpPr>
          <p:spPr>
            <a:xfrm>
              <a:off x="8742456" y="1579786"/>
              <a:ext cx="11430" cy="11430"/>
            </a:xfrm>
            <a:custGeom>
              <a:avLst/>
              <a:gdLst>
                <a:gd name="connsiteX0" fmla="*/ 11430 w 11430"/>
                <a:gd name="connsiteY0" fmla="*/ 5715 h 11430"/>
                <a:gd name="connsiteX1" fmla="*/ 5715 w 11430"/>
                <a:gd name="connsiteY1" fmla="*/ 11430 h 11430"/>
                <a:gd name="connsiteX2" fmla="*/ 0 w 11430"/>
                <a:gd name="connsiteY2" fmla="*/ 5715 h 11430"/>
                <a:gd name="connsiteX3" fmla="*/ 5715 w 11430"/>
                <a:gd name="connsiteY3" fmla="*/ 0 h 11430"/>
                <a:gd name="connsiteX4" fmla="*/ 11430 w 11430"/>
                <a:gd name="connsiteY4" fmla="*/ 5715 h 114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30" h="11430">
                  <a:moveTo>
                    <a:pt x="11430" y="5715"/>
                  </a:moveTo>
                  <a:cubicBezTo>
                    <a:pt x="11430" y="8871"/>
                    <a:pt x="8871" y="11430"/>
                    <a:pt x="5715" y="11430"/>
                  </a:cubicBezTo>
                  <a:cubicBezTo>
                    <a:pt x="2559" y="11430"/>
                    <a:pt x="0" y="8871"/>
                    <a:pt x="0" y="5715"/>
                  </a:cubicBezTo>
                  <a:cubicBezTo>
                    <a:pt x="0" y="2559"/>
                    <a:pt x="2559" y="0"/>
                    <a:pt x="5715" y="0"/>
                  </a:cubicBezTo>
                  <a:cubicBezTo>
                    <a:pt x="8871" y="0"/>
                    <a:pt x="11430" y="2559"/>
                    <a:pt x="11430" y="5715"/>
                  </a:cubicBezTo>
                  <a:close/>
                </a:path>
              </a:pathLst>
            </a:custGeom>
            <a:noFill/>
            <a:ln w="12700" cap="flat">
              <a:solidFill>
                <a:srgbClr val="527FFF"/>
              </a:solidFill>
              <a:prstDash val="solid"/>
              <a:round/>
            </a:ln>
          </p:spPr>
          <p:txBody>
            <a:bodyPr rtlCol="0" anchor="ctr"/>
            <a:lstStyle/>
            <a:p>
              <a:endParaRPr lang="en-US" sz="1800"/>
            </a:p>
          </p:txBody>
        </p:sp>
        <p:sp>
          <p:nvSpPr>
            <p:cNvPr id="169" name="Freeform: Shape 1052">
              <a:extLst>
                <a:ext uri="{FF2B5EF4-FFF2-40B4-BE49-F238E27FC236}">
                  <a16:creationId xmlns:a16="http://schemas.microsoft.com/office/drawing/2014/main" id="{DA73CE57-BB7F-334D-BD79-4B9EDB3003F1}"/>
                </a:ext>
              </a:extLst>
            </p:cNvPr>
            <p:cNvSpPr/>
            <p:nvPr/>
          </p:nvSpPr>
          <p:spPr>
            <a:xfrm>
              <a:off x="8706291" y="1568356"/>
              <a:ext cx="2286" cy="13327"/>
            </a:xfrm>
            <a:custGeom>
              <a:avLst/>
              <a:gdLst>
                <a:gd name="connsiteX0" fmla="*/ 0 w 2286"/>
                <a:gd name="connsiteY0" fmla="*/ 0 h 13327"/>
                <a:gd name="connsiteX1" fmla="*/ 0 w 2286"/>
                <a:gd name="connsiteY1" fmla="*/ 13327 h 13327"/>
              </a:gdLst>
              <a:ahLst/>
              <a:cxnLst>
                <a:cxn ang="0">
                  <a:pos x="connsiteX0" y="connsiteY0"/>
                </a:cxn>
                <a:cxn ang="0">
                  <a:pos x="connsiteX1" y="connsiteY1"/>
                </a:cxn>
              </a:cxnLst>
              <a:rect l="l" t="t" r="r" b="b"/>
              <a:pathLst>
                <a:path w="2286" h="13327">
                  <a:moveTo>
                    <a:pt x="0" y="0"/>
                  </a:moveTo>
                  <a:lnTo>
                    <a:pt x="0" y="13327"/>
                  </a:lnTo>
                </a:path>
              </a:pathLst>
            </a:custGeom>
            <a:ln w="12700" cap="flat">
              <a:solidFill>
                <a:srgbClr val="F1F2F2"/>
              </a:solidFill>
              <a:prstDash val="solid"/>
              <a:round/>
            </a:ln>
          </p:spPr>
          <p:txBody>
            <a:bodyPr rtlCol="0" anchor="ctr"/>
            <a:lstStyle/>
            <a:p>
              <a:endParaRPr lang="en-US" sz="1800"/>
            </a:p>
          </p:txBody>
        </p:sp>
        <p:sp>
          <p:nvSpPr>
            <p:cNvPr id="170" name="Freeform: Shape 1053">
              <a:extLst>
                <a:ext uri="{FF2B5EF4-FFF2-40B4-BE49-F238E27FC236}">
                  <a16:creationId xmlns:a16="http://schemas.microsoft.com/office/drawing/2014/main" id="{0DA1DEF0-4ED0-F549-96D4-4EEDE13DDDE4}"/>
                </a:ext>
              </a:extLst>
            </p:cNvPr>
            <p:cNvSpPr/>
            <p:nvPr/>
          </p:nvSpPr>
          <p:spPr>
            <a:xfrm>
              <a:off x="8700576" y="1581683"/>
              <a:ext cx="11430" cy="11430"/>
            </a:xfrm>
            <a:custGeom>
              <a:avLst/>
              <a:gdLst>
                <a:gd name="connsiteX0" fmla="*/ 11430 w 11430"/>
                <a:gd name="connsiteY0" fmla="*/ 5715 h 11430"/>
                <a:gd name="connsiteX1" fmla="*/ 5715 w 11430"/>
                <a:gd name="connsiteY1" fmla="*/ 11430 h 11430"/>
                <a:gd name="connsiteX2" fmla="*/ 0 w 11430"/>
                <a:gd name="connsiteY2" fmla="*/ 5715 h 11430"/>
                <a:gd name="connsiteX3" fmla="*/ 5715 w 11430"/>
                <a:gd name="connsiteY3" fmla="*/ 0 h 11430"/>
                <a:gd name="connsiteX4" fmla="*/ 11430 w 11430"/>
                <a:gd name="connsiteY4" fmla="*/ 5715 h 114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30" h="11430">
                  <a:moveTo>
                    <a:pt x="11430" y="5715"/>
                  </a:moveTo>
                  <a:cubicBezTo>
                    <a:pt x="11430" y="8871"/>
                    <a:pt x="8871" y="11430"/>
                    <a:pt x="5715" y="11430"/>
                  </a:cubicBezTo>
                  <a:cubicBezTo>
                    <a:pt x="2559" y="11430"/>
                    <a:pt x="0" y="8871"/>
                    <a:pt x="0" y="5715"/>
                  </a:cubicBezTo>
                  <a:cubicBezTo>
                    <a:pt x="0" y="2559"/>
                    <a:pt x="2559" y="0"/>
                    <a:pt x="5715" y="0"/>
                  </a:cubicBezTo>
                  <a:cubicBezTo>
                    <a:pt x="8871" y="0"/>
                    <a:pt x="11430" y="2559"/>
                    <a:pt x="11430" y="5715"/>
                  </a:cubicBezTo>
                  <a:close/>
                </a:path>
              </a:pathLst>
            </a:custGeom>
            <a:noFill/>
            <a:ln w="12700" cap="flat">
              <a:solidFill>
                <a:srgbClr val="527FFF"/>
              </a:solidFill>
              <a:prstDash val="solid"/>
              <a:round/>
            </a:ln>
          </p:spPr>
          <p:txBody>
            <a:bodyPr rtlCol="0" anchor="ctr"/>
            <a:lstStyle/>
            <a:p>
              <a:endParaRPr lang="en-US" sz="1800"/>
            </a:p>
          </p:txBody>
        </p:sp>
      </p:grpSp>
      <p:sp>
        <p:nvSpPr>
          <p:cNvPr id="53" name="Title 2">
            <a:extLst>
              <a:ext uri="{FF2B5EF4-FFF2-40B4-BE49-F238E27FC236}">
                <a16:creationId xmlns:a16="http://schemas.microsoft.com/office/drawing/2014/main" id="{47CA136C-A404-4D04-B117-DCF16189A513}"/>
              </a:ext>
            </a:extLst>
          </p:cNvPr>
          <p:cNvSpPr txBox="1">
            <a:spLocks/>
          </p:cNvSpPr>
          <p:nvPr/>
        </p:nvSpPr>
        <p:spPr>
          <a:xfrm>
            <a:off x="3623659" y="2314336"/>
            <a:ext cx="2263702" cy="514826"/>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b="0" i="0" kern="1200">
                <a:solidFill>
                  <a:schemeClr val="tx1"/>
                </a:solidFill>
                <a:latin typeface="+mj-lt"/>
                <a:ea typeface="+mj-ea"/>
                <a:cs typeface="Amazon Ember Regular" charset="0"/>
              </a:defRPr>
            </a:lvl1pPr>
          </a:lstStyle>
          <a:p>
            <a:pPr defTabSz="342892">
              <a:lnSpc>
                <a:spcPct val="100000"/>
              </a:lnSpc>
              <a:defRPr/>
            </a:pPr>
            <a:r>
              <a:rPr lang="en-US" altLang="en-US" sz="1500" b="1" dirty="0">
                <a:solidFill>
                  <a:schemeClr val="accent1"/>
                </a:solidFill>
                <a:latin typeface="Amazon Ember"/>
              </a:rPr>
              <a:t>Alerts</a:t>
            </a:r>
            <a:r>
              <a:rPr lang="en-US" altLang="en-US" sz="1500" dirty="0">
                <a:solidFill>
                  <a:srgbClr val="FFFFFF"/>
                </a:solidFill>
                <a:latin typeface="Amazon Ember"/>
              </a:rPr>
              <a:t> to resolve errors during ML training runs</a:t>
            </a:r>
          </a:p>
        </p:txBody>
      </p:sp>
      <p:sp>
        <p:nvSpPr>
          <p:cNvPr id="54" name="Title 2">
            <a:extLst>
              <a:ext uri="{FF2B5EF4-FFF2-40B4-BE49-F238E27FC236}">
                <a16:creationId xmlns:a16="http://schemas.microsoft.com/office/drawing/2014/main" id="{92D4AF2C-7C2E-4F77-8C87-D4F361C98D9A}"/>
              </a:ext>
            </a:extLst>
          </p:cNvPr>
          <p:cNvSpPr txBox="1">
            <a:spLocks/>
          </p:cNvSpPr>
          <p:nvPr/>
        </p:nvSpPr>
        <p:spPr>
          <a:xfrm>
            <a:off x="910565" y="2314336"/>
            <a:ext cx="1994560" cy="514827"/>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b="0" i="0" kern="1200">
                <a:solidFill>
                  <a:schemeClr val="tx1"/>
                </a:solidFill>
                <a:latin typeface="+mj-lt"/>
                <a:ea typeface="+mj-ea"/>
                <a:cs typeface="Amazon Ember Regular" charset="0"/>
              </a:defRPr>
            </a:lvl1pPr>
          </a:lstStyle>
          <a:p>
            <a:pPr defTabSz="342892">
              <a:lnSpc>
                <a:spcPct val="100000"/>
              </a:lnSpc>
              <a:defRPr/>
            </a:pPr>
            <a:r>
              <a:rPr lang="en-US" altLang="en-US" sz="1500" b="1" dirty="0">
                <a:solidFill>
                  <a:schemeClr val="accent1"/>
                </a:solidFill>
                <a:latin typeface="Amazon Ember"/>
              </a:rPr>
              <a:t>Automatic</a:t>
            </a:r>
            <a:r>
              <a:rPr lang="en-US" altLang="en-US" sz="1500" dirty="0">
                <a:solidFill>
                  <a:srgbClr val="FFFFFF"/>
                </a:solidFill>
                <a:latin typeface="Amazon Ember"/>
              </a:rPr>
              <a:t> detection of common training errors such as gradient values becoming too large or too small</a:t>
            </a:r>
          </a:p>
        </p:txBody>
      </p:sp>
      <p:sp>
        <p:nvSpPr>
          <p:cNvPr id="55" name="Title 2">
            <a:extLst>
              <a:ext uri="{FF2B5EF4-FFF2-40B4-BE49-F238E27FC236}">
                <a16:creationId xmlns:a16="http://schemas.microsoft.com/office/drawing/2014/main" id="{55A17CB1-C0C8-425B-87E7-2C9AD692F33E}"/>
              </a:ext>
            </a:extLst>
          </p:cNvPr>
          <p:cNvSpPr txBox="1">
            <a:spLocks/>
          </p:cNvSpPr>
          <p:nvPr/>
        </p:nvSpPr>
        <p:spPr>
          <a:xfrm>
            <a:off x="6513365" y="2314336"/>
            <a:ext cx="2263702" cy="514827"/>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b="0" i="0" kern="1200">
                <a:solidFill>
                  <a:schemeClr val="tx1"/>
                </a:solidFill>
                <a:latin typeface="+mj-lt"/>
                <a:ea typeface="+mj-ea"/>
                <a:cs typeface="Amazon Ember Regular" charset="0"/>
              </a:defRPr>
            </a:lvl1pPr>
          </a:lstStyle>
          <a:p>
            <a:pPr defTabSz="232166" hangingPunct="0">
              <a:defRPr/>
            </a:pPr>
            <a:r>
              <a:rPr lang="en-US" sz="1500" b="1" kern="0" dirty="0">
                <a:solidFill>
                  <a:schemeClr val="accent1"/>
                </a:solidFill>
                <a:latin typeface="Amazon Ember"/>
                <a:sym typeface="Helvetica Neue"/>
              </a:rPr>
              <a:t>Visualization</a:t>
            </a:r>
            <a:r>
              <a:rPr lang="en-US" sz="1500" kern="0" dirty="0">
                <a:solidFill>
                  <a:srgbClr val="FFFFFF"/>
                </a:solidFill>
                <a:latin typeface="Amazon Ember"/>
                <a:sym typeface="Helvetica Neue"/>
              </a:rPr>
              <a:t> of alerts with Amazon </a:t>
            </a:r>
            <a:r>
              <a:rPr lang="en-US" sz="1500" kern="0" dirty="0" err="1">
                <a:solidFill>
                  <a:srgbClr val="FFFFFF"/>
                </a:solidFill>
                <a:latin typeface="Amazon Ember"/>
                <a:sym typeface="Helvetica Neue"/>
              </a:rPr>
              <a:t>SageMaker</a:t>
            </a:r>
            <a:r>
              <a:rPr lang="en-US" sz="1500" kern="0" dirty="0">
                <a:solidFill>
                  <a:srgbClr val="FFFFFF"/>
                </a:solidFill>
                <a:latin typeface="Amazon Ember"/>
                <a:sym typeface="Helvetica Neue"/>
              </a:rPr>
              <a:t> Studio or with the </a:t>
            </a:r>
            <a:r>
              <a:rPr lang="en-US" sz="1500" kern="0" spc="-20" dirty="0" err="1">
                <a:solidFill>
                  <a:srgbClr val="FFFFFF"/>
                </a:solidFill>
                <a:latin typeface="Amazon Ember"/>
                <a:sym typeface="Helvetica Neue"/>
              </a:rPr>
              <a:t>SageMaker</a:t>
            </a:r>
            <a:r>
              <a:rPr lang="en-US" sz="1500" kern="0" spc="-20" dirty="0">
                <a:solidFill>
                  <a:srgbClr val="FFFFFF"/>
                </a:solidFill>
                <a:latin typeface="Amazon Ember"/>
                <a:sym typeface="Helvetica Neue"/>
              </a:rPr>
              <a:t> Debugger SDK</a:t>
            </a:r>
          </a:p>
        </p:txBody>
      </p:sp>
      <p:sp>
        <p:nvSpPr>
          <p:cNvPr id="146" name="Oval 145">
            <a:extLst>
              <a:ext uri="{FF2B5EF4-FFF2-40B4-BE49-F238E27FC236}">
                <a16:creationId xmlns:a16="http://schemas.microsoft.com/office/drawing/2014/main" id="{10B9EEE0-93B8-4163-800B-3FB69C771FC3}"/>
              </a:ext>
            </a:extLst>
          </p:cNvPr>
          <p:cNvSpPr/>
          <p:nvPr/>
        </p:nvSpPr>
        <p:spPr>
          <a:xfrm>
            <a:off x="453359" y="2242925"/>
            <a:ext cx="348680" cy="348680"/>
          </a:xfrm>
          <a:prstGeom prst="ellipse">
            <a:avLst/>
          </a:prstGeom>
          <a:gradFill flip="none" rotWithShape="1">
            <a:gsLst>
              <a:gs pos="45000">
                <a:schemeClr val="accent2"/>
              </a:gs>
              <a:gs pos="4000">
                <a:schemeClr val="accent3"/>
              </a:gs>
              <a:gs pos="82000">
                <a:schemeClr val="accent1"/>
              </a:gs>
            </a:gsLst>
            <a:lin ang="13500000" scaled="1"/>
            <a:tileRect/>
          </a:gra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r>
              <a:rPr lang="en-US" sz="1400" b="1" dirty="0">
                <a:solidFill>
                  <a:schemeClr val="bg2"/>
                </a:solidFill>
              </a:rPr>
              <a:t>1</a:t>
            </a:r>
          </a:p>
        </p:txBody>
      </p:sp>
      <p:sp>
        <p:nvSpPr>
          <p:cNvPr id="147" name="Oval 146">
            <a:extLst>
              <a:ext uri="{FF2B5EF4-FFF2-40B4-BE49-F238E27FC236}">
                <a16:creationId xmlns:a16="http://schemas.microsoft.com/office/drawing/2014/main" id="{09484F32-FC3C-4585-8F74-757EB7E9E884}"/>
              </a:ext>
            </a:extLst>
          </p:cNvPr>
          <p:cNvSpPr/>
          <p:nvPr/>
        </p:nvSpPr>
        <p:spPr>
          <a:xfrm>
            <a:off x="3166453" y="2242925"/>
            <a:ext cx="348680" cy="348680"/>
          </a:xfrm>
          <a:prstGeom prst="ellipse">
            <a:avLst/>
          </a:prstGeom>
          <a:gradFill flip="none" rotWithShape="1">
            <a:gsLst>
              <a:gs pos="45000">
                <a:schemeClr val="accent2"/>
              </a:gs>
              <a:gs pos="4000">
                <a:schemeClr val="accent3"/>
              </a:gs>
              <a:gs pos="82000">
                <a:schemeClr val="accent1"/>
              </a:gs>
            </a:gsLst>
            <a:lin ang="13500000" scaled="1"/>
            <a:tileRect/>
          </a:gra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r>
              <a:rPr lang="en-US" sz="1400" b="1" dirty="0">
                <a:solidFill>
                  <a:schemeClr val="bg2"/>
                </a:solidFill>
              </a:rPr>
              <a:t>2</a:t>
            </a:r>
          </a:p>
        </p:txBody>
      </p:sp>
      <p:sp>
        <p:nvSpPr>
          <p:cNvPr id="148" name="Oval 147">
            <a:extLst>
              <a:ext uri="{FF2B5EF4-FFF2-40B4-BE49-F238E27FC236}">
                <a16:creationId xmlns:a16="http://schemas.microsoft.com/office/drawing/2014/main" id="{B7D16A15-D690-4E28-A53D-D78751923440}"/>
              </a:ext>
            </a:extLst>
          </p:cNvPr>
          <p:cNvSpPr/>
          <p:nvPr/>
        </p:nvSpPr>
        <p:spPr>
          <a:xfrm>
            <a:off x="6056159" y="2242925"/>
            <a:ext cx="348680" cy="348680"/>
          </a:xfrm>
          <a:prstGeom prst="ellipse">
            <a:avLst/>
          </a:prstGeom>
          <a:gradFill flip="none" rotWithShape="1">
            <a:gsLst>
              <a:gs pos="45000">
                <a:schemeClr val="accent2"/>
              </a:gs>
              <a:gs pos="4000">
                <a:schemeClr val="accent3"/>
              </a:gs>
              <a:gs pos="82000">
                <a:schemeClr val="accent1"/>
              </a:gs>
            </a:gsLst>
            <a:lin ang="13500000" scaled="1"/>
            <a:tileRect/>
          </a:gra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r>
              <a:rPr lang="en-US" sz="1400" b="1" dirty="0">
                <a:solidFill>
                  <a:schemeClr val="bg2"/>
                </a:solidFill>
              </a:rPr>
              <a:t>3</a:t>
            </a:r>
          </a:p>
        </p:txBody>
      </p:sp>
    </p:spTree>
    <p:extLst>
      <p:ext uri="{BB962C8B-B14F-4D97-AF65-F5344CB8AC3E}">
        <p14:creationId xmlns:p14="http://schemas.microsoft.com/office/powerpoint/2010/main" val="1176569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B1DDD1-2B0A-4CDD-8401-F1118AD1D1DE}"/>
              </a:ext>
            </a:extLst>
          </p:cNvPr>
          <p:cNvSpPr>
            <a:spLocks noGrp="1"/>
          </p:cNvSpPr>
          <p:nvPr>
            <p:ph type="title"/>
          </p:nvPr>
        </p:nvSpPr>
        <p:spPr/>
        <p:txBody>
          <a:bodyPr/>
          <a:lstStyle/>
          <a:p>
            <a:r>
              <a:rPr lang="en-US" dirty="0"/>
              <a:t>Monitor and profile system resource utilization</a:t>
            </a:r>
          </a:p>
        </p:txBody>
      </p:sp>
      <p:sp>
        <p:nvSpPr>
          <p:cNvPr id="3" name="Text Placeholder 2">
            <a:extLst>
              <a:ext uri="{FF2B5EF4-FFF2-40B4-BE49-F238E27FC236}">
                <a16:creationId xmlns:a16="http://schemas.microsoft.com/office/drawing/2014/main" id="{158F131B-DB02-4ECB-862E-82F41B9C38AF}"/>
              </a:ext>
            </a:extLst>
          </p:cNvPr>
          <p:cNvSpPr>
            <a:spLocks noGrp="1"/>
          </p:cNvSpPr>
          <p:nvPr>
            <p:ph type="body" sz="quarter" idx="10"/>
          </p:nvPr>
        </p:nvSpPr>
        <p:spPr>
          <a:xfrm>
            <a:off x="5575300" y="1009650"/>
            <a:ext cx="3111500" cy="3486150"/>
          </a:xfrm>
        </p:spPr>
        <p:txBody>
          <a:bodyPr/>
          <a:lstStyle/>
          <a:p>
            <a:pPr>
              <a:spcAft>
                <a:spcPts val="1200"/>
              </a:spcAft>
            </a:pPr>
            <a:r>
              <a:rPr lang="en-US" dirty="0"/>
              <a:t>Automatically monitor system resource utilization</a:t>
            </a:r>
          </a:p>
          <a:p>
            <a:pPr>
              <a:spcAft>
                <a:spcPts val="1200"/>
              </a:spcAft>
            </a:pPr>
            <a:r>
              <a:rPr lang="en-US" dirty="0"/>
              <a:t>Profile training jobs to collect ML framework metrics</a:t>
            </a:r>
          </a:p>
          <a:p>
            <a:pPr>
              <a:spcAft>
                <a:spcPts val="1200"/>
              </a:spcAft>
            </a:pPr>
            <a:r>
              <a:rPr lang="en-US" dirty="0"/>
              <a:t>Visualize system resource utilization for GPU, CPU, network, memory within </a:t>
            </a:r>
            <a:r>
              <a:rPr lang="en-US" dirty="0" err="1"/>
              <a:t>SageMaker</a:t>
            </a:r>
            <a:r>
              <a:rPr lang="en-US" dirty="0"/>
              <a:t> Studio</a:t>
            </a:r>
          </a:p>
          <a:p>
            <a:pPr>
              <a:spcAft>
                <a:spcPts val="1200"/>
              </a:spcAft>
            </a:pPr>
            <a:endParaRPr lang="en-US" dirty="0"/>
          </a:p>
          <a:p>
            <a:pPr>
              <a:spcAft>
                <a:spcPts val="1200"/>
              </a:spcAft>
            </a:pPr>
            <a:endParaRPr lang="en-US" dirty="0"/>
          </a:p>
        </p:txBody>
      </p:sp>
      <p:pic>
        <p:nvPicPr>
          <p:cNvPr id="4" name="Picture 3">
            <a:extLst>
              <a:ext uri="{FF2B5EF4-FFF2-40B4-BE49-F238E27FC236}">
                <a16:creationId xmlns:a16="http://schemas.microsoft.com/office/drawing/2014/main" id="{57117B3A-9FE1-B248-81AE-56984D62C5DF}"/>
              </a:ext>
            </a:extLst>
          </p:cNvPr>
          <p:cNvPicPr>
            <a:picLocks noChangeAspect="1"/>
          </p:cNvPicPr>
          <p:nvPr/>
        </p:nvPicPr>
        <p:blipFill>
          <a:blip r:embed="rId3"/>
          <a:stretch>
            <a:fillRect/>
          </a:stretch>
        </p:blipFill>
        <p:spPr>
          <a:xfrm>
            <a:off x="457200" y="1009650"/>
            <a:ext cx="4887258" cy="3483864"/>
          </a:xfrm>
          <a:prstGeom prst="rect">
            <a:avLst/>
          </a:prstGeom>
          <a:solidFill>
            <a:schemeClr val="bg2">
              <a:lumMod val="90000"/>
              <a:lumOff val="10000"/>
            </a:schemeClr>
          </a:solidFill>
          <a:ln>
            <a:noFill/>
          </a:ln>
          <a:effectLst>
            <a:outerShdw blurRad="152400" sx="102000" sy="102000" algn="ctr" rotWithShape="0">
              <a:prstClr val="black">
                <a:alpha val="60000"/>
              </a:prstClr>
            </a:outerShdw>
          </a:effectLst>
        </p:spPr>
      </p:pic>
    </p:spTree>
    <p:extLst>
      <p:ext uri="{BB962C8B-B14F-4D97-AF65-F5344CB8AC3E}">
        <p14:creationId xmlns:p14="http://schemas.microsoft.com/office/powerpoint/2010/main" val="32800361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207DC30-7B2A-4B27-B0A0-F53CE9FB1B39}"/>
              </a:ext>
            </a:extLst>
          </p:cNvPr>
          <p:cNvSpPr>
            <a:spLocks noGrp="1"/>
          </p:cNvSpPr>
          <p:nvPr>
            <p:ph type="title"/>
          </p:nvPr>
        </p:nvSpPr>
        <p:spPr/>
        <p:txBody>
          <a:bodyPr/>
          <a:lstStyle/>
          <a:p>
            <a:r>
              <a:rPr lang="en-US" dirty="0"/>
              <a:t>Analyze errors and take action</a:t>
            </a:r>
          </a:p>
        </p:txBody>
      </p:sp>
      <p:sp>
        <p:nvSpPr>
          <p:cNvPr id="2" name="Text Placeholder 1">
            <a:extLst>
              <a:ext uri="{FF2B5EF4-FFF2-40B4-BE49-F238E27FC236}">
                <a16:creationId xmlns:a16="http://schemas.microsoft.com/office/drawing/2014/main" id="{2BFD5E70-A8A5-4B50-A7E3-28918ED36D57}"/>
              </a:ext>
            </a:extLst>
          </p:cNvPr>
          <p:cNvSpPr>
            <a:spLocks noGrp="1"/>
          </p:cNvSpPr>
          <p:nvPr>
            <p:ph type="body" sz="quarter" idx="10"/>
          </p:nvPr>
        </p:nvSpPr>
        <p:spPr>
          <a:xfrm>
            <a:off x="5575300" y="1009650"/>
            <a:ext cx="3111500" cy="3486150"/>
          </a:xfrm>
        </p:spPr>
        <p:txBody>
          <a:bodyPr/>
          <a:lstStyle/>
          <a:p>
            <a:pPr>
              <a:spcAft>
                <a:spcPts val="1200"/>
              </a:spcAft>
            </a:pPr>
            <a:r>
              <a:rPr lang="en-US" dirty="0"/>
              <a:t>Built-in analysis in the </a:t>
            </a:r>
            <a:br>
              <a:rPr lang="en-US" dirty="0"/>
            </a:br>
            <a:r>
              <a:rPr lang="en-US" dirty="0"/>
              <a:t>form of rules</a:t>
            </a:r>
          </a:p>
          <a:p>
            <a:pPr>
              <a:spcAft>
                <a:spcPts val="1200"/>
              </a:spcAft>
            </a:pPr>
            <a:r>
              <a:rPr lang="en-US" dirty="0"/>
              <a:t>Automatically analyze training data including inputs, outputs, tensors</a:t>
            </a:r>
          </a:p>
          <a:p>
            <a:pPr>
              <a:spcAft>
                <a:spcPts val="1200"/>
              </a:spcAft>
            </a:pPr>
            <a:r>
              <a:rPr lang="en-US" dirty="0"/>
              <a:t>Detect if a model is overfitting or overtraining, </a:t>
            </a:r>
            <a:br>
              <a:rPr lang="en-US" dirty="0"/>
            </a:br>
            <a:r>
              <a:rPr lang="en-US" dirty="0"/>
              <a:t>or determine if gradient values are incorrect</a:t>
            </a:r>
          </a:p>
          <a:p>
            <a:pPr>
              <a:spcAft>
                <a:spcPts val="1200"/>
              </a:spcAft>
            </a:pPr>
            <a:r>
              <a:rPr lang="en-US" dirty="0"/>
              <a:t>Specify custom actions to stop training or send alerts</a:t>
            </a:r>
          </a:p>
          <a:p>
            <a:pPr>
              <a:spcAft>
                <a:spcPts val="1200"/>
              </a:spcAft>
            </a:pPr>
            <a:endParaRPr lang="en-US" dirty="0"/>
          </a:p>
        </p:txBody>
      </p:sp>
      <p:pic>
        <p:nvPicPr>
          <p:cNvPr id="3" name="Picture 2">
            <a:extLst>
              <a:ext uri="{FF2B5EF4-FFF2-40B4-BE49-F238E27FC236}">
                <a16:creationId xmlns:a16="http://schemas.microsoft.com/office/drawing/2014/main" id="{182D4376-DFA8-B94A-A517-ED5DC7166225}"/>
              </a:ext>
            </a:extLst>
          </p:cNvPr>
          <p:cNvPicPr>
            <a:picLocks noChangeAspect="1"/>
          </p:cNvPicPr>
          <p:nvPr/>
        </p:nvPicPr>
        <p:blipFill>
          <a:blip r:embed="rId3"/>
          <a:stretch>
            <a:fillRect/>
          </a:stretch>
        </p:blipFill>
        <p:spPr>
          <a:xfrm>
            <a:off x="457200" y="1009650"/>
            <a:ext cx="4918034" cy="3483864"/>
          </a:xfrm>
          <a:prstGeom prst="rect">
            <a:avLst/>
          </a:prstGeom>
          <a:solidFill>
            <a:schemeClr val="bg2">
              <a:lumMod val="90000"/>
              <a:lumOff val="10000"/>
            </a:schemeClr>
          </a:solidFill>
          <a:ln>
            <a:noFill/>
          </a:ln>
          <a:effectLst>
            <a:outerShdw blurRad="152400" sx="102000" sy="102000" algn="ctr" rotWithShape="0">
              <a:prstClr val="black">
                <a:alpha val="60000"/>
              </a:prstClr>
            </a:outerShdw>
          </a:effectLst>
        </p:spPr>
      </p:pic>
    </p:spTree>
    <p:extLst>
      <p:ext uri="{BB962C8B-B14F-4D97-AF65-F5344CB8AC3E}">
        <p14:creationId xmlns:p14="http://schemas.microsoft.com/office/powerpoint/2010/main" val="1712152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itle 43">
            <a:extLst>
              <a:ext uri="{FF2B5EF4-FFF2-40B4-BE49-F238E27FC236}">
                <a16:creationId xmlns:a16="http://schemas.microsoft.com/office/drawing/2014/main" id="{8D022D2D-F411-4958-8612-C1E7166F2E1F}"/>
              </a:ext>
            </a:extLst>
          </p:cNvPr>
          <p:cNvSpPr>
            <a:spLocks noGrp="1"/>
          </p:cNvSpPr>
          <p:nvPr>
            <p:ph type="title"/>
          </p:nvPr>
        </p:nvSpPr>
        <p:spPr/>
        <p:txBody>
          <a:bodyPr/>
          <a:lstStyle/>
          <a:p>
            <a:r>
              <a:rPr lang="en-US" dirty="0"/>
              <a:t>Broad support across algorithms and frameworks</a:t>
            </a:r>
            <a:br>
              <a:rPr lang="en-US" dirty="0"/>
            </a:br>
            <a:endParaRPr lang="en-US" dirty="0"/>
          </a:p>
        </p:txBody>
      </p:sp>
      <p:grpSp>
        <p:nvGrpSpPr>
          <p:cNvPr id="11" name="Graphic 846">
            <a:extLst>
              <a:ext uri="{FF2B5EF4-FFF2-40B4-BE49-F238E27FC236}">
                <a16:creationId xmlns:a16="http://schemas.microsoft.com/office/drawing/2014/main" id="{C4411FB5-D25F-5040-8AEF-8D8D10F1866A}"/>
              </a:ext>
            </a:extLst>
          </p:cNvPr>
          <p:cNvGrpSpPr>
            <a:grpSpLocks noChangeAspect="1"/>
          </p:cNvGrpSpPr>
          <p:nvPr/>
        </p:nvGrpSpPr>
        <p:grpSpPr>
          <a:xfrm>
            <a:off x="802039" y="1289798"/>
            <a:ext cx="834222" cy="834222"/>
            <a:chOff x="3462020" y="2771775"/>
            <a:chExt cx="457200" cy="457200"/>
          </a:xfrm>
        </p:grpSpPr>
        <p:sp>
          <p:nvSpPr>
            <p:cNvPr id="16" name="Freeform: Shape 1119">
              <a:extLst>
                <a:ext uri="{FF2B5EF4-FFF2-40B4-BE49-F238E27FC236}">
                  <a16:creationId xmlns:a16="http://schemas.microsoft.com/office/drawing/2014/main" id="{1106FE3C-733C-AD4A-A0C3-50476507843F}"/>
                </a:ext>
              </a:extLst>
            </p:cNvPr>
            <p:cNvSpPr/>
            <p:nvPr/>
          </p:nvSpPr>
          <p:spPr>
            <a:xfrm>
              <a:off x="3568890" y="2878531"/>
              <a:ext cx="243939" cy="243939"/>
            </a:xfrm>
            <a:custGeom>
              <a:avLst/>
              <a:gdLst>
                <a:gd name="connsiteX0" fmla="*/ 124016 w 243939"/>
                <a:gd name="connsiteY0" fmla="*/ 243939 h 243939"/>
                <a:gd name="connsiteX1" fmla="*/ 6264 w 243939"/>
                <a:gd name="connsiteY1" fmla="*/ 243939 h 243939"/>
                <a:gd name="connsiteX2" fmla="*/ 0 w 243939"/>
                <a:gd name="connsiteY2" fmla="*/ 237675 h 243939"/>
                <a:gd name="connsiteX3" fmla="*/ 0 w 243939"/>
                <a:gd name="connsiteY3" fmla="*/ 6264 h 243939"/>
                <a:gd name="connsiteX4" fmla="*/ 6264 w 243939"/>
                <a:gd name="connsiteY4" fmla="*/ 0 h 243939"/>
                <a:gd name="connsiteX5" fmla="*/ 237675 w 243939"/>
                <a:gd name="connsiteY5" fmla="*/ 0 h 243939"/>
                <a:gd name="connsiteX6" fmla="*/ 243939 w 243939"/>
                <a:gd name="connsiteY6" fmla="*/ 6218 h 243939"/>
                <a:gd name="connsiteX7" fmla="*/ 243939 w 243939"/>
                <a:gd name="connsiteY7" fmla="*/ 6264 h 243939"/>
                <a:gd name="connsiteX8" fmla="*/ 243939 w 243939"/>
                <a:gd name="connsiteY8" fmla="*/ 123993 h 243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939" h="243939">
                  <a:moveTo>
                    <a:pt x="124016" y="243939"/>
                  </a:moveTo>
                  <a:lnTo>
                    <a:pt x="6264" y="243939"/>
                  </a:lnTo>
                  <a:cubicBezTo>
                    <a:pt x="2804" y="243939"/>
                    <a:pt x="0" y="241134"/>
                    <a:pt x="0" y="237675"/>
                  </a:cubicBezTo>
                  <a:lnTo>
                    <a:pt x="0" y="6264"/>
                  </a:lnTo>
                  <a:cubicBezTo>
                    <a:pt x="0" y="2804"/>
                    <a:pt x="2804" y="0"/>
                    <a:pt x="6264" y="0"/>
                  </a:cubicBezTo>
                  <a:lnTo>
                    <a:pt x="237675" y="0"/>
                  </a:lnTo>
                  <a:cubicBezTo>
                    <a:pt x="241123" y="-13"/>
                    <a:pt x="243925" y="2771"/>
                    <a:pt x="243939" y="6218"/>
                  </a:cubicBezTo>
                  <a:cubicBezTo>
                    <a:pt x="243939" y="6233"/>
                    <a:pt x="243939" y="6248"/>
                    <a:pt x="243939" y="6264"/>
                  </a:cubicBezTo>
                  <a:lnTo>
                    <a:pt x="243939" y="123993"/>
                  </a:lnTo>
                </a:path>
              </a:pathLst>
            </a:custGeom>
            <a:noFill/>
            <a:ln w="12700" cap="flat">
              <a:solidFill>
                <a:srgbClr val="F1F2F2"/>
              </a:solidFill>
              <a:custDash>
                <a:ds d="300000" sp="450000"/>
              </a:custDash>
              <a:round/>
            </a:ln>
          </p:spPr>
          <p:txBody>
            <a:bodyPr rtlCol="0" anchor="ctr"/>
            <a:lstStyle/>
            <a:p>
              <a:endParaRPr lang="en-US" sz="1800"/>
            </a:p>
          </p:txBody>
        </p:sp>
        <p:sp>
          <p:nvSpPr>
            <p:cNvPr id="17" name="Freeform: Shape 1120">
              <a:extLst>
                <a:ext uri="{FF2B5EF4-FFF2-40B4-BE49-F238E27FC236}">
                  <a16:creationId xmlns:a16="http://schemas.microsoft.com/office/drawing/2014/main" id="{0A03FA9E-D3F1-3F4B-A24A-96DDCF06A0A4}"/>
                </a:ext>
              </a:extLst>
            </p:cNvPr>
            <p:cNvSpPr/>
            <p:nvPr/>
          </p:nvSpPr>
          <p:spPr>
            <a:xfrm>
              <a:off x="3692906" y="3002523"/>
              <a:ext cx="119923" cy="119946"/>
            </a:xfrm>
            <a:custGeom>
              <a:avLst/>
              <a:gdLst>
                <a:gd name="connsiteX0" fmla="*/ 119924 w 119923"/>
                <a:gd name="connsiteY0" fmla="*/ 0 h 119946"/>
                <a:gd name="connsiteX1" fmla="*/ 119924 w 119923"/>
                <a:gd name="connsiteY1" fmla="*/ 113683 h 119946"/>
                <a:gd name="connsiteX2" fmla="*/ 113660 w 119923"/>
                <a:gd name="connsiteY2" fmla="*/ 119946 h 119946"/>
                <a:gd name="connsiteX3" fmla="*/ 0 w 119923"/>
                <a:gd name="connsiteY3" fmla="*/ 119946 h 119946"/>
              </a:gdLst>
              <a:ahLst/>
              <a:cxnLst>
                <a:cxn ang="0">
                  <a:pos x="connsiteX0" y="connsiteY0"/>
                </a:cxn>
                <a:cxn ang="0">
                  <a:pos x="connsiteX1" y="connsiteY1"/>
                </a:cxn>
                <a:cxn ang="0">
                  <a:pos x="connsiteX2" y="connsiteY2"/>
                </a:cxn>
                <a:cxn ang="0">
                  <a:pos x="connsiteX3" y="connsiteY3"/>
                </a:cxn>
              </a:cxnLst>
              <a:rect l="l" t="t" r="r" b="b"/>
              <a:pathLst>
                <a:path w="119923" h="119946">
                  <a:moveTo>
                    <a:pt x="119924" y="0"/>
                  </a:moveTo>
                  <a:lnTo>
                    <a:pt x="119924" y="113683"/>
                  </a:lnTo>
                  <a:cubicBezTo>
                    <a:pt x="119924" y="117141"/>
                    <a:pt x="117119" y="119946"/>
                    <a:pt x="113660" y="119946"/>
                  </a:cubicBezTo>
                  <a:lnTo>
                    <a:pt x="0" y="119946"/>
                  </a:lnTo>
                </a:path>
              </a:pathLst>
            </a:custGeom>
            <a:noFill/>
            <a:ln w="12700" cap="flat">
              <a:solidFill>
                <a:srgbClr val="527FFF"/>
              </a:solidFill>
              <a:prstDash val="solid"/>
              <a:miter/>
            </a:ln>
          </p:spPr>
          <p:txBody>
            <a:bodyPr rtlCol="0" anchor="ctr"/>
            <a:lstStyle/>
            <a:p>
              <a:endParaRPr lang="en-US" sz="1800"/>
            </a:p>
          </p:txBody>
        </p:sp>
        <p:sp>
          <p:nvSpPr>
            <p:cNvPr id="18" name="Freeform: Shape 1121">
              <a:extLst>
                <a:ext uri="{FF2B5EF4-FFF2-40B4-BE49-F238E27FC236}">
                  <a16:creationId xmlns:a16="http://schemas.microsoft.com/office/drawing/2014/main" id="{847103DE-3E37-1B4E-B826-1EB631FBCF63}"/>
                </a:ext>
              </a:extLst>
            </p:cNvPr>
            <p:cNvSpPr/>
            <p:nvPr/>
          </p:nvSpPr>
          <p:spPr>
            <a:xfrm>
              <a:off x="3568890" y="3000489"/>
              <a:ext cx="121980" cy="40812"/>
            </a:xfrm>
            <a:custGeom>
              <a:avLst/>
              <a:gdLst>
                <a:gd name="connsiteX0" fmla="*/ 0 w 121980"/>
                <a:gd name="connsiteY0" fmla="*/ 0 h 40812"/>
                <a:gd name="connsiteX1" fmla="*/ 44668 w 121980"/>
                <a:gd name="connsiteY1" fmla="*/ 0 h 40812"/>
                <a:gd name="connsiteX2" fmla="*/ 39914 w 121980"/>
                <a:gd name="connsiteY2" fmla="*/ 28369 h 40812"/>
                <a:gd name="connsiteX3" fmla="*/ 49721 w 121980"/>
                <a:gd name="connsiteY3" fmla="*/ 38199 h 40812"/>
                <a:gd name="connsiteX4" fmla="*/ 84673 w 121980"/>
                <a:gd name="connsiteY4" fmla="*/ 17122 h 40812"/>
                <a:gd name="connsiteX5" fmla="*/ 77313 w 121980"/>
                <a:gd name="connsiteY5" fmla="*/ 0 h 40812"/>
                <a:gd name="connsiteX6" fmla="*/ 121981 w 121980"/>
                <a:gd name="connsiteY6" fmla="*/ 0 h 40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80" h="40812">
                  <a:moveTo>
                    <a:pt x="0" y="0"/>
                  </a:moveTo>
                  <a:lnTo>
                    <a:pt x="44668" y="0"/>
                  </a:lnTo>
                  <a:cubicBezTo>
                    <a:pt x="36979" y="7361"/>
                    <a:pt x="35045" y="18903"/>
                    <a:pt x="39914" y="28369"/>
                  </a:cubicBezTo>
                  <a:cubicBezTo>
                    <a:pt x="41945" y="32683"/>
                    <a:pt x="45411" y="36158"/>
                    <a:pt x="49721" y="38199"/>
                  </a:cubicBezTo>
                  <a:cubicBezTo>
                    <a:pt x="67368" y="46497"/>
                    <a:pt x="84673" y="33833"/>
                    <a:pt x="84673" y="17122"/>
                  </a:cubicBezTo>
                  <a:cubicBezTo>
                    <a:pt x="84674" y="10646"/>
                    <a:pt x="82012" y="4455"/>
                    <a:pt x="77313" y="0"/>
                  </a:cubicBezTo>
                  <a:lnTo>
                    <a:pt x="121981" y="0"/>
                  </a:lnTo>
                </a:path>
              </a:pathLst>
            </a:custGeom>
            <a:noFill/>
            <a:ln w="12700" cap="flat">
              <a:solidFill>
                <a:srgbClr val="F1F2F2"/>
              </a:solidFill>
              <a:custDash>
                <a:ds d="300000" sp="450000"/>
              </a:custDash>
              <a:round/>
            </a:ln>
          </p:spPr>
          <p:txBody>
            <a:bodyPr rtlCol="0" anchor="ctr"/>
            <a:lstStyle/>
            <a:p>
              <a:endParaRPr lang="en-US" sz="1800"/>
            </a:p>
          </p:txBody>
        </p:sp>
        <p:sp>
          <p:nvSpPr>
            <p:cNvPr id="19" name="Freeform: Shape 1122">
              <a:extLst>
                <a:ext uri="{FF2B5EF4-FFF2-40B4-BE49-F238E27FC236}">
                  <a16:creationId xmlns:a16="http://schemas.microsoft.com/office/drawing/2014/main" id="{DA26844C-1EA7-EE46-9B5A-7C1DA9697F22}"/>
                </a:ext>
              </a:extLst>
            </p:cNvPr>
            <p:cNvSpPr/>
            <p:nvPr/>
          </p:nvSpPr>
          <p:spPr>
            <a:xfrm>
              <a:off x="3690871" y="2959690"/>
              <a:ext cx="121958" cy="40798"/>
            </a:xfrm>
            <a:custGeom>
              <a:avLst/>
              <a:gdLst>
                <a:gd name="connsiteX0" fmla="*/ 0 w 121958"/>
                <a:gd name="connsiteY0" fmla="*/ 40799 h 40798"/>
                <a:gd name="connsiteX1" fmla="*/ 44668 w 121958"/>
                <a:gd name="connsiteY1" fmla="*/ 40799 h 40798"/>
                <a:gd name="connsiteX2" fmla="*/ 39914 w 121958"/>
                <a:gd name="connsiteY2" fmla="*/ 12430 h 40798"/>
                <a:gd name="connsiteX3" fmla="*/ 49698 w 121958"/>
                <a:gd name="connsiteY3" fmla="*/ 2623 h 40798"/>
                <a:gd name="connsiteX4" fmla="*/ 84673 w 121958"/>
                <a:gd name="connsiteY4" fmla="*/ 23700 h 40798"/>
                <a:gd name="connsiteX5" fmla="*/ 77290 w 121958"/>
                <a:gd name="connsiteY5" fmla="*/ 40799 h 40798"/>
                <a:gd name="connsiteX6" fmla="*/ 121958 w 121958"/>
                <a:gd name="connsiteY6" fmla="*/ 40799 h 40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58" h="40798">
                  <a:moveTo>
                    <a:pt x="0" y="40799"/>
                  </a:moveTo>
                  <a:lnTo>
                    <a:pt x="44668" y="40799"/>
                  </a:lnTo>
                  <a:cubicBezTo>
                    <a:pt x="36958" y="33448"/>
                    <a:pt x="35022" y="21893"/>
                    <a:pt x="39914" y="12430"/>
                  </a:cubicBezTo>
                  <a:cubicBezTo>
                    <a:pt x="41944" y="8128"/>
                    <a:pt x="45400" y="4663"/>
                    <a:pt x="49698" y="2623"/>
                  </a:cubicBezTo>
                  <a:cubicBezTo>
                    <a:pt x="67368" y="-5698"/>
                    <a:pt x="84673" y="6989"/>
                    <a:pt x="84673" y="23700"/>
                  </a:cubicBezTo>
                  <a:cubicBezTo>
                    <a:pt x="84669" y="30172"/>
                    <a:pt x="81999" y="36358"/>
                    <a:pt x="77290" y="40799"/>
                  </a:cubicBezTo>
                  <a:lnTo>
                    <a:pt x="121958" y="40799"/>
                  </a:lnTo>
                </a:path>
              </a:pathLst>
            </a:custGeom>
            <a:noFill/>
            <a:ln w="12700" cap="flat">
              <a:solidFill>
                <a:srgbClr val="527FFF"/>
              </a:solidFill>
              <a:prstDash val="solid"/>
              <a:miter/>
            </a:ln>
          </p:spPr>
          <p:txBody>
            <a:bodyPr rtlCol="0" anchor="ctr"/>
            <a:lstStyle/>
            <a:p>
              <a:endParaRPr lang="en-US" sz="1800"/>
            </a:p>
          </p:txBody>
        </p:sp>
        <p:sp>
          <p:nvSpPr>
            <p:cNvPr id="20" name="Freeform: Shape 1123">
              <a:extLst>
                <a:ext uri="{FF2B5EF4-FFF2-40B4-BE49-F238E27FC236}">
                  <a16:creationId xmlns:a16="http://schemas.microsoft.com/office/drawing/2014/main" id="{C26B6EC8-8E2E-D742-9027-B2CADC387260}"/>
                </a:ext>
              </a:extLst>
            </p:cNvPr>
            <p:cNvSpPr/>
            <p:nvPr/>
          </p:nvSpPr>
          <p:spPr>
            <a:xfrm>
              <a:off x="3690871" y="3000489"/>
              <a:ext cx="40798" cy="121980"/>
            </a:xfrm>
            <a:custGeom>
              <a:avLst/>
              <a:gdLst>
                <a:gd name="connsiteX0" fmla="*/ 0 w 40798"/>
                <a:gd name="connsiteY0" fmla="*/ 121981 h 121980"/>
                <a:gd name="connsiteX1" fmla="*/ 0 w 40798"/>
                <a:gd name="connsiteY1" fmla="*/ 73038 h 121980"/>
                <a:gd name="connsiteX2" fmla="*/ 28369 w 40798"/>
                <a:gd name="connsiteY2" fmla="*/ 77793 h 121980"/>
                <a:gd name="connsiteX3" fmla="*/ 38176 w 40798"/>
                <a:gd name="connsiteY3" fmla="*/ 68009 h 121980"/>
                <a:gd name="connsiteX4" fmla="*/ 17099 w 40798"/>
                <a:gd name="connsiteY4" fmla="*/ 33033 h 121980"/>
                <a:gd name="connsiteX5" fmla="*/ 0 w 40798"/>
                <a:gd name="connsiteY5" fmla="*/ 40394 h 121980"/>
                <a:gd name="connsiteX6" fmla="*/ 0 w 40798"/>
                <a:gd name="connsiteY6" fmla="*/ 0 h 121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798" h="121980">
                  <a:moveTo>
                    <a:pt x="0" y="121981"/>
                  </a:moveTo>
                  <a:lnTo>
                    <a:pt x="0" y="73038"/>
                  </a:lnTo>
                  <a:cubicBezTo>
                    <a:pt x="7359" y="80735"/>
                    <a:pt x="18903" y="82669"/>
                    <a:pt x="28369" y="77793"/>
                  </a:cubicBezTo>
                  <a:cubicBezTo>
                    <a:pt x="32672" y="75763"/>
                    <a:pt x="36137" y="72306"/>
                    <a:pt x="38176" y="68009"/>
                  </a:cubicBezTo>
                  <a:cubicBezTo>
                    <a:pt x="46497" y="50338"/>
                    <a:pt x="33810" y="33033"/>
                    <a:pt x="17099" y="33033"/>
                  </a:cubicBezTo>
                  <a:cubicBezTo>
                    <a:pt x="10632" y="33040"/>
                    <a:pt x="4451" y="35700"/>
                    <a:pt x="0" y="40394"/>
                  </a:cubicBezTo>
                  <a:lnTo>
                    <a:pt x="0" y="0"/>
                  </a:lnTo>
                </a:path>
              </a:pathLst>
            </a:custGeom>
            <a:noFill/>
            <a:ln w="12700" cap="flat">
              <a:solidFill>
                <a:srgbClr val="527FFF"/>
              </a:solidFill>
              <a:prstDash val="solid"/>
              <a:miter/>
            </a:ln>
          </p:spPr>
          <p:txBody>
            <a:bodyPr rtlCol="0" anchor="ctr"/>
            <a:lstStyle/>
            <a:p>
              <a:endParaRPr lang="en-US" sz="1800"/>
            </a:p>
          </p:txBody>
        </p:sp>
        <p:sp>
          <p:nvSpPr>
            <p:cNvPr id="21" name="Freeform: Shape 1124">
              <a:extLst>
                <a:ext uri="{FF2B5EF4-FFF2-40B4-BE49-F238E27FC236}">
                  <a16:creationId xmlns:a16="http://schemas.microsoft.com/office/drawing/2014/main" id="{07D71BB6-6B56-7A42-9AE7-332CE43F1718}"/>
                </a:ext>
              </a:extLst>
            </p:cNvPr>
            <p:cNvSpPr/>
            <p:nvPr/>
          </p:nvSpPr>
          <p:spPr>
            <a:xfrm>
              <a:off x="3650058" y="2878531"/>
              <a:ext cx="40812" cy="121958"/>
            </a:xfrm>
            <a:custGeom>
              <a:avLst/>
              <a:gdLst>
                <a:gd name="connsiteX0" fmla="*/ 40813 w 40812"/>
                <a:gd name="connsiteY0" fmla="*/ 121958 h 121958"/>
                <a:gd name="connsiteX1" fmla="*/ 40813 w 40812"/>
                <a:gd name="connsiteY1" fmla="*/ 72992 h 121958"/>
                <a:gd name="connsiteX2" fmla="*/ 12443 w 40812"/>
                <a:gd name="connsiteY2" fmla="*/ 77724 h 121958"/>
                <a:gd name="connsiteX3" fmla="*/ 2614 w 40812"/>
                <a:gd name="connsiteY3" fmla="*/ 67940 h 121958"/>
                <a:gd name="connsiteX4" fmla="*/ 23691 w 40812"/>
                <a:gd name="connsiteY4" fmla="*/ 32964 h 121958"/>
                <a:gd name="connsiteX5" fmla="*/ 40813 w 40812"/>
                <a:gd name="connsiteY5" fmla="*/ 40348 h 121958"/>
                <a:gd name="connsiteX6" fmla="*/ 40813 w 40812"/>
                <a:gd name="connsiteY6" fmla="*/ 0 h 121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812" h="121958">
                  <a:moveTo>
                    <a:pt x="40813" y="121958"/>
                  </a:moveTo>
                  <a:lnTo>
                    <a:pt x="40813" y="72992"/>
                  </a:lnTo>
                  <a:cubicBezTo>
                    <a:pt x="33453" y="80687"/>
                    <a:pt x="21903" y="82614"/>
                    <a:pt x="12443" y="77724"/>
                  </a:cubicBezTo>
                  <a:cubicBezTo>
                    <a:pt x="8127" y="75708"/>
                    <a:pt x="4650" y="72247"/>
                    <a:pt x="2614" y="67940"/>
                  </a:cubicBezTo>
                  <a:cubicBezTo>
                    <a:pt x="-5685" y="50269"/>
                    <a:pt x="6980" y="32964"/>
                    <a:pt x="23691" y="32964"/>
                  </a:cubicBezTo>
                  <a:cubicBezTo>
                    <a:pt x="30169" y="32972"/>
                    <a:pt x="36360" y="35642"/>
                    <a:pt x="40813" y="40348"/>
                  </a:cubicBezTo>
                  <a:lnTo>
                    <a:pt x="40813" y="0"/>
                  </a:lnTo>
                </a:path>
              </a:pathLst>
            </a:custGeom>
            <a:noFill/>
            <a:ln w="12700" cap="flat">
              <a:solidFill>
                <a:srgbClr val="F1F2F2"/>
              </a:solidFill>
              <a:custDash>
                <a:ds d="300000" sp="450000"/>
              </a:custDash>
              <a:round/>
            </a:ln>
          </p:spPr>
          <p:txBody>
            <a:bodyPr rtlCol="0" anchor="ctr"/>
            <a:lstStyle/>
            <a:p>
              <a:endParaRPr lang="en-US" sz="1800"/>
            </a:p>
          </p:txBody>
        </p:sp>
        <p:sp>
          <p:nvSpPr>
            <p:cNvPr id="22" name="Freeform: Shape 1125">
              <a:extLst>
                <a:ext uri="{FF2B5EF4-FFF2-40B4-BE49-F238E27FC236}">
                  <a16:creationId xmlns:a16="http://schemas.microsoft.com/office/drawing/2014/main" id="{12321964-ACF2-1E4A-8A65-F9D7F7E55687}"/>
                </a:ext>
              </a:extLst>
            </p:cNvPr>
            <p:cNvSpPr/>
            <p:nvPr/>
          </p:nvSpPr>
          <p:spPr>
            <a:xfrm>
              <a:off x="3806611" y="3112937"/>
              <a:ext cx="36507" cy="39799"/>
            </a:xfrm>
            <a:custGeom>
              <a:avLst/>
              <a:gdLst>
                <a:gd name="connsiteX0" fmla="*/ 36507 w 36507"/>
                <a:gd name="connsiteY0" fmla="*/ 0 h 39799"/>
                <a:gd name="connsiteX1" fmla="*/ 36507 w 36507"/>
                <a:gd name="connsiteY1" fmla="*/ 32004 h 39799"/>
                <a:gd name="connsiteX2" fmla="*/ 28689 w 36507"/>
                <a:gd name="connsiteY2" fmla="*/ 39799 h 39799"/>
                <a:gd name="connsiteX3" fmla="*/ 0 w 36507"/>
                <a:gd name="connsiteY3" fmla="*/ 39799 h 39799"/>
              </a:gdLst>
              <a:ahLst/>
              <a:cxnLst>
                <a:cxn ang="0">
                  <a:pos x="connsiteX0" y="connsiteY0"/>
                </a:cxn>
                <a:cxn ang="0">
                  <a:pos x="connsiteX1" y="connsiteY1"/>
                </a:cxn>
                <a:cxn ang="0">
                  <a:pos x="connsiteX2" y="connsiteY2"/>
                </a:cxn>
                <a:cxn ang="0">
                  <a:pos x="connsiteX3" y="connsiteY3"/>
                </a:cxn>
              </a:cxnLst>
              <a:rect l="l" t="t" r="r" b="b"/>
              <a:pathLst>
                <a:path w="36507" h="39799">
                  <a:moveTo>
                    <a:pt x="36507" y="0"/>
                  </a:moveTo>
                  <a:lnTo>
                    <a:pt x="36507" y="32004"/>
                  </a:lnTo>
                  <a:cubicBezTo>
                    <a:pt x="36494" y="36313"/>
                    <a:pt x="32998" y="39799"/>
                    <a:pt x="28689" y="39799"/>
                  </a:cubicBezTo>
                  <a:lnTo>
                    <a:pt x="0" y="39799"/>
                  </a:lnTo>
                </a:path>
              </a:pathLst>
            </a:custGeom>
            <a:noFill/>
            <a:ln w="12700" cap="flat">
              <a:solidFill>
                <a:srgbClr val="F1F2F2"/>
              </a:solidFill>
              <a:prstDash val="solid"/>
              <a:miter/>
            </a:ln>
          </p:spPr>
          <p:txBody>
            <a:bodyPr rtlCol="0" anchor="ctr"/>
            <a:lstStyle/>
            <a:p>
              <a:endParaRPr lang="en-US" sz="1800"/>
            </a:p>
          </p:txBody>
        </p:sp>
        <p:sp>
          <p:nvSpPr>
            <p:cNvPr id="23" name="Freeform: Shape 1126">
              <a:extLst>
                <a:ext uri="{FF2B5EF4-FFF2-40B4-BE49-F238E27FC236}">
                  <a16:creationId xmlns:a16="http://schemas.microsoft.com/office/drawing/2014/main" id="{A524781D-AA56-4E4D-A95C-E5B2224524AC}"/>
                </a:ext>
              </a:extLst>
            </p:cNvPr>
            <p:cNvSpPr/>
            <p:nvPr/>
          </p:nvSpPr>
          <p:spPr>
            <a:xfrm>
              <a:off x="3538120" y="3112937"/>
              <a:ext cx="36507" cy="39799"/>
            </a:xfrm>
            <a:custGeom>
              <a:avLst/>
              <a:gdLst>
                <a:gd name="connsiteX0" fmla="*/ 0 w 36507"/>
                <a:gd name="connsiteY0" fmla="*/ 0 h 39799"/>
                <a:gd name="connsiteX1" fmla="*/ 0 w 36507"/>
                <a:gd name="connsiteY1" fmla="*/ 32004 h 39799"/>
                <a:gd name="connsiteX2" fmla="*/ 7818 w 36507"/>
                <a:gd name="connsiteY2" fmla="*/ 39799 h 39799"/>
                <a:gd name="connsiteX3" fmla="*/ 36507 w 36507"/>
                <a:gd name="connsiteY3" fmla="*/ 39799 h 39799"/>
              </a:gdLst>
              <a:ahLst/>
              <a:cxnLst>
                <a:cxn ang="0">
                  <a:pos x="connsiteX0" y="connsiteY0"/>
                </a:cxn>
                <a:cxn ang="0">
                  <a:pos x="connsiteX1" y="connsiteY1"/>
                </a:cxn>
                <a:cxn ang="0">
                  <a:pos x="connsiteX2" y="connsiteY2"/>
                </a:cxn>
                <a:cxn ang="0">
                  <a:pos x="connsiteX3" y="connsiteY3"/>
                </a:cxn>
              </a:cxnLst>
              <a:rect l="l" t="t" r="r" b="b"/>
              <a:pathLst>
                <a:path w="36507" h="39799">
                  <a:moveTo>
                    <a:pt x="0" y="0"/>
                  </a:moveTo>
                  <a:lnTo>
                    <a:pt x="0" y="32004"/>
                  </a:lnTo>
                  <a:cubicBezTo>
                    <a:pt x="13" y="36313"/>
                    <a:pt x="3509" y="39799"/>
                    <a:pt x="7818" y="39799"/>
                  </a:cubicBezTo>
                  <a:lnTo>
                    <a:pt x="36507" y="39799"/>
                  </a:lnTo>
                </a:path>
              </a:pathLst>
            </a:custGeom>
            <a:noFill/>
            <a:ln w="12700" cap="flat">
              <a:solidFill>
                <a:srgbClr val="F1F2F2"/>
              </a:solidFill>
              <a:prstDash val="solid"/>
              <a:miter/>
            </a:ln>
          </p:spPr>
          <p:txBody>
            <a:bodyPr rtlCol="0" anchor="ctr"/>
            <a:lstStyle/>
            <a:p>
              <a:endParaRPr lang="en-US" sz="1800"/>
            </a:p>
          </p:txBody>
        </p:sp>
        <p:sp>
          <p:nvSpPr>
            <p:cNvPr id="24" name="Freeform: Shape 1127">
              <a:extLst>
                <a:ext uri="{FF2B5EF4-FFF2-40B4-BE49-F238E27FC236}">
                  <a16:creationId xmlns:a16="http://schemas.microsoft.com/office/drawing/2014/main" id="{3D9A8953-70AF-224A-B435-416302EF5D1C}"/>
                </a:ext>
              </a:extLst>
            </p:cNvPr>
            <p:cNvSpPr/>
            <p:nvPr/>
          </p:nvSpPr>
          <p:spPr>
            <a:xfrm>
              <a:off x="3806611" y="2848013"/>
              <a:ext cx="36507" cy="39799"/>
            </a:xfrm>
            <a:custGeom>
              <a:avLst/>
              <a:gdLst>
                <a:gd name="connsiteX0" fmla="*/ 36507 w 36507"/>
                <a:gd name="connsiteY0" fmla="*/ 39799 h 39799"/>
                <a:gd name="connsiteX1" fmla="*/ 36507 w 36507"/>
                <a:gd name="connsiteY1" fmla="*/ 7795 h 39799"/>
                <a:gd name="connsiteX2" fmla="*/ 28689 w 36507"/>
                <a:gd name="connsiteY2" fmla="*/ 0 h 39799"/>
                <a:gd name="connsiteX3" fmla="*/ 0 w 36507"/>
                <a:gd name="connsiteY3" fmla="*/ 0 h 39799"/>
              </a:gdLst>
              <a:ahLst/>
              <a:cxnLst>
                <a:cxn ang="0">
                  <a:pos x="connsiteX0" y="connsiteY0"/>
                </a:cxn>
                <a:cxn ang="0">
                  <a:pos x="connsiteX1" y="connsiteY1"/>
                </a:cxn>
                <a:cxn ang="0">
                  <a:pos x="connsiteX2" y="connsiteY2"/>
                </a:cxn>
                <a:cxn ang="0">
                  <a:pos x="connsiteX3" y="connsiteY3"/>
                </a:cxn>
              </a:cxnLst>
              <a:rect l="l" t="t" r="r" b="b"/>
              <a:pathLst>
                <a:path w="36507" h="39799">
                  <a:moveTo>
                    <a:pt x="36507" y="39799"/>
                  </a:moveTo>
                  <a:lnTo>
                    <a:pt x="36507" y="7795"/>
                  </a:lnTo>
                  <a:cubicBezTo>
                    <a:pt x="36494" y="3486"/>
                    <a:pt x="32998" y="0"/>
                    <a:pt x="28689" y="0"/>
                  </a:cubicBezTo>
                  <a:lnTo>
                    <a:pt x="0" y="0"/>
                  </a:lnTo>
                </a:path>
              </a:pathLst>
            </a:custGeom>
            <a:noFill/>
            <a:ln w="12700" cap="flat">
              <a:solidFill>
                <a:srgbClr val="F1F2F2"/>
              </a:solidFill>
              <a:prstDash val="solid"/>
              <a:miter/>
            </a:ln>
          </p:spPr>
          <p:txBody>
            <a:bodyPr rtlCol="0" anchor="ctr"/>
            <a:lstStyle/>
            <a:p>
              <a:endParaRPr lang="en-US" sz="1800"/>
            </a:p>
          </p:txBody>
        </p:sp>
        <p:sp>
          <p:nvSpPr>
            <p:cNvPr id="25" name="Freeform: Shape 1128">
              <a:extLst>
                <a:ext uri="{FF2B5EF4-FFF2-40B4-BE49-F238E27FC236}">
                  <a16:creationId xmlns:a16="http://schemas.microsoft.com/office/drawing/2014/main" id="{095AEDE2-F186-2E4B-B050-E82AD18F48DD}"/>
                </a:ext>
              </a:extLst>
            </p:cNvPr>
            <p:cNvSpPr/>
            <p:nvPr/>
          </p:nvSpPr>
          <p:spPr>
            <a:xfrm>
              <a:off x="3538120" y="2848013"/>
              <a:ext cx="36507" cy="39799"/>
            </a:xfrm>
            <a:custGeom>
              <a:avLst/>
              <a:gdLst>
                <a:gd name="connsiteX0" fmla="*/ 0 w 36507"/>
                <a:gd name="connsiteY0" fmla="*/ 39799 h 39799"/>
                <a:gd name="connsiteX1" fmla="*/ 0 w 36507"/>
                <a:gd name="connsiteY1" fmla="*/ 7795 h 39799"/>
                <a:gd name="connsiteX2" fmla="*/ 7818 w 36507"/>
                <a:gd name="connsiteY2" fmla="*/ 0 h 39799"/>
                <a:gd name="connsiteX3" fmla="*/ 36507 w 36507"/>
                <a:gd name="connsiteY3" fmla="*/ 0 h 39799"/>
              </a:gdLst>
              <a:ahLst/>
              <a:cxnLst>
                <a:cxn ang="0">
                  <a:pos x="connsiteX0" y="connsiteY0"/>
                </a:cxn>
                <a:cxn ang="0">
                  <a:pos x="connsiteX1" y="connsiteY1"/>
                </a:cxn>
                <a:cxn ang="0">
                  <a:pos x="connsiteX2" y="connsiteY2"/>
                </a:cxn>
                <a:cxn ang="0">
                  <a:pos x="connsiteX3" y="connsiteY3"/>
                </a:cxn>
              </a:cxnLst>
              <a:rect l="l" t="t" r="r" b="b"/>
              <a:pathLst>
                <a:path w="36507" h="39799">
                  <a:moveTo>
                    <a:pt x="0" y="39799"/>
                  </a:moveTo>
                  <a:lnTo>
                    <a:pt x="0" y="7795"/>
                  </a:lnTo>
                  <a:cubicBezTo>
                    <a:pt x="13" y="3486"/>
                    <a:pt x="3509" y="0"/>
                    <a:pt x="7818" y="0"/>
                  </a:cubicBezTo>
                  <a:lnTo>
                    <a:pt x="36507" y="0"/>
                  </a:lnTo>
                </a:path>
              </a:pathLst>
            </a:custGeom>
            <a:noFill/>
            <a:ln w="12700" cap="flat">
              <a:solidFill>
                <a:srgbClr val="F1F2F2"/>
              </a:solidFill>
              <a:prstDash val="solid"/>
              <a:miter/>
            </a:ln>
          </p:spPr>
          <p:txBody>
            <a:bodyPr rtlCol="0" anchor="ctr"/>
            <a:lstStyle/>
            <a:p>
              <a:endParaRPr lang="en-US" sz="1800"/>
            </a:p>
          </p:txBody>
        </p:sp>
      </p:grpSp>
      <p:grpSp>
        <p:nvGrpSpPr>
          <p:cNvPr id="26" name="Graphic 9">
            <a:extLst>
              <a:ext uri="{FF2B5EF4-FFF2-40B4-BE49-F238E27FC236}">
                <a16:creationId xmlns:a16="http://schemas.microsoft.com/office/drawing/2014/main" id="{A5D22465-3B06-A34F-9359-6F67E7A24721}"/>
              </a:ext>
            </a:extLst>
          </p:cNvPr>
          <p:cNvGrpSpPr>
            <a:grpSpLocks noChangeAspect="1"/>
          </p:cNvGrpSpPr>
          <p:nvPr/>
        </p:nvGrpSpPr>
        <p:grpSpPr>
          <a:xfrm>
            <a:off x="3803110" y="1275153"/>
            <a:ext cx="863513" cy="863513"/>
            <a:chOff x="6072019" y="1619250"/>
            <a:chExt cx="1905000" cy="1905000"/>
          </a:xfrm>
        </p:grpSpPr>
        <p:sp>
          <p:nvSpPr>
            <p:cNvPr id="27" name="Freeform: Shape 451">
              <a:extLst>
                <a:ext uri="{FF2B5EF4-FFF2-40B4-BE49-F238E27FC236}">
                  <a16:creationId xmlns:a16="http://schemas.microsoft.com/office/drawing/2014/main" id="{976E2C7C-F226-4B49-A0AF-78D676B673C5}"/>
                </a:ext>
              </a:extLst>
            </p:cNvPr>
            <p:cNvSpPr/>
            <p:nvPr/>
          </p:nvSpPr>
          <p:spPr>
            <a:xfrm>
              <a:off x="6411680" y="2094833"/>
              <a:ext cx="1117663" cy="765810"/>
            </a:xfrm>
            <a:custGeom>
              <a:avLst/>
              <a:gdLst>
                <a:gd name="connsiteX0" fmla="*/ 1117664 w 1117663"/>
                <a:gd name="connsiteY0" fmla="*/ 498634 h 765810"/>
                <a:gd name="connsiteX1" fmla="*/ 1117664 w 1117663"/>
                <a:gd name="connsiteY1" fmla="*/ 31051 h 765810"/>
                <a:gd name="connsiteX2" fmla="*/ 1086612 w 1117663"/>
                <a:gd name="connsiteY2" fmla="*/ 0 h 765810"/>
                <a:gd name="connsiteX3" fmla="*/ 31051 w 1117663"/>
                <a:gd name="connsiteY3" fmla="*/ 0 h 765810"/>
                <a:gd name="connsiteX4" fmla="*/ 0 w 1117663"/>
                <a:gd name="connsiteY4" fmla="*/ 31051 h 765810"/>
                <a:gd name="connsiteX5" fmla="*/ 0 w 1117663"/>
                <a:gd name="connsiteY5" fmla="*/ 734759 h 765810"/>
                <a:gd name="connsiteX6" fmla="*/ 31051 w 1117663"/>
                <a:gd name="connsiteY6" fmla="*/ 765810 h 765810"/>
                <a:gd name="connsiteX7" fmla="*/ 965264 w 1117663"/>
                <a:gd name="connsiteY7" fmla="*/ 765810 h 765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17663" h="765810">
                  <a:moveTo>
                    <a:pt x="1117664" y="498634"/>
                  </a:moveTo>
                  <a:lnTo>
                    <a:pt x="1117664" y="31051"/>
                  </a:lnTo>
                  <a:cubicBezTo>
                    <a:pt x="1117664" y="13902"/>
                    <a:pt x="1103757" y="0"/>
                    <a:pt x="1086612" y="0"/>
                  </a:cubicBezTo>
                  <a:lnTo>
                    <a:pt x="31051" y="0"/>
                  </a:lnTo>
                  <a:cubicBezTo>
                    <a:pt x="13902" y="0"/>
                    <a:pt x="0" y="13903"/>
                    <a:pt x="0" y="31051"/>
                  </a:cubicBezTo>
                  <a:lnTo>
                    <a:pt x="0" y="734759"/>
                  </a:lnTo>
                  <a:cubicBezTo>
                    <a:pt x="0" y="751903"/>
                    <a:pt x="13903" y="765810"/>
                    <a:pt x="31051" y="765810"/>
                  </a:cubicBezTo>
                  <a:lnTo>
                    <a:pt x="965264" y="765810"/>
                  </a:lnTo>
                </a:path>
              </a:pathLst>
            </a:custGeom>
            <a:noFill/>
            <a:ln w="12700" cap="flat">
              <a:solidFill>
                <a:srgbClr val="F1F2F2"/>
              </a:solidFill>
              <a:prstDash val="solid"/>
              <a:round/>
            </a:ln>
          </p:spPr>
          <p:txBody>
            <a:bodyPr rtlCol="0" anchor="ctr"/>
            <a:lstStyle/>
            <a:p>
              <a:endParaRPr lang="en-US" sz="1800"/>
            </a:p>
          </p:txBody>
        </p:sp>
        <p:sp>
          <p:nvSpPr>
            <p:cNvPr id="28" name="Freeform: Shape 453">
              <a:extLst>
                <a:ext uri="{FF2B5EF4-FFF2-40B4-BE49-F238E27FC236}">
                  <a16:creationId xmlns:a16="http://schemas.microsoft.com/office/drawing/2014/main" id="{DCC2C1DF-C487-5A47-A30E-7B078E5C3457}"/>
                </a:ext>
              </a:extLst>
            </p:cNvPr>
            <p:cNvSpPr/>
            <p:nvPr/>
          </p:nvSpPr>
          <p:spPr>
            <a:xfrm>
              <a:off x="6336240" y="2019300"/>
              <a:ext cx="1268161" cy="929258"/>
            </a:xfrm>
            <a:custGeom>
              <a:avLst/>
              <a:gdLst>
                <a:gd name="connsiteX0" fmla="*/ 1268161 w 1268161"/>
                <a:gd name="connsiteY0" fmla="*/ 607028 h 929258"/>
                <a:gd name="connsiteX1" fmla="*/ 1268161 w 1268161"/>
                <a:gd name="connsiteY1" fmla="*/ 31242 h 929258"/>
                <a:gd name="connsiteX2" fmla="*/ 1237300 w 1268161"/>
                <a:gd name="connsiteY2" fmla="*/ 1 h 929258"/>
                <a:gd name="connsiteX3" fmla="*/ 1237109 w 1268161"/>
                <a:gd name="connsiteY3" fmla="*/ 0 h 929258"/>
                <a:gd name="connsiteX4" fmla="*/ 31054 w 1268161"/>
                <a:gd name="connsiteY4" fmla="*/ 0 h 929258"/>
                <a:gd name="connsiteX5" fmla="*/ 2 w 1268161"/>
                <a:gd name="connsiteY5" fmla="*/ 31051 h 929258"/>
                <a:gd name="connsiteX6" fmla="*/ 2 w 1268161"/>
                <a:gd name="connsiteY6" fmla="*/ 897826 h 929258"/>
                <a:gd name="connsiteX7" fmla="*/ 30671 w 1268161"/>
                <a:gd name="connsiteY7" fmla="*/ 929259 h 929258"/>
                <a:gd name="connsiteX8" fmla="*/ 31054 w 1268161"/>
                <a:gd name="connsiteY8" fmla="*/ 929259 h 929258"/>
                <a:gd name="connsiteX9" fmla="*/ 1054039 w 1268161"/>
                <a:gd name="connsiteY9" fmla="*/ 929259 h 929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68161" h="929258">
                  <a:moveTo>
                    <a:pt x="1268161" y="607028"/>
                  </a:moveTo>
                  <a:lnTo>
                    <a:pt x="1268161" y="31242"/>
                  </a:lnTo>
                  <a:cubicBezTo>
                    <a:pt x="1268266" y="14093"/>
                    <a:pt x="1254445" y="106"/>
                    <a:pt x="1237300" y="1"/>
                  </a:cubicBezTo>
                  <a:cubicBezTo>
                    <a:pt x="1237233" y="0"/>
                    <a:pt x="1237176" y="0"/>
                    <a:pt x="1237109" y="0"/>
                  </a:cubicBezTo>
                  <a:lnTo>
                    <a:pt x="31054" y="0"/>
                  </a:lnTo>
                  <a:cubicBezTo>
                    <a:pt x="13905" y="0"/>
                    <a:pt x="2" y="13903"/>
                    <a:pt x="2" y="31051"/>
                  </a:cubicBezTo>
                  <a:lnTo>
                    <a:pt x="2" y="897826"/>
                  </a:lnTo>
                  <a:cubicBezTo>
                    <a:pt x="-208" y="914972"/>
                    <a:pt x="13522" y="929049"/>
                    <a:pt x="30671" y="929259"/>
                  </a:cubicBezTo>
                  <a:cubicBezTo>
                    <a:pt x="30799" y="929259"/>
                    <a:pt x="30926" y="929259"/>
                    <a:pt x="31054" y="929259"/>
                  </a:cubicBezTo>
                  <a:lnTo>
                    <a:pt x="1054039" y="929259"/>
                  </a:lnTo>
                </a:path>
              </a:pathLst>
            </a:custGeom>
            <a:noFill/>
            <a:ln w="12700" cap="flat">
              <a:solidFill>
                <a:srgbClr val="F1F2F2"/>
              </a:solidFill>
              <a:prstDash val="solid"/>
              <a:round/>
            </a:ln>
          </p:spPr>
          <p:txBody>
            <a:bodyPr rtlCol="0" anchor="ctr"/>
            <a:lstStyle/>
            <a:p>
              <a:endParaRPr lang="en-US" sz="1800"/>
            </a:p>
          </p:txBody>
        </p:sp>
        <p:sp>
          <p:nvSpPr>
            <p:cNvPr id="29" name="Freeform: Shape 455">
              <a:extLst>
                <a:ext uri="{FF2B5EF4-FFF2-40B4-BE49-F238E27FC236}">
                  <a16:creationId xmlns:a16="http://schemas.microsoft.com/office/drawing/2014/main" id="{2EBE9EED-7396-4F48-AC3F-472C3966D77E}"/>
                </a:ext>
              </a:extLst>
            </p:cNvPr>
            <p:cNvSpPr/>
            <p:nvPr/>
          </p:nvSpPr>
          <p:spPr>
            <a:xfrm>
              <a:off x="6198320" y="2948558"/>
              <a:ext cx="1210913" cy="112966"/>
            </a:xfrm>
            <a:custGeom>
              <a:avLst/>
              <a:gdLst>
                <a:gd name="connsiteX0" fmla="*/ 1210913 w 1210913"/>
                <a:gd name="connsiteY0" fmla="*/ 112967 h 112966"/>
                <a:gd name="connsiteX1" fmla="*/ 90868 w 1210913"/>
                <a:gd name="connsiteY1" fmla="*/ 112967 h 112966"/>
                <a:gd name="connsiteX2" fmla="*/ 0 w 1210913"/>
                <a:gd name="connsiteY2" fmla="*/ 73533 h 112966"/>
                <a:gd name="connsiteX3" fmla="*/ 0 w 1210913"/>
                <a:gd name="connsiteY3" fmla="*/ 0 h 112966"/>
                <a:gd name="connsiteX4" fmla="*/ 150590 w 1210913"/>
                <a:gd name="connsiteY4" fmla="*/ 0 h 1129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0913" h="112966">
                  <a:moveTo>
                    <a:pt x="1210913" y="112967"/>
                  </a:moveTo>
                  <a:lnTo>
                    <a:pt x="90868" y="112967"/>
                  </a:lnTo>
                  <a:cubicBezTo>
                    <a:pt x="90868" y="112967"/>
                    <a:pt x="25146" y="113538"/>
                    <a:pt x="0" y="73533"/>
                  </a:cubicBezTo>
                  <a:lnTo>
                    <a:pt x="0" y="0"/>
                  </a:lnTo>
                  <a:lnTo>
                    <a:pt x="150590" y="0"/>
                  </a:lnTo>
                </a:path>
              </a:pathLst>
            </a:custGeom>
            <a:noFill/>
            <a:ln w="12700" cap="flat">
              <a:solidFill>
                <a:srgbClr val="F1F2F2"/>
              </a:solidFill>
              <a:prstDash val="solid"/>
              <a:round/>
            </a:ln>
          </p:spPr>
          <p:txBody>
            <a:bodyPr rtlCol="0" anchor="ctr"/>
            <a:lstStyle/>
            <a:p>
              <a:endParaRPr lang="en-US" sz="1800"/>
            </a:p>
          </p:txBody>
        </p:sp>
        <p:sp>
          <p:nvSpPr>
            <p:cNvPr id="30" name="Freeform: Shape 457">
              <a:extLst>
                <a:ext uri="{FF2B5EF4-FFF2-40B4-BE49-F238E27FC236}">
                  <a16:creationId xmlns:a16="http://schemas.microsoft.com/office/drawing/2014/main" id="{FD16AA1C-4940-5646-BE82-592EE1604D95}"/>
                </a:ext>
              </a:extLst>
            </p:cNvPr>
            <p:cNvSpPr/>
            <p:nvPr/>
          </p:nvSpPr>
          <p:spPr>
            <a:xfrm>
              <a:off x="7361132" y="2579179"/>
              <a:ext cx="489680" cy="544829"/>
            </a:xfrm>
            <a:custGeom>
              <a:avLst/>
              <a:gdLst>
                <a:gd name="connsiteX0" fmla="*/ 300038 w 489680"/>
                <a:gd name="connsiteY0" fmla="*/ 253937 h 544829"/>
                <a:gd name="connsiteX1" fmla="*/ 469202 w 489680"/>
                <a:gd name="connsiteY1" fmla="*/ 457200 h 544829"/>
                <a:gd name="connsiteX2" fmla="*/ 364046 w 489680"/>
                <a:gd name="connsiteY2" fmla="*/ 544830 h 544829"/>
                <a:gd name="connsiteX3" fmla="*/ 194882 w 489680"/>
                <a:gd name="connsiteY3" fmla="*/ 341567 h 544829"/>
                <a:gd name="connsiteX4" fmla="*/ 117729 w 489680"/>
                <a:gd name="connsiteY4" fmla="*/ 519684 h 544829"/>
                <a:gd name="connsiteX5" fmla="*/ 0 w 489680"/>
                <a:gd name="connsiteY5" fmla="*/ 0 h 544829"/>
                <a:gd name="connsiteX6" fmla="*/ 489680 w 489680"/>
                <a:gd name="connsiteY6" fmla="*/ 210788 h 544829"/>
                <a:gd name="connsiteX7" fmla="*/ 300038 w 489680"/>
                <a:gd name="connsiteY7" fmla="*/ 253937 h 544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9680" h="544829">
                  <a:moveTo>
                    <a:pt x="300038" y="253937"/>
                  </a:moveTo>
                  <a:lnTo>
                    <a:pt x="469202" y="457200"/>
                  </a:lnTo>
                  <a:lnTo>
                    <a:pt x="364046" y="544830"/>
                  </a:lnTo>
                  <a:lnTo>
                    <a:pt x="194882" y="341567"/>
                  </a:lnTo>
                  <a:lnTo>
                    <a:pt x="117729" y="519684"/>
                  </a:lnTo>
                  <a:lnTo>
                    <a:pt x="0" y="0"/>
                  </a:lnTo>
                  <a:lnTo>
                    <a:pt x="489680" y="210788"/>
                  </a:lnTo>
                  <a:lnTo>
                    <a:pt x="300038" y="253937"/>
                  </a:lnTo>
                  <a:close/>
                </a:path>
              </a:pathLst>
            </a:custGeom>
            <a:noFill/>
            <a:ln w="12700" cap="flat">
              <a:solidFill>
                <a:srgbClr val="527FFF"/>
              </a:solidFill>
              <a:prstDash val="solid"/>
              <a:round/>
            </a:ln>
          </p:spPr>
          <p:txBody>
            <a:bodyPr rtlCol="0" anchor="ctr"/>
            <a:lstStyle/>
            <a:p>
              <a:endParaRPr lang="en-US" sz="1800"/>
            </a:p>
          </p:txBody>
        </p:sp>
        <p:sp>
          <p:nvSpPr>
            <p:cNvPr id="31" name="Freeform: Shape 459">
              <a:extLst>
                <a:ext uri="{FF2B5EF4-FFF2-40B4-BE49-F238E27FC236}">
                  <a16:creationId xmlns:a16="http://schemas.microsoft.com/office/drawing/2014/main" id="{D2EFB2A5-9CE2-EE43-B88E-8DF058CEDD3A}"/>
                </a:ext>
              </a:extLst>
            </p:cNvPr>
            <p:cNvSpPr/>
            <p:nvPr/>
          </p:nvSpPr>
          <p:spPr>
            <a:xfrm>
              <a:off x="6487023" y="2245518"/>
              <a:ext cx="288798" cy="87915"/>
            </a:xfrm>
            <a:custGeom>
              <a:avLst/>
              <a:gdLst>
                <a:gd name="connsiteX0" fmla="*/ 0 w 288798"/>
                <a:gd name="connsiteY0" fmla="*/ 0 h 87915"/>
                <a:gd name="connsiteX1" fmla="*/ 288798 w 288798"/>
                <a:gd name="connsiteY1" fmla="*/ 0 h 87915"/>
                <a:gd name="connsiteX2" fmla="*/ 288798 w 288798"/>
                <a:gd name="connsiteY2" fmla="*/ 87916 h 87915"/>
                <a:gd name="connsiteX3" fmla="*/ 0 w 288798"/>
                <a:gd name="connsiteY3" fmla="*/ 87916 h 87915"/>
              </a:gdLst>
              <a:ahLst/>
              <a:cxnLst>
                <a:cxn ang="0">
                  <a:pos x="connsiteX0" y="connsiteY0"/>
                </a:cxn>
                <a:cxn ang="0">
                  <a:pos x="connsiteX1" y="connsiteY1"/>
                </a:cxn>
                <a:cxn ang="0">
                  <a:pos x="connsiteX2" y="connsiteY2"/>
                </a:cxn>
                <a:cxn ang="0">
                  <a:pos x="connsiteX3" y="connsiteY3"/>
                </a:cxn>
              </a:cxnLst>
              <a:rect l="l" t="t" r="r" b="b"/>
              <a:pathLst>
                <a:path w="288798" h="87915">
                  <a:moveTo>
                    <a:pt x="0" y="0"/>
                  </a:moveTo>
                  <a:lnTo>
                    <a:pt x="288798" y="0"/>
                  </a:lnTo>
                  <a:lnTo>
                    <a:pt x="288798" y="87916"/>
                  </a:lnTo>
                  <a:lnTo>
                    <a:pt x="0" y="87916"/>
                  </a:lnTo>
                  <a:close/>
                </a:path>
              </a:pathLst>
            </a:custGeom>
            <a:noFill/>
            <a:ln w="12700" cap="flat">
              <a:solidFill>
                <a:srgbClr val="F1F2F2"/>
              </a:solidFill>
              <a:prstDash val="solid"/>
              <a:round/>
            </a:ln>
          </p:spPr>
          <p:txBody>
            <a:bodyPr rtlCol="0" anchor="ctr"/>
            <a:lstStyle/>
            <a:p>
              <a:endParaRPr lang="en-US" sz="1800"/>
            </a:p>
          </p:txBody>
        </p:sp>
        <p:sp>
          <p:nvSpPr>
            <p:cNvPr id="32" name="Freeform: Shape 461">
              <a:extLst>
                <a:ext uri="{FF2B5EF4-FFF2-40B4-BE49-F238E27FC236}">
                  <a16:creationId xmlns:a16="http://schemas.microsoft.com/office/drawing/2014/main" id="{D6C0A5E4-3D42-F143-8C0E-E66B03A25197}"/>
                </a:ext>
              </a:extLst>
            </p:cNvPr>
            <p:cNvSpPr/>
            <p:nvPr/>
          </p:nvSpPr>
          <p:spPr>
            <a:xfrm>
              <a:off x="6487023" y="2408682"/>
              <a:ext cx="288798" cy="87915"/>
            </a:xfrm>
            <a:custGeom>
              <a:avLst/>
              <a:gdLst>
                <a:gd name="connsiteX0" fmla="*/ 0 w 288798"/>
                <a:gd name="connsiteY0" fmla="*/ 0 h 87915"/>
                <a:gd name="connsiteX1" fmla="*/ 288798 w 288798"/>
                <a:gd name="connsiteY1" fmla="*/ 0 h 87915"/>
                <a:gd name="connsiteX2" fmla="*/ 288798 w 288798"/>
                <a:gd name="connsiteY2" fmla="*/ 87916 h 87915"/>
                <a:gd name="connsiteX3" fmla="*/ 0 w 288798"/>
                <a:gd name="connsiteY3" fmla="*/ 87916 h 87915"/>
              </a:gdLst>
              <a:ahLst/>
              <a:cxnLst>
                <a:cxn ang="0">
                  <a:pos x="connsiteX0" y="connsiteY0"/>
                </a:cxn>
                <a:cxn ang="0">
                  <a:pos x="connsiteX1" y="connsiteY1"/>
                </a:cxn>
                <a:cxn ang="0">
                  <a:pos x="connsiteX2" y="connsiteY2"/>
                </a:cxn>
                <a:cxn ang="0">
                  <a:pos x="connsiteX3" y="connsiteY3"/>
                </a:cxn>
              </a:cxnLst>
              <a:rect l="l" t="t" r="r" b="b"/>
              <a:pathLst>
                <a:path w="288798" h="87915">
                  <a:moveTo>
                    <a:pt x="0" y="0"/>
                  </a:moveTo>
                  <a:lnTo>
                    <a:pt x="288798" y="0"/>
                  </a:lnTo>
                  <a:lnTo>
                    <a:pt x="288798" y="87916"/>
                  </a:lnTo>
                  <a:lnTo>
                    <a:pt x="0" y="87916"/>
                  </a:lnTo>
                  <a:close/>
                </a:path>
              </a:pathLst>
            </a:custGeom>
            <a:noFill/>
            <a:ln w="12700" cap="flat">
              <a:solidFill>
                <a:srgbClr val="F1F2F2"/>
              </a:solidFill>
              <a:prstDash val="solid"/>
              <a:round/>
            </a:ln>
          </p:spPr>
          <p:txBody>
            <a:bodyPr rtlCol="0" anchor="ctr"/>
            <a:lstStyle/>
            <a:p>
              <a:endParaRPr lang="en-US" sz="1800"/>
            </a:p>
          </p:txBody>
        </p:sp>
        <p:sp>
          <p:nvSpPr>
            <p:cNvPr id="33" name="Freeform: Shape 463">
              <a:extLst>
                <a:ext uri="{FF2B5EF4-FFF2-40B4-BE49-F238E27FC236}">
                  <a16:creationId xmlns:a16="http://schemas.microsoft.com/office/drawing/2014/main" id="{B4F6FF71-5168-6847-8B40-F5165E00250B}"/>
                </a:ext>
              </a:extLst>
            </p:cNvPr>
            <p:cNvSpPr/>
            <p:nvPr/>
          </p:nvSpPr>
          <p:spPr>
            <a:xfrm>
              <a:off x="6487023" y="2573178"/>
              <a:ext cx="288798" cy="87915"/>
            </a:xfrm>
            <a:custGeom>
              <a:avLst/>
              <a:gdLst>
                <a:gd name="connsiteX0" fmla="*/ 0 w 288798"/>
                <a:gd name="connsiteY0" fmla="*/ 0 h 87915"/>
                <a:gd name="connsiteX1" fmla="*/ 288798 w 288798"/>
                <a:gd name="connsiteY1" fmla="*/ 0 h 87915"/>
                <a:gd name="connsiteX2" fmla="*/ 288798 w 288798"/>
                <a:gd name="connsiteY2" fmla="*/ 87916 h 87915"/>
                <a:gd name="connsiteX3" fmla="*/ 0 w 288798"/>
                <a:gd name="connsiteY3" fmla="*/ 87916 h 87915"/>
              </a:gdLst>
              <a:ahLst/>
              <a:cxnLst>
                <a:cxn ang="0">
                  <a:pos x="connsiteX0" y="connsiteY0"/>
                </a:cxn>
                <a:cxn ang="0">
                  <a:pos x="connsiteX1" y="connsiteY1"/>
                </a:cxn>
                <a:cxn ang="0">
                  <a:pos x="connsiteX2" y="connsiteY2"/>
                </a:cxn>
                <a:cxn ang="0">
                  <a:pos x="connsiteX3" y="connsiteY3"/>
                </a:cxn>
              </a:cxnLst>
              <a:rect l="l" t="t" r="r" b="b"/>
              <a:pathLst>
                <a:path w="288798" h="87915">
                  <a:moveTo>
                    <a:pt x="0" y="0"/>
                  </a:moveTo>
                  <a:lnTo>
                    <a:pt x="288798" y="0"/>
                  </a:lnTo>
                  <a:lnTo>
                    <a:pt x="288798" y="87916"/>
                  </a:lnTo>
                  <a:lnTo>
                    <a:pt x="0" y="87916"/>
                  </a:lnTo>
                  <a:close/>
                </a:path>
              </a:pathLst>
            </a:custGeom>
            <a:noFill/>
            <a:ln w="12700" cap="flat">
              <a:solidFill>
                <a:srgbClr val="F1F2F2"/>
              </a:solidFill>
              <a:prstDash val="solid"/>
              <a:round/>
            </a:ln>
          </p:spPr>
          <p:txBody>
            <a:bodyPr rtlCol="0" anchor="ctr"/>
            <a:lstStyle/>
            <a:p>
              <a:endParaRPr lang="en-US" sz="1800"/>
            </a:p>
          </p:txBody>
        </p:sp>
        <p:sp>
          <p:nvSpPr>
            <p:cNvPr id="34" name="Freeform: Shape 465">
              <a:extLst>
                <a:ext uri="{FF2B5EF4-FFF2-40B4-BE49-F238E27FC236}">
                  <a16:creationId xmlns:a16="http://schemas.microsoft.com/office/drawing/2014/main" id="{6FC7F263-1715-7A48-8582-05E3AE61DA43}"/>
                </a:ext>
              </a:extLst>
            </p:cNvPr>
            <p:cNvSpPr/>
            <p:nvPr/>
          </p:nvSpPr>
          <p:spPr>
            <a:xfrm>
              <a:off x="6851068" y="2170176"/>
              <a:ext cx="589788" cy="590073"/>
            </a:xfrm>
            <a:custGeom>
              <a:avLst/>
              <a:gdLst>
                <a:gd name="connsiteX0" fmla="*/ 497300 w 589788"/>
                <a:gd name="connsiteY0" fmla="*/ 590074 h 590073"/>
                <a:gd name="connsiteX1" fmla="*/ 25813 w 589788"/>
                <a:gd name="connsiteY1" fmla="*/ 590074 h 590073"/>
                <a:gd name="connsiteX2" fmla="*/ 0 w 589788"/>
                <a:gd name="connsiteY2" fmla="*/ 564261 h 590073"/>
                <a:gd name="connsiteX3" fmla="*/ 0 w 589788"/>
                <a:gd name="connsiteY3" fmla="*/ 25813 h 590073"/>
                <a:gd name="connsiteX4" fmla="*/ 25813 w 589788"/>
                <a:gd name="connsiteY4" fmla="*/ 0 h 590073"/>
                <a:gd name="connsiteX5" fmla="*/ 563975 w 589788"/>
                <a:gd name="connsiteY5" fmla="*/ 0 h 590073"/>
                <a:gd name="connsiteX6" fmla="*/ 589788 w 589788"/>
                <a:gd name="connsiteY6" fmla="*/ 25813 h 590073"/>
                <a:gd name="connsiteX7" fmla="*/ 589788 w 589788"/>
                <a:gd name="connsiteY7" fmla="*/ 383572 h 590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89788" h="590073">
                  <a:moveTo>
                    <a:pt x="497300" y="590074"/>
                  </a:moveTo>
                  <a:lnTo>
                    <a:pt x="25813" y="590074"/>
                  </a:lnTo>
                  <a:cubicBezTo>
                    <a:pt x="11579" y="590026"/>
                    <a:pt x="52" y="578491"/>
                    <a:pt x="0" y="564261"/>
                  </a:cubicBezTo>
                  <a:lnTo>
                    <a:pt x="0" y="25813"/>
                  </a:lnTo>
                  <a:cubicBezTo>
                    <a:pt x="0" y="11557"/>
                    <a:pt x="11557" y="0"/>
                    <a:pt x="25813" y="0"/>
                  </a:cubicBezTo>
                  <a:lnTo>
                    <a:pt x="563975" y="0"/>
                  </a:lnTo>
                  <a:cubicBezTo>
                    <a:pt x="578234" y="0"/>
                    <a:pt x="589788" y="11557"/>
                    <a:pt x="589788" y="25813"/>
                  </a:cubicBezTo>
                  <a:lnTo>
                    <a:pt x="589788" y="383572"/>
                  </a:lnTo>
                </a:path>
              </a:pathLst>
            </a:custGeom>
            <a:noFill/>
            <a:ln w="12700" cap="flat">
              <a:solidFill>
                <a:srgbClr val="F1F2F2"/>
              </a:solidFill>
              <a:prstDash val="solid"/>
              <a:round/>
            </a:ln>
          </p:spPr>
          <p:txBody>
            <a:bodyPr rtlCol="0" anchor="ctr"/>
            <a:lstStyle/>
            <a:p>
              <a:endParaRPr lang="en-US" sz="1800"/>
            </a:p>
          </p:txBody>
        </p:sp>
        <p:sp>
          <p:nvSpPr>
            <p:cNvPr id="35" name="Freeform: Shape 467">
              <a:extLst>
                <a:ext uri="{FF2B5EF4-FFF2-40B4-BE49-F238E27FC236}">
                  <a16:creationId xmlns:a16="http://schemas.microsoft.com/office/drawing/2014/main" id="{6F8ABF97-7C3D-944D-BD24-9C2799EAFBB3}"/>
                </a:ext>
              </a:extLst>
            </p:cNvPr>
            <p:cNvSpPr/>
            <p:nvPr/>
          </p:nvSpPr>
          <p:spPr>
            <a:xfrm>
              <a:off x="7139955" y="2257901"/>
              <a:ext cx="213493" cy="414623"/>
            </a:xfrm>
            <a:custGeom>
              <a:avLst/>
              <a:gdLst>
                <a:gd name="connsiteX0" fmla="*/ 71158 w 213493"/>
                <a:gd name="connsiteY0" fmla="*/ 414623 h 414623"/>
                <a:gd name="connsiteX1" fmla="*/ 57538 w 213493"/>
                <a:gd name="connsiteY1" fmla="*/ 402812 h 414623"/>
                <a:gd name="connsiteX2" fmla="*/ 79636 w 213493"/>
                <a:gd name="connsiteY2" fmla="*/ 236411 h 414623"/>
                <a:gd name="connsiteX3" fmla="*/ 12961 w 213493"/>
                <a:gd name="connsiteY3" fmla="*/ 236411 h 414623"/>
                <a:gd name="connsiteX4" fmla="*/ 3436 w 213493"/>
                <a:gd name="connsiteY4" fmla="*/ 231743 h 414623"/>
                <a:gd name="connsiteX5" fmla="*/ 102 w 213493"/>
                <a:gd name="connsiteY5" fmla="*/ 220790 h 414623"/>
                <a:gd name="connsiteX6" fmla="*/ 25057 w 213493"/>
                <a:gd name="connsiteY6" fmla="*/ 12478 h 414623"/>
                <a:gd name="connsiteX7" fmla="*/ 38297 w 213493"/>
                <a:gd name="connsiteY7" fmla="*/ 0 h 414623"/>
                <a:gd name="connsiteX8" fmla="*/ 165742 w 213493"/>
                <a:gd name="connsiteY8" fmla="*/ 0 h 414623"/>
                <a:gd name="connsiteX9" fmla="*/ 176600 w 213493"/>
                <a:gd name="connsiteY9" fmla="*/ 5905 h 414623"/>
                <a:gd name="connsiteX10" fmla="*/ 178314 w 213493"/>
                <a:gd name="connsiteY10" fmla="*/ 18764 h 414623"/>
                <a:gd name="connsiteX11" fmla="*/ 140214 w 213493"/>
                <a:gd name="connsiteY11" fmla="*/ 135922 h 414623"/>
                <a:gd name="connsiteX12" fmla="*/ 151454 w 213493"/>
                <a:gd name="connsiteY12" fmla="*/ 135350 h 414623"/>
                <a:gd name="connsiteX13" fmla="*/ 200317 w 213493"/>
                <a:gd name="connsiteY13" fmla="*/ 134588 h 414623"/>
                <a:gd name="connsiteX14" fmla="*/ 213081 w 213493"/>
                <a:gd name="connsiteY14" fmla="*/ 150590 h 414623"/>
                <a:gd name="connsiteX15" fmla="*/ 147739 w 213493"/>
                <a:gd name="connsiteY15" fmla="*/ 282797 h 414623"/>
                <a:gd name="connsiteX16" fmla="*/ 82969 w 213493"/>
                <a:gd name="connsiteY16" fmla="*/ 407384 h 414623"/>
                <a:gd name="connsiteX17" fmla="*/ 71158 w 213493"/>
                <a:gd name="connsiteY17" fmla="*/ 414623 h 414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13493" h="414623">
                  <a:moveTo>
                    <a:pt x="71158" y="414623"/>
                  </a:moveTo>
                  <a:cubicBezTo>
                    <a:pt x="64453" y="414271"/>
                    <a:pt x="58833" y="409404"/>
                    <a:pt x="57538" y="402812"/>
                  </a:cubicBezTo>
                  <a:lnTo>
                    <a:pt x="79636" y="236411"/>
                  </a:lnTo>
                  <a:lnTo>
                    <a:pt x="12961" y="236411"/>
                  </a:lnTo>
                  <a:cubicBezTo>
                    <a:pt x="9265" y="236298"/>
                    <a:pt x="5788" y="234597"/>
                    <a:pt x="3436" y="231743"/>
                  </a:cubicBezTo>
                  <a:cubicBezTo>
                    <a:pt x="835" y="228722"/>
                    <a:pt x="-374" y="224747"/>
                    <a:pt x="102" y="220790"/>
                  </a:cubicBezTo>
                  <a:lnTo>
                    <a:pt x="25057" y="12478"/>
                  </a:lnTo>
                  <a:cubicBezTo>
                    <a:pt x="25638" y="5549"/>
                    <a:pt x="31344" y="170"/>
                    <a:pt x="38297" y="0"/>
                  </a:cubicBezTo>
                  <a:lnTo>
                    <a:pt x="165742" y="0"/>
                  </a:lnTo>
                  <a:cubicBezTo>
                    <a:pt x="170123" y="4"/>
                    <a:pt x="174209" y="2226"/>
                    <a:pt x="176600" y="5905"/>
                  </a:cubicBezTo>
                  <a:cubicBezTo>
                    <a:pt x="179096" y="9708"/>
                    <a:pt x="179724" y="14441"/>
                    <a:pt x="178314" y="18764"/>
                  </a:cubicBezTo>
                  <a:lnTo>
                    <a:pt x="140214" y="135922"/>
                  </a:lnTo>
                  <a:lnTo>
                    <a:pt x="151454" y="135350"/>
                  </a:lnTo>
                  <a:lnTo>
                    <a:pt x="200317" y="134588"/>
                  </a:lnTo>
                  <a:cubicBezTo>
                    <a:pt x="208414" y="134017"/>
                    <a:pt x="215272" y="139446"/>
                    <a:pt x="213081" y="150590"/>
                  </a:cubicBezTo>
                  <a:lnTo>
                    <a:pt x="147739" y="282797"/>
                  </a:lnTo>
                  <a:lnTo>
                    <a:pt x="82969" y="407384"/>
                  </a:lnTo>
                  <a:cubicBezTo>
                    <a:pt x="80731" y="411842"/>
                    <a:pt x="76149" y="414652"/>
                    <a:pt x="71158" y="414623"/>
                  </a:cubicBezTo>
                  <a:close/>
                </a:path>
              </a:pathLst>
            </a:custGeom>
            <a:noFill/>
            <a:ln w="12700" cap="flat">
              <a:solidFill>
                <a:srgbClr val="F1F2F2"/>
              </a:solidFill>
              <a:prstDash val="solid"/>
              <a:round/>
            </a:ln>
          </p:spPr>
          <p:txBody>
            <a:bodyPr rtlCol="0" anchor="ctr"/>
            <a:lstStyle/>
            <a:p>
              <a:endParaRPr lang="en-US" sz="1800"/>
            </a:p>
          </p:txBody>
        </p:sp>
        <p:sp>
          <p:nvSpPr>
            <p:cNvPr id="36" name="Freeform: Shape 469">
              <a:extLst>
                <a:ext uri="{FF2B5EF4-FFF2-40B4-BE49-F238E27FC236}">
                  <a16:creationId xmlns:a16="http://schemas.microsoft.com/office/drawing/2014/main" id="{B29A6B70-594C-5C45-87B1-11EFA03A23C0}"/>
                </a:ext>
              </a:extLst>
            </p:cNvPr>
            <p:cNvSpPr/>
            <p:nvPr/>
          </p:nvSpPr>
          <p:spPr>
            <a:xfrm>
              <a:off x="7002516" y="2265140"/>
              <a:ext cx="761" cy="178688"/>
            </a:xfrm>
            <a:custGeom>
              <a:avLst/>
              <a:gdLst>
                <a:gd name="connsiteX0" fmla="*/ 762 w 761"/>
                <a:gd name="connsiteY0" fmla="*/ 178689 h 178688"/>
                <a:gd name="connsiteX1" fmla="*/ 0 w 761"/>
                <a:gd name="connsiteY1" fmla="*/ 0 h 178688"/>
              </a:gdLst>
              <a:ahLst/>
              <a:cxnLst>
                <a:cxn ang="0">
                  <a:pos x="connsiteX0" y="connsiteY0"/>
                </a:cxn>
                <a:cxn ang="0">
                  <a:pos x="connsiteX1" y="connsiteY1"/>
                </a:cxn>
              </a:cxnLst>
              <a:rect l="l" t="t" r="r" b="b"/>
              <a:pathLst>
                <a:path w="761" h="178688">
                  <a:moveTo>
                    <a:pt x="762" y="178689"/>
                  </a:moveTo>
                  <a:lnTo>
                    <a:pt x="0" y="0"/>
                  </a:lnTo>
                </a:path>
              </a:pathLst>
            </a:custGeom>
            <a:ln w="12700" cap="flat">
              <a:solidFill>
                <a:srgbClr val="F1F2F2"/>
              </a:solidFill>
              <a:prstDash val="solid"/>
              <a:round/>
            </a:ln>
          </p:spPr>
          <p:txBody>
            <a:bodyPr rtlCol="0" anchor="ctr"/>
            <a:lstStyle/>
            <a:p>
              <a:endParaRPr lang="en-US" sz="1800"/>
            </a:p>
          </p:txBody>
        </p:sp>
        <p:sp>
          <p:nvSpPr>
            <p:cNvPr id="37" name="Freeform: Shape 471">
              <a:extLst>
                <a:ext uri="{FF2B5EF4-FFF2-40B4-BE49-F238E27FC236}">
                  <a16:creationId xmlns:a16="http://schemas.microsoft.com/office/drawing/2014/main" id="{EE679513-FAC6-024F-9D1E-8D596245C9E0}"/>
                </a:ext>
              </a:extLst>
            </p:cNvPr>
            <p:cNvSpPr/>
            <p:nvPr/>
          </p:nvSpPr>
          <p:spPr>
            <a:xfrm>
              <a:off x="6924887" y="2244470"/>
              <a:ext cx="155829" cy="97059"/>
            </a:xfrm>
            <a:custGeom>
              <a:avLst/>
              <a:gdLst>
                <a:gd name="connsiteX0" fmla="*/ 155829 w 155829"/>
                <a:gd name="connsiteY0" fmla="*/ 83439 h 97059"/>
                <a:gd name="connsiteX1" fmla="*/ 141923 w 155829"/>
                <a:gd name="connsiteY1" fmla="*/ 96488 h 97059"/>
                <a:gd name="connsiteX2" fmla="*/ 77629 w 155829"/>
                <a:gd name="connsiteY2" fmla="*/ 28004 h 97059"/>
                <a:gd name="connsiteX3" fmla="*/ 14002 w 155829"/>
                <a:gd name="connsiteY3" fmla="*/ 97060 h 97059"/>
                <a:gd name="connsiteX4" fmla="*/ 0 w 155829"/>
                <a:gd name="connsiteY4" fmla="*/ 84201 h 97059"/>
                <a:gd name="connsiteX5" fmla="*/ 77533 w 155829"/>
                <a:gd name="connsiteY5" fmla="*/ 0 h 97059"/>
                <a:gd name="connsiteX6" fmla="*/ 155829 w 155829"/>
                <a:gd name="connsiteY6" fmla="*/ 83439 h 97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5829" h="97059">
                  <a:moveTo>
                    <a:pt x="155829" y="83439"/>
                  </a:moveTo>
                  <a:lnTo>
                    <a:pt x="141923" y="96488"/>
                  </a:lnTo>
                  <a:lnTo>
                    <a:pt x="77629" y="28004"/>
                  </a:lnTo>
                  <a:lnTo>
                    <a:pt x="14002" y="97060"/>
                  </a:lnTo>
                  <a:lnTo>
                    <a:pt x="0" y="84201"/>
                  </a:lnTo>
                  <a:lnTo>
                    <a:pt x="77533" y="0"/>
                  </a:lnTo>
                  <a:lnTo>
                    <a:pt x="155829" y="83439"/>
                  </a:lnTo>
                  <a:close/>
                </a:path>
              </a:pathLst>
            </a:custGeom>
            <a:solidFill>
              <a:srgbClr val="EFF5ED"/>
            </a:solidFill>
            <a:ln w="12700" cap="flat">
              <a:noFill/>
              <a:prstDash val="solid"/>
              <a:miter/>
            </a:ln>
          </p:spPr>
          <p:txBody>
            <a:bodyPr rtlCol="0" anchor="ctr"/>
            <a:lstStyle/>
            <a:p>
              <a:endParaRPr lang="en-US" sz="1800"/>
            </a:p>
          </p:txBody>
        </p:sp>
        <p:sp>
          <p:nvSpPr>
            <p:cNvPr id="38" name="Freeform: Shape 472">
              <a:extLst>
                <a:ext uri="{FF2B5EF4-FFF2-40B4-BE49-F238E27FC236}">
                  <a16:creationId xmlns:a16="http://schemas.microsoft.com/office/drawing/2014/main" id="{D0AEC847-5429-5648-A4C3-54528529D934}"/>
                </a:ext>
              </a:extLst>
            </p:cNvPr>
            <p:cNvSpPr/>
            <p:nvPr/>
          </p:nvSpPr>
          <p:spPr>
            <a:xfrm>
              <a:off x="7002516" y="2486596"/>
              <a:ext cx="761" cy="178593"/>
            </a:xfrm>
            <a:custGeom>
              <a:avLst/>
              <a:gdLst>
                <a:gd name="connsiteX0" fmla="*/ 762 w 761"/>
                <a:gd name="connsiteY0" fmla="*/ 0 h 178593"/>
                <a:gd name="connsiteX1" fmla="*/ 0 w 761"/>
                <a:gd name="connsiteY1" fmla="*/ 178594 h 178593"/>
              </a:gdLst>
              <a:ahLst/>
              <a:cxnLst>
                <a:cxn ang="0">
                  <a:pos x="connsiteX0" y="connsiteY0"/>
                </a:cxn>
                <a:cxn ang="0">
                  <a:pos x="connsiteX1" y="connsiteY1"/>
                </a:cxn>
              </a:cxnLst>
              <a:rect l="l" t="t" r="r" b="b"/>
              <a:pathLst>
                <a:path w="761" h="178593">
                  <a:moveTo>
                    <a:pt x="762" y="0"/>
                  </a:moveTo>
                  <a:lnTo>
                    <a:pt x="0" y="178594"/>
                  </a:lnTo>
                </a:path>
              </a:pathLst>
            </a:custGeom>
            <a:ln w="12700" cap="flat">
              <a:solidFill>
                <a:srgbClr val="EFF5ED"/>
              </a:solidFill>
              <a:prstDash val="solid"/>
              <a:round/>
            </a:ln>
          </p:spPr>
          <p:txBody>
            <a:bodyPr rtlCol="0" anchor="ctr"/>
            <a:lstStyle/>
            <a:p>
              <a:endParaRPr lang="en-US" sz="1800"/>
            </a:p>
          </p:txBody>
        </p:sp>
        <p:sp>
          <p:nvSpPr>
            <p:cNvPr id="39" name="Freeform: Shape 473">
              <a:extLst>
                <a:ext uri="{FF2B5EF4-FFF2-40B4-BE49-F238E27FC236}">
                  <a16:creationId xmlns:a16="http://schemas.microsoft.com/office/drawing/2014/main" id="{484063C2-7A82-634A-9068-E70639F13F18}"/>
                </a:ext>
              </a:extLst>
            </p:cNvPr>
            <p:cNvSpPr/>
            <p:nvPr/>
          </p:nvSpPr>
          <p:spPr>
            <a:xfrm>
              <a:off x="6924887" y="2588799"/>
              <a:ext cx="155829" cy="97059"/>
            </a:xfrm>
            <a:custGeom>
              <a:avLst/>
              <a:gdLst>
                <a:gd name="connsiteX0" fmla="*/ 0 w 155829"/>
                <a:gd name="connsiteY0" fmla="*/ 12954 h 97059"/>
                <a:gd name="connsiteX1" fmla="*/ 14002 w 155829"/>
                <a:gd name="connsiteY1" fmla="*/ 0 h 97059"/>
                <a:gd name="connsiteX2" fmla="*/ 77629 w 155829"/>
                <a:gd name="connsiteY2" fmla="*/ 69056 h 97059"/>
                <a:gd name="connsiteX3" fmla="*/ 141923 w 155829"/>
                <a:gd name="connsiteY3" fmla="*/ 571 h 97059"/>
                <a:gd name="connsiteX4" fmla="*/ 155829 w 155829"/>
                <a:gd name="connsiteY4" fmla="*/ 13621 h 97059"/>
                <a:gd name="connsiteX5" fmla="*/ 77438 w 155829"/>
                <a:gd name="connsiteY5" fmla="*/ 97060 h 97059"/>
                <a:gd name="connsiteX6" fmla="*/ 0 w 155829"/>
                <a:gd name="connsiteY6" fmla="*/ 12954 h 97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5829" h="97059">
                  <a:moveTo>
                    <a:pt x="0" y="12954"/>
                  </a:moveTo>
                  <a:lnTo>
                    <a:pt x="14002" y="0"/>
                  </a:lnTo>
                  <a:lnTo>
                    <a:pt x="77629" y="69056"/>
                  </a:lnTo>
                  <a:lnTo>
                    <a:pt x="141923" y="571"/>
                  </a:lnTo>
                  <a:lnTo>
                    <a:pt x="155829" y="13621"/>
                  </a:lnTo>
                  <a:lnTo>
                    <a:pt x="77438" y="97060"/>
                  </a:lnTo>
                  <a:lnTo>
                    <a:pt x="0" y="12954"/>
                  </a:lnTo>
                  <a:close/>
                </a:path>
              </a:pathLst>
            </a:custGeom>
            <a:solidFill>
              <a:srgbClr val="EFF5ED"/>
            </a:solidFill>
            <a:ln w="9525" cap="flat">
              <a:noFill/>
              <a:prstDash val="solid"/>
              <a:miter/>
            </a:ln>
          </p:spPr>
          <p:txBody>
            <a:bodyPr rtlCol="0" anchor="ctr"/>
            <a:lstStyle/>
            <a:p>
              <a:endParaRPr lang="en-US" sz="1800"/>
            </a:p>
          </p:txBody>
        </p:sp>
      </p:grpSp>
      <p:grpSp>
        <p:nvGrpSpPr>
          <p:cNvPr id="40" name="Graphic 17">
            <a:extLst>
              <a:ext uri="{FF2B5EF4-FFF2-40B4-BE49-F238E27FC236}">
                <a16:creationId xmlns:a16="http://schemas.microsoft.com/office/drawing/2014/main" id="{DDF48E9B-2CB1-474D-B4AC-8BE8B3575033}"/>
              </a:ext>
            </a:extLst>
          </p:cNvPr>
          <p:cNvGrpSpPr>
            <a:grpSpLocks noChangeAspect="1"/>
          </p:cNvGrpSpPr>
          <p:nvPr/>
        </p:nvGrpSpPr>
        <p:grpSpPr>
          <a:xfrm>
            <a:off x="6448034" y="1304975"/>
            <a:ext cx="803868" cy="803868"/>
            <a:chOff x="9144000" y="1619250"/>
            <a:chExt cx="1905000" cy="1905000"/>
          </a:xfrm>
        </p:grpSpPr>
        <p:sp>
          <p:nvSpPr>
            <p:cNvPr id="41" name="Freeform: Shape 933">
              <a:extLst>
                <a:ext uri="{FF2B5EF4-FFF2-40B4-BE49-F238E27FC236}">
                  <a16:creationId xmlns:a16="http://schemas.microsoft.com/office/drawing/2014/main" id="{6BE1A71E-0931-0D4D-BB2C-F4522C29EA2D}"/>
                </a:ext>
              </a:extLst>
            </p:cNvPr>
            <p:cNvSpPr/>
            <p:nvPr/>
          </p:nvSpPr>
          <p:spPr>
            <a:xfrm>
              <a:off x="10152792" y="2366391"/>
              <a:ext cx="9525" cy="245554"/>
            </a:xfrm>
            <a:custGeom>
              <a:avLst/>
              <a:gdLst>
                <a:gd name="connsiteX0" fmla="*/ 0 w 9525"/>
                <a:gd name="connsiteY0" fmla="*/ 245555 h 245554"/>
                <a:gd name="connsiteX1" fmla="*/ 0 w 9525"/>
                <a:gd name="connsiteY1" fmla="*/ 0 h 245554"/>
              </a:gdLst>
              <a:ahLst/>
              <a:cxnLst>
                <a:cxn ang="0">
                  <a:pos x="connsiteX0" y="connsiteY0"/>
                </a:cxn>
                <a:cxn ang="0">
                  <a:pos x="connsiteX1" y="connsiteY1"/>
                </a:cxn>
              </a:cxnLst>
              <a:rect l="l" t="t" r="r" b="b"/>
              <a:pathLst>
                <a:path w="9525" h="245554">
                  <a:moveTo>
                    <a:pt x="0" y="245555"/>
                  </a:moveTo>
                  <a:lnTo>
                    <a:pt x="0" y="0"/>
                  </a:lnTo>
                </a:path>
              </a:pathLst>
            </a:custGeom>
            <a:ln w="12700" cap="flat">
              <a:solidFill>
                <a:srgbClr val="EFF5ED"/>
              </a:solidFill>
              <a:prstDash val="solid"/>
              <a:round/>
            </a:ln>
          </p:spPr>
          <p:txBody>
            <a:bodyPr rtlCol="0" anchor="ctr"/>
            <a:lstStyle/>
            <a:p>
              <a:endParaRPr lang="en-US" sz="1800"/>
            </a:p>
          </p:txBody>
        </p:sp>
        <p:sp>
          <p:nvSpPr>
            <p:cNvPr id="43" name="Freeform: Shape 934">
              <a:extLst>
                <a:ext uri="{FF2B5EF4-FFF2-40B4-BE49-F238E27FC236}">
                  <a16:creationId xmlns:a16="http://schemas.microsoft.com/office/drawing/2014/main" id="{06ECA9C5-7626-5345-94A7-3CE38069A059}"/>
                </a:ext>
              </a:extLst>
            </p:cNvPr>
            <p:cNvSpPr/>
            <p:nvPr/>
          </p:nvSpPr>
          <p:spPr>
            <a:xfrm>
              <a:off x="9903523" y="2692812"/>
              <a:ext cx="207264" cy="120681"/>
            </a:xfrm>
            <a:custGeom>
              <a:avLst/>
              <a:gdLst>
                <a:gd name="connsiteX0" fmla="*/ 207264 w 207264"/>
                <a:gd name="connsiteY0" fmla="*/ 0 h 120681"/>
                <a:gd name="connsiteX1" fmla="*/ 0 w 207264"/>
                <a:gd name="connsiteY1" fmla="*/ 120682 h 120681"/>
              </a:gdLst>
              <a:ahLst/>
              <a:cxnLst>
                <a:cxn ang="0">
                  <a:pos x="connsiteX0" y="connsiteY0"/>
                </a:cxn>
                <a:cxn ang="0">
                  <a:pos x="connsiteX1" y="connsiteY1"/>
                </a:cxn>
              </a:cxnLst>
              <a:rect l="l" t="t" r="r" b="b"/>
              <a:pathLst>
                <a:path w="207264" h="120681">
                  <a:moveTo>
                    <a:pt x="207264" y="0"/>
                  </a:moveTo>
                  <a:lnTo>
                    <a:pt x="0" y="120682"/>
                  </a:lnTo>
                </a:path>
              </a:pathLst>
            </a:custGeom>
            <a:ln w="12700" cap="flat">
              <a:solidFill>
                <a:srgbClr val="EFF5ED"/>
              </a:solidFill>
              <a:prstDash val="solid"/>
              <a:round/>
            </a:ln>
          </p:spPr>
          <p:txBody>
            <a:bodyPr rtlCol="0" anchor="ctr"/>
            <a:lstStyle/>
            <a:p>
              <a:endParaRPr lang="en-US" sz="1800"/>
            </a:p>
          </p:txBody>
        </p:sp>
        <p:sp>
          <p:nvSpPr>
            <p:cNvPr id="45" name="Freeform: Shape 935">
              <a:extLst>
                <a:ext uri="{FF2B5EF4-FFF2-40B4-BE49-F238E27FC236}">
                  <a16:creationId xmlns:a16="http://schemas.microsoft.com/office/drawing/2014/main" id="{1355E6F9-3AE8-424D-BCD6-5511F75CA013}"/>
                </a:ext>
              </a:extLst>
            </p:cNvPr>
            <p:cNvSpPr/>
            <p:nvPr/>
          </p:nvSpPr>
          <p:spPr>
            <a:xfrm>
              <a:off x="10102215" y="2609278"/>
              <a:ext cx="104394" cy="104394"/>
            </a:xfrm>
            <a:custGeom>
              <a:avLst/>
              <a:gdLst>
                <a:gd name="connsiteX0" fmla="*/ 104394 w 104394"/>
                <a:gd name="connsiteY0" fmla="*/ 52197 h 104394"/>
                <a:gd name="connsiteX1" fmla="*/ 52197 w 104394"/>
                <a:gd name="connsiteY1" fmla="*/ 104394 h 104394"/>
                <a:gd name="connsiteX2" fmla="*/ 0 w 104394"/>
                <a:gd name="connsiteY2" fmla="*/ 52197 h 104394"/>
                <a:gd name="connsiteX3" fmla="*/ 52197 w 104394"/>
                <a:gd name="connsiteY3" fmla="*/ 0 h 104394"/>
                <a:gd name="connsiteX4" fmla="*/ 104394 w 104394"/>
                <a:gd name="connsiteY4" fmla="*/ 52197 h 1043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394" h="104394">
                  <a:moveTo>
                    <a:pt x="104394" y="52197"/>
                  </a:moveTo>
                  <a:cubicBezTo>
                    <a:pt x="104394" y="81025"/>
                    <a:pt x="81025" y="104394"/>
                    <a:pt x="52197" y="104394"/>
                  </a:cubicBezTo>
                  <a:cubicBezTo>
                    <a:pt x="23369" y="104394"/>
                    <a:pt x="0" y="81025"/>
                    <a:pt x="0" y="52197"/>
                  </a:cubicBezTo>
                  <a:cubicBezTo>
                    <a:pt x="0" y="23369"/>
                    <a:pt x="23369" y="0"/>
                    <a:pt x="52197" y="0"/>
                  </a:cubicBezTo>
                  <a:cubicBezTo>
                    <a:pt x="81025" y="0"/>
                    <a:pt x="104394" y="23369"/>
                    <a:pt x="104394" y="52197"/>
                  </a:cubicBezTo>
                  <a:close/>
                </a:path>
              </a:pathLst>
            </a:custGeom>
            <a:noFill/>
            <a:ln w="12700" cap="flat">
              <a:solidFill>
                <a:srgbClr val="EFF5ED"/>
              </a:solidFill>
              <a:prstDash val="solid"/>
              <a:round/>
            </a:ln>
          </p:spPr>
          <p:txBody>
            <a:bodyPr rtlCol="0" anchor="ctr"/>
            <a:lstStyle/>
            <a:p>
              <a:endParaRPr lang="en-US" sz="1800"/>
            </a:p>
          </p:txBody>
        </p:sp>
        <p:sp>
          <p:nvSpPr>
            <p:cNvPr id="49" name="Freeform: Shape 936">
              <a:extLst>
                <a:ext uri="{FF2B5EF4-FFF2-40B4-BE49-F238E27FC236}">
                  <a16:creationId xmlns:a16="http://schemas.microsoft.com/office/drawing/2014/main" id="{046D9D74-8C2E-5A42-A7FD-C4EE8C98B670}"/>
                </a:ext>
              </a:extLst>
            </p:cNvPr>
            <p:cNvSpPr/>
            <p:nvPr/>
          </p:nvSpPr>
          <p:spPr>
            <a:xfrm>
              <a:off x="9526809" y="3052476"/>
              <a:ext cx="586549" cy="9525"/>
            </a:xfrm>
            <a:custGeom>
              <a:avLst/>
              <a:gdLst>
                <a:gd name="connsiteX0" fmla="*/ 0 w 586549"/>
                <a:gd name="connsiteY0" fmla="*/ 0 h 9525"/>
                <a:gd name="connsiteX1" fmla="*/ 586549 w 586549"/>
                <a:gd name="connsiteY1" fmla="*/ 0 h 9525"/>
              </a:gdLst>
              <a:ahLst/>
              <a:cxnLst>
                <a:cxn ang="0">
                  <a:pos x="connsiteX0" y="connsiteY0"/>
                </a:cxn>
                <a:cxn ang="0">
                  <a:pos x="connsiteX1" y="connsiteY1"/>
                </a:cxn>
              </a:cxnLst>
              <a:rect l="l" t="t" r="r" b="b"/>
              <a:pathLst>
                <a:path w="586549" h="9525">
                  <a:moveTo>
                    <a:pt x="0" y="0"/>
                  </a:moveTo>
                  <a:lnTo>
                    <a:pt x="586549" y="0"/>
                  </a:lnTo>
                </a:path>
              </a:pathLst>
            </a:custGeom>
            <a:ln w="12700" cap="flat">
              <a:solidFill>
                <a:srgbClr val="EFF5ED"/>
              </a:solidFill>
              <a:prstDash val="solid"/>
              <a:round/>
            </a:ln>
          </p:spPr>
          <p:txBody>
            <a:bodyPr rtlCol="0" anchor="ctr"/>
            <a:lstStyle/>
            <a:p>
              <a:endParaRPr lang="en-US" sz="1800"/>
            </a:p>
          </p:txBody>
        </p:sp>
        <p:sp>
          <p:nvSpPr>
            <p:cNvPr id="50" name="Freeform: Shape 937">
              <a:extLst>
                <a:ext uri="{FF2B5EF4-FFF2-40B4-BE49-F238E27FC236}">
                  <a16:creationId xmlns:a16="http://schemas.microsoft.com/office/drawing/2014/main" id="{2E353768-07AF-FA42-98ED-5B67119625EC}"/>
                </a:ext>
              </a:extLst>
            </p:cNvPr>
            <p:cNvSpPr/>
            <p:nvPr/>
          </p:nvSpPr>
          <p:spPr>
            <a:xfrm>
              <a:off x="9545288" y="1939671"/>
              <a:ext cx="656177" cy="9525"/>
            </a:xfrm>
            <a:custGeom>
              <a:avLst/>
              <a:gdLst>
                <a:gd name="connsiteX0" fmla="*/ 656177 w 656177"/>
                <a:gd name="connsiteY0" fmla="*/ 0 h 9525"/>
                <a:gd name="connsiteX1" fmla="*/ 0 w 656177"/>
                <a:gd name="connsiteY1" fmla="*/ 0 h 9525"/>
              </a:gdLst>
              <a:ahLst/>
              <a:cxnLst>
                <a:cxn ang="0">
                  <a:pos x="connsiteX0" y="connsiteY0"/>
                </a:cxn>
                <a:cxn ang="0">
                  <a:pos x="connsiteX1" y="connsiteY1"/>
                </a:cxn>
              </a:cxnLst>
              <a:rect l="l" t="t" r="r" b="b"/>
              <a:pathLst>
                <a:path w="656177" h="9525">
                  <a:moveTo>
                    <a:pt x="656177" y="0"/>
                  </a:moveTo>
                  <a:lnTo>
                    <a:pt x="0" y="0"/>
                  </a:lnTo>
                </a:path>
              </a:pathLst>
            </a:custGeom>
            <a:ln w="12700" cap="flat">
              <a:solidFill>
                <a:srgbClr val="EFF5ED"/>
              </a:solidFill>
              <a:prstDash val="solid"/>
              <a:round/>
            </a:ln>
          </p:spPr>
          <p:txBody>
            <a:bodyPr rtlCol="0" anchor="ctr"/>
            <a:lstStyle/>
            <a:p>
              <a:endParaRPr lang="en-US" sz="1800"/>
            </a:p>
          </p:txBody>
        </p:sp>
        <p:sp>
          <p:nvSpPr>
            <p:cNvPr id="51" name="Freeform: Shape 938">
              <a:extLst>
                <a:ext uri="{FF2B5EF4-FFF2-40B4-BE49-F238E27FC236}">
                  <a16:creationId xmlns:a16="http://schemas.microsoft.com/office/drawing/2014/main" id="{996F41A7-FEF6-7E4A-B096-674CE5C97768}"/>
                </a:ext>
              </a:extLst>
            </p:cNvPr>
            <p:cNvSpPr/>
            <p:nvPr/>
          </p:nvSpPr>
          <p:spPr>
            <a:xfrm>
              <a:off x="9356979" y="1939671"/>
              <a:ext cx="94107" cy="9525"/>
            </a:xfrm>
            <a:custGeom>
              <a:avLst/>
              <a:gdLst>
                <a:gd name="connsiteX0" fmla="*/ 94107 w 94107"/>
                <a:gd name="connsiteY0" fmla="*/ 0 h 9525"/>
                <a:gd name="connsiteX1" fmla="*/ 0 w 94107"/>
                <a:gd name="connsiteY1" fmla="*/ 0 h 9525"/>
              </a:gdLst>
              <a:ahLst/>
              <a:cxnLst>
                <a:cxn ang="0">
                  <a:pos x="connsiteX0" y="connsiteY0"/>
                </a:cxn>
                <a:cxn ang="0">
                  <a:pos x="connsiteX1" y="connsiteY1"/>
                </a:cxn>
              </a:cxnLst>
              <a:rect l="l" t="t" r="r" b="b"/>
              <a:pathLst>
                <a:path w="94107" h="9525">
                  <a:moveTo>
                    <a:pt x="94107" y="0"/>
                  </a:moveTo>
                  <a:lnTo>
                    <a:pt x="0" y="0"/>
                  </a:lnTo>
                </a:path>
              </a:pathLst>
            </a:custGeom>
            <a:ln w="12700" cap="flat">
              <a:solidFill>
                <a:srgbClr val="EFF5ED"/>
              </a:solidFill>
              <a:prstDash val="solid"/>
              <a:round/>
            </a:ln>
          </p:spPr>
          <p:txBody>
            <a:bodyPr rtlCol="0" anchor="ctr"/>
            <a:lstStyle/>
            <a:p>
              <a:endParaRPr lang="en-US" sz="1800"/>
            </a:p>
          </p:txBody>
        </p:sp>
        <p:sp>
          <p:nvSpPr>
            <p:cNvPr id="52" name="Freeform: Shape 939">
              <a:extLst>
                <a:ext uri="{FF2B5EF4-FFF2-40B4-BE49-F238E27FC236}">
                  <a16:creationId xmlns:a16="http://schemas.microsoft.com/office/drawing/2014/main" id="{9F0431CE-E70D-E540-8439-4A14AF2C85C2}"/>
                </a:ext>
              </a:extLst>
            </p:cNvPr>
            <p:cNvSpPr/>
            <p:nvPr/>
          </p:nvSpPr>
          <p:spPr>
            <a:xfrm>
              <a:off x="9663112" y="2281904"/>
              <a:ext cx="383476" cy="414051"/>
            </a:xfrm>
            <a:custGeom>
              <a:avLst/>
              <a:gdLst>
                <a:gd name="connsiteX0" fmla="*/ 0 w 383476"/>
                <a:gd name="connsiteY0" fmla="*/ 153352 h 414051"/>
                <a:gd name="connsiteX1" fmla="*/ 95 w 383476"/>
                <a:gd name="connsiteY1" fmla="*/ 100203 h 414051"/>
                <a:gd name="connsiteX2" fmla="*/ 191738 w 383476"/>
                <a:gd name="connsiteY2" fmla="*/ 0 h 414051"/>
                <a:gd name="connsiteX3" fmla="*/ 383477 w 383476"/>
                <a:gd name="connsiteY3" fmla="*/ 100203 h 414051"/>
                <a:gd name="connsiteX4" fmla="*/ 383477 w 383476"/>
                <a:gd name="connsiteY4" fmla="*/ 311277 h 414051"/>
                <a:gd name="connsiteX5" fmla="*/ 192596 w 383476"/>
                <a:gd name="connsiteY5" fmla="*/ 414052 h 414051"/>
                <a:gd name="connsiteX6" fmla="*/ 0 w 383476"/>
                <a:gd name="connsiteY6" fmla="*/ 314135 h 414051"/>
                <a:gd name="connsiteX7" fmla="*/ 0 w 383476"/>
                <a:gd name="connsiteY7" fmla="*/ 276035 h 414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3476" h="414051">
                  <a:moveTo>
                    <a:pt x="0" y="153352"/>
                  </a:moveTo>
                  <a:lnTo>
                    <a:pt x="95" y="100203"/>
                  </a:lnTo>
                  <a:lnTo>
                    <a:pt x="191738" y="0"/>
                  </a:lnTo>
                  <a:lnTo>
                    <a:pt x="383477" y="100203"/>
                  </a:lnTo>
                  <a:lnTo>
                    <a:pt x="383477" y="311277"/>
                  </a:lnTo>
                  <a:lnTo>
                    <a:pt x="192596" y="414052"/>
                  </a:lnTo>
                  <a:lnTo>
                    <a:pt x="0" y="314135"/>
                  </a:lnTo>
                  <a:lnTo>
                    <a:pt x="0" y="276035"/>
                  </a:lnTo>
                </a:path>
              </a:pathLst>
            </a:custGeom>
            <a:noFill/>
            <a:ln w="12700" cap="flat">
              <a:solidFill>
                <a:srgbClr val="EFF5ED"/>
              </a:solidFill>
              <a:prstDash val="solid"/>
              <a:round/>
            </a:ln>
          </p:spPr>
          <p:txBody>
            <a:bodyPr rtlCol="0" anchor="ctr"/>
            <a:lstStyle/>
            <a:p>
              <a:endParaRPr lang="en-US" sz="1800"/>
            </a:p>
          </p:txBody>
        </p:sp>
        <p:sp>
          <p:nvSpPr>
            <p:cNvPr id="53" name="Freeform: Shape 940">
              <a:extLst>
                <a:ext uri="{FF2B5EF4-FFF2-40B4-BE49-F238E27FC236}">
                  <a16:creationId xmlns:a16="http://schemas.microsoft.com/office/drawing/2014/main" id="{D71E066D-5056-D948-9F4E-817CC7B18527}"/>
                </a:ext>
              </a:extLst>
            </p:cNvPr>
            <p:cNvSpPr/>
            <p:nvPr/>
          </p:nvSpPr>
          <p:spPr>
            <a:xfrm>
              <a:off x="9663112" y="2465927"/>
              <a:ext cx="9525" cy="61340"/>
            </a:xfrm>
            <a:custGeom>
              <a:avLst/>
              <a:gdLst>
                <a:gd name="connsiteX0" fmla="*/ 0 w 9525"/>
                <a:gd name="connsiteY0" fmla="*/ 61341 h 61340"/>
                <a:gd name="connsiteX1" fmla="*/ 0 w 9525"/>
                <a:gd name="connsiteY1" fmla="*/ 0 h 61340"/>
              </a:gdLst>
              <a:ahLst/>
              <a:cxnLst>
                <a:cxn ang="0">
                  <a:pos x="connsiteX0" y="connsiteY0"/>
                </a:cxn>
                <a:cxn ang="0">
                  <a:pos x="connsiteX1" y="connsiteY1"/>
                </a:cxn>
              </a:cxnLst>
              <a:rect l="l" t="t" r="r" b="b"/>
              <a:pathLst>
                <a:path w="9525" h="61340">
                  <a:moveTo>
                    <a:pt x="0" y="61341"/>
                  </a:moveTo>
                  <a:lnTo>
                    <a:pt x="0" y="0"/>
                  </a:lnTo>
                </a:path>
              </a:pathLst>
            </a:custGeom>
            <a:ln w="12700" cap="flat">
              <a:solidFill>
                <a:srgbClr val="EFF5ED"/>
              </a:solidFill>
              <a:prstDash val="solid"/>
              <a:round/>
            </a:ln>
          </p:spPr>
          <p:txBody>
            <a:bodyPr rtlCol="0" anchor="ctr"/>
            <a:lstStyle/>
            <a:p>
              <a:endParaRPr lang="en-US" sz="1800"/>
            </a:p>
          </p:txBody>
        </p:sp>
        <p:sp>
          <p:nvSpPr>
            <p:cNvPr id="54" name="Freeform: Shape 941">
              <a:extLst>
                <a:ext uri="{FF2B5EF4-FFF2-40B4-BE49-F238E27FC236}">
                  <a16:creationId xmlns:a16="http://schemas.microsoft.com/office/drawing/2014/main" id="{A286D639-7B8F-3F44-B840-BBDBD30D199F}"/>
                </a:ext>
              </a:extLst>
            </p:cNvPr>
            <p:cNvSpPr/>
            <p:nvPr/>
          </p:nvSpPr>
          <p:spPr>
            <a:xfrm>
              <a:off x="9901713" y="2179701"/>
              <a:ext cx="207549" cy="119729"/>
            </a:xfrm>
            <a:custGeom>
              <a:avLst/>
              <a:gdLst>
                <a:gd name="connsiteX0" fmla="*/ 0 w 207549"/>
                <a:gd name="connsiteY0" fmla="*/ 0 h 119729"/>
                <a:gd name="connsiteX1" fmla="*/ 207550 w 207549"/>
                <a:gd name="connsiteY1" fmla="*/ 119729 h 119729"/>
              </a:gdLst>
              <a:ahLst/>
              <a:cxnLst>
                <a:cxn ang="0">
                  <a:pos x="connsiteX0" y="connsiteY0"/>
                </a:cxn>
                <a:cxn ang="0">
                  <a:pos x="connsiteX1" y="connsiteY1"/>
                </a:cxn>
              </a:cxnLst>
              <a:rect l="l" t="t" r="r" b="b"/>
              <a:pathLst>
                <a:path w="207549" h="119729">
                  <a:moveTo>
                    <a:pt x="0" y="0"/>
                  </a:moveTo>
                  <a:lnTo>
                    <a:pt x="207550" y="119729"/>
                  </a:lnTo>
                </a:path>
              </a:pathLst>
            </a:custGeom>
            <a:ln w="12700" cap="flat">
              <a:solidFill>
                <a:srgbClr val="EFF5ED"/>
              </a:solidFill>
              <a:prstDash val="solid"/>
              <a:round/>
            </a:ln>
          </p:spPr>
          <p:txBody>
            <a:bodyPr rtlCol="0" anchor="ctr"/>
            <a:lstStyle/>
            <a:p>
              <a:endParaRPr lang="en-US" sz="1800"/>
            </a:p>
          </p:txBody>
        </p:sp>
        <p:sp>
          <p:nvSpPr>
            <p:cNvPr id="55" name="Freeform: Shape 942">
              <a:extLst>
                <a:ext uri="{FF2B5EF4-FFF2-40B4-BE49-F238E27FC236}">
                  <a16:creationId xmlns:a16="http://schemas.microsoft.com/office/drawing/2014/main" id="{6E9A8239-EB64-CF47-A9EC-5E3BC2117B83}"/>
                </a:ext>
              </a:extLst>
            </p:cNvPr>
            <p:cNvSpPr/>
            <p:nvPr/>
          </p:nvSpPr>
          <p:spPr>
            <a:xfrm>
              <a:off x="9607962" y="2180082"/>
              <a:ext cx="196500" cy="106870"/>
            </a:xfrm>
            <a:custGeom>
              <a:avLst/>
              <a:gdLst>
                <a:gd name="connsiteX0" fmla="*/ 0 w 196500"/>
                <a:gd name="connsiteY0" fmla="*/ 106870 h 106870"/>
                <a:gd name="connsiteX1" fmla="*/ 196501 w 196500"/>
                <a:gd name="connsiteY1" fmla="*/ 0 h 106870"/>
              </a:gdLst>
              <a:ahLst/>
              <a:cxnLst>
                <a:cxn ang="0">
                  <a:pos x="connsiteX0" y="connsiteY0"/>
                </a:cxn>
                <a:cxn ang="0">
                  <a:pos x="connsiteX1" y="connsiteY1"/>
                </a:cxn>
              </a:cxnLst>
              <a:rect l="l" t="t" r="r" b="b"/>
              <a:pathLst>
                <a:path w="196500" h="106870">
                  <a:moveTo>
                    <a:pt x="0" y="106870"/>
                  </a:moveTo>
                  <a:lnTo>
                    <a:pt x="196501" y="0"/>
                  </a:lnTo>
                </a:path>
              </a:pathLst>
            </a:custGeom>
            <a:ln w="12700" cap="flat">
              <a:solidFill>
                <a:srgbClr val="EFF5ED"/>
              </a:solidFill>
              <a:prstDash val="solid"/>
              <a:round/>
            </a:ln>
          </p:spPr>
          <p:txBody>
            <a:bodyPr rtlCol="0" anchor="ctr"/>
            <a:lstStyle/>
            <a:p>
              <a:endParaRPr lang="en-US" sz="1800"/>
            </a:p>
          </p:txBody>
        </p:sp>
        <p:sp>
          <p:nvSpPr>
            <p:cNvPr id="56" name="Freeform: Shape 943">
              <a:extLst>
                <a:ext uri="{FF2B5EF4-FFF2-40B4-BE49-F238E27FC236}">
                  <a16:creationId xmlns:a16="http://schemas.microsoft.com/office/drawing/2014/main" id="{EFA3D4DD-7C62-1B4E-A0ED-6373A43BD1F2}"/>
                </a:ext>
              </a:extLst>
            </p:cNvPr>
            <p:cNvSpPr/>
            <p:nvPr/>
          </p:nvSpPr>
          <p:spPr>
            <a:xfrm>
              <a:off x="9556146" y="2366391"/>
              <a:ext cx="9525" cy="245554"/>
            </a:xfrm>
            <a:custGeom>
              <a:avLst/>
              <a:gdLst>
                <a:gd name="connsiteX0" fmla="*/ 0 w 9525"/>
                <a:gd name="connsiteY0" fmla="*/ 245555 h 245554"/>
                <a:gd name="connsiteX1" fmla="*/ 0 w 9525"/>
                <a:gd name="connsiteY1" fmla="*/ 0 h 245554"/>
              </a:gdLst>
              <a:ahLst/>
              <a:cxnLst>
                <a:cxn ang="0">
                  <a:pos x="connsiteX0" y="connsiteY0"/>
                </a:cxn>
                <a:cxn ang="0">
                  <a:pos x="connsiteX1" y="connsiteY1"/>
                </a:cxn>
              </a:cxnLst>
              <a:rect l="l" t="t" r="r" b="b"/>
              <a:pathLst>
                <a:path w="9525" h="245554">
                  <a:moveTo>
                    <a:pt x="0" y="245555"/>
                  </a:moveTo>
                  <a:lnTo>
                    <a:pt x="0" y="0"/>
                  </a:lnTo>
                </a:path>
              </a:pathLst>
            </a:custGeom>
            <a:ln w="12700" cap="flat">
              <a:solidFill>
                <a:srgbClr val="EFF5ED"/>
              </a:solidFill>
              <a:prstDash val="solid"/>
              <a:round/>
            </a:ln>
          </p:spPr>
          <p:txBody>
            <a:bodyPr rtlCol="0" anchor="ctr"/>
            <a:lstStyle/>
            <a:p>
              <a:endParaRPr lang="en-US" sz="1800"/>
            </a:p>
          </p:txBody>
        </p:sp>
        <p:sp>
          <p:nvSpPr>
            <p:cNvPr id="57" name="Freeform: Shape 944">
              <a:extLst>
                <a:ext uri="{FF2B5EF4-FFF2-40B4-BE49-F238E27FC236}">
                  <a16:creationId xmlns:a16="http://schemas.microsoft.com/office/drawing/2014/main" id="{0153891A-538A-3B49-A056-12A3B03ABF5E}"/>
                </a:ext>
              </a:extLst>
            </p:cNvPr>
            <p:cNvSpPr/>
            <p:nvPr/>
          </p:nvSpPr>
          <p:spPr>
            <a:xfrm>
              <a:off x="9598152" y="2692812"/>
              <a:ext cx="207263" cy="120681"/>
            </a:xfrm>
            <a:custGeom>
              <a:avLst/>
              <a:gdLst>
                <a:gd name="connsiteX0" fmla="*/ 0 w 207263"/>
                <a:gd name="connsiteY0" fmla="*/ 0 h 120681"/>
                <a:gd name="connsiteX1" fmla="*/ 207264 w 207263"/>
                <a:gd name="connsiteY1" fmla="*/ 120682 h 120681"/>
              </a:gdLst>
              <a:ahLst/>
              <a:cxnLst>
                <a:cxn ang="0">
                  <a:pos x="connsiteX0" y="connsiteY0"/>
                </a:cxn>
                <a:cxn ang="0">
                  <a:pos x="connsiteX1" y="connsiteY1"/>
                </a:cxn>
              </a:cxnLst>
              <a:rect l="l" t="t" r="r" b="b"/>
              <a:pathLst>
                <a:path w="207263" h="120681">
                  <a:moveTo>
                    <a:pt x="0" y="0"/>
                  </a:moveTo>
                  <a:lnTo>
                    <a:pt x="207264" y="120682"/>
                  </a:lnTo>
                </a:path>
              </a:pathLst>
            </a:custGeom>
            <a:ln w="12700" cap="flat">
              <a:solidFill>
                <a:srgbClr val="EFF5ED"/>
              </a:solidFill>
              <a:prstDash val="solid"/>
              <a:round/>
            </a:ln>
          </p:spPr>
          <p:txBody>
            <a:bodyPr rtlCol="0" anchor="ctr"/>
            <a:lstStyle/>
            <a:p>
              <a:endParaRPr lang="en-US" sz="1800"/>
            </a:p>
          </p:txBody>
        </p:sp>
        <p:sp>
          <p:nvSpPr>
            <p:cNvPr id="58" name="Freeform: Shape 945">
              <a:extLst>
                <a:ext uri="{FF2B5EF4-FFF2-40B4-BE49-F238E27FC236}">
                  <a16:creationId xmlns:a16="http://schemas.microsoft.com/office/drawing/2014/main" id="{3BC59113-CACE-A743-A781-5EEECF245623}"/>
                </a:ext>
              </a:extLst>
            </p:cNvPr>
            <p:cNvSpPr/>
            <p:nvPr/>
          </p:nvSpPr>
          <p:spPr>
            <a:xfrm>
              <a:off x="9803034" y="2778442"/>
              <a:ext cx="104394" cy="104393"/>
            </a:xfrm>
            <a:custGeom>
              <a:avLst/>
              <a:gdLst>
                <a:gd name="connsiteX0" fmla="*/ 104394 w 104394"/>
                <a:gd name="connsiteY0" fmla="*/ 52197 h 104393"/>
                <a:gd name="connsiteX1" fmla="*/ 52197 w 104394"/>
                <a:gd name="connsiteY1" fmla="*/ 104394 h 104393"/>
                <a:gd name="connsiteX2" fmla="*/ 0 w 104394"/>
                <a:gd name="connsiteY2" fmla="*/ 52197 h 104393"/>
                <a:gd name="connsiteX3" fmla="*/ 52197 w 104394"/>
                <a:gd name="connsiteY3" fmla="*/ 0 h 104393"/>
                <a:gd name="connsiteX4" fmla="*/ 104394 w 104394"/>
                <a:gd name="connsiteY4" fmla="*/ 52197 h 1043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394" h="104393">
                  <a:moveTo>
                    <a:pt x="104394" y="52197"/>
                  </a:moveTo>
                  <a:cubicBezTo>
                    <a:pt x="104394" y="81025"/>
                    <a:pt x="81025" y="104394"/>
                    <a:pt x="52197" y="104394"/>
                  </a:cubicBezTo>
                  <a:cubicBezTo>
                    <a:pt x="23369" y="104394"/>
                    <a:pt x="0" y="81025"/>
                    <a:pt x="0" y="52197"/>
                  </a:cubicBezTo>
                  <a:cubicBezTo>
                    <a:pt x="0" y="23369"/>
                    <a:pt x="23369" y="0"/>
                    <a:pt x="52197" y="0"/>
                  </a:cubicBezTo>
                  <a:cubicBezTo>
                    <a:pt x="81025" y="0"/>
                    <a:pt x="104394" y="23369"/>
                    <a:pt x="104394" y="52197"/>
                  </a:cubicBezTo>
                  <a:close/>
                </a:path>
              </a:pathLst>
            </a:custGeom>
            <a:noFill/>
            <a:ln w="12700" cap="flat">
              <a:solidFill>
                <a:srgbClr val="EFF5ED"/>
              </a:solidFill>
              <a:prstDash val="solid"/>
              <a:round/>
            </a:ln>
          </p:spPr>
          <p:txBody>
            <a:bodyPr rtlCol="0" anchor="ctr"/>
            <a:lstStyle/>
            <a:p>
              <a:endParaRPr lang="en-US" sz="1800"/>
            </a:p>
          </p:txBody>
        </p:sp>
        <p:sp>
          <p:nvSpPr>
            <p:cNvPr id="59" name="Freeform: Shape 946">
              <a:extLst>
                <a:ext uri="{FF2B5EF4-FFF2-40B4-BE49-F238E27FC236}">
                  <a16:creationId xmlns:a16="http://schemas.microsoft.com/office/drawing/2014/main" id="{71E9B325-B8A5-9E4B-BDA5-86B6A5CA49D5}"/>
                </a:ext>
              </a:extLst>
            </p:cNvPr>
            <p:cNvSpPr/>
            <p:nvPr/>
          </p:nvSpPr>
          <p:spPr>
            <a:xfrm>
              <a:off x="9801796" y="2116074"/>
              <a:ext cx="104394" cy="104394"/>
            </a:xfrm>
            <a:custGeom>
              <a:avLst/>
              <a:gdLst>
                <a:gd name="connsiteX0" fmla="*/ 104394 w 104394"/>
                <a:gd name="connsiteY0" fmla="*/ 52197 h 104394"/>
                <a:gd name="connsiteX1" fmla="*/ 52197 w 104394"/>
                <a:gd name="connsiteY1" fmla="*/ 104394 h 104394"/>
                <a:gd name="connsiteX2" fmla="*/ 0 w 104394"/>
                <a:gd name="connsiteY2" fmla="*/ 52197 h 104394"/>
                <a:gd name="connsiteX3" fmla="*/ 52197 w 104394"/>
                <a:gd name="connsiteY3" fmla="*/ 0 h 104394"/>
                <a:gd name="connsiteX4" fmla="*/ 104394 w 104394"/>
                <a:gd name="connsiteY4" fmla="*/ 52197 h 1043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394" h="104394">
                  <a:moveTo>
                    <a:pt x="104394" y="52197"/>
                  </a:moveTo>
                  <a:cubicBezTo>
                    <a:pt x="104394" y="81025"/>
                    <a:pt x="81025" y="104394"/>
                    <a:pt x="52197" y="104394"/>
                  </a:cubicBezTo>
                  <a:cubicBezTo>
                    <a:pt x="23369" y="104394"/>
                    <a:pt x="0" y="81025"/>
                    <a:pt x="0" y="52197"/>
                  </a:cubicBezTo>
                  <a:cubicBezTo>
                    <a:pt x="0" y="23369"/>
                    <a:pt x="23369" y="0"/>
                    <a:pt x="52197" y="0"/>
                  </a:cubicBezTo>
                  <a:cubicBezTo>
                    <a:pt x="81025" y="0"/>
                    <a:pt x="104394" y="23369"/>
                    <a:pt x="104394" y="52197"/>
                  </a:cubicBezTo>
                  <a:close/>
                </a:path>
              </a:pathLst>
            </a:custGeom>
            <a:noFill/>
            <a:ln w="12700" cap="flat">
              <a:solidFill>
                <a:srgbClr val="EFF5ED"/>
              </a:solidFill>
              <a:prstDash val="solid"/>
              <a:round/>
            </a:ln>
          </p:spPr>
          <p:txBody>
            <a:bodyPr rtlCol="0" anchor="ctr"/>
            <a:lstStyle/>
            <a:p>
              <a:endParaRPr lang="en-US" sz="1800"/>
            </a:p>
          </p:txBody>
        </p:sp>
        <p:sp>
          <p:nvSpPr>
            <p:cNvPr id="60" name="Freeform: Shape 947">
              <a:extLst>
                <a:ext uri="{FF2B5EF4-FFF2-40B4-BE49-F238E27FC236}">
                  <a16:creationId xmlns:a16="http://schemas.microsoft.com/office/drawing/2014/main" id="{8CCB429A-C37D-3943-8DE1-6698CD63D71A}"/>
                </a:ext>
              </a:extLst>
            </p:cNvPr>
            <p:cNvSpPr/>
            <p:nvPr/>
          </p:nvSpPr>
          <p:spPr>
            <a:xfrm>
              <a:off x="9502330" y="2609278"/>
              <a:ext cx="104393" cy="104394"/>
            </a:xfrm>
            <a:custGeom>
              <a:avLst/>
              <a:gdLst>
                <a:gd name="connsiteX0" fmla="*/ 104394 w 104393"/>
                <a:gd name="connsiteY0" fmla="*/ 52197 h 104394"/>
                <a:gd name="connsiteX1" fmla="*/ 52197 w 104393"/>
                <a:gd name="connsiteY1" fmla="*/ 104394 h 104394"/>
                <a:gd name="connsiteX2" fmla="*/ 0 w 104393"/>
                <a:gd name="connsiteY2" fmla="*/ 52197 h 104394"/>
                <a:gd name="connsiteX3" fmla="*/ 52197 w 104393"/>
                <a:gd name="connsiteY3" fmla="*/ 0 h 104394"/>
                <a:gd name="connsiteX4" fmla="*/ 104394 w 104393"/>
                <a:gd name="connsiteY4" fmla="*/ 52197 h 1043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393" h="104394">
                  <a:moveTo>
                    <a:pt x="104394" y="52197"/>
                  </a:moveTo>
                  <a:cubicBezTo>
                    <a:pt x="104394" y="81025"/>
                    <a:pt x="81025" y="104394"/>
                    <a:pt x="52197" y="104394"/>
                  </a:cubicBezTo>
                  <a:cubicBezTo>
                    <a:pt x="23369" y="104394"/>
                    <a:pt x="0" y="81025"/>
                    <a:pt x="0" y="52197"/>
                  </a:cubicBezTo>
                  <a:cubicBezTo>
                    <a:pt x="0" y="23369"/>
                    <a:pt x="23369" y="0"/>
                    <a:pt x="52197" y="0"/>
                  </a:cubicBezTo>
                  <a:cubicBezTo>
                    <a:pt x="81025" y="0"/>
                    <a:pt x="104394" y="23369"/>
                    <a:pt x="104394" y="52197"/>
                  </a:cubicBezTo>
                  <a:close/>
                </a:path>
              </a:pathLst>
            </a:custGeom>
            <a:noFill/>
            <a:ln w="12700" cap="flat">
              <a:solidFill>
                <a:srgbClr val="EFF5ED"/>
              </a:solidFill>
              <a:prstDash val="solid"/>
              <a:round/>
            </a:ln>
          </p:spPr>
          <p:txBody>
            <a:bodyPr rtlCol="0" anchor="ctr"/>
            <a:lstStyle/>
            <a:p>
              <a:endParaRPr lang="en-US" sz="1800"/>
            </a:p>
          </p:txBody>
        </p:sp>
        <p:sp>
          <p:nvSpPr>
            <p:cNvPr id="61" name="Freeform: Shape 948">
              <a:extLst>
                <a:ext uri="{FF2B5EF4-FFF2-40B4-BE49-F238E27FC236}">
                  <a16:creationId xmlns:a16="http://schemas.microsoft.com/office/drawing/2014/main" id="{1BECB224-3DF9-ED49-8E32-F21CAE3CC42E}"/>
                </a:ext>
              </a:extLst>
            </p:cNvPr>
            <p:cNvSpPr/>
            <p:nvPr/>
          </p:nvSpPr>
          <p:spPr>
            <a:xfrm>
              <a:off x="9502330" y="2259139"/>
              <a:ext cx="104393" cy="104394"/>
            </a:xfrm>
            <a:custGeom>
              <a:avLst/>
              <a:gdLst>
                <a:gd name="connsiteX0" fmla="*/ 104394 w 104393"/>
                <a:gd name="connsiteY0" fmla="*/ 52197 h 104394"/>
                <a:gd name="connsiteX1" fmla="*/ 52197 w 104393"/>
                <a:gd name="connsiteY1" fmla="*/ 104394 h 104394"/>
                <a:gd name="connsiteX2" fmla="*/ 0 w 104393"/>
                <a:gd name="connsiteY2" fmla="*/ 52197 h 104394"/>
                <a:gd name="connsiteX3" fmla="*/ 52197 w 104393"/>
                <a:gd name="connsiteY3" fmla="*/ 0 h 104394"/>
                <a:gd name="connsiteX4" fmla="*/ 104394 w 104393"/>
                <a:gd name="connsiteY4" fmla="*/ 52197 h 1043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393" h="104394">
                  <a:moveTo>
                    <a:pt x="104394" y="52197"/>
                  </a:moveTo>
                  <a:cubicBezTo>
                    <a:pt x="104394" y="81025"/>
                    <a:pt x="81025" y="104394"/>
                    <a:pt x="52197" y="104394"/>
                  </a:cubicBezTo>
                  <a:cubicBezTo>
                    <a:pt x="23369" y="104394"/>
                    <a:pt x="0" y="81025"/>
                    <a:pt x="0" y="52197"/>
                  </a:cubicBezTo>
                  <a:cubicBezTo>
                    <a:pt x="0" y="23369"/>
                    <a:pt x="23369" y="0"/>
                    <a:pt x="52197" y="0"/>
                  </a:cubicBezTo>
                  <a:cubicBezTo>
                    <a:pt x="81025" y="0"/>
                    <a:pt x="104394" y="23369"/>
                    <a:pt x="104394" y="52197"/>
                  </a:cubicBezTo>
                  <a:close/>
                </a:path>
              </a:pathLst>
            </a:custGeom>
            <a:noFill/>
            <a:ln w="12700" cap="flat">
              <a:solidFill>
                <a:srgbClr val="EFF5ED"/>
              </a:solidFill>
              <a:prstDash val="solid"/>
              <a:round/>
            </a:ln>
          </p:spPr>
          <p:txBody>
            <a:bodyPr rtlCol="0" anchor="ctr"/>
            <a:lstStyle/>
            <a:p>
              <a:endParaRPr lang="en-US" sz="1800"/>
            </a:p>
          </p:txBody>
        </p:sp>
        <p:sp>
          <p:nvSpPr>
            <p:cNvPr id="62" name="Freeform: Shape 949">
              <a:extLst>
                <a:ext uri="{FF2B5EF4-FFF2-40B4-BE49-F238E27FC236}">
                  <a16:creationId xmlns:a16="http://schemas.microsoft.com/office/drawing/2014/main" id="{300BA869-8EDD-9F4A-9C7D-75F418E2D904}"/>
                </a:ext>
              </a:extLst>
            </p:cNvPr>
            <p:cNvSpPr/>
            <p:nvPr/>
          </p:nvSpPr>
          <p:spPr>
            <a:xfrm>
              <a:off x="10102786" y="2260092"/>
              <a:ext cx="104394" cy="104394"/>
            </a:xfrm>
            <a:custGeom>
              <a:avLst/>
              <a:gdLst>
                <a:gd name="connsiteX0" fmla="*/ 104394 w 104394"/>
                <a:gd name="connsiteY0" fmla="*/ 52197 h 104394"/>
                <a:gd name="connsiteX1" fmla="*/ 52197 w 104394"/>
                <a:gd name="connsiteY1" fmla="*/ 104394 h 104394"/>
                <a:gd name="connsiteX2" fmla="*/ 0 w 104394"/>
                <a:gd name="connsiteY2" fmla="*/ 52197 h 104394"/>
                <a:gd name="connsiteX3" fmla="*/ 52197 w 104394"/>
                <a:gd name="connsiteY3" fmla="*/ 0 h 104394"/>
                <a:gd name="connsiteX4" fmla="*/ 104394 w 104394"/>
                <a:gd name="connsiteY4" fmla="*/ 52197 h 1043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394" h="104394">
                  <a:moveTo>
                    <a:pt x="104394" y="52197"/>
                  </a:moveTo>
                  <a:cubicBezTo>
                    <a:pt x="104394" y="81025"/>
                    <a:pt x="81025" y="104394"/>
                    <a:pt x="52197" y="104394"/>
                  </a:cubicBezTo>
                  <a:cubicBezTo>
                    <a:pt x="23369" y="104394"/>
                    <a:pt x="0" y="81025"/>
                    <a:pt x="0" y="52197"/>
                  </a:cubicBezTo>
                  <a:cubicBezTo>
                    <a:pt x="0" y="23369"/>
                    <a:pt x="23369" y="0"/>
                    <a:pt x="52197" y="0"/>
                  </a:cubicBezTo>
                  <a:cubicBezTo>
                    <a:pt x="81025" y="0"/>
                    <a:pt x="104394" y="23369"/>
                    <a:pt x="104394" y="52197"/>
                  </a:cubicBezTo>
                  <a:close/>
                </a:path>
              </a:pathLst>
            </a:custGeom>
            <a:noFill/>
            <a:ln w="12700" cap="flat">
              <a:solidFill>
                <a:srgbClr val="EFF5ED"/>
              </a:solidFill>
              <a:prstDash val="solid"/>
              <a:round/>
            </a:ln>
          </p:spPr>
          <p:txBody>
            <a:bodyPr rtlCol="0" anchor="ctr"/>
            <a:lstStyle/>
            <a:p>
              <a:endParaRPr lang="en-US" sz="1800"/>
            </a:p>
          </p:txBody>
        </p:sp>
        <p:sp>
          <p:nvSpPr>
            <p:cNvPr id="63" name="Freeform: Shape 950">
              <a:extLst>
                <a:ext uri="{FF2B5EF4-FFF2-40B4-BE49-F238E27FC236}">
                  <a16:creationId xmlns:a16="http://schemas.microsoft.com/office/drawing/2014/main" id="{D824AC6F-7C6F-2A4E-B420-4CCE5C45C9B7}"/>
                </a:ext>
              </a:extLst>
            </p:cNvPr>
            <p:cNvSpPr/>
            <p:nvPr/>
          </p:nvSpPr>
          <p:spPr>
            <a:xfrm>
              <a:off x="9364218" y="2779109"/>
              <a:ext cx="159734" cy="146875"/>
            </a:xfrm>
            <a:custGeom>
              <a:avLst/>
              <a:gdLst>
                <a:gd name="connsiteX0" fmla="*/ 0 w 159734"/>
                <a:gd name="connsiteY0" fmla="*/ 0 h 146875"/>
                <a:gd name="connsiteX1" fmla="*/ 0 w 159734"/>
                <a:gd name="connsiteY1" fmla="*/ 114300 h 146875"/>
                <a:gd name="connsiteX2" fmla="*/ 32576 w 159734"/>
                <a:gd name="connsiteY2" fmla="*/ 146876 h 146875"/>
                <a:gd name="connsiteX3" fmla="*/ 159734 w 159734"/>
                <a:gd name="connsiteY3" fmla="*/ 146876 h 146875"/>
              </a:gdLst>
              <a:ahLst/>
              <a:cxnLst>
                <a:cxn ang="0">
                  <a:pos x="connsiteX0" y="connsiteY0"/>
                </a:cxn>
                <a:cxn ang="0">
                  <a:pos x="connsiteX1" y="connsiteY1"/>
                </a:cxn>
                <a:cxn ang="0">
                  <a:pos x="connsiteX2" y="connsiteY2"/>
                </a:cxn>
                <a:cxn ang="0">
                  <a:pos x="connsiteX3" y="connsiteY3"/>
                </a:cxn>
              </a:cxnLst>
              <a:rect l="l" t="t" r="r" b="b"/>
              <a:pathLst>
                <a:path w="159734" h="146875">
                  <a:moveTo>
                    <a:pt x="0" y="0"/>
                  </a:moveTo>
                  <a:lnTo>
                    <a:pt x="0" y="114300"/>
                  </a:lnTo>
                  <a:cubicBezTo>
                    <a:pt x="0" y="132293"/>
                    <a:pt x="14585" y="146876"/>
                    <a:pt x="32576" y="146876"/>
                  </a:cubicBezTo>
                  <a:lnTo>
                    <a:pt x="159734" y="146876"/>
                  </a:lnTo>
                </a:path>
              </a:pathLst>
            </a:custGeom>
            <a:noFill/>
            <a:ln w="12700" cap="flat">
              <a:solidFill>
                <a:srgbClr val="527FFF"/>
              </a:solidFill>
              <a:prstDash val="solid"/>
              <a:miter/>
            </a:ln>
          </p:spPr>
          <p:txBody>
            <a:bodyPr rtlCol="0" anchor="ctr"/>
            <a:lstStyle/>
            <a:p>
              <a:endParaRPr lang="en-US" sz="1800"/>
            </a:p>
          </p:txBody>
        </p:sp>
        <p:sp>
          <p:nvSpPr>
            <p:cNvPr id="64" name="Freeform: Shape 951">
              <a:extLst>
                <a:ext uri="{FF2B5EF4-FFF2-40B4-BE49-F238E27FC236}">
                  <a16:creationId xmlns:a16="http://schemas.microsoft.com/office/drawing/2014/main" id="{120ACD6F-8434-3F45-8E7C-1442E647B5A0}"/>
                </a:ext>
              </a:extLst>
            </p:cNvPr>
            <p:cNvSpPr/>
            <p:nvPr/>
          </p:nvSpPr>
          <p:spPr>
            <a:xfrm>
              <a:off x="9364218" y="2052351"/>
              <a:ext cx="159734" cy="146875"/>
            </a:xfrm>
            <a:custGeom>
              <a:avLst/>
              <a:gdLst>
                <a:gd name="connsiteX0" fmla="*/ 0 w 159734"/>
                <a:gd name="connsiteY0" fmla="*/ 146875 h 146875"/>
                <a:gd name="connsiteX1" fmla="*/ 0 w 159734"/>
                <a:gd name="connsiteY1" fmla="*/ 32575 h 146875"/>
                <a:gd name="connsiteX2" fmla="*/ 32576 w 159734"/>
                <a:gd name="connsiteY2" fmla="*/ 0 h 146875"/>
                <a:gd name="connsiteX3" fmla="*/ 159734 w 159734"/>
                <a:gd name="connsiteY3" fmla="*/ 0 h 146875"/>
              </a:gdLst>
              <a:ahLst/>
              <a:cxnLst>
                <a:cxn ang="0">
                  <a:pos x="connsiteX0" y="connsiteY0"/>
                </a:cxn>
                <a:cxn ang="0">
                  <a:pos x="connsiteX1" y="connsiteY1"/>
                </a:cxn>
                <a:cxn ang="0">
                  <a:pos x="connsiteX2" y="connsiteY2"/>
                </a:cxn>
                <a:cxn ang="0">
                  <a:pos x="connsiteX3" y="connsiteY3"/>
                </a:cxn>
              </a:cxnLst>
              <a:rect l="l" t="t" r="r" b="b"/>
              <a:pathLst>
                <a:path w="159734" h="146875">
                  <a:moveTo>
                    <a:pt x="0" y="146875"/>
                  </a:moveTo>
                  <a:lnTo>
                    <a:pt x="0" y="32575"/>
                  </a:lnTo>
                  <a:cubicBezTo>
                    <a:pt x="0" y="14585"/>
                    <a:pt x="14585" y="0"/>
                    <a:pt x="32576" y="0"/>
                  </a:cubicBezTo>
                  <a:lnTo>
                    <a:pt x="159734" y="0"/>
                  </a:lnTo>
                </a:path>
              </a:pathLst>
            </a:custGeom>
            <a:noFill/>
            <a:ln w="12700" cap="flat">
              <a:solidFill>
                <a:srgbClr val="527FFF"/>
              </a:solidFill>
              <a:prstDash val="solid"/>
              <a:miter/>
            </a:ln>
          </p:spPr>
          <p:txBody>
            <a:bodyPr rtlCol="0" anchor="ctr"/>
            <a:lstStyle/>
            <a:p>
              <a:endParaRPr lang="en-US" sz="1800"/>
            </a:p>
          </p:txBody>
        </p:sp>
        <p:sp>
          <p:nvSpPr>
            <p:cNvPr id="65" name="Freeform: Shape 952">
              <a:extLst>
                <a:ext uri="{FF2B5EF4-FFF2-40B4-BE49-F238E27FC236}">
                  <a16:creationId xmlns:a16="http://schemas.microsoft.com/office/drawing/2014/main" id="{6C72906D-BB45-844B-8DD9-4248E48415E4}"/>
                </a:ext>
              </a:extLst>
            </p:cNvPr>
            <p:cNvSpPr/>
            <p:nvPr/>
          </p:nvSpPr>
          <p:spPr>
            <a:xfrm>
              <a:off x="10208323" y="2050161"/>
              <a:ext cx="159639" cy="149066"/>
            </a:xfrm>
            <a:custGeom>
              <a:avLst/>
              <a:gdLst>
                <a:gd name="connsiteX0" fmla="*/ 159639 w 159639"/>
                <a:gd name="connsiteY0" fmla="*/ 149066 h 149066"/>
                <a:gd name="connsiteX1" fmla="*/ 159639 w 159639"/>
                <a:gd name="connsiteY1" fmla="*/ 32861 h 149066"/>
                <a:gd name="connsiteX2" fmla="*/ 127159 w 159639"/>
                <a:gd name="connsiteY2" fmla="*/ 0 h 149066"/>
                <a:gd name="connsiteX3" fmla="*/ 127159 w 159639"/>
                <a:gd name="connsiteY3" fmla="*/ 0 h 149066"/>
                <a:gd name="connsiteX4" fmla="*/ 0 w 159639"/>
                <a:gd name="connsiteY4" fmla="*/ 0 h 1490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639" h="149066">
                  <a:moveTo>
                    <a:pt x="159639" y="149066"/>
                  </a:moveTo>
                  <a:lnTo>
                    <a:pt x="159639" y="32861"/>
                  </a:lnTo>
                  <a:cubicBezTo>
                    <a:pt x="159744" y="14818"/>
                    <a:pt x="145199" y="106"/>
                    <a:pt x="127159" y="0"/>
                  </a:cubicBezTo>
                  <a:cubicBezTo>
                    <a:pt x="127159" y="0"/>
                    <a:pt x="127159" y="0"/>
                    <a:pt x="127159" y="0"/>
                  </a:cubicBezTo>
                  <a:lnTo>
                    <a:pt x="0" y="0"/>
                  </a:lnTo>
                </a:path>
              </a:pathLst>
            </a:custGeom>
            <a:noFill/>
            <a:ln w="12700" cap="flat">
              <a:solidFill>
                <a:srgbClr val="527FFF"/>
              </a:solidFill>
              <a:prstDash val="solid"/>
              <a:miter/>
            </a:ln>
          </p:spPr>
          <p:txBody>
            <a:bodyPr rtlCol="0" anchor="ctr"/>
            <a:lstStyle/>
            <a:p>
              <a:endParaRPr lang="en-US" sz="1800"/>
            </a:p>
          </p:txBody>
        </p:sp>
        <p:sp>
          <p:nvSpPr>
            <p:cNvPr id="66" name="Freeform: Shape 953">
              <a:extLst>
                <a:ext uri="{FF2B5EF4-FFF2-40B4-BE49-F238E27FC236}">
                  <a16:creationId xmlns:a16="http://schemas.microsoft.com/office/drawing/2014/main" id="{1ACEC75E-CD7C-0041-8B35-1B5430C7C73E}"/>
                </a:ext>
              </a:extLst>
            </p:cNvPr>
            <p:cNvSpPr/>
            <p:nvPr/>
          </p:nvSpPr>
          <p:spPr>
            <a:xfrm>
              <a:off x="10135817" y="2646873"/>
              <a:ext cx="644692" cy="557050"/>
            </a:xfrm>
            <a:custGeom>
              <a:avLst/>
              <a:gdLst>
                <a:gd name="connsiteX0" fmla="*/ 284532 w 644692"/>
                <a:gd name="connsiteY0" fmla="*/ 20127 h 557050"/>
                <a:gd name="connsiteX1" fmla="*/ 5069 w 644692"/>
                <a:gd name="connsiteY1" fmla="*/ 492567 h 557050"/>
                <a:gd name="connsiteX2" fmla="*/ 23528 w 644692"/>
                <a:gd name="connsiteY2" fmla="*/ 552003 h 557050"/>
                <a:gd name="connsiteX3" fmla="*/ 43169 w 644692"/>
                <a:gd name="connsiteY3" fmla="*/ 557051 h 557050"/>
                <a:gd name="connsiteX4" fmla="*/ 602000 w 644692"/>
                <a:gd name="connsiteY4" fmla="*/ 557051 h 557050"/>
                <a:gd name="connsiteX5" fmla="*/ 644672 w 644692"/>
                <a:gd name="connsiteY5" fmla="*/ 511750 h 557050"/>
                <a:gd name="connsiteX6" fmla="*/ 639624 w 644692"/>
                <a:gd name="connsiteY6" fmla="*/ 492567 h 557050"/>
                <a:gd name="connsiteX7" fmla="*/ 359684 w 644692"/>
                <a:gd name="connsiteY7" fmla="*/ 20127 h 557050"/>
                <a:gd name="connsiteX8" fmla="*/ 297077 w 644692"/>
                <a:gd name="connsiteY8" fmla="*/ 7582 h 557050"/>
                <a:gd name="connsiteX9" fmla="*/ 284532 w 644692"/>
                <a:gd name="connsiteY9" fmla="*/ 20127 h 55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4692" h="557050">
                  <a:moveTo>
                    <a:pt x="284532" y="20127"/>
                  </a:moveTo>
                  <a:lnTo>
                    <a:pt x="5069" y="492567"/>
                  </a:lnTo>
                  <a:cubicBezTo>
                    <a:pt x="-6247" y="514074"/>
                    <a:pt x="2021" y="540687"/>
                    <a:pt x="23528" y="552003"/>
                  </a:cubicBezTo>
                  <a:cubicBezTo>
                    <a:pt x="29596" y="555193"/>
                    <a:pt x="36320" y="556917"/>
                    <a:pt x="43169" y="557051"/>
                  </a:cubicBezTo>
                  <a:lnTo>
                    <a:pt x="602000" y="557051"/>
                  </a:lnTo>
                  <a:cubicBezTo>
                    <a:pt x="626289" y="556327"/>
                    <a:pt x="645396" y="536039"/>
                    <a:pt x="644672" y="511750"/>
                  </a:cubicBezTo>
                  <a:cubicBezTo>
                    <a:pt x="644472" y="505054"/>
                    <a:pt x="642748" y="498491"/>
                    <a:pt x="639624" y="492567"/>
                  </a:cubicBezTo>
                  <a:lnTo>
                    <a:pt x="359684" y="20127"/>
                  </a:lnTo>
                  <a:cubicBezTo>
                    <a:pt x="345864" y="-628"/>
                    <a:pt x="317832" y="-6248"/>
                    <a:pt x="297077" y="7582"/>
                  </a:cubicBezTo>
                  <a:cubicBezTo>
                    <a:pt x="292105" y="10887"/>
                    <a:pt x="287847" y="15154"/>
                    <a:pt x="284532" y="20127"/>
                  </a:cubicBezTo>
                  <a:close/>
                </a:path>
              </a:pathLst>
            </a:custGeom>
            <a:noFill/>
            <a:ln w="12700" cap="flat">
              <a:solidFill>
                <a:srgbClr val="527FFF"/>
              </a:solidFill>
              <a:prstDash val="solid"/>
              <a:round/>
            </a:ln>
          </p:spPr>
          <p:txBody>
            <a:bodyPr rtlCol="0" anchor="ctr"/>
            <a:lstStyle/>
            <a:p>
              <a:endParaRPr lang="en-US" sz="1800"/>
            </a:p>
          </p:txBody>
        </p:sp>
        <p:sp>
          <p:nvSpPr>
            <p:cNvPr id="67" name="Freeform: Shape 954">
              <a:extLst>
                <a:ext uri="{FF2B5EF4-FFF2-40B4-BE49-F238E27FC236}">
                  <a16:creationId xmlns:a16="http://schemas.microsoft.com/office/drawing/2014/main" id="{40C54FB0-4060-E649-A557-5E51E66D8E5D}"/>
                </a:ext>
              </a:extLst>
            </p:cNvPr>
            <p:cNvSpPr/>
            <p:nvPr/>
          </p:nvSpPr>
          <p:spPr>
            <a:xfrm>
              <a:off x="10432063" y="2829684"/>
              <a:ext cx="53249" cy="293691"/>
            </a:xfrm>
            <a:custGeom>
              <a:avLst/>
              <a:gdLst>
                <a:gd name="connsiteX0" fmla="*/ 26387 w 53249"/>
                <a:gd name="connsiteY0" fmla="*/ 293658 h 293691"/>
                <a:gd name="connsiteX1" fmla="*/ 7337 w 53249"/>
                <a:gd name="connsiteY1" fmla="*/ 286133 h 293691"/>
                <a:gd name="connsiteX2" fmla="*/ 7337 w 53249"/>
                <a:gd name="connsiteY2" fmla="*/ 247176 h 293691"/>
                <a:gd name="connsiteX3" fmla="*/ 45913 w 53249"/>
                <a:gd name="connsiteY3" fmla="*/ 247176 h 293691"/>
                <a:gd name="connsiteX4" fmla="*/ 45913 w 53249"/>
                <a:gd name="connsiteY4" fmla="*/ 286133 h 293691"/>
                <a:gd name="connsiteX5" fmla="*/ 26387 w 53249"/>
                <a:gd name="connsiteY5" fmla="*/ 293658 h 293691"/>
                <a:gd name="connsiteX6" fmla="*/ 9527 w 53249"/>
                <a:gd name="connsiteY6" fmla="*/ 203456 h 293691"/>
                <a:gd name="connsiteX7" fmla="*/ 3812 w 53249"/>
                <a:gd name="connsiteY7" fmla="*/ 5336 h 293691"/>
                <a:gd name="connsiteX8" fmla="*/ 48866 w 53249"/>
                <a:gd name="connsiteY8" fmla="*/ 5336 h 293691"/>
                <a:gd name="connsiteX9" fmla="*/ 43151 w 53249"/>
                <a:gd name="connsiteY9" fmla="*/ 203456 h 293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249" h="293691">
                  <a:moveTo>
                    <a:pt x="26387" y="293658"/>
                  </a:moveTo>
                  <a:cubicBezTo>
                    <a:pt x="19271" y="293896"/>
                    <a:pt x="12375" y="291172"/>
                    <a:pt x="7337" y="286133"/>
                  </a:cubicBezTo>
                  <a:cubicBezTo>
                    <a:pt x="-2446" y="274989"/>
                    <a:pt x="-2446" y="258320"/>
                    <a:pt x="7337" y="247176"/>
                  </a:cubicBezTo>
                  <a:cubicBezTo>
                    <a:pt x="18252" y="237184"/>
                    <a:pt x="34997" y="237184"/>
                    <a:pt x="45913" y="247176"/>
                  </a:cubicBezTo>
                  <a:cubicBezTo>
                    <a:pt x="55695" y="258320"/>
                    <a:pt x="55695" y="274989"/>
                    <a:pt x="45913" y="286133"/>
                  </a:cubicBezTo>
                  <a:cubicBezTo>
                    <a:pt x="40769" y="291296"/>
                    <a:pt x="33664" y="294030"/>
                    <a:pt x="26387" y="293658"/>
                  </a:cubicBezTo>
                  <a:close/>
                  <a:moveTo>
                    <a:pt x="9527" y="203456"/>
                  </a:moveTo>
                  <a:lnTo>
                    <a:pt x="3812" y="5336"/>
                  </a:lnTo>
                  <a:cubicBezTo>
                    <a:pt x="17985" y="-1779"/>
                    <a:pt x="34692" y="-1779"/>
                    <a:pt x="48866" y="5336"/>
                  </a:cubicBezTo>
                  <a:lnTo>
                    <a:pt x="43151" y="203456"/>
                  </a:lnTo>
                  <a:close/>
                </a:path>
              </a:pathLst>
            </a:custGeom>
            <a:solidFill>
              <a:srgbClr val="527FFF"/>
            </a:solidFill>
            <a:ln w="9525" cap="flat">
              <a:noFill/>
              <a:prstDash val="solid"/>
              <a:miter/>
            </a:ln>
          </p:spPr>
          <p:txBody>
            <a:bodyPr rtlCol="0" anchor="ctr"/>
            <a:lstStyle/>
            <a:p>
              <a:endParaRPr lang="en-US" sz="1800"/>
            </a:p>
          </p:txBody>
        </p:sp>
        <p:sp>
          <p:nvSpPr>
            <p:cNvPr id="68" name="Freeform: Shape 955">
              <a:extLst>
                <a:ext uri="{FF2B5EF4-FFF2-40B4-BE49-F238E27FC236}">
                  <a16:creationId xmlns:a16="http://schemas.microsoft.com/office/drawing/2014/main" id="{DB209B6C-E776-164A-8DFF-591042A9035F}"/>
                </a:ext>
              </a:extLst>
            </p:cNvPr>
            <p:cNvSpPr/>
            <p:nvPr/>
          </p:nvSpPr>
          <p:spPr>
            <a:xfrm>
              <a:off x="10608278" y="2374487"/>
              <a:ext cx="9525" cy="32575"/>
            </a:xfrm>
            <a:custGeom>
              <a:avLst/>
              <a:gdLst>
                <a:gd name="connsiteX0" fmla="*/ 0 w 9525"/>
                <a:gd name="connsiteY0" fmla="*/ 0 h 32575"/>
                <a:gd name="connsiteX1" fmla="*/ 0 w 9525"/>
                <a:gd name="connsiteY1" fmla="*/ 32575 h 32575"/>
              </a:gdLst>
              <a:ahLst/>
              <a:cxnLst>
                <a:cxn ang="0">
                  <a:pos x="connsiteX0" y="connsiteY0"/>
                </a:cxn>
                <a:cxn ang="0">
                  <a:pos x="connsiteX1" y="connsiteY1"/>
                </a:cxn>
              </a:cxnLst>
              <a:rect l="l" t="t" r="r" b="b"/>
              <a:pathLst>
                <a:path w="9525" h="32575">
                  <a:moveTo>
                    <a:pt x="0" y="0"/>
                  </a:moveTo>
                  <a:lnTo>
                    <a:pt x="0" y="32575"/>
                  </a:lnTo>
                </a:path>
              </a:pathLst>
            </a:custGeom>
            <a:ln w="12700" cap="flat">
              <a:solidFill>
                <a:srgbClr val="EFF5ED"/>
              </a:solidFill>
              <a:prstDash val="solid"/>
              <a:round/>
            </a:ln>
          </p:spPr>
          <p:txBody>
            <a:bodyPr rtlCol="0" anchor="ctr"/>
            <a:lstStyle/>
            <a:p>
              <a:endParaRPr lang="en-US" sz="1800"/>
            </a:p>
          </p:txBody>
        </p:sp>
        <p:sp>
          <p:nvSpPr>
            <p:cNvPr id="69" name="Freeform: Shape 956">
              <a:extLst>
                <a:ext uri="{FF2B5EF4-FFF2-40B4-BE49-F238E27FC236}">
                  <a16:creationId xmlns:a16="http://schemas.microsoft.com/office/drawing/2014/main" id="{E386702A-BA5E-7548-A60F-8D093F4B6356}"/>
                </a:ext>
              </a:extLst>
            </p:cNvPr>
            <p:cNvSpPr/>
            <p:nvPr/>
          </p:nvSpPr>
          <p:spPr>
            <a:xfrm>
              <a:off x="10358342" y="2325719"/>
              <a:ext cx="298704" cy="9525"/>
            </a:xfrm>
            <a:custGeom>
              <a:avLst/>
              <a:gdLst>
                <a:gd name="connsiteX0" fmla="*/ 0 w 298704"/>
                <a:gd name="connsiteY0" fmla="*/ 0 h 9525"/>
                <a:gd name="connsiteX1" fmla="*/ 298704 w 298704"/>
                <a:gd name="connsiteY1" fmla="*/ 0 h 9525"/>
              </a:gdLst>
              <a:ahLst/>
              <a:cxnLst>
                <a:cxn ang="0">
                  <a:pos x="connsiteX0" y="connsiteY0"/>
                </a:cxn>
                <a:cxn ang="0">
                  <a:pos x="connsiteX1" y="connsiteY1"/>
                </a:cxn>
              </a:cxnLst>
              <a:rect l="l" t="t" r="r" b="b"/>
              <a:pathLst>
                <a:path w="298704" h="9525">
                  <a:moveTo>
                    <a:pt x="0" y="0"/>
                  </a:moveTo>
                  <a:lnTo>
                    <a:pt x="298704" y="0"/>
                  </a:lnTo>
                </a:path>
              </a:pathLst>
            </a:custGeom>
            <a:ln w="12700" cap="flat">
              <a:solidFill>
                <a:srgbClr val="EFF5ED"/>
              </a:solidFill>
              <a:prstDash val="solid"/>
              <a:round/>
            </a:ln>
          </p:spPr>
          <p:txBody>
            <a:bodyPr rtlCol="0" anchor="ctr"/>
            <a:lstStyle/>
            <a:p>
              <a:endParaRPr lang="en-US" sz="1800"/>
            </a:p>
          </p:txBody>
        </p:sp>
        <p:sp>
          <p:nvSpPr>
            <p:cNvPr id="70" name="Freeform: Shape 957">
              <a:extLst>
                <a:ext uri="{FF2B5EF4-FFF2-40B4-BE49-F238E27FC236}">
                  <a16:creationId xmlns:a16="http://schemas.microsoft.com/office/drawing/2014/main" id="{15B229FC-72CF-F24A-8512-DC864A7CA0E4}"/>
                </a:ext>
              </a:extLst>
            </p:cNvPr>
            <p:cNvSpPr/>
            <p:nvPr/>
          </p:nvSpPr>
          <p:spPr>
            <a:xfrm>
              <a:off x="10657046" y="2179319"/>
              <a:ext cx="48863" cy="211455"/>
            </a:xfrm>
            <a:custGeom>
              <a:avLst/>
              <a:gdLst>
                <a:gd name="connsiteX0" fmla="*/ 0 w 48863"/>
                <a:gd name="connsiteY0" fmla="*/ 211455 h 211455"/>
                <a:gd name="connsiteX1" fmla="*/ 48863 w 48863"/>
                <a:gd name="connsiteY1" fmla="*/ 211455 h 211455"/>
                <a:gd name="connsiteX2" fmla="*/ 48863 w 48863"/>
                <a:gd name="connsiteY2" fmla="*/ 0 h 211455"/>
              </a:gdLst>
              <a:ahLst/>
              <a:cxnLst>
                <a:cxn ang="0">
                  <a:pos x="connsiteX0" y="connsiteY0"/>
                </a:cxn>
                <a:cxn ang="0">
                  <a:pos x="connsiteX1" y="connsiteY1"/>
                </a:cxn>
                <a:cxn ang="0">
                  <a:pos x="connsiteX2" y="connsiteY2"/>
                </a:cxn>
              </a:cxnLst>
              <a:rect l="l" t="t" r="r" b="b"/>
              <a:pathLst>
                <a:path w="48863" h="211455">
                  <a:moveTo>
                    <a:pt x="0" y="211455"/>
                  </a:moveTo>
                  <a:lnTo>
                    <a:pt x="48863" y="211455"/>
                  </a:lnTo>
                  <a:lnTo>
                    <a:pt x="48863" y="0"/>
                  </a:lnTo>
                </a:path>
              </a:pathLst>
            </a:custGeom>
            <a:noFill/>
            <a:ln w="12700" cap="flat">
              <a:solidFill>
                <a:srgbClr val="EFF5ED"/>
              </a:solidFill>
              <a:prstDash val="solid"/>
              <a:round/>
            </a:ln>
          </p:spPr>
          <p:txBody>
            <a:bodyPr rtlCol="0" anchor="ctr"/>
            <a:lstStyle/>
            <a:p>
              <a:endParaRPr lang="en-US" sz="1800"/>
            </a:p>
          </p:txBody>
        </p:sp>
        <p:sp>
          <p:nvSpPr>
            <p:cNvPr id="71" name="Freeform: Shape 958">
              <a:extLst>
                <a:ext uri="{FF2B5EF4-FFF2-40B4-BE49-F238E27FC236}">
                  <a16:creationId xmlns:a16="http://schemas.microsoft.com/office/drawing/2014/main" id="{FDA18EA1-4D34-9D44-92AD-5C7102DFD46A}"/>
                </a:ext>
              </a:extLst>
            </p:cNvPr>
            <p:cNvSpPr/>
            <p:nvPr/>
          </p:nvSpPr>
          <p:spPr>
            <a:xfrm>
              <a:off x="10201465" y="2390775"/>
              <a:ext cx="292989" cy="9525"/>
            </a:xfrm>
            <a:custGeom>
              <a:avLst/>
              <a:gdLst>
                <a:gd name="connsiteX0" fmla="*/ 0 w 292989"/>
                <a:gd name="connsiteY0" fmla="*/ 0 h 9525"/>
                <a:gd name="connsiteX1" fmla="*/ 292989 w 292989"/>
                <a:gd name="connsiteY1" fmla="*/ 0 h 9525"/>
              </a:gdLst>
              <a:ahLst/>
              <a:cxnLst>
                <a:cxn ang="0">
                  <a:pos x="connsiteX0" y="connsiteY0"/>
                </a:cxn>
                <a:cxn ang="0">
                  <a:pos x="connsiteX1" y="connsiteY1"/>
                </a:cxn>
              </a:cxnLst>
              <a:rect l="l" t="t" r="r" b="b"/>
              <a:pathLst>
                <a:path w="292989" h="9525">
                  <a:moveTo>
                    <a:pt x="0" y="0"/>
                  </a:moveTo>
                  <a:lnTo>
                    <a:pt x="292989" y="0"/>
                  </a:lnTo>
                </a:path>
              </a:pathLst>
            </a:custGeom>
            <a:ln w="12700" cap="flat">
              <a:solidFill>
                <a:srgbClr val="EFF5ED"/>
              </a:solidFill>
              <a:prstDash val="solid"/>
              <a:round/>
            </a:ln>
          </p:spPr>
          <p:txBody>
            <a:bodyPr rtlCol="0" anchor="ctr"/>
            <a:lstStyle/>
            <a:p>
              <a:endParaRPr lang="en-US" sz="1800"/>
            </a:p>
          </p:txBody>
        </p:sp>
        <p:sp>
          <p:nvSpPr>
            <p:cNvPr id="72" name="Freeform: Shape 959">
              <a:extLst>
                <a:ext uri="{FF2B5EF4-FFF2-40B4-BE49-F238E27FC236}">
                  <a16:creationId xmlns:a16="http://schemas.microsoft.com/office/drawing/2014/main" id="{1A9FF51F-F577-054F-B914-825593A487CD}"/>
                </a:ext>
              </a:extLst>
            </p:cNvPr>
            <p:cNvSpPr/>
            <p:nvPr/>
          </p:nvSpPr>
          <p:spPr>
            <a:xfrm>
              <a:off x="10543222" y="2130552"/>
              <a:ext cx="243935" cy="146399"/>
            </a:xfrm>
            <a:custGeom>
              <a:avLst/>
              <a:gdLst>
                <a:gd name="connsiteX0" fmla="*/ 0 w 243935"/>
                <a:gd name="connsiteY0" fmla="*/ 146399 h 146399"/>
                <a:gd name="connsiteX1" fmla="*/ 0 w 243935"/>
                <a:gd name="connsiteY1" fmla="*/ 0 h 146399"/>
                <a:gd name="connsiteX2" fmla="*/ 243935 w 243935"/>
                <a:gd name="connsiteY2" fmla="*/ 0 h 146399"/>
              </a:gdLst>
              <a:ahLst/>
              <a:cxnLst>
                <a:cxn ang="0">
                  <a:pos x="connsiteX0" y="connsiteY0"/>
                </a:cxn>
                <a:cxn ang="0">
                  <a:pos x="connsiteX1" y="connsiteY1"/>
                </a:cxn>
                <a:cxn ang="0">
                  <a:pos x="connsiteX2" y="connsiteY2"/>
                </a:cxn>
              </a:cxnLst>
              <a:rect l="l" t="t" r="r" b="b"/>
              <a:pathLst>
                <a:path w="243935" h="146399">
                  <a:moveTo>
                    <a:pt x="0" y="146399"/>
                  </a:moveTo>
                  <a:lnTo>
                    <a:pt x="0" y="0"/>
                  </a:lnTo>
                  <a:lnTo>
                    <a:pt x="243935" y="0"/>
                  </a:lnTo>
                </a:path>
              </a:pathLst>
            </a:custGeom>
            <a:noFill/>
            <a:ln w="12700" cap="flat">
              <a:solidFill>
                <a:srgbClr val="EFF5ED"/>
              </a:solidFill>
              <a:prstDash val="solid"/>
              <a:round/>
            </a:ln>
          </p:spPr>
          <p:txBody>
            <a:bodyPr rtlCol="0" anchor="ctr"/>
            <a:lstStyle/>
            <a:p>
              <a:endParaRPr lang="en-US" sz="1800"/>
            </a:p>
          </p:txBody>
        </p:sp>
        <p:sp>
          <p:nvSpPr>
            <p:cNvPr id="73" name="Freeform: Shape 960">
              <a:extLst>
                <a:ext uri="{FF2B5EF4-FFF2-40B4-BE49-F238E27FC236}">
                  <a16:creationId xmlns:a16="http://schemas.microsoft.com/office/drawing/2014/main" id="{451F060D-3392-1547-9525-16AB12F3D5B2}"/>
                </a:ext>
              </a:extLst>
            </p:cNvPr>
            <p:cNvSpPr/>
            <p:nvPr/>
          </p:nvSpPr>
          <p:spPr>
            <a:xfrm>
              <a:off x="10198131" y="2374487"/>
              <a:ext cx="345090" cy="81343"/>
            </a:xfrm>
            <a:custGeom>
              <a:avLst/>
              <a:gdLst>
                <a:gd name="connsiteX0" fmla="*/ 0 w 345090"/>
                <a:gd name="connsiteY0" fmla="*/ 81344 h 81343"/>
                <a:gd name="connsiteX1" fmla="*/ 345091 w 345090"/>
                <a:gd name="connsiteY1" fmla="*/ 81344 h 81343"/>
                <a:gd name="connsiteX2" fmla="*/ 345091 w 345090"/>
                <a:gd name="connsiteY2" fmla="*/ 0 h 81343"/>
              </a:gdLst>
              <a:ahLst/>
              <a:cxnLst>
                <a:cxn ang="0">
                  <a:pos x="connsiteX0" y="connsiteY0"/>
                </a:cxn>
                <a:cxn ang="0">
                  <a:pos x="connsiteX1" y="connsiteY1"/>
                </a:cxn>
                <a:cxn ang="0">
                  <a:pos x="connsiteX2" y="connsiteY2"/>
                </a:cxn>
              </a:cxnLst>
              <a:rect l="l" t="t" r="r" b="b"/>
              <a:pathLst>
                <a:path w="345090" h="81343">
                  <a:moveTo>
                    <a:pt x="0" y="81344"/>
                  </a:moveTo>
                  <a:lnTo>
                    <a:pt x="345091" y="81344"/>
                  </a:lnTo>
                  <a:lnTo>
                    <a:pt x="345091" y="0"/>
                  </a:lnTo>
                </a:path>
              </a:pathLst>
            </a:custGeom>
            <a:noFill/>
            <a:ln w="12700" cap="flat">
              <a:solidFill>
                <a:srgbClr val="EFF5ED"/>
              </a:solidFill>
              <a:prstDash val="solid"/>
              <a:round/>
            </a:ln>
          </p:spPr>
          <p:txBody>
            <a:bodyPr rtlCol="0" anchor="ctr"/>
            <a:lstStyle/>
            <a:p>
              <a:endParaRPr lang="en-US" sz="1800"/>
            </a:p>
          </p:txBody>
        </p:sp>
        <p:sp>
          <p:nvSpPr>
            <p:cNvPr id="74" name="Freeform: Shape 961">
              <a:extLst>
                <a:ext uri="{FF2B5EF4-FFF2-40B4-BE49-F238E27FC236}">
                  <a16:creationId xmlns:a16="http://schemas.microsoft.com/office/drawing/2014/main" id="{0A7EFCDD-ED9F-3C4F-A57F-16E216816D5B}"/>
                </a:ext>
              </a:extLst>
            </p:cNvPr>
            <p:cNvSpPr/>
            <p:nvPr/>
          </p:nvSpPr>
          <p:spPr>
            <a:xfrm>
              <a:off x="10836021" y="2114264"/>
              <a:ext cx="9525" cy="32575"/>
            </a:xfrm>
            <a:custGeom>
              <a:avLst/>
              <a:gdLst>
                <a:gd name="connsiteX0" fmla="*/ 0 w 9525"/>
                <a:gd name="connsiteY0" fmla="*/ 32575 h 32575"/>
                <a:gd name="connsiteX1" fmla="*/ 0 w 9525"/>
                <a:gd name="connsiteY1" fmla="*/ 0 h 32575"/>
              </a:gdLst>
              <a:ahLst/>
              <a:cxnLst>
                <a:cxn ang="0">
                  <a:pos x="connsiteX0" y="connsiteY0"/>
                </a:cxn>
                <a:cxn ang="0">
                  <a:pos x="connsiteX1" y="connsiteY1"/>
                </a:cxn>
              </a:cxnLst>
              <a:rect l="l" t="t" r="r" b="b"/>
              <a:pathLst>
                <a:path w="9525" h="32575">
                  <a:moveTo>
                    <a:pt x="0" y="32575"/>
                  </a:moveTo>
                  <a:lnTo>
                    <a:pt x="0" y="0"/>
                  </a:lnTo>
                </a:path>
              </a:pathLst>
            </a:custGeom>
            <a:ln w="12700" cap="flat">
              <a:solidFill>
                <a:srgbClr val="EFF5ED"/>
              </a:solidFill>
              <a:prstDash val="solid"/>
              <a:round/>
            </a:ln>
          </p:spPr>
          <p:txBody>
            <a:bodyPr rtlCol="0" anchor="ctr"/>
            <a:lstStyle/>
            <a:p>
              <a:endParaRPr lang="en-US" sz="1800"/>
            </a:p>
          </p:txBody>
        </p:sp>
        <p:sp>
          <p:nvSpPr>
            <p:cNvPr id="75" name="Freeform: Shape 962">
              <a:extLst>
                <a:ext uri="{FF2B5EF4-FFF2-40B4-BE49-F238E27FC236}">
                  <a16:creationId xmlns:a16="http://schemas.microsoft.com/office/drawing/2014/main" id="{B6FC65C9-4FD0-744A-A6A1-802B01EAEFD9}"/>
                </a:ext>
              </a:extLst>
            </p:cNvPr>
            <p:cNvSpPr/>
            <p:nvPr/>
          </p:nvSpPr>
          <p:spPr>
            <a:xfrm>
              <a:off x="10196988" y="2520886"/>
              <a:ext cx="281178" cy="55625"/>
            </a:xfrm>
            <a:custGeom>
              <a:avLst/>
              <a:gdLst>
                <a:gd name="connsiteX0" fmla="*/ 281178 w 281178"/>
                <a:gd name="connsiteY0" fmla="*/ 55626 h 55625"/>
                <a:gd name="connsiteX1" fmla="*/ 281178 w 281178"/>
                <a:gd name="connsiteY1" fmla="*/ 0 h 55625"/>
                <a:gd name="connsiteX2" fmla="*/ 0 w 281178"/>
                <a:gd name="connsiteY2" fmla="*/ 0 h 55625"/>
              </a:gdLst>
              <a:ahLst/>
              <a:cxnLst>
                <a:cxn ang="0">
                  <a:pos x="connsiteX0" y="connsiteY0"/>
                </a:cxn>
                <a:cxn ang="0">
                  <a:pos x="connsiteX1" y="connsiteY1"/>
                </a:cxn>
                <a:cxn ang="0">
                  <a:pos x="connsiteX2" y="connsiteY2"/>
                </a:cxn>
              </a:cxnLst>
              <a:rect l="l" t="t" r="r" b="b"/>
              <a:pathLst>
                <a:path w="281178" h="55625">
                  <a:moveTo>
                    <a:pt x="281178" y="55626"/>
                  </a:moveTo>
                  <a:lnTo>
                    <a:pt x="281178" y="0"/>
                  </a:lnTo>
                  <a:lnTo>
                    <a:pt x="0" y="0"/>
                  </a:lnTo>
                </a:path>
              </a:pathLst>
            </a:custGeom>
            <a:noFill/>
            <a:ln w="12700" cap="flat">
              <a:solidFill>
                <a:srgbClr val="EFF5ED"/>
              </a:solidFill>
              <a:prstDash val="solid"/>
              <a:round/>
            </a:ln>
          </p:spPr>
          <p:txBody>
            <a:bodyPr rtlCol="0" anchor="ctr"/>
            <a:lstStyle/>
            <a:p>
              <a:endParaRPr lang="en-US" sz="1800"/>
            </a:p>
          </p:txBody>
        </p:sp>
      </p:grpSp>
      <p:sp>
        <p:nvSpPr>
          <p:cNvPr id="76" name="Title 2">
            <a:extLst>
              <a:ext uri="{FF2B5EF4-FFF2-40B4-BE49-F238E27FC236}">
                <a16:creationId xmlns:a16="http://schemas.microsoft.com/office/drawing/2014/main" id="{61852748-6269-4A3F-9070-B9503AFCE044}"/>
              </a:ext>
            </a:extLst>
          </p:cNvPr>
          <p:cNvSpPr txBox="1">
            <a:spLocks/>
          </p:cNvSpPr>
          <p:nvPr/>
        </p:nvSpPr>
        <p:spPr>
          <a:xfrm>
            <a:off x="3841211" y="2314336"/>
            <a:ext cx="2005210" cy="514826"/>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b="0" i="0" kern="1200">
                <a:solidFill>
                  <a:schemeClr val="tx1"/>
                </a:solidFill>
                <a:latin typeface="+mj-lt"/>
                <a:ea typeface="+mj-ea"/>
                <a:cs typeface="Amazon Ember Regular" charset="0"/>
              </a:defRPr>
            </a:lvl1pPr>
          </a:lstStyle>
          <a:p>
            <a:pPr defTabSz="342892">
              <a:lnSpc>
                <a:spcPct val="100000"/>
              </a:lnSpc>
              <a:defRPr/>
            </a:pPr>
            <a:r>
              <a:rPr lang="en-US" altLang="en-US" sz="1500" b="1" dirty="0">
                <a:solidFill>
                  <a:schemeClr val="accent1"/>
                </a:solidFill>
                <a:latin typeface="Amazon Ember"/>
              </a:rPr>
              <a:t>Integrated</a:t>
            </a:r>
            <a:r>
              <a:rPr lang="en-US" altLang="en-US" sz="1500" dirty="0">
                <a:solidFill>
                  <a:srgbClr val="FFFFFF"/>
                </a:solidFill>
                <a:latin typeface="Amazon Ember"/>
              </a:rPr>
              <a:t> with AWS Lambda to act on results from alerts</a:t>
            </a:r>
          </a:p>
        </p:txBody>
      </p:sp>
      <p:sp>
        <p:nvSpPr>
          <p:cNvPr id="77" name="Title 2">
            <a:extLst>
              <a:ext uri="{FF2B5EF4-FFF2-40B4-BE49-F238E27FC236}">
                <a16:creationId xmlns:a16="http://schemas.microsoft.com/office/drawing/2014/main" id="{CF531B2D-2D53-438F-BBE1-CD9B411120F2}"/>
              </a:ext>
            </a:extLst>
          </p:cNvPr>
          <p:cNvSpPr txBox="1">
            <a:spLocks/>
          </p:cNvSpPr>
          <p:nvPr/>
        </p:nvSpPr>
        <p:spPr>
          <a:xfrm>
            <a:off x="910565" y="2314336"/>
            <a:ext cx="2263702" cy="514827"/>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b="0" i="0" kern="1200">
                <a:solidFill>
                  <a:schemeClr val="tx1"/>
                </a:solidFill>
                <a:latin typeface="+mj-lt"/>
                <a:ea typeface="+mj-ea"/>
                <a:cs typeface="Amazon Ember Regular" charset="0"/>
              </a:defRPr>
            </a:lvl1pPr>
          </a:lstStyle>
          <a:p>
            <a:pPr defTabSz="342892">
              <a:lnSpc>
                <a:spcPct val="100000"/>
              </a:lnSpc>
              <a:defRPr/>
            </a:pPr>
            <a:r>
              <a:rPr lang="en-US" altLang="en-US" sz="1500" b="1" dirty="0">
                <a:solidFill>
                  <a:schemeClr val="accent1"/>
                </a:solidFill>
                <a:latin typeface="Amazon Ember"/>
              </a:rPr>
              <a:t>Supports</a:t>
            </a:r>
            <a:r>
              <a:rPr lang="en-US" altLang="en-US" sz="1500" dirty="0">
                <a:solidFill>
                  <a:srgbClr val="FFFFFF"/>
                </a:solidFill>
                <a:latin typeface="Amazon Ember"/>
              </a:rPr>
              <a:t> popular ML algorithms such as </a:t>
            </a:r>
            <a:r>
              <a:rPr lang="en-US" altLang="en-US" sz="1500" dirty="0" err="1">
                <a:solidFill>
                  <a:srgbClr val="FFFFFF"/>
                </a:solidFill>
                <a:latin typeface="Amazon Ember"/>
              </a:rPr>
              <a:t>XGBoost</a:t>
            </a:r>
            <a:r>
              <a:rPr lang="en-US" altLang="en-US" sz="1500" dirty="0">
                <a:solidFill>
                  <a:srgbClr val="FFFFFF"/>
                </a:solidFill>
                <a:latin typeface="Amazon Ember"/>
              </a:rPr>
              <a:t> and deep learning frameworks such as TensorFlow, </a:t>
            </a:r>
            <a:r>
              <a:rPr lang="en-US" altLang="en-US" sz="1500" dirty="0" err="1">
                <a:solidFill>
                  <a:srgbClr val="FFFFFF"/>
                </a:solidFill>
                <a:latin typeface="Amazon Ember"/>
              </a:rPr>
              <a:t>PyTorch</a:t>
            </a:r>
            <a:r>
              <a:rPr lang="en-US" altLang="en-US" sz="1500" dirty="0">
                <a:solidFill>
                  <a:srgbClr val="FFFFFF"/>
                </a:solidFill>
                <a:latin typeface="Amazon Ember"/>
              </a:rPr>
              <a:t>, Apache </a:t>
            </a:r>
            <a:r>
              <a:rPr lang="en-US" altLang="en-US" sz="1500" dirty="0" err="1">
                <a:solidFill>
                  <a:srgbClr val="FFFFFF"/>
                </a:solidFill>
                <a:latin typeface="Amazon Ember"/>
              </a:rPr>
              <a:t>MXNet</a:t>
            </a:r>
            <a:r>
              <a:rPr lang="en-US" altLang="en-US" sz="1500" dirty="0">
                <a:solidFill>
                  <a:srgbClr val="FFFFFF"/>
                </a:solidFill>
                <a:latin typeface="Amazon Ember"/>
              </a:rPr>
              <a:t>, and </a:t>
            </a:r>
            <a:br>
              <a:rPr lang="en-US" altLang="en-US" sz="1500" dirty="0">
                <a:solidFill>
                  <a:srgbClr val="FFFFFF"/>
                </a:solidFill>
                <a:latin typeface="Amazon Ember"/>
              </a:rPr>
            </a:br>
            <a:r>
              <a:rPr lang="en-US" altLang="en-US" sz="1500" dirty="0" err="1">
                <a:solidFill>
                  <a:srgbClr val="FFFFFF"/>
                </a:solidFill>
                <a:latin typeface="Amazon Ember"/>
              </a:rPr>
              <a:t>Keras</a:t>
            </a:r>
            <a:r>
              <a:rPr lang="en-US" altLang="en-US" sz="1500" dirty="0">
                <a:solidFill>
                  <a:srgbClr val="FFFFFF"/>
                </a:solidFill>
                <a:latin typeface="Amazon Ember"/>
              </a:rPr>
              <a:t>, with </a:t>
            </a:r>
            <a:r>
              <a:rPr lang="en-US" altLang="en-US" sz="1500" dirty="0" err="1">
                <a:solidFill>
                  <a:srgbClr val="FFFFFF"/>
                </a:solidFill>
                <a:latin typeface="Amazon Ember"/>
              </a:rPr>
              <a:t>SageMaker</a:t>
            </a:r>
            <a:r>
              <a:rPr lang="en-US" altLang="en-US" sz="1500" dirty="0">
                <a:solidFill>
                  <a:srgbClr val="FFFFFF"/>
                </a:solidFill>
                <a:latin typeface="Amazon Ember"/>
              </a:rPr>
              <a:t> built-in containers</a:t>
            </a:r>
          </a:p>
        </p:txBody>
      </p:sp>
      <p:sp>
        <p:nvSpPr>
          <p:cNvPr id="78" name="Title 2">
            <a:extLst>
              <a:ext uri="{FF2B5EF4-FFF2-40B4-BE49-F238E27FC236}">
                <a16:creationId xmlns:a16="http://schemas.microsoft.com/office/drawing/2014/main" id="{1041CD7F-CC9C-4E97-853E-F7DE016FC821}"/>
              </a:ext>
            </a:extLst>
          </p:cNvPr>
          <p:cNvSpPr txBox="1">
            <a:spLocks/>
          </p:cNvSpPr>
          <p:nvPr/>
        </p:nvSpPr>
        <p:spPr>
          <a:xfrm>
            <a:off x="6513365" y="2314336"/>
            <a:ext cx="2263702" cy="514827"/>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b="0" i="0" kern="1200">
                <a:solidFill>
                  <a:schemeClr val="tx1"/>
                </a:solidFill>
                <a:latin typeface="+mj-lt"/>
                <a:ea typeface="+mj-ea"/>
                <a:cs typeface="Amazon Ember Regular" charset="0"/>
              </a:defRPr>
            </a:lvl1pPr>
          </a:lstStyle>
          <a:p>
            <a:pPr defTabSz="232166" hangingPunct="0">
              <a:defRPr/>
            </a:pPr>
            <a:r>
              <a:rPr lang="en-US" sz="1500" b="1" dirty="0">
                <a:solidFill>
                  <a:schemeClr val="accent1"/>
                </a:solidFill>
                <a:latin typeface="Amazon Ember"/>
                <a:sym typeface="Helvetica Neue"/>
              </a:rPr>
              <a:t>Invoke actions </a:t>
            </a:r>
            <a:r>
              <a:rPr lang="en-US" sz="1500" kern="0" dirty="0">
                <a:solidFill>
                  <a:srgbClr val="FFFFFF"/>
                </a:solidFill>
                <a:latin typeface="Amazon Ember"/>
                <a:sym typeface="Helvetica Neue"/>
              </a:rPr>
              <a:t>to automatically stop a training job when you detect a non-converging action such as losses increasing </a:t>
            </a:r>
            <a:r>
              <a:rPr lang="en-US" sz="1500" kern="0" dirty="0" err="1">
                <a:solidFill>
                  <a:srgbClr val="FFFFFF"/>
                </a:solidFill>
                <a:latin typeface="Amazon Ember"/>
                <a:sym typeface="Helvetica Neue"/>
              </a:rPr>
              <a:t>continuosly</a:t>
            </a:r>
            <a:endParaRPr lang="en-US" sz="1500" kern="0" dirty="0">
              <a:solidFill>
                <a:srgbClr val="FFFFFF"/>
              </a:solidFill>
              <a:latin typeface="Amazon Ember"/>
              <a:sym typeface="Helvetica Neue"/>
            </a:endParaRPr>
          </a:p>
        </p:txBody>
      </p:sp>
      <p:sp>
        <p:nvSpPr>
          <p:cNvPr id="79" name="Oval 78">
            <a:extLst>
              <a:ext uri="{FF2B5EF4-FFF2-40B4-BE49-F238E27FC236}">
                <a16:creationId xmlns:a16="http://schemas.microsoft.com/office/drawing/2014/main" id="{D819F7ED-29D0-4A6A-8AEC-059805F493F9}"/>
              </a:ext>
            </a:extLst>
          </p:cNvPr>
          <p:cNvSpPr/>
          <p:nvPr/>
        </p:nvSpPr>
        <p:spPr>
          <a:xfrm>
            <a:off x="453359" y="2242925"/>
            <a:ext cx="348680" cy="348680"/>
          </a:xfrm>
          <a:prstGeom prst="ellipse">
            <a:avLst/>
          </a:prstGeom>
          <a:gradFill flip="none" rotWithShape="1">
            <a:gsLst>
              <a:gs pos="45000">
                <a:schemeClr val="accent2"/>
              </a:gs>
              <a:gs pos="4000">
                <a:schemeClr val="accent3"/>
              </a:gs>
              <a:gs pos="82000">
                <a:schemeClr val="accent1"/>
              </a:gs>
            </a:gsLst>
            <a:lin ang="13500000" scaled="1"/>
            <a:tileRect/>
          </a:gra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r>
              <a:rPr lang="en-US" sz="1400" b="1" dirty="0">
                <a:solidFill>
                  <a:schemeClr val="bg2"/>
                </a:solidFill>
              </a:rPr>
              <a:t>1</a:t>
            </a:r>
          </a:p>
        </p:txBody>
      </p:sp>
      <p:sp>
        <p:nvSpPr>
          <p:cNvPr id="80" name="Oval 79">
            <a:extLst>
              <a:ext uri="{FF2B5EF4-FFF2-40B4-BE49-F238E27FC236}">
                <a16:creationId xmlns:a16="http://schemas.microsoft.com/office/drawing/2014/main" id="{56094284-84FE-4D69-9347-EDC2826A4636}"/>
              </a:ext>
            </a:extLst>
          </p:cNvPr>
          <p:cNvSpPr/>
          <p:nvPr/>
        </p:nvSpPr>
        <p:spPr>
          <a:xfrm>
            <a:off x="3384005" y="2242925"/>
            <a:ext cx="348680" cy="348680"/>
          </a:xfrm>
          <a:prstGeom prst="ellipse">
            <a:avLst/>
          </a:prstGeom>
          <a:gradFill flip="none" rotWithShape="1">
            <a:gsLst>
              <a:gs pos="45000">
                <a:schemeClr val="accent2"/>
              </a:gs>
              <a:gs pos="4000">
                <a:schemeClr val="accent3"/>
              </a:gs>
              <a:gs pos="82000">
                <a:schemeClr val="accent1"/>
              </a:gs>
            </a:gsLst>
            <a:lin ang="13500000" scaled="1"/>
            <a:tileRect/>
          </a:gra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r>
              <a:rPr lang="en-US" sz="1400" b="1" dirty="0">
                <a:solidFill>
                  <a:schemeClr val="bg2"/>
                </a:solidFill>
              </a:rPr>
              <a:t>2</a:t>
            </a:r>
          </a:p>
        </p:txBody>
      </p:sp>
      <p:sp>
        <p:nvSpPr>
          <p:cNvPr id="81" name="Oval 80">
            <a:extLst>
              <a:ext uri="{FF2B5EF4-FFF2-40B4-BE49-F238E27FC236}">
                <a16:creationId xmlns:a16="http://schemas.microsoft.com/office/drawing/2014/main" id="{2A533639-5883-41A1-BF61-EA97859664C0}"/>
              </a:ext>
            </a:extLst>
          </p:cNvPr>
          <p:cNvSpPr/>
          <p:nvPr/>
        </p:nvSpPr>
        <p:spPr>
          <a:xfrm>
            <a:off x="6056159" y="2242925"/>
            <a:ext cx="348680" cy="348680"/>
          </a:xfrm>
          <a:prstGeom prst="ellipse">
            <a:avLst/>
          </a:prstGeom>
          <a:gradFill flip="none" rotWithShape="1">
            <a:gsLst>
              <a:gs pos="45000">
                <a:schemeClr val="accent2"/>
              </a:gs>
              <a:gs pos="4000">
                <a:schemeClr val="accent3"/>
              </a:gs>
              <a:gs pos="82000">
                <a:schemeClr val="accent1"/>
              </a:gs>
            </a:gsLst>
            <a:lin ang="13500000" scaled="1"/>
            <a:tileRect/>
          </a:gra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r>
              <a:rPr lang="en-US" sz="1400" b="1" dirty="0">
                <a:solidFill>
                  <a:schemeClr val="bg2"/>
                </a:solidFill>
              </a:rPr>
              <a:t>3</a:t>
            </a:r>
          </a:p>
        </p:txBody>
      </p:sp>
    </p:spTree>
    <p:extLst>
      <p:ext uri="{BB962C8B-B14F-4D97-AF65-F5344CB8AC3E}">
        <p14:creationId xmlns:p14="http://schemas.microsoft.com/office/powerpoint/2010/main" val="819451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8BCE7C-07F5-405A-9D1C-9D090A6E14B4}"/>
              </a:ext>
            </a:extLst>
          </p:cNvPr>
          <p:cNvSpPr>
            <a:spLocks noGrp="1"/>
          </p:cNvSpPr>
          <p:nvPr>
            <p:ph type="title"/>
          </p:nvPr>
        </p:nvSpPr>
        <p:spPr/>
        <p:txBody>
          <a:bodyPr/>
          <a:lstStyle/>
          <a:p>
            <a:r>
              <a:rPr lang="en-US" dirty="0"/>
              <a:t>Availability and pricing</a:t>
            </a:r>
          </a:p>
        </p:txBody>
      </p:sp>
      <p:sp>
        <p:nvSpPr>
          <p:cNvPr id="11" name="Text Placeholder 8">
            <a:extLst>
              <a:ext uri="{FF2B5EF4-FFF2-40B4-BE49-F238E27FC236}">
                <a16:creationId xmlns:a16="http://schemas.microsoft.com/office/drawing/2014/main" id="{FFB48E5A-EB36-46C0-997F-188DB5A129D2}"/>
              </a:ext>
            </a:extLst>
          </p:cNvPr>
          <p:cNvSpPr txBox="1">
            <a:spLocks/>
          </p:cNvSpPr>
          <p:nvPr/>
        </p:nvSpPr>
        <p:spPr>
          <a:xfrm>
            <a:off x="485503" y="2749367"/>
            <a:ext cx="2412190" cy="342393"/>
          </a:xfrm>
          <a:prstGeom prst="rect">
            <a:avLst/>
          </a:prstGeom>
        </p:spPr>
        <p:txBody>
          <a:bodyPr vert="horz" wrap="square" lIns="95243" tIns="47621" rIns="95243" bIns="47621" rtlCol="0" anchor="t">
            <a:spAutoFit/>
          </a:bodyPr>
          <a:lstStyle>
            <a:lvl1pPr marL="0" indent="0" algn="l" defTabSz="390083" rtl="0" eaLnBrk="1" latinLnBrk="0" hangingPunct="1">
              <a:lnSpc>
                <a:spcPct val="100000"/>
              </a:lnSpc>
              <a:spcBef>
                <a:spcPts val="427"/>
              </a:spcBef>
              <a:buFont typeface="Arial" panose="020B0604020202020204" pitchFamily="34" charset="0"/>
              <a:buNone/>
              <a:defRPr sz="1300" b="0" i="0" kern="1200">
                <a:solidFill>
                  <a:schemeClr val="bg1"/>
                </a:solidFill>
                <a:latin typeface="+mj-lt"/>
                <a:ea typeface="Amazon Ember Light" panose="020B0403020204020204" pitchFamily="34" charset="0"/>
                <a:cs typeface="Amazon Ember Light" panose="020B0403020204020204" pitchFamily="34" charset="0"/>
              </a:defRPr>
            </a:lvl1pPr>
            <a:lvl2pPr marL="114300" indent="-114300" algn="l" defTabSz="390083" rtl="0" eaLnBrk="1" latinLnBrk="0" hangingPunct="1">
              <a:lnSpc>
                <a:spcPct val="100000"/>
              </a:lnSpc>
              <a:spcBef>
                <a:spcPts val="213"/>
              </a:spcBef>
              <a:buFont typeface="Arial" panose="020B0604020202020204" pitchFamily="34" charset="0"/>
              <a:buChar char="•"/>
              <a:defRPr sz="1024" b="0" i="0" kern="1200">
                <a:solidFill>
                  <a:schemeClr val="bg1"/>
                </a:solidFill>
                <a:latin typeface="+mj-lt"/>
                <a:ea typeface="Amazon Ember Light" panose="020B0403020204020204" pitchFamily="34" charset="0"/>
                <a:cs typeface="Amazon Ember Light" panose="020B0403020204020204" pitchFamily="34" charset="0"/>
              </a:defRPr>
            </a:lvl2pPr>
            <a:lvl3pPr marL="231775" indent="-117475" algn="l" defTabSz="390083" rtl="0" eaLnBrk="1" latinLnBrk="0" hangingPunct="1">
              <a:lnSpc>
                <a:spcPct val="100000"/>
              </a:lnSpc>
              <a:spcBef>
                <a:spcPts val="213"/>
              </a:spcBef>
              <a:buFont typeface="Arial" panose="020B0604020202020204" pitchFamily="34" charset="0"/>
              <a:buChar char="•"/>
              <a:defRPr sz="853" b="0" i="0" kern="1200">
                <a:solidFill>
                  <a:schemeClr val="bg1"/>
                </a:solidFill>
                <a:latin typeface="+mj-lt"/>
                <a:ea typeface="Amazon Ember Light" panose="020B0403020204020204" pitchFamily="34" charset="0"/>
                <a:cs typeface="Amazon Ember Light" panose="020B0403020204020204" pitchFamily="34" charset="0"/>
              </a:defRPr>
            </a:lvl3pPr>
            <a:lvl4pPr marL="341313" indent="-109538" algn="l" defTabSz="390083" rtl="0" eaLnBrk="1" latinLnBrk="0" hangingPunct="1">
              <a:lnSpc>
                <a:spcPct val="100000"/>
              </a:lnSpc>
              <a:spcBef>
                <a:spcPts val="213"/>
              </a:spcBef>
              <a:buFont typeface="Arial" panose="020B0604020202020204" pitchFamily="34" charset="0"/>
              <a:buChar char="•"/>
              <a:defRPr sz="768" b="0" i="0" kern="1200">
                <a:solidFill>
                  <a:schemeClr val="bg1"/>
                </a:solidFill>
                <a:latin typeface="+mj-lt"/>
                <a:ea typeface="Amazon Ember Light" panose="020B0403020204020204" pitchFamily="34" charset="0"/>
                <a:cs typeface="Amazon Ember Light" panose="020B0403020204020204" pitchFamily="34" charset="0"/>
              </a:defRPr>
            </a:lvl4pPr>
            <a:lvl5pPr marL="457200" indent="-115888" algn="l" defTabSz="390083" rtl="0" eaLnBrk="1" latinLnBrk="0" hangingPunct="1">
              <a:lnSpc>
                <a:spcPct val="100000"/>
              </a:lnSpc>
              <a:spcBef>
                <a:spcPts val="213"/>
              </a:spcBef>
              <a:buFont typeface="Arial" panose="020B0604020202020204" pitchFamily="34" charset="0"/>
              <a:buChar char="•"/>
              <a:defRPr sz="768" b="0" i="0" kern="1200">
                <a:solidFill>
                  <a:schemeClr val="bg1"/>
                </a:solidFill>
                <a:latin typeface="+mj-lt"/>
                <a:ea typeface="Amazon Ember Light" panose="020B0403020204020204" pitchFamily="34" charset="0"/>
                <a:cs typeface="Amazon Ember Light" panose="020B0403020204020204" pitchFamily="34" charset="0"/>
              </a:defRPr>
            </a:lvl5pPr>
            <a:lvl6pPr marL="1072728"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6pPr>
            <a:lvl7pPr marL="1267770"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7pPr>
            <a:lvl8pPr marL="1462811"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8pPr>
            <a:lvl9pPr marL="1657853"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9pPr>
          </a:lstStyle>
          <a:p>
            <a:pPr algn="ctr" defTabSz="406310">
              <a:spcBef>
                <a:spcPts val="445"/>
              </a:spcBef>
              <a:defRPr/>
            </a:pPr>
            <a:r>
              <a:rPr lang="en-US" sz="1600" dirty="0">
                <a:solidFill>
                  <a:prstClr val="white"/>
                </a:solidFill>
                <a:latin typeface="+mn-lt"/>
              </a:rPr>
              <a:t>Generally available</a:t>
            </a:r>
          </a:p>
        </p:txBody>
      </p:sp>
      <p:sp>
        <p:nvSpPr>
          <p:cNvPr id="12" name="Text Placeholder 8">
            <a:extLst>
              <a:ext uri="{FF2B5EF4-FFF2-40B4-BE49-F238E27FC236}">
                <a16:creationId xmlns:a16="http://schemas.microsoft.com/office/drawing/2014/main" id="{41C8B603-D704-4320-91B4-6798C16FB8B5}"/>
              </a:ext>
            </a:extLst>
          </p:cNvPr>
          <p:cNvSpPr txBox="1">
            <a:spLocks/>
          </p:cNvSpPr>
          <p:nvPr/>
        </p:nvSpPr>
        <p:spPr>
          <a:xfrm>
            <a:off x="3244357" y="2749367"/>
            <a:ext cx="2651618" cy="342393"/>
          </a:xfrm>
          <a:prstGeom prst="rect">
            <a:avLst/>
          </a:prstGeom>
        </p:spPr>
        <p:txBody>
          <a:bodyPr vert="horz" wrap="square" lIns="95243" tIns="47621" rIns="95243" bIns="47621" rtlCol="0" anchor="t">
            <a:spAutoFit/>
          </a:bodyPr>
          <a:lstStyle>
            <a:lvl1pPr marL="0" indent="0" algn="l" defTabSz="390083" rtl="0" eaLnBrk="1" latinLnBrk="0" hangingPunct="1">
              <a:lnSpc>
                <a:spcPct val="100000"/>
              </a:lnSpc>
              <a:spcBef>
                <a:spcPts val="427"/>
              </a:spcBef>
              <a:buFont typeface="Arial" panose="020B0604020202020204" pitchFamily="34" charset="0"/>
              <a:buNone/>
              <a:defRPr sz="1300" b="0" i="0" kern="1200">
                <a:solidFill>
                  <a:schemeClr val="bg1"/>
                </a:solidFill>
                <a:latin typeface="+mj-lt"/>
                <a:ea typeface="Amazon Ember Light" panose="020B0403020204020204" pitchFamily="34" charset="0"/>
                <a:cs typeface="Amazon Ember Light" panose="020B0403020204020204" pitchFamily="34" charset="0"/>
              </a:defRPr>
            </a:lvl1pPr>
            <a:lvl2pPr marL="114300" indent="-114300" algn="l" defTabSz="390083" rtl="0" eaLnBrk="1" latinLnBrk="0" hangingPunct="1">
              <a:lnSpc>
                <a:spcPct val="100000"/>
              </a:lnSpc>
              <a:spcBef>
                <a:spcPts val="213"/>
              </a:spcBef>
              <a:buFont typeface="Arial" panose="020B0604020202020204" pitchFamily="34" charset="0"/>
              <a:buChar char="•"/>
              <a:defRPr sz="1024" b="0" i="0" kern="1200">
                <a:solidFill>
                  <a:schemeClr val="bg1"/>
                </a:solidFill>
                <a:latin typeface="+mj-lt"/>
                <a:ea typeface="Amazon Ember Light" panose="020B0403020204020204" pitchFamily="34" charset="0"/>
                <a:cs typeface="Amazon Ember Light" panose="020B0403020204020204" pitchFamily="34" charset="0"/>
              </a:defRPr>
            </a:lvl2pPr>
            <a:lvl3pPr marL="231775" indent="-117475" algn="l" defTabSz="390083" rtl="0" eaLnBrk="1" latinLnBrk="0" hangingPunct="1">
              <a:lnSpc>
                <a:spcPct val="100000"/>
              </a:lnSpc>
              <a:spcBef>
                <a:spcPts val="213"/>
              </a:spcBef>
              <a:buFont typeface="Arial" panose="020B0604020202020204" pitchFamily="34" charset="0"/>
              <a:buChar char="•"/>
              <a:defRPr sz="853" b="0" i="0" kern="1200">
                <a:solidFill>
                  <a:schemeClr val="bg1"/>
                </a:solidFill>
                <a:latin typeface="+mj-lt"/>
                <a:ea typeface="Amazon Ember Light" panose="020B0403020204020204" pitchFamily="34" charset="0"/>
                <a:cs typeface="Amazon Ember Light" panose="020B0403020204020204" pitchFamily="34" charset="0"/>
              </a:defRPr>
            </a:lvl3pPr>
            <a:lvl4pPr marL="341313" indent="-109538" algn="l" defTabSz="390083" rtl="0" eaLnBrk="1" latinLnBrk="0" hangingPunct="1">
              <a:lnSpc>
                <a:spcPct val="100000"/>
              </a:lnSpc>
              <a:spcBef>
                <a:spcPts val="213"/>
              </a:spcBef>
              <a:buFont typeface="Arial" panose="020B0604020202020204" pitchFamily="34" charset="0"/>
              <a:buChar char="•"/>
              <a:defRPr sz="768" b="0" i="0" kern="1200">
                <a:solidFill>
                  <a:schemeClr val="bg1"/>
                </a:solidFill>
                <a:latin typeface="+mj-lt"/>
                <a:ea typeface="Amazon Ember Light" panose="020B0403020204020204" pitchFamily="34" charset="0"/>
                <a:cs typeface="Amazon Ember Light" panose="020B0403020204020204" pitchFamily="34" charset="0"/>
              </a:defRPr>
            </a:lvl4pPr>
            <a:lvl5pPr marL="457200" indent="-115888" algn="l" defTabSz="390083" rtl="0" eaLnBrk="1" latinLnBrk="0" hangingPunct="1">
              <a:lnSpc>
                <a:spcPct val="100000"/>
              </a:lnSpc>
              <a:spcBef>
                <a:spcPts val="213"/>
              </a:spcBef>
              <a:buFont typeface="Arial" panose="020B0604020202020204" pitchFamily="34" charset="0"/>
              <a:buChar char="•"/>
              <a:defRPr sz="768" b="0" i="0" kern="1200">
                <a:solidFill>
                  <a:schemeClr val="bg1"/>
                </a:solidFill>
                <a:latin typeface="+mj-lt"/>
                <a:ea typeface="Amazon Ember Light" panose="020B0403020204020204" pitchFamily="34" charset="0"/>
                <a:cs typeface="Amazon Ember Light" panose="020B0403020204020204" pitchFamily="34" charset="0"/>
              </a:defRPr>
            </a:lvl5pPr>
            <a:lvl6pPr marL="1072728"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6pPr>
            <a:lvl7pPr marL="1267770"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7pPr>
            <a:lvl8pPr marL="1462811"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8pPr>
            <a:lvl9pPr marL="1657853"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9pPr>
          </a:lstStyle>
          <a:p>
            <a:pPr algn="ctr" defTabSz="406310">
              <a:spcBef>
                <a:spcPts val="445"/>
              </a:spcBef>
              <a:defRPr/>
            </a:pPr>
            <a:r>
              <a:rPr lang="en-US" sz="1600" dirty="0">
                <a:solidFill>
                  <a:prstClr val="white"/>
                </a:solidFill>
                <a:latin typeface="+mn-lt"/>
              </a:rPr>
              <a:t>No additional pricing</a:t>
            </a:r>
          </a:p>
        </p:txBody>
      </p:sp>
      <p:sp>
        <p:nvSpPr>
          <p:cNvPr id="13" name="Text Placeholder 8">
            <a:extLst>
              <a:ext uri="{FF2B5EF4-FFF2-40B4-BE49-F238E27FC236}">
                <a16:creationId xmlns:a16="http://schemas.microsoft.com/office/drawing/2014/main" id="{DC8DB5EB-DC7B-447F-93B6-D1B6E4109A90}"/>
              </a:ext>
            </a:extLst>
          </p:cNvPr>
          <p:cNvSpPr txBox="1">
            <a:spLocks/>
          </p:cNvSpPr>
          <p:nvPr/>
        </p:nvSpPr>
        <p:spPr>
          <a:xfrm>
            <a:off x="6242639" y="2749367"/>
            <a:ext cx="2412190" cy="834836"/>
          </a:xfrm>
          <a:prstGeom prst="rect">
            <a:avLst/>
          </a:prstGeom>
        </p:spPr>
        <p:txBody>
          <a:bodyPr vert="horz" wrap="square" lIns="95243" tIns="47621" rIns="95243" bIns="47621" rtlCol="0" anchor="t">
            <a:spAutoFit/>
          </a:bodyPr>
          <a:lstStyle>
            <a:lvl1pPr marL="0" indent="0" algn="l" defTabSz="390083" rtl="0" eaLnBrk="1" latinLnBrk="0" hangingPunct="1">
              <a:lnSpc>
                <a:spcPct val="100000"/>
              </a:lnSpc>
              <a:spcBef>
                <a:spcPts val="427"/>
              </a:spcBef>
              <a:buFont typeface="Arial" panose="020B0604020202020204" pitchFamily="34" charset="0"/>
              <a:buNone/>
              <a:defRPr sz="1300" b="0" i="0" kern="1200">
                <a:solidFill>
                  <a:schemeClr val="bg1"/>
                </a:solidFill>
                <a:latin typeface="+mj-lt"/>
                <a:ea typeface="Amazon Ember Light" panose="020B0403020204020204" pitchFamily="34" charset="0"/>
                <a:cs typeface="Amazon Ember Light" panose="020B0403020204020204" pitchFamily="34" charset="0"/>
              </a:defRPr>
            </a:lvl1pPr>
            <a:lvl2pPr marL="114300" indent="-114300" algn="l" defTabSz="390083" rtl="0" eaLnBrk="1" latinLnBrk="0" hangingPunct="1">
              <a:lnSpc>
                <a:spcPct val="100000"/>
              </a:lnSpc>
              <a:spcBef>
                <a:spcPts val="213"/>
              </a:spcBef>
              <a:buFont typeface="Arial" panose="020B0604020202020204" pitchFamily="34" charset="0"/>
              <a:buChar char="•"/>
              <a:defRPr sz="1024" b="0" i="0" kern="1200">
                <a:solidFill>
                  <a:schemeClr val="bg1"/>
                </a:solidFill>
                <a:latin typeface="+mj-lt"/>
                <a:ea typeface="Amazon Ember Light" panose="020B0403020204020204" pitchFamily="34" charset="0"/>
                <a:cs typeface="Amazon Ember Light" panose="020B0403020204020204" pitchFamily="34" charset="0"/>
              </a:defRPr>
            </a:lvl2pPr>
            <a:lvl3pPr marL="231775" indent="-117475" algn="l" defTabSz="390083" rtl="0" eaLnBrk="1" latinLnBrk="0" hangingPunct="1">
              <a:lnSpc>
                <a:spcPct val="100000"/>
              </a:lnSpc>
              <a:spcBef>
                <a:spcPts val="213"/>
              </a:spcBef>
              <a:buFont typeface="Arial" panose="020B0604020202020204" pitchFamily="34" charset="0"/>
              <a:buChar char="•"/>
              <a:defRPr sz="853" b="0" i="0" kern="1200">
                <a:solidFill>
                  <a:schemeClr val="bg1"/>
                </a:solidFill>
                <a:latin typeface="+mj-lt"/>
                <a:ea typeface="Amazon Ember Light" panose="020B0403020204020204" pitchFamily="34" charset="0"/>
                <a:cs typeface="Amazon Ember Light" panose="020B0403020204020204" pitchFamily="34" charset="0"/>
              </a:defRPr>
            </a:lvl3pPr>
            <a:lvl4pPr marL="341313" indent="-109538" algn="l" defTabSz="390083" rtl="0" eaLnBrk="1" latinLnBrk="0" hangingPunct="1">
              <a:lnSpc>
                <a:spcPct val="100000"/>
              </a:lnSpc>
              <a:spcBef>
                <a:spcPts val="213"/>
              </a:spcBef>
              <a:buFont typeface="Arial" panose="020B0604020202020204" pitchFamily="34" charset="0"/>
              <a:buChar char="•"/>
              <a:defRPr sz="768" b="0" i="0" kern="1200">
                <a:solidFill>
                  <a:schemeClr val="bg1"/>
                </a:solidFill>
                <a:latin typeface="+mj-lt"/>
                <a:ea typeface="Amazon Ember Light" panose="020B0403020204020204" pitchFamily="34" charset="0"/>
                <a:cs typeface="Amazon Ember Light" panose="020B0403020204020204" pitchFamily="34" charset="0"/>
              </a:defRPr>
            </a:lvl4pPr>
            <a:lvl5pPr marL="457200" indent="-115888" algn="l" defTabSz="390083" rtl="0" eaLnBrk="1" latinLnBrk="0" hangingPunct="1">
              <a:lnSpc>
                <a:spcPct val="100000"/>
              </a:lnSpc>
              <a:spcBef>
                <a:spcPts val="213"/>
              </a:spcBef>
              <a:buFont typeface="Arial" panose="020B0604020202020204" pitchFamily="34" charset="0"/>
              <a:buChar char="•"/>
              <a:defRPr sz="768" b="0" i="0" kern="1200">
                <a:solidFill>
                  <a:schemeClr val="bg1"/>
                </a:solidFill>
                <a:latin typeface="+mj-lt"/>
                <a:ea typeface="Amazon Ember Light" panose="020B0403020204020204" pitchFamily="34" charset="0"/>
                <a:cs typeface="Amazon Ember Light" panose="020B0403020204020204" pitchFamily="34" charset="0"/>
              </a:defRPr>
            </a:lvl5pPr>
            <a:lvl6pPr marL="1072728"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6pPr>
            <a:lvl7pPr marL="1267770"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7pPr>
            <a:lvl8pPr marL="1462811"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8pPr>
            <a:lvl9pPr marL="1657853"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9pPr>
          </a:lstStyle>
          <a:p>
            <a:pPr algn="ctr" defTabSz="406310">
              <a:spcBef>
                <a:spcPts val="445"/>
              </a:spcBef>
              <a:defRPr/>
            </a:pPr>
            <a:r>
              <a:rPr lang="en-US" sz="1600" dirty="0">
                <a:solidFill>
                  <a:prstClr val="white"/>
                </a:solidFill>
                <a:latin typeface="+mn-lt"/>
              </a:rPr>
              <a:t>Available in all AWS regions where Amazon </a:t>
            </a:r>
            <a:r>
              <a:rPr lang="en-US" sz="1600" dirty="0" err="1">
                <a:solidFill>
                  <a:prstClr val="white"/>
                </a:solidFill>
                <a:latin typeface="+mn-lt"/>
              </a:rPr>
              <a:t>SageMaker</a:t>
            </a:r>
            <a:r>
              <a:rPr lang="en-US" sz="1600" dirty="0">
                <a:solidFill>
                  <a:prstClr val="white"/>
                </a:solidFill>
                <a:latin typeface="+mn-lt"/>
              </a:rPr>
              <a:t> is available</a:t>
            </a:r>
          </a:p>
        </p:txBody>
      </p:sp>
      <p:sp>
        <p:nvSpPr>
          <p:cNvPr id="54" name="Text Placeholder 8">
            <a:extLst>
              <a:ext uri="{FF2B5EF4-FFF2-40B4-BE49-F238E27FC236}">
                <a16:creationId xmlns:a16="http://schemas.microsoft.com/office/drawing/2014/main" id="{4AD0C2CE-E40E-4543-9109-E7A86FCBAE09}"/>
              </a:ext>
            </a:extLst>
          </p:cNvPr>
          <p:cNvSpPr txBox="1">
            <a:spLocks/>
          </p:cNvSpPr>
          <p:nvPr/>
        </p:nvSpPr>
        <p:spPr>
          <a:xfrm>
            <a:off x="6242639" y="3629218"/>
            <a:ext cx="2412190" cy="527059"/>
          </a:xfrm>
          <a:prstGeom prst="rect">
            <a:avLst/>
          </a:prstGeom>
        </p:spPr>
        <p:txBody>
          <a:bodyPr vert="horz" wrap="square" lIns="95243" tIns="47621" rIns="95243" bIns="47621" rtlCol="0" anchor="t">
            <a:spAutoFit/>
          </a:bodyPr>
          <a:lstStyle>
            <a:lvl1pPr marL="0" indent="0" algn="l" defTabSz="390083" rtl="0" eaLnBrk="1" latinLnBrk="0" hangingPunct="1">
              <a:lnSpc>
                <a:spcPct val="100000"/>
              </a:lnSpc>
              <a:spcBef>
                <a:spcPts val="427"/>
              </a:spcBef>
              <a:buFont typeface="Arial" panose="020B0604020202020204" pitchFamily="34" charset="0"/>
              <a:buNone/>
              <a:defRPr sz="1300" b="0" i="0" kern="1200">
                <a:solidFill>
                  <a:schemeClr val="bg1"/>
                </a:solidFill>
                <a:latin typeface="+mj-lt"/>
                <a:ea typeface="Amazon Ember Light" panose="020B0403020204020204" pitchFamily="34" charset="0"/>
                <a:cs typeface="Amazon Ember Light" panose="020B0403020204020204" pitchFamily="34" charset="0"/>
              </a:defRPr>
            </a:lvl1pPr>
            <a:lvl2pPr marL="114300" indent="-114300" algn="l" defTabSz="390083" rtl="0" eaLnBrk="1" latinLnBrk="0" hangingPunct="1">
              <a:lnSpc>
                <a:spcPct val="100000"/>
              </a:lnSpc>
              <a:spcBef>
                <a:spcPts val="213"/>
              </a:spcBef>
              <a:buFont typeface="Arial" panose="020B0604020202020204" pitchFamily="34" charset="0"/>
              <a:buChar char="•"/>
              <a:defRPr sz="1024" b="0" i="0" kern="1200">
                <a:solidFill>
                  <a:schemeClr val="bg1"/>
                </a:solidFill>
                <a:latin typeface="+mj-lt"/>
                <a:ea typeface="Amazon Ember Light" panose="020B0403020204020204" pitchFamily="34" charset="0"/>
                <a:cs typeface="Amazon Ember Light" panose="020B0403020204020204" pitchFamily="34" charset="0"/>
              </a:defRPr>
            </a:lvl2pPr>
            <a:lvl3pPr marL="231775" indent="-117475" algn="l" defTabSz="390083" rtl="0" eaLnBrk="1" latinLnBrk="0" hangingPunct="1">
              <a:lnSpc>
                <a:spcPct val="100000"/>
              </a:lnSpc>
              <a:spcBef>
                <a:spcPts val="213"/>
              </a:spcBef>
              <a:buFont typeface="Arial" panose="020B0604020202020204" pitchFamily="34" charset="0"/>
              <a:buChar char="•"/>
              <a:defRPr sz="853" b="0" i="0" kern="1200">
                <a:solidFill>
                  <a:schemeClr val="bg1"/>
                </a:solidFill>
                <a:latin typeface="+mj-lt"/>
                <a:ea typeface="Amazon Ember Light" panose="020B0403020204020204" pitchFamily="34" charset="0"/>
                <a:cs typeface="Amazon Ember Light" panose="020B0403020204020204" pitchFamily="34" charset="0"/>
              </a:defRPr>
            </a:lvl3pPr>
            <a:lvl4pPr marL="341313" indent="-109538" algn="l" defTabSz="390083" rtl="0" eaLnBrk="1" latinLnBrk="0" hangingPunct="1">
              <a:lnSpc>
                <a:spcPct val="100000"/>
              </a:lnSpc>
              <a:spcBef>
                <a:spcPts val="213"/>
              </a:spcBef>
              <a:buFont typeface="Arial" panose="020B0604020202020204" pitchFamily="34" charset="0"/>
              <a:buChar char="•"/>
              <a:defRPr sz="768" b="0" i="0" kern="1200">
                <a:solidFill>
                  <a:schemeClr val="bg1"/>
                </a:solidFill>
                <a:latin typeface="+mj-lt"/>
                <a:ea typeface="Amazon Ember Light" panose="020B0403020204020204" pitchFamily="34" charset="0"/>
                <a:cs typeface="Amazon Ember Light" panose="020B0403020204020204" pitchFamily="34" charset="0"/>
              </a:defRPr>
            </a:lvl4pPr>
            <a:lvl5pPr marL="457200" indent="-115888" algn="l" defTabSz="390083" rtl="0" eaLnBrk="1" latinLnBrk="0" hangingPunct="1">
              <a:lnSpc>
                <a:spcPct val="100000"/>
              </a:lnSpc>
              <a:spcBef>
                <a:spcPts val="213"/>
              </a:spcBef>
              <a:buFont typeface="Arial" panose="020B0604020202020204" pitchFamily="34" charset="0"/>
              <a:buChar char="•"/>
              <a:defRPr sz="768" b="0" i="0" kern="1200">
                <a:solidFill>
                  <a:schemeClr val="bg1"/>
                </a:solidFill>
                <a:latin typeface="+mj-lt"/>
                <a:ea typeface="Amazon Ember Light" panose="020B0403020204020204" pitchFamily="34" charset="0"/>
                <a:cs typeface="Amazon Ember Light" panose="020B0403020204020204" pitchFamily="34" charset="0"/>
              </a:defRPr>
            </a:lvl5pPr>
            <a:lvl6pPr marL="1072728"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6pPr>
            <a:lvl7pPr marL="1267770"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7pPr>
            <a:lvl8pPr marL="1462811"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8pPr>
            <a:lvl9pPr marL="1657853"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9pPr>
          </a:lstStyle>
          <a:p>
            <a:pPr algn="ctr" defTabSz="406310">
              <a:spcBef>
                <a:spcPts val="445"/>
              </a:spcBef>
              <a:defRPr/>
            </a:pPr>
            <a:r>
              <a:rPr lang="en-US" sz="1400" dirty="0">
                <a:solidFill>
                  <a:schemeClr val="accent1"/>
                </a:solidFill>
                <a:latin typeface="+mn-lt"/>
              </a:rPr>
              <a:t>Available globally with Amazon </a:t>
            </a:r>
            <a:r>
              <a:rPr lang="en-US" sz="1400" dirty="0" err="1">
                <a:solidFill>
                  <a:schemeClr val="accent1"/>
                </a:solidFill>
                <a:latin typeface="+mn-lt"/>
              </a:rPr>
              <a:t>SageMaker</a:t>
            </a:r>
            <a:endParaRPr lang="en-US" sz="1400" dirty="0">
              <a:solidFill>
                <a:schemeClr val="accent1"/>
              </a:solidFill>
              <a:latin typeface="+mn-lt"/>
            </a:endParaRPr>
          </a:p>
        </p:txBody>
      </p:sp>
      <p:sp>
        <p:nvSpPr>
          <p:cNvPr id="55" name="Text Placeholder 8">
            <a:extLst>
              <a:ext uri="{FF2B5EF4-FFF2-40B4-BE49-F238E27FC236}">
                <a16:creationId xmlns:a16="http://schemas.microsoft.com/office/drawing/2014/main" id="{E35A0EA5-00ED-41EE-B314-9EEDC59BBC8C}"/>
              </a:ext>
            </a:extLst>
          </p:cNvPr>
          <p:cNvSpPr txBox="1">
            <a:spLocks/>
          </p:cNvSpPr>
          <p:nvPr/>
        </p:nvSpPr>
        <p:spPr>
          <a:xfrm>
            <a:off x="3244357" y="3629218"/>
            <a:ext cx="2651618" cy="527059"/>
          </a:xfrm>
          <a:prstGeom prst="rect">
            <a:avLst/>
          </a:prstGeom>
        </p:spPr>
        <p:txBody>
          <a:bodyPr vert="horz" wrap="square" lIns="95243" tIns="47621" rIns="95243" bIns="47621" rtlCol="0" anchor="t">
            <a:spAutoFit/>
          </a:bodyPr>
          <a:lstStyle>
            <a:lvl1pPr marL="0" indent="0" algn="l" defTabSz="390083" rtl="0" eaLnBrk="1" latinLnBrk="0" hangingPunct="1">
              <a:lnSpc>
                <a:spcPct val="100000"/>
              </a:lnSpc>
              <a:spcBef>
                <a:spcPts val="427"/>
              </a:spcBef>
              <a:buFont typeface="Arial" panose="020B0604020202020204" pitchFamily="34" charset="0"/>
              <a:buNone/>
              <a:defRPr sz="1300" b="0" i="0" kern="1200">
                <a:solidFill>
                  <a:schemeClr val="bg1"/>
                </a:solidFill>
                <a:latin typeface="+mj-lt"/>
                <a:ea typeface="Amazon Ember Light" panose="020B0403020204020204" pitchFamily="34" charset="0"/>
                <a:cs typeface="Amazon Ember Light" panose="020B0403020204020204" pitchFamily="34" charset="0"/>
              </a:defRPr>
            </a:lvl1pPr>
            <a:lvl2pPr marL="114300" indent="-114300" algn="l" defTabSz="390083" rtl="0" eaLnBrk="1" latinLnBrk="0" hangingPunct="1">
              <a:lnSpc>
                <a:spcPct val="100000"/>
              </a:lnSpc>
              <a:spcBef>
                <a:spcPts val="213"/>
              </a:spcBef>
              <a:buFont typeface="Arial" panose="020B0604020202020204" pitchFamily="34" charset="0"/>
              <a:buChar char="•"/>
              <a:defRPr sz="1024" b="0" i="0" kern="1200">
                <a:solidFill>
                  <a:schemeClr val="bg1"/>
                </a:solidFill>
                <a:latin typeface="+mj-lt"/>
                <a:ea typeface="Amazon Ember Light" panose="020B0403020204020204" pitchFamily="34" charset="0"/>
                <a:cs typeface="Amazon Ember Light" panose="020B0403020204020204" pitchFamily="34" charset="0"/>
              </a:defRPr>
            </a:lvl2pPr>
            <a:lvl3pPr marL="231775" indent="-117475" algn="l" defTabSz="390083" rtl="0" eaLnBrk="1" latinLnBrk="0" hangingPunct="1">
              <a:lnSpc>
                <a:spcPct val="100000"/>
              </a:lnSpc>
              <a:spcBef>
                <a:spcPts val="213"/>
              </a:spcBef>
              <a:buFont typeface="Arial" panose="020B0604020202020204" pitchFamily="34" charset="0"/>
              <a:buChar char="•"/>
              <a:defRPr sz="853" b="0" i="0" kern="1200">
                <a:solidFill>
                  <a:schemeClr val="bg1"/>
                </a:solidFill>
                <a:latin typeface="+mj-lt"/>
                <a:ea typeface="Amazon Ember Light" panose="020B0403020204020204" pitchFamily="34" charset="0"/>
                <a:cs typeface="Amazon Ember Light" panose="020B0403020204020204" pitchFamily="34" charset="0"/>
              </a:defRPr>
            </a:lvl3pPr>
            <a:lvl4pPr marL="341313" indent="-109538" algn="l" defTabSz="390083" rtl="0" eaLnBrk="1" latinLnBrk="0" hangingPunct="1">
              <a:lnSpc>
                <a:spcPct val="100000"/>
              </a:lnSpc>
              <a:spcBef>
                <a:spcPts val="213"/>
              </a:spcBef>
              <a:buFont typeface="Arial" panose="020B0604020202020204" pitchFamily="34" charset="0"/>
              <a:buChar char="•"/>
              <a:defRPr sz="768" b="0" i="0" kern="1200">
                <a:solidFill>
                  <a:schemeClr val="bg1"/>
                </a:solidFill>
                <a:latin typeface="+mj-lt"/>
                <a:ea typeface="Amazon Ember Light" panose="020B0403020204020204" pitchFamily="34" charset="0"/>
                <a:cs typeface="Amazon Ember Light" panose="020B0403020204020204" pitchFamily="34" charset="0"/>
              </a:defRPr>
            </a:lvl4pPr>
            <a:lvl5pPr marL="457200" indent="-115888" algn="l" defTabSz="390083" rtl="0" eaLnBrk="1" latinLnBrk="0" hangingPunct="1">
              <a:lnSpc>
                <a:spcPct val="100000"/>
              </a:lnSpc>
              <a:spcBef>
                <a:spcPts val="213"/>
              </a:spcBef>
              <a:buFont typeface="Arial" panose="020B0604020202020204" pitchFamily="34" charset="0"/>
              <a:buChar char="•"/>
              <a:defRPr sz="768" b="0" i="0" kern="1200">
                <a:solidFill>
                  <a:schemeClr val="bg1"/>
                </a:solidFill>
                <a:latin typeface="+mj-lt"/>
                <a:ea typeface="Amazon Ember Light" panose="020B0403020204020204" pitchFamily="34" charset="0"/>
                <a:cs typeface="Amazon Ember Light" panose="020B0403020204020204" pitchFamily="34" charset="0"/>
              </a:defRPr>
            </a:lvl5pPr>
            <a:lvl6pPr marL="1072728"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6pPr>
            <a:lvl7pPr marL="1267770"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7pPr>
            <a:lvl8pPr marL="1462811"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8pPr>
            <a:lvl9pPr marL="1657853"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9pPr>
          </a:lstStyle>
          <a:p>
            <a:pPr algn="ctr" defTabSz="406310">
              <a:spcBef>
                <a:spcPts val="445"/>
              </a:spcBef>
              <a:defRPr/>
            </a:pPr>
            <a:r>
              <a:rPr lang="en-US" sz="1400" dirty="0">
                <a:solidFill>
                  <a:schemeClr val="accent1"/>
                </a:solidFill>
                <a:latin typeface="+mn-lt"/>
              </a:rPr>
              <a:t>You pay only for the infrastructure you use</a:t>
            </a:r>
          </a:p>
        </p:txBody>
      </p:sp>
      <p:sp>
        <p:nvSpPr>
          <p:cNvPr id="56" name="Text Placeholder 8">
            <a:extLst>
              <a:ext uri="{FF2B5EF4-FFF2-40B4-BE49-F238E27FC236}">
                <a16:creationId xmlns:a16="http://schemas.microsoft.com/office/drawing/2014/main" id="{C84F8C53-74B0-45DF-BB4E-03B5622E4BD6}"/>
              </a:ext>
            </a:extLst>
          </p:cNvPr>
          <p:cNvSpPr txBox="1">
            <a:spLocks/>
          </p:cNvSpPr>
          <p:nvPr/>
        </p:nvSpPr>
        <p:spPr>
          <a:xfrm>
            <a:off x="485503" y="3629218"/>
            <a:ext cx="2412190" cy="311616"/>
          </a:xfrm>
          <a:prstGeom prst="rect">
            <a:avLst/>
          </a:prstGeom>
        </p:spPr>
        <p:txBody>
          <a:bodyPr vert="horz" wrap="square" lIns="95243" tIns="47621" rIns="95243" bIns="47621" rtlCol="0" anchor="t">
            <a:spAutoFit/>
          </a:bodyPr>
          <a:lstStyle>
            <a:lvl1pPr marL="0" indent="0" algn="l" defTabSz="390083" rtl="0" eaLnBrk="1" latinLnBrk="0" hangingPunct="1">
              <a:lnSpc>
                <a:spcPct val="100000"/>
              </a:lnSpc>
              <a:spcBef>
                <a:spcPts val="427"/>
              </a:spcBef>
              <a:buFont typeface="Arial" panose="020B0604020202020204" pitchFamily="34" charset="0"/>
              <a:buNone/>
              <a:defRPr sz="1300" b="0" i="0" kern="1200">
                <a:solidFill>
                  <a:schemeClr val="bg1"/>
                </a:solidFill>
                <a:latin typeface="+mj-lt"/>
                <a:ea typeface="Amazon Ember Light" panose="020B0403020204020204" pitchFamily="34" charset="0"/>
                <a:cs typeface="Amazon Ember Light" panose="020B0403020204020204" pitchFamily="34" charset="0"/>
              </a:defRPr>
            </a:lvl1pPr>
            <a:lvl2pPr marL="114300" indent="-114300" algn="l" defTabSz="390083" rtl="0" eaLnBrk="1" latinLnBrk="0" hangingPunct="1">
              <a:lnSpc>
                <a:spcPct val="100000"/>
              </a:lnSpc>
              <a:spcBef>
                <a:spcPts val="213"/>
              </a:spcBef>
              <a:buFont typeface="Arial" panose="020B0604020202020204" pitchFamily="34" charset="0"/>
              <a:buChar char="•"/>
              <a:defRPr sz="1024" b="0" i="0" kern="1200">
                <a:solidFill>
                  <a:schemeClr val="bg1"/>
                </a:solidFill>
                <a:latin typeface="+mj-lt"/>
                <a:ea typeface="Amazon Ember Light" panose="020B0403020204020204" pitchFamily="34" charset="0"/>
                <a:cs typeface="Amazon Ember Light" panose="020B0403020204020204" pitchFamily="34" charset="0"/>
              </a:defRPr>
            </a:lvl2pPr>
            <a:lvl3pPr marL="231775" indent="-117475" algn="l" defTabSz="390083" rtl="0" eaLnBrk="1" latinLnBrk="0" hangingPunct="1">
              <a:lnSpc>
                <a:spcPct val="100000"/>
              </a:lnSpc>
              <a:spcBef>
                <a:spcPts val="213"/>
              </a:spcBef>
              <a:buFont typeface="Arial" panose="020B0604020202020204" pitchFamily="34" charset="0"/>
              <a:buChar char="•"/>
              <a:defRPr sz="853" b="0" i="0" kern="1200">
                <a:solidFill>
                  <a:schemeClr val="bg1"/>
                </a:solidFill>
                <a:latin typeface="+mj-lt"/>
                <a:ea typeface="Amazon Ember Light" panose="020B0403020204020204" pitchFamily="34" charset="0"/>
                <a:cs typeface="Amazon Ember Light" panose="020B0403020204020204" pitchFamily="34" charset="0"/>
              </a:defRPr>
            </a:lvl3pPr>
            <a:lvl4pPr marL="341313" indent="-109538" algn="l" defTabSz="390083" rtl="0" eaLnBrk="1" latinLnBrk="0" hangingPunct="1">
              <a:lnSpc>
                <a:spcPct val="100000"/>
              </a:lnSpc>
              <a:spcBef>
                <a:spcPts val="213"/>
              </a:spcBef>
              <a:buFont typeface="Arial" panose="020B0604020202020204" pitchFamily="34" charset="0"/>
              <a:buChar char="•"/>
              <a:defRPr sz="768" b="0" i="0" kern="1200">
                <a:solidFill>
                  <a:schemeClr val="bg1"/>
                </a:solidFill>
                <a:latin typeface="+mj-lt"/>
                <a:ea typeface="Amazon Ember Light" panose="020B0403020204020204" pitchFamily="34" charset="0"/>
                <a:cs typeface="Amazon Ember Light" panose="020B0403020204020204" pitchFamily="34" charset="0"/>
              </a:defRPr>
            </a:lvl4pPr>
            <a:lvl5pPr marL="457200" indent="-115888" algn="l" defTabSz="390083" rtl="0" eaLnBrk="1" latinLnBrk="0" hangingPunct="1">
              <a:lnSpc>
                <a:spcPct val="100000"/>
              </a:lnSpc>
              <a:spcBef>
                <a:spcPts val="213"/>
              </a:spcBef>
              <a:buFont typeface="Arial" panose="020B0604020202020204" pitchFamily="34" charset="0"/>
              <a:buChar char="•"/>
              <a:defRPr sz="768" b="0" i="0" kern="1200">
                <a:solidFill>
                  <a:schemeClr val="bg1"/>
                </a:solidFill>
                <a:latin typeface="+mj-lt"/>
                <a:ea typeface="Amazon Ember Light" panose="020B0403020204020204" pitchFamily="34" charset="0"/>
                <a:cs typeface="Amazon Ember Light" panose="020B0403020204020204" pitchFamily="34" charset="0"/>
              </a:defRPr>
            </a:lvl5pPr>
            <a:lvl6pPr marL="1072728"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6pPr>
            <a:lvl7pPr marL="1267770"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7pPr>
            <a:lvl8pPr marL="1462811"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8pPr>
            <a:lvl9pPr marL="1657853"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9pPr>
          </a:lstStyle>
          <a:p>
            <a:pPr algn="ctr" defTabSz="406310">
              <a:spcBef>
                <a:spcPts val="445"/>
              </a:spcBef>
              <a:defRPr/>
            </a:pPr>
            <a:r>
              <a:rPr lang="en-US" sz="1400" dirty="0">
                <a:solidFill>
                  <a:schemeClr val="accent1"/>
                </a:solidFill>
                <a:latin typeface="+mn-lt"/>
              </a:rPr>
              <a:t>Get started now</a:t>
            </a:r>
          </a:p>
        </p:txBody>
      </p:sp>
      <p:grpSp>
        <p:nvGrpSpPr>
          <p:cNvPr id="57" name="Group 56">
            <a:extLst>
              <a:ext uri="{FF2B5EF4-FFF2-40B4-BE49-F238E27FC236}">
                <a16:creationId xmlns:a16="http://schemas.microsoft.com/office/drawing/2014/main" id="{A2AB98FD-41FB-48C3-9EBC-B6EB286A16E8}"/>
              </a:ext>
            </a:extLst>
          </p:cNvPr>
          <p:cNvGrpSpPr/>
          <p:nvPr/>
        </p:nvGrpSpPr>
        <p:grpSpPr>
          <a:xfrm>
            <a:off x="6713854" y="1093023"/>
            <a:ext cx="1469760" cy="1469760"/>
            <a:chOff x="6551659" y="1187445"/>
            <a:chExt cx="1794150" cy="1794150"/>
          </a:xfrm>
        </p:grpSpPr>
        <p:sp>
          <p:nvSpPr>
            <p:cNvPr id="58" name="Oval 57">
              <a:extLst>
                <a:ext uri="{FF2B5EF4-FFF2-40B4-BE49-F238E27FC236}">
                  <a16:creationId xmlns:a16="http://schemas.microsoft.com/office/drawing/2014/main" id="{9312DB2F-A34F-421B-BCCE-B1BC5DF9B5F2}"/>
                </a:ext>
              </a:extLst>
            </p:cNvPr>
            <p:cNvSpPr/>
            <p:nvPr/>
          </p:nvSpPr>
          <p:spPr>
            <a:xfrm>
              <a:off x="6551659" y="1187445"/>
              <a:ext cx="1794150" cy="1794150"/>
            </a:xfrm>
            <a:prstGeom prst="ellipse">
              <a:avLst/>
            </a:prstGeom>
            <a:solidFill>
              <a:schemeClr val="bg2">
                <a:lumMod val="90000"/>
                <a:lumOff val="10000"/>
              </a:schemeClr>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grpSp>
          <p:nvGrpSpPr>
            <p:cNvPr id="59" name="Graphic 842">
              <a:extLst>
                <a:ext uri="{FF2B5EF4-FFF2-40B4-BE49-F238E27FC236}">
                  <a16:creationId xmlns:a16="http://schemas.microsoft.com/office/drawing/2014/main" id="{CFB4B204-91B8-422B-BACC-AFA9141EB713}"/>
                </a:ext>
              </a:extLst>
            </p:cNvPr>
            <p:cNvGrpSpPr/>
            <p:nvPr/>
          </p:nvGrpSpPr>
          <p:grpSpPr>
            <a:xfrm>
              <a:off x="6818250" y="1454036"/>
              <a:ext cx="1260968" cy="1260968"/>
              <a:chOff x="2067560" y="2771775"/>
              <a:chExt cx="457200" cy="457200"/>
            </a:xfrm>
          </p:grpSpPr>
          <p:sp>
            <p:nvSpPr>
              <p:cNvPr id="60" name="Freeform: Shape 59">
                <a:extLst>
                  <a:ext uri="{FF2B5EF4-FFF2-40B4-BE49-F238E27FC236}">
                    <a16:creationId xmlns:a16="http://schemas.microsoft.com/office/drawing/2014/main" id="{5832E973-1815-431F-BB8A-78BFF393B6AA}"/>
                  </a:ext>
                </a:extLst>
              </p:cNvPr>
              <p:cNvSpPr/>
              <p:nvPr/>
            </p:nvSpPr>
            <p:spPr>
              <a:xfrm>
                <a:off x="2109606" y="2880474"/>
                <a:ext cx="235268" cy="239954"/>
              </a:xfrm>
              <a:custGeom>
                <a:avLst/>
                <a:gdLst>
                  <a:gd name="connsiteX0" fmla="*/ 235268 w 235268"/>
                  <a:gd name="connsiteY0" fmla="*/ 153070 h 239954"/>
                  <a:gd name="connsiteX1" fmla="*/ 86884 w 235268"/>
                  <a:gd name="connsiteY1" fmla="*/ 235268 h 239954"/>
                  <a:gd name="connsiteX2" fmla="*/ 4686 w 235268"/>
                  <a:gd name="connsiteY2" fmla="*/ 86884 h 239954"/>
                  <a:gd name="connsiteX3" fmla="*/ 153070 w 235268"/>
                  <a:gd name="connsiteY3" fmla="*/ 4686 h 239954"/>
                  <a:gd name="connsiteX4" fmla="*/ 201413 w 235268"/>
                  <a:gd name="connsiteY4" fmla="*/ 31912 h 2399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5268" h="239954">
                    <a:moveTo>
                      <a:pt x="235268" y="153070"/>
                    </a:moveTo>
                    <a:cubicBezTo>
                      <a:pt x="216992" y="216745"/>
                      <a:pt x="150558" y="253545"/>
                      <a:pt x="86884" y="235268"/>
                    </a:cubicBezTo>
                    <a:cubicBezTo>
                      <a:pt x="23211" y="216992"/>
                      <a:pt x="-13590" y="150558"/>
                      <a:pt x="4686" y="86884"/>
                    </a:cubicBezTo>
                    <a:cubicBezTo>
                      <a:pt x="22963" y="23211"/>
                      <a:pt x="89397" y="-13590"/>
                      <a:pt x="153070" y="4686"/>
                    </a:cubicBezTo>
                    <a:cubicBezTo>
                      <a:pt x="171091" y="9859"/>
                      <a:pt x="187649" y="19184"/>
                      <a:pt x="201413" y="31912"/>
                    </a:cubicBezTo>
                  </a:path>
                </a:pathLst>
              </a:custGeom>
              <a:noFill/>
              <a:ln w="19050" cap="flat">
                <a:solidFill>
                  <a:srgbClr val="F1F2F2"/>
                </a:solidFill>
                <a:prstDash val="solid"/>
                <a:round/>
              </a:ln>
            </p:spPr>
            <p:txBody>
              <a:bodyPr rtlCol="0" anchor="ctr"/>
              <a:lstStyle/>
              <a:p>
                <a:endParaRPr lang="en-US"/>
              </a:p>
            </p:txBody>
          </p:sp>
          <p:sp>
            <p:nvSpPr>
              <p:cNvPr id="61" name="Freeform: Shape 60">
                <a:extLst>
                  <a:ext uri="{FF2B5EF4-FFF2-40B4-BE49-F238E27FC236}">
                    <a16:creationId xmlns:a16="http://schemas.microsoft.com/office/drawing/2014/main" id="{B8EA2642-45A4-4677-B87B-50FAAE6C0F8C}"/>
                  </a:ext>
                </a:extLst>
              </p:cNvPr>
              <p:cNvSpPr/>
              <p:nvPr/>
            </p:nvSpPr>
            <p:spPr>
              <a:xfrm>
                <a:off x="2273300" y="3038642"/>
                <a:ext cx="20574" cy="73746"/>
              </a:xfrm>
              <a:custGeom>
                <a:avLst/>
                <a:gdLst>
                  <a:gd name="connsiteX0" fmla="*/ 20574 w 20574"/>
                  <a:gd name="connsiteY0" fmla="*/ 0 h 73746"/>
                  <a:gd name="connsiteX1" fmla="*/ 0 w 20574"/>
                  <a:gd name="connsiteY1" fmla="*/ 73746 h 73746"/>
                </a:gdLst>
                <a:ahLst/>
                <a:cxnLst>
                  <a:cxn ang="0">
                    <a:pos x="connsiteX0" y="connsiteY0"/>
                  </a:cxn>
                  <a:cxn ang="0">
                    <a:pos x="connsiteX1" y="connsiteY1"/>
                  </a:cxn>
                </a:cxnLst>
                <a:rect l="l" t="t" r="r" b="b"/>
                <a:pathLst>
                  <a:path w="20574" h="73746">
                    <a:moveTo>
                      <a:pt x="20574" y="0"/>
                    </a:moveTo>
                    <a:cubicBezTo>
                      <a:pt x="17404" y="25466"/>
                      <a:pt x="10471" y="50317"/>
                      <a:pt x="0" y="73746"/>
                    </a:cubicBezTo>
                  </a:path>
                </a:pathLst>
              </a:custGeom>
              <a:noFill/>
              <a:ln w="19050" cap="flat">
                <a:solidFill>
                  <a:srgbClr val="F1F2F2"/>
                </a:solidFill>
                <a:prstDash val="solid"/>
                <a:round/>
              </a:ln>
            </p:spPr>
            <p:txBody>
              <a:bodyPr rtlCol="0" anchor="ctr"/>
              <a:lstStyle/>
              <a:p>
                <a:endParaRPr lang="en-US"/>
              </a:p>
            </p:txBody>
          </p:sp>
          <p:sp>
            <p:nvSpPr>
              <p:cNvPr id="62" name="Freeform: Shape 61">
                <a:extLst>
                  <a:ext uri="{FF2B5EF4-FFF2-40B4-BE49-F238E27FC236}">
                    <a16:creationId xmlns:a16="http://schemas.microsoft.com/office/drawing/2014/main" id="{9A489BA0-CA40-4DA7-BE44-5258B0682F5E}"/>
                  </a:ext>
                </a:extLst>
              </p:cNvPr>
              <p:cNvSpPr/>
              <p:nvPr/>
            </p:nvSpPr>
            <p:spPr>
              <a:xfrm>
                <a:off x="2273300" y="2888749"/>
                <a:ext cx="21099" cy="84330"/>
              </a:xfrm>
              <a:custGeom>
                <a:avLst/>
                <a:gdLst>
                  <a:gd name="connsiteX0" fmla="*/ 0 w 21099"/>
                  <a:gd name="connsiteY0" fmla="*/ 0 h 84330"/>
                  <a:gd name="connsiteX1" fmla="*/ 21100 w 21099"/>
                  <a:gd name="connsiteY1" fmla="*/ 84331 h 84330"/>
                </a:gdLst>
                <a:ahLst/>
                <a:cxnLst>
                  <a:cxn ang="0">
                    <a:pos x="connsiteX0" y="connsiteY0"/>
                  </a:cxn>
                  <a:cxn ang="0">
                    <a:pos x="connsiteX1" y="connsiteY1"/>
                  </a:cxn>
                </a:cxnLst>
                <a:rect l="l" t="t" r="r" b="b"/>
                <a:pathLst>
                  <a:path w="21099" h="84330">
                    <a:moveTo>
                      <a:pt x="0" y="0"/>
                    </a:moveTo>
                    <a:cubicBezTo>
                      <a:pt x="0" y="0"/>
                      <a:pt x="16002" y="34290"/>
                      <a:pt x="21100" y="84331"/>
                    </a:cubicBezTo>
                  </a:path>
                </a:pathLst>
              </a:custGeom>
              <a:noFill/>
              <a:ln w="19050" cap="flat">
                <a:solidFill>
                  <a:srgbClr val="F1F2F2"/>
                </a:solidFill>
                <a:prstDash val="solid"/>
                <a:round/>
              </a:ln>
            </p:spPr>
            <p:txBody>
              <a:bodyPr rtlCol="0" anchor="ctr"/>
              <a:lstStyle/>
              <a:p>
                <a:endParaRPr lang="en-US"/>
              </a:p>
            </p:txBody>
          </p:sp>
          <p:sp>
            <p:nvSpPr>
              <p:cNvPr id="63" name="Freeform: Shape 62">
                <a:extLst>
                  <a:ext uri="{FF2B5EF4-FFF2-40B4-BE49-F238E27FC236}">
                    <a16:creationId xmlns:a16="http://schemas.microsoft.com/office/drawing/2014/main" id="{0C8DCFAF-D6BD-48AB-9A4F-5B38C1D33190}"/>
                  </a:ext>
                </a:extLst>
              </p:cNvPr>
              <p:cNvSpPr/>
              <p:nvPr/>
            </p:nvSpPr>
            <p:spPr>
              <a:xfrm>
                <a:off x="2163892" y="2888726"/>
                <a:ext cx="22677" cy="223662"/>
              </a:xfrm>
              <a:custGeom>
                <a:avLst/>
                <a:gdLst>
                  <a:gd name="connsiteX0" fmla="*/ 22677 w 22677"/>
                  <a:gd name="connsiteY0" fmla="*/ 223662 h 223662"/>
                  <a:gd name="connsiteX1" fmla="*/ 22677 w 22677"/>
                  <a:gd name="connsiteY1" fmla="*/ 0 h 223662"/>
                </a:gdLst>
                <a:ahLst/>
                <a:cxnLst>
                  <a:cxn ang="0">
                    <a:pos x="connsiteX0" y="connsiteY0"/>
                  </a:cxn>
                  <a:cxn ang="0">
                    <a:pos x="connsiteX1" y="connsiteY1"/>
                  </a:cxn>
                </a:cxnLst>
                <a:rect l="l" t="t" r="r" b="b"/>
                <a:pathLst>
                  <a:path w="22677" h="223662">
                    <a:moveTo>
                      <a:pt x="22677" y="223662"/>
                    </a:moveTo>
                    <a:cubicBezTo>
                      <a:pt x="22677" y="223662"/>
                      <a:pt x="-28346" y="114231"/>
                      <a:pt x="22677" y="0"/>
                    </a:cubicBezTo>
                  </a:path>
                </a:pathLst>
              </a:custGeom>
              <a:noFill/>
              <a:ln w="19050" cap="flat">
                <a:solidFill>
                  <a:srgbClr val="F1F2F2"/>
                </a:solidFill>
                <a:prstDash val="solid"/>
                <a:round/>
              </a:ln>
            </p:spPr>
            <p:txBody>
              <a:bodyPr rtlCol="0" anchor="ctr"/>
              <a:lstStyle/>
              <a:p>
                <a:endParaRPr lang="en-US"/>
              </a:p>
            </p:txBody>
          </p:sp>
          <p:sp>
            <p:nvSpPr>
              <p:cNvPr id="64" name="Freeform: Shape 63">
                <a:extLst>
                  <a:ext uri="{FF2B5EF4-FFF2-40B4-BE49-F238E27FC236}">
                    <a16:creationId xmlns:a16="http://schemas.microsoft.com/office/drawing/2014/main" id="{FEBAA8AB-A539-4528-ABBC-88E73B9949E7}"/>
                  </a:ext>
                </a:extLst>
              </p:cNvPr>
              <p:cNvSpPr/>
              <p:nvPr/>
            </p:nvSpPr>
            <p:spPr>
              <a:xfrm>
                <a:off x="2109668" y="3004626"/>
                <a:ext cx="151698" cy="2286"/>
              </a:xfrm>
              <a:custGeom>
                <a:avLst/>
                <a:gdLst>
                  <a:gd name="connsiteX0" fmla="*/ 0 w 151698"/>
                  <a:gd name="connsiteY0" fmla="*/ 0 h 2286"/>
                  <a:gd name="connsiteX1" fmla="*/ 151699 w 151698"/>
                  <a:gd name="connsiteY1" fmla="*/ 0 h 2286"/>
                </a:gdLst>
                <a:ahLst/>
                <a:cxnLst>
                  <a:cxn ang="0">
                    <a:pos x="connsiteX0" y="connsiteY0"/>
                  </a:cxn>
                  <a:cxn ang="0">
                    <a:pos x="connsiteX1" y="connsiteY1"/>
                  </a:cxn>
                </a:cxnLst>
                <a:rect l="l" t="t" r="r" b="b"/>
                <a:pathLst>
                  <a:path w="151698" h="2286">
                    <a:moveTo>
                      <a:pt x="0" y="0"/>
                    </a:moveTo>
                    <a:lnTo>
                      <a:pt x="151699" y="0"/>
                    </a:lnTo>
                  </a:path>
                </a:pathLst>
              </a:custGeom>
              <a:ln w="19050" cap="flat">
                <a:solidFill>
                  <a:srgbClr val="F1F2F2"/>
                </a:solidFill>
                <a:prstDash val="solid"/>
                <a:round/>
              </a:ln>
            </p:spPr>
            <p:txBody>
              <a:bodyPr rtlCol="0" anchor="ctr"/>
              <a:lstStyle/>
              <a:p>
                <a:endParaRPr lang="en-US"/>
              </a:p>
            </p:txBody>
          </p:sp>
          <p:sp>
            <p:nvSpPr>
              <p:cNvPr id="65" name="Freeform: Shape 64">
                <a:extLst>
                  <a:ext uri="{FF2B5EF4-FFF2-40B4-BE49-F238E27FC236}">
                    <a16:creationId xmlns:a16="http://schemas.microsoft.com/office/drawing/2014/main" id="{B7AAA3E8-A7D8-4FF6-8777-F28CD544F0EE}"/>
                  </a:ext>
                </a:extLst>
              </p:cNvPr>
              <p:cNvSpPr/>
              <p:nvPr/>
            </p:nvSpPr>
            <p:spPr>
              <a:xfrm>
                <a:off x="2229568" y="2880382"/>
                <a:ext cx="2286" cy="239984"/>
              </a:xfrm>
              <a:custGeom>
                <a:avLst/>
                <a:gdLst>
                  <a:gd name="connsiteX0" fmla="*/ 0 w 2286"/>
                  <a:gd name="connsiteY0" fmla="*/ 239984 h 239984"/>
                  <a:gd name="connsiteX1" fmla="*/ 0 w 2286"/>
                  <a:gd name="connsiteY1" fmla="*/ 0 h 239984"/>
                </a:gdLst>
                <a:ahLst/>
                <a:cxnLst>
                  <a:cxn ang="0">
                    <a:pos x="connsiteX0" y="connsiteY0"/>
                  </a:cxn>
                  <a:cxn ang="0">
                    <a:pos x="connsiteX1" y="connsiteY1"/>
                  </a:cxn>
                </a:cxnLst>
                <a:rect l="l" t="t" r="r" b="b"/>
                <a:pathLst>
                  <a:path w="2286" h="239984">
                    <a:moveTo>
                      <a:pt x="0" y="239984"/>
                    </a:moveTo>
                    <a:lnTo>
                      <a:pt x="0" y="0"/>
                    </a:lnTo>
                  </a:path>
                </a:pathLst>
              </a:custGeom>
              <a:ln w="19050" cap="flat">
                <a:solidFill>
                  <a:srgbClr val="F1F2F2"/>
                </a:solidFill>
                <a:prstDash val="solid"/>
                <a:round/>
              </a:ln>
            </p:spPr>
            <p:txBody>
              <a:bodyPr rtlCol="0" anchor="ctr"/>
              <a:lstStyle/>
              <a:p>
                <a:endParaRPr lang="en-US"/>
              </a:p>
            </p:txBody>
          </p:sp>
          <p:sp>
            <p:nvSpPr>
              <p:cNvPr id="66" name="Freeform: Shape 65">
                <a:extLst>
                  <a:ext uri="{FF2B5EF4-FFF2-40B4-BE49-F238E27FC236}">
                    <a16:creationId xmlns:a16="http://schemas.microsoft.com/office/drawing/2014/main" id="{59F1FF4C-7700-4772-BCA2-49D81BB69193}"/>
                  </a:ext>
                </a:extLst>
              </p:cNvPr>
              <p:cNvSpPr/>
              <p:nvPr/>
            </p:nvSpPr>
            <p:spPr>
              <a:xfrm>
                <a:off x="2119749" y="2929324"/>
                <a:ext cx="205442" cy="25536"/>
              </a:xfrm>
              <a:custGeom>
                <a:avLst/>
                <a:gdLst>
                  <a:gd name="connsiteX0" fmla="*/ 0 w 205442"/>
                  <a:gd name="connsiteY0" fmla="*/ 25536 h 25536"/>
                  <a:gd name="connsiteX1" fmla="*/ 205443 w 205442"/>
                  <a:gd name="connsiteY1" fmla="*/ 18335 h 25536"/>
                </a:gdLst>
                <a:ahLst/>
                <a:cxnLst>
                  <a:cxn ang="0">
                    <a:pos x="connsiteX0" y="connsiteY0"/>
                  </a:cxn>
                  <a:cxn ang="0">
                    <a:pos x="connsiteX1" y="connsiteY1"/>
                  </a:cxn>
                </a:cxnLst>
                <a:rect l="l" t="t" r="r" b="b"/>
                <a:pathLst>
                  <a:path w="205442" h="25536">
                    <a:moveTo>
                      <a:pt x="0" y="25536"/>
                    </a:moveTo>
                    <a:cubicBezTo>
                      <a:pt x="0" y="25536"/>
                      <a:pt x="99281" y="-26768"/>
                      <a:pt x="205443" y="18335"/>
                    </a:cubicBezTo>
                  </a:path>
                </a:pathLst>
              </a:custGeom>
              <a:noFill/>
              <a:ln w="19050" cap="flat">
                <a:solidFill>
                  <a:srgbClr val="F1F2F2"/>
                </a:solidFill>
                <a:prstDash val="solid"/>
                <a:round/>
              </a:ln>
            </p:spPr>
            <p:txBody>
              <a:bodyPr rtlCol="0" anchor="ctr"/>
              <a:lstStyle/>
              <a:p>
                <a:endParaRPr lang="en-US"/>
              </a:p>
            </p:txBody>
          </p:sp>
          <p:sp>
            <p:nvSpPr>
              <p:cNvPr id="67" name="Freeform: Shape 66">
                <a:extLst>
                  <a:ext uri="{FF2B5EF4-FFF2-40B4-BE49-F238E27FC236}">
                    <a16:creationId xmlns:a16="http://schemas.microsoft.com/office/drawing/2014/main" id="{7BE91239-E16C-4E1E-A5EC-6ABC02CB25A4}"/>
                  </a:ext>
                </a:extLst>
              </p:cNvPr>
              <p:cNvSpPr/>
              <p:nvPr/>
            </p:nvSpPr>
            <p:spPr>
              <a:xfrm>
                <a:off x="2120892" y="3051009"/>
                <a:ext cx="217444" cy="25532"/>
              </a:xfrm>
              <a:custGeom>
                <a:avLst/>
                <a:gdLst>
                  <a:gd name="connsiteX0" fmla="*/ 0 w 217444"/>
                  <a:gd name="connsiteY0" fmla="*/ 0 h 25532"/>
                  <a:gd name="connsiteX1" fmla="*/ 217444 w 217444"/>
                  <a:gd name="connsiteY1" fmla="*/ 0 h 25532"/>
                </a:gdLst>
                <a:ahLst/>
                <a:cxnLst>
                  <a:cxn ang="0">
                    <a:pos x="connsiteX0" y="connsiteY0"/>
                  </a:cxn>
                  <a:cxn ang="0">
                    <a:pos x="connsiteX1" y="connsiteY1"/>
                  </a:cxn>
                </a:cxnLst>
                <a:rect l="l" t="t" r="r" b="b"/>
                <a:pathLst>
                  <a:path w="217444" h="25532">
                    <a:moveTo>
                      <a:pt x="0" y="0"/>
                    </a:moveTo>
                    <a:cubicBezTo>
                      <a:pt x="0" y="0"/>
                      <a:pt x="105705" y="57447"/>
                      <a:pt x="217444" y="0"/>
                    </a:cubicBezTo>
                  </a:path>
                </a:pathLst>
              </a:custGeom>
              <a:noFill/>
              <a:ln w="19050" cap="flat">
                <a:solidFill>
                  <a:srgbClr val="F1F2F2"/>
                </a:solidFill>
                <a:prstDash val="solid"/>
                <a:round/>
              </a:ln>
            </p:spPr>
            <p:txBody>
              <a:bodyPr rtlCol="0" anchor="ctr"/>
              <a:lstStyle/>
              <a:p>
                <a:endParaRPr lang="en-US"/>
              </a:p>
            </p:txBody>
          </p:sp>
          <p:sp>
            <p:nvSpPr>
              <p:cNvPr id="68" name="Freeform: Shape 67">
                <a:extLst>
                  <a:ext uri="{FF2B5EF4-FFF2-40B4-BE49-F238E27FC236}">
                    <a16:creationId xmlns:a16="http://schemas.microsoft.com/office/drawing/2014/main" id="{5EF49010-66B2-4739-97F1-758780AF1BD0}"/>
                  </a:ext>
                </a:extLst>
              </p:cNvPr>
              <p:cNvSpPr/>
              <p:nvPr/>
            </p:nvSpPr>
            <p:spPr>
              <a:xfrm>
                <a:off x="2362248" y="3022549"/>
                <a:ext cx="13578" cy="43433"/>
              </a:xfrm>
              <a:custGeom>
                <a:avLst/>
                <a:gdLst>
                  <a:gd name="connsiteX0" fmla="*/ 0 w 13578"/>
                  <a:gd name="connsiteY0" fmla="*/ 43434 h 43433"/>
                  <a:gd name="connsiteX1" fmla="*/ 13579 w 13578"/>
                  <a:gd name="connsiteY1" fmla="*/ 0 h 43433"/>
                </a:gdLst>
                <a:ahLst/>
                <a:cxnLst>
                  <a:cxn ang="0">
                    <a:pos x="connsiteX0" y="connsiteY0"/>
                  </a:cxn>
                  <a:cxn ang="0">
                    <a:pos x="connsiteX1" y="connsiteY1"/>
                  </a:cxn>
                </a:cxnLst>
                <a:rect l="l" t="t" r="r" b="b"/>
                <a:pathLst>
                  <a:path w="13578" h="43433">
                    <a:moveTo>
                      <a:pt x="0" y="43434"/>
                    </a:moveTo>
                    <a:lnTo>
                      <a:pt x="13579" y="0"/>
                    </a:lnTo>
                  </a:path>
                </a:pathLst>
              </a:custGeom>
              <a:ln w="19050" cap="flat">
                <a:solidFill>
                  <a:srgbClr val="FF9900"/>
                </a:solidFill>
                <a:prstDash val="solid"/>
                <a:round/>
              </a:ln>
            </p:spPr>
            <p:txBody>
              <a:bodyPr rtlCol="0" anchor="ctr"/>
              <a:lstStyle/>
              <a:p>
                <a:endParaRPr lang="en-US"/>
              </a:p>
            </p:txBody>
          </p:sp>
          <p:sp>
            <p:nvSpPr>
              <p:cNvPr id="69" name="Freeform: Shape 68">
                <a:extLst>
                  <a:ext uri="{FF2B5EF4-FFF2-40B4-BE49-F238E27FC236}">
                    <a16:creationId xmlns:a16="http://schemas.microsoft.com/office/drawing/2014/main" id="{2A3BAB52-6FD5-48C1-B0E4-3DE54B6B5E8A}"/>
                  </a:ext>
                </a:extLst>
              </p:cNvPr>
              <p:cNvSpPr/>
              <p:nvPr/>
            </p:nvSpPr>
            <p:spPr>
              <a:xfrm>
                <a:off x="2308664" y="3003529"/>
                <a:ext cx="52555" cy="2286"/>
              </a:xfrm>
              <a:custGeom>
                <a:avLst/>
                <a:gdLst>
                  <a:gd name="connsiteX0" fmla="*/ 0 w 52555"/>
                  <a:gd name="connsiteY0" fmla="*/ 0 h 2286"/>
                  <a:gd name="connsiteX1" fmla="*/ 52555 w 52555"/>
                  <a:gd name="connsiteY1" fmla="*/ 0 h 2286"/>
                </a:gdLst>
                <a:ahLst/>
                <a:cxnLst>
                  <a:cxn ang="0">
                    <a:pos x="connsiteX0" y="connsiteY0"/>
                  </a:cxn>
                  <a:cxn ang="0">
                    <a:pos x="connsiteX1" y="connsiteY1"/>
                  </a:cxn>
                </a:cxnLst>
                <a:rect l="l" t="t" r="r" b="b"/>
                <a:pathLst>
                  <a:path w="52555" h="2286">
                    <a:moveTo>
                      <a:pt x="0" y="0"/>
                    </a:moveTo>
                    <a:lnTo>
                      <a:pt x="52555" y="0"/>
                    </a:lnTo>
                  </a:path>
                </a:pathLst>
              </a:custGeom>
              <a:ln w="19050" cap="flat">
                <a:solidFill>
                  <a:srgbClr val="FF9900"/>
                </a:solidFill>
                <a:prstDash val="solid"/>
                <a:round/>
              </a:ln>
            </p:spPr>
            <p:txBody>
              <a:bodyPr rtlCol="0" anchor="ctr"/>
              <a:lstStyle/>
              <a:p>
                <a:endParaRPr lang="en-US"/>
              </a:p>
            </p:txBody>
          </p:sp>
          <p:sp>
            <p:nvSpPr>
              <p:cNvPr id="70" name="Freeform: Shape 69">
                <a:extLst>
                  <a:ext uri="{FF2B5EF4-FFF2-40B4-BE49-F238E27FC236}">
                    <a16:creationId xmlns:a16="http://schemas.microsoft.com/office/drawing/2014/main" id="{90B2415F-E751-4EEE-9779-617469ECCE1D}"/>
                  </a:ext>
                </a:extLst>
              </p:cNvPr>
              <p:cNvSpPr/>
              <p:nvPr/>
            </p:nvSpPr>
            <p:spPr>
              <a:xfrm>
                <a:off x="2347595" y="2923725"/>
                <a:ext cx="27249" cy="53743"/>
              </a:xfrm>
              <a:custGeom>
                <a:avLst/>
                <a:gdLst>
                  <a:gd name="connsiteX0" fmla="*/ 0 w 27249"/>
                  <a:gd name="connsiteY0" fmla="*/ 0 h 53743"/>
                  <a:gd name="connsiteX1" fmla="*/ 27249 w 27249"/>
                  <a:gd name="connsiteY1" fmla="*/ 53744 h 53743"/>
                </a:gdLst>
                <a:ahLst/>
                <a:cxnLst>
                  <a:cxn ang="0">
                    <a:pos x="connsiteX0" y="connsiteY0"/>
                  </a:cxn>
                  <a:cxn ang="0">
                    <a:pos x="connsiteX1" y="connsiteY1"/>
                  </a:cxn>
                </a:cxnLst>
                <a:rect l="l" t="t" r="r" b="b"/>
                <a:pathLst>
                  <a:path w="27249" h="53743">
                    <a:moveTo>
                      <a:pt x="0" y="0"/>
                    </a:moveTo>
                    <a:lnTo>
                      <a:pt x="27249" y="53744"/>
                    </a:lnTo>
                  </a:path>
                </a:pathLst>
              </a:custGeom>
              <a:ln w="19050" cap="flat">
                <a:solidFill>
                  <a:srgbClr val="FF9900"/>
                </a:solidFill>
                <a:prstDash val="solid"/>
                <a:round/>
              </a:ln>
            </p:spPr>
            <p:txBody>
              <a:bodyPr rtlCol="0" anchor="ctr"/>
              <a:lstStyle/>
              <a:p>
                <a:endParaRPr lang="en-US" dirty="0"/>
              </a:p>
            </p:txBody>
          </p:sp>
          <p:sp>
            <p:nvSpPr>
              <p:cNvPr id="71" name="Freeform: Shape 70">
                <a:extLst>
                  <a:ext uri="{FF2B5EF4-FFF2-40B4-BE49-F238E27FC236}">
                    <a16:creationId xmlns:a16="http://schemas.microsoft.com/office/drawing/2014/main" id="{CCF52314-0216-41E7-81A3-58FB42CFE51A}"/>
                  </a:ext>
                </a:extLst>
              </p:cNvPr>
              <p:cNvSpPr/>
              <p:nvPr/>
            </p:nvSpPr>
            <p:spPr>
              <a:xfrm>
                <a:off x="2396126" y="2949420"/>
                <a:ext cx="21282" cy="28049"/>
              </a:xfrm>
              <a:custGeom>
                <a:avLst/>
                <a:gdLst>
                  <a:gd name="connsiteX0" fmla="*/ 21283 w 21282"/>
                  <a:gd name="connsiteY0" fmla="*/ 0 h 28049"/>
                  <a:gd name="connsiteX1" fmla="*/ 0 w 21282"/>
                  <a:gd name="connsiteY1" fmla="*/ 28049 h 28049"/>
                </a:gdLst>
                <a:ahLst/>
                <a:cxnLst>
                  <a:cxn ang="0">
                    <a:pos x="connsiteX0" y="connsiteY0"/>
                  </a:cxn>
                  <a:cxn ang="0">
                    <a:pos x="connsiteX1" y="connsiteY1"/>
                  </a:cxn>
                </a:cxnLst>
                <a:rect l="l" t="t" r="r" b="b"/>
                <a:pathLst>
                  <a:path w="21282" h="28049">
                    <a:moveTo>
                      <a:pt x="21283" y="0"/>
                    </a:moveTo>
                    <a:lnTo>
                      <a:pt x="0" y="28049"/>
                    </a:lnTo>
                  </a:path>
                </a:pathLst>
              </a:custGeom>
              <a:ln w="19050" cap="flat">
                <a:solidFill>
                  <a:srgbClr val="FF9900"/>
                </a:solidFill>
                <a:prstDash val="solid"/>
                <a:round/>
              </a:ln>
            </p:spPr>
            <p:txBody>
              <a:bodyPr rtlCol="0" anchor="ctr"/>
              <a:lstStyle/>
              <a:p>
                <a:endParaRPr lang="en-US"/>
              </a:p>
            </p:txBody>
          </p:sp>
          <p:sp>
            <p:nvSpPr>
              <p:cNvPr id="72" name="Freeform: Shape 71">
                <a:extLst>
                  <a:ext uri="{FF2B5EF4-FFF2-40B4-BE49-F238E27FC236}">
                    <a16:creationId xmlns:a16="http://schemas.microsoft.com/office/drawing/2014/main" id="{EDCAECDB-7D73-4495-8CC8-DC0C744DBEEA}"/>
                  </a:ext>
                </a:extLst>
              </p:cNvPr>
              <p:cNvSpPr/>
              <p:nvPr/>
            </p:nvSpPr>
            <p:spPr>
              <a:xfrm>
                <a:off x="2359962" y="2975411"/>
                <a:ext cx="48646" cy="48646"/>
              </a:xfrm>
              <a:custGeom>
                <a:avLst/>
                <a:gdLst>
                  <a:gd name="connsiteX0" fmla="*/ 48646 w 48646"/>
                  <a:gd name="connsiteY0" fmla="*/ 24323 h 48646"/>
                  <a:gd name="connsiteX1" fmla="*/ 24323 w 48646"/>
                  <a:gd name="connsiteY1" fmla="*/ 48646 h 48646"/>
                  <a:gd name="connsiteX2" fmla="*/ 0 w 48646"/>
                  <a:gd name="connsiteY2" fmla="*/ 24323 h 48646"/>
                  <a:gd name="connsiteX3" fmla="*/ 24323 w 48646"/>
                  <a:gd name="connsiteY3" fmla="*/ 0 h 48646"/>
                  <a:gd name="connsiteX4" fmla="*/ 48646 w 48646"/>
                  <a:gd name="connsiteY4" fmla="*/ 24323 h 486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46" h="48646">
                    <a:moveTo>
                      <a:pt x="48646" y="24323"/>
                    </a:moveTo>
                    <a:cubicBezTo>
                      <a:pt x="48646" y="37756"/>
                      <a:pt x="37756" y="48646"/>
                      <a:pt x="24323" y="48646"/>
                    </a:cubicBezTo>
                    <a:cubicBezTo>
                      <a:pt x="10890" y="48646"/>
                      <a:pt x="0" y="37756"/>
                      <a:pt x="0" y="24323"/>
                    </a:cubicBezTo>
                    <a:cubicBezTo>
                      <a:pt x="0" y="10890"/>
                      <a:pt x="10890" y="0"/>
                      <a:pt x="24323" y="0"/>
                    </a:cubicBezTo>
                    <a:cubicBezTo>
                      <a:pt x="37756" y="0"/>
                      <a:pt x="48646" y="10890"/>
                      <a:pt x="48646" y="24323"/>
                    </a:cubicBezTo>
                    <a:close/>
                  </a:path>
                </a:pathLst>
              </a:custGeom>
              <a:noFill/>
              <a:ln w="19050" cap="flat">
                <a:solidFill>
                  <a:srgbClr val="FF9900"/>
                </a:solidFill>
                <a:prstDash val="solid"/>
                <a:round/>
              </a:ln>
            </p:spPr>
            <p:txBody>
              <a:bodyPr rtlCol="0" anchor="ctr"/>
              <a:lstStyle/>
              <a:p>
                <a:endParaRPr lang="en-US"/>
              </a:p>
            </p:txBody>
          </p:sp>
          <p:sp>
            <p:nvSpPr>
              <p:cNvPr id="73" name="Freeform: Shape 72">
                <a:extLst>
                  <a:ext uri="{FF2B5EF4-FFF2-40B4-BE49-F238E27FC236}">
                    <a16:creationId xmlns:a16="http://schemas.microsoft.com/office/drawing/2014/main" id="{2A22A959-2171-49F3-B38E-18F036DBD299}"/>
                  </a:ext>
                </a:extLst>
              </p:cNvPr>
              <p:cNvSpPr/>
              <p:nvPr/>
            </p:nvSpPr>
            <p:spPr>
              <a:xfrm>
                <a:off x="2282032" y="2991413"/>
                <a:ext cx="26700" cy="26700"/>
              </a:xfrm>
              <a:custGeom>
                <a:avLst/>
                <a:gdLst>
                  <a:gd name="connsiteX0" fmla="*/ 26700 w 26700"/>
                  <a:gd name="connsiteY0" fmla="*/ 13350 h 26700"/>
                  <a:gd name="connsiteX1" fmla="*/ 13350 w 26700"/>
                  <a:gd name="connsiteY1" fmla="*/ 26700 h 26700"/>
                  <a:gd name="connsiteX2" fmla="*/ 0 w 26700"/>
                  <a:gd name="connsiteY2" fmla="*/ 13350 h 26700"/>
                  <a:gd name="connsiteX3" fmla="*/ 13350 w 26700"/>
                  <a:gd name="connsiteY3" fmla="*/ 0 h 26700"/>
                  <a:gd name="connsiteX4" fmla="*/ 26700 w 26700"/>
                  <a:gd name="connsiteY4" fmla="*/ 13350 h 26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00" h="26700">
                    <a:moveTo>
                      <a:pt x="26700" y="13350"/>
                    </a:moveTo>
                    <a:cubicBezTo>
                      <a:pt x="26700" y="20723"/>
                      <a:pt x="20723" y="26700"/>
                      <a:pt x="13350" y="26700"/>
                    </a:cubicBezTo>
                    <a:cubicBezTo>
                      <a:pt x="5977" y="26700"/>
                      <a:pt x="0" y="20723"/>
                      <a:pt x="0" y="13350"/>
                    </a:cubicBezTo>
                    <a:cubicBezTo>
                      <a:pt x="0" y="5977"/>
                      <a:pt x="5977" y="0"/>
                      <a:pt x="13350" y="0"/>
                    </a:cubicBezTo>
                    <a:cubicBezTo>
                      <a:pt x="20723" y="0"/>
                      <a:pt x="26700" y="5977"/>
                      <a:pt x="26700" y="13350"/>
                    </a:cubicBezTo>
                    <a:close/>
                  </a:path>
                </a:pathLst>
              </a:custGeom>
              <a:noFill/>
              <a:ln w="19050" cap="flat">
                <a:solidFill>
                  <a:srgbClr val="FF9900"/>
                </a:solidFill>
                <a:prstDash val="solid"/>
                <a:round/>
              </a:ln>
            </p:spPr>
            <p:txBody>
              <a:bodyPr rtlCol="0" anchor="ctr"/>
              <a:lstStyle/>
              <a:p>
                <a:endParaRPr lang="en-US"/>
              </a:p>
            </p:txBody>
          </p:sp>
          <p:sp>
            <p:nvSpPr>
              <p:cNvPr id="74" name="Freeform: Shape 73">
                <a:extLst>
                  <a:ext uri="{FF2B5EF4-FFF2-40B4-BE49-F238E27FC236}">
                    <a16:creationId xmlns:a16="http://schemas.microsoft.com/office/drawing/2014/main" id="{6304B0CE-64DF-4EB8-8F3F-AA1E5913DDF4}"/>
                  </a:ext>
                </a:extLst>
              </p:cNvPr>
              <p:cNvSpPr/>
              <p:nvPr/>
            </p:nvSpPr>
            <p:spPr>
              <a:xfrm>
                <a:off x="2327752" y="2897230"/>
                <a:ext cx="26700" cy="26700"/>
              </a:xfrm>
              <a:custGeom>
                <a:avLst/>
                <a:gdLst>
                  <a:gd name="connsiteX0" fmla="*/ 26700 w 26700"/>
                  <a:gd name="connsiteY0" fmla="*/ 13350 h 26700"/>
                  <a:gd name="connsiteX1" fmla="*/ 13350 w 26700"/>
                  <a:gd name="connsiteY1" fmla="*/ 26700 h 26700"/>
                  <a:gd name="connsiteX2" fmla="*/ 0 w 26700"/>
                  <a:gd name="connsiteY2" fmla="*/ 13350 h 26700"/>
                  <a:gd name="connsiteX3" fmla="*/ 13350 w 26700"/>
                  <a:gd name="connsiteY3" fmla="*/ 0 h 26700"/>
                  <a:gd name="connsiteX4" fmla="*/ 26700 w 26700"/>
                  <a:gd name="connsiteY4" fmla="*/ 13350 h 26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00" h="26700">
                    <a:moveTo>
                      <a:pt x="26700" y="13350"/>
                    </a:moveTo>
                    <a:cubicBezTo>
                      <a:pt x="26700" y="20723"/>
                      <a:pt x="20723" y="26700"/>
                      <a:pt x="13350" y="26700"/>
                    </a:cubicBezTo>
                    <a:cubicBezTo>
                      <a:pt x="5977" y="26700"/>
                      <a:pt x="0" y="20723"/>
                      <a:pt x="0" y="13350"/>
                    </a:cubicBezTo>
                    <a:cubicBezTo>
                      <a:pt x="0" y="5977"/>
                      <a:pt x="5977" y="0"/>
                      <a:pt x="13350" y="0"/>
                    </a:cubicBezTo>
                    <a:cubicBezTo>
                      <a:pt x="20723" y="0"/>
                      <a:pt x="26700" y="5977"/>
                      <a:pt x="26700" y="13350"/>
                    </a:cubicBezTo>
                    <a:close/>
                  </a:path>
                </a:pathLst>
              </a:custGeom>
              <a:noFill/>
              <a:ln w="19050" cap="flat">
                <a:solidFill>
                  <a:srgbClr val="FF9900"/>
                </a:solidFill>
                <a:prstDash val="solid"/>
                <a:round/>
              </a:ln>
            </p:spPr>
            <p:txBody>
              <a:bodyPr rtlCol="0" anchor="ctr"/>
              <a:lstStyle/>
              <a:p>
                <a:endParaRPr lang="en-US"/>
              </a:p>
            </p:txBody>
          </p:sp>
          <p:sp>
            <p:nvSpPr>
              <p:cNvPr id="75" name="Freeform: Shape 74">
                <a:extLst>
                  <a:ext uri="{FF2B5EF4-FFF2-40B4-BE49-F238E27FC236}">
                    <a16:creationId xmlns:a16="http://schemas.microsoft.com/office/drawing/2014/main" id="{81DB22DD-3786-41C8-AD6E-996B28F60BB6}"/>
                  </a:ext>
                </a:extLst>
              </p:cNvPr>
              <p:cNvSpPr/>
              <p:nvPr/>
            </p:nvSpPr>
            <p:spPr>
              <a:xfrm>
                <a:off x="2405087" y="3011576"/>
                <a:ext cx="51732" cy="30883"/>
              </a:xfrm>
              <a:custGeom>
                <a:avLst/>
                <a:gdLst>
                  <a:gd name="connsiteX0" fmla="*/ 51732 w 51732"/>
                  <a:gd name="connsiteY0" fmla="*/ 30884 h 30883"/>
                  <a:gd name="connsiteX1" fmla="*/ 0 w 51732"/>
                  <a:gd name="connsiteY1" fmla="*/ 0 h 30883"/>
                </a:gdLst>
                <a:ahLst/>
                <a:cxnLst>
                  <a:cxn ang="0">
                    <a:pos x="connsiteX0" y="connsiteY0"/>
                  </a:cxn>
                  <a:cxn ang="0">
                    <a:pos x="connsiteX1" y="connsiteY1"/>
                  </a:cxn>
                </a:cxnLst>
                <a:rect l="l" t="t" r="r" b="b"/>
                <a:pathLst>
                  <a:path w="51732" h="30883">
                    <a:moveTo>
                      <a:pt x="51732" y="30884"/>
                    </a:moveTo>
                    <a:lnTo>
                      <a:pt x="0" y="0"/>
                    </a:lnTo>
                  </a:path>
                </a:pathLst>
              </a:custGeom>
              <a:ln w="19050" cap="flat">
                <a:solidFill>
                  <a:srgbClr val="FF9900"/>
                </a:solidFill>
                <a:prstDash val="solid"/>
                <a:round/>
              </a:ln>
            </p:spPr>
            <p:txBody>
              <a:bodyPr rtlCol="0" anchor="ctr"/>
              <a:lstStyle/>
              <a:p>
                <a:endParaRPr lang="en-US"/>
              </a:p>
            </p:txBody>
          </p:sp>
          <p:sp>
            <p:nvSpPr>
              <p:cNvPr id="76" name="Freeform: Shape 75">
                <a:extLst>
                  <a:ext uri="{FF2B5EF4-FFF2-40B4-BE49-F238E27FC236}">
                    <a16:creationId xmlns:a16="http://schemas.microsoft.com/office/drawing/2014/main" id="{EE784E0C-A19A-4080-9A25-1218FAEAAE68}"/>
                  </a:ext>
                </a:extLst>
              </p:cNvPr>
              <p:cNvSpPr/>
              <p:nvPr/>
            </p:nvSpPr>
            <p:spPr>
              <a:xfrm>
                <a:off x="2455951" y="3036768"/>
                <a:ext cx="26700" cy="26700"/>
              </a:xfrm>
              <a:custGeom>
                <a:avLst/>
                <a:gdLst>
                  <a:gd name="connsiteX0" fmla="*/ 26700 w 26700"/>
                  <a:gd name="connsiteY0" fmla="*/ 13350 h 26700"/>
                  <a:gd name="connsiteX1" fmla="*/ 13350 w 26700"/>
                  <a:gd name="connsiteY1" fmla="*/ 26700 h 26700"/>
                  <a:gd name="connsiteX2" fmla="*/ 0 w 26700"/>
                  <a:gd name="connsiteY2" fmla="*/ 13350 h 26700"/>
                  <a:gd name="connsiteX3" fmla="*/ 13350 w 26700"/>
                  <a:gd name="connsiteY3" fmla="*/ 0 h 26700"/>
                  <a:gd name="connsiteX4" fmla="*/ 26700 w 26700"/>
                  <a:gd name="connsiteY4" fmla="*/ 13350 h 26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00" h="26700">
                    <a:moveTo>
                      <a:pt x="26700" y="13350"/>
                    </a:moveTo>
                    <a:cubicBezTo>
                      <a:pt x="26700" y="20723"/>
                      <a:pt x="20723" y="26700"/>
                      <a:pt x="13350" y="26700"/>
                    </a:cubicBezTo>
                    <a:cubicBezTo>
                      <a:pt x="5977" y="26700"/>
                      <a:pt x="0" y="20723"/>
                      <a:pt x="0" y="13350"/>
                    </a:cubicBezTo>
                    <a:cubicBezTo>
                      <a:pt x="0" y="5977"/>
                      <a:pt x="5977" y="0"/>
                      <a:pt x="13350" y="0"/>
                    </a:cubicBezTo>
                    <a:cubicBezTo>
                      <a:pt x="20723" y="0"/>
                      <a:pt x="26700" y="5977"/>
                      <a:pt x="26700" y="13350"/>
                    </a:cubicBezTo>
                    <a:close/>
                  </a:path>
                </a:pathLst>
              </a:custGeom>
              <a:noFill/>
              <a:ln w="19050" cap="flat">
                <a:solidFill>
                  <a:srgbClr val="FF9900"/>
                </a:solidFill>
                <a:prstDash val="solid"/>
                <a:round/>
              </a:ln>
            </p:spPr>
            <p:txBody>
              <a:bodyPr rtlCol="0" anchor="ctr"/>
              <a:lstStyle/>
              <a:p>
                <a:endParaRPr lang="en-US"/>
              </a:p>
            </p:txBody>
          </p:sp>
          <p:sp>
            <p:nvSpPr>
              <p:cNvPr id="77" name="Freeform: Shape 76">
                <a:extLst>
                  <a:ext uri="{FF2B5EF4-FFF2-40B4-BE49-F238E27FC236}">
                    <a16:creationId xmlns:a16="http://schemas.microsoft.com/office/drawing/2014/main" id="{D8173CC4-DB55-4BE8-BD99-3E202B75C9B6}"/>
                  </a:ext>
                </a:extLst>
              </p:cNvPr>
              <p:cNvSpPr/>
              <p:nvPr/>
            </p:nvSpPr>
            <p:spPr>
              <a:xfrm>
                <a:off x="2344851" y="3065320"/>
                <a:ext cx="26700" cy="26700"/>
              </a:xfrm>
              <a:custGeom>
                <a:avLst/>
                <a:gdLst>
                  <a:gd name="connsiteX0" fmla="*/ 26700 w 26700"/>
                  <a:gd name="connsiteY0" fmla="*/ 13350 h 26700"/>
                  <a:gd name="connsiteX1" fmla="*/ 13350 w 26700"/>
                  <a:gd name="connsiteY1" fmla="*/ 26700 h 26700"/>
                  <a:gd name="connsiteX2" fmla="*/ 0 w 26700"/>
                  <a:gd name="connsiteY2" fmla="*/ 13350 h 26700"/>
                  <a:gd name="connsiteX3" fmla="*/ 13350 w 26700"/>
                  <a:gd name="connsiteY3" fmla="*/ 0 h 26700"/>
                  <a:gd name="connsiteX4" fmla="*/ 26700 w 26700"/>
                  <a:gd name="connsiteY4" fmla="*/ 13350 h 26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00" h="26700">
                    <a:moveTo>
                      <a:pt x="26700" y="13350"/>
                    </a:moveTo>
                    <a:cubicBezTo>
                      <a:pt x="26700" y="20723"/>
                      <a:pt x="20723" y="26700"/>
                      <a:pt x="13350" y="26700"/>
                    </a:cubicBezTo>
                    <a:cubicBezTo>
                      <a:pt x="5977" y="26700"/>
                      <a:pt x="0" y="20723"/>
                      <a:pt x="0" y="13350"/>
                    </a:cubicBezTo>
                    <a:cubicBezTo>
                      <a:pt x="0" y="5977"/>
                      <a:pt x="5977" y="0"/>
                      <a:pt x="13350" y="0"/>
                    </a:cubicBezTo>
                    <a:cubicBezTo>
                      <a:pt x="20723" y="0"/>
                      <a:pt x="26700" y="5977"/>
                      <a:pt x="26700" y="13350"/>
                    </a:cubicBezTo>
                    <a:close/>
                  </a:path>
                </a:pathLst>
              </a:custGeom>
              <a:noFill/>
              <a:ln w="19050" cap="flat">
                <a:solidFill>
                  <a:srgbClr val="FF9900"/>
                </a:solidFill>
                <a:prstDash val="solid"/>
                <a:round/>
              </a:ln>
            </p:spPr>
            <p:txBody>
              <a:bodyPr rtlCol="0" anchor="ctr"/>
              <a:lstStyle/>
              <a:p>
                <a:endParaRPr lang="en-US"/>
              </a:p>
            </p:txBody>
          </p:sp>
          <p:sp>
            <p:nvSpPr>
              <p:cNvPr id="78" name="Freeform: Shape 77">
                <a:extLst>
                  <a:ext uri="{FF2B5EF4-FFF2-40B4-BE49-F238E27FC236}">
                    <a16:creationId xmlns:a16="http://schemas.microsoft.com/office/drawing/2014/main" id="{AEAD8F2B-AEF0-4D9C-98DF-DA0FE60B2E9C}"/>
                  </a:ext>
                </a:extLst>
              </p:cNvPr>
              <p:cNvSpPr/>
              <p:nvPr/>
            </p:nvSpPr>
            <p:spPr>
              <a:xfrm>
                <a:off x="2412128" y="2925485"/>
                <a:ext cx="26700" cy="26700"/>
              </a:xfrm>
              <a:custGeom>
                <a:avLst/>
                <a:gdLst>
                  <a:gd name="connsiteX0" fmla="*/ 26700 w 26700"/>
                  <a:gd name="connsiteY0" fmla="*/ 13350 h 26700"/>
                  <a:gd name="connsiteX1" fmla="*/ 13350 w 26700"/>
                  <a:gd name="connsiteY1" fmla="*/ 26700 h 26700"/>
                  <a:gd name="connsiteX2" fmla="*/ 0 w 26700"/>
                  <a:gd name="connsiteY2" fmla="*/ 13350 h 26700"/>
                  <a:gd name="connsiteX3" fmla="*/ 13350 w 26700"/>
                  <a:gd name="connsiteY3" fmla="*/ 0 h 26700"/>
                  <a:gd name="connsiteX4" fmla="*/ 26700 w 26700"/>
                  <a:gd name="connsiteY4" fmla="*/ 13350 h 26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00" h="26700">
                    <a:moveTo>
                      <a:pt x="26700" y="13350"/>
                    </a:moveTo>
                    <a:cubicBezTo>
                      <a:pt x="26700" y="20723"/>
                      <a:pt x="20723" y="26700"/>
                      <a:pt x="13350" y="26700"/>
                    </a:cubicBezTo>
                    <a:cubicBezTo>
                      <a:pt x="5977" y="26700"/>
                      <a:pt x="0" y="20723"/>
                      <a:pt x="0" y="13350"/>
                    </a:cubicBezTo>
                    <a:cubicBezTo>
                      <a:pt x="0" y="5977"/>
                      <a:pt x="5977" y="0"/>
                      <a:pt x="13350" y="0"/>
                    </a:cubicBezTo>
                    <a:cubicBezTo>
                      <a:pt x="20723" y="0"/>
                      <a:pt x="26700" y="5977"/>
                      <a:pt x="26700" y="13350"/>
                    </a:cubicBezTo>
                    <a:close/>
                  </a:path>
                </a:pathLst>
              </a:custGeom>
              <a:noFill/>
              <a:ln w="19050" cap="flat">
                <a:solidFill>
                  <a:srgbClr val="FF9900"/>
                </a:solidFill>
                <a:prstDash val="solid"/>
                <a:round/>
              </a:ln>
            </p:spPr>
            <p:txBody>
              <a:bodyPr rtlCol="0" anchor="ctr"/>
              <a:lstStyle/>
              <a:p>
                <a:endParaRPr lang="en-US"/>
              </a:p>
            </p:txBody>
          </p:sp>
        </p:grpSp>
      </p:grpSp>
      <p:grpSp>
        <p:nvGrpSpPr>
          <p:cNvPr id="79" name="Group 78">
            <a:extLst>
              <a:ext uri="{FF2B5EF4-FFF2-40B4-BE49-F238E27FC236}">
                <a16:creationId xmlns:a16="http://schemas.microsoft.com/office/drawing/2014/main" id="{2E607E43-38B7-4CF9-84EE-3A58FBE4A13D}"/>
              </a:ext>
            </a:extLst>
          </p:cNvPr>
          <p:cNvGrpSpPr/>
          <p:nvPr/>
        </p:nvGrpSpPr>
        <p:grpSpPr>
          <a:xfrm>
            <a:off x="3835286" y="1093023"/>
            <a:ext cx="1469760" cy="1469760"/>
            <a:chOff x="3673091" y="1187445"/>
            <a:chExt cx="1794150" cy="1794150"/>
          </a:xfrm>
        </p:grpSpPr>
        <p:sp>
          <p:nvSpPr>
            <p:cNvPr id="80" name="Oval 79">
              <a:extLst>
                <a:ext uri="{FF2B5EF4-FFF2-40B4-BE49-F238E27FC236}">
                  <a16:creationId xmlns:a16="http://schemas.microsoft.com/office/drawing/2014/main" id="{77603A8D-B3BC-4827-8B67-912088915FB3}"/>
                </a:ext>
              </a:extLst>
            </p:cNvPr>
            <p:cNvSpPr/>
            <p:nvPr/>
          </p:nvSpPr>
          <p:spPr>
            <a:xfrm>
              <a:off x="3673091" y="1187445"/>
              <a:ext cx="1794150" cy="1794150"/>
            </a:xfrm>
            <a:prstGeom prst="ellipse">
              <a:avLst/>
            </a:prstGeom>
            <a:solidFill>
              <a:schemeClr val="bg2">
                <a:lumMod val="90000"/>
                <a:lumOff val="10000"/>
              </a:schemeClr>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grpSp>
          <p:nvGrpSpPr>
            <p:cNvPr id="81" name="Graphic 5115">
              <a:extLst>
                <a:ext uri="{FF2B5EF4-FFF2-40B4-BE49-F238E27FC236}">
                  <a16:creationId xmlns:a16="http://schemas.microsoft.com/office/drawing/2014/main" id="{DE170749-C0F6-430D-8AB2-1FC5E22B57EE}"/>
                </a:ext>
              </a:extLst>
            </p:cNvPr>
            <p:cNvGrpSpPr/>
            <p:nvPr/>
          </p:nvGrpSpPr>
          <p:grpSpPr>
            <a:xfrm>
              <a:off x="3971176" y="1485530"/>
              <a:ext cx="1197980" cy="1197980"/>
              <a:chOff x="8847308" y="6858000"/>
              <a:chExt cx="1905000" cy="1905000"/>
            </a:xfrm>
          </p:grpSpPr>
          <p:sp>
            <p:nvSpPr>
              <p:cNvPr id="82" name="Freeform: Shape 81">
                <a:extLst>
                  <a:ext uri="{FF2B5EF4-FFF2-40B4-BE49-F238E27FC236}">
                    <a16:creationId xmlns:a16="http://schemas.microsoft.com/office/drawing/2014/main" id="{3053CDFE-CE26-43C6-85D9-27120B0AD98F}"/>
                  </a:ext>
                </a:extLst>
              </p:cNvPr>
              <p:cNvSpPr/>
              <p:nvPr/>
            </p:nvSpPr>
            <p:spPr>
              <a:xfrm>
                <a:off x="9100006" y="7944993"/>
                <a:ext cx="231267" cy="407574"/>
              </a:xfrm>
              <a:custGeom>
                <a:avLst/>
                <a:gdLst>
                  <a:gd name="connsiteX0" fmla="*/ 0 w 231267"/>
                  <a:gd name="connsiteY0" fmla="*/ 0 h 407574"/>
                  <a:gd name="connsiteX1" fmla="*/ 231267 w 231267"/>
                  <a:gd name="connsiteY1" fmla="*/ 407575 h 407574"/>
                </a:gdLst>
                <a:ahLst/>
                <a:cxnLst>
                  <a:cxn ang="0">
                    <a:pos x="connsiteX0" y="connsiteY0"/>
                  </a:cxn>
                  <a:cxn ang="0">
                    <a:pos x="connsiteX1" y="connsiteY1"/>
                  </a:cxn>
                </a:cxnLst>
                <a:rect l="l" t="t" r="r" b="b"/>
                <a:pathLst>
                  <a:path w="231267" h="407574">
                    <a:moveTo>
                      <a:pt x="0" y="0"/>
                    </a:moveTo>
                    <a:cubicBezTo>
                      <a:pt x="22669" y="128111"/>
                      <a:pt x="82106" y="289941"/>
                      <a:pt x="231267" y="407575"/>
                    </a:cubicBezTo>
                  </a:path>
                </a:pathLst>
              </a:custGeom>
              <a:noFill/>
              <a:ln w="19050" cap="flat">
                <a:solidFill>
                  <a:srgbClr val="F1F2F2"/>
                </a:solidFill>
                <a:prstDash val="solid"/>
                <a:round/>
              </a:ln>
            </p:spPr>
            <p:txBody>
              <a:bodyPr rtlCol="0" anchor="ctr"/>
              <a:lstStyle/>
              <a:p>
                <a:endParaRPr lang="en-US" dirty="0"/>
              </a:p>
            </p:txBody>
          </p:sp>
          <p:sp>
            <p:nvSpPr>
              <p:cNvPr id="83" name="Freeform: Shape 82">
                <a:extLst>
                  <a:ext uri="{FF2B5EF4-FFF2-40B4-BE49-F238E27FC236}">
                    <a16:creationId xmlns:a16="http://schemas.microsoft.com/office/drawing/2014/main" id="{7F219236-E601-4F67-A17A-1D6ED4F6E7DA}"/>
                  </a:ext>
                </a:extLst>
              </p:cNvPr>
              <p:cNvSpPr/>
              <p:nvPr/>
            </p:nvSpPr>
            <p:spPr>
              <a:xfrm>
                <a:off x="9086757" y="7175944"/>
                <a:ext cx="388057" cy="676274"/>
              </a:xfrm>
              <a:custGeom>
                <a:avLst/>
                <a:gdLst>
                  <a:gd name="connsiteX0" fmla="*/ 388058 w 388057"/>
                  <a:gd name="connsiteY0" fmla="*/ 0 h 676274"/>
                  <a:gd name="connsiteX1" fmla="*/ 354149 w 388057"/>
                  <a:gd name="connsiteY1" fmla="*/ 19050 h 676274"/>
                  <a:gd name="connsiteX2" fmla="*/ 2676 w 388057"/>
                  <a:gd name="connsiteY2" fmla="*/ 561975 h 676274"/>
                  <a:gd name="connsiteX3" fmla="*/ 2009 w 388057"/>
                  <a:gd name="connsiteY3" fmla="*/ 676275 h 676274"/>
                </a:gdLst>
                <a:ahLst/>
                <a:cxnLst>
                  <a:cxn ang="0">
                    <a:pos x="connsiteX0" y="connsiteY0"/>
                  </a:cxn>
                  <a:cxn ang="0">
                    <a:pos x="connsiteX1" y="connsiteY1"/>
                  </a:cxn>
                  <a:cxn ang="0">
                    <a:pos x="connsiteX2" y="connsiteY2"/>
                  </a:cxn>
                  <a:cxn ang="0">
                    <a:pos x="connsiteX3" y="connsiteY3"/>
                  </a:cxn>
                </a:cxnLst>
                <a:rect l="l" t="t" r="r" b="b"/>
                <a:pathLst>
                  <a:path w="388057" h="676274">
                    <a:moveTo>
                      <a:pt x="388058" y="0"/>
                    </a:moveTo>
                    <a:cubicBezTo>
                      <a:pt x="376818" y="5905"/>
                      <a:pt x="365483" y="12097"/>
                      <a:pt x="354149" y="19050"/>
                    </a:cubicBezTo>
                    <a:cubicBezTo>
                      <a:pt x="204130" y="105823"/>
                      <a:pt x="29537" y="299656"/>
                      <a:pt x="2676" y="561975"/>
                    </a:cubicBezTo>
                    <a:cubicBezTo>
                      <a:pt x="-654" y="599993"/>
                      <a:pt x="-877" y="638220"/>
                      <a:pt x="2009" y="676275"/>
                    </a:cubicBezTo>
                  </a:path>
                </a:pathLst>
              </a:custGeom>
              <a:noFill/>
              <a:ln w="19050" cap="flat">
                <a:solidFill>
                  <a:srgbClr val="F1F2F2"/>
                </a:solidFill>
                <a:prstDash val="solid"/>
                <a:round/>
              </a:ln>
            </p:spPr>
            <p:txBody>
              <a:bodyPr rtlCol="0" anchor="ctr"/>
              <a:lstStyle/>
              <a:p>
                <a:endParaRPr lang="en-US" dirty="0"/>
              </a:p>
            </p:txBody>
          </p:sp>
          <p:sp>
            <p:nvSpPr>
              <p:cNvPr id="84" name="Freeform: Shape 83">
                <a:extLst>
                  <a:ext uri="{FF2B5EF4-FFF2-40B4-BE49-F238E27FC236}">
                    <a16:creationId xmlns:a16="http://schemas.microsoft.com/office/drawing/2014/main" id="{562FF561-9342-43BB-8252-C18C30971B12}"/>
                  </a:ext>
                </a:extLst>
              </p:cNvPr>
              <p:cNvSpPr/>
              <p:nvPr/>
            </p:nvSpPr>
            <p:spPr>
              <a:xfrm>
                <a:off x="9557872" y="7093374"/>
                <a:ext cx="827436" cy="308026"/>
              </a:xfrm>
              <a:custGeom>
                <a:avLst/>
                <a:gdLst>
                  <a:gd name="connsiteX0" fmla="*/ 827437 w 827436"/>
                  <a:gd name="connsiteY0" fmla="*/ 308027 h 308026"/>
                  <a:gd name="connsiteX1" fmla="*/ 0 w 827436"/>
                  <a:gd name="connsiteY1" fmla="*/ 45423 h 308026"/>
                </a:gdLst>
                <a:ahLst/>
                <a:cxnLst>
                  <a:cxn ang="0">
                    <a:pos x="connsiteX0" y="connsiteY0"/>
                  </a:cxn>
                  <a:cxn ang="0">
                    <a:pos x="connsiteX1" y="connsiteY1"/>
                  </a:cxn>
                </a:cxnLst>
                <a:rect l="l" t="t" r="r" b="b"/>
                <a:pathLst>
                  <a:path w="827436" h="308026">
                    <a:moveTo>
                      <a:pt x="827437" y="308027"/>
                    </a:moveTo>
                    <a:cubicBezTo>
                      <a:pt x="705136" y="117051"/>
                      <a:pt x="370808" y="-94785"/>
                      <a:pt x="0" y="45423"/>
                    </a:cubicBezTo>
                  </a:path>
                </a:pathLst>
              </a:custGeom>
              <a:noFill/>
              <a:ln w="19050" cap="flat">
                <a:solidFill>
                  <a:srgbClr val="F1F2F2"/>
                </a:solidFill>
                <a:prstDash val="solid"/>
                <a:round/>
              </a:ln>
            </p:spPr>
            <p:txBody>
              <a:bodyPr rtlCol="0" anchor="ctr"/>
              <a:lstStyle/>
              <a:p>
                <a:endParaRPr lang="en-US" dirty="0"/>
              </a:p>
            </p:txBody>
          </p:sp>
          <p:sp>
            <p:nvSpPr>
              <p:cNvPr id="85" name="Freeform: Shape 84">
                <a:extLst>
                  <a:ext uri="{FF2B5EF4-FFF2-40B4-BE49-F238E27FC236}">
                    <a16:creationId xmlns:a16="http://schemas.microsoft.com/office/drawing/2014/main" id="{12298D6A-C967-4FBC-9E23-5EBFFC09BE10}"/>
                  </a:ext>
                </a:extLst>
              </p:cNvPr>
              <p:cNvSpPr/>
              <p:nvPr/>
            </p:nvSpPr>
            <p:spPr>
              <a:xfrm>
                <a:off x="10284344" y="7303103"/>
                <a:ext cx="128016" cy="115919"/>
              </a:xfrm>
              <a:custGeom>
                <a:avLst/>
                <a:gdLst>
                  <a:gd name="connsiteX0" fmla="*/ 128016 w 128016"/>
                  <a:gd name="connsiteY0" fmla="*/ 2667 h 115919"/>
                  <a:gd name="connsiteX1" fmla="*/ 109157 w 128016"/>
                  <a:gd name="connsiteY1" fmla="*/ 0 h 115919"/>
                  <a:gd name="connsiteX2" fmla="*/ 95821 w 128016"/>
                  <a:gd name="connsiteY2" fmla="*/ 92964 h 115919"/>
                  <a:gd name="connsiteX3" fmla="*/ 4000 w 128016"/>
                  <a:gd name="connsiteY3" fmla="*/ 72771 h 115919"/>
                  <a:gd name="connsiteX4" fmla="*/ 0 w 128016"/>
                  <a:gd name="connsiteY4" fmla="*/ 91440 h 115919"/>
                  <a:gd name="connsiteX5" fmla="*/ 111728 w 128016"/>
                  <a:gd name="connsiteY5" fmla="*/ 115919 h 115919"/>
                  <a:gd name="connsiteX6" fmla="*/ 128016 w 128016"/>
                  <a:gd name="connsiteY6" fmla="*/ 2667 h 115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016" h="115919">
                    <a:moveTo>
                      <a:pt x="128016" y="2667"/>
                    </a:moveTo>
                    <a:lnTo>
                      <a:pt x="109157" y="0"/>
                    </a:lnTo>
                    <a:lnTo>
                      <a:pt x="95821" y="92964"/>
                    </a:lnTo>
                    <a:lnTo>
                      <a:pt x="4000" y="72771"/>
                    </a:lnTo>
                    <a:lnTo>
                      <a:pt x="0" y="91440"/>
                    </a:lnTo>
                    <a:lnTo>
                      <a:pt x="111728" y="115919"/>
                    </a:lnTo>
                    <a:lnTo>
                      <a:pt x="128016" y="2667"/>
                    </a:lnTo>
                    <a:close/>
                  </a:path>
                </a:pathLst>
              </a:custGeom>
              <a:solidFill>
                <a:srgbClr val="F1F2F2"/>
              </a:solidFill>
              <a:ln w="19050" cap="flat">
                <a:noFill/>
                <a:prstDash val="solid"/>
                <a:miter/>
              </a:ln>
            </p:spPr>
            <p:txBody>
              <a:bodyPr rtlCol="0" anchor="ctr"/>
              <a:lstStyle/>
              <a:p>
                <a:endParaRPr lang="en-US" dirty="0"/>
              </a:p>
            </p:txBody>
          </p:sp>
          <p:sp>
            <p:nvSpPr>
              <p:cNvPr id="86" name="Freeform: Shape 85">
                <a:extLst>
                  <a:ext uri="{FF2B5EF4-FFF2-40B4-BE49-F238E27FC236}">
                    <a16:creationId xmlns:a16="http://schemas.microsoft.com/office/drawing/2014/main" id="{940B84C7-3BF2-4925-9DB3-05356F04582B}"/>
                  </a:ext>
                </a:extLst>
              </p:cNvPr>
              <p:cNvSpPr/>
              <p:nvPr/>
            </p:nvSpPr>
            <p:spPr>
              <a:xfrm>
                <a:off x="10480464" y="7600092"/>
                <a:ext cx="32153" cy="251841"/>
              </a:xfrm>
              <a:custGeom>
                <a:avLst/>
                <a:gdLst>
                  <a:gd name="connsiteX0" fmla="*/ 31242 w 32153"/>
                  <a:gd name="connsiteY0" fmla="*/ 251841 h 251841"/>
                  <a:gd name="connsiteX1" fmla="*/ 0 w 32153"/>
                  <a:gd name="connsiteY1" fmla="*/ 0 h 251841"/>
                </a:gdLst>
                <a:ahLst/>
                <a:cxnLst>
                  <a:cxn ang="0">
                    <a:pos x="connsiteX0" y="connsiteY0"/>
                  </a:cxn>
                  <a:cxn ang="0">
                    <a:pos x="connsiteX1" y="connsiteY1"/>
                  </a:cxn>
                </a:cxnLst>
                <a:rect l="l" t="t" r="r" b="b"/>
                <a:pathLst>
                  <a:path w="32153" h="251841">
                    <a:moveTo>
                      <a:pt x="31242" y="251841"/>
                    </a:moveTo>
                    <a:cubicBezTo>
                      <a:pt x="35482" y="166719"/>
                      <a:pt x="24911" y="81506"/>
                      <a:pt x="0" y="0"/>
                    </a:cubicBezTo>
                  </a:path>
                </a:pathLst>
              </a:custGeom>
              <a:noFill/>
              <a:ln w="19050" cap="flat">
                <a:solidFill>
                  <a:srgbClr val="F1F2F2"/>
                </a:solidFill>
                <a:prstDash val="solid"/>
                <a:round/>
              </a:ln>
            </p:spPr>
            <p:txBody>
              <a:bodyPr rtlCol="0" anchor="ctr"/>
              <a:lstStyle/>
              <a:p>
                <a:endParaRPr lang="en-US" dirty="0"/>
              </a:p>
            </p:txBody>
          </p:sp>
          <p:sp>
            <p:nvSpPr>
              <p:cNvPr id="87" name="Freeform: Shape 86">
                <a:extLst>
                  <a:ext uri="{FF2B5EF4-FFF2-40B4-BE49-F238E27FC236}">
                    <a16:creationId xmlns:a16="http://schemas.microsoft.com/office/drawing/2014/main" id="{5B891929-E427-4E45-A78C-CC91826F30E6}"/>
                  </a:ext>
                </a:extLst>
              </p:cNvPr>
              <p:cNvSpPr/>
              <p:nvPr/>
            </p:nvSpPr>
            <p:spPr>
              <a:xfrm>
                <a:off x="10457033" y="7910702"/>
                <a:ext cx="49149" cy="173640"/>
              </a:xfrm>
              <a:custGeom>
                <a:avLst/>
                <a:gdLst>
                  <a:gd name="connsiteX0" fmla="*/ 0 w 49149"/>
                  <a:gd name="connsiteY0" fmla="*/ 173641 h 173640"/>
                  <a:gd name="connsiteX1" fmla="*/ 49149 w 49149"/>
                  <a:gd name="connsiteY1" fmla="*/ 0 h 173640"/>
                </a:gdLst>
                <a:ahLst/>
                <a:cxnLst>
                  <a:cxn ang="0">
                    <a:pos x="connsiteX0" y="connsiteY0"/>
                  </a:cxn>
                  <a:cxn ang="0">
                    <a:pos x="connsiteX1" y="connsiteY1"/>
                  </a:cxn>
                </a:cxnLst>
                <a:rect l="l" t="t" r="r" b="b"/>
                <a:pathLst>
                  <a:path w="49149" h="173640">
                    <a:moveTo>
                      <a:pt x="0" y="173641"/>
                    </a:moveTo>
                    <a:cubicBezTo>
                      <a:pt x="23975" y="118183"/>
                      <a:pt x="40501" y="59796"/>
                      <a:pt x="49149" y="0"/>
                    </a:cubicBezTo>
                  </a:path>
                </a:pathLst>
              </a:custGeom>
              <a:noFill/>
              <a:ln w="19050" cap="flat">
                <a:solidFill>
                  <a:srgbClr val="F1F2F2"/>
                </a:solidFill>
                <a:prstDash val="solid"/>
                <a:round/>
              </a:ln>
            </p:spPr>
            <p:txBody>
              <a:bodyPr rtlCol="0" anchor="ctr"/>
              <a:lstStyle/>
              <a:p>
                <a:endParaRPr lang="en-US" dirty="0"/>
              </a:p>
            </p:txBody>
          </p:sp>
          <p:sp>
            <p:nvSpPr>
              <p:cNvPr id="88" name="Freeform: Shape 87">
                <a:extLst>
                  <a:ext uri="{FF2B5EF4-FFF2-40B4-BE49-F238E27FC236}">
                    <a16:creationId xmlns:a16="http://schemas.microsoft.com/office/drawing/2014/main" id="{852C6ADF-7CCD-4B8E-821A-FFBCDE22D008}"/>
                  </a:ext>
                </a:extLst>
              </p:cNvPr>
              <p:cNvSpPr/>
              <p:nvPr/>
            </p:nvSpPr>
            <p:spPr>
              <a:xfrm>
                <a:off x="9499484" y="8148828"/>
                <a:ext cx="925639" cy="378730"/>
              </a:xfrm>
              <a:custGeom>
                <a:avLst/>
                <a:gdLst>
                  <a:gd name="connsiteX0" fmla="*/ 0 w 925639"/>
                  <a:gd name="connsiteY0" fmla="*/ 310991 h 378730"/>
                  <a:gd name="connsiteX1" fmla="*/ 658273 w 925639"/>
                  <a:gd name="connsiteY1" fmla="*/ 277559 h 378730"/>
                  <a:gd name="connsiteX2" fmla="*/ 925640 w 925639"/>
                  <a:gd name="connsiteY2" fmla="*/ 0 h 378730"/>
                </a:gdLst>
                <a:ahLst/>
                <a:cxnLst>
                  <a:cxn ang="0">
                    <a:pos x="connsiteX0" y="connsiteY0"/>
                  </a:cxn>
                  <a:cxn ang="0">
                    <a:pos x="connsiteX1" y="connsiteY1"/>
                  </a:cxn>
                  <a:cxn ang="0">
                    <a:pos x="connsiteX2" y="connsiteY2"/>
                  </a:cxn>
                </a:cxnLst>
                <a:rect l="l" t="t" r="r" b="b"/>
                <a:pathLst>
                  <a:path w="925639" h="378730">
                    <a:moveTo>
                      <a:pt x="0" y="310991"/>
                    </a:moveTo>
                    <a:cubicBezTo>
                      <a:pt x="180975" y="395668"/>
                      <a:pt x="415671" y="417957"/>
                      <a:pt x="658273" y="277559"/>
                    </a:cubicBezTo>
                    <a:cubicBezTo>
                      <a:pt x="770258" y="210167"/>
                      <a:pt x="862483" y="114426"/>
                      <a:pt x="925640" y="0"/>
                    </a:cubicBezTo>
                  </a:path>
                </a:pathLst>
              </a:custGeom>
              <a:noFill/>
              <a:ln w="19050" cap="flat">
                <a:solidFill>
                  <a:srgbClr val="F1F2F2"/>
                </a:solidFill>
                <a:prstDash val="solid"/>
                <a:round/>
              </a:ln>
            </p:spPr>
            <p:txBody>
              <a:bodyPr rtlCol="0" anchor="ctr"/>
              <a:lstStyle/>
              <a:p>
                <a:endParaRPr lang="en-US" dirty="0"/>
              </a:p>
            </p:txBody>
          </p:sp>
          <p:sp>
            <p:nvSpPr>
              <p:cNvPr id="89" name="Freeform: Shape 88">
                <a:extLst>
                  <a:ext uri="{FF2B5EF4-FFF2-40B4-BE49-F238E27FC236}">
                    <a16:creationId xmlns:a16="http://schemas.microsoft.com/office/drawing/2014/main" id="{A43337F4-99B9-41D5-A460-223BECAA35AD}"/>
                  </a:ext>
                </a:extLst>
              </p:cNvPr>
              <p:cNvSpPr/>
              <p:nvPr/>
            </p:nvSpPr>
            <p:spPr>
              <a:xfrm>
                <a:off x="9480910" y="8413527"/>
                <a:ext cx="114395" cy="142494"/>
              </a:xfrm>
              <a:custGeom>
                <a:avLst/>
                <a:gdLst>
                  <a:gd name="connsiteX0" fmla="*/ 45053 w 114395"/>
                  <a:gd name="connsiteY0" fmla="*/ 142494 h 142494"/>
                  <a:gd name="connsiteX1" fmla="*/ 62579 w 114395"/>
                  <a:gd name="connsiteY1" fmla="*/ 134969 h 142494"/>
                  <a:gd name="connsiteX2" fmla="*/ 25527 w 114395"/>
                  <a:gd name="connsiteY2" fmla="*/ 48673 h 142494"/>
                  <a:gd name="connsiteX3" fmla="*/ 114395 w 114395"/>
                  <a:gd name="connsiteY3" fmla="*/ 18002 h 142494"/>
                  <a:gd name="connsiteX4" fmla="*/ 108109 w 114395"/>
                  <a:gd name="connsiteY4" fmla="*/ 0 h 142494"/>
                  <a:gd name="connsiteX5" fmla="*/ 0 w 114395"/>
                  <a:gd name="connsiteY5" fmla="*/ 37338 h 142494"/>
                  <a:gd name="connsiteX6" fmla="*/ 45053 w 114395"/>
                  <a:gd name="connsiteY6" fmla="*/ 142494 h 142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395" h="142494">
                    <a:moveTo>
                      <a:pt x="45053" y="142494"/>
                    </a:moveTo>
                    <a:lnTo>
                      <a:pt x="62579" y="134969"/>
                    </a:lnTo>
                    <a:lnTo>
                      <a:pt x="25527" y="48673"/>
                    </a:lnTo>
                    <a:lnTo>
                      <a:pt x="114395" y="18002"/>
                    </a:lnTo>
                    <a:lnTo>
                      <a:pt x="108109" y="0"/>
                    </a:lnTo>
                    <a:lnTo>
                      <a:pt x="0" y="37338"/>
                    </a:lnTo>
                    <a:lnTo>
                      <a:pt x="45053" y="142494"/>
                    </a:lnTo>
                    <a:close/>
                  </a:path>
                </a:pathLst>
              </a:custGeom>
              <a:solidFill>
                <a:srgbClr val="F1F2F2"/>
              </a:solidFill>
              <a:ln w="19050" cap="flat">
                <a:noFill/>
                <a:prstDash val="solid"/>
                <a:miter/>
              </a:ln>
            </p:spPr>
            <p:txBody>
              <a:bodyPr rtlCol="0" anchor="ctr"/>
              <a:lstStyle/>
              <a:p>
                <a:endParaRPr lang="en-US" dirty="0"/>
              </a:p>
            </p:txBody>
          </p:sp>
          <p:sp>
            <p:nvSpPr>
              <p:cNvPr id="90" name="Freeform: Shape 89">
                <a:extLst>
                  <a:ext uri="{FF2B5EF4-FFF2-40B4-BE49-F238E27FC236}">
                    <a16:creationId xmlns:a16="http://schemas.microsoft.com/office/drawing/2014/main" id="{5FE3DE4A-6CA6-4442-A8A8-E2373FF061BF}"/>
                  </a:ext>
                </a:extLst>
              </p:cNvPr>
              <p:cNvSpPr/>
              <p:nvPr/>
            </p:nvSpPr>
            <p:spPr>
              <a:xfrm>
                <a:off x="9629596" y="7454550"/>
                <a:ext cx="340423" cy="680942"/>
              </a:xfrm>
              <a:custGeom>
                <a:avLst/>
                <a:gdLst>
                  <a:gd name="connsiteX0" fmla="*/ 0 w 340423"/>
                  <a:gd name="connsiteY0" fmla="*/ 510731 h 680942"/>
                  <a:gd name="connsiteX1" fmla="*/ 170212 w 340423"/>
                  <a:gd name="connsiteY1" fmla="*/ 680942 h 680942"/>
                  <a:gd name="connsiteX2" fmla="*/ 340424 w 340423"/>
                  <a:gd name="connsiteY2" fmla="*/ 510730 h 680942"/>
                  <a:gd name="connsiteX3" fmla="*/ 170212 w 340423"/>
                  <a:gd name="connsiteY3" fmla="*/ 340519 h 680942"/>
                  <a:gd name="connsiteX4" fmla="*/ 0 w 340423"/>
                  <a:gd name="connsiteY4" fmla="*/ 170212 h 680942"/>
                  <a:gd name="connsiteX5" fmla="*/ 170212 w 340423"/>
                  <a:gd name="connsiteY5" fmla="*/ 0 h 680942"/>
                  <a:gd name="connsiteX6" fmla="*/ 340424 w 340423"/>
                  <a:gd name="connsiteY6" fmla="*/ 170212 h 680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0423" h="680942">
                    <a:moveTo>
                      <a:pt x="0" y="510731"/>
                    </a:moveTo>
                    <a:cubicBezTo>
                      <a:pt x="0" y="604736"/>
                      <a:pt x="76206" y="680942"/>
                      <a:pt x="170212" y="680942"/>
                    </a:cubicBezTo>
                    <a:cubicBezTo>
                      <a:pt x="264217" y="680942"/>
                      <a:pt x="340424" y="604736"/>
                      <a:pt x="340424" y="510730"/>
                    </a:cubicBezTo>
                    <a:cubicBezTo>
                      <a:pt x="340424" y="416719"/>
                      <a:pt x="263081" y="355949"/>
                      <a:pt x="170212" y="340519"/>
                    </a:cubicBezTo>
                    <a:cubicBezTo>
                      <a:pt x="77343" y="325088"/>
                      <a:pt x="0" y="264319"/>
                      <a:pt x="0" y="170212"/>
                    </a:cubicBezTo>
                    <a:cubicBezTo>
                      <a:pt x="0" y="76206"/>
                      <a:pt x="76206" y="0"/>
                      <a:pt x="170212" y="0"/>
                    </a:cubicBezTo>
                    <a:cubicBezTo>
                      <a:pt x="264217" y="0"/>
                      <a:pt x="340424" y="76206"/>
                      <a:pt x="340424" y="170212"/>
                    </a:cubicBezTo>
                  </a:path>
                </a:pathLst>
              </a:custGeom>
              <a:noFill/>
              <a:ln w="19050" cap="flat">
                <a:solidFill>
                  <a:schemeClr val="accent2"/>
                </a:solidFill>
                <a:prstDash val="solid"/>
                <a:round/>
              </a:ln>
            </p:spPr>
            <p:txBody>
              <a:bodyPr rtlCol="0" anchor="ctr"/>
              <a:lstStyle/>
              <a:p>
                <a:endParaRPr lang="en-US" dirty="0"/>
              </a:p>
            </p:txBody>
          </p:sp>
          <p:sp>
            <p:nvSpPr>
              <p:cNvPr id="91" name="Freeform: Shape 90">
                <a:extLst>
                  <a:ext uri="{FF2B5EF4-FFF2-40B4-BE49-F238E27FC236}">
                    <a16:creationId xmlns:a16="http://schemas.microsoft.com/office/drawing/2014/main" id="{384B5C57-F6C3-484A-B5C9-C7620CDBBBCE}"/>
                  </a:ext>
                </a:extLst>
              </p:cNvPr>
              <p:cNvSpPr/>
              <p:nvPr/>
            </p:nvSpPr>
            <p:spPr>
              <a:xfrm>
                <a:off x="9815238" y="7377112"/>
                <a:ext cx="9525" cy="866775"/>
              </a:xfrm>
              <a:custGeom>
                <a:avLst/>
                <a:gdLst>
                  <a:gd name="connsiteX0" fmla="*/ 0 w 9525"/>
                  <a:gd name="connsiteY0" fmla="*/ 0 h 866775"/>
                  <a:gd name="connsiteX1" fmla="*/ 0 w 9525"/>
                  <a:gd name="connsiteY1" fmla="*/ 866775 h 866775"/>
                </a:gdLst>
                <a:ahLst/>
                <a:cxnLst>
                  <a:cxn ang="0">
                    <a:pos x="connsiteX0" y="connsiteY0"/>
                  </a:cxn>
                  <a:cxn ang="0">
                    <a:pos x="connsiteX1" y="connsiteY1"/>
                  </a:cxn>
                </a:cxnLst>
                <a:rect l="l" t="t" r="r" b="b"/>
                <a:pathLst>
                  <a:path w="9525" h="866775">
                    <a:moveTo>
                      <a:pt x="0" y="0"/>
                    </a:moveTo>
                    <a:lnTo>
                      <a:pt x="0" y="866775"/>
                    </a:lnTo>
                  </a:path>
                </a:pathLst>
              </a:custGeom>
              <a:ln w="19050" cap="flat">
                <a:solidFill>
                  <a:schemeClr val="accent2"/>
                </a:solidFill>
                <a:prstDash val="solid"/>
                <a:round/>
              </a:ln>
            </p:spPr>
            <p:txBody>
              <a:bodyPr rtlCol="0" anchor="ctr"/>
              <a:lstStyle/>
              <a:p>
                <a:endParaRPr lang="en-US" dirty="0"/>
              </a:p>
            </p:txBody>
          </p:sp>
        </p:grpSp>
      </p:grpSp>
      <p:grpSp>
        <p:nvGrpSpPr>
          <p:cNvPr id="92" name="Group 91">
            <a:extLst>
              <a:ext uri="{FF2B5EF4-FFF2-40B4-BE49-F238E27FC236}">
                <a16:creationId xmlns:a16="http://schemas.microsoft.com/office/drawing/2014/main" id="{F122267C-CCEE-48FC-A885-506C59F6383A}"/>
              </a:ext>
            </a:extLst>
          </p:cNvPr>
          <p:cNvGrpSpPr/>
          <p:nvPr/>
        </p:nvGrpSpPr>
        <p:grpSpPr>
          <a:xfrm>
            <a:off x="956718" y="1093023"/>
            <a:ext cx="1469760" cy="1469760"/>
            <a:chOff x="794523" y="1187445"/>
            <a:chExt cx="1794150" cy="1794150"/>
          </a:xfrm>
        </p:grpSpPr>
        <p:sp>
          <p:nvSpPr>
            <p:cNvPr id="93" name="Oval 92">
              <a:extLst>
                <a:ext uri="{FF2B5EF4-FFF2-40B4-BE49-F238E27FC236}">
                  <a16:creationId xmlns:a16="http://schemas.microsoft.com/office/drawing/2014/main" id="{C9166050-11B0-4E00-86CE-38B8C854D6B3}"/>
                </a:ext>
              </a:extLst>
            </p:cNvPr>
            <p:cNvSpPr/>
            <p:nvPr/>
          </p:nvSpPr>
          <p:spPr>
            <a:xfrm>
              <a:off x="794523" y="1187445"/>
              <a:ext cx="1794150" cy="1794150"/>
            </a:xfrm>
            <a:prstGeom prst="ellipse">
              <a:avLst/>
            </a:prstGeom>
            <a:solidFill>
              <a:schemeClr val="bg2">
                <a:lumMod val="90000"/>
                <a:lumOff val="10000"/>
              </a:schemeClr>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grpSp>
          <p:nvGrpSpPr>
            <p:cNvPr id="94" name="Graphic 5125">
              <a:extLst>
                <a:ext uri="{FF2B5EF4-FFF2-40B4-BE49-F238E27FC236}">
                  <a16:creationId xmlns:a16="http://schemas.microsoft.com/office/drawing/2014/main" id="{2D7FECF6-044D-48D8-B483-5E6D7E654669}"/>
                </a:ext>
              </a:extLst>
            </p:cNvPr>
            <p:cNvGrpSpPr/>
            <p:nvPr/>
          </p:nvGrpSpPr>
          <p:grpSpPr>
            <a:xfrm>
              <a:off x="1000691" y="1393613"/>
              <a:ext cx="1381815" cy="1381815"/>
              <a:chOff x="10930773" y="6858000"/>
              <a:chExt cx="1905000" cy="1905000"/>
            </a:xfrm>
          </p:grpSpPr>
          <p:sp>
            <p:nvSpPr>
              <p:cNvPr id="95" name="Freeform: Shape 94">
                <a:extLst>
                  <a:ext uri="{FF2B5EF4-FFF2-40B4-BE49-F238E27FC236}">
                    <a16:creationId xmlns:a16="http://schemas.microsoft.com/office/drawing/2014/main" id="{68A51644-789A-4B6D-B45A-A88F532012D5}"/>
                  </a:ext>
                </a:extLst>
              </p:cNvPr>
              <p:cNvSpPr/>
              <p:nvPr/>
            </p:nvSpPr>
            <p:spPr>
              <a:xfrm>
                <a:off x="11726681" y="7337849"/>
                <a:ext cx="658367" cy="468269"/>
              </a:xfrm>
              <a:custGeom>
                <a:avLst/>
                <a:gdLst>
                  <a:gd name="connsiteX0" fmla="*/ 0 w 658367"/>
                  <a:gd name="connsiteY0" fmla="*/ 369590 h 468269"/>
                  <a:gd name="connsiteX1" fmla="*/ 189357 w 658367"/>
                  <a:gd name="connsiteY1" fmla="*/ 468269 h 468269"/>
                  <a:gd name="connsiteX2" fmla="*/ 658368 w 658367"/>
                  <a:gd name="connsiteY2" fmla="*/ 230144 h 468269"/>
                  <a:gd name="connsiteX3" fmla="*/ 226504 w 658367"/>
                  <a:gd name="connsiteY3" fmla="*/ 5926 h 468269"/>
                  <a:gd name="connsiteX4" fmla="*/ 177451 w 658367"/>
                  <a:gd name="connsiteY4" fmla="*/ 5926 h 468269"/>
                  <a:gd name="connsiteX5" fmla="*/ 9430 w 658367"/>
                  <a:gd name="connsiteY5" fmla="*/ 90413 h 468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8367" h="468269">
                    <a:moveTo>
                      <a:pt x="0" y="369590"/>
                    </a:moveTo>
                    <a:lnTo>
                      <a:pt x="189357" y="468269"/>
                    </a:lnTo>
                    <a:lnTo>
                      <a:pt x="658368" y="230144"/>
                    </a:lnTo>
                    <a:lnTo>
                      <a:pt x="226504" y="5926"/>
                    </a:lnTo>
                    <a:cubicBezTo>
                      <a:pt x="211108" y="-1975"/>
                      <a:pt x="192848" y="-1975"/>
                      <a:pt x="177451" y="5926"/>
                    </a:cubicBezTo>
                    <a:lnTo>
                      <a:pt x="9430" y="90413"/>
                    </a:lnTo>
                  </a:path>
                </a:pathLst>
              </a:custGeom>
              <a:noFill/>
              <a:ln w="19050" cap="flat">
                <a:solidFill>
                  <a:srgbClr val="FFFFFF"/>
                </a:solidFill>
                <a:prstDash val="solid"/>
                <a:round/>
              </a:ln>
            </p:spPr>
            <p:txBody>
              <a:bodyPr rtlCol="0" anchor="ctr"/>
              <a:lstStyle/>
              <a:p>
                <a:endParaRPr lang="en-US" dirty="0"/>
              </a:p>
            </p:txBody>
          </p:sp>
          <p:sp>
            <p:nvSpPr>
              <p:cNvPr id="96" name="Freeform: Shape 95">
                <a:extLst>
                  <a:ext uri="{FF2B5EF4-FFF2-40B4-BE49-F238E27FC236}">
                    <a16:creationId xmlns:a16="http://schemas.microsoft.com/office/drawing/2014/main" id="{FE373D4B-20C1-40CF-B685-24A0B3199504}"/>
                  </a:ext>
                </a:extLst>
              </p:cNvPr>
              <p:cNvSpPr/>
              <p:nvPr/>
            </p:nvSpPr>
            <p:spPr>
              <a:xfrm>
                <a:off x="11459696" y="7812404"/>
                <a:ext cx="462724" cy="599122"/>
              </a:xfrm>
              <a:custGeom>
                <a:avLst/>
                <a:gdLst>
                  <a:gd name="connsiteX0" fmla="*/ 0 w 462724"/>
                  <a:gd name="connsiteY0" fmla="*/ 25527 h 599122"/>
                  <a:gd name="connsiteX1" fmla="*/ 0 w 462724"/>
                  <a:gd name="connsiteY1" fmla="*/ 328708 h 599122"/>
                  <a:gd name="connsiteX2" fmla="*/ 29147 w 462724"/>
                  <a:gd name="connsiteY2" fmla="*/ 376333 h 599122"/>
                  <a:gd name="connsiteX3" fmla="*/ 462725 w 462724"/>
                  <a:gd name="connsiteY3" fmla="*/ 599123 h 599122"/>
                  <a:gd name="connsiteX4" fmla="*/ 462725 w 462724"/>
                  <a:gd name="connsiteY4" fmla="*/ 0 h 5991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2724" h="599122">
                    <a:moveTo>
                      <a:pt x="0" y="25527"/>
                    </a:moveTo>
                    <a:lnTo>
                      <a:pt x="0" y="328708"/>
                    </a:lnTo>
                    <a:cubicBezTo>
                      <a:pt x="54" y="348782"/>
                      <a:pt x="11296" y="367150"/>
                      <a:pt x="29147" y="376333"/>
                    </a:cubicBezTo>
                    <a:lnTo>
                      <a:pt x="462725" y="599123"/>
                    </a:lnTo>
                    <a:lnTo>
                      <a:pt x="462725" y="0"/>
                    </a:lnTo>
                  </a:path>
                </a:pathLst>
              </a:custGeom>
              <a:noFill/>
              <a:ln w="19050" cap="flat">
                <a:solidFill>
                  <a:srgbClr val="FFFFFF"/>
                </a:solidFill>
                <a:prstDash val="solid"/>
                <a:round/>
              </a:ln>
            </p:spPr>
            <p:txBody>
              <a:bodyPr rtlCol="0" anchor="ctr"/>
              <a:lstStyle/>
              <a:p>
                <a:endParaRPr lang="en-US" dirty="0"/>
              </a:p>
            </p:txBody>
          </p:sp>
          <p:sp>
            <p:nvSpPr>
              <p:cNvPr id="97" name="Freeform: Shape 96">
                <a:extLst>
                  <a:ext uri="{FF2B5EF4-FFF2-40B4-BE49-F238E27FC236}">
                    <a16:creationId xmlns:a16="http://schemas.microsoft.com/office/drawing/2014/main" id="{C606F93A-3B1A-4620-8A74-B1D6BA0B580F}"/>
                  </a:ext>
                </a:extLst>
              </p:cNvPr>
              <p:cNvSpPr/>
              <p:nvPr/>
            </p:nvSpPr>
            <p:spPr>
              <a:xfrm>
                <a:off x="11922420" y="7568374"/>
                <a:ext cx="462629" cy="843153"/>
              </a:xfrm>
              <a:custGeom>
                <a:avLst/>
                <a:gdLst>
                  <a:gd name="connsiteX0" fmla="*/ 462629 w 462629"/>
                  <a:gd name="connsiteY0" fmla="*/ 0 h 843153"/>
                  <a:gd name="connsiteX1" fmla="*/ 462629 w 462629"/>
                  <a:gd name="connsiteY1" fmla="*/ 572738 h 843153"/>
                  <a:gd name="connsiteX2" fmla="*/ 433578 w 462629"/>
                  <a:gd name="connsiteY2" fmla="*/ 620363 h 843153"/>
                  <a:gd name="connsiteX3" fmla="*/ 0 w 462629"/>
                  <a:gd name="connsiteY3" fmla="*/ 843153 h 843153"/>
                  <a:gd name="connsiteX4" fmla="*/ 0 w 462629"/>
                  <a:gd name="connsiteY4" fmla="*/ 237744 h 843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2629" h="843153">
                    <a:moveTo>
                      <a:pt x="462629" y="0"/>
                    </a:moveTo>
                    <a:lnTo>
                      <a:pt x="462629" y="572738"/>
                    </a:lnTo>
                    <a:cubicBezTo>
                      <a:pt x="462572" y="592785"/>
                      <a:pt x="451376" y="611138"/>
                      <a:pt x="433578" y="620363"/>
                    </a:cubicBezTo>
                    <a:lnTo>
                      <a:pt x="0" y="843153"/>
                    </a:lnTo>
                    <a:lnTo>
                      <a:pt x="0" y="237744"/>
                    </a:lnTo>
                    <a:close/>
                  </a:path>
                </a:pathLst>
              </a:custGeom>
              <a:noFill/>
              <a:ln w="19050" cap="flat">
                <a:solidFill>
                  <a:srgbClr val="FFFFFF"/>
                </a:solidFill>
                <a:prstDash val="solid"/>
                <a:round/>
              </a:ln>
            </p:spPr>
            <p:txBody>
              <a:bodyPr rtlCol="0" anchor="ctr"/>
              <a:lstStyle/>
              <a:p>
                <a:endParaRPr lang="en-US" dirty="0"/>
              </a:p>
            </p:txBody>
          </p:sp>
          <p:sp>
            <p:nvSpPr>
              <p:cNvPr id="98" name="Freeform: Shape 97">
                <a:extLst>
                  <a:ext uri="{FF2B5EF4-FFF2-40B4-BE49-F238E27FC236}">
                    <a16:creationId xmlns:a16="http://schemas.microsoft.com/office/drawing/2014/main" id="{B83D03CC-2A7A-4EBB-AF5D-4130A3ECA73F}"/>
                  </a:ext>
                </a:extLst>
              </p:cNvPr>
              <p:cNvSpPr/>
              <p:nvPr/>
            </p:nvSpPr>
            <p:spPr>
              <a:xfrm>
                <a:off x="11735825" y="7410640"/>
                <a:ext cx="496633" cy="452437"/>
              </a:xfrm>
              <a:custGeom>
                <a:avLst/>
                <a:gdLst>
                  <a:gd name="connsiteX0" fmla="*/ 32576 w 496633"/>
                  <a:gd name="connsiteY0" fmla="*/ 129159 h 452437"/>
                  <a:gd name="connsiteX1" fmla="*/ 368999 w 496633"/>
                  <a:gd name="connsiteY1" fmla="*/ 302038 h 452437"/>
                  <a:gd name="connsiteX2" fmla="*/ 368999 w 496633"/>
                  <a:gd name="connsiteY2" fmla="*/ 452437 h 452437"/>
                  <a:gd name="connsiteX3" fmla="*/ 496634 w 496633"/>
                  <a:gd name="connsiteY3" fmla="*/ 381953 h 452437"/>
                  <a:gd name="connsiteX4" fmla="*/ 496634 w 496633"/>
                  <a:gd name="connsiteY4" fmla="*/ 237744 h 452437"/>
                  <a:gd name="connsiteX5" fmla="*/ 34004 w 496633"/>
                  <a:gd name="connsiteY5" fmla="*/ 0 h 452437"/>
                  <a:gd name="connsiteX6" fmla="*/ 0 w 496633"/>
                  <a:gd name="connsiteY6" fmla="*/ 17050 h 452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6633" h="452437">
                    <a:moveTo>
                      <a:pt x="32576" y="129159"/>
                    </a:moveTo>
                    <a:lnTo>
                      <a:pt x="368999" y="302038"/>
                    </a:lnTo>
                    <a:lnTo>
                      <a:pt x="368999" y="452437"/>
                    </a:lnTo>
                    <a:lnTo>
                      <a:pt x="496634" y="381953"/>
                    </a:lnTo>
                    <a:lnTo>
                      <a:pt x="496634" y="237744"/>
                    </a:lnTo>
                    <a:lnTo>
                      <a:pt x="34004" y="0"/>
                    </a:lnTo>
                    <a:lnTo>
                      <a:pt x="0" y="17050"/>
                    </a:lnTo>
                  </a:path>
                </a:pathLst>
              </a:custGeom>
              <a:noFill/>
              <a:ln w="19050" cap="flat">
                <a:solidFill>
                  <a:srgbClr val="FFFFFF"/>
                </a:solidFill>
                <a:prstDash val="solid"/>
                <a:round/>
              </a:ln>
            </p:spPr>
            <p:txBody>
              <a:bodyPr rtlCol="0" anchor="ctr"/>
              <a:lstStyle/>
              <a:p>
                <a:endParaRPr lang="en-US" dirty="0"/>
              </a:p>
            </p:txBody>
          </p:sp>
          <p:sp>
            <p:nvSpPr>
              <p:cNvPr id="99" name="Freeform: Shape 98">
                <a:extLst>
                  <a:ext uri="{FF2B5EF4-FFF2-40B4-BE49-F238E27FC236}">
                    <a16:creationId xmlns:a16="http://schemas.microsoft.com/office/drawing/2014/main" id="{356E3396-9D2B-459F-B5B4-5E84F7666CCF}"/>
                  </a:ext>
                </a:extLst>
              </p:cNvPr>
              <p:cNvSpPr/>
              <p:nvPr/>
            </p:nvSpPr>
            <p:spPr>
              <a:xfrm>
                <a:off x="11262338" y="7337679"/>
                <a:ext cx="450151" cy="450151"/>
              </a:xfrm>
              <a:custGeom>
                <a:avLst/>
                <a:gdLst>
                  <a:gd name="connsiteX0" fmla="*/ 450152 w 450151"/>
                  <a:gd name="connsiteY0" fmla="*/ 225076 h 450151"/>
                  <a:gd name="connsiteX1" fmla="*/ 225076 w 450151"/>
                  <a:gd name="connsiteY1" fmla="*/ 450151 h 450151"/>
                  <a:gd name="connsiteX2" fmla="*/ 0 w 450151"/>
                  <a:gd name="connsiteY2" fmla="*/ 225076 h 450151"/>
                  <a:gd name="connsiteX3" fmla="*/ 225076 w 450151"/>
                  <a:gd name="connsiteY3" fmla="*/ 0 h 450151"/>
                  <a:gd name="connsiteX4" fmla="*/ 450152 w 450151"/>
                  <a:gd name="connsiteY4" fmla="*/ 225076 h 4501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151" h="450151">
                    <a:moveTo>
                      <a:pt x="450152" y="225076"/>
                    </a:moveTo>
                    <a:cubicBezTo>
                      <a:pt x="450152" y="349382"/>
                      <a:pt x="349382" y="450151"/>
                      <a:pt x="225076" y="450151"/>
                    </a:cubicBezTo>
                    <a:cubicBezTo>
                      <a:pt x="100770" y="450151"/>
                      <a:pt x="0" y="349382"/>
                      <a:pt x="0" y="225076"/>
                    </a:cubicBezTo>
                    <a:cubicBezTo>
                      <a:pt x="0" y="100770"/>
                      <a:pt x="100770" y="0"/>
                      <a:pt x="225076" y="0"/>
                    </a:cubicBezTo>
                    <a:cubicBezTo>
                      <a:pt x="349382" y="0"/>
                      <a:pt x="450152" y="100770"/>
                      <a:pt x="450152" y="225076"/>
                    </a:cubicBezTo>
                    <a:close/>
                  </a:path>
                </a:pathLst>
              </a:custGeom>
              <a:noFill/>
              <a:ln w="19050" cap="flat">
                <a:solidFill>
                  <a:schemeClr val="accent2"/>
                </a:solidFill>
                <a:prstDash val="solid"/>
                <a:round/>
              </a:ln>
            </p:spPr>
            <p:txBody>
              <a:bodyPr rtlCol="0" anchor="ctr"/>
              <a:lstStyle/>
              <a:p>
                <a:endParaRPr lang="en-US" dirty="0"/>
              </a:p>
            </p:txBody>
          </p:sp>
          <p:sp>
            <p:nvSpPr>
              <p:cNvPr id="100" name="Freeform: Shape 99">
                <a:extLst>
                  <a:ext uri="{FF2B5EF4-FFF2-40B4-BE49-F238E27FC236}">
                    <a16:creationId xmlns:a16="http://schemas.microsoft.com/office/drawing/2014/main" id="{4EF23DBF-0B51-4C9C-B3A3-97038EB49AE9}"/>
                  </a:ext>
                </a:extLst>
              </p:cNvPr>
              <p:cNvSpPr/>
              <p:nvPr/>
            </p:nvSpPr>
            <p:spPr>
              <a:xfrm>
                <a:off x="11363017" y="7471886"/>
                <a:ext cx="251078" cy="178689"/>
              </a:xfrm>
              <a:custGeom>
                <a:avLst/>
                <a:gdLst>
                  <a:gd name="connsiteX0" fmla="*/ 0 w 251078"/>
                  <a:gd name="connsiteY0" fmla="*/ 106108 h 178689"/>
                  <a:gd name="connsiteX1" fmla="*/ 72485 w 251078"/>
                  <a:gd name="connsiteY1" fmla="*/ 178689 h 178689"/>
                  <a:gd name="connsiteX2" fmla="*/ 251079 w 251078"/>
                  <a:gd name="connsiteY2" fmla="*/ 0 h 178689"/>
                </a:gdLst>
                <a:ahLst/>
                <a:cxnLst>
                  <a:cxn ang="0">
                    <a:pos x="connsiteX0" y="connsiteY0"/>
                  </a:cxn>
                  <a:cxn ang="0">
                    <a:pos x="connsiteX1" y="connsiteY1"/>
                  </a:cxn>
                  <a:cxn ang="0">
                    <a:pos x="connsiteX2" y="connsiteY2"/>
                  </a:cxn>
                </a:cxnLst>
                <a:rect l="l" t="t" r="r" b="b"/>
                <a:pathLst>
                  <a:path w="251078" h="178689">
                    <a:moveTo>
                      <a:pt x="0" y="106108"/>
                    </a:moveTo>
                    <a:lnTo>
                      <a:pt x="72485" y="178689"/>
                    </a:lnTo>
                    <a:lnTo>
                      <a:pt x="251079" y="0"/>
                    </a:lnTo>
                  </a:path>
                </a:pathLst>
              </a:custGeom>
              <a:noFill/>
              <a:ln w="19050" cap="flat">
                <a:solidFill>
                  <a:schemeClr val="accent2"/>
                </a:solidFill>
                <a:prstDash val="solid"/>
                <a:round/>
              </a:ln>
            </p:spPr>
            <p:txBody>
              <a:bodyPr rtlCol="0" anchor="ctr"/>
              <a:lstStyle/>
              <a:p>
                <a:endParaRPr lang="en-US" dirty="0"/>
              </a:p>
            </p:txBody>
          </p:sp>
        </p:grpSp>
      </p:grpSp>
    </p:spTree>
    <p:extLst>
      <p:ext uri="{BB962C8B-B14F-4D97-AF65-F5344CB8AC3E}">
        <p14:creationId xmlns:p14="http://schemas.microsoft.com/office/powerpoint/2010/main" val="792260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33">
            <a:extLst>
              <a:ext uri="{FF2B5EF4-FFF2-40B4-BE49-F238E27FC236}">
                <a16:creationId xmlns:a16="http://schemas.microsoft.com/office/drawing/2014/main" id="{82DBED82-B5EE-4394-9AC6-0FD39348D71E}"/>
              </a:ext>
            </a:extLst>
          </p:cNvPr>
          <p:cNvSpPr>
            <a:spLocks noGrp="1"/>
          </p:cNvSpPr>
          <p:nvPr>
            <p:ph type="title"/>
          </p:nvPr>
        </p:nvSpPr>
        <p:spPr/>
        <p:txBody>
          <a:bodyPr/>
          <a:lstStyle/>
          <a:p>
            <a:r>
              <a:rPr lang="en-US" dirty="0"/>
              <a:t>Customer spotlight</a:t>
            </a:r>
          </a:p>
        </p:txBody>
      </p:sp>
      <p:sp>
        <p:nvSpPr>
          <p:cNvPr id="10" name="Text Placeholder 20">
            <a:extLst>
              <a:ext uri="{FF2B5EF4-FFF2-40B4-BE49-F238E27FC236}">
                <a16:creationId xmlns:a16="http://schemas.microsoft.com/office/drawing/2014/main" id="{251177FD-2375-40F3-9F83-D6A22D2F619E}"/>
              </a:ext>
            </a:extLst>
          </p:cNvPr>
          <p:cNvSpPr txBox="1">
            <a:spLocks/>
          </p:cNvSpPr>
          <p:nvPr/>
        </p:nvSpPr>
        <p:spPr>
          <a:xfrm>
            <a:off x="3783013" y="1431926"/>
            <a:ext cx="4903787" cy="939800"/>
          </a:xfrm>
          <a:prstGeom prst="rect">
            <a:avLst/>
          </a:prstGeom>
        </p:spPr>
        <p:txBody>
          <a:bodyPr vert="horz" lIns="0" tIns="0" rIns="0" bIns="0" rtlCol="0" anchor="ctr" anchorCtr="0">
            <a:noAutofit/>
          </a:bodyPr>
          <a:lstStyle>
            <a:lvl1pPr marL="0" indent="0" algn="l" defTabSz="457200" rtl="0" eaLnBrk="1" latinLnBrk="0" hangingPunct="1">
              <a:lnSpc>
                <a:spcPct val="90000"/>
              </a:lnSpc>
              <a:spcBef>
                <a:spcPct val="20000"/>
              </a:spcBef>
              <a:buFontTx/>
              <a:buNone/>
              <a:defRPr sz="1800" b="0" i="0" kern="1200">
                <a:solidFill>
                  <a:schemeClr val="tx1"/>
                </a:solidFill>
                <a:latin typeface="+mn-lt"/>
                <a:ea typeface="+mn-ea"/>
                <a:cs typeface="Amazon Ember Regular" charset="0"/>
              </a:defRPr>
            </a:lvl1pPr>
            <a:lvl2pPr marL="742950" indent="-285750" algn="l" defTabSz="457200"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2pPr>
            <a:lvl3pPr marL="1143000" indent="-228600" algn="l" defTabSz="457200" rtl="0" eaLnBrk="1" latinLnBrk="0" hangingPunct="1">
              <a:lnSpc>
                <a:spcPct val="90000"/>
              </a:lnSpc>
              <a:spcBef>
                <a:spcPct val="20000"/>
              </a:spcBef>
              <a:buFont typeface="Arial"/>
              <a:buChar char="•"/>
              <a:defRPr sz="1400" b="0" i="0" kern="1200">
                <a:solidFill>
                  <a:schemeClr val="tx1"/>
                </a:solidFill>
                <a:latin typeface="+mn-lt"/>
                <a:ea typeface="+mn-ea"/>
                <a:cs typeface="Amazon Ember Regular" charset="0"/>
              </a:defRPr>
            </a:lvl3pPr>
            <a:lvl4pPr marL="16002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4pPr>
            <a:lvl5pPr marL="20574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dirty="0"/>
              <a:t>Mobileye is a leading supplier of software that enables Advanced Driver Assist Systems (ADAS), with more than 25 automaker partners including some of the world’s largest.</a:t>
            </a:r>
          </a:p>
        </p:txBody>
      </p:sp>
      <p:sp>
        <p:nvSpPr>
          <p:cNvPr id="11" name="Text Placeholder 21">
            <a:extLst>
              <a:ext uri="{FF2B5EF4-FFF2-40B4-BE49-F238E27FC236}">
                <a16:creationId xmlns:a16="http://schemas.microsoft.com/office/drawing/2014/main" id="{7FC4F9C6-BE28-4E1D-9A68-C2C580066313}"/>
              </a:ext>
            </a:extLst>
          </p:cNvPr>
          <p:cNvSpPr txBox="1">
            <a:spLocks/>
          </p:cNvSpPr>
          <p:nvPr/>
        </p:nvSpPr>
        <p:spPr>
          <a:xfrm>
            <a:off x="853552" y="3032975"/>
            <a:ext cx="7709424" cy="941387"/>
          </a:xfrm>
          <a:prstGeom prst="rect">
            <a:avLst/>
          </a:prstGeom>
        </p:spPr>
        <p:txBody>
          <a:bodyPr vert="horz" lIns="0" tIns="0" rIns="0" bIns="0" rtlCol="0" anchor="t" anchorCtr="0">
            <a:noAutofit/>
          </a:bodyPr>
          <a:lstStyle>
            <a:lvl1pPr marL="0" indent="0" algn="l" defTabSz="457200" rtl="0" eaLnBrk="1" latinLnBrk="0" hangingPunct="1">
              <a:lnSpc>
                <a:spcPct val="90000"/>
              </a:lnSpc>
              <a:spcBef>
                <a:spcPct val="20000"/>
              </a:spcBef>
              <a:buFontTx/>
              <a:buNone/>
              <a:defRPr sz="1800" b="0" i="0" kern="1200">
                <a:solidFill>
                  <a:schemeClr val="tx1"/>
                </a:solidFill>
                <a:latin typeface="+mn-lt"/>
                <a:ea typeface="+mn-ea"/>
                <a:cs typeface="Amazon Ember Regular" charset="0"/>
              </a:defRPr>
            </a:lvl1pPr>
            <a:lvl2pPr marL="742950" indent="-285750" algn="l" defTabSz="457200"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2pPr>
            <a:lvl3pPr marL="1143000" indent="-228600" algn="l" defTabSz="457200" rtl="0" eaLnBrk="1" latinLnBrk="0" hangingPunct="1">
              <a:lnSpc>
                <a:spcPct val="90000"/>
              </a:lnSpc>
              <a:spcBef>
                <a:spcPct val="20000"/>
              </a:spcBef>
              <a:buFont typeface="Arial"/>
              <a:buChar char="•"/>
              <a:defRPr sz="1400" b="0" i="0" kern="1200">
                <a:solidFill>
                  <a:schemeClr val="tx1"/>
                </a:solidFill>
                <a:latin typeface="+mn-lt"/>
                <a:ea typeface="+mn-ea"/>
                <a:cs typeface="Amazon Ember Regular" charset="0"/>
              </a:defRPr>
            </a:lvl3pPr>
            <a:lvl4pPr marL="16002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4pPr>
            <a:lvl5pPr marL="20574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dirty="0"/>
              <a:t>At Mobileye, we are continuously training computer vision models with large image data sets in order to identify street names, landscapes, and people. Some of our models may take over 3–5 days to train. Amazon </a:t>
            </a:r>
            <a:r>
              <a:rPr lang="en-US" sz="1400" dirty="0" err="1"/>
              <a:t>SageMaker</a:t>
            </a:r>
            <a:r>
              <a:rPr lang="en-US" sz="1400" dirty="0"/>
              <a:t> Debugger provided us valuable insights into data flow across network, CPU, and GPU and helped us pinpoint issues with low level profiling. This resulted in boosting productivity of our data scientists by automating action and led to significant savings and faster model convergence”</a:t>
            </a:r>
          </a:p>
        </p:txBody>
      </p:sp>
      <p:sp>
        <p:nvSpPr>
          <p:cNvPr id="12" name="Rectangle 11">
            <a:extLst>
              <a:ext uri="{FF2B5EF4-FFF2-40B4-BE49-F238E27FC236}">
                <a16:creationId xmlns:a16="http://schemas.microsoft.com/office/drawing/2014/main" id="{441772BF-0AB5-4DDD-B3BC-3594F712CC81}"/>
              </a:ext>
            </a:extLst>
          </p:cNvPr>
          <p:cNvSpPr/>
          <p:nvPr/>
        </p:nvSpPr>
        <p:spPr>
          <a:xfrm>
            <a:off x="455882" y="2833166"/>
            <a:ext cx="8230919" cy="1662634"/>
          </a:xfrm>
          <a:prstGeom prst="rect">
            <a:avLst/>
          </a:prstGeom>
          <a:ln w="12700">
            <a:gradFill>
              <a:gsLst>
                <a:gs pos="55000">
                  <a:schemeClr val="accent2"/>
                </a:gs>
                <a:gs pos="45000">
                  <a:schemeClr val="accent2"/>
                </a:gs>
                <a:gs pos="15000">
                  <a:schemeClr val="accent3"/>
                </a:gs>
                <a:gs pos="85000">
                  <a:schemeClr val="accent1"/>
                </a:gs>
              </a:gsLst>
              <a:lin ang="0" scaled="0"/>
            </a:gradFill>
            <a:tailEnd type="none"/>
          </a:ln>
          <a:effectLst/>
        </p:spPr>
        <p:style>
          <a:lnRef idx="2">
            <a:schemeClr val="accent1"/>
          </a:lnRef>
          <a:fillRef idx="0">
            <a:schemeClr val="accent1"/>
          </a:fillRef>
          <a:effectRef idx="1">
            <a:schemeClr val="accent1"/>
          </a:effectRef>
          <a:fontRef idx="minor">
            <a:schemeClr val="tx1"/>
          </a:fontRef>
        </p:style>
        <p:txBody>
          <a:bodyPr lIns="182880" tIns="146304" rIns="182880" bIns="146304" rtlCol="0" anchor="ctr"/>
          <a:lstStyle/>
          <a:p>
            <a:pPr algn="ctr" defTabSz="685783">
              <a:defRPr/>
            </a:pPr>
            <a:endParaRPr lang="en-US" sz="1800" dirty="0" err="1">
              <a:solidFill>
                <a:srgbClr val="FFFFFF"/>
              </a:solidFill>
              <a:latin typeface="Amazon Ember"/>
            </a:endParaRPr>
          </a:p>
        </p:txBody>
      </p:sp>
      <p:pic>
        <p:nvPicPr>
          <p:cNvPr id="13" name="Picture 12">
            <a:extLst>
              <a:ext uri="{FF2B5EF4-FFF2-40B4-BE49-F238E27FC236}">
                <a16:creationId xmlns:a16="http://schemas.microsoft.com/office/drawing/2014/main" id="{E493D614-D67A-43A3-8AC2-E5D809076316}"/>
              </a:ext>
            </a:extLst>
          </p:cNvPr>
          <p:cNvPicPr>
            <a:picLocks noChangeAspect="1"/>
          </p:cNvPicPr>
          <p:nvPr/>
        </p:nvPicPr>
        <p:blipFill rotWithShape="1">
          <a:blip r:embed="rId3"/>
          <a:srcRect l="32654" t="22260" r="32790" b="56866"/>
          <a:stretch/>
        </p:blipFill>
        <p:spPr>
          <a:xfrm>
            <a:off x="123826" y="3013125"/>
            <a:ext cx="664112" cy="494612"/>
          </a:xfrm>
          <a:prstGeom prst="rect">
            <a:avLst/>
          </a:prstGeom>
          <a:solidFill>
            <a:schemeClr val="bg1"/>
          </a:solidFill>
        </p:spPr>
      </p:pic>
      <p:sp>
        <p:nvSpPr>
          <p:cNvPr id="14" name="Text Placeholder 28">
            <a:extLst>
              <a:ext uri="{FF2B5EF4-FFF2-40B4-BE49-F238E27FC236}">
                <a16:creationId xmlns:a16="http://schemas.microsoft.com/office/drawing/2014/main" id="{14CB7483-C208-4EA4-97FB-343736750F03}"/>
              </a:ext>
            </a:extLst>
          </p:cNvPr>
          <p:cNvSpPr txBox="1">
            <a:spLocks/>
          </p:cNvSpPr>
          <p:nvPr/>
        </p:nvSpPr>
        <p:spPr>
          <a:xfrm>
            <a:off x="3783013" y="4196420"/>
            <a:ext cx="4676213" cy="323850"/>
          </a:xfrm>
          <a:prstGeom prst="rect">
            <a:avLst/>
          </a:prstGeom>
        </p:spPr>
        <p:txBody>
          <a:bodyPr vert="horz" lIns="0" tIns="0" rIns="0" bIns="0" rtlCol="0" anchor="t" anchorCtr="0">
            <a:noAutofit/>
          </a:bodyPr>
          <a:lstStyle>
            <a:lvl1pPr marL="0" indent="0" algn="l" defTabSz="457200" rtl="0" eaLnBrk="1" latinLnBrk="0" hangingPunct="1">
              <a:lnSpc>
                <a:spcPct val="90000"/>
              </a:lnSpc>
              <a:spcBef>
                <a:spcPct val="20000"/>
              </a:spcBef>
              <a:buFontTx/>
              <a:buNone/>
              <a:defRPr sz="1800" b="0" i="0" kern="1200">
                <a:solidFill>
                  <a:schemeClr val="tx1"/>
                </a:solidFill>
                <a:latin typeface="+mn-lt"/>
                <a:ea typeface="+mn-ea"/>
                <a:cs typeface="Amazon Ember Regular" charset="0"/>
              </a:defRPr>
            </a:lvl1pPr>
            <a:lvl2pPr marL="742950" indent="-285750" algn="l" defTabSz="457200"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2pPr>
            <a:lvl3pPr marL="1143000" indent="-228600" algn="l" defTabSz="457200" rtl="0" eaLnBrk="1" latinLnBrk="0" hangingPunct="1">
              <a:lnSpc>
                <a:spcPct val="90000"/>
              </a:lnSpc>
              <a:spcBef>
                <a:spcPct val="20000"/>
              </a:spcBef>
              <a:buFont typeface="Arial"/>
              <a:buChar char="•"/>
              <a:defRPr sz="1400" b="0" i="0" kern="1200">
                <a:solidFill>
                  <a:schemeClr val="tx1"/>
                </a:solidFill>
                <a:latin typeface="+mn-lt"/>
                <a:ea typeface="+mn-ea"/>
                <a:cs typeface="Amazon Ember Regular" charset="0"/>
              </a:defRPr>
            </a:lvl3pPr>
            <a:lvl4pPr marL="16002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4pPr>
            <a:lvl5pPr marL="20574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r"/>
            <a:r>
              <a:rPr lang="en-US" sz="1200" b="1" dirty="0"/>
              <a:t>– Chaim Rand, ML Algorithm Developer, Mobileye</a:t>
            </a:r>
          </a:p>
        </p:txBody>
      </p:sp>
      <p:pic>
        <p:nvPicPr>
          <p:cNvPr id="2" name="Picture 1">
            <a:extLst>
              <a:ext uri="{FF2B5EF4-FFF2-40B4-BE49-F238E27FC236}">
                <a16:creationId xmlns:a16="http://schemas.microsoft.com/office/drawing/2014/main" id="{BE8321C2-B444-48D7-8339-8D812FE955C2}"/>
              </a:ext>
            </a:extLst>
          </p:cNvPr>
          <p:cNvPicPr>
            <a:picLocks noChangeAspect="1"/>
          </p:cNvPicPr>
          <p:nvPr/>
        </p:nvPicPr>
        <p:blipFill>
          <a:blip r:embed="rId4"/>
          <a:stretch>
            <a:fillRect/>
          </a:stretch>
        </p:blipFill>
        <p:spPr>
          <a:xfrm>
            <a:off x="455883" y="1044208"/>
            <a:ext cx="2617518" cy="1566900"/>
          </a:xfrm>
          <a:prstGeom prst="rect">
            <a:avLst/>
          </a:prstGeom>
        </p:spPr>
      </p:pic>
    </p:spTree>
    <p:extLst>
      <p:ext uri="{BB962C8B-B14F-4D97-AF65-F5344CB8AC3E}">
        <p14:creationId xmlns:p14="http://schemas.microsoft.com/office/powerpoint/2010/main" val="2113608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33">
            <a:extLst>
              <a:ext uri="{FF2B5EF4-FFF2-40B4-BE49-F238E27FC236}">
                <a16:creationId xmlns:a16="http://schemas.microsoft.com/office/drawing/2014/main" id="{82DBED82-B5EE-4394-9AC6-0FD39348D71E}"/>
              </a:ext>
            </a:extLst>
          </p:cNvPr>
          <p:cNvSpPr>
            <a:spLocks noGrp="1"/>
          </p:cNvSpPr>
          <p:nvPr>
            <p:ph type="title"/>
          </p:nvPr>
        </p:nvSpPr>
        <p:spPr/>
        <p:txBody>
          <a:bodyPr/>
          <a:lstStyle/>
          <a:p>
            <a:r>
              <a:rPr lang="en-US" dirty="0"/>
              <a:t>Customer spotlight</a:t>
            </a:r>
          </a:p>
        </p:txBody>
      </p:sp>
      <p:pic>
        <p:nvPicPr>
          <p:cNvPr id="1030" name="Picture 6" descr="https://adsknews.autodesk.com/app/uploads/2018/12/autodesk-logo-symbol-only-small.png">
            <a:extLst>
              <a:ext uri="{FF2B5EF4-FFF2-40B4-BE49-F238E27FC236}">
                <a16:creationId xmlns:a16="http://schemas.microsoft.com/office/drawing/2014/main" id="{D625B74B-1B22-CC48-9D88-083E147B7C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872" y="873347"/>
            <a:ext cx="2557272" cy="1917954"/>
          </a:xfrm>
          <a:prstGeom prst="rect">
            <a:avLst/>
          </a:prstGeom>
          <a:noFill/>
          <a:extLst>
            <a:ext uri="{909E8E84-426E-40DD-AFC4-6F175D3DCCD1}">
              <a14:hiddenFill xmlns:a14="http://schemas.microsoft.com/office/drawing/2010/main">
                <a:solidFill>
                  <a:srgbClr val="FFFFFF"/>
                </a:solidFill>
              </a14:hiddenFill>
            </a:ext>
          </a:extLst>
        </p:spPr>
      </p:pic>
      <p:sp>
        <p:nvSpPr>
          <p:cNvPr id="10" name="Text Placeholder 20">
            <a:extLst>
              <a:ext uri="{FF2B5EF4-FFF2-40B4-BE49-F238E27FC236}">
                <a16:creationId xmlns:a16="http://schemas.microsoft.com/office/drawing/2014/main" id="{FB1AAC3F-ACA6-4853-A702-40B86987C2CE}"/>
              </a:ext>
            </a:extLst>
          </p:cNvPr>
          <p:cNvSpPr txBox="1">
            <a:spLocks/>
          </p:cNvSpPr>
          <p:nvPr/>
        </p:nvSpPr>
        <p:spPr>
          <a:xfrm>
            <a:off x="2256370" y="1431926"/>
            <a:ext cx="4903787" cy="939800"/>
          </a:xfrm>
          <a:prstGeom prst="rect">
            <a:avLst/>
          </a:prstGeom>
        </p:spPr>
        <p:txBody>
          <a:bodyPr vert="horz" lIns="0" tIns="0" rIns="0" bIns="0" rtlCol="0" anchor="ctr" anchorCtr="0">
            <a:noAutofit/>
          </a:bodyPr>
          <a:lstStyle>
            <a:lvl1pPr marL="0" indent="0" algn="l" defTabSz="457200" rtl="0" eaLnBrk="1" latinLnBrk="0" hangingPunct="1">
              <a:lnSpc>
                <a:spcPct val="90000"/>
              </a:lnSpc>
              <a:spcBef>
                <a:spcPct val="20000"/>
              </a:spcBef>
              <a:buFontTx/>
              <a:buNone/>
              <a:defRPr sz="1800" b="0" i="0" kern="1200">
                <a:solidFill>
                  <a:schemeClr val="tx1"/>
                </a:solidFill>
                <a:latin typeface="+mn-lt"/>
                <a:ea typeface="+mn-ea"/>
                <a:cs typeface="Amazon Ember Regular" charset="0"/>
              </a:defRPr>
            </a:lvl1pPr>
            <a:lvl2pPr marL="742950" indent="-285750" algn="l" defTabSz="457200"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2pPr>
            <a:lvl3pPr marL="1143000" indent="-228600" algn="l" defTabSz="457200" rtl="0" eaLnBrk="1" latinLnBrk="0" hangingPunct="1">
              <a:lnSpc>
                <a:spcPct val="90000"/>
              </a:lnSpc>
              <a:spcBef>
                <a:spcPct val="20000"/>
              </a:spcBef>
              <a:buFont typeface="Arial"/>
              <a:buChar char="•"/>
              <a:defRPr sz="1400" b="0" i="0" kern="1200">
                <a:solidFill>
                  <a:schemeClr val="tx1"/>
                </a:solidFill>
                <a:latin typeface="+mn-lt"/>
                <a:ea typeface="+mn-ea"/>
                <a:cs typeface="Amazon Ember Regular" charset="0"/>
              </a:defRPr>
            </a:lvl3pPr>
            <a:lvl4pPr marL="16002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4pPr>
            <a:lvl5pPr marL="20574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dirty="0"/>
              <a:t>Autodesk is a leader in 3D design, engineering, and entertainment software.</a:t>
            </a:r>
          </a:p>
        </p:txBody>
      </p:sp>
      <p:sp>
        <p:nvSpPr>
          <p:cNvPr id="11" name="Text Placeholder 21">
            <a:extLst>
              <a:ext uri="{FF2B5EF4-FFF2-40B4-BE49-F238E27FC236}">
                <a16:creationId xmlns:a16="http://schemas.microsoft.com/office/drawing/2014/main" id="{1C1AFDFC-23EF-42F0-95AC-E97282EBA62D}"/>
              </a:ext>
            </a:extLst>
          </p:cNvPr>
          <p:cNvSpPr txBox="1">
            <a:spLocks/>
          </p:cNvSpPr>
          <p:nvPr/>
        </p:nvSpPr>
        <p:spPr>
          <a:xfrm>
            <a:off x="853552" y="3032975"/>
            <a:ext cx="7709424" cy="941387"/>
          </a:xfrm>
          <a:prstGeom prst="rect">
            <a:avLst/>
          </a:prstGeom>
        </p:spPr>
        <p:txBody>
          <a:bodyPr vert="horz" lIns="0" tIns="0" rIns="0" bIns="0" rtlCol="0" anchor="t" anchorCtr="0">
            <a:noAutofit/>
          </a:bodyPr>
          <a:lstStyle>
            <a:lvl1pPr marL="0" indent="0" algn="l" defTabSz="457200" rtl="0" eaLnBrk="1" latinLnBrk="0" hangingPunct="1">
              <a:lnSpc>
                <a:spcPct val="90000"/>
              </a:lnSpc>
              <a:spcBef>
                <a:spcPct val="20000"/>
              </a:spcBef>
              <a:buFontTx/>
              <a:buNone/>
              <a:defRPr sz="1800" b="0" i="0" kern="1200">
                <a:solidFill>
                  <a:schemeClr val="tx1"/>
                </a:solidFill>
                <a:latin typeface="+mn-lt"/>
                <a:ea typeface="+mn-ea"/>
                <a:cs typeface="Amazon Ember Regular" charset="0"/>
              </a:defRPr>
            </a:lvl1pPr>
            <a:lvl2pPr marL="742950" indent="-285750" algn="l" defTabSz="457200"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2pPr>
            <a:lvl3pPr marL="1143000" indent="-228600" algn="l" defTabSz="457200" rtl="0" eaLnBrk="1" latinLnBrk="0" hangingPunct="1">
              <a:lnSpc>
                <a:spcPct val="90000"/>
              </a:lnSpc>
              <a:spcBef>
                <a:spcPct val="20000"/>
              </a:spcBef>
              <a:buFont typeface="Arial"/>
              <a:buChar char="•"/>
              <a:defRPr sz="1400" b="0" i="0" kern="1200">
                <a:solidFill>
                  <a:schemeClr val="tx1"/>
                </a:solidFill>
                <a:latin typeface="+mn-lt"/>
                <a:ea typeface="+mn-ea"/>
                <a:cs typeface="Amazon Ember Regular" charset="0"/>
              </a:defRPr>
            </a:lvl3pPr>
            <a:lvl4pPr marL="16002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4pPr>
            <a:lvl5pPr marL="20574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dirty="0"/>
              <a:t>At Autodesk, we leverage machine learning to enhance our design and manufacturing solutions to enable greater degrees of creative freedom for our customers. Using machine learning, we developed a new filter that identifies and groups outcomes with similar visual characteristics </a:t>
            </a:r>
            <a:br>
              <a:rPr lang="en-US" sz="1400" dirty="0"/>
            </a:br>
            <a:r>
              <a:rPr lang="en-US" sz="1400" dirty="0"/>
              <a:t>to make it easier to find the best options. Amazon SageMaker Debugger allows us to iterate </a:t>
            </a:r>
            <a:br>
              <a:rPr lang="en-US" sz="1400" dirty="0"/>
            </a:br>
            <a:r>
              <a:rPr lang="en-US" sz="1400" dirty="0"/>
              <a:t>on this model much more efficiently by helping close the feedback loop, saving valuable data scientist time and cutting training hours by more than 75%.”</a:t>
            </a:r>
          </a:p>
          <a:p>
            <a:pPr algn="r"/>
            <a:r>
              <a:rPr lang="en-US" sz="1200" b="1" dirty="0"/>
              <a:t>-Alexander Carlson, ML Engineer, Autodesk</a:t>
            </a:r>
            <a:endParaRPr lang="en-US" sz="1400" b="1" dirty="0"/>
          </a:p>
        </p:txBody>
      </p:sp>
      <p:sp>
        <p:nvSpPr>
          <p:cNvPr id="12" name="Rectangle 11">
            <a:extLst>
              <a:ext uri="{FF2B5EF4-FFF2-40B4-BE49-F238E27FC236}">
                <a16:creationId xmlns:a16="http://schemas.microsoft.com/office/drawing/2014/main" id="{B3910DBA-977D-49DD-856E-37ECD520A6AC}"/>
              </a:ext>
            </a:extLst>
          </p:cNvPr>
          <p:cNvSpPr/>
          <p:nvPr/>
        </p:nvSpPr>
        <p:spPr>
          <a:xfrm>
            <a:off x="455882" y="2833166"/>
            <a:ext cx="8230919" cy="1662634"/>
          </a:xfrm>
          <a:prstGeom prst="rect">
            <a:avLst/>
          </a:prstGeom>
          <a:ln w="12700">
            <a:gradFill>
              <a:gsLst>
                <a:gs pos="55000">
                  <a:schemeClr val="accent2"/>
                </a:gs>
                <a:gs pos="45000">
                  <a:schemeClr val="accent2"/>
                </a:gs>
                <a:gs pos="15000">
                  <a:schemeClr val="accent3"/>
                </a:gs>
                <a:gs pos="85000">
                  <a:schemeClr val="accent1"/>
                </a:gs>
              </a:gsLst>
              <a:lin ang="0" scaled="0"/>
            </a:gradFill>
            <a:tailEnd type="none"/>
          </a:ln>
          <a:effectLst/>
        </p:spPr>
        <p:style>
          <a:lnRef idx="2">
            <a:schemeClr val="accent1"/>
          </a:lnRef>
          <a:fillRef idx="0">
            <a:schemeClr val="accent1"/>
          </a:fillRef>
          <a:effectRef idx="1">
            <a:schemeClr val="accent1"/>
          </a:effectRef>
          <a:fontRef idx="minor">
            <a:schemeClr val="tx1"/>
          </a:fontRef>
        </p:style>
        <p:txBody>
          <a:bodyPr lIns="182880" tIns="146304" rIns="182880" bIns="146304" rtlCol="0" anchor="ctr"/>
          <a:lstStyle/>
          <a:p>
            <a:pPr algn="ctr" defTabSz="685783">
              <a:defRPr/>
            </a:pPr>
            <a:endParaRPr lang="en-US" sz="1800" dirty="0" err="1">
              <a:solidFill>
                <a:srgbClr val="FFFFFF"/>
              </a:solidFill>
              <a:latin typeface="Amazon Ember"/>
            </a:endParaRPr>
          </a:p>
        </p:txBody>
      </p:sp>
      <p:pic>
        <p:nvPicPr>
          <p:cNvPr id="13" name="Picture 12">
            <a:extLst>
              <a:ext uri="{FF2B5EF4-FFF2-40B4-BE49-F238E27FC236}">
                <a16:creationId xmlns:a16="http://schemas.microsoft.com/office/drawing/2014/main" id="{E93E4C63-4AC3-4F4E-9E40-5C958EF8766D}"/>
              </a:ext>
            </a:extLst>
          </p:cNvPr>
          <p:cNvPicPr>
            <a:picLocks noChangeAspect="1"/>
          </p:cNvPicPr>
          <p:nvPr/>
        </p:nvPicPr>
        <p:blipFill rotWithShape="1">
          <a:blip r:embed="rId4"/>
          <a:srcRect l="32654" t="22260" r="32790" b="56866"/>
          <a:stretch/>
        </p:blipFill>
        <p:spPr>
          <a:xfrm>
            <a:off x="123826" y="3013125"/>
            <a:ext cx="664112" cy="494612"/>
          </a:xfrm>
          <a:prstGeom prst="rect">
            <a:avLst/>
          </a:prstGeom>
          <a:solidFill>
            <a:schemeClr val="bg1"/>
          </a:solidFill>
        </p:spPr>
      </p:pic>
    </p:spTree>
    <p:extLst>
      <p:ext uri="{BB962C8B-B14F-4D97-AF65-F5344CB8AC3E}">
        <p14:creationId xmlns:p14="http://schemas.microsoft.com/office/powerpoint/2010/main" val="2802784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E80519C-407C-4394-83BD-22B9D92DCE1D}"/>
              </a:ext>
            </a:extLst>
          </p:cNvPr>
          <p:cNvSpPr/>
          <p:nvPr/>
        </p:nvSpPr>
        <p:spPr>
          <a:xfrm>
            <a:off x="-1" y="0"/>
            <a:ext cx="3348037" cy="5143500"/>
          </a:xfrm>
          <a:prstGeom prst="rect">
            <a:avLst/>
          </a:prstGeom>
          <a:solidFill>
            <a:schemeClr val="bg2">
              <a:lumMod val="90000"/>
              <a:lumOff val="10000"/>
            </a:schemeClr>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2" name="Title 1">
            <a:extLst>
              <a:ext uri="{FF2B5EF4-FFF2-40B4-BE49-F238E27FC236}">
                <a16:creationId xmlns:a16="http://schemas.microsoft.com/office/drawing/2014/main" id="{94C6925A-AC21-4D2F-B2F1-4354157E1C43}"/>
              </a:ext>
            </a:extLst>
          </p:cNvPr>
          <p:cNvSpPr>
            <a:spLocks noGrp="1"/>
          </p:cNvSpPr>
          <p:nvPr>
            <p:ph type="title"/>
          </p:nvPr>
        </p:nvSpPr>
        <p:spPr>
          <a:xfrm>
            <a:off x="457200" y="1009650"/>
            <a:ext cx="2619375" cy="685800"/>
          </a:xfrm>
        </p:spPr>
        <p:txBody>
          <a:bodyPr/>
          <a:lstStyle/>
          <a:p>
            <a:r>
              <a:rPr lang="en-US" b="1" dirty="0"/>
              <a:t>Table of contents</a:t>
            </a:r>
          </a:p>
        </p:txBody>
      </p:sp>
      <p:sp>
        <p:nvSpPr>
          <p:cNvPr id="15" name="TextBox 14">
            <a:extLst>
              <a:ext uri="{FF2B5EF4-FFF2-40B4-BE49-F238E27FC236}">
                <a16:creationId xmlns:a16="http://schemas.microsoft.com/office/drawing/2014/main" id="{295904F2-FD78-7944-A198-023FDCB65A1E}"/>
              </a:ext>
            </a:extLst>
          </p:cNvPr>
          <p:cNvSpPr txBox="1"/>
          <p:nvPr/>
        </p:nvSpPr>
        <p:spPr>
          <a:xfrm>
            <a:off x="3621395" y="213179"/>
            <a:ext cx="3309983" cy="4360168"/>
          </a:xfrm>
          <a:prstGeom prst="rect">
            <a:avLst/>
          </a:prstGeom>
          <a:noFill/>
        </p:spPr>
        <p:txBody>
          <a:bodyPr wrap="square" lIns="0" tIns="0" rIns="182880" bIns="0" rtlCol="0">
            <a:spAutoFit/>
          </a:bodyPr>
          <a:lstStyle/>
          <a:p>
            <a:pPr>
              <a:spcAft>
                <a:spcPts val="200"/>
              </a:spcAft>
              <a:tabLst>
                <a:tab pos="4398963" algn="r"/>
              </a:tabLst>
            </a:pPr>
            <a:r>
              <a:rPr lang="en-US" sz="1000" dirty="0"/>
              <a:t>Amazon SageMaker Studio	</a:t>
            </a:r>
            <a:r>
              <a:rPr lang="en-US" sz="1000" dirty="0">
                <a:hlinkClick r:id="rId2" action="ppaction://hlinksldjump"/>
              </a:rPr>
              <a:t>19</a:t>
            </a:r>
            <a:endParaRPr lang="en-US" sz="1000" dirty="0"/>
          </a:p>
          <a:p>
            <a:pPr>
              <a:spcAft>
                <a:spcPts val="200"/>
              </a:spcAft>
              <a:tabLst>
                <a:tab pos="4398963" algn="r"/>
              </a:tabLst>
            </a:pPr>
            <a:r>
              <a:rPr lang="en-US" sz="1000" dirty="0"/>
              <a:t>Amazon SageMaker Autopilot	</a:t>
            </a:r>
            <a:r>
              <a:rPr lang="en-US" sz="1000" dirty="0">
                <a:hlinkClick r:id="rId3" action="ppaction://hlinksldjump"/>
              </a:rPr>
              <a:t>25</a:t>
            </a:r>
            <a:endParaRPr lang="en-US" sz="1000" dirty="0"/>
          </a:p>
          <a:p>
            <a:pPr>
              <a:spcAft>
                <a:spcPts val="200"/>
              </a:spcAft>
              <a:tabLst>
                <a:tab pos="4398963" algn="r"/>
              </a:tabLst>
            </a:pPr>
            <a:r>
              <a:rPr lang="en-US" sz="1000" dirty="0"/>
              <a:t>Amazon SageMaker JumpStart	</a:t>
            </a:r>
            <a:r>
              <a:rPr lang="en-US" sz="1000" dirty="0">
                <a:hlinkClick r:id="rId4" action="ppaction://hlinksldjump"/>
              </a:rPr>
              <a:t>27</a:t>
            </a:r>
            <a:endParaRPr lang="en-US" sz="1000" dirty="0"/>
          </a:p>
          <a:p>
            <a:pPr>
              <a:spcAft>
                <a:spcPts val="200"/>
              </a:spcAft>
              <a:tabLst>
                <a:tab pos="4398963" algn="r"/>
              </a:tabLst>
            </a:pPr>
            <a:r>
              <a:rPr lang="en-US" sz="1000" dirty="0"/>
              <a:t>Amazon SageMaker Pipelines	</a:t>
            </a:r>
            <a:r>
              <a:rPr lang="en-US" sz="1000" dirty="0">
                <a:hlinkClick r:id="rId5" action="ppaction://hlinksldjump"/>
              </a:rPr>
              <a:t>38</a:t>
            </a:r>
            <a:endParaRPr lang="en-US" sz="1000" dirty="0"/>
          </a:p>
          <a:p>
            <a:pPr>
              <a:spcAft>
                <a:spcPts val="200"/>
              </a:spcAft>
              <a:tabLst>
                <a:tab pos="4398963" algn="r"/>
              </a:tabLst>
            </a:pPr>
            <a:r>
              <a:rPr lang="en-US" sz="1000" dirty="0"/>
              <a:t>Amazon SageMaker Clarify	</a:t>
            </a:r>
            <a:r>
              <a:rPr lang="en-US" sz="1000" dirty="0">
                <a:hlinkClick r:id="rId6" action="ppaction://hlinksldjump"/>
              </a:rPr>
              <a:t>61</a:t>
            </a:r>
            <a:endParaRPr lang="en-US" sz="1000" dirty="0"/>
          </a:p>
          <a:p>
            <a:pPr>
              <a:spcBef>
                <a:spcPts val="400"/>
              </a:spcBef>
              <a:spcAft>
                <a:spcPts val="300"/>
              </a:spcAft>
              <a:tabLst>
                <a:tab pos="4398963" algn="r"/>
              </a:tabLst>
            </a:pPr>
            <a:r>
              <a:rPr lang="en-US" sz="1000" b="1" dirty="0">
                <a:solidFill>
                  <a:schemeClr val="accent1"/>
                </a:solidFill>
              </a:rPr>
              <a:t>PREPARE DATA</a:t>
            </a:r>
          </a:p>
          <a:p>
            <a:pPr>
              <a:spcAft>
                <a:spcPts val="200"/>
              </a:spcAft>
              <a:tabLst>
                <a:tab pos="4398963" algn="r"/>
              </a:tabLst>
            </a:pPr>
            <a:r>
              <a:rPr lang="en-US" sz="1000" dirty="0"/>
              <a:t>Amazon SageMaker Ground Truth	</a:t>
            </a:r>
            <a:r>
              <a:rPr lang="en-US" sz="1000" dirty="0">
                <a:hlinkClick r:id="rId7" action="ppaction://hlinksldjump"/>
              </a:rPr>
              <a:t>80</a:t>
            </a:r>
            <a:endParaRPr lang="en-US" sz="1000" dirty="0"/>
          </a:p>
          <a:p>
            <a:pPr>
              <a:spcAft>
                <a:spcPts val="200"/>
              </a:spcAft>
              <a:tabLst>
                <a:tab pos="4398963" algn="r"/>
              </a:tabLst>
            </a:pPr>
            <a:r>
              <a:rPr lang="en-US" sz="1000" dirty="0"/>
              <a:t>Amazon SageMaker Processing	</a:t>
            </a:r>
            <a:r>
              <a:rPr lang="en-US" sz="1000" dirty="0">
                <a:hlinkClick r:id="rId8" action="ppaction://hlinksldjump"/>
              </a:rPr>
              <a:t>97</a:t>
            </a:r>
            <a:endParaRPr lang="en-US" sz="1000" dirty="0"/>
          </a:p>
          <a:p>
            <a:pPr>
              <a:spcAft>
                <a:spcPts val="200"/>
              </a:spcAft>
              <a:tabLst>
                <a:tab pos="4398963" algn="r"/>
              </a:tabLst>
            </a:pPr>
            <a:r>
              <a:rPr lang="en-US" sz="1000" dirty="0"/>
              <a:t>Amazon SageMaker Data Wrangler	</a:t>
            </a:r>
            <a:r>
              <a:rPr lang="en-US" sz="1000" dirty="0">
                <a:hlinkClick r:id="rId9" action="ppaction://hlinksldjump"/>
              </a:rPr>
              <a:t>98</a:t>
            </a:r>
            <a:endParaRPr lang="en-US" sz="1000" dirty="0"/>
          </a:p>
          <a:p>
            <a:pPr>
              <a:spcAft>
                <a:spcPts val="200"/>
              </a:spcAft>
              <a:tabLst>
                <a:tab pos="4398963" algn="r"/>
              </a:tabLst>
            </a:pPr>
            <a:r>
              <a:rPr lang="en-US" sz="1000" dirty="0"/>
              <a:t>Amazon SageMaker Feature Store	</a:t>
            </a:r>
            <a:r>
              <a:rPr lang="en-US" sz="1000" dirty="0">
                <a:hlinkClick r:id="rId10" action="ppaction://hlinksldjump"/>
              </a:rPr>
              <a:t>120</a:t>
            </a:r>
            <a:endParaRPr lang="en-US" sz="1000" dirty="0"/>
          </a:p>
          <a:p>
            <a:pPr>
              <a:spcBef>
                <a:spcPts val="400"/>
              </a:spcBef>
              <a:spcAft>
                <a:spcPts val="300"/>
              </a:spcAft>
              <a:tabLst>
                <a:tab pos="4398963" algn="r"/>
              </a:tabLst>
            </a:pPr>
            <a:r>
              <a:rPr lang="en-US" sz="1000" b="1" dirty="0">
                <a:solidFill>
                  <a:srgbClr val="FC9A05"/>
                </a:solidFill>
              </a:rPr>
              <a:t>TRAIN</a:t>
            </a:r>
          </a:p>
          <a:p>
            <a:pPr>
              <a:spcAft>
                <a:spcPts val="200"/>
              </a:spcAft>
              <a:tabLst>
                <a:tab pos="4398963" algn="r"/>
              </a:tabLst>
            </a:pPr>
            <a:r>
              <a:rPr lang="en-US" sz="1000" dirty="0"/>
              <a:t>Managed Training	</a:t>
            </a:r>
            <a:r>
              <a:rPr lang="en-US" sz="1000" dirty="0">
                <a:hlinkClick r:id="rId11" action="ppaction://hlinksldjump"/>
              </a:rPr>
              <a:t>136</a:t>
            </a:r>
            <a:endParaRPr lang="en-US" sz="1000" dirty="0"/>
          </a:p>
          <a:p>
            <a:pPr>
              <a:spcAft>
                <a:spcPts val="200"/>
              </a:spcAft>
              <a:tabLst>
                <a:tab pos="4398963" algn="r"/>
              </a:tabLst>
            </a:pPr>
            <a:r>
              <a:rPr lang="en-US" sz="1000" dirty="0"/>
              <a:t>Amazon SageMaker Experiments	</a:t>
            </a:r>
            <a:r>
              <a:rPr lang="en-US" sz="1000" dirty="0">
                <a:hlinkClick r:id="rId12" action="ppaction://hlinksldjump"/>
              </a:rPr>
              <a:t>144</a:t>
            </a:r>
            <a:endParaRPr lang="en-US" sz="1000" dirty="0"/>
          </a:p>
          <a:p>
            <a:pPr>
              <a:spcAft>
                <a:spcPts val="200"/>
              </a:spcAft>
              <a:tabLst>
                <a:tab pos="4398963" algn="r"/>
              </a:tabLst>
            </a:pPr>
            <a:r>
              <a:rPr lang="en-US" sz="1000" dirty="0"/>
              <a:t>Amazon SageMaker distributed training libraries	</a:t>
            </a:r>
            <a:r>
              <a:rPr lang="en-US" sz="1000" dirty="0">
                <a:hlinkClick r:id="rId13" action="ppaction://hlinksldjump"/>
              </a:rPr>
              <a:t>146</a:t>
            </a:r>
            <a:endParaRPr lang="en-US" sz="1000" dirty="0"/>
          </a:p>
          <a:p>
            <a:pPr>
              <a:spcAft>
                <a:spcPts val="200"/>
              </a:spcAft>
              <a:tabLst>
                <a:tab pos="4398963" algn="r"/>
              </a:tabLst>
            </a:pPr>
            <a:r>
              <a:rPr lang="en-US" sz="1000" dirty="0"/>
              <a:t>Amazon SageMaker Debugger	</a:t>
            </a:r>
            <a:r>
              <a:rPr lang="en-US" sz="1000" dirty="0">
                <a:hlinkClick r:id="rId14" action="ppaction://hlinksldjump"/>
              </a:rPr>
              <a:t>160</a:t>
            </a:r>
            <a:endParaRPr lang="en-US" sz="1000" dirty="0"/>
          </a:p>
          <a:p>
            <a:pPr>
              <a:spcBef>
                <a:spcPts val="400"/>
              </a:spcBef>
              <a:spcAft>
                <a:spcPts val="300"/>
              </a:spcAft>
              <a:tabLst>
                <a:tab pos="4398963" algn="r"/>
              </a:tabLst>
            </a:pPr>
            <a:r>
              <a:rPr lang="en-US" sz="1000" b="1" dirty="0">
                <a:solidFill>
                  <a:srgbClr val="FF841C"/>
                </a:solidFill>
              </a:rPr>
              <a:t>DEPLOY</a:t>
            </a:r>
          </a:p>
          <a:p>
            <a:pPr>
              <a:spcAft>
                <a:spcPts val="200"/>
              </a:spcAft>
              <a:tabLst>
                <a:tab pos="4398963" algn="r"/>
              </a:tabLst>
            </a:pPr>
            <a:r>
              <a:rPr lang="en-US" sz="1000" dirty="0"/>
              <a:t>Managed Deployment	</a:t>
            </a:r>
            <a:r>
              <a:rPr lang="en-US" sz="1000" dirty="0">
                <a:hlinkClick r:id="rId15" action="ppaction://hlinksldjump"/>
              </a:rPr>
              <a:t>175</a:t>
            </a:r>
            <a:endParaRPr lang="en-US" sz="1000" dirty="0"/>
          </a:p>
          <a:p>
            <a:pPr>
              <a:spcAft>
                <a:spcPts val="200"/>
              </a:spcAft>
              <a:tabLst>
                <a:tab pos="4398963" algn="r"/>
              </a:tabLst>
            </a:pPr>
            <a:r>
              <a:rPr lang="en-US" sz="1000" dirty="0"/>
              <a:t>Amazon SageMaker Edge Manager	</a:t>
            </a:r>
            <a:r>
              <a:rPr lang="en-US" sz="1000" dirty="0">
                <a:hlinkClick r:id="rId16" action="ppaction://hlinksldjump"/>
              </a:rPr>
              <a:t>181</a:t>
            </a:r>
            <a:endParaRPr lang="en-US" sz="1000" dirty="0"/>
          </a:p>
          <a:p>
            <a:pPr>
              <a:spcBef>
                <a:spcPts val="400"/>
              </a:spcBef>
              <a:spcAft>
                <a:spcPts val="300"/>
              </a:spcAft>
              <a:tabLst>
                <a:tab pos="4398963" algn="r"/>
              </a:tabLst>
            </a:pPr>
            <a:r>
              <a:rPr lang="en-US" sz="1000" b="1" dirty="0">
                <a:solidFill>
                  <a:srgbClr val="FF5B50"/>
                </a:solidFill>
              </a:rPr>
              <a:t>OTHER</a:t>
            </a:r>
          </a:p>
          <a:p>
            <a:pPr>
              <a:spcAft>
                <a:spcPts val="200"/>
              </a:spcAft>
              <a:tabLst>
                <a:tab pos="4398963" algn="r"/>
              </a:tabLst>
            </a:pPr>
            <a:r>
              <a:rPr lang="en-US" sz="1000" dirty="0"/>
              <a:t>Kubernetes integration	</a:t>
            </a:r>
            <a:r>
              <a:rPr lang="en-US" sz="1000" dirty="0">
                <a:hlinkClick r:id="rId17" action="ppaction://hlinksldjump"/>
              </a:rPr>
              <a:t>194</a:t>
            </a:r>
            <a:endParaRPr lang="en-US" sz="1000" u="sng" dirty="0">
              <a:solidFill>
                <a:schemeClr val="accent4"/>
              </a:solidFill>
            </a:endParaRPr>
          </a:p>
          <a:p>
            <a:pPr>
              <a:spcAft>
                <a:spcPts val="200"/>
              </a:spcAft>
              <a:tabLst>
                <a:tab pos="4398963" algn="r"/>
              </a:tabLst>
            </a:pPr>
            <a:r>
              <a:rPr lang="en-US" sz="1000" dirty="0"/>
              <a:t>Security	</a:t>
            </a:r>
            <a:r>
              <a:rPr lang="en-US" sz="1000" dirty="0">
                <a:hlinkClick r:id="rId18" action="ppaction://hlinksldjump"/>
              </a:rPr>
              <a:t>195</a:t>
            </a:r>
            <a:endParaRPr lang="en-US" sz="1000" dirty="0"/>
          </a:p>
          <a:p>
            <a:pPr>
              <a:spcAft>
                <a:spcPts val="200"/>
              </a:spcAft>
              <a:tabLst>
                <a:tab pos="4398963" algn="r"/>
              </a:tabLst>
            </a:pPr>
            <a:r>
              <a:rPr lang="en-US" sz="1000" dirty="0"/>
              <a:t>Human reviews	</a:t>
            </a:r>
            <a:r>
              <a:rPr lang="en-US" sz="1000" dirty="0">
                <a:hlinkClick r:id="rId19" action="ppaction://hlinksldjump"/>
              </a:rPr>
              <a:t>196</a:t>
            </a:r>
            <a:endParaRPr lang="en-US" sz="1000" dirty="0"/>
          </a:p>
          <a:p>
            <a:pPr>
              <a:spcAft>
                <a:spcPts val="200"/>
              </a:spcAft>
              <a:tabLst>
                <a:tab pos="4398963" algn="r"/>
              </a:tabLst>
            </a:pPr>
            <a:r>
              <a:rPr lang="en-US" sz="1000" dirty="0"/>
              <a:t>AWS Marketplace for machine learning	</a:t>
            </a:r>
            <a:r>
              <a:rPr lang="en-US" sz="1000" dirty="0">
                <a:hlinkClick r:id="rId20" action="ppaction://hlinksldjump"/>
              </a:rPr>
              <a:t>198</a:t>
            </a:r>
            <a:endParaRPr lang="en-US" sz="1000" dirty="0"/>
          </a:p>
        </p:txBody>
      </p:sp>
      <p:cxnSp>
        <p:nvCxnSpPr>
          <p:cNvPr id="4" name="Straight Connector 3">
            <a:extLst>
              <a:ext uri="{FF2B5EF4-FFF2-40B4-BE49-F238E27FC236}">
                <a16:creationId xmlns:a16="http://schemas.microsoft.com/office/drawing/2014/main" id="{51D52DDB-C0FA-4B3B-94DB-E1D2544B1DF0}"/>
              </a:ext>
            </a:extLst>
          </p:cNvPr>
          <p:cNvCxnSpPr>
            <a:cxnSpLocks/>
          </p:cNvCxnSpPr>
          <p:nvPr/>
        </p:nvCxnSpPr>
        <p:spPr>
          <a:xfrm>
            <a:off x="3314700" y="1320460"/>
            <a:ext cx="5829300" cy="0"/>
          </a:xfrm>
          <a:prstGeom prst="line">
            <a:avLst/>
          </a:prstGeom>
          <a:ln w="12700">
            <a:gradFill flip="none" rotWithShape="1">
              <a:gsLst>
                <a:gs pos="45000">
                  <a:srgbClr val="FFBA00"/>
                </a:gs>
                <a:gs pos="61000">
                  <a:schemeClr val="bg2"/>
                </a:gs>
              </a:gsLst>
              <a:lin ang="0" scaled="1"/>
              <a:tileRect/>
            </a:gradFill>
            <a:tailEnd type="none"/>
          </a:ln>
          <a:effectLst/>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547C745B-B88E-42AF-A4C1-70B314BA745B}"/>
              </a:ext>
            </a:extLst>
          </p:cNvPr>
          <p:cNvCxnSpPr>
            <a:cxnSpLocks/>
          </p:cNvCxnSpPr>
          <p:nvPr/>
        </p:nvCxnSpPr>
        <p:spPr>
          <a:xfrm>
            <a:off x="3314700" y="2272960"/>
            <a:ext cx="5829300" cy="0"/>
          </a:xfrm>
          <a:prstGeom prst="line">
            <a:avLst/>
          </a:prstGeom>
          <a:ln w="12700">
            <a:gradFill flip="none" rotWithShape="1">
              <a:gsLst>
                <a:gs pos="45000">
                  <a:srgbClr val="FC9A05"/>
                </a:gs>
                <a:gs pos="61000">
                  <a:schemeClr val="bg2"/>
                </a:gs>
              </a:gsLst>
              <a:lin ang="0" scaled="1"/>
              <a:tileRect/>
            </a:gradFill>
            <a:tailEnd type="none"/>
          </a:ln>
          <a:effectLst/>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F21FFF83-6F57-4D27-A2D8-00ED716F9FDE}"/>
              </a:ext>
            </a:extLst>
          </p:cNvPr>
          <p:cNvCxnSpPr>
            <a:cxnSpLocks/>
          </p:cNvCxnSpPr>
          <p:nvPr/>
        </p:nvCxnSpPr>
        <p:spPr>
          <a:xfrm>
            <a:off x="3314700" y="3231810"/>
            <a:ext cx="5829300" cy="0"/>
          </a:xfrm>
          <a:prstGeom prst="line">
            <a:avLst/>
          </a:prstGeom>
          <a:ln w="12700">
            <a:gradFill flip="none" rotWithShape="1">
              <a:gsLst>
                <a:gs pos="45000">
                  <a:srgbClr val="FF841C"/>
                </a:gs>
                <a:gs pos="61000">
                  <a:schemeClr val="bg2"/>
                </a:gs>
              </a:gsLst>
              <a:lin ang="0" scaled="1"/>
              <a:tileRect/>
            </a:gradFill>
            <a:tailEnd type="none"/>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E550FA22-695B-4E13-9C8F-3BC7637556BB}"/>
              </a:ext>
            </a:extLst>
          </p:cNvPr>
          <p:cNvCxnSpPr>
            <a:cxnSpLocks/>
          </p:cNvCxnSpPr>
          <p:nvPr/>
        </p:nvCxnSpPr>
        <p:spPr>
          <a:xfrm>
            <a:off x="3314700" y="3832647"/>
            <a:ext cx="5829300" cy="0"/>
          </a:xfrm>
          <a:prstGeom prst="line">
            <a:avLst/>
          </a:prstGeom>
          <a:ln w="12700">
            <a:gradFill flip="none" rotWithShape="1">
              <a:gsLst>
                <a:gs pos="45000">
                  <a:srgbClr val="FF5B50"/>
                </a:gs>
                <a:gs pos="61000">
                  <a:schemeClr val="bg2"/>
                </a:gs>
              </a:gsLst>
              <a:lin ang="0" scaled="1"/>
              <a:tileRect/>
            </a:gradFill>
            <a:tailEnd type="none"/>
          </a:ln>
          <a:effectLst/>
        </p:spPr>
        <p:style>
          <a:lnRef idx="2">
            <a:schemeClr val="accent1"/>
          </a:lnRef>
          <a:fillRef idx="0">
            <a:schemeClr val="accent1"/>
          </a:fillRef>
          <a:effectRef idx="1">
            <a:schemeClr val="accent1"/>
          </a:effectRef>
          <a:fontRef idx="minor">
            <a:schemeClr val="tx1"/>
          </a:fontRef>
        </p:style>
      </p:cxnSp>
      <p:sp>
        <p:nvSpPr>
          <p:cNvPr id="13" name="Rectangle 12">
            <a:extLst>
              <a:ext uri="{FF2B5EF4-FFF2-40B4-BE49-F238E27FC236}">
                <a16:creationId xmlns:a16="http://schemas.microsoft.com/office/drawing/2014/main" id="{37BFBDA5-9388-4BD7-ABCC-3E8131A35710}"/>
              </a:ext>
            </a:extLst>
          </p:cNvPr>
          <p:cNvSpPr/>
          <p:nvPr/>
        </p:nvSpPr>
        <p:spPr>
          <a:xfrm>
            <a:off x="3233737" y="0"/>
            <a:ext cx="114300" cy="5143500"/>
          </a:xfrm>
          <a:prstGeom prst="rect">
            <a:avLst/>
          </a:prstGeom>
          <a:gradFill flip="none" rotWithShape="1">
            <a:gsLst>
              <a:gs pos="55000">
                <a:schemeClr val="accent2"/>
              </a:gs>
              <a:gs pos="45000">
                <a:schemeClr val="accent2"/>
              </a:gs>
              <a:gs pos="15000">
                <a:schemeClr val="accent3"/>
              </a:gs>
              <a:gs pos="85000">
                <a:schemeClr val="accent1"/>
              </a:gs>
            </a:gsLst>
            <a:lin ang="16200000" scaled="1"/>
            <a:tileRect/>
          </a:gra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defTabSz="457189"/>
            <a:endParaRPr lang="en-US" sz="1800" dirty="0" err="1">
              <a:solidFill>
                <a:srgbClr val="FFFFFF"/>
              </a:solidFill>
              <a:latin typeface="Amazon Ember"/>
            </a:endParaRPr>
          </a:p>
        </p:txBody>
      </p:sp>
      <p:pic>
        <p:nvPicPr>
          <p:cNvPr id="14" name="Picture 13">
            <a:extLst>
              <a:ext uri="{FF2B5EF4-FFF2-40B4-BE49-F238E27FC236}">
                <a16:creationId xmlns:a16="http://schemas.microsoft.com/office/drawing/2014/main" id="{B68D6026-25B9-4A87-95A7-B28715A54F59}"/>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457200" y="4786493"/>
            <a:ext cx="738851" cy="207450"/>
          </a:xfrm>
          <a:prstGeom prst="rect">
            <a:avLst/>
          </a:prstGeom>
        </p:spPr>
      </p:pic>
    </p:spTree>
    <p:extLst>
      <p:ext uri="{BB962C8B-B14F-4D97-AF65-F5344CB8AC3E}">
        <p14:creationId xmlns:p14="http://schemas.microsoft.com/office/powerpoint/2010/main" val="18274224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33">
            <a:extLst>
              <a:ext uri="{FF2B5EF4-FFF2-40B4-BE49-F238E27FC236}">
                <a16:creationId xmlns:a16="http://schemas.microsoft.com/office/drawing/2014/main" id="{82DBED82-B5EE-4394-9AC6-0FD39348D71E}"/>
              </a:ext>
            </a:extLst>
          </p:cNvPr>
          <p:cNvSpPr>
            <a:spLocks noGrp="1"/>
          </p:cNvSpPr>
          <p:nvPr>
            <p:ph type="title"/>
          </p:nvPr>
        </p:nvSpPr>
        <p:spPr/>
        <p:txBody>
          <a:bodyPr/>
          <a:lstStyle/>
          <a:p>
            <a:r>
              <a:rPr lang="en-US" dirty="0"/>
              <a:t>Customer spotlight</a:t>
            </a:r>
          </a:p>
        </p:txBody>
      </p:sp>
      <p:sp>
        <p:nvSpPr>
          <p:cNvPr id="10" name="Text Placeholder 20">
            <a:extLst>
              <a:ext uri="{FF2B5EF4-FFF2-40B4-BE49-F238E27FC236}">
                <a16:creationId xmlns:a16="http://schemas.microsoft.com/office/drawing/2014/main" id="{7F1AE18A-6ED0-42BE-BE7E-9138DBF45791}"/>
              </a:ext>
            </a:extLst>
          </p:cNvPr>
          <p:cNvSpPr txBox="1">
            <a:spLocks/>
          </p:cNvSpPr>
          <p:nvPr/>
        </p:nvSpPr>
        <p:spPr>
          <a:xfrm>
            <a:off x="3783013" y="1431926"/>
            <a:ext cx="4903787" cy="939800"/>
          </a:xfrm>
          <a:prstGeom prst="rect">
            <a:avLst/>
          </a:prstGeom>
        </p:spPr>
        <p:txBody>
          <a:bodyPr vert="horz" lIns="0" tIns="0" rIns="0" bIns="0" rtlCol="0" anchor="ctr" anchorCtr="0">
            <a:noAutofit/>
          </a:bodyPr>
          <a:lstStyle>
            <a:lvl1pPr marL="0" indent="0" algn="l" defTabSz="457200" rtl="0" eaLnBrk="1" latinLnBrk="0" hangingPunct="1">
              <a:lnSpc>
                <a:spcPct val="90000"/>
              </a:lnSpc>
              <a:spcBef>
                <a:spcPct val="20000"/>
              </a:spcBef>
              <a:buFontTx/>
              <a:buNone/>
              <a:defRPr sz="1800" b="0" i="0" kern="1200">
                <a:solidFill>
                  <a:schemeClr val="tx1"/>
                </a:solidFill>
                <a:latin typeface="+mn-lt"/>
                <a:ea typeface="+mn-ea"/>
                <a:cs typeface="Amazon Ember Regular" charset="0"/>
              </a:defRPr>
            </a:lvl1pPr>
            <a:lvl2pPr marL="742950" indent="-285750" algn="l" defTabSz="457200"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2pPr>
            <a:lvl3pPr marL="1143000" indent="-228600" algn="l" defTabSz="457200" rtl="0" eaLnBrk="1" latinLnBrk="0" hangingPunct="1">
              <a:lnSpc>
                <a:spcPct val="90000"/>
              </a:lnSpc>
              <a:spcBef>
                <a:spcPct val="20000"/>
              </a:spcBef>
              <a:buFont typeface="Arial"/>
              <a:buChar char="•"/>
              <a:defRPr sz="1400" b="0" i="0" kern="1200">
                <a:solidFill>
                  <a:schemeClr val="tx1"/>
                </a:solidFill>
                <a:latin typeface="+mn-lt"/>
                <a:ea typeface="+mn-ea"/>
                <a:cs typeface="Amazon Ember Regular" charset="0"/>
              </a:defRPr>
            </a:lvl3pPr>
            <a:lvl4pPr marL="16002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4pPr>
            <a:lvl5pPr marL="20574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dirty="0"/>
              <a:t>Change Healthcare is a leading independent healthcare technology company, focused on insights, innovation, </a:t>
            </a:r>
            <a:br>
              <a:rPr lang="en-US" sz="1400" dirty="0"/>
            </a:br>
            <a:r>
              <a:rPr lang="en-US" sz="1400" dirty="0"/>
              <a:t>and accelerating the transformation of the US </a:t>
            </a:r>
            <a:br>
              <a:rPr lang="en-US" sz="1400" dirty="0"/>
            </a:br>
            <a:r>
              <a:rPr lang="en-US" sz="1400" dirty="0"/>
              <a:t>healthcare system.</a:t>
            </a:r>
          </a:p>
        </p:txBody>
      </p:sp>
      <p:sp>
        <p:nvSpPr>
          <p:cNvPr id="11" name="Text Placeholder 21">
            <a:extLst>
              <a:ext uri="{FF2B5EF4-FFF2-40B4-BE49-F238E27FC236}">
                <a16:creationId xmlns:a16="http://schemas.microsoft.com/office/drawing/2014/main" id="{2337CB88-B1BA-4C91-9C23-4763FF1B0948}"/>
              </a:ext>
            </a:extLst>
          </p:cNvPr>
          <p:cNvSpPr txBox="1">
            <a:spLocks/>
          </p:cNvSpPr>
          <p:nvPr/>
        </p:nvSpPr>
        <p:spPr>
          <a:xfrm>
            <a:off x="853552" y="3032975"/>
            <a:ext cx="7482728" cy="941387"/>
          </a:xfrm>
          <a:prstGeom prst="rect">
            <a:avLst/>
          </a:prstGeom>
        </p:spPr>
        <p:txBody>
          <a:bodyPr vert="horz" lIns="0" tIns="0" rIns="0" bIns="0" rtlCol="0" anchor="t" anchorCtr="0">
            <a:noAutofit/>
          </a:bodyPr>
          <a:lstStyle>
            <a:lvl1pPr marL="0" indent="0" algn="l" defTabSz="457200" rtl="0" eaLnBrk="1" latinLnBrk="0" hangingPunct="1">
              <a:lnSpc>
                <a:spcPct val="90000"/>
              </a:lnSpc>
              <a:spcBef>
                <a:spcPct val="20000"/>
              </a:spcBef>
              <a:buFontTx/>
              <a:buNone/>
              <a:defRPr sz="1800" b="0" i="0" kern="1200">
                <a:solidFill>
                  <a:schemeClr val="tx1"/>
                </a:solidFill>
                <a:latin typeface="+mn-lt"/>
                <a:ea typeface="+mn-ea"/>
                <a:cs typeface="Amazon Ember Regular" charset="0"/>
              </a:defRPr>
            </a:lvl1pPr>
            <a:lvl2pPr marL="742950" indent="-285750" algn="l" defTabSz="457200"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2pPr>
            <a:lvl3pPr marL="1143000" indent="-228600" algn="l" defTabSz="457200" rtl="0" eaLnBrk="1" latinLnBrk="0" hangingPunct="1">
              <a:lnSpc>
                <a:spcPct val="90000"/>
              </a:lnSpc>
              <a:spcBef>
                <a:spcPct val="20000"/>
              </a:spcBef>
              <a:buFont typeface="Arial"/>
              <a:buChar char="•"/>
              <a:defRPr sz="1400" b="0" i="0" kern="1200">
                <a:solidFill>
                  <a:schemeClr val="tx1"/>
                </a:solidFill>
                <a:latin typeface="+mn-lt"/>
                <a:ea typeface="+mn-ea"/>
                <a:cs typeface="Amazon Ember Regular" charset="0"/>
              </a:defRPr>
            </a:lvl3pPr>
            <a:lvl4pPr marL="16002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4pPr>
            <a:lvl5pPr marL="20574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200" dirty="0"/>
              <a:t>At Change Healthcare, we are continuously working with our healthcare providers to remove inefficiencies from the processing of healthcare claims. We often receive claim forms from our healthcare providers which have unreadable labels and fixing these forms manually adds time and cost to the claim settlement process. We have developed a multi-layer deep learning model that superimposes labels that helps us with this process. Amazon </a:t>
            </a:r>
            <a:r>
              <a:rPr lang="en-US" sz="1200" dirty="0" err="1"/>
              <a:t>SageMaker</a:t>
            </a:r>
            <a:r>
              <a:rPr lang="en-US" sz="1200" dirty="0"/>
              <a:t> Debugger helps us improve the accuracy of the model with rapid iterations. With SageMaker Debugger, we can gain deeper insights into tensors, achieve resilient model training, </a:t>
            </a:r>
            <a:br>
              <a:rPr lang="en-US" sz="1200" dirty="0"/>
            </a:br>
            <a:r>
              <a:rPr lang="en-US" sz="1200" dirty="0"/>
              <a:t>assist in detecting inconsistencies in real-time and tune the model parameters for better accuracy.”</a:t>
            </a:r>
          </a:p>
          <a:p>
            <a:pPr algn="r"/>
            <a:r>
              <a:rPr lang="en-US" sz="1200" b="1" dirty="0"/>
              <a:t>-Jayant Thomas, Sr. Director, AI Engineering, Change Healthcare</a:t>
            </a:r>
          </a:p>
        </p:txBody>
      </p:sp>
      <p:sp>
        <p:nvSpPr>
          <p:cNvPr id="12" name="Rectangle 11">
            <a:extLst>
              <a:ext uri="{FF2B5EF4-FFF2-40B4-BE49-F238E27FC236}">
                <a16:creationId xmlns:a16="http://schemas.microsoft.com/office/drawing/2014/main" id="{4431A7EA-BE3C-4B72-B932-0EC7AF7C80A5}"/>
              </a:ext>
            </a:extLst>
          </p:cNvPr>
          <p:cNvSpPr/>
          <p:nvPr/>
        </p:nvSpPr>
        <p:spPr>
          <a:xfrm>
            <a:off x="455882" y="2833166"/>
            <a:ext cx="8230919" cy="1662634"/>
          </a:xfrm>
          <a:prstGeom prst="rect">
            <a:avLst/>
          </a:prstGeom>
          <a:ln w="12700">
            <a:gradFill>
              <a:gsLst>
                <a:gs pos="55000">
                  <a:schemeClr val="accent2"/>
                </a:gs>
                <a:gs pos="45000">
                  <a:schemeClr val="accent2"/>
                </a:gs>
                <a:gs pos="15000">
                  <a:schemeClr val="accent3"/>
                </a:gs>
                <a:gs pos="85000">
                  <a:schemeClr val="accent1"/>
                </a:gs>
              </a:gsLst>
              <a:lin ang="0" scaled="0"/>
            </a:gradFill>
            <a:tailEnd type="none"/>
          </a:ln>
          <a:effectLst/>
        </p:spPr>
        <p:style>
          <a:lnRef idx="2">
            <a:schemeClr val="accent1"/>
          </a:lnRef>
          <a:fillRef idx="0">
            <a:schemeClr val="accent1"/>
          </a:fillRef>
          <a:effectRef idx="1">
            <a:schemeClr val="accent1"/>
          </a:effectRef>
          <a:fontRef idx="minor">
            <a:schemeClr val="tx1"/>
          </a:fontRef>
        </p:style>
        <p:txBody>
          <a:bodyPr lIns="182880" tIns="146304" rIns="182880" bIns="146304" rtlCol="0" anchor="ctr"/>
          <a:lstStyle/>
          <a:p>
            <a:pPr algn="ctr" defTabSz="685783">
              <a:defRPr/>
            </a:pPr>
            <a:endParaRPr lang="en-US" sz="1800" dirty="0" err="1">
              <a:solidFill>
                <a:srgbClr val="FFFFFF"/>
              </a:solidFill>
              <a:latin typeface="Amazon Ember"/>
            </a:endParaRPr>
          </a:p>
        </p:txBody>
      </p:sp>
      <p:pic>
        <p:nvPicPr>
          <p:cNvPr id="13" name="Picture 12">
            <a:extLst>
              <a:ext uri="{FF2B5EF4-FFF2-40B4-BE49-F238E27FC236}">
                <a16:creationId xmlns:a16="http://schemas.microsoft.com/office/drawing/2014/main" id="{0887818C-2FB1-414F-A216-F5475ED491F1}"/>
              </a:ext>
            </a:extLst>
          </p:cNvPr>
          <p:cNvPicPr>
            <a:picLocks noChangeAspect="1"/>
          </p:cNvPicPr>
          <p:nvPr/>
        </p:nvPicPr>
        <p:blipFill rotWithShape="1">
          <a:blip r:embed="rId3"/>
          <a:srcRect l="32654" t="22260" r="32790" b="56866"/>
          <a:stretch/>
        </p:blipFill>
        <p:spPr>
          <a:xfrm>
            <a:off x="123826" y="3013125"/>
            <a:ext cx="664112" cy="494612"/>
          </a:xfrm>
          <a:prstGeom prst="rect">
            <a:avLst/>
          </a:prstGeom>
          <a:solidFill>
            <a:schemeClr val="bg1"/>
          </a:solidFill>
        </p:spPr>
      </p:pic>
      <p:pic>
        <p:nvPicPr>
          <p:cNvPr id="3" name="Picture 2">
            <a:extLst>
              <a:ext uri="{FF2B5EF4-FFF2-40B4-BE49-F238E27FC236}">
                <a16:creationId xmlns:a16="http://schemas.microsoft.com/office/drawing/2014/main" id="{242B8C34-9966-42C8-B316-FB7344B0D076}"/>
              </a:ext>
            </a:extLst>
          </p:cNvPr>
          <p:cNvPicPr>
            <a:picLocks noChangeAspect="1"/>
          </p:cNvPicPr>
          <p:nvPr/>
        </p:nvPicPr>
        <p:blipFill>
          <a:blip r:embed="rId4"/>
          <a:stretch>
            <a:fillRect/>
          </a:stretch>
        </p:blipFill>
        <p:spPr>
          <a:xfrm>
            <a:off x="455883" y="1516521"/>
            <a:ext cx="2523538" cy="770610"/>
          </a:xfrm>
          <a:prstGeom prst="rect">
            <a:avLst/>
          </a:prstGeom>
        </p:spPr>
      </p:pic>
    </p:spTree>
    <p:extLst>
      <p:ext uri="{BB962C8B-B14F-4D97-AF65-F5344CB8AC3E}">
        <p14:creationId xmlns:p14="http://schemas.microsoft.com/office/powerpoint/2010/main" val="1527940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827F316-3E89-4012-A54B-35917DF27387}"/>
              </a:ext>
            </a:extLst>
          </p:cNvPr>
          <p:cNvSpPr>
            <a:spLocks noGrp="1"/>
          </p:cNvSpPr>
          <p:nvPr>
            <p:ph type="title"/>
          </p:nvPr>
        </p:nvSpPr>
        <p:spPr/>
        <p:txBody>
          <a:bodyPr/>
          <a:lstStyle/>
          <a:p>
            <a:r>
              <a:rPr lang="en-US" dirty="0"/>
              <a:t>Amazon SageMaker Debugger</a:t>
            </a:r>
          </a:p>
        </p:txBody>
      </p:sp>
      <p:sp>
        <p:nvSpPr>
          <p:cNvPr id="4" name="Text Placeholder 3">
            <a:extLst>
              <a:ext uri="{FF2B5EF4-FFF2-40B4-BE49-F238E27FC236}">
                <a16:creationId xmlns:a16="http://schemas.microsoft.com/office/drawing/2014/main" id="{184202F6-57AA-4664-922D-EC7B8F22C01B}"/>
              </a:ext>
            </a:extLst>
          </p:cNvPr>
          <p:cNvSpPr>
            <a:spLocks noGrp="1"/>
          </p:cNvSpPr>
          <p:nvPr>
            <p:ph type="body" sz="quarter" idx="16"/>
          </p:nvPr>
        </p:nvSpPr>
        <p:spPr/>
        <p:txBody>
          <a:bodyPr/>
          <a:lstStyle/>
          <a:p>
            <a:r>
              <a:rPr lang="en-US" sz="1000" dirty="0">
                <a:hlinkClick r:id="rId3">
                  <a:extLst>
                    <a:ext uri="{A12FA001-AC4F-418D-AE19-62706E023703}">
                      <ahyp:hlinkClr xmlns:ahyp="http://schemas.microsoft.com/office/drawing/2018/hyperlinkcolor" val="tx"/>
                    </a:ext>
                  </a:extLst>
                </a:hlinkClick>
              </a:rPr>
              <a:t>https://aws.amazon.com/sagemaker/</a:t>
            </a:r>
            <a:br>
              <a:rPr lang="en-US" sz="1000" dirty="0">
                <a:hlinkClick r:id="rId3">
                  <a:extLst>
                    <a:ext uri="{A12FA001-AC4F-418D-AE19-62706E023703}">
                      <ahyp:hlinkClr xmlns:ahyp="http://schemas.microsoft.com/office/drawing/2018/hyperlinkcolor" val="tx"/>
                    </a:ext>
                  </a:extLst>
                </a:hlinkClick>
              </a:rPr>
            </a:br>
            <a:r>
              <a:rPr lang="en-US" sz="1000" dirty="0">
                <a:hlinkClick r:id="rId3">
                  <a:extLst>
                    <a:ext uri="{A12FA001-AC4F-418D-AE19-62706E023703}">
                      <ahyp:hlinkClr xmlns:ahyp="http://schemas.microsoft.com/office/drawing/2018/hyperlinkcolor" val="tx"/>
                    </a:ext>
                  </a:extLst>
                </a:hlinkClick>
              </a:rPr>
              <a:t>debugger</a:t>
            </a:r>
            <a:endParaRPr lang="en-US" sz="1000" dirty="0"/>
          </a:p>
        </p:txBody>
      </p:sp>
      <p:sp>
        <p:nvSpPr>
          <p:cNvPr id="5" name="Text Placeholder 4">
            <a:extLst>
              <a:ext uri="{FF2B5EF4-FFF2-40B4-BE49-F238E27FC236}">
                <a16:creationId xmlns:a16="http://schemas.microsoft.com/office/drawing/2014/main" id="{8304E306-83B2-4546-B157-77ADBC6AC0CB}"/>
              </a:ext>
            </a:extLst>
          </p:cNvPr>
          <p:cNvSpPr>
            <a:spLocks noGrp="1"/>
          </p:cNvSpPr>
          <p:nvPr>
            <p:ph type="body" sz="quarter" idx="17"/>
          </p:nvPr>
        </p:nvSpPr>
        <p:spPr/>
        <p:txBody>
          <a:bodyPr/>
          <a:lstStyle/>
          <a:p>
            <a:r>
              <a:rPr lang="en-US" sz="1000" dirty="0">
                <a:hlinkClick r:id="rId4">
                  <a:extLst>
                    <a:ext uri="{A12FA001-AC4F-418D-AE19-62706E023703}">
                      <ahyp:hlinkClr xmlns:ahyp="http://schemas.microsoft.com/office/drawing/2018/hyperlinkcolor" val="tx"/>
                    </a:ext>
                  </a:extLst>
                </a:hlinkClick>
              </a:rPr>
              <a:t>https://docs.aws.amazon.com/</a:t>
            </a:r>
            <a:br>
              <a:rPr lang="en-US" sz="1000" dirty="0">
                <a:hlinkClick r:id="rId4">
                  <a:extLst>
                    <a:ext uri="{A12FA001-AC4F-418D-AE19-62706E023703}">
                      <ahyp:hlinkClr xmlns:ahyp="http://schemas.microsoft.com/office/drawing/2018/hyperlinkcolor" val="tx"/>
                    </a:ext>
                  </a:extLst>
                </a:hlinkClick>
              </a:rPr>
            </a:br>
            <a:r>
              <a:rPr lang="en-US" sz="1000" dirty="0" err="1">
                <a:hlinkClick r:id="rId4">
                  <a:extLst>
                    <a:ext uri="{A12FA001-AC4F-418D-AE19-62706E023703}">
                      <ahyp:hlinkClr xmlns:ahyp="http://schemas.microsoft.com/office/drawing/2018/hyperlinkcolor" val="tx"/>
                    </a:ext>
                  </a:extLst>
                </a:hlinkClick>
              </a:rPr>
              <a:t>sagemaker</a:t>
            </a:r>
            <a:r>
              <a:rPr lang="en-US" sz="1000" dirty="0">
                <a:hlinkClick r:id="rId4">
                  <a:extLst>
                    <a:ext uri="{A12FA001-AC4F-418D-AE19-62706E023703}">
                      <ahyp:hlinkClr xmlns:ahyp="http://schemas.microsoft.com/office/drawing/2018/hyperlinkcolor" val="tx"/>
                    </a:ext>
                  </a:extLst>
                </a:hlinkClick>
              </a:rPr>
              <a:t>/latest/dg/train-debugger.html</a:t>
            </a:r>
            <a:r>
              <a:rPr lang="en-US" sz="1000" dirty="0"/>
              <a:t>	</a:t>
            </a:r>
          </a:p>
        </p:txBody>
      </p:sp>
      <p:sp>
        <p:nvSpPr>
          <p:cNvPr id="6" name="Text Placeholder 5">
            <a:extLst>
              <a:ext uri="{FF2B5EF4-FFF2-40B4-BE49-F238E27FC236}">
                <a16:creationId xmlns:a16="http://schemas.microsoft.com/office/drawing/2014/main" id="{F777CF96-5B32-4B80-AA1B-FD2598DEBCE0}"/>
              </a:ext>
            </a:extLst>
          </p:cNvPr>
          <p:cNvSpPr>
            <a:spLocks noGrp="1"/>
          </p:cNvSpPr>
          <p:nvPr>
            <p:ph type="body" sz="quarter" idx="18"/>
          </p:nvPr>
        </p:nvSpPr>
        <p:spPr>
          <a:xfrm>
            <a:off x="6019008" y="3800879"/>
            <a:ext cx="2619305" cy="373062"/>
          </a:xfrm>
        </p:spPr>
        <p:txBody>
          <a:bodyPr/>
          <a:lstStyle/>
          <a:p>
            <a:r>
              <a:rPr lang="en-US" sz="1000" dirty="0">
                <a:hlinkClick r:id="rId5">
                  <a:extLst>
                    <a:ext uri="{A12FA001-AC4F-418D-AE19-62706E023703}">
                      <ahyp:hlinkClr xmlns:ahyp="http://schemas.microsoft.com/office/drawing/2018/hyperlinkcolor" val="tx"/>
                    </a:ext>
                  </a:extLst>
                </a:hlinkClick>
              </a:rPr>
              <a:t>https://aws.amazon.com/blogs/aws/ profile-your-machine-learning-training-jobs-with-amazon-sagemaker-debugger</a:t>
            </a:r>
            <a:r>
              <a:rPr lang="en-US" sz="1000" dirty="0"/>
              <a:t> </a:t>
            </a:r>
          </a:p>
        </p:txBody>
      </p:sp>
      <p:sp>
        <p:nvSpPr>
          <p:cNvPr id="7" name="Text Placeholder 6">
            <a:extLst>
              <a:ext uri="{FF2B5EF4-FFF2-40B4-BE49-F238E27FC236}">
                <a16:creationId xmlns:a16="http://schemas.microsoft.com/office/drawing/2014/main" id="{ACD52340-211B-45CB-9AC0-62C396BCC5C6}"/>
              </a:ext>
            </a:extLst>
          </p:cNvPr>
          <p:cNvSpPr>
            <a:spLocks noGrp="1"/>
          </p:cNvSpPr>
          <p:nvPr>
            <p:ph type="body" sz="quarter" idx="19"/>
          </p:nvPr>
        </p:nvSpPr>
        <p:spPr/>
        <p:txBody>
          <a:bodyPr/>
          <a:lstStyle/>
          <a:p>
            <a:r>
              <a:rPr lang="en-US" dirty="0"/>
              <a:t>Product Overview</a:t>
            </a:r>
          </a:p>
        </p:txBody>
      </p:sp>
      <p:sp>
        <p:nvSpPr>
          <p:cNvPr id="8" name="Text Placeholder 7">
            <a:extLst>
              <a:ext uri="{FF2B5EF4-FFF2-40B4-BE49-F238E27FC236}">
                <a16:creationId xmlns:a16="http://schemas.microsoft.com/office/drawing/2014/main" id="{CB8CA750-C76D-45C8-A151-0FF9E6589109}"/>
              </a:ext>
            </a:extLst>
          </p:cNvPr>
          <p:cNvSpPr>
            <a:spLocks noGrp="1"/>
          </p:cNvSpPr>
          <p:nvPr>
            <p:ph type="body" sz="quarter" idx="20"/>
          </p:nvPr>
        </p:nvSpPr>
        <p:spPr/>
        <p:txBody>
          <a:bodyPr/>
          <a:lstStyle/>
          <a:p>
            <a:r>
              <a:rPr lang="en-US" dirty="0"/>
              <a:t>Developer Guide</a:t>
            </a:r>
          </a:p>
        </p:txBody>
      </p:sp>
      <p:sp>
        <p:nvSpPr>
          <p:cNvPr id="9" name="Text Placeholder 8">
            <a:extLst>
              <a:ext uri="{FF2B5EF4-FFF2-40B4-BE49-F238E27FC236}">
                <a16:creationId xmlns:a16="http://schemas.microsoft.com/office/drawing/2014/main" id="{11E73C69-6983-4FB0-962F-6664AD545D2E}"/>
              </a:ext>
            </a:extLst>
          </p:cNvPr>
          <p:cNvSpPr>
            <a:spLocks noGrp="1"/>
          </p:cNvSpPr>
          <p:nvPr>
            <p:ph type="body" sz="quarter" idx="21"/>
          </p:nvPr>
        </p:nvSpPr>
        <p:spPr/>
        <p:txBody>
          <a:bodyPr/>
          <a:lstStyle/>
          <a:p>
            <a:r>
              <a:rPr lang="en-US" dirty="0"/>
              <a:t>AWS News Blog </a:t>
            </a:r>
          </a:p>
        </p:txBody>
      </p:sp>
      <p:pic>
        <p:nvPicPr>
          <p:cNvPr id="13" name="Picture 12">
            <a:extLst>
              <a:ext uri="{FF2B5EF4-FFF2-40B4-BE49-F238E27FC236}">
                <a16:creationId xmlns:a16="http://schemas.microsoft.com/office/drawing/2014/main" id="{14D5AE40-E486-9C4E-8C5B-CB7D349DD914}"/>
              </a:ext>
            </a:extLst>
          </p:cNvPr>
          <p:cNvPicPr>
            <a:picLocks noChangeAspect="1"/>
          </p:cNvPicPr>
          <p:nvPr/>
        </p:nvPicPr>
        <p:blipFill>
          <a:blip r:embed="rId6"/>
          <a:stretch>
            <a:fillRect/>
          </a:stretch>
        </p:blipFill>
        <p:spPr>
          <a:xfrm>
            <a:off x="3348595" y="1871277"/>
            <a:ext cx="2459736" cy="1321519"/>
          </a:xfrm>
          <a:prstGeom prst="rect">
            <a:avLst/>
          </a:prstGeom>
          <a:ln>
            <a:noFill/>
          </a:ln>
        </p:spPr>
      </p:pic>
      <p:pic>
        <p:nvPicPr>
          <p:cNvPr id="12" name="Picture 11">
            <a:extLst>
              <a:ext uri="{FF2B5EF4-FFF2-40B4-BE49-F238E27FC236}">
                <a16:creationId xmlns:a16="http://schemas.microsoft.com/office/drawing/2014/main" id="{A41D0E21-C83F-184F-8160-54FC79274D0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61542" y="1971409"/>
            <a:ext cx="2459736" cy="1077943"/>
          </a:xfrm>
          <a:prstGeom prst="rect">
            <a:avLst/>
          </a:prstGeom>
          <a:ln w="12700">
            <a:noFill/>
          </a:ln>
        </p:spPr>
      </p:pic>
      <p:pic>
        <p:nvPicPr>
          <p:cNvPr id="14" name="Picture 13">
            <a:extLst>
              <a:ext uri="{FF2B5EF4-FFF2-40B4-BE49-F238E27FC236}">
                <a16:creationId xmlns:a16="http://schemas.microsoft.com/office/drawing/2014/main" id="{4B71A0FD-BEB6-0E4C-B40F-6AC4AD2050A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130742" y="2117528"/>
            <a:ext cx="2459736" cy="809067"/>
          </a:xfrm>
          <a:prstGeom prst="rect">
            <a:avLst/>
          </a:prstGeom>
          <a:ln w="12700">
            <a:noFill/>
          </a:ln>
        </p:spPr>
      </p:pic>
    </p:spTree>
    <p:extLst>
      <p:ext uri="{BB962C8B-B14F-4D97-AF65-F5344CB8AC3E}">
        <p14:creationId xmlns:p14="http://schemas.microsoft.com/office/powerpoint/2010/main" val="26046032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52198D60-8B4A-459B-BF2C-F33E883A495D}"/>
              </a:ext>
            </a:extLst>
          </p:cNvPr>
          <p:cNvSpPr txBox="1"/>
          <p:nvPr/>
        </p:nvSpPr>
        <p:spPr>
          <a:xfrm>
            <a:off x="323152" y="398554"/>
            <a:ext cx="8107520" cy="4828630"/>
          </a:xfrm>
          <a:prstGeom prst="rect">
            <a:avLst/>
          </a:prstGeom>
          <a:noFill/>
        </p:spPr>
        <p:txBody>
          <a:bodyPr wrap="square" rtlCol="0">
            <a:spAutoFit/>
          </a:bodyPr>
          <a:lstStyle/>
          <a:p>
            <a:pPr defTabSz="685783">
              <a:defRPr/>
            </a:pPr>
            <a:r>
              <a:rPr lang="en-US" sz="1013" dirty="0">
                <a:solidFill>
                  <a:srgbClr val="FFFFFF"/>
                </a:solidFill>
                <a:latin typeface="Amazon Ember"/>
              </a:rPr>
              <a:t>Amazon </a:t>
            </a:r>
            <a:r>
              <a:rPr lang="en-US" sz="1013" dirty="0" err="1">
                <a:solidFill>
                  <a:srgbClr val="FFFFFF"/>
                </a:solidFill>
                <a:latin typeface="Amazon Ember"/>
              </a:rPr>
              <a:t>SageMaker</a:t>
            </a:r>
            <a:r>
              <a:rPr lang="en-US" sz="1013" dirty="0">
                <a:solidFill>
                  <a:srgbClr val="FFFFFF"/>
                </a:solidFill>
                <a:latin typeface="Amazon Ember"/>
              </a:rPr>
              <a:t> Debugger</a:t>
            </a:r>
          </a:p>
          <a:p>
            <a:pPr defTabSz="685783">
              <a:defRPr/>
            </a:pPr>
            <a:r>
              <a:rPr lang="en-US" sz="1013" dirty="0">
                <a:solidFill>
                  <a:srgbClr val="FFFFFF"/>
                </a:solidFill>
                <a:latin typeface="Amazon Ember"/>
              </a:rPr>
              <a:t>Frequently asked speaker questions</a:t>
            </a:r>
          </a:p>
          <a:p>
            <a:endParaRPr lang="en-US" sz="1013" dirty="0">
              <a:solidFill>
                <a:srgbClr val="FFFFFF"/>
              </a:solidFill>
              <a:latin typeface="Amazon Ember"/>
            </a:endParaRPr>
          </a:p>
          <a:p>
            <a:r>
              <a:rPr lang="en-US" sz="1400" b="1" dirty="0">
                <a:solidFill>
                  <a:srgbClr val="FF0000"/>
                </a:solidFill>
              </a:rPr>
              <a:t>1. What is Amazon </a:t>
            </a:r>
            <a:r>
              <a:rPr lang="en-US" sz="1400" b="1" dirty="0" err="1">
                <a:solidFill>
                  <a:srgbClr val="FF0000"/>
                </a:solidFill>
              </a:rPr>
              <a:t>SageMaker</a:t>
            </a:r>
            <a:r>
              <a:rPr lang="en-US" sz="1400" b="1" dirty="0">
                <a:solidFill>
                  <a:srgbClr val="FF0000"/>
                </a:solidFill>
              </a:rPr>
              <a:t> Debugger?</a:t>
            </a:r>
          </a:p>
          <a:p>
            <a:r>
              <a:rPr lang="en-US" sz="1400" dirty="0"/>
              <a:t>Amazon </a:t>
            </a:r>
            <a:r>
              <a:rPr lang="en-US" sz="1400" dirty="0" err="1"/>
              <a:t>SageMaker</a:t>
            </a:r>
            <a:r>
              <a:rPr lang="en-US" sz="1400" dirty="0"/>
              <a:t> Debugger helps you train ML models faster by detecting bottlenecks and training problems in real-time so you can correct problems before the model is deployed in production. </a:t>
            </a:r>
            <a:r>
              <a:rPr lang="en-US" sz="1400" dirty="0" err="1"/>
              <a:t>SageMaker</a:t>
            </a:r>
            <a:r>
              <a:rPr lang="en-US" sz="1400" dirty="0"/>
              <a:t> Debugger collects, analyzes, and generates alerts, reports, and visualizations providing insights to take remedial action and train models faster.</a:t>
            </a:r>
          </a:p>
          <a:p>
            <a:endParaRPr lang="en-US" sz="1400" dirty="0"/>
          </a:p>
          <a:p>
            <a:endParaRPr lang="en-US" sz="1400" dirty="0"/>
          </a:p>
          <a:p>
            <a:r>
              <a:rPr lang="en-US" sz="1400" b="1" dirty="0">
                <a:solidFill>
                  <a:srgbClr val="FF0000"/>
                </a:solidFill>
              </a:rPr>
              <a:t>2. Why would you choose to use Amazon </a:t>
            </a:r>
            <a:r>
              <a:rPr lang="en-US" sz="1400" b="1" dirty="0" err="1">
                <a:solidFill>
                  <a:srgbClr val="FF0000"/>
                </a:solidFill>
              </a:rPr>
              <a:t>SageMaker</a:t>
            </a:r>
            <a:r>
              <a:rPr lang="en-US" sz="1400" b="1" dirty="0">
                <a:solidFill>
                  <a:srgbClr val="FF0000"/>
                </a:solidFill>
              </a:rPr>
              <a:t> Debugger?</a:t>
            </a:r>
          </a:p>
          <a:p>
            <a:r>
              <a:rPr lang="en-US" sz="1400" dirty="0"/>
              <a:t>Amazon </a:t>
            </a:r>
            <a:r>
              <a:rPr lang="en-US" sz="1400" dirty="0" err="1"/>
              <a:t>SageMaker</a:t>
            </a:r>
            <a:r>
              <a:rPr lang="en-US" sz="1400" dirty="0"/>
              <a:t> Debugger makes the training process transparent and provides full visibility into the steps while training ML models. </a:t>
            </a:r>
            <a:r>
              <a:rPr lang="en-US" sz="1400" dirty="0" err="1"/>
              <a:t>SageMaker</a:t>
            </a:r>
            <a:r>
              <a:rPr lang="en-US" sz="1400" dirty="0"/>
              <a:t> Debugger provides visualization through </a:t>
            </a:r>
            <a:r>
              <a:rPr lang="en-US" sz="1400" dirty="0" err="1"/>
              <a:t>SageMaker</a:t>
            </a:r>
            <a:r>
              <a:rPr lang="en-US" sz="1400" dirty="0"/>
              <a:t> Studio and a SDK to programmatically debug, analyze, and take action. </a:t>
            </a:r>
            <a:r>
              <a:rPr lang="en-US" sz="1400" dirty="0" err="1"/>
              <a:t>SageMaker</a:t>
            </a:r>
            <a:r>
              <a:rPr lang="en-US" sz="1400" dirty="0"/>
              <a:t> Debugger detects, monitors, and profiles training runs with no additional code, enabling you to train ML models faster.</a:t>
            </a:r>
          </a:p>
          <a:p>
            <a:endParaRPr lang="en-US" sz="1400" dirty="0"/>
          </a:p>
          <a:p>
            <a:r>
              <a:rPr lang="en-US" sz="1400" dirty="0">
                <a:solidFill>
                  <a:srgbClr val="FF0000"/>
                </a:solidFill>
              </a:rPr>
              <a:t>3. How does pricing work for Amazon </a:t>
            </a:r>
            <a:r>
              <a:rPr lang="en-US" sz="1400" dirty="0" err="1">
                <a:solidFill>
                  <a:srgbClr val="FF0000"/>
                </a:solidFill>
              </a:rPr>
              <a:t>SageMaker</a:t>
            </a:r>
            <a:r>
              <a:rPr lang="en-US" sz="1400" dirty="0">
                <a:solidFill>
                  <a:srgbClr val="FF0000"/>
                </a:solidFill>
              </a:rPr>
              <a:t> Debugger?</a:t>
            </a:r>
          </a:p>
          <a:p>
            <a:r>
              <a:rPr lang="en-US" sz="1400" dirty="0"/>
              <a:t>There is no separate pricing for Amazon </a:t>
            </a:r>
            <a:r>
              <a:rPr lang="en-US" sz="1400" dirty="0" err="1"/>
              <a:t>SageMaker</a:t>
            </a:r>
            <a:r>
              <a:rPr lang="en-US" sz="1400" dirty="0"/>
              <a:t> Debugger. You only pay for the infrastructure you use to train ML models with Amazon </a:t>
            </a:r>
            <a:r>
              <a:rPr lang="en-US" sz="1400" dirty="0" err="1"/>
              <a:t>SageMaker</a:t>
            </a:r>
            <a:r>
              <a:rPr lang="en-US" sz="1400" dirty="0"/>
              <a:t>.</a:t>
            </a:r>
          </a:p>
          <a:p>
            <a:pPr marL="257168" indent="-257168" defTabSz="685783">
              <a:buFontTx/>
              <a:buAutoNum type="arabicPeriod"/>
              <a:defRPr/>
            </a:pPr>
            <a:endParaRPr lang="en-US" sz="900" dirty="0">
              <a:solidFill>
                <a:srgbClr val="FFFFFF"/>
              </a:solidFill>
              <a:latin typeface="Amazon Ember"/>
            </a:endParaRPr>
          </a:p>
          <a:p>
            <a:pPr marL="257168" indent="-257168" defTabSz="685783">
              <a:buFontTx/>
              <a:buAutoNum type="arabicPeriod"/>
              <a:defRPr/>
            </a:pPr>
            <a:endParaRPr lang="en-US" sz="1013" dirty="0">
              <a:solidFill>
                <a:srgbClr val="FFFFFF"/>
              </a:solidFill>
              <a:latin typeface="Amazon Ember"/>
            </a:endParaRPr>
          </a:p>
          <a:p>
            <a:pPr marL="257168" indent="-257168" defTabSz="685783">
              <a:buFontTx/>
              <a:buAutoNum type="arabicPeriod"/>
              <a:defRPr/>
            </a:pPr>
            <a:endParaRPr lang="en-US" sz="1013" dirty="0">
              <a:solidFill>
                <a:srgbClr val="FFFFFF"/>
              </a:solidFill>
              <a:latin typeface="Amazon Ember"/>
            </a:endParaRPr>
          </a:p>
          <a:p>
            <a:pPr marL="257168" indent="-257168" defTabSz="685783">
              <a:buFontTx/>
              <a:buAutoNum type="arabicPeriod"/>
              <a:defRPr/>
            </a:pPr>
            <a:endParaRPr lang="en-US" sz="1013" dirty="0">
              <a:solidFill>
                <a:srgbClr val="FFFFFF"/>
              </a:solidFill>
              <a:latin typeface="Amazon Ember"/>
            </a:endParaRPr>
          </a:p>
        </p:txBody>
      </p:sp>
      <p:sp>
        <p:nvSpPr>
          <p:cNvPr id="3" name="TextBox 2">
            <a:extLst>
              <a:ext uri="{FF2B5EF4-FFF2-40B4-BE49-F238E27FC236}">
                <a16:creationId xmlns:a16="http://schemas.microsoft.com/office/drawing/2014/main" id="{0F9D9EE5-73DF-4BBB-96E2-D0AD4C680AF3}"/>
              </a:ext>
            </a:extLst>
          </p:cNvPr>
          <p:cNvSpPr txBox="1"/>
          <p:nvPr/>
        </p:nvSpPr>
        <p:spPr>
          <a:xfrm>
            <a:off x="628053" y="7685"/>
            <a:ext cx="8075504" cy="569387"/>
          </a:xfrm>
          <a:prstGeom prst="rect">
            <a:avLst/>
          </a:prstGeom>
          <a:noFill/>
        </p:spPr>
        <p:txBody>
          <a:bodyPr wrap="square" rtlCol="0">
            <a:spAutoFit/>
          </a:bodyPr>
          <a:lstStyle/>
          <a:p>
            <a:pPr defTabSz="685783">
              <a:defRPr/>
            </a:pPr>
            <a:r>
              <a:rPr lang="en-US" sz="1600" dirty="0"/>
              <a:t>Amazon </a:t>
            </a:r>
            <a:r>
              <a:rPr lang="en-US" sz="1600" dirty="0" err="1"/>
              <a:t>SageMaker</a:t>
            </a:r>
            <a:r>
              <a:rPr lang="en-US" sz="1600" dirty="0"/>
              <a:t> Debugger – FAQ </a:t>
            </a:r>
            <a:r>
              <a:rPr lang="en-US" sz="1400" dirty="0"/>
              <a:t>—REMOVE THIS SLIDE EDUCATION ONLY</a:t>
            </a:r>
            <a:br>
              <a:rPr lang="en-US" sz="1600" dirty="0"/>
            </a:br>
            <a:endParaRPr lang="en-US" sz="1500" dirty="0">
              <a:solidFill>
                <a:srgbClr val="FF0000"/>
              </a:solidFill>
              <a:latin typeface="Amazon Ember"/>
            </a:endParaRPr>
          </a:p>
        </p:txBody>
      </p:sp>
      <p:sp>
        <p:nvSpPr>
          <p:cNvPr id="4" name="TextBox 3">
            <a:extLst>
              <a:ext uri="{FF2B5EF4-FFF2-40B4-BE49-F238E27FC236}">
                <a16:creationId xmlns:a16="http://schemas.microsoft.com/office/drawing/2014/main" id="{BE67EB05-DF25-CB43-83F2-33CB9EB533F1}"/>
              </a:ext>
            </a:extLst>
          </p:cNvPr>
          <p:cNvSpPr txBox="1"/>
          <p:nvPr/>
        </p:nvSpPr>
        <p:spPr>
          <a:xfrm>
            <a:off x="5078120" y="485758"/>
            <a:ext cx="3742728" cy="482183"/>
          </a:xfrm>
          <a:prstGeom prst="rect">
            <a:avLst/>
          </a:prstGeom>
          <a:solidFill>
            <a:srgbClr val="FFC000"/>
          </a:solidFill>
          <a:effectLst>
            <a:outerShdw blurRad="50800" dist="38100" dir="2700000" algn="tl" rotWithShape="0">
              <a:prstClr val="black">
                <a:alpha val="30000"/>
              </a:prstClr>
            </a:outerShdw>
          </a:effectLst>
        </p:spPr>
        <p:txBody>
          <a:bodyPr wrap="square" rtlCol="0" anchor="ctr" anchorCtr="0">
            <a:noAutofit/>
          </a:bodyPr>
          <a:lstStyle/>
          <a:p>
            <a:pPr algn="ctr" defTabSz="457189"/>
            <a:r>
              <a:rPr lang="en-US" sz="1013" b="1" dirty="0">
                <a:solidFill>
                  <a:srgbClr val="000000"/>
                </a:solidFill>
                <a:latin typeface="Amazon Ember"/>
              </a:rPr>
              <a:t>INTERNAL INSTRUCTIONAL SLIDE</a:t>
            </a:r>
          </a:p>
          <a:p>
            <a:pPr algn="ctr" defTabSz="457189"/>
            <a:r>
              <a:rPr lang="en-US" sz="1013" b="1" dirty="0">
                <a:solidFill>
                  <a:srgbClr val="000000"/>
                </a:solidFill>
                <a:latin typeface="Amazon Ember"/>
              </a:rPr>
              <a:t>Delete this slide before presenting externally</a:t>
            </a:r>
          </a:p>
        </p:txBody>
      </p:sp>
    </p:spTree>
    <p:extLst>
      <p:ext uri="{BB962C8B-B14F-4D97-AF65-F5344CB8AC3E}">
        <p14:creationId xmlns:p14="http://schemas.microsoft.com/office/powerpoint/2010/main" val="937047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8CE9E7A5-B69E-4ECA-9EA9-6C59FA6423CB}"/>
              </a:ext>
            </a:extLst>
          </p:cNvPr>
          <p:cNvSpPr>
            <a:spLocks noGrp="1"/>
          </p:cNvSpPr>
          <p:nvPr>
            <p:ph type="body" sz="quarter" idx="12"/>
          </p:nvPr>
        </p:nvSpPr>
        <p:spPr/>
        <p:txBody>
          <a:bodyPr/>
          <a:lstStyle/>
          <a:p>
            <a:r>
              <a:rPr lang="en-US" dirty="0"/>
              <a:t>Managed Deployment</a:t>
            </a:r>
          </a:p>
        </p:txBody>
      </p:sp>
    </p:spTree>
    <p:extLst>
      <p:ext uri="{BB962C8B-B14F-4D97-AF65-F5344CB8AC3E}">
        <p14:creationId xmlns:p14="http://schemas.microsoft.com/office/powerpoint/2010/main" val="36008133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Deploying models in Amazon SageMaker </a:t>
            </a:r>
          </a:p>
        </p:txBody>
      </p:sp>
      <p:sp>
        <p:nvSpPr>
          <p:cNvPr id="3" name="TextBox 2">
            <a:extLst>
              <a:ext uri="{FF2B5EF4-FFF2-40B4-BE49-F238E27FC236}">
                <a16:creationId xmlns:a16="http://schemas.microsoft.com/office/drawing/2014/main" id="{AEFC3434-13B6-4F68-A833-08690E0C97A0}"/>
              </a:ext>
            </a:extLst>
          </p:cNvPr>
          <p:cNvSpPr txBox="1"/>
          <p:nvPr/>
        </p:nvSpPr>
        <p:spPr>
          <a:xfrm>
            <a:off x="457200" y="2316229"/>
            <a:ext cx="2395728" cy="627864"/>
          </a:xfrm>
          <a:prstGeom prst="rect">
            <a:avLst/>
          </a:prstGeom>
          <a:noFill/>
        </p:spPr>
        <p:txBody>
          <a:bodyPr wrap="square" lIns="114300" tIns="91440" rIns="114300" bIns="91440" rtlCol="0">
            <a:spAutoFit/>
          </a:bodyPr>
          <a:lstStyle/>
          <a:p>
            <a:pPr algn="ctr" defTabSz="685730">
              <a:lnSpc>
                <a:spcPct val="90000"/>
              </a:lnSpc>
              <a:spcAft>
                <a:spcPts val="1125"/>
              </a:spcAft>
              <a:defRPr/>
            </a:pPr>
            <a:r>
              <a:rPr lang="en-US" sz="1600" b="1" dirty="0">
                <a:solidFill>
                  <a:schemeClr val="accent1"/>
                </a:solidFill>
                <a:latin typeface="Amazon Ember"/>
              </a:rPr>
              <a:t>Easy deployment of  ML models</a:t>
            </a:r>
          </a:p>
        </p:txBody>
      </p:sp>
      <p:sp>
        <p:nvSpPr>
          <p:cNvPr id="4" name="TextBox 3">
            <a:extLst>
              <a:ext uri="{FF2B5EF4-FFF2-40B4-BE49-F238E27FC236}">
                <a16:creationId xmlns:a16="http://schemas.microsoft.com/office/drawing/2014/main" id="{AEFC3434-13B6-4F68-A833-08690E0C97A0}"/>
              </a:ext>
            </a:extLst>
          </p:cNvPr>
          <p:cNvSpPr txBox="1"/>
          <p:nvPr/>
        </p:nvSpPr>
        <p:spPr>
          <a:xfrm>
            <a:off x="3307907" y="2316229"/>
            <a:ext cx="2530918" cy="627864"/>
          </a:xfrm>
          <a:prstGeom prst="rect">
            <a:avLst/>
          </a:prstGeom>
          <a:noFill/>
        </p:spPr>
        <p:txBody>
          <a:bodyPr wrap="square" lIns="114300" tIns="91440" rIns="114300" bIns="91440" rtlCol="0">
            <a:spAutoFit/>
          </a:bodyPr>
          <a:lstStyle/>
          <a:p>
            <a:pPr algn="ctr" defTabSz="685730">
              <a:lnSpc>
                <a:spcPct val="90000"/>
              </a:lnSpc>
              <a:spcAft>
                <a:spcPts val="1125"/>
              </a:spcAft>
              <a:defRPr/>
            </a:pPr>
            <a:r>
              <a:rPr lang="en-US" sz="1600" b="1" dirty="0">
                <a:solidFill>
                  <a:schemeClr val="accent1"/>
                </a:solidFill>
                <a:latin typeface="Amazon Ember"/>
              </a:rPr>
              <a:t>Online and </a:t>
            </a:r>
            <a:br>
              <a:rPr lang="en-US" sz="1600" b="1" dirty="0">
                <a:solidFill>
                  <a:schemeClr val="accent1"/>
                </a:solidFill>
                <a:latin typeface="Amazon Ember"/>
              </a:rPr>
            </a:br>
            <a:r>
              <a:rPr lang="en-US" sz="1600" b="1" dirty="0">
                <a:solidFill>
                  <a:schemeClr val="accent1"/>
                </a:solidFill>
                <a:latin typeface="Amazon Ember"/>
              </a:rPr>
              <a:t>offline scoring </a:t>
            </a:r>
          </a:p>
        </p:txBody>
      </p:sp>
      <p:sp>
        <p:nvSpPr>
          <p:cNvPr id="6" name="TextBox 5">
            <a:extLst>
              <a:ext uri="{FF2B5EF4-FFF2-40B4-BE49-F238E27FC236}">
                <a16:creationId xmlns:a16="http://schemas.microsoft.com/office/drawing/2014/main" id="{AEFC3434-13B6-4F68-A833-08690E0C97A0}"/>
              </a:ext>
            </a:extLst>
          </p:cNvPr>
          <p:cNvSpPr txBox="1"/>
          <p:nvPr/>
        </p:nvSpPr>
        <p:spPr>
          <a:xfrm>
            <a:off x="6210814" y="2316229"/>
            <a:ext cx="2561708" cy="627864"/>
          </a:xfrm>
          <a:prstGeom prst="rect">
            <a:avLst/>
          </a:prstGeom>
          <a:noFill/>
        </p:spPr>
        <p:txBody>
          <a:bodyPr wrap="square" lIns="114300" tIns="91440" rIns="114300" bIns="91440" rtlCol="0">
            <a:spAutoFit/>
          </a:bodyPr>
          <a:lstStyle/>
          <a:p>
            <a:pPr algn="ctr" defTabSz="685730">
              <a:lnSpc>
                <a:spcPct val="90000"/>
              </a:lnSpc>
              <a:spcAft>
                <a:spcPts val="1125"/>
              </a:spcAft>
              <a:defRPr/>
            </a:pPr>
            <a:r>
              <a:rPr lang="en-US" sz="1600" b="1" dirty="0">
                <a:solidFill>
                  <a:schemeClr val="accent1"/>
                </a:solidFill>
                <a:latin typeface="Amazon Ember"/>
              </a:rPr>
              <a:t>Fully managed infrastructure </a:t>
            </a:r>
          </a:p>
        </p:txBody>
      </p:sp>
      <p:grpSp>
        <p:nvGrpSpPr>
          <p:cNvPr id="10" name="Group 9">
            <a:extLst>
              <a:ext uri="{FF2B5EF4-FFF2-40B4-BE49-F238E27FC236}">
                <a16:creationId xmlns:a16="http://schemas.microsoft.com/office/drawing/2014/main" id="{44B87C92-4BF4-4C86-A633-BC6DC5C6E1ED}"/>
              </a:ext>
            </a:extLst>
          </p:cNvPr>
          <p:cNvGrpSpPr/>
          <p:nvPr/>
        </p:nvGrpSpPr>
        <p:grpSpPr>
          <a:xfrm>
            <a:off x="1119138" y="1067912"/>
            <a:ext cx="1071852" cy="1071852"/>
            <a:chOff x="2023594" y="1037841"/>
            <a:chExt cx="1138716" cy="1138716"/>
          </a:xfrm>
        </p:grpSpPr>
        <p:sp>
          <p:nvSpPr>
            <p:cNvPr id="12" name="Freeform 50">
              <a:extLst>
                <a:ext uri="{FF2B5EF4-FFF2-40B4-BE49-F238E27FC236}">
                  <a16:creationId xmlns:a16="http://schemas.microsoft.com/office/drawing/2014/main" id="{D866AE88-847A-4090-A0E2-EF3BC04E9DB8}"/>
                </a:ext>
              </a:extLst>
            </p:cNvPr>
            <p:cNvSpPr>
              <a:spLocks/>
            </p:cNvSpPr>
            <p:nvPr/>
          </p:nvSpPr>
          <p:spPr bwMode="auto">
            <a:xfrm>
              <a:off x="2023594" y="1037841"/>
              <a:ext cx="1138716" cy="1138716"/>
            </a:xfrm>
            <a:custGeom>
              <a:avLst/>
              <a:gdLst>
                <a:gd name="T0" fmla="*/ 21 w 200"/>
                <a:gd name="T1" fmla="*/ 163 h 200"/>
                <a:gd name="T2" fmla="*/ 37 w 200"/>
                <a:gd name="T3" fmla="*/ 179 h 200"/>
                <a:gd name="T4" fmla="*/ 65 w 200"/>
                <a:gd name="T5" fmla="*/ 165 h 200"/>
                <a:gd name="T6" fmla="*/ 65 w 200"/>
                <a:gd name="T7" fmla="*/ 165 h 200"/>
                <a:gd name="T8" fmla="*/ 79 w 200"/>
                <a:gd name="T9" fmla="*/ 171 h 200"/>
                <a:gd name="T10" fmla="*/ 88 w 200"/>
                <a:gd name="T11" fmla="*/ 200 h 200"/>
                <a:gd name="T12" fmla="*/ 111 w 200"/>
                <a:gd name="T13" fmla="*/ 200 h 200"/>
                <a:gd name="T14" fmla="*/ 121 w 200"/>
                <a:gd name="T15" fmla="*/ 171 h 200"/>
                <a:gd name="T16" fmla="*/ 135 w 200"/>
                <a:gd name="T17" fmla="*/ 165 h 200"/>
                <a:gd name="T18" fmla="*/ 162 w 200"/>
                <a:gd name="T19" fmla="*/ 179 h 200"/>
                <a:gd name="T20" fmla="*/ 178 w 200"/>
                <a:gd name="T21" fmla="*/ 163 h 200"/>
                <a:gd name="T22" fmla="*/ 164 w 200"/>
                <a:gd name="T23" fmla="*/ 135 h 200"/>
                <a:gd name="T24" fmla="*/ 164 w 200"/>
                <a:gd name="T25" fmla="*/ 135 h 200"/>
                <a:gd name="T26" fmla="*/ 170 w 200"/>
                <a:gd name="T27" fmla="*/ 121 h 200"/>
                <a:gd name="T28" fmla="*/ 200 w 200"/>
                <a:gd name="T29" fmla="*/ 112 h 200"/>
                <a:gd name="T30" fmla="*/ 200 w 200"/>
                <a:gd name="T31" fmla="*/ 89 h 200"/>
                <a:gd name="T32" fmla="*/ 170 w 200"/>
                <a:gd name="T33" fmla="*/ 79 h 200"/>
                <a:gd name="T34" fmla="*/ 164 w 200"/>
                <a:gd name="T35" fmla="*/ 65 h 200"/>
                <a:gd name="T36" fmla="*/ 164 w 200"/>
                <a:gd name="T37" fmla="*/ 65 h 200"/>
                <a:gd name="T38" fmla="*/ 178 w 200"/>
                <a:gd name="T39" fmla="*/ 38 h 200"/>
                <a:gd name="T40" fmla="*/ 162 w 200"/>
                <a:gd name="T41" fmla="*/ 21 h 200"/>
                <a:gd name="T42" fmla="*/ 135 w 200"/>
                <a:gd name="T43" fmla="*/ 36 h 200"/>
                <a:gd name="T44" fmla="*/ 121 w 200"/>
                <a:gd name="T45" fmla="*/ 30 h 200"/>
                <a:gd name="T46" fmla="*/ 111 w 200"/>
                <a:gd name="T47" fmla="*/ 0 h 200"/>
                <a:gd name="T48" fmla="*/ 88 w 200"/>
                <a:gd name="T49" fmla="*/ 0 h 200"/>
                <a:gd name="T50" fmla="*/ 79 w 200"/>
                <a:gd name="T51" fmla="*/ 30 h 200"/>
                <a:gd name="T52" fmla="*/ 65 w 200"/>
                <a:gd name="T53" fmla="*/ 35 h 200"/>
                <a:gd name="T54" fmla="*/ 65 w 200"/>
                <a:gd name="T55" fmla="*/ 35 h 200"/>
                <a:gd name="T56" fmla="*/ 37 w 200"/>
                <a:gd name="T57" fmla="*/ 21 h 200"/>
                <a:gd name="T58" fmla="*/ 21 w 200"/>
                <a:gd name="T59" fmla="*/ 38 h 200"/>
                <a:gd name="T60" fmla="*/ 35 w 200"/>
                <a:gd name="T61" fmla="*/ 65 h 200"/>
                <a:gd name="T62" fmla="*/ 29 w 200"/>
                <a:gd name="T63" fmla="*/ 79 h 200"/>
                <a:gd name="T64" fmla="*/ 0 w 200"/>
                <a:gd name="T65" fmla="*/ 89 h 200"/>
                <a:gd name="T66" fmla="*/ 0 w 200"/>
                <a:gd name="T67" fmla="*/ 112 h 200"/>
                <a:gd name="T68" fmla="*/ 29 w 200"/>
                <a:gd name="T69" fmla="*/ 121 h 200"/>
                <a:gd name="T70" fmla="*/ 35 w 200"/>
                <a:gd name="T71" fmla="*/ 135 h 200"/>
                <a:gd name="T72" fmla="*/ 21 w 200"/>
                <a:gd name="T73" fmla="*/ 163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0" h="200">
                  <a:moveTo>
                    <a:pt x="21" y="163"/>
                  </a:moveTo>
                  <a:cubicBezTo>
                    <a:pt x="37" y="179"/>
                    <a:pt x="37" y="179"/>
                    <a:pt x="37" y="179"/>
                  </a:cubicBezTo>
                  <a:cubicBezTo>
                    <a:pt x="65" y="165"/>
                    <a:pt x="65" y="165"/>
                    <a:pt x="65" y="165"/>
                  </a:cubicBezTo>
                  <a:cubicBezTo>
                    <a:pt x="65" y="165"/>
                    <a:pt x="65" y="165"/>
                    <a:pt x="65" y="165"/>
                  </a:cubicBezTo>
                  <a:cubicBezTo>
                    <a:pt x="69" y="167"/>
                    <a:pt x="74" y="169"/>
                    <a:pt x="79" y="171"/>
                  </a:cubicBezTo>
                  <a:cubicBezTo>
                    <a:pt x="88" y="200"/>
                    <a:pt x="88" y="200"/>
                    <a:pt x="88" y="200"/>
                  </a:cubicBezTo>
                  <a:cubicBezTo>
                    <a:pt x="111" y="200"/>
                    <a:pt x="111" y="200"/>
                    <a:pt x="111" y="200"/>
                  </a:cubicBezTo>
                  <a:cubicBezTo>
                    <a:pt x="121" y="171"/>
                    <a:pt x="121" y="171"/>
                    <a:pt x="121" y="171"/>
                  </a:cubicBezTo>
                  <a:cubicBezTo>
                    <a:pt x="125" y="169"/>
                    <a:pt x="130" y="167"/>
                    <a:pt x="135" y="165"/>
                  </a:cubicBezTo>
                  <a:cubicBezTo>
                    <a:pt x="162" y="179"/>
                    <a:pt x="162" y="179"/>
                    <a:pt x="162" y="179"/>
                  </a:cubicBezTo>
                  <a:cubicBezTo>
                    <a:pt x="178" y="163"/>
                    <a:pt x="178" y="163"/>
                    <a:pt x="178" y="163"/>
                  </a:cubicBezTo>
                  <a:cubicBezTo>
                    <a:pt x="164" y="135"/>
                    <a:pt x="164" y="135"/>
                    <a:pt x="164" y="135"/>
                  </a:cubicBezTo>
                  <a:cubicBezTo>
                    <a:pt x="164" y="135"/>
                    <a:pt x="164" y="135"/>
                    <a:pt x="164" y="135"/>
                  </a:cubicBezTo>
                  <a:cubicBezTo>
                    <a:pt x="167" y="131"/>
                    <a:pt x="169" y="126"/>
                    <a:pt x="170" y="121"/>
                  </a:cubicBezTo>
                  <a:cubicBezTo>
                    <a:pt x="200" y="112"/>
                    <a:pt x="200" y="112"/>
                    <a:pt x="200" y="112"/>
                  </a:cubicBezTo>
                  <a:cubicBezTo>
                    <a:pt x="200" y="89"/>
                    <a:pt x="200" y="89"/>
                    <a:pt x="200" y="89"/>
                  </a:cubicBezTo>
                  <a:cubicBezTo>
                    <a:pt x="170" y="79"/>
                    <a:pt x="170" y="79"/>
                    <a:pt x="170" y="79"/>
                  </a:cubicBezTo>
                  <a:cubicBezTo>
                    <a:pt x="169" y="74"/>
                    <a:pt x="167" y="70"/>
                    <a:pt x="164" y="65"/>
                  </a:cubicBezTo>
                  <a:cubicBezTo>
                    <a:pt x="164" y="65"/>
                    <a:pt x="164" y="65"/>
                    <a:pt x="164" y="65"/>
                  </a:cubicBezTo>
                  <a:cubicBezTo>
                    <a:pt x="178" y="38"/>
                    <a:pt x="178" y="38"/>
                    <a:pt x="178" y="38"/>
                  </a:cubicBezTo>
                  <a:cubicBezTo>
                    <a:pt x="162" y="21"/>
                    <a:pt x="162" y="21"/>
                    <a:pt x="162" y="21"/>
                  </a:cubicBezTo>
                  <a:cubicBezTo>
                    <a:pt x="135" y="36"/>
                    <a:pt x="135" y="36"/>
                    <a:pt x="135" y="36"/>
                  </a:cubicBezTo>
                  <a:cubicBezTo>
                    <a:pt x="130" y="33"/>
                    <a:pt x="125" y="31"/>
                    <a:pt x="121" y="30"/>
                  </a:cubicBezTo>
                  <a:cubicBezTo>
                    <a:pt x="111" y="0"/>
                    <a:pt x="111" y="0"/>
                    <a:pt x="111" y="0"/>
                  </a:cubicBezTo>
                  <a:cubicBezTo>
                    <a:pt x="88" y="0"/>
                    <a:pt x="88" y="0"/>
                    <a:pt x="88" y="0"/>
                  </a:cubicBezTo>
                  <a:cubicBezTo>
                    <a:pt x="79" y="30"/>
                    <a:pt x="79" y="30"/>
                    <a:pt x="79" y="30"/>
                  </a:cubicBezTo>
                  <a:cubicBezTo>
                    <a:pt x="74" y="31"/>
                    <a:pt x="69" y="33"/>
                    <a:pt x="65" y="35"/>
                  </a:cubicBezTo>
                  <a:cubicBezTo>
                    <a:pt x="65" y="35"/>
                    <a:pt x="65" y="35"/>
                    <a:pt x="65" y="35"/>
                  </a:cubicBezTo>
                  <a:cubicBezTo>
                    <a:pt x="37" y="21"/>
                    <a:pt x="37" y="21"/>
                    <a:pt x="37" y="21"/>
                  </a:cubicBezTo>
                  <a:cubicBezTo>
                    <a:pt x="21" y="38"/>
                    <a:pt x="21" y="38"/>
                    <a:pt x="21" y="38"/>
                  </a:cubicBezTo>
                  <a:cubicBezTo>
                    <a:pt x="35" y="65"/>
                    <a:pt x="35" y="65"/>
                    <a:pt x="35" y="65"/>
                  </a:cubicBezTo>
                  <a:cubicBezTo>
                    <a:pt x="33" y="70"/>
                    <a:pt x="31" y="74"/>
                    <a:pt x="29" y="79"/>
                  </a:cubicBezTo>
                  <a:cubicBezTo>
                    <a:pt x="0" y="89"/>
                    <a:pt x="0" y="89"/>
                    <a:pt x="0" y="89"/>
                  </a:cubicBezTo>
                  <a:cubicBezTo>
                    <a:pt x="0" y="112"/>
                    <a:pt x="0" y="112"/>
                    <a:pt x="0" y="112"/>
                  </a:cubicBezTo>
                  <a:cubicBezTo>
                    <a:pt x="29" y="121"/>
                    <a:pt x="29" y="121"/>
                    <a:pt x="29" y="121"/>
                  </a:cubicBezTo>
                  <a:cubicBezTo>
                    <a:pt x="31" y="126"/>
                    <a:pt x="33" y="131"/>
                    <a:pt x="35" y="135"/>
                  </a:cubicBezTo>
                  <a:lnTo>
                    <a:pt x="21" y="163"/>
                  </a:lnTo>
                  <a:close/>
                </a:path>
              </a:pathLst>
            </a:cu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Freeform 174">
              <a:extLst>
                <a:ext uri="{FF2B5EF4-FFF2-40B4-BE49-F238E27FC236}">
                  <a16:creationId xmlns:a16="http://schemas.microsoft.com/office/drawing/2014/main" id="{8681EB94-7821-4577-B985-9D7F9289752A}"/>
                </a:ext>
              </a:extLst>
            </p:cNvPr>
            <p:cNvSpPr>
              <a:spLocks noEditPoints="1"/>
            </p:cNvSpPr>
            <p:nvPr/>
          </p:nvSpPr>
          <p:spPr bwMode="auto">
            <a:xfrm>
              <a:off x="2371583" y="1336448"/>
              <a:ext cx="442738" cy="541502"/>
            </a:xfrm>
            <a:custGeom>
              <a:avLst/>
              <a:gdLst>
                <a:gd name="T0" fmla="*/ 100 w 124"/>
                <a:gd name="T1" fmla="*/ 20 h 151"/>
                <a:gd name="T2" fmla="*/ 24 w 124"/>
                <a:gd name="T3" fmla="*/ 20 h 151"/>
                <a:gd name="T4" fmla="*/ 20 w 124"/>
                <a:gd name="T5" fmla="*/ 97 h 151"/>
                <a:gd name="T6" fmla="*/ 62 w 124"/>
                <a:gd name="T7" fmla="*/ 151 h 151"/>
                <a:gd name="T8" fmla="*/ 104 w 124"/>
                <a:gd name="T9" fmla="*/ 97 h 151"/>
                <a:gd name="T10" fmla="*/ 100 w 124"/>
                <a:gd name="T11" fmla="*/ 20 h 151"/>
                <a:gd name="T12" fmla="*/ 62 w 124"/>
                <a:gd name="T13" fmla="*/ 83 h 151"/>
                <a:gd name="T14" fmla="*/ 40 w 124"/>
                <a:gd name="T15" fmla="*/ 61 h 151"/>
                <a:gd name="T16" fmla="*/ 62 w 124"/>
                <a:gd name="T17" fmla="*/ 39 h 151"/>
                <a:gd name="T18" fmla="*/ 84 w 124"/>
                <a:gd name="T19" fmla="*/ 61 h 151"/>
                <a:gd name="T20" fmla="*/ 62 w 124"/>
                <a:gd name="T21" fmla="*/ 83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4" h="151">
                  <a:moveTo>
                    <a:pt x="100" y="20"/>
                  </a:moveTo>
                  <a:cubicBezTo>
                    <a:pt x="79" y="0"/>
                    <a:pt x="45" y="0"/>
                    <a:pt x="24" y="20"/>
                  </a:cubicBezTo>
                  <a:cubicBezTo>
                    <a:pt x="2" y="41"/>
                    <a:pt x="0" y="75"/>
                    <a:pt x="20" y="97"/>
                  </a:cubicBezTo>
                  <a:cubicBezTo>
                    <a:pt x="22" y="99"/>
                    <a:pt x="62" y="151"/>
                    <a:pt x="62" y="151"/>
                  </a:cubicBezTo>
                  <a:cubicBezTo>
                    <a:pt x="62" y="151"/>
                    <a:pt x="102" y="99"/>
                    <a:pt x="104" y="97"/>
                  </a:cubicBezTo>
                  <a:cubicBezTo>
                    <a:pt x="124" y="75"/>
                    <a:pt x="122" y="41"/>
                    <a:pt x="100" y="20"/>
                  </a:cubicBezTo>
                  <a:close/>
                  <a:moveTo>
                    <a:pt x="62" y="83"/>
                  </a:moveTo>
                  <a:cubicBezTo>
                    <a:pt x="50" y="83"/>
                    <a:pt x="40" y="73"/>
                    <a:pt x="40" y="61"/>
                  </a:cubicBezTo>
                  <a:cubicBezTo>
                    <a:pt x="40" y="49"/>
                    <a:pt x="50" y="39"/>
                    <a:pt x="62" y="39"/>
                  </a:cubicBezTo>
                  <a:cubicBezTo>
                    <a:pt x="74" y="39"/>
                    <a:pt x="84" y="49"/>
                    <a:pt x="84" y="61"/>
                  </a:cubicBezTo>
                  <a:cubicBezTo>
                    <a:pt x="84" y="73"/>
                    <a:pt x="74" y="83"/>
                    <a:pt x="62" y="83"/>
                  </a:cubicBezTo>
                  <a:close/>
                </a:path>
              </a:pathLst>
            </a:custGeom>
            <a:noFill/>
            <a:ln w="12700" cap="rnd">
              <a:solidFill>
                <a:srgbClr val="527FFF"/>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45" name="Group 44">
            <a:extLst>
              <a:ext uri="{FF2B5EF4-FFF2-40B4-BE49-F238E27FC236}">
                <a16:creationId xmlns:a16="http://schemas.microsoft.com/office/drawing/2014/main" id="{56DDF969-91BF-46BB-A958-9A3B19A12E57}"/>
              </a:ext>
            </a:extLst>
          </p:cNvPr>
          <p:cNvGrpSpPr/>
          <p:nvPr/>
        </p:nvGrpSpPr>
        <p:grpSpPr>
          <a:xfrm>
            <a:off x="6785895" y="1279383"/>
            <a:ext cx="1411546" cy="739611"/>
            <a:chOff x="6489999" y="1098207"/>
            <a:chExt cx="1757322" cy="920788"/>
          </a:xfrm>
        </p:grpSpPr>
        <p:grpSp>
          <p:nvGrpSpPr>
            <p:cNvPr id="44" name="Group 43">
              <a:extLst>
                <a:ext uri="{FF2B5EF4-FFF2-40B4-BE49-F238E27FC236}">
                  <a16:creationId xmlns:a16="http://schemas.microsoft.com/office/drawing/2014/main" id="{750587D5-DBCA-4311-8F72-618F42A702C6}"/>
                </a:ext>
              </a:extLst>
            </p:cNvPr>
            <p:cNvGrpSpPr/>
            <p:nvPr/>
          </p:nvGrpSpPr>
          <p:grpSpPr>
            <a:xfrm>
              <a:off x="6489999" y="1098207"/>
              <a:ext cx="708158" cy="920788"/>
              <a:chOff x="6489999" y="1098207"/>
              <a:chExt cx="708158" cy="920788"/>
            </a:xfrm>
          </p:grpSpPr>
          <p:sp>
            <p:nvSpPr>
              <p:cNvPr id="11" name="Rectangle 10">
                <a:extLst>
                  <a:ext uri="{FF2B5EF4-FFF2-40B4-BE49-F238E27FC236}">
                    <a16:creationId xmlns:a16="http://schemas.microsoft.com/office/drawing/2014/main" id="{14B0D246-F76B-4212-84C2-1005F02DD56B}"/>
                  </a:ext>
                </a:extLst>
              </p:cNvPr>
              <p:cNvSpPr/>
              <p:nvPr/>
            </p:nvSpPr>
            <p:spPr>
              <a:xfrm>
                <a:off x="6489999" y="1098207"/>
                <a:ext cx="708158" cy="920788"/>
              </a:xfrm>
              <a:prstGeom prst="rect">
                <a:avLst/>
              </a:prstGeom>
              <a:no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cxnSp>
            <p:nvCxnSpPr>
              <p:cNvPr id="17" name="Straight Connector 16">
                <a:extLst>
                  <a:ext uri="{FF2B5EF4-FFF2-40B4-BE49-F238E27FC236}">
                    <a16:creationId xmlns:a16="http://schemas.microsoft.com/office/drawing/2014/main" id="{3D8EA356-BB76-406C-9450-12E7DD24530B}"/>
                  </a:ext>
                </a:extLst>
              </p:cNvPr>
              <p:cNvCxnSpPr/>
              <p:nvPr/>
            </p:nvCxnSpPr>
            <p:spPr>
              <a:xfrm>
                <a:off x="6619875" y="1098207"/>
                <a:ext cx="0" cy="920788"/>
              </a:xfrm>
              <a:prstGeom prst="line">
                <a:avLst/>
              </a:prstGeom>
              <a:ln w="12700">
                <a:solidFill>
                  <a:schemeClr val="tx1"/>
                </a:solidFill>
                <a:tailEnd type="none"/>
              </a:ln>
              <a:effectLst/>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82E634D0-328D-408F-B232-1CAB519AABBD}"/>
                  </a:ext>
                </a:extLst>
              </p:cNvPr>
              <p:cNvCxnSpPr/>
              <p:nvPr/>
            </p:nvCxnSpPr>
            <p:spPr>
              <a:xfrm>
                <a:off x="6718300" y="1311275"/>
                <a:ext cx="387350" cy="0"/>
              </a:xfrm>
              <a:prstGeom prst="line">
                <a:avLst/>
              </a:prstGeom>
              <a:ln w="12700">
                <a:solidFill>
                  <a:srgbClr val="527FFF"/>
                </a:solidFill>
                <a:tailEnd type="none"/>
              </a:ln>
              <a:effectLst/>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0881FF8A-F450-4AC9-979A-1097ACB256C7}"/>
                  </a:ext>
                </a:extLst>
              </p:cNvPr>
              <p:cNvCxnSpPr/>
              <p:nvPr/>
            </p:nvCxnSpPr>
            <p:spPr>
              <a:xfrm>
                <a:off x="6718300" y="1400175"/>
                <a:ext cx="387350" cy="0"/>
              </a:xfrm>
              <a:prstGeom prst="line">
                <a:avLst/>
              </a:prstGeom>
              <a:ln w="12700">
                <a:solidFill>
                  <a:srgbClr val="527FFF"/>
                </a:solidFill>
                <a:tailEnd type="none"/>
              </a:ln>
              <a:effectLst/>
            </p:spPr>
            <p:style>
              <a:lnRef idx="2">
                <a:schemeClr val="accent1"/>
              </a:lnRef>
              <a:fillRef idx="0">
                <a:schemeClr val="accent1"/>
              </a:fillRef>
              <a:effectRef idx="1">
                <a:schemeClr val="accent1"/>
              </a:effectRef>
              <a:fontRef idx="minor">
                <a:schemeClr val="tx1"/>
              </a:fontRef>
            </p:style>
          </p:cxnSp>
        </p:grpSp>
        <p:grpSp>
          <p:nvGrpSpPr>
            <p:cNvPr id="43" name="Group 42">
              <a:extLst>
                <a:ext uri="{FF2B5EF4-FFF2-40B4-BE49-F238E27FC236}">
                  <a16:creationId xmlns:a16="http://schemas.microsoft.com/office/drawing/2014/main" id="{94512ACD-9A3A-4C8E-8C79-DFFDE60C9BA8}"/>
                </a:ext>
              </a:extLst>
            </p:cNvPr>
            <p:cNvGrpSpPr/>
            <p:nvPr/>
          </p:nvGrpSpPr>
          <p:grpSpPr>
            <a:xfrm>
              <a:off x="7328033" y="1098207"/>
              <a:ext cx="919288" cy="920788"/>
              <a:chOff x="7288977" y="1037841"/>
              <a:chExt cx="972063" cy="973649"/>
            </a:xfrm>
          </p:grpSpPr>
          <p:sp>
            <p:nvSpPr>
              <p:cNvPr id="23" name="Rectangle 22">
                <a:extLst>
                  <a:ext uri="{FF2B5EF4-FFF2-40B4-BE49-F238E27FC236}">
                    <a16:creationId xmlns:a16="http://schemas.microsoft.com/office/drawing/2014/main" id="{BA3DAFB6-70F6-450E-97C4-E9C10ED67933}"/>
                  </a:ext>
                </a:extLst>
              </p:cNvPr>
              <p:cNvSpPr/>
              <p:nvPr/>
            </p:nvSpPr>
            <p:spPr>
              <a:xfrm>
                <a:off x="7423150" y="1171381"/>
                <a:ext cx="708158" cy="708158"/>
              </a:xfrm>
              <a:prstGeom prst="rect">
                <a:avLst/>
              </a:prstGeom>
              <a:no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24" name="Rectangle 23">
                <a:extLst>
                  <a:ext uri="{FF2B5EF4-FFF2-40B4-BE49-F238E27FC236}">
                    <a16:creationId xmlns:a16="http://schemas.microsoft.com/office/drawing/2014/main" id="{696BFE63-EE4C-4E14-8FF5-594D5D866416}"/>
                  </a:ext>
                </a:extLst>
              </p:cNvPr>
              <p:cNvSpPr/>
              <p:nvPr/>
            </p:nvSpPr>
            <p:spPr>
              <a:xfrm>
                <a:off x="7562820" y="1311051"/>
                <a:ext cx="428819" cy="428819"/>
              </a:xfrm>
              <a:prstGeom prst="rect">
                <a:avLst/>
              </a:prstGeom>
              <a:noFill/>
              <a:ln w="12700">
                <a:solidFill>
                  <a:srgbClr val="527FFF"/>
                </a:solid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grpSp>
            <p:nvGrpSpPr>
              <p:cNvPr id="30" name="Group 29">
                <a:extLst>
                  <a:ext uri="{FF2B5EF4-FFF2-40B4-BE49-F238E27FC236}">
                    <a16:creationId xmlns:a16="http://schemas.microsoft.com/office/drawing/2014/main" id="{33F3DDCD-A3F9-46DC-946F-5EF518C4EF59}"/>
                  </a:ext>
                </a:extLst>
              </p:cNvPr>
              <p:cNvGrpSpPr/>
              <p:nvPr/>
            </p:nvGrpSpPr>
            <p:grpSpPr>
              <a:xfrm>
                <a:off x="7562820" y="1037841"/>
                <a:ext cx="428819" cy="133540"/>
                <a:chOff x="7562820" y="1037841"/>
                <a:chExt cx="428819" cy="133540"/>
              </a:xfrm>
            </p:grpSpPr>
            <p:cxnSp>
              <p:nvCxnSpPr>
                <p:cNvPr id="25" name="Straight Connector 24">
                  <a:extLst>
                    <a:ext uri="{FF2B5EF4-FFF2-40B4-BE49-F238E27FC236}">
                      <a16:creationId xmlns:a16="http://schemas.microsoft.com/office/drawing/2014/main" id="{CE1FFD5D-5F0F-4499-813F-CB1ACE4EE079}"/>
                    </a:ext>
                  </a:extLst>
                </p:cNvPr>
                <p:cNvCxnSpPr>
                  <a:cxnSpLocks/>
                </p:cNvCxnSpPr>
                <p:nvPr/>
              </p:nvCxnSpPr>
              <p:spPr>
                <a:xfrm>
                  <a:off x="7562820" y="1037841"/>
                  <a:ext cx="0" cy="133540"/>
                </a:xfrm>
                <a:prstGeom prst="line">
                  <a:avLst/>
                </a:prstGeom>
                <a:ln w="12700">
                  <a:solidFill>
                    <a:schemeClr val="tx1"/>
                  </a:solidFill>
                  <a:tailEnd type="none"/>
                </a:ln>
                <a:effectLst/>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A90F4984-4E49-4D75-AF41-D3E52377DF1B}"/>
                    </a:ext>
                  </a:extLst>
                </p:cNvPr>
                <p:cNvCxnSpPr>
                  <a:cxnSpLocks/>
                </p:cNvCxnSpPr>
                <p:nvPr/>
              </p:nvCxnSpPr>
              <p:spPr>
                <a:xfrm>
                  <a:off x="7777230" y="1037841"/>
                  <a:ext cx="0" cy="133540"/>
                </a:xfrm>
                <a:prstGeom prst="line">
                  <a:avLst/>
                </a:prstGeom>
                <a:ln w="12700">
                  <a:solidFill>
                    <a:schemeClr val="tx1"/>
                  </a:solidFill>
                  <a:tailEnd type="none"/>
                </a:ln>
                <a:effectLst/>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33C0BFCE-AFD1-4376-8070-73D2F68DC540}"/>
                    </a:ext>
                  </a:extLst>
                </p:cNvPr>
                <p:cNvCxnSpPr>
                  <a:cxnSpLocks/>
                </p:cNvCxnSpPr>
                <p:nvPr/>
              </p:nvCxnSpPr>
              <p:spPr>
                <a:xfrm>
                  <a:off x="7991639" y="1037841"/>
                  <a:ext cx="0" cy="133540"/>
                </a:xfrm>
                <a:prstGeom prst="line">
                  <a:avLst/>
                </a:prstGeom>
                <a:ln w="12700">
                  <a:solidFill>
                    <a:schemeClr val="tx1"/>
                  </a:solidFill>
                  <a:tailEnd type="none"/>
                </a:ln>
                <a:effectLst/>
              </p:spPr>
              <p:style>
                <a:lnRef idx="2">
                  <a:schemeClr val="accent1"/>
                </a:lnRef>
                <a:fillRef idx="0">
                  <a:schemeClr val="accent1"/>
                </a:fillRef>
                <a:effectRef idx="1">
                  <a:schemeClr val="accent1"/>
                </a:effectRef>
                <a:fontRef idx="minor">
                  <a:schemeClr val="tx1"/>
                </a:fontRef>
              </p:style>
            </p:cxnSp>
          </p:grpSp>
          <p:grpSp>
            <p:nvGrpSpPr>
              <p:cNvPr id="31" name="Group 30">
                <a:extLst>
                  <a:ext uri="{FF2B5EF4-FFF2-40B4-BE49-F238E27FC236}">
                    <a16:creationId xmlns:a16="http://schemas.microsoft.com/office/drawing/2014/main" id="{E1CB255F-5F4F-466F-BB3E-0AC67E8D7348}"/>
                  </a:ext>
                </a:extLst>
              </p:cNvPr>
              <p:cNvGrpSpPr/>
              <p:nvPr/>
            </p:nvGrpSpPr>
            <p:grpSpPr>
              <a:xfrm>
                <a:off x="7562820" y="1877950"/>
                <a:ext cx="428819" cy="133540"/>
                <a:chOff x="7562820" y="1037841"/>
                <a:chExt cx="428819" cy="133540"/>
              </a:xfrm>
            </p:grpSpPr>
            <p:cxnSp>
              <p:nvCxnSpPr>
                <p:cNvPr id="32" name="Straight Connector 31">
                  <a:extLst>
                    <a:ext uri="{FF2B5EF4-FFF2-40B4-BE49-F238E27FC236}">
                      <a16:creationId xmlns:a16="http://schemas.microsoft.com/office/drawing/2014/main" id="{85A1C01E-E743-402F-83D7-A98F73CF5815}"/>
                    </a:ext>
                  </a:extLst>
                </p:cNvPr>
                <p:cNvCxnSpPr>
                  <a:cxnSpLocks/>
                </p:cNvCxnSpPr>
                <p:nvPr/>
              </p:nvCxnSpPr>
              <p:spPr>
                <a:xfrm>
                  <a:off x="7562820" y="1037841"/>
                  <a:ext cx="0" cy="133540"/>
                </a:xfrm>
                <a:prstGeom prst="line">
                  <a:avLst/>
                </a:prstGeom>
                <a:ln w="12700">
                  <a:solidFill>
                    <a:schemeClr val="tx1"/>
                  </a:solidFill>
                  <a:tailEnd type="none"/>
                </a:ln>
                <a:effectLst/>
              </p:spPr>
              <p:style>
                <a:lnRef idx="2">
                  <a:schemeClr val="accent1"/>
                </a:lnRef>
                <a:fillRef idx="0">
                  <a:schemeClr val="accent1"/>
                </a:fillRef>
                <a:effectRef idx="1">
                  <a:schemeClr val="accent1"/>
                </a:effectRef>
                <a:fontRef idx="minor">
                  <a:schemeClr val="tx1"/>
                </a:fontRef>
              </p:style>
            </p:cxnSp>
            <p:cxnSp>
              <p:nvCxnSpPr>
                <p:cNvPr id="33" name="Straight Connector 32">
                  <a:extLst>
                    <a:ext uri="{FF2B5EF4-FFF2-40B4-BE49-F238E27FC236}">
                      <a16:creationId xmlns:a16="http://schemas.microsoft.com/office/drawing/2014/main" id="{1F8D973F-4281-4FDB-85E9-1D96FAE0B25A}"/>
                    </a:ext>
                  </a:extLst>
                </p:cNvPr>
                <p:cNvCxnSpPr>
                  <a:cxnSpLocks/>
                </p:cNvCxnSpPr>
                <p:nvPr/>
              </p:nvCxnSpPr>
              <p:spPr>
                <a:xfrm>
                  <a:off x="7777230" y="1037841"/>
                  <a:ext cx="0" cy="133540"/>
                </a:xfrm>
                <a:prstGeom prst="line">
                  <a:avLst/>
                </a:prstGeom>
                <a:ln w="12700">
                  <a:solidFill>
                    <a:schemeClr val="tx1"/>
                  </a:solidFill>
                  <a:tailEnd type="none"/>
                </a:ln>
                <a:effectLst/>
              </p:spPr>
              <p:style>
                <a:lnRef idx="2">
                  <a:schemeClr val="accent1"/>
                </a:lnRef>
                <a:fillRef idx="0">
                  <a:schemeClr val="accent1"/>
                </a:fillRef>
                <a:effectRef idx="1">
                  <a:schemeClr val="accent1"/>
                </a:effectRef>
                <a:fontRef idx="minor">
                  <a:schemeClr val="tx1"/>
                </a:fontRef>
              </p:style>
            </p:cxnSp>
            <p:cxnSp>
              <p:nvCxnSpPr>
                <p:cNvPr id="34" name="Straight Connector 33">
                  <a:extLst>
                    <a:ext uri="{FF2B5EF4-FFF2-40B4-BE49-F238E27FC236}">
                      <a16:creationId xmlns:a16="http://schemas.microsoft.com/office/drawing/2014/main" id="{3C67291C-1D4B-493F-A60F-7C1082D79961}"/>
                    </a:ext>
                  </a:extLst>
                </p:cNvPr>
                <p:cNvCxnSpPr>
                  <a:cxnSpLocks/>
                </p:cNvCxnSpPr>
                <p:nvPr/>
              </p:nvCxnSpPr>
              <p:spPr>
                <a:xfrm>
                  <a:off x="7991639" y="1037841"/>
                  <a:ext cx="0" cy="133540"/>
                </a:xfrm>
                <a:prstGeom prst="line">
                  <a:avLst/>
                </a:prstGeom>
                <a:ln w="12700">
                  <a:solidFill>
                    <a:schemeClr val="tx1"/>
                  </a:solidFill>
                  <a:tailEnd type="none"/>
                </a:ln>
                <a:effectLst/>
              </p:spPr>
              <p:style>
                <a:lnRef idx="2">
                  <a:schemeClr val="accent1"/>
                </a:lnRef>
                <a:fillRef idx="0">
                  <a:schemeClr val="accent1"/>
                </a:fillRef>
                <a:effectRef idx="1">
                  <a:schemeClr val="accent1"/>
                </a:effectRef>
                <a:fontRef idx="minor">
                  <a:schemeClr val="tx1"/>
                </a:fontRef>
              </p:style>
            </p:cxnSp>
          </p:grpSp>
          <p:grpSp>
            <p:nvGrpSpPr>
              <p:cNvPr id="35" name="Group 34">
                <a:extLst>
                  <a:ext uri="{FF2B5EF4-FFF2-40B4-BE49-F238E27FC236}">
                    <a16:creationId xmlns:a16="http://schemas.microsoft.com/office/drawing/2014/main" id="{61D7DAB6-F15C-4BAC-B102-7C067DDA7915}"/>
                  </a:ext>
                </a:extLst>
              </p:cNvPr>
              <p:cNvGrpSpPr/>
              <p:nvPr/>
            </p:nvGrpSpPr>
            <p:grpSpPr>
              <a:xfrm rot="16200000">
                <a:off x="7979860" y="1458690"/>
                <a:ext cx="428819" cy="133540"/>
                <a:chOff x="7562820" y="1037841"/>
                <a:chExt cx="428819" cy="133540"/>
              </a:xfrm>
            </p:grpSpPr>
            <p:cxnSp>
              <p:nvCxnSpPr>
                <p:cNvPr id="36" name="Straight Connector 35">
                  <a:extLst>
                    <a:ext uri="{FF2B5EF4-FFF2-40B4-BE49-F238E27FC236}">
                      <a16:creationId xmlns:a16="http://schemas.microsoft.com/office/drawing/2014/main" id="{7FC79A15-AC8C-4009-9C99-3E09C81987D8}"/>
                    </a:ext>
                  </a:extLst>
                </p:cNvPr>
                <p:cNvCxnSpPr>
                  <a:cxnSpLocks/>
                </p:cNvCxnSpPr>
                <p:nvPr/>
              </p:nvCxnSpPr>
              <p:spPr>
                <a:xfrm>
                  <a:off x="7562820" y="1037841"/>
                  <a:ext cx="0" cy="133540"/>
                </a:xfrm>
                <a:prstGeom prst="line">
                  <a:avLst/>
                </a:prstGeom>
                <a:ln w="12700">
                  <a:solidFill>
                    <a:schemeClr val="tx1"/>
                  </a:solidFill>
                  <a:tailEnd type="none"/>
                </a:ln>
                <a:effectLst/>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FB6DE193-D36E-4883-B896-77A0930BE370}"/>
                    </a:ext>
                  </a:extLst>
                </p:cNvPr>
                <p:cNvCxnSpPr>
                  <a:cxnSpLocks/>
                </p:cNvCxnSpPr>
                <p:nvPr/>
              </p:nvCxnSpPr>
              <p:spPr>
                <a:xfrm>
                  <a:off x="7777230" y="1037841"/>
                  <a:ext cx="0" cy="133540"/>
                </a:xfrm>
                <a:prstGeom prst="line">
                  <a:avLst/>
                </a:prstGeom>
                <a:ln w="12700">
                  <a:solidFill>
                    <a:schemeClr val="tx1"/>
                  </a:solidFill>
                  <a:tailEnd type="none"/>
                </a:ln>
                <a:effectLst/>
              </p:spPr>
              <p:style>
                <a:lnRef idx="2">
                  <a:schemeClr val="accent1"/>
                </a:lnRef>
                <a:fillRef idx="0">
                  <a:schemeClr val="accent1"/>
                </a:fillRef>
                <a:effectRef idx="1">
                  <a:schemeClr val="accent1"/>
                </a:effectRef>
                <a:fontRef idx="minor">
                  <a:schemeClr val="tx1"/>
                </a:fontRef>
              </p:style>
            </p:cxnSp>
            <p:cxnSp>
              <p:nvCxnSpPr>
                <p:cNvPr id="38" name="Straight Connector 37">
                  <a:extLst>
                    <a:ext uri="{FF2B5EF4-FFF2-40B4-BE49-F238E27FC236}">
                      <a16:creationId xmlns:a16="http://schemas.microsoft.com/office/drawing/2014/main" id="{35AF0745-0A60-47DD-8C3C-633EB3C2D365}"/>
                    </a:ext>
                  </a:extLst>
                </p:cNvPr>
                <p:cNvCxnSpPr>
                  <a:cxnSpLocks/>
                </p:cNvCxnSpPr>
                <p:nvPr/>
              </p:nvCxnSpPr>
              <p:spPr>
                <a:xfrm>
                  <a:off x="7991639" y="1037841"/>
                  <a:ext cx="0" cy="133540"/>
                </a:xfrm>
                <a:prstGeom prst="line">
                  <a:avLst/>
                </a:prstGeom>
                <a:ln w="12700">
                  <a:solidFill>
                    <a:schemeClr val="tx1"/>
                  </a:solidFill>
                  <a:tailEnd type="none"/>
                </a:ln>
                <a:effectLst/>
              </p:spPr>
              <p:style>
                <a:lnRef idx="2">
                  <a:schemeClr val="accent1"/>
                </a:lnRef>
                <a:fillRef idx="0">
                  <a:schemeClr val="accent1"/>
                </a:fillRef>
                <a:effectRef idx="1">
                  <a:schemeClr val="accent1"/>
                </a:effectRef>
                <a:fontRef idx="minor">
                  <a:schemeClr val="tx1"/>
                </a:fontRef>
              </p:style>
            </p:cxnSp>
          </p:grpSp>
          <p:grpSp>
            <p:nvGrpSpPr>
              <p:cNvPr id="39" name="Group 38">
                <a:extLst>
                  <a:ext uri="{FF2B5EF4-FFF2-40B4-BE49-F238E27FC236}">
                    <a16:creationId xmlns:a16="http://schemas.microsoft.com/office/drawing/2014/main" id="{320B7D2F-B3F9-4C72-AA6F-087283B23E8D}"/>
                  </a:ext>
                </a:extLst>
              </p:cNvPr>
              <p:cNvGrpSpPr/>
              <p:nvPr/>
            </p:nvGrpSpPr>
            <p:grpSpPr>
              <a:xfrm rot="16200000">
                <a:off x="7141337" y="1458690"/>
                <a:ext cx="428819" cy="133540"/>
                <a:chOff x="7562820" y="1037841"/>
                <a:chExt cx="428819" cy="133540"/>
              </a:xfrm>
            </p:grpSpPr>
            <p:cxnSp>
              <p:nvCxnSpPr>
                <p:cNvPr id="40" name="Straight Connector 39">
                  <a:extLst>
                    <a:ext uri="{FF2B5EF4-FFF2-40B4-BE49-F238E27FC236}">
                      <a16:creationId xmlns:a16="http://schemas.microsoft.com/office/drawing/2014/main" id="{ED9E8F96-B32E-414E-8CB6-230B1860FAB8}"/>
                    </a:ext>
                  </a:extLst>
                </p:cNvPr>
                <p:cNvCxnSpPr>
                  <a:cxnSpLocks/>
                </p:cNvCxnSpPr>
                <p:nvPr/>
              </p:nvCxnSpPr>
              <p:spPr>
                <a:xfrm>
                  <a:off x="7562820" y="1037841"/>
                  <a:ext cx="0" cy="133540"/>
                </a:xfrm>
                <a:prstGeom prst="line">
                  <a:avLst/>
                </a:prstGeom>
                <a:ln w="12700">
                  <a:solidFill>
                    <a:schemeClr val="tx1"/>
                  </a:solidFill>
                  <a:tailEnd type="none"/>
                </a:ln>
                <a:effectLst/>
              </p:spPr>
              <p:style>
                <a:lnRef idx="2">
                  <a:schemeClr val="accent1"/>
                </a:lnRef>
                <a:fillRef idx="0">
                  <a:schemeClr val="accent1"/>
                </a:fillRef>
                <a:effectRef idx="1">
                  <a:schemeClr val="accent1"/>
                </a:effectRef>
                <a:fontRef idx="minor">
                  <a:schemeClr val="tx1"/>
                </a:fontRef>
              </p:style>
            </p:cxnSp>
            <p:cxnSp>
              <p:nvCxnSpPr>
                <p:cNvPr id="41" name="Straight Connector 40">
                  <a:extLst>
                    <a:ext uri="{FF2B5EF4-FFF2-40B4-BE49-F238E27FC236}">
                      <a16:creationId xmlns:a16="http://schemas.microsoft.com/office/drawing/2014/main" id="{13CBF195-C07F-4FB4-9405-E6089C9B8FEF}"/>
                    </a:ext>
                  </a:extLst>
                </p:cNvPr>
                <p:cNvCxnSpPr>
                  <a:cxnSpLocks/>
                </p:cNvCxnSpPr>
                <p:nvPr/>
              </p:nvCxnSpPr>
              <p:spPr>
                <a:xfrm>
                  <a:off x="7777230" y="1037841"/>
                  <a:ext cx="0" cy="133540"/>
                </a:xfrm>
                <a:prstGeom prst="line">
                  <a:avLst/>
                </a:prstGeom>
                <a:ln w="12700">
                  <a:solidFill>
                    <a:schemeClr val="tx1"/>
                  </a:solidFill>
                  <a:tailEnd type="none"/>
                </a:ln>
                <a:effectLst/>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33EE8690-7745-4F32-B23F-C916D550DCA4}"/>
                    </a:ext>
                  </a:extLst>
                </p:cNvPr>
                <p:cNvCxnSpPr>
                  <a:cxnSpLocks/>
                </p:cNvCxnSpPr>
                <p:nvPr/>
              </p:nvCxnSpPr>
              <p:spPr>
                <a:xfrm>
                  <a:off x="7991639" y="1037841"/>
                  <a:ext cx="0" cy="133540"/>
                </a:xfrm>
                <a:prstGeom prst="line">
                  <a:avLst/>
                </a:prstGeom>
                <a:ln w="12700">
                  <a:solidFill>
                    <a:schemeClr val="tx1"/>
                  </a:solidFill>
                  <a:tailEnd type="none"/>
                </a:ln>
                <a:effectLst/>
              </p:spPr>
              <p:style>
                <a:lnRef idx="2">
                  <a:schemeClr val="accent1"/>
                </a:lnRef>
                <a:fillRef idx="0">
                  <a:schemeClr val="accent1"/>
                </a:fillRef>
                <a:effectRef idx="1">
                  <a:schemeClr val="accent1"/>
                </a:effectRef>
                <a:fontRef idx="minor">
                  <a:schemeClr val="tx1"/>
                </a:fontRef>
              </p:style>
            </p:cxnSp>
          </p:grpSp>
        </p:grpSp>
      </p:grpSp>
      <p:grpSp>
        <p:nvGrpSpPr>
          <p:cNvPr id="46" name="Graphic 4965">
            <a:extLst>
              <a:ext uri="{FF2B5EF4-FFF2-40B4-BE49-F238E27FC236}">
                <a16:creationId xmlns:a16="http://schemas.microsoft.com/office/drawing/2014/main" id="{443FE269-E721-41CB-8C4E-79293FF885F9}"/>
              </a:ext>
            </a:extLst>
          </p:cNvPr>
          <p:cNvGrpSpPr/>
          <p:nvPr/>
        </p:nvGrpSpPr>
        <p:grpSpPr>
          <a:xfrm>
            <a:off x="3861833" y="892305"/>
            <a:ext cx="1423067" cy="1423067"/>
            <a:chOff x="-1515169" y="-1333500"/>
            <a:chExt cx="1905000" cy="1905000"/>
          </a:xfrm>
        </p:grpSpPr>
        <p:sp>
          <p:nvSpPr>
            <p:cNvPr id="47" name="Freeform: Shape 46">
              <a:extLst>
                <a:ext uri="{FF2B5EF4-FFF2-40B4-BE49-F238E27FC236}">
                  <a16:creationId xmlns:a16="http://schemas.microsoft.com/office/drawing/2014/main" id="{4C6F022B-ADAA-4EA3-8F3E-516166DD8E27}"/>
                </a:ext>
              </a:extLst>
            </p:cNvPr>
            <p:cNvSpPr/>
            <p:nvPr/>
          </p:nvSpPr>
          <p:spPr>
            <a:xfrm rot="-10800000">
              <a:off x="-827654" y="-867632"/>
              <a:ext cx="73152" cy="73152"/>
            </a:xfrm>
            <a:custGeom>
              <a:avLst/>
              <a:gdLst>
                <a:gd name="connsiteX0" fmla="*/ 0 w 73152"/>
                <a:gd name="connsiteY0" fmla="*/ 0 h 73152"/>
                <a:gd name="connsiteX1" fmla="*/ 73152 w 73152"/>
                <a:gd name="connsiteY1" fmla="*/ 0 h 73152"/>
                <a:gd name="connsiteX2" fmla="*/ 73152 w 73152"/>
                <a:gd name="connsiteY2" fmla="*/ 73152 h 73152"/>
                <a:gd name="connsiteX3" fmla="*/ 0 w 73152"/>
                <a:gd name="connsiteY3" fmla="*/ 73152 h 73152"/>
              </a:gdLst>
              <a:ahLst/>
              <a:cxnLst>
                <a:cxn ang="0">
                  <a:pos x="connsiteX0" y="connsiteY0"/>
                </a:cxn>
                <a:cxn ang="0">
                  <a:pos x="connsiteX1" y="connsiteY1"/>
                </a:cxn>
                <a:cxn ang="0">
                  <a:pos x="connsiteX2" y="connsiteY2"/>
                </a:cxn>
                <a:cxn ang="0">
                  <a:pos x="connsiteX3" y="connsiteY3"/>
                </a:cxn>
              </a:cxnLst>
              <a:rect l="l" t="t" r="r" b="b"/>
              <a:pathLst>
                <a:path w="73152" h="73152">
                  <a:moveTo>
                    <a:pt x="0" y="0"/>
                  </a:moveTo>
                  <a:lnTo>
                    <a:pt x="73152" y="0"/>
                  </a:lnTo>
                  <a:lnTo>
                    <a:pt x="73152" y="73152"/>
                  </a:lnTo>
                  <a:lnTo>
                    <a:pt x="0" y="73152"/>
                  </a:lnTo>
                  <a:close/>
                </a:path>
              </a:pathLst>
            </a:custGeom>
            <a:noFill/>
            <a:ln w="12700" cap="flat">
              <a:solidFill>
                <a:srgbClr val="527FFF"/>
              </a:solidFill>
              <a:prstDash val="solid"/>
              <a:round/>
            </a:ln>
          </p:spPr>
          <p:txBody>
            <a:bodyPr rtlCol="0" anchor="ctr"/>
            <a:lstStyle/>
            <a:p>
              <a:endParaRPr lang="en-US" dirty="0"/>
            </a:p>
          </p:txBody>
        </p:sp>
        <p:sp>
          <p:nvSpPr>
            <p:cNvPr id="48" name="Freeform: Shape 47">
              <a:extLst>
                <a:ext uri="{FF2B5EF4-FFF2-40B4-BE49-F238E27FC236}">
                  <a16:creationId xmlns:a16="http://schemas.microsoft.com/office/drawing/2014/main" id="{E7BF8612-8C67-46A0-9896-417D0079CF07}"/>
                </a:ext>
              </a:extLst>
            </p:cNvPr>
            <p:cNvSpPr/>
            <p:nvPr/>
          </p:nvSpPr>
          <p:spPr>
            <a:xfrm rot="-10800000">
              <a:off x="-684779" y="-1024794"/>
              <a:ext cx="73152" cy="73152"/>
            </a:xfrm>
            <a:custGeom>
              <a:avLst/>
              <a:gdLst>
                <a:gd name="connsiteX0" fmla="*/ 0 w 73152"/>
                <a:gd name="connsiteY0" fmla="*/ 0 h 73152"/>
                <a:gd name="connsiteX1" fmla="*/ 73152 w 73152"/>
                <a:gd name="connsiteY1" fmla="*/ 0 h 73152"/>
                <a:gd name="connsiteX2" fmla="*/ 73152 w 73152"/>
                <a:gd name="connsiteY2" fmla="*/ 73152 h 73152"/>
                <a:gd name="connsiteX3" fmla="*/ 0 w 73152"/>
                <a:gd name="connsiteY3" fmla="*/ 73152 h 73152"/>
              </a:gdLst>
              <a:ahLst/>
              <a:cxnLst>
                <a:cxn ang="0">
                  <a:pos x="connsiteX0" y="connsiteY0"/>
                </a:cxn>
                <a:cxn ang="0">
                  <a:pos x="connsiteX1" y="connsiteY1"/>
                </a:cxn>
                <a:cxn ang="0">
                  <a:pos x="connsiteX2" y="connsiteY2"/>
                </a:cxn>
                <a:cxn ang="0">
                  <a:pos x="connsiteX3" y="connsiteY3"/>
                </a:cxn>
              </a:cxnLst>
              <a:rect l="l" t="t" r="r" b="b"/>
              <a:pathLst>
                <a:path w="73152" h="73152">
                  <a:moveTo>
                    <a:pt x="0" y="0"/>
                  </a:moveTo>
                  <a:lnTo>
                    <a:pt x="73152" y="0"/>
                  </a:lnTo>
                  <a:lnTo>
                    <a:pt x="73152" y="73152"/>
                  </a:lnTo>
                  <a:lnTo>
                    <a:pt x="0" y="73152"/>
                  </a:lnTo>
                  <a:close/>
                </a:path>
              </a:pathLst>
            </a:custGeom>
            <a:noFill/>
            <a:ln w="12700" cap="flat">
              <a:solidFill>
                <a:srgbClr val="527FFF"/>
              </a:solidFill>
              <a:prstDash val="solid"/>
              <a:round/>
            </a:ln>
          </p:spPr>
          <p:txBody>
            <a:bodyPr rtlCol="0" anchor="ctr"/>
            <a:lstStyle/>
            <a:p>
              <a:endParaRPr lang="en-US" dirty="0"/>
            </a:p>
          </p:txBody>
        </p:sp>
        <p:sp>
          <p:nvSpPr>
            <p:cNvPr id="49" name="Freeform: Shape 48">
              <a:extLst>
                <a:ext uri="{FF2B5EF4-FFF2-40B4-BE49-F238E27FC236}">
                  <a16:creationId xmlns:a16="http://schemas.microsoft.com/office/drawing/2014/main" id="{7C7265B7-B88B-43D1-8503-F4ED09E16913}"/>
                </a:ext>
              </a:extLst>
            </p:cNvPr>
            <p:cNvSpPr/>
            <p:nvPr/>
          </p:nvSpPr>
          <p:spPr>
            <a:xfrm rot="-10800000">
              <a:off x="-1227704" y="-1096232"/>
              <a:ext cx="73152" cy="73152"/>
            </a:xfrm>
            <a:custGeom>
              <a:avLst/>
              <a:gdLst>
                <a:gd name="connsiteX0" fmla="*/ 0 w 73152"/>
                <a:gd name="connsiteY0" fmla="*/ 0 h 73152"/>
                <a:gd name="connsiteX1" fmla="*/ 73152 w 73152"/>
                <a:gd name="connsiteY1" fmla="*/ 0 h 73152"/>
                <a:gd name="connsiteX2" fmla="*/ 73152 w 73152"/>
                <a:gd name="connsiteY2" fmla="*/ 73152 h 73152"/>
                <a:gd name="connsiteX3" fmla="*/ 0 w 73152"/>
                <a:gd name="connsiteY3" fmla="*/ 73152 h 73152"/>
              </a:gdLst>
              <a:ahLst/>
              <a:cxnLst>
                <a:cxn ang="0">
                  <a:pos x="connsiteX0" y="connsiteY0"/>
                </a:cxn>
                <a:cxn ang="0">
                  <a:pos x="connsiteX1" y="connsiteY1"/>
                </a:cxn>
                <a:cxn ang="0">
                  <a:pos x="connsiteX2" y="connsiteY2"/>
                </a:cxn>
                <a:cxn ang="0">
                  <a:pos x="connsiteX3" y="connsiteY3"/>
                </a:cxn>
              </a:cxnLst>
              <a:rect l="l" t="t" r="r" b="b"/>
              <a:pathLst>
                <a:path w="73152" h="73152">
                  <a:moveTo>
                    <a:pt x="0" y="0"/>
                  </a:moveTo>
                  <a:lnTo>
                    <a:pt x="73152" y="0"/>
                  </a:lnTo>
                  <a:lnTo>
                    <a:pt x="73152" y="73152"/>
                  </a:lnTo>
                  <a:lnTo>
                    <a:pt x="0" y="73152"/>
                  </a:lnTo>
                  <a:close/>
                </a:path>
              </a:pathLst>
            </a:custGeom>
            <a:noFill/>
            <a:ln w="12700" cap="flat">
              <a:solidFill>
                <a:srgbClr val="527FFF"/>
              </a:solidFill>
              <a:prstDash val="solid"/>
              <a:round/>
            </a:ln>
          </p:spPr>
          <p:txBody>
            <a:bodyPr rtlCol="0" anchor="ctr"/>
            <a:lstStyle/>
            <a:p>
              <a:endParaRPr lang="en-US" dirty="0"/>
            </a:p>
          </p:txBody>
        </p:sp>
        <p:sp>
          <p:nvSpPr>
            <p:cNvPr id="50" name="Freeform: Shape 49">
              <a:extLst>
                <a:ext uri="{FF2B5EF4-FFF2-40B4-BE49-F238E27FC236}">
                  <a16:creationId xmlns:a16="http://schemas.microsoft.com/office/drawing/2014/main" id="{B28256D1-930B-4713-8773-B188D3F38CCF}"/>
                </a:ext>
              </a:extLst>
            </p:cNvPr>
            <p:cNvSpPr/>
            <p:nvPr/>
          </p:nvSpPr>
          <p:spPr>
            <a:xfrm rot="-10800000">
              <a:off x="-569812" y="-785622"/>
              <a:ext cx="73151" cy="73152"/>
            </a:xfrm>
            <a:custGeom>
              <a:avLst/>
              <a:gdLst>
                <a:gd name="connsiteX0" fmla="*/ 0 w 73151"/>
                <a:gd name="connsiteY0" fmla="*/ 0 h 73152"/>
                <a:gd name="connsiteX1" fmla="*/ 73152 w 73151"/>
                <a:gd name="connsiteY1" fmla="*/ 0 h 73152"/>
                <a:gd name="connsiteX2" fmla="*/ 73152 w 73151"/>
                <a:gd name="connsiteY2" fmla="*/ 73152 h 73152"/>
                <a:gd name="connsiteX3" fmla="*/ 0 w 73151"/>
                <a:gd name="connsiteY3" fmla="*/ 73152 h 73152"/>
              </a:gdLst>
              <a:ahLst/>
              <a:cxnLst>
                <a:cxn ang="0">
                  <a:pos x="connsiteX0" y="connsiteY0"/>
                </a:cxn>
                <a:cxn ang="0">
                  <a:pos x="connsiteX1" y="connsiteY1"/>
                </a:cxn>
                <a:cxn ang="0">
                  <a:pos x="connsiteX2" y="connsiteY2"/>
                </a:cxn>
                <a:cxn ang="0">
                  <a:pos x="connsiteX3" y="connsiteY3"/>
                </a:cxn>
              </a:cxnLst>
              <a:rect l="l" t="t" r="r" b="b"/>
              <a:pathLst>
                <a:path w="73151" h="73152">
                  <a:moveTo>
                    <a:pt x="0" y="0"/>
                  </a:moveTo>
                  <a:lnTo>
                    <a:pt x="73152" y="0"/>
                  </a:lnTo>
                  <a:lnTo>
                    <a:pt x="73152" y="73152"/>
                  </a:lnTo>
                  <a:lnTo>
                    <a:pt x="0" y="73152"/>
                  </a:lnTo>
                  <a:close/>
                </a:path>
              </a:pathLst>
            </a:custGeom>
            <a:noFill/>
            <a:ln w="12700" cap="flat">
              <a:solidFill>
                <a:srgbClr val="527FFF"/>
              </a:solidFill>
              <a:prstDash val="solid"/>
              <a:round/>
            </a:ln>
          </p:spPr>
          <p:txBody>
            <a:bodyPr rtlCol="0" anchor="ctr"/>
            <a:lstStyle/>
            <a:p>
              <a:endParaRPr lang="en-US" dirty="0"/>
            </a:p>
          </p:txBody>
        </p:sp>
        <p:sp>
          <p:nvSpPr>
            <p:cNvPr id="51" name="Freeform: Shape 50">
              <a:extLst>
                <a:ext uri="{FF2B5EF4-FFF2-40B4-BE49-F238E27FC236}">
                  <a16:creationId xmlns:a16="http://schemas.microsoft.com/office/drawing/2014/main" id="{3796BDB2-09A5-4382-9ACA-467C2CB7FE4E}"/>
                </a:ext>
              </a:extLst>
            </p:cNvPr>
            <p:cNvSpPr/>
            <p:nvPr/>
          </p:nvSpPr>
          <p:spPr>
            <a:xfrm rot="-10800000">
              <a:off x="-925476" y="-708850"/>
              <a:ext cx="73151" cy="73151"/>
            </a:xfrm>
            <a:custGeom>
              <a:avLst/>
              <a:gdLst>
                <a:gd name="connsiteX0" fmla="*/ 0 w 73151"/>
                <a:gd name="connsiteY0" fmla="*/ 0 h 73151"/>
                <a:gd name="connsiteX1" fmla="*/ 73152 w 73151"/>
                <a:gd name="connsiteY1" fmla="*/ 0 h 73151"/>
                <a:gd name="connsiteX2" fmla="*/ 73152 w 73151"/>
                <a:gd name="connsiteY2" fmla="*/ 73152 h 73151"/>
                <a:gd name="connsiteX3" fmla="*/ 0 w 73151"/>
                <a:gd name="connsiteY3" fmla="*/ 73152 h 73151"/>
              </a:gdLst>
              <a:ahLst/>
              <a:cxnLst>
                <a:cxn ang="0">
                  <a:pos x="connsiteX0" y="connsiteY0"/>
                </a:cxn>
                <a:cxn ang="0">
                  <a:pos x="connsiteX1" y="connsiteY1"/>
                </a:cxn>
                <a:cxn ang="0">
                  <a:pos x="connsiteX2" y="connsiteY2"/>
                </a:cxn>
                <a:cxn ang="0">
                  <a:pos x="connsiteX3" y="connsiteY3"/>
                </a:cxn>
              </a:cxnLst>
              <a:rect l="l" t="t" r="r" b="b"/>
              <a:pathLst>
                <a:path w="73151" h="73151">
                  <a:moveTo>
                    <a:pt x="0" y="0"/>
                  </a:moveTo>
                  <a:lnTo>
                    <a:pt x="73152" y="0"/>
                  </a:lnTo>
                  <a:lnTo>
                    <a:pt x="73152" y="73152"/>
                  </a:lnTo>
                  <a:lnTo>
                    <a:pt x="0" y="73152"/>
                  </a:lnTo>
                  <a:close/>
                </a:path>
              </a:pathLst>
            </a:custGeom>
            <a:noFill/>
            <a:ln w="12700" cap="flat">
              <a:solidFill>
                <a:srgbClr val="527FFF"/>
              </a:solidFill>
              <a:prstDash val="solid"/>
              <a:round/>
            </a:ln>
          </p:spPr>
          <p:txBody>
            <a:bodyPr rtlCol="0" anchor="ctr"/>
            <a:lstStyle/>
            <a:p>
              <a:endParaRPr lang="en-US" dirty="0"/>
            </a:p>
          </p:txBody>
        </p:sp>
        <p:sp>
          <p:nvSpPr>
            <p:cNvPr id="52" name="Freeform: Shape 51">
              <a:extLst>
                <a:ext uri="{FF2B5EF4-FFF2-40B4-BE49-F238E27FC236}">
                  <a16:creationId xmlns:a16="http://schemas.microsoft.com/office/drawing/2014/main" id="{CCF78030-3E2B-4162-8CF0-01AF908E5103}"/>
                </a:ext>
              </a:extLst>
            </p:cNvPr>
            <p:cNvSpPr/>
            <p:nvPr/>
          </p:nvSpPr>
          <p:spPr>
            <a:xfrm rot="-10800000">
              <a:off x="-725165" y="-723614"/>
              <a:ext cx="73152" cy="73151"/>
            </a:xfrm>
            <a:custGeom>
              <a:avLst/>
              <a:gdLst>
                <a:gd name="connsiteX0" fmla="*/ 0 w 73152"/>
                <a:gd name="connsiteY0" fmla="*/ 0 h 73151"/>
                <a:gd name="connsiteX1" fmla="*/ 73152 w 73152"/>
                <a:gd name="connsiteY1" fmla="*/ 0 h 73151"/>
                <a:gd name="connsiteX2" fmla="*/ 73152 w 73152"/>
                <a:gd name="connsiteY2" fmla="*/ 73152 h 73151"/>
                <a:gd name="connsiteX3" fmla="*/ 0 w 73152"/>
                <a:gd name="connsiteY3" fmla="*/ 73152 h 73151"/>
              </a:gdLst>
              <a:ahLst/>
              <a:cxnLst>
                <a:cxn ang="0">
                  <a:pos x="connsiteX0" y="connsiteY0"/>
                </a:cxn>
                <a:cxn ang="0">
                  <a:pos x="connsiteX1" y="connsiteY1"/>
                </a:cxn>
                <a:cxn ang="0">
                  <a:pos x="connsiteX2" y="connsiteY2"/>
                </a:cxn>
                <a:cxn ang="0">
                  <a:pos x="connsiteX3" y="connsiteY3"/>
                </a:cxn>
              </a:cxnLst>
              <a:rect l="l" t="t" r="r" b="b"/>
              <a:pathLst>
                <a:path w="73152" h="73151">
                  <a:moveTo>
                    <a:pt x="0" y="0"/>
                  </a:moveTo>
                  <a:lnTo>
                    <a:pt x="73152" y="0"/>
                  </a:lnTo>
                  <a:lnTo>
                    <a:pt x="73152" y="73152"/>
                  </a:lnTo>
                  <a:lnTo>
                    <a:pt x="0" y="73152"/>
                  </a:lnTo>
                  <a:close/>
                </a:path>
              </a:pathLst>
            </a:custGeom>
            <a:noFill/>
            <a:ln w="12700" cap="flat">
              <a:solidFill>
                <a:srgbClr val="527FFF"/>
              </a:solidFill>
              <a:prstDash val="solid"/>
              <a:round/>
            </a:ln>
          </p:spPr>
          <p:txBody>
            <a:bodyPr rtlCol="0" anchor="ctr"/>
            <a:lstStyle/>
            <a:p>
              <a:endParaRPr lang="en-US" dirty="0"/>
            </a:p>
          </p:txBody>
        </p:sp>
        <p:sp>
          <p:nvSpPr>
            <p:cNvPr id="53" name="Freeform: Shape 52">
              <a:extLst>
                <a:ext uri="{FF2B5EF4-FFF2-40B4-BE49-F238E27FC236}">
                  <a16:creationId xmlns:a16="http://schemas.microsoft.com/office/drawing/2014/main" id="{275F6341-C7C8-45DB-9148-DA1851A0CDDC}"/>
                </a:ext>
              </a:extLst>
            </p:cNvPr>
            <p:cNvSpPr/>
            <p:nvPr/>
          </p:nvSpPr>
          <p:spPr>
            <a:xfrm rot="-10800000">
              <a:off x="-949383" y="-470249"/>
              <a:ext cx="73152" cy="73152"/>
            </a:xfrm>
            <a:custGeom>
              <a:avLst/>
              <a:gdLst>
                <a:gd name="connsiteX0" fmla="*/ 0 w 73152"/>
                <a:gd name="connsiteY0" fmla="*/ 0 h 73152"/>
                <a:gd name="connsiteX1" fmla="*/ 73152 w 73152"/>
                <a:gd name="connsiteY1" fmla="*/ 0 h 73152"/>
                <a:gd name="connsiteX2" fmla="*/ 73152 w 73152"/>
                <a:gd name="connsiteY2" fmla="*/ 73152 h 73152"/>
                <a:gd name="connsiteX3" fmla="*/ 0 w 73152"/>
                <a:gd name="connsiteY3" fmla="*/ 73152 h 73152"/>
              </a:gdLst>
              <a:ahLst/>
              <a:cxnLst>
                <a:cxn ang="0">
                  <a:pos x="connsiteX0" y="connsiteY0"/>
                </a:cxn>
                <a:cxn ang="0">
                  <a:pos x="connsiteX1" y="connsiteY1"/>
                </a:cxn>
                <a:cxn ang="0">
                  <a:pos x="connsiteX2" y="connsiteY2"/>
                </a:cxn>
                <a:cxn ang="0">
                  <a:pos x="connsiteX3" y="connsiteY3"/>
                </a:cxn>
              </a:cxnLst>
              <a:rect l="l" t="t" r="r" b="b"/>
              <a:pathLst>
                <a:path w="73152" h="73152">
                  <a:moveTo>
                    <a:pt x="0" y="0"/>
                  </a:moveTo>
                  <a:lnTo>
                    <a:pt x="73152" y="0"/>
                  </a:lnTo>
                  <a:lnTo>
                    <a:pt x="73152" y="73152"/>
                  </a:lnTo>
                  <a:lnTo>
                    <a:pt x="0" y="73152"/>
                  </a:lnTo>
                  <a:close/>
                </a:path>
              </a:pathLst>
            </a:custGeom>
            <a:noFill/>
            <a:ln w="12700" cap="flat">
              <a:solidFill>
                <a:srgbClr val="527FFF"/>
              </a:solidFill>
              <a:prstDash val="solid"/>
              <a:round/>
            </a:ln>
          </p:spPr>
          <p:txBody>
            <a:bodyPr rtlCol="0" anchor="ctr"/>
            <a:lstStyle/>
            <a:p>
              <a:endParaRPr lang="en-US" dirty="0"/>
            </a:p>
          </p:txBody>
        </p:sp>
        <p:sp>
          <p:nvSpPr>
            <p:cNvPr id="54" name="Freeform: Shape 53">
              <a:extLst>
                <a:ext uri="{FF2B5EF4-FFF2-40B4-BE49-F238E27FC236}">
                  <a16:creationId xmlns:a16="http://schemas.microsoft.com/office/drawing/2014/main" id="{2C18ACD0-9A7D-4998-8EC2-D28E9FF40C53}"/>
                </a:ext>
              </a:extLst>
            </p:cNvPr>
            <p:cNvSpPr/>
            <p:nvPr/>
          </p:nvSpPr>
          <p:spPr>
            <a:xfrm rot="-10800000">
              <a:off x="-1106546" y="-613124"/>
              <a:ext cx="73152" cy="73152"/>
            </a:xfrm>
            <a:custGeom>
              <a:avLst/>
              <a:gdLst>
                <a:gd name="connsiteX0" fmla="*/ 0 w 73152"/>
                <a:gd name="connsiteY0" fmla="*/ 0 h 73152"/>
                <a:gd name="connsiteX1" fmla="*/ 73152 w 73152"/>
                <a:gd name="connsiteY1" fmla="*/ 0 h 73152"/>
                <a:gd name="connsiteX2" fmla="*/ 73152 w 73152"/>
                <a:gd name="connsiteY2" fmla="*/ 73152 h 73152"/>
                <a:gd name="connsiteX3" fmla="*/ 0 w 73152"/>
                <a:gd name="connsiteY3" fmla="*/ 73152 h 73152"/>
              </a:gdLst>
              <a:ahLst/>
              <a:cxnLst>
                <a:cxn ang="0">
                  <a:pos x="connsiteX0" y="connsiteY0"/>
                </a:cxn>
                <a:cxn ang="0">
                  <a:pos x="connsiteX1" y="connsiteY1"/>
                </a:cxn>
                <a:cxn ang="0">
                  <a:pos x="connsiteX2" y="connsiteY2"/>
                </a:cxn>
                <a:cxn ang="0">
                  <a:pos x="connsiteX3" y="connsiteY3"/>
                </a:cxn>
              </a:cxnLst>
              <a:rect l="l" t="t" r="r" b="b"/>
              <a:pathLst>
                <a:path w="73152" h="73152">
                  <a:moveTo>
                    <a:pt x="0" y="0"/>
                  </a:moveTo>
                  <a:lnTo>
                    <a:pt x="73152" y="0"/>
                  </a:lnTo>
                  <a:lnTo>
                    <a:pt x="73152" y="73152"/>
                  </a:lnTo>
                  <a:lnTo>
                    <a:pt x="0" y="73152"/>
                  </a:lnTo>
                  <a:close/>
                </a:path>
              </a:pathLst>
            </a:custGeom>
            <a:noFill/>
            <a:ln w="12700" cap="flat">
              <a:solidFill>
                <a:srgbClr val="527FFF"/>
              </a:solidFill>
              <a:prstDash val="solid"/>
              <a:round/>
            </a:ln>
          </p:spPr>
          <p:txBody>
            <a:bodyPr rtlCol="0" anchor="ctr"/>
            <a:lstStyle/>
            <a:p>
              <a:endParaRPr lang="en-US" dirty="0"/>
            </a:p>
          </p:txBody>
        </p:sp>
        <p:sp>
          <p:nvSpPr>
            <p:cNvPr id="55" name="Freeform: Shape 54">
              <a:extLst>
                <a:ext uri="{FF2B5EF4-FFF2-40B4-BE49-F238E27FC236}">
                  <a16:creationId xmlns:a16="http://schemas.microsoft.com/office/drawing/2014/main" id="{988F2B66-516E-4D9B-B404-D97C67EE61DF}"/>
                </a:ext>
              </a:extLst>
            </p:cNvPr>
            <p:cNvSpPr/>
            <p:nvPr/>
          </p:nvSpPr>
          <p:spPr>
            <a:xfrm rot="-10800000">
              <a:off x="-1022536" y="-881729"/>
              <a:ext cx="73152" cy="73152"/>
            </a:xfrm>
            <a:custGeom>
              <a:avLst/>
              <a:gdLst>
                <a:gd name="connsiteX0" fmla="*/ 0 w 73152"/>
                <a:gd name="connsiteY0" fmla="*/ 0 h 73152"/>
                <a:gd name="connsiteX1" fmla="*/ 73152 w 73152"/>
                <a:gd name="connsiteY1" fmla="*/ 0 h 73152"/>
                <a:gd name="connsiteX2" fmla="*/ 73152 w 73152"/>
                <a:gd name="connsiteY2" fmla="*/ 73152 h 73152"/>
                <a:gd name="connsiteX3" fmla="*/ 0 w 73152"/>
                <a:gd name="connsiteY3" fmla="*/ 73152 h 73152"/>
              </a:gdLst>
              <a:ahLst/>
              <a:cxnLst>
                <a:cxn ang="0">
                  <a:pos x="connsiteX0" y="connsiteY0"/>
                </a:cxn>
                <a:cxn ang="0">
                  <a:pos x="connsiteX1" y="connsiteY1"/>
                </a:cxn>
                <a:cxn ang="0">
                  <a:pos x="connsiteX2" y="connsiteY2"/>
                </a:cxn>
                <a:cxn ang="0">
                  <a:pos x="connsiteX3" y="connsiteY3"/>
                </a:cxn>
              </a:cxnLst>
              <a:rect l="l" t="t" r="r" b="b"/>
              <a:pathLst>
                <a:path w="73152" h="73152">
                  <a:moveTo>
                    <a:pt x="0" y="0"/>
                  </a:moveTo>
                  <a:lnTo>
                    <a:pt x="73152" y="0"/>
                  </a:lnTo>
                  <a:lnTo>
                    <a:pt x="73152" y="73152"/>
                  </a:lnTo>
                  <a:lnTo>
                    <a:pt x="0" y="73152"/>
                  </a:lnTo>
                  <a:close/>
                </a:path>
              </a:pathLst>
            </a:custGeom>
            <a:noFill/>
            <a:ln w="12700" cap="flat">
              <a:solidFill>
                <a:srgbClr val="527FFF"/>
              </a:solidFill>
              <a:prstDash val="solid"/>
              <a:round/>
            </a:ln>
          </p:spPr>
          <p:txBody>
            <a:bodyPr rtlCol="0" anchor="ctr"/>
            <a:lstStyle/>
            <a:p>
              <a:endParaRPr lang="en-US" dirty="0"/>
            </a:p>
          </p:txBody>
        </p:sp>
        <p:sp>
          <p:nvSpPr>
            <p:cNvPr id="56" name="Freeform: Shape 55">
              <a:extLst>
                <a:ext uri="{FF2B5EF4-FFF2-40B4-BE49-F238E27FC236}">
                  <a16:creationId xmlns:a16="http://schemas.microsoft.com/office/drawing/2014/main" id="{A756267F-5FE3-4CF3-B7DB-0456562B801C}"/>
                </a:ext>
              </a:extLst>
            </p:cNvPr>
            <p:cNvSpPr/>
            <p:nvPr/>
          </p:nvSpPr>
          <p:spPr>
            <a:xfrm>
              <a:off x="-810320" y="-647701"/>
              <a:ext cx="684277" cy="982221"/>
            </a:xfrm>
            <a:custGeom>
              <a:avLst/>
              <a:gdLst>
                <a:gd name="connsiteX0" fmla="*/ 2 w 684277"/>
                <a:gd name="connsiteY0" fmla="*/ 955168 h 982221"/>
                <a:gd name="connsiteX1" fmla="*/ 2 w 684277"/>
                <a:gd name="connsiteY1" fmla="*/ 26672 h 982221"/>
                <a:gd name="connsiteX2" fmla="*/ 26860 w 684277"/>
                <a:gd name="connsiteY2" fmla="*/ 0 h 982221"/>
                <a:gd name="connsiteX3" fmla="*/ 27053 w 684277"/>
                <a:gd name="connsiteY3" fmla="*/ 2 h 982221"/>
                <a:gd name="connsiteX4" fmla="*/ 455678 w 684277"/>
                <a:gd name="connsiteY4" fmla="*/ 1 h 982221"/>
                <a:gd name="connsiteX5" fmla="*/ 684278 w 684277"/>
                <a:gd name="connsiteY5" fmla="*/ 228601 h 982221"/>
                <a:gd name="connsiteX6" fmla="*/ 684278 w 684277"/>
                <a:gd name="connsiteY6" fmla="*/ 955454 h 982221"/>
                <a:gd name="connsiteX7" fmla="*/ 657512 w 684277"/>
                <a:gd name="connsiteY7" fmla="*/ 982219 h 982221"/>
                <a:gd name="connsiteX8" fmla="*/ 27052 w 684277"/>
                <a:gd name="connsiteY8" fmla="*/ 982219 h 982221"/>
                <a:gd name="connsiteX9" fmla="*/ 2 w 684277"/>
                <a:gd name="connsiteY9" fmla="*/ 955743 h 982221"/>
                <a:gd name="connsiteX10" fmla="*/ 2 w 684277"/>
                <a:gd name="connsiteY10" fmla="*/ 955168 h 98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84277" h="982221">
                  <a:moveTo>
                    <a:pt x="2" y="955168"/>
                  </a:moveTo>
                  <a:lnTo>
                    <a:pt x="2" y="26672"/>
                  </a:lnTo>
                  <a:cubicBezTo>
                    <a:pt x="53" y="11890"/>
                    <a:pt x="12078" y="-52"/>
                    <a:pt x="26860" y="0"/>
                  </a:cubicBezTo>
                  <a:cubicBezTo>
                    <a:pt x="26924" y="0"/>
                    <a:pt x="26988" y="1"/>
                    <a:pt x="27053" y="2"/>
                  </a:cubicBezTo>
                  <a:lnTo>
                    <a:pt x="455678" y="1"/>
                  </a:lnTo>
                  <a:lnTo>
                    <a:pt x="684278" y="228601"/>
                  </a:lnTo>
                  <a:lnTo>
                    <a:pt x="684278" y="955454"/>
                  </a:lnTo>
                  <a:cubicBezTo>
                    <a:pt x="684278" y="970236"/>
                    <a:pt x="672294" y="982219"/>
                    <a:pt x="657512" y="982219"/>
                  </a:cubicBezTo>
                  <a:lnTo>
                    <a:pt x="27052" y="982219"/>
                  </a:lnTo>
                  <a:cubicBezTo>
                    <a:pt x="12271" y="982378"/>
                    <a:pt x="160" y="970524"/>
                    <a:pt x="2" y="955743"/>
                  </a:cubicBezTo>
                  <a:cubicBezTo>
                    <a:pt x="-1" y="955551"/>
                    <a:pt x="-1" y="955360"/>
                    <a:pt x="2" y="955168"/>
                  </a:cubicBezTo>
                  <a:close/>
                </a:path>
              </a:pathLst>
            </a:custGeom>
            <a:noFill/>
            <a:ln w="12700" cap="flat">
              <a:solidFill>
                <a:srgbClr val="FFFFFF"/>
              </a:solidFill>
              <a:prstDash val="solid"/>
              <a:round/>
            </a:ln>
          </p:spPr>
          <p:txBody>
            <a:bodyPr rtlCol="0" anchor="ctr"/>
            <a:lstStyle/>
            <a:p>
              <a:endParaRPr lang="en-US" dirty="0"/>
            </a:p>
          </p:txBody>
        </p:sp>
        <p:sp>
          <p:nvSpPr>
            <p:cNvPr id="57" name="Freeform: Shape 56">
              <a:extLst>
                <a:ext uri="{FF2B5EF4-FFF2-40B4-BE49-F238E27FC236}">
                  <a16:creationId xmlns:a16="http://schemas.microsoft.com/office/drawing/2014/main" id="{193BF4FD-3CFE-4935-A44A-5EA1879A2610}"/>
                </a:ext>
              </a:extLst>
            </p:cNvPr>
            <p:cNvSpPr/>
            <p:nvPr/>
          </p:nvSpPr>
          <p:spPr>
            <a:xfrm>
              <a:off x="-354452" y="-647795"/>
              <a:ext cx="228409" cy="228409"/>
            </a:xfrm>
            <a:custGeom>
              <a:avLst/>
              <a:gdLst>
                <a:gd name="connsiteX0" fmla="*/ 0 w 228409"/>
                <a:gd name="connsiteY0" fmla="*/ 228410 h 228409"/>
                <a:gd name="connsiteX1" fmla="*/ 228409 w 228409"/>
                <a:gd name="connsiteY1" fmla="*/ 228410 h 228409"/>
                <a:gd name="connsiteX2" fmla="*/ 0 w 228409"/>
                <a:gd name="connsiteY2" fmla="*/ 0 h 228409"/>
                <a:gd name="connsiteX3" fmla="*/ 0 w 228409"/>
                <a:gd name="connsiteY3" fmla="*/ 228410 h 228409"/>
              </a:gdLst>
              <a:ahLst/>
              <a:cxnLst>
                <a:cxn ang="0">
                  <a:pos x="connsiteX0" y="connsiteY0"/>
                </a:cxn>
                <a:cxn ang="0">
                  <a:pos x="connsiteX1" y="connsiteY1"/>
                </a:cxn>
                <a:cxn ang="0">
                  <a:pos x="connsiteX2" y="connsiteY2"/>
                </a:cxn>
                <a:cxn ang="0">
                  <a:pos x="connsiteX3" y="connsiteY3"/>
                </a:cxn>
              </a:cxnLst>
              <a:rect l="l" t="t" r="r" b="b"/>
              <a:pathLst>
                <a:path w="228409" h="228409">
                  <a:moveTo>
                    <a:pt x="0" y="228410"/>
                  </a:moveTo>
                  <a:lnTo>
                    <a:pt x="228409" y="228410"/>
                  </a:lnTo>
                  <a:lnTo>
                    <a:pt x="0" y="0"/>
                  </a:lnTo>
                  <a:lnTo>
                    <a:pt x="0" y="228410"/>
                  </a:lnTo>
                  <a:close/>
                </a:path>
              </a:pathLst>
            </a:custGeom>
            <a:noFill/>
            <a:ln w="12700" cap="flat">
              <a:solidFill>
                <a:srgbClr val="FFFFFF"/>
              </a:solidFill>
              <a:prstDash val="solid"/>
              <a:round/>
            </a:ln>
          </p:spPr>
          <p:txBody>
            <a:bodyPr rtlCol="0" anchor="ctr"/>
            <a:lstStyle/>
            <a:p>
              <a:endParaRPr lang="en-US" dirty="0"/>
            </a:p>
          </p:txBody>
        </p:sp>
        <p:sp>
          <p:nvSpPr>
            <p:cNvPr id="58" name="Freeform: Shape 57">
              <a:extLst>
                <a:ext uri="{FF2B5EF4-FFF2-40B4-BE49-F238E27FC236}">
                  <a16:creationId xmlns:a16="http://schemas.microsoft.com/office/drawing/2014/main" id="{1F0B6375-46C8-4550-9A3E-6BECEC6D6575}"/>
                </a:ext>
              </a:extLst>
            </p:cNvPr>
            <p:cNvSpPr/>
            <p:nvPr/>
          </p:nvSpPr>
          <p:spPr>
            <a:xfrm>
              <a:off x="-510948" y="-101250"/>
              <a:ext cx="284702" cy="9525"/>
            </a:xfrm>
            <a:custGeom>
              <a:avLst/>
              <a:gdLst>
                <a:gd name="connsiteX0" fmla="*/ 0 w 284702"/>
                <a:gd name="connsiteY0" fmla="*/ 0 h 9525"/>
                <a:gd name="connsiteX1" fmla="*/ 284702 w 284702"/>
                <a:gd name="connsiteY1" fmla="*/ 0 h 9525"/>
              </a:gdLst>
              <a:ahLst/>
              <a:cxnLst>
                <a:cxn ang="0">
                  <a:pos x="connsiteX0" y="connsiteY0"/>
                </a:cxn>
                <a:cxn ang="0">
                  <a:pos x="connsiteX1" y="connsiteY1"/>
                </a:cxn>
              </a:cxnLst>
              <a:rect l="l" t="t" r="r" b="b"/>
              <a:pathLst>
                <a:path w="284702" h="9525">
                  <a:moveTo>
                    <a:pt x="0" y="0"/>
                  </a:moveTo>
                  <a:lnTo>
                    <a:pt x="284702" y="0"/>
                  </a:lnTo>
                </a:path>
              </a:pathLst>
            </a:custGeom>
            <a:ln w="12700" cap="flat">
              <a:solidFill>
                <a:srgbClr val="FFFFFF"/>
              </a:solidFill>
              <a:prstDash val="solid"/>
              <a:round/>
            </a:ln>
          </p:spPr>
          <p:txBody>
            <a:bodyPr rtlCol="0" anchor="ctr"/>
            <a:lstStyle/>
            <a:p>
              <a:endParaRPr lang="en-US" dirty="0"/>
            </a:p>
          </p:txBody>
        </p:sp>
        <p:sp>
          <p:nvSpPr>
            <p:cNvPr id="59" name="Freeform: Shape 58">
              <a:extLst>
                <a:ext uri="{FF2B5EF4-FFF2-40B4-BE49-F238E27FC236}">
                  <a16:creationId xmlns:a16="http://schemas.microsoft.com/office/drawing/2014/main" id="{D17F99EF-B7E4-457C-AACC-9C4BE89E8D28}"/>
                </a:ext>
              </a:extLst>
            </p:cNvPr>
            <p:cNvSpPr/>
            <p:nvPr/>
          </p:nvSpPr>
          <p:spPr>
            <a:xfrm>
              <a:off x="-510948" y="166401"/>
              <a:ext cx="284702" cy="9525"/>
            </a:xfrm>
            <a:custGeom>
              <a:avLst/>
              <a:gdLst>
                <a:gd name="connsiteX0" fmla="*/ 0 w 284702"/>
                <a:gd name="connsiteY0" fmla="*/ 0 h 9525"/>
                <a:gd name="connsiteX1" fmla="*/ 284702 w 284702"/>
                <a:gd name="connsiteY1" fmla="*/ 0 h 9525"/>
              </a:gdLst>
              <a:ahLst/>
              <a:cxnLst>
                <a:cxn ang="0">
                  <a:pos x="connsiteX0" y="connsiteY0"/>
                </a:cxn>
                <a:cxn ang="0">
                  <a:pos x="connsiteX1" y="connsiteY1"/>
                </a:cxn>
              </a:cxnLst>
              <a:rect l="l" t="t" r="r" b="b"/>
              <a:pathLst>
                <a:path w="284702" h="9525">
                  <a:moveTo>
                    <a:pt x="0" y="0"/>
                  </a:moveTo>
                  <a:lnTo>
                    <a:pt x="284702" y="0"/>
                  </a:lnTo>
                </a:path>
              </a:pathLst>
            </a:custGeom>
            <a:ln w="12700" cap="flat">
              <a:solidFill>
                <a:srgbClr val="FFFFFF"/>
              </a:solidFill>
              <a:prstDash val="solid"/>
              <a:round/>
            </a:ln>
          </p:spPr>
          <p:txBody>
            <a:bodyPr rtlCol="0" anchor="ctr"/>
            <a:lstStyle/>
            <a:p>
              <a:endParaRPr lang="en-US" dirty="0"/>
            </a:p>
          </p:txBody>
        </p:sp>
        <p:sp>
          <p:nvSpPr>
            <p:cNvPr id="60" name="Freeform: Shape 59">
              <a:extLst>
                <a:ext uri="{FF2B5EF4-FFF2-40B4-BE49-F238E27FC236}">
                  <a16:creationId xmlns:a16="http://schemas.microsoft.com/office/drawing/2014/main" id="{63019B34-7233-4A3D-9F20-B18F6471DD88}"/>
                </a:ext>
              </a:extLst>
            </p:cNvPr>
            <p:cNvSpPr/>
            <p:nvPr/>
          </p:nvSpPr>
          <p:spPr>
            <a:xfrm>
              <a:off x="-510948" y="-229838"/>
              <a:ext cx="284702" cy="9525"/>
            </a:xfrm>
            <a:custGeom>
              <a:avLst/>
              <a:gdLst>
                <a:gd name="connsiteX0" fmla="*/ 0 w 284702"/>
                <a:gd name="connsiteY0" fmla="*/ 0 h 9525"/>
                <a:gd name="connsiteX1" fmla="*/ 284702 w 284702"/>
                <a:gd name="connsiteY1" fmla="*/ 0 h 9525"/>
              </a:gdLst>
              <a:ahLst/>
              <a:cxnLst>
                <a:cxn ang="0">
                  <a:pos x="connsiteX0" y="connsiteY0"/>
                </a:cxn>
                <a:cxn ang="0">
                  <a:pos x="connsiteX1" y="connsiteY1"/>
                </a:cxn>
              </a:cxnLst>
              <a:rect l="l" t="t" r="r" b="b"/>
              <a:pathLst>
                <a:path w="284702" h="9525">
                  <a:moveTo>
                    <a:pt x="0" y="0"/>
                  </a:moveTo>
                  <a:lnTo>
                    <a:pt x="284702" y="0"/>
                  </a:lnTo>
                </a:path>
              </a:pathLst>
            </a:custGeom>
            <a:ln w="12700" cap="flat">
              <a:solidFill>
                <a:srgbClr val="FFFFFF"/>
              </a:solidFill>
              <a:prstDash val="solid"/>
              <a:round/>
            </a:ln>
          </p:spPr>
          <p:txBody>
            <a:bodyPr rtlCol="0" anchor="ctr"/>
            <a:lstStyle/>
            <a:p>
              <a:endParaRPr lang="en-US" dirty="0"/>
            </a:p>
          </p:txBody>
        </p:sp>
        <p:sp>
          <p:nvSpPr>
            <p:cNvPr id="61" name="Freeform: Shape 60">
              <a:extLst>
                <a:ext uri="{FF2B5EF4-FFF2-40B4-BE49-F238E27FC236}">
                  <a16:creationId xmlns:a16="http://schemas.microsoft.com/office/drawing/2014/main" id="{008F3B44-E93E-408B-93F4-E0F49BE9FC26}"/>
                </a:ext>
              </a:extLst>
            </p:cNvPr>
            <p:cNvSpPr/>
            <p:nvPr/>
          </p:nvSpPr>
          <p:spPr>
            <a:xfrm>
              <a:off x="-510948" y="37814"/>
              <a:ext cx="284702" cy="9525"/>
            </a:xfrm>
            <a:custGeom>
              <a:avLst/>
              <a:gdLst>
                <a:gd name="connsiteX0" fmla="*/ 0 w 284702"/>
                <a:gd name="connsiteY0" fmla="*/ 0 h 9525"/>
                <a:gd name="connsiteX1" fmla="*/ 284702 w 284702"/>
                <a:gd name="connsiteY1" fmla="*/ 0 h 9525"/>
              </a:gdLst>
              <a:ahLst/>
              <a:cxnLst>
                <a:cxn ang="0">
                  <a:pos x="connsiteX0" y="connsiteY0"/>
                </a:cxn>
                <a:cxn ang="0">
                  <a:pos x="connsiteX1" y="connsiteY1"/>
                </a:cxn>
              </a:cxnLst>
              <a:rect l="l" t="t" r="r" b="b"/>
              <a:pathLst>
                <a:path w="284702" h="9525">
                  <a:moveTo>
                    <a:pt x="0" y="0"/>
                  </a:moveTo>
                  <a:lnTo>
                    <a:pt x="284702" y="0"/>
                  </a:lnTo>
                </a:path>
              </a:pathLst>
            </a:custGeom>
            <a:ln w="12700" cap="flat">
              <a:solidFill>
                <a:srgbClr val="FFFFFF"/>
              </a:solidFill>
              <a:prstDash val="solid"/>
              <a:round/>
            </a:ln>
          </p:spPr>
          <p:txBody>
            <a:bodyPr rtlCol="0" anchor="ctr"/>
            <a:lstStyle/>
            <a:p>
              <a:endParaRPr lang="en-US" dirty="0"/>
            </a:p>
          </p:txBody>
        </p:sp>
        <p:sp>
          <p:nvSpPr>
            <p:cNvPr id="62" name="Freeform: Shape 61">
              <a:extLst>
                <a:ext uri="{FF2B5EF4-FFF2-40B4-BE49-F238E27FC236}">
                  <a16:creationId xmlns:a16="http://schemas.microsoft.com/office/drawing/2014/main" id="{86269C80-63AB-4981-B43B-8957012BF1FF}"/>
                </a:ext>
              </a:extLst>
            </p:cNvPr>
            <p:cNvSpPr/>
            <p:nvPr/>
          </p:nvSpPr>
          <p:spPr>
            <a:xfrm>
              <a:off x="-510948" y="-368998"/>
              <a:ext cx="93154" cy="9525"/>
            </a:xfrm>
            <a:custGeom>
              <a:avLst/>
              <a:gdLst>
                <a:gd name="connsiteX0" fmla="*/ 0 w 93154"/>
                <a:gd name="connsiteY0" fmla="*/ 0 h 9525"/>
                <a:gd name="connsiteX1" fmla="*/ 93154 w 93154"/>
                <a:gd name="connsiteY1" fmla="*/ 0 h 9525"/>
              </a:gdLst>
              <a:ahLst/>
              <a:cxnLst>
                <a:cxn ang="0">
                  <a:pos x="connsiteX0" y="connsiteY0"/>
                </a:cxn>
                <a:cxn ang="0">
                  <a:pos x="connsiteX1" y="connsiteY1"/>
                </a:cxn>
              </a:cxnLst>
              <a:rect l="l" t="t" r="r" b="b"/>
              <a:pathLst>
                <a:path w="93154" h="9525">
                  <a:moveTo>
                    <a:pt x="0" y="0"/>
                  </a:moveTo>
                  <a:lnTo>
                    <a:pt x="93154" y="0"/>
                  </a:lnTo>
                </a:path>
              </a:pathLst>
            </a:custGeom>
            <a:ln w="12700" cap="flat">
              <a:solidFill>
                <a:srgbClr val="FFFFFF"/>
              </a:solidFill>
              <a:prstDash val="solid"/>
              <a:round/>
            </a:ln>
          </p:spPr>
          <p:txBody>
            <a:bodyPr rtlCol="0" anchor="ctr"/>
            <a:lstStyle/>
            <a:p>
              <a:endParaRPr lang="en-US" dirty="0"/>
            </a:p>
          </p:txBody>
        </p:sp>
        <p:sp>
          <p:nvSpPr>
            <p:cNvPr id="63" name="Freeform: Shape 62">
              <a:extLst>
                <a:ext uri="{FF2B5EF4-FFF2-40B4-BE49-F238E27FC236}">
                  <a16:creationId xmlns:a16="http://schemas.microsoft.com/office/drawing/2014/main" id="{F43AAFBD-C27F-41AF-8AD3-371FE36B17A8}"/>
                </a:ext>
              </a:extLst>
            </p:cNvPr>
            <p:cNvSpPr/>
            <p:nvPr/>
          </p:nvSpPr>
          <p:spPr>
            <a:xfrm>
              <a:off x="-712687" y="-419385"/>
              <a:ext cx="148875" cy="105822"/>
            </a:xfrm>
            <a:custGeom>
              <a:avLst/>
              <a:gdLst>
                <a:gd name="connsiteX0" fmla="*/ 0 w 148875"/>
                <a:gd name="connsiteY0" fmla="*/ 62865 h 105822"/>
                <a:gd name="connsiteX1" fmla="*/ 42958 w 148875"/>
                <a:gd name="connsiteY1" fmla="*/ 105823 h 105822"/>
                <a:gd name="connsiteX2" fmla="*/ 148876 w 148875"/>
                <a:gd name="connsiteY2" fmla="*/ 0 h 105822"/>
              </a:gdLst>
              <a:ahLst/>
              <a:cxnLst>
                <a:cxn ang="0">
                  <a:pos x="connsiteX0" y="connsiteY0"/>
                </a:cxn>
                <a:cxn ang="0">
                  <a:pos x="connsiteX1" y="connsiteY1"/>
                </a:cxn>
                <a:cxn ang="0">
                  <a:pos x="connsiteX2" y="connsiteY2"/>
                </a:cxn>
              </a:cxnLst>
              <a:rect l="l" t="t" r="r" b="b"/>
              <a:pathLst>
                <a:path w="148875" h="105822">
                  <a:moveTo>
                    <a:pt x="0" y="62865"/>
                  </a:moveTo>
                  <a:lnTo>
                    <a:pt x="42958" y="105823"/>
                  </a:lnTo>
                  <a:lnTo>
                    <a:pt x="148876" y="0"/>
                  </a:lnTo>
                </a:path>
              </a:pathLst>
            </a:custGeom>
            <a:noFill/>
            <a:ln w="12700" cap="flat">
              <a:solidFill>
                <a:srgbClr val="FFFFFF"/>
              </a:solidFill>
              <a:prstDash val="solid"/>
              <a:round/>
            </a:ln>
          </p:spPr>
          <p:txBody>
            <a:bodyPr rtlCol="0" anchor="ctr"/>
            <a:lstStyle/>
            <a:p>
              <a:endParaRPr lang="en-US" dirty="0"/>
            </a:p>
          </p:txBody>
        </p:sp>
        <p:sp>
          <p:nvSpPr>
            <p:cNvPr id="64" name="Freeform: Shape 63">
              <a:extLst>
                <a:ext uri="{FF2B5EF4-FFF2-40B4-BE49-F238E27FC236}">
                  <a16:creationId xmlns:a16="http://schemas.microsoft.com/office/drawing/2014/main" id="{C08C1117-4390-446F-8FD5-E7910220BD5F}"/>
                </a:ext>
              </a:extLst>
            </p:cNvPr>
            <p:cNvSpPr/>
            <p:nvPr/>
          </p:nvSpPr>
          <p:spPr>
            <a:xfrm>
              <a:off x="-712687" y="109251"/>
              <a:ext cx="148875" cy="105822"/>
            </a:xfrm>
            <a:custGeom>
              <a:avLst/>
              <a:gdLst>
                <a:gd name="connsiteX0" fmla="*/ 0 w 148875"/>
                <a:gd name="connsiteY0" fmla="*/ 62865 h 105822"/>
                <a:gd name="connsiteX1" fmla="*/ 42958 w 148875"/>
                <a:gd name="connsiteY1" fmla="*/ 105823 h 105822"/>
                <a:gd name="connsiteX2" fmla="*/ 148876 w 148875"/>
                <a:gd name="connsiteY2" fmla="*/ 0 h 105822"/>
              </a:gdLst>
              <a:ahLst/>
              <a:cxnLst>
                <a:cxn ang="0">
                  <a:pos x="connsiteX0" y="connsiteY0"/>
                </a:cxn>
                <a:cxn ang="0">
                  <a:pos x="connsiteX1" y="connsiteY1"/>
                </a:cxn>
                <a:cxn ang="0">
                  <a:pos x="connsiteX2" y="connsiteY2"/>
                </a:cxn>
              </a:cxnLst>
              <a:rect l="l" t="t" r="r" b="b"/>
              <a:pathLst>
                <a:path w="148875" h="105822">
                  <a:moveTo>
                    <a:pt x="0" y="62865"/>
                  </a:moveTo>
                  <a:lnTo>
                    <a:pt x="42958" y="105823"/>
                  </a:lnTo>
                  <a:lnTo>
                    <a:pt x="148876" y="0"/>
                  </a:lnTo>
                </a:path>
              </a:pathLst>
            </a:custGeom>
            <a:noFill/>
            <a:ln w="12700" cap="flat">
              <a:solidFill>
                <a:srgbClr val="FFFFFF"/>
              </a:solidFill>
              <a:prstDash val="solid"/>
              <a:round/>
            </a:ln>
          </p:spPr>
          <p:txBody>
            <a:bodyPr rtlCol="0" anchor="ctr"/>
            <a:lstStyle/>
            <a:p>
              <a:endParaRPr lang="en-US" dirty="0"/>
            </a:p>
          </p:txBody>
        </p:sp>
        <p:sp>
          <p:nvSpPr>
            <p:cNvPr id="65" name="Freeform: Shape 64">
              <a:extLst>
                <a:ext uri="{FF2B5EF4-FFF2-40B4-BE49-F238E27FC236}">
                  <a16:creationId xmlns:a16="http://schemas.microsoft.com/office/drawing/2014/main" id="{91E85A91-F2C7-445A-AFD3-E661322CB4F3}"/>
                </a:ext>
              </a:extLst>
            </p:cNvPr>
            <p:cNvSpPr/>
            <p:nvPr/>
          </p:nvSpPr>
          <p:spPr>
            <a:xfrm>
              <a:off x="-691637" y="-154971"/>
              <a:ext cx="106775" cy="106870"/>
            </a:xfrm>
            <a:custGeom>
              <a:avLst/>
              <a:gdLst>
                <a:gd name="connsiteX0" fmla="*/ 0 w 106775"/>
                <a:gd name="connsiteY0" fmla="*/ 0 h 106870"/>
                <a:gd name="connsiteX1" fmla="*/ 106775 w 106775"/>
                <a:gd name="connsiteY1" fmla="*/ 106870 h 106870"/>
              </a:gdLst>
              <a:ahLst/>
              <a:cxnLst>
                <a:cxn ang="0">
                  <a:pos x="connsiteX0" y="connsiteY0"/>
                </a:cxn>
                <a:cxn ang="0">
                  <a:pos x="connsiteX1" y="connsiteY1"/>
                </a:cxn>
              </a:cxnLst>
              <a:rect l="l" t="t" r="r" b="b"/>
              <a:pathLst>
                <a:path w="106775" h="106870">
                  <a:moveTo>
                    <a:pt x="0" y="0"/>
                  </a:moveTo>
                  <a:lnTo>
                    <a:pt x="106775" y="106870"/>
                  </a:lnTo>
                </a:path>
              </a:pathLst>
            </a:custGeom>
            <a:ln w="12700" cap="flat">
              <a:solidFill>
                <a:srgbClr val="FFFFFF"/>
              </a:solidFill>
              <a:prstDash val="solid"/>
              <a:round/>
            </a:ln>
          </p:spPr>
          <p:txBody>
            <a:bodyPr rtlCol="0" anchor="ctr"/>
            <a:lstStyle/>
            <a:p>
              <a:endParaRPr lang="en-US" dirty="0"/>
            </a:p>
          </p:txBody>
        </p:sp>
        <p:sp>
          <p:nvSpPr>
            <p:cNvPr id="66" name="Freeform: Shape 65">
              <a:extLst>
                <a:ext uri="{FF2B5EF4-FFF2-40B4-BE49-F238E27FC236}">
                  <a16:creationId xmlns:a16="http://schemas.microsoft.com/office/drawing/2014/main" id="{B87A53F3-288D-4E00-87CB-A404323E4FBF}"/>
                </a:ext>
              </a:extLst>
            </p:cNvPr>
            <p:cNvSpPr/>
            <p:nvPr/>
          </p:nvSpPr>
          <p:spPr>
            <a:xfrm>
              <a:off x="-691256" y="-154971"/>
              <a:ext cx="106394" cy="107346"/>
            </a:xfrm>
            <a:custGeom>
              <a:avLst/>
              <a:gdLst>
                <a:gd name="connsiteX0" fmla="*/ 106394 w 106394"/>
                <a:gd name="connsiteY0" fmla="*/ 0 h 107346"/>
                <a:gd name="connsiteX1" fmla="*/ 0 w 106394"/>
                <a:gd name="connsiteY1" fmla="*/ 107347 h 107346"/>
              </a:gdLst>
              <a:ahLst/>
              <a:cxnLst>
                <a:cxn ang="0">
                  <a:pos x="connsiteX0" y="connsiteY0"/>
                </a:cxn>
                <a:cxn ang="0">
                  <a:pos x="connsiteX1" y="connsiteY1"/>
                </a:cxn>
              </a:cxnLst>
              <a:rect l="l" t="t" r="r" b="b"/>
              <a:pathLst>
                <a:path w="106394" h="107346">
                  <a:moveTo>
                    <a:pt x="106394" y="0"/>
                  </a:moveTo>
                  <a:lnTo>
                    <a:pt x="0" y="107347"/>
                  </a:lnTo>
                </a:path>
              </a:pathLst>
            </a:custGeom>
            <a:ln w="12700" cap="flat">
              <a:solidFill>
                <a:srgbClr val="FFFFFF"/>
              </a:solidFill>
              <a:prstDash val="solid"/>
              <a:round/>
            </a:ln>
          </p:spPr>
          <p:txBody>
            <a:bodyPr rtlCol="0" anchor="ctr"/>
            <a:lstStyle/>
            <a:p>
              <a:endParaRPr lang="en-US" dirty="0"/>
            </a:p>
          </p:txBody>
        </p:sp>
      </p:grpSp>
    </p:spTree>
    <p:extLst>
      <p:ext uri="{BB962C8B-B14F-4D97-AF65-F5344CB8AC3E}">
        <p14:creationId xmlns:p14="http://schemas.microsoft.com/office/powerpoint/2010/main" val="2481927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C2BCE76-BCE5-6642-9F54-591D42DD5923}"/>
              </a:ext>
            </a:extLst>
          </p:cNvPr>
          <p:cNvSpPr>
            <a:spLocks noGrp="1"/>
          </p:cNvSpPr>
          <p:nvPr>
            <p:ph type="title"/>
          </p:nvPr>
        </p:nvSpPr>
        <p:spPr/>
        <p:txBody>
          <a:bodyPr/>
          <a:lstStyle/>
          <a:p>
            <a:r>
              <a:rPr lang="en-US" dirty="0"/>
              <a:t>Deployment flexibility—</a:t>
            </a:r>
            <a:r>
              <a:rPr lang="en-US" dirty="0">
                <a:solidFill>
                  <a:schemeClr val="accent1"/>
                </a:solidFill>
              </a:rPr>
              <a:t>real-time or batch inference</a:t>
            </a:r>
          </a:p>
        </p:txBody>
      </p:sp>
      <p:sp>
        <p:nvSpPr>
          <p:cNvPr id="3" name="TextBox 2">
            <a:extLst>
              <a:ext uri="{FF2B5EF4-FFF2-40B4-BE49-F238E27FC236}">
                <a16:creationId xmlns:a16="http://schemas.microsoft.com/office/drawing/2014/main" id="{707116D4-8648-46BA-BB5A-B6542F238F49}"/>
              </a:ext>
            </a:extLst>
          </p:cNvPr>
          <p:cNvSpPr txBox="1"/>
          <p:nvPr/>
        </p:nvSpPr>
        <p:spPr>
          <a:xfrm>
            <a:off x="2341986" y="1099534"/>
            <a:ext cx="5676900" cy="1346522"/>
          </a:xfrm>
          <a:prstGeom prst="rect">
            <a:avLst/>
          </a:prstGeom>
          <a:noFill/>
        </p:spPr>
        <p:txBody>
          <a:bodyPr wrap="square" rtlCol="0">
            <a:spAutoFit/>
          </a:bodyPr>
          <a:lstStyle/>
          <a:p>
            <a:pPr>
              <a:spcAft>
                <a:spcPts val="2400"/>
              </a:spcAft>
            </a:pPr>
            <a:r>
              <a:rPr lang="en-US" sz="1400" dirty="0"/>
              <a:t>Create a long-running microservice</a:t>
            </a:r>
          </a:p>
          <a:p>
            <a:pPr>
              <a:spcAft>
                <a:spcPts val="2400"/>
              </a:spcAft>
            </a:pPr>
            <a:r>
              <a:rPr lang="en-US" sz="1400" dirty="0"/>
              <a:t>Effectively instant response for small data batches</a:t>
            </a:r>
          </a:p>
          <a:p>
            <a:pPr>
              <a:spcAft>
                <a:spcPts val="2400"/>
              </a:spcAft>
            </a:pPr>
            <a:r>
              <a:rPr lang="en-US" sz="1400" dirty="0"/>
              <a:t>Accessible from an external application</a:t>
            </a:r>
          </a:p>
        </p:txBody>
      </p:sp>
      <p:sp>
        <p:nvSpPr>
          <p:cNvPr id="6" name="TextBox 5">
            <a:extLst>
              <a:ext uri="{FF2B5EF4-FFF2-40B4-BE49-F238E27FC236}">
                <a16:creationId xmlns:a16="http://schemas.microsoft.com/office/drawing/2014/main" id="{C9C1A109-E930-4B76-8C50-955BF4C09F7F}"/>
              </a:ext>
            </a:extLst>
          </p:cNvPr>
          <p:cNvSpPr txBox="1"/>
          <p:nvPr/>
        </p:nvSpPr>
        <p:spPr>
          <a:xfrm>
            <a:off x="2341986" y="2944044"/>
            <a:ext cx="5676900" cy="1346522"/>
          </a:xfrm>
          <a:prstGeom prst="rect">
            <a:avLst/>
          </a:prstGeom>
          <a:noFill/>
        </p:spPr>
        <p:txBody>
          <a:bodyPr wrap="square" rtlCol="0">
            <a:spAutoFit/>
          </a:bodyPr>
          <a:lstStyle/>
          <a:p>
            <a:pPr>
              <a:spcAft>
                <a:spcPts val="2400"/>
              </a:spcAft>
            </a:pPr>
            <a:r>
              <a:rPr lang="en-US" sz="1400" dirty="0"/>
              <a:t>Bulk data transformation</a:t>
            </a:r>
          </a:p>
          <a:p>
            <a:pPr>
              <a:spcAft>
                <a:spcPts val="2400"/>
              </a:spcAft>
            </a:pPr>
            <a:r>
              <a:rPr lang="en-US" sz="1400" dirty="0"/>
              <a:t>Pay only for what you use</a:t>
            </a:r>
          </a:p>
          <a:p>
            <a:pPr>
              <a:spcAft>
                <a:spcPts val="2400"/>
              </a:spcAft>
            </a:pPr>
            <a:r>
              <a:rPr lang="en-US" sz="1400" dirty="0"/>
              <a:t>Periodic arrival of big chunks of data</a:t>
            </a:r>
          </a:p>
        </p:txBody>
      </p:sp>
      <p:sp>
        <p:nvSpPr>
          <p:cNvPr id="7" name="TextBox 6">
            <a:extLst>
              <a:ext uri="{FF2B5EF4-FFF2-40B4-BE49-F238E27FC236}">
                <a16:creationId xmlns:a16="http://schemas.microsoft.com/office/drawing/2014/main" id="{A7BD160B-C3B6-4867-862C-B8345BAD699B}"/>
              </a:ext>
            </a:extLst>
          </p:cNvPr>
          <p:cNvSpPr txBox="1"/>
          <p:nvPr/>
        </p:nvSpPr>
        <p:spPr>
          <a:xfrm>
            <a:off x="565220" y="1097163"/>
            <a:ext cx="1543048" cy="523220"/>
          </a:xfrm>
          <a:prstGeom prst="rect">
            <a:avLst/>
          </a:prstGeom>
          <a:noFill/>
        </p:spPr>
        <p:txBody>
          <a:bodyPr wrap="square" rtlCol="0">
            <a:spAutoFit/>
          </a:bodyPr>
          <a:lstStyle/>
          <a:p>
            <a:pPr algn="ctr"/>
            <a:r>
              <a:rPr lang="en-US" sz="1400" b="1" dirty="0" err="1">
                <a:solidFill>
                  <a:schemeClr val="accent1"/>
                </a:solidFill>
              </a:rPr>
              <a:t>SageMaker</a:t>
            </a:r>
            <a:br>
              <a:rPr lang="en-US" sz="1400" b="1" dirty="0">
                <a:solidFill>
                  <a:schemeClr val="accent1"/>
                </a:solidFill>
              </a:rPr>
            </a:br>
            <a:r>
              <a:rPr lang="en-US" sz="1400" b="1" dirty="0">
                <a:solidFill>
                  <a:schemeClr val="accent1"/>
                </a:solidFill>
              </a:rPr>
              <a:t>Hosting</a:t>
            </a:r>
          </a:p>
        </p:txBody>
      </p:sp>
      <p:sp>
        <p:nvSpPr>
          <p:cNvPr id="8" name="TextBox 7">
            <a:extLst>
              <a:ext uri="{FF2B5EF4-FFF2-40B4-BE49-F238E27FC236}">
                <a16:creationId xmlns:a16="http://schemas.microsoft.com/office/drawing/2014/main" id="{4973EDD4-4D51-4C23-A36D-2553C5ED795F}"/>
              </a:ext>
            </a:extLst>
          </p:cNvPr>
          <p:cNvSpPr txBox="1"/>
          <p:nvPr/>
        </p:nvSpPr>
        <p:spPr>
          <a:xfrm>
            <a:off x="469409" y="2974058"/>
            <a:ext cx="1756990" cy="523220"/>
          </a:xfrm>
          <a:prstGeom prst="rect">
            <a:avLst/>
          </a:prstGeom>
          <a:noFill/>
        </p:spPr>
        <p:txBody>
          <a:bodyPr wrap="square" rtlCol="0">
            <a:spAutoFit/>
          </a:bodyPr>
          <a:lstStyle/>
          <a:p>
            <a:pPr algn="ctr"/>
            <a:r>
              <a:rPr lang="en-US" sz="1400" b="1" dirty="0" err="1">
                <a:solidFill>
                  <a:schemeClr val="accent1"/>
                </a:solidFill>
              </a:rPr>
              <a:t>SageMaker</a:t>
            </a:r>
            <a:br>
              <a:rPr lang="en-US" sz="1400" b="1" dirty="0">
                <a:solidFill>
                  <a:schemeClr val="accent1"/>
                </a:solidFill>
              </a:rPr>
            </a:br>
            <a:r>
              <a:rPr lang="en-US" sz="1400" b="1" dirty="0">
                <a:solidFill>
                  <a:schemeClr val="accent1"/>
                </a:solidFill>
              </a:rPr>
              <a:t>Batch Transform</a:t>
            </a:r>
          </a:p>
        </p:txBody>
      </p:sp>
      <p:grpSp>
        <p:nvGrpSpPr>
          <p:cNvPr id="18" name="Graphic 5169">
            <a:extLst>
              <a:ext uri="{FF2B5EF4-FFF2-40B4-BE49-F238E27FC236}">
                <a16:creationId xmlns:a16="http://schemas.microsoft.com/office/drawing/2014/main" id="{BCC42203-2F3A-420A-9A8F-BEF8ED9562DB}"/>
              </a:ext>
            </a:extLst>
          </p:cNvPr>
          <p:cNvGrpSpPr/>
          <p:nvPr/>
        </p:nvGrpSpPr>
        <p:grpSpPr>
          <a:xfrm>
            <a:off x="621926" y="3161194"/>
            <a:ext cx="1407756" cy="1407756"/>
            <a:chOff x="20098019" y="6858000"/>
            <a:chExt cx="1905000" cy="1905000"/>
          </a:xfrm>
        </p:grpSpPr>
        <p:sp>
          <p:nvSpPr>
            <p:cNvPr id="19" name="Freeform: Shape 18">
              <a:extLst>
                <a:ext uri="{FF2B5EF4-FFF2-40B4-BE49-F238E27FC236}">
                  <a16:creationId xmlns:a16="http://schemas.microsoft.com/office/drawing/2014/main" id="{7AF9F29D-98D9-4265-9236-92EAAEB23446}"/>
                </a:ext>
              </a:extLst>
            </p:cNvPr>
            <p:cNvSpPr/>
            <p:nvPr/>
          </p:nvSpPr>
          <p:spPr>
            <a:xfrm rot="-10800000">
              <a:off x="20657517" y="7621905"/>
              <a:ext cx="61626" cy="61626"/>
            </a:xfrm>
            <a:custGeom>
              <a:avLst/>
              <a:gdLst>
                <a:gd name="connsiteX0" fmla="*/ 0 w 61626"/>
                <a:gd name="connsiteY0" fmla="*/ 0 h 61626"/>
                <a:gd name="connsiteX1" fmla="*/ 61627 w 61626"/>
                <a:gd name="connsiteY1" fmla="*/ 0 h 61626"/>
                <a:gd name="connsiteX2" fmla="*/ 61627 w 61626"/>
                <a:gd name="connsiteY2" fmla="*/ 61627 h 61626"/>
                <a:gd name="connsiteX3" fmla="*/ 0 w 61626"/>
                <a:gd name="connsiteY3" fmla="*/ 61627 h 61626"/>
              </a:gdLst>
              <a:ahLst/>
              <a:cxnLst>
                <a:cxn ang="0">
                  <a:pos x="connsiteX0" y="connsiteY0"/>
                </a:cxn>
                <a:cxn ang="0">
                  <a:pos x="connsiteX1" y="connsiteY1"/>
                </a:cxn>
                <a:cxn ang="0">
                  <a:pos x="connsiteX2" y="connsiteY2"/>
                </a:cxn>
                <a:cxn ang="0">
                  <a:pos x="connsiteX3" y="connsiteY3"/>
                </a:cxn>
              </a:cxnLst>
              <a:rect l="l" t="t" r="r" b="b"/>
              <a:pathLst>
                <a:path w="61626" h="61626">
                  <a:moveTo>
                    <a:pt x="0" y="0"/>
                  </a:moveTo>
                  <a:lnTo>
                    <a:pt x="61627" y="0"/>
                  </a:lnTo>
                  <a:lnTo>
                    <a:pt x="61627" y="61627"/>
                  </a:lnTo>
                  <a:lnTo>
                    <a:pt x="0" y="61627"/>
                  </a:lnTo>
                  <a:close/>
                </a:path>
              </a:pathLst>
            </a:custGeom>
            <a:noFill/>
            <a:ln w="12700" cap="flat">
              <a:solidFill>
                <a:srgbClr val="527FFF"/>
              </a:solidFill>
              <a:prstDash val="solid"/>
              <a:round/>
            </a:ln>
          </p:spPr>
          <p:txBody>
            <a:bodyPr rtlCol="0" anchor="ctr"/>
            <a:lstStyle/>
            <a:p>
              <a:endParaRPr lang="en-US" dirty="0"/>
            </a:p>
          </p:txBody>
        </p:sp>
        <p:sp>
          <p:nvSpPr>
            <p:cNvPr id="20" name="Freeform: Shape 19">
              <a:extLst>
                <a:ext uri="{FF2B5EF4-FFF2-40B4-BE49-F238E27FC236}">
                  <a16:creationId xmlns:a16="http://schemas.microsoft.com/office/drawing/2014/main" id="{C8A06E98-0B48-4577-888B-0C8DAD05BC64}"/>
                </a:ext>
              </a:extLst>
            </p:cNvPr>
            <p:cNvSpPr/>
            <p:nvPr/>
          </p:nvSpPr>
          <p:spPr>
            <a:xfrm rot="-10800000">
              <a:off x="20773055" y="7687722"/>
              <a:ext cx="61626" cy="61626"/>
            </a:xfrm>
            <a:custGeom>
              <a:avLst/>
              <a:gdLst>
                <a:gd name="connsiteX0" fmla="*/ 0 w 61626"/>
                <a:gd name="connsiteY0" fmla="*/ 0 h 61626"/>
                <a:gd name="connsiteX1" fmla="*/ 61627 w 61626"/>
                <a:gd name="connsiteY1" fmla="*/ 0 h 61626"/>
                <a:gd name="connsiteX2" fmla="*/ 61627 w 61626"/>
                <a:gd name="connsiteY2" fmla="*/ 61627 h 61626"/>
                <a:gd name="connsiteX3" fmla="*/ 0 w 61626"/>
                <a:gd name="connsiteY3" fmla="*/ 61627 h 61626"/>
              </a:gdLst>
              <a:ahLst/>
              <a:cxnLst>
                <a:cxn ang="0">
                  <a:pos x="connsiteX0" y="connsiteY0"/>
                </a:cxn>
                <a:cxn ang="0">
                  <a:pos x="connsiteX1" y="connsiteY1"/>
                </a:cxn>
                <a:cxn ang="0">
                  <a:pos x="connsiteX2" y="connsiteY2"/>
                </a:cxn>
                <a:cxn ang="0">
                  <a:pos x="connsiteX3" y="connsiteY3"/>
                </a:cxn>
              </a:cxnLst>
              <a:rect l="l" t="t" r="r" b="b"/>
              <a:pathLst>
                <a:path w="61626" h="61626">
                  <a:moveTo>
                    <a:pt x="0" y="0"/>
                  </a:moveTo>
                  <a:lnTo>
                    <a:pt x="61627" y="0"/>
                  </a:lnTo>
                  <a:lnTo>
                    <a:pt x="61627" y="61627"/>
                  </a:lnTo>
                  <a:lnTo>
                    <a:pt x="0" y="61627"/>
                  </a:lnTo>
                  <a:close/>
                </a:path>
              </a:pathLst>
            </a:custGeom>
            <a:noFill/>
            <a:ln w="12700" cap="flat">
              <a:solidFill>
                <a:srgbClr val="527FFF"/>
              </a:solidFill>
              <a:prstDash val="solid"/>
              <a:round/>
            </a:ln>
          </p:spPr>
          <p:txBody>
            <a:bodyPr rtlCol="0" anchor="ctr"/>
            <a:lstStyle/>
            <a:p>
              <a:endParaRPr lang="en-US" dirty="0"/>
            </a:p>
          </p:txBody>
        </p:sp>
        <p:sp>
          <p:nvSpPr>
            <p:cNvPr id="21" name="Freeform: Shape 20">
              <a:extLst>
                <a:ext uri="{FF2B5EF4-FFF2-40B4-BE49-F238E27FC236}">
                  <a16:creationId xmlns:a16="http://schemas.microsoft.com/office/drawing/2014/main" id="{3F5D9906-878D-46B2-8AA0-956DEFC48BF9}"/>
                </a:ext>
              </a:extLst>
            </p:cNvPr>
            <p:cNvSpPr/>
            <p:nvPr/>
          </p:nvSpPr>
          <p:spPr>
            <a:xfrm rot="-10800000">
              <a:off x="20522357" y="7721631"/>
              <a:ext cx="61626" cy="61626"/>
            </a:xfrm>
            <a:custGeom>
              <a:avLst/>
              <a:gdLst>
                <a:gd name="connsiteX0" fmla="*/ 0 w 61626"/>
                <a:gd name="connsiteY0" fmla="*/ 0 h 61626"/>
                <a:gd name="connsiteX1" fmla="*/ 61627 w 61626"/>
                <a:gd name="connsiteY1" fmla="*/ 0 h 61626"/>
                <a:gd name="connsiteX2" fmla="*/ 61627 w 61626"/>
                <a:gd name="connsiteY2" fmla="*/ 61627 h 61626"/>
                <a:gd name="connsiteX3" fmla="*/ 0 w 61626"/>
                <a:gd name="connsiteY3" fmla="*/ 61627 h 61626"/>
              </a:gdLst>
              <a:ahLst/>
              <a:cxnLst>
                <a:cxn ang="0">
                  <a:pos x="connsiteX0" y="connsiteY0"/>
                </a:cxn>
                <a:cxn ang="0">
                  <a:pos x="connsiteX1" y="connsiteY1"/>
                </a:cxn>
                <a:cxn ang="0">
                  <a:pos x="connsiteX2" y="connsiteY2"/>
                </a:cxn>
                <a:cxn ang="0">
                  <a:pos x="connsiteX3" y="connsiteY3"/>
                </a:cxn>
              </a:cxnLst>
              <a:rect l="l" t="t" r="r" b="b"/>
              <a:pathLst>
                <a:path w="61626" h="61626">
                  <a:moveTo>
                    <a:pt x="0" y="0"/>
                  </a:moveTo>
                  <a:lnTo>
                    <a:pt x="61627" y="0"/>
                  </a:lnTo>
                  <a:lnTo>
                    <a:pt x="61627" y="61627"/>
                  </a:lnTo>
                  <a:lnTo>
                    <a:pt x="0" y="61627"/>
                  </a:lnTo>
                  <a:close/>
                </a:path>
              </a:pathLst>
            </a:custGeom>
            <a:noFill/>
            <a:ln w="12700" cap="flat">
              <a:solidFill>
                <a:srgbClr val="527FFF"/>
              </a:solidFill>
              <a:prstDash val="solid"/>
              <a:round/>
            </a:ln>
          </p:spPr>
          <p:txBody>
            <a:bodyPr rtlCol="0" anchor="ctr"/>
            <a:lstStyle/>
            <a:p>
              <a:endParaRPr lang="en-US" dirty="0"/>
            </a:p>
          </p:txBody>
        </p:sp>
        <p:sp>
          <p:nvSpPr>
            <p:cNvPr id="22" name="Freeform: Shape 21">
              <a:extLst>
                <a:ext uri="{FF2B5EF4-FFF2-40B4-BE49-F238E27FC236}">
                  <a16:creationId xmlns:a16="http://schemas.microsoft.com/office/drawing/2014/main" id="{44960EC2-EA3A-4A14-BEED-DA9EB8C1CC6E}"/>
                </a:ext>
              </a:extLst>
            </p:cNvPr>
            <p:cNvSpPr/>
            <p:nvPr/>
          </p:nvSpPr>
          <p:spPr>
            <a:xfrm rot="-10800000">
              <a:off x="20673138" y="7752397"/>
              <a:ext cx="61626" cy="61626"/>
            </a:xfrm>
            <a:custGeom>
              <a:avLst/>
              <a:gdLst>
                <a:gd name="connsiteX0" fmla="*/ 0 w 61626"/>
                <a:gd name="connsiteY0" fmla="*/ 0 h 61626"/>
                <a:gd name="connsiteX1" fmla="*/ 61627 w 61626"/>
                <a:gd name="connsiteY1" fmla="*/ 0 h 61626"/>
                <a:gd name="connsiteX2" fmla="*/ 61627 w 61626"/>
                <a:gd name="connsiteY2" fmla="*/ 61627 h 61626"/>
                <a:gd name="connsiteX3" fmla="*/ 0 w 61626"/>
                <a:gd name="connsiteY3" fmla="*/ 61627 h 61626"/>
              </a:gdLst>
              <a:ahLst/>
              <a:cxnLst>
                <a:cxn ang="0">
                  <a:pos x="connsiteX0" y="connsiteY0"/>
                </a:cxn>
                <a:cxn ang="0">
                  <a:pos x="connsiteX1" y="connsiteY1"/>
                </a:cxn>
                <a:cxn ang="0">
                  <a:pos x="connsiteX2" y="connsiteY2"/>
                </a:cxn>
                <a:cxn ang="0">
                  <a:pos x="connsiteX3" y="connsiteY3"/>
                </a:cxn>
              </a:cxnLst>
              <a:rect l="l" t="t" r="r" b="b"/>
              <a:pathLst>
                <a:path w="61626" h="61626">
                  <a:moveTo>
                    <a:pt x="0" y="0"/>
                  </a:moveTo>
                  <a:lnTo>
                    <a:pt x="61627" y="0"/>
                  </a:lnTo>
                  <a:lnTo>
                    <a:pt x="61627" y="61627"/>
                  </a:lnTo>
                  <a:lnTo>
                    <a:pt x="0" y="61627"/>
                  </a:lnTo>
                  <a:close/>
                </a:path>
              </a:pathLst>
            </a:custGeom>
            <a:noFill/>
            <a:ln w="12700" cap="flat">
              <a:solidFill>
                <a:srgbClr val="527FFF"/>
              </a:solidFill>
              <a:prstDash val="solid"/>
              <a:round/>
            </a:ln>
          </p:spPr>
          <p:txBody>
            <a:bodyPr rtlCol="0" anchor="ctr"/>
            <a:lstStyle/>
            <a:p>
              <a:endParaRPr lang="en-US" dirty="0"/>
            </a:p>
          </p:txBody>
        </p:sp>
        <p:sp>
          <p:nvSpPr>
            <p:cNvPr id="23" name="Freeform: Shape 22">
              <a:extLst>
                <a:ext uri="{FF2B5EF4-FFF2-40B4-BE49-F238E27FC236}">
                  <a16:creationId xmlns:a16="http://schemas.microsoft.com/office/drawing/2014/main" id="{DF1308B4-07AD-45F4-8C48-3197F34C964D}"/>
                </a:ext>
              </a:extLst>
            </p:cNvPr>
            <p:cNvSpPr/>
            <p:nvPr/>
          </p:nvSpPr>
          <p:spPr>
            <a:xfrm rot="-10800000">
              <a:off x="20471494" y="7910893"/>
              <a:ext cx="61626" cy="61626"/>
            </a:xfrm>
            <a:custGeom>
              <a:avLst/>
              <a:gdLst>
                <a:gd name="connsiteX0" fmla="*/ 0 w 61626"/>
                <a:gd name="connsiteY0" fmla="*/ 0 h 61626"/>
                <a:gd name="connsiteX1" fmla="*/ 61627 w 61626"/>
                <a:gd name="connsiteY1" fmla="*/ 0 h 61626"/>
                <a:gd name="connsiteX2" fmla="*/ 61627 w 61626"/>
                <a:gd name="connsiteY2" fmla="*/ 61627 h 61626"/>
                <a:gd name="connsiteX3" fmla="*/ 0 w 61626"/>
                <a:gd name="connsiteY3" fmla="*/ 61627 h 61626"/>
              </a:gdLst>
              <a:ahLst/>
              <a:cxnLst>
                <a:cxn ang="0">
                  <a:pos x="connsiteX0" y="connsiteY0"/>
                </a:cxn>
                <a:cxn ang="0">
                  <a:pos x="connsiteX1" y="connsiteY1"/>
                </a:cxn>
                <a:cxn ang="0">
                  <a:pos x="connsiteX2" y="connsiteY2"/>
                </a:cxn>
                <a:cxn ang="0">
                  <a:pos x="connsiteX3" y="connsiteY3"/>
                </a:cxn>
              </a:cxnLst>
              <a:rect l="l" t="t" r="r" b="b"/>
              <a:pathLst>
                <a:path w="61626" h="61626">
                  <a:moveTo>
                    <a:pt x="0" y="0"/>
                  </a:moveTo>
                  <a:lnTo>
                    <a:pt x="61627" y="0"/>
                  </a:lnTo>
                  <a:lnTo>
                    <a:pt x="61627" y="61627"/>
                  </a:lnTo>
                  <a:lnTo>
                    <a:pt x="0" y="61627"/>
                  </a:lnTo>
                  <a:close/>
                </a:path>
              </a:pathLst>
            </a:custGeom>
            <a:noFill/>
            <a:ln w="12700" cap="flat">
              <a:solidFill>
                <a:srgbClr val="527FFF"/>
              </a:solidFill>
              <a:prstDash val="solid"/>
              <a:round/>
            </a:ln>
          </p:spPr>
          <p:txBody>
            <a:bodyPr rtlCol="0" anchor="ctr"/>
            <a:lstStyle/>
            <a:p>
              <a:endParaRPr lang="en-US" dirty="0"/>
            </a:p>
          </p:txBody>
        </p:sp>
        <p:sp>
          <p:nvSpPr>
            <p:cNvPr id="24" name="Freeform: Shape 23">
              <a:extLst>
                <a:ext uri="{FF2B5EF4-FFF2-40B4-BE49-F238E27FC236}">
                  <a16:creationId xmlns:a16="http://schemas.microsoft.com/office/drawing/2014/main" id="{ED65995A-92E7-437C-A03C-946BA8E1D3C0}"/>
                </a:ext>
              </a:extLst>
            </p:cNvPr>
            <p:cNvSpPr/>
            <p:nvPr/>
          </p:nvSpPr>
          <p:spPr>
            <a:xfrm rot="-10800000">
              <a:off x="20422631" y="7687722"/>
              <a:ext cx="61626" cy="61626"/>
            </a:xfrm>
            <a:custGeom>
              <a:avLst/>
              <a:gdLst>
                <a:gd name="connsiteX0" fmla="*/ 0 w 61626"/>
                <a:gd name="connsiteY0" fmla="*/ 0 h 61626"/>
                <a:gd name="connsiteX1" fmla="*/ 61627 w 61626"/>
                <a:gd name="connsiteY1" fmla="*/ 0 h 61626"/>
                <a:gd name="connsiteX2" fmla="*/ 61627 w 61626"/>
                <a:gd name="connsiteY2" fmla="*/ 61627 h 61626"/>
                <a:gd name="connsiteX3" fmla="*/ 0 w 61626"/>
                <a:gd name="connsiteY3" fmla="*/ 61627 h 61626"/>
              </a:gdLst>
              <a:ahLst/>
              <a:cxnLst>
                <a:cxn ang="0">
                  <a:pos x="connsiteX0" y="connsiteY0"/>
                </a:cxn>
                <a:cxn ang="0">
                  <a:pos x="connsiteX1" y="connsiteY1"/>
                </a:cxn>
                <a:cxn ang="0">
                  <a:pos x="connsiteX2" y="connsiteY2"/>
                </a:cxn>
                <a:cxn ang="0">
                  <a:pos x="connsiteX3" y="connsiteY3"/>
                </a:cxn>
              </a:cxnLst>
              <a:rect l="l" t="t" r="r" b="b"/>
              <a:pathLst>
                <a:path w="61626" h="61626">
                  <a:moveTo>
                    <a:pt x="0" y="0"/>
                  </a:moveTo>
                  <a:lnTo>
                    <a:pt x="61627" y="0"/>
                  </a:lnTo>
                  <a:lnTo>
                    <a:pt x="61627" y="61627"/>
                  </a:lnTo>
                  <a:lnTo>
                    <a:pt x="0" y="61627"/>
                  </a:lnTo>
                  <a:close/>
                </a:path>
              </a:pathLst>
            </a:custGeom>
            <a:noFill/>
            <a:ln w="12700" cap="flat">
              <a:solidFill>
                <a:srgbClr val="527FFF"/>
              </a:solidFill>
              <a:prstDash val="solid"/>
              <a:round/>
            </a:ln>
          </p:spPr>
          <p:txBody>
            <a:bodyPr rtlCol="0" anchor="ctr"/>
            <a:lstStyle/>
            <a:p>
              <a:endParaRPr lang="en-US" dirty="0"/>
            </a:p>
          </p:txBody>
        </p:sp>
        <p:sp>
          <p:nvSpPr>
            <p:cNvPr id="25" name="Freeform: Shape 24">
              <a:extLst>
                <a:ext uri="{FF2B5EF4-FFF2-40B4-BE49-F238E27FC236}">
                  <a16:creationId xmlns:a16="http://schemas.microsoft.com/office/drawing/2014/main" id="{3BA39083-4962-4B97-8313-5368ABA01F36}"/>
                </a:ext>
              </a:extLst>
            </p:cNvPr>
            <p:cNvSpPr/>
            <p:nvPr/>
          </p:nvSpPr>
          <p:spPr>
            <a:xfrm>
              <a:off x="21447425" y="8100726"/>
              <a:ext cx="189452" cy="23667"/>
            </a:xfrm>
            <a:custGeom>
              <a:avLst/>
              <a:gdLst>
                <a:gd name="connsiteX0" fmla="*/ 189452 w 189452"/>
                <a:gd name="connsiteY0" fmla="*/ 7049 h 23667"/>
                <a:gd name="connsiteX1" fmla="*/ 0 w 189452"/>
                <a:gd name="connsiteY1" fmla="*/ 0 h 23667"/>
              </a:gdLst>
              <a:ahLst/>
              <a:cxnLst>
                <a:cxn ang="0">
                  <a:pos x="connsiteX0" y="connsiteY0"/>
                </a:cxn>
                <a:cxn ang="0">
                  <a:pos x="connsiteX1" y="connsiteY1"/>
                </a:cxn>
              </a:cxnLst>
              <a:rect l="l" t="t" r="r" b="b"/>
              <a:pathLst>
                <a:path w="189452" h="23667">
                  <a:moveTo>
                    <a:pt x="189452" y="7049"/>
                  </a:moveTo>
                  <a:cubicBezTo>
                    <a:pt x="141161" y="29908"/>
                    <a:pt x="58198" y="30671"/>
                    <a:pt x="0" y="0"/>
                  </a:cubicBezTo>
                </a:path>
              </a:pathLst>
            </a:custGeom>
            <a:noFill/>
            <a:ln w="12700" cap="flat">
              <a:solidFill>
                <a:srgbClr val="F1F2F2"/>
              </a:solidFill>
              <a:prstDash val="solid"/>
              <a:round/>
            </a:ln>
          </p:spPr>
          <p:txBody>
            <a:bodyPr rtlCol="0" anchor="ctr"/>
            <a:lstStyle/>
            <a:p>
              <a:endParaRPr lang="en-US" dirty="0"/>
            </a:p>
          </p:txBody>
        </p:sp>
        <p:sp>
          <p:nvSpPr>
            <p:cNvPr id="26" name="Freeform: Shape 25">
              <a:extLst>
                <a:ext uri="{FF2B5EF4-FFF2-40B4-BE49-F238E27FC236}">
                  <a16:creationId xmlns:a16="http://schemas.microsoft.com/office/drawing/2014/main" id="{3DF4C440-11B7-4016-BFE4-CE3E5F3F38F7}"/>
                </a:ext>
              </a:extLst>
            </p:cNvPr>
            <p:cNvSpPr/>
            <p:nvPr/>
          </p:nvSpPr>
          <p:spPr>
            <a:xfrm>
              <a:off x="21309598" y="7926038"/>
              <a:ext cx="108013" cy="160019"/>
            </a:xfrm>
            <a:custGeom>
              <a:avLst/>
              <a:gdLst>
                <a:gd name="connsiteX0" fmla="*/ 108013 w 108013"/>
                <a:gd name="connsiteY0" fmla="*/ 160020 h 160019"/>
                <a:gd name="connsiteX1" fmla="*/ 0 w 108013"/>
                <a:gd name="connsiteY1" fmla="*/ 0 h 160019"/>
              </a:gdLst>
              <a:ahLst/>
              <a:cxnLst>
                <a:cxn ang="0">
                  <a:pos x="connsiteX0" y="connsiteY0"/>
                </a:cxn>
                <a:cxn ang="0">
                  <a:pos x="connsiteX1" y="connsiteY1"/>
                </a:cxn>
              </a:cxnLst>
              <a:rect l="l" t="t" r="r" b="b"/>
              <a:pathLst>
                <a:path w="108013" h="160019">
                  <a:moveTo>
                    <a:pt x="108013" y="160020"/>
                  </a:moveTo>
                  <a:cubicBezTo>
                    <a:pt x="108013" y="160020"/>
                    <a:pt x="20098" y="116777"/>
                    <a:pt x="0" y="0"/>
                  </a:cubicBezTo>
                </a:path>
              </a:pathLst>
            </a:custGeom>
            <a:noFill/>
            <a:ln w="12700" cap="flat">
              <a:solidFill>
                <a:srgbClr val="F1F2F2"/>
              </a:solidFill>
              <a:prstDash val="solid"/>
              <a:round/>
            </a:ln>
          </p:spPr>
          <p:txBody>
            <a:bodyPr rtlCol="0" anchor="ctr"/>
            <a:lstStyle/>
            <a:p>
              <a:endParaRPr lang="en-US" dirty="0"/>
            </a:p>
          </p:txBody>
        </p:sp>
        <p:sp>
          <p:nvSpPr>
            <p:cNvPr id="27" name="Freeform: Shape 26">
              <a:extLst>
                <a:ext uri="{FF2B5EF4-FFF2-40B4-BE49-F238E27FC236}">
                  <a16:creationId xmlns:a16="http://schemas.microsoft.com/office/drawing/2014/main" id="{C5155258-244A-4648-BB58-40D4B1820150}"/>
                </a:ext>
              </a:extLst>
            </p:cNvPr>
            <p:cNvSpPr/>
            <p:nvPr/>
          </p:nvSpPr>
          <p:spPr>
            <a:xfrm>
              <a:off x="21303102" y="7754588"/>
              <a:ext cx="30976" cy="127539"/>
            </a:xfrm>
            <a:custGeom>
              <a:avLst/>
              <a:gdLst>
                <a:gd name="connsiteX0" fmla="*/ 1639 w 30976"/>
                <a:gd name="connsiteY0" fmla="*/ 127540 h 127539"/>
                <a:gd name="connsiteX1" fmla="*/ 30976 w 30976"/>
                <a:gd name="connsiteY1" fmla="*/ 0 h 127539"/>
              </a:gdLst>
              <a:ahLst/>
              <a:cxnLst>
                <a:cxn ang="0">
                  <a:pos x="connsiteX0" y="connsiteY0"/>
                </a:cxn>
                <a:cxn ang="0">
                  <a:pos x="connsiteX1" y="connsiteY1"/>
                </a:cxn>
              </a:cxnLst>
              <a:rect l="l" t="t" r="r" b="b"/>
              <a:pathLst>
                <a:path w="30976" h="127539">
                  <a:moveTo>
                    <a:pt x="1639" y="127540"/>
                  </a:moveTo>
                  <a:cubicBezTo>
                    <a:pt x="-3219" y="100870"/>
                    <a:pt x="1639" y="39243"/>
                    <a:pt x="30976" y="0"/>
                  </a:cubicBezTo>
                </a:path>
              </a:pathLst>
            </a:custGeom>
            <a:noFill/>
            <a:ln w="12700" cap="flat">
              <a:solidFill>
                <a:srgbClr val="F1F2F2"/>
              </a:solidFill>
              <a:prstDash val="solid"/>
              <a:round/>
            </a:ln>
          </p:spPr>
          <p:txBody>
            <a:bodyPr rtlCol="0" anchor="ctr"/>
            <a:lstStyle/>
            <a:p>
              <a:endParaRPr lang="en-US" dirty="0"/>
            </a:p>
          </p:txBody>
        </p:sp>
        <p:sp>
          <p:nvSpPr>
            <p:cNvPr id="28" name="Freeform: Shape 27">
              <a:extLst>
                <a:ext uri="{FF2B5EF4-FFF2-40B4-BE49-F238E27FC236}">
                  <a16:creationId xmlns:a16="http://schemas.microsoft.com/office/drawing/2014/main" id="{A3A48196-6934-4677-9CD5-B7261C1B04AC}"/>
                </a:ext>
              </a:extLst>
            </p:cNvPr>
            <p:cNvSpPr/>
            <p:nvPr/>
          </p:nvSpPr>
          <p:spPr>
            <a:xfrm>
              <a:off x="21351985" y="7639524"/>
              <a:ext cx="353377" cy="97157"/>
            </a:xfrm>
            <a:custGeom>
              <a:avLst/>
              <a:gdLst>
                <a:gd name="connsiteX0" fmla="*/ 0 w 353377"/>
                <a:gd name="connsiteY0" fmla="*/ 81346 h 97157"/>
                <a:gd name="connsiteX1" fmla="*/ 174784 w 353377"/>
                <a:gd name="connsiteY1" fmla="*/ 2 h 97157"/>
                <a:gd name="connsiteX2" fmla="*/ 353378 w 353377"/>
                <a:gd name="connsiteY2" fmla="*/ 97157 h 97157"/>
              </a:gdLst>
              <a:ahLst/>
              <a:cxnLst>
                <a:cxn ang="0">
                  <a:pos x="connsiteX0" y="connsiteY0"/>
                </a:cxn>
                <a:cxn ang="0">
                  <a:pos x="connsiteX1" y="connsiteY1"/>
                </a:cxn>
                <a:cxn ang="0">
                  <a:pos x="connsiteX2" y="connsiteY2"/>
                </a:cxn>
              </a:cxnLst>
              <a:rect l="l" t="t" r="r" b="b"/>
              <a:pathLst>
                <a:path w="353377" h="97157">
                  <a:moveTo>
                    <a:pt x="0" y="81346"/>
                  </a:moveTo>
                  <a:cubicBezTo>
                    <a:pt x="0" y="81346"/>
                    <a:pt x="50959" y="-474"/>
                    <a:pt x="174784" y="2"/>
                  </a:cubicBezTo>
                  <a:cubicBezTo>
                    <a:pt x="246730" y="817"/>
                    <a:pt x="313606" y="37198"/>
                    <a:pt x="353378" y="97157"/>
                  </a:cubicBezTo>
                </a:path>
              </a:pathLst>
            </a:custGeom>
            <a:noFill/>
            <a:ln w="12700" cap="flat">
              <a:solidFill>
                <a:srgbClr val="F1F2F2"/>
              </a:solidFill>
              <a:prstDash val="solid"/>
              <a:round/>
            </a:ln>
          </p:spPr>
          <p:txBody>
            <a:bodyPr rtlCol="0" anchor="ctr"/>
            <a:lstStyle/>
            <a:p>
              <a:endParaRPr lang="en-US" dirty="0"/>
            </a:p>
          </p:txBody>
        </p:sp>
        <p:sp>
          <p:nvSpPr>
            <p:cNvPr id="29" name="Freeform: Shape 28">
              <a:extLst>
                <a:ext uri="{FF2B5EF4-FFF2-40B4-BE49-F238E27FC236}">
                  <a16:creationId xmlns:a16="http://schemas.microsoft.com/office/drawing/2014/main" id="{B366DE29-5E76-48EA-9679-3D41AB2C3217}"/>
                </a:ext>
              </a:extLst>
            </p:cNvPr>
            <p:cNvSpPr/>
            <p:nvPr/>
          </p:nvSpPr>
          <p:spPr>
            <a:xfrm>
              <a:off x="21705267" y="7792878"/>
              <a:ext cx="33014" cy="148875"/>
            </a:xfrm>
            <a:custGeom>
              <a:avLst/>
              <a:gdLst>
                <a:gd name="connsiteX0" fmla="*/ 24384 w 33014"/>
                <a:gd name="connsiteY0" fmla="*/ 0 h 148875"/>
                <a:gd name="connsiteX1" fmla="*/ 0 w 33014"/>
                <a:gd name="connsiteY1" fmla="*/ 148876 h 148875"/>
              </a:gdLst>
              <a:ahLst/>
              <a:cxnLst>
                <a:cxn ang="0">
                  <a:pos x="connsiteX0" y="connsiteY0"/>
                </a:cxn>
                <a:cxn ang="0">
                  <a:pos x="connsiteX1" y="connsiteY1"/>
                </a:cxn>
              </a:cxnLst>
              <a:rect l="l" t="t" r="r" b="b"/>
              <a:pathLst>
                <a:path w="33014" h="148875">
                  <a:moveTo>
                    <a:pt x="24384" y="0"/>
                  </a:moveTo>
                  <a:cubicBezTo>
                    <a:pt x="24384" y="0"/>
                    <a:pt x="55340" y="79438"/>
                    <a:pt x="0" y="148876"/>
                  </a:cubicBezTo>
                </a:path>
              </a:pathLst>
            </a:custGeom>
            <a:noFill/>
            <a:ln w="12700" cap="flat">
              <a:solidFill>
                <a:srgbClr val="F1F2F2"/>
              </a:solidFill>
              <a:prstDash val="solid"/>
              <a:round/>
            </a:ln>
          </p:spPr>
          <p:txBody>
            <a:bodyPr rtlCol="0" anchor="ctr"/>
            <a:lstStyle/>
            <a:p>
              <a:endParaRPr lang="en-US" dirty="0"/>
            </a:p>
          </p:txBody>
        </p:sp>
        <p:sp>
          <p:nvSpPr>
            <p:cNvPr id="30" name="Freeform: Shape 29">
              <a:extLst>
                <a:ext uri="{FF2B5EF4-FFF2-40B4-BE49-F238E27FC236}">
                  <a16:creationId xmlns:a16="http://schemas.microsoft.com/office/drawing/2014/main" id="{E9F11418-145A-4738-A19E-7DEE031CA1C2}"/>
                </a:ext>
              </a:extLst>
            </p:cNvPr>
            <p:cNvSpPr/>
            <p:nvPr/>
          </p:nvSpPr>
          <p:spPr>
            <a:xfrm>
              <a:off x="21417136" y="8015573"/>
              <a:ext cx="257175" cy="57040"/>
            </a:xfrm>
            <a:custGeom>
              <a:avLst/>
              <a:gdLst>
                <a:gd name="connsiteX0" fmla="*/ 257175 w 257175"/>
                <a:gd name="connsiteY0" fmla="*/ 15716 h 57040"/>
                <a:gd name="connsiteX1" fmla="*/ 0 w 257175"/>
                <a:gd name="connsiteY1" fmla="*/ 0 h 57040"/>
              </a:gdLst>
              <a:ahLst/>
              <a:cxnLst>
                <a:cxn ang="0">
                  <a:pos x="connsiteX0" y="connsiteY0"/>
                </a:cxn>
                <a:cxn ang="0">
                  <a:pos x="connsiteX1" y="connsiteY1"/>
                </a:cxn>
              </a:cxnLst>
              <a:rect l="l" t="t" r="r" b="b"/>
              <a:pathLst>
                <a:path w="257175" h="57040">
                  <a:moveTo>
                    <a:pt x="257175" y="15716"/>
                  </a:moveTo>
                  <a:cubicBezTo>
                    <a:pt x="219742" y="52102"/>
                    <a:pt x="78105" y="93536"/>
                    <a:pt x="0" y="0"/>
                  </a:cubicBezTo>
                </a:path>
              </a:pathLst>
            </a:custGeom>
            <a:noFill/>
            <a:ln w="12700" cap="flat">
              <a:solidFill>
                <a:srgbClr val="F1F2F2"/>
              </a:solidFill>
              <a:prstDash val="solid"/>
              <a:round/>
            </a:ln>
          </p:spPr>
          <p:txBody>
            <a:bodyPr rtlCol="0" anchor="ctr"/>
            <a:lstStyle/>
            <a:p>
              <a:endParaRPr lang="en-US" dirty="0"/>
            </a:p>
          </p:txBody>
        </p:sp>
        <p:sp>
          <p:nvSpPr>
            <p:cNvPr id="31" name="Freeform: Shape 30">
              <a:extLst>
                <a:ext uri="{FF2B5EF4-FFF2-40B4-BE49-F238E27FC236}">
                  <a16:creationId xmlns:a16="http://schemas.microsoft.com/office/drawing/2014/main" id="{408D97EF-1856-4D50-B2FB-4F191BABD02E}"/>
                </a:ext>
              </a:extLst>
            </p:cNvPr>
            <p:cNvSpPr/>
            <p:nvPr/>
          </p:nvSpPr>
          <p:spPr>
            <a:xfrm>
              <a:off x="21348964" y="7690698"/>
              <a:ext cx="337828" cy="295062"/>
            </a:xfrm>
            <a:custGeom>
              <a:avLst/>
              <a:gdLst>
                <a:gd name="connsiteX0" fmla="*/ 38263 w 337828"/>
                <a:gd name="connsiteY0" fmla="*/ 295062 h 295062"/>
                <a:gd name="connsiteX1" fmla="*/ 66267 w 337828"/>
                <a:gd name="connsiteY1" fmla="*/ 37030 h 295062"/>
                <a:gd name="connsiteX2" fmla="*/ 310107 w 337828"/>
                <a:gd name="connsiteY2" fmla="*/ 72558 h 295062"/>
                <a:gd name="connsiteX3" fmla="*/ 292076 w 337828"/>
                <a:gd name="connsiteY3" fmla="*/ 246742 h 295062"/>
                <a:gd name="connsiteX4" fmla="*/ 250480 w 337828"/>
                <a:gd name="connsiteY4" fmla="*/ 268964 h 295062"/>
                <a:gd name="connsiteX5" fmla="*/ 111701 w 337828"/>
                <a:gd name="connsiteY5" fmla="*/ 198383 h 295062"/>
                <a:gd name="connsiteX6" fmla="*/ 210952 w 337828"/>
                <a:gd name="connsiteY6" fmla="*/ 119992 h 295062"/>
                <a:gd name="connsiteX7" fmla="*/ 228859 w 337828"/>
                <a:gd name="connsiteY7" fmla="*/ 176571 h 295062"/>
                <a:gd name="connsiteX8" fmla="*/ 193711 w 337828"/>
                <a:gd name="connsiteY8" fmla="*/ 169999 h 295062"/>
                <a:gd name="connsiteX9" fmla="*/ 162088 w 337828"/>
                <a:gd name="connsiteY9" fmla="*/ 176571 h 295062"/>
                <a:gd name="connsiteX10" fmla="*/ 250290 w 337828"/>
                <a:gd name="connsiteY10" fmla="*/ 216767 h 295062"/>
                <a:gd name="connsiteX11" fmla="*/ 258005 w 337828"/>
                <a:gd name="connsiteY11" fmla="*/ 88846 h 295062"/>
                <a:gd name="connsiteX12" fmla="*/ 128751 w 337828"/>
                <a:gd name="connsiteY12" fmla="*/ 61604 h 295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37828" h="295062">
                  <a:moveTo>
                    <a:pt x="38263" y="295062"/>
                  </a:moveTo>
                  <a:cubicBezTo>
                    <a:pt x="38263" y="295062"/>
                    <a:pt x="-64226" y="150663"/>
                    <a:pt x="66267" y="37030"/>
                  </a:cubicBezTo>
                  <a:cubicBezTo>
                    <a:pt x="120750" y="-10595"/>
                    <a:pt x="231430" y="-25169"/>
                    <a:pt x="310107" y="72558"/>
                  </a:cubicBezTo>
                  <a:cubicBezTo>
                    <a:pt x="353227" y="125637"/>
                    <a:pt x="345154" y="203622"/>
                    <a:pt x="292076" y="246742"/>
                  </a:cubicBezTo>
                  <a:cubicBezTo>
                    <a:pt x="279762" y="256746"/>
                    <a:pt x="265641" y="264289"/>
                    <a:pt x="250480" y="268964"/>
                  </a:cubicBezTo>
                  <a:cubicBezTo>
                    <a:pt x="211142" y="281727"/>
                    <a:pt x="130561" y="277536"/>
                    <a:pt x="111701" y="198383"/>
                  </a:cubicBezTo>
                  <a:cubicBezTo>
                    <a:pt x="102176" y="158188"/>
                    <a:pt x="139705" y="85512"/>
                    <a:pt x="210952" y="119992"/>
                  </a:cubicBezTo>
                  <a:cubicBezTo>
                    <a:pt x="224287" y="126469"/>
                    <a:pt x="253719" y="152758"/>
                    <a:pt x="228859" y="176571"/>
                  </a:cubicBezTo>
                  <a:cubicBezTo>
                    <a:pt x="222382" y="182762"/>
                    <a:pt x="209809" y="188668"/>
                    <a:pt x="193711" y="169999"/>
                  </a:cubicBezTo>
                  <a:cubicBezTo>
                    <a:pt x="188473" y="163903"/>
                    <a:pt x="170661" y="152282"/>
                    <a:pt x="162088" y="176571"/>
                  </a:cubicBezTo>
                  <a:cubicBezTo>
                    <a:pt x="153516" y="200860"/>
                    <a:pt x="193330" y="248199"/>
                    <a:pt x="250290" y="216767"/>
                  </a:cubicBezTo>
                  <a:cubicBezTo>
                    <a:pt x="279722" y="200574"/>
                    <a:pt x="316965" y="157140"/>
                    <a:pt x="258005" y="88846"/>
                  </a:cubicBezTo>
                  <a:cubicBezTo>
                    <a:pt x="238384" y="65890"/>
                    <a:pt x="181805" y="36173"/>
                    <a:pt x="128751" y="61604"/>
                  </a:cubicBezTo>
                </a:path>
              </a:pathLst>
            </a:custGeom>
            <a:noFill/>
            <a:ln w="12700" cap="flat">
              <a:solidFill>
                <a:srgbClr val="F1F2F2"/>
              </a:solidFill>
              <a:prstDash val="solid"/>
              <a:round/>
            </a:ln>
          </p:spPr>
          <p:txBody>
            <a:bodyPr rtlCol="0" anchor="ctr"/>
            <a:lstStyle/>
            <a:p>
              <a:endParaRPr lang="en-US" dirty="0"/>
            </a:p>
          </p:txBody>
        </p:sp>
        <p:sp>
          <p:nvSpPr>
            <p:cNvPr id="32" name="Freeform: Shape 31">
              <a:extLst>
                <a:ext uri="{FF2B5EF4-FFF2-40B4-BE49-F238E27FC236}">
                  <a16:creationId xmlns:a16="http://schemas.microsoft.com/office/drawing/2014/main" id="{878769E5-4019-4DB2-BA6F-FAD4D202B8A9}"/>
                </a:ext>
              </a:extLst>
            </p:cNvPr>
            <p:cNvSpPr/>
            <p:nvPr/>
          </p:nvSpPr>
          <p:spPr>
            <a:xfrm>
              <a:off x="21403429" y="7771352"/>
              <a:ext cx="247640" cy="247792"/>
            </a:xfrm>
            <a:custGeom>
              <a:avLst/>
              <a:gdLst>
                <a:gd name="connsiteX0" fmla="*/ 40949 w 247640"/>
                <a:gd name="connsiteY0" fmla="*/ 0 h 247792"/>
                <a:gd name="connsiteX1" fmla="*/ 38091 w 247640"/>
                <a:gd name="connsiteY1" fmla="*/ 194310 h 247792"/>
                <a:gd name="connsiteX2" fmla="*/ 247641 w 247640"/>
                <a:gd name="connsiteY2" fmla="*/ 218123 h 247792"/>
              </a:gdLst>
              <a:ahLst/>
              <a:cxnLst>
                <a:cxn ang="0">
                  <a:pos x="connsiteX0" y="connsiteY0"/>
                </a:cxn>
                <a:cxn ang="0">
                  <a:pos x="connsiteX1" y="connsiteY1"/>
                </a:cxn>
                <a:cxn ang="0">
                  <a:pos x="connsiteX2" y="connsiteY2"/>
                </a:cxn>
              </a:cxnLst>
              <a:rect l="l" t="t" r="r" b="b"/>
              <a:pathLst>
                <a:path w="247640" h="247792">
                  <a:moveTo>
                    <a:pt x="40949" y="0"/>
                  </a:moveTo>
                  <a:cubicBezTo>
                    <a:pt x="5515" y="21527"/>
                    <a:pt x="-28679" y="121539"/>
                    <a:pt x="38091" y="194310"/>
                  </a:cubicBezTo>
                  <a:cubicBezTo>
                    <a:pt x="76191" y="235648"/>
                    <a:pt x="157439" y="277844"/>
                    <a:pt x="247641" y="218123"/>
                  </a:cubicBezTo>
                </a:path>
              </a:pathLst>
            </a:custGeom>
            <a:noFill/>
            <a:ln w="12700" cap="flat">
              <a:solidFill>
                <a:srgbClr val="F1F2F2"/>
              </a:solidFill>
              <a:prstDash val="solid"/>
              <a:round/>
            </a:ln>
          </p:spPr>
          <p:txBody>
            <a:bodyPr rtlCol="0" anchor="ctr"/>
            <a:lstStyle/>
            <a:p>
              <a:endParaRPr lang="en-US" dirty="0"/>
            </a:p>
          </p:txBody>
        </p:sp>
        <p:sp>
          <p:nvSpPr>
            <p:cNvPr id="33" name="Freeform: Shape 32">
              <a:extLst>
                <a:ext uri="{FF2B5EF4-FFF2-40B4-BE49-F238E27FC236}">
                  <a16:creationId xmlns:a16="http://schemas.microsoft.com/office/drawing/2014/main" id="{AC84F5AB-2798-48D8-9811-2ECFD720B5B9}"/>
                </a:ext>
              </a:extLst>
            </p:cNvPr>
            <p:cNvSpPr/>
            <p:nvPr/>
          </p:nvSpPr>
          <p:spPr>
            <a:xfrm>
              <a:off x="21390847" y="7591577"/>
              <a:ext cx="262794" cy="41948"/>
            </a:xfrm>
            <a:custGeom>
              <a:avLst/>
              <a:gdLst>
                <a:gd name="connsiteX0" fmla="*/ 0 w 262794"/>
                <a:gd name="connsiteY0" fmla="*/ 34519 h 41948"/>
                <a:gd name="connsiteX1" fmla="*/ 262795 w 262794"/>
                <a:gd name="connsiteY1" fmla="*/ 41948 h 41948"/>
              </a:gdLst>
              <a:ahLst/>
              <a:cxnLst>
                <a:cxn ang="0">
                  <a:pos x="connsiteX0" y="connsiteY0"/>
                </a:cxn>
                <a:cxn ang="0">
                  <a:pos x="connsiteX1" y="connsiteY1"/>
                </a:cxn>
              </a:cxnLst>
              <a:rect l="l" t="t" r="r" b="b"/>
              <a:pathLst>
                <a:path w="262794" h="41948">
                  <a:moveTo>
                    <a:pt x="0" y="34519"/>
                  </a:moveTo>
                  <a:cubicBezTo>
                    <a:pt x="55531" y="-1486"/>
                    <a:pt x="173260" y="-23489"/>
                    <a:pt x="262795" y="41948"/>
                  </a:cubicBezTo>
                </a:path>
              </a:pathLst>
            </a:custGeom>
            <a:noFill/>
            <a:ln w="12700" cap="flat">
              <a:solidFill>
                <a:srgbClr val="F1F2F2"/>
              </a:solidFill>
              <a:prstDash val="solid"/>
              <a:round/>
            </a:ln>
          </p:spPr>
          <p:txBody>
            <a:bodyPr rtlCol="0" anchor="ctr"/>
            <a:lstStyle/>
            <a:p>
              <a:endParaRPr lang="en-US" dirty="0"/>
            </a:p>
          </p:txBody>
        </p:sp>
        <p:sp>
          <p:nvSpPr>
            <p:cNvPr id="34" name="Freeform: Shape 33">
              <a:extLst>
                <a:ext uri="{FF2B5EF4-FFF2-40B4-BE49-F238E27FC236}">
                  <a16:creationId xmlns:a16="http://schemas.microsoft.com/office/drawing/2014/main" id="{715690D1-1A1B-4301-98CF-952529905E1F}"/>
                </a:ext>
              </a:extLst>
            </p:cNvPr>
            <p:cNvSpPr/>
            <p:nvPr/>
          </p:nvSpPr>
          <p:spPr>
            <a:xfrm>
              <a:off x="21728032" y="7623238"/>
              <a:ext cx="71437" cy="67532"/>
            </a:xfrm>
            <a:custGeom>
              <a:avLst/>
              <a:gdLst>
                <a:gd name="connsiteX0" fmla="*/ 0 w 71437"/>
                <a:gd name="connsiteY0" fmla="*/ 67532 h 67532"/>
                <a:gd name="connsiteX1" fmla="*/ 71438 w 71437"/>
                <a:gd name="connsiteY1" fmla="*/ 0 h 67532"/>
              </a:gdLst>
              <a:ahLst/>
              <a:cxnLst>
                <a:cxn ang="0">
                  <a:pos x="connsiteX0" y="connsiteY0"/>
                </a:cxn>
                <a:cxn ang="0">
                  <a:pos x="connsiteX1" y="connsiteY1"/>
                </a:cxn>
              </a:cxnLst>
              <a:rect l="l" t="t" r="r" b="b"/>
              <a:pathLst>
                <a:path w="71437" h="67532">
                  <a:moveTo>
                    <a:pt x="0" y="67532"/>
                  </a:moveTo>
                  <a:lnTo>
                    <a:pt x="71438" y="0"/>
                  </a:lnTo>
                </a:path>
              </a:pathLst>
            </a:custGeom>
            <a:ln w="12700" cap="flat">
              <a:solidFill>
                <a:srgbClr val="F1F2F2"/>
              </a:solidFill>
              <a:prstDash val="solid"/>
              <a:round/>
            </a:ln>
          </p:spPr>
          <p:txBody>
            <a:bodyPr rtlCol="0" anchor="ctr"/>
            <a:lstStyle/>
            <a:p>
              <a:endParaRPr lang="en-US" dirty="0"/>
            </a:p>
          </p:txBody>
        </p:sp>
        <p:sp>
          <p:nvSpPr>
            <p:cNvPr id="35" name="Freeform: Shape 34">
              <a:extLst>
                <a:ext uri="{FF2B5EF4-FFF2-40B4-BE49-F238E27FC236}">
                  <a16:creationId xmlns:a16="http://schemas.microsoft.com/office/drawing/2014/main" id="{50238CD7-6ACD-488A-96D8-7DAA8DF1BADC}"/>
                </a:ext>
              </a:extLst>
            </p:cNvPr>
            <p:cNvSpPr/>
            <p:nvPr/>
          </p:nvSpPr>
          <p:spPr>
            <a:xfrm>
              <a:off x="21787849" y="7546848"/>
              <a:ext cx="85725" cy="85725"/>
            </a:xfrm>
            <a:custGeom>
              <a:avLst/>
              <a:gdLst>
                <a:gd name="connsiteX0" fmla="*/ 85725 w 85725"/>
                <a:gd name="connsiteY0" fmla="*/ 42862 h 85725"/>
                <a:gd name="connsiteX1" fmla="*/ 42863 w 85725"/>
                <a:gd name="connsiteY1" fmla="*/ 85725 h 85725"/>
                <a:gd name="connsiteX2" fmla="*/ 0 w 85725"/>
                <a:gd name="connsiteY2" fmla="*/ 42862 h 85725"/>
                <a:gd name="connsiteX3" fmla="*/ 42863 w 85725"/>
                <a:gd name="connsiteY3" fmla="*/ 0 h 85725"/>
                <a:gd name="connsiteX4" fmla="*/ 85725 w 85725"/>
                <a:gd name="connsiteY4" fmla="*/ 42862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85725">
                  <a:moveTo>
                    <a:pt x="85725" y="42862"/>
                  </a:moveTo>
                  <a:cubicBezTo>
                    <a:pt x="85725" y="66535"/>
                    <a:pt x="66535" y="85725"/>
                    <a:pt x="42863" y="85725"/>
                  </a:cubicBezTo>
                  <a:cubicBezTo>
                    <a:pt x="19190" y="85725"/>
                    <a:pt x="0" y="66535"/>
                    <a:pt x="0" y="42862"/>
                  </a:cubicBezTo>
                  <a:cubicBezTo>
                    <a:pt x="0" y="19190"/>
                    <a:pt x="19190" y="0"/>
                    <a:pt x="42863" y="0"/>
                  </a:cubicBezTo>
                  <a:cubicBezTo>
                    <a:pt x="66535" y="0"/>
                    <a:pt x="85725" y="19190"/>
                    <a:pt x="85725" y="42862"/>
                  </a:cubicBezTo>
                  <a:close/>
                </a:path>
              </a:pathLst>
            </a:custGeom>
            <a:noFill/>
            <a:ln w="12700" cap="flat">
              <a:solidFill>
                <a:srgbClr val="F1F2F2"/>
              </a:solidFill>
              <a:prstDash val="solid"/>
              <a:round/>
            </a:ln>
          </p:spPr>
          <p:txBody>
            <a:bodyPr rtlCol="0" anchor="ctr"/>
            <a:lstStyle/>
            <a:p>
              <a:endParaRPr lang="en-US" dirty="0"/>
            </a:p>
          </p:txBody>
        </p:sp>
        <p:sp>
          <p:nvSpPr>
            <p:cNvPr id="36" name="Freeform: Shape 35">
              <a:extLst>
                <a:ext uri="{FF2B5EF4-FFF2-40B4-BE49-F238E27FC236}">
                  <a16:creationId xmlns:a16="http://schemas.microsoft.com/office/drawing/2014/main" id="{DC6F2901-F0E0-44E6-9F9E-7DB9B7265D2A}"/>
                </a:ext>
              </a:extLst>
            </p:cNvPr>
            <p:cNvSpPr/>
            <p:nvPr/>
          </p:nvSpPr>
          <p:spPr>
            <a:xfrm>
              <a:off x="21313694" y="7623238"/>
              <a:ext cx="71437" cy="67532"/>
            </a:xfrm>
            <a:custGeom>
              <a:avLst/>
              <a:gdLst>
                <a:gd name="connsiteX0" fmla="*/ 71438 w 71437"/>
                <a:gd name="connsiteY0" fmla="*/ 67532 h 67532"/>
                <a:gd name="connsiteX1" fmla="*/ 0 w 71437"/>
                <a:gd name="connsiteY1" fmla="*/ 0 h 67532"/>
              </a:gdLst>
              <a:ahLst/>
              <a:cxnLst>
                <a:cxn ang="0">
                  <a:pos x="connsiteX0" y="connsiteY0"/>
                </a:cxn>
                <a:cxn ang="0">
                  <a:pos x="connsiteX1" y="connsiteY1"/>
                </a:cxn>
              </a:cxnLst>
              <a:rect l="l" t="t" r="r" b="b"/>
              <a:pathLst>
                <a:path w="71437" h="67532">
                  <a:moveTo>
                    <a:pt x="71438" y="67532"/>
                  </a:moveTo>
                  <a:lnTo>
                    <a:pt x="0" y="0"/>
                  </a:lnTo>
                </a:path>
              </a:pathLst>
            </a:custGeom>
            <a:ln w="12700" cap="flat">
              <a:solidFill>
                <a:srgbClr val="F1F2F2"/>
              </a:solidFill>
              <a:prstDash val="solid"/>
              <a:round/>
            </a:ln>
          </p:spPr>
          <p:txBody>
            <a:bodyPr rtlCol="0" anchor="ctr"/>
            <a:lstStyle/>
            <a:p>
              <a:endParaRPr lang="en-US" dirty="0"/>
            </a:p>
          </p:txBody>
        </p:sp>
        <p:sp>
          <p:nvSpPr>
            <p:cNvPr id="37" name="Freeform: Shape 36">
              <a:extLst>
                <a:ext uri="{FF2B5EF4-FFF2-40B4-BE49-F238E27FC236}">
                  <a16:creationId xmlns:a16="http://schemas.microsoft.com/office/drawing/2014/main" id="{73AA7D6B-29AB-49C5-8014-9E3D2184B85E}"/>
                </a:ext>
              </a:extLst>
            </p:cNvPr>
            <p:cNvSpPr/>
            <p:nvPr/>
          </p:nvSpPr>
          <p:spPr>
            <a:xfrm>
              <a:off x="21239590" y="7546848"/>
              <a:ext cx="85725" cy="85725"/>
            </a:xfrm>
            <a:custGeom>
              <a:avLst/>
              <a:gdLst>
                <a:gd name="connsiteX0" fmla="*/ 85725 w 85725"/>
                <a:gd name="connsiteY0" fmla="*/ 42862 h 85725"/>
                <a:gd name="connsiteX1" fmla="*/ 42863 w 85725"/>
                <a:gd name="connsiteY1" fmla="*/ 85725 h 85725"/>
                <a:gd name="connsiteX2" fmla="*/ 0 w 85725"/>
                <a:gd name="connsiteY2" fmla="*/ 42862 h 85725"/>
                <a:gd name="connsiteX3" fmla="*/ 42863 w 85725"/>
                <a:gd name="connsiteY3" fmla="*/ 0 h 85725"/>
                <a:gd name="connsiteX4" fmla="*/ 85725 w 85725"/>
                <a:gd name="connsiteY4" fmla="*/ 42862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85725">
                  <a:moveTo>
                    <a:pt x="85725" y="42862"/>
                  </a:moveTo>
                  <a:cubicBezTo>
                    <a:pt x="85725" y="66535"/>
                    <a:pt x="66535" y="85725"/>
                    <a:pt x="42863" y="85725"/>
                  </a:cubicBezTo>
                  <a:cubicBezTo>
                    <a:pt x="19190" y="85725"/>
                    <a:pt x="0" y="66535"/>
                    <a:pt x="0" y="42862"/>
                  </a:cubicBezTo>
                  <a:cubicBezTo>
                    <a:pt x="0" y="19190"/>
                    <a:pt x="19190" y="0"/>
                    <a:pt x="42863" y="0"/>
                  </a:cubicBezTo>
                  <a:cubicBezTo>
                    <a:pt x="66535" y="0"/>
                    <a:pt x="85725" y="19190"/>
                    <a:pt x="85725" y="42862"/>
                  </a:cubicBezTo>
                  <a:close/>
                </a:path>
              </a:pathLst>
            </a:custGeom>
            <a:noFill/>
            <a:ln w="12700" cap="flat">
              <a:solidFill>
                <a:srgbClr val="F1F2F2"/>
              </a:solidFill>
              <a:prstDash val="solid"/>
              <a:round/>
            </a:ln>
          </p:spPr>
          <p:txBody>
            <a:bodyPr rtlCol="0" anchor="ctr"/>
            <a:lstStyle/>
            <a:p>
              <a:endParaRPr lang="en-US" dirty="0"/>
            </a:p>
          </p:txBody>
        </p:sp>
        <p:sp>
          <p:nvSpPr>
            <p:cNvPr id="38" name="Freeform: Shape 37">
              <a:extLst>
                <a:ext uri="{FF2B5EF4-FFF2-40B4-BE49-F238E27FC236}">
                  <a16:creationId xmlns:a16="http://schemas.microsoft.com/office/drawing/2014/main" id="{2D86243F-CE60-42B2-BE45-A88E888A41EC}"/>
                </a:ext>
              </a:extLst>
            </p:cNvPr>
            <p:cNvSpPr/>
            <p:nvPr/>
          </p:nvSpPr>
          <p:spPr>
            <a:xfrm>
              <a:off x="21710125" y="7932610"/>
              <a:ext cx="81629" cy="54864"/>
            </a:xfrm>
            <a:custGeom>
              <a:avLst/>
              <a:gdLst>
                <a:gd name="connsiteX0" fmla="*/ 0 w 81629"/>
                <a:gd name="connsiteY0" fmla="*/ 0 h 54864"/>
                <a:gd name="connsiteX1" fmla="*/ 81629 w 81629"/>
                <a:gd name="connsiteY1" fmla="*/ 54864 h 54864"/>
              </a:gdLst>
              <a:ahLst/>
              <a:cxnLst>
                <a:cxn ang="0">
                  <a:pos x="connsiteX0" y="connsiteY0"/>
                </a:cxn>
                <a:cxn ang="0">
                  <a:pos x="connsiteX1" y="connsiteY1"/>
                </a:cxn>
              </a:cxnLst>
              <a:rect l="l" t="t" r="r" b="b"/>
              <a:pathLst>
                <a:path w="81629" h="54864">
                  <a:moveTo>
                    <a:pt x="0" y="0"/>
                  </a:moveTo>
                  <a:lnTo>
                    <a:pt x="81629" y="54864"/>
                  </a:lnTo>
                </a:path>
              </a:pathLst>
            </a:custGeom>
            <a:ln w="12700" cap="flat">
              <a:solidFill>
                <a:srgbClr val="F1F2F2"/>
              </a:solidFill>
              <a:prstDash val="solid"/>
              <a:round/>
            </a:ln>
          </p:spPr>
          <p:txBody>
            <a:bodyPr rtlCol="0" anchor="ctr"/>
            <a:lstStyle/>
            <a:p>
              <a:endParaRPr lang="en-US" dirty="0"/>
            </a:p>
          </p:txBody>
        </p:sp>
        <p:sp>
          <p:nvSpPr>
            <p:cNvPr id="39" name="Freeform: Shape 38">
              <a:extLst>
                <a:ext uri="{FF2B5EF4-FFF2-40B4-BE49-F238E27FC236}">
                  <a16:creationId xmlns:a16="http://schemas.microsoft.com/office/drawing/2014/main" id="{DB2A88AA-B20C-4C96-AFA3-C86D0BFF7723}"/>
                </a:ext>
              </a:extLst>
            </p:cNvPr>
            <p:cNvSpPr/>
            <p:nvPr/>
          </p:nvSpPr>
          <p:spPr>
            <a:xfrm>
              <a:off x="21785182" y="7972520"/>
              <a:ext cx="85725" cy="85725"/>
            </a:xfrm>
            <a:custGeom>
              <a:avLst/>
              <a:gdLst>
                <a:gd name="connsiteX0" fmla="*/ 85725 w 85725"/>
                <a:gd name="connsiteY0" fmla="*/ 42863 h 85725"/>
                <a:gd name="connsiteX1" fmla="*/ 42863 w 85725"/>
                <a:gd name="connsiteY1" fmla="*/ 85725 h 85725"/>
                <a:gd name="connsiteX2" fmla="*/ 0 w 85725"/>
                <a:gd name="connsiteY2" fmla="*/ 42863 h 85725"/>
                <a:gd name="connsiteX3" fmla="*/ 42863 w 85725"/>
                <a:gd name="connsiteY3" fmla="*/ 0 h 85725"/>
                <a:gd name="connsiteX4" fmla="*/ 85725 w 85725"/>
                <a:gd name="connsiteY4" fmla="*/ 42863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85725">
                  <a:moveTo>
                    <a:pt x="85725" y="42863"/>
                  </a:moveTo>
                  <a:cubicBezTo>
                    <a:pt x="85725" y="66535"/>
                    <a:pt x="66535" y="85725"/>
                    <a:pt x="42863" y="85725"/>
                  </a:cubicBezTo>
                  <a:cubicBezTo>
                    <a:pt x="19190" y="85725"/>
                    <a:pt x="0" y="66535"/>
                    <a:pt x="0" y="42863"/>
                  </a:cubicBezTo>
                  <a:cubicBezTo>
                    <a:pt x="0" y="19190"/>
                    <a:pt x="19190" y="0"/>
                    <a:pt x="42863" y="0"/>
                  </a:cubicBezTo>
                  <a:cubicBezTo>
                    <a:pt x="66535" y="0"/>
                    <a:pt x="85725" y="19190"/>
                    <a:pt x="85725" y="42863"/>
                  </a:cubicBezTo>
                  <a:close/>
                </a:path>
              </a:pathLst>
            </a:custGeom>
            <a:noFill/>
            <a:ln w="12700" cap="flat">
              <a:solidFill>
                <a:srgbClr val="F1F2F2"/>
              </a:solidFill>
              <a:prstDash val="solid"/>
              <a:round/>
            </a:ln>
          </p:spPr>
          <p:txBody>
            <a:bodyPr rtlCol="0" anchor="ctr"/>
            <a:lstStyle/>
            <a:p>
              <a:endParaRPr lang="en-US" dirty="0"/>
            </a:p>
          </p:txBody>
        </p:sp>
        <p:sp>
          <p:nvSpPr>
            <p:cNvPr id="40" name="Freeform: Shape 39">
              <a:extLst>
                <a:ext uri="{FF2B5EF4-FFF2-40B4-BE49-F238E27FC236}">
                  <a16:creationId xmlns:a16="http://schemas.microsoft.com/office/drawing/2014/main" id="{4A47411D-CAA3-4FCD-8131-35311268520F}"/>
                </a:ext>
              </a:extLst>
            </p:cNvPr>
            <p:cNvSpPr/>
            <p:nvPr/>
          </p:nvSpPr>
          <p:spPr>
            <a:xfrm>
              <a:off x="21254639" y="7998904"/>
              <a:ext cx="81724" cy="54673"/>
            </a:xfrm>
            <a:custGeom>
              <a:avLst/>
              <a:gdLst>
                <a:gd name="connsiteX0" fmla="*/ 81724 w 81724"/>
                <a:gd name="connsiteY0" fmla="*/ 0 h 54673"/>
                <a:gd name="connsiteX1" fmla="*/ 0 w 81724"/>
                <a:gd name="connsiteY1" fmla="*/ 54673 h 54673"/>
              </a:gdLst>
              <a:ahLst/>
              <a:cxnLst>
                <a:cxn ang="0">
                  <a:pos x="connsiteX0" y="connsiteY0"/>
                </a:cxn>
                <a:cxn ang="0">
                  <a:pos x="connsiteX1" y="connsiteY1"/>
                </a:cxn>
              </a:cxnLst>
              <a:rect l="l" t="t" r="r" b="b"/>
              <a:pathLst>
                <a:path w="81724" h="54673">
                  <a:moveTo>
                    <a:pt x="81724" y="0"/>
                  </a:moveTo>
                  <a:lnTo>
                    <a:pt x="0" y="54673"/>
                  </a:lnTo>
                </a:path>
              </a:pathLst>
            </a:custGeom>
            <a:ln w="12700" cap="flat">
              <a:solidFill>
                <a:srgbClr val="F1F2F2"/>
              </a:solidFill>
              <a:prstDash val="solid"/>
              <a:round/>
            </a:ln>
          </p:spPr>
          <p:txBody>
            <a:bodyPr rtlCol="0" anchor="ctr"/>
            <a:lstStyle/>
            <a:p>
              <a:endParaRPr lang="en-US" dirty="0"/>
            </a:p>
          </p:txBody>
        </p:sp>
        <p:sp>
          <p:nvSpPr>
            <p:cNvPr id="41" name="Freeform: Shape 40">
              <a:extLst>
                <a:ext uri="{FF2B5EF4-FFF2-40B4-BE49-F238E27FC236}">
                  <a16:creationId xmlns:a16="http://schemas.microsoft.com/office/drawing/2014/main" id="{04D6857B-51D6-4225-81F5-D8AD88812871}"/>
                </a:ext>
              </a:extLst>
            </p:cNvPr>
            <p:cNvSpPr/>
            <p:nvPr/>
          </p:nvSpPr>
          <p:spPr>
            <a:xfrm>
              <a:off x="21175391" y="8038528"/>
              <a:ext cx="85725" cy="85725"/>
            </a:xfrm>
            <a:custGeom>
              <a:avLst/>
              <a:gdLst>
                <a:gd name="connsiteX0" fmla="*/ 85725 w 85725"/>
                <a:gd name="connsiteY0" fmla="*/ 42863 h 85725"/>
                <a:gd name="connsiteX1" fmla="*/ 42863 w 85725"/>
                <a:gd name="connsiteY1" fmla="*/ 85725 h 85725"/>
                <a:gd name="connsiteX2" fmla="*/ 0 w 85725"/>
                <a:gd name="connsiteY2" fmla="*/ 42863 h 85725"/>
                <a:gd name="connsiteX3" fmla="*/ 42863 w 85725"/>
                <a:gd name="connsiteY3" fmla="*/ 0 h 85725"/>
                <a:gd name="connsiteX4" fmla="*/ 85725 w 85725"/>
                <a:gd name="connsiteY4" fmla="*/ 42863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85725">
                  <a:moveTo>
                    <a:pt x="85725" y="42863"/>
                  </a:moveTo>
                  <a:cubicBezTo>
                    <a:pt x="85725" y="66535"/>
                    <a:pt x="66535" y="85725"/>
                    <a:pt x="42863" y="85725"/>
                  </a:cubicBezTo>
                  <a:cubicBezTo>
                    <a:pt x="19190" y="85725"/>
                    <a:pt x="0" y="66535"/>
                    <a:pt x="0" y="42863"/>
                  </a:cubicBezTo>
                  <a:cubicBezTo>
                    <a:pt x="0" y="19190"/>
                    <a:pt x="19190" y="0"/>
                    <a:pt x="42863" y="0"/>
                  </a:cubicBezTo>
                  <a:cubicBezTo>
                    <a:pt x="66535" y="0"/>
                    <a:pt x="85725" y="19190"/>
                    <a:pt x="85725" y="42863"/>
                  </a:cubicBezTo>
                  <a:close/>
                </a:path>
              </a:pathLst>
            </a:custGeom>
            <a:noFill/>
            <a:ln w="12700" cap="flat">
              <a:solidFill>
                <a:srgbClr val="F1F2F2"/>
              </a:solidFill>
              <a:prstDash val="solid"/>
              <a:round/>
            </a:ln>
          </p:spPr>
          <p:txBody>
            <a:bodyPr rtlCol="0" anchor="ctr"/>
            <a:lstStyle/>
            <a:p>
              <a:endParaRPr lang="en-US" dirty="0"/>
            </a:p>
          </p:txBody>
        </p:sp>
        <p:sp>
          <p:nvSpPr>
            <p:cNvPr id="42" name="Freeform: Shape 41">
              <a:extLst>
                <a:ext uri="{FF2B5EF4-FFF2-40B4-BE49-F238E27FC236}">
                  <a16:creationId xmlns:a16="http://schemas.microsoft.com/office/drawing/2014/main" id="{0A33F418-49C2-4130-8F0B-DC8A8F7AC3FA}"/>
                </a:ext>
              </a:extLst>
            </p:cNvPr>
            <p:cNvSpPr/>
            <p:nvPr/>
          </p:nvSpPr>
          <p:spPr>
            <a:xfrm>
              <a:off x="20723716" y="7501604"/>
              <a:ext cx="127689" cy="662844"/>
            </a:xfrm>
            <a:custGeom>
              <a:avLst/>
              <a:gdLst>
                <a:gd name="connsiteX0" fmla="*/ 1715 w 127689"/>
                <a:gd name="connsiteY0" fmla="*/ 604647 h 662844"/>
                <a:gd name="connsiteX1" fmla="*/ 50197 w 127689"/>
                <a:gd name="connsiteY1" fmla="*/ 662845 h 662844"/>
                <a:gd name="connsiteX2" fmla="*/ 127444 w 127689"/>
                <a:gd name="connsiteY2" fmla="*/ 346615 h 662844"/>
                <a:gd name="connsiteX3" fmla="*/ 50578 w 127689"/>
                <a:gd name="connsiteY3" fmla="*/ 0 h 662844"/>
                <a:gd name="connsiteX4" fmla="*/ 0 w 127689"/>
                <a:gd name="connsiteY4" fmla="*/ 79439 h 662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689" h="662844">
                  <a:moveTo>
                    <a:pt x="1715" y="604647"/>
                  </a:moveTo>
                  <a:cubicBezTo>
                    <a:pt x="18097" y="646938"/>
                    <a:pt x="33814" y="662845"/>
                    <a:pt x="50197" y="662845"/>
                  </a:cubicBezTo>
                  <a:cubicBezTo>
                    <a:pt x="108394" y="662845"/>
                    <a:pt x="130302" y="427958"/>
                    <a:pt x="127444" y="346615"/>
                  </a:cubicBezTo>
                  <a:cubicBezTo>
                    <a:pt x="117253" y="55531"/>
                    <a:pt x="65151" y="0"/>
                    <a:pt x="50578" y="0"/>
                  </a:cubicBezTo>
                  <a:cubicBezTo>
                    <a:pt x="29908" y="0"/>
                    <a:pt x="14859" y="20193"/>
                    <a:pt x="0" y="79439"/>
                  </a:cubicBezTo>
                </a:path>
              </a:pathLst>
            </a:custGeom>
            <a:noFill/>
            <a:ln w="12700" cap="flat">
              <a:solidFill>
                <a:srgbClr val="F1F2F2"/>
              </a:solidFill>
              <a:prstDash val="solid"/>
              <a:round/>
            </a:ln>
          </p:spPr>
          <p:txBody>
            <a:bodyPr rtlCol="0" anchor="ctr"/>
            <a:lstStyle/>
            <a:p>
              <a:endParaRPr lang="en-US" dirty="0"/>
            </a:p>
          </p:txBody>
        </p:sp>
        <p:sp>
          <p:nvSpPr>
            <p:cNvPr id="43" name="Freeform: Shape 42">
              <a:extLst>
                <a:ext uri="{FF2B5EF4-FFF2-40B4-BE49-F238E27FC236}">
                  <a16:creationId xmlns:a16="http://schemas.microsoft.com/office/drawing/2014/main" id="{1FC4F152-B47A-4C07-90D6-C89D8E4D6AA4}"/>
                </a:ext>
              </a:extLst>
            </p:cNvPr>
            <p:cNvSpPr/>
            <p:nvPr/>
          </p:nvSpPr>
          <p:spPr>
            <a:xfrm>
              <a:off x="20782580" y="7505700"/>
              <a:ext cx="467677" cy="231081"/>
            </a:xfrm>
            <a:custGeom>
              <a:avLst/>
              <a:gdLst>
                <a:gd name="connsiteX0" fmla="*/ 0 w 467677"/>
                <a:gd name="connsiteY0" fmla="*/ 0 h 231081"/>
                <a:gd name="connsiteX1" fmla="*/ 392430 w 467677"/>
                <a:gd name="connsiteY1" fmla="*/ 228600 h 231081"/>
                <a:gd name="connsiteX2" fmla="*/ 401955 w 467677"/>
                <a:gd name="connsiteY2" fmla="*/ 231077 h 231081"/>
                <a:gd name="connsiteX3" fmla="*/ 467678 w 467677"/>
                <a:gd name="connsiteY3" fmla="*/ 231077 h 231081"/>
              </a:gdLst>
              <a:ahLst/>
              <a:cxnLst>
                <a:cxn ang="0">
                  <a:pos x="connsiteX0" y="connsiteY0"/>
                </a:cxn>
                <a:cxn ang="0">
                  <a:pos x="connsiteX1" y="connsiteY1"/>
                </a:cxn>
                <a:cxn ang="0">
                  <a:pos x="connsiteX2" y="connsiteY2"/>
                </a:cxn>
                <a:cxn ang="0">
                  <a:pos x="connsiteX3" y="connsiteY3"/>
                </a:cxn>
              </a:cxnLst>
              <a:rect l="l" t="t" r="r" b="b"/>
              <a:pathLst>
                <a:path w="467677" h="231081">
                  <a:moveTo>
                    <a:pt x="0" y="0"/>
                  </a:moveTo>
                  <a:lnTo>
                    <a:pt x="392430" y="228600"/>
                  </a:lnTo>
                  <a:cubicBezTo>
                    <a:pt x="395313" y="230294"/>
                    <a:pt x="398612" y="231152"/>
                    <a:pt x="401955" y="231077"/>
                  </a:cubicBezTo>
                  <a:lnTo>
                    <a:pt x="467678" y="231077"/>
                  </a:lnTo>
                </a:path>
              </a:pathLst>
            </a:custGeom>
            <a:noFill/>
            <a:ln w="12700" cap="flat">
              <a:solidFill>
                <a:srgbClr val="F1F2F2"/>
              </a:solidFill>
              <a:prstDash val="solid"/>
              <a:round/>
            </a:ln>
          </p:spPr>
          <p:txBody>
            <a:bodyPr rtlCol="0" anchor="ctr"/>
            <a:lstStyle/>
            <a:p>
              <a:endParaRPr lang="en-US" dirty="0"/>
            </a:p>
          </p:txBody>
        </p:sp>
        <p:sp>
          <p:nvSpPr>
            <p:cNvPr id="44" name="Freeform: Shape 43">
              <a:extLst>
                <a:ext uri="{FF2B5EF4-FFF2-40B4-BE49-F238E27FC236}">
                  <a16:creationId xmlns:a16="http://schemas.microsoft.com/office/drawing/2014/main" id="{FE2DDD46-6CCF-4D57-A640-4FAAF674533D}"/>
                </a:ext>
              </a:extLst>
            </p:cNvPr>
            <p:cNvSpPr/>
            <p:nvPr/>
          </p:nvSpPr>
          <p:spPr>
            <a:xfrm>
              <a:off x="20790486" y="7925750"/>
              <a:ext cx="441864" cy="231841"/>
            </a:xfrm>
            <a:custGeom>
              <a:avLst/>
              <a:gdLst>
                <a:gd name="connsiteX0" fmla="*/ 0 w 441864"/>
                <a:gd name="connsiteY0" fmla="*/ 231841 h 231841"/>
                <a:gd name="connsiteX1" fmla="*/ 387096 w 441864"/>
                <a:gd name="connsiteY1" fmla="*/ 2574 h 231841"/>
                <a:gd name="connsiteX2" fmla="*/ 396621 w 441864"/>
                <a:gd name="connsiteY2" fmla="*/ 3 h 231841"/>
                <a:gd name="connsiteX3" fmla="*/ 441865 w 441864"/>
                <a:gd name="connsiteY3" fmla="*/ 2 h 231841"/>
              </a:gdLst>
              <a:ahLst/>
              <a:cxnLst>
                <a:cxn ang="0">
                  <a:pos x="connsiteX0" y="connsiteY0"/>
                </a:cxn>
                <a:cxn ang="0">
                  <a:pos x="connsiteX1" y="connsiteY1"/>
                </a:cxn>
                <a:cxn ang="0">
                  <a:pos x="connsiteX2" y="connsiteY2"/>
                </a:cxn>
                <a:cxn ang="0">
                  <a:pos x="connsiteX3" y="connsiteY3"/>
                </a:cxn>
              </a:cxnLst>
              <a:rect l="l" t="t" r="r" b="b"/>
              <a:pathLst>
                <a:path w="441864" h="231841">
                  <a:moveTo>
                    <a:pt x="0" y="231841"/>
                  </a:moveTo>
                  <a:lnTo>
                    <a:pt x="387096" y="2574"/>
                  </a:lnTo>
                  <a:cubicBezTo>
                    <a:pt x="389966" y="837"/>
                    <a:pt x="393267" y="-54"/>
                    <a:pt x="396621" y="3"/>
                  </a:cubicBezTo>
                  <a:lnTo>
                    <a:pt x="441865" y="2"/>
                  </a:lnTo>
                </a:path>
              </a:pathLst>
            </a:custGeom>
            <a:noFill/>
            <a:ln w="12700" cap="flat">
              <a:solidFill>
                <a:srgbClr val="F1F2F2"/>
              </a:solidFill>
              <a:prstDash val="solid"/>
              <a:round/>
            </a:ln>
          </p:spPr>
          <p:txBody>
            <a:bodyPr rtlCol="0" anchor="ctr"/>
            <a:lstStyle/>
            <a:p>
              <a:endParaRPr lang="en-US" dirty="0"/>
            </a:p>
          </p:txBody>
        </p:sp>
        <p:sp>
          <p:nvSpPr>
            <p:cNvPr id="45" name="Freeform: Shape 44">
              <a:extLst>
                <a:ext uri="{FF2B5EF4-FFF2-40B4-BE49-F238E27FC236}">
                  <a16:creationId xmlns:a16="http://schemas.microsoft.com/office/drawing/2014/main" id="{7D7F6E25-84C0-428C-9C08-457AFCF0F128}"/>
                </a:ext>
              </a:extLst>
            </p:cNvPr>
            <p:cNvSpPr/>
            <p:nvPr/>
          </p:nvSpPr>
          <p:spPr>
            <a:xfrm rot="10800000">
              <a:off x="20642277" y="8007667"/>
              <a:ext cx="61626" cy="61626"/>
            </a:xfrm>
            <a:custGeom>
              <a:avLst/>
              <a:gdLst>
                <a:gd name="connsiteX0" fmla="*/ 0 w 61626"/>
                <a:gd name="connsiteY0" fmla="*/ 0 h 61626"/>
                <a:gd name="connsiteX1" fmla="*/ 61627 w 61626"/>
                <a:gd name="connsiteY1" fmla="*/ 0 h 61626"/>
                <a:gd name="connsiteX2" fmla="*/ 61627 w 61626"/>
                <a:gd name="connsiteY2" fmla="*/ 61627 h 61626"/>
                <a:gd name="connsiteX3" fmla="*/ 0 w 61626"/>
                <a:gd name="connsiteY3" fmla="*/ 61627 h 61626"/>
              </a:gdLst>
              <a:ahLst/>
              <a:cxnLst>
                <a:cxn ang="0">
                  <a:pos x="connsiteX0" y="connsiteY0"/>
                </a:cxn>
                <a:cxn ang="0">
                  <a:pos x="connsiteX1" y="connsiteY1"/>
                </a:cxn>
                <a:cxn ang="0">
                  <a:pos x="connsiteX2" y="connsiteY2"/>
                </a:cxn>
                <a:cxn ang="0">
                  <a:pos x="connsiteX3" y="connsiteY3"/>
                </a:cxn>
              </a:cxnLst>
              <a:rect l="l" t="t" r="r" b="b"/>
              <a:pathLst>
                <a:path w="61626" h="61626">
                  <a:moveTo>
                    <a:pt x="0" y="0"/>
                  </a:moveTo>
                  <a:lnTo>
                    <a:pt x="61627" y="0"/>
                  </a:lnTo>
                  <a:lnTo>
                    <a:pt x="61627" y="61627"/>
                  </a:lnTo>
                  <a:lnTo>
                    <a:pt x="0" y="61627"/>
                  </a:lnTo>
                  <a:close/>
                </a:path>
              </a:pathLst>
            </a:custGeom>
            <a:noFill/>
            <a:ln w="12700" cap="flat">
              <a:solidFill>
                <a:srgbClr val="527FFF"/>
              </a:solidFill>
              <a:prstDash val="solid"/>
              <a:round/>
            </a:ln>
          </p:spPr>
          <p:txBody>
            <a:bodyPr rtlCol="0" anchor="ctr"/>
            <a:lstStyle/>
            <a:p>
              <a:endParaRPr lang="en-US" dirty="0"/>
            </a:p>
          </p:txBody>
        </p:sp>
        <p:sp>
          <p:nvSpPr>
            <p:cNvPr id="46" name="Freeform: Shape 45">
              <a:extLst>
                <a:ext uri="{FF2B5EF4-FFF2-40B4-BE49-F238E27FC236}">
                  <a16:creationId xmlns:a16="http://schemas.microsoft.com/office/drawing/2014/main" id="{DB26F0B9-4630-4907-B46D-034EF4209FE0}"/>
                </a:ext>
              </a:extLst>
            </p:cNvPr>
            <p:cNvSpPr/>
            <p:nvPr/>
          </p:nvSpPr>
          <p:spPr>
            <a:xfrm rot="10800000">
              <a:off x="20626751" y="7864506"/>
              <a:ext cx="61626" cy="61626"/>
            </a:xfrm>
            <a:custGeom>
              <a:avLst/>
              <a:gdLst>
                <a:gd name="connsiteX0" fmla="*/ 0 w 61626"/>
                <a:gd name="connsiteY0" fmla="*/ 0 h 61626"/>
                <a:gd name="connsiteX1" fmla="*/ 61627 w 61626"/>
                <a:gd name="connsiteY1" fmla="*/ 0 h 61626"/>
                <a:gd name="connsiteX2" fmla="*/ 61627 w 61626"/>
                <a:gd name="connsiteY2" fmla="*/ 61627 h 61626"/>
                <a:gd name="connsiteX3" fmla="*/ 0 w 61626"/>
                <a:gd name="connsiteY3" fmla="*/ 61627 h 61626"/>
              </a:gdLst>
              <a:ahLst/>
              <a:cxnLst>
                <a:cxn ang="0">
                  <a:pos x="connsiteX0" y="connsiteY0"/>
                </a:cxn>
                <a:cxn ang="0">
                  <a:pos x="connsiteX1" y="connsiteY1"/>
                </a:cxn>
                <a:cxn ang="0">
                  <a:pos x="connsiteX2" y="connsiteY2"/>
                </a:cxn>
                <a:cxn ang="0">
                  <a:pos x="connsiteX3" y="connsiteY3"/>
                </a:cxn>
              </a:cxnLst>
              <a:rect l="l" t="t" r="r" b="b"/>
              <a:pathLst>
                <a:path w="61626" h="61626">
                  <a:moveTo>
                    <a:pt x="0" y="0"/>
                  </a:moveTo>
                  <a:lnTo>
                    <a:pt x="61627" y="0"/>
                  </a:lnTo>
                  <a:lnTo>
                    <a:pt x="61627" y="61627"/>
                  </a:lnTo>
                  <a:lnTo>
                    <a:pt x="0" y="61627"/>
                  </a:lnTo>
                  <a:close/>
                </a:path>
              </a:pathLst>
            </a:custGeom>
            <a:noFill/>
            <a:ln w="12700" cap="flat">
              <a:solidFill>
                <a:srgbClr val="527FFF"/>
              </a:solidFill>
              <a:prstDash val="solid"/>
              <a:round/>
            </a:ln>
          </p:spPr>
          <p:txBody>
            <a:bodyPr rtlCol="0" anchor="ctr"/>
            <a:lstStyle/>
            <a:p>
              <a:endParaRPr lang="en-US" dirty="0"/>
            </a:p>
          </p:txBody>
        </p:sp>
        <p:sp>
          <p:nvSpPr>
            <p:cNvPr id="47" name="Freeform: Shape 46">
              <a:extLst>
                <a:ext uri="{FF2B5EF4-FFF2-40B4-BE49-F238E27FC236}">
                  <a16:creationId xmlns:a16="http://schemas.microsoft.com/office/drawing/2014/main" id="{29D6CF70-6B58-4CB8-BA17-98E00C60675F}"/>
                </a:ext>
              </a:extLst>
            </p:cNvPr>
            <p:cNvSpPr/>
            <p:nvPr/>
          </p:nvSpPr>
          <p:spPr>
            <a:xfrm rot="10800000">
              <a:off x="20742290" y="7910893"/>
              <a:ext cx="61626" cy="61626"/>
            </a:xfrm>
            <a:custGeom>
              <a:avLst/>
              <a:gdLst>
                <a:gd name="connsiteX0" fmla="*/ 0 w 61626"/>
                <a:gd name="connsiteY0" fmla="*/ 0 h 61626"/>
                <a:gd name="connsiteX1" fmla="*/ 61627 w 61626"/>
                <a:gd name="connsiteY1" fmla="*/ 0 h 61626"/>
                <a:gd name="connsiteX2" fmla="*/ 61627 w 61626"/>
                <a:gd name="connsiteY2" fmla="*/ 61627 h 61626"/>
                <a:gd name="connsiteX3" fmla="*/ 0 w 61626"/>
                <a:gd name="connsiteY3" fmla="*/ 61627 h 61626"/>
              </a:gdLst>
              <a:ahLst/>
              <a:cxnLst>
                <a:cxn ang="0">
                  <a:pos x="connsiteX0" y="connsiteY0"/>
                </a:cxn>
                <a:cxn ang="0">
                  <a:pos x="connsiteX1" y="connsiteY1"/>
                </a:cxn>
                <a:cxn ang="0">
                  <a:pos x="connsiteX2" y="connsiteY2"/>
                </a:cxn>
                <a:cxn ang="0">
                  <a:pos x="connsiteX3" y="connsiteY3"/>
                </a:cxn>
              </a:cxnLst>
              <a:rect l="l" t="t" r="r" b="b"/>
              <a:pathLst>
                <a:path w="61626" h="61626">
                  <a:moveTo>
                    <a:pt x="0" y="0"/>
                  </a:moveTo>
                  <a:lnTo>
                    <a:pt x="61627" y="0"/>
                  </a:lnTo>
                  <a:lnTo>
                    <a:pt x="61627" y="61627"/>
                  </a:lnTo>
                  <a:lnTo>
                    <a:pt x="0" y="61627"/>
                  </a:lnTo>
                  <a:close/>
                </a:path>
              </a:pathLst>
            </a:custGeom>
            <a:noFill/>
            <a:ln w="12700" cap="flat">
              <a:solidFill>
                <a:srgbClr val="527FFF"/>
              </a:solidFill>
              <a:prstDash val="solid"/>
              <a:round/>
            </a:ln>
          </p:spPr>
          <p:txBody>
            <a:bodyPr rtlCol="0" anchor="ctr"/>
            <a:lstStyle/>
            <a:p>
              <a:endParaRPr lang="en-US" dirty="0"/>
            </a:p>
          </p:txBody>
        </p:sp>
        <p:sp>
          <p:nvSpPr>
            <p:cNvPr id="48" name="Freeform: Shape 47">
              <a:extLst>
                <a:ext uri="{FF2B5EF4-FFF2-40B4-BE49-F238E27FC236}">
                  <a16:creationId xmlns:a16="http://schemas.microsoft.com/office/drawing/2014/main" id="{4AEE01F5-2E42-4EE8-B28A-B8D7562544A7}"/>
                </a:ext>
              </a:extLst>
            </p:cNvPr>
            <p:cNvSpPr/>
            <p:nvPr/>
          </p:nvSpPr>
          <p:spPr>
            <a:xfrm rot="10800000">
              <a:off x="20522357" y="8044148"/>
              <a:ext cx="61626" cy="61626"/>
            </a:xfrm>
            <a:custGeom>
              <a:avLst/>
              <a:gdLst>
                <a:gd name="connsiteX0" fmla="*/ 0 w 61626"/>
                <a:gd name="connsiteY0" fmla="*/ 0 h 61626"/>
                <a:gd name="connsiteX1" fmla="*/ 61627 w 61626"/>
                <a:gd name="connsiteY1" fmla="*/ 0 h 61626"/>
                <a:gd name="connsiteX2" fmla="*/ 61627 w 61626"/>
                <a:gd name="connsiteY2" fmla="*/ 61627 h 61626"/>
                <a:gd name="connsiteX3" fmla="*/ 0 w 61626"/>
                <a:gd name="connsiteY3" fmla="*/ 61627 h 61626"/>
              </a:gdLst>
              <a:ahLst/>
              <a:cxnLst>
                <a:cxn ang="0">
                  <a:pos x="connsiteX0" y="connsiteY0"/>
                </a:cxn>
                <a:cxn ang="0">
                  <a:pos x="connsiteX1" y="connsiteY1"/>
                </a:cxn>
                <a:cxn ang="0">
                  <a:pos x="connsiteX2" y="connsiteY2"/>
                </a:cxn>
                <a:cxn ang="0">
                  <a:pos x="connsiteX3" y="connsiteY3"/>
                </a:cxn>
              </a:cxnLst>
              <a:rect l="l" t="t" r="r" b="b"/>
              <a:pathLst>
                <a:path w="61626" h="61626">
                  <a:moveTo>
                    <a:pt x="0" y="0"/>
                  </a:moveTo>
                  <a:lnTo>
                    <a:pt x="61627" y="0"/>
                  </a:lnTo>
                  <a:lnTo>
                    <a:pt x="61627" y="61627"/>
                  </a:lnTo>
                  <a:lnTo>
                    <a:pt x="0" y="61627"/>
                  </a:lnTo>
                  <a:close/>
                </a:path>
              </a:pathLst>
            </a:custGeom>
            <a:noFill/>
            <a:ln w="12700" cap="flat">
              <a:solidFill>
                <a:srgbClr val="527FFF"/>
              </a:solidFill>
              <a:prstDash val="solid"/>
              <a:round/>
            </a:ln>
          </p:spPr>
          <p:txBody>
            <a:bodyPr rtlCol="0" anchor="ctr"/>
            <a:lstStyle/>
            <a:p>
              <a:endParaRPr lang="en-US" dirty="0"/>
            </a:p>
          </p:txBody>
        </p:sp>
        <p:sp>
          <p:nvSpPr>
            <p:cNvPr id="50" name="Freeform: Shape 49">
              <a:extLst>
                <a:ext uri="{FF2B5EF4-FFF2-40B4-BE49-F238E27FC236}">
                  <a16:creationId xmlns:a16="http://schemas.microsoft.com/office/drawing/2014/main" id="{1BB91602-F2D8-417D-8DA3-4D7C1DD5D813}"/>
                </a:ext>
              </a:extLst>
            </p:cNvPr>
            <p:cNvSpPr/>
            <p:nvPr/>
          </p:nvSpPr>
          <p:spPr>
            <a:xfrm rot="-10800000">
              <a:off x="20360909" y="7802213"/>
              <a:ext cx="61626" cy="61626"/>
            </a:xfrm>
            <a:custGeom>
              <a:avLst/>
              <a:gdLst>
                <a:gd name="connsiteX0" fmla="*/ 0 w 61626"/>
                <a:gd name="connsiteY0" fmla="*/ 0 h 61626"/>
                <a:gd name="connsiteX1" fmla="*/ 61627 w 61626"/>
                <a:gd name="connsiteY1" fmla="*/ 0 h 61626"/>
                <a:gd name="connsiteX2" fmla="*/ 61627 w 61626"/>
                <a:gd name="connsiteY2" fmla="*/ 61627 h 61626"/>
                <a:gd name="connsiteX3" fmla="*/ 0 w 61626"/>
                <a:gd name="connsiteY3" fmla="*/ 61627 h 61626"/>
              </a:gdLst>
              <a:ahLst/>
              <a:cxnLst>
                <a:cxn ang="0">
                  <a:pos x="connsiteX0" y="connsiteY0"/>
                </a:cxn>
                <a:cxn ang="0">
                  <a:pos x="connsiteX1" y="connsiteY1"/>
                </a:cxn>
                <a:cxn ang="0">
                  <a:pos x="connsiteX2" y="connsiteY2"/>
                </a:cxn>
                <a:cxn ang="0">
                  <a:pos x="connsiteX3" y="connsiteY3"/>
                </a:cxn>
              </a:cxnLst>
              <a:rect l="l" t="t" r="r" b="b"/>
              <a:pathLst>
                <a:path w="61626" h="61626">
                  <a:moveTo>
                    <a:pt x="0" y="0"/>
                  </a:moveTo>
                  <a:lnTo>
                    <a:pt x="61627" y="0"/>
                  </a:lnTo>
                  <a:lnTo>
                    <a:pt x="61627" y="61627"/>
                  </a:lnTo>
                  <a:lnTo>
                    <a:pt x="0" y="61627"/>
                  </a:lnTo>
                  <a:close/>
                </a:path>
              </a:pathLst>
            </a:custGeom>
            <a:noFill/>
            <a:ln w="12700" cap="flat">
              <a:solidFill>
                <a:srgbClr val="527FFF"/>
              </a:solidFill>
              <a:prstDash val="solid"/>
              <a:round/>
            </a:ln>
          </p:spPr>
          <p:txBody>
            <a:bodyPr rtlCol="0" anchor="ctr"/>
            <a:lstStyle/>
            <a:p>
              <a:endParaRPr lang="en-US" dirty="0"/>
            </a:p>
          </p:txBody>
        </p:sp>
        <p:sp>
          <p:nvSpPr>
            <p:cNvPr id="51" name="Freeform: Shape 50">
              <a:extLst>
                <a:ext uri="{FF2B5EF4-FFF2-40B4-BE49-F238E27FC236}">
                  <a16:creationId xmlns:a16="http://schemas.microsoft.com/office/drawing/2014/main" id="{9F451E43-76E7-49A2-A24F-4C83BC5F4B3B}"/>
                </a:ext>
              </a:extLst>
            </p:cNvPr>
            <p:cNvSpPr/>
            <p:nvPr/>
          </p:nvSpPr>
          <p:spPr>
            <a:xfrm rot="-10800000">
              <a:off x="20227559" y="7976901"/>
              <a:ext cx="61626" cy="61626"/>
            </a:xfrm>
            <a:custGeom>
              <a:avLst/>
              <a:gdLst>
                <a:gd name="connsiteX0" fmla="*/ 0 w 61626"/>
                <a:gd name="connsiteY0" fmla="*/ 0 h 61626"/>
                <a:gd name="connsiteX1" fmla="*/ 61627 w 61626"/>
                <a:gd name="connsiteY1" fmla="*/ 0 h 61626"/>
                <a:gd name="connsiteX2" fmla="*/ 61627 w 61626"/>
                <a:gd name="connsiteY2" fmla="*/ 61627 h 61626"/>
                <a:gd name="connsiteX3" fmla="*/ 0 w 61626"/>
                <a:gd name="connsiteY3" fmla="*/ 61627 h 61626"/>
              </a:gdLst>
              <a:ahLst/>
              <a:cxnLst>
                <a:cxn ang="0">
                  <a:pos x="connsiteX0" y="connsiteY0"/>
                </a:cxn>
                <a:cxn ang="0">
                  <a:pos x="connsiteX1" y="connsiteY1"/>
                </a:cxn>
                <a:cxn ang="0">
                  <a:pos x="connsiteX2" y="connsiteY2"/>
                </a:cxn>
                <a:cxn ang="0">
                  <a:pos x="connsiteX3" y="connsiteY3"/>
                </a:cxn>
              </a:cxnLst>
              <a:rect l="l" t="t" r="r" b="b"/>
              <a:pathLst>
                <a:path w="61626" h="61626">
                  <a:moveTo>
                    <a:pt x="0" y="0"/>
                  </a:moveTo>
                  <a:lnTo>
                    <a:pt x="61627" y="0"/>
                  </a:lnTo>
                  <a:lnTo>
                    <a:pt x="61627" y="61627"/>
                  </a:lnTo>
                  <a:lnTo>
                    <a:pt x="0" y="61627"/>
                  </a:lnTo>
                  <a:close/>
                </a:path>
              </a:pathLst>
            </a:custGeom>
            <a:noFill/>
            <a:ln w="12700" cap="flat">
              <a:solidFill>
                <a:srgbClr val="527FFF"/>
              </a:solidFill>
              <a:prstDash val="solid"/>
              <a:round/>
            </a:ln>
          </p:spPr>
          <p:txBody>
            <a:bodyPr rtlCol="0" anchor="ctr"/>
            <a:lstStyle/>
            <a:p>
              <a:endParaRPr lang="en-US" dirty="0"/>
            </a:p>
          </p:txBody>
        </p:sp>
        <p:sp>
          <p:nvSpPr>
            <p:cNvPr id="52" name="Freeform: Shape 51">
              <a:extLst>
                <a:ext uri="{FF2B5EF4-FFF2-40B4-BE49-F238E27FC236}">
                  <a16:creationId xmlns:a16="http://schemas.microsoft.com/office/drawing/2014/main" id="{05D97910-EAA5-43CE-89C2-876DAB2AE7E3}"/>
                </a:ext>
              </a:extLst>
            </p:cNvPr>
            <p:cNvSpPr/>
            <p:nvPr/>
          </p:nvSpPr>
          <p:spPr>
            <a:xfrm rot="-10800000">
              <a:off x="20300806" y="7447311"/>
              <a:ext cx="61626" cy="61626"/>
            </a:xfrm>
            <a:custGeom>
              <a:avLst/>
              <a:gdLst>
                <a:gd name="connsiteX0" fmla="*/ 0 w 61626"/>
                <a:gd name="connsiteY0" fmla="*/ 0 h 61626"/>
                <a:gd name="connsiteX1" fmla="*/ 61627 w 61626"/>
                <a:gd name="connsiteY1" fmla="*/ 0 h 61626"/>
                <a:gd name="connsiteX2" fmla="*/ 61627 w 61626"/>
                <a:gd name="connsiteY2" fmla="*/ 61627 h 61626"/>
                <a:gd name="connsiteX3" fmla="*/ 0 w 61626"/>
                <a:gd name="connsiteY3" fmla="*/ 61627 h 61626"/>
              </a:gdLst>
              <a:ahLst/>
              <a:cxnLst>
                <a:cxn ang="0">
                  <a:pos x="connsiteX0" y="connsiteY0"/>
                </a:cxn>
                <a:cxn ang="0">
                  <a:pos x="connsiteX1" y="connsiteY1"/>
                </a:cxn>
                <a:cxn ang="0">
                  <a:pos x="connsiteX2" y="connsiteY2"/>
                </a:cxn>
                <a:cxn ang="0">
                  <a:pos x="connsiteX3" y="connsiteY3"/>
                </a:cxn>
              </a:cxnLst>
              <a:rect l="l" t="t" r="r" b="b"/>
              <a:pathLst>
                <a:path w="61626" h="61626">
                  <a:moveTo>
                    <a:pt x="0" y="0"/>
                  </a:moveTo>
                  <a:lnTo>
                    <a:pt x="61627" y="0"/>
                  </a:lnTo>
                  <a:lnTo>
                    <a:pt x="61627" y="61627"/>
                  </a:lnTo>
                  <a:lnTo>
                    <a:pt x="0" y="61627"/>
                  </a:lnTo>
                  <a:close/>
                </a:path>
              </a:pathLst>
            </a:custGeom>
            <a:noFill/>
            <a:ln w="12700" cap="flat">
              <a:solidFill>
                <a:srgbClr val="527FFF"/>
              </a:solidFill>
              <a:prstDash val="solid"/>
              <a:round/>
            </a:ln>
          </p:spPr>
          <p:txBody>
            <a:bodyPr rtlCol="0" anchor="ctr"/>
            <a:lstStyle/>
            <a:p>
              <a:endParaRPr lang="en-US" dirty="0"/>
            </a:p>
          </p:txBody>
        </p:sp>
      </p:grpSp>
      <p:grpSp>
        <p:nvGrpSpPr>
          <p:cNvPr id="2" name="Group 1">
            <a:extLst>
              <a:ext uri="{FF2B5EF4-FFF2-40B4-BE49-F238E27FC236}">
                <a16:creationId xmlns:a16="http://schemas.microsoft.com/office/drawing/2014/main" id="{809D0132-79CF-4511-968C-8E7110DBA0BD}"/>
              </a:ext>
            </a:extLst>
          </p:cNvPr>
          <p:cNvGrpSpPr/>
          <p:nvPr/>
        </p:nvGrpSpPr>
        <p:grpSpPr>
          <a:xfrm>
            <a:off x="781698" y="1521981"/>
            <a:ext cx="1013119" cy="1013119"/>
            <a:chOff x="781698" y="1170029"/>
            <a:chExt cx="888702" cy="888702"/>
          </a:xfrm>
        </p:grpSpPr>
        <p:grpSp>
          <p:nvGrpSpPr>
            <p:cNvPr id="9" name="Graphic 236">
              <a:extLst>
                <a:ext uri="{FF2B5EF4-FFF2-40B4-BE49-F238E27FC236}">
                  <a16:creationId xmlns:a16="http://schemas.microsoft.com/office/drawing/2014/main" id="{63CA02F1-D3BF-4A89-B42B-F5B2417385EF}"/>
                </a:ext>
              </a:extLst>
            </p:cNvPr>
            <p:cNvGrpSpPr/>
            <p:nvPr/>
          </p:nvGrpSpPr>
          <p:grpSpPr>
            <a:xfrm>
              <a:off x="781698" y="1170029"/>
              <a:ext cx="888702" cy="888702"/>
              <a:chOff x="4629252" y="322847"/>
              <a:chExt cx="643689" cy="643689"/>
            </a:xfrm>
          </p:grpSpPr>
          <p:sp>
            <p:nvSpPr>
              <p:cNvPr id="10" name="Freeform: Shape 9">
                <a:extLst>
                  <a:ext uri="{FF2B5EF4-FFF2-40B4-BE49-F238E27FC236}">
                    <a16:creationId xmlns:a16="http://schemas.microsoft.com/office/drawing/2014/main" id="{3A7E2463-157D-4987-B554-5CE2593CF26A}"/>
                  </a:ext>
                </a:extLst>
              </p:cNvPr>
              <p:cNvSpPr/>
              <p:nvPr/>
            </p:nvSpPr>
            <p:spPr>
              <a:xfrm>
                <a:off x="4829117" y="427235"/>
                <a:ext cx="337937" cy="337937"/>
              </a:xfrm>
              <a:custGeom>
                <a:avLst/>
                <a:gdLst>
                  <a:gd name="connsiteX0" fmla="*/ 101059 w 337936"/>
                  <a:gd name="connsiteY0" fmla="*/ 334286 h 337936"/>
                  <a:gd name="connsiteX1" fmla="*/ 226257 w 337936"/>
                  <a:gd name="connsiteY1" fmla="*/ 254790 h 337936"/>
                  <a:gd name="connsiteX2" fmla="*/ 333753 w 337936"/>
                  <a:gd name="connsiteY2" fmla="*/ 5361 h 337936"/>
                  <a:gd name="connsiteX3" fmla="*/ 84323 w 337936"/>
                  <a:gd name="connsiteY3" fmla="*/ 112857 h 337936"/>
                  <a:gd name="connsiteX4" fmla="*/ 4828 w 337936"/>
                  <a:gd name="connsiteY4" fmla="*/ 238055 h 337936"/>
                  <a:gd name="connsiteX5" fmla="*/ 101059 w 337936"/>
                  <a:gd name="connsiteY5" fmla="*/ 334286 h 337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7936" h="337936">
                    <a:moveTo>
                      <a:pt x="101059" y="334286"/>
                    </a:moveTo>
                    <a:cubicBezTo>
                      <a:pt x="162210" y="313044"/>
                      <a:pt x="226257" y="254790"/>
                      <a:pt x="226257" y="254790"/>
                    </a:cubicBezTo>
                    <a:cubicBezTo>
                      <a:pt x="348236" y="132811"/>
                      <a:pt x="333753" y="5361"/>
                      <a:pt x="333753" y="5361"/>
                    </a:cubicBezTo>
                    <a:cubicBezTo>
                      <a:pt x="333753" y="5361"/>
                      <a:pt x="206302" y="-9122"/>
                      <a:pt x="84323" y="112857"/>
                    </a:cubicBezTo>
                    <a:cubicBezTo>
                      <a:pt x="84323" y="112857"/>
                      <a:pt x="26391" y="176904"/>
                      <a:pt x="4828" y="238055"/>
                    </a:cubicBezTo>
                    <a:lnTo>
                      <a:pt x="101059" y="334286"/>
                    </a:lnTo>
                    <a:close/>
                  </a:path>
                </a:pathLst>
              </a:custGeom>
              <a:noFill/>
              <a:ln w="12700" cap="flat">
                <a:solidFill>
                  <a:srgbClr val="FFFFFF"/>
                </a:solidFill>
                <a:prstDash val="solid"/>
                <a:round/>
              </a:ln>
            </p:spPr>
            <p:txBody>
              <a:bodyPr rtlCol="0" anchor="ctr"/>
              <a:lstStyle/>
              <a:p>
                <a:endParaRPr lang="en-US" dirty="0"/>
              </a:p>
            </p:txBody>
          </p:sp>
          <p:sp>
            <p:nvSpPr>
              <p:cNvPr id="11" name="Freeform: Shape 10">
                <a:extLst>
                  <a:ext uri="{FF2B5EF4-FFF2-40B4-BE49-F238E27FC236}">
                    <a16:creationId xmlns:a16="http://schemas.microsoft.com/office/drawing/2014/main" id="{05371D12-F88A-4094-84E2-53223950C7A7}"/>
                  </a:ext>
                </a:extLst>
              </p:cNvPr>
              <p:cNvSpPr/>
              <p:nvPr/>
            </p:nvSpPr>
            <p:spPr>
              <a:xfrm>
                <a:off x="4804657" y="682669"/>
                <a:ext cx="106209" cy="106209"/>
              </a:xfrm>
              <a:custGeom>
                <a:avLst/>
                <a:gdLst>
                  <a:gd name="connsiteX0" fmla="*/ 51495 w 106208"/>
                  <a:gd name="connsiteY0" fmla="*/ 4828 h 106208"/>
                  <a:gd name="connsiteX1" fmla="*/ 4828 w 106208"/>
                  <a:gd name="connsiteY1" fmla="*/ 5471 h 106208"/>
                  <a:gd name="connsiteX2" fmla="*/ 102668 w 106208"/>
                  <a:gd name="connsiteY2" fmla="*/ 103312 h 106208"/>
                  <a:gd name="connsiteX3" fmla="*/ 102668 w 106208"/>
                  <a:gd name="connsiteY3" fmla="*/ 56001 h 106208"/>
                </a:gdLst>
                <a:ahLst/>
                <a:cxnLst>
                  <a:cxn ang="0">
                    <a:pos x="connsiteX0" y="connsiteY0"/>
                  </a:cxn>
                  <a:cxn ang="0">
                    <a:pos x="connsiteX1" y="connsiteY1"/>
                  </a:cxn>
                  <a:cxn ang="0">
                    <a:pos x="connsiteX2" y="connsiteY2"/>
                  </a:cxn>
                  <a:cxn ang="0">
                    <a:pos x="connsiteX3" y="connsiteY3"/>
                  </a:cxn>
                </a:cxnLst>
                <a:rect l="l" t="t" r="r" b="b"/>
                <a:pathLst>
                  <a:path w="106208" h="106208">
                    <a:moveTo>
                      <a:pt x="51495" y="4828"/>
                    </a:moveTo>
                    <a:lnTo>
                      <a:pt x="4828" y="5471"/>
                    </a:lnTo>
                    <a:lnTo>
                      <a:pt x="102668" y="103312"/>
                    </a:lnTo>
                    <a:lnTo>
                      <a:pt x="102668" y="56001"/>
                    </a:lnTo>
                    <a:close/>
                  </a:path>
                </a:pathLst>
              </a:custGeom>
              <a:noFill/>
              <a:ln w="12700" cap="flat">
                <a:solidFill>
                  <a:srgbClr val="FFFFFF"/>
                </a:solidFill>
                <a:prstDash val="solid"/>
                <a:round/>
              </a:ln>
            </p:spPr>
            <p:txBody>
              <a:bodyPr rtlCol="0" anchor="ctr"/>
              <a:lstStyle/>
              <a:p>
                <a:endParaRPr lang="en-US" dirty="0"/>
              </a:p>
            </p:txBody>
          </p:sp>
          <p:sp>
            <p:nvSpPr>
              <p:cNvPr id="12" name="Freeform: Shape 11">
                <a:extLst>
                  <a:ext uri="{FF2B5EF4-FFF2-40B4-BE49-F238E27FC236}">
                    <a16:creationId xmlns:a16="http://schemas.microsoft.com/office/drawing/2014/main" id="{ADD72341-EC7B-4D45-8674-EF035A9B623B}"/>
                  </a:ext>
                </a:extLst>
              </p:cNvPr>
              <p:cNvSpPr/>
              <p:nvPr/>
            </p:nvSpPr>
            <p:spPr>
              <a:xfrm>
                <a:off x="4733851" y="539417"/>
                <a:ext cx="177014" cy="106209"/>
              </a:xfrm>
              <a:custGeom>
                <a:avLst/>
                <a:gdLst>
                  <a:gd name="connsiteX0" fmla="*/ 174762 w 177014"/>
                  <a:gd name="connsiteY0" fmla="*/ 5503 h 106208"/>
                  <a:gd name="connsiteX1" fmla="*/ 94944 w 177014"/>
                  <a:gd name="connsiteY1" fmla="*/ 11618 h 106208"/>
                  <a:gd name="connsiteX2" fmla="*/ 4828 w 177014"/>
                  <a:gd name="connsiteY2" fmla="*/ 101734 h 106208"/>
                  <a:gd name="connsiteX3" fmla="*/ 110071 w 177014"/>
                  <a:gd name="connsiteY3" fmla="*/ 101734 h 106208"/>
                </a:gdLst>
                <a:ahLst/>
                <a:cxnLst>
                  <a:cxn ang="0">
                    <a:pos x="connsiteX0" y="connsiteY0"/>
                  </a:cxn>
                  <a:cxn ang="0">
                    <a:pos x="connsiteX1" y="connsiteY1"/>
                  </a:cxn>
                  <a:cxn ang="0">
                    <a:pos x="connsiteX2" y="connsiteY2"/>
                  </a:cxn>
                  <a:cxn ang="0">
                    <a:pos x="connsiteX3" y="connsiteY3"/>
                  </a:cxn>
                </a:cxnLst>
                <a:rect l="l" t="t" r="r" b="b"/>
                <a:pathLst>
                  <a:path w="177014" h="106208">
                    <a:moveTo>
                      <a:pt x="174762" y="5503"/>
                    </a:moveTo>
                    <a:cubicBezTo>
                      <a:pt x="171543" y="2284"/>
                      <a:pt x="94944" y="11618"/>
                      <a:pt x="94944" y="11618"/>
                    </a:cubicBezTo>
                    <a:lnTo>
                      <a:pt x="4828" y="101734"/>
                    </a:lnTo>
                    <a:lnTo>
                      <a:pt x="110071" y="101734"/>
                    </a:lnTo>
                  </a:path>
                </a:pathLst>
              </a:custGeom>
              <a:noFill/>
              <a:ln w="12700" cap="flat">
                <a:solidFill>
                  <a:srgbClr val="FFFFFF"/>
                </a:solidFill>
                <a:prstDash val="solid"/>
                <a:round/>
              </a:ln>
            </p:spPr>
            <p:txBody>
              <a:bodyPr rtlCol="0" anchor="ctr"/>
              <a:lstStyle/>
              <a:p>
                <a:endParaRPr lang="en-US" dirty="0"/>
              </a:p>
            </p:txBody>
          </p:sp>
          <p:sp>
            <p:nvSpPr>
              <p:cNvPr id="13" name="Freeform: Shape 12">
                <a:extLst>
                  <a:ext uri="{FF2B5EF4-FFF2-40B4-BE49-F238E27FC236}">
                    <a16:creationId xmlns:a16="http://schemas.microsoft.com/office/drawing/2014/main" id="{01180F70-48F9-4167-8143-B60A560F8CB1}"/>
                  </a:ext>
                </a:extLst>
              </p:cNvPr>
              <p:cNvSpPr/>
              <p:nvPr/>
            </p:nvSpPr>
            <p:spPr>
              <a:xfrm>
                <a:off x="4949809" y="682347"/>
                <a:ext cx="106209" cy="177014"/>
              </a:xfrm>
              <a:custGeom>
                <a:avLst/>
                <a:gdLst>
                  <a:gd name="connsiteX0" fmla="*/ 101381 w 106208"/>
                  <a:gd name="connsiteY0" fmla="*/ 4828 h 177014"/>
                  <a:gd name="connsiteX1" fmla="*/ 95266 w 106208"/>
                  <a:gd name="connsiteY1" fmla="*/ 84645 h 177014"/>
                  <a:gd name="connsiteX2" fmla="*/ 4828 w 106208"/>
                  <a:gd name="connsiteY2" fmla="*/ 175083 h 177014"/>
                  <a:gd name="connsiteX3" fmla="*/ 4828 w 106208"/>
                  <a:gd name="connsiteY3" fmla="*/ 69840 h 177014"/>
                </a:gdLst>
                <a:ahLst/>
                <a:cxnLst>
                  <a:cxn ang="0">
                    <a:pos x="connsiteX0" y="connsiteY0"/>
                  </a:cxn>
                  <a:cxn ang="0">
                    <a:pos x="connsiteX1" y="connsiteY1"/>
                  </a:cxn>
                  <a:cxn ang="0">
                    <a:pos x="connsiteX2" y="connsiteY2"/>
                  </a:cxn>
                  <a:cxn ang="0">
                    <a:pos x="connsiteX3" y="connsiteY3"/>
                  </a:cxn>
                </a:cxnLst>
                <a:rect l="l" t="t" r="r" b="b"/>
                <a:pathLst>
                  <a:path w="106208" h="177014">
                    <a:moveTo>
                      <a:pt x="101381" y="4828"/>
                    </a:moveTo>
                    <a:cubicBezTo>
                      <a:pt x="104599" y="8046"/>
                      <a:pt x="95266" y="84645"/>
                      <a:pt x="95266" y="84645"/>
                    </a:cubicBezTo>
                    <a:lnTo>
                      <a:pt x="4828" y="175083"/>
                    </a:lnTo>
                    <a:lnTo>
                      <a:pt x="4828" y="69840"/>
                    </a:lnTo>
                  </a:path>
                </a:pathLst>
              </a:custGeom>
              <a:noFill/>
              <a:ln w="12700" cap="flat">
                <a:solidFill>
                  <a:srgbClr val="FFFFFF"/>
                </a:solidFill>
                <a:prstDash val="solid"/>
                <a:round/>
              </a:ln>
            </p:spPr>
            <p:txBody>
              <a:bodyPr rtlCol="0" anchor="ctr"/>
              <a:lstStyle/>
              <a:p>
                <a:endParaRPr lang="en-US" dirty="0"/>
              </a:p>
            </p:txBody>
          </p:sp>
          <p:sp>
            <p:nvSpPr>
              <p:cNvPr id="14" name="Freeform: Shape 13">
                <a:extLst>
                  <a:ext uri="{FF2B5EF4-FFF2-40B4-BE49-F238E27FC236}">
                    <a16:creationId xmlns:a16="http://schemas.microsoft.com/office/drawing/2014/main" id="{BEBABA31-F303-4566-8A8E-4FA6D2EE47F5}"/>
                  </a:ext>
                </a:extLst>
              </p:cNvPr>
              <p:cNvSpPr/>
              <p:nvPr/>
            </p:nvSpPr>
            <p:spPr>
              <a:xfrm>
                <a:off x="4739323" y="728049"/>
                <a:ext cx="74024" cy="74024"/>
              </a:xfrm>
              <a:custGeom>
                <a:avLst/>
                <a:gdLst>
                  <a:gd name="connsiteX0" fmla="*/ 69197 w 74024"/>
                  <a:gd name="connsiteY0" fmla="*/ 4828 h 74024"/>
                  <a:gd name="connsiteX1" fmla="*/ 4828 w 74024"/>
                  <a:gd name="connsiteY1" fmla="*/ 69197 h 74024"/>
                </a:gdLst>
                <a:ahLst/>
                <a:cxnLst>
                  <a:cxn ang="0">
                    <a:pos x="connsiteX0" y="connsiteY0"/>
                  </a:cxn>
                  <a:cxn ang="0">
                    <a:pos x="connsiteX1" y="connsiteY1"/>
                  </a:cxn>
                </a:cxnLst>
                <a:rect l="l" t="t" r="r" b="b"/>
                <a:pathLst>
                  <a:path w="74024" h="74024">
                    <a:moveTo>
                      <a:pt x="69197" y="4828"/>
                    </a:moveTo>
                    <a:lnTo>
                      <a:pt x="4828" y="69197"/>
                    </a:lnTo>
                  </a:path>
                </a:pathLst>
              </a:custGeom>
              <a:ln w="12700" cap="flat">
                <a:solidFill>
                  <a:srgbClr val="527FFF"/>
                </a:solidFill>
                <a:prstDash val="solid"/>
                <a:round/>
              </a:ln>
            </p:spPr>
            <p:txBody>
              <a:bodyPr rtlCol="0" anchor="ctr"/>
              <a:lstStyle/>
              <a:p>
                <a:endParaRPr lang="en-US" dirty="0"/>
              </a:p>
            </p:txBody>
          </p:sp>
          <p:sp>
            <p:nvSpPr>
              <p:cNvPr id="15" name="Freeform: Shape 14">
                <a:extLst>
                  <a:ext uri="{FF2B5EF4-FFF2-40B4-BE49-F238E27FC236}">
                    <a16:creationId xmlns:a16="http://schemas.microsoft.com/office/drawing/2014/main" id="{C09E73C4-FDAF-44E8-86AF-B95EB7FCF4B8}"/>
                  </a:ext>
                </a:extLst>
              </p:cNvPr>
              <p:cNvSpPr/>
              <p:nvPr/>
            </p:nvSpPr>
            <p:spPr>
              <a:xfrm>
                <a:off x="4795967" y="784694"/>
                <a:ext cx="74024" cy="74024"/>
              </a:xfrm>
              <a:custGeom>
                <a:avLst/>
                <a:gdLst>
                  <a:gd name="connsiteX0" fmla="*/ 69197 w 74024"/>
                  <a:gd name="connsiteY0" fmla="*/ 4828 h 74024"/>
                  <a:gd name="connsiteX1" fmla="*/ 4828 w 74024"/>
                  <a:gd name="connsiteY1" fmla="*/ 69197 h 74024"/>
                </a:gdLst>
                <a:ahLst/>
                <a:cxnLst>
                  <a:cxn ang="0">
                    <a:pos x="connsiteX0" y="connsiteY0"/>
                  </a:cxn>
                  <a:cxn ang="0">
                    <a:pos x="connsiteX1" y="connsiteY1"/>
                  </a:cxn>
                </a:cxnLst>
                <a:rect l="l" t="t" r="r" b="b"/>
                <a:pathLst>
                  <a:path w="74024" h="74024">
                    <a:moveTo>
                      <a:pt x="69197" y="4828"/>
                    </a:moveTo>
                    <a:lnTo>
                      <a:pt x="4828" y="69197"/>
                    </a:lnTo>
                  </a:path>
                </a:pathLst>
              </a:custGeom>
              <a:ln w="12700" cap="flat">
                <a:solidFill>
                  <a:srgbClr val="527FFF"/>
                </a:solidFill>
                <a:prstDash val="solid"/>
                <a:round/>
              </a:ln>
            </p:spPr>
            <p:txBody>
              <a:bodyPr rtlCol="0" anchor="ctr"/>
              <a:lstStyle/>
              <a:p>
                <a:endParaRPr lang="en-US" dirty="0"/>
              </a:p>
            </p:txBody>
          </p:sp>
          <p:sp>
            <p:nvSpPr>
              <p:cNvPr id="16" name="Freeform: Shape 15">
                <a:extLst>
                  <a:ext uri="{FF2B5EF4-FFF2-40B4-BE49-F238E27FC236}">
                    <a16:creationId xmlns:a16="http://schemas.microsoft.com/office/drawing/2014/main" id="{558173D4-B1CE-4339-B33D-0C3F9EC8988C}"/>
                  </a:ext>
                </a:extLst>
              </p:cNvPr>
              <p:cNvSpPr/>
              <p:nvPr/>
            </p:nvSpPr>
            <p:spPr>
              <a:xfrm>
                <a:off x="4739323" y="767314"/>
                <a:ext cx="90116" cy="90116"/>
              </a:xfrm>
              <a:custGeom>
                <a:avLst/>
                <a:gdLst>
                  <a:gd name="connsiteX0" fmla="*/ 86576 w 90116"/>
                  <a:gd name="connsiteY0" fmla="*/ 4828 h 90116"/>
                  <a:gd name="connsiteX1" fmla="*/ 4828 w 90116"/>
                  <a:gd name="connsiteY1" fmla="*/ 86576 h 90116"/>
                </a:gdLst>
                <a:ahLst/>
                <a:cxnLst>
                  <a:cxn ang="0">
                    <a:pos x="connsiteX0" y="connsiteY0"/>
                  </a:cxn>
                  <a:cxn ang="0">
                    <a:pos x="connsiteX1" y="connsiteY1"/>
                  </a:cxn>
                </a:cxnLst>
                <a:rect l="l" t="t" r="r" b="b"/>
                <a:pathLst>
                  <a:path w="90116" h="90116">
                    <a:moveTo>
                      <a:pt x="86576" y="4828"/>
                    </a:moveTo>
                    <a:lnTo>
                      <a:pt x="4828" y="86576"/>
                    </a:lnTo>
                  </a:path>
                </a:pathLst>
              </a:custGeom>
              <a:ln w="12700" cap="flat">
                <a:solidFill>
                  <a:srgbClr val="527FFF"/>
                </a:solidFill>
                <a:prstDash val="solid"/>
                <a:round/>
              </a:ln>
            </p:spPr>
            <p:txBody>
              <a:bodyPr rtlCol="0" anchor="ctr"/>
              <a:lstStyle/>
              <a:p>
                <a:endParaRPr lang="en-US" dirty="0"/>
              </a:p>
            </p:txBody>
          </p:sp>
          <p:sp>
            <p:nvSpPr>
              <p:cNvPr id="17" name="Freeform: Shape 16">
                <a:extLst>
                  <a:ext uri="{FF2B5EF4-FFF2-40B4-BE49-F238E27FC236}">
                    <a16:creationId xmlns:a16="http://schemas.microsoft.com/office/drawing/2014/main" id="{FD162499-911F-4BE1-B932-4FB8AF46F7C4}"/>
                  </a:ext>
                </a:extLst>
              </p:cNvPr>
              <p:cNvSpPr/>
              <p:nvPr/>
            </p:nvSpPr>
            <p:spPr>
              <a:xfrm>
                <a:off x="4988994" y="477252"/>
                <a:ext cx="128738" cy="128738"/>
              </a:xfrm>
              <a:custGeom>
                <a:avLst/>
                <a:gdLst>
                  <a:gd name="connsiteX0" fmla="*/ 66702 w 128737"/>
                  <a:gd name="connsiteY0" fmla="*/ 118841 h 128737"/>
                  <a:gd name="connsiteX1" fmla="*/ 10379 w 128737"/>
                  <a:gd name="connsiteY1" fmla="*/ 62518 h 128737"/>
                  <a:gd name="connsiteX2" fmla="*/ 10379 w 128737"/>
                  <a:gd name="connsiteY2" fmla="*/ 36127 h 128737"/>
                  <a:gd name="connsiteX3" fmla="*/ 36127 w 128737"/>
                  <a:gd name="connsiteY3" fmla="*/ 10379 h 128737"/>
                  <a:gd name="connsiteX4" fmla="*/ 62518 w 128737"/>
                  <a:gd name="connsiteY4" fmla="*/ 10379 h 128737"/>
                  <a:gd name="connsiteX5" fmla="*/ 119163 w 128737"/>
                  <a:gd name="connsiteY5" fmla="*/ 67024 h 128737"/>
                  <a:gd name="connsiteX6" fmla="*/ 119163 w 128737"/>
                  <a:gd name="connsiteY6" fmla="*/ 93415 h 128737"/>
                  <a:gd name="connsiteX7" fmla="*/ 93415 w 128737"/>
                  <a:gd name="connsiteY7" fmla="*/ 119163 h 128737"/>
                  <a:gd name="connsiteX8" fmla="*/ 66702 w 128737"/>
                  <a:gd name="connsiteY8" fmla="*/ 118841 h 128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737" h="128737">
                    <a:moveTo>
                      <a:pt x="66702" y="118841"/>
                    </a:moveTo>
                    <a:lnTo>
                      <a:pt x="10379" y="62518"/>
                    </a:lnTo>
                    <a:cubicBezTo>
                      <a:pt x="2977" y="55116"/>
                      <a:pt x="2977" y="43529"/>
                      <a:pt x="10379" y="36127"/>
                    </a:cubicBezTo>
                    <a:lnTo>
                      <a:pt x="36127" y="10379"/>
                    </a:lnTo>
                    <a:cubicBezTo>
                      <a:pt x="43529" y="2977"/>
                      <a:pt x="55116" y="2977"/>
                      <a:pt x="62518" y="10379"/>
                    </a:cubicBezTo>
                    <a:lnTo>
                      <a:pt x="119163" y="67024"/>
                    </a:lnTo>
                    <a:cubicBezTo>
                      <a:pt x="126565" y="74427"/>
                      <a:pt x="126565" y="86013"/>
                      <a:pt x="119163" y="93415"/>
                    </a:cubicBezTo>
                    <a:lnTo>
                      <a:pt x="93415" y="119163"/>
                    </a:lnTo>
                    <a:cubicBezTo>
                      <a:pt x="86013" y="126243"/>
                      <a:pt x="74105" y="126243"/>
                      <a:pt x="66702" y="118841"/>
                    </a:cubicBezTo>
                    <a:close/>
                  </a:path>
                </a:pathLst>
              </a:custGeom>
              <a:noFill/>
              <a:ln w="12700" cap="flat">
                <a:solidFill>
                  <a:srgbClr val="FFFFFF"/>
                </a:solidFill>
                <a:prstDash val="solid"/>
                <a:round/>
              </a:ln>
            </p:spPr>
            <p:txBody>
              <a:bodyPr rtlCol="0" anchor="ctr"/>
              <a:lstStyle/>
              <a:p>
                <a:endParaRPr lang="en-US" dirty="0"/>
              </a:p>
            </p:txBody>
          </p:sp>
        </p:grpSp>
        <p:sp>
          <p:nvSpPr>
            <p:cNvPr id="53" name="Freeform: Shape 52">
              <a:extLst>
                <a:ext uri="{FF2B5EF4-FFF2-40B4-BE49-F238E27FC236}">
                  <a16:creationId xmlns:a16="http://schemas.microsoft.com/office/drawing/2014/main" id="{B1297607-CB4C-4F24-9264-BF57ACDCA0E7}"/>
                </a:ext>
              </a:extLst>
            </p:cNvPr>
            <p:cNvSpPr/>
            <p:nvPr/>
          </p:nvSpPr>
          <p:spPr>
            <a:xfrm>
              <a:off x="1450013" y="1718294"/>
              <a:ext cx="164532" cy="183063"/>
            </a:xfrm>
            <a:custGeom>
              <a:avLst/>
              <a:gdLst>
                <a:gd name="connsiteX0" fmla="*/ 300038 w 489680"/>
                <a:gd name="connsiteY0" fmla="*/ 253937 h 544829"/>
                <a:gd name="connsiteX1" fmla="*/ 469202 w 489680"/>
                <a:gd name="connsiteY1" fmla="*/ 457200 h 544829"/>
                <a:gd name="connsiteX2" fmla="*/ 364046 w 489680"/>
                <a:gd name="connsiteY2" fmla="*/ 544830 h 544829"/>
                <a:gd name="connsiteX3" fmla="*/ 194882 w 489680"/>
                <a:gd name="connsiteY3" fmla="*/ 341567 h 544829"/>
                <a:gd name="connsiteX4" fmla="*/ 117729 w 489680"/>
                <a:gd name="connsiteY4" fmla="*/ 519684 h 544829"/>
                <a:gd name="connsiteX5" fmla="*/ 0 w 489680"/>
                <a:gd name="connsiteY5" fmla="*/ 0 h 544829"/>
                <a:gd name="connsiteX6" fmla="*/ 489680 w 489680"/>
                <a:gd name="connsiteY6" fmla="*/ 210788 h 544829"/>
                <a:gd name="connsiteX7" fmla="*/ 300038 w 489680"/>
                <a:gd name="connsiteY7" fmla="*/ 253937 h 544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9680" h="544829">
                  <a:moveTo>
                    <a:pt x="300038" y="253937"/>
                  </a:moveTo>
                  <a:lnTo>
                    <a:pt x="469202" y="457200"/>
                  </a:lnTo>
                  <a:lnTo>
                    <a:pt x="364046" y="544830"/>
                  </a:lnTo>
                  <a:lnTo>
                    <a:pt x="194882" y="341567"/>
                  </a:lnTo>
                  <a:lnTo>
                    <a:pt x="117729" y="519684"/>
                  </a:lnTo>
                  <a:lnTo>
                    <a:pt x="0" y="0"/>
                  </a:lnTo>
                  <a:lnTo>
                    <a:pt x="489680" y="210788"/>
                  </a:lnTo>
                  <a:lnTo>
                    <a:pt x="300038" y="253937"/>
                  </a:lnTo>
                  <a:close/>
                </a:path>
              </a:pathLst>
            </a:custGeom>
            <a:noFill/>
            <a:ln w="12700" cap="flat">
              <a:solidFill>
                <a:srgbClr val="527FFF"/>
              </a:solidFill>
              <a:prstDash val="solid"/>
              <a:round/>
            </a:ln>
          </p:spPr>
          <p:txBody>
            <a:bodyPr rtlCol="0" anchor="ctr"/>
            <a:lstStyle/>
            <a:p>
              <a:endParaRPr lang="en-US" dirty="0"/>
            </a:p>
          </p:txBody>
        </p:sp>
      </p:grpSp>
      <p:cxnSp>
        <p:nvCxnSpPr>
          <p:cNvPr id="55" name="Straight Connector 54">
            <a:extLst>
              <a:ext uri="{FF2B5EF4-FFF2-40B4-BE49-F238E27FC236}">
                <a16:creationId xmlns:a16="http://schemas.microsoft.com/office/drawing/2014/main" id="{2BE06C04-62DA-44C6-AA8B-879A3AEB7051}"/>
              </a:ext>
            </a:extLst>
          </p:cNvPr>
          <p:cNvCxnSpPr>
            <a:cxnSpLocks/>
          </p:cNvCxnSpPr>
          <p:nvPr/>
        </p:nvCxnSpPr>
        <p:spPr>
          <a:xfrm>
            <a:off x="2341986" y="1495060"/>
            <a:ext cx="4251960" cy="0"/>
          </a:xfrm>
          <a:prstGeom prst="line">
            <a:avLst/>
          </a:prstGeom>
          <a:ln w="12700">
            <a:solidFill>
              <a:schemeClr val="bg2">
                <a:lumMod val="75000"/>
                <a:lumOff val="25000"/>
              </a:schemeClr>
            </a:solidFill>
            <a:tailEnd type="none"/>
          </a:ln>
          <a:effectLst/>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FD27ACA0-90E2-4540-B418-624EAC2269D5}"/>
              </a:ext>
            </a:extLst>
          </p:cNvPr>
          <p:cNvCxnSpPr>
            <a:cxnSpLocks/>
          </p:cNvCxnSpPr>
          <p:nvPr/>
        </p:nvCxnSpPr>
        <p:spPr>
          <a:xfrm>
            <a:off x="2341986" y="2035705"/>
            <a:ext cx="4251960" cy="0"/>
          </a:xfrm>
          <a:prstGeom prst="line">
            <a:avLst/>
          </a:prstGeom>
          <a:ln w="12700">
            <a:solidFill>
              <a:schemeClr val="bg2">
                <a:lumMod val="75000"/>
                <a:lumOff val="25000"/>
              </a:schemeClr>
            </a:solidFill>
            <a:tailEnd type="none"/>
          </a:ln>
          <a:effectLst/>
        </p:spPr>
        <p:style>
          <a:lnRef idx="2">
            <a:schemeClr val="accent1"/>
          </a:lnRef>
          <a:fillRef idx="0">
            <a:schemeClr val="accent1"/>
          </a:fillRef>
          <a:effectRef idx="1">
            <a:schemeClr val="accent1"/>
          </a:effectRef>
          <a:fontRef idx="minor">
            <a:schemeClr val="tx1"/>
          </a:fontRef>
        </p:style>
      </p:cxnSp>
      <p:cxnSp>
        <p:nvCxnSpPr>
          <p:cNvPr id="58" name="Straight Connector 57">
            <a:extLst>
              <a:ext uri="{FF2B5EF4-FFF2-40B4-BE49-F238E27FC236}">
                <a16:creationId xmlns:a16="http://schemas.microsoft.com/office/drawing/2014/main" id="{FB8CEA2D-D0A7-4E7F-AB11-5D522914470A}"/>
              </a:ext>
            </a:extLst>
          </p:cNvPr>
          <p:cNvCxnSpPr>
            <a:cxnSpLocks/>
          </p:cNvCxnSpPr>
          <p:nvPr/>
        </p:nvCxnSpPr>
        <p:spPr>
          <a:xfrm>
            <a:off x="2341985" y="3346043"/>
            <a:ext cx="4251960" cy="0"/>
          </a:xfrm>
          <a:prstGeom prst="line">
            <a:avLst/>
          </a:prstGeom>
          <a:ln w="12700">
            <a:solidFill>
              <a:schemeClr val="bg2">
                <a:lumMod val="75000"/>
                <a:lumOff val="25000"/>
              </a:schemeClr>
            </a:solidFill>
            <a:tailEnd type="none"/>
          </a:ln>
          <a:effectLst/>
        </p:spPr>
        <p:style>
          <a:lnRef idx="2">
            <a:schemeClr val="accent1"/>
          </a:lnRef>
          <a:fillRef idx="0">
            <a:schemeClr val="accent1"/>
          </a:fillRef>
          <a:effectRef idx="1">
            <a:schemeClr val="accent1"/>
          </a:effectRef>
          <a:fontRef idx="minor">
            <a:schemeClr val="tx1"/>
          </a:fontRef>
        </p:style>
      </p:cxnSp>
      <p:cxnSp>
        <p:nvCxnSpPr>
          <p:cNvPr id="59" name="Straight Connector 58">
            <a:extLst>
              <a:ext uri="{FF2B5EF4-FFF2-40B4-BE49-F238E27FC236}">
                <a16:creationId xmlns:a16="http://schemas.microsoft.com/office/drawing/2014/main" id="{2788D125-A267-42A4-A53F-C10282D27C35}"/>
              </a:ext>
            </a:extLst>
          </p:cNvPr>
          <p:cNvCxnSpPr>
            <a:cxnSpLocks/>
          </p:cNvCxnSpPr>
          <p:nvPr/>
        </p:nvCxnSpPr>
        <p:spPr>
          <a:xfrm>
            <a:off x="2341985" y="3879621"/>
            <a:ext cx="4251960" cy="0"/>
          </a:xfrm>
          <a:prstGeom prst="line">
            <a:avLst/>
          </a:prstGeom>
          <a:ln w="12700">
            <a:solidFill>
              <a:schemeClr val="bg2">
                <a:lumMod val="75000"/>
                <a:lumOff val="25000"/>
              </a:schemeClr>
            </a:solidFill>
            <a:tailEnd type="none"/>
          </a:ln>
          <a:effectLst/>
        </p:spPr>
        <p:style>
          <a:lnRef idx="2">
            <a:schemeClr val="accent1"/>
          </a:lnRef>
          <a:fillRef idx="0">
            <a:schemeClr val="accent1"/>
          </a:fillRef>
          <a:effectRef idx="1">
            <a:schemeClr val="accent1"/>
          </a:effectRef>
          <a:fontRef idx="minor">
            <a:schemeClr val="tx1"/>
          </a:fontRef>
        </p:style>
      </p:cxnSp>
      <p:cxnSp>
        <p:nvCxnSpPr>
          <p:cNvPr id="61" name="Straight Connector 60">
            <a:extLst>
              <a:ext uri="{FF2B5EF4-FFF2-40B4-BE49-F238E27FC236}">
                <a16:creationId xmlns:a16="http://schemas.microsoft.com/office/drawing/2014/main" id="{CCD6D327-E647-44B3-B1D2-04C9FC14305D}"/>
              </a:ext>
            </a:extLst>
          </p:cNvPr>
          <p:cNvCxnSpPr>
            <a:cxnSpLocks/>
          </p:cNvCxnSpPr>
          <p:nvPr/>
        </p:nvCxnSpPr>
        <p:spPr>
          <a:xfrm>
            <a:off x="0" y="2693670"/>
            <a:ext cx="9144000" cy="0"/>
          </a:xfrm>
          <a:prstGeom prst="line">
            <a:avLst/>
          </a:prstGeom>
          <a:ln w="31750">
            <a:gradFill>
              <a:gsLst>
                <a:gs pos="55000">
                  <a:schemeClr val="accent2"/>
                </a:gs>
                <a:gs pos="45000">
                  <a:schemeClr val="accent2"/>
                </a:gs>
                <a:gs pos="15000">
                  <a:schemeClr val="accent3"/>
                </a:gs>
                <a:gs pos="85000">
                  <a:schemeClr val="accent1"/>
                </a:gs>
              </a:gsLst>
              <a:lin ang="0" scaled="0"/>
            </a:gradFill>
            <a:tailEnd type="non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68441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Amazon SageMaker Inference</a:t>
            </a:r>
          </a:p>
        </p:txBody>
      </p:sp>
      <p:sp>
        <p:nvSpPr>
          <p:cNvPr id="3" name="TextBox 2">
            <a:extLst>
              <a:ext uri="{FF2B5EF4-FFF2-40B4-BE49-F238E27FC236}">
                <a16:creationId xmlns:a16="http://schemas.microsoft.com/office/drawing/2014/main" id="{AEFC3434-13B6-4F68-A833-08690E0C97A0}"/>
              </a:ext>
            </a:extLst>
          </p:cNvPr>
          <p:cNvSpPr txBox="1"/>
          <p:nvPr/>
        </p:nvSpPr>
        <p:spPr>
          <a:xfrm>
            <a:off x="4665938" y="2261128"/>
            <a:ext cx="1920240" cy="627864"/>
          </a:xfrm>
          <a:prstGeom prst="rect">
            <a:avLst/>
          </a:prstGeom>
          <a:noFill/>
        </p:spPr>
        <p:txBody>
          <a:bodyPr wrap="square" lIns="114300" tIns="91440" rIns="114300" bIns="91440" rtlCol="0">
            <a:spAutoFit/>
          </a:bodyPr>
          <a:lstStyle/>
          <a:p>
            <a:pPr algn="ctr" defTabSz="685730">
              <a:lnSpc>
                <a:spcPct val="90000"/>
              </a:lnSpc>
              <a:spcAft>
                <a:spcPts val="1125"/>
              </a:spcAft>
              <a:defRPr/>
            </a:pPr>
            <a:r>
              <a:rPr lang="en-US" sz="1600" b="1" dirty="0">
                <a:solidFill>
                  <a:schemeClr val="accent1"/>
                </a:solidFill>
                <a:latin typeface="Amazon Ember"/>
              </a:rPr>
              <a:t>Built-in metrics and logging</a:t>
            </a:r>
          </a:p>
        </p:txBody>
      </p:sp>
      <p:sp>
        <p:nvSpPr>
          <p:cNvPr id="12" name="TextBox 11">
            <a:extLst>
              <a:ext uri="{FF2B5EF4-FFF2-40B4-BE49-F238E27FC236}">
                <a16:creationId xmlns:a16="http://schemas.microsoft.com/office/drawing/2014/main" id="{AEFC3434-13B6-4F68-A833-08690E0C97A0}"/>
              </a:ext>
            </a:extLst>
          </p:cNvPr>
          <p:cNvSpPr txBox="1"/>
          <p:nvPr/>
        </p:nvSpPr>
        <p:spPr>
          <a:xfrm>
            <a:off x="6770308" y="2261128"/>
            <a:ext cx="1920240" cy="627864"/>
          </a:xfrm>
          <a:prstGeom prst="rect">
            <a:avLst/>
          </a:prstGeom>
          <a:noFill/>
        </p:spPr>
        <p:txBody>
          <a:bodyPr wrap="square" lIns="114300" tIns="91440" rIns="114300" bIns="91440" rtlCol="0">
            <a:spAutoFit/>
          </a:bodyPr>
          <a:lstStyle/>
          <a:p>
            <a:pPr algn="ctr" defTabSz="685730">
              <a:lnSpc>
                <a:spcPct val="90000"/>
              </a:lnSpc>
              <a:spcAft>
                <a:spcPts val="1125"/>
              </a:spcAft>
              <a:defRPr/>
            </a:pPr>
            <a:r>
              <a:rPr lang="en-US" sz="1600" b="1" dirty="0">
                <a:solidFill>
                  <a:schemeClr val="accent1"/>
                </a:solidFill>
                <a:latin typeface="Amazon Ember"/>
              </a:rPr>
              <a:t>Security &amp; compliance</a:t>
            </a:r>
          </a:p>
        </p:txBody>
      </p:sp>
      <p:sp>
        <p:nvSpPr>
          <p:cNvPr id="14" name="TextBox 13">
            <a:extLst>
              <a:ext uri="{FF2B5EF4-FFF2-40B4-BE49-F238E27FC236}">
                <a16:creationId xmlns:a16="http://schemas.microsoft.com/office/drawing/2014/main" id="{AEFC3434-13B6-4F68-A833-08690E0C97A0}"/>
              </a:ext>
            </a:extLst>
          </p:cNvPr>
          <p:cNvSpPr txBox="1"/>
          <p:nvPr/>
        </p:nvSpPr>
        <p:spPr>
          <a:xfrm>
            <a:off x="457200" y="2261128"/>
            <a:ext cx="1920240" cy="627864"/>
          </a:xfrm>
          <a:prstGeom prst="rect">
            <a:avLst/>
          </a:prstGeom>
          <a:noFill/>
        </p:spPr>
        <p:txBody>
          <a:bodyPr wrap="square" lIns="114300" tIns="91440" rIns="114300" bIns="91440" rtlCol="0">
            <a:spAutoFit/>
          </a:bodyPr>
          <a:lstStyle/>
          <a:p>
            <a:pPr algn="ctr" defTabSz="685730">
              <a:lnSpc>
                <a:spcPct val="90000"/>
              </a:lnSpc>
              <a:spcAft>
                <a:spcPts val="1125"/>
              </a:spcAft>
              <a:defRPr/>
            </a:pPr>
            <a:r>
              <a:rPr lang="en-US" sz="1600" b="1" dirty="0">
                <a:solidFill>
                  <a:schemeClr val="accent1"/>
                </a:solidFill>
                <a:latin typeface="Amazon Ember"/>
              </a:rPr>
              <a:t>Worldwide availability </a:t>
            </a:r>
          </a:p>
        </p:txBody>
      </p:sp>
      <p:sp>
        <p:nvSpPr>
          <p:cNvPr id="15" name="TextBox 14">
            <a:extLst>
              <a:ext uri="{FF2B5EF4-FFF2-40B4-BE49-F238E27FC236}">
                <a16:creationId xmlns:a16="http://schemas.microsoft.com/office/drawing/2014/main" id="{AEFC3434-13B6-4F68-A833-08690E0C97A0}"/>
              </a:ext>
            </a:extLst>
          </p:cNvPr>
          <p:cNvSpPr txBox="1"/>
          <p:nvPr/>
        </p:nvSpPr>
        <p:spPr>
          <a:xfrm>
            <a:off x="2561569" y="2251603"/>
            <a:ext cx="1920240" cy="914353"/>
          </a:xfrm>
          <a:prstGeom prst="rect">
            <a:avLst/>
          </a:prstGeom>
          <a:noFill/>
        </p:spPr>
        <p:txBody>
          <a:bodyPr wrap="square" lIns="114300" tIns="91440" rIns="114300" bIns="91440" rtlCol="0">
            <a:spAutoFit/>
          </a:bodyPr>
          <a:lstStyle/>
          <a:p>
            <a:pPr algn="ctr" defTabSz="685730">
              <a:lnSpc>
                <a:spcPct val="90000"/>
              </a:lnSpc>
              <a:spcAft>
                <a:spcPts val="1125"/>
              </a:spcAft>
              <a:defRPr/>
            </a:pPr>
            <a:r>
              <a:rPr lang="en-US" sz="1600" b="1" dirty="0">
                <a:solidFill>
                  <a:schemeClr val="accent1"/>
                </a:solidFill>
                <a:latin typeface="Amazon Ember"/>
              </a:rPr>
              <a:t>Flexible access patterns</a:t>
            </a:r>
          </a:p>
          <a:p>
            <a:pPr algn="ctr">
              <a:lnSpc>
                <a:spcPct val="90000"/>
              </a:lnSpc>
              <a:spcAft>
                <a:spcPts val="1125"/>
              </a:spcAft>
              <a:defRPr/>
            </a:pPr>
            <a:endParaRPr lang="en-US" sz="1050" dirty="0">
              <a:solidFill>
                <a:srgbClr val="FFCE3F"/>
              </a:solidFill>
            </a:endParaRPr>
          </a:p>
        </p:txBody>
      </p:sp>
      <p:grpSp>
        <p:nvGrpSpPr>
          <p:cNvPr id="42" name="Group 41">
            <a:extLst>
              <a:ext uri="{FF2B5EF4-FFF2-40B4-BE49-F238E27FC236}">
                <a16:creationId xmlns:a16="http://schemas.microsoft.com/office/drawing/2014/main" id="{7F6CBCFA-6E43-4D34-9E69-02B2C95B466E}"/>
              </a:ext>
            </a:extLst>
          </p:cNvPr>
          <p:cNvGrpSpPr/>
          <p:nvPr/>
        </p:nvGrpSpPr>
        <p:grpSpPr>
          <a:xfrm>
            <a:off x="7450458" y="1366728"/>
            <a:ext cx="559940" cy="744351"/>
            <a:chOff x="7450458" y="1366728"/>
            <a:chExt cx="559940" cy="744351"/>
          </a:xfrm>
        </p:grpSpPr>
        <p:sp>
          <p:nvSpPr>
            <p:cNvPr id="39" name="Freeform 5">
              <a:extLst>
                <a:ext uri="{FF2B5EF4-FFF2-40B4-BE49-F238E27FC236}">
                  <a16:creationId xmlns:a16="http://schemas.microsoft.com/office/drawing/2014/main" id="{6FFF5582-9B6E-473D-8679-AD2E3D19287C}"/>
                </a:ext>
              </a:extLst>
            </p:cNvPr>
            <p:cNvSpPr>
              <a:spLocks/>
            </p:cNvSpPr>
            <p:nvPr/>
          </p:nvSpPr>
          <p:spPr bwMode="auto">
            <a:xfrm>
              <a:off x="7450458" y="1366728"/>
              <a:ext cx="559940" cy="744351"/>
            </a:xfrm>
            <a:custGeom>
              <a:avLst/>
              <a:gdLst>
                <a:gd name="T0" fmla="*/ 119 w 120"/>
                <a:gd name="T1" fmla="*/ 8 h 161"/>
                <a:gd name="T2" fmla="*/ 118 w 120"/>
                <a:gd name="T3" fmla="*/ 9 h 161"/>
                <a:gd name="T4" fmla="*/ 109 w 120"/>
                <a:gd name="T5" fmla="*/ 14 h 161"/>
                <a:gd name="T6" fmla="*/ 91 w 120"/>
                <a:gd name="T7" fmla="*/ 19 h 161"/>
                <a:gd name="T8" fmla="*/ 76 w 120"/>
                <a:gd name="T9" fmla="*/ 15 h 161"/>
                <a:gd name="T10" fmla="*/ 63 w 120"/>
                <a:gd name="T11" fmla="*/ 1 h 161"/>
                <a:gd name="T12" fmla="*/ 61 w 120"/>
                <a:gd name="T13" fmla="*/ 0 h 161"/>
                <a:gd name="T14" fmla="*/ 60 w 120"/>
                <a:gd name="T15" fmla="*/ 1 h 161"/>
                <a:gd name="T16" fmla="*/ 46 w 120"/>
                <a:gd name="T17" fmla="*/ 15 h 161"/>
                <a:gd name="T18" fmla="*/ 32 w 120"/>
                <a:gd name="T19" fmla="*/ 19 h 161"/>
                <a:gd name="T20" fmla="*/ 12 w 120"/>
                <a:gd name="T21" fmla="*/ 14 h 161"/>
                <a:gd name="T22" fmla="*/ 5 w 120"/>
                <a:gd name="T23" fmla="*/ 9 h 161"/>
                <a:gd name="T24" fmla="*/ 3 w 120"/>
                <a:gd name="T25" fmla="*/ 8 h 161"/>
                <a:gd name="T26" fmla="*/ 1 w 120"/>
                <a:gd name="T27" fmla="*/ 13 h 161"/>
                <a:gd name="T28" fmla="*/ 1 w 120"/>
                <a:gd name="T29" fmla="*/ 20 h 161"/>
                <a:gd name="T30" fmla="*/ 1 w 120"/>
                <a:gd name="T31" fmla="*/ 34 h 161"/>
                <a:gd name="T32" fmla="*/ 1 w 120"/>
                <a:gd name="T33" fmla="*/ 59 h 161"/>
                <a:gd name="T34" fmla="*/ 1 w 120"/>
                <a:gd name="T35" fmla="*/ 94 h 161"/>
                <a:gd name="T36" fmla="*/ 1 w 120"/>
                <a:gd name="T37" fmla="*/ 114 h 161"/>
                <a:gd name="T38" fmla="*/ 1 w 120"/>
                <a:gd name="T39" fmla="*/ 124 h 161"/>
                <a:gd name="T40" fmla="*/ 1 w 120"/>
                <a:gd name="T41" fmla="*/ 128 h 161"/>
                <a:gd name="T42" fmla="*/ 1 w 120"/>
                <a:gd name="T43" fmla="*/ 128 h 161"/>
                <a:gd name="T44" fmla="*/ 2 w 120"/>
                <a:gd name="T45" fmla="*/ 129 h 161"/>
                <a:gd name="T46" fmla="*/ 61 w 120"/>
                <a:gd name="T47" fmla="*/ 160 h 161"/>
                <a:gd name="T48" fmla="*/ 62 w 120"/>
                <a:gd name="T49" fmla="*/ 160 h 161"/>
                <a:gd name="T50" fmla="*/ 119 w 120"/>
                <a:gd name="T51" fmla="*/ 129 h 161"/>
                <a:gd name="T52" fmla="*/ 120 w 120"/>
                <a:gd name="T53" fmla="*/ 128 h 161"/>
                <a:gd name="T54" fmla="*/ 120 w 120"/>
                <a:gd name="T55" fmla="*/ 9 h 161"/>
                <a:gd name="T56" fmla="*/ 119 w 120"/>
                <a:gd name="T57" fmla="*/ 8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20" h="161">
                  <a:moveTo>
                    <a:pt x="119" y="8"/>
                  </a:moveTo>
                  <a:cubicBezTo>
                    <a:pt x="119" y="8"/>
                    <a:pt x="118" y="8"/>
                    <a:pt x="118" y="9"/>
                  </a:cubicBezTo>
                  <a:cubicBezTo>
                    <a:pt x="117" y="9"/>
                    <a:pt x="114" y="11"/>
                    <a:pt x="109" y="14"/>
                  </a:cubicBezTo>
                  <a:cubicBezTo>
                    <a:pt x="104" y="16"/>
                    <a:pt x="98" y="19"/>
                    <a:pt x="91" y="19"/>
                  </a:cubicBezTo>
                  <a:cubicBezTo>
                    <a:pt x="86" y="19"/>
                    <a:pt x="81" y="18"/>
                    <a:pt x="76" y="15"/>
                  </a:cubicBezTo>
                  <a:cubicBezTo>
                    <a:pt x="72" y="12"/>
                    <a:pt x="67" y="8"/>
                    <a:pt x="63" y="1"/>
                  </a:cubicBezTo>
                  <a:cubicBezTo>
                    <a:pt x="62" y="1"/>
                    <a:pt x="62" y="0"/>
                    <a:pt x="61" y="0"/>
                  </a:cubicBezTo>
                  <a:cubicBezTo>
                    <a:pt x="61" y="0"/>
                    <a:pt x="60" y="1"/>
                    <a:pt x="60" y="1"/>
                  </a:cubicBezTo>
                  <a:cubicBezTo>
                    <a:pt x="56" y="8"/>
                    <a:pt x="51" y="12"/>
                    <a:pt x="46" y="15"/>
                  </a:cubicBezTo>
                  <a:cubicBezTo>
                    <a:pt x="41" y="18"/>
                    <a:pt x="36" y="19"/>
                    <a:pt x="32" y="19"/>
                  </a:cubicBezTo>
                  <a:cubicBezTo>
                    <a:pt x="24" y="19"/>
                    <a:pt x="17" y="16"/>
                    <a:pt x="12" y="14"/>
                  </a:cubicBezTo>
                  <a:cubicBezTo>
                    <a:pt x="10" y="12"/>
                    <a:pt x="7" y="11"/>
                    <a:pt x="5" y="9"/>
                  </a:cubicBezTo>
                  <a:cubicBezTo>
                    <a:pt x="4" y="9"/>
                    <a:pt x="4" y="8"/>
                    <a:pt x="3" y="8"/>
                  </a:cubicBezTo>
                  <a:cubicBezTo>
                    <a:pt x="0" y="8"/>
                    <a:pt x="1" y="11"/>
                    <a:pt x="1" y="13"/>
                  </a:cubicBezTo>
                  <a:cubicBezTo>
                    <a:pt x="1" y="15"/>
                    <a:pt x="1" y="18"/>
                    <a:pt x="1" y="20"/>
                  </a:cubicBezTo>
                  <a:cubicBezTo>
                    <a:pt x="1" y="25"/>
                    <a:pt x="1" y="30"/>
                    <a:pt x="1" y="34"/>
                  </a:cubicBezTo>
                  <a:cubicBezTo>
                    <a:pt x="1" y="42"/>
                    <a:pt x="1" y="50"/>
                    <a:pt x="1" y="59"/>
                  </a:cubicBezTo>
                  <a:cubicBezTo>
                    <a:pt x="1" y="70"/>
                    <a:pt x="1" y="82"/>
                    <a:pt x="1" y="94"/>
                  </a:cubicBezTo>
                  <a:cubicBezTo>
                    <a:pt x="1" y="101"/>
                    <a:pt x="1" y="108"/>
                    <a:pt x="1" y="114"/>
                  </a:cubicBezTo>
                  <a:cubicBezTo>
                    <a:pt x="1" y="118"/>
                    <a:pt x="1" y="121"/>
                    <a:pt x="1" y="124"/>
                  </a:cubicBezTo>
                  <a:cubicBezTo>
                    <a:pt x="1" y="125"/>
                    <a:pt x="1" y="126"/>
                    <a:pt x="1" y="128"/>
                  </a:cubicBezTo>
                  <a:cubicBezTo>
                    <a:pt x="1" y="128"/>
                    <a:pt x="1" y="128"/>
                    <a:pt x="1" y="128"/>
                  </a:cubicBezTo>
                  <a:cubicBezTo>
                    <a:pt x="1" y="129"/>
                    <a:pt x="1" y="129"/>
                    <a:pt x="2" y="129"/>
                  </a:cubicBezTo>
                  <a:cubicBezTo>
                    <a:pt x="61" y="160"/>
                    <a:pt x="61" y="160"/>
                    <a:pt x="61" y="160"/>
                  </a:cubicBezTo>
                  <a:cubicBezTo>
                    <a:pt x="61" y="161"/>
                    <a:pt x="62" y="161"/>
                    <a:pt x="62" y="160"/>
                  </a:cubicBezTo>
                  <a:cubicBezTo>
                    <a:pt x="119" y="129"/>
                    <a:pt x="119" y="129"/>
                    <a:pt x="119" y="129"/>
                  </a:cubicBezTo>
                  <a:cubicBezTo>
                    <a:pt x="120" y="129"/>
                    <a:pt x="120" y="129"/>
                    <a:pt x="120" y="128"/>
                  </a:cubicBezTo>
                  <a:cubicBezTo>
                    <a:pt x="120" y="9"/>
                    <a:pt x="120" y="9"/>
                    <a:pt x="120" y="9"/>
                  </a:cubicBezTo>
                  <a:cubicBezTo>
                    <a:pt x="120" y="9"/>
                    <a:pt x="120" y="9"/>
                    <a:pt x="119" y="8"/>
                  </a:cubicBezTo>
                  <a:close/>
                </a:path>
              </a:pathLst>
            </a:custGeom>
            <a:solidFill>
              <a:schemeClr val="bg1"/>
            </a:solidFill>
            <a:ln w="12700" cap="rnd">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 name="Freeform: Shape 39">
              <a:extLst>
                <a:ext uri="{FF2B5EF4-FFF2-40B4-BE49-F238E27FC236}">
                  <a16:creationId xmlns:a16="http://schemas.microsoft.com/office/drawing/2014/main" id="{AC079CC5-3732-4BFA-9D21-F926C0279FDD}"/>
                </a:ext>
              </a:extLst>
            </p:cNvPr>
            <p:cNvSpPr/>
            <p:nvPr/>
          </p:nvSpPr>
          <p:spPr>
            <a:xfrm rot="5400000" flipV="1">
              <a:off x="7495049" y="1654360"/>
              <a:ext cx="470761" cy="219886"/>
            </a:xfrm>
            <a:custGeom>
              <a:avLst/>
              <a:gdLst>
                <a:gd name="connsiteX0" fmla="*/ 172433 w 1625423"/>
                <a:gd name="connsiteY0" fmla="*/ 447792 h 759215"/>
                <a:gd name="connsiteX1" fmla="*/ 236831 w 1625423"/>
                <a:gd name="connsiteY1" fmla="*/ 300776 h 759215"/>
                <a:gd name="connsiteX2" fmla="*/ 383847 w 1625423"/>
                <a:gd name="connsiteY2" fmla="*/ 365174 h 759215"/>
                <a:gd name="connsiteX3" fmla="*/ 319449 w 1625423"/>
                <a:gd name="connsiteY3" fmla="*/ 512190 h 759215"/>
                <a:gd name="connsiteX4" fmla="*/ 172433 w 1625423"/>
                <a:gd name="connsiteY4" fmla="*/ 447792 h 759215"/>
                <a:gd name="connsiteX5" fmla="*/ 26133 w 1625423"/>
                <a:gd name="connsiteY5" fmla="*/ 517741 h 759215"/>
                <a:gd name="connsiteX6" fmla="*/ 517740 w 1625423"/>
                <a:gd name="connsiteY6" fmla="*/ 733082 h 759215"/>
                <a:gd name="connsiteX7" fmla="*/ 727226 w 1625423"/>
                <a:gd name="connsiteY7" fmla="*/ 531877 h 759215"/>
                <a:gd name="connsiteX8" fmla="*/ 735093 w 1625423"/>
                <a:gd name="connsiteY8" fmla="*/ 507920 h 759215"/>
                <a:gd name="connsiteX9" fmla="*/ 1455172 w 1625423"/>
                <a:gd name="connsiteY9" fmla="*/ 507920 h 759215"/>
                <a:gd name="connsiteX10" fmla="*/ 1455172 w 1625423"/>
                <a:gd name="connsiteY10" fmla="*/ 507921 h 759215"/>
                <a:gd name="connsiteX11" fmla="*/ 1625423 w 1625423"/>
                <a:gd name="connsiteY11" fmla="*/ 393617 h 759215"/>
                <a:gd name="connsiteX12" fmla="*/ 1455173 w 1625423"/>
                <a:gd name="connsiteY12" fmla="*/ 279315 h 759215"/>
                <a:gd name="connsiteX13" fmla="*/ 1455173 w 1625423"/>
                <a:gd name="connsiteY13" fmla="*/ 279313 h 759215"/>
                <a:gd name="connsiteX14" fmla="*/ 1333418 w 1625423"/>
                <a:gd name="connsiteY14" fmla="*/ 279313 h 759215"/>
                <a:gd name="connsiteX15" fmla="*/ 1238969 w 1625423"/>
                <a:gd name="connsiteY15" fmla="*/ 187882 h 759215"/>
                <a:gd name="connsiteX16" fmla="*/ 1144520 w 1625423"/>
                <a:gd name="connsiteY16" fmla="*/ 279313 h 759215"/>
                <a:gd name="connsiteX17" fmla="*/ 998842 w 1625423"/>
                <a:gd name="connsiteY17" fmla="*/ 279313 h 759215"/>
                <a:gd name="connsiteX18" fmla="*/ 941690 w 1625423"/>
                <a:gd name="connsiteY18" fmla="*/ 223987 h 759215"/>
                <a:gd name="connsiteX19" fmla="*/ 884538 w 1625423"/>
                <a:gd name="connsiteY19" fmla="*/ 279313 h 759215"/>
                <a:gd name="connsiteX20" fmla="*/ 743638 w 1625423"/>
                <a:gd name="connsiteY20" fmla="*/ 279313 h 759215"/>
                <a:gd name="connsiteX21" fmla="*/ 733081 w 1625423"/>
                <a:gd name="connsiteY21" fmla="*/ 241475 h 759215"/>
                <a:gd name="connsiteX22" fmla="*/ 241474 w 1625423"/>
                <a:gd name="connsiteY22" fmla="*/ 26133 h 759215"/>
                <a:gd name="connsiteX23" fmla="*/ 26133 w 1625423"/>
                <a:gd name="connsiteY23" fmla="*/ 517741 h 759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25423" h="759215">
                  <a:moveTo>
                    <a:pt x="172433" y="447792"/>
                  </a:moveTo>
                  <a:cubicBezTo>
                    <a:pt x="149619" y="389412"/>
                    <a:pt x="178451" y="323590"/>
                    <a:pt x="236831" y="300776"/>
                  </a:cubicBezTo>
                  <a:cubicBezTo>
                    <a:pt x="295212" y="277962"/>
                    <a:pt x="361033" y="306794"/>
                    <a:pt x="383847" y="365174"/>
                  </a:cubicBezTo>
                  <a:cubicBezTo>
                    <a:pt x="406662" y="423555"/>
                    <a:pt x="377830" y="489376"/>
                    <a:pt x="319449" y="512190"/>
                  </a:cubicBezTo>
                  <a:cubicBezTo>
                    <a:pt x="261068" y="535005"/>
                    <a:pt x="195247" y="506173"/>
                    <a:pt x="172433" y="447792"/>
                  </a:cubicBezTo>
                  <a:close/>
                  <a:moveTo>
                    <a:pt x="26133" y="517741"/>
                  </a:moveTo>
                  <a:cubicBezTo>
                    <a:pt x="102421" y="712959"/>
                    <a:pt x="322522" y="809371"/>
                    <a:pt x="517740" y="733082"/>
                  </a:cubicBezTo>
                  <a:cubicBezTo>
                    <a:pt x="615349" y="694938"/>
                    <a:pt x="688256" y="620840"/>
                    <a:pt x="727226" y="531877"/>
                  </a:cubicBezTo>
                  <a:lnTo>
                    <a:pt x="735093" y="507920"/>
                  </a:lnTo>
                  <a:lnTo>
                    <a:pt x="1455172" y="507920"/>
                  </a:lnTo>
                  <a:lnTo>
                    <a:pt x="1455172" y="507921"/>
                  </a:lnTo>
                  <a:lnTo>
                    <a:pt x="1625423" y="393617"/>
                  </a:lnTo>
                  <a:lnTo>
                    <a:pt x="1455173" y="279315"/>
                  </a:lnTo>
                  <a:lnTo>
                    <a:pt x="1455173" y="279313"/>
                  </a:lnTo>
                  <a:lnTo>
                    <a:pt x="1333418" y="279313"/>
                  </a:lnTo>
                  <a:lnTo>
                    <a:pt x="1238969" y="187882"/>
                  </a:lnTo>
                  <a:lnTo>
                    <a:pt x="1144520" y="279313"/>
                  </a:lnTo>
                  <a:lnTo>
                    <a:pt x="998842" y="279313"/>
                  </a:lnTo>
                  <a:lnTo>
                    <a:pt x="941690" y="223987"/>
                  </a:lnTo>
                  <a:lnTo>
                    <a:pt x="884538" y="279313"/>
                  </a:lnTo>
                  <a:lnTo>
                    <a:pt x="743638" y="279313"/>
                  </a:lnTo>
                  <a:lnTo>
                    <a:pt x="733081" y="241475"/>
                  </a:lnTo>
                  <a:cubicBezTo>
                    <a:pt x="656793" y="46257"/>
                    <a:pt x="436692" y="-50155"/>
                    <a:pt x="241474" y="26133"/>
                  </a:cubicBezTo>
                  <a:cubicBezTo>
                    <a:pt x="46256" y="102422"/>
                    <a:pt x="-50156" y="322523"/>
                    <a:pt x="26133" y="517741"/>
                  </a:cubicBezTo>
                  <a:close/>
                </a:path>
              </a:pathLst>
            </a:custGeom>
            <a:solidFill>
              <a:schemeClr val="bg1"/>
            </a:solidFill>
            <a:ln w="12700" cap="rnd">
              <a:solidFill>
                <a:schemeClr val="accent2"/>
              </a:solid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43" name="Graphic 842">
            <a:extLst>
              <a:ext uri="{FF2B5EF4-FFF2-40B4-BE49-F238E27FC236}">
                <a16:creationId xmlns:a16="http://schemas.microsoft.com/office/drawing/2014/main" id="{76B675E5-1DC3-449D-9603-795C409F37BD}"/>
              </a:ext>
            </a:extLst>
          </p:cNvPr>
          <p:cNvGrpSpPr/>
          <p:nvPr/>
        </p:nvGrpSpPr>
        <p:grpSpPr>
          <a:xfrm>
            <a:off x="832726" y="1157885"/>
            <a:ext cx="1169189" cy="1169189"/>
            <a:chOff x="2067560" y="2771775"/>
            <a:chExt cx="457200" cy="457200"/>
          </a:xfrm>
        </p:grpSpPr>
        <p:sp>
          <p:nvSpPr>
            <p:cNvPr id="44" name="Freeform: Shape 43">
              <a:extLst>
                <a:ext uri="{FF2B5EF4-FFF2-40B4-BE49-F238E27FC236}">
                  <a16:creationId xmlns:a16="http://schemas.microsoft.com/office/drawing/2014/main" id="{A6AA5AC5-B137-4E05-B82D-44A816BD69D2}"/>
                </a:ext>
              </a:extLst>
            </p:cNvPr>
            <p:cNvSpPr/>
            <p:nvPr/>
          </p:nvSpPr>
          <p:spPr>
            <a:xfrm>
              <a:off x="2109606" y="2880474"/>
              <a:ext cx="235268" cy="239954"/>
            </a:xfrm>
            <a:custGeom>
              <a:avLst/>
              <a:gdLst>
                <a:gd name="connsiteX0" fmla="*/ 235268 w 235268"/>
                <a:gd name="connsiteY0" fmla="*/ 153070 h 239954"/>
                <a:gd name="connsiteX1" fmla="*/ 86884 w 235268"/>
                <a:gd name="connsiteY1" fmla="*/ 235268 h 239954"/>
                <a:gd name="connsiteX2" fmla="*/ 4686 w 235268"/>
                <a:gd name="connsiteY2" fmla="*/ 86884 h 239954"/>
                <a:gd name="connsiteX3" fmla="*/ 153070 w 235268"/>
                <a:gd name="connsiteY3" fmla="*/ 4686 h 239954"/>
                <a:gd name="connsiteX4" fmla="*/ 201413 w 235268"/>
                <a:gd name="connsiteY4" fmla="*/ 31912 h 2399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5268" h="239954">
                  <a:moveTo>
                    <a:pt x="235268" y="153070"/>
                  </a:moveTo>
                  <a:cubicBezTo>
                    <a:pt x="216992" y="216745"/>
                    <a:pt x="150558" y="253545"/>
                    <a:pt x="86884" y="235268"/>
                  </a:cubicBezTo>
                  <a:cubicBezTo>
                    <a:pt x="23211" y="216992"/>
                    <a:pt x="-13590" y="150558"/>
                    <a:pt x="4686" y="86884"/>
                  </a:cubicBezTo>
                  <a:cubicBezTo>
                    <a:pt x="22963" y="23211"/>
                    <a:pt x="89397" y="-13590"/>
                    <a:pt x="153070" y="4686"/>
                  </a:cubicBezTo>
                  <a:cubicBezTo>
                    <a:pt x="171091" y="9859"/>
                    <a:pt x="187649" y="19184"/>
                    <a:pt x="201413" y="31912"/>
                  </a:cubicBezTo>
                </a:path>
              </a:pathLst>
            </a:custGeom>
            <a:noFill/>
            <a:ln w="12700" cap="flat">
              <a:solidFill>
                <a:srgbClr val="F1F2F2"/>
              </a:solidFill>
              <a:prstDash val="solid"/>
              <a:round/>
            </a:ln>
          </p:spPr>
          <p:txBody>
            <a:bodyPr rtlCol="0" anchor="ctr"/>
            <a:lstStyle/>
            <a:p>
              <a:endParaRPr lang="en-US"/>
            </a:p>
          </p:txBody>
        </p:sp>
        <p:sp>
          <p:nvSpPr>
            <p:cNvPr id="45" name="Freeform: Shape 44">
              <a:extLst>
                <a:ext uri="{FF2B5EF4-FFF2-40B4-BE49-F238E27FC236}">
                  <a16:creationId xmlns:a16="http://schemas.microsoft.com/office/drawing/2014/main" id="{8A9B41BB-BA35-4068-AD66-9B71C9DE0A06}"/>
                </a:ext>
              </a:extLst>
            </p:cNvPr>
            <p:cNvSpPr/>
            <p:nvPr/>
          </p:nvSpPr>
          <p:spPr>
            <a:xfrm>
              <a:off x="2273300" y="3038642"/>
              <a:ext cx="20574" cy="73746"/>
            </a:xfrm>
            <a:custGeom>
              <a:avLst/>
              <a:gdLst>
                <a:gd name="connsiteX0" fmla="*/ 20574 w 20574"/>
                <a:gd name="connsiteY0" fmla="*/ 0 h 73746"/>
                <a:gd name="connsiteX1" fmla="*/ 0 w 20574"/>
                <a:gd name="connsiteY1" fmla="*/ 73746 h 73746"/>
              </a:gdLst>
              <a:ahLst/>
              <a:cxnLst>
                <a:cxn ang="0">
                  <a:pos x="connsiteX0" y="connsiteY0"/>
                </a:cxn>
                <a:cxn ang="0">
                  <a:pos x="connsiteX1" y="connsiteY1"/>
                </a:cxn>
              </a:cxnLst>
              <a:rect l="l" t="t" r="r" b="b"/>
              <a:pathLst>
                <a:path w="20574" h="73746">
                  <a:moveTo>
                    <a:pt x="20574" y="0"/>
                  </a:moveTo>
                  <a:cubicBezTo>
                    <a:pt x="17404" y="25466"/>
                    <a:pt x="10471" y="50317"/>
                    <a:pt x="0" y="73746"/>
                  </a:cubicBezTo>
                </a:path>
              </a:pathLst>
            </a:custGeom>
            <a:noFill/>
            <a:ln w="12700" cap="flat">
              <a:solidFill>
                <a:srgbClr val="F1F2F2"/>
              </a:solidFill>
              <a:prstDash val="solid"/>
              <a:round/>
            </a:ln>
          </p:spPr>
          <p:txBody>
            <a:bodyPr rtlCol="0" anchor="ctr"/>
            <a:lstStyle/>
            <a:p>
              <a:endParaRPr lang="en-US"/>
            </a:p>
          </p:txBody>
        </p:sp>
        <p:sp>
          <p:nvSpPr>
            <p:cNvPr id="46" name="Freeform: Shape 45">
              <a:extLst>
                <a:ext uri="{FF2B5EF4-FFF2-40B4-BE49-F238E27FC236}">
                  <a16:creationId xmlns:a16="http://schemas.microsoft.com/office/drawing/2014/main" id="{46BC9782-17B4-4EE9-A6AD-F4CC896107E4}"/>
                </a:ext>
              </a:extLst>
            </p:cNvPr>
            <p:cNvSpPr/>
            <p:nvPr/>
          </p:nvSpPr>
          <p:spPr>
            <a:xfrm>
              <a:off x="2273300" y="2888749"/>
              <a:ext cx="21099" cy="84330"/>
            </a:xfrm>
            <a:custGeom>
              <a:avLst/>
              <a:gdLst>
                <a:gd name="connsiteX0" fmla="*/ 0 w 21099"/>
                <a:gd name="connsiteY0" fmla="*/ 0 h 84330"/>
                <a:gd name="connsiteX1" fmla="*/ 21100 w 21099"/>
                <a:gd name="connsiteY1" fmla="*/ 84331 h 84330"/>
              </a:gdLst>
              <a:ahLst/>
              <a:cxnLst>
                <a:cxn ang="0">
                  <a:pos x="connsiteX0" y="connsiteY0"/>
                </a:cxn>
                <a:cxn ang="0">
                  <a:pos x="connsiteX1" y="connsiteY1"/>
                </a:cxn>
              </a:cxnLst>
              <a:rect l="l" t="t" r="r" b="b"/>
              <a:pathLst>
                <a:path w="21099" h="84330">
                  <a:moveTo>
                    <a:pt x="0" y="0"/>
                  </a:moveTo>
                  <a:cubicBezTo>
                    <a:pt x="0" y="0"/>
                    <a:pt x="16002" y="34290"/>
                    <a:pt x="21100" y="84331"/>
                  </a:cubicBezTo>
                </a:path>
              </a:pathLst>
            </a:custGeom>
            <a:noFill/>
            <a:ln w="12700" cap="flat">
              <a:solidFill>
                <a:srgbClr val="F1F2F2"/>
              </a:solidFill>
              <a:prstDash val="solid"/>
              <a:round/>
            </a:ln>
          </p:spPr>
          <p:txBody>
            <a:bodyPr rtlCol="0" anchor="ctr"/>
            <a:lstStyle/>
            <a:p>
              <a:endParaRPr lang="en-US"/>
            </a:p>
          </p:txBody>
        </p:sp>
        <p:sp>
          <p:nvSpPr>
            <p:cNvPr id="47" name="Freeform: Shape 46">
              <a:extLst>
                <a:ext uri="{FF2B5EF4-FFF2-40B4-BE49-F238E27FC236}">
                  <a16:creationId xmlns:a16="http://schemas.microsoft.com/office/drawing/2014/main" id="{60E5C122-8C1C-4AE7-8759-082EE86729E3}"/>
                </a:ext>
              </a:extLst>
            </p:cNvPr>
            <p:cNvSpPr/>
            <p:nvPr/>
          </p:nvSpPr>
          <p:spPr>
            <a:xfrm>
              <a:off x="2163892" y="2888726"/>
              <a:ext cx="22677" cy="223662"/>
            </a:xfrm>
            <a:custGeom>
              <a:avLst/>
              <a:gdLst>
                <a:gd name="connsiteX0" fmla="*/ 22677 w 22677"/>
                <a:gd name="connsiteY0" fmla="*/ 223662 h 223662"/>
                <a:gd name="connsiteX1" fmla="*/ 22677 w 22677"/>
                <a:gd name="connsiteY1" fmla="*/ 0 h 223662"/>
              </a:gdLst>
              <a:ahLst/>
              <a:cxnLst>
                <a:cxn ang="0">
                  <a:pos x="connsiteX0" y="connsiteY0"/>
                </a:cxn>
                <a:cxn ang="0">
                  <a:pos x="connsiteX1" y="connsiteY1"/>
                </a:cxn>
              </a:cxnLst>
              <a:rect l="l" t="t" r="r" b="b"/>
              <a:pathLst>
                <a:path w="22677" h="223662">
                  <a:moveTo>
                    <a:pt x="22677" y="223662"/>
                  </a:moveTo>
                  <a:cubicBezTo>
                    <a:pt x="22677" y="223662"/>
                    <a:pt x="-28346" y="114231"/>
                    <a:pt x="22677" y="0"/>
                  </a:cubicBezTo>
                </a:path>
              </a:pathLst>
            </a:custGeom>
            <a:noFill/>
            <a:ln w="12700" cap="flat">
              <a:solidFill>
                <a:srgbClr val="F1F2F2"/>
              </a:solidFill>
              <a:prstDash val="solid"/>
              <a:round/>
            </a:ln>
          </p:spPr>
          <p:txBody>
            <a:bodyPr rtlCol="0" anchor="ctr"/>
            <a:lstStyle/>
            <a:p>
              <a:endParaRPr lang="en-US"/>
            </a:p>
          </p:txBody>
        </p:sp>
        <p:sp>
          <p:nvSpPr>
            <p:cNvPr id="48" name="Freeform: Shape 47">
              <a:extLst>
                <a:ext uri="{FF2B5EF4-FFF2-40B4-BE49-F238E27FC236}">
                  <a16:creationId xmlns:a16="http://schemas.microsoft.com/office/drawing/2014/main" id="{13F72257-AD13-430D-A4A2-34BE7ECF15B8}"/>
                </a:ext>
              </a:extLst>
            </p:cNvPr>
            <p:cNvSpPr/>
            <p:nvPr/>
          </p:nvSpPr>
          <p:spPr>
            <a:xfrm>
              <a:off x="2109668" y="3004626"/>
              <a:ext cx="151698" cy="2286"/>
            </a:xfrm>
            <a:custGeom>
              <a:avLst/>
              <a:gdLst>
                <a:gd name="connsiteX0" fmla="*/ 0 w 151698"/>
                <a:gd name="connsiteY0" fmla="*/ 0 h 2286"/>
                <a:gd name="connsiteX1" fmla="*/ 151699 w 151698"/>
                <a:gd name="connsiteY1" fmla="*/ 0 h 2286"/>
              </a:gdLst>
              <a:ahLst/>
              <a:cxnLst>
                <a:cxn ang="0">
                  <a:pos x="connsiteX0" y="connsiteY0"/>
                </a:cxn>
                <a:cxn ang="0">
                  <a:pos x="connsiteX1" y="connsiteY1"/>
                </a:cxn>
              </a:cxnLst>
              <a:rect l="l" t="t" r="r" b="b"/>
              <a:pathLst>
                <a:path w="151698" h="2286">
                  <a:moveTo>
                    <a:pt x="0" y="0"/>
                  </a:moveTo>
                  <a:lnTo>
                    <a:pt x="151699" y="0"/>
                  </a:lnTo>
                </a:path>
              </a:pathLst>
            </a:custGeom>
            <a:ln w="12700" cap="flat">
              <a:solidFill>
                <a:srgbClr val="F1F2F2"/>
              </a:solidFill>
              <a:prstDash val="solid"/>
              <a:round/>
            </a:ln>
          </p:spPr>
          <p:txBody>
            <a:bodyPr rtlCol="0" anchor="ctr"/>
            <a:lstStyle/>
            <a:p>
              <a:endParaRPr lang="en-US"/>
            </a:p>
          </p:txBody>
        </p:sp>
        <p:sp>
          <p:nvSpPr>
            <p:cNvPr id="49" name="Freeform: Shape 48">
              <a:extLst>
                <a:ext uri="{FF2B5EF4-FFF2-40B4-BE49-F238E27FC236}">
                  <a16:creationId xmlns:a16="http://schemas.microsoft.com/office/drawing/2014/main" id="{7560D610-E48E-4159-9008-4233FF979BCA}"/>
                </a:ext>
              </a:extLst>
            </p:cNvPr>
            <p:cNvSpPr/>
            <p:nvPr/>
          </p:nvSpPr>
          <p:spPr>
            <a:xfrm>
              <a:off x="2229568" y="2880382"/>
              <a:ext cx="2286" cy="239984"/>
            </a:xfrm>
            <a:custGeom>
              <a:avLst/>
              <a:gdLst>
                <a:gd name="connsiteX0" fmla="*/ 0 w 2286"/>
                <a:gd name="connsiteY0" fmla="*/ 239984 h 239984"/>
                <a:gd name="connsiteX1" fmla="*/ 0 w 2286"/>
                <a:gd name="connsiteY1" fmla="*/ 0 h 239984"/>
              </a:gdLst>
              <a:ahLst/>
              <a:cxnLst>
                <a:cxn ang="0">
                  <a:pos x="connsiteX0" y="connsiteY0"/>
                </a:cxn>
                <a:cxn ang="0">
                  <a:pos x="connsiteX1" y="connsiteY1"/>
                </a:cxn>
              </a:cxnLst>
              <a:rect l="l" t="t" r="r" b="b"/>
              <a:pathLst>
                <a:path w="2286" h="239984">
                  <a:moveTo>
                    <a:pt x="0" y="239984"/>
                  </a:moveTo>
                  <a:lnTo>
                    <a:pt x="0" y="0"/>
                  </a:lnTo>
                </a:path>
              </a:pathLst>
            </a:custGeom>
            <a:ln w="12700" cap="flat">
              <a:solidFill>
                <a:srgbClr val="F1F2F2"/>
              </a:solidFill>
              <a:prstDash val="solid"/>
              <a:round/>
            </a:ln>
          </p:spPr>
          <p:txBody>
            <a:bodyPr rtlCol="0" anchor="ctr"/>
            <a:lstStyle/>
            <a:p>
              <a:endParaRPr lang="en-US"/>
            </a:p>
          </p:txBody>
        </p:sp>
        <p:sp>
          <p:nvSpPr>
            <p:cNvPr id="50" name="Freeform: Shape 49">
              <a:extLst>
                <a:ext uri="{FF2B5EF4-FFF2-40B4-BE49-F238E27FC236}">
                  <a16:creationId xmlns:a16="http://schemas.microsoft.com/office/drawing/2014/main" id="{8A7D0CDD-D91C-400D-8789-F24666887208}"/>
                </a:ext>
              </a:extLst>
            </p:cNvPr>
            <p:cNvSpPr/>
            <p:nvPr/>
          </p:nvSpPr>
          <p:spPr>
            <a:xfrm>
              <a:off x="2119749" y="2929324"/>
              <a:ext cx="205442" cy="25536"/>
            </a:xfrm>
            <a:custGeom>
              <a:avLst/>
              <a:gdLst>
                <a:gd name="connsiteX0" fmla="*/ 0 w 205442"/>
                <a:gd name="connsiteY0" fmla="*/ 25536 h 25536"/>
                <a:gd name="connsiteX1" fmla="*/ 205443 w 205442"/>
                <a:gd name="connsiteY1" fmla="*/ 18335 h 25536"/>
              </a:gdLst>
              <a:ahLst/>
              <a:cxnLst>
                <a:cxn ang="0">
                  <a:pos x="connsiteX0" y="connsiteY0"/>
                </a:cxn>
                <a:cxn ang="0">
                  <a:pos x="connsiteX1" y="connsiteY1"/>
                </a:cxn>
              </a:cxnLst>
              <a:rect l="l" t="t" r="r" b="b"/>
              <a:pathLst>
                <a:path w="205442" h="25536">
                  <a:moveTo>
                    <a:pt x="0" y="25536"/>
                  </a:moveTo>
                  <a:cubicBezTo>
                    <a:pt x="0" y="25536"/>
                    <a:pt x="99281" y="-26768"/>
                    <a:pt x="205443" y="18335"/>
                  </a:cubicBezTo>
                </a:path>
              </a:pathLst>
            </a:custGeom>
            <a:noFill/>
            <a:ln w="12700" cap="flat">
              <a:solidFill>
                <a:srgbClr val="F1F2F2"/>
              </a:solidFill>
              <a:prstDash val="solid"/>
              <a:round/>
            </a:ln>
          </p:spPr>
          <p:txBody>
            <a:bodyPr rtlCol="0" anchor="ctr"/>
            <a:lstStyle/>
            <a:p>
              <a:endParaRPr lang="en-US"/>
            </a:p>
          </p:txBody>
        </p:sp>
        <p:sp>
          <p:nvSpPr>
            <p:cNvPr id="51" name="Freeform: Shape 50">
              <a:extLst>
                <a:ext uri="{FF2B5EF4-FFF2-40B4-BE49-F238E27FC236}">
                  <a16:creationId xmlns:a16="http://schemas.microsoft.com/office/drawing/2014/main" id="{257BA51A-9888-472B-8DE6-586E9891EAB2}"/>
                </a:ext>
              </a:extLst>
            </p:cNvPr>
            <p:cNvSpPr/>
            <p:nvPr/>
          </p:nvSpPr>
          <p:spPr>
            <a:xfrm>
              <a:off x="2120892" y="3051009"/>
              <a:ext cx="217444" cy="25532"/>
            </a:xfrm>
            <a:custGeom>
              <a:avLst/>
              <a:gdLst>
                <a:gd name="connsiteX0" fmla="*/ 0 w 217444"/>
                <a:gd name="connsiteY0" fmla="*/ 0 h 25532"/>
                <a:gd name="connsiteX1" fmla="*/ 217444 w 217444"/>
                <a:gd name="connsiteY1" fmla="*/ 0 h 25532"/>
              </a:gdLst>
              <a:ahLst/>
              <a:cxnLst>
                <a:cxn ang="0">
                  <a:pos x="connsiteX0" y="connsiteY0"/>
                </a:cxn>
                <a:cxn ang="0">
                  <a:pos x="connsiteX1" y="connsiteY1"/>
                </a:cxn>
              </a:cxnLst>
              <a:rect l="l" t="t" r="r" b="b"/>
              <a:pathLst>
                <a:path w="217444" h="25532">
                  <a:moveTo>
                    <a:pt x="0" y="0"/>
                  </a:moveTo>
                  <a:cubicBezTo>
                    <a:pt x="0" y="0"/>
                    <a:pt x="105705" y="57447"/>
                    <a:pt x="217444" y="0"/>
                  </a:cubicBezTo>
                </a:path>
              </a:pathLst>
            </a:custGeom>
            <a:noFill/>
            <a:ln w="12700" cap="flat">
              <a:solidFill>
                <a:srgbClr val="F1F2F2"/>
              </a:solidFill>
              <a:prstDash val="solid"/>
              <a:round/>
            </a:ln>
          </p:spPr>
          <p:txBody>
            <a:bodyPr rtlCol="0" anchor="ctr"/>
            <a:lstStyle/>
            <a:p>
              <a:endParaRPr lang="en-US"/>
            </a:p>
          </p:txBody>
        </p:sp>
        <p:sp>
          <p:nvSpPr>
            <p:cNvPr id="52" name="Freeform: Shape 51">
              <a:extLst>
                <a:ext uri="{FF2B5EF4-FFF2-40B4-BE49-F238E27FC236}">
                  <a16:creationId xmlns:a16="http://schemas.microsoft.com/office/drawing/2014/main" id="{6FC70AE3-DCEF-4E71-B8EE-2CE13160CCAB}"/>
                </a:ext>
              </a:extLst>
            </p:cNvPr>
            <p:cNvSpPr/>
            <p:nvPr/>
          </p:nvSpPr>
          <p:spPr>
            <a:xfrm>
              <a:off x="2362248" y="3022549"/>
              <a:ext cx="13578" cy="43433"/>
            </a:xfrm>
            <a:custGeom>
              <a:avLst/>
              <a:gdLst>
                <a:gd name="connsiteX0" fmla="*/ 0 w 13578"/>
                <a:gd name="connsiteY0" fmla="*/ 43434 h 43433"/>
                <a:gd name="connsiteX1" fmla="*/ 13579 w 13578"/>
                <a:gd name="connsiteY1" fmla="*/ 0 h 43433"/>
              </a:gdLst>
              <a:ahLst/>
              <a:cxnLst>
                <a:cxn ang="0">
                  <a:pos x="connsiteX0" y="connsiteY0"/>
                </a:cxn>
                <a:cxn ang="0">
                  <a:pos x="connsiteX1" y="connsiteY1"/>
                </a:cxn>
              </a:cxnLst>
              <a:rect l="l" t="t" r="r" b="b"/>
              <a:pathLst>
                <a:path w="13578" h="43433">
                  <a:moveTo>
                    <a:pt x="0" y="43434"/>
                  </a:moveTo>
                  <a:lnTo>
                    <a:pt x="13579" y="0"/>
                  </a:lnTo>
                </a:path>
              </a:pathLst>
            </a:custGeom>
            <a:ln w="12700" cap="flat">
              <a:solidFill>
                <a:schemeClr val="accent2"/>
              </a:solidFill>
              <a:prstDash val="solid"/>
              <a:round/>
            </a:ln>
          </p:spPr>
          <p:txBody>
            <a:bodyPr rtlCol="0" anchor="ctr"/>
            <a:lstStyle/>
            <a:p>
              <a:endParaRPr lang="en-US"/>
            </a:p>
          </p:txBody>
        </p:sp>
        <p:sp>
          <p:nvSpPr>
            <p:cNvPr id="53" name="Freeform: Shape 52">
              <a:extLst>
                <a:ext uri="{FF2B5EF4-FFF2-40B4-BE49-F238E27FC236}">
                  <a16:creationId xmlns:a16="http://schemas.microsoft.com/office/drawing/2014/main" id="{2FA41913-A8FE-45F0-AB16-B0E608990688}"/>
                </a:ext>
              </a:extLst>
            </p:cNvPr>
            <p:cNvSpPr/>
            <p:nvPr/>
          </p:nvSpPr>
          <p:spPr>
            <a:xfrm>
              <a:off x="2308664" y="3003529"/>
              <a:ext cx="52555" cy="2286"/>
            </a:xfrm>
            <a:custGeom>
              <a:avLst/>
              <a:gdLst>
                <a:gd name="connsiteX0" fmla="*/ 0 w 52555"/>
                <a:gd name="connsiteY0" fmla="*/ 0 h 2286"/>
                <a:gd name="connsiteX1" fmla="*/ 52555 w 52555"/>
                <a:gd name="connsiteY1" fmla="*/ 0 h 2286"/>
              </a:gdLst>
              <a:ahLst/>
              <a:cxnLst>
                <a:cxn ang="0">
                  <a:pos x="connsiteX0" y="connsiteY0"/>
                </a:cxn>
                <a:cxn ang="0">
                  <a:pos x="connsiteX1" y="connsiteY1"/>
                </a:cxn>
              </a:cxnLst>
              <a:rect l="l" t="t" r="r" b="b"/>
              <a:pathLst>
                <a:path w="52555" h="2286">
                  <a:moveTo>
                    <a:pt x="0" y="0"/>
                  </a:moveTo>
                  <a:lnTo>
                    <a:pt x="52555" y="0"/>
                  </a:lnTo>
                </a:path>
              </a:pathLst>
            </a:custGeom>
            <a:ln w="12700" cap="flat">
              <a:solidFill>
                <a:schemeClr val="accent2"/>
              </a:solidFill>
              <a:prstDash val="solid"/>
              <a:round/>
            </a:ln>
          </p:spPr>
          <p:txBody>
            <a:bodyPr rtlCol="0" anchor="ctr"/>
            <a:lstStyle/>
            <a:p>
              <a:endParaRPr lang="en-US"/>
            </a:p>
          </p:txBody>
        </p:sp>
        <p:sp>
          <p:nvSpPr>
            <p:cNvPr id="54" name="Freeform: Shape 53">
              <a:extLst>
                <a:ext uri="{FF2B5EF4-FFF2-40B4-BE49-F238E27FC236}">
                  <a16:creationId xmlns:a16="http://schemas.microsoft.com/office/drawing/2014/main" id="{EDC6135C-475F-4DCA-9B90-F79C6FA416E1}"/>
                </a:ext>
              </a:extLst>
            </p:cNvPr>
            <p:cNvSpPr/>
            <p:nvPr/>
          </p:nvSpPr>
          <p:spPr>
            <a:xfrm>
              <a:off x="2347595" y="2923725"/>
              <a:ext cx="27249" cy="53743"/>
            </a:xfrm>
            <a:custGeom>
              <a:avLst/>
              <a:gdLst>
                <a:gd name="connsiteX0" fmla="*/ 0 w 27249"/>
                <a:gd name="connsiteY0" fmla="*/ 0 h 53743"/>
                <a:gd name="connsiteX1" fmla="*/ 27249 w 27249"/>
                <a:gd name="connsiteY1" fmla="*/ 53744 h 53743"/>
              </a:gdLst>
              <a:ahLst/>
              <a:cxnLst>
                <a:cxn ang="0">
                  <a:pos x="connsiteX0" y="connsiteY0"/>
                </a:cxn>
                <a:cxn ang="0">
                  <a:pos x="connsiteX1" y="connsiteY1"/>
                </a:cxn>
              </a:cxnLst>
              <a:rect l="l" t="t" r="r" b="b"/>
              <a:pathLst>
                <a:path w="27249" h="53743">
                  <a:moveTo>
                    <a:pt x="0" y="0"/>
                  </a:moveTo>
                  <a:lnTo>
                    <a:pt x="27249" y="53744"/>
                  </a:lnTo>
                </a:path>
              </a:pathLst>
            </a:custGeom>
            <a:ln w="12700" cap="flat">
              <a:solidFill>
                <a:schemeClr val="accent2"/>
              </a:solidFill>
              <a:prstDash val="solid"/>
              <a:round/>
            </a:ln>
          </p:spPr>
          <p:txBody>
            <a:bodyPr rtlCol="0" anchor="ctr"/>
            <a:lstStyle/>
            <a:p>
              <a:endParaRPr lang="en-US"/>
            </a:p>
          </p:txBody>
        </p:sp>
        <p:sp>
          <p:nvSpPr>
            <p:cNvPr id="55" name="Freeform: Shape 54">
              <a:extLst>
                <a:ext uri="{FF2B5EF4-FFF2-40B4-BE49-F238E27FC236}">
                  <a16:creationId xmlns:a16="http://schemas.microsoft.com/office/drawing/2014/main" id="{D502E032-F698-4DFE-8F82-96783EA0D922}"/>
                </a:ext>
              </a:extLst>
            </p:cNvPr>
            <p:cNvSpPr/>
            <p:nvPr/>
          </p:nvSpPr>
          <p:spPr>
            <a:xfrm>
              <a:off x="2396126" y="2949420"/>
              <a:ext cx="21282" cy="28049"/>
            </a:xfrm>
            <a:custGeom>
              <a:avLst/>
              <a:gdLst>
                <a:gd name="connsiteX0" fmla="*/ 21283 w 21282"/>
                <a:gd name="connsiteY0" fmla="*/ 0 h 28049"/>
                <a:gd name="connsiteX1" fmla="*/ 0 w 21282"/>
                <a:gd name="connsiteY1" fmla="*/ 28049 h 28049"/>
              </a:gdLst>
              <a:ahLst/>
              <a:cxnLst>
                <a:cxn ang="0">
                  <a:pos x="connsiteX0" y="connsiteY0"/>
                </a:cxn>
                <a:cxn ang="0">
                  <a:pos x="connsiteX1" y="connsiteY1"/>
                </a:cxn>
              </a:cxnLst>
              <a:rect l="l" t="t" r="r" b="b"/>
              <a:pathLst>
                <a:path w="21282" h="28049">
                  <a:moveTo>
                    <a:pt x="21283" y="0"/>
                  </a:moveTo>
                  <a:lnTo>
                    <a:pt x="0" y="28049"/>
                  </a:lnTo>
                </a:path>
              </a:pathLst>
            </a:custGeom>
            <a:ln w="12700" cap="flat">
              <a:solidFill>
                <a:schemeClr val="accent2"/>
              </a:solidFill>
              <a:prstDash val="solid"/>
              <a:round/>
            </a:ln>
          </p:spPr>
          <p:txBody>
            <a:bodyPr rtlCol="0" anchor="ctr"/>
            <a:lstStyle/>
            <a:p>
              <a:endParaRPr lang="en-US"/>
            </a:p>
          </p:txBody>
        </p:sp>
        <p:sp>
          <p:nvSpPr>
            <p:cNvPr id="56" name="Freeform: Shape 55">
              <a:extLst>
                <a:ext uri="{FF2B5EF4-FFF2-40B4-BE49-F238E27FC236}">
                  <a16:creationId xmlns:a16="http://schemas.microsoft.com/office/drawing/2014/main" id="{9C9CE070-3815-479B-B20D-9CF7DE912724}"/>
                </a:ext>
              </a:extLst>
            </p:cNvPr>
            <p:cNvSpPr/>
            <p:nvPr/>
          </p:nvSpPr>
          <p:spPr>
            <a:xfrm>
              <a:off x="2359962" y="2975411"/>
              <a:ext cx="48646" cy="48646"/>
            </a:xfrm>
            <a:custGeom>
              <a:avLst/>
              <a:gdLst>
                <a:gd name="connsiteX0" fmla="*/ 48646 w 48646"/>
                <a:gd name="connsiteY0" fmla="*/ 24323 h 48646"/>
                <a:gd name="connsiteX1" fmla="*/ 24323 w 48646"/>
                <a:gd name="connsiteY1" fmla="*/ 48646 h 48646"/>
                <a:gd name="connsiteX2" fmla="*/ 0 w 48646"/>
                <a:gd name="connsiteY2" fmla="*/ 24323 h 48646"/>
                <a:gd name="connsiteX3" fmla="*/ 24323 w 48646"/>
                <a:gd name="connsiteY3" fmla="*/ 0 h 48646"/>
                <a:gd name="connsiteX4" fmla="*/ 48646 w 48646"/>
                <a:gd name="connsiteY4" fmla="*/ 24323 h 486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46" h="48646">
                  <a:moveTo>
                    <a:pt x="48646" y="24323"/>
                  </a:moveTo>
                  <a:cubicBezTo>
                    <a:pt x="48646" y="37756"/>
                    <a:pt x="37756" y="48646"/>
                    <a:pt x="24323" y="48646"/>
                  </a:cubicBezTo>
                  <a:cubicBezTo>
                    <a:pt x="10890" y="48646"/>
                    <a:pt x="0" y="37756"/>
                    <a:pt x="0" y="24323"/>
                  </a:cubicBezTo>
                  <a:cubicBezTo>
                    <a:pt x="0" y="10890"/>
                    <a:pt x="10890" y="0"/>
                    <a:pt x="24323" y="0"/>
                  </a:cubicBezTo>
                  <a:cubicBezTo>
                    <a:pt x="37756" y="0"/>
                    <a:pt x="48646" y="10890"/>
                    <a:pt x="48646" y="24323"/>
                  </a:cubicBezTo>
                  <a:close/>
                </a:path>
              </a:pathLst>
            </a:custGeom>
            <a:noFill/>
            <a:ln w="12700" cap="flat">
              <a:solidFill>
                <a:schemeClr val="accent2"/>
              </a:solidFill>
              <a:prstDash val="solid"/>
              <a:round/>
            </a:ln>
          </p:spPr>
          <p:txBody>
            <a:bodyPr rtlCol="0" anchor="ctr"/>
            <a:lstStyle/>
            <a:p>
              <a:endParaRPr lang="en-US"/>
            </a:p>
          </p:txBody>
        </p:sp>
        <p:sp>
          <p:nvSpPr>
            <p:cNvPr id="57" name="Freeform: Shape 56">
              <a:extLst>
                <a:ext uri="{FF2B5EF4-FFF2-40B4-BE49-F238E27FC236}">
                  <a16:creationId xmlns:a16="http://schemas.microsoft.com/office/drawing/2014/main" id="{2DEC3FC9-E18C-4158-8B35-E6C6CEDC2D32}"/>
                </a:ext>
              </a:extLst>
            </p:cNvPr>
            <p:cNvSpPr/>
            <p:nvPr/>
          </p:nvSpPr>
          <p:spPr>
            <a:xfrm>
              <a:off x="2282032" y="2991413"/>
              <a:ext cx="26700" cy="26700"/>
            </a:xfrm>
            <a:custGeom>
              <a:avLst/>
              <a:gdLst>
                <a:gd name="connsiteX0" fmla="*/ 26700 w 26700"/>
                <a:gd name="connsiteY0" fmla="*/ 13350 h 26700"/>
                <a:gd name="connsiteX1" fmla="*/ 13350 w 26700"/>
                <a:gd name="connsiteY1" fmla="*/ 26700 h 26700"/>
                <a:gd name="connsiteX2" fmla="*/ 0 w 26700"/>
                <a:gd name="connsiteY2" fmla="*/ 13350 h 26700"/>
                <a:gd name="connsiteX3" fmla="*/ 13350 w 26700"/>
                <a:gd name="connsiteY3" fmla="*/ 0 h 26700"/>
                <a:gd name="connsiteX4" fmla="*/ 26700 w 26700"/>
                <a:gd name="connsiteY4" fmla="*/ 13350 h 26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00" h="26700">
                  <a:moveTo>
                    <a:pt x="26700" y="13350"/>
                  </a:moveTo>
                  <a:cubicBezTo>
                    <a:pt x="26700" y="20723"/>
                    <a:pt x="20723" y="26700"/>
                    <a:pt x="13350" y="26700"/>
                  </a:cubicBezTo>
                  <a:cubicBezTo>
                    <a:pt x="5977" y="26700"/>
                    <a:pt x="0" y="20723"/>
                    <a:pt x="0" y="13350"/>
                  </a:cubicBezTo>
                  <a:cubicBezTo>
                    <a:pt x="0" y="5977"/>
                    <a:pt x="5977" y="0"/>
                    <a:pt x="13350" y="0"/>
                  </a:cubicBezTo>
                  <a:cubicBezTo>
                    <a:pt x="20723" y="0"/>
                    <a:pt x="26700" y="5977"/>
                    <a:pt x="26700" y="13350"/>
                  </a:cubicBezTo>
                  <a:close/>
                </a:path>
              </a:pathLst>
            </a:custGeom>
            <a:noFill/>
            <a:ln w="12700" cap="flat">
              <a:solidFill>
                <a:schemeClr val="accent2"/>
              </a:solidFill>
              <a:prstDash val="solid"/>
              <a:round/>
            </a:ln>
          </p:spPr>
          <p:txBody>
            <a:bodyPr rtlCol="0" anchor="ctr"/>
            <a:lstStyle/>
            <a:p>
              <a:endParaRPr lang="en-US"/>
            </a:p>
          </p:txBody>
        </p:sp>
        <p:sp>
          <p:nvSpPr>
            <p:cNvPr id="58" name="Freeform: Shape 57">
              <a:extLst>
                <a:ext uri="{FF2B5EF4-FFF2-40B4-BE49-F238E27FC236}">
                  <a16:creationId xmlns:a16="http://schemas.microsoft.com/office/drawing/2014/main" id="{6CBE73BB-12DF-4ECB-8473-E34F533E439A}"/>
                </a:ext>
              </a:extLst>
            </p:cNvPr>
            <p:cNvSpPr/>
            <p:nvPr/>
          </p:nvSpPr>
          <p:spPr>
            <a:xfrm>
              <a:off x="2327752" y="2897230"/>
              <a:ext cx="26700" cy="26700"/>
            </a:xfrm>
            <a:custGeom>
              <a:avLst/>
              <a:gdLst>
                <a:gd name="connsiteX0" fmla="*/ 26700 w 26700"/>
                <a:gd name="connsiteY0" fmla="*/ 13350 h 26700"/>
                <a:gd name="connsiteX1" fmla="*/ 13350 w 26700"/>
                <a:gd name="connsiteY1" fmla="*/ 26700 h 26700"/>
                <a:gd name="connsiteX2" fmla="*/ 0 w 26700"/>
                <a:gd name="connsiteY2" fmla="*/ 13350 h 26700"/>
                <a:gd name="connsiteX3" fmla="*/ 13350 w 26700"/>
                <a:gd name="connsiteY3" fmla="*/ 0 h 26700"/>
                <a:gd name="connsiteX4" fmla="*/ 26700 w 26700"/>
                <a:gd name="connsiteY4" fmla="*/ 13350 h 26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00" h="26700">
                  <a:moveTo>
                    <a:pt x="26700" y="13350"/>
                  </a:moveTo>
                  <a:cubicBezTo>
                    <a:pt x="26700" y="20723"/>
                    <a:pt x="20723" y="26700"/>
                    <a:pt x="13350" y="26700"/>
                  </a:cubicBezTo>
                  <a:cubicBezTo>
                    <a:pt x="5977" y="26700"/>
                    <a:pt x="0" y="20723"/>
                    <a:pt x="0" y="13350"/>
                  </a:cubicBezTo>
                  <a:cubicBezTo>
                    <a:pt x="0" y="5977"/>
                    <a:pt x="5977" y="0"/>
                    <a:pt x="13350" y="0"/>
                  </a:cubicBezTo>
                  <a:cubicBezTo>
                    <a:pt x="20723" y="0"/>
                    <a:pt x="26700" y="5977"/>
                    <a:pt x="26700" y="13350"/>
                  </a:cubicBezTo>
                  <a:close/>
                </a:path>
              </a:pathLst>
            </a:custGeom>
            <a:noFill/>
            <a:ln w="12700" cap="flat">
              <a:solidFill>
                <a:schemeClr val="accent2"/>
              </a:solidFill>
              <a:prstDash val="solid"/>
              <a:round/>
            </a:ln>
          </p:spPr>
          <p:txBody>
            <a:bodyPr rtlCol="0" anchor="ctr"/>
            <a:lstStyle/>
            <a:p>
              <a:endParaRPr lang="en-US"/>
            </a:p>
          </p:txBody>
        </p:sp>
        <p:sp>
          <p:nvSpPr>
            <p:cNvPr id="59" name="Freeform: Shape 58">
              <a:extLst>
                <a:ext uri="{FF2B5EF4-FFF2-40B4-BE49-F238E27FC236}">
                  <a16:creationId xmlns:a16="http://schemas.microsoft.com/office/drawing/2014/main" id="{C004D573-A502-4D10-8672-38570E69B0BE}"/>
                </a:ext>
              </a:extLst>
            </p:cNvPr>
            <p:cNvSpPr/>
            <p:nvPr/>
          </p:nvSpPr>
          <p:spPr>
            <a:xfrm>
              <a:off x="2405087" y="3011576"/>
              <a:ext cx="51732" cy="30883"/>
            </a:xfrm>
            <a:custGeom>
              <a:avLst/>
              <a:gdLst>
                <a:gd name="connsiteX0" fmla="*/ 51732 w 51732"/>
                <a:gd name="connsiteY0" fmla="*/ 30884 h 30883"/>
                <a:gd name="connsiteX1" fmla="*/ 0 w 51732"/>
                <a:gd name="connsiteY1" fmla="*/ 0 h 30883"/>
              </a:gdLst>
              <a:ahLst/>
              <a:cxnLst>
                <a:cxn ang="0">
                  <a:pos x="connsiteX0" y="connsiteY0"/>
                </a:cxn>
                <a:cxn ang="0">
                  <a:pos x="connsiteX1" y="connsiteY1"/>
                </a:cxn>
              </a:cxnLst>
              <a:rect l="l" t="t" r="r" b="b"/>
              <a:pathLst>
                <a:path w="51732" h="30883">
                  <a:moveTo>
                    <a:pt x="51732" y="30884"/>
                  </a:moveTo>
                  <a:lnTo>
                    <a:pt x="0" y="0"/>
                  </a:lnTo>
                </a:path>
              </a:pathLst>
            </a:custGeom>
            <a:ln w="12700" cap="flat">
              <a:solidFill>
                <a:schemeClr val="accent2"/>
              </a:solidFill>
              <a:prstDash val="solid"/>
              <a:round/>
            </a:ln>
          </p:spPr>
          <p:txBody>
            <a:bodyPr rtlCol="0" anchor="ctr"/>
            <a:lstStyle/>
            <a:p>
              <a:endParaRPr lang="en-US"/>
            </a:p>
          </p:txBody>
        </p:sp>
        <p:sp>
          <p:nvSpPr>
            <p:cNvPr id="60" name="Freeform: Shape 59">
              <a:extLst>
                <a:ext uri="{FF2B5EF4-FFF2-40B4-BE49-F238E27FC236}">
                  <a16:creationId xmlns:a16="http://schemas.microsoft.com/office/drawing/2014/main" id="{0D1A701C-CB76-4E65-994B-F8D88E53F2D8}"/>
                </a:ext>
              </a:extLst>
            </p:cNvPr>
            <p:cNvSpPr/>
            <p:nvPr/>
          </p:nvSpPr>
          <p:spPr>
            <a:xfrm>
              <a:off x="2455951" y="3036768"/>
              <a:ext cx="26700" cy="26700"/>
            </a:xfrm>
            <a:custGeom>
              <a:avLst/>
              <a:gdLst>
                <a:gd name="connsiteX0" fmla="*/ 26700 w 26700"/>
                <a:gd name="connsiteY0" fmla="*/ 13350 h 26700"/>
                <a:gd name="connsiteX1" fmla="*/ 13350 w 26700"/>
                <a:gd name="connsiteY1" fmla="*/ 26700 h 26700"/>
                <a:gd name="connsiteX2" fmla="*/ 0 w 26700"/>
                <a:gd name="connsiteY2" fmla="*/ 13350 h 26700"/>
                <a:gd name="connsiteX3" fmla="*/ 13350 w 26700"/>
                <a:gd name="connsiteY3" fmla="*/ 0 h 26700"/>
                <a:gd name="connsiteX4" fmla="*/ 26700 w 26700"/>
                <a:gd name="connsiteY4" fmla="*/ 13350 h 26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00" h="26700">
                  <a:moveTo>
                    <a:pt x="26700" y="13350"/>
                  </a:moveTo>
                  <a:cubicBezTo>
                    <a:pt x="26700" y="20723"/>
                    <a:pt x="20723" y="26700"/>
                    <a:pt x="13350" y="26700"/>
                  </a:cubicBezTo>
                  <a:cubicBezTo>
                    <a:pt x="5977" y="26700"/>
                    <a:pt x="0" y="20723"/>
                    <a:pt x="0" y="13350"/>
                  </a:cubicBezTo>
                  <a:cubicBezTo>
                    <a:pt x="0" y="5977"/>
                    <a:pt x="5977" y="0"/>
                    <a:pt x="13350" y="0"/>
                  </a:cubicBezTo>
                  <a:cubicBezTo>
                    <a:pt x="20723" y="0"/>
                    <a:pt x="26700" y="5977"/>
                    <a:pt x="26700" y="13350"/>
                  </a:cubicBezTo>
                  <a:close/>
                </a:path>
              </a:pathLst>
            </a:custGeom>
            <a:noFill/>
            <a:ln w="12700" cap="flat">
              <a:solidFill>
                <a:schemeClr val="accent2"/>
              </a:solidFill>
              <a:prstDash val="solid"/>
              <a:round/>
            </a:ln>
          </p:spPr>
          <p:txBody>
            <a:bodyPr rtlCol="0" anchor="ctr"/>
            <a:lstStyle/>
            <a:p>
              <a:endParaRPr lang="en-US"/>
            </a:p>
          </p:txBody>
        </p:sp>
        <p:sp>
          <p:nvSpPr>
            <p:cNvPr id="61" name="Freeform: Shape 60">
              <a:extLst>
                <a:ext uri="{FF2B5EF4-FFF2-40B4-BE49-F238E27FC236}">
                  <a16:creationId xmlns:a16="http://schemas.microsoft.com/office/drawing/2014/main" id="{532F8CDD-5EF9-45BE-8ECA-C9D52B5F2ECB}"/>
                </a:ext>
              </a:extLst>
            </p:cNvPr>
            <p:cNvSpPr/>
            <p:nvPr/>
          </p:nvSpPr>
          <p:spPr>
            <a:xfrm>
              <a:off x="2344851" y="3065320"/>
              <a:ext cx="26700" cy="26700"/>
            </a:xfrm>
            <a:custGeom>
              <a:avLst/>
              <a:gdLst>
                <a:gd name="connsiteX0" fmla="*/ 26700 w 26700"/>
                <a:gd name="connsiteY0" fmla="*/ 13350 h 26700"/>
                <a:gd name="connsiteX1" fmla="*/ 13350 w 26700"/>
                <a:gd name="connsiteY1" fmla="*/ 26700 h 26700"/>
                <a:gd name="connsiteX2" fmla="*/ 0 w 26700"/>
                <a:gd name="connsiteY2" fmla="*/ 13350 h 26700"/>
                <a:gd name="connsiteX3" fmla="*/ 13350 w 26700"/>
                <a:gd name="connsiteY3" fmla="*/ 0 h 26700"/>
                <a:gd name="connsiteX4" fmla="*/ 26700 w 26700"/>
                <a:gd name="connsiteY4" fmla="*/ 13350 h 26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00" h="26700">
                  <a:moveTo>
                    <a:pt x="26700" y="13350"/>
                  </a:moveTo>
                  <a:cubicBezTo>
                    <a:pt x="26700" y="20723"/>
                    <a:pt x="20723" y="26700"/>
                    <a:pt x="13350" y="26700"/>
                  </a:cubicBezTo>
                  <a:cubicBezTo>
                    <a:pt x="5977" y="26700"/>
                    <a:pt x="0" y="20723"/>
                    <a:pt x="0" y="13350"/>
                  </a:cubicBezTo>
                  <a:cubicBezTo>
                    <a:pt x="0" y="5977"/>
                    <a:pt x="5977" y="0"/>
                    <a:pt x="13350" y="0"/>
                  </a:cubicBezTo>
                  <a:cubicBezTo>
                    <a:pt x="20723" y="0"/>
                    <a:pt x="26700" y="5977"/>
                    <a:pt x="26700" y="13350"/>
                  </a:cubicBezTo>
                  <a:close/>
                </a:path>
              </a:pathLst>
            </a:custGeom>
            <a:noFill/>
            <a:ln w="12700" cap="flat">
              <a:solidFill>
                <a:schemeClr val="accent2"/>
              </a:solidFill>
              <a:prstDash val="solid"/>
              <a:round/>
            </a:ln>
          </p:spPr>
          <p:txBody>
            <a:bodyPr rtlCol="0" anchor="ctr"/>
            <a:lstStyle/>
            <a:p>
              <a:endParaRPr lang="en-US"/>
            </a:p>
          </p:txBody>
        </p:sp>
        <p:sp>
          <p:nvSpPr>
            <p:cNvPr id="62" name="Freeform: Shape 61">
              <a:extLst>
                <a:ext uri="{FF2B5EF4-FFF2-40B4-BE49-F238E27FC236}">
                  <a16:creationId xmlns:a16="http://schemas.microsoft.com/office/drawing/2014/main" id="{213EBA29-F223-41A6-8F70-4D0462F86AA6}"/>
                </a:ext>
              </a:extLst>
            </p:cNvPr>
            <p:cNvSpPr/>
            <p:nvPr/>
          </p:nvSpPr>
          <p:spPr>
            <a:xfrm>
              <a:off x="2412128" y="2925485"/>
              <a:ext cx="26700" cy="26700"/>
            </a:xfrm>
            <a:custGeom>
              <a:avLst/>
              <a:gdLst>
                <a:gd name="connsiteX0" fmla="*/ 26700 w 26700"/>
                <a:gd name="connsiteY0" fmla="*/ 13350 h 26700"/>
                <a:gd name="connsiteX1" fmla="*/ 13350 w 26700"/>
                <a:gd name="connsiteY1" fmla="*/ 26700 h 26700"/>
                <a:gd name="connsiteX2" fmla="*/ 0 w 26700"/>
                <a:gd name="connsiteY2" fmla="*/ 13350 h 26700"/>
                <a:gd name="connsiteX3" fmla="*/ 13350 w 26700"/>
                <a:gd name="connsiteY3" fmla="*/ 0 h 26700"/>
                <a:gd name="connsiteX4" fmla="*/ 26700 w 26700"/>
                <a:gd name="connsiteY4" fmla="*/ 13350 h 26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00" h="26700">
                  <a:moveTo>
                    <a:pt x="26700" y="13350"/>
                  </a:moveTo>
                  <a:cubicBezTo>
                    <a:pt x="26700" y="20723"/>
                    <a:pt x="20723" y="26700"/>
                    <a:pt x="13350" y="26700"/>
                  </a:cubicBezTo>
                  <a:cubicBezTo>
                    <a:pt x="5977" y="26700"/>
                    <a:pt x="0" y="20723"/>
                    <a:pt x="0" y="13350"/>
                  </a:cubicBezTo>
                  <a:cubicBezTo>
                    <a:pt x="0" y="5977"/>
                    <a:pt x="5977" y="0"/>
                    <a:pt x="13350" y="0"/>
                  </a:cubicBezTo>
                  <a:cubicBezTo>
                    <a:pt x="20723" y="0"/>
                    <a:pt x="26700" y="5977"/>
                    <a:pt x="26700" y="13350"/>
                  </a:cubicBezTo>
                  <a:close/>
                </a:path>
              </a:pathLst>
            </a:custGeom>
            <a:noFill/>
            <a:ln w="12700" cap="flat">
              <a:solidFill>
                <a:schemeClr val="accent2"/>
              </a:solidFill>
              <a:prstDash val="solid"/>
              <a:round/>
            </a:ln>
          </p:spPr>
          <p:txBody>
            <a:bodyPr rtlCol="0" anchor="ctr"/>
            <a:lstStyle/>
            <a:p>
              <a:endParaRPr lang="en-US"/>
            </a:p>
          </p:txBody>
        </p:sp>
      </p:grpSp>
      <p:grpSp>
        <p:nvGrpSpPr>
          <p:cNvPr id="63" name="Graphic 248">
            <a:extLst>
              <a:ext uri="{FF2B5EF4-FFF2-40B4-BE49-F238E27FC236}">
                <a16:creationId xmlns:a16="http://schemas.microsoft.com/office/drawing/2014/main" id="{D436DC13-1716-4CA5-A01D-03380110AA3A}"/>
              </a:ext>
            </a:extLst>
          </p:cNvPr>
          <p:cNvGrpSpPr/>
          <p:nvPr/>
        </p:nvGrpSpPr>
        <p:grpSpPr>
          <a:xfrm>
            <a:off x="5057057" y="1135233"/>
            <a:ext cx="1138004" cy="1138004"/>
            <a:chOff x="6243642" y="2838451"/>
            <a:chExt cx="457200" cy="457200"/>
          </a:xfrm>
        </p:grpSpPr>
        <p:sp>
          <p:nvSpPr>
            <p:cNvPr id="64" name="Freeform: Shape 63">
              <a:extLst>
                <a:ext uri="{FF2B5EF4-FFF2-40B4-BE49-F238E27FC236}">
                  <a16:creationId xmlns:a16="http://schemas.microsoft.com/office/drawing/2014/main" id="{F51F09D4-42B3-4974-B7BD-204C1D71D1E0}"/>
                </a:ext>
              </a:extLst>
            </p:cNvPr>
            <p:cNvSpPr/>
            <p:nvPr/>
          </p:nvSpPr>
          <p:spPr>
            <a:xfrm>
              <a:off x="6320725" y="2982148"/>
              <a:ext cx="8458" cy="166055"/>
            </a:xfrm>
            <a:custGeom>
              <a:avLst/>
              <a:gdLst>
                <a:gd name="connsiteX0" fmla="*/ 0 w 8458"/>
                <a:gd name="connsiteY0" fmla="*/ 166055 h 166055"/>
                <a:gd name="connsiteX1" fmla="*/ 0 w 8458"/>
                <a:gd name="connsiteY1" fmla="*/ 0 h 166055"/>
                <a:gd name="connsiteX2" fmla="*/ 8458 w 8458"/>
                <a:gd name="connsiteY2" fmla="*/ 0 h 166055"/>
              </a:gdLst>
              <a:ahLst/>
              <a:cxnLst>
                <a:cxn ang="0">
                  <a:pos x="connsiteX0" y="connsiteY0"/>
                </a:cxn>
                <a:cxn ang="0">
                  <a:pos x="connsiteX1" y="connsiteY1"/>
                </a:cxn>
                <a:cxn ang="0">
                  <a:pos x="connsiteX2" y="connsiteY2"/>
                </a:cxn>
              </a:cxnLst>
              <a:rect l="l" t="t" r="r" b="b"/>
              <a:pathLst>
                <a:path w="8458" h="166055">
                  <a:moveTo>
                    <a:pt x="0" y="166055"/>
                  </a:moveTo>
                  <a:lnTo>
                    <a:pt x="0" y="0"/>
                  </a:lnTo>
                  <a:lnTo>
                    <a:pt x="8458" y="0"/>
                  </a:lnTo>
                </a:path>
              </a:pathLst>
            </a:custGeom>
            <a:noFill/>
            <a:ln w="12700" cap="flat">
              <a:solidFill>
                <a:srgbClr val="F1F2F2"/>
              </a:solidFill>
              <a:prstDash val="solid"/>
              <a:round/>
            </a:ln>
          </p:spPr>
          <p:txBody>
            <a:bodyPr rtlCol="0" anchor="ctr"/>
            <a:lstStyle/>
            <a:p>
              <a:endParaRPr lang="en-US"/>
            </a:p>
          </p:txBody>
        </p:sp>
        <p:sp>
          <p:nvSpPr>
            <p:cNvPr id="65" name="Freeform: Shape 64">
              <a:extLst>
                <a:ext uri="{FF2B5EF4-FFF2-40B4-BE49-F238E27FC236}">
                  <a16:creationId xmlns:a16="http://schemas.microsoft.com/office/drawing/2014/main" id="{2E5F221E-59A5-4196-94C9-769D20BAA0AC}"/>
                </a:ext>
              </a:extLst>
            </p:cNvPr>
            <p:cNvSpPr/>
            <p:nvPr/>
          </p:nvSpPr>
          <p:spPr>
            <a:xfrm>
              <a:off x="6320725" y="3159451"/>
              <a:ext cx="2286" cy="25351"/>
            </a:xfrm>
            <a:custGeom>
              <a:avLst/>
              <a:gdLst>
                <a:gd name="connsiteX0" fmla="*/ 0 w 2286"/>
                <a:gd name="connsiteY0" fmla="*/ 25352 h 25351"/>
                <a:gd name="connsiteX1" fmla="*/ 0 w 2286"/>
                <a:gd name="connsiteY1" fmla="*/ 0 h 25351"/>
              </a:gdLst>
              <a:ahLst/>
              <a:cxnLst>
                <a:cxn ang="0">
                  <a:pos x="connsiteX0" y="connsiteY0"/>
                </a:cxn>
                <a:cxn ang="0">
                  <a:pos x="connsiteX1" y="connsiteY1"/>
                </a:cxn>
              </a:cxnLst>
              <a:rect l="l" t="t" r="r" b="b"/>
              <a:pathLst>
                <a:path w="2286" h="25351">
                  <a:moveTo>
                    <a:pt x="0" y="25352"/>
                  </a:moveTo>
                  <a:lnTo>
                    <a:pt x="0" y="0"/>
                  </a:lnTo>
                </a:path>
              </a:pathLst>
            </a:custGeom>
            <a:ln w="12700" cap="flat">
              <a:solidFill>
                <a:srgbClr val="F1F2F2"/>
              </a:solidFill>
              <a:prstDash val="solid"/>
              <a:round/>
            </a:ln>
          </p:spPr>
          <p:txBody>
            <a:bodyPr rtlCol="0" anchor="ctr"/>
            <a:lstStyle/>
            <a:p>
              <a:endParaRPr lang="en-US"/>
            </a:p>
          </p:txBody>
        </p:sp>
        <p:sp>
          <p:nvSpPr>
            <p:cNvPr id="66" name="Freeform: Shape 65">
              <a:extLst>
                <a:ext uri="{FF2B5EF4-FFF2-40B4-BE49-F238E27FC236}">
                  <a16:creationId xmlns:a16="http://schemas.microsoft.com/office/drawing/2014/main" id="{903935B9-768C-41AF-8385-2E619D6D170A}"/>
                </a:ext>
              </a:extLst>
            </p:cNvPr>
            <p:cNvSpPr/>
            <p:nvPr/>
          </p:nvSpPr>
          <p:spPr>
            <a:xfrm>
              <a:off x="6320725" y="3041036"/>
              <a:ext cx="25123" cy="178262"/>
            </a:xfrm>
            <a:custGeom>
              <a:avLst/>
              <a:gdLst>
                <a:gd name="connsiteX0" fmla="*/ 25123 w 25123"/>
                <a:gd name="connsiteY0" fmla="*/ 0 h 178262"/>
                <a:gd name="connsiteX1" fmla="*/ 25123 w 25123"/>
                <a:gd name="connsiteY1" fmla="*/ 178262 h 178262"/>
                <a:gd name="connsiteX2" fmla="*/ 0 w 25123"/>
                <a:gd name="connsiteY2" fmla="*/ 178262 h 178262"/>
                <a:gd name="connsiteX3" fmla="*/ 0 w 25123"/>
                <a:gd name="connsiteY3" fmla="*/ 155585 h 178262"/>
              </a:gdLst>
              <a:ahLst/>
              <a:cxnLst>
                <a:cxn ang="0">
                  <a:pos x="connsiteX0" y="connsiteY0"/>
                </a:cxn>
                <a:cxn ang="0">
                  <a:pos x="connsiteX1" y="connsiteY1"/>
                </a:cxn>
                <a:cxn ang="0">
                  <a:pos x="connsiteX2" y="connsiteY2"/>
                </a:cxn>
                <a:cxn ang="0">
                  <a:pos x="connsiteX3" y="connsiteY3"/>
                </a:cxn>
              </a:cxnLst>
              <a:rect l="l" t="t" r="r" b="b"/>
              <a:pathLst>
                <a:path w="25123" h="178262">
                  <a:moveTo>
                    <a:pt x="25123" y="0"/>
                  </a:moveTo>
                  <a:lnTo>
                    <a:pt x="25123" y="178262"/>
                  </a:lnTo>
                  <a:lnTo>
                    <a:pt x="0" y="178262"/>
                  </a:lnTo>
                  <a:lnTo>
                    <a:pt x="0" y="155585"/>
                  </a:lnTo>
                </a:path>
              </a:pathLst>
            </a:custGeom>
            <a:noFill/>
            <a:ln w="12700" cap="flat">
              <a:solidFill>
                <a:srgbClr val="F1F2F2"/>
              </a:solidFill>
              <a:prstDash val="solid"/>
              <a:round/>
            </a:ln>
          </p:spPr>
          <p:txBody>
            <a:bodyPr rtlCol="0" anchor="ctr"/>
            <a:lstStyle/>
            <a:p>
              <a:endParaRPr lang="en-US"/>
            </a:p>
          </p:txBody>
        </p:sp>
        <p:sp>
          <p:nvSpPr>
            <p:cNvPr id="67" name="Freeform: Shape 66">
              <a:extLst>
                <a:ext uri="{FF2B5EF4-FFF2-40B4-BE49-F238E27FC236}">
                  <a16:creationId xmlns:a16="http://schemas.microsoft.com/office/drawing/2014/main" id="{E696E24B-BB77-4148-B974-BDA6AEBCE4AD}"/>
                </a:ext>
              </a:extLst>
            </p:cNvPr>
            <p:cNvSpPr/>
            <p:nvPr/>
          </p:nvSpPr>
          <p:spPr>
            <a:xfrm>
              <a:off x="6598634" y="2982148"/>
              <a:ext cx="25123" cy="237149"/>
            </a:xfrm>
            <a:custGeom>
              <a:avLst/>
              <a:gdLst>
                <a:gd name="connsiteX0" fmla="*/ 18357 w 25123"/>
                <a:gd name="connsiteY0" fmla="*/ 0 h 237149"/>
                <a:gd name="connsiteX1" fmla="*/ 25123 w 25123"/>
                <a:gd name="connsiteY1" fmla="*/ 0 h 237149"/>
                <a:gd name="connsiteX2" fmla="*/ 25123 w 25123"/>
                <a:gd name="connsiteY2" fmla="*/ 237150 h 237149"/>
                <a:gd name="connsiteX3" fmla="*/ 0 w 25123"/>
                <a:gd name="connsiteY3" fmla="*/ 237150 h 237149"/>
                <a:gd name="connsiteX4" fmla="*/ 0 w 25123"/>
                <a:gd name="connsiteY4" fmla="*/ 48920 h 2371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123" h="237149">
                  <a:moveTo>
                    <a:pt x="18357" y="0"/>
                  </a:moveTo>
                  <a:lnTo>
                    <a:pt x="25123" y="0"/>
                  </a:lnTo>
                  <a:lnTo>
                    <a:pt x="25123" y="237150"/>
                  </a:lnTo>
                  <a:lnTo>
                    <a:pt x="0" y="237150"/>
                  </a:lnTo>
                  <a:lnTo>
                    <a:pt x="0" y="48920"/>
                  </a:lnTo>
                </a:path>
              </a:pathLst>
            </a:custGeom>
            <a:noFill/>
            <a:ln w="12700" cap="flat">
              <a:solidFill>
                <a:srgbClr val="F1F2F2"/>
              </a:solidFill>
              <a:prstDash val="solid"/>
              <a:round/>
            </a:ln>
          </p:spPr>
          <p:txBody>
            <a:bodyPr rtlCol="0" anchor="ctr"/>
            <a:lstStyle/>
            <a:p>
              <a:endParaRPr lang="en-US"/>
            </a:p>
          </p:txBody>
        </p:sp>
        <p:sp>
          <p:nvSpPr>
            <p:cNvPr id="68" name="Freeform: Shape 67">
              <a:extLst>
                <a:ext uri="{FF2B5EF4-FFF2-40B4-BE49-F238E27FC236}">
                  <a16:creationId xmlns:a16="http://schemas.microsoft.com/office/drawing/2014/main" id="{0EAB0856-8056-489E-B687-292C82D8189B}"/>
                </a:ext>
              </a:extLst>
            </p:cNvPr>
            <p:cNvSpPr/>
            <p:nvPr/>
          </p:nvSpPr>
          <p:spPr>
            <a:xfrm>
              <a:off x="6560298" y="3208943"/>
              <a:ext cx="28186" cy="2286"/>
            </a:xfrm>
            <a:custGeom>
              <a:avLst/>
              <a:gdLst>
                <a:gd name="connsiteX0" fmla="*/ 0 w 28186"/>
                <a:gd name="connsiteY0" fmla="*/ 0 h 2286"/>
                <a:gd name="connsiteX1" fmla="*/ 28186 w 28186"/>
                <a:gd name="connsiteY1" fmla="*/ 0 h 2286"/>
              </a:gdLst>
              <a:ahLst/>
              <a:cxnLst>
                <a:cxn ang="0">
                  <a:pos x="connsiteX0" y="connsiteY0"/>
                </a:cxn>
                <a:cxn ang="0">
                  <a:pos x="connsiteX1" y="connsiteY1"/>
                </a:cxn>
              </a:cxnLst>
              <a:rect l="l" t="t" r="r" b="b"/>
              <a:pathLst>
                <a:path w="28186" h="2286">
                  <a:moveTo>
                    <a:pt x="0" y="0"/>
                  </a:moveTo>
                  <a:lnTo>
                    <a:pt x="28186" y="0"/>
                  </a:lnTo>
                </a:path>
              </a:pathLst>
            </a:custGeom>
            <a:ln w="12700" cap="flat">
              <a:solidFill>
                <a:srgbClr val="F1F2F2"/>
              </a:solidFill>
              <a:prstDash val="solid"/>
              <a:round/>
            </a:ln>
          </p:spPr>
          <p:txBody>
            <a:bodyPr rtlCol="0" anchor="ctr"/>
            <a:lstStyle/>
            <a:p>
              <a:endParaRPr lang="en-US"/>
            </a:p>
          </p:txBody>
        </p:sp>
        <p:sp>
          <p:nvSpPr>
            <p:cNvPr id="69" name="Freeform: Shape 68">
              <a:extLst>
                <a:ext uri="{FF2B5EF4-FFF2-40B4-BE49-F238E27FC236}">
                  <a16:creationId xmlns:a16="http://schemas.microsoft.com/office/drawing/2014/main" id="{2E2615E6-1EDD-4688-A91C-34D5A33A48E7}"/>
                </a:ext>
              </a:extLst>
            </p:cNvPr>
            <p:cNvSpPr/>
            <p:nvPr/>
          </p:nvSpPr>
          <p:spPr>
            <a:xfrm>
              <a:off x="6517459" y="3208943"/>
              <a:ext cx="28917" cy="2286"/>
            </a:xfrm>
            <a:custGeom>
              <a:avLst/>
              <a:gdLst>
                <a:gd name="connsiteX0" fmla="*/ 0 w 28917"/>
                <a:gd name="connsiteY0" fmla="*/ 0 h 2286"/>
                <a:gd name="connsiteX1" fmla="*/ 28918 w 28917"/>
                <a:gd name="connsiteY1" fmla="*/ 0 h 2286"/>
              </a:gdLst>
              <a:ahLst/>
              <a:cxnLst>
                <a:cxn ang="0">
                  <a:pos x="connsiteX0" y="connsiteY0"/>
                </a:cxn>
                <a:cxn ang="0">
                  <a:pos x="connsiteX1" y="connsiteY1"/>
                </a:cxn>
              </a:cxnLst>
              <a:rect l="l" t="t" r="r" b="b"/>
              <a:pathLst>
                <a:path w="28917" h="2286">
                  <a:moveTo>
                    <a:pt x="0" y="0"/>
                  </a:moveTo>
                  <a:lnTo>
                    <a:pt x="28918" y="0"/>
                  </a:lnTo>
                </a:path>
              </a:pathLst>
            </a:custGeom>
            <a:ln w="12700" cap="flat">
              <a:solidFill>
                <a:srgbClr val="F1F2F2"/>
              </a:solidFill>
              <a:prstDash val="solid"/>
              <a:round/>
            </a:ln>
          </p:spPr>
          <p:txBody>
            <a:bodyPr rtlCol="0" anchor="ctr"/>
            <a:lstStyle/>
            <a:p>
              <a:endParaRPr lang="en-US"/>
            </a:p>
          </p:txBody>
        </p:sp>
        <p:sp>
          <p:nvSpPr>
            <p:cNvPr id="70" name="Freeform: Shape 69">
              <a:extLst>
                <a:ext uri="{FF2B5EF4-FFF2-40B4-BE49-F238E27FC236}">
                  <a16:creationId xmlns:a16="http://schemas.microsoft.com/office/drawing/2014/main" id="{2F7605B5-6B35-46DF-B16A-C25A7AD2B7AF}"/>
                </a:ext>
              </a:extLst>
            </p:cNvPr>
            <p:cNvSpPr/>
            <p:nvPr/>
          </p:nvSpPr>
          <p:spPr>
            <a:xfrm>
              <a:off x="6355998" y="3208943"/>
              <a:ext cx="152064" cy="2286"/>
            </a:xfrm>
            <a:custGeom>
              <a:avLst/>
              <a:gdLst>
                <a:gd name="connsiteX0" fmla="*/ 0 w 152064"/>
                <a:gd name="connsiteY0" fmla="*/ 0 h 2286"/>
                <a:gd name="connsiteX1" fmla="*/ 152065 w 152064"/>
                <a:gd name="connsiteY1" fmla="*/ 0 h 2286"/>
              </a:gdLst>
              <a:ahLst/>
              <a:cxnLst>
                <a:cxn ang="0">
                  <a:pos x="connsiteX0" y="connsiteY0"/>
                </a:cxn>
                <a:cxn ang="0">
                  <a:pos x="connsiteX1" y="connsiteY1"/>
                </a:cxn>
              </a:cxnLst>
              <a:rect l="l" t="t" r="r" b="b"/>
              <a:pathLst>
                <a:path w="152064" h="2286">
                  <a:moveTo>
                    <a:pt x="0" y="0"/>
                  </a:moveTo>
                  <a:lnTo>
                    <a:pt x="152065" y="0"/>
                  </a:lnTo>
                </a:path>
              </a:pathLst>
            </a:custGeom>
            <a:ln w="12700" cap="flat">
              <a:solidFill>
                <a:srgbClr val="F1F2F2"/>
              </a:solidFill>
              <a:prstDash val="solid"/>
              <a:round/>
            </a:ln>
          </p:spPr>
          <p:txBody>
            <a:bodyPr rtlCol="0" anchor="ctr"/>
            <a:lstStyle/>
            <a:p>
              <a:endParaRPr lang="en-US"/>
            </a:p>
          </p:txBody>
        </p:sp>
        <p:sp>
          <p:nvSpPr>
            <p:cNvPr id="71" name="Freeform: Shape 70">
              <a:extLst>
                <a:ext uri="{FF2B5EF4-FFF2-40B4-BE49-F238E27FC236}">
                  <a16:creationId xmlns:a16="http://schemas.microsoft.com/office/drawing/2014/main" id="{FB830548-827D-4416-AE5D-8D9F4C26236B}"/>
                </a:ext>
              </a:extLst>
            </p:cNvPr>
            <p:cNvSpPr/>
            <p:nvPr/>
          </p:nvSpPr>
          <p:spPr>
            <a:xfrm>
              <a:off x="6521733" y="2999179"/>
              <a:ext cx="45628" cy="2286"/>
            </a:xfrm>
            <a:custGeom>
              <a:avLst/>
              <a:gdLst>
                <a:gd name="connsiteX0" fmla="*/ 0 w 45628"/>
                <a:gd name="connsiteY0" fmla="*/ 0 h 2286"/>
                <a:gd name="connsiteX1" fmla="*/ 45629 w 45628"/>
                <a:gd name="connsiteY1" fmla="*/ 0 h 2286"/>
              </a:gdLst>
              <a:ahLst/>
              <a:cxnLst>
                <a:cxn ang="0">
                  <a:pos x="connsiteX0" y="connsiteY0"/>
                </a:cxn>
                <a:cxn ang="0">
                  <a:pos x="connsiteX1" y="connsiteY1"/>
                </a:cxn>
              </a:cxnLst>
              <a:rect l="l" t="t" r="r" b="b"/>
              <a:pathLst>
                <a:path w="45628" h="2286">
                  <a:moveTo>
                    <a:pt x="0" y="0"/>
                  </a:moveTo>
                  <a:lnTo>
                    <a:pt x="45629" y="0"/>
                  </a:lnTo>
                </a:path>
              </a:pathLst>
            </a:custGeom>
            <a:ln w="12700" cap="flat">
              <a:solidFill>
                <a:srgbClr val="F1F2F2"/>
              </a:solidFill>
              <a:prstDash val="solid"/>
              <a:round/>
            </a:ln>
          </p:spPr>
          <p:txBody>
            <a:bodyPr rtlCol="0" anchor="ctr"/>
            <a:lstStyle/>
            <a:p>
              <a:endParaRPr lang="en-US"/>
            </a:p>
          </p:txBody>
        </p:sp>
        <p:sp>
          <p:nvSpPr>
            <p:cNvPr id="72" name="Freeform: Shape 71">
              <a:extLst>
                <a:ext uri="{FF2B5EF4-FFF2-40B4-BE49-F238E27FC236}">
                  <a16:creationId xmlns:a16="http://schemas.microsoft.com/office/drawing/2014/main" id="{302B014E-372D-4FFF-AC8F-AA70F05003EB}"/>
                </a:ext>
              </a:extLst>
            </p:cNvPr>
            <p:cNvSpPr/>
            <p:nvPr/>
          </p:nvSpPr>
          <p:spPr>
            <a:xfrm>
              <a:off x="6400233" y="2999179"/>
              <a:ext cx="30266" cy="2286"/>
            </a:xfrm>
            <a:custGeom>
              <a:avLst/>
              <a:gdLst>
                <a:gd name="connsiteX0" fmla="*/ 0 w 30266"/>
                <a:gd name="connsiteY0" fmla="*/ 0 h 2286"/>
                <a:gd name="connsiteX1" fmla="*/ 30267 w 30266"/>
                <a:gd name="connsiteY1" fmla="*/ 0 h 2286"/>
              </a:gdLst>
              <a:ahLst/>
              <a:cxnLst>
                <a:cxn ang="0">
                  <a:pos x="connsiteX0" y="connsiteY0"/>
                </a:cxn>
                <a:cxn ang="0">
                  <a:pos x="connsiteX1" y="connsiteY1"/>
                </a:cxn>
              </a:cxnLst>
              <a:rect l="l" t="t" r="r" b="b"/>
              <a:pathLst>
                <a:path w="30266" h="2286">
                  <a:moveTo>
                    <a:pt x="0" y="0"/>
                  </a:moveTo>
                  <a:lnTo>
                    <a:pt x="30267" y="0"/>
                  </a:lnTo>
                </a:path>
              </a:pathLst>
            </a:custGeom>
            <a:ln w="12700" cap="flat">
              <a:solidFill>
                <a:srgbClr val="F1F2F2"/>
              </a:solidFill>
              <a:prstDash val="solid"/>
              <a:round/>
            </a:ln>
          </p:spPr>
          <p:txBody>
            <a:bodyPr rtlCol="0" anchor="ctr"/>
            <a:lstStyle/>
            <a:p>
              <a:endParaRPr lang="en-US"/>
            </a:p>
          </p:txBody>
        </p:sp>
        <p:sp>
          <p:nvSpPr>
            <p:cNvPr id="73" name="Freeform: Shape 72">
              <a:extLst>
                <a:ext uri="{FF2B5EF4-FFF2-40B4-BE49-F238E27FC236}">
                  <a16:creationId xmlns:a16="http://schemas.microsoft.com/office/drawing/2014/main" id="{F141E46D-EEB7-47E7-8869-5F9F0ACCF28A}"/>
                </a:ext>
              </a:extLst>
            </p:cNvPr>
            <p:cNvSpPr/>
            <p:nvPr/>
          </p:nvSpPr>
          <p:spPr>
            <a:xfrm>
              <a:off x="6523859" y="3019342"/>
              <a:ext cx="45034" cy="2286"/>
            </a:xfrm>
            <a:custGeom>
              <a:avLst/>
              <a:gdLst>
                <a:gd name="connsiteX0" fmla="*/ 0 w 45034"/>
                <a:gd name="connsiteY0" fmla="*/ 0 h 2286"/>
                <a:gd name="connsiteX1" fmla="*/ 45034 w 45034"/>
                <a:gd name="connsiteY1" fmla="*/ 0 h 2286"/>
              </a:gdLst>
              <a:ahLst/>
              <a:cxnLst>
                <a:cxn ang="0">
                  <a:pos x="connsiteX0" y="connsiteY0"/>
                </a:cxn>
                <a:cxn ang="0">
                  <a:pos x="connsiteX1" y="connsiteY1"/>
                </a:cxn>
              </a:cxnLst>
              <a:rect l="l" t="t" r="r" b="b"/>
              <a:pathLst>
                <a:path w="45034" h="2286">
                  <a:moveTo>
                    <a:pt x="0" y="0"/>
                  </a:moveTo>
                  <a:lnTo>
                    <a:pt x="45034" y="0"/>
                  </a:lnTo>
                </a:path>
              </a:pathLst>
            </a:custGeom>
            <a:ln w="12700" cap="flat">
              <a:solidFill>
                <a:srgbClr val="F1F2F2"/>
              </a:solidFill>
              <a:prstDash val="solid"/>
              <a:round/>
            </a:ln>
          </p:spPr>
          <p:txBody>
            <a:bodyPr rtlCol="0" anchor="ctr"/>
            <a:lstStyle/>
            <a:p>
              <a:endParaRPr lang="en-US"/>
            </a:p>
          </p:txBody>
        </p:sp>
        <p:sp>
          <p:nvSpPr>
            <p:cNvPr id="74" name="Freeform: Shape 73">
              <a:extLst>
                <a:ext uri="{FF2B5EF4-FFF2-40B4-BE49-F238E27FC236}">
                  <a16:creationId xmlns:a16="http://schemas.microsoft.com/office/drawing/2014/main" id="{7C874AD1-94A8-442D-911D-E66B317A94E0}"/>
                </a:ext>
              </a:extLst>
            </p:cNvPr>
            <p:cNvSpPr/>
            <p:nvPr/>
          </p:nvSpPr>
          <p:spPr>
            <a:xfrm>
              <a:off x="6467692" y="3019342"/>
              <a:ext cx="8709" cy="2286"/>
            </a:xfrm>
            <a:custGeom>
              <a:avLst/>
              <a:gdLst>
                <a:gd name="connsiteX0" fmla="*/ 0 w 8709"/>
                <a:gd name="connsiteY0" fmla="*/ 0 h 2286"/>
                <a:gd name="connsiteX1" fmla="*/ 8710 w 8709"/>
                <a:gd name="connsiteY1" fmla="*/ 0 h 2286"/>
              </a:gdLst>
              <a:ahLst/>
              <a:cxnLst>
                <a:cxn ang="0">
                  <a:pos x="connsiteX0" y="connsiteY0"/>
                </a:cxn>
                <a:cxn ang="0">
                  <a:pos x="connsiteX1" y="connsiteY1"/>
                </a:cxn>
              </a:cxnLst>
              <a:rect l="l" t="t" r="r" b="b"/>
              <a:pathLst>
                <a:path w="8709" h="2286">
                  <a:moveTo>
                    <a:pt x="0" y="0"/>
                  </a:moveTo>
                  <a:lnTo>
                    <a:pt x="8710" y="0"/>
                  </a:lnTo>
                </a:path>
              </a:pathLst>
            </a:custGeom>
            <a:ln w="12700" cap="flat">
              <a:solidFill>
                <a:srgbClr val="F1F2F2"/>
              </a:solidFill>
              <a:prstDash val="solid"/>
              <a:round/>
            </a:ln>
          </p:spPr>
          <p:txBody>
            <a:bodyPr rtlCol="0" anchor="ctr"/>
            <a:lstStyle/>
            <a:p>
              <a:endParaRPr lang="en-US"/>
            </a:p>
          </p:txBody>
        </p:sp>
        <p:sp>
          <p:nvSpPr>
            <p:cNvPr id="75" name="Freeform: Shape 74">
              <a:extLst>
                <a:ext uri="{FF2B5EF4-FFF2-40B4-BE49-F238E27FC236}">
                  <a16:creationId xmlns:a16="http://schemas.microsoft.com/office/drawing/2014/main" id="{7D7CA80F-DC7C-4634-84CE-F46CAC1E6031}"/>
                </a:ext>
              </a:extLst>
            </p:cNvPr>
            <p:cNvSpPr/>
            <p:nvPr/>
          </p:nvSpPr>
          <p:spPr>
            <a:xfrm>
              <a:off x="6397421" y="3019342"/>
              <a:ext cx="29855" cy="2286"/>
            </a:xfrm>
            <a:custGeom>
              <a:avLst/>
              <a:gdLst>
                <a:gd name="connsiteX0" fmla="*/ 0 w 29855"/>
                <a:gd name="connsiteY0" fmla="*/ 0 h 2286"/>
                <a:gd name="connsiteX1" fmla="*/ 29855 w 29855"/>
                <a:gd name="connsiteY1" fmla="*/ 0 h 2286"/>
              </a:gdLst>
              <a:ahLst/>
              <a:cxnLst>
                <a:cxn ang="0">
                  <a:pos x="connsiteX0" y="connsiteY0"/>
                </a:cxn>
                <a:cxn ang="0">
                  <a:pos x="connsiteX1" y="connsiteY1"/>
                </a:cxn>
              </a:cxnLst>
              <a:rect l="l" t="t" r="r" b="b"/>
              <a:pathLst>
                <a:path w="29855" h="2286">
                  <a:moveTo>
                    <a:pt x="0" y="0"/>
                  </a:moveTo>
                  <a:lnTo>
                    <a:pt x="29855" y="0"/>
                  </a:lnTo>
                </a:path>
              </a:pathLst>
            </a:custGeom>
            <a:ln w="12700" cap="flat">
              <a:solidFill>
                <a:srgbClr val="F1F2F2"/>
              </a:solidFill>
              <a:prstDash val="solid"/>
              <a:round/>
            </a:ln>
          </p:spPr>
          <p:txBody>
            <a:bodyPr rtlCol="0" anchor="ctr"/>
            <a:lstStyle/>
            <a:p>
              <a:endParaRPr lang="en-US"/>
            </a:p>
          </p:txBody>
        </p:sp>
        <p:sp>
          <p:nvSpPr>
            <p:cNvPr id="76" name="Freeform: Shape 75">
              <a:extLst>
                <a:ext uri="{FF2B5EF4-FFF2-40B4-BE49-F238E27FC236}">
                  <a16:creationId xmlns:a16="http://schemas.microsoft.com/office/drawing/2014/main" id="{6236CA52-BCCF-40E5-830C-D03018CB758A}"/>
                </a:ext>
              </a:extLst>
            </p:cNvPr>
            <p:cNvSpPr/>
            <p:nvPr/>
          </p:nvSpPr>
          <p:spPr>
            <a:xfrm>
              <a:off x="6484494" y="3021468"/>
              <a:ext cx="13464" cy="1440"/>
            </a:xfrm>
            <a:custGeom>
              <a:avLst/>
              <a:gdLst>
                <a:gd name="connsiteX0" fmla="*/ 13465 w 13464"/>
                <a:gd name="connsiteY0" fmla="*/ 0 h 1440"/>
                <a:gd name="connsiteX1" fmla="*/ 0 w 13464"/>
                <a:gd name="connsiteY1" fmla="*/ 1440 h 1440"/>
              </a:gdLst>
              <a:ahLst/>
              <a:cxnLst>
                <a:cxn ang="0">
                  <a:pos x="connsiteX0" y="connsiteY0"/>
                </a:cxn>
                <a:cxn ang="0">
                  <a:pos x="connsiteX1" y="connsiteY1"/>
                </a:cxn>
              </a:cxnLst>
              <a:rect l="l" t="t" r="r" b="b"/>
              <a:pathLst>
                <a:path w="13464" h="1440">
                  <a:moveTo>
                    <a:pt x="13465" y="0"/>
                  </a:moveTo>
                  <a:lnTo>
                    <a:pt x="0" y="1440"/>
                  </a:lnTo>
                </a:path>
              </a:pathLst>
            </a:custGeom>
            <a:ln w="12700" cap="flat">
              <a:solidFill>
                <a:srgbClr val="F1F2F2"/>
              </a:solidFill>
              <a:prstDash val="solid"/>
              <a:round/>
            </a:ln>
          </p:spPr>
          <p:txBody>
            <a:bodyPr rtlCol="0" anchor="ctr"/>
            <a:lstStyle/>
            <a:p>
              <a:endParaRPr lang="en-US"/>
            </a:p>
          </p:txBody>
        </p:sp>
        <p:sp>
          <p:nvSpPr>
            <p:cNvPr id="77" name="Freeform: Shape 76">
              <a:extLst>
                <a:ext uri="{FF2B5EF4-FFF2-40B4-BE49-F238E27FC236}">
                  <a16:creationId xmlns:a16="http://schemas.microsoft.com/office/drawing/2014/main" id="{E20AA9E7-6853-44CB-8AC1-01A17681F1BF}"/>
                </a:ext>
              </a:extLst>
            </p:cNvPr>
            <p:cNvSpPr/>
            <p:nvPr/>
          </p:nvSpPr>
          <p:spPr>
            <a:xfrm>
              <a:off x="6486803" y="3043116"/>
              <a:ext cx="13464" cy="1440"/>
            </a:xfrm>
            <a:custGeom>
              <a:avLst/>
              <a:gdLst>
                <a:gd name="connsiteX0" fmla="*/ 13465 w 13464"/>
                <a:gd name="connsiteY0" fmla="*/ 0 h 1440"/>
                <a:gd name="connsiteX1" fmla="*/ 0 w 13464"/>
                <a:gd name="connsiteY1" fmla="*/ 1440 h 1440"/>
              </a:gdLst>
              <a:ahLst/>
              <a:cxnLst>
                <a:cxn ang="0">
                  <a:pos x="connsiteX0" y="connsiteY0"/>
                </a:cxn>
                <a:cxn ang="0">
                  <a:pos x="connsiteX1" y="connsiteY1"/>
                </a:cxn>
              </a:cxnLst>
              <a:rect l="l" t="t" r="r" b="b"/>
              <a:pathLst>
                <a:path w="13464" h="1440">
                  <a:moveTo>
                    <a:pt x="13465" y="0"/>
                  </a:moveTo>
                  <a:lnTo>
                    <a:pt x="0" y="1440"/>
                  </a:lnTo>
                </a:path>
              </a:pathLst>
            </a:custGeom>
            <a:ln w="12700" cap="flat">
              <a:solidFill>
                <a:srgbClr val="F1F2F2"/>
              </a:solidFill>
              <a:prstDash val="solid"/>
              <a:round/>
            </a:ln>
          </p:spPr>
          <p:txBody>
            <a:bodyPr rtlCol="0" anchor="ctr"/>
            <a:lstStyle/>
            <a:p>
              <a:endParaRPr lang="en-US"/>
            </a:p>
          </p:txBody>
        </p:sp>
        <p:sp>
          <p:nvSpPr>
            <p:cNvPr id="78" name="Freeform: Shape 77">
              <a:extLst>
                <a:ext uri="{FF2B5EF4-FFF2-40B4-BE49-F238E27FC236}">
                  <a16:creationId xmlns:a16="http://schemas.microsoft.com/office/drawing/2014/main" id="{55E4DA01-4C4F-4FE6-90D4-FBEA959E902C}"/>
                </a:ext>
              </a:extLst>
            </p:cNvPr>
            <p:cNvSpPr/>
            <p:nvPr/>
          </p:nvSpPr>
          <p:spPr>
            <a:xfrm>
              <a:off x="6489112" y="3064787"/>
              <a:ext cx="13464" cy="1440"/>
            </a:xfrm>
            <a:custGeom>
              <a:avLst/>
              <a:gdLst>
                <a:gd name="connsiteX0" fmla="*/ 13465 w 13464"/>
                <a:gd name="connsiteY0" fmla="*/ 0 h 1440"/>
                <a:gd name="connsiteX1" fmla="*/ 0 w 13464"/>
                <a:gd name="connsiteY1" fmla="*/ 1440 h 1440"/>
              </a:gdLst>
              <a:ahLst/>
              <a:cxnLst>
                <a:cxn ang="0">
                  <a:pos x="connsiteX0" y="connsiteY0"/>
                </a:cxn>
                <a:cxn ang="0">
                  <a:pos x="connsiteX1" y="connsiteY1"/>
                </a:cxn>
              </a:cxnLst>
              <a:rect l="l" t="t" r="r" b="b"/>
              <a:pathLst>
                <a:path w="13464" h="1440">
                  <a:moveTo>
                    <a:pt x="13465" y="0"/>
                  </a:moveTo>
                  <a:lnTo>
                    <a:pt x="0" y="1440"/>
                  </a:lnTo>
                </a:path>
              </a:pathLst>
            </a:custGeom>
            <a:ln w="12700" cap="flat">
              <a:solidFill>
                <a:srgbClr val="F1F2F2"/>
              </a:solidFill>
              <a:prstDash val="solid"/>
              <a:round/>
            </a:ln>
          </p:spPr>
          <p:txBody>
            <a:bodyPr rtlCol="0" anchor="ctr"/>
            <a:lstStyle/>
            <a:p>
              <a:endParaRPr lang="en-US"/>
            </a:p>
          </p:txBody>
        </p:sp>
        <p:sp>
          <p:nvSpPr>
            <p:cNvPr id="79" name="Freeform: Shape 78">
              <a:extLst>
                <a:ext uri="{FF2B5EF4-FFF2-40B4-BE49-F238E27FC236}">
                  <a16:creationId xmlns:a16="http://schemas.microsoft.com/office/drawing/2014/main" id="{566B32F6-8566-411E-8232-C2CCE1837428}"/>
                </a:ext>
              </a:extLst>
            </p:cNvPr>
            <p:cNvSpPr/>
            <p:nvPr/>
          </p:nvSpPr>
          <p:spPr>
            <a:xfrm>
              <a:off x="6491421" y="3086459"/>
              <a:ext cx="13464" cy="1440"/>
            </a:xfrm>
            <a:custGeom>
              <a:avLst/>
              <a:gdLst>
                <a:gd name="connsiteX0" fmla="*/ 13465 w 13464"/>
                <a:gd name="connsiteY0" fmla="*/ 0 h 1440"/>
                <a:gd name="connsiteX1" fmla="*/ 0 w 13464"/>
                <a:gd name="connsiteY1" fmla="*/ 1440 h 1440"/>
              </a:gdLst>
              <a:ahLst/>
              <a:cxnLst>
                <a:cxn ang="0">
                  <a:pos x="connsiteX0" y="connsiteY0"/>
                </a:cxn>
                <a:cxn ang="0">
                  <a:pos x="connsiteX1" y="connsiteY1"/>
                </a:cxn>
              </a:cxnLst>
              <a:rect l="l" t="t" r="r" b="b"/>
              <a:pathLst>
                <a:path w="13464" h="1440">
                  <a:moveTo>
                    <a:pt x="13465" y="0"/>
                  </a:moveTo>
                  <a:lnTo>
                    <a:pt x="0" y="1440"/>
                  </a:lnTo>
                </a:path>
              </a:pathLst>
            </a:custGeom>
            <a:ln w="12700" cap="flat">
              <a:solidFill>
                <a:srgbClr val="F1F2F2"/>
              </a:solidFill>
              <a:prstDash val="solid"/>
              <a:round/>
            </a:ln>
          </p:spPr>
          <p:txBody>
            <a:bodyPr rtlCol="0" anchor="ctr"/>
            <a:lstStyle/>
            <a:p>
              <a:endParaRPr lang="en-US"/>
            </a:p>
          </p:txBody>
        </p:sp>
        <p:sp>
          <p:nvSpPr>
            <p:cNvPr id="80" name="Freeform: Shape 79">
              <a:extLst>
                <a:ext uri="{FF2B5EF4-FFF2-40B4-BE49-F238E27FC236}">
                  <a16:creationId xmlns:a16="http://schemas.microsoft.com/office/drawing/2014/main" id="{3260D02C-4693-497E-814A-5E067B0D7FF3}"/>
                </a:ext>
              </a:extLst>
            </p:cNvPr>
            <p:cNvSpPr/>
            <p:nvPr/>
          </p:nvSpPr>
          <p:spPr>
            <a:xfrm>
              <a:off x="6480883" y="2992298"/>
              <a:ext cx="45765" cy="108379"/>
            </a:xfrm>
            <a:custGeom>
              <a:avLst/>
              <a:gdLst>
                <a:gd name="connsiteX0" fmla="*/ 11156 w 45765"/>
                <a:gd name="connsiteY0" fmla="*/ 108379 h 108379"/>
                <a:gd name="connsiteX1" fmla="*/ 0 w 45765"/>
                <a:gd name="connsiteY1" fmla="*/ 3658 h 108379"/>
                <a:gd name="connsiteX2" fmla="*/ 34336 w 45765"/>
                <a:gd name="connsiteY2" fmla="*/ 0 h 108379"/>
                <a:gd name="connsiteX3" fmla="*/ 45766 w 45765"/>
                <a:gd name="connsiteY3" fmla="*/ 107168 h 108379"/>
              </a:gdLst>
              <a:ahLst/>
              <a:cxnLst>
                <a:cxn ang="0">
                  <a:pos x="connsiteX0" y="connsiteY0"/>
                </a:cxn>
                <a:cxn ang="0">
                  <a:pos x="connsiteX1" y="connsiteY1"/>
                </a:cxn>
                <a:cxn ang="0">
                  <a:pos x="connsiteX2" y="connsiteY2"/>
                </a:cxn>
                <a:cxn ang="0">
                  <a:pos x="connsiteX3" y="connsiteY3"/>
                </a:cxn>
              </a:cxnLst>
              <a:rect l="l" t="t" r="r" b="b"/>
              <a:pathLst>
                <a:path w="45765" h="108379">
                  <a:moveTo>
                    <a:pt x="11156" y="108379"/>
                  </a:moveTo>
                  <a:lnTo>
                    <a:pt x="0" y="3658"/>
                  </a:lnTo>
                  <a:lnTo>
                    <a:pt x="34336" y="0"/>
                  </a:lnTo>
                  <a:lnTo>
                    <a:pt x="45766" y="107168"/>
                  </a:lnTo>
                </a:path>
              </a:pathLst>
            </a:custGeom>
            <a:noFill/>
            <a:ln w="12700" cap="flat">
              <a:solidFill>
                <a:srgbClr val="F1F2F2"/>
              </a:solidFill>
              <a:prstDash val="solid"/>
              <a:round/>
            </a:ln>
          </p:spPr>
          <p:txBody>
            <a:bodyPr rtlCol="0" anchor="ctr"/>
            <a:lstStyle/>
            <a:p>
              <a:endParaRPr lang="en-US"/>
            </a:p>
          </p:txBody>
        </p:sp>
        <p:sp>
          <p:nvSpPr>
            <p:cNvPr id="81" name="Freeform: Shape 80">
              <a:extLst>
                <a:ext uri="{FF2B5EF4-FFF2-40B4-BE49-F238E27FC236}">
                  <a16:creationId xmlns:a16="http://schemas.microsoft.com/office/drawing/2014/main" id="{6B2C1199-1EAE-4FD4-A433-89FE906EDB55}"/>
                </a:ext>
              </a:extLst>
            </p:cNvPr>
            <p:cNvSpPr/>
            <p:nvPr/>
          </p:nvSpPr>
          <p:spPr>
            <a:xfrm>
              <a:off x="6444604" y="2970216"/>
              <a:ext cx="28597" cy="132130"/>
            </a:xfrm>
            <a:custGeom>
              <a:avLst/>
              <a:gdLst>
                <a:gd name="connsiteX0" fmla="*/ 0 w 28597"/>
                <a:gd name="connsiteY0" fmla="*/ 132131 h 132130"/>
                <a:gd name="connsiteX1" fmla="*/ 28598 w 28597"/>
                <a:gd name="connsiteY1" fmla="*/ 0 h 132130"/>
              </a:gdLst>
              <a:ahLst/>
              <a:cxnLst>
                <a:cxn ang="0">
                  <a:pos x="connsiteX0" y="connsiteY0"/>
                </a:cxn>
                <a:cxn ang="0">
                  <a:pos x="connsiteX1" y="connsiteY1"/>
                </a:cxn>
              </a:cxnLst>
              <a:rect l="l" t="t" r="r" b="b"/>
              <a:pathLst>
                <a:path w="28597" h="132130">
                  <a:moveTo>
                    <a:pt x="0" y="132131"/>
                  </a:moveTo>
                  <a:lnTo>
                    <a:pt x="28598" y="0"/>
                  </a:lnTo>
                </a:path>
              </a:pathLst>
            </a:custGeom>
            <a:ln w="12700" cap="flat">
              <a:solidFill>
                <a:schemeClr val="accent2"/>
              </a:solidFill>
              <a:prstDash val="solid"/>
              <a:round/>
            </a:ln>
          </p:spPr>
          <p:txBody>
            <a:bodyPr rtlCol="0" anchor="ctr"/>
            <a:lstStyle/>
            <a:p>
              <a:endParaRPr lang="en-US"/>
            </a:p>
          </p:txBody>
        </p:sp>
        <p:sp>
          <p:nvSpPr>
            <p:cNvPr id="82" name="Freeform: Shape 81">
              <a:extLst>
                <a:ext uri="{FF2B5EF4-FFF2-40B4-BE49-F238E27FC236}">
                  <a16:creationId xmlns:a16="http://schemas.microsoft.com/office/drawing/2014/main" id="{F5AF135F-C9D4-4F14-AFE3-584D20B50491}"/>
                </a:ext>
              </a:extLst>
            </p:cNvPr>
            <p:cNvSpPr/>
            <p:nvPr/>
          </p:nvSpPr>
          <p:spPr>
            <a:xfrm>
              <a:off x="6416349" y="2964958"/>
              <a:ext cx="29352" cy="135765"/>
            </a:xfrm>
            <a:custGeom>
              <a:avLst/>
              <a:gdLst>
                <a:gd name="connsiteX0" fmla="*/ 29352 w 29352"/>
                <a:gd name="connsiteY0" fmla="*/ 0 h 135765"/>
                <a:gd name="connsiteX1" fmla="*/ 0 w 29352"/>
                <a:gd name="connsiteY1" fmla="*/ 135766 h 135765"/>
              </a:gdLst>
              <a:ahLst/>
              <a:cxnLst>
                <a:cxn ang="0">
                  <a:pos x="connsiteX0" y="connsiteY0"/>
                </a:cxn>
                <a:cxn ang="0">
                  <a:pos x="connsiteX1" y="connsiteY1"/>
                </a:cxn>
              </a:cxnLst>
              <a:rect l="l" t="t" r="r" b="b"/>
              <a:pathLst>
                <a:path w="29352" h="135765">
                  <a:moveTo>
                    <a:pt x="29352" y="0"/>
                  </a:moveTo>
                  <a:lnTo>
                    <a:pt x="0" y="135766"/>
                  </a:lnTo>
                </a:path>
              </a:pathLst>
            </a:custGeom>
            <a:ln w="12700" cap="flat">
              <a:solidFill>
                <a:schemeClr val="accent2"/>
              </a:solidFill>
              <a:prstDash val="solid"/>
              <a:round/>
            </a:ln>
          </p:spPr>
          <p:txBody>
            <a:bodyPr rtlCol="0" anchor="ctr"/>
            <a:lstStyle/>
            <a:p>
              <a:endParaRPr lang="en-US"/>
            </a:p>
          </p:txBody>
        </p:sp>
        <p:sp>
          <p:nvSpPr>
            <p:cNvPr id="83" name="Freeform: Shape 82">
              <a:extLst>
                <a:ext uri="{FF2B5EF4-FFF2-40B4-BE49-F238E27FC236}">
                  <a16:creationId xmlns:a16="http://schemas.microsoft.com/office/drawing/2014/main" id="{0A128D72-16D0-48D8-BDE2-905828DAB67B}"/>
                </a:ext>
              </a:extLst>
            </p:cNvPr>
            <p:cNvSpPr/>
            <p:nvPr/>
          </p:nvSpPr>
          <p:spPr>
            <a:xfrm>
              <a:off x="6491741" y="2926096"/>
              <a:ext cx="23294" cy="6828"/>
            </a:xfrm>
            <a:custGeom>
              <a:avLst/>
              <a:gdLst>
                <a:gd name="connsiteX0" fmla="*/ 0 w 23294"/>
                <a:gd name="connsiteY0" fmla="*/ 0 h 6828"/>
                <a:gd name="connsiteX1" fmla="*/ 23294 w 23294"/>
                <a:gd name="connsiteY1" fmla="*/ 5029 h 6828"/>
              </a:gdLst>
              <a:ahLst/>
              <a:cxnLst>
                <a:cxn ang="0">
                  <a:pos x="connsiteX0" y="connsiteY0"/>
                </a:cxn>
                <a:cxn ang="0">
                  <a:pos x="connsiteX1" y="connsiteY1"/>
                </a:cxn>
              </a:cxnLst>
              <a:rect l="l" t="t" r="r" b="b"/>
              <a:pathLst>
                <a:path w="23294" h="6828">
                  <a:moveTo>
                    <a:pt x="0" y="0"/>
                  </a:moveTo>
                  <a:cubicBezTo>
                    <a:pt x="5797" y="6644"/>
                    <a:pt x="15273" y="8690"/>
                    <a:pt x="23294" y="5029"/>
                  </a:cubicBezTo>
                </a:path>
              </a:pathLst>
            </a:custGeom>
            <a:noFill/>
            <a:ln w="12700" cap="flat">
              <a:solidFill>
                <a:schemeClr val="accent2"/>
              </a:solidFill>
              <a:prstDash val="solid"/>
              <a:round/>
            </a:ln>
          </p:spPr>
          <p:txBody>
            <a:bodyPr rtlCol="0" anchor="ctr"/>
            <a:lstStyle/>
            <a:p>
              <a:endParaRPr lang="en-US"/>
            </a:p>
          </p:txBody>
        </p:sp>
        <p:sp>
          <p:nvSpPr>
            <p:cNvPr id="84" name="Freeform: Shape 83">
              <a:extLst>
                <a:ext uri="{FF2B5EF4-FFF2-40B4-BE49-F238E27FC236}">
                  <a16:creationId xmlns:a16="http://schemas.microsoft.com/office/drawing/2014/main" id="{6AF3E0C0-999F-4939-8D48-B901EA5CA572}"/>
                </a:ext>
              </a:extLst>
            </p:cNvPr>
            <p:cNvSpPr/>
            <p:nvPr/>
          </p:nvSpPr>
          <p:spPr>
            <a:xfrm>
              <a:off x="6486598" y="2948775"/>
              <a:ext cx="21465" cy="6535"/>
            </a:xfrm>
            <a:custGeom>
              <a:avLst/>
              <a:gdLst>
                <a:gd name="connsiteX0" fmla="*/ 21466 w 21465"/>
                <a:gd name="connsiteY0" fmla="*/ 6536 h 6535"/>
                <a:gd name="connsiteX1" fmla="*/ 0 w 21465"/>
                <a:gd name="connsiteY1" fmla="*/ 1964 h 6535"/>
              </a:gdLst>
              <a:ahLst/>
              <a:cxnLst>
                <a:cxn ang="0">
                  <a:pos x="connsiteX0" y="connsiteY0"/>
                </a:cxn>
                <a:cxn ang="0">
                  <a:pos x="connsiteX1" y="connsiteY1"/>
                </a:cxn>
              </a:cxnLst>
              <a:rect l="l" t="t" r="r" b="b"/>
              <a:pathLst>
                <a:path w="21465" h="6535">
                  <a:moveTo>
                    <a:pt x="21466" y="6536"/>
                  </a:moveTo>
                  <a:cubicBezTo>
                    <a:pt x="16340" y="48"/>
                    <a:pt x="7324" y="-1872"/>
                    <a:pt x="0" y="1964"/>
                  </a:cubicBezTo>
                </a:path>
              </a:pathLst>
            </a:custGeom>
            <a:noFill/>
            <a:ln w="12700" cap="flat">
              <a:solidFill>
                <a:schemeClr val="accent2"/>
              </a:solidFill>
              <a:prstDash val="solid"/>
              <a:round/>
            </a:ln>
          </p:spPr>
          <p:txBody>
            <a:bodyPr rtlCol="0" anchor="ctr"/>
            <a:lstStyle/>
            <a:p>
              <a:endParaRPr lang="en-US"/>
            </a:p>
          </p:txBody>
        </p:sp>
        <p:sp>
          <p:nvSpPr>
            <p:cNvPr id="85" name="Freeform: Shape 84">
              <a:extLst>
                <a:ext uri="{FF2B5EF4-FFF2-40B4-BE49-F238E27FC236}">
                  <a16:creationId xmlns:a16="http://schemas.microsoft.com/office/drawing/2014/main" id="{E7136B1C-9142-45EF-87C4-BC47D11B0C55}"/>
                </a:ext>
              </a:extLst>
            </p:cNvPr>
            <p:cNvSpPr/>
            <p:nvPr/>
          </p:nvSpPr>
          <p:spPr>
            <a:xfrm>
              <a:off x="6388094" y="2914804"/>
              <a:ext cx="103121" cy="57011"/>
            </a:xfrm>
            <a:custGeom>
              <a:avLst/>
              <a:gdLst>
                <a:gd name="connsiteX0" fmla="*/ 65425 w 103121"/>
                <a:gd name="connsiteY0" fmla="*/ 639 h 57011"/>
                <a:gd name="connsiteX1" fmla="*/ 103121 w 103121"/>
                <a:gd name="connsiteY1" fmla="*/ 8800 h 57011"/>
                <a:gd name="connsiteX2" fmla="*/ 96858 w 103121"/>
                <a:gd name="connsiteY2" fmla="*/ 37809 h 57011"/>
                <a:gd name="connsiteX3" fmla="*/ 84856 w 103121"/>
                <a:gd name="connsiteY3" fmla="*/ 57011 h 57011"/>
                <a:gd name="connsiteX4" fmla="*/ 57424 w 103121"/>
                <a:gd name="connsiteY4" fmla="*/ 50999 h 57011"/>
                <a:gd name="connsiteX5" fmla="*/ 53104 w 103121"/>
                <a:gd name="connsiteY5" fmla="*/ 24093 h 57011"/>
                <a:gd name="connsiteX6" fmla="*/ 4572 w 103121"/>
                <a:gd name="connsiteY6" fmla="*/ 50999 h 57011"/>
                <a:gd name="connsiteX7" fmla="*/ 0 w 103121"/>
                <a:gd name="connsiteY7" fmla="*/ 46427 h 57011"/>
                <a:gd name="connsiteX8" fmla="*/ 65425 w 103121"/>
                <a:gd name="connsiteY8" fmla="*/ 639 h 57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3121" h="57011">
                  <a:moveTo>
                    <a:pt x="65425" y="639"/>
                  </a:moveTo>
                  <a:lnTo>
                    <a:pt x="103121" y="8800"/>
                  </a:lnTo>
                  <a:lnTo>
                    <a:pt x="96858" y="37809"/>
                  </a:lnTo>
                  <a:lnTo>
                    <a:pt x="84856" y="57011"/>
                  </a:lnTo>
                  <a:lnTo>
                    <a:pt x="57424" y="50999"/>
                  </a:lnTo>
                  <a:cubicBezTo>
                    <a:pt x="57424" y="50999"/>
                    <a:pt x="60670" y="28368"/>
                    <a:pt x="53104" y="24093"/>
                  </a:cubicBezTo>
                  <a:cubicBezTo>
                    <a:pt x="43228" y="18492"/>
                    <a:pt x="22128" y="31705"/>
                    <a:pt x="4572" y="50999"/>
                  </a:cubicBezTo>
                  <a:lnTo>
                    <a:pt x="0" y="46427"/>
                  </a:lnTo>
                  <a:cubicBezTo>
                    <a:pt x="0" y="46427"/>
                    <a:pt x="33010" y="-6357"/>
                    <a:pt x="65425" y="639"/>
                  </a:cubicBezTo>
                  <a:close/>
                </a:path>
              </a:pathLst>
            </a:custGeom>
            <a:noFill/>
            <a:ln w="12700" cap="flat">
              <a:solidFill>
                <a:schemeClr val="accent2"/>
              </a:solidFill>
              <a:prstDash val="solid"/>
              <a:round/>
            </a:ln>
          </p:spPr>
          <p:txBody>
            <a:bodyPr rtlCol="0" anchor="ctr"/>
            <a:lstStyle/>
            <a:p>
              <a:endParaRPr lang="en-US"/>
            </a:p>
          </p:txBody>
        </p:sp>
        <p:sp>
          <p:nvSpPr>
            <p:cNvPr id="86" name="Freeform: Shape 85">
              <a:extLst>
                <a:ext uri="{FF2B5EF4-FFF2-40B4-BE49-F238E27FC236}">
                  <a16:creationId xmlns:a16="http://schemas.microsoft.com/office/drawing/2014/main" id="{1798EECB-2CDC-4E79-B81A-F0BF383C66B7}"/>
                </a:ext>
              </a:extLst>
            </p:cNvPr>
            <p:cNvSpPr/>
            <p:nvPr/>
          </p:nvSpPr>
          <p:spPr>
            <a:xfrm>
              <a:off x="6598634" y="3118257"/>
              <a:ext cx="25123" cy="2286"/>
            </a:xfrm>
            <a:custGeom>
              <a:avLst/>
              <a:gdLst>
                <a:gd name="connsiteX0" fmla="*/ 0 w 25123"/>
                <a:gd name="connsiteY0" fmla="*/ 0 h 2286"/>
                <a:gd name="connsiteX1" fmla="*/ 25123 w 25123"/>
                <a:gd name="connsiteY1" fmla="*/ 0 h 2286"/>
              </a:gdLst>
              <a:ahLst/>
              <a:cxnLst>
                <a:cxn ang="0">
                  <a:pos x="connsiteX0" y="connsiteY0"/>
                </a:cxn>
                <a:cxn ang="0">
                  <a:pos x="connsiteX1" y="connsiteY1"/>
                </a:cxn>
              </a:cxnLst>
              <a:rect l="l" t="t" r="r" b="b"/>
              <a:pathLst>
                <a:path w="25123" h="2286">
                  <a:moveTo>
                    <a:pt x="0" y="0"/>
                  </a:moveTo>
                  <a:lnTo>
                    <a:pt x="25123" y="0"/>
                  </a:lnTo>
                </a:path>
              </a:pathLst>
            </a:custGeom>
            <a:ln w="12700" cap="flat">
              <a:solidFill>
                <a:srgbClr val="F1F2F2"/>
              </a:solidFill>
              <a:prstDash val="solid"/>
              <a:round/>
            </a:ln>
          </p:spPr>
          <p:txBody>
            <a:bodyPr rtlCol="0" anchor="ctr"/>
            <a:lstStyle/>
            <a:p>
              <a:endParaRPr lang="en-US"/>
            </a:p>
          </p:txBody>
        </p:sp>
        <p:sp>
          <p:nvSpPr>
            <p:cNvPr id="87" name="Freeform: Shape 86">
              <a:extLst>
                <a:ext uri="{FF2B5EF4-FFF2-40B4-BE49-F238E27FC236}">
                  <a16:creationId xmlns:a16="http://schemas.microsoft.com/office/drawing/2014/main" id="{A83A03BB-FD4B-42DE-A3D5-DD02B4250ECB}"/>
                </a:ext>
              </a:extLst>
            </p:cNvPr>
            <p:cNvSpPr/>
            <p:nvPr/>
          </p:nvSpPr>
          <p:spPr>
            <a:xfrm>
              <a:off x="6528614" y="3118257"/>
              <a:ext cx="56167" cy="2286"/>
            </a:xfrm>
            <a:custGeom>
              <a:avLst/>
              <a:gdLst>
                <a:gd name="connsiteX0" fmla="*/ 0 w 56167"/>
                <a:gd name="connsiteY0" fmla="*/ 0 h 2286"/>
                <a:gd name="connsiteX1" fmla="*/ 56167 w 56167"/>
                <a:gd name="connsiteY1" fmla="*/ 0 h 2286"/>
              </a:gdLst>
              <a:ahLst/>
              <a:cxnLst>
                <a:cxn ang="0">
                  <a:pos x="connsiteX0" y="connsiteY0"/>
                </a:cxn>
                <a:cxn ang="0">
                  <a:pos x="connsiteX1" y="connsiteY1"/>
                </a:cxn>
              </a:cxnLst>
              <a:rect l="l" t="t" r="r" b="b"/>
              <a:pathLst>
                <a:path w="56167" h="2286">
                  <a:moveTo>
                    <a:pt x="0" y="0"/>
                  </a:moveTo>
                  <a:lnTo>
                    <a:pt x="56167" y="0"/>
                  </a:lnTo>
                </a:path>
              </a:pathLst>
            </a:custGeom>
            <a:ln w="12700" cap="flat">
              <a:solidFill>
                <a:srgbClr val="F1F2F2"/>
              </a:solidFill>
              <a:prstDash val="solid"/>
              <a:round/>
            </a:ln>
          </p:spPr>
          <p:txBody>
            <a:bodyPr rtlCol="0" anchor="ctr"/>
            <a:lstStyle/>
            <a:p>
              <a:endParaRPr lang="en-US"/>
            </a:p>
          </p:txBody>
        </p:sp>
        <p:sp>
          <p:nvSpPr>
            <p:cNvPr id="88" name="Freeform: Shape 87">
              <a:extLst>
                <a:ext uri="{FF2B5EF4-FFF2-40B4-BE49-F238E27FC236}">
                  <a16:creationId xmlns:a16="http://schemas.microsoft.com/office/drawing/2014/main" id="{C9187E90-2C81-4BEE-A8C9-A003E9916AD4}"/>
                </a:ext>
              </a:extLst>
            </p:cNvPr>
            <p:cNvSpPr/>
            <p:nvPr/>
          </p:nvSpPr>
          <p:spPr>
            <a:xfrm>
              <a:off x="6356318" y="3118257"/>
              <a:ext cx="172295" cy="2286"/>
            </a:xfrm>
            <a:custGeom>
              <a:avLst/>
              <a:gdLst>
                <a:gd name="connsiteX0" fmla="*/ 0 w 172295"/>
                <a:gd name="connsiteY0" fmla="*/ 0 h 2286"/>
                <a:gd name="connsiteX1" fmla="*/ 172296 w 172295"/>
                <a:gd name="connsiteY1" fmla="*/ 0 h 2286"/>
              </a:gdLst>
              <a:ahLst/>
              <a:cxnLst>
                <a:cxn ang="0">
                  <a:pos x="connsiteX0" y="connsiteY0"/>
                </a:cxn>
                <a:cxn ang="0">
                  <a:pos x="connsiteX1" y="connsiteY1"/>
                </a:cxn>
              </a:cxnLst>
              <a:rect l="l" t="t" r="r" b="b"/>
              <a:pathLst>
                <a:path w="172295" h="2286">
                  <a:moveTo>
                    <a:pt x="0" y="0"/>
                  </a:moveTo>
                  <a:lnTo>
                    <a:pt x="172296" y="0"/>
                  </a:lnTo>
                </a:path>
              </a:pathLst>
            </a:custGeom>
            <a:ln w="12700" cap="flat">
              <a:solidFill>
                <a:srgbClr val="F1F2F2"/>
              </a:solidFill>
              <a:prstDash val="solid"/>
              <a:round/>
            </a:ln>
          </p:spPr>
          <p:txBody>
            <a:bodyPr rtlCol="0" anchor="ctr"/>
            <a:lstStyle/>
            <a:p>
              <a:endParaRPr lang="en-US"/>
            </a:p>
          </p:txBody>
        </p:sp>
        <p:sp>
          <p:nvSpPr>
            <p:cNvPr id="89" name="Freeform: Shape 88">
              <a:extLst>
                <a:ext uri="{FF2B5EF4-FFF2-40B4-BE49-F238E27FC236}">
                  <a16:creationId xmlns:a16="http://schemas.microsoft.com/office/drawing/2014/main" id="{46EE4C73-D2EB-4B6B-BD47-4A54437B8BB0}"/>
                </a:ext>
              </a:extLst>
            </p:cNvPr>
            <p:cNvSpPr/>
            <p:nvPr/>
          </p:nvSpPr>
          <p:spPr>
            <a:xfrm>
              <a:off x="6320725" y="3118257"/>
              <a:ext cx="25123" cy="2286"/>
            </a:xfrm>
            <a:custGeom>
              <a:avLst/>
              <a:gdLst>
                <a:gd name="connsiteX0" fmla="*/ 0 w 25123"/>
                <a:gd name="connsiteY0" fmla="*/ 0 h 2286"/>
                <a:gd name="connsiteX1" fmla="*/ 25123 w 25123"/>
                <a:gd name="connsiteY1" fmla="*/ 0 h 2286"/>
              </a:gdLst>
              <a:ahLst/>
              <a:cxnLst>
                <a:cxn ang="0">
                  <a:pos x="connsiteX0" y="connsiteY0"/>
                </a:cxn>
                <a:cxn ang="0">
                  <a:pos x="connsiteX1" y="connsiteY1"/>
                </a:cxn>
              </a:cxnLst>
              <a:rect l="l" t="t" r="r" b="b"/>
              <a:pathLst>
                <a:path w="25123" h="2286">
                  <a:moveTo>
                    <a:pt x="0" y="0"/>
                  </a:moveTo>
                  <a:lnTo>
                    <a:pt x="25123" y="0"/>
                  </a:lnTo>
                </a:path>
              </a:pathLst>
            </a:custGeom>
            <a:ln w="12700" cap="flat">
              <a:solidFill>
                <a:srgbClr val="F1F2F2"/>
              </a:solidFill>
              <a:prstDash val="solid"/>
              <a:round/>
            </a:ln>
          </p:spPr>
          <p:txBody>
            <a:bodyPr rtlCol="0" anchor="ctr"/>
            <a:lstStyle/>
            <a:p>
              <a:endParaRPr lang="en-US"/>
            </a:p>
          </p:txBody>
        </p:sp>
        <p:sp>
          <p:nvSpPr>
            <p:cNvPr id="90" name="Freeform: Shape 89">
              <a:extLst>
                <a:ext uri="{FF2B5EF4-FFF2-40B4-BE49-F238E27FC236}">
                  <a16:creationId xmlns:a16="http://schemas.microsoft.com/office/drawing/2014/main" id="{DF4F18BF-D7B4-4968-9FC3-05C9E0484287}"/>
                </a:ext>
              </a:extLst>
            </p:cNvPr>
            <p:cNvSpPr/>
            <p:nvPr/>
          </p:nvSpPr>
          <p:spPr>
            <a:xfrm>
              <a:off x="6336293" y="3016004"/>
              <a:ext cx="60350" cy="86342"/>
            </a:xfrm>
            <a:custGeom>
              <a:avLst/>
              <a:gdLst>
                <a:gd name="connsiteX0" fmla="*/ 60350 w 60350"/>
                <a:gd name="connsiteY0" fmla="*/ 86342 h 86342"/>
                <a:gd name="connsiteX1" fmla="*/ 27226 w 60350"/>
                <a:gd name="connsiteY1" fmla="*/ 17305 h 86342"/>
                <a:gd name="connsiteX2" fmla="*/ 0 w 60350"/>
                <a:gd name="connsiteY2" fmla="*/ 0 h 86342"/>
              </a:gdLst>
              <a:ahLst/>
              <a:cxnLst>
                <a:cxn ang="0">
                  <a:pos x="connsiteX0" y="connsiteY0"/>
                </a:cxn>
                <a:cxn ang="0">
                  <a:pos x="connsiteX1" y="connsiteY1"/>
                </a:cxn>
                <a:cxn ang="0">
                  <a:pos x="connsiteX2" y="connsiteY2"/>
                </a:cxn>
              </a:cxnLst>
              <a:rect l="l" t="t" r="r" b="b"/>
              <a:pathLst>
                <a:path w="60350" h="86342">
                  <a:moveTo>
                    <a:pt x="60350" y="86342"/>
                  </a:moveTo>
                  <a:lnTo>
                    <a:pt x="27226" y="17305"/>
                  </a:lnTo>
                  <a:cubicBezTo>
                    <a:pt x="15582" y="17241"/>
                    <a:pt x="5002" y="10516"/>
                    <a:pt x="0" y="0"/>
                  </a:cubicBezTo>
                </a:path>
              </a:pathLst>
            </a:custGeom>
            <a:noFill/>
            <a:ln w="12700" cap="flat">
              <a:solidFill>
                <a:srgbClr val="F1F2F2"/>
              </a:solidFill>
              <a:prstDash val="solid"/>
              <a:round/>
            </a:ln>
          </p:spPr>
          <p:txBody>
            <a:bodyPr rtlCol="0" anchor="ctr"/>
            <a:lstStyle/>
            <a:p>
              <a:endParaRPr lang="en-US"/>
            </a:p>
          </p:txBody>
        </p:sp>
        <p:sp>
          <p:nvSpPr>
            <p:cNvPr id="91" name="Freeform: Shape 90">
              <a:extLst>
                <a:ext uri="{FF2B5EF4-FFF2-40B4-BE49-F238E27FC236}">
                  <a16:creationId xmlns:a16="http://schemas.microsoft.com/office/drawing/2014/main" id="{BC4A10C1-C37F-41D2-B037-54E56A7E79AE}"/>
                </a:ext>
              </a:extLst>
            </p:cNvPr>
            <p:cNvSpPr/>
            <p:nvPr/>
          </p:nvSpPr>
          <p:spPr>
            <a:xfrm>
              <a:off x="6333295" y="2972393"/>
              <a:ext cx="79053" cy="100692"/>
            </a:xfrm>
            <a:custGeom>
              <a:avLst/>
              <a:gdLst>
                <a:gd name="connsiteX0" fmla="*/ 2998 w 79053"/>
                <a:gd name="connsiteY0" fmla="*/ 43611 h 100692"/>
                <a:gd name="connsiteX1" fmla="*/ 9101 w 79053"/>
                <a:gd name="connsiteY1" fmla="*/ 8727 h 100692"/>
                <a:gd name="connsiteX2" fmla="*/ 19846 w 79053"/>
                <a:gd name="connsiteY2" fmla="*/ 31107 h 100692"/>
                <a:gd name="connsiteX3" fmla="*/ 37631 w 79053"/>
                <a:gd name="connsiteY3" fmla="*/ 22557 h 100692"/>
                <a:gd name="connsiteX4" fmla="*/ 26932 w 79053"/>
                <a:gd name="connsiteY4" fmla="*/ 200 h 100692"/>
                <a:gd name="connsiteX5" fmla="*/ 60691 w 79053"/>
                <a:gd name="connsiteY5" fmla="*/ 27037 h 100692"/>
                <a:gd name="connsiteX6" fmla="*/ 54364 w 79053"/>
                <a:gd name="connsiteY6" fmla="*/ 49349 h 100692"/>
                <a:gd name="connsiteX7" fmla="*/ 79053 w 79053"/>
                <a:gd name="connsiteY7" fmla="*/ 100692 h 100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9053" h="100692">
                  <a:moveTo>
                    <a:pt x="2998" y="43611"/>
                  </a:moveTo>
                  <a:cubicBezTo>
                    <a:pt x="-2634" y="31874"/>
                    <a:pt x="-181" y="17854"/>
                    <a:pt x="9101" y="8727"/>
                  </a:cubicBezTo>
                  <a:lnTo>
                    <a:pt x="19846" y="31107"/>
                  </a:lnTo>
                  <a:lnTo>
                    <a:pt x="37631" y="22557"/>
                  </a:lnTo>
                  <a:lnTo>
                    <a:pt x="26932" y="200"/>
                  </a:lnTo>
                  <a:cubicBezTo>
                    <a:pt x="43666" y="-1712"/>
                    <a:pt x="58780" y="10304"/>
                    <a:pt x="60691" y="27037"/>
                  </a:cubicBezTo>
                  <a:cubicBezTo>
                    <a:pt x="61603" y="35017"/>
                    <a:pt x="59329" y="43035"/>
                    <a:pt x="54364" y="49349"/>
                  </a:cubicBezTo>
                  <a:lnTo>
                    <a:pt x="79053" y="100692"/>
                  </a:lnTo>
                </a:path>
              </a:pathLst>
            </a:custGeom>
            <a:noFill/>
            <a:ln w="12700" cap="flat">
              <a:solidFill>
                <a:srgbClr val="F1F2F2"/>
              </a:solidFill>
              <a:prstDash val="solid"/>
              <a:round/>
            </a:ln>
          </p:spPr>
          <p:txBody>
            <a:bodyPr rtlCol="0" anchor="ctr"/>
            <a:lstStyle/>
            <a:p>
              <a:endParaRPr lang="en-US"/>
            </a:p>
          </p:txBody>
        </p:sp>
        <p:sp>
          <p:nvSpPr>
            <p:cNvPr id="92" name="Freeform: Shape 91">
              <a:extLst>
                <a:ext uri="{FF2B5EF4-FFF2-40B4-BE49-F238E27FC236}">
                  <a16:creationId xmlns:a16="http://schemas.microsoft.com/office/drawing/2014/main" id="{1F8F4EC1-FF52-4592-B597-C69DBCBC58A9}"/>
                </a:ext>
              </a:extLst>
            </p:cNvPr>
            <p:cNvSpPr/>
            <p:nvPr/>
          </p:nvSpPr>
          <p:spPr>
            <a:xfrm>
              <a:off x="6560413" y="2964967"/>
              <a:ext cx="46453" cy="103341"/>
            </a:xfrm>
            <a:custGeom>
              <a:avLst/>
              <a:gdLst>
                <a:gd name="connsiteX0" fmla="*/ 14265 w 46453"/>
                <a:gd name="connsiteY0" fmla="*/ 35013 h 103341"/>
                <a:gd name="connsiteX1" fmla="*/ 13556 w 46453"/>
                <a:gd name="connsiteY1" fmla="*/ 31081 h 103341"/>
                <a:gd name="connsiteX2" fmla="*/ 34359 w 46453"/>
                <a:gd name="connsiteY2" fmla="*/ 1934 h 103341"/>
                <a:gd name="connsiteX3" fmla="*/ 38336 w 46453"/>
                <a:gd name="connsiteY3" fmla="*/ 174 h 103341"/>
                <a:gd name="connsiteX4" fmla="*/ 44280 w 46453"/>
                <a:gd name="connsiteY4" fmla="*/ 2208 h 103341"/>
                <a:gd name="connsiteX5" fmla="*/ 46360 w 46453"/>
                <a:gd name="connsiteY5" fmla="*/ 6026 h 103341"/>
                <a:gd name="connsiteX6" fmla="*/ 45034 w 46453"/>
                <a:gd name="connsiteY6" fmla="*/ 41802 h 103341"/>
                <a:gd name="connsiteX7" fmla="*/ 42062 w 46453"/>
                <a:gd name="connsiteY7" fmla="*/ 44454 h 103341"/>
                <a:gd name="connsiteX8" fmla="*/ 34473 w 46453"/>
                <a:gd name="connsiteY8" fmla="*/ 45277 h 103341"/>
                <a:gd name="connsiteX9" fmla="*/ 14699 w 46453"/>
                <a:gd name="connsiteY9" fmla="*/ 103341 h 103341"/>
                <a:gd name="connsiteX10" fmla="*/ 0 w 46453"/>
                <a:gd name="connsiteY10" fmla="*/ 98358 h 103341"/>
                <a:gd name="connsiteX11" fmla="*/ 19774 w 46453"/>
                <a:gd name="connsiteY11" fmla="*/ 40362 h 103341"/>
                <a:gd name="connsiteX12" fmla="*/ 14265 w 46453"/>
                <a:gd name="connsiteY12" fmla="*/ 35013 h 103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6453" h="103341">
                  <a:moveTo>
                    <a:pt x="14265" y="35013"/>
                  </a:moveTo>
                  <a:cubicBezTo>
                    <a:pt x="13197" y="33996"/>
                    <a:pt x="12911" y="32406"/>
                    <a:pt x="13556" y="31081"/>
                  </a:cubicBezTo>
                  <a:lnTo>
                    <a:pt x="34359" y="1934"/>
                  </a:lnTo>
                  <a:cubicBezTo>
                    <a:pt x="35022" y="398"/>
                    <a:pt x="36754" y="-369"/>
                    <a:pt x="38336" y="174"/>
                  </a:cubicBezTo>
                  <a:lnTo>
                    <a:pt x="44280" y="2208"/>
                  </a:lnTo>
                  <a:cubicBezTo>
                    <a:pt x="45857" y="2751"/>
                    <a:pt x="46758" y="4407"/>
                    <a:pt x="46360" y="6026"/>
                  </a:cubicBezTo>
                  <a:lnTo>
                    <a:pt x="45034" y="41802"/>
                  </a:lnTo>
                  <a:cubicBezTo>
                    <a:pt x="44730" y="43241"/>
                    <a:pt x="43525" y="44315"/>
                    <a:pt x="42062" y="44454"/>
                  </a:cubicBezTo>
                  <a:cubicBezTo>
                    <a:pt x="40279" y="44454"/>
                    <a:pt x="35044" y="43585"/>
                    <a:pt x="34473" y="45277"/>
                  </a:cubicBezTo>
                  <a:lnTo>
                    <a:pt x="14699" y="103341"/>
                  </a:lnTo>
                  <a:lnTo>
                    <a:pt x="0" y="98358"/>
                  </a:lnTo>
                  <a:lnTo>
                    <a:pt x="19774" y="40362"/>
                  </a:lnTo>
                  <a:cubicBezTo>
                    <a:pt x="20345" y="38602"/>
                    <a:pt x="15682" y="36087"/>
                    <a:pt x="14265" y="35013"/>
                  </a:cubicBezTo>
                  <a:close/>
                </a:path>
              </a:pathLst>
            </a:custGeom>
            <a:noFill/>
            <a:ln w="12700" cap="flat">
              <a:solidFill>
                <a:schemeClr val="accent2"/>
              </a:solidFill>
              <a:prstDash val="solid"/>
              <a:round/>
            </a:ln>
          </p:spPr>
          <p:txBody>
            <a:bodyPr rtlCol="0" anchor="ctr"/>
            <a:lstStyle/>
            <a:p>
              <a:endParaRPr lang="en-US"/>
            </a:p>
          </p:txBody>
        </p:sp>
        <p:sp>
          <p:nvSpPr>
            <p:cNvPr id="93" name="Freeform: Shape 92">
              <a:extLst>
                <a:ext uri="{FF2B5EF4-FFF2-40B4-BE49-F238E27FC236}">
                  <a16:creationId xmlns:a16="http://schemas.microsoft.com/office/drawing/2014/main" id="{07BE5DB2-1EF2-4B86-8FCA-58C8D13E8C6D}"/>
                </a:ext>
              </a:extLst>
            </p:cNvPr>
            <p:cNvSpPr/>
            <p:nvPr/>
          </p:nvSpPr>
          <p:spPr>
            <a:xfrm>
              <a:off x="6535838" y="3060862"/>
              <a:ext cx="48933" cy="39860"/>
            </a:xfrm>
            <a:custGeom>
              <a:avLst/>
              <a:gdLst>
                <a:gd name="connsiteX0" fmla="*/ 40096 w 48933"/>
                <a:gd name="connsiteY0" fmla="*/ 39861 h 39860"/>
                <a:gd name="connsiteX1" fmla="*/ 48760 w 48933"/>
                <a:gd name="connsiteY1" fmla="*/ 14372 h 39860"/>
                <a:gd name="connsiteX2" fmla="*/ 46767 w 48933"/>
                <a:gd name="connsiteY2" fmla="*/ 10310 h 39860"/>
                <a:gd name="connsiteX3" fmla="*/ 46749 w 48933"/>
                <a:gd name="connsiteY3" fmla="*/ 10303 h 39860"/>
                <a:gd name="connsiteX4" fmla="*/ 16916 w 48933"/>
                <a:gd name="connsiteY4" fmla="*/ 176 h 39860"/>
                <a:gd name="connsiteX5" fmla="*/ 12824 w 48933"/>
                <a:gd name="connsiteY5" fmla="*/ 2165 h 39860"/>
                <a:gd name="connsiteX6" fmla="*/ 0 w 48933"/>
                <a:gd name="connsiteY6" fmla="*/ 39815 h 39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933" h="39860">
                  <a:moveTo>
                    <a:pt x="40096" y="39861"/>
                  </a:moveTo>
                  <a:lnTo>
                    <a:pt x="48760" y="14372"/>
                  </a:lnTo>
                  <a:cubicBezTo>
                    <a:pt x="49332" y="12699"/>
                    <a:pt x="48438" y="10881"/>
                    <a:pt x="46767" y="10310"/>
                  </a:cubicBezTo>
                  <a:cubicBezTo>
                    <a:pt x="46760" y="10307"/>
                    <a:pt x="46756" y="10305"/>
                    <a:pt x="46749" y="10303"/>
                  </a:cubicBezTo>
                  <a:lnTo>
                    <a:pt x="16916" y="176"/>
                  </a:lnTo>
                  <a:cubicBezTo>
                    <a:pt x="15238" y="-401"/>
                    <a:pt x="13407" y="488"/>
                    <a:pt x="12824" y="2165"/>
                  </a:cubicBezTo>
                  <a:lnTo>
                    <a:pt x="0" y="39815"/>
                  </a:lnTo>
                </a:path>
              </a:pathLst>
            </a:custGeom>
            <a:noFill/>
            <a:ln w="12700" cap="flat">
              <a:solidFill>
                <a:schemeClr val="accent2"/>
              </a:solidFill>
              <a:prstDash val="solid"/>
              <a:round/>
            </a:ln>
          </p:spPr>
          <p:txBody>
            <a:bodyPr rtlCol="0" anchor="ctr"/>
            <a:lstStyle/>
            <a:p>
              <a:endParaRPr lang="en-US"/>
            </a:p>
          </p:txBody>
        </p:sp>
        <p:sp>
          <p:nvSpPr>
            <p:cNvPr id="94" name="Freeform: Shape 93">
              <a:extLst>
                <a:ext uri="{FF2B5EF4-FFF2-40B4-BE49-F238E27FC236}">
                  <a16:creationId xmlns:a16="http://schemas.microsoft.com/office/drawing/2014/main" id="{86D88FB6-879A-472C-A19A-DB13740222D6}"/>
                </a:ext>
              </a:extLst>
            </p:cNvPr>
            <p:cNvSpPr/>
            <p:nvPr/>
          </p:nvSpPr>
          <p:spPr>
            <a:xfrm rot="-10067999">
              <a:off x="6509072" y="2930488"/>
              <a:ext cx="20756" cy="30518"/>
            </a:xfrm>
            <a:custGeom>
              <a:avLst/>
              <a:gdLst>
                <a:gd name="connsiteX0" fmla="*/ 0 w 20756"/>
                <a:gd name="connsiteY0" fmla="*/ 0 h 30518"/>
                <a:gd name="connsiteX1" fmla="*/ 13007 w 20756"/>
                <a:gd name="connsiteY1" fmla="*/ 0 h 30518"/>
                <a:gd name="connsiteX2" fmla="*/ 20757 w 20756"/>
                <a:gd name="connsiteY2" fmla="*/ 7750 h 30518"/>
                <a:gd name="connsiteX3" fmla="*/ 20757 w 20756"/>
                <a:gd name="connsiteY3" fmla="*/ 22769 h 30518"/>
                <a:gd name="connsiteX4" fmla="*/ 13007 w 20756"/>
                <a:gd name="connsiteY4" fmla="*/ 30518 h 30518"/>
                <a:gd name="connsiteX5" fmla="*/ 0 w 20756"/>
                <a:gd name="connsiteY5" fmla="*/ 30518 h 30518"/>
                <a:gd name="connsiteX6" fmla="*/ 0 w 20756"/>
                <a:gd name="connsiteY6" fmla="*/ 30518 h 30518"/>
                <a:gd name="connsiteX7" fmla="*/ 0 w 20756"/>
                <a:gd name="connsiteY7" fmla="*/ 0 h 30518"/>
                <a:gd name="connsiteX8" fmla="*/ 0 w 20756"/>
                <a:gd name="connsiteY8" fmla="*/ 0 h 30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756" h="30518">
                  <a:moveTo>
                    <a:pt x="0" y="0"/>
                  </a:moveTo>
                  <a:lnTo>
                    <a:pt x="13007" y="0"/>
                  </a:lnTo>
                  <a:cubicBezTo>
                    <a:pt x="17287" y="0"/>
                    <a:pt x="20757" y="3470"/>
                    <a:pt x="20757" y="7750"/>
                  </a:cubicBezTo>
                  <a:lnTo>
                    <a:pt x="20757" y="22769"/>
                  </a:lnTo>
                  <a:cubicBezTo>
                    <a:pt x="20757" y="27048"/>
                    <a:pt x="17287" y="30518"/>
                    <a:pt x="13007" y="30518"/>
                  </a:cubicBezTo>
                  <a:lnTo>
                    <a:pt x="0" y="30518"/>
                  </a:lnTo>
                  <a:lnTo>
                    <a:pt x="0" y="30518"/>
                  </a:lnTo>
                  <a:lnTo>
                    <a:pt x="0" y="0"/>
                  </a:lnTo>
                  <a:lnTo>
                    <a:pt x="0" y="0"/>
                  </a:lnTo>
                  <a:close/>
                </a:path>
              </a:pathLst>
            </a:custGeom>
            <a:noFill/>
            <a:ln w="12700" cap="flat">
              <a:solidFill>
                <a:schemeClr val="accent2"/>
              </a:solidFill>
              <a:prstDash val="solid"/>
              <a:round/>
            </a:ln>
          </p:spPr>
          <p:txBody>
            <a:bodyPr rtlCol="0" anchor="ctr"/>
            <a:lstStyle/>
            <a:p>
              <a:endParaRPr lang="en-US"/>
            </a:p>
          </p:txBody>
        </p:sp>
      </p:grpSp>
      <p:grpSp>
        <p:nvGrpSpPr>
          <p:cNvPr id="127" name="Graphic 210">
            <a:extLst>
              <a:ext uri="{FF2B5EF4-FFF2-40B4-BE49-F238E27FC236}">
                <a16:creationId xmlns:a16="http://schemas.microsoft.com/office/drawing/2014/main" id="{9E2D5B9E-2301-4EF1-AF75-3720877E1BC6}"/>
              </a:ext>
            </a:extLst>
          </p:cNvPr>
          <p:cNvGrpSpPr/>
          <p:nvPr/>
        </p:nvGrpSpPr>
        <p:grpSpPr>
          <a:xfrm>
            <a:off x="3006930" y="1246560"/>
            <a:ext cx="1029518" cy="1029518"/>
            <a:chOff x="1176338" y="1619250"/>
            <a:chExt cx="457200" cy="457200"/>
          </a:xfrm>
        </p:grpSpPr>
        <p:sp>
          <p:nvSpPr>
            <p:cNvPr id="128" name="Freeform: Shape 127">
              <a:extLst>
                <a:ext uri="{FF2B5EF4-FFF2-40B4-BE49-F238E27FC236}">
                  <a16:creationId xmlns:a16="http://schemas.microsoft.com/office/drawing/2014/main" id="{3DBC1766-E546-4107-8FFC-9548C465B690}"/>
                </a:ext>
              </a:extLst>
            </p:cNvPr>
            <p:cNvSpPr/>
            <p:nvPr/>
          </p:nvSpPr>
          <p:spPr>
            <a:xfrm>
              <a:off x="1240826" y="1711490"/>
              <a:ext cx="188526" cy="272719"/>
            </a:xfrm>
            <a:custGeom>
              <a:avLst/>
              <a:gdLst>
                <a:gd name="connsiteX0" fmla="*/ 0 w 188526"/>
                <a:gd name="connsiteY0" fmla="*/ 94915 h 272719"/>
                <a:gd name="connsiteX1" fmla="*/ 0 w 188526"/>
                <a:gd name="connsiteY1" fmla="*/ 272720 h 272719"/>
                <a:gd name="connsiteX2" fmla="*/ 188526 w 188526"/>
                <a:gd name="connsiteY2" fmla="*/ 272720 h 272719"/>
                <a:gd name="connsiteX3" fmla="*/ 188526 w 188526"/>
                <a:gd name="connsiteY3" fmla="*/ 0 h 272719"/>
                <a:gd name="connsiteX4" fmla="*/ 0 w 188526"/>
                <a:gd name="connsiteY4" fmla="*/ 0 h 272719"/>
                <a:gd name="connsiteX5" fmla="*/ 0 w 188526"/>
                <a:gd name="connsiteY5" fmla="*/ 93429 h 272719"/>
                <a:gd name="connsiteX6" fmla="*/ 0 w 188526"/>
                <a:gd name="connsiteY6" fmla="*/ 94915 h 272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526" h="272719">
                  <a:moveTo>
                    <a:pt x="0" y="94915"/>
                  </a:moveTo>
                  <a:lnTo>
                    <a:pt x="0" y="272720"/>
                  </a:lnTo>
                  <a:lnTo>
                    <a:pt x="188526" y="272720"/>
                  </a:lnTo>
                  <a:lnTo>
                    <a:pt x="188526" y="0"/>
                  </a:lnTo>
                  <a:lnTo>
                    <a:pt x="0" y="0"/>
                  </a:lnTo>
                  <a:lnTo>
                    <a:pt x="0" y="93429"/>
                  </a:lnTo>
                  <a:lnTo>
                    <a:pt x="0" y="94915"/>
                  </a:lnTo>
                  <a:close/>
                </a:path>
              </a:pathLst>
            </a:custGeom>
            <a:noFill/>
            <a:ln w="12700" cap="flat">
              <a:solidFill>
                <a:srgbClr val="F1F2F2"/>
              </a:solidFill>
              <a:custDash>
                <a:ds d="300000" sp="450000"/>
              </a:custDash>
              <a:round/>
            </a:ln>
          </p:spPr>
          <p:txBody>
            <a:bodyPr rtlCol="0" anchor="ctr"/>
            <a:lstStyle/>
            <a:p>
              <a:endParaRPr lang="en-US"/>
            </a:p>
          </p:txBody>
        </p:sp>
        <p:sp>
          <p:nvSpPr>
            <p:cNvPr id="129" name="Freeform: Shape 128">
              <a:extLst>
                <a:ext uri="{FF2B5EF4-FFF2-40B4-BE49-F238E27FC236}">
                  <a16:creationId xmlns:a16="http://schemas.microsoft.com/office/drawing/2014/main" id="{BFAEA447-CC4B-4C50-84F5-4B30C343FAAA}"/>
                </a:ext>
              </a:extLst>
            </p:cNvPr>
            <p:cNvSpPr/>
            <p:nvPr/>
          </p:nvSpPr>
          <p:spPr>
            <a:xfrm>
              <a:off x="1305839" y="1795340"/>
              <a:ext cx="16139" cy="2286"/>
            </a:xfrm>
            <a:custGeom>
              <a:avLst/>
              <a:gdLst>
                <a:gd name="connsiteX0" fmla="*/ 0 w 16139"/>
                <a:gd name="connsiteY0" fmla="*/ 0 h 2286"/>
                <a:gd name="connsiteX1" fmla="*/ 16139 w 16139"/>
                <a:gd name="connsiteY1" fmla="*/ 0 h 2286"/>
              </a:gdLst>
              <a:ahLst/>
              <a:cxnLst>
                <a:cxn ang="0">
                  <a:pos x="connsiteX0" y="connsiteY0"/>
                </a:cxn>
                <a:cxn ang="0">
                  <a:pos x="connsiteX1" y="connsiteY1"/>
                </a:cxn>
              </a:cxnLst>
              <a:rect l="l" t="t" r="r" b="b"/>
              <a:pathLst>
                <a:path w="16139" h="2286">
                  <a:moveTo>
                    <a:pt x="0" y="0"/>
                  </a:moveTo>
                  <a:lnTo>
                    <a:pt x="16139" y="0"/>
                  </a:lnTo>
                </a:path>
              </a:pathLst>
            </a:custGeom>
            <a:ln w="12700" cap="flat">
              <a:solidFill>
                <a:srgbClr val="F1F2F2"/>
              </a:solidFill>
              <a:prstDash val="solid"/>
              <a:round/>
            </a:ln>
          </p:spPr>
          <p:txBody>
            <a:bodyPr rtlCol="0" anchor="ctr"/>
            <a:lstStyle/>
            <a:p>
              <a:endParaRPr lang="en-US"/>
            </a:p>
          </p:txBody>
        </p:sp>
        <p:sp>
          <p:nvSpPr>
            <p:cNvPr id="130" name="Freeform: Shape 129">
              <a:extLst>
                <a:ext uri="{FF2B5EF4-FFF2-40B4-BE49-F238E27FC236}">
                  <a16:creationId xmlns:a16="http://schemas.microsoft.com/office/drawing/2014/main" id="{897F03AE-5DCE-44BA-96AB-A4F9ED4A5F38}"/>
                </a:ext>
              </a:extLst>
            </p:cNvPr>
            <p:cNvSpPr/>
            <p:nvPr/>
          </p:nvSpPr>
          <p:spPr>
            <a:xfrm>
              <a:off x="1270201" y="1749872"/>
              <a:ext cx="129776" cy="45468"/>
            </a:xfrm>
            <a:custGeom>
              <a:avLst/>
              <a:gdLst>
                <a:gd name="connsiteX0" fmla="*/ 63871 w 129776"/>
                <a:gd name="connsiteY0" fmla="*/ 45469 h 45468"/>
                <a:gd name="connsiteX1" fmla="*/ 129776 w 129776"/>
                <a:gd name="connsiteY1" fmla="*/ 45469 h 45468"/>
                <a:gd name="connsiteX2" fmla="*/ 129776 w 129776"/>
                <a:gd name="connsiteY2" fmla="*/ 0 h 45468"/>
                <a:gd name="connsiteX3" fmla="*/ 0 w 129776"/>
                <a:gd name="connsiteY3" fmla="*/ 0 h 45468"/>
                <a:gd name="connsiteX4" fmla="*/ 0 w 129776"/>
                <a:gd name="connsiteY4" fmla="*/ 45469 h 45468"/>
                <a:gd name="connsiteX5" fmla="*/ 22723 w 129776"/>
                <a:gd name="connsiteY5" fmla="*/ 45469 h 45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9776" h="45468">
                  <a:moveTo>
                    <a:pt x="63871" y="45469"/>
                  </a:moveTo>
                  <a:lnTo>
                    <a:pt x="129776" y="45469"/>
                  </a:lnTo>
                  <a:lnTo>
                    <a:pt x="129776" y="0"/>
                  </a:lnTo>
                  <a:lnTo>
                    <a:pt x="0" y="0"/>
                  </a:lnTo>
                  <a:lnTo>
                    <a:pt x="0" y="45469"/>
                  </a:lnTo>
                  <a:lnTo>
                    <a:pt x="22723" y="45469"/>
                  </a:lnTo>
                </a:path>
              </a:pathLst>
            </a:custGeom>
            <a:noFill/>
            <a:ln w="12700" cap="flat">
              <a:solidFill>
                <a:srgbClr val="F1F2F2"/>
              </a:solidFill>
              <a:prstDash val="solid"/>
              <a:round/>
            </a:ln>
          </p:spPr>
          <p:txBody>
            <a:bodyPr rtlCol="0" anchor="ctr"/>
            <a:lstStyle/>
            <a:p>
              <a:endParaRPr lang="en-US"/>
            </a:p>
          </p:txBody>
        </p:sp>
        <p:sp>
          <p:nvSpPr>
            <p:cNvPr id="131" name="Freeform: Shape 130">
              <a:extLst>
                <a:ext uri="{FF2B5EF4-FFF2-40B4-BE49-F238E27FC236}">
                  <a16:creationId xmlns:a16="http://schemas.microsoft.com/office/drawing/2014/main" id="{38421C8A-3A51-454B-A344-C2A0F5C1D6CB}"/>
                </a:ext>
              </a:extLst>
            </p:cNvPr>
            <p:cNvSpPr/>
            <p:nvPr/>
          </p:nvSpPr>
          <p:spPr>
            <a:xfrm rot="10800000">
              <a:off x="1270201" y="1829447"/>
              <a:ext cx="129776" cy="45468"/>
            </a:xfrm>
            <a:custGeom>
              <a:avLst/>
              <a:gdLst>
                <a:gd name="connsiteX0" fmla="*/ 0 w 129776"/>
                <a:gd name="connsiteY0" fmla="*/ 0 h 45468"/>
                <a:gd name="connsiteX1" fmla="*/ 129776 w 129776"/>
                <a:gd name="connsiteY1" fmla="*/ 0 h 45468"/>
                <a:gd name="connsiteX2" fmla="*/ 129776 w 129776"/>
                <a:gd name="connsiteY2" fmla="*/ 45469 h 45468"/>
                <a:gd name="connsiteX3" fmla="*/ 0 w 129776"/>
                <a:gd name="connsiteY3" fmla="*/ 45469 h 45468"/>
              </a:gdLst>
              <a:ahLst/>
              <a:cxnLst>
                <a:cxn ang="0">
                  <a:pos x="connsiteX0" y="connsiteY0"/>
                </a:cxn>
                <a:cxn ang="0">
                  <a:pos x="connsiteX1" y="connsiteY1"/>
                </a:cxn>
                <a:cxn ang="0">
                  <a:pos x="connsiteX2" y="connsiteY2"/>
                </a:cxn>
                <a:cxn ang="0">
                  <a:pos x="connsiteX3" y="connsiteY3"/>
                </a:cxn>
              </a:cxnLst>
              <a:rect l="l" t="t" r="r" b="b"/>
              <a:pathLst>
                <a:path w="129776" h="45468">
                  <a:moveTo>
                    <a:pt x="0" y="0"/>
                  </a:moveTo>
                  <a:lnTo>
                    <a:pt x="129776" y="0"/>
                  </a:lnTo>
                  <a:lnTo>
                    <a:pt x="129776" y="45469"/>
                  </a:lnTo>
                  <a:lnTo>
                    <a:pt x="0" y="45469"/>
                  </a:lnTo>
                  <a:close/>
                </a:path>
              </a:pathLst>
            </a:custGeom>
            <a:noFill/>
            <a:ln w="12700" cap="flat">
              <a:solidFill>
                <a:srgbClr val="F1F2F2"/>
              </a:solidFill>
              <a:prstDash val="solid"/>
              <a:round/>
            </a:ln>
          </p:spPr>
          <p:txBody>
            <a:bodyPr rtlCol="0" anchor="ctr"/>
            <a:lstStyle/>
            <a:p>
              <a:endParaRPr lang="en-US"/>
            </a:p>
          </p:txBody>
        </p:sp>
        <p:sp>
          <p:nvSpPr>
            <p:cNvPr id="132" name="Freeform: Shape 131">
              <a:extLst>
                <a:ext uri="{FF2B5EF4-FFF2-40B4-BE49-F238E27FC236}">
                  <a16:creationId xmlns:a16="http://schemas.microsoft.com/office/drawing/2014/main" id="{34E52BE4-26AC-4099-BD42-4086A5308413}"/>
                </a:ext>
              </a:extLst>
            </p:cNvPr>
            <p:cNvSpPr/>
            <p:nvPr/>
          </p:nvSpPr>
          <p:spPr>
            <a:xfrm rot="10800000">
              <a:off x="1270201" y="1909023"/>
              <a:ext cx="129776" cy="45468"/>
            </a:xfrm>
            <a:custGeom>
              <a:avLst/>
              <a:gdLst>
                <a:gd name="connsiteX0" fmla="*/ 0 w 129776"/>
                <a:gd name="connsiteY0" fmla="*/ 0 h 45468"/>
                <a:gd name="connsiteX1" fmla="*/ 129776 w 129776"/>
                <a:gd name="connsiteY1" fmla="*/ 0 h 45468"/>
                <a:gd name="connsiteX2" fmla="*/ 129776 w 129776"/>
                <a:gd name="connsiteY2" fmla="*/ 45469 h 45468"/>
                <a:gd name="connsiteX3" fmla="*/ 0 w 129776"/>
                <a:gd name="connsiteY3" fmla="*/ 45469 h 45468"/>
              </a:gdLst>
              <a:ahLst/>
              <a:cxnLst>
                <a:cxn ang="0">
                  <a:pos x="connsiteX0" y="connsiteY0"/>
                </a:cxn>
                <a:cxn ang="0">
                  <a:pos x="connsiteX1" y="connsiteY1"/>
                </a:cxn>
                <a:cxn ang="0">
                  <a:pos x="connsiteX2" y="connsiteY2"/>
                </a:cxn>
                <a:cxn ang="0">
                  <a:pos x="connsiteX3" y="connsiteY3"/>
                </a:cxn>
              </a:cxnLst>
              <a:rect l="l" t="t" r="r" b="b"/>
              <a:pathLst>
                <a:path w="129776" h="45468">
                  <a:moveTo>
                    <a:pt x="0" y="0"/>
                  </a:moveTo>
                  <a:lnTo>
                    <a:pt x="129776" y="0"/>
                  </a:lnTo>
                  <a:lnTo>
                    <a:pt x="129776" y="45469"/>
                  </a:lnTo>
                  <a:lnTo>
                    <a:pt x="0" y="45469"/>
                  </a:lnTo>
                  <a:close/>
                </a:path>
              </a:pathLst>
            </a:custGeom>
            <a:noFill/>
            <a:ln w="12700" cap="flat">
              <a:solidFill>
                <a:srgbClr val="F1F2F2"/>
              </a:solidFill>
              <a:prstDash val="solid"/>
              <a:round/>
            </a:ln>
          </p:spPr>
          <p:txBody>
            <a:bodyPr rtlCol="0" anchor="ctr"/>
            <a:lstStyle/>
            <a:p>
              <a:endParaRPr lang="en-US"/>
            </a:p>
          </p:txBody>
        </p:sp>
        <p:sp>
          <p:nvSpPr>
            <p:cNvPr id="133" name="Freeform: Shape 132">
              <a:extLst>
                <a:ext uri="{FF2B5EF4-FFF2-40B4-BE49-F238E27FC236}">
                  <a16:creationId xmlns:a16="http://schemas.microsoft.com/office/drawing/2014/main" id="{EA909CFC-F774-4FA7-9383-9D905DA1DAD1}"/>
                </a:ext>
              </a:extLst>
            </p:cNvPr>
            <p:cNvSpPr/>
            <p:nvPr/>
          </p:nvSpPr>
          <p:spPr>
            <a:xfrm>
              <a:off x="1432370" y="1847987"/>
              <a:ext cx="50474" cy="2286"/>
            </a:xfrm>
            <a:custGeom>
              <a:avLst/>
              <a:gdLst>
                <a:gd name="connsiteX0" fmla="*/ 0 w 50474"/>
                <a:gd name="connsiteY0" fmla="*/ 0 h 2286"/>
                <a:gd name="connsiteX1" fmla="*/ 50475 w 50474"/>
                <a:gd name="connsiteY1" fmla="*/ 0 h 2286"/>
              </a:gdLst>
              <a:ahLst/>
              <a:cxnLst>
                <a:cxn ang="0">
                  <a:pos x="connsiteX0" y="connsiteY0"/>
                </a:cxn>
                <a:cxn ang="0">
                  <a:pos x="connsiteX1" y="connsiteY1"/>
                </a:cxn>
              </a:cxnLst>
              <a:rect l="l" t="t" r="r" b="b"/>
              <a:pathLst>
                <a:path w="50474" h="2286">
                  <a:moveTo>
                    <a:pt x="0" y="0"/>
                  </a:moveTo>
                  <a:lnTo>
                    <a:pt x="50475" y="0"/>
                  </a:lnTo>
                </a:path>
              </a:pathLst>
            </a:custGeom>
            <a:ln w="12700" cap="flat">
              <a:solidFill>
                <a:schemeClr val="accent2"/>
              </a:solidFill>
              <a:prstDash val="solid"/>
              <a:round/>
            </a:ln>
          </p:spPr>
          <p:txBody>
            <a:bodyPr rtlCol="0" anchor="ctr"/>
            <a:lstStyle/>
            <a:p>
              <a:endParaRPr lang="en-US"/>
            </a:p>
          </p:txBody>
        </p:sp>
        <p:sp>
          <p:nvSpPr>
            <p:cNvPr id="134" name="Freeform: Shape 133">
              <a:extLst>
                <a:ext uri="{FF2B5EF4-FFF2-40B4-BE49-F238E27FC236}">
                  <a16:creationId xmlns:a16="http://schemas.microsoft.com/office/drawing/2014/main" id="{1DB144DB-2E2C-481C-B668-D4FC4169071C}"/>
                </a:ext>
              </a:extLst>
            </p:cNvPr>
            <p:cNvSpPr/>
            <p:nvPr/>
          </p:nvSpPr>
          <p:spPr>
            <a:xfrm>
              <a:off x="1480444" y="1748203"/>
              <a:ext cx="2286" cy="199019"/>
            </a:xfrm>
            <a:custGeom>
              <a:avLst/>
              <a:gdLst>
                <a:gd name="connsiteX0" fmla="*/ 0 w 2286"/>
                <a:gd name="connsiteY0" fmla="*/ 199019 h 199019"/>
                <a:gd name="connsiteX1" fmla="*/ 0 w 2286"/>
                <a:gd name="connsiteY1" fmla="*/ 0 h 199019"/>
              </a:gdLst>
              <a:ahLst/>
              <a:cxnLst>
                <a:cxn ang="0">
                  <a:pos x="connsiteX0" y="connsiteY0"/>
                </a:cxn>
                <a:cxn ang="0">
                  <a:pos x="connsiteX1" y="connsiteY1"/>
                </a:cxn>
              </a:cxnLst>
              <a:rect l="l" t="t" r="r" b="b"/>
              <a:pathLst>
                <a:path w="2286" h="199019">
                  <a:moveTo>
                    <a:pt x="0" y="199019"/>
                  </a:moveTo>
                  <a:lnTo>
                    <a:pt x="0" y="0"/>
                  </a:lnTo>
                </a:path>
              </a:pathLst>
            </a:custGeom>
            <a:ln w="12700" cap="flat">
              <a:solidFill>
                <a:schemeClr val="accent2"/>
              </a:solidFill>
              <a:prstDash val="solid"/>
              <a:round/>
            </a:ln>
          </p:spPr>
          <p:txBody>
            <a:bodyPr rtlCol="0" anchor="ctr"/>
            <a:lstStyle/>
            <a:p>
              <a:endParaRPr lang="en-US"/>
            </a:p>
          </p:txBody>
        </p:sp>
        <p:sp>
          <p:nvSpPr>
            <p:cNvPr id="135" name="Freeform: Shape 134">
              <a:extLst>
                <a:ext uri="{FF2B5EF4-FFF2-40B4-BE49-F238E27FC236}">
                  <a16:creationId xmlns:a16="http://schemas.microsoft.com/office/drawing/2014/main" id="{3B388BB3-665B-410D-AF0F-A7225B8D875D}"/>
                </a:ext>
              </a:extLst>
            </p:cNvPr>
            <p:cNvSpPr/>
            <p:nvPr/>
          </p:nvSpPr>
          <p:spPr>
            <a:xfrm>
              <a:off x="1479530" y="1750740"/>
              <a:ext cx="46611" cy="2286"/>
            </a:xfrm>
            <a:custGeom>
              <a:avLst/>
              <a:gdLst>
                <a:gd name="connsiteX0" fmla="*/ 46612 w 46611"/>
                <a:gd name="connsiteY0" fmla="*/ 0 h 2286"/>
                <a:gd name="connsiteX1" fmla="*/ 0 w 46611"/>
                <a:gd name="connsiteY1" fmla="*/ 0 h 2286"/>
              </a:gdLst>
              <a:ahLst/>
              <a:cxnLst>
                <a:cxn ang="0">
                  <a:pos x="connsiteX0" y="connsiteY0"/>
                </a:cxn>
                <a:cxn ang="0">
                  <a:pos x="connsiteX1" y="connsiteY1"/>
                </a:cxn>
              </a:cxnLst>
              <a:rect l="l" t="t" r="r" b="b"/>
              <a:pathLst>
                <a:path w="46611" h="2286">
                  <a:moveTo>
                    <a:pt x="46612" y="0"/>
                  </a:moveTo>
                  <a:lnTo>
                    <a:pt x="0" y="0"/>
                  </a:lnTo>
                </a:path>
              </a:pathLst>
            </a:custGeom>
            <a:ln w="12700" cap="flat">
              <a:solidFill>
                <a:schemeClr val="accent2"/>
              </a:solidFill>
              <a:prstDash val="solid"/>
              <a:round/>
            </a:ln>
          </p:spPr>
          <p:txBody>
            <a:bodyPr rtlCol="0" anchor="ctr"/>
            <a:lstStyle/>
            <a:p>
              <a:endParaRPr lang="en-US"/>
            </a:p>
          </p:txBody>
        </p:sp>
        <p:sp>
          <p:nvSpPr>
            <p:cNvPr id="136" name="Freeform: Shape 135">
              <a:extLst>
                <a:ext uri="{FF2B5EF4-FFF2-40B4-BE49-F238E27FC236}">
                  <a16:creationId xmlns:a16="http://schemas.microsoft.com/office/drawing/2014/main" id="{C6AF971A-25E0-453B-B57D-A7F85C95D6F7}"/>
                </a:ext>
              </a:extLst>
            </p:cNvPr>
            <p:cNvSpPr/>
            <p:nvPr/>
          </p:nvSpPr>
          <p:spPr>
            <a:xfrm>
              <a:off x="1526141" y="1729183"/>
              <a:ext cx="42885" cy="42885"/>
            </a:xfrm>
            <a:custGeom>
              <a:avLst/>
              <a:gdLst>
                <a:gd name="connsiteX0" fmla="*/ 42885 w 42885"/>
                <a:gd name="connsiteY0" fmla="*/ 21443 h 42885"/>
                <a:gd name="connsiteX1" fmla="*/ 21443 w 42885"/>
                <a:gd name="connsiteY1" fmla="*/ 42885 h 42885"/>
                <a:gd name="connsiteX2" fmla="*/ 0 w 42885"/>
                <a:gd name="connsiteY2" fmla="*/ 21443 h 42885"/>
                <a:gd name="connsiteX3" fmla="*/ 21443 w 42885"/>
                <a:gd name="connsiteY3" fmla="*/ 0 h 42885"/>
                <a:gd name="connsiteX4" fmla="*/ 42885 w 42885"/>
                <a:gd name="connsiteY4" fmla="*/ 21443 h 428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885" h="42885">
                  <a:moveTo>
                    <a:pt x="42885" y="21443"/>
                  </a:moveTo>
                  <a:cubicBezTo>
                    <a:pt x="42885" y="33285"/>
                    <a:pt x="33285" y="42885"/>
                    <a:pt x="21443" y="42885"/>
                  </a:cubicBezTo>
                  <a:cubicBezTo>
                    <a:pt x="9600" y="42885"/>
                    <a:pt x="0" y="33285"/>
                    <a:pt x="0" y="21443"/>
                  </a:cubicBezTo>
                  <a:cubicBezTo>
                    <a:pt x="0" y="9600"/>
                    <a:pt x="9600" y="0"/>
                    <a:pt x="21443" y="0"/>
                  </a:cubicBezTo>
                  <a:cubicBezTo>
                    <a:pt x="33285" y="0"/>
                    <a:pt x="42885" y="9600"/>
                    <a:pt x="42885" y="21443"/>
                  </a:cubicBezTo>
                  <a:close/>
                </a:path>
              </a:pathLst>
            </a:custGeom>
            <a:noFill/>
            <a:ln w="12700" cap="flat">
              <a:solidFill>
                <a:schemeClr val="accent2"/>
              </a:solidFill>
              <a:prstDash val="solid"/>
              <a:round/>
            </a:ln>
          </p:spPr>
          <p:txBody>
            <a:bodyPr rtlCol="0" anchor="ctr"/>
            <a:lstStyle/>
            <a:p>
              <a:endParaRPr lang="en-US"/>
            </a:p>
          </p:txBody>
        </p:sp>
        <p:sp>
          <p:nvSpPr>
            <p:cNvPr id="137" name="Freeform: Shape 136">
              <a:extLst>
                <a:ext uri="{FF2B5EF4-FFF2-40B4-BE49-F238E27FC236}">
                  <a16:creationId xmlns:a16="http://schemas.microsoft.com/office/drawing/2014/main" id="{AE291D7B-AE2F-493F-A9B7-6FA19AF916E6}"/>
                </a:ext>
              </a:extLst>
            </p:cNvPr>
            <p:cNvSpPr/>
            <p:nvPr/>
          </p:nvSpPr>
          <p:spPr>
            <a:xfrm>
              <a:off x="1479530" y="1945187"/>
              <a:ext cx="46611" cy="2286"/>
            </a:xfrm>
            <a:custGeom>
              <a:avLst/>
              <a:gdLst>
                <a:gd name="connsiteX0" fmla="*/ 46612 w 46611"/>
                <a:gd name="connsiteY0" fmla="*/ 0 h 2286"/>
                <a:gd name="connsiteX1" fmla="*/ 0 w 46611"/>
                <a:gd name="connsiteY1" fmla="*/ 0 h 2286"/>
              </a:gdLst>
              <a:ahLst/>
              <a:cxnLst>
                <a:cxn ang="0">
                  <a:pos x="connsiteX0" y="connsiteY0"/>
                </a:cxn>
                <a:cxn ang="0">
                  <a:pos x="connsiteX1" y="connsiteY1"/>
                </a:cxn>
              </a:cxnLst>
              <a:rect l="l" t="t" r="r" b="b"/>
              <a:pathLst>
                <a:path w="46611" h="2286">
                  <a:moveTo>
                    <a:pt x="46612" y="0"/>
                  </a:moveTo>
                  <a:lnTo>
                    <a:pt x="0" y="0"/>
                  </a:lnTo>
                </a:path>
              </a:pathLst>
            </a:custGeom>
            <a:ln w="12700" cap="flat">
              <a:solidFill>
                <a:schemeClr val="accent2"/>
              </a:solidFill>
              <a:prstDash val="solid"/>
              <a:round/>
            </a:ln>
          </p:spPr>
          <p:txBody>
            <a:bodyPr rtlCol="0" anchor="ctr"/>
            <a:lstStyle/>
            <a:p>
              <a:endParaRPr lang="en-US"/>
            </a:p>
          </p:txBody>
        </p:sp>
        <p:sp>
          <p:nvSpPr>
            <p:cNvPr id="138" name="Freeform: Shape 137">
              <a:extLst>
                <a:ext uri="{FF2B5EF4-FFF2-40B4-BE49-F238E27FC236}">
                  <a16:creationId xmlns:a16="http://schemas.microsoft.com/office/drawing/2014/main" id="{4E3B0E61-886D-4E67-AB69-2F8976FBDE8D}"/>
                </a:ext>
              </a:extLst>
            </p:cNvPr>
            <p:cNvSpPr/>
            <p:nvPr/>
          </p:nvSpPr>
          <p:spPr>
            <a:xfrm>
              <a:off x="1526141" y="1923630"/>
              <a:ext cx="42885" cy="42885"/>
            </a:xfrm>
            <a:custGeom>
              <a:avLst/>
              <a:gdLst>
                <a:gd name="connsiteX0" fmla="*/ 42885 w 42885"/>
                <a:gd name="connsiteY0" fmla="*/ 21443 h 42885"/>
                <a:gd name="connsiteX1" fmla="*/ 21443 w 42885"/>
                <a:gd name="connsiteY1" fmla="*/ 42885 h 42885"/>
                <a:gd name="connsiteX2" fmla="*/ 0 w 42885"/>
                <a:gd name="connsiteY2" fmla="*/ 21443 h 42885"/>
                <a:gd name="connsiteX3" fmla="*/ 21443 w 42885"/>
                <a:gd name="connsiteY3" fmla="*/ 0 h 42885"/>
                <a:gd name="connsiteX4" fmla="*/ 42885 w 42885"/>
                <a:gd name="connsiteY4" fmla="*/ 21443 h 428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885" h="42885">
                  <a:moveTo>
                    <a:pt x="42885" y="21443"/>
                  </a:moveTo>
                  <a:cubicBezTo>
                    <a:pt x="42885" y="33285"/>
                    <a:pt x="33285" y="42885"/>
                    <a:pt x="21443" y="42885"/>
                  </a:cubicBezTo>
                  <a:cubicBezTo>
                    <a:pt x="9600" y="42885"/>
                    <a:pt x="0" y="33285"/>
                    <a:pt x="0" y="21443"/>
                  </a:cubicBezTo>
                  <a:cubicBezTo>
                    <a:pt x="0" y="9600"/>
                    <a:pt x="9600" y="0"/>
                    <a:pt x="21443" y="0"/>
                  </a:cubicBezTo>
                  <a:cubicBezTo>
                    <a:pt x="33285" y="0"/>
                    <a:pt x="42885" y="9600"/>
                    <a:pt x="42885" y="21443"/>
                  </a:cubicBezTo>
                  <a:close/>
                </a:path>
              </a:pathLst>
            </a:custGeom>
            <a:noFill/>
            <a:ln w="12700" cap="flat">
              <a:solidFill>
                <a:schemeClr val="accent2"/>
              </a:solidFill>
              <a:prstDash val="solid"/>
              <a:round/>
            </a:ln>
          </p:spPr>
          <p:txBody>
            <a:bodyPr rtlCol="0" anchor="ctr"/>
            <a:lstStyle/>
            <a:p>
              <a:endParaRPr lang="en-US"/>
            </a:p>
          </p:txBody>
        </p:sp>
        <p:sp>
          <p:nvSpPr>
            <p:cNvPr id="139" name="Freeform: Shape 138">
              <a:extLst>
                <a:ext uri="{FF2B5EF4-FFF2-40B4-BE49-F238E27FC236}">
                  <a16:creationId xmlns:a16="http://schemas.microsoft.com/office/drawing/2014/main" id="{B2784AE3-BD59-4D8A-9B73-DE75B097C972}"/>
                </a:ext>
              </a:extLst>
            </p:cNvPr>
            <p:cNvSpPr/>
            <p:nvPr/>
          </p:nvSpPr>
          <p:spPr>
            <a:xfrm>
              <a:off x="1479530" y="1847964"/>
              <a:ext cx="46611" cy="2286"/>
            </a:xfrm>
            <a:custGeom>
              <a:avLst/>
              <a:gdLst>
                <a:gd name="connsiteX0" fmla="*/ 46612 w 46611"/>
                <a:gd name="connsiteY0" fmla="*/ 0 h 2286"/>
                <a:gd name="connsiteX1" fmla="*/ 0 w 46611"/>
                <a:gd name="connsiteY1" fmla="*/ 0 h 2286"/>
              </a:gdLst>
              <a:ahLst/>
              <a:cxnLst>
                <a:cxn ang="0">
                  <a:pos x="connsiteX0" y="connsiteY0"/>
                </a:cxn>
                <a:cxn ang="0">
                  <a:pos x="connsiteX1" y="connsiteY1"/>
                </a:cxn>
              </a:cxnLst>
              <a:rect l="l" t="t" r="r" b="b"/>
              <a:pathLst>
                <a:path w="46611" h="2286">
                  <a:moveTo>
                    <a:pt x="46612" y="0"/>
                  </a:moveTo>
                  <a:lnTo>
                    <a:pt x="0" y="0"/>
                  </a:lnTo>
                </a:path>
              </a:pathLst>
            </a:custGeom>
            <a:ln w="12700" cap="flat">
              <a:solidFill>
                <a:schemeClr val="accent2"/>
              </a:solidFill>
              <a:prstDash val="solid"/>
              <a:round/>
            </a:ln>
          </p:spPr>
          <p:txBody>
            <a:bodyPr rtlCol="0" anchor="ctr"/>
            <a:lstStyle/>
            <a:p>
              <a:endParaRPr lang="en-US"/>
            </a:p>
          </p:txBody>
        </p:sp>
        <p:sp>
          <p:nvSpPr>
            <p:cNvPr id="140" name="Freeform: Shape 139">
              <a:extLst>
                <a:ext uri="{FF2B5EF4-FFF2-40B4-BE49-F238E27FC236}">
                  <a16:creationId xmlns:a16="http://schemas.microsoft.com/office/drawing/2014/main" id="{76838C40-17DD-4805-AAE8-0821D8DD93FC}"/>
                </a:ext>
              </a:extLst>
            </p:cNvPr>
            <p:cNvSpPr/>
            <p:nvPr/>
          </p:nvSpPr>
          <p:spPr>
            <a:xfrm>
              <a:off x="1526141" y="1826407"/>
              <a:ext cx="42885" cy="42885"/>
            </a:xfrm>
            <a:custGeom>
              <a:avLst/>
              <a:gdLst>
                <a:gd name="connsiteX0" fmla="*/ 42885 w 42885"/>
                <a:gd name="connsiteY0" fmla="*/ 21443 h 42885"/>
                <a:gd name="connsiteX1" fmla="*/ 21443 w 42885"/>
                <a:gd name="connsiteY1" fmla="*/ 42885 h 42885"/>
                <a:gd name="connsiteX2" fmla="*/ 0 w 42885"/>
                <a:gd name="connsiteY2" fmla="*/ 21443 h 42885"/>
                <a:gd name="connsiteX3" fmla="*/ 21443 w 42885"/>
                <a:gd name="connsiteY3" fmla="*/ 0 h 42885"/>
                <a:gd name="connsiteX4" fmla="*/ 42885 w 42885"/>
                <a:gd name="connsiteY4" fmla="*/ 21443 h 428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885" h="42885">
                  <a:moveTo>
                    <a:pt x="42885" y="21443"/>
                  </a:moveTo>
                  <a:cubicBezTo>
                    <a:pt x="42885" y="33285"/>
                    <a:pt x="33285" y="42885"/>
                    <a:pt x="21443" y="42885"/>
                  </a:cubicBezTo>
                  <a:cubicBezTo>
                    <a:pt x="9600" y="42885"/>
                    <a:pt x="0" y="33285"/>
                    <a:pt x="0" y="21443"/>
                  </a:cubicBezTo>
                  <a:cubicBezTo>
                    <a:pt x="0" y="9600"/>
                    <a:pt x="9600" y="0"/>
                    <a:pt x="21443" y="0"/>
                  </a:cubicBezTo>
                  <a:cubicBezTo>
                    <a:pt x="33285" y="0"/>
                    <a:pt x="42885" y="9600"/>
                    <a:pt x="42885" y="21443"/>
                  </a:cubicBezTo>
                  <a:close/>
                </a:path>
              </a:pathLst>
            </a:custGeom>
            <a:noFill/>
            <a:ln w="12700" cap="flat">
              <a:solidFill>
                <a:schemeClr val="accent2"/>
              </a:solidFill>
              <a:prstDash val="solid"/>
              <a:round/>
            </a:ln>
          </p:spPr>
          <p:txBody>
            <a:bodyPr rtlCol="0" anchor="ctr"/>
            <a:lstStyle/>
            <a:p>
              <a:endParaRPr lang="en-US"/>
            </a:p>
          </p:txBody>
        </p:sp>
      </p:grpSp>
    </p:spTree>
    <p:extLst>
      <p:ext uri="{BB962C8B-B14F-4D97-AF65-F5344CB8AC3E}">
        <p14:creationId xmlns:p14="http://schemas.microsoft.com/office/powerpoint/2010/main" val="9492078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 deployment and management </a:t>
            </a:r>
          </a:p>
        </p:txBody>
      </p:sp>
      <p:grpSp>
        <p:nvGrpSpPr>
          <p:cNvPr id="4" name="Group 3">
            <a:extLst>
              <a:ext uri="{FF2B5EF4-FFF2-40B4-BE49-F238E27FC236}">
                <a16:creationId xmlns:a16="http://schemas.microsoft.com/office/drawing/2014/main" id="{69D45DFC-8E81-41A8-B7A5-114D571D123F}"/>
              </a:ext>
            </a:extLst>
          </p:cNvPr>
          <p:cNvGrpSpPr>
            <a:grpSpLocks noChangeAspect="1"/>
          </p:cNvGrpSpPr>
          <p:nvPr/>
        </p:nvGrpSpPr>
        <p:grpSpPr>
          <a:xfrm>
            <a:off x="7277111" y="1251540"/>
            <a:ext cx="906634" cy="942490"/>
            <a:chOff x="6226329" y="817548"/>
            <a:chExt cx="701815" cy="729570"/>
          </a:xfrm>
        </p:grpSpPr>
        <p:grpSp>
          <p:nvGrpSpPr>
            <p:cNvPr id="11" name="Graphic 4959">
              <a:extLst>
                <a:ext uri="{FF2B5EF4-FFF2-40B4-BE49-F238E27FC236}">
                  <a16:creationId xmlns:a16="http://schemas.microsoft.com/office/drawing/2014/main" id="{47C71E17-67C2-4C1F-9996-32BF0A1A8343}"/>
                </a:ext>
              </a:extLst>
            </p:cNvPr>
            <p:cNvGrpSpPr/>
            <p:nvPr/>
          </p:nvGrpSpPr>
          <p:grpSpPr>
            <a:xfrm>
              <a:off x="6226329" y="907038"/>
              <a:ext cx="640080" cy="640080"/>
              <a:chOff x="-2951899" y="-1333500"/>
              <a:chExt cx="1905000" cy="1905000"/>
            </a:xfrm>
          </p:grpSpPr>
          <p:sp>
            <p:nvSpPr>
              <p:cNvPr id="12" name="Freeform: Shape 11">
                <a:extLst>
                  <a:ext uri="{FF2B5EF4-FFF2-40B4-BE49-F238E27FC236}">
                    <a16:creationId xmlns:a16="http://schemas.microsoft.com/office/drawing/2014/main" id="{EEDF6AB5-36B7-45CC-8C04-BF03B37F7962}"/>
                  </a:ext>
                </a:extLst>
              </p:cNvPr>
              <p:cNvSpPr/>
              <p:nvPr/>
            </p:nvSpPr>
            <p:spPr>
              <a:xfrm>
                <a:off x="-2493270" y="-995076"/>
                <a:ext cx="987742" cy="1228153"/>
              </a:xfrm>
              <a:custGeom>
                <a:avLst/>
                <a:gdLst>
                  <a:gd name="connsiteX0" fmla="*/ 493871 w 987742"/>
                  <a:gd name="connsiteY0" fmla="*/ 0 h 1228153"/>
                  <a:gd name="connsiteX1" fmla="*/ 0 w 987742"/>
                  <a:gd name="connsiteY1" fmla="*/ 180118 h 1228153"/>
                  <a:gd name="connsiteX2" fmla="*/ 0 w 987742"/>
                  <a:gd name="connsiteY2" fmla="*/ 1048036 h 1228153"/>
                  <a:gd name="connsiteX3" fmla="*/ 269462 w 987742"/>
                  <a:gd name="connsiteY3" fmla="*/ 1210437 h 1228153"/>
                  <a:gd name="connsiteX4" fmla="*/ 389573 w 987742"/>
                  <a:gd name="connsiteY4" fmla="*/ 1224534 h 1228153"/>
                  <a:gd name="connsiteX5" fmla="*/ 440912 w 987742"/>
                  <a:gd name="connsiteY5" fmla="*/ 1227296 h 1228153"/>
                  <a:gd name="connsiteX6" fmla="*/ 493871 w 987742"/>
                  <a:gd name="connsiteY6" fmla="*/ 1228154 h 1228153"/>
                  <a:gd name="connsiteX7" fmla="*/ 493871 w 987742"/>
                  <a:gd name="connsiteY7" fmla="*/ 1228154 h 1228153"/>
                  <a:gd name="connsiteX8" fmla="*/ 546830 w 987742"/>
                  <a:gd name="connsiteY8" fmla="*/ 1227296 h 1228153"/>
                  <a:gd name="connsiteX9" fmla="*/ 598170 w 987742"/>
                  <a:gd name="connsiteY9" fmla="*/ 1224534 h 1228153"/>
                  <a:gd name="connsiteX10" fmla="*/ 718280 w 987742"/>
                  <a:gd name="connsiteY10" fmla="*/ 1210437 h 1228153"/>
                  <a:gd name="connsiteX11" fmla="*/ 987743 w 987742"/>
                  <a:gd name="connsiteY11" fmla="*/ 1048036 h 1228153"/>
                  <a:gd name="connsiteX12" fmla="*/ 987743 w 987742"/>
                  <a:gd name="connsiteY12" fmla="*/ 180118 h 1228153"/>
                  <a:gd name="connsiteX13" fmla="*/ 493871 w 987742"/>
                  <a:gd name="connsiteY13" fmla="*/ 0 h 1228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87742" h="1228153">
                    <a:moveTo>
                      <a:pt x="493871" y="0"/>
                    </a:moveTo>
                    <a:cubicBezTo>
                      <a:pt x="208121" y="0"/>
                      <a:pt x="0" y="80582"/>
                      <a:pt x="0" y="180118"/>
                    </a:cubicBezTo>
                    <a:lnTo>
                      <a:pt x="0" y="1048036"/>
                    </a:lnTo>
                    <a:cubicBezTo>
                      <a:pt x="0" y="1119569"/>
                      <a:pt x="95917" y="1181386"/>
                      <a:pt x="269462" y="1210437"/>
                    </a:cubicBezTo>
                    <a:cubicBezTo>
                      <a:pt x="307562" y="1216724"/>
                      <a:pt x="347377" y="1221486"/>
                      <a:pt x="389573" y="1224534"/>
                    </a:cubicBezTo>
                    <a:cubicBezTo>
                      <a:pt x="406432" y="1225772"/>
                      <a:pt x="423577" y="1226630"/>
                      <a:pt x="440912" y="1227296"/>
                    </a:cubicBezTo>
                    <a:cubicBezTo>
                      <a:pt x="458248" y="1227963"/>
                      <a:pt x="475964" y="1228154"/>
                      <a:pt x="493871" y="1228154"/>
                    </a:cubicBezTo>
                    <a:lnTo>
                      <a:pt x="493871" y="1228154"/>
                    </a:lnTo>
                    <a:cubicBezTo>
                      <a:pt x="511778" y="1228154"/>
                      <a:pt x="529400" y="1228154"/>
                      <a:pt x="546830" y="1227296"/>
                    </a:cubicBezTo>
                    <a:cubicBezTo>
                      <a:pt x="564261" y="1226439"/>
                      <a:pt x="581311" y="1225772"/>
                      <a:pt x="598170" y="1224534"/>
                    </a:cubicBezTo>
                    <a:cubicBezTo>
                      <a:pt x="640366" y="1221486"/>
                      <a:pt x="680561" y="1216724"/>
                      <a:pt x="718280" y="1210437"/>
                    </a:cubicBezTo>
                    <a:cubicBezTo>
                      <a:pt x="891826" y="1181386"/>
                      <a:pt x="987743" y="1119569"/>
                      <a:pt x="987743" y="1048036"/>
                    </a:cubicBezTo>
                    <a:lnTo>
                      <a:pt x="987743" y="180118"/>
                    </a:lnTo>
                    <a:cubicBezTo>
                      <a:pt x="987743" y="80677"/>
                      <a:pt x="779621" y="0"/>
                      <a:pt x="493871" y="0"/>
                    </a:cubicBezTo>
                    <a:close/>
                  </a:path>
                </a:pathLst>
              </a:custGeom>
              <a:noFill/>
              <a:ln w="12700" cap="flat">
                <a:solidFill>
                  <a:srgbClr val="FFFFFF"/>
                </a:solidFill>
                <a:prstDash val="solid"/>
                <a:round/>
              </a:ln>
            </p:spPr>
            <p:txBody>
              <a:bodyPr rtlCol="0" anchor="ctr"/>
              <a:lstStyle/>
              <a:p>
                <a:endParaRPr lang="en-US" dirty="0"/>
              </a:p>
            </p:txBody>
          </p:sp>
          <p:sp>
            <p:nvSpPr>
              <p:cNvPr id="16" name="Freeform: Shape 15">
                <a:extLst>
                  <a:ext uri="{FF2B5EF4-FFF2-40B4-BE49-F238E27FC236}">
                    <a16:creationId xmlns:a16="http://schemas.microsoft.com/office/drawing/2014/main" id="{DC7FBC8C-1B3F-4377-A1FA-219210E9920C}"/>
                  </a:ext>
                </a:extLst>
              </p:cNvPr>
              <p:cNvSpPr/>
              <p:nvPr/>
            </p:nvSpPr>
            <p:spPr>
              <a:xfrm>
                <a:off x="-2493270" y="-995076"/>
                <a:ext cx="987742" cy="326516"/>
              </a:xfrm>
              <a:custGeom>
                <a:avLst/>
                <a:gdLst>
                  <a:gd name="connsiteX0" fmla="*/ 987743 w 987742"/>
                  <a:gd name="connsiteY0" fmla="*/ 172593 h 326516"/>
                  <a:gd name="connsiteX1" fmla="*/ 493871 w 987742"/>
                  <a:gd name="connsiteY1" fmla="*/ 326517 h 326516"/>
                  <a:gd name="connsiteX2" fmla="*/ 0 w 987742"/>
                  <a:gd name="connsiteY2" fmla="*/ 172593 h 326516"/>
                  <a:gd name="connsiteX3" fmla="*/ 493871 w 987742"/>
                  <a:gd name="connsiteY3" fmla="*/ 0 h 326516"/>
                  <a:gd name="connsiteX4" fmla="*/ 987743 w 987742"/>
                  <a:gd name="connsiteY4" fmla="*/ 172593 h 326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7742" h="326516">
                    <a:moveTo>
                      <a:pt x="987743" y="172593"/>
                    </a:moveTo>
                    <a:cubicBezTo>
                      <a:pt x="987743" y="257651"/>
                      <a:pt x="779812" y="326517"/>
                      <a:pt x="493871" y="326517"/>
                    </a:cubicBezTo>
                    <a:cubicBezTo>
                      <a:pt x="207931" y="326517"/>
                      <a:pt x="0" y="257651"/>
                      <a:pt x="0" y="172593"/>
                    </a:cubicBezTo>
                    <a:cubicBezTo>
                      <a:pt x="0" y="87535"/>
                      <a:pt x="208121" y="0"/>
                      <a:pt x="493871" y="0"/>
                    </a:cubicBezTo>
                    <a:cubicBezTo>
                      <a:pt x="779621" y="0"/>
                      <a:pt x="987743" y="87630"/>
                      <a:pt x="987743" y="172593"/>
                    </a:cubicBezTo>
                    <a:close/>
                  </a:path>
                </a:pathLst>
              </a:custGeom>
              <a:noFill/>
              <a:ln w="12700" cap="flat">
                <a:solidFill>
                  <a:srgbClr val="FFFFFF"/>
                </a:solidFill>
                <a:prstDash val="solid"/>
                <a:round/>
              </a:ln>
            </p:spPr>
            <p:txBody>
              <a:bodyPr rtlCol="0" anchor="ctr"/>
              <a:lstStyle/>
              <a:p>
                <a:endParaRPr lang="en-US" dirty="0"/>
              </a:p>
            </p:txBody>
          </p:sp>
          <p:sp>
            <p:nvSpPr>
              <p:cNvPr id="19" name="Freeform: Shape 18">
                <a:extLst>
                  <a:ext uri="{FF2B5EF4-FFF2-40B4-BE49-F238E27FC236}">
                    <a16:creationId xmlns:a16="http://schemas.microsoft.com/office/drawing/2014/main" id="{E93AB090-5006-49D2-AACA-0E8D8CD93D03}"/>
                  </a:ext>
                </a:extLst>
              </p:cNvPr>
              <p:cNvSpPr/>
              <p:nvPr/>
            </p:nvSpPr>
            <p:spPr>
              <a:xfrm>
                <a:off x="-2493270" y="-516254"/>
                <a:ext cx="987742" cy="154304"/>
              </a:xfrm>
              <a:custGeom>
                <a:avLst/>
                <a:gdLst>
                  <a:gd name="connsiteX0" fmla="*/ 987743 w 987742"/>
                  <a:gd name="connsiteY0" fmla="*/ 0 h 154304"/>
                  <a:gd name="connsiteX1" fmla="*/ 493871 w 987742"/>
                  <a:gd name="connsiteY1" fmla="*/ 154305 h 154304"/>
                  <a:gd name="connsiteX2" fmla="*/ 0 w 987742"/>
                  <a:gd name="connsiteY2" fmla="*/ 0 h 154304"/>
                </a:gdLst>
                <a:ahLst/>
                <a:cxnLst>
                  <a:cxn ang="0">
                    <a:pos x="connsiteX0" y="connsiteY0"/>
                  </a:cxn>
                  <a:cxn ang="0">
                    <a:pos x="connsiteX1" y="connsiteY1"/>
                  </a:cxn>
                  <a:cxn ang="0">
                    <a:pos x="connsiteX2" y="connsiteY2"/>
                  </a:cxn>
                </a:cxnLst>
                <a:rect l="l" t="t" r="r" b="b"/>
                <a:pathLst>
                  <a:path w="987742" h="154304">
                    <a:moveTo>
                      <a:pt x="987743" y="0"/>
                    </a:moveTo>
                    <a:cubicBezTo>
                      <a:pt x="987743" y="84963"/>
                      <a:pt x="779621" y="154305"/>
                      <a:pt x="493871" y="154305"/>
                    </a:cubicBezTo>
                    <a:cubicBezTo>
                      <a:pt x="208121" y="154305"/>
                      <a:pt x="0" y="84963"/>
                      <a:pt x="0" y="0"/>
                    </a:cubicBezTo>
                  </a:path>
                </a:pathLst>
              </a:custGeom>
              <a:noFill/>
              <a:ln w="12700" cap="flat">
                <a:solidFill>
                  <a:srgbClr val="FFFFFF"/>
                </a:solidFill>
                <a:prstDash val="solid"/>
                <a:round/>
              </a:ln>
            </p:spPr>
            <p:txBody>
              <a:bodyPr rtlCol="0" anchor="ctr"/>
              <a:lstStyle/>
              <a:p>
                <a:endParaRPr lang="en-US" dirty="0"/>
              </a:p>
            </p:txBody>
          </p:sp>
          <p:sp>
            <p:nvSpPr>
              <p:cNvPr id="20" name="Freeform: Shape 19">
                <a:extLst>
                  <a:ext uri="{FF2B5EF4-FFF2-40B4-BE49-F238E27FC236}">
                    <a16:creationId xmlns:a16="http://schemas.microsoft.com/office/drawing/2014/main" id="{A63BA4A0-95DC-406C-8089-C8EADD6AAF36}"/>
                  </a:ext>
                </a:extLst>
              </p:cNvPr>
              <p:cNvSpPr/>
              <p:nvPr/>
            </p:nvSpPr>
            <p:spPr>
              <a:xfrm>
                <a:off x="-2493270" y="-213169"/>
                <a:ext cx="987742" cy="153828"/>
              </a:xfrm>
              <a:custGeom>
                <a:avLst/>
                <a:gdLst>
                  <a:gd name="connsiteX0" fmla="*/ 987743 w 987742"/>
                  <a:gd name="connsiteY0" fmla="*/ 0 h 153828"/>
                  <a:gd name="connsiteX1" fmla="*/ 493871 w 987742"/>
                  <a:gd name="connsiteY1" fmla="*/ 153829 h 153828"/>
                  <a:gd name="connsiteX2" fmla="*/ 0 w 987742"/>
                  <a:gd name="connsiteY2" fmla="*/ 0 h 153828"/>
                </a:gdLst>
                <a:ahLst/>
                <a:cxnLst>
                  <a:cxn ang="0">
                    <a:pos x="connsiteX0" y="connsiteY0"/>
                  </a:cxn>
                  <a:cxn ang="0">
                    <a:pos x="connsiteX1" y="connsiteY1"/>
                  </a:cxn>
                  <a:cxn ang="0">
                    <a:pos x="connsiteX2" y="connsiteY2"/>
                  </a:cxn>
                </a:cxnLst>
                <a:rect l="l" t="t" r="r" b="b"/>
                <a:pathLst>
                  <a:path w="987742" h="153828">
                    <a:moveTo>
                      <a:pt x="987743" y="0"/>
                    </a:moveTo>
                    <a:cubicBezTo>
                      <a:pt x="987743" y="84963"/>
                      <a:pt x="779812" y="153829"/>
                      <a:pt x="493871" y="153829"/>
                    </a:cubicBezTo>
                    <a:cubicBezTo>
                      <a:pt x="207931" y="153829"/>
                      <a:pt x="0" y="84963"/>
                      <a:pt x="0" y="0"/>
                    </a:cubicBezTo>
                  </a:path>
                </a:pathLst>
              </a:custGeom>
              <a:noFill/>
              <a:ln w="12700" cap="flat">
                <a:solidFill>
                  <a:srgbClr val="FFFFFF"/>
                </a:solidFill>
                <a:prstDash val="solid"/>
                <a:round/>
              </a:ln>
            </p:spPr>
            <p:txBody>
              <a:bodyPr rtlCol="0" anchor="ctr"/>
              <a:lstStyle/>
              <a:p>
                <a:endParaRPr lang="en-US" dirty="0"/>
              </a:p>
            </p:txBody>
          </p:sp>
          <p:sp>
            <p:nvSpPr>
              <p:cNvPr id="21" name="Freeform: Shape 20">
                <a:extLst>
                  <a:ext uri="{FF2B5EF4-FFF2-40B4-BE49-F238E27FC236}">
                    <a16:creationId xmlns:a16="http://schemas.microsoft.com/office/drawing/2014/main" id="{B2ADF3B8-8A66-41C1-84E6-A68621CE2122}"/>
                  </a:ext>
                </a:extLst>
              </p:cNvPr>
              <p:cNvSpPr/>
              <p:nvPr/>
            </p:nvSpPr>
            <p:spPr>
              <a:xfrm>
                <a:off x="-2493270" y="-995076"/>
                <a:ext cx="987742" cy="1228153"/>
              </a:xfrm>
              <a:custGeom>
                <a:avLst/>
                <a:gdLst>
                  <a:gd name="connsiteX0" fmla="*/ 493871 w 987742"/>
                  <a:gd name="connsiteY0" fmla="*/ 0 h 1228153"/>
                  <a:gd name="connsiteX1" fmla="*/ 0 w 987742"/>
                  <a:gd name="connsiteY1" fmla="*/ 180118 h 1228153"/>
                  <a:gd name="connsiteX2" fmla="*/ 0 w 987742"/>
                  <a:gd name="connsiteY2" fmla="*/ 1048036 h 1228153"/>
                  <a:gd name="connsiteX3" fmla="*/ 269462 w 987742"/>
                  <a:gd name="connsiteY3" fmla="*/ 1210437 h 1228153"/>
                  <a:gd name="connsiteX4" fmla="*/ 389573 w 987742"/>
                  <a:gd name="connsiteY4" fmla="*/ 1224534 h 1228153"/>
                  <a:gd name="connsiteX5" fmla="*/ 440912 w 987742"/>
                  <a:gd name="connsiteY5" fmla="*/ 1227296 h 1228153"/>
                  <a:gd name="connsiteX6" fmla="*/ 493871 w 987742"/>
                  <a:gd name="connsiteY6" fmla="*/ 1228154 h 1228153"/>
                  <a:gd name="connsiteX7" fmla="*/ 493871 w 987742"/>
                  <a:gd name="connsiteY7" fmla="*/ 1228154 h 1228153"/>
                  <a:gd name="connsiteX8" fmla="*/ 546830 w 987742"/>
                  <a:gd name="connsiteY8" fmla="*/ 1227296 h 1228153"/>
                  <a:gd name="connsiteX9" fmla="*/ 598170 w 987742"/>
                  <a:gd name="connsiteY9" fmla="*/ 1224534 h 1228153"/>
                  <a:gd name="connsiteX10" fmla="*/ 718280 w 987742"/>
                  <a:gd name="connsiteY10" fmla="*/ 1210437 h 1228153"/>
                  <a:gd name="connsiteX11" fmla="*/ 987743 w 987742"/>
                  <a:gd name="connsiteY11" fmla="*/ 1048036 h 1228153"/>
                  <a:gd name="connsiteX12" fmla="*/ 987743 w 987742"/>
                  <a:gd name="connsiteY12" fmla="*/ 180118 h 1228153"/>
                  <a:gd name="connsiteX13" fmla="*/ 493871 w 987742"/>
                  <a:gd name="connsiteY13" fmla="*/ 0 h 1228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87742" h="1228153">
                    <a:moveTo>
                      <a:pt x="493871" y="0"/>
                    </a:moveTo>
                    <a:cubicBezTo>
                      <a:pt x="208121" y="0"/>
                      <a:pt x="0" y="80582"/>
                      <a:pt x="0" y="180118"/>
                    </a:cubicBezTo>
                    <a:lnTo>
                      <a:pt x="0" y="1048036"/>
                    </a:lnTo>
                    <a:cubicBezTo>
                      <a:pt x="0" y="1119569"/>
                      <a:pt x="95917" y="1181386"/>
                      <a:pt x="269462" y="1210437"/>
                    </a:cubicBezTo>
                    <a:cubicBezTo>
                      <a:pt x="307562" y="1216724"/>
                      <a:pt x="347377" y="1221486"/>
                      <a:pt x="389573" y="1224534"/>
                    </a:cubicBezTo>
                    <a:cubicBezTo>
                      <a:pt x="406432" y="1225772"/>
                      <a:pt x="423577" y="1226630"/>
                      <a:pt x="440912" y="1227296"/>
                    </a:cubicBezTo>
                    <a:cubicBezTo>
                      <a:pt x="458248" y="1227963"/>
                      <a:pt x="475964" y="1228154"/>
                      <a:pt x="493871" y="1228154"/>
                    </a:cubicBezTo>
                    <a:lnTo>
                      <a:pt x="493871" y="1228154"/>
                    </a:lnTo>
                    <a:cubicBezTo>
                      <a:pt x="511778" y="1228154"/>
                      <a:pt x="529400" y="1228154"/>
                      <a:pt x="546830" y="1227296"/>
                    </a:cubicBezTo>
                    <a:cubicBezTo>
                      <a:pt x="564261" y="1226439"/>
                      <a:pt x="581311" y="1225772"/>
                      <a:pt x="598170" y="1224534"/>
                    </a:cubicBezTo>
                    <a:cubicBezTo>
                      <a:pt x="640366" y="1221486"/>
                      <a:pt x="680561" y="1216724"/>
                      <a:pt x="718280" y="1210437"/>
                    </a:cubicBezTo>
                    <a:cubicBezTo>
                      <a:pt x="891826" y="1181386"/>
                      <a:pt x="987743" y="1119569"/>
                      <a:pt x="987743" y="1048036"/>
                    </a:cubicBezTo>
                    <a:lnTo>
                      <a:pt x="987743" y="180118"/>
                    </a:lnTo>
                    <a:cubicBezTo>
                      <a:pt x="987743" y="80677"/>
                      <a:pt x="779621" y="0"/>
                      <a:pt x="493871" y="0"/>
                    </a:cubicBezTo>
                    <a:close/>
                  </a:path>
                </a:pathLst>
              </a:custGeom>
              <a:noFill/>
              <a:ln w="12700" cap="flat">
                <a:solidFill>
                  <a:srgbClr val="FFFFFF"/>
                </a:solidFill>
                <a:prstDash val="solid"/>
                <a:round/>
              </a:ln>
            </p:spPr>
            <p:txBody>
              <a:bodyPr rtlCol="0" anchor="ctr"/>
              <a:lstStyle/>
              <a:p>
                <a:endParaRPr lang="en-US" dirty="0"/>
              </a:p>
            </p:txBody>
          </p:sp>
        </p:grpSp>
        <p:grpSp>
          <p:nvGrpSpPr>
            <p:cNvPr id="3" name="Group 2">
              <a:extLst>
                <a:ext uri="{FF2B5EF4-FFF2-40B4-BE49-F238E27FC236}">
                  <a16:creationId xmlns:a16="http://schemas.microsoft.com/office/drawing/2014/main" id="{93A34A1F-ECBA-4911-A4C8-773BF520E8FD}"/>
                </a:ext>
              </a:extLst>
            </p:cNvPr>
            <p:cNvGrpSpPr/>
            <p:nvPr/>
          </p:nvGrpSpPr>
          <p:grpSpPr>
            <a:xfrm flipH="1">
              <a:off x="6588609" y="817548"/>
              <a:ext cx="339535" cy="411758"/>
              <a:chOff x="6798363" y="845847"/>
              <a:chExt cx="233015" cy="282580"/>
            </a:xfrm>
          </p:grpSpPr>
          <p:sp>
            <p:nvSpPr>
              <p:cNvPr id="39" name="Freeform: Shape 38">
                <a:extLst>
                  <a:ext uri="{FF2B5EF4-FFF2-40B4-BE49-F238E27FC236}">
                    <a16:creationId xmlns:a16="http://schemas.microsoft.com/office/drawing/2014/main" id="{FCA29540-357C-4A21-8F72-FBA3ECFC7D70}"/>
                  </a:ext>
                </a:extLst>
              </p:cNvPr>
              <p:cNvSpPr/>
              <p:nvPr/>
            </p:nvSpPr>
            <p:spPr>
              <a:xfrm>
                <a:off x="6798363" y="845847"/>
                <a:ext cx="231728" cy="80461"/>
              </a:xfrm>
              <a:custGeom>
                <a:avLst/>
                <a:gdLst>
                  <a:gd name="connsiteX0" fmla="*/ 228188 w 231728"/>
                  <a:gd name="connsiteY0" fmla="*/ 43771 h 80461"/>
                  <a:gd name="connsiteX1" fmla="*/ 116508 w 231728"/>
                  <a:gd name="connsiteY1" fmla="*/ 78530 h 80461"/>
                  <a:gd name="connsiteX2" fmla="*/ 4828 w 231728"/>
                  <a:gd name="connsiteY2" fmla="*/ 43771 h 80461"/>
                  <a:gd name="connsiteX3" fmla="*/ 116508 w 231728"/>
                  <a:gd name="connsiteY3" fmla="*/ 4828 h 80461"/>
                  <a:gd name="connsiteX4" fmla="*/ 228188 w 231728"/>
                  <a:gd name="connsiteY4" fmla="*/ 43771 h 804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1728" h="80461">
                    <a:moveTo>
                      <a:pt x="228188" y="43771"/>
                    </a:moveTo>
                    <a:cubicBezTo>
                      <a:pt x="228188" y="63082"/>
                      <a:pt x="181198" y="78530"/>
                      <a:pt x="116508" y="78530"/>
                    </a:cubicBezTo>
                    <a:cubicBezTo>
                      <a:pt x="51817" y="78530"/>
                      <a:pt x="4828" y="63082"/>
                      <a:pt x="4828" y="43771"/>
                    </a:cubicBezTo>
                    <a:cubicBezTo>
                      <a:pt x="4828" y="24460"/>
                      <a:pt x="51817" y="4828"/>
                      <a:pt x="116508" y="4828"/>
                    </a:cubicBezTo>
                    <a:cubicBezTo>
                      <a:pt x="181198" y="4828"/>
                      <a:pt x="228188" y="24460"/>
                      <a:pt x="228188" y="43771"/>
                    </a:cubicBezTo>
                    <a:close/>
                  </a:path>
                </a:pathLst>
              </a:custGeom>
              <a:noFill/>
              <a:ln w="12700" cap="flat">
                <a:solidFill>
                  <a:schemeClr val="accent2"/>
                </a:solidFill>
                <a:prstDash val="solid"/>
                <a:round/>
              </a:ln>
            </p:spPr>
            <p:txBody>
              <a:bodyPr rtlCol="0" anchor="ctr"/>
              <a:lstStyle/>
              <a:p>
                <a:endParaRPr lang="en-US" dirty="0"/>
              </a:p>
            </p:txBody>
          </p:sp>
          <p:sp>
            <p:nvSpPr>
              <p:cNvPr id="40" name="Freeform: Shape 39">
                <a:extLst>
                  <a:ext uri="{FF2B5EF4-FFF2-40B4-BE49-F238E27FC236}">
                    <a16:creationId xmlns:a16="http://schemas.microsoft.com/office/drawing/2014/main" id="{401548C6-6412-4B73-915B-FE407A1B9122}"/>
                  </a:ext>
                </a:extLst>
              </p:cNvPr>
              <p:cNvSpPr/>
              <p:nvPr/>
            </p:nvSpPr>
            <p:spPr>
              <a:xfrm>
                <a:off x="6798363" y="953987"/>
                <a:ext cx="119082" cy="41840"/>
              </a:xfrm>
              <a:custGeom>
                <a:avLst/>
                <a:gdLst>
                  <a:gd name="connsiteX0" fmla="*/ 116508 w 119082"/>
                  <a:gd name="connsiteY0" fmla="*/ 39587 h 41839"/>
                  <a:gd name="connsiteX1" fmla="*/ 4828 w 119082"/>
                  <a:gd name="connsiteY1" fmla="*/ 4828 h 41839"/>
                </a:gdLst>
                <a:ahLst/>
                <a:cxnLst>
                  <a:cxn ang="0">
                    <a:pos x="connsiteX0" y="connsiteY0"/>
                  </a:cxn>
                  <a:cxn ang="0">
                    <a:pos x="connsiteX1" y="connsiteY1"/>
                  </a:cxn>
                </a:cxnLst>
                <a:rect l="l" t="t" r="r" b="b"/>
                <a:pathLst>
                  <a:path w="119082" h="41839">
                    <a:moveTo>
                      <a:pt x="116508" y="39587"/>
                    </a:moveTo>
                    <a:cubicBezTo>
                      <a:pt x="51817" y="39587"/>
                      <a:pt x="4828" y="24138"/>
                      <a:pt x="4828" y="4828"/>
                    </a:cubicBezTo>
                  </a:path>
                </a:pathLst>
              </a:custGeom>
              <a:noFill/>
              <a:ln w="12700" cap="flat">
                <a:solidFill>
                  <a:schemeClr val="accent2"/>
                </a:solidFill>
                <a:prstDash val="solid"/>
                <a:round/>
              </a:ln>
            </p:spPr>
            <p:txBody>
              <a:bodyPr rtlCol="0" anchor="ctr"/>
              <a:lstStyle/>
              <a:p>
                <a:endParaRPr lang="en-US" dirty="0"/>
              </a:p>
            </p:txBody>
          </p:sp>
          <p:sp>
            <p:nvSpPr>
              <p:cNvPr id="41" name="Freeform: Shape 40">
                <a:extLst>
                  <a:ext uri="{FF2B5EF4-FFF2-40B4-BE49-F238E27FC236}">
                    <a16:creationId xmlns:a16="http://schemas.microsoft.com/office/drawing/2014/main" id="{DFE9816E-0BCA-46B4-9864-F6EAEC7CB4C4}"/>
                  </a:ext>
                </a:extLst>
              </p:cNvPr>
              <p:cNvSpPr/>
              <p:nvPr/>
            </p:nvSpPr>
            <p:spPr>
              <a:xfrm>
                <a:off x="6798363" y="1022540"/>
                <a:ext cx="119082" cy="41840"/>
              </a:xfrm>
              <a:custGeom>
                <a:avLst/>
                <a:gdLst>
                  <a:gd name="connsiteX0" fmla="*/ 116508 w 119082"/>
                  <a:gd name="connsiteY0" fmla="*/ 39587 h 41839"/>
                  <a:gd name="connsiteX1" fmla="*/ 4828 w 119082"/>
                  <a:gd name="connsiteY1" fmla="*/ 4828 h 41839"/>
                </a:gdLst>
                <a:ahLst/>
                <a:cxnLst>
                  <a:cxn ang="0">
                    <a:pos x="connsiteX0" y="connsiteY0"/>
                  </a:cxn>
                  <a:cxn ang="0">
                    <a:pos x="connsiteX1" y="connsiteY1"/>
                  </a:cxn>
                </a:cxnLst>
                <a:rect l="l" t="t" r="r" b="b"/>
                <a:pathLst>
                  <a:path w="119082" h="41839">
                    <a:moveTo>
                      <a:pt x="116508" y="39587"/>
                    </a:moveTo>
                    <a:cubicBezTo>
                      <a:pt x="51817" y="39587"/>
                      <a:pt x="4828" y="24138"/>
                      <a:pt x="4828" y="4828"/>
                    </a:cubicBezTo>
                  </a:path>
                </a:pathLst>
              </a:custGeom>
              <a:noFill/>
              <a:ln w="12700" cap="flat">
                <a:solidFill>
                  <a:schemeClr val="accent2"/>
                </a:solidFill>
                <a:prstDash val="solid"/>
                <a:round/>
              </a:ln>
            </p:spPr>
            <p:txBody>
              <a:bodyPr rtlCol="0" anchor="ctr"/>
              <a:lstStyle/>
              <a:p>
                <a:endParaRPr lang="en-US" dirty="0"/>
              </a:p>
            </p:txBody>
          </p:sp>
          <p:sp>
            <p:nvSpPr>
              <p:cNvPr id="42" name="Freeform: Shape 41">
                <a:extLst>
                  <a:ext uri="{FF2B5EF4-FFF2-40B4-BE49-F238E27FC236}">
                    <a16:creationId xmlns:a16="http://schemas.microsoft.com/office/drawing/2014/main" id="{1145A456-52EF-43B9-B893-8A58C2CE2653}"/>
                  </a:ext>
                </a:extLst>
              </p:cNvPr>
              <p:cNvSpPr/>
              <p:nvPr/>
            </p:nvSpPr>
            <p:spPr>
              <a:xfrm>
                <a:off x="6798685" y="882537"/>
                <a:ext cx="9655" cy="212417"/>
              </a:xfrm>
              <a:custGeom>
                <a:avLst/>
                <a:gdLst>
                  <a:gd name="connsiteX0" fmla="*/ 4828 w 9655"/>
                  <a:gd name="connsiteY0" fmla="*/ 4828 h 212417"/>
                  <a:gd name="connsiteX1" fmla="*/ 4828 w 9655"/>
                  <a:gd name="connsiteY1" fmla="*/ 209521 h 212417"/>
                </a:gdLst>
                <a:ahLst/>
                <a:cxnLst>
                  <a:cxn ang="0">
                    <a:pos x="connsiteX0" y="connsiteY0"/>
                  </a:cxn>
                  <a:cxn ang="0">
                    <a:pos x="connsiteX1" y="connsiteY1"/>
                  </a:cxn>
                </a:cxnLst>
                <a:rect l="l" t="t" r="r" b="b"/>
                <a:pathLst>
                  <a:path w="9655" h="212417">
                    <a:moveTo>
                      <a:pt x="4828" y="4828"/>
                    </a:moveTo>
                    <a:lnTo>
                      <a:pt x="4828" y="209521"/>
                    </a:lnTo>
                  </a:path>
                </a:pathLst>
              </a:custGeom>
              <a:ln w="12700" cap="flat">
                <a:solidFill>
                  <a:schemeClr val="accent2"/>
                </a:solidFill>
                <a:prstDash val="solid"/>
                <a:round/>
              </a:ln>
            </p:spPr>
            <p:txBody>
              <a:bodyPr rtlCol="0" anchor="ctr"/>
              <a:lstStyle/>
              <a:p>
                <a:endParaRPr lang="en-US" dirty="0"/>
              </a:p>
            </p:txBody>
          </p:sp>
          <p:sp>
            <p:nvSpPr>
              <p:cNvPr id="43" name="Freeform: Shape 42">
                <a:extLst>
                  <a:ext uri="{FF2B5EF4-FFF2-40B4-BE49-F238E27FC236}">
                    <a16:creationId xmlns:a16="http://schemas.microsoft.com/office/drawing/2014/main" id="{40A9E81B-CA00-4ADB-9254-8B1E97A4E135}"/>
                  </a:ext>
                </a:extLst>
              </p:cNvPr>
              <p:cNvSpPr/>
              <p:nvPr/>
            </p:nvSpPr>
            <p:spPr>
              <a:xfrm>
                <a:off x="7021723" y="884790"/>
                <a:ext cx="9655" cy="74024"/>
              </a:xfrm>
              <a:custGeom>
                <a:avLst/>
                <a:gdLst>
                  <a:gd name="connsiteX0" fmla="*/ 4828 w 9655"/>
                  <a:gd name="connsiteY0" fmla="*/ 4828 h 74024"/>
                  <a:gd name="connsiteX1" fmla="*/ 4828 w 9655"/>
                  <a:gd name="connsiteY1" fmla="*/ 69518 h 74024"/>
                </a:gdLst>
                <a:ahLst/>
                <a:cxnLst>
                  <a:cxn ang="0">
                    <a:pos x="connsiteX0" y="connsiteY0"/>
                  </a:cxn>
                  <a:cxn ang="0">
                    <a:pos x="connsiteX1" y="connsiteY1"/>
                  </a:cxn>
                </a:cxnLst>
                <a:rect l="l" t="t" r="r" b="b"/>
                <a:pathLst>
                  <a:path w="9655" h="74024">
                    <a:moveTo>
                      <a:pt x="4828" y="4828"/>
                    </a:moveTo>
                    <a:lnTo>
                      <a:pt x="4828" y="69518"/>
                    </a:lnTo>
                  </a:path>
                </a:pathLst>
              </a:custGeom>
              <a:ln w="12700" cap="flat">
                <a:solidFill>
                  <a:schemeClr val="accent2"/>
                </a:solidFill>
                <a:prstDash val="solid"/>
                <a:round/>
              </a:ln>
            </p:spPr>
            <p:txBody>
              <a:bodyPr rtlCol="0" anchor="ctr"/>
              <a:lstStyle/>
              <a:p>
                <a:endParaRPr lang="en-US" dirty="0"/>
              </a:p>
            </p:txBody>
          </p:sp>
          <p:sp>
            <p:nvSpPr>
              <p:cNvPr id="44" name="Freeform: Shape 43">
                <a:extLst>
                  <a:ext uri="{FF2B5EF4-FFF2-40B4-BE49-F238E27FC236}">
                    <a16:creationId xmlns:a16="http://schemas.microsoft.com/office/drawing/2014/main" id="{5EF6CECE-ECA3-4D3A-BD4D-7F9DB3B849B2}"/>
                  </a:ext>
                </a:extLst>
              </p:cNvPr>
              <p:cNvSpPr/>
              <p:nvPr/>
            </p:nvSpPr>
            <p:spPr>
              <a:xfrm>
                <a:off x="6798685" y="1086587"/>
                <a:ext cx="125519" cy="41840"/>
              </a:xfrm>
              <a:custGeom>
                <a:avLst/>
                <a:gdLst>
                  <a:gd name="connsiteX0" fmla="*/ 121335 w 125519"/>
                  <a:gd name="connsiteY0" fmla="*/ 39587 h 41839"/>
                  <a:gd name="connsiteX1" fmla="*/ 4828 w 125519"/>
                  <a:gd name="connsiteY1" fmla="*/ 4828 h 41839"/>
                </a:gdLst>
                <a:ahLst/>
                <a:cxnLst>
                  <a:cxn ang="0">
                    <a:pos x="connsiteX0" y="connsiteY0"/>
                  </a:cxn>
                  <a:cxn ang="0">
                    <a:pos x="connsiteX1" y="connsiteY1"/>
                  </a:cxn>
                </a:cxnLst>
                <a:rect l="l" t="t" r="r" b="b"/>
                <a:pathLst>
                  <a:path w="125519" h="41839">
                    <a:moveTo>
                      <a:pt x="121335" y="39587"/>
                    </a:moveTo>
                    <a:cubicBezTo>
                      <a:pt x="56645" y="39587"/>
                      <a:pt x="4828" y="24138"/>
                      <a:pt x="4828" y="4828"/>
                    </a:cubicBezTo>
                  </a:path>
                </a:pathLst>
              </a:custGeom>
              <a:noFill/>
              <a:ln w="12700" cap="flat">
                <a:solidFill>
                  <a:schemeClr val="accent2"/>
                </a:solidFill>
                <a:prstDash val="solid"/>
                <a:round/>
              </a:ln>
            </p:spPr>
            <p:txBody>
              <a:bodyPr rtlCol="0" anchor="ctr"/>
              <a:lstStyle/>
              <a:p>
                <a:endParaRPr lang="en-US" dirty="0"/>
              </a:p>
            </p:txBody>
          </p:sp>
        </p:grpSp>
      </p:grpSp>
      <p:grpSp>
        <p:nvGrpSpPr>
          <p:cNvPr id="45" name="Group 44">
            <a:extLst>
              <a:ext uri="{FF2B5EF4-FFF2-40B4-BE49-F238E27FC236}">
                <a16:creationId xmlns:a16="http://schemas.microsoft.com/office/drawing/2014/main" id="{B4D2B354-AA6F-46BA-B988-A0240C2FEDB4}"/>
              </a:ext>
            </a:extLst>
          </p:cNvPr>
          <p:cNvGrpSpPr>
            <a:grpSpLocks noChangeAspect="1"/>
          </p:cNvGrpSpPr>
          <p:nvPr/>
        </p:nvGrpSpPr>
        <p:grpSpPr>
          <a:xfrm>
            <a:off x="3155929" y="1371490"/>
            <a:ext cx="731520" cy="731520"/>
            <a:chOff x="4128690" y="1465844"/>
            <a:chExt cx="1059703" cy="1059703"/>
          </a:xfrm>
        </p:grpSpPr>
        <p:sp>
          <p:nvSpPr>
            <p:cNvPr id="46" name="Freeform 34">
              <a:extLst>
                <a:ext uri="{FF2B5EF4-FFF2-40B4-BE49-F238E27FC236}">
                  <a16:creationId xmlns:a16="http://schemas.microsoft.com/office/drawing/2014/main" id="{FE4812BB-62A0-494A-914B-DE0C61312DAC}"/>
                </a:ext>
              </a:extLst>
            </p:cNvPr>
            <p:cNvSpPr>
              <a:spLocks/>
            </p:cNvSpPr>
            <p:nvPr/>
          </p:nvSpPr>
          <p:spPr bwMode="auto">
            <a:xfrm>
              <a:off x="4507355" y="1890916"/>
              <a:ext cx="308485" cy="232053"/>
            </a:xfrm>
            <a:custGeom>
              <a:avLst/>
              <a:gdLst>
                <a:gd name="T0" fmla="*/ 204 w 213"/>
                <a:gd name="T1" fmla="*/ 42 h 159"/>
                <a:gd name="T2" fmla="*/ 94 w 213"/>
                <a:gd name="T3" fmla="*/ 152 h 159"/>
                <a:gd name="T4" fmla="*/ 78 w 213"/>
                <a:gd name="T5" fmla="*/ 159 h 159"/>
                <a:gd name="T6" fmla="*/ 62 w 213"/>
                <a:gd name="T7" fmla="*/ 152 h 159"/>
                <a:gd name="T8" fmla="*/ 9 w 213"/>
                <a:gd name="T9" fmla="*/ 100 h 159"/>
                <a:gd name="T10" fmla="*/ 9 w 213"/>
                <a:gd name="T11" fmla="*/ 67 h 159"/>
                <a:gd name="T12" fmla="*/ 42 w 213"/>
                <a:gd name="T13" fmla="*/ 67 h 159"/>
                <a:gd name="T14" fmla="*/ 78 w 213"/>
                <a:gd name="T15" fmla="*/ 103 h 159"/>
                <a:gd name="T16" fmla="*/ 172 w 213"/>
                <a:gd name="T17" fmla="*/ 9 h 159"/>
                <a:gd name="T18" fmla="*/ 204 w 213"/>
                <a:gd name="T19" fmla="*/ 9 h 159"/>
                <a:gd name="T20" fmla="*/ 204 w 213"/>
                <a:gd name="T21" fmla="*/ 42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3" h="159">
                  <a:moveTo>
                    <a:pt x="204" y="42"/>
                  </a:moveTo>
                  <a:cubicBezTo>
                    <a:pt x="94" y="152"/>
                    <a:pt x="94" y="152"/>
                    <a:pt x="94" y="152"/>
                  </a:cubicBezTo>
                  <a:cubicBezTo>
                    <a:pt x="90" y="156"/>
                    <a:pt x="84" y="159"/>
                    <a:pt x="78" y="159"/>
                  </a:cubicBezTo>
                  <a:cubicBezTo>
                    <a:pt x="72" y="159"/>
                    <a:pt x="66" y="156"/>
                    <a:pt x="62" y="152"/>
                  </a:cubicBezTo>
                  <a:cubicBezTo>
                    <a:pt x="9" y="100"/>
                    <a:pt x="9" y="100"/>
                    <a:pt x="9" y="100"/>
                  </a:cubicBezTo>
                  <a:cubicBezTo>
                    <a:pt x="0" y="91"/>
                    <a:pt x="0" y="76"/>
                    <a:pt x="9" y="67"/>
                  </a:cubicBezTo>
                  <a:cubicBezTo>
                    <a:pt x="18" y="58"/>
                    <a:pt x="33" y="58"/>
                    <a:pt x="42" y="67"/>
                  </a:cubicBezTo>
                  <a:cubicBezTo>
                    <a:pt x="78" y="103"/>
                    <a:pt x="78" y="103"/>
                    <a:pt x="78" y="103"/>
                  </a:cubicBezTo>
                  <a:cubicBezTo>
                    <a:pt x="172" y="9"/>
                    <a:pt x="172" y="9"/>
                    <a:pt x="172" y="9"/>
                  </a:cubicBezTo>
                  <a:cubicBezTo>
                    <a:pt x="181" y="0"/>
                    <a:pt x="195" y="0"/>
                    <a:pt x="204" y="9"/>
                  </a:cubicBezTo>
                  <a:cubicBezTo>
                    <a:pt x="213" y="18"/>
                    <a:pt x="213" y="33"/>
                    <a:pt x="204" y="42"/>
                  </a:cubicBezTo>
                  <a:close/>
                </a:path>
              </a:pathLst>
            </a:custGeom>
            <a:noFill/>
            <a:ln w="12700" cap="rnd">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47" name="Group 49">
              <a:extLst>
                <a:ext uri="{FF2B5EF4-FFF2-40B4-BE49-F238E27FC236}">
                  <a16:creationId xmlns:a16="http://schemas.microsoft.com/office/drawing/2014/main" id="{35C245F8-E187-486F-AA99-2BAD79FF23AD}"/>
                </a:ext>
              </a:extLst>
            </p:cNvPr>
            <p:cNvGrpSpPr>
              <a:grpSpLocks noChangeAspect="1"/>
            </p:cNvGrpSpPr>
            <p:nvPr/>
          </p:nvGrpSpPr>
          <p:grpSpPr bwMode="auto">
            <a:xfrm>
              <a:off x="4128690" y="1465844"/>
              <a:ext cx="1059703" cy="1059703"/>
              <a:chOff x="2669" y="1407"/>
              <a:chExt cx="421" cy="421"/>
            </a:xfrm>
          </p:grpSpPr>
          <p:sp>
            <p:nvSpPr>
              <p:cNvPr id="48" name="Freeform 50">
                <a:extLst>
                  <a:ext uri="{FF2B5EF4-FFF2-40B4-BE49-F238E27FC236}">
                    <a16:creationId xmlns:a16="http://schemas.microsoft.com/office/drawing/2014/main" id="{3C4B6F23-2402-46D2-9249-069CA88F854B}"/>
                  </a:ext>
                </a:extLst>
              </p:cNvPr>
              <p:cNvSpPr>
                <a:spLocks/>
              </p:cNvSpPr>
              <p:nvPr/>
            </p:nvSpPr>
            <p:spPr bwMode="auto">
              <a:xfrm>
                <a:off x="2669" y="1407"/>
                <a:ext cx="421" cy="421"/>
              </a:xfrm>
              <a:custGeom>
                <a:avLst/>
                <a:gdLst>
                  <a:gd name="T0" fmla="*/ 21 w 200"/>
                  <a:gd name="T1" fmla="*/ 163 h 200"/>
                  <a:gd name="T2" fmla="*/ 37 w 200"/>
                  <a:gd name="T3" fmla="*/ 179 h 200"/>
                  <a:gd name="T4" fmla="*/ 65 w 200"/>
                  <a:gd name="T5" fmla="*/ 165 h 200"/>
                  <a:gd name="T6" fmla="*/ 65 w 200"/>
                  <a:gd name="T7" fmla="*/ 165 h 200"/>
                  <a:gd name="T8" fmla="*/ 79 w 200"/>
                  <a:gd name="T9" fmla="*/ 171 h 200"/>
                  <a:gd name="T10" fmla="*/ 88 w 200"/>
                  <a:gd name="T11" fmla="*/ 200 h 200"/>
                  <a:gd name="T12" fmla="*/ 111 w 200"/>
                  <a:gd name="T13" fmla="*/ 200 h 200"/>
                  <a:gd name="T14" fmla="*/ 121 w 200"/>
                  <a:gd name="T15" fmla="*/ 171 h 200"/>
                  <a:gd name="T16" fmla="*/ 135 w 200"/>
                  <a:gd name="T17" fmla="*/ 165 h 200"/>
                  <a:gd name="T18" fmla="*/ 162 w 200"/>
                  <a:gd name="T19" fmla="*/ 179 h 200"/>
                  <a:gd name="T20" fmla="*/ 178 w 200"/>
                  <a:gd name="T21" fmla="*/ 163 h 200"/>
                  <a:gd name="T22" fmla="*/ 164 w 200"/>
                  <a:gd name="T23" fmla="*/ 135 h 200"/>
                  <a:gd name="T24" fmla="*/ 164 w 200"/>
                  <a:gd name="T25" fmla="*/ 135 h 200"/>
                  <a:gd name="T26" fmla="*/ 170 w 200"/>
                  <a:gd name="T27" fmla="*/ 121 h 200"/>
                  <a:gd name="T28" fmla="*/ 200 w 200"/>
                  <a:gd name="T29" fmla="*/ 112 h 200"/>
                  <a:gd name="T30" fmla="*/ 200 w 200"/>
                  <a:gd name="T31" fmla="*/ 89 h 200"/>
                  <a:gd name="T32" fmla="*/ 170 w 200"/>
                  <a:gd name="T33" fmla="*/ 79 h 200"/>
                  <a:gd name="T34" fmla="*/ 164 w 200"/>
                  <a:gd name="T35" fmla="*/ 65 h 200"/>
                  <a:gd name="T36" fmla="*/ 164 w 200"/>
                  <a:gd name="T37" fmla="*/ 65 h 200"/>
                  <a:gd name="T38" fmla="*/ 178 w 200"/>
                  <a:gd name="T39" fmla="*/ 38 h 200"/>
                  <a:gd name="T40" fmla="*/ 162 w 200"/>
                  <a:gd name="T41" fmla="*/ 21 h 200"/>
                  <a:gd name="T42" fmla="*/ 135 w 200"/>
                  <a:gd name="T43" fmla="*/ 36 h 200"/>
                  <a:gd name="T44" fmla="*/ 121 w 200"/>
                  <a:gd name="T45" fmla="*/ 30 h 200"/>
                  <a:gd name="T46" fmla="*/ 111 w 200"/>
                  <a:gd name="T47" fmla="*/ 0 h 200"/>
                  <a:gd name="T48" fmla="*/ 88 w 200"/>
                  <a:gd name="T49" fmla="*/ 0 h 200"/>
                  <a:gd name="T50" fmla="*/ 79 w 200"/>
                  <a:gd name="T51" fmla="*/ 30 h 200"/>
                  <a:gd name="T52" fmla="*/ 65 w 200"/>
                  <a:gd name="T53" fmla="*/ 35 h 200"/>
                  <a:gd name="T54" fmla="*/ 65 w 200"/>
                  <a:gd name="T55" fmla="*/ 35 h 200"/>
                  <a:gd name="T56" fmla="*/ 37 w 200"/>
                  <a:gd name="T57" fmla="*/ 21 h 200"/>
                  <a:gd name="T58" fmla="*/ 21 w 200"/>
                  <a:gd name="T59" fmla="*/ 38 h 200"/>
                  <a:gd name="T60" fmla="*/ 35 w 200"/>
                  <a:gd name="T61" fmla="*/ 65 h 200"/>
                  <a:gd name="T62" fmla="*/ 29 w 200"/>
                  <a:gd name="T63" fmla="*/ 79 h 200"/>
                  <a:gd name="T64" fmla="*/ 0 w 200"/>
                  <a:gd name="T65" fmla="*/ 89 h 200"/>
                  <a:gd name="T66" fmla="*/ 0 w 200"/>
                  <a:gd name="T67" fmla="*/ 112 h 200"/>
                  <a:gd name="T68" fmla="*/ 29 w 200"/>
                  <a:gd name="T69" fmla="*/ 121 h 200"/>
                  <a:gd name="T70" fmla="*/ 35 w 200"/>
                  <a:gd name="T71" fmla="*/ 135 h 200"/>
                  <a:gd name="T72" fmla="*/ 21 w 200"/>
                  <a:gd name="T73" fmla="*/ 163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0" h="200">
                    <a:moveTo>
                      <a:pt x="21" y="163"/>
                    </a:moveTo>
                    <a:cubicBezTo>
                      <a:pt x="37" y="179"/>
                      <a:pt x="37" y="179"/>
                      <a:pt x="37" y="179"/>
                    </a:cubicBezTo>
                    <a:cubicBezTo>
                      <a:pt x="65" y="165"/>
                      <a:pt x="65" y="165"/>
                      <a:pt x="65" y="165"/>
                    </a:cubicBezTo>
                    <a:cubicBezTo>
                      <a:pt x="65" y="165"/>
                      <a:pt x="65" y="165"/>
                      <a:pt x="65" y="165"/>
                    </a:cubicBezTo>
                    <a:cubicBezTo>
                      <a:pt x="69" y="167"/>
                      <a:pt x="74" y="169"/>
                      <a:pt x="79" y="171"/>
                    </a:cubicBezTo>
                    <a:cubicBezTo>
                      <a:pt x="88" y="200"/>
                      <a:pt x="88" y="200"/>
                      <a:pt x="88" y="200"/>
                    </a:cubicBezTo>
                    <a:cubicBezTo>
                      <a:pt x="111" y="200"/>
                      <a:pt x="111" y="200"/>
                      <a:pt x="111" y="200"/>
                    </a:cubicBezTo>
                    <a:cubicBezTo>
                      <a:pt x="121" y="171"/>
                      <a:pt x="121" y="171"/>
                      <a:pt x="121" y="171"/>
                    </a:cubicBezTo>
                    <a:cubicBezTo>
                      <a:pt x="125" y="169"/>
                      <a:pt x="130" y="167"/>
                      <a:pt x="135" y="165"/>
                    </a:cubicBezTo>
                    <a:cubicBezTo>
                      <a:pt x="162" y="179"/>
                      <a:pt x="162" y="179"/>
                      <a:pt x="162" y="179"/>
                    </a:cubicBezTo>
                    <a:cubicBezTo>
                      <a:pt x="178" y="163"/>
                      <a:pt x="178" y="163"/>
                      <a:pt x="178" y="163"/>
                    </a:cubicBezTo>
                    <a:cubicBezTo>
                      <a:pt x="164" y="135"/>
                      <a:pt x="164" y="135"/>
                      <a:pt x="164" y="135"/>
                    </a:cubicBezTo>
                    <a:cubicBezTo>
                      <a:pt x="164" y="135"/>
                      <a:pt x="164" y="135"/>
                      <a:pt x="164" y="135"/>
                    </a:cubicBezTo>
                    <a:cubicBezTo>
                      <a:pt x="167" y="131"/>
                      <a:pt x="169" y="126"/>
                      <a:pt x="170" y="121"/>
                    </a:cubicBezTo>
                    <a:cubicBezTo>
                      <a:pt x="200" y="112"/>
                      <a:pt x="200" y="112"/>
                      <a:pt x="200" y="112"/>
                    </a:cubicBezTo>
                    <a:cubicBezTo>
                      <a:pt x="200" y="89"/>
                      <a:pt x="200" y="89"/>
                      <a:pt x="200" y="89"/>
                    </a:cubicBezTo>
                    <a:cubicBezTo>
                      <a:pt x="170" y="79"/>
                      <a:pt x="170" y="79"/>
                      <a:pt x="170" y="79"/>
                    </a:cubicBezTo>
                    <a:cubicBezTo>
                      <a:pt x="169" y="74"/>
                      <a:pt x="167" y="70"/>
                      <a:pt x="164" y="65"/>
                    </a:cubicBezTo>
                    <a:cubicBezTo>
                      <a:pt x="164" y="65"/>
                      <a:pt x="164" y="65"/>
                      <a:pt x="164" y="65"/>
                    </a:cubicBezTo>
                    <a:cubicBezTo>
                      <a:pt x="178" y="38"/>
                      <a:pt x="178" y="38"/>
                      <a:pt x="178" y="38"/>
                    </a:cubicBezTo>
                    <a:cubicBezTo>
                      <a:pt x="162" y="21"/>
                      <a:pt x="162" y="21"/>
                      <a:pt x="162" y="21"/>
                    </a:cubicBezTo>
                    <a:cubicBezTo>
                      <a:pt x="135" y="36"/>
                      <a:pt x="135" y="36"/>
                      <a:pt x="135" y="36"/>
                    </a:cubicBezTo>
                    <a:cubicBezTo>
                      <a:pt x="130" y="33"/>
                      <a:pt x="125" y="31"/>
                      <a:pt x="121" y="30"/>
                    </a:cubicBezTo>
                    <a:cubicBezTo>
                      <a:pt x="111" y="0"/>
                      <a:pt x="111" y="0"/>
                      <a:pt x="111" y="0"/>
                    </a:cubicBezTo>
                    <a:cubicBezTo>
                      <a:pt x="88" y="0"/>
                      <a:pt x="88" y="0"/>
                      <a:pt x="88" y="0"/>
                    </a:cubicBezTo>
                    <a:cubicBezTo>
                      <a:pt x="79" y="30"/>
                      <a:pt x="79" y="30"/>
                      <a:pt x="79" y="30"/>
                    </a:cubicBezTo>
                    <a:cubicBezTo>
                      <a:pt x="74" y="31"/>
                      <a:pt x="69" y="33"/>
                      <a:pt x="65" y="35"/>
                    </a:cubicBezTo>
                    <a:cubicBezTo>
                      <a:pt x="65" y="35"/>
                      <a:pt x="65" y="35"/>
                      <a:pt x="65" y="35"/>
                    </a:cubicBezTo>
                    <a:cubicBezTo>
                      <a:pt x="37" y="21"/>
                      <a:pt x="37" y="21"/>
                      <a:pt x="37" y="21"/>
                    </a:cubicBezTo>
                    <a:cubicBezTo>
                      <a:pt x="21" y="38"/>
                      <a:pt x="21" y="38"/>
                      <a:pt x="21" y="38"/>
                    </a:cubicBezTo>
                    <a:cubicBezTo>
                      <a:pt x="35" y="65"/>
                      <a:pt x="35" y="65"/>
                      <a:pt x="35" y="65"/>
                    </a:cubicBezTo>
                    <a:cubicBezTo>
                      <a:pt x="33" y="70"/>
                      <a:pt x="31" y="74"/>
                      <a:pt x="29" y="79"/>
                    </a:cubicBezTo>
                    <a:cubicBezTo>
                      <a:pt x="0" y="89"/>
                      <a:pt x="0" y="89"/>
                      <a:pt x="0" y="89"/>
                    </a:cubicBezTo>
                    <a:cubicBezTo>
                      <a:pt x="0" y="112"/>
                      <a:pt x="0" y="112"/>
                      <a:pt x="0" y="112"/>
                    </a:cubicBezTo>
                    <a:cubicBezTo>
                      <a:pt x="29" y="121"/>
                      <a:pt x="29" y="121"/>
                      <a:pt x="29" y="121"/>
                    </a:cubicBezTo>
                    <a:cubicBezTo>
                      <a:pt x="31" y="126"/>
                      <a:pt x="33" y="131"/>
                      <a:pt x="35" y="135"/>
                    </a:cubicBezTo>
                    <a:lnTo>
                      <a:pt x="21" y="163"/>
                    </a:lnTo>
                    <a:close/>
                  </a:path>
                </a:pathLst>
              </a:cu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 name="Freeform 51">
                <a:extLst>
                  <a:ext uri="{FF2B5EF4-FFF2-40B4-BE49-F238E27FC236}">
                    <a16:creationId xmlns:a16="http://schemas.microsoft.com/office/drawing/2014/main" id="{4DE4089C-58E1-4DF2-86E8-D8B9D9163D5E}"/>
                  </a:ext>
                </a:extLst>
              </p:cNvPr>
              <p:cNvSpPr>
                <a:spLocks/>
              </p:cNvSpPr>
              <p:nvPr/>
            </p:nvSpPr>
            <p:spPr bwMode="auto">
              <a:xfrm>
                <a:off x="2771" y="1508"/>
                <a:ext cx="216" cy="219"/>
              </a:xfrm>
              <a:custGeom>
                <a:avLst/>
                <a:gdLst>
                  <a:gd name="T0" fmla="*/ 18 w 103"/>
                  <a:gd name="T1" fmla="*/ 85 h 104"/>
                  <a:gd name="T2" fmla="*/ 18 w 103"/>
                  <a:gd name="T3" fmla="*/ 19 h 104"/>
                  <a:gd name="T4" fmla="*/ 85 w 103"/>
                  <a:gd name="T5" fmla="*/ 19 h 104"/>
                  <a:gd name="T6" fmla="*/ 85 w 103"/>
                  <a:gd name="T7" fmla="*/ 85 h 104"/>
                  <a:gd name="T8" fmla="*/ 18 w 103"/>
                  <a:gd name="T9" fmla="*/ 85 h 104"/>
                </a:gdLst>
                <a:ahLst/>
                <a:cxnLst>
                  <a:cxn ang="0">
                    <a:pos x="T0" y="T1"/>
                  </a:cxn>
                  <a:cxn ang="0">
                    <a:pos x="T2" y="T3"/>
                  </a:cxn>
                  <a:cxn ang="0">
                    <a:pos x="T4" y="T5"/>
                  </a:cxn>
                  <a:cxn ang="0">
                    <a:pos x="T6" y="T7"/>
                  </a:cxn>
                  <a:cxn ang="0">
                    <a:pos x="T8" y="T9"/>
                  </a:cxn>
                </a:cxnLst>
                <a:rect l="0" t="0" r="r" b="b"/>
                <a:pathLst>
                  <a:path w="103" h="104">
                    <a:moveTo>
                      <a:pt x="18" y="85"/>
                    </a:moveTo>
                    <a:cubicBezTo>
                      <a:pt x="0" y="67"/>
                      <a:pt x="0" y="37"/>
                      <a:pt x="18" y="19"/>
                    </a:cubicBezTo>
                    <a:cubicBezTo>
                      <a:pt x="37" y="0"/>
                      <a:pt x="67" y="0"/>
                      <a:pt x="85" y="19"/>
                    </a:cubicBezTo>
                    <a:cubicBezTo>
                      <a:pt x="103" y="37"/>
                      <a:pt x="103" y="67"/>
                      <a:pt x="85" y="85"/>
                    </a:cubicBezTo>
                    <a:cubicBezTo>
                      <a:pt x="67" y="104"/>
                      <a:pt x="37" y="104"/>
                      <a:pt x="18" y="85"/>
                    </a:cubicBezTo>
                    <a:close/>
                  </a:path>
                </a:pathLst>
              </a:cu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sp>
        <p:nvSpPr>
          <p:cNvPr id="50" name="TextBox 49">
            <a:extLst>
              <a:ext uri="{FF2B5EF4-FFF2-40B4-BE49-F238E27FC236}">
                <a16:creationId xmlns:a16="http://schemas.microsoft.com/office/drawing/2014/main" id="{685D3B00-35B7-4F9F-BFFB-7404AA4E7428}"/>
              </a:ext>
            </a:extLst>
          </p:cNvPr>
          <p:cNvSpPr txBox="1"/>
          <p:nvPr/>
        </p:nvSpPr>
        <p:spPr>
          <a:xfrm>
            <a:off x="4665938" y="2261128"/>
            <a:ext cx="1920240" cy="914353"/>
          </a:xfrm>
          <a:prstGeom prst="rect">
            <a:avLst/>
          </a:prstGeom>
          <a:noFill/>
        </p:spPr>
        <p:txBody>
          <a:bodyPr wrap="square" lIns="114300" tIns="91440" rIns="114300" bIns="91440" rtlCol="0">
            <a:spAutoFit/>
          </a:bodyPr>
          <a:lstStyle/>
          <a:p>
            <a:pPr algn="ctr" defTabSz="685730">
              <a:lnSpc>
                <a:spcPct val="90000"/>
              </a:lnSpc>
              <a:spcAft>
                <a:spcPts val="1125"/>
              </a:spcAft>
              <a:defRPr/>
            </a:pPr>
            <a:r>
              <a:rPr lang="en-US" sz="1600" b="1" dirty="0">
                <a:solidFill>
                  <a:schemeClr val="accent1"/>
                </a:solidFill>
                <a:latin typeface="Amazon Ember"/>
              </a:rPr>
              <a:t>Seamless model updates </a:t>
            </a:r>
          </a:p>
          <a:p>
            <a:pPr algn="ctr">
              <a:lnSpc>
                <a:spcPct val="90000"/>
              </a:lnSpc>
              <a:spcAft>
                <a:spcPts val="1125"/>
              </a:spcAft>
              <a:defRPr/>
            </a:pPr>
            <a:endParaRPr lang="en-US" sz="1050" dirty="0"/>
          </a:p>
        </p:txBody>
      </p:sp>
      <p:sp>
        <p:nvSpPr>
          <p:cNvPr id="51" name="TextBox 50">
            <a:extLst>
              <a:ext uri="{FF2B5EF4-FFF2-40B4-BE49-F238E27FC236}">
                <a16:creationId xmlns:a16="http://schemas.microsoft.com/office/drawing/2014/main" id="{00C49199-635A-4004-B936-4D0841819647}"/>
              </a:ext>
            </a:extLst>
          </p:cNvPr>
          <p:cNvSpPr txBox="1"/>
          <p:nvPr/>
        </p:nvSpPr>
        <p:spPr>
          <a:xfrm>
            <a:off x="6770308" y="2261128"/>
            <a:ext cx="1920240" cy="627864"/>
          </a:xfrm>
          <a:prstGeom prst="rect">
            <a:avLst/>
          </a:prstGeom>
          <a:noFill/>
        </p:spPr>
        <p:txBody>
          <a:bodyPr wrap="square" lIns="114300" tIns="91440" rIns="114300" bIns="91440" rtlCol="0">
            <a:spAutoFit/>
          </a:bodyPr>
          <a:lstStyle/>
          <a:p>
            <a:pPr algn="ctr" defTabSz="685730">
              <a:lnSpc>
                <a:spcPct val="90000"/>
              </a:lnSpc>
              <a:spcAft>
                <a:spcPts val="1125"/>
              </a:spcAft>
              <a:defRPr/>
            </a:pPr>
            <a:r>
              <a:rPr lang="en-US" sz="1600" b="1" dirty="0">
                <a:solidFill>
                  <a:schemeClr val="accent1"/>
                </a:solidFill>
                <a:latin typeface="Amazon Ember"/>
              </a:rPr>
              <a:t>ML optimized compute</a:t>
            </a:r>
          </a:p>
        </p:txBody>
      </p:sp>
      <p:sp>
        <p:nvSpPr>
          <p:cNvPr id="52" name="TextBox 51">
            <a:extLst>
              <a:ext uri="{FF2B5EF4-FFF2-40B4-BE49-F238E27FC236}">
                <a16:creationId xmlns:a16="http://schemas.microsoft.com/office/drawing/2014/main" id="{777CA5FE-E309-4321-AF20-84FB78C6B55D}"/>
              </a:ext>
            </a:extLst>
          </p:cNvPr>
          <p:cNvSpPr txBox="1"/>
          <p:nvPr/>
        </p:nvSpPr>
        <p:spPr>
          <a:xfrm>
            <a:off x="457200" y="2261128"/>
            <a:ext cx="1920240" cy="406265"/>
          </a:xfrm>
          <a:prstGeom prst="rect">
            <a:avLst/>
          </a:prstGeom>
          <a:noFill/>
        </p:spPr>
        <p:txBody>
          <a:bodyPr wrap="square" lIns="114300" tIns="91440" rIns="114300" bIns="91440" rtlCol="0">
            <a:spAutoFit/>
          </a:bodyPr>
          <a:lstStyle/>
          <a:p>
            <a:pPr algn="ctr" defTabSz="685730">
              <a:lnSpc>
                <a:spcPct val="90000"/>
              </a:lnSpc>
              <a:spcAft>
                <a:spcPts val="1125"/>
              </a:spcAft>
              <a:defRPr/>
            </a:pPr>
            <a:r>
              <a:rPr lang="en-US" sz="1600" b="1" dirty="0">
                <a:solidFill>
                  <a:schemeClr val="accent1"/>
                </a:solidFill>
                <a:latin typeface="Amazon Ember"/>
              </a:rPr>
              <a:t>Model registry </a:t>
            </a:r>
          </a:p>
        </p:txBody>
      </p:sp>
      <p:sp>
        <p:nvSpPr>
          <p:cNvPr id="53" name="TextBox 52">
            <a:extLst>
              <a:ext uri="{FF2B5EF4-FFF2-40B4-BE49-F238E27FC236}">
                <a16:creationId xmlns:a16="http://schemas.microsoft.com/office/drawing/2014/main" id="{7615FFC5-796B-425A-AF51-9B72B4744AD7}"/>
              </a:ext>
            </a:extLst>
          </p:cNvPr>
          <p:cNvSpPr txBox="1"/>
          <p:nvPr/>
        </p:nvSpPr>
        <p:spPr>
          <a:xfrm>
            <a:off x="2561569" y="2251603"/>
            <a:ext cx="1920240" cy="406265"/>
          </a:xfrm>
          <a:prstGeom prst="rect">
            <a:avLst/>
          </a:prstGeom>
          <a:noFill/>
        </p:spPr>
        <p:txBody>
          <a:bodyPr wrap="square" lIns="114300" tIns="91440" rIns="114300" bIns="91440" rtlCol="0">
            <a:spAutoFit/>
          </a:bodyPr>
          <a:lstStyle/>
          <a:p>
            <a:pPr algn="ctr" defTabSz="685730">
              <a:lnSpc>
                <a:spcPct val="90000"/>
              </a:lnSpc>
              <a:spcAft>
                <a:spcPts val="1125"/>
              </a:spcAft>
              <a:defRPr/>
            </a:pPr>
            <a:r>
              <a:rPr lang="en-US" sz="1600" b="1" dirty="0">
                <a:solidFill>
                  <a:schemeClr val="accent1"/>
                </a:solidFill>
                <a:latin typeface="Amazon Ember"/>
              </a:rPr>
              <a:t>Managed CICD</a:t>
            </a:r>
          </a:p>
        </p:txBody>
      </p:sp>
      <p:grpSp>
        <p:nvGrpSpPr>
          <p:cNvPr id="97" name="Group 96">
            <a:extLst>
              <a:ext uri="{FF2B5EF4-FFF2-40B4-BE49-F238E27FC236}">
                <a16:creationId xmlns:a16="http://schemas.microsoft.com/office/drawing/2014/main" id="{CB975C2B-B689-47B1-8044-EFFFB92C08BC}"/>
              </a:ext>
            </a:extLst>
          </p:cNvPr>
          <p:cNvGrpSpPr/>
          <p:nvPr/>
        </p:nvGrpSpPr>
        <p:grpSpPr>
          <a:xfrm>
            <a:off x="982075" y="1342560"/>
            <a:ext cx="870492" cy="851470"/>
            <a:chOff x="1054721" y="1412668"/>
            <a:chExt cx="727143" cy="711254"/>
          </a:xfrm>
        </p:grpSpPr>
        <p:cxnSp>
          <p:nvCxnSpPr>
            <p:cNvPr id="7" name="Straight Arrow Connector 6">
              <a:extLst>
                <a:ext uri="{FF2B5EF4-FFF2-40B4-BE49-F238E27FC236}">
                  <a16:creationId xmlns:a16="http://schemas.microsoft.com/office/drawing/2014/main" id="{4A31697F-C124-4EDD-9890-4A165C70D797}"/>
                </a:ext>
              </a:extLst>
            </p:cNvPr>
            <p:cNvCxnSpPr>
              <a:cxnSpLocks/>
            </p:cNvCxnSpPr>
            <p:nvPr/>
          </p:nvCxnSpPr>
          <p:spPr>
            <a:xfrm flipH="1" flipV="1">
              <a:off x="1421097" y="1412668"/>
              <a:ext cx="0" cy="176944"/>
            </a:xfrm>
            <a:prstGeom prst="straightConnector1">
              <a:avLst/>
            </a:prstGeom>
            <a:ln w="12700">
              <a:solidFill>
                <a:schemeClr val="accent2"/>
              </a:solidFill>
              <a:tailEnd type="arrow" w="lg" len="sm"/>
            </a:ln>
            <a:effectLst/>
          </p:spPr>
          <p:style>
            <a:lnRef idx="2">
              <a:schemeClr val="accent1"/>
            </a:lnRef>
            <a:fillRef idx="0">
              <a:schemeClr val="accent1"/>
            </a:fillRef>
            <a:effectRef idx="1">
              <a:schemeClr val="accent1"/>
            </a:effectRef>
            <a:fontRef idx="minor">
              <a:schemeClr val="tx1"/>
            </a:fontRef>
          </p:style>
        </p:cxnSp>
        <p:cxnSp>
          <p:nvCxnSpPr>
            <p:cNvPr id="68" name="Straight Arrow Connector 67">
              <a:extLst>
                <a:ext uri="{FF2B5EF4-FFF2-40B4-BE49-F238E27FC236}">
                  <a16:creationId xmlns:a16="http://schemas.microsoft.com/office/drawing/2014/main" id="{7CFF0D69-0AB6-4A18-B576-BDA3E2693793}"/>
                </a:ext>
              </a:extLst>
            </p:cNvPr>
            <p:cNvCxnSpPr>
              <a:cxnSpLocks/>
            </p:cNvCxnSpPr>
            <p:nvPr/>
          </p:nvCxnSpPr>
          <p:spPr>
            <a:xfrm flipH="1">
              <a:off x="1421097" y="1946978"/>
              <a:ext cx="0" cy="176944"/>
            </a:xfrm>
            <a:prstGeom prst="straightConnector1">
              <a:avLst/>
            </a:prstGeom>
            <a:ln w="12700">
              <a:solidFill>
                <a:schemeClr val="accent2"/>
              </a:solidFill>
              <a:tailEnd type="arrow" w="lg" len="sm"/>
            </a:ln>
            <a:effectLst/>
          </p:spPr>
          <p:style>
            <a:lnRef idx="2">
              <a:schemeClr val="accent1"/>
            </a:lnRef>
            <a:fillRef idx="0">
              <a:schemeClr val="accent1"/>
            </a:fillRef>
            <a:effectRef idx="1">
              <a:schemeClr val="accent1"/>
            </a:effectRef>
            <a:fontRef idx="minor">
              <a:schemeClr val="tx1"/>
            </a:fontRef>
          </p:style>
        </p:cxnSp>
        <p:cxnSp>
          <p:nvCxnSpPr>
            <p:cNvPr id="69" name="Straight Arrow Connector 68">
              <a:extLst>
                <a:ext uri="{FF2B5EF4-FFF2-40B4-BE49-F238E27FC236}">
                  <a16:creationId xmlns:a16="http://schemas.microsoft.com/office/drawing/2014/main" id="{BC175F9F-71EB-4B01-A872-2A79FDA0AFB1}"/>
                </a:ext>
              </a:extLst>
            </p:cNvPr>
            <p:cNvCxnSpPr>
              <a:cxnSpLocks/>
            </p:cNvCxnSpPr>
            <p:nvPr/>
          </p:nvCxnSpPr>
          <p:spPr>
            <a:xfrm rot="5400000" flipH="1">
              <a:off x="1693392" y="1679823"/>
              <a:ext cx="0" cy="176944"/>
            </a:xfrm>
            <a:prstGeom prst="straightConnector1">
              <a:avLst/>
            </a:prstGeom>
            <a:ln w="12700">
              <a:solidFill>
                <a:schemeClr val="accent2"/>
              </a:solidFill>
              <a:tailEnd type="arrow" w="lg" len="sm"/>
            </a:ln>
            <a:effectLst/>
          </p:spPr>
          <p:style>
            <a:lnRef idx="2">
              <a:schemeClr val="accent1"/>
            </a:lnRef>
            <a:fillRef idx="0">
              <a:schemeClr val="accent1"/>
            </a:fillRef>
            <a:effectRef idx="1">
              <a:schemeClr val="accent1"/>
            </a:effectRef>
            <a:fontRef idx="minor">
              <a:schemeClr val="tx1"/>
            </a:fontRef>
          </p:style>
        </p:cxnSp>
        <p:cxnSp>
          <p:nvCxnSpPr>
            <p:cNvPr id="70" name="Straight Arrow Connector 69">
              <a:extLst>
                <a:ext uri="{FF2B5EF4-FFF2-40B4-BE49-F238E27FC236}">
                  <a16:creationId xmlns:a16="http://schemas.microsoft.com/office/drawing/2014/main" id="{DACD3C40-24AA-4FA1-BBE2-4027B3B39608}"/>
                </a:ext>
              </a:extLst>
            </p:cNvPr>
            <p:cNvCxnSpPr>
              <a:cxnSpLocks/>
            </p:cNvCxnSpPr>
            <p:nvPr/>
          </p:nvCxnSpPr>
          <p:spPr>
            <a:xfrm rot="16200000">
              <a:off x="1143193" y="1679824"/>
              <a:ext cx="0" cy="176944"/>
            </a:xfrm>
            <a:prstGeom prst="straightConnector1">
              <a:avLst/>
            </a:prstGeom>
            <a:ln w="12700">
              <a:solidFill>
                <a:schemeClr val="accent2"/>
              </a:solidFill>
              <a:tailEnd type="arrow" w="lg" len="sm"/>
            </a:ln>
            <a:effectLst/>
          </p:spPr>
          <p:style>
            <a:lnRef idx="2">
              <a:schemeClr val="accent1"/>
            </a:lnRef>
            <a:fillRef idx="0">
              <a:schemeClr val="accent1"/>
            </a:fillRef>
            <a:effectRef idx="1">
              <a:schemeClr val="accent1"/>
            </a:effectRef>
            <a:fontRef idx="minor">
              <a:schemeClr val="tx1"/>
            </a:fontRef>
          </p:style>
        </p:cxnSp>
        <p:grpSp>
          <p:nvGrpSpPr>
            <p:cNvPr id="96" name="Group 95">
              <a:extLst>
                <a:ext uri="{FF2B5EF4-FFF2-40B4-BE49-F238E27FC236}">
                  <a16:creationId xmlns:a16="http://schemas.microsoft.com/office/drawing/2014/main" id="{72ADFD9A-6F87-4A40-AA06-38FA88DC3DC4}"/>
                </a:ext>
              </a:extLst>
            </p:cNvPr>
            <p:cNvGrpSpPr/>
            <p:nvPr/>
          </p:nvGrpSpPr>
          <p:grpSpPr>
            <a:xfrm>
              <a:off x="1281742" y="1637812"/>
              <a:ext cx="264018" cy="260966"/>
              <a:chOff x="2025237" y="1461146"/>
              <a:chExt cx="549529" cy="543177"/>
            </a:xfrm>
          </p:grpSpPr>
          <p:sp>
            <p:nvSpPr>
              <p:cNvPr id="71" name="Freeform: Shape 70">
                <a:extLst>
                  <a:ext uri="{FF2B5EF4-FFF2-40B4-BE49-F238E27FC236}">
                    <a16:creationId xmlns:a16="http://schemas.microsoft.com/office/drawing/2014/main" id="{AA3113D8-1331-4A67-8988-C42349B783D0}"/>
                  </a:ext>
                </a:extLst>
              </p:cNvPr>
              <p:cNvSpPr/>
              <p:nvPr/>
            </p:nvSpPr>
            <p:spPr>
              <a:xfrm>
                <a:off x="2076449" y="1513409"/>
                <a:ext cx="444300" cy="444300"/>
              </a:xfrm>
              <a:custGeom>
                <a:avLst/>
                <a:gdLst>
                  <a:gd name="connsiteX0" fmla="*/ 35953 w 444300"/>
                  <a:gd name="connsiteY0" fmla="*/ 0 h 444300"/>
                  <a:gd name="connsiteX1" fmla="*/ 408347 w 444300"/>
                  <a:gd name="connsiteY1" fmla="*/ 0 h 444300"/>
                  <a:gd name="connsiteX2" fmla="*/ 444300 w 444300"/>
                  <a:gd name="connsiteY2" fmla="*/ 35953 h 444300"/>
                  <a:gd name="connsiteX3" fmla="*/ 444300 w 444300"/>
                  <a:gd name="connsiteY3" fmla="*/ 408347 h 444300"/>
                  <a:gd name="connsiteX4" fmla="*/ 408347 w 444300"/>
                  <a:gd name="connsiteY4" fmla="*/ 444300 h 444300"/>
                  <a:gd name="connsiteX5" fmla="*/ 35953 w 444300"/>
                  <a:gd name="connsiteY5" fmla="*/ 444300 h 444300"/>
                  <a:gd name="connsiteX6" fmla="*/ 0 w 444300"/>
                  <a:gd name="connsiteY6" fmla="*/ 408347 h 444300"/>
                  <a:gd name="connsiteX7" fmla="*/ 0 w 444300"/>
                  <a:gd name="connsiteY7" fmla="*/ 35953 h 444300"/>
                  <a:gd name="connsiteX8" fmla="*/ 35953 w 444300"/>
                  <a:gd name="connsiteY8" fmla="*/ 0 h 44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4300" h="444300">
                    <a:moveTo>
                      <a:pt x="35953" y="0"/>
                    </a:moveTo>
                    <a:lnTo>
                      <a:pt x="408347" y="0"/>
                    </a:lnTo>
                    <a:cubicBezTo>
                      <a:pt x="428203" y="0"/>
                      <a:pt x="444300" y="16097"/>
                      <a:pt x="444300" y="35953"/>
                    </a:cubicBezTo>
                    <a:lnTo>
                      <a:pt x="444300" y="408347"/>
                    </a:lnTo>
                    <a:cubicBezTo>
                      <a:pt x="444300" y="428203"/>
                      <a:pt x="428203" y="444300"/>
                      <a:pt x="408347" y="444300"/>
                    </a:cubicBezTo>
                    <a:lnTo>
                      <a:pt x="35953" y="444300"/>
                    </a:lnTo>
                    <a:cubicBezTo>
                      <a:pt x="16097" y="444300"/>
                      <a:pt x="0" y="428203"/>
                      <a:pt x="0" y="408347"/>
                    </a:cubicBezTo>
                    <a:lnTo>
                      <a:pt x="0" y="35953"/>
                    </a:lnTo>
                    <a:cubicBezTo>
                      <a:pt x="0" y="16097"/>
                      <a:pt x="16097" y="0"/>
                      <a:pt x="35953" y="0"/>
                    </a:cubicBezTo>
                    <a:close/>
                  </a:path>
                </a:pathLst>
              </a:custGeom>
              <a:ln w="12700">
                <a:solidFill>
                  <a:schemeClr val="tx1"/>
                </a:solidFill>
                <a:tailEnd type="arrow" w="lg" len="sm"/>
              </a:ln>
              <a:effectLst/>
            </p:spPr>
            <p:style>
              <a:lnRef idx="2">
                <a:schemeClr val="accent1"/>
              </a:lnRef>
              <a:fillRef idx="0">
                <a:schemeClr val="accent1"/>
              </a:fillRef>
              <a:effectRef idx="1">
                <a:schemeClr val="accent1"/>
              </a:effectRef>
              <a:fontRef idx="minor">
                <a:schemeClr val="tx1"/>
              </a:fontRef>
            </p:style>
            <p:txBody>
              <a:bodyPr wrap="square" lIns="182880" tIns="146304" rIns="182880" bIns="146304" rtlCol="0" anchor="ctr">
                <a:noAutofit/>
              </a:bodyPr>
              <a:lstStyle/>
              <a:p>
                <a:pPr algn="ctr"/>
                <a:endParaRPr lang="en-US" dirty="0" err="1">
                  <a:solidFill>
                    <a:schemeClr val="tx1"/>
                  </a:solidFill>
                </a:endParaRPr>
              </a:p>
            </p:txBody>
          </p:sp>
          <p:grpSp>
            <p:nvGrpSpPr>
              <p:cNvPr id="77" name="Group 76">
                <a:extLst>
                  <a:ext uri="{FF2B5EF4-FFF2-40B4-BE49-F238E27FC236}">
                    <a16:creationId xmlns:a16="http://schemas.microsoft.com/office/drawing/2014/main" id="{18ED2F76-E752-4520-9980-A256C5221D96}"/>
                  </a:ext>
                </a:extLst>
              </p:cNvPr>
              <p:cNvGrpSpPr/>
              <p:nvPr/>
            </p:nvGrpSpPr>
            <p:grpSpPr>
              <a:xfrm>
                <a:off x="2145009" y="1461146"/>
                <a:ext cx="307181" cy="45720"/>
                <a:chOff x="2157460" y="1461146"/>
                <a:chExt cx="307181" cy="45720"/>
              </a:xfrm>
            </p:grpSpPr>
            <p:cxnSp>
              <p:nvCxnSpPr>
                <p:cNvPr id="72" name="Straight Connector 71">
                  <a:extLst>
                    <a:ext uri="{FF2B5EF4-FFF2-40B4-BE49-F238E27FC236}">
                      <a16:creationId xmlns:a16="http://schemas.microsoft.com/office/drawing/2014/main" id="{48666D8B-854E-4854-9A51-1ECE1AC5B192}"/>
                    </a:ext>
                  </a:extLst>
                </p:cNvPr>
                <p:cNvCxnSpPr/>
                <p:nvPr/>
              </p:nvCxnSpPr>
              <p:spPr>
                <a:xfrm>
                  <a:off x="2157460" y="1461146"/>
                  <a:ext cx="0" cy="45720"/>
                </a:xfrm>
                <a:prstGeom prst="line">
                  <a:avLst/>
                </a:pr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cxnSp>
            <p:cxnSp>
              <p:nvCxnSpPr>
                <p:cNvPr id="73" name="Straight Connector 72">
                  <a:extLst>
                    <a:ext uri="{FF2B5EF4-FFF2-40B4-BE49-F238E27FC236}">
                      <a16:creationId xmlns:a16="http://schemas.microsoft.com/office/drawing/2014/main" id="{1B13E53B-7E28-49A7-A78B-F7405F15A5AC}"/>
                    </a:ext>
                  </a:extLst>
                </p:cNvPr>
                <p:cNvCxnSpPr/>
                <p:nvPr/>
              </p:nvCxnSpPr>
              <p:spPr>
                <a:xfrm>
                  <a:off x="2234255" y="1461146"/>
                  <a:ext cx="0" cy="45720"/>
                </a:xfrm>
                <a:prstGeom prst="line">
                  <a:avLst/>
                </a:pr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cxnSp>
            <p:cxnSp>
              <p:nvCxnSpPr>
                <p:cNvPr id="74" name="Straight Connector 73">
                  <a:extLst>
                    <a:ext uri="{FF2B5EF4-FFF2-40B4-BE49-F238E27FC236}">
                      <a16:creationId xmlns:a16="http://schemas.microsoft.com/office/drawing/2014/main" id="{8D32016E-507C-4E74-887F-9B6B24BCDDCF}"/>
                    </a:ext>
                  </a:extLst>
                </p:cNvPr>
                <p:cNvCxnSpPr/>
                <p:nvPr/>
              </p:nvCxnSpPr>
              <p:spPr>
                <a:xfrm>
                  <a:off x="2311050" y="1461146"/>
                  <a:ext cx="0" cy="45720"/>
                </a:xfrm>
                <a:prstGeom prst="line">
                  <a:avLst/>
                </a:pr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cxnSp>
            <p:cxnSp>
              <p:nvCxnSpPr>
                <p:cNvPr id="75" name="Straight Connector 74">
                  <a:extLst>
                    <a:ext uri="{FF2B5EF4-FFF2-40B4-BE49-F238E27FC236}">
                      <a16:creationId xmlns:a16="http://schemas.microsoft.com/office/drawing/2014/main" id="{43824151-A2FC-46AA-9E24-B1E6FF868050}"/>
                    </a:ext>
                  </a:extLst>
                </p:cNvPr>
                <p:cNvCxnSpPr/>
                <p:nvPr/>
              </p:nvCxnSpPr>
              <p:spPr>
                <a:xfrm>
                  <a:off x="2387845" y="1461146"/>
                  <a:ext cx="0" cy="45720"/>
                </a:xfrm>
                <a:prstGeom prst="line">
                  <a:avLst/>
                </a:pr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cxnSp>
            <p:cxnSp>
              <p:nvCxnSpPr>
                <p:cNvPr id="76" name="Straight Connector 75">
                  <a:extLst>
                    <a:ext uri="{FF2B5EF4-FFF2-40B4-BE49-F238E27FC236}">
                      <a16:creationId xmlns:a16="http://schemas.microsoft.com/office/drawing/2014/main" id="{3801C167-5AC2-4BAB-B177-56478C5E17BA}"/>
                    </a:ext>
                  </a:extLst>
                </p:cNvPr>
                <p:cNvCxnSpPr/>
                <p:nvPr/>
              </p:nvCxnSpPr>
              <p:spPr>
                <a:xfrm>
                  <a:off x="2464641" y="1461146"/>
                  <a:ext cx="0" cy="45720"/>
                </a:xfrm>
                <a:prstGeom prst="line">
                  <a:avLst/>
                </a:pr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cxnSp>
          </p:grpSp>
          <p:grpSp>
            <p:nvGrpSpPr>
              <p:cNvPr id="78" name="Group 77">
                <a:extLst>
                  <a:ext uri="{FF2B5EF4-FFF2-40B4-BE49-F238E27FC236}">
                    <a16:creationId xmlns:a16="http://schemas.microsoft.com/office/drawing/2014/main" id="{AF56C2B7-C604-4F5A-85DD-7D7B9F34E810}"/>
                  </a:ext>
                </a:extLst>
              </p:cNvPr>
              <p:cNvGrpSpPr/>
              <p:nvPr/>
            </p:nvGrpSpPr>
            <p:grpSpPr>
              <a:xfrm>
                <a:off x="2145009" y="1958603"/>
                <a:ext cx="307181" cy="45720"/>
                <a:chOff x="2157460" y="1461146"/>
                <a:chExt cx="307181" cy="45720"/>
              </a:xfrm>
            </p:grpSpPr>
            <p:cxnSp>
              <p:nvCxnSpPr>
                <p:cNvPr id="79" name="Straight Connector 78">
                  <a:extLst>
                    <a:ext uri="{FF2B5EF4-FFF2-40B4-BE49-F238E27FC236}">
                      <a16:creationId xmlns:a16="http://schemas.microsoft.com/office/drawing/2014/main" id="{A1C61863-D2CC-44F0-B257-581E8F319EC9}"/>
                    </a:ext>
                  </a:extLst>
                </p:cNvPr>
                <p:cNvCxnSpPr/>
                <p:nvPr/>
              </p:nvCxnSpPr>
              <p:spPr>
                <a:xfrm>
                  <a:off x="2157460" y="1461146"/>
                  <a:ext cx="0" cy="45720"/>
                </a:xfrm>
                <a:prstGeom prst="line">
                  <a:avLst/>
                </a:pr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cxnSp>
            <p:cxnSp>
              <p:nvCxnSpPr>
                <p:cNvPr id="80" name="Straight Connector 79">
                  <a:extLst>
                    <a:ext uri="{FF2B5EF4-FFF2-40B4-BE49-F238E27FC236}">
                      <a16:creationId xmlns:a16="http://schemas.microsoft.com/office/drawing/2014/main" id="{FE6328C8-3FCD-454D-B6FE-6C8CC771E675}"/>
                    </a:ext>
                  </a:extLst>
                </p:cNvPr>
                <p:cNvCxnSpPr/>
                <p:nvPr/>
              </p:nvCxnSpPr>
              <p:spPr>
                <a:xfrm>
                  <a:off x="2234255" y="1461146"/>
                  <a:ext cx="0" cy="45720"/>
                </a:xfrm>
                <a:prstGeom prst="line">
                  <a:avLst/>
                </a:pr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cxnSp>
            <p:cxnSp>
              <p:nvCxnSpPr>
                <p:cNvPr id="81" name="Straight Connector 80">
                  <a:extLst>
                    <a:ext uri="{FF2B5EF4-FFF2-40B4-BE49-F238E27FC236}">
                      <a16:creationId xmlns:a16="http://schemas.microsoft.com/office/drawing/2014/main" id="{06CA5433-8E0D-4D5D-A84D-0F6F42EB6415}"/>
                    </a:ext>
                  </a:extLst>
                </p:cNvPr>
                <p:cNvCxnSpPr/>
                <p:nvPr/>
              </p:nvCxnSpPr>
              <p:spPr>
                <a:xfrm>
                  <a:off x="2311050" y="1461146"/>
                  <a:ext cx="0" cy="45720"/>
                </a:xfrm>
                <a:prstGeom prst="line">
                  <a:avLst/>
                </a:pr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cxnSp>
            <p:cxnSp>
              <p:nvCxnSpPr>
                <p:cNvPr id="82" name="Straight Connector 81">
                  <a:extLst>
                    <a:ext uri="{FF2B5EF4-FFF2-40B4-BE49-F238E27FC236}">
                      <a16:creationId xmlns:a16="http://schemas.microsoft.com/office/drawing/2014/main" id="{AA62DB4D-947A-4D42-8E0E-45C59F2683A6}"/>
                    </a:ext>
                  </a:extLst>
                </p:cNvPr>
                <p:cNvCxnSpPr/>
                <p:nvPr/>
              </p:nvCxnSpPr>
              <p:spPr>
                <a:xfrm>
                  <a:off x="2387845" y="1461146"/>
                  <a:ext cx="0" cy="45720"/>
                </a:xfrm>
                <a:prstGeom prst="line">
                  <a:avLst/>
                </a:pr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cxnSp>
            <p:cxnSp>
              <p:nvCxnSpPr>
                <p:cNvPr id="83" name="Straight Connector 82">
                  <a:extLst>
                    <a:ext uri="{FF2B5EF4-FFF2-40B4-BE49-F238E27FC236}">
                      <a16:creationId xmlns:a16="http://schemas.microsoft.com/office/drawing/2014/main" id="{93AD836B-B0A0-4295-99F5-020ADEF6238C}"/>
                    </a:ext>
                  </a:extLst>
                </p:cNvPr>
                <p:cNvCxnSpPr/>
                <p:nvPr/>
              </p:nvCxnSpPr>
              <p:spPr>
                <a:xfrm>
                  <a:off x="2464641" y="1461146"/>
                  <a:ext cx="0" cy="45720"/>
                </a:xfrm>
                <a:prstGeom prst="line">
                  <a:avLst/>
                </a:pr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cxnSp>
          </p:grpSp>
          <p:grpSp>
            <p:nvGrpSpPr>
              <p:cNvPr id="84" name="Group 83">
                <a:extLst>
                  <a:ext uri="{FF2B5EF4-FFF2-40B4-BE49-F238E27FC236}">
                    <a16:creationId xmlns:a16="http://schemas.microsoft.com/office/drawing/2014/main" id="{8EF1DA74-07B2-429A-9F1F-5FB6B47A7F6D}"/>
                  </a:ext>
                </a:extLst>
              </p:cNvPr>
              <p:cNvGrpSpPr/>
              <p:nvPr/>
            </p:nvGrpSpPr>
            <p:grpSpPr>
              <a:xfrm rot="5400000">
                <a:off x="1894506" y="1712699"/>
                <a:ext cx="307181" cy="45720"/>
                <a:chOff x="2157460" y="1461146"/>
                <a:chExt cx="307181" cy="45720"/>
              </a:xfrm>
            </p:grpSpPr>
            <p:cxnSp>
              <p:nvCxnSpPr>
                <p:cNvPr id="85" name="Straight Connector 84">
                  <a:extLst>
                    <a:ext uri="{FF2B5EF4-FFF2-40B4-BE49-F238E27FC236}">
                      <a16:creationId xmlns:a16="http://schemas.microsoft.com/office/drawing/2014/main" id="{EB26B027-66DB-459C-A5C1-3DE4B0B39170}"/>
                    </a:ext>
                  </a:extLst>
                </p:cNvPr>
                <p:cNvCxnSpPr/>
                <p:nvPr/>
              </p:nvCxnSpPr>
              <p:spPr>
                <a:xfrm>
                  <a:off x="2157460" y="1461146"/>
                  <a:ext cx="0" cy="45720"/>
                </a:xfrm>
                <a:prstGeom prst="line">
                  <a:avLst/>
                </a:pr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cxnSp>
            <p:cxnSp>
              <p:nvCxnSpPr>
                <p:cNvPr id="86" name="Straight Connector 85">
                  <a:extLst>
                    <a:ext uri="{FF2B5EF4-FFF2-40B4-BE49-F238E27FC236}">
                      <a16:creationId xmlns:a16="http://schemas.microsoft.com/office/drawing/2014/main" id="{2913FF80-694A-431A-8B53-A1A5A3C76403}"/>
                    </a:ext>
                  </a:extLst>
                </p:cNvPr>
                <p:cNvCxnSpPr/>
                <p:nvPr/>
              </p:nvCxnSpPr>
              <p:spPr>
                <a:xfrm>
                  <a:off x="2234255" y="1461146"/>
                  <a:ext cx="0" cy="45720"/>
                </a:xfrm>
                <a:prstGeom prst="line">
                  <a:avLst/>
                </a:pr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cxnSp>
            <p:cxnSp>
              <p:nvCxnSpPr>
                <p:cNvPr id="87" name="Straight Connector 86">
                  <a:extLst>
                    <a:ext uri="{FF2B5EF4-FFF2-40B4-BE49-F238E27FC236}">
                      <a16:creationId xmlns:a16="http://schemas.microsoft.com/office/drawing/2014/main" id="{DE64E3E0-3750-46BF-BB2F-03979262A347}"/>
                    </a:ext>
                  </a:extLst>
                </p:cNvPr>
                <p:cNvCxnSpPr/>
                <p:nvPr/>
              </p:nvCxnSpPr>
              <p:spPr>
                <a:xfrm>
                  <a:off x="2311050" y="1461146"/>
                  <a:ext cx="0" cy="45720"/>
                </a:xfrm>
                <a:prstGeom prst="line">
                  <a:avLst/>
                </a:pr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cxnSp>
            <p:cxnSp>
              <p:nvCxnSpPr>
                <p:cNvPr id="88" name="Straight Connector 87">
                  <a:extLst>
                    <a:ext uri="{FF2B5EF4-FFF2-40B4-BE49-F238E27FC236}">
                      <a16:creationId xmlns:a16="http://schemas.microsoft.com/office/drawing/2014/main" id="{E54EA6EE-E6DC-47FA-85CA-0D50DB9FE993}"/>
                    </a:ext>
                  </a:extLst>
                </p:cNvPr>
                <p:cNvCxnSpPr/>
                <p:nvPr/>
              </p:nvCxnSpPr>
              <p:spPr>
                <a:xfrm>
                  <a:off x="2387845" y="1461146"/>
                  <a:ext cx="0" cy="45720"/>
                </a:xfrm>
                <a:prstGeom prst="line">
                  <a:avLst/>
                </a:pr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cxnSp>
            <p:cxnSp>
              <p:nvCxnSpPr>
                <p:cNvPr id="89" name="Straight Connector 88">
                  <a:extLst>
                    <a:ext uri="{FF2B5EF4-FFF2-40B4-BE49-F238E27FC236}">
                      <a16:creationId xmlns:a16="http://schemas.microsoft.com/office/drawing/2014/main" id="{8B277F44-90BF-4318-800E-873CE01BD676}"/>
                    </a:ext>
                  </a:extLst>
                </p:cNvPr>
                <p:cNvCxnSpPr/>
                <p:nvPr/>
              </p:nvCxnSpPr>
              <p:spPr>
                <a:xfrm>
                  <a:off x="2464641" y="1461146"/>
                  <a:ext cx="0" cy="45720"/>
                </a:xfrm>
                <a:prstGeom prst="line">
                  <a:avLst/>
                </a:pr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cxnSp>
          </p:grpSp>
          <p:grpSp>
            <p:nvGrpSpPr>
              <p:cNvPr id="90" name="Group 89">
                <a:extLst>
                  <a:ext uri="{FF2B5EF4-FFF2-40B4-BE49-F238E27FC236}">
                    <a16:creationId xmlns:a16="http://schemas.microsoft.com/office/drawing/2014/main" id="{836DD70C-0609-4D06-ABD3-0EC701A83478}"/>
                  </a:ext>
                </a:extLst>
              </p:cNvPr>
              <p:cNvGrpSpPr/>
              <p:nvPr/>
            </p:nvGrpSpPr>
            <p:grpSpPr>
              <a:xfrm rot="5400000">
                <a:off x="2398315" y="1712700"/>
                <a:ext cx="307181" cy="45720"/>
                <a:chOff x="2157460" y="1461146"/>
                <a:chExt cx="307181" cy="45720"/>
              </a:xfrm>
            </p:grpSpPr>
            <p:cxnSp>
              <p:nvCxnSpPr>
                <p:cNvPr id="91" name="Straight Connector 90">
                  <a:extLst>
                    <a:ext uri="{FF2B5EF4-FFF2-40B4-BE49-F238E27FC236}">
                      <a16:creationId xmlns:a16="http://schemas.microsoft.com/office/drawing/2014/main" id="{BBE9AA18-4EE0-4A72-9977-C8C11CCB7C81}"/>
                    </a:ext>
                  </a:extLst>
                </p:cNvPr>
                <p:cNvCxnSpPr/>
                <p:nvPr/>
              </p:nvCxnSpPr>
              <p:spPr>
                <a:xfrm>
                  <a:off x="2157460" y="1461146"/>
                  <a:ext cx="0" cy="45720"/>
                </a:xfrm>
                <a:prstGeom prst="line">
                  <a:avLst/>
                </a:pr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cxnSp>
            <p:cxnSp>
              <p:nvCxnSpPr>
                <p:cNvPr id="92" name="Straight Connector 91">
                  <a:extLst>
                    <a:ext uri="{FF2B5EF4-FFF2-40B4-BE49-F238E27FC236}">
                      <a16:creationId xmlns:a16="http://schemas.microsoft.com/office/drawing/2014/main" id="{CDAEC3BB-B2A8-423E-BFA5-6ED2EBAB1867}"/>
                    </a:ext>
                  </a:extLst>
                </p:cNvPr>
                <p:cNvCxnSpPr/>
                <p:nvPr/>
              </p:nvCxnSpPr>
              <p:spPr>
                <a:xfrm>
                  <a:off x="2234255" y="1461146"/>
                  <a:ext cx="0" cy="45720"/>
                </a:xfrm>
                <a:prstGeom prst="line">
                  <a:avLst/>
                </a:pr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cxnSp>
            <p:cxnSp>
              <p:nvCxnSpPr>
                <p:cNvPr id="93" name="Straight Connector 92">
                  <a:extLst>
                    <a:ext uri="{FF2B5EF4-FFF2-40B4-BE49-F238E27FC236}">
                      <a16:creationId xmlns:a16="http://schemas.microsoft.com/office/drawing/2014/main" id="{35F14728-72D6-4988-B69A-6F8C9572381E}"/>
                    </a:ext>
                  </a:extLst>
                </p:cNvPr>
                <p:cNvCxnSpPr/>
                <p:nvPr/>
              </p:nvCxnSpPr>
              <p:spPr>
                <a:xfrm>
                  <a:off x="2311050" y="1461146"/>
                  <a:ext cx="0" cy="45720"/>
                </a:xfrm>
                <a:prstGeom prst="line">
                  <a:avLst/>
                </a:pr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cxnSp>
            <p:cxnSp>
              <p:nvCxnSpPr>
                <p:cNvPr id="94" name="Straight Connector 93">
                  <a:extLst>
                    <a:ext uri="{FF2B5EF4-FFF2-40B4-BE49-F238E27FC236}">
                      <a16:creationId xmlns:a16="http://schemas.microsoft.com/office/drawing/2014/main" id="{D8966744-0252-4B28-AD75-674EA0A83DC1}"/>
                    </a:ext>
                  </a:extLst>
                </p:cNvPr>
                <p:cNvCxnSpPr/>
                <p:nvPr/>
              </p:nvCxnSpPr>
              <p:spPr>
                <a:xfrm>
                  <a:off x="2387845" y="1461146"/>
                  <a:ext cx="0" cy="45720"/>
                </a:xfrm>
                <a:prstGeom prst="line">
                  <a:avLst/>
                </a:pr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cxnSp>
            <p:cxnSp>
              <p:nvCxnSpPr>
                <p:cNvPr id="95" name="Straight Connector 94">
                  <a:extLst>
                    <a:ext uri="{FF2B5EF4-FFF2-40B4-BE49-F238E27FC236}">
                      <a16:creationId xmlns:a16="http://schemas.microsoft.com/office/drawing/2014/main" id="{C9D8C477-9425-4067-B411-CB87B2D56459}"/>
                    </a:ext>
                  </a:extLst>
                </p:cNvPr>
                <p:cNvCxnSpPr/>
                <p:nvPr/>
              </p:nvCxnSpPr>
              <p:spPr>
                <a:xfrm>
                  <a:off x="2464641" y="1461146"/>
                  <a:ext cx="0" cy="45720"/>
                </a:xfrm>
                <a:prstGeom prst="line">
                  <a:avLst/>
                </a:pr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cxnSp>
          </p:grpSp>
        </p:grpSp>
      </p:grpSp>
      <p:grpSp>
        <p:nvGrpSpPr>
          <p:cNvPr id="98" name="Graphic 20">
            <a:extLst>
              <a:ext uri="{FF2B5EF4-FFF2-40B4-BE49-F238E27FC236}">
                <a16:creationId xmlns:a16="http://schemas.microsoft.com/office/drawing/2014/main" id="{4B057772-93C6-4A8B-8CE4-7F2866CF8CAB}"/>
              </a:ext>
            </a:extLst>
          </p:cNvPr>
          <p:cNvGrpSpPr/>
          <p:nvPr/>
        </p:nvGrpSpPr>
        <p:grpSpPr>
          <a:xfrm>
            <a:off x="5068348" y="1163197"/>
            <a:ext cx="1115420" cy="1115420"/>
            <a:chOff x="6380130" y="2200274"/>
            <a:chExt cx="457200" cy="457200"/>
          </a:xfrm>
        </p:grpSpPr>
        <p:sp>
          <p:nvSpPr>
            <p:cNvPr id="99" name="Freeform: Shape 98">
              <a:extLst>
                <a:ext uri="{FF2B5EF4-FFF2-40B4-BE49-F238E27FC236}">
                  <a16:creationId xmlns:a16="http://schemas.microsoft.com/office/drawing/2014/main" id="{CD5B226E-1D45-4FBD-9508-046A538046AB}"/>
                </a:ext>
              </a:extLst>
            </p:cNvPr>
            <p:cNvSpPr/>
            <p:nvPr/>
          </p:nvSpPr>
          <p:spPr>
            <a:xfrm>
              <a:off x="6537772" y="2401076"/>
              <a:ext cx="51823" cy="100698"/>
            </a:xfrm>
            <a:custGeom>
              <a:avLst/>
              <a:gdLst>
                <a:gd name="connsiteX0" fmla="*/ 0 w 51823"/>
                <a:gd name="connsiteY0" fmla="*/ 100698 h 100698"/>
                <a:gd name="connsiteX1" fmla="*/ 51824 w 51823"/>
                <a:gd name="connsiteY1" fmla="*/ 58590 h 100698"/>
                <a:gd name="connsiteX2" fmla="*/ 51824 w 51823"/>
                <a:gd name="connsiteY2" fmla="*/ 0 h 100698"/>
              </a:gdLst>
              <a:ahLst/>
              <a:cxnLst>
                <a:cxn ang="0">
                  <a:pos x="connsiteX0" y="connsiteY0"/>
                </a:cxn>
                <a:cxn ang="0">
                  <a:pos x="connsiteX1" y="connsiteY1"/>
                </a:cxn>
                <a:cxn ang="0">
                  <a:pos x="connsiteX2" y="connsiteY2"/>
                </a:cxn>
              </a:cxnLst>
              <a:rect l="l" t="t" r="r" b="b"/>
              <a:pathLst>
                <a:path w="51823" h="100698">
                  <a:moveTo>
                    <a:pt x="0" y="100698"/>
                  </a:moveTo>
                  <a:lnTo>
                    <a:pt x="51824" y="58590"/>
                  </a:lnTo>
                  <a:lnTo>
                    <a:pt x="51824" y="0"/>
                  </a:lnTo>
                </a:path>
              </a:pathLst>
            </a:custGeom>
            <a:noFill/>
            <a:ln w="12700" cap="flat">
              <a:solidFill>
                <a:srgbClr val="F1F2F2"/>
              </a:solidFill>
              <a:prstDash val="solid"/>
              <a:round/>
            </a:ln>
          </p:spPr>
          <p:txBody>
            <a:bodyPr rtlCol="0" anchor="ctr"/>
            <a:lstStyle/>
            <a:p>
              <a:endParaRPr lang="en-US"/>
            </a:p>
          </p:txBody>
        </p:sp>
        <p:sp>
          <p:nvSpPr>
            <p:cNvPr id="100" name="Freeform: Shape 99">
              <a:extLst>
                <a:ext uri="{FF2B5EF4-FFF2-40B4-BE49-F238E27FC236}">
                  <a16:creationId xmlns:a16="http://schemas.microsoft.com/office/drawing/2014/main" id="{78B437BF-BD50-4057-B2BA-0E43A1F2B8C5}"/>
                </a:ext>
              </a:extLst>
            </p:cNvPr>
            <p:cNvSpPr/>
            <p:nvPr/>
          </p:nvSpPr>
          <p:spPr>
            <a:xfrm>
              <a:off x="6620434" y="2271140"/>
              <a:ext cx="141754" cy="141732"/>
            </a:xfrm>
            <a:custGeom>
              <a:avLst/>
              <a:gdLst>
                <a:gd name="connsiteX0" fmla="*/ 13442 w 141754"/>
                <a:gd name="connsiteY0" fmla="*/ 112471 h 141732"/>
                <a:gd name="connsiteX1" fmla="*/ 16322 w 141754"/>
                <a:gd name="connsiteY1" fmla="*/ 115763 h 141732"/>
                <a:gd name="connsiteX2" fmla="*/ 19202 w 141754"/>
                <a:gd name="connsiteY2" fmla="*/ 119055 h 141732"/>
                <a:gd name="connsiteX3" fmla="*/ 22106 w 141754"/>
                <a:gd name="connsiteY3" fmla="*/ 122347 h 141732"/>
                <a:gd name="connsiteX4" fmla="*/ 41697 w 141754"/>
                <a:gd name="connsiteY4" fmla="*/ 112311 h 141732"/>
                <a:gd name="connsiteX5" fmla="*/ 55733 w 141754"/>
                <a:gd name="connsiteY5" fmla="*/ 119169 h 141732"/>
                <a:gd name="connsiteX6" fmla="*/ 59665 w 141754"/>
                <a:gd name="connsiteY6" fmla="*/ 140863 h 141732"/>
                <a:gd name="connsiteX7" fmla="*/ 64031 w 141754"/>
                <a:gd name="connsiteY7" fmla="*/ 141161 h 141732"/>
                <a:gd name="connsiteX8" fmla="*/ 68397 w 141754"/>
                <a:gd name="connsiteY8" fmla="*/ 141458 h 141732"/>
                <a:gd name="connsiteX9" fmla="*/ 72878 w 141754"/>
                <a:gd name="connsiteY9" fmla="*/ 141732 h 141732"/>
                <a:gd name="connsiteX10" fmla="*/ 79736 w 141754"/>
                <a:gd name="connsiteY10" fmla="*/ 120701 h 141732"/>
                <a:gd name="connsiteX11" fmla="*/ 94458 w 141754"/>
                <a:gd name="connsiteY11" fmla="*/ 115694 h 141732"/>
                <a:gd name="connsiteX12" fmla="*/ 112746 w 141754"/>
                <a:gd name="connsiteY12" fmla="*/ 128290 h 141732"/>
                <a:gd name="connsiteX13" fmla="*/ 116037 w 141754"/>
                <a:gd name="connsiteY13" fmla="*/ 125410 h 141732"/>
                <a:gd name="connsiteX14" fmla="*/ 119329 w 141754"/>
                <a:gd name="connsiteY14" fmla="*/ 122530 h 141732"/>
                <a:gd name="connsiteX15" fmla="*/ 122621 w 141754"/>
                <a:gd name="connsiteY15" fmla="*/ 119626 h 141732"/>
                <a:gd name="connsiteX16" fmla="*/ 112540 w 141754"/>
                <a:gd name="connsiteY16" fmla="*/ 99967 h 141732"/>
                <a:gd name="connsiteX17" fmla="*/ 119398 w 141754"/>
                <a:gd name="connsiteY17" fmla="*/ 85999 h 141732"/>
                <a:gd name="connsiteX18" fmla="*/ 141138 w 141754"/>
                <a:gd name="connsiteY18" fmla="*/ 82067 h 141732"/>
                <a:gd name="connsiteX19" fmla="*/ 141412 w 141754"/>
                <a:gd name="connsiteY19" fmla="*/ 77701 h 141732"/>
                <a:gd name="connsiteX20" fmla="*/ 141458 w 141754"/>
                <a:gd name="connsiteY20" fmla="*/ 73381 h 141732"/>
                <a:gd name="connsiteX21" fmla="*/ 141755 w 141754"/>
                <a:gd name="connsiteY21" fmla="*/ 68991 h 141732"/>
                <a:gd name="connsiteX22" fmla="*/ 120747 w 141754"/>
                <a:gd name="connsiteY22" fmla="*/ 62133 h 141732"/>
                <a:gd name="connsiteX23" fmla="*/ 115740 w 141754"/>
                <a:gd name="connsiteY23" fmla="*/ 47320 h 141732"/>
                <a:gd name="connsiteX24" fmla="*/ 128313 w 141754"/>
                <a:gd name="connsiteY24" fmla="*/ 29192 h 141732"/>
                <a:gd name="connsiteX25" fmla="*/ 125456 w 141754"/>
                <a:gd name="connsiteY25" fmla="*/ 26015 h 141732"/>
                <a:gd name="connsiteX26" fmla="*/ 122575 w 141754"/>
                <a:gd name="connsiteY26" fmla="*/ 22723 h 141732"/>
                <a:gd name="connsiteX27" fmla="*/ 119695 w 141754"/>
                <a:gd name="connsiteY27" fmla="*/ 19431 h 141732"/>
                <a:gd name="connsiteX28" fmla="*/ 100127 w 141754"/>
                <a:gd name="connsiteY28" fmla="*/ 29467 h 141732"/>
                <a:gd name="connsiteX29" fmla="*/ 86045 w 141754"/>
                <a:gd name="connsiteY29" fmla="*/ 22471 h 141732"/>
                <a:gd name="connsiteX30" fmla="*/ 82022 w 141754"/>
                <a:gd name="connsiteY30" fmla="*/ 869 h 141732"/>
                <a:gd name="connsiteX31" fmla="*/ 77655 w 141754"/>
                <a:gd name="connsiteY31" fmla="*/ 594 h 141732"/>
                <a:gd name="connsiteX32" fmla="*/ 73289 w 141754"/>
                <a:gd name="connsiteY32" fmla="*/ 297 h 141732"/>
                <a:gd name="connsiteX33" fmla="*/ 68991 w 141754"/>
                <a:gd name="connsiteY33" fmla="*/ 0 h 141732"/>
                <a:gd name="connsiteX34" fmla="*/ 62271 w 141754"/>
                <a:gd name="connsiteY34" fmla="*/ 20894 h 141732"/>
                <a:gd name="connsiteX35" fmla="*/ 47320 w 141754"/>
                <a:gd name="connsiteY35" fmla="*/ 25946 h 141732"/>
                <a:gd name="connsiteX36" fmla="*/ 29307 w 141754"/>
                <a:gd name="connsiteY36" fmla="*/ 13465 h 141732"/>
                <a:gd name="connsiteX37" fmla="*/ 26015 w 141754"/>
                <a:gd name="connsiteY37" fmla="*/ 16345 h 141732"/>
                <a:gd name="connsiteX38" fmla="*/ 22723 w 141754"/>
                <a:gd name="connsiteY38" fmla="*/ 19225 h 141732"/>
                <a:gd name="connsiteX39" fmla="*/ 19431 w 141754"/>
                <a:gd name="connsiteY39" fmla="*/ 22106 h 141732"/>
                <a:gd name="connsiteX40" fmla="*/ 29444 w 141754"/>
                <a:gd name="connsiteY40" fmla="*/ 41605 h 141732"/>
                <a:gd name="connsiteX41" fmla="*/ 22586 w 141754"/>
                <a:gd name="connsiteY41" fmla="*/ 55778 h 141732"/>
                <a:gd name="connsiteX42" fmla="*/ 1006 w 141754"/>
                <a:gd name="connsiteY42" fmla="*/ 59687 h 141732"/>
                <a:gd name="connsiteX43" fmla="*/ 572 w 141754"/>
                <a:gd name="connsiteY43" fmla="*/ 64008 h 141732"/>
                <a:gd name="connsiteX44" fmla="*/ 297 w 141754"/>
                <a:gd name="connsiteY44" fmla="*/ 68374 h 141732"/>
                <a:gd name="connsiteX45" fmla="*/ 0 w 141754"/>
                <a:gd name="connsiteY45" fmla="*/ 72741 h 141732"/>
                <a:gd name="connsiteX46" fmla="*/ 20894 w 141754"/>
                <a:gd name="connsiteY46" fmla="*/ 79599 h 141732"/>
                <a:gd name="connsiteX47" fmla="*/ 25969 w 141754"/>
                <a:gd name="connsiteY47" fmla="*/ 94458 h 141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41754" h="141732">
                  <a:moveTo>
                    <a:pt x="13442" y="112471"/>
                  </a:moveTo>
                  <a:lnTo>
                    <a:pt x="16322" y="115763"/>
                  </a:lnTo>
                  <a:lnTo>
                    <a:pt x="19202" y="119055"/>
                  </a:lnTo>
                  <a:lnTo>
                    <a:pt x="22106" y="122347"/>
                  </a:lnTo>
                  <a:lnTo>
                    <a:pt x="41697" y="112311"/>
                  </a:lnTo>
                  <a:cubicBezTo>
                    <a:pt x="46001" y="115294"/>
                    <a:pt x="50733" y="117607"/>
                    <a:pt x="55733" y="119169"/>
                  </a:cubicBezTo>
                  <a:lnTo>
                    <a:pt x="59665" y="140863"/>
                  </a:lnTo>
                  <a:lnTo>
                    <a:pt x="64031" y="141161"/>
                  </a:lnTo>
                  <a:lnTo>
                    <a:pt x="68397" y="141458"/>
                  </a:lnTo>
                  <a:lnTo>
                    <a:pt x="72878" y="141732"/>
                  </a:lnTo>
                  <a:lnTo>
                    <a:pt x="79736" y="120701"/>
                  </a:lnTo>
                  <a:cubicBezTo>
                    <a:pt x="84877" y="119819"/>
                    <a:pt x="89844" y="118129"/>
                    <a:pt x="94458" y="115694"/>
                  </a:cubicBezTo>
                  <a:lnTo>
                    <a:pt x="112746" y="128290"/>
                  </a:lnTo>
                  <a:lnTo>
                    <a:pt x="116037" y="125410"/>
                  </a:lnTo>
                  <a:lnTo>
                    <a:pt x="119329" y="122530"/>
                  </a:lnTo>
                  <a:lnTo>
                    <a:pt x="122621" y="119626"/>
                  </a:lnTo>
                  <a:lnTo>
                    <a:pt x="112540" y="99967"/>
                  </a:lnTo>
                  <a:cubicBezTo>
                    <a:pt x="115523" y="95686"/>
                    <a:pt x="117834" y="90977"/>
                    <a:pt x="119398" y="85999"/>
                  </a:cubicBezTo>
                  <a:lnTo>
                    <a:pt x="141138" y="82067"/>
                  </a:lnTo>
                  <a:lnTo>
                    <a:pt x="141412" y="77701"/>
                  </a:lnTo>
                  <a:lnTo>
                    <a:pt x="141458" y="73381"/>
                  </a:lnTo>
                  <a:lnTo>
                    <a:pt x="141755" y="68991"/>
                  </a:lnTo>
                  <a:lnTo>
                    <a:pt x="120747" y="62133"/>
                  </a:lnTo>
                  <a:cubicBezTo>
                    <a:pt x="119869" y="56963"/>
                    <a:pt x="118179" y="51963"/>
                    <a:pt x="115740" y="47320"/>
                  </a:cubicBezTo>
                  <a:lnTo>
                    <a:pt x="128313" y="29192"/>
                  </a:lnTo>
                  <a:lnTo>
                    <a:pt x="125456" y="26015"/>
                  </a:lnTo>
                  <a:lnTo>
                    <a:pt x="122575" y="22723"/>
                  </a:lnTo>
                  <a:lnTo>
                    <a:pt x="119695" y="19431"/>
                  </a:lnTo>
                  <a:lnTo>
                    <a:pt x="100127" y="29467"/>
                  </a:lnTo>
                  <a:cubicBezTo>
                    <a:pt x="95825" y="26417"/>
                    <a:pt x="91074" y="24056"/>
                    <a:pt x="86045" y="22471"/>
                  </a:cubicBezTo>
                  <a:lnTo>
                    <a:pt x="82022" y="869"/>
                  </a:lnTo>
                  <a:lnTo>
                    <a:pt x="77655" y="594"/>
                  </a:lnTo>
                  <a:lnTo>
                    <a:pt x="73289" y="297"/>
                  </a:lnTo>
                  <a:lnTo>
                    <a:pt x="68991" y="0"/>
                  </a:lnTo>
                  <a:lnTo>
                    <a:pt x="62271" y="20894"/>
                  </a:lnTo>
                  <a:cubicBezTo>
                    <a:pt x="57052" y="21781"/>
                    <a:pt x="52007" y="23486"/>
                    <a:pt x="47320" y="25946"/>
                  </a:cubicBezTo>
                  <a:lnTo>
                    <a:pt x="29307" y="13465"/>
                  </a:lnTo>
                  <a:lnTo>
                    <a:pt x="26015" y="16345"/>
                  </a:lnTo>
                  <a:lnTo>
                    <a:pt x="22723" y="19225"/>
                  </a:lnTo>
                  <a:lnTo>
                    <a:pt x="19431" y="22106"/>
                  </a:lnTo>
                  <a:lnTo>
                    <a:pt x="29444" y="41605"/>
                  </a:lnTo>
                  <a:cubicBezTo>
                    <a:pt x="26428" y="45940"/>
                    <a:pt x="24113" y="50723"/>
                    <a:pt x="22586" y="55778"/>
                  </a:cubicBezTo>
                  <a:lnTo>
                    <a:pt x="1006" y="59687"/>
                  </a:lnTo>
                  <a:lnTo>
                    <a:pt x="572" y="64008"/>
                  </a:lnTo>
                  <a:lnTo>
                    <a:pt x="297" y="68374"/>
                  </a:lnTo>
                  <a:lnTo>
                    <a:pt x="0" y="72741"/>
                  </a:lnTo>
                  <a:lnTo>
                    <a:pt x="20894" y="79599"/>
                  </a:lnTo>
                  <a:cubicBezTo>
                    <a:pt x="21797" y="84787"/>
                    <a:pt x="23509" y="89801"/>
                    <a:pt x="25969" y="94458"/>
                  </a:cubicBezTo>
                  <a:close/>
                </a:path>
              </a:pathLst>
            </a:custGeom>
            <a:noFill/>
            <a:ln w="12700" cap="flat">
              <a:solidFill>
                <a:schemeClr val="accent2"/>
              </a:solidFill>
              <a:prstDash val="solid"/>
              <a:round/>
            </a:ln>
          </p:spPr>
          <p:txBody>
            <a:bodyPr rtlCol="0" anchor="ctr"/>
            <a:lstStyle/>
            <a:p>
              <a:endParaRPr lang="en-US"/>
            </a:p>
          </p:txBody>
        </p:sp>
        <p:sp>
          <p:nvSpPr>
            <p:cNvPr id="101" name="Freeform: Shape 100">
              <a:extLst>
                <a:ext uri="{FF2B5EF4-FFF2-40B4-BE49-F238E27FC236}">
                  <a16:creationId xmlns:a16="http://schemas.microsoft.com/office/drawing/2014/main" id="{E1170A61-B9EE-466F-A570-AA852D6C4720}"/>
                </a:ext>
              </a:extLst>
            </p:cNvPr>
            <p:cNvSpPr/>
            <p:nvPr/>
          </p:nvSpPr>
          <p:spPr>
            <a:xfrm>
              <a:off x="6663068" y="2313773"/>
              <a:ext cx="56509" cy="56509"/>
            </a:xfrm>
            <a:custGeom>
              <a:avLst/>
              <a:gdLst>
                <a:gd name="connsiteX0" fmla="*/ 56510 w 56509"/>
                <a:gd name="connsiteY0" fmla="*/ 28255 h 56509"/>
                <a:gd name="connsiteX1" fmla="*/ 28255 w 56509"/>
                <a:gd name="connsiteY1" fmla="*/ 56510 h 56509"/>
                <a:gd name="connsiteX2" fmla="*/ 0 w 56509"/>
                <a:gd name="connsiteY2" fmla="*/ 28255 h 56509"/>
                <a:gd name="connsiteX3" fmla="*/ 28255 w 56509"/>
                <a:gd name="connsiteY3" fmla="*/ 0 h 56509"/>
                <a:gd name="connsiteX4" fmla="*/ 56510 w 56509"/>
                <a:gd name="connsiteY4" fmla="*/ 28255 h 56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509" h="56509">
                  <a:moveTo>
                    <a:pt x="56510" y="28255"/>
                  </a:moveTo>
                  <a:cubicBezTo>
                    <a:pt x="56510" y="43860"/>
                    <a:pt x="43860" y="56510"/>
                    <a:pt x="28255" y="56510"/>
                  </a:cubicBezTo>
                  <a:cubicBezTo>
                    <a:pt x="12650" y="56510"/>
                    <a:pt x="0" y="43860"/>
                    <a:pt x="0" y="28255"/>
                  </a:cubicBezTo>
                  <a:cubicBezTo>
                    <a:pt x="0" y="12650"/>
                    <a:pt x="12650" y="0"/>
                    <a:pt x="28255" y="0"/>
                  </a:cubicBezTo>
                  <a:cubicBezTo>
                    <a:pt x="43860" y="0"/>
                    <a:pt x="56510" y="12650"/>
                    <a:pt x="56510" y="28255"/>
                  </a:cubicBezTo>
                  <a:close/>
                </a:path>
              </a:pathLst>
            </a:custGeom>
            <a:noFill/>
            <a:ln w="12700" cap="flat">
              <a:solidFill>
                <a:schemeClr val="accent2"/>
              </a:solidFill>
              <a:prstDash val="solid"/>
              <a:round/>
            </a:ln>
          </p:spPr>
          <p:txBody>
            <a:bodyPr rtlCol="0" anchor="ctr"/>
            <a:lstStyle/>
            <a:p>
              <a:endParaRPr lang="en-US"/>
            </a:p>
          </p:txBody>
        </p:sp>
        <p:sp>
          <p:nvSpPr>
            <p:cNvPr id="102" name="Freeform: Shape 101">
              <a:extLst>
                <a:ext uri="{FF2B5EF4-FFF2-40B4-BE49-F238E27FC236}">
                  <a16:creationId xmlns:a16="http://schemas.microsoft.com/office/drawing/2014/main" id="{8AF4BA09-AC5A-419D-876D-BC46AA6E177B}"/>
                </a:ext>
              </a:extLst>
            </p:cNvPr>
            <p:cNvSpPr/>
            <p:nvPr/>
          </p:nvSpPr>
          <p:spPr>
            <a:xfrm>
              <a:off x="6455252" y="2329408"/>
              <a:ext cx="257215" cy="257182"/>
            </a:xfrm>
            <a:custGeom>
              <a:avLst/>
              <a:gdLst>
                <a:gd name="connsiteX0" fmla="*/ 141522 w 257215"/>
                <a:gd name="connsiteY0" fmla="*/ 641 h 257182"/>
                <a:gd name="connsiteX1" fmla="*/ 28273 w 257215"/>
                <a:gd name="connsiteY1" fmla="*/ 48122 h 257182"/>
                <a:gd name="connsiteX2" fmla="*/ 41 w 257215"/>
                <a:gd name="connsiteY2" fmla="*/ 125274 h 257182"/>
                <a:gd name="connsiteX3" fmla="*/ 70770 w 257215"/>
                <a:gd name="connsiteY3" fmla="*/ 243254 h 257182"/>
                <a:gd name="connsiteX4" fmla="*/ 227384 w 257215"/>
                <a:gd name="connsiteY4" fmla="*/ 210542 h 257182"/>
                <a:gd name="connsiteX5" fmla="*/ 254176 w 257215"/>
                <a:gd name="connsiteY5" fmla="*/ 101500 h 257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7215" h="257182">
                  <a:moveTo>
                    <a:pt x="141522" y="641"/>
                  </a:moveTo>
                  <a:cubicBezTo>
                    <a:pt x="141522" y="641"/>
                    <a:pt x="73193" y="-9189"/>
                    <a:pt x="28273" y="48122"/>
                  </a:cubicBezTo>
                  <a:cubicBezTo>
                    <a:pt x="15609" y="64306"/>
                    <a:pt x="-5" y="92173"/>
                    <a:pt x="41" y="125274"/>
                  </a:cubicBezTo>
                  <a:cubicBezTo>
                    <a:pt x="41" y="125274"/>
                    <a:pt x="-4097" y="206953"/>
                    <a:pt x="70770" y="243254"/>
                  </a:cubicBezTo>
                  <a:cubicBezTo>
                    <a:pt x="70770" y="243254"/>
                    <a:pt x="154506" y="290666"/>
                    <a:pt x="227384" y="210542"/>
                  </a:cubicBezTo>
                  <a:cubicBezTo>
                    <a:pt x="227384" y="210542"/>
                    <a:pt x="268532" y="165645"/>
                    <a:pt x="254176" y="101500"/>
                  </a:cubicBezTo>
                </a:path>
              </a:pathLst>
            </a:custGeom>
            <a:noFill/>
            <a:ln w="12700" cap="flat">
              <a:solidFill>
                <a:srgbClr val="F1F2F2"/>
              </a:solidFill>
              <a:prstDash val="solid"/>
              <a:round/>
            </a:ln>
          </p:spPr>
          <p:txBody>
            <a:bodyPr rtlCol="0" anchor="ctr"/>
            <a:lstStyle/>
            <a:p>
              <a:endParaRPr lang="en-US"/>
            </a:p>
          </p:txBody>
        </p:sp>
        <p:sp>
          <p:nvSpPr>
            <p:cNvPr id="103" name="Freeform: Shape 102">
              <a:extLst>
                <a:ext uri="{FF2B5EF4-FFF2-40B4-BE49-F238E27FC236}">
                  <a16:creationId xmlns:a16="http://schemas.microsoft.com/office/drawing/2014/main" id="{C43BE5E5-D283-4660-BEE9-325CCC9EF958}"/>
                </a:ext>
              </a:extLst>
            </p:cNvPr>
            <p:cNvSpPr/>
            <p:nvPr/>
          </p:nvSpPr>
          <p:spPr>
            <a:xfrm>
              <a:off x="6490427" y="2367233"/>
              <a:ext cx="183430" cy="183002"/>
            </a:xfrm>
            <a:custGeom>
              <a:avLst/>
              <a:gdLst>
                <a:gd name="connsiteX0" fmla="*/ 180733 w 183430"/>
                <a:gd name="connsiteY0" fmla="*/ 67538 h 183002"/>
                <a:gd name="connsiteX1" fmla="*/ 125869 w 183430"/>
                <a:gd name="connsiteY1" fmla="*/ 176992 h 183002"/>
                <a:gd name="connsiteX2" fmla="*/ 21399 w 183430"/>
                <a:gd name="connsiteY2" fmla="*/ 149560 h 183002"/>
                <a:gd name="connsiteX3" fmla="*/ 10381 w 183430"/>
                <a:gd name="connsiteY3" fmla="*/ 50622 h 183002"/>
                <a:gd name="connsiteX4" fmla="*/ 119172 w 183430"/>
                <a:gd name="connsiteY4" fmla="*/ 3919 h 1830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430" h="183002">
                  <a:moveTo>
                    <a:pt x="180733" y="67538"/>
                  </a:moveTo>
                  <a:cubicBezTo>
                    <a:pt x="180733" y="67538"/>
                    <a:pt x="201856" y="142610"/>
                    <a:pt x="125869" y="176992"/>
                  </a:cubicBezTo>
                  <a:cubicBezTo>
                    <a:pt x="125869" y="176992"/>
                    <a:pt x="66045" y="202138"/>
                    <a:pt x="21399" y="149560"/>
                  </a:cubicBezTo>
                  <a:cubicBezTo>
                    <a:pt x="21399" y="149560"/>
                    <a:pt x="-18240" y="102971"/>
                    <a:pt x="10381" y="50622"/>
                  </a:cubicBezTo>
                  <a:cubicBezTo>
                    <a:pt x="10381" y="50622"/>
                    <a:pt x="41173" y="-16678"/>
                    <a:pt x="119172" y="3919"/>
                  </a:cubicBezTo>
                </a:path>
              </a:pathLst>
            </a:custGeom>
            <a:noFill/>
            <a:ln w="12700" cap="flat">
              <a:solidFill>
                <a:srgbClr val="F1F2F2"/>
              </a:solidFill>
              <a:prstDash val="solid"/>
              <a:round/>
            </a:ln>
          </p:spPr>
          <p:txBody>
            <a:bodyPr rtlCol="0" anchor="ctr"/>
            <a:lstStyle/>
            <a:p>
              <a:endParaRPr lang="en-US"/>
            </a:p>
          </p:txBody>
        </p:sp>
      </p:grpSp>
    </p:spTree>
    <p:extLst>
      <p:ext uri="{BB962C8B-B14F-4D97-AF65-F5344CB8AC3E}">
        <p14:creationId xmlns:p14="http://schemas.microsoft.com/office/powerpoint/2010/main" val="3967049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Key capabilities </a:t>
            </a:r>
          </a:p>
        </p:txBody>
      </p:sp>
      <p:sp>
        <p:nvSpPr>
          <p:cNvPr id="13" name="TextBox 12">
            <a:extLst>
              <a:ext uri="{FF2B5EF4-FFF2-40B4-BE49-F238E27FC236}">
                <a16:creationId xmlns:a16="http://schemas.microsoft.com/office/drawing/2014/main" id="{726F5023-6CA1-4355-A9B7-242081B9D368}"/>
              </a:ext>
            </a:extLst>
          </p:cNvPr>
          <p:cNvSpPr txBox="1"/>
          <p:nvPr/>
        </p:nvSpPr>
        <p:spPr>
          <a:xfrm>
            <a:off x="457200" y="2261128"/>
            <a:ext cx="1613002" cy="406265"/>
          </a:xfrm>
          <a:prstGeom prst="rect">
            <a:avLst/>
          </a:prstGeom>
          <a:noFill/>
        </p:spPr>
        <p:txBody>
          <a:bodyPr wrap="square" lIns="114300" tIns="91440" rIns="114300" bIns="91440" rtlCol="0">
            <a:spAutoFit/>
          </a:bodyPr>
          <a:lstStyle/>
          <a:p>
            <a:pPr algn="ctr" defTabSz="685730">
              <a:lnSpc>
                <a:spcPct val="90000"/>
              </a:lnSpc>
              <a:spcAft>
                <a:spcPts val="1125"/>
              </a:spcAft>
              <a:defRPr/>
            </a:pPr>
            <a:r>
              <a:rPr lang="en-US" sz="1600" b="1" dirty="0">
                <a:solidFill>
                  <a:schemeClr val="accent1"/>
                </a:solidFill>
                <a:latin typeface="Amazon Ember"/>
              </a:rPr>
              <a:t>Auto-scaling</a:t>
            </a:r>
          </a:p>
        </p:txBody>
      </p:sp>
      <p:sp>
        <p:nvSpPr>
          <p:cNvPr id="14" name="TextBox 13">
            <a:extLst>
              <a:ext uri="{FF2B5EF4-FFF2-40B4-BE49-F238E27FC236}">
                <a16:creationId xmlns:a16="http://schemas.microsoft.com/office/drawing/2014/main" id="{BFF54D8B-C78F-429F-95AE-1443164A0420}"/>
              </a:ext>
            </a:extLst>
          </p:cNvPr>
          <p:cNvSpPr txBox="1"/>
          <p:nvPr/>
        </p:nvSpPr>
        <p:spPr>
          <a:xfrm>
            <a:off x="2111350" y="2261128"/>
            <a:ext cx="1613002" cy="914353"/>
          </a:xfrm>
          <a:prstGeom prst="rect">
            <a:avLst/>
          </a:prstGeom>
          <a:noFill/>
        </p:spPr>
        <p:txBody>
          <a:bodyPr wrap="square" lIns="114300" tIns="91440" rIns="114300" bIns="91440" rtlCol="0">
            <a:spAutoFit/>
          </a:bodyPr>
          <a:lstStyle/>
          <a:p>
            <a:pPr algn="ctr" defTabSz="685730">
              <a:lnSpc>
                <a:spcPct val="90000"/>
              </a:lnSpc>
              <a:spcAft>
                <a:spcPts val="1125"/>
              </a:spcAft>
              <a:defRPr/>
            </a:pPr>
            <a:r>
              <a:rPr lang="en-US" sz="1600" b="1" dirty="0">
                <a:solidFill>
                  <a:schemeClr val="accent1"/>
                </a:solidFill>
                <a:latin typeface="Amazon Ember"/>
              </a:rPr>
              <a:t>Production variants </a:t>
            </a:r>
          </a:p>
          <a:p>
            <a:pPr algn="ctr">
              <a:lnSpc>
                <a:spcPct val="90000"/>
              </a:lnSpc>
              <a:spcAft>
                <a:spcPts val="1125"/>
              </a:spcAft>
              <a:defRPr/>
            </a:pPr>
            <a:endParaRPr lang="en-US" sz="1050" dirty="0"/>
          </a:p>
        </p:txBody>
      </p:sp>
      <p:sp>
        <p:nvSpPr>
          <p:cNvPr id="15" name="TextBox 14">
            <a:extLst>
              <a:ext uri="{FF2B5EF4-FFF2-40B4-BE49-F238E27FC236}">
                <a16:creationId xmlns:a16="http://schemas.microsoft.com/office/drawing/2014/main" id="{774AEF8F-35C2-42F3-852F-6270B315A996}"/>
              </a:ext>
            </a:extLst>
          </p:cNvPr>
          <p:cNvSpPr txBox="1"/>
          <p:nvPr/>
        </p:nvSpPr>
        <p:spPr>
          <a:xfrm>
            <a:off x="3765500" y="2261128"/>
            <a:ext cx="1613002" cy="627864"/>
          </a:xfrm>
          <a:prstGeom prst="rect">
            <a:avLst/>
          </a:prstGeom>
          <a:noFill/>
        </p:spPr>
        <p:txBody>
          <a:bodyPr wrap="square" lIns="114300" tIns="91440" rIns="114300" bIns="91440" rtlCol="0">
            <a:spAutoFit/>
          </a:bodyPr>
          <a:lstStyle/>
          <a:p>
            <a:pPr algn="ctr" defTabSz="685730">
              <a:lnSpc>
                <a:spcPct val="90000"/>
              </a:lnSpc>
              <a:spcAft>
                <a:spcPts val="1125"/>
              </a:spcAft>
              <a:defRPr/>
            </a:pPr>
            <a:r>
              <a:rPr lang="en-US" sz="1600" b="1" dirty="0">
                <a:solidFill>
                  <a:schemeClr val="accent1"/>
                </a:solidFill>
                <a:latin typeface="Amazon Ember"/>
              </a:rPr>
              <a:t>Inference pipelines</a:t>
            </a:r>
          </a:p>
        </p:txBody>
      </p:sp>
      <p:sp>
        <p:nvSpPr>
          <p:cNvPr id="16" name="TextBox 15">
            <a:extLst>
              <a:ext uri="{FF2B5EF4-FFF2-40B4-BE49-F238E27FC236}">
                <a16:creationId xmlns:a16="http://schemas.microsoft.com/office/drawing/2014/main" id="{C11DF653-AF0D-4F15-8B83-8ECA9CEE758F}"/>
              </a:ext>
            </a:extLst>
          </p:cNvPr>
          <p:cNvSpPr txBox="1"/>
          <p:nvPr/>
        </p:nvSpPr>
        <p:spPr>
          <a:xfrm>
            <a:off x="5419650" y="2261128"/>
            <a:ext cx="1613002" cy="627864"/>
          </a:xfrm>
          <a:prstGeom prst="rect">
            <a:avLst/>
          </a:prstGeom>
          <a:noFill/>
        </p:spPr>
        <p:txBody>
          <a:bodyPr wrap="square" lIns="114300" tIns="91440" rIns="114300" bIns="91440" rtlCol="0">
            <a:spAutoFit/>
          </a:bodyPr>
          <a:lstStyle/>
          <a:p>
            <a:pPr algn="ctr" defTabSz="685730">
              <a:lnSpc>
                <a:spcPct val="90000"/>
              </a:lnSpc>
              <a:spcAft>
                <a:spcPts val="1125"/>
              </a:spcAft>
              <a:defRPr/>
            </a:pPr>
            <a:r>
              <a:rPr lang="en-US" sz="1600" b="1" dirty="0">
                <a:solidFill>
                  <a:schemeClr val="accent1"/>
                </a:solidFill>
                <a:latin typeface="Amazon Ember"/>
              </a:rPr>
              <a:t>Multi-model endpoints </a:t>
            </a:r>
          </a:p>
        </p:txBody>
      </p:sp>
      <p:sp>
        <p:nvSpPr>
          <p:cNvPr id="17" name="TextBox 16">
            <a:extLst>
              <a:ext uri="{FF2B5EF4-FFF2-40B4-BE49-F238E27FC236}">
                <a16:creationId xmlns:a16="http://schemas.microsoft.com/office/drawing/2014/main" id="{F318C7D8-F693-4973-8CF0-CE3255BBF8F4}"/>
              </a:ext>
            </a:extLst>
          </p:cNvPr>
          <p:cNvSpPr txBox="1"/>
          <p:nvPr/>
        </p:nvSpPr>
        <p:spPr>
          <a:xfrm>
            <a:off x="7073798" y="2261128"/>
            <a:ext cx="1613002" cy="627864"/>
          </a:xfrm>
          <a:prstGeom prst="rect">
            <a:avLst/>
          </a:prstGeom>
          <a:noFill/>
        </p:spPr>
        <p:txBody>
          <a:bodyPr wrap="square" lIns="114300" tIns="91440" rIns="114300" bIns="91440" rtlCol="0">
            <a:spAutoFit/>
          </a:bodyPr>
          <a:lstStyle/>
          <a:p>
            <a:pPr algn="ctr" defTabSz="685730">
              <a:lnSpc>
                <a:spcPct val="90000"/>
              </a:lnSpc>
              <a:spcAft>
                <a:spcPts val="1125"/>
              </a:spcAft>
              <a:defRPr/>
            </a:pPr>
            <a:r>
              <a:rPr lang="en-US" sz="1600" b="1" dirty="0">
                <a:solidFill>
                  <a:schemeClr val="accent1"/>
                </a:solidFill>
                <a:latin typeface="Amazon Ember"/>
              </a:rPr>
              <a:t>Model Monitor</a:t>
            </a:r>
          </a:p>
        </p:txBody>
      </p:sp>
      <p:grpSp>
        <p:nvGrpSpPr>
          <p:cNvPr id="18" name="Group 17">
            <a:extLst>
              <a:ext uri="{FF2B5EF4-FFF2-40B4-BE49-F238E27FC236}">
                <a16:creationId xmlns:a16="http://schemas.microsoft.com/office/drawing/2014/main" id="{35CF3497-8817-4F03-BB9F-F9191ADFA650}"/>
              </a:ext>
            </a:extLst>
          </p:cNvPr>
          <p:cNvGrpSpPr/>
          <p:nvPr/>
        </p:nvGrpSpPr>
        <p:grpSpPr>
          <a:xfrm>
            <a:off x="833227" y="1361626"/>
            <a:ext cx="860949" cy="754555"/>
            <a:chOff x="983428" y="1361626"/>
            <a:chExt cx="860949" cy="754555"/>
          </a:xfrm>
        </p:grpSpPr>
        <p:cxnSp>
          <p:nvCxnSpPr>
            <p:cNvPr id="29" name="Straight Arrow Connector 28">
              <a:extLst>
                <a:ext uri="{FF2B5EF4-FFF2-40B4-BE49-F238E27FC236}">
                  <a16:creationId xmlns:a16="http://schemas.microsoft.com/office/drawing/2014/main" id="{A2E8C875-6CCF-4919-9EE3-D02F4B03DD8D}"/>
                </a:ext>
              </a:extLst>
            </p:cNvPr>
            <p:cNvCxnSpPr/>
            <p:nvPr/>
          </p:nvCxnSpPr>
          <p:spPr>
            <a:xfrm flipV="1">
              <a:off x="1692593" y="1361626"/>
              <a:ext cx="151784" cy="151784"/>
            </a:xfrm>
            <a:prstGeom prst="straightConnector1">
              <a:avLst/>
            </a:prstGeom>
            <a:ln w="12700">
              <a:solidFill>
                <a:schemeClr val="accent2"/>
              </a:solidFill>
              <a:tailEnd type="arrow" w="lg" len="sm"/>
            </a:ln>
            <a:effectLst/>
          </p:spPr>
          <p:style>
            <a:lnRef idx="2">
              <a:schemeClr val="accent1"/>
            </a:lnRef>
            <a:fillRef idx="0">
              <a:schemeClr val="accent1"/>
            </a:fillRef>
            <a:effectRef idx="1">
              <a:schemeClr val="accent1"/>
            </a:effectRef>
            <a:fontRef idx="minor">
              <a:schemeClr val="tx1"/>
            </a:fontRef>
          </p:style>
        </p:cxnSp>
        <p:cxnSp>
          <p:nvCxnSpPr>
            <p:cNvPr id="30" name="Straight Arrow Connector 29">
              <a:extLst>
                <a:ext uri="{FF2B5EF4-FFF2-40B4-BE49-F238E27FC236}">
                  <a16:creationId xmlns:a16="http://schemas.microsoft.com/office/drawing/2014/main" id="{86A495E3-CDE8-4701-BE91-B47B75B7ACEA}"/>
                </a:ext>
              </a:extLst>
            </p:cNvPr>
            <p:cNvCxnSpPr>
              <a:cxnSpLocks/>
            </p:cNvCxnSpPr>
            <p:nvPr/>
          </p:nvCxnSpPr>
          <p:spPr>
            <a:xfrm flipH="1" flipV="1">
              <a:off x="983428" y="1361626"/>
              <a:ext cx="151784" cy="151784"/>
            </a:xfrm>
            <a:prstGeom prst="straightConnector1">
              <a:avLst/>
            </a:prstGeom>
            <a:ln w="12700">
              <a:solidFill>
                <a:schemeClr val="accent2"/>
              </a:solidFill>
              <a:tailEnd type="arrow" w="lg" len="sm"/>
            </a:ln>
            <a:effectLst/>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A19FA8DB-722A-43BC-8FEE-E66DBC9C3D12}"/>
                </a:ext>
              </a:extLst>
            </p:cNvPr>
            <p:cNvCxnSpPr>
              <a:cxnSpLocks/>
            </p:cNvCxnSpPr>
            <p:nvPr/>
          </p:nvCxnSpPr>
          <p:spPr>
            <a:xfrm>
              <a:off x="1692593" y="1964397"/>
              <a:ext cx="151784" cy="151784"/>
            </a:xfrm>
            <a:prstGeom prst="straightConnector1">
              <a:avLst/>
            </a:prstGeom>
            <a:ln w="12700">
              <a:solidFill>
                <a:schemeClr val="accent2"/>
              </a:solidFill>
              <a:tailEnd type="arrow" w="lg" len="sm"/>
            </a:ln>
            <a:effectLst/>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EA735F4D-5999-4870-A035-370594B91196}"/>
                </a:ext>
              </a:extLst>
            </p:cNvPr>
            <p:cNvCxnSpPr>
              <a:cxnSpLocks/>
            </p:cNvCxnSpPr>
            <p:nvPr/>
          </p:nvCxnSpPr>
          <p:spPr>
            <a:xfrm flipH="1">
              <a:off x="983428" y="1964397"/>
              <a:ext cx="151784" cy="151784"/>
            </a:xfrm>
            <a:prstGeom prst="straightConnector1">
              <a:avLst/>
            </a:prstGeom>
            <a:ln w="12700">
              <a:solidFill>
                <a:schemeClr val="accent2"/>
              </a:solidFill>
              <a:tailEnd type="arrow" w="lg" len="sm"/>
            </a:ln>
            <a:effectLst/>
          </p:spPr>
          <p:style>
            <a:lnRef idx="2">
              <a:schemeClr val="accent1"/>
            </a:lnRef>
            <a:fillRef idx="0">
              <a:schemeClr val="accent1"/>
            </a:fillRef>
            <a:effectRef idx="1">
              <a:schemeClr val="accent1"/>
            </a:effectRef>
            <a:fontRef idx="minor">
              <a:schemeClr val="tx1"/>
            </a:fontRef>
          </p:style>
        </p:cxnSp>
        <p:grpSp>
          <p:nvGrpSpPr>
            <p:cNvPr id="33" name="Group 32">
              <a:extLst>
                <a:ext uri="{FF2B5EF4-FFF2-40B4-BE49-F238E27FC236}">
                  <a16:creationId xmlns:a16="http://schemas.microsoft.com/office/drawing/2014/main" id="{A6D19072-C553-4D6E-81F0-92F223CB1125}"/>
                </a:ext>
              </a:extLst>
            </p:cNvPr>
            <p:cNvGrpSpPr/>
            <p:nvPr/>
          </p:nvGrpSpPr>
          <p:grpSpPr>
            <a:xfrm>
              <a:off x="1207252" y="1501140"/>
              <a:ext cx="413301" cy="475528"/>
              <a:chOff x="786472" y="4572218"/>
              <a:chExt cx="459449" cy="528625"/>
            </a:xfrm>
            <a:solidFill>
              <a:schemeClr val="bg1"/>
            </a:solidFill>
          </p:grpSpPr>
          <p:sp>
            <p:nvSpPr>
              <p:cNvPr id="34" name="Freeform 33">
                <a:extLst>
                  <a:ext uri="{FF2B5EF4-FFF2-40B4-BE49-F238E27FC236}">
                    <a16:creationId xmlns:a16="http://schemas.microsoft.com/office/drawing/2014/main" id="{B3CABD71-1A36-4DC5-BEAB-D7B74FA484E7}"/>
                  </a:ext>
                </a:extLst>
              </p:cNvPr>
              <p:cNvSpPr>
                <a:spLocks/>
              </p:cNvSpPr>
              <p:nvPr/>
            </p:nvSpPr>
            <p:spPr bwMode="auto">
              <a:xfrm>
                <a:off x="786472" y="4642426"/>
                <a:ext cx="459449" cy="458417"/>
              </a:xfrm>
              <a:custGeom>
                <a:avLst/>
                <a:gdLst>
                  <a:gd name="T0" fmla="*/ 426 w 426"/>
                  <a:gd name="T1" fmla="*/ 0 h 425"/>
                  <a:gd name="T2" fmla="*/ 426 w 426"/>
                  <a:gd name="T3" fmla="*/ 360 h 425"/>
                  <a:gd name="T4" fmla="*/ 213 w 426"/>
                  <a:gd name="T5" fmla="*/ 425 h 425"/>
                  <a:gd name="T6" fmla="*/ 0 w 426"/>
                  <a:gd name="T7" fmla="*/ 360 h 425"/>
                  <a:gd name="T8" fmla="*/ 0 w 426"/>
                  <a:gd name="T9" fmla="*/ 0 h 425"/>
                </a:gdLst>
                <a:ahLst/>
                <a:cxnLst>
                  <a:cxn ang="0">
                    <a:pos x="T0" y="T1"/>
                  </a:cxn>
                  <a:cxn ang="0">
                    <a:pos x="T2" y="T3"/>
                  </a:cxn>
                  <a:cxn ang="0">
                    <a:pos x="T4" y="T5"/>
                  </a:cxn>
                  <a:cxn ang="0">
                    <a:pos x="T6" y="T7"/>
                  </a:cxn>
                  <a:cxn ang="0">
                    <a:pos x="T8" y="T9"/>
                  </a:cxn>
                </a:cxnLst>
                <a:rect l="0" t="0" r="r" b="b"/>
                <a:pathLst>
                  <a:path w="426" h="425">
                    <a:moveTo>
                      <a:pt x="426" y="0"/>
                    </a:moveTo>
                    <a:cubicBezTo>
                      <a:pt x="426" y="360"/>
                      <a:pt x="426" y="360"/>
                      <a:pt x="426" y="360"/>
                    </a:cubicBezTo>
                    <a:cubicBezTo>
                      <a:pt x="426" y="396"/>
                      <a:pt x="331" y="425"/>
                      <a:pt x="213" y="425"/>
                    </a:cubicBezTo>
                    <a:cubicBezTo>
                      <a:pt x="95" y="425"/>
                      <a:pt x="0" y="396"/>
                      <a:pt x="0" y="360"/>
                    </a:cubicBezTo>
                    <a:cubicBezTo>
                      <a:pt x="0" y="0"/>
                      <a:pt x="0" y="0"/>
                      <a:pt x="0" y="0"/>
                    </a:cubicBezTo>
                  </a:path>
                </a:pathLst>
              </a:custGeom>
              <a:grpFill/>
              <a:ln w="12700" cap="rnd">
                <a:solidFill>
                  <a:schemeClr val="tx1"/>
                </a:solidFill>
                <a:prstDash val="solid"/>
                <a:round/>
                <a:headEnd/>
                <a:tailEnd/>
              </a:ln>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endParaRPr lang="en-US" sz="1350" dirty="0">
                  <a:solidFill>
                    <a:prstClr val="white"/>
                  </a:solidFill>
                  <a:latin typeface="Arial"/>
                </a:endParaRPr>
              </a:p>
            </p:txBody>
          </p:sp>
          <p:sp>
            <p:nvSpPr>
              <p:cNvPr id="35" name="Oval 30">
                <a:extLst>
                  <a:ext uri="{FF2B5EF4-FFF2-40B4-BE49-F238E27FC236}">
                    <a16:creationId xmlns:a16="http://schemas.microsoft.com/office/drawing/2014/main" id="{94DC943B-A846-47DE-B9D5-2AE95039DEEA}"/>
                  </a:ext>
                </a:extLst>
              </p:cNvPr>
              <p:cNvSpPr>
                <a:spLocks noChangeArrowheads="1"/>
              </p:cNvSpPr>
              <p:nvPr/>
            </p:nvSpPr>
            <p:spPr bwMode="auto">
              <a:xfrm>
                <a:off x="786472" y="4572218"/>
                <a:ext cx="459449" cy="139898"/>
              </a:xfrm>
              <a:prstGeom prst="ellipse">
                <a:avLst/>
              </a:prstGeom>
              <a:grpFill/>
              <a:ln w="12700" cap="rnd">
                <a:solidFill>
                  <a:schemeClr val="tx1"/>
                </a:solidFill>
                <a:prstDash val="solid"/>
                <a:round/>
                <a:headEnd/>
                <a:tailEnd/>
              </a:ln>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endParaRPr lang="en-US" sz="1350" dirty="0">
                  <a:solidFill>
                    <a:prstClr val="white"/>
                  </a:solidFill>
                  <a:latin typeface="Arial"/>
                </a:endParaRPr>
              </a:p>
            </p:txBody>
          </p:sp>
          <p:sp>
            <p:nvSpPr>
              <p:cNvPr id="36" name="Freeform 31">
                <a:extLst>
                  <a:ext uri="{FF2B5EF4-FFF2-40B4-BE49-F238E27FC236}">
                    <a16:creationId xmlns:a16="http://schemas.microsoft.com/office/drawing/2014/main" id="{48F25ADB-E8AF-4710-ABE0-8639E55BC61C}"/>
                  </a:ext>
                </a:extLst>
              </p:cNvPr>
              <p:cNvSpPr>
                <a:spLocks/>
              </p:cNvSpPr>
              <p:nvPr/>
            </p:nvSpPr>
            <p:spPr bwMode="auto">
              <a:xfrm>
                <a:off x="786472" y="4771484"/>
                <a:ext cx="459449" cy="70209"/>
              </a:xfrm>
              <a:custGeom>
                <a:avLst/>
                <a:gdLst>
                  <a:gd name="T0" fmla="*/ 0 w 426"/>
                  <a:gd name="T1" fmla="*/ 0 h 65"/>
                  <a:gd name="T2" fmla="*/ 213 w 426"/>
                  <a:gd name="T3" fmla="*/ 65 h 65"/>
                  <a:gd name="T4" fmla="*/ 426 w 426"/>
                  <a:gd name="T5" fmla="*/ 0 h 65"/>
                </a:gdLst>
                <a:ahLst/>
                <a:cxnLst>
                  <a:cxn ang="0">
                    <a:pos x="T0" y="T1"/>
                  </a:cxn>
                  <a:cxn ang="0">
                    <a:pos x="T2" y="T3"/>
                  </a:cxn>
                  <a:cxn ang="0">
                    <a:pos x="T4" y="T5"/>
                  </a:cxn>
                </a:cxnLst>
                <a:rect l="0" t="0" r="r" b="b"/>
                <a:pathLst>
                  <a:path w="426" h="65">
                    <a:moveTo>
                      <a:pt x="0" y="0"/>
                    </a:moveTo>
                    <a:cubicBezTo>
                      <a:pt x="0" y="36"/>
                      <a:pt x="95" y="65"/>
                      <a:pt x="213" y="65"/>
                    </a:cubicBezTo>
                    <a:cubicBezTo>
                      <a:pt x="331" y="65"/>
                      <a:pt x="426" y="36"/>
                      <a:pt x="426" y="0"/>
                    </a:cubicBezTo>
                  </a:path>
                </a:pathLst>
              </a:custGeom>
              <a:grpFill/>
              <a:ln w="12700" cap="rnd">
                <a:solidFill>
                  <a:schemeClr val="tx1"/>
                </a:solidFill>
                <a:prstDash val="solid"/>
                <a:round/>
                <a:headEnd/>
                <a:tailEnd/>
              </a:ln>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endParaRPr lang="en-US" sz="1350" dirty="0">
                  <a:solidFill>
                    <a:prstClr val="white"/>
                  </a:solidFill>
                  <a:latin typeface="Arial"/>
                </a:endParaRPr>
              </a:p>
            </p:txBody>
          </p:sp>
          <p:sp>
            <p:nvSpPr>
              <p:cNvPr id="37" name="Freeform 32">
                <a:extLst>
                  <a:ext uri="{FF2B5EF4-FFF2-40B4-BE49-F238E27FC236}">
                    <a16:creationId xmlns:a16="http://schemas.microsoft.com/office/drawing/2014/main" id="{F3C6B0EE-1304-481F-8587-8759A30AE4B3}"/>
                  </a:ext>
                </a:extLst>
              </p:cNvPr>
              <p:cNvSpPr>
                <a:spLocks/>
              </p:cNvSpPr>
              <p:nvPr/>
            </p:nvSpPr>
            <p:spPr bwMode="auto">
              <a:xfrm>
                <a:off x="786472" y="4896931"/>
                <a:ext cx="459449" cy="70209"/>
              </a:xfrm>
              <a:custGeom>
                <a:avLst/>
                <a:gdLst>
                  <a:gd name="T0" fmla="*/ 0 w 426"/>
                  <a:gd name="T1" fmla="*/ 0 h 65"/>
                  <a:gd name="T2" fmla="*/ 213 w 426"/>
                  <a:gd name="T3" fmla="*/ 65 h 65"/>
                  <a:gd name="T4" fmla="*/ 426 w 426"/>
                  <a:gd name="T5" fmla="*/ 0 h 65"/>
                </a:gdLst>
                <a:ahLst/>
                <a:cxnLst>
                  <a:cxn ang="0">
                    <a:pos x="T0" y="T1"/>
                  </a:cxn>
                  <a:cxn ang="0">
                    <a:pos x="T2" y="T3"/>
                  </a:cxn>
                  <a:cxn ang="0">
                    <a:pos x="T4" y="T5"/>
                  </a:cxn>
                </a:cxnLst>
                <a:rect l="0" t="0" r="r" b="b"/>
                <a:pathLst>
                  <a:path w="426" h="65">
                    <a:moveTo>
                      <a:pt x="0" y="0"/>
                    </a:moveTo>
                    <a:cubicBezTo>
                      <a:pt x="0" y="36"/>
                      <a:pt x="95" y="65"/>
                      <a:pt x="213" y="65"/>
                    </a:cubicBezTo>
                    <a:cubicBezTo>
                      <a:pt x="331" y="65"/>
                      <a:pt x="426" y="36"/>
                      <a:pt x="426" y="0"/>
                    </a:cubicBezTo>
                  </a:path>
                </a:pathLst>
              </a:custGeom>
              <a:grpFill/>
              <a:ln w="12700" cap="rnd">
                <a:solidFill>
                  <a:schemeClr val="tx1"/>
                </a:solidFill>
                <a:prstDash val="solid"/>
                <a:round/>
                <a:headEnd/>
                <a:tailEnd/>
              </a:ln>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endParaRPr lang="en-US" sz="1350" dirty="0">
                  <a:solidFill>
                    <a:prstClr val="white"/>
                  </a:solidFill>
                  <a:latin typeface="Arial"/>
                </a:endParaRPr>
              </a:p>
            </p:txBody>
          </p:sp>
        </p:grpSp>
      </p:grpSp>
      <p:grpSp>
        <p:nvGrpSpPr>
          <p:cNvPr id="38" name="Group 136">
            <a:extLst>
              <a:ext uri="{FF2B5EF4-FFF2-40B4-BE49-F238E27FC236}">
                <a16:creationId xmlns:a16="http://schemas.microsoft.com/office/drawing/2014/main" id="{4770D8C6-B082-4B64-B1EB-309407C21BDE}"/>
              </a:ext>
            </a:extLst>
          </p:cNvPr>
          <p:cNvGrpSpPr>
            <a:grpSpLocks noChangeAspect="1"/>
          </p:cNvGrpSpPr>
          <p:nvPr/>
        </p:nvGrpSpPr>
        <p:grpSpPr bwMode="auto">
          <a:xfrm>
            <a:off x="2675401" y="1392640"/>
            <a:ext cx="484902" cy="692528"/>
            <a:chOff x="2692" y="1354"/>
            <a:chExt cx="369" cy="527"/>
          </a:xfrm>
        </p:grpSpPr>
        <p:sp>
          <p:nvSpPr>
            <p:cNvPr id="39" name="Freeform 138">
              <a:extLst>
                <a:ext uri="{FF2B5EF4-FFF2-40B4-BE49-F238E27FC236}">
                  <a16:creationId xmlns:a16="http://schemas.microsoft.com/office/drawing/2014/main" id="{9A74F59E-F36F-4F79-8631-8055AF4630DA}"/>
                </a:ext>
              </a:extLst>
            </p:cNvPr>
            <p:cNvSpPr>
              <a:spLocks/>
            </p:cNvSpPr>
            <p:nvPr/>
          </p:nvSpPr>
          <p:spPr bwMode="auto">
            <a:xfrm>
              <a:off x="2764" y="1755"/>
              <a:ext cx="228" cy="105"/>
            </a:xfrm>
            <a:custGeom>
              <a:avLst/>
              <a:gdLst>
                <a:gd name="T0" fmla="*/ 24 w 108"/>
                <a:gd name="T1" fmla="*/ 0 h 50"/>
                <a:gd name="T2" fmla="*/ 94 w 108"/>
                <a:gd name="T3" fmla="*/ 0 h 50"/>
                <a:gd name="T4" fmla="*/ 108 w 108"/>
                <a:gd name="T5" fmla="*/ 15 h 50"/>
                <a:gd name="T6" fmla="*/ 108 w 108"/>
                <a:gd name="T7" fmla="*/ 15 h 50"/>
                <a:gd name="T8" fmla="*/ 94 w 108"/>
                <a:gd name="T9" fmla="*/ 29 h 50"/>
                <a:gd name="T10" fmla="*/ 10 w 108"/>
                <a:gd name="T11" fmla="*/ 29 h 50"/>
                <a:gd name="T12" fmla="*/ 0 w 108"/>
                <a:gd name="T13" fmla="*/ 39 h 50"/>
                <a:gd name="T14" fmla="*/ 0 w 108"/>
                <a:gd name="T15" fmla="*/ 39 h 50"/>
                <a:gd name="T16" fmla="*/ 10 w 108"/>
                <a:gd name="T17" fmla="*/ 50 h 50"/>
                <a:gd name="T18" fmla="*/ 28 w 108"/>
                <a:gd name="T19"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8" h="50">
                  <a:moveTo>
                    <a:pt x="24" y="0"/>
                  </a:moveTo>
                  <a:cubicBezTo>
                    <a:pt x="94" y="0"/>
                    <a:pt x="94" y="0"/>
                    <a:pt x="94" y="0"/>
                  </a:cubicBezTo>
                  <a:cubicBezTo>
                    <a:pt x="101" y="0"/>
                    <a:pt x="108" y="7"/>
                    <a:pt x="108" y="15"/>
                  </a:cubicBezTo>
                  <a:cubicBezTo>
                    <a:pt x="108" y="15"/>
                    <a:pt x="108" y="15"/>
                    <a:pt x="108" y="15"/>
                  </a:cubicBezTo>
                  <a:cubicBezTo>
                    <a:pt x="108" y="22"/>
                    <a:pt x="101" y="29"/>
                    <a:pt x="94" y="29"/>
                  </a:cubicBezTo>
                  <a:cubicBezTo>
                    <a:pt x="10" y="29"/>
                    <a:pt x="10" y="29"/>
                    <a:pt x="10" y="29"/>
                  </a:cubicBezTo>
                  <a:cubicBezTo>
                    <a:pt x="5" y="29"/>
                    <a:pt x="0" y="34"/>
                    <a:pt x="0" y="39"/>
                  </a:cubicBezTo>
                  <a:cubicBezTo>
                    <a:pt x="0" y="39"/>
                    <a:pt x="0" y="39"/>
                    <a:pt x="0" y="39"/>
                  </a:cubicBezTo>
                  <a:cubicBezTo>
                    <a:pt x="0" y="45"/>
                    <a:pt x="5" y="50"/>
                    <a:pt x="10" y="50"/>
                  </a:cubicBezTo>
                  <a:cubicBezTo>
                    <a:pt x="28" y="50"/>
                    <a:pt x="28" y="50"/>
                    <a:pt x="28" y="50"/>
                  </a:cubicBezTo>
                </a:path>
              </a:pathLst>
            </a:custGeom>
            <a:noFill/>
            <a:ln w="12700" cap="rnd">
              <a:solidFill>
                <a:schemeClr val="accent2"/>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Freeform 139">
              <a:extLst>
                <a:ext uri="{FF2B5EF4-FFF2-40B4-BE49-F238E27FC236}">
                  <a16:creationId xmlns:a16="http://schemas.microsoft.com/office/drawing/2014/main" id="{E19F5E72-DB7F-47D8-A7B1-81C5E0DE9BA1}"/>
                </a:ext>
              </a:extLst>
            </p:cNvPr>
            <p:cNvSpPr>
              <a:spLocks/>
            </p:cNvSpPr>
            <p:nvPr/>
          </p:nvSpPr>
          <p:spPr bwMode="auto">
            <a:xfrm>
              <a:off x="2785" y="1573"/>
              <a:ext cx="186" cy="182"/>
            </a:xfrm>
            <a:custGeom>
              <a:avLst/>
              <a:gdLst>
                <a:gd name="T0" fmla="*/ 31 w 88"/>
                <a:gd name="T1" fmla="*/ 87 h 87"/>
                <a:gd name="T2" fmla="*/ 31 w 88"/>
                <a:gd name="T3" fmla="*/ 16 h 87"/>
                <a:gd name="T4" fmla="*/ 16 w 88"/>
                <a:gd name="T5" fmla="*/ 0 h 87"/>
                <a:gd name="T6" fmla="*/ 0 w 88"/>
                <a:gd name="T7" fmla="*/ 16 h 87"/>
                <a:gd name="T8" fmla="*/ 16 w 88"/>
                <a:gd name="T9" fmla="*/ 31 h 87"/>
                <a:gd name="T10" fmla="*/ 72 w 88"/>
                <a:gd name="T11" fmla="*/ 31 h 87"/>
                <a:gd name="T12" fmla="*/ 88 w 88"/>
                <a:gd name="T13" fmla="*/ 16 h 87"/>
                <a:gd name="T14" fmla="*/ 72 w 88"/>
                <a:gd name="T15" fmla="*/ 0 h 87"/>
                <a:gd name="T16" fmla="*/ 57 w 88"/>
                <a:gd name="T17" fmla="*/ 16 h 87"/>
                <a:gd name="T18" fmla="*/ 57 w 88"/>
                <a:gd name="T19"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7">
                  <a:moveTo>
                    <a:pt x="31" y="87"/>
                  </a:moveTo>
                  <a:cubicBezTo>
                    <a:pt x="31" y="16"/>
                    <a:pt x="31" y="16"/>
                    <a:pt x="31" y="16"/>
                  </a:cubicBezTo>
                  <a:cubicBezTo>
                    <a:pt x="31" y="7"/>
                    <a:pt x="24" y="0"/>
                    <a:pt x="16" y="0"/>
                  </a:cubicBezTo>
                  <a:cubicBezTo>
                    <a:pt x="7" y="0"/>
                    <a:pt x="0" y="7"/>
                    <a:pt x="0" y="16"/>
                  </a:cubicBezTo>
                  <a:cubicBezTo>
                    <a:pt x="0" y="24"/>
                    <a:pt x="7" y="31"/>
                    <a:pt x="16" y="31"/>
                  </a:cubicBezTo>
                  <a:cubicBezTo>
                    <a:pt x="16" y="31"/>
                    <a:pt x="72" y="31"/>
                    <a:pt x="72" y="31"/>
                  </a:cubicBezTo>
                  <a:cubicBezTo>
                    <a:pt x="82" y="31"/>
                    <a:pt x="88" y="24"/>
                    <a:pt x="88" y="16"/>
                  </a:cubicBezTo>
                  <a:cubicBezTo>
                    <a:pt x="88" y="7"/>
                    <a:pt x="81" y="0"/>
                    <a:pt x="72" y="0"/>
                  </a:cubicBezTo>
                  <a:cubicBezTo>
                    <a:pt x="64" y="0"/>
                    <a:pt x="57" y="7"/>
                    <a:pt x="57" y="16"/>
                  </a:cubicBezTo>
                  <a:cubicBezTo>
                    <a:pt x="57" y="87"/>
                    <a:pt x="57" y="87"/>
                    <a:pt x="57" y="87"/>
                  </a:cubicBezTo>
                </a:path>
              </a:pathLst>
            </a:custGeom>
            <a:noFill/>
            <a:ln w="12700" cap="rnd">
              <a:solidFill>
                <a:schemeClr val="accent2"/>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 name="Line 140">
              <a:extLst>
                <a:ext uri="{FF2B5EF4-FFF2-40B4-BE49-F238E27FC236}">
                  <a16:creationId xmlns:a16="http://schemas.microsoft.com/office/drawing/2014/main" id="{7D51481B-919A-46C3-8598-A41D357D25EA}"/>
                </a:ext>
              </a:extLst>
            </p:cNvPr>
            <p:cNvSpPr>
              <a:spLocks noChangeShapeType="1"/>
            </p:cNvSpPr>
            <p:nvPr/>
          </p:nvSpPr>
          <p:spPr bwMode="auto">
            <a:xfrm flipV="1">
              <a:off x="2878" y="1447"/>
              <a:ext cx="0" cy="56"/>
            </a:xfrm>
            <a:prstGeom prst="line">
              <a:avLst/>
            </a:prstGeom>
            <a:noFill/>
            <a:ln w="12700" cap="rnd">
              <a:solidFill>
                <a:schemeClr val="accent2"/>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Line 141">
              <a:extLst>
                <a:ext uri="{FF2B5EF4-FFF2-40B4-BE49-F238E27FC236}">
                  <a16:creationId xmlns:a16="http://schemas.microsoft.com/office/drawing/2014/main" id="{9DC048AA-20F1-40C5-A29F-70517A330FA3}"/>
                </a:ext>
              </a:extLst>
            </p:cNvPr>
            <p:cNvSpPr>
              <a:spLocks noChangeShapeType="1"/>
            </p:cNvSpPr>
            <p:nvPr/>
          </p:nvSpPr>
          <p:spPr bwMode="auto">
            <a:xfrm flipV="1">
              <a:off x="2952" y="1485"/>
              <a:ext cx="29" cy="35"/>
            </a:xfrm>
            <a:prstGeom prst="line">
              <a:avLst/>
            </a:prstGeom>
            <a:noFill/>
            <a:ln w="12700" cap="rnd">
              <a:solidFill>
                <a:schemeClr val="accent2"/>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Line 142">
              <a:extLst>
                <a:ext uri="{FF2B5EF4-FFF2-40B4-BE49-F238E27FC236}">
                  <a16:creationId xmlns:a16="http://schemas.microsoft.com/office/drawing/2014/main" id="{506D6D33-0C22-4C62-9CD0-52196F262E58}"/>
                </a:ext>
              </a:extLst>
            </p:cNvPr>
            <p:cNvSpPr>
              <a:spLocks noChangeShapeType="1"/>
            </p:cNvSpPr>
            <p:nvPr/>
          </p:nvSpPr>
          <p:spPr bwMode="auto">
            <a:xfrm flipH="1" flipV="1">
              <a:off x="2775" y="1485"/>
              <a:ext cx="29" cy="35"/>
            </a:xfrm>
            <a:prstGeom prst="line">
              <a:avLst/>
            </a:prstGeom>
            <a:noFill/>
            <a:ln w="12700" cap="rnd">
              <a:solidFill>
                <a:schemeClr val="accent2"/>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Freeform 137">
              <a:extLst>
                <a:ext uri="{FF2B5EF4-FFF2-40B4-BE49-F238E27FC236}">
                  <a16:creationId xmlns:a16="http://schemas.microsoft.com/office/drawing/2014/main" id="{F7C3E765-57FB-4BC2-BDF6-3C4163611738}"/>
                </a:ext>
              </a:extLst>
            </p:cNvPr>
            <p:cNvSpPr>
              <a:spLocks/>
            </p:cNvSpPr>
            <p:nvPr/>
          </p:nvSpPr>
          <p:spPr bwMode="auto">
            <a:xfrm>
              <a:off x="2692" y="1354"/>
              <a:ext cx="369" cy="527"/>
            </a:xfrm>
            <a:custGeom>
              <a:avLst/>
              <a:gdLst>
                <a:gd name="T0" fmla="*/ 175 w 175"/>
                <a:gd name="T1" fmla="*/ 90 h 251"/>
                <a:gd name="T2" fmla="*/ 82 w 175"/>
                <a:gd name="T3" fmla="*/ 3 h 251"/>
                <a:gd name="T4" fmla="*/ 1 w 175"/>
                <a:gd name="T5" fmla="*/ 86 h 251"/>
                <a:gd name="T6" fmla="*/ 35 w 175"/>
                <a:gd name="T7" fmla="*/ 159 h 251"/>
                <a:gd name="T8" fmla="*/ 59 w 175"/>
                <a:gd name="T9" fmla="*/ 201 h 251"/>
                <a:gd name="T10" fmla="*/ 59 w 175"/>
                <a:gd name="T11" fmla="*/ 230 h 251"/>
                <a:gd name="T12" fmla="*/ 79 w 175"/>
                <a:gd name="T13" fmla="*/ 251 h 251"/>
                <a:gd name="T14" fmla="*/ 97 w 175"/>
                <a:gd name="T15" fmla="*/ 251 h 251"/>
                <a:gd name="T16" fmla="*/ 117 w 175"/>
                <a:gd name="T17" fmla="*/ 230 h 251"/>
                <a:gd name="T18" fmla="*/ 117 w 175"/>
                <a:gd name="T19" fmla="*/ 201 h 251"/>
                <a:gd name="T20" fmla="*/ 141 w 175"/>
                <a:gd name="T21" fmla="*/ 159 h 251"/>
                <a:gd name="T22" fmla="*/ 175 w 175"/>
                <a:gd name="T23" fmla="*/ 90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5" h="251">
                  <a:moveTo>
                    <a:pt x="175" y="90"/>
                  </a:moveTo>
                  <a:cubicBezTo>
                    <a:pt x="175" y="40"/>
                    <a:pt x="133" y="0"/>
                    <a:pt x="82" y="3"/>
                  </a:cubicBezTo>
                  <a:cubicBezTo>
                    <a:pt x="40" y="6"/>
                    <a:pt x="3" y="44"/>
                    <a:pt x="1" y="86"/>
                  </a:cubicBezTo>
                  <a:cubicBezTo>
                    <a:pt x="0" y="116"/>
                    <a:pt x="14" y="142"/>
                    <a:pt x="35" y="159"/>
                  </a:cubicBezTo>
                  <a:cubicBezTo>
                    <a:pt x="50" y="171"/>
                    <a:pt x="59" y="181"/>
                    <a:pt x="59" y="201"/>
                  </a:cubicBezTo>
                  <a:cubicBezTo>
                    <a:pt x="59" y="230"/>
                    <a:pt x="59" y="230"/>
                    <a:pt x="59" y="230"/>
                  </a:cubicBezTo>
                  <a:cubicBezTo>
                    <a:pt x="59" y="242"/>
                    <a:pt x="68" y="251"/>
                    <a:pt x="79" y="251"/>
                  </a:cubicBezTo>
                  <a:cubicBezTo>
                    <a:pt x="97" y="251"/>
                    <a:pt x="97" y="251"/>
                    <a:pt x="97" y="251"/>
                  </a:cubicBezTo>
                  <a:cubicBezTo>
                    <a:pt x="108" y="251"/>
                    <a:pt x="117" y="242"/>
                    <a:pt x="117" y="230"/>
                  </a:cubicBezTo>
                  <a:cubicBezTo>
                    <a:pt x="117" y="201"/>
                    <a:pt x="117" y="201"/>
                    <a:pt x="117" y="201"/>
                  </a:cubicBezTo>
                  <a:cubicBezTo>
                    <a:pt x="117" y="181"/>
                    <a:pt x="126" y="171"/>
                    <a:pt x="141" y="159"/>
                  </a:cubicBezTo>
                  <a:cubicBezTo>
                    <a:pt x="162" y="143"/>
                    <a:pt x="175" y="118"/>
                    <a:pt x="175" y="90"/>
                  </a:cubicBezTo>
                  <a:close/>
                </a:path>
              </a:pathLst>
            </a:custGeom>
            <a:noFill/>
            <a:ln w="12700" cap="rnd">
              <a:solidFill>
                <a:schemeClr val="tx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45" name="Graphic 2">
            <a:extLst>
              <a:ext uri="{FF2B5EF4-FFF2-40B4-BE49-F238E27FC236}">
                <a16:creationId xmlns:a16="http://schemas.microsoft.com/office/drawing/2014/main" id="{EB25A2CB-3F76-495B-9BCC-35DF6E951B15}"/>
              </a:ext>
            </a:extLst>
          </p:cNvPr>
          <p:cNvGrpSpPr/>
          <p:nvPr/>
        </p:nvGrpSpPr>
        <p:grpSpPr>
          <a:xfrm>
            <a:off x="5737482" y="1215566"/>
            <a:ext cx="977338" cy="977338"/>
            <a:chOff x="74487" y="2200274"/>
            <a:chExt cx="457200" cy="457200"/>
          </a:xfrm>
        </p:grpSpPr>
        <p:sp>
          <p:nvSpPr>
            <p:cNvPr id="46" name="Freeform: Shape 45">
              <a:extLst>
                <a:ext uri="{FF2B5EF4-FFF2-40B4-BE49-F238E27FC236}">
                  <a16:creationId xmlns:a16="http://schemas.microsoft.com/office/drawing/2014/main" id="{A75236B9-CF03-4E73-8906-98EC6FDCB63B}"/>
                </a:ext>
              </a:extLst>
            </p:cNvPr>
            <p:cNvSpPr/>
            <p:nvPr/>
          </p:nvSpPr>
          <p:spPr>
            <a:xfrm>
              <a:off x="325009" y="2325272"/>
              <a:ext cx="60236" cy="34084"/>
            </a:xfrm>
            <a:custGeom>
              <a:avLst/>
              <a:gdLst>
                <a:gd name="connsiteX0" fmla="*/ 60236 w 60236"/>
                <a:gd name="connsiteY0" fmla="*/ 34084 h 34084"/>
                <a:gd name="connsiteX1" fmla="*/ 0 w 60236"/>
                <a:gd name="connsiteY1" fmla="*/ 0 h 34084"/>
              </a:gdLst>
              <a:ahLst/>
              <a:cxnLst>
                <a:cxn ang="0">
                  <a:pos x="connsiteX0" y="connsiteY0"/>
                </a:cxn>
                <a:cxn ang="0">
                  <a:pos x="connsiteX1" y="connsiteY1"/>
                </a:cxn>
              </a:cxnLst>
              <a:rect l="l" t="t" r="r" b="b"/>
              <a:pathLst>
                <a:path w="60236" h="34084">
                  <a:moveTo>
                    <a:pt x="60236" y="34084"/>
                  </a:moveTo>
                  <a:lnTo>
                    <a:pt x="0" y="0"/>
                  </a:lnTo>
                </a:path>
              </a:pathLst>
            </a:custGeom>
            <a:ln w="12700" cap="flat">
              <a:solidFill>
                <a:srgbClr val="F1F2F2"/>
              </a:solidFill>
              <a:prstDash val="solid"/>
              <a:round/>
            </a:ln>
          </p:spPr>
          <p:txBody>
            <a:bodyPr rtlCol="0" anchor="ctr"/>
            <a:lstStyle/>
            <a:p>
              <a:endParaRPr lang="en-US"/>
            </a:p>
          </p:txBody>
        </p:sp>
        <p:sp>
          <p:nvSpPr>
            <p:cNvPr id="47" name="Freeform: Shape 46">
              <a:extLst>
                <a:ext uri="{FF2B5EF4-FFF2-40B4-BE49-F238E27FC236}">
                  <a16:creationId xmlns:a16="http://schemas.microsoft.com/office/drawing/2014/main" id="{2A153380-2A27-4B82-98BE-1FE86CD75C84}"/>
                </a:ext>
              </a:extLst>
            </p:cNvPr>
            <p:cNvSpPr/>
            <p:nvPr/>
          </p:nvSpPr>
          <p:spPr>
            <a:xfrm>
              <a:off x="334679" y="2302481"/>
              <a:ext cx="63207" cy="31592"/>
            </a:xfrm>
            <a:custGeom>
              <a:avLst/>
              <a:gdLst>
                <a:gd name="connsiteX0" fmla="*/ 63208 w 63207"/>
                <a:gd name="connsiteY0" fmla="*/ 31593 h 31592"/>
                <a:gd name="connsiteX1" fmla="*/ 0 w 63207"/>
                <a:gd name="connsiteY1" fmla="*/ 0 h 31592"/>
              </a:gdLst>
              <a:ahLst/>
              <a:cxnLst>
                <a:cxn ang="0">
                  <a:pos x="connsiteX0" y="connsiteY0"/>
                </a:cxn>
                <a:cxn ang="0">
                  <a:pos x="connsiteX1" y="connsiteY1"/>
                </a:cxn>
              </a:cxnLst>
              <a:rect l="l" t="t" r="r" b="b"/>
              <a:pathLst>
                <a:path w="63207" h="31592">
                  <a:moveTo>
                    <a:pt x="63208" y="31593"/>
                  </a:moveTo>
                  <a:lnTo>
                    <a:pt x="0" y="0"/>
                  </a:lnTo>
                </a:path>
              </a:pathLst>
            </a:custGeom>
            <a:ln w="12700" cap="flat">
              <a:solidFill>
                <a:srgbClr val="F1F2F2"/>
              </a:solidFill>
              <a:prstDash val="solid"/>
              <a:round/>
            </a:ln>
          </p:spPr>
          <p:txBody>
            <a:bodyPr rtlCol="0" anchor="ctr"/>
            <a:lstStyle/>
            <a:p>
              <a:endParaRPr lang="en-US"/>
            </a:p>
          </p:txBody>
        </p:sp>
        <p:sp>
          <p:nvSpPr>
            <p:cNvPr id="48" name="Freeform: Shape 47">
              <a:extLst>
                <a:ext uri="{FF2B5EF4-FFF2-40B4-BE49-F238E27FC236}">
                  <a16:creationId xmlns:a16="http://schemas.microsoft.com/office/drawing/2014/main" id="{CF3B9323-D831-4BA6-916C-900C86184A18}"/>
                </a:ext>
              </a:extLst>
            </p:cNvPr>
            <p:cNvSpPr/>
            <p:nvPr/>
          </p:nvSpPr>
          <p:spPr>
            <a:xfrm>
              <a:off x="220928" y="2325798"/>
              <a:ext cx="61813" cy="33558"/>
            </a:xfrm>
            <a:custGeom>
              <a:avLst/>
              <a:gdLst>
                <a:gd name="connsiteX0" fmla="*/ 0 w 61813"/>
                <a:gd name="connsiteY0" fmla="*/ 33558 h 33558"/>
                <a:gd name="connsiteX1" fmla="*/ 61813 w 61813"/>
                <a:gd name="connsiteY1" fmla="*/ 0 h 33558"/>
              </a:gdLst>
              <a:ahLst/>
              <a:cxnLst>
                <a:cxn ang="0">
                  <a:pos x="connsiteX0" y="connsiteY0"/>
                </a:cxn>
                <a:cxn ang="0">
                  <a:pos x="connsiteX1" y="connsiteY1"/>
                </a:cxn>
              </a:cxnLst>
              <a:rect l="l" t="t" r="r" b="b"/>
              <a:pathLst>
                <a:path w="61813" h="33558">
                  <a:moveTo>
                    <a:pt x="0" y="33558"/>
                  </a:moveTo>
                  <a:lnTo>
                    <a:pt x="61813" y="0"/>
                  </a:lnTo>
                </a:path>
              </a:pathLst>
            </a:custGeom>
            <a:ln w="12700" cap="flat">
              <a:solidFill>
                <a:srgbClr val="F1F2F2"/>
              </a:solidFill>
              <a:prstDash val="solid"/>
              <a:round/>
            </a:ln>
          </p:spPr>
          <p:txBody>
            <a:bodyPr rtlCol="0" anchor="ctr"/>
            <a:lstStyle/>
            <a:p>
              <a:endParaRPr lang="en-US"/>
            </a:p>
          </p:txBody>
        </p:sp>
        <p:sp>
          <p:nvSpPr>
            <p:cNvPr id="49" name="Freeform: Shape 48">
              <a:extLst>
                <a:ext uri="{FF2B5EF4-FFF2-40B4-BE49-F238E27FC236}">
                  <a16:creationId xmlns:a16="http://schemas.microsoft.com/office/drawing/2014/main" id="{EE85EF6F-FC8B-4DBA-996B-826793E09CC6}"/>
                </a:ext>
              </a:extLst>
            </p:cNvPr>
            <p:cNvSpPr/>
            <p:nvPr/>
          </p:nvSpPr>
          <p:spPr>
            <a:xfrm>
              <a:off x="208286" y="2302481"/>
              <a:ext cx="63207" cy="31592"/>
            </a:xfrm>
            <a:custGeom>
              <a:avLst/>
              <a:gdLst>
                <a:gd name="connsiteX0" fmla="*/ 0 w 63207"/>
                <a:gd name="connsiteY0" fmla="*/ 31593 h 31592"/>
                <a:gd name="connsiteX1" fmla="*/ 63208 w 63207"/>
                <a:gd name="connsiteY1" fmla="*/ 0 h 31592"/>
              </a:gdLst>
              <a:ahLst/>
              <a:cxnLst>
                <a:cxn ang="0">
                  <a:pos x="connsiteX0" y="connsiteY0"/>
                </a:cxn>
                <a:cxn ang="0">
                  <a:pos x="connsiteX1" y="connsiteY1"/>
                </a:cxn>
              </a:cxnLst>
              <a:rect l="l" t="t" r="r" b="b"/>
              <a:pathLst>
                <a:path w="63207" h="31592">
                  <a:moveTo>
                    <a:pt x="0" y="31593"/>
                  </a:moveTo>
                  <a:lnTo>
                    <a:pt x="63208" y="0"/>
                  </a:lnTo>
                </a:path>
              </a:pathLst>
            </a:custGeom>
            <a:ln w="12700" cap="flat">
              <a:solidFill>
                <a:srgbClr val="F1F2F2"/>
              </a:solidFill>
              <a:prstDash val="solid"/>
              <a:round/>
            </a:ln>
          </p:spPr>
          <p:txBody>
            <a:bodyPr rtlCol="0" anchor="ctr"/>
            <a:lstStyle/>
            <a:p>
              <a:endParaRPr lang="en-US"/>
            </a:p>
          </p:txBody>
        </p:sp>
        <p:sp>
          <p:nvSpPr>
            <p:cNvPr id="50" name="Freeform: Shape 49">
              <a:extLst>
                <a:ext uri="{FF2B5EF4-FFF2-40B4-BE49-F238E27FC236}">
                  <a16:creationId xmlns:a16="http://schemas.microsoft.com/office/drawing/2014/main" id="{96D86FA8-A400-4A8B-9F2C-0510EBC1F4BE}"/>
                </a:ext>
              </a:extLst>
            </p:cNvPr>
            <p:cNvSpPr/>
            <p:nvPr/>
          </p:nvSpPr>
          <p:spPr>
            <a:xfrm>
              <a:off x="324483" y="2498391"/>
              <a:ext cx="60761" cy="33558"/>
            </a:xfrm>
            <a:custGeom>
              <a:avLst/>
              <a:gdLst>
                <a:gd name="connsiteX0" fmla="*/ 60762 w 60761"/>
                <a:gd name="connsiteY0" fmla="*/ 0 h 33558"/>
                <a:gd name="connsiteX1" fmla="*/ 0 w 60761"/>
                <a:gd name="connsiteY1" fmla="*/ 33558 h 33558"/>
              </a:gdLst>
              <a:ahLst/>
              <a:cxnLst>
                <a:cxn ang="0">
                  <a:pos x="connsiteX0" y="connsiteY0"/>
                </a:cxn>
                <a:cxn ang="0">
                  <a:pos x="connsiteX1" y="connsiteY1"/>
                </a:cxn>
              </a:cxnLst>
              <a:rect l="l" t="t" r="r" b="b"/>
              <a:pathLst>
                <a:path w="60761" h="33558">
                  <a:moveTo>
                    <a:pt x="60762" y="0"/>
                  </a:moveTo>
                  <a:lnTo>
                    <a:pt x="0" y="33558"/>
                  </a:lnTo>
                </a:path>
              </a:pathLst>
            </a:custGeom>
            <a:ln w="12700" cap="flat">
              <a:solidFill>
                <a:srgbClr val="F1F2F2"/>
              </a:solidFill>
              <a:prstDash val="solid"/>
              <a:round/>
            </a:ln>
          </p:spPr>
          <p:txBody>
            <a:bodyPr rtlCol="0" anchor="ctr"/>
            <a:lstStyle/>
            <a:p>
              <a:endParaRPr lang="en-US"/>
            </a:p>
          </p:txBody>
        </p:sp>
        <p:sp>
          <p:nvSpPr>
            <p:cNvPr id="51" name="Freeform: Shape 50">
              <a:extLst>
                <a:ext uri="{FF2B5EF4-FFF2-40B4-BE49-F238E27FC236}">
                  <a16:creationId xmlns:a16="http://schemas.microsoft.com/office/drawing/2014/main" id="{A6E38595-F491-4DCB-843E-0270BDC58C4F}"/>
                </a:ext>
              </a:extLst>
            </p:cNvPr>
            <p:cNvSpPr/>
            <p:nvPr/>
          </p:nvSpPr>
          <p:spPr>
            <a:xfrm>
              <a:off x="334679" y="2523674"/>
              <a:ext cx="63207" cy="31592"/>
            </a:xfrm>
            <a:custGeom>
              <a:avLst/>
              <a:gdLst>
                <a:gd name="connsiteX0" fmla="*/ 63208 w 63207"/>
                <a:gd name="connsiteY0" fmla="*/ 0 h 31592"/>
                <a:gd name="connsiteX1" fmla="*/ 0 w 63207"/>
                <a:gd name="connsiteY1" fmla="*/ 31593 h 31592"/>
              </a:gdLst>
              <a:ahLst/>
              <a:cxnLst>
                <a:cxn ang="0">
                  <a:pos x="connsiteX0" y="connsiteY0"/>
                </a:cxn>
                <a:cxn ang="0">
                  <a:pos x="connsiteX1" y="connsiteY1"/>
                </a:cxn>
              </a:cxnLst>
              <a:rect l="l" t="t" r="r" b="b"/>
              <a:pathLst>
                <a:path w="63207" h="31592">
                  <a:moveTo>
                    <a:pt x="63208" y="0"/>
                  </a:moveTo>
                  <a:lnTo>
                    <a:pt x="0" y="31593"/>
                  </a:lnTo>
                </a:path>
              </a:pathLst>
            </a:custGeom>
            <a:ln w="12700" cap="flat">
              <a:solidFill>
                <a:srgbClr val="F1F2F2"/>
              </a:solidFill>
              <a:prstDash val="solid"/>
              <a:round/>
            </a:ln>
          </p:spPr>
          <p:txBody>
            <a:bodyPr rtlCol="0" anchor="ctr"/>
            <a:lstStyle/>
            <a:p>
              <a:endParaRPr lang="en-US"/>
            </a:p>
          </p:txBody>
        </p:sp>
        <p:sp>
          <p:nvSpPr>
            <p:cNvPr id="52" name="Freeform: Shape 51">
              <a:extLst>
                <a:ext uri="{FF2B5EF4-FFF2-40B4-BE49-F238E27FC236}">
                  <a16:creationId xmlns:a16="http://schemas.microsoft.com/office/drawing/2014/main" id="{350483B8-2F00-4445-B065-AAF8F4151506}"/>
                </a:ext>
              </a:extLst>
            </p:cNvPr>
            <p:cNvSpPr/>
            <p:nvPr/>
          </p:nvSpPr>
          <p:spPr>
            <a:xfrm>
              <a:off x="220928" y="2498391"/>
              <a:ext cx="60236" cy="32506"/>
            </a:xfrm>
            <a:custGeom>
              <a:avLst/>
              <a:gdLst>
                <a:gd name="connsiteX0" fmla="*/ 0 w 60236"/>
                <a:gd name="connsiteY0" fmla="*/ 0 h 32506"/>
                <a:gd name="connsiteX1" fmla="*/ 60236 w 60236"/>
                <a:gd name="connsiteY1" fmla="*/ 32507 h 32506"/>
              </a:gdLst>
              <a:ahLst/>
              <a:cxnLst>
                <a:cxn ang="0">
                  <a:pos x="connsiteX0" y="connsiteY0"/>
                </a:cxn>
                <a:cxn ang="0">
                  <a:pos x="connsiteX1" y="connsiteY1"/>
                </a:cxn>
              </a:cxnLst>
              <a:rect l="l" t="t" r="r" b="b"/>
              <a:pathLst>
                <a:path w="60236" h="32506">
                  <a:moveTo>
                    <a:pt x="0" y="0"/>
                  </a:moveTo>
                  <a:lnTo>
                    <a:pt x="60236" y="32507"/>
                  </a:lnTo>
                </a:path>
              </a:pathLst>
            </a:custGeom>
            <a:ln w="12700" cap="flat">
              <a:solidFill>
                <a:srgbClr val="F1F2F2"/>
              </a:solidFill>
              <a:prstDash val="solid"/>
              <a:round/>
            </a:ln>
          </p:spPr>
          <p:txBody>
            <a:bodyPr rtlCol="0" anchor="ctr"/>
            <a:lstStyle/>
            <a:p>
              <a:endParaRPr lang="en-US"/>
            </a:p>
          </p:txBody>
        </p:sp>
        <p:sp>
          <p:nvSpPr>
            <p:cNvPr id="53" name="Freeform: Shape 52">
              <a:extLst>
                <a:ext uri="{FF2B5EF4-FFF2-40B4-BE49-F238E27FC236}">
                  <a16:creationId xmlns:a16="http://schemas.microsoft.com/office/drawing/2014/main" id="{F075B0EC-A25F-4E52-BD81-6D7792A39703}"/>
                </a:ext>
              </a:extLst>
            </p:cNvPr>
            <p:cNvSpPr/>
            <p:nvPr/>
          </p:nvSpPr>
          <p:spPr>
            <a:xfrm>
              <a:off x="208286" y="2523674"/>
              <a:ext cx="63207" cy="31592"/>
            </a:xfrm>
            <a:custGeom>
              <a:avLst/>
              <a:gdLst>
                <a:gd name="connsiteX0" fmla="*/ 0 w 63207"/>
                <a:gd name="connsiteY0" fmla="*/ 0 h 31592"/>
                <a:gd name="connsiteX1" fmla="*/ 63208 w 63207"/>
                <a:gd name="connsiteY1" fmla="*/ 31593 h 31592"/>
              </a:gdLst>
              <a:ahLst/>
              <a:cxnLst>
                <a:cxn ang="0">
                  <a:pos x="connsiteX0" y="connsiteY0"/>
                </a:cxn>
                <a:cxn ang="0">
                  <a:pos x="connsiteX1" y="connsiteY1"/>
                </a:cxn>
              </a:cxnLst>
              <a:rect l="l" t="t" r="r" b="b"/>
              <a:pathLst>
                <a:path w="63207" h="31592">
                  <a:moveTo>
                    <a:pt x="0" y="0"/>
                  </a:moveTo>
                  <a:lnTo>
                    <a:pt x="63208" y="31593"/>
                  </a:lnTo>
                </a:path>
              </a:pathLst>
            </a:custGeom>
            <a:ln w="12700" cap="flat">
              <a:solidFill>
                <a:srgbClr val="F1F2F2"/>
              </a:solidFill>
              <a:prstDash val="solid"/>
              <a:round/>
            </a:ln>
          </p:spPr>
          <p:txBody>
            <a:bodyPr rtlCol="0" anchor="ctr"/>
            <a:lstStyle/>
            <a:p>
              <a:endParaRPr lang="en-US"/>
            </a:p>
          </p:txBody>
        </p:sp>
        <p:sp>
          <p:nvSpPr>
            <p:cNvPr id="54" name="Freeform: Shape 53">
              <a:extLst>
                <a:ext uri="{FF2B5EF4-FFF2-40B4-BE49-F238E27FC236}">
                  <a16:creationId xmlns:a16="http://schemas.microsoft.com/office/drawing/2014/main" id="{38B44F16-7EA5-4E96-B20C-1F9829D10FAD}"/>
                </a:ext>
              </a:extLst>
            </p:cNvPr>
            <p:cNvSpPr/>
            <p:nvPr/>
          </p:nvSpPr>
          <p:spPr>
            <a:xfrm>
              <a:off x="303087" y="2586882"/>
              <a:ext cx="2286" cy="37924"/>
            </a:xfrm>
            <a:custGeom>
              <a:avLst/>
              <a:gdLst>
                <a:gd name="connsiteX0" fmla="*/ 0 w 2286"/>
                <a:gd name="connsiteY0" fmla="*/ 0 h 37924"/>
                <a:gd name="connsiteX1" fmla="*/ 0 w 2286"/>
                <a:gd name="connsiteY1" fmla="*/ 37925 h 37924"/>
              </a:gdLst>
              <a:ahLst/>
              <a:cxnLst>
                <a:cxn ang="0">
                  <a:pos x="connsiteX0" y="connsiteY0"/>
                </a:cxn>
                <a:cxn ang="0">
                  <a:pos x="connsiteX1" y="connsiteY1"/>
                </a:cxn>
              </a:cxnLst>
              <a:rect l="l" t="t" r="r" b="b"/>
              <a:pathLst>
                <a:path w="2286" h="37924">
                  <a:moveTo>
                    <a:pt x="0" y="0"/>
                  </a:moveTo>
                  <a:lnTo>
                    <a:pt x="0" y="37925"/>
                  </a:lnTo>
                </a:path>
              </a:pathLst>
            </a:custGeom>
            <a:ln w="12700" cap="flat">
              <a:solidFill>
                <a:srgbClr val="F1F2F2"/>
              </a:solidFill>
              <a:prstDash val="solid"/>
              <a:round/>
            </a:ln>
          </p:spPr>
          <p:txBody>
            <a:bodyPr rtlCol="0" anchor="ctr"/>
            <a:lstStyle/>
            <a:p>
              <a:endParaRPr lang="en-US"/>
            </a:p>
          </p:txBody>
        </p:sp>
        <p:sp>
          <p:nvSpPr>
            <p:cNvPr id="55" name="Freeform: Shape 54">
              <a:extLst>
                <a:ext uri="{FF2B5EF4-FFF2-40B4-BE49-F238E27FC236}">
                  <a16:creationId xmlns:a16="http://schemas.microsoft.com/office/drawing/2014/main" id="{159FF661-7096-4EBA-B972-314C19DCCF21}"/>
                </a:ext>
              </a:extLst>
            </p:cNvPr>
            <p:cNvSpPr/>
            <p:nvPr/>
          </p:nvSpPr>
          <p:spPr>
            <a:xfrm>
              <a:off x="303087" y="2232940"/>
              <a:ext cx="2286" cy="35958"/>
            </a:xfrm>
            <a:custGeom>
              <a:avLst/>
              <a:gdLst>
                <a:gd name="connsiteX0" fmla="*/ 0 w 2286"/>
                <a:gd name="connsiteY0" fmla="*/ 35959 h 35958"/>
                <a:gd name="connsiteX1" fmla="*/ 0 w 2286"/>
                <a:gd name="connsiteY1" fmla="*/ 0 h 35958"/>
              </a:gdLst>
              <a:ahLst/>
              <a:cxnLst>
                <a:cxn ang="0">
                  <a:pos x="connsiteX0" y="connsiteY0"/>
                </a:cxn>
                <a:cxn ang="0">
                  <a:pos x="connsiteX1" y="connsiteY1"/>
                </a:cxn>
              </a:cxnLst>
              <a:rect l="l" t="t" r="r" b="b"/>
              <a:pathLst>
                <a:path w="2286" h="35958">
                  <a:moveTo>
                    <a:pt x="0" y="35959"/>
                  </a:moveTo>
                  <a:lnTo>
                    <a:pt x="0" y="0"/>
                  </a:lnTo>
                </a:path>
              </a:pathLst>
            </a:custGeom>
            <a:ln w="12700" cap="flat">
              <a:solidFill>
                <a:srgbClr val="F1F2F2"/>
              </a:solidFill>
              <a:prstDash val="solid"/>
              <a:round/>
            </a:ln>
          </p:spPr>
          <p:txBody>
            <a:bodyPr rtlCol="0" anchor="ctr"/>
            <a:lstStyle/>
            <a:p>
              <a:endParaRPr lang="en-US"/>
            </a:p>
          </p:txBody>
        </p:sp>
        <p:sp>
          <p:nvSpPr>
            <p:cNvPr id="56" name="Freeform: Shape 55">
              <a:extLst>
                <a:ext uri="{FF2B5EF4-FFF2-40B4-BE49-F238E27FC236}">
                  <a16:creationId xmlns:a16="http://schemas.microsoft.com/office/drawing/2014/main" id="{DB93CBFD-0DC0-437F-B10B-5AE9157A19BB}"/>
                </a:ext>
              </a:extLst>
            </p:cNvPr>
            <p:cNvSpPr/>
            <p:nvPr/>
          </p:nvSpPr>
          <p:spPr>
            <a:xfrm>
              <a:off x="448453" y="2327741"/>
              <a:ext cx="37924" cy="19362"/>
            </a:xfrm>
            <a:custGeom>
              <a:avLst/>
              <a:gdLst>
                <a:gd name="connsiteX0" fmla="*/ 0 w 37924"/>
                <a:gd name="connsiteY0" fmla="*/ 19362 h 19362"/>
                <a:gd name="connsiteX1" fmla="*/ 37925 w 37924"/>
                <a:gd name="connsiteY1" fmla="*/ 0 h 19362"/>
              </a:gdLst>
              <a:ahLst/>
              <a:cxnLst>
                <a:cxn ang="0">
                  <a:pos x="connsiteX0" y="connsiteY0"/>
                </a:cxn>
                <a:cxn ang="0">
                  <a:pos x="connsiteX1" y="connsiteY1"/>
                </a:cxn>
              </a:cxnLst>
              <a:rect l="l" t="t" r="r" b="b"/>
              <a:pathLst>
                <a:path w="37924" h="19362">
                  <a:moveTo>
                    <a:pt x="0" y="19362"/>
                  </a:moveTo>
                  <a:lnTo>
                    <a:pt x="37925" y="0"/>
                  </a:lnTo>
                </a:path>
              </a:pathLst>
            </a:custGeom>
            <a:ln w="12700" cap="flat">
              <a:solidFill>
                <a:srgbClr val="F1F2F2"/>
              </a:solidFill>
              <a:prstDash val="solid"/>
              <a:round/>
            </a:ln>
          </p:spPr>
          <p:txBody>
            <a:bodyPr rtlCol="0" anchor="ctr"/>
            <a:lstStyle/>
            <a:p>
              <a:endParaRPr lang="en-US"/>
            </a:p>
          </p:txBody>
        </p:sp>
        <p:sp>
          <p:nvSpPr>
            <p:cNvPr id="57" name="Freeform: Shape 56">
              <a:extLst>
                <a:ext uri="{FF2B5EF4-FFF2-40B4-BE49-F238E27FC236}">
                  <a16:creationId xmlns:a16="http://schemas.microsoft.com/office/drawing/2014/main" id="{1A9E32D0-3BD7-44B5-8724-72A447566A97}"/>
                </a:ext>
              </a:extLst>
            </p:cNvPr>
            <p:cNvSpPr/>
            <p:nvPr/>
          </p:nvSpPr>
          <p:spPr>
            <a:xfrm>
              <a:off x="119795" y="2510644"/>
              <a:ext cx="37924" cy="19362"/>
            </a:xfrm>
            <a:custGeom>
              <a:avLst/>
              <a:gdLst>
                <a:gd name="connsiteX0" fmla="*/ 0 w 37924"/>
                <a:gd name="connsiteY0" fmla="*/ 19362 h 19362"/>
                <a:gd name="connsiteX1" fmla="*/ 37925 w 37924"/>
                <a:gd name="connsiteY1" fmla="*/ 0 h 19362"/>
              </a:gdLst>
              <a:ahLst/>
              <a:cxnLst>
                <a:cxn ang="0">
                  <a:pos x="connsiteX0" y="connsiteY0"/>
                </a:cxn>
                <a:cxn ang="0">
                  <a:pos x="connsiteX1" y="connsiteY1"/>
                </a:cxn>
              </a:cxnLst>
              <a:rect l="l" t="t" r="r" b="b"/>
              <a:pathLst>
                <a:path w="37924" h="19362">
                  <a:moveTo>
                    <a:pt x="0" y="19362"/>
                  </a:moveTo>
                  <a:lnTo>
                    <a:pt x="37925" y="0"/>
                  </a:lnTo>
                </a:path>
              </a:pathLst>
            </a:custGeom>
            <a:ln w="12700" cap="flat">
              <a:solidFill>
                <a:srgbClr val="F1F2F2"/>
              </a:solidFill>
              <a:prstDash val="solid"/>
              <a:round/>
            </a:ln>
          </p:spPr>
          <p:txBody>
            <a:bodyPr rtlCol="0" anchor="ctr"/>
            <a:lstStyle/>
            <a:p>
              <a:endParaRPr lang="en-US"/>
            </a:p>
          </p:txBody>
        </p:sp>
        <p:sp>
          <p:nvSpPr>
            <p:cNvPr id="58" name="Freeform: Shape 57">
              <a:extLst>
                <a:ext uri="{FF2B5EF4-FFF2-40B4-BE49-F238E27FC236}">
                  <a16:creationId xmlns:a16="http://schemas.microsoft.com/office/drawing/2014/main" id="{E564643E-4E33-4C85-87DB-F1EC74923AA6}"/>
                </a:ext>
              </a:extLst>
            </p:cNvPr>
            <p:cNvSpPr/>
            <p:nvPr/>
          </p:nvSpPr>
          <p:spPr>
            <a:xfrm>
              <a:off x="448453" y="2510644"/>
              <a:ext cx="37924" cy="19362"/>
            </a:xfrm>
            <a:custGeom>
              <a:avLst/>
              <a:gdLst>
                <a:gd name="connsiteX0" fmla="*/ 0 w 37924"/>
                <a:gd name="connsiteY0" fmla="*/ 0 h 19362"/>
                <a:gd name="connsiteX1" fmla="*/ 37925 w 37924"/>
                <a:gd name="connsiteY1" fmla="*/ 19362 h 19362"/>
              </a:gdLst>
              <a:ahLst/>
              <a:cxnLst>
                <a:cxn ang="0">
                  <a:pos x="connsiteX0" y="connsiteY0"/>
                </a:cxn>
                <a:cxn ang="0">
                  <a:pos x="connsiteX1" y="connsiteY1"/>
                </a:cxn>
              </a:cxnLst>
              <a:rect l="l" t="t" r="r" b="b"/>
              <a:pathLst>
                <a:path w="37924" h="19362">
                  <a:moveTo>
                    <a:pt x="0" y="0"/>
                  </a:moveTo>
                  <a:lnTo>
                    <a:pt x="37925" y="19362"/>
                  </a:lnTo>
                </a:path>
              </a:pathLst>
            </a:custGeom>
            <a:ln w="12700" cap="flat">
              <a:solidFill>
                <a:srgbClr val="F1F2F2"/>
              </a:solidFill>
              <a:prstDash val="solid"/>
              <a:round/>
            </a:ln>
          </p:spPr>
          <p:txBody>
            <a:bodyPr rtlCol="0" anchor="ctr"/>
            <a:lstStyle/>
            <a:p>
              <a:endParaRPr lang="en-US"/>
            </a:p>
          </p:txBody>
        </p:sp>
        <p:sp>
          <p:nvSpPr>
            <p:cNvPr id="59" name="Freeform: Shape 58">
              <a:extLst>
                <a:ext uri="{FF2B5EF4-FFF2-40B4-BE49-F238E27FC236}">
                  <a16:creationId xmlns:a16="http://schemas.microsoft.com/office/drawing/2014/main" id="{C325484B-FFF8-4A93-A238-526105D8A0D1}"/>
                </a:ext>
              </a:extLst>
            </p:cNvPr>
            <p:cNvSpPr/>
            <p:nvPr/>
          </p:nvSpPr>
          <p:spPr>
            <a:xfrm>
              <a:off x="119795" y="2327741"/>
              <a:ext cx="37924" cy="19362"/>
            </a:xfrm>
            <a:custGeom>
              <a:avLst/>
              <a:gdLst>
                <a:gd name="connsiteX0" fmla="*/ 0 w 37924"/>
                <a:gd name="connsiteY0" fmla="*/ 0 h 19362"/>
                <a:gd name="connsiteX1" fmla="*/ 37925 w 37924"/>
                <a:gd name="connsiteY1" fmla="*/ 19362 h 19362"/>
              </a:gdLst>
              <a:ahLst/>
              <a:cxnLst>
                <a:cxn ang="0">
                  <a:pos x="connsiteX0" y="connsiteY0"/>
                </a:cxn>
                <a:cxn ang="0">
                  <a:pos x="connsiteX1" y="connsiteY1"/>
                </a:cxn>
              </a:cxnLst>
              <a:rect l="l" t="t" r="r" b="b"/>
              <a:pathLst>
                <a:path w="37924" h="19362">
                  <a:moveTo>
                    <a:pt x="0" y="0"/>
                  </a:moveTo>
                  <a:lnTo>
                    <a:pt x="37925" y="19362"/>
                  </a:lnTo>
                </a:path>
              </a:pathLst>
            </a:custGeom>
            <a:ln w="12700" cap="flat">
              <a:solidFill>
                <a:srgbClr val="F1F2F2"/>
              </a:solidFill>
              <a:prstDash val="solid"/>
              <a:round/>
            </a:ln>
          </p:spPr>
          <p:txBody>
            <a:bodyPr rtlCol="0" anchor="ctr"/>
            <a:lstStyle/>
            <a:p>
              <a:endParaRPr lang="en-US"/>
            </a:p>
          </p:txBody>
        </p:sp>
        <p:sp>
          <p:nvSpPr>
            <p:cNvPr id="60" name="Freeform: Shape 59">
              <a:extLst>
                <a:ext uri="{FF2B5EF4-FFF2-40B4-BE49-F238E27FC236}">
                  <a16:creationId xmlns:a16="http://schemas.microsoft.com/office/drawing/2014/main" id="{923726F3-5BEF-4911-A528-131AA64FD744}"/>
                </a:ext>
              </a:extLst>
            </p:cNvPr>
            <p:cNvSpPr/>
            <p:nvPr/>
          </p:nvSpPr>
          <p:spPr>
            <a:xfrm>
              <a:off x="271494" y="2270888"/>
              <a:ext cx="63185" cy="63185"/>
            </a:xfrm>
            <a:custGeom>
              <a:avLst/>
              <a:gdLst>
                <a:gd name="connsiteX0" fmla="*/ 63185 w 63185"/>
                <a:gd name="connsiteY0" fmla="*/ 31593 h 63185"/>
                <a:gd name="connsiteX1" fmla="*/ 31593 w 63185"/>
                <a:gd name="connsiteY1" fmla="*/ 63185 h 63185"/>
                <a:gd name="connsiteX2" fmla="*/ 0 w 63185"/>
                <a:gd name="connsiteY2" fmla="*/ 31593 h 63185"/>
                <a:gd name="connsiteX3" fmla="*/ 31593 w 63185"/>
                <a:gd name="connsiteY3" fmla="*/ 0 h 63185"/>
                <a:gd name="connsiteX4" fmla="*/ 63185 w 63185"/>
                <a:gd name="connsiteY4" fmla="*/ 31593 h 63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185" h="63185">
                  <a:moveTo>
                    <a:pt x="63185" y="31593"/>
                  </a:moveTo>
                  <a:cubicBezTo>
                    <a:pt x="63185" y="49041"/>
                    <a:pt x="49041" y="63185"/>
                    <a:pt x="31593" y="63185"/>
                  </a:cubicBezTo>
                  <a:cubicBezTo>
                    <a:pt x="14144" y="63185"/>
                    <a:pt x="0" y="49041"/>
                    <a:pt x="0" y="31593"/>
                  </a:cubicBezTo>
                  <a:cubicBezTo>
                    <a:pt x="0" y="14144"/>
                    <a:pt x="14144" y="0"/>
                    <a:pt x="31593" y="0"/>
                  </a:cubicBezTo>
                  <a:cubicBezTo>
                    <a:pt x="49041" y="0"/>
                    <a:pt x="63185" y="14144"/>
                    <a:pt x="63185" y="31593"/>
                  </a:cubicBezTo>
                  <a:close/>
                </a:path>
              </a:pathLst>
            </a:custGeom>
            <a:noFill/>
            <a:ln w="12700" cap="flat">
              <a:solidFill>
                <a:srgbClr val="F1F2F2"/>
              </a:solidFill>
              <a:prstDash val="solid"/>
              <a:round/>
            </a:ln>
          </p:spPr>
          <p:txBody>
            <a:bodyPr rtlCol="0" anchor="ctr"/>
            <a:lstStyle/>
            <a:p>
              <a:endParaRPr lang="en-US"/>
            </a:p>
          </p:txBody>
        </p:sp>
        <p:sp>
          <p:nvSpPr>
            <p:cNvPr id="61" name="Freeform: Shape 60">
              <a:extLst>
                <a:ext uri="{FF2B5EF4-FFF2-40B4-BE49-F238E27FC236}">
                  <a16:creationId xmlns:a16="http://schemas.microsoft.com/office/drawing/2014/main" id="{A6F3B93D-5E43-45B0-AC69-65BFF3956483}"/>
                </a:ext>
              </a:extLst>
            </p:cNvPr>
            <p:cNvSpPr/>
            <p:nvPr/>
          </p:nvSpPr>
          <p:spPr>
            <a:xfrm>
              <a:off x="385245" y="2327764"/>
              <a:ext cx="63185" cy="63185"/>
            </a:xfrm>
            <a:custGeom>
              <a:avLst/>
              <a:gdLst>
                <a:gd name="connsiteX0" fmla="*/ 63185 w 63185"/>
                <a:gd name="connsiteY0" fmla="*/ 31593 h 63185"/>
                <a:gd name="connsiteX1" fmla="*/ 31593 w 63185"/>
                <a:gd name="connsiteY1" fmla="*/ 63185 h 63185"/>
                <a:gd name="connsiteX2" fmla="*/ 0 w 63185"/>
                <a:gd name="connsiteY2" fmla="*/ 31593 h 63185"/>
                <a:gd name="connsiteX3" fmla="*/ 31593 w 63185"/>
                <a:gd name="connsiteY3" fmla="*/ 0 h 63185"/>
                <a:gd name="connsiteX4" fmla="*/ 63185 w 63185"/>
                <a:gd name="connsiteY4" fmla="*/ 31593 h 63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185" h="63185">
                  <a:moveTo>
                    <a:pt x="63185" y="31593"/>
                  </a:moveTo>
                  <a:cubicBezTo>
                    <a:pt x="63185" y="49041"/>
                    <a:pt x="49041" y="63185"/>
                    <a:pt x="31593" y="63185"/>
                  </a:cubicBezTo>
                  <a:cubicBezTo>
                    <a:pt x="14144" y="63185"/>
                    <a:pt x="0" y="49041"/>
                    <a:pt x="0" y="31593"/>
                  </a:cubicBezTo>
                  <a:cubicBezTo>
                    <a:pt x="0" y="14144"/>
                    <a:pt x="14144" y="0"/>
                    <a:pt x="31593" y="0"/>
                  </a:cubicBezTo>
                  <a:cubicBezTo>
                    <a:pt x="49041" y="0"/>
                    <a:pt x="63185" y="14144"/>
                    <a:pt x="63185" y="31593"/>
                  </a:cubicBezTo>
                  <a:close/>
                </a:path>
              </a:pathLst>
            </a:custGeom>
            <a:noFill/>
            <a:ln w="12700" cap="flat">
              <a:solidFill>
                <a:srgbClr val="F1F2F2"/>
              </a:solidFill>
              <a:prstDash val="solid"/>
              <a:round/>
            </a:ln>
          </p:spPr>
          <p:txBody>
            <a:bodyPr rtlCol="0" anchor="ctr"/>
            <a:lstStyle/>
            <a:p>
              <a:endParaRPr lang="en-US"/>
            </a:p>
          </p:txBody>
        </p:sp>
        <p:sp>
          <p:nvSpPr>
            <p:cNvPr id="62" name="Freeform: Shape 61">
              <a:extLst>
                <a:ext uri="{FF2B5EF4-FFF2-40B4-BE49-F238E27FC236}">
                  <a16:creationId xmlns:a16="http://schemas.microsoft.com/office/drawing/2014/main" id="{0162B6A9-5EB6-4909-AD0F-B6F89BFE16B0}"/>
                </a:ext>
              </a:extLst>
            </p:cNvPr>
            <p:cNvSpPr/>
            <p:nvPr/>
          </p:nvSpPr>
          <p:spPr>
            <a:xfrm>
              <a:off x="385245" y="2466798"/>
              <a:ext cx="63185" cy="63185"/>
            </a:xfrm>
            <a:custGeom>
              <a:avLst/>
              <a:gdLst>
                <a:gd name="connsiteX0" fmla="*/ 63185 w 63185"/>
                <a:gd name="connsiteY0" fmla="*/ 31593 h 63185"/>
                <a:gd name="connsiteX1" fmla="*/ 31593 w 63185"/>
                <a:gd name="connsiteY1" fmla="*/ 63185 h 63185"/>
                <a:gd name="connsiteX2" fmla="*/ 0 w 63185"/>
                <a:gd name="connsiteY2" fmla="*/ 31593 h 63185"/>
                <a:gd name="connsiteX3" fmla="*/ 31593 w 63185"/>
                <a:gd name="connsiteY3" fmla="*/ 0 h 63185"/>
                <a:gd name="connsiteX4" fmla="*/ 63185 w 63185"/>
                <a:gd name="connsiteY4" fmla="*/ 31593 h 63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185" h="63185">
                  <a:moveTo>
                    <a:pt x="63185" y="31593"/>
                  </a:moveTo>
                  <a:cubicBezTo>
                    <a:pt x="63185" y="49041"/>
                    <a:pt x="49041" y="63185"/>
                    <a:pt x="31593" y="63185"/>
                  </a:cubicBezTo>
                  <a:cubicBezTo>
                    <a:pt x="14144" y="63185"/>
                    <a:pt x="0" y="49041"/>
                    <a:pt x="0" y="31593"/>
                  </a:cubicBezTo>
                  <a:cubicBezTo>
                    <a:pt x="0" y="14144"/>
                    <a:pt x="14144" y="0"/>
                    <a:pt x="31593" y="0"/>
                  </a:cubicBezTo>
                  <a:cubicBezTo>
                    <a:pt x="49041" y="0"/>
                    <a:pt x="63185" y="14144"/>
                    <a:pt x="63185" y="31593"/>
                  </a:cubicBezTo>
                  <a:close/>
                </a:path>
              </a:pathLst>
            </a:custGeom>
            <a:noFill/>
            <a:ln w="12700" cap="flat">
              <a:solidFill>
                <a:srgbClr val="F1F2F2"/>
              </a:solidFill>
              <a:prstDash val="solid"/>
              <a:round/>
            </a:ln>
          </p:spPr>
          <p:txBody>
            <a:bodyPr rtlCol="0" anchor="ctr"/>
            <a:lstStyle/>
            <a:p>
              <a:endParaRPr lang="en-US"/>
            </a:p>
          </p:txBody>
        </p:sp>
        <p:sp>
          <p:nvSpPr>
            <p:cNvPr id="63" name="Freeform: Shape 62">
              <a:extLst>
                <a:ext uri="{FF2B5EF4-FFF2-40B4-BE49-F238E27FC236}">
                  <a16:creationId xmlns:a16="http://schemas.microsoft.com/office/drawing/2014/main" id="{A1808F2D-99CF-4A7A-AE47-58F8F3B508AD}"/>
                </a:ext>
              </a:extLst>
            </p:cNvPr>
            <p:cNvSpPr/>
            <p:nvPr/>
          </p:nvSpPr>
          <p:spPr>
            <a:xfrm>
              <a:off x="157743" y="2327764"/>
              <a:ext cx="63185" cy="63185"/>
            </a:xfrm>
            <a:custGeom>
              <a:avLst/>
              <a:gdLst>
                <a:gd name="connsiteX0" fmla="*/ 63185 w 63185"/>
                <a:gd name="connsiteY0" fmla="*/ 31593 h 63185"/>
                <a:gd name="connsiteX1" fmla="*/ 31593 w 63185"/>
                <a:gd name="connsiteY1" fmla="*/ 63185 h 63185"/>
                <a:gd name="connsiteX2" fmla="*/ 0 w 63185"/>
                <a:gd name="connsiteY2" fmla="*/ 31593 h 63185"/>
                <a:gd name="connsiteX3" fmla="*/ 31593 w 63185"/>
                <a:gd name="connsiteY3" fmla="*/ 0 h 63185"/>
                <a:gd name="connsiteX4" fmla="*/ 63185 w 63185"/>
                <a:gd name="connsiteY4" fmla="*/ 31593 h 63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185" h="63185">
                  <a:moveTo>
                    <a:pt x="63185" y="31593"/>
                  </a:moveTo>
                  <a:cubicBezTo>
                    <a:pt x="63185" y="49041"/>
                    <a:pt x="49041" y="63185"/>
                    <a:pt x="31593" y="63185"/>
                  </a:cubicBezTo>
                  <a:cubicBezTo>
                    <a:pt x="14144" y="63185"/>
                    <a:pt x="0" y="49041"/>
                    <a:pt x="0" y="31593"/>
                  </a:cubicBezTo>
                  <a:cubicBezTo>
                    <a:pt x="0" y="14144"/>
                    <a:pt x="14144" y="0"/>
                    <a:pt x="31593" y="0"/>
                  </a:cubicBezTo>
                  <a:cubicBezTo>
                    <a:pt x="49041" y="0"/>
                    <a:pt x="63185" y="14144"/>
                    <a:pt x="63185" y="31593"/>
                  </a:cubicBezTo>
                  <a:close/>
                </a:path>
              </a:pathLst>
            </a:custGeom>
            <a:noFill/>
            <a:ln w="12700" cap="flat">
              <a:solidFill>
                <a:srgbClr val="F1F2F2"/>
              </a:solidFill>
              <a:prstDash val="solid"/>
              <a:round/>
            </a:ln>
          </p:spPr>
          <p:txBody>
            <a:bodyPr rtlCol="0" anchor="ctr"/>
            <a:lstStyle/>
            <a:p>
              <a:endParaRPr lang="en-US"/>
            </a:p>
          </p:txBody>
        </p:sp>
        <p:sp>
          <p:nvSpPr>
            <p:cNvPr id="64" name="Freeform: Shape 63">
              <a:extLst>
                <a:ext uri="{FF2B5EF4-FFF2-40B4-BE49-F238E27FC236}">
                  <a16:creationId xmlns:a16="http://schemas.microsoft.com/office/drawing/2014/main" id="{852F8038-756D-468F-9286-79C9EC0A5653}"/>
                </a:ext>
              </a:extLst>
            </p:cNvPr>
            <p:cNvSpPr/>
            <p:nvPr/>
          </p:nvSpPr>
          <p:spPr>
            <a:xfrm>
              <a:off x="157743" y="2466798"/>
              <a:ext cx="63185" cy="63185"/>
            </a:xfrm>
            <a:custGeom>
              <a:avLst/>
              <a:gdLst>
                <a:gd name="connsiteX0" fmla="*/ 63185 w 63185"/>
                <a:gd name="connsiteY0" fmla="*/ 31593 h 63185"/>
                <a:gd name="connsiteX1" fmla="*/ 31593 w 63185"/>
                <a:gd name="connsiteY1" fmla="*/ 63185 h 63185"/>
                <a:gd name="connsiteX2" fmla="*/ 0 w 63185"/>
                <a:gd name="connsiteY2" fmla="*/ 31593 h 63185"/>
                <a:gd name="connsiteX3" fmla="*/ 31593 w 63185"/>
                <a:gd name="connsiteY3" fmla="*/ 0 h 63185"/>
                <a:gd name="connsiteX4" fmla="*/ 63185 w 63185"/>
                <a:gd name="connsiteY4" fmla="*/ 31593 h 63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185" h="63185">
                  <a:moveTo>
                    <a:pt x="63185" y="31593"/>
                  </a:moveTo>
                  <a:cubicBezTo>
                    <a:pt x="63185" y="49041"/>
                    <a:pt x="49041" y="63185"/>
                    <a:pt x="31593" y="63185"/>
                  </a:cubicBezTo>
                  <a:cubicBezTo>
                    <a:pt x="14144" y="63185"/>
                    <a:pt x="0" y="49041"/>
                    <a:pt x="0" y="31593"/>
                  </a:cubicBezTo>
                  <a:cubicBezTo>
                    <a:pt x="0" y="14144"/>
                    <a:pt x="14144" y="0"/>
                    <a:pt x="31593" y="0"/>
                  </a:cubicBezTo>
                  <a:cubicBezTo>
                    <a:pt x="49041" y="0"/>
                    <a:pt x="63185" y="14144"/>
                    <a:pt x="63185" y="31593"/>
                  </a:cubicBezTo>
                  <a:close/>
                </a:path>
              </a:pathLst>
            </a:custGeom>
            <a:noFill/>
            <a:ln w="12700" cap="flat">
              <a:solidFill>
                <a:srgbClr val="F1F2F2"/>
              </a:solidFill>
              <a:prstDash val="solid"/>
              <a:round/>
            </a:ln>
          </p:spPr>
          <p:txBody>
            <a:bodyPr rtlCol="0" anchor="ctr"/>
            <a:lstStyle/>
            <a:p>
              <a:endParaRPr lang="en-US"/>
            </a:p>
          </p:txBody>
        </p:sp>
        <p:sp>
          <p:nvSpPr>
            <p:cNvPr id="65" name="Freeform: Shape 64">
              <a:extLst>
                <a:ext uri="{FF2B5EF4-FFF2-40B4-BE49-F238E27FC236}">
                  <a16:creationId xmlns:a16="http://schemas.microsoft.com/office/drawing/2014/main" id="{A3AEC502-FA66-454F-8A35-9051D031483A}"/>
                </a:ext>
              </a:extLst>
            </p:cNvPr>
            <p:cNvSpPr/>
            <p:nvPr/>
          </p:nvSpPr>
          <p:spPr>
            <a:xfrm>
              <a:off x="271494" y="2523674"/>
              <a:ext cx="63185" cy="63185"/>
            </a:xfrm>
            <a:custGeom>
              <a:avLst/>
              <a:gdLst>
                <a:gd name="connsiteX0" fmla="*/ 63185 w 63185"/>
                <a:gd name="connsiteY0" fmla="*/ 31593 h 63185"/>
                <a:gd name="connsiteX1" fmla="*/ 31593 w 63185"/>
                <a:gd name="connsiteY1" fmla="*/ 63185 h 63185"/>
                <a:gd name="connsiteX2" fmla="*/ 0 w 63185"/>
                <a:gd name="connsiteY2" fmla="*/ 31593 h 63185"/>
                <a:gd name="connsiteX3" fmla="*/ 31593 w 63185"/>
                <a:gd name="connsiteY3" fmla="*/ 0 h 63185"/>
                <a:gd name="connsiteX4" fmla="*/ 63185 w 63185"/>
                <a:gd name="connsiteY4" fmla="*/ 31593 h 63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185" h="63185">
                  <a:moveTo>
                    <a:pt x="63185" y="31593"/>
                  </a:moveTo>
                  <a:cubicBezTo>
                    <a:pt x="63185" y="49041"/>
                    <a:pt x="49041" y="63185"/>
                    <a:pt x="31593" y="63185"/>
                  </a:cubicBezTo>
                  <a:cubicBezTo>
                    <a:pt x="14144" y="63185"/>
                    <a:pt x="0" y="49041"/>
                    <a:pt x="0" y="31593"/>
                  </a:cubicBezTo>
                  <a:cubicBezTo>
                    <a:pt x="0" y="14144"/>
                    <a:pt x="14144" y="0"/>
                    <a:pt x="31593" y="0"/>
                  </a:cubicBezTo>
                  <a:cubicBezTo>
                    <a:pt x="49041" y="0"/>
                    <a:pt x="63185" y="14144"/>
                    <a:pt x="63185" y="31593"/>
                  </a:cubicBezTo>
                  <a:close/>
                </a:path>
              </a:pathLst>
            </a:custGeom>
            <a:noFill/>
            <a:ln w="12700" cap="flat">
              <a:solidFill>
                <a:srgbClr val="F1F2F2"/>
              </a:solidFill>
              <a:prstDash val="solid"/>
              <a:round/>
            </a:ln>
          </p:spPr>
          <p:txBody>
            <a:bodyPr rtlCol="0" anchor="ctr"/>
            <a:lstStyle/>
            <a:p>
              <a:endParaRPr lang="en-US"/>
            </a:p>
          </p:txBody>
        </p:sp>
        <p:sp>
          <p:nvSpPr>
            <p:cNvPr id="66" name="Freeform: Shape 65">
              <a:extLst>
                <a:ext uri="{FF2B5EF4-FFF2-40B4-BE49-F238E27FC236}">
                  <a16:creationId xmlns:a16="http://schemas.microsoft.com/office/drawing/2014/main" id="{C6D00141-8BFD-4340-AE71-4355F593CD37}"/>
                </a:ext>
              </a:extLst>
            </p:cNvPr>
            <p:cNvSpPr/>
            <p:nvPr/>
          </p:nvSpPr>
          <p:spPr>
            <a:xfrm>
              <a:off x="404219" y="2388434"/>
              <a:ext cx="2286" cy="80878"/>
            </a:xfrm>
            <a:custGeom>
              <a:avLst/>
              <a:gdLst>
                <a:gd name="connsiteX0" fmla="*/ 0 w 2286"/>
                <a:gd name="connsiteY0" fmla="*/ 0 h 80878"/>
                <a:gd name="connsiteX1" fmla="*/ 0 w 2286"/>
                <a:gd name="connsiteY1" fmla="*/ 80879 h 80878"/>
              </a:gdLst>
              <a:ahLst/>
              <a:cxnLst>
                <a:cxn ang="0">
                  <a:pos x="connsiteX0" y="connsiteY0"/>
                </a:cxn>
                <a:cxn ang="0">
                  <a:pos x="connsiteX1" y="connsiteY1"/>
                </a:cxn>
              </a:cxnLst>
              <a:rect l="l" t="t" r="r" b="b"/>
              <a:pathLst>
                <a:path w="2286" h="80878">
                  <a:moveTo>
                    <a:pt x="0" y="0"/>
                  </a:moveTo>
                  <a:lnTo>
                    <a:pt x="0" y="80879"/>
                  </a:lnTo>
                </a:path>
              </a:pathLst>
            </a:custGeom>
            <a:ln w="12700" cap="flat">
              <a:solidFill>
                <a:srgbClr val="F1F2F2"/>
              </a:solidFill>
              <a:prstDash val="solid"/>
              <a:round/>
            </a:ln>
          </p:spPr>
          <p:txBody>
            <a:bodyPr rtlCol="0" anchor="ctr"/>
            <a:lstStyle/>
            <a:p>
              <a:endParaRPr lang="en-US"/>
            </a:p>
          </p:txBody>
        </p:sp>
        <p:sp>
          <p:nvSpPr>
            <p:cNvPr id="67" name="Freeform: Shape 66">
              <a:extLst>
                <a:ext uri="{FF2B5EF4-FFF2-40B4-BE49-F238E27FC236}">
                  <a16:creationId xmlns:a16="http://schemas.microsoft.com/office/drawing/2014/main" id="{C28AF1FB-9BCB-44DB-972B-5AD85FBD3B91}"/>
                </a:ext>
              </a:extLst>
            </p:cNvPr>
            <p:cNvSpPr/>
            <p:nvPr/>
          </p:nvSpPr>
          <p:spPr>
            <a:xfrm>
              <a:off x="429479" y="2388937"/>
              <a:ext cx="2286" cy="80901"/>
            </a:xfrm>
            <a:custGeom>
              <a:avLst/>
              <a:gdLst>
                <a:gd name="connsiteX0" fmla="*/ 0 w 2286"/>
                <a:gd name="connsiteY0" fmla="*/ 0 h 80901"/>
                <a:gd name="connsiteX1" fmla="*/ 0 w 2286"/>
                <a:gd name="connsiteY1" fmla="*/ 80902 h 80901"/>
              </a:gdLst>
              <a:ahLst/>
              <a:cxnLst>
                <a:cxn ang="0">
                  <a:pos x="connsiteX0" y="connsiteY0"/>
                </a:cxn>
                <a:cxn ang="0">
                  <a:pos x="connsiteX1" y="connsiteY1"/>
                </a:cxn>
              </a:cxnLst>
              <a:rect l="l" t="t" r="r" b="b"/>
              <a:pathLst>
                <a:path w="2286" h="80901">
                  <a:moveTo>
                    <a:pt x="0" y="0"/>
                  </a:moveTo>
                  <a:lnTo>
                    <a:pt x="0" y="80902"/>
                  </a:lnTo>
                </a:path>
              </a:pathLst>
            </a:custGeom>
            <a:ln w="12700" cap="flat">
              <a:solidFill>
                <a:srgbClr val="F1F2F2"/>
              </a:solidFill>
              <a:prstDash val="solid"/>
              <a:round/>
            </a:ln>
          </p:spPr>
          <p:txBody>
            <a:bodyPr rtlCol="0" anchor="ctr"/>
            <a:lstStyle/>
            <a:p>
              <a:endParaRPr lang="en-US"/>
            </a:p>
          </p:txBody>
        </p:sp>
        <p:sp>
          <p:nvSpPr>
            <p:cNvPr id="68" name="Freeform: Shape 67">
              <a:extLst>
                <a:ext uri="{FF2B5EF4-FFF2-40B4-BE49-F238E27FC236}">
                  <a16:creationId xmlns:a16="http://schemas.microsoft.com/office/drawing/2014/main" id="{D2209E0A-DBF6-41FF-86BF-BD03DBB1549F}"/>
                </a:ext>
              </a:extLst>
            </p:cNvPr>
            <p:cNvSpPr/>
            <p:nvPr/>
          </p:nvSpPr>
          <p:spPr>
            <a:xfrm>
              <a:off x="174705" y="2386331"/>
              <a:ext cx="2286" cy="83507"/>
            </a:xfrm>
            <a:custGeom>
              <a:avLst/>
              <a:gdLst>
                <a:gd name="connsiteX0" fmla="*/ 0 w 2286"/>
                <a:gd name="connsiteY0" fmla="*/ 0 h 83507"/>
                <a:gd name="connsiteX1" fmla="*/ 0 w 2286"/>
                <a:gd name="connsiteY1" fmla="*/ 83508 h 83507"/>
              </a:gdLst>
              <a:ahLst/>
              <a:cxnLst>
                <a:cxn ang="0">
                  <a:pos x="connsiteX0" y="connsiteY0"/>
                </a:cxn>
                <a:cxn ang="0">
                  <a:pos x="connsiteX1" y="connsiteY1"/>
                </a:cxn>
              </a:cxnLst>
              <a:rect l="l" t="t" r="r" b="b"/>
              <a:pathLst>
                <a:path w="2286" h="83507">
                  <a:moveTo>
                    <a:pt x="0" y="0"/>
                  </a:moveTo>
                  <a:lnTo>
                    <a:pt x="0" y="83508"/>
                  </a:lnTo>
                </a:path>
              </a:pathLst>
            </a:custGeom>
            <a:ln w="12700" cap="flat">
              <a:solidFill>
                <a:srgbClr val="F1F2F2"/>
              </a:solidFill>
              <a:prstDash val="solid"/>
              <a:round/>
            </a:ln>
          </p:spPr>
          <p:txBody>
            <a:bodyPr rtlCol="0" anchor="ctr"/>
            <a:lstStyle/>
            <a:p>
              <a:endParaRPr lang="en-US"/>
            </a:p>
          </p:txBody>
        </p:sp>
        <p:sp>
          <p:nvSpPr>
            <p:cNvPr id="69" name="Freeform: Shape 68">
              <a:extLst>
                <a:ext uri="{FF2B5EF4-FFF2-40B4-BE49-F238E27FC236}">
                  <a16:creationId xmlns:a16="http://schemas.microsoft.com/office/drawing/2014/main" id="{8D9097A2-87FB-4CAA-8FAC-3B0D32C0F2D4}"/>
                </a:ext>
              </a:extLst>
            </p:cNvPr>
            <p:cNvSpPr/>
            <p:nvPr/>
          </p:nvSpPr>
          <p:spPr>
            <a:xfrm>
              <a:off x="199714" y="2390949"/>
              <a:ext cx="2286" cy="75849"/>
            </a:xfrm>
            <a:custGeom>
              <a:avLst/>
              <a:gdLst>
                <a:gd name="connsiteX0" fmla="*/ 0 w 2286"/>
                <a:gd name="connsiteY0" fmla="*/ 0 h 75849"/>
                <a:gd name="connsiteX1" fmla="*/ 0 w 2286"/>
                <a:gd name="connsiteY1" fmla="*/ 75849 h 75849"/>
              </a:gdLst>
              <a:ahLst/>
              <a:cxnLst>
                <a:cxn ang="0">
                  <a:pos x="connsiteX0" y="connsiteY0"/>
                </a:cxn>
                <a:cxn ang="0">
                  <a:pos x="connsiteX1" y="connsiteY1"/>
                </a:cxn>
              </a:cxnLst>
              <a:rect l="l" t="t" r="r" b="b"/>
              <a:pathLst>
                <a:path w="2286" h="75849">
                  <a:moveTo>
                    <a:pt x="0" y="0"/>
                  </a:moveTo>
                  <a:lnTo>
                    <a:pt x="0" y="75849"/>
                  </a:lnTo>
                </a:path>
              </a:pathLst>
            </a:custGeom>
            <a:ln w="12700" cap="flat">
              <a:solidFill>
                <a:srgbClr val="F1F2F2"/>
              </a:solidFill>
              <a:prstDash val="solid"/>
              <a:round/>
            </a:ln>
          </p:spPr>
          <p:txBody>
            <a:bodyPr rtlCol="0" anchor="ctr"/>
            <a:lstStyle/>
            <a:p>
              <a:endParaRPr lang="en-US"/>
            </a:p>
          </p:txBody>
        </p:sp>
        <p:sp>
          <p:nvSpPr>
            <p:cNvPr id="70" name="Freeform: Shape 69">
              <a:extLst>
                <a:ext uri="{FF2B5EF4-FFF2-40B4-BE49-F238E27FC236}">
                  <a16:creationId xmlns:a16="http://schemas.microsoft.com/office/drawing/2014/main" id="{ABB90466-22D6-422B-B324-8668869A80E0}"/>
                </a:ext>
              </a:extLst>
            </p:cNvPr>
            <p:cNvSpPr/>
            <p:nvPr/>
          </p:nvSpPr>
          <p:spPr>
            <a:xfrm>
              <a:off x="237844" y="2363631"/>
              <a:ext cx="130484" cy="130484"/>
            </a:xfrm>
            <a:custGeom>
              <a:avLst/>
              <a:gdLst>
                <a:gd name="connsiteX0" fmla="*/ 130485 w 130484"/>
                <a:gd name="connsiteY0" fmla="*/ 65242 h 130484"/>
                <a:gd name="connsiteX1" fmla="*/ 65242 w 130484"/>
                <a:gd name="connsiteY1" fmla="*/ 130485 h 130484"/>
                <a:gd name="connsiteX2" fmla="*/ 0 w 130484"/>
                <a:gd name="connsiteY2" fmla="*/ 65242 h 130484"/>
                <a:gd name="connsiteX3" fmla="*/ 65242 w 130484"/>
                <a:gd name="connsiteY3" fmla="*/ 0 h 130484"/>
                <a:gd name="connsiteX4" fmla="*/ 130485 w 130484"/>
                <a:gd name="connsiteY4" fmla="*/ 65242 h 1304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484" h="130484">
                  <a:moveTo>
                    <a:pt x="130485" y="65242"/>
                  </a:moveTo>
                  <a:cubicBezTo>
                    <a:pt x="130485" y="101275"/>
                    <a:pt x="101275" y="130485"/>
                    <a:pt x="65242" y="130485"/>
                  </a:cubicBezTo>
                  <a:cubicBezTo>
                    <a:pt x="29210" y="130485"/>
                    <a:pt x="0" y="101275"/>
                    <a:pt x="0" y="65242"/>
                  </a:cubicBezTo>
                  <a:cubicBezTo>
                    <a:pt x="0" y="29210"/>
                    <a:pt x="29210" y="0"/>
                    <a:pt x="65242" y="0"/>
                  </a:cubicBezTo>
                  <a:cubicBezTo>
                    <a:pt x="101275" y="0"/>
                    <a:pt x="130485" y="29210"/>
                    <a:pt x="130485" y="65242"/>
                  </a:cubicBezTo>
                  <a:close/>
                </a:path>
              </a:pathLst>
            </a:custGeom>
            <a:noFill/>
            <a:ln w="12700" cap="flat">
              <a:solidFill>
                <a:schemeClr val="accent2"/>
              </a:solidFill>
              <a:prstDash val="solid"/>
              <a:round/>
            </a:ln>
          </p:spPr>
          <p:txBody>
            <a:bodyPr rtlCol="0" anchor="ctr"/>
            <a:lstStyle/>
            <a:p>
              <a:endParaRPr lang="en-US"/>
            </a:p>
          </p:txBody>
        </p:sp>
        <p:sp>
          <p:nvSpPr>
            <p:cNvPr id="71" name="Freeform: Shape 70">
              <a:extLst>
                <a:ext uri="{FF2B5EF4-FFF2-40B4-BE49-F238E27FC236}">
                  <a16:creationId xmlns:a16="http://schemas.microsoft.com/office/drawing/2014/main" id="{EEC079E7-5135-4E1D-9D60-70A5A7F93083}"/>
                </a:ext>
              </a:extLst>
            </p:cNvPr>
            <p:cNvSpPr/>
            <p:nvPr/>
          </p:nvSpPr>
          <p:spPr>
            <a:xfrm>
              <a:off x="268454" y="2406105"/>
              <a:ext cx="67962" cy="48326"/>
            </a:xfrm>
            <a:custGeom>
              <a:avLst/>
              <a:gdLst>
                <a:gd name="connsiteX0" fmla="*/ 0 w 67962"/>
                <a:gd name="connsiteY0" fmla="*/ 28689 h 48326"/>
                <a:gd name="connsiteX1" fmla="*/ 19637 w 67962"/>
                <a:gd name="connsiteY1" fmla="*/ 48326 h 48326"/>
                <a:gd name="connsiteX2" fmla="*/ 67963 w 67962"/>
                <a:gd name="connsiteY2" fmla="*/ 0 h 48326"/>
              </a:gdLst>
              <a:ahLst/>
              <a:cxnLst>
                <a:cxn ang="0">
                  <a:pos x="connsiteX0" y="connsiteY0"/>
                </a:cxn>
                <a:cxn ang="0">
                  <a:pos x="connsiteX1" y="connsiteY1"/>
                </a:cxn>
                <a:cxn ang="0">
                  <a:pos x="connsiteX2" y="connsiteY2"/>
                </a:cxn>
              </a:cxnLst>
              <a:rect l="l" t="t" r="r" b="b"/>
              <a:pathLst>
                <a:path w="67962" h="48326">
                  <a:moveTo>
                    <a:pt x="0" y="28689"/>
                  </a:moveTo>
                  <a:lnTo>
                    <a:pt x="19637" y="48326"/>
                  </a:lnTo>
                  <a:lnTo>
                    <a:pt x="67963" y="0"/>
                  </a:lnTo>
                </a:path>
              </a:pathLst>
            </a:custGeom>
            <a:noFill/>
            <a:ln w="12700" cap="flat">
              <a:solidFill>
                <a:schemeClr val="accent2"/>
              </a:solidFill>
              <a:prstDash val="solid"/>
              <a:round/>
            </a:ln>
          </p:spPr>
          <p:txBody>
            <a:bodyPr rtlCol="0" anchor="ctr"/>
            <a:lstStyle/>
            <a:p>
              <a:endParaRPr lang="en-US"/>
            </a:p>
          </p:txBody>
        </p:sp>
      </p:grpSp>
      <p:grpSp>
        <p:nvGrpSpPr>
          <p:cNvPr id="72" name="Group 71">
            <a:extLst>
              <a:ext uri="{FF2B5EF4-FFF2-40B4-BE49-F238E27FC236}">
                <a16:creationId xmlns:a16="http://schemas.microsoft.com/office/drawing/2014/main" id="{9F9DA9B7-482D-40C8-B0DE-B594465134A6}"/>
              </a:ext>
            </a:extLst>
          </p:cNvPr>
          <p:cNvGrpSpPr/>
          <p:nvPr/>
        </p:nvGrpSpPr>
        <p:grpSpPr>
          <a:xfrm>
            <a:off x="4304418" y="1366728"/>
            <a:ext cx="535167" cy="744351"/>
            <a:chOff x="3387762" y="2017955"/>
            <a:chExt cx="251630" cy="349986"/>
          </a:xfrm>
        </p:grpSpPr>
        <p:sp>
          <p:nvSpPr>
            <p:cNvPr id="73" name="Freeform: Shape 72">
              <a:extLst>
                <a:ext uri="{FF2B5EF4-FFF2-40B4-BE49-F238E27FC236}">
                  <a16:creationId xmlns:a16="http://schemas.microsoft.com/office/drawing/2014/main" id="{7CBF8761-5449-4D0F-A23F-FA3B45A55868}"/>
                </a:ext>
              </a:extLst>
            </p:cNvPr>
            <p:cNvSpPr/>
            <p:nvPr/>
          </p:nvSpPr>
          <p:spPr>
            <a:xfrm>
              <a:off x="3520754" y="2128689"/>
              <a:ext cx="12184" cy="12184"/>
            </a:xfrm>
            <a:custGeom>
              <a:avLst/>
              <a:gdLst>
                <a:gd name="connsiteX0" fmla="*/ 0 w 12184"/>
                <a:gd name="connsiteY0" fmla="*/ 0 h 12184"/>
                <a:gd name="connsiteX1" fmla="*/ 12184 w 12184"/>
                <a:gd name="connsiteY1" fmla="*/ 0 h 12184"/>
                <a:gd name="connsiteX2" fmla="*/ 12184 w 12184"/>
                <a:gd name="connsiteY2" fmla="*/ 12184 h 12184"/>
                <a:gd name="connsiteX3" fmla="*/ 0 w 12184"/>
                <a:gd name="connsiteY3" fmla="*/ 12184 h 12184"/>
              </a:gdLst>
              <a:ahLst/>
              <a:cxnLst>
                <a:cxn ang="0">
                  <a:pos x="connsiteX0" y="connsiteY0"/>
                </a:cxn>
                <a:cxn ang="0">
                  <a:pos x="connsiteX1" y="connsiteY1"/>
                </a:cxn>
                <a:cxn ang="0">
                  <a:pos x="connsiteX2" y="connsiteY2"/>
                </a:cxn>
                <a:cxn ang="0">
                  <a:pos x="connsiteX3" y="connsiteY3"/>
                </a:cxn>
              </a:cxnLst>
              <a:rect l="l" t="t" r="r" b="b"/>
              <a:pathLst>
                <a:path w="12184" h="12184">
                  <a:moveTo>
                    <a:pt x="0" y="0"/>
                  </a:moveTo>
                  <a:lnTo>
                    <a:pt x="12184" y="0"/>
                  </a:lnTo>
                  <a:lnTo>
                    <a:pt x="12184" y="12184"/>
                  </a:lnTo>
                  <a:lnTo>
                    <a:pt x="0" y="12184"/>
                  </a:lnTo>
                  <a:close/>
                </a:path>
              </a:pathLst>
            </a:custGeom>
            <a:noFill/>
            <a:ln w="12700" cap="flat">
              <a:solidFill>
                <a:schemeClr val="accent2"/>
              </a:solidFill>
              <a:prstDash val="solid"/>
              <a:round/>
            </a:ln>
          </p:spPr>
          <p:txBody>
            <a:bodyPr rtlCol="0" anchor="ctr"/>
            <a:lstStyle/>
            <a:p>
              <a:endParaRPr lang="en-US"/>
            </a:p>
          </p:txBody>
        </p:sp>
        <p:sp>
          <p:nvSpPr>
            <p:cNvPr id="74" name="Freeform: Shape 73">
              <a:extLst>
                <a:ext uri="{FF2B5EF4-FFF2-40B4-BE49-F238E27FC236}">
                  <a16:creationId xmlns:a16="http://schemas.microsoft.com/office/drawing/2014/main" id="{C0AD345C-D65B-4DDE-B237-72BB326F8481}"/>
                </a:ext>
              </a:extLst>
            </p:cNvPr>
            <p:cNvSpPr/>
            <p:nvPr/>
          </p:nvSpPr>
          <p:spPr>
            <a:xfrm>
              <a:off x="3570360" y="2110447"/>
              <a:ext cx="12184" cy="12184"/>
            </a:xfrm>
            <a:custGeom>
              <a:avLst/>
              <a:gdLst>
                <a:gd name="connsiteX0" fmla="*/ 0 w 12184"/>
                <a:gd name="connsiteY0" fmla="*/ 0 h 12184"/>
                <a:gd name="connsiteX1" fmla="*/ 12184 w 12184"/>
                <a:gd name="connsiteY1" fmla="*/ 0 h 12184"/>
                <a:gd name="connsiteX2" fmla="*/ 12184 w 12184"/>
                <a:gd name="connsiteY2" fmla="*/ 12184 h 12184"/>
                <a:gd name="connsiteX3" fmla="*/ 0 w 12184"/>
                <a:gd name="connsiteY3" fmla="*/ 12184 h 12184"/>
              </a:gdLst>
              <a:ahLst/>
              <a:cxnLst>
                <a:cxn ang="0">
                  <a:pos x="connsiteX0" y="connsiteY0"/>
                </a:cxn>
                <a:cxn ang="0">
                  <a:pos x="connsiteX1" y="connsiteY1"/>
                </a:cxn>
                <a:cxn ang="0">
                  <a:pos x="connsiteX2" y="connsiteY2"/>
                </a:cxn>
                <a:cxn ang="0">
                  <a:pos x="connsiteX3" y="connsiteY3"/>
                </a:cxn>
              </a:cxnLst>
              <a:rect l="l" t="t" r="r" b="b"/>
              <a:pathLst>
                <a:path w="12184" h="12184">
                  <a:moveTo>
                    <a:pt x="0" y="0"/>
                  </a:moveTo>
                  <a:lnTo>
                    <a:pt x="12184" y="0"/>
                  </a:lnTo>
                  <a:lnTo>
                    <a:pt x="12184" y="12184"/>
                  </a:lnTo>
                  <a:lnTo>
                    <a:pt x="0" y="12184"/>
                  </a:lnTo>
                  <a:close/>
                </a:path>
              </a:pathLst>
            </a:custGeom>
            <a:noFill/>
            <a:ln w="12700" cap="flat">
              <a:solidFill>
                <a:schemeClr val="accent2"/>
              </a:solidFill>
              <a:prstDash val="solid"/>
              <a:round/>
            </a:ln>
          </p:spPr>
          <p:txBody>
            <a:bodyPr rtlCol="0" anchor="ctr"/>
            <a:lstStyle/>
            <a:p>
              <a:endParaRPr lang="en-US"/>
            </a:p>
          </p:txBody>
        </p:sp>
        <p:sp>
          <p:nvSpPr>
            <p:cNvPr id="75" name="Freeform: Shape 74">
              <a:extLst>
                <a:ext uri="{FF2B5EF4-FFF2-40B4-BE49-F238E27FC236}">
                  <a16:creationId xmlns:a16="http://schemas.microsoft.com/office/drawing/2014/main" id="{14A2E3AA-08D5-45EA-9BBB-2076A2499E34}"/>
                </a:ext>
              </a:extLst>
            </p:cNvPr>
            <p:cNvSpPr/>
            <p:nvPr/>
          </p:nvSpPr>
          <p:spPr>
            <a:xfrm>
              <a:off x="3494556" y="2017955"/>
              <a:ext cx="12184" cy="12184"/>
            </a:xfrm>
            <a:custGeom>
              <a:avLst/>
              <a:gdLst>
                <a:gd name="connsiteX0" fmla="*/ 0 w 12184"/>
                <a:gd name="connsiteY0" fmla="*/ 0 h 12184"/>
                <a:gd name="connsiteX1" fmla="*/ 12184 w 12184"/>
                <a:gd name="connsiteY1" fmla="*/ 0 h 12184"/>
                <a:gd name="connsiteX2" fmla="*/ 12184 w 12184"/>
                <a:gd name="connsiteY2" fmla="*/ 12184 h 12184"/>
                <a:gd name="connsiteX3" fmla="*/ 0 w 12184"/>
                <a:gd name="connsiteY3" fmla="*/ 12184 h 12184"/>
              </a:gdLst>
              <a:ahLst/>
              <a:cxnLst>
                <a:cxn ang="0">
                  <a:pos x="connsiteX0" y="connsiteY0"/>
                </a:cxn>
                <a:cxn ang="0">
                  <a:pos x="connsiteX1" y="connsiteY1"/>
                </a:cxn>
                <a:cxn ang="0">
                  <a:pos x="connsiteX2" y="connsiteY2"/>
                </a:cxn>
                <a:cxn ang="0">
                  <a:pos x="connsiteX3" y="connsiteY3"/>
                </a:cxn>
              </a:cxnLst>
              <a:rect l="l" t="t" r="r" b="b"/>
              <a:pathLst>
                <a:path w="12184" h="12184">
                  <a:moveTo>
                    <a:pt x="0" y="0"/>
                  </a:moveTo>
                  <a:lnTo>
                    <a:pt x="12184" y="0"/>
                  </a:lnTo>
                  <a:lnTo>
                    <a:pt x="12184" y="12184"/>
                  </a:lnTo>
                  <a:lnTo>
                    <a:pt x="0" y="12184"/>
                  </a:lnTo>
                  <a:close/>
                </a:path>
              </a:pathLst>
            </a:custGeom>
            <a:noFill/>
            <a:ln w="12700" cap="flat">
              <a:solidFill>
                <a:schemeClr val="accent2"/>
              </a:solidFill>
              <a:prstDash val="solid"/>
              <a:round/>
            </a:ln>
          </p:spPr>
          <p:txBody>
            <a:bodyPr rtlCol="0" anchor="ctr"/>
            <a:lstStyle/>
            <a:p>
              <a:endParaRPr lang="en-US"/>
            </a:p>
          </p:txBody>
        </p:sp>
        <p:sp>
          <p:nvSpPr>
            <p:cNvPr id="76" name="Freeform: Shape 75">
              <a:extLst>
                <a:ext uri="{FF2B5EF4-FFF2-40B4-BE49-F238E27FC236}">
                  <a16:creationId xmlns:a16="http://schemas.microsoft.com/office/drawing/2014/main" id="{61A97626-3A3A-4E61-9A29-070409FEBCD6}"/>
                </a:ext>
              </a:extLst>
            </p:cNvPr>
            <p:cNvSpPr/>
            <p:nvPr/>
          </p:nvSpPr>
          <p:spPr>
            <a:xfrm>
              <a:off x="3477640" y="2107109"/>
              <a:ext cx="12184" cy="12184"/>
            </a:xfrm>
            <a:custGeom>
              <a:avLst/>
              <a:gdLst>
                <a:gd name="connsiteX0" fmla="*/ 0 w 12184"/>
                <a:gd name="connsiteY0" fmla="*/ 0 h 12184"/>
                <a:gd name="connsiteX1" fmla="*/ 12184 w 12184"/>
                <a:gd name="connsiteY1" fmla="*/ 0 h 12184"/>
                <a:gd name="connsiteX2" fmla="*/ 12184 w 12184"/>
                <a:gd name="connsiteY2" fmla="*/ 12184 h 12184"/>
                <a:gd name="connsiteX3" fmla="*/ 0 w 12184"/>
                <a:gd name="connsiteY3" fmla="*/ 12184 h 12184"/>
              </a:gdLst>
              <a:ahLst/>
              <a:cxnLst>
                <a:cxn ang="0">
                  <a:pos x="connsiteX0" y="connsiteY0"/>
                </a:cxn>
                <a:cxn ang="0">
                  <a:pos x="connsiteX1" y="connsiteY1"/>
                </a:cxn>
                <a:cxn ang="0">
                  <a:pos x="connsiteX2" y="connsiteY2"/>
                </a:cxn>
                <a:cxn ang="0">
                  <a:pos x="connsiteX3" y="connsiteY3"/>
                </a:cxn>
              </a:cxnLst>
              <a:rect l="l" t="t" r="r" b="b"/>
              <a:pathLst>
                <a:path w="12184" h="12184">
                  <a:moveTo>
                    <a:pt x="0" y="0"/>
                  </a:moveTo>
                  <a:lnTo>
                    <a:pt x="12184" y="0"/>
                  </a:lnTo>
                  <a:lnTo>
                    <a:pt x="12184" y="12184"/>
                  </a:lnTo>
                  <a:lnTo>
                    <a:pt x="0" y="12184"/>
                  </a:lnTo>
                  <a:close/>
                </a:path>
              </a:pathLst>
            </a:custGeom>
            <a:noFill/>
            <a:ln w="12700" cap="flat">
              <a:solidFill>
                <a:schemeClr val="accent2"/>
              </a:solidFill>
              <a:prstDash val="solid"/>
              <a:round/>
            </a:ln>
          </p:spPr>
          <p:txBody>
            <a:bodyPr rtlCol="0" anchor="ctr"/>
            <a:lstStyle/>
            <a:p>
              <a:endParaRPr lang="en-US"/>
            </a:p>
          </p:txBody>
        </p:sp>
        <p:sp>
          <p:nvSpPr>
            <p:cNvPr id="77" name="Freeform: Shape 76">
              <a:extLst>
                <a:ext uri="{FF2B5EF4-FFF2-40B4-BE49-F238E27FC236}">
                  <a16:creationId xmlns:a16="http://schemas.microsoft.com/office/drawing/2014/main" id="{5C1DF2CB-A845-462B-A4F7-02AFAB7A1466}"/>
                </a:ext>
              </a:extLst>
            </p:cNvPr>
            <p:cNvSpPr/>
            <p:nvPr/>
          </p:nvSpPr>
          <p:spPr>
            <a:xfrm>
              <a:off x="3497596" y="2156098"/>
              <a:ext cx="12184" cy="12184"/>
            </a:xfrm>
            <a:custGeom>
              <a:avLst/>
              <a:gdLst>
                <a:gd name="connsiteX0" fmla="*/ 0 w 12184"/>
                <a:gd name="connsiteY0" fmla="*/ 0 h 12184"/>
                <a:gd name="connsiteX1" fmla="*/ 12184 w 12184"/>
                <a:gd name="connsiteY1" fmla="*/ 0 h 12184"/>
                <a:gd name="connsiteX2" fmla="*/ 12184 w 12184"/>
                <a:gd name="connsiteY2" fmla="*/ 12184 h 12184"/>
                <a:gd name="connsiteX3" fmla="*/ 0 w 12184"/>
                <a:gd name="connsiteY3" fmla="*/ 12184 h 12184"/>
              </a:gdLst>
              <a:ahLst/>
              <a:cxnLst>
                <a:cxn ang="0">
                  <a:pos x="connsiteX0" y="connsiteY0"/>
                </a:cxn>
                <a:cxn ang="0">
                  <a:pos x="connsiteX1" y="connsiteY1"/>
                </a:cxn>
                <a:cxn ang="0">
                  <a:pos x="connsiteX2" y="connsiteY2"/>
                </a:cxn>
                <a:cxn ang="0">
                  <a:pos x="connsiteX3" y="connsiteY3"/>
                </a:cxn>
              </a:cxnLst>
              <a:rect l="l" t="t" r="r" b="b"/>
              <a:pathLst>
                <a:path w="12184" h="12184">
                  <a:moveTo>
                    <a:pt x="0" y="0"/>
                  </a:moveTo>
                  <a:lnTo>
                    <a:pt x="12184" y="0"/>
                  </a:lnTo>
                  <a:lnTo>
                    <a:pt x="12184" y="12184"/>
                  </a:lnTo>
                  <a:lnTo>
                    <a:pt x="0" y="12184"/>
                  </a:lnTo>
                  <a:close/>
                </a:path>
              </a:pathLst>
            </a:custGeom>
            <a:noFill/>
            <a:ln w="12700" cap="flat">
              <a:solidFill>
                <a:schemeClr val="accent2"/>
              </a:solidFill>
              <a:prstDash val="solid"/>
              <a:round/>
            </a:ln>
          </p:spPr>
          <p:txBody>
            <a:bodyPr rtlCol="0" anchor="ctr"/>
            <a:lstStyle/>
            <a:p>
              <a:endParaRPr lang="en-US"/>
            </a:p>
          </p:txBody>
        </p:sp>
        <p:sp>
          <p:nvSpPr>
            <p:cNvPr id="78" name="Freeform: Shape 77">
              <a:extLst>
                <a:ext uri="{FF2B5EF4-FFF2-40B4-BE49-F238E27FC236}">
                  <a16:creationId xmlns:a16="http://schemas.microsoft.com/office/drawing/2014/main" id="{CF53BB25-5983-455B-830B-12ADE2C9C340}"/>
                </a:ext>
              </a:extLst>
            </p:cNvPr>
            <p:cNvSpPr/>
            <p:nvPr/>
          </p:nvSpPr>
          <p:spPr>
            <a:xfrm>
              <a:off x="3435189" y="2089621"/>
              <a:ext cx="12184" cy="12184"/>
            </a:xfrm>
            <a:custGeom>
              <a:avLst/>
              <a:gdLst>
                <a:gd name="connsiteX0" fmla="*/ 0 w 12184"/>
                <a:gd name="connsiteY0" fmla="*/ 0 h 12184"/>
                <a:gd name="connsiteX1" fmla="*/ 12184 w 12184"/>
                <a:gd name="connsiteY1" fmla="*/ 0 h 12184"/>
                <a:gd name="connsiteX2" fmla="*/ 12184 w 12184"/>
                <a:gd name="connsiteY2" fmla="*/ 12184 h 12184"/>
                <a:gd name="connsiteX3" fmla="*/ 0 w 12184"/>
                <a:gd name="connsiteY3" fmla="*/ 12184 h 12184"/>
              </a:gdLst>
              <a:ahLst/>
              <a:cxnLst>
                <a:cxn ang="0">
                  <a:pos x="connsiteX0" y="connsiteY0"/>
                </a:cxn>
                <a:cxn ang="0">
                  <a:pos x="connsiteX1" y="connsiteY1"/>
                </a:cxn>
                <a:cxn ang="0">
                  <a:pos x="connsiteX2" y="connsiteY2"/>
                </a:cxn>
                <a:cxn ang="0">
                  <a:pos x="connsiteX3" y="connsiteY3"/>
                </a:cxn>
              </a:cxnLst>
              <a:rect l="l" t="t" r="r" b="b"/>
              <a:pathLst>
                <a:path w="12184" h="12184">
                  <a:moveTo>
                    <a:pt x="0" y="0"/>
                  </a:moveTo>
                  <a:lnTo>
                    <a:pt x="12184" y="0"/>
                  </a:lnTo>
                  <a:lnTo>
                    <a:pt x="12184" y="12184"/>
                  </a:lnTo>
                  <a:lnTo>
                    <a:pt x="0" y="12184"/>
                  </a:lnTo>
                  <a:close/>
                </a:path>
              </a:pathLst>
            </a:custGeom>
            <a:noFill/>
            <a:ln w="12700" cap="flat">
              <a:solidFill>
                <a:schemeClr val="accent2"/>
              </a:solidFill>
              <a:prstDash val="solid"/>
              <a:round/>
            </a:ln>
          </p:spPr>
          <p:txBody>
            <a:bodyPr rtlCol="0" anchor="ctr"/>
            <a:lstStyle/>
            <a:p>
              <a:endParaRPr lang="en-US"/>
            </a:p>
          </p:txBody>
        </p:sp>
        <p:sp>
          <p:nvSpPr>
            <p:cNvPr id="79" name="Freeform: Shape 78">
              <a:extLst>
                <a:ext uri="{FF2B5EF4-FFF2-40B4-BE49-F238E27FC236}">
                  <a16:creationId xmlns:a16="http://schemas.microsoft.com/office/drawing/2014/main" id="{615D0EC0-2A42-4034-B3DE-3AD12A982357}"/>
                </a:ext>
              </a:extLst>
            </p:cNvPr>
            <p:cNvSpPr/>
            <p:nvPr/>
          </p:nvSpPr>
          <p:spPr>
            <a:xfrm>
              <a:off x="3509575" y="2061572"/>
              <a:ext cx="12184" cy="12184"/>
            </a:xfrm>
            <a:custGeom>
              <a:avLst/>
              <a:gdLst>
                <a:gd name="connsiteX0" fmla="*/ 0 w 12184"/>
                <a:gd name="connsiteY0" fmla="*/ 0 h 12184"/>
                <a:gd name="connsiteX1" fmla="*/ 12184 w 12184"/>
                <a:gd name="connsiteY1" fmla="*/ 0 h 12184"/>
                <a:gd name="connsiteX2" fmla="*/ 12184 w 12184"/>
                <a:gd name="connsiteY2" fmla="*/ 12184 h 12184"/>
                <a:gd name="connsiteX3" fmla="*/ 0 w 12184"/>
                <a:gd name="connsiteY3" fmla="*/ 12184 h 12184"/>
              </a:gdLst>
              <a:ahLst/>
              <a:cxnLst>
                <a:cxn ang="0">
                  <a:pos x="connsiteX0" y="connsiteY0"/>
                </a:cxn>
                <a:cxn ang="0">
                  <a:pos x="connsiteX1" y="connsiteY1"/>
                </a:cxn>
                <a:cxn ang="0">
                  <a:pos x="connsiteX2" y="connsiteY2"/>
                </a:cxn>
                <a:cxn ang="0">
                  <a:pos x="connsiteX3" y="connsiteY3"/>
                </a:cxn>
              </a:cxnLst>
              <a:rect l="l" t="t" r="r" b="b"/>
              <a:pathLst>
                <a:path w="12184" h="12184">
                  <a:moveTo>
                    <a:pt x="0" y="0"/>
                  </a:moveTo>
                  <a:lnTo>
                    <a:pt x="12184" y="0"/>
                  </a:lnTo>
                  <a:lnTo>
                    <a:pt x="12184" y="12184"/>
                  </a:lnTo>
                  <a:lnTo>
                    <a:pt x="0" y="12184"/>
                  </a:lnTo>
                  <a:close/>
                </a:path>
              </a:pathLst>
            </a:custGeom>
            <a:noFill/>
            <a:ln w="12700" cap="flat">
              <a:solidFill>
                <a:schemeClr val="accent2"/>
              </a:solidFill>
              <a:prstDash val="solid"/>
              <a:round/>
            </a:ln>
          </p:spPr>
          <p:txBody>
            <a:bodyPr rtlCol="0" anchor="ctr"/>
            <a:lstStyle/>
            <a:p>
              <a:endParaRPr lang="en-US"/>
            </a:p>
          </p:txBody>
        </p:sp>
        <p:sp>
          <p:nvSpPr>
            <p:cNvPr id="80" name="Freeform: Shape 79">
              <a:extLst>
                <a:ext uri="{FF2B5EF4-FFF2-40B4-BE49-F238E27FC236}">
                  <a16:creationId xmlns:a16="http://schemas.microsoft.com/office/drawing/2014/main" id="{FA8076FD-839B-4D08-B983-C87AA1354CC8}"/>
                </a:ext>
              </a:extLst>
            </p:cNvPr>
            <p:cNvSpPr/>
            <p:nvPr/>
          </p:nvSpPr>
          <p:spPr>
            <a:xfrm>
              <a:off x="3538379" y="2156761"/>
              <a:ext cx="35890" cy="24985"/>
            </a:xfrm>
            <a:custGeom>
              <a:avLst/>
              <a:gdLst>
                <a:gd name="connsiteX0" fmla="*/ 35890 w 35890"/>
                <a:gd name="connsiteY0" fmla="*/ 21443 h 24985"/>
                <a:gd name="connsiteX1" fmla="*/ 35890 w 35890"/>
                <a:gd name="connsiteY1" fmla="*/ 0 h 24985"/>
                <a:gd name="connsiteX2" fmla="*/ 0 w 35890"/>
                <a:gd name="connsiteY2" fmla="*/ 0 h 24985"/>
                <a:gd name="connsiteX3" fmla="*/ 0 w 35890"/>
                <a:gd name="connsiteY3" fmla="*/ 24986 h 24985"/>
              </a:gdLst>
              <a:ahLst/>
              <a:cxnLst>
                <a:cxn ang="0">
                  <a:pos x="connsiteX0" y="connsiteY0"/>
                </a:cxn>
                <a:cxn ang="0">
                  <a:pos x="connsiteX1" y="connsiteY1"/>
                </a:cxn>
                <a:cxn ang="0">
                  <a:pos x="connsiteX2" y="connsiteY2"/>
                </a:cxn>
                <a:cxn ang="0">
                  <a:pos x="connsiteX3" y="connsiteY3"/>
                </a:cxn>
              </a:cxnLst>
              <a:rect l="l" t="t" r="r" b="b"/>
              <a:pathLst>
                <a:path w="35890" h="24985">
                  <a:moveTo>
                    <a:pt x="35890" y="21443"/>
                  </a:moveTo>
                  <a:lnTo>
                    <a:pt x="35890" y="0"/>
                  </a:lnTo>
                  <a:lnTo>
                    <a:pt x="0" y="0"/>
                  </a:lnTo>
                  <a:lnTo>
                    <a:pt x="0" y="24986"/>
                  </a:lnTo>
                </a:path>
              </a:pathLst>
            </a:custGeom>
            <a:noFill/>
            <a:ln w="12700" cap="flat">
              <a:solidFill>
                <a:schemeClr val="accent2"/>
              </a:solidFill>
              <a:prstDash val="solid"/>
              <a:miter/>
            </a:ln>
          </p:spPr>
          <p:txBody>
            <a:bodyPr rtlCol="0" anchor="ctr"/>
            <a:lstStyle/>
            <a:p>
              <a:endParaRPr lang="en-US"/>
            </a:p>
          </p:txBody>
        </p:sp>
        <p:sp>
          <p:nvSpPr>
            <p:cNvPr id="81" name="Freeform: Shape 80">
              <a:extLst>
                <a:ext uri="{FF2B5EF4-FFF2-40B4-BE49-F238E27FC236}">
                  <a16:creationId xmlns:a16="http://schemas.microsoft.com/office/drawing/2014/main" id="{99D90C82-7A64-41C9-9A30-79BA953010CA}"/>
                </a:ext>
              </a:extLst>
            </p:cNvPr>
            <p:cNvSpPr/>
            <p:nvPr/>
          </p:nvSpPr>
          <p:spPr>
            <a:xfrm>
              <a:off x="3441292" y="2126997"/>
              <a:ext cx="43159" cy="37376"/>
            </a:xfrm>
            <a:custGeom>
              <a:avLst/>
              <a:gdLst>
                <a:gd name="connsiteX0" fmla="*/ 21580 w 43159"/>
                <a:gd name="connsiteY0" fmla="*/ 9144 h 37376"/>
                <a:gd name="connsiteX1" fmla="*/ 35296 w 43159"/>
                <a:gd name="connsiteY1" fmla="*/ 32804 h 37376"/>
                <a:gd name="connsiteX2" fmla="*/ 7864 w 43159"/>
                <a:gd name="connsiteY2" fmla="*/ 32804 h 37376"/>
                <a:gd name="connsiteX3" fmla="*/ 21580 w 43159"/>
                <a:gd name="connsiteY3" fmla="*/ 9144 h 37376"/>
                <a:gd name="connsiteX4" fmla="*/ 21580 w 43159"/>
                <a:gd name="connsiteY4" fmla="*/ 0 h 37376"/>
                <a:gd name="connsiteX5" fmla="*/ 0 w 43159"/>
                <a:gd name="connsiteY5" fmla="*/ 37376 h 37376"/>
                <a:gd name="connsiteX6" fmla="*/ 43160 w 43159"/>
                <a:gd name="connsiteY6" fmla="*/ 37376 h 37376"/>
                <a:gd name="connsiteX7" fmla="*/ 21580 w 43159"/>
                <a:gd name="connsiteY7" fmla="*/ 0 h 37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159" h="37376">
                  <a:moveTo>
                    <a:pt x="21580" y="9144"/>
                  </a:moveTo>
                  <a:lnTo>
                    <a:pt x="35296" y="32804"/>
                  </a:lnTo>
                  <a:lnTo>
                    <a:pt x="7864" y="32804"/>
                  </a:lnTo>
                  <a:lnTo>
                    <a:pt x="21580" y="9144"/>
                  </a:lnTo>
                  <a:moveTo>
                    <a:pt x="21580" y="0"/>
                  </a:moveTo>
                  <a:lnTo>
                    <a:pt x="0" y="37376"/>
                  </a:lnTo>
                  <a:lnTo>
                    <a:pt x="43160" y="37376"/>
                  </a:lnTo>
                  <a:lnTo>
                    <a:pt x="21580" y="0"/>
                  </a:lnTo>
                  <a:close/>
                </a:path>
              </a:pathLst>
            </a:custGeom>
            <a:solidFill>
              <a:schemeClr val="accent2"/>
            </a:solidFill>
            <a:ln w="6350" cap="flat">
              <a:noFill/>
              <a:prstDash val="solid"/>
              <a:miter/>
            </a:ln>
          </p:spPr>
          <p:txBody>
            <a:bodyPr rtlCol="0" anchor="ctr"/>
            <a:lstStyle/>
            <a:p>
              <a:endParaRPr lang="en-US"/>
            </a:p>
          </p:txBody>
        </p:sp>
        <p:sp>
          <p:nvSpPr>
            <p:cNvPr id="82" name="Freeform: Shape 81">
              <a:extLst>
                <a:ext uri="{FF2B5EF4-FFF2-40B4-BE49-F238E27FC236}">
                  <a16:creationId xmlns:a16="http://schemas.microsoft.com/office/drawing/2014/main" id="{B191AACD-19C5-4EDB-9FCB-5562F7FF901D}"/>
                </a:ext>
              </a:extLst>
            </p:cNvPr>
            <p:cNvSpPr/>
            <p:nvPr/>
          </p:nvSpPr>
          <p:spPr>
            <a:xfrm>
              <a:off x="3389583" y="2168648"/>
              <a:ext cx="247916" cy="199293"/>
            </a:xfrm>
            <a:custGeom>
              <a:avLst/>
              <a:gdLst>
                <a:gd name="connsiteX0" fmla="*/ 0 w 247916"/>
                <a:gd name="connsiteY0" fmla="*/ 0 h 199293"/>
                <a:gd name="connsiteX1" fmla="*/ 86434 w 247916"/>
                <a:gd name="connsiteY1" fmla="*/ 147150 h 199293"/>
                <a:gd name="connsiteX2" fmla="*/ 87600 w 247916"/>
                <a:gd name="connsiteY2" fmla="*/ 151356 h 199293"/>
                <a:gd name="connsiteX3" fmla="*/ 87965 w 247916"/>
                <a:gd name="connsiteY3" fmla="*/ 190927 h 199293"/>
                <a:gd name="connsiteX4" fmla="*/ 96423 w 247916"/>
                <a:gd name="connsiteY4" fmla="*/ 199293 h 199293"/>
                <a:gd name="connsiteX5" fmla="*/ 152019 w 247916"/>
                <a:gd name="connsiteY5" fmla="*/ 199293 h 199293"/>
                <a:gd name="connsiteX6" fmla="*/ 160477 w 247916"/>
                <a:gd name="connsiteY6" fmla="*/ 190835 h 199293"/>
                <a:gd name="connsiteX7" fmla="*/ 160477 w 247916"/>
                <a:gd name="connsiteY7" fmla="*/ 190767 h 199293"/>
                <a:gd name="connsiteX8" fmla="*/ 160111 w 247916"/>
                <a:gd name="connsiteY8" fmla="*/ 151447 h 199293"/>
                <a:gd name="connsiteX9" fmla="*/ 161300 w 247916"/>
                <a:gd name="connsiteY9" fmla="*/ 147058 h 199293"/>
                <a:gd name="connsiteX10" fmla="*/ 247917 w 247916"/>
                <a:gd name="connsiteY10" fmla="*/ 617 h 199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916" h="199293">
                  <a:moveTo>
                    <a:pt x="0" y="0"/>
                  </a:moveTo>
                  <a:lnTo>
                    <a:pt x="86434" y="147150"/>
                  </a:lnTo>
                  <a:cubicBezTo>
                    <a:pt x="87182" y="148428"/>
                    <a:pt x="87584" y="149877"/>
                    <a:pt x="87600" y="151356"/>
                  </a:cubicBezTo>
                  <a:lnTo>
                    <a:pt x="87965" y="190927"/>
                  </a:lnTo>
                  <a:cubicBezTo>
                    <a:pt x="88015" y="195563"/>
                    <a:pt x="91788" y="199293"/>
                    <a:pt x="96423" y="199293"/>
                  </a:cubicBezTo>
                  <a:lnTo>
                    <a:pt x="152019" y="199293"/>
                  </a:lnTo>
                  <a:cubicBezTo>
                    <a:pt x="156689" y="199293"/>
                    <a:pt x="160477" y="195508"/>
                    <a:pt x="160477" y="190835"/>
                  </a:cubicBezTo>
                  <a:cubicBezTo>
                    <a:pt x="160477" y="190812"/>
                    <a:pt x="160477" y="190790"/>
                    <a:pt x="160477" y="190767"/>
                  </a:cubicBezTo>
                  <a:lnTo>
                    <a:pt x="160111" y="151447"/>
                  </a:lnTo>
                  <a:cubicBezTo>
                    <a:pt x="160091" y="149902"/>
                    <a:pt x="160502" y="148382"/>
                    <a:pt x="161300" y="147058"/>
                  </a:cubicBezTo>
                  <a:lnTo>
                    <a:pt x="247917" y="617"/>
                  </a:lnTo>
                </a:path>
              </a:pathLst>
            </a:custGeom>
            <a:noFill/>
            <a:ln w="12700" cap="flat">
              <a:solidFill>
                <a:srgbClr val="EFF5ED"/>
              </a:solidFill>
              <a:prstDash val="solid"/>
              <a:round/>
            </a:ln>
          </p:spPr>
          <p:txBody>
            <a:bodyPr rtlCol="0" anchor="ctr"/>
            <a:lstStyle/>
            <a:p>
              <a:endParaRPr lang="en-US"/>
            </a:p>
          </p:txBody>
        </p:sp>
        <p:sp>
          <p:nvSpPr>
            <p:cNvPr id="83" name="Freeform: Shape 82">
              <a:extLst>
                <a:ext uri="{FF2B5EF4-FFF2-40B4-BE49-F238E27FC236}">
                  <a16:creationId xmlns:a16="http://schemas.microsoft.com/office/drawing/2014/main" id="{CE4EFDDB-DD40-4407-B68E-E5CC621408EF}"/>
                </a:ext>
              </a:extLst>
            </p:cNvPr>
            <p:cNvSpPr/>
            <p:nvPr/>
          </p:nvSpPr>
          <p:spPr>
            <a:xfrm>
              <a:off x="3387762" y="2137079"/>
              <a:ext cx="251630" cy="55778"/>
            </a:xfrm>
            <a:custGeom>
              <a:avLst/>
              <a:gdLst>
                <a:gd name="connsiteX0" fmla="*/ 53530 w 251630"/>
                <a:gd name="connsiteY0" fmla="*/ 4481 h 55778"/>
                <a:gd name="connsiteX1" fmla="*/ 7101 w 251630"/>
                <a:gd name="connsiteY1" fmla="*/ 18197 h 55778"/>
                <a:gd name="connsiteX2" fmla="*/ 10988 w 251630"/>
                <a:gd name="connsiteY2" fmla="*/ 37033 h 55778"/>
                <a:gd name="connsiteX3" fmla="*/ 131574 w 251630"/>
                <a:gd name="connsiteY3" fmla="*/ 55778 h 55778"/>
                <a:gd name="connsiteX4" fmla="*/ 251612 w 251630"/>
                <a:gd name="connsiteY4" fmla="*/ 26403 h 55778"/>
                <a:gd name="connsiteX5" fmla="*/ 219997 w 251630"/>
                <a:gd name="connsiteY5" fmla="*/ 4801 h 55778"/>
                <a:gd name="connsiteX6" fmla="*/ 159349 w 251630"/>
                <a:gd name="connsiteY6" fmla="*/ 0 h 55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1630" h="55778">
                  <a:moveTo>
                    <a:pt x="53530" y="4481"/>
                  </a:moveTo>
                  <a:cubicBezTo>
                    <a:pt x="37848" y="6172"/>
                    <a:pt x="15857" y="12527"/>
                    <a:pt x="7101" y="18197"/>
                  </a:cubicBezTo>
                  <a:cubicBezTo>
                    <a:pt x="-900" y="23500"/>
                    <a:pt x="-5129" y="30770"/>
                    <a:pt x="10988" y="37033"/>
                  </a:cubicBezTo>
                  <a:cubicBezTo>
                    <a:pt x="10988" y="37033"/>
                    <a:pt x="39837" y="52692"/>
                    <a:pt x="131574" y="55778"/>
                  </a:cubicBezTo>
                  <a:cubicBezTo>
                    <a:pt x="131574" y="55778"/>
                    <a:pt x="249737" y="55778"/>
                    <a:pt x="251612" y="26403"/>
                  </a:cubicBezTo>
                  <a:cubicBezTo>
                    <a:pt x="252229" y="16688"/>
                    <a:pt x="237462" y="7452"/>
                    <a:pt x="219997" y="4801"/>
                  </a:cubicBezTo>
                  <a:cubicBezTo>
                    <a:pt x="199921" y="1750"/>
                    <a:pt x="179653" y="146"/>
                    <a:pt x="159349" y="0"/>
                  </a:cubicBezTo>
                </a:path>
              </a:pathLst>
            </a:custGeom>
            <a:noFill/>
            <a:ln w="12700" cap="flat">
              <a:solidFill>
                <a:srgbClr val="EFF5ED"/>
              </a:solidFill>
              <a:prstDash val="solid"/>
              <a:round/>
            </a:ln>
          </p:spPr>
          <p:txBody>
            <a:bodyPr rtlCol="0" anchor="ctr"/>
            <a:lstStyle/>
            <a:p>
              <a:endParaRPr lang="en-US"/>
            </a:p>
          </p:txBody>
        </p:sp>
        <p:sp>
          <p:nvSpPr>
            <p:cNvPr id="84" name="Freeform: Shape 83">
              <a:extLst>
                <a:ext uri="{FF2B5EF4-FFF2-40B4-BE49-F238E27FC236}">
                  <a16:creationId xmlns:a16="http://schemas.microsoft.com/office/drawing/2014/main" id="{19BABA85-EB7A-42C4-B0D6-F0680A18045F}"/>
                </a:ext>
              </a:extLst>
            </p:cNvPr>
            <p:cNvSpPr/>
            <p:nvPr/>
          </p:nvSpPr>
          <p:spPr>
            <a:xfrm>
              <a:off x="3484155" y="2137307"/>
              <a:ext cx="19522" cy="342"/>
            </a:xfrm>
            <a:custGeom>
              <a:avLst/>
              <a:gdLst>
                <a:gd name="connsiteX0" fmla="*/ 0 w 19522"/>
                <a:gd name="connsiteY0" fmla="*/ 343 h 342"/>
                <a:gd name="connsiteX1" fmla="*/ 19522 w 19522"/>
                <a:gd name="connsiteY1" fmla="*/ 0 h 342"/>
              </a:gdLst>
              <a:ahLst/>
              <a:cxnLst>
                <a:cxn ang="0">
                  <a:pos x="connsiteX0" y="connsiteY0"/>
                </a:cxn>
                <a:cxn ang="0">
                  <a:pos x="connsiteX1" y="connsiteY1"/>
                </a:cxn>
              </a:cxnLst>
              <a:rect l="l" t="t" r="r" b="b"/>
              <a:pathLst>
                <a:path w="19522" h="342">
                  <a:moveTo>
                    <a:pt x="0" y="343"/>
                  </a:moveTo>
                  <a:lnTo>
                    <a:pt x="19522" y="0"/>
                  </a:lnTo>
                </a:path>
              </a:pathLst>
            </a:custGeom>
            <a:ln w="12700" cap="flat">
              <a:solidFill>
                <a:srgbClr val="EFF5ED"/>
              </a:solidFill>
              <a:prstDash val="solid"/>
              <a:round/>
            </a:ln>
          </p:spPr>
          <p:txBody>
            <a:bodyPr rtlCol="0" anchor="ctr"/>
            <a:lstStyle/>
            <a:p>
              <a:endParaRPr lang="en-US"/>
            </a:p>
          </p:txBody>
        </p:sp>
        <p:sp>
          <p:nvSpPr>
            <p:cNvPr id="85" name="Oval 84">
              <a:extLst>
                <a:ext uri="{FF2B5EF4-FFF2-40B4-BE49-F238E27FC236}">
                  <a16:creationId xmlns:a16="http://schemas.microsoft.com/office/drawing/2014/main" id="{2CE09453-0769-460C-8DF5-3383F428F4F0}"/>
                </a:ext>
              </a:extLst>
            </p:cNvPr>
            <p:cNvSpPr/>
            <p:nvPr/>
          </p:nvSpPr>
          <p:spPr>
            <a:xfrm>
              <a:off x="3517370" y="2086313"/>
              <a:ext cx="27432" cy="27432"/>
            </a:xfrm>
            <a:prstGeom prst="ellipse">
              <a:avLst/>
            </a:prstGeom>
            <a:noFill/>
            <a:ln w="12700" cap="flat">
              <a:solidFill>
                <a:schemeClr val="accent2"/>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err="1">
                <a:solidFill>
                  <a:schemeClr val="tx1"/>
                </a:solidFill>
              </a:endParaRPr>
            </a:p>
          </p:txBody>
        </p:sp>
      </p:grpSp>
      <p:grpSp>
        <p:nvGrpSpPr>
          <p:cNvPr id="86" name="Graphic 5177">
            <a:extLst>
              <a:ext uri="{FF2B5EF4-FFF2-40B4-BE49-F238E27FC236}">
                <a16:creationId xmlns:a16="http://schemas.microsoft.com/office/drawing/2014/main" id="{BB135E19-5CFD-4C0B-BF61-33BAD46F1892}"/>
              </a:ext>
            </a:extLst>
          </p:cNvPr>
          <p:cNvGrpSpPr/>
          <p:nvPr/>
        </p:nvGrpSpPr>
        <p:grpSpPr>
          <a:xfrm>
            <a:off x="7348975" y="1220998"/>
            <a:ext cx="1062649" cy="1062649"/>
            <a:chOff x="-1751443" y="9334500"/>
            <a:chExt cx="1905000" cy="1905000"/>
          </a:xfrm>
        </p:grpSpPr>
        <p:sp>
          <p:nvSpPr>
            <p:cNvPr id="87" name="Freeform: Shape 86">
              <a:extLst>
                <a:ext uri="{FF2B5EF4-FFF2-40B4-BE49-F238E27FC236}">
                  <a16:creationId xmlns:a16="http://schemas.microsoft.com/office/drawing/2014/main" id="{37D4D0D8-5E6E-49B3-A4B3-CF827F245EC1}"/>
                </a:ext>
              </a:extLst>
            </p:cNvPr>
            <p:cNvSpPr/>
            <p:nvPr/>
          </p:nvSpPr>
          <p:spPr>
            <a:xfrm>
              <a:off x="-842662" y="10565892"/>
              <a:ext cx="256032" cy="9525"/>
            </a:xfrm>
            <a:custGeom>
              <a:avLst/>
              <a:gdLst>
                <a:gd name="connsiteX0" fmla="*/ 0 w 256032"/>
                <a:gd name="connsiteY0" fmla="*/ 0 h 9525"/>
                <a:gd name="connsiteX1" fmla="*/ 256032 w 256032"/>
                <a:gd name="connsiteY1" fmla="*/ 0 h 9525"/>
              </a:gdLst>
              <a:ahLst/>
              <a:cxnLst>
                <a:cxn ang="0">
                  <a:pos x="connsiteX0" y="connsiteY0"/>
                </a:cxn>
                <a:cxn ang="0">
                  <a:pos x="connsiteX1" y="connsiteY1"/>
                </a:cxn>
              </a:cxnLst>
              <a:rect l="l" t="t" r="r" b="b"/>
              <a:pathLst>
                <a:path w="256032" h="9525">
                  <a:moveTo>
                    <a:pt x="0" y="0"/>
                  </a:moveTo>
                  <a:lnTo>
                    <a:pt x="256032" y="0"/>
                  </a:lnTo>
                </a:path>
              </a:pathLst>
            </a:custGeom>
            <a:ln w="12700" cap="flat">
              <a:solidFill>
                <a:schemeClr val="accent2"/>
              </a:solidFill>
              <a:prstDash val="solid"/>
              <a:round/>
            </a:ln>
          </p:spPr>
          <p:txBody>
            <a:bodyPr rtlCol="0" anchor="ctr"/>
            <a:lstStyle/>
            <a:p>
              <a:endParaRPr lang="en-US" dirty="0"/>
            </a:p>
          </p:txBody>
        </p:sp>
        <p:sp>
          <p:nvSpPr>
            <p:cNvPr id="88" name="Freeform: Shape 87">
              <a:extLst>
                <a:ext uri="{FF2B5EF4-FFF2-40B4-BE49-F238E27FC236}">
                  <a16:creationId xmlns:a16="http://schemas.microsoft.com/office/drawing/2014/main" id="{A9B9B31B-9B5E-44E0-BE77-1A74819B1098}"/>
                </a:ext>
              </a:extLst>
            </p:cNvPr>
            <p:cNvSpPr/>
            <p:nvPr/>
          </p:nvSpPr>
          <p:spPr>
            <a:xfrm>
              <a:off x="-891716" y="10475690"/>
              <a:ext cx="169830" cy="9525"/>
            </a:xfrm>
            <a:custGeom>
              <a:avLst/>
              <a:gdLst>
                <a:gd name="connsiteX0" fmla="*/ 0 w 169830"/>
                <a:gd name="connsiteY0" fmla="*/ 0 h 9525"/>
                <a:gd name="connsiteX1" fmla="*/ 169831 w 169830"/>
                <a:gd name="connsiteY1" fmla="*/ 0 h 9525"/>
              </a:gdLst>
              <a:ahLst/>
              <a:cxnLst>
                <a:cxn ang="0">
                  <a:pos x="connsiteX0" y="connsiteY0"/>
                </a:cxn>
                <a:cxn ang="0">
                  <a:pos x="connsiteX1" y="connsiteY1"/>
                </a:cxn>
              </a:cxnLst>
              <a:rect l="l" t="t" r="r" b="b"/>
              <a:pathLst>
                <a:path w="169830" h="9525">
                  <a:moveTo>
                    <a:pt x="0" y="0"/>
                  </a:moveTo>
                  <a:lnTo>
                    <a:pt x="169831" y="0"/>
                  </a:lnTo>
                </a:path>
              </a:pathLst>
            </a:custGeom>
            <a:ln w="12700" cap="flat">
              <a:solidFill>
                <a:schemeClr val="accent2"/>
              </a:solidFill>
              <a:prstDash val="solid"/>
              <a:round/>
            </a:ln>
          </p:spPr>
          <p:txBody>
            <a:bodyPr rtlCol="0" anchor="ctr"/>
            <a:lstStyle/>
            <a:p>
              <a:endParaRPr lang="en-US" dirty="0"/>
            </a:p>
          </p:txBody>
        </p:sp>
        <p:sp>
          <p:nvSpPr>
            <p:cNvPr id="89" name="Freeform: Shape 88">
              <a:extLst>
                <a:ext uri="{FF2B5EF4-FFF2-40B4-BE49-F238E27FC236}">
                  <a16:creationId xmlns:a16="http://schemas.microsoft.com/office/drawing/2014/main" id="{0106E61F-72EC-469F-A572-4F009CD03CB6}"/>
                </a:ext>
              </a:extLst>
            </p:cNvPr>
            <p:cNvSpPr/>
            <p:nvPr/>
          </p:nvSpPr>
          <p:spPr>
            <a:xfrm>
              <a:off x="-684071" y="10475690"/>
              <a:ext cx="72675" cy="9525"/>
            </a:xfrm>
            <a:custGeom>
              <a:avLst/>
              <a:gdLst>
                <a:gd name="connsiteX0" fmla="*/ 0 w 72675"/>
                <a:gd name="connsiteY0" fmla="*/ 0 h 9525"/>
                <a:gd name="connsiteX1" fmla="*/ 72676 w 72675"/>
                <a:gd name="connsiteY1" fmla="*/ 0 h 9525"/>
              </a:gdLst>
              <a:ahLst/>
              <a:cxnLst>
                <a:cxn ang="0">
                  <a:pos x="connsiteX0" y="connsiteY0"/>
                </a:cxn>
                <a:cxn ang="0">
                  <a:pos x="connsiteX1" y="connsiteY1"/>
                </a:cxn>
              </a:cxnLst>
              <a:rect l="l" t="t" r="r" b="b"/>
              <a:pathLst>
                <a:path w="72675" h="9525">
                  <a:moveTo>
                    <a:pt x="0" y="0"/>
                  </a:moveTo>
                  <a:lnTo>
                    <a:pt x="72676" y="0"/>
                  </a:lnTo>
                </a:path>
              </a:pathLst>
            </a:custGeom>
            <a:ln w="12700" cap="flat">
              <a:solidFill>
                <a:schemeClr val="accent2"/>
              </a:solidFill>
              <a:prstDash val="solid"/>
              <a:round/>
            </a:ln>
          </p:spPr>
          <p:txBody>
            <a:bodyPr rtlCol="0" anchor="ctr"/>
            <a:lstStyle/>
            <a:p>
              <a:endParaRPr lang="en-US" dirty="0"/>
            </a:p>
          </p:txBody>
        </p:sp>
        <p:sp>
          <p:nvSpPr>
            <p:cNvPr id="90" name="Freeform: Shape 89">
              <a:extLst>
                <a:ext uri="{FF2B5EF4-FFF2-40B4-BE49-F238E27FC236}">
                  <a16:creationId xmlns:a16="http://schemas.microsoft.com/office/drawing/2014/main" id="{2FB03D68-947F-4CED-A271-2F3DB9A0C011}"/>
                </a:ext>
              </a:extLst>
            </p:cNvPr>
            <p:cNvSpPr/>
            <p:nvPr/>
          </p:nvSpPr>
          <p:spPr>
            <a:xfrm>
              <a:off x="-781702" y="10385679"/>
              <a:ext cx="242982" cy="9525"/>
            </a:xfrm>
            <a:custGeom>
              <a:avLst/>
              <a:gdLst>
                <a:gd name="connsiteX0" fmla="*/ 0 w 242982"/>
                <a:gd name="connsiteY0" fmla="*/ 0 h 9525"/>
                <a:gd name="connsiteX1" fmla="*/ 242983 w 242982"/>
                <a:gd name="connsiteY1" fmla="*/ 0 h 9525"/>
              </a:gdLst>
              <a:ahLst/>
              <a:cxnLst>
                <a:cxn ang="0">
                  <a:pos x="connsiteX0" y="connsiteY0"/>
                </a:cxn>
                <a:cxn ang="0">
                  <a:pos x="connsiteX1" y="connsiteY1"/>
                </a:cxn>
              </a:cxnLst>
              <a:rect l="l" t="t" r="r" b="b"/>
              <a:pathLst>
                <a:path w="242982" h="9525">
                  <a:moveTo>
                    <a:pt x="0" y="0"/>
                  </a:moveTo>
                  <a:lnTo>
                    <a:pt x="242983" y="0"/>
                  </a:lnTo>
                </a:path>
              </a:pathLst>
            </a:custGeom>
            <a:ln w="12700" cap="flat">
              <a:solidFill>
                <a:schemeClr val="accent2"/>
              </a:solidFill>
              <a:prstDash val="solid"/>
              <a:round/>
            </a:ln>
          </p:spPr>
          <p:txBody>
            <a:bodyPr rtlCol="0" anchor="ctr"/>
            <a:lstStyle/>
            <a:p>
              <a:endParaRPr lang="en-US" dirty="0"/>
            </a:p>
          </p:txBody>
        </p:sp>
        <p:sp>
          <p:nvSpPr>
            <p:cNvPr id="91" name="Freeform: Shape 90">
              <a:extLst>
                <a:ext uri="{FF2B5EF4-FFF2-40B4-BE49-F238E27FC236}">
                  <a16:creationId xmlns:a16="http://schemas.microsoft.com/office/drawing/2014/main" id="{D7172F71-7750-4E8E-990B-A3BB4EBC3476}"/>
                </a:ext>
              </a:extLst>
            </p:cNvPr>
            <p:cNvSpPr/>
            <p:nvPr/>
          </p:nvSpPr>
          <p:spPr>
            <a:xfrm>
              <a:off x="-1391588" y="9613106"/>
              <a:ext cx="481869" cy="1038225"/>
            </a:xfrm>
            <a:custGeom>
              <a:avLst/>
              <a:gdLst>
                <a:gd name="connsiteX0" fmla="*/ 481870 w 481869"/>
                <a:gd name="connsiteY0" fmla="*/ 0 h 1038225"/>
                <a:gd name="connsiteX1" fmla="*/ 28575 w 481869"/>
                <a:gd name="connsiteY1" fmla="*/ 0 h 1038225"/>
                <a:gd name="connsiteX2" fmla="*/ 0 w 481869"/>
                <a:gd name="connsiteY2" fmla="*/ 28575 h 1038225"/>
                <a:gd name="connsiteX3" fmla="*/ 0 w 481869"/>
                <a:gd name="connsiteY3" fmla="*/ 1009650 h 1038225"/>
                <a:gd name="connsiteX4" fmla="*/ 28575 w 481869"/>
                <a:gd name="connsiteY4" fmla="*/ 1038225 h 1038225"/>
                <a:gd name="connsiteX5" fmla="*/ 375857 w 481869"/>
                <a:gd name="connsiteY5" fmla="*/ 1038225 h 1038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1869" h="1038225">
                  <a:moveTo>
                    <a:pt x="481870" y="0"/>
                  </a:moveTo>
                  <a:lnTo>
                    <a:pt x="28575" y="0"/>
                  </a:lnTo>
                  <a:cubicBezTo>
                    <a:pt x="12793" y="0"/>
                    <a:pt x="0" y="12793"/>
                    <a:pt x="0" y="28575"/>
                  </a:cubicBezTo>
                  <a:lnTo>
                    <a:pt x="0" y="1009650"/>
                  </a:lnTo>
                  <a:cubicBezTo>
                    <a:pt x="0" y="1025432"/>
                    <a:pt x="12793" y="1038225"/>
                    <a:pt x="28575" y="1038225"/>
                  </a:cubicBezTo>
                  <a:lnTo>
                    <a:pt x="375857" y="1038225"/>
                  </a:lnTo>
                </a:path>
              </a:pathLst>
            </a:custGeom>
            <a:noFill/>
            <a:ln w="12700" cap="flat">
              <a:solidFill>
                <a:srgbClr val="FFFFFF"/>
              </a:solidFill>
              <a:prstDash val="solid"/>
              <a:round/>
            </a:ln>
          </p:spPr>
          <p:txBody>
            <a:bodyPr rtlCol="0" anchor="ctr"/>
            <a:lstStyle/>
            <a:p>
              <a:endParaRPr lang="en-US" dirty="0"/>
            </a:p>
          </p:txBody>
        </p:sp>
        <p:sp>
          <p:nvSpPr>
            <p:cNvPr id="92" name="Freeform: Shape 91">
              <a:extLst>
                <a:ext uri="{FF2B5EF4-FFF2-40B4-BE49-F238E27FC236}">
                  <a16:creationId xmlns:a16="http://schemas.microsoft.com/office/drawing/2014/main" id="{2796998D-B7F5-4931-83B9-0101D0C5D267}"/>
                </a:ext>
              </a:extLst>
            </p:cNvPr>
            <p:cNvSpPr/>
            <p:nvPr/>
          </p:nvSpPr>
          <p:spPr>
            <a:xfrm>
              <a:off x="-909718" y="9613106"/>
              <a:ext cx="241458" cy="241458"/>
            </a:xfrm>
            <a:custGeom>
              <a:avLst/>
              <a:gdLst>
                <a:gd name="connsiteX0" fmla="*/ 0 w 241458"/>
                <a:gd name="connsiteY0" fmla="*/ 241459 h 241458"/>
                <a:gd name="connsiteX1" fmla="*/ 241459 w 241458"/>
                <a:gd name="connsiteY1" fmla="*/ 241459 h 241458"/>
                <a:gd name="connsiteX2" fmla="*/ 0 w 241458"/>
                <a:gd name="connsiteY2" fmla="*/ 0 h 241458"/>
                <a:gd name="connsiteX3" fmla="*/ 0 w 241458"/>
                <a:gd name="connsiteY3" fmla="*/ 241459 h 241458"/>
              </a:gdLst>
              <a:ahLst/>
              <a:cxnLst>
                <a:cxn ang="0">
                  <a:pos x="connsiteX0" y="connsiteY0"/>
                </a:cxn>
                <a:cxn ang="0">
                  <a:pos x="connsiteX1" y="connsiteY1"/>
                </a:cxn>
                <a:cxn ang="0">
                  <a:pos x="connsiteX2" y="connsiteY2"/>
                </a:cxn>
                <a:cxn ang="0">
                  <a:pos x="connsiteX3" y="connsiteY3"/>
                </a:cxn>
              </a:cxnLst>
              <a:rect l="l" t="t" r="r" b="b"/>
              <a:pathLst>
                <a:path w="241458" h="241458">
                  <a:moveTo>
                    <a:pt x="0" y="241459"/>
                  </a:moveTo>
                  <a:lnTo>
                    <a:pt x="241459" y="241459"/>
                  </a:lnTo>
                  <a:lnTo>
                    <a:pt x="0" y="0"/>
                  </a:lnTo>
                  <a:lnTo>
                    <a:pt x="0" y="241459"/>
                  </a:lnTo>
                  <a:close/>
                </a:path>
              </a:pathLst>
            </a:custGeom>
            <a:noFill/>
            <a:ln w="12700" cap="flat">
              <a:solidFill>
                <a:srgbClr val="FFFFFF"/>
              </a:solidFill>
              <a:prstDash val="solid"/>
              <a:round/>
            </a:ln>
          </p:spPr>
          <p:txBody>
            <a:bodyPr rtlCol="0" anchor="ctr"/>
            <a:lstStyle/>
            <a:p>
              <a:endParaRPr lang="en-US" dirty="0"/>
            </a:p>
          </p:txBody>
        </p:sp>
        <p:sp>
          <p:nvSpPr>
            <p:cNvPr id="93" name="Freeform: Shape 92">
              <a:extLst>
                <a:ext uri="{FF2B5EF4-FFF2-40B4-BE49-F238E27FC236}">
                  <a16:creationId xmlns:a16="http://schemas.microsoft.com/office/drawing/2014/main" id="{4481C383-1B14-448E-9F65-6714299BA51A}"/>
                </a:ext>
              </a:extLst>
            </p:cNvPr>
            <p:cNvSpPr/>
            <p:nvPr/>
          </p:nvSpPr>
          <p:spPr>
            <a:xfrm>
              <a:off x="-1285861" y="10035444"/>
              <a:ext cx="510635" cy="9525"/>
            </a:xfrm>
            <a:custGeom>
              <a:avLst/>
              <a:gdLst>
                <a:gd name="connsiteX0" fmla="*/ 0 w 510635"/>
                <a:gd name="connsiteY0" fmla="*/ 0 h 9525"/>
                <a:gd name="connsiteX1" fmla="*/ 510635 w 510635"/>
                <a:gd name="connsiteY1" fmla="*/ 0 h 9525"/>
              </a:gdLst>
              <a:ahLst/>
              <a:cxnLst>
                <a:cxn ang="0">
                  <a:pos x="connsiteX0" y="connsiteY0"/>
                </a:cxn>
                <a:cxn ang="0">
                  <a:pos x="connsiteX1" y="connsiteY1"/>
                </a:cxn>
              </a:cxnLst>
              <a:rect l="l" t="t" r="r" b="b"/>
              <a:pathLst>
                <a:path w="510635" h="9525">
                  <a:moveTo>
                    <a:pt x="0" y="0"/>
                  </a:moveTo>
                  <a:lnTo>
                    <a:pt x="510635" y="0"/>
                  </a:lnTo>
                </a:path>
              </a:pathLst>
            </a:custGeom>
            <a:ln w="12700" cap="flat">
              <a:solidFill>
                <a:srgbClr val="FFFFFF"/>
              </a:solidFill>
              <a:prstDash val="solid"/>
              <a:round/>
            </a:ln>
          </p:spPr>
          <p:txBody>
            <a:bodyPr rtlCol="0" anchor="ctr"/>
            <a:lstStyle/>
            <a:p>
              <a:endParaRPr lang="en-US" dirty="0"/>
            </a:p>
          </p:txBody>
        </p:sp>
        <p:sp>
          <p:nvSpPr>
            <p:cNvPr id="94" name="Freeform: Shape 93">
              <a:extLst>
                <a:ext uri="{FF2B5EF4-FFF2-40B4-BE49-F238E27FC236}">
                  <a16:creationId xmlns:a16="http://schemas.microsoft.com/office/drawing/2014/main" id="{E8A6BD7A-11DB-4A3D-9080-EBB08F1A3B59}"/>
                </a:ext>
              </a:extLst>
            </p:cNvPr>
            <p:cNvSpPr/>
            <p:nvPr/>
          </p:nvSpPr>
          <p:spPr>
            <a:xfrm>
              <a:off x="-1285861" y="10176986"/>
              <a:ext cx="314324" cy="9525"/>
            </a:xfrm>
            <a:custGeom>
              <a:avLst/>
              <a:gdLst>
                <a:gd name="connsiteX0" fmla="*/ 0 w 314324"/>
                <a:gd name="connsiteY0" fmla="*/ 0 h 9525"/>
                <a:gd name="connsiteX1" fmla="*/ 314325 w 314324"/>
                <a:gd name="connsiteY1" fmla="*/ 0 h 9525"/>
              </a:gdLst>
              <a:ahLst/>
              <a:cxnLst>
                <a:cxn ang="0">
                  <a:pos x="connsiteX0" y="connsiteY0"/>
                </a:cxn>
                <a:cxn ang="0">
                  <a:pos x="connsiteX1" y="connsiteY1"/>
                </a:cxn>
              </a:cxnLst>
              <a:rect l="l" t="t" r="r" b="b"/>
              <a:pathLst>
                <a:path w="314324" h="9525">
                  <a:moveTo>
                    <a:pt x="0" y="0"/>
                  </a:moveTo>
                  <a:lnTo>
                    <a:pt x="314325" y="0"/>
                  </a:lnTo>
                </a:path>
              </a:pathLst>
            </a:custGeom>
            <a:ln w="12700" cap="flat">
              <a:solidFill>
                <a:srgbClr val="FFFFFF"/>
              </a:solidFill>
              <a:prstDash val="solid"/>
              <a:round/>
            </a:ln>
          </p:spPr>
          <p:txBody>
            <a:bodyPr rtlCol="0" anchor="ctr"/>
            <a:lstStyle/>
            <a:p>
              <a:endParaRPr lang="en-US" dirty="0"/>
            </a:p>
          </p:txBody>
        </p:sp>
        <p:sp>
          <p:nvSpPr>
            <p:cNvPr id="95" name="Freeform: Shape 94">
              <a:extLst>
                <a:ext uri="{FF2B5EF4-FFF2-40B4-BE49-F238E27FC236}">
                  <a16:creationId xmlns:a16="http://schemas.microsoft.com/office/drawing/2014/main" id="{2B08AC89-F66A-4C30-8FF2-F33D29D1288C}"/>
                </a:ext>
              </a:extLst>
            </p:cNvPr>
            <p:cNvSpPr/>
            <p:nvPr/>
          </p:nvSpPr>
          <p:spPr>
            <a:xfrm>
              <a:off x="-1285861" y="10318432"/>
              <a:ext cx="212788" cy="9525"/>
            </a:xfrm>
            <a:custGeom>
              <a:avLst/>
              <a:gdLst>
                <a:gd name="connsiteX0" fmla="*/ 0 w 212788"/>
                <a:gd name="connsiteY0" fmla="*/ 0 h 9525"/>
                <a:gd name="connsiteX1" fmla="*/ 212789 w 212788"/>
                <a:gd name="connsiteY1" fmla="*/ 0 h 9525"/>
              </a:gdLst>
              <a:ahLst/>
              <a:cxnLst>
                <a:cxn ang="0">
                  <a:pos x="connsiteX0" y="connsiteY0"/>
                </a:cxn>
                <a:cxn ang="0">
                  <a:pos x="connsiteX1" y="connsiteY1"/>
                </a:cxn>
              </a:cxnLst>
              <a:rect l="l" t="t" r="r" b="b"/>
              <a:pathLst>
                <a:path w="212788" h="9525">
                  <a:moveTo>
                    <a:pt x="0" y="0"/>
                  </a:moveTo>
                  <a:lnTo>
                    <a:pt x="212789" y="0"/>
                  </a:lnTo>
                </a:path>
              </a:pathLst>
            </a:custGeom>
            <a:ln w="12700" cap="flat">
              <a:solidFill>
                <a:srgbClr val="FFFFFF"/>
              </a:solidFill>
              <a:prstDash val="solid"/>
              <a:round/>
            </a:ln>
          </p:spPr>
          <p:txBody>
            <a:bodyPr rtlCol="0" anchor="ctr"/>
            <a:lstStyle/>
            <a:p>
              <a:endParaRPr lang="en-US" dirty="0"/>
            </a:p>
          </p:txBody>
        </p:sp>
        <p:sp>
          <p:nvSpPr>
            <p:cNvPr id="96" name="Freeform: Shape 95">
              <a:extLst>
                <a:ext uri="{FF2B5EF4-FFF2-40B4-BE49-F238E27FC236}">
                  <a16:creationId xmlns:a16="http://schemas.microsoft.com/office/drawing/2014/main" id="{CC782FD5-3A9B-4FD7-A0F6-D84E78067E7F}"/>
                </a:ext>
              </a:extLst>
            </p:cNvPr>
            <p:cNvSpPr/>
            <p:nvPr/>
          </p:nvSpPr>
          <p:spPr>
            <a:xfrm>
              <a:off x="-1285861" y="10459974"/>
              <a:ext cx="221170" cy="9525"/>
            </a:xfrm>
            <a:custGeom>
              <a:avLst/>
              <a:gdLst>
                <a:gd name="connsiteX0" fmla="*/ 0 w 221170"/>
                <a:gd name="connsiteY0" fmla="*/ 0 h 9525"/>
                <a:gd name="connsiteX1" fmla="*/ 221170 w 221170"/>
                <a:gd name="connsiteY1" fmla="*/ 0 h 9525"/>
              </a:gdLst>
              <a:ahLst/>
              <a:cxnLst>
                <a:cxn ang="0">
                  <a:pos x="connsiteX0" y="connsiteY0"/>
                </a:cxn>
                <a:cxn ang="0">
                  <a:pos x="connsiteX1" y="connsiteY1"/>
                </a:cxn>
              </a:cxnLst>
              <a:rect l="l" t="t" r="r" b="b"/>
              <a:pathLst>
                <a:path w="221170" h="9525">
                  <a:moveTo>
                    <a:pt x="0" y="0"/>
                  </a:moveTo>
                  <a:lnTo>
                    <a:pt x="221170" y="0"/>
                  </a:lnTo>
                </a:path>
              </a:pathLst>
            </a:custGeom>
            <a:ln w="12700" cap="flat">
              <a:solidFill>
                <a:srgbClr val="FFFFFF"/>
              </a:solidFill>
              <a:prstDash val="solid"/>
              <a:round/>
            </a:ln>
          </p:spPr>
          <p:txBody>
            <a:bodyPr rtlCol="0" anchor="ctr"/>
            <a:lstStyle/>
            <a:p>
              <a:endParaRPr lang="en-US" dirty="0"/>
            </a:p>
          </p:txBody>
        </p:sp>
        <p:sp>
          <p:nvSpPr>
            <p:cNvPr id="97" name="Freeform: Shape 96">
              <a:extLst>
                <a:ext uri="{FF2B5EF4-FFF2-40B4-BE49-F238E27FC236}">
                  <a16:creationId xmlns:a16="http://schemas.microsoft.com/office/drawing/2014/main" id="{AE9E2495-9A20-4099-91A8-9836AE979739}"/>
                </a:ext>
              </a:extLst>
            </p:cNvPr>
            <p:cNvSpPr/>
            <p:nvPr/>
          </p:nvSpPr>
          <p:spPr>
            <a:xfrm>
              <a:off x="-1285861" y="9893998"/>
              <a:ext cx="288988" cy="9525"/>
            </a:xfrm>
            <a:custGeom>
              <a:avLst/>
              <a:gdLst>
                <a:gd name="connsiteX0" fmla="*/ 0 w 288988"/>
                <a:gd name="connsiteY0" fmla="*/ 0 h 9525"/>
                <a:gd name="connsiteX1" fmla="*/ 288989 w 288988"/>
                <a:gd name="connsiteY1" fmla="*/ 0 h 9525"/>
              </a:gdLst>
              <a:ahLst/>
              <a:cxnLst>
                <a:cxn ang="0">
                  <a:pos x="connsiteX0" y="connsiteY0"/>
                </a:cxn>
                <a:cxn ang="0">
                  <a:pos x="connsiteX1" y="connsiteY1"/>
                </a:cxn>
              </a:cxnLst>
              <a:rect l="l" t="t" r="r" b="b"/>
              <a:pathLst>
                <a:path w="288988" h="9525">
                  <a:moveTo>
                    <a:pt x="0" y="0"/>
                  </a:moveTo>
                  <a:lnTo>
                    <a:pt x="288989" y="0"/>
                  </a:lnTo>
                </a:path>
              </a:pathLst>
            </a:custGeom>
            <a:ln w="12700" cap="flat">
              <a:solidFill>
                <a:srgbClr val="FFFFFF"/>
              </a:solidFill>
              <a:prstDash val="solid"/>
              <a:round/>
            </a:ln>
          </p:spPr>
          <p:txBody>
            <a:bodyPr rtlCol="0" anchor="ctr"/>
            <a:lstStyle/>
            <a:p>
              <a:endParaRPr lang="en-US" dirty="0"/>
            </a:p>
          </p:txBody>
        </p:sp>
        <p:sp>
          <p:nvSpPr>
            <p:cNvPr id="98" name="Freeform: Shape 97">
              <a:extLst>
                <a:ext uri="{FF2B5EF4-FFF2-40B4-BE49-F238E27FC236}">
                  <a16:creationId xmlns:a16="http://schemas.microsoft.com/office/drawing/2014/main" id="{6E873D79-4625-41FA-948D-B8F72F5356A1}"/>
                </a:ext>
              </a:extLst>
            </p:cNvPr>
            <p:cNvSpPr/>
            <p:nvPr/>
          </p:nvSpPr>
          <p:spPr>
            <a:xfrm>
              <a:off x="-668260" y="9854565"/>
              <a:ext cx="9525" cy="257556"/>
            </a:xfrm>
            <a:custGeom>
              <a:avLst/>
              <a:gdLst>
                <a:gd name="connsiteX0" fmla="*/ 0 w 9525"/>
                <a:gd name="connsiteY0" fmla="*/ 257556 h 257556"/>
                <a:gd name="connsiteX1" fmla="*/ 0 w 9525"/>
                <a:gd name="connsiteY1" fmla="*/ 0 h 257556"/>
              </a:gdLst>
              <a:ahLst/>
              <a:cxnLst>
                <a:cxn ang="0">
                  <a:pos x="connsiteX0" y="connsiteY0"/>
                </a:cxn>
                <a:cxn ang="0">
                  <a:pos x="connsiteX1" y="connsiteY1"/>
                </a:cxn>
              </a:cxnLst>
              <a:rect l="l" t="t" r="r" b="b"/>
              <a:pathLst>
                <a:path w="9525" h="257556">
                  <a:moveTo>
                    <a:pt x="0" y="257556"/>
                  </a:moveTo>
                  <a:lnTo>
                    <a:pt x="0" y="0"/>
                  </a:lnTo>
                </a:path>
              </a:pathLst>
            </a:custGeom>
            <a:ln w="12700" cap="flat">
              <a:solidFill>
                <a:srgbClr val="FFFFFF"/>
              </a:solidFill>
              <a:prstDash val="solid"/>
              <a:round/>
            </a:ln>
          </p:spPr>
          <p:txBody>
            <a:bodyPr rtlCol="0" anchor="ctr"/>
            <a:lstStyle/>
            <a:p>
              <a:endParaRPr lang="en-US" dirty="0"/>
            </a:p>
          </p:txBody>
        </p:sp>
        <p:sp>
          <p:nvSpPr>
            <p:cNvPr id="99" name="Freeform: Shape 98">
              <a:extLst>
                <a:ext uri="{FF2B5EF4-FFF2-40B4-BE49-F238E27FC236}">
                  <a16:creationId xmlns:a16="http://schemas.microsoft.com/office/drawing/2014/main" id="{29D75F7A-4FD4-4BF1-916E-A98EFA9D4DF2}"/>
                </a:ext>
              </a:extLst>
            </p:cNvPr>
            <p:cNvSpPr/>
            <p:nvPr/>
          </p:nvSpPr>
          <p:spPr>
            <a:xfrm>
              <a:off x="-998587" y="10183653"/>
              <a:ext cx="581596" cy="581596"/>
            </a:xfrm>
            <a:custGeom>
              <a:avLst/>
              <a:gdLst>
                <a:gd name="connsiteX0" fmla="*/ 581597 w 581596"/>
                <a:gd name="connsiteY0" fmla="*/ 290798 h 581596"/>
                <a:gd name="connsiteX1" fmla="*/ 290798 w 581596"/>
                <a:gd name="connsiteY1" fmla="*/ 581597 h 581596"/>
                <a:gd name="connsiteX2" fmla="*/ 0 w 581596"/>
                <a:gd name="connsiteY2" fmla="*/ 290798 h 581596"/>
                <a:gd name="connsiteX3" fmla="*/ 290798 w 581596"/>
                <a:gd name="connsiteY3" fmla="*/ 0 h 581596"/>
                <a:gd name="connsiteX4" fmla="*/ 581597 w 581596"/>
                <a:gd name="connsiteY4" fmla="*/ 290798 h 5815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1596" h="581596">
                  <a:moveTo>
                    <a:pt x="581597" y="290798"/>
                  </a:moveTo>
                  <a:cubicBezTo>
                    <a:pt x="581597" y="451402"/>
                    <a:pt x="451402" y="581597"/>
                    <a:pt x="290798" y="581597"/>
                  </a:cubicBezTo>
                  <a:cubicBezTo>
                    <a:pt x="130195" y="581597"/>
                    <a:pt x="0" y="451402"/>
                    <a:pt x="0" y="290798"/>
                  </a:cubicBezTo>
                  <a:cubicBezTo>
                    <a:pt x="0" y="130195"/>
                    <a:pt x="130195" y="0"/>
                    <a:pt x="290798" y="0"/>
                  </a:cubicBezTo>
                  <a:cubicBezTo>
                    <a:pt x="451402" y="0"/>
                    <a:pt x="581597" y="130195"/>
                    <a:pt x="581597" y="290798"/>
                  </a:cubicBezTo>
                  <a:close/>
                </a:path>
              </a:pathLst>
            </a:custGeom>
            <a:noFill/>
            <a:ln w="12700" cap="flat">
              <a:solidFill>
                <a:srgbClr val="FFFFFF"/>
              </a:solidFill>
              <a:prstDash val="solid"/>
              <a:round/>
            </a:ln>
          </p:spPr>
          <p:txBody>
            <a:bodyPr rtlCol="0" anchor="ctr"/>
            <a:lstStyle/>
            <a:p>
              <a:endParaRPr lang="en-US" dirty="0"/>
            </a:p>
          </p:txBody>
        </p:sp>
        <p:sp>
          <p:nvSpPr>
            <p:cNvPr id="100" name="Freeform: Shape 99">
              <a:extLst>
                <a:ext uri="{FF2B5EF4-FFF2-40B4-BE49-F238E27FC236}">
                  <a16:creationId xmlns:a16="http://schemas.microsoft.com/office/drawing/2014/main" id="{64E369FF-3152-46CF-977B-F6564053790A}"/>
                </a:ext>
              </a:extLst>
            </p:cNvPr>
            <p:cNvSpPr/>
            <p:nvPr/>
          </p:nvSpPr>
          <p:spPr>
            <a:xfrm>
              <a:off x="-551293" y="10612278"/>
              <a:ext cx="344752" cy="348322"/>
            </a:xfrm>
            <a:custGeom>
              <a:avLst/>
              <a:gdLst>
                <a:gd name="connsiteX0" fmla="*/ 103632 w 344752"/>
                <a:gd name="connsiteY0" fmla="*/ 0 h 348322"/>
                <a:gd name="connsiteX1" fmla="*/ 323850 w 344752"/>
                <a:gd name="connsiteY1" fmla="*/ 221171 h 348322"/>
                <a:gd name="connsiteX2" fmla="*/ 322326 w 344752"/>
                <a:gd name="connsiteY2" fmla="*/ 325946 h 348322"/>
                <a:gd name="connsiteX3" fmla="*/ 322326 w 344752"/>
                <a:gd name="connsiteY3" fmla="*/ 325946 h 348322"/>
                <a:gd name="connsiteX4" fmla="*/ 217551 w 344752"/>
                <a:gd name="connsiteY4" fmla="*/ 327374 h 348322"/>
                <a:gd name="connsiteX5" fmla="*/ 0 w 344752"/>
                <a:gd name="connsiteY5" fmla="*/ 110300 h 348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4752" h="348322">
                  <a:moveTo>
                    <a:pt x="103632" y="0"/>
                  </a:moveTo>
                  <a:lnTo>
                    <a:pt x="323850" y="221171"/>
                  </a:lnTo>
                  <a:cubicBezTo>
                    <a:pt x="352304" y="250547"/>
                    <a:pt x="351622" y="297409"/>
                    <a:pt x="322326" y="325946"/>
                  </a:cubicBezTo>
                  <a:lnTo>
                    <a:pt x="322326" y="325946"/>
                  </a:lnTo>
                  <a:cubicBezTo>
                    <a:pt x="293763" y="355215"/>
                    <a:pt x="246902" y="355854"/>
                    <a:pt x="217551" y="327374"/>
                  </a:cubicBezTo>
                  <a:lnTo>
                    <a:pt x="0" y="110300"/>
                  </a:lnTo>
                </a:path>
              </a:pathLst>
            </a:custGeom>
            <a:noFill/>
            <a:ln w="12700" cap="flat">
              <a:solidFill>
                <a:srgbClr val="FFFFFF"/>
              </a:solidFill>
              <a:prstDash val="solid"/>
              <a:round/>
            </a:ln>
          </p:spPr>
          <p:txBody>
            <a:bodyPr rtlCol="0" anchor="ctr"/>
            <a:lstStyle/>
            <a:p>
              <a:endParaRPr lang="en-US" dirty="0"/>
            </a:p>
          </p:txBody>
        </p:sp>
      </p:grpSp>
    </p:spTree>
    <p:extLst>
      <p:ext uri="{BB962C8B-B14F-4D97-AF65-F5344CB8AC3E}">
        <p14:creationId xmlns:p14="http://schemas.microsoft.com/office/powerpoint/2010/main" val="919163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8CE9E7A5-B69E-4ECA-9EA9-6C59FA6423CB}"/>
              </a:ext>
            </a:extLst>
          </p:cNvPr>
          <p:cNvSpPr>
            <a:spLocks noGrp="1"/>
          </p:cNvSpPr>
          <p:nvPr>
            <p:ph type="body" sz="quarter" idx="12"/>
          </p:nvPr>
        </p:nvSpPr>
        <p:spPr/>
        <p:txBody>
          <a:bodyPr/>
          <a:lstStyle/>
          <a:p>
            <a:r>
              <a:rPr lang="en-US" dirty="0"/>
              <a:t>Amazon </a:t>
            </a:r>
            <a:r>
              <a:rPr lang="en-US" dirty="0" err="1"/>
              <a:t>SageMaker</a:t>
            </a:r>
            <a:r>
              <a:rPr lang="en-US" dirty="0"/>
              <a:t> </a:t>
            </a:r>
            <a:br>
              <a:rPr lang="en-US" dirty="0"/>
            </a:br>
            <a:r>
              <a:rPr lang="en-US" dirty="0"/>
              <a:t>Edge Manager</a:t>
            </a:r>
          </a:p>
        </p:txBody>
      </p:sp>
    </p:spTree>
    <p:extLst>
      <p:ext uri="{BB962C8B-B14F-4D97-AF65-F5344CB8AC3E}">
        <p14:creationId xmlns:p14="http://schemas.microsoft.com/office/powerpoint/2010/main" val="1941169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42B49EE-0742-4545-899C-FF71575E0430}"/>
              </a:ext>
            </a:extLst>
          </p:cNvPr>
          <p:cNvSpPr>
            <a:spLocks noGrp="1"/>
          </p:cNvSpPr>
          <p:nvPr>
            <p:ph type="body" sz="quarter" idx="12"/>
          </p:nvPr>
        </p:nvSpPr>
        <p:spPr/>
        <p:txBody>
          <a:bodyPr/>
          <a:lstStyle/>
          <a:p>
            <a:r>
              <a:rPr lang="en-US" dirty="0"/>
              <a:t>Amazon SageMaker Studio</a:t>
            </a:r>
          </a:p>
        </p:txBody>
      </p:sp>
    </p:spTree>
    <p:extLst>
      <p:ext uri="{BB962C8B-B14F-4D97-AF65-F5344CB8AC3E}">
        <p14:creationId xmlns:p14="http://schemas.microsoft.com/office/powerpoint/2010/main" val="15035139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411F15B-C1E8-46FC-B4B6-5FEA4C8790D6}"/>
              </a:ext>
            </a:extLst>
          </p:cNvPr>
          <p:cNvPicPr>
            <a:picLocks noChangeAspect="1"/>
          </p:cNvPicPr>
          <p:nvPr/>
        </p:nvPicPr>
        <p:blipFill>
          <a:blip r:embed="rId3"/>
          <a:stretch>
            <a:fillRect/>
          </a:stretch>
        </p:blipFill>
        <p:spPr>
          <a:xfrm>
            <a:off x="0" y="624354"/>
            <a:ext cx="3230880" cy="3246120"/>
          </a:xfrm>
          <a:prstGeom prst="rect">
            <a:avLst/>
          </a:prstGeom>
        </p:spPr>
      </p:pic>
      <p:pic>
        <p:nvPicPr>
          <p:cNvPr id="6" name="Picture 5">
            <a:extLst>
              <a:ext uri="{FF2B5EF4-FFF2-40B4-BE49-F238E27FC236}">
                <a16:creationId xmlns:a16="http://schemas.microsoft.com/office/drawing/2014/main" id="{6CEAA427-D10C-4F2F-8E2A-30F749047D5A}"/>
              </a:ext>
            </a:extLst>
          </p:cNvPr>
          <p:cNvPicPr>
            <a:picLocks noChangeAspect="1"/>
          </p:cNvPicPr>
          <p:nvPr/>
        </p:nvPicPr>
        <p:blipFill>
          <a:blip r:embed="rId4"/>
          <a:stretch>
            <a:fillRect/>
          </a:stretch>
        </p:blipFill>
        <p:spPr>
          <a:xfrm>
            <a:off x="3230880" y="624354"/>
            <a:ext cx="3749040" cy="3246120"/>
          </a:xfrm>
          <a:prstGeom prst="rect">
            <a:avLst/>
          </a:prstGeom>
        </p:spPr>
      </p:pic>
      <p:pic>
        <p:nvPicPr>
          <p:cNvPr id="12" name="Picture 11">
            <a:extLst>
              <a:ext uri="{FF2B5EF4-FFF2-40B4-BE49-F238E27FC236}">
                <a16:creationId xmlns:a16="http://schemas.microsoft.com/office/drawing/2014/main" id="{B8C91896-0B90-4F6B-997C-BA9E389C7BEB}"/>
              </a:ext>
            </a:extLst>
          </p:cNvPr>
          <p:cNvPicPr>
            <a:picLocks noChangeAspect="1"/>
          </p:cNvPicPr>
          <p:nvPr/>
        </p:nvPicPr>
        <p:blipFill>
          <a:blip r:embed="rId5"/>
          <a:stretch>
            <a:fillRect/>
          </a:stretch>
        </p:blipFill>
        <p:spPr>
          <a:xfrm>
            <a:off x="6979920" y="624354"/>
            <a:ext cx="2164080" cy="3246120"/>
          </a:xfrm>
          <a:prstGeom prst="rect">
            <a:avLst/>
          </a:prstGeom>
        </p:spPr>
      </p:pic>
      <p:cxnSp>
        <p:nvCxnSpPr>
          <p:cNvPr id="16" name="Straight Connector 15">
            <a:extLst>
              <a:ext uri="{FF2B5EF4-FFF2-40B4-BE49-F238E27FC236}">
                <a16:creationId xmlns:a16="http://schemas.microsoft.com/office/drawing/2014/main" id="{714E7E6B-E7C1-40B0-8BDC-8CB34A801265}"/>
              </a:ext>
            </a:extLst>
          </p:cNvPr>
          <p:cNvCxnSpPr>
            <a:cxnSpLocks/>
          </p:cNvCxnSpPr>
          <p:nvPr/>
        </p:nvCxnSpPr>
        <p:spPr>
          <a:xfrm>
            <a:off x="0" y="624354"/>
            <a:ext cx="9144000" cy="0"/>
          </a:xfrm>
          <a:prstGeom prst="line">
            <a:avLst/>
          </a:prstGeom>
          <a:ln w="31750">
            <a:gradFill>
              <a:gsLst>
                <a:gs pos="55000">
                  <a:schemeClr val="accent2"/>
                </a:gs>
                <a:gs pos="45000">
                  <a:schemeClr val="accent2"/>
                </a:gs>
                <a:gs pos="15000">
                  <a:schemeClr val="accent3"/>
                </a:gs>
                <a:gs pos="85000">
                  <a:schemeClr val="accent1"/>
                </a:gs>
              </a:gsLst>
              <a:lin ang="0" scaled="0"/>
            </a:gradFill>
            <a:tailEnd type="none"/>
          </a:ln>
          <a:effectLst/>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74CB8A7B-09B8-4A45-85EC-42B7F581FA9B}"/>
              </a:ext>
            </a:extLst>
          </p:cNvPr>
          <p:cNvCxnSpPr>
            <a:cxnSpLocks/>
          </p:cNvCxnSpPr>
          <p:nvPr/>
        </p:nvCxnSpPr>
        <p:spPr>
          <a:xfrm>
            <a:off x="0" y="3870474"/>
            <a:ext cx="9144000" cy="0"/>
          </a:xfrm>
          <a:prstGeom prst="line">
            <a:avLst/>
          </a:prstGeom>
          <a:ln w="31750">
            <a:gradFill>
              <a:gsLst>
                <a:gs pos="55000">
                  <a:schemeClr val="accent2"/>
                </a:gs>
                <a:gs pos="45000">
                  <a:schemeClr val="accent2"/>
                </a:gs>
                <a:gs pos="15000">
                  <a:schemeClr val="accent3"/>
                </a:gs>
                <a:gs pos="85000">
                  <a:schemeClr val="accent1"/>
                </a:gs>
              </a:gsLst>
              <a:lin ang="0" scaled="0"/>
            </a:gradFill>
            <a:tailEnd type="non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651395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B75DDA-B53E-4670-A2B7-3E5C384D4563}"/>
              </a:ext>
            </a:extLst>
          </p:cNvPr>
          <p:cNvSpPr>
            <a:spLocks noGrp="1"/>
          </p:cNvSpPr>
          <p:nvPr>
            <p:ph type="title"/>
          </p:nvPr>
        </p:nvSpPr>
        <p:spPr/>
        <p:txBody>
          <a:bodyPr/>
          <a:lstStyle/>
          <a:p>
            <a:r>
              <a:rPr lang="en-US" dirty="0"/>
              <a:t>Deploying models at the edge </a:t>
            </a:r>
          </a:p>
        </p:txBody>
      </p:sp>
      <p:sp>
        <p:nvSpPr>
          <p:cNvPr id="4" name="Rectangle 3">
            <a:extLst>
              <a:ext uri="{FF2B5EF4-FFF2-40B4-BE49-F238E27FC236}">
                <a16:creationId xmlns:a16="http://schemas.microsoft.com/office/drawing/2014/main" id="{31B8B5B8-FC27-43F8-8014-E6DA84BA86FC}"/>
              </a:ext>
            </a:extLst>
          </p:cNvPr>
          <p:cNvSpPr/>
          <p:nvPr/>
        </p:nvSpPr>
        <p:spPr>
          <a:xfrm>
            <a:off x="1046511" y="1457053"/>
            <a:ext cx="2302648" cy="767098"/>
          </a:xfrm>
          <a:prstGeom prst="rect">
            <a:avLst/>
          </a:prstGeom>
          <a:solidFill>
            <a:schemeClr val="bg2">
              <a:lumMod val="90000"/>
              <a:lumOff val="10000"/>
            </a:schemeClr>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defTabSz="406310">
              <a:spcBef>
                <a:spcPts val="445"/>
              </a:spcBef>
            </a:pPr>
            <a:r>
              <a:rPr lang="en-US" sz="1600" dirty="0">
                <a:solidFill>
                  <a:prstClr val="white"/>
                </a:solidFill>
              </a:rPr>
              <a:t>Bigger, better</a:t>
            </a:r>
            <a:br>
              <a:rPr lang="en-US" sz="1600" dirty="0">
                <a:solidFill>
                  <a:prstClr val="white"/>
                </a:solidFill>
              </a:rPr>
            </a:br>
            <a:r>
              <a:rPr lang="en-US" sz="1600" dirty="0">
                <a:solidFill>
                  <a:prstClr val="white"/>
                </a:solidFill>
              </a:rPr>
              <a:t>models</a:t>
            </a:r>
          </a:p>
        </p:txBody>
      </p:sp>
      <p:sp>
        <p:nvSpPr>
          <p:cNvPr id="16" name="Rectangle 15">
            <a:extLst>
              <a:ext uri="{FF2B5EF4-FFF2-40B4-BE49-F238E27FC236}">
                <a16:creationId xmlns:a16="http://schemas.microsoft.com/office/drawing/2014/main" id="{C3376322-4898-489C-A4DD-8527ED10E169}"/>
              </a:ext>
            </a:extLst>
          </p:cNvPr>
          <p:cNvSpPr/>
          <p:nvPr/>
        </p:nvSpPr>
        <p:spPr>
          <a:xfrm>
            <a:off x="5794841" y="1450862"/>
            <a:ext cx="2302648" cy="767098"/>
          </a:xfrm>
          <a:prstGeom prst="rect">
            <a:avLst/>
          </a:prstGeom>
          <a:solidFill>
            <a:schemeClr val="bg2">
              <a:lumMod val="90000"/>
              <a:lumOff val="10000"/>
            </a:schemeClr>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defTabSz="406310">
              <a:spcBef>
                <a:spcPts val="445"/>
              </a:spcBef>
              <a:defRPr/>
            </a:pPr>
            <a:r>
              <a:rPr lang="en-US" sz="1600" dirty="0">
                <a:solidFill>
                  <a:prstClr val="white"/>
                </a:solidFill>
              </a:rPr>
              <a:t>Often limited </a:t>
            </a:r>
            <a:br>
              <a:rPr lang="en-US" sz="1600" dirty="0">
                <a:solidFill>
                  <a:prstClr val="white"/>
                </a:solidFill>
              </a:rPr>
            </a:br>
            <a:r>
              <a:rPr lang="en-US" sz="1600" dirty="0">
                <a:solidFill>
                  <a:prstClr val="white"/>
                </a:solidFill>
              </a:rPr>
              <a:t>device resources </a:t>
            </a:r>
          </a:p>
        </p:txBody>
      </p:sp>
      <p:sp>
        <p:nvSpPr>
          <p:cNvPr id="27" name="Rectangle 26">
            <a:extLst>
              <a:ext uri="{FF2B5EF4-FFF2-40B4-BE49-F238E27FC236}">
                <a16:creationId xmlns:a16="http://schemas.microsoft.com/office/drawing/2014/main" id="{6EEE9DD5-619B-47EE-BE98-12460B2CE8B2}"/>
              </a:ext>
            </a:extLst>
          </p:cNvPr>
          <p:cNvSpPr/>
          <p:nvPr/>
        </p:nvSpPr>
        <p:spPr>
          <a:xfrm>
            <a:off x="1046511" y="2925539"/>
            <a:ext cx="2302648" cy="767098"/>
          </a:xfrm>
          <a:prstGeom prst="rect">
            <a:avLst/>
          </a:prstGeom>
          <a:solidFill>
            <a:schemeClr val="bg2">
              <a:lumMod val="90000"/>
              <a:lumOff val="10000"/>
            </a:schemeClr>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defTabSz="406310">
              <a:spcBef>
                <a:spcPts val="445"/>
              </a:spcBef>
            </a:pPr>
            <a:r>
              <a:rPr lang="en-US" sz="1600" dirty="0">
                <a:solidFill>
                  <a:prstClr val="white"/>
                </a:solidFill>
              </a:rPr>
              <a:t>More and </a:t>
            </a:r>
            <a:br>
              <a:rPr lang="en-US" sz="1600" dirty="0">
                <a:solidFill>
                  <a:prstClr val="white"/>
                </a:solidFill>
              </a:rPr>
            </a:br>
            <a:r>
              <a:rPr lang="en-US" sz="1600" dirty="0">
                <a:solidFill>
                  <a:prstClr val="white"/>
                </a:solidFill>
              </a:rPr>
              <a:t>more devices</a:t>
            </a:r>
          </a:p>
        </p:txBody>
      </p:sp>
      <p:sp>
        <p:nvSpPr>
          <p:cNvPr id="23" name="Rectangle 22">
            <a:extLst>
              <a:ext uri="{FF2B5EF4-FFF2-40B4-BE49-F238E27FC236}">
                <a16:creationId xmlns:a16="http://schemas.microsoft.com/office/drawing/2014/main" id="{D70F30B8-7290-40E3-BB7E-0C53094E7603}"/>
              </a:ext>
            </a:extLst>
          </p:cNvPr>
          <p:cNvSpPr/>
          <p:nvPr/>
        </p:nvSpPr>
        <p:spPr>
          <a:xfrm>
            <a:off x="5794841" y="2925539"/>
            <a:ext cx="2302648" cy="767098"/>
          </a:xfrm>
          <a:prstGeom prst="rect">
            <a:avLst/>
          </a:prstGeom>
          <a:solidFill>
            <a:schemeClr val="bg2">
              <a:lumMod val="90000"/>
              <a:lumOff val="10000"/>
            </a:schemeClr>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defTabSz="406310">
              <a:spcBef>
                <a:spcPts val="445"/>
              </a:spcBef>
            </a:pPr>
            <a:r>
              <a:rPr lang="en-US" sz="1600" dirty="0">
                <a:solidFill>
                  <a:prstClr val="white"/>
                </a:solidFill>
              </a:rPr>
              <a:t>Often multiple </a:t>
            </a:r>
            <a:br>
              <a:rPr lang="en-US" sz="1600" dirty="0">
                <a:solidFill>
                  <a:prstClr val="white"/>
                </a:solidFill>
              </a:rPr>
            </a:br>
            <a:r>
              <a:rPr lang="en-US" sz="1600" dirty="0">
                <a:solidFill>
                  <a:prstClr val="white"/>
                </a:solidFill>
              </a:rPr>
              <a:t>device platforms </a:t>
            </a:r>
          </a:p>
        </p:txBody>
      </p:sp>
      <p:sp>
        <p:nvSpPr>
          <p:cNvPr id="5" name="Left Bracket 4">
            <a:extLst>
              <a:ext uri="{FF2B5EF4-FFF2-40B4-BE49-F238E27FC236}">
                <a16:creationId xmlns:a16="http://schemas.microsoft.com/office/drawing/2014/main" id="{F51000A3-D73B-4F91-90D6-1FC0ED833FFA}"/>
              </a:ext>
            </a:extLst>
          </p:cNvPr>
          <p:cNvSpPr/>
          <p:nvPr/>
        </p:nvSpPr>
        <p:spPr>
          <a:xfrm>
            <a:off x="5661879" y="1320139"/>
            <a:ext cx="132962" cy="1028545"/>
          </a:xfrm>
          <a:prstGeom prst="leftBracket">
            <a:avLst>
              <a:gd name="adj" fmla="val 0"/>
            </a:avLst>
          </a:prstGeom>
          <a:ln w="12700">
            <a:solidFill>
              <a:schemeClr val="accent3"/>
            </a:solid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2" name="Left Bracket 21">
            <a:extLst>
              <a:ext uri="{FF2B5EF4-FFF2-40B4-BE49-F238E27FC236}">
                <a16:creationId xmlns:a16="http://schemas.microsoft.com/office/drawing/2014/main" id="{E2F10F3F-8EA5-41B2-A374-15D2F9E12209}"/>
              </a:ext>
            </a:extLst>
          </p:cNvPr>
          <p:cNvSpPr/>
          <p:nvPr/>
        </p:nvSpPr>
        <p:spPr>
          <a:xfrm>
            <a:off x="5661879" y="2794816"/>
            <a:ext cx="132962" cy="1028545"/>
          </a:xfrm>
          <a:prstGeom prst="leftBracket">
            <a:avLst>
              <a:gd name="adj" fmla="val 0"/>
            </a:avLst>
          </a:prstGeom>
          <a:ln w="12700">
            <a:solidFill>
              <a:schemeClr val="accent3"/>
            </a:solid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9" name="Left Bracket 28">
            <a:extLst>
              <a:ext uri="{FF2B5EF4-FFF2-40B4-BE49-F238E27FC236}">
                <a16:creationId xmlns:a16="http://schemas.microsoft.com/office/drawing/2014/main" id="{49E5E4C1-F59B-4175-BE72-E01E89B7CC9A}"/>
              </a:ext>
            </a:extLst>
          </p:cNvPr>
          <p:cNvSpPr/>
          <p:nvPr/>
        </p:nvSpPr>
        <p:spPr>
          <a:xfrm flipH="1">
            <a:off x="3353836" y="1320139"/>
            <a:ext cx="132962" cy="1028545"/>
          </a:xfrm>
          <a:prstGeom prst="leftBracket">
            <a:avLst>
              <a:gd name="adj" fmla="val 0"/>
            </a:avLst>
          </a:prstGeom>
          <a:ln w="12700">
            <a:solidFill>
              <a:schemeClr val="accent1"/>
            </a:solid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0" name="Left Bracket 29">
            <a:extLst>
              <a:ext uri="{FF2B5EF4-FFF2-40B4-BE49-F238E27FC236}">
                <a16:creationId xmlns:a16="http://schemas.microsoft.com/office/drawing/2014/main" id="{A59EA797-0A92-4010-A1C1-16CD2AC6CC58}"/>
              </a:ext>
            </a:extLst>
          </p:cNvPr>
          <p:cNvSpPr/>
          <p:nvPr/>
        </p:nvSpPr>
        <p:spPr>
          <a:xfrm flipH="1">
            <a:off x="3353836" y="2794816"/>
            <a:ext cx="132962" cy="1028545"/>
          </a:xfrm>
          <a:prstGeom prst="leftBracket">
            <a:avLst>
              <a:gd name="adj" fmla="val 0"/>
            </a:avLst>
          </a:prstGeom>
          <a:ln w="12700">
            <a:solidFill>
              <a:schemeClr val="accent1"/>
            </a:solid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 name="TextBox 7">
            <a:extLst>
              <a:ext uri="{FF2B5EF4-FFF2-40B4-BE49-F238E27FC236}">
                <a16:creationId xmlns:a16="http://schemas.microsoft.com/office/drawing/2014/main" id="{B26F77A2-86EA-4509-81F6-94BD42C87F73}"/>
              </a:ext>
            </a:extLst>
          </p:cNvPr>
          <p:cNvSpPr txBox="1"/>
          <p:nvPr/>
        </p:nvSpPr>
        <p:spPr>
          <a:xfrm>
            <a:off x="4072870" y="1543429"/>
            <a:ext cx="1002937" cy="581964"/>
          </a:xfrm>
          <a:prstGeom prst="rect">
            <a:avLst/>
          </a:prstGeom>
          <a:noFill/>
        </p:spPr>
        <p:txBody>
          <a:bodyPr wrap="square" rtlCol="0">
            <a:spAutoFit/>
          </a:bodyPr>
          <a:lstStyle/>
          <a:p>
            <a:pPr algn="ctr"/>
            <a:r>
              <a:rPr lang="en-US" sz="2800" dirty="0">
                <a:gradFill>
                  <a:gsLst>
                    <a:gs pos="9000">
                      <a:schemeClr val="accent1"/>
                    </a:gs>
                    <a:gs pos="39000">
                      <a:schemeClr val="accent2"/>
                    </a:gs>
                    <a:gs pos="90000">
                      <a:schemeClr val="accent3"/>
                    </a:gs>
                  </a:gsLst>
                  <a:lin ang="2700000" scaled="1"/>
                </a:gradFill>
                <a:latin typeface="Amazon Ember Heavy" panose="020B0803020204020204" pitchFamily="34" charset="0"/>
                <a:ea typeface="Amazon Ember Heavy" panose="020B0803020204020204" pitchFamily="34" charset="0"/>
                <a:cs typeface="Amazon Ember Heavy" panose="020B0803020204020204" pitchFamily="34" charset="0"/>
              </a:rPr>
              <a:t>vs</a:t>
            </a:r>
          </a:p>
        </p:txBody>
      </p:sp>
      <p:sp>
        <p:nvSpPr>
          <p:cNvPr id="31" name="TextBox 30">
            <a:extLst>
              <a:ext uri="{FF2B5EF4-FFF2-40B4-BE49-F238E27FC236}">
                <a16:creationId xmlns:a16="http://schemas.microsoft.com/office/drawing/2014/main" id="{B8685F4E-CBEF-41AA-94D4-7A8E6EA93A38}"/>
              </a:ext>
            </a:extLst>
          </p:cNvPr>
          <p:cNvSpPr txBox="1"/>
          <p:nvPr/>
        </p:nvSpPr>
        <p:spPr>
          <a:xfrm>
            <a:off x="4072870" y="3018106"/>
            <a:ext cx="1002937" cy="581964"/>
          </a:xfrm>
          <a:prstGeom prst="rect">
            <a:avLst/>
          </a:prstGeom>
          <a:noFill/>
        </p:spPr>
        <p:txBody>
          <a:bodyPr wrap="square" rtlCol="0">
            <a:spAutoFit/>
          </a:bodyPr>
          <a:lstStyle/>
          <a:p>
            <a:pPr algn="ctr"/>
            <a:r>
              <a:rPr lang="en-US" sz="2800" dirty="0">
                <a:gradFill>
                  <a:gsLst>
                    <a:gs pos="9000">
                      <a:schemeClr val="accent1"/>
                    </a:gs>
                    <a:gs pos="39000">
                      <a:schemeClr val="accent2"/>
                    </a:gs>
                    <a:gs pos="90000">
                      <a:schemeClr val="accent3"/>
                    </a:gs>
                  </a:gsLst>
                  <a:lin ang="2700000" scaled="1"/>
                </a:gradFill>
                <a:latin typeface="Amazon Ember Heavy" panose="020B0803020204020204" pitchFamily="34" charset="0"/>
                <a:ea typeface="Amazon Ember Heavy" panose="020B0803020204020204" pitchFamily="34" charset="0"/>
                <a:cs typeface="Amazon Ember Heavy" panose="020B0803020204020204" pitchFamily="34" charset="0"/>
              </a:rPr>
              <a:t>vs</a:t>
            </a:r>
          </a:p>
        </p:txBody>
      </p:sp>
      <p:cxnSp>
        <p:nvCxnSpPr>
          <p:cNvPr id="10" name="Straight Connector 9">
            <a:extLst>
              <a:ext uri="{FF2B5EF4-FFF2-40B4-BE49-F238E27FC236}">
                <a16:creationId xmlns:a16="http://schemas.microsoft.com/office/drawing/2014/main" id="{6AAA0456-276C-41E3-BA8E-3AE21B7E34CF}"/>
              </a:ext>
            </a:extLst>
          </p:cNvPr>
          <p:cNvCxnSpPr>
            <a:cxnSpLocks/>
          </p:cNvCxnSpPr>
          <p:nvPr/>
        </p:nvCxnSpPr>
        <p:spPr>
          <a:xfrm flipH="1" flipV="1">
            <a:off x="4897778" y="1834411"/>
            <a:ext cx="764102" cy="1"/>
          </a:xfrm>
          <a:prstGeom prst="line">
            <a:avLst/>
          </a:prstGeom>
          <a:ln w="12700">
            <a:gradFill flip="none" rotWithShape="1">
              <a:gsLst>
                <a:gs pos="100000">
                  <a:srgbClr val="FF6741"/>
                </a:gs>
                <a:gs pos="0">
                  <a:schemeClr val="accent3"/>
                </a:gs>
              </a:gsLst>
              <a:lin ang="0" scaled="1"/>
              <a:tileRect/>
            </a:gradFill>
            <a:tailEnd type="none"/>
          </a:ln>
          <a:effectLst/>
        </p:spPr>
        <p:style>
          <a:lnRef idx="2">
            <a:schemeClr val="accent1"/>
          </a:lnRef>
          <a:fillRef idx="0">
            <a:schemeClr val="accent1"/>
          </a:fillRef>
          <a:effectRef idx="1">
            <a:schemeClr val="accent1"/>
          </a:effectRef>
          <a:fontRef idx="minor">
            <a:schemeClr val="tx1"/>
          </a:fontRef>
        </p:style>
      </p:cxnSp>
      <p:cxnSp>
        <p:nvCxnSpPr>
          <p:cNvPr id="32" name="Straight Connector 31">
            <a:extLst>
              <a:ext uri="{FF2B5EF4-FFF2-40B4-BE49-F238E27FC236}">
                <a16:creationId xmlns:a16="http://schemas.microsoft.com/office/drawing/2014/main" id="{5E6965FD-C7FA-400F-B67D-4E662DA59104}"/>
              </a:ext>
            </a:extLst>
          </p:cNvPr>
          <p:cNvCxnSpPr>
            <a:cxnSpLocks/>
          </p:cNvCxnSpPr>
          <p:nvPr/>
        </p:nvCxnSpPr>
        <p:spPr>
          <a:xfrm flipH="1" flipV="1">
            <a:off x="4897778" y="3309088"/>
            <a:ext cx="764102" cy="1"/>
          </a:xfrm>
          <a:prstGeom prst="line">
            <a:avLst/>
          </a:prstGeom>
          <a:ln w="12700">
            <a:gradFill flip="none" rotWithShape="1">
              <a:gsLst>
                <a:gs pos="100000">
                  <a:srgbClr val="FF6741"/>
                </a:gs>
                <a:gs pos="0">
                  <a:schemeClr val="accent3"/>
                </a:gs>
              </a:gsLst>
              <a:lin ang="0" scaled="1"/>
              <a:tileRect/>
            </a:gradFill>
            <a:tailEnd type="none"/>
          </a:ln>
          <a:effectLst/>
        </p:spPr>
        <p:style>
          <a:lnRef idx="2">
            <a:schemeClr val="accent1"/>
          </a:lnRef>
          <a:fillRef idx="0">
            <a:schemeClr val="accent1"/>
          </a:fillRef>
          <a:effectRef idx="1">
            <a:schemeClr val="accent1"/>
          </a:effectRef>
          <a:fontRef idx="minor">
            <a:schemeClr val="tx1"/>
          </a:fontRef>
        </p:style>
      </p:cxnSp>
      <p:cxnSp>
        <p:nvCxnSpPr>
          <p:cNvPr id="33" name="Straight Connector 32">
            <a:extLst>
              <a:ext uri="{FF2B5EF4-FFF2-40B4-BE49-F238E27FC236}">
                <a16:creationId xmlns:a16="http://schemas.microsoft.com/office/drawing/2014/main" id="{834F0E5A-EFD3-4792-95BE-EF7BB9AA4EC6}"/>
              </a:ext>
            </a:extLst>
          </p:cNvPr>
          <p:cNvCxnSpPr>
            <a:cxnSpLocks/>
          </p:cNvCxnSpPr>
          <p:nvPr/>
        </p:nvCxnSpPr>
        <p:spPr>
          <a:xfrm flipH="1" flipV="1">
            <a:off x="3485010" y="1834411"/>
            <a:ext cx="764102" cy="1"/>
          </a:xfrm>
          <a:prstGeom prst="line">
            <a:avLst/>
          </a:prstGeom>
          <a:ln w="12700">
            <a:gradFill flip="none" rotWithShape="1">
              <a:gsLst>
                <a:gs pos="0">
                  <a:schemeClr val="accent2"/>
                </a:gs>
                <a:gs pos="100000">
                  <a:schemeClr val="accent1"/>
                </a:gs>
              </a:gsLst>
              <a:lin ang="0" scaled="1"/>
              <a:tileRect/>
            </a:gradFill>
            <a:tailEnd type="none"/>
          </a:ln>
          <a:effectLst/>
        </p:spPr>
        <p:style>
          <a:lnRef idx="2">
            <a:schemeClr val="accent1"/>
          </a:lnRef>
          <a:fillRef idx="0">
            <a:schemeClr val="accent1"/>
          </a:fillRef>
          <a:effectRef idx="1">
            <a:schemeClr val="accent1"/>
          </a:effectRef>
          <a:fontRef idx="minor">
            <a:schemeClr val="tx1"/>
          </a:fontRef>
        </p:style>
      </p:cxnSp>
      <p:cxnSp>
        <p:nvCxnSpPr>
          <p:cNvPr id="34" name="Straight Connector 33">
            <a:extLst>
              <a:ext uri="{FF2B5EF4-FFF2-40B4-BE49-F238E27FC236}">
                <a16:creationId xmlns:a16="http://schemas.microsoft.com/office/drawing/2014/main" id="{C257A2C0-7737-4C8D-A800-3B130EEF99BF}"/>
              </a:ext>
            </a:extLst>
          </p:cNvPr>
          <p:cNvCxnSpPr>
            <a:cxnSpLocks/>
          </p:cNvCxnSpPr>
          <p:nvPr/>
        </p:nvCxnSpPr>
        <p:spPr>
          <a:xfrm flipH="1" flipV="1">
            <a:off x="3485010" y="3309088"/>
            <a:ext cx="764102" cy="1"/>
          </a:xfrm>
          <a:prstGeom prst="line">
            <a:avLst/>
          </a:prstGeom>
          <a:ln w="12700">
            <a:gradFill flip="none" rotWithShape="1">
              <a:gsLst>
                <a:gs pos="0">
                  <a:schemeClr val="accent2"/>
                </a:gs>
                <a:gs pos="100000">
                  <a:schemeClr val="accent1"/>
                </a:gs>
              </a:gsLst>
              <a:lin ang="0" scaled="1"/>
              <a:tileRect/>
            </a:gradFill>
            <a:tailEnd type="non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21364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CFB567D9-7C64-4AF1-A42C-832AF91EF2A6}"/>
              </a:ext>
            </a:extLst>
          </p:cNvPr>
          <p:cNvSpPr/>
          <p:nvPr/>
        </p:nvSpPr>
        <p:spPr>
          <a:xfrm>
            <a:off x="4741049" y="0"/>
            <a:ext cx="4402951" cy="5143500"/>
          </a:xfrm>
          <a:prstGeom prst="rect">
            <a:avLst/>
          </a:prstGeom>
          <a:solidFill>
            <a:schemeClr val="bg2">
              <a:lumMod val="90000"/>
              <a:lumOff val="10000"/>
            </a:schemeClr>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16" name="TextBox 15">
            <a:extLst>
              <a:ext uri="{FF2B5EF4-FFF2-40B4-BE49-F238E27FC236}">
                <a16:creationId xmlns:a16="http://schemas.microsoft.com/office/drawing/2014/main" id="{974FB8C5-F23D-41EE-85B0-A4D32EF0899F}"/>
              </a:ext>
            </a:extLst>
          </p:cNvPr>
          <p:cNvSpPr txBox="1"/>
          <p:nvPr/>
        </p:nvSpPr>
        <p:spPr>
          <a:xfrm>
            <a:off x="457200" y="1001966"/>
            <a:ext cx="1090612" cy="253659"/>
          </a:xfrm>
          <a:prstGeom prst="rect">
            <a:avLst/>
          </a:prstGeom>
          <a:noFill/>
        </p:spPr>
        <p:txBody>
          <a:bodyPr wrap="square" lIns="0" tIns="0" bIns="0" rtlCol="0" anchor="ctr" anchorCtr="0">
            <a:spAutoFit/>
          </a:bodyPr>
          <a:lstStyle/>
          <a:p>
            <a:pPr defTabSz="476219">
              <a:lnSpc>
                <a:spcPct val="80000"/>
              </a:lnSpc>
              <a:spcBef>
                <a:spcPts val="445"/>
              </a:spcBef>
              <a:defRPr/>
            </a:pPr>
            <a:r>
              <a:rPr lang="en-US" sz="2000" b="1" spc="150" dirty="0">
                <a:gradFill>
                  <a:gsLst>
                    <a:gs pos="15000">
                      <a:schemeClr val="accent1"/>
                    </a:gs>
                    <a:gs pos="34000">
                      <a:schemeClr val="accent2"/>
                    </a:gs>
                    <a:gs pos="81000">
                      <a:schemeClr val="accent3"/>
                    </a:gs>
                  </a:gsLst>
                  <a:lin ang="2700000" scaled="0"/>
                </a:gradFill>
                <a:ea typeface="Amazon Ember Light" panose="020B0403020204020204" pitchFamily="34" charset="0"/>
                <a:cs typeface="Amazon Ember Light" panose="020B0403020204020204" pitchFamily="34" charset="0"/>
              </a:rPr>
              <a:t>NEW</a:t>
            </a:r>
          </a:p>
        </p:txBody>
      </p:sp>
      <p:sp>
        <p:nvSpPr>
          <p:cNvPr id="17" name="TextBox 16">
            <a:extLst>
              <a:ext uri="{FF2B5EF4-FFF2-40B4-BE49-F238E27FC236}">
                <a16:creationId xmlns:a16="http://schemas.microsoft.com/office/drawing/2014/main" id="{62636CF3-649C-450D-BF81-BD296A36833D}"/>
              </a:ext>
            </a:extLst>
          </p:cNvPr>
          <p:cNvSpPr txBox="1"/>
          <p:nvPr/>
        </p:nvSpPr>
        <p:spPr bwMode="black">
          <a:xfrm>
            <a:off x="4639961" y="4629150"/>
            <a:ext cx="3644419" cy="157343"/>
          </a:xfrm>
          <a:prstGeom prst="rect">
            <a:avLst/>
          </a:prstGeom>
          <a:noFill/>
        </p:spPr>
        <p:txBody>
          <a:bodyPr wrap="square" lIns="0" tIns="0" rIns="0" bIns="0" rtlCol="0" anchor="ctr" anchorCtr="0">
            <a:noAutofit/>
          </a:bodyPr>
          <a:lstStyle/>
          <a:p>
            <a:pPr algn="r"/>
            <a:r>
              <a:rPr lang="en-US" sz="800" dirty="0">
                <a:solidFill>
                  <a:schemeClr val="tx1">
                    <a:lumMod val="25000"/>
                    <a:lumOff val="75000"/>
                  </a:schemeClr>
                </a:solidFill>
              </a:rPr>
              <a:t>© 2020 Amazon Web Services, Inc. or its affiliates. All rights reserved   </a:t>
            </a:r>
            <a:r>
              <a:rPr lang="en-US" sz="800" b="1" dirty="0">
                <a:solidFill>
                  <a:schemeClr val="accent1"/>
                </a:solidFill>
              </a:rPr>
              <a:t>|</a:t>
            </a:r>
          </a:p>
        </p:txBody>
      </p:sp>
      <p:sp>
        <p:nvSpPr>
          <p:cNvPr id="6" name="Title 5">
            <a:extLst>
              <a:ext uri="{FF2B5EF4-FFF2-40B4-BE49-F238E27FC236}">
                <a16:creationId xmlns:a16="http://schemas.microsoft.com/office/drawing/2014/main" id="{8025604E-07B9-4D57-ABE5-37209F54425F}"/>
              </a:ext>
            </a:extLst>
          </p:cNvPr>
          <p:cNvSpPr>
            <a:spLocks noGrp="1"/>
          </p:cNvSpPr>
          <p:nvPr>
            <p:ph type="title"/>
          </p:nvPr>
        </p:nvSpPr>
        <p:spPr>
          <a:xfrm>
            <a:off x="457200" y="1301443"/>
            <a:ext cx="3945752" cy="686436"/>
          </a:xfrm>
        </p:spPr>
        <p:txBody>
          <a:bodyPr/>
          <a:lstStyle/>
          <a:p>
            <a:r>
              <a:rPr lang="en-US" sz="3200" b="1" dirty="0">
                <a:solidFill>
                  <a:schemeClr val="accent1"/>
                </a:solidFill>
              </a:rPr>
              <a:t>Amazon </a:t>
            </a:r>
            <a:r>
              <a:rPr lang="en-US" sz="3200" b="1" dirty="0" err="1">
                <a:solidFill>
                  <a:schemeClr val="accent1"/>
                </a:solidFill>
              </a:rPr>
              <a:t>SageMaker</a:t>
            </a:r>
            <a:r>
              <a:rPr lang="en-US" sz="3200" b="1" dirty="0">
                <a:solidFill>
                  <a:schemeClr val="accent1"/>
                </a:solidFill>
              </a:rPr>
              <a:t> Edge Manager</a:t>
            </a:r>
            <a:br>
              <a:rPr lang="en-US" dirty="0"/>
            </a:br>
            <a:r>
              <a:rPr lang="en-US" dirty="0"/>
              <a:t>Model management </a:t>
            </a:r>
            <a:br>
              <a:rPr lang="en-US" dirty="0"/>
            </a:br>
            <a:r>
              <a:rPr lang="en-US" dirty="0"/>
              <a:t>for edge devices</a:t>
            </a:r>
          </a:p>
        </p:txBody>
      </p:sp>
      <p:sp>
        <p:nvSpPr>
          <p:cNvPr id="20" name="Text Placeholder 3">
            <a:extLst>
              <a:ext uri="{FF2B5EF4-FFF2-40B4-BE49-F238E27FC236}">
                <a16:creationId xmlns:a16="http://schemas.microsoft.com/office/drawing/2014/main" id="{1DDD5E6B-DD61-4781-8A65-20DB9283415B}"/>
              </a:ext>
            </a:extLst>
          </p:cNvPr>
          <p:cNvSpPr txBox="1">
            <a:spLocks/>
          </p:cNvSpPr>
          <p:nvPr/>
        </p:nvSpPr>
        <p:spPr>
          <a:xfrm>
            <a:off x="500733" y="2873376"/>
            <a:ext cx="3259573" cy="152096"/>
          </a:xfrm>
          <a:prstGeom prst="rect">
            <a:avLst/>
          </a:prstGeom>
        </p:spPr>
        <p:txBody>
          <a:bodyPr vert="horz" lIns="0" tIns="47621" rIns="95243" bIns="47621" rtlCol="0" anchor="t">
            <a:noAutofit/>
          </a:bodyPr>
          <a:lstStyle>
            <a:lvl1pPr marL="0" indent="0" algn="l" defTabSz="390083" rtl="0" eaLnBrk="1" latinLnBrk="0" hangingPunct="1">
              <a:lnSpc>
                <a:spcPct val="100000"/>
              </a:lnSpc>
              <a:spcBef>
                <a:spcPts val="427"/>
              </a:spcBef>
              <a:buFont typeface="Arial" panose="020B0604020202020204" pitchFamily="34" charset="0"/>
              <a:buNone/>
              <a:defRPr sz="1300" b="0" i="0" kern="1200">
                <a:solidFill>
                  <a:schemeClr val="bg1"/>
                </a:solidFill>
                <a:latin typeface="+mj-lt"/>
                <a:ea typeface="Amazon Ember Light" panose="020B0403020204020204" pitchFamily="34" charset="0"/>
                <a:cs typeface="Amazon Ember Light" panose="020B0403020204020204" pitchFamily="34" charset="0"/>
              </a:defRPr>
            </a:lvl1pPr>
            <a:lvl2pPr marL="114300" indent="-114300" algn="l" defTabSz="390083" rtl="0" eaLnBrk="1" latinLnBrk="0" hangingPunct="1">
              <a:lnSpc>
                <a:spcPct val="100000"/>
              </a:lnSpc>
              <a:spcBef>
                <a:spcPts val="213"/>
              </a:spcBef>
              <a:buFont typeface="Arial" panose="020B0604020202020204" pitchFamily="34" charset="0"/>
              <a:buChar char="•"/>
              <a:defRPr sz="1024" b="0" i="0" kern="1200">
                <a:solidFill>
                  <a:schemeClr val="bg1"/>
                </a:solidFill>
                <a:latin typeface="+mj-lt"/>
                <a:ea typeface="Amazon Ember Light" panose="020B0403020204020204" pitchFamily="34" charset="0"/>
                <a:cs typeface="Amazon Ember Light" panose="020B0403020204020204" pitchFamily="34" charset="0"/>
              </a:defRPr>
            </a:lvl2pPr>
            <a:lvl3pPr marL="231775" indent="-117475" algn="l" defTabSz="390083" rtl="0" eaLnBrk="1" latinLnBrk="0" hangingPunct="1">
              <a:lnSpc>
                <a:spcPct val="100000"/>
              </a:lnSpc>
              <a:spcBef>
                <a:spcPts val="213"/>
              </a:spcBef>
              <a:buFont typeface="Arial" panose="020B0604020202020204" pitchFamily="34" charset="0"/>
              <a:buChar char="•"/>
              <a:defRPr sz="853" b="0" i="0" kern="1200">
                <a:solidFill>
                  <a:schemeClr val="bg1"/>
                </a:solidFill>
                <a:latin typeface="+mj-lt"/>
                <a:ea typeface="Amazon Ember Light" panose="020B0403020204020204" pitchFamily="34" charset="0"/>
                <a:cs typeface="Amazon Ember Light" panose="020B0403020204020204" pitchFamily="34" charset="0"/>
              </a:defRPr>
            </a:lvl3pPr>
            <a:lvl4pPr marL="341313" indent="-109538" algn="l" defTabSz="390083" rtl="0" eaLnBrk="1" latinLnBrk="0" hangingPunct="1">
              <a:lnSpc>
                <a:spcPct val="100000"/>
              </a:lnSpc>
              <a:spcBef>
                <a:spcPts val="213"/>
              </a:spcBef>
              <a:buFont typeface="Arial" panose="020B0604020202020204" pitchFamily="34" charset="0"/>
              <a:buChar char="•"/>
              <a:defRPr sz="768" b="0" i="0" kern="1200">
                <a:solidFill>
                  <a:schemeClr val="bg1"/>
                </a:solidFill>
                <a:latin typeface="+mj-lt"/>
                <a:ea typeface="Amazon Ember Light" panose="020B0403020204020204" pitchFamily="34" charset="0"/>
                <a:cs typeface="Amazon Ember Light" panose="020B0403020204020204" pitchFamily="34" charset="0"/>
              </a:defRPr>
            </a:lvl4pPr>
            <a:lvl5pPr marL="457200" indent="-115888" algn="l" defTabSz="390083" rtl="0" eaLnBrk="1" latinLnBrk="0" hangingPunct="1">
              <a:lnSpc>
                <a:spcPct val="100000"/>
              </a:lnSpc>
              <a:spcBef>
                <a:spcPts val="213"/>
              </a:spcBef>
              <a:buFont typeface="Arial" panose="020B0604020202020204" pitchFamily="34" charset="0"/>
              <a:buChar char="•"/>
              <a:defRPr sz="768" b="0" i="0" kern="1200">
                <a:solidFill>
                  <a:schemeClr val="bg1"/>
                </a:solidFill>
                <a:latin typeface="+mj-lt"/>
                <a:ea typeface="Amazon Ember Light" panose="020B0403020204020204" pitchFamily="34" charset="0"/>
                <a:cs typeface="Amazon Ember Light" panose="020B0403020204020204" pitchFamily="34" charset="0"/>
              </a:defRPr>
            </a:lvl5pPr>
            <a:lvl6pPr marL="1072728"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6pPr>
            <a:lvl7pPr marL="1267770"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7pPr>
            <a:lvl8pPr marL="1462811"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8pPr>
            <a:lvl9pPr marL="1657853"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9pPr>
          </a:lstStyle>
          <a:p>
            <a:pPr defTabSz="406310">
              <a:spcBef>
                <a:spcPts val="445"/>
              </a:spcBef>
              <a:defRPr/>
            </a:pPr>
            <a:r>
              <a:rPr lang="en-US" sz="1400" kern="0" spc="52" dirty="0">
                <a:solidFill>
                  <a:schemeClr val="accent3"/>
                </a:solidFill>
                <a:latin typeface="Amazon Ember Heavy"/>
              </a:rPr>
              <a:t>GENERALLY AVAILABLE</a:t>
            </a:r>
          </a:p>
        </p:txBody>
      </p:sp>
      <p:grpSp>
        <p:nvGrpSpPr>
          <p:cNvPr id="21" name="Group 4">
            <a:extLst>
              <a:ext uri="{FF2B5EF4-FFF2-40B4-BE49-F238E27FC236}">
                <a16:creationId xmlns:a16="http://schemas.microsoft.com/office/drawing/2014/main" id="{CE1DC935-20A1-46AD-B36C-9708B2F735DA}"/>
              </a:ext>
            </a:extLst>
          </p:cNvPr>
          <p:cNvGrpSpPr>
            <a:grpSpLocks noChangeAspect="1"/>
          </p:cNvGrpSpPr>
          <p:nvPr/>
        </p:nvGrpSpPr>
        <p:grpSpPr bwMode="auto">
          <a:xfrm>
            <a:off x="5911443" y="1255625"/>
            <a:ext cx="2062162" cy="2304301"/>
            <a:chOff x="3579" y="1187"/>
            <a:chExt cx="775" cy="866"/>
          </a:xfrm>
        </p:grpSpPr>
        <p:sp>
          <p:nvSpPr>
            <p:cNvPr id="22" name="AutoShape 3">
              <a:extLst>
                <a:ext uri="{FF2B5EF4-FFF2-40B4-BE49-F238E27FC236}">
                  <a16:creationId xmlns:a16="http://schemas.microsoft.com/office/drawing/2014/main" id="{81F152FD-2E24-4B35-A47F-027B2048D524}"/>
                </a:ext>
              </a:extLst>
            </p:cNvPr>
            <p:cNvSpPr>
              <a:spLocks noChangeAspect="1" noChangeArrowheads="1" noTextEdit="1"/>
            </p:cNvSpPr>
            <p:nvPr/>
          </p:nvSpPr>
          <p:spPr bwMode="auto">
            <a:xfrm>
              <a:off x="3579" y="1187"/>
              <a:ext cx="775" cy="8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5">
              <a:extLst>
                <a:ext uri="{FF2B5EF4-FFF2-40B4-BE49-F238E27FC236}">
                  <a16:creationId xmlns:a16="http://schemas.microsoft.com/office/drawing/2014/main" id="{234CE868-B875-4252-8AEE-6D04612B3A07}"/>
                </a:ext>
              </a:extLst>
            </p:cNvPr>
            <p:cNvSpPr>
              <a:spLocks/>
            </p:cNvSpPr>
            <p:nvPr/>
          </p:nvSpPr>
          <p:spPr bwMode="auto">
            <a:xfrm>
              <a:off x="3968" y="1193"/>
              <a:ext cx="109" cy="207"/>
            </a:xfrm>
            <a:custGeom>
              <a:avLst/>
              <a:gdLst>
                <a:gd name="T0" fmla="*/ 0 w 172"/>
                <a:gd name="T1" fmla="*/ 0 h 328"/>
                <a:gd name="T2" fmla="*/ 0 w 172"/>
                <a:gd name="T3" fmla="*/ 0 h 328"/>
                <a:gd name="T4" fmla="*/ 40 w 172"/>
                <a:gd name="T5" fmla="*/ 0 h 328"/>
                <a:gd name="T6" fmla="*/ 40 w 172"/>
                <a:gd name="T7" fmla="*/ 31 h 328"/>
                <a:gd name="T8" fmla="*/ 81 w 172"/>
                <a:gd name="T9" fmla="*/ 46 h 328"/>
                <a:gd name="T10" fmla="*/ 105 w 172"/>
                <a:gd name="T11" fmla="*/ 31 h 328"/>
                <a:gd name="T12" fmla="*/ 139 w 172"/>
                <a:gd name="T13" fmla="*/ 64 h 328"/>
                <a:gd name="T14" fmla="*/ 129 w 172"/>
                <a:gd name="T15" fmla="*/ 92 h 328"/>
                <a:gd name="T16" fmla="*/ 147 w 172"/>
                <a:gd name="T17" fmla="*/ 130 h 328"/>
                <a:gd name="T18" fmla="*/ 171 w 172"/>
                <a:gd name="T19" fmla="*/ 136 h 328"/>
                <a:gd name="T20" fmla="*/ 172 w 172"/>
                <a:gd name="T21" fmla="*/ 191 h 328"/>
                <a:gd name="T22" fmla="*/ 145 w 172"/>
                <a:gd name="T23" fmla="*/ 201 h 328"/>
                <a:gd name="T24" fmla="*/ 130 w 172"/>
                <a:gd name="T25" fmla="*/ 236 h 328"/>
                <a:gd name="T26" fmla="*/ 141 w 172"/>
                <a:gd name="T27" fmla="*/ 260 h 328"/>
                <a:gd name="T28" fmla="*/ 113 w 172"/>
                <a:gd name="T29" fmla="*/ 293 h 328"/>
                <a:gd name="T30" fmla="*/ 82 w 172"/>
                <a:gd name="T31" fmla="*/ 287 h 328"/>
                <a:gd name="T32" fmla="*/ 47 w 172"/>
                <a:gd name="T33" fmla="*/ 298 h 328"/>
                <a:gd name="T34" fmla="*/ 48 w 172"/>
                <a:gd name="T35" fmla="*/ 328 h 328"/>
                <a:gd name="T36" fmla="*/ 8 w 172"/>
                <a:gd name="T37" fmla="*/ 32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72" h="328">
                  <a:moveTo>
                    <a:pt x="0" y="0"/>
                  </a:moveTo>
                  <a:lnTo>
                    <a:pt x="0" y="0"/>
                  </a:lnTo>
                  <a:lnTo>
                    <a:pt x="40" y="0"/>
                  </a:lnTo>
                  <a:lnTo>
                    <a:pt x="40" y="31"/>
                  </a:lnTo>
                  <a:lnTo>
                    <a:pt x="81" y="46"/>
                  </a:lnTo>
                  <a:lnTo>
                    <a:pt x="105" y="31"/>
                  </a:lnTo>
                  <a:lnTo>
                    <a:pt x="139" y="64"/>
                  </a:lnTo>
                  <a:lnTo>
                    <a:pt x="129" y="92"/>
                  </a:lnTo>
                  <a:lnTo>
                    <a:pt x="147" y="130"/>
                  </a:lnTo>
                  <a:lnTo>
                    <a:pt x="171" y="136"/>
                  </a:lnTo>
                  <a:lnTo>
                    <a:pt x="172" y="191"/>
                  </a:lnTo>
                  <a:lnTo>
                    <a:pt x="145" y="201"/>
                  </a:lnTo>
                  <a:lnTo>
                    <a:pt x="130" y="236"/>
                  </a:lnTo>
                  <a:lnTo>
                    <a:pt x="141" y="260"/>
                  </a:lnTo>
                  <a:lnTo>
                    <a:pt x="113" y="293"/>
                  </a:lnTo>
                  <a:lnTo>
                    <a:pt x="82" y="287"/>
                  </a:lnTo>
                  <a:lnTo>
                    <a:pt x="47" y="298"/>
                  </a:lnTo>
                  <a:lnTo>
                    <a:pt x="48" y="328"/>
                  </a:lnTo>
                  <a:lnTo>
                    <a:pt x="8" y="328"/>
                  </a:lnTo>
                </a:path>
              </a:pathLst>
            </a:custGeom>
            <a:noFill/>
            <a:ln w="3175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Freeform 6">
              <a:extLst>
                <a:ext uri="{FF2B5EF4-FFF2-40B4-BE49-F238E27FC236}">
                  <a16:creationId xmlns:a16="http://schemas.microsoft.com/office/drawing/2014/main" id="{067C5AC1-BF84-429C-8568-8AE786FD45C4}"/>
                </a:ext>
              </a:extLst>
            </p:cNvPr>
            <p:cNvSpPr>
              <a:spLocks/>
            </p:cNvSpPr>
            <p:nvPr/>
          </p:nvSpPr>
          <p:spPr bwMode="auto">
            <a:xfrm>
              <a:off x="3971" y="1254"/>
              <a:ext cx="43" cy="85"/>
            </a:xfrm>
            <a:custGeom>
              <a:avLst/>
              <a:gdLst>
                <a:gd name="T0" fmla="*/ 0 w 67"/>
                <a:gd name="T1" fmla="*/ 0 h 134"/>
                <a:gd name="T2" fmla="*/ 0 w 67"/>
                <a:gd name="T3" fmla="*/ 0 h 134"/>
                <a:gd name="T4" fmla="*/ 67 w 67"/>
                <a:gd name="T5" fmla="*/ 67 h 134"/>
                <a:gd name="T6" fmla="*/ 1 w 67"/>
                <a:gd name="T7" fmla="*/ 134 h 134"/>
              </a:gdLst>
              <a:ahLst/>
              <a:cxnLst>
                <a:cxn ang="0">
                  <a:pos x="T0" y="T1"/>
                </a:cxn>
                <a:cxn ang="0">
                  <a:pos x="T2" y="T3"/>
                </a:cxn>
                <a:cxn ang="0">
                  <a:pos x="T4" y="T5"/>
                </a:cxn>
                <a:cxn ang="0">
                  <a:pos x="T6" y="T7"/>
                </a:cxn>
              </a:cxnLst>
              <a:rect l="0" t="0" r="r" b="b"/>
              <a:pathLst>
                <a:path w="67" h="134">
                  <a:moveTo>
                    <a:pt x="0" y="0"/>
                  </a:moveTo>
                  <a:lnTo>
                    <a:pt x="0" y="0"/>
                  </a:lnTo>
                  <a:cubicBezTo>
                    <a:pt x="37" y="0"/>
                    <a:pt x="67" y="30"/>
                    <a:pt x="67" y="67"/>
                  </a:cubicBezTo>
                  <a:cubicBezTo>
                    <a:pt x="67" y="103"/>
                    <a:pt x="38" y="134"/>
                    <a:pt x="1" y="134"/>
                  </a:cubicBezTo>
                </a:path>
              </a:pathLst>
            </a:custGeom>
            <a:noFill/>
            <a:ln w="3175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Freeform 7">
              <a:extLst>
                <a:ext uri="{FF2B5EF4-FFF2-40B4-BE49-F238E27FC236}">
                  <a16:creationId xmlns:a16="http://schemas.microsoft.com/office/drawing/2014/main" id="{55AD822A-618D-41E7-B1EC-57F0A61B4A21}"/>
                </a:ext>
              </a:extLst>
            </p:cNvPr>
            <p:cNvSpPr>
              <a:spLocks/>
            </p:cNvSpPr>
            <p:nvPr/>
          </p:nvSpPr>
          <p:spPr bwMode="auto">
            <a:xfrm>
              <a:off x="3868" y="1193"/>
              <a:ext cx="109" cy="207"/>
            </a:xfrm>
            <a:custGeom>
              <a:avLst/>
              <a:gdLst>
                <a:gd name="T0" fmla="*/ 172 w 172"/>
                <a:gd name="T1" fmla="*/ 328 h 328"/>
                <a:gd name="T2" fmla="*/ 172 w 172"/>
                <a:gd name="T3" fmla="*/ 328 h 328"/>
                <a:gd name="T4" fmla="*/ 132 w 172"/>
                <a:gd name="T5" fmla="*/ 328 h 328"/>
                <a:gd name="T6" fmla="*/ 132 w 172"/>
                <a:gd name="T7" fmla="*/ 297 h 328"/>
                <a:gd name="T8" fmla="*/ 90 w 172"/>
                <a:gd name="T9" fmla="*/ 282 h 328"/>
                <a:gd name="T10" fmla="*/ 66 w 172"/>
                <a:gd name="T11" fmla="*/ 297 h 328"/>
                <a:gd name="T12" fmla="*/ 33 w 172"/>
                <a:gd name="T13" fmla="*/ 264 h 328"/>
                <a:gd name="T14" fmla="*/ 42 w 172"/>
                <a:gd name="T15" fmla="*/ 236 h 328"/>
                <a:gd name="T16" fmla="*/ 24 w 172"/>
                <a:gd name="T17" fmla="*/ 198 h 328"/>
                <a:gd name="T18" fmla="*/ 0 w 172"/>
                <a:gd name="T19" fmla="*/ 192 h 328"/>
                <a:gd name="T20" fmla="*/ 0 w 172"/>
                <a:gd name="T21" fmla="*/ 137 h 328"/>
                <a:gd name="T22" fmla="*/ 26 w 172"/>
                <a:gd name="T23" fmla="*/ 127 h 328"/>
                <a:gd name="T24" fmla="*/ 42 w 172"/>
                <a:gd name="T25" fmla="*/ 92 h 328"/>
                <a:gd name="T26" fmla="*/ 31 w 172"/>
                <a:gd name="T27" fmla="*/ 68 h 328"/>
                <a:gd name="T28" fmla="*/ 59 w 172"/>
                <a:gd name="T29" fmla="*/ 35 h 328"/>
                <a:gd name="T30" fmla="*/ 90 w 172"/>
                <a:gd name="T31" fmla="*/ 41 h 328"/>
                <a:gd name="T32" fmla="*/ 124 w 172"/>
                <a:gd name="T33" fmla="*/ 30 h 328"/>
                <a:gd name="T34" fmla="*/ 124 w 172"/>
                <a:gd name="T35" fmla="*/ 0 h 328"/>
                <a:gd name="T36" fmla="*/ 163 w 172"/>
                <a:gd name="T37" fmla="*/ 0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72" h="328">
                  <a:moveTo>
                    <a:pt x="172" y="328"/>
                  </a:moveTo>
                  <a:lnTo>
                    <a:pt x="172" y="328"/>
                  </a:lnTo>
                  <a:lnTo>
                    <a:pt x="132" y="328"/>
                  </a:lnTo>
                  <a:lnTo>
                    <a:pt x="132" y="297"/>
                  </a:lnTo>
                  <a:lnTo>
                    <a:pt x="90" y="282"/>
                  </a:lnTo>
                  <a:lnTo>
                    <a:pt x="66" y="297"/>
                  </a:lnTo>
                  <a:lnTo>
                    <a:pt x="33" y="264"/>
                  </a:lnTo>
                  <a:lnTo>
                    <a:pt x="42" y="236"/>
                  </a:lnTo>
                  <a:lnTo>
                    <a:pt x="24" y="198"/>
                  </a:lnTo>
                  <a:lnTo>
                    <a:pt x="0" y="192"/>
                  </a:lnTo>
                  <a:lnTo>
                    <a:pt x="0" y="137"/>
                  </a:lnTo>
                  <a:lnTo>
                    <a:pt x="26" y="127"/>
                  </a:lnTo>
                  <a:lnTo>
                    <a:pt x="42" y="92"/>
                  </a:lnTo>
                  <a:lnTo>
                    <a:pt x="31" y="68"/>
                  </a:lnTo>
                  <a:lnTo>
                    <a:pt x="59" y="35"/>
                  </a:lnTo>
                  <a:lnTo>
                    <a:pt x="90" y="41"/>
                  </a:lnTo>
                  <a:lnTo>
                    <a:pt x="124" y="30"/>
                  </a:lnTo>
                  <a:lnTo>
                    <a:pt x="124" y="0"/>
                  </a:lnTo>
                  <a:lnTo>
                    <a:pt x="163" y="0"/>
                  </a:lnTo>
                </a:path>
              </a:pathLst>
            </a:custGeom>
            <a:noFill/>
            <a:ln w="3175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Freeform 8">
              <a:extLst>
                <a:ext uri="{FF2B5EF4-FFF2-40B4-BE49-F238E27FC236}">
                  <a16:creationId xmlns:a16="http://schemas.microsoft.com/office/drawing/2014/main" id="{3DE1EB91-75F3-46DC-B8C9-C2DDD716B80B}"/>
                </a:ext>
              </a:extLst>
            </p:cNvPr>
            <p:cNvSpPr>
              <a:spLocks/>
            </p:cNvSpPr>
            <p:nvPr/>
          </p:nvSpPr>
          <p:spPr bwMode="auto">
            <a:xfrm>
              <a:off x="3931" y="1254"/>
              <a:ext cx="43" cy="85"/>
            </a:xfrm>
            <a:custGeom>
              <a:avLst/>
              <a:gdLst>
                <a:gd name="T0" fmla="*/ 68 w 68"/>
                <a:gd name="T1" fmla="*/ 134 h 134"/>
                <a:gd name="T2" fmla="*/ 68 w 68"/>
                <a:gd name="T3" fmla="*/ 134 h 134"/>
                <a:gd name="T4" fmla="*/ 1 w 68"/>
                <a:gd name="T5" fmla="*/ 67 h 134"/>
                <a:gd name="T6" fmla="*/ 67 w 68"/>
                <a:gd name="T7" fmla="*/ 0 h 134"/>
              </a:gdLst>
              <a:ahLst/>
              <a:cxnLst>
                <a:cxn ang="0">
                  <a:pos x="T0" y="T1"/>
                </a:cxn>
                <a:cxn ang="0">
                  <a:pos x="T2" y="T3"/>
                </a:cxn>
                <a:cxn ang="0">
                  <a:pos x="T4" y="T5"/>
                </a:cxn>
                <a:cxn ang="0">
                  <a:pos x="T6" y="T7"/>
                </a:cxn>
              </a:cxnLst>
              <a:rect l="0" t="0" r="r" b="b"/>
              <a:pathLst>
                <a:path w="68" h="134">
                  <a:moveTo>
                    <a:pt x="68" y="134"/>
                  </a:moveTo>
                  <a:lnTo>
                    <a:pt x="68" y="134"/>
                  </a:lnTo>
                  <a:cubicBezTo>
                    <a:pt x="31" y="134"/>
                    <a:pt x="1" y="104"/>
                    <a:pt x="1" y="67"/>
                  </a:cubicBezTo>
                  <a:cubicBezTo>
                    <a:pt x="0" y="31"/>
                    <a:pt x="30" y="0"/>
                    <a:pt x="67" y="0"/>
                  </a:cubicBezTo>
                </a:path>
              </a:pathLst>
            </a:custGeom>
            <a:noFill/>
            <a:ln w="3175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Freeform 9">
              <a:extLst>
                <a:ext uri="{FF2B5EF4-FFF2-40B4-BE49-F238E27FC236}">
                  <a16:creationId xmlns:a16="http://schemas.microsoft.com/office/drawing/2014/main" id="{A6E87B55-72C3-4460-B461-AFACBA01B98D}"/>
                </a:ext>
              </a:extLst>
            </p:cNvPr>
            <p:cNvSpPr>
              <a:spLocks/>
            </p:cNvSpPr>
            <p:nvPr/>
          </p:nvSpPr>
          <p:spPr bwMode="auto">
            <a:xfrm>
              <a:off x="3668" y="1623"/>
              <a:ext cx="38" cy="38"/>
            </a:xfrm>
            <a:custGeom>
              <a:avLst/>
              <a:gdLst>
                <a:gd name="T0" fmla="*/ 60 w 60"/>
                <a:gd name="T1" fmla="*/ 30 h 60"/>
                <a:gd name="T2" fmla="*/ 60 w 60"/>
                <a:gd name="T3" fmla="*/ 30 h 60"/>
                <a:gd name="T4" fmla="*/ 30 w 60"/>
                <a:gd name="T5" fmla="*/ 60 h 60"/>
                <a:gd name="T6" fmla="*/ 0 w 60"/>
                <a:gd name="T7" fmla="*/ 30 h 60"/>
                <a:gd name="T8" fmla="*/ 30 w 60"/>
                <a:gd name="T9" fmla="*/ 0 h 60"/>
                <a:gd name="T10" fmla="*/ 60 w 60"/>
                <a:gd name="T11" fmla="*/ 30 h 60"/>
              </a:gdLst>
              <a:ahLst/>
              <a:cxnLst>
                <a:cxn ang="0">
                  <a:pos x="T0" y="T1"/>
                </a:cxn>
                <a:cxn ang="0">
                  <a:pos x="T2" y="T3"/>
                </a:cxn>
                <a:cxn ang="0">
                  <a:pos x="T4" y="T5"/>
                </a:cxn>
                <a:cxn ang="0">
                  <a:pos x="T6" y="T7"/>
                </a:cxn>
                <a:cxn ang="0">
                  <a:pos x="T8" y="T9"/>
                </a:cxn>
                <a:cxn ang="0">
                  <a:pos x="T10" y="T11"/>
                </a:cxn>
              </a:cxnLst>
              <a:rect l="0" t="0" r="r" b="b"/>
              <a:pathLst>
                <a:path w="60" h="60">
                  <a:moveTo>
                    <a:pt x="60" y="30"/>
                  </a:moveTo>
                  <a:lnTo>
                    <a:pt x="60" y="30"/>
                  </a:lnTo>
                  <a:cubicBezTo>
                    <a:pt x="60" y="47"/>
                    <a:pt x="47" y="60"/>
                    <a:pt x="30" y="60"/>
                  </a:cubicBezTo>
                  <a:cubicBezTo>
                    <a:pt x="13" y="60"/>
                    <a:pt x="0" y="47"/>
                    <a:pt x="0" y="30"/>
                  </a:cubicBezTo>
                  <a:cubicBezTo>
                    <a:pt x="0" y="13"/>
                    <a:pt x="13" y="0"/>
                    <a:pt x="30" y="0"/>
                  </a:cubicBezTo>
                  <a:cubicBezTo>
                    <a:pt x="47" y="0"/>
                    <a:pt x="60" y="13"/>
                    <a:pt x="60" y="3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 name="Freeform 10">
              <a:extLst>
                <a:ext uri="{FF2B5EF4-FFF2-40B4-BE49-F238E27FC236}">
                  <a16:creationId xmlns:a16="http://schemas.microsoft.com/office/drawing/2014/main" id="{B0C3CBEB-CA7D-478E-B985-6C1F68F266C9}"/>
                </a:ext>
              </a:extLst>
            </p:cNvPr>
            <p:cNvSpPr>
              <a:spLocks/>
            </p:cNvSpPr>
            <p:nvPr/>
          </p:nvSpPr>
          <p:spPr bwMode="auto">
            <a:xfrm>
              <a:off x="3953" y="1623"/>
              <a:ext cx="39" cy="38"/>
            </a:xfrm>
            <a:custGeom>
              <a:avLst/>
              <a:gdLst>
                <a:gd name="T0" fmla="*/ 61 w 61"/>
                <a:gd name="T1" fmla="*/ 30 h 60"/>
                <a:gd name="T2" fmla="*/ 61 w 61"/>
                <a:gd name="T3" fmla="*/ 30 h 60"/>
                <a:gd name="T4" fmla="*/ 30 w 61"/>
                <a:gd name="T5" fmla="*/ 60 h 60"/>
                <a:gd name="T6" fmla="*/ 0 w 61"/>
                <a:gd name="T7" fmla="*/ 30 h 60"/>
                <a:gd name="T8" fmla="*/ 30 w 61"/>
                <a:gd name="T9" fmla="*/ 0 h 60"/>
                <a:gd name="T10" fmla="*/ 61 w 61"/>
                <a:gd name="T11" fmla="*/ 30 h 60"/>
              </a:gdLst>
              <a:ahLst/>
              <a:cxnLst>
                <a:cxn ang="0">
                  <a:pos x="T0" y="T1"/>
                </a:cxn>
                <a:cxn ang="0">
                  <a:pos x="T2" y="T3"/>
                </a:cxn>
                <a:cxn ang="0">
                  <a:pos x="T4" y="T5"/>
                </a:cxn>
                <a:cxn ang="0">
                  <a:pos x="T6" y="T7"/>
                </a:cxn>
                <a:cxn ang="0">
                  <a:pos x="T8" y="T9"/>
                </a:cxn>
                <a:cxn ang="0">
                  <a:pos x="T10" y="T11"/>
                </a:cxn>
              </a:cxnLst>
              <a:rect l="0" t="0" r="r" b="b"/>
              <a:pathLst>
                <a:path w="61" h="60">
                  <a:moveTo>
                    <a:pt x="61" y="30"/>
                  </a:moveTo>
                  <a:lnTo>
                    <a:pt x="61" y="30"/>
                  </a:lnTo>
                  <a:cubicBezTo>
                    <a:pt x="61" y="47"/>
                    <a:pt x="47" y="60"/>
                    <a:pt x="30" y="60"/>
                  </a:cubicBezTo>
                  <a:cubicBezTo>
                    <a:pt x="14" y="60"/>
                    <a:pt x="0" y="47"/>
                    <a:pt x="0" y="30"/>
                  </a:cubicBezTo>
                  <a:cubicBezTo>
                    <a:pt x="0" y="13"/>
                    <a:pt x="14" y="0"/>
                    <a:pt x="30" y="0"/>
                  </a:cubicBezTo>
                  <a:cubicBezTo>
                    <a:pt x="47" y="0"/>
                    <a:pt x="61" y="13"/>
                    <a:pt x="61" y="30"/>
                  </a:cubicBezTo>
                  <a:close/>
                </a:path>
              </a:pathLst>
            </a:custGeom>
            <a:solidFill>
              <a:srgbClr val="FF8D1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9" name="Freeform 11">
              <a:extLst>
                <a:ext uri="{FF2B5EF4-FFF2-40B4-BE49-F238E27FC236}">
                  <a16:creationId xmlns:a16="http://schemas.microsoft.com/office/drawing/2014/main" id="{31A28C5B-D868-4D47-ADD4-40D7D6B227F3}"/>
                </a:ext>
              </a:extLst>
            </p:cNvPr>
            <p:cNvSpPr>
              <a:spLocks/>
            </p:cNvSpPr>
            <p:nvPr/>
          </p:nvSpPr>
          <p:spPr bwMode="auto">
            <a:xfrm>
              <a:off x="4238" y="1623"/>
              <a:ext cx="39" cy="38"/>
            </a:xfrm>
            <a:custGeom>
              <a:avLst/>
              <a:gdLst>
                <a:gd name="T0" fmla="*/ 61 w 61"/>
                <a:gd name="T1" fmla="*/ 30 h 60"/>
                <a:gd name="T2" fmla="*/ 61 w 61"/>
                <a:gd name="T3" fmla="*/ 30 h 60"/>
                <a:gd name="T4" fmla="*/ 31 w 61"/>
                <a:gd name="T5" fmla="*/ 60 h 60"/>
                <a:gd name="T6" fmla="*/ 0 w 61"/>
                <a:gd name="T7" fmla="*/ 30 h 60"/>
                <a:gd name="T8" fmla="*/ 31 w 61"/>
                <a:gd name="T9" fmla="*/ 0 h 60"/>
                <a:gd name="T10" fmla="*/ 61 w 61"/>
                <a:gd name="T11" fmla="*/ 30 h 60"/>
              </a:gdLst>
              <a:ahLst/>
              <a:cxnLst>
                <a:cxn ang="0">
                  <a:pos x="T0" y="T1"/>
                </a:cxn>
                <a:cxn ang="0">
                  <a:pos x="T2" y="T3"/>
                </a:cxn>
                <a:cxn ang="0">
                  <a:pos x="T4" y="T5"/>
                </a:cxn>
                <a:cxn ang="0">
                  <a:pos x="T6" y="T7"/>
                </a:cxn>
                <a:cxn ang="0">
                  <a:pos x="T8" y="T9"/>
                </a:cxn>
                <a:cxn ang="0">
                  <a:pos x="T10" y="T11"/>
                </a:cxn>
              </a:cxnLst>
              <a:rect l="0" t="0" r="r" b="b"/>
              <a:pathLst>
                <a:path w="61" h="60">
                  <a:moveTo>
                    <a:pt x="61" y="30"/>
                  </a:moveTo>
                  <a:lnTo>
                    <a:pt x="61" y="30"/>
                  </a:lnTo>
                  <a:cubicBezTo>
                    <a:pt x="61" y="47"/>
                    <a:pt x="47" y="60"/>
                    <a:pt x="31" y="60"/>
                  </a:cubicBezTo>
                  <a:cubicBezTo>
                    <a:pt x="14" y="60"/>
                    <a:pt x="0" y="47"/>
                    <a:pt x="0" y="30"/>
                  </a:cubicBezTo>
                  <a:cubicBezTo>
                    <a:pt x="0" y="13"/>
                    <a:pt x="14" y="0"/>
                    <a:pt x="31" y="0"/>
                  </a:cubicBezTo>
                  <a:cubicBezTo>
                    <a:pt x="47" y="0"/>
                    <a:pt x="61" y="13"/>
                    <a:pt x="61" y="3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5" name="Freeform 17">
              <a:extLst>
                <a:ext uri="{FF2B5EF4-FFF2-40B4-BE49-F238E27FC236}">
                  <a16:creationId xmlns:a16="http://schemas.microsoft.com/office/drawing/2014/main" id="{C0D18266-EEF8-46CA-81C1-154D3F8FCD02}"/>
                </a:ext>
              </a:extLst>
            </p:cNvPr>
            <p:cNvSpPr>
              <a:spLocks/>
            </p:cNvSpPr>
            <p:nvPr/>
          </p:nvSpPr>
          <p:spPr bwMode="auto">
            <a:xfrm>
              <a:off x="3972" y="1445"/>
              <a:ext cx="0" cy="114"/>
            </a:xfrm>
            <a:custGeom>
              <a:avLst/>
              <a:gdLst>
                <a:gd name="T0" fmla="*/ 182 h 182"/>
                <a:gd name="T1" fmla="*/ 182 h 182"/>
                <a:gd name="T2" fmla="*/ 0 h 182"/>
              </a:gdLst>
              <a:ahLst/>
              <a:cxnLst>
                <a:cxn ang="0">
                  <a:pos x="0" y="T0"/>
                </a:cxn>
                <a:cxn ang="0">
                  <a:pos x="0" y="T1"/>
                </a:cxn>
                <a:cxn ang="0">
                  <a:pos x="0" y="T2"/>
                </a:cxn>
              </a:cxnLst>
              <a:rect l="0" t="0" r="r" b="b"/>
              <a:pathLst>
                <a:path h="182">
                  <a:moveTo>
                    <a:pt x="0" y="182"/>
                  </a:moveTo>
                  <a:lnTo>
                    <a:pt x="0" y="182"/>
                  </a:lnTo>
                  <a:lnTo>
                    <a:pt x="0" y="0"/>
                  </a:lnTo>
                </a:path>
              </a:pathLst>
            </a:custGeom>
            <a:noFill/>
            <a:ln w="33338"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36" name="Freeform 18">
              <a:extLst>
                <a:ext uri="{FF2B5EF4-FFF2-40B4-BE49-F238E27FC236}">
                  <a16:creationId xmlns:a16="http://schemas.microsoft.com/office/drawing/2014/main" id="{55EF9E19-5415-4D61-9FAD-406946B604DA}"/>
                </a:ext>
              </a:extLst>
            </p:cNvPr>
            <p:cNvSpPr>
              <a:spLocks/>
            </p:cNvSpPr>
            <p:nvPr/>
          </p:nvSpPr>
          <p:spPr bwMode="auto">
            <a:xfrm>
              <a:off x="3687" y="1726"/>
              <a:ext cx="0" cy="74"/>
            </a:xfrm>
            <a:custGeom>
              <a:avLst/>
              <a:gdLst>
                <a:gd name="T0" fmla="*/ 117 h 117"/>
                <a:gd name="T1" fmla="*/ 117 h 117"/>
                <a:gd name="T2" fmla="*/ 0 h 117"/>
              </a:gdLst>
              <a:ahLst/>
              <a:cxnLst>
                <a:cxn ang="0">
                  <a:pos x="0" y="T0"/>
                </a:cxn>
                <a:cxn ang="0">
                  <a:pos x="0" y="T1"/>
                </a:cxn>
                <a:cxn ang="0">
                  <a:pos x="0" y="T2"/>
                </a:cxn>
              </a:cxnLst>
              <a:rect l="0" t="0" r="r" b="b"/>
              <a:pathLst>
                <a:path h="117">
                  <a:moveTo>
                    <a:pt x="0" y="117"/>
                  </a:moveTo>
                  <a:lnTo>
                    <a:pt x="0" y="117"/>
                  </a:lnTo>
                  <a:lnTo>
                    <a:pt x="0" y="0"/>
                  </a:lnTo>
                </a:path>
              </a:pathLst>
            </a:custGeom>
            <a:noFill/>
            <a:ln w="33338"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Freeform 19">
              <a:extLst>
                <a:ext uri="{FF2B5EF4-FFF2-40B4-BE49-F238E27FC236}">
                  <a16:creationId xmlns:a16="http://schemas.microsoft.com/office/drawing/2014/main" id="{0C875108-E0CA-457D-956B-A478674F8DFA}"/>
                </a:ext>
              </a:extLst>
            </p:cNvPr>
            <p:cNvSpPr>
              <a:spLocks/>
            </p:cNvSpPr>
            <p:nvPr/>
          </p:nvSpPr>
          <p:spPr bwMode="auto">
            <a:xfrm>
              <a:off x="3972" y="1726"/>
              <a:ext cx="0" cy="74"/>
            </a:xfrm>
            <a:custGeom>
              <a:avLst/>
              <a:gdLst>
                <a:gd name="T0" fmla="*/ 117 h 117"/>
                <a:gd name="T1" fmla="*/ 117 h 117"/>
                <a:gd name="T2" fmla="*/ 0 h 117"/>
              </a:gdLst>
              <a:ahLst/>
              <a:cxnLst>
                <a:cxn ang="0">
                  <a:pos x="0" y="T0"/>
                </a:cxn>
                <a:cxn ang="0">
                  <a:pos x="0" y="T1"/>
                </a:cxn>
                <a:cxn ang="0">
                  <a:pos x="0" y="T2"/>
                </a:cxn>
              </a:cxnLst>
              <a:rect l="0" t="0" r="r" b="b"/>
              <a:pathLst>
                <a:path h="117">
                  <a:moveTo>
                    <a:pt x="0" y="117"/>
                  </a:moveTo>
                  <a:lnTo>
                    <a:pt x="0" y="117"/>
                  </a:lnTo>
                  <a:lnTo>
                    <a:pt x="0" y="0"/>
                  </a:lnTo>
                </a:path>
              </a:pathLst>
            </a:custGeom>
            <a:noFill/>
            <a:ln w="33338"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Freeform 20">
              <a:extLst>
                <a:ext uri="{FF2B5EF4-FFF2-40B4-BE49-F238E27FC236}">
                  <a16:creationId xmlns:a16="http://schemas.microsoft.com/office/drawing/2014/main" id="{FA7F7F7E-EAF6-489C-8846-A365FF3546D1}"/>
                </a:ext>
              </a:extLst>
            </p:cNvPr>
            <p:cNvSpPr>
              <a:spLocks/>
            </p:cNvSpPr>
            <p:nvPr/>
          </p:nvSpPr>
          <p:spPr bwMode="auto">
            <a:xfrm>
              <a:off x="4258" y="1726"/>
              <a:ext cx="0" cy="74"/>
            </a:xfrm>
            <a:custGeom>
              <a:avLst/>
              <a:gdLst>
                <a:gd name="T0" fmla="*/ 117 h 117"/>
                <a:gd name="T1" fmla="*/ 117 h 117"/>
                <a:gd name="T2" fmla="*/ 0 h 117"/>
              </a:gdLst>
              <a:ahLst/>
              <a:cxnLst>
                <a:cxn ang="0">
                  <a:pos x="0" y="T0"/>
                </a:cxn>
                <a:cxn ang="0">
                  <a:pos x="0" y="T1"/>
                </a:cxn>
                <a:cxn ang="0">
                  <a:pos x="0" y="T2"/>
                </a:cxn>
              </a:cxnLst>
              <a:rect l="0" t="0" r="r" b="b"/>
              <a:pathLst>
                <a:path h="117">
                  <a:moveTo>
                    <a:pt x="0" y="117"/>
                  </a:moveTo>
                  <a:lnTo>
                    <a:pt x="0" y="117"/>
                  </a:lnTo>
                  <a:lnTo>
                    <a:pt x="0" y="0"/>
                  </a:lnTo>
                </a:path>
              </a:pathLst>
            </a:custGeom>
            <a:noFill/>
            <a:ln w="33338"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Freeform 21">
              <a:extLst>
                <a:ext uri="{FF2B5EF4-FFF2-40B4-BE49-F238E27FC236}">
                  <a16:creationId xmlns:a16="http://schemas.microsoft.com/office/drawing/2014/main" id="{A5693DA5-71EA-49C1-852E-4D7A9E8AD6DA}"/>
                </a:ext>
              </a:extLst>
            </p:cNvPr>
            <p:cNvSpPr>
              <a:spLocks/>
            </p:cNvSpPr>
            <p:nvPr/>
          </p:nvSpPr>
          <p:spPr bwMode="auto">
            <a:xfrm>
              <a:off x="3912" y="1854"/>
              <a:ext cx="121" cy="195"/>
            </a:xfrm>
            <a:custGeom>
              <a:avLst/>
              <a:gdLst>
                <a:gd name="T0" fmla="*/ 163 w 191"/>
                <a:gd name="T1" fmla="*/ 308 h 308"/>
                <a:gd name="T2" fmla="*/ 163 w 191"/>
                <a:gd name="T3" fmla="*/ 308 h 308"/>
                <a:gd name="T4" fmla="*/ 28 w 191"/>
                <a:gd name="T5" fmla="*/ 308 h 308"/>
                <a:gd name="T6" fmla="*/ 0 w 191"/>
                <a:gd name="T7" fmla="*/ 279 h 308"/>
                <a:gd name="T8" fmla="*/ 0 w 191"/>
                <a:gd name="T9" fmla="*/ 28 h 308"/>
                <a:gd name="T10" fmla="*/ 28 w 191"/>
                <a:gd name="T11" fmla="*/ 0 h 308"/>
                <a:gd name="T12" fmla="*/ 163 w 191"/>
                <a:gd name="T13" fmla="*/ 0 h 308"/>
                <a:gd name="T14" fmla="*/ 191 w 191"/>
                <a:gd name="T15" fmla="*/ 28 h 308"/>
                <a:gd name="T16" fmla="*/ 191 w 191"/>
                <a:gd name="T17" fmla="*/ 279 h 308"/>
                <a:gd name="T18" fmla="*/ 163 w 191"/>
                <a:gd name="T19" fmla="*/ 308 h 308"/>
                <a:gd name="T20" fmla="*/ 163 w 191"/>
                <a:gd name="T21" fmla="*/ 308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1" h="308">
                  <a:moveTo>
                    <a:pt x="163" y="308"/>
                  </a:moveTo>
                  <a:lnTo>
                    <a:pt x="163" y="308"/>
                  </a:lnTo>
                  <a:lnTo>
                    <a:pt x="28" y="308"/>
                  </a:lnTo>
                  <a:cubicBezTo>
                    <a:pt x="12" y="308"/>
                    <a:pt x="0" y="295"/>
                    <a:pt x="0" y="279"/>
                  </a:cubicBezTo>
                  <a:lnTo>
                    <a:pt x="0" y="28"/>
                  </a:lnTo>
                  <a:cubicBezTo>
                    <a:pt x="0" y="12"/>
                    <a:pt x="12" y="0"/>
                    <a:pt x="28" y="0"/>
                  </a:cubicBezTo>
                  <a:lnTo>
                    <a:pt x="163" y="0"/>
                  </a:lnTo>
                  <a:cubicBezTo>
                    <a:pt x="178" y="0"/>
                    <a:pt x="191" y="12"/>
                    <a:pt x="191" y="28"/>
                  </a:cubicBezTo>
                  <a:lnTo>
                    <a:pt x="191" y="279"/>
                  </a:lnTo>
                  <a:cubicBezTo>
                    <a:pt x="191" y="295"/>
                    <a:pt x="178" y="308"/>
                    <a:pt x="163" y="308"/>
                  </a:cubicBezTo>
                  <a:lnTo>
                    <a:pt x="163" y="308"/>
                  </a:lnTo>
                  <a:close/>
                </a:path>
              </a:pathLst>
            </a:custGeom>
            <a:noFill/>
            <a:ln w="3175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Freeform 22">
              <a:extLst>
                <a:ext uri="{FF2B5EF4-FFF2-40B4-BE49-F238E27FC236}">
                  <a16:creationId xmlns:a16="http://schemas.microsoft.com/office/drawing/2014/main" id="{1DD1576B-1CC8-41AC-AE71-2BC83FA5B220}"/>
                </a:ext>
              </a:extLst>
            </p:cNvPr>
            <p:cNvSpPr>
              <a:spLocks/>
            </p:cNvSpPr>
            <p:nvPr/>
          </p:nvSpPr>
          <p:spPr bwMode="auto">
            <a:xfrm>
              <a:off x="3910" y="1972"/>
              <a:ext cx="124" cy="0"/>
            </a:xfrm>
            <a:custGeom>
              <a:avLst/>
              <a:gdLst>
                <a:gd name="T0" fmla="*/ 0 w 194"/>
                <a:gd name="T1" fmla="*/ 0 w 194"/>
                <a:gd name="T2" fmla="*/ 194 w 194"/>
              </a:gdLst>
              <a:ahLst/>
              <a:cxnLst>
                <a:cxn ang="0">
                  <a:pos x="T0" y="0"/>
                </a:cxn>
                <a:cxn ang="0">
                  <a:pos x="T1" y="0"/>
                </a:cxn>
                <a:cxn ang="0">
                  <a:pos x="T2" y="0"/>
                </a:cxn>
              </a:cxnLst>
              <a:rect l="0" t="0" r="r" b="b"/>
              <a:pathLst>
                <a:path w="194">
                  <a:moveTo>
                    <a:pt x="0" y="0"/>
                  </a:moveTo>
                  <a:lnTo>
                    <a:pt x="0" y="0"/>
                  </a:lnTo>
                  <a:lnTo>
                    <a:pt x="194" y="0"/>
                  </a:lnTo>
                </a:path>
              </a:pathLst>
            </a:custGeom>
            <a:noFill/>
            <a:ln w="33338"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 name="Freeform 23">
              <a:extLst>
                <a:ext uri="{FF2B5EF4-FFF2-40B4-BE49-F238E27FC236}">
                  <a16:creationId xmlns:a16="http://schemas.microsoft.com/office/drawing/2014/main" id="{0C41DE9B-FD5B-470F-871D-9EF0047A3BF9}"/>
                </a:ext>
              </a:extLst>
            </p:cNvPr>
            <p:cNvSpPr>
              <a:spLocks/>
            </p:cNvSpPr>
            <p:nvPr/>
          </p:nvSpPr>
          <p:spPr bwMode="auto">
            <a:xfrm>
              <a:off x="3958" y="2011"/>
              <a:ext cx="29" cy="0"/>
            </a:xfrm>
            <a:custGeom>
              <a:avLst/>
              <a:gdLst>
                <a:gd name="T0" fmla="*/ 0 w 45"/>
                <a:gd name="T1" fmla="*/ 0 w 45"/>
                <a:gd name="T2" fmla="*/ 45 w 45"/>
              </a:gdLst>
              <a:ahLst/>
              <a:cxnLst>
                <a:cxn ang="0">
                  <a:pos x="T0" y="0"/>
                </a:cxn>
                <a:cxn ang="0">
                  <a:pos x="T1" y="0"/>
                </a:cxn>
                <a:cxn ang="0">
                  <a:pos x="T2" y="0"/>
                </a:cxn>
              </a:cxnLst>
              <a:rect l="0" t="0" r="r" b="b"/>
              <a:pathLst>
                <a:path w="45">
                  <a:moveTo>
                    <a:pt x="0" y="0"/>
                  </a:moveTo>
                  <a:lnTo>
                    <a:pt x="0" y="0"/>
                  </a:lnTo>
                  <a:lnTo>
                    <a:pt x="45" y="0"/>
                  </a:lnTo>
                </a:path>
              </a:pathLst>
            </a:custGeom>
            <a:noFill/>
            <a:ln w="33338"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Freeform 24">
              <a:extLst>
                <a:ext uri="{FF2B5EF4-FFF2-40B4-BE49-F238E27FC236}">
                  <a16:creationId xmlns:a16="http://schemas.microsoft.com/office/drawing/2014/main" id="{7DE2E860-44F1-4DD4-B9AC-6322968BFA68}"/>
                </a:ext>
              </a:extLst>
            </p:cNvPr>
            <p:cNvSpPr>
              <a:spLocks/>
            </p:cNvSpPr>
            <p:nvPr/>
          </p:nvSpPr>
          <p:spPr bwMode="auto">
            <a:xfrm>
              <a:off x="3665" y="2011"/>
              <a:ext cx="44" cy="0"/>
            </a:xfrm>
            <a:custGeom>
              <a:avLst/>
              <a:gdLst>
                <a:gd name="T0" fmla="*/ 0 w 70"/>
                <a:gd name="T1" fmla="*/ 0 w 70"/>
                <a:gd name="T2" fmla="*/ 70 w 70"/>
              </a:gdLst>
              <a:ahLst/>
              <a:cxnLst>
                <a:cxn ang="0">
                  <a:pos x="T0" y="0"/>
                </a:cxn>
                <a:cxn ang="0">
                  <a:pos x="T1" y="0"/>
                </a:cxn>
                <a:cxn ang="0">
                  <a:pos x="T2" y="0"/>
                </a:cxn>
              </a:cxnLst>
              <a:rect l="0" t="0" r="r" b="b"/>
              <a:pathLst>
                <a:path w="70">
                  <a:moveTo>
                    <a:pt x="0" y="0"/>
                  </a:moveTo>
                  <a:lnTo>
                    <a:pt x="0" y="0"/>
                  </a:lnTo>
                  <a:lnTo>
                    <a:pt x="70" y="0"/>
                  </a:lnTo>
                </a:path>
              </a:pathLst>
            </a:custGeom>
            <a:noFill/>
            <a:ln w="33338"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Freeform 25">
              <a:extLst>
                <a:ext uri="{FF2B5EF4-FFF2-40B4-BE49-F238E27FC236}">
                  <a16:creationId xmlns:a16="http://schemas.microsoft.com/office/drawing/2014/main" id="{7850F71D-6DC9-4F0F-B093-67AAB84DB942}"/>
                </a:ext>
              </a:extLst>
            </p:cNvPr>
            <p:cNvSpPr>
              <a:spLocks/>
            </p:cNvSpPr>
            <p:nvPr/>
          </p:nvSpPr>
          <p:spPr bwMode="auto">
            <a:xfrm>
              <a:off x="3589" y="1854"/>
              <a:ext cx="196" cy="195"/>
            </a:xfrm>
            <a:custGeom>
              <a:avLst/>
              <a:gdLst>
                <a:gd name="T0" fmla="*/ 280 w 308"/>
                <a:gd name="T1" fmla="*/ 308 h 308"/>
                <a:gd name="T2" fmla="*/ 280 w 308"/>
                <a:gd name="T3" fmla="*/ 308 h 308"/>
                <a:gd name="T4" fmla="*/ 29 w 308"/>
                <a:gd name="T5" fmla="*/ 308 h 308"/>
                <a:gd name="T6" fmla="*/ 0 w 308"/>
                <a:gd name="T7" fmla="*/ 279 h 308"/>
                <a:gd name="T8" fmla="*/ 0 w 308"/>
                <a:gd name="T9" fmla="*/ 28 h 308"/>
                <a:gd name="T10" fmla="*/ 29 w 308"/>
                <a:gd name="T11" fmla="*/ 0 h 308"/>
                <a:gd name="T12" fmla="*/ 280 w 308"/>
                <a:gd name="T13" fmla="*/ 0 h 308"/>
                <a:gd name="T14" fmla="*/ 308 w 308"/>
                <a:gd name="T15" fmla="*/ 28 h 308"/>
                <a:gd name="T16" fmla="*/ 308 w 308"/>
                <a:gd name="T17" fmla="*/ 279 h 308"/>
                <a:gd name="T18" fmla="*/ 280 w 308"/>
                <a:gd name="T19" fmla="*/ 308 h 308"/>
                <a:gd name="T20" fmla="*/ 280 w 308"/>
                <a:gd name="T21" fmla="*/ 308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8" h="308">
                  <a:moveTo>
                    <a:pt x="280" y="308"/>
                  </a:moveTo>
                  <a:lnTo>
                    <a:pt x="280" y="308"/>
                  </a:lnTo>
                  <a:lnTo>
                    <a:pt x="29" y="308"/>
                  </a:lnTo>
                  <a:cubicBezTo>
                    <a:pt x="13" y="308"/>
                    <a:pt x="0" y="295"/>
                    <a:pt x="0" y="279"/>
                  </a:cubicBezTo>
                  <a:lnTo>
                    <a:pt x="0" y="28"/>
                  </a:lnTo>
                  <a:cubicBezTo>
                    <a:pt x="0" y="12"/>
                    <a:pt x="13" y="0"/>
                    <a:pt x="29" y="0"/>
                  </a:cubicBezTo>
                  <a:lnTo>
                    <a:pt x="280" y="0"/>
                  </a:lnTo>
                  <a:cubicBezTo>
                    <a:pt x="295" y="0"/>
                    <a:pt x="308" y="12"/>
                    <a:pt x="308" y="28"/>
                  </a:cubicBezTo>
                  <a:lnTo>
                    <a:pt x="308" y="279"/>
                  </a:lnTo>
                  <a:cubicBezTo>
                    <a:pt x="308" y="295"/>
                    <a:pt x="295" y="308"/>
                    <a:pt x="280" y="308"/>
                  </a:cubicBezTo>
                  <a:lnTo>
                    <a:pt x="280" y="308"/>
                  </a:lnTo>
                  <a:close/>
                </a:path>
              </a:pathLst>
            </a:custGeom>
            <a:noFill/>
            <a:ln w="3175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Freeform 26">
              <a:extLst>
                <a:ext uri="{FF2B5EF4-FFF2-40B4-BE49-F238E27FC236}">
                  <a16:creationId xmlns:a16="http://schemas.microsoft.com/office/drawing/2014/main" id="{077E3A7C-8F86-471C-BCA4-42823411B212}"/>
                </a:ext>
              </a:extLst>
            </p:cNvPr>
            <p:cNvSpPr>
              <a:spLocks/>
            </p:cNvSpPr>
            <p:nvPr/>
          </p:nvSpPr>
          <p:spPr bwMode="auto">
            <a:xfrm>
              <a:off x="4232" y="2011"/>
              <a:ext cx="45" cy="0"/>
            </a:xfrm>
            <a:custGeom>
              <a:avLst/>
              <a:gdLst>
                <a:gd name="T0" fmla="*/ 0 w 70"/>
                <a:gd name="T1" fmla="*/ 0 w 70"/>
                <a:gd name="T2" fmla="*/ 70 w 70"/>
              </a:gdLst>
              <a:ahLst/>
              <a:cxnLst>
                <a:cxn ang="0">
                  <a:pos x="T0" y="0"/>
                </a:cxn>
                <a:cxn ang="0">
                  <a:pos x="T1" y="0"/>
                </a:cxn>
                <a:cxn ang="0">
                  <a:pos x="T2" y="0"/>
                </a:cxn>
              </a:cxnLst>
              <a:rect l="0" t="0" r="r" b="b"/>
              <a:pathLst>
                <a:path w="70">
                  <a:moveTo>
                    <a:pt x="0" y="0"/>
                  </a:moveTo>
                  <a:lnTo>
                    <a:pt x="0" y="0"/>
                  </a:lnTo>
                  <a:lnTo>
                    <a:pt x="70" y="0"/>
                  </a:lnTo>
                </a:path>
              </a:pathLst>
            </a:custGeom>
            <a:noFill/>
            <a:ln w="33338"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Freeform 27">
              <a:extLst>
                <a:ext uri="{FF2B5EF4-FFF2-40B4-BE49-F238E27FC236}">
                  <a16:creationId xmlns:a16="http://schemas.microsoft.com/office/drawing/2014/main" id="{4ED33CB9-3F8B-4507-8D71-F3CE01FE3061}"/>
                </a:ext>
              </a:extLst>
            </p:cNvPr>
            <p:cNvSpPr>
              <a:spLocks/>
            </p:cNvSpPr>
            <p:nvPr/>
          </p:nvSpPr>
          <p:spPr bwMode="auto">
            <a:xfrm>
              <a:off x="4157" y="1854"/>
              <a:ext cx="196" cy="195"/>
            </a:xfrm>
            <a:custGeom>
              <a:avLst/>
              <a:gdLst>
                <a:gd name="T0" fmla="*/ 280 w 308"/>
                <a:gd name="T1" fmla="*/ 308 h 308"/>
                <a:gd name="T2" fmla="*/ 280 w 308"/>
                <a:gd name="T3" fmla="*/ 308 h 308"/>
                <a:gd name="T4" fmla="*/ 29 w 308"/>
                <a:gd name="T5" fmla="*/ 308 h 308"/>
                <a:gd name="T6" fmla="*/ 0 w 308"/>
                <a:gd name="T7" fmla="*/ 279 h 308"/>
                <a:gd name="T8" fmla="*/ 0 w 308"/>
                <a:gd name="T9" fmla="*/ 28 h 308"/>
                <a:gd name="T10" fmla="*/ 29 w 308"/>
                <a:gd name="T11" fmla="*/ 0 h 308"/>
                <a:gd name="T12" fmla="*/ 280 w 308"/>
                <a:gd name="T13" fmla="*/ 0 h 308"/>
                <a:gd name="T14" fmla="*/ 308 w 308"/>
                <a:gd name="T15" fmla="*/ 28 h 308"/>
                <a:gd name="T16" fmla="*/ 308 w 308"/>
                <a:gd name="T17" fmla="*/ 279 h 308"/>
                <a:gd name="T18" fmla="*/ 280 w 308"/>
                <a:gd name="T19" fmla="*/ 308 h 308"/>
                <a:gd name="T20" fmla="*/ 280 w 308"/>
                <a:gd name="T21" fmla="*/ 308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8" h="308">
                  <a:moveTo>
                    <a:pt x="280" y="308"/>
                  </a:moveTo>
                  <a:lnTo>
                    <a:pt x="280" y="308"/>
                  </a:lnTo>
                  <a:lnTo>
                    <a:pt x="29" y="308"/>
                  </a:lnTo>
                  <a:cubicBezTo>
                    <a:pt x="13" y="308"/>
                    <a:pt x="0" y="295"/>
                    <a:pt x="0" y="279"/>
                  </a:cubicBezTo>
                  <a:lnTo>
                    <a:pt x="0" y="28"/>
                  </a:lnTo>
                  <a:cubicBezTo>
                    <a:pt x="0" y="12"/>
                    <a:pt x="13" y="0"/>
                    <a:pt x="29" y="0"/>
                  </a:cubicBezTo>
                  <a:lnTo>
                    <a:pt x="280" y="0"/>
                  </a:lnTo>
                  <a:cubicBezTo>
                    <a:pt x="295" y="0"/>
                    <a:pt x="308" y="12"/>
                    <a:pt x="308" y="28"/>
                  </a:cubicBezTo>
                  <a:lnTo>
                    <a:pt x="308" y="279"/>
                  </a:lnTo>
                  <a:cubicBezTo>
                    <a:pt x="308" y="295"/>
                    <a:pt x="295" y="308"/>
                    <a:pt x="280" y="308"/>
                  </a:cubicBezTo>
                  <a:lnTo>
                    <a:pt x="280" y="308"/>
                  </a:lnTo>
                  <a:close/>
                </a:path>
              </a:pathLst>
            </a:custGeom>
            <a:noFill/>
            <a:ln w="3175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46" name="Oval 45">
            <a:extLst>
              <a:ext uri="{FF2B5EF4-FFF2-40B4-BE49-F238E27FC236}">
                <a16:creationId xmlns:a16="http://schemas.microsoft.com/office/drawing/2014/main" id="{815C79A1-1D7D-4E40-B09F-FF90259D84DE}"/>
              </a:ext>
            </a:extLst>
          </p:cNvPr>
          <p:cNvSpPr/>
          <p:nvPr/>
        </p:nvSpPr>
        <p:spPr>
          <a:xfrm>
            <a:off x="5972796" y="2240142"/>
            <a:ext cx="449684" cy="449684"/>
          </a:xfrm>
          <a:prstGeom prst="ellipse">
            <a:avLst/>
          </a:prstGeom>
          <a:noFill/>
          <a:ln w="31750">
            <a:gradFill flip="none" rotWithShape="1">
              <a:gsLst>
                <a:gs pos="0">
                  <a:schemeClr val="accent1"/>
                </a:gs>
                <a:gs pos="100000">
                  <a:srgbClr val="FFAF00"/>
                </a:gs>
              </a:gsLst>
              <a:lin ang="0" scaled="1"/>
              <a:tileRect/>
            </a:grad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47" name="Oval 46">
            <a:extLst>
              <a:ext uri="{FF2B5EF4-FFF2-40B4-BE49-F238E27FC236}">
                <a16:creationId xmlns:a16="http://schemas.microsoft.com/office/drawing/2014/main" id="{C795946F-90CF-455C-878D-F98E13589778}"/>
              </a:ext>
            </a:extLst>
          </p:cNvPr>
          <p:cNvSpPr/>
          <p:nvPr/>
        </p:nvSpPr>
        <p:spPr>
          <a:xfrm>
            <a:off x="6732349" y="2240142"/>
            <a:ext cx="449684" cy="449684"/>
          </a:xfrm>
          <a:prstGeom prst="ellipse">
            <a:avLst/>
          </a:prstGeom>
          <a:noFill/>
          <a:ln w="31750">
            <a:gradFill flip="none" rotWithShape="1">
              <a:gsLst>
                <a:gs pos="0">
                  <a:srgbClr val="FF9B00"/>
                </a:gs>
                <a:gs pos="100000">
                  <a:srgbClr val="FF7E22"/>
                </a:gs>
              </a:gsLst>
              <a:lin ang="0" scaled="1"/>
              <a:tileRect/>
            </a:grad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48" name="Oval 47">
            <a:extLst>
              <a:ext uri="{FF2B5EF4-FFF2-40B4-BE49-F238E27FC236}">
                <a16:creationId xmlns:a16="http://schemas.microsoft.com/office/drawing/2014/main" id="{9DA5CC01-E3F3-4041-BA28-CF3DC98CDA92}"/>
              </a:ext>
            </a:extLst>
          </p:cNvPr>
          <p:cNvSpPr/>
          <p:nvPr/>
        </p:nvSpPr>
        <p:spPr>
          <a:xfrm>
            <a:off x="7496054" y="2240142"/>
            <a:ext cx="449684" cy="449684"/>
          </a:xfrm>
          <a:prstGeom prst="ellipse">
            <a:avLst/>
          </a:prstGeom>
          <a:noFill/>
          <a:ln w="31750">
            <a:gradFill flip="none" rotWithShape="1">
              <a:gsLst>
                <a:gs pos="0">
                  <a:srgbClr val="FF6840"/>
                </a:gs>
                <a:gs pos="100000">
                  <a:schemeClr val="accent3"/>
                </a:gs>
              </a:gsLst>
              <a:lin ang="0" scaled="1"/>
              <a:tileRect/>
            </a:grad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cxnSp>
        <p:nvCxnSpPr>
          <p:cNvPr id="50" name="Straight Connector 49">
            <a:extLst>
              <a:ext uri="{FF2B5EF4-FFF2-40B4-BE49-F238E27FC236}">
                <a16:creationId xmlns:a16="http://schemas.microsoft.com/office/drawing/2014/main" id="{1E0B4CC7-6775-431E-8988-10811833ABB0}"/>
              </a:ext>
            </a:extLst>
          </p:cNvPr>
          <p:cNvCxnSpPr>
            <a:stCxn id="47" idx="6"/>
            <a:endCxn id="48" idx="2"/>
          </p:cNvCxnSpPr>
          <p:nvPr/>
        </p:nvCxnSpPr>
        <p:spPr>
          <a:xfrm>
            <a:off x="7182033" y="2464984"/>
            <a:ext cx="314021" cy="0"/>
          </a:xfrm>
          <a:prstGeom prst="line">
            <a:avLst/>
          </a:prstGeom>
          <a:noFill/>
          <a:ln w="31750">
            <a:gradFill flip="none" rotWithShape="1">
              <a:gsLst>
                <a:gs pos="100000">
                  <a:srgbClr val="FF6842"/>
                </a:gs>
                <a:gs pos="0">
                  <a:srgbClr val="FF8022"/>
                </a:gs>
              </a:gsLst>
              <a:lin ang="0" scaled="1"/>
              <a:tileRect/>
            </a:gradFill>
          </a:ln>
          <a:effectLst/>
        </p:spPr>
        <p:style>
          <a:lnRef idx="1">
            <a:schemeClr val="accent1"/>
          </a:lnRef>
          <a:fillRef idx="3">
            <a:schemeClr val="accent1"/>
          </a:fillRef>
          <a:effectRef idx="2">
            <a:schemeClr val="accent1"/>
          </a:effectRef>
          <a:fontRef idx="minor">
            <a:schemeClr val="lt1"/>
          </a:fontRef>
        </p:style>
      </p:cxnSp>
      <p:cxnSp>
        <p:nvCxnSpPr>
          <p:cNvPr id="51" name="Straight Connector 50">
            <a:extLst>
              <a:ext uri="{FF2B5EF4-FFF2-40B4-BE49-F238E27FC236}">
                <a16:creationId xmlns:a16="http://schemas.microsoft.com/office/drawing/2014/main" id="{58BC505D-F727-4B9B-BAD1-966D70F23D4B}"/>
              </a:ext>
            </a:extLst>
          </p:cNvPr>
          <p:cNvCxnSpPr/>
          <p:nvPr/>
        </p:nvCxnSpPr>
        <p:spPr>
          <a:xfrm>
            <a:off x="6422480" y="2464984"/>
            <a:ext cx="314021" cy="0"/>
          </a:xfrm>
          <a:prstGeom prst="line">
            <a:avLst/>
          </a:prstGeom>
          <a:noFill/>
          <a:ln w="31750">
            <a:gradFill flip="none" rotWithShape="1">
              <a:gsLst>
                <a:gs pos="100000">
                  <a:srgbClr val="FF9B02"/>
                </a:gs>
                <a:gs pos="0">
                  <a:srgbClr val="FFAF00"/>
                </a:gs>
              </a:gsLst>
              <a:lin ang="0" scaled="1"/>
              <a:tileRect/>
            </a:gradFill>
          </a:ln>
          <a:effectLst/>
        </p:spPr>
        <p:style>
          <a:lnRef idx="1">
            <a:schemeClr val="accent1"/>
          </a:lnRef>
          <a:fillRef idx="3">
            <a:schemeClr val="accent1"/>
          </a:fillRef>
          <a:effectRef idx="2">
            <a:schemeClr val="accent1"/>
          </a:effectRef>
          <a:fontRef idx="minor">
            <a:schemeClr val="lt1"/>
          </a:fontRef>
        </p:style>
      </p:cxnSp>
      <p:sp>
        <p:nvSpPr>
          <p:cNvPr id="32" name="TextBox 31">
            <a:extLst>
              <a:ext uri="{FF2B5EF4-FFF2-40B4-BE49-F238E27FC236}">
                <a16:creationId xmlns:a16="http://schemas.microsoft.com/office/drawing/2014/main" id="{F3B8B3FC-9DCB-4717-9B42-70FB006A37F2}"/>
              </a:ext>
            </a:extLst>
          </p:cNvPr>
          <p:cNvSpPr txBox="1"/>
          <p:nvPr/>
        </p:nvSpPr>
        <p:spPr bwMode="black">
          <a:xfrm>
            <a:off x="7840980" y="4629150"/>
            <a:ext cx="845820" cy="157343"/>
          </a:xfrm>
          <a:prstGeom prst="rect">
            <a:avLst/>
          </a:prstGeom>
          <a:noFill/>
        </p:spPr>
        <p:txBody>
          <a:bodyPr wrap="square" lIns="0" tIns="0" rIns="0" bIns="0" rtlCol="0" anchor="ctr" anchorCtr="0">
            <a:noAutofit/>
          </a:bodyPr>
          <a:lstStyle/>
          <a:p>
            <a:pPr algn="r"/>
            <a:fld id="{E1628AAE-5A61-43EB-BBD4-97DB23400D9C}" type="slidenum">
              <a:rPr lang="en-US" sz="800" smtClean="0">
                <a:solidFill>
                  <a:schemeClr val="tx1">
                    <a:lumMod val="25000"/>
                    <a:lumOff val="75000"/>
                  </a:schemeClr>
                </a:solidFill>
              </a:rPr>
              <a:t>182</a:t>
            </a:fld>
            <a:endParaRPr lang="en-US" sz="800" dirty="0">
              <a:solidFill>
                <a:schemeClr val="tx1">
                  <a:lumMod val="25000"/>
                  <a:lumOff val="75000"/>
                </a:schemeClr>
              </a:solidFill>
            </a:endParaRPr>
          </a:p>
        </p:txBody>
      </p:sp>
    </p:spTree>
    <p:extLst>
      <p:ext uri="{BB962C8B-B14F-4D97-AF65-F5344CB8AC3E}">
        <p14:creationId xmlns:p14="http://schemas.microsoft.com/office/powerpoint/2010/main" val="3873445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CFB567D9-7C64-4AF1-A42C-832AF91EF2A6}"/>
              </a:ext>
            </a:extLst>
          </p:cNvPr>
          <p:cNvSpPr/>
          <p:nvPr/>
        </p:nvSpPr>
        <p:spPr>
          <a:xfrm>
            <a:off x="4741049" y="0"/>
            <a:ext cx="4402951" cy="5143500"/>
          </a:xfrm>
          <a:prstGeom prst="rect">
            <a:avLst/>
          </a:prstGeom>
          <a:solidFill>
            <a:schemeClr val="bg2">
              <a:lumMod val="90000"/>
              <a:lumOff val="10000"/>
            </a:schemeClr>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defTabSz="406310">
              <a:spcBef>
                <a:spcPts val="445"/>
              </a:spcBef>
            </a:pPr>
            <a:endParaRPr lang="en-US" sz="1600" dirty="0" err="1">
              <a:solidFill>
                <a:prstClr val="white"/>
              </a:solidFill>
            </a:endParaRPr>
          </a:p>
        </p:txBody>
      </p:sp>
      <p:sp>
        <p:nvSpPr>
          <p:cNvPr id="16" name="TextBox 15">
            <a:extLst>
              <a:ext uri="{FF2B5EF4-FFF2-40B4-BE49-F238E27FC236}">
                <a16:creationId xmlns:a16="http://schemas.microsoft.com/office/drawing/2014/main" id="{974FB8C5-F23D-41EE-85B0-A4D32EF0899F}"/>
              </a:ext>
            </a:extLst>
          </p:cNvPr>
          <p:cNvSpPr txBox="1"/>
          <p:nvPr/>
        </p:nvSpPr>
        <p:spPr>
          <a:xfrm>
            <a:off x="457200" y="1001966"/>
            <a:ext cx="1090612" cy="253659"/>
          </a:xfrm>
          <a:prstGeom prst="rect">
            <a:avLst/>
          </a:prstGeom>
          <a:noFill/>
        </p:spPr>
        <p:txBody>
          <a:bodyPr wrap="square" lIns="0" tIns="0" bIns="0" rtlCol="0" anchor="ctr" anchorCtr="0">
            <a:spAutoFit/>
          </a:bodyPr>
          <a:lstStyle/>
          <a:p>
            <a:pPr defTabSz="476219">
              <a:lnSpc>
                <a:spcPct val="80000"/>
              </a:lnSpc>
              <a:spcBef>
                <a:spcPts val="445"/>
              </a:spcBef>
              <a:defRPr/>
            </a:pPr>
            <a:r>
              <a:rPr lang="en-US" sz="2000" b="1" spc="150" dirty="0">
                <a:gradFill>
                  <a:gsLst>
                    <a:gs pos="15000">
                      <a:schemeClr val="accent1"/>
                    </a:gs>
                    <a:gs pos="34000">
                      <a:schemeClr val="accent2"/>
                    </a:gs>
                    <a:gs pos="81000">
                      <a:schemeClr val="accent3"/>
                    </a:gs>
                  </a:gsLst>
                  <a:lin ang="2700000" scaled="0"/>
                </a:gradFill>
                <a:ea typeface="Amazon Ember Light" panose="020B0403020204020204" pitchFamily="34" charset="0"/>
                <a:cs typeface="Amazon Ember Light" panose="020B0403020204020204" pitchFamily="34" charset="0"/>
              </a:rPr>
              <a:t>NEW</a:t>
            </a:r>
          </a:p>
        </p:txBody>
      </p:sp>
      <p:sp>
        <p:nvSpPr>
          <p:cNvPr id="17" name="TextBox 16">
            <a:extLst>
              <a:ext uri="{FF2B5EF4-FFF2-40B4-BE49-F238E27FC236}">
                <a16:creationId xmlns:a16="http://schemas.microsoft.com/office/drawing/2014/main" id="{62636CF3-649C-450D-BF81-BD296A36833D}"/>
              </a:ext>
            </a:extLst>
          </p:cNvPr>
          <p:cNvSpPr txBox="1"/>
          <p:nvPr/>
        </p:nvSpPr>
        <p:spPr bwMode="black">
          <a:xfrm>
            <a:off x="4639961" y="4629150"/>
            <a:ext cx="3644419" cy="157343"/>
          </a:xfrm>
          <a:prstGeom prst="rect">
            <a:avLst/>
          </a:prstGeom>
          <a:noFill/>
        </p:spPr>
        <p:txBody>
          <a:bodyPr wrap="square" lIns="0" tIns="0" rIns="0" bIns="0" rtlCol="0" anchor="ctr" anchorCtr="0">
            <a:noAutofit/>
          </a:bodyPr>
          <a:lstStyle/>
          <a:p>
            <a:pPr algn="r"/>
            <a:r>
              <a:rPr lang="en-US" sz="800" dirty="0">
                <a:solidFill>
                  <a:schemeClr val="tx1">
                    <a:lumMod val="25000"/>
                    <a:lumOff val="75000"/>
                  </a:schemeClr>
                </a:solidFill>
              </a:rPr>
              <a:t>© 2020 Amazon Web Services, Inc. or its affiliates. All rights reserved   </a:t>
            </a:r>
            <a:r>
              <a:rPr lang="en-US" sz="800" b="1" dirty="0">
                <a:solidFill>
                  <a:schemeClr val="accent1"/>
                </a:solidFill>
              </a:rPr>
              <a:t>|</a:t>
            </a:r>
          </a:p>
        </p:txBody>
      </p:sp>
      <p:sp>
        <p:nvSpPr>
          <p:cNvPr id="6" name="Title 5">
            <a:extLst>
              <a:ext uri="{FF2B5EF4-FFF2-40B4-BE49-F238E27FC236}">
                <a16:creationId xmlns:a16="http://schemas.microsoft.com/office/drawing/2014/main" id="{8025604E-07B9-4D57-ABE5-37209F54425F}"/>
              </a:ext>
            </a:extLst>
          </p:cNvPr>
          <p:cNvSpPr>
            <a:spLocks noGrp="1"/>
          </p:cNvSpPr>
          <p:nvPr>
            <p:ph type="title"/>
          </p:nvPr>
        </p:nvSpPr>
        <p:spPr>
          <a:xfrm>
            <a:off x="457200" y="1301443"/>
            <a:ext cx="3945752" cy="686436"/>
          </a:xfrm>
        </p:spPr>
        <p:txBody>
          <a:bodyPr/>
          <a:lstStyle/>
          <a:p>
            <a:r>
              <a:rPr lang="en-US" sz="3200" b="1" dirty="0">
                <a:solidFill>
                  <a:schemeClr val="accent1"/>
                </a:solidFill>
              </a:rPr>
              <a:t>Amazon </a:t>
            </a:r>
            <a:r>
              <a:rPr lang="en-US" sz="3200" b="1" dirty="0" err="1">
                <a:solidFill>
                  <a:schemeClr val="accent1"/>
                </a:solidFill>
              </a:rPr>
              <a:t>SageMaker</a:t>
            </a:r>
            <a:r>
              <a:rPr lang="en-US" sz="3200" b="1" dirty="0">
                <a:solidFill>
                  <a:schemeClr val="accent1"/>
                </a:solidFill>
              </a:rPr>
              <a:t> Edge Manager</a:t>
            </a:r>
            <a:br>
              <a:rPr lang="en-US" dirty="0"/>
            </a:br>
            <a:r>
              <a:rPr lang="en-US" dirty="0"/>
              <a:t>Model management </a:t>
            </a:r>
            <a:br>
              <a:rPr lang="en-US" dirty="0"/>
            </a:br>
            <a:r>
              <a:rPr lang="en-US" dirty="0"/>
              <a:t>for edge devices</a:t>
            </a:r>
          </a:p>
        </p:txBody>
      </p:sp>
      <p:sp>
        <p:nvSpPr>
          <p:cNvPr id="20" name="Text Placeholder 3">
            <a:extLst>
              <a:ext uri="{FF2B5EF4-FFF2-40B4-BE49-F238E27FC236}">
                <a16:creationId xmlns:a16="http://schemas.microsoft.com/office/drawing/2014/main" id="{1DDD5E6B-DD61-4781-8A65-20DB9283415B}"/>
              </a:ext>
            </a:extLst>
          </p:cNvPr>
          <p:cNvSpPr txBox="1">
            <a:spLocks/>
          </p:cNvSpPr>
          <p:nvPr/>
        </p:nvSpPr>
        <p:spPr>
          <a:xfrm>
            <a:off x="500733" y="2873376"/>
            <a:ext cx="3259573" cy="152096"/>
          </a:xfrm>
          <a:prstGeom prst="rect">
            <a:avLst/>
          </a:prstGeom>
        </p:spPr>
        <p:txBody>
          <a:bodyPr vert="horz" lIns="0" tIns="47621" rIns="95243" bIns="47621" rtlCol="0" anchor="t">
            <a:noAutofit/>
          </a:bodyPr>
          <a:lstStyle>
            <a:lvl1pPr marL="0" indent="0" algn="l" defTabSz="390083" rtl="0" eaLnBrk="1" latinLnBrk="0" hangingPunct="1">
              <a:lnSpc>
                <a:spcPct val="100000"/>
              </a:lnSpc>
              <a:spcBef>
                <a:spcPts val="427"/>
              </a:spcBef>
              <a:buFont typeface="Arial" panose="020B0604020202020204" pitchFamily="34" charset="0"/>
              <a:buNone/>
              <a:defRPr sz="1300" b="0" i="0" kern="1200">
                <a:solidFill>
                  <a:schemeClr val="bg1"/>
                </a:solidFill>
                <a:latin typeface="+mj-lt"/>
                <a:ea typeface="Amazon Ember Light" panose="020B0403020204020204" pitchFamily="34" charset="0"/>
                <a:cs typeface="Amazon Ember Light" panose="020B0403020204020204" pitchFamily="34" charset="0"/>
              </a:defRPr>
            </a:lvl1pPr>
            <a:lvl2pPr marL="114300" indent="-114300" algn="l" defTabSz="390083" rtl="0" eaLnBrk="1" latinLnBrk="0" hangingPunct="1">
              <a:lnSpc>
                <a:spcPct val="100000"/>
              </a:lnSpc>
              <a:spcBef>
                <a:spcPts val="213"/>
              </a:spcBef>
              <a:buFont typeface="Arial" panose="020B0604020202020204" pitchFamily="34" charset="0"/>
              <a:buChar char="•"/>
              <a:defRPr sz="1024" b="0" i="0" kern="1200">
                <a:solidFill>
                  <a:schemeClr val="bg1"/>
                </a:solidFill>
                <a:latin typeface="+mj-lt"/>
                <a:ea typeface="Amazon Ember Light" panose="020B0403020204020204" pitchFamily="34" charset="0"/>
                <a:cs typeface="Amazon Ember Light" panose="020B0403020204020204" pitchFamily="34" charset="0"/>
              </a:defRPr>
            </a:lvl2pPr>
            <a:lvl3pPr marL="231775" indent="-117475" algn="l" defTabSz="390083" rtl="0" eaLnBrk="1" latinLnBrk="0" hangingPunct="1">
              <a:lnSpc>
                <a:spcPct val="100000"/>
              </a:lnSpc>
              <a:spcBef>
                <a:spcPts val="213"/>
              </a:spcBef>
              <a:buFont typeface="Arial" panose="020B0604020202020204" pitchFamily="34" charset="0"/>
              <a:buChar char="•"/>
              <a:defRPr sz="853" b="0" i="0" kern="1200">
                <a:solidFill>
                  <a:schemeClr val="bg1"/>
                </a:solidFill>
                <a:latin typeface="+mj-lt"/>
                <a:ea typeface="Amazon Ember Light" panose="020B0403020204020204" pitchFamily="34" charset="0"/>
                <a:cs typeface="Amazon Ember Light" panose="020B0403020204020204" pitchFamily="34" charset="0"/>
              </a:defRPr>
            </a:lvl3pPr>
            <a:lvl4pPr marL="341313" indent="-109538" algn="l" defTabSz="390083" rtl="0" eaLnBrk="1" latinLnBrk="0" hangingPunct="1">
              <a:lnSpc>
                <a:spcPct val="100000"/>
              </a:lnSpc>
              <a:spcBef>
                <a:spcPts val="213"/>
              </a:spcBef>
              <a:buFont typeface="Arial" panose="020B0604020202020204" pitchFamily="34" charset="0"/>
              <a:buChar char="•"/>
              <a:defRPr sz="768" b="0" i="0" kern="1200">
                <a:solidFill>
                  <a:schemeClr val="bg1"/>
                </a:solidFill>
                <a:latin typeface="+mj-lt"/>
                <a:ea typeface="Amazon Ember Light" panose="020B0403020204020204" pitchFamily="34" charset="0"/>
                <a:cs typeface="Amazon Ember Light" panose="020B0403020204020204" pitchFamily="34" charset="0"/>
              </a:defRPr>
            </a:lvl4pPr>
            <a:lvl5pPr marL="457200" indent="-115888" algn="l" defTabSz="390083" rtl="0" eaLnBrk="1" latinLnBrk="0" hangingPunct="1">
              <a:lnSpc>
                <a:spcPct val="100000"/>
              </a:lnSpc>
              <a:spcBef>
                <a:spcPts val="213"/>
              </a:spcBef>
              <a:buFont typeface="Arial" panose="020B0604020202020204" pitchFamily="34" charset="0"/>
              <a:buChar char="•"/>
              <a:defRPr sz="768" b="0" i="0" kern="1200">
                <a:solidFill>
                  <a:schemeClr val="bg1"/>
                </a:solidFill>
                <a:latin typeface="+mj-lt"/>
                <a:ea typeface="Amazon Ember Light" panose="020B0403020204020204" pitchFamily="34" charset="0"/>
                <a:cs typeface="Amazon Ember Light" panose="020B0403020204020204" pitchFamily="34" charset="0"/>
              </a:defRPr>
            </a:lvl5pPr>
            <a:lvl6pPr marL="1072728"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6pPr>
            <a:lvl7pPr marL="1267770"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7pPr>
            <a:lvl8pPr marL="1462811"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8pPr>
            <a:lvl9pPr marL="1657853"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9pPr>
          </a:lstStyle>
          <a:p>
            <a:pPr defTabSz="406310">
              <a:spcBef>
                <a:spcPts val="445"/>
              </a:spcBef>
              <a:defRPr/>
            </a:pPr>
            <a:r>
              <a:rPr lang="en-US" sz="1400" kern="0" spc="52" dirty="0">
                <a:solidFill>
                  <a:schemeClr val="accent3"/>
                </a:solidFill>
                <a:latin typeface="Amazon Ember Heavy"/>
              </a:rPr>
              <a:t>GENERALLY AVAILABLE</a:t>
            </a:r>
          </a:p>
        </p:txBody>
      </p:sp>
      <p:sp>
        <p:nvSpPr>
          <p:cNvPr id="32" name="Text Placeholder 8">
            <a:extLst>
              <a:ext uri="{FF2B5EF4-FFF2-40B4-BE49-F238E27FC236}">
                <a16:creationId xmlns:a16="http://schemas.microsoft.com/office/drawing/2014/main" id="{3005AA6B-FA80-4A3F-99DF-45D3CE66BE37}"/>
              </a:ext>
            </a:extLst>
          </p:cNvPr>
          <p:cNvSpPr txBox="1">
            <a:spLocks/>
          </p:cNvSpPr>
          <p:nvPr/>
        </p:nvSpPr>
        <p:spPr>
          <a:xfrm>
            <a:off x="4979318" y="1391021"/>
            <a:ext cx="4059177" cy="342393"/>
          </a:xfrm>
          <a:prstGeom prst="rect">
            <a:avLst/>
          </a:prstGeom>
        </p:spPr>
        <p:txBody>
          <a:bodyPr vert="horz" lIns="95243" tIns="47621" rIns="95243" bIns="47621" rtlCol="0" anchor="t">
            <a:spAutoFit/>
          </a:bodyPr>
          <a:lstStyle>
            <a:lvl1pPr marL="0" indent="0" algn="l" defTabSz="390083" rtl="0" eaLnBrk="1" latinLnBrk="0" hangingPunct="1">
              <a:lnSpc>
                <a:spcPct val="100000"/>
              </a:lnSpc>
              <a:spcBef>
                <a:spcPts val="427"/>
              </a:spcBef>
              <a:buFont typeface="Arial" panose="020B0604020202020204" pitchFamily="34" charset="0"/>
              <a:buNone/>
              <a:defRPr sz="1300" b="0" i="0" kern="1200">
                <a:solidFill>
                  <a:schemeClr val="bg1"/>
                </a:solidFill>
                <a:latin typeface="+mj-lt"/>
                <a:ea typeface="Amazon Ember Light" panose="020B0403020204020204" pitchFamily="34" charset="0"/>
                <a:cs typeface="Amazon Ember Light" panose="020B0403020204020204" pitchFamily="34" charset="0"/>
              </a:defRPr>
            </a:lvl1pPr>
            <a:lvl2pPr marL="114300" indent="-114300" algn="l" defTabSz="390083" rtl="0" eaLnBrk="1" latinLnBrk="0" hangingPunct="1">
              <a:lnSpc>
                <a:spcPct val="100000"/>
              </a:lnSpc>
              <a:spcBef>
                <a:spcPts val="213"/>
              </a:spcBef>
              <a:buFont typeface="Arial" panose="020B0604020202020204" pitchFamily="34" charset="0"/>
              <a:buChar char="•"/>
              <a:defRPr sz="1024" b="0" i="0" kern="1200">
                <a:solidFill>
                  <a:schemeClr val="bg1"/>
                </a:solidFill>
                <a:latin typeface="+mj-lt"/>
                <a:ea typeface="Amazon Ember Light" panose="020B0403020204020204" pitchFamily="34" charset="0"/>
                <a:cs typeface="Amazon Ember Light" panose="020B0403020204020204" pitchFamily="34" charset="0"/>
              </a:defRPr>
            </a:lvl2pPr>
            <a:lvl3pPr marL="231775" indent="-117475" algn="l" defTabSz="390083" rtl="0" eaLnBrk="1" latinLnBrk="0" hangingPunct="1">
              <a:lnSpc>
                <a:spcPct val="100000"/>
              </a:lnSpc>
              <a:spcBef>
                <a:spcPts val="213"/>
              </a:spcBef>
              <a:buFont typeface="Arial" panose="020B0604020202020204" pitchFamily="34" charset="0"/>
              <a:buChar char="•"/>
              <a:defRPr sz="853" b="0" i="0" kern="1200">
                <a:solidFill>
                  <a:schemeClr val="bg1"/>
                </a:solidFill>
                <a:latin typeface="+mj-lt"/>
                <a:ea typeface="Amazon Ember Light" panose="020B0403020204020204" pitchFamily="34" charset="0"/>
                <a:cs typeface="Amazon Ember Light" panose="020B0403020204020204" pitchFamily="34" charset="0"/>
              </a:defRPr>
            </a:lvl3pPr>
            <a:lvl4pPr marL="341313" indent="-109538" algn="l" defTabSz="390083" rtl="0" eaLnBrk="1" latinLnBrk="0" hangingPunct="1">
              <a:lnSpc>
                <a:spcPct val="100000"/>
              </a:lnSpc>
              <a:spcBef>
                <a:spcPts val="213"/>
              </a:spcBef>
              <a:buFont typeface="Arial" panose="020B0604020202020204" pitchFamily="34" charset="0"/>
              <a:buChar char="•"/>
              <a:defRPr sz="768" b="0" i="0" kern="1200">
                <a:solidFill>
                  <a:schemeClr val="bg1"/>
                </a:solidFill>
                <a:latin typeface="+mj-lt"/>
                <a:ea typeface="Amazon Ember Light" panose="020B0403020204020204" pitchFamily="34" charset="0"/>
                <a:cs typeface="Amazon Ember Light" panose="020B0403020204020204" pitchFamily="34" charset="0"/>
              </a:defRPr>
            </a:lvl4pPr>
            <a:lvl5pPr marL="457200" indent="-115888" algn="l" defTabSz="390083" rtl="0" eaLnBrk="1" latinLnBrk="0" hangingPunct="1">
              <a:lnSpc>
                <a:spcPct val="100000"/>
              </a:lnSpc>
              <a:spcBef>
                <a:spcPts val="213"/>
              </a:spcBef>
              <a:buFont typeface="Arial" panose="020B0604020202020204" pitchFamily="34" charset="0"/>
              <a:buChar char="•"/>
              <a:defRPr sz="768" b="0" i="0" kern="1200">
                <a:solidFill>
                  <a:schemeClr val="bg1"/>
                </a:solidFill>
                <a:latin typeface="+mj-lt"/>
                <a:ea typeface="Amazon Ember Light" panose="020B0403020204020204" pitchFamily="34" charset="0"/>
                <a:cs typeface="Amazon Ember Light" panose="020B0403020204020204" pitchFamily="34" charset="0"/>
              </a:defRPr>
            </a:lvl5pPr>
            <a:lvl6pPr marL="1072728"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6pPr>
            <a:lvl7pPr marL="1267770"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7pPr>
            <a:lvl8pPr marL="1462811"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8pPr>
            <a:lvl9pPr marL="1657853"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9pPr>
          </a:lstStyle>
          <a:p>
            <a:pPr defTabSz="406310">
              <a:spcBef>
                <a:spcPts val="445"/>
              </a:spcBef>
              <a:defRPr/>
            </a:pPr>
            <a:r>
              <a:rPr lang="en-US" sz="1600" dirty="0">
                <a:solidFill>
                  <a:prstClr val="white"/>
                </a:solidFill>
                <a:latin typeface="+mn-lt"/>
              </a:rPr>
              <a:t>Improves performance by up to </a:t>
            </a:r>
            <a:r>
              <a:rPr lang="en-US" sz="1600" b="1" dirty="0">
                <a:solidFill>
                  <a:schemeClr val="accent3"/>
                </a:solidFill>
                <a:latin typeface="+mn-lt"/>
              </a:rPr>
              <a:t>25x</a:t>
            </a:r>
          </a:p>
        </p:txBody>
      </p:sp>
      <p:sp>
        <p:nvSpPr>
          <p:cNvPr id="33" name="Text Placeholder 8">
            <a:extLst>
              <a:ext uri="{FF2B5EF4-FFF2-40B4-BE49-F238E27FC236}">
                <a16:creationId xmlns:a16="http://schemas.microsoft.com/office/drawing/2014/main" id="{F973F567-0489-4FD9-A02F-C8E83C6EFA6D}"/>
              </a:ext>
            </a:extLst>
          </p:cNvPr>
          <p:cNvSpPr txBox="1">
            <a:spLocks/>
          </p:cNvSpPr>
          <p:nvPr/>
        </p:nvSpPr>
        <p:spPr>
          <a:xfrm>
            <a:off x="4979318" y="2604905"/>
            <a:ext cx="4059177" cy="342393"/>
          </a:xfrm>
          <a:prstGeom prst="rect">
            <a:avLst/>
          </a:prstGeom>
        </p:spPr>
        <p:txBody>
          <a:bodyPr vert="horz" lIns="95243" tIns="47621" rIns="95243" bIns="47621" rtlCol="0" anchor="t">
            <a:spAutoFit/>
          </a:bodyPr>
          <a:lstStyle>
            <a:lvl1pPr marL="0" indent="0" algn="l" defTabSz="390083" rtl="0" eaLnBrk="1" latinLnBrk="0" hangingPunct="1">
              <a:lnSpc>
                <a:spcPct val="100000"/>
              </a:lnSpc>
              <a:spcBef>
                <a:spcPts val="427"/>
              </a:spcBef>
              <a:buFont typeface="Arial" panose="020B0604020202020204" pitchFamily="34" charset="0"/>
              <a:buNone/>
              <a:defRPr sz="1300" b="0" i="0" kern="1200">
                <a:solidFill>
                  <a:schemeClr val="bg1"/>
                </a:solidFill>
                <a:latin typeface="+mj-lt"/>
                <a:ea typeface="Amazon Ember Light" panose="020B0403020204020204" pitchFamily="34" charset="0"/>
                <a:cs typeface="Amazon Ember Light" panose="020B0403020204020204" pitchFamily="34" charset="0"/>
              </a:defRPr>
            </a:lvl1pPr>
            <a:lvl2pPr marL="114300" indent="-114300" algn="l" defTabSz="390083" rtl="0" eaLnBrk="1" latinLnBrk="0" hangingPunct="1">
              <a:lnSpc>
                <a:spcPct val="100000"/>
              </a:lnSpc>
              <a:spcBef>
                <a:spcPts val="213"/>
              </a:spcBef>
              <a:buFont typeface="Arial" panose="020B0604020202020204" pitchFamily="34" charset="0"/>
              <a:buChar char="•"/>
              <a:defRPr sz="1024" b="0" i="0" kern="1200">
                <a:solidFill>
                  <a:schemeClr val="bg1"/>
                </a:solidFill>
                <a:latin typeface="+mj-lt"/>
                <a:ea typeface="Amazon Ember Light" panose="020B0403020204020204" pitchFamily="34" charset="0"/>
                <a:cs typeface="Amazon Ember Light" panose="020B0403020204020204" pitchFamily="34" charset="0"/>
              </a:defRPr>
            </a:lvl2pPr>
            <a:lvl3pPr marL="231775" indent="-117475" algn="l" defTabSz="390083" rtl="0" eaLnBrk="1" latinLnBrk="0" hangingPunct="1">
              <a:lnSpc>
                <a:spcPct val="100000"/>
              </a:lnSpc>
              <a:spcBef>
                <a:spcPts val="213"/>
              </a:spcBef>
              <a:buFont typeface="Arial" panose="020B0604020202020204" pitchFamily="34" charset="0"/>
              <a:buChar char="•"/>
              <a:defRPr sz="853" b="0" i="0" kern="1200">
                <a:solidFill>
                  <a:schemeClr val="bg1"/>
                </a:solidFill>
                <a:latin typeface="+mj-lt"/>
                <a:ea typeface="Amazon Ember Light" panose="020B0403020204020204" pitchFamily="34" charset="0"/>
                <a:cs typeface="Amazon Ember Light" panose="020B0403020204020204" pitchFamily="34" charset="0"/>
              </a:defRPr>
            </a:lvl3pPr>
            <a:lvl4pPr marL="341313" indent="-109538" algn="l" defTabSz="390083" rtl="0" eaLnBrk="1" latinLnBrk="0" hangingPunct="1">
              <a:lnSpc>
                <a:spcPct val="100000"/>
              </a:lnSpc>
              <a:spcBef>
                <a:spcPts val="213"/>
              </a:spcBef>
              <a:buFont typeface="Arial" panose="020B0604020202020204" pitchFamily="34" charset="0"/>
              <a:buChar char="•"/>
              <a:defRPr sz="768" b="0" i="0" kern="1200">
                <a:solidFill>
                  <a:schemeClr val="bg1"/>
                </a:solidFill>
                <a:latin typeface="+mj-lt"/>
                <a:ea typeface="Amazon Ember Light" panose="020B0403020204020204" pitchFamily="34" charset="0"/>
                <a:cs typeface="Amazon Ember Light" panose="020B0403020204020204" pitchFamily="34" charset="0"/>
              </a:defRPr>
            </a:lvl4pPr>
            <a:lvl5pPr marL="457200" indent="-115888" algn="l" defTabSz="390083" rtl="0" eaLnBrk="1" latinLnBrk="0" hangingPunct="1">
              <a:lnSpc>
                <a:spcPct val="100000"/>
              </a:lnSpc>
              <a:spcBef>
                <a:spcPts val="213"/>
              </a:spcBef>
              <a:buFont typeface="Arial" panose="020B0604020202020204" pitchFamily="34" charset="0"/>
              <a:buChar char="•"/>
              <a:defRPr sz="768" b="0" i="0" kern="1200">
                <a:solidFill>
                  <a:schemeClr val="bg1"/>
                </a:solidFill>
                <a:latin typeface="+mj-lt"/>
                <a:ea typeface="Amazon Ember Light" panose="020B0403020204020204" pitchFamily="34" charset="0"/>
                <a:cs typeface="Amazon Ember Light" panose="020B0403020204020204" pitchFamily="34" charset="0"/>
              </a:defRPr>
            </a:lvl5pPr>
            <a:lvl6pPr marL="1072728"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6pPr>
            <a:lvl7pPr marL="1267770"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7pPr>
            <a:lvl8pPr marL="1462811"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8pPr>
            <a:lvl9pPr marL="1657853"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9pPr>
          </a:lstStyle>
          <a:p>
            <a:pPr defTabSz="406310">
              <a:spcBef>
                <a:spcPts val="445"/>
              </a:spcBef>
              <a:defRPr/>
            </a:pPr>
            <a:r>
              <a:rPr lang="en-US" sz="1600" dirty="0">
                <a:solidFill>
                  <a:prstClr val="white"/>
                </a:solidFill>
                <a:latin typeface="+mn-lt"/>
              </a:rPr>
              <a:t>Continuous model </a:t>
            </a:r>
            <a:r>
              <a:rPr lang="en-US" sz="1600" b="1" dirty="0">
                <a:solidFill>
                  <a:schemeClr val="accent3"/>
                </a:solidFill>
                <a:latin typeface="+mn-lt"/>
              </a:rPr>
              <a:t>monitoring</a:t>
            </a:r>
          </a:p>
        </p:txBody>
      </p:sp>
      <p:sp>
        <p:nvSpPr>
          <p:cNvPr id="34" name="Text Placeholder 8">
            <a:extLst>
              <a:ext uri="{FF2B5EF4-FFF2-40B4-BE49-F238E27FC236}">
                <a16:creationId xmlns:a16="http://schemas.microsoft.com/office/drawing/2014/main" id="{017318DB-6CF2-41C2-B402-2B4667F561B2}"/>
              </a:ext>
            </a:extLst>
          </p:cNvPr>
          <p:cNvSpPr txBox="1">
            <a:spLocks/>
          </p:cNvSpPr>
          <p:nvPr/>
        </p:nvSpPr>
        <p:spPr>
          <a:xfrm>
            <a:off x="4979318" y="1997963"/>
            <a:ext cx="4059177" cy="342393"/>
          </a:xfrm>
          <a:prstGeom prst="rect">
            <a:avLst/>
          </a:prstGeom>
        </p:spPr>
        <p:txBody>
          <a:bodyPr vert="horz" lIns="95243" tIns="47621" rIns="95243" bIns="47621" rtlCol="0" anchor="t">
            <a:spAutoFit/>
          </a:bodyPr>
          <a:lstStyle>
            <a:lvl1pPr marL="0" indent="0" algn="l" defTabSz="390083" rtl="0" eaLnBrk="1" latinLnBrk="0" hangingPunct="1">
              <a:lnSpc>
                <a:spcPct val="100000"/>
              </a:lnSpc>
              <a:spcBef>
                <a:spcPts val="427"/>
              </a:spcBef>
              <a:buFont typeface="Arial" panose="020B0604020202020204" pitchFamily="34" charset="0"/>
              <a:buNone/>
              <a:defRPr sz="1300" b="0" i="0" kern="1200">
                <a:solidFill>
                  <a:schemeClr val="bg1"/>
                </a:solidFill>
                <a:latin typeface="+mj-lt"/>
                <a:ea typeface="Amazon Ember Light" panose="020B0403020204020204" pitchFamily="34" charset="0"/>
                <a:cs typeface="Amazon Ember Light" panose="020B0403020204020204" pitchFamily="34" charset="0"/>
              </a:defRPr>
            </a:lvl1pPr>
            <a:lvl2pPr marL="114300" indent="-114300" algn="l" defTabSz="390083" rtl="0" eaLnBrk="1" latinLnBrk="0" hangingPunct="1">
              <a:lnSpc>
                <a:spcPct val="100000"/>
              </a:lnSpc>
              <a:spcBef>
                <a:spcPts val="213"/>
              </a:spcBef>
              <a:buFont typeface="Arial" panose="020B0604020202020204" pitchFamily="34" charset="0"/>
              <a:buChar char="•"/>
              <a:defRPr sz="1024" b="0" i="0" kern="1200">
                <a:solidFill>
                  <a:schemeClr val="bg1"/>
                </a:solidFill>
                <a:latin typeface="+mj-lt"/>
                <a:ea typeface="Amazon Ember Light" panose="020B0403020204020204" pitchFamily="34" charset="0"/>
                <a:cs typeface="Amazon Ember Light" panose="020B0403020204020204" pitchFamily="34" charset="0"/>
              </a:defRPr>
            </a:lvl2pPr>
            <a:lvl3pPr marL="231775" indent="-117475" algn="l" defTabSz="390083" rtl="0" eaLnBrk="1" latinLnBrk="0" hangingPunct="1">
              <a:lnSpc>
                <a:spcPct val="100000"/>
              </a:lnSpc>
              <a:spcBef>
                <a:spcPts val="213"/>
              </a:spcBef>
              <a:buFont typeface="Arial" panose="020B0604020202020204" pitchFamily="34" charset="0"/>
              <a:buChar char="•"/>
              <a:defRPr sz="853" b="0" i="0" kern="1200">
                <a:solidFill>
                  <a:schemeClr val="bg1"/>
                </a:solidFill>
                <a:latin typeface="+mj-lt"/>
                <a:ea typeface="Amazon Ember Light" panose="020B0403020204020204" pitchFamily="34" charset="0"/>
                <a:cs typeface="Amazon Ember Light" panose="020B0403020204020204" pitchFamily="34" charset="0"/>
              </a:defRPr>
            </a:lvl3pPr>
            <a:lvl4pPr marL="341313" indent="-109538" algn="l" defTabSz="390083" rtl="0" eaLnBrk="1" latinLnBrk="0" hangingPunct="1">
              <a:lnSpc>
                <a:spcPct val="100000"/>
              </a:lnSpc>
              <a:spcBef>
                <a:spcPts val="213"/>
              </a:spcBef>
              <a:buFont typeface="Arial" panose="020B0604020202020204" pitchFamily="34" charset="0"/>
              <a:buChar char="•"/>
              <a:defRPr sz="768" b="0" i="0" kern="1200">
                <a:solidFill>
                  <a:schemeClr val="bg1"/>
                </a:solidFill>
                <a:latin typeface="+mj-lt"/>
                <a:ea typeface="Amazon Ember Light" panose="020B0403020204020204" pitchFamily="34" charset="0"/>
                <a:cs typeface="Amazon Ember Light" panose="020B0403020204020204" pitchFamily="34" charset="0"/>
              </a:defRPr>
            </a:lvl4pPr>
            <a:lvl5pPr marL="457200" indent="-115888" algn="l" defTabSz="390083" rtl="0" eaLnBrk="1" latinLnBrk="0" hangingPunct="1">
              <a:lnSpc>
                <a:spcPct val="100000"/>
              </a:lnSpc>
              <a:spcBef>
                <a:spcPts val="213"/>
              </a:spcBef>
              <a:buFont typeface="Arial" panose="020B0604020202020204" pitchFamily="34" charset="0"/>
              <a:buChar char="•"/>
              <a:defRPr sz="768" b="0" i="0" kern="1200">
                <a:solidFill>
                  <a:schemeClr val="bg1"/>
                </a:solidFill>
                <a:latin typeface="+mj-lt"/>
                <a:ea typeface="Amazon Ember Light" panose="020B0403020204020204" pitchFamily="34" charset="0"/>
                <a:cs typeface="Amazon Ember Light" panose="020B0403020204020204" pitchFamily="34" charset="0"/>
              </a:defRPr>
            </a:lvl5pPr>
            <a:lvl6pPr marL="1072728"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6pPr>
            <a:lvl7pPr marL="1267770"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7pPr>
            <a:lvl8pPr marL="1462811"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8pPr>
            <a:lvl9pPr marL="1657853"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9pPr>
          </a:lstStyle>
          <a:p>
            <a:pPr defTabSz="406310">
              <a:spcBef>
                <a:spcPts val="445"/>
              </a:spcBef>
              <a:defRPr/>
            </a:pPr>
            <a:r>
              <a:rPr lang="en-US" sz="1600" spc="-30" dirty="0">
                <a:solidFill>
                  <a:prstClr val="white"/>
                </a:solidFill>
                <a:latin typeface="+mn-lt"/>
              </a:rPr>
              <a:t>Easy </a:t>
            </a:r>
            <a:r>
              <a:rPr lang="en-US" sz="1600" b="1" spc="-30" dirty="0">
                <a:solidFill>
                  <a:schemeClr val="accent3"/>
                </a:solidFill>
                <a:latin typeface="+mn-lt"/>
              </a:rPr>
              <a:t>integration</a:t>
            </a:r>
            <a:r>
              <a:rPr lang="en-US" sz="1600" spc="-30" dirty="0">
                <a:solidFill>
                  <a:prstClr val="white"/>
                </a:solidFill>
                <a:latin typeface="+mn-lt"/>
              </a:rPr>
              <a:t> with device applications</a:t>
            </a:r>
          </a:p>
        </p:txBody>
      </p:sp>
      <p:sp>
        <p:nvSpPr>
          <p:cNvPr id="49" name="Text Placeholder 8">
            <a:extLst>
              <a:ext uri="{FF2B5EF4-FFF2-40B4-BE49-F238E27FC236}">
                <a16:creationId xmlns:a16="http://schemas.microsoft.com/office/drawing/2014/main" id="{BA1C8B3D-DBA8-4BC0-9F86-AA14653ED07C}"/>
              </a:ext>
            </a:extLst>
          </p:cNvPr>
          <p:cNvSpPr txBox="1">
            <a:spLocks/>
          </p:cNvSpPr>
          <p:nvPr/>
        </p:nvSpPr>
        <p:spPr>
          <a:xfrm>
            <a:off x="4979318" y="3211847"/>
            <a:ext cx="4059177" cy="342393"/>
          </a:xfrm>
          <a:prstGeom prst="rect">
            <a:avLst/>
          </a:prstGeom>
        </p:spPr>
        <p:txBody>
          <a:bodyPr vert="horz" lIns="95243" tIns="47621" rIns="95243" bIns="47621" rtlCol="0" anchor="t">
            <a:spAutoFit/>
          </a:bodyPr>
          <a:lstStyle>
            <a:lvl1pPr marL="0" indent="0" algn="l" defTabSz="390083" rtl="0" eaLnBrk="1" latinLnBrk="0" hangingPunct="1">
              <a:lnSpc>
                <a:spcPct val="100000"/>
              </a:lnSpc>
              <a:spcBef>
                <a:spcPts val="427"/>
              </a:spcBef>
              <a:buFont typeface="Arial" panose="020B0604020202020204" pitchFamily="34" charset="0"/>
              <a:buNone/>
              <a:defRPr sz="1300" b="0" i="0" kern="1200">
                <a:solidFill>
                  <a:schemeClr val="bg1"/>
                </a:solidFill>
                <a:latin typeface="+mj-lt"/>
                <a:ea typeface="Amazon Ember Light" panose="020B0403020204020204" pitchFamily="34" charset="0"/>
                <a:cs typeface="Amazon Ember Light" panose="020B0403020204020204" pitchFamily="34" charset="0"/>
              </a:defRPr>
            </a:lvl1pPr>
            <a:lvl2pPr marL="114300" indent="-114300" algn="l" defTabSz="390083" rtl="0" eaLnBrk="1" latinLnBrk="0" hangingPunct="1">
              <a:lnSpc>
                <a:spcPct val="100000"/>
              </a:lnSpc>
              <a:spcBef>
                <a:spcPts val="213"/>
              </a:spcBef>
              <a:buFont typeface="Arial" panose="020B0604020202020204" pitchFamily="34" charset="0"/>
              <a:buChar char="•"/>
              <a:defRPr sz="1024" b="0" i="0" kern="1200">
                <a:solidFill>
                  <a:schemeClr val="bg1"/>
                </a:solidFill>
                <a:latin typeface="+mj-lt"/>
                <a:ea typeface="Amazon Ember Light" panose="020B0403020204020204" pitchFamily="34" charset="0"/>
                <a:cs typeface="Amazon Ember Light" panose="020B0403020204020204" pitchFamily="34" charset="0"/>
              </a:defRPr>
            </a:lvl2pPr>
            <a:lvl3pPr marL="231775" indent="-117475" algn="l" defTabSz="390083" rtl="0" eaLnBrk="1" latinLnBrk="0" hangingPunct="1">
              <a:lnSpc>
                <a:spcPct val="100000"/>
              </a:lnSpc>
              <a:spcBef>
                <a:spcPts val="213"/>
              </a:spcBef>
              <a:buFont typeface="Arial" panose="020B0604020202020204" pitchFamily="34" charset="0"/>
              <a:buChar char="•"/>
              <a:defRPr sz="853" b="0" i="0" kern="1200">
                <a:solidFill>
                  <a:schemeClr val="bg1"/>
                </a:solidFill>
                <a:latin typeface="+mj-lt"/>
                <a:ea typeface="Amazon Ember Light" panose="020B0403020204020204" pitchFamily="34" charset="0"/>
                <a:cs typeface="Amazon Ember Light" panose="020B0403020204020204" pitchFamily="34" charset="0"/>
              </a:defRPr>
            </a:lvl3pPr>
            <a:lvl4pPr marL="341313" indent="-109538" algn="l" defTabSz="390083" rtl="0" eaLnBrk="1" latinLnBrk="0" hangingPunct="1">
              <a:lnSpc>
                <a:spcPct val="100000"/>
              </a:lnSpc>
              <a:spcBef>
                <a:spcPts val="213"/>
              </a:spcBef>
              <a:buFont typeface="Arial" panose="020B0604020202020204" pitchFamily="34" charset="0"/>
              <a:buChar char="•"/>
              <a:defRPr sz="768" b="0" i="0" kern="1200">
                <a:solidFill>
                  <a:schemeClr val="bg1"/>
                </a:solidFill>
                <a:latin typeface="+mj-lt"/>
                <a:ea typeface="Amazon Ember Light" panose="020B0403020204020204" pitchFamily="34" charset="0"/>
                <a:cs typeface="Amazon Ember Light" panose="020B0403020204020204" pitchFamily="34" charset="0"/>
              </a:defRPr>
            </a:lvl4pPr>
            <a:lvl5pPr marL="457200" indent="-115888" algn="l" defTabSz="390083" rtl="0" eaLnBrk="1" latinLnBrk="0" hangingPunct="1">
              <a:lnSpc>
                <a:spcPct val="100000"/>
              </a:lnSpc>
              <a:spcBef>
                <a:spcPts val="213"/>
              </a:spcBef>
              <a:buFont typeface="Arial" panose="020B0604020202020204" pitchFamily="34" charset="0"/>
              <a:buChar char="•"/>
              <a:defRPr sz="768" b="0" i="0" kern="1200">
                <a:solidFill>
                  <a:schemeClr val="bg1"/>
                </a:solidFill>
                <a:latin typeface="+mj-lt"/>
                <a:ea typeface="Amazon Ember Light" panose="020B0403020204020204" pitchFamily="34" charset="0"/>
                <a:cs typeface="Amazon Ember Light" panose="020B0403020204020204" pitchFamily="34" charset="0"/>
              </a:defRPr>
            </a:lvl5pPr>
            <a:lvl6pPr marL="1072728"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6pPr>
            <a:lvl7pPr marL="1267770"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7pPr>
            <a:lvl8pPr marL="1462811"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8pPr>
            <a:lvl9pPr marL="1657853"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9pPr>
          </a:lstStyle>
          <a:p>
            <a:pPr defTabSz="406310">
              <a:spcBef>
                <a:spcPts val="445"/>
              </a:spcBef>
              <a:defRPr/>
            </a:pPr>
            <a:r>
              <a:rPr lang="en-US" sz="1600" dirty="0">
                <a:solidFill>
                  <a:prstClr val="white"/>
                </a:solidFill>
                <a:latin typeface="+mn-lt"/>
              </a:rPr>
              <a:t>Run </a:t>
            </a:r>
            <a:r>
              <a:rPr lang="en-US" sz="1600" b="1" dirty="0">
                <a:solidFill>
                  <a:schemeClr val="accent3"/>
                </a:solidFill>
                <a:latin typeface="+mn-lt"/>
              </a:rPr>
              <a:t>multiple</a:t>
            </a:r>
            <a:r>
              <a:rPr lang="en-US" sz="1600" dirty="0">
                <a:solidFill>
                  <a:prstClr val="white"/>
                </a:solidFill>
                <a:latin typeface="+mn-lt"/>
              </a:rPr>
              <a:t> models on each device</a:t>
            </a:r>
          </a:p>
        </p:txBody>
      </p:sp>
      <p:sp>
        <p:nvSpPr>
          <p:cNvPr id="11" name="TextBox 10">
            <a:extLst>
              <a:ext uri="{FF2B5EF4-FFF2-40B4-BE49-F238E27FC236}">
                <a16:creationId xmlns:a16="http://schemas.microsoft.com/office/drawing/2014/main" id="{1E01D947-3FEC-4236-95DB-B80E1E6F5B42}"/>
              </a:ext>
            </a:extLst>
          </p:cNvPr>
          <p:cNvSpPr txBox="1"/>
          <p:nvPr/>
        </p:nvSpPr>
        <p:spPr bwMode="black">
          <a:xfrm>
            <a:off x="7840980" y="4629150"/>
            <a:ext cx="845820" cy="157343"/>
          </a:xfrm>
          <a:prstGeom prst="rect">
            <a:avLst/>
          </a:prstGeom>
          <a:noFill/>
        </p:spPr>
        <p:txBody>
          <a:bodyPr wrap="square" lIns="0" tIns="0" rIns="0" bIns="0" rtlCol="0" anchor="ctr" anchorCtr="0">
            <a:noAutofit/>
          </a:bodyPr>
          <a:lstStyle/>
          <a:p>
            <a:pPr algn="r"/>
            <a:fld id="{E1628AAE-5A61-43EB-BBD4-97DB23400D9C}" type="slidenum">
              <a:rPr lang="en-US" sz="800" smtClean="0">
                <a:solidFill>
                  <a:schemeClr val="tx1">
                    <a:lumMod val="25000"/>
                    <a:lumOff val="75000"/>
                  </a:schemeClr>
                </a:solidFill>
              </a:rPr>
              <a:t>183</a:t>
            </a:fld>
            <a:endParaRPr lang="en-US" sz="800" dirty="0">
              <a:solidFill>
                <a:schemeClr val="tx1">
                  <a:lumMod val="25000"/>
                  <a:lumOff val="75000"/>
                </a:schemeClr>
              </a:solidFill>
            </a:endParaRPr>
          </a:p>
        </p:txBody>
      </p:sp>
    </p:spTree>
    <p:extLst>
      <p:ext uri="{BB962C8B-B14F-4D97-AF65-F5344CB8AC3E}">
        <p14:creationId xmlns:p14="http://schemas.microsoft.com/office/powerpoint/2010/main" val="1427157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5580DB0F-E57B-42EE-9B5F-C620B1F45B21}"/>
              </a:ext>
            </a:extLst>
          </p:cNvPr>
          <p:cNvSpPr>
            <a:spLocks noGrp="1"/>
          </p:cNvSpPr>
          <p:nvPr>
            <p:ph type="title"/>
          </p:nvPr>
        </p:nvSpPr>
        <p:spPr/>
        <p:txBody>
          <a:bodyPr/>
          <a:lstStyle/>
          <a:p>
            <a:r>
              <a:rPr lang="en-US" dirty="0"/>
              <a:t>How SageMaker Edge Manager works</a:t>
            </a:r>
          </a:p>
        </p:txBody>
      </p:sp>
      <p:sp>
        <p:nvSpPr>
          <p:cNvPr id="10" name="TextBox 9">
            <a:extLst>
              <a:ext uri="{FF2B5EF4-FFF2-40B4-BE49-F238E27FC236}">
                <a16:creationId xmlns:a16="http://schemas.microsoft.com/office/drawing/2014/main" id="{FFD2A79B-4798-45D5-8A55-9E5BD787C5B8}"/>
              </a:ext>
            </a:extLst>
          </p:cNvPr>
          <p:cNvSpPr txBox="1"/>
          <p:nvPr/>
        </p:nvSpPr>
        <p:spPr>
          <a:xfrm>
            <a:off x="3140621" y="2842587"/>
            <a:ext cx="635110" cy="230832"/>
          </a:xfrm>
          <a:prstGeom prst="rect">
            <a:avLst/>
          </a:prstGeom>
          <a:noFill/>
        </p:spPr>
        <p:txBody>
          <a:bodyPr wrap="none" rtlCol="0">
            <a:spAutoFit/>
          </a:bodyPr>
          <a:lstStyle/>
          <a:p>
            <a:r>
              <a:rPr lang="en-US" sz="900" b="1" dirty="0">
                <a:solidFill>
                  <a:schemeClr val="bg1"/>
                </a:solidFill>
              </a:rPr>
              <a:t>Package</a:t>
            </a:r>
          </a:p>
        </p:txBody>
      </p:sp>
      <p:sp>
        <p:nvSpPr>
          <p:cNvPr id="11" name="TextBox 10">
            <a:extLst>
              <a:ext uri="{FF2B5EF4-FFF2-40B4-BE49-F238E27FC236}">
                <a16:creationId xmlns:a16="http://schemas.microsoft.com/office/drawing/2014/main" id="{84AFDFFC-554C-4B63-BB3F-566571B597C9}"/>
              </a:ext>
            </a:extLst>
          </p:cNvPr>
          <p:cNvSpPr txBox="1"/>
          <p:nvPr/>
        </p:nvSpPr>
        <p:spPr>
          <a:xfrm>
            <a:off x="1083661" y="2930945"/>
            <a:ext cx="683200" cy="230832"/>
          </a:xfrm>
          <a:prstGeom prst="rect">
            <a:avLst/>
          </a:prstGeom>
          <a:noFill/>
        </p:spPr>
        <p:txBody>
          <a:bodyPr wrap="none" rtlCol="0">
            <a:spAutoFit/>
          </a:bodyPr>
          <a:lstStyle/>
          <a:p>
            <a:r>
              <a:rPr lang="en-US" sz="900" b="1" dirty="0">
                <a:solidFill>
                  <a:schemeClr val="bg1"/>
                </a:solidFill>
              </a:rPr>
              <a:t>Optimize</a:t>
            </a:r>
          </a:p>
        </p:txBody>
      </p:sp>
      <p:cxnSp>
        <p:nvCxnSpPr>
          <p:cNvPr id="20" name="Straight Arrow Connector 19">
            <a:extLst>
              <a:ext uri="{FF2B5EF4-FFF2-40B4-BE49-F238E27FC236}">
                <a16:creationId xmlns:a16="http://schemas.microsoft.com/office/drawing/2014/main" id="{CF8E0CA6-F568-4540-9946-775870D4611A}"/>
              </a:ext>
            </a:extLst>
          </p:cNvPr>
          <p:cNvCxnSpPr>
            <a:cxnSpLocks/>
          </p:cNvCxnSpPr>
          <p:nvPr/>
        </p:nvCxnSpPr>
        <p:spPr>
          <a:xfrm>
            <a:off x="3090225" y="2033799"/>
            <a:ext cx="224216" cy="0"/>
          </a:xfrm>
          <a:prstGeom prst="straightConnector1">
            <a:avLst/>
          </a:prstGeom>
          <a:ln w="12700">
            <a:solidFill>
              <a:schemeClr val="tx1"/>
            </a:solidFill>
            <a:tailEnd type="arrow" w="lg" len="sm"/>
          </a:ln>
          <a:effectLst/>
        </p:spPr>
        <p:style>
          <a:lnRef idx="2">
            <a:schemeClr val="accent1"/>
          </a:lnRef>
          <a:fillRef idx="0">
            <a:schemeClr val="accent1"/>
          </a:fillRef>
          <a:effectRef idx="1">
            <a:schemeClr val="accent1"/>
          </a:effectRef>
          <a:fontRef idx="minor">
            <a:schemeClr val="tx1"/>
          </a:fontRef>
        </p:style>
      </p:cxnSp>
      <p:sp>
        <p:nvSpPr>
          <p:cNvPr id="21" name="TextBox 20">
            <a:extLst>
              <a:ext uri="{FF2B5EF4-FFF2-40B4-BE49-F238E27FC236}">
                <a16:creationId xmlns:a16="http://schemas.microsoft.com/office/drawing/2014/main" id="{9AA98AE6-ED63-45DB-9DAD-6CE35E9B98D5}"/>
              </a:ext>
            </a:extLst>
          </p:cNvPr>
          <p:cNvSpPr txBox="1"/>
          <p:nvPr/>
        </p:nvSpPr>
        <p:spPr>
          <a:xfrm>
            <a:off x="1911070" y="2440159"/>
            <a:ext cx="1182414" cy="654025"/>
          </a:xfrm>
          <a:prstGeom prst="rect">
            <a:avLst/>
          </a:prstGeom>
          <a:noFill/>
        </p:spPr>
        <p:txBody>
          <a:bodyPr wrap="square" rtlCol="0">
            <a:spAutoFit/>
          </a:bodyPr>
          <a:lstStyle/>
          <a:p>
            <a:pPr algn="ctr">
              <a:spcAft>
                <a:spcPts val="300"/>
              </a:spcAft>
            </a:pPr>
            <a:r>
              <a:rPr lang="en-US" sz="1000" b="1" dirty="0"/>
              <a:t>Compile</a:t>
            </a:r>
          </a:p>
          <a:p>
            <a:pPr algn="ctr">
              <a:spcAft>
                <a:spcPts val="300"/>
              </a:spcAft>
            </a:pPr>
            <a:r>
              <a:rPr lang="en-US" sz="800" dirty="0">
                <a:solidFill>
                  <a:schemeClr val="bg2">
                    <a:lumMod val="25000"/>
                    <a:lumOff val="75000"/>
                  </a:schemeClr>
                </a:solidFill>
              </a:rPr>
              <a:t>Optimize model for inference with </a:t>
            </a:r>
            <a:r>
              <a:rPr lang="en-US" sz="800" dirty="0" err="1">
                <a:solidFill>
                  <a:schemeClr val="bg2">
                    <a:lumMod val="25000"/>
                    <a:lumOff val="75000"/>
                  </a:schemeClr>
                </a:solidFill>
              </a:rPr>
              <a:t>SageMaker</a:t>
            </a:r>
            <a:r>
              <a:rPr lang="en-US" sz="800" dirty="0">
                <a:solidFill>
                  <a:schemeClr val="bg2">
                    <a:lumMod val="25000"/>
                    <a:lumOff val="75000"/>
                  </a:schemeClr>
                </a:solidFill>
              </a:rPr>
              <a:t> Neo</a:t>
            </a:r>
          </a:p>
        </p:txBody>
      </p:sp>
      <p:sp>
        <p:nvSpPr>
          <p:cNvPr id="22" name="TextBox 21">
            <a:extLst>
              <a:ext uri="{FF2B5EF4-FFF2-40B4-BE49-F238E27FC236}">
                <a16:creationId xmlns:a16="http://schemas.microsoft.com/office/drawing/2014/main" id="{A8D882CC-7D22-423A-9627-60FC15337670}"/>
              </a:ext>
            </a:extLst>
          </p:cNvPr>
          <p:cNvSpPr txBox="1"/>
          <p:nvPr/>
        </p:nvSpPr>
        <p:spPr>
          <a:xfrm>
            <a:off x="3311182" y="2440159"/>
            <a:ext cx="1182414" cy="777136"/>
          </a:xfrm>
          <a:prstGeom prst="rect">
            <a:avLst/>
          </a:prstGeom>
          <a:noFill/>
        </p:spPr>
        <p:txBody>
          <a:bodyPr wrap="square" rtlCol="0">
            <a:spAutoFit/>
          </a:bodyPr>
          <a:lstStyle/>
          <a:p>
            <a:pPr algn="ctr">
              <a:spcAft>
                <a:spcPts val="300"/>
              </a:spcAft>
            </a:pPr>
            <a:r>
              <a:rPr lang="en-US" sz="1000" b="1" dirty="0"/>
              <a:t>Package</a:t>
            </a:r>
          </a:p>
          <a:p>
            <a:pPr algn="ctr">
              <a:spcAft>
                <a:spcPts val="300"/>
              </a:spcAft>
            </a:pPr>
            <a:r>
              <a:rPr lang="en-US" sz="800" dirty="0">
                <a:solidFill>
                  <a:schemeClr val="bg2">
                    <a:lumMod val="25000"/>
                    <a:lumOff val="75000"/>
                  </a:schemeClr>
                </a:solidFill>
              </a:rPr>
              <a:t>Package and sign models with Amazon </a:t>
            </a:r>
            <a:r>
              <a:rPr lang="en-US" sz="800" dirty="0" err="1">
                <a:solidFill>
                  <a:schemeClr val="bg2">
                    <a:lumMod val="25000"/>
                    <a:lumOff val="75000"/>
                  </a:schemeClr>
                </a:solidFill>
              </a:rPr>
              <a:t>SageMaker</a:t>
            </a:r>
            <a:r>
              <a:rPr lang="en-US" sz="800" dirty="0">
                <a:solidFill>
                  <a:schemeClr val="bg2">
                    <a:lumMod val="25000"/>
                    <a:lumOff val="75000"/>
                  </a:schemeClr>
                </a:solidFill>
              </a:rPr>
              <a:t> Edge Manager</a:t>
            </a:r>
          </a:p>
        </p:txBody>
      </p:sp>
      <p:sp>
        <p:nvSpPr>
          <p:cNvPr id="23" name="TextBox 22">
            <a:extLst>
              <a:ext uri="{FF2B5EF4-FFF2-40B4-BE49-F238E27FC236}">
                <a16:creationId xmlns:a16="http://schemas.microsoft.com/office/drawing/2014/main" id="{601D0926-BB78-4727-B1B4-54F92315B1DB}"/>
              </a:ext>
            </a:extLst>
          </p:cNvPr>
          <p:cNvSpPr txBox="1"/>
          <p:nvPr/>
        </p:nvSpPr>
        <p:spPr>
          <a:xfrm>
            <a:off x="4711294" y="2440159"/>
            <a:ext cx="1182414" cy="900246"/>
          </a:xfrm>
          <a:prstGeom prst="rect">
            <a:avLst/>
          </a:prstGeom>
          <a:noFill/>
        </p:spPr>
        <p:txBody>
          <a:bodyPr wrap="square" rtlCol="0">
            <a:spAutoFit/>
          </a:bodyPr>
          <a:lstStyle/>
          <a:p>
            <a:pPr algn="ctr">
              <a:spcAft>
                <a:spcPts val="300"/>
              </a:spcAft>
            </a:pPr>
            <a:r>
              <a:rPr lang="en-US" sz="1000" b="1" dirty="0"/>
              <a:t>Deploy</a:t>
            </a:r>
          </a:p>
          <a:p>
            <a:pPr algn="ctr">
              <a:spcAft>
                <a:spcPts val="300"/>
              </a:spcAft>
            </a:pPr>
            <a:r>
              <a:rPr lang="en-US" sz="800" dirty="0">
                <a:solidFill>
                  <a:schemeClr val="bg2">
                    <a:lumMod val="25000"/>
                    <a:lumOff val="75000"/>
                  </a:schemeClr>
                </a:solidFill>
              </a:rPr>
              <a:t>Deploy model package with AWS IoT Greengrass or other deployment mechanism</a:t>
            </a:r>
          </a:p>
        </p:txBody>
      </p:sp>
      <p:sp>
        <p:nvSpPr>
          <p:cNvPr id="24" name="TextBox 23">
            <a:extLst>
              <a:ext uri="{FF2B5EF4-FFF2-40B4-BE49-F238E27FC236}">
                <a16:creationId xmlns:a16="http://schemas.microsoft.com/office/drawing/2014/main" id="{CA96116A-EF40-4C0E-9278-153A1D82BCF0}"/>
              </a:ext>
            </a:extLst>
          </p:cNvPr>
          <p:cNvSpPr txBox="1"/>
          <p:nvPr/>
        </p:nvSpPr>
        <p:spPr>
          <a:xfrm>
            <a:off x="6111406" y="2440159"/>
            <a:ext cx="1182414" cy="654025"/>
          </a:xfrm>
          <a:prstGeom prst="rect">
            <a:avLst/>
          </a:prstGeom>
          <a:noFill/>
        </p:spPr>
        <p:txBody>
          <a:bodyPr wrap="square" rtlCol="0">
            <a:spAutoFit/>
          </a:bodyPr>
          <a:lstStyle/>
          <a:p>
            <a:pPr algn="ctr">
              <a:spcAft>
                <a:spcPts val="300"/>
              </a:spcAft>
            </a:pPr>
            <a:r>
              <a:rPr lang="en-US" sz="1000" b="1" dirty="0"/>
              <a:t>Run</a:t>
            </a:r>
          </a:p>
          <a:p>
            <a:pPr algn="ctr">
              <a:spcAft>
                <a:spcPts val="300"/>
              </a:spcAft>
            </a:pPr>
            <a:r>
              <a:rPr lang="en-US" sz="800" dirty="0">
                <a:solidFill>
                  <a:schemeClr val="bg2">
                    <a:lumMod val="25000"/>
                    <a:lumOff val="75000"/>
                  </a:schemeClr>
                </a:solidFill>
              </a:rPr>
              <a:t>Run models on Amazon SageMaker Edge Manager agent</a:t>
            </a:r>
          </a:p>
        </p:txBody>
      </p:sp>
      <p:sp>
        <p:nvSpPr>
          <p:cNvPr id="25" name="Rectangle 24">
            <a:extLst>
              <a:ext uri="{FF2B5EF4-FFF2-40B4-BE49-F238E27FC236}">
                <a16:creationId xmlns:a16="http://schemas.microsoft.com/office/drawing/2014/main" id="{8BD627CB-E0FF-4EFA-BFC7-978DB7C4EAF8}"/>
              </a:ext>
            </a:extLst>
          </p:cNvPr>
          <p:cNvSpPr/>
          <p:nvPr/>
        </p:nvSpPr>
        <p:spPr>
          <a:xfrm>
            <a:off x="457200" y="1618654"/>
            <a:ext cx="1371600" cy="1396901"/>
          </a:xfrm>
          <a:prstGeom prst="rect">
            <a:avLst/>
          </a:prstGeom>
          <a:solidFill>
            <a:schemeClr val="bg2">
              <a:lumMod val="90000"/>
              <a:lumOff val="10000"/>
            </a:schemeClr>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26" name="Rectangle 25">
            <a:extLst>
              <a:ext uri="{FF2B5EF4-FFF2-40B4-BE49-F238E27FC236}">
                <a16:creationId xmlns:a16="http://schemas.microsoft.com/office/drawing/2014/main" id="{38E3B5CF-C6D5-40D1-A4CE-CA7136476C10}"/>
              </a:ext>
            </a:extLst>
          </p:cNvPr>
          <p:cNvSpPr/>
          <p:nvPr/>
        </p:nvSpPr>
        <p:spPr>
          <a:xfrm>
            <a:off x="457200" y="1618656"/>
            <a:ext cx="1371600" cy="53194"/>
          </a:xfrm>
          <a:prstGeom prst="rect">
            <a:avLst/>
          </a:prstGeom>
          <a:gradFill flip="none" rotWithShape="1">
            <a:gsLst>
              <a:gs pos="0">
                <a:srgbClr val="FF5126"/>
              </a:gs>
              <a:gs pos="100000">
                <a:srgbClr val="FF9300"/>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grpSp>
        <p:nvGrpSpPr>
          <p:cNvPr id="27" name="Graphic 5097">
            <a:extLst>
              <a:ext uri="{FF2B5EF4-FFF2-40B4-BE49-F238E27FC236}">
                <a16:creationId xmlns:a16="http://schemas.microsoft.com/office/drawing/2014/main" id="{B242A871-3049-477C-B187-CB682DDB6444}"/>
              </a:ext>
            </a:extLst>
          </p:cNvPr>
          <p:cNvGrpSpPr/>
          <p:nvPr/>
        </p:nvGrpSpPr>
        <p:grpSpPr>
          <a:xfrm>
            <a:off x="654997" y="1617877"/>
            <a:ext cx="976007" cy="976007"/>
            <a:chOff x="5097071" y="6858000"/>
            <a:chExt cx="1905000" cy="1905000"/>
          </a:xfrm>
        </p:grpSpPr>
        <p:sp>
          <p:nvSpPr>
            <p:cNvPr id="28" name="Freeform: Shape 27">
              <a:extLst>
                <a:ext uri="{FF2B5EF4-FFF2-40B4-BE49-F238E27FC236}">
                  <a16:creationId xmlns:a16="http://schemas.microsoft.com/office/drawing/2014/main" id="{07D6A09E-3E66-44F4-9457-927566441FFE}"/>
                </a:ext>
              </a:extLst>
            </p:cNvPr>
            <p:cNvSpPr/>
            <p:nvPr/>
          </p:nvSpPr>
          <p:spPr>
            <a:xfrm>
              <a:off x="5485405" y="7691532"/>
              <a:ext cx="9525" cy="250126"/>
            </a:xfrm>
            <a:custGeom>
              <a:avLst/>
              <a:gdLst>
                <a:gd name="connsiteX0" fmla="*/ 0 w 9525"/>
                <a:gd name="connsiteY0" fmla="*/ 250126 h 250126"/>
                <a:gd name="connsiteX1" fmla="*/ 0 w 9525"/>
                <a:gd name="connsiteY1" fmla="*/ 125063 h 250126"/>
                <a:gd name="connsiteX2" fmla="*/ 0 w 9525"/>
                <a:gd name="connsiteY2" fmla="*/ 0 h 250126"/>
                <a:gd name="connsiteX3" fmla="*/ 0 w 9525"/>
                <a:gd name="connsiteY3" fmla="*/ 250126 h 250126"/>
              </a:gdLst>
              <a:ahLst/>
              <a:cxnLst>
                <a:cxn ang="0">
                  <a:pos x="connsiteX0" y="connsiteY0"/>
                </a:cxn>
                <a:cxn ang="0">
                  <a:pos x="connsiteX1" y="connsiteY1"/>
                </a:cxn>
                <a:cxn ang="0">
                  <a:pos x="connsiteX2" y="connsiteY2"/>
                </a:cxn>
                <a:cxn ang="0">
                  <a:pos x="connsiteX3" y="connsiteY3"/>
                </a:cxn>
              </a:cxnLst>
              <a:rect l="l" t="t" r="r" b="b"/>
              <a:pathLst>
                <a:path w="9525" h="250126">
                  <a:moveTo>
                    <a:pt x="0" y="250126"/>
                  </a:moveTo>
                  <a:lnTo>
                    <a:pt x="0" y="125063"/>
                  </a:lnTo>
                  <a:lnTo>
                    <a:pt x="0" y="0"/>
                  </a:lnTo>
                  <a:lnTo>
                    <a:pt x="0" y="250126"/>
                  </a:lnTo>
                  <a:close/>
                </a:path>
              </a:pathLst>
            </a:custGeom>
            <a:noFill/>
            <a:ln w="12700" cap="flat">
              <a:solidFill>
                <a:schemeClr val="accent1"/>
              </a:solidFill>
              <a:prstDash val="solid"/>
              <a:round/>
            </a:ln>
          </p:spPr>
          <p:txBody>
            <a:bodyPr rtlCol="0" anchor="ctr"/>
            <a:lstStyle/>
            <a:p>
              <a:endParaRPr lang="en-US" dirty="0"/>
            </a:p>
          </p:txBody>
        </p:sp>
        <p:sp>
          <p:nvSpPr>
            <p:cNvPr id="29" name="Freeform: Shape 28">
              <a:extLst>
                <a:ext uri="{FF2B5EF4-FFF2-40B4-BE49-F238E27FC236}">
                  <a16:creationId xmlns:a16="http://schemas.microsoft.com/office/drawing/2014/main" id="{E61252D9-BD75-497A-9F9B-B9318BDFD8ED}"/>
                </a:ext>
              </a:extLst>
            </p:cNvPr>
            <p:cNvSpPr/>
            <p:nvPr/>
          </p:nvSpPr>
          <p:spPr>
            <a:xfrm>
              <a:off x="5767440" y="7457884"/>
              <a:ext cx="141065" cy="358711"/>
            </a:xfrm>
            <a:custGeom>
              <a:avLst/>
              <a:gdLst>
                <a:gd name="connsiteX0" fmla="*/ 0 w 141065"/>
                <a:gd name="connsiteY0" fmla="*/ 358712 h 358711"/>
                <a:gd name="connsiteX1" fmla="*/ 0 w 141065"/>
                <a:gd name="connsiteY1" fmla="*/ 211550 h 358711"/>
                <a:gd name="connsiteX2" fmla="*/ 141065 w 141065"/>
                <a:gd name="connsiteY2" fmla="*/ 141065 h 358711"/>
                <a:gd name="connsiteX3" fmla="*/ 141065 w 141065"/>
                <a:gd name="connsiteY3" fmla="*/ 0 h 358711"/>
              </a:gdLst>
              <a:ahLst/>
              <a:cxnLst>
                <a:cxn ang="0">
                  <a:pos x="connsiteX0" y="connsiteY0"/>
                </a:cxn>
                <a:cxn ang="0">
                  <a:pos x="connsiteX1" y="connsiteY1"/>
                </a:cxn>
                <a:cxn ang="0">
                  <a:pos x="connsiteX2" y="connsiteY2"/>
                </a:cxn>
                <a:cxn ang="0">
                  <a:pos x="connsiteX3" y="connsiteY3"/>
                </a:cxn>
              </a:cxnLst>
              <a:rect l="l" t="t" r="r" b="b"/>
              <a:pathLst>
                <a:path w="141065" h="358711">
                  <a:moveTo>
                    <a:pt x="0" y="358712"/>
                  </a:moveTo>
                  <a:lnTo>
                    <a:pt x="0" y="211550"/>
                  </a:lnTo>
                  <a:lnTo>
                    <a:pt x="141065" y="141065"/>
                  </a:lnTo>
                  <a:lnTo>
                    <a:pt x="141065" y="0"/>
                  </a:lnTo>
                </a:path>
              </a:pathLst>
            </a:custGeom>
            <a:noFill/>
            <a:ln w="12700" cap="flat">
              <a:solidFill>
                <a:srgbClr val="FF7323"/>
              </a:solidFill>
              <a:prstDash val="solid"/>
              <a:round/>
            </a:ln>
          </p:spPr>
          <p:txBody>
            <a:bodyPr rtlCol="0" anchor="ctr"/>
            <a:lstStyle/>
            <a:p>
              <a:endParaRPr lang="en-US" dirty="0"/>
            </a:p>
          </p:txBody>
        </p:sp>
        <p:sp>
          <p:nvSpPr>
            <p:cNvPr id="30" name="Freeform: Shape 29">
              <a:extLst>
                <a:ext uri="{FF2B5EF4-FFF2-40B4-BE49-F238E27FC236}">
                  <a16:creationId xmlns:a16="http://schemas.microsoft.com/office/drawing/2014/main" id="{A6C10807-06DD-4586-8C02-31CBB63A54D4}"/>
                </a:ext>
              </a:extLst>
            </p:cNvPr>
            <p:cNvSpPr/>
            <p:nvPr/>
          </p:nvSpPr>
          <p:spPr>
            <a:xfrm>
              <a:off x="5626470" y="7598949"/>
              <a:ext cx="140969" cy="70484"/>
            </a:xfrm>
            <a:custGeom>
              <a:avLst/>
              <a:gdLst>
                <a:gd name="connsiteX0" fmla="*/ 140970 w 140969"/>
                <a:gd name="connsiteY0" fmla="*/ 70485 h 70484"/>
                <a:gd name="connsiteX1" fmla="*/ 0 w 140969"/>
                <a:gd name="connsiteY1" fmla="*/ 0 h 70484"/>
              </a:gdLst>
              <a:ahLst/>
              <a:cxnLst>
                <a:cxn ang="0">
                  <a:pos x="connsiteX0" y="connsiteY0"/>
                </a:cxn>
                <a:cxn ang="0">
                  <a:pos x="connsiteX1" y="connsiteY1"/>
                </a:cxn>
              </a:cxnLst>
              <a:rect l="l" t="t" r="r" b="b"/>
              <a:pathLst>
                <a:path w="140969" h="70484">
                  <a:moveTo>
                    <a:pt x="140970" y="70485"/>
                  </a:moveTo>
                  <a:lnTo>
                    <a:pt x="0" y="0"/>
                  </a:lnTo>
                </a:path>
              </a:pathLst>
            </a:custGeom>
            <a:ln w="12700" cap="flat">
              <a:solidFill>
                <a:srgbClr val="FF6525"/>
              </a:solidFill>
              <a:prstDash val="solid"/>
              <a:round/>
            </a:ln>
          </p:spPr>
          <p:txBody>
            <a:bodyPr rtlCol="0" anchor="ctr"/>
            <a:lstStyle/>
            <a:p>
              <a:endParaRPr lang="en-US" dirty="0"/>
            </a:p>
          </p:txBody>
        </p:sp>
        <p:sp>
          <p:nvSpPr>
            <p:cNvPr id="31" name="Freeform: Shape 30">
              <a:extLst>
                <a:ext uri="{FF2B5EF4-FFF2-40B4-BE49-F238E27FC236}">
                  <a16:creationId xmlns:a16="http://schemas.microsoft.com/office/drawing/2014/main" id="{CD676BDE-4131-4A6A-BC24-26DDBAD6FFBF}"/>
                </a:ext>
              </a:extLst>
            </p:cNvPr>
            <p:cNvSpPr/>
            <p:nvPr/>
          </p:nvSpPr>
          <p:spPr>
            <a:xfrm>
              <a:off x="5767440" y="7331678"/>
              <a:ext cx="9525" cy="173259"/>
            </a:xfrm>
            <a:custGeom>
              <a:avLst/>
              <a:gdLst>
                <a:gd name="connsiteX0" fmla="*/ 0 w 9525"/>
                <a:gd name="connsiteY0" fmla="*/ 173260 h 173259"/>
                <a:gd name="connsiteX1" fmla="*/ 0 w 9525"/>
                <a:gd name="connsiteY1" fmla="*/ 0 h 173259"/>
              </a:gdLst>
              <a:ahLst/>
              <a:cxnLst>
                <a:cxn ang="0">
                  <a:pos x="connsiteX0" y="connsiteY0"/>
                </a:cxn>
                <a:cxn ang="0">
                  <a:pos x="connsiteX1" y="connsiteY1"/>
                </a:cxn>
              </a:cxnLst>
              <a:rect l="l" t="t" r="r" b="b"/>
              <a:pathLst>
                <a:path w="9525" h="173259">
                  <a:moveTo>
                    <a:pt x="0" y="173260"/>
                  </a:moveTo>
                  <a:lnTo>
                    <a:pt x="0" y="0"/>
                  </a:lnTo>
                </a:path>
              </a:pathLst>
            </a:custGeom>
            <a:ln w="12700" cap="flat">
              <a:solidFill>
                <a:srgbClr val="FF7622"/>
              </a:solidFill>
              <a:prstDash val="solid"/>
              <a:round/>
            </a:ln>
          </p:spPr>
          <p:txBody>
            <a:bodyPr rtlCol="0" anchor="ctr"/>
            <a:lstStyle/>
            <a:p>
              <a:endParaRPr lang="en-US" dirty="0"/>
            </a:p>
          </p:txBody>
        </p:sp>
        <p:sp>
          <p:nvSpPr>
            <p:cNvPr id="32" name="Freeform: Shape 31">
              <a:extLst>
                <a:ext uri="{FF2B5EF4-FFF2-40B4-BE49-F238E27FC236}">
                  <a16:creationId xmlns:a16="http://schemas.microsoft.com/office/drawing/2014/main" id="{F8F9D27C-01E9-4F8F-B320-BFFB348A5F87}"/>
                </a:ext>
              </a:extLst>
            </p:cNvPr>
            <p:cNvSpPr/>
            <p:nvPr/>
          </p:nvSpPr>
          <p:spPr>
            <a:xfrm>
              <a:off x="5485405" y="7738110"/>
              <a:ext cx="135826" cy="80009"/>
            </a:xfrm>
            <a:custGeom>
              <a:avLst/>
              <a:gdLst>
                <a:gd name="connsiteX0" fmla="*/ 0 w 135826"/>
                <a:gd name="connsiteY0" fmla="*/ 80010 h 80009"/>
                <a:gd name="connsiteX1" fmla="*/ 135826 w 135826"/>
                <a:gd name="connsiteY1" fmla="*/ 0 h 80009"/>
              </a:gdLst>
              <a:ahLst/>
              <a:cxnLst>
                <a:cxn ang="0">
                  <a:pos x="connsiteX0" y="connsiteY0"/>
                </a:cxn>
                <a:cxn ang="0">
                  <a:pos x="connsiteX1" y="connsiteY1"/>
                </a:cxn>
              </a:cxnLst>
              <a:rect l="l" t="t" r="r" b="b"/>
              <a:pathLst>
                <a:path w="135826" h="80009">
                  <a:moveTo>
                    <a:pt x="0" y="80010"/>
                  </a:moveTo>
                  <a:lnTo>
                    <a:pt x="135826" y="0"/>
                  </a:lnTo>
                </a:path>
              </a:pathLst>
            </a:custGeom>
            <a:ln w="12700" cap="flat">
              <a:solidFill>
                <a:srgbClr val="FF5226"/>
              </a:solidFill>
              <a:prstDash val="solid"/>
              <a:round/>
            </a:ln>
          </p:spPr>
          <p:txBody>
            <a:bodyPr rtlCol="0" anchor="ctr"/>
            <a:lstStyle/>
            <a:p>
              <a:endParaRPr lang="en-US" dirty="0"/>
            </a:p>
          </p:txBody>
        </p:sp>
        <p:sp>
          <p:nvSpPr>
            <p:cNvPr id="33" name="Freeform: Shape 32">
              <a:extLst>
                <a:ext uri="{FF2B5EF4-FFF2-40B4-BE49-F238E27FC236}">
                  <a16:creationId xmlns:a16="http://schemas.microsoft.com/office/drawing/2014/main" id="{04026784-7B32-4C40-A254-B82C3D0C9791}"/>
                </a:ext>
              </a:extLst>
            </p:cNvPr>
            <p:cNvSpPr/>
            <p:nvPr/>
          </p:nvSpPr>
          <p:spPr>
            <a:xfrm>
              <a:off x="5626470" y="7951565"/>
              <a:ext cx="140969" cy="94011"/>
            </a:xfrm>
            <a:custGeom>
              <a:avLst/>
              <a:gdLst>
                <a:gd name="connsiteX0" fmla="*/ 0 w 140969"/>
                <a:gd name="connsiteY0" fmla="*/ 94012 h 94011"/>
                <a:gd name="connsiteX1" fmla="*/ 140970 w 140969"/>
                <a:gd name="connsiteY1" fmla="*/ 0 h 94011"/>
              </a:gdLst>
              <a:ahLst/>
              <a:cxnLst>
                <a:cxn ang="0">
                  <a:pos x="connsiteX0" y="connsiteY0"/>
                </a:cxn>
                <a:cxn ang="0">
                  <a:pos x="connsiteX1" y="connsiteY1"/>
                </a:cxn>
              </a:cxnLst>
              <a:rect l="l" t="t" r="r" b="b"/>
              <a:pathLst>
                <a:path w="140969" h="94011">
                  <a:moveTo>
                    <a:pt x="0" y="94012"/>
                  </a:moveTo>
                  <a:lnTo>
                    <a:pt x="140970" y="0"/>
                  </a:lnTo>
                </a:path>
              </a:pathLst>
            </a:custGeom>
            <a:ln w="12700" cap="flat">
              <a:solidFill>
                <a:srgbClr val="FF6525"/>
              </a:solidFill>
              <a:prstDash val="solid"/>
              <a:round/>
            </a:ln>
          </p:spPr>
          <p:txBody>
            <a:bodyPr rtlCol="0" anchor="ctr"/>
            <a:lstStyle/>
            <a:p>
              <a:endParaRPr lang="en-US" dirty="0"/>
            </a:p>
          </p:txBody>
        </p:sp>
        <p:sp>
          <p:nvSpPr>
            <p:cNvPr id="34" name="Freeform: Shape 33">
              <a:extLst>
                <a:ext uri="{FF2B5EF4-FFF2-40B4-BE49-F238E27FC236}">
                  <a16:creationId xmlns:a16="http://schemas.microsoft.com/office/drawing/2014/main" id="{D91BDC6B-FADB-4B21-BDE6-D9158E27EF77}"/>
                </a:ext>
              </a:extLst>
            </p:cNvPr>
            <p:cNvSpPr/>
            <p:nvPr/>
          </p:nvSpPr>
          <p:spPr>
            <a:xfrm>
              <a:off x="5755343" y="8218170"/>
              <a:ext cx="135826" cy="79914"/>
            </a:xfrm>
            <a:custGeom>
              <a:avLst/>
              <a:gdLst>
                <a:gd name="connsiteX0" fmla="*/ 0 w 135826"/>
                <a:gd name="connsiteY0" fmla="*/ 79915 h 79914"/>
                <a:gd name="connsiteX1" fmla="*/ 135827 w 135826"/>
                <a:gd name="connsiteY1" fmla="*/ 0 h 79914"/>
              </a:gdLst>
              <a:ahLst/>
              <a:cxnLst>
                <a:cxn ang="0">
                  <a:pos x="connsiteX0" y="connsiteY0"/>
                </a:cxn>
                <a:cxn ang="0">
                  <a:pos x="connsiteX1" y="connsiteY1"/>
                </a:cxn>
              </a:cxnLst>
              <a:rect l="l" t="t" r="r" b="b"/>
              <a:pathLst>
                <a:path w="135826" h="79914">
                  <a:moveTo>
                    <a:pt x="0" y="79915"/>
                  </a:moveTo>
                  <a:lnTo>
                    <a:pt x="135827" y="0"/>
                  </a:lnTo>
                </a:path>
              </a:pathLst>
            </a:custGeom>
            <a:ln w="12700" cap="flat">
              <a:solidFill>
                <a:srgbClr val="FF7024"/>
              </a:solidFill>
              <a:prstDash val="solid"/>
              <a:round/>
            </a:ln>
          </p:spPr>
          <p:txBody>
            <a:bodyPr rtlCol="0" anchor="ctr"/>
            <a:lstStyle/>
            <a:p>
              <a:endParaRPr lang="en-US" dirty="0"/>
            </a:p>
          </p:txBody>
        </p:sp>
        <p:sp>
          <p:nvSpPr>
            <p:cNvPr id="35" name="Freeform: Shape 34">
              <a:extLst>
                <a:ext uri="{FF2B5EF4-FFF2-40B4-BE49-F238E27FC236}">
                  <a16:creationId xmlns:a16="http://schemas.microsoft.com/office/drawing/2014/main" id="{36EDE6FA-410C-48E8-A3EC-3D41392A4B63}"/>
                </a:ext>
              </a:extLst>
            </p:cNvPr>
            <p:cNvSpPr/>
            <p:nvPr/>
          </p:nvSpPr>
          <p:spPr>
            <a:xfrm>
              <a:off x="5744009" y="7951565"/>
              <a:ext cx="305562" cy="164496"/>
            </a:xfrm>
            <a:custGeom>
              <a:avLst/>
              <a:gdLst>
                <a:gd name="connsiteX0" fmla="*/ 0 w 305562"/>
                <a:gd name="connsiteY0" fmla="*/ 164497 h 164496"/>
                <a:gd name="connsiteX1" fmla="*/ 305562 w 305562"/>
                <a:gd name="connsiteY1" fmla="*/ 0 h 164496"/>
              </a:gdLst>
              <a:ahLst/>
              <a:cxnLst>
                <a:cxn ang="0">
                  <a:pos x="connsiteX0" y="connsiteY0"/>
                </a:cxn>
                <a:cxn ang="0">
                  <a:pos x="connsiteX1" y="connsiteY1"/>
                </a:cxn>
              </a:cxnLst>
              <a:rect l="l" t="t" r="r" b="b"/>
              <a:pathLst>
                <a:path w="305562" h="164496">
                  <a:moveTo>
                    <a:pt x="0" y="164497"/>
                  </a:moveTo>
                  <a:lnTo>
                    <a:pt x="305562" y="0"/>
                  </a:lnTo>
                </a:path>
              </a:pathLst>
            </a:custGeom>
            <a:ln w="12700" cap="flat">
              <a:solidFill>
                <a:srgbClr val="FF7323"/>
              </a:solidFill>
              <a:prstDash val="solid"/>
              <a:round/>
            </a:ln>
          </p:spPr>
          <p:txBody>
            <a:bodyPr rtlCol="0" anchor="ctr"/>
            <a:lstStyle/>
            <a:p>
              <a:endParaRPr lang="en-US" dirty="0"/>
            </a:p>
          </p:txBody>
        </p:sp>
        <p:sp>
          <p:nvSpPr>
            <p:cNvPr id="36" name="Freeform: Shape 35">
              <a:extLst>
                <a:ext uri="{FF2B5EF4-FFF2-40B4-BE49-F238E27FC236}">
                  <a16:creationId xmlns:a16="http://schemas.microsoft.com/office/drawing/2014/main" id="{DB29A04F-89B7-492F-ADAE-13EC1590260E}"/>
                </a:ext>
              </a:extLst>
            </p:cNvPr>
            <p:cNvSpPr/>
            <p:nvPr/>
          </p:nvSpPr>
          <p:spPr>
            <a:xfrm>
              <a:off x="5626470" y="7810500"/>
              <a:ext cx="140969" cy="94011"/>
            </a:xfrm>
            <a:custGeom>
              <a:avLst/>
              <a:gdLst>
                <a:gd name="connsiteX0" fmla="*/ 0 w 140969"/>
                <a:gd name="connsiteY0" fmla="*/ 94012 h 94011"/>
                <a:gd name="connsiteX1" fmla="*/ 140970 w 140969"/>
                <a:gd name="connsiteY1" fmla="*/ 0 h 94011"/>
              </a:gdLst>
              <a:ahLst/>
              <a:cxnLst>
                <a:cxn ang="0">
                  <a:pos x="connsiteX0" y="connsiteY0"/>
                </a:cxn>
                <a:cxn ang="0">
                  <a:pos x="connsiteX1" y="connsiteY1"/>
                </a:cxn>
              </a:cxnLst>
              <a:rect l="l" t="t" r="r" b="b"/>
              <a:pathLst>
                <a:path w="140969" h="94011">
                  <a:moveTo>
                    <a:pt x="0" y="94012"/>
                  </a:moveTo>
                  <a:lnTo>
                    <a:pt x="140970" y="0"/>
                  </a:lnTo>
                </a:path>
              </a:pathLst>
            </a:custGeom>
            <a:ln w="12700" cap="flat">
              <a:solidFill>
                <a:srgbClr val="FF7323"/>
              </a:solidFill>
              <a:prstDash val="solid"/>
              <a:round/>
            </a:ln>
          </p:spPr>
          <p:txBody>
            <a:bodyPr rtlCol="0" anchor="ctr"/>
            <a:lstStyle/>
            <a:p>
              <a:endParaRPr lang="en-US" dirty="0"/>
            </a:p>
          </p:txBody>
        </p:sp>
        <p:sp>
          <p:nvSpPr>
            <p:cNvPr id="37" name="Freeform: Shape 36">
              <a:extLst>
                <a:ext uri="{FF2B5EF4-FFF2-40B4-BE49-F238E27FC236}">
                  <a16:creationId xmlns:a16="http://schemas.microsoft.com/office/drawing/2014/main" id="{D92D8A84-E25D-47AF-9698-F21060E4601B}"/>
                </a:ext>
              </a:extLst>
            </p:cNvPr>
            <p:cNvSpPr/>
            <p:nvPr/>
          </p:nvSpPr>
          <p:spPr>
            <a:xfrm>
              <a:off x="5485405" y="7246334"/>
              <a:ext cx="564165" cy="1128331"/>
            </a:xfrm>
            <a:custGeom>
              <a:avLst/>
              <a:gdLst>
                <a:gd name="connsiteX0" fmla="*/ 564166 w 564165"/>
                <a:gd name="connsiteY0" fmla="*/ 94012 h 1128331"/>
                <a:gd name="connsiteX1" fmla="*/ 423101 w 564165"/>
                <a:gd name="connsiteY1" fmla="*/ 0 h 1128331"/>
                <a:gd name="connsiteX2" fmla="*/ 141065 w 564165"/>
                <a:gd name="connsiteY2" fmla="*/ 164497 h 1128331"/>
                <a:gd name="connsiteX3" fmla="*/ 141065 w 564165"/>
                <a:gd name="connsiteY3" fmla="*/ 351377 h 1128331"/>
                <a:gd name="connsiteX4" fmla="*/ 0 w 564165"/>
                <a:gd name="connsiteY4" fmla="*/ 423101 h 1128331"/>
                <a:gd name="connsiteX5" fmla="*/ 0 w 564165"/>
                <a:gd name="connsiteY5" fmla="*/ 570262 h 1128331"/>
                <a:gd name="connsiteX6" fmla="*/ 0 w 564165"/>
                <a:gd name="connsiteY6" fmla="*/ 705231 h 1128331"/>
                <a:gd name="connsiteX7" fmla="*/ 141065 w 564165"/>
                <a:gd name="connsiteY7" fmla="*/ 799243 h 1128331"/>
                <a:gd name="connsiteX8" fmla="*/ 141065 w 564165"/>
                <a:gd name="connsiteY8" fmla="*/ 963835 h 1128331"/>
                <a:gd name="connsiteX9" fmla="*/ 423101 w 564165"/>
                <a:gd name="connsiteY9" fmla="*/ 1128332 h 1128331"/>
                <a:gd name="connsiteX10" fmla="*/ 564166 w 564165"/>
                <a:gd name="connsiteY10" fmla="*/ 1052798 h 1128331"/>
                <a:gd name="connsiteX11" fmla="*/ 564166 w 564165"/>
                <a:gd name="connsiteY11" fmla="*/ 564166 h 1128331"/>
                <a:gd name="connsiteX12" fmla="*/ 423101 w 564165"/>
                <a:gd name="connsiteY12" fmla="*/ 493681 h 1128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4165" h="1128331">
                  <a:moveTo>
                    <a:pt x="564166" y="94012"/>
                  </a:moveTo>
                  <a:lnTo>
                    <a:pt x="423101" y="0"/>
                  </a:lnTo>
                  <a:lnTo>
                    <a:pt x="141065" y="164497"/>
                  </a:lnTo>
                  <a:lnTo>
                    <a:pt x="141065" y="351377"/>
                  </a:lnTo>
                  <a:lnTo>
                    <a:pt x="0" y="423101"/>
                  </a:lnTo>
                  <a:lnTo>
                    <a:pt x="0" y="570262"/>
                  </a:lnTo>
                  <a:lnTo>
                    <a:pt x="0" y="705231"/>
                  </a:lnTo>
                  <a:lnTo>
                    <a:pt x="141065" y="799243"/>
                  </a:lnTo>
                  <a:lnTo>
                    <a:pt x="141065" y="963835"/>
                  </a:lnTo>
                  <a:lnTo>
                    <a:pt x="423101" y="1128332"/>
                  </a:lnTo>
                  <a:lnTo>
                    <a:pt x="564166" y="1052798"/>
                  </a:lnTo>
                  <a:lnTo>
                    <a:pt x="564166" y="564166"/>
                  </a:lnTo>
                  <a:lnTo>
                    <a:pt x="423101" y="493681"/>
                  </a:lnTo>
                </a:path>
              </a:pathLst>
            </a:custGeom>
            <a:noFill/>
            <a:ln w="12700" cap="flat">
              <a:gradFill flip="none" rotWithShape="1">
                <a:gsLst>
                  <a:gs pos="0">
                    <a:srgbClr val="FF5126"/>
                  </a:gs>
                  <a:gs pos="100000">
                    <a:srgbClr val="FF801C"/>
                  </a:gs>
                </a:gsLst>
                <a:lin ang="0" scaled="1"/>
                <a:tileRect/>
              </a:gradFill>
              <a:prstDash val="solid"/>
              <a:round/>
            </a:ln>
          </p:spPr>
          <p:txBody>
            <a:bodyPr rtlCol="0" anchor="ctr"/>
            <a:lstStyle/>
            <a:p>
              <a:endParaRPr lang="en-US" dirty="0"/>
            </a:p>
          </p:txBody>
        </p:sp>
        <p:sp>
          <p:nvSpPr>
            <p:cNvPr id="38" name="Freeform: Shape 37">
              <a:extLst>
                <a:ext uri="{FF2B5EF4-FFF2-40B4-BE49-F238E27FC236}">
                  <a16:creationId xmlns:a16="http://schemas.microsoft.com/office/drawing/2014/main" id="{32422CAE-96F3-4AC1-8C74-F304389722A9}"/>
                </a:ext>
              </a:extLst>
            </p:cNvPr>
            <p:cNvSpPr/>
            <p:nvPr/>
          </p:nvSpPr>
          <p:spPr>
            <a:xfrm>
              <a:off x="5767440" y="7810500"/>
              <a:ext cx="141065" cy="211550"/>
            </a:xfrm>
            <a:custGeom>
              <a:avLst/>
              <a:gdLst>
                <a:gd name="connsiteX0" fmla="*/ 141065 w 141065"/>
                <a:gd name="connsiteY0" fmla="*/ 211550 h 211550"/>
                <a:gd name="connsiteX1" fmla="*/ 141065 w 141065"/>
                <a:gd name="connsiteY1" fmla="*/ 94012 h 211550"/>
                <a:gd name="connsiteX2" fmla="*/ 0 w 141065"/>
                <a:gd name="connsiteY2" fmla="*/ 0 h 211550"/>
              </a:gdLst>
              <a:ahLst/>
              <a:cxnLst>
                <a:cxn ang="0">
                  <a:pos x="connsiteX0" y="connsiteY0"/>
                </a:cxn>
                <a:cxn ang="0">
                  <a:pos x="connsiteX1" y="connsiteY1"/>
                </a:cxn>
                <a:cxn ang="0">
                  <a:pos x="connsiteX2" y="connsiteY2"/>
                </a:cxn>
              </a:cxnLst>
              <a:rect l="l" t="t" r="r" b="b"/>
              <a:pathLst>
                <a:path w="141065" h="211550">
                  <a:moveTo>
                    <a:pt x="141065" y="211550"/>
                  </a:moveTo>
                  <a:lnTo>
                    <a:pt x="141065" y="94012"/>
                  </a:lnTo>
                  <a:lnTo>
                    <a:pt x="0" y="0"/>
                  </a:lnTo>
                </a:path>
              </a:pathLst>
            </a:custGeom>
            <a:noFill/>
            <a:ln w="12700" cap="flat">
              <a:solidFill>
                <a:srgbClr val="FF7323"/>
              </a:solidFill>
              <a:prstDash val="solid"/>
              <a:round/>
            </a:ln>
          </p:spPr>
          <p:txBody>
            <a:bodyPr rtlCol="0" anchor="ctr"/>
            <a:lstStyle/>
            <a:p>
              <a:endParaRPr lang="en-US" dirty="0"/>
            </a:p>
          </p:txBody>
        </p:sp>
        <p:sp>
          <p:nvSpPr>
            <p:cNvPr id="39" name="Freeform: Shape 38">
              <a:extLst>
                <a:ext uri="{FF2B5EF4-FFF2-40B4-BE49-F238E27FC236}">
                  <a16:creationId xmlns:a16="http://schemas.microsoft.com/office/drawing/2014/main" id="{7080819B-8904-48E8-BDD1-65D0745B478A}"/>
                </a:ext>
              </a:extLst>
            </p:cNvPr>
            <p:cNvSpPr/>
            <p:nvPr/>
          </p:nvSpPr>
          <p:spPr>
            <a:xfrm>
              <a:off x="6613736" y="7691627"/>
              <a:ext cx="9525" cy="250126"/>
            </a:xfrm>
            <a:custGeom>
              <a:avLst/>
              <a:gdLst>
                <a:gd name="connsiteX0" fmla="*/ 0 w 9525"/>
                <a:gd name="connsiteY0" fmla="*/ 0 h 250126"/>
                <a:gd name="connsiteX1" fmla="*/ 0 w 9525"/>
                <a:gd name="connsiteY1" fmla="*/ 125063 h 250126"/>
                <a:gd name="connsiteX2" fmla="*/ 0 w 9525"/>
                <a:gd name="connsiteY2" fmla="*/ 250127 h 250126"/>
                <a:gd name="connsiteX3" fmla="*/ 0 w 9525"/>
                <a:gd name="connsiteY3" fmla="*/ 0 h 250126"/>
              </a:gdLst>
              <a:ahLst/>
              <a:cxnLst>
                <a:cxn ang="0">
                  <a:pos x="connsiteX0" y="connsiteY0"/>
                </a:cxn>
                <a:cxn ang="0">
                  <a:pos x="connsiteX1" y="connsiteY1"/>
                </a:cxn>
                <a:cxn ang="0">
                  <a:pos x="connsiteX2" y="connsiteY2"/>
                </a:cxn>
                <a:cxn ang="0">
                  <a:pos x="connsiteX3" y="connsiteY3"/>
                </a:cxn>
              </a:cxnLst>
              <a:rect l="l" t="t" r="r" b="b"/>
              <a:pathLst>
                <a:path w="9525" h="250126">
                  <a:moveTo>
                    <a:pt x="0" y="0"/>
                  </a:moveTo>
                  <a:lnTo>
                    <a:pt x="0" y="125063"/>
                  </a:lnTo>
                  <a:lnTo>
                    <a:pt x="0" y="250127"/>
                  </a:lnTo>
                  <a:lnTo>
                    <a:pt x="0" y="0"/>
                  </a:lnTo>
                  <a:close/>
                </a:path>
              </a:pathLst>
            </a:custGeom>
            <a:noFill/>
            <a:ln w="12700" cap="flat">
              <a:solidFill>
                <a:schemeClr val="accent1"/>
              </a:solidFill>
              <a:prstDash val="solid"/>
              <a:round/>
            </a:ln>
          </p:spPr>
          <p:txBody>
            <a:bodyPr rtlCol="0" anchor="ctr"/>
            <a:lstStyle/>
            <a:p>
              <a:endParaRPr lang="en-US" dirty="0"/>
            </a:p>
          </p:txBody>
        </p:sp>
        <p:sp>
          <p:nvSpPr>
            <p:cNvPr id="40" name="Freeform: Shape 39">
              <a:extLst>
                <a:ext uri="{FF2B5EF4-FFF2-40B4-BE49-F238E27FC236}">
                  <a16:creationId xmlns:a16="http://schemas.microsoft.com/office/drawing/2014/main" id="{4F1C0621-0395-4FB2-B7C0-8C03204F8BE5}"/>
                </a:ext>
              </a:extLst>
            </p:cNvPr>
            <p:cNvSpPr/>
            <p:nvPr/>
          </p:nvSpPr>
          <p:spPr>
            <a:xfrm>
              <a:off x="6472671" y="7880985"/>
              <a:ext cx="141065" cy="70580"/>
            </a:xfrm>
            <a:custGeom>
              <a:avLst/>
              <a:gdLst>
                <a:gd name="connsiteX0" fmla="*/ 0 w 141065"/>
                <a:gd name="connsiteY0" fmla="*/ 0 h 70580"/>
                <a:gd name="connsiteX1" fmla="*/ 141065 w 141065"/>
                <a:gd name="connsiteY1" fmla="*/ 70580 h 70580"/>
              </a:gdLst>
              <a:ahLst/>
              <a:cxnLst>
                <a:cxn ang="0">
                  <a:pos x="connsiteX0" y="connsiteY0"/>
                </a:cxn>
                <a:cxn ang="0">
                  <a:pos x="connsiteX1" y="connsiteY1"/>
                </a:cxn>
              </a:cxnLst>
              <a:rect l="l" t="t" r="r" b="b"/>
              <a:pathLst>
                <a:path w="141065" h="70580">
                  <a:moveTo>
                    <a:pt x="0" y="0"/>
                  </a:moveTo>
                  <a:lnTo>
                    <a:pt x="141065" y="70580"/>
                  </a:lnTo>
                </a:path>
              </a:pathLst>
            </a:custGeom>
            <a:ln w="12700" cap="flat">
              <a:solidFill>
                <a:srgbClr val="FF9304"/>
              </a:solidFill>
              <a:prstDash val="solid"/>
              <a:round/>
            </a:ln>
          </p:spPr>
          <p:txBody>
            <a:bodyPr rtlCol="0" anchor="ctr"/>
            <a:lstStyle/>
            <a:p>
              <a:endParaRPr lang="en-US" dirty="0"/>
            </a:p>
          </p:txBody>
        </p:sp>
        <p:sp>
          <p:nvSpPr>
            <p:cNvPr id="41" name="Freeform: Shape 40">
              <a:extLst>
                <a:ext uri="{FF2B5EF4-FFF2-40B4-BE49-F238E27FC236}">
                  <a16:creationId xmlns:a16="http://schemas.microsoft.com/office/drawing/2014/main" id="{1980F8E2-2BDA-40DA-8519-6AA55B896247}"/>
                </a:ext>
              </a:extLst>
            </p:cNvPr>
            <p:cNvSpPr/>
            <p:nvPr/>
          </p:nvSpPr>
          <p:spPr>
            <a:xfrm>
              <a:off x="6378659" y="7504938"/>
              <a:ext cx="94011" cy="9525"/>
            </a:xfrm>
            <a:custGeom>
              <a:avLst/>
              <a:gdLst>
                <a:gd name="connsiteX0" fmla="*/ 94012 w 94011"/>
                <a:gd name="connsiteY0" fmla="*/ 0 h 9525"/>
                <a:gd name="connsiteX1" fmla="*/ 0 w 94011"/>
                <a:gd name="connsiteY1" fmla="*/ 0 h 9525"/>
              </a:gdLst>
              <a:ahLst/>
              <a:cxnLst>
                <a:cxn ang="0">
                  <a:pos x="connsiteX0" y="connsiteY0"/>
                </a:cxn>
                <a:cxn ang="0">
                  <a:pos x="connsiteX1" y="connsiteY1"/>
                </a:cxn>
              </a:cxnLst>
              <a:rect l="l" t="t" r="r" b="b"/>
              <a:pathLst>
                <a:path w="94011" h="9525">
                  <a:moveTo>
                    <a:pt x="94012" y="0"/>
                  </a:moveTo>
                  <a:lnTo>
                    <a:pt x="0" y="0"/>
                  </a:lnTo>
                </a:path>
              </a:pathLst>
            </a:custGeom>
            <a:ln w="12700" cap="flat">
              <a:solidFill>
                <a:srgbClr val="FF920C"/>
              </a:solidFill>
              <a:prstDash val="solid"/>
              <a:round/>
            </a:ln>
          </p:spPr>
          <p:txBody>
            <a:bodyPr rtlCol="0" anchor="ctr"/>
            <a:lstStyle/>
            <a:p>
              <a:endParaRPr lang="en-US" dirty="0"/>
            </a:p>
          </p:txBody>
        </p:sp>
        <p:sp>
          <p:nvSpPr>
            <p:cNvPr id="42" name="Freeform: Shape 41">
              <a:extLst>
                <a:ext uri="{FF2B5EF4-FFF2-40B4-BE49-F238E27FC236}">
                  <a16:creationId xmlns:a16="http://schemas.microsoft.com/office/drawing/2014/main" id="{83B05B9D-FA3D-489C-93B0-E2C70BD96B3B}"/>
                </a:ext>
              </a:extLst>
            </p:cNvPr>
            <p:cNvSpPr/>
            <p:nvPr/>
          </p:nvSpPr>
          <p:spPr>
            <a:xfrm>
              <a:off x="6049571" y="8139588"/>
              <a:ext cx="141065" cy="9525"/>
            </a:xfrm>
            <a:custGeom>
              <a:avLst/>
              <a:gdLst>
                <a:gd name="connsiteX0" fmla="*/ 0 w 141065"/>
                <a:gd name="connsiteY0" fmla="*/ 0 h 9525"/>
                <a:gd name="connsiteX1" fmla="*/ 141065 w 141065"/>
                <a:gd name="connsiteY1" fmla="*/ 0 h 9525"/>
              </a:gdLst>
              <a:ahLst/>
              <a:cxnLst>
                <a:cxn ang="0">
                  <a:pos x="connsiteX0" y="connsiteY0"/>
                </a:cxn>
                <a:cxn ang="0">
                  <a:pos x="connsiteX1" y="connsiteY1"/>
                </a:cxn>
              </a:cxnLst>
              <a:rect l="l" t="t" r="r" b="b"/>
              <a:pathLst>
                <a:path w="141065" h="9525">
                  <a:moveTo>
                    <a:pt x="0" y="0"/>
                  </a:moveTo>
                  <a:lnTo>
                    <a:pt x="141065" y="0"/>
                  </a:lnTo>
                </a:path>
              </a:pathLst>
            </a:custGeom>
            <a:ln w="12700" cap="flat">
              <a:solidFill>
                <a:srgbClr val="FF821B"/>
              </a:solidFill>
              <a:prstDash val="solid"/>
              <a:round/>
            </a:ln>
          </p:spPr>
          <p:txBody>
            <a:bodyPr rtlCol="0" anchor="ctr"/>
            <a:lstStyle/>
            <a:p>
              <a:endParaRPr lang="en-US" dirty="0"/>
            </a:p>
          </p:txBody>
        </p:sp>
        <p:sp>
          <p:nvSpPr>
            <p:cNvPr id="43" name="Freeform: Shape 42">
              <a:extLst>
                <a:ext uri="{FF2B5EF4-FFF2-40B4-BE49-F238E27FC236}">
                  <a16:creationId xmlns:a16="http://schemas.microsoft.com/office/drawing/2014/main" id="{54874636-C02A-43DE-8D3A-89CA33F3ED93}"/>
                </a:ext>
              </a:extLst>
            </p:cNvPr>
            <p:cNvSpPr/>
            <p:nvPr/>
          </p:nvSpPr>
          <p:spPr>
            <a:xfrm>
              <a:off x="6284648" y="7457884"/>
              <a:ext cx="94106" cy="94106"/>
            </a:xfrm>
            <a:custGeom>
              <a:avLst/>
              <a:gdLst>
                <a:gd name="connsiteX0" fmla="*/ 94107 w 94106"/>
                <a:gd name="connsiteY0" fmla="*/ 47053 h 94106"/>
                <a:gd name="connsiteX1" fmla="*/ 47053 w 94106"/>
                <a:gd name="connsiteY1" fmla="*/ 94107 h 94106"/>
                <a:gd name="connsiteX2" fmla="*/ 0 w 94106"/>
                <a:gd name="connsiteY2" fmla="*/ 47053 h 94106"/>
                <a:gd name="connsiteX3" fmla="*/ 47053 w 94106"/>
                <a:gd name="connsiteY3" fmla="*/ 0 h 94106"/>
                <a:gd name="connsiteX4" fmla="*/ 94107 w 94106"/>
                <a:gd name="connsiteY4" fmla="*/ 47053 h 941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106" h="94106">
                  <a:moveTo>
                    <a:pt x="94107" y="47053"/>
                  </a:moveTo>
                  <a:cubicBezTo>
                    <a:pt x="94107" y="73040"/>
                    <a:pt x="73040" y="94107"/>
                    <a:pt x="47053" y="94107"/>
                  </a:cubicBezTo>
                  <a:cubicBezTo>
                    <a:pt x="21067" y="94107"/>
                    <a:pt x="0" y="73040"/>
                    <a:pt x="0" y="47053"/>
                  </a:cubicBezTo>
                  <a:cubicBezTo>
                    <a:pt x="0" y="21067"/>
                    <a:pt x="21067" y="0"/>
                    <a:pt x="47053" y="0"/>
                  </a:cubicBezTo>
                  <a:cubicBezTo>
                    <a:pt x="73040" y="0"/>
                    <a:pt x="94107" y="21067"/>
                    <a:pt x="94107" y="47053"/>
                  </a:cubicBezTo>
                  <a:close/>
                </a:path>
              </a:pathLst>
            </a:custGeom>
            <a:noFill/>
            <a:ln w="12700" cap="flat">
              <a:solidFill>
                <a:srgbClr val="FF920C"/>
              </a:solidFill>
              <a:prstDash val="solid"/>
              <a:round/>
            </a:ln>
          </p:spPr>
          <p:txBody>
            <a:bodyPr rtlCol="0" anchor="ctr"/>
            <a:lstStyle/>
            <a:p>
              <a:endParaRPr lang="en-US" dirty="0"/>
            </a:p>
          </p:txBody>
        </p:sp>
        <p:sp>
          <p:nvSpPr>
            <p:cNvPr id="44" name="Freeform: Shape 43">
              <a:extLst>
                <a:ext uri="{FF2B5EF4-FFF2-40B4-BE49-F238E27FC236}">
                  <a16:creationId xmlns:a16="http://schemas.microsoft.com/office/drawing/2014/main" id="{095C0B3F-8161-40C2-8ACE-0B9FCED6E63D}"/>
                </a:ext>
              </a:extLst>
            </p:cNvPr>
            <p:cNvSpPr/>
            <p:nvPr/>
          </p:nvSpPr>
          <p:spPr>
            <a:xfrm>
              <a:off x="6378659" y="7810500"/>
              <a:ext cx="94106" cy="94106"/>
            </a:xfrm>
            <a:custGeom>
              <a:avLst/>
              <a:gdLst>
                <a:gd name="connsiteX0" fmla="*/ 94107 w 94106"/>
                <a:gd name="connsiteY0" fmla="*/ 47054 h 94106"/>
                <a:gd name="connsiteX1" fmla="*/ 47053 w 94106"/>
                <a:gd name="connsiteY1" fmla="*/ 94107 h 94106"/>
                <a:gd name="connsiteX2" fmla="*/ 0 w 94106"/>
                <a:gd name="connsiteY2" fmla="*/ 47054 h 94106"/>
                <a:gd name="connsiteX3" fmla="*/ 47053 w 94106"/>
                <a:gd name="connsiteY3" fmla="*/ 0 h 94106"/>
                <a:gd name="connsiteX4" fmla="*/ 94107 w 94106"/>
                <a:gd name="connsiteY4" fmla="*/ 47054 h 941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106" h="94106">
                  <a:moveTo>
                    <a:pt x="94107" y="47054"/>
                  </a:moveTo>
                  <a:cubicBezTo>
                    <a:pt x="94107" y="73040"/>
                    <a:pt x="73040" y="94107"/>
                    <a:pt x="47053" y="94107"/>
                  </a:cubicBezTo>
                  <a:cubicBezTo>
                    <a:pt x="21066" y="94107"/>
                    <a:pt x="0" y="73040"/>
                    <a:pt x="0" y="47054"/>
                  </a:cubicBezTo>
                  <a:cubicBezTo>
                    <a:pt x="0" y="21067"/>
                    <a:pt x="21066" y="0"/>
                    <a:pt x="47053" y="0"/>
                  </a:cubicBezTo>
                  <a:cubicBezTo>
                    <a:pt x="73040" y="0"/>
                    <a:pt x="94107" y="21067"/>
                    <a:pt x="94107" y="47054"/>
                  </a:cubicBezTo>
                  <a:close/>
                </a:path>
              </a:pathLst>
            </a:custGeom>
            <a:noFill/>
            <a:ln w="12700" cap="flat">
              <a:solidFill>
                <a:srgbClr val="FF9304"/>
              </a:solidFill>
              <a:prstDash val="solid"/>
              <a:round/>
            </a:ln>
          </p:spPr>
          <p:txBody>
            <a:bodyPr rtlCol="0" anchor="ctr"/>
            <a:lstStyle/>
            <a:p>
              <a:endParaRPr lang="en-US" dirty="0"/>
            </a:p>
          </p:txBody>
        </p:sp>
        <p:sp>
          <p:nvSpPr>
            <p:cNvPr id="45" name="Freeform: Shape 44">
              <a:extLst>
                <a:ext uri="{FF2B5EF4-FFF2-40B4-BE49-F238E27FC236}">
                  <a16:creationId xmlns:a16="http://schemas.microsoft.com/office/drawing/2014/main" id="{3B3F364E-BE47-44B9-B7D4-5E7EFF7F2942}"/>
                </a:ext>
              </a:extLst>
            </p:cNvPr>
            <p:cNvSpPr/>
            <p:nvPr/>
          </p:nvSpPr>
          <p:spPr>
            <a:xfrm>
              <a:off x="6190541" y="7692961"/>
              <a:ext cx="94106" cy="94106"/>
            </a:xfrm>
            <a:custGeom>
              <a:avLst/>
              <a:gdLst>
                <a:gd name="connsiteX0" fmla="*/ 94107 w 94106"/>
                <a:gd name="connsiteY0" fmla="*/ 47053 h 94106"/>
                <a:gd name="connsiteX1" fmla="*/ 47053 w 94106"/>
                <a:gd name="connsiteY1" fmla="*/ 94107 h 94106"/>
                <a:gd name="connsiteX2" fmla="*/ 0 w 94106"/>
                <a:gd name="connsiteY2" fmla="*/ 47053 h 94106"/>
                <a:gd name="connsiteX3" fmla="*/ 47053 w 94106"/>
                <a:gd name="connsiteY3" fmla="*/ 0 h 94106"/>
                <a:gd name="connsiteX4" fmla="*/ 94107 w 94106"/>
                <a:gd name="connsiteY4" fmla="*/ 47053 h 941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106" h="94106">
                  <a:moveTo>
                    <a:pt x="94107" y="47053"/>
                  </a:moveTo>
                  <a:cubicBezTo>
                    <a:pt x="94107" y="73040"/>
                    <a:pt x="73040" y="94107"/>
                    <a:pt x="47053" y="94107"/>
                  </a:cubicBezTo>
                  <a:cubicBezTo>
                    <a:pt x="21067" y="94107"/>
                    <a:pt x="0" y="73040"/>
                    <a:pt x="0" y="47053"/>
                  </a:cubicBezTo>
                  <a:cubicBezTo>
                    <a:pt x="0" y="21067"/>
                    <a:pt x="21067" y="0"/>
                    <a:pt x="47053" y="0"/>
                  </a:cubicBezTo>
                  <a:cubicBezTo>
                    <a:pt x="73040" y="0"/>
                    <a:pt x="94107" y="21067"/>
                    <a:pt x="94107" y="47053"/>
                  </a:cubicBezTo>
                  <a:close/>
                </a:path>
              </a:pathLst>
            </a:custGeom>
            <a:noFill/>
            <a:ln w="12700" cap="flat">
              <a:solidFill>
                <a:srgbClr val="FF871A"/>
              </a:solidFill>
              <a:prstDash val="solid"/>
              <a:round/>
            </a:ln>
          </p:spPr>
          <p:txBody>
            <a:bodyPr rtlCol="0" anchor="ctr"/>
            <a:lstStyle/>
            <a:p>
              <a:endParaRPr lang="en-US" dirty="0"/>
            </a:p>
          </p:txBody>
        </p:sp>
        <p:sp>
          <p:nvSpPr>
            <p:cNvPr id="46" name="Freeform: Shape 45">
              <a:extLst>
                <a:ext uri="{FF2B5EF4-FFF2-40B4-BE49-F238E27FC236}">
                  <a16:creationId xmlns:a16="http://schemas.microsoft.com/office/drawing/2014/main" id="{7077A3BD-482A-444E-B2E3-F0871FAA78A0}"/>
                </a:ext>
              </a:extLst>
            </p:cNvPr>
            <p:cNvSpPr/>
            <p:nvPr/>
          </p:nvSpPr>
          <p:spPr>
            <a:xfrm>
              <a:off x="6190541" y="8092535"/>
              <a:ext cx="94106" cy="94106"/>
            </a:xfrm>
            <a:custGeom>
              <a:avLst/>
              <a:gdLst>
                <a:gd name="connsiteX0" fmla="*/ 94107 w 94106"/>
                <a:gd name="connsiteY0" fmla="*/ 47054 h 94106"/>
                <a:gd name="connsiteX1" fmla="*/ 47053 w 94106"/>
                <a:gd name="connsiteY1" fmla="*/ 94107 h 94106"/>
                <a:gd name="connsiteX2" fmla="*/ 0 w 94106"/>
                <a:gd name="connsiteY2" fmla="*/ 47054 h 94106"/>
                <a:gd name="connsiteX3" fmla="*/ 47053 w 94106"/>
                <a:gd name="connsiteY3" fmla="*/ 0 h 94106"/>
                <a:gd name="connsiteX4" fmla="*/ 94107 w 94106"/>
                <a:gd name="connsiteY4" fmla="*/ 47054 h 941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106" h="94106">
                  <a:moveTo>
                    <a:pt x="94107" y="47054"/>
                  </a:moveTo>
                  <a:cubicBezTo>
                    <a:pt x="94107" y="73040"/>
                    <a:pt x="73040" y="94107"/>
                    <a:pt x="47053" y="94107"/>
                  </a:cubicBezTo>
                  <a:cubicBezTo>
                    <a:pt x="21067" y="94107"/>
                    <a:pt x="0" y="73040"/>
                    <a:pt x="0" y="47054"/>
                  </a:cubicBezTo>
                  <a:cubicBezTo>
                    <a:pt x="0" y="21067"/>
                    <a:pt x="21067" y="0"/>
                    <a:pt x="47053" y="0"/>
                  </a:cubicBezTo>
                  <a:cubicBezTo>
                    <a:pt x="73040" y="0"/>
                    <a:pt x="94107" y="21067"/>
                    <a:pt x="94107" y="47054"/>
                  </a:cubicBezTo>
                  <a:close/>
                </a:path>
              </a:pathLst>
            </a:custGeom>
            <a:noFill/>
            <a:ln w="12700" cap="flat">
              <a:solidFill>
                <a:srgbClr val="FF821B"/>
              </a:solidFill>
              <a:prstDash val="solid"/>
              <a:round/>
            </a:ln>
          </p:spPr>
          <p:txBody>
            <a:bodyPr rtlCol="0" anchor="ctr"/>
            <a:lstStyle/>
            <a:p>
              <a:endParaRPr lang="en-US" dirty="0"/>
            </a:p>
          </p:txBody>
        </p:sp>
        <p:sp>
          <p:nvSpPr>
            <p:cNvPr id="47" name="Freeform: Shape 46">
              <a:extLst>
                <a:ext uri="{FF2B5EF4-FFF2-40B4-BE49-F238E27FC236}">
                  <a16:creationId xmlns:a16="http://schemas.microsoft.com/office/drawing/2014/main" id="{A41823A5-969A-461C-9AF8-E0E8E35FE3D2}"/>
                </a:ext>
              </a:extLst>
            </p:cNvPr>
            <p:cNvSpPr/>
            <p:nvPr/>
          </p:nvSpPr>
          <p:spPr>
            <a:xfrm>
              <a:off x="6049571" y="7246334"/>
              <a:ext cx="564165" cy="1128331"/>
            </a:xfrm>
            <a:custGeom>
              <a:avLst/>
              <a:gdLst>
                <a:gd name="connsiteX0" fmla="*/ 141065 w 564165"/>
                <a:gd name="connsiteY0" fmla="*/ 470154 h 1128331"/>
                <a:gd name="connsiteX1" fmla="*/ 0 w 564165"/>
                <a:gd name="connsiteY1" fmla="*/ 376142 h 1128331"/>
                <a:gd name="connsiteX2" fmla="*/ 0 w 564165"/>
                <a:gd name="connsiteY2" fmla="*/ 94012 h 1128331"/>
                <a:gd name="connsiteX3" fmla="*/ 141065 w 564165"/>
                <a:gd name="connsiteY3" fmla="*/ 0 h 1128331"/>
                <a:gd name="connsiteX4" fmla="*/ 423100 w 564165"/>
                <a:gd name="connsiteY4" fmla="*/ 168593 h 1128331"/>
                <a:gd name="connsiteX5" fmla="*/ 423196 w 564165"/>
                <a:gd name="connsiteY5" fmla="*/ 351472 h 1128331"/>
                <a:gd name="connsiteX6" fmla="*/ 564166 w 564165"/>
                <a:gd name="connsiteY6" fmla="*/ 431483 h 1128331"/>
                <a:gd name="connsiteX7" fmla="*/ 564166 w 564165"/>
                <a:gd name="connsiteY7" fmla="*/ 570357 h 1128331"/>
                <a:gd name="connsiteX8" fmla="*/ 564166 w 564165"/>
                <a:gd name="connsiteY8" fmla="*/ 705231 h 1128331"/>
                <a:gd name="connsiteX9" fmla="*/ 423100 w 564165"/>
                <a:gd name="connsiteY9" fmla="*/ 799243 h 1128331"/>
                <a:gd name="connsiteX10" fmla="*/ 423100 w 564165"/>
                <a:gd name="connsiteY10" fmla="*/ 963835 h 1128331"/>
                <a:gd name="connsiteX11" fmla="*/ 141065 w 564165"/>
                <a:gd name="connsiteY11" fmla="*/ 1128332 h 1128331"/>
                <a:gd name="connsiteX12" fmla="*/ 0 w 564165"/>
                <a:gd name="connsiteY12" fmla="*/ 1057847 h 1128331"/>
                <a:gd name="connsiteX13" fmla="*/ 0 w 564165"/>
                <a:gd name="connsiteY13" fmla="*/ 571691 h 1128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64165" h="1128331">
                  <a:moveTo>
                    <a:pt x="141065" y="470154"/>
                  </a:moveTo>
                  <a:lnTo>
                    <a:pt x="0" y="376142"/>
                  </a:lnTo>
                  <a:lnTo>
                    <a:pt x="0" y="94012"/>
                  </a:lnTo>
                  <a:lnTo>
                    <a:pt x="141065" y="0"/>
                  </a:lnTo>
                  <a:lnTo>
                    <a:pt x="423100" y="168593"/>
                  </a:lnTo>
                  <a:lnTo>
                    <a:pt x="423196" y="351472"/>
                  </a:lnTo>
                  <a:lnTo>
                    <a:pt x="564166" y="431483"/>
                  </a:lnTo>
                  <a:lnTo>
                    <a:pt x="564166" y="570357"/>
                  </a:lnTo>
                  <a:lnTo>
                    <a:pt x="564166" y="705231"/>
                  </a:lnTo>
                  <a:lnTo>
                    <a:pt x="423100" y="799243"/>
                  </a:lnTo>
                  <a:lnTo>
                    <a:pt x="423100" y="963835"/>
                  </a:lnTo>
                  <a:lnTo>
                    <a:pt x="141065" y="1128332"/>
                  </a:lnTo>
                  <a:lnTo>
                    <a:pt x="0" y="1057847"/>
                  </a:lnTo>
                  <a:lnTo>
                    <a:pt x="0" y="571691"/>
                  </a:lnTo>
                </a:path>
              </a:pathLst>
            </a:custGeom>
            <a:noFill/>
            <a:ln w="12700" cap="flat">
              <a:gradFill flip="none" rotWithShape="1">
                <a:gsLst>
                  <a:gs pos="0">
                    <a:srgbClr val="FF821B"/>
                  </a:gs>
                  <a:gs pos="100000">
                    <a:srgbClr val="FF9300"/>
                  </a:gs>
                </a:gsLst>
                <a:lin ang="0" scaled="1"/>
                <a:tileRect/>
              </a:gradFill>
              <a:prstDash val="solid"/>
              <a:round/>
            </a:ln>
          </p:spPr>
          <p:txBody>
            <a:bodyPr rtlCol="0" anchor="ctr"/>
            <a:lstStyle/>
            <a:p>
              <a:endParaRPr lang="en-US" dirty="0"/>
            </a:p>
          </p:txBody>
        </p:sp>
      </p:grpSp>
      <p:sp>
        <p:nvSpPr>
          <p:cNvPr id="48" name="TextBox 47">
            <a:extLst>
              <a:ext uri="{FF2B5EF4-FFF2-40B4-BE49-F238E27FC236}">
                <a16:creationId xmlns:a16="http://schemas.microsoft.com/office/drawing/2014/main" id="{32823BD5-7CEC-42CF-83AD-45E0AC42FF9F}"/>
              </a:ext>
            </a:extLst>
          </p:cNvPr>
          <p:cNvSpPr txBox="1"/>
          <p:nvPr/>
        </p:nvSpPr>
        <p:spPr>
          <a:xfrm>
            <a:off x="491255" y="2487593"/>
            <a:ext cx="1303491" cy="523220"/>
          </a:xfrm>
          <a:prstGeom prst="rect">
            <a:avLst/>
          </a:prstGeom>
          <a:noFill/>
        </p:spPr>
        <p:txBody>
          <a:bodyPr wrap="square" rtlCol="0">
            <a:spAutoFit/>
          </a:bodyPr>
          <a:lstStyle/>
          <a:p>
            <a:pPr algn="ctr">
              <a:spcAft>
                <a:spcPts val="300"/>
              </a:spcAft>
            </a:pPr>
            <a:r>
              <a:rPr lang="en-US" sz="1000" b="1" dirty="0"/>
              <a:t>Amazon </a:t>
            </a:r>
            <a:r>
              <a:rPr lang="en-US" sz="1000" b="1" dirty="0" err="1"/>
              <a:t>SageMaker</a:t>
            </a:r>
            <a:r>
              <a:rPr lang="en-US" sz="1000" b="1" dirty="0"/>
              <a:t> </a:t>
            </a:r>
            <a:br>
              <a:rPr lang="en-US" sz="1000" b="1" dirty="0"/>
            </a:br>
            <a:endParaRPr lang="en-US" sz="800" dirty="0">
              <a:solidFill>
                <a:schemeClr val="bg2">
                  <a:lumMod val="25000"/>
                  <a:lumOff val="75000"/>
                </a:schemeClr>
              </a:solidFill>
            </a:endParaRPr>
          </a:p>
        </p:txBody>
      </p:sp>
      <p:cxnSp>
        <p:nvCxnSpPr>
          <p:cNvPr id="69" name="Straight Arrow Connector 68">
            <a:extLst>
              <a:ext uri="{FF2B5EF4-FFF2-40B4-BE49-F238E27FC236}">
                <a16:creationId xmlns:a16="http://schemas.microsoft.com/office/drawing/2014/main" id="{F4EF5905-B009-4DF2-BC9E-5DE8CE420BAC}"/>
              </a:ext>
            </a:extLst>
          </p:cNvPr>
          <p:cNvCxnSpPr>
            <a:cxnSpLocks/>
          </p:cNvCxnSpPr>
          <p:nvPr/>
        </p:nvCxnSpPr>
        <p:spPr>
          <a:xfrm>
            <a:off x="4490337" y="2035813"/>
            <a:ext cx="224216" cy="0"/>
          </a:xfrm>
          <a:prstGeom prst="straightConnector1">
            <a:avLst/>
          </a:prstGeom>
          <a:ln w="12700">
            <a:solidFill>
              <a:schemeClr val="tx1"/>
            </a:solidFill>
            <a:tailEnd type="arrow" w="lg" len="sm"/>
          </a:ln>
          <a:effectLst/>
        </p:spPr>
        <p:style>
          <a:lnRef idx="2">
            <a:schemeClr val="accent1"/>
          </a:lnRef>
          <a:fillRef idx="0">
            <a:schemeClr val="accent1"/>
          </a:fillRef>
          <a:effectRef idx="1">
            <a:schemeClr val="accent1"/>
          </a:effectRef>
          <a:fontRef idx="minor">
            <a:schemeClr val="tx1"/>
          </a:fontRef>
        </p:style>
      </p:cxnSp>
      <p:cxnSp>
        <p:nvCxnSpPr>
          <p:cNvPr id="70" name="Straight Arrow Connector 69">
            <a:extLst>
              <a:ext uri="{FF2B5EF4-FFF2-40B4-BE49-F238E27FC236}">
                <a16:creationId xmlns:a16="http://schemas.microsoft.com/office/drawing/2014/main" id="{04D46929-91F7-46FE-94FD-A647A5B37BE6}"/>
              </a:ext>
            </a:extLst>
          </p:cNvPr>
          <p:cNvCxnSpPr>
            <a:cxnSpLocks/>
          </p:cNvCxnSpPr>
          <p:nvPr/>
        </p:nvCxnSpPr>
        <p:spPr>
          <a:xfrm>
            <a:off x="5890449" y="2035813"/>
            <a:ext cx="224216" cy="0"/>
          </a:xfrm>
          <a:prstGeom prst="straightConnector1">
            <a:avLst/>
          </a:prstGeom>
          <a:ln w="12700">
            <a:solidFill>
              <a:schemeClr val="tx1"/>
            </a:solidFill>
            <a:tailEnd type="arrow" w="lg" len="sm"/>
          </a:ln>
          <a:effectLst/>
        </p:spPr>
        <p:style>
          <a:lnRef idx="2">
            <a:schemeClr val="accent1"/>
          </a:lnRef>
          <a:fillRef idx="0">
            <a:schemeClr val="accent1"/>
          </a:fillRef>
          <a:effectRef idx="1">
            <a:schemeClr val="accent1"/>
          </a:effectRef>
          <a:fontRef idx="minor">
            <a:schemeClr val="tx1"/>
          </a:fontRef>
        </p:style>
      </p:cxnSp>
      <p:grpSp>
        <p:nvGrpSpPr>
          <p:cNvPr id="122" name="Group 121">
            <a:extLst>
              <a:ext uri="{FF2B5EF4-FFF2-40B4-BE49-F238E27FC236}">
                <a16:creationId xmlns:a16="http://schemas.microsoft.com/office/drawing/2014/main" id="{853788D4-C727-4D6B-BCE9-D97CE1A11986}"/>
              </a:ext>
            </a:extLst>
          </p:cNvPr>
          <p:cNvGrpSpPr/>
          <p:nvPr/>
        </p:nvGrpSpPr>
        <p:grpSpPr>
          <a:xfrm>
            <a:off x="4651731" y="1624717"/>
            <a:ext cx="1094292" cy="755744"/>
            <a:chOff x="5297060" y="1465713"/>
            <a:chExt cx="932037" cy="643689"/>
          </a:xfrm>
        </p:grpSpPr>
        <p:grpSp>
          <p:nvGrpSpPr>
            <p:cNvPr id="123" name="Group 122">
              <a:extLst>
                <a:ext uri="{FF2B5EF4-FFF2-40B4-BE49-F238E27FC236}">
                  <a16:creationId xmlns:a16="http://schemas.microsoft.com/office/drawing/2014/main" id="{DDE4FCE4-4756-4761-B3A4-BAABB9A325EB}"/>
                </a:ext>
              </a:extLst>
            </p:cNvPr>
            <p:cNvGrpSpPr/>
            <p:nvPr/>
          </p:nvGrpSpPr>
          <p:grpSpPr>
            <a:xfrm>
              <a:off x="5671241" y="1500938"/>
              <a:ext cx="394419" cy="394414"/>
              <a:chOff x="9749386" y="4271367"/>
              <a:chExt cx="187543" cy="187543"/>
            </a:xfrm>
          </p:grpSpPr>
          <p:sp>
            <p:nvSpPr>
              <p:cNvPr id="143" name="Freeform: Shape 142">
                <a:extLst>
                  <a:ext uri="{FF2B5EF4-FFF2-40B4-BE49-F238E27FC236}">
                    <a16:creationId xmlns:a16="http://schemas.microsoft.com/office/drawing/2014/main" id="{EEB21789-393E-441D-9466-F3D67F29659F}"/>
                  </a:ext>
                </a:extLst>
              </p:cNvPr>
              <p:cNvSpPr/>
              <p:nvPr/>
            </p:nvSpPr>
            <p:spPr>
              <a:xfrm>
                <a:off x="9749386" y="4271367"/>
                <a:ext cx="187543" cy="187543"/>
              </a:xfrm>
              <a:custGeom>
                <a:avLst/>
                <a:gdLst>
                  <a:gd name="connsiteX0" fmla="*/ 52578 w 558164"/>
                  <a:gd name="connsiteY0" fmla="*/ 442722 h 558165"/>
                  <a:gd name="connsiteX1" fmla="*/ 63913 w 558164"/>
                  <a:gd name="connsiteY1" fmla="*/ 455676 h 558165"/>
                  <a:gd name="connsiteX2" fmla="*/ 75248 w 558164"/>
                  <a:gd name="connsiteY2" fmla="*/ 468630 h 558165"/>
                  <a:gd name="connsiteX3" fmla="*/ 86677 w 558164"/>
                  <a:gd name="connsiteY3" fmla="*/ 481584 h 558165"/>
                  <a:gd name="connsiteX4" fmla="*/ 164211 w 558164"/>
                  <a:gd name="connsiteY4" fmla="*/ 441770 h 558165"/>
                  <a:gd name="connsiteX5" fmla="*/ 219361 w 558164"/>
                  <a:gd name="connsiteY5" fmla="*/ 468916 h 558165"/>
                  <a:gd name="connsiteX6" fmla="*/ 234886 w 558164"/>
                  <a:gd name="connsiteY6" fmla="*/ 554641 h 558165"/>
                  <a:gd name="connsiteX7" fmla="*/ 252031 w 558164"/>
                  <a:gd name="connsiteY7" fmla="*/ 555784 h 558165"/>
                  <a:gd name="connsiteX8" fmla="*/ 268986 w 558164"/>
                  <a:gd name="connsiteY8" fmla="*/ 557022 h 558165"/>
                  <a:gd name="connsiteX9" fmla="*/ 286131 w 558164"/>
                  <a:gd name="connsiteY9" fmla="*/ 558165 h 558165"/>
                  <a:gd name="connsiteX10" fmla="*/ 312801 w 558164"/>
                  <a:gd name="connsiteY10" fmla="*/ 475393 h 558165"/>
                  <a:gd name="connsiteX11" fmla="*/ 370713 w 558164"/>
                  <a:gd name="connsiteY11" fmla="*/ 455676 h 558165"/>
                  <a:gd name="connsiteX12" fmla="*/ 442246 w 558164"/>
                  <a:gd name="connsiteY12" fmla="*/ 505301 h 558165"/>
                  <a:gd name="connsiteX13" fmla="*/ 455200 w 558164"/>
                  <a:gd name="connsiteY13" fmla="*/ 493871 h 558165"/>
                  <a:gd name="connsiteX14" fmla="*/ 468249 w 558164"/>
                  <a:gd name="connsiteY14" fmla="*/ 482537 h 558165"/>
                  <a:gd name="connsiteX15" fmla="*/ 481108 w 558164"/>
                  <a:gd name="connsiteY15" fmla="*/ 471297 h 558165"/>
                  <a:gd name="connsiteX16" fmla="*/ 441389 w 558164"/>
                  <a:gd name="connsiteY16" fmla="*/ 393859 h 558165"/>
                  <a:gd name="connsiteX17" fmla="*/ 469011 w 558164"/>
                  <a:gd name="connsiteY17" fmla="*/ 338519 h 558165"/>
                  <a:gd name="connsiteX18" fmla="*/ 554736 w 558164"/>
                  <a:gd name="connsiteY18" fmla="*/ 322993 h 558165"/>
                  <a:gd name="connsiteX19" fmla="*/ 555879 w 558164"/>
                  <a:gd name="connsiteY19" fmla="*/ 305753 h 558165"/>
                  <a:gd name="connsiteX20" fmla="*/ 557022 w 558164"/>
                  <a:gd name="connsiteY20" fmla="*/ 288608 h 558165"/>
                  <a:gd name="connsiteX21" fmla="*/ 558165 w 558164"/>
                  <a:gd name="connsiteY21" fmla="*/ 271462 h 558165"/>
                  <a:gd name="connsiteX22" fmla="*/ 475488 w 558164"/>
                  <a:gd name="connsiteY22" fmla="*/ 244793 h 558165"/>
                  <a:gd name="connsiteX23" fmla="*/ 455866 w 558164"/>
                  <a:gd name="connsiteY23" fmla="*/ 186500 h 558165"/>
                  <a:gd name="connsiteX24" fmla="*/ 505301 w 558164"/>
                  <a:gd name="connsiteY24" fmla="*/ 115252 h 558165"/>
                  <a:gd name="connsiteX25" fmla="*/ 493871 w 558164"/>
                  <a:gd name="connsiteY25" fmla="*/ 102298 h 558165"/>
                  <a:gd name="connsiteX26" fmla="*/ 482536 w 558164"/>
                  <a:gd name="connsiteY26" fmla="*/ 89345 h 558165"/>
                  <a:gd name="connsiteX27" fmla="*/ 471202 w 558164"/>
                  <a:gd name="connsiteY27" fmla="*/ 76391 h 558165"/>
                  <a:gd name="connsiteX28" fmla="*/ 394240 w 558164"/>
                  <a:gd name="connsiteY28" fmla="*/ 115919 h 558165"/>
                  <a:gd name="connsiteX29" fmla="*/ 338804 w 558164"/>
                  <a:gd name="connsiteY29" fmla="*/ 88392 h 558165"/>
                  <a:gd name="connsiteX30" fmla="*/ 323374 w 558164"/>
                  <a:gd name="connsiteY30" fmla="*/ 3334 h 558165"/>
                  <a:gd name="connsiteX31" fmla="*/ 306229 w 558164"/>
                  <a:gd name="connsiteY31" fmla="*/ 2286 h 558165"/>
                  <a:gd name="connsiteX32" fmla="*/ 288036 w 558164"/>
                  <a:gd name="connsiteY32" fmla="*/ 1048 h 558165"/>
                  <a:gd name="connsiteX33" fmla="*/ 270891 w 558164"/>
                  <a:gd name="connsiteY33" fmla="*/ 0 h 558165"/>
                  <a:gd name="connsiteX34" fmla="*/ 244411 w 558164"/>
                  <a:gd name="connsiteY34" fmla="*/ 82105 h 558165"/>
                  <a:gd name="connsiteX35" fmla="*/ 185642 w 558164"/>
                  <a:gd name="connsiteY35" fmla="*/ 102013 h 558165"/>
                  <a:gd name="connsiteX36" fmla="*/ 114681 w 558164"/>
                  <a:gd name="connsiteY36" fmla="*/ 52864 h 558165"/>
                  <a:gd name="connsiteX37" fmla="*/ 101727 w 558164"/>
                  <a:gd name="connsiteY37" fmla="*/ 64198 h 558165"/>
                  <a:gd name="connsiteX38" fmla="*/ 88773 w 558164"/>
                  <a:gd name="connsiteY38" fmla="*/ 75533 h 558165"/>
                  <a:gd name="connsiteX39" fmla="*/ 75819 w 558164"/>
                  <a:gd name="connsiteY39" fmla="*/ 86963 h 558165"/>
                  <a:gd name="connsiteX40" fmla="*/ 115157 w 558164"/>
                  <a:gd name="connsiteY40" fmla="*/ 163640 h 558165"/>
                  <a:gd name="connsiteX41" fmla="*/ 88011 w 558164"/>
                  <a:gd name="connsiteY41" fmla="*/ 219361 h 558165"/>
                  <a:gd name="connsiteX42" fmla="*/ 3143 w 558164"/>
                  <a:gd name="connsiteY42" fmla="*/ 234696 h 558165"/>
                  <a:gd name="connsiteX43" fmla="*/ 2286 w 558164"/>
                  <a:gd name="connsiteY43" fmla="*/ 252222 h 558165"/>
                  <a:gd name="connsiteX44" fmla="*/ 1143 w 558164"/>
                  <a:gd name="connsiteY44" fmla="*/ 269367 h 558165"/>
                  <a:gd name="connsiteX45" fmla="*/ 0 w 558164"/>
                  <a:gd name="connsiteY45" fmla="*/ 286607 h 558165"/>
                  <a:gd name="connsiteX46" fmla="*/ 82201 w 558164"/>
                  <a:gd name="connsiteY46" fmla="*/ 313087 h 558165"/>
                  <a:gd name="connsiteX47" fmla="*/ 102203 w 558164"/>
                  <a:gd name="connsiteY47" fmla="*/ 371570 h 5581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558164" h="558165">
                    <a:moveTo>
                      <a:pt x="52578" y="442722"/>
                    </a:moveTo>
                    <a:lnTo>
                      <a:pt x="63913" y="455676"/>
                    </a:lnTo>
                    <a:lnTo>
                      <a:pt x="75248" y="468630"/>
                    </a:lnTo>
                    <a:lnTo>
                      <a:pt x="86677" y="481584"/>
                    </a:lnTo>
                    <a:lnTo>
                      <a:pt x="164211" y="441770"/>
                    </a:lnTo>
                    <a:cubicBezTo>
                      <a:pt x="181060" y="453650"/>
                      <a:pt x="199670" y="462810"/>
                      <a:pt x="219361" y="468916"/>
                    </a:cubicBezTo>
                    <a:lnTo>
                      <a:pt x="234886" y="554641"/>
                    </a:lnTo>
                    <a:lnTo>
                      <a:pt x="252031" y="555784"/>
                    </a:lnTo>
                    <a:lnTo>
                      <a:pt x="268986" y="557022"/>
                    </a:lnTo>
                    <a:lnTo>
                      <a:pt x="286131" y="558165"/>
                    </a:lnTo>
                    <a:lnTo>
                      <a:pt x="312801" y="475393"/>
                    </a:lnTo>
                    <a:cubicBezTo>
                      <a:pt x="333023" y="471910"/>
                      <a:pt x="352567" y="465256"/>
                      <a:pt x="370713" y="455676"/>
                    </a:cubicBezTo>
                    <a:lnTo>
                      <a:pt x="442246" y="505301"/>
                    </a:lnTo>
                    <a:lnTo>
                      <a:pt x="455200" y="493871"/>
                    </a:lnTo>
                    <a:lnTo>
                      <a:pt x="468249" y="482537"/>
                    </a:lnTo>
                    <a:lnTo>
                      <a:pt x="481108" y="471297"/>
                    </a:lnTo>
                    <a:lnTo>
                      <a:pt x="441389" y="393859"/>
                    </a:lnTo>
                    <a:cubicBezTo>
                      <a:pt x="453422" y="376963"/>
                      <a:pt x="462741" y="358291"/>
                      <a:pt x="469011" y="338519"/>
                    </a:cubicBezTo>
                    <a:lnTo>
                      <a:pt x="554736" y="322993"/>
                    </a:lnTo>
                    <a:lnTo>
                      <a:pt x="555879" y="305753"/>
                    </a:lnTo>
                    <a:lnTo>
                      <a:pt x="557022" y="288608"/>
                    </a:lnTo>
                    <a:lnTo>
                      <a:pt x="558165" y="271462"/>
                    </a:lnTo>
                    <a:lnTo>
                      <a:pt x="475488" y="244793"/>
                    </a:lnTo>
                    <a:cubicBezTo>
                      <a:pt x="472042" y="224454"/>
                      <a:pt x="465420" y="204783"/>
                      <a:pt x="455866" y="186500"/>
                    </a:cubicBezTo>
                    <a:lnTo>
                      <a:pt x="505301" y="115252"/>
                    </a:lnTo>
                    <a:lnTo>
                      <a:pt x="493871" y="102298"/>
                    </a:lnTo>
                    <a:lnTo>
                      <a:pt x="482536" y="89345"/>
                    </a:lnTo>
                    <a:lnTo>
                      <a:pt x="471202" y="76391"/>
                    </a:lnTo>
                    <a:lnTo>
                      <a:pt x="394240" y="115919"/>
                    </a:lnTo>
                    <a:cubicBezTo>
                      <a:pt x="377326" y="103881"/>
                      <a:pt x="358617" y="94591"/>
                      <a:pt x="338804" y="88392"/>
                    </a:cubicBezTo>
                    <a:lnTo>
                      <a:pt x="323374" y="3334"/>
                    </a:lnTo>
                    <a:lnTo>
                      <a:pt x="306229" y="2286"/>
                    </a:lnTo>
                    <a:lnTo>
                      <a:pt x="288036" y="1048"/>
                    </a:lnTo>
                    <a:lnTo>
                      <a:pt x="270891" y="0"/>
                    </a:lnTo>
                    <a:lnTo>
                      <a:pt x="244411" y="82105"/>
                    </a:lnTo>
                    <a:cubicBezTo>
                      <a:pt x="223892" y="85592"/>
                      <a:pt x="204056" y="92311"/>
                      <a:pt x="185642" y="102013"/>
                    </a:cubicBezTo>
                    <a:lnTo>
                      <a:pt x="114681" y="52864"/>
                    </a:lnTo>
                    <a:lnTo>
                      <a:pt x="101727" y="64198"/>
                    </a:lnTo>
                    <a:lnTo>
                      <a:pt x="88773" y="75533"/>
                    </a:lnTo>
                    <a:lnTo>
                      <a:pt x="75819" y="86963"/>
                    </a:lnTo>
                    <a:lnTo>
                      <a:pt x="115157" y="163640"/>
                    </a:lnTo>
                    <a:cubicBezTo>
                      <a:pt x="103245" y="180676"/>
                      <a:pt x="94085" y="199480"/>
                      <a:pt x="88011" y="219361"/>
                    </a:cubicBezTo>
                    <a:lnTo>
                      <a:pt x="3143" y="234696"/>
                    </a:lnTo>
                    <a:lnTo>
                      <a:pt x="2286" y="252222"/>
                    </a:lnTo>
                    <a:lnTo>
                      <a:pt x="1143" y="269367"/>
                    </a:lnTo>
                    <a:lnTo>
                      <a:pt x="0" y="286607"/>
                    </a:lnTo>
                    <a:lnTo>
                      <a:pt x="82201" y="313087"/>
                    </a:lnTo>
                    <a:cubicBezTo>
                      <a:pt x="85764" y="333508"/>
                      <a:pt x="92514" y="353244"/>
                      <a:pt x="102203" y="371570"/>
                    </a:cubicBezTo>
                    <a:close/>
                  </a:path>
                </a:pathLst>
              </a:custGeom>
              <a:noFill/>
              <a:ln w="12700" cap="flat">
                <a:solidFill>
                  <a:schemeClr val="tx1"/>
                </a:solidFill>
                <a:prstDash val="solid"/>
                <a:round/>
              </a:ln>
            </p:spPr>
            <p:txBody>
              <a:bodyPr rtlCol="0" anchor="ctr"/>
              <a:lstStyle/>
              <a:p>
                <a:endParaRPr lang="en-US" dirty="0"/>
              </a:p>
            </p:txBody>
          </p:sp>
          <p:sp>
            <p:nvSpPr>
              <p:cNvPr id="144" name="Freeform: Shape 143">
                <a:extLst>
                  <a:ext uri="{FF2B5EF4-FFF2-40B4-BE49-F238E27FC236}">
                    <a16:creationId xmlns:a16="http://schemas.microsoft.com/office/drawing/2014/main" id="{4F32D4EB-30A7-4D0A-AA32-A00907ECE49C}"/>
                  </a:ext>
                </a:extLst>
              </p:cNvPr>
              <p:cNvSpPr/>
              <p:nvPr/>
            </p:nvSpPr>
            <p:spPr>
              <a:xfrm>
                <a:off x="9813880" y="4335957"/>
                <a:ext cx="58235" cy="58235"/>
              </a:xfrm>
              <a:custGeom>
                <a:avLst/>
                <a:gdLst>
                  <a:gd name="connsiteX0" fmla="*/ 222313 w 222313"/>
                  <a:gd name="connsiteY0" fmla="*/ 111157 h 222313"/>
                  <a:gd name="connsiteX1" fmla="*/ 111157 w 222313"/>
                  <a:gd name="connsiteY1" fmla="*/ 222314 h 222313"/>
                  <a:gd name="connsiteX2" fmla="*/ 0 w 222313"/>
                  <a:gd name="connsiteY2" fmla="*/ 111157 h 222313"/>
                  <a:gd name="connsiteX3" fmla="*/ 111157 w 222313"/>
                  <a:gd name="connsiteY3" fmla="*/ 0 h 222313"/>
                  <a:gd name="connsiteX4" fmla="*/ 222313 w 222313"/>
                  <a:gd name="connsiteY4" fmla="*/ 111157 h 2223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313" h="222313">
                    <a:moveTo>
                      <a:pt x="222313" y="111157"/>
                    </a:moveTo>
                    <a:cubicBezTo>
                      <a:pt x="222313" y="172547"/>
                      <a:pt x="172547" y="222314"/>
                      <a:pt x="111157" y="222314"/>
                    </a:cubicBezTo>
                    <a:cubicBezTo>
                      <a:pt x="49767" y="222314"/>
                      <a:pt x="0" y="172547"/>
                      <a:pt x="0" y="111157"/>
                    </a:cubicBezTo>
                    <a:cubicBezTo>
                      <a:pt x="0" y="49767"/>
                      <a:pt x="49767" y="0"/>
                      <a:pt x="111157" y="0"/>
                    </a:cubicBezTo>
                    <a:cubicBezTo>
                      <a:pt x="172547" y="0"/>
                      <a:pt x="222313" y="49767"/>
                      <a:pt x="222313" y="111157"/>
                    </a:cubicBezTo>
                    <a:close/>
                  </a:path>
                </a:pathLst>
              </a:custGeom>
              <a:noFill/>
              <a:ln w="12700" cap="flat">
                <a:solidFill>
                  <a:schemeClr val="tx1"/>
                </a:solidFill>
                <a:prstDash val="solid"/>
                <a:round/>
              </a:ln>
            </p:spPr>
            <p:txBody>
              <a:bodyPr rtlCol="0" anchor="ctr"/>
              <a:lstStyle/>
              <a:p>
                <a:endParaRPr lang="en-US" dirty="0"/>
              </a:p>
            </p:txBody>
          </p:sp>
        </p:grpSp>
        <p:sp>
          <p:nvSpPr>
            <p:cNvPr id="124" name="Rectangle 123">
              <a:extLst>
                <a:ext uri="{FF2B5EF4-FFF2-40B4-BE49-F238E27FC236}">
                  <a16:creationId xmlns:a16="http://schemas.microsoft.com/office/drawing/2014/main" id="{6F6F9DA9-B41C-45A7-9B4E-1EE1E207E437}"/>
                </a:ext>
              </a:extLst>
            </p:cNvPr>
            <p:cNvSpPr/>
            <p:nvPr/>
          </p:nvSpPr>
          <p:spPr>
            <a:xfrm rot="20849648">
              <a:off x="5564721" y="1507583"/>
              <a:ext cx="218418" cy="39511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grpSp>
          <p:nvGrpSpPr>
            <p:cNvPr id="125" name="Graphic 236">
              <a:extLst>
                <a:ext uri="{FF2B5EF4-FFF2-40B4-BE49-F238E27FC236}">
                  <a16:creationId xmlns:a16="http://schemas.microsoft.com/office/drawing/2014/main" id="{A72E60DF-845B-4EA6-BED9-1AEF8F0267C3}"/>
                </a:ext>
              </a:extLst>
            </p:cNvPr>
            <p:cNvGrpSpPr/>
            <p:nvPr/>
          </p:nvGrpSpPr>
          <p:grpSpPr>
            <a:xfrm rot="18900000">
              <a:off x="5297060" y="1465713"/>
              <a:ext cx="643689" cy="643689"/>
              <a:chOff x="4629252" y="322847"/>
              <a:chExt cx="643689" cy="643689"/>
            </a:xfrm>
          </p:grpSpPr>
          <p:sp>
            <p:nvSpPr>
              <p:cNvPr id="135" name="Freeform: Shape 134">
                <a:extLst>
                  <a:ext uri="{FF2B5EF4-FFF2-40B4-BE49-F238E27FC236}">
                    <a16:creationId xmlns:a16="http://schemas.microsoft.com/office/drawing/2014/main" id="{F037E8C6-01A7-467C-809A-78D42067129A}"/>
                  </a:ext>
                </a:extLst>
              </p:cNvPr>
              <p:cNvSpPr/>
              <p:nvPr/>
            </p:nvSpPr>
            <p:spPr>
              <a:xfrm>
                <a:off x="4829117" y="427235"/>
                <a:ext cx="337937" cy="337937"/>
              </a:xfrm>
              <a:custGeom>
                <a:avLst/>
                <a:gdLst>
                  <a:gd name="connsiteX0" fmla="*/ 101059 w 337936"/>
                  <a:gd name="connsiteY0" fmla="*/ 334286 h 337936"/>
                  <a:gd name="connsiteX1" fmla="*/ 226257 w 337936"/>
                  <a:gd name="connsiteY1" fmla="*/ 254790 h 337936"/>
                  <a:gd name="connsiteX2" fmla="*/ 333753 w 337936"/>
                  <a:gd name="connsiteY2" fmla="*/ 5361 h 337936"/>
                  <a:gd name="connsiteX3" fmla="*/ 84323 w 337936"/>
                  <a:gd name="connsiteY3" fmla="*/ 112857 h 337936"/>
                  <a:gd name="connsiteX4" fmla="*/ 4828 w 337936"/>
                  <a:gd name="connsiteY4" fmla="*/ 238055 h 337936"/>
                  <a:gd name="connsiteX5" fmla="*/ 101059 w 337936"/>
                  <a:gd name="connsiteY5" fmla="*/ 334286 h 337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7936" h="337936">
                    <a:moveTo>
                      <a:pt x="101059" y="334286"/>
                    </a:moveTo>
                    <a:cubicBezTo>
                      <a:pt x="162210" y="313044"/>
                      <a:pt x="226257" y="254790"/>
                      <a:pt x="226257" y="254790"/>
                    </a:cubicBezTo>
                    <a:cubicBezTo>
                      <a:pt x="348236" y="132811"/>
                      <a:pt x="333753" y="5361"/>
                      <a:pt x="333753" y="5361"/>
                    </a:cubicBezTo>
                    <a:cubicBezTo>
                      <a:pt x="333753" y="5361"/>
                      <a:pt x="206302" y="-9122"/>
                      <a:pt x="84323" y="112857"/>
                    </a:cubicBezTo>
                    <a:cubicBezTo>
                      <a:pt x="84323" y="112857"/>
                      <a:pt x="26391" y="176904"/>
                      <a:pt x="4828" y="238055"/>
                    </a:cubicBezTo>
                    <a:lnTo>
                      <a:pt x="101059" y="334286"/>
                    </a:lnTo>
                    <a:close/>
                  </a:path>
                </a:pathLst>
              </a:custGeom>
              <a:noFill/>
              <a:ln w="12700" cap="flat">
                <a:solidFill>
                  <a:schemeClr val="tx1"/>
                </a:solidFill>
                <a:prstDash val="solid"/>
                <a:round/>
              </a:ln>
            </p:spPr>
            <p:txBody>
              <a:bodyPr rtlCol="0" anchor="ctr"/>
              <a:lstStyle/>
              <a:p>
                <a:endParaRPr lang="en-US" dirty="0"/>
              </a:p>
            </p:txBody>
          </p:sp>
          <p:sp>
            <p:nvSpPr>
              <p:cNvPr id="136" name="Freeform: Shape 135">
                <a:extLst>
                  <a:ext uri="{FF2B5EF4-FFF2-40B4-BE49-F238E27FC236}">
                    <a16:creationId xmlns:a16="http://schemas.microsoft.com/office/drawing/2014/main" id="{75D86255-6F9D-4EAC-8827-49B7E2266679}"/>
                  </a:ext>
                </a:extLst>
              </p:cNvPr>
              <p:cNvSpPr/>
              <p:nvPr/>
            </p:nvSpPr>
            <p:spPr>
              <a:xfrm>
                <a:off x="4804657" y="682669"/>
                <a:ext cx="106209" cy="106209"/>
              </a:xfrm>
              <a:custGeom>
                <a:avLst/>
                <a:gdLst>
                  <a:gd name="connsiteX0" fmla="*/ 51495 w 106208"/>
                  <a:gd name="connsiteY0" fmla="*/ 4828 h 106208"/>
                  <a:gd name="connsiteX1" fmla="*/ 4828 w 106208"/>
                  <a:gd name="connsiteY1" fmla="*/ 5471 h 106208"/>
                  <a:gd name="connsiteX2" fmla="*/ 102668 w 106208"/>
                  <a:gd name="connsiteY2" fmla="*/ 103312 h 106208"/>
                  <a:gd name="connsiteX3" fmla="*/ 102668 w 106208"/>
                  <a:gd name="connsiteY3" fmla="*/ 56001 h 106208"/>
                </a:gdLst>
                <a:ahLst/>
                <a:cxnLst>
                  <a:cxn ang="0">
                    <a:pos x="connsiteX0" y="connsiteY0"/>
                  </a:cxn>
                  <a:cxn ang="0">
                    <a:pos x="connsiteX1" y="connsiteY1"/>
                  </a:cxn>
                  <a:cxn ang="0">
                    <a:pos x="connsiteX2" y="connsiteY2"/>
                  </a:cxn>
                  <a:cxn ang="0">
                    <a:pos x="connsiteX3" y="connsiteY3"/>
                  </a:cxn>
                </a:cxnLst>
                <a:rect l="l" t="t" r="r" b="b"/>
                <a:pathLst>
                  <a:path w="106208" h="106208">
                    <a:moveTo>
                      <a:pt x="51495" y="4828"/>
                    </a:moveTo>
                    <a:lnTo>
                      <a:pt x="4828" y="5471"/>
                    </a:lnTo>
                    <a:lnTo>
                      <a:pt x="102668" y="103312"/>
                    </a:lnTo>
                    <a:lnTo>
                      <a:pt x="102668" y="56001"/>
                    </a:lnTo>
                    <a:close/>
                  </a:path>
                </a:pathLst>
              </a:custGeom>
              <a:noFill/>
              <a:ln w="12700" cap="flat">
                <a:solidFill>
                  <a:schemeClr val="tx1"/>
                </a:solidFill>
                <a:prstDash val="solid"/>
                <a:round/>
              </a:ln>
            </p:spPr>
            <p:txBody>
              <a:bodyPr rtlCol="0" anchor="ctr"/>
              <a:lstStyle/>
              <a:p>
                <a:endParaRPr lang="en-US" dirty="0"/>
              </a:p>
            </p:txBody>
          </p:sp>
          <p:sp>
            <p:nvSpPr>
              <p:cNvPr id="137" name="Freeform: Shape 136">
                <a:extLst>
                  <a:ext uri="{FF2B5EF4-FFF2-40B4-BE49-F238E27FC236}">
                    <a16:creationId xmlns:a16="http://schemas.microsoft.com/office/drawing/2014/main" id="{56DC5B88-549F-44F3-8289-B9228655FED6}"/>
                  </a:ext>
                </a:extLst>
              </p:cNvPr>
              <p:cNvSpPr/>
              <p:nvPr/>
            </p:nvSpPr>
            <p:spPr>
              <a:xfrm>
                <a:off x="4733851" y="539417"/>
                <a:ext cx="177014" cy="106209"/>
              </a:xfrm>
              <a:custGeom>
                <a:avLst/>
                <a:gdLst>
                  <a:gd name="connsiteX0" fmla="*/ 174762 w 177014"/>
                  <a:gd name="connsiteY0" fmla="*/ 5503 h 106208"/>
                  <a:gd name="connsiteX1" fmla="*/ 94944 w 177014"/>
                  <a:gd name="connsiteY1" fmla="*/ 11618 h 106208"/>
                  <a:gd name="connsiteX2" fmla="*/ 4828 w 177014"/>
                  <a:gd name="connsiteY2" fmla="*/ 101734 h 106208"/>
                  <a:gd name="connsiteX3" fmla="*/ 110071 w 177014"/>
                  <a:gd name="connsiteY3" fmla="*/ 101734 h 106208"/>
                </a:gdLst>
                <a:ahLst/>
                <a:cxnLst>
                  <a:cxn ang="0">
                    <a:pos x="connsiteX0" y="connsiteY0"/>
                  </a:cxn>
                  <a:cxn ang="0">
                    <a:pos x="connsiteX1" y="connsiteY1"/>
                  </a:cxn>
                  <a:cxn ang="0">
                    <a:pos x="connsiteX2" y="connsiteY2"/>
                  </a:cxn>
                  <a:cxn ang="0">
                    <a:pos x="connsiteX3" y="connsiteY3"/>
                  </a:cxn>
                </a:cxnLst>
                <a:rect l="l" t="t" r="r" b="b"/>
                <a:pathLst>
                  <a:path w="177014" h="106208">
                    <a:moveTo>
                      <a:pt x="174762" y="5503"/>
                    </a:moveTo>
                    <a:cubicBezTo>
                      <a:pt x="171543" y="2284"/>
                      <a:pt x="94944" y="11618"/>
                      <a:pt x="94944" y="11618"/>
                    </a:cubicBezTo>
                    <a:lnTo>
                      <a:pt x="4828" y="101734"/>
                    </a:lnTo>
                    <a:lnTo>
                      <a:pt x="110071" y="101734"/>
                    </a:lnTo>
                  </a:path>
                </a:pathLst>
              </a:custGeom>
              <a:noFill/>
              <a:ln w="12700" cap="flat">
                <a:solidFill>
                  <a:schemeClr val="tx1"/>
                </a:solidFill>
                <a:prstDash val="solid"/>
                <a:round/>
              </a:ln>
            </p:spPr>
            <p:txBody>
              <a:bodyPr rtlCol="0" anchor="ctr"/>
              <a:lstStyle/>
              <a:p>
                <a:endParaRPr lang="en-US" dirty="0"/>
              </a:p>
            </p:txBody>
          </p:sp>
          <p:sp>
            <p:nvSpPr>
              <p:cNvPr id="138" name="Freeform: Shape 137">
                <a:extLst>
                  <a:ext uri="{FF2B5EF4-FFF2-40B4-BE49-F238E27FC236}">
                    <a16:creationId xmlns:a16="http://schemas.microsoft.com/office/drawing/2014/main" id="{420CD997-E876-4F42-BD4B-DB58993B2DA6}"/>
                  </a:ext>
                </a:extLst>
              </p:cNvPr>
              <p:cNvSpPr/>
              <p:nvPr/>
            </p:nvSpPr>
            <p:spPr>
              <a:xfrm>
                <a:off x="4949809" y="682347"/>
                <a:ext cx="106209" cy="177014"/>
              </a:xfrm>
              <a:custGeom>
                <a:avLst/>
                <a:gdLst>
                  <a:gd name="connsiteX0" fmla="*/ 101381 w 106208"/>
                  <a:gd name="connsiteY0" fmla="*/ 4828 h 177014"/>
                  <a:gd name="connsiteX1" fmla="*/ 95266 w 106208"/>
                  <a:gd name="connsiteY1" fmla="*/ 84645 h 177014"/>
                  <a:gd name="connsiteX2" fmla="*/ 4828 w 106208"/>
                  <a:gd name="connsiteY2" fmla="*/ 175083 h 177014"/>
                  <a:gd name="connsiteX3" fmla="*/ 4828 w 106208"/>
                  <a:gd name="connsiteY3" fmla="*/ 69840 h 177014"/>
                </a:gdLst>
                <a:ahLst/>
                <a:cxnLst>
                  <a:cxn ang="0">
                    <a:pos x="connsiteX0" y="connsiteY0"/>
                  </a:cxn>
                  <a:cxn ang="0">
                    <a:pos x="connsiteX1" y="connsiteY1"/>
                  </a:cxn>
                  <a:cxn ang="0">
                    <a:pos x="connsiteX2" y="connsiteY2"/>
                  </a:cxn>
                  <a:cxn ang="0">
                    <a:pos x="connsiteX3" y="connsiteY3"/>
                  </a:cxn>
                </a:cxnLst>
                <a:rect l="l" t="t" r="r" b="b"/>
                <a:pathLst>
                  <a:path w="106208" h="177014">
                    <a:moveTo>
                      <a:pt x="101381" y="4828"/>
                    </a:moveTo>
                    <a:cubicBezTo>
                      <a:pt x="104599" y="8046"/>
                      <a:pt x="95266" y="84645"/>
                      <a:pt x="95266" y="84645"/>
                    </a:cubicBezTo>
                    <a:lnTo>
                      <a:pt x="4828" y="175083"/>
                    </a:lnTo>
                    <a:lnTo>
                      <a:pt x="4828" y="69840"/>
                    </a:lnTo>
                  </a:path>
                </a:pathLst>
              </a:custGeom>
              <a:noFill/>
              <a:ln w="12700" cap="flat">
                <a:solidFill>
                  <a:schemeClr val="tx1"/>
                </a:solidFill>
                <a:prstDash val="solid"/>
                <a:round/>
              </a:ln>
            </p:spPr>
            <p:txBody>
              <a:bodyPr rtlCol="0" anchor="ctr"/>
              <a:lstStyle/>
              <a:p>
                <a:endParaRPr lang="en-US" dirty="0"/>
              </a:p>
            </p:txBody>
          </p:sp>
          <p:sp>
            <p:nvSpPr>
              <p:cNvPr id="139" name="Freeform: Shape 138">
                <a:extLst>
                  <a:ext uri="{FF2B5EF4-FFF2-40B4-BE49-F238E27FC236}">
                    <a16:creationId xmlns:a16="http://schemas.microsoft.com/office/drawing/2014/main" id="{2A6AFA3B-EF0C-4841-8DF3-831AA3B0BDD2}"/>
                  </a:ext>
                </a:extLst>
              </p:cNvPr>
              <p:cNvSpPr/>
              <p:nvPr/>
            </p:nvSpPr>
            <p:spPr>
              <a:xfrm>
                <a:off x="4739323" y="728049"/>
                <a:ext cx="74024" cy="74024"/>
              </a:xfrm>
              <a:custGeom>
                <a:avLst/>
                <a:gdLst>
                  <a:gd name="connsiteX0" fmla="*/ 69197 w 74024"/>
                  <a:gd name="connsiteY0" fmla="*/ 4828 h 74024"/>
                  <a:gd name="connsiteX1" fmla="*/ 4828 w 74024"/>
                  <a:gd name="connsiteY1" fmla="*/ 69197 h 74024"/>
                </a:gdLst>
                <a:ahLst/>
                <a:cxnLst>
                  <a:cxn ang="0">
                    <a:pos x="connsiteX0" y="connsiteY0"/>
                  </a:cxn>
                  <a:cxn ang="0">
                    <a:pos x="connsiteX1" y="connsiteY1"/>
                  </a:cxn>
                </a:cxnLst>
                <a:rect l="l" t="t" r="r" b="b"/>
                <a:pathLst>
                  <a:path w="74024" h="74024">
                    <a:moveTo>
                      <a:pt x="69197" y="4828"/>
                    </a:moveTo>
                    <a:lnTo>
                      <a:pt x="4828" y="69197"/>
                    </a:lnTo>
                  </a:path>
                </a:pathLst>
              </a:custGeom>
              <a:ln w="12700" cap="flat">
                <a:solidFill>
                  <a:schemeClr val="tx1"/>
                </a:solidFill>
                <a:prstDash val="solid"/>
                <a:round/>
              </a:ln>
            </p:spPr>
            <p:txBody>
              <a:bodyPr rtlCol="0" anchor="ctr"/>
              <a:lstStyle/>
              <a:p>
                <a:endParaRPr lang="en-US" dirty="0"/>
              </a:p>
            </p:txBody>
          </p:sp>
          <p:sp>
            <p:nvSpPr>
              <p:cNvPr id="140" name="Freeform: Shape 139">
                <a:extLst>
                  <a:ext uri="{FF2B5EF4-FFF2-40B4-BE49-F238E27FC236}">
                    <a16:creationId xmlns:a16="http://schemas.microsoft.com/office/drawing/2014/main" id="{59C7135F-6AAA-4E5A-BFDF-F52F804C3937}"/>
                  </a:ext>
                </a:extLst>
              </p:cNvPr>
              <p:cNvSpPr/>
              <p:nvPr/>
            </p:nvSpPr>
            <p:spPr>
              <a:xfrm>
                <a:off x="4795967" y="784694"/>
                <a:ext cx="74024" cy="74024"/>
              </a:xfrm>
              <a:custGeom>
                <a:avLst/>
                <a:gdLst>
                  <a:gd name="connsiteX0" fmla="*/ 69197 w 74024"/>
                  <a:gd name="connsiteY0" fmla="*/ 4828 h 74024"/>
                  <a:gd name="connsiteX1" fmla="*/ 4828 w 74024"/>
                  <a:gd name="connsiteY1" fmla="*/ 69197 h 74024"/>
                </a:gdLst>
                <a:ahLst/>
                <a:cxnLst>
                  <a:cxn ang="0">
                    <a:pos x="connsiteX0" y="connsiteY0"/>
                  </a:cxn>
                  <a:cxn ang="0">
                    <a:pos x="connsiteX1" y="connsiteY1"/>
                  </a:cxn>
                </a:cxnLst>
                <a:rect l="l" t="t" r="r" b="b"/>
                <a:pathLst>
                  <a:path w="74024" h="74024">
                    <a:moveTo>
                      <a:pt x="69197" y="4828"/>
                    </a:moveTo>
                    <a:lnTo>
                      <a:pt x="4828" y="69197"/>
                    </a:lnTo>
                  </a:path>
                </a:pathLst>
              </a:custGeom>
              <a:ln w="12700" cap="flat">
                <a:solidFill>
                  <a:schemeClr val="tx1"/>
                </a:solidFill>
                <a:prstDash val="solid"/>
                <a:round/>
              </a:ln>
            </p:spPr>
            <p:txBody>
              <a:bodyPr rtlCol="0" anchor="ctr"/>
              <a:lstStyle/>
              <a:p>
                <a:endParaRPr lang="en-US" dirty="0"/>
              </a:p>
            </p:txBody>
          </p:sp>
          <p:sp>
            <p:nvSpPr>
              <p:cNvPr id="141" name="Freeform: Shape 140">
                <a:extLst>
                  <a:ext uri="{FF2B5EF4-FFF2-40B4-BE49-F238E27FC236}">
                    <a16:creationId xmlns:a16="http://schemas.microsoft.com/office/drawing/2014/main" id="{B67AC786-796F-48CB-8C6E-2ADB0744F193}"/>
                  </a:ext>
                </a:extLst>
              </p:cNvPr>
              <p:cNvSpPr/>
              <p:nvPr/>
            </p:nvSpPr>
            <p:spPr>
              <a:xfrm>
                <a:off x="4739323" y="767314"/>
                <a:ext cx="90116" cy="90116"/>
              </a:xfrm>
              <a:custGeom>
                <a:avLst/>
                <a:gdLst>
                  <a:gd name="connsiteX0" fmla="*/ 86576 w 90116"/>
                  <a:gd name="connsiteY0" fmla="*/ 4828 h 90116"/>
                  <a:gd name="connsiteX1" fmla="*/ 4828 w 90116"/>
                  <a:gd name="connsiteY1" fmla="*/ 86576 h 90116"/>
                </a:gdLst>
                <a:ahLst/>
                <a:cxnLst>
                  <a:cxn ang="0">
                    <a:pos x="connsiteX0" y="connsiteY0"/>
                  </a:cxn>
                  <a:cxn ang="0">
                    <a:pos x="connsiteX1" y="connsiteY1"/>
                  </a:cxn>
                </a:cxnLst>
                <a:rect l="l" t="t" r="r" b="b"/>
                <a:pathLst>
                  <a:path w="90116" h="90116">
                    <a:moveTo>
                      <a:pt x="86576" y="4828"/>
                    </a:moveTo>
                    <a:lnTo>
                      <a:pt x="4828" y="86576"/>
                    </a:lnTo>
                  </a:path>
                </a:pathLst>
              </a:custGeom>
              <a:ln w="12700" cap="flat">
                <a:solidFill>
                  <a:schemeClr val="tx1"/>
                </a:solidFill>
                <a:prstDash val="solid"/>
                <a:round/>
              </a:ln>
            </p:spPr>
            <p:txBody>
              <a:bodyPr rtlCol="0" anchor="ctr"/>
              <a:lstStyle/>
              <a:p>
                <a:endParaRPr lang="en-US" dirty="0"/>
              </a:p>
            </p:txBody>
          </p:sp>
          <p:sp>
            <p:nvSpPr>
              <p:cNvPr id="142" name="Freeform: Shape 141">
                <a:extLst>
                  <a:ext uri="{FF2B5EF4-FFF2-40B4-BE49-F238E27FC236}">
                    <a16:creationId xmlns:a16="http://schemas.microsoft.com/office/drawing/2014/main" id="{812C085B-0E7E-4EAD-AD7F-1703A87EE826}"/>
                  </a:ext>
                </a:extLst>
              </p:cNvPr>
              <p:cNvSpPr/>
              <p:nvPr/>
            </p:nvSpPr>
            <p:spPr>
              <a:xfrm>
                <a:off x="4988994" y="477252"/>
                <a:ext cx="128738" cy="128738"/>
              </a:xfrm>
              <a:custGeom>
                <a:avLst/>
                <a:gdLst>
                  <a:gd name="connsiteX0" fmla="*/ 66702 w 128737"/>
                  <a:gd name="connsiteY0" fmla="*/ 118841 h 128737"/>
                  <a:gd name="connsiteX1" fmla="*/ 10379 w 128737"/>
                  <a:gd name="connsiteY1" fmla="*/ 62518 h 128737"/>
                  <a:gd name="connsiteX2" fmla="*/ 10379 w 128737"/>
                  <a:gd name="connsiteY2" fmla="*/ 36127 h 128737"/>
                  <a:gd name="connsiteX3" fmla="*/ 36127 w 128737"/>
                  <a:gd name="connsiteY3" fmla="*/ 10379 h 128737"/>
                  <a:gd name="connsiteX4" fmla="*/ 62518 w 128737"/>
                  <a:gd name="connsiteY4" fmla="*/ 10379 h 128737"/>
                  <a:gd name="connsiteX5" fmla="*/ 119163 w 128737"/>
                  <a:gd name="connsiteY5" fmla="*/ 67024 h 128737"/>
                  <a:gd name="connsiteX6" fmla="*/ 119163 w 128737"/>
                  <a:gd name="connsiteY6" fmla="*/ 93415 h 128737"/>
                  <a:gd name="connsiteX7" fmla="*/ 93415 w 128737"/>
                  <a:gd name="connsiteY7" fmla="*/ 119163 h 128737"/>
                  <a:gd name="connsiteX8" fmla="*/ 66702 w 128737"/>
                  <a:gd name="connsiteY8" fmla="*/ 118841 h 128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737" h="128737">
                    <a:moveTo>
                      <a:pt x="66702" y="118841"/>
                    </a:moveTo>
                    <a:lnTo>
                      <a:pt x="10379" y="62518"/>
                    </a:lnTo>
                    <a:cubicBezTo>
                      <a:pt x="2977" y="55116"/>
                      <a:pt x="2977" y="43529"/>
                      <a:pt x="10379" y="36127"/>
                    </a:cubicBezTo>
                    <a:lnTo>
                      <a:pt x="36127" y="10379"/>
                    </a:lnTo>
                    <a:cubicBezTo>
                      <a:pt x="43529" y="2977"/>
                      <a:pt x="55116" y="2977"/>
                      <a:pt x="62518" y="10379"/>
                    </a:cubicBezTo>
                    <a:lnTo>
                      <a:pt x="119163" y="67024"/>
                    </a:lnTo>
                    <a:cubicBezTo>
                      <a:pt x="126565" y="74427"/>
                      <a:pt x="126565" y="86013"/>
                      <a:pt x="119163" y="93415"/>
                    </a:cubicBezTo>
                    <a:lnTo>
                      <a:pt x="93415" y="119163"/>
                    </a:lnTo>
                    <a:cubicBezTo>
                      <a:pt x="86013" y="126243"/>
                      <a:pt x="74105" y="126243"/>
                      <a:pt x="66702" y="118841"/>
                    </a:cubicBezTo>
                    <a:close/>
                  </a:path>
                </a:pathLst>
              </a:custGeom>
              <a:noFill/>
              <a:ln w="12700" cap="flat">
                <a:solidFill>
                  <a:schemeClr val="tx1"/>
                </a:solidFill>
                <a:prstDash val="solid"/>
                <a:round/>
              </a:ln>
            </p:spPr>
            <p:txBody>
              <a:bodyPr rtlCol="0" anchor="ctr"/>
              <a:lstStyle/>
              <a:p>
                <a:endParaRPr lang="en-US" dirty="0"/>
              </a:p>
            </p:txBody>
          </p:sp>
        </p:grpSp>
        <p:grpSp>
          <p:nvGrpSpPr>
            <p:cNvPr id="126" name="Group 125">
              <a:extLst>
                <a:ext uri="{FF2B5EF4-FFF2-40B4-BE49-F238E27FC236}">
                  <a16:creationId xmlns:a16="http://schemas.microsoft.com/office/drawing/2014/main" id="{1321CCE4-A1DE-4B52-8232-AA8D30BF0850}"/>
                </a:ext>
              </a:extLst>
            </p:cNvPr>
            <p:cNvGrpSpPr/>
            <p:nvPr/>
          </p:nvGrpSpPr>
          <p:grpSpPr>
            <a:xfrm>
              <a:off x="6104523" y="1672873"/>
              <a:ext cx="124574" cy="66880"/>
              <a:chOff x="5921165" y="1201385"/>
              <a:chExt cx="311995" cy="167500"/>
            </a:xfrm>
          </p:grpSpPr>
          <p:sp>
            <p:nvSpPr>
              <p:cNvPr id="133" name="Oval 132">
                <a:extLst>
                  <a:ext uri="{FF2B5EF4-FFF2-40B4-BE49-F238E27FC236}">
                    <a16:creationId xmlns:a16="http://schemas.microsoft.com/office/drawing/2014/main" id="{01312074-79C8-46CB-9791-F5197C1321B7}"/>
                  </a:ext>
                </a:extLst>
              </p:cNvPr>
              <p:cNvSpPr/>
              <p:nvPr/>
            </p:nvSpPr>
            <p:spPr>
              <a:xfrm>
                <a:off x="6065660" y="1201385"/>
                <a:ext cx="167500" cy="167500"/>
              </a:xfrm>
              <a:prstGeom prst="ellipse">
                <a:avLst/>
              </a:prstGeom>
              <a:noFill/>
              <a:ln w="12700" cap="flat">
                <a:solidFill>
                  <a:schemeClr val="tx1"/>
                </a:solidFill>
                <a:prstDash val="solid"/>
                <a:round/>
              </a:ln>
            </p:spPr>
            <p:txBody>
              <a:bodyPr rtlCol="0" anchor="ctr"/>
              <a:lstStyle/>
              <a:p>
                <a:endParaRPr lang="en-US" dirty="0" err="1">
                  <a:solidFill>
                    <a:schemeClr val="tx1"/>
                  </a:solidFill>
                </a:endParaRPr>
              </a:p>
            </p:txBody>
          </p:sp>
          <p:cxnSp>
            <p:nvCxnSpPr>
              <p:cNvPr id="134" name="Straight Connector 133">
                <a:extLst>
                  <a:ext uri="{FF2B5EF4-FFF2-40B4-BE49-F238E27FC236}">
                    <a16:creationId xmlns:a16="http://schemas.microsoft.com/office/drawing/2014/main" id="{EE968336-7F47-4702-94D8-BC2C342D2293}"/>
                  </a:ext>
                </a:extLst>
              </p:cNvPr>
              <p:cNvCxnSpPr>
                <a:cxnSpLocks/>
              </p:cNvCxnSpPr>
              <p:nvPr/>
            </p:nvCxnSpPr>
            <p:spPr>
              <a:xfrm flipH="1">
                <a:off x="5921165" y="1285135"/>
                <a:ext cx="142168" cy="0"/>
              </a:xfrm>
              <a:prstGeom prst="line">
                <a:avLst/>
              </a:prstGeom>
              <a:noFill/>
              <a:ln w="12700" cap="flat">
                <a:solidFill>
                  <a:schemeClr val="tx1"/>
                </a:solidFill>
                <a:prstDash val="solid"/>
                <a:round/>
              </a:ln>
            </p:spPr>
          </p:cxnSp>
        </p:grpSp>
        <p:grpSp>
          <p:nvGrpSpPr>
            <p:cNvPr id="127" name="Group 126">
              <a:extLst>
                <a:ext uri="{FF2B5EF4-FFF2-40B4-BE49-F238E27FC236}">
                  <a16:creationId xmlns:a16="http://schemas.microsoft.com/office/drawing/2014/main" id="{09676DEC-D91B-4020-9D57-510B615AA232}"/>
                </a:ext>
              </a:extLst>
            </p:cNvPr>
            <p:cNvGrpSpPr/>
            <p:nvPr/>
          </p:nvGrpSpPr>
          <p:grpSpPr>
            <a:xfrm>
              <a:off x="6045993" y="1544216"/>
              <a:ext cx="183104" cy="86940"/>
              <a:chOff x="5774577" y="1201385"/>
              <a:chExt cx="458583" cy="217740"/>
            </a:xfrm>
          </p:grpSpPr>
          <p:sp>
            <p:nvSpPr>
              <p:cNvPr id="131" name="Oval 130">
                <a:extLst>
                  <a:ext uri="{FF2B5EF4-FFF2-40B4-BE49-F238E27FC236}">
                    <a16:creationId xmlns:a16="http://schemas.microsoft.com/office/drawing/2014/main" id="{18F04983-B570-4EC8-8970-B2608D8FF6EE}"/>
                  </a:ext>
                </a:extLst>
              </p:cNvPr>
              <p:cNvSpPr/>
              <p:nvPr/>
            </p:nvSpPr>
            <p:spPr>
              <a:xfrm>
                <a:off x="6065660" y="1201385"/>
                <a:ext cx="167500" cy="167500"/>
              </a:xfrm>
              <a:prstGeom prst="ellipse">
                <a:avLst/>
              </a:prstGeom>
              <a:noFill/>
              <a:ln w="12700" cap="flat">
                <a:solidFill>
                  <a:schemeClr val="tx1"/>
                </a:solidFill>
                <a:prstDash val="solid"/>
                <a:round/>
              </a:ln>
            </p:spPr>
            <p:txBody>
              <a:bodyPr rtlCol="0" anchor="ctr"/>
              <a:lstStyle/>
              <a:p>
                <a:endParaRPr lang="en-US" dirty="0" err="1">
                  <a:solidFill>
                    <a:schemeClr val="tx1"/>
                  </a:solidFill>
                </a:endParaRPr>
              </a:p>
            </p:txBody>
          </p:sp>
          <p:cxnSp>
            <p:nvCxnSpPr>
              <p:cNvPr id="132" name="Straight Connector 131">
                <a:extLst>
                  <a:ext uri="{FF2B5EF4-FFF2-40B4-BE49-F238E27FC236}">
                    <a16:creationId xmlns:a16="http://schemas.microsoft.com/office/drawing/2014/main" id="{99430EE2-3F2F-49C2-93B2-C53176197386}"/>
                  </a:ext>
                </a:extLst>
              </p:cNvPr>
              <p:cNvCxnSpPr>
                <a:cxnSpLocks/>
              </p:cNvCxnSpPr>
              <p:nvPr/>
            </p:nvCxnSpPr>
            <p:spPr>
              <a:xfrm flipH="1">
                <a:off x="5774577" y="1285135"/>
                <a:ext cx="288761" cy="133990"/>
              </a:xfrm>
              <a:prstGeom prst="line">
                <a:avLst/>
              </a:prstGeom>
              <a:noFill/>
              <a:ln w="12700" cap="flat">
                <a:solidFill>
                  <a:schemeClr val="tx1"/>
                </a:solidFill>
                <a:prstDash val="solid"/>
                <a:round/>
              </a:ln>
            </p:spPr>
          </p:cxnSp>
        </p:grpSp>
        <p:grpSp>
          <p:nvGrpSpPr>
            <p:cNvPr id="128" name="Group 127">
              <a:extLst>
                <a:ext uri="{FF2B5EF4-FFF2-40B4-BE49-F238E27FC236}">
                  <a16:creationId xmlns:a16="http://schemas.microsoft.com/office/drawing/2014/main" id="{490EDD53-AA5B-4FF4-8621-C3B6AA86E46E}"/>
                </a:ext>
              </a:extLst>
            </p:cNvPr>
            <p:cNvGrpSpPr/>
            <p:nvPr/>
          </p:nvGrpSpPr>
          <p:grpSpPr>
            <a:xfrm>
              <a:off x="6050754" y="1790699"/>
              <a:ext cx="178339" cy="82886"/>
              <a:chOff x="5786510" y="1161298"/>
              <a:chExt cx="446650" cy="207587"/>
            </a:xfrm>
          </p:grpSpPr>
          <p:sp>
            <p:nvSpPr>
              <p:cNvPr id="129" name="Oval 128">
                <a:extLst>
                  <a:ext uri="{FF2B5EF4-FFF2-40B4-BE49-F238E27FC236}">
                    <a16:creationId xmlns:a16="http://schemas.microsoft.com/office/drawing/2014/main" id="{717D6A87-8204-4C47-BE93-C49896BC500B}"/>
                  </a:ext>
                </a:extLst>
              </p:cNvPr>
              <p:cNvSpPr/>
              <p:nvPr/>
            </p:nvSpPr>
            <p:spPr>
              <a:xfrm>
                <a:off x="6065660" y="1201385"/>
                <a:ext cx="167500" cy="167500"/>
              </a:xfrm>
              <a:prstGeom prst="ellipse">
                <a:avLst/>
              </a:prstGeom>
              <a:noFill/>
              <a:ln w="12700" cap="flat">
                <a:solidFill>
                  <a:schemeClr val="tx1"/>
                </a:solidFill>
                <a:prstDash val="solid"/>
                <a:round/>
              </a:ln>
            </p:spPr>
            <p:txBody>
              <a:bodyPr rtlCol="0" anchor="ctr"/>
              <a:lstStyle/>
              <a:p>
                <a:endParaRPr lang="en-US" dirty="0" err="1">
                  <a:solidFill>
                    <a:schemeClr val="tx1"/>
                  </a:solidFill>
                </a:endParaRPr>
              </a:p>
            </p:txBody>
          </p:sp>
          <p:cxnSp>
            <p:nvCxnSpPr>
              <p:cNvPr id="130" name="Straight Connector 129">
                <a:extLst>
                  <a:ext uri="{FF2B5EF4-FFF2-40B4-BE49-F238E27FC236}">
                    <a16:creationId xmlns:a16="http://schemas.microsoft.com/office/drawing/2014/main" id="{958579B3-7F92-49D8-8382-BFF5379158D5}"/>
                  </a:ext>
                </a:extLst>
              </p:cNvPr>
              <p:cNvCxnSpPr>
                <a:cxnSpLocks/>
              </p:cNvCxnSpPr>
              <p:nvPr/>
            </p:nvCxnSpPr>
            <p:spPr>
              <a:xfrm flipH="1" flipV="1">
                <a:off x="5786510" y="1161298"/>
                <a:ext cx="276827" cy="123837"/>
              </a:xfrm>
              <a:prstGeom prst="line">
                <a:avLst/>
              </a:prstGeom>
              <a:noFill/>
              <a:ln w="12700" cap="flat">
                <a:solidFill>
                  <a:schemeClr val="tx1"/>
                </a:solidFill>
                <a:prstDash val="solid"/>
                <a:round/>
              </a:ln>
            </p:spPr>
          </p:cxnSp>
        </p:grpSp>
      </p:grpSp>
      <p:sp>
        <p:nvSpPr>
          <p:cNvPr id="145" name="TextBox 144">
            <a:extLst>
              <a:ext uri="{FF2B5EF4-FFF2-40B4-BE49-F238E27FC236}">
                <a16:creationId xmlns:a16="http://schemas.microsoft.com/office/drawing/2014/main" id="{CBB405BA-1251-4D31-BF03-228C215A003C}"/>
              </a:ext>
            </a:extLst>
          </p:cNvPr>
          <p:cNvSpPr txBox="1"/>
          <p:nvPr/>
        </p:nvSpPr>
        <p:spPr>
          <a:xfrm>
            <a:off x="7511520" y="2440159"/>
            <a:ext cx="1182414" cy="777136"/>
          </a:xfrm>
          <a:prstGeom prst="rect">
            <a:avLst/>
          </a:prstGeom>
          <a:noFill/>
        </p:spPr>
        <p:txBody>
          <a:bodyPr wrap="square" rtlCol="0">
            <a:spAutoFit/>
          </a:bodyPr>
          <a:lstStyle/>
          <a:p>
            <a:pPr algn="ctr">
              <a:spcAft>
                <a:spcPts val="300"/>
              </a:spcAft>
            </a:pPr>
            <a:r>
              <a:rPr lang="en-US" sz="1000" b="1" dirty="0"/>
              <a:t>Maintain</a:t>
            </a:r>
          </a:p>
          <a:p>
            <a:pPr algn="ctr">
              <a:spcAft>
                <a:spcPts val="300"/>
              </a:spcAft>
            </a:pPr>
            <a:r>
              <a:rPr lang="en-US" sz="800" dirty="0">
                <a:solidFill>
                  <a:schemeClr val="bg2">
                    <a:lumMod val="25000"/>
                    <a:lumOff val="75000"/>
                  </a:schemeClr>
                </a:solidFill>
              </a:rPr>
              <a:t>Monitor each model on each device using Amazon </a:t>
            </a:r>
            <a:r>
              <a:rPr lang="en-US" sz="800" dirty="0" err="1">
                <a:solidFill>
                  <a:schemeClr val="bg2">
                    <a:lumMod val="25000"/>
                    <a:lumOff val="75000"/>
                  </a:schemeClr>
                </a:solidFill>
              </a:rPr>
              <a:t>SageMaker</a:t>
            </a:r>
            <a:r>
              <a:rPr lang="en-US" sz="800" dirty="0">
                <a:solidFill>
                  <a:schemeClr val="bg2">
                    <a:lumMod val="25000"/>
                    <a:lumOff val="75000"/>
                  </a:schemeClr>
                </a:solidFill>
              </a:rPr>
              <a:t> Edge Manager</a:t>
            </a:r>
          </a:p>
        </p:txBody>
      </p:sp>
      <p:cxnSp>
        <p:nvCxnSpPr>
          <p:cNvPr id="146" name="Straight Arrow Connector 145">
            <a:extLst>
              <a:ext uri="{FF2B5EF4-FFF2-40B4-BE49-F238E27FC236}">
                <a16:creationId xmlns:a16="http://schemas.microsoft.com/office/drawing/2014/main" id="{F9D36C81-B1D1-45AA-83FC-DDF0D7A0A725}"/>
              </a:ext>
            </a:extLst>
          </p:cNvPr>
          <p:cNvCxnSpPr>
            <a:cxnSpLocks/>
          </p:cNvCxnSpPr>
          <p:nvPr/>
        </p:nvCxnSpPr>
        <p:spPr>
          <a:xfrm>
            <a:off x="7290561" y="2035813"/>
            <a:ext cx="224216" cy="0"/>
          </a:xfrm>
          <a:prstGeom prst="straightConnector1">
            <a:avLst/>
          </a:prstGeom>
          <a:ln w="12700">
            <a:solidFill>
              <a:schemeClr val="tx1"/>
            </a:solidFill>
            <a:tailEnd type="arrow" w="lg" len="sm"/>
          </a:ln>
          <a:effectLst/>
        </p:spPr>
        <p:style>
          <a:lnRef idx="2">
            <a:schemeClr val="accent1"/>
          </a:lnRef>
          <a:fillRef idx="0">
            <a:schemeClr val="accent1"/>
          </a:fillRef>
          <a:effectRef idx="1">
            <a:schemeClr val="accent1"/>
          </a:effectRef>
          <a:fontRef idx="minor">
            <a:schemeClr val="tx1"/>
          </a:fontRef>
        </p:style>
      </p:cxnSp>
      <p:grpSp>
        <p:nvGrpSpPr>
          <p:cNvPr id="4" name="Group 3">
            <a:extLst>
              <a:ext uri="{FF2B5EF4-FFF2-40B4-BE49-F238E27FC236}">
                <a16:creationId xmlns:a16="http://schemas.microsoft.com/office/drawing/2014/main" id="{A343846F-900E-475B-BAE9-F730121D404E}"/>
              </a:ext>
            </a:extLst>
          </p:cNvPr>
          <p:cNvGrpSpPr/>
          <p:nvPr/>
        </p:nvGrpSpPr>
        <p:grpSpPr>
          <a:xfrm>
            <a:off x="6309877" y="1693708"/>
            <a:ext cx="816820" cy="617763"/>
            <a:chOff x="1631106" y="3620873"/>
            <a:chExt cx="816820" cy="617763"/>
          </a:xfrm>
        </p:grpSpPr>
        <p:sp>
          <p:nvSpPr>
            <p:cNvPr id="148" name="Freeform: Shape 147">
              <a:extLst>
                <a:ext uri="{FF2B5EF4-FFF2-40B4-BE49-F238E27FC236}">
                  <a16:creationId xmlns:a16="http://schemas.microsoft.com/office/drawing/2014/main" id="{0E47F2B0-3767-4A86-B944-21858782DCB9}"/>
                </a:ext>
              </a:extLst>
            </p:cNvPr>
            <p:cNvSpPr/>
            <p:nvPr/>
          </p:nvSpPr>
          <p:spPr>
            <a:xfrm>
              <a:off x="1631106" y="3848965"/>
              <a:ext cx="4880" cy="128149"/>
            </a:xfrm>
            <a:custGeom>
              <a:avLst/>
              <a:gdLst>
                <a:gd name="connsiteX0" fmla="*/ 0 w 9525"/>
                <a:gd name="connsiteY0" fmla="*/ 250126 h 250126"/>
                <a:gd name="connsiteX1" fmla="*/ 0 w 9525"/>
                <a:gd name="connsiteY1" fmla="*/ 125063 h 250126"/>
                <a:gd name="connsiteX2" fmla="*/ 0 w 9525"/>
                <a:gd name="connsiteY2" fmla="*/ 0 h 250126"/>
                <a:gd name="connsiteX3" fmla="*/ 0 w 9525"/>
                <a:gd name="connsiteY3" fmla="*/ 250126 h 250126"/>
              </a:gdLst>
              <a:ahLst/>
              <a:cxnLst>
                <a:cxn ang="0">
                  <a:pos x="connsiteX0" y="connsiteY0"/>
                </a:cxn>
                <a:cxn ang="0">
                  <a:pos x="connsiteX1" y="connsiteY1"/>
                </a:cxn>
                <a:cxn ang="0">
                  <a:pos x="connsiteX2" y="connsiteY2"/>
                </a:cxn>
                <a:cxn ang="0">
                  <a:pos x="connsiteX3" y="connsiteY3"/>
                </a:cxn>
              </a:cxnLst>
              <a:rect l="l" t="t" r="r" b="b"/>
              <a:pathLst>
                <a:path w="9525" h="250126">
                  <a:moveTo>
                    <a:pt x="0" y="250126"/>
                  </a:moveTo>
                  <a:lnTo>
                    <a:pt x="0" y="125063"/>
                  </a:lnTo>
                  <a:lnTo>
                    <a:pt x="0" y="0"/>
                  </a:lnTo>
                  <a:lnTo>
                    <a:pt x="0" y="250126"/>
                  </a:lnTo>
                  <a:close/>
                </a:path>
              </a:pathLst>
            </a:custGeom>
            <a:noFill/>
            <a:ln w="12700" cap="flat">
              <a:solidFill>
                <a:schemeClr val="tx1"/>
              </a:solidFill>
              <a:prstDash val="solid"/>
              <a:round/>
            </a:ln>
          </p:spPr>
          <p:txBody>
            <a:bodyPr rtlCol="0" anchor="ctr"/>
            <a:lstStyle/>
            <a:p>
              <a:endParaRPr lang="en-US" dirty="0"/>
            </a:p>
          </p:txBody>
        </p:sp>
        <p:sp>
          <p:nvSpPr>
            <p:cNvPr id="151" name="Freeform: Shape 150">
              <a:extLst>
                <a:ext uri="{FF2B5EF4-FFF2-40B4-BE49-F238E27FC236}">
                  <a16:creationId xmlns:a16="http://schemas.microsoft.com/office/drawing/2014/main" id="{28FB69D7-A0ED-4019-99C5-06E0A1CC22F6}"/>
                </a:ext>
              </a:extLst>
            </p:cNvPr>
            <p:cNvSpPr/>
            <p:nvPr/>
          </p:nvSpPr>
          <p:spPr>
            <a:xfrm>
              <a:off x="1775604" y="3664598"/>
              <a:ext cx="4880" cy="88767"/>
            </a:xfrm>
            <a:custGeom>
              <a:avLst/>
              <a:gdLst>
                <a:gd name="connsiteX0" fmla="*/ 0 w 9525"/>
                <a:gd name="connsiteY0" fmla="*/ 173260 h 173259"/>
                <a:gd name="connsiteX1" fmla="*/ 0 w 9525"/>
                <a:gd name="connsiteY1" fmla="*/ 0 h 173259"/>
              </a:gdLst>
              <a:ahLst/>
              <a:cxnLst>
                <a:cxn ang="0">
                  <a:pos x="connsiteX0" y="connsiteY0"/>
                </a:cxn>
                <a:cxn ang="0">
                  <a:pos x="connsiteX1" y="connsiteY1"/>
                </a:cxn>
              </a:cxnLst>
              <a:rect l="l" t="t" r="r" b="b"/>
              <a:pathLst>
                <a:path w="9525" h="173259">
                  <a:moveTo>
                    <a:pt x="0" y="173260"/>
                  </a:moveTo>
                  <a:lnTo>
                    <a:pt x="0" y="0"/>
                  </a:lnTo>
                </a:path>
              </a:pathLst>
            </a:custGeom>
            <a:ln w="12700" cap="flat">
              <a:solidFill>
                <a:schemeClr val="tx1"/>
              </a:solidFill>
              <a:prstDash val="solid"/>
              <a:round/>
            </a:ln>
          </p:spPr>
          <p:txBody>
            <a:bodyPr rtlCol="0" anchor="ctr"/>
            <a:lstStyle/>
            <a:p>
              <a:endParaRPr lang="en-US" dirty="0"/>
            </a:p>
          </p:txBody>
        </p:sp>
        <p:sp>
          <p:nvSpPr>
            <p:cNvPr id="153" name="Freeform: Shape 152">
              <a:extLst>
                <a:ext uri="{FF2B5EF4-FFF2-40B4-BE49-F238E27FC236}">
                  <a16:creationId xmlns:a16="http://schemas.microsoft.com/office/drawing/2014/main" id="{1A6EB9F1-83EA-4995-BCBA-D34C04385781}"/>
                </a:ext>
              </a:extLst>
            </p:cNvPr>
            <p:cNvSpPr/>
            <p:nvPr/>
          </p:nvSpPr>
          <p:spPr>
            <a:xfrm>
              <a:off x="1703379" y="3982191"/>
              <a:ext cx="72224" cy="48166"/>
            </a:xfrm>
            <a:custGeom>
              <a:avLst/>
              <a:gdLst>
                <a:gd name="connsiteX0" fmla="*/ 0 w 140969"/>
                <a:gd name="connsiteY0" fmla="*/ 94012 h 94011"/>
                <a:gd name="connsiteX1" fmla="*/ 140970 w 140969"/>
                <a:gd name="connsiteY1" fmla="*/ 0 h 94011"/>
              </a:gdLst>
              <a:ahLst/>
              <a:cxnLst>
                <a:cxn ang="0">
                  <a:pos x="connsiteX0" y="connsiteY0"/>
                </a:cxn>
                <a:cxn ang="0">
                  <a:pos x="connsiteX1" y="connsiteY1"/>
                </a:cxn>
              </a:cxnLst>
              <a:rect l="l" t="t" r="r" b="b"/>
              <a:pathLst>
                <a:path w="140969" h="94011">
                  <a:moveTo>
                    <a:pt x="0" y="94012"/>
                  </a:moveTo>
                  <a:lnTo>
                    <a:pt x="140970" y="0"/>
                  </a:lnTo>
                </a:path>
              </a:pathLst>
            </a:custGeom>
            <a:ln w="12700" cap="flat">
              <a:solidFill>
                <a:schemeClr val="tx1"/>
              </a:solidFill>
              <a:prstDash val="solid"/>
              <a:round/>
            </a:ln>
          </p:spPr>
          <p:txBody>
            <a:bodyPr rtlCol="0" anchor="ctr"/>
            <a:lstStyle/>
            <a:p>
              <a:endParaRPr lang="en-US" dirty="0"/>
            </a:p>
          </p:txBody>
        </p:sp>
        <p:sp>
          <p:nvSpPr>
            <p:cNvPr id="154" name="Freeform: Shape 153">
              <a:extLst>
                <a:ext uri="{FF2B5EF4-FFF2-40B4-BE49-F238E27FC236}">
                  <a16:creationId xmlns:a16="http://schemas.microsoft.com/office/drawing/2014/main" id="{FD59E403-FC32-4F03-B0F1-AD901999F65D}"/>
                </a:ext>
              </a:extLst>
            </p:cNvPr>
            <p:cNvSpPr/>
            <p:nvPr/>
          </p:nvSpPr>
          <p:spPr>
            <a:xfrm>
              <a:off x="1769406" y="4118783"/>
              <a:ext cx="69589" cy="40943"/>
            </a:xfrm>
            <a:custGeom>
              <a:avLst/>
              <a:gdLst>
                <a:gd name="connsiteX0" fmla="*/ 0 w 135826"/>
                <a:gd name="connsiteY0" fmla="*/ 79915 h 79914"/>
                <a:gd name="connsiteX1" fmla="*/ 135827 w 135826"/>
                <a:gd name="connsiteY1" fmla="*/ 0 h 79914"/>
              </a:gdLst>
              <a:ahLst/>
              <a:cxnLst>
                <a:cxn ang="0">
                  <a:pos x="connsiteX0" y="connsiteY0"/>
                </a:cxn>
                <a:cxn ang="0">
                  <a:pos x="connsiteX1" y="connsiteY1"/>
                </a:cxn>
              </a:cxnLst>
              <a:rect l="l" t="t" r="r" b="b"/>
              <a:pathLst>
                <a:path w="135826" h="79914">
                  <a:moveTo>
                    <a:pt x="0" y="79915"/>
                  </a:moveTo>
                  <a:lnTo>
                    <a:pt x="135827" y="0"/>
                  </a:lnTo>
                </a:path>
              </a:pathLst>
            </a:custGeom>
            <a:ln w="12700" cap="flat">
              <a:solidFill>
                <a:schemeClr val="tx1"/>
              </a:solidFill>
              <a:prstDash val="solid"/>
              <a:round/>
            </a:ln>
          </p:spPr>
          <p:txBody>
            <a:bodyPr rtlCol="0" anchor="ctr"/>
            <a:lstStyle/>
            <a:p>
              <a:endParaRPr lang="en-US" dirty="0"/>
            </a:p>
          </p:txBody>
        </p:sp>
        <p:sp>
          <p:nvSpPr>
            <p:cNvPr id="157" name="Freeform: Shape 156">
              <a:extLst>
                <a:ext uri="{FF2B5EF4-FFF2-40B4-BE49-F238E27FC236}">
                  <a16:creationId xmlns:a16="http://schemas.microsoft.com/office/drawing/2014/main" id="{26BA481E-505C-48E3-A00A-5E7BB66B9733}"/>
                </a:ext>
              </a:extLst>
            </p:cNvPr>
            <p:cNvSpPr/>
            <p:nvPr/>
          </p:nvSpPr>
          <p:spPr>
            <a:xfrm>
              <a:off x="1631106" y="3620873"/>
              <a:ext cx="289044" cy="578089"/>
            </a:xfrm>
            <a:custGeom>
              <a:avLst/>
              <a:gdLst>
                <a:gd name="connsiteX0" fmla="*/ 564166 w 564165"/>
                <a:gd name="connsiteY0" fmla="*/ 94012 h 1128331"/>
                <a:gd name="connsiteX1" fmla="*/ 423101 w 564165"/>
                <a:gd name="connsiteY1" fmla="*/ 0 h 1128331"/>
                <a:gd name="connsiteX2" fmla="*/ 141065 w 564165"/>
                <a:gd name="connsiteY2" fmla="*/ 164497 h 1128331"/>
                <a:gd name="connsiteX3" fmla="*/ 141065 w 564165"/>
                <a:gd name="connsiteY3" fmla="*/ 351377 h 1128331"/>
                <a:gd name="connsiteX4" fmla="*/ 0 w 564165"/>
                <a:gd name="connsiteY4" fmla="*/ 423101 h 1128331"/>
                <a:gd name="connsiteX5" fmla="*/ 0 w 564165"/>
                <a:gd name="connsiteY5" fmla="*/ 570262 h 1128331"/>
                <a:gd name="connsiteX6" fmla="*/ 0 w 564165"/>
                <a:gd name="connsiteY6" fmla="*/ 705231 h 1128331"/>
                <a:gd name="connsiteX7" fmla="*/ 141065 w 564165"/>
                <a:gd name="connsiteY7" fmla="*/ 799243 h 1128331"/>
                <a:gd name="connsiteX8" fmla="*/ 141065 w 564165"/>
                <a:gd name="connsiteY8" fmla="*/ 963835 h 1128331"/>
                <a:gd name="connsiteX9" fmla="*/ 423101 w 564165"/>
                <a:gd name="connsiteY9" fmla="*/ 1128332 h 1128331"/>
                <a:gd name="connsiteX10" fmla="*/ 564166 w 564165"/>
                <a:gd name="connsiteY10" fmla="*/ 1052798 h 1128331"/>
                <a:gd name="connsiteX11" fmla="*/ 564166 w 564165"/>
                <a:gd name="connsiteY11" fmla="*/ 564166 h 1128331"/>
                <a:gd name="connsiteX12" fmla="*/ 423101 w 564165"/>
                <a:gd name="connsiteY12" fmla="*/ 493681 h 1128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4165" h="1128331">
                  <a:moveTo>
                    <a:pt x="564166" y="94012"/>
                  </a:moveTo>
                  <a:lnTo>
                    <a:pt x="423101" y="0"/>
                  </a:lnTo>
                  <a:lnTo>
                    <a:pt x="141065" y="164497"/>
                  </a:lnTo>
                  <a:lnTo>
                    <a:pt x="141065" y="351377"/>
                  </a:lnTo>
                  <a:lnTo>
                    <a:pt x="0" y="423101"/>
                  </a:lnTo>
                  <a:lnTo>
                    <a:pt x="0" y="570262"/>
                  </a:lnTo>
                  <a:lnTo>
                    <a:pt x="0" y="705231"/>
                  </a:lnTo>
                  <a:lnTo>
                    <a:pt x="141065" y="799243"/>
                  </a:lnTo>
                  <a:lnTo>
                    <a:pt x="141065" y="963835"/>
                  </a:lnTo>
                  <a:lnTo>
                    <a:pt x="423101" y="1128332"/>
                  </a:lnTo>
                  <a:lnTo>
                    <a:pt x="564166" y="1052798"/>
                  </a:lnTo>
                  <a:lnTo>
                    <a:pt x="564166" y="564166"/>
                  </a:lnTo>
                  <a:lnTo>
                    <a:pt x="423101" y="493681"/>
                  </a:lnTo>
                </a:path>
              </a:pathLst>
            </a:custGeom>
            <a:noFill/>
            <a:ln w="12700" cap="flat">
              <a:solidFill>
                <a:schemeClr val="tx1"/>
              </a:solidFill>
              <a:prstDash val="solid"/>
              <a:round/>
            </a:ln>
          </p:spPr>
          <p:txBody>
            <a:bodyPr rtlCol="0" anchor="ctr"/>
            <a:lstStyle/>
            <a:p>
              <a:endParaRPr lang="en-US" dirty="0"/>
            </a:p>
          </p:txBody>
        </p:sp>
        <p:sp>
          <p:nvSpPr>
            <p:cNvPr id="159" name="Freeform: Shape 158">
              <a:extLst>
                <a:ext uri="{FF2B5EF4-FFF2-40B4-BE49-F238E27FC236}">
                  <a16:creationId xmlns:a16="http://schemas.microsoft.com/office/drawing/2014/main" id="{7EF46766-EFA3-4F9F-985D-7692C307FAB9}"/>
                </a:ext>
              </a:extLst>
            </p:cNvPr>
            <p:cNvSpPr/>
            <p:nvPr/>
          </p:nvSpPr>
          <p:spPr>
            <a:xfrm>
              <a:off x="2209195" y="3849014"/>
              <a:ext cx="4880" cy="128149"/>
            </a:xfrm>
            <a:custGeom>
              <a:avLst/>
              <a:gdLst>
                <a:gd name="connsiteX0" fmla="*/ 0 w 9525"/>
                <a:gd name="connsiteY0" fmla="*/ 0 h 250126"/>
                <a:gd name="connsiteX1" fmla="*/ 0 w 9525"/>
                <a:gd name="connsiteY1" fmla="*/ 125063 h 250126"/>
                <a:gd name="connsiteX2" fmla="*/ 0 w 9525"/>
                <a:gd name="connsiteY2" fmla="*/ 250127 h 250126"/>
                <a:gd name="connsiteX3" fmla="*/ 0 w 9525"/>
                <a:gd name="connsiteY3" fmla="*/ 0 h 250126"/>
              </a:gdLst>
              <a:ahLst/>
              <a:cxnLst>
                <a:cxn ang="0">
                  <a:pos x="connsiteX0" y="connsiteY0"/>
                </a:cxn>
                <a:cxn ang="0">
                  <a:pos x="connsiteX1" y="connsiteY1"/>
                </a:cxn>
                <a:cxn ang="0">
                  <a:pos x="connsiteX2" y="connsiteY2"/>
                </a:cxn>
                <a:cxn ang="0">
                  <a:pos x="connsiteX3" y="connsiteY3"/>
                </a:cxn>
              </a:cxnLst>
              <a:rect l="l" t="t" r="r" b="b"/>
              <a:pathLst>
                <a:path w="9525" h="250126">
                  <a:moveTo>
                    <a:pt x="0" y="0"/>
                  </a:moveTo>
                  <a:lnTo>
                    <a:pt x="0" y="125063"/>
                  </a:lnTo>
                  <a:lnTo>
                    <a:pt x="0" y="250127"/>
                  </a:lnTo>
                  <a:lnTo>
                    <a:pt x="0" y="0"/>
                  </a:lnTo>
                  <a:close/>
                </a:path>
              </a:pathLst>
            </a:custGeom>
            <a:noFill/>
            <a:ln w="12700" cap="flat">
              <a:solidFill>
                <a:schemeClr val="tx1"/>
              </a:solidFill>
              <a:prstDash val="solid"/>
              <a:round/>
            </a:ln>
          </p:spPr>
          <p:txBody>
            <a:bodyPr rtlCol="0" anchor="ctr"/>
            <a:lstStyle/>
            <a:p>
              <a:endParaRPr lang="en-US" dirty="0"/>
            </a:p>
          </p:txBody>
        </p:sp>
        <p:sp>
          <p:nvSpPr>
            <p:cNvPr id="160" name="Freeform: Shape 159">
              <a:extLst>
                <a:ext uri="{FF2B5EF4-FFF2-40B4-BE49-F238E27FC236}">
                  <a16:creationId xmlns:a16="http://schemas.microsoft.com/office/drawing/2014/main" id="{B06F6CA7-74EB-4437-97E0-F8C21DE8EBAF}"/>
                </a:ext>
              </a:extLst>
            </p:cNvPr>
            <p:cNvSpPr/>
            <p:nvPr/>
          </p:nvSpPr>
          <p:spPr>
            <a:xfrm>
              <a:off x="2136921" y="3946030"/>
              <a:ext cx="72273" cy="36161"/>
            </a:xfrm>
            <a:custGeom>
              <a:avLst/>
              <a:gdLst>
                <a:gd name="connsiteX0" fmla="*/ 0 w 141065"/>
                <a:gd name="connsiteY0" fmla="*/ 0 h 70580"/>
                <a:gd name="connsiteX1" fmla="*/ 141065 w 141065"/>
                <a:gd name="connsiteY1" fmla="*/ 70580 h 70580"/>
              </a:gdLst>
              <a:ahLst/>
              <a:cxnLst>
                <a:cxn ang="0">
                  <a:pos x="connsiteX0" y="connsiteY0"/>
                </a:cxn>
                <a:cxn ang="0">
                  <a:pos x="connsiteX1" y="connsiteY1"/>
                </a:cxn>
              </a:cxnLst>
              <a:rect l="l" t="t" r="r" b="b"/>
              <a:pathLst>
                <a:path w="141065" h="70580">
                  <a:moveTo>
                    <a:pt x="0" y="0"/>
                  </a:moveTo>
                  <a:lnTo>
                    <a:pt x="141065" y="70580"/>
                  </a:lnTo>
                </a:path>
              </a:pathLst>
            </a:custGeom>
            <a:ln w="12700" cap="flat">
              <a:solidFill>
                <a:schemeClr val="tx1"/>
              </a:solidFill>
              <a:prstDash val="solid"/>
              <a:round/>
            </a:ln>
          </p:spPr>
          <p:txBody>
            <a:bodyPr rtlCol="0" anchor="ctr"/>
            <a:lstStyle/>
            <a:p>
              <a:endParaRPr lang="en-US" dirty="0"/>
            </a:p>
          </p:txBody>
        </p:sp>
        <p:sp>
          <p:nvSpPr>
            <p:cNvPr id="161" name="Freeform: Shape 160">
              <a:extLst>
                <a:ext uri="{FF2B5EF4-FFF2-40B4-BE49-F238E27FC236}">
                  <a16:creationId xmlns:a16="http://schemas.microsoft.com/office/drawing/2014/main" id="{C88BCA3A-9D88-441C-9418-B1DB9FD56A7E}"/>
                </a:ext>
              </a:extLst>
            </p:cNvPr>
            <p:cNvSpPr/>
            <p:nvPr/>
          </p:nvSpPr>
          <p:spPr>
            <a:xfrm>
              <a:off x="2088755" y="3753366"/>
              <a:ext cx="48166" cy="4880"/>
            </a:xfrm>
            <a:custGeom>
              <a:avLst/>
              <a:gdLst>
                <a:gd name="connsiteX0" fmla="*/ 94012 w 94011"/>
                <a:gd name="connsiteY0" fmla="*/ 0 h 9525"/>
                <a:gd name="connsiteX1" fmla="*/ 0 w 94011"/>
                <a:gd name="connsiteY1" fmla="*/ 0 h 9525"/>
              </a:gdLst>
              <a:ahLst/>
              <a:cxnLst>
                <a:cxn ang="0">
                  <a:pos x="connsiteX0" y="connsiteY0"/>
                </a:cxn>
                <a:cxn ang="0">
                  <a:pos x="connsiteX1" y="connsiteY1"/>
                </a:cxn>
              </a:cxnLst>
              <a:rect l="l" t="t" r="r" b="b"/>
              <a:pathLst>
                <a:path w="94011" h="9525">
                  <a:moveTo>
                    <a:pt x="94012" y="0"/>
                  </a:moveTo>
                  <a:lnTo>
                    <a:pt x="0" y="0"/>
                  </a:lnTo>
                </a:path>
              </a:pathLst>
            </a:custGeom>
            <a:ln w="12700" cap="flat">
              <a:solidFill>
                <a:schemeClr val="tx1"/>
              </a:solidFill>
              <a:prstDash val="solid"/>
              <a:round/>
            </a:ln>
          </p:spPr>
          <p:txBody>
            <a:bodyPr rtlCol="0" anchor="ctr"/>
            <a:lstStyle/>
            <a:p>
              <a:endParaRPr lang="en-US" dirty="0"/>
            </a:p>
          </p:txBody>
        </p:sp>
        <p:sp>
          <p:nvSpPr>
            <p:cNvPr id="162" name="Freeform: Shape 161">
              <a:extLst>
                <a:ext uri="{FF2B5EF4-FFF2-40B4-BE49-F238E27FC236}">
                  <a16:creationId xmlns:a16="http://schemas.microsoft.com/office/drawing/2014/main" id="{6DE8A851-CEC8-405A-9C3C-27BA944410E8}"/>
                </a:ext>
              </a:extLst>
            </p:cNvPr>
            <p:cNvSpPr/>
            <p:nvPr/>
          </p:nvSpPr>
          <p:spPr>
            <a:xfrm>
              <a:off x="1920150" y="4078522"/>
              <a:ext cx="72273" cy="4880"/>
            </a:xfrm>
            <a:custGeom>
              <a:avLst/>
              <a:gdLst>
                <a:gd name="connsiteX0" fmla="*/ 0 w 141065"/>
                <a:gd name="connsiteY0" fmla="*/ 0 h 9525"/>
                <a:gd name="connsiteX1" fmla="*/ 141065 w 141065"/>
                <a:gd name="connsiteY1" fmla="*/ 0 h 9525"/>
              </a:gdLst>
              <a:ahLst/>
              <a:cxnLst>
                <a:cxn ang="0">
                  <a:pos x="connsiteX0" y="connsiteY0"/>
                </a:cxn>
                <a:cxn ang="0">
                  <a:pos x="connsiteX1" y="connsiteY1"/>
                </a:cxn>
              </a:cxnLst>
              <a:rect l="l" t="t" r="r" b="b"/>
              <a:pathLst>
                <a:path w="141065" h="9525">
                  <a:moveTo>
                    <a:pt x="0" y="0"/>
                  </a:moveTo>
                  <a:lnTo>
                    <a:pt x="141065" y="0"/>
                  </a:lnTo>
                </a:path>
              </a:pathLst>
            </a:custGeom>
            <a:ln w="12700" cap="flat">
              <a:solidFill>
                <a:schemeClr val="tx1"/>
              </a:solidFill>
              <a:prstDash val="solid"/>
              <a:round/>
            </a:ln>
          </p:spPr>
          <p:txBody>
            <a:bodyPr rtlCol="0" anchor="ctr"/>
            <a:lstStyle/>
            <a:p>
              <a:endParaRPr lang="en-US" dirty="0"/>
            </a:p>
          </p:txBody>
        </p:sp>
        <p:sp>
          <p:nvSpPr>
            <p:cNvPr id="163" name="Freeform: Shape 162">
              <a:extLst>
                <a:ext uri="{FF2B5EF4-FFF2-40B4-BE49-F238E27FC236}">
                  <a16:creationId xmlns:a16="http://schemas.microsoft.com/office/drawing/2014/main" id="{7F29127C-7134-40FC-B7EF-CBD71AE0F934}"/>
                </a:ext>
              </a:extLst>
            </p:cNvPr>
            <p:cNvSpPr/>
            <p:nvPr/>
          </p:nvSpPr>
          <p:spPr>
            <a:xfrm>
              <a:off x="2040590" y="3729258"/>
              <a:ext cx="48214" cy="48214"/>
            </a:xfrm>
            <a:custGeom>
              <a:avLst/>
              <a:gdLst>
                <a:gd name="connsiteX0" fmla="*/ 94107 w 94106"/>
                <a:gd name="connsiteY0" fmla="*/ 47053 h 94106"/>
                <a:gd name="connsiteX1" fmla="*/ 47053 w 94106"/>
                <a:gd name="connsiteY1" fmla="*/ 94107 h 94106"/>
                <a:gd name="connsiteX2" fmla="*/ 0 w 94106"/>
                <a:gd name="connsiteY2" fmla="*/ 47053 h 94106"/>
                <a:gd name="connsiteX3" fmla="*/ 47053 w 94106"/>
                <a:gd name="connsiteY3" fmla="*/ 0 h 94106"/>
                <a:gd name="connsiteX4" fmla="*/ 94107 w 94106"/>
                <a:gd name="connsiteY4" fmla="*/ 47053 h 941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106" h="94106">
                  <a:moveTo>
                    <a:pt x="94107" y="47053"/>
                  </a:moveTo>
                  <a:cubicBezTo>
                    <a:pt x="94107" y="73040"/>
                    <a:pt x="73040" y="94107"/>
                    <a:pt x="47053" y="94107"/>
                  </a:cubicBezTo>
                  <a:cubicBezTo>
                    <a:pt x="21067" y="94107"/>
                    <a:pt x="0" y="73040"/>
                    <a:pt x="0" y="47053"/>
                  </a:cubicBezTo>
                  <a:cubicBezTo>
                    <a:pt x="0" y="21067"/>
                    <a:pt x="21067" y="0"/>
                    <a:pt x="47053" y="0"/>
                  </a:cubicBezTo>
                  <a:cubicBezTo>
                    <a:pt x="73040" y="0"/>
                    <a:pt x="94107" y="21067"/>
                    <a:pt x="94107" y="47053"/>
                  </a:cubicBezTo>
                  <a:close/>
                </a:path>
              </a:pathLst>
            </a:custGeom>
            <a:noFill/>
            <a:ln w="12700" cap="flat">
              <a:solidFill>
                <a:schemeClr val="tx1"/>
              </a:solidFill>
              <a:prstDash val="solid"/>
              <a:round/>
            </a:ln>
          </p:spPr>
          <p:txBody>
            <a:bodyPr rtlCol="0" anchor="ctr"/>
            <a:lstStyle/>
            <a:p>
              <a:endParaRPr lang="en-US" dirty="0"/>
            </a:p>
          </p:txBody>
        </p:sp>
        <p:sp>
          <p:nvSpPr>
            <p:cNvPr id="164" name="Freeform: Shape 163">
              <a:extLst>
                <a:ext uri="{FF2B5EF4-FFF2-40B4-BE49-F238E27FC236}">
                  <a16:creationId xmlns:a16="http://schemas.microsoft.com/office/drawing/2014/main" id="{A43368E0-6A47-42D5-97E5-0D59855CCE13}"/>
                </a:ext>
              </a:extLst>
            </p:cNvPr>
            <p:cNvSpPr/>
            <p:nvPr/>
          </p:nvSpPr>
          <p:spPr>
            <a:xfrm>
              <a:off x="2088755" y="3909918"/>
              <a:ext cx="48214" cy="48214"/>
            </a:xfrm>
            <a:custGeom>
              <a:avLst/>
              <a:gdLst>
                <a:gd name="connsiteX0" fmla="*/ 94107 w 94106"/>
                <a:gd name="connsiteY0" fmla="*/ 47054 h 94106"/>
                <a:gd name="connsiteX1" fmla="*/ 47053 w 94106"/>
                <a:gd name="connsiteY1" fmla="*/ 94107 h 94106"/>
                <a:gd name="connsiteX2" fmla="*/ 0 w 94106"/>
                <a:gd name="connsiteY2" fmla="*/ 47054 h 94106"/>
                <a:gd name="connsiteX3" fmla="*/ 47053 w 94106"/>
                <a:gd name="connsiteY3" fmla="*/ 0 h 94106"/>
                <a:gd name="connsiteX4" fmla="*/ 94107 w 94106"/>
                <a:gd name="connsiteY4" fmla="*/ 47054 h 941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106" h="94106">
                  <a:moveTo>
                    <a:pt x="94107" y="47054"/>
                  </a:moveTo>
                  <a:cubicBezTo>
                    <a:pt x="94107" y="73040"/>
                    <a:pt x="73040" y="94107"/>
                    <a:pt x="47053" y="94107"/>
                  </a:cubicBezTo>
                  <a:cubicBezTo>
                    <a:pt x="21066" y="94107"/>
                    <a:pt x="0" y="73040"/>
                    <a:pt x="0" y="47054"/>
                  </a:cubicBezTo>
                  <a:cubicBezTo>
                    <a:pt x="0" y="21067"/>
                    <a:pt x="21066" y="0"/>
                    <a:pt x="47053" y="0"/>
                  </a:cubicBezTo>
                  <a:cubicBezTo>
                    <a:pt x="73040" y="0"/>
                    <a:pt x="94107" y="21067"/>
                    <a:pt x="94107" y="47054"/>
                  </a:cubicBezTo>
                  <a:close/>
                </a:path>
              </a:pathLst>
            </a:custGeom>
            <a:noFill/>
            <a:ln w="12700" cap="flat">
              <a:solidFill>
                <a:schemeClr val="tx1"/>
              </a:solidFill>
              <a:prstDash val="solid"/>
              <a:round/>
            </a:ln>
          </p:spPr>
          <p:txBody>
            <a:bodyPr rtlCol="0" anchor="ctr"/>
            <a:lstStyle/>
            <a:p>
              <a:endParaRPr lang="en-US" dirty="0"/>
            </a:p>
          </p:txBody>
        </p:sp>
        <p:sp>
          <p:nvSpPr>
            <p:cNvPr id="165" name="Freeform: Shape 164">
              <a:extLst>
                <a:ext uri="{FF2B5EF4-FFF2-40B4-BE49-F238E27FC236}">
                  <a16:creationId xmlns:a16="http://schemas.microsoft.com/office/drawing/2014/main" id="{87A8D1B6-3834-4836-BE76-638BE8441492}"/>
                </a:ext>
              </a:extLst>
            </p:cNvPr>
            <p:cNvSpPr/>
            <p:nvPr/>
          </p:nvSpPr>
          <p:spPr>
            <a:xfrm>
              <a:off x="1992375" y="3849698"/>
              <a:ext cx="48214" cy="48214"/>
            </a:xfrm>
            <a:custGeom>
              <a:avLst/>
              <a:gdLst>
                <a:gd name="connsiteX0" fmla="*/ 94107 w 94106"/>
                <a:gd name="connsiteY0" fmla="*/ 47053 h 94106"/>
                <a:gd name="connsiteX1" fmla="*/ 47053 w 94106"/>
                <a:gd name="connsiteY1" fmla="*/ 94107 h 94106"/>
                <a:gd name="connsiteX2" fmla="*/ 0 w 94106"/>
                <a:gd name="connsiteY2" fmla="*/ 47053 h 94106"/>
                <a:gd name="connsiteX3" fmla="*/ 47053 w 94106"/>
                <a:gd name="connsiteY3" fmla="*/ 0 h 94106"/>
                <a:gd name="connsiteX4" fmla="*/ 94107 w 94106"/>
                <a:gd name="connsiteY4" fmla="*/ 47053 h 941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106" h="94106">
                  <a:moveTo>
                    <a:pt x="94107" y="47053"/>
                  </a:moveTo>
                  <a:cubicBezTo>
                    <a:pt x="94107" y="73040"/>
                    <a:pt x="73040" y="94107"/>
                    <a:pt x="47053" y="94107"/>
                  </a:cubicBezTo>
                  <a:cubicBezTo>
                    <a:pt x="21067" y="94107"/>
                    <a:pt x="0" y="73040"/>
                    <a:pt x="0" y="47053"/>
                  </a:cubicBezTo>
                  <a:cubicBezTo>
                    <a:pt x="0" y="21067"/>
                    <a:pt x="21067" y="0"/>
                    <a:pt x="47053" y="0"/>
                  </a:cubicBezTo>
                  <a:cubicBezTo>
                    <a:pt x="73040" y="0"/>
                    <a:pt x="94107" y="21067"/>
                    <a:pt x="94107" y="47053"/>
                  </a:cubicBezTo>
                  <a:close/>
                </a:path>
              </a:pathLst>
            </a:custGeom>
            <a:noFill/>
            <a:ln w="12700" cap="flat">
              <a:solidFill>
                <a:schemeClr val="tx1"/>
              </a:solidFill>
              <a:prstDash val="solid"/>
              <a:round/>
            </a:ln>
          </p:spPr>
          <p:txBody>
            <a:bodyPr rtlCol="0" anchor="ctr"/>
            <a:lstStyle/>
            <a:p>
              <a:endParaRPr lang="en-US" dirty="0"/>
            </a:p>
          </p:txBody>
        </p:sp>
        <p:sp>
          <p:nvSpPr>
            <p:cNvPr id="166" name="Freeform: Shape 165">
              <a:extLst>
                <a:ext uri="{FF2B5EF4-FFF2-40B4-BE49-F238E27FC236}">
                  <a16:creationId xmlns:a16="http://schemas.microsoft.com/office/drawing/2014/main" id="{2EE7700F-9E20-4540-BBF5-357B79C67F3A}"/>
                </a:ext>
              </a:extLst>
            </p:cNvPr>
            <p:cNvSpPr/>
            <p:nvPr/>
          </p:nvSpPr>
          <p:spPr>
            <a:xfrm>
              <a:off x="1992375" y="4054415"/>
              <a:ext cx="48214" cy="48214"/>
            </a:xfrm>
            <a:custGeom>
              <a:avLst/>
              <a:gdLst>
                <a:gd name="connsiteX0" fmla="*/ 94107 w 94106"/>
                <a:gd name="connsiteY0" fmla="*/ 47054 h 94106"/>
                <a:gd name="connsiteX1" fmla="*/ 47053 w 94106"/>
                <a:gd name="connsiteY1" fmla="*/ 94107 h 94106"/>
                <a:gd name="connsiteX2" fmla="*/ 0 w 94106"/>
                <a:gd name="connsiteY2" fmla="*/ 47054 h 94106"/>
                <a:gd name="connsiteX3" fmla="*/ 47053 w 94106"/>
                <a:gd name="connsiteY3" fmla="*/ 0 h 94106"/>
                <a:gd name="connsiteX4" fmla="*/ 94107 w 94106"/>
                <a:gd name="connsiteY4" fmla="*/ 47054 h 941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106" h="94106">
                  <a:moveTo>
                    <a:pt x="94107" y="47054"/>
                  </a:moveTo>
                  <a:cubicBezTo>
                    <a:pt x="94107" y="73040"/>
                    <a:pt x="73040" y="94107"/>
                    <a:pt x="47053" y="94107"/>
                  </a:cubicBezTo>
                  <a:cubicBezTo>
                    <a:pt x="21067" y="94107"/>
                    <a:pt x="0" y="73040"/>
                    <a:pt x="0" y="47054"/>
                  </a:cubicBezTo>
                  <a:cubicBezTo>
                    <a:pt x="0" y="21067"/>
                    <a:pt x="21067" y="0"/>
                    <a:pt x="47053" y="0"/>
                  </a:cubicBezTo>
                  <a:cubicBezTo>
                    <a:pt x="73040" y="0"/>
                    <a:pt x="94107" y="21067"/>
                    <a:pt x="94107" y="47054"/>
                  </a:cubicBezTo>
                  <a:close/>
                </a:path>
              </a:pathLst>
            </a:custGeom>
            <a:noFill/>
            <a:ln w="12700" cap="flat">
              <a:solidFill>
                <a:schemeClr val="tx1"/>
              </a:solidFill>
              <a:prstDash val="solid"/>
              <a:round/>
            </a:ln>
          </p:spPr>
          <p:txBody>
            <a:bodyPr rtlCol="0" anchor="ctr"/>
            <a:lstStyle/>
            <a:p>
              <a:endParaRPr lang="en-US" dirty="0"/>
            </a:p>
          </p:txBody>
        </p:sp>
        <p:sp>
          <p:nvSpPr>
            <p:cNvPr id="167" name="Freeform: Shape 166">
              <a:extLst>
                <a:ext uri="{FF2B5EF4-FFF2-40B4-BE49-F238E27FC236}">
                  <a16:creationId xmlns:a16="http://schemas.microsoft.com/office/drawing/2014/main" id="{2D5D1766-1DF9-442F-82FD-88901A24488D}"/>
                </a:ext>
              </a:extLst>
            </p:cNvPr>
            <p:cNvSpPr/>
            <p:nvPr/>
          </p:nvSpPr>
          <p:spPr>
            <a:xfrm>
              <a:off x="1920151" y="3620873"/>
              <a:ext cx="289044" cy="578089"/>
            </a:xfrm>
            <a:custGeom>
              <a:avLst/>
              <a:gdLst>
                <a:gd name="connsiteX0" fmla="*/ 141065 w 564165"/>
                <a:gd name="connsiteY0" fmla="*/ 470154 h 1128331"/>
                <a:gd name="connsiteX1" fmla="*/ 0 w 564165"/>
                <a:gd name="connsiteY1" fmla="*/ 376142 h 1128331"/>
                <a:gd name="connsiteX2" fmla="*/ 0 w 564165"/>
                <a:gd name="connsiteY2" fmla="*/ 94012 h 1128331"/>
                <a:gd name="connsiteX3" fmla="*/ 141065 w 564165"/>
                <a:gd name="connsiteY3" fmla="*/ 0 h 1128331"/>
                <a:gd name="connsiteX4" fmla="*/ 423100 w 564165"/>
                <a:gd name="connsiteY4" fmla="*/ 168593 h 1128331"/>
                <a:gd name="connsiteX5" fmla="*/ 423196 w 564165"/>
                <a:gd name="connsiteY5" fmla="*/ 351472 h 1128331"/>
                <a:gd name="connsiteX6" fmla="*/ 564166 w 564165"/>
                <a:gd name="connsiteY6" fmla="*/ 431483 h 1128331"/>
                <a:gd name="connsiteX7" fmla="*/ 564166 w 564165"/>
                <a:gd name="connsiteY7" fmla="*/ 570357 h 1128331"/>
                <a:gd name="connsiteX8" fmla="*/ 564166 w 564165"/>
                <a:gd name="connsiteY8" fmla="*/ 705231 h 1128331"/>
                <a:gd name="connsiteX9" fmla="*/ 423100 w 564165"/>
                <a:gd name="connsiteY9" fmla="*/ 799243 h 1128331"/>
                <a:gd name="connsiteX10" fmla="*/ 423100 w 564165"/>
                <a:gd name="connsiteY10" fmla="*/ 963835 h 1128331"/>
                <a:gd name="connsiteX11" fmla="*/ 141065 w 564165"/>
                <a:gd name="connsiteY11" fmla="*/ 1128332 h 1128331"/>
                <a:gd name="connsiteX12" fmla="*/ 0 w 564165"/>
                <a:gd name="connsiteY12" fmla="*/ 1057847 h 1128331"/>
                <a:gd name="connsiteX13" fmla="*/ 0 w 564165"/>
                <a:gd name="connsiteY13" fmla="*/ 571691 h 1128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64165" h="1128331">
                  <a:moveTo>
                    <a:pt x="141065" y="470154"/>
                  </a:moveTo>
                  <a:lnTo>
                    <a:pt x="0" y="376142"/>
                  </a:lnTo>
                  <a:lnTo>
                    <a:pt x="0" y="94012"/>
                  </a:lnTo>
                  <a:lnTo>
                    <a:pt x="141065" y="0"/>
                  </a:lnTo>
                  <a:lnTo>
                    <a:pt x="423100" y="168593"/>
                  </a:lnTo>
                  <a:lnTo>
                    <a:pt x="423196" y="351472"/>
                  </a:lnTo>
                  <a:lnTo>
                    <a:pt x="564166" y="431483"/>
                  </a:lnTo>
                  <a:lnTo>
                    <a:pt x="564166" y="570357"/>
                  </a:lnTo>
                  <a:lnTo>
                    <a:pt x="564166" y="705231"/>
                  </a:lnTo>
                  <a:lnTo>
                    <a:pt x="423100" y="799243"/>
                  </a:lnTo>
                  <a:lnTo>
                    <a:pt x="423100" y="963835"/>
                  </a:lnTo>
                  <a:lnTo>
                    <a:pt x="141065" y="1128332"/>
                  </a:lnTo>
                  <a:lnTo>
                    <a:pt x="0" y="1057847"/>
                  </a:lnTo>
                  <a:lnTo>
                    <a:pt x="0" y="571691"/>
                  </a:lnTo>
                </a:path>
              </a:pathLst>
            </a:custGeom>
            <a:noFill/>
            <a:ln w="12700" cap="flat">
              <a:solidFill>
                <a:schemeClr val="tx1"/>
              </a:solidFill>
              <a:prstDash val="solid"/>
              <a:round/>
            </a:ln>
          </p:spPr>
          <p:txBody>
            <a:bodyPr rtlCol="0" anchor="ctr"/>
            <a:lstStyle/>
            <a:p>
              <a:endParaRPr lang="en-US" dirty="0"/>
            </a:p>
          </p:txBody>
        </p:sp>
        <p:sp>
          <p:nvSpPr>
            <p:cNvPr id="169" name="Freeform: Shape 168">
              <a:extLst>
                <a:ext uri="{FF2B5EF4-FFF2-40B4-BE49-F238E27FC236}">
                  <a16:creationId xmlns:a16="http://schemas.microsoft.com/office/drawing/2014/main" id="{BA430B3C-D544-4E1B-871E-83D204861E83}"/>
                </a:ext>
              </a:extLst>
            </p:cNvPr>
            <p:cNvSpPr/>
            <p:nvPr/>
          </p:nvSpPr>
          <p:spPr>
            <a:xfrm>
              <a:off x="1832831" y="4080679"/>
              <a:ext cx="48214" cy="48214"/>
            </a:xfrm>
            <a:custGeom>
              <a:avLst/>
              <a:gdLst>
                <a:gd name="connsiteX0" fmla="*/ 94107 w 94106"/>
                <a:gd name="connsiteY0" fmla="*/ 47053 h 94106"/>
                <a:gd name="connsiteX1" fmla="*/ 47053 w 94106"/>
                <a:gd name="connsiteY1" fmla="*/ 94107 h 94106"/>
                <a:gd name="connsiteX2" fmla="*/ 0 w 94106"/>
                <a:gd name="connsiteY2" fmla="*/ 47053 h 94106"/>
                <a:gd name="connsiteX3" fmla="*/ 47053 w 94106"/>
                <a:gd name="connsiteY3" fmla="*/ 0 h 94106"/>
                <a:gd name="connsiteX4" fmla="*/ 94107 w 94106"/>
                <a:gd name="connsiteY4" fmla="*/ 47053 h 941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106" h="94106">
                  <a:moveTo>
                    <a:pt x="94107" y="47053"/>
                  </a:moveTo>
                  <a:cubicBezTo>
                    <a:pt x="94107" y="73040"/>
                    <a:pt x="73040" y="94107"/>
                    <a:pt x="47053" y="94107"/>
                  </a:cubicBezTo>
                  <a:cubicBezTo>
                    <a:pt x="21067" y="94107"/>
                    <a:pt x="0" y="73040"/>
                    <a:pt x="0" y="47053"/>
                  </a:cubicBezTo>
                  <a:cubicBezTo>
                    <a:pt x="0" y="21067"/>
                    <a:pt x="21067" y="0"/>
                    <a:pt x="47053" y="0"/>
                  </a:cubicBezTo>
                  <a:cubicBezTo>
                    <a:pt x="73040" y="0"/>
                    <a:pt x="94107" y="21067"/>
                    <a:pt x="94107" y="47053"/>
                  </a:cubicBezTo>
                  <a:close/>
                </a:path>
              </a:pathLst>
            </a:custGeom>
            <a:noFill/>
            <a:ln w="12700" cap="flat">
              <a:solidFill>
                <a:schemeClr val="tx1"/>
              </a:solidFill>
              <a:prstDash val="solid"/>
              <a:round/>
            </a:ln>
          </p:spPr>
          <p:txBody>
            <a:bodyPr rtlCol="0" anchor="ctr"/>
            <a:lstStyle/>
            <a:p>
              <a:endParaRPr lang="en-US" dirty="0"/>
            </a:p>
          </p:txBody>
        </p:sp>
        <p:sp>
          <p:nvSpPr>
            <p:cNvPr id="170" name="Freeform: Shape 169">
              <a:extLst>
                <a:ext uri="{FF2B5EF4-FFF2-40B4-BE49-F238E27FC236}">
                  <a16:creationId xmlns:a16="http://schemas.microsoft.com/office/drawing/2014/main" id="{3C69FC53-F809-4329-A14E-53BFDDC70DEA}"/>
                </a:ext>
              </a:extLst>
            </p:cNvPr>
            <p:cNvSpPr/>
            <p:nvPr/>
          </p:nvSpPr>
          <p:spPr>
            <a:xfrm>
              <a:off x="1775603" y="3947158"/>
              <a:ext cx="48214" cy="48214"/>
            </a:xfrm>
            <a:custGeom>
              <a:avLst/>
              <a:gdLst>
                <a:gd name="connsiteX0" fmla="*/ 94107 w 94106"/>
                <a:gd name="connsiteY0" fmla="*/ 47053 h 94106"/>
                <a:gd name="connsiteX1" fmla="*/ 47053 w 94106"/>
                <a:gd name="connsiteY1" fmla="*/ 94107 h 94106"/>
                <a:gd name="connsiteX2" fmla="*/ 0 w 94106"/>
                <a:gd name="connsiteY2" fmla="*/ 47053 h 94106"/>
                <a:gd name="connsiteX3" fmla="*/ 47053 w 94106"/>
                <a:gd name="connsiteY3" fmla="*/ 0 h 94106"/>
                <a:gd name="connsiteX4" fmla="*/ 94107 w 94106"/>
                <a:gd name="connsiteY4" fmla="*/ 47053 h 941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106" h="94106">
                  <a:moveTo>
                    <a:pt x="94107" y="47053"/>
                  </a:moveTo>
                  <a:cubicBezTo>
                    <a:pt x="94107" y="73040"/>
                    <a:pt x="73040" y="94107"/>
                    <a:pt x="47053" y="94107"/>
                  </a:cubicBezTo>
                  <a:cubicBezTo>
                    <a:pt x="21067" y="94107"/>
                    <a:pt x="0" y="73040"/>
                    <a:pt x="0" y="47053"/>
                  </a:cubicBezTo>
                  <a:cubicBezTo>
                    <a:pt x="0" y="21067"/>
                    <a:pt x="21067" y="0"/>
                    <a:pt x="47053" y="0"/>
                  </a:cubicBezTo>
                  <a:cubicBezTo>
                    <a:pt x="73040" y="0"/>
                    <a:pt x="94107" y="21067"/>
                    <a:pt x="94107" y="47053"/>
                  </a:cubicBezTo>
                  <a:close/>
                </a:path>
              </a:pathLst>
            </a:custGeom>
            <a:noFill/>
            <a:ln w="12700" cap="flat">
              <a:solidFill>
                <a:schemeClr val="tx1"/>
              </a:solidFill>
              <a:prstDash val="solid"/>
              <a:round/>
            </a:ln>
          </p:spPr>
          <p:txBody>
            <a:bodyPr rtlCol="0" anchor="ctr"/>
            <a:lstStyle/>
            <a:p>
              <a:endParaRPr lang="en-US" dirty="0"/>
            </a:p>
          </p:txBody>
        </p:sp>
        <p:sp>
          <p:nvSpPr>
            <p:cNvPr id="171" name="Freeform: Shape 170">
              <a:extLst>
                <a:ext uri="{FF2B5EF4-FFF2-40B4-BE49-F238E27FC236}">
                  <a16:creationId xmlns:a16="http://schemas.microsoft.com/office/drawing/2014/main" id="{780519D3-4F0F-414A-A48C-643A93FAB1C9}"/>
                </a:ext>
              </a:extLst>
            </p:cNvPr>
            <p:cNvSpPr/>
            <p:nvPr/>
          </p:nvSpPr>
          <p:spPr>
            <a:xfrm>
              <a:off x="1755986" y="3750815"/>
              <a:ext cx="48214" cy="48214"/>
            </a:xfrm>
            <a:custGeom>
              <a:avLst/>
              <a:gdLst>
                <a:gd name="connsiteX0" fmla="*/ 94107 w 94106"/>
                <a:gd name="connsiteY0" fmla="*/ 47053 h 94106"/>
                <a:gd name="connsiteX1" fmla="*/ 47053 w 94106"/>
                <a:gd name="connsiteY1" fmla="*/ 94107 h 94106"/>
                <a:gd name="connsiteX2" fmla="*/ 0 w 94106"/>
                <a:gd name="connsiteY2" fmla="*/ 47053 h 94106"/>
                <a:gd name="connsiteX3" fmla="*/ 47053 w 94106"/>
                <a:gd name="connsiteY3" fmla="*/ 0 h 94106"/>
                <a:gd name="connsiteX4" fmla="*/ 94107 w 94106"/>
                <a:gd name="connsiteY4" fmla="*/ 47053 h 941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106" h="94106">
                  <a:moveTo>
                    <a:pt x="94107" y="47053"/>
                  </a:moveTo>
                  <a:cubicBezTo>
                    <a:pt x="94107" y="73040"/>
                    <a:pt x="73040" y="94107"/>
                    <a:pt x="47053" y="94107"/>
                  </a:cubicBezTo>
                  <a:cubicBezTo>
                    <a:pt x="21067" y="94107"/>
                    <a:pt x="0" y="73040"/>
                    <a:pt x="0" y="47053"/>
                  </a:cubicBezTo>
                  <a:cubicBezTo>
                    <a:pt x="0" y="21067"/>
                    <a:pt x="21067" y="0"/>
                    <a:pt x="47053" y="0"/>
                  </a:cubicBezTo>
                  <a:cubicBezTo>
                    <a:pt x="73040" y="0"/>
                    <a:pt x="94107" y="21067"/>
                    <a:pt x="94107" y="47053"/>
                  </a:cubicBezTo>
                  <a:close/>
                </a:path>
              </a:pathLst>
            </a:custGeom>
            <a:noFill/>
            <a:ln w="12700" cap="flat">
              <a:solidFill>
                <a:schemeClr val="tx1"/>
              </a:solidFill>
              <a:prstDash val="solid"/>
              <a:round/>
            </a:ln>
          </p:spPr>
          <p:txBody>
            <a:bodyPr rtlCol="0" anchor="ctr"/>
            <a:lstStyle/>
            <a:p>
              <a:endParaRPr lang="en-US" dirty="0"/>
            </a:p>
          </p:txBody>
        </p:sp>
        <p:sp>
          <p:nvSpPr>
            <p:cNvPr id="172" name="Freeform: Shape 171">
              <a:extLst>
                <a:ext uri="{FF2B5EF4-FFF2-40B4-BE49-F238E27FC236}">
                  <a16:creationId xmlns:a16="http://schemas.microsoft.com/office/drawing/2014/main" id="{650CC87D-D77E-46BE-A8D8-00644530A1A8}"/>
                </a:ext>
              </a:extLst>
            </p:cNvPr>
            <p:cNvSpPr/>
            <p:nvPr/>
          </p:nvSpPr>
          <p:spPr>
            <a:xfrm>
              <a:off x="1799639" y="3845721"/>
              <a:ext cx="48214" cy="48214"/>
            </a:xfrm>
            <a:custGeom>
              <a:avLst/>
              <a:gdLst>
                <a:gd name="connsiteX0" fmla="*/ 94107 w 94106"/>
                <a:gd name="connsiteY0" fmla="*/ 47053 h 94106"/>
                <a:gd name="connsiteX1" fmla="*/ 47053 w 94106"/>
                <a:gd name="connsiteY1" fmla="*/ 94107 h 94106"/>
                <a:gd name="connsiteX2" fmla="*/ 0 w 94106"/>
                <a:gd name="connsiteY2" fmla="*/ 47053 h 94106"/>
                <a:gd name="connsiteX3" fmla="*/ 47053 w 94106"/>
                <a:gd name="connsiteY3" fmla="*/ 0 h 94106"/>
                <a:gd name="connsiteX4" fmla="*/ 94107 w 94106"/>
                <a:gd name="connsiteY4" fmla="*/ 47053 h 941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106" h="94106">
                  <a:moveTo>
                    <a:pt x="94107" y="47053"/>
                  </a:moveTo>
                  <a:cubicBezTo>
                    <a:pt x="94107" y="73040"/>
                    <a:pt x="73040" y="94107"/>
                    <a:pt x="47053" y="94107"/>
                  </a:cubicBezTo>
                  <a:cubicBezTo>
                    <a:pt x="21067" y="94107"/>
                    <a:pt x="0" y="73040"/>
                    <a:pt x="0" y="47053"/>
                  </a:cubicBezTo>
                  <a:cubicBezTo>
                    <a:pt x="0" y="21067"/>
                    <a:pt x="21067" y="0"/>
                    <a:pt x="47053" y="0"/>
                  </a:cubicBezTo>
                  <a:cubicBezTo>
                    <a:pt x="73040" y="0"/>
                    <a:pt x="94107" y="21067"/>
                    <a:pt x="94107" y="47053"/>
                  </a:cubicBezTo>
                  <a:close/>
                </a:path>
              </a:pathLst>
            </a:custGeom>
            <a:noFill/>
            <a:ln w="12700" cap="flat">
              <a:solidFill>
                <a:schemeClr val="tx1"/>
              </a:solidFill>
              <a:prstDash val="solid"/>
              <a:round/>
            </a:ln>
          </p:spPr>
          <p:txBody>
            <a:bodyPr rtlCol="0" anchor="ctr"/>
            <a:lstStyle/>
            <a:p>
              <a:endParaRPr lang="en-US" dirty="0"/>
            </a:p>
          </p:txBody>
        </p:sp>
        <p:sp>
          <p:nvSpPr>
            <p:cNvPr id="3" name="Rectangle 2">
              <a:extLst>
                <a:ext uri="{FF2B5EF4-FFF2-40B4-BE49-F238E27FC236}">
                  <a16:creationId xmlns:a16="http://schemas.microsoft.com/office/drawing/2014/main" id="{6977D173-602C-4834-A8CF-9D7A85E7CB21}"/>
                </a:ext>
              </a:extLst>
            </p:cNvPr>
            <p:cNvSpPr/>
            <p:nvPr/>
          </p:nvSpPr>
          <p:spPr>
            <a:xfrm>
              <a:off x="2063227" y="3800475"/>
              <a:ext cx="384699" cy="395289"/>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grpSp>
          <p:nvGrpSpPr>
            <p:cNvPr id="173" name="Graphic 4935">
              <a:extLst>
                <a:ext uri="{FF2B5EF4-FFF2-40B4-BE49-F238E27FC236}">
                  <a16:creationId xmlns:a16="http://schemas.microsoft.com/office/drawing/2014/main" id="{09798F62-C322-4F18-91EA-19912DD473F2}"/>
                </a:ext>
              </a:extLst>
            </p:cNvPr>
            <p:cNvGrpSpPr/>
            <p:nvPr/>
          </p:nvGrpSpPr>
          <p:grpSpPr>
            <a:xfrm>
              <a:off x="2083222" y="3854572"/>
              <a:ext cx="361561" cy="384064"/>
              <a:chOff x="16722045" y="3216021"/>
              <a:chExt cx="714755" cy="759237"/>
            </a:xfrm>
          </p:grpSpPr>
          <p:sp>
            <p:nvSpPr>
              <p:cNvPr id="175" name="Freeform: Shape 174">
                <a:extLst>
                  <a:ext uri="{FF2B5EF4-FFF2-40B4-BE49-F238E27FC236}">
                    <a16:creationId xmlns:a16="http://schemas.microsoft.com/office/drawing/2014/main" id="{44142D7E-AE85-4DCE-B441-DF9B71E664A7}"/>
                  </a:ext>
                </a:extLst>
              </p:cNvPr>
              <p:cNvSpPr/>
              <p:nvPr/>
            </p:nvSpPr>
            <p:spPr>
              <a:xfrm>
                <a:off x="16966933" y="3216021"/>
                <a:ext cx="9525" cy="80772"/>
              </a:xfrm>
              <a:custGeom>
                <a:avLst/>
                <a:gdLst>
                  <a:gd name="connsiteX0" fmla="*/ 0 w 9525"/>
                  <a:gd name="connsiteY0" fmla="*/ 0 h 80772"/>
                  <a:gd name="connsiteX1" fmla="*/ 0 w 9525"/>
                  <a:gd name="connsiteY1" fmla="*/ 80772 h 80772"/>
                </a:gdLst>
                <a:ahLst/>
                <a:cxnLst>
                  <a:cxn ang="0">
                    <a:pos x="connsiteX0" y="connsiteY0"/>
                  </a:cxn>
                  <a:cxn ang="0">
                    <a:pos x="connsiteX1" y="connsiteY1"/>
                  </a:cxn>
                </a:cxnLst>
                <a:rect l="l" t="t" r="r" b="b"/>
                <a:pathLst>
                  <a:path w="9525" h="80772">
                    <a:moveTo>
                      <a:pt x="0" y="0"/>
                    </a:moveTo>
                    <a:lnTo>
                      <a:pt x="0" y="80772"/>
                    </a:lnTo>
                  </a:path>
                </a:pathLst>
              </a:custGeom>
              <a:ln w="12700" cap="flat">
                <a:solidFill>
                  <a:schemeClr val="tx1"/>
                </a:solidFill>
                <a:prstDash val="solid"/>
                <a:round/>
              </a:ln>
            </p:spPr>
            <p:txBody>
              <a:bodyPr rtlCol="0" anchor="ctr"/>
              <a:lstStyle/>
              <a:p>
                <a:endParaRPr lang="en-US" dirty="0"/>
              </a:p>
            </p:txBody>
          </p:sp>
          <p:sp>
            <p:nvSpPr>
              <p:cNvPr id="177" name="Freeform: Shape 176">
                <a:extLst>
                  <a:ext uri="{FF2B5EF4-FFF2-40B4-BE49-F238E27FC236}">
                    <a16:creationId xmlns:a16="http://schemas.microsoft.com/office/drawing/2014/main" id="{1A546DD2-3AB4-4BFF-9F0C-6248BD256E68}"/>
                  </a:ext>
                </a:extLst>
              </p:cNvPr>
              <p:cNvSpPr/>
              <p:nvPr/>
            </p:nvSpPr>
            <p:spPr>
              <a:xfrm>
                <a:off x="16722045" y="3460908"/>
                <a:ext cx="80772" cy="9525"/>
              </a:xfrm>
              <a:custGeom>
                <a:avLst/>
                <a:gdLst>
                  <a:gd name="connsiteX0" fmla="*/ 0 w 80772"/>
                  <a:gd name="connsiteY0" fmla="*/ 0 h 9525"/>
                  <a:gd name="connsiteX1" fmla="*/ 80772 w 80772"/>
                  <a:gd name="connsiteY1" fmla="*/ 0 h 9525"/>
                </a:gdLst>
                <a:ahLst/>
                <a:cxnLst>
                  <a:cxn ang="0">
                    <a:pos x="connsiteX0" y="connsiteY0"/>
                  </a:cxn>
                  <a:cxn ang="0">
                    <a:pos x="connsiteX1" y="connsiteY1"/>
                  </a:cxn>
                </a:cxnLst>
                <a:rect l="l" t="t" r="r" b="b"/>
                <a:pathLst>
                  <a:path w="80772" h="9525">
                    <a:moveTo>
                      <a:pt x="0" y="0"/>
                    </a:moveTo>
                    <a:lnTo>
                      <a:pt x="80772" y="0"/>
                    </a:lnTo>
                  </a:path>
                </a:pathLst>
              </a:custGeom>
              <a:ln w="12700" cap="flat">
                <a:solidFill>
                  <a:schemeClr val="tx1"/>
                </a:solidFill>
                <a:prstDash val="solid"/>
                <a:round/>
              </a:ln>
            </p:spPr>
            <p:txBody>
              <a:bodyPr rtlCol="0" anchor="ctr"/>
              <a:lstStyle/>
              <a:p>
                <a:endParaRPr lang="en-US" dirty="0"/>
              </a:p>
            </p:txBody>
          </p:sp>
          <p:sp>
            <p:nvSpPr>
              <p:cNvPr id="179" name="Freeform: Shape 178">
                <a:extLst>
                  <a:ext uri="{FF2B5EF4-FFF2-40B4-BE49-F238E27FC236}">
                    <a16:creationId xmlns:a16="http://schemas.microsoft.com/office/drawing/2014/main" id="{1C2C74B9-02C9-48C0-A6AC-9550CA57F1E6}"/>
                  </a:ext>
                </a:extLst>
              </p:cNvPr>
              <p:cNvSpPr/>
              <p:nvPr/>
            </p:nvSpPr>
            <p:spPr>
              <a:xfrm>
                <a:off x="16793768" y="3287744"/>
                <a:ext cx="57150" cy="57150"/>
              </a:xfrm>
              <a:custGeom>
                <a:avLst/>
                <a:gdLst>
                  <a:gd name="connsiteX0" fmla="*/ 57150 w 57150"/>
                  <a:gd name="connsiteY0" fmla="*/ 57150 h 57150"/>
                  <a:gd name="connsiteX1" fmla="*/ 0 w 57150"/>
                  <a:gd name="connsiteY1" fmla="*/ 0 h 57150"/>
                </a:gdLst>
                <a:ahLst/>
                <a:cxnLst>
                  <a:cxn ang="0">
                    <a:pos x="connsiteX0" y="connsiteY0"/>
                  </a:cxn>
                  <a:cxn ang="0">
                    <a:pos x="connsiteX1" y="connsiteY1"/>
                  </a:cxn>
                </a:cxnLst>
                <a:rect l="l" t="t" r="r" b="b"/>
                <a:pathLst>
                  <a:path w="57150" h="57150">
                    <a:moveTo>
                      <a:pt x="57150" y="57150"/>
                    </a:moveTo>
                    <a:lnTo>
                      <a:pt x="0" y="0"/>
                    </a:lnTo>
                  </a:path>
                </a:pathLst>
              </a:custGeom>
              <a:ln w="12700" cap="flat">
                <a:solidFill>
                  <a:schemeClr val="tx1"/>
                </a:solidFill>
                <a:prstDash val="solid"/>
                <a:round/>
              </a:ln>
            </p:spPr>
            <p:txBody>
              <a:bodyPr rtlCol="0" anchor="ctr"/>
              <a:lstStyle/>
              <a:p>
                <a:endParaRPr lang="en-US" dirty="0"/>
              </a:p>
            </p:txBody>
          </p:sp>
          <p:sp>
            <p:nvSpPr>
              <p:cNvPr id="180" name="Freeform: Shape 179">
                <a:extLst>
                  <a:ext uri="{FF2B5EF4-FFF2-40B4-BE49-F238E27FC236}">
                    <a16:creationId xmlns:a16="http://schemas.microsoft.com/office/drawing/2014/main" id="{82FAD81E-122B-4C36-B6D2-9DC6696F2B24}"/>
                  </a:ext>
                </a:extLst>
              </p:cNvPr>
              <p:cNvSpPr/>
              <p:nvPr/>
            </p:nvSpPr>
            <p:spPr>
              <a:xfrm>
                <a:off x="17082947" y="3287744"/>
                <a:ext cx="57054" cy="57150"/>
              </a:xfrm>
              <a:custGeom>
                <a:avLst/>
                <a:gdLst>
                  <a:gd name="connsiteX0" fmla="*/ 0 w 57054"/>
                  <a:gd name="connsiteY0" fmla="*/ 57150 h 57150"/>
                  <a:gd name="connsiteX1" fmla="*/ 57055 w 57054"/>
                  <a:gd name="connsiteY1" fmla="*/ 0 h 57150"/>
                </a:gdLst>
                <a:ahLst/>
                <a:cxnLst>
                  <a:cxn ang="0">
                    <a:pos x="connsiteX0" y="connsiteY0"/>
                  </a:cxn>
                  <a:cxn ang="0">
                    <a:pos x="connsiteX1" y="connsiteY1"/>
                  </a:cxn>
                </a:cxnLst>
                <a:rect l="l" t="t" r="r" b="b"/>
                <a:pathLst>
                  <a:path w="57054" h="57150">
                    <a:moveTo>
                      <a:pt x="0" y="57150"/>
                    </a:moveTo>
                    <a:lnTo>
                      <a:pt x="57055" y="0"/>
                    </a:lnTo>
                  </a:path>
                </a:pathLst>
              </a:custGeom>
              <a:ln w="12700" cap="flat">
                <a:solidFill>
                  <a:schemeClr val="tx1"/>
                </a:solidFill>
                <a:prstDash val="solid"/>
                <a:round/>
              </a:ln>
            </p:spPr>
            <p:txBody>
              <a:bodyPr rtlCol="0" anchor="ctr"/>
              <a:lstStyle/>
              <a:p>
                <a:endParaRPr lang="en-US" dirty="0"/>
              </a:p>
            </p:txBody>
          </p:sp>
          <p:sp>
            <p:nvSpPr>
              <p:cNvPr id="182" name="Freeform: Shape 181">
                <a:extLst>
                  <a:ext uri="{FF2B5EF4-FFF2-40B4-BE49-F238E27FC236}">
                    <a16:creationId xmlns:a16="http://schemas.microsoft.com/office/drawing/2014/main" id="{09BCABF1-E0CF-413D-B81A-6DCB917CBC73}"/>
                  </a:ext>
                </a:extLst>
              </p:cNvPr>
              <p:cNvSpPr/>
              <p:nvPr/>
            </p:nvSpPr>
            <p:spPr>
              <a:xfrm>
                <a:off x="16793768" y="3576828"/>
                <a:ext cx="57150" cy="57150"/>
              </a:xfrm>
              <a:custGeom>
                <a:avLst/>
                <a:gdLst>
                  <a:gd name="connsiteX0" fmla="*/ 0 w 57150"/>
                  <a:gd name="connsiteY0" fmla="*/ 57150 h 57150"/>
                  <a:gd name="connsiteX1" fmla="*/ 57150 w 57150"/>
                  <a:gd name="connsiteY1" fmla="*/ 0 h 57150"/>
                </a:gdLst>
                <a:ahLst/>
                <a:cxnLst>
                  <a:cxn ang="0">
                    <a:pos x="connsiteX0" y="connsiteY0"/>
                  </a:cxn>
                  <a:cxn ang="0">
                    <a:pos x="connsiteX1" y="connsiteY1"/>
                  </a:cxn>
                </a:cxnLst>
                <a:rect l="l" t="t" r="r" b="b"/>
                <a:pathLst>
                  <a:path w="57150" h="57150">
                    <a:moveTo>
                      <a:pt x="0" y="57150"/>
                    </a:moveTo>
                    <a:lnTo>
                      <a:pt x="57150" y="0"/>
                    </a:lnTo>
                  </a:path>
                </a:pathLst>
              </a:custGeom>
              <a:ln w="12700" cap="flat">
                <a:solidFill>
                  <a:schemeClr val="tx1"/>
                </a:solidFill>
                <a:prstDash val="solid"/>
                <a:round/>
              </a:ln>
            </p:spPr>
            <p:txBody>
              <a:bodyPr rtlCol="0" anchor="ctr"/>
              <a:lstStyle/>
              <a:p>
                <a:endParaRPr lang="en-US" dirty="0"/>
              </a:p>
            </p:txBody>
          </p:sp>
          <p:sp>
            <p:nvSpPr>
              <p:cNvPr id="184" name="Freeform: Shape 183">
                <a:extLst>
                  <a:ext uri="{FF2B5EF4-FFF2-40B4-BE49-F238E27FC236}">
                    <a16:creationId xmlns:a16="http://schemas.microsoft.com/office/drawing/2014/main" id="{EAE479E4-8D4C-4919-9984-BF86A83A94E3}"/>
                  </a:ext>
                </a:extLst>
              </p:cNvPr>
              <p:cNvSpPr/>
              <p:nvPr/>
            </p:nvSpPr>
            <p:spPr>
              <a:xfrm>
                <a:off x="16905496" y="3383851"/>
                <a:ext cx="531304" cy="591407"/>
              </a:xfrm>
              <a:custGeom>
                <a:avLst/>
                <a:gdLst>
                  <a:gd name="connsiteX0" fmla="*/ 325660 w 531304"/>
                  <a:gd name="connsiteY0" fmla="*/ 275844 h 591407"/>
                  <a:gd name="connsiteX1" fmla="*/ 531305 w 531304"/>
                  <a:gd name="connsiteY1" fmla="*/ 228981 h 591407"/>
                  <a:gd name="connsiteX2" fmla="*/ 0 w 531304"/>
                  <a:gd name="connsiteY2" fmla="*/ 0 h 591407"/>
                  <a:gd name="connsiteX3" fmla="*/ 128111 w 531304"/>
                  <a:gd name="connsiteY3" fmla="*/ 563975 h 591407"/>
                  <a:gd name="connsiteX4" fmla="*/ 211360 w 531304"/>
                  <a:gd name="connsiteY4" fmla="*/ 370523 h 591407"/>
                  <a:gd name="connsiteX5" fmla="*/ 211550 w 531304"/>
                  <a:gd name="connsiteY5" fmla="*/ 370523 h 591407"/>
                  <a:gd name="connsiteX6" fmla="*/ 322040 w 531304"/>
                  <a:gd name="connsiteY6" fmla="*/ 503587 h 591407"/>
                  <a:gd name="connsiteX7" fmla="*/ 395002 w 531304"/>
                  <a:gd name="connsiteY7" fmla="*/ 591407 h 591407"/>
                  <a:gd name="connsiteX8" fmla="*/ 439007 w 531304"/>
                  <a:gd name="connsiteY8" fmla="*/ 554736 h 591407"/>
                  <a:gd name="connsiteX9" fmla="*/ 509207 w 531304"/>
                  <a:gd name="connsiteY9" fmla="*/ 496348 h 591407"/>
                  <a:gd name="connsiteX10" fmla="*/ 439007 w 531304"/>
                  <a:gd name="connsiteY10" fmla="*/ 411956 h 591407"/>
                  <a:gd name="connsiteX11" fmla="*/ 325755 w 531304"/>
                  <a:gd name="connsiteY11" fmla="*/ 275653 h 591407"/>
                  <a:gd name="connsiteX12" fmla="*/ 325660 w 531304"/>
                  <a:gd name="connsiteY12" fmla="*/ 275844 h 591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1304" h="591407">
                    <a:moveTo>
                      <a:pt x="325660" y="275844"/>
                    </a:moveTo>
                    <a:lnTo>
                      <a:pt x="531305" y="228981"/>
                    </a:lnTo>
                    <a:lnTo>
                      <a:pt x="0" y="0"/>
                    </a:lnTo>
                    <a:lnTo>
                      <a:pt x="128111" y="563975"/>
                    </a:lnTo>
                    <a:lnTo>
                      <a:pt x="211360" y="370523"/>
                    </a:lnTo>
                    <a:lnTo>
                      <a:pt x="211550" y="370523"/>
                    </a:lnTo>
                    <a:lnTo>
                      <a:pt x="322040" y="503587"/>
                    </a:lnTo>
                    <a:lnTo>
                      <a:pt x="395002" y="591407"/>
                    </a:lnTo>
                    <a:lnTo>
                      <a:pt x="439007" y="554736"/>
                    </a:lnTo>
                    <a:lnTo>
                      <a:pt x="509207" y="496348"/>
                    </a:lnTo>
                    <a:lnTo>
                      <a:pt x="439007" y="411956"/>
                    </a:lnTo>
                    <a:lnTo>
                      <a:pt x="325755" y="275653"/>
                    </a:lnTo>
                    <a:lnTo>
                      <a:pt x="325660" y="275844"/>
                    </a:lnTo>
                    <a:close/>
                  </a:path>
                </a:pathLst>
              </a:custGeom>
              <a:noFill/>
              <a:ln w="12700" cap="flat">
                <a:solidFill>
                  <a:schemeClr val="tx1"/>
                </a:solidFill>
                <a:prstDash val="solid"/>
                <a:round/>
              </a:ln>
            </p:spPr>
            <p:txBody>
              <a:bodyPr rtlCol="0" anchor="ctr"/>
              <a:lstStyle/>
              <a:p>
                <a:endParaRPr lang="en-US" dirty="0"/>
              </a:p>
            </p:txBody>
          </p:sp>
        </p:grpSp>
      </p:grpSp>
      <p:grpSp>
        <p:nvGrpSpPr>
          <p:cNvPr id="9" name="Group 8">
            <a:extLst>
              <a:ext uri="{FF2B5EF4-FFF2-40B4-BE49-F238E27FC236}">
                <a16:creationId xmlns:a16="http://schemas.microsoft.com/office/drawing/2014/main" id="{3EC0630D-8483-4F6A-A2A5-713B24DB8FA3}"/>
              </a:ext>
            </a:extLst>
          </p:cNvPr>
          <p:cNvGrpSpPr/>
          <p:nvPr/>
        </p:nvGrpSpPr>
        <p:grpSpPr>
          <a:xfrm>
            <a:off x="3480692" y="1745023"/>
            <a:ext cx="841992" cy="515132"/>
            <a:chOff x="3436143" y="3412724"/>
            <a:chExt cx="976810" cy="597613"/>
          </a:xfrm>
        </p:grpSpPr>
        <p:grpSp>
          <p:nvGrpSpPr>
            <p:cNvPr id="7" name="Group 6">
              <a:extLst>
                <a:ext uri="{FF2B5EF4-FFF2-40B4-BE49-F238E27FC236}">
                  <a16:creationId xmlns:a16="http://schemas.microsoft.com/office/drawing/2014/main" id="{9531BA68-A835-404E-956F-131C04F860C5}"/>
                </a:ext>
              </a:extLst>
            </p:cNvPr>
            <p:cNvGrpSpPr/>
            <p:nvPr/>
          </p:nvGrpSpPr>
          <p:grpSpPr>
            <a:xfrm>
              <a:off x="3618021" y="3412724"/>
              <a:ext cx="599464" cy="597613"/>
              <a:chOff x="3618021" y="3412724"/>
              <a:chExt cx="599464" cy="597613"/>
            </a:xfrm>
          </p:grpSpPr>
          <p:sp>
            <p:nvSpPr>
              <p:cNvPr id="185" name="Freeform 72">
                <a:extLst>
                  <a:ext uri="{FF2B5EF4-FFF2-40B4-BE49-F238E27FC236}">
                    <a16:creationId xmlns:a16="http://schemas.microsoft.com/office/drawing/2014/main" id="{E082907E-AFC2-45EE-BAF2-BF657CF06296}"/>
                  </a:ext>
                </a:extLst>
              </p:cNvPr>
              <p:cNvSpPr>
                <a:spLocks noEditPoints="1"/>
              </p:cNvSpPr>
              <p:nvPr/>
            </p:nvSpPr>
            <p:spPr bwMode="auto">
              <a:xfrm>
                <a:off x="3618021" y="3412724"/>
                <a:ext cx="599464" cy="597613"/>
              </a:xfrm>
              <a:custGeom>
                <a:avLst/>
                <a:gdLst>
                  <a:gd name="T0" fmla="*/ 153 w 153"/>
                  <a:gd name="T1" fmla="*/ 89 h 152"/>
                  <a:gd name="T2" fmla="*/ 153 w 153"/>
                  <a:gd name="T3" fmla="*/ 64 h 152"/>
                  <a:gd name="T4" fmla="*/ 133 w 153"/>
                  <a:gd name="T5" fmla="*/ 64 h 152"/>
                  <a:gd name="T6" fmla="*/ 126 w 153"/>
                  <a:gd name="T7" fmla="*/ 46 h 152"/>
                  <a:gd name="T8" fmla="*/ 140 w 153"/>
                  <a:gd name="T9" fmla="*/ 32 h 152"/>
                  <a:gd name="T10" fmla="*/ 122 w 153"/>
                  <a:gd name="T11" fmla="*/ 14 h 152"/>
                  <a:gd name="T12" fmla="*/ 109 w 153"/>
                  <a:gd name="T13" fmla="*/ 27 h 152"/>
                  <a:gd name="T14" fmla="*/ 89 w 153"/>
                  <a:gd name="T15" fmla="*/ 18 h 152"/>
                  <a:gd name="T16" fmla="*/ 89 w 153"/>
                  <a:gd name="T17" fmla="*/ 0 h 152"/>
                  <a:gd name="T18" fmla="*/ 64 w 153"/>
                  <a:gd name="T19" fmla="*/ 0 h 152"/>
                  <a:gd name="T20" fmla="*/ 64 w 153"/>
                  <a:gd name="T21" fmla="*/ 18 h 152"/>
                  <a:gd name="T22" fmla="*/ 45 w 153"/>
                  <a:gd name="T23" fmla="*/ 26 h 152"/>
                  <a:gd name="T24" fmla="*/ 32 w 153"/>
                  <a:gd name="T25" fmla="*/ 13 h 152"/>
                  <a:gd name="T26" fmla="*/ 14 w 153"/>
                  <a:gd name="T27" fmla="*/ 31 h 152"/>
                  <a:gd name="T28" fmla="*/ 27 w 153"/>
                  <a:gd name="T29" fmla="*/ 45 h 152"/>
                  <a:gd name="T30" fmla="*/ 20 w 153"/>
                  <a:gd name="T31" fmla="*/ 64 h 152"/>
                  <a:gd name="T32" fmla="*/ 0 w 153"/>
                  <a:gd name="T33" fmla="*/ 64 h 152"/>
                  <a:gd name="T34" fmla="*/ 0 w 153"/>
                  <a:gd name="T35" fmla="*/ 89 h 152"/>
                  <a:gd name="T36" fmla="*/ 21 w 153"/>
                  <a:gd name="T37" fmla="*/ 89 h 152"/>
                  <a:gd name="T38" fmla="*/ 29 w 153"/>
                  <a:gd name="T39" fmla="*/ 107 h 152"/>
                  <a:gd name="T40" fmla="*/ 14 w 153"/>
                  <a:gd name="T41" fmla="*/ 122 h 152"/>
                  <a:gd name="T42" fmla="*/ 32 w 153"/>
                  <a:gd name="T43" fmla="*/ 140 h 152"/>
                  <a:gd name="T44" fmla="*/ 48 w 153"/>
                  <a:gd name="T45" fmla="*/ 124 h 152"/>
                  <a:gd name="T46" fmla="*/ 64 w 153"/>
                  <a:gd name="T47" fmla="*/ 130 h 152"/>
                  <a:gd name="T48" fmla="*/ 64 w 153"/>
                  <a:gd name="T49" fmla="*/ 152 h 152"/>
                  <a:gd name="T50" fmla="*/ 89 w 153"/>
                  <a:gd name="T51" fmla="*/ 152 h 152"/>
                  <a:gd name="T52" fmla="*/ 89 w 153"/>
                  <a:gd name="T53" fmla="*/ 130 h 152"/>
                  <a:gd name="T54" fmla="*/ 105 w 153"/>
                  <a:gd name="T55" fmla="*/ 123 h 152"/>
                  <a:gd name="T56" fmla="*/ 121 w 153"/>
                  <a:gd name="T57" fmla="*/ 139 h 152"/>
                  <a:gd name="T58" fmla="*/ 140 w 153"/>
                  <a:gd name="T59" fmla="*/ 121 h 152"/>
                  <a:gd name="T60" fmla="*/ 124 w 153"/>
                  <a:gd name="T61" fmla="*/ 106 h 152"/>
                  <a:gd name="T62" fmla="*/ 131 w 153"/>
                  <a:gd name="T63" fmla="*/ 89 h 152"/>
                  <a:gd name="T64" fmla="*/ 153 w 153"/>
                  <a:gd name="T65" fmla="*/ 89 h 152"/>
                  <a:gd name="T66" fmla="*/ 77 w 153"/>
                  <a:gd name="T67" fmla="*/ 97 h 152"/>
                  <a:gd name="T68" fmla="*/ 55 w 153"/>
                  <a:gd name="T69" fmla="*/ 76 h 152"/>
                  <a:gd name="T70" fmla="*/ 77 w 153"/>
                  <a:gd name="T71" fmla="*/ 55 h 152"/>
                  <a:gd name="T72" fmla="*/ 98 w 153"/>
                  <a:gd name="T73" fmla="*/ 76 h 152"/>
                  <a:gd name="T74" fmla="*/ 77 w 153"/>
                  <a:gd name="T75" fmla="*/ 97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3" h="152">
                    <a:moveTo>
                      <a:pt x="153" y="89"/>
                    </a:moveTo>
                    <a:cubicBezTo>
                      <a:pt x="153" y="64"/>
                      <a:pt x="153" y="64"/>
                      <a:pt x="153" y="64"/>
                    </a:cubicBezTo>
                    <a:cubicBezTo>
                      <a:pt x="133" y="64"/>
                      <a:pt x="133" y="64"/>
                      <a:pt x="133" y="64"/>
                    </a:cubicBezTo>
                    <a:cubicBezTo>
                      <a:pt x="132" y="57"/>
                      <a:pt x="129" y="51"/>
                      <a:pt x="126" y="46"/>
                    </a:cubicBezTo>
                    <a:cubicBezTo>
                      <a:pt x="140" y="32"/>
                      <a:pt x="140" y="32"/>
                      <a:pt x="140" y="32"/>
                    </a:cubicBezTo>
                    <a:cubicBezTo>
                      <a:pt x="122" y="14"/>
                      <a:pt x="122" y="14"/>
                      <a:pt x="122" y="14"/>
                    </a:cubicBezTo>
                    <a:cubicBezTo>
                      <a:pt x="109" y="27"/>
                      <a:pt x="109" y="27"/>
                      <a:pt x="109" y="27"/>
                    </a:cubicBezTo>
                    <a:cubicBezTo>
                      <a:pt x="103" y="23"/>
                      <a:pt x="97" y="20"/>
                      <a:pt x="89" y="18"/>
                    </a:cubicBezTo>
                    <a:cubicBezTo>
                      <a:pt x="89" y="0"/>
                      <a:pt x="89" y="0"/>
                      <a:pt x="89" y="0"/>
                    </a:cubicBezTo>
                    <a:cubicBezTo>
                      <a:pt x="64" y="0"/>
                      <a:pt x="64" y="0"/>
                      <a:pt x="64" y="0"/>
                    </a:cubicBezTo>
                    <a:cubicBezTo>
                      <a:pt x="64" y="18"/>
                      <a:pt x="64" y="18"/>
                      <a:pt x="64" y="18"/>
                    </a:cubicBezTo>
                    <a:cubicBezTo>
                      <a:pt x="57" y="20"/>
                      <a:pt x="50" y="22"/>
                      <a:pt x="45" y="26"/>
                    </a:cubicBezTo>
                    <a:cubicBezTo>
                      <a:pt x="32" y="13"/>
                      <a:pt x="32" y="13"/>
                      <a:pt x="32" y="13"/>
                    </a:cubicBezTo>
                    <a:cubicBezTo>
                      <a:pt x="14" y="31"/>
                      <a:pt x="14" y="31"/>
                      <a:pt x="14" y="31"/>
                    </a:cubicBezTo>
                    <a:cubicBezTo>
                      <a:pt x="27" y="45"/>
                      <a:pt x="27" y="45"/>
                      <a:pt x="27" y="45"/>
                    </a:cubicBezTo>
                    <a:cubicBezTo>
                      <a:pt x="24" y="51"/>
                      <a:pt x="21" y="57"/>
                      <a:pt x="20" y="64"/>
                    </a:cubicBezTo>
                    <a:cubicBezTo>
                      <a:pt x="0" y="64"/>
                      <a:pt x="0" y="64"/>
                      <a:pt x="0" y="64"/>
                    </a:cubicBezTo>
                    <a:cubicBezTo>
                      <a:pt x="0" y="89"/>
                      <a:pt x="0" y="89"/>
                      <a:pt x="0" y="89"/>
                    </a:cubicBezTo>
                    <a:cubicBezTo>
                      <a:pt x="21" y="89"/>
                      <a:pt x="21" y="89"/>
                      <a:pt x="21" y="89"/>
                    </a:cubicBezTo>
                    <a:cubicBezTo>
                      <a:pt x="23" y="96"/>
                      <a:pt x="26" y="101"/>
                      <a:pt x="29" y="107"/>
                    </a:cubicBezTo>
                    <a:cubicBezTo>
                      <a:pt x="14" y="122"/>
                      <a:pt x="14" y="122"/>
                      <a:pt x="14" y="122"/>
                    </a:cubicBezTo>
                    <a:cubicBezTo>
                      <a:pt x="32" y="140"/>
                      <a:pt x="32" y="140"/>
                      <a:pt x="32" y="140"/>
                    </a:cubicBezTo>
                    <a:cubicBezTo>
                      <a:pt x="48" y="124"/>
                      <a:pt x="48" y="124"/>
                      <a:pt x="48" y="124"/>
                    </a:cubicBezTo>
                    <a:cubicBezTo>
                      <a:pt x="53" y="126"/>
                      <a:pt x="58" y="129"/>
                      <a:pt x="64" y="130"/>
                    </a:cubicBezTo>
                    <a:cubicBezTo>
                      <a:pt x="64" y="152"/>
                      <a:pt x="64" y="152"/>
                      <a:pt x="64" y="152"/>
                    </a:cubicBezTo>
                    <a:cubicBezTo>
                      <a:pt x="89" y="152"/>
                      <a:pt x="89" y="152"/>
                      <a:pt x="89" y="152"/>
                    </a:cubicBezTo>
                    <a:cubicBezTo>
                      <a:pt x="89" y="130"/>
                      <a:pt x="89" y="130"/>
                      <a:pt x="89" y="130"/>
                    </a:cubicBezTo>
                    <a:cubicBezTo>
                      <a:pt x="95" y="128"/>
                      <a:pt x="100" y="126"/>
                      <a:pt x="105" y="123"/>
                    </a:cubicBezTo>
                    <a:cubicBezTo>
                      <a:pt x="121" y="139"/>
                      <a:pt x="121" y="139"/>
                      <a:pt x="121" y="139"/>
                    </a:cubicBezTo>
                    <a:cubicBezTo>
                      <a:pt x="140" y="121"/>
                      <a:pt x="140" y="121"/>
                      <a:pt x="140" y="121"/>
                    </a:cubicBezTo>
                    <a:cubicBezTo>
                      <a:pt x="124" y="106"/>
                      <a:pt x="124" y="106"/>
                      <a:pt x="124" y="106"/>
                    </a:cubicBezTo>
                    <a:cubicBezTo>
                      <a:pt x="127" y="101"/>
                      <a:pt x="130" y="95"/>
                      <a:pt x="131" y="89"/>
                    </a:cubicBezTo>
                    <a:lnTo>
                      <a:pt x="153" y="89"/>
                    </a:lnTo>
                    <a:close/>
                    <a:moveTo>
                      <a:pt x="77" y="97"/>
                    </a:moveTo>
                    <a:cubicBezTo>
                      <a:pt x="65" y="97"/>
                      <a:pt x="55" y="88"/>
                      <a:pt x="55" y="76"/>
                    </a:cubicBezTo>
                    <a:cubicBezTo>
                      <a:pt x="55" y="64"/>
                      <a:pt x="65" y="55"/>
                      <a:pt x="77" y="55"/>
                    </a:cubicBezTo>
                    <a:cubicBezTo>
                      <a:pt x="88" y="55"/>
                      <a:pt x="98" y="64"/>
                      <a:pt x="98" y="76"/>
                    </a:cubicBezTo>
                    <a:cubicBezTo>
                      <a:pt x="98" y="88"/>
                      <a:pt x="88" y="97"/>
                      <a:pt x="77" y="97"/>
                    </a:cubicBezTo>
                    <a:close/>
                  </a:path>
                </a:pathLst>
              </a:cu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Oval 5">
                <a:extLst>
                  <a:ext uri="{FF2B5EF4-FFF2-40B4-BE49-F238E27FC236}">
                    <a16:creationId xmlns:a16="http://schemas.microsoft.com/office/drawing/2014/main" id="{41729AD3-39E6-47D7-89B9-7670676C0E26}"/>
                  </a:ext>
                </a:extLst>
              </p:cNvPr>
              <p:cNvSpPr/>
              <p:nvPr/>
            </p:nvSpPr>
            <p:spPr>
              <a:xfrm>
                <a:off x="3734087" y="3527864"/>
                <a:ext cx="367332" cy="367332"/>
              </a:xfrm>
              <a:prstGeom prst="ellips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grpSp>
            <p:nvGrpSpPr>
              <p:cNvPr id="5" name="Group 4">
                <a:extLst>
                  <a:ext uri="{FF2B5EF4-FFF2-40B4-BE49-F238E27FC236}">
                    <a16:creationId xmlns:a16="http://schemas.microsoft.com/office/drawing/2014/main" id="{4BD13B5F-2F32-4E24-88DE-1151285216D1}"/>
                  </a:ext>
                </a:extLst>
              </p:cNvPr>
              <p:cNvGrpSpPr/>
              <p:nvPr/>
            </p:nvGrpSpPr>
            <p:grpSpPr>
              <a:xfrm rot="16200000">
                <a:off x="3791909" y="3606890"/>
                <a:ext cx="275031" cy="213590"/>
                <a:chOff x="459933" y="958238"/>
                <a:chExt cx="275031" cy="213590"/>
              </a:xfrm>
            </p:grpSpPr>
            <p:sp>
              <p:nvSpPr>
                <p:cNvPr id="186" name="Freeform: Shape 185">
                  <a:extLst>
                    <a:ext uri="{FF2B5EF4-FFF2-40B4-BE49-F238E27FC236}">
                      <a16:creationId xmlns:a16="http://schemas.microsoft.com/office/drawing/2014/main" id="{D2D4AF07-B416-4DBD-9734-C8E4A285EF1A}"/>
                    </a:ext>
                  </a:extLst>
                </p:cNvPr>
                <p:cNvSpPr/>
                <p:nvPr/>
              </p:nvSpPr>
              <p:spPr>
                <a:xfrm>
                  <a:off x="459933" y="1054793"/>
                  <a:ext cx="273082" cy="117035"/>
                </a:xfrm>
                <a:custGeom>
                  <a:avLst/>
                  <a:gdLst>
                    <a:gd name="connsiteX0" fmla="*/ 112324 w 180232"/>
                    <a:gd name="connsiteY0" fmla="*/ 74668 h 77242"/>
                    <a:gd name="connsiteX1" fmla="*/ 177980 w 180232"/>
                    <a:gd name="connsiteY1" fmla="*/ 4828 h 77242"/>
                    <a:gd name="connsiteX2" fmla="*/ 4828 w 180232"/>
                    <a:gd name="connsiteY2" fmla="*/ 4828 h 77242"/>
                  </a:gdLst>
                  <a:ahLst/>
                  <a:cxnLst>
                    <a:cxn ang="0">
                      <a:pos x="connsiteX0" y="connsiteY0"/>
                    </a:cxn>
                    <a:cxn ang="0">
                      <a:pos x="connsiteX1" y="connsiteY1"/>
                    </a:cxn>
                    <a:cxn ang="0">
                      <a:pos x="connsiteX2" y="connsiteY2"/>
                    </a:cxn>
                  </a:cxnLst>
                  <a:rect l="l" t="t" r="r" b="b"/>
                  <a:pathLst>
                    <a:path w="180232" h="77242">
                      <a:moveTo>
                        <a:pt x="112324" y="74668"/>
                      </a:moveTo>
                      <a:lnTo>
                        <a:pt x="177980" y="4828"/>
                      </a:lnTo>
                      <a:lnTo>
                        <a:pt x="4828" y="4828"/>
                      </a:lnTo>
                    </a:path>
                  </a:pathLst>
                </a:custGeom>
                <a:noFill/>
                <a:ln w="12700" cap="flat">
                  <a:solidFill>
                    <a:schemeClr val="tx1"/>
                  </a:solidFill>
                  <a:prstDash val="solid"/>
                  <a:round/>
                </a:ln>
              </p:spPr>
              <p:txBody>
                <a:bodyPr rtlCol="0" anchor="ctr"/>
                <a:lstStyle/>
                <a:p>
                  <a:endParaRPr lang="en-US" dirty="0"/>
                </a:p>
              </p:txBody>
            </p:sp>
            <p:sp>
              <p:nvSpPr>
                <p:cNvPr id="187" name="Freeform: Shape 186">
                  <a:extLst>
                    <a:ext uri="{FF2B5EF4-FFF2-40B4-BE49-F238E27FC236}">
                      <a16:creationId xmlns:a16="http://schemas.microsoft.com/office/drawing/2014/main" id="{246D6D08-E5D4-4C5E-90F6-D9B486D5B621}"/>
                    </a:ext>
                  </a:extLst>
                </p:cNvPr>
                <p:cNvSpPr/>
                <p:nvPr/>
              </p:nvSpPr>
              <p:spPr>
                <a:xfrm>
                  <a:off x="622806" y="958238"/>
                  <a:ext cx="112158" cy="107282"/>
                </a:xfrm>
                <a:custGeom>
                  <a:avLst/>
                  <a:gdLst>
                    <a:gd name="connsiteX0" fmla="*/ 4828 w 74024"/>
                    <a:gd name="connsiteY0" fmla="*/ 4828 h 70805"/>
                    <a:gd name="connsiteX1" fmla="*/ 70484 w 74024"/>
                    <a:gd name="connsiteY1" fmla="*/ 68553 h 70805"/>
                  </a:gdLst>
                  <a:ahLst/>
                  <a:cxnLst>
                    <a:cxn ang="0">
                      <a:pos x="connsiteX0" y="connsiteY0"/>
                    </a:cxn>
                    <a:cxn ang="0">
                      <a:pos x="connsiteX1" y="connsiteY1"/>
                    </a:cxn>
                  </a:cxnLst>
                  <a:rect l="l" t="t" r="r" b="b"/>
                  <a:pathLst>
                    <a:path w="74024" h="70805">
                      <a:moveTo>
                        <a:pt x="4828" y="4828"/>
                      </a:moveTo>
                      <a:lnTo>
                        <a:pt x="70484" y="68553"/>
                      </a:lnTo>
                    </a:path>
                  </a:pathLst>
                </a:custGeom>
                <a:noFill/>
                <a:ln w="12700" cap="flat">
                  <a:solidFill>
                    <a:schemeClr val="tx1"/>
                  </a:solidFill>
                  <a:prstDash val="solid"/>
                  <a:round/>
                </a:ln>
              </p:spPr>
              <p:txBody>
                <a:bodyPr rtlCol="0" anchor="ctr"/>
                <a:lstStyle/>
                <a:p>
                  <a:endParaRPr lang="en-US" dirty="0"/>
                </a:p>
              </p:txBody>
            </p:sp>
          </p:grpSp>
        </p:grpSp>
        <p:grpSp>
          <p:nvGrpSpPr>
            <p:cNvPr id="8" name="Group 7">
              <a:extLst>
                <a:ext uri="{FF2B5EF4-FFF2-40B4-BE49-F238E27FC236}">
                  <a16:creationId xmlns:a16="http://schemas.microsoft.com/office/drawing/2014/main" id="{19868327-DF3E-46C8-8C2E-6CAA9C76A31E}"/>
                </a:ext>
              </a:extLst>
            </p:cNvPr>
            <p:cNvGrpSpPr/>
            <p:nvPr/>
          </p:nvGrpSpPr>
          <p:grpSpPr>
            <a:xfrm>
              <a:off x="4197973" y="3495208"/>
              <a:ext cx="214980" cy="434516"/>
              <a:chOff x="5683443" y="1846317"/>
              <a:chExt cx="214980" cy="434516"/>
            </a:xfrm>
          </p:grpSpPr>
          <p:sp>
            <p:nvSpPr>
              <p:cNvPr id="188" name="Oval 187">
                <a:extLst>
                  <a:ext uri="{FF2B5EF4-FFF2-40B4-BE49-F238E27FC236}">
                    <a16:creationId xmlns:a16="http://schemas.microsoft.com/office/drawing/2014/main" id="{9612FD3E-A4FE-4BCE-8C5B-5E00A3AA2EB6}"/>
                  </a:ext>
                </a:extLst>
              </p:cNvPr>
              <p:cNvSpPr/>
              <p:nvPr/>
            </p:nvSpPr>
            <p:spPr>
              <a:xfrm>
                <a:off x="5819900" y="2020340"/>
                <a:ext cx="78523" cy="78523"/>
              </a:xfrm>
              <a:prstGeom prst="ellipse">
                <a:avLst/>
              </a:prstGeom>
              <a:noFill/>
              <a:ln w="12700" cap="flat">
                <a:solidFill>
                  <a:schemeClr val="tx1"/>
                </a:solidFill>
                <a:prstDash val="solid"/>
                <a:round/>
              </a:ln>
            </p:spPr>
            <p:txBody>
              <a:bodyPr rtlCol="0" anchor="ctr"/>
              <a:lstStyle/>
              <a:p>
                <a:endParaRPr lang="en-US" dirty="0" err="1">
                  <a:solidFill>
                    <a:schemeClr val="tx1"/>
                  </a:solidFill>
                </a:endParaRPr>
              </a:p>
            </p:txBody>
          </p:sp>
          <p:cxnSp>
            <p:nvCxnSpPr>
              <p:cNvPr id="189" name="Straight Connector 188">
                <a:extLst>
                  <a:ext uri="{FF2B5EF4-FFF2-40B4-BE49-F238E27FC236}">
                    <a16:creationId xmlns:a16="http://schemas.microsoft.com/office/drawing/2014/main" id="{3EEDE0CE-EA03-4EA8-B6BB-A65AB1661268}"/>
                  </a:ext>
                </a:extLst>
              </p:cNvPr>
              <p:cNvCxnSpPr>
                <a:cxnSpLocks/>
              </p:cNvCxnSpPr>
              <p:nvPr/>
            </p:nvCxnSpPr>
            <p:spPr>
              <a:xfrm flipH="1">
                <a:off x="5752162" y="2059602"/>
                <a:ext cx="66647" cy="0"/>
              </a:xfrm>
              <a:prstGeom prst="line">
                <a:avLst/>
              </a:prstGeom>
              <a:noFill/>
              <a:ln w="12700" cap="flat">
                <a:solidFill>
                  <a:schemeClr val="tx1"/>
                </a:solidFill>
                <a:prstDash val="solid"/>
                <a:round/>
              </a:ln>
            </p:spPr>
          </p:cxnSp>
          <p:sp>
            <p:nvSpPr>
              <p:cNvPr id="190" name="Oval 189">
                <a:extLst>
                  <a:ext uri="{FF2B5EF4-FFF2-40B4-BE49-F238E27FC236}">
                    <a16:creationId xmlns:a16="http://schemas.microsoft.com/office/drawing/2014/main" id="{917F9852-7512-4E20-AA15-7CC9DC40D820}"/>
                  </a:ext>
                </a:extLst>
              </p:cNvPr>
              <p:cNvSpPr/>
              <p:nvPr/>
            </p:nvSpPr>
            <p:spPr>
              <a:xfrm>
                <a:off x="5819900" y="1846317"/>
                <a:ext cx="78523" cy="78523"/>
              </a:xfrm>
              <a:prstGeom prst="ellipse">
                <a:avLst/>
              </a:prstGeom>
              <a:noFill/>
              <a:ln w="12700" cap="flat">
                <a:solidFill>
                  <a:schemeClr val="tx1"/>
                </a:solidFill>
                <a:prstDash val="solid"/>
                <a:round/>
              </a:ln>
            </p:spPr>
            <p:txBody>
              <a:bodyPr rtlCol="0" anchor="ctr"/>
              <a:lstStyle/>
              <a:p>
                <a:endParaRPr lang="en-US" dirty="0" err="1">
                  <a:solidFill>
                    <a:schemeClr val="tx1"/>
                  </a:solidFill>
                </a:endParaRPr>
              </a:p>
            </p:txBody>
          </p:sp>
          <p:cxnSp>
            <p:nvCxnSpPr>
              <p:cNvPr id="191" name="Straight Connector 190">
                <a:extLst>
                  <a:ext uri="{FF2B5EF4-FFF2-40B4-BE49-F238E27FC236}">
                    <a16:creationId xmlns:a16="http://schemas.microsoft.com/office/drawing/2014/main" id="{EA5175A9-7FCF-4478-BE27-CBE867E21D8A}"/>
                  </a:ext>
                </a:extLst>
              </p:cNvPr>
              <p:cNvCxnSpPr>
                <a:cxnSpLocks/>
              </p:cNvCxnSpPr>
              <p:nvPr/>
            </p:nvCxnSpPr>
            <p:spPr>
              <a:xfrm flipH="1">
                <a:off x="5683443" y="1885578"/>
                <a:ext cx="135369" cy="62814"/>
              </a:xfrm>
              <a:prstGeom prst="line">
                <a:avLst/>
              </a:prstGeom>
              <a:noFill/>
              <a:ln w="12700" cap="flat">
                <a:solidFill>
                  <a:schemeClr val="tx1"/>
                </a:solidFill>
                <a:prstDash val="solid"/>
                <a:round/>
              </a:ln>
            </p:spPr>
          </p:cxnSp>
          <p:sp>
            <p:nvSpPr>
              <p:cNvPr id="192" name="Oval 191">
                <a:extLst>
                  <a:ext uri="{FF2B5EF4-FFF2-40B4-BE49-F238E27FC236}">
                    <a16:creationId xmlns:a16="http://schemas.microsoft.com/office/drawing/2014/main" id="{A014CD67-0983-458E-AE8B-CD2C97E2D6B9}"/>
                  </a:ext>
                </a:extLst>
              </p:cNvPr>
              <p:cNvSpPr/>
              <p:nvPr/>
            </p:nvSpPr>
            <p:spPr>
              <a:xfrm>
                <a:off x="5819896" y="2202310"/>
                <a:ext cx="78522" cy="78523"/>
              </a:xfrm>
              <a:prstGeom prst="ellipse">
                <a:avLst/>
              </a:prstGeom>
              <a:noFill/>
              <a:ln w="12700" cap="flat">
                <a:solidFill>
                  <a:schemeClr val="tx1"/>
                </a:solidFill>
                <a:prstDash val="solid"/>
                <a:round/>
              </a:ln>
            </p:spPr>
            <p:txBody>
              <a:bodyPr rtlCol="0" anchor="ctr"/>
              <a:lstStyle/>
              <a:p>
                <a:endParaRPr lang="en-US" dirty="0" err="1">
                  <a:solidFill>
                    <a:schemeClr val="tx1"/>
                  </a:solidFill>
                </a:endParaRPr>
              </a:p>
            </p:txBody>
          </p:sp>
          <p:cxnSp>
            <p:nvCxnSpPr>
              <p:cNvPr id="193" name="Straight Connector 192">
                <a:extLst>
                  <a:ext uri="{FF2B5EF4-FFF2-40B4-BE49-F238E27FC236}">
                    <a16:creationId xmlns:a16="http://schemas.microsoft.com/office/drawing/2014/main" id="{306D845C-C361-4DB5-B7FF-08E8B23A7EE3}"/>
                  </a:ext>
                </a:extLst>
              </p:cNvPr>
              <p:cNvCxnSpPr>
                <a:cxnSpLocks/>
              </p:cNvCxnSpPr>
              <p:nvPr/>
            </p:nvCxnSpPr>
            <p:spPr>
              <a:xfrm flipH="1" flipV="1">
                <a:off x="5689033" y="2183518"/>
                <a:ext cx="129774" cy="58054"/>
              </a:xfrm>
              <a:prstGeom prst="line">
                <a:avLst/>
              </a:prstGeom>
              <a:noFill/>
              <a:ln w="12700" cap="flat">
                <a:solidFill>
                  <a:schemeClr val="tx1"/>
                </a:solidFill>
                <a:prstDash val="solid"/>
                <a:round/>
              </a:ln>
            </p:spPr>
          </p:cxnSp>
        </p:grpSp>
        <p:grpSp>
          <p:nvGrpSpPr>
            <p:cNvPr id="194" name="Group 193">
              <a:extLst>
                <a:ext uri="{FF2B5EF4-FFF2-40B4-BE49-F238E27FC236}">
                  <a16:creationId xmlns:a16="http://schemas.microsoft.com/office/drawing/2014/main" id="{3757BEF6-D91D-4F0B-AF8E-5BEBCA5C2DD7}"/>
                </a:ext>
              </a:extLst>
            </p:cNvPr>
            <p:cNvGrpSpPr/>
            <p:nvPr/>
          </p:nvGrpSpPr>
          <p:grpSpPr>
            <a:xfrm flipH="1">
              <a:off x="3436143" y="3495208"/>
              <a:ext cx="214980" cy="434516"/>
              <a:chOff x="5683443" y="1846317"/>
              <a:chExt cx="214980" cy="434516"/>
            </a:xfrm>
          </p:grpSpPr>
          <p:sp>
            <p:nvSpPr>
              <p:cNvPr id="195" name="Oval 194">
                <a:extLst>
                  <a:ext uri="{FF2B5EF4-FFF2-40B4-BE49-F238E27FC236}">
                    <a16:creationId xmlns:a16="http://schemas.microsoft.com/office/drawing/2014/main" id="{D8144158-3FB1-49FE-8104-4B29707C0EAE}"/>
                  </a:ext>
                </a:extLst>
              </p:cNvPr>
              <p:cNvSpPr/>
              <p:nvPr/>
            </p:nvSpPr>
            <p:spPr>
              <a:xfrm>
                <a:off x="5819900" y="2020340"/>
                <a:ext cx="78523" cy="78523"/>
              </a:xfrm>
              <a:prstGeom prst="ellipse">
                <a:avLst/>
              </a:prstGeom>
              <a:noFill/>
              <a:ln w="12700" cap="flat">
                <a:solidFill>
                  <a:schemeClr val="tx1"/>
                </a:solidFill>
                <a:prstDash val="solid"/>
                <a:round/>
              </a:ln>
            </p:spPr>
            <p:txBody>
              <a:bodyPr rtlCol="0" anchor="ctr"/>
              <a:lstStyle/>
              <a:p>
                <a:endParaRPr lang="en-US" dirty="0" err="1">
                  <a:solidFill>
                    <a:schemeClr val="tx1"/>
                  </a:solidFill>
                </a:endParaRPr>
              </a:p>
            </p:txBody>
          </p:sp>
          <p:cxnSp>
            <p:nvCxnSpPr>
              <p:cNvPr id="196" name="Straight Connector 195">
                <a:extLst>
                  <a:ext uri="{FF2B5EF4-FFF2-40B4-BE49-F238E27FC236}">
                    <a16:creationId xmlns:a16="http://schemas.microsoft.com/office/drawing/2014/main" id="{29738CED-31D2-46DF-BB7D-D474FD17F6C2}"/>
                  </a:ext>
                </a:extLst>
              </p:cNvPr>
              <p:cNvCxnSpPr>
                <a:cxnSpLocks/>
              </p:cNvCxnSpPr>
              <p:nvPr/>
            </p:nvCxnSpPr>
            <p:spPr>
              <a:xfrm flipH="1">
                <a:off x="5752162" y="2059602"/>
                <a:ext cx="66647" cy="0"/>
              </a:xfrm>
              <a:prstGeom prst="line">
                <a:avLst/>
              </a:prstGeom>
              <a:noFill/>
              <a:ln w="12700" cap="flat">
                <a:solidFill>
                  <a:schemeClr val="tx1"/>
                </a:solidFill>
                <a:prstDash val="solid"/>
                <a:round/>
              </a:ln>
            </p:spPr>
          </p:cxnSp>
          <p:sp>
            <p:nvSpPr>
              <p:cNvPr id="197" name="Oval 196">
                <a:extLst>
                  <a:ext uri="{FF2B5EF4-FFF2-40B4-BE49-F238E27FC236}">
                    <a16:creationId xmlns:a16="http://schemas.microsoft.com/office/drawing/2014/main" id="{EE5AA40C-80B6-446E-B7A9-53C97915E1BA}"/>
                  </a:ext>
                </a:extLst>
              </p:cNvPr>
              <p:cNvSpPr/>
              <p:nvPr/>
            </p:nvSpPr>
            <p:spPr>
              <a:xfrm>
                <a:off x="5819900" y="1846317"/>
                <a:ext cx="78523" cy="78523"/>
              </a:xfrm>
              <a:prstGeom prst="ellipse">
                <a:avLst/>
              </a:prstGeom>
              <a:noFill/>
              <a:ln w="12700" cap="flat">
                <a:solidFill>
                  <a:schemeClr val="tx1"/>
                </a:solidFill>
                <a:prstDash val="solid"/>
                <a:round/>
              </a:ln>
            </p:spPr>
            <p:txBody>
              <a:bodyPr rtlCol="0" anchor="ctr"/>
              <a:lstStyle/>
              <a:p>
                <a:endParaRPr lang="en-US" dirty="0" err="1">
                  <a:solidFill>
                    <a:schemeClr val="tx1"/>
                  </a:solidFill>
                </a:endParaRPr>
              </a:p>
            </p:txBody>
          </p:sp>
          <p:cxnSp>
            <p:nvCxnSpPr>
              <p:cNvPr id="198" name="Straight Connector 197">
                <a:extLst>
                  <a:ext uri="{FF2B5EF4-FFF2-40B4-BE49-F238E27FC236}">
                    <a16:creationId xmlns:a16="http://schemas.microsoft.com/office/drawing/2014/main" id="{AE8B2573-2B7A-4DC8-BAE5-0922C1CB6224}"/>
                  </a:ext>
                </a:extLst>
              </p:cNvPr>
              <p:cNvCxnSpPr>
                <a:cxnSpLocks/>
              </p:cNvCxnSpPr>
              <p:nvPr/>
            </p:nvCxnSpPr>
            <p:spPr>
              <a:xfrm flipH="1">
                <a:off x="5683443" y="1885578"/>
                <a:ext cx="135369" cy="62814"/>
              </a:xfrm>
              <a:prstGeom prst="line">
                <a:avLst/>
              </a:prstGeom>
              <a:noFill/>
              <a:ln w="12700" cap="flat">
                <a:solidFill>
                  <a:schemeClr val="tx1"/>
                </a:solidFill>
                <a:prstDash val="solid"/>
                <a:round/>
              </a:ln>
            </p:spPr>
          </p:cxnSp>
          <p:sp>
            <p:nvSpPr>
              <p:cNvPr id="199" name="Oval 198">
                <a:extLst>
                  <a:ext uri="{FF2B5EF4-FFF2-40B4-BE49-F238E27FC236}">
                    <a16:creationId xmlns:a16="http://schemas.microsoft.com/office/drawing/2014/main" id="{DC616E2E-64D2-4845-B5C1-4366ED3C0F88}"/>
                  </a:ext>
                </a:extLst>
              </p:cNvPr>
              <p:cNvSpPr/>
              <p:nvPr/>
            </p:nvSpPr>
            <p:spPr>
              <a:xfrm>
                <a:off x="5819896" y="2202310"/>
                <a:ext cx="78522" cy="78523"/>
              </a:xfrm>
              <a:prstGeom prst="ellipse">
                <a:avLst/>
              </a:prstGeom>
              <a:noFill/>
              <a:ln w="12700" cap="flat">
                <a:solidFill>
                  <a:schemeClr val="tx1"/>
                </a:solidFill>
                <a:prstDash val="solid"/>
                <a:round/>
              </a:ln>
            </p:spPr>
            <p:txBody>
              <a:bodyPr rtlCol="0" anchor="ctr"/>
              <a:lstStyle/>
              <a:p>
                <a:endParaRPr lang="en-US" dirty="0" err="1">
                  <a:solidFill>
                    <a:schemeClr val="tx1"/>
                  </a:solidFill>
                </a:endParaRPr>
              </a:p>
            </p:txBody>
          </p:sp>
          <p:cxnSp>
            <p:nvCxnSpPr>
              <p:cNvPr id="200" name="Straight Connector 199">
                <a:extLst>
                  <a:ext uri="{FF2B5EF4-FFF2-40B4-BE49-F238E27FC236}">
                    <a16:creationId xmlns:a16="http://schemas.microsoft.com/office/drawing/2014/main" id="{10B1CFED-5813-471E-A958-20EBC8579BC6}"/>
                  </a:ext>
                </a:extLst>
              </p:cNvPr>
              <p:cNvCxnSpPr>
                <a:cxnSpLocks/>
              </p:cNvCxnSpPr>
              <p:nvPr/>
            </p:nvCxnSpPr>
            <p:spPr>
              <a:xfrm flipH="1" flipV="1">
                <a:off x="5689033" y="2183518"/>
                <a:ext cx="129774" cy="58054"/>
              </a:xfrm>
              <a:prstGeom prst="line">
                <a:avLst/>
              </a:prstGeom>
              <a:noFill/>
              <a:ln w="12700" cap="flat">
                <a:solidFill>
                  <a:schemeClr val="tx1"/>
                </a:solidFill>
                <a:prstDash val="solid"/>
                <a:round/>
              </a:ln>
            </p:spPr>
          </p:cxnSp>
        </p:grpSp>
      </p:grpSp>
      <p:grpSp>
        <p:nvGrpSpPr>
          <p:cNvPr id="201" name="Graphic 5039">
            <a:extLst>
              <a:ext uri="{FF2B5EF4-FFF2-40B4-BE49-F238E27FC236}">
                <a16:creationId xmlns:a16="http://schemas.microsoft.com/office/drawing/2014/main" id="{3113B3DC-46FE-4DAA-8C03-C366D673F8A4}"/>
              </a:ext>
            </a:extLst>
          </p:cNvPr>
          <p:cNvGrpSpPr/>
          <p:nvPr/>
        </p:nvGrpSpPr>
        <p:grpSpPr>
          <a:xfrm rot="2700000">
            <a:off x="2076740" y="1615203"/>
            <a:ext cx="832564" cy="832564"/>
            <a:chOff x="16204501" y="-1333500"/>
            <a:chExt cx="1905000" cy="1905000"/>
          </a:xfrm>
        </p:grpSpPr>
        <p:sp>
          <p:nvSpPr>
            <p:cNvPr id="202" name="Freeform: Shape 201">
              <a:extLst>
                <a:ext uri="{FF2B5EF4-FFF2-40B4-BE49-F238E27FC236}">
                  <a16:creationId xmlns:a16="http://schemas.microsoft.com/office/drawing/2014/main" id="{4F727B80-679F-4DC1-B2F7-23848B225602}"/>
                </a:ext>
              </a:extLst>
            </p:cNvPr>
            <p:cNvSpPr/>
            <p:nvPr/>
          </p:nvSpPr>
          <p:spPr>
            <a:xfrm>
              <a:off x="16296703" y="-678179"/>
              <a:ext cx="873537" cy="872870"/>
            </a:xfrm>
            <a:custGeom>
              <a:avLst/>
              <a:gdLst>
                <a:gd name="connsiteX0" fmla="*/ 82867 w 873537"/>
                <a:gd name="connsiteY0" fmla="*/ 692753 h 872870"/>
                <a:gd name="connsiteX1" fmla="*/ 100584 w 873537"/>
                <a:gd name="connsiteY1" fmla="*/ 713042 h 872870"/>
                <a:gd name="connsiteX2" fmla="*/ 118396 w 873537"/>
                <a:gd name="connsiteY2" fmla="*/ 733330 h 872870"/>
                <a:gd name="connsiteX3" fmla="*/ 136398 w 873537"/>
                <a:gd name="connsiteY3" fmla="*/ 753618 h 872870"/>
                <a:gd name="connsiteX4" fmla="*/ 257175 w 873537"/>
                <a:gd name="connsiteY4" fmla="*/ 691705 h 872870"/>
                <a:gd name="connsiteX5" fmla="*/ 343567 w 873537"/>
                <a:gd name="connsiteY5" fmla="*/ 734187 h 872870"/>
                <a:gd name="connsiteX6" fmla="*/ 367760 w 873537"/>
                <a:gd name="connsiteY6" fmla="*/ 867537 h 872870"/>
                <a:gd name="connsiteX7" fmla="*/ 394716 w 873537"/>
                <a:gd name="connsiteY7" fmla="*/ 869347 h 872870"/>
                <a:gd name="connsiteX8" fmla="*/ 421672 w 873537"/>
                <a:gd name="connsiteY8" fmla="*/ 871156 h 872870"/>
                <a:gd name="connsiteX9" fmla="*/ 448532 w 873537"/>
                <a:gd name="connsiteY9" fmla="*/ 872871 h 872870"/>
                <a:gd name="connsiteX10" fmla="*/ 490252 w 873537"/>
                <a:gd name="connsiteY10" fmla="*/ 743331 h 872870"/>
                <a:gd name="connsiteX11" fmla="*/ 581025 w 873537"/>
                <a:gd name="connsiteY11" fmla="*/ 712470 h 872870"/>
                <a:gd name="connsiteX12" fmla="*/ 693039 w 873537"/>
                <a:gd name="connsiteY12" fmla="*/ 790099 h 872870"/>
                <a:gd name="connsiteX13" fmla="*/ 713327 w 873537"/>
                <a:gd name="connsiteY13" fmla="*/ 772287 h 872870"/>
                <a:gd name="connsiteX14" fmla="*/ 733615 w 873537"/>
                <a:gd name="connsiteY14" fmla="*/ 754571 h 872870"/>
                <a:gd name="connsiteX15" fmla="*/ 753904 w 873537"/>
                <a:gd name="connsiteY15" fmla="*/ 736759 h 872870"/>
                <a:gd name="connsiteX16" fmla="*/ 691706 w 873537"/>
                <a:gd name="connsiteY16" fmla="*/ 615505 h 872870"/>
                <a:gd name="connsiteX17" fmla="*/ 734282 w 873537"/>
                <a:gd name="connsiteY17" fmla="*/ 529780 h 872870"/>
                <a:gd name="connsiteX18" fmla="*/ 868204 w 873537"/>
                <a:gd name="connsiteY18" fmla="*/ 505492 h 872870"/>
                <a:gd name="connsiteX19" fmla="*/ 870013 w 873537"/>
                <a:gd name="connsiteY19" fmla="*/ 478631 h 872870"/>
                <a:gd name="connsiteX20" fmla="*/ 871823 w 873537"/>
                <a:gd name="connsiteY20" fmla="*/ 451675 h 872870"/>
                <a:gd name="connsiteX21" fmla="*/ 873538 w 873537"/>
                <a:gd name="connsiteY21" fmla="*/ 424815 h 872870"/>
                <a:gd name="connsiteX22" fmla="*/ 743998 w 873537"/>
                <a:gd name="connsiteY22" fmla="*/ 382905 h 872870"/>
                <a:gd name="connsiteX23" fmla="*/ 713232 w 873537"/>
                <a:gd name="connsiteY23" fmla="*/ 291655 h 872870"/>
                <a:gd name="connsiteX24" fmla="*/ 790575 w 873537"/>
                <a:gd name="connsiteY24" fmla="*/ 180118 h 872870"/>
                <a:gd name="connsiteX25" fmla="*/ 772763 w 873537"/>
                <a:gd name="connsiteY25" fmla="*/ 159829 h 872870"/>
                <a:gd name="connsiteX26" fmla="*/ 754952 w 873537"/>
                <a:gd name="connsiteY26" fmla="*/ 139541 h 872870"/>
                <a:gd name="connsiteX27" fmla="*/ 737235 w 873537"/>
                <a:gd name="connsiteY27" fmla="*/ 119253 h 872870"/>
                <a:gd name="connsiteX28" fmla="*/ 616649 w 873537"/>
                <a:gd name="connsiteY28" fmla="*/ 181451 h 872870"/>
                <a:gd name="connsiteX29" fmla="*/ 529971 w 873537"/>
                <a:gd name="connsiteY29" fmla="*/ 138398 h 872870"/>
                <a:gd name="connsiteX30" fmla="*/ 505778 w 873537"/>
                <a:gd name="connsiteY30" fmla="*/ 5048 h 872870"/>
                <a:gd name="connsiteX31" fmla="*/ 479298 w 873537"/>
                <a:gd name="connsiteY31" fmla="*/ 3524 h 872870"/>
                <a:gd name="connsiteX32" fmla="*/ 451961 w 873537"/>
                <a:gd name="connsiteY32" fmla="*/ 1905 h 872870"/>
                <a:gd name="connsiteX33" fmla="*/ 425006 w 873537"/>
                <a:gd name="connsiteY33" fmla="*/ 0 h 872870"/>
                <a:gd name="connsiteX34" fmla="*/ 384048 w 873537"/>
                <a:gd name="connsiteY34" fmla="*/ 128588 h 872870"/>
                <a:gd name="connsiteX35" fmla="*/ 291941 w 873537"/>
                <a:gd name="connsiteY35" fmla="*/ 159734 h 872870"/>
                <a:gd name="connsiteX36" fmla="*/ 180594 w 873537"/>
                <a:gd name="connsiteY36" fmla="*/ 82772 h 872870"/>
                <a:gd name="connsiteX37" fmla="*/ 160306 w 873537"/>
                <a:gd name="connsiteY37" fmla="*/ 100584 h 872870"/>
                <a:gd name="connsiteX38" fmla="*/ 140017 w 873537"/>
                <a:gd name="connsiteY38" fmla="*/ 118300 h 872870"/>
                <a:gd name="connsiteX39" fmla="*/ 119729 w 873537"/>
                <a:gd name="connsiteY39" fmla="*/ 136112 h 872870"/>
                <a:gd name="connsiteX40" fmla="*/ 181356 w 873537"/>
                <a:gd name="connsiteY40" fmla="*/ 256222 h 872870"/>
                <a:gd name="connsiteX41" fmla="*/ 138303 w 873537"/>
                <a:gd name="connsiteY41" fmla="*/ 343471 h 872870"/>
                <a:gd name="connsiteX42" fmla="*/ 4953 w 873537"/>
                <a:gd name="connsiteY42" fmla="*/ 367570 h 872870"/>
                <a:gd name="connsiteX43" fmla="*/ 3239 w 873537"/>
                <a:gd name="connsiteY43" fmla="*/ 394430 h 872870"/>
                <a:gd name="connsiteX44" fmla="*/ 1810 w 873537"/>
                <a:gd name="connsiteY44" fmla="*/ 421005 h 872870"/>
                <a:gd name="connsiteX45" fmla="*/ 0 w 873537"/>
                <a:gd name="connsiteY45" fmla="*/ 447961 h 872870"/>
                <a:gd name="connsiteX46" fmla="*/ 128778 w 873537"/>
                <a:gd name="connsiteY46" fmla="*/ 489394 h 872870"/>
                <a:gd name="connsiteX47" fmla="*/ 160020 w 873537"/>
                <a:gd name="connsiteY47" fmla="*/ 581025 h 872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873537" h="872870">
                  <a:moveTo>
                    <a:pt x="82867" y="692753"/>
                  </a:moveTo>
                  <a:lnTo>
                    <a:pt x="100584" y="713042"/>
                  </a:lnTo>
                  <a:lnTo>
                    <a:pt x="118396" y="733330"/>
                  </a:lnTo>
                  <a:lnTo>
                    <a:pt x="136398" y="753618"/>
                  </a:lnTo>
                  <a:lnTo>
                    <a:pt x="257175" y="691705"/>
                  </a:lnTo>
                  <a:cubicBezTo>
                    <a:pt x="283565" y="710310"/>
                    <a:pt x="312719" y="724646"/>
                    <a:pt x="343567" y="734187"/>
                  </a:cubicBezTo>
                  <a:lnTo>
                    <a:pt x="367760" y="867537"/>
                  </a:lnTo>
                  <a:lnTo>
                    <a:pt x="394716" y="869347"/>
                  </a:lnTo>
                  <a:lnTo>
                    <a:pt x="421672" y="871156"/>
                  </a:lnTo>
                  <a:lnTo>
                    <a:pt x="448532" y="872871"/>
                  </a:lnTo>
                  <a:lnTo>
                    <a:pt x="490252" y="743331"/>
                  </a:lnTo>
                  <a:cubicBezTo>
                    <a:pt x="521929" y="737823"/>
                    <a:pt x="552555" y="727411"/>
                    <a:pt x="581025" y="712470"/>
                  </a:cubicBezTo>
                  <a:lnTo>
                    <a:pt x="693039" y="790099"/>
                  </a:lnTo>
                  <a:lnTo>
                    <a:pt x="713327" y="772287"/>
                  </a:lnTo>
                  <a:lnTo>
                    <a:pt x="733615" y="754571"/>
                  </a:lnTo>
                  <a:lnTo>
                    <a:pt x="753904" y="736759"/>
                  </a:lnTo>
                  <a:lnTo>
                    <a:pt x="691706" y="615505"/>
                  </a:lnTo>
                  <a:cubicBezTo>
                    <a:pt x="710279" y="589324"/>
                    <a:pt x="724645" y="560400"/>
                    <a:pt x="734282" y="529780"/>
                  </a:cubicBezTo>
                  <a:lnTo>
                    <a:pt x="868204" y="505492"/>
                  </a:lnTo>
                  <a:lnTo>
                    <a:pt x="870013" y="478631"/>
                  </a:lnTo>
                  <a:lnTo>
                    <a:pt x="871823" y="451675"/>
                  </a:lnTo>
                  <a:lnTo>
                    <a:pt x="873538" y="424815"/>
                  </a:lnTo>
                  <a:lnTo>
                    <a:pt x="743998" y="382905"/>
                  </a:lnTo>
                  <a:cubicBezTo>
                    <a:pt x="738527" y="351079"/>
                    <a:pt x="728149" y="320296"/>
                    <a:pt x="713232" y="291655"/>
                  </a:cubicBezTo>
                  <a:lnTo>
                    <a:pt x="790575" y="180118"/>
                  </a:lnTo>
                  <a:lnTo>
                    <a:pt x="772763" y="159829"/>
                  </a:lnTo>
                  <a:lnTo>
                    <a:pt x="754952" y="139541"/>
                  </a:lnTo>
                  <a:lnTo>
                    <a:pt x="737235" y="119253"/>
                  </a:lnTo>
                  <a:lnTo>
                    <a:pt x="616649" y="181451"/>
                  </a:lnTo>
                  <a:cubicBezTo>
                    <a:pt x="590179" y="162666"/>
                    <a:pt x="560933" y="148140"/>
                    <a:pt x="529971" y="138398"/>
                  </a:cubicBezTo>
                  <a:lnTo>
                    <a:pt x="505778" y="5048"/>
                  </a:lnTo>
                  <a:lnTo>
                    <a:pt x="479298" y="3524"/>
                  </a:lnTo>
                  <a:lnTo>
                    <a:pt x="451961" y="1905"/>
                  </a:lnTo>
                  <a:lnTo>
                    <a:pt x="425006" y="0"/>
                  </a:lnTo>
                  <a:lnTo>
                    <a:pt x="384048" y="128588"/>
                  </a:lnTo>
                  <a:cubicBezTo>
                    <a:pt x="351887" y="134013"/>
                    <a:pt x="320795" y="144527"/>
                    <a:pt x="291941" y="159734"/>
                  </a:cubicBezTo>
                  <a:lnTo>
                    <a:pt x="180594" y="82772"/>
                  </a:lnTo>
                  <a:lnTo>
                    <a:pt x="160306" y="100584"/>
                  </a:lnTo>
                  <a:lnTo>
                    <a:pt x="140017" y="118300"/>
                  </a:lnTo>
                  <a:lnTo>
                    <a:pt x="119729" y="136112"/>
                  </a:lnTo>
                  <a:lnTo>
                    <a:pt x="181356" y="256222"/>
                  </a:lnTo>
                  <a:cubicBezTo>
                    <a:pt x="162489" y="282850"/>
                    <a:pt x="147958" y="312298"/>
                    <a:pt x="138303" y="343471"/>
                  </a:cubicBezTo>
                  <a:lnTo>
                    <a:pt x="4953" y="367570"/>
                  </a:lnTo>
                  <a:lnTo>
                    <a:pt x="3239" y="394430"/>
                  </a:lnTo>
                  <a:lnTo>
                    <a:pt x="1810" y="421005"/>
                  </a:lnTo>
                  <a:lnTo>
                    <a:pt x="0" y="447961"/>
                  </a:lnTo>
                  <a:lnTo>
                    <a:pt x="128778" y="489394"/>
                  </a:lnTo>
                  <a:cubicBezTo>
                    <a:pt x="134371" y="521375"/>
                    <a:pt x="144911" y="552289"/>
                    <a:pt x="160020" y="581025"/>
                  </a:cubicBezTo>
                  <a:close/>
                </a:path>
              </a:pathLst>
            </a:custGeom>
            <a:noFill/>
            <a:ln w="12700" cap="flat">
              <a:solidFill>
                <a:schemeClr val="tx1"/>
              </a:solidFill>
              <a:prstDash val="solid"/>
              <a:round/>
            </a:ln>
          </p:spPr>
          <p:txBody>
            <a:bodyPr rtlCol="0" anchor="ctr"/>
            <a:lstStyle/>
            <a:p>
              <a:endParaRPr lang="en-US" dirty="0"/>
            </a:p>
          </p:txBody>
        </p:sp>
        <p:sp>
          <p:nvSpPr>
            <p:cNvPr id="203" name="Freeform: Shape 202">
              <a:extLst>
                <a:ext uri="{FF2B5EF4-FFF2-40B4-BE49-F238E27FC236}">
                  <a16:creationId xmlns:a16="http://schemas.microsoft.com/office/drawing/2014/main" id="{25AB1AA3-5FEB-424B-A5F2-3AA918EC2FAE}"/>
                </a:ext>
              </a:extLst>
            </p:cNvPr>
            <p:cNvSpPr/>
            <p:nvPr/>
          </p:nvSpPr>
          <p:spPr>
            <a:xfrm>
              <a:off x="16559402" y="-415575"/>
              <a:ext cx="348043" cy="348043"/>
            </a:xfrm>
            <a:custGeom>
              <a:avLst/>
              <a:gdLst>
                <a:gd name="connsiteX0" fmla="*/ 348044 w 348043"/>
                <a:gd name="connsiteY0" fmla="*/ 174022 h 348043"/>
                <a:gd name="connsiteX1" fmla="*/ 174022 w 348043"/>
                <a:gd name="connsiteY1" fmla="*/ 348044 h 348043"/>
                <a:gd name="connsiteX2" fmla="*/ 0 w 348043"/>
                <a:gd name="connsiteY2" fmla="*/ 174022 h 348043"/>
                <a:gd name="connsiteX3" fmla="*/ 174022 w 348043"/>
                <a:gd name="connsiteY3" fmla="*/ 0 h 348043"/>
                <a:gd name="connsiteX4" fmla="*/ 348044 w 348043"/>
                <a:gd name="connsiteY4" fmla="*/ 174022 h 348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8043" h="348043">
                  <a:moveTo>
                    <a:pt x="348044" y="174022"/>
                  </a:moveTo>
                  <a:cubicBezTo>
                    <a:pt x="348044" y="270131"/>
                    <a:pt x="270131" y="348044"/>
                    <a:pt x="174022" y="348044"/>
                  </a:cubicBezTo>
                  <a:cubicBezTo>
                    <a:pt x="77912" y="348044"/>
                    <a:pt x="0" y="270131"/>
                    <a:pt x="0" y="174022"/>
                  </a:cubicBezTo>
                  <a:cubicBezTo>
                    <a:pt x="0" y="77912"/>
                    <a:pt x="77912" y="0"/>
                    <a:pt x="174022" y="0"/>
                  </a:cubicBezTo>
                  <a:cubicBezTo>
                    <a:pt x="270131" y="0"/>
                    <a:pt x="348044" y="77912"/>
                    <a:pt x="348044" y="174022"/>
                  </a:cubicBezTo>
                  <a:close/>
                </a:path>
              </a:pathLst>
            </a:custGeom>
            <a:noFill/>
            <a:ln w="12700" cap="flat">
              <a:solidFill>
                <a:schemeClr val="tx1"/>
              </a:solidFill>
              <a:prstDash val="solid"/>
              <a:round/>
            </a:ln>
          </p:spPr>
          <p:txBody>
            <a:bodyPr rtlCol="0" anchor="ctr"/>
            <a:lstStyle/>
            <a:p>
              <a:endParaRPr lang="en-US" dirty="0"/>
            </a:p>
          </p:txBody>
        </p:sp>
        <p:sp>
          <p:nvSpPr>
            <p:cNvPr id="204" name="Freeform: Shape 203">
              <a:extLst>
                <a:ext uri="{FF2B5EF4-FFF2-40B4-BE49-F238E27FC236}">
                  <a16:creationId xmlns:a16="http://schemas.microsoft.com/office/drawing/2014/main" id="{FA4F1C0E-AB67-4B27-B08F-6EE61E61FD37}"/>
                </a:ext>
              </a:extLst>
            </p:cNvPr>
            <p:cNvSpPr/>
            <p:nvPr/>
          </p:nvSpPr>
          <p:spPr>
            <a:xfrm>
              <a:off x="17126140" y="-957071"/>
              <a:ext cx="558164" cy="558165"/>
            </a:xfrm>
            <a:custGeom>
              <a:avLst/>
              <a:gdLst>
                <a:gd name="connsiteX0" fmla="*/ 52578 w 558164"/>
                <a:gd name="connsiteY0" fmla="*/ 442722 h 558165"/>
                <a:gd name="connsiteX1" fmla="*/ 63913 w 558164"/>
                <a:gd name="connsiteY1" fmla="*/ 455676 h 558165"/>
                <a:gd name="connsiteX2" fmla="*/ 75248 w 558164"/>
                <a:gd name="connsiteY2" fmla="*/ 468630 h 558165"/>
                <a:gd name="connsiteX3" fmla="*/ 86677 w 558164"/>
                <a:gd name="connsiteY3" fmla="*/ 481584 h 558165"/>
                <a:gd name="connsiteX4" fmla="*/ 164211 w 558164"/>
                <a:gd name="connsiteY4" fmla="*/ 441770 h 558165"/>
                <a:gd name="connsiteX5" fmla="*/ 219361 w 558164"/>
                <a:gd name="connsiteY5" fmla="*/ 468916 h 558165"/>
                <a:gd name="connsiteX6" fmla="*/ 234886 w 558164"/>
                <a:gd name="connsiteY6" fmla="*/ 554641 h 558165"/>
                <a:gd name="connsiteX7" fmla="*/ 252031 w 558164"/>
                <a:gd name="connsiteY7" fmla="*/ 555784 h 558165"/>
                <a:gd name="connsiteX8" fmla="*/ 268986 w 558164"/>
                <a:gd name="connsiteY8" fmla="*/ 557022 h 558165"/>
                <a:gd name="connsiteX9" fmla="*/ 286131 w 558164"/>
                <a:gd name="connsiteY9" fmla="*/ 558165 h 558165"/>
                <a:gd name="connsiteX10" fmla="*/ 312801 w 558164"/>
                <a:gd name="connsiteY10" fmla="*/ 475393 h 558165"/>
                <a:gd name="connsiteX11" fmla="*/ 370713 w 558164"/>
                <a:gd name="connsiteY11" fmla="*/ 455676 h 558165"/>
                <a:gd name="connsiteX12" fmla="*/ 442246 w 558164"/>
                <a:gd name="connsiteY12" fmla="*/ 505301 h 558165"/>
                <a:gd name="connsiteX13" fmla="*/ 455200 w 558164"/>
                <a:gd name="connsiteY13" fmla="*/ 493871 h 558165"/>
                <a:gd name="connsiteX14" fmla="*/ 468249 w 558164"/>
                <a:gd name="connsiteY14" fmla="*/ 482537 h 558165"/>
                <a:gd name="connsiteX15" fmla="*/ 481108 w 558164"/>
                <a:gd name="connsiteY15" fmla="*/ 471297 h 558165"/>
                <a:gd name="connsiteX16" fmla="*/ 441389 w 558164"/>
                <a:gd name="connsiteY16" fmla="*/ 393859 h 558165"/>
                <a:gd name="connsiteX17" fmla="*/ 469011 w 558164"/>
                <a:gd name="connsiteY17" fmla="*/ 338519 h 558165"/>
                <a:gd name="connsiteX18" fmla="*/ 554736 w 558164"/>
                <a:gd name="connsiteY18" fmla="*/ 322993 h 558165"/>
                <a:gd name="connsiteX19" fmla="*/ 555879 w 558164"/>
                <a:gd name="connsiteY19" fmla="*/ 305753 h 558165"/>
                <a:gd name="connsiteX20" fmla="*/ 557022 w 558164"/>
                <a:gd name="connsiteY20" fmla="*/ 288608 h 558165"/>
                <a:gd name="connsiteX21" fmla="*/ 558165 w 558164"/>
                <a:gd name="connsiteY21" fmla="*/ 271462 h 558165"/>
                <a:gd name="connsiteX22" fmla="*/ 475488 w 558164"/>
                <a:gd name="connsiteY22" fmla="*/ 244793 h 558165"/>
                <a:gd name="connsiteX23" fmla="*/ 455866 w 558164"/>
                <a:gd name="connsiteY23" fmla="*/ 186500 h 558165"/>
                <a:gd name="connsiteX24" fmla="*/ 505301 w 558164"/>
                <a:gd name="connsiteY24" fmla="*/ 115252 h 558165"/>
                <a:gd name="connsiteX25" fmla="*/ 493871 w 558164"/>
                <a:gd name="connsiteY25" fmla="*/ 102298 h 558165"/>
                <a:gd name="connsiteX26" fmla="*/ 482536 w 558164"/>
                <a:gd name="connsiteY26" fmla="*/ 89345 h 558165"/>
                <a:gd name="connsiteX27" fmla="*/ 471202 w 558164"/>
                <a:gd name="connsiteY27" fmla="*/ 76391 h 558165"/>
                <a:gd name="connsiteX28" fmla="*/ 394240 w 558164"/>
                <a:gd name="connsiteY28" fmla="*/ 115919 h 558165"/>
                <a:gd name="connsiteX29" fmla="*/ 338804 w 558164"/>
                <a:gd name="connsiteY29" fmla="*/ 88392 h 558165"/>
                <a:gd name="connsiteX30" fmla="*/ 323374 w 558164"/>
                <a:gd name="connsiteY30" fmla="*/ 3334 h 558165"/>
                <a:gd name="connsiteX31" fmla="*/ 306229 w 558164"/>
                <a:gd name="connsiteY31" fmla="*/ 2286 h 558165"/>
                <a:gd name="connsiteX32" fmla="*/ 288036 w 558164"/>
                <a:gd name="connsiteY32" fmla="*/ 1048 h 558165"/>
                <a:gd name="connsiteX33" fmla="*/ 270891 w 558164"/>
                <a:gd name="connsiteY33" fmla="*/ 0 h 558165"/>
                <a:gd name="connsiteX34" fmla="*/ 244411 w 558164"/>
                <a:gd name="connsiteY34" fmla="*/ 82105 h 558165"/>
                <a:gd name="connsiteX35" fmla="*/ 185642 w 558164"/>
                <a:gd name="connsiteY35" fmla="*/ 102013 h 558165"/>
                <a:gd name="connsiteX36" fmla="*/ 114681 w 558164"/>
                <a:gd name="connsiteY36" fmla="*/ 52864 h 558165"/>
                <a:gd name="connsiteX37" fmla="*/ 101727 w 558164"/>
                <a:gd name="connsiteY37" fmla="*/ 64198 h 558165"/>
                <a:gd name="connsiteX38" fmla="*/ 88773 w 558164"/>
                <a:gd name="connsiteY38" fmla="*/ 75533 h 558165"/>
                <a:gd name="connsiteX39" fmla="*/ 75819 w 558164"/>
                <a:gd name="connsiteY39" fmla="*/ 86963 h 558165"/>
                <a:gd name="connsiteX40" fmla="*/ 115157 w 558164"/>
                <a:gd name="connsiteY40" fmla="*/ 163640 h 558165"/>
                <a:gd name="connsiteX41" fmla="*/ 88011 w 558164"/>
                <a:gd name="connsiteY41" fmla="*/ 219361 h 558165"/>
                <a:gd name="connsiteX42" fmla="*/ 3143 w 558164"/>
                <a:gd name="connsiteY42" fmla="*/ 234696 h 558165"/>
                <a:gd name="connsiteX43" fmla="*/ 2286 w 558164"/>
                <a:gd name="connsiteY43" fmla="*/ 252222 h 558165"/>
                <a:gd name="connsiteX44" fmla="*/ 1143 w 558164"/>
                <a:gd name="connsiteY44" fmla="*/ 269367 h 558165"/>
                <a:gd name="connsiteX45" fmla="*/ 0 w 558164"/>
                <a:gd name="connsiteY45" fmla="*/ 286607 h 558165"/>
                <a:gd name="connsiteX46" fmla="*/ 82201 w 558164"/>
                <a:gd name="connsiteY46" fmla="*/ 313087 h 558165"/>
                <a:gd name="connsiteX47" fmla="*/ 102203 w 558164"/>
                <a:gd name="connsiteY47" fmla="*/ 371570 h 5581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558164" h="558165">
                  <a:moveTo>
                    <a:pt x="52578" y="442722"/>
                  </a:moveTo>
                  <a:lnTo>
                    <a:pt x="63913" y="455676"/>
                  </a:lnTo>
                  <a:lnTo>
                    <a:pt x="75248" y="468630"/>
                  </a:lnTo>
                  <a:lnTo>
                    <a:pt x="86677" y="481584"/>
                  </a:lnTo>
                  <a:lnTo>
                    <a:pt x="164211" y="441770"/>
                  </a:lnTo>
                  <a:cubicBezTo>
                    <a:pt x="181060" y="453650"/>
                    <a:pt x="199670" y="462810"/>
                    <a:pt x="219361" y="468916"/>
                  </a:cubicBezTo>
                  <a:lnTo>
                    <a:pt x="234886" y="554641"/>
                  </a:lnTo>
                  <a:lnTo>
                    <a:pt x="252031" y="555784"/>
                  </a:lnTo>
                  <a:lnTo>
                    <a:pt x="268986" y="557022"/>
                  </a:lnTo>
                  <a:lnTo>
                    <a:pt x="286131" y="558165"/>
                  </a:lnTo>
                  <a:lnTo>
                    <a:pt x="312801" y="475393"/>
                  </a:lnTo>
                  <a:cubicBezTo>
                    <a:pt x="333023" y="471910"/>
                    <a:pt x="352567" y="465256"/>
                    <a:pt x="370713" y="455676"/>
                  </a:cubicBezTo>
                  <a:lnTo>
                    <a:pt x="442246" y="505301"/>
                  </a:lnTo>
                  <a:lnTo>
                    <a:pt x="455200" y="493871"/>
                  </a:lnTo>
                  <a:lnTo>
                    <a:pt x="468249" y="482537"/>
                  </a:lnTo>
                  <a:lnTo>
                    <a:pt x="481108" y="471297"/>
                  </a:lnTo>
                  <a:lnTo>
                    <a:pt x="441389" y="393859"/>
                  </a:lnTo>
                  <a:cubicBezTo>
                    <a:pt x="453422" y="376963"/>
                    <a:pt x="462741" y="358291"/>
                    <a:pt x="469011" y="338519"/>
                  </a:cubicBezTo>
                  <a:lnTo>
                    <a:pt x="554736" y="322993"/>
                  </a:lnTo>
                  <a:lnTo>
                    <a:pt x="555879" y="305753"/>
                  </a:lnTo>
                  <a:lnTo>
                    <a:pt x="557022" y="288608"/>
                  </a:lnTo>
                  <a:lnTo>
                    <a:pt x="558165" y="271462"/>
                  </a:lnTo>
                  <a:lnTo>
                    <a:pt x="475488" y="244793"/>
                  </a:lnTo>
                  <a:cubicBezTo>
                    <a:pt x="472042" y="224454"/>
                    <a:pt x="465420" y="204783"/>
                    <a:pt x="455866" y="186500"/>
                  </a:cubicBezTo>
                  <a:lnTo>
                    <a:pt x="505301" y="115252"/>
                  </a:lnTo>
                  <a:lnTo>
                    <a:pt x="493871" y="102298"/>
                  </a:lnTo>
                  <a:lnTo>
                    <a:pt x="482536" y="89345"/>
                  </a:lnTo>
                  <a:lnTo>
                    <a:pt x="471202" y="76391"/>
                  </a:lnTo>
                  <a:lnTo>
                    <a:pt x="394240" y="115919"/>
                  </a:lnTo>
                  <a:cubicBezTo>
                    <a:pt x="377326" y="103881"/>
                    <a:pt x="358617" y="94591"/>
                    <a:pt x="338804" y="88392"/>
                  </a:cubicBezTo>
                  <a:lnTo>
                    <a:pt x="323374" y="3334"/>
                  </a:lnTo>
                  <a:lnTo>
                    <a:pt x="306229" y="2286"/>
                  </a:lnTo>
                  <a:lnTo>
                    <a:pt x="288036" y="1048"/>
                  </a:lnTo>
                  <a:lnTo>
                    <a:pt x="270891" y="0"/>
                  </a:lnTo>
                  <a:lnTo>
                    <a:pt x="244411" y="82105"/>
                  </a:lnTo>
                  <a:cubicBezTo>
                    <a:pt x="223892" y="85592"/>
                    <a:pt x="204056" y="92311"/>
                    <a:pt x="185642" y="102013"/>
                  </a:cubicBezTo>
                  <a:lnTo>
                    <a:pt x="114681" y="52864"/>
                  </a:lnTo>
                  <a:lnTo>
                    <a:pt x="101727" y="64198"/>
                  </a:lnTo>
                  <a:lnTo>
                    <a:pt x="88773" y="75533"/>
                  </a:lnTo>
                  <a:lnTo>
                    <a:pt x="75819" y="86963"/>
                  </a:lnTo>
                  <a:lnTo>
                    <a:pt x="115157" y="163640"/>
                  </a:lnTo>
                  <a:cubicBezTo>
                    <a:pt x="103245" y="180676"/>
                    <a:pt x="94085" y="199480"/>
                    <a:pt x="88011" y="219361"/>
                  </a:cubicBezTo>
                  <a:lnTo>
                    <a:pt x="3143" y="234696"/>
                  </a:lnTo>
                  <a:lnTo>
                    <a:pt x="2286" y="252222"/>
                  </a:lnTo>
                  <a:lnTo>
                    <a:pt x="1143" y="269367"/>
                  </a:lnTo>
                  <a:lnTo>
                    <a:pt x="0" y="286607"/>
                  </a:lnTo>
                  <a:lnTo>
                    <a:pt x="82201" y="313087"/>
                  </a:lnTo>
                  <a:cubicBezTo>
                    <a:pt x="85764" y="333508"/>
                    <a:pt x="92514" y="353244"/>
                    <a:pt x="102203" y="371570"/>
                  </a:cubicBezTo>
                  <a:close/>
                </a:path>
              </a:pathLst>
            </a:custGeom>
            <a:noFill/>
            <a:ln w="12700" cap="flat">
              <a:solidFill>
                <a:schemeClr val="tx1"/>
              </a:solidFill>
              <a:prstDash val="solid"/>
              <a:round/>
            </a:ln>
          </p:spPr>
          <p:txBody>
            <a:bodyPr rtlCol="0" anchor="ctr"/>
            <a:lstStyle/>
            <a:p>
              <a:endParaRPr lang="en-US" dirty="0"/>
            </a:p>
          </p:txBody>
        </p:sp>
        <p:sp>
          <p:nvSpPr>
            <p:cNvPr id="205" name="Freeform: Shape 204">
              <a:extLst>
                <a:ext uri="{FF2B5EF4-FFF2-40B4-BE49-F238E27FC236}">
                  <a16:creationId xmlns:a16="http://schemas.microsoft.com/office/drawing/2014/main" id="{25BB53B4-1646-4D14-9AFF-0C42885150D9}"/>
                </a:ext>
              </a:extLst>
            </p:cNvPr>
            <p:cNvSpPr/>
            <p:nvPr/>
          </p:nvSpPr>
          <p:spPr>
            <a:xfrm>
              <a:off x="17293589" y="-789336"/>
              <a:ext cx="222313" cy="222313"/>
            </a:xfrm>
            <a:custGeom>
              <a:avLst/>
              <a:gdLst>
                <a:gd name="connsiteX0" fmla="*/ 222313 w 222313"/>
                <a:gd name="connsiteY0" fmla="*/ 111157 h 222313"/>
                <a:gd name="connsiteX1" fmla="*/ 111157 w 222313"/>
                <a:gd name="connsiteY1" fmla="*/ 222314 h 222313"/>
                <a:gd name="connsiteX2" fmla="*/ 0 w 222313"/>
                <a:gd name="connsiteY2" fmla="*/ 111157 h 222313"/>
                <a:gd name="connsiteX3" fmla="*/ 111157 w 222313"/>
                <a:gd name="connsiteY3" fmla="*/ 0 h 222313"/>
                <a:gd name="connsiteX4" fmla="*/ 222313 w 222313"/>
                <a:gd name="connsiteY4" fmla="*/ 111157 h 2223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313" h="222313">
                  <a:moveTo>
                    <a:pt x="222313" y="111157"/>
                  </a:moveTo>
                  <a:cubicBezTo>
                    <a:pt x="222313" y="172547"/>
                    <a:pt x="172547" y="222314"/>
                    <a:pt x="111157" y="222314"/>
                  </a:cubicBezTo>
                  <a:cubicBezTo>
                    <a:pt x="49767" y="222314"/>
                    <a:pt x="0" y="172547"/>
                    <a:pt x="0" y="111157"/>
                  </a:cubicBezTo>
                  <a:cubicBezTo>
                    <a:pt x="0" y="49767"/>
                    <a:pt x="49767" y="0"/>
                    <a:pt x="111157" y="0"/>
                  </a:cubicBezTo>
                  <a:cubicBezTo>
                    <a:pt x="172547" y="0"/>
                    <a:pt x="222313" y="49767"/>
                    <a:pt x="222313" y="111157"/>
                  </a:cubicBezTo>
                  <a:close/>
                </a:path>
              </a:pathLst>
            </a:custGeom>
            <a:noFill/>
            <a:ln w="12700" cap="flat">
              <a:solidFill>
                <a:schemeClr val="tx1"/>
              </a:solidFill>
              <a:prstDash val="solid"/>
              <a:round/>
            </a:ln>
          </p:spPr>
          <p:txBody>
            <a:bodyPr rtlCol="0" anchor="ctr"/>
            <a:lstStyle/>
            <a:p>
              <a:endParaRPr lang="en-US" dirty="0"/>
            </a:p>
          </p:txBody>
        </p:sp>
        <p:sp>
          <p:nvSpPr>
            <p:cNvPr id="206" name="Freeform: Shape 205">
              <a:extLst>
                <a:ext uri="{FF2B5EF4-FFF2-40B4-BE49-F238E27FC236}">
                  <a16:creationId xmlns:a16="http://schemas.microsoft.com/office/drawing/2014/main" id="{D26047D6-0872-4AED-B2C7-A88E8C151415}"/>
                </a:ext>
              </a:extLst>
            </p:cNvPr>
            <p:cNvSpPr/>
            <p:nvPr/>
          </p:nvSpPr>
          <p:spPr>
            <a:xfrm>
              <a:off x="16702563" y="-476474"/>
              <a:ext cx="1416462" cy="485999"/>
            </a:xfrm>
            <a:custGeom>
              <a:avLst/>
              <a:gdLst>
                <a:gd name="connsiteX0" fmla="*/ 270510 w 1416462"/>
                <a:gd name="connsiteY0" fmla="*/ 486000 h 485999"/>
                <a:gd name="connsiteX1" fmla="*/ 41148 w 1416462"/>
                <a:gd name="connsiteY1" fmla="*/ 321789 h 485999"/>
                <a:gd name="connsiteX2" fmla="*/ 28575 w 1416462"/>
                <a:gd name="connsiteY2" fmla="*/ 285118 h 485999"/>
                <a:gd name="connsiteX3" fmla="*/ 0 w 1416462"/>
                <a:gd name="connsiteY3" fmla="*/ 285118 h 485999"/>
                <a:gd name="connsiteX4" fmla="*/ 14288 w 1416462"/>
                <a:gd name="connsiteY4" fmla="*/ 243303 h 485999"/>
                <a:gd name="connsiteX5" fmla="*/ 0 w 1416462"/>
                <a:gd name="connsiteY5" fmla="*/ 201488 h 485999"/>
                <a:gd name="connsiteX6" fmla="*/ 28575 w 1416462"/>
                <a:gd name="connsiteY6" fmla="*/ 201488 h 485999"/>
                <a:gd name="connsiteX7" fmla="*/ 41148 w 1416462"/>
                <a:gd name="connsiteY7" fmla="*/ 164721 h 485999"/>
                <a:gd name="connsiteX8" fmla="*/ 270415 w 1416462"/>
                <a:gd name="connsiteY8" fmla="*/ 225 h 485999"/>
                <a:gd name="connsiteX9" fmla="*/ 455295 w 1416462"/>
                <a:gd name="connsiteY9" fmla="*/ 85188 h 485999"/>
                <a:gd name="connsiteX10" fmla="*/ 960120 w 1416462"/>
                <a:gd name="connsiteY10" fmla="*/ 85188 h 485999"/>
                <a:gd name="connsiteX11" fmla="*/ 1302550 w 1416462"/>
                <a:gd name="connsiteY11" fmla="*/ 58166 h 485999"/>
                <a:gd name="connsiteX12" fmla="*/ 1374648 w 1416462"/>
                <a:gd name="connsiteY12" fmla="*/ 164245 h 485999"/>
                <a:gd name="connsiteX13" fmla="*/ 1387221 w 1416462"/>
                <a:gd name="connsiteY13" fmla="*/ 201107 h 485999"/>
                <a:gd name="connsiteX14" fmla="*/ 1416463 w 1416462"/>
                <a:gd name="connsiteY14" fmla="*/ 201107 h 485999"/>
                <a:gd name="connsiteX15" fmla="*/ 1401794 w 1416462"/>
                <a:gd name="connsiteY15" fmla="*/ 243589 h 485999"/>
                <a:gd name="connsiteX16" fmla="*/ 1415796 w 1416462"/>
                <a:gd name="connsiteY16" fmla="*/ 284546 h 485999"/>
                <a:gd name="connsiteX17" fmla="*/ 1387221 w 1416462"/>
                <a:gd name="connsiteY17" fmla="*/ 284546 h 485999"/>
                <a:gd name="connsiteX18" fmla="*/ 1374362 w 1416462"/>
                <a:gd name="connsiteY18" fmla="*/ 321789 h 485999"/>
                <a:gd name="connsiteX19" fmla="*/ 1065667 w 1416462"/>
                <a:gd name="connsiteY19" fmla="*/ 472441 h 485999"/>
                <a:gd name="connsiteX20" fmla="*/ 960120 w 1416462"/>
                <a:gd name="connsiteY20" fmla="*/ 400656 h 485999"/>
                <a:gd name="connsiteX21" fmla="*/ 455295 w 1416462"/>
                <a:gd name="connsiteY21" fmla="*/ 400656 h 485999"/>
                <a:gd name="connsiteX22" fmla="*/ 271082 w 1416462"/>
                <a:gd name="connsiteY22" fmla="*/ 486000 h 485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416462" h="485999">
                  <a:moveTo>
                    <a:pt x="270510" y="486000"/>
                  </a:moveTo>
                  <a:cubicBezTo>
                    <a:pt x="166791" y="485991"/>
                    <a:pt x="74579" y="419972"/>
                    <a:pt x="41148" y="321789"/>
                  </a:cubicBezTo>
                  <a:lnTo>
                    <a:pt x="28575" y="285118"/>
                  </a:lnTo>
                  <a:lnTo>
                    <a:pt x="0" y="285118"/>
                  </a:lnTo>
                  <a:lnTo>
                    <a:pt x="14288" y="243303"/>
                  </a:lnTo>
                  <a:lnTo>
                    <a:pt x="0" y="201488"/>
                  </a:lnTo>
                  <a:lnTo>
                    <a:pt x="28575" y="201488"/>
                  </a:lnTo>
                  <a:lnTo>
                    <a:pt x="41148" y="164721"/>
                  </a:lnTo>
                  <a:cubicBezTo>
                    <a:pt x="74445" y="66440"/>
                    <a:pt x="166646" y="287"/>
                    <a:pt x="270415" y="225"/>
                  </a:cubicBezTo>
                  <a:cubicBezTo>
                    <a:pt x="341447" y="392"/>
                    <a:pt x="408907" y="31394"/>
                    <a:pt x="455295" y="85188"/>
                  </a:cubicBezTo>
                  <a:lnTo>
                    <a:pt x="960120" y="85188"/>
                  </a:lnTo>
                  <a:cubicBezTo>
                    <a:pt x="1047218" y="-16834"/>
                    <a:pt x="1200529" y="-28932"/>
                    <a:pt x="1302550" y="58166"/>
                  </a:cubicBezTo>
                  <a:cubicBezTo>
                    <a:pt x="1335653" y="86427"/>
                    <a:pt x="1360554" y="123064"/>
                    <a:pt x="1374648" y="164245"/>
                  </a:cubicBezTo>
                  <a:lnTo>
                    <a:pt x="1387221" y="201107"/>
                  </a:lnTo>
                  <a:lnTo>
                    <a:pt x="1416463" y="201107"/>
                  </a:lnTo>
                  <a:lnTo>
                    <a:pt x="1401794" y="243589"/>
                  </a:lnTo>
                  <a:lnTo>
                    <a:pt x="1415796" y="284546"/>
                  </a:lnTo>
                  <a:lnTo>
                    <a:pt x="1387221" y="284546"/>
                  </a:lnTo>
                  <a:lnTo>
                    <a:pt x="1374362" y="321789"/>
                  </a:lnTo>
                  <a:cubicBezTo>
                    <a:pt x="1330720" y="448634"/>
                    <a:pt x="1192513" y="516083"/>
                    <a:pt x="1065667" y="472441"/>
                  </a:cubicBezTo>
                  <a:cubicBezTo>
                    <a:pt x="1024714" y="458351"/>
                    <a:pt x="988273" y="433566"/>
                    <a:pt x="960120" y="400656"/>
                  </a:cubicBezTo>
                  <a:lnTo>
                    <a:pt x="455295" y="400656"/>
                  </a:lnTo>
                  <a:cubicBezTo>
                    <a:pt x="409193" y="454499"/>
                    <a:pt x="341964" y="485645"/>
                    <a:pt x="271082" y="486000"/>
                  </a:cubicBezTo>
                  <a:close/>
                </a:path>
              </a:pathLst>
            </a:custGeom>
            <a:solidFill>
              <a:schemeClr val="bg2"/>
            </a:solidFill>
            <a:ln w="12700" cap="flat">
              <a:noFill/>
              <a:prstDash val="solid"/>
              <a:miter/>
            </a:ln>
          </p:spPr>
          <p:txBody>
            <a:bodyPr rtlCol="0" anchor="ctr"/>
            <a:lstStyle/>
            <a:p>
              <a:endParaRPr lang="en-US" dirty="0"/>
            </a:p>
          </p:txBody>
        </p:sp>
        <p:sp>
          <p:nvSpPr>
            <p:cNvPr id="207" name="Freeform: Shape 206">
              <a:extLst>
                <a:ext uri="{FF2B5EF4-FFF2-40B4-BE49-F238E27FC236}">
                  <a16:creationId xmlns:a16="http://schemas.microsoft.com/office/drawing/2014/main" id="{224636AA-8E53-4799-9FE0-FE9030C7A724}"/>
                </a:ext>
              </a:extLst>
            </p:cNvPr>
            <p:cNvSpPr/>
            <p:nvPr/>
          </p:nvSpPr>
          <p:spPr>
            <a:xfrm>
              <a:off x="16829436" y="-385388"/>
              <a:ext cx="1161764" cy="303706"/>
            </a:xfrm>
            <a:custGeom>
              <a:avLst/>
              <a:gdLst>
                <a:gd name="connsiteX0" fmla="*/ 143923 w 1161764"/>
                <a:gd name="connsiteY0" fmla="*/ 197 h 303706"/>
                <a:gd name="connsiteX1" fmla="*/ 280416 w 1161764"/>
                <a:gd name="connsiteY1" fmla="*/ 85160 h 303706"/>
                <a:gd name="connsiteX2" fmla="*/ 881634 w 1161764"/>
                <a:gd name="connsiteY2" fmla="*/ 85160 h 303706"/>
                <a:gd name="connsiteX3" fmla="*/ 1084883 w 1161764"/>
                <a:gd name="connsiteY3" fmla="*/ 15507 h 303706"/>
                <a:gd name="connsiteX4" fmla="*/ 1161764 w 1161764"/>
                <a:gd name="connsiteY4" fmla="*/ 102591 h 303706"/>
                <a:gd name="connsiteX5" fmla="*/ 1037939 w 1161764"/>
                <a:gd name="connsiteY5" fmla="*/ 102591 h 303706"/>
                <a:gd name="connsiteX6" fmla="*/ 1037939 w 1161764"/>
                <a:gd name="connsiteY6" fmla="*/ 201079 h 303706"/>
                <a:gd name="connsiteX7" fmla="*/ 1161764 w 1161764"/>
                <a:gd name="connsiteY7" fmla="*/ 201079 h 303706"/>
                <a:gd name="connsiteX8" fmla="*/ 967557 w 1161764"/>
                <a:gd name="connsiteY8" fmla="*/ 294541 h 303706"/>
                <a:gd name="connsiteX9" fmla="*/ 881539 w 1161764"/>
                <a:gd name="connsiteY9" fmla="*/ 218701 h 303706"/>
                <a:gd name="connsiteX10" fmla="*/ 279940 w 1161764"/>
                <a:gd name="connsiteY10" fmla="*/ 218701 h 303706"/>
                <a:gd name="connsiteX11" fmla="*/ 76767 w 1161764"/>
                <a:gd name="connsiteY11" fmla="*/ 288160 h 303706"/>
                <a:gd name="connsiteX12" fmla="*/ 0 w 1161764"/>
                <a:gd name="connsiteY12" fmla="*/ 201079 h 303706"/>
                <a:gd name="connsiteX13" fmla="*/ 123825 w 1161764"/>
                <a:gd name="connsiteY13" fmla="*/ 201079 h 303706"/>
                <a:gd name="connsiteX14" fmla="*/ 123825 w 1161764"/>
                <a:gd name="connsiteY14" fmla="*/ 102877 h 303706"/>
                <a:gd name="connsiteX15" fmla="*/ 0 w 1161764"/>
                <a:gd name="connsiteY15" fmla="*/ 102877 h 303706"/>
                <a:gd name="connsiteX16" fmla="*/ 143923 w 1161764"/>
                <a:gd name="connsiteY16" fmla="*/ 197 h 303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61764" h="303706">
                  <a:moveTo>
                    <a:pt x="143923" y="197"/>
                  </a:moveTo>
                  <a:cubicBezTo>
                    <a:pt x="201919" y="105"/>
                    <a:pt x="254895" y="33081"/>
                    <a:pt x="280416" y="85160"/>
                  </a:cubicBezTo>
                  <a:lnTo>
                    <a:pt x="881634" y="85160"/>
                  </a:lnTo>
                  <a:cubicBezTo>
                    <a:pt x="918525" y="9800"/>
                    <a:pt x="1009523" y="-21384"/>
                    <a:pt x="1084883" y="15507"/>
                  </a:cubicBezTo>
                  <a:cubicBezTo>
                    <a:pt x="1121034" y="33204"/>
                    <a:pt x="1148685" y="64525"/>
                    <a:pt x="1161764" y="102591"/>
                  </a:cubicBezTo>
                  <a:lnTo>
                    <a:pt x="1037939" y="102591"/>
                  </a:lnTo>
                  <a:lnTo>
                    <a:pt x="1037939" y="201079"/>
                  </a:lnTo>
                  <a:lnTo>
                    <a:pt x="1161764" y="201079"/>
                  </a:lnTo>
                  <a:cubicBezTo>
                    <a:pt x="1133944" y="280517"/>
                    <a:pt x="1046994" y="322361"/>
                    <a:pt x="967557" y="294541"/>
                  </a:cubicBezTo>
                  <a:cubicBezTo>
                    <a:pt x="930104" y="281424"/>
                    <a:pt x="899244" y="254216"/>
                    <a:pt x="881539" y="218701"/>
                  </a:cubicBezTo>
                  <a:lnTo>
                    <a:pt x="279940" y="218701"/>
                  </a:lnTo>
                  <a:cubicBezTo>
                    <a:pt x="243016" y="293986"/>
                    <a:pt x="152052" y="325084"/>
                    <a:pt x="76767" y="288160"/>
                  </a:cubicBezTo>
                  <a:cubicBezTo>
                    <a:pt x="40653" y="270448"/>
                    <a:pt x="13044" y="239129"/>
                    <a:pt x="0" y="201079"/>
                  </a:cubicBezTo>
                  <a:lnTo>
                    <a:pt x="123825" y="201079"/>
                  </a:lnTo>
                  <a:lnTo>
                    <a:pt x="123825" y="102877"/>
                  </a:lnTo>
                  <a:lnTo>
                    <a:pt x="0" y="102877"/>
                  </a:lnTo>
                  <a:cubicBezTo>
                    <a:pt x="20970" y="41313"/>
                    <a:pt x="78885" y="-6"/>
                    <a:pt x="143923" y="197"/>
                  </a:cubicBezTo>
                  <a:close/>
                </a:path>
              </a:pathLst>
            </a:custGeom>
            <a:noFill/>
            <a:ln w="12700" cap="flat">
              <a:solidFill>
                <a:schemeClr val="tx1"/>
              </a:solidFill>
              <a:prstDash val="solid"/>
              <a:round/>
            </a:ln>
          </p:spPr>
          <p:txBody>
            <a:bodyPr rtlCol="0" anchor="ctr"/>
            <a:lstStyle/>
            <a:p>
              <a:endParaRPr lang="en-US" dirty="0"/>
            </a:p>
          </p:txBody>
        </p:sp>
        <p:sp>
          <p:nvSpPr>
            <p:cNvPr id="208" name="Freeform: Shape 207">
              <a:extLst>
                <a:ext uri="{FF2B5EF4-FFF2-40B4-BE49-F238E27FC236}">
                  <a16:creationId xmlns:a16="http://schemas.microsoft.com/office/drawing/2014/main" id="{9BDCADA9-59B4-4648-9C37-4BB3AB20BEC6}"/>
                </a:ext>
              </a:extLst>
            </p:cNvPr>
            <p:cNvSpPr/>
            <p:nvPr/>
          </p:nvSpPr>
          <p:spPr>
            <a:xfrm>
              <a:off x="16676750" y="-288131"/>
              <a:ext cx="95631" cy="95630"/>
            </a:xfrm>
            <a:custGeom>
              <a:avLst/>
              <a:gdLst>
                <a:gd name="connsiteX0" fmla="*/ 95631 w 95631"/>
                <a:gd name="connsiteY0" fmla="*/ 47815 h 95630"/>
                <a:gd name="connsiteX1" fmla="*/ 47815 w 95631"/>
                <a:gd name="connsiteY1" fmla="*/ 95631 h 95630"/>
                <a:gd name="connsiteX2" fmla="*/ 0 w 95631"/>
                <a:gd name="connsiteY2" fmla="*/ 47815 h 95630"/>
                <a:gd name="connsiteX3" fmla="*/ 47815 w 95631"/>
                <a:gd name="connsiteY3" fmla="*/ 0 h 95630"/>
                <a:gd name="connsiteX4" fmla="*/ 95631 w 95631"/>
                <a:gd name="connsiteY4" fmla="*/ 47815 h 956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631" h="95630">
                  <a:moveTo>
                    <a:pt x="95631" y="47815"/>
                  </a:moveTo>
                  <a:cubicBezTo>
                    <a:pt x="95631" y="74223"/>
                    <a:pt x="74223" y="95631"/>
                    <a:pt x="47815" y="95631"/>
                  </a:cubicBezTo>
                  <a:cubicBezTo>
                    <a:pt x="21408" y="95631"/>
                    <a:pt x="0" y="74223"/>
                    <a:pt x="0" y="47815"/>
                  </a:cubicBezTo>
                  <a:cubicBezTo>
                    <a:pt x="0" y="21408"/>
                    <a:pt x="21408" y="0"/>
                    <a:pt x="47815" y="0"/>
                  </a:cubicBezTo>
                  <a:cubicBezTo>
                    <a:pt x="74223" y="0"/>
                    <a:pt x="95631" y="21408"/>
                    <a:pt x="95631" y="47815"/>
                  </a:cubicBezTo>
                  <a:close/>
                </a:path>
              </a:pathLst>
            </a:custGeom>
            <a:noFill/>
            <a:ln w="12700" cap="flat">
              <a:solidFill>
                <a:schemeClr val="tx1"/>
              </a:solidFill>
              <a:prstDash val="solid"/>
              <a:round/>
            </a:ln>
          </p:spPr>
          <p:txBody>
            <a:bodyPr rtlCol="0" anchor="ctr"/>
            <a:lstStyle/>
            <a:p>
              <a:endParaRPr lang="en-US" dirty="0"/>
            </a:p>
          </p:txBody>
        </p:sp>
        <p:sp>
          <p:nvSpPr>
            <p:cNvPr id="209" name="Freeform: Shape 208">
              <a:extLst>
                <a:ext uri="{FF2B5EF4-FFF2-40B4-BE49-F238E27FC236}">
                  <a16:creationId xmlns:a16="http://schemas.microsoft.com/office/drawing/2014/main" id="{8129E0C6-B9D0-4341-932F-631BDD63C46A}"/>
                </a:ext>
              </a:extLst>
            </p:cNvPr>
            <p:cNvSpPr/>
            <p:nvPr/>
          </p:nvSpPr>
          <p:spPr>
            <a:xfrm>
              <a:off x="17370646" y="-712279"/>
              <a:ext cx="68198" cy="68198"/>
            </a:xfrm>
            <a:custGeom>
              <a:avLst/>
              <a:gdLst>
                <a:gd name="connsiteX0" fmla="*/ 68199 w 68198"/>
                <a:gd name="connsiteY0" fmla="*/ 34100 h 68198"/>
                <a:gd name="connsiteX1" fmla="*/ 34099 w 68198"/>
                <a:gd name="connsiteY1" fmla="*/ 68199 h 68198"/>
                <a:gd name="connsiteX2" fmla="*/ 0 w 68198"/>
                <a:gd name="connsiteY2" fmla="*/ 34100 h 68198"/>
                <a:gd name="connsiteX3" fmla="*/ 34099 w 68198"/>
                <a:gd name="connsiteY3" fmla="*/ 0 h 68198"/>
                <a:gd name="connsiteX4" fmla="*/ 68199 w 68198"/>
                <a:gd name="connsiteY4" fmla="*/ 34100 h 681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198" h="68198">
                  <a:moveTo>
                    <a:pt x="68199" y="34100"/>
                  </a:moveTo>
                  <a:cubicBezTo>
                    <a:pt x="68199" y="52932"/>
                    <a:pt x="52932" y="68199"/>
                    <a:pt x="34099" y="68199"/>
                  </a:cubicBezTo>
                  <a:cubicBezTo>
                    <a:pt x="15267" y="68199"/>
                    <a:pt x="0" y="52932"/>
                    <a:pt x="0" y="34100"/>
                  </a:cubicBezTo>
                  <a:cubicBezTo>
                    <a:pt x="0" y="15267"/>
                    <a:pt x="15267" y="0"/>
                    <a:pt x="34099" y="0"/>
                  </a:cubicBezTo>
                  <a:cubicBezTo>
                    <a:pt x="52932" y="0"/>
                    <a:pt x="68199" y="15267"/>
                    <a:pt x="68199" y="34100"/>
                  </a:cubicBezTo>
                  <a:close/>
                </a:path>
              </a:pathLst>
            </a:custGeom>
            <a:noFill/>
            <a:ln w="12700" cap="flat">
              <a:solidFill>
                <a:schemeClr val="tx1"/>
              </a:solidFill>
              <a:prstDash val="solid"/>
              <a:round/>
            </a:ln>
          </p:spPr>
          <p:txBody>
            <a:bodyPr rtlCol="0" anchor="ctr"/>
            <a:lstStyle/>
            <a:p>
              <a:endParaRPr lang="en-US" dirty="0"/>
            </a:p>
          </p:txBody>
        </p:sp>
      </p:grpSp>
      <p:grpSp>
        <p:nvGrpSpPr>
          <p:cNvPr id="225" name="Group 224">
            <a:extLst>
              <a:ext uri="{FF2B5EF4-FFF2-40B4-BE49-F238E27FC236}">
                <a16:creationId xmlns:a16="http://schemas.microsoft.com/office/drawing/2014/main" id="{5330CFD9-3D31-44FC-8CE1-1517C19CB481}"/>
              </a:ext>
            </a:extLst>
          </p:cNvPr>
          <p:cNvGrpSpPr/>
          <p:nvPr/>
        </p:nvGrpSpPr>
        <p:grpSpPr>
          <a:xfrm>
            <a:off x="7709586" y="1706587"/>
            <a:ext cx="786284" cy="592004"/>
            <a:chOff x="7693191" y="1694243"/>
            <a:chExt cx="819073" cy="616692"/>
          </a:xfrm>
        </p:grpSpPr>
        <p:sp>
          <p:nvSpPr>
            <p:cNvPr id="73" name="Freeform: Shape 72">
              <a:extLst>
                <a:ext uri="{FF2B5EF4-FFF2-40B4-BE49-F238E27FC236}">
                  <a16:creationId xmlns:a16="http://schemas.microsoft.com/office/drawing/2014/main" id="{36A011F9-A90E-4E51-B136-6B3ECF33EAA2}"/>
                </a:ext>
              </a:extLst>
            </p:cNvPr>
            <p:cNvSpPr/>
            <p:nvPr/>
          </p:nvSpPr>
          <p:spPr>
            <a:xfrm>
              <a:off x="7732951" y="1733092"/>
              <a:ext cx="34355" cy="34355"/>
            </a:xfrm>
            <a:custGeom>
              <a:avLst/>
              <a:gdLst>
                <a:gd name="connsiteX0" fmla="*/ 57531 w 57531"/>
                <a:gd name="connsiteY0" fmla="*/ 28766 h 57531"/>
                <a:gd name="connsiteX1" fmla="*/ 28765 w 57531"/>
                <a:gd name="connsiteY1" fmla="*/ 57531 h 57531"/>
                <a:gd name="connsiteX2" fmla="*/ 0 w 57531"/>
                <a:gd name="connsiteY2" fmla="*/ 28766 h 57531"/>
                <a:gd name="connsiteX3" fmla="*/ 28765 w 57531"/>
                <a:gd name="connsiteY3" fmla="*/ 0 h 57531"/>
                <a:gd name="connsiteX4" fmla="*/ 57531 w 57531"/>
                <a:gd name="connsiteY4" fmla="*/ 28766 h 575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31" h="57531">
                  <a:moveTo>
                    <a:pt x="57531" y="28766"/>
                  </a:moveTo>
                  <a:cubicBezTo>
                    <a:pt x="57531" y="44652"/>
                    <a:pt x="44652" y="57531"/>
                    <a:pt x="28765" y="57531"/>
                  </a:cubicBezTo>
                  <a:cubicBezTo>
                    <a:pt x="12879" y="57531"/>
                    <a:pt x="0" y="44652"/>
                    <a:pt x="0" y="28766"/>
                  </a:cubicBezTo>
                  <a:cubicBezTo>
                    <a:pt x="0" y="12879"/>
                    <a:pt x="12879" y="0"/>
                    <a:pt x="28765" y="0"/>
                  </a:cubicBezTo>
                  <a:cubicBezTo>
                    <a:pt x="44652" y="0"/>
                    <a:pt x="57531" y="12879"/>
                    <a:pt x="57531" y="28766"/>
                  </a:cubicBezTo>
                  <a:close/>
                </a:path>
              </a:pathLst>
            </a:custGeom>
            <a:noFill/>
            <a:ln w="12700" cap="flat">
              <a:solidFill>
                <a:srgbClr val="FFFFFF"/>
              </a:solidFill>
              <a:prstDash val="solid"/>
              <a:miter/>
            </a:ln>
          </p:spPr>
          <p:txBody>
            <a:bodyPr rtlCol="0" anchor="ctr"/>
            <a:lstStyle/>
            <a:p>
              <a:endParaRPr lang="en-US" dirty="0"/>
            </a:p>
          </p:txBody>
        </p:sp>
        <p:sp>
          <p:nvSpPr>
            <p:cNvPr id="74" name="Freeform: Shape 73">
              <a:extLst>
                <a:ext uri="{FF2B5EF4-FFF2-40B4-BE49-F238E27FC236}">
                  <a16:creationId xmlns:a16="http://schemas.microsoft.com/office/drawing/2014/main" id="{FF303919-8A69-444B-842B-FF95B35AD783}"/>
                </a:ext>
              </a:extLst>
            </p:cNvPr>
            <p:cNvSpPr/>
            <p:nvPr/>
          </p:nvSpPr>
          <p:spPr>
            <a:xfrm>
              <a:off x="7790115" y="1732865"/>
              <a:ext cx="34355" cy="34355"/>
            </a:xfrm>
            <a:custGeom>
              <a:avLst/>
              <a:gdLst>
                <a:gd name="connsiteX0" fmla="*/ 57531 w 57531"/>
                <a:gd name="connsiteY0" fmla="*/ 28766 h 57531"/>
                <a:gd name="connsiteX1" fmla="*/ 28766 w 57531"/>
                <a:gd name="connsiteY1" fmla="*/ 57531 h 57531"/>
                <a:gd name="connsiteX2" fmla="*/ 0 w 57531"/>
                <a:gd name="connsiteY2" fmla="*/ 28766 h 57531"/>
                <a:gd name="connsiteX3" fmla="*/ 28766 w 57531"/>
                <a:gd name="connsiteY3" fmla="*/ 0 h 57531"/>
                <a:gd name="connsiteX4" fmla="*/ 57531 w 57531"/>
                <a:gd name="connsiteY4" fmla="*/ 28766 h 575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31" h="57531">
                  <a:moveTo>
                    <a:pt x="57531" y="28766"/>
                  </a:moveTo>
                  <a:cubicBezTo>
                    <a:pt x="57531" y="44652"/>
                    <a:pt x="44652" y="57531"/>
                    <a:pt x="28766" y="57531"/>
                  </a:cubicBezTo>
                  <a:cubicBezTo>
                    <a:pt x="12879" y="57531"/>
                    <a:pt x="0" y="44652"/>
                    <a:pt x="0" y="28766"/>
                  </a:cubicBezTo>
                  <a:cubicBezTo>
                    <a:pt x="0" y="12879"/>
                    <a:pt x="12879" y="0"/>
                    <a:pt x="28766" y="0"/>
                  </a:cubicBezTo>
                  <a:cubicBezTo>
                    <a:pt x="44652" y="0"/>
                    <a:pt x="57531" y="12879"/>
                    <a:pt x="57531" y="28766"/>
                  </a:cubicBezTo>
                  <a:close/>
                </a:path>
              </a:pathLst>
            </a:custGeom>
            <a:noFill/>
            <a:ln w="12700" cap="flat">
              <a:solidFill>
                <a:srgbClr val="FFFFFF"/>
              </a:solidFill>
              <a:prstDash val="solid"/>
              <a:miter/>
            </a:ln>
          </p:spPr>
          <p:txBody>
            <a:bodyPr rtlCol="0" anchor="ctr"/>
            <a:lstStyle/>
            <a:p>
              <a:endParaRPr lang="en-US" dirty="0"/>
            </a:p>
          </p:txBody>
        </p:sp>
        <p:sp>
          <p:nvSpPr>
            <p:cNvPr id="75" name="Freeform: Shape 74">
              <a:extLst>
                <a:ext uri="{FF2B5EF4-FFF2-40B4-BE49-F238E27FC236}">
                  <a16:creationId xmlns:a16="http://schemas.microsoft.com/office/drawing/2014/main" id="{4E2948FC-4EAE-4271-B1E1-026808D0C26C}"/>
                </a:ext>
              </a:extLst>
            </p:cNvPr>
            <p:cNvSpPr/>
            <p:nvPr/>
          </p:nvSpPr>
          <p:spPr>
            <a:xfrm>
              <a:off x="7847279" y="1732694"/>
              <a:ext cx="34355" cy="34355"/>
            </a:xfrm>
            <a:custGeom>
              <a:avLst/>
              <a:gdLst>
                <a:gd name="connsiteX0" fmla="*/ 57531 w 57531"/>
                <a:gd name="connsiteY0" fmla="*/ 28766 h 57531"/>
                <a:gd name="connsiteX1" fmla="*/ 28766 w 57531"/>
                <a:gd name="connsiteY1" fmla="*/ 57531 h 57531"/>
                <a:gd name="connsiteX2" fmla="*/ 0 w 57531"/>
                <a:gd name="connsiteY2" fmla="*/ 28766 h 57531"/>
                <a:gd name="connsiteX3" fmla="*/ 28766 w 57531"/>
                <a:gd name="connsiteY3" fmla="*/ 0 h 57531"/>
                <a:gd name="connsiteX4" fmla="*/ 57531 w 57531"/>
                <a:gd name="connsiteY4" fmla="*/ 28766 h 575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31" h="57531">
                  <a:moveTo>
                    <a:pt x="57531" y="28766"/>
                  </a:moveTo>
                  <a:cubicBezTo>
                    <a:pt x="57531" y="44652"/>
                    <a:pt x="44652" y="57531"/>
                    <a:pt x="28766" y="57531"/>
                  </a:cubicBezTo>
                  <a:cubicBezTo>
                    <a:pt x="12879" y="57531"/>
                    <a:pt x="0" y="44652"/>
                    <a:pt x="0" y="28766"/>
                  </a:cubicBezTo>
                  <a:cubicBezTo>
                    <a:pt x="0" y="12879"/>
                    <a:pt x="12879" y="0"/>
                    <a:pt x="28766" y="0"/>
                  </a:cubicBezTo>
                  <a:cubicBezTo>
                    <a:pt x="44652" y="0"/>
                    <a:pt x="57531" y="12879"/>
                    <a:pt x="57531" y="28766"/>
                  </a:cubicBezTo>
                  <a:close/>
                </a:path>
              </a:pathLst>
            </a:custGeom>
            <a:noFill/>
            <a:ln w="12700" cap="flat">
              <a:solidFill>
                <a:srgbClr val="FFFFFF"/>
              </a:solidFill>
              <a:prstDash val="solid"/>
              <a:miter/>
            </a:ln>
          </p:spPr>
          <p:txBody>
            <a:bodyPr rtlCol="0" anchor="ctr"/>
            <a:lstStyle/>
            <a:p>
              <a:endParaRPr lang="en-US" dirty="0"/>
            </a:p>
          </p:txBody>
        </p:sp>
        <p:sp>
          <p:nvSpPr>
            <p:cNvPr id="76" name="Freeform: Shape 75">
              <a:extLst>
                <a:ext uri="{FF2B5EF4-FFF2-40B4-BE49-F238E27FC236}">
                  <a16:creationId xmlns:a16="http://schemas.microsoft.com/office/drawing/2014/main" id="{1876E390-5304-47A1-9B16-443C9D875274}"/>
                </a:ext>
              </a:extLst>
            </p:cNvPr>
            <p:cNvSpPr/>
            <p:nvPr/>
          </p:nvSpPr>
          <p:spPr>
            <a:xfrm>
              <a:off x="7693987" y="1804875"/>
              <a:ext cx="817991" cy="5687"/>
            </a:xfrm>
            <a:custGeom>
              <a:avLst/>
              <a:gdLst>
                <a:gd name="connsiteX0" fmla="*/ 0 w 1369790"/>
                <a:gd name="connsiteY0" fmla="*/ 0 h 9525"/>
                <a:gd name="connsiteX1" fmla="*/ 1369790 w 1369790"/>
                <a:gd name="connsiteY1" fmla="*/ 0 h 9525"/>
              </a:gdLst>
              <a:ahLst/>
              <a:cxnLst>
                <a:cxn ang="0">
                  <a:pos x="connsiteX0" y="connsiteY0"/>
                </a:cxn>
                <a:cxn ang="0">
                  <a:pos x="connsiteX1" y="connsiteY1"/>
                </a:cxn>
              </a:cxnLst>
              <a:rect l="l" t="t" r="r" b="b"/>
              <a:pathLst>
                <a:path w="1369790" h="9525">
                  <a:moveTo>
                    <a:pt x="0" y="0"/>
                  </a:moveTo>
                  <a:lnTo>
                    <a:pt x="1369790" y="0"/>
                  </a:lnTo>
                </a:path>
              </a:pathLst>
            </a:custGeom>
            <a:ln w="12700" cap="flat">
              <a:solidFill>
                <a:srgbClr val="FFFFFF"/>
              </a:solidFill>
              <a:prstDash val="solid"/>
              <a:round/>
            </a:ln>
          </p:spPr>
          <p:txBody>
            <a:bodyPr rtlCol="0" anchor="ctr"/>
            <a:lstStyle/>
            <a:p>
              <a:endParaRPr lang="en-US" dirty="0"/>
            </a:p>
          </p:txBody>
        </p:sp>
        <p:sp>
          <p:nvSpPr>
            <p:cNvPr id="80" name="Freeform: Shape 79">
              <a:extLst>
                <a:ext uri="{FF2B5EF4-FFF2-40B4-BE49-F238E27FC236}">
                  <a16:creationId xmlns:a16="http://schemas.microsoft.com/office/drawing/2014/main" id="{1CABB608-D873-42C9-A56A-E2AB8C4E88D1}"/>
                </a:ext>
              </a:extLst>
            </p:cNvPr>
            <p:cNvSpPr/>
            <p:nvPr/>
          </p:nvSpPr>
          <p:spPr>
            <a:xfrm>
              <a:off x="8204599" y="2305248"/>
              <a:ext cx="106649" cy="5687"/>
            </a:xfrm>
            <a:custGeom>
              <a:avLst/>
              <a:gdLst>
                <a:gd name="connsiteX0" fmla="*/ 178594 w 178593"/>
                <a:gd name="connsiteY0" fmla="*/ 0 h 9525"/>
                <a:gd name="connsiteX1" fmla="*/ 0 w 178593"/>
                <a:gd name="connsiteY1" fmla="*/ 0 h 9525"/>
              </a:gdLst>
              <a:ahLst/>
              <a:cxnLst>
                <a:cxn ang="0">
                  <a:pos x="connsiteX0" y="connsiteY0"/>
                </a:cxn>
                <a:cxn ang="0">
                  <a:pos x="connsiteX1" y="connsiteY1"/>
                </a:cxn>
              </a:cxnLst>
              <a:rect l="l" t="t" r="r" b="b"/>
              <a:pathLst>
                <a:path w="178593" h="9525">
                  <a:moveTo>
                    <a:pt x="178594" y="0"/>
                  </a:moveTo>
                  <a:lnTo>
                    <a:pt x="0" y="0"/>
                  </a:lnTo>
                </a:path>
              </a:pathLst>
            </a:custGeom>
            <a:ln w="12700" cap="flat">
              <a:solidFill>
                <a:srgbClr val="FFFFFF"/>
              </a:solidFill>
              <a:prstDash val="solid"/>
              <a:round/>
            </a:ln>
          </p:spPr>
          <p:txBody>
            <a:bodyPr rtlCol="0" anchor="ctr"/>
            <a:lstStyle/>
            <a:p>
              <a:endParaRPr lang="en-US" dirty="0"/>
            </a:p>
          </p:txBody>
        </p:sp>
        <p:sp>
          <p:nvSpPr>
            <p:cNvPr id="81" name="Freeform: Shape 80">
              <a:extLst>
                <a:ext uri="{FF2B5EF4-FFF2-40B4-BE49-F238E27FC236}">
                  <a16:creationId xmlns:a16="http://schemas.microsoft.com/office/drawing/2014/main" id="{137650AA-512B-4DE8-9953-7C47E44C13CF}"/>
                </a:ext>
              </a:extLst>
            </p:cNvPr>
            <p:cNvSpPr/>
            <p:nvPr/>
          </p:nvSpPr>
          <p:spPr>
            <a:xfrm>
              <a:off x="8110747" y="2305248"/>
              <a:ext cx="61373" cy="5687"/>
            </a:xfrm>
            <a:custGeom>
              <a:avLst/>
              <a:gdLst>
                <a:gd name="connsiteX0" fmla="*/ 102775 w 102774"/>
                <a:gd name="connsiteY0" fmla="*/ 0 h 9525"/>
                <a:gd name="connsiteX1" fmla="*/ 0 w 102774"/>
                <a:gd name="connsiteY1" fmla="*/ 0 h 9525"/>
              </a:gdLst>
              <a:ahLst/>
              <a:cxnLst>
                <a:cxn ang="0">
                  <a:pos x="connsiteX0" y="connsiteY0"/>
                </a:cxn>
                <a:cxn ang="0">
                  <a:pos x="connsiteX1" y="connsiteY1"/>
                </a:cxn>
              </a:cxnLst>
              <a:rect l="l" t="t" r="r" b="b"/>
              <a:pathLst>
                <a:path w="102774" h="9525">
                  <a:moveTo>
                    <a:pt x="102775" y="0"/>
                  </a:moveTo>
                  <a:lnTo>
                    <a:pt x="0" y="0"/>
                  </a:lnTo>
                </a:path>
              </a:pathLst>
            </a:custGeom>
            <a:ln w="12700" cap="flat">
              <a:solidFill>
                <a:srgbClr val="FFFFFF"/>
              </a:solidFill>
              <a:prstDash val="solid"/>
              <a:round/>
            </a:ln>
          </p:spPr>
          <p:txBody>
            <a:bodyPr rtlCol="0" anchor="ctr"/>
            <a:lstStyle/>
            <a:p>
              <a:endParaRPr lang="en-US" dirty="0"/>
            </a:p>
          </p:txBody>
        </p:sp>
        <p:sp>
          <p:nvSpPr>
            <p:cNvPr id="82" name="Freeform: Shape 81">
              <a:extLst>
                <a:ext uri="{FF2B5EF4-FFF2-40B4-BE49-F238E27FC236}">
                  <a16:creationId xmlns:a16="http://schemas.microsoft.com/office/drawing/2014/main" id="{DDF04E32-D432-47AD-A326-4DC5E6B3B050}"/>
                </a:ext>
              </a:extLst>
            </p:cNvPr>
            <p:cNvSpPr/>
            <p:nvPr/>
          </p:nvSpPr>
          <p:spPr>
            <a:xfrm>
              <a:off x="7693191" y="1694243"/>
              <a:ext cx="819073" cy="611005"/>
            </a:xfrm>
            <a:custGeom>
              <a:avLst/>
              <a:gdLst>
                <a:gd name="connsiteX0" fmla="*/ 634937 w 1371600"/>
                <a:gd name="connsiteY0" fmla="*/ 1023176 h 1023175"/>
                <a:gd name="connsiteX1" fmla="*/ 28575 w 1371600"/>
                <a:gd name="connsiteY1" fmla="*/ 1019175 h 1023175"/>
                <a:gd name="connsiteX2" fmla="*/ 0 w 1371600"/>
                <a:gd name="connsiteY2" fmla="*/ 990600 h 1023175"/>
                <a:gd name="connsiteX3" fmla="*/ 762 w 1371600"/>
                <a:gd name="connsiteY3" fmla="*/ 28575 h 1023175"/>
                <a:gd name="connsiteX4" fmla="*/ 29337 w 1371600"/>
                <a:gd name="connsiteY4" fmla="*/ 0 h 1023175"/>
                <a:gd name="connsiteX5" fmla="*/ 1343025 w 1371600"/>
                <a:gd name="connsiteY5" fmla="*/ 0 h 1023175"/>
                <a:gd name="connsiteX6" fmla="*/ 1371600 w 1371600"/>
                <a:gd name="connsiteY6" fmla="*/ 28575 h 1023175"/>
                <a:gd name="connsiteX7" fmla="*/ 1371600 w 1371600"/>
                <a:gd name="connsiteY7" fmla="*/ 990600 h 1023175"/>
                <a:gd name="connsiteX8" fmla="*/ 1343025 w 1371600"/>
                <a:gd name="connsiteY8" fmla="*/ 1019175 h 1023175"/>
                <a:gd name="connsiteX9" fmla="*/ 1115949 w 1371600"/>
                <a:gd name="connsiteY9" fmla="*/ 1019175 h 1023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71600" h="1023175">
                  <a:moveTo>
                    <a:pt x="634937" y="1023176"/>
                  </a:moveTo>
                  <a:lnTo>
                    <a:pt x="28575" y="1019175"/>
                  </a:lnTo>
                  <a:cubicBezTo>
                    <a:pt x="12793" y="1019175"/>
                    <a:pt x="0" y="1006382"/>
                    <a:pt x="0" y="990600"/>
                  </a:cubicBezTo>
                  <a:lnTo>
                    <a:pt x="762" y="28575"/>
                  </a:lnTo>
                  <a:cubicBezTo>
                    <a:pt x="762" y="12793"/>
                    <a:pt x="13555" y="0"/>
                    <a:pt x="29337" y="0"/>
                  </a:cubicBezTo>
                  <a:lnTo>
                    <a:pt x="1343025" y="0"/>
                  </a:lnTo>
                  <a:cubicBezTo>
                    <a:pt x="1358807" y="0"/>
                    <a:pt x="1371600" y="12793"/>
                    <a:pt x="1371600" y="28575"/>
                  </a:cubicBezTo>
                  <a:lnTo>
                    <a:pt x="1371600" y="990600"/>
                  </a:lnTo>
                  <a:cubicBezTo>
                    <a:pt x="1371600" y="1006382"/>
                    <a:pt x="1358807" y="1019175"/>
                    <a:pt x="1343025" y="1019175"/>
                  </a:cubicBezTo>
                  <a:lnTo>
                    <a:pt x="1115949" y="1019175"/>
                  </a:lnTo>
                </a:path>
              </a:pathLst>
            </a:custGeom>
            <a:noFill/>
            <a:ln w="12700" cap="flat">
              <a:solidFill>
                <a:srgbClr val="FFFFFF"/>
              </a:solidFill>
              <a:prstDash val="solid"/>
              <a:round/>
            </a:ln>
          </p:spPr>
          <p:txBody>
            <a:bodyPr rtlCol="0" anchor="ctr"/>
            <a:lstStyle/>
            <a:p>
              <a:endParaRPr lang="en-US" dirty="0"/>
            </a:p>
          </p:txBody>
        </p:sp>
        <p:sp>
          <p:nvSpPr>
            <p:cNvPr id="211" name="Rectangle 210">
              <a:extLst>
                <a:ext uri="{FF2B5EF4-FFF2-40B4-BE49-F238E27FC236}">
                  <a16:creationId xmlns:a16="http://schemas.microsoft.com/office/drawing/2014/main" id="{35D25CCC-3859-4AEB-B30B-7EFA2211FCBF}"/>
                </a:ext>
              </a:extLst>
            </p:cNvPr>
            <p:cNvSpPr/>
            <p:nvPr/>
          </p:nvSpPr>
          <p:spPr>
            <a:xfrm>
              <a:off x="7748589" y="1867513"/>
              <a:ext cx="710820" cy="366832"/>
            </a:xfrm>
            <a:prstGeom prst="rect">
              <a:avLst/>
            </a:prstGeom>
            <a:ln w="12700" cap="flat">
              <a:solidFill>
                <a:srgbClr val="FFFFFF"/>
              </a:solidFill>
              <a:prstDash val="solid"/>
              <a:round/>
            </a:ln>
          </p:spPr>
          <p:txBody>
            <a:bodyPr rtlCol="0" anchor="ctr"/>
            <a:lstStyle/>
            <a:p>
              <a:endParaRPr lang="en-US" dirty="0" err="1">
                <a:solidFill>
                  <a:schemeClr val="tx1"/>
                </a:solidFill>
              </a:endParaRPr>
            </a:p>
          </p:txBody>
        </p:sp>
        <p:cxnSp>
          <p:nvCxnSpPr>
            <p:cNvPr id="213" name="Straight Connector 212">
              <a:extLst>
                <a:ext uri="{FF2B5EF4-FFF2-40B4-BE49-F238E27FC236}">
                  <a16:creationId xmlns:a16="http://schemas.microsoft.com/office/drawing/2014/main" id="{AB496FFE-BBD4-4D5D-B369-81558867D765}"/>
                </a:ext>
              </a:extLst>
            </p:cNvPr>
            <p:cNvCxnSpPr/>
            <p:nvPr/>
          </p:nvCxnSpPr>
          <p:spPr>
            <a:xfrm>
              <a:off x="7748589" y="1925221"/>
              <a:ext cx="710820" cy="0"/>
            </a:xfrm>
            <a:prstGeom prst="line">
              <a:avLst/>
            </a:prstGeom>
            <a:ln w="12700" cap="flat">
              <a:solidFill>
                <a:srgbClr val="FFFFFF"/>
              </a:solidFill>
              <a:prstDash val="solid"/>
              <a:round/>
            </a:ln>
          </p:spPr>
        </p:cxnSp>
        <p:cxnSp>
          <p:nvCxnSpPr>
            <p:cNvPr id="214" name="Straight Connector 213">
              <a:extLst>
                <a:ext uri="{FF2B5EF4-FFF2-40B4-BE49-F238E27FC236}">
                  <a16:creationId xmlns:a16="http://schemas.microsoft.com/office/drawing/2014/main" id="{FB7B8D80-B924-45AA-8DCA-73CB42FB5B45}"/>
                </a:ext>
              </a:extLst>
            </p:cNvPr>
            <p:cNvCxnSpPr/>
            <p:nvPr/>
          </p:nvCxnSpPr>
          <p:spPr>
            <a:xfrm>
              <a:off x="7748589" y="2021829"/>
              <a:ext cx="710820" cy="0"/>
            </a:xfrm>
            <a:prstGeom prst="line">
              <a:avLst/>
            </a:prstGeom>
            <a:ln w="12700" cap="flat">
              <a:solidFill>
                <a:srgbClr val="FFFFFF"/>
              </a:solidFill>
              <a:prstDash val="solid"/>
              <a:round/>
            </a:ln>
          </p:spPr>
        </p:cxnSp>
        <p:cxnSp>
          <p:nvCxnSpPr>
            <p:cNvPr id="215" name="Straight Connector 214">
              <a:extLst>
                <a:ext uri="{FF2B5EF4-FFF2-40B4-BE49-F238E27FC236}">
                  <a16:creationId xmlns:a16="http://schemas.microsoft.com/office/drawing/2014/main" id="{711977DB-863E-422F-8D13-7DE9F860D2AC}"/>
                </a:ext>
              </a:extLst>
            </p:cNvPr>
            <p:cNvCxnSpPr/>
            <p:nvPr/>
          </p:nvCxnSpPr>
          <p:spPr>
            <a:xfrm>
              <a:off x="7748589" y="2121837"/>
              <a:ext cx="710820" cy="0"/>
            </a:xfrm>
            <a:prstGeom prst="line">
              <a:avLst/>
            </a:prstGeom>
            <a:ln w="12700" cap="flat">
              <a:solidFill>
                <a:srgbClr val="FFFFFF"/>
              </a:solidFill>
              <a:prstDash val="solid"/>
              <a:round/>
            </a:ln>
          </p:spPr>
        </p:cxnSp>
        <p:cxnSp>
          <p:nvCxnSpPr>
            <p:cNvPr id="217" name="Straight Connector 216">
              <a:extLst>
                <a:ext uri="{FF2B5EF4-FFF2-40B4-BE49-F238E27FC236}">
                  <a16:creationId xmlns:a16="http://schemas.microsoft.com/office/drawing/2014/main" id="{013E3C5B-DA16-4D35-B1D1-915A271192EB}"/>
                </a:ext>
              </a:extLst>
            </p:cNvPr>
            <p:cNvCxnSpPr/>
            <p:nvPr/>
          </p:nvCxnSpPr>
          <p:spPr>
            <a:xfrm>
              <a:off x="7977187" y="1925221"/>
              <a:ext cx="0" cy="309124"/>
            </a:xfrm>
            <a:prstGeom prst="line">
              <a:avLst/>
            </a:prstGeom>
            <a:ln w="12700" cap="flat">
              <a:solidFill>
                <a:srgbClr val="FFFFFF"/>
              </a:solidFill>
              <a:prstDash val="solid"/>
              <a:round/>
            </a:ln>
          </p:spPr>
        </p:cxnSp>
        <p:cxnSp>
          <p:nvCxnSpPr>
            <p:cNvPr id="218" name="Straight Connector 217">
              <a:extLst>
                <a:ext uri="{FF2B5EF4-FFF2-40B4-BE49-F238E27FC236}">
                  <a16:creationId xmlns:a16="http://schemas.microsoft.com/office/drawing/2014/main" id="{8C6AE0FA-16BE-4561-AC81-E020A9B48CC6}"/>
                </a:ext>
              </a:extLst>
            </p:cNvPr>
            <p:cNvCxnSpPr/>
            <p:nvPr/>
          </p:nvCxnSpPr>
          <p:spPr>
            <a:xfrm>
              <a:off x="8233174" y="1925221"/>
              <a:ext cx="0" cy="309124"/>
            </a:xfrm>
            <a:prstGeom prst="line">
              <a:avLst/>
            </a:prstGeom>
            <a:ln w="12700" cap="flat">
              <a:solidFill>
                <a:srgbClr val="FFFFFF"/>
              </a:solidFill>
              <a:prstDash val="solid"/>
              <a:round/>
            </a:ln>
          </p:spPr>
        </p:cxnSp>
        <p:cxnSp>
          <p:nvCxnSpPr>
            <p:cNvPr id="220" name="Straight Connector 219">
              <a:extLst>
                <a:ext uri="{FF2B5EF4-FFF2-40B4-BE49-F238E27FC236}">
                  <a16:creationId xmlns:a16="http://schemas.microsoft.com/office/drawing/2014/main" id="{71AC0987-A219-4297-8FB7-1F9648CCBBB2}"/>
                </a:ext>
              </a:extLst>
            </p:cNvPr>
            <p:cNvCxnSpPr/>
            <p:nvPr/>
          </p:nvCxnSpPr>
          <p:spPr>
            <a:xfrm>
              <a:off x="8055769" y="2173077"/>
              <a:ext cx="92869" cy="0"/>
            </a:xfrm>
            <a:prstGeom prst="line">
              <a:avLst/>
            </a:prstGeom>
            <a:ln w="12700" cap="flat">
              <a:solidFill>
                <a:srgbClr val="FFFFFF"/>
              </a:solidFill>
              <a:prstDash val="solid"/>
              <a:round/>
            </a:ln>
          </p:spPr>
        </p:cxnSp>
        <p:cxnSp>
          <p:nvCxnSpPr>
            <p:cNvPr id="221" name="Straight Connector 220">
              <a:extLst>
                <a:ext uri="{FF2B5EF4-FFF2-40B4-BE49-F238E27FC236}">
                  <a16:creationId xmlns:a16="http://schemas.microsoft.com/office/drawing/2014/main" id="{193B8676-685F-4DB9-A363-6A9B8D72CDA8}"/>
                </a:ext>
              </a:extLst>
            </p:cNvPr>
            <p:cNvCxnSpPr/>
            <p:nvPr/>
          </p:nvCxnSpPr>
          <p:spPr>
            <a:xfrm>
              <a:off x="8055769" y="2072851"/>
              <a:ext cx="92869" cy="0"/>
            </a:xfrm>
            <a:prstGeom prst="line">
              <a:avLst/>
            </a:prstGeom>
            <a:ln w="12700" cap="flat">
              <a:solidFill>
                <a:srgbClr val="FFFFFF"/>
              </a:solidFill>
              <a:prstDash val="solid"/>
              <a:round/>
            </a:ln>
          </p:spPr>
        </p:cxnSp>
        <p:cxnSp>
          <p:nvCxnSpPr>
            <p:cNvPr id="222" name="Straight Connector 221">
              <a:extLst>
                <a:ext uri="{FF2B5EF4-FFF2-40B4-BE49-F238E27FC236}">
                  <a16:creationId xmlns:a16="http://schemas.microsoft.com/office/drawing/2014/main" id="{92E76D80-3921-4E16-A745-04A5F612EECB}"/>
                </a:ext>
              </a:extLst>
            </p:cNvPr>
            <p:cNvCxnSpPr/>
            <p:nvPr/>
          </p:nvCxnSpPr>
          <p:spPr>
            <a:xfrm>
              <a:off x="7810368" y="2072851"/>
              <a:ext cx="92869" cy="0"/>
            </a:xfrm>
            <a:prstGeom prst="line">
              <a:avLst/>
            </a:prstGeom>
            <a:ln w="12700" cap="flat">
              <a:solidFill>
                <a:srgbClr val="FFFFFF"/>
              </a:solidFill>
              <a:prstDash val="solid"/>
              <a:round/>
            </a:ln>
          </p:spPr>
        </p:cxnSp>
        <p:cxnSp>
          <p:nvCxnSpPr>
            <p:cNvPr id="223" name="Straight Connector 222">
              <a:extLst>
                <a:ext uri="{FF2B5EF4-FFF2-40B4-BE49-F238E27FC236}">
                  <a16:creationId xmlns:a16="http://schemas.microsoft.com/office/drawing/2014/main" id="{C62B9B90-C3D5-4398-AFEB-3DFA5C3303DF}"/>
                </a:ext>
              </a:extLst>
            </p:cNvPr>
            <p:cNvCxnSpPr/>
            <p:nvPr/>
          </p:nvCxnSpPr>
          <p:spPr>
            <a:xfrm>
              <a:off x="8055769" y="1970747"/>
              <a:ext cx="92869" cy="0"/>
            </a:xfrm>
            <a:prstGeom prst="line">
              <a:avLst/>
            </a:prstGeom>
            <a:ln w="12700" cap="flat">
              <a:solidFill>
                <a:srgbClr val="FFFFFF"/>
              </a:solidFill>
              <a:prstDash val="solid"/>
              <a:round/>
            </a:ln>
          </p:spPr>
        </p:cxnSp>
        <p:cxnSp>
          <p:nvCxnSpPr>
            <p:cNvPr id="224" name="Straight Connector 223">
              <a:extLst>
                <a:ext uri="{FF2B5EF4-FFF2-40B4-BE49-F238E27FC236}">
                  <a16:creationId xmlns:a16="http://schemas.microsoft.com/office/drawing/2014/main" id="{D281FACF-9044-42EF-8481-C3278CAC7B91}"/>
                </a:ext>
              </a:extLst>
            </p:cNvPr>
            <p:cNvCxnSpPr/>
            <p:nvPr/>
          </p:nvCxnSpPr>
          <p:spPr>
            <a:xfrm>
              <a:off x="8304105" y="1970747"/>
              <a:ext cx="92869" cy="0"/>
            </a:xfrm>
            <a:prstGeom prst="line">
              <a:avLst/>
            </a:prstGeom>
            <a:ln w="12700" cap="flat">
              <a:solidFill>
                <a:srgbClr val="FFFFFF"/>
              </a:solidFill>
              <a:prstDash val="solid"/>
              <a:round/>
            </a:ln>
          </p:spPr>
        </p:cxnSp>
      </p:grpSp>
    </p:spTree>
    <p:extLst>
      <p:ext uri="{BB962C8B-B14F-4D97-AF65-F5344CB8AC3E}">
        <p14:creationId xmlns:p14="http://schemas.microsoft.com/office/powerpoint/2010/main" val="1367590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E8639052-6780-478A-B7C2-FB72E84B1072}"/>
              </a:ext>
            </a:extLst>
          </p:cNvPr>
          <p:cNvSpPr>
            <a:spLocks noGrp="1"/>
          </p:cNvSpPr>
          <p:nvPr>
            <p:ph type="title"/>
          </p:nvPr>
        </p:nvSpPr>
        <p:spPr/>
        <p:txBody>
          <a:bodyPr/>
          <a:lstStyle/>
          <a:p>
            <a:r>
              <a:rPr lang="en-US" dirty="0"/>
              <a:t>Prepare your models for the edge</a:t>
            </a:r>
          </a:p>
        </p:txBody>
      </p:sp>
      <p:sp>
        <p:nvSpPr>
          <p:cNvPr id="2" name="Text Placeholder 1">
            <a:extLst>
              <a:ext uri="{FF2B5EF4-FFF2-40B4-BE49-F238E27FC236}">
                <a16:creationId xmlns:a16="http://schemas.microsoft.com/office/drawing/2014/main" id="{8C447E1D-63EF-45E2-900C-47B94F639E41}"/>
              </a:ext>
            </a:extLst>
          </p:cNvPr>
          <p:cNvSpPr>
            <a:spLocks noGrp="1"/>
          </p:cNvSpPr>
          <p:nvPr>
            <p:ph type="body" sz="quarter" idx="10"/>
          </p:nvPr>
        </p:nvSpPr>
        <p:spPr>
          <a:xfrm>
            <a:off x="4978399" y="1009650"/>
            <a:ext cx="3708400" cy="3486150"/>
          </a:xfrm>
        </p:spPr>
        <p:txBody>
          <a:bodyPr/>
          <a:lstStyle/>
          <a:p>
            <a:r>
              <a:rPr lang="en-US" dirty="0"/>
              <a:t>Optimize your model for the </a:t>
            </a:r>
            <a:br>
              <a:rPr lang="en-US" dirty="0"/>
            </a:br>
            <a:r>
              <a:rPr lang="en-US" dirty="0"/>
              <a:t>device hardware</a:t>
            </a:r>
          </a:p>
          <a:p>
            <a:endParaRPr lang="en-US" dirty="0"/>
          </a:p>
          <a:p>
            <a:r>
              <a:rPr lang="en-US" dirty="0"/>
              <a:t>Authenticate your model by </a:t>
            </a:r>
            <a:br>
              <a:rPr lang="en-US" dirty="0"/>
            </a:br>
            <a:r>
              <a:rPr lang="en-US" dirty="0"/>
              <a:t>signing it with an AWS key</a:t>
            </a:r>
          </a:p>
          <a:p>
            <a:endParaRPr lang="en-US" dirty="0"/>
          </a:p>
          <a:p>
            <a:r>
              <a:rPr lang="en-US" dirty="0"/>
              <a:t>Deploy your model with Greengrass </a:t>
            </a:r>
            <a:br>
              <a:rPr lang="en-US" dirty="0"/>
            </a:br>
            <a:r>
              <a:rPr lang="en-US" dirty="0"/>
              <a:t>or any other mechanism</a:t>
            </a:r>
          </a:p>
          <a:p>
            <a:endParaRPr lang="en-US" dirty="0"/>
          </a:p>
        </p:txBody>
      </p:sp>
      <p:pic>
        <p:nvPicPr>
          <p:cNvPr id="6" name="Picture 5">
            <a:extLst>
              <a:ext uri="{FF2B5EF4-FFF2-40B4-BE49-F238E27FC236}">
                <a16:creationId xmlns:a16="http://schemas.microsoft.com/office/drawing/2014/main" id="{B3675EAA-BB99-41F2-B38C-6ABC8A5FFCA5}"/>
              </a:ext>
            </a:extLst>
          </p:cNvPr>
          <p:cNvPicPr>
            <a:picLocks noChangeAspect="1"/>
          </p:cNvPicPr>
          <p:nvPr/>
        </p:nvPicPr>
        <p:blipFill rotWithShape="1">
          <a:blip r:embed="rId3"/>
          <a:srcRect b="5540"/>
          <a:stretch/>
        </p:blipFill>
        <p:spPr>
          <a:xfrm>
            <a:off x="457200" y="1009650"/>
            <a:ext cx="3543991" cy="3483864"/>
          </a:xfrm>
          <a:prstGeom prst="rect">
            <a:avLst/>
          </a:prstGeom>
          <a:solidFill>
            <a:schemeClr val="bg2">
              <a:lumMod val="90000"/>
              <a:lumOff val="10000"/>
            </a:schemeClr>
          </a:solidFill>
          <a:ln>
            <a:noFill/>
          </a:ln>
          <a:effectLst>
            <a:outerShdw blurRad="152400" sx="102000" sy="102000" algn="ctr" rotWithShape="0">
              <a:prstClr val="black">
                <a:alpha val="60000"/>
              </a:prstClr>
            </a:outerShdw>
          </a:effectLst>
        </p:spPr>
      </p:pic>
    </p:spTree>
    <p:extLst>
      <p:ext uri="{BB962C8B-B14F-4D97-AF65-F5344CB8AC3E}">
        <p14:creationId xmlns:p14="http://schemas.microsoft.com/office/powerpoint/2010/main" val="410028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1695A8-EB44-4BCB-AA6B-ED7C33C09D7B}"/>
              </a:ext>
            </a:extLst>
          </p:cNvPr>
          <p:cNvSpPr>
            <a:spLocks noGrp="1"/>
          </p:cNvSpPr>
          <p:nvPr>
            <p:ph type="title"/>
          </p:nvPr>
        </p:nvSpPr>
        <p:spPr/>
        <p:txBody>
          <a:bodyPr/>
          <a:lstStyle/>
          <a:p>
            <a:r>
              <a:rPr lang="en-US" dirty="0"/>
              <a:t>Prepare your devices for SageMaker Edge Manager </a:t>
            </a:r>
          </a:p>
        </p:txBody>
      </p:sp>
      <p:sp>
        <p:nvSpPr>
          <p:cNvPr id="8" name="Text Placeholder 7">
            <a:extLst>
              <a:ext uri="{FF2B5EF4-FFF2-40B4-BE49-F238E27FC236}">
                <a16:creationId xmlns:a16="http://schemas.microsoft.com/office/drawing/2014/main" id="{6264FDA7-CD3B-46B5-BA12-3A12B31D788C}"/>
              </a:ext>
            </a:extLst>
          </p:cNvPr>
          <p:cNvSpPr>
            <a:spLocks noGrp="1"/>
          </p:cNvSpPr>
          <p:nvPr>
            <p:ph type="body" sz="quarter" idx="10"/>
          </p:nvPr>
        </p:nvSpPr>
        <p:spPr>
          <a:xfrm>
            <a:off x="4978400" y="1009650"/>
            <a:ext cx="3708400" cy="3486150"/>
          </a:xfrm>
        </p:spPr>
        <p:txBody>
          <a:bodyPr/>
          <a:lstStyle/>
          <a:p>
            <a:r>
              <a:rPr lang="en-US" dirty="0"/>
              <a:t>Integrate SageMaker Edge </a:t>
            </a:r>
            <a:br>
              <a:rPr lang="en-US" dirty="0"/>
            </a:br>
            <a:r>
              <a:rPr lang="en-US" dirty="0"/>
              <a:t>agent with your on-device application</a:t>
            </a:r>
          </a:p>
          <a:p>
            <a:endParaRPr lang="en-US" dirty="0"/>
          </a:p>
          <a:p>
            <a:r>
              <a:rPr lang="en-US" dirty="0"/>
              <a:t>Create device fleets and register your devices</a:t>
            </a:r>
          </a:p>
          <a:p>
            <a:endParaRPr lang="en-US" dirty="0"/>
          </a:p>
          <a:p>
            <a:r>
              <a:rPr lang="en-US" dirty="0"/>
              <a:t>Programmatically set data sampling triggers and frequency</a:t>
            </a:r>
          </a:p>
          <a:p>
            <a:endParaRPr lang="en-US" dirty="0"/>
          </a:p>
        </p:txBody>
      </p:sp>
      <p:pic>
        <p:nvPicPr>
          <p:cNvPr id="3" name="Picture 2">
            <a:extLst>
              <a:ext uri="{FF2B5EF4-FFF2-40B4-BE49-F238E27FC236}">
                <a16:creationId xmlns:a16="http://schemas.microsoft.com/office/drawing/2014/main" id="{CADFF933-274F-4A13-8DE2-D124074CF16E}"/>
              </a:ext>
            </a:extLst>
          </p:cNvPr>
          <p:cNvPicPr>
            <a:picLocks noChangeAspect="1"/>
          </p:cNvPicPr>
          <p:nvPr/>
        </p:nvPicPr>
        <p:blipFill>
          <a:blip r:embed="rId2"/>
          <a:stretch>
            <a:fillRect/>
          </a:stretch>
        </p:blipFill>
        <p:spPr>
          <a:xfrm>
            <a:off x="457200" y="1009650"/>
            <a:ext cx="4203467" cy="2225729"/>
          </a:xfrm>
          <a:prstGeom prst="rect">
            <a:avLst/>
          </a:prstGeom>
          <a:solidFill>
            <a:schemeClr val="bg2">
              <a:lumMod val="90000"/>
              <a:lumOff val="10000"/>
            </a:schemeClr>
          </a:solidFill>
          <a:ln>
            <a:noFill/>
          </a:ln>
          <a:effectLst>
            <a:outerShdw blurRad="152400" sx="102000" sy="102000" algn="ctr" rotWithShape="0">
              <a:prstClr val="black">
                <a:alpha val="60000"/>
              </a:prstClr>
            </a:outerShdw>
          </a:effectLst>
        </p:spPr>
      </p:pic>
      <p:pic>
        <p:nvPicPr>
          <p:cNvPr id="4" name="Picture 3">
            <a:extLst>
              <a:ext uri="{FF2B5EF4-FFF2-40B4-BE49-F238E27FC236}">
                <a16:creationId xmlns:a16="http://schemas.microsoft.com/office/drawing/2014/main" id="{5ADF7B03-997B-4496-8483-68561EE9DF09}"/>
              </a:ext>
            </a:extLst>
          </p:cNvPr>
          <p:cNvPicPr>
            <a:picLocks noChangeAspect="1"/>
          </p:cNvPicPr>
          <p:nvPr/>
        </p:nvPicPr>
        <p:blipFill rotWithShape="1">
          <a:blip r:embed="rId3"/>
          <a:srcRect t="7895" b="13224"/>
          <a:stretch/>
        </p:blipFill>
        <p:spPr>
          <a:xfrm>
            <a:off x="457200" y="3334477"/>
            <a:ext cx="4203467" cy="1159037"/>
          </a:xfrm>
          <a:prstGeom prst="rect">
            <a:avLst/>
          </a:prstGeom>
          <a:solidFill>
            <a:schemeClr val="bg2">
              <a:lumMod val="90000"/>
              <a:lumOff val="10000"/>
            </a:schemeClr>
          </a:solidFill>
          <a:ln>
            <a:noFill/>
          </a:ln>
          <a:effectLst>
            <a:outerShdw blurRad="152400" sx="102000" sy="102000" algn="ctr" rotWithShape="0">
              <a:prstClr val="black">
                <a:alpha val="60000"/>
              </a:prstClr>
            </a:outerShdw>
          </a:effectLst>
        </p:spPr>
      </p:pic>
    </p:spTree>
    <p:extLst>
      <p:ext uri="{BB962C8B-B14F-4D97-AF65-F5344CB8AC3E}">
        <p14:creationId xmlns:p14="http://schemas.microsoft.com/office/powerpoint/2010/main" val="30246410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6BBFCB-E38C-4D6D-A36B-DD967FF8E8A0}"/>
              </a:ext>
            </a:extLst>
          </p:cNvPr>
          <p:cNvSpPr>
            <a:spLocks noGrp="1"/>
          </p:cNvSpPr>
          <p:nvPr>
            <p:ph type="title"/>
          </p:nvPr>
        </p:nvSpPr>
        <p:spPr>
          <a:xfrm>
            <a:off x="457200" y="285750"/>
            <a:ext cx="8473966" cy="686436"/>
          </a:xfrm>
        </p:spPr>
        <p:txBody>
          <a:bodyPr/>
          <a:lstStyle/>
          <a:p>
            <a:r>
              <a:rPr lang="en-US" spc="-30" dirty="0"/>
              <a:t>Monitor model fleets on SageMaker Edge Manager dashboard</a:t>
            </a:r>
          </a:p>
        </p:txBody>
      </p:sp>
      <p:sp>
        <p:nvSpPr>
          <p:cNvPr id="7" name="Text Placeholder 6">
            <a:extLst>
              <a:ext uri="{FF2B5EF4-FFF2-40B4-BE49-F238E27FC236}">
                <a16:creationId xmlns:a16="http://schemas.microsoft.com/office/drawing/2014/main" id="{6B3ACD73-992E-4307-B229-9B7C671A6B19}"/>
              </a:ext>
            </a:extLst>
          </p:cNvPr>
          <p:cNvSpPr>
            <a:spLocks noGrp="1"/>
          </p:cNvSpPr>
          <p:nvPr>
            <p:ph type="body" sz="quarter" idx="10"/>
          </p:nvPr>
        </p:nvSpPr>
        <p:spPr>
          <a:xfrm>
            <a:off x="4978398" y="1009650"/>
            <a:ext cx="3708401" cy="3486150"/>
          </a:xfrm>
        </p:spPr>
        <p:txBody>
          <a:bodyPr/>
          <a:lstStyle/>
          <a:p>
            <a:r>
              <a:rPr lang="en-US" dirty="0"/>
              <a:t>Keep track of model versions  and health metrics</a:t>
            </a:r>
          </a:p>
          <a:p>
            <a:endParaRPr lang="en-US" dirty="0"/>
          </a:p>
          <a:p>
            <a:r>
              <a:rPr lang="en-US" dirty="0"/>
              <a:t>Capture sample input and output data from each model on each device</a:t>
            </a:r>
          </a:p>
          <a:p>
            <a:endParaRPr lang="en-US" dirty="0"/>
          </a:p>
          <a:p>
            <a:r>
              <a:rPr lang="en-US" dirty="0"/>
              <a:t>Upload data to your S3 bucket securely</a:t>
            </a:r>
          </a:p>
          <a:p>
            <a:endParaRPr lang="en-US" dirty="0"/>
          </a:p>
          <a:p>
            <a:r>
              <a:rPr lang="en-US" dirty="0"/>
              <a:t>Use the data for monitoring, labeling, and re-training</a:t>
            </a:r>
          </a:p>
          <a:p>
            <a:endParaRPr lang="en-US" dirty="0"/>
          </a:p>
        </p:txBody>
      </p:sp>
      <p:pic>
        <p:nvPicPr>
          <p:cNvPr id="3" name="Picture 2">
            <a:extLst>
              <a:ext uri="{FF2B5EF4-FFF2-40B4-BE49-F238E27FC236}">
                <a16:creationId xmlns:a16="http://schemas.microsoft.com/office/drawing/2014/main" id="{E777215B-45B8-437A-B0D9-6507B7088130}"/>
              </a:ext>
            </a:extLst>
          </p:cNvPr>
          <p:cNvPicPr>
            <a:picLocks noChangeAspect="1"/>
          </p:cNvPicPr>
          <p:nvPr/>
        </p:nvPicPr>
        <p:blipFill>
          <a:blip r:embed="rId3"/>
          <a:stretch>
            <a:fillRect/>
          </a:stretch>
        </p:blipFill>
        <p:spPr>
          <a:xfrm>
            <a:off x="457200" y="1009650"/>
            <a:ext cx="3198692" cy="3483864"/>
          </a:xfrm>
          <a:prstGeom prst="rect">
            <a:avLst/>
          </a:prstGeom>
          <a:solidFill>
            <a:schemeClr val="bg2">
              <a:lumMod val="90000"/>
              <a:lumOff val="10000"/>
            </a:schemeClr>
          </a:solidFill>
          <a:ln>
            <a:noFill/>
          </a:ln>
          <a:effectLst>
            <a:outerShdw blurRad="152400" sx="102000" sy="102000" algn="ctr" rotWithShape="0">
              <a:prstClr val="black">
                <a:alpha val="60000"/>
              </a:prstClr>
            </a:outerShdw>
          </a:effectLst>
        </p:spPr>
      </p:pic>
    </p:spTree>
    <p:extLst>
      <p:ext uri="{BB962C8B-B14F-4D97-AF65-F5344CB8AC3E}">
        <p14:creationId xmlns:p14="http://schemas.microsoft.com/office/powerpoint/2010/main" val="12598218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D752E78E-DCDC-4349-BE10-1E0A984D227E}"/>
              </a:ext>
            </a:extLst>
          </p:cNvPr>
          <p:cNvSpPr>
            <a:spLocks noGrp="1"/>
          </p:cNvSpPr>
          <p:nvPr>
            <p:ph type="title"/>
          </p:nvPr>
        </p:nvSpPr>
        <p:spPr/>
        <p:txBody>
          <a:bodyPr/>
          <a:lstStyle/>
          <a:p>
            <a:r>
              <a:rPr lang="en-US" dirty="0"/>
              <a:t>SageMaker Edge Manager pricing and availability</a:t>
            </a:r>
          </a:p>
        </p:txBody>
      </p:sp>
      <p:sp>
        <p:nvSpPr>
          <p:cNvPr id="6" name="Text Placeholder 8">
            <a:extLst>
              <a:ext uri="{FF2B5EF4-FFF2-40B4-BE49-F238E27FC236}">
                <a16:creationId xmlns:a16="http://schemas.microsoft.com/office/drawing/2014/main" id="{21A05A5F-83F8-4C3B-B0BC-85E8B983808A}"/>
              </a:ext>
            </a:extLst>
          </p:cNvPr>
          <p:cNvSpPr txBox="1">
            <a:spLocks/>
          </p:cNvSpPr>
          <p:nvPr/>
        </p:nvSpPr>
        <p:spPr>
          <a:xfrm>
            <a:off x="485503" y="2749367"/>
            <a:ext cx="2412190" cy="342393"/>
          </a:xfrm>
          <a:prstGeom prst="rect">
            <a:avLst/>
          </a:prstGeom>
        </p:spPr>
        <p:txBody>
          <a:bodyPr vert="horz" wrap="square" lIns="95243" tIns="47621" rIns="95243" bIns="47621" rtlCol="0" anchor="t">
            <a:spAutoFit/>
          </a:bodyPr>
          <a:lstStyle>
            <a:lvl1pPr marL="0" indent="0" algn="l" defTabSz="390083" rtl="0" eaLnBrk="1" latinLnBrk="0" hangingPunct="1">
              <a:lnSpc>
                <a:spcPct val="100000"/>
              </a:lnSpc>
              <a:spcBef>
                <a:spcPts val="427"/>
              </a:spcBef>
              <a:buFont typeface="Arial" panose="020B0604020202020204" pitchFamily="34" charset="0"/>
              <a:buNone/>
              <a:defRPr sz="1300" b="0" i="0" kern="1200">
                <a:solidFill>
                  <a:schemeClr val="bg1"/>
                </a:solidFill>
                <a:latin typeface="+mj-lt"/>
                <a:ea typeface="Amazon Ember Light" panose="020B0403020204020204" pitchFamily="34" charset="0"/>
                <a:cs typeface="Amazon Ember Light" panose="020B0403020204020204" pitchFamily="34" charset="0"/>
              </a:defRPr>
            </a:lvl1pPr>
            <a:lvl2pPr marL="114300" indent="-114300" algn="l" defTabSz="390083" rtl="0" eaLnBrk="1" latinLnBrk="0" hangingPunct="1">
              <a:lnSpc>
                <a:spcPct val="100000"/>
              </a:lnSpc>
              <a:spcBef>
                <a:spcPts val="213"/>
              </a:spcBef>
              <a:buFont typeface="Arial" panose="020B0604020202020204" pitchFamily="34" charset="0"/>
              <a:buChar char="•"/>
              <a:defRPr sz="1024" b="0" i="0" kern="1200">
                <a:solidFill>
                  <a:schemeClr val="bg1"/>
                </a:solidFill>
                <a:latin typeface="+mj-lt"/>
                <a:ea typeface="Amazon Ember Light" panose="020B0403020204020204" pitchFamily="34" charset="0"/>
                <a:cs typeface="Amazon Ember Light" panose="020B0403020204020204" pitchFamily="34" charset="0"/>
              </a:defRPr>
            </a:lvl2pPr>
            <a:lvl3pPr marL="231775" indent="-117475" algn="l" defTabSz="390083" rtl="0" eaLnBrk="1" latinLnBrk="0" hangingPunct="1">
              <a:lnSpc>
                <a:spcPct val="100000"/>
              </a:lnSpc>
              <a:spcBef>
                <a:spcPts val="213"/>
              </a:spcBef>
              <a:buFont typeface="Arial" panose="020B0604020202020204" pitchFamily="34" charset="0"/>
              <a:buChar char="•"/>
              <a:defRPr sz="853" b="0" i="0" kern="1200">
                <a:solidFill>
                  <a:schemeClr val="bg1"/>
                </a:solidFill>
                <a:latin typeface="+mj-lt"/>
                <a:ea typeface="Amazon Ember Light" panose="020B0403020204020204" pitchFamily="34" charset="0"/>
                <a:cs typeface="Amazon Ember Light" panose="020B0403020204020204" pitchFamily="34" charset="0"/>
              </a:defRPr>
            </a:lvl3pPr>
            <a:lvl4pPr marL="341313" indent="-109538" algn="l" defTabSz="390083" rtl="0" eaLnBrk="1" latinLnBrk="0" hangingPunct="1">
              <a:lnSpc>
                <a:spcPct val="100000"/>
              </a:lnSpc>
              <a:spcBef>
                <a:spcPts val="213"/>
              </a:spcBef>
              <a:buFont typeface="Arial" panose="020B0604020202020204" pitchFamily="34" charset="0"/>
              <a:buChar char="•"/>
              <a:defRPr sz="768" b="0" i="0" kern="1200">
                <a:solidFill>
                  <a:schemeClr val="bg1"/>
                </a:solidFill>
                <a:latin typeface="+mj-lt"/>
                <a:ea typeface="Amazon Ember Light" panose="020B0403020204020204" pitchFamily="34" charset="0"/>
                <a:cs typeface="Amazon Ember Light" panose="020B0403020204020204" pitchFamily="34" charset="0"/>
              </a:defRPr>
            </a:lvl4pPr>
            <a:lvl5pPr marL="457200" indent="-115888" algn="l" defTabSz="390083" rtl="0" eaLnBrk="1" latinLnBrk="0" hangingPunct="1">
              <a:lnSpc>
                <a:spcPct val="100000"/>
              </a:lnSpc>
              <a:spcBef>
                <a:spcPts val="213"/>
              </a:spcBef>
              <a:buFont typeface="Arial" panose="020B0604020202020204" pitchFamily="34" charset="0"/>
              <a:buChar char="•"/>
              <a:defRPr sz="768" b="0" i="0" kern="1200">
                <a:solidFill>
                  <a:schemeClr val="bg1"/>
                </a:solidFill>
                <a:latin typeface="+mj-lt"/>
                <a:ea typeface="Amazon Ember Light" panose="020B0403020204020204" pitchFamily="34" charset="0"/>
                <a:cs typeface="Amazon Ember Light" panose="020B0403020204020204" pitchFamily="34" charset="0"/>
              </a:defRPr>
            </a:lvl5pPr>
            <a:lvl6pPr marL="1072728"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6pPr>
            <a:lvl7pPr marL="1267770"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7pPr>
            <a:lvl8pPr marL="1462811"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8pPr>
            <a:lvl9pPr marL="1657853"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9pPr>
          </a:lstStyle>
          <a:p>
            <a:pPr algn="ctr" defTabSz="406310">
              <a:spcBef>
                <a:spcPts val="445"/>
              </a:spcBef>
              <a:defRPr/>
            </a:pPr>
            <a:r>
              <a:rPr lang="en-US" sz="1600" dirty="0">
                <a:solidFill>
                  <a:prstClr val="white"/>
                </a:solidFill>
                <a:latin typeface="+mn-lt"/>
              </a:rPr>
              <a:t>Generally available</a:t>
            </a:r>
          </a:p>
        </p:txBody>
      </p:sp>
      <p:sp>
        <p:nvSpPr>
          <p:cNvPr id="7" name="Text Placeholder 8">
            <a:extLst>
              <a:ext uri="{FF2B5EF4-FFF2-40B4-BE49-F238E27FC236}">
                <a16:creationId xmlns:a16="http://schemas.microsoft.com/office/drawing/2014/main" id="{4B4F1F2B-6CCE-4510-9028-0B39063F3775}"/>
              </a:ext>
            </a:extLst>
          </p:cNvPr>
          <p:cNvSpPr txBox="1">
            <a:spLocks/>
          </p:cNvSpPr>
          <p:nvPr/>
        </p:nvSpPr>
        <p:spPr>
          <a:xfrm>
            <a:off x="3244357" y="2749367"/>
            <a:ext cx="2651618" cy="342393"/>
          </a:xfrm>
          <a:prstGeom prst="rect">
            <a:avLst/>
          </a:prstGeom>
        </p:spPr>
        <p:txBody>
          <a:bodyPr vert="horz" wrap="square" lIns="95243" tIns="47621" rIns="95243" bIns="47621" rtlCol="0" anchor="t">
            <a:spAutoFit/>
          </a:bodyPr>
          <a:lstStyle>
            <a:lvl1pPr marL="0" indent="0" algn="l" defTabSz="390083" rtl="0" eaLnBrk="1" latinLnBrk="0" hangingPunct="1">
              <a:lnSpc>
                <a:spcPct val="100000"/>
              </a:lnSpc>
              <a:spcBef>
                <a:spcPts val="427"/>
              </a:spcBef>
              <a:buFont typeface="Arial" panose="020B0604020202020204" pitchFamily="34" charset="0"/>
              <a:buNone/>
              <a:defRPr sz="1300" b="0" i="0" kern="1200">
                <a:solidFill>
                  <a:schemeClr val="bg1"/>
                </a:solidFill>
                <a:latin typeface="+mj-lt"/>
                <a:ea typeface="Amazon Ember Light" panose="020B0403020204020204" pitchFamily="34" charset="0"/>
                <a:cs typeface="Amazon Ember Light" panose="020B0403020204020204" pitchFamily="34" charset="0"/>
              </a:defRPr>
            </a:lvl1pPr>
            <a:lvl2pPr marL="114300" indent="-114300" algn="l" defTabSz="390083" rtl="0" eaLnBrk="1" latinLnBrk="0" hangingPunct="1">
              <a:lnSpc>
                <a:spcPct val="100000"/>
              </a:lnSpc>
              <a:spcBef>
                <a:spcPts val="213"/>
              </a:spcBef>
              <a:buFont typeface="Arial" panose="020B0604020202020204" pitchFamily="34" charset="0"/>
              <a:buChar char="•"/>
              <a:defRPr sz="1024" b="0" i="0" kern="1200">
                <a:solidFill>
                  <a:schemeClr val="bg1"/>
                </a:solidFill>
                <a:latin typeface="+mj-lt"/>
                <a:ea typeface="Amazon Ember Light" panose="020B0403020204020204" pitchFamily="34" charset="0"/>
                <a:cs typeface="Amazon Ember Light" panose="020B0403020204020204" pitchFamily="34" charset="0"/>
              </a:defRPr>
            </a:lvl2pPr>
            <a:lvl3pPr marL="231775" indent="-117475" algn="l" defTabSz="390083" rtl="0" eaLnBrk="1" latinLnBrk="0" hangingPunct="1">
              <a:lnSpc>
                <a:spcPct val="100000"/>
              </a:lnSpc>
              <a:spcBef>
                <a:spcPts val="213"/>
              </a:spcBef>
              <a:buFont typeface="Arial" panose="020B0604020202020204" pitchFamily="34" charset="0"/>
              <a:buChar char="•"/>
              <a:defRPr sz="853" b="0" i="0" kern="1200">
                <a:solidFill>
                  <a:schemeClr val="bg1"/>
                </a:solidFill>
                <a:latin typeface="+mj-lt"/>
                <a:ea typeface="Amazon Ember Light" panose="020B0403020204020204" pitchFamily="34" charset="0"/>
                <a:cs typeface="Amazon Ember Light" panose="020B0403020204020204" pitchFamily="34" charset="0"/>
              </a:defRPr>
            </a:lvl3pPr>
            <a:lvl4pPr marL="341313" indent="-109538" algn="l" defTabSz="390083" rtl="0" eaLnBrk="1" latinLnBrk="0" hangingPunct="1">
              <a:lnSpc>
                <a:spcPct val="100000"/>
              </a:lnSpc>
              <a:spcBef>
                <a:spcPts val="213"/>
              </a:spcBef>
              <a:buFont typeface="Arial" panose="020B0604020202020204" pitchFamily="34" charset="0"/>
              <a:buChar char="•"/>
              <a:defRPr sz="768" b="0" i="0" kern="1200">
                <a:solidFill>
                  <a:schemeClr val="bg1"/>
                </a:solidFill>
                <a:latin typeface="+mj-lt"/>
                <a:ea typeface="Amazon Ember Light" panose="020B0403020204020204" pitchFamily="34" charset="0"/>
                <a:cs typeface="Amazon Ember Light" panose="020B0403020204020204" pitchFamily="34" charset="0"/>
              </a:defRPr>
            </a:lvl4pPr>
            <a:lvl5pPr marL="457200" indent="-115888" algn="l" defTabSz="390083" rtl="0" eaLnBrk="1" latinLnBrk="0" hangingPunct="1">
              <a:lnSpc>
                <a:spcPct val="100000"/>
              </a:lnSpc>
              <a:spcBef>
                <a:spcPts val="213"/>
              </a:spcBef>
              <a:buFont typeface="Arial" panose="020B0604020202020204" pitchFamily="34" charset="0"/>
              <a:buChar char="•"/>
              <a:defRPr sz="768" b="0" i="0" kern="1200">
                <a:solidFill>
                  <a:schemeClr val="bg1"/>
                </a:solidFill>
                <a:latin typeface="+mj-lt"/>
                <a:ea typeface="Amazon Ember Light" panose="020B0403020204020204" pitchFamily="34" charset="0"/>
                <a:cs typeface="Amazon Ember Light" panose="020B0403020204020204" pitchFamily="34" charset="0"/>
              </a:defRPr>
            </a:lvl5pPr>
            <a:lvl6pPr marL="1072728"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6pPr>
            <a:lvl7pPr marL="1267770"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7pPr>
            <a:lvl8pPr marL="1462811"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8pPr>
            <a:lvl9pPr marL="1657853"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9pPr>
          </a:lstStyle>
          <a:p>
            <a:pPr algn="ctr" defTabSz="406310">
              <a:spcBef>
                <a:spcPts val="445"/>
              </a:spcBef>
              <a:defRPr/>
            </a:pPr>
            <a:r>
              <a:rPr lang="en-US" sz="1600" dirty="0">
                <a:solidFill>
                  <a:prstClr val="white"/>
                </a:solidFill>
                <a:latin typeface="+mn-lt"/>
              </a:rPr>
              <a:t>Volume tiered pricing</a:t>
            </a:r>
          </a:p>
        </p:txBody>
      </p:sp>
      <p:sp>
        <p:nvSpPr>
          <p:cNvPr id="8" name="Text Placeholder 8">
            <a:extLst>
              <a:ext uri="{FF2B5EF4-FFF2-40B4-BE49-F238E27FC236}">
                <a16:creationId xmlns:a16="http://schemas.microsoft.com/office/drawing/2014/main" id="{B78F2271-FA66-46EB-91AC-7A4E089EE7FE}"/>
              </a:ext>
            </a:extLst>
          </p:cNvPr>
          <p:cNvSpPr txBox="1">
            <a:spLocks/>
          </p:cNvSpPr>
          <p:nvPr/>
        </p:nvSpPr>
        <p:spPr>
          <a:xfrm>
            <a:off x="6242639" y="2749367"/>
            <a:ext cx="2412190" cy="834836"/>
          </a:xfrm>
          <a:prstGeom prst="rect">
            <a:avLst/>
          </a:prstGeom>
        </p:spPr>
        <p:txBody>
          <a:bodyPr vert="horz" wrap="square" lIns="95243" tIns="47621" rIns="95243" bIns="47621" rtlCol="0" anchor="t">
            <a:spAutoFit/>
          </a:bodyPr>
          <a:lstStyle>
            <a:lvl1pPr marL="0" indent="0" algn="l" defTabSz="390083" rtl="0" eaLnBrk="1" latinLnBrk="0" hangingPunct="1">
              <a:lnSpc>
                <a:spcPct val="100000"/>
              </a:lnSpc>
              <a:spcBef>
                <a:spcPts val="427"/>
              </a:spcBef>
              <a:buFont typeface="Arial" panose="020B0604020202020204" pitchFamily="34" charset="0"/>
              <a:buNone/>
              <a:defRPr sz="1300" b="0" i="0" kern="1200">
                <a:solidFill>
                  <a:schemeClr val="bg1"/>
                </a:solidFill>
                <a:latin typeface="+mj-lt"/>
                <a:ea typeface="Amazon Ember Light" panose="020B0403020204020204" pitchFamily="34" charset="0"/>
                <a:cs typeface="Amazon Ember Light" panose="020B0403020204020204" pitchFamily="34" charset="0"/>
              </a:defRPr>
            </a:lvl1pPr>
            <a:lvl2pPr marL="114300" indent="-114300" algn="l" defTabSz="390083" rtl="0" eaLnBrk="1" latinLnBrk="0" hangingPunct="1">
              <a:lnSpc>
                <a:spcPct val="100000"/>
              </a:lnSpc>
              <a:spcBef>
                <a:spcPts val="213"/>
              </a:spcBef>
              <a:buFont typeface="Arial" panose="020B0604020202020204" pitchFamily="34" charset="0"/>
              <a:buChar char="•"/>
              <a:defRPr sz="1024" b="0" i="0" kern="1200">
                <a:solidFill>
                  <a:schemeClr val="bg1"/>
                </a:solidFill>
                <a:latin typeface="+mj-lt"/>
                <a:ea typeface="Amazon Ember Light" panose="020B0403020204020204" pitchFamily="34" charset="0"/>
                <a:cs typeface="Amazon Ember Light" panose="020B0403020204020204" pitchFamily="34" charset="0"/>
              </a:defRPr>
            </a:lvl2pPr>
            <a:lvl3pPr marL="231775" indent="-117475" algn="l" defTabSz="390083" rtl="0" eaLnBrk="1" latinLnBrk="0" hangingPunct="1">
              <a:lnSpc>
                <a:spcPct val="100000"/>
              </a:lnSpc>
              <a:spcBef>
                <a:spcPts val="213"/>
              </a:spcBef>
              <a:buFont typeface="Arial" panose="020B0604020202020204" pitchFamily="34" charset="0"/>
              <a:buChar char="•"/>
              <a:defRPr sz="853" b="0" i="0" kern="1200">
                <a:solidFill>
                  <a:schemeClr val="bg1"/>
                </a:solidFill>
                <a:latin typeface="+mj-lt"/>
                <a:ea typeface="Amazon Ember Light" panose="020B0403020204020204" pitchFamily="34" charset="0"/>
                <a:cs typeface="Amazon Ember Light" panose="020B0403020204020204" pitchFamily="34" charset="0"/>
              </a:defRPr>
            </a:lvl3pPr>
            <a:lvl4pPr marL="341313" indent="-109538" algn="l" defTabSz="390083" rtl="0" eaLnBrk="1" latinLnBrk="0" hangingPunct="1">
              <a:lnSpc>
                <a:spcPct val="100000"/>
              </a:lnSpc>
              <a:spcBef>
                <a:spcPts val="213"/>
              </a:spcBef>
              <a:buFont typeface="Arial" panose="020B0604020202020204" pitchFamily="34" charset="0"/>
              <a:buChar char="•"/>
              <a:defRPr sz="768" b="0" i="0" kern="1200">
                <a:solidFill>
                  <a:schemeClr val="bg1"/>
                </a:solidFill>
                <a:latin typeface="+mj-lt"/>
                <a:ea typeface="Amazon Ember Light" panose="020B0403020204020204" pitchFamily="34" charset="0"/>
                <a:cs typeface="Amazon Ember Light" panose="020B0403020204020204" pitchFamily="34" charset="0"/>
              </a:defRPr>
            </a:lvl4pPr>
            <a:lvl5pPr marL="457200" indent="-115888" algn="l" defTabSz="390083" rtl="0" eaLnBrk="1" latinLnBrk="0" hangingPunct="1">
              <a:lnSpc>
                <a:spcPct val="100000"/>
              </a:lnSpc>
              <a:spcBef>
                <a:spcPts val="213"/>
              </a:spcBef>
              <a:buFont typeface="Arial" panose="020B0604020202020204" pitchFamily="34" charset="0"/>
              <a:buChar char="•"/>
              <a:defRPr sz="768" b="0" i="0" kern="1200">
                <a:solidFill>
                  <a:schemeClr val="bg1"/>
                </a:solidFill>
                <a:latin typeface="+mj-lt"/>
                <a:ea typeface="Amazon Ember Light" panose="020B0403020204020204" pitchFamily="34" charset="0"/>
                <a:cs typeface="Amazon Ember Light" panose="020B0403020204020204" pitchFamily="34" charset="0"/>
              </a:defRPr>
            </a:lvl5pPr>
            <a:lvl6pPr marL="1072728"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6pPr>
            <a:lvl7pPr marL="1267770"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7pPr>
            <a:lvl8pPr marL="1462811"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8pPr>
            <a:lvl9pPr marL="1657853"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9pPr>
          </a:lstStyle>
          <a:p>
            <a:pPr algn="ctr" defTabSz="406310">
              <a:spcBef>
                <a:spcPts val="445"/>
              </a:spcBef>
              <a:defRPr/>
            </a:pPr>
            <a:r>
              <a:rPr lang="en-US" sz="1600" dirty="0">
                <a:solidFill>
                  <a:prstClr val="white"/>
                </a:solidFill>
                <a:latin typeface="+mn-lt"/>
              </a:rPr>
              <a:t>Available in IAD, PDX, CMH, DUB, FRA, NRT </a:t>
            </a:r>
            <a:br>
              <a:rPr lang="en-US" sz="1600" dirty="0">
                <a:solidFill>
                  <a:prstClr val="white"/>
                </a:solidFill>
                <a:latin typeface="+mn-lt"/>
              </a:rPr>
            </a:br>
            <a:r>
              <a:rPr lang="en-US" sz="1600" dirty="0">
                <a:solidFill>
                  <a:prstClr val="white"/>
                </a:solidFill>
                <a:latin typeface="+mn-lt"/>
              </a:rPr>
              <a:t>at launch</a:t>
            </a:r>
          </a:p>
        </p:txBody>
      </p:sp>
      <p:sp>
        <p:nvSpPr>
          <p:cNvPr id="13" name="Text Placeholder 8">
            <a:extLst>
              <a:ext uri="{FF2B5EF4-FFF2-40B4-BE49-F238E27FC236}">
                <a16:creationId xmlns:a16="http://schemas.microsoft.com/office/drawing/2014/main" id="{1205EFF1-5857-44F5-AF01-2F8A98B8A3FD}"/>
              </a:ext>
            </a:extLst>
          </p:cNvPr>
          <p:cNvSpPr txBox="1">
            <a:spLocks/>
          </p:cNvSpPr>
          <p:nvPr/>
        </p:nvSpPr>
        <p:spPr>
          <a:xfrm>
            <a:off x="6242639" y="3629218"/>
            <a:ext cx="2412190" cy="527059"/>
          </a:xfrm>
          <a:prstGeom prst="rect">
            <a:avLst/>
          </a:prstGeom>
        </p:spPr>
        <p:txBody>
          <a:bodyPr vert="horz" wrap="square" lIns="95243" tIns="47621" rIns="95243" bIns="47621" rtlCol="0" anchor="t">
            <a:spAutoFit/>
          </a:bodyPr>
          <a:lstStyle>
            <a:lvl1pPr marL="0" indent="0" algn="l" defTabSz="390083" rtl="0" eaLnBrk="1" latinLnBrk="0" hangingPunct="1">
              <a:lnSpc>
                <a:spcPct val="100000"/>
              </a:lnSpc>
              <a:spcBef>
                <a:spcPts val="427"/>
              </a:spcBef>
              <a:buFont typeface="Arial" panose="020B0604020202020204" pitchFamily="34" charset="0"/>
              <a:buNone/>
              <a:defRPr sz="1300" b="0" i="0" kern="1200">
                <a:solidFill>
                  <a:schemeClr val="bg1"/>
                </a:solidFill>
                <a:latin typeface="+mj-lt"/>
                <a:ea typeface="Amazon Ember Light" panose="020B0403020204020204" pitchFamily="34" charset="0"/>
                <a:cs typeface="Amazon Ember Light" panose="020B0403020204020204" pitchFamily="34" charset="0"/>
              </a:defRPr>
            </a:lvl1pPr>
            <a:lvl2pPr marL="114300" indent="-114300" algn="l" defTabSz="390083" rtl="0" eaLnBrk="1" latinLnBrk="0" hangingPunct="1">
              <a:lnSpc>
                <a:spcPct val="100000"/>
              </a:lnSpc>
              <a:spcBef>
                <a:spcPts val="213"/>
              </a:spcBef>
              <a:buFont typeface="Arial" panose="020B0604020202020204" pitchFamily="34" charset="0"/>
              <a:buChar char="•"/>
              <a:defRPr sz="1024" b="0" i="0" kern="1200">
                <a:solidFill>
                  <a:schemeClr val="bg1"/>
                </a:solidFill>
                <a:latin typeface="+mj-lt"/>
                <a:ea typeface="Amazon Ember Light" panose="020B0403020204020204" pitchFamily="34" charset="0"/>
                <a:cs typeface="Amazon Ember Light" panose="020B0403020204020204" pitchFamily="34" charset="0"/>
              </a:defRPr>
            </a:lvl2pPr>
            <a:lvl3pPr marL="231775" indent="-117475" algn="l" defTabSz="390083" rtl="0" eaLnBrk="1" latinLnBrk="0" hangingPunct="1">
              <a:lnSpc>
                <a:spcPct val="100000"/>
              </a:lnSpc>
              <a:spcBef>
                <a:spcPts val="213"/>
              </a:spcBef>
              <a:buFont typeface="Arial" panose="020B0604020202020204" pitchFamily="34" charset="0"/>
              <a:buChar char="•"/>
              <a:defRPr sz="853" b="0" i="0" kern="1200">
                <a:solidFill>
                  <a:schemeClr val="bg1"/>
                </a:solidFill>
                <a:latin typeface="+mj-lt"/>
                <a:ea typeface="Amazon Ember Light" panose="020B0403020204020204" pitchFamily="34" charset="0"/>
                <a:cs typeface="Amazon Ember Light" panose="020B0403020204020204" pitchFamily="34" charset="0"/>
              </a:defRPr>
            </a:lvl3pPr>
            <a:lvl4pPr marL="341313" indent="-109538" algn="l" defTabSz="390083" rtl="0" eaLnBrk="1" latinLnBrk="0" hangingPunct="1">
              <a:lnSpc>
                <a:spcPct val="100000"/>
              </a:lnSpc>
              <a:spcBef>
                <a:spcPts val="213"/>
              </a:spcBef>
              <a:buFont typeface="Arial" panose="020B0604020202020204" pitchFamily="34" charset="0"/>
              <a:buChar char="•"/>
              <a:defRPr sz="768" b="0" i="0" kern="1200">
                <a:solidFill>
                  <a:schemeClr val="bg1"/>
                </a:solidFill>
                <a:latin typeface="+mj-lt"/>
                <a:ea typeface="Amazon Ember Light" panose="020B0403020204020204" pitchFamily="34" charset="0"/>
                <a:cs typeface="Amazon Ember Light" panose="020B0403020204020204" pitchFamily="34" charset="0"/>
              </a:defRPr>
            </a:lvl4pPr>
            <a:lvl5pPr marL="457200" indent="-115888" algn="l" defTabSz="390083" rtl="0" eaLnBrk="1" latinLnBrk="0" hangingPunct="1">
              <a:lnSpc>
                <a:spcPct val="100000"/>
              </a:lnSpc>
              <a:spcBef>
                <a:spcPts val="213"/>
              </a:spcBef>
              <a:buFont typeface="Arial" panose="020B0604020202020204" pitchFamily="34" charset="0"/>
              <a:buChar char="•"/>
              <a:defRPr sz="768" b="0" i="0" kern="1200">
                <a:solidFill>
                  <a:schemeClr val="bg1"/>
                </a:solidFill>
                <a:latin typeface="+mj-lt"/>
                <a:ea typeface="Amazon Ember Light" panose="020B0403020204020204" pitchFamily="34" charset="0"/>
                <a:cs typeface="Amazon Ember Light" panose="020B0403020204020204" pitchFamily="34" charset="0"/>
              </a:defRPr>
            </a:lvl5pPr>
            <a:lvl6pPr marL="1072728"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6pPr>
            <a:lvl7pPr marL="1267770"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7pPr>
            <a:lvl8pPr marL="1462811"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8pPr>
            <a:lvl9pPr marL="1657853"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9pPr>
          </a:lstStyle>
          <a:p>
            <a:pPr algn="ctr" defTabSz="406310">
              <a:spcBef>
                <a:spcPts val="445"/>
              </a:spcBef>
              <a:defRPr/>
            </a:pPr>
            <a:r>
              <a:rPr lang="en-US" sz="1400" dirty="0">
                <a:solidFill>
                  <a:schemeClr val="accent1"/>
                </a:solidFill>
                <a:latin typeface="+mn-lt"/>
              </a:rPr>
              <a:t>Expand to all </a:t>
            </a:r>
            <a:r>
              <a:rPr lang="en-US" sz="1400" dirty="0" err="1">
                <a:solidFill>
                  <a:schemeClr val="accent1"/>
                </a:solidFill>
                <a:latin typeface="+mn-lt"/>
              </a:rPr>
              <a:t>SageMaker</a:t>
            </a:r>
            <a:r>
              <a:rPr lang="en-US" sz="1400" dirty="0">
                <a:solidFill>
                  <a:schemeClr val="accent1"/>
                </a:solidFill>
                <a:latin typeface="+mn-lt"/>
              </a:rPr>
              <a:t> regions in 2021</a:t>
            </a:r>
          </a:p>
        </p:txBody>
      </p:sp>
      <p:sp>
        <p:nvSpPr>
          <p:cNvPr id="14" name="Text Placeholder 8">
            <a:extLst>
              <a:ext uri="{FF2B5EF4-FFF2-40B4-BE49-F238E27FC236}">
                <a16:creationId xmlns:a16="http://schemas.microsoft.com/office/drawing/2014/main" id="{00297318-1326-4FDE-890E-5D126F45344F}"/>
              </a:ext>
            </a:extLst>
          </p:cNvPr>
          <p:cNvSpPr txBox="1">
            <a:spLocks/>
          </p:cNvSpPr>
          <p:nvPr/>
        </p:nvSpPr>
        <p:spPr>
          <a:xfrm>
            <a:off x="3244357" y="3629218"/>
            <a:ext cx="2651618" cy="1009243"/>
          </a:xfrm>
          <a:prstGeom prst="rect">
            <a:avLst/>
          </a:prstGeom>
        </p:spPr>
        <p:txBody>
          <a:bodyPr vert="horz" wrap="square" lIns="95243" tIns="47621" rIns="95243" bIns="47621" rtlCol="0" anchor="t">
            <a:spAutoFit/>
          </a:bodyPr>
          <a:lstStyle>
            <a:lvl1pPr marL="0" indent="0" algn="l" defTabSz="390083" rtl="0" eaLnBrk="1" latinLnBrk="0" hangingPunct="1">
              <a:lnSpc>
                <a:spcPct val="100000"/>
              </a:lnSpc>
              <a:spcBef>
                <a:spcPts val="427"/>
              </a:spcBef>
              <a:buFont typeface="Arial" panose="020B0604020202020204" pitchFamily="34" charset="0"/>
              <a:buNone/>
              <a:defRPr sz="1300" b="0" i="0" kern="1200">
                <a:solidFill>
                  <a:schemeClr val="bg1"/>
                </a:solidFill>
                <a:latin typeface="+mj-lt"/>
                <a:ea typeface="Amazon Ember Light" panose="020B0403020204020204" pitchFamily="34" charset="0"/>
                <a:cs typeface="Amazon Ember Light" panose="020B0403020204020204" pitchFamily="34" charset="0"/>
              </a:defRPr>
            </a:lvl1pPr>
            <a:lvl2pPr marL="114300" indent="-114300" algn="l" defTabSz="390083" rtl="0" eaLnBrk="1" latinLnBrk="0" hangingPunct="1">
              <a:lnSpc>
                <a:spcPct val="100000"/>
              </a:lnSpc>
              <a:spcBef>
                <a:spcPts val="213"/>
              </a:spcBef>
              <a:buFont typeface="Arial" panose="020B0604020202020204" pitchFamily="34" charset="0"/>
              <a:buChar char="•"/>
              <a:defRPr sz="1024" b="0" i="0" kern="1200">
                <a:solidFill>
                  <a:schemeClr val="bg1"/>
                </a:solidFill>
                <a:latin typeface="+mj-lt"/>
                <a:ea typeface="Amazon Ember Light" panose="020B0403020204020204" pitchFamily="34" charset="0"/>
                <a:cs typeface="Amazon Ember Light" panose="020B0403020204020204" pitchFamily="34" charset="0"/>
              </a:defRPr>
            </a:lvl2pPr>
            <a:lvl3pPr marL="231775" indent="-117475" algn="l" defTabSz="390083" rtl="0" eaLnBrk="1" latinLnBrk="0" hangingPunct="1">
              <a:lnSpc>
                <a:spcPct val="100000"/>
              </a:lnSpc>
              <a:spcBef>
                <a:spcPts val="213"/>
              </a:spcBef>
              <a:buFont typeface="Arial" panose="020B0604020202020204" pitchFamily="34" charset="0"/>
              <a:buChar char="•"/>
              <a:defRPr sz="853" b="0" i="0" kern="1200">
                <a:solidFill>
                  <a:schemeClr val="bg1"/>
                </a:solidFill>
                <a:latin typeface="+mj-lt"/>
                <a:ea typeface="Amazon Ember Light" panose="020B0403020204020204" pitchFamily="34" charset="0"/>
                <a:cs typeface="Amazon Ember Light" panose="020B0403020204020204" pitchFamily="34" charset="0"/>
              </a:defRPr>
            </a:lvl3pPr>
            <a:lvl4pPr marL="341313" indent="-109538" algn="l" defTabSz="390083" rtl="0" eaLnBrk="1" latinLnBrk="0" hangingPunct="1">
              <a:lnSpc>
                <a:spcPct val="100000"/>
              </a:lnSpc>
              <a:spcBef>
                <a:spcPts val="213"/>
              </a:spcBef>
              <a:buFont typeface="Arial" panose="020B0604020202020204" pitchFamily="34" charset="0"/>
              <a:buChar char="•"/>
              <a:defRPr sz="768" b="0" i="0" kern="1200">
                <a:solidFill>
                  <a:schemeClr val="bg1"/>
                </a:solidFill>
                <a:latin typeface="+mj-lt"/>
                <a:ea typeface="Amazon Ember Light" panose="020B0403020204020204" pitchFamily="34" charset="0"/>
                <a:cs typeface="Amazon Ember Light" panose="020B0403020204020204" pitchFamily="34" charset="0"/>
              </a:defRPr>
            </a:lvl4pPr>
            <a:lvl5pPr marL="457200" indent="-115888" algn="l" defTabSz="390083" rtl="0" eaLnBrk="1" latinLnBrk="0" hangingPunct="1">
              <a:lnSpc>
                <a:spcPct val="100000"/>
              </a:lnSpc>
              <a:spcBef>
                <a:spcPts val="213"/>
              </a:spcBef>
              <a:buFont typeface="Arial" panose="020B0604020202020204" pitchFamily="34" charset="0"/>
              <a:buChar char="•"/>
              <a:defRPr sz="768" b="0" i="0" kern="1200">
                <a:solidFill>
                  <a:schemeClr val="bg1"/>
                </a:solidFill>
                <a:latin typeface="+mj-lt"/>
                <a:ea typeface="Amazon Ember Light" panose="020B0403020204020204" pitchFamily="34" charset="0"/>
                <a:cs typeface="Amazon Ember Light" panose="020B0403020204020204" pitchFamily="34" charset="0"/>
              </a:defRPr>
            </a:lvl5pPr>
            <a:lvl6pPr marL="1072728"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6pPr>
            <a:lvl7pPr marL="1267770"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7pPr>
            <a:lvl8pPr marL="1462811"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8pPr>
            <a:lvl9pPr marL="1657853"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9pPr>
          </a:lstStyle>
          <a:p>
            <a:pPr algn="ctr" defTabSz="406310">
              <a:spcBef>
                <a:spcPts val="445"/>
              </a:spcBef>
              <a:defRPr/>
            </a:pPr>
            <a:r>
              <a:rPr lang="en-US" sz="1400" dirty="0">
                <a:solidFill>
                  <a:schemeClr val="accent1"/>
                </a:solidFill>
                <a:latin typeface="+mn-lt"/>
              </a:rPr>
              <a:t>One-time registration </a:t>
            </a:r>
            <a:br>
              <a:rPr lang="en-US" sz="1400" dirty="0">
                <a:solidFill>
                  <a:schemeClr val="accent1"/>
                </a:solidFill>
                <a:latin typeface="+mn-lt"/>
              </a:rPr>
            </a:br>
            <a:r>
              <a:rPr lang="en-US" sz="1400" dirty="0">
                <a:solidFill>
                  <a:schemeClr val="accent1"/>
                </a:solidFill>
                <a:latin typeface="+mn-lt"/>
              </a:rPr>
              <a:t>fee per device</a:t>
            </a:r>
          </a:p>
          <a:p>
            <a:pPr algn="ctr" defTabSz="406310">
              <a:spcBef>
                <a:spcPts val="445"/>
              </a:spcBef>
              <a:defRPr/>
            </a:pPr>
            <a:r>
              <a:rPr lang="en-US" sz="1400" dirty="0">
                <a:solidFill>
                  <a:schemeClr val="accent1"/>
                </a:solidFill>
                <a:latin typeface="+mn-lt"/>
              </a:rPr>
              <a:t>Monthly fee per managed model copy</a:t>
            </a:r>
          </a:p>
        </p:txBody>
      </p:sp>
      <p:sp>
        <p:nvSpPr>
          <p:cNvPr id="15" name="Text Placeholder 8">
            <a:extLst>
              <a:ext uri="{FF2B5EF4-FFF2-40B4-BE49-F238E27FC236}">
                <a16:creationId xmlns:a16="http://schemas.microsoft.com/office/drawing/2014/main" id="{1F65E3BE-3A97-49D2-863C-BA7565572D31}"/>
              </a:ext>
            </a:extLst>
          </p:cNvPr>
          <p:cNvSpPr txBox="1">
            <a:spLocks/>
          </p:cNvSpPr>
          <p:nvPr/>
        </p:nvSpPr>
        <p:spPr>
          <a:xfrm>
            <a:off x="485503" y="3629218"/>
            <a:ext cx="2412190" cy="311616"/>
          </a:xfrm>
          <a:prstGeom prst="rect">
            <a:avLst/>
          </a:prstGeom>
        </p:spPr>
        <p:txBody>
          <a:bodyPr vert="horz" wrap="square" lIns="95243" tIns="47621" rIns="95243" bIns="47621" rtlCol="0" anchor="t">
            <a:spAutoFit/>
          </a:bodyPr>
          <a:lstStyle>
            <a:lvl1pPr marL="0" indent="0" algn="l" defTabSz="390083" rtl="0" eaLnBrk="1" latinLnBrk="0" hangingPunct="1">
              <a:lnSpc>
                <a:spcPct val="100000"/>
              </a:lnSpc>
              <a:spcBef>
                <a:spcPts val="427"/>
              </a:spcBef>
              <a:buFont typeface="Arial" panose="020B0604020202020204" pitchFamily="34" charset="0"/>
              <a:buNone/>
              <a:defRPr sz="1300" b="0" i="0" kern="1200">
                <a:solidFill>
                  <a:schemeClr val="bg1"/>
                </a:solidFill>
                <a:latin typeface="+mj-lt"/>
                <a:ea typeface="Amazon Ember Light" panose="020B0403020204020204" pitchFamily="34" charset="0"/>
                <a:cs typeface="Amazon Ember Light" panose="020B0403020204020204" pitchFamily="34" charset="0"/>
              </a:defRPr>
            </a:lvl1pPr>
            <a:lvl2pPr marL="114300" indent="-114300" algn="l" defTabSz="390083" rtl="0" eaLnBrk="1" latinLnBrk="0" hangingPunct="1">
              <a:lnSpc>
                <a:spcPct val="100000"/>
              </a:lnSpc>
              <a:spcBef>
                <a:spcPts val="213"/>
              </a:spcBef>
              <a:buFont typeface="Arial" panose="020B0604020202020204" pitchFamily="34" charset="0"/>
              <a:buChar char="•"/>
              <a:defRPr sz="1024" b="0" i="0" kern="1200">
                <a:solidFill>
                  <a:schemeClr val="bg1"/>
                </a:solidFill>
                <a:latin typeface="+mj-lt"/>
                <a:ea typeface="Amazon Ember Light" panose="020B0403020204020204" pitchFamily="34" charset="0"/>
                <a:cs typeface="Amazon Ember Light" panose="020B0403020204020204" pitchFamily="34" charset="0"/>
              </a:defRPr>
            </a:lvl2pPr>
            <a:lvl3pPr marL="231775" indent="-117475" algn="l" defTabSz="390083" rtl="0" eaLnBrk="1" latinLnBrk="0" hangingPunct="1">
              <a:lnSpc>
                <a:spcPct val="100000"/>
              </a:lnSpc>
              <a:spcBef>
                <a:spcPts val="213"/>
              </a:spcBef>
              <a:buFont typeface="Arial" panose="020B0604020202020204" pitchFamily="34" charset="0"/>
              <a:buChar char="•"/>
              <a:defRPr sz="853" b="0" i="0" kern="1200">
                <a:solidFill>
                  <a:schemeClr val="bg1"/>
                </a:solidFill>
                <a:latin typeface="+mj-lt"/>
                <a:ea typeface="Amazon Ember Light" panose="020B0403020204020204" pitchFamily="34" charset="0"/>
                <a:cs typeface="Amazon Ember Light" panose="020B0403020204020204" pitchFamily="34" charset="0"/>
              </a:defRPr>
            </a:lvl3pPr>
            <a:lvl4pPr marL="341313" indent="-109538" algn="l" defTabSz="390083" rtl="0" eaLnBrk="1" latinLnBrk="0" hangingPunct="1">
              <a:lnSpc>
                <a:spcPct val="100000"/>
              </a:lnSpc>
              <a:spcBef>
                <a:spcPts val="213"/>
              </a:spcBef>
              <a:buFont typeface="Arial" panose="020B0604020202020204" pitchFamily="34" charset="0"/>
              <a:buChar char="•"/>
              <a:defRPr sz="768" b="0" i="0" kern="1200">
                <a:solidFill>
                  <a:schemeClr val="bg1"/>
                </a:solidFill>
                <a:latin typeface="+mj-lt"/>
                <a:ea typeface="Amazon Ember Light" panose="020B0403020204020204" pitchFamily="34" charset="0"/>
                <a:cs typeface="Amazon Ember Light" panose="020B0403020204020204" pitchFamily="34" charset="0"/>
              </a:defRPr>
            </a:lvl4pPr>
            <a:lvl5pPr marL="457200" indent="-115888" algn="l" defTabSz="390083" rtl="0" eaLnBrk="1" latinLnBrk="0" hangingPunct="1">
              <a:lnSpc>
                <a:spcPct val="100000"/>
              </a:lnSpc>
              <a:spcBef>
                <a:spcPts val="213"/>
              </a:spcBef>
              <a:buFont typeface="Arial" panose="020B0604020202020204" pitchFamily="34" charset="0"/>
              <a:buChar char="•"/>
              <a:defRPr sz="768" b="0" i="0" kern="1200">
                <a:solidFill>
                  <a:schemeClr val="bg1"/>
                </a:solidFill>
                <a:latin typeface="+mj-lt"/>
                <a:ea typeface="Amazon Ember Light" panose="020B0403020204020204" pitchFamily="34" charset="0"/>
                <a:cs typeface="Amazon Ember Light" panose="020B0403020204020204" pitchFamily="34" charset="0"/>
              </a:defRPr>
            </a:lvl5pPr>
            <a:lvl6pPr marL="1072728"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6pPr>
            <a:lvl7pPr marL="1267770"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7pPr>
            <a:lvl8pPr marL="1462811"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8pPr>
            <a:lvl9pPr marL="1657853"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9pPr>
          </a:lstStyle>
          <a:p>
            <a:pPr algn="ctr" defTabSz="406310">
              <a:spcBef>
                <a:spcPts val="445"/>
              </a:spcBef>
              <a:defRPr/>
            </a:pPr>
            <a:r>
              <a:rPr lang="en-US" sz="1400" dirty="0">
                <a:solidFill>
                  <a:schemeClr val="accent1"/>
                </a:solidFill>
                <a:latin typeface="+mn-lt"/>
              </a:rPr>
              <a:t>Get started now</a:t>
            </a:r>
          </a:p>
        </p:txBody>
      </p:sp>
      <p:grpSp>
        <p:nvGrpSpPr>
          <p:cNvPr id="16" name="Group 15">
            <a:extLst>
              <a:ext uri="{FF2B5EF4-FFF2-40B4-BE49-F238E27FC236}">
                <a16:creationId xmlns:a16="http://schemas.microsoft.com/office/drawing/2014/main" id="{29BD1EA4-F7A6-4166-91F9-614635FAAABC}"/>
              </a:ext>
            </a:extLst>
          </p:cNvPr>
          <p:cNvGrpSpPr/>
          <p:nvPr/>
        </p:nvGrpSpPr>
        <p:grpSpPr>
          <a:xfrm>
            <a:off x="6713854" y="1093023"/>
            <a:ext cx="1469760" cy="1469760"/>
            <a:chOff x="6551659" y="1187445"/>
            <a:chExt cx="1794150" cy="1794150"/>
          </a:xfrm>
        </p:grpSpPr>
        <p:sp>
          <p:nvSpPr>
            <p:cNvPr id="17" name="Oval 16">
              <a:extLst>
                <a:ext uri="{FF2B5EF4-FFF2-40B4-BE49-F238E27FC236}">
                  <a16:creationId xmlns:a16="http://schemas.microsoft.com/office/drawing/2014/main" id="{313DBAA1-4D0F-4FF6-A614-5E82E88E8F8E}"/>
                </a:ext>
              </a:extLst>
            </p:cNvPr>
            <p:cNvSpPr/>
            <p:nvPr/>
          </p:nvSpPr>
          <p:spPr>
            <a:xfrm>
              <a:off x="6551659" y="1187445"/>
              <a:ext cx="1794150" cy="1794150"/>
            </a:xfrm>
            <a:prstGeom prst="ellipse">
              <a:avLst/>
            </a:prstGeom>
            <a:solidFill>
              <a:schemeClr val="bg2">
                <a:lumMod val="90000"/>
                <a:lumOff val="10000"/>
              </a:schemeClr>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grpSp>
          <p:nvGrpSpPr>
            <p:cNvPr id="18" name="Graphic 842">
              <a:extLst>
                <a:ext uri="{FF2B5EF4-FFF2-40B4-BE49-F238E27FC236}">
                  <a16:creationId xmlns:a16="http://schemas.microsoft.com/office/drawing/2014/main" id="{0DE10E40-0A01-4242-AB6B-C79098CC41B3}"/>
                </a:ext>
              </a:extLst>
            </p:cNvPr>
            <p:cNvGrpSpPr/>
            <p:nvPr/>
          </p:nvGrpSpPr>
          <p:grpSpPr>
            <a:xfrm>
              <a:off x="6818250" y="1454036"/>
              <a:ext cx="1260968" cy="1260968"/>
              <a:chOff x="2067560" y="2771775"/>
              <a:chExt cx="457200" cy="457200"/>
            </a:xfrm>
          </p:grpSpPr>
          <p:sp>
            <p:nvSpPr>
              <p:cNvPr id="19" name="Freeform: Shape 18">
                <a:extLst>
                  <a:ext uri="{FF2B5EF4-FFF2-40B4-BE49-F238E27FC236}">
                    <a16:creationId xmlns:a16="http://schemas.microsoft.com/office/drawing/2014/main" id="{C1DE1C5F-E14E-4772-A735-F0F76BADB134}"/>
                  </a:ext>
                </a:extLst>
              </p:cNvPr>
              <p:cNvSpPr/>
              <p:nvPr/>
            </p:nvSpPr>
            <p:spPr>
              <a:xfrm>
                <a:off x="2109606" y="2880474"/>
                <a:ext cx="235268" cy="239954"/>
              </a:xfrm>
              <a:custGeom>
                <a:avLst/>
                <a:gdLst>
                  <a:gd name="connsiteX0" fmla="*/ 235268 w 235268"/>
                  <a:gd name="connsiteY0" fmla="*/ 153070 h 239954"/>
                  <a:gd name="connsiteX1" fmla="*/ 86884 w 235268"/>
                  <a:gd name="connsiteY1" fmla="*/ 235268 h 239954"/>
                  <a:gd name="connsiteX2" fmla="*/ 4686 w 235268"/>
                  <a:gd name="connsiteY2" fmla="*/ 86884 h 239954"/>
                  <a:gd name="connsiteX3" fmla="*/ 153070 w 235268"/>
                  <a:gd name="connsiteY3" fmla="*/ 4686 h 239954"/>
                  <a:gd name="connsiteX4" fmla="*/ 201413 w 235268"/>
                  <a:gd name="connsiteY4" fmla="*/ 31912 h 2399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5268" h="239954">
                    <a:moveTo>
                      <a:pt x="235268" y="153070"/>
                    </a:moveTo>
                    <a:cubicBezTo>
                      <a:pt x="216992" y="216745"/>
                      <a:pt x="150558" y="253545"/>
                      <a:pt x="86884" y="235268"/>
                    </a:cubicBezTo>
                    <a:cubicBezTo>
                      <a:pt x="23211" y="216992"/>
                      <a:pt x="-13590" y="150558"/>
                      <a:pt x="4686" y="86884"/>
                    </a:cubicBezTo>
                    <a:cubicBezTo>
                      <a:pt x="22963" y="23211"/>
                      <a:pt x="89397" y="-13590"/>
                      <a:pt x="153070" y="4686"/>
                    </a:cubicBezTo>
                    <a:cubicBezTo>
                      <a:pt x="171091" y="9859"/>
                      <a:pt x="187649" y="19184"/>
                      <a:pt x="201413" y="31912"/>
                    </a:cubicBezTo>
                  </a:path>
                </a:pathLst>
              </a:custGeom>
              <a:noFill/>
              <a:ln w="19050" cap="flat">
                <a:solidFill>
                  <a:srgbClr val="F1F2F2"/>
                </a:solidFill>
                <a:prstDash val="solid"/>
                <a:round/>
              </a:ln>
            </p:spPr>
            <p:txBody>
              <a:bodyPr rtlCol="0" anchor="ctr"/>
              <a:lstStyle/>
              <a:p>
                <a:endParaRPr lang="en-US"/>
              </a:p>
            </p:txBody>
          </p:sp>
          <p:sp>
            <p:nvSpPr>
              <p:cNvPr id="20" name="Freeform: Shape 19">
                <a:extLst>
                  <a:ext uri="{FF2B5EF4-FFF2-40B4-BE49-F238E27FC236}">
                    <a16:creationId xmlns:a16="http://schemas.microsoft.com/office/drawing/2014/main" id="{7010542E-3FBD-41AC-864B-6136089C14EA}"/>
                  </a:ext>
                </a:extLst>
              </p:cNvPr>
              <p:cNvSpPr/>
              <p:nvPr/>
            </p:nvSpPr>
            <p:spPr>
              <a:xfrm>
                <a:off x="2273300" y="3038642"/>
                <a:ext cx="20574" cy="73746"/>
              </a:xfrm>
              <a:custGeom>
                <a:avLst/>
                <a:gdLst>
                  <a:gd name="connsiteX0" fmla="*/ 20574 w 20574"/>
                  <a:gd name="connsiteY0" fmla="*/ 0 h 73746"/>
                  <a:gd name="connsiteX1" fmla="*/ 0 w 20574"/>
                  <a:gd name="connsiteY1" fmla="*/ 73746 h 73746"/>
                </a:gdLst>
                <a:ahLst/>
                <a:cxnLst>
                  <a:cxn ang="0">
                    <a:pos x="connsiteX0" y="connsiteY0"/>
                  </a:cxn>
                  <a:cxn ang="0">
                    <a:pos x="connsiteX1" y="connsiteY1"/>
                  </a:cxn>
                </a:cxnLst>
                <a:rect l="l" t="t" r="r" b="b"/>
                <a:pathLst>
                  <a:path w="20574" h="73746">
                    <a:moveTo>
                      <a:pt x="20574" y="0"/>
                    </a:moveTo>
                    <a:cubicBezTo>
                      <a:pt x="17404" y="25466"/>
                      <a:pt x="10471" y="50317"/>
                      <a:pt x="0" y="73746"/>
                    </a:cubicBezTo>
                  </a:path>
                </a:pathLst>
              </a:custGeom>
              <a:noFill/>
              <a:ln w="19050" cap="flat">
                <a:solidFill>
                  <a:srgbClr val="F1F2F2"/>
                </a:solidFill>
                <a:prstDash val="solid"/>
                <a:round/>
              </a:ln>
            </p:spPr>
            <p:txBody>
              <a:bodyPr rtlCol="0" anchor="ctr"/>
              <a:lstStyle/>
              <a:p>
                <a:endParaRPr lang="en-US"/>
              </a:p>
            </p:txBody>
          </p:sp>
          <p:sp>
            <p:nvSpPr>
              <p:cNvPr id="21" name="Freeform: Shape 20">
                <a:extLst>
                  <a:ext uri="{FF2B5EF4-FFF2-40B4-BE49-F238E27FC236}">
                    <a16:creationId xmlns:a16="http://schemas.microsoft.com/office/drawing/2014/main" id="{322D3FB5-B6C6-44D9-B27E-E02AE5F0876C}"/>
                  </a:ext>
                </a:extLst>
              </p:cNvPr>
              <p:cNvSpPr/>
              <p:nvPr/>
            </p:nvSpPr>
            <p:spPr>
              <a:xfrm>
                <a:off x="2273300" y="2888749"/>
                <a:ext cx="21099" cy="84330"/>
              </a:xfrm>
              <a:custGeom>
                <a:avLst/>
                <a:gdLst>
                  <a:gd name="connsiteX0" fmla="*/ 0 w 21099"/>
                  <a:gd name="connsiteY0" fmla="*/ 0 h 84330"/>
                  <a:gd name="connsiteX1" fmla="*/ 21100 w 21099"/>
                  <a:gd name="connsiteY1" fmla="*/ 84331 h 84330"/>
                </a:gdLst>
                <a:ahLst/>
                <a:cxnLst>
                  <a:cxn ang="0">
                    <a:pos x="connsiteX0" y="connsiteY0"/>
                  </a:cxn>
                  <a:cxn ang="0">
                    <a:pos x="connsiteX1" y="connsiteY1"/>
                  </a:cxn>
                </a:cxnLst>
                <a:rect l="l" t="t" r="r" b="b"/>
                <a:pathLst>
                  <a:path w="21099" h="84330">
                    <a:moveTo>
                      <a:pt x="0" y="0"/>
                    </a:moveTo>
                    <a:cubicBezTo>
                      <a:pt x="0" y="0"/>
                      <a:pt x="16002" y="34290"/>
                      <a:pt x="21100" y="84331"/>
                    </a:cubicBezTo>
                  </a:path>
                </a:pathLst>
              </a:custGeom>
              <a:noFill/>
              <a:ln w="19050" cap="flat">
                <a:solidFill>
                  <a:srgbClr val="F1F2F2"/>
                </a:solidFill>
                <a:prstDash val="solid"/>
                <a:round/>
              </a:ln>
            </p:spPr>
            <p:txBody>
              <a:bodyPr rtlCol="0" anchor="ctr"/>
              <a:lstStyle/>
              <a:p>
                <a:endParaRPr lang="en-US"/>
              </a:p>
            </p:txBody>
          </p:sp>
          <p:sp>
            <p:nvSpPr>
              <p:cNvPr id="22" name="Freeform: Shape 21">
                <a:extLst>
                  <a:ext uri="{FF2B5EF4-FFF2-40B4-BE49-F238E27FC236}">
                    <a16:creationId xmlns:a16="http://schemas.microsoft.com/office/drawing/2014/main" id="{92A93215-54DF-40D6-A3CD-04150722FE17}"/>
                  </a:ext>
                </a:extLst>
              </p:cNvPr>
              <p:cNvSpPr/>
              <p:nvPr/>
            </p:nvSpPr>
            <p:spPr>
              <a:xfrm>
                <a:off x="2163892" y="2888726"/>
                <a:ext cx="22677" cy="223662"/>
              </a:xfrm>
              <a:custGeom>
                <a:avLst/>
                <a:gdLst>
                  <a:gd name="connsiteX0" fmla="*/ 22677 w 22677"/>
                  <a:gd name="connsiteY0" fmla="*/ 223662 h 223662"/>
                  <a:gd name="connsiteX1" fmla="*/ 22677 w 22677"/>
                  <a:gd name="connsiteY1" fmla="*/ 0 h 223662"/>
                </a:gdLst>
                <a:ahLst/>
                <a:cxnLst>
                  <a:cxn ang="0">
                    <a:pos x="connsiteX0" y="connsiteY0"/>
                  </a:cxn>
                  <a:cxn ang="0">
                    <a:pos x="connsiteX1" y="connsiteY1"/>
                  </a:cxn>
                </a:cxnLst>
                <a:rect l="l" t="t" r="r" b="b"/>
                <a:pathLst>
                  <a:path w="22677" h="223662">
                    <a:moveTo>
                      <a:pt x="22677" y="223662"/>
                    </a:moveTo>
                    <a:cubicBezTo>
                      <a:pt x="22677" y="223662"/>
                      <a:pt x="-28346" y="114231"/>
                      <a:pt x="22677" y="0"/>
                    </a:cubicBezTo>
                  </a:path>
                </a:pathLst>
              </a:custGeom>
              <a:noFill/>
              <a:ln w="19050" cap="flat">
                <a:solidFill>
                  <a:srgbClr val="F1F2F2"/>
                </a:solidFill>
                <a:prstDash val="solid"/>
                <a:round/>
              </a:ln>
            </p:spPr>
            <p:txBody>
              <a:bodyPr rtlCol="0" anchor="ctr"/>
              <a:lstStyle/>
              <a:p>
                <a:endParaRPr lang="en-US"/>
              </a:p>
            </p:txBody>
          </p:sp>
          <p:sp>
            <p:nvSpPr>
              <p:cNvPr id="23" name="Freeform: Shape 22">
                <a:extLst>
                  <a:ext uri="{FF2B5EF4-FFF2-40B4-BE49-F238E27FC236}">
                    <a16:creationId xmlns:a16="http://schemas.microsoft.com/office/drawing/2014/main" id="{90E268E1-FC3F-4B15-9630-AEE3EF80450D}"/>
                  </a:ext>
                </a:extLst>
              </p:cNvPr>
              <p:cNvSpPr/>
              <p:nvPr/>
            </p:nvSpPr>
            <p:spPr>
              <a:xfrm>
                <a:off x="2109668" y="3004626"/>
                <a:ext cx="151698" cy="2286"/>
              </a:xfrm>
              <a:custGeom>
                <a:avLst/>
                <a:gdLst>
                  <a:gd name="connsiteX0" fmla="*/ 0 w 151698"/>
                  <a:gd name="connsiteY0" fmla="*/ 0 h 2286"/>
                  <a:gd name="connsiteX1" fmla="*/ 151699 w 151698"/>
                  <a:gd name="connsiteY1" fmla="*/ 0 h 2286"/>
                </a:gdLst>
                <a:ahLst/>
                <a:cxnLst>
                  <a:cxn ang="0">
                    <a:pos x="connsiteX0" y="connsiteY0"/>
                  </a:cxn>
                  <a:cxn ang="0">
                    <a:pos x="connsiteX1" y="connsiteY1"/>
                  </a:cxn>
                </a:cxnLst>
                <a:rect l="l" t="t" r="r" b="b"/>
                <a:pathLst>
                  <a:path w="151698" h="2286">
                    <a:moveTo>
                      <a:pt x="0" y="0"/>
                    </a:moveTo>
                    <a:lnTo>
                      <a:pt x="151699" y="0"/>
                    </a:lnTo>
                  </a:path>
                </a:pathLst>
              </a:custGeom>
              <a:ln w="19050" cap="flat">
                <a:solidFill>
                  <a:srgbClr val="F1F2F2"/>
                </a:solidFill>
                <a:prstDash val="solid"/>
                <a:round/>
              </a:ln>
            </p:spPr>
            <p:txBody>
              <a:bodyPr rtlCol="0" anchor="ctr"/>
              <a:lstStyle/>
              <a:p>
                <a:endParaRPr lang="en-US"/>
              </a:p>
            </p:txBody>
          </p:sp>
          <p:sp>
            <p:nvSpPr>
              <p:cNvPr id="24" name="Freeform: Shape 23">
                <a:extLst>
                  <a:ext uri="{FF2B5EF4-FFF2-40B4-BE49-F238E27FC236}">
                    <a16:creationId xmlns:a16="http://schemas.microsoft.com/office/drawing/2014/main" id="{E79637D7-6BED-4F81-BF4E-819171533D67}"/>
                  </a:ext>
                </a:extLst>
              </p:cNvPr>
              <p:cNvSpPr/>
              <p:nvPr/>
            </p:nvSpPr>
            <p:spPr>
              <a:xfrm>
                <a:off x="2229568" y="2880382"/>
                <a:ext cx="2286" cy="239984"/>
              </a:xfrm>
              <a:custGeom>
                <a:avLst/>
                <a:gdLst>
                  <a:gd name="connsiteX0" fmla="*/ 0 w 2286"/>
                  <a:gd name="connsiteY0" fmla="*/ 239984 h 239984"/>
                  <a:gd name="connsiteX1" fmla="*/ 0 w 2286"/>
                  <a:gd name="connsiteY1" fmla="*/ 0 h 239984"/>
                </a:gdLst>
                <a:ahLst/>
                <a:cxnLst>
                  <a:cxn ang="0">
                    <a:pos x="connsiteX0" y="connsiteY0"/>
                  </a:cxn>
                  <a:cxn ang="0">
                    <a:pos x="connsiteX1" y="connsiteY1"/>
                  </a:cxn>
                </a:cxnLst>
                <a:rect l="l" t="t" r="r" b="b"/>
                <a:pathLst>
                  <a:path w="2286" h="239984">
                    <a:moveTo>
                      <a:pt x="0" y="239984"/>
                    </a:moveTo>
                    <a:lnTo>
                      <a:pt x="0" y="0"/>
                    </a:lnTo>
                  </a:path>
                </a:pathLst>
              </a:custGeom>
              <a:ln w="19050" cap="flat">
                <a:solidFill>
                  <a:srgbClr val="F1F2F2"/>
                </a:solidFill>
                <a:prstDash val="solid"/>
                <a:round/>
              </a:ln>
            </p:spPr>
            <p:txBody>
              <a:bodyPr rtlCol="0" anchor="ctr"/>
              <a:lstStyle/>
              <a:p>
                <a:endParaRPr lang="en-US"/>
              </a:p>
            </p:txBody>
          </p:sp>
          <p:sp>
            <p:nvSpPr>
              <p:cNvPr id="25" name="Freeform: Shape 24">
                <a:extLst>
                  <a:ext uri="{FF2B5EF4-FFF2-40B4-BE49-F238E27FC236}">
                    <a16:creationId xmlns:a16="http://schemas.microsoft.com/office/drawing/2014/main" id="{DDFC83B8-0D2F-41A7-8B2F-CF48D0AEA2D8}"/>
                  </a:ext>
                </a:extLst>
              </p:cNvPr>
              <p:cNvSpPr/>
              <p:nvPr/>
            </p:nvSpPr>
            <p:spPr>
              <a:xfrm>
                <a:off x="2119749" y="2929324"/>
                <a:ext cx="205442" cy="25536"/>
              </a:xfrm>
              <a:custGeom>
                <a:avLst/>
                <a:gdLst>
                  <a:gd name="connsiteX0" fmla="*/ 0 w 205442"/>
                  <a:gd name="connsiteY0" fmla="*/ 25536 h 25536"/>
                  <a:gd name="connsiteX1" fmla="*/ 205443 w 205442"/>
                  <a:gd name="connsiteY1" fmla="*/ 18335 h 25536"/>
                </a:gdLst>
                <a:ahLst/>
                <a:cxnLst>
                  <a:cxn ang="0">
                    <a:pos x="connsiteX0" y="connsiteY0"/>
                  </a:cxn>
                  <a:cxn ang="0">
                    <a:pos x="connsiteX1" y="connsiteY1"/>
                  </a:cxn>
                </a:cxnLst>
                <a:rect l="l" t="t" r="r" b="b"/>
                <a:pathLst>
                  <a:path w="205442" h="25536">
                    <a:moveTo>
                      <a:pt x="0" y="25536"/>
                    </a:moveTo>
                    <a:cubicBezTo>
                      <a:pt x="0" y="25536"/>
                      <a:pt x="99281" y="-26768"/>
                      <a:pt x="205443" y="18335"/>
                    </a:cubicBezTo>
                  </a:path>
                </a:pathLst>
              </a:custGeom>
              <a:noFill/>
              <a:ln w="19050" cap="flat">
                <a:solidFill>
                  <a:srgbClr val="F1F2F2"/>
                </a:solidFill>
                <a:prstDash val="solid"/>
                <a:round/>
              </a:ln>
            </p:spPr>
            <p:txBody>
              <a:bodyPr rtlCol="0" anchor="ctr"/>
              <a:lstStyle/>
              <a:p>
                <a:endParaRPr lang="en-US"/>
              </a:p>
            </p:txBody>
          </p:sp>
          <p:sp>
            <p:nvSpPr>
              <p:cNvPr id="26" name="Freeform: Shape 25">
                <a:extLst>
                  <a:ext uri="{FF2B5EF4-FFF2-40B4-BE49-F238E27FC236}">
                    <a16:creationId xmlns:a16="http://schemas.microsoft.com/office/drawing/2014/main" id="{466DEC23-9EF9-4B4A-9E56-F774B816A45A}"/>
                  </a:ext>
                </a:extLst>
              </p:cNvPr>
              <p:cNvSpPr/>
              <p:nvPr/>
            </p:nvSpPr>
            <p:spPr>
              <a:xfrm>
                <a:off x="2120892" y="3051009"/>
                <a:ext cx="217444" cy="25532"/>
              </a:xfrm>
              <a:custGeom>
                <a:avLst/>
                <a:gdLst>
                  <a:gd name="connsiteX0" fmla="*/ 0 w 217444"/>
                  <a:gd name="connsiteY0" fmla="*/ 0 h 25532"/>
                  <a:gd name="connsiteX1" fmla="*/ 217444 w 217444"/>
                  <a:gd name="connsiteY1" fmla="*/ 0 h 25532"/>
                </a:gdLst>
                <a:ahLst/>
                <a:cxnLst>
                  <a:cxn ang="0">
                    <a:pos x="connsiteX0" y="connsiteY0"/>
                  </a:cxn>
                  <a:cxn ang="0">
                    <a:pos x="connsiteX1" y="connsiteY1"/>
                  </a:cxn>
                </a:cxnLst>
                <a:rect l="l" t="t" r="r" b="b"/>
                <a:pathLst>
                  <a:path w="217444" h="25532">
                    <a:moveTo>
                      <a:pt x="0" y="0"/>
                    </a:moveTo>
                    <a:cubicBezTo>
                      <a:pt x="0" y="0"/>
                      <a:pt x="105705" y="57447"/>
                      <a:pt x="217444" y="0"/>
                    </a:cubicBezTo>
                  </a:path>
                </a:pathLst>
              </a:custGeom>
              <a:noFill/>
              <a:ln w="19050" cap="flat">
                <a:solidFill>
                  <a:srgbClr val="F1F2F2"/>
                </a:solidFill>
                <a:prstDash val="solid"/>
                <a:round/>
              </a:ln>
            </p:spPr>
            <p:txBody>
              <a:bodyPr rtlCol="0" anchor="ctr"/>
              <a:lstStyle/>
              <a:p>
                <a:endParaRPr lang="en-US"/>
              </a:p>
            </p:txBody>
          </p:sp>
          <p:sp>
            <p:nvSpPr>
              <p:cNvPr id="27" name="Freeform: Shape 26">
                <a:extLst>
                  <a:ext uri="{FF2B5EF4-FFF2-40B4-BE49-F238E27FC236}">
                    <a16:creationId xmlns:a16="http://schemas.microsoft.com/office/drawing/2014/main" id="{295999A5-2036-4B0E-B9B1-F01941AC91B9}"/>
                  </a:ext>
                </a:extLst>
              </p:cNvPr>
              <p:cNvSpPr/>
              <p:nvPr/>
            </p:nvSpPr>
            <p:spPr>
              <a:xfrm>
                <a:off x="2362248" y="3022549"/>
                <a:ext cx="13578" cy="43433"/>
              </a:xfrm>
              <a:custGeom>
                <a:avLst/>
                <a:gdLst>
                  <a:gd name="connsiteX0" fmla="*/ 0 w 13578"/>
                  <a:gd name="connsiteY0" fmla="*/ 43434 h 43433"/>
                  <a:gd name="connsiteX1" fmla="*/ 13579 w 13578"/>
                  <a:gd name="connsiteY1" fmla="*/ 0 h 43433"/>
                </a:gdLst>
                <a:ahLst/>
                <a:cxnLst>
                  <a:cxn ang="0">
                    <a:pos x="connsiteX0" y="connsiteY0"/>
                  </a:cxn>
                  <a:cxn ang="0">
                    <a:pos x="connsiteX1" y="connsiteY1"/>
                  </a:cxn>
                </a:cxnLst>
                <a:rect l="l" t="t" r="r" b="b"/>
                <a:pathLst>
                  <a:path w="13578" h="43433">
                    <a:moveTo>
                      <a:pt x="0" y="43434"/>
                    </a:moveTo>
                    <a:lnTo>
                      <a:pt x="13579" y="0"/>
                    </a:lnTo>
                  </a:path>
                </a:pathLst>
              </a:custGeom>
              <a:ln w="19050" cap="flat">
                <a:solidFill>
                  <a:srgbClr val="FF9900"/>
                </a:solidFill>
                <a:prstDash val="solid"/>
                <a:round/>
              </a:ln>
            </p:spPr>
            <p:txBody>
              <a:bodyPr rtlCol="0" anchor="ctr"/>
              <a:lstStyle/>
              <a:p>
                <a:endParaRPr lang="en-US"/>
              </a:p>
            </p:txBody>
          </p:sp>
          <p:sp>
            <p:nvSpPr>
              <p:cNvPr id="28" name="Freeform: Shape 27">
                <a:extLst>
                  <a:ext uri="{FF2B5EF4-FFF2-40B4-BE49-F238E27FC236}">
                    <a16:creationId xmlns:a16="http://schemas.microsoft.com/office/drawing/2014/main" id="{58B5524D-0CF1-4F90-B935-8CE8E9A544D7}"/>
                  </a:ext>
                </a:extLst>
              </p:cNvPr>
              <p:cNvSpPr/>
              <p:nvPr/>
            </p:nvSpPr>
            <p:spPr>
              <a:xfrm>
                <a:off x="2308664" y="3003529"/>
                <a:ext cx="52555" cy="2286"/>
              </a:xfrm>
              <a:custGeom>
                <a:avLst/>
                <a:gdLst>
                  <a:gd name="connsiteX0" fmla="*/ 0 w 52555"/>
                  <a:gd name="connsiteY0" fmla="*/ 0 h 2286"/>
                  <a:gd name="connsiteX1" fmla="*/ 52555 w 52555"/>
                  <a:gd name="connsiteY1" fmla="*/ 0 h 2286"/>
                </a:gdLst>
                <a:ahLst/>
                <a:cxnLst>
                  <a:cxn ang="0">
                    <a:pos x="connsiteX0" y="connsiteY0"/>
                  </a:cxn>
                  <a:cxn ang="0">
                    <a:pos x="connsiteX1" y="connsiteY1"/>
                  </a:cxn>
                </a:cxnLst>
                <a:rect l="l" t="t" r="r" b="b"/>
                <a:pathLst>
                  <a:path w="52555" h="2286">
                    <a:moveTo>
                      <a:pt x="0" y="0"/>
                    </a:moveTo>
                    <a:lnTo>
                      <a:pt x="52555" y="0"/>
                    </a:lnTo>
                  </a:path>
                </a:pathLst>
              </a:custGeom>
              <a:ln w="19050" cap="flat">
                <a:solidFill>
                  <a:srgbClr val="FF9900"/>
                </a:solidFill>
                <a:prstDash val="solid"/>
                <a:round/>
              </a:ln>
            </p:spPr>
            <p:txBody>
              <a:bodyPr rtlCol="0" anchor="ctr"/>
              <a:lstStyle/>
              <a:p>
                <a:endParaRPr lang="en-US"/>
              </a:p>
            </p:txBody>
          </p:sp>
          <p:sp>
            <p:nvSpPr>
              <p:cNvPr id="29" name="Freeform: Shape 28">
                <a:extLst>
                  <a:ext uri="{FF2B5EF4-FFF2-40B4-BE49-F238E27FC236}">
                    <a16:creationId xmlns:a16="http://schemas.microsoft.com/office/drawing/2014/main" id="{2FD937B3-DBCE-4B97-A907-AAAE1542F54D}"/>
                  </a:ext>
                </a:extLst>
              </p:cNvPr>
              <p:cNvSpPr/>
              <p:nvPr/>
            </p:nvSpPr>
            <p:spPr>
              <a:xfrm>
                <a:off x="2347595" y="2923725"/>
                <a:ext cx="27249" cy="53743"/>
              </a:xfrm>
              <a:custGeom>
                <a:avLst/>
                <a:gdLst>
                  <a:gd name="connsiteX0" fmla="*/ 0 w 27249"/>
                  <a:gd name="connsiteY0" fmla="*/ 0 h 53743"/>
                  <a:gd name="connsiteX1" fmla="*/ 27249 w 27249"/>
                  <a:gd name="connsiteY1" fmla="*/ 53744 h 53743"/>
                </a:gdLst>
                <a:ahLst/>
                <a:cxnLst>
                  <a:cxn ang="0">
                    <a:pos x="connsiteX0" y="connsiteY0"/>
                  </a:cxn>
                  <a:cxn ang="0">
                    <a:pos x="connsiteX1" y="connsiteY1"/>
                  </a:cxn>
                </a:cxnLst>
                <a:rect l="l" t="t" r="r" b="b"/>
                <a:pathLst>
                  <a:path w="27249" h="53743">
                    <a:moveTo>
                      <a:pt x="0" y="0"/>
                    </a:moveTo>
                    <a:lnTo>
                      <a:pt x="27249" y="53744"/>
                    </a:lnTo>
                  </a:path>
                </a:pathLst>
              </a:custGeom>
              <a:ln w="19050" cap="flat">
                <a:solidFill>
                  <a:srgbClr val="FF9900"/>
                </a:solidFill>
                <a:prstDash val="solid"/>
                <a:round/>
              </a:ln>
            </p:spPr>
            <p:txBody>
              <a:bodyPr rtlCol="0" anchor="ctr"/>
              <a:lstStyle/>
              <a:p>
                <a:endParaRPr lang="en-US" dirty="0"/>
              </a:p>
            </p:txBody>
          </p:sp>
          <p:sp>
            <p:nvSpPr>
              <p:cNvPr id="30" name="Freeform: Shape 29">
                <a:extLst>
                  <a:ext uri="{FF2B5EF4-FFF2-40B4-BE49-F238E27FC236}">
                    <a16:creationId xmlns:a16="http://schemas.microsoft.com/office/drawing/2014/main" id="{8E529967-18D0-47F3-A673-EF47098F8C04}"/>
                  </a:ext>
                </a:extLst>
              </p:cNvPr>
              <p:cNvSpPr/>
              <p:nvPr/>
            </p:nvSpPr>
            <p:spPr>
              <a:xfrm>
                <a:off x="2396126" y="2949420"/>
                <a:ext cx="21282" cy="28049"/>
              </a:xfrm>
              <a:custGeom>
                <a:avLst/>
                <a:gdLst>
                  <a:gd name="connsiteX0" fmla="*/ 21283 w 21282"/>
                  <a:gd name="connsiteY0" fmla="*/ 0 h 28049"/>
                  <a:gd name="connsiteX1" fmla="*/ 0 w 21282"/>
                  <a:gd name="connsiteY1" fmla="*/ 28049 h 28049"/>
                </a:gdLst>
                <a:ahLst/>
                <a:cxnLst>
                  <a:cxn ang="0">
                    <a:pos x="connsiteX0" y="connsiteY0"/>
                  </a:cxn>
                  <a:cxn ang="0">
                    <a:pos x="connsiteX1" y="connsiteY1"/>
                  </a:cxn>
                </a:cxnLst>
                <a:rect l="l" t="t" r="r" b="b"/>
                <a:pathLst>
                  <a:path w="21282" h="28049">
                    <a:moveTo>
                      <a:pt x="21283" y="0"/>
                    </a:moveTo>
                    <a:lnTo>
                      <a:pt x="0" y="28049"/>
                    </a:lnTo>
                  </a:path>
                </a:pathLst>
              </a:custGeom>
              <a:ln w="19050" cap="flat">
                <a:solidFill>
                  <a:srgbClr val="FF9900"/>
                </a:solidFill>
                <a:prstDash val="solid"/>
                <a:round/>
              </a:ln>
            </p:spPr>
            <p:txBody>
              <a:bodyPr rtlCol="0" anchor="ctr"/>
              <a:lstStyle/>
              <a:p>
                <a:endParaRPr lang="en-US"/>
              </a:p>
            </p:txBody>
          </p:sp>
          <p:sp>
            <p:nvSpPr>
              <p:cNvPr id="31" name="Freeform: Shape 30">
                <a:extLst>
                  <a:ext uri="{FF2B5EF4-FFF2-40B4-BE49-F238E27FC236}">
                    <a16:creationId xmlns:a16="http://schemas.microsoft.com/office/drawing/2014/main" id="{6A9E91E9-2E0D-4D23-8F49-67264BC6C6BE}"/>
                  </a:ext>
                </a:extLst>
              </p:cNvPr>
              <p:cNvSpPr/>
              <p:nvPr/>
            </p:nvSpPr>
            <p:spPr>
              <a:xfrm>
                <a:off x="2359962" y="2975411"/>
                <a:ext cx="48646" cy="48646"/>
              </a:xfrm>
              <a:custGeom>
                <a:avLst/>
                <a:gdLst>
                  <a:gd name="connsiteX0" fmla="*/ 48646 w 48646"/>
                  <a:gd name="connsiteY0" fmla="*/ 24323 h 48646"/>
                  <a:gd name="connsiteX1" fmla="*/ 24323 w 48646"/>
                  <a:gd name="connsiteY1" fmla="*/ 48646 h 48646"/>
                  <a:gd name="connsiteX2" fmla="*/ 0 w 48646"/>
                  <a:gd name="connsiteY2" fmla="*/ 24323 h 48646"/>
                  <a:gd name="connsiteX3" fmla="*/ 24323 w 48646"/>
                  <a:gd name="connsiteY3" fmla="*/ 0 h 48646"/>
                  <a:gd name="connsiteX4" fmla="*/ 48646 w 48646"/>
                  <a:gd name="connsiteY4" fmla="*/ 24323 h 486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46" h="48646">
                    <a:moveTo>
                      <a:pt x="48646" y="24323"/>
                    </a:moveTo>
                    <a:cubicBezTo>
                      <a:pt x="48646" y="37756"/>
                      <a:pt x="37756" y="48646"/>
                      <a:pt x="24323" y="48646"/>
                    </a:cubicBezTo>
                    <a:cubicBezTo>
                      <a:pt x="10890" y="48646"/>
                      <a:pt x="0" y="37756"/>
                      <a:pt x="0" y="24323"/>
                    </a:cubicBezTo>
                    <a:cubicBezTo>
                      <a:pt x="0" y="10890"/>
                      <a:pt x="10890" y="0"/>
                      <a:pt x="24323" y="0"/>
                    </a:cubicBezTo>
                    <a:cubicBezTo>
                      <a:pt x="37756" y="0"/>
                      <a:pt x="48646" y="10890"/>
                      <a:pt x="48646" y="24323"/>
                    </a:cubicBezTo>
                    <a:close/>
                  </a:path>
                </a:pathLst>
              </a:custGeom>
              <a:noFill/>
              <a:ln w="19050" cap="flat">
                <a:solidFill>
                  <a:srgbClr val="FF9900"/>
                </a:solidFill>
                <a:prstDash val="solid"/>
                <a:round/>
              </a:ln>
            </p:spPr>
            <p:txBody>
              <a:bodyPr rtlCol="0" anchor="ctr"/>
              <a:lstStyle/>
              <a:p>
                <a:endParaRPr lang="en-US"/>
              </a:p>
            </p:txBody>
          </p:sp>
          <p:sp>
            <p:nvSpPr>
              <p:cNvPr id="32" name="Freeform: Shape 31">
                <a:extLst>
                  <a:ext uri="{FF2B5EF4-FFF2-40B4-BE49-F238E27FC236}">
                    <a16:creationId xmlns:a16="http://schemas.microsoft.com/office/drawing/2014/main" id="{5E1F71EA-31B8-4779-AD25-FCB320F8B322}"/>
                  </a:ext>
                </a:extLst>
              </p:cNvPr>
              <p:cNvSpPr/>
              <p:nvPr/>
            </p:nvSpPr>
            <p:spPr>
              <a:xfrm>
                <a:off x="2282032" y="2991413"/>
                <a:ext cx="26700" cy="26700"/>
              </a:xfrm>
              <a:custGeom>
                <a:avLst/>
                <a:gdLst>
                  <a:gd name="connsiteX0" fmla="*/ 26700 w 26700"/>
                  <a:gd name="connsiteY0" fmla="*/ 13350 h 26700"/>
                  <a:gd name="connsiteX1" fmla="*/ 13350 w 26700"/>
                  <a:gd name="connsiteY1" fmla="*/ 26700 h 26700"/>
                  <a:gd name="connsiteX2" fmla="*/ 0 w 26700"/>
                  <a:gd name="connsiteY2" fmla="*/ 13350 h 26700"/>
                  <a:gd name="connsiteX3" fmla="*/ 13350 w 26700"/>
                  <a:gd name="connsiteY3" fmla="*/ 0 h 26700"/>
                  <a:gd name="connsiteX4" fmla="*/ 26700 w 26700"/>
                  <a:gd name="connsiteY4" fmla="*/ 13350 h 26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00" h="26700">
                    <a:moveTo>
                      <a:pt x="26700" y="13350"/>
                    </a:moveTo>
                    <a:cubicBezTo>
                      <a:pt x="26700" y="20723"/>
                      <a:pt x="20723" y="26700"/>
                      <a:pt x="13350" y="26700"/>
                    </a:cubicBezTo>
                    <a:cubicBezTo>
                      <a:pt x="5977" y="26700"/>
                      <a:pt x="0" y="20723"/>
                      <a:pt x="0" y="13350"/>
                    </a:cubicBezTo>
                    <a:cubicBezTo>
                      <a:pt x="0" y="5977"/>
                      <a:pt x="5977" y="0"/>
                      <a:pt x="13350" y="0"/>
                    </a:cubicBezTo>
                    <a:cubicBezTo>
                      <a:pt x="20723" y="0"/>
                      <a:pt x="26700" y="5977"/>
                      <a:pt x="26700" y="13350"/>
                    </a:cubicBezTo>
                    <a:close/>
                  </a:path>
                </a:pathLst>
              </a:custGeom>
              <a:noFill/>
              <a:ln w="19050" cap="flat">
                <a:solidFill>
                  <a:srgbClr val="FF9900"/>
                </a:solidFill>
                <a:prstDash val="solid"/>
                <a:round/>
              </a:ln>
            </p:spPr>
            <p:txBody>
              <a:bodyPr rtlCol="0" anchor="ctr"/>
              <a:lstStyle/>
              <a:p>
                <a:endParaRPr lang="en-US"/>
              </a:p>
            </p:txBody>
          </p:sp>
          <p:sp>
            <p:nvSpPr>
              <p:cNvPr id="33" name="Freeform: Shape 32">
                <a:extLst>
                  <a:ext uri="{FF2B5EF4-FFF2-40B4-BE49-F238E27FC236}">
                    <a16:creationId xmlns:a16="http://schemas.microsoft.com/office/drawing/2014/main" id="{8AA0E2D2-C162-4418-B72B-DC4841587D90}"/>
                  </a:ext>
                </a:extLst>
              </p:cNvPr>
              <p:cNvSpPr/>
              <p:nvPr/>
            </p:nvSpPr>
            <p:spPr>
              <a:xfrm>
                <a:off x="2327752" y="2897230"/>
                <a:ext cx="26700" cy="26700"/>
              </a:xfrm>
              <a:custGeom>
                <a:avLst/>
                <a:gdLst>
                  <a:gd name="connsiteX0" fmla="*/ 26700 w 26700"/>
                  <a:gd name="connsiteY0" fmla="*/ 13350 h 26700"/>
                  <a:gd name="connsiteX1" fmla="*/ 13350 w 26700"/>
                  <a:gd name="connsiteY1" fmla="*/ 26700 h 26700"/>
                  <a:gd name="connsiteX2" fmla="*/ 0 w 26700"/>
                  <a:gd name="connsiteY2" fmla="*/ 13350 h 26700"/>
                  <a:gd name="connsiteX3" fmla="*/ 13350 w 26700"/>
                  <a:gd name="connsiteY3" fmla="*/ 0 h 26700"/>
                  <a:gd name="connsiteX4" fmla="*/ 26700 w 26700"/>
                  <a:gd name="connsiteY4" fmla="*/ 13350 h 26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00" h="26700">
                    <a:moveTo>
                      <a:pt x="26700" y="13350"/>
                    </a:moveTo>
                    <a:cubicBezTo>
                      <a:pt x="26700" y="20723"/>
                      <a:pt x="20723" y="26700"/>
                      <a:pt x="13350" y="26700"/>
                    </a:cubicBezTo>
                    <a:cubicBezTo>
                      <a:pt x="5977" y="26700"/>
                      <a:pt x="0" y="20723"/>
                      <a:pt x="0" y="13350"/>
                    </a:cubicBezTo>
                    <a:cubicBezTo>
                      <a:pt x="0" y="5977"/>
                      <a:pt x="5977" y="0"/>
                      <a:pt x="13350" y="0"/>
                    </a:cubicBezTo>
                    <a:cubicBezTo>
                      <a:pt x="20723" y="0"/>
                      <a:pt x="26700" y="5977"/>
                      <a:pt x="26700" y="13350"/>
                    </a:cubicBezTo>
                    <a:close/>
                  </a:path>
                </a:pathLst>
              </a:custGeom>
              <a:noFill/>
              <a:ln w="19050" cap="flat">
                <a:solidFill>
                  <a:srgbClr val="FF9900"/>
                </a:solidFill>
                <a:prstDash val="solid"/>
                <a:round/>
              </a:ln>
            </p:spPr>
            <p:txBody>
              <a:bodyPr rtlCol="0" anchor="ctr"/>
              <a:lstStyle/>
              <a:p>
                <a:endParaRPr lang="en-US"/>
              </a:p>
            </p:txBody>
          </p:sp>
          <p:sp>
            <p:nvSpPr>
              <p:cNvPr id="34" name="Freeform: Shape 33">
                <a:extLst>
                  <a:ext uri="{FF2B5EF4-FFF2-40B4-BE49-F238E27FC236}">
                    <a16:creationId xmlns:a16="http://schemas.microsoft.com/office/drawing/2014/main" id="{9035DFEF-9E2B-45FC-8DDF-5D32B7D12177}"/>
                  </a:ext>
                </a:extLst>
              </p:cNvPr>
              <p:cNvSpPr/>
              <p:nvPr/>
            </p:nvSpPr>
            <p:spPr>
              <a:xfrm>
                <a:off x="2405087" y="3011576"/>
                <a:ext cx="51732" cy="30883"/>
              </a:xfrm>
              <a:custGeom>
                <a:avLst/>
                <a:gdLst>
                  <a:gd name="connsiteX0" fmla="*/ 51732 w 51732"/>
                  <a:gd name="connsiteY0" fmla="*/ 30884 h 30883"/>
                  <a:gd name="connsiteX1" fmla="*/ 0 w 51732"/>
                  <a:gd name="connsiteY1" fmla="*/ 0 h 30883"/>
                </a:gdLst>
                <a:ahLst/>
                <a:cxnLst>
                  <a:cxn ang="0">
                    <a:pos x="connsiteX0" y="connsiteY0"/>
                  </a:cxn>
                  <a:cxn ang="0">
                    <a:pos x="connsiteX1" y="connsiteY1"/>
                  </a:cxn>
                </a:cxnLst>
                <a:rect l="l" t="t" r="r" b="b"/>
                <a:pathLst>
                  <a:path w="51732" h="30883">
                    <a:moveTo>
                      <a:pt x="51732" y="30884"/>
                    </a:moveTo>
                    <a:lnTo>
                      <a:pt x="0" y="0"/>
                    </a:lnTo>
                  </a:path>
                </a:pathLst>
              </a:custGeom>
              <a:ln w="19050" cap="flat">
                <a:solidFill>
                  <a:srgbClr val="FF9900"/>
                </a:solidFill>
                <a:prstDash val="solid"/>
                <a:round/>
              </a:ln>
            </p:spPr>
            <p:txBody>
              <a:bodyPr rtlCol="0" anchor="ctr"/>
              <a:lstStyle/>
              <a:p>
                <a:endParaRPr lang="en-US"/>
              </a:p>
            </p:txBody>
          </p:sp>
          <p:sp>
            <p:nvSpPr>
              <p:cNvPr id="35" name="Freeform: Shape 34">
                <a:extLst>
                  <a:ext uri="{FF2B5EF4-FFF2-40B4-BE49-F238E27FC236}">
                    <a16:creationId xmlns:a16="http://schemas.microsoft.com/office/drawing/2014/main" id="{16D0248A-AF72-4782-8855-0DED9543800A}"/>
                  </a:ext>
                </a:extLst>
              </p:cNvPr>
              <p:cNvSpPr/>
              <p:nvPr/>
            </p:nvSpPr>
            <p:spPr>
              <a:xfrm>
                <a:off x="2455951" y="3036768"/>
                <a:ext cx="26700" cy="26700"/>
              </a:xfrm>
              <a:custGeom>
                <a:avLst/>
                <a:gdLst>
                  <a:gd name="connsiteX0" fmla="*/ 26700 w 26700"/>
                  <a:gd name="connsiteY0" fmla="*/ 13350 h 26700"/>
                  <a:gd name="connsiteX1" fmla="*/ 13350 w 26700"/>
                  <a:gd name="connsiteY1" fmla="*/ 26700 h 26700"/>
                  <a:gd name="connsiteX2" fmla="*/ 0 w 26700"/>
                  <a:gd name="connsiteY2" fmla="*/ 13350 h 26700"/>
                  <a:gd name="connsiteX3" fmla="*/ 13350 w 26700"/>
                  <a:gd name="connsiteY3" fmla="*/ 0 h 26700"/>
                  <a:gd name="connsiteX4" fmla="*/ 26700 w 26700"/>
                  <a:gd name="connsiteY4" fmla="*/ 13350 h 26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00" h="26700">
                    <a:moveTo>
                      <a:pt x="26700" y="13350"/>
                    </a:moveTo>
                    <a:cubicBezTo>
                      <a:pt x="26700" y="20723"/>
                      <a:pt x="20723" y="26700"/>
                      <a:pt x="13350" y="26700"/>
                    </a:cubicBezTo>
                    <a:cubicBezTo>
                      <a:pt x="5977" y="26700"/>
                      <a:pt x="0" y="20723"/>
                      <a:pt x="0" y="13350"/>
                    </a:cubicBezTo>
                    <a:cubicBezTo>
                      <a:pt x="0" y="5977"/>
                      <a:pt x="5977" y="0"/>
                      <a:pt x="13350" y="0"/>
                    </a:cubicBezTo>
                    <a:cubicBezTo>
                      <a:pt x="20723" y="0"/>
                      <a:pt x="26700" y="5977"/>
                      <a:pt x="26700" y="13350"/>
                    </a:cubicBezTo>
                    <a:close/>
                  </a:path>
                </a:pathLst>
              </a:custGeom>
              <a:noFill/>
              <a:ln w="19050" cap="flat">
                <a:solidFill>
                  <a:srgbClr val="FF9900"/>
                </a:solidFill>
                <a:prstDash val="solid"/>
                <a:round/>
              </a:ln>
            </p:spPr>
            <p:txBody>
              <a:bodyPr rtlCol="0" anchor="ctr"/>
              <a:lstStyle/>
              <a:p>
                <a:endParaRPr lang="en-US"/>
              </a:p>
            </p:txBody>
          </p:sp>
          <p:sp>
            <p:nvSpPr>
              <p:cNvPr id="36" name="Freeform: Shape 35">
                <a:extLst>
                  <a:ext uri="{FF2B5EF4-FFF2-40B4-BE49-F238E27FC236}">
                    <a16:creationId xmlns:a16="http://schemas.microsoft.com/office/drawing/2014/main" id="{0ED92109-FF82-47B4-BA70-AC7650872129}"/>
                  </a:ext>
                </a:extLst>
              </p:cNvPr>
              <p:cNvSpPr/>
              <p:nvPr/>
            </p:nvSpPr>
            <p:spPr>
              <a:xfrm>
                <a:off x="2344851" y="3065320"/>
                <a:ext cx="26700" cy="26700"/>
              </a:xfrm>
              <a:custGeom>
                <a:avLst/>
                <a:gdLst>
                  <a:gd name="connsiteX0" fmla="*/ 26700 w 26700"/>
                  <a:gd name="connsiteY0" fmla="*/ 13350 h 26700"/>
                  <a:gd name="connsiteX1" fmla="*/ 13350 w 26700"/>
                  <a:gd name="connsiteY1" fmla="*/ 26700 h 26700"/>
                  <a:gd name="connsiteX2" fmla="*/ 0 w 26700"/>
                  <a:gd name="connsiteY2" fmla="*/ 13350 h 26700"/>
                  <a:gd name="connsiteX3" fmla="*/ 13350 w 26700"/>
                  <a:gd name="connsiteY3" fmla="*/ 0 h 26700"/>
                  <a:gd name="connsiteX4" fmla="*/ 26700 w 26700"/>
                  <a:gd name="connsiteY4" fmla="*/ 13350 h 26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00" h="26700">
                    <a:moveTo>
                      <a:pt x="26700" y="13350"/>
                    </a:moveTo>
                    <a:cubicBezTo>
                      <a:pt x="26700" y="20723"/>
                      <a:pt x="20723" y="26700"/>
                      <a:pt x="13350" y="26700"/>
                    </a:cubicBezTo>
                    <a:cubicBezTo>
                      <a:pt x="5977" y="26700"/>
                      <a:pt x="0" y="20723"/>
                      <a:pt x="0" y="13350"/>
                    </a:cubicBezTo>
                    <a:cubicBezTo>
                      <a:pt x="0" y="5977"/>
                      <a:pt x="5977" y="0"/>
                      <a:pt x="13350" y="0"/>
                    </a:cubicBezTo>
                    <a:cubicBezTo>
                      <a:pt x="20723" y="0"/>
                      <a:pt x="26700" y="5977"/>
                      <a:pt x="26700" y="13350"/>
                    </a:cubicBezTo>
                    <a:close/>
                  </a:path>
                </a:pathLst>
              </a:custGeom>
              <a:noFill/>
              <a:ln w="19050" cap="flat">
                <a:solidFill>
                  <a:srgbClr val="FF9900"/>
                </a:solidFill>
                <a:prstDash val="solid"/>
                <a:round/>
              </a:ln>
            </p:spPr>
            <p:txBody>
              <a:bodyPr rtlCol="0" anchor="ctr"/>
              <a:lstStyle/>
              <a:p>
                <a:endParaRPr lang="en-US"/>
              </a:p>
            </p:txBody>
          </p:sp>
          <p:sp>
            <p:nvSpPr>
              <p:cNvPr id="37" name="Freeform: Shape 36">
                <a:extLst>
                  <a:ext uri="{FF2B5EF4-FFF2-40B4-BE49-F238E27FC236}">
                    <a16:creationId xmlns:a16="http://schemas.microsoft.com/office/drawing/2014/main" id="{8FF84FB6-9C3F-4BB7-AF35-C4470986B236}"/>
                  </a:ext>
                </a:extLst>
              </p:cNvPr>
              <p:cNvSpPr/>
              <p:nvPr/>
            </p:nvSpPr>
            <p:spPr>
              <a:xfrm>
                <a:off x="2412128" y="2925485"/>
                <a:ext cx="26700" cy="26700"/>
              </a:xfrm>
              <a:custGeom>
                <a:avLst/>
                <a:gdLst>
                  <a:gd name="connsiteX0" fmla="*/ 26700 w 26700"/>
                  <a:gd name="connsiteY0" fmla="*/ 13350 h 26700"/>
                  <a:gd name="connsiteX1" fmla="*/ 13350 w 26700"/>
                  <a:gd name="connsiteY1" fmla="*/ 26700 h 26700"/>
                  <a:gd name="connsiteX2" fmla="*/ 0 w 26700"/>
                  <a:gd name="connsiteY2" fmla="*/ 13350 h 26700"/>
                  <a:gd name="connsiteX3" fmla="*/ 13350 w 26700"/>
                  <a:gd name="connsiteY3" fmla="*/ 0 h 26700"/>
                  <a:gd name="connsiteX4" fmla="*/ 26700 w 26700"/>
                  <a:gd name="connsiteY4" fmla="*/ 13350 h 26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00" h="26700">
                    <a:moveTo>
                      <a:pt x="26700" y="13350"/>
                    </a:moveTo>
                    <a:cubicBezTo>
                      <a:pt x="26700" y="20723"/>
                      <a:pt x="20723" y="26700"/>
                      <a:pt x="13350" y="26700"/>
                    </a:cubicBezTo>
                    <a:cubicBezTo>
                      <a:pt x="5977" y="26700"/>
                      <a:pt x="0" y="20723"/>
                      <a:pt x="0" y="13350"/>
                    </a:cubicBezTo>
                    <a:cubicBezTo>
                      <a:pt x="0" y="5977"/>
                      <a:pt x="5977" y="0"/>
                      <a:pt x="13350" y="0"/>
                    </a:cubicBezTo>
                    <a:cubicBezTo>
                      <a:pt x="20723" y="0"/>
                      <a:pt x="26700" y="5977"/>
                      <a:pt x="26700" y="13350"/>
                    </a:cubicBezTo>
                    <a:close/>
                  </a:path>
                </a:pathLst>
              </a:custGeom>
              <a:noFill/>
              <a:ln w="19050" cap="flat">
                <a:solidFill>
                  <a:srgbClr val="FF9900"/>
                </a:solidFill>
                <a:prstDash val="solid"/>
                <a:round/>
              </a:ln>
            </p:spPr>
            <p:txBody>
              <a:bodyPr rtlCol="0" anchor="ctr"/>
              <a:lstStyle/>
              <a:p>
                <a:endParaRPr lang="en-US"/>
              </a:p>
            </p:txBody>
          </p:sp>
        </p:grpSp>
      </p:grpSp>
      <p:grpSp>
        <p:nvGrpSpPr>
          <p:cNvPr id="38" name="Group 37">
            <a:extLst>
              <a:ext uri="{FF2B5EF4-FFF2-40B4-BE49-F238E27FC236}">
                <a16:creationId xmlns:a16="http://schemas.microsoft.com/office/drawing/2014/main" id="{624A3E74-4010-49E2-86EF-27F281951638}"/>
              </a:ext>
            </a:extLst>
          </p:cNvPr>
          <p:cNvGrpSpPr/>
          <p:nvPr/>
        </p:nvGrpSpPr>
        <p:grpSpPr>
          <a:xfrm>
            <a:off x="3835286" y="1093023"/>
            <a:ext cx="1469760" cy="1469760"/>
            <a:chOff x="3673091" y="1187445"/>
            <a:chExt cx="1794150" cy="1794150"/>
          </a:xfrm>
        </p:grpSpPr>
        <p:sp>
          <p:nvSpPr>
            <p:cNvPr id="39" name="Oval 38">
              <a:extLst>
                <a:ext uri="{FF2B5EF4-FFF2-40B4-BE49-F238E27FC236}">
                  <a16:creationId xmlns:a16="http://schemas.microsoft.com/office/drawing/2014/main" id="{686CCEE5-334B-4B3F-8ED5-15E3BD86FB1D}"/>
                </a:ext>
              </a:extLst>
            </p:cNvPr>
            <p:cNvSpPr/>
            <p:nvPr/>
          </p:nvSpPr>
          <p:spPr>
            <a:xfrm>
              <a:off x="3673091" y="1187445"/>
              <a:ext cx="1794150" cy="1794150"/>
            </a:xfrm>
            <a:prstGeom prst="ellipse">
              <a:avLst/>
            </a:prstGeom>
            <a:solidFill>
              <a:schemeClr val="bg2">
                <a:lumMod val="90000"/>
                <a:lumOff val="10000"/>
              </a:schemeClr>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grpSp>
          <p:nvGrpSpPr>
            <p:cNvPr id="40" name="Graphic 5115">
              <a:extLst>
                <a:ext uri="{FF2B5EF4-FFF2-40B4-BE49-F238E27FC236}">
                  <a16:creationId xmlns:a16="http://schemas.microsoft.com/office/drawing/2014/main" id="{2B949AFA-990B-492F-A5E4-2F776B7A060D}"/>
                </a:ext>
              </a:extLst>
            </p:cNvPr>
            <p:cNvGrpSpPr/>
            <p:nvPr/>
          </p:nvGrpSpPr>
          <p:grpSpPr>
            <a:xfrm>
              <a:off x="3971176" y="1485530"/>
              <a:ext cx="1197980" cy="1197980"/>
              <a:chOff x="8847308" y="6858000"/>
              <a:chExt cx="1905000" cy="1905000"/>
            </a:xfrm>
          </p:grpSpPr>
          <p:sp>
            <p:nvSpPr>
              <p:cNvPr id="41" name="Freeform: Shape 40">
                <a:extLst>
                  <a:ext uri="{FF2B5EF4-FFF2-40B4-BE49-F238E27FC236}">
                    <a16:creationId xmlns:a16="http://schemas.microsoft.com/office/drawing/2014/main" id="{D46DE5AB-6BC2-4004-9941-783C5445A5A0}"/>
                  </a:ext>
                </a:extLst>
              </p:cNvPr>
              <p:cNvSpPr/>
              <p:nvPr/>
            </p:nvSpPr>
            <p:spPr>
              <a:xfrm>
                <a:off x="9100006" y="7944993"/>
                <a:ext cx="231267" cy="407574"/>
              </a:xfrm>
              <a:custGeom>
                <a:avLst/>
                <a:gdLst>
                  <a:gd name="connsiteX0" fmla="*/ 0 w 231267"/>
                  <a:gd name="connsiteY0" fmla="*/ 0 h 407574"/>
                  <a:gd name="connsiteX1" fmla="*/ 231267 w 231267"/>
                  <a:gd name="connsiteY1" fmla="*/ 407575 h 407574"/>
                </a:gdLst>
                <a:ahLst/>
                <a:cxnLst>
                  <a:cxn ang="0">
                    <a:pos x="connsiteX0" y="connsiteY0"/>
                  </a:cxn>
                  <a:cxn ang="0">
                    <a:pos x="connsiteX1" y="connsiteY1"/>
                  </a:cxn>
                </a:cxnLst>
                <a:rect l="l" t="t" r="r" b="b"/>
                <a:pathLst>
                  <a:path w="231267" h="407574">
                    <a:moveTo>
                      <a:pt x="0" y="0"/>
                    </a:moveTo>
                    <a:cubicBezTo>
                      <a:pt x="22669" y="128111"/>
                      <a:pt x="82106" y="289941"/>
                      <a:pt x="231267" y="407575"/>
                    </a:cubicBezTo>
                  </a:path>
                </a:pathLst>
              </a:custGeom>
              <a:noFill/>
              <a:ln w="19050" cap="flat">
                <a:solidFill>
                  <a:srgbClr val="F1F2F2"/>
                </a:solidFill>
                <a:prstDash val="solid"/>
                <a:round/>
              </a:ln>
            </p:spPr>
            <p:txBody>
              <a:bodyPr rtlCol="0" anchor="ctr"/>
              <a:lstStyle/>
              <a:p>
                <a:endParaRPr lang="en-US" dirty="0"/>
              </a:p>
            </p:txBody>
          </p:sp>
          <p:sp>
            <p:nvSpPr>
              <p:cNvPr id="42" name="Freeform: Shape 41">
                <a:extLst>
                  <a:ext uri="{FF2B5EF4-FFF2-40B4-BE49-F238E27FC236}">
                    <a16:creationId xmlns:a16="http://schemas.microsoft.com/office/drawing/2014/main" id="{069C5B7F-4054-4781-9A0E-69E3B5B53C7B}"/>
                  </a:ext>
                </a:extLst>
              </p:cNvPr>
              <p:cNvSpPr/>
              <p:nvPr/>
            </p:nvSpPr>
            <p:spPr>
              <a:xfrm>
                <a:off x="9086757" y="7175944"/>
                <a:ext cx="388057" cy="676274"/>
              </a:xfrm>
              <a:custGeom>
                <a:avLst/>
                <a:gdLst>
                  <a:gd name="connsiteX0" fmla="*/ 388058 w 388057"/>
                  <a:gd name="connsiteY0" fmla="*/ 0 h 676274"/>
                  <a:gd name="connsiteX1" fmla="*/ 354149 w 388057"/>
                  <a:gd name="connsiteY1" fmla="*/ 19050 h 676274"/>
                  <a:gd name="connsiteX2" fmla="*/ 2676 w 388057"/>
                  <a:gd name="connsiteY2" fmla="*/ 561975 h 676274"/>
                  <a:gd name="connsiteX3" fmla="*/ 2009 w 388057"/>
                  <a:gd name="connsiteY3" fmla="*/ 676275 h 676274"/>
                </a:gdLst>
                <a:ahLst/>
                <a:cxnLst>
                  <a:cxn ang="0">
                    <a:pos x="connsiteX0" y="connsiteY0"/>
                  </a:cxn>
                  <a:cxn ang="0">
                    <a:pos x="connsiteX1" y="connsiteY1"/>
                  </a:cxn>
                  <a:cxn ang="0">
                    <a:pos x="connsiteX2" y="connsiteY2"/>
                  </a:cxn>
                  <a:cxn ang="0">
                    <a:pos x="connsiteX3" y="connsiteY3"/>
                  </a:cxn>
                </a:cxnLst>
                <a:rect l="l" t="t" r="r" b="b"/>
                <a:pathLst>
                  <a:path w="388057" h="676274">
                    <a:moveTo>
                      <a:pt x="388058" y="0"/>
                    </a:moveTo>
                    <a:cubicBezTo>
                      <a:pt x="376818" y="5905"/>
                      <a:pt x="365483" y="12097"/>
                      <a:pt x="354149" y="19050"/>
                    </a:cubicBezTo>
                    <a:cubicBezTo>
                      <a:pt x="204130" y="105823"/>
                      <a:pt x="29537" y="299656"/>
                      <a:pt x="2676" y="561975"/>
                    </a:cubicBezTo>
                    <a:cubicBezTo>
                      <a:pt x="-654" y="599993"/>
                      <a:pt x="-877" y="638220"/>
                      <a:pt x="2009" y="676275"/>
                    </a:cubicBezTo>
                  </a:path>
                </a:pathLst>
              </a:custGeom>
              <a:noFill/>
              <a:ln w="19050" cap="flat">
                <a:solidFill>
                  <a:srgbClr val="F1F2F2"/>
                </a:solidFill>
                <a:prstDash val="solid"/>
                <a:round/>
              </a:ln>
            </p:spPr>
            <p:txBody>
              <a:bodyPr rtlCol="0" anchor="ctr"/>
              <a:lstStyle/>
              <a:p>
                <a:endParaRPr lang="en-US" dirty="0"/>
              </a:p>
            </p:txBody>
          </p:sp>
          <p:sp>
            <p:nvSpPr>
              <p:cNvPr id="43" name="Freeform: Shape 42">
                <a:extLst>
                  <a:ext uri="{FF2B5EF4-FFF2-40B4-BE49-F238E27FC236}">
                    <a16:creationId xmlns:a16="http://schemas.microsoft.com/office/drawing/2014/main" id="{F43FD861-BEDC-4520-A8CF-B24D50946E17}"/>
                  </a:ext>
                </a:extLst>
              </p:cNvPr>
              <p:cNvSpPr/>
              <p:nvPr/>
            </p:nvSpPr>
            <p:spPr>
              <a:xfrm>
                <a:off x="9557872" y="7093374"/>
                <a:ext cx="827436" cy="308026"/>
              </a:xfrm>
              <a:custGeom>
                <a:avLst/>
                <a:gdLst>
                  <a:gd name="connsiteX0" fmla="*/ 827437 w 827436"/>
                  <a:gd name="connsiteY0" fmla="*/ 308027 h 308026"/>
                  <a:gd name="connsiteX1" fmla="*/ 0 w 827436"/>
                  <a:gd name="connsiteY1" fmla="*/ 45423 h 308026"/>
                </a:gdLst>
                <a:ahLst/>
                <a:cxnLst>
                  <a:cxn ang="0">
                    <a:pos x="connsiteX0" y="connsiteY0"/>
                  </a:cxn>
                  <a:cxn ang="0">
                    <a:pos x="connsiteX1" y="connsiteY1"/>
                  </a:cxn>
                </a:cxnLst>
                <a:rect l="l" t="t" r="r" b="b"/>
                <a:pathLst>
                  <a:path w="827436" h="308026">
                    <a:moveTo>
                      <a:pt x="827437" y="308027"/>
                    </a:moveTo>
                    <a:cubicBezTo>
                      <a:pt x="705136" y="117051"/>
                      <a:pt x="370808" y="-94785"/>
                      <a:pt x="0" y="45423"/>
                    </a:cubicBezTo>
                  </a:path>
                </a:pathLst>
              </a:custGeom>
              <a:noFill/>
              <a:ln w="19050" cap="flat">
                <a:solidFill>
                  <a:srgbClr val="F1F2F2"/>
                </a:solidFill>
                <a:prstDash val="solid"/>
                <a:round/>
              </a:ln>
            </p:spPr>
            <p:txBody>
              <a:bodyPr rtlCol="0" anchor="ctr"/>
              <a:lstStyle/>
              <a:p>
                <a:endParaRPr lang="en-US" dirty="0"/>
              </a:p>
            </p:txBody>
          </p:sp>
          <p:sp>
            <p:nvSpPr>
              <p:cNvPr id="44" name="Freeform: Shape 43">
                <a:extLst>
                  <a:ext uri="{FF2B5EF4-FFF2-40B4-BE49-F238E27FC236}">
                    <a16:creationId xmlns:a16="http://schemas.microsoft.com/office/drawing/2014/main" id="{E27C3B58-8A00-4CB3-A6CF-76BA335BA85C}"/>
                  </a:ext>
                </a:extLst>
              </p:cNvPr>
              <p:cNvSpPr/>
              <p:nvPr/>
            </p:nvSpPr>
            <p:spPr>
              <a:xfrm>
                <a:off x="10284344" y="7303103"/>
                <a:ext cx="128016" cy="115919"/>
              </a:xfrm>
              <a:custGeom>
                <a:avLst/>
                <a:gdLst>
                  <a:gd name="connsiteX0" fmla="*/ 128016 w 128016"/>
                  <a:gd name="connsiteY0" fmla="*/ 2667 h 115919"/>
                  <a:gd name="connsiteX1" fmla="*/ 109157 w 128016"/>
                  <a:gd name="connsiteY1" fmla="*/ 0 h 115919"/>
                  <a:gd name="connsiteX2" fmla="*/ 95821 w 128016"/>
                  <a:gd name="connsiteY2" fmla="*/ 92964 h 115919"/>
                  <a:gd name="connsiteX3" fmla="*/ 4000 w 128016"/>
                  <a:gd name="connsiteY3" fmla="*/ 72771 h 115919"/>
                  <a:gd name="connsiteX4" fmla="*/ 0 w 128016"/>
                  <a:gd name="connsiteY4" fmla="*/ 91440 h 115919"/>
                  <a:gd name="connsiteX5" fmla="*/ 111728 w 128016"/>
                  <a:gd name="connsiteY5" fmla="*/ 115919 h 115919"/>
                  <a:gd name="connsiteX6" fmla="*/ 128016 w 128016"/>
                  <a:gd name="connsiteY6" fmla="*/ 2667 h 115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016" h="115919">
                    <a:moveTo>
                      <a:pt x="128016" y="2667"/>
                    </a:moveTo>
                    <a:lnTo>
                      <a:pt x="109157" y="0"/>
                    </a:lnTo>
                    <a:lnTo>
                      <a:pt x="95821" y="92964"/>
                    </a:lnTo>
                    <a:lnTo>
                      <a:pt x="4000" y="72771"/>
                    </a:lnTo>
                    <a:lnTo>
                      <a:pt x="0" y="91440"/>
                    </a:lnTo>
                    <a:lnTo>
                      <a:pt x="111728" y="115919"/>
                    </a:lnTo>
                    <a:lnTo>
                      <a:pt x="128016" y="2667"/>
                    </a:lnTo>
                    <a:close/>
                  </a:path>
                </a:pathLst>
              </a:custGeom>
              <a:solidFill>
                <a:srgbClr val="F1F2F2"/>
              </a:solidFill>
              <a:ln w="19050" cap="flat">
                <a:noFill/>
                <a:prstDash val="solid"/>
                <a:miter/>
              </a:ln>
            </p:spPr>
            <p:txBody>
              <a:bodyPr rtlCol="0" anchor="ctr"/>
              <a:lstStyle/>
              <a:p>
                <a:endParaRPr lang="en-US" dirty="0"/>
              </a:p>
            </p:txBody>
          </p:sp>
          <p:sp>
            <p:nvSpPr>
              <p:cNvPr id="45" name="Freeform: Shape 44">
                <a:extLst>
                  <a:ext uri="{FF2B5EF4-FFF2-40B4-BE49-F238E27FC236}">
                    <a16:creationId xmlns:a16="http://schemas.microsoft.com/office/drawing/2014/main" id="{A5DED72E-6E5D-481B-B633-3B735DD32ED7}"/>
                  </a:ext>
                </a:extLst>
              </p:cNvPr>
              <p:cNvSpPr/>
              <p:nvPr/>
            </p:nvSpPr>
            <p:spPr>
              <a:xfrm>
                <a:off x="10480464" y="7600092"/>
                <a:ext cx="32153" cy="251841"/>
              </a:xfrm>
              <a:custGeom>
                <a:avLst/>
                <a:gdLst>
                  <a:gd name="connsiteX0" fmla="*/ 31242 w 32153"/>
                  <a:gd name="connsiteY0" fmla="*/ 251841 h 251841"/>
                  <a:gd name="connsiteX1" fmla="*/ 0 w 32153"/>
                  <a:gd name="connsiteY1" fmla="*/ 0 h 251841"/>
                </a:gdLst>
                <a:ahLst/>
                <a:cxnLst>
                  <a:cxn ang="0">
                    <a:pos x="connsiteX0" y="connsiteY0"/>
                  </a:cxn>
                  <a:cxn ang="0">
                    <a:pos x="connsiteX1" y="connsiteY1"/>
                  </a:cxn>
                </a:cxnLst>
                <a:rect l="l" t="t" r="r" b="b"/>
                <a:pathLst>
                  <a:path w="32153" h="251841">
                    <a:moveTo>
                      <a:pt x="31242" y="251841"/>
                    </a:moveTo>
                    <a:cubicBezTo>
                      <a:pt x="35482" y="166719"/>
                      <a:pt x="24911" y="81506"/>
                      <a:pt x="0" y="0"/>
                    </a:cubicBezTo>
                  </a:path>
                </a:pathLst>
              </a:custGeom>
              <a:noFill/>
              <a:ln w="19050" cap="flat">
                <a:solidFill>
                  <a:srgbClr val="F1F2F2"/>
                </a:solidFill>
                <a:prstDash val="solid"/>
                <a:round/>
              </a:ln>
            </p:spPr>
            <p:txBody>
              <a:bodyPr rtlCol="0" anchor="ctr"/>
              <a:lstStyle/>
              <a:p>
                <a:endParaRPr lang="en-US" dirty="0"/>
              </a:p>
            </p:txBody>
          </p:sp>
          <p:sp>
            <p:nvSpPr>
              <p:cNvPr id="46" name="Freeform: Shape 45">
                <a:extLst>
                  <a:ext uri="{FF2B5EF4-FFF2-40B4-BE49-F238E27FC236}">
                    <a16:creationId xmlns:a16="http://schemas.microsoft.com/office/drawing/2014/main" id="{A2239855-6A11-4BF3-AFC4-FCC13E930665}"/>
                  </a:ext>
                </a:extLst>
              </p:cNvPr>
              <p:cNvSpPr/>
              <p:nvPr/>
            </p:nvSpPr>
            <p:spPr>
              <a:xfrm>
                <a:off x="10457033" y="7910702"/>
                <a:ext cx="49149" cy="173640"/>
              </a:xfrm>
              <a:custGeom>
                <a:avLst/>
                <a:gdLst>
                  <a:gd name="connsiteX0" fmla="*/ 0 w 49149"/>
                  <a:gd name="connsiteY0" fmla="*/ 173641 h 173640"/>
                  <a:gd name="connsiteX1" fmla="*/ 49149 w 49149"/>
                  <a:gd name="connsiteY1" fmla="*/ 0 h 173640"/>
                </a:gdLst>
                <a:ahLst/>
                <a:cxnLst>
                  <a:cxn ang="0">
                    <a:pos x="connsiteX0" y="connsiteY0"/>
                  </a:cxn>
                  <a:cxn ang="0">
                    <a:pos x="connsiteX1" y="connsiteY1"/>
                  </a:cxn>
                </a:cxnLst>
                <a:rect l="l" t="t" r="r" b="b"/>
                <a:pathLst>
                  <a:path w="49149" h="173640">
                    <a:moveTo>
                      <a:pt x="0" y="173641"/>
                    </a:moveTo>
                    <a:cubicBezTo>
                      <a:pt x="23975" y="118183"/>
                      <a:pt x="40501" y="59796"/>
                      <a:pt x="49149" y="0"/>
                    </a:cubicBezTo>
                  </a:path>
                </a:pathLst>
              </a:custGeom>
              <a:noFill/>
              <a:ln w="19050" cap="flat">
                <a:solidFill>
                  <a:srgbClr val="F1F2F2"/>
                </a:solidFill>
                <a:prstDash val="solid"/>
                <a:round/>
              </a:ln>
            </p:spPr>
            <p:txBody>
              <a:bodyPr rtlCol="0" anchor="ctr"/>
              <a:lstStyle/>
              <a:p>
                <a:endParaRPr lang="en-US" dirty="0"/>
              </a:p>
            </p:txBody>
          </p:sp>
          <p:sp>
            <p:nvSpPr>
              <p:cNvPr id="47" name="Freeform: Shape 46">
                <a:extLst>
                  <a:ext uri="{FF2B5EF4-FFF2-40B4-BE49-F238E27FC236}">
                    <a16:creationId xmlns:a16="http://schemas.microsoft.com/office/drawing/2014/main" id="{F8E19CF9-E2E9-48F9-BD95-057354B431F8}"/>
                  </a:ext>
                </a:extLst>
              </p:cNvPr>
              <p:cNvSpPr/>
              <p:nvPr/>
            </p:nvSpPr>
            <p:spPr>
              <a:xfrm>
                <a:off x="9499484" y="8148828"/>
                <a:ext cx="925639" cy="378730"/>
              </a:xfrm>
              <a:custGeom>
                <a:avLst/>
                <a:gdLst>
                  <a:gd name="connsiteX0" fmla="*/ 0 w 925639"/>
                  <a:gd name="connsiteY0" fmla="*/ 310991 h 378730"/>
                  <a:gd name="connsiteX1" fmla="*/ 658273 w 925639"/>
                  <a:gd name="connsiteY1" fmla="*/ 277559 h 378730"/>
                  <a:gd name="connsiteX2" fmla="*/ 925640 w 925639"/>
                  <a:gd name="connsiteY2" fmla="*/ 0 h 378730"/>
                </a:gdLst>
                <a:ahLst/>
                <a:cxnLst>
                  <a:cxn ang="0">
                    <a:pos x="connsiteX0" y="connsiteY0"/>
                  </a:cxn>
                  <a:cxn ang="0">
                    <a:pos x="connsiteX1" y="connsiteY1"/>
                  </a:cxn>
                  <a:cxn ang="0">
                    <a:pos x="connsiteX2" y="connsiteY2"/>
                  </a:cxn>
                </a:cxnLst>
                <a:rect l="l" t="t" r="r" b="b"/>
                <a:pathLst>
                  <a:path w="925639" h="378730">
                    <a:moveTo>
                      <a:pt x="0" y="310991"/>
                    </a:moveTo>
                    <a:cubicBezTo>
                      <a:pt x="180975" y="395668"/>
                      <a:pt x="415671" y="417957"/>
                      <a:pt x="658273" y="277559"/>
                    </a:cubicBezTo>
                    <a:cubicBezTo>
                      <a:pt x="770258" y="210167"/>
                      <a:pt x="862483" y="114426"/>
                      <a:pt x="925640" y="0"/>
                    </a:cubicBezTo>
                  </a:path>
                </a:pathLst>
              </a:custGeom>
              <a:noFill/>
              <a:ln w="19050" cap="flat">
                <a:solidFill>
                  <a:srgbClr val="F1F2F2"/>
                </a:solidFill>
                <a:prstDash val="solid"/>
                <a:round/>
              </a:ln>
            </p:spPr>
            <p:txBody>
              <a:bodyPr rtlCol="0" anchor="ctr"/>
              <a:lstStyle/>
              <a:p>
                <a:endParaRPr lang="en-US" dirty="0"/>
              </a:p>
            </p:txBody>
          </p:sp>
          <p:sp>
            <p:nvSpPr>
              <p:cNvPr id="48" name="Freeform: Shape 47">
                <a:extLst>
                  <a:ext uri="{FF2B5EF4-FFF2-40B4-BE49-F238E27FC236}">
                    <a16:creationId xmlns:a16="http://schemas.microsoft.com/office/drawing/2014/main" id="{045013F8-A68C-4B94-813A-8F9577466FB4}"/>
                  </a:ext>
                </a:extLst>
              </p:cNvPr>
              <p:cNvSpPr/>
              <p:nvPr/>
            </p:nvSpPr>
            <p:spPr>
              <a:xfrm>
                <a:off x="9480910" y="8413527"/>
                <a:ext cx="114395" cy="142494"/>
              </a:xfrm>
              <a:custGeom>
                <a:avLst/>
                <a:gdLst>
                  <a:gd name="connsiteX0" fmla="*/ 45053 w 114395"/>
                  <a:gd name="connsiteY0" fmla="*/ 142494 h 142494"/>
                  <a:gd name="connsiteX1" fmla="*/ 62579 w 114395"/>
                  <a:gd name="connsiteY1" fmla="*/ 134969 h 142494"/>
                  <a:gd name="connsiteX2" fmla="*/ 25527 w 114395"/>
                  <a:gd name="connsiteY2" fmla="*/ 48673 h 142494"/>
                  <a:gd name="connsiteX3" fmla="*/ 114395 w 114395"/>
                  <a:gd name="connsiteY3" fmla="*/ 18002 h 142494"/>
                  <a:gd name="connsiteX4" fmla="*/ 108109 w 114395"/>
                  <a:gd name="connsiteY4" fmla="*/ 0 h 142494"/>
                  <a:gd name="connsiteX5" fmla="*/ 0 w 114395"/>
                  <a:gd name="connsiteY5" fmla="*/ 37338 h 142494"/>
                  <a:gd name="connsiteX6" fmla="*/ 45053 w 114395"/>
                  <a:gd name="connsiteY6" fmla="*/ 142494 h 142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395" h="142494">
                    <a:moveTo>
                      <a:pt x="45053" y="142494"/>
                    </a:moveTo>
                    <a:lnTo>
                      <a:pt x="62579" y="134969"/>
                    </a:lnTo>
                    <a:lnTo>
                      <a:pt x="25527" y="48673"/>
                    </a:lnTo>
                    <a:lnTo>
                      <a:pt x="114395" y="18002"/>
                    </a:lnTo>
                    <a:lnTo>
                      <a:pt x="108109" y="0"/>
                    </a:lnTo>
                    <a:lnTo>
                      <a:pt x="0" y="37338"/>
                    </a:lnTo>
                    <a:lnTo>
                      <a:pt x="45053" y="142494"/>
                    </a:lnTo>
                    <a:close/>
                  </a:path>
                </a:pathLst>
              </a:custGeom>
              <a:solidFill>
                <a:srgbClr val="F1F2F2"/>
              </a:solidFill>
              <a:ln w="19050" cap="flat">
                <a:noFill/>
                <a:prstDash val="solid"/>
                <a:miter/>
              </a:ln>
            </p:spPr>
            <p:txBody>
              <a:bodyPr rtlCol="0" anchor="ctr"/>
              <a:lstStyle/>
              <a:p>
                <a:endParaRPr lang="en-US" dirty="0"/>
              </a:p>
            </p:txBody>
          </p:sp>
          <p:sp>
            <p:nvSpPr>
              <p:cNvPr id="49" name="Freeform: Shape 48">
                <a:extLst>
                  <a:ext uri="{FF2B5EF4-FFF2-40B4-BE49-F238E27FC236}">
                    <a16:creationId xmlns:a16="http://schemas.microsoft.com/office/drawing/2014/main" id="{50D79022-0390-4EE3-AD03-508FBCF27DE5}"/>
                  </a:ext>
                </a:extLst>
              </p:cNvPr>
              <p:cNvSpPr/>
              <p:nvPr/>
            </p:nvSpPr>
            <p:spPr>
              <a:xfrm>
                <a:off x="9629596" y="7454550"/>
                <a:ext cx="340423" cy="680942"/>
              </a:xfrm>
              <a:custGeom>
                <a:avLst/>
                <a:gdLst>
                  <a:gd name="connsiteX0" fmla="*/ 0 w 340423"/>
                  <a:gd name="connsiteY0" fmla="*/ 510731 h 680942"/>
                  <a:gd name="connsiteX1" fmla="*/ 170212 w 340423"/>
                  <a:gd name="connsiteY1" fmla="*/ 680942 h 680942"/>
                  <a:gd name="connsiteX2" fmla="*/ 340424 w 340423"/>
                  <a:gd name="connsiteY2" fmla="*/ 510730 h 680942"/>
                  <a:gd name="connsiteX3" fmla="*/ 170212 w 340423"/>
                  <a:gd name="connsiteY3" fmla="*/ 340519 h 680942"/>
                  <a:gd name="connsiteX4" fmla="*/ 0 w 340423"/>
                  <a:gd name="connsiteY4" fmla="*/ 170212 h 680942"/>
                  <a:gd name="connsiteX5" fmla="*/ 170212 w 340423"/>
                  <a:gd name="connsiteY5" fmla="*/ 0 h 680942"/>
                  <a:gd name="connsiteX6" fmla="*/ 340424 w 340423"/>
                  <a:gd name="connsiteY6" fmla="*/ 170212 h 680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0423" h="680942">
                    <a:moveTo>
                      <a:pt x="0" y="510731"/>
                    </a:moveTo>
                    <a:cubicBezTo>
                      <a:pt x="0" y="604736"/>
                      <a:pt x="76206" y="680942"/>
                      <a:pt x="170212" y="680942"/>
                    </a:cubicBezTo>
                    <a:cubicBezTo>
                      <a:pt x="264217" y="680942"/>
                      <a:pt x="340424" y="604736"/>
                      <a:pt x="340424" y="510730"/>
                    </a:cubicBezTo>
                    <a:cubicBezTo>
                      <a:pt x="340424" y="416719"/>
                      <a:pt x="263081" y="355949"/>
                      <a:pt x="170212" y="340519"/>
                    </a:cubicBezTo>
                    <a:cubicBezTo>
                      <a:pt x="77343" y="325088"/>
                      <a:pt x="0" y="264319"/>
                      <a:pt x="0" y="170212"/>
                    </a:cubicBezTo>
                    <a:cubicBezTo>
                      <a:pt x="0" y="76206"/>
                      <a:pt x="76206" y="0"/>
                      <a:pt x="170212" y="0"/>
                    </a:cubicBezTo>
                    <a:cubicBezTo>
                      <a:pt x="264217" y="0"/>
                      <a:pt x="340424" y="76206"/>
                      <a:pt x="340424" y="170212"/>
                    </a:cubicBezTo>
                  </a:path>
                </a:pathLst>
              </a:custGeom>
              <a:noFill/>
              <a:ln w="19050" cap="flat">
                <a:solidFill>
                  <a:schemeClr val="accent2"/>
                </a:solidFill>
                <a:prstDash val="solid"/>
                <a:round/>
              </a:ln>
            </p:spPr>
            <p:txBody>
              <a:bodyPr rtlCol="0" anchor="ctr"/>
              <a:lstStyle/>
              <a:p>
                <a:endParaRPr lang="en-US" dirty="0"/>
              </a:p>
            </p:txBody>
          </p:sp>
          <p:sp>
            <p:nvSpPr>
              <p:cNvPr id="50" name="Freeform: Shape 49">
                <a:extLst>
                  <a:ext uri="{FF2B5EF4-FFF2-40B4-BE49-F238E27FC236}">
                    <a16:creationId xmlns:a16="http://schemas.microsoft.com/office/drawing/2014/main" id="{9B85EA59-7D4D-4149-B806-2D4EEF03E08C}"/>
                  </a:ext>
                </a:extLst>
              </p:cNvPr>
              <p:cNvSpPr/>
              <p:nvPr/>
            </p:nvSpPr>
            <p:spPr>
              <a:xfrm>
                <a:off x="9815238" y="7377112"/>
                <a:ext cx="9525" cy="866775"/>
              </a:xfrm>
              <a:custGeom>
                <a:avLst/>
                <a:gdLst>
                  <a:gd name="connsiteX0" fmla="*/ 0 w 9525"/>
                  <a:gd name="connsiteY0" fmla="*/ 0 h 866775"/>
                  <a:gd name="connsiteX1" fmla="*/ 0 w 9525"/>
                  <a:gd name="connsiteY1" fmla="*/ 866775 h 866775"/>
                </a:gdLst>
                <a:ahLst/>
                <a:cxnLst>
                  <a:cxn ang="0">
                    <a:pos x="connsiteX0" y="connsiteY0"/>
                  </a:cxn>
                  <a:cxn ang="0">
                    <a:pos x="connsiteX1" y="connsiteY1"/>
                  </a:cxn>
                </a:cxnLst>
                <a:rect l="l" t="t" r="r" b="b"/>
                <a:pathLst>
                  <a:path w="9525" h="866775">
                    <a:moveTo>
                      <a:pt x="0" y="0"/>
                    </a:moveTo>
                    <a:lnTo>
                      <a:pt x="0" y="866775"/>
                    </a:lnTo>
                  </a:path>
                </a:pathLst>
              </a:custGeom>
              <a:ln w="19050" cap="flat">
                <a:solidFill>
                  <a:schemeClr val="accent2"/>
                </a:solidFill>
                <a:prstDash val="solid"/>
                <a:round/>
              </a:ln>
            </p:spPr>
            <p:txBody>
              <a:bodyPr rtlCol="0" anchor="ctr"/>
              <a:lstStyle/>
              <a:p>
                <a:endParaRPr lang="en-US" dirty="0"/>
              </a:p>
            </p:txBody>
          </p:sp>
        </p:grpSp>
      </p:grpSp>
      <p:grpSp>
        <p:nvGrpSpPr>
          <p:cNvPr id="51" name="Group 50">
            <a:extLst>
              <a:ext uri="{FF2B5EF4-FFF2-40B4-BE49-F238E27FC236}">
                <a16:creationId xmlns:a16="http://schemas.microsoft.com/office/drawing/2014/main" id="{3818FE6B-3D29-4455-9F02-9189A2422E95}"/>
              </a:ext>
            </a:extLst>
          </p:cNvPr>
          <p:cNvGrpSpPr/>
          <p:nvPr/>
        </p:nvGrpSpPr>
        <p:grpSpPr>
          <a:xfrm>
            <a:off x="956718" y="1093023"/>
            <a:ext cx="1469760" cy="1469760"/>
            <a:chOff x="794523" y="1187445"/>
            <a:chExt cx="1794150" cy="1794150"/>
          </a:xfrm>
        </p:grpSpPr>
        <p:sp>
          <p:nvSpPr>
            <p:cNvPr id="52" name="Oval 51">
              <a:extLst>
                <a:ext uri="{FF2B5EF4-FFF2-40B4-BE49-F238E27FC236}">
                  <a16:creationId xmlns:a16="http://schemas.microsoft.com/office/drawing/2014/main" id="{7E02F57F-DAB1-4FCE-9A28-D657FCA8EA17}"/>
                </a:ext>
              </a:extLst>
            </p:cNvPr>
            <p:cNvSpPr/>
            <p:nvPr/>
          </p:nvSpPr>
          <p:spPr>
            <a:xfrm>
              <a:off x="794523" y="1187445"/>
              <a:ext cx="1794150" cy="1794150"/>
            </a:xfrm>
            <a:prstGeom prst="ellipse">
              <a:avLst/>
            </a:prstGeom>
            <a:solidFill>
              <a:schemeClr val="bg2">
                <a:lumMod val="90000"/>
                <a:lumOff val="10000"/>
              </a:schemeClr>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grpSp>
          <p:nvGrpSpPr>
            <p:cNvPr id="53" name="Graphic 5125">
              <a:extLst>
                <a:ext uri="{FF2B5EF4-FFF2-40B4-BE49-F238E27FC236}">
                  <a16:creationId xmlns:a16="http://schemas.microsoft.com/office/drawing/2014/main" id="{B6E6E83C-73B4-46CB-870A-2A80D4C2D495}"/>
                </a:ext>
              </a:extLst>
            </p:cNvPr>
            <p:cNvGrpSpPr/>
            <p:nvPr/>
          </p:nvGrpSpPr>
          <p:grpSpPr>
            <a:xfrm>
              <a:off x="1000691" y="1393613"/>
              <a:ext cx="1381815" cy="1381815"/>
              <a:chOff x="10930773" y="6858000"/>
              <a:chExt cx="1905000" cy="1905000"/>
            </a:xfrm>
          </p:grpSpPr>
          <p:sp>
            <p:nvSpPr>
              <p:cNvPr id="54" name="Freeform: Shape 53">
                <a:extLst>
                  <a:ext uri="{FF2B5EF4-FFF2-40B4-BE49-F238E27FC236}">
                    <a16:creationId xmlns:a16="http://schemas.microsoft.com/office/drawing/2014/main" id="{619F69AE-B861-410B-9CDC-98BC4341120A}"/>
                  </a:ext>
                </a:extLst>
              </p:cNvPr>
              <p:cNvSpPr/>
              <p:nvPr/>
            </p:nvSpPr>
            <p:spPr>
              <a:xfrm>
                <a:off x="11726681" y="7337849"/>
                <a:ext cx="658367" cy="468269"/>
              </a:xfrm>
              <a:custGeom>
                <a:avLst/>
                <a:gdLst>
                  <a:gd name="connsiteX0" fmla="*/ 0 w 658367"/>
                  <a:gd name="connsiteY0" fmla="*/ 369590 h 468269"/>
                  <a:gd name="connsiteX1" fmla="*/ 189357 w 658367"/>
                  <a:gd name="connsiteY1" fmla="*/ 468269 h 468269"/>
                  <a:gd name="connsiteX2" fmla="*/ 658368 w 658367"/>
                  <a:gd name="connsiteY2" fmla="*/ 230144 h 468269"/>
                  <a:gd name="connsiteX3" fmla="*/ 226504 w 658367"/>
                  <a:gd name="connsiteY3" fmla="*/ 5926 h 468269"/>
                  <a:gd name="connsiteX4" fmla="*/ 177451 w 658367"/>
                  <a:gd name="connsiteY4" fmla="*/ 5926 h 468269"/>
                  <a:gd name="connsiteX5" fmla="*/ 9430 w 658367"/>
                  <a:gd name="connsiteY5" fmla="*/ 90413 h 468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8367" h="468269">
                    <a:moveTo>
                      <a:pt x="0" y="369590"/>
                    </a:moveTo>
                    <a:lnTo>
                      <a:pt x="189357" y="468269"/>
                    </a:lnTo>
                    <a:lnTo>
                      <a:pt x="658368" y="230144"/>
                    </a:lnTo>
                    <a:lnTo>
                      <a:pt x="226504" y="5926"/>
                    </a:lnTo>
                    <a:cubicBezTo>
                      <a:pt x="211108" y="-1975"/>
                      <a:pt x="192848" y="-1975"/>
                      <a:pt x="177451" y="5926"/>
                    </a:cubicBezTo>
                    <a:lnTo>
                      <a:pt x="9430" y="90413"/>
                    </a:lnTo>
                  </a:path>
                </a:pathLst>
              </a:custGeom>
              <a:noFill/>
              <a:ln w="19050" cap="flat">
                <a:solidFill>
                  <a:srgbClr val="FFFFFF"/>
                </a:solidFill>
                <a:prstDash val="solid"/>
                <a:round/>
              </a:ln>
            </p:spPr>
            <p:txBody>
              <a:bodyPr rtlCol="0" anchor="ctr"/>
              <a:lstStyle/>
              <a:p>
                <a:endParaRPr lang="en-US" dirty="0"/>
              </a:p>
            </p:txBody>
          </p:sp>
          <p:sp>
            <p:nvSpPr>
              <p:cNvPr id="55" name="Freeform: Shape 54">
                <a:extLst>
                  <a:ext uri="{FF2B5EF4-FFF2-40B4-BE49-F238E27FC236}">
                    <a16:creationId xmlns:a16="http://schemas.microsoft.com/office/drawing/2014/main" id="{578D1B25-AE03-4D9D-8F0E-522ADC2C71CF}"/>
                  </a:ext>
                </a:extLst>
              </p:cNvPr>
              <p:cNvSpPr/>
              <p:nvPr/>
            </p:nvSpPr>
            <p:spPr>
              <a:xfrm>
                <a:off x="11459696" y="7812404"/>
                <a:ext cx="462724" cy="599122"/>
              </a:xfrm>
              <a:custGeom>
                <a:avLst/>
                <a:gdLst>
                  <a:gd name="connsiteX0" fmla="*/ 0 w 462724"/>
                  <a:gd name="connsiteY0" fmla="*/ 25527 h 599122"/>
                  <a:gd name="connsiteX1" fmla="*/ 0 w 462724"/>
                  <a:gd name="connsiteY1" fmla="*/ 328708 h 599122"/>
                  <a:gd name="connsiteX2" fmla="*/ 29147 w 462724"/>
                  <a:gd name="connsiteY2" fmla="*/ 376333 h 599122"/>
                  <a:gd name="connsiteX3" fmla="*/ 462725 w 462724"/>
                  <a:gd name="connsiteY3" fmla="*/ 599123 h 599122"/>
                  <a:gd name="connsiteX4" fmla="*/ 462725 w 462724"/>
                  <a:gd name="connsiteY4" fmla="*/ 0 h 5991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2724" h="599122">
                    <a:moveTo>
                      <a:pt x="0" y="25527"/>
                    </a:moveTo>
                    <a:lnTo>
                      <a:pt x="0" y="328708"/>
                    </a:lnTo>
                    <a:cubicBezTo>
                      <a:pt x="54" y="348782"/>
                      <a:pt x="11296" y="367150"/>
                      <a:pt x="29147" y="376333"/>
                    </a:cubicBezTo>
                    <a:lnTo>
                      <a:pt x="462725" y="599123"/>
                    </a:lnTo>
                    <a:lnTo>
                      <a:pt x="462725" y="0"/>
                    </a:lnTo>
                  </a:path>
                </a:pathLst>
              </a:custGeom>
              <a:noFill/>
              <a:ln w="19050" cap="flat">
                <a:solidFill>
                  <a:srgbClr val="FFFFFF"/>
                </a:solidFill>
                <a:prstDash val="solid"/>
                <a:round/>
              </a:ln>
            </p:spPr>
            <p:txBody>
              <a:bodyPr rtlCol="0" anchor="ctr"/>
              <a:lstStyle/>
              <a:p>
                <a:endParaRPr lang="en-US" dirty="0"/>
              </a:p>
            </p:txBody>
          </p:sp>
          <p:sp>
            <p:nvSpPr>
              <p:cNvPr id="56" name="Freeform: Shape 55">
                <a:extLst>
                  <a:ext uri="{FF2B5EF4-FFF2-40B4-BE49-F238E27FC236}">
                    <a16:creationId xmlns:a16="http://schemas.microsoft.com/office/drawing/2014/main" id="{8B28B99E-18B0-416D-AA52-52459DE601E9}"/>
                  </a:ext>
                </a:extLst>
              </p:cNvPr>
              <p:cNvSpPr/>
              <p:nvPr/>
            </p:nvSpPr>
            <p:spPr>
              <a:xfrm>
                <a:off x="11922420" y="7568374"/>
                <a:ext cx="462629" cy="843153"/>
              </a:xfrm>
              <a:custGeom>
                <a:avLst/>
                <a:gdLst>
                  <a:gd name="connsiteX0" fmla="*/ 462629 w 462629"/>
                  <a:gd name="connsiteY0" fmla="*/ 0 h 843153"/>
                  <a:gd name="connsiteX1" fmla="*/ 462629 w 462629"/>
                  <a:gd name="connsiteY1" fmla="*/ 572738 h 843153"/>
                  <a:gd name="connsiteX2" fmla="*/ 433578 w 462629"/>
                  <a:gd name="connsiteY2" fmla="*/ 620363 h 843153"/>
                  <a:gd name="connsiteX3" fmla="*/ 0 w 462629"/>
                  <a:gd name="connsiteY3" fmla="*/ 843153 h 843153"/>
                  <a:gd name="connsiteX4" fmla="*/ 0 w 462629"/>
                  <a:gd name="connsiteY4" fmla="*/ 237744 h 843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2629" h="843153">
                    <a:moveTo>
                      <a:pt x="462629" y="0"/>
                    </a:moveTo>
                    <a:lnTo>
                      <a:pt x="462629" y="572738"/>
                    </a:lnTo>
                    <a:cubicBezTo>
                      <a:pt x="462572" y="592785"/>
                      <a:pt x="451376" y="611138"/>
                      <a:pt x="433578" y="620363"/>
                    </a:cubicBezTo>
                    <a:lnTo>
                      <a:pt x="0" y="843153"/>
                    </a:lnTo>
                    <a:lnTo>
                      <a:pt x="0" y="237744"/>
                    </a:lnTo>
                    <a:close/>
                  </a:path>
                </a:pathLst>
              </a:custGeom>
              <a:noFill/>
              <a:ln w="19050" cap="flat">
                <a:solidFill>
                  <a:srgbClr val="FFFFFF"/>
                </a:solidFill>
                <a:prstDash val="solid"/>
                <a:round/>
              </a:ln>
            </p:spPr>
            <p:txBody>
              <a:bodyPr rtlCol="0" anchor="ctr"/>
              <a:lstStyle/>
              <a:p>
                <a:endParaRPr lang="en-US" dirty="0"/>
              </a:p>
            </p:txBody>
          </p:sp>
          <p:sp>
            <p:nvSpPr>
              <p:cNvPr id="57" name="Freeform: Shape 56">
                <a:extLst>
                  <a:ext uri="{FF2B5EF4-FFF2-40B4-BE49-F238E27FC236}">
                    <a16:creationId xmlns:a16="http://schemas.microsoft.com/office/drawing/2014/main" id="{78DB7A13-0C53-4759-A959-3FB50306BFD4}"/>
                  </a:ext>
                </a:extLst>
              </p:cNvPr>
              <p:cNvSpPr/>
              <p:nvPr/>
            </p:nvSpPr>
            <p:spPr>
              <a:xfrm>
                <a:off x="11735825" y="7410640"/>
                <a:ext cx="496633" cy="452437"/>
              </a:xfrm>
              <a:custGeom>
                <a:avLst/>
                <a:gdLst>
                  <a:gd name="connsiteX0" fmla="*/ 32576 w 496633"/>
                  <a:gd name="connsiteY0" fmla="*/ 129159 h 452437"/>
                  <a:gd name="connsiteX1" fmla="*/ 368999 w 496633"/>
                  <a:gd name="connsiteY1" fmla="*/ 302038 h 452437"/>
                  <a:gd name="connsiteX2" fmla="*/ 368999 w 496633"/>
                  <a:gd name="connsiteY2" fmla="*/ 452437 h 452437"/>
                  <a:gd name="connsiteX3" fmla="*/ 496634 w 496633"/>
                  <a:gd name="connsiteY3" fmla="*/ 381953 h 452437"/>
                  <a:gd name="connsiteX4" fmla="*/ 496634 w 496633"/>
                  <a:gd name="connsiteY4" fmla="*/ 237744 h 452437"/>
                  <a:gd name="connsiteX5" fmla="*/ 34004 w 496633"/>
                  <a:gd name="connsiteY5" fmla="*/ 0 h 452437"/>
                  <a:gd name="connsiteX6" fmla="*/ 0 w 496633"/>
                  <a:gd name="connsiteY6" fmla="*/ 17050 h 452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6633" h="452437">
                    <a:moveTo>
                      <a:pt x="32576" y="129159"/>
                    </a:moveTo>
                    <a:lnTo>
                      <a:pt x="368999" y="302038"/>
                    </a:lnTo>
                    <a:lnTo>
                      <a:pt x="368999" y="452437"/>
                    </a:lnTo>
                    <a:lnTo>
                      <a:pt x="496634" y="381953"/>
                    </a:lnTo>
                    <a:lnTo>
                      <a:pt x="496634" y="237744"/>
                    </a:lnTo>
                    <a:lnTo>
                      <a:pt x="34004" y="0"/>
                    </a:lnTo>
                    <a:lnTo>
                      <a:pt x="0" y="17050"/>
                    </a:lnTo>
                  </a:path>
                </a:pathLst>
              </a:custGeom>
              <a:noFill/>
              <a:ln w="19050" cap="flat">
                <a:solidFill>
                  <a:srgbClr val="FFFFFF"/>
                </a:solidFill>
                <a:prstDash val="solid"/>
                <a:round/>
              </a:ln>
            </p:spPr>
            <p:txBody>
              <a:bodyPr rtlCol="0" anchor="ctr"/>
              <a:lstStyle/>
              <a:p>
                <a:endParaRPr lang="en-US" dirty="0"/>
              </a:p>
            </p:txBody>
          </p:sp>
          <p:sp>
            <p:nvSpPr>
              <p:cNvPr id="58" name="Freeform: Shape 57">
                <a:extLst>
                  <a:ext uri="{FF2B5EF4-FFF2-40B4-BE49-F238E27FC236}">
                    <a16:creationId xmlns:a16="http://schemas.microsoft.com/office/drawing/2014/main" id="{5A623CED-0C36-4CE1-B7B1-C28F850AA223}"/>
                  </a:ext>
                </a:extLst>
              </p:cNvPr>
              <p:cNvSpPr/>
              <p:nvPr/>
            </p:nvSpPr>
            <p:spPr>
              <a:xfrm>
                <a:off x="11262338" y="7337679"/>
                <a:ext cx="450151" cy="450151"/>
              </a:xfrm>
              <a:custGeom>
                <a:avLst/>
                <a:gdLst>
                  <a:gd name="connsiteX0" fmla="*/ 450152 w 450151"/>
                  <a:gd name="connsiteY0" fmla="*/ 225076 h 450151"/>
                  <a:gd name="connsiteX1" fmla="*/ 225076 w 450151"/>
                  <a:gd name="connsiteY1" fmla="*/ 450151 h 450151"/>
                  <a:gd name="connsiteX2" fmla="*/ 0 w 450151"/>
                  <a:gd name="connsiteY2" fmla="*/ 225076 h 450151"/>
                  <a:gd name="connsiteX3" fmla="*/ 225076 w 450151"/>
                  <a:gd name="connsiteY3" fmla="*/ 0 h 450151"/>
                  <a:gd name="connsiteX4" fmla="*/ 450152 w 450151"/>
                  <a:gd name="connsiteY4" fmla="*/ 225076 h 4501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151" h="450151">
                    <a:moveTo>
                      <a:pt x="450152" y="225076"/>
                    </a:moveTo>
                    <a:cubicBezTo>
                      <a:pt x="450152" y="349382"/>
                      <a:pt x="349382" y="450151"/>
                      <a:pt x="225076" y="450151"/>
                    </a:cubicBezTo>
                    <a:cubicBezTo>
                      <a:pt x="100770" y="450151"/>
                      <a:pt x="0" y="349382"/>
                      <a:pt x="0" y="225076"/>
                    </a:cubicBezTo>
                    <a:cubicBezTo>
                      <a:pt x="0" y="100770"/>
                      <a:pt x="100770" y="0"/>
                      <a:pt x="225076" y="0"/>
                    </a:cubicBezTo>
                    <a:cubicBezTo>
                      <a:pt x="349382" y="0"/>
                      <a:pt x="450152" y="100770"/>
                      <a:pt x="450152" y="225076"/>
                    </a:cubicBezTo>
                    <a:close/>
                  </a:path>
                </a:pathLst>
              </a:custGeom>
              <a:noFill/>
              <a:ln w="19050" cap="flat">
                <a:solidFill>
                  <a:schemeClr val="accent2"/>
                </a:solidFill>
                <a:prstDash val="solid"/>
                <a:round/>
              </a:ln>
            </p:spPr>
            <p:txBody>
              <a:bodyPr rtlCol="0" anchor="ctr"/>
              <a:lstStyle/>
              <a:p>
                <a:endParaRPr lang="en-US" dirty="0"/>
              </a:p>
            </p:txBody>
          </p:sp>
          <p:sp>
            <p:nvSpPr>
              <p:cNvPr id="59" name="Freeform: Shape 58">
                <a:extLst>
                  <a:ext uri="{FF2B5EF4-FFF2-40B4-BE49-F238E27FC236}">
                    <a16:creationId xmlns:a16="http://schemas.microsoft.com/office/drawing/2014/main" id="{96AE3A59-4D0F-493B-B26F-9F1B24BF9C1B}"/>
                  </a:ext>
                </a:extLst>
              </p:cNvPr>
              <p:cNvSpPr/>
              <p:nvPr/>
            </p:nvSpPr>
            <p:spPr>
              <a:xfrm>
                <a:off x="11363017" y="7471886"/>
                <a:ext cx="251078" cy="178689"/>
              </a:xfrm>
              <a:custGeom>
                <a:avLst/>
                <a:gdLst>
                  <a:gd name="connsiteX0" fmla="*/ 0 w 251078"/>
                  <a:gd name="connsiteY0" fmla="*/ 106108 h 178689"/>
                  <a:gd name="connsiteX1" fmla="*/ 72485 w 251078"/>
                  <a:gd name="connsiteY1" fmla="*/ 178689 h 178689"/>
                  <a:gd name="connsiteX2" fmla="*/ 251079 w 251078"/>
                  <a:gd name="connsiteY2" fmla="*/ 0 h 178689"/>
                </a:gdLst>
                <a:ahLst/>
                <a:cxnLst>
                  <a:cxn ang="0">
                    <a:pos x="connsiteX0" y="connsiteY0"/>
                  </a:cxn>
                  <a:cxn ang="0">
                    <a:pos x="connsiteX1" y="connsiteY1"/>
                  </a:cxn>
                  <a:cxn ang="0">
                    <a:pos x="connsiteX2" y="connsiteY2"/>
                  </a:cxn>
                </a:cxnLst>
                <a:rect l="l" t="t" r="r" b="b"/>
                <a:pathLst>
                  <a:path w="251078" h="178689">
                    <a:moveTo>
                      <a:pt x="0" y="106108"/>
                    </a:moveTo>
                    <a:lnTo>
                      <a:pt x="72485" y="178689"/>
                    </a:lnTo>
                    <a:lnTo>
                      <a:pt x="251079" y="0"/>
                    </a:lnTo>
                  </a:path>
                </a:pathLst>
              </a:custGeom>
              <a:noFill/>
              <a:ln w="19050" cap="flat">
                <a:solidFill>
                  <a:schemeClr val="accent2"/>
                </a:solidFill>
                <a:prstDash val="solid"/>
                <a:round/>
              </a:ln>
            </p:spPr>
            <p:txBody>
              <a:bodyPr rtlCol="0" anchor="ctr"/>
              <a:lstStyle/>
              <a:p>
                <a:endParaRPr lang="en-US" dirty="0"/>
              </a:p>
            </p:txBody>
          </p:sp>
        </p:grpSp>
      </p:grpSp>
    </p:spTree>
    <p:extLst>
      <p:ext uri="{BB962C8B-B14F-4D97-AF65-F5344CB8AC3E}">
        <p14:creationId xmlns:p14="http://schemas.microsoft.com/office/powerpoint/2010/main" val="13067862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33">
            <a:extLst>
              <a:ext uri="{FF2B5EF4-FFF2-40B4-BE49-F238E27FC236}">
                <a16:creationId xmlns:a16="http://schemas.microsoft.com/office/drawing/2014/main" id="{82DBED82-B5EE-4394-9AC6-0FD39348D71E}"/>
              </a:ext>
            </a:extLst>
          </p:cNvPr>
          <p:cNvSpPr>
            <a:spLocks noGrp="1"/>
          </p:cNvSpPr>
          <p:nvPr>
            <p:ph type="title"/>
          </p:nvPr>
        </p:nvSpPr>
        <p:spPr/>
        <p:txBody>
          <a:bodyPr/>
          <a:lstStyle/>
          <a:p>
            <a:r>
              <a:rPr lang="en-US" dirty="0"/>
              <a:t> </a:t>
            </a:r>
          </a:p>
        </p:txBody>
      </p:sp>
      <p:sp>
        <p:nvSpPr>
          <p:cNvPr id="13" name="Text Placeholder 21">
            <a:extLst>
              <a:ext uri="{FF2B5EF4-FFF2-40B4-BE49-F238E27FC236}">
                <a16:creationId xmlns:a16="http://schemas.microsoft.com/office/drawing/2014/main" id="{0DDECBF5-1C17-423B-BAE0-6BE415D83554}"/>
              </a:ext>
            </a:extLst>
          </p:cNvPr>
          <p:cNvSpPr txBox="1">
            <a:spLocks/>
          </p:cNvSpPr>
          <p:nvPr/>
        </p:nvSpPr>
        <p:spPr>
          <a:xfrm>
            <a:off x="853552" y="2665013"/>
            <a:ext cx="7605675" cy="1769715"/>
          </a:xfrm>
          <a:prstGeom prst="rect">
            <a:avLst/>
          </a:prstGeom>
        </p:spPr>
        <p:txBody>
          <a:bodyPr vert="horz" lIns="0" tIns="0" rIns="0" bIns="0" rtlCol="0" anchor="t" anchorCtr="0">
            <a:spAutoFit/>
          </a:bodyPr>
          <a:lstStyle>
            <a:lvl1pPr marL="0" indent="0" algn="l" defTabSz="457200" rtl="0" eaLnBrk="1" latinLnBrk="0" hangingPunct="1">
              <a:lnSpc>
                <a:spcPct val="90000"/>
              </a:lnSpc>
              <a:spcBef>
                <a:spcPct val="20000"/>
              </a:spcBef>
              <a:buFontTx/>
              <a:buNone/>
              <a:defRPr sz="1800" b="0" i="0" kern="1200">
                <a:solidFill>
                  <a:schemeClr val="tx1"/>
                </a:solidFill>
                <a:latin typeface="+mn-lt"/>
                <a:ea typeface="+mn-ea"/>
                <a:cs typeface="Amazon Ember Regular" charset="0"/>
              </a:defRPr>
            </a:lvl1pPr>
            <a:lvl2pPr marL="742950" indent="-285750" algn="l" defTabSz="457200"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2pPr>
            <a:lvl3pPr marL="1143000" indent="-228600" algn="l" defTabSz="457200" rtl="0" eaLnBrk="1" latinLnBrk="0" hangingPunct="1">
              <a:lnSpc>
                <a:spcPct val="90000"/>
              </a:lnSpc>
              <a:spcBef>
                <a:spcPct val="20000"/>
              </a:spcBef>
              <a:buFont typeface="Arial"/>
              <a:buChar char="•"/>
              <a:defRPr sz="1400" b="0" i="0" kern="1200">
                <a:solidFill>
                  <a:schemeClr val="tx1"/>
                </a:solidFill>
                <a:latin typeface="+mn-lt"/>
                <a:ea typeface="+mn-ea"/>
                <a:cs typeface="Amazon Ember Regular" charset="0"/>
              </a:defRPr>
            </a:lvl3pPr>
            <a:lvl4pPr marL="16002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4pPr>
            <a:lvl5pPr marL="20574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00000"/>
              </a:lnSpc>
            </a:pPr>
            <a:r>
              <a:rPr lang="en-US" sz="1000" dirty="0"/>
              <a:t>With Lenovo Device Intelligence, IT administrators can proactively diagnose PC issues and help predict potential system failures before they occur, helping to decrease downtime and increase employee productivity. By incorporating Amazon SageMaker Neo, we’ve already seen a substantial improvement in the execution of our on-device predictive models – an encouraging sign for the new Amazon SageMaker Edge Manager that will be added in the coming weeks. </a:t>
            </a:r>
            <a:r>
              <a:rPr lang="en-US" sz="1000" dirty="0">
                <a:solidFill>
                  <a:schemeClr val="accent2"/>
                </a:solidFill>
              </a:rPr>
              <a:t>The new SageMaker Edge Manager will help eliminate the manual effort required to optimize, monitor, and continuously improve the models after deployment. With it, we expect our models will run faster and consume less memory than with other comparable machine-learning platforms.</a:t>
            </a:r>
            <a:r>
              <a:rPr lang="en-US" sz="1000" dirty="0"/>
              <a:t> As we extend A.I. to new applications across the Lenovo services portfolio, we will continue to require a high-performance pipeline that is flexible and scalable both in the cloud and on millions of edge devices. That’s why we selected the Amazon SageMaker platform. With its rich edge-to-cloud and CI/CD workflow capabilities, we can effectively bring our machine learning models to any device workflow for much higher productivity.</a:t>
            </a:r>
          </a:p>
          <a:p>
            <a:pPr algn="r">
              <a:lnSpc>
                <a:spcPct val="100000"/>
              </a:lnSpc>
              <a:spcBef>
                <a:spcPts val="600"/>
              </a:spcBef>
            </a:pPr>
            <a:r>
              <a:rPr lang="en-US" sz="1000" b="1" dirty="0"/>
              <a:t>Igor Bergman, Lenovo Vice President, Cloud &amp; Software of PCs and smart devices</a:t>
            </a:r>
          </a:p>
        </p:txBody>
      </p:sp>
      <p:sp>
        <p:nvSpPr>
          <p:cNvPr id="14" name="Rectangle 13">
            <a:extLst>
              <a:ext uri="{FF2B5EF4-FFF2-40B4-BE49-F238E27FC236}">
                <a16:creationId xmlns:a16="http://schemas.microsoft.com/office/drawing/2014/main" id="{6272E62F-6269-4F90-A7B4-2266449F894D}"/>
              </a:ext>
            </a:extLst>
          </p:cNvPr>
          <p:cNvSpPr/>
          <p:nvPr/>
        </p:nvSpPr>
        <p:spPr>
          <a:xfrm>
            <a:off x="455882" y="2466918"/>
            <a:ext cx="8230919" cy="2028882"/>
          </a:xfrm>
          <a:prstGeom prst="rect">
            <a:avLst/>
          </a:prstGeom>
          <a:ln w="12700">
            <a:gradFill>
              <a:gsLst>
                <a:gs pos="55000">
                  <a:schemeClr val="accent2"/>
                </a:gs>
                <a:gs pos="45000">
                  <a:schemeClr val="accent2"/>
                </a:gs>
                <a:gs pos="15000">
                  <a:schemeClr val="accent3"/>
                </a:gs>
                <a:gs pos="85000">
                  <a:schemeClr val="accent1"/>
                </a:gs>
              </a:gsLst>
              <a:lin ang="0" scaled="0"/>
            </a:gradFill>
            <a:tailEnd type="none"/>
          </a:ln>
          <a:effectLst/>
        </p:spPr>
        <p:style>
          <a:lnRef idx="2">
            <a:schemeClr val="accent1"/>
          </a:lnRef>
          <a:fillRef idx="0">
            <a:schemeClr val="accent1"/>
          </a:fillRef>
          <a:effectRef idx="1">
            <a:schemeClr val="accent1"/>
          </a:effectRef>
          <a:fontRef idx="minor">
            <a:schemeClr val="tx1"/>
          </a:fontRef>
        </p:style>
        <p:txBody>
          <a:bodyPr lIns="182880" tIns="146304" rIns="182880" bIns="146304" rtlCol="0" anchor="ctr"/>
          <a:lstStyle/>
          <a:p>
            <a:pPr algn="ctr" defTabSz="685783">
              <a:defRPr/>
            </a:pPr>
            <a:endParaRPr lang="en-US" sz="1800" dirty="0" err="1">
              <a:solidFill>
                <a:srgbClr val="FFFFFF"/>
              </a:solidFill>
              <a:latin typeface="Amazon Ember"/>
            </a:endParaRPr>
          </a:p>
        </p:txBody>
      </p:sp>
      <p:pic>
        <p:nvPicPr>
          <p:cNvPr id="15" name="Picture 14">
            <a:extLst>
              <a:ext uri="{FF2B5EF4-FFF2-40B4-BE49-F238E27FC236}">
                <a16:creationId xmlns:a16="http://schemas.microsoft.com/office/drawing/2014/main" id="{E44D23D4-314E-49F1-8EF3-7E98D2E92B53}"/>
              </a:ext>
            </a:extLst>
          </p:cNvPr>
          <p:cNvPicPr>
            <a:picLocks noChangeAspect="1"/>
          </p:cNvPicPr>
          <p:nvPr/>
        </p:nvPicPr>
        <p:blipFill rotWithShape="1">
          <a:blip r:embed="rId3"/>
          <a:srcRect l="32654" t="22260" r="32790" b="56866"/>
          <a:stretch/>
        </p:blipFill>
        <p:spPr>
          <a:xfrm>
            <a:off x="123826" y="2690880"/>
            <a:ext cx="664112" cy="494612"/>
          </a:xfrm>
          <a:prstGeom prst="rect">
            <a:avLst/>
          </a:prstGeom>
          <a:solidFill>
            <a:schemeClr val="bg1"/>
          </a:solidFill>
        </p:spPr>
      </p:pic>
      <p:pic>
        <p:nvPicPr>
          <p:cNvPr id="3" name="Picture 2" descr="A picture containing text, clipart, gear&#10;&#10;Description automatically generated">
            <a:extLst>
              <a:ext uri="{FF2B5EF4-FFF2-40B4-BE49-F238E27FC236}">
                <a16:creationId xmlns:a16="http://schemas.microsoft.com/office/drawing/2014/main" id="{9E524EF9-EAE4-41E7-A3A8-F15BF99BD32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8913" y="1460272"/>
            <a:ext cx="2377440" cy="497200"/>
          </a:xfrm>
          <a:prstGeom prst="rect">
            <a:avLst/>
          </a:prstGeom>
        </p:spPr>
      </p:pic>
      <p:sp>
        <p:nvSpPr>
          <p:cNvPr id="4" name="TextBox 3">
            <a:extLst>
              <a:ext uri="{FF2B5EF4-FFF2-40B4-BE49-F238E27FC236}">
                <a16:creationId xmlns:a16="http://schemas.microsoft.com/office/drawing/2014/main" id="{EBA32C8E-89A5-4BAA-BF5A-4C6B43725880}"/>
              </a:ext>
            </a:extLst>
          </p:cNvPr>
          <p:cNvSpPr txBox="1"/>
          <p:nvPr/>
        </p:nvSpPr>
        <p:spPr>
          <a:xfrm>
            <a:off x="3783013" y="1144615"/>
            <a:ext cx="4903787" cy="1128514"/>
          </a:xfrm>
          <a:prstGeom prst="rect">
            <a:avLst/>
          </a:prstGeom>
          <a:noFill/>
        </p:spPr>
        <p:txBody>
          <a:bodyPr wrap="square" lIns="0" tIns="0" rIns="0" bIns="0" rtlCol="0" anchor="ctr" anchorCtr="0">
            <a:spAutoFit/>
          </a:bodyPr>
          <a:lstStyle/>
          <a:p>
            <a:r>
              <a:rPr lang="en-US" b="1" dirty="0">
                <a:solidFill>
                  <a:schemeClr val="tx2"/>
                </a:solidFill>
              </a:rPr>
              <a:t>Lenovo™—the #1 global PC maker¹</a:t>
            </a:r>
          </a:p>
          <a:p>
            <a:pPr>
              <a:spcBef>
                <a:spcPts val="270"/>
              </a:spcBef>
            </a:pPr>
            <a:r>
              <a:rPr lang="en-US" sz="900" dirty="0"/>
              <a:t>At Lenovo, we’re more than a hardware provider and are committed to being a trusted partner in transforming customers’ device experience and delivering on their business goals. Lenovo Device Intelligence is a great example of how we’re doing this with the power of machine learning, enhanced by Amazon </a:t>
            </a:r>
            <a:r>
              <a:rPr lang="en-US" sz="900" dirty="0" err="1"/>
              <a:t>SageMaker</a:t>
            </a:r>
            <a:r>
              <a:rPr lang="en-US" sz="900" dirty="0"/>
              <a:t>.</a:t>
            </a:r>
          </a:p>
          <a:p>
            <a:pPr>
              <a:spcBef>
                <a:spcPts val="180"/>
              </a:spcBef>
            </a:pPr>
            <a:r>
              <a:rPr lang="en-US" sz="600" dirty="0"/>
              <a:t>¹According to International Data Corporation (IDC) Worldwide Quarterly Personal Computing Device Tracker for 3</a:t>
            </a:r>
            <a:r>
              <a:rPr lang="en-US" sz="600" baseline="30000" dirty="0"/>
              <a:t>rd</a:t>
            </a:r>
            <a:r>
              <a:rPr lang="en-US" sz="600" dirty="0"/>
              <a:t>  quarter of 2020: https://www.idc.com/getdoc.jsp?containerId=prUS46928320  </a:t>
            </a:r>
          </a:p>
          <a:p>
            <a:pPr>
              <a:spcBef>
                <a:spcPts val="180"/>
              </a:spcBef>
            </a:pPr>
            <a:r>
              <a:rPr lang="en-US" sz="600" dirty="0"/>
              <a:t>LENOVO is a trademark of Lenovo.</a:t>
            </a:r>
          </a:p>
        </p:txBody>
      </p:sp>
    </p:spTree>
    <p:extLst>
      <p:ext uri="{BB962C8B-B14F-4D97-AF65-F5344CB8AC3E}">
        <p14:creationId xmlns:p14="http://schemas.microsoft.com/office/powerpoint/2010/main" val="42813718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solidFill>
                  <a:schemeClr val="accent1"/>
                </a:solidFill>
              </a:rPr>
              <a:t>Amazon </a:t>
            </a:r>
            <a:r>
              <a:rPr lang="en-US" b="1" dirty="0" err="1">
                <a:solidFill>
                  <a:schemeClr val="accent1"/>
                </a:solidFill>
              </a:rPr>
              <a:t>SageMaker</a:t>
            </a:r>
            <a:r>
              <a:rPr lang="en-US" b="1" dirty="0">
                <a:solidFill>
                  <a:schemeClr val="accent1"/>
                </a:solidFill>
              </a:rPr>
              <a:t> Studio</a:t>
            </a:r>
            <a:br>
              <a:rPr lang="en-US" dirty="0"/>
            </a:br>
            <a:r>
              <a:rPr lang="en-US" sz="1800" dirty="0"/>
              <a:t>Fully Integrated Development Environment (IDE) for machine learning</a:t>
            </a:r>
            <a:endParaRPr lang="en-US" dirty="0"/>
          </a:p>
        </p:txBody>
      </p:sp>
      <p:sp>
        <p:nvSpPr>
          <p:cNvPr id="22" name="TextBox 21">
            <a:extLst>
              <a:ext uri="{FF2B5EF4-FFF2-40B4-BE49-F238E27FC236}">
                <a16:creationId xmlns:a16="http://schemas.microsoft.com/office/drawing/2014/main" id="{60848105-EC06-4DA8-B599-A51C8127CD66}"/>
              </a:ext>
            </a:extLst>
          </p:cNvPr>
          <p:cNvSpPr txBox="1"/>
          <p:nvPr/>
        </p:nvSpPr>
        <p:spPr>
          <a:xfrm>
            <a:off x="457200" y="2392801"/>
            <a:ext cx="1613002" cy="1205202"/>
          </a:xfrm>
          <a:prstGeom prst="rect">
            <a:avLst/>
          </a:prstGeom>
          <a:noFill/>
        </p:spPr>
        <p:txBody>
          <a:bodyPr wrap="square" lIns="114300" tIns="91440" rIns="114300" bIns="91440" rtlCol="0">
            <a:spAutoFit/>
          </a:bodyPr>
          <a:lstStyle/>
          <a:p>
            <a:pPr algn="ctr" defTabSz="685730">
              <a:lnSpc>
                <a:spcPct val="90000"/>
              </a:lnSpc>
              <a:spcAft>
                <a:spcPts val="1125"/>
              </a:spcAft>
              <a:defRPr/>
            </a:pPr>
            <a:r>
              <a:rPr lang="en-US" sz="1600" b="1" dirty="0">
                <a:solidFill>
                  <a:schemeClr val="accent1"/>
                </a:solidFill>
                <a:latin typeface="Amazon Ember"/>
              </a:rPr>
              <a:t>Collaboration at scale</a:t>
            </a:r>
          </a:p>
          <a:p>
            <a:pPr algn="ctr">
              <a:lnSpc>
                <a:spcPct val="90000"/>
              </a:lnSpc>
              <a:spcAft>
                <a:spcPts val="1125"/>
              </a:spcAft>
              <a:defRPr/>
            </a:pPr>
            <a:r>
              <a:rPr lang="en-US" sz="1050" dirty="0"/>
              <a:t>Share notebooks without tracking </a:t>
            </a:r>
            <a:br>
              <a:rPr lang="en-US" sz="1050" dirty="0"/>
            </a:br>
            <a:r>
              <a:rPr lang="en-US" sz="1050" dirty="0"/>
              <a:t>code dependencies</a:t>
            </a:r>
          </a:p>
        </p:txBody>
      </p:sp>
      <p:sp>
        <p:nvSpPr>
          <p:cNvPr id="23" name="TextBox 22">
            <a:extLst>
              <a:ext uri="{FF2B5EF4-FFF2-40B4-BE49-F238E27FC236}">
                <a16:creationId xmlns:a16="http://schemas.microsoft.com/office/drawing/2014/main" id="{1249576E-6FC6-4F06-9A5B-0067A0C157BB}"/>
              </a:ext>
            </a:extLst>
          </p:cNvPr>
          <p:cNvSpPr txBox="1"/>
          <p:nvPr/>
        </p:nvSpPr>
        <p:spPr>
          <a:xfrm>
            <a:off x="2111350" y="2392801"/>
            <a:ext cx="1613002" cy="1426801"/>
          </a:xfrm>
          <a:prstGeom prst="rect">
            <a:avLst/>
          </a:prstGeom>
          <a:noFill/>
        </p:spPr>
        <p:txBody>
          <a:bodyPr wrap="square" lIns="114300" tIns="91440" rIns="114300" bIns="91440" rtlCol="0">
            <a:spAutoFit/>
          </a:bodyPr>
          <a:lstStyle/>
          <a:p>
            <a:pPr algn="ctr" defTabSz="685730">
              <a:lnSpc>
                <a:spcPct val="90000"/>
              </a:lnSpc>
              <a:spcAft>
                <a:spcPts val="1125"/>
              </a:spcAft>
              <a:defRPr/>
            </a:pPr>
            <a:r>
              <a:rPr lang="en-US" sz="1600" b="1" dirty="0">
                <a:solidFill>
                  <a:schemeClr val="accent1"/>
                </a:solidFill>
                <a:latin typeface="Amazon Ember"/>
              </a:rPr>
              <a:t>Easy experiment management</a:t>
            </a:r>
          </a:p>
          <a:p>
            <a:pPr algn="ctr">
              <a:lnSpc>
                <a:spcPct val="90000"/>
              </a:lnSpc>
              <a:spcAft>
                <a:spcPts val="1125"/>
              </a:spcAft>
              <a:defRPr/>
            </a:pPr>
            <a:r>
              <a:rPr lang="en-US" sz="1050" dirty="0"/>
              <a:t>Organize, track, and compare thousands </a:t>
            </a:r>
            <a:br>
              <a:rPr lang="en-US" sz="1050" dirty="0"/>
            </a:br>
            <a:r>
              <a:rPr lang="en-US" sz="1050" dirty="0"/>
              <a:t>of experiments</a:t>
            </a:r>
          </a:p>
        </p:txBody>
      </p:sp>
      <p:sp>
        <p:nvSpPr>
          <p:cNvPr id="24" name="TextBox 23">
            <a:extLst>
              <a:ext uri="{FF2B5EF4-FFF2-40B4-BE49-F238E27FC236}">
                <a16:creationId xmlns:a16="http://schemas.microsoft.com/office/drawing/2014/main" id="{669C4BCC-DFA9-45CC-9787-583A13B1AF58}"/>
              </a:ext>
            </a:extLst>
          </p:cNvPr>
          <p:cNvSpPr txBox="1"/>
          <p:nvPr/>
        </p:nvSpPr>
        <p:spPr>
          <a:xfrm>
            <a:off x="3765500" y="2392801"/>
            <a:ext cx="1613002" cy="1572225"/>
          </a:xfrm>
          <a:prstGeom prst="rect">
            <a:avLst/>
          </a:prstGeom>
          <a:noFill/>
        </p:spPr>
        <p:txBody>
          <a:bodyPr wrap="square" lIns="114300" tIns="91440" rIns="114300" bIns="91440" rtlCol="0">
            <a:spAutoFit/>
          </a:bodyPr>
          <a:lstStyle/>
          <a:p>
            <a:pPr algn="ctr" defTabSz="685730">
              <a:lnSpc>
                <a:spcPct val="90000"/>
              </a:lnSpc>
              <a:spcAft>
                <a:spcPts val="1125"/>
              </a:spcAft>
              <a:defRPr/>
            </a:pPr>
            <a:r>
              <a:rPr lang="en-US" sz="1600" b="1" dirty="0">
                <a:solidFill>
                  <a:schemeClr val="accent1"/>
                </a:solidFill>
                <a:latin typeface="Amazon Ember"/>
              </a:rPr>
              <a:t>Automatic model generation</a:t>
            </a:r>
          </a:p>
          <a:p>
            <a:pPr algn="ctr">
              <a:lnSpc>
                <a:spcPct val="90000"/>
              </a:lnSpc>
              <a:spcAft>
                <a:spcPts val="1125"/>
              </a:spcAft>
              <a:defRPr/>
            </a:pPr>
            <a:r>
              <a:rPr lang="en-US" sz="1050" dirty="0"/>
              <a:t>Get accurate models with full visibility and control without writing code</a:t>
            </a:r>
          </a:p>
        </p:txBody>
      </p:sp>
      <p:sp>
        <p:nvSpPr>
          <p:cNvPr id="25" name="TextBox 24">
            <a:extLst>
              <a:ext uri="{FF2B5EF4-FFF2-40B4-BE49-F238E27FC236}">
                <a16:creationId xmlns:a16="http://schemas.microsoft.com/office/drawing/2014/main" id="{5C872798-2EF7-4FFC-A864-719C367AACDC}"/>
              </a:ext>
            </a:extLst>
          </p:cNvPr>
          <p:cNvSpPr txBox="1"/>
          <p:nvPr/>
        </p:nvSpPr>
        <p:spPr>
          <a:xfrm>
            <a:off x="5419650" y="2392801"/>
            <a:ext cx="1613002" cy="1350626"/>
          </a:xfrm>
          <a:prstGeom prst="rect">
            <a:avLst/>
          </a:prstGeom>
          <a:noFill/>
        </p:spPr>
        <p:txBody>
          <a:bodyPr wrap="square" lIns="114300" tIns="91440" rIns="114300" bIns="91440" rtlCol="0">
            <a:spAutoFit/>
          </a:bodyPr>
          <a:lstStyle/>
          <a:p>
            <a:pPr algn="ctr" defTabSz="685730">
              <a:lnSpc>
                <a:spcPct val="90000"/>
              </a:lnSpc>
              <a:spcAft>
                <a:spcPts val="1125"/>
              </a:spcAft>
              <a:defRPr/>
            </a:pPr>
            <a:r>
              <a:rPr lang="en-US" sz="1600" b="1" dirty="0">
                <a:solidFill>
                  <a:schemeClr val="accent1"/>
                </a:solidFill>
                <a:latin typeface="Amazon Ember"/>
              </a:rPr>
              <a:t>Higher quality ML models</a:t>
            </a:r>
          </a:p>
          <a:p>
            <a:pPr algn="ctr">
              <a:lnSpc>
                <a:spcPct val="90000"/>
              </a:lnSpc>
              <a:spcAft>
                <a:spcPts val="1125"/>
              </a:spcAft>
              <a:defRPr/>
            </a:pPr>
            <a:r>
              <a:rPr lang="en-US" sz="1050" dirty="0"/>
              <a:t>Automatically debug errors, monitor models, and maintain high quality</a:t>
            </a:r>
          </a:p>
        </p:txBody>
      </p:sp>
      <p:sp>
        <p:nvSpPr>
          <p:cNvPr id="26" name="TextBox 25">
            <a:extLst>
              <a:ext uri="{FF2B5EF4-FFF2-40B4-BE49-F238E27FC236}">
                <a16:creationId xmlns:a16="http://schemas.microsoft.com/office/drawing/2014/main" id="{6F88AB4E-4001-4686-A1BA-55FAC148A987}"/>
              </a:ext>
            </a:extLst>
          </p:cNvPr>
          <p:cNvSpPr txBox="1"/>
          <p:nvPr/>
        </p:nvSpPr>
        <p:spPr>
          <a:xfrm>
            <a:off x="7073798" y="2392801"/>
            <a:ext cx="1613002" cy="1350626"/>
          </a:xfrm>
          <a:prstGeom prst="rect">
            <a:avLst/>
          </a:prstGeom>
          <a:noFill/>
        </p:spPr>
        <p:txBody>
          <a:bodyPr wrap="square" lIns="114300" tIns="91440" rIns="114300" bIns="91440" rtlCol="0">
            <a:spAutoFit/>
          </a:bodyPr>
          <a:lstStyle/>
          <a:p>
            <a:pPr algn="ctr" defTabSz="685730">
              <a:lnSpc>
                <a:spcPct val="90000"/>
              </a:lnSpc>
              <a:spcAft>
                <a:spcPts val="1125"/>
              </a:spcAft>
              <a:defRPr/>
            </a:pPr>
            <a:r>
              <a:rPr lang="en-US" sz="1600" b="1" dirty="0">
                <a:solidFill>
                  <a:schemeClr val="accent1"/>
                </a:solidFill>
                <a:latin typeface="Amazon Ember"/>
              </a:rPr>
              <a:t>Increased productivity</a:t>
            </a:r>
          </a:p>
          <a:p>
            <a:pPr algn="ctr">
              <a:lnSpc>
                <a:spcPct val="90000"/>
              </a:lnSpc>
              <a:spcAft>
                <a:spcPts val="1125"/>
              </a:spcAft>
              <a:defRPr/>
            </a:pPr>
            <a:r>
              <a:rPr lang="en-US" sz="1050" dirty="0"/>
              <a:t>Code, build, train, deploy, and monitor </a:t>
            </a:r>
            <a:br>
              <a:rPr lang="en-US" sz="1050" dirty="0"/>
            </a:br>
            <a:r>
              <a:rPr lang="en-US" sz="1050" dirty="0"/>
              <a:t>in a unified </a:t>
            </a:r>
            <a:br>
              <a:rPr lang="en-US" sz="1050" dirty="0"/>
            </a:br>
            <a:r>
              <a:rPr lang="en-US" sz="1050" dirty="0"/>
              <a:t>visual interface</a:t>
            </a:r>
          </a:p>
        </p:txBody>
      </p:sp>
      <p:grpSp>
        <p:nvGrpSpPr>
          <p:cNvPr id="27" name="Graphic 224">
            <a:extLst>
              <a:ext uri="{FF2B5EF4-FFF2-40B4-BE49-F238E27FC236}">
                <a16:creationId xmlns:a16="http://schemas.microsoft.com/office/drawing/2014/main" id="{9DD98B29-CF77-4E3D-9167-23D8E6E040E9}"/>
              </a:ext>
            </a:extLst>
          </p:cNvPr>
          <p:cNvGrpSpPr/>
          <p:nvPr/>
        </p:nvGrpSpPr>
        <p:grpSpPr>
          <a:xfrm>
            <a:off x="803150" y="1464384"/>
            <a:ext cx="921102" cy="921102"/>
            <a:chOff x="5610229" y="1619250"/>
            <a:chExt cx="457200" cy="457200"/>
          </a:xfrm>
        </p:grpSpPr>
        <p:sp>
          <p:nvSpPr>
            <p:cNvPr id="28" name="Freeform: Shape 27">
              <a:extLst>
                <a:ext uri="{FF2B5EF4-FFF2-40B4-BE49-F238E27FC236}">
                  <a16:creationId xmlns:a16="http://schemas.microsoft.com/office/drawing/2014/main" id="{68A6ABD0-F785-410F-954F-66BD0B8D3589}"/>
                </a:ext>
              </a:extLst>
            </p:cNvPr>
            <p:cNvSpPr/>
            <p:nvPr/>
          </p:nvSpPr>
          <p:spPr>
            <a:xfrm>
              <a:off x="5638026" y="1758421"/>
              <a:ext cx="218884" cy="230451"/>
            </a:xfrm>
            <a:custGeom>
              <a:avLst/>
              <a:gdLst>
                <a:gd name="connsiteX0" fmla="*/ 187932 w 218884"/>
                <a:gd name="connsiteY0" fmla="*/ 173165 h 230451"/>
                <a:gd name="connsiteX1" fmla="*/ 182514 w 218884"/>
                <a:gd name="connsiteY1" fmla="*/ 162580 h 230451"/>
                <a:gd name="connsiteX2" fmla="*/ 193739 w 218884"/>
                <a:gd name="connsiteY2" fmla="*/ 139903 h 230451"/>
                <a:gd name="connsiteX3" fmla="*/ 205169 w 218884"/>
                <a:gd name="connsiteY3" fmla="*/ 137846 h 230451"/>
                <a:gd name="connsiteX4" fmla="*/ 218885 w 218884"/>
                <a:gd name="connsiteY4" fmla="*/ 108425 h 230451"/>
                <a:gd name="connsiteX5" fmla="*/ 196230 w 218884"/>
                <a:gd name="connsiteY5" fmla="*/ 101155 h 230451"/>
                <a:gd name="connsiteX6" fmla="*/ 188184 w 218884"/>
                <a:gd name="connsiteY6" fmla="*/ 77084 h 230451"/>
                <a:gd name="connsiteX7" fmla="*/ 208598 w 218884"/>
                <a:gd name="connsiteY7" fmla="*/ 47640 h 230451"/>
                <a:gd name="connsiteX8" fmla="*/ 203888 w 218884"/>
                <a:gd name="connsiteY8" fmla="*/ 42291 h 230451"/>
                <a:gd name="connsiteX9" fmla="*/ 199202 w 218884"/>
                <a:gd name="connsiteY9" fmla="*/ 36850 h 230451"/>
                <a:gd name="connsiteX10" fmla="*/ 194630 w 218884"/>
                <a:gd name="connsiteY10" fmla="*/ 31501 h 230451"/>
                <a:gd name="connsiteX11" fmla="*/ 162717 w 218884"/>
                <a:gd name="connsiteY11" fmla="*/ 47892 h 230451"/>
                <a:gd name="connsiteX12" fmla="*/ 139857 w 218884"/>
                <a:gd name="connsiteY12" fmla="*/ 36462 h 230451"/>
                <a:gd name="connsiteX13" fmla="*/ 133457 w 218884"/>
                <a:gd name="connsiteY13" fmla="*/ 1417 h 230451"/>
                <a:gd name="connsiteX14" fmla="*/ 126347 w 218884"/>
                <a:gd name="connsiteY14" fmla="*/ 937 h 230451"/>
                <a:gd name="connsiteX15" fmla="*/ 119261 w 218884"/>
                <a:gd name="connsiteY15" fmla="*/ 480 h 230451"/>
                <a:gd name="connsiteX16" fmla="*/ 112151 w 218884"/>
                <a:gd name="connsiteY16" fmla="*/ 0 h 230451"/>
                <a:gd name="connsiteX17" fmla="*/ 101224 w 218884"/>
                <a:gd name="connsiteY17" fmla="*/ 33947 h 230451"/>
                <a:gd name="connsiteX18" fmla="*/ 76924 w 218884"/>
                <a:gd name="connsiteY18" fmla="*/ 42154 h 230451"/>
                <a:gd name="connsiteX19" fmla="*/ 47640 w 218884"/>
                <a:gd name="connsiteY19" fmla="*/ 21854 h 230451"/>
                <a:gd name="connsiteX20" fmla="*/ 42291 w 218884"/>
                <a:gd name="connsiteY20" fmla="*/ 26426 h 230451"/>
                <a:gd name="connsiteX21" fmla="*/ 36942 w 218884"/>
                <a:gd name="connsiteY21" fmla="*/ 31135 h 230451"/>
                <a:gd name="connsiteX22" fmla="*/ 31638 w 218884"/>
                <a:gd name="connsiteY22" fmla="*/ 35936 h 230451"/>
                <a:gd name="connsiteX23" fmla="*/ 47892 w 218884"/>
                <a:gd name="connsiteY23" fmla="*/ 67620 h 230451"/>
                <a:gd name="connsiteX24" fmla="*/ 36462 w 218884"/>
                <a:gd name="connsiteY24" fmla="*/ 90640 h 230451"/>
                <a:gd name="connsiteX25" fmla="*/ 1394 w 218884"/>
                <a:gd name="connsiteY25" fmla="*/ 96995 h 230451"/>
                <a:gd name="connsiteX26" fmla="*/ 937 w 218884"/>
                <a:gd name="connsiteY26" fmla="*/ 104082 h 230451"/>
                <a:gd name="connsiteX27" fmla="*/ 457 w 218884"/>
                <a:gd name="connsiteY27" fmla="*/ 111191 h 230451"/>
                <a:gd name="connsiteX28" fmla="*/ 0 w 218884"/>
                <a:gd name="connsiteY28" fmla="*/ 118300 h 230451"/>
                <a:gd name="connsiteX29" fmla="*/ 33924 w 218884"/>
                <a:gd name="connsiteY29" fmla="*/ 129228 h 230451"/>
                <a:gd name="connsiteX30" fmla="*/ 42222 w 218884"/>
                <a:gd name="connsiteY30" fmla="*/ 153436 h 230451"/>
                <a:gd name="connsiteX31" fmla="*/ 21854 w 218884"/>
                <a:gd name="connsiteY31" fmla="*/ 182834 h 230451"/>
                <a:gd name="connsiteX32" fmla="*/ 26563 w 218884"/>
                <a:gd name="connsiteY32" fmla="*/ 188184 h 230451"/>
                <a:gd name="connsiteX33" fmla="*/ 31135 w 218884"/>
                <a:gd name="connsiteY33" fmla="*/ 193533 h 230451"/>
                <a:gd name="connsiteX34" fmla="*/ 35822 w 218884"/>
                <a:gd name="connsiteY34" fmla="*/ 198882 h 230451"/>
                <a:gd name="connsiteX35" fmla="*/ 67688 w 218884"/>
                <a:gd name="connsiteY35" fmla="*/ 182537 h 230451"/>
                <a:gd name="connsiteX36" fmla="*/ 90548 w 218884"/>
                <a:gd name="connsiteY36" fmla="*/ 193761 h 230451"/>
                <a:gd name="connsiteX37" fmla="*/ 96949 w 218884"/>
                <a:gd name="connsiteY37" fmla="*/ 229057 h 230451"/>
                <a:gd name="connsiteX38" fmla="*/ 104059 w 218884"/>
                <a:gd name="connsiteY38" fmla="*/ 229514 h 230451"/>
                <a:gd name="connsiteX39" fmla="*/ 111145 w 218884"/>
                <a:gd name="connsiteY39" fmla="*/ 229994 h 230451"/>
                <a:gd name="connsiteX40" fmla="*/ 118255 w 218884"/>
                <a:gd name="connsiteY40" fmla="*/ 230452 h 230451"/>
                <a:gd name="connsiteX41" fmla="*/ 129273 w 218884"/>
                <a:gd name="connsiteY41" fmla="*/ 196162 h 230451"/>
                <a:gd name="connsiteX42" fmla="*/ 153208 w 218884"/>
                <a:gd name="connsiteY42" fmla="*/ 188024 h 230451"/>
                <a:gd name="connsiteX43" fmla="*/ 182766 w 218884"/>
                <a:gd name="connsiteY43" fmla="*/ 208598 h 230451"/>
                <a:gd name="connsiteX44" fmla="*/ 188115 w 218884"/>
                <a:gd name="connsiteY44" fmla="*/ 203911 h 230451"/>
                <a:gd name="connsiteX45" fmla="*/ 190927 w 218884"/>
                <a:gd name="connsiteY45" fmla="*/ 201442 h 230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218884" h="230451">
                  <a:moveTo>
                    <a:pt x="187932" y="173165"/>
                  </a:moveTo>
                  <a:lnTo>
                    <a:pt x="182514" y="162580"/>
                  </a:lnTo>
                  <a:cubicBezTo>
                    <a:pt x="187402" y="155645"/>
                    <a:pt x="191188" y="147996"/>
                    <a:pt x="193739" y="139903"/>
                  </a:cubicBezTo>
                  <a:lnTo>
                    <a:pt x="205169" y="137846"/>
                  </a:lnTo>
                  <a:moveTo>
                    <a:pt x="218885" y="108425"/>
                  </a:moveTo>
                  <a:lnTo>
                    <a:pt x="196230" y="101155"/>
                  </a:lnTo>
                  <a:cubicBezTo>
                    <a:pt x="194820" y="92761"/>
                    <a:pt x="192105" y="84639"/>
                    <a:pt x="188184" y="77084"/>
                  </a:cubicBezTo>
                  <a:lnTo>
                    <a:pt x="208598" y="47640"/>
                  </a:lnTo>
                  <a:lnTo>
                    <a:pt x="203888" y="42291"/>
                  </a:lnTo>
                  <a:lnTo>
                    <a:pt x="199202" y="36850"/>
                  </a:lnTo>
                  <a:lnTo>
                    <a:pt x="194630" y="31501"/>
                  </a:lnTo>
                  <a:lnTo>
                    <a:pt x="162717" y="47892"/>
                  </a:lnTo>
                  <a:cubicBezTo>
                    <a:pt x="155739" y="42914"/>
                    <a:pt x="148026" y="39058"/>
                    <a:pt x="139857" y="36462"/>
                  </a:cubicBezTo>
                  <a:lnTo>
                    <a:pt x="133457" y="1417"/>
                  </a:lnTo>
                  <a:lnTo>
                    <a:pt x="126347" y="937"/>
                  </a:lnTo>
                  <a:lnTo>
                    <a:pt x="119261" y="480"/>
                  </a:lnTo>
                  <a:lnTo>
                    <a:pt x="112151" y="0"/>
                  </a:lnTo>
                  <a:lnTo>
                    <a:pt x="101224" y="33947"/>
                  </a:lnTo>
                  <a:cubicBezTo>
                    <a:pt x="92743" y="35389"/>
                    <a:pt x="84542" y="38158"/>
                    <a:pt x="76924" y="42154"/>
                  </a:cubicBezTo>
                  <a:lnTo>
                    <a:pt x="47640" y="21854"/>
                  </a:lnTo>
                  <a:lnTo>
                    <a:pt x="42291" y="26426"/>
                  </a:lnTo>
                  <a:lnTo>
                    <a:pt x="36942" y="31135"/>
                  </a:lnTo>
                  <a:lnTo>
                    <a:pt x="31638" y="35936"/>
                  </a:lnTo>
                  <a:lnTo>
                    <a:pt x="47892" y="67620"/>
                  </a:lnTo>
                  <a:cubicBezTo>
                    <a:pt x="42898" y="74646"/>
                    <a:pt x="39041" y="82414"/>
                    <a:pt x="36462" y="90640"/>
                  </a:cubicBezTo>
                  <a:lnTo>
                    <a:pt x="1394" y="96995"/>
                  </a:lnTo>
                  <a:lnTo>
                    <a:pt x="937" y="104082"/>
                  </a:lnTo>
                  <a:lnTo>
                    <a:pt x="457" y="111191"/>
                  </a:lnTo>
                  <a:lnTo>
                    <a:pt x="0" y="118300"/>
                  </a:lnTo>
                  <a:lnTo>
                    <a:pt x="33924" y="129228"/>
                  </a:lnTo>
                  <a:cubicBezTo>
                    <a:pt x="35401" y="137684"/>
                    <a:pt x="38201" y="145854"/>
                    <a:pt x="42222" y="153436"/>
                  </a:cubicBezTo>
                  <a:lnTo>
                    <a:pt x="21854" y="182834"/>
                  </a:lnTo>
                  <a:lnTo>
                    <a:pt x="26563" y="188184"/>
                  </a:lnTo>
                  <a:lnTo>
                    <a:pt x="31135" y="193533"/>
                  </a:lnTo>
                  <a:lnTo>
                    <a:pt x="35822" y="198882"/>
                  </a:lnTo>
                  <a:lnTo>
                    <a:pt x="67688" y="182537"/>
                  </a:lnTo>
                  <a:cubicBezTo>
                    <a:pt x="74672" y="187454"/>
                    <a:pt x="82387" y="191242"/>
                    <a:pt x="90548" y="193761"/>
                  </a:cubicBezTo>
                  <a:lnTo>
                    <a:pt x="96949" y="229057"/>
                  </a:lnTo>
                  <a:lnTo>
                    <a:pt x="104059" y="229514"/>
                  </a:lnTo>
                  <a:lnTo>
                    <a:pt x="111145" y="229994"/>
                  </a:lnTo>
                  <a:lnTo>
                    <a:pt x="118255" y="230452"/>
                  </a:lnTo>
                  <a:lnTo>
                    <a:pt x="129273" y="196162"/>
                  </a:lnTo>
                  <a:cubicBezTo>
                    <a:pt x="137623" y="194699"/>
                    <a:pt x="145696" y="191953"/>
                    <a:pt x="153208" y="188024"/>
                  </a:cubicBezTo>
                  <a:lnTo>
                    <a:pt x="182766" y="208598"/>
                  </a:lnTo>
                  <a:lnTo>
                    <a:pt x="188115" y="203911"/>
                  </a:lnTo>
                  <a:lnTo>
                    <a:pt x="190927" y="201442"/>
                  </a:lnTo>
                </a:path>
              </a:pathLst>
            </a:custGeom>
            <a:noFill/>
            <a:ln w="12700" cap="flat">
              <a:solidFill>
                <a:srgbClr val="EFF5ED"/>
              </a:solidFill>
              <a:prstDash val="solid"/>
              <a:round/>
            </a:ln>
          </p:spPr>
          <p:txBody>
            <a:bodyPr rtlCol="0" anchor="ctr"/>
            <a:lstStyle/>
            <a:p>
              <a:endParaRPr lang="en-US"/>
            </a:p>
          </p:txBody>
        </p:sp>
        <p:sp>
          <p:nvSpPr>
            <p:cNvPr id="29" name="Freeform: Shape 28">
              <a:extLst>
                <a:ext uri="{FF2B5EF4-FFF2-40B4-BE49-F238E27FC236}">
                  <a16:creationId xmlns:a16="http://schemas.microsoft.com/office/drawing/2014/main" id="{9D5D9F07-AE6C-48DE-897F-1FF14A68DDC8}"/>
                </a:ext>
              </a:extLst>
            </p:cNvPr>
            <p:cNvSpPr/>
            <p:nvPr/>
          </p:nvSpPr>
          <p:spPr>
            <a:xfrm>
              <a:off x="5707338" y="1827710"/>
              <a:ext cx="91851" cy="91851"/>
            </a:xfrm>
            <a:custGeom>
              <a:avLst/>
              <a:gdLst>
                <a:gd name="connsiteX0" fmla="*/ 91851 w 91851"/>
                <a:gd name="connsiteY0" fmla="*/ 45926 h 91851"/>
                <a:gd name="connsiteX1" fmla="*/ 45926 w 91851"/>
                <a:gd name="connsiteY1" fmla="*/ 91851 h 91851"/>
                <a:gd name="connsiteX2" fmla="*/ 0 w 91851"/>
                <a:gd name="connsiteY2" fmla="*/ 45926 h 91851"/>
                <a:gd name="connsiteX3" fmla="*/ 45926 w 91851"/>
                <a:gd name="connsiteY3" fmla="*/ 0 h 91851"/>
                <a:gd name="connsiteX4" fmla="*/ 91851 w 91851"/>
                <a:gd name="connsiteY4" fmla="*/ 45926 h 918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51" h="91851">
                  <a:moveTo>
                    <a:pt x="91851" y="45926"/>
                  </a:moveTo>
                  <a:cubicBezTo>
                    <a:pt x="91851" y="71290"/>
                    <a:pt x="71290" y="91851"/>
                    <a:pt x="45926" y="91851"/>
                  </a:cubicBezTo>
                  <a:cubicBezTo>
                    <a:pt x="20562" y="91851"/>
                    <a:pt x="0" y="71290"/>
                    <a:pt x="0" y="45926"/>
                  </a:cubicBezTo>
                  <a:cubicBezTo>
                    <a:pt x="0" y="20562"/>
                    <a:pt x="20562" y="0"/>
                    <a:pt x="45926" y="0"/>
                  </a:cubicBezTo>
                  <a:cubicBezTo>
                    <a:pt x="71290" y="0"/>
                    <a:pt x="91851" y="20562"/>
                    <a:pt x="91851" y="45926"/>
                  </a:cubicBezTo>
                  <a:close/>
                </a:path>
              </a:pathLst>
            </a:custGeom>
            <a:noFill/>
            <a:ln w="12700" cap="flat">
              <a:solidFill>
                <a:srgbClr val="527FFF"/>
              </a:solidFill>
              <a:prstDash val="solid"/>
              <a:round/>
            </a:ln>
          </p:spPr>
          <p:txBody>
            <a:bodyPr rtlCol="0" anchor="ctr"/>
            <a:lstStyle/>
            <a:p>
              <a:endParaRPr lang="en-US"/>
            </a:p>
          </p:txBody>
        </p:sp>
        <p:sp>
          <p:nvSpPr>
            <p:cNvPr id="30" name="Freeform: Shape 29">
              <a:extLst>
                <a:ext uri="{FF2B5EF4-FFF2-40B4-BE49-F238E27FC236}">
                  <a16:creationId xmlns:a16="http://schemas.microsoft.com/office/drawing/2014/main" id="{48D4D405-9D07-4CDD-AA6A-4D2EAA094299}"/>
                </a:ext>
              </a:extLst>
            </p:cNvPr>
            <p:cNvSpPr/>
            <p:nvPr/>
          </p:nvSpPr>
          <p:spPr>
            <a:xfrm>
              <a:off x="5863540" y="1681383"/>
              <a:ext cx="147355" cy="133250"/>
            </a:xfrm>
            <a:custGeom>
              <a:avLst/>
              <a:gdLst>
                <a:gd name="connsiteX0" fmla="*/ 88880 w 147355"/>
                <a:gd name="connsiteY0" fmla="*/ 123901 h 133250"/>
                <a:gd name="connsiteX1" fmla="*/ 98024 w 147355"/>
                <a:gd name="connsiteY1" fmla="*/ 120175 h 133250"/>
                <a:gd name="connsiteX2" fmla="*/ 116883 w 147355"/>
                <a:gd name="connsiteY2" fmla="*/ 133251 h 133250"/>
                <a:gd name="connsiteX3" fmla="*/ 120312 w 147355"/>
                <a:gd name="connsiteY3" fmla="*/ 130256 h 133250"/>
                <a:gd name="connsiteX4" fmla="*/ 123718 w 147355"/>
                <a:gd name="connsiteY4" fmla="*/ 127262 h 133250"/>
                <a:gd name="connsiteX5" fmla="*/ 127147 w 147355"/>
                <a:gd name="connsiteY5" fmla="*/ 124267 h 133250"/>
                <a:gd name="connsiteX6" fmla="*/ 116677 w 147355"/>
                <a:gd name="connsiteY6" fmla="*/ 103830 h 133250"/>
                <a:gd name="connsiteX7" fmla="*/ 123878 w 147355"/>
                <a:gd name="connsiteY7" fmla="*/ 89360 h 133250"/>
                <a:gd name="connsiteX8" fmla="*/ 146441 w 147355"/>
                <a:gd name="connsiteY8" fmla="*/ 85268 h 133250"/>
                <a:gd name="connsiteX9" fmla="*/ 146761 w 147355"/>
                <a:gd name="connsiteY9" fmla="*/ 80696 h 133250"/>
                <a:gd name="connsiteX10" fmla="*/ 147058 w 147355"/>
                <a:gd name="connsiteY10" fmla="*/ 76124 h 133250"/>
                <a:gd name="connsiteX11" fmla="*/ 147356 w 147355"/>
                <a:gd name="connsiteY11" fmla="*/ 71552 h 133250"/>
                <a:gd name="connsiteX12" fmla="*/ 125547 w 147355"/>
                <a:gd name="connsiteY12" fmla="*/ 64534 h 133250"/>
                <a:gd name="connsiteX13" fmla="*/ 120358 w 147355"/>
                <a:gd name="connsiteY13" fmla="*/ 49172 h 133250"/>
                <a:gd name="connsiteX14" fmla="*/ 133388 w 147355"/>
                <a:gd name="connsiteY14" fmla="*/ 30358 h 133250"/>
                <a:gd name="connsiteX15" fmla="*/ 130325 w 147355"/>
                <a:gd name="connsiteY15" fmla="*/ 27021 h 133250"/>
                <a:gd name="connsiteX16" fmla="*/ 127330 w 147355"/>
                <a:gd name="connsiteY16" fmla="*/ 23614 h 133250"/>
                <a:gd name="connsiteX17" fmla="*/ 124336 w 147355"/>
                <a:gd name="connsiteY17" fmla="*/ 20163 h 133250"/>
                <a:gd name="connsiteX18" fmla="*/ 104036 w 147355"/>
                <a:gd name="connsiteY18" fmla="*/ 30587 h 133250"/>
                <a:gd name="connsiteX19" fmla="*/ 89405 w 147355"/>
                <a:gd name="connsiteY19" fmla="*/ 23340 h 133250"/>
                <a:gd name="connsiteX20" fmla="*/ 85336 w 147355"/>
                <a:gd name="connsiteY20" fmla="*/ 914 h 133250"/>
                <a:gd name="connsiteX21" fmla="*/ 80764 w 147355"/>
                <a:gd name="connsiteY21" fmla="*/ 617 h 133250"/>
                <a:gd name="connsiteX22" fmla="*/ 76192 w 147355"/>
                <a:gd name="connsiteY22" fmla="*/ 297 h 133250"/>
                <a:gd name="connsiteX23" fmla="*/ 71620 w 147355"/>
                <a:gd name="connsiteY23" fmla="*/ 0 h 133250"/>
                <a:gd name="connsiteX24" fmla="*/ 64648 w 147355"/>
                <a:gd name="connsiteY24" fmla="*/ 21671 h 133250"/>
                <a:gd name="connsiteX25" fmla="*/ 49126 w 147355"/>
                <a:gd name="connsiteY25" fmla="*/ 26929 h 133250"/>
                <a:gd name="connsiteX26" fmla="*/ 30427 w 147355"/>
                <a:gd name="connsiteY26" fmla="*/ 13967 h 133250"/>
                <a:gd name="connsiteX27" fmla="*/ 26998 w 147355"/>
                <a:gd name="connsiteY27" fmla="*/ 16962 h 133250"/>
                <a:gd name="connsiteX28" fmla="*/ 23592 w 147355"/>
                <a:gd name="connsiteY28" fmla="*/ 19957 h 133250"/>
                <a:gd name="connsiteX29" fmla="*/ 20163 w 147355"/>
                <a:gd name="connsiteY29" fmla="*/ 22951 h 133250"/>
                <a:gd name="connsiteX30" fmla="*/ 30541 w 147355"/>
                <a:gd name="connsiteY30" fmla="*/ 43205 h 133250"/>
                <a:gd name="connsiteX31" fmla="*/ 23294 w 147355"/>
                <a:gd name="connsiteY31" fmla="*/ 57882 h 133250"/>
                <a:gd name="connsiteX32" fmla="*/ 892 w 147355"/>
                <a:gd name="connsiteY32" fmla="*/ 61951 h 133250"/>
                <a:gd name="connsiteX33" fmla="*/ 594 w 147355"/>
                <a:gd name="connsiteY33" fmla="*/ 66523 h 133250"/>
                <a:gd name="connsiteX34" fmla="*/ 297 w 147355"/>
                <a:gd name="connsiteY34" fmla="*/ 71095 h 133250"/>
                <a:gd name="connsiteX35" fmla="*/ 0 w 147355"/>
                <a:gd name="connsiteY35" fmla="*/ 75667 h 133250"/>
                <a:gd name="connsiteX36" fmla="*/ 21694 w 147355"/>
                <a:gd name="connsiteY36" fmla="*/ 82662 h 133250"/>
                <a:gd name="connsiteX37" fmla="*/ 26952 w 147355"/>
                <a:gd name="connsiteY37" fmla="*/ 98115 h 133250"/>
                <a:gd name="connsiteX38" fmla="*/ 14150 w 147355"/>
                <a:gd name="connsiteY38" fmla="*/ 116792 h 133250"/>
                <a:gd name="connsiteX39" fmla="*/ 17145 w 147355"/>
                <a:gd name="connsiteY39" fmla="*/ 120198 h 133250"/>
                <a:gd name="connsiteX40" fmla="*/ 20140 w 147355"/>
                <a:gd name="connsiteY40" fmla="*/ 123627 h 133250"/>
                <a:gd name="connsiteX41" fmla="*/ 23134 w 147355"/>
                <a:gd name="connsiteY41" fmla="*/ 127033 h 133250"/>
                <a:gd name="connsiteX42" fmla="*/ 43503 w 147355"/>
                <a:gd name="connsiteY42" fmla="*/ 116609 h 133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47355" h="133250">
                  <a:moveTo>
                    <a:pt x="88880" y="123901"/>
                  </a:moveTo>
                  <a:cubicBezTo>
                    <a:pt x="92037" y="122946"/>
                    <a:pt x="95098" y="121698"/>
                    <a:pt x="98024" y="120175"/>
                  </a:cubicBezTo>
                  <a:lnTo>
                    <a:pt x="116883" y="133251"/>
                  </a:lnTo>
                  <a:lnTo>
                    <a:pt x="120312" y="130256"/>
                  </a:lnTo>
                  <a:lnTo>
                    <a:pt x="123718" y="127262"/>
                  </a:lnTo>
                  <a:lnTo>
                    <a:pt x="127147" y="124267"/>
                  </a:lnTo>
                  <a:lnTo>
                    <a:pt x="116677" y="103830"/>
                  </a:lnTo>
                  <a:cubicBezTo>
                    <a:pt x="119812" y="99408"/>
                    <a:pt x="122242" y="94527"/>
                    <a:pt x="123878" y="89360"/>
                  </a:cubicBezTo>
                  <a:lnTo>
                    <a:pt x="146441" y="85268"/>
                  </a:lnTo>
                  <a:lnTo>
                    <a:pt x="146761" y="80696"/>
                  </a:lnTo>
                  <a:lnTo>
                    <a:pt x="147058" y="76124"/>
                  </a:lnTo>
                  <a:lnTo>
                    <a:pt x="147356" y="71552"/>
                  </a:lnTo>
                  <a:lnTo>
                    <a:pt x="125547" y="64534"/>
                  </a:lnTo>
                  <a:cubicBezTo>
                    <a:pt x="124635" y="59172"/>
                    <a:pt x="122884" y="53988"/>
                    <a:pt x="120358" y="49172"/>
                  </a:cubicBezTo>
                  <a:lnTo>
                    <a:pt x="133388" y="30358"/>
                  </a:lnTo>
                  <a:lnTo>
                    <a:pt x="130325" y="27021"/>
                  </a:lnTo>
                  <a:lnTo>
                    <a:pt x="127330" y="23614"/>
                  </a:lnTo>
                  <a:lnTo>
                    <a:pt x="124336" y="20163"/>
                  </a:lnTo>
                  <a:lnTo>
                    <a:pt x="104036" y="30587"/>
                  </a:lnTo>
                  <a:cubicBezTo>
                    <a:pt x="99571" y="27416"/>
                    <a:pt x="94634" y="24971"/>
                    <a:pt x="89405" y="23340"/>
                  </a:cubicBezTo>
                  <a:lnTo>
                    <a:pt x="85336" y="914"/>
                  </a:lnTo>
                  <a:lnTo>
                    <a:pt x="80764" y="617"/>
                  </a:lnTo>
                  <a:lnTo>
                    <a:pt x="76192" y="297"/>
                  </a:lnTo>
                  <a:lnTo>
                    <a:pt x="71620" y="0"/>
                  </a:lnTo>
                  <a:lnTo>
                    <a:pt x="64648" y="21671"/>
                  </a:lnTo>
                  <a:cubicBezTo>
                    <a:pt x="59230" y="22602"/>
                    <a:pt x="53993" y="24376"/>
                    <a:pt x="49126" y="26929"/>
                  </a:cubicBezTo>
                  <a:lnTo>
                    <a:pt x="30427" y="13967"/>
                  </a:lnTo>
                  <a:lnTo>
                    <a:pt x="26998" y="16962"/>
                  </a:lnTo>
                  <a:lnTo>
                    <a:pt x="23592" y="19957"/>
                  </a:lnTo>
                  <a:lnTo>
                    <a:pt x="20163" y="22951"/>
                  </a:lnTo>
                  <a:lnTo>
                    <a:pt x="30541" y="43205"/>
                  </a:lnTo>
                  <a:cubicBezTo>
                    <a:pt x="27375" y="47689"/>
                    <a:pt x="24929" y="52641"/>
                    <a:pt x="23294" y="57882"/>
                  </a:cubicBezTo>
                  <a:lnTo>
                    <a:pt x="892" y="61951"/>
                  </a:lnTo>
                  <a:lnTo>
                    <a:pt x="594" y="66523"/>
                  </a:lnTo>
                  <a:lnTo>
                    <a:pt x="297" y="71095"/>
                  </a:lnTo>
                  <a:lnTo>
                    <a:pt x="0" y="75667"/>
                  </a:lnTo>
                  <a:lnTo>
                    <a:pt x="21694" y="82662"/>
                  </a:lnTo>
                  <a:cubicBezTo>
                    <a:pt x="22625" y="88057"/>
                    <a:pt x="24401" y="93272"/>
                    <a:pt x="26952" y="98115"/>
                  </a:cubicBezTo>
                  <a:lnTo>
                    <a:pt x="14150" y="116792"/>
                  </a:lnTo>
                  <a:lnTo>
                    <a:pt x="17145" y="120198"/>
                  </a:lnTo>
                  <a:lnTo>
                    <a:pt x="20140" y="123627"/>
                  </a:lnTo>
                  <a:lnTo>
                    <a:pt x="23134" y="127033"/>
                  </a:lnTo>
                  <a:lnTo>
                    <a:pt x="43503" y="116609"/>
                  </a:lnTo>
                </a:path>
              </a:pathLst>
            </a:custGeom>
            <a:noFill/>
            <a:ln w="12700" cap="flat">
              <a:solidFill>
                <a:srgbClr val="EFF5ED"/>
              </a:solidFill>
              <a:prstDash val="solid"/>
              <a:round/>
            </a:ln>
          </p:spPr>
          <p:txBody>
            <a:bodyPr rtlCol="0" anchor="ctr"/>
            <a:lstStyle/>
            <a:p>
              <a:endParaRPr lang="en-US"/>
            </a:p>
          </p:txBody>
        </p:sp>
        <p:sp>
          <p:nvSpPr>
            <p:cNvPr id="31" name="Freeform: Shape 30">
              <a:extLst>
                <a:ext uri="{FF2B5EF4-FFF2-40B4-BE49-F238E27FC236}">
                  <a16:creationId xmlns:a16="http://schemas.microsoft.com/office/drawing/2014/main" id="{E8740980-4C90-4253-9344-6BB8D180F7D7}"/>
                </a:ext>
              </a:extLst>
            </p:cNvPr>
            <p:cNvSpPr/>
            <p:nvPr/>
          </p:nvSpPr>
          <p:spPr>
            <a:xfrm>
              <a:off x="5907911" y="1725663"/>
              <a:ext cx="58658" cy="58658"/>
            </a:xfrm>
            <a:custGeom>
              <a:avLst/>
              <a:gdLst>
                <a:gd name="connsiteX0" fmla="*/ 58659 w 58658"/>
                <a:gd name="connsiteY0" fmla="*/ 29329 h 58658"/>
                <a:gd name="connsiteX1" fmla="*/ 29329 w 58658"/>
                <a:gd name="connsiteY1" fmla="*/ 58659 h 58658"/>
                <a:gd name="connsiteX2" fmla="*/ 0 w 58658"/>
                <a:gd name="connsiteY2" fmla="*/ 29329 h 58658"/>
                <a:gd name="connsiteX3" fmla="*/ 29329 w 58658"/>
                <a:gd name="connsiteY3" fmla="*/ 0 h 58658"/>
                <a:gd name="connsiteX4" fmla="*/ 58659 w 58658"/>
                <a:gd name="connsiteY4" fmla="*/ 29329 h 586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658" h="58658">
                  <a:moveTo>
                    <a:pt x="58659" y="29329"/>
                  </a:moveTo>
                  <a:cubicBezTo>
                    <a:pt x="58659" y="45528"/>
                    <a:pt x="45528" y="58659"/>
                    <a:pt x="29329" y="58659"/>
                  </a:cubicBezTo>
                  <a:cubicBezTo>
                    <a:pt x="13131" y="58659"/>
                    <a:pt x="0" y="45528"/>
                    <a:pt x="0" y="29329"/>
                  </a:cubicBezTo>
                  <a:cubicBezTo>
                    <a:pt x="0" y="13131"/>
                    <a:pt x="13131" y="0"/>
                    <a:pt x="29329" y="0"/>
                  </a:cubicBezTo>
                  <a:cubicBezTo>
                    <a:pt x="45528" y="0"/>
                    <a:pt x="58659" y="13131"/>
                    <a:pt x="58659" y="29329"/>
                  </a:cubicBezTo>
                  <a:close/>
                </a:path>
              </a:pathLst>
            </a:custGeom>
            <a:noFill/>
            <a:ln w="12700" cap="flat">
              <a:solidFill>
                <a:srgbClr val="527FFF"/>
              </a:solidFill>
              <a:prstDash val="solid"/>
              <a:round/>
            </a:ln>
          </p:spPr>
          <p:txBody>
            <a:bodyPr rtlCol="0" anchor="ctr"/>
            <a:lstStyle/>
            <a:p>
              <a:endParaRPr lang="en-US"/>
            </a:p>
          </p:txBody>
        </p:sp>
        <p:sp>
          <p:nvSpPr>
            <p:cNvPr id="32" name="Freeform: Shape 31">
              <a:extLst>
                <a:ext uri="{FF2B5EF4-FFF2-40B4-BE49-F238E27FC236}">
                  <a16:creationId xmlns:a16="http://schemas.microsoft.com/office/drawing/2014/main" id="{6872898F-B78C-4CFF-B3D7-94FEFE55160D}"/>
                </a:ext>
              </a:extLst>
            </p:cNvPr>
            <p:cNvSpPr/>
            <p:nvPr/>
          </p:nvSpPr>
          <p:spPr>
            <a:xfrm>
              <a:off x="5740645" y="1861017"/>
              <a:ext cx="25237" cy="25237"/>
            </a:xfrm>
            <a:custGeom>
              <a:avLst/>
              <a:gdLst>
                <a:gd name="connsiteX0" fmla="*/ 25237 w 25237"/>
                <a:gd name="connsiteY0" fmla="*/ 12619 h 25237"/>
                <a:gd name="connsiteX1" fmla="*/ 12619 w 25237"/>
                <a:gd name="connsiteY1" fmla="*/ 25237 h 25237"/>
                <a:gd name="connsiteX2" fmla="*/ 0 w 25237"/>
                <a:gd name="connsiteY2" fmla="*/ 12619 h 25237"/>
                <a:gd name="connsiteX3" fmla="*/ 12619 w 25237"/>
                <a:gd name="connsiteY3" fmla="*/ 0 h 25237"/>
                <a:gd name="connsiteX4" fmla="*/ 25237 w 25237"/>
                <a:gd name="connsiteY4" fmla="*/ 12619 h 252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37" h="25237">
                  <a:moveTo>
                    <a:pt x="25237" y="12619"/>
                  </a:moveTo>
                  <a:cubicBezTo>
                    <a:pt x="25237" y="19588"/>
                    <a:pt x="19588" y="25237"/>
                    <a:pt x="12619" y="25237"/>
                  </a:cubicBezTo>
                  <a:cubicBezTo>
                    <a:pt x="5650" y="25237"/>
                    <a:pt x="0" y="19588"/>
                    <a:pt x="0" y="12619"/>
                  </a:cubicBezTo>
                  <a:cubicBezTo>
                    <a:pt x="0" y="5650"/>
                    <a:pt x="5650" y="0"/>
                    <a:pt x="12619" y="0"/>
                  </a:cubicBezTo>
                  <a:cubicBezTo>
                    <a:pt x="19588" y="0"/>
                    <a:pt x="25237" y="5650"/>
                    <a:pt x="25237" y="12619"/>
                  </a:cubicBezTo>
                  <a:close/>
                </a:path>
              </a:pathLst>
            </a:custGeom>
            <a:noFill/>
            <a:ln w="12700" cap="flat">
              <a:solidFill>
                <a:srgbClr val="EFF5ED"/>
              </a:solidFill>
              <a:prstDash val="solid"/>
              <a:round/>
            </a:ln>
          </p:spPr>
          <p:txBody>
            <a:bodyPr rtlCol="0" anchor="ctr"/>
            <a:lstStyle/>
            <a:p>
              <a:endParaRPr lang="en-US"/>
            </a:p>
          </p:txBody>
        </p:sp>
        <p:sp>
          <p:nvSpPr>
            <p:cNvPr id="33" name="Freeform: Shape 32">
              <a:extLst>
                <a:ext uri="{FF2B5EF4-FFF2-40B4-BE49-F238E27FC236}">
                  <a16:creationId xmlns:a16="http://schemas.microsoft.com/office/drawing/2014/main" id="{FF9ECF11-10EA-4738-AD19-6E3D5CE276E8}"/>
                </a:ext>
              </a:extLst>
            </p:cNvPr>
            <p:cNvSpPr/>
            <p:nvPr/>
          </p:nvSpPr>
          <p:spPr>
            <a:xfrm>
              <a:off x="5928234" y="1745985"/>
              <a:ext cx="18013" cy="18013"/>
            </a:xfrm>
            <a:custGeom>
              <a:avLst/>
              <a:gdLst>
                <a:gd name="connsiteX0" fmla="*/ 18014 w 18013"/>
                <a:gd name="connsiteY0" fmla="*/ 9007 h 18013"/>
                <a:gd name="connsiteX1" fmla="*/ 9007 w 18013"/>
                <a:gd name="connsiteY1" fmla="*/ 18014 h 18013"/>
                <a:gd name="connsiteX2" fmla="*/ 0 w 18013"/>
                <a:gd name="connsiteY2" fmla="*/ 9007 h 18013"/>
                <a:gd name="connsiteX3" fmla="*/ 9007 w 18013"/>
                <a:gd name="connsiteY3" fmla="*/ 0 h 18013"/>
                <a:gd name="connsiteX4" fmla="*/ 18014 w 18013"/>
                <a:gd name="connsiteY4" fmla="*/ 9007 h 180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13" h="18013">
                  <a:moveTo>
                    <a:pt x="18014" y="9007"/>
                  </a:moveTo>
                  <a:cubicBezTo>
                    <a:pt x="18014" y="13981"/>
                    <a:pt x="13981" y="18014"/>
                    <a:pt x="9007" y="18014"/>
                  </a:cubicBezTo>
                  <a:cubicBezTo>
                    <a:pt x="4033" y="18014"/>
                    <a:pt x="0" y="13981"/>
                    <a:pt x="0" y="9007"/>
                  </a:cubicBezTo>
                  <a:cubicBezTo>
                    <a:pt x="0" y="4033"/>
                    <a:pt x="4032" y="0"/>
                    <a:pt x="9007" y="0"/>
                  </a:cubicBezTo>
                  <a:cubicBezTo>
                    <a:pt x="13981" y="0"/>
                    <a:pt x="18014" y="4033"/>
                    <a:pt x="18014" y="9007"/>
                  </a:cubicBezTo>
                  <a:close/>
                </a:path>
              </a:pathLst>
            </a:custGeom>
            <a:noFill/>
            <a:ln w="12700" cap="flat">
              <a:solidFill>
                <a:srgbClr val="EFF5ED"/>
              </a:solidFill>
              <a:prstDash val="solid"/>
              <a:round/>
            </a:ln>
          </p:spPr>
          <p:txBody>
            <a:bodyPr rtlCol="0" anchor="ctr"/>
            <a:lstStyle/>
            <a:p>
              <a:endParaRPr lang="en-US"/>
            </a:p>
          </p:txBody>
        </p:sp>
        <p:sp>
          <p:nvSpPr>
            <p:cNvPr id="34" name="Freeform: Shape 33">
              <a:extLst>
                <a:ext uri="{FF2B5EF4-FFF2-40B4-BE49-F238E27FC236}">
                  <a16:creationId xmlns:a16="http://schemas.microsoft.com/office/drawing/2014/main" id="{B0EC6B5C-ACCD-49A4-9830-A91F80861F21}"/>
                </a:ext>
              </a:extLst>
            </p:cNvPr>
            <p:cNvSpPr/>
            <p:nvPr/>
          </p:nvSpPr>
          <p:spPr>
            <a:xfrm>
              <a:off x="5879977" y="1823481"/>
              <a:ext cx="73152" cy="73152"/>
            </a:xfrm>
            <a:custGeom>
              <a:avLst/>
              <a:gdLst>
                <a:gd name="connsiteX0" fmla="*/ 0 w 73152"/>
                <a:gd name="connsiteY0" fmla="*/ 36576 h 73152"/>
                <a:gd name="connsiteX1" fmla="*/ 36576 w 73152"/>
                <a:gd name="connsiteY1" fmla="*/ 0 h 73152"/>
                <a:gd name="connsiteX2" fmla="*/ 73152 w 73152"/>
                <a:gd name="connsiteY2" fmla="*/ 36576 h 73152"/>
                <a:gd name="connsiteX3" fmla="*/ 36576 w 73152"/>
                <a:gd name="connsiteY3" fmla="*/ 73152 h 73152"/>
                <a:gd name="connsiteX4" fmla="*/ 0 w 73152"/>
                <a:gd name="connsiteY4" fmla="*/ 36576 h 73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152" h="73152">
                  <a:moveTo>
                    <a:pt x="0" y="36576"/>
                  </a:moveTo>
                  <a:cubicBezTo>
                    <a:pt x="0" y="16376"/>
                    <a:pt x="16375" y="0"/>
                    <a:pt x="36576" y="0"/>
                  </a:cubicBezTo>
                  <a:cubicBezTo>
                    <a:pt x="56777" y="0"/>
                    <a:pt x="73152" y="16376"/>
                    <a:pt x="73152" y="36576"/>
                  </a:cubicBezTo>
                  <a:cubicBezTo>
                    <a:pt x="73152" y="56777"/>
                    <a:pt x="56777" y="73152"/>
                    <a:pt x="36576" y="73152"/>
                  </a:cubicBezTo>
                  <a:cubicBezTo>
                    <a:pt x="16375" y="73152"/>
                    <a:pt x="0" y="56777"/>
                    <a:pt x="0" y="36576"/>
                  </a:cubicBezTo>
                </a:path>
              </a:pathLst>
            </a:custGeom>
            <a:noFill/>
            <a:ln w="12700" cap="flat">
              <a:solidFill>
                <a:srgbClr val="EFF5ED"/>
              </a:solidFill>
              <a:prstDash val="solid"/>
              <a:round/>
            </a:ln>
          </p:spPr>
          <p:txBody>
            <a:bodyPr rtlCol="0" anchor="ctr"/>
            <a:lstStyle/>
            <a:p>
              <a:endParaRPr lang="en-US"/>
            </a:p>
          </p:txBody>
        </p:sp>
        <p:sp>
          <p:nvSpPr>
            <p:cNvPr id="35" name="Freeform: Shape 34">
              <a:extLst>
                <a:ext uri="{FF2B5EF4-FFF2-40B4-BE49-F238E27FC236}">
                  <a16:creationId xmlns:a16="http://schemas.microsoft.com/office/drawing/2014/main" id="{85290ACC-04BB-4ECE-82A2-61DB1158F850}"/>
                </a:ext>
              </a:extLst>
            </p:cNvPr>
            <p:cNvSpPr/>
            <p:nvPr/>
          </p:nvSpPr>
          <p:spPr>
            <a:xfrm>
              <a:off x="5852316" y="1898827"/>
              <a:ext cx="88491" cy="66705"/>
            </a:xfrm>
            <a:custGeom>
              <a:avLst/>
              <a:gdLst>
                <a:gd name="connsiteX0" fmla="*/ 88491 w 88491"/>
                <a:gd name="connsiteY0" fmla="*/ 4846 h 66705"/>
                <a:gd name="connsiteX1" fmla="*/ 64351 w 88491"/>
                <a:gd name="connsiteY1" fmla="*/ 0 h 66705"/>
                <a:gd name="connsiteX2" fmla="*/ 0 w 88491"/>
                <a:gd name="connsiteY2" fmla="*/ 66706 h 66705"/>
                <a:gd name="connsiteX3" fmla="*/ 76215 w 88491"/>
                <a:gd name="connsiteY3" fmla="*/ 66706 h 66705"/>
              </a:gdLst>
              <a:ahLst/>
              <a:cxnLst>
                <a:cxn ang="0">
                  <a:pos x="connsiteX0" y="connsiteY0"/>
                </a:cxn>
                <a:cxn ang="0">
                  <a:pos x="connsiteX1" y="connsiteY1"/>
                </a:cxn>
                <a:cxn ang="0">
                  <a:pos x="connsiteX2" y="connsiteY2"/>
                </a:cxn>
                <a:cxn ang="0">
                  <a:pos x="connsiteX3" y="connsiteY3"/>
                </a:cxn>
              </a:cxnLst>
              <a:rect l="l" t="t" r="r" b="b"/>
              <a:pathLst>
                <a:path w="88491" h="66705">
                  <a:moveTo>
                    <a:pt x="88491" y="4846"/>
                  </a:moveTo>
                  <a:cubicBezTo>
                    <a:pt x="80849" y="1635"/>
                    <a:pt x="72640" y="-11"/>
                    <a:pt x="64351" y="0"/>
                  </a:cubicBezTo>
                  <a:cubicBezTo>
                    <a:pt x="28804" y="0"/>
                    <a:pt x="0" y="29855"/>
                    <a:pt x="0" y="66706"/>
                  </a:cubicBezTo>
                  <a:lnTo>
                    <a:pt x="76215" y="66706"/>
                  </a:lnTo>
                </a:path>
              </a:pathLst>
            </a:custGeom>
            <a:noFill/>
            <a:ln w="12700" cap="flat">
              <a:solidFill>
                <a:srgbClr val="EFF5ED"/>
              </a:solidFill>
              <a:prstDash val="solid"/>
              <a:round/>
            </a:ln>
          </p:spPr>
          <p:txBody>
            <a:bodyPr rtlCol="0" anchor="ctr"/>
            <a:lstStyle/>
            <a:p>
              <a:endParaRPr lang="en-US"/>
            </a:p>
          </p:txBody>
        </p:sp>
        <p:sp>
          <p:nvSpPr>
            <p:cNvPr id="36" name="Freeform: Shape 35">
              <a:extLst>
                <a:ext uri="{FF2B5EF4-FFF2-40B4-BE49-F238E27FC236}">
                  <a16:creationId xmlns:a16="http://schemas.microsoft.com/office/drawing/2014/main" id="{0CD2D1CD-3762-4AA3-AF0A-1525E3F16C36}"/>
                </a:ext>
              </a:extLst>
            </p:cNvPr>
            <p:cNvSpPr/>
            <p:nvPr/>
          </p:nvSpPr>
          <p:spPr>
            <a:xfrm>
              <a:off x="5948259" y="1885729"/>
              <a:ext cx="66248" cy="66248"/>
            </a:xfrm>
            <a:custGeom>
              <a:avLst/>
              <a:gdLst>
                <a:gd name="connsiteX0" fmla="*/ 0 w 66248"/>
                <a:gd name="connsiteY0" fmla="*/ 33124 h 66248"/>
                <a:gd name="connsiteX1" fmla="*/ 33124 w 66248"/>
                <a:gd name="connsiteY1" fmla="*/ 0 h 66248"/>
                <a:gd name="connsiteX2" fmla="*/ 66248 w 66248"/>
                <a:gd name="connsiteY2" fmla="*/ 33124 h 66248"/>
                <a:gd name="connsiteX3" fmla="*/ 33124 w 66248"/>
                <a:gd name="connsiteY3" fmla="*/ 66248 h 66248"/>
                <a:gd name="connsiteX4" fmla="*/ 0 w 66248"/>
                <a:gd name="connsiteY4" fmla="*/ 33124 h 662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248" h="66248">
                  <a:moveTo>
                    <a:pt x="0" y="33124"/>
                  </a:moveTo>
                  <a:cubicBezTo>
                    <a:pt x="0" y="14829"/>
                    <a:pt x="14829" y="0"/>
                    <a:pt x="33124" y="0"/>
                  </a:cubicBezTo>
                  <a:cubicBezTo>
                    <a:pt x="51419" y="0"/>
                    <a:pt x="66248" y="14829"/>
                    <a:pt x="66248" y="33124"/>
                  </a:cubicBezTo>
                  <a:cubicBezTo>
                    <a:pt x="66248" y="51419"/>
                    <a:pt x="51419" y="66248"/>
                    <a:pt x="33124" y="66248"/>
                  </a:cubicBezTo>
                  <a:cubicBezTo>
                    <a:pt x="14829" y="66248"/>
                    <a:pt x="0" y="51419"/>
                    <a:pt x="0" y="33124"/>
                  </a:cubicBezTo>
                </a:path>
              </a:pathLst>
            </a:custGeom>
            <a:noFill/>
            <a:ln w="12700" cap="flat">
              <a:solidFill>
                <a:srgbClr val="EFF5ED"/>
              </a:solidFill>
              <a:prstDash val="solid"/>
              <a:round/>
            </a:ln>
          </p:spPr>
          <p:txBody>
            <a:bodyPr rtlCol="0" anchor="ctr"/>
            <a:lstStyle/>
            <a:p>
              <a:endParaRPr lang="en-US"/>
            </a:p>
          </p:txBody>
        </p:sp>
        <p:sp>
          <p:nvSpPr>
            <p:cNvPr id="37" name="Freeform: Shape 36">
              <a:extLst>
                <a:ext uri="{FF2B5EF4-FFF2-40B4-BE49-F238E27FC236}">
                  <a16:creationId xmlns:a16="http://schemas.microsoft.com/office/drawing/2014/main" id="{8CD20AA7-70FC-4657-B0F8-005552677189}"/>
                </a:ext>
              </a:extLst>
            </p:cNvPr>
            <p:cNvSpPr/>
            <p:nvPr/>
          </p:nvSpPr>
          <p:spPr>
            <a:xfrm>
              <a:off x="5923136" y="1953920"/>
              <a:ext cx="116587" cy="60373"/>
            </a:xfrm>
            <a:custGeom>
              <a:avLst/>
              <a:gdLst>
                <a:gd name="connsiteX0" fmla="*/ 0 w 116587"/>
                <a:gd name="connsiteY0" fmla="*/ 60373 h 60373"/>
                <a:gd name="connsiteX1" fmla="*/ 116586 w 116587"/>
                <a:gd name="connsiteY1" fmla="*/ 60373 h 60373"/>
                <a:gd name="connsiteX2" fmla="*/ 88194 w 116587"/>
                <a:gd name="connsiteY2" fmla="*/ 8504 h 60373"/>
                <a:gd name="connsiteX3" fmla="*/ 58476 w 116587"/>
                <a:gd name="connsiteY3" fmla="*/ 0 h 60373"/>
                <a:gd name="connsiteX4" fmla="*/ 0 w 116587"/>
                <a:gd name="connsiteY4" fmla="*/ 60373 h 60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587" h="60373">
                  <a:moveTo>
                    <a:pt x="0" y="60373"/>
                  </a:moveTo>
                  <a:lnTo>
                    <a:pt x="116586" y="60373"/>
                  </a:lnTo>
                  <a:cubicBezTo>
                    <a:pt x="116728" y="39338"/>
                    <a:pt x="105990" y="19721"/>
                    <a:pt x="88194" y="8504"/>
                  </a:cubicBezTo>
                  <a:cubicBezTo>
                    <a:pt x="79269" y="2963"/>
                    <a:pt x="68980" y="18"/>
                    <a:pt x="58476" y="0"/>
                  </a:cubicBezTo>
                  <a:cubicBezTo>
                    <a:pt x="26083" y="0"/>
                    <a:pt x="0" y="27021"/>
                    <a:pt x="0" y="60373"/>
                  </a:cubicBezTo>
                  <a:close/>
                </a:path>
              </a:pathLst>
            </a:custGeom>
            <a:noFill/>
            <a:ln w="12700" cap="flat">
              <a:solidFill>
                <a:srgbClr val="EFF5ED"/>
              </a:solidFill>
              <a:prstDash val="solid"/>
              <a:round/>
            </a:ln>
          </p:spPr>
          <p:txBody>
            <a:bodyPr rtlCol="0" anchor="ctr"/>
            <a:lstStyle/>
            <a:p>
              <a:endParaRPr lang="en-US"/>
            </a:p>
          </p:txBody>
        </p:sp>
      </p:grpSp>
      <p:grpSp>
        <p:nvGrpSpPr>
          <p:cNvPr id="93" name="Graphic 18">
            <a:extLst>
              <a:ext uri="{FF2B5EF4-FFF2-40B4-BE49-F238E27FC236}">
                <a16:creationId xmlns:a16="http://schemas.microsoft.com/office/drawing/2014/main" id="{F77A2841-3E49-4F50-B270-075B84DC6F29}"/>
              </a:ext>
            </a:extLst>
          </p:cNvPr>
          <p:cNvGrpSpPr/>
          <p:nvPr/>
        </p:nvGrpSpPr>
        <p:grpSpPr>
          <a:xfrm>
            <a:off x="7419748" y="1464384"/>
            <a:ext cx="921102" cy="921102"/>
            <a:chOff x="5679503" y="2200274"/>
            <a:chExt cx="457200" cy="457200"/>
          </a:xfrm>
        </p:grpSpPr>
        <p:sp>
          <p:nvSpPr>
            <p:cNvPr id="94" name="Freeform: Shape 93">
              <a:extLst>
                <a:ext uri="{FF2B5EF4-FFF2-40B4-BE49-F238E27FC236}">
                  <a16:creationId xmlns:a16="http://schemas.microsoft.com/office/drawing/2014/main" id="{5F5F21A0-FA01-42BA-98AD-0A4AB8AC29AF}"/>
                </a:ext>
              </a:extLst>
            </p:cNvPr>
            <p:cNvSpPr/>
            <p:nvPr/>
          </p:nvSpPr>
          <p:spPr>
            <a:xfrm>
              <a:off x="5770097" y="2333250"/>
              <a:ext cx="34107" cy="2286"/>
            </a:xfrm>
            <a:custGeom>
              <a:avLst/>
              <a:gdLst>
                <a:gd name="connsiteX0" fmla="*/ 0 w 34107"/>
                <a:gd name="connsiteY0" fmla="*/ 0 h 2286"/>
                <a:gd name="connsiteX1" fmla="*/ 34107 w 34107"/>
                <a:gd name="connsiteY1" fmla="*/ 0 h 2286"/>
              </a:gdLst>
              <a:ahLst/>
              <a:cxnLst>
                <a:cxn ang="0">
                  <a:pos x="connsiteX0" y="connsiteY0"/>
                </a:cxn>
                <a:cxn ang="0">
                  <a:pos x="connsiteX1" y="connsiteY1"/>
                </a:cxn>
              </a:cxnLst>
              <a:rect l="l" t="t" r="r" b="b"/>
              <a:pathLst>
                <a:path w="34107" h="2286">
                  <a:moveTo>
                    <a:pt x="0" y="0"/>
                  </a:moveTo>
                  <a:lnTo>
                    <a:pt x="34107" y="0"/>
                  </a:lnTo>
                </a:path>
              </a:pathLst>
            </a:custGeom>
            <a:ln w="12700" cap="flat">
              <a:solidFill>
                <a:srgbClr val="527FFF"/>
              </a:solidFill>
              <a:prstDash val="solid"/>
              <a:round/>
            </a:ln>
          </p:spPr>
          <p:txBody>
            <a:bodyPr rtlCol="0" anchor="ctr"/>
            <a:lstStyle/>
            <a:p>
              <a:endParaRPr lang="en-US"/>
            </a:p>
          </p:txBody>
        </p:sp>
        <p:sp>
          <p:nvSpPr>
            <p:cNvPr id="95" name="Freeform: Shape 94">
              <a:extLst>
                <a:ext uri="{FF2B5EF4-FFF2-40B4-BE49-F238E27FC236}">
                  <a16:creationId xmlns:a16="http://schemas.microsoft.com/office/drawing/2014/main" id="{B3358A5D-10D1-461A-9F87-6183401474C9}"/>
                </a:ext>
              </a:extLst>
            </p:cNvPr>
            <p:cNvSpPr/>
            <p:nvPr/>
          </p:nvSpPr>
          <p:spPr>
            <a:xfrm>
              <a:off x="5747374" y="2344634"/>
              <a:ext cx="28414" cy="2286"/>
            </a:xfrm>
            <a:custGeom>
              <a:avLst/>
              <a:gdLst>
                <a:gd name="connsiteX0" fmla="*/ 0 w 28414"/>
                <a:gd name="connsiteY0" fmla="*/ 0 h 2286"/>
                <a:gd name="connsiteX1" fmla="*/ 28415 w 28414"/>
                <a:gd name="connsiteY1" fmla="*/ 0 h 2286"/>
              </a:gdLst>
              <a:ahLst/>
              <a:cxnLst>
                <a:cxn ang="0">
                  <a:pos x="connsiteX0" y="connsiteY0"/>
                </a:cxn>
                <a:cxn ang="0">
                  <a:pos x="connsiteX1" y="connsiteY1"/>
                </a:cxn>
              </a:cxnLst>
              <a:rect l="l" t="t" r="r" b="b"/>
              <a:pathLst>
                <a:path w="28414" h="2286">
                  <a:moveTo>
                    <a:pt x="0" y="0"/>
                  </a:moveTo>
                  <a:lnTo>
                    <a:pt x="28415" y="0"/>
                  </a:lnTo>
                </a:path>
              </a:pathLst>
            </a:custGeom>
            <a:ln w="12700" cap="flat">
              <a:solidFill>
                <a:srgbClr val="527FFF"/>
              </a:solidFill>
              <a:prstDash val="solid"/>
              <a:round/>
            </a:ln>
          </p:spPr>
          <p:txBody>
            <a:bodyPr rtlCol="0" anchor="ctr"/>
            <a:lstStyle/>
            <a:p>
              <a:endParaRPr lang="en-US"/>
            </a:p>
          </p:txBody>
        </p:sp>
        <p:sp>
          <p:nvSpPr>
            <p:cNvPr id="97" name="Freeform: Shape 96">
              <a:extLst>
                <a:ext uri="{FF2B5EF4-FFF2-40B4-BE49-F238E27FC236}">
                  <a16:creationId xmlns:a16="http://schemas.microsoft.com/office/drawing/2014/main" id="{6A032DF0-C772-42E6-9AFC-5AB8889B6F5C}"/>
                </a:ext>
              </a:extLst>
            </p:cNvPr>
            <p:cNvSpPr/>
            <p:nvPr/>
          </p:nvSpPr>
          <p:spPr>
            <a:xfrm>
              <a:off x="5738847" y="2333250"/>
              <a:ext cx="17053" cy="2286"/>
            </a:xfrm>
            <a:custGeom>
              <a:avLst/>
              <a:gdLst>
                <a:gd name="connsiteX0" fmla="*/ 17054 w 17053"/>
                <a:gd name="connsiteY0" fmla="*/ 0 h 2286"/>
                <a:gd name="connsiteX1" fmla="*/ 0 w 17053"/>
                <a:gd name="connsiteY1" fmla="*/ 0 h 2286"/>
              </a:gdLst>
              <a:ahLst/>
              <a:cxnLst>
                <a:cxn ang="0">
                  <a:pos x="connsiteX0" y="connsiteY0"/>
                </a:cxn>
                <a:cxn ang="0">
                  <a:pos x="connsiteX1" y="connsiteY1"/>
                </a:cxn>
              </a:cxnLst>
              <a:rect l="l" t="t" r="r" b="b"/>
              <a:pathLst>
                <a:path w="17053" h="2286">
                  <a:moveTo>
                    <a:pt x="17054" y="0"/>
                  </a:moveTo>
                  <a:lnTo>
                    <a:pt x="0" y="0"/>
                  </a:lnTo>
                </a:path>
              </a:pathLst>
            </a:custGeom>
            <a:ln w="12700" cap="flat">
              <a:solidFill>
                <a:srgbClr val="527FFF"/>
              </a:solidFill>
              <a:prstDash val="solid"/>
              <a:round/>
            </a:ln>
          </p:spPr>
          <p:txBody>
            <a:bodyPr rtlCol="0" anchor="ctr"/>
            <a:lstStyle/>
            <a:p>
              <a:endParaRPr lang="en-US"/>
            </a:p>
          </p:txBody>
        </p:sp>
        <p:sp>
          <p:nvSpPr>
            <p:cNvPr id="100" name="Freeform: Shape 99">
              <a:extLst>
                <a:ext uri="{FF2B5EF4-FFF2-40B4-BE49-F238E27FC236}">
                  <a16:creationId xmlns:a16="http://schemas.microsoft.com/office/drawing/2014/main" id="{14B9F558-DCBD-4935-91A5-E7784386FA89}"/>
                </a:ext>
              </a:extLst>
            </p:cNvPr>
            <p:cNvSpPr/>
            <p:nvPr/>
          </p:nvSpPr>
          <p:spPr>
            <a:xfrm>
              <a:off x="5781481" y="2344634"/>
              <a:ext cx="14196" cy="2286"/>
            </a:xfrm>
            <a:custGeom>
              <a:avLst/>
              <a:gdLst>
                <a:gd name="connsiteX0" fmla="*/ 14196 w 14196"/>
                <a:gd name="connsiteY0" fmla="*/ 0 h 2286"/>
                <a:gd name="connsiteX1" fmla="*/ 0 w 14196"/>
                <a:gd name="connsiteY1" fmla="*/ 0 h 2286"/>
              </a:gdLst>
              <a:ahLst/>
              <a:cxnLst>
                <a:cxn ang="0">
                  <a:pos x="connsiteX0" y="connsiteY0"/>
                </a:cxn>
                <a:cxn ang="0">
                  <a:pos x="connsiteX1" y="connsiteY1"/>
                </a:cxn>
              </a:cxnLst>
              <a:rect l="l" t="t" r="r" b="b"/>
              <a:pathLst>
                <a:path w="14196" h="2286">
                  <a:moveTo>
                    <a:pt x="14196" y="0"/>
                  </a:moveTo>
                  <a:lnTo>
                    <a:pt x="0" y="0"/>
                  </a:lnTo>
                </a:path>
              </a:pathLst>
            </a:custGeom>
            <a:ln w="12700" cap="flat">
              <a:solidFill>
                <a:srgbClr val="527FFF"/>
              </a:solidFill>
              <a:prstDash val="solid"/>
              <a:round/>
            </a:ln>
          </p:spPr>
          <p:txBody>
            <a:bodyPr rtlCol="0" anchor="ctr"/>
            <a:lstStyle/>
            <a:p>
              <a:endParaRPr lang="en-US"/>
            </a:p>
          </p:txBody>
        </p:sp>
        <p:sp>
          <p:nvSpPr>
            <p:cNvPr id="104" name="Freeform: Shape 103">
              <a:extLst>
                <a:ext uri="{FF2B5EF4-FFF2-40B4-BE49-F238E27FC236}">
                  <a16:creationId xmlns:a16="http://schemas.microsoft.com/office/drawing/2014/main" id="{194186DB-DE05-4005-B752-0763F99BAD23}"/>
                </a:ext>
              </a:extLst>
            </p:cNvPr>
            <p:cNvSpPr/>
            <p:nvPr/>
          </p:nvSpPr>
          <p:spPr>
            <a:xfrm>
              <a:off x="5791722" y="2306480"/>
              <a:ext cx="121615" cy="121615"/>
            </a:xfrm>
            <a:custGeom>
              <a:avLst/>
              <a:gdLst>
                <a:gd name="connsiteX0" fmla="*/ 0 w 121615"/>
                <a:gd name="connsiteY0" fmla="*/ 60878 h 121615"/>
                <a:gd name="connsiteX1" fmla="*/ 60878 w 121615"/>
                <a:gd name="connsiteY1" fmla="*/ 121615 h 121615"/>
                <a:gd name="connsiteX2" fmla="*/ 121615 w 121615"/>
                <a:gd name="connsiteY2" fmla="*/ 60737 h 121615"/>
                <a:gd name="connsiteX3" fmla="*/ 60737 w 121615"/>
                <a:gd name="connsiteY3" fmla="*/ 0 h 121615"/>
                <a:gd name="connsiteX4" fmla="*/ 16162 w 121615"/>
                <a:gd name="connsiteY4" fmla="*/ 19524 h 1216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615" h="121615">
                  <a:moveTo>
                    <a:pt x="0" y="60878"/>
                  </a:moveTo>
                  <a:cubicBezTo>
                    <a:pt x="39" y="94461"/>
                    <a:pt x="27295" y="121654"/>
                    <a:pt x="60878" y="121615"/>
                  </a:cubicBezTo>
                  <a:cubicBezTo>
                    <a:pt x="94461" y="121576"/>
                    <a:pt x="121654" y="94320"/>
                    <a:pt x="121615" y="60737"/>
                  </a:cubicBezTo>
                  <a:cubicBezTo>
                    <a:pt x="121576" y="27154"/>
                    <a:pt x="94321" y="-39"/>
                    <a:pt x="60737" y="0"/>
                  </a:cubicBezTo>
                  <a:cubicBezTo>
                    <a:pt x="43809" y="19"/>
                    <a:pt x="27655" y="7095"/>
                    <a:pt x="16162" y="19524"/>
                  </a:cubicBezTo>
                </a:path>
              </a:pathLst>
            </a:custGeom>
            <a:noFill/>
            <a:ln w="12700" cap="flat">
              <a:solidFill>
                <a:srgbClr val="527FFF"/>
              </a:solidFill>
              <a:prstDash val="solid"/>
              <a:round/>
            </a:ln>
          </p:spPr>
          <p:txBody>
            <a:bodyPr rtlCol="0" anchor="ctr"/>
            <a:lstStyle/>
            <a:p>
              <a:endParaRPr lang="en-US"/>
            </a:p>
          </p:txBody>
        </p:sp>
        <p:sp>
          <p:nvSpPr>
            <p:cNvPr id="107" name="Freeform: Shape 106">
              <a:extLst>
                <a:ext uri="{FF2B5EF4-FFF2-40B4-BE49-F238E27FC236}">
                  <a16:creationId xmlns:a16="http://schemas.microsoft.com/office/drawing/2014/main" id="{3274E0DD-6624-40FC-AE67-DC73628809FC}"/>
                </a:ext>
              </a:extLst>
            </p:cNvPr>
            <p:cNvSpPr/>
            <p:nvPr/>
          </p:nvSpPr>
          <p:spPr>
            <a:xfrm>
              <a:off x="5806330" y="2321134"/>
              <a:ext cx="92445" cy="92445"/>
            </a:xfrm>
            <a:custGeom>
              <a:avLst/>
              <a:gdLst>
                <a:gd name="connsiteX0" fmla="*/ 92446 w 92445"/>
                <a:gd name="connsiteY0" fmla="*/ 46223 h 92445"/>
                <a:gd name="connsiteX1" fmla="*/ 46223 w 92445"/>
                <a:gd name="connsiteY1" fmla="*/ 92446 h 92445"/>
                <a:gd name="connsiteX2" fmla="*/ 0 w 92445"/>
                <a:gd name="connsiteY2" fmla="*/ 46223 h 92445"/>
                <a:gd name="connsiteX3" fmla="*/ 46223 w 92445"/>
                <a:gd name="connsiteY3" fmla="*/ 0 h 92445"/>
              </a:gdLst>
              <a:ahLst/>
              <a:cxnLst>
                <a:cxn ang="0">
                  <a:pos x="connsiteX0" y="connsiteY0"/>
                </a:cxn>
                <a:cxn ang="0">
                  <a:pos x="connsiteX1" y="connsiteY1"/>
                </a:cxn>
                <a:cxn ang="0">
                  <a:pos x="connsiteX2" y="connsiteY2"/>
                </a:cxn>
                <a:cxn ang="0">
                  <a:pos x="connsiteX3" y="connsiteY3"/>
                </a:cxn>
              </a:cxnLst>
              <a:rect l="l" t="t" r="r" b="b"/>
              <a:pathLst>
                <a:path w="92445" h="92445">
                  <a:moveTo>
                    <a:pt x="92446" y="46223"/>
                  </a:moveTo>
                  <a:cubicBezTo>
                    <a:pt x="92446" y="71751"/>
                    <a:pt x="71751" y="92446"/>
                    <a:pt x="46223" y="92446"/>
                  </a:cubicBezTo>
                  <a:cubicBezTo>
                    <a:pt x="20695" y="92446"/>
                    <a:pt x="0" y="71751"/>
                    <a:pt x="0" y="46223"/>
                  </a:cubicBezTo>
                  <a:cubicBezTo>
                    <a:pt x="0" y="20695"/>
                    <a:pt x="20695" y="0"/>
                    <a:pt x="46223" y="0"/>
                  </a:cubicBezTo>
                </a:path>
              </a:pathLst>
            </a:custGeom>
            <a:noFill/>
            <a:ln w="12700" cap="flat">
              <a:solidFill>
                <a:srgbClr val="527FFF"/>
              </a:solidFill>
              <a:prstDash val="solid"/>
              <a:round/>
            </a:ln>
          </p:spPr>
          <p:txBody>
            <a:bodyPr rtlCol="0" anchor="ctr"/>
            <a:lstStyle/>
            <a:p>
              <a:endParaRPr lang="en-US"/>
            </a:p>
          </p:txBody>
        </p:sp>
        <p:sp>
          <p:nvSpPr>
            <p:cNvPr id="108" name="Freeform: Shape 107">
              <a:extLst>
                <a:ext uri="{FF2B5EF4-FFF2-40B4-BE49-F238E27FC236}">
                  <a16:creationId xmlns:a16="http://schemas.microsoft.com/office/drawing/2014/main" id="{B6E7C63C-24C4-4B7D-8387-8E8C595255D8}"/>
                </a:ext>
              </a:extLst>
            </p:cNvPr>
            <p:cNvSpPr/>
            <p:nvPr/>
          </p:nvSpPr>
          <p:spPr>
            <a:xfrm>
              <a:off x="5770097" y="2355996"/>
              <a:ext cx="17053" cy="2286"/>
            </a:xfrm>
            <a:custGeom>
              <a:avLst/>
              <a:gdLst>
                <a:gd name="connsiteX0" fmla="*/ 0 w 17053"/>
                <a:gd name="connsiteY0" fmla="*/ 0 h 2286"/>
                <a:gd name="connsiteX1" fmla="*/ 17054 w 17053"/>
                <a:gd name="connsiteY1" fmla="*/ 0 h 2286"/>
              </a:gdLst>
              <a:ahLst/>
              <a:cxnLst>
                <a:cxn ang="0">
                  <a:pos x="connsiteX0" y="connsiteY0"/>
                </a:cxn>
                <a:cxn ang="0">
                  <a:pos x="connsiteX1" y="connsiteY1"/>
                </a:cxn>
              </a:cxnLst>
              <a:rect l="l" t="t" r="r" b="b"/>
              <a:pathLst>
                <a:path w="17053" h="2286">
                  <a:moveTo>
                    <a:pt x="0" y="0"/>
                  </a:moveTo>
                  <a:lnTo>
                    <a:pt x="17054" y="0"/>
                  </a:lnTo>
                </a:path>
              </a:pathLst>
            </a:custGeom>
            <a:ln w="12700" cap="flat">
              <a:solidFill>
                <a:srgbClr val="527FFF"/>
              </a:solidFill>
              <a:prstDash val="solid"/>
              <a:round/>
            </a:ln>
          </p:spPr>
          <p:txBody>
            <a:bodyPr rtlCol="0" anchor="ctr"/>
            <a:lstStyle/>
            <a:p>
              <a:endParaRPr lang="en-US"/>
            </a:p>
          </p:txBody>
        </p:sp>
        <p:sp>
          <p:nvSpPr>
            <p:cNvPr id="109" name="Freeform: Shape 108">
              <a:extLst>
                <a:ext uri="{FF2B5EF4-FFF2-40B4-BE49-F238E27FC236}">
                  <a16:creationId xmlns:a16="http://schemas.microsoft.com/office/drawing/2014/main" id="{0AC6470B-64BE-4BEE-BCB1-C982014D155E}"/>
                </a:ext>
              </a:extLst>
            </p:cNvPr>
            <p:cNvSpPr/>
            <p:nvPr/>
          </p:nvSpPr>
          <p:spPr>
            <a:xfrm>
              <a:off x="5831133" y="2340200"/>
              <a:ext cx="24254" cy="47137"/>
            </a:xfrm>
            <a:custGeom>
              <a:avLst/>
              <a:gdLst>
                <a:gd name="connsiteX0" fmla="*/ 0 w 24254"/>
                <a:gd name="connsiteY0" fmla="*/ 47137 h 47137"/>
                <a:gd name="connsiteX1" fmla="*/ 24254 w 24254"/>
                <a:gd name="connsiteY1" fmla="*/ 27409 h 47137"/>
                <a:gd name="connsiteX2" fmla="*/ 24254 w 24254"/>
                <a:gd name="connsiteY2" fmla="*/ 0 h 47137"/>
              </a:gdLst>
              <a:ahLst/>
              <a:cxnLst>
                <a:cxn ang="0">
                  <a:pos x="connsiteX0" y="connsiteY0"/>
                </a:cxn>
                <a:cxn ang="0">
                  <a:pos x="connsiteX1" y="connsiteY1"/>
                </a:cxn>
                <a:cxn ang="0">
                  <a:pos x="connsiteX2" y="connsiteY2"/>
                </a:cxn>
              </a:cxnLst>
              <a:rect l="l" t="t" r="r" b="b"/>
              <a:pathLst>
                <a:path w="24254" h="47137">
                  <a:moveTo>
                    <a:pt x="0" y="47137"/>
                  </a:moveTo>
                  <a:lnTo>
                    <a:pt x="24254" y="27409"/>
                  </a:lnTo>
                  <a:lnTo>
                    <a:pt x="24254" y="0"/>
                  </a:lnTo>
                </a:path>
              </a:pathLst>
            </a:custGeom>
            <a:noFill/>
            <a:ln w="12700" cap="flat">
              <a:solidFill>
                <a:srgbClr val="527FFF"/>
              </a:solidFill>
              <a:prstDash val="solid"/>
              <a:round/>
            </a:ln>
          </p:spPr>
          <p:txBody>
            <a:bodyPr rtlCol="0" anchor="ctr"/>
            <a:lstStyle/>
            <a:p>
              <a:endParaRPr lang="en-US"/>
            </a:p>
          </p:txBody>
        </p:sp>
        <p:sp>
          <p:nvSpPr>
            <p:cNvPr id="110" name="Freeform: Shape 109">
              <a:extLst>
                <a:ext uri="{FF2B5EF4-FFF2-40B4-BE49-F238E27FC236}">
                  <a16:creationId xmlns:a16="http://schemas.microsoft.com/office/drawing/2014/main" id="{81C28595-9611-46DB-820A-7829E5D994E4}"/>
                </a:ext>
              </a:extLst>
            </p:cNvPr>
            <p:cNvSpPr/>
            <p:nvPr/>
          </p:nvSpPr>
          <p:spPr>
            <a:xfrm>
              <a:off x="5801255" y="2482274"/>
              <a:ext cx="70637" cy="68922"/>
            </a:xfrm>
            <a:custGeom>
              <a:avLst/>
              <a:gdLst>
                <a:gd name="connsiteX0" fmla="*/ 0 w 70637"/>
                <a:gd name="connsiteY0" fmla="*/ 0 h 68922"/>
                <a:gd name="connsiteX1" fmla="*/ 70637 w 70637"/>
                <a:gd name="connsiteY1" fmla="*/ 0 h 68922"/>
                <a:gd name="connsiteX2" fmla="*/ 70637 w 70637"/>
                <a:gd name="connsiteY2" fmla="*/ 68923 h 68922"/>
                <a:gd name="connsiteX3" fmla="*/ 0 w 70637"/>
                <a:gd name="connsiteY3" fmla="*/ 68923 h 68922"/>
              </a:gdLst>
              <a:ahLst/>
              <a:cxnLst>
                <a:cxn ang="0">
                  <a:pos x="connsiteX0" y="connsiteY0"/>
                </a:cxn>
                <a:cxn ang="0">
                  <a:pos x="connsiteX1" y="connsiteY1"/>
                </a:cxn>
                <a:cxn ang="0">
                  <a:pos x="connsiteX2" y="connsiteY2"/>
                </a:cxn>
                <a:cxn ang="0">
                  <a:pos x="connsiteX3" y="connsiteY3"/>
                </a:cxn>
              </a:cxnLst>
              <a:rect l="l" t="t" r="r" b="b"/>
              <a:pathLst>
                <a:path w="70637" h="68922">
                  <a:moveTo>
                    <a:pt x="0" y="0"/>
                  </a:moveTo>
                  <a:lnTo>
                    <a:pt x="70637" y="0"/>
                  </a:lnTo>
                  <a:lnTo>
                    <a:pt x="70637" y="68923"/>
                  </a:lnTo>
                  <a:lnTo>
                    <a:pt x="0" y="68923"/>
                  </a:lnTo>
                  <a:close/>
                </a:path>
              </a:pathLst>
            </a:custGeom>
            <a:noFill/>
            <a:ln w="12700" cap="flat">
              <a:solidFill>
                <a:srgbClr val="F1F2F2"/>
              </a:solidFill>
              <a:prstDash val="solid"/>
              <a:round/>
            </a:ln>
          </p:spPr>
          <p:txBody>
            <a:bodyPr rtlCol="0" anchor="ctr"/>
            <a:lstStyle/>
            <a:p>
              <a:endParaRPr lang="en-US"/>
            </a:p>
          </p:txBody>
        </p:sp>
        <p:sp>
          <p:nvSpPr>
            <p:cNvPr id="111" name="Freeform: Shape 110">
              <a:extLst>
                <a:ext uri="{FF2B5EF4-FFF2-40B4-BE49-F238E27FC236}">
                  <a16:creationId xmlns:a16="http://schemas.microsoft.com/office/drawing/2014/main" id="{9BF13F83-1AA3-4801-9AF4-216576C2AB90}"/>
                </a:ext>
              </a:extLst>
            </p:cNvPr>
            <p:cNvSpPr/>
            <p:nvPr/>
          </p:nvSpPr>
          <p:spPr>
            <a:xfrm>
              <a:off x="5903988" y="2443984"/>
              <a:ext cx="70637" cy="107213"/>
            </a:xfrm>
            <a:custGeom>
              <a:avLst/>
              <a:gdLst>
                <a:gd name="connsiteX0" fmla="*/ 0 w 70637"/>
                <a:gd name="connsiteY0" fmla="*/ 0 h 107213"/>
                <a:gd name="connsiteX1" fmla="*/ 70637 w 70637"/>
                <a:gd name="connsiteY1" fmla="*/ 0 h 107213"/>
                <a:gd name="connsiteX2" fmla="*/ 70637 w 70637"/>
                <a:gd name="connsiteY2" fmla="*/ 107213 h 107213"/>
                <a:gd name="connsiteX3" fmla="*/ 0 w 70637"/>
                <a:gd name="connsiteY3" fmla="*/ 107213 h 107213"/>
              </a:gdLst>
              <a:ahLst/>
              <a:cxnLst>
                <a:cxn ang="0">
                  <a:pos x="connsiteX0" y="connsiteY0"/>
                </a:cxn>
                <a:cxn ang="0">
                  <a:pos x="connsiteX1" y="connsiteY1"/>
                </a:cxn>
                <a:cxn ang="0">
                  <a:pos x="connsiteX2" y="connsiteY2"/>
                </a:cxn>
                <a:cxn ang="0">
                  <a:pos x="connsiteX3" y="connsiteY3"/>
                </a:cxn>
              </a:cxnLst>
              <a:rect l="l" t="t" r="r" b="b"/>
              <a:pathLst>
                <a:path w="70637" h="107213">
                  <a:moveTo>
                    <a:pt x="0" y="0"/>
                  </a:moveTo>
                  <a:lnTo>
                    <a:pt x="70637" y="0"/>
                  </a:lnTo>
                  <a:lnTo>
                    <a:pt x="70637" y="107213"/>
                  </a:lnTo>
                  <a:lnTo>
                    <a:pt x="0" y="107213"/>
                  </a:lnTo>
                  <a:close/>
                </a:path>
              </a:pathLst>
            </a:custGeom>
            <a:noFill/>
            <a:ln w="12700" cap="flat">
              <a:solidFill>
                <a:srgbClr val="F1F2F2"/>
              </a:solidFill>
              <a:prstDash val="solid"/>
              <a:round/>
            </a:ln>
          </p:spPr>
          <p:txBody>
            <a:bodyPr rtlCol="0" anchor="ctr"/>
            <a:lstStyle/>
            <a:p>
              <a:endParaRPr lang="en-US"/>
            </a:p>
          </p:txBody>
        </p:sp>
        <p:sp>
          <p:nvSpPr>
            <p:cNvPr id="112" name="Freeform: Shape 111">
              <a:extLst>
                <a:ext uri="{FF2B5EF4-FFF2-40B4-BE49-F238E27FC236}">
                  <a16:creationId xmlns:a16="http://schemas.microsoft.com/office/drawing/2014/main" id="{8D580A2E-8F59-4AD0-A0B6-3A1835315C64}"/>
                </a:ext>
              </a:extLst>
            </p:cNvPr>
            <p:cNvSpPr/>
            <p:nvPr/>
          </p:nvSpPr>
          <p:spPr>
            <a:xfrm>
              <a:off x="6006721" y="2421010"/>
              <a:ext cx="70637" cy="130187"/>
            </a:xfrm>
            <a:custGeom>
              <a:avLst/>
              <a:gdLst>
                <a:gd name="connsiteX0" fmla="*/ 0 w 70637"/>
                <a:gd name="connsiteY0" fmla="*/ 0 h 130187"/>
                <a:gd name="connsiteX1" fmla="*/ 70637 w 70637"/>
                <a:gd name="connsiteY1" fmla="*/ 0 h 130187"/>
                <a:gd name="connsiteX2" fmla="*/ 70637 w 70637"/>
                <a:gd name="connsiteY2" fmla="*/ 130188 h 130187"/>
                <a:gd name="connsiteX3" fmla="*/ 0 w 70637"/>
                <a:gd name="connsiteY3" fmla="*/ 130188 h 130187"/>
              </a:gdLst>
              <a:ahLst/>
              <a:cxnLst>
                <a:cxn ang="0">
                  <a:pos x="connsiteX0" y="connsiteY0"/>
                </a:cxn>
                <a:cxn ang="0">
                  <a:pos x="connsiteX1" y="connsiteY1"/>
                </a:cxn>
                <a:cxn ang="0">
                  <a:pos x="connsiteX2" y="connsiteY2"/>
                </a:cxn>
                <a:cxn ang="0">
                  <a:pos x="connsiteX3" y="connsiteY3"/>
                </a:cxn>
              </a:cxnLst>
              <a:rect l="l" t="t" r="r" b="b"/>
              <a:pathLst>
                <a:path w="70637" h="130187">
                  <a:moveTo>
                    <a:pt x="0" y="0"/>
                  </a:moveTo>
                  <a:lnTo>
                    <a:pt x="70637" y="0"/>
                  </a:lnTo>
                  <a:lnTo>
                    <a:pt x="70637" y="130188"/>
                  </a:lnTo>
                  <a:lnTo>
                    <a:pt x="0" y="130188"/>
                  </a:lnTo>
                  <a:close/>
                </a:path>
              </a:pathLst>
            </a:custGeom>
            <a:noFill/>
            <a:ln w="12700" cap="flat">
              <a:solidFill>
                <a:srgbClr val="F1F2F2"/>
              </a:solidFill>
              <a:prstDash val="solid"/>
              <a:round/>
            </a:ln>
          </p:spPr>
          <p:txBody>
            <a:bodyPr rtlCol="0" anchor="ctr"/>
            <a:lstStyle/>
            <a:p>
              <a:endParaRPr lang="en-US"/>
            </a:p>
          </p:txBody>
        </p:sp>
        <p:sp>
          <p:nvSpPr>
            <p:cNvPr id="113" name="Freeform: Shape 112">
              <a:extLst>
                <a:ext uri="{FF2B5EF4-FFF2-40B4-BE49-F238E27FC236}">
                  <a16:creationId xmlns:a16="http://schemas.microsoft.com/office/drawing/2014/main" id="{3D896A3D-2A2A-4257-99C0-1432112C689C}"/>
                </a:ext>
              </a:extLst>
            </p:cNvPr>
            <p:cNvSpPr/>
            <p:nvPr/>
          </p:nvSpPr>
          <p:spPr>
            <a:xfrm>
              <a:off x="5939169" y="2367403"/>
              <a:ext cx="133228" cy="38290"/>
            </a:xfrm>
            <a:custGeom>
              <a:avLst/>
              <a:gdLst>
                <a:gd name="connsiteX0" fmla="*/ 0 w 133228"/>
                <a:gd name="connsiteY0" fmla="*/ 38291 h 38290"/>
                <a:gd name="connsiteX1" fmla="*/ 29032 w 133228"/>
                <a:gd name="connsiteY1" fmla="*/ 38291 h 38290"/>
                <a:gd name="connsiteX2" fmla="*/ 54727 w 133228"/>
                <a:gd name="connsiteY2" fmla="*/ 0 h 38290"/>
                <a:gd name="connsiteX3" fmla="*/ 133228 w 133228"/>
                <a:gd name="connsiteY3" fmla="*/ 0 h 38290"/>
              </a:gdLst>
              <a:ahLst/>
              <a:cxnLst>
                <a:cxn ang="0">
                  <a:pos x="connsiteX0" y="connsiteY0"/>
                </a:cxn>
                <a:cxn ang="0">
                  <a:pos x="connsiteX1" y="connsiteY1"/>
                </a:cxn>
                <a:cxn ang="0">
                  <a:pos x="connsiteX2" y="connsiteY2"/>
                </a:cxn>
                <a:cxn ang="0">
                  <a:pos x="connsiteX3" y="connsiteY3"/>
                </a:cxn>
              </a:cxnLst>
              <a:rect l="l" t="t" r="r" b="b"/>
              <a:pathLst>
                <a:path w="133228" h="38290">
                  <a:moveTo>
                    <a:pt x="0" y="38291"/>
                  </a:moveTo>
                  <a:lnTo>
                    <a:pt x="29032" y="38291"/>
                  </a:lnTo>
                  <a:lnTo>
                    <a:pt x="54727" y="0"/>
                  </a:lnTo>
                  <a:lnTo>
                    <a:pt x="133228" y="0"/>
                  </a:lnTo>
                </a:path>
              </a:pathLst>
            </a:custGeom>
            <a:noFill/>
            <a:ln w="12700" cap="flat">
              <a:solidFill>
                <a:srgbClr val="F1F2F2"/>
              </a:solidFill>
              <a:prstDash val="solid"/>
              <a:round/>
            </a:ln>
          </p:spPr>
          <p:txBody>
            <a:bodyPr rtlCol="0" anchor="ctr"/>
            <a:lstStyle/>
            <a:p>
              <a:endParaRPr lang="en-US" dirty="0"/>
            </a:p>
          </p:txBody>
        </p:sp>
        <p:sp>
          <p:nvSpPr>
            <p:cNvPr id="114" name="Freeform: Shape 113">
              <a:extLst>
                <a:ext uri="{FF2B5EF4-FFF2-40B4-BE49-F238E27FC236}">
                  <a16:creationId xmlns:a16="http://schemas.microsoft.com/office/drawing/2014/main" id="{EABFF78E-EADE-4E56-A7B7-637D46D69DA9}"/>
                </a:ext>
              </a:extLst>
            </p:cNvPr>
            <p:cNvSpPr/>
            <p:nvPr/>
          </p:nvSpPr>
          <p:spPr>
            <a:xfrm>
              <a:off x="6054132" y="2348703"/>
              <a:ext cx="23225" cy="37398"/>
            </a:xfrm>
            <a:custGeom>
              <a:avLst/>
              <a:gdLst>
                <a:gd name="connsiteX0" fmla="*/ 3132 w 23225"/>
                <a:gd name="connsiteY0" fmla="*/ 37399 h 37398"/>
                <a:gd name="connsiteX1" fmla="*/ 0 w 23225"/>
                <a:gd name="connsiteY1" fmla="*/ 34061 h 37398"/>
                <a:gd name="connsiteX2" fmla="*/ 16528 w 23225"/>
                <a:gd name="connsiteY2" fmla="*/ 18699 h 37398"/>
                <a:gd name="connsiteX3" fmla="*/ 0 w 23225"/>
                <a:gd name="connsiteY3" fmla="*/ 3360 h 37398"/>
                <a:gd name="connsiteX4" fmla="*/ 3132 w 23225"/>
                <a:gd name="connsiteY4" fmla="*/ 0 h 37398"/>
                <a:gd name="connsiteX5" fmla="*/ 23226 w 23225"/>
                <a:gd name="connsiteY5" fmla="*/ 18699 h 37398"/>
                <a:gd name="connsiteX6" fmla="*/ 3132 w 23225"/>
                <a:gd name="connsiteY6" fmla="*/ 37399 h 37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225" h="37398">
                  <a:moveTo>
                    <a:pt x="3132" y="37399"/>
                  </a:moveTo>
                  <a:lnTo>
                    <a:pt x="0" y="34061"/>
                  </a:lnTo>
                  <a:lnTo>
                    <a:pt x="16528" y="18699"/>
                  </a:lnTo>
                  <a:lnTo>
                    <a:pt x="0" y="3360"/>
                  </a:lnTo>
                  <a:lnTo>
                    <a:pt x="3132" y="0"/>
                  </a:lnTo>
                  <a:lnTo>
                    <a:pt x="23226" y="18699"/>
                  </a:lnTo>
                  <a:lnTo>
                    <a:pt x="3132" y="37399"/>
                  </a:lnTo>
                  <a:close/>
                </a:path>
              </a:pathLst>
            </a:custGeom>
            <a:solidFill>
              <a:srgbClr val="F1F2F2"/>
            </a:solidFill>
            <a:ln w="2286" cap="flat">
              <a:noFill/>
              <a:prstDash val="solid"/>
              <a:miter/>
            </a:ln>
          </p:spPr>
          <p:txBody>
            <a:bodyPr rtlCol="0" anchor="ctr"/>
            <a:lstStyle/>
            <a:p>
              <a:endParaRPr lang="en-US"/>
            </a:p>
          </p:txBody>
        </p:sp>
      </p:grpSp>
      <p:grpSp>
        <p:nvGrpSpPr>
          <p:cNvPr id="115" name="Graphic 226">
            <a:extLst>
              <a:ext uri="{FF2B5EF4-FFF2-40B4-BE49-F238E27FC236}">
                <a16:creationId xmlns:a16="http://schemas.microsoft.com/office/drawing/2014/main" id="{228CA5B5-4B4E-4099-9E01-F9B37A37878B}"/>
              </a:ext>
            </a:extLst>
          </p:cNvPr>
          <p:cNvGrpSpPr/>
          <p:nvPr/>
        </p:nvGrpSpPr>
        <p:grpSpPr>
          <a:xfrm>
            <a:off x="5765600" y="1464384"/>
            <a:ext cx="921102" cy="921102"/>
            <a:chOff x="6243642" y="1619250"/>
            <a:chExt cx="457200" cy="457200"/>
          </a:xfrm>
        </p:grpSpPr>
        <p:sp>
          <p:nvSpPr>
            <p:cNvPr id="116" name="Freeform: Shape 115">
              <a:extLst>
                <a:ext uri="{FF2B5EF4-FFF2-40B4-BE49-F238E27FC236}">
                  <a16:creationId xmlns:a16="http://schemas.microsoft.com/office/drawing/2014/main" id="{C72F1D47-1C16-42E4-9F2D-951BA865E169}"/>
                </a:ext>
              </a:extLst>
            </p:cNvPr>
            <p:cNvSpPr/>
            <p:nvPr/>
          </p:nvSpPr>
          <p:spPr>
            <a:xfrm>
              <a:off x="6480380" y="1778469"/>
              <a:ext cx="52920" cy="60944"/>
            </a:xfrm>
            <a:custGeom>
              <a:avLst/>
              <a:gdLst>
                <a:gd name="connsiteX0" fmla="*/ 0 w 52920"/>
                <a:gd name="connsiteY0" fmla="*/ 60945 h 60944"/>
                <a:gd name="connsiteX1" fmla="*/ 52921 w 52920"/>
                <a:gd name="connsiteY1" fmla="*/ 0 h 60944"/>
              </a:gdLst>
              <a:ahLst/>
              <a:cxnLst>
                <a:cxn ang="0">
                  <a:pos x="connsiteX0" y="connsiteY0"/>
                </a:cxn>
                <a:cxn ang="0">
                  <a:pos x="connsiteX1" y="connsiteY1"/>
                </a:cxn>
              </a:cxnLst>
              <a:rect l="l" t="t" r="r" b="b"/>
              <a:pathLst>
                <a:path w="52920" h="60944">
                  <a:moveTo>
                    <a:pt x="0" y="60945"/>
                  </a:moveTo>
                  <a:lnTo>
                    <a:pt x="52921" y="0"/>
                  </a:lnTo>
                </a:path>
              </a:pathLst>
            </a:custGeom>
            <a:ln w="12700" cap="flat">
              <a:solidFill>
                <a:srgbClr val="F1F2F2"/>
              </a:solidFill>
              <a:prstDash val="solid"/>
              <a:round/>
            </a:ln>
          </p:spPr>
          <p:txBody>
            <a:bodyPr rtlCol="0" anchor="ctr"/>
            <a:lstStyle/>
            <a:p>
              <a:endParaRPr lang="en-US"/>
            </a:p>
          </p:txBody>
        </p:sp>
        <p:sp>
          <p:nvSpPr>
            <p:cNvPr id="117" name="Freeform: Shape 116">
              <a:extLst>
                <a:ext uri="{FF2B5EF4-FFF2-40B4-BE49-F238E27FC236}">
                  <a16:creationId xmlns:a16="http://schemas.microsoft.com/office/drawing/2014/main" id="{F38FA94F-13F9-435C-96F1-6EADB67A798D}"/>
                </a:ext>
              </a:extLst>
            </p:cNvPr>
            <p:cNvSpPr/>
            <p:nvPr/>
          </p:nvSpPr>
          <p:spPr>
            <a:xfrm>
              <a:off x="6480380" y="1856399"/>
              <a:ext cx="52829" cy="60876"/>
            </a:xfrm>
            <a:custGeom>
              <a:avLst/>
              <a:gdLst>
                <a:gd name="connsiteX0" fmla="*/ 0 w 52829"/>
                <a:gd name="connsiteY0" fmla="*/ 0 h 60876"/>
                <a:gd name="connsiteX1" fmla="*/ 52829 w 52829"/>
                <a:gd name="connsiteY1" fmla="*/ 60876 h 60876"/>
              </a:gdLst>
              <a:ahLst/>
              <a:cxnLst>
                <a:cxn ang="0">
                  <a:pos x="connsiteX0" y="connsiteY0"/>
                </a:cxn>
                <a:cxn ang="0">
                  <a:pos x="connsiteX1" y="connsiteY1"/>
                </a:cxn>
              </a:cxnLst>
              <a:rect l="l" t="t" r="r" b="b"/>
              <a:pathLst>
                <a:path w="52829" h="60876">
                  <a:moveTo>
                    <a:pt x="0" y="0"/>
                  </a:moveTo>
                  <a:lnTo>
                    <a:pt x="52829" y="60876"/>
                  </a:lnTo>
                </a:path>
              </a:pathLst>
            </a:custGeom>
            <a:ln w="12700" cap="flat">
              <a:solidFill>
                <a:srgbClr val="F1F2F2"/>
              </a:solidFill>
              <a:prstDash val="solid"/>
              <a:round/>
            </a:ln>
          </p:spPr>
          <p:txBody>
            <a:bodyPr rtlCol="0" anchor="ctr"/>
            <a:lstStyle/>
            <a:p>
              <a:endParaRPr lang="en-US"/>
            </a:p>
          </p:txBody>
        </p:sp>
        <p:sp>
          <p:nvSpPr>
            <p:cNvPr id="118" name="Freeform: Shape 117">
              <a:extLst>
                <a:ext uri="{FF2B5EF4-FFF2-40B4-BE49-F238E27FC236}">
                  <a16:creationId xmlns:a16="http://schemas.microsoft.com/office/drawing/2014/main" id="{36950A93-2A20-4ED5-8369-105862C3673F}"/>
                </a:ext>
              </a:extLst>
            </p:cNvPr>
            <p:cNvSpPr/>
            <p:nvPr/>
          </p:nvSpPr>
          <p:spPr>
            <a:xfrm>
              <a:off x="6483900" y="1847827"/>
              <a:ext cx="78089" cy="91"/>
            </a:xfrm>
            <a:custGeom>
              <a:avLst/>
              <a:gdLst>
                <a:gd name="connsiteX0" fmla="*/ 78090 w 78089"/>
                <a:gd name="connsiteY0" fmla="*/ 0 h 91"/>
                <a:gd name="connsiteX1" fmla="*/ 0 w 78089"/>
                <a:gd name="connsiteY1" fmla="*/ 91 h 91"/>
              </a:gdLst>
              <a:ahLst/>
              <a:cxnLst>
                <a:cxn ang="0">
                  <a:pos x="connsiteX0" y="connsiteY0"/>
                </a:cxn>
                <a:cxn ang="0">
                  <a:pos x="connsiteX1" y="connsiteY1"/>
                </a:cxn>
              </a:cxnLst>
              <a:rect l="l" t="t" r="r" b="b"/>
              <a:pathLst>
                <a:path w="78089" h="91">
                  <a:moveTo>
                    <a:pt x="78090" y="0"/>
                  </a:moveTo>
                  <a:lnTo>
                    <a:pt x="0" y="91"/>
                  </a:lnTo>
                </a:path>
              </a:pathLst>
            </a:custGeom>
            <a:ln w="12700" cap="flat">
              <a:solidFill>
                <a:srgbClr val="F1F2F2"/>
              </a:solidFill>
              <a:prstDash val="solid"/>
              <a:round/>
            </a:ln>
          </p:spPr>
          <p:txBody>
            <a:bodyPr rtlCol="0" anchor="ctr"/>
            <a:lstStyle/>
            <a:p>
              <a:endParaRPr lang="en-US"/>
            </a:p>
          </p:txBody>
        </p:sp>
        <p:sp>
          <p:nvSpPr>
            <p:cNvPr id="119" name="Freeform: Shape 118">
              <a:extLst>
                <a:ext uri="{FF2B5EF4-FFF2-40B4-BE49-F238E27FC236}">
                  <a16:creationId xmlns:a16="http://schemas.microsoft.com/office/drawing/2014/main" id="{D66A1DC8-CEA5-42FF-A76F-79DC443B1BA4}"/>
                </a:ext>
              </a:extLst>
            </p:cNvPr>
            <p:cNvSpPr/>
            <p:nvPr/>
          </p:nvSpPr>
          <p:spPr>
            <a:xfrm>
              <a:off x="6567111" y="1720588"/>
              <a:ext cx="24048" cy="24048"/>
            </a:xfrm>
            <a:custGeom>
              <a:avLst/>
              <a:gdLst>
                <a:gd name="connsiteX0" fmla="*/ 24049 w 24048"/>
                <a:gd name="connsiteY0" fmla="*/ 12024 h 24048"/>
                <a:gd name="connsiteX1" fmla="*/ 12024 w 24048"/>
                <a:gd name="connsiteY1" fmla="*/ 24049 h 24048"/>
                <a:gd name="connsiteX2" fmla="*/ 0 w 24048"/>
                <a:gd name="connsiteY2" fmla="*/ 12024 h 24048"/>
                <a:gd name="connsiteX3" fmla="*/ 12024 w 24048"/>
                <a:gd name="connsiteY3" fmla="*/ 0 h 24048"/>
                <a:gd name="connsiteX4" fmla="*/ 24049 w 24048"/>
                <a:gd name="connsiteY4" fmla="*/ 12024 h 240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48" h="24048">
                  <a:moveTo>
                    <a:pt x="24049" y="12024"/>
                  </a:moveTo>
                  <a:cubicBezTo>
                    <a:pt x="24049" y="18665"/>
                    <a:pt x="18665" y="24049"/>
                    <a:pt x="12024" y="24049"/>
                  </a:cubicBezTo>
                  <a:cubicBezTo>
                    <a:pt x="5384" y="24049"/>
                    <a:pt x="0" y="18665"/>
                    <a:pt x="0" y="12024"/>
                  </a:cubicBezTo>
                  <a:cubicBezTo>
                    <a:pt x="0" y="5383"/>
                    <a:pt x="5384" y="0"/>
                    <a:pt x="12024" y="0"/>
                  </a:cubicBezTo>
                  <a:cubicBezTo>
                    <a:pt x="18665" y="0"/>
                    <a:pt x="24049" y="5383"/>
                    <a:pt x="24049" y="12024"/>
                  </a:cubicBezTo>
                  <a:close/>
                </a:path>
              </a:pathLst>
            </a:custGeom>
            <a:noFill/>
            <a:ln w="12700" cap="flat">
              <a:solidFill>
                <a:srgbClr val="527FFF"/>
              </a:solidFill>
              <a:prstDash val="solid"/>
              <a:round/>
            </a:ln>
          </p:spPr>
          <p:txBody>
            <a:bodyPr rtlCol="0" anchor="ctr"/>
            <a:lstStyle/>
            <a:p>
              <a:endParaRPr lang="en-US"/>
            </a:p>
          </p:txBody>
        </p:sp>
        <p:sp>
          <p:nvSpPr>
            <p:cNvPr id="120" name="Freeform: Shape 119">
              <a:extLst>
                <a:ext uri="{FF2B5EF4-FFF2-40B4-BE49-F238E27FC236}">
                  <a16:creationId xmlns:a16="http://schemas.microsoft.com/office/drawing/2014/main" id="{FB289C5E-5140-4409-81E4-7239874EF59B}"/>
                </a:ext>
              </a:extLst>
            </p:cNvPr>
            <p:cNvSpPr/>
            <p:nvPr/>
          </p:nvSpPr>
          <p:spPr>
            <a:xfrm>
              <a:off x="6529712" y="1757895"/>
              <a:ext cx="24048" cy="24048"/>
            </a:xfrm>
            <a:custGeom>
              <a:avLst/>
              <a:gdLst>
                <a:gd name="connsiteX0" fmla="*/ 24049 w 24048"/>
                <a:gd name="connsiteY0" fmla="*/ 12024 h 24048"/>
                <a:gd name="connsiteX1" fmla="*/ 12024 w 24048"/>
                <a:gd name="connsiteY1" fmla="*/ 24049 h 24048"/>
                <a:gd name="connsiteX2" fmla="*/ 0 w 24048"/>
                <a:gd name="connsiteY2" fmla="*/ 12024 h 24048"/>
                <a:gd name="connsiteX3" fmla="*/ 12024 w 24048"/>
                <a:gd name="connsiteY3" fmla="*/ 0 h 24048"/>
                <a:gd name="connsiteX4" fmla="*/ 24049 w 24048"/>
                <a:gd name="connsiteY4" fmla="*/ 12024 h 240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48" h="24048">
                  <a:moveTo>
                    <a:pt x="24049" y="12024"/>
                  </a:moveTo>
                  <a:cubicBezTo>
                    <a:pt x="24049" y="18665"/>
                    <a:pt x="18665" y="24049"/>
                    <a:pt x="12024" y="24049"/>
                  </a:cubicBezTo>
                  <a:cubicBezTo>
                    <a:pt x="5384" y="24049"/>
                    <a:pt x="0" y="18665"/>
                    <a:pt x="0" y="12024"/>
                  </a:cubicBezTo>
                  <a:cubicBezTo>
                    <a:pt x="0" y="5383"/>
                    <a:pt x="5384" y="0"/>
                    <a:pt x="12024" y="0"/>
                  </a:cubicBezTo>
                  <a:cubicBezTo>
                    <a:pt x="18665" y="0"/>
                    <a:pt x="24049" y="5383"/>
                    <a:pt x="24049" y="12024"/>
                  </a:cubicBezTo>
                  <a:close/>
                </a:path>
              </a:pathLst>
            </a:custGeom>
            <a:noFill/>
            <a:ln w="12700" cap="flat">
              <a:solidFill>
                <a:srgbClr val="F1F2F2"/>
              </a:solidFill>
              <a:prstDash val="solid"/>
              <a:round/>
            </a:ln>
          </p:spPr>
          <p:txBody>
            <a:bodyPr rtlCol="0" anchor="ctr"/>
            <a:lstStyle/>
            <a:p>
              <a:endParaRPr lang="en-US"/>
            </a:p>
          </p:txBody>
        </p:sp>
        <p:sp>
          <p:nvSpPr>
            <p:cNvPr id="121" name="Freeform: Shape 120">
              <a:extLst>
                <a:ext uri="{FF2B5EF4-FFF2-40B4-BE49-F238E27FC236}">
                  <a16:creationId xmlns:a16="http://schemas.microsoft.com/office/drawing/2014/main" id="{F178EA62-5D82-45D9-A0B4-E84DE6F48912}"/>
                </a:ext>
              </a:extLst>
            </p:cNvPr>
            <p:cNvSpPr/>
            <p:nvPr/>
          </p:nvSpPr>
          <p:spPr>
            <a:xfrm>
              <a:off x="6585170" y="1787019"/>
              <a:ext cx="11978" cy="11978"/>
            </a:xfrm>
            <a:custGeom>
              <a:avLst/>
              <a:gdLst>
                <a:gd name="connsiteX0" fmla="*/ 11979 w 11978"/>
                <a:gd name="connsiteY0" fmla="*/ 5989 h 11978"/>
                <a:gd name="connsiteX1" fmla="*/ 5989 w 11978"/>
                <a:gd name="connsiteY1" fmla="*/ 11979 h 11978"/>
                <a:gd name="connsiteX2" fmla="*/ 0 w 11978"/>
                <a:gd name="connsiteY2" fmla="*/ 5989 h 11978"/>
                <a:gd name="connsiteX3" fmla="*/ 5989 w 11978"/>
                <a:gd name="connsiteY3" fmla="*/ 0 h 11978"/>
                <a:gd name="connsiteX4" fmla="*/ 11979 w 11978"/>
                <a:gd name="connsiteY4" fmla="*/ 5989 h 119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78" h="11978">
                  <a:moveTo>
                    <a:pt x="11979" y="5989"/>
                  </a:moveTo>
                  <a:cubicBezTo>
                    <a:pt x="11979" y="9297"/>
                    <a:pt x="9297" y="11979"/>
                    <a:pt x="5989" y="11979"/>
                  </a:cubicBezTo>
                  <a:cubicBezTo>
                    <a:pt x="2682" y="11979"/>
                    <a:pt x="0" y="9297"/>
                    <a:pt x="0" y="5989"/>
                  </a:cubicBezTo>
                  <a:cubicBezTo>
                    <a:pt x="0" y="2682"/>
                    <a:pt x="2682" y="0"/>
                    <a:pt x="5989" y="0"/>
                  </a:cubicBezTo>
                  <a:cubicBezTo>
                    <a:pt x="9297" y="0"/>
                    <a:pt x="11979" y="2682"/>
                    <a:pt x="11979" y="5989"/>
                  </a:cubicBezTo>
                  <a:close/>
                </a:path>
              </a:pathLst>
            </a:custGeom>
            <a:noFill/>
            <a:ln w="12700" cap="flat">
              <a:solidFill>
                <a:srgbClr val="F1F2F2"/>
              </a:solidFill>
              <a:prstDash val="solid"/>
              <a:round/>
            </a:ln>
          </p:spPr>
          <p:txBody>
            <a:bodyPr rtlCol="0" anchor="ctr"/>
            <a:lstStyle/>
            <a:p>
              <a:endParaRPr lang="en-US"/>
            </a:p>
          </p:txBody>
        </p:sp>
        <p:sp>
          <p:nvSpPr>
            <p:cNvPr id="122" name="Freeform: Shape 121">
              <a:extLst>
                <a:ext uri="{FF2B5EF4-FFF2-40B4-BE49-F238E27FC236}">
                  <a16:creationId xmlns:a16="http://schemas.microsoft.com/office/drawing/2014/main" id="{3DF41D01-98BC-4740-8CA8-846E5FA0E079}"/>
                </a:ext>
              </a:extLst>
            </p:cNvPr>
            <p:cNvSpPr/>
            <p:nvPr/>
          </p:nvSpPr>
          <p:spPr>
            <a:xfrm>
              <a:off x="6585170" y="1893227"/>
              <a:ext cx="11978" cy="11978"/>
            </a:xfrm>
            <a:custGeom>
              <a:avLst/>
              <a:gdLst>
                <a:gd name="connsiteX0" fmla="*/ 11979 w 11978"/>
                <a:gd name="connsiteY0" fmla="*/ 5989 h 11978"/>
                <a:gd name="connsiteX1" fmla="*/ 5989 w 11978"/>
                <a:gd name="connsiteY1" fmla="*/ 11979 h 11978"/>
                <a:gd name="connsiteX2" fmla="*/ 0 w 11978"/>
                <a:gd name="connsiteY2" fmla="*/ 5989 h 11978"/>
                <a:gd name="connsiteX3" fmla="*/ 5989 w 11978"/>
                <a:gd name="connsiteY3" fmla="*/ 0 h 11978"/>
                <a:gd name="connsiteX4" fmla="*/ 11979 w 11978"/>
                <a:gd name="connsiteY4" fmla="*/ 5989 h 119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78" h="11978">
                  <a:moveTo>
                    <a:pt x="11979" y="5989"/>
                  </a:moveTo>
                  <a:cubicBezTo>
                    <a:pt x="11979" y="9297"/>
                    <a:pt x="9297" y="11979"/>
                    <a:pt x="5989" y="11979"/>
                  </a:cubicBezTo>
                  <a:cubicBezTo>
                    <a:pt x="2682" y="11979"/>
                    <a:pt x="0" y="9297"/>
                    <a:pt x="0" y="5989"/>
                  </a:cubicBezTo>
                  <a:cubicBezTo>
                    <a:pt x="0" y="2682"/>
                    <a:pt x="2682" y="0"/>
                    <a:pt x="5989" y="0"/>
                  </a:cubicBezTo>
                  <a:cubicBezTo>
                    <a:pt x="9297" y="0"/>
                    <a:pt x="11979" y="2682"/>
                    <a:pt x="11979" y="5989"/>
                  </a:cubicBezTo>
                  <a:close/>
                </a:path>
              </a:pathLst>
            </a:custGeom>
            <a:noFill/>
            <a:ln w="12700" cap="flat">
              <a:solidFill>
                <a:srgbClr val="F1F2F2"/>
              </a:solidFill>
              <a:prstDash val="solid"/>
              <a:round/>
            </a:ln>
          </p:spPr>
          <p:txBody>
            <a:bodyPr rtlCol="0" anchor="ctr"/>
            <a:lstStyle/>
            <a:p>
              <a:endParaRPr lang="en-US"/>
            </a:p>
          </p:txBody>
        </p:sp>
        <p:sp>
          <p:nvSpPr>
            <p:cNvPr id="123" name="Freeform: Shape 122">
              <a:extLst>
                <a:ext uri="{FF2B5EF4-FFF2-40B4-BE49-F238E27FC236}">
                  <a16:creationId xmlns:a16="http://schemas.microsoft.com/office/drawing/2014/main" id="{DC45CEB5-D21D-47E8-9EA0-E35123028E56}"/>
                </a:ext>
              </a:extLst>
            </p:cNvPr>
            <p:cNvSpPr/>
            <p:nvPr/>
          </p:nvSpPr>
          <p:spPr>
            <a:xfrm>
              <a:off x="6614819" y="1835894"/>
              <a:ext cx="24048" cy="24048"/>
            </a:xfrm>
            <a:custGeom>
              <a:avLst/>
              <a:gdLst>
                <a:gd name="connsiteX0" fmla="*/ 24049 w 24048"/>
                <a:gd name="connsiteY0" fmla="*/ 12024 h 24048"/>
                <a:gd name="connsiteX1" fmla="*/ 12024 w 24048"/>
                <a:gd name="connsiteY1" fmla="*/ 24049 h 24048"/>
                <a:gd name="connsiteX2" fmla="*/ 0 w 24048"/>
                <a:gd name="connsiteY2" fmla="*/ 12024 h 24048"/>
                <a:gd name="connsiteX3" fmla="*/ 12024 w 24048"/>
                <a:gd name="connsiteY3" fmla="*/ 0 h 24048"/>
                <a:gd name="connsiteX4" fmla="*/ 24049 w 24048"/>
                <a:gd name="connsiteY4" fmla="*/ 12024 h 240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48" h="24048">
                  <a:moveTo>
                    <a:pt x="24049" y="12024"/>
                  </a:moveTo>
                  <a:cubicBezTo>
                    <a:pt x="24049" y="18665"/>
                    <a:pt x="18665" y="24049"/>
                    <a:pt x="12024" y="24049"/>
                  </a:cubicBezTo>
                  <a:cubicBezTo>
                    <a:pt x="5384" y="24049"/>
                    <a:pt x="0" y="18665"/>
                    <a:pt x="0" y="12024"/>
                  </a:cubicBezTo>
                  <a:cubicBezTo>
                    <a:pt x="0" y="5383"/>
                    <a:pt x="5384" y="0"/>
                    <a:pt x="12024" y="0"/>
                  </a:cubicBezTo>
                  <a:cubicBezTo>
                    <a:pt x="18665" y="0"/>
                    <a:pt x="24049" y="5383"/>
                    <a:pt x="24049" y="12024"/>
                  </a:cubicBezTo>
                  <a:close/>
                </a:path>
              </a:pathLst>
            </a:custGeom>
            <a:noFill/>
            <a:ln w="12700" cap="flat">
              <a:solidFill>
                <a:srgbClr val="527FFF"/>
              </a:solidFill>
              <a:prstDash val="solid"/>
              <a:round/>
            </a:ln>
          </p:spPr>
          <p:txBody>
            <a:bodyPr rtlCol="0" anchor="ctr"/>
            <a:lstStyle/>
            <a:p>
              <a:endParaRPr lang="en-US"/>
            </a:p>
          </p:txBody>
        </p:sp>
        <p:sp>
          <p:nvSpPr>
            <p:cNvPr id="124" name="Freeform: Shape 123">
              <a:extLst>
                <a:ext uri="{FF2B5EF4-FFF2-40B4-BE49-F238E27FC236}">
                  <a16:creationId xmlns:a16="http://schemas.microsoft.com/office/drawing/2014/main" id="{F9D31BC1-42A3-415B-8A9C-2989730E73A9}"/>
                </a:ext>
              </a:extLst>
            </p:cNvPr>
            <p:cNvSpPr/>
            <p:nvPr/>
          </p:nvSpPr>
          <p:spPr>
            <a:xfrm>
              <a:off x="6561853" y="1835802"/>
              <a:ext cx="24048" cy="24048"/>
            </a:xfrm>
            <a:custGeom>
              <a:avLst/>
              <a:gdLst>
                <a:gd name="connsiteX0" fmla="*/ 24049 w 24048"/>
                <a:gd name="connsiteY0" fmla="*/ 12024 h 24048"/>
                <a:gd name="connsiteX1" fmla="*/ 12024 w 24048"/>
                <a:gd name="connsiteY1" fmla="*/ 24049 h 24048"/>
                <a:gd name="connsiteX2" fmla="*/ 0 w 24048"/>
                <a:gd name="connsiteY2" fmla="*/ 12024 h 24048"/>
                <a:gd name="connsiteX3" fmla="*/ 12024 w 24048"/>
                <a:gd name="connsiteY3" fmla="*/ 0 h 24048"/>
                <a:gd name="connsiteX4" fmla="*/ 24049 w 24048"/>
                <a:gd name="connsiteY4" fmla="*/ 12024 h 240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48" h="24048">
                  <a:moveTo>
                    <a:pt x="24049" y="12024"/>
                  </a:moveTo>
                  <a:cubicBezTo>
                    <a:pt x="24049" y="18665"/>
                    <a:pt x="18665" y="24049"/>
                    <a:pt x="12024" y="24049"/>
                  </a:cubicBezTo>
                  <a:cubicBezTo>
                    <a:pt x="5384" y="24049"/>
                    <a:pt x="0" y="18665"/>
                    <a:pt x="0" y="12024"/>
                  </a:cubicBezTo>
                  <a:cubicBezTo>
                    <a:pt x="0" y="5383"/>
                    <a:pt x="5384" y="0"/>
                    <a:pt x="12024" y="0"/>
                  </a:cubicBezTo>
                  <a:cubicBezTo>
                    <a:pt x="18665" y="0"/>
                    <a:pt x="24049" y="5383"/>
                    <a:pt x="24049" y="12024"/>
                  </a:cubicBezTo>
                  <a:close/>
                </a:path>
              </a:pathLst>
            </a:custGeom>
            <a:noFill/>
            <a:ln w="12700" cap="flat">
              <a:solidFill>
                <a:srgbClr val="F1F2F2"/>
              </a:solidFill>
              <a:prstDash val="solid"/>
              <a:round/>
            </a:ln>
          </p:spPr>
          <p:txBody>
            <a:bodyPr rtlCol="0" anchor="ctr"/>
            <a:lstStyle/>
            <a:p>
              <a:endParaRPr lang="en-US"/>
            </a:p>
          </p:txBody>
        </p:sp>
        <p:sp>
          <p:nvSpPr>
            <p:cNvPr id="125" name="Freeform: Shape 124">
              <a:extLst>
                <a:ext uri="{FF2B5EF4-FFF2-40B4-BE49-F238E27FC236}">
                  <a16:creationId xmlns:a16="http://schemas.microsoft.com/office/drawing/2014/main" id="{51B28FFA-33AD-4E15-8310-32483E30AB69}"/>
                </a:ext>
              </a:extLst>
            </p:cNvPr>
            <p:cNvSpPr/>
            <p:nvPr/>
          </p:nvSpPr>
          <p:spPr>
            <a:xfrm>
              <a:off x="6529712" y="1913686"/>
              <a:ext cx="24048" cy="24048"/>
            </a:xfrm>
            <a:custGeom>
              <a:avLst/>
              <a:gdLst>
                <a:gd name="connsiteX0" fmla="*/ 24049 w 24048"/>
                <a:gd name="connsiteY0" fmla="*/ 12024 h 24048"/>
                <a:gd name="connsiteX1" fmla="*/ 12024 w 24048"/>
                <a:gd name="connsiteY1" fmla="*/ 24049 h 24048"/>
                <a:gd name="connsiteX2" fmla="*/ 0 w 24048"/>
                <a:gd name="connsiteY2" fmla="*/ 12024 h 24048"/>
                <a:gd name="connsiteX3" fmla="*/ 12024 w 24048"/>
                <a:gd name="connsiteY3" fmla="*/ 0 h 24048"/>
                <a:gd name="connsiteX4" fmla="*/ 24049 w 24048"/>
                <a:gd name="connsiteY4" fmla="*/ 12024 h 240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48" h="24048">
                  <a:moveTo>
                    <a:pt x="24049" y="12024"/>
                  </a:moveTo>
                  <a:cubicBezTo>
                    <a:pt x="24049" y="18665"/>
                    <a:pt x="18665" y="24049"/>
                    <a:pt x="12024" y="24049"/>
                  </a:cubicBezTo>
                  <a:cubicBezTo>
                    <a:pt x="5384" y="24049"/>
                    <a:pt x="0" y="18665"/>
                    <a:pt x="0" y="12024"/>
                  </a:cubicBezTo>
                  <a:cubicBezTo>
                    <a:pt x="0" y="5383"/>
                    <a:pt x="5384" y="0"/>
                    <a:pt x="12024" y="0"/>
                  </a:cubicBezTo>
                  <a:cubicBezTo>
                    <a:pt x="18665" y="0"/>
                    <a:pt x="24049" y="5383"/>
                    <a:pt x="24049" y="12024"/>
                  </a:cubicBezTo>
                  <a:close/>
                </a:path>
              </a:pathLst>
            </a:custGeom>
            <a:noFill/>
            <a:ln w="12700" cap="flat">
              <a:solidFill>
                <a:srgbClr val="F1F2F2"/>
              </a:solidFill>
              <a:prstDash val="solid"/>
              <a:round/>
            </a:ln>
          </p:spPr>
          <p:txBody>
            <a:bodyPr rtlCol="0" anchor="ctr"/>
            <a:lstStyle/>
            <a:p>
              <a:endParaRPr lang="en-US"/>
            </a:p>
          </p:txBody>
        </p:sp>
        <p:sp>
          <p:nvSpPr>
            <p:cNvPr id="126" name="Freeform: Shape 125">
              <a:extLst>
                <a:ext uri="{FF2B5EF4-FFF2-40B4-BE49-F238E27FC236}">
                  <a16:creationId xmlns:a16="http://schemas.microsoft.com/office/drawing/2014/main" id="{0DE39054-0442-4788-B241-6CC7D619C7D0}"/>
                </a:ext>
              </a:extLst>
            </p:cNvPr>
            <p:cNvSpPr/>
            <p:nvPr/>
          </p:nvSpPr>
          <p:spPr>
            <a:xfrm>
              <a:off x="6567019" y="1951085"/>
              <a:ext cx="24048" cy="24048"/>
            </a:xfrm>
            <a:custGeom>
              <a:avLst/>
              <a:gdLst>
                <a:gd name="connsiteX0" fmla="*/ 24049 w 24048"/>
                <a:gd name="connsiteY0" fmla="*/ 12024 h 24048"/>
                <a:gd name="connsiteX1" fmla="*/ 12024 w 24048"/>
                <a:gd name="connsiteY1" fmla="*/ 24049 h 24048"/>
                <a:gd name="connsiteX2" fmla="*/ 0 w 24048"/>
                <a:gd name="connsiteY2" fmla="*/ 12024 h 24048"/>
                <a:gd name="connsiteX3" fmla="*/ 12024 w 24048"/>
                <a:gd name="connsiteY3" fmla="*/ 0 h 24048"/>
                <a:gd name="connsiteX4" fmla="*/ 24049 w 24048"/>
                <a:gd name="connsiteY4" fmla="*/ 12024 h 240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48" h="24048">
                  <a:moveTo>
                    <a:pt x="24049" y="12024"/>
                  </a:moveTo>
                  <a:cubicBezTo>
                    <a:pt x="24049" y="18665"/>
                    <a:pt x="18665" y="24049"/>
                    <a:pt x="12024" y="24049"/>
                  </a:cubicBezTo>
                  <a:cubicBezTo>
                    <a:pt x="5384" y="24049"/>
                    <a:pt x="0" y="18665"/>
                    <a:pt x="0" y="12024"/>
                  </a:cubicBezTo>
                  <a:cubicBezTo>
                    <a:pt x="0" y="5383"/>
                    <a:pt x="5384" y="0"/>
                    <a:pt x="12024" y="0"/>
                  </a:cubicBezTo>
                  <a:cubicBezTo>
                    <a:pt x="18665" y="0"/>
                    <a:pt x="24049" y="5383"/>
                    <a:pt x="24049" y="12024"/>
                  </a:cubicBezTo>
                  <a:close/>
                </a:path>
              </a:pathLst>
            </a:custGeom>
            <a:noFill/>
            <a:ln w="12700" cap="flat">
              <a:solidFill>
                <a:srgbClr val="527FFF"/>
              </a:solidFill>
              <a:prstDash val="solid"/>
              <a:round/>
            </a:ln>
          </p:spPr>
          <p:txBody>
            <a:bodyPr rtlCol="0" anchor="ctr"/>
            <a:lstStyle/>
            <a:p>
              <a:endParaRPr lang="en-US"/>
            </a:p>
          </p:txBody>
        </p:sp>
        <p:sp>
          <p:nvSpPr>
            <p:cNvPr id="127" name="Freeform: Shape 126">
              <a:extLst>
                <a:ext uri="{FF2B5EF4-FFF2-40B4-BE49-F238E27FC236}">
                  <a16:creationId xmlns:a16="http://schemas.microsoft.com/office/drawing/2014/main" id="{FF377560-6B32-4990-88C9-43826C20A65D}"/>
                </a:ext>
              </a:extLst>
            </p:cNvPr>
            <p:cNvSpPr/>
            <p:nvPr/>
          </p:nvSpPr>
          <p:spPr>
            <a:xfrm>
              <a:off x="6546399" y="1781007"/>
              <a:ext cx="22905" cy="55709"/>
            </a:xfrm>
            <a:custGeom>
              <a:avLst/>
              <a:gdLst>
                <a:gd name="connsiteX0" fmla="*/ 22906 w 22905"/>
                <a:gd name="connsiteY0" fmla="*/ 55710 h 55709"/>
                <a:gd name="connsiteX1" fmla="*/ 0 w 22905"/>
                <a:gd name="connsiteY1" fmla="*/ 0 h 55709"/>
              </a:gdLst>
              <a:ahLst/>
              <a:cxnLst>
                <a:cxn ang="0">
                  <a:pos x="connsiteX0" y="connsiteY0"/>
                </a:cxn>
                <a:cxn ang="0">
                  <a:pos x="connsiteX1" y="connsiteY1"/>
                </a:cxn>
              </a:cxnLst>
              <a:rect l="l" t="t" r="r" b="b"/>
              <a:pathLst>
                <a:path w="22905" h="55709">
                  <a:moveTo>
                    <a:pt x="22906" y="55710"/>
                  </a:moveTo>
                  <a:lnTo>
                    <a:pt x="0" y="0"/>
                  </a:lnTo>
                </a:path>
              </a:pathLst>
            </a:custGeom>
            <a:ln w="12700" cap="flat">
              <a:solidFill>
                <a:srgbClr val="F1F2F2"/>
              </a:solidFill>
              <a:prstDash val="solid"/>
              <a:round/>
            </a:ln>
          </p:spPr>
          <p:txBody>
            <a:bodyPr rtlCol="0" anchor="ctr"/>
            <a:lstStyle/>
            <a:p>
              <a:endParaRPr lang="en-US"/>
            </a:p>
          </p:txBody>
        </p:sp>
        <p:sp>
          <p:nvSpPr>
            <p:cNvPr id="128" name="Freeform: Shape 127">
              <a:extLst>
                <a:ext uri="{FF2B5EF4-FFF2-40B4-BE49-F238E27FC236}">
                  <a16:creationId xmlns:a16="http://schemas.microsoft.com/office/drawing/2014/main" id="{2E67B8D9-F392-4490-962E-D6DF7AD46512}"/>
                </a:ext>
              </a:extLst>
            </p:cNvPr>
            <p:cNvSpPr/>
            <p:nvPr/>
          </p:nvSpPr>
          <p:spPr>
            <a:xfrm>
              <a:off x="6546491" y="1858937"/>
              <a:ext cx="22814" cy="55366"/>
            </a:xfrm>
            <a:custGeom>
              <a:avLst/>
              <a:gdLst>
                <a:gd name="connsiteX0" fmla="*/ 0 w 22814"/>
                <a:gd name="connsiteY0" fmla="*/ 55367 h 55366"/>
                <a:gd name="connsiteX1" fmla="*/ 22814 w 22814"/>
                <a:gd name="connsiteY1" fmla="*/ 0 h 55366"/>
              </a:gdLst>
              <a:ahLst/>
              <a:cxnLst>
                <a:cxn ang="0">
                  <a:pos x="connsiteX0" y="connsiteY0"/>
                </a:cxn>
                <a:cxn ang="0">
                  <a:pos x="connsiteX1" y="connsiteY1"/>
                </a:cxn>
              </a:cxnLst>
              <a:rect l="l" t="t" r="r" b="b"/>
              <a:pathLst>
                <a:path w="22814" h="55366">
                  <a:moveTo>
                    <a:pt x="0" y="55367"/>
                  </a:moveTo>
                  <a:lnTo>
                    <a:pt x="22814" y="0"/>
                  </a:lnTo>
                </a:path>
              </a:pathLst>
            </a:custGeom>
            <a:ln w="12700" cap="flat">
              <a:solidFill>
                <a:srgbClr val="F1F2F2"/>
              </a:solidFill>
              <a:prstDash val="solid"/>
              <a:round/>
            </a:ln>
          </p:spPr>
          <p:txBody>
            <a:bodyPr rtlCol="0" anchor="ctr"/>
            <a:lstStyle/>
            <a:p>
              <a:endParaRPr lang="en-US"/>
            </a:p>
          </p:txBody>
        </p:sp>
        <p:sp>
          <p:nvSpPr>
            <p:cNvPr id="129" name="Freeform: Shape 128">
              <a:extLst>
                <a:ext uri="{FF2B5EF4-FFF2-40B4-BE49-F238E27FC236}">
                  <a16:creationId xmlns:a16="http://schemas.microsoft.com/office/drawing/2014/main" id="{22746F66-683D-4112-9E36-7DECB4EEF71B}"/>
                </a:ext>
              </a:extLst>
            </p:cNvPr>
            <p:cNvSpPr/>
            <p:nvPr/>
          </p:nvSpPr>
          <p:spPr>
            <a:xfrm>
              <a:off x="6585901" y="1847827"/>
              <a:ext cx="28963" cy="2286"/>
            </a:xfrm>
            <a:custGeom>
              <a:avLst/>
              <a:gdLst>
                <a:gd name="connsiteX0" fmla="*/ 0 w 28963"/>
                <a:gd name="connsiteY0" fmla="*/ 0 h 2286"/>
                <a:gd name="connsiteX1" fmla="*/ 28964 w 28963"/>
                <a:gd name="connsiteY1" fmla="*/ 0 h 2286"/>
              </a:gdLst>
              <a:ahLst/>
              <a:cxnLst>
                <a:cxn ang="0">
                  <a:pos x="connsiteX0" y="connsiteY0"/>
                </a:cxn>
                <a:cxn ang="0">
                  <a:pos x="connsiteX1" y="connsiteY1"/>
                </a:cxn>
              </a:cxnLst>
              <a:rect l="l" t="t" r="r" b="b"/>
              <a:pathLst>
                <a:path w="28963" h="2286">
                  <a:moveTo>
                    <a:pt x="0" y="0"/>
                  </a:moveTo>
                  <a:lnTo>
                    <a:pt x="28964" y="0"/>
                  </a:lnTo>
                </a:path>
              </a:pathLst>
            </a:custGeom>
            <a:ln w="12700" cap="flat">
              <a:solidFill>
                <a:srgbClr val="F1F2F2"/>
              </a:solidFill>
              <a:prstDash val="solid"/>
              <a:round/>
            </a:ln>
          </p:spPr>
          <p:txBody>
            <a:bodyPr rtlCol="0" anchor="ctr"/>
            <a:lstStyle/>
            <a:p>
              <a:endParaRPr lang="en-US"/>
            </a:p>
          </p:txBody>
        </p:sp>
        <p:sp>
          <p:nvSpPr>
            <p:cNvPr id="130" name="Freeform: Shape 129">
              <a:extLst>
                <a:ext uri="{FF2B5EF4-FFF2-40B4-BE49-F238E27FC236}">
                  <a16:creationId xmlns:a16="http://schemas.microsoft.com/office/drawing/2014/main" id="{05911F45-6E84-4B99-9634-A56F07E83BC3}"/>
                </a:ext>
              </a:extLst>
            </p:cNvPr>
            <p:cNvSpPr/>
            <p:nvPr/>
          </p:nvSpPr>
          <p:spPr>
            <a:xfrm>
              <a:off x="6549966" y="1934032"/>
              <a:ext cx="20322" cy="20322"/>
            </a:xfrm>
            <a:custGeom>
              <a:avLst/>
              <a:gdLst>
                <a:gd name="connsiteX0" fmla="*/ 0 w 20322"/>
                <a:gd name="connsiteY0" fmla="*/ 0 h 20322"/>
                <a:gd name="connsiteX1" fmla="*/ 20323 w 20322"/>
                <a:gd name="connsiteY1" fmla="*/ 20323 h 20322"/>
              </a:gdLst>
              <a:ahLst/>
              <a:cxnLst>
                <a:cxn ang="0">
                  <a:pos x="connsiteX0" y="connsiteY0"/>
                </a:cxn>
                <a:cxn ang="0">
                  <a:pos x="connsiteX1" y="connsiteY1"/>
                </a:cxn>
              </a:cxnLst>
              <a:rect l="l" t="t" r="r" b="b"/>
              <a:pathLst>
                <a:path w="20322" h="20322">
                  <a:moveTo>
                    <a:pt x="0" y="0"/>
                  </a:moveTo>
                  <a:lnTo>
                    <a:pt x="20323" y="20323"/>
                  </a:lnTo>
                </a:path>
              </a:pathLst>
            </a:custGeom>
            <a:ln w="12700" cap="flat">
              <a:solidFill>
                <a:srgbClr val="F1F2F2"/>
              </a:solidFill>
              <a:prstDash val="solid"/>
              <a:round/>
            </a:ln>
          </p:spPr>
          <p:txBody>
            <a:bodyPr rtlCol="0" anchor="ctr"/>
            <a:lstStyle/>
            <a:p>
              <a:endParaRPr lang="en-US"/>
            </a:p>
          </p:txBody>
        </p:sp>
        <p:sp>
          <p:nvSpPr>
            <p:cNvPr id="131" name="Freeform: Shape 130">
              <a:extLst>
                <a:ext uri="{FF2B5EF4-FFF2-40B4-BE49-F238E27FC236}">
                  <a16:creationId xmlns:a16="http://schemas.microsoft.com/office/drawing/2014/main" id="{AACE1301-7A43-4F3A-BDEA-5241E245E6F3}"/>
                </a:ext>
              </a:extLst>
            </p:cNvPr>
            <p:cNvSpPr/>
            <p:nvPr/>
          </p:nvSpPr>
          <p:spPr>
            <a:xfrm>
              <a:off x="6548754" y="1739447"/>
              <a:ext cx="23568" cy="23545"/>
            </a:xfrm>
            <a:custGeom>
              <a:avLst/>
              <a:gdLst>
                <a:gd name="connsiteX0" fmla="*/ 0 w 23568"/>
                <a:gd name="connsiteY0" fmla="*/ 23546 h 23545"/>
                <a:gd name="connsiteX1" fmla="*/ 23569 w 23568"/>
                <a:gd name="connsiteY1" fmla="*/ 0 h 23545"/>
              </a:gdLst>
              <a:ahLst/>
              <a:cxnLst>
                <a:cxn ang="0">
                  <a:pos x="connsiteX0" y="connsiteY0"/>
                </a:cxn>
                <a:cxn ang="0">
                  <a:pos x="connsiteX1" y="connsiteY1"/>
                </a:cxn>
              </a:cxnLst>
              <a:rect l="l" t="t" r="r" b="b"/>
              <a:pathLst>
                <a:path w="23568" h="23545">
                  <a:moveTo>
                    <a:pt x="0" y="23546"/>
                  </a:moveTo>
                  <a:lnTo>
                    <a:pt x="23569" y="0"/>
                  </a:lnTo>
                </a:path>
              </a:pathLst>
            </a:custGeom>
            <a:ln w="12700" cap="flat">
              <a:solidFill>
                <a:srgbClr val="F1F2F2"/>
              </a:solidFill>
              <a:prstDash val="solid"/>
              <a:round/>
            </a:ln>
          </p:spPr>
          <p:txBody>
            <a:bodyPr rtlCol="0" anchor="ctr"/>
            <a:lstStyle/>
            <a:p>
              <a:endParaRPr lang="en-US"/>
            </a:p>
          </p:txBody>
        </p:sp>
        <p:sp>
          <p:nvSpPr>
            <p:cNvPr id="132" name="Freeform: Shape 131">
              <a:extLst>
                <a:ext uri="{FF2B5EF4-FFF2-40B4-BE49-F238E27FC236}">
                  <a16:creationId xmlns:a16="http://schemas.microsoft.com/office/drawing/2014/main" id="{F1F3CAAA-F082-42CE-B9E3-1F5A4815823E}"/>
                </a:ext>
              </a:extLst>
            </p:cNvPr>
            <p:cNvSpPr/>
            <p:nvPr/>
          </p:nvSpPr>
          <p:spPr>
            <a:xfrm>
              <a:off x="6513298" y="1715147"/>
              <a:ext cx="11978" cy="11978"/>
            </a:xfrm>
            <a:custGeom>
              <a:avLst/>
              <a:gdLst>
                <a:gd name="connsiteX0" fmla="*/ 11979 w 11978"/>
                <a:gd name="connsiteY0" fmla="*/ 5989 h 11978"/>
                <a:gd name="connsiteX1" fmla="*/ 5989 w 11978"/>
                <a:gd name="connsiteY1" fmla="*/ 11979 h 11978"/>
                <a:gd name="connsiteX2" fmla="*/ 0 w 11978"/>
                <a:gd name="connsiteY2" fmla="*/ 5989 h 11978"/>
                <a:gd name="connsiteX3" fmla="*/ 5989 w 11978"/>
                <a:gd name="connsiteY3" fmla="*/ 0 h 11978"/>
                <a:gd name="connsiteX4" fmla="*/ 11979 w 11978"/>
                <a:gd name="connsiteY4" fmla="*/ 5989 h 119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78" h="11978">
                  <a:moveTo>
                    <a:pt x="11979" y="5989"/>
                  </a:moveTo>
                  <a:cubicBezTo>
                    <a:pt x="11979" y="9297"/>
                    <a:pt x="9297" y="11979"/>
                    <a:pt x="5989" y="11979"/>
                  </a:cubicBezTo>
                  <a:cubicBezTo>
                    <a:pt x="2682" y="11979"/>
                    <a:pt x="0" y="9297"/>
                    <a:pt x="0" y="5989"/>
                  </a:cubicBezTo>
                  <a:cubicBezTo>
                    <a:pt x="0" y="2682"/>
                    <a:pt x="2681" y="0"/>
                    <a:pt x="5989" y="0"/>
                  </a:cubicBezTo>
                  <a:cubicBezTo>
                    <a:pt x="9297" y="0"/>
                    <a:pt x="11979" y="2682"/>
                    <a:pt x="11979" y="5989"/>
                  </a:cubicBezTo>
                  <a:close/>
                </a:path>
              </a:pathLst>
            </a:custGeom>
            <a:noFill/>
            <a:ln w="12700" cap="flat">
              <a:solidFill>
                <a:srgbClr val="F1F2F2"/>
              </a:solidFill>
              <a:prstDash val="solid"/>
              <a:round/>
            </a:ln>
          </p:spPr>
          <p:txBody>
            <a:bodyPr rtlCol="0" anchor="ctr"/>
            <a:lstStyle/>
            <a:p>
              <a:endParaRPr lang="en-US"/>
            </a:p>
          </p:txBody>
        </p:sp>
        <p:sp>
          <p:nvSpPr>
            <p:cNvPr id="133" name="Freeform: Shape 132">
              <a:extLst>
                <a:ext uri="{FF2B5EF4-FFF2-40B4-BE49-F238E27FC236}">
                  <a16:creationId xmlns:a16="http://schemas.microsoft.com/office/drawing/2014/main" id="{5D792B87-70D6-40F2-8807-59BE1E37AC19}"/>
                </a:ext>
              </a:extLst>
            </p:cNvPr>
            <p:cNvSpPr/>
            <p:nvPr/>
          </p:nvSpPr>
          <p:spPr>
            <a:xfrm>
              <a:off x="6513298" y="1965098"/>
              <a:ext cx="11978" cy="11978"/>
            </a:xfrm>
            <a:custGeom>
              <a:avLst/>
              <a:gdLst>
                <a:gd name="connsiteX0" fmla="*/ 11979 w 11978"/>
                <a:gd name="connsiteY0" fmla="*/ 5989 h 11978"/>
                <a:gd name="connsiteX1" fmla="*/ 5989 w 11978"/>
                <a:gd name="connsiteY1" fmla="*/ 11979 h 11978"/>
                <a:gd name="connsiteX2" fmla="*/ 0 w 11978"/>
                <a:gd name="connsiteY2" fmla="*/ 5989 h 11978"/>
                <a:gd name="connsiteX3" fmla="*/ 5989 w 11978"/>
                <a:gd name="connsiteY3" fmla="*/ 0 h 11978"/>
                <a:gd name="connsiteX4" fmla="*/ 11979 w 11978"/>
                <a:gd name="connsiteY4" fmla="*/ 5989 h 119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78" h="11978">
                  <a:moveTo>
                    <a:pt x="11979" y="5989"/>
                  </a:moveTo>
                  <a:cubicBezTo>
                    <a:pt x="11979" y="9297"/>
                    <a:pt x="9297" y="11979"/>
                    <a:pt x="5989" y="11979"/>
                  </a:cubicBezTo>
                  <a:cubicBezTo>
                    <a:pt x="2682" y="11979"/>
                    <a:pt x="0" y="9297"/>
                    <a:pt x="0" y="5989"/>
                  </a:cubicBezTo>
                  <a:cubicBezTo>
                    <a:pt x="0" y="2682"/>
                    <a:pt x="2681" y="0"/>
                    <a:pt x="5989" y="0"/>
                  </a:cubicBezTo>
                  <a:cubicBezTo>
                    <a:pt x="9297" y="0"/>
                    <a:pt x="11979" y="2682"/>
                    <a:pt x="11979" y="5989"/>
                  </a:cubicBezTo>
                  <a:close/>
                </a:path>
              </a:pathLst>
            </a:custGeom>
            <a:noFill/>
            <a:ln w="12700" cap="flat">
              <a:solidFill>
                <a:srgbClr val="F1F2F2"/>
              </a:solidFill>
              <a:prstDash val="solid"/>
              <a:round/>
            </a:ln>
          </p:spPr>
          <p:txBody>
            <a:bodyPr rtlCol="0" anchor="ctr"/>
            <a:lstStyle/>
            <a:p>
              <a:endParaRPr lang="en-US"/>
            </a:p>
          </p:txBody>
        </p:sp>
        <p:sp>
          <p:nvSpPr>
            <p:cNvPr id="134" name="Freeform: Shape 133">
              <a:extLst>
                <a:ext uri="{FF2B5EF4-FFF2-40B4-BE49-F238E27FC236}">
                  <a16:creationId xmlns:a16="http://schemas.microsoft.com/office/drawing/2014/main" id="{5CC996C6-3B70-48E6-A874-7918BF692799}"/>
                </a:ext>
              </a:extLst>
            </p:cNvPr>
            <p:cNvSpPr/>
            <p:nvPr/>
          </p:nvSpPr>
          <p:spPr>
            <a:xfrm>
              <a:off x="6459851" y="1835894"/>
              <a:ext cx="24048" cy="24048"/>
            </a:xfrm>
            <a:custGeom>
              <a:avLst/>
              <a:gdLst>
                <a:gd name="connsiteX0" fmla="*/ 24049 w 24048"/>
                <a:gd name="connsiteY0" fmla="*/ 12024 h 24048"/>
                <a:gd name="connsiteX1" fmla="*/ 12024 w 24048"/>
                <a:gd name="connsiteY1" fmla="*/ 24049 h 24048"/>
                <a:gd name="connsiteX2" fmla="*/ 0 w 24048"/>
                <a:gd name="connsiteY2" fmla="*/ 12024 h 24048"/>
                <a:gd name="connsiteX3" fmla="*/ 12024 w 24048"/>
                <a:gd name="connsiteY3" fmla="*/ 0 h 24048"/>
                <a:gd name="connsiteX4" fmla="*/ 24049 w 24048"/>
                <a:gd name="connsiteY4" fmla="*/ 12024 h 240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48" h="24048">
                  <a:moveTo>
                    <a:pt x="24049" y="12024"/>
                  </a:moveTo>
                  <a:cubicBezTo>
                    <a:pt x="24049" y="18665"/>
                    <a:pt x="18665" y="24049"/>
                    <a:pt x="12024" y="24049"/>
                  </a:cubicBezTo>
                  <a:cubicBezTo>
                    <a:pt x="5383" y="24049"/>
                    <a:pt x="0" y="18665"/>
                    <a:pt x="0" y="12024"/>
                  </a:cubicBezTo>
                  <a:cubicBezTo>
                    <a:pt x="0" y="5383"/>
                    <a:pt x="5383" y="0"/>
                    <a:pt x="12024" y="0"/>
                  </a:cubicBezTo>
                  <a:cubicBezTo>
                    <a:pt x="18665" y="0"/>
                    <a:pt x="24049" y="5383"/>
                    <a:pt x="24049" y="12024"/>
                  </a:cubicBezTo>
                  <a:close/>
                </a:path>
              </a:pathLst>
            </a:custGeom>
            <a:noFill/>
            <a:ln w="12700" cap="flat">
              <a:solidFill>
                <a:srgbClr val="F1F2F2"/>
              </a:solidFill>
              <a:prstDash val="solid"/>
              <a:round/>
            </a:ln>
          </p:spPr>
          <p:txBody>
            <a:bodyPr rtlCol="0" anchor="ctr"/>
            <a:lstStyle/>
            <a:p>
              <a:endParaRPr lang="en-US"/>
            </a:p>
          </p:txBody>
        </p:sp>
        <p:sp>
          <p:nvSpPr>
            <p:cNvPr id="135" name="Freeform: Shape 134">
              <a:extLst>
                <a:ext uri="{FF2B5EF4-FFF2-40B4-BE49-F238E27FC236}">
                  <a16:creationId xmlns:a16="http://schemas.microsoft.com/office/drawing/2014/main" id="{ADAE0160-79FC-4F94-88C0-9E89AA4BF2B8}"/>
                </a:ext>
              </a:extLst>
            </p:cNvPr>
            <p:cNvSpPr/>
            <p:nvPr/>
          </p:nvSpPr>
          <p:spPr>
            <a:xfrm>
              <a:off x="6411182" y="1856285"/>
              <a:ext cx="52920" cy="60944"/>
            </a:xfrm>
            <a:custGeom>
              <a:avLst/>
              <a:gdLst>
                <a:gd name="connsiteX0" fmla="*/ 52921 w 52920"/>
                <a:gd name="connsiteY0" fmla="*/ 0 h 60944"/>
                <a:gd name="connsiteX1" fmla="*/ 0 w 52920"/>
                <a:gd name="connsiteY1" fmla="*/ 60945 h 60944"/>
              </a:gdLst>
              <a:ahLst/>
              <a:cxnLst>
                <a:cxn ang="0">
                  <a:pos x="connsiteX0" y="connsiteY0"/>
                </a:cxn>
                <a:cxn ang="0">
                  <a:pos x="connsiteX1" y="connsiteY1"/>
                </a:cxn>
              </a:cxnLst>
              <a:rect l="l" t="t" r="r" b="b"/>
              <a:pathLst>
                <a:path w="52920" h="60944">
                  <a:moveTo>
                    <a:pt x="52921" y="0"/>
                  </a:moveTo>
                  <a:lnTo>
                    <a:pt x="0" y="60945"/>
                  </a:lnTo>
                </a:path>
              </a:pathLst>
            </a:custGeom>
            <a:ln w="12700" cap="flat">
              <a:solidFill>
                <a:srgbClr val="F1F2F2"/>
              </a:solidFill>
              <a:prstDash val="solid"/>
              <a:round/>
            </a:ln>
          </p:spPr>
          <p:txBody>
            <a:bodyPr rtlCol="0" anchor="ctr"/>
            <a:lstStyle/>
            <a:p>
              <a:endParaRPr lang="en-US"/>
            </a:p>
          </p:txBody>
        </p:sp>
        <p:sp>
          <p:nvSpPr>
            <p:cNvPr id="136" name="Freeform: Shape 135">
              <a:extLst>
                <a:ext uri="{FF2B5EF4-FFF2-40B4-BE49-F238E27FC236}">
                  <a16:creationId xmlns:a16="http://schemas.microsoft.com/office/drawing/2014/main" id="{0F5B2B1E-FD16-4D5C-892D-3B4E95888DCB}"/>
                </a:ext>
              </a:extLst>
            </p:cNvPr>
            <p:cNvSpPr/>
            <p:nvPr/>
          </p:nvSpPr>
          <p:spPr>
            <a:xfrm>
              <a:off x="6411274" y="1778424"/>
              <a:ext cx="52829" cy="60327"/>
            </a:xfrm>
            <a:custGeom>
              <a:avLst/>
              <a:gdLst>
                <a:gd name="connsiteX0" fmla="*/ 52829 w 52829"/>
                <a:gd name="connsiteY0" fmla="*/ 60328 h 60327"/>
                <a:gd name="connsiteX1" fmla="*/ 0 w 52829"/>
                <a:gd name="connsiteY1" fmla="*/ 0 h 60327"/>
              </a:gdLst>
              <a:ahLst/>
              <a:cxnLst>
                <a:cxn ang="0">
                  <a:pos x="connsiteX0" y="connsiteY0"/>
                </a:cxn>
                <a:cxn ang="0">
                  <a:pos x="connsiteX1" y="connsiteY1"/>
                </a:cxn>
              </a:cxnLst>
              <a:rect l="l" t="t" r="r" b="b"/>
              <a:pathLst>
                <a:path w="52829" h="60327">
                  <a:moveTo>
                    <a:pt x="52829" y="60328"/>
                  </a:moveTo>
                  <a:lnTo>
                    <a:pt x="0" y="0"/>
                  </a:lnTo>
                </a:path>
              </a:pathLst>
            </a:custGeom>
            <a:ln w="12700" cap="flat">
              <a:solidFill>
                <a:srgbClr val="F1F2F2"/>
              </a:solidFill>
              <a:prstDash val="solid"/>
              <a:round/>
            </a:ln>
          </p:spPr>
          <p:txBody>
            <a:bodyPr rtlCol="0" anchor="ctr"/>
            <a:lstStyle/>
            <a:p>
              <a:endParaRPr lang="en-US"/>
            </a:p>
          </p:txBody>
        </p:sp>
        <p:sp>
          <p:nvSpPr>
            <p:cNvPr id="137" name="Freeform: Shape 136">
              <a:extLst>
                <a:ext uri="{FF2B5EF4-FFF2-40B4-BE49-F238E27FC236}">
                  <a16:creationId xmlns:a16="http://schemas.microsoft.com/office/drawing/2014/main" id="{512F2D01-7B1C-4F89-852D-8833201A5FE0}"/>
                </a:ext>
              </a:extLst>
            </p:cNvPr>
            <p:cNvSpPr/>
            <p:nvPr/>
          </p:nvSpPr>
          <p:spPr>
            <a:xfrm>
              <a:off x="6382493" y="1847781"/>
              <a:ext cx="77381" cy="91"/>
            </a:xfrm>
            <a:custGeom>
              <a:avLst/>
              <a:gdLst>
                <a:gd name="connsiteX0" fmla="*/ 0 w 77381"/>
                <a:gd name="connsiteY0" fmla="*/ 91 h 91"/>
                <a:gd name="connsiteX1" fmla="*/ 77381 w 77381"/>
                <a:gd name="connsiteY1" fmla="*/ 0 h 91"/>
              </a:gdLst>
              <a:ahLst/>
              <a:cxnLst>
                <a:cxn ang="0">
                  <a:pos x="connsiteX0" y="connsiteY0"/>
                </a:cxn>
                <a:cxn ang="0">
                  <a:pos x="connsiteX1" y="connsiteY1"/>
                </a:cxn>
              </a:cxnLst>
              <a:rect l="l" t="t" r="r" b="b"/>
              <a:pathLst>
                <a:path w="77381" h="91">
                  <a:moveTo>
                    <a:pt x="0" y="91"/>
                  </a:moveTo>
                  <a:lnTo>
                    <a:pt x="77381" y="0"/>
                  </a:lnTo>
                </a:path>
              </a:pathLst>
            </a:custGeom>
            <a:ln w="12700" cap="flat">
              <a:solidFill>
                <a:srgbClr val="F1F2F2"/>
              </a:solidFill>
              <a:prstDash val="solid"/>
              <a:round/>
            </a:ln>
          </p:spPr>
          <p:txBody>
            <a:bodyPr rtlCol="0" anchor="ctr"/>
            <a:lstStyle/>
            <a:p>
              <a:endParaRPr lang="en-US"/>
            </a:p>
          </p:txBody>
        </p:sp>
        <p:sp>
          <p:nvSpPr>
            <p:cNvPr id="138" name="Freeform: Shape 137">
              <a:extLst>
                <a:ext uri="{FF2B5EF4-FFF2-40B4-BE49-F238E27FC236}">
                  <a16:creationId xmlns:a16="http://schemas.microsoft.com/office/drawing/2014/main" id="{7C871860-CD33-46B0-A8DF-7CB523307CB8}"/>
                </a:ext>
              </a:extLst>
            </p:cNvPr>
            <p:cNvSpPr/>
            <p:nvPr/>
          </p:nvSpPr>
          <p:spPr>
            <a:xfrm>
              <a:off x="6353324" y="1951062"/>
              <a:ext cx="24048" cy="24048"/>
            </a:xfrm>
            <a:custGeom>
              <a:avLst/>
              <a:gdLst>
                <a:gd name="connsiteX0" fmla="*/ 24049 w 24048"/>
                <a:gd name="connsiteY0" fmla="*/ 12024 h 24048"/>
                <a:gd name="connsiteX1" fmla="*/ 12024 w 24048"/>
                <a:gd name="connsiteY1" fmla="*/ 24049 h 24048"/>
                <a:gd name="connsiteX2" fmla="*/ 0 w 24048"/>
                <a:gd name="connsiteY2" fmla="*/ 12024 h 24048"/>
                <a:gd name="connsiteX3" fmla="*/ 12024 w 24048"/>
                <a:gd name="connsiteY3" fmla="*/ 0 h 24048"/>
                <a:gd name="connsiteX4" fmla="*/ 24049 w 24048"/>
                <a:gd name="connsiteY4" fmla="*/ 12024 h 240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48" h="24048">
                  <a:moveTo>
                    <a:pt x="24049" y="12024"/>
                  </a:moveTo>
                  <a:cubicBezTo>
                    <a:pt x="24049" y="18665"/>
                    <a:pt x="18665" y="24049"/>
                    <a:pt x="12024" y="24049"/>
                  </a:cubicBezTo>
                  <a:cubicBezTo>
                    <a:pt x="5383" y="24049"/>
                    <a:pt x="0" y="18665"/>
                    <a:pt x="0" y="12024"/>
                  </a:cubicBezTo>
                  <a:cubicBezTo>
                    <a:pt x="0" y="5384"/>
                    <a:pt x="5383" y="0"/>
                    <a:pt x="12024" y="0"/>
                  </a:cubicBezTo>
                  <a:cubicBezTo>
                    <a:pt x="18665" y="0"/>
                    <a:pt x="24049" y="5384"/>
                    <a:pt x="24049" y="12024"/>
                  </a:cubicBezTo>
                  <a:close/>
                </a:path>
              </a:pathLst>
            </a:custGeom>
            <a:noFill/>
            <a:ln w="12700" cap="flat">
              <a:solidFill>
                <a:srgbClr val="527FFF"/>
              </a:solidFill>
              <a:prstDash val="solid"/>
              <a:round/>
            </a:ln>
          </p:spPr>
          <p:txBody>
            <a:bodyPr rtlCol="0" anchor="ctr"/>
            <a:lstStyle/>
            <a:p>
              <a:endParaRPr lang="en-US"/>
            </a:p>
          </p:txBody>
        </p:sp>
        <p:sp>
          <p:nvSpPr>
            <p:cNvPr id="139" name="Freeform: Shape 138">
              <a:extLst>
                <a:ext uri="{FF2B5EF4-FFF2-40B4-BE49-F238E27FC236}">
                  <a16:creationId xmlns:a16="http://schemas.microsoft.com/office/drawing/2014/main" id="{97C37448-2EFB-4E34-BCCB-DF8DCAA3CC8A}"/>
                </a:ext>
              </a:extLst>
            </p:cNvPr>
            <p:cNvSpPr/>
            <p:nvPr/>
          </p:nvSpPr>
          <p:spPr>
            <a:xfrm>
              <a:off x="6390723" y="1913755"/>
              <a:ext cx="24048" cy="24048"/>
            </a:xfrm>
            <a:custGeom>
              <a:avLst/>
              <a:gdLst>
                <a:gd name="connsiteX0" fmla="*/ 24049 w 24048"/>
                <a:gd name="connsiteY0" fmla="*/ 12024 h 24048"/>
                <a:gd name="connsiteX1" fmla="*/ 12024 w 24048"/>
                <a:gd name="connsiteY1" fmla="*/ 24049 h 24048"/>
                <a:gd name="connsiteX2" fmla="*/ 0 w 24048"/>
                <a:gd name="connsiteY2" fmla="*/ 12024 h 24048"/>
                <a:gd name="connsiteX3" fmla="*/ 12024 w 24048"/>
                <a:gd name="connsiteY3" fmla="*/ 0 h 24048"/>
                <a:gd name="connsiteX4" fmla="*/ 24049 w 24048"/>
                <a:gd name="connsiteY4" fmla="*/ 12024 h 240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48" h="24048">
                  <a:moveTo>
                    <a:pt x="24049" y="12024"/>
                  </a:moveTo>
                  <a:cubicBezTo>
                    <a:pt x="24049" y="18665"/>
                    <a:pt x="18665" y="24049"/>
                    <a:pt x="12024" y="24049"/>
                  </a:cubicBezTo>
                  <a:cubicBezTo>
                    <a:pt x="5383" y="24049"/>
                    <a:pt x="0" y="18665"/>
                    <a:pt x="0" y="12024"/>
                  </a:cubicBezTo>
                  <a:cubicBezTo>
                    <a:pt x="0" y="5383"/>
                    <a:pt x="5383" y="0"/>
                    <a:pt x="12024" y="0"/>
                  </a:cubicBezTo>
                  <a:cubicBezTo>
                    <a:pt x="18665" y="0"/>
                    <a:pt x="24049" y="5383"/>
                    <a:pt x="24049" y="12024"/>
                  </a:cubicBezTo>
                  <a:close/>
                </a:path>
              </a:pathLst>
            </a:custGeom>
            <a:noFill/>
            <a:ln w="12700" cap="flat">
              <a:solidFill>
                <a:srgbClr val="F1F2F2"/>
              </a:solidFill>
              <a:prstDash val="solid"/>
              <a:round/>
            </a:ln>
          </p:spPr>
          <p:txBody>
            <a:bodyPr rtlCol="0" anchor="ctr"/>
            <a:lstStyle/>
            <a:p>
              <a:endParaRPr lang="en-US"/>
            </a:p>
          </p:txBody>
        </p:sp>
        <p:sp>
          <p:nvSpPr>
            <p:cNvPr id="140" name="Freeform: Shape 139">
              <a:extLst>
                <a:ext uri="{FF2B5EF4-FFF2-40B4-BE49-F238E27FC236}">
                  <a16:creationId xmlns:a16="http://schemas.microsoft.com/office/drawing/2014/main" id="{74DED303-8E12-4FD5-ADF0-EBBD1DD1E69F}"/>
                </a:ext>
              </a:extLst>
            </p:cNvPr>
            <p:cNvSpPr/>
            <p:nvPr/>
          </p:nvSpPr>
          <p:spPr>
            <a:xfrm>
              <a:off x="6347334" y="1896701"/>
              <a:ext cx="11978" cy="11978"/>
            </a:xfrm>
            <a:custGeom>
              <a:avLst/>
              <a:gdLst>
                <a:gd name="connsiteX0" fmla="*/ 11979 w 11978"/>
                <a:gd name="connsiteY0" fmla="*/ 5989 h 11978"/>
                <a:gd name="connsiteX1" fmla="*/ 5989 w 11978"/>
                <a:gd name="connsiteY1" fmla="*/ 11979 h 11978"/>
                <a:gd name="connsiteX2" fmla="*/ 0 w 11978"/>
                <a:gd name="connsiteY2" fmla="*/ 5989 h 11978"/>
                <a:gd name="connsiteX3" fmla="*/ 5989 w 11978"/>
                <a:gd name="connsiteY3" fmla="*/ 0 h 11978"/>
                <a:gd name="connsiteX4" fmla="*/ 11979 w 11978"/>
                <a:gd name="connsiteY4" fmla="*/ 5989 h 119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78" h="11978">
                  <a:moveTo>
                    <a:pt x="11979" y="5989"/>
                  </a:moveTo>
                  <a:cubicBezTo>
                    <a:pt x="11979" y="9297"/>
                    <a:pt x="9297" y="11979"/>
                    <a:pt x="5989" y="11979"/>
                  </a:cubicBezTo>
                  <a:cubicBezTo>
                    <a:pt x="2682" y="11979"/>
                    <a:pt x="0" y="9297"/>
                    <a:pt x="0" y="5989"/>
                  </a:cubicBezTo>
                  <a:cubicBezTo>
                    <a:pt x="0" y="2682"/>
                    <a:pt x="2682" y="0"/>
                    <a:pt x="5989" y="0"/>
                  </a:cubicBezTo>
                  <a:cubicBezTo>
                    <a:pt x="9297" y="0"/>
                    <a:pt x="11979" y="2681"/>
                    <a:pt x="11979" y="5989"/>
                  </a:cubicBezTo>
                  <a:close/>
                </a:path>
              </a:pathLst>
            </a:custGeom>
            <a:noFill/>
            <a:ln w="12700" cap="flat">
              <a:solidFill>
                <a:srgbClr val="F1F2F2"/>
              </a:solidFill>
              <a:prstDash val="solid"/>
              <a:round/>
            </a:ln>
          </p:spPr>
          <p:txBody>
            <a:bodyPr rtlCol="0" anchor="ctr"/>
            <a:lstStyle/>
            <a:p>
              <a:endParaRPr lang="en-US"/>
            </a:p>
          </p:txBody>
        </p:sp>
        <p:sp>
          <p:nvSpPr>
            <p:cNvPr id="141" name="Freeform: Shape 140">
              <a:extLst>
                <a:ext uri="{FF2B5EF4-FFF2-40B4-BE49-F238E27FC236}">
                  <a16:creationId xmlns:a16="http://schemas.microsoft.com/office/drawing/2014/main" id="{9CF38C92-1B8E-419B-9392-018393535D27}"/>
                </a:ext>
              </a:extLst>
            </p:cNvPr>
            <p:cNvSpPr/>
            <p:nvPr/>
          </p:nvSpPr>
          <p:spPr>
            <a:xfrm>
              <a:off x="6347334" y="1790494"/>
              <a:ext cx="11978" cy="11978"/>
            </a:xfrm>
            <a:custGeom>
              <a:avLst/>
              <a:gdLst>
                <a:gd name="connsiteX0" fmla="*/ 11979 w 11978"/>
                <a:gd name="connsiteY0" fmla="*/ 5989 h 11978"/>
                <a:gd name="connsiteX1" fmla="*/ 5989 w 11978"/>
                <a:gd name="connsiteY1" fmla="*/ 11979 h 11978"/>
                <a:gd name="connsiteX2" fmla="*/ 0 w 11978"/>
                <a:gd name="connsiteY2" fmla="*/ 5989 h 11978"/>
                <a:gd name="connsiteX3" fmla="*/ 5989 w 11978"/>
                <a:gd name="connsiteY3" fmla="*/ 0 h 11978"/>
                <a:gd name="connsiteX4" fmla="*/ 11979 w 11978"/>
                <a:gd name="connsiteY4" fmla="*/ 5989 h 119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78" h="11978">
                  <a:moveTo>
                    <a:pt x="11979" y="5989"/>
                  </a:moveTo>
                  <a:cubicBezTo>
                    <a:pt x="11979" y="9297"/>
                    <a:pt x="9297" y="11979"/>
                    <a:pt x="5989" y="11979"/>
                  </a:cubicBezTo>
                  <a:cubicBezTo>
                    <a:pt x="2682" y="11979"/>
                    <a:pt x="0" y="9297"/>
                    <a:pt x="0" y="5989"/>
                  </a:cubicBezTo>
                  <a:cubicBezTo>
                    <a:pt x="0" y="2682"/>
                    <a:pt x="2682" y="0"/>
                    <a:pt x="5989" y="0"/>
                  </a:cubicBezTo>
                  <a:cubicBezTo>
                    <a:pt x="9297" y="0"/>
                    <a:pt x="11979" y="2681"/>
                    <a:pt x="11979" y="5989"/>
                  </a:cubicBezTo>
                  <a:close/>
                </a:path>
              </a:pathLst>
            </a:custGeom>
            <a:noFill/>
            <a:ln w="12700" cap="flat">
              <a:solidFill>
                <a:srgbClr val="F1F2F2"/>
              </a:solidFill>
              <a:prstDash val="solid"/>
              <a:round/>
            </a:ln>
          </p:spPr>
          <p:txBody>
            <a:bodyPr rtlCol="0" anchor="ctr"/>
            <a:lstStyle/>
            <a:p>
              <a:endParaRPr lang="en-US"/>
            </a:p>
          </p:txBody>
        </p:sp>
        <p:sp>
          <p:nvSpPr>
            <p:cNvPr id="142" name="Freeform: Shape 141">
              <a:extLst>
                <a:ext uri="{FF2B5EF4-FFF2-40B4-BE49-F238E27FC236}">
                  <a16:creationId xmlns:a16="http://schemas.microsoft.com/office/drawing/2014/main" id="{632878CC-C210-400C-9D7D-59B0B9427BCE}"/>
                </a:ext>
              </a:extLst>
            </p:cNvPr>
            <p:cNvSpPr/>
            <p:nvPr/>
          </p:nvSpPr>
          <p:spPr>
            <a:xfrm>
              <a:off x="6305615" y="1835757"/>
              <a:ext cx="24048" cy="24048"/>
            </a:xfrm>
            <a:custGeom>
              <a:avLst/>
              <a:gdLst>
                <a:gd name="connsiteX0" fmla="*/ 24049 w 24048"/>
                <a:gd name="connsiteY0" fmla="*/ 12024 h 24048"/>
                <a:gd name="connsiteX1" fmla="*/ 12024 w 24048"/>
                <a:gd name="connsiteY1" fmla="*/ 24049 h 24048"/>
                <a:gd name="connsiteX2" fmla="*/ 0 w 24048"/>
                <a:gd name="connsiteY2" fmla="*/ 12024 h 24048"/>
                <a:gd name="connsiteX3" fmla="*/ 12024 w 24048"/>
                <a:gd name="connsiteY3" fmla="*/ 0 h 24048"/>
                <a:gd name="connsiteX4" fmla="*/ 24049 w 24048"/>
                <a:gd name="connsiteY4" fmla="*/ 12024 h 240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48" h="24048">
                  <a:moveTo>
                    <a:pt x="24049" y="12024"/>
                  </a:moveTo>
                  <a:cubicBezTo>
                    <a:pt x="24049" y="18665"/>
                    <a:pt x="18665" y="24049"/>
                    <a:pt x="12024" y="24049"/>
                  </a:cubicBezTo>
                  <a:cubicBezTo>
                    <a:pt x="5383" y="24049"/>
                    <a:pt x="0" y="18665"/>
                    <a:pt x="0" y="12024"/>
                  </a:cubicBezTo>
                  <a:cubicBezTo>
                    <a:pt x="0" y="5384"/>
                    <a:pt x="5383" y="0"/>
                    <a:pt x="12024" y="0"/>
                  </a:cubicBezTo>
                  <a:cubicBezTo>
                    <a:pt x="18665" y="0"/>
                    <a:pt x="24049" y="5383"/>
                    <a:pt x="24049" y="12024"/>
                  </a:cubicBezTo>
                  <a:close/>
                </a:path>
              </a:pathLst>
            </a:custGeom>
            <a:noFill/>
            <a:ln w="12700" cap="flat">
              <a:solidFill>
                <a:srgbClr val="527FFF"/>
              </a:solidFill>
              <a:prstDash val="solid"/>
              <a:round/>
            </a:ln>
          </p:spPr>
          <p:txBody>
            <a:bodyPr rtlCol="0" anchor="ctr"/>
            <a:lstStyle/>
            <a:p>
              <a:endParaRPr lang="en-US"/>
            </a:p>
          </p:txBody>
        </p:sp>
        <p:sp>
          <p:nvSpPr>
            <p:cNvPr id="143" name="Freeform: Shape 142">
              <a:extLst>
                <a:ext uri="{FF2B5EF4-FFF2-40B4-BE49-F238E27FC236}">
                  <a16:creationId xmlns:a16="http://schemas.microsoft.com/office/drawing/2014/main" id="{6B68D020-4142-4C9C-BF99-C36A8FBE0D9F}"/>
                </a:ext>
              </a:extLst>
            </p:cNvPr>
            <p:cNvSpPr/>
            <p:nvPr/>
          </p:nvSpPr>
          <p:spPr>
            <a:xfrm>
              <a:off x="6358582" y="1835848"/>
              <a:ext cx="24048" cy="24048"/>
            </a:xfrm>
            <a:custGeom>
              <a:avLst/>
              <a:gdLst>
                <a:gd name="connsiteX0" fmla="*/ 24049 w 24048"/>
                <a:gd name="connsiteY0" fmla="*/ 12024 h 24048"/>
                <a:gd name="connsiteX1" fmla="*/ 12024 w 24048"/>
                <a:gd name="connsiteY1" fmla="*/ 24049 h 24048"/>
                <a:gd name="connsiteX2" fmla="*/ 0 w 24048"/>
                <a:gd name="connsiteY2" fmla="*/ 12024 h 24048"/>
                <a:gd name="connsiteX3" fmla="*/ 12024 w 24048"/>
                <a:gd name="connsiteY3" fmla="*/ 0 h 24048"/>
                <a:gd name="connsiteX4" fmla="*/ 24049 w 24048"/>
                <a:gd name="connsiteY4" fmla="*/ 12024 h 240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48" h="24048">
                  <a:moveTo>
                    <a:pt x="24049" y="12024"/>
                  </a:moveTo>
                  <a:cubicBezTo>
                    <a:pt x="24049" y="18665"/>
                    <a:pt x="18665" y="24049"/>
                    <a:pt x="12024" y="24049"/>
                  </a:cubicBezTo>
                  <a:cubicBezTo>
                    <a:pt x="5383" y="24049"/>
                    <a:pt x="0" y="18665"/>
                    <a:pt x="0" y="12024"/>
                  </a:cubicBezTo>
                  <a:cubicBezTo>
                    <a:pt x="0" y="5384"/>
                    <a:pt x="5383" y="0"/>
                    <a:pt x="12024" y="0"/>
                  </a:cubicBezTo>
                  <a:cubicBezTo>
                    <a:pt x="18665" y="0"/>
                    <a:pt x="24049" y="5383"/>
                    <a:pt x="24049" y="12024"/>
                  </a:cubicBezTo>
                  <a:close/>
                </a:path>
              </a:pathLst>
            </a:custGeom>
            <a:noFill/>
            <a:ln w="12700" cap="flat">
              <a:solidFill>
                <a:srgbClr val="F1F2F2"/>
              </a:solidFill>
              <a:prstDash val="solid"/>
              <a:round/>
            </a:ln>
          </p:spPr>
          <p:txBody>
            <a:bodyPr rtlCol="0" anchor="ctr"/>
            <a:lstStyle/>
            <a:p>
              <a:endParaRPr lang="en-US"/>
            </a:p>
          </p:txBody>
        </p:sp>
        <p:sp>
          <p:nvSpPr>
            <p:cNvPr id="144" name="Freeform: Shape 143">
              <a:extLst>
                <a:ext uri="{FF2B5EF4-FFF2-40B4-BE49-F238E27FC236}">
                  <a16:creationId xmlns:a16="http://schemas.microsoft.com/office/drawing/2014/main" id="{0C0C3A4B-7C8C-4B13-B6D9-609C5A69648D}"/>
                </a:ext>
              </a:extLst>
            </p:cNvPr>
            <p:cNvSpPr/>
            <p:nvPr/>
          </p:nvSpPr>
          <p:spPr>
            <a:xfrm>
              <a:off x="6390723" y="1757964"/>
              <a:ext cx="24048" cy="24048"/>
            </a:xfrm>
            <a:custGeom>
              <a:avLst/>
              <a:gdLst>
                <a:gd name="connsiteX0" fmla="*/ 24049 w 24048"/>
                <a:gd name="connsiteY0" fmla="*/ 12024 h 24048"/>
                <a:gd name="connsiteX1" fmla="*/ 12024 w 24048"/>
                <a:gd name="connsiteY1" fmla="*/ 24049 h 24048"/>
                <a:gd name="connsiteX2" fmla="*/ 0 w 24048"/>
                <a:gd name="connsiteY2" fmla="*/ 12024 h 24048"/>
                <a:gd name="connsiteX3" fmla="*/ 12024 w 24048"/>
                <a:gd name="connsiteY3" fmla="*/ 0 h 24048"/>
                <a:gd name="connsiteX4" fmla="*/ 24049 w 24048"/>
                <a:gd name="connsiteY4" fmla="*/ 12024 h 240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48" h="24048">
                  <a:moveTo>
                    <a:pt x="24049" y="12024"/>
                  </a:moveTo>
                  <a:cubicBezTo>
                    <a:pt x="24049" y="18665"/>
                    <a:pt x="18665" y="24049"/>
                    <a:pt x="12024" y="24049"/>
                  </a:cubicBezTo>
                  <a:cubicBezTo>
                    <a:pt x="5383" y="24049"/>
                    <a:pt x="0" y="18665"/>
                    <a:pt x="0" y="12024"/>
                  </a:cubicBezTo>
                  <a:cubicBezTo>
                    <a:pt x="0" y="5383"/>
                    <a:pt x="5383" y="0"/>
                    <a:pt x="12024" y="0"/>
                  </a:cubicBezTo>
                  <a:cubicBezTo>
                    <a:pt x="18665" y="0"/>
                    <a:pt x="24049" y="5383"/>
                    <a:pt x="24049" y="12024"/>
                  </a:cubicBezTo>
                  <a:close/>
                </a:path>
              </a:pathLst>
            </a:custGeom>
            <a:noFill/>
            <a:ln w="12700" cap="flat">
              <a:solidFill>
                <a:srgbClr val="F1F2F2"/>
              </a:solidFill>
              <a:prstDash val="solid"/>
              <a:round/>
            </a:ln>
          </p:spPr>
          <p:txBody>
            <a:bodyPr rtlCol="0" anchor="ctr"/>
            <a:lstStyle/>
            <a:p>
              <a:endParaRPr lang="en-US"/>
            </a:p>
          </p:txBody>
        </p:sp>
        <p:sp>
          <p:nvSpPr>
            <p:cNvPr id="145" name="Freeform: Shape 144">
              <a:extLst>
                <a:ext uri="{FF2B5EF4-FFF2-40B4-BE49-F238E27FC236}">
                  <a16:creationId xmlns:a16="http://schemas.microsoft.com/office/drawing/2014/main" id="{93F0FB6D-77D3-4CEA-A8BB-2050FE7CE213}"/>
                </a:ext>
              </a:extLst>
            </p:cNvPr>
            <p:cNvSpPr/>
            <p:nvPr/>
          </p:nvSpPr>
          <p:spPr>
            <a:xfrm>
              <a:off x="6353415" y="1720565"/>
              <a:ext cx="24048" cy="24048"/>
            </a:xfrm>
            <a:custGeom>
              <a:avLst/>
              <a:gdLst>
                <a:gd name="connsiteX0" fmla="*/ 24049 w 24048"/>
                <a:gd name="connsiteY0" fmla="*/ 12024 h 24048"/>
                <a:gd name="connsiteX1" fmla="*/ 12024 w 24048"/>
                <a:gd name="connsiteY1" fmla="*/ 24049 h 24048"/>
                <a:gd name="connsiteX2" fmla="*/ 0 w 24048"/>
                <a:gd name="connsiteY2" fmla="*/ 12024 h 24048"/>
                <a:gd name="connsiteX3" fmla="*/ 12024 w 24048"/>
                <a:gd name="connsiteY3" fmla="*/ 0 h 24048"/>
                <a:gd name="connsiteX4" fmla="*/ 24049 w 24048"/>
                <a:gd name="connsiteY4" fmla="*/ 12024 h 240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48" h="24048">
                  <a:moveTo>
                    <a:pt x="24049" y="12024"/>
                  </a:moveTo>
                  <a:cubicBezTo>
                    <a:pt x="24049" y="18665"/>
                    <a:pt x="18665" y="24049"/>
                    <a:pt x="12024" y="24049"/>
                  </a:cubicBezTo>
                  <a:cubicBezTo>
                    <a:pt x="5383" y="24049"/>
                    <a:pt x="0" y="18665"/>
                    <a:pt x="0" y="12024"/>
                  </a:cubicBezTo>
                  <a:cubicBezTo>
                    <a:pt x="0" y="5383"/>
                    <a:pt x="5383" y="0"/>
                    <a:pt x="12024" y="0"/>
                  </a:cubicBezTo>
                  <a:cubicBezTo>
                    <a:pt x="18665" y="0"/>
                    <a:pt x="24049" y="5383"/>
                    <a:pt x="24049" y="12024"/>
                  </a:cubicBezTo>
                  <a:close/>
                </a:path>
              </a:pathLst>
            </a:custGeom>
            <a:noFill/>
            <a:ln w="12700" cap="flat">
              <a:solidFill>
                <a:srgbClr val="527FFF"/>
              </a:solidFill>
              <a:prstDash val="solid"/>
              <a:round/>
            </a:ln>
          </p:spPr>
          <p:txBody>
            <a:bodyPr rtlCol="0" anchor="ctr"/>
            <a:lstStyle/>
            <a:p>
              <a:endParaRPr lang="en-US"/>
            </a:p>
          </p:txBody>
        </p:sp>
        <p:sp>
          <p:nvSpPr>
            <p:cNvPr id="146" name="Freeform: Shape 145">
              <a:extLst>
                <a:ext uri="{FF2B5EF4-FFF2-40B4-BE49-F238E27FC236}">
                  <a16:creationId xmlns:a16="http://schemas.microsoft.com/office/drawing/2014/main" id="{B3D9F74E-97F3-4A9A-9BDE-D472AB8ACD3D}"/>
                </a:ext>
              </a:extLst>
            </p:cNvPr>
            <p:cNvSpPr/>
            <p:nvPr/>
          </p:nvSpPr>
          <p:spPr>
            <a:xfrm>
              <a:off x="6413834" y="1930351"/>
              <a:ext cx="116837" cy="16276"/>
            </a:xfrm>
            <a:custGeom>
              <a:avLst/>
              <a:gdLst>
                <a:gd name="connsiteX0" fmla="*/ 0 w 116837"/>
                <a:gd name="connsiteY0" fmla="*/ 46 h 16276"/>
                <a:gd name="connsiteX1" fmla="*/ 39411 w 116837"/>
                <a:gd name="connsiteY1" fmla="*/ 16276 h 16276"/>
                <a:gd name="connsiteX2" fmla="*/ 78273 w 116837"/>
                <a:gd name="connsiteY2" fmla="*/ 16276 h 16276"/>
                <a:gd name="connsiteX3" fmla="*/ 116837 w 116837"/>
                <a:gd name="connsiteY3" fmla="*/ 0 h 16276"/>
              </a:gdLst>
              <a:ahLst/>
              <a:cxnLst>
                <a:cxn ang="0">
                  <a:pos x="connsiteX0" y="connsiteY0"/>
                </a:cxn>
                <a:cxn ang="0">
                  <a:pos x="connsiteX1" y="connsiteY1"/>
                </a:cxn>
                <a:cxn ang="0">
                  <a:pos x="connsiteX2" y="connsiteY2"/>
                </a:cxn>
                <a:cxn ang="0">
                  <a:pos x="connsiteX3" y="connsiteY3"/>
                </a:cxn>
              </a:cxnLst>
              <a:rect l="l" t="t" r="r" b="b"/>
              <a:pathLst>
                <a:path w="116837" h="16276">
                  <a:moveTo>
                    <a:pt x="0" y="46"/>
                  </a:moveTo>
                  <a:lnTo>
                    <a:pt x="39411" y="16276"/>
                  </a:lnTo>
                  <a:lnTo>
                    <a:pt x="78273" y="16276"/>
                  </a:lnTo>
                  <a:lnTo>
                    <a:pt x="116837" y="0"/>
                  </a:lnTo>
                </a:path>
              </a:pathLst>
            </a:custGeom>
            <a:noFill/>
            <a:ln w="12700" cap="flat">
              <a:solidFill>
                <a:srgbClr val="F1F2F2"/>
              </a:solidFill>
              <a:prstDash val="solid"/>
              <a:round/>
            </a:ln>
          </p:spPr>
          <p:txBody>
            <a:bodyPr rtlCol="0" anchor="ctr"/>
            <a:lstStyle/>
            <a:p>
              <a:endParaRPr lang="en-US"/>
            </a:p>
          </p:txBody>
        </p:sp>
        <p:sp>
          <p:nvSpPr>
            <p:cNvPr id="147" name="Freeform: Shape 146">
              <a:extLst>
                <a:ext uri="{FF2B5EF4-FFF2-40B4-BE49-F238E27FC236}">
                  <a16:creationId xmlns:a16="http://schemas.microsoft.com/office/drawing/2014/main" id="{C4DD9FC7-6792-42A2-ACC4-C9DB7E6CAD2C}"/>
                </a:ext>
              </a:extLst>
            </p:cNvPr>
            <p:cNvSpPr/>
            <p:nvPr/>
          </p:nvSpPr>
          <p:spPr>
            <a:xfrm>
              <a:off x="6375178" y="1858982"/>
              <a:ext cx="22905" cy="55709"/>
            </a:xfrm>
            <a:custGeom>
              <a:avLst/>
              <a:gdLst>
                <a:gd name="connsiteX0" fmla="*/ 0 w 22905"/>
                <a:gd name="connsiteY0" fmla="*/ 0 h 55709"/>
                <a:gd name="connsiteX1" fmla="*/ 22906 w 22905"/>
                <a:gd name="connsiteY1" fmla="*/ 55710 h 55709"/>
              </a:gdLst>
              <a:ahLst/>
              <a:cxnLst>
                <a:cxn ang="0">
                  <a:pos x="connsiteX0" y="connsiteY0"/>
                </a:cxn>
                <a:cxn ang="0">
                  <a:pos x="connsiteX1" y="connsiteY1"/>
                </a:cxn>
              </a:cxnLst>
              <a:rect l="l" t="t" r="r" b="b"/>
              <a:pathLst>
                <a:path w="22905" h="55709">
                  <a:moveTo>
                    <a:pt x="0" y="0"/>
                  </a:moveTo>
                  <a:lnTo>
                    <a:pt x="22906" y="55710"/>
                  </a:lnTo>
                </a:path>
              </a:pathLst>
            </a:custGeom>
            <a:ln w="12700" cap="flat">
              <a:solidFill>
                <a:srgbClr val="F1F2F2"/>
              </a:solidFill>
              <a:prstDash val="solid"/>
              <a:round/>
            </a:ln>
          </p:spPr>
          <p:txBody>
            <a:bodyPr rtlCol="0" anchor="ctr"/>
            <a:lstStyle/>
            <a:p>
              <a:endParaRPr lang="en-US"/>
            </a:p>
          </p:txBody>
        </p:sp>
        <p:sp>
          <p:nvSpPr>
            <p:cNvPr id="148" name="Freeform: Shape 147">
              <a:extLst>
                <a:ext uri="{FF2B5EF4-FFF2-40B4-BE49-F238E27FC236}">
                  <a16:creationId xmlns:a16="http://schemas.microsoft.com/office/drawing/2014/main" id="{4CC91E93-7AEA-406F-BC5E-87839B550661}"/>
                </a:ext>
              </a:extLst>
            </p:cNvPr>
            <p:cNvSpPr/>
            <p:nvPr/>
          </p:nvSpPr>
          <p:spPr>
            <a:xfrm>
              <a:off x="6375178" y="1781395"/>
              <a:ext cx="22814" cy="55366"/>
            </a:xfrm>
            <a:custGeom>
              <a:avLst/>
              <a:gdLst>
                <a:gd name="connsiteX0" fmla="*/ 22814 w 22814"/>
                <a:gd name="connsiteY0" fmla="*/ 0 h 55366"/>
                <a:gd name="connsiteX1" fmla="*/ 0 w 22814"/>
                <a:gd name="connsiteY1" fmla="*/ 55367 h 55366"/>
              </a:gdLst>
              <a:ahLst/>
              <a:cxnLst>
                <a:cxn ang="0">
                  <a:pos x="connsiteX0" y="connsiteY0"/>
                </a:cxn>
                <a:cxn ang="0">
                  <a:pos x="connsiteX1" y="connsiteY1"/>
                </a:cxn>
              </a:cxnLst>
              <a:rect l="l" t="t" r="r" b="b"/>
              <a:pathLst>
                <a:path w="22814" h="55366">
                  <a:moveTo>
                    <a:pt x="22814" y="0"/>
                  </a:moveTo>
                  <a:lnTo>
                    <a:pt x="0" y="55367"/>
                  </a:lnTo>
                </a:path>
              </a:pathLst>
            </a:custGeom>
            <a:ln w="12700" cap="flat">
              <a:solidFill>
                <a:srgbClr val="F1F2F2"/>
              </a:solidFill>
              <a:prstDash val="solid"/>
              <a:round/>
            </a:ln>
          </p:spPr>
          <p:txBody>
            <a:bodyPr rtlCol="0" anchor="ctr"/>
            <a:lstStyle/>
            <a:p>
              <a:endParaRPr lang="en-US"/>
            </a:p>
          </p:txBody>
        </p:sp>
        <p:sp>
          <p:nvSpPr>
            <p:cNvPr id="149" name="Freeform: Shape 148">
              <a:extLst>
                <a:ext uri="{FF2B5EF4-FFF2-40B4-BE49-F238E27FC236}">
                  <a16:creationId xmlns:a16="http://schemas.microsoft.com/office/drawing/2014/main" id="{FC3A3C56-171B-4C26-A086-49A5E8B09F36}"/>
                </a:ext>
              </a:extLst>
            </p:cNvPr>
            <p:cNvSpPr/>
            <p:nvPr/>
          </p:nvSpPr>
          <p:spPr>
            <a:xfrm>
              <a:off x="6413811" y="1749071"/>
              <a:ext cx="116837" cy="16276"/>
            </a:xfrm>
            <a:custGeom>
              <a:avLst/>
              <a:gdLst>
                <a:gd name="connsiteX0" fmla="*/ 116837 w 116837"/>
                <a:gd name="connsiteY0" fmla="*/ 16231 h 16276"/>
                <a:gd name="connsiteX1" fmla="*/ 77427 w 116837"/>
                <a:gd name="connsiteY1" fmla="*/ 0 h 16276"/>
                <a:gd name="connsiteX2" fmla="*/ 38565 w 116837"/>
                <a:gd name="connsiteY2" fmla="*/ 0 h 16276"/>
                <a:gd name="connsiteX3" fmla="*/ 0 w 116837"/>
                <a:gd name="connsiteY3" fmla="*/ 16276 h 16276"/>
              </a:gdLst>
              <a:ahLst/>
              <a:cxnLst>
                <a:cxn ang="0">
                  <a:pos x="connsiteX0" y="connsiteY0"/>
                </a:cxn>
                <a:cxn ang="0">
                  <a:pos x="connsiteX1" y="connsiteY1"/>
                </a:cxn>
                <a:cxn ang="0">
                  <a:pos x="connsiteX2" y="connsiteY2"/>
                </a:cxn>
                <a:cxn ang="0">
                  <a:pos x="connsiteX3" y="connsiteY3"/>
                </a:cxn>
              </a:cxnLst>
              <a:rect l="l" t="t" r="r" b="b"/>
              <a:pathLst>
                <a:path w="116837" h="16276">
                  <a:moveTo>
                    <a:pt x="116837" y="16231"/>
                  </a:moveTo>
                  <a:lnTo>
                    <a:pt x="77427" y="0"/>
                  </a:lnTo>
                  <a:lnTo>
                    <a:pt x="38565" y="0"/>
                  </a:lnTo>
                  <a:lnTo>
                    <a:pt x="0" y="16276"/>
                  </a:lnTo>
                </a:path>
              </a:pathLst>
            </a:custGeom>
            <a:noFill/>
            <a:ln w="12700" cap="flat">
              <a:solidFill>
                <a:srgbClr val="F1F2F2"/>
              </a:solidFill>
              <a:prstDash val="solid"/>
              <a:round/>
            </a:ln>
          </p:spPr>
          <p:txBody>
            <a:bodyPr rtlCol="0" anchor="ctr"/>
            <a:lstStyle/>
            <a:p>
              <a:endParaRPr lang="en-US"/>
            </a:p>
          </p:txBody>
        </p:sp>
        <p:sp>
          <p:nvSpPr>
            <p:cNvPr id="150" name="Freeform: Shape 149">
              <a:extLst>
                <a:ext uri="{FF2B5EF4-FFF2-40B4-BE49-F238E27FC236}">
                  <a16:creationId xmlns:a16="http://schemas.microsoft.com/office/drawing/2014/main" id="{C6D7A4F7-3B8E-4E7C-9580-1C96CCF558B2}"/>
                </a:ext>
              </a:extLst>
            </p:cNvPr>
            <p:cNvSpPr/>
            <p:nvPr/>
          </p:nvSpPr>
          <p:spPr>
            <a:xfrm>
              <a:off x="6329618" y="1847872"/>
              <a:ext cx="28963" cy="2286"/>
            </a:xfrm>
            <a:custGeom>
              <a:avLst/>
              <a:gdLst>
                <a:gd name="connsiteX0" fmla="*/ 28964 w 28963"/>
                <a:gd name="connsiteY0" fmla="*/ 0 h 2286"/>
                <a:gd name="connsiteX1" fmla="*/ 0 w 28963"/>
                <a:gd name="connsiteY1" fmla="*/ 0 h 2286"/>
              </a:gdLst>
              <a:ahLst/>
              <a:cxnLst>
                <a:cxn ang="0">
                  <a:pos x="connsiteX0" y="connsiteY0"/>
                </a:cxn>
                <a:cxn ang="0">
                  <a:pos x="connsiteX1" y="connsiteY1"/>
                </a:cxn>
              </a:cxnLst>
              <a:rect l="l" t="t" r="r" b="b"/>
              <a:pathLst>
                <a:path w="28963" h="2286">
                  <a:moveTo>
                    <a:pt x="28964" y="0"/>
                  </a:moveTo>
                  <a:lnTo>
                    <a:pt x="0" y="0"/>
                  </a:lnTo>
                </a:path>
              </a:pathLst>
            </a:custGeom>
            <a:ln w="12700" cap="flat">
              <a:solidFill>
                <a:srgbClr val="F1F2F2"/>
              </a:solidFill>
              <a:prstDash val="solid"/>
              <a:round/>
            </a:ln>
          </p:spPr>
          <p:txBody>
            <a:bodyPr rtlCol="0" anchor="ctr"/>
            <a:lstStyle/>
            <a:p>
              <a:endParaRPr lang="en-US"/>
            </a:p>
          </p:txBody>
        </p:sp>
        <p:sp>
          <p:nvSpPr>
            <p:cNvPr id="151" name="Freeform: Shape 150">
              <a:extLst>
                <a:ext uri="{FF2B5EF4-FFF2-40B4-BE49-F238E27FC236}">
                  <a16:creationId xmlns:a16="http://schemas.microsoft.com/office/drawing/2014/main" id="{95815DC6-0446-4CAE-BC80-A16E49F67227}"/>
                </a:ext>
              </a:extLst>
            </p:cNvPr>
            <p:cNvSpPr/>
            <p:nvPr/>
          </p:nvSpPr>
          <p:spPr>
            <a:xfrm>
              <a:off x="6374195" y="1741345"/>
              <a:ext cx="20322" cy="20322"/>
            </a:xfrm>
            <a:custGeom>
              <a:avLst/>
              <a:gdLst>
                <a:gd name="connsiteX0" fmla="*/ 20323 w 20322"/>
                <a:gd name="connsiteY0" fmla="*/ 20323 h 20322"/>
                <a:gd name="connsiteX1" fmla="*/ 0 w 20322"/>
                <a:gd name="connsiteY1" fmla="*/ 0 h 20322"/>
              </a:gdLst>
              <a:ahLst/>
              <a:cxnLst>
                <a:cxn ang="0">
                  <a:pos x="connsiteX0" y="connsiteY0"/>
                </a:cxn>
                <a:cxn ang="0">
                  <a:pos x="connsiteX1" y="connsiteY1"/>
                </a:cxn>
              </a:cxnLst>
              <a:rect l="l" t="t" r="r" b="b"/>
              <a:pathLst>
                <a:path w="20322" h="20322">
                  <a:moveTo>
                    <a:pt x="20323" y="20323"/>
                  </a:moveTo>
                  <a:lnTo>
                    <a:pt x="0" y="0"/>
                  </a:lnTo>
                </a:path>
              </a:pathLst>
            </a:custGeom>
            <a:ln w="12700" cap="flat">
              <a:solidFill>
                <a:srgbClr val="F1F2F2"/>
              </a:solidFill>
              <a:prstDash val="solid"/>
              <a:round/>
            </a:ln>
          </p:spPr>
          <p:txBody>
            <a:bodyPr rtlCol="0" anchor="ctr"/>
            <a:lstStyle/>
            <a:p>
              <a:endParaRPr lang="en-US"/>
            </a:p>
          </p:txBody>
        </p:sp>
        <p:sp>
          <p:nvSpPr>
            <p:cNvPr id="152" name="Freeform: Shape 151">
              <a:extLst>
                <a:ext uri="{FF2B5EF4-FFF2-40B4-BE49-F238E27FC236}">
                  <a16:creationId xmlns:a16="http://schemas.microsoft.com/office/drawing/2014/main" id="{E3918907-3667-479A-B8D1-E4E20A5CDCE8}"/>
                </a:ext>
              </a:extLst>
            </p:cNvPr>
            <p:cNvSpPr/>
            <p:nvPr/>
          </p:nvSpPr>
          <p:spPr>
            <a:xfrm>
              <a:off x="6372160" y="1932706"/>
              <a:ext cx="23568" cy="23545"/>
            </a:xfrm>
            <a:custGeom>
              <a:avLst/>
              <a:gdLst>
                <a:gd name="connsiteX0" fmla="*/ 23569 w 23568"/>
                <a:gd name="connsiteY0" fmla="*/ 0 h 23545"/>
                <a:gd name="connsiteX1" fmla="*/ 0 w 23568"/>
                <a:gd name="connsiteY1" fmla="*/ 23546 h 23545"/>
              </a:gdLst>
              <a:ahLst/>
              <a:cxnLst>
                <a:cxn ang="0">
                  <a:pos x="connsiteX0" y="connsiteY0"/>
                </a:cxn>
                <a:cxn ang="0">
                  <a:pos x="connsiteX1" y="connsiteY1"/>
                </a:cxn>
              </a:cxnLst>
              <a:rect l="l" t="t" r="r" b="b"/>
              <a:pathLst>
                <a:path w="23568" h="23545">
                  <a:moveTo>
                    <a:pt x="23569" y="0"/>
                  </a:moveTo>
                  <a:lnTo>
                    <a:pt x="0" y="23546"/>
                  </a:lnTo>
                </a:path>
              </a:pathLst>
            </a:custGeom>
            <a:ln w="12700" cap="flat">
              <a:solidFill>
                <a:srgbClr val="F1F2F2"/>
              </a:solidFill>
              <a:prstDash val="solid"/>
              <a:round/>
            </a:ln>
          </p:spPr>
          <p:txBody>
            <a:bodyPr rtlCol="0" anchor="ctr"/>
            <a:lstStyle/>
            <a:p>
              <a:endParaRPr lang="en-US"/>
            </a:p>
          </p:txBody>
        </p:sp>
        <p:sp>
          <p:nvSpPr>
            <p:cNvPr id="153" name="Freeform: Shape 152">
              <a:extLst>
                <a:ext uri="{FF2B5EF4-FFF2-40B4-BE49-F238E27FC236}">
                  <a16:creationId xmlns:a16="http://schemas.microsoft.com/office/drawing/2014/main" id="{D792B07B-4A45-4CB6-B28B-ED471FAA755C}"/>
                </a:ext>
              </a:extLst>
            </p:cNvPr>
            <p:cNvSpPr/>
            <p:nvPr/>
          </p:nvSpPr>
          <p:spPr>
            <a:xfrm>
              <a:off x="6419206" y="1968573"/>
              <a:ext cx="11978" cy="11978"/>
            </a:xfrm>
            <a:custGeom>
              <a:avLst/>
              <a:gdLst>
                <a:gd name="connsiteX0" fmla="*/ 11979 w 11978"/>
                <a:gd name="connsiteY0" fmla="*/ 5989 h 11978"/>
                <a:gd name="connsiteX1" fmla="*/ 5989 w 11978"/>
                <a:gd name="connsiteY1" fmla="*/ 11979 h 11978"/>
                <a:gd name="connsiteX2" fmla="*/ 0 w 11978"/>
                <a:gd name="connsiteY2" fmla="*/ 5989 h 11978"/>
                <a:gd name="connsiteX3" fmla="*/ 5989 w 11978"/>
                <a:gd name="connsiteY3" fmla="*/ 0 h 11978"/>
                <a:gd name="connsiteX4" fmla="*/ 11979 w 11978"/>
                <a:gd name="connsiteY4" fmla="*/ 5989 h 119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78" h="11978">
                  <a:moveTo>
                    <a:pt x="11979" y="5989"/>
                  </a:moveTo>
                  <a:cubicBezTo>
                    <a:pt x="11979" y="9297"/>
                    <a:pt x="9297" y="11979"/>
                    <a:pt x="5989" y="11979"/>
                  </a:cubicBezTo>
                  <a:cubicBezTo>
                    <a:pt x="2682" y="11979"/>
                    <a:pt x="0" y="9297"/>
                    <a:pt x="0" y="5989"/>
                  </a:cubicBezTo>
                  <a:cubicBezTo>
                    <a:pt x="0" y="2681"/>
                    <a:pt x="2681" y="0"/>
                    <a:pt x="5989" y="0"/>
                  </a:cubicBezTo>
                  <a:cubicBezTo>
                    <a:pt x="9297" y="0"/>
                    <a:pt x="11979" y="2682"/>
                    <a:pt x="11979" y="5989"/>
                  </a:cubicBezTo>
                  <a:close/>
                </a:path>
              </a:pathLst>
            </a:custGeom>
            <a:noFill/>
            <a:ln w="12700" cap="flat">
              <a:solidFill>
                <a:srgbClr val="F1F2F2"/>
              </a:solidFill>
              <a:prstDash val="solid"/>
              <a:round/>
            </a:ln>
          </p:spPr>
          <p:txBody>
            <a:bodyPr rtlCol="0" anchor="ctr"/>
            <a:lstStyle/>
            <a:p>
              <a:endParaRPr lang="en-US"/>
            </a:p>
          </p:txBody>
        </p:sp>
        <p:sp>
          <p:nvSpPr>
            <p:cNvPr id="154" name="Freeform: Shape 153">
              <a:extLst>
                <a:ext uri="{FF2B5EF4-FFF2-40B4-BE49-F238E27FC236}">
                  <a16:creationId xmlns:a16="http://schemas.microsoft.com/office/drawing/2014/main" id="{A90890B5-662E-412B-88A2-FCAB818F3FD2}"/>
                </a:ext>
              </a:extLst>
            </p:cNvPr>
            <p:cNvSpPr/>
            <p:nvPr/>
          </p:nvSpPr>
          <p:spPr>
            <a:xfrm>
              <a:off x="6419206" y="1718622"/>
              <a:ext cx="11978" cy="11978"/>
            </a:xfrm>
            <a:custGeom>
              <a:avLst/>
              <a:gdLst>
                <a:gd name="connsiteX0" fmla="*/ 11979 w 11978"/>
                <a:gd name="connsiteY0" fmla="*/ 5989 h 11978"/>
                <a:gd name="connsiteX1" fmla="*/ 5989 w 11978"/>
                <a:gd name="connsiteY1" fmla="*/ 11979 h 11978"/>
                <a:gd name="connsiteX2" fmla="*/ 0 w 11978"/>
                <a:gd name="connsiteY2" fmla="*/ 5989 h 11978"/>
                <a:gd name="connsiteX3" fmla="*/ 5989 w 11978"/>
                <a:gd name="connsiteY3" fmla="*/ 0 h 11978"/>
                <a:gd name="connsiteX4" fmla="*/ 11979 w 11978"/>
                <a:gd name="connsiteY4" fmla="*/ 5989 h 119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78" h="11978">
                  <a:moveTo>
                    <a:pt x="11979" y="5989"/>
                  </a:moveTo>
                  <a:cubicBezTo>
                    <a:pt x="11979" y="9297"/>
                    <a:pt x="9297" y="11979"/>
                    <a:pt x="5989" y="11979"/>
                  </a:cubicBezTo>
                  <a:cubicBezTo>
                    <a:pt x="2682" y="11979"/>
                    <a:pt x="0" y="9297"/>
                    <a:pt x="0" y="5989"/>
                  </a:cubicBezTo>
                  <a:cubicBezTo>
                    <a:pt x="0" y="2682"/>
                    <a:pt x="2681" y="0"/>
                    <a:pt x="5989" y="0"/>
                  </a:cubicBezTo>
                  <a:cubicBezTo>
                    <a:pt x="9297" y="0"/>
                    <a:pt x="11979" y="2682"/>
                    <a:pt x="11979" y="5989"/>
                  </a:cubicBezTo>
                  <a:close/>
                </a:path>
              </a:pathLst>
            </a:custGeom>
            <a:noFill/>
            <a:ln w="12700" cap="flat">
              <a:solidFill>
                <a:srgbClr val="F1F2F2"/>
              </a:solidFill>
              <a:prstDash val="solid"/>
              <a:round/>
            </a:ln>
          </p:spPr>
          <p:txBody>
            <a:bodyPr rtlCol="0" anchor="ctr"/>
            <a:lstStyle/>
            <a:p>
              <a:endParaRPr lang="en-US"/>
            </a:p>
          </p:txBody>
        </p:sp>
      </p:grpSp>
      <p:grpSp>
        <p:nvGrpSpPr>
          <p:cNvPr id="155" name="Graphic 238">
            <a:extLst>
              <a:ext uri="{FF2B5EF4-FFF2-40B4-BE49-F238E27FC236}">
                <a16:creationId xmlns:a16="http://schemas.microsoft.com/office/drawing/2014/main" id="{6149B161-C0F1-44B6-9788-693391BE6650}"/>
              </a:ext>
            </a:extLst>
          </p:cNvPr>
          <p:cNvGrpSpPr/>
          <p:nvPr/>
        </p:nvGrpSpPr>
        <p:grpSpPr>
          <a:xfrm>
            <a:off x="4111450" y="1464384"/>
            <a:ext cx="921102" cy="921102"/>
            <a:chOff x="2171701" y="2838451"/>
            <a:chExt cx="457200" cy="457200"/>
          </a:xfrm>
        </p:grpSpPr>
        <p:sp>
          <p:nvSpPr>
            <p:cNvPr id="156" name="Freeform: Shape 155">
              <a:extLst>
                <a:ext uri="{FF2B5EF4-FFF2-40B4-BE49-F238E27FC236}">
                  <a16:creationId xmlns:a16="http://schemas.microsoft.com/office/drawing/2014/main" id="{F259ABE6-857D-4C3C-B1F9-D85D68B2BBDA}"/>
                </a:ext>
              </a:extLst>
            </p:cNvPr>
            <p:cNvSpPr/>
            <p:nvPr/>
          </p:nvSpPr>
          <p:spPr>
            <a:xfrm>
              <a:off x="2278777" y="2976502"/>
              <a:ext cx="243687" cy="167129"/>
            </a:xfrm>
            <a:custGeom>
              <a:avLst/>
              <a:gdLst>
                <a:gd name="connsiteX0" fmla="*/ 243688 w 243687"/>
                <a:gd name="connsiteY0" fmla="*/ 108836 h 167129"/>
                <a:gd name="connsiteX1" fmla="*/ 243688 w 243687"/>
                <a:gd name="connsiteY1" fmla="*/ 6858 h 167129"/>
                <a:gd name="connsiteX2" fmla="*/ 236830 w 243687"/>
                <a:gd name="connsiteY2" fmla="*/ 0 h 167129"/>
                <a:gd name="connsiteX3" fmla="*/ 6858 w 243687"/>
                <a:gd name="connsiteY3" fmla="*/ 0 h 167129"/>
                <a:gd name="connsiteX4" fmla="*/ 0 w 243687"/>
                <a:gd name="connsiteY4" fmla="*/ 6858 h 167129"/>
                <a:gd name="connsiteX5" fmla="*/ 0 w 243687"/>
                <a:gd name="connsiteY5" fmla="*/ 160271 h 167129"/>
                <a:gd name="connsiteX6" fmla="*/ 6858 w 243687"/>
                <a:gd name="connsiteY6" fmla="*/ 167129 h 167129"/>
                <a:gd name="connsiteX7" fmla="*/ 210678 w 243687"/>
                <a:gd name="connsiteY7" fmla="*/ 167129 h 167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3687" h="167129">
                  <a:moveTo>
                    <a:pt x="243688" y="108836"/>
                  </a:moveTo>
                  <a:lnTo>
                    <a:pt x="243688" y="6858"/>
                  </a:lnTo>
                  <a:cubicBezTo>
                    <a:pt x="243688" y="3070"/>
                    <a:pt x="240618" y="0"/>
                    <a:pt x="236830" y="0"/>
                  </a:cubicBezTo>
                  <a:lnTo>
                    <a:pt x="6858" y="0"/>
                  </a:lnTo>
                  <a:cubicBezTo>
                    <a:pt x="3070" y="0"/>
                    <a:pt x="0" y="3070"/>
                    <a:pt x="0" y="6858"/>
                  </a:cubicBezTo>
                  <a:lnTo>
                    <a:pt x="0" y="160271"/>
                  </a:lnTo>
                  <a:cubicBezTo>
                    <a:pt x="0" y="164059"/>
                    <a:pt x="3070" y="167129"/>
                    <a:pt x="6858" y="167129"/>
                  </a:cubicBezTo>
                  <a:lnTo>
                    <a:pt x="210678" y="167129"/>
                  </a:lnTo>
                </a:path>
              </a:pathLst>
            </a:custGeom>
            <a:noFill/>
            <a:ln w="12700" cap="flat">
              <a:solidFill>
                <a:srgbClr val="F1F2F2"/>
              </a:solidFill>
              <a:prstDash val="solid"/>
              <a:round/>
            </a:ln>
          </p:spPr>
          <p:txBody>
            <a:bodyPr rtlCol="0" anchor="ctr"/>
            <a:lstStyle/>
            <a:p>
              <a:endParaRPr lang="en-US"/>
            </a:p>
          </p:txBody>
        </p:sp>
        <p:sp>
          <p:nvSpPr>
            <p:cNvPr id="157" name="Freeform: Shape 156">
              <a:extLst>
                <a:ext uri="{FF2B5EF4-FFF2-40B4-BE49-F238E27FC236}">
                  <a16:creationId xmlns:a16="http://schemas.microsoft.com/office/drawing/2014/main" id="{7552C7D2-9563-43C3-AFBB-F17D153FF74D}"/>
                </a:ext>
              </a:extLst>
            </p:cNvPr>
            <p:cNvSpPr/>
            <p:nvPr/>
          </p:nvSpPr>
          <p:spPr>
            <a:xfrm>
              <a:off x="2262272" y="2960089"/>
              <a:ext cx="276605" cy="202699"/>
            </a:xfrm>
            <a:custGeom>
              <a:avLst/>
              <a:gdLst>
                <a:gd name="connsiteX0" fmla="*/ 276606 w 276605"/>
                <a:gd name="connsiteY0" fmla="*/ 132359 h 202699"/>
                <a:gd name="connsiteX1" fmla="*/ 276606 w 276605"/>
                <a:gd name="connsiteY1" fmla="*/ 6858 h 202699"/>
                <a:gd name="connsiteX2" fmla="*/ 269748 w 276605"/>
                <a:gd name="connsiteY2" fmla="*/ 0 h 202699"/>
                <a:gd name="connsiteX3" fmla="*/ 6858 w 276605"/>
                <a:gd name="connsiteY3" fmla="*/ 0 h 202699"/>
                <a:gd name="connsiteX4" fmla="*/ 0 w 276605"/>
                <a:gd name="connsiteY4" fmla="*/ 6858 h 202699"/>
                <a:gd name="connsiteX5" fmla="*/ 0 w 276605"/>
                <a:gd name="connsiteY5" fmla="*/ 195842 h 202699"/>
                <a:gd name="connsiteX6" fmla="*/ 6858 w 276605"/>
                <a:gd name="connsiteY6" fmla="*/ 202700 h 202699"/>
                <a:gd name="connsiteX7" fmla="*/ 229857 w 276605"/>
                <a:gd name="connsiteY7" fmla="*/ 202700 h 202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6605" h="202699">
                  <a:moveTo>
                    <a:pt x="276606" y="132359"/>
                  </a:moveTo>
                  <a:lnTo>
                    <a:pt x="276606" y="6858"/>
                  </a:lnTo>
                  <a:cubicBezTo>
                    <a:pt x="276606" y="3070"/>
                    <a:pt x="273536" y="0"/>
                    <a:pt x="269748" y="0"/>
                  </a:cubicBezTo>
                  <a:lnTo>
                    <a:pt x="6858" y="0"/>
                  </a:lnTo>
                  <a:cubicBezTo>
                    <a:pt x="3070" y="0"/>
                    <a:pt x="0" y="3070"/>
                    <a:pt x="0" y="6858"/>
                  </a:cubicBezTo>
                  <a:lnTo>
                    <a:pt x="0" y="195842"/>
                  </a:lnTo>
                  <a:cubicBezTo>
                    <a:pt x="0" y="199630"/>
                    <a:pt x="3070" y="202700"/>
                    <a:pt x="6858" y="202700"/>
                  </a:cubicBezTo>
                  <a:lnTo>
                    <a:pt x="229857" y="202700"/>
                  </a:lnTo>
                </a:path>
              </a:pathLst>
            </a:custGeom>
            <a:noFill/>
            <a:ln w="12700" cap="flat">
              <a:solidFill>
                <a:srgbClr val="F1F2F2"/>
              </a:solidFill>
              <a:prstDash val="solid"/>
              <a:round/>
            </a:ln>
          </p:spPr>
          <p:txBody>
            <a:bodyPr rtlCol="0" anchor="ctr"/>
            <a:lstStyle/>
            <a:p>
              <a:endParaRPr lang="en-US"/>
            </a:p>
          </p:txBody>
        </p:sp>
        <p:sp>
          <p:nvSpPr>
            <p:cNvPr id="158" name="Freeform: Shape 157">
              <a:extLst>
                <a:ext uri="{FF2B5EF4-FFF2-40B4-BE49-F238E27FC236}">
                  <a16:creationId xmlns:a16="http://schemas.microsoft.com/office/drawing/2014/main" id="{D559D7B3-6E97-4448-AEBF-70D7160174BC}"/>
                </a:ext>
              </a:extLst>
            </p:cNvPr>
            <p:cNvSpPr/>
            <p:nvPr/>
          </p:nvSpPr>
          <p:spPr>
            <a:xfrm>
              <a:off x="2232348" y="3162742"/>
              <a:ext cx="263964" cy="24597"/>
            </a:xfrm>
            <a:custGeom>
              <a:avLst/>
              <a:gdLst>
                <a:gd name="connsiteX0" fmla="*/ 263964 w 263964"/>
                <a:gd name="connsiteY0" fmla="*/ 24597 h 24597"/>
                <a:gd name="connsiteX1" fmla="*/ 19820 w 263964"/>
                <a:gd name="connsiteY1" fmla="*/ 24597 h 24597"/>
                <a:gd name="connsiteX2" fmla="*/ 0 w 263964"/>
                <a:gd name="connsiteY2" fmla="*/ 16002 h 24597"/>
                <a:gd name="connsiteX3" fmla="*/ 0 w 263964"/>
                <a:gd name="connsiteY3" fmla="*/ 0 h 24597"/>
                <a:gd name="connsiteX4" fmla="*/ 32850 w 263964"/>
                <a:gd name="connsiteY4" fmla="*/ 0 h 245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3964" h="24597">
                  <a:moveTo>
                    <a:pt x="263964" y="24597"/>
                  </a:moveTo>
                  <a:lnTo>
                    <a:pt x="19820" y="24597"/>
                  </a:lnTo>
                  <a:cubicBezTo>
                    <a:pt x="19820" y="24597"/>
                    <a:pt x="5486" y="24735"/>
                    <a:pt x="0" y="16002"/>
                  </a:cubicBezTo>
                  <a:lnTo>
                    <a:pt x="0" y="0"/>
                  </a:lnTo>
                  <a:lnTo>
                    <a:pt x="32850" y="0"/>
                  </a:lnTo>
                </a:path>
              </a:pathLst>
            </a:custGeom>
            <a:noFill/>
            <a:ln w="12700" cap="flat">
              <a:solidFill>
                <a:srgbClr val="F1F2F2"/>
              </a:solidFill>
              <a:prstDash val="solid"/>
              <a:round/>
            </a:ln>
          </p:spPr>
          <p:txBody>
            <a:bodyPr rtlCol="0" anchor="ctr"/>
            <a:lstStyle/>
            <a:p>
              <a:endParaRPr lang="en-US"/>
            </a:p>
          </p:txBody>
        </p:sp>
        <p:sp>
          <p:nvSpPr>
            <p:cNvPr id="159" name="Freeform: Shape 158">
              <a:extLst>
                <a:ext uri="{FF2B5EF4-FFF2-40B4-BE49-F238E27FC236}">
                  <a16:creationId xmlns:a16="http://schemas.microsoft.com/office/drawing/2014/main" id="{F40FFCF2-9907-4A32-8497-CF4093098A15}"/>
                </a:ext>
              </a:extLst>
            </p:cNvPr>
            <p:cNvSpPr/>
            <p:nvPr/>
          </p:nvSpPr>
          <p:spPr>
            <a:xfrm>
              <a:off x="2485865" y="3082184"/>
              <a:ext cx="106733" cy="118780"/>
            </a:xfrm>
            <a:custGeom>
              <a:avLst/>
              <a:gdLst>
                <a:gd name="connsiteX0" fmla="*/ 65402 w 106733"/>
                <a:gd name="connsiteY0" fmla="*/ 55367 h 118780"/>
                <a:gd name="connsiteX1" fmla="*/ 102276 w 106733"/>
                <a:gd name="connsiteY1" fmla="*/ 99670 h 118780"/>
                <a:gd name="connsiteX2" fmla="*/ 79347 w 106733"/>
                <a:gd name="connsiteY2" fmla="*/ 118781 h 118780"/>
                <a:gd name="connsiteX3" fmla="*/ 42474 w 106733"/>
                <a:gd name="connsiteY3" fmla="*/ 74455 h 118780"/>
                <a:gd name="connsiteX4" fmla="*/ 25672 w 106733"/>
                <a:gd name="connsiteY4" fmla="*/ 113294 h 118780"/>
                <a:gd name="connsiteX5" fmla="*/ 0 w 106733"/>
                <a:gd name="connsiteY5" fmla="*/ 0 h 118780"/>
                <a:gd name="connsiteX6" fmla="*/ 106733 w 106733"/>
                <a:gd name="connsiteY6" fmla="*/ 45949 h 118780"/>
                <a:gd name="connsiteX7" fmla="*/ 65402 w 106733"/>
                <a:gd name="connsiteY7" fmla="*/ 55367 h 118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6733" h="118780">
                  <a:moveTo>
                    <a:pt x="65402" y="55367"/>
                  </a:moveTo>
                  <a:lnTo>
                    <a:pt x="102276" y="99670"/>
                  </a:lnTo>
                  <a:lnTo>
                    <a:pt x="79347" y="118781"/>
                  </a:lnTo>
                  <a:lnTo>
                    <a:pt x="42474" y="74455"/>
                  </a:lnTo>
                  <a:lnTo>
                    <a:pt x="25672" y="113294"/>
                  </a:lnTo>
                  <a:lnTo>
                    <a:pt x="0" y="0"/>
                  </a:lnTo>
                  <a:lnTo>
                    <a:pt x="106733" y="45949"/>
                  </a:lnTo>
                  <a:lnTo>
                    <a:pt x="65402" y="55367"/>
                  </a:lnTo>
                  <a:close/>
                </a:path>
              </a:pathLst>
            </a:custGeom>
            <a:noFill/>
            <a:ln w="12700" cap="flat">
              <a:solidFill>
                <a:srgbClr val="F1F2F2"/>
              </a:solidFill>
              <a:prstDash val="solid"/>
              <a:round/>
            </a:ln>
          </p:spPr>
          <p:txBody>
            <a:bodyPr rtlCol="0" anchor="ctr"/>
            <a:lstStyle/>
            <a:p>
              <a:endParaRPr lang="en-US"/>
            </a:p>
          </p:txBody>
        </p:sp>
        <p:sp>
          <p:nvSpPr>
            <p:cNvPr id="160" name="Freeform: Shape 159">
              <a:extLst>
                <a:ext uri="{FF2B5EF4-FFF2-40B4-BE49-F238E27FC236}">
                  <a16:creationId xmlns:a16="http://schemas.microsoft.com/office/drawing/2014/main" id="{290BD54C-F775-4F2E-910B-2EC57B7480FE}"/>
                </a:ext>
              </a:extLst>
            </p:cNvPr>
            <p:cNvSpPr/>
            <p:nvPr/>
          </p:nvSpPr>
          <p:spPr>
            <a:xfrm>
              <a:off x="2295305" y="3009443"/>
              <a:ext cx="62956" cy="19156"/>
            </a:xfrm>
            <a:custGeom>
              <a:avLst/>
              <a:gdLst>
                <a:gd name="connsiteX0" fmla="*/ 0 w 62956"/>
                <a:gd name="connsiteY0" fmla="*/ 0 h 19156"/>
                <a:gd name="connsiteX1" fmla="*/ 62956 w 62956"/>
                <a:gd name="connsiteY1" fmla="*/ 0 h 19156"/>
                <a:gd name="connsiteX2" fmla="*/ 62956 w 62956"/>
                <a:gd name="connsiteY2" fmla="*/ 19157 h 19156"/>
                <a:gd name="connsiteX3" fmla="*/ 0 w 62956"/>
                <a:gd name="connsiteY3" fmla="*/ 19157 h 19156"/>
              </a:gdLst>
              <a:ahLst/>
              <a:cxnLst>
                <a:cxn ang="0">
                  <a:pos x="connsiteX0" y="connsiteY0"/>
                </a:cxn>
                <a:cxn ang="0">
                  <a:pos x="connsiteX1" y="connsiteY1"/>
                </a:cxn>
                <a:cxn ang="0">
                  <a:pos x="connsiteX2" y="connsiteY2"/>
                </a:cxn>
                <a:cxn ang="0">
                  <a:pos x="connsiteX3" y="connsiteY3"/>
                </a:cxn>
              </a:cxnLst>
              <a:rect l="l" t="t" r="r" b="b"/>
              <a:pathLst>
                <a:path w="62956" h="19156">
                  <a:moveTo>
                    <a:pt x="0" y="0"/>
                  </a:moveTo>
                  <a:lnTo>
                    <a:pt x="62956" y="0"/>
                  </a:lnTo>
                  <a:lnTo>
                    <a:pt x="62956" y="19157"/>
                  </a:lnTo>
                  <a:lnTo>
                    <a:pt x="0" y="19157"/>
                  </a:lnTo>
                  <a:close/>
                </a:path>
              </a:pathLst>
            </a:custGeom>
            <a:noFill/>
            <a:ln w="12700" cap="flat">
              <a:solidFill>
                <a:srgbClr val="F1F2F2"/>
              </a:solidFill>
              <a:prstDash val="solid"/>
              <a:round/>
            </a:ln>
          </p:spPr>
          <p:txBody>
            <a:bodyPr rtlCol="0" anchor="ctr"/>
            <a:lstStyle/>
            <a:p>
              <a:endParaRPr lang="en-US"/>
            </a:p>
          </p:txBody>
        </p:sp>
        <p:sp>
          <p:nvSpPr>
            <p:cNvPr id="161" name="Freeform: Shape 160">
              <a:extLst>
                <a:ext uri="{FF2B5EF4-FFF2-40B4-BE49-F238E27FC236}">
                  <a16:creationId xmlns:a16="http://schemas.microsoft.com/office/drawing/2014/main" id="{5BF7FE00-F99F-4C40-8B62-DD9B13A83300}"/>
                </a:ext>
              </a:extLst>
            </p:cNvPr>
            <p:cNvSpPr/>
            <p:nvPr/>
          </p:nvSpPr>
          <p:spPr>
            <a:xfrm>
              <a:off x="2295305" y="3045013"/>
              <a:ext cx="62956" cy="19156"/>
            </a:xfrm>
            <a:custGeom>
              <a:avLst/>
              <a:gdLst>
                <a:gd name="connsiteX0" fmla="*/ 0 w 62956"/>
                <a:gd name="connsiteY0" fmla="*/ 0 h 19156"/>
                <a:gd name="connsiteX1" fmla="*/ 62956 w 62956"/>
                <a:gd name="connsiteY1" fmla="*/ 0 h 19156"/>
                <a:gd name="connsiteX2" fmla="*/ 62956 w 62956"/>
                <a:gd name="connsiteY2" fmla="*/ 19157 h 19156"/>
                <a:gd name="connsiteX3" fmla="*/ 0 w 62956"/>
                <a:gd name="connsiteY3" fmla="*/ 19157 h 19156"/>
              </a:gdLst>
              <a:ahLst/>
              <a:cxnLst>
                <a:cxn ang="0">
                  <a:pos x="connsiteX0" y="connsiteY0"/>
                </a:cxn>
                <a:cxn ang="0">
                  <a:pos x="connsiteX1" y="connsiteY1"/>
                </a:cxn>
                <a:cxn ang="0">
                  <a:pos x="connsiteX2" y="connsiteY2"/>
                </a:cxn>
                <a:cxn ang="0">
                  <a:pos x="connsiteX3" y="connsiteY3"/>
                </a:cxn>
              </a:cxnLst>
              <a:rect l="l" t="t" r="r" b="b"/>
              <a:pathLst>
                <a:path w="62956" h="19156">
                  <a:moveTo>
                    <a:pt x="0" y="0"/>
                  </a:moveTo>
                  <a:lnTo>
                    <a:pt x="62956" y="0"/>
                  </a:lnTo>
                  <a:lnTo>
                    <a:pt x="62956" y="19157"/>
                  </a:lnTo>
                  <a:lnTo>
                    <a:pt x="0" y="19157"/>
                  </a:lnTo>
                  <a:close/>
                </a:path>
              </a:pathLst>
            </a:custGeom>
            <a:noFill/>
            <a:ln w="12700" cap="flat">
              <a:solidFill>
                <a:srgbClr val="F1F2F2"/>
              </a:solidFill>
              <a:prstDash val="solid"/>
              <a:round/>
            </a:ln>
          </p:spPr>
          <p:txBody>
            <a:bodyPr rtlCol="0" anchor="ctr"/>
            <a:lstStyle/>
            <a:p>
              <a:endParaRPr lang="en-US"/>
            </a:p>
          </p:txBody>
        </p:sp>
        <p:sp>
          <p:nvSpPr>
            <p:cNvPr id="162" name="Freeform: Shape 161">
              <a:extLst>
                <a:ext uri="{FF2B5EF4-FFF2-40B4-BE49-F238E27FC236}">
                  <a16:creationId xmlns:a16="http://schemas.microsoft.com/office/drawing/2014/main" id="{DDF631DF-334E-4F99-94E3-0E453B4E1E6A}"/>
                </a:ext>
              </a:extLst>
            </p:cNvPr>
            <p:cNvSpPr/>
            <p:nvPr/>
          </p:nvSpPr>
          <p:spPr>
            <a:xfrm>
              <a:off x="2295305" y="3080881"/>
              <a:ext cx="62956" cy="19156"/>
            </a:xfrm>
            <a:custGeom>
              <a:avLst/>
              <a:gdLst>
                <a:gd name="connsiteX0" fmla="*/ 0 w 62956"/>
                <a:gd name="connsiteY0" fmla="*/ 0 h 19156"/>
                <a:gd name="connsiteX1" fmla="*/ 62956 w 62956"/>
                <a:gd name="connsiteY1" fmla="*/ 0 h 19156"/>
                <a:gd name="connsiteX2" fmla="*/ 62956 w 62956"/>
                <a:gd name="connsiteY2" fmla="*/ 19157 h 19156"/>
                <a:gd name="connsiteX3" fmla="*/ 0 w 62956"/>
                <a:gd name="connsiteY3" fmla="*/ 19157 h 19156"/>
              </a:gdLst>
              <a:ahLst/>
              <a:cxnLst>
                <a:cxn ang="0">
                  <a:pos x="connsiteX0" y="connsiteY0"/>
                </a:cxn>
                <a:cxn ang="0">
                  <a:pos x="connsiteX1" y="connsiteY1"/>
                </a:cxn>
                <a:cxn ang="0">
                  <a:pos x="connsiteX2" y="connsiteY2"/>
                </a:cxn>
                <a:cxn ang="0">
                  <a:pos x="connsiteX3" y="connsiteY3"/>
                </a:cxn>
              </a:cxnLst>
              <a:rect l="l" t="t" r="r" b="b"/>
              <a:pathLst>
                <a:path w="62956" h="19156">
                  <a:moveTo>
                    <a:pt x="0" y="0"/>
                  </a:moveTo>
                  <a:lnTo>
                    <a:pt x="62956" y="0"/>
                  </a:lnTo>
                  <a:lnTo>
                    <a:pt x="62956" y="19157"/>
                  </a:lnTo>
                  <a:lnTo>
                    <a:pt x="0" y="19157"/>
                  </a:lnTo>
                  <a:close/>
                </a:path>
              </a:pathLst>
            </a:custGeom>
            <a:noFill/>
            <a:ln w="12700" cap="flat">
              <a:solidFill>
                <a:srgbClr val="F1F2F2"/>
              </a:solidFill>
              <a:prstDash val="solid"/>
              <a:round/>
            </a:ln>
          </p:spPr>
          <p:txBody>
            <a:bodyPr rtlCol="0" anchor="ctr"/>
            <a:lstStyle/>
            <a:p>
              <a:endParaRPr lang="en-US"/>
            </a:p>
          </p:txBody>
        </p:sp>
        <p:sp>
          <p:nvSpPr>
            <p:cNvPr id="163" name="Freeform: Shape 162">
              <a:extLst>
                <a:ext uri="{FF2B5EF4-FFF2-40B4-BE49-F238E27FC236}">
                  <a16:creationId xmlns:a16="http://schemas.microsoft.com/office/drawing/2014/main" id="{52E008BE-A574-42A2-9C2A-6D9E9EF12E11}"/>
                </a:ext>
              </a:extLst>
            </p:cNvPr>
            <p:cNvSpPr/>
            <p:nvPr/>
          </p:nvSpPr>
          <p:spPr>
            <a:xfrm>
              <a:off x="2378561" y="2997716"/>
              <a:ext cx="123512" cy="123695"/>
            </a:xfrm>
            <a:custGeom>
              <a:avLst/>
              <a:gdLst>
                <a:gd name="connsiteX0" fmla="*/ 103807 w 123512"/>
                <a:gd name="connsiteY0" fmla="*/ 75049 h 123695"/>
                <a:gd name="connsiteX1" fmla="*/ 122758 w 123512"/>
                <a:gd name="connsiteY1" fmla="*/ 71598 h 123695"/>
                <a:gd name="connsiteX2" fmla="*/ 123010 w 123512"/>
                <a:gd name="connsiteY2" fmla="*/ 67803 h 123695"/>
                <a:gd name="connsiteX3" fmla="*/ 123261 w 123512"/>
                <a:gd name="connsiteY3" fmla="*/ 64008 h 123695"/>
                <a:gd name="connsiteX4" fmla="*/ 123513 w 123512"/>
                <a:gd name="connsiteY4" fmla="*/ 60190 h 123695"/>
                <a:gd name="connsiteX5" fmla="*/ 105225 w 123512"/>
                <a:gd name="connsiteY5" fmla="*/ 54293 h 123695"/>
                <a:gd name="connsiteX6" fmla="*/ 100858 w 123512"/>
                <a:gd name="connsiteY6" fmla="*/ 41399 h 123695"/>
                <a:gd name="connsiteX7" fmla="*/ 111808 w 123512"/>
                <a:gd name="connsiteY7" fmla="*/ 25603 h 123695"/>
                <a:gd name="connsiteX8" fmla="*/ 109294 w 123512"/>
                <a:gd name="connsiteY8" fmla="*/ 22746 h 123695"/>
                <a:gd name="connsiteX9" fmla="*/ 106779 w 123512"/>
                <a:gd name="connsiteY9" fmla="*/ 19865 h 123695"/>
                <a:gd name="connsiteX10" fmla="*/ 104264 w 123512"/>
                <a:gd name="connsiteY10" fmla="*/ 17008 h 123695"/>
                <a:gd name="connsiteX11" fmla="*/ 87211 w 123512"/>
                <a:gd name="connsiteY11" fmla="*/ 25740 h 123695"/>
                <a:gd name="connsiteX12" fmla="*/ 74935 w 123512"/>
                <a:gd name="connsiteY12" fmla="*/ 19660 h 123695"/>
                <a:gd name="connsiteX13" fmla="*/ 71529 w 123512"/>
                <a:gd name="connsiteY13" fmla="*/ 754 h 123695"/>
                <a:gd name="connsiteX14" fmla="*/ 67734 w 123512"/>
                <a:gd name="connsiteY14" fmla="*/ 503 h 123695"/>
                <a:gd name="connsiteX15" fmla="*/ 63917 w 123512"/>
                <a:gd name="connsiteY15" fmla="*/ 251 h 123695"/>
                <a:gd name="connsiteX16" fmla="*/ 60122 w 123512"/>
                <a:gd name="connsiteY16" fmla="*/ 0 h 123695"/>
                <a:gd name="connsiteX17" fmla="*/ 54247 w 123512"/>
                <a:gd name="connsiteY17" fmla="*/ 18288 h 123695"/>
                <a:gd name="connsiteX18" fmla="*/ 41239 w 123512"/>
                <a:gd name="connsiteY18" fmla="*/ 22700 h 123695"/>
                <a:gd name="connsiteX19" fmla="*/ 25535 w 123512"/>
                <a:gd name="connsiteY19" fmla="*/ 11819 h 123695"/>
                <a:gd name="connsiteX20" fmla="*/ 22654 w 123512"/>
                <a:gd name="connsiteY20" fmla="*/ 14333 h 123695"/>
                <a:gd name="connsiteX21" fmla="*/ 19797 w 123512"/>
                <a:gd name="connsiteY21" fmla="*/ 16756 h 123695"/>
                <a:gd name="connsiteX22" fmla="*/ 16916 w 123512"/>
                <a:gd name="connsiteY22" fmla="*/ 19271 h 123695"/>
                <a:gd name="connsiteX23" fmla="*/ 25649 w 123512"/>
                <a:gd name="connsiteY23" fmla="*/ 36256 h 123695"/>
                <a:gd name="connsiteX24" fmla="*/ 19568 w 123512"/>
                <a:gd name="connsiteY24" fmla="*/ 48760 h 123695"/>
                <a:gd name="connsiteX25" fmla="*/ 754 w 123512"/>
                <a:gd name="connsiteY25" fmla="*/ 52167 h 123695"/>
                <a:gd name="connsiteX26" fmla="*/ 503 w 123512"/>
                <a:gd name="connsiteY26" fmla="*/ 55961 h 123695"/>
                <a:gd name="connsiteX27" fmla="*/ 251 w 123512"/>
                <a:gd name="connsiteY27" fmla="*/ 59779 h 123695"/>
                <a:gd name="connsiteX28" fmla="*/ 0 w 123512"/>
                <a:gd name="connsiteY28" fmla="*/ 63574 h 123695"/>
                <a:gd name="connsiteX29" fmla="*/ 18288 w 123512"/>
                <a:gd name="connsiteY29" fmla="*/ 69449 h 123695"/>
                <a:gd name="connsiteX30" fmla="*/ 22700 w 123512"/>
                <a:gd name="connsiteY30" fmla="*/ 82410 h 123695"/>
                <a:gd name="connsiteX31" fmla="*/ 11796 w 123512"/>
                <a:gd name="connsiteY31" fmla="*/ 98161 h 123695"/>
                <a:gd name="connsiteX32" fmla="*/ 14288 w 123512"/>
                <a:gd name="connsiteY32" fmla="*/ 101018 h 123695"/>
                <a:gd name="connsiteX33" fmla="*/ 16802 w 123512"/>
                <a:gd name="connsiteY33" fmla="*/ 103899 h 123695"/>
                <a:gd name="connsiteX34" fmla="*/ 19317 w 123512"/>
                <a:gd name="connsiteY34" fmla="*/ 106756 h 123695"/>
                <a:gd name="connsiteX35" fmla="*/ 36416 w 123512"/>
                <a:gd name="connsiteY35" fmla="*/ 98001 h 123695"/>
                <a:gd name="connsiteX36" fmla="*/ 48623 w 123512"/>
                <a:gd name="connsiteY36" fmla="*/ 104013 h 123695"/>
                <a:gd name="connsiteX37" fmla="*/ 52052 w 123512"/>
                <a:gd name="connsiteY37" fmla="*/ 122941 h 123695"/>
                <a:gd name="connsiteX38" fmla="*/ 55870 w 123512"/>
                <a:gd name="connsiteY38" fmla="*/ 123193 h 123695"/>
                <a:gd name="connsiteX39" fmla="*/ 59665 w 123512"/>
                <a:gd name="connsiteY39" fmla="*/ 123444 h 123695"/>
                <a:gd name="connsiteX40" fmla="*/ 63482 w 123512"/>
                <a:gd name="connsiteY40" fmla="*/ 123695 h 123695"/>
                <a:gd name="connsiteX41" fmla="*/ 69380 w 123512"/>
                <a:gd name="connsiteY41" fmla="*/ 105407 h 123695"/>
                <a:gd name="connsiteX42" fmla="*/ 82205 w 123512"/>
                <a:gd name="connsiteY42" fmla="*/ 101041 h 123695"/>
                <a:gd name="connsiteX43" fmla="*/ 98047 w 123512"/>
                <a:gd name="connsiteY43" fmla="*/ 112014 h 123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123512" h="123695">
                  <a:moveTo>
                    <a:pt x="103807" y="75049"/>
                  </a:moveTo>
                  <a:lnTo>
                    <a:pt x="122758" y="71598"/>
                  </a:lnTo>
                  <a:lnTo>
                    <a:pt x="123010" y="67803"/>
                  </a:lnTo>
                  <a:lnTo>
                    <a:pt x="123261" y="64008"/>
                  </a:lnTo>
                  <a:lnTo>
                    <a:pt x="123513" y="60190"/>
                  </a:lnTo>
                  <a:lnTo>
                    <a:pt x="105225" y="54293"/>
                  </a:lnTo>
                  <a:cubicBezTo>
                    <a:pt x="104443" y="49796"/>
                    <a:pt x="102968" y="45447"/>
                    <a:pt x="100858" y="41399"/>
                  </a:cubicBezTo>
                  <a:lnTo>
                    <a:pt x="111808" y="25603"/>
                  </a:lnTo>
                  <a:lnTo>
                    <a:pt x="109294" y="22746"/>
                  </a:lnTo>
                  <a:lnTo>
                    <a:pt x="106779" y="19865"/>
                  </a:lnTo>
                  <a:lnTo>
                    <a:pt x="104264" y="17008"/>
                  </a:lnTo>
                  <a:lnTo>
                    <a:pt x="87211" y="25740"/>
                  </a:lnTo>
                  <a:cubicBezTo>
                    <a:pt x="83462" y="23084"/>
                    <a:pt x="79320" y="21033"/>
                    <a:pt x="74935" y="19660"/>
                  </a:cubicBezTo>
                  <a:lnTo>
                    <a:pt x="71529" y="754"/>
                  </a:lnTo>
                  <a:lnTo>
                    <a:pt x="67734" y="503"/>
                  </a:lnTo>
                  <a:lnTo>
                    <a:pt x="63917" y="251"/>
                  </a:lnTo>
                  <a:lnTo>
                    <a:pt x="60122" y="0"/>
                  </a:lnTo>
                  <a:lnTo>
                    <a:pt x="54247" y="18288"/>
                  </a:lnTo>
                  <a:cubicBezTo>
                    <a:pt x="49707" y="19072"/>
                    <a:pt x="45320" y="20561"/>
                    <a:pt x="41239" y="22700"/>
                  </a:cubicBezTo>
                  <a:lnTo>
                    <a:pt x="25535" y="11819"/>
                  </a:lnTo>
                  <a:lnTo>
                    <a:pt x="22654" y="14333"/>
                  </a:lnTo>
                  <a:lnTo>
                    <a:pt x="19797" y="16756"/>
                  </a:lnTo>
                  <a:lnTo>
                    <a:pt x="16916" y="19271"/>
                  </a:lnTo>
                  <a:lnTo>
                    <a:pt x="25649" y="36256"/>
                  </a:lnTo>
                  <a:cubicBezTo>
                    <a:pt x="22972" y="40076"/>
                    <a:pt x="20920" y="44297"/>
                    <a:pt x="19568" y="48760"/>
                  </a:cubicBezTo>
                  <a:lnTo>
                    <a:pt x="754" y="52167"/>
                  </a:lnTo>
                  <a:lnTo>
                    <a:pt x="503" y="55961"/>
                  </a:lnTo>
                  <a:lnTo>
                    <a:pt x="251" y="59779"/>
                  </a:lnTo>
                  <a:lnTo>
                    <a:pt x="0" y="63574"/>
                  </a:lnTo>
                  <a:lnTo>
                    <a:pt x="18288" y="69449"/>
                  </a:lnTo>
                  <a:cubicBezTo>
                    <a:pt x="19072" y="73973"/>
                    <a:pt x="20561" y="78346"/>
                    <a:pt x="22700" y="82410"/>
                  </a:cubicBezTo>
                  <a:lnTo>
                    <a:pt x="11796" y="98161"/>
                  </a:lnTo>
                  <a:lnTo>
                    <a:pt x="14288" y="101018"/>
                  </a:lnTo>
                  <a:lnTo>
                    <a:pt x="16802" y="103899"/>
                  </a:lnTo>
                  <a:lnTo>
                    <a:pt x="19317" y="106756"/>
                  </a:lnTo>
                  <a:lnTo>
                    <a:pt x="36416" y="98001"/>
                  </a:lnTo>
                  <a:cubicBezTo>
                    <a:pt x="40144" y="100634"/>
                    <a:pt x="44264" y="102662"/>
                    <a:pt x="48623" y="104013"/>
                  </a:cubicBezTo>
                  <a:lnTo>
                    <a:pt x="52052" y="122941"/>
                  </a:lnTo>
                  <a:lnTo>
                    <a:pt x="55870" y="123193"/>
                  </a:lnTo>
                  <a:lnTo>
                    <a:pt x="59665" y="123444"/>
                  </a:lnTo>
                  <a:lnTo>
                    <a:pt x="63482" y="123695"/>
                  </a:lnTo>
                  <a:lnTo>
                    <a:pt x="69380" y="105407"/>
                  </a:lnTo>
                  <a:cubicBezTo>
                    <a:pt x="73856" y="104628"/>
                    <a:pt x="78183" y="103156"/>
                    <a:pt x="82205" y="101041"/>
                  </a:cubicBezTo>
                  <a:lnTo>
                    <a:pt x="98047" y="112014"/>
                  </a:lnTo>
                </a:path>
              </a:pathLst>
            </a:custGeom>
            <a:noFill/>
            <a:ln w="12700" cap="flat">
              <a:solidFill>
                <a:srgbClr val="F1F2F2"/>
              </a:solidFill>
              <a:prstDash val="solid"/>
              <a:round/>
            </a:ln>
          </p:spPr>
          <p:txBody>
            <a:bodyPr rtlCol="0" anchor="ctr"/>
            <a:lstStyle/>
            <a:p>
              <a:endParaRPr lang="en-US"/>
            </a:p>
          </p:txBody>
        </p:sp>
        <p:sp>
          <p:nvSpPr>
            <p:cNvPr id="164" name="Freeform: Shape 163">
              <a:extLst>
                <a:ext uri="{FF2B5EF4-FFF2-40B4-BE49-F238E27FC236}">
                  <a16:creationId xmlns:a16="http://schemas.microsoft.com/office/drawing/2014/main" id="{7B797579-4F88-4B03-885E-C74893912FA2}"/>
                </a:ext>
              </a:extLst>
            </p:cNvPr>
            <p:cNvSpPr/>
            <p:nvPr/>
          </p:nvSpPr>
          <p:spPr>
            <a:xfrm>
              <a:off x="2415708" y="3034932"/>
              <a:ext cx="49240" cy="49240"/>
            </a:xfrm>
            <a:custGeom>
              <a:avLst/>
              <a:gdLst>
                <a:gd name="connsiteX0" fmla="*/ 49240 w 49240"/>
                <a:gd name="connsiteY0" fmla="*/ 24620 h 49240"/>
                <a:gd name="connsiteX1" fmla="*/ 24620 w 49240"/>
                <a:gd name="connsiteY1" fmla="*/ 49240 h 49240"/>
                <a:gd name="connsiteX2" fmla="*/ 0 w 49240"/>
                <a:gd name="connsiteY2" fmla="*/ 24620 h 49240"/>
                <a:gd name="connsiteX3" fmla="*/ 24620 w 49240"/>
                <a:gd name="connsiteY3" fmla="*/ 0 h 49240"/>
                <a:gd name="connsiteX4" fmla="*/ 49240 w 49240"/>
                <a:gd name="connsiteY4" fmla="*/ 24620 h 492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40" h="49240">
                  <a:moveTo>
                    <a:pt x="49240" y="24620"/>
                  </a:moveTo>
                  <a:cubicBezTo>
                    <a:pt x="49240" y="38218"/>
                    <a:pt x="38218" y="49240"/>
                    <a:pt x="24620" y="49240"/>
                  </a:cubicBezTo>
                  <a:cubicBezTo>
                    <a:pt x="11023" y="49240"/>
                    <a:pt x="0" y="38218"/>
                    <a:pt x="0" y="24620"/>
                  </a:cubicBezTo>
                  <a:cubicBezTo>
                    <a:pt x="0" y="11023"/>
                    <a:pt x="11023" y="0"/>
                    <a:pt x="24620" y="0"/>
                  </a:cubicBezTo>
                  <a:cubicBezTo>
                    <a:pt x="38218" y="0"/>
                    <a:pt x="49240" y="11023"/>
                    <a:pt x="49240" y="24620"/>
                  </a:cubicBezTo>
                  <a:close/>
                </a:path>
              </a:pathLst>
            </a:custGeom>
            <a:noFill/>
            <a:ln w="12700" cap="flat">
              <a:solidFill>
                <a:srgbClr val="F1F2F2"/>
              </a:solidFill>
              <a:prstDash val="solid"/>
              <a:round/>
            </a:ln>
          </p:spPr>
          <p:txBody>
            <a:bodyPr rtlCol="0" anchor="ctr"/>
            <a:lstStyle/>
            <a:p>
              <a:endParaRPr lang="en-US"/>
            </a:p>
          </p:txBody>
        </p:sp>
        <p:sp>
          <p:nvSpPr>
            <p:cNvPr id="165" name="Freeform: Shape 164">
              <a:extLst>
                <a:ext uri="{FF2B5EF4-FFF2-40B4-BE49-F238E27FC236}">
                  <a16:creationId xmlns:a16="http://schemas.microsoft.com/office/drawing/2014/main" id="{7B003E6C-EF54-45A0-888C-7806ECA42522}"/>
                </a:ext>
              </a:extLst>
            </p:cNvPr>
            <p:cNvSpPr/>
            <p:nvPr/>
          </p:nvSpPr>
          <p:spPr>
            <a:xfrm>
              <a:off x="2571476" y="3015067"/>
              <a:ext cx="26243" cy="26243"/>
            </a:xfrm>
            <a:custGeom>
              <a:avLst/>
              <a:gdLst>
                <a:gd name="connsiteX0" fmla="*/ 13122 w 26243"/>
                <a:gd name="connsiteY0" fmla="*/ 26175 h 26243"/>
                <a:gd name="connsiteX1" fmla="*/ 13122 w 26243"/>
                <a:gd name="connsiteY1" fmla="*/ 26175 h 26243"/>
                <a:gd name="connsiteX2" fmla="*/ 0 w 26243"/>
                <a:gd name="connsiteY2" fmla="*/ 13122 h 26243"/>
                <a:gd name="connsiteX3" fmla="*/ 0 w 26243"/>
                <a:gd name="connsiteY3" fmla="*/ 13122 h 26243"/>
                <a:gd name="connsiteX4" fmla="*/ 13122 w 26243"/>
                <a:gd name="connsiteY4" fmla="*/ 0 h 26243"/>
                <a:gd name="connsiteX5" fmla="*/ 13122 w 26243"/>
                <a:gd name="connsiteY5" fmla="*/ 0 h 26243"/>
                <a:gd name="connsiteX6" fmla="*/ 26243 w 26243"/>
                <a:gd name="connsiteY6" fmla="*/ 13122 h 26243"/>
                <a:gd name="connsiteX7" fmla="*/ 26243 w 26243"/>
                <a:gd name="connsiteY7" fmla="*/ 13122 h 26243"/>
                <a:gd name="connsiteX8" fmla="*/ 13122 w 26243"/>
                <a:gd name="connsiteY8" fmla="*/ 26243 h 26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243" h="26243">
                  <a:moveTo>
                    <a:pt x="13122" y="26175"/>
                  </a:moveTo>
                  <a:lnTo>
                    <a:pt x="13122" y="26175"/>
                  </a:lnTo>
                  <a:cubicBezTo>
                    <a:pt x="13083" y="18955"/>
                    <a:pt x="7219" y="13122"/>
                    <a:pt x="0" y="13122"/>
                  </a:cubicBezTo>
                  <a:lnTo>
                    <a:pt x="0" y="13122"/>
                  </a:lnTo>
                  <a:cubicBezTo>
                    <a:pt x="7247" y="13122"/>
                    <a:pt x="13122" y="7247"/>
                    <a:pt x="13122" y="0"/>
                  </a:cubicBezTo>
                  <a:lnTo>
                    <a:pt x="13122" y="0"/>
                  </a:lnTo>
                  <a:cubicBezTo>
                    <a:pt x="13122" y="7247"/>
                    <a:pt x="18997" y="13122"/>
                    <a:pt x="26243" y="13122"/>
                  </a:cubicBezTo>
                  <a:lnTo>
                    <a:pt x="26243" y="13122"/>
                  </a:lnTo>
                  <a:cubicBezTo>
                    <a:pt x="18997" y="13122"/>
                    <a:pt x="13122" y="18996"/>
                    <a:pt x="13122" y="26243"/>
                  </a:cubicBezTo>
                  <a:close/>
                </a:path>
              </a:pathLst>
            </a:custGeom>
            <a:noFill/>
            <a:ln w="12700" cap="flat">
              <a:solidFill>
                <a:srgbClr val="527FFF"/>
              </a:solidFill>
              <a:prstDash val="solid"/>
              <a:round/>
            </a:ln>
          </p:spPr>
          <p:txBody>
            <a:bodyPr rtlCol="0" anchor="ctr"/>
            <a:lstStyle/>
            <a:p>
              <a:endParaRPr lang="en-US"/>
            </a:p>
          </p:txBody>
        </p:sp>
        <p:sp>
          <p:nvSpPr>
            <p:cNvPr id="166" name="Freeform: Shape 165">
              <a:extLst>
                <a:ext uri="{FF2B5EF4-FFF2-40B4-BE49-F238E27FC236}">
                  <a16:creationId xmlns:a16="http://schemas.microsoft.com/office/drawing/2014/main" id="{0B6F6BC2-E378-4FAD-B753-2D5B569708E8}"/>
                </a:ext>
              </a:extLst>
            </p:cNvPr>
            <p:cNvSpPr/>
            <p:nvPr/>
          </p:nvSpPr>
          <p:spPr>
            <a:xfrm>
              <a:off x="2304128" y="2900173"/>
              <a:ext cx="26266" cy="26266"/>
            </a:xfrm>
            <a:custGeom>
              <a:avLst/>
              <a:gdLst>
                <a:gd name="connsiteX0" fmla="*/ 13145 w 26266"/>
                <a:gd name="connsiteY0" fmla="*/ 26243 h 26266"/>
                <a:gd name="connsiteX1" fmla="*/ 13145 w 26266"/>
                <a:gd name="connsiteY1" fmla="*/ 26243 h 26266"/>
                <a:gd name="connsiteX2" fmla="*/ 23 w 26266"/>
                <a:gd name="connsiteY2" fmla="*/ 13122 h 26266"/>
                <a:gd name="connsiteX3" fmla="*/ 0 w 26266"/>
                <a:gd name="connsiteY3" fmla="*/ 13122 h 26266"/>
                <a:gd name="connsiteX4" fmla="*/ 0 w 26266"/>
                <a:gd name="connsiteY4" fmla="*/ 13122 h 26266"/>
                <a:gd name="connsiteX5" fmla="*/ 13145 w 26266"/>
                <a:gd name="connsiteY5" fmla="*/ 0 h 26266"/>
                <a:gd name="connsiteX6" fmla="*/ 13145 w 26266"/>
                <a:gd name="connsiteY6" fmla="*/ 0 h 26266"/>
                <a:gd name="connsiteX7" fmla="*/ 26266 w 26266"/>
                <a:gd name="connsiteY7" fmla="*/ 13145 h 26266"/>
                <a:gd name="connsiteX8" fmla="*/ 26266 w 26266"/>
                <a:gd name="connsiteY8" fmla="*/ 13145 h 26266"/>
                <a:gd name="connsiteX9" fmla="*/ 13145 w 26266"/>
                <a:gd name="connsiteY9" fmla="*/ 26266 h 26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266" h="26266">
                  <a:moveTo>
                    <a:pt x="13145" y="26243"/>
                  </a:moveTo>
                  <a:lnTo>
                    <a:pt x="13145" y="26243"/>
                  </a:lnTo>
                  <a:cubicBezTo>
                    <a:pt x="13145" y="18996"/>
                    <a:pt x="7270" y="13122"/>
                    <a:pt x="23" y="13122"/>
                  </a:cubicBezTo>
                  <a:cubicBezTo>
                    <a:pt x="15" y="13122"/>
                    <a:pt x="8" y="13122"/>
                    <a:pt x="0" y="13122"/>
                  </a:cubicBezTo>
                  <a:lnTo>
                    <a:pt x="0" y="13122"/>
                  </a:lnTo>
                  <a:cubicBezTo>
                    <a:pt x="7251" y="13122"/>
                    <a:pt x="13132" y="7251"/>
                    <a:pt x="13145" y="0"/>
                  </a:cubicBezTo>
                  <a:lnTo>
                    <a:pt x="13145" y="0"/>
                  </a:lnTo>
                  <a:cubicBezTo>
                    <a:pt x="13145" y="7251"/>
                    <a:pt x="19016" y="13132"/>
                    <a:pt x="26266" y="13145"/>
                  </a:cubicBezTo>
                  <a:lnTo>
                    <a:pt x="26266" y="13145"/>
                  </a:lnTo>
                  <a:cubicBezTo>
                    <a:pt x="19019" y="13145"/>
                    <a:pt x="13145" y="19019"/>
                    <a:pt x="13145" y="26266"/>
                  </a:cubicBezTo>
                  <a:close/>
                </a:path>
              </a:pathLst>
            </a:custGeom>
            <a:noFill/>
            <a:ln w="12700" cap="flat">
              <a:solidFill>
                <a:srgbClr val="527FFF"/>
              </a:solidFill>
              <a:prstDash val="solid"/>
              <a:round/>
            </a:ln>
          </p:spPr>
          <p:txBody>
            <a:bodyPr rtlCol="0" anchor="ctr"/>
            <a:lstStyle/>
            <a:p>
              <a:endParaRPr lang="en-US"/>
            </a:p>
          </p:txBody>
        </p:sp>
        <p:sp>
          <p:nvSpPr>
            <p:cNvPr id="167" name="Freeform: Shape 166">
              <a:extLst>
                <a:ext uri="{FF2B5EF4-FFF2-40B4-BE49-F238E27FC236}">
                  <a16:creationId xmlns:a16="http://schemas.microsoft.com/office/drawing/2014/main" id="{F2E0EDB3-5695-494D-AAAE-2A66B76581EE}"/>
                </a:ext>
              </a:extLst>
            </p:cNvPr>
            <p:cNvSpPr/>
            <p:nvPr/>
          </p:nvSpPr>
          <p:spPr>
            <a:xfrm>
              <a:off x="2463897" y="2913728"/>
              <a:ext cx="26243" cy="26266"/>
            </a:xfrm>
            <a:custGeom>
              <a:avLst/>
              <a:gdLst>
                <a:gd name="connsiteX0" fmla="*/ 13122 w 26243"/>
                <a:gd name="connsiteY0" fmla="*/ 26266 h 26266"/>
                <a:gd name="connsiteX1" fmla="*/ 13122 w 26243"/>
                <a:gd name="connsiteY1" fmla="*/ 26266 h 26266"/>
                <a:gd name="connsiteX2" fmla="*/ 0 w 26243"/>
                <a:gd name="connsiteY2" fmla="*/ 13145 h 26266"/>
                <a:gd name="connsiteX3" fmla="*/ 0 w 26243"/>
                <a:gd name="connsiteY3" fmla="*/ 13145 h 26266"/>
                <a:gd name="connsiteX4" fmla="*/ 13122 w 26243"/>
                <a:gd name="connsiteY4" fmla="*/ 23 h 26266"/>
                <a:gd name="connsiteX5" fmla="*/ 13122 w 26243"/>
                <a:gd name="connsiteY5" fmla="*/ 0 h 26266"/>
                <a:gd name="connsiteX6" fmla="*/ 13122 w 26243"/>
                <a:gd name="connsiteY6" fmla="*/ 0 h 26266"/>
                <a:gd name="connsiteX7" fmla="*/ 26220 w 26243"/>
                <a:gd name="connsiteY7" fmla="*/ 13145 h 26266"/>
                <a:gd name="connsiteX8" fmla="*/ 26243 w 26243"/>
                <a:gd name="connsiteY8" fmla="*/ 13145 h 26266"/>
                <a:gd name="connsiteX9" fmla="*/ 26243 w 26243"/>
                <a:gd name="connsiteY9" fmla="*/ 13145 h 26266"/>
                <a:gd name="connsiteX10" fmla="*/ 13122 w 26243"/>
                <a:gd name="connsiteY10" fmla="*/ 26266 h 26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243" h="26266">
                  <a:moveTo>
                    <a:pt x="13122" y="26266"/>
                  </a:moveTo>
                  <a:lnTo>
                    <a:pt x="13122" y="26266"/>
                  </a:lnTo>
                  <a:cubicBezTo>
                    <a:pt x="13122" y="19019"/>
                    <a:pt x="7247" y="13145"/>
                    <a:pt x="0" y="13145"/>
                  </a:cubicBezTo>
                  <a:lnTo>
                    <a:pt x="0" y="13145"/>
                  </a:lnTo>
                  <a:cubicBezTo>
                    <a:pt x="7247" y="13145"/>
                    <a:pt x="13122" y="7270"/>
                    <a:pt x="13122" y="23"/>
                  </a:cubicBezTo>
                  <a:cubicBezTo>
                    <a:pt x="13122" y="15"/>
                    <a:pt x="13122" y="8"/>
                    <a:pt x="13122" y="0"/>
                  </a:cubicBezTo>
                  <a:lnTo>
                    <a:pt x="13122" y="0"/>
                  </a:lnTo>
                  <a:cubicBezTo>
                    <a:pt x="13108" y="7247"/>
                    <a:pt x="18974" y="13132"/>
                    <a:pt x="26220" y="13145"/>
                  </a:cubicBezTo>
                  <a:cubicBezTo>
                    <a:pt x="26227" y="13145"/>
                    <a:pt x="26236" y="13145"/>
                    <a:pt x="26243" y="13145"/>
                  </a:cubicBezTo>
                  <a:lnTo>
                    <a:pt x="26243" y="13145"/>
                  </a:lnTo>
                  <a:cubicBezTo>
                    <a:pt x="18997" y="13145"/>
                    <a:pt x="13122" y="19019"/>
                    <a:pt x="13122" y="26266"/>
                  </a:cubicBezTo>
                  <a:close/>
                </a:path>
              </a:pathLst>
            </a:custGeom>
            <a:noFill/>
            <a:ln w="12700" cap="flat">
              <a:solidFill>
                <a:srgbClr val="527FFF"/>
              </a:solidFill>
              <a:prstDash val="solid"/>
              <a:round/>
            </a:ln>
          </p:spPr>
          <p:txBody>
            <a:bodyPr rtlCol="0" anchor="ctr"/>
            <a:lstStyle/>
            <a:p>
              <a:endParaRPr lang="en-US"/>
            </a:p>
          </p:txBody>
        </p:sp>
        <p:sp>
          <p:nvSpPr>
            <p:cNvPr id="168" name="Freeform: Shape 167">
              <a:extLst>
                <a:ext uri="{FF2B5EF4-FFF2-40B4-BE49-F238E27FC236}">
                  <a16:creationId xmlns:a16="http://schemas.microsoft.com/office/drawing/2014/main" id="{2E8581FF-54BF-4C2E-BD90-34DD01572FB7}"/>
                </a:ext>
              </a:extLst>
            </p:cNvPr>
            <p:cNvSpPr/>
            <p:nvPr/>
          </p:nvSpPr>
          <p:spPr>
            <a:xfrm>
              <a:off x="2202882" y="3114645"/>
              <a:ext cx="26243" cy="26243"/>
            </a:xfrm>
            <a:custGeom>
              <a:avLst/>
              <a:gdLst>
                <a:gd name="connsiteX0" fmla="*/ 13122 w 26243"/>
                <a:gd name="connsiteY0" fmla="*/ 26243 h 26243"/>
                <a:gd name="connsiteX1" fmla="*/ 13122 w 26243"/>
                <a:gd name="connsiteY1" fmla="*/ 26243 h 26243"/>
                <a:gd name="connsiteX2" fmla="*/ 0 w 26243"/>
                <a:gd name="connsiteY2" fmla="*/ 13122 h 26243"/>
                <a:gd name="connsiteX3" fmla="*/ 0 w 26243"/>
                <a:gd name="connsiteY3" fmla="*/ 13122 h 26243"/>
                <a:gd name="connsiteX4" fmla="*/ 13122 w 26243"/>
                <a:gd name="connsiteY4" fmla="*/ 0 h 26243"/>
                <a:gd name="connsiteX5" fmla="*/ 13122 w 26243"/>
                <a:gd name="connsiteY5" fmla="*/ 0 h 26243"/>
                <a:gd name="connsiteX6" fmla="*/ 26243 w 26243"/>
                <a:gd name="connsiteY6" fmla="*/ 13122 h 26243"/>
                <a:gd name="connsiteX7" fmla="*/ 26243 w 26243"/>
                <a:gd name="connsiteY7" fmla="*/ 13122 h 26243"/>
                <a:gd name="connsiteX8" fmla="*/ 13122 w 26243"/>
                <a:gd name="connsiteY8" fmla="*/ 26243 h 26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243" h="26243">
                  <a:moveTo>
                    <a:pt x="13122" y="26243"/>
                  </a:moveTo>
                  <a:lnTo>
                    <a:pt x="13122" y="26243"/>
                  </a:lnTo>
                  <a:cubicBezTo>
                    <a:pt x="13122" y="18997"/>
                    <a:pt x="7247" y="13122"/>
                    <a:pt x="0" y="13122"/>
                  </a:cubicBezTo>
                  <a:lnTo>
                    <a:pt x="0" y="13122"/>
                  </a:lnTo>
                  <a:cubicBezTo>
                    <a:pt x="7247" y="13122"/>
                    <a:pt x="13122" y="7247"/>
                    <a:pt x="13122" y="0"/>
                  </a:cubicBezTo>
                  <a:lnTo>
                    <a:pt x="13122" y="0"/>
                  </a:lnTo>
                  <a:cubicBezTo>
                    <a:pt x="13122" y="7247"/>
                    <a:pt x="18996" y="13122"/>
                    <a:pt x="26243" y="13122"/>
                  </a:cubicBezTo>
                  <a:lnTo>
                    <a:pt x="26243" y="13122"/>
                  </a:lnTo>
                  <a:cubicBezTo>
                    <a:pt x="18996" y="13122"/>
                    <a:pt x="13122" y="18997"/>
                    <a:pt x="13122" y="26243"/>
                  </a:cubicBezTo>
                  <a:close/>
                </a:path>
              </a:pathLst>
            </a:custGeom>
            <a:noFill/>
            <a:ln w="12700" cap="flat">
              <a:solidFill>
                <a:srgbClr val="527FFF"/>
              </a:solidFill>
              <a:prstDash val="solid"/>
              <a:round/>
            </a:ln>
          </p:spPr>
          <p:txBody>
            <a:bodyPr rtlCol="0" anchor="ctr"/>
            <a:lstStyle/>
            <a:p>
              <a:endParaRPr lang="en-US"/>
            </a:p>
          </p:txBody>
        </p:sp>
        <p:sp>
          <p:nvSpPr>
            <p:cNvPr id="169" name="Freeform: Shape 168">
              <a:extLst>
                <a:ext uri="{FF2B5EF4-FFF2-40B4-BE49-F238E27FC236}">
                  <a16:creationId xmlns:a16="http://schemas.microsoft.com/office/drawing/2014/main" id="{00D606B9-A3B2-4FBE-B790-A0E2D420A5B5}"/>
                </a:ext>
              </a:extLst>
            </p:cNvPr>
            <p:cNvSpPr/>
            <p:nvPr/>
          </p:nvSpPr>
          <p:spPr>
            <a:xfrm>
              <a:off x="2397192" y="3207662"/>
              <a:ext cx="26243" cy="26266"/>
            </a:xfrm>
            <a:custGeom>
              <a:avLst/>
              <a:gdLst>
                <a:gd name="connsiteX0" fmla="*/ 13122 w 26243"/>
                <a:gd name="connsiteY0" fmla="*/ 26266 h 26266"/>
                <a:gd name="connsiteX1" fmla="*/ 13122 w 26243"/>
                <a:gd name="connsiteY1" fmla="*/ 26266 h 26266"/>
                <a:gd name="connsiteX2" fmla="*/ 0 w 26243"/>
                <a:gd name="connsiteY2" fmla="*/ 13122 h 26266"/>
                <a:gd name="connsiteX3" fmla="*/ 0 w 26243"/>
                <a:gd name="connsiteY3" fmla="*/ 13122 h 26266"/>
                <a:gd name="connsiteX4" fmla="*/ 13122 w 26243"/>
                <a:gd name="connsiteY4" fmla="*/ 0 h 26266"/>
                <a:gd name="connsiteX5" fmla="*/ 13122 w 26243"/>
                <a:gd name="connsiteY5" fmla="*/ 0 h 26266"/>
                <a:gd name="connsiteX6" fmla="*/ 26243 w 26243"/>
                <a:gd name="connsiteY6" fmla="*/ 13122 h 26266"/>
                <a:gd name="connsiteX7" fmla="*/ 26243 w 26243"/>
                <a:gd name="connsiteY7" fmla="*/ 13122 h 26266"/>
                <a:gd name="connsiteX8" fmla="*/ 13122 w 26243"/>
                <a:gd name="connsiteY8" fmla="*/ 26266 h 26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243" h="26266">
                  <a:moveTo>
                    <a:pt x="13122" y="26266"/>
                  </a:moveTo>
                  <a:lnTo>
                    <a:pt x="13122" y="26266"/>
                  </a:lnTo>
                  <a:cubicBezTo>
                    <a:pt x="13122" y="19015"/>
                    <a:pt x="7251" y="13135"/>
                    <a:pt x="0" y="13122"/>
                  </a:cubicBezTo>
                  <a:lnTo>
                    <a:pt x="0" y="13122"/>
                  </a:lnTo>
                  <a:cubicBezTo>
                    <a:pt x="7247" y="13122"/>
                    <a:pt x="13122" y="7247"/>
                    <a:pt x="13122" y="0"/>
                  </a:cubicBezTo>
                  <a:lnTo>
                    <a:pt x="13122" y="0"/>
                  </a:lnTo>
                  <a:cubicBezTo>
                    <a:pt x="13122" y="7247"/>
                    <a:pt x="18997" y="13122"/>
                    <a:pt x="26243" y="13122"/>
                  </a:cubicBezTo>
                  <a:lnTo>
                    <a:pt x="26243" y="13122"/>
                  </a:lnTo>
                  <a:cubicBezTo>
                    <a:pt x="18992" y="13135"/>
                    <a:pt x="13122" y="19015"/>
                    <a:pt x="13122" y="26266"/>
                  </a:cubicBezTo>
                  <a:close/>
                </a:path>
              </a:pathLst>
            </a:custGeom>
            <a:noFill/>
            <a:ln w="12700" cap="flat">
              <a:solidFill>
                <a:srgbClr val="527FFF"/>
              </a:solidFill>
              <a:prstDash val="solid"/>
              <a:round/>
            </a:ln>
          </p:spPr>
          <p:txBody>
            <a:bodyPr rtlCol="0" anchor="ctr"/>
            <a:lstStyle/>
            <a:p>
              <a:endParaRPr lang="en-US"/>
            </a:p>
          </p:txBody>
        </p:sp>
      </p:grpSp>
      <p:grpSp>
        <p:nvGrpSpPr>
          <p:cNvPr id="170" name="Graphic 848">
            <a:extLst>
              <a:ext uri="{FF2B5EF4-FFF2-40B4-BE49-F238E27FC236}">
                <a16:creationId xmlns:a16="http://schemas.microsoft.com/office/drawing/2014/main" id="{84314B22-7FD0-4666-A5D8-EC51BB2CBF3E}"/>
              </a:ext>
            </a:extLst>
          </p:cNvPr>
          <p:cNvGrpSpPr/>
          <p:nvPr/>
        </p:nvGrpSpPr>
        <p:grpSpPr>
          <a:xfrm>
            <a:off x="2457300" y="1464384"/>
            <a:ext cx="921102" cy="921102"/>
            <a:chOff x="4159250" y="2771775"/>
            <a:chExt cx="457200" cy="457200"/>
          </a:xfrm>
        </p:grpSpPr>
        <p:sp>
          <p:nvSpPr>
            <p:cNvPr id="171" name="Freeform: Shape 170">
              <a:extLst>
                <a:ext uri="{FF2B5EF4-FFF2-40B4-BE49-F238E27FC236}">
                  <a16:creationId xmlns:a16="http://schemas.microsoft.com/office/drawing/2014/main" id="{B66073F0-D4E1-43CD-9238-7F7C54E880FA}"/>
                </a:ext>
              </a:extLst>
            </p:cNvPr>
            <p:cNvSpPr/>
            <p:nvPr/>
          </p:nvSpPr>
          <p:spPr>
            <a:xfrm>
              <a:off x="4232013" y="2886189"/>
              <a:ext cx="311673" cy="228485"/>
            </a:xfrm>
            <a:custGeom>
              <a:avLst/>
              <a:gdLst>
                <a:gd name="connsiteX0" fmla="*/ 194996 w 311673"/>
                <a:gd name="connsiteY0" fmla="*/ 228486 h 228485"/>
                <a:gd name="connsiteX1" fmla="*/ 6264 w 311673"/>
                <a:gd name="connsiteY1" fmla="*/ 228486 h 228485"/>
                <a:gd name="connsiteX2" fmla="*/ 0 w 311673"/>
                <a:gd name="connsiteY2" fmla="*/ 222245 h 228485"/>
                <a:gd name="connsiteX3" fmla="*/ 0 w 311673"/>
                <a:gd name="connsiteY3" fmla="*/ 6241 h 228485"/>
                <a:gd name="connsiteX4" fmla="*/ 6264 w 311673"/>
                <a:gd name="connsiteY4" fmla="*/ 0 h 228485"/>
                <a:gd name="connsiteX5" fmla="*/ 305410 w 311673"/>
                <a:gd name="connsiteY5" fmla="*/ 0 h 228485"/>
                <a:gd name="connsiteX6" fmla="*/ 311673 w 311673"/>
                <a:gd name="connsiteY6" fmla="*/ 6241 h 228485"/>
                <a:gd name="connsiteX7" fmla="*/ 311673 w 311673"/>
                <a:gd name="connsiteY7" fmla="*/ 222131 h 228485"/>
                <a:gd name="connsiteX8" fmla="*/ 305410 w 311673"/>
                <a:gd name="connsiteY8" fmla="*/ 228371 h 228485"/>
                <a:gd name="connsiteX9" fmla="*/ 268994 w 311673"/>
                <a:gd name="connsiteY9" fmla="*/ 228371 h 228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1673" h="228485">
                  <a:moveTo>
                    <a:pt x="194996" y="228486"/>
                  </a:moveTo>
                  <a:lnTo>
                    <a:pt x="6264" y="228486"/>
                  </a:lnTo>
                  <a:cubicBezTo>
                    <a:pt x="2813" y="228486"/>
                    <a:pt x="13" y="225695"/>
                    <a:pt x="0" y="222245"/>
                  </a:cubicBezTo>
                  <a:lnTo>
                    <a:pt x="0" y="6241"/>
                  </a:lnTo>
                  <a:cubicBezTo>
                    <a:pt x="13" y="2790"/>
                    <a:pt x="2813" y="0"/>
                    <a:pt x="6264" y="0"/>
                  </a:cubicBezTo>
                  <a:lnTo>
                    <a:pt x="305410" y="0"/>
                  </a:lnTo>
                  <a:cubicBezTo>
                    <a:pt x="308859" y="0"/>
                    <a:pt x="311660" y="2790"/>
                    <a:pt x="311673" y="6241"/>
                  </a:cubicBezTo>
                  <a:lnTo>
                    <a:pt x="311673" y="222131"/>
                  </a:lnTo>
                  <a:cubicBezTo>
                    <a:pt x="311660" y="225580"/>
                    <a:pt x="308859" y="228371"/>
                    <a:pt x="305410" y="228371"/>
                  </a:cubicBezTo>
                  <a:lnTo>
                    <a:pt x="268994" y="228371"/>
                  </a:lnTo>
                </a:path>
              </a:pathLst>
            </a:custGeom>
            <a:noFill/>
            <a:ln w="12700" cap="flat">
              <a:solidFill>
                <a:srgbClr val="F1F2F2"/>
              </a:solidFill>
              <a:prstDash val="solid"/>
              <a:round/>
            </a:ln>
          </p:spPr>
          <p:txBody>
            <a:bodyPr rtlCol="0" anchor="ctr"/>
            <a:lstStyle/>
            <a:p>
              <a:endParaRPr lang="en-US"/>
            </a:p>
          </p:txBody>
        </p:sp>
        <p:sp>
          <p:nvSpPr>
            <p:cNvPr id="172" name="Freeform: Shape 171">
              <a:extLst>
                <a:ext uri="{FF2B5EF4-FFF2-40B4-BE49-F238E27FC236}">
                  <a16:creationId xmlns:a16="http://schemas.microsoft.com/office/drawing/2014/main" id="{FED3EA15-89B2-4DCB-AEA3-3563D1A8BB8E}"/>
                </a:ext>
              </a:extLst>
            </p:cNvPr>
            <p:cNvSpPr/>
            <p:nvPr/>
          </p:nvSpPr>
          <p:spPr>
            <a:xfrm>
              <a:off x="4441662" y="3114560"/>
              <a:ext cx="43731" cy="2286"/>
            </a:xfrm>
            <a:custGeom>
              <a:avLst/>
              <a:gdLst>
                <a:gd name="connsiteX0" fmla="*/ 43731 w 43731"/>
                <a:gd name="connsiteY0" fmla="*/ 0 h 2286"/>
                <a:gd name="connsiteX1" fmla="*/ 0 w 43731"/>
                <a:gd name="connsiteY1" fmla="*/ 0 h 2286"/>
              </a:gdLst>
              <a:ahLst/>
              <a:cxnLst>
                <a:cxn ang="0">
                  <a:pos x="connsiteX0" y="connsiteY0"/>
                </a:cxn>
                <a:cxn ang="0">
                  <a:pos x="connsiteX1" y="connsiteY1"/>
                </a:cxn>
              </a:cxnLst>
              <a:rect l="l" t="t" r="r" b="b"/>
              <a:pathLst>
                <a:path w="43731" h="2286">
                  <a:moveTo>
                    <a:pt x="43731" y="0"/>
                  </a:moveTo>
                  <a:lnTo>
                    <a:pt x="0" y="0"/>
                  </a:lnTo>
                </a:path>
              </a:pathLst>
            </a:custGeom>
            <a:ln w="12700" cap="flat">
              <a:solidFill>
                <a:srgbClr val="F1F2F2"/>
              </a:solidFill>
              <a:prstDash val="solid"/>
              <a:round/>
            </a:ln>
          </p:spPr>
          <p:txBody>
            <a:bodyPr rtlCol="0" anchor="ctr"/>
            <a:lstStyle/>
            <a:p>
              <a:endParaRPr lang="en-US"/>
            </a:p>
          </p:txBody>
        </p:sp>
        <p:sp>
          <p:nvSpPr>
            <p:cNvPr id="173" name="Freeform: Shape 172">
              <a:extLst>
                <a:ext uri="{FF2B5EF4-FFF2-40B4-BE49-F238E27FC236}">
                  <a16:creationId xmlns:a16="http://schemas.microsoft.com/office/drawing/2014/main" id="{9A3DCE10-4806-4A36-BDB0-534AF0F062DE}"/>
                </a:ext>
              </a:extLst>
            </p:cNvPr>
            <p:cNvSpPr/>
            <p:nvPr/>
          </p:nvSpPr>
          <p:spPr>
            <a:xfrm>
              <a:off x="4294581" y="2998934"/>
              <a:ext cx="90959" cy="2286"/>
            </a:xfrm>
            <a:custGeom>
              <a:avLst/>
              <a:gdLst>
                <a:gd name="connsiteX0" fmla="*/ 0 w 90959"/>
                <a:gd name="connsiteY0" fmla="*/ 0 h 2286"/>
                <a:gd name="connsiteX1" fmla="*/ 90960 w 90959"/>
                <a:gd name="connsiteY1" fmla="*/ 0 h 2286"/>
              </a:gdLst>
              <a:ahLst/>
              <a:cxnLst>
                <a:cxn ang="0">
                  <a:pos x="connsiteX0" y="connsiteY0"/>
                </a:cxn>
                <a:cxn ang="0">
                  <a:pos x="connsiteX1" y="connsiteY1"/>
                </a:cxn>
              </a:cxnLst>
              <a:rect l="l" t="t" r="r" b="b"/>
              <a:pathLst>
                <a:path w="90959" h="2286">
                  <a:moveTo>
                    <a:pt x="0" y="0"/>
                  </a:moveTo>
                  <a:lnTo>
                    <a:pt x="90960" y="0"/>
                  </a:lnTo>
                </a:path>
              </a:pathLst>
            </a:custGeom>
            <a:ln w="12700" cap="flat">
              <a:solidFill>
                <a:srgbClr val="F1F2F2"/>
              </a:solidFill>
              <a:prstDash val="solid"/>
              <a:round/>
            </a:ln>
          </p:spPr>
          <p:txBody>
            <a:bodyPr rtlCol="0" anchor="ctr"/>
            <a:lstStyle/>
            <a:p>
              <a:endParaRPr lang="en-US"/>
            </a:p>
          </p:txBody>
        </p:sp>
        <p:sp>
          <p:nvSpPr>
            <p:cNvPr id="174" name="Freeform: Shape 173">
              <a:extLst>
                <a:ext uri="{FF2B5EF4-FFF2-40B4-BE49-F238E27FC236}">
                  <a16:creationId xmlns:a16="http://schemas.microsoft.com/office/drawing/2014/main" id="{F4479586-E15E-4A7C-98D1-3AF1779D6171}"/>
                </a:ext>
              </a:extLst>
            </p:cNvPr>
            <p:cNvSpPr/>
            <p:nvPr/>
          </p:nvSpPr>
          <p:spPr>
            <a:xfrm>
              <a:off x="4385541" y="2980669"/>
              <a:ext cx="36530" cy="36530"/>
            </a:xfrm>
            <a:custGeom>
              <a:avLst/>
              <a:gdLst>
                <a:gd name="connsiteX0" fmla="*/ 36530 w 36530"/>
                <a:gd name="connsiteY0" fmla="*/ 18265 h 36530"/>
                <a:gd name="connsiteX1" fmla="*/ 18265 w 36530"/>
                <a:gd name="connsiteY1" fmla="*/ 36530 h 36530"/>
                <a:gd name="connsiteX2" fmla="*/ 0 w 36530"/>
                <a:gd name="connsiteY2" fmla="*/ 18265 h 36530"/>
                <a:gd name="connsiteX3" fmla="*/ 18265 w 36530"/>
                <a:gd name="connsiteY3" fmla="*/ 0 h 36530"/>
                <a:gd name="connsiteX4" fmla="*/ 36530 w 36530"/>
                <a:gd name="connsiteY4" fmla="*/ 18265 h 365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530" h="36530">
                  <a:moveTo>
                    <a:pt x="36530" y="18265"/>
                  </a:moveTo>
                  <a:cubicBezTo>
                    <a:pt x="36530" y="28353"/>
                    <a:pt x="28353" y="36530"/>
                    <a:pt x="18265" y="36530"/>
                  </a:cubicBezTo>
                  <a:cubicBezTo>
                    <a:pt x="8178" y="36530"/>
                    <a:pt x="0" y="28353"/>
                    <a:pt x="0" y="18265"/>
                  </a:cubicBezTo>
                  <a:cubicBezTo>
                    <a:pt x="0" y="8178"/>
                    <a:pt x="8178" y="0"/>
                    <a:pt x="18265" y="0"/>
                  </a:cubicBezTo>
                  <a:cubicBezTo>
                    <a:pt x="28353" y="0"/>
                    <a:pt x="36530" y="8178"/>
                    <a:pt x="36530" y="18265"/>
                  </a:cubicBezTo>
                  <a:close/>
                </a:path>
              </a:pathLst>
            </a:custGeom>
            <a:noFill/>
            <a:ln w="12700" cap="flat">
              <a:solidFill>
                <a:srgbClr val="527FFF"/>
              </a:solidFill>
              <a:prstDash val="solid"/>
              <a:round/>
            </a:ln>
          </p:spPr>
          <p:txBody>
            <a:bodyPr rtlCol="0" anchor="ctr"/>
            <a:lstStyle/>
            <a:p>
              <a:endParaRPr lang="en-US"/>
            </a:p>
          </p:txBody>
        </p:sp>
        <p:sp>
          <p:nvSpPr>
            <p:cNvPr id="175" name="Freeform: Shape 174">
              <a:extLst>
                <a:ext uri="{FF2B5EF4-FFF2-40B4-BE49-F238E27FC236}">
                  <a16:creationId xmlns:a16="http://schemas.microsoft.com/office/drawing/2014/main" id="{E2A29E62-0824-484C-BD70-B26571CC1D7B}"/>
                </a:ext>
              </a:extLst>
            </p:cNvPr>
            <p:cNvSpPr/>
            <p:nvPr/>
          </p:nvSpPr>
          <p:spPr>
            <a:xfrm>
              <a:off x="4422094" y="2998934"/>
              <a:ext cx="78912" cy="2286"/>
            </a:xfrm>
            <a:custGeom>
              <a:avLst/>
              <a:gdLst>
                <a:gd name="connsiteX0" fmla="*/ 0 w 78912"/>
                <a:gd name="connsiteY0" fmla="*/ 0 h 2286"/>
                <a:gd name="connsiteX1" fmla="*/ 78913 w 78912"/>
                <a:gd name="connsiteY1" fmla="*/ 0 h 2286"/>
              </a:gdLst>
              <a:ahLst/>
              <a:cxnLst>
                <a:cxn ang="0">
                  <a:pos x="connsiteX0" y="connsiteY0"/>
                </a:cxn>
                <a:cxn ang="0">
                  <a:pos x="connsiteX1" y="connsiteY1"/>
                </a:cxn>
              </a:cxnLst>
              <a:rect l="l" t="t" r="r" b="b"/>
              <a:pathLst>
                <a:path w="78912" h="2286">
                  <a:moveTo>
                    <a:pt x="0" y="0"/>
                  </a:moveTo>
                  <a:lnTo>
                    <a:pt x="78913" y="0"/>
                  </a:lnTo>
                </a:path>
              </a:pathLst>
            </a:custGeom>
            <a:ln w="12700" cap="flat">
              <a:solidFill>
                <a:srgbClr val="F1F2F2"/>
              </a:solidFill>
              <a:prstDash val="solid"/>
              <a:round/>
            </a:ln>
          </p:spPr>
          <p:txBody>
            <a:bodyPr rtlCol="0" anchor="ctr"/>
            <a:lstStyle/>
            <a:p>
              <a:endParaRPr lang="en-US"/>
            </a:p>
          </p:txBody>
        </p:sp>
        <p:sp>
          <p:nvSpPr>
            <p:cNvPr id="176" name="Freeform: Shape 175">
              <a:extLst>
                <a:ext uri="{FF2B5EF4-FFF2-40B4-BE49-F238E27FC236}">
                  <a16:creationId xmlns:a16="http://schemas.microsoft.com/office/drawing/2014/main" id="{76F8CAF6-869F-44EC-AF06-E30CE2D8E9E9}"/>
                </a:ext>
              </a:extLst>
            </p:cNvPr>
            <p:cNvSpPr/>
            <p:nvPr/>
          </p:nvSpPr>
          <p:spPr>
            <a:xfrm>
              <a:off x="4294581" y="2929691"/>
              <a:ext cx="51206" cy="2286"/>
            </a:xfrm>
            <a:custGeom>
              <a:avLst/>
              <a:gdLst>
                <a:gd name="connsiteX0" fmla="*/ 0 w 51206"/>
                <a:gd name="connsiteY0" fmla="*/ 0 h 2286"/>
                <a:gd name="connsiteX1" fmla="*/ 51206 w 51206"/>
                <a:gd name="connsiteY1" fmla="*/ 0 h 2286"/>
              </a:gdLst>
              <a:ahLst/>
              <a:cxnLst>
                <a:cxn ang="0">
                  <a:pos x="connsiteX0" y="connsiteY0"/>
                </a:cxn>
                <a:cxn ang="0">
                  <a:pos x="connsiteX1" y="connsiteY1"/>
                </a:cxn>
              </a:cxnLst>
              <a:rect l="l" t="t" r="r" b="b"/>
              <a:pathLst>
                <a:path w="51206" h="2286">
                  <a:moveTo>
                    <a:pt x="0" y="0"/>
                  </a:moveTo>
                  <a:lnTo>
                    <a:pt x="51206" y="0"/>
                  </a:lnTo>
                </a:path>
              </a:pathLst>
            </a:custGeom>
            <a:ln w="12700" cap="flat">
              <a:solidFill>
                <a:srgbClr val="F1F2F2"/>
              </a:solidFill>
              <a:prstDash val="solid"/>
              <a:round/>
            </a:ln>
          </p:spPr>
          <p:txBody>
            <a:bodyPr rtlCol="0" anchor="ctr"/>
            <a:lstStyle/>
            <a:p>
              <a:endParaRPr lang="en-US"/>
            </a:p>
          </p:txBody>
        </p:sp>
        <p:sp>
          <p:nvSpPr>
            <p:cNvPr id="177" name="Freeform: Shape 176">
              <a:extLst>
                <a:ext uri="{FF2B5EF4-FFF2-40B4-BE49-F238E27FC236}">
                  <a16:creationId xmlns:a16="http://schemas.microsoft.com/office/drawing/2014/main" id="{B8A0437C-0184-4415-9271-20306C7918FA}"/>
                </a:ext>
              </a:extLst>
            </p:cNvPr>
            <p:cNvSpPr/>
            <p:nvPr/>
          </p:nvSpPr>
          <p:spPr>
            <a:xfrm>
              <a:off x="4345810" y="2911426"/>
              <a:ext cx="36530" cy="36530"/>
            </a:xfrm>
            <a:custGeom>
              <a:avLst/>
              <a:gdLst>
                <a:gd name="connsiteX0" fmla="*/ 36530 w 36530"/>
                <a:gd name="connsiteY0" fmla="*/ 18265 h 36530"/>
                <a:gd name="connsiteX1" fmla="*/ 18265 w 36530"/>
                <a:gd name="connsiteY1" fmla="*/ 36530 h 36530"/>
                <a:gd name="connsiteX2" fmla="*/ 0 w 36530"/>
                <a:gd name="connsiteY2" fmla="*/ 18265 h 36530"/>
                <a:gd name="connsiteX3" fmla="*/ 18265 w 36530"/>
                <a:gd name="connsiteY3" fmla="*/ 0 h 36530"/>
                <a:gd name="connsiteX4" fmla="*/ 36530 w 36530"/>
                <a:gd name="connsiteY4" fmla="*/ 18265 h 365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530" h="36530">
                  <a:moveTo>
                    <a:pt x="36530" y="18265"/>
                  </a:moveTo>
                  <a:cubicBezTo>
                    <a:pt x="36530" y="28353"/>
                    <a:pt x="28353" y="36530"/>
                    <a:pt x="18265" y="36530"/>
                  </a:cubicBezTo>
                  <a:cubicBezTo>
                    <a:pt x="8178" y="36530"/>
                    <a:pt x="0" y="28353"/>
                    <a:pt x="0" y="18265"/>
                  </a:cubicBezTo>
                  <a:cubicBezTo>
                    <a:pt x="0" y="8178"/>
                    <a:pt x="8178" y="0"/>
                    <a:pt x="18265" y="0"/>
                  </a:cubicBezTo>
                  <a:cubicBezTo>
                    <a:pt x="28353" y="0"/>
                    <a:pt x="36530" y="8178"/>
                    <a:pt x="36530" y="18265"/>
                  </a:cubicBezTo>
                  <a:close/>
                </a:path>
              </a:pathLst>
            </a:custGeom>
            <a:noFill/>
            <a:ln w="12700" cap="flat">
              <a:solidFill>
                <a:srgbClr val="527FFF"/>
              </a:solidFill>
              <a:prstDash val="solid"/>
              <a:round/>
            </a:ln>
          </p:spPr>
          <p:txBody>
            <a:bodyPr rtlCol="0" anchor="ctr"/>
            <a:lstStyle/>
            <a:p>
              <a:endParaRPr lang="en-US"/>
            </a:p>
          </p:txBody>
        </p:sp>
        <p:sp>
          <p:nvSpPr>
            <p:cNvPr id="178" name="Freeform: Shape 177">
              <a:extLst>
                <a:ext uri="{FF2B5EF4-FFF2-40B4-BE49-F238E27FC236}">
                  <a16:creationId xmlns:a16="http://schemas.microsoft.com/office/drawing/2014/main" id="{58E9872B-529A-4CAA-B948-3244AA6C5E38}"/>
                </a:ext>
              </a:extLst>
            </p:cNvPr>
            <p:cNvSpPr/>
            <p:nvPr/>
          </p:nvSpPr>
          <p:spPr>
            <a:xfrm>
              <a:off x="4382340" y="2929691"/>
              <a:ext cx="118666" cy="2286"/>
            </a:xfrm>
            <a:custGeom>
              <a:avLst/>
              <a:gdLst>
                <a:gd name="connsiteX0" fmla="*/ 0 w 118666"/>
                <a:gd name="connsiteY0" fmla="*/ 0 h 2286"/>
                <a:gd name="connsiteX1" fmla="*/ 118666 w 118666"/>
                <a:gd name="connsiteY1" fmla="*/ 0 h 2286"/>
              </a:gdLst>
              <a:ahLst/>
              <a:cxnLst>
                <a:cxn ang="0">
                  <a:pos x="connsiteX0" y="connsiteY0"/>
                </a:cxn>
                <a:cxn ang="0">
                  <a:pos x="connsiteX1" y="connsiteY1"/>
                </a:cxn>
              </a:cxnLst>
              <a:rect l="l" t="t" r="r" b="b"/>
              <a:pathLst>
                <a:path w="118666" h="2286">
                  <a:moveTo>
                    <a:pt x="0" y="0"/>
                  </a:moveTo>
                  <a:lnTo>
                    <a:pt x="118666" y="0"/>
                  </a:lnTo>
                </a:path>
              </a:pathLst>
            </a:custGeom>
            <a:ln w="12700" cap="flat">
              <a:solidFill>
                <a:srgbClr val="F1F2F2"/>
              </a:solidFill>
              <a:prstDash val="solid"/>
              <a:round/>
            </a:ln>
          </p:spPr>
          <p:txBody>
            <a:bodyPr rtlCol="0" anchor="ctr"/>
            <a:lstStyle/>
            <a:p>
              <a:endParaRPr lang="en-US"/>
            </a:p>
          </p:txBody>
        </p:sp>
        <p:sp>
          <p:nvSpPr>
            <p:cNvPr id="179" name="Freeform: Shape 178">
              <a:extLst>
                <a:ext uri="{FF2B5EF4-FFF2-40B4-BE49-F238E27FC236}">
                  <a16:creationId xmlns:a16="http://schemas.microsoft.com/office/drawing/2014/main" id="{F0E7BEB9-FE46-41B0-94DD-E3C1007B3567}"/>
                </a:ext>
              </a:extLst>
            </p:cNvPr>
            <p:cNvSpPr/>
            <p:nvPr/>
          </p:nvSpPr>
          <p:spPr>
            <a:xfrm>
              <a:off x="4294581" y="3068154"/>
              <a:ext cx="26586" cy="2286"/>
            </a:xfrm>
            <a:custGeom>
              <a:avLst/>
              <a:gdLst>
                <a:gd name="connsiteX0" fmla="*/ 0 w 26586"/>
                <a:gd name="connsiteY0" fmla="*/ 0 h 2286"/>
                <a:gd name="connsiteX1" fmla="*/ 26586 w 26586"/>
                <a:gd name="connsiteY1" fmla="*/ 0 h 2286"/>
              </a:gdLst>
              <a:ahLst/>
              <a:cxnLst>
                <a:cxn ang="0">
                  <a:pos x="connsiteX0" y="connsiteY0"/>
                </a:cxn>
                <a:cxn ang="0">
                  <a:pos x="connsiteX1" y="connsiteY1"/>
                </a:cxn>
              </a:cxnLst>
              <a:rect l="l" t="t" r="r" b="b"/>
              <a:pathLst>
                <a:path w="26586" h="2286">
                  <a:moveTo>
                    <a:pt x="0" y="0"/>
                  </a:moveTo>
                  <a:lnTo>
                    <a:pt x="26586" y="0"/>
                  </a:lnTo>
                </a:path>
              </a:pathLst>
            </a:custGeom>
            <a:ln w="12700" cap="flat">
              <a:solidFill>
                <a:srgbClr val="F1F2F2"/>
              </a:solidFill>
              <a:prstDash val="solid"/>
              <a:round/>
            </a:ln>
          </p:spPr>
          <p:txBody>
            <a:bodyPr rtlCol="0" anchor="ctr"/>
            <a:lstStyle/>
            <a:p>
              <a:endParaRPr lang="en-US"/>
            </a:p>
          </p:txBody>
        </p:sp>
        <p:sp>
          <p:nvSpPr>
            <p:cNvPr id="180" name="Freeform: Shape 179">
              <a:extLst>
                <a:ext uri="{FF2B5EF4-FFF2-40B4-BE49-F238E27FC236}">
                  <a16:creationId xmlns:a16="http://schemas.microsoft.com/office/drawing/2014/main" id="{F758936A-9BFC-4DF5-9E3A-0F631640C637}"/>
                </a:ext>
              </a:extLst>
            </p:cNvPr>
            <p:cNvSpPr/>
            <p:nvPr/>
          </p:nvSpPr>
          <p:spPr>
            <a:xfrm>
              <a:off x="4321190" y="3049889"/>
              <a:ext cx="36530" cy="36530"/>
            </a:xfrm>
            <a:custGeom>
              <a:avLst/>
              <a:gdLst>
                <a:gd name="connsiteX0" fmla="*/ 36530 w 36530"/>
                <a:gd name="connsiteY0" fmla="*/ 18265 h 36530"/>
                <a:gd name="connsiteX1" fmla="*/ 18265 w 36530"/>
                <a:gd name="connsiteY1" fmla="*/ 36530 h 36530"/>
                <a:gd name="connsiteX2" fmla="*/ 0 w 36530"/>
                <a:gd name="connsiteY2" fmla="*/ 18265 h 36530"/>
                <a:gd name="connsiteX3" fmla="*/ 18265 w 36530"/>
                <a:gd name="connsiteY3" fmla="*/ 0 h 36530"/>
                <a:gd name="connsiteX4" fmla="*/ 36530 w 36530"/>
                <a:gd name="connsiteY4" fmla="*/ 18265 h 365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530" h="36530">
                  <a:moveTo>
                    <a:pt x="36530" y="18265"/>
                  </a:moveTo>
                  <a:cubicBezTo>
                    <a:pt x="36530" y="28353"/>
                    <a:pt x="28353" y="36530"/>
                    <a:pt x="18265" y="36530"/>
                  </a:cubicBezTo>
                  <a:cubicBezTo>
                    <a:pt x="8178" y="36530"/>
                    <a:pt x="0" y="28353"/>
                    <a:pt x="0" y="18265"/>
                  </a:cubicBezTo>
                  <a:cubicBezTo>
                    <a:pt x="0" y="8178"/>
                    <a:pt x="8178" y="0"/>
                    <a:pt x="18265" y="0"/>
                  </a:cubicBezTo>
                  <a:cubicBezTo>
                    <a:pt x="28353" y="0"/>
                    <a:pt x="36530" y="8178"/>
                    <a:pt x="36530" y="18265"/>
                  </a:cubicBezTo>
                  <a:close/>
                </a:path>
              </a:pathLst>
            </a:custGeom>
            <a:noFill/>
            <a:ln w="12700" cap="flat">
              <a:solidFill>
                <a:srgbClr val="527FFF"/>
              </a:solidFill>
              <a:prstDash val="solid"/>
              <a:round/>
            </a:ln>
          </p:spPr>
          <p:txBody>
            <a:bodyPr rtlCol="0" anchor="ctr"/>
            <a:lstStyle/>
            <a:p>
              <a:endParaRPr lang="en-US"/>
            </a:p>
          </p:txBody>
        </p:sp>
        <p:sp>
          <p:nvSpPr>
            <p:cNvPr id="181" name="Freeform: Shape 180">
              <a:extLst>
                <a:ext uri="{FF2B5EF4-FFF2-40B4-BE49-F238E27FC236}">
                  <a16:creationId xmlns:a16="http://schemas.microsoft.com/office/drawing/2014/main" id="{A4626441-7083-4E68-9EFD-AAAD12AB20FD}"/>
                </a:ext>
              </a:extLst>
            </p:cNvPr>
            <p:cNvSpPr/>
            <p:nvPr/>
          </p:nvSpPr>
          <p:spPr>
            <a:xfrm>
              <a:off x="4357720" y="3068154"/>
              <a:ext cx="143286" cy="2286"/>
            </a:xfrm>
            <a:custGeom>
              <a:avLst/>
              <a:gdLst>
                <a:gd name="connsiteX0" fmla="*/ 0 w 143286"/>
                <a:gd name="connsiteY0" fmla="*/ 0 h 2286"/>
                <a:gd name="connsiteX1" fmla="*/ 143286 w 143286"/>
                <a:gd name="connsiteY1" fmla="*/ 0 h 2286"/>
              </a:gdLst>
              <a:ahLst/>
              <a:cxnLst>
                <a:cxn ang="0">
                  <a:pos x="connsiteX0" y="connsiteY0"/>
                </a:cxn>
                <a:cxn ang="0">
                  <a:pos x="connsiteX1" y="connsiteY1"/>
                </a:cxn>
              </a:cxnLst>
              <a:rect l="l" t="t" r="r" b="b"/>
              <a:pathLst>
                <a:path w="143286" h="2286">
                  <a:moveTo>
                    <a:pt x="0" y="0"/>
                  </a:moveTo>
                  <a:lnTo>
                    <a:pt x="143286" y="0"/>
                  </a:lnTo>
                </a:path>
              </a:pathLst>
            </a:custGeom>
            <a:ln w="12700" cap="flat">
              <a:solidFill>
                <a:srgbClr val="F1F2F2"/>
              </a:solidFill>
              <a:prstDash val="solid"/>
              <a:round/>
            </a:ln>
          </p:spPr>
          <p:txBody>
            <a:bodyPr rtlCol="0" anchor="ctr"/>
            <a:lstStyle/>
            <a:p>
              <a:endParaRPr lang="en-US"/>
            </a:p>
          </p:txBody>
        </p:sp>
        <p:sp>
          <p:nvSpPr>
            <p:cNvPr id="182" name="Freeform: Shape 181">
              <a:extLst>
                <a:ext uri="{FF2B5EF4-FFF2-40B4-BE49-F238E27FC236}">
                  <a16:creationId xmlns:a16="http://schemas.microsoft.com/office/drawing/2014/main" id="{BD76F8BF-AC0C-4969-8F18-3EDA9EFD714C}"/>
                </a:ext>
              </a:extLst>
            </p:cNvPr>
            <p:cNvSpPr/>
            <p:nvPr/>
          </p:nvSpPr>
          <p:spPr>
            <a:xfrm>
              <a:off x="4269252" y="2929691"/>
              <a:ext cx="10126" cy="2286"/>
            </a:xfrm>
            <a:custGeom>
              <a:avLst/>
              <a:gdLst>
                <a:gd name="connsiteX0" fmla="*/ 0 w 10126"/>
                <a:gd name="connsiteY0" fmla="*/ 0 h 2286"/>
                <a:gd name="connsiteX1" fmla="*/ 10127 w 10126"/>
                <a:gd name="connsiteY1" fmla="*/ 0 h 2286"/>
              </a:gdLst>
              <a:ahLst/>
              <a:cxnLst>
                <a:cxn ang="0">
                  <a:pos x="connsiteX0" y="connsiteY0"/>
                </a:cxn>
                <a:cxn ang="0">
                  <a:pos x="connsiteX1" y="connsiteY1"/>
                </a:cxn>
              </a:cxnLst>
              <a:rect l="l" t="t" r="r" b="b"/>
              <a:pathLst>
                <a:path w="10126" h="2286">
                  <a:moveTo>
                    <a:pt x="0" y="0"/>
                  </a:moveTo>
                  <a:lnTo>
                    <a:pt x="10127" y="0"/>
                  </a:lnTo>
                </a:path>
              </a:pathLst>
            </a:custGeom>
            <a:ln w="12700" cap="flat">
              <a:solidFill>
                <a:srgbClr val="F1F2F2"/>
              </a:solidFill>
              <a:prstDash val="solid"/>
              <a:round/>
            </a:ln>
          </p:spPr>
          <p:txBody>
            <a:bodyPr rtlCol="0" anchor="ctr"/>
            <a:lstStyle/>
            <a:p>
              <a:endParaRPr lang="en-US"/>
            </a:p>
          </p:txBody>
        </p:sp>
        <p:sp>
          <p:nvSpPr>
            <p:cNvPr id="183" name="Freeform: Shape 182">
              <a:extLst>
                <a:ext uri="{FF2B5EF4-FFF2-40B4-BE49-F238E27FC236}">
                  <a16:creationId xmlns:a16="http://schemas.microsoft.com/office/drawing/2014/main" id="{F9CC1214-4E31-4661-BCC4-D37306C3D379}"/>
                </a:ext>
              </a:extLst>
            </p:cNvPr>
            <p:cNvSpPr/>
            <p:nvPr/>
          </p:nvSpPr>
          <p:spPr>
            <a:xfrm>
              <a:off x="4269252" y="2998934"/>
              <a:ext cx="10126" cy="2286"/>
            </a:xfrm>
            <a:custGeom>
              <a:avLst/>
              <a:gdLst>
                <a:gd name="connsiteX0" fmla="*/ 0 w 10126"/>
                <a:gd name="connsiteY0" fmla="*/ 0 h 2286"/>
                <a:gd name="connsiteX1" fmla="*/ 10127 w 10126"/>
                <a:gd name="connsiteY1" fmla="*/ 0 h 2286"/>
              </a:gdLst>
              <a:ahLst/>
              <a:cxnLst>
                <a:cxn ang="0">
                  <a:pos x="connsiteX0" y="connsiteY0"/>
                </a:cxn>
                <a:cxn ang="0">
                  <a:pos x="connsiteX1" y="connsiteY1"/>
                </a:cxn>
              </a:cxnLst>
              <a:rect l="l" t="t" r="r" b="b"/>
              <a:pathLst>
                <a:path w="10126" h="2286">
                  <a:moveTo>
                    <a:pt x="0" y="0"/>
                  </a:moveTo>
                  <a:lnTo>
                    <a:pt x="10127" y="0"/>
                  </a:lnTo>
                </a:path>
              </a:pathLst>
            </a:custGeom>
            <a:ln w="12700" cap="flat">
              <a:solidFill>
                <a:srgbClr val="F1F2F2"/>
              </a:solidFill>
              <a:prstDash val="solid"/>
              <a:round/>
            </a:ln>
          </p:spPr>
          <p:txBody>
            <a:bodyPr rtlCol="0" anchor="ctr"/>
            <a:lstStyle/>
            <a:p>
              <a:endParaRPr lang="en-US"/>
            </a:p>
          </p:txBody>
        </p:sp>
        <p:sp>
          <p:nvSpPr>
            <p:cNvPr id="184" name="Freeform: Shape 183">
              <a:extLst>
                <a:ext uri="{FF2B5EF4-FFF2-40B4-BE49-F238E27FC236}">
                  <a16:creationId xmlns:a16="http://schemas.microsoft.com/office/drawing/2014/main" id="{3A38515A-0F83-4FE7-B301-7963689670A9}"/>
                </a:ext>
              </a:extLst>
            </p:cNvPr>
            <p:cNvSpPr/>
            <p:nvPr/>
          </p:nvSpPr>
          <p:spPr>
            <a:xfrm>
              <a:off x="4269252" y="3068154"/>
              <a:ext cx="10126" cy="2286"/>
            </a:xfrm>
            <a:custGeom>
              <a:avLst/>
              <a:gdLst>
                <a:gd name="connsiteX0" fmla="*/ 0 w 10126"/>
                <a:gd name="connsiteY0" fmla="*/ 0 h 2286"/>
                <a:gd name="connsiteX1" fmla="*/ 10127 w 10126"/>
                <a:gd name="connsiteY1" fmla="*/ 0 h 2286"/>
              </a:gdLst>
              <a:ahLst/>
              <a:cxnLst>
                <a:cxn ang="0">
                  <a:pos x="connsiteX0" y="connsiteY0"/>
                </a:cxn>
                <a:cxn ang="0">
                  <a:pos x="connsiteX1" y="connsiteY1"/>
                </a:cxn>
              </a:cxnLst>
              <a:rect l="l" t="t" r="r" b="b"/>
              <a:pathLst>
                <a:path w="10126" h="2286">
                  <a:moveTo>
                    <a:pt x="0" y="0"/>
                  </a:moveTo>
                  <a:lnTo>
                    <a:pt x="10127" y="0"/>
                  </a:lnTo>
                </a:path>
              </a:pathLst>
            </a:custGeom>
            <a:ln w="12700" cap="flat">
              <a:solidFill>
                <a:srgbClr val="F1F2F2"/>
              </a:solidFill>
              <a:prstDash val="solid"/>
              <a:round/>
            </a:ln>
          </p:spPr>
          <p:txBody>
            <a:bodyPr rtlCol="0" anchor="ctr"/>
            <a:lstStyle/>
            <a:p>
              <a:endParaRPr lang="en-US"/>
            </a:p>
          </p:txBody>
        </p:sp>
      </p:grpSp>
    </p:spTree>
    <p:extLst>
      <p:ext uri="{BB962C8B-B14F-4D97-AF65-F5344CB8AC3E}">
        <p14:creationId xmlns:p14="http://schemas.microsoft.com/office/powerpoint/2010/main" val="15550424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33">
            <a:extLst>
              <a:ext uri="{FF2B5EF4-FFF2-40B4-BE49-F238E27FC236}">
                <a16:creationId xmlns:a16="http://schemas.microsoft.com/office/drawing/2014/main" id="{82DBED82-B5EE-4394-9AC6-0FD39348D71E}"/>
              </a:ext>
            </a:extLst>
          </p:cNvPr>
          <p:cNvSpPr>
            <a:spLocks noGrp="1"/>
          </p:cNvSpPr>
          <p:nvPr>
            <p:ph type="title"/>
          </p:nvPr>
        </p:nvSpPr>
        <p:spPr/>
        <p:txBody>
          <a:bodyPr/>
          <a:lstStyle/>
          <a:p>
            <a:r>
              <a:rPr lang="en-US" dirty="0"/>
              <a:t> </a:t>
            </a:r>
          </a:p>
        </p:txBody>
      </p:sp>
      <p:sp>
        <p:nvSpPr>
          <p:cNvPr id="12" name="Text Placeholder 20">
            <a:extLst>
              <a:ext uri="{FF2B5EF4-FFF2-40B4-BE49-F238E27FC236}">
                <a16:creationId xmlns:a16="http://schemas.microsoft.com/office/drawing/2014/main" id="{F57686F3-3189-49C6-A024-8BC71FD11241}"/>
              </a:ext>
            </a:extLst>
          </p:cNvPr>
          <p:cNvSpPr txBox="1">
            <a:spLocks/>
          </p:cNvSpPr>
          <p:nvPr/>
        </p:nvSpPr>
        <p:spPr>
          <a:xfrm>
            <a:off x="3783013" y="1240582"/>
            <a:ext cx="4245109" cy="939800"/>
          </a:xfrm>
          <a:prstGeom prst="rect">
            <a:avLst/>
          </a:prstGeom>
        </p:spPr>
        <p:txBody>
          <a:bodyPr vert="horz" lIns="0" tIns="0" rIns="0" bIns="0" rtlCol="0" anchor="ctr" anchorCtr="0">
            <a:noAutofit/>
          </a:bodyPr>
          <a:lstStyle>
            <a:lvl1pPr marL="0" indent="0" algn="l" defTabSz="457200" rtl="0" eaLnBrk="1" latinLnBrk="0" hangingPunct="1">
              <a:lnSpc>
                <a:spcPct val="90000"/>
              </a:lnSpc>
              <a:spcBef>
                <a:spcPct val="20000"/>
              </a:spcBef>
              <a:buFontTx/>
              <a:buNone/>
              <a:defRPr sz="1800" b="0" i="0" kern="1200">
                <a:solidFill>
                  <a:schemeClr val="tx1"/>
                </a:solidFill>
                <a:latin typeface="+mn-lt"/>
                <a:ea typeface="+mn-ea"/>
                <a:cs typeface="Amazon Ember Regular" charset="0"/>
              </a:defRPr>
            </a:lvl1pPr>
            <a:lvl2pPr marL="742950" indent="-285750" algn="l" defTabSz="457200"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2pPr>
            <a:lvl3pPr marL="1143000" indent="-228600" algn="l" defTabSz="457200" rtl="0" eaLnBrk="1" latinLnBrk="0" hangingPunct="1">
              <a:lnSpc>
                <a:spcPct val="90000"/>
              </a:lnSpc>
              <a:spcBef>
                <a:spcPct val="20000"/>
              </a:spcBef>
              <a:buFont typeface="Arial"/>
              <a:buChar char="•"/>
              <a:defRPr sz="1400" b="0" i="0" kern="1200">
                <a:solidFill>
                  <a:schemeClr val="tx1"/>
                </a:solidFill>
                <a:latin typeface="+mn-lt"/>
                <a:ea typeface="+mn-ea"/>
                <a:cs typeface="Amazon Ember Regular" charset="0"/>
              </a:defRPr>
            </a:lvl3pPr>
            <a:lvl4pPr marL="16002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4pPr>
            <a:lvl5pPr marL="20574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dirty="0"/>
              <a:t>An internationally leading manufacturer of high-quality cameras and accessories for applications in factory automation, medicine, traffic and a variety of other markets. Basler AG delivers intelligent computer vision solutions in a variety of industries, including manufacturing, medical, and retail applications. </a:t>
            </a:r>
          </a:p>
        </p:txBody>
      </p:sp>
      <p:sp>
        <p:nvSpPr>
          <p:cNvPr id="13" name="Text Placeholder 21">
            <a:extLst>
              <a:ext uri="{FF2B5EF4-FFF2-40B4-BE49-F238E27FC236}">
                <a16:creationId xmlns:a16="http://schemas.microsoft.com/office/drawing/2014/main" id="{F17DB190-ACCA-483E-8823-9094DEDAC60A}"/>
              </a:ext>
            </a:extLst>
          </p:cNvPr>
          <p:cNvSpPr txBox="1">
            <a:spLocks/>
          </p:cNvSpPr>
          <p:nvPr/>
        </p:nvSpPr>
        <p:spPr>
          <a:xfrm>
            <a:off x="853552" y="2828546"/>
            <a:ext cx="7709424" cy="941387"/>
          </a:xfrm>
          <a:prstGeom prst="rect">
            <a:avLst/>
          </a:prstGeom>
        </p:spPr>
        <p:txBody>
          <a:bodyPr vert="horz" lIns="0" tIns="0" rIns="0" bIns="0" rtlCol="0" anchor="t" anchorCtr="0">
            <a:noAutofit/>
          </a:bodyPr>
          <a:lstStyle>
            <a:lvl1pPr marL="0" indent="0" algn="l" defTabSz="457200" rtl="0" eaLnBrk="1" latinLnBrk="0" hangingPunct="1">
              <a:lnSpc>
                <a:spcPct val="90000"/>
              </a:lnSpc>
              <a:spcBef>
                <a:spcPct val="20000"/>
              </a:spcBef>
              <a:buFontTx/>
              <a:buNone/>
              <a:defRPr sz="1800" b="0" i="0" kern="1200">
                <a:solidFill>
                  <a:schemeClr val="tx1"/>
                </a:solidFill>
                <a:latin typeface="+mn-lt"/>
                <a:ea typeface="+mn-ea"/>
                <a:cs typeface="Amazon Ember Regular" charset="0"/>
              </a:defRPr>
            </a:lvl1pPr>
            <a:lvl2pPr marL="742950" indent="-285750" algn="l" defTabSz="457200"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2pPr>
            <a:lvl3pPr marL="1143000" indent="-228600" algn="l" defTabSz="457200" rtl="0" eaLnBrk="1" latinLnBrk="0" hangingPunct="1">
              <a:lnSpc>
                <a:spcPct val="90000"/>
              </a:lnSpc>
              <a:spcBef>
                <a:spcPct val="20000"/>
              </a:spcBef>
              <a:buFont typeface="Arial"/>
              <a:buChar char="•"/>
              <a:defRPr sz="1400" b="0" i="0" kern="1200">
                <a:solidFill>
                  <a:schemeClr val="tx1"/>
                </a:solidFill>
                <a:latin typeface="+mn-lt"/>
                <a:ea typeface="+mn-ea"/>
                <a:cs typeface="Amazon Ember Regular" charset="0"/>
              </a:defRPr>
            </a:lvl3pPr>
            <a:lvl4pPr marL="16002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4pPr>
            <a:lvl5pPr marL="20574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200" dirty="0"/>
              <a:t>We are excited to extend our software offering with new features made possible by Amazon SageMaker Edge Manager. To ensure our machine learning solutions are performant and reliable, we need a scalable edge to cloud </a:t>
            </a:r>
            <a:r>
              <a:rPr lang="en-US" sz="1200" dirty="0" err="1"/>
              <a:t>MLOps</a:t>
            </a:r>
            <a:r>
              <a:rPr lang="en-US" sz="1200" dirty="0"/>
              <a:t> tool that allows us to continuously monitor, maintain, and improve machine learning models on edge devices. </a:t>
            </a:r>
            <a:r>
              <a:rPr lang="en-US" sz="1200" dirty="0">
                <a:solidFill>
                  <a:schemeClr val="accent2"/>
                </a:solidFill>
              </a:rPr>
              <a:t>SageMaker Edge Manager allows us to automatically sample data at the edge, send it securely to the cloud, and monitor the quality of each model on each device continuously after deployment. This enables us to remotely monitor, improve, and update the models on our edge devices around the world and at the same time saves us and our customers time and costs</a:t>
            </a:r>
            <a:r>
              <a:rPr lang="en-US" sz="1200" dirty="0"/>
              <a:t>.</a:t>
            </a:r>
          </a:p>
        </p:txBody>
      </p:sp>
      <p:sp>
        <p:nvSpPr>
          <p:cNvPr id="14" name="Rectangle 13">
            <a:extLst>
              <a:ext uri="{FF2B5EF4-FFF2-40B4-BE49-F238E27FC236}">
                <a16:creationId xmlns:a16="http://schemas.microsoft.com/office/drawing/2014/main" id="{1F082A13-ABC8-41F1-96C5-264A4A03FB97}"/>
              </a:ext>
            </a:extLst>
          </p:cNvPr>
          <p:cNvSpPr/>
          <p:nvPr/>
        </p:nvSpPr>
        <p:spPr>
          <a:xfrm>
            <a:off x="455882" y="2628737"/>
            <a:ext cx="8230919" cy="1865772"/>
          </a:xfrm>
          <a:prstGeom prst="rect">
            <a:avLst/>
          </a:prstGeom>
          <a:ln w="12700">
            <a:gradFill>
              <a:gsLst>
                <a:gs pos="55000">
                  <a:schemeClr val="accent2"/>
                </a:gs>
                <a:gs pos="45000">
                  <a:schemeClr val="accent2"/>
                </a:gs>
                <a:gs pos="15000">
                  <a:schemeClr val="accent3"/>
                </a:gs>
                <a:gs pos="85000">
                  <a:schemeClr val="accent1"/>
                </a:gs>
              </a:gsLst>
              <a:lin ang="0" scaled="0"/>
            </a:gradFill>
            <a:tailEnd type="none"/>
          </a:ln>
          <a:effectLst/>
        </p:spPr>
        <p:style>
          <a:lnRef idx="2">
            <a:schemeClr val="accent1"/>
          </a:lnRef>
          <a:fillRef idx="0">
            <a:schemeClr val="accent1"/>
          </a:fillRef>
          <a:effectRef idx="1">
            <a:schemeClr val="accent1"/>
          </a:effectRef>
          <a:fontRef idx="minor">
            <a:schemeClr val="tx1"/>
          </a:fontRef>
        </p:style>
        <p:txBody>
          <a:bodyPr lIns="182880" tIns="146304" rIns="182880" bIns="146304" rtlCol="0" anchor="ctr"/>
          <a:lstStyle/>
          <a:p>
            <a:pPr algn="ctr" defTabSz="685783">
              <a:defRPr/>
            </a:pPr>
            <a:endParaRPr lang="en-US" sz="1800" dirty="0" err="1">
              <a:solidFill>
                <a:srgbClr val="FFFFFF"/>
              </a:solidFill>
              <a:latin typeface="Amazon Ember"/>
            </a:endParaRPr>
          </a:p>
        </p:txBody>
      </p:sp>
      <p:pic>
        <p:nvPicPr>
          <p:cNvPr id="15" name="Picture 14">
            <a:extLst>
              <a:ext uri="{FF2B5EF4-FFF2-40B4-BE49-F238E27FC236}">
                <a16:creationId xmlns:a16="http://schemas.microsoft.com/office/drawing/2014/main" id="{4DC9DCBB-8D05-4E85-A67E-AE8D4A8159CF}"/>
              </a:ext>
            </a:extLst>
          </p:cNvPr>
          <p:cNvPicPr>
            <a:picLocks noChangeAspect="1"/>
          </p:cNvPicPr>
          <p:nvPr/>
        </p:nvPicPr>
        <p:blipFill rotWithShape="1">
          <a:blip r:embed="rId3"/>
          <a:srcRect l="32654" t="22260" r="32790" b="56866"/>
          <a:stretch/>
        </p:blipFill>
        <p:spPr>
          <a:xfrm>
            <a:off x="123826" y="2808696"/>
            <a:ext cx="664112" cy="494612"/>
          </a:xfrm>
          <a:prstGeom prst="rect">
            <a:avLst/>
          </a:prstGeom>
          <a:solidFill>
            <a:schemeClr val="bg1"/>
          </a:solidFill>
        </p:spPr>
      </p:pic>
      <p:sp>
        <p:nvSpPr>
          <p:cNvPr id="16" name="Text Placeholder 28">
            <a:extLst>
              <a:ext uri="{FF2B5EF4-FFF2-40B4-BE49-F238E27FC236}">
                <a16:creationId xmlns:a16="http://schemas.microsoft.com/office/drawing/2014/main" id="{A9E255B7-05AB-47D9-A61E-EF612394E6A8}"/>
              </a:ext>
            </a:extLst>
          </p:cNvPr>
          <p:cNvSpPr txBox="1">
            <a:spLocks/>
          </p:cNvSpPr>
          <p:nvPr/>
        </p:nvSpPr>
        <p:spPr>
          <a:xfrm>
            <a:off x="3783013" y="4226919"/>
            <a:ext cx="4676213" cy="323850"/>
          </a:xfrm>
          <a:prstGeom prst="rect">
            <a:avLst/>
          </a:prstGeom>
        </p:spPr>
        <p:txBody>
          <a:bodyPr vert="horz" lIns="0" tIns="0" rIns="0" bIns="0" rtlCol="0" anchor="t" anchorCtr="0">
            <a:noAutofit/>
          </a:bodyPr>
          <a:lstStyle>
            <a:lvl1pPr marL="0" indent="0" algn="l" defTabSz="457200" rtl="0" eaLnBrk="1" latinLnBrk="0" hangingPunct="1">
              <a:lnSpc>
                <a:spcPct val="90000"/>
              </a:lnSpc>
              <a:spcBef>
                <a:spcPct val="20000"/>
              </a:spcBef>
              <a:buFontTx/>
              <a:buNone/>
              <a:defRPr sz="1800" b="0" i="0" kern="1200">
                <a:solidFill>
                  <a:schemeClr val="tx1"/>
                </a:solidFill>
                <a:latin typeface="+mn-lt"/>
                <a:ea typeface="+mn-ea"/>
                <a:cs typeface="Amazon Ember Regular" charset="0"/>
              </a:defRPr>
            </a:lvl1pPr>
            <a:lvl2pPr marL="742950" indent="-285750" algn="l" defTabSz="457200"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2pPr>
            <a:lvl3pPr marL="1143000" indent="-228600" algn="l" defTabSz="457200" rtl="0" eaLnBrk="1" latinLnBrk="0" hangingPunct="1">
              <a:lnSpc>
                <a:spcPct val="90000"/>
              </a:lnSpc>
              <a:spcBef>
                <a:spcPct val="20000"/>
              </a:spcBef>
              <a:buFont typeface="Arial"/>
              <a:buChar char="•"/>
              <a:defRPr sz="1400" b="0" i="0" kern="1200">
                <a:solidFill>
                  <a:schemeClr val="tx1"/>
                </a:solidFill>
                <a:latin typeface="+mn-lt"/>
                <a:ea typeface="+mn-ea"/>
                <a:cs typeface="Amazon Ember Regular" charset="0"/>
              </a:defRPr>
            </a:lvl3pPr>
            <a:lvl4pPr marL="16002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4pPr>
            <a:lvl5pPr marL="20574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r"/>
            <a:r>
              <a:rPr lang="en-US" sz="1200" b="1" dirty="0"/>
              <a:t>Mark Hebbel, Head of Software Solutions, Basler </a:t>
            </a:r>
          </a:p>
        </p:txBody>
      </p:sp>
      <p:pic>
        <p:nvPicPr>
          <p:cNvPr id="4" name="Picture 3">
            <a:extLst>
              <a:ext uri="{FF2B5EF4-FFF2-40B4-BE49-F238E27FC236}">
                <a16:creationId xmlns:a16="http://schemas.microsoft.com/office/drawing/2014/main" id="{938B19BA-195F-4C46-BB66-141AC3D58BA1}"/>
              </a:ext>
            </a:extLst>
          </p:cNvPr>
          <p:cNvPicPr>
            <a:picLocks noChangeAspect="1"/>
          </p:cNvPicPr>
          <p:nvPr/>
        </p:nvPicPr>
        <p:blipFill>
          <a:blip r:embed="rId4"/>
          <a:stretch>
            <a:fillRect/>
          </a:stretch>
        </p:blipFill>
        <p:spPr>
          <a:xfrm>
            <a:off x="471714" y="1423276"/>
            <a:ext cx="2697689" cy="574413"/>
          </a:xfrm>
          <a:prstGeom prst="rect">
            <a:avLst/>
          </a:prstGeom>
        </p:spPr>
      </p:pic>
    </p:spTree>
    <p:extLst>
      <p:ext uri="{BB962C8B-B14F-4D97-AF65-F5344CB8AC3E}">
        <p14:creationId xmlns:p14="http://schemas.microsoft.com/office/powerpoint/2010/main" val="3268697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827F316-3E89-4012-A54B-35917DF27387}"/>
              </a:ext>
            </a:extLst>
          </p:cNvPr>
          <p:cNvSpPr>
            <a:spLocks noGrp="1"/>
          </p:cNvSpPr>
          <p:nvPr>
            <p:ph type="title"/>
          </p:nvPr>
        </p:nvSpPr>
        <p:spPr/>
        <p:txBody>
          <a:bodyPr/>
          <a:lstStyle/>
          <a:p>
            <a:r>
              <a:rPr lang="en-US" dirty="0"/>
              <a:t>Amazon SageMaker Edge Manager</a:t>
            </a:r>
          </a:p>
        </p:txBody>
      </p:sp>
      <p:sp>
        <p:nvSpPr>
          <p:cNvPr id="4" name="Text Placeholder 3">
            <a:extLst>
              <a:ext uri="{FF2B5EF4-FFF2-40B4-BE49-F238E27FC236}">
                <a16:creationId xmlns:a16="http://schemas.microsoft.com/office/drawing/2014/main" id="{184202F6-57AA-4664-922D-EC7B8F22C01B}"/>
              </a:ext>
            </a:extLst>
          </p:cNvPr>
          <p:cNvSpPr>
            <a:spLocks noGrp="1"/>
          </p:cNvSpPr>
          <p:nvPr>
            <p:ph type="body" sz="quarter" idx="16"/>
          </p:nvPr>
        </p:nvSpPr>
        <p:spPr/>
        <p:txBody>
          <a:bodyPr/>
          <a:lstStyle/>
          <a:p>
            <a:r>
              <a:rPr lang="en-US" sz="700" dirty="0">
                <a:hlinkClick r:id="rId3">
                  <a:extLst>
                    <a:ext uri="{A12FA001-AC4F-418D-AE19-62706E023703}">
                      <ahyp:hlinkClr xmlns:ahyp="http://schemas.microsoft.com/office/drawing/2018/hyperlinkcolor" val="tx"/>
                    </a:ext>
                  </a:extLst>
                </a:hlinkClick>
              </a:rPr>
              <a:t>https://aws.amazon.com/sagemaker/edge-manager/</a:t>
            </a:r>
            <a:r>
              <a:rPr lang="en-US" sz="700" dirty="0"/>
              <a:t> </a:t>
            </a:r>
          </a:p>
        </p:txBody>
      </p:sp>
      <p:sp>
        <p:nvSpPr>
          <p:cNvPr id="5" name="Text Placeholder 4">
            <a:extLst>
              <a:ext uri="{FF2B5EF4-FFF2-40B4-BE49-F238E27FC236}">
                <a16:creationId xmlns:a16="http://schemas.microsoft.com/office/drawing/2014/main" id="{8304E306-83B2-4546-B157-77ADBC6AC0CB}"/>
              </a:ext>
            </a:extLst>
          </p:cNvPr>
          <p:cNvSpPr>
            <a:spLocks noGrp="1"/>
          </p:cNvSpPr>
          <p:nvPr>
            <p:ph type="body" sz="quarter" idx="17"/>
          </p:nvPr>
        </p:nvSpPr>
        <p:spPr/>
        <p:txBody>
          <a:bodyPr/>
          <a:lstStyle/>
          <a:p>
            <a:r>
              <a:rPr lang="en-US" sz="800" dirty="0">
                <a:hlinkClick r:id="rId4">
                  <a:extLst>
                    <a:ext uri="{A12FA001-AC4F-418D-AE19-62706E023703}">
                      <ahyp:hlinkClr xmlns:ahyp="http://schemas.microsoft.com/office/drawing/2018/hyperlinkcolor" val="tx"/>
                    </a:ext>
                  </a:extLst>
                </a:hlinkClick>
              </a:rPr>
              <a:t>https://docs.aws.amazon.com/sagemaker/latest/dg/edge.html</a:t>
            </a:r>
            <a:r>
              <a:rPr lang="en-US" sz="800" dirty="0"/>
              <a:t> </a:t>
            </a:r>
          </a:p>
        </p:txBody>
      </p:sp>
      <p:sp>
        <p:nvSpPr>
          <p:cNvPr id="6" name="Text Placeholder 5">
            <a:extLst>
              <a:ext uri="{FF2B5EF4-FFF2-40B4-BE49-F238E27FC236}">
                <a16:creationId xmlns:a16="http://schemas.microsoft.com/office/drawing/2014/main" id="{F777CF96-5B32-4B80-AA1B-FD2598DEBCE0}"/>
              </a:ext>
            </a:extLst>
          </p:cNvPr>
          <p:cNvSpPr>
            <a:spLocks noGrp="1"/>
          </p:cNvSpPr>
          <p:nvPr>
            <p:ph type="body" sz="quarter" idx="18"/>
          </p:nvPr>
        </p:nvSpPr>
        <p:spPr/>
        <p:txBody>
          <a:bodyPr/>
          <a:lstStyle/>
          <a:p>
            <a:r>
              <a:rPr lang="en-US" sz="800" dirty="0">
                <a:hlinkClick r:id="rId5">
                  <a:extLst>
                    <a:ext uri="{A12FA001-AC4F-418D-AE19-62706E023703}">
                      <ahyp:hlinkClr xmlns:ahyp="http://schemas.microsoft.com/office/drawing/2018/hyperlinkcolor" val="tx"/>
                    </a:ext>
                  </a:extLst>
                </a:hlinkClick>
              </a:rPr>
              <a:t>https://aws.amazon.com/blogs/aws/amazon-sagemaker-edge-manager-simplifies-operating-machine-learning-models-on-edge-devices/</a:t>
            </a:r>
            <a:endParaRPr lang="en-US" sz="800" dirty="0"/>
          </a:p>
        </p:txBody>
      </p:sp>
      <p:sp>
        <p:nvSpPr>
          <p:cNvPr id="7" name="Text Placeholder 6">
            <a:extLst>
              <a:ext uri="{FF2B5EF4-FFF2-40B4-BE49-F238E27FC236}">
                <a16:creationId xmlns:a16="http://schemas.microsoft.com/office/drawing/2014/main" id="{ACD52340-211B-45CB-9AC0-62C396BCC5C6}"/>
              </a:ext>
            </a:extLst>
          </p:cNvPr>
          <p:cNvSpPr>
            <a:spLocks noGrp="1"/>
          </p:cNvSpPr>
          <p:nvPr>
            <p:ph type="body" sz="quarter" idx="19"/>
          </p:nvPr>
        </p:nvSpPr>
        <p:spPr/>
        <p:txBody>
          <a:bodyPr/>
          <a:lstStyle/>
          <a:p>
            <a:r>
              <a:rPr lang="en-US" dirty="0"/>
              <a:t>Product Detail Page</a:t>
            </a:r>
          </a:p>
        </p:txBody>
      </p:sp>
      <p:sp>
        <p:nvSpPr>
          <p:cNvPr id="8" name="Text Placeholder 7">
            <a:extLst>
              <a:ext uri="{FF2B5EF4-FFF2-40B4-BE49-F238E27FC236}">
                <a16:creationId xmlns:a16="http://schemas.microsoft.com/office/drawing/2014/main" id="{CB8CA750-C76D-45C8-A151-0FF9E6589109}"/>
              </a:ext>
            </a:extLst>
          </p:cNvPr>
          <p:cNvSpPr>
            <a:spLocks noGrp="1"/>
          </p:cNvSpPr>
          <p:nvPr>
            <p:ph type="body" sz="quarter" idx="20"/>
          </p:nvPr>
        </p:nvSpPr>
        <p:spPr/>
        <p:txBody>
          <a:bodyPr/>
          <a:lstStyle/>
          <a:p>
            <a:r>
              <a:rPr lang="en-US" dirty="0"/>
              <a:t>Developer Guide</a:t>
            </a:r>
          </a:p>
        </p:txBody>
      </p:sp>
      <p:sp>
        <p:nvSpPr>
          <p:cNvPr id="9" name="Text Placeholder 8">
            <a:extLst>
              <a:ext uri="{FF2B5EF4-FFF2-40B4-BE49-F238E27FC236}">
                <a16:creationId xmlns:a16="http://schemas.microsoft.com/office/drawing/2014/main" id="{11E73C69-6983-4FB0-962F-6664AD545D2E}"/>
              </a:ext>
            </a:extLst>
          </p:cNvPr>
          <p:cNvSpPr>
            <a:spLocks noGrp="1"/>
          </p:cNvSpPr>
          <p:nvPr>
            <p:ph type="body" sz="quarter" idx="21"/>
          </p:nvPr>
        </p:nvSpPr>
        <p:spPr/>
        <p:txBody>
          <a:bodyPr/>
          <a:lstStyle/>
          <a:p>
            <a:r>
              <a:rPr lang="en-US" dirty="0"/>
              <a:t>AWS Blog</a:t>
            </a:r>
          </a:p>
        </p:txBody>
      </p:sp>
      <p:pic>
        <p:nvPicPr>
          <p:cNvPr id="14" name="Picture 13"/>
          <p:cNvPicPr>
            <a:picLocks noChangeAspect="1"/>
          </p:cNvPicPr>
          <p:nvPr/>
        </p:nvPicPr>
        <p:blipFill>
          <a:blip r:embed="rId6"/>
          <a:stretch>
            <a:fillRect/>
          </a:stretch>
        </p:blipFill>
        <p:spPr>
          <a:xfrm>
            <a:off x="3347871" y="1962551"/>
            <a:ext cx="2459736" cy="1135263"/>
          </a:xfrm>
          <a:prstGeom prst="rect">
            <a:avLst/>
          </a:prstGeom>
        </p:spPr>
      </p:pic>
      <p:pic>
        <p:nvPicPr>
          <p:cNvPr id="11" name="Picture 10">
            <a:extLst>
              <a:ext uri="{FF2B5EF4-FFF2-40B4-BE49-F238E27FC236}">
                <a16:creationId xmlns:a16="http://schemas.microsoft.com/office/drawing/2014/main" id="{2633AB33-D589-A247-9842-606CE5BA91D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24574" y="1876826"/>
            <a:ext cx="2459736" cy="1294598"/>
          </a:xfrm>
          <a:prstGeom prst="rect">
            <a:avLst/>
          </a:prstGeom>
        </p:spPr>
      </p:pic>
      <p:pic>
        <p:nvPicPr>
          <p:cNvPr id="16" name="Picture 15">
            <a:extLst>
              <a:ext uri="{FF2B5EF4-FFF2-40B4-BE49-F238E27FC236}">
                <a16:creationId xmlns:a16="http://schemas.microsoft.com/office/drawing/2014/main" id="{F42216C4-FDC4-8245-A1E4-45F41011386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77850" y="2084243"/>
            <a:ext cx="2459736" cy="865927"/>
          </a:xfrm>
          <a:prstGeom prst="rect">
            <a:avLst/>
          </a:prstGeom>
        </p:spPr>
      </p:pic>
    </p:spTree>
    <p:extLst>
      <p:ext uri="{BB962C8B-B14F-4D97-AF65-F5344CB8AC3E}">
        <p14:creationId xmlns:p14="http://schemas.microsoft.com/office/powerpoint/2010/main" val="23669759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2690EA-668E-BE44-958C-5597901341F2}"/>
              </a:ext>
            </a:extLst>
          </p:cNvPr>
          <p:cNvSpPr>
            <a:spLocks noGrp="1"/>
          </p:cNvSpPr>
          <p:nvPr>
            <p:ph type="title"/>
          </p:nvPr>
        </p:nvSpPr>
        <p:spPr/>
        <p:txBody>
          <a:bodyPr/>
          <a:lstStyle/>
          <a:p>
            <a:pPr algn="ctr"/>
            <a:r>
              <a:rPr lang="en-US" b="1" dirty="0">
                <a:solidFill>
                  <a:schemeClr val="accent1"/>
                </a:solidFill>
              </a:rPr>
              <a:t>Amazon SageMaker </a:t>
            </a:r>
            <a:r>
              <a:rPr lang="en-US" dirty="0"/>
              <a:t>integrates with Kubernetes</a:t>
            </a:r>
          </a:p>
        </p:txBody>
      </p:sp>
      <p:sp>
        <p:nvSpPr>
          <p:cNvPr id="22" name="Rectangle 21">
            <a:extLst>
              <a:ext uri="{FF2B5EF4-FFF2-40B4-BE49-F238E27FC236}">
                <a16:creationId xmlns:a16="http://schemas.microsoft.com/office/drawing/2014/main" id="{198EE9E9-17AA-430E-8D07-3B2D5B454BF1}"/>
              </a:ext>
            </a:extLst>
          </p:cNvPr>
          <p:cNvSpPr/>
          <p:nvPr/>
        </p:nvSpPr>
        <p:spPr>
          <a:xfrm>
            <a:off x="0" y="977019"/>
            <a:ext cx="9144000" cy="3371850"/>
          </a:xfrm>
          <a:prstGeom prst="rect">
            <a:avLst/>
          </a:prstGeom>
          <a:solidFill>
            <a:schemeClr val="bg2">
              <a:lumMod val="90000"/>
              <a:lumOff val="10000"/>
            </a:schemeClr>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defTabSz="457189"/>
            <a:endParaRPr lang="en-US" sz="1800" dirty="0" err="1">
              <a:solidFill>
                <a:srgbClr val="FFFFFF"/>
              </a:solidFill>
              <a:latin typeface="Amazon Ember"/>
            </a:endParaRPr>
          </a:p>
        </p:txBody>
      </p:sp>
      <p:grpSp>
        <p:nvGrpSpPr>
          <p:cNvPr id="17" name="Group 16">
            <a:extLst>
              <a:ext uri="{FF2B5EF4-FFF2-40B4-BE49-F238E27FC236}">
                <a16:creationId xmlns:a16="http://schemas.microsoft.com/office/drawing/2014/main" id="{8A405504-CEA1-48A7-AC7C-8E7B3306BA4D}"/>
              </a:ext>
            </a:extLst>
          </p:cNvPr>
          <p:cNvGrpSpPr/>
          <p:nvPr/>
        </p:nvGrpSpPr>
        <p:grpSpPr>
          <a:xfrm>
            <a:off x="790427" y="2796697"/>
            <a:ext cx="7563147" cy="1331891"/>
            <a:chOff x="885489" y="2881298"/>
            <a:chExt cx="7563147" cy="1331891"/>
          </a:xfrm>
        </p:grpSpPr>
        <p:grpSp>
          <p:nvGrpSpPr>
            <p:cNvPr id="13" name="Group 12">
              <a:extLst>
                <a:ext uri="{FF2B5EF4-FFF2-40B4-BE49-F238E27FC236}">
                  <a16:creationId xmlns:a16="http://schemas.microsoft.com/office/drawing/2014/main" id="{A97BC0E8-F596-4DE1-A4FE-BBE236AC6F66}"/>
                </a:ext>
              </a:extLst>
            </p:cNvPr>
            <p:cNvGrpSpPr/>
            <p:nvPr/>
          </p:nvGrpSpPr>
          <p:grpSpPr>
            <a:xfrm>
              <a:off x="4915636" y="3272923"/>
              <a:ext cx="3533000" cy="548640"/>
              <a:chOff x="-47839" y="3677229"/>
              <a:chExt cx="3533000" cy="411480"/>
            </a:xfrm>
          </p:grpSpPr>
          <p:sp>
            <p:nvSpPr>
              <p:cNvPr id="8" name="TextBox 7">
                <a:extLst>
                  <a:ext uri="{FF2B5EF4-FFF2-40B4-BE49-F238E27FC236}">
                    <a16:creationId xmlns:a16="http://schemas.microsoft.com/office/drawing/2014/main" id="{EB34DFDB-E161-423A-B9B2-6ABF79F2C955}"/>
                  </a:ext>
                </a:extLst>
              </p:cNvPr>
              <p:cNvSpPr txBox="1"/>
              <p:nvPr/>
            </p:nvSpPr>
            <p:spPr>
              <a:xfrm>
                <a:off x="320021" y="3677229"/>
                <a:ext cx="3165140" cy="411480"/>
              </a:xfrm>
              <a:prstGeom prst="rect">
                <a:avLst/>
              </a:prstGeom>
              <a:noFill/>
            </p:spPr>
            <p:txBody>
              <a:bodyPr wrap="none" rtlCol="0">
                <a:noAutofit/>
              </a:bodyPr>
              <a:lstStyle>
                <a:defPPr>
                  <a:defRPr lang="en-US"/>
                </a:defPPr>
                <a:lvl1pPr>
                  <a:lnSpc>
                    <a:spcPct val="90000"/>
                  </a:lnSpc>
                  <a:spcBef>
                    <a:spcPct val="20000"/>
                  </a:spcBef>
                  <a:spcAft>
                    <a:spcPts val="600"/>
                  </a:spcAft>
                  <a:defRPr sz="900"/>
                </a:lvl1pPr>
              </a:lstStyle>
              <a:p>
                <a:pPr defTabSz="457189"/>
                <a:r>
                  <a:rPr lang="en-US" sz="1600" dirty="0">
                    <a:solidFill>
                      <a:srgbClr val="FFFFFF"/>
                    </a:solidFill>
                    <a:latin typeface="Amazon Ember"/>
                  </a:rPr>
                  <a:t>Amazon SageMaker</a:t>
                </a:r>
                <a:br>
                  <a:rPr lang="en-US" sz="1600" dirty="0">
                    <a:solidFill>
                      <a:srgbClr val="FFFFFF"/>
                    </a:solidFill>
                    <a:latin typeface="Amazon Ember"/>
                  </a:rPr>
                </a:br>
                <a:r>
                  <a:rPr lang="en-US" sz="1600" dirty="0">
                    <a:solidFill>
                      <a:srgbClr val="FFFFFF"/>
                    </a:solidFill>
                    <a:latin typeface="Amazon Ember"/>
                  </a:rPr>
                  <a:t>Operators for Kubernetes</a:t>
                </a:r>
              </a:p>
            </p:txBody>
          </p:sp>
          <p:sp>
            <p:nvSpPr>
              <p:cNvPr id="9" name="TextBox 8">
                <a:extLst>
                  <a:ext uri="{FF2B5EF4-FFF2-40B4-BE49-F238E27FC236}">
                    <a16:creationId xmlns:a16="http://schemas.microsoft.com/office/drawing/2014/main" id="{41CAC69F-A051-4BAF-9CC8-760E023F9F18}"/>
                  </a:ext>
                </a:extLst>
              </p:cNvPr>
              <p:cNvSpPr txBox="1"/>
              <p:nvPr/>
            </p:nvSpPr>
            <p:spPr>
              <a:xfrm>
                <a:off x="-47839" y="3677229"/>
                <a:ext cx="419090" cy="411480"/>
              </a:xfrm>
              <a:prstGeom prst="rect">
                <a:avLst/>
              </a:prstGeom>
              <a:noFill/>
            </p:spPr>
            <p:txBody>
              <a:bodyPr wrap="none" rtlCol="0">
                <a:noAutofit/>
              </a:bodyPr>
              <a:lstStyle>
                <a:defPPr>
                  <a:defRPr lang="en-US"/>
                </a:defPPr>
                <a:lvl1pPr>
                  <a:lnSpc>
                    <a:spcPct val="90000"/>
                  </a:lnSpc>
                  <a:spcBef>
                    <a:spcPct val="20000"/>
                  </a:spcBef>
                  <a:spcAft>
                    <a:spcPts val="600"/>
                  </a:spcAft>
                  <a:defRPr sz="900"/>
                </a:lvl1pPr>
              </a:lstStyle>
              <a:p>
                <a:pPr algn="r" defTabSz="457189"/>
                <a:r>
                  <a:rPr lang="en-US" sz="4000" b="1" dirty="0">
                    <a:solidFill>
                      <a:srgbClr val="FFCC00"/>
                    </a:solidFill>
                    <a:latin typeface="Amazon Ember"/>
                  </a:rPr>
                  <a:t>2</a:t>
                </a:r>
              </a:p>
            </p:txBody>
          </p:sp>
        </p:grpSp>
        <p:grpSp>
          <p:nvGrpSpPr>
            <p:cNvPr id="15" name="Group 14">
              <a:extLst>
                <a:ext uri="{FF2B5EF4-FFF2-40B4-BE49-F238E27FC236}">
                  <a16:creationId xmlns:a16="http://schemas.microsoft.com/office/drawing/2014/main" id="{E7FF5001-4930-406B-80D0-7A9485BE8ED0}"/>
                </a:ext>
              </a:extLst>
            </p:cNvPr>
            <p:cNvGrpSpPr/>
            <p:nvPr/>
          </p:nvGrpSpPr>
          <p:grpSpPr>
            <a:xfrm>
              <a:off x="885489" y="2881298"/>
              <a:ext cx="1440180" cy="1331891"/>
              <a:chOff x="457201" y="2881298"/>
              <a:chExt cx="1440180" cy="1331891"/>
            </a:xfrm>
          </p:grpSpPr>
          <p:sp>
            <p:nvSpPr>
              <p:cNvPr id="24" name="TextBox 23">
                <a:extLst>
                  <a:ext uri="{FF2B5EF4-FFF2-40B4-BE49-F238E27FC236}">
                    <a16:creationId xmlns:a16="http://schemas.microsoft.com/office/drawing/2014/main" id="{5518B77F-3B95-419D-B48C-992298907F8D}"/>
                  </a:ext>
                </a:extLst>
              </p:cNvPr>
              <p:cNvSpPr txBox="1"/>
              <p:nvPr/>
            </p:nvSpPr>
            <p:spPr>
              <a:xfrm>
                <a:off x="457201" y="2881298"/>
                <a:ext cx="1440180" cy="1331891"/>
              </a:xfrm>
              <a:prstGeom prst="rect">
                <a:avLst/>
              </a:prstGeom>
              <a:noFill/>
              <a:ln w="12700">
                <a:solidFill>
                  <a:schemeClr val="tx1"/>
                </a:solidFill>
              </a:ln>
            </p:spPr>
            <p:txBody>
              <a:bodyPr wrap="square" rtlCol="0">
                <a:noAutofit/>
              </a:bodyPr>
              <a:lstStyle/>
              <a:p>
                <a:pPr algn="ctr" defTabSz="914378"/>
                <a:endParaRPr lang="en-US" sz="600" dirty="0">
                  <a:solidFill>
                    <a:srgbClr val="FAFAFA"/>
                  </a:solidFill>
                  <a:latin typeface="Amazon Ember"/>
                </a:endParaRPr>
              </a:p>
            </p:txBody>
          </p:sp>
          <p:pic>
            <p:nvPicPr>
              <p:cNvPr id="5" name="Picture 4">
                <a:extLst>
                  <a:ext uri="{FF2B5EF4-FFF2-40B4-BE49-F238E27FC236}">
                    <a16:creationId xmlns:a16="http://schemas.microsoft.com/office/drawing/2014/main" id="{732AF129-BA63-4637-BA6F-42786696855F}"/>
                  </a:ext>
                </a:extLst>
              </p:cNvPr>
              <p:cNvPicPr>
                <a:picLocks noChangeAspect="1"/>
              </p:cNvPicPr>
              <p:nvPr/>
            </p:nvPicPr>
            <p:blipFill>
              <a:blip r:embed="rId3"/>
              <a:stretch>
                <a:fillRect/>
              </a:stretch>
            </p:blipFill>
            <p:spPr>
              <a:xfrm>
                <a:off x="759892" y="3222600"/>
                <a:ext cx="834798" cy="649287"/>
              </a:xfrm>
              <a:prstGeom prst="rect">
                <a:avLst/>
              </a:prstGeom>
            </p:spPr>
          </p:pic>
        </p:grpSp>
        <p:cxnSp>
          <p:nvCxnSpPr>
            <p:cNvPr id="33" name="Straight Arrow Connector 32">
              <a:extLst>
                <a:ext uri="{FF2B5EF4-FFF2-40B4-BE49-F238E27FC236}">
                  <a16:creationId xmlns:a16="http://schemas.microsoft.com/office/drawing/2014/main" id="{4899143A-68C3-4AC1-9C1E-61F7515611C6}"/>
                </a:ext>
              </a:extLst>
            </p:cNvPr>
            <p:cNvCxnSpPr>
              <a:cxnSpLocks/>
            </p:cNvCxnSpPr>
            <p:nvPr/>
          </p:nvCxnSpPr>
          <p:spPr>
            <a:xfrm>
              <a:off x="2770906" y="3547243"/>
              <a:ext cx="1699493" cy="0"/>
            </a:xfrm>
            <a:prstGeom prst="straightConnector1">
              <a:avLst/>
            </a:prstGeom>
            <a:ln w="12700">
              <a:solidFill>
                <a:schemeClr val="tx1"/>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grpSp>
      <p:grpSp>
        <p:nvGrpSpPr>
          <p:cNvPr id="26" name="Group 25">
            <a:extLst>
              <a:ext uri="{FF2B5EF4-FFF2-40B4-BE49-F238E27FC236}">
                <a16:creationId xmlns:a16="http://schemas.microsoft.com/office/drawing/2014/main" id="{9CC4CC0F-83DC-450A-8524-4E2A0C397FFE}"/>
              </a:ext>
            </a:extLst>
          </p:cNvPr>
          <p:cNvGrpSpPr/>
          <p:nvPr/>
        </p:nvGrpSpPr>
        <p:grpSpPr>
          <a:xfrm>
            <a:off x="808507" y="1215530"/>
            <a:ext cx="7526989" cy="1331891"/>
            <a:chOff x="808506" y="1215529"/>
            <a:chExt cx="7526989" cy="1331891"/>
          </a:xfrm>
        </p:grpSpPr>
        <p:grpSp>
          <p:nvGrpSpPr>
            <p:cNvPr id="12" name="Group 11">
              <a:extLst>
                <a:ext uri="{FF2B5EF4-FFF2-40B4-BE49-F238E27FC236}">
                  <a16:creationId xmlns:a16="http://schemas.microsoft.com/office/drawing/2014/main" id="{DC2C999D-3F54-46BD-ABFA-B5A6DC053437}"/>
                </a:ext>
              </a:extLst>
            </p:cNvPr>
            <p:cNvGrpSpPr/>
            <p:nvPr/>
          </p:nvGrpSpPr>
          <p:grpSpPr>
            <a:xfrm>
              <a:off x="4846536" y="1607154"/>
              <a:ext cx="3488959" cy="548640"/>
              <a:chOff x="379134" y="2839872"/>
              <a:chExt cx="3488959" cy="411480"/>
            </a:xfrm>
          </p:grpSpPr>
          <p:sp>
            <p:nvSpPr>
              <p:cNvPr id="10" name="TextBox 9">
                <a:extLst>
                  <a:ext uri="{FF2B5EF4-FFF2-40B4-BE49-F238E27FC236}">
                    <a16:creationId xmlns:a16="http://schemas.microsoft.com/office/drawing/2014/main" id="{9AC17CB6-20AD-4934-AF91-34CE1E602B9D}"/>
                  </a:ext>
                </a:extLst>
              </p:cNvPr>
              <p:cNvSpPr txBox="1"/>
              <p:nvPr/>
            </p:nvSpPr>
            <p:spPr>
              <a:xfrm>
                <a:off x="702953" y="2839872"/>
                <a:ext cx="3165140" cy="411480"/>
              </a:xfrm>
              <a:prstGeom prst="rect">
                <a:avLst/>
              </a:prstGeom>
              <a:noFill/>
            </p:spPr>
            <p:txBody>
              <a:bodyPr wrap="none" rtlCol="0">
                <a:noAutofit/>
              </a:bodyPr>
              <a:lstStyle/>
              <a:p>
                <a:pPr defTabSz="457189">
                  <a:lnSpc>
                    <a:spcPct val="90000"/>
                  </a:lnSpc>
                  <a:spcBef>
                    <a:spcPct val="20000"/>
                  </a:spcBef>
                  <a:spcAft>
                    <a:spcPts val="600"/>
                  </a:spcAft>
                </a:pPr>
                <a:r>
                  <a:rPr lang="en-US" sz="1600" dirty="0">
                    <a:solidFill>
                      <a:srgbClr val="FFFFFF"/>
                    </a:solidFill>
                    <a:latin typeface="Amazon Ember"/>
                  </a:rPr>
                  <a:t>Amazon SageMaker Components</a:t>
                </a:r>
                <a:br>
                  <a:rPr lang="en-US" sz="1600" dirty="0">
                    <a:solidFill>
                      <a:srgbClr val="FFFFFF"/>
                    </a:solidFill>
                    <a:latin typeface="Amazon Ember"/>
                  </a:rPr>
                </a:br>
                <a:r>
                  <a:rPr lang="en-US" sz="1600" dirty="0">
                    <a:solidFill>
                      <a:srgbClr val="FFFFFF"/>
                    </a:solidFill>
                    <a:latin typeface="Amazon Ember"/>
                  </a:rPr>
                  <a:t>for Kubeflow Pipelines</a:t>
                </a:r>
              </a:p>
            </p:txBody>
          </p:sp>
          <p:sp>
            <p:nvSpPr>
              <p:cNvPr id="11" name="TextBox 10">
                <a:extLst>
                  <a:ext uri="{FF2B5EF4-FFF2-40B4-BE49-F238E27FC236}">
                    <a16:creationId xmlns:a16="http://schemas.microsoft.com/office/drawing/2014/main" id="{AB5BF20E-94A8-4849-87FC-537CECEC446C}"/>
                  </a:ext>
                </a:extLst>
              </p:cNvPr>
              <p:cNvSpPr txBox="1"/>
              <p:nvPr/>
            </p:nvSpPr>
            <p:spPr>
              <a:xfrm>
                <a:off x="379134" y="2839872"/>
                <a:ext cx="418471" cy="411480"/>
              </a:xfrm>
              <a:prstGeom prst="rect">
                <a:avLst/>
              </a:prstGeom>
              <a:noFill/>
            </p:spPr>
            <p:txBody>
              <a:bodyPr wrap="none" rtlCol="0">
                <a:noAutofit/>
              </a:bodyPr>
              <a:lstStyle/>
              <a:p>
                <a:pPr algn="r" defTabSz="457189">
                  <a:lnSpc>
                    <a:spcPct val="90000"/>
                  </a:lnSpc>
                  <a:spcBef>
                    <a:spcPct val="20000"/>
                  </a:spcBef>
                  <a:spcAft>
                    <a:spcPts val="600"/>
                  </a:spcAft>
                </a:pPr>
                <a:r>
                  <a:rPr lang="en-US" sz="4000" b="1" dirty="0">
                    <a:solidFill>
                      <a:srgbClr val="FFCC00"/>
                    </a:solidFill>
                    <a:latin typeface="Amazon Ember"/>
                  </a:rPr>
                  <a:t>1</a:t>
                </a:r>
              </a:p>
            </p:txBody>
          </p:sp>
        </p:grpSp>
        <p:cxnSp>
          <p:nvCxnSpPr>
            <p:cNvPr id="240" name="Straight Arrow Connector 239">
              <a:extLst>
                <a:ext uri="{FF2B5EF4-FFF2-40B4-BE49-F238E27FC236}">
                  <a16:creationId xmlns:a16="http://schemas.microsoft.com/office/drawing/2014/main" id="{5550A504-D988-41CB-A86C-CD7745DBDFA4}"/>
                </a:ext>
              </a:extLst>
            </p:cNvPr>
            <p:cNvCxnSpPr>
              <a:cxnSpLocks/>
            </p:cNvCxnSpPr>
            <p:nvPr/>
          </p:nvCxnSpPr>
          <p:spPr>
            <a:xfrm>
              <a:off x="2693923" y="1881474"/>
              <a:ext cx="1699493" cy="0"/>
            </a:xfrm>
            <a:prstGeom prst="straightConnector1">
              <a:avLst/>
            </a:prstGeom>
            <a:ln w="12700">
              <a:solidFill>
                <a:schemeClr val="tx1"/>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grpSp>
          <p:nvGrpSpPr>
            <p:cNvPr id="25" name="Group 24">
              <a:extLst>
                <a:ext uri="{FF2B5EF4-FFF2-40B4-BE49-F238E27FC236}">
                  <a16:creationId xmlns:a16="http://schemas.microsoft.com/office/drawing/2014/main" id="{9A1C2C38-A7BB-434B-AAC6-428FC0D37675}"/>
                </a:ext>
              </a:extLst>
            </p:cNvPr>
            <p:cNvGrpSpPr/>
            <p:nvPr/>
          </p:nvGrpSpPr>
          <p:grpSpPr>
            <a:xfrm>
              <a:off x="808506" y="1215529"/>
              <a:ext cx="1440180" cy="1331891"/>
              <a:chOff x="808506" y="1215529"/>
              <a:chExt cx="1440180" cy="1331891"/>
            </a:xfrm>
          </p:grpSpPr>
          <p:sp>
            <p:nvSpPr>
              <p:cNvPr id="3" name="TextBox 2">
                <a:extLst>
                  <a:ext uri="{FF2B5EF4-FFF2-40B4-BE49-F238E27FC236}">
                    <a16:creationId xmlns:a16="http://schemas.microsoft.com/office/drawing/2014/main" id="{F091D42C-B07C-4A3B-A1D5-4CCA1BFA6A77}"/>
                  </a:ext>
                </a:extLst>
              </p:cNvPr>
              <p:cNvSpPr txBox="1"/>
              <p:nvPr/>
            </p:nvSpPr>
            <p:spPr>
              <a:xfrm>
                <a:off x="808506" y="1215529"/>
                <a:ext cx="1440180" cy="1331891"/>
              </a:xfrm>
              <a:prstGeom prst="rect">
                <a:avLst/>
              </a:prstGeom>
              <a:noFill/>
              <a:ln w="12700">
                <a:solidFill>
                  <a:schemeClr val="tx1"/>
                </a:solidFill>
              </a:ln>
            </p:spPr>
            <p:txBody>
              <a:bodyPr wrap="square" rtlCol="0">
                <a:noAutofit/>
              </a:bodyPr>
              <a:lstStyle/>
              <a:p>
                <a:pPr algn="ctr" defTabSz="914378"/>
                <a:endParaRPr lang="en-US" sz="600" dirty="0">
                  <a:solidFill>
                    <a:srgbClr val="FAFAFA"/>
                  </a:solidFill>
                  <a:latin typeface="Amazon Ember"/>
                </a:endParaRPr>
              </a:p>
            </p:txBody>
          </p:sp>
          <p:pic>
            <p:nvPicPr>
              <p:cNvPr id="7" name="Picture 6">
                <a:extLst>
                  <a:ext uri="{FF2B5EF4-FFF2-40B4-BE49-F238E27FC236}">
                    <a16:creationId xmlns:a16="http://schemas.microsoft.com/office/drawing/2014/main" id="{B02F8C80-5BF1-4914-90F7-8E1003350CDA}"/>
                  </a:ext>
                </a:extLst>
              </p:cNvPr>
              <p:cNvPicPr>
                <a:picLocks noChangeAspect="1"/>
              </p:cNvPicPr>
              <p:nvPr/>
            </p:nvPicPr>
            <p:blipFill>
              <a:blip r:embed="rId4"/>
              <a:stretch>
                <a:fillRect/>
              </a:stretch>
            </p:blipFill>
            <p:spPr>
              <a:xfrm>
                <a:off x="1082828" y="1446823"/>
                <a:ext cx="891538" cy="661898"/>
              </a:xfrm>
              <a:prstGeom prst="rect">
                <a:avLst/>
              </a:prstGeom>
            </p:spPr>
          </p:pic>
          <p:sp>
            <p:nvSpPr>
              <p:cNvPr id="55" name="TextBox 54">
                <a:extLst>
                  <a:ext uri="{FF2B5EF4-FFF2-40B4-BE49-F238E27FC236}">
                    <a16:creationId xmlns:a16="http://schemas.microsoft.com/office/drawing/2014/main" id="{23EE9738-2EAF-FB40-9950-707AFE401929}"/>
                  </a:ext>
                </a:extLst>
              </p:cNvPr>
              <p:cNvSpPr txBox="1"/>
              <p:nvPr/>
            </p:nvSpPr>
            <p:spPr>
              <a:xfrm>
                <a:off x="808506" y="2113554"/>
                <a:ext cx="1422101" cy="261610"/>
              </a:xfrm>
              <a:prstGeom prst="rect">
                <a:avLst/>
              </a:prstGeom>
              <a:noFill/>
            </p:spPr>
            <p:txBody>
              <a:bodyPr wrap="square" rtlCol="0">
                <a:spAutoFit/>
              </a:bodyPr>
              <a:lstStyle/>
              <a:p>
                <a:pPr algn="ctr" defTabSz="285743">
                  <a:defRPr/>
                </a:pPr>
                <a:r>
                  <a:rPr lang="en-US" sz="1100" dirty="0">
                    <a:solidFill>
                      <a:srgbClr val="FFFFFF"/>
                    </a:solidFill>
                    <a:latin typeface="Amazon Ember"/>
                  </a:rPr>
                  <a:t>Pipelines</a:t>
                </a:r>
              </a:p>
            </p:txBody>
          </p:sp>
        </p:grpSp>
      </p:grpSp>
    </p:spTree>
    <p:extLst>
      <p:ext uri="{BB962C8B-B14F-4D97-AF65-F5344CB8AC3E}">
        <p14:creationId xmlns:p14="http://schemas.microsoft.com/office/powerpoint/2010/main" val="748282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0105BD-0E13-4F2F-A5D6-D3D6A195E23C}"/>
              </a:ext>
            </a:extLst>
          </p:cNvPr>
          <p:cNvSpPr>
            <a:spLocks noGrp="1"/>
          </p:cNvSpPr>
          <p:nvPr>
            <p:ph type="title"/>
          </p:nvPr>
        </p:nvSpPr>
        <p:spPr/>
        <p:txBody>
          <a:bodyPr/>
          <a:lstStyle/>
          <a:p>
            <a:r>
              <a:rPr lang="en-US" dirty="0"/>
              <a:t>Amazon </a:t>
            </a:r>
            <a:r>
              <a:rPr lang="en-US" dirty="0" err="1"/>
              <a:t>SageMaker</a:t>
            </a:r>
            <a:endParaRPr lang="en-US" dirty="0"/>
          </a:p>
        </p:txBody>
      </p:sp>
      <p:sp>
        <p:nvSpPr>
          <p:cNvPr id="3" name="Text Placeholder 2">
            <a:extLst>
              <a:ext uri="{FF2B5EF4-FFF2-40B4-BE49-F238E27FC236}">
                <a16:creationId xmlns:a16="http://schemas.microsoft.com/office/drawing/2014/main" id="{50A52117-1EC8-4621-8E31-16AE6767B82C}"/>
              </a:ext>
            </a:extLst>
          </p:cNvPr>
          <p:cNvSpPr>
            <a:spLocks noGrp="1"/>
          </p:cNvSpPr>
          <p:nvPr>
            <p:ph type="body" sz="quarter" idx="11"/>
          </p:nvPr>
        </p:nvSpPr>
        <p:spPr/>
        <p:txBody>
          <a:bodyPr/>
          <a:lstStyle/>
          <a:p>
            <a:r>
              <a:rPr lang="en-US" sz="1800" dirty="0"/>
              <a:t>Built-in features help </a:t>
            </a:r>
            <a:br>
              <a:rPr lang="en-US" sz="1800" dirty="0"/>
            </a:br>
            <a:r>
              <a:rPr lang="en-US" sz="1800" dirty="0"/>
              <a:t>you go from idea to production faster, without compromising security</a:t>
            </a:r>
            <a:br>
              <a:rPr lang="en-US" sz="1800" dirty="0"/>
            </a:br>
            <a:endParaRPr lang="en-US" sz="1800" dirty="0"/>
          </a:p>
        </p:txBody>
      </p:sp>
      <p:sp>
        <p:nvSpPr>
          <p:cNvPr id="4" name="Text Placeholder 3">
            <a:extLst>
              <a:ext uri="{FF2B5EF4-FFF2-40B4-BE49-F238E27FC236}">
                <a16:creationId xmlns:a16="http://schemas.microsoft.com/office/drawing/2014/main" id="{FFAC729D-AFD5-495E-A66C-57F53F4F9AAA}"/>
              </a:ext>
            </a:extLst>
          </p:cNvPr>
          <p:cNvSpPr>
            <a:spLocks noGrp="1"/>
          </p:cNvSpPr>
          <p:nvPr>
            <p:ph type="body" sz="quarter" idx="12"/>
          </p:nvPr>
        </p:nvSpPr>
        <p:spPr/>
        <p:txBody>
          <a:bodyPr/>
          <a:lstStyle/>
          <a:p>
            <a:r>
              <a:rPr lang="en-US" dirty="0"/>
              <a:t>Control data traffic across </a:t>
            </a:r>
            <a:r>
              <a:rPr lang="en-US" dirty="0" err="1"/>
              <a:t>SageMaker</a:t>
            </a:r>
            <a:r>
              <a:rPr lang="en-US" dirty="0"/>
              <a:t> components over a private network, </a:t>
            </a:r>
            <a:br>
              <a:rPr lang="en-US" dirty="0"/>
            </a:br>
            <a:r>
              <a:rPr lang="en-US" dirty="0"/>
              <a:t>and ensure appropriate ingress/egress with single-tenancy</a:t>
            </a:r>
          </a:p>
        </p:txBody>
      </p:sp>
      <p:sp>
        <p:nvSpPr>
          <p:cNvPr id="5" name="Text Placeholder 4">
            <a:extLst>
              <a:ext uri="{FF2B5EF4-FFF2-40B4-BE49-F238E27FC236}">
                <a16:creationId xmlns:a16="http://schemas.microsoft.com/office/drawing/2014/main" id="{A1C4A2B3-9146-4D24-A898-A8C2B33F95F4}"/>
              </a:ext>
            </a:extLst>
          </p:cNvPr>
          <p:cNvSpPr>
            <a:spLocks noGrp="1"/>
          </p:cNvSpPr>
          <p:nvPr>
            <p:ph type="body" sz="quarter" idx="13"/>
          </p:nvPr>
        </p:nvSpPr>
        <p:spPr/>
        <p:txBody>
          <a:bodyPr/>
          <a:lstStyle/>
          <a:p>
            <a:r>
              <a:rPr lang="en-US" dirty="0"/>
              <a:t>Infrastructure and network isolation</a:t>
            </a:r>
          </a:p>
        </p:txBody>
      </p:sp>
      <p:sp>
        <p:nvSpPr>
          <p:cNvPr id="6" name="Text Placeholder 5">
            <a:extLst>
              <a:ext uri="{FF2B5EF4-FFF2-40B4-BE49-F238E27FC236}">
                <a16:creationId xmlns:a16="http://schemas.microsoft.com/office/drawing/2014/main" id="{C9DDB175-291D-4279-91A0-3BB174852D4D}"/>
              </a:ext>
            </a:extLst>
          </p:cNvPr>
          <p:cNvSpPr>
            <a:spLocks noGrp="1"/>
          </p:cNvSpPr>
          <p:nvPr>
            <p:ph type="body" sz="quarter" idx="14"/>
          </p:nvPr>
        </p:nvSpPr>
        <p:spPr/>
        <p:txBody>
          <a:bodyPr/>
          <a:lstStyle/>
          <a:p>
            <a:r>
              <a:rPr lang="en-US" dirty="0"/>
              <a:t>Define, enforce, and audit who can be authenticated</a:t>
            </a:r>
            <a:br>
              <a:rPr lang="en-US" dirty="0"/>
            </a:br>
            <a:r>
              <a:rPr lang="en-US" dirty="0"/>
              <a:t>and authorized to use Amazon </a:t>
            </a:r>
            <a:r>
              <a:rPr lang="en-US" dirty="0" err="1"/>
              <a:t>SageMaker</a:t>
            </a:r>
            <a:r>
              <a:rPr lang="en-US" dirty="0"/>
              <a:t> resources</a:t>
            </a:r>
          </a:p>
        </p:txBody>
      </p:sp>
      <p:sp>
        <p:nvSpPr>
          <p:cNvPr id="7" name="Text Placeholder 6">
            <a:extLst>
              <a:ext uri="{FF2B5EF4-FFF2-40B4-BE49-F238E27FC236}">
                <a16:creationId xmlns:a16="http://schemas.microsoft.com/office/drawing/2014/main" id="{97CFC0D5-4B5A-42FC-BE73-07C48F5B57D7}"/>
              </a:ext>
            </a:extLst>
          </p:cNvPr>
          <p:cNvSpPr>
            <a:spLocks noGrp="1"/>
          </p:cNvSpPr>
          <p:nvPr>
            <p:ph type="body" sz="quarter" idx="15"/>
          </p:nvPr>
        </p:nvSpPr>
        <p:spPr/>
        <p:txBody>
          <a:bodyPr/>
          <a:lstStyle/>
          <a:p>
            <a:r>
              <a:rPr lang="en-US" dirty="0"/>
              <a:t>Authentication and authorization</a:t>
            </a:r>
          </a:p>
        </p:txBody>
      </p:sp>
      <p:sp>
        <p:nvSpPr>
          <p:cNvPr id="8" name="Text Placeholder 7">
            <a:extLst>
              <a:ext uri="{FF2B5EF4-FFF2-40B4-BE49-F238E27FC236}">
                <a16:creationId xmlns:a16="http://schemas.microsoft.com/office/drawing/2014/main" id="{C8D1F78E-69D0-4593-B40F-52200432F9AD}"/>
              </a:ext>
            </a:extLst>
          </p:cNvPr>
          <p:cNvSpPr>
            <a:spLocks noGrp="1"/>
          </p:cNvSpPr>
          <p:nvPr>
            <p:ph type="body" sz="quarter" idx="16"/>
          </p:nvPr>
        </p:nvSpPr>
        <p:spPr/>
        <p:txBody>
          <a:bodyPr/>
          <a:lstStyle/>
          <a:p>
            <a:r>
              <a:rPr lang="en-US" dirty="0"/>
              <a:t>Ensure automatic data encryption at rest and</a:t>
            </a:r>
            <a:br>
              <a:rPr lang="en-US" dirty="0"/>
            </a:br>
            <a:r>
              <a:rPr lang="en-US" dirty="0"/>
              <a:t>in transit with flexibility to bring your own keys</a:t>
            </a:r>
          </a:p>
        </p:txBody>
      </p:sp>
      <p:sp>
        <p:nvSpPr>
          <p:cNvPr id="9" name="Text Placeholder 8">
            <a:extLst>
              <a:ext uri="{FF2B5EF4-FFF2-40B4-BE49-F238E27FC236}">
                <a16:creationId xmlns:a16="http://schemas.microsoft.com/office/drawing/2014/main" id="{B76D9B78-EA04-4E59-A9ED-FBAEDFB574FA}"/>
              </a:ext>
            </a:extLst>
          </p:cNvPr>
          <p:cNvSpPr>
            <a:spLocks noGrp="1"/>
          </p:cNvSpPr>
          <p:nvPr>
            <p:ph type="body" sz="quarter" idx="17"/>
          </p:nvPr>
        </p:nvSpPr>
        <p:spPr/>
        <p:txBody>
          <a:bodyPr/>
          <a:lstStyle/>
          <a:p>
            <a:r>
              <a:rPr lang="en-US" dirty="0"/>
              <a:t>Data protection</a:t>
            </a:r>
          </a:p>
        </p:txBody>
      </p:sp>
      <p:sp>
        <p:nvSpPr>
          <p:cNvPr id="10" name="Text Placeholder 9">
            <a:extLst>
              <a:ext uri="{FF2B5EF4-FFF2-40B4-BE49-F238E27FC236}">
                <a16:creationId xmlns:a16="http://schemas.microsoft.com/office/drawing/2014/main" id="{FF6C3286-358E-4ED9-9274-876D8A6703BA}"/>
              </a:ext>
            </a:extLst>
          </p:cNvPr>
          <p:cNvSpPr>
            <a:spLocks noGrp="1"/>
          </p:cNvSpPr>
          <p:nvPr>
            <p:ph type="body" sz="quarter" idx="18"/>
          </p:nvPr>
        </p:nvSpPr>
        <p:spPr/>
        <p:txBody>
          <a:bodyPr/>
          <a:lstStyle/>
          <a:p>
            <a:r>
              <a:rPr lang="en-US" dirty="0"/>
              <a:t>Track, trace, and audit all API calls, events, data access, or interactions down to the user and IP level to ensure quick remediation</a:t>
            </a:r>
          </a:p>
        </p:txBody>
      </p:sp>
      <p:sp>
        <p:nvSpPr>
          <p:cNvPr id="11" name="Text Placeholder 10">
            <a:extLst>
              <a:ext uri="{FF2B5EF4-FFF2-40B4-BE49-F238E27FC236}">
                <a16:creationId xmlns:a16="http://schemas.microsoft.com/office/drawing/2014/main" id="{5B19D221-7754-4EC7-A020-4020A0E373E5}"/>
              </a:ext>
            </a:extLst>
          </p:cNvPr>
          <p:cNvSpPr>
            <a:spLocks noGrp="1"/>
          </p:cNvSpPr>
          <p:nvPr>
            <p:ph type="body" sz="quarter" idx="19"/>
          </p:nvPr>
        </p:nvSpPr>
        <p:spPr/>
        <p:txBody>
          <a:bodyPr/>
          <a:lstStyle/>
          <a:p>
            <a:r>
              <a:rPr lang="en-US" dirty="0"/>
              <a:t>Auditability and monitoring</a:t>
            </a:r>
          </a:p>
        </p:txBody>
      </p:sp>
      <p:sp>
        <p:nvSpPr>
          <p:cNvPr id="12" name="Text Placeholder 11">
            <a:extLst>
              <a:ext uri="{FF2B5EF4-FFF2-40B4-BE49-F238E27FC236}">
                <a16:creationId xmlns:a16="http://schemas.microsoft.com/office/drawing/2014/main" id="{F4B71B8F-01A6-4BE9-A8DB-1D3C9249D493}"/>
              </a:ext>
            </a:extLst>
          </p:cNvPr>
          <p:cNvSpPr>
            <a:spLocks noGrp="1"/>
          </p:cNvSpPr>
          <p:nvPr>
            <p:ph type="body" sz="quarter" idx="20"/>
          </p:nvPr>
        </p:nvSpPr>
        <p:spPr/>
        <p:txBody>
          <a:bodyPr/>
          <a:lstStyle/>
          <a:p>
            <a:r>
              <a:rPr lang="en-US" dirty="0"/>
              <a:t>Inherit the most comprehensive compliance controls,</a:t>
            </a:r>
            <a:br>
              <a:rPr lang="en-US" dirty="0"/>
            </a:br>
            <a:r>
              <a:rPr lang="en-US" dirty="0"/>
              <a:t>and easily abide by your industry’s legislation</a:t>
            </a:r>
          </a:p>
        </p:txBody>
      </p:sp>
      <p:sp>
        <p:nvSpPr>
          <p:cNvPr id="13" name="Text Placeholder 12">
            <a:extLst>
              <a:ext uri="{FF2B5EF4-FFF2-40B4-BE49-F238E27FC236}">
                <a16:creationId xmlns:a16="http://schemas.microsoft.com/office/drawing/2014/main" id="{3130973A-76A1-43AA-9E2C-953CF9080865}"/>
              </a:ext>
            </a:extLst>
          </p:cNvPr>
          <p:cNvSpPr>
            <a:spLocks noGrp="1"/>
          </p:cNvSpPr>
          <p:nvPr>
            <p:ph type="body" sz="quarter" idx="21"/>
          </p:nvPr>
        </p:nvSpPr>
        <p:spPr/>
        <p:txBody>
          <a:bodyPr/>
          <a:lstStyle/>
          <a:p>
            <a:r>
              <a:rPr lang="en-US" dirty="0"/>
              <a:t>Compliance certifications</a:t>
            </a:r>
          </a:p>
        </p:txBody>
      </p:sp>
      <p:grpSp>
        <p:nvGrpSpPr>
          <p:cNvPr id="26" name="Group 25">
            <a:extLst>
              <a:ext uri="{FF2B5EF4-FFF2-40B4-BE49-F238E27FC236}">
                <a16:creationId xmlns:a16="http://schemas.microsoft.com/office/drawing/2014/main" id="{E8F1F14B-78FF-4040-8EB4-7E4FF4C024F1}"/>
              </a:ext>
            </a:extLst>
          </p:cNvPr>
          <p:cNvGrpSpPr/>
          <p:nvPr/>
        </p:nvGrpSpPr>
        <p:grpSpPr>
          <a:xfrm>
            <a:off x="3458729" y="3858977"/>
            <a:ext cx="616857" cy="616857"/>
            <a:chOff x="3458729" y="3858976"/>
            <a:chExt cx="616857" cy="616857"/>
          </a:xfrm>
        </p:grpSpPr>
        <p:sp>
          <p:nvSpPr>
            <p:cNvPr id="27" name="Oval 26">
              <a:extLst>
                <a:ext uri="{FF2B5EF4-FFF2-40B4-BE49-F238E27FC236}">
                  <a16:creationId xmlns:a16="http://schemas.microsoft.com/office/drawing/2014/main" id="{6117C93B-75F5-4A10-8A78-A068B32853CF}"/>
                </a:ext>
              </a:extLst>
            </p:cNvPr>
            <p:cNvSpPr/>
            <p:nvPr/>
          </p:nvSpPr>
          <p:spPr>
            <a:xfrm>
              <a:off x="3458729" y="3858976"/>
              <a:ext cx="616857" cy="616857"/>
            </a:xfrm>
            <a:prstGeom prst="ellipse">
              <a:avLst/>
            </a:prstGeom>
            <a:solidFill>
              <a:schemeClr val="bg2"/>
            </a:solidFill>
            <a:ln w="28575">
              <a:gradFill>
                <a:gsLst>
                  <a:gs pos="0">
                    <a:srgbClr val="FF6346"/>
                  </a:gs>
                  <a:gs pos="100000">
                    <a:srgbClr val="FF4869"/>
                  </a:gs>
                </a:gsLst>
                <a:lin ang="5400000" scaled="1"/>
              </a:gra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defTabSz="457189"/>
              <a:endParaRPr lang="en-US" sz="1800" dirty="0" err="1">
                <a:solidFill>
                  <a:srgbClr val="FFFFFF"/>
                </a:solidFill>
                <a:latin typeface="Amazon Ember"/>
              </a:endParaRPr>
            </a:p>
          </p:txBody>
        </p:sp>
        <p:grpSp>
          <p:nvGrpSpPr>
            <p:cNvPr id="28" name="Group 27">
              <a:extLst>
                <a:ext uri="{FF2B5EF4-FFF2-40B4-BE49-F238E27FC236}">
                  <a16:creationId xmlns:a16="http://schemas.microsoft.com/office/drawing/2014/main" id="{6749E831-A899-4D24-A42F-001418077682}"/>
                </a:ext>
              </a:extLst>
            </p:cNvPr>
            <p:cNvGrpSpPr/>
            <p:nvPr/>
          </p:nvGrpSpPr>
          <p:grpSpPr>
            <a:xfrm>
              <a:off x="3612113" y="3972207"/>
              <a:ext cx="310089" cy="339595"/>
              <a:chOff x="2782491" y="3888120"/>
              <a:chExt cx="385104" cy="421748"/>
            </a:xfrm>
          </p:grpSpPr>
          <p:sp>
            <p:nvSpPr>
              <p:cNvPr id="29" name="Freeform: Shape 6712">
                <a:extLst>
                  <a:ext uri="{FF2B5EF4-FFF2-40B4-BE49-F238E27FC236}">
                    <a16:creationId xmlns:a16="http://schemas.microsoft.com/office/drawing/2014/main" id="{1933C9A2-D0DC-4553-B045-88AC42D0620A}"/>
                  </a:ext>
                </a:extLst>
              </p:cNvPr>
              <p:cNvSpPr/>
              <p:nvPr/>
            </p:nvSpPr>
            <p:spPr>
              <a:xfrm>
                <a:off x="2975187" y="3888120"/>
                <a:ext cx="38501" cy="38501"/>
              </a:xfrm>
              <a:custGeom>
                <a:avLst/>
                <a:gdLst>
                  <a:gd name="connsiteX0" fmla="*/ 0 w 114585"/>
                  <a:gd name="connsiteY0" fmla="*/ 0 h 114585"/>
                  <a:gd name="connsiteX1" fmla="*/ 114586 w 114585"/>
                  <a:gd name="connsiteY1" fmla="*/ 0 h 114585"/>
                  <a:gd name="connsiteX2" fmla="*/ 114586 w 114585"/>
                  <a:gd name="connsiteY2" fmla="*/ 114586 h 114585"/>
                  <a:gd name="connsiteX3" fmla="*/ 0 w 114585"/>
                  <a:gd name="connsiteY3" fmla="*/ 114586 h 114585"/>
                </a:gdLst>
                <a:ahLst/>
                <a:cxnLst>
                  <a:cxn ang="0">
                    <a:pos x="connsiteX0" y="connsiteY0"/>
                  </a:cxn>
                  <a:cxn ang="0">
                    <a:pos x="connsiteX1" y="connsiteY1"/>
                  </a:cxn>
                  <a:cxn ang="0">
                    <a:pos x="connsiteX2" y="connsiteY2"/>
                  </a:cxn>
                  <a:cxn ang="0">
                    <a:pos x="connsiteX3" y="connsiteY3"/>
                  </a:cxn>
                </a:cxnLst>
                <a:rect l="l" t="t" r="r" b="b"/>
                <a:pathLst>
                  <a:path w="114585" h="114585">
                    <a:moveTo>
                      <a:pt x="0" y="0"/>
                    </a:moveTo>
                    <a:lnTo>
                      <a:pt x="114586" y="0"/>
                    </a:lnTo>
                    <a:lnTo>
                      <a:pt x="114586" y="114586"/>
                    </a:lnTo>
                    <a:lnTo>
                      <a:pt x="0" y="114586"/>
                    </a:lnTo>
                    <a:close/>
                  </a:path>
                </a:pathLst>
              </a:custGeom>
              <a:noFill/>
              <a:ln w="9525" cap="flat">
                <a:solidFill>
                  <a:srgbClr val="527FFF"/>
                </a:solidFill>
                <a:prstDash val="solid"/>
                <a:round/>
              </a:ln>
            </p:spPr>
            <p:txBody>
              <a:bodyPr rtlCol="0" anchor="ctr"/>
              <a:lstStyle/>
              <a:p>
                <a:pPr defTabSz="457189"/>
                <a:endParaRPr lang="en-US" sz="1800" dirty="0">
                  <a:solidFill>
                    <a:srgbClr val="FFFFFF"/>
                  </a:solidFill>
                  <a:latin typeface="Amazon Ember"/>
                </a:endParaRPr>
              </a:p>
            </p:txBody>
          </p:sp>
          <p:sp>
            <p:nvSpPr>
              <p:cNvPr id="30" name="Freeform: Shape 6713">
                <a:extLst>
                  <a:ext uri="{FF2B5EF4-FFF2-40B4-BE49-F238E27FC236}">
                    <a16:creationId xmlns:a16="http://schemas.microsoft.com/office/drawing/2014/main" id="{EE6648CB-1F90-4179-84BD-3D3DD360E3FB}"/>
                  </a:ext>
                </a:extLst>
              </p:cNvPr>
              <p:cNvSpPr/>
              <p:nvPr/>
            </p:nvSpPr>
            <p:spPr>
              <a:xfrm>
                <a:off x="3013688" y="3907386"/>
                <a:ext cx="38501" cy="38501"/>
              </a:xfrm>
              <a:custGeom>
                <a:avLst/>
                <a:gdLst>
                  <a:gd name="connsiteX0" fmla="*/ 0 w 114585"/>
                  <a:gd name="connsiteY0" fmla="*/ 0 h 114585"/>
                  <a:gd name="connsiteX1" fmla="*/ 114586 w 114585"/>
                  <a:gd name="connsiteY1" fmla="*/ 0 h 114585"/>
                  <a:gd name="connsiteX2" fmla="*/ 114586 w 114585"/>
                  <a:gd name="connsiteY2" fmla="*/ 114586 h 114585"/>
                  <a:gd name="connsiteX3" fmla="*/ 0 w 114585"/>
                  <a:gd name="connsiteY3" fmla="*/ 114586 h 114585"/>
                </a:gdLst>
                <a:ahLst/>
                <a:cxnLst>
                  <a:cxn ang="0">
                    <a:pos x="connsiteX0" y="connsiteY0"/>
                  </a:cxn>
                  <a:cxn ang="0">
                    <a:pos x="connsiteX1" y="connsiteY1"/>
                  </a:cxn>
                  <a:cxn ang="0">
                    <a:pos x="connsiteX2" y="connsiteY2"/>
                  </a:cxn>
                  <a:cxn ang="0">
                    <a:pos x="connsiteX3" y="connsiteY3"/>
                  </a:cxn>
                </a:cxnLst>
                <a:rect l="l" t="t" r="r" b="b"/>
                <a:pathLst>
                  <a:path w="114585" h="114585">
                    <a:moveTo>
                      <a:pt x="0" y="0"/>
                    </a:moveTo>
                    <a:lnTo>
                      <a:pt x="114586" y="0"/>
                    </a:lnTo>
                    <a:lnTo>
                      <a:pt x="114586" y="114586"/>
                    </a:lnTo>
                    <a:lnTo>
                      <a:pt x="0" y="114586"/>
                    </a:lnTo>
                    <a:close/>
                  </a:path>
                </a:pathLst>
              </a:custGeom>
              <a:noFill/>
              <a:ln w="9525" cap="flat">
                <a:solidFill>
                  <a:srgbClr val="527FFF"/>
                </a:solidFill>
                <a:prstDash val="solid"/>
                <a:round/>
              </a:ln>
            </p:spPr>
            <p:txBody>
              <a:bodyPr rtlCol="0" anchor="ctr"/>
              <a:lstStyle/>
              <a:p>
                <a:pPr defTabSz="457189"/>
                <a:endParaRPr lang="en-US" sz="1800" dirty="0">
                  <a:solidFill>
                    <a:srgbClr val="FFFFFF"/>
                  </a:solidFill>
                  <a:latin typeface="Amazon Ember"/>
                </a:endParaRPr>
              </a:p>
            </p:txBody>
          </p:sp>
          <p:sp>
            <p:nvSpPr>
              <p:cNvPr id="31" name="Freeform: Shape 6714">
                <a:extLst>
                  <a:ext uri="{FF2B5EF4-FFF2-40B4-BE49-F238E27FC236}">
                    <a16:creationId xmlns:a16="http://schemas.microsoft.com/office/drawing/2014/main" id="{DB779C0D-0C64-4EB4-9FA5-06CA2C8FBF83}"/>
                  </a:ext>
                </a:extLst>
              </p:cNvPr>
              <p:cNvSpPr/>
              <p:nvPr/>
            </p:nvSpPr>
            <p:spPr>
              <a:xfrm>
                <a:off x="2975187" y="3926621"/>
                <a:ext cx="3200" cy="32068"/>
              </a:xfrm>
              <a:custGeom>
                <a:avLst/>
                <a:gdLst>
                  <a:gd name="connsiteX0" fmla="*/ 0 w 9525"/>
                  <a:gd name="connsiteY0" fmla="*/ 0 h 95440"/>
                  <a:gd name="connsiteX1" fmla="*/ 0 w 9525"/>
                  <a:gd name="connsiteY1" fmla="*/ 95440 h 95440"/>
                </a:gdLst>
                <a:ahLst/>
                <a:cxnLst>
                  <a:cxn ang="0">
                    <a:pos x="connsiteX0" y="connsiteY0"/>
                  </a:cxn>
                  <a:cxn ang="0">
                    <a:pos x="connsiteX1" y="connsiteY1"/>
                  </a:cxn>
                </a:cxnLst>
                <a:rect l="l" t="t" r="r" b="b"/>
                <a:pathLst>
                  <a:path w="9525" h="95440">
                    <a:moveTo>
                      <a:pt x="0" y="0"/>
                    </a:moveTo>
                    <a:lnTo>
                      <a:pt x="0" y="95440"/>
                    </a:lnTo>
                  </a:path>
                </a:pathLst>
              </a:custGeom>
              <a:ln w="9525" cap="flat">
                <a:solidFill>
                  <a:srgbClr val="527FFF"/>
                </a:solidFill>
                <a:prstDash val="solid"/>
                <a:round/>
              </a:ln>
            </p:spPr>
            <p:txBody>
              <a:bodyPr rtlCol="0" anchor="ctr"/>
              <a:lstStyle/>
              <a:p>
                <a:pPr defTabSz="457189"/>
                <a:endParaRPr lang="en-US" sz="1800" dirty="0">
                  <a:solidFill>
                    <a:srgbClr val="FFFFFF"/>
                  </a:solidFill>
                  <a:latin typeface="Amazon Ember"/>
                </a:endParaRPr>
              </a:p>
            </p:txBody>
          </p:sp>
          <p:sp>
            <p:nvSpPr>
              <p:cNvPr id="32" name="Freeform: Shape 6715">
                <a:extLst>
                  <a:ext uri="{FF2B5EF4-FFF2-40B4-BE49-F238E27FC236}">
                    <a16:creationId xmlns:a16="http://schemas.microsoft.com/office/drawing/2014/main" id="{70E513C7-DB71-4742-81DF-488EED15D076}"/>
                  </a:ext>
                </a:extLst>
              </p:cNvPr>
              <p:cNvSpPr/>
              <p:nvPr/>
            </p:nvSpPr>
            <p:spPr>
              <a:xfrm>
                <a:off x="2806398" y="4110740"/>
                <a:ext cx="3200" cy="97100"/>
              </a:xfrm>
              <a:custGeom>
                <a:avLst/>
                <a:gdLst>
                  <a:gd name="connsiteX0" fmla="*/ 0 w 9525"/>
                  <a:gd name="connsiteY0" fmla="*/ 288988 h 288988"/>
                  <a:gd name="connsiteX1" fmla="*/ 0 w 9525"/>
                  <a:gd name="connsiteY1" fmla="*/ 0 h 288988"/>
                </a:gdLst>
                <a:ahLst/>
                <a:cxnLst>
                  <a:cxn ang="0">
                    <a:pos x="connsiteX0" y="connsiteY0"/>
                  </a:cxn>
                  <a:cxn ang="0">
                    <a:pos x="connsiteX1" y="connsiteY1"/>
                  </a:cxn>
                </a:cxnLst>
                <a:rect l="l" t="t" r="r" b="b"/>
                <a:pathLst>
                  <a:path w="9525" h="288988">
                    <a:moveTo>
                      <a:pt x="0" y="288988"/>
                    </a:moveTo>
                    <a:lnTo>
                      <a:pt x="0" y="0"/>
                    </a:lnTo>
                  </a:path>
                </a:pathLst>
              </a:custGeom>
              <a:ln w="9525" cap="flat">
                <a:solidFill>
                  <a:srgbClr val="F1F2F2"/>
                </a:solidFill>
                <a:prstDash val="solid"/>
                <a:round/>
              </a:ln>
            </p:spPr>
            <p:txBody>
              <a:bodyPr rtlCol="0" anchor="ctr"/>
              <a:lstStyle/>
              <a:p>
                <a:pPr defTabSz="457189"/>
                <a:endParaRPr lang="en-US" sz="1800" dirty="0">
                  <a:solidFill>
                    <a:srgbClr val="FFFFFF"/>
                  </a:solidFill>
                  <a:latin typeface="Amazon Ember"/>
                </a:endParaRPr>
              </a:p>
            </p:txBody>
          </p:sp>
          <p:sp>
            <p:nvSpPr>
              <p:cNvPr id="33" name="Freeform: Shape 6716">
                <a:extLst>
                  <a:ext uri="{FF2B5EF4-FFF2-40B4-BE49-F238E27FC236}">
                    <a16:creationId xmlns:a16="http://schemas.microsoft.com/office/drawing/2014/main" id="{A618C722-614A-49CE-829A-120B39346945}"/>
                  </a:ext>
                </a:extLst>
              </p:cNvPr>
              <p:cNvSpPr/>
              <p:nvPr/>
            </p:nvSpPr>
            <p:spPr>
              <a:xfrm>
                <a:off x="2843586" y="4110740"/>
                <a:ext cx="3200" cy="97100"/>
              </a:xfrm>
              <a:custGeom>
                <a:avLst/>
                <a:gdLst>
                  <a:gd name="connsiteX0" fmla="*/ 0 w 9525"/>
                  <a:gd name="connsiteY0" fmla="*/ 0 h 288988"/>
                  <a:gd name="connsiteX1" fmla="*/ 0 w 9525"/>
                  <a:gd name="connsiteY1" fmla="*/ 288988 h 288988"/>
                </a:gdLst>
                <a:ahLst/>
                <a:cxnLst>
                  <a:cxn ang="0">
                    <a:pos x="connsiteX0" y="connsiteY0"/>
                  </a:cxn>
                  <a:cxn ang="0">
                    <a:pos x="connsiteX1" y="connsiteY1"/>
                  </a:cxn>
                </a:cxnLst>
                <a:rect l="l" t="t" r="r" b="b"/>
                <a:pathLst>
                  <a:path w="9525" h="288988">
                    <a:moveTo>
                      <a:pt x="0" y="0"/>
                    </a:moveTo>
                    <a:lnTo>
                      <a:pt x="0" y="288988"/>
                    </a:lnTo>
                  </a:path>
                </a:pathLst>
              </a:custGeom>
              <a:ln w="9525" cap="flat">
                <a:solidFill>
                  <a:srgbClr val="F1F2F2"/>
                </a:solidFill>
                <a:prstDash val="solid"/>
                <a:round/>
              </a:ln>
            </p:spPr>
            <p:txBody>
              <a:bodyPr rtlCol="0" anchor="ctr"/>
              <a:lstStyle/>
              <a:p>
                <a:pPr defTabSz="457189"/>
                <a:endParaRPr lang="en-US" sz="1800" dirty="0">
                  <a:solidFill>
                    <a:srgbClr val="FFFFFF"/>
                  </a:solidFill>
                  <a:latin typeface="Amazon Ember"/>
                </a:endParaRPr>
              </a:p>
            </p:txBody>
          </p:sp>
          <p:sp>
            <p:nvSpPr>
              <p:cNvPr id="34" name="Freeform: Shape 6717">
                <a:extLst>
                  <a:ext uri="{FF2B5EF4-FFF2-40B4-BE49-F238E27FC236}">
                    <a16:creationId xmlns:a16="http://schemas.microsoft.com/office/drawing/2014/main" id="{4E13A5AC-C48D-48C8-9485-DD838819B951}"/>
                  </a:ext>
                </a:extLst>
              </p:cNvPr>
              <p:cNvSpPr/>
              <p:nvPr/>
            </p:nvSpPr>
            <p:spPr>
              <a:xfrm>
                <a:off x="2800925" y="4077712"/>
                <a:ext cx="48134" cy="28867"/>
              </a:xfrm>
              <a:custGeom>
                <a:avLst/>
                <a:gdLst>
                  <a:gd name="connsiteX0" fmla="*/ 143256 w 143256"/>
                  <a:gd name="connsiteY0" fmla="*/ 0 h 85915"/>
                  <a:gd name="connsiteX1" fmla="*/ 143256 w 143256"/>
                  <a:gd name="connsiteY1" fmla="*/ 85915 h 85915"/>
                  <a:gd name="connsiteX2" fmla="*/ 0 w 143256"/>
                  <a:gd name="connsiteY2" fmla="*/ 85915 h 85915"/>
                  <a:gd name="connsiteX3" fmla="*/ 0 w 143256"/>
                  <a:gd name="connsiteY3" fmla="*/ 0 h 85915"/>
                </a:gdLst>
                <a:ahLst/>
                <a:cxnLst>
                  <a:cxn ang="0">
                    <a:pos x="connsiteX0" y="connsiteY0"/>
                  </a:cxn>
                  <a:cxn ang="0">
                    <a:pos x="connsiteX1" y="connsiteY1"/>
                  </a:cxn>
                  <a:cxn ang="0">
                    <a:pos x="connsiteX2" y="connsiteY2"/>
                  </a:cxn>
                  <a:cxn ang="0">
                    <a:pos x="connsiteX3" y="connsiteY3"/>
                  </a:cxn>
                </a:cxnLst>
                <a:rect l="l" t="t" r="r" b="b"/>
                <a:pathLst>
                  <a:path w="143256" h="85915">
                    <a:moveTo>
                      <a:pt x="143256" y="0"/>
                    </a:moveTo>
                    <a:lnTo>
                      <a:pt x="143256" y="85915"/>
                    </a:lnTo>
                    <a:lnTo>
                      <a:pt x="0" y="85915"/>
                    </a:lnTo>
                    <a:lnTo>
                      <a:pt x="0" y="0"/>
                    </a:lnTo>
                  </a:path>
                </a:pathLst>
              </a:custGeom>
              <a:noFill/>
              <a:ln w="9525" cap="flat">
                <a:solidFill>
                  <a:srgbClr val="F1F2F2"/>
                </a:solidFill>
                <a:prstDash val="solid"/>
                <a:round/>
              </a:ln>
            </p:spPr>
            <p:txBody>
              <a:bodyPr rtlCol="0" anchor="ctr"/>
              <a:lstStyle/>
              <a:p>
                <a:pPr defTabSz="457189"/>
                <a:endParaRPr lang="en-US" sz="1800" dirty="0">
                  <a:solidFill>
                    <a:srgbClr val="FFFFFF"/>
                  </a:solidFill>
                  <a:latin typeface="Amazon Ember"/>
                </a:endParaRPr>
              </a:p>
            </p:txBody>
          </p:sp>
          <p:sp>
            <p:nvSpPr>
              <p:cNvPr id="35" name="Freeform: Shape 6718">
                <a:extLst>
                  <a:ext uri="{FF2B5EF4-FFF2-40B4-BE49-F238E27FC236}">
                    <a16:creationId xmlns:a16="http://schemas.microsoft.com/office/drawing/2014/main" id="{46C923C3-C27C-41B7-80BD-F322B24077B2}"/>
                  </a:ext>
                </a:extLst>
              </p:cNvPr>
              <p:cNvSpPr/>
              <p:nvPr/>
            </p:nvSpPr>
            <p:spPr>
              <a:xfrm>
                <a:off x="2800925" y="4212000"/>
                <a:ext cx="48134" cy="28867"/>
              </a:xfrm>
              <a:custGeom>
                <a:avLst/>
                <a:gdLst>
                  <a:gd name="connsiteX0" fmla="*/ 143256 w 143256"/>
                  <a:gd name="connsiteY0" fmla="*/ 85916 h 85915"/>
                  <a:gd name="connsiteX1" fmla="*/ 143256 w 143256"/>
                  <a:gd name="connsiteY1" fmla="*/ 0 h 85915"/>
                  <a:gd name="connsiteX2" fmla="*/ 0 w 143256"/>
                  <a:gd name="connsiteY2" fmla="*/ 0 h 85915"/>
                  <a:gd name="connsiteX3" fmla="*/ 0 w 143256"/>
                  <a:gd name="connsiteY3" fmla="*/ 85916 h 85915"/>
                </a:gdLst>
                <a:ahLst/>
                <a:cxnLst>
                  <a:cxn ang="0">
                    <a:pos x="connsiteX0" y="connsiteY0"/>
                  </a:cxn>
                  <a:cxn ang="0">
                    <a:pos x="connsiteX1" y="connsiteY1"/>
                  </a:cxn>
                  <a:cxn ang="0">
                    <a:pos x="connsiteX2" y="connsiteY2"/>
                  </a:cxn>
                  <a:cxn ang="0">
                    <a:pos x="connsiteX3" y="connsiteY3"/>
                  </a:cxn>
                </a:cxnLst>
                <a:rect l="l" t="t" r="r" b="b"/>
                <a:pathLst>
                  <a:path w="143256" h="85915">
                    <a:moveTo>
                      <a:pt x="143256" y="85916"/>
                    </a:moveTo>
                    <a:lnTo>
                      <a:pt x="143256" y="0"/>
                    </a:lnTo>
                    <a:lnTo>
                      <a:pt x="0" y="0"/>
                    </a:lnTo>
                    <a:lnTo>
                      <a:pt x="0" y="85916"/>
                    </a:lnTo>
                  </a:path>
                </a:pathLst>
              </a:custGeom>
              <a:noFill/>
              <a:ln w="9525" cap="flat">
                <a:solidFill>
                  <a:srgbClr val="F1F2F2"/>
                </a:solidFill>
                <a:prstDash val="solid"/>
                <a:round/>
              </a:ln>
            </p:spPr>
            <p:txBody>
              <a:bodyPr rtlCol="0" anchor="ctr"/>
              <a:lstStyle/>
              <a:p>
                <a:pPr defTabSz="457189"/>
                <a:endParaRPr lang="en-US" sz="1800" dirty="0">
                  <a:solidFill>
                    <a:srgbClr val="FFFFFF"/>
                  </a:solidFill>
                  <a:latin typeface="Amazon Ember"/>
                </a:endParaRPr>
              </a:p>
            </p:txBody>
          </p:sp>
          <p:sp>
            <p:nvSpPr>
              <p:cNvPr id="36" name="Freeform: Shape 6719">
                <a:extLst>
                  <a:ext uri="{FF2B5EF4-FFF2-40B4-BE49-F238E27FC236}">
                    <a16:creationId xmlns:a16="http://schemas.microsoft.com/office/drawing/2014/main" id="{2C93ECC4-83C7-4686-943B-02B571478069}"/>
                  </a:ext>
                </a:extLst>
              </p:cNvPr>
              <p:cNvSpPr/>
              <p:nvPr/>
            </p:nvSpPr>
            <p:spPr>
              <a:xfrm>
                <a:off x="2881287" y="4110740"/>
                <a:ext cx="3200" cy="97100"/>
              </a:xfrm>
              <a:custGeom>
                <a:avLst/>
                <a:gdLst>
                  <a:gd name="connsiteX0" fmla="*/ 0 w 9525"/>
                  <a:gd name="connsiteY0" fmla="*/ 288988 h 288988"/>
                  <a:gd name="connsiteX1" fmla="*/ 0 w 9525"/>
                  <a:gd name="connsiteY1" fmla="*/ 0 h 288988"/>
                </a:gdLst>
                <a:ahLst/>
                <a:cxnLst>
                  <a:cxn ang="0">
                    <a:pos x="connsiteX0" y="connsiteY0"/>
                  </a:cxn>
                  <a:cxn ang="0">
                    <a:pos x="connsiteX1" y="connsiteY1"/>
                  </a:cxn>
                </a:cxnLst>
                <a:rect l="l" t="t" r="r" b="b"/>
                <a:pathLst>
                  <a:path w="9525" h="288988">
                    <a:moveTo>
                      <a:pt x="0" y="288988"/>
                    </a:moveTo>
                    <a:lnTo>
                      <a:pt x="0" y="0"/>
                    </a:lnTo>
                  </a:path>
                </a:pathLst>
              </a:custGeom>
              <a:ln w="9525" cap="flat">
                <a:solidFill>
                  <a:srgbClr val="F1F2F2"/>
                </a:solidFill>
                <a:prstDash val="solid"/>
                <a:round/>
              </a:ln>
            </p:spPr>
            <p:txBody>
              <a:bodyPr rtlCol="0" anchor="ctr"/>
              <a:lstStyle/>
              <a:p>
                <a:pPr defTabSz="457189"/>
                <a:endParaRPr lang="en-US" sz="1800" dirty="0">
                  <a:solidFill>
                    <a:srgbClr val="FFFFFF"/>
                  </a:solidFill>
                  <a:latin typeface="Amazon Ember"/>
                </a:endParaRPr>
              </a:p>
            </p:txBody>
          </p:sp>
          <p:sp>
            <p:nvSpPr>
              <p:cNvPr id="37" name="Freeform: Shape 6720">
                <a:extLst>
                  <a:ext uri="{FF2B5EF4-FFF2-40B4-BE49-F238E27FC236}">
                    <a16:creationId xmlns:a16="http://schemas.microsoft.com/office/drawing/2014/main" id="{C64AAC42-6068-4F69-96CD-2A6671624067}"/>
                  </a:ext>
                </a:extLst>
              </p:cNvPr>
              <p:cNvSpPr/>
              <p:nvPr/>
            </p:nvSpPr>
            <p:spPr>
              <a:xfrm>
                <a:off x="2918476" y="4110740"/>
                <a:ext cx="3200" cy="97100"/>
              </a:xfrm>
              <a:custGeom>
                <a:avLst/>
                <a:gdLst>
                  <a:gd name="connsiteX0" fmla="*/ 0 w 9525"/>
                  <a:gd name="connsiteY0" fmla="*/ 0 h 288988"/>
                  <a:gd name="connsiteX1" fmla="*/ 0 w 9525"/>
                  <a:gd name="connsiteY1" fmla="*/ 288988 h 288988"/>
                </a:gdLst>
                <a:ahLst/>
                <a:cxnLst>
                  <a:cxn ang="0">
                    <a:pos x="connsiteX0" y="connsiteY0"/>
                  </a:cxn>
                  <a:cxn ang="0">
                    <a:pos x="connsiteX1" y="connsiteY1"/>
                  </a:cxn>
                </a:cxnLst>
                <a:rect l="l" t="t" r="r" b="b"/>
                <a:pathLst>
                  <a:path w="9525" h="288988">
                    <a:moveTo>
                      <a:pt x="0" y="0"/>
                    </a:moveTo>
                    <a:lnTo>
                      <a:pt x="0" y="288988"/>
                    </a:lnTo>
                  </a:path>
                </a:pathLst>
              </a:custGeom>
              <a:ln w="9525" cap="flat">
                <a:solidFill>
                  <a:srgbClr val="F1F2F2"/>
                </a:solidFill>
                <a:prstDash val="solid"/>
                <a:round/>
              </a:ln>
            </p:spPr>
            <p:txBody>
              <a:bodyPr rtlCol="0" anchor="ctr"/>
              <a:lstStyle/>
              <a:p>
                <a:pPr defTabSz="457189"/>
                <a:endParaRPr lang="en-US" sz="1800" dirty="0">
                  <a:solidFill>
                    <a:srgbClr val="FFFFFF"/>
                  </a:solidFill>
                  <a:latin typeface="Amazon Ember"/>
                </a:endParaRPr>
              </a:p>
            </p:txBody>
          </p:sp>
          <p:sp>
            <p:nvSpPr>
              <p:cNvPr id="38" name="Freeform: Shape 6721">
                <a:extLst>
                  <a:ext uri="{FF2B5EF4-FFF2-40B4-BE49-F238E27FC236}">
                    <a16:creationId xmlns:a16="http://schemas.microsoft.com/office/drawing/2014/main" id="{BD7F5D01-507A-443E-894E-6B93E9A7AAB0}"/>
                  </a:ext>
                </a:extLst>
              </p:cNvPr>
              <p:cNvSpPr/>
              <p:nvPr/>
            </p:nvSpPr>
            <p:spPr>
              <a:xfrm>
                <a:off x="2875815" y="4077712"/>
                <a:ext cx="48134" cy="28867"/>
              </a:xfrm>
              <a:custGeom>
                <a:avLst/>
                <a:gdLst>
                  <a:gd name="connsiteX0" fmla="*/ 143256 w 143256"/>
                  <a:gd name="connsiteY0" fmla="*/ 0 h 85915"/>
                  <a:gd name="connsiteX1" fmla="*/ 143256 w 143256"/>
                  <a:gd name="connsiteY1" fmla="*/ 85915 h 85915"/>
                  <a:gd name="connsiteX2" fmla="*/ 0 w 143256"/>
                  <a:gd name="connsiteY2" fmla="*/ 85915 h 85915"/>
                  <a:gd name="connsiteX3" fmla="*/ 0 w 143256"/>
                  <a:gd name="connsiteY3" fmla="*/ 0 h 85915"/>
                </a:gdLst>
                <a:ahLst/>
                <a:cxnLst>
                  <a:cxn ang="0">
                    <a:pos x="connsiteX0" y="connsiteY0"/>
                  </a:cxn>
                  <a:cxn ang="0">
                    <a:pos x="connsiteX1" y="connsiteY1"/>
                  </a:cxn>
                  <a:cxn ang="0">
                    <a:pos x="connsiteX2" y="connsiteY2"/>
                  </a:cxn>
                  <a:cxn ang="0">
                    <a:pos x="connsiteX3" y="connsiteY3"/>
                  </a:cxn>
                </a:cxnLst>
                <a:rect l="l" t="t" r="r" b="b"/>
                <a:pathLst>
                  <a:path w="143256" h="85915">
                    <a:moveTo>
                      <a:pt x="143256" y="0"/>
                    </a:moveTo>
                    <a:lnTo>
                      <a:pt x="143256" y="85915"/>
                    </a:lnTo>
                    <a:lnTo>
                      <a:pt x="0" y="85915"/>
                    </a:lnTo>
                    <a:lnTo>
                      <a:pt x="0" y="0"/>
                    </a:lnTo>
                  </a:path>
                </a:pathLst>
              </a:custGeom>
              <a:noFill/>
              <a:ln w="9525" cap="flat">
                <a:solidFill>
                  <a:srgbClr val="F1F2F2"/>
                </a:solidFill>
                <a:prstDash val="solid"/>
                <a:round/>
              </a:ln>
            </p:spPr>
            <p:txBody>
              <a:bodyPr rtlCol="0" anchor="ctr"/>
              <a:lstStyle/>
              <a:p>
                <a:pPr defTabSz="457189"/>
                <a:endParaRPr lang="en-US" sz="1800" dirty="0">
                  <a:solidFill>
                    <a:srgbClr val="FFFFFF"/>
                  </a:solidFill>
                  <a:latin typeface="Amazon Ember"/>
                </a:endParaRPr>
              </a:p>
            </p:txBody>
          </p:sp>
          <p:sp>
            <p:nvSpPr>
              <p:cNvPr id="39" name="Freeform: Shape 6722">
                <a:extLst>
                  <a:ext uri="{FF2B5EF4-FFF2-40B4-BE49-F238E27FC236}">
                    <a16:creationId xmlns:a16="http://schemas.microsoft.com/office/drawing/2014/main" id="{51A680EB-15FF-4079-B275-D63191D5EC88}"/>
                  </a:ext>
                </a:extLst>
              </p:cNvPr>
              <p:cNvSpPr/>
              <p:nvPr/>
            </p:nvSpPr>
            <p:spPr>
              <a:xfrm>
                <a:off x="2875815" y="4212000"/>
                <a:ext cx="48134" cy="28867"/>
              </a:xfrm>
              <a:custGeom>
                <a:avLst/>
                <a:gdLst>
                  <a:gd name="connsiteX0" fmla="*/ 143256 w 143256"/>
                  <a:gd name="connsiteY0" fmla="*/ 85916 h 85915"/>
                  <a:gd name="connsiteX1" fmla="*/ 143256 w 143256"/>
                  <a:gd name="connsiteY1" fmla="*/ 0 h 85915"/>
                  <a:gd name="connsiteX2" fmla="*/ 0 w 143256"/>
                  <a:gd name="connsiteY2" fmla="*/ 0 h 85915"/>
                  <a:gd name="connsiteX3" fmla="*/ 0 w 143256"/>
                  <a:gd name="connsiteY3" fmla="*/ 85916 h 85915"/>
                </a:gdLst>
                <a:ahLst/>
                <a:cxnLst>
                  <a:cxn ang="0">
                    <a:pos x="connsiteX0" y="connsiteY0"/>
                  </a:cxn>
                  <a:cxn ang="0">
                    <a:pos x="connsiteX1" y="connsiteY1"/>
                  </a:cxn>
                  <a:cxn ang="0">
                    <a:pos x="connsiteX2" y="connsiteY2"/>
                  </a:cxn>
                  <a:cxn ang="0">
                    <a:pos x="connsiteX3" y="connsiteY3"/>
                  </a:cxn>
                </a:cxnLst>
                <a:rect l="l" t="t" r="r" b="b"/>
                <a:pathLst>
                  <a:path w="143256" h="85915">
                    <a:moveTo>
                      <a:pt x="143256" y="85916"/>
                    </a:moveTo>
                    <a:lnTo>
                      <a:pt x="143256" y="0"/>
                    </a:lnTo>
                    <a:lnTo>
                      <a:pt x="0" y="0"/>
                    </a:lnTo>
                    <a:lnTo>
                      <a:pt x="0" y="85916"/>
                    </a:lnTo>
                  </a:path>
                </a:pathLst>
              </a:custGeom>
              <a:noFill/>
              <a:ln w="9525" cap="flat">
                <a:solidFill>
                  <a:srgbClr val="F1F2F2"/>
                </a:solidFill>
                <a:prstDash val="solid"/>
                <a:round/>
              </a:ln>
            </p:spPr>
            <p:txBody>
              <a:bodyPr rtlCol="0" anchor="ctr"/>
              <a:lstStyle/>
              <a:p>
                <a:pPr defTabSz="457189"/>
                <a:endParaRPr lang="en-US" sz="1800" dirty="0">
                  <a:solidFill>
                    <a:srgbClr val="FFFFFF"/>
                  </a:solidFill>
                  <a:latin typeface="Amazon Ember"/>
                </a:endParaRPr>
              </a:p>
            </p:txBody>
          </p:sp>
          <p:sp>
            <p:nvSpPr>
              <p:cNvPr id="40" name="Freeform: Shape 6723">
                <a:extLst>
                  <a:ext uri="{FF2B5EF4-FFF2-40B4-BE49-F238E27FC236}">
                    <a16:creationId xmlns:a16="http://schemas.microsoft.com/office/drawing/2014/main" id="{791E1BC9-B4B5-4C48-BA60-FCD9593D2253}"/>
                  </a:ext>
                </a:extLst>
              </p:cNvPr>
              <p:cNvSpPr/>
              <p:nvPr/>
            </p:nvSpPr>
            <p:spPr>
              <a:xfrm>
                <a:off x="2956176" y="4110740"/>
                <a:ext cx="3200" cy="97100"/>
              </a:xfrm>
              <a:custGeom>
                <a:avLst/>
                <a:gdLst>
                  <a:gd name="connsiteX0" fmla="*/ 0 w 9525"/>
                  <a:gd name="connsiteY0" fmla="*/ 288988 h 288988"/>
                  <a:gd name="connsiteX1" fmla="*/ 0 w 9525"/>
                  <a:gd name="connsiteY1" fmla="*/ 0 h 288988"/>
                </a:gdLst>
                <a:ahLst/>
                <a:cxnLst>
                  <a:cxn ang="0">
                    <a:pos x="connsiteX0" y="connsiteY0"/>
                  </a:cxn>
                  <a:cxn ang="0">
                    <a:pos x="connsiteX1" y="connsiteY1"/>
                  </a:cxn>
                </a:cxnLst>
                <a:rect l="l" t="t" r="r" b="b"/>
                <a:pathLst>
                  <a:path w="9525" h="288988">
                    <a:moveTo>
                      <a:pt x="0" y="288988"/>
                    </a:moveTo>
                    <a:lnTo>
                      <a:pt x="0" y="0"/>
                    </a:lnTo>
                  </a:path>
                </a:pathLst>
              </a:custGeom>
              <a:ln w="9525" cap="flat">
                <a:solidFill>
                  <a:srgbClr val="F1F2F2"/>
                </a:solidFill>
                <a:prstDash val="solid"/>
                <a:round/>
              </a:ln>
            </p:spPr>
            <p:txBody>
              <a:bodyPr rtlCol="0" anchor="ctr"/>
              <a:lstStyle/>
              <a:p>
                <a:pPr defTabSz="457189"/>
                <a:endParaRPr lang="en-US" sz="1800" dirty="0">
                  <a:solidFill>
                    <a:srgbClr val="FFFFFF"/>
                  </a:solidFill>
                  <a:latin typeface="Amazon Ember"/>
                </a:endParaRPr>
              </a:p>
            </p:txBody>
          </p:sp>
          <p:sp>
            <p:nvSpPr>
              <p:cNvPr id="41" name="Freeform: Shape 6724">
                <a:extLst>
                  <a:ext uri="{FF2B5EF4-FFF2-40B4-BE49-F238E27FC236}">
                    <a16:creationId xmlns:a16="http://schemas.microsoft.com/office/drawing/2014/main" id="{1B69C4CF-D76E-4104-8C99-25AC1652E91F}"/>
                  </a:ext>
                </a:extLst>
              </p:cNvPr>
              <p:cNvSpPr/>
              <p:nvPr/>
            </p:nvSpPr>
            <p:spPr>
              <a:xfrm>
                <a:off x="2993365" y="4110740"/>
                <a:ext cx="3200" cy="97100"/>
              </a:xfrm>
              <a:custGeom>
                <a:avLst/>
                <a:gdLst>
                  <a:gd name="connsiteX0" fmla="*/ 0 w 9525"/>
                  <a:gd name="connsiteY0" fmla="*/ 0 h 288988"/>
                  <a:gd name="connsiteX1" fmla="*/ 0 w 9525"/>
                  <a:gd name="connsiteY1" fmla="*/ 288988 h 288988"/>
                </a:gdLst>
                <a:ahLst/>
                <a:cxnLst>
                  <a:cxn ang="0">
                    <a:pos x="connsiteX0" y="connsiteY0"/>
                  </a:cxn>
                  <a:cxn ang="0">
                    <a:pos x="connsiteX1" y="connsiteY1"/>
                  </a:cxn>
                </a:cxnLst>
                <a:rect l="l" t="t" r="r" b="b"/>
                <a:pathLst>
                  <a:path w="9525" h="288988">
                    <a:moveTo>
                      <a:pt x="0" y="0"/>
                    </a:moveTo>
                    <a:lnTo>
                      <a:pt x="0" y="288988"/>
                    </a:lnTo>
                  </a:path>
                </a:pathLst>
              </a:custGeom>
              <a:ln w="9525" cap="flat">
                <a:solidFill>
                  <a:srgbClr val="F1F2F2"/>
                </a:solidFill>
                <a:prstDash val="solid"/>
                <a:round/>
              </a:ln>
            </p:spPr>
            <p:txBody>
              <a:bodyPr rtlCol="0" anchor="ctr"/>
              <a:lstStyle/>
              <a:p>
                <a:pPr defTabSz="457189"/>
                <a:endParaRPr lang="en-US" sz="1800" dirty="0">
                  <a:solidFill>
                    <a:srgbClr val="FFFFFF"/>
                  </a:solidFill>
                  <a:latin typeface="Amazon Ember"/>
                </a:endParaRPr>
              </a:p>
            </p:txBody>
          </p:sp>
          <p:sp>
            <p:nvSpPr>
              <p:cNvPr id="42" name="Freeform: Shape 6725">
                <a:extLst>
                  <a:ext uri="{FF2B5EF4-FFF2-40B4-BE49-F238E27FC236}">
                    <a16:creationId xmlns:a16="http://schemas.microsoft.com/office/drawing/2014/main" id="{A01A0790-0492-480C-85DB-FE4F8506014F}"/>
                  </a:ext>
                </a:extLst>
              </p:cNvPr>
              <p:cNvSpPr/>
              <p:nvPr/>
            </p:nvSpPr>
            <p:spPr>
              <a:xfrm>
                <a:off x="2950704" y="4077712"/>
                <a:ext cx="48134" cy="28867"/>
              </a:xfrm>
              <a:custGeom>
                <a:avLst/>
                <a:gdLst>
                  <a:gd name="connsiteX0" fmla="*/ 143256 w 143256"/>
                  <a:gd name="connsiteY0" fmla="*/ 0 h 85915"/>
                  <a:gd name="connsiteX1" fmla="*/ 143256 w 143256"/>
                  <a:gd name="connsiteY1" fmla="*/ 85915 h 85915"/>
                  <a:gd name="connsiteX2" fmla="*/ 0 w 143256"/>
                  <a:gd name="connsiteY2" fmla="*/ 85915 h 85915"/>
                  <a:gd name="connsiteX3" fmla="*/ 0 w 143256"/>
                  <a:gd name="connsiteY3" fmla="*/ 0 h 85915"/>
                </a:gdLst>
                <a:ahLst/>
                <a:cxnLst>
                  <a:cxn ang="0">
                    <a:pos x="connsiteX0" y="connsiteY0"/>
                  </a:cxn>
                  <a:cxn ang="0">
                    <a:pos x="connsiteX1" y="connsiteY1"/>
                  </a:cxn>
                  <a:cxn ang="0">
                    <a:pos x="connsiteX2" y="connsiteY2"/>
                  </a:cxn>
                  <a:cxn ang="0">
                    <a:pos x="connsiteX3" y="connsiteY3"/>
                  </a:cxn>
                </a:cxnLst>
                <a:rect l="l" t="t" r="r" b="b"/>
                <a:pathLst>
                  <a:path w="143256" h="85915">
                    <a:moveTo>
                      <a:pt x="143256" y="0"/>
                    </a:moveTo>
                    <a:lnTo>
                      <a:pt x="143256" y="85915"/>
                    </a:lnTo>
                    <a:lnTo>
                      <a:pt x="0" y="85915"/>
                    </a:lnTo>
                    <a:lnTo>
                      <a:pt x="0" y="0"/>
                    </a:lnTo>
                  </a:path>
                </a:pathLst>
              </a:custGeom>
              <a:noFill/>
              <a:ln w="9525" cap="flat">
                <a:solidFill>
                  <a:srgbClr val="F1F2F2"/>
                </a:solidFill>
                <a:prstDash val="solid"/>
                <a:round/>
              </a:ln>
            </p:spPr>
            <p:txBody>
              <a:bodyPr rtlCol="0" anchor="ctr"/>
              <a:lstStyle/>
              <a:p>
                <a:pPr defTabSz="457189"/>
                <a:endParaRPr lang="en-US" sz="1800" dirty="0">
                  <a:solidFill>
                    <a:srgbClr val="FFFFFF"/>
                  </a:solidFill>
                  <a:latin typeface="Amazon Ember"/>
                </a:endParaRPr>
              </a:p>
            </p:txBody>
          </p:sp>
          <p:sp>
            <p:nvSpPr>
              <p:cNvPr id="43" name="Freeform: Shape 6726">
                <a:extLst>
                  <a:ext uri="{FF2B5EF4-FFF2-40B4-BE49-F238E27FC236}">
                    <a16:creationId xmlns:a16="http://schemas.microsoft.com/office/drawing/2014/main" id="{4BF7C663-7910-4038-9C75-EDE16CD1A297}"/>
                  </a:ext>
                </a:extLst>
              </p:cNvPr>
              <p:cNvSpPr/>
              <p:nvPr/>
            </p:nvSpPr>
            <p:spPr>
              <a:xfrm>
                <a:off x="2950704" y="4212000"/>
                <a:ext cx="48134" cy="28867"/>
              </a:xfrm>
              <a:custGeom>
                <a:avLst/>
                <a:gdLst>
                  <a:gd name="connsiteX0" fmla="*/ 143256 w 143256"/>
                  <a:gd name="connsiteY0" fmla="*/ 85916 h 85915"/>
                  <a:gd name="connsiteX1" fmla="*/ 143256 w 143256"/>
                  <a:gd name="connsiteY1" fmla="*/ 0 h 85915"/>
                  <a:gd name="connsiteX2" fmla="*/ 0 w 143256"/>
                  <a:gd name="connsiteY2" fmla="*/ 0 h 85915"/>
                  <a:gd name="connsiteX3" fmla="*/ 0 w 143256"/>
                  <a:gd name="connsiteY3" fmla="*/ 85916 h 85915"/>
                </a:gdLst>
                <a:ahLst/>
                <a:cxnLst>
                  <a:cxn ang="0">
                    <a:pos x="connsiteX0" y="connsiteY0"/>
                  </a:cxn>
                  <a:cxn ang="0">
                    <a:pos x="connsiteX1" y="connsiteY1"/>
                  </a:cxn>
                  <a:cxn ang="0">
                    <a:pos x="connsiteX2" y="connsiteY2"/>
                  </a:cxn>
                  <a:cxn ang="0">
                    <a:pos x="connsiteX3" y="connsiteY3"/>
                  </a:cxn>
                </a:cxnLst>
                <a:rect l="l" t="t" r="r" b="b"/>
                <a:pathLst>
                  <a:path w="143256" h="85915">
                    <a:moveTo>
                      <a:pt x="143256" y="85916"/>
                    </a:moveTo>
                    <a:lnTo>
                      <a:pt x="143256" y="0"/>
                    </a:lnTo>
                    <a:lnTo>
                      <a:pt x="0" y="0"/>
                    </a:lnTo>
                    <a:lnTo>
                      <a:pt x="0" y="85916"/>
                    </a:lnTo>
                  </a:path>
                </a:pathLst>
              </a:custGeom>
              <a:noFill/>
              <a:ln w="9525" cap="flat">
                <a:solidFill>
                  <a:srgbClr val="F1F2F2"/>
                </a:solidFill>
                <a:prstDash val="solid"/>
                <a:round/>
              </a:ln>
            </p:spPr>
            <p:txBody>
              <a:bodyPr rtlCol="0" anchor="ctr"/>
              <a:lstStyle/>
              <a:p>
                <a:pPr defTabSz="457189"/>
                <a:endParaRPr lang="en-US" sz="1800" dirty="0">
                  <a:solidFill>
                    <a:srgbClr val="FFFFFF"/>
                  </a:solidFill>
                  <a:latin typeface="Amazon Ember"/>
                </a:endParaRPr>
              </a:p>
            </p:txBody>
          </p:sp>
          <p:sp>
            <p:nvSpPr>
              <p:cNvPr id="44" name="Freeform: Shape 6727">
                <a:extLst>
                  <a:ext uri="{FF2B5EF4-FFF2-40B4-BE49-F238E27FC236}">
                    <a16:creationId xmlns:a16="http://schemas.microsoft.com/office/drawing/2014/main" id="{553040ED-8885-4311-AA51-EA0554200F03}"/>
                  </a:ext>
                </a:extLst>
              </p:cNvPr>
              <p:cNvSpPr/>
              <p:nvPr/>
            </p:nvSpPr>
            <p:spPr>
              <a:xfrm>
                <a:off x="3031066" y="4110740"/>
                <a:ext cx="3200" cy="97100"/>
              </a:xfrm>
              <a:custGeom>
                <a:avLst/>
                <a:gdLst>
                  <a:gd name="connsiteX0" fmla="*/ 0 w 9525"/>
                  <a:gd name="connsiteY0" fmla="*/ 288988 h 288988"/>
                  <a:gd name="connsiteX1" fmla="*/ 0 w 9525"/>
                  <a:gd name="connsiteY1" fmla="*/ 0 h 288988"/>
                </a:gdLst>
                <a:ahLst/>
                <a:cxnLst>
                  <a:cxn ang="0">
                    <a:pos x="connsiteX0" y="connsiteY0"/>
                  </a:cxn>
                  <a:cxn ang="0">
                    <a:pos x="connsiteX1" y="connsiteY1"/>
                  </a:cxn>
                </a:cxnLst>
                <a:rect l="l" t="t" r="r" b="b"/>
                <a:pathLst>
                  <a:path w="9525" h="288988">
                    <a:moveTo>
                      <a:pt x="0" y="288988"/>
                    </a:moveTo>
                    <a:lnTo>
                      <a:pt x="0" y="0"/>
                    </a:lnTo>
                  </a:path>
                </a:pathLst>
              </a:custGeom>
              <a:ln w="9525" cap="flat">
                <a:solidFill>
                  <a:srgbClr val="F1F2F2"/>
                </a:solidFill>
                <a:prstDash val="solid"/>
                <a:round/>
              </a:ln>
            </p:spPr>
            <p:txBody>
              <a:bodyPr rtlCol="0" anchor="ctr"/>
              <a:lstStyle/>
              <a:p>
                <a:pPr defTabSz="457189"/>
                <a:endParaRPr lang="en-US" sz="1800" dirty="0">
                  <a:solidFill>
                    <a:srgbClr val="FFFFFF"/>
                  </a:solidFill>
                  <a:latin typeface="Amazon Ember"/>
                </a:endParaRPr>
              </a:p>
            </p:txBody>
          </p:sp>
          <p:sp>
            <p:nvSpPr>
              <p:cNvPr id="45" name="Freeform: Shape 6728">
                <a:extLst>
                  <a:ext uri="{FF2B5EF4-FFF2-40B4-BE49-F238E27FC236}">
                    <a16:creationId xmlns:a16="http://schemas.microsoft.com/office/drawing/2014/main" id="{D6D55FB9-0CE1-4275-9292-25DA427D0AD3}"/>
                  </a:ext>
                </a:extLst>
              </p:cNvPr>
              <p:cNvSpPr/>
              <p:nvPr/>
            </p:nvSpPr>
            <p:spPr>
              <a:xfrm>
                <a:off x="3068255" y="4110740"/>
                <a:ext cx="3200" cy="97100"/>
              </a:xfrm>
              <a:custGeom>
                <a:avLst/>
                <a:gdLst>
                  <a:gd name="connsiteX0" fmla="*/ 0 w 9525"/>
                  <a:gd name="connsiteY0" fmla="*/ 0 h 288988"/>
                  <a:gd name="connsiteX1" fmla="*/ 0 w 9525"/>
                  <a:gd name="connsiteY1" fmla="*/ 288988 h 288988"/>
                </a:gdLst>
                <a:ahLst/>
                <a:cxnLst>
                  <a:cxn ang="0">
                    <a:pos x="connsiteX0" y="connsiteY0"/>
                  </a:cxn>
                  <a:cxn ang="0">
                    <a:pos x="connsiteX1" y="connsiteY1"/>
                  </a:cxn>
                </a:cxnLst>
                <a:rect l="l" t="t" r="r" b="b"/>
                <a:pathLst>
                  <a:path w="9525" h="288988">
                    <a:moveTo>
                      <a:pt x="0" y="0"/>
                    </a:moveTo>
                    <a:lnTo>
                      <a:pt x="0" y="288988"/>
                    </a:lnTo>
                  </a:path>
                </a:pathLst>
              </a:custGeom>
              <a:ln w="9525" cap="flat">
                <a:solidFill>
                  <a:srgbClr val="F1F2F2"/>
                </a:solidFill>
                <a:prstDash val="solid"/>
                <a:round/>
              </a:ln>
            </p:spPr>
            <p:txBody>
              <a:bodyPr rtlCol="0" anchor="ctr"/>
              <a:lstStyle/>
              <a:p>
                <a:pPr defTabSz="457189"/>
                <a:endParaRPr lang="en-US" sz="1800" dirty="0">
                  <a:solidFill>
                    <a:srgbClr val="FFFFFF"/>
                  </a:solidFill>
                  <a:latin typeface="Amazon Ember"/>
                </a:endParaRPr>
              </a:p>
            </p:txBody>
          </p:sp>
          <p:sp>
            <p:nvSpPr>
              <p:cNvPr id="46" name="Freeform: Shape 6729">
                <a:extLst>
                  <a:ext uri="{FF2B5EF4-FFF2-40B4-BE49-F238E27FC236}">
                    <a16:creationId xmlns:a16="http://schemas.microsoft.com/office/drawing/2014/main" id="{1D3AB5F9-BEFB-4735-A9D7-63CD94929B59}"/>
                  </a:ext>
                </a:extLst>
              </p:cNvPr>
              <p:cNvSpPr/>
              <p:nvPr/>
            </p:nvSpPr>
            <p:spPr>
              <a:xfrm>
                <a:off x="3025593" y="4077712"/>
                <a:ext cx="48134" cy="28867"/>
              </a:xfrm>
              <a:custGeom>
                <a:avLst/>
                <a:gdLst>
                  <a:gd name="connsiteX0" fmla="*/ 143256 w 143255"/>
                  <a:gd name="connsiteY0" fmla="*/ 0 h 85915"/>
                  <a:gd name="connsiteX1" fmla="*/ 143256 w 143255"/>
                  <a:gd name="connsiteY1" fmla="*/ 85915 h 85915"/>
                  <a:gd name="connsiteX2" fmla="*/ 0 w 143255"/>
                  <a:gd name="connsiteY2" fmla="*/ 85915 h 85915"/>
                  <a:gd name="connsiteX3" fmla="*/ 0 w 143255"/>
                  <a:gd name="connsiteY3" fmla="*/ 0 h 85915"/>
                </a:gdLst>
                <a:ahLst/>
                <a:cxnLst>
                  <a:cxn ang="0">
                    <a:pos x="connsiteX0" y="connsiteY0"/>
                  </a:cxn>
                  <a:cxn ang="0">
                    <a:pos x="connsiteX1" y="connsiteY1"/>
                  </a:cxn>
                  <a:cxn ang="0">
                    <a:pos x="connsiteX2" y="connsiteY2"/>
                  </a:cxn>
                  <a:cxn ang="0">
                    <a:pos x="connsiteX3" y="connsiteY3"/>
                  </a:cxn>
                </a:cxnLst>
                <a:rect l="l" t="t" r="r" b="b"/>
                <a:pathLst>
                  <a:path w="143255" h="85915">
                    <a:moveTo>
                      <a:pt x="143256" y="0"/>
                    </a:moveTo>
                    <a:lnTo>
                      <a:pt x="143256" y="85915"/>
                    </a:lnTo>
                    <a:lnTo>
                      <a:pt x="0" y="85915"/>
                    </a:lnTo>
                    <a:lnTo>
                      <a:pt x="0" y="0"/>
                    </a:lnTo>
                  </a:path>
                </a:pathLst>
              </a:custGeom>
              <a:noFill/>
              <a:ln w="9525" cap="flat">
                <a:solidFill>
                  <a:srgbClr val="F1F2F2"/>
                </a:solidFill>
                <a:prstDash val="solid"/>
                <a:round/>
              </a:ln>
            </p:spPr>
            <p:txBody>
              <a:bodyPr rtlCol="0" anchor="ctr"/>
              <a:lstStyle/>
              <a:p>
                <a:pPr defTabSz="457189"/>
                <a:endParaRPr lang="en-US" sz="1800" dirty="0">
                  <a:solidFill>
                    <a:srgbClr val="FFFFFF"/>
                  </a:solidFill>
                  <a:latin typeface="Amazon Ember"/>
                </a:endParaRPr>
              </a:p>
            </p:txBody>
          </p:sp>
          <p:sp>
            <p:nvSpPr>
              <p:cNvPr id="47" name="Freeform: Shape 6730">
                <a:extLst>
                  <a:ext uri="{FF2B5EF4-FFF2-40B4-BE49-F238E27FC236}">
                    <a16:creationId xmlns:a16="http://schemas.microsoft.com/office/drawing/2014/main" id="{C38D47C1-506D-472D-B92A-0681080A412B}"/>
                  </a:ext>
                </a:extLst>
              </p:cNvPr>
              <p:cNvSpPr/>
              <p:nvPr/>
            </p:nvSpPr>
            <p:spPr>
              <a:xfrm>
                <a:off x="3025593" y="4212000"/>
                <a:ext cx="48134" cy="28867"/>
              </a:xfrm>
              <a:custGeom>
                <a:avLst/>
                <a:gdLst>
                  <a:gd name="connsiteX0" fmla="*/ 143256 w 143255"/>
                  <a:gd name="connsiteY0" fmla="*/ 85916 h 85915"/>
                  <a:gd name="connsiteX1" fmla="*/ 143256 w 143255"/>
                  <a:gd name="connsiteY1" fmla="*/ 0 h 85915"/>
                  <a:gd name="connsiteX2" fmla="*/ 0 w 143255"/>
                  <a:gd name="connsiteY2" fmla="*/ 0 h 85915"/>
                  <a:gd name="connsiteX3" fmla="*/ 0 w 143255"/>
                  <a:gd name="connsiteY3" fmla="*/ 85916 h 85915"/>
                </a:gdLst>
                <a:ahLst/>
                <a:cxnLst>
                  <a:cxn ang="0">
                    <a:pos x="connsiteX0" y="connsiteY0"/>
                  </a:cxn>
                  <a:cxn ang="0">
                    <a:pos x="connsiteX1" y="connsiteY1"/>
                  </a:cxn>
                  <a:cxn ang="0">
                    <a:pos x="connsiteX2" y="connsiteY2"/>
                  </a:cxn>
                  <a:cxn ang="0">
                    <a:pos x="connsiteX3" y="connsiteY3"/>
                  </a:cxn>
                </a:cxnLst>
                <a:rect l="l" t="t" r="r" b="b"/>
                <a:pathLst>
                  <a:path w="143255" h="85915">
                    <a:moveTo>
                      <a:pt x="143256" y="85916"/>
                    </a:moveTo>
                    <a:lnTo>
                      <a:pt x="143256" y="0"/>
                    </a:lnTo>
                    <a:lnTo>
                      <a:pt x="0" y="0"/>
                    </a:lnTo>
                    <a:lnTo>
                      <a:pt x="0" y="85916"/>
                    </a:lnTo>
                  </a:path>
                </a:pathLst>
              </a:custGeom>
              <a:noFill/>
              <a:ln w="9525" cap="flat">
                <a:solidFill>
                  <a:srgbClr val="F1F2F2"/>
                </a:solidFill>
                <a:prstDash val="solid"/>
                <a:round/>
              </a:ln>
            </p:spPr>
            <p:txBody>
              <a:bodyPr rtlCol="0" anchor="ctr"/>
              <a:lstStyle/>
              <a:p>
                <a:pPr defTabSz="457189"/>
                <a:endParaRPr lang="en-US" sz="1800" dirty="0">
                  <a:solidFill>
                    <a:srgbClr val="FFFFFF"/>
                  </a:solidFill>
                  <a:latin typeface="Amazon Ember"/>
                </a:endParaRPr>
              </a:p>
            </p:txBody>
          </p:sp>
          <p:sp>
            <p:nvSpPr>
              <p:cNvPr id="48" name="Freeform: Shape 6731">
                <a:extLst>
                  <a:ext uri="{FF2B5EF4-FFF2-40B4-BE49-F238E27FC236}">
                    <a16:creationId xmlns:a16="http://schemas.microsoft.com/office/drawing/2014/main" id="{B018E080-EF59-4BE0-A7A9-3436C0ED6365}"/>
                  </a:ext>
                </a:extLst>
              </p:cNvPr>
              <p:cNvSpPr/>
              <p:nvPr/>
            </p:nvSpPr>
            <p:spPr>
              <a:xfrm>
                <a:off x="3105955" y="4110740"/>
                <a:ext cx="3200" cy="97100"/>
              </a:xfrm>
              <a:custGeom>
                <a:avLst/>
                <a:gdLst>
                  <a:gd name="connsiteX0" fmla="*/ 0 w 9525"/>
                  <a:gd name="connsiteY0" fmla="*/ 288988 h 288988"/>
                  <a:gd name="connsiteX1" fmla="*/ 0 w 9525"/>
                  <a:gd name="connsiteY1" fmla="*/ 0 h 288988"/>
                </a:gdLst>
                <a:ahLst/>
                <a:cxnLst>
                  <a:cxn ang="0">
                    <a:pos x="connsiteX0" y="connsiteY0"/>
                  </a:cxn>
                  <a:cxn ang="0">
                    <a:pos x="connsiteX1" y="connsiteY1"/>
                  </a:cxn>
                </a:cxnLst>
                <a:rect l="l" t="t" r="r" b="b"/>
                <a:pathLst>
                  <a:path w="9525" h="288988">
                    <a:moveTo>
                      <a:pt x="0" y="288988"/>
                    </a:moveTo>
                    <a:lnTo>
                      <a:pt x="0" y="0"/>
                    </a:lnTo>
                  </a:path>
                </a:pathLst>
              </a:custGeom>
              <a:ln w="9525" cap="flat">
                <a:solidFill>
                  <a:srgbClr val="F1F2F2"/>
                </a:solidFill>
                <a:prstDash val="solid"/>
                <a:round/>
              </a:ln>
            </p:spPr>
            <p:txBody>
              <a:bodyPr rtlCol="0" anchor="ctr"/>
              <a:lstStyle/>
              <a:p>
                <a:pPr defTabSz="457189"/>
                <a:endParaRPr lang="en-US" sz="1800" dirty="0">
                  <a:solidFill>
                    <a:srgbClr val="FFFFFF"/>
                  </a:solidFill>
                  <a:latin typeface="Amazon Ember"/>
                </a:endParaRPr>
              </a:p>
            </p:txBody>
          </p:sp>
          <p:sp>
            <p:nvSpPr>
              <p:cNvPr id="49" name="Freeform: Shape 6732">
                <a:extLst>
                  <a:ext uri="{FF2B5EF4-FFF2-40B4-BE49-F238E27FC236}">
                    <a16:creationId xmlns:a16="http://schemas.microsoft.com/office/drawing/2014/main" id="{153E3C53-E887-4648-9489-A0437E3D8870}"/>
                  </a:ext>
                </a:extLst>
              </p:cNvPr>
              <p:cNvSpPr/>
              <p:nvPr/>
            </p:nvSpPr>
            <p:spPr>
              <a:xfrm>
                <a:off x="3143144" y="4110740"/>
                <a:ext cx="3200" cy="97100"/>
              </a:xfrm>
              <a:custGeom>
                <a:avLst/>
                <a:gdLst>
                  <a:gd name="connsiteX0" fmla="*/ 0 w 9525"/>
                  <a:gd name="connsiteY0" fmla="*/ 0 h 288988"/>
                  <a:gd name="connsiteX1" fmla="*/ 0 w 9525"/>
                  <a:gd name="connsiteY1" fmla="*/ 288988 h 288988"/>
                </a:gdLst>
                <a:ahLst/>
                <a:cxnLst>
                  <a:cxn ang="0">
                    <a:pos x="connsiteX0" y="connsiteY0"/>
                  </a:cxn>
                  <a:cxn ang="0">
                    <a:pos x="connsiteX1" y="connsiteY1"/>
                  </a:cxn>
                </a:cxnLst>
                <a:rect l="l" t="t" r="r" b="b"/>
                <a:pathLst>
                  <a:path w="9525" h="288988">
                    <a:moveTo>
                      <a:pt x="0" y="0"/>
                    </a:moveTo>
                    <a:lnTo>
                      <a:pt x="0" y="288988"/>
                    </a:lnTo>
                  </a:path>
                </a:pathLst>
              </a:custGeom>
              <a:ln w="9525" cap="flat">
                <a:solidFill>
                  <a:srgbClr val="F1F2F2"/>
                </a:solidFill>
                <a:prstDash val="solid"/>
                <a:round/>
              </a:ln>
            </p:spPr>
            <p:txBody>
              <a:bodyPr rtlCol="0" anchor="ctr"/>
              <a:lstStyle/>
              <a:p>
                <a:pPr defTabSz="457189"/>
                <a:endParaRPr lang="en-US" sz="1800" dirty="0">
                  <a:solidFill>
                    <a:srgbClr val="FFFFFF"/>
                  </a:solidFill>
                  <a:latin typeface="Amazon Ember"/>
                </a:endParaRPr>
              </a:p>
            </p:txBody>
          </p:sp>
          <p:sp>
            <p:nvSpPr>
              <p:cNvPr id="50" name="Freeform: Shape 6733">
                <a:extLst>
                  <a:ext uri="{FF2B5EF4-FFF2-40B4-BE49-F238E27FC236}">
                    <a16:creationId xmlns:a16="http://schemas.microsoft.com/office/drawing/2014/main" id="{3BBC61E3-31DB-4393-8F54-24F93CFF6A13}"/>
                  </a:ext>
                </a:extLst>
              </p:cNvPr>
              <p:cNvSpPr/>
              <p:nvPr/>
            </p:nvSpPr>
            <p:spPr>
              <a:xfrm>
                <a:off x="3100482" y="4077712"/>
                <a:ext cx="48134" cy="28867"/>
              </a:xfrm>
              <a:custGeom>
                <a:avLst/>
                <a:gdLst>
                  <a:gd name="connsiteX0" fmla="*/ 143256 w 143256"/>
                  <a:gd name="connsiteY0" fmla="*/ 0 h 85915"/>
                  <a:gd name="connsiteX1" fmla="*/ 143256 w 143256"/>
                  <a:gd name="connsiteY1" fmla="*/ 85915 h 85915"/>
                  <a:gd name="connsiteX2" fmla="*/ 0 w 143256"/>
                  <a:gd name="connsiteY2" fmla="*/ 85915 h 85915"/>
                  <a:gd name="connsiteX3" fmla="*/ 0 w 143256"/>
                  <a:gd name="connsiteY3" fmla="*/ 0 h 85915"/>
                </a:gdLst>
                <a:ahLst/>
                <a:cxnLst>
                  <a:cxn ang="0">
                    <a:pos x="connsiteX0" y="connsiteY0"/>
                  </a:cxn>
                  <a:cxn ang="0">
                    <a:pos x="connsiteX1" y="connsiteY1"/>
                  </a:cxn>
                  <a:cxn ang="0">
                    <a:pos x="connsiteX2" y="connsiteY2"/>
                  </a:cxn>
                  <a:cxn ang="0">
                    <a:pos x="connsiteX3" y="connsiteY3"/>
                  </a:cxn>
                </a:cxnLst>
                <a:rect l="l" t="t" r="r" b="b"/>
                <a:pathLst>
                  <a:path w="143256" h="85915">
                    <a:moveTo>
                      <a:pt x="143256" y="0"/>
                    </a:moveTo>
                    <a:lnTo>
                      <a:pt x="143256" y="85915"/>
                    </a:lnTo>
                    <a:lnTo>
                      <a:pt x="0" y="85915"/>
                    </a:lnTo>
                    <a:lnTo>
                      <a:pt x="0" y="0"/>
                    </a:lnTo>
                  </a:path>
                </a:pathLst>
              </a:custGeom>
              <a:noFill/>
              <a:ln w="9525" cap="flat">
                <a:solidFill>
                  <a:srgbClr val="F1F2F2"/>
                </a:solidFill>
                <a:prstDash val="solid"/>
                <a:round/>
              </a:ln>
            </p:spPr>
            <p:txBody>
              <a:bodyPr rtlCol="0" anchor="ctr"/>
              <a:lstStyle/>
              <a:p>
                <a:pPr defTabSz="457189"/>
                <a:endParaRPr lang="en-US" sz="1800" dirty="0">
                  <a:solidFill>
                    <a:srgbClr val="FFFFFF"/>
                  </a:solidFill>
                  <a:latin typeface="Amazon Ember"/>
                </a:endParaRPr>
              </a:p>
            </p:txBody>
          </p:sp>
          <p:sp>
            <p:nvSpPr>
              <p:cNvPr id="51" name="Freeform: Shape 6734">
                <a:extLst>
                  <a:ext uri="{FF2B5EF4-FFF2-40B4-BE49-F238E27FC236}">
                    <a16:creationId xmlns:a16="http://schemas.microsoft.com/office/drawing/2014/main" id="{2FD38D41-FC6B-4694-91D2-A10FBF083427}"/>
                  </a:ext>
                </a:extLst>
              </p:cNvPr>
              <p:cNvSpPr/>
              <p:nvPr/>
            </p:nvSpPr>
            <p:spPr>
              <a:xfrm>
                <a:off x="3100482" y="4212000"/>
                <a:ext cx="48134" cy="28867"/>
              </a:xfrm>
              <a:custGeom>
                <a:avLst/>
                <a:gdLst>
                  <a:gd name="connsiteX0" fmla="*/ 143256 w 143256"/>
                  <a:gd name="connsiteY0" fmla="*/ 85916 h 85915"/>
                  <a:gd name="connsiteX1" fmla="*/ 143256 w 143256"/>
                  <a:gd name="connsiteY1" fmla="*/ 0 h 85915"/>
                  <a:gd name="connsiteX2" fmla="*/ 0 w 143256"/>
                  <a:gd name="connsiteY2" fmla="*/ 0 h 85915"/>
                  <a:gd name="connsiteX3" fmla="*/ 0 w 143256"/>
                  <a:gd name="connsiteY3" fmla="*/ 85916 h 85915"/>
                </a:gdLst>
                <a:ahLst/>
                <a:cxnLst>
                  <a:cxn ang="0">
                    <a:pos x="connsiteX0" y="connsiteY0"/>
                  </a:cxn>
                  <a:cxn ang="0">
                    <a:pos x="connsiteX1" y="connsiteY1"/>
                  </a:cxn>
                  <a:cxn ang="0">
                    <a:pos x="connsiteX2" y="connsiteY2"/>
                  </a:cxn>
                  <a:cxn ang="0">
                    <a:pos x="connsiteX3" y="connsiteY3"/>
                  </a:cxn>
                </a:cxnLst>
                <a:rect l="l" t="t" r="r" b="b"/>
                <a:pathLst>
                  <a:path w="143256" h="85915">
                    <a:moveTo>
                      <a:pt x="143256" y="85916"/>
                    </a:moveTo>
                    <a:lnTo>
                      <a:pt x="143256" y="0"/>
                    </a:lnTo>
                    <a:lnTo>
                      <a:pt x="0" y="0"/>
                    </a:lnTo>
                    <a:lnTo>
                      <a:pt x="0" y="85916"/>
                    </a:lnTo>
                  </a:path>
                </a:pathLst>
              </a:custGeom>
              <a:noFill/>
              <a:ln w="9525" cap="flat">
                <a:solidFill>
                  <a:srgbClr val="F1F2F2"/>
                </a:solidFill>
                <a:prstDash val="solid"/>
                <a:round/>
              </a:ln>
            </p:spPr>
            <p:txBody>
              <a:bodyPr rtlCol="0" anchor="ctr"/>
              <a:lstStyle/>
              <a:p>
                <a:pPr defTabSz="457189"/>
                <a:endParaRPr lang="en-US" sz="1800" dirty="0">
                  <a:solidFill>
                    <a:srgbClr val="FFFFFF"/>
                  </a:solidFill>
                  <a:latin typeface="Amazon Ember"/>
                </a:endParaRPr>
              </a:p>
            </p:txBody>
          </p:sp>
          <p:sp>
            <p:nvSpPr>
              <p:cNvPr id="52" name="Freeform: Shape 6735">
                <a:extLst>
                  <a:ext uri="{FF2B5EF4-FFF2-40B4-BE49-F238E27FC236}">
                    <a16:creationId xmlns:a16="http://schemas.microsoft.com/office/drawing/2014/main" id="{9399A38F-E22D-4EF3-BD00-ECAAF1699205}"/>
                  </a:ext>
                </a:extLst>
              </p:cNvPr>
              <p:cNvSpPr/>
              <p:nvPr/>
            </p:nvSpPr>
            <p:spPr>
              <a:xfrm>
                <a:off x="2782491" y="4252101"/>
                <a:ext cx="385104" cy="57767"/>
              </a:xfrm>
              <a:custGeom>
                <a:avLst/>
                <a:gdLst>
                  <a:gd name="connsiteX0" fmla="*/ 0 w 1146143"/>
                  <a:gd name="connsiteY0" fmla="*/ 0 h 171926"/>
                  <a:gd name="connsiteX1" fmla="*/ 1146143 w 1146143"/>
                  <a:gd name="connsiteY1" fmla="*/ 0 h 171926"/>
                  <a:gd name="connsiteX2" fmla="*/ 1146143 w 1146143"/>
                  <a:gd name="connsiteY2" fmla="*/ 171926 h 171926"/>
                  <a:gd name="connsiteX3" fmla="*/ 0 w 1146143"/>
                  <a:gd name="connsiteY3" fmla="*/ 171926 h 171926"/>
                </a:gdLst>
                <a:ahLst/>
                <a:cxnLst>
                  <a:cxn ang="0">
                    <a:pos x="connsiteX0" y="connsiteY0"/>
                  </a:cxn>
                  <a:cxn ang="0">
                    <a:pos x="connsiteX1" y="connsiteY1"/>
                  </a:cxn>
                  <a:cxn ang="0">
                    <a:pos x="connsiteX2" y="connsiteY2"/>
                  </a:cxn>
                  <a:cxn ang="0">
                    <a:pos x="connsiteX3" y="connsiteY3"/>
                  </a:cxn>
                </a:cxnLst>
                <a:rect l="l" t="t" r="r" b="b"/>
                <a:pathLst>
                  <a:path w="1146143" h="171926">
                    <a:moveTo>
                      <a:pt x="0" y="0"/>
                    </a:moveTo>
                    <a:lnTo>
                      <a:pt x="1146143" y="0"/>
                    </a:lnTo>
                    <a:lnTo>
                      <a:pt x="1146143" y="171926"/>
                    </a:lnTo>
                    <a:lnTo>
                      <a:pt x="0" y="171926"/>
                    </a:lnTo>
                    <a:close/>
                  </a:path>
                </a:pathLst>
              </a:custGeom>
              <a:noFill/>
              <a:ln w="9525" cap="flat">
                <a:solidFill>
                  <a:srgbClr val="F1F2F2"/>
                </a:solidFill>
                <a:prstDash val="solid"/>
                <a:round/>
              </a:ln>
            </p:spPr>
            <p:txBody>
              <a:bodyPr rtlCol="0" anchor="ctr"/>
              <a:lstStyle/>
              <a:p>
                <a:pPr defTabSz="457189"/>
                <a:endParaRPr lang="en-US" sz="1800" dirty="0">
                  <a:solidFill>
                    <a:srgbClr val="FFFFFF"/>
                  </a:solidFill>
                  <a:latin typeface="Amazon Ember"/>
                </a:endParaRPr>
              </a:p>
            </p:txBody>
          </p:sp>
          <p:sp>
            <p:nvSpPr>
              <p:cNvPr id="53" name="Freeform: Shape 6736">
                <a:extLst>
                  <a:ext uri="{FF2B5EF4-FFF2-40B4-BE49-F238E27FC236}">
                    <a16:creationId xmlns:a16="http://schemas.microsoft.com/office/drawing/2014/main" id="{1BC222DC-9796-4BF7-BDCF-CA538A3CD82B}"/>
                  </a:ext>
                </a:extLst>
              </p:cNvPr>
              <p:cNvSpPr/>
              <p:nvPr/>
            </p:nvSpPr>
            <p:spPr>
              <a:xfrm>
                <a:off x="2782491" y="3971586"/>
                <a:ext cx="385072" cy="96300"/>
              </a:xfrm>
              <a:custGeom>
                <a:avLst/>
                <a:gdLst>
                  <a:gd name="connsiteX0" fmla="*/ 1146048 w 1146048"/>
                  <a:gd name="connsiteY0" fmla="*/ 286607 h 286607"/>
                  <a:gd name="connsiteX1" fmla="*/ 0 w 1146048"/>
                  <a:gd name="connsiteY1" fmla="*/ 286607 h 286607"/>
                  <a:gd name="connsiteX2" fmla="*/ 0 w 1146048"/>
                  <a:gd name="connsiteY2" fmla="*/ 198882 h 286607"/>
                  <a:gd name="connsiteX3" fmla="*/ 573024 w 1146048"/>
                  <a:gd name="connsiteY3" fmla="*/ 0 h 286607"/>
                  <a:gd name="connsiteX4" fmla="*/ 1146048 w 1146048"/>
                  <a:gd name="connsiteY4" fmla="*/ 198882 h 286607"/>
                  <a:gd name="connsiteX5" fmla="*/ 1146048 w 1146048"/>
                  <a:gd name="connsiteY5" fmla="*/ 286607 h 286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6048" h="286607">
                    <a:moveTo>
                      <a:pt x="1146048" y="286607"/>
                    </a:moveTo>
                    <a:lnTo>
                      <a:pt x="0" y="286607"/>
                    </a:lnTo>
                    <a:lnTo>
                      <a:pt x="0" y="198882"/>
                    </a:lnTo>
                    <a:lnTo>
                      <a:pt x="573024" y="0"/>
                    </a:lnTo>
                    <a:lnTo>
                      <a:pt x="1146048" y="198882"/>
                    </a:lnTo>
                    <a:lnTo>
                      <a:pt x="1146048" y="286607"/>
                    </a:lnTo>
                    <a:close/>
                  </a:path>
                </a:pathLst>
              </a:custGeom>
              <a:noFill/>
              <a:ln w="9525" cap="flat">
                <a:solidFill>
                  <a:srgbClr val="F1F2F2"/>
                </a:solidFill>
                <a:prstDash val="solid"/>
                <a:round/>
              </a:ln>
            </p:spPr>
            <p:txBody>
              <a:bodyPr rtlCol="0" anchor="ctr"/>
              <a:lstStyle/>
              <a:p>
                <a:pPr defTabSz="457189"/>
                <a:endParaRPr lang="en-US" sz="1800" dirty="0">
                  <a:solidFill>
                    <a:srgbClr val="FFFFFF"/>
                  </a:solidFill>
                  <a:latin typeface="Amazon Ember"/>
                </a:endParaRPr>
              </a:p>
            </p:txBody>
          </p:sp>
        </p:grpSp>
      </p:grpSp>
      <p:grpSp>
        <p:nvGrpSpPr>
          <p:cNvPr id="54" name="Group 53">
            <a:extLst>
              <a:ext uri="{FF2B5EF4-FFF2-40B4-BE49-F238E27FC236}">
                <a16:creationId xmlns:a16="http://schemas.microsoft.com/office/drawing/2014/main" id="{25CB4ACD-9BA2-4BCF-A190-A3F9511AA08F}"/>
              </a:ext>
            </a:extLst>
          </p:cNvPr>
          <p:cNvGrpSpPr/>
          <p:nvPr/>
        </p:nvGrpSpPr>
        <p:grpSpPr>
          <a:xfrm>
            <a:off x="3829639" y="3061150"/>
            <a:ext cx="616857" cy="616857"/>
            <a:chOff x="3829638" y="3061149"/>
            <a:chExt cx="616857" cy="616857"/>
          </a:xfrm>
        </p:grpSpPr>
        <p:sp>
          <p:nvSpPr>
            <p:cNvPr id="55" name="Oval 54">
              <a:extLst>
                <a:ext uri="{FF2B5EF4-FFF2-40B4-BE49-F238E27FC236}">
                  <a16:creationId xmlns:a16="http://schemas.microsoft.com/office/drawing/2014/main" id="{2E5B5479-B367-43A9-A927-B18594120CED}"/>
                </a:ext>
              </a:extLst>
            </p:cNvPr>
            <p:cNvSpPr/>
            <p:nvPr/>
          </p:nvSpPr>
          <p:spPr>
            <a:xfrm>
              <a:off x="3829638" y="3061149"/>
              <a:ext cx="616857" cy="616857"/>
            </a:xfrm>
            <a:prstGeom prst="ellipse">
              <a:avLst/>
            </a:prstGeom>
            <a:solidFill>
              <a:schemeClr val="bg2"/>
            </a:solidFill>
            <a:ln w="28575">
              <a:gradFill>
                <a:gsLst>
                  <a:gs pos="0">
                    <a:srgbClr val="FF8F0D"/>
                  </a:gs>
                  <a:gs pos="100000">
                    <a:srgbClr val="FF6C3A"/>
                  </a:gs>
                </a:gsLst>
                <a:lin ang="5400000" scaled="1"/>
              </a:gra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defTabSz="457189"/>
              <a:endParaRPr lang="en-US" sz="1800" dirty="0" err="1">
                <a:solidFill>
                  <a:srgbClr val="FFFFFF"/>
                </a:solidFill>
                <a:latin typeface="Amazon Ember"/>
              </a:endParaRPr>
            </a:p>
          </p:txBody>
        </p:sp>
        <p:grpSp>
          <p:nvGrpSpPr>
            <p:cNvPr id="56" name="Group 55">
              <a:extLst>
                <a:ext uri="{FF2B5EF4-FFF2-40B4-BE49-F238E27FC236}">
                  <a16:creationId xmlns:a16="http://schemas.microsoft.com/office/drawing/2014/main" id="{73F611ED-F75E-4B96-A2D5-B8A4FCFC2F9C}"/>
                </a:ext>
              </a:extLst>
            </p:cNvPr>
            <p:cNvGrpSpPr/>
            <p:nvPr/>
          </p:nvGrpSpPr>
          <p:grpSpPr>
            <a:xfrm>
              <a:off x="3947528" y="3233124"/>
              <a:ext cx="381076" cy="272906"/>
              <a:chOff x="2968821" y="3121321"/>
              <a:chExt cx="544239" cy="389754"/>
            </a:xfrm>
          </p:grpSpPr>
          <p:sp>
            <p:nvSpPr>
              <p:cNvPr id="57" name="Freeform: Shape 6738">
                <a:extLst>
                  <a:ext uri="{FF2B5EF4-FFF2-40B4-BE49-F238E27FC236}">
                    <a16:creationId xmlns:a16="http://schemas.microsoft.com/office/drawing/2014/main" id="{681E9008-5206-461E-88C9-E493861BAA84}"/>
                  </a:ext>
                </a:extLst>
              </p:cNvPr>
              <p:cNvSpPr/>
              <p:nvPr/>
            </p:nvSpPr>
            <p:spPr>
              <a:xfrm>
                <a:off x="3237883" y="3121321"/>
                <a:ext cx="225291" cy="170578"/>
              </a:xfrm>
              <a:custGeom>
                <a:avLst/>
                <a:gdLst>
                  <a:gd name="connsiteX0" fmla="*/ 4828 w 225291"/>
                  <a:gd name="connsiteY0" fmla="*/ 127129 h 170577"/>
                  <a:gd name="connsiteX1" fmla="*/ 4828 w 225291"/>
                  <a:gd name="connsiteY1" fmla="*/ 15127 h 170577"/>
                  <a:gd name="connsiteX2" fmla="*/ 15127 w 225291"/>
                  <a:gd name="connsiteY2" fmla="*/ 4828 h 170577"/>
                  <a:gd name="connsiteX3" fmla="*/ 211774 w 225291"/>
                  <a:gd name="connsiteY3" fmla="*/ 4828 h 170577"/>
                  <a:gd name="connsiteX4" fmla="*/ 222073 w 225291"/>
                  <a:gd name="connsiteY4" fmla="*/ 15127 h 170577"/>
                  <a:gd name="connsiteX5" fmla="*/ 222073 w 225291"/>
                  <a:gd name="connsiteY5" fmla="*/ 167359 h 170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291" h="170577">
                    <a:moveTo>
                      <a:pt x="4828" y="127129"/>
                    </a:moveTo>
                    <a:lnTo>
                      <a:pt x="4828" y="15127"/>
                    </a:lnTo>
                    <a:cubicBezTo>
                      <a:pt x="4828" y="9333"/>
                      <a:pt x="9333" y="4828"/>
                      <a:pt x="15127" y="4828"/>
                    </a:cubicBezTo>
                    <a:lnTo>
                      <a:pt x="211774" y="4828"/>
                    </a:lnTo>
                    <a:cubicBezTo>
                      <a:pt x="217567" y="4828"/>
                      <a:pt x="222073" y="9333"/>
                      <a:pt x="222073" y="15127"/>
                    </a:cubicBezTo>
                    <a:lnTo>
                      <a:pt x="222073" y="167359"/>
                    </a:lnTo>
                  </a:path>
                </a:pathLst>
              </a:custGeom>
              <a:noFill/>
              <a:ln w="9525" cap="flat">
                <a:solidFill>
                  <a:schemeClr val="tx1"/>
                </a:solidFill>
                <a:prstDash val="solid"/>
                <a:round/>
              </a:ln>
            </p:spPr>
            <p:txBody>
              <a:bodyPr rtlCol="0" anchor="ctr"/>
              <a:lstStyle/>
              <a:p>
                <a:pPr defTabSz="457189"/>
                <a:endParaRPr lang="en-US" sz="1800" dirty="0">
                  <a:solidFill>
                    <a:srgbClr val="FFFFFF"/>
                  </a:solidFill>
                  <a:latin typeface="Amazon Ember"/>
                </a:endParaRPr>
              </a:p>
            </p:txBody>
          </p:sp>
          <p:sp>
            <p:nvSpPr>
              <p:cNvPr id="58" name="Freeform: Shape 6739">
                <a:extLst>
                  <a:ext uri="{FF2B5EF4-FFF2-40B4-BE49-F238E27FC236}">
                    <a16:creationId xmlns:a16="http://schemas.microsoft.com/office/drawing/2014/main" id="{A25271AE-F6AB-404F-BEA9-A8EF79B022CA}"/>
                  </a:ext>
                </a:extLst>
              </p:cNvPr>
              <p:cNvSpPr/>
              <p:nvPr/>
            </p:nvSpPr>
            <p:spPr>
              <a:xfrm>
                <a:off x="3305792" y="3419671"/>
                <a:ext cx="86898" cy="9655"/>
              </a:xfrm>
              <a:custGeom>
                <a:avLst/>
                <a:gdLst>
                  <a:gd name="connsiteX0" fmla="*/ 84001 w 86898"/>
                  <a:gd name="connsiteY0" fmla="*/ 4828 h 9655"/>
                  <a:gd name="connsiteX1" fmla="*/ 4828 w 86898"/>
                  <a:gd name="connsiteY1" fmla="*/ 4828 h 9655"/>
                </a:gdLst>
                <a:ahLst/>
                <a:cxnLst>
                  <a:cxn ang="0">
                    <a:pos x="connsiteX0" y="connsiteY0"/>
                  </a:cxn>
                  <a:cxn ang="0">
                    <a:pos x="connsiteX1" y="connsiteY1"/>
                  </a:cxn>
                </a:cxnLst>
                <a:rect l="l" t="t" r="r" b="b"/>
                <a:pathLst>
                  <a:path w="86898" h="9655">
                    <a:moveTo>
                      <a:pt x="84001" y="4828"/>
                    </a:moveTo>
                    <a:lnTo>
                      <a:pt x="4828" y="4828"/>
                    </a:lnTo>
                  </a:path>
                </a:pathLst>
              </a:custGeom>
              <a:ln w="9525" cap="flat">
                <a:solidFill>
                  <a:schemeClr val="tx1"/>
                </a:solidFill>
                <a:prstDash val="solid"/>
                <a:round/>
              </a:ln>
            </p:spPr>
            <p:txBody>
              <a:bodyPr rtlCol="0" anchor="ctr"/>
              <a:lstStyle/>
              <a:p>
                <a:pPr defTabSz="457189"/>
                <a:endParaRPr lang="en-US" sz="1800" dirty="0">
                  <a:solidFill>
                    <a:srgbClr val="FFFFFF"/>
                  </a:solidFill>
                  <a:latin typeface="Amazon Ember"/>
                </a:endParaRPr>
              </a:p>
            </p:txBody>
          </p:sp>
          <p:sp>
            <p:nvSpPr>
              <p:cNvPr id="59" name="Freeform: Shape 6740">
                <a:extLst>
                  <a:ext uri="{FF2B5EF4-FFF2-40B4-BE49-F238E27FC236}">
                    <a16:creationId xmlns:a16="http://schemas.microsoft.com/office/drawing/2014/main" id="{DEFEBFCC-2C43-49EA-A4E2-B4A3687B5F79}"/>
                  </a:ext>
                </a:extLst>
              </p:cNvPr>
              <p:cNvSpPr/>
              <p:nvPr/>
            </p:nvSpPr>
            <p:spPr>
              <a:xfrm>
                <a:off x="3255584" y="3139023"/>
                <a:ext cx="189888" cy="151267"/>
              </a:xfrm>
              <a:custGeom>
                <a:avLst/>
                <a:gdLst>
                  <a:gd name="connsiteX0" fmla="*/ 4828 w 189888"/>
                  <a:gd name="connsiteY0" fmla="*/ 109427 h 151266"/>
                  <a:gd name="connsiteX1" fmla="*/ 4828 w 189888"/>
                  <a:gd name="connsiteY1" fmla="*/ 12552 h 151266"/>
                  <a:gd name="connsiteX2" fmla="*/ 12552 w 189888"/>
                  <a:gd name="connsiteY2" fmla="*/ 4828 h 151266"/>
                  <a:gd name="connsiteX3" fmla="*/ 179267 w 189888"/>
                  <a:gd name="connsiteY3" fmla="*/ 4828 h 151266"/>
                  <a:gd name="connsiteX4" fmla="*/ 186992 w 189888"/>
                  <a:gd name="connsiteY4" fmla="*/ 12552 h 151266"/>
                  <a:gd name="connsiteX5" fmla="*/ 186992 w 189888"/>
                  <a:gd name="connsiteY5" fmla="*/ 149336 h 151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9888" h="151266">
                    <a:moveTo>
                      <a:pt x="4828" y="109427"/>
                    </a:moveTo>
                    <a:lnTo>
                      <a:pt x="4828" y="12552"/>
                    </a:lnTo>
                    <a:cubicBezTo>
                      <a:pt x="4828" y="8368"/>
                      <a:pt x="8368" y="4828"/>
                      <a:pt x="12552" y="4828"/>
                    </a:cubicBezTo>
                    <a:lnTo>
                      <a:pt x="179267" y="4828"/>
                    </a:lnTo>
                    <a:cubicBezTo>
                      <a:pt x="183451" y="4828"/>
                      <a:pt x="186992" y="8368"/>
                      <a:pt x="186992" y="12552"/>
                    </a:cubicBezTo>
                    <a:lnTo>
                      <a:pt x="186992" y="149336"/>
                    </a:lnTo>
                  </a:path>
                </a:pathLst>
              </a:custGeom>
              <a:noFill/>
              <a:ln w="9525" cap="flat">
                <a:solidFill>
                  <a:schemeClr val="tx1"/>
                </a:solidFill>
                <a:prstDash val="solid"/>
                <a:round/>
              </a:ln>
            </p:spPr>
            <p:txBody>
              <a:bodyPr rtlCol="0" anchor="ctr"/>
              <a:lstStyle/>
              <a:p>
                <a:pPr defTabSz="457189"/>
                <a:endParaRPr lang="en-US" sz="1800" dirty="0">
                  <a:solidFill>
                    <a:srgbClr val="FFFFFF"/>
                  </a:solidFill>
                  <a:latin typeface="Amazon Ember"/>
                </a:endParaRPr>
              </a:p>
            </p:txBody>
          </p:sp>
          <p:sp>
            <p:nvSpPr>
              <p:cNvPr id="60" name="Freeform: Shape 6741">
                <a:extLst>
                  <a:ext uri="{FF2B5EF4-FFF2-40B4-BE49-F238E27FC236}">
                    <a16:creationId xmlns:a16="http://schemas.microsoft.com/office/drawing/2014/main" id="{04C42ED5-F45E-49F1-AFB1-8B099A487AA6}"/>
                  </a:ext>
                </a:extLst>
              </p:cNvPr>
              <p:cNvSpPr/>
              <p:nvPr/>
            </p:nvSpPr>
            <p:spPr>
              <a:xfrm>
                <a:off x="3305792" y="3368498"/>
                <a:ext cx="86898" cy="9655"/>
              </a:xfrm>
              <a:custGeom>
                <a:avLst/>
                <a:gdLst>
                  <a:gd name="connsiteX0" fmla="*/ 84001 w 86898"/>
                  <a:gd name="connsiteY0" fmla="*/ 4828 h 9655"/>
                  <a:gd name="connsiteX1" fmla="*/ 4828 w 86898"/>
                  <a:gd name="connsiteY1" fmla="*/ 4828 h 9655"/>
                </a:gdLst>
                <a:ahLst/>
                <a:cxnLst>
                  <a:cxn ang="0">
                    <a:pos x="connsiteX0" y="connsiteY0"/>
                  </a:cxn>
                  <a:cxn ang="0">
                    <a:pos x="connsiteX1" y="connsiteY1"/>
                  </a:cxn>
                </a:cxnLst>
                <a:rect l="l" t="t" r="r" b="b"/>
                <a:pathLst>
                  <a:path w="86898" h="9655">
                    <a:moveTo>
                      <a:pt x="84001" y="4828"/>
                    </a:moveTo>
                    <a:lnTo>
                      <a:pt x="4828" y="4828"/>
                    </a:lnTo>
                  </a:path>
                </a:pathLst>
              </a:custGeom>
              <a:ln w="9525" cap="flat">
                <a:solidFill>
                  <a:schemeClr val="tx1"/>
                </a:solidFill>
                <a:prstDash val="solid"/>
                <a:round/>
              </a:ln>
            </p:spPr>
            <p:txBody>
              <a:bodyPr rtlCol="0" anchor="ctr"/>
              <a:lstStyle/>
              <a:p>
                <a:pPr defTabSz="457189"/>
                <a:endParaRPr lang="en-US" sz="1800" dirty="0">
                  <a:solidFill>
                    <a:srgbClr val="FFFFFF"/>
                  </a:solidFill>
                  <a:latin typeface="Amazon Ember"/>
                </a:endParaRPr>
              </a:p>
            </p:txBody>
          </p:sp>
          <p:sp>
            <p:nvSpPr>
              <p:cNvPr id="61" name="Freeform: Shape 6742">
                <a:extLst>
                  <a:ext uri="{FF2B5EF4-FFF2-40B4-BE49-F238E27FC236}">
                    <a16:creationId xmlns:a16="http://schemas.microsoft.com/office/drawing/2014/main" id="{32A7D2C1-9EC0-4DE3-9F34-556BD27D2BC0}"/>
                  </a:ext>
                </a:extLst>
              </p:cNvPr>
              <p:cNvSpPr/>
              <p:nvPr/>
            </p:nvSpPr>
            <p:spPr>
              <a:xfrm>
                <a:off x="3335723" y="3380406"/>
                <a:ext cx="32184" cy="32184"/>
              </a:xfrm>
              <a:custGeom>
                <a:avLst/>
                <a:gdLst>
                  <a:gd name="connsiteX0" fmla="*/ 28644 w 32184"/>
                  <a:gd name="connsiteY0" fmla="*/ 16736 h 32184"/>
                  <a:gd name="connsiteX1" fmla="*/ 16736 w 32184"/>
                  <a:gd name="connsiteY1" fmla="*/ 28644 h 32184"/>
                  <a:gd name="connsiteX2" fmla="*/ 4828 w 32184"/>
                  <a:gd name="connsiteY2" fmla="*/ 16736 h 32184"/>
                  <a:gd name="connsiteX3" fmla="*/ 16736 w 32184"/>
                  <a:gd name="connsiteY3" fmla="*/ 4828 h 32184"/>
                  <a:gd name="connsiteX4" fmla="*/ 28644 w 32184"/>
                  <a:gd name="connsiteY4" fmla="*/ 16736 h 321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184" h="32184">
                    <a:moveTo>
                      <a:pt x="28644" y="16736"/>
                    </a:moveTo>
                    <a:cubicBezTo>
                      <a:pt x="28644" y="23313"/>
                      <a:pt x="23313" y="28644"/>
                      <a:pt x="16736" y="28644"/>
                    </a:cubicBezTo>
                    <a:cubicBezTo>
                      <a:pt x="10159" y="28644"/>
                      <a:pt x="4828" y="23313"/>
                      <a:pt x="4828" y="16736"/>
                    </a:cubicBezTo>
                    <a:cubicBezTo>
                      <a:pt x="4828" y="10159"/>
                      <a:pt x="10159" y="4828"/>
                      <a:pt x="16736" y="4828"/>
                    </a:cubicBezTo>
                    <a:cubicBezTo>
                      <a:pt x="23313" y="4828"/>
                      <a:pt x="28644" y="10159"/>
                      <a:pt x="28644" y="16736"/>
                    </a:cubicBezTo>
                    <a:close/>
                  </a:path>
                </a:pathLst>
              </a:custGeom>
              <a:noFill/>
              <a:ln w="9525" cap="flat">
                <a:solidFill>
                  <a:schemeClr val="tx1"/>
                </a:solidFill>
                <a:prstDash val="solid"/>
                <a:round/>
              </a:ln>
            </p:spPr>
            <p:txBody>
              <a:bodyPr rtlCol="0" anchor="ctr"/>
              <a:lstStyle/>
              <a:p>
                <a:pPr defTabSz="457189"/>
                <a:endParaRPr lang="en-US" sz="1800" dirty="0">
                  <a:solidFill>
                    <a:srgbClr val="FFFFFF"/>
                  </a:solidFill>
                  <a:latin typeface="Amazon Ember"/>
                </a:endParaRPr>
              </a:p>
            </p:txBody>
          </p:sp>
          <p:sp>
            <p:nvSpPr>
              <p:cNvPr id="62" name="Freeform: Shape 6743">
                <a:extLst>
                  <a:ext uri="{FF2B5EF4-FFF2-40B4-BE49-F238E27FC236}">
                    <a16:creationId xmlns:a16="http://schemas.microsoft.com/office/drawing/2014/main" id="{65616BE0-9FA8-437F-A9DB-7025F15A17E3}"/>
                  </a:ext>
                </a:extLst>
              </p:cNvPr>
              <p:cNvSpPr/>
              <p:nvPr/>
            </p:nvSpPr>
            <p:spPr>
              <a:xfrm>
                <a:off x="2968821" y="3478891"/>
                <a:ext cx="360466" cy="32184"/>
              </a:xfrm>
              <a:custGeom>
                <a:avLst/>
                <a:gdLst>
                  <a:gd name="connsiteX0" fmla="*/ 4828 w 360465"/>
                  <a:gd name="connsiteY0" fmla="*/ 5149 h 32184"/>
                  <a:gd name="connsiteX1" fmla="*/ 4828 w 360465"/>
                  <a:gd name="connsiteY1" fmla="*/ 22529 h 32184"/>
                  <a:gd name="connsiteX2" fmla="*/ 6115 w 360465"/>
                  <a:gd name="connsiteY2" fmla="*/ 23495 h 32184"/>
                  <a:gd name="connsiteX3" fmla="*/ 25748 w 360465"/>
                  <a:gd name="connsiteY3" fmla="*/ 29932 h 32184"/>
                  <a:gd name="connsiteX4" fmla="*/ 337937 w 360465"/>
                  <a:gd name="connsiteY4" fmla="*/ 29932 h 32184"/>
                  <a:gd name="connsiteX5" fmla="*/ 354029 w 360465"/>
                  <a:gd name="connsiteY5" fmla="*/ 24138 h 32184"/>
                  <a:gd name="connsiteX6" fmla="*/ 356282 w 360465"/>
                  <a:gd name="connsiteY6" fmla="*/ 22207 h 32184"/>
                  <a:gd name="connsiteX7" fmla="*/ 356282 w 360465"/>
                  <a:gd name="connsiteY7" fmla="*/ 4828 h 32184"/>
                  <a:gd name="connsiteX8" fmla="*/ 4828 w 360465"/>
                  <a:gd name="connsiteY8" fmla="*/ 5149 h 32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0465" h="32184">
                    <a:moveTo>
                      <a:pt x="4828" y="5149"/>
                    </a:moveTo>
                    <a:lnTo>
                      <a:pt x="4828" y="22529"/>
                    </a:lnTo>
                    <a:lnTo>
                      <a:pt x="6115" y="23495"/>
                    </a:lnTo>
                    <a:cubicBezTo>
                      <a:pt x="11908" y="27679"/>
                      <a:pt x="18667" y="29932"/>
                      <a:pt x="25748" y="29932"/>
                    </a:cubicBezTo>
                    <a:lnTo>
                      <a:pt x="337937" y="29932"/>
                    </a:lnTo>
                    <a:cubicBezTo>
                      <a:pt x="343730" y="29932"/>
                      <a:pt x="349523" y="28000"/>
                      <a:pt x="354029" y="24138"/>
                    </a:cubicBezTo>
                    <a:lnTo>
                      <a:pt x="356282" y="22207"/>
                    </a:lnTo>
                    <a:lnTo>
                      <a:pt x="356282" y="4828"/>
                    </a:lnTo>
                    <a:lnTo>
                      <a:pt x="4828" y="5149"/>
                    </a:lnTo>
                    <a:close/>
                  </a:path>
                </a:pathLst>
              </a:custGeom>
              <a:noFill/>
              <a:ln w="9525" cap="flat">
                <a:solidFill>
                  <a:schemeClr val="tx1"/>
                </a:solidFill>
                <a:prstDash val="solid"/>
                <a:round/>
              </a:ln>
            </p:spPr>
            <p:txBody>
              <a:bodyPr rtlCol="0" anchor="ctr"/>
              <a:lstStyle/>
              <a:p>
                <a:pPr defTabSz="457189"/>
                <a:endParaRPr lang="en-US" sz="1800" dirty="0">
                  <a:solidFill>
                    <a:srgbClr val="FFFFFF"/>
                  </a:solidFill>
                  <a:latin typeface="Amazon Ember"/>
                </a:endParaRPr>
              </a:p>
            </p:txBody>
          </p:sp>
          <p:sp>
            <p:nvSpPr>
              <p:cNvPr id="63" name="Freeform: Shape 6744">
                <a:extLst>
                  <a:ext uri="{FF2B5EF4-FFF2-40B4-BE49-F238E27FC236}">
                    <a16:creationId xmlns:a16="http://schemas.microsoft.com/office/drawing/2014/main" id="{65523458-A486-4CFA-B8F0-7A84EC1C81B6}"/>
                  </a:ext>
                </a:extLst>
              </p:cNvPr>
              <p:cNvSpPr/>
              <p:nvPr/>
            </p:nvSpPr>
            <p:spPr>
              <a:xfrm>
                <a:off x="3017741" y="3281922"/>
                <a:ext cx="263912" cy="183451"/>
              </a:xfrm>
              <a:custGeom>
                <a:avLst/>
                <a:gdLst>
                  <a:gd name="connsiteX0" fmla="*/ 261016 w 263912"/>
                  <a:gd name="connsiteY0" fmla="*/ 173474 h 183451"/>
                  <a:gd name="connsiteX1" fmla="*/ 253935 w 263912"/>
                  <a:gd name="connsiteY1" fmla="*/ 180555 h 183451"/>
                  <a:gd name="connsiteX2" fmla="*/ 11908 w 263912"/>
                  <a:gd name="connsiteY2" fmla="*/ 180555 h 183451"/>
                  <a:gd name="connsiteX3" fmla="*/ 4828 w 263912"/>
                  <a:gd name="connsiteY3" fmla="*/ 173474 h 183451"/>
                  <a:gd name="connsiteX4" fmla="*/ 4828 w 263912"/>
                  <a:gd name="connsiteY4" fmla="*/ 11908 h 183451"/>
                  <a:gd name="connsiteX5" fmla="*/ 11908 w 263912"/>
                  <a:gd name="connsiteY5" fmla="*/ 4828 h 183451"/>
                  <a:gd name="connsiteX6" fmla="*/ 252648 w 263912"/>
                  <a:gd name="connsiteY6" fmla="*/ 4828 h 183451"/>
                  <a:gd name="connsiteX7" fmla="*/ 259729 w 263912"/>
                  <a:gd name="connsiteY7" fmla="*/ 11908 h 183451"/>
                  <a:gd name="connsiteX8" fmla="*/ 261016 w 263912"/>
                  <a:gd name="connsiteY8" fmla="*/ 173474 h 183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3912" h="183451">
                    <a:moveTo>
                      <a:pt x="261016" y="173474"/>
                    </a:moveTo>
                    <a:cubicBezTo>
                      <a:pt x="261016" y="177336"/>
                      <a:pt x="257797" y="180555"/>
                      <a:pt x="253935" y="180555"/>
                    </a:cubicBezTo>
                    <a:lnTo>
                      <a:pt x="11908" y="180555"/>
                    </a:lnTo>
                    <a:cubicBezTo>
                      <a:pt x="8046" y="180555"/>
                      <a:pt x="4828" y="177336"/>
                      <a:pt x="4828" y="173474"/>
                    </a:cubicBezTo>
                    <a:lnTo>
                      <a:pt x="4828" y="11908"/>
                    </a:lnTo>
                    <a:cubicBezTo>
                      <a:pt x="4828" y="8046"/>
                      <a:pt x="8046" y="4828"/>
                      <a:pt x="11908" y="4828"/>
                    </a:cubicBezTo>
                    <a:lnTo>
                      <a:pt x="252648" y="4828"/>
                    </a:lnTo>
                    <a:cubicBezTo>
                      <a:pt x="256510" y="4828"/>
                      <a:pt x="259729" y="8046"/>
                      <a:pt x="259729" y="11908"/>
                    </a:cubicBezTo>
                    <a:lnTo>
                      <a:pt x="261016" y="173474"/>
                    </a:lnTo>
                    <a:close/>
                  </a:path>
                </a:pathLst>
              </a:custGeom>
              <a:noFill/>
              <a:ln w="9525" cap="flat">
                <a:solidFill>
                  <a:schemeClr val="tx1"/>
                </a:solidFill>
                <a:prstDash val="solid"/>
                <a:round/>
              </a:ln>
            </p:spPr>
            <p:txBody>
              <a:bodyPr rtlCol="0" anchor="ctr"/>
              <a:lstStyle/>
              <a:p>
                <a:pPr defTabSz="457189"/>
                <a:endParaRPr lang="en-US" sz="1800" dirty="0">
                  <a:solidFill>
                    <a:srgbClr val="FFFFFF"/>
                  </a:solidFill>
                  <a:latin typeface="Amazon Ember"/>
                </a:endParaRPr>
              </a:p>
            </p:txBody>
          </p:sp>
          <p:sp>
            <p:nvSpPr>
              <p:cNvPr id="64" name="Freeform: Shape 6745">
                <a:extLst>
                  <a:ext uri="{FF2B5EF4-FFF2-40B4-BE49-F238E27FC236}">
                    <a16:creationId xmlns:a16="http://schemas.microsoft.com/office/drawing/2014/main" id="{506E7C4A-20B7-4D56-80F7-A420A26113AA}"/>
                  </a:ext>
                </a:extLst>
              </p:cNvPr>
              <p:cNvSpPr/>
              <p:nvPr/>
            </p:nvSpPr>
            <p:spPr>
              <a:xfrm>
                <a:off x="2999396" y="3265186"/>
                <a:ext cx="299315" cy="222073"/>
              </a:xfrm>
              <a:custGeom>
                <a:avLst/>
                <a:gdLst>
                  <a:gd name="connsiteX0" fmla="*/ 295775 w 299315"/>
                  <a:gd name="connsiteY0" fmla="*/ 210808 h 222072"/>
                  <a:gd name="connsiteX1" fmla="*/ 288695 w 299315"/>
                  <a:gd name="connsiteY1" fmla="*/ 217889 h 222072"/>
                  <a:gd name="connsiteX2" fmla="*/ 11908 w 299315"/>
                  <a:gd name="connsiteY2" fmla="*/ 217889 h 222072"/>
                  <a:gd name="connsiteX3" fmla="*/ 4828 w 299315"/>
                  <a:gd name="connsiteY3" fmla="*/ 210808 h 222072"/>
                  <a:gd name="connsiteX4" fmla="*/ 4828 w 299315"/>
                  <a:gd name="connsiteY4" fmla="*/ 11908 h 222072"/>
                  <a:gd name="connsiteX5" fmla="*/ 11908 w 299315"/>
                  <a:gd name="connsiteY5" fmla="*/ 4828 h 222072"/>
                  <a:gd name="connsiteX6" fmla="*/ 288695 w 299315"/>
                  <a:gd name="connsiteY6" fmla="*/ 4828 h 222072"/>
                  <a:gd name="connsiteX7" fmla="*/ 295775 w 299315"/>
                  <a:gd name="connsiteY7" fmla="*/ 11908 h 222072"/>
                  <a:gd name="connsiteX8" fmla="*/ 295775 w 299315"/>
                  <a:gd name="connsiteY8" fmla="*/ 210808 h 222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9315" h="222072">
                    <a:moveTo>
                      <a:pt x="295775" y="210808"/>
                    </a:moveTo>
                    <a:cubicBezTo>
                      <a:pt x="295775" y="214670"/>
                      <a:pt x="292557" y="217889"/>
                      <a:pt x="288695" y="217889"/>
                    </a:cubicBezTo>
                    <a:lnTo>
                      <a:pt x="11908" y="217889"/>
                    </a:lnTo>
                    <a:cubicBezTo>
                      <a:pt x="8046" y="217889"/>
                      <a:pt x="4828" y="214670"/>
                      <a:pt x="4828" y="210808"/>
                    </a:cubicBezTo>
                    <a:lnTo>
                      <a:pt x="4828" y="11908"/>
                    </a:lnTo>
                    <a:cubicBezTo>
                      <a:pt x="4828" y="8046"/>
                      <a:pt x="8046" y="4828"/>
                      <a:pt x="11908" y="4828"/>
                    </a:cubicBezTo>
                    <a:lnTo>
                      <a:pt x="288695" y="4828"/>
                    </a:lnTo>
                    <a:cubicBezTo>
                      <a:pt x="292557" y="4828"/>
                      <a:pt x="295775" y="8046"/>
                      <a:pt x="295775" y="11908"/>
                    </a:cubicBezTo>
                    <a:lnTo>
                      <a:pt x="295775" y="210808"/>
                    </a:lnTo>
                    <a:close/>
                  </a:path>
                </a:pathLst>
              </a:custGeom>
              <a:noFill/>
              <a:ln w="9525" cap="flat">
                <a:solidFill>
                  <a:schemeClr val="tx1"/>
                </a:solidFill>
                <a:prstDash val="solid"/>
                <a:round/>
              </a:ln>
            </p:spPr>
            <p:txBody>
              <a:bodyPr rtlCol="0" anchor="ctr"/>
              <a:lstStyle/>
              <a:p>
                <a:pPr defTabSz="457189"/>
                <a:endParaRPr lang="en-US" sz="1800" dirty="0">
                  <a:solidFill>
                    <a:srgbClr val="FFFFFF"/>
                  </a:solidFill>
                  <a:latin typeface="Amazon Ember"/>
                </a:endParaRPr>
              </a:p>
            </p:txBody>
          </p:sp>
          <p:sp>
            <p:nvSpPr>
              <p:cNvPr id="65" name="Freeform: Shape 6746">
                <a:extLst>
                  <a:ext uri="{FF2B5EF4-FFF2-40B4-BE49-F238E27FC236}">
                    <a16:creationId xmlns:a16="http://schemas.microsoft.com/office/drawing/2014/main" id="{968D466F-CA23-4B5E-851F-510250257E6D}"/>
                  </a:ext>
                </a:extLst>
              </p:cNvPr>
              <p:cNvSpPr/>
              <p:nvPr/>
            </p:nvSpPr>
            <p:spPr>
              <a:xfrm>
                <a:off x="3400414" y="3332773"/>
                <a:ext cx="109427" cy="154485"/>
              </a:xfrm>
              <a:custGeom>
                <a:avLst/>
                <a:gdLst>
                  <a:gd name="connsiteX0" fmla="*/ 4828 w 109427"/>
                  <a:gd name="connsiteY0" fmla="*/ 4828 h 154485"/>
                  <a:gd name="connsiteX1" fmla="*/ 105243 w 109427"/>
                  <a:gd name="connsiteY1" fmla="*/ 4828 h 154485"/>
                  <a:gd name="connsiteX2" fmla="*/ 105243 w 109427"/>
                  <a:gd name="connsiteY2" fmla="*/ 149980 h 154485"/>
                  <a:gd name="connsiteX3" fmla="*/ 4828 w 109427"/>
                  <a:gd name="connsiteY3" fmla="*/ 149980 h 154485"/>
                </a:gdLst>
                <a:ahLst/>
                <a:cxnLst>
                  <a:cxn ang="0">
                    <a:pos x="connsiteX0" y="connsiteY0"/>
                  </a:cxn>
                  <a:cxn ang="0">
                    <a:pos x="connsiteX1" y="connsiteY1"/>
                  </a:cxn>
                  <a:cxn ang="0">
                    <a:pos x="connsiteX2" y="connsiteY2"/>
                  </a:cxn>
                  <a:cxn ang="0">
                    <a:pos x="connsiteX3" y="connsiteY3"/>
                  </a:cxn>
                </a:cxnLst>
                <a:rect l="l" t="t" r="r" b="b"/>
                <a:pathLst>
                  <a:path w="109427" h="154485">
                    <a:moveTo>
                      <a:pt x="4828" y="4828"/>
                    </a:moveTo>
                    <a:lnTo>
                      <a:pt x="105243" y="4828"/>
                    </a:lnTo>
                    <a:lnTo>
                      <a:pt x="105243" y="149980"/>
                    </a:lnTo>
                    <a:lnTo>
                      <a:pt x="4828" y="149980"/>
                    </a:lnTo>
                    <a:close/>
                  </a:path>
                </a:pathLst>
              </a:custGeom>
              <a:noFill/>
              <a:ln w="9525" cap="flat">
                <a:solidFill>
                  <a:schemeClr val="tx1"/>
                </a:solidFill>
                <a:prstDash val="solid"/>
                <a:round/>
              </a:ln>
            </p:spPr>
            <p:txBody>
              <a:bodyPr rtlCol="0" anchor="ctr"/>
              <a:lstStyle/>
              <a:p>
                <a:pPr defTabSz="457189"/>
                <a:endParaRPr lang="en-US" sz="1800" dirty="0">
                  <a:solidFill>
                    <a:srgbClr val="FFFFFF"/>
                  </a:solidFill>
                  <a:latin typeface="Amazon Ember"/>
                </a:endParaRPr>
              </a:p>
            </p:txBody>
          </p:sp>
          <p:sp>
            <p:nvSpPr>
              <p:cNvPr id="66" name="Freeform: Shape 6747">
                <a:extLst>
                  <a:ext uri="{FF2B5EF4-FFF2-40B4-BE49-F238E27FC236}">
                    <a16:creationId xmlns:a16="http://schemas.microsoft.com/office/drawing/2014/main" id="{C05AA805-AB56-4A25-B7BC-49AF0A3198BE}"/>
                  </a:ext>
                </a:extLst>
              </p:cNvPr>
              <p:cNvSpPr/>
              <p:nvPr/>
            </p:nvSpPr>
            <p:spPr>
              <a:xfrm>
                <a:off x="3446760" y="3317968"/>
                <a:ext cx="32184" cy="9655"/>
              </a:xfrm>
              <a:custGeom>
                <a:avLst/>
                <a:gdLst>
                  <a:gd name="connsiteX0" fmla="*/ 29610 w 32184"/>
                  <a:gd name="connsiteY0" fmla="*/ 4828 h 9655"/>
                  <a:gd name="connsiteX1" fmla="*/ 4828 w 32184"/>
                  <a:gd name="connsiteY1" fmla="*/ 4828 h 9655"/>
                </a:gdLst>
                <a:ahLst/>
                <a:cxnLst>
                  <a:cxn ang="0">
                    <a:pos x="connsiteX0" y="connsiteY0"/>
                  </a:cxn>
                  <a:cxn ang="0">
                    <a:pos x="connsiteX1" y="connsiteY1"/>
                  </a:cxn>
                </a:cxnLst>
                <a:rect l="l" t="t" r="r" b="b"/>
                <a:pathLst>
                  <a:path w="32184" h="9655">
                    <a:moveTo>
                      <a:pt x="29610" y="4828"/>
                    </a:moveTo>
                    <a:lnTo>
                      <a:pt x="4828" y="4828"/>
                    </a:lnTo>
                  </a:path>
                </a:pathLst>
              </a:custGeom>
              <a:ln w="9525" cap="flat">
                <a:solidFill>
                  <a:schemeClr val="tx1"/>
                </a:solidFill>
                <a:prstDash val="solid"/>
                <a:round/>
              </a:ln>
            </p:spPr>
            <p:txBody>
              <a:bodyPr rtlCol="0" anchor="ctr"/>
              <a:lstStyle/>
              <a:p>
                <a:pPr defTabSz="457189"/>
                <a:endParaRPr lang="en-US" sz="1800" dirty="0">
                  <a:solidFill>
                    <a:srgbClr val="FFFFFF"/>
                  </a:solidFill>
                  <a:latin typeface="Amazon Ember"/>
                </a:endParaRPr>
              </a:p>
            </p:txBody>
          </p:sp>
          <p:sp>
            <p:nvSpPr>
              <p:cNvPr id="67" name="Freeform: Shape 6748">
                <a:extLst>
                  <a:ext uri="{FF2B5EF4-FFF2-40B4-BE49-F238E27FC236}">
                    <a16:creationId xmlns:a16="http://schemas.microsoft.com/office/drawing/2014/main" id="{B5452117-F752-4AC0-BA4D-A7821E279B75}"/>
                  </a:ext>
                </a:extLst>
              </p:cNvPr>
              <p:cNvSpPr/>
              <p:nvPr/>
            </p:nvSpPr>
            <p:spPr>
              <a:xfrm>
                <a:off x="3432921" y="3314106"/>
                <a:ext cx="16092" cy="16092"/>
              </a:xfrm>
              <a:custGeom>
                <a:avLst/>
                <a:gdLst>
                  <a:gd name="connsiteX0" fmla="*/ 12552 w 16092"/>
                  <a:gd name="connsiteY0" fmla="*/ 8690 h 16092"/>
                  <a:gd name="connsiteX1" fmla="*/ 8690 w 16092"/>
                  <a:gd name="connsiteY1" fmla="*/ 12552 h 16092"/>
                  <a:gd name="connsiteX2" fmla="*/ 4828 w 16092"/>
                  <a:gd name="connsiteY2" fmla="*/ 8690 h 16092"/>
                  <a:gd name="connsiteX3" fmla="*/ 8690 w 16092"/>
                  <a:gd name="connsiteY3" fmla="*/ 4828 h 16092"/>
                  <a:gd name="connsiteX4" fmla="*/ 12552 w 16092"/>
                  <a:gd name="connsiteY4" fmla="*/ 8690 h 160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92" h="16092">
                    <a:moveTo>
                      <a:pt x="12552" y="8690"/>
                    </a:moveTo>
                    <a:cubicBezTo>
                      <a:pt x="12552" y="10823"/>
                      <a:pt x="10823" y="12552"/>
                      <a:pt x="8690" y="12552"/>
                    </a:cubicBezTo>
                    <a:cubicBezTo>
                      <a:pt x="6557" y="12552"/>
                      <a:pt x="4828" y="10823"/>
                      <a:pt x="4828" y="8690"/>
                    </a:cubicBezTo>
                    <a:cubicBezTo>
                      <a:pt x="4828" y="6557"/>
                      <a:pt x="6557" y="4828"/>
                      <a:pt x="8690" y="4828"/>
                    </a:cubicBezTo>
                    <a:cubicBezTo>
                      <a:pt x="10823" y="4828"/>
                      <a:pt x="12552" y="6557"/>
                      <a:pt x="12552" y="8690"/>
                    </a:cubicBezTo>
                    <a:close/>
                  </a:path>
                </a:pathLst>
              </a:custGeom>
              <a:solidFill>
                <a:srgbClr val="879196"/>
              </a:solidFill>
              <a:ln w="9525" cap="flat">
                <a:solidFill>
                  <a:schemeClr val="tx1"/>
                </a:solidFill>
                <a:prstDash val="solid"/>
                <a:miter/>
              </a:ln>
            </p:spPr>
            <p:txBody>
              <a:bodyPr rtlCol="0" anchor="ctr"/>
              <a:lstStyle/>
              <a:p>
                <a:pPr defTabSz="457189"/>
                <a:endParaRPr lang="en-US" sz="1800" dirty="0">
                  <a:solidFill>
                    <a:srgbClr val="FFFFFF"/>
                  </a:solidFill>
                  <a:latin typeface="Amazon Ember"/>
                </a:endParaRPr>
              </a:p>
            </p:txBody>
          </p:sp>
          <p:sp>
            <p:nvSpPr>
              <p:cNvPr id="68" name="Freeform: Shape 6749">
                <a:extLst>
                  <a:ext uri="{FF2B5EF4-FFF2-40B4-BE49-F238E27FC236}">
                    <a16:creationId xmlns:a16="http://schemas.microsoft.com/office/drawing/2014/main" id="{593AC809-E65E-4BB3-B869-D6A859360E91}"/>
                  </a:ext>
                </a:extLst>
              </p:cNvPr>
              <p:cNvSpPr/>
              <p:nvPr/>
            </p:nvSpPr>
            <p:spPr>
              <a:xfrm>
                <a:off x="3400414" y="3302842"/>
                <a:ext cx="109427" cy="205980"/>
              </a:xfrm>
              <a:custGeom>
                <a:avLst/>
                <a:gdLst>
                  <a:gd name="connsiteX0" fmla="*/ 105243 w 109427"/>
                  <a:gd name="connsiteY0" fmla="*/ 190210 h 205980"/>
                  <a:gd name="connsiteX1" fmla="*/ 88185 w 109427"/>
                  <a:gd name="connsiteY1" fmla="*/ 203406 h 205980"/>
                  <a:gd name="connsiteX2" fmla="*/ 21885 w 109427"/>
                  <a:gd name="connsiteY2" fmla="*/ 203406 h 205980"/>
                  <a:gd name="connsiteX3" fmla="*/ 4828 w 109427"/>
                  <a:gd name="connsiteY3" fmla="*/ 190210 h 205980"/>
                  <a:gd name="connsiteX4" fmla="*/ 4828 w 109427"/>
                  <a:gd name="connsiteY4" fmla="*/ 21885 h 205980"/>
                  <a:gd name="connsiteX5" fmla="*/ 21885 w 109427"/>
                  <a:gd name="connsiteY5" fmla="*/ 4828 h 205980"/>
                  <a:gd name="connsiteX6" fmla="*/ 88185 w 109427"/>
                  <a:gd name="connsiteY6" fmla="*/ 4828 h 205980"/>
                  <a:gd name="connsiteX7" fmla="*/ 105243 w 109427"/>
                  <a:gd name="connsiteY7" fmla="*/ 21885 h 205980"/>
                  <a:gd name="connsiteX8" fmla="*/ 105243 w 109427"/>
                  <a:gd name="connsiteY8" fmla="*/ 190210 h 205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9427" h="205980">
                    <a:moveTo>
                      <a:pt x="105243" y="190210"/>
                    </a:moveTo>
                    <a:cubicBezTo>
                      <a:pt x="105243" y="199544"/>
                      <a:pt x="97519" y="203406"/>
                      <a:pt x="88185" y="203406"/>
                    </a:cubicBezTo>
                    <a:lnTo>
                      <a:pt x="21885" y="203406"/>
                    </a:lnTo>
                    <a:cubicBezTo>
                      <a:pt x="12552" y="203406"/>
                      <a:pt x="4828" y="199544"/>
                      <a:pt x="4828" y="190210"/>
                    </a:cubicBezTo>
                    <a:lnTo>
                      <a:pt x="4828" y="21885"/>
                    </a:lnTo>
                    <a:cubicBezTo>
                      <a:pt x="4828" y="12552"/>
                      <a:pt x="12552" y="4828"/>
                      <a:pt x="21885" y="4828"/>
                    </a:cubicBezTo>
                    <a:lnTo>
                      <a:pt x="88185" y="4828"/>
                    </a:lnTo>
                    <a:cubicBezTo>
                      <a:pt x="97519" y="4828"/>
                      <a:pt x="105243" y="12552"/>
                      <a:pt x="105243" y="21885"/>
                    </a:cubicBezTo>
                    <a:lnTo>
                      <a:pt x="105243" y="190210"/>
                    </a:lnTo>
                    <a:close/>
                  </a:path>
                </a:pathLst>
              </a:custGeom>
              <a:noFill/>
              <a:ln w="9525" cap="flat">
                <a:solidFill>
                  <a:schemeClr val="tx1"/>
                </a:solidFill>
                <a:prstDash val="solid"/>
                <a:round/>
              </a:ln>
            </p:spPr>
            <p:txBody>
              <a:bodyPr rtlCol="0" anchor="ctr"/>
              <a:lstStyle/>
              <a:p>
                <a:pPr defTabSz="457189"/>
                <a:endParaRPr lang="en-US" sz="1800" dirty="0">
                  <a:solidFill>
                    <a:srgbClr val="FFFFFF"/>
                  </a:solidFill>
                  <a:latin typeface="Amazon Ember"/>
                </a:endParaRPr>
              </a:p>
            </p:txBody>
          </p:sp>
          <p:sp>
            <p:nvSpPr>
              <p:cNvPr id="69" name="Freeform: Shape 6750">
                <a:extLst>
                  <a:ext uri="{FF2B5EF4-FFF2-40B4-BE49-F238E27FC236}">
                    <a16:creationId xmlns:a16="http://schemas.microsoft.com/office/drawing/2014/main" id="{54E5EA5E-4026-4940-B60C-7F3945BD275C}"/>
                  </a:ext>
                </a:extLst>
              </p:cNvPr>
              <p:cNvSpPr/>
              <p:nvPr/>
            </p:nvSpPr>
            <p:spPr>
              <a:xfrm>
                <a:off x="3018385" y="3326658"/>
                <a:ext cx="263912" cy="122301"/>
              </a:xfrm>
              <a:custGeom>
                <a:avLst/>
                <a:gdLst>
                  <a:gd name="connsiteX0" fmla="*/ 4828 w 263912"/>
                  <a:gd name="connsiteY0" fmla="*/ 90760 h 122300"/>
                  <a:gd name="connsiteX1" fmla="*/ 30253 w 263912"/>
                  <a:gd name="connsiteY1" fmla="*/ 90760 h 122300"/>
                  <a:gd name="connsiteX2" fmla="*/ 43127 w 263912"/>
                  <a:gd name="connsiteY2" fmla="*/ 77886 h 122300"/>
                  <a:gd name="connsiteX3" fmla="*/ 43127 w 263912"/>
                  <a:gd name="connsiteY3" fmla="*/ 56001 h 122300"/>
                  <a:gd name="connsiteX4" fmla="*/ 56001 w 263912"/>
                  <a:gd name="connsiteY4" fmla="*/ 43127 h 122300"/>
                  <a:gd name="connsiteX5" fmla="*/ 58898 w 263912"/>
                  <a:gd name="connsiteY5" fmla="*/ 43127 h 122300"/>
                  <a:gd name="connsiteX6" fmla="*/ 71771 w 263912"/>
                  <a:gd name="connsiteY6" fmla="*/ 56001 h 122300"/>
                  <a:gd name="connsiteX7" fmla="*/ 71771 w 263912"/>
                  <a:gd name="connsiteY7" fmla="*/ 77886 h 122300"/>
                  <a:gd name="connsiteX8" fmla="*/ 83680 w 263912"/>
                  <a:gd name="connsiteY8" fmla="*/ 90760 h 122300"/>
                  <a:gd name="connsiteX9" fmla="*/ 95588 w 263912"/>
                  <a:gd name="connsiteY9" fmla="*/ 77886 h 122300"/>
                  <a:gd name="connsiteX10" fmla="*/ 95588 w 263912"/>
                  <a:gd name="connsiteY10" fmla="*/ 32184 h 122300"/>
                  <a:gd name="connsiteX11" fmla="*/ 108462 w 263912"/>
                  <a:gd name="connsiteY11" fmla="*/ 19311 h 122300"/>
                  <a:gd name="connsiteX12" fmla="*/ 111358 w 263912"/>
                  <a:gd name="connsiteY12" fmla="*/ 19311 h 122300"/>
                  <a:gd name="connsiteX13" fmla="*/ 124232 w 263912"/>
                  <a:gd name="connsiteY13" fmla="*/ 32184 h 122300"/>
                  <a:gd name="connsiteX14" fmla="*/ 124232 w 263912"/>
                  <a:gd name="connsiteY14" fmla="*/ 106531 h 122300"/>
                  <a:gd name="connsiteX15" fmla="*/ 136140 w 263912"/>
                  <a:gd name="connsiteY15" fmla="*/ 119404 h 122300"/>
                  <a:gd name="connsiteX16" fmla="*/ 148048 w 263912"/>
                  <a:gd name="connsiteY16" fmla="*/ 106531 h 122300"/>
                  <a:gd name="connsiteX17" fmla="*/ 148048 w 263912"/>
                  <a:gd name="connsiteY17" fmla="*/ 17701 h 122300"/>
                  <a:gd name="connsiteX18" fmla="*/ 160922 w 263912"/>
                  <a:gd name="connsiteY18" fmla="*/ 4828 h 122300"/>
                  <a:gd name="connsiteX19" fmla="*/ 163819 w 263912"/>
                  <a:gd name="connsiteY19" fmla="*/ 4828 h 122300"/>
                  <a:gd name="connsiteX20" fmla="*/ 176693 w 263912"/>
                  <a:gd name="connsiteY20" fmla="*/ 17701 h 122300"/>
                  <a:gd name="connsiteX21" fmla="*/ 176693 w 263912"/>
                  <a:gd name="connsiteY21" fmla="*/ 44415 h 122300"/>
                  <a:gd name="connsiteX22" fmla="*/ 188601 w 263912"/>
                  <a:gd name="connsiteY22" fmla="*/ 57288 h 122300"/>
                  <a:gd name="connsiteX23" fmla="*/ 200509 w 263912"/>
                  <a:gd name="connsiteY23" fmla="*/ 44415 h 122300"/>
                  <a:gd name="connsiteX24" fmla="*/ 200509 w 263912"/>
                  <a:gd name="connsiteY24" fmla="*/ 17701 h 122300"/>
                  <a:gd name="connsiteX25" fmla="*/ 213383 w 263912"/>
                  <a:gd name="connsiteY25" fmla="*/ 4828 h 122300"/>
                  <a:gd name="connsiteX26" fmla="*/ 216280 w 263912"/>
                  <a:gd name="connsiteY26" fmla="*/ 4828 h 122300"/>
                  <a:gd name="connsiteX27" fmla="*/ 229153 w 263912"/>
                  <a:gd name="connsiteY27" fmla="*/ 17701 h 122300"/>
                  <a:gd name="connsiteX28" fmla="*/ 229153 w 263912"/>
                  <a:gd name="connsiteY28" fmla="*/ 68231 h 122300"/>
                  <a:gd name="connsiteX29" fmla="*/ 242027 w 263912"/>
                  <a:gd name="connsiteY29" fmla="*/ 81105 h 122300"/>
                  <a:gd name="connsiteX30" fmla="*/ 261660 w 263912"/>
                  <a:gd name="connsiteY30" fmla="*/ 81105 h 122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63912" h="122300">
                    <a:moveTo>
                      <a:pt x="4828" y="90760"/>
                    </a:moveTo>
                    <a:lnTo>
                      <a:pt x="30253" y="90760"/>
                    </a:lnTo>
                    <a:cubicBezTo>
                      <a:pt x="37334" y="90760"/>
                      <a:pt x="43127" y="84967"/>
                      <a:pt x="43127" y="77886"/>
                    </a:cubicBezTo>
                    <a:lnTo>
                      <a:pt x="43127" y="56001"/>
                    </a:lnTo>
                    <a:cubicBezTo>
                      <a:pt x="43127" y="48920"/>
                      <a:pt x="48920" y="43127"/>
                      <a:pt x="56001" y="43127"/>
                    </a:cubicBezTo>
                    <a:lnTo>
                      <a:pt x="58898" y="43127"/>
                    </a:lnTo>
                    <a:cubicBezTo>
                      <a:pt x="65978" y="43127"/>
                      <a:pt x="71771" y="48920"/>
                      <a:pt x="71771" y="56001"/>
                    </a:cubicBezTo>
                    <a:lnTo>
                      <a:pt x="71771" y="77886"/>
                    </a:lnTo>
                    <a:cubicBezTo>
                      <a:pt x="71771" y="84967"/>
                      <a:pt x="77243" y="90760"/>
                      <a:pt x="83680" y="90760"/>
                    </a:cubicBezTo>
                    <a:cubicBezTo>
                      <a:pt x="90116" y="90760"/>
                      <a:pt x="95588" y="84967"/>
                      <a:pt x="95588" y="77886"/>
                    </a:cubicBezTo>
                    <a:lnTo>
                      <a:pt x="95588" y="32184"/>
                    </a:lnTo>
                    <a:cubicBezTo>
                      <a:pt x="95588" y="25104"/>
                      <a:pt x="101381" y="19311"/>
                      <a:pt x="108462" y="19311"/>
                    </a:cubicBezTo>
                    <a:lnTo>
                      <a:pt x="111358" y="19311"/>
                    </a:lnTo>
                    <a:cubicBezTo>
                      <a:pt x="118439" y="19311"/>
                      <a:pt x="124232" y="25104"/>
                      <a:pt x="124232" y="32184"/>
                    </a:cubicBezTo>
                    <a:lnTo>
                      <a:pt x="124232" y="106531"/>
                    </a:lnTo>
                    <a:cubicBezTo>
                      <a:pt x="124232" y="113611"/>
                      <a:pt x="129703" y="119404"/>
                      <a:pt x="136140" y="119404"/>
                    </a:cubicBezTo>
                    <a:cubicBezTo>
                      <a:pt x="142577" y="119404"/>
                      <a:pt x="148048" y="113611"/>
                      <a:pt x="148048" y="106531"/>
                    </a:cubicBezTo>
                    <a:lnTo>
                      <a:pt x="148048" y="17701"/>
                    </a:lnTo>
                    <a:cubicBezTo>
                      <a:pt x="148048" y="10621"/>
                      <a:pt x="153842" y="4828"/>
                      <a:pt x="160922" y="4828"/>
                    </a:cubicBezTo>
                    <a:lnTo>
                      <a:pt x="163819" y="4828"/>
                    </a:lnTo>
                    <a:cubicBezTo>
                      <a:pt x="170899" y="4828"/>
                      <a:pt x="176693" y="10621"/>
                      <a:pt x="176693" y="17701"/>
                    </a:cubicBezTo>
                    <a:lnTo>
                      <a:pt x="176693" y="44415"/>
                    </a:lnTo>
                    <a:cubicBezTo>
                      <a:pt x="176693" y="51495"/>
                      <a:pt x="182164" y="57288"/>
                      <a:pt x="188601" y="57288"/>
                    </a:cubicBezTo>
                    <a:cubicBezTo>
                      <a:pt x="195038" y="57288"/>
                      <a:pt x="200509" y="51495"/>
                      <a:pt x="200509" y="44415"/>
                    </a:cubicBezTo>
                    <a:lnTo>
                      <a:pt x="200509" y="17701"/>
                    </a:lnTo>
                    <a:cubicBezTo>
                      <a:pt x="200509" y="10621"/>
                      <a:pt x="206302" y="4828"/>
                      <a:pt x="213383" y="4828"/>
                    </a:cubicBezTo>
                    <a:lnTo>
                      <a:pt x="216280" y="4828"/>
                    </a:lnTo>
                    <a:cubicBezTo>
                      <a:pt x="223360" y="4828"/>
                      <a:pt x="229153" y="10621"/>
                      <a:pt x="229153" y="17701"/>
                    </a:cubicBezTo>
                    <a:lnTo>
                      <a:pt x="229153" y="68231"/>
                    </a:lnTo>
                    <a:cubicBezTo>
                      <a:pt x="229153" y="75312"/>
                      <a:pt x="234946" y="81105"/>
                      <a:pt x="242027" y="81105"/>
                    </a:cubicBezTo>
                    <a:lnTo>
                      <a:pt x="261660" y="81105"/>
                    </a:lnTo>
                  </a:path>
                </a:pathLst>
              </a:custGeom>
              <a:noFill/>
              <a:ln w="9525" cap="flat">
                <a:solidFill>
                  <a:schemeClr val="tx1"/>
                </a:solidFill>
                <a:prstDash val="solid"/>
                <a:miter/>
              </a:ln>
            </p:spPr>
            <p:txBody>
              <a:bodyPr rtlCol="0" anchor="ctr"/>
              <a:lstStyle/>
              <a:p>
                <a:pPr defTabSz="457189"/>
                <a:endParaRPr lang="en-US" sz="1800" dirty="0">
                  <a:solidFill>
                    <a:srgbClr val="FFFFFF"/>
                  </a:solidFill>
                  <a:latin typeface="Amazon Ember"/>
                </a:endParaRPr>
              </a:p>
            </p:txBody>
          </p:sp>
          <p:sp>
            <p:nvSpPr>
              <p:cNvPr id="70" name="Freeform: Shape 6751">
                <a:extLst>
                  <a:ext uri="{FF2B5EF4-FFF2-40B4-BE49-F238E27FC236}">
                    <a16:creationId xmlns:a16="http://schemas.microsoft.com/office/drawing/2014/main" id="{EDF5B03B-EDE4-4E06-ACDE-7E392C30E30D}"/>
                  </a:ext>
                </a:extLst>
              </p:cNvPr>
              <p:cNvSpPr/>
              <p:nvPr/>
            </p:nvSpPr>
            <p:spPr>
              <a:xfrm>
                <a:off x="3259446" y="3180863"/>
                <a:ext cx="183451" cy="86898"/>
              </a:xfrm>
              <a:custGeom>
                <a:avLst/>
                <a:gdLst>
                  <a:gd name="connsiteX0" fmla="*/ 4828 w 183451"/>
                  <a:gd name="connsiteY0" fmla="*/ 63403 h 86898"/>
                  <a:gd name="connsiteX1" fmla="*/ 18023 w 183451"/>
                  <a:gd name="connsiteY1" fmla="*/ 63403 h 86898"/>
                  <a:gd name="connsiteX2" fmla="*/ 30897 w 183451"/>
                  <a:gd name="connsiteY2" fmla="*/ 50530 h 86898"/>
                  <a:gd name="connsiteX3" fmla="*/ 30897 w 183451"/>
                  <a:gd name="connsiteY3" fmla="*/ 43771 h 86898"/>
                  <a:gd name="connsiteX4" fmla="*/ 40552 w 183451"/>
                  <a:gd name="connsiteY4" fmla="*/ 30897 h 86898"/>
                  <a:gd name="connsiteX5" fmla="*/ 50208 w 183451"/>
                  <a:gd name="connsiteY5" fmla="*/ 43771 h 86898"/>
                  <a:gd name="connsiteX6" fmla="*/ 50208 w 183451"/>
                  <a:gd name="connsiteY6" fmla="*/ 50530 h 86898"/>
                  <a:gd name="connsiteX7" fmla="*/ 58254 w 183451"/>
                  <a:gd name="connsiteY7" fmla="*/ 63403 h 86898"/>
                  <a:gd name="connsiteX8" fmla="*/ 66300 w 183451"/>
                  <a:gd name="connsiteY8" fmla="*/ 50530 h 86898"/>
                  <a:gd name="connsiteX9" fmla="*/ 66300 w 183451"/>
                  <a:gd name="connsiteY9" fmla="*/ 27357 h 86898"/>
                  <a:gd name="connsiteX10" fmla="*/ 75955 w 183451"/>
                  <a:gd name="connsiteY10" fmla="*/ 14483 h 86898"/>
                  <a:gd name="connsiteX11" fmla="*/ 85611 w 183451"/>
                  <a:gd name="connsiteY11" fmla="*/ 27357 h 86898"/>
                  <a:gd name="connsiteX12" fmla="*/ 85611 w 183451"/>
                  <a:gd name="connsiteY12" fmla="*/ 70162 h 86898"/>
                  <a:gd name="connsiteX13" fmla="*/ 93657 w 183451"/>
                  <a:gd name="connsiteY13" fmla="*/ 83036 h 86898"/>
                  <a:gd name="connsiteX14" fmla="*/ 101703 w 183451"/>
                  <a:gd name="connsiteY14" fmla="*/ 70162 h 86898"/>
                  <a:gd name="connsiteX15" fmla="*/ 101703 w 183451"/>
                  <a:gd name="connsiteY15" fmla="*/ 17701 h 86898"/>
                  <a:gd name="connsiteX16" fmla="*/ 111358 w 183451"/>
                  <a:gd name="connsiteY16" fmla="*/ 4828 h 86898"/>
                  <a:gd name="connsiteX17" fmla="*/ 121014 w 183451"/>
                  <a:gd name="connsiteY17" fmla="*/ 17701 h 86898"/>
                  <a:gd name="connsiteX18" fmla="*/ 121014 w 183451"/>
                  <a:gd name="connsiteY18" fmla="*/ 27679 h 86898"/>
                  <a:gd name="connsiteX19" fmla="*/ 129060 w 183451"/>
                  <a:gd name="connsiteY19" fmla="*/ 40552 h 86898"/>
                  <a:gd name="connsiteX20" fmla="*/ 137106 w 183451"/>
                  <a:gd name="connsiteY20" fmla="*/ 27679 h 86898"/>
                  <a:gd name="connsiteX21" fmla="*/ 137106 w 183451"/>
                  <a:gd name="connsiteY21" fmla="*/ 17701 h 86898"/>
                  <a:gd name="connsiteX22" fmla="*/ 146761 w 183451"/>
                  <a:gd name="connsiteY22" fmla="*/ 4828 h 86898"/>
                  <a:gd name="connsiteX23" fmla="*/ 156416 w 183451"/>
                  <a:gd name="connsiteY23" fmla="*/ 17701 h 86898"/>
                  <a:gd name="connsiteX24" fmla="*/ 156416 w 183451"/>
                  <a:gd name="connsiteY24" fmla="*/ 44093 h 86898"/>
                  <a:gd name="connsiteX25" fmla="*/ 167681 w 183451"/>
                  <a:gd name="connsiteY25" fmla="*/ 56966 h 86898"/>
                  <a:gd name="connsiteX26" fmla="*/ 178946 w 183451"/>
                  <a:gd name="connsiteY26" fmla="*/ 56966 h 86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83451" h="86898">
                    <a:moveTo>
                      <a:pt x="4828" y="63403"/>
                    </a:moveTo>
                    <a:lnTo>
                      <a:pt x="18023" y="63403"/>
                    </a:lnTo>
                    <a:cubicBezTo>
                      <a:pt x="25104" y="63403"/>
                      <a:pt x="30897" y="57610"/>
                      <a:pt x="30897" y="50530"/>
                    </a:cubicBezTo>
                    <a:lnTo>
                      <a:pt x="30897" y="43771"/>
                    </a:lnTo>
                    <a:cubicBezTo>
                      <a:pt x="30897" y="36690"/>
                      <a:pt x="35403" y="30897"/>
                      <a:pt x="40552" y="30897"/>
                    </a:cubicBezTo>
                    <a:cubicBezTo>
                      <a:pt x="45702" y="30897"/>
                      <a:pt x="50208" y="36690"/>
                      <a:pt x="50208" y="43771"/>
                    </a:cubicBezTo>
                    <a:lnTo>
                      <a:pt x="50208" y="50530"/>
                    </a:lnTo>
                    <a:cubicBezTo>
                      <a:pt x="50208" y="57610"/>
                      <a:pt x="53748" y="63403"/>
                      <a:pt x="58254" y="63403"/>
                    </a:cubicBezTo>
                    <a:cubicBezTo>
                      <a:pt x="62760" y="63403"/>
                      <a:pt x="66300" y="57610"/>
                      <a:pt x="66300" y="50530"/>
                    </a:cubicBezTo>
                    <a:lnTo>
                      <a:pt x="66300" y="27357"/>
                    </a:lnTo>
                    <a:cubicBezTo>
                      <a:pt x="66300" y="20276"/>
                      <a:pt x="70806" y="14483"/>
                      <a:pt x="75955" y="14483"/>
                    </a:cubicBezTo>
                    <a:cubicBezTo>
                      <a:pt x="81105" y="14483"/>
                      <a:pt x="85611" y="20276"/>
                      <a:pt x="85611" y="27357"/>
                    </a:cubicBezTo>
                    <a:lnTo>
                      <a:pt x="85611" y="70162"/>
                    </a:lnTo>
                    <a:cubicBezTo>
                      <a:pt x="85611" y="77243"/>
                      <a:pt x="89151" y="83036"/>
                      <a:pt x="93657" y="83036"/>
                    </a:cubicBezTo>
                    <a:cubicBezTo>
                      <a:pt x="98163" y="83036"/>
                      <a:pt x="101703" y="77243"/>
                      <a:pt x="101703" y="70162"/>
                    </a:cubicBezTo>
                    <a:lnTo>
                      <a:pt x="101703" y="17701"/>
                    </a:lnTo>
                    <a:cubicBezTo>
                      <a:pt x="101703" y="10621"/>
                      <a:pt x="106209" y="4828"/>
                      <a:pt x="111358" y="4828"/>
                    </a:cubicBezTo>
                    <a:cubicBezTo>
                      <a:pt x="116508" y="4828"/>
                      <a:pt x="121014" y="10621"/>
                      <a:pt x="121014" y="17701"/>
                    </a:cubicBezTo>
                    <a:lnTo>
                      <a:pt x="121014" y="27679"/>
                    </a:lnTo>
                    <a:cubicBezTo>
                      <a:pt x="121014" y="34759"/>
                      <a:pt x="124554" y="40552"/>
                      <a:pt x="129060" y="40552"/>
                    </a:cubicBezTo>
                    <a:cubicBezTo>
                      <a:pt x="133565" y="40552"/>
                      <a:pt x="137106" y="34759"/>
                      <a:pt x="137106" y="27679"/>
                    </a:cubicBezTo>
                    <a:lnTo>
                      <a:pt x="137106" y="17701"/>
                    </a:lnTo>
                    <a:cubicBezTo>
                      <a:pt x="137106" y="10621"/>
                      <a:pt x="141612" y="4828"/>
                      <a:pt x="146761" y="4828"/>
                    </a:cubicBezTo>
                    <a:cubicBezTo>
                      <a:pt x="151911" y="4828"/>
                      <a:pt x="156416" y="10621"/>
                      <a:pt x="156416" y="17701"/>
                    </a:cubicBezTo>
                    <a:lnTo>
                      <a:pt x="156416" y="44093"/>
                    </a:lnTo>
                    <a:cubicBezTo>
                      <a:pt x="156416" y="51173"/>
                      <a:pt x="161566" y="56966"/>
                      <a:pt x="167681" y="56966"/>
                    </a:cubicBezTo>
                    <a:cubicBezTo>
                      <a:pt x="173796" y="56966"/>
                      <a:pt x="178946" y="56966"/>
                      <a:pt x="178946" y="56966"/>
                    </a:cubicBezTo>
                  </a:path>
                </a:pathLst>
              </a:custGeom>
              <a:noFill/>
              <a:ln w="9525" cap="flat">
                <a:solidFill>
                  <a:srgbClr val="527FFF"/>
                </a:solidFill>
                <a:prstDash val="solid"/>
                <a:miter/>
              </a:ln>
            </p:spPr>
            <p:txBody>
              <a:bodyPr rtlCol="0" anchor="ctr"/>
              <a:lstStyle/>
              <a:p>
                <a:pPr defTabSz="457189"/>
                <a:endParaRPr lang="en-US" sz="1800" dirty="0">
                  <a:solidFill>
                    <a:srgbClr val="FFFFFF"/>
                  </a:solidFill>
                  <a:latin typeface="Amazon Ember"/>
                </a:endParaRPr>
              </a:p>
            </p:txBody>
          </p:sp>
          <p:sp>
            <p:nvSpPr>
              <p:cNvPr id="71" name="Freeform: Shape 6752">
                <a:extLst>
                  <a:ext uri="{FF2B5EF4-FFF2-40B4-BE49-F238E27FC236}">
                    <a16:creationId xmlns:a16="http://schemas.microsoft.com/office/drawing/2014/main" id="{219E164B-AE81-4884-9D38-AF4B0E23ABB4}"/>
                  </a:ext>
                </a:extLst>
              </p:cNvPr>
              <p:cNvSpPr/>
              <p:nvPr/>
            </p:nvSpPr>
            <p:spPr>
              <a:xfrm>
                <a:off x="3400414" y="3382337"/>
                <a:ext cx="112646" cy="51495"/>
              </a:xfrm>
              <a:custGeom>
                <a:avLst/>
                <a:gdLst>
                  <a:gd name="connsiteX0" fmla="*/ 4828 w 112645"/>
                  <a:gd name="connsiteY0" fmla="*/ 37656 h 51495"/>
                  <a:gd name="connsiteX1" fmla="*/ 12552 w 112645"/>
                  <a:gd name="connsiteY1" fmla="*/ 37656 h 51495"/>
                  <a:gd name="connsiteX2" fmla="*/ 20276 w 112645"/>
                  <a:gd name="connsiteY2" fmla="*/ 28644 h 51495"/>
                  <a:gd name="connsiteX3" fmla="*/ 26069 w 112645"/>
                  <a:gd name="connsiteY3" fmla="*/ 19633 h 51495"/>
                  <a:gd name="connsiteX4" fmla="*/ 31863 w 112645"/>
                  <a:gd name="connsiteY4" fmla="*/ 28644 h 51495"/>
                  <a:gd name="connsiteX5" fmla="*/ 36690 w 112645"/>
                  <a:gd name="connsiteY5" fmla="*/ 37656 h 51495"/>
                  <a:gd name="connsiteX6" fmla="*/ 41518 w 112645"/>
                  <a:gd name="connsiteY6" fmla="*/ 24782 h 51495"/>
                  <a:gd name="connsiteX7" fmla="*/ 41518 w 112645"/>
                  <a:gd name="connsiteY7" fmla="*/ 23173 h 51495"/>
                  <a:gd name="connsiteX8" fmla="*/ 47311 w 112645"/>
                  <a:gd name="connsiteY8" fmla="*/ 10299 h 51495"/>
                  <a:gd name="connsiteX9" fmla="*/ 53104 w 112645"/>
                  <a:gd name="connsiteY9" fmla="*/ 23173 h 51495"/>
                  <a:gd name="connsiteX10" fmla="*/ 53104 w 112645"/>
                  <a:gd name="connsiteY10" fmla="*/ 35725 h 51495"/>
                  <a:gd name="connsiteX11" fmla="*/ 57932 w 112645"/>
                  <a:gd name="connsiteY11" fmla="*/ 48599 h 51495"/>
                  <a:gd name="connsiteX12" fmla="*/ 62760 w 112645"/>
                  <a:gd name="connsiteY12" fmla="*/ 35725 h 51495"/>
                  <a:gd name="connsiteX13" fmla="*/ 62760 w 112645"/>
                  <a:gd name="connsiteY13" fmla="*/ 17701 h 51495"/>
                  <a:gd name="connsiteX14" fmla="*/ 68553 w 112645"/>
                  <a:gd name="connsiteY14" fmla="*/ 4828 h 51495"/>
                  <a:gd name="connsiteX15" fmla="*/ 74346 w 112645"/>
                  <a:gd name="connsiteY15" fmla="*/ 14805 h 51495"/>
                  <a:gd name="connsiteX16" fmla="*/ 79174 w 112645"/>
                  <a:gd name="connsiteY16" fmla="*/ 24782 h 51495"/>
                  <a:gd name="connsiteX17" fmla="*/ 84001 w 112645"/>
                  <a:gd name="connsiteY17" fmla="*/ 14805 h 51495"/>
                  <a:gd name="connsiteX18" fmla="*/ 89795 w 112645"/>
                  <a:gd name="connsiteY18" fmla="*/ 4828 h 51495"/>
                  <a:gd name="connsiteX19" fmla="*/ 95588 w 112645"/>
                  <a:gd name="connsiteY19" fmla="*/ 17701 h 51495"/>
                  <a:gd name="connsiteX20" fmla="*/ 95588 w 112645"/>
                  <a:gd name="connsiteY20" fmla="*/ 20920 h 51495"/>
                  <a:gd name="connsiteX21" fmla="*/ 102025 w 112645"/>
                  <a:gd name="connsiteY21" fmla="*/ 33794 h 51495"/>
                  <a:gd name="connsiteX22" fmla="*/ 108462 w 112645"/>
                  <a:gd name="connsiteY22" fmla="*/ 33794 h 51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12645" h="51495">
                    <a:moveTo>
                      <a:pt x="4828" y="37656"/>
                    </a:moveTo>
                    <a:cubicBezTo>
                      <a:pt x="4828" y="37656"/>
                      <a:pt x="8368" y="37656"/>
                      <a:pt x="12552" y="37656"/>
                    </a:cubicBezTo>
                    <a:cubicBezTo>
                      <a:pt x="16736" y="37656"/>
                      <a:pt x="20276" y="33472"/>
                      <a:pt x="20276" y="28644"/>
                    </a:cubicBezTo>
                    <a:cubicBezTo>
                      <a:pt x="20276" y="23816"/>
                      <a:pt x="22851" y="19633"/>
                      <a:pt x="26069" y="19633"/>
                    </a:cubicBezTo>
                    <a:cubicBezTo>
                      <a:pt x="29288" y="19633"/>
                      <a:pt x="31863" y="23816"/>
                      <a:pt x="31863" y="28644"/>
                    </a:cubicBezTo>
                    <a:cubicBezTo>
                      <a:pt x="31863" y="33472"/>
                      <a:pt x="34116" y="37656"/>
                      <a:pt x="36690" y="37656"/>
                    </a:cubicBezTo>
                    <a:cubicBezTo>
                      <a:pt x="39265" y="37656"/>
                      <a:pt x="41518" y="31863"/>
                      <a:pt x="41518" y="24782"/>
                    </a:cubicBezTo>
                    <a:lnTo>
                      <a:pt x="41518" y="23173"/>
                    </a:lnTo>
                    <a:cubicBezTo>
                      <a:pt x="41518" y="16092"/>
                      <a:pt x="44093" y="10299"/>
                      <a:pt x="47311" y="10299"/>
                    </a:cubicBezTo>
                    <a:cubicBezTo>
                      <a:pt x="50530" y="10299"/>
                      <a:pt x="53104" y="16092"/>
                      <a:pt x="53104" y="23173"/>
                    </a:cubicBezTo>
                    <a:lnTo>
                      <a:pt x="53104" y="35725"/>
                    </a:lnTo>
                    <a:cubicBezTo>
                      <a:pt x="53104" y="42805"/>
                      <a:pt x="55357" y="48599"/>
                      <a:pt x="57932" y="48599"/>
                    </a:cubicBezTo>
                    <a:cubicBezTo>
                      <a:pt x="60507" y="48599"/>
                      <a:pt x="62760" y="42805"/>
                      <a:pt x="62760" y="35725"/>
                    </a:cubicBezTo>
                    <a:lnTo>
                      <a:pt x="62760" y="17701"/>
                    </a:lnTo>
                    <a:cubicBezTo>
                      <a:pt x="62760" y="10621"/>
                      <a:pt x="65334" y="4828"/>
                      <a:pt x="68553" y="4828"/>
                    </a:cubicBezTo>
                    <a:cubicBezTo>
                      <a:pt x="71771" y="4828"/>
                      <a:pt x="74346" y="9333"/>
                      <a:pt x="74346" y="14805"/>
                    </a:cubicBezTo>
                    <a:cubicBezTo>
                      <a:pt x="74346" y="20276"/>
                      <a:pt x="76599" y="24782"/>
                      <a:pt x="79174" y="24782"/>
                    </a:cubicBezTo>
                    <a:cubicBezTo>
                      <a:pt x="81749" y="24782"/>
                      <a:pt x="84001" y="20276"/>
                      <a:pt x="84001" y="14805"/>
                    </a:cubicBezTo>
                    <a:cubicBezTo>
                      <a:pt x="84001" y="9333"/>
                      <a:pt x="86576" y="4828"/>
                      <a:pt x="89795" y="4828"/>
                    </a:cubicBezTo>
                    <a:cubicBezTo>
                      <a:pt x="93013" y="4828"/>
                      <a:pt x="95588" y="10621"/>
                      <a:pt x="95588" y="17701"/>
                    </a:cubicBezTo>
                    <a:lnTo>
                      <a:pt x="95588" y="20920"/>
                    </a:lnTo>
                    <a:cubicBezTo>
                      <a:pt x="95588" y="28000"/>
                      <a:pt x="98484" y="33794"/>
                      <a:pt x="102025" y="33794"/>
                    </a:cubicBezTo>
                    <a:cubicBezTo>
                      <a:pt x="105565" y="33794"/>
                      <a:pt x="108462" y="33794"/>
                      <a:pt x="108462" y="33794"/>
                    </a:cubicBezTo>
                  </a:path>
                </a:pathLst>
              </a:custGeom>
              <a:noFill/>
              <a:ln w="9525" cap="flat">
                <a:solidFill>
                  <a:schemeClr val="tx1"/>
                </a:solidFill>
                <a:prstDash val="solid"/>
                <a:miter/>
              </a:ln>
            </p:spPr>
            <p:txBody>
              <a:bodyPr rtlCol="0" anchor="ctr"/>
              <a:lstStyle/>
              <a:p>
                <a:pPr defTabSz="457189"/>
                <a:endParaRPr lang="en-US" sz="1800" dirty="0">
                  <a:solidFill>
                    <a:srgbClr val="FFFFFF"/>
                  </a:solidFill>
                  <a:latin typeface="Amazon Ember"/>
                </a:endParaRPr>
              </a:p>
            </p:txBody>
          </p:sp>
        </p:grpSp>
      </p:grpSp>
      <p:grpSp>
        <p:nvGrpSpPr>
          <p:cNvPr id="72" name="Group 71">
            <a:extLst>
              <a:ext uri="{FF2B5EF4-FFF2-40B4-BE49-F238E27FC236}">
                <a16:creationId xmlns:a16="http://schemas.microsoft.com/office/drawing/2014/main" id="{BF3601B6-28BC-4769-8B95-982E5AD0E662}"/>
              </a:ext>
            </a:extLst>
          </p:cNvPr>
          <p:cNvGrpSpPr/>
          <p:nvPr/>
        </p:nvGrpSpPr>
        <p:grpSpPr>
          <a:xfrm>
            <a:off x="3906415" y="2263322"/>
            <a:ext cx="616857" cy="616857"/>
            <a:chOff x="3906414" y="2263321"/>
            <a:chExt cx="616857" cy="616857"/>
          </a:xfrm>
        </p:grpSpPr>
        <p:sp>
          <p:nvSpPr>
            <p:cNvPr id="73" name="Oval 72">
              <a:extLst>
                <a:ext uri="{FF2B5EF4-FFF2-40B4-BE49-F238E27FC236}">
                  <a16:creationId xmlns:a16="http://schemas.microsoft.com/office/drawing/2014/main" id="{29429D63-7329-41DC-BDF1-89DC04F65E41}"/>
                </a:ext>
              </a:extLst>
            </p:cNvPr>
            <p:cNvSpPr/>
            <p:nvPr/>
          </p:nvSpPr>
          <p:spPr>
            <a:xfrm>
              <a:off x="3906414" y="2263321"/>
              <a:ext cx="616857" cy="616857"/>
            </a:xfrm>
            <a:prstGeom prst="ellipse">
              <a:avLst/>
            </a:prstGeom>
            <a:solidFill>
              <a:schemeClr val="bg2"/>
            </a:solidFill>
            <a:ln w="28575">
              <a:gradFill>
                <a:gsLst>
                  <a:gs pos="0">
                    <a:srgbClr val="FF9B00"/>
                  </a:gs>
                  <a:gs pos="100000">
                    <a:srgbClr val="FF9506"/>
                  </a:gs>
                </a:gsLst>
                <a:lin ang="5400000" scaled="1"/>
              </a:gra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defTabSz="457189"/>
              <a:endParaRPr lang="en-US" sz="1800" dirty="0" err="1">
                <a:solidFill>
                  <a:srgbClr val="FFFFFF"/>
                </a:solidFill>
                <a:latin typeface="Amazon Ember"/>
              </a:endParaRPr>
            </a:p>
          </p:txBody>
        </p:sp>
        <p:grpSp>
          <p:nvGrpSpPr>
            <p:cNvPr id="74" name="Group 73">
              <a:extLst>
                <a:ext uri="{FF2B5EF4-FFF2-40B4-BE49-F238E27FC236}">
                  <a16:creationId xmlns:a16="http://schemas.microsoft.com/office/drawing/2014/main" id="{578173A0-984D-4D3F-B2CC-298DA964BB27}"/>
                </a:ext>
              </a:extLst>
            </p:cNvPr>
            <p:cNvGrpSpPr/>
            <p:nvPr/>
          </p:nvGrpSpPr>
          <p:grpSpPr>
            <a:xfrm>
              <a:off x="4086199" y="2412206"/>
              <a:ext cx="333488" cy="357186"/>
              <a:chOff x="3295389" y="2252904"/>
              <a:chExt cx="427472" cy="457850"/>
            </a:xfrm>
          </p:grpSpPr>
          <p:sp>
            <p:nvSpPr>
              <p:cNvPr id="75" name="Freeform: Shape 6754">
                <a:extLst>
                  <a:ext uri="{FF2B5EF4-FFF2-40B4-BE49-F238E27FC236}">
                    <a16:creationId xmlns:a16="http://schemas.microsoft.com/office/drawing/2014/main" id="{5F02AEFC-9B01-4010-8DAA-CD3D5AFA0B2B}"/>
                  </a:ext>
                </a:extLst>
              </p:cNvPr>
              <p:cNvSpPr/>
              <p:nvPr/>
            </p:nvSpPr>
            <p:spPr>
              <a:xfrm>
                <a:off x="3295389" y="2252904"/>
                <a:ext cx="161908" cy="348907"/>
              </a:xfrm>
              <a:custGeom>
                <a:avLst/>
                <a:gdLst>
                  <a:gd name="connsiteX0" fmla="*/ 481870 w 481869"/>
                  <a:gd name="connsiteY0" fmla="*/ 0 h 1038415"/>
                  <a:gd name="connsiteX1" fmla="*/ 28575 w 481869"/>
                  <a:gd name="connsiteY1" fmla="*/ 0 h 1038415"/>
                  <a:gd name="connsiteX2" fmla="*/ 0 w 481869"/>
                  <a:gd name="connsiteY2" fmla="*/ 28575 h 1038415"/>
                  <a:gd name="connsiteX3" fmla="*/ 0 w 481869"/>
                  <a:gd name="connsiteY3" fmla="*/ 1009841 h 1038415"/>
                  <a:gd name="connsiteX4" fmla="*/ 28575 w 481869"/>
                  <a:gd name="connsiteY4" fmla="*/ 1038416 h 1038415"/>
                  <a:gd name="connsiteX5" fmla="*/ 476250 w 481869"/>
                  <a:gd name="connsiteY5" fmla="*/ 1038416 h 1038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1869" h="1038415">
                    <a:moveTo>
                      <a:pt x="481870" y="0"/>
                    </a:moveTo>
                    <a:lnTo>
                      <a:pt x="28575" y="0"/>
                    </a:lnTo>
                    <a:cubicBezTo>
                      <a:pt x="12793" y="0"/>
                      <a:pt x="0" y="12793"/>
                      <a:pt x="0" y="28575"/>
                    </a:cubicBezTo>
                    <a:lnTo>
                      <a:pt x="0" y="1009841"/>
                    </a:lnTo>
                    <a:cubicBezTo>
                      <a:pt x="0" y="1025622"/>
                      <a:pt x="12793" y="1038416"/>
                      <a:pt x="28575" y="1038416"/>
                    </a:cubicBezTo>
                    <a:lnTo>
                      <a:pt x="476250" y="1038416"/>
                    </a:lnTo>
                  </a:path>
                </a:pathLst>
              </a:custGeom>
              <a:noFill/>
              <a:ln w="9525" cap="flat">
                <a:solidFill>
                  <a:srgbClr val="FFFFFF"/>
                </a:solidFill>
                <a:prstDash val="solid"/>
                <a:round/>
              </a:ln>
            </p:spPr>
            <p:txBody>
              <a:bodyPr rtlCol="0" anchor="ctr"/>
              <a:lstStyle/>
              <a:p>
                <a:pPr defTabSz="457189"/>
                <a:endParaRPr lang="en-US" sz="1800" dirty="0">
                  <a:solidFill>
                    <a:srgbClr val="FFFFFF"/>
                  </a:solidFill>
                  <a:latin typeface="Amazon Ember"/>
                </a:endParaRPr>
              </a:p>
            </p:txBody>
          </p:sp>
          <p:sp>
            <p:nvSpPr>
              <p:cNvPr id="76" name="Freeform: Shape 6755">
                <a:extLst>
                  <a:ext uri="{FF2B5EF4-FFF2-40B4-BE49-F238E27FC236}">
                    <a16:creationId xmlns:a16="http://schemas.microsoft.com/office/drawing/2014/main" id="{4FA41E49-3DAA-4737-8410-267844AE08F2}"/>
                  </a:ext>
                </a:extLst>
              </p:cNvPr>
              <p:cNvSpPr/>
              <p:nvPr/>
            </p:nvSpPr>
            <p:spPr>
              <a:xfrm>
                <a:off x="3457297" y="2252904"/>
                <a:ext cx="81130" cy="81130"/>
              </a:xfrm>
              <a:custGeom>
                <a:avLst/>
                <a:gdLst>
                  <a:gd name="connsiteX0" fmla="*/ 0 w 241458"/>
                  <a:gd name="connsiteY0" fmla="*/ 241459 h 241458"/>
                  <a:gd name="connsiteX1" fmla="*/ 241459 w 241458"/>
                  <a:gd name="connsiteY1" fmla="*/ 241459 h 241458"/>
                  <a:gd name="connsiteX2" fmla="*/ 0 w 241458"/>
                  <a:gd name="connsiteY2" fmla="*/ 0 h 241458"/>
                  <a:gd name="connsiteX3" fmla="*/ 0 w 241458"/>
                  <a:gd name="connsiteY3" fmla="*/ 241459 h 241458"/>
                </a:gdLst>
                <a:ahLst/>
                <a:cxnLst>
                  <a:cxn ang="0">
                    <a:pos x="connsiteX0" y="connsiteY0"/>
                  </a:cxn>
                  <a:cxn ang="0">
                    <a:pos x="connsiteX1" y="connsiteY1"/>
                  </a:cxn>
                  <a:cxn ang="0">
                    <a:pos x="connsiteX2" y="connsiteY2"/>
                  </a:cxn>
                  <a:cxn ang="0">
                    <a:pos x="connsiteX3" y="connsiteY3"/>
                  </a:cxn>
                </a:cxnLst>
                <a:rect l="l" t="t" r="r" b="b"/>
                <a:pathLst>
                  <a:path w="241458" h="241458">
                    <a:moveTo>
                      <a:pt x="0" y="241459"/>
                    </a:moveTo>
                    <a:lnTo>
                      <a:pt x="241459" y="241459"/>
                    </a:lnTo>
                    <a:lnTo>
                      <a:pt x="0" y="0"/>
                    </a:lnTo>
                    <a:lnTo>
                      <a:pt x="0" y="241459"/>
                    </a:lnTo>
                    <a:close/>
                  </a:path>
                </a:pathLst>
              </a:custGeom>
              <a:noFill/>
              <a:ln w="9525" cap="flat">
                <a:solidFill>
                  <a:srgbClr val="FFFFFF"/>
                </a:solidFill>
                <a:prstDash val="solid"/>
                <a:round/>
              </a:ln>
            </p:spPr>
            <p:txBody>
              <a:bodyPr rtlCol="0" anchor="ctr"/>
              <a:lstStyle/>
              <a:p>
                <a:pPr defTabSz="457189"/>
                <a:endParaRPr lang="en-US" sz="1800" dirty="0">
                  <a:solidFill>
                    <a:srgbClr val="FFFFFF"/>
                  </a:solidFill>
                  <a:latin typeface="Amazon Ember"/>
                </a:endParaRPr>
              </a:p>
            </p:txBody>
          </p:sp>
          <p:sp>
            <p:nvSpPr>
              <p:cNvPr id="77" name="Freeform: Shape 6756">
                <a:extLst>
                  <a:ext uri="{FF2B5EF4-FFF2-40B4-BE49-F238E27FC236}">
                    <a16:creationId xmlns:a16="http://schemas.microsoft.com/office/drawing/2014/main" id="{68E66EC9-BB3A-4B8A-99C0-D48C74A25C82}"/>
                  </a:ext>
                </a:extLst>
              </p:cNvPr>
              <p:cNvSpPr/>
              <p:nvPr/>
            </p:nvSpPr>
            <p:spPr>
              <a:xfrm>
                <a:off x="3330914" y="2394810"/>
                <a:ext cx="171573" cy="3200"/>
              </a:xfrm>
              <a:custGeom>
                <a:avLst/>
                <a:gdLst>
                  <a:gd name="connsiteX0" fmla="*/ 0 w 510635"/>
                  <a:gd name="connsiteY0" fmla="*/ 0 h 9525"/>
                  <a:gd name="connsiteX1" fmla="*/ 510635 w 510635"/>
                  <a:gd name="connsiteY1" fmla="*/ 0 h 9525"/>
                </a:gdLst>
                <a:ahLst/>
                <a:cxnLst>
                  <a:cxn ang="0">
                    <a:pos x="connsiteX0" y="connsiteY0"/>
                  </a:cxn>
                  <a:cxn ang="0">
                    <a:pos x="connsiteX1" y="connsiteY1"/>
                  </a:cxn>
                </a:cxnLst>
                <a:rect l="l" t="t" r="r" b="b"/>
                <a:pathLst>
                  <a:path w="510635" h="9525">
                    <a:moveTo>
                      <a:pt x="0" y="0"/>
                    </a:moveTo>
                    <a:lnTo>
                      <a:pt x="510635" y="0"/>
                    </a:lnTo>
                  </a:path>
                </a:pathLst>
              </a:custGeom>
              <a:ln w="9525" cap="flat">
                <a:solidFill>
                  <a:srgbClr val="FFFFFF"/>
                </a:solidFill>
                <a:prstDash val="solid"/>
                <a:round/>
              </a:ln>
            </p:spPr>
            <p:txBody>
              <a:bodyPr rtlCol="0" anchor="ctr"/>
              <a:lstStyle/>
              <a:p>
                <a:pPr defTabSz="457189"/>
                <a:endParaRPr lang="en-US" sz="1800" dirty="0">
                  <a:solidFill>
                    <a:srgbClr val="FFFFFF"/>
                  </a:solidFill>
                  <a:latin typeface="Amazon Ember"/>
                </a:endParaRPr>
              </a:p>
            </p:txBody>
          </p:sp>
          <p:sp>
            <p:nvSpPr>
              <p:cNvPr id="78" name="Freeform: Shape 6757">
                <a:extLst>
                  <a:ext uri="{FF2B5EF4-FFF2-40B4-BE49-F238E27FC236}">
                    <a16:creationId xmlns:a16="http://schemas.microsoft.com/office/drawing/2014/main" id="{E507ED92-7EAD-4A85-AD75-0511650D2FB4}"/>
                  </a:ext>
                </a:extLst>
              </p:cNvPr>
              <p:cNvSpPr/>
              <p:nvPr/>
            </p:nvSpPr>
            <p:spPr>
              <a:xfrm>
                <a:off x="3330914" y="2442368"/>
                <a:ext cx="168021" cy="3200"/>
              </a:xfrm>
              <a:custGeom>
                <a:avLst/>
                <a:gdLst>
                  <a:gd name="connsiteX0" fmla="*/ 0 w 500062"/>
                  <a:gd name="connsiteY0" fmla="*/ 0 h 9525"/>
                  <a:gd name="connsiteX1" fmla="*/ 500063 w 500062"/>
                  <a:gd name="connsiteY1" fmla="*/ 0 h 9525"/>
                </a:gdLst>
                <a:ahLst/>
                <a:cxnLst>
                  <a:cxn ang="0">
                    <a:pos x="connsiteX0" y="connsiteY0"/>
                  </a:cxn>
                  <a:cxn ang="0">
                    <a:pos x="connsiteX1" y="connsiteY1"/>
                  </a:cxn>
                </a:cxnLst>
                <a:rect l="l" t="t" r="r" b="b"/>
                <a:pathLst>
                  <a:path w="500062" h="9525">
                    <a:moveTo>
                      <a:pt x="0" y="0"/>
                    </a:moveTo>
                    <a:lnTo>
                      <a:pt x="500063" y="0"/>
                    </a:lnTo>
                  </a:path>
                </a:pathLst>
              </a:custGeom>
              <a:ln w="9525" cap="flat">
                <a:solidFill>
                  <a:srgbClr val="FFFFFF"/>
                </a:solidFill>
                <a:prstDash val="solid"/>
                <a:round/>
              </a:ln>
            </p:spPr>
            <p:txBody>
              <a:bodyPr rtlCol="0" anchor="ctr"/>
              <a:lstStyle/>
              <a:p>
                <a:pPr defTabSz="457189"/>
                <a:endParaRPr lang="en-US" sz="1800" dirty="0">
                  <a:solidFill>
                    <a:srgbClr val="FFFFFF"/>
                  </a:solidFill>
                  <a:latin typeface="Amazon Ember"/>
                </a:endParaRPr>
              </a:p>
            </p:txBody>
          </p:sp>
          <p:sp>
            <p:nvSpPr>
              <p:cNvPr id="79" name="Freeform: Shape 6758">
                <a:extLst>
                  <a:ext uri="{FF2B5EF4-FFF2-40B4-BE49-F238E27FC236}">
                    <a16:creationId xmlns:a16="http://schemas.microsoft.com/office/drawing/2014/main" id="{04BDE968-9D99-468E-9495-16F7AABE275A}"/>
                  </a:ext>
                </a:extLst>
              </p:cNvPr>
              <p:cNvSpPr/>
              <p:nvPr/>
            </p:nvSpPr>
            <p:spPr>
              <a:xfrm>
                <a:off x="3330914" y="2489894"/>
                <a:ext cx="167509" cy="3200"/>
              </a:xfrm>
              <a:custGeom>
                <a:avLst/>
                <a:gdLst>
                  <a:gd name="connsiteX0" fmla="*/ 0 w 498538"/>
                  <a:gd name="connsiteY0" fmla="*/ 0 h 9525"/>
                  <a:gd name="connsiteX1" fmla="*/ 498539 w 498538"/>
                  <a:gd name="connsiteY1" fmla="*/ 0 h 9525"/>
                </a:gdLst>
                <a:ahLst/>
                <a:cxnLst>
                  <a:cxn ang="0">
                    <a:pos x="connsiteX0" y="connsiteY0"/>
                  </a:cxn>
                  <a:cxn ang="0">
                    <a:pos x="connsiteX1" y="connsiteY1"/>
                  </a:cxn>
                </a:cxnLst>
                <a:rect l="l" t="t" r="r" b="b"/>
                <a:pathLst>
                  <a:path w="498538" h="9525">
                    <a:moveTo>
                      <a:pt x="0" y="0"/>
                    </a:moveTo>
                    <a:lnTo>
                      <a:pt x="498539" y="0"/>
                    </a:lnTo>
                  </a:path>
                </a:pathLst>
              </a:custGeom>
              <a:ln w="9525" cap="flat">
                <a:solidFill>
                  <a:srgbClr val="FFFFFF"/>
                </a:solidFill>
                <a:prstDash val="solid"/>
                <a:round/>
              </a:ln>
            </p:spPr>
            <p:txBody>
              <a:bodyPr rtlCol="0" anchor="ctr"/>
              <a:lstStyle/>
              <a:p>
                <a:pPr defTabSz="457189"/>
                <a:endParaRPr lang="en-US" sz="1800" dirty="0">
                  <a:solidFill>
                    <a:srgbClr val="FFFFFF"/>
                  </a:solidFill>
                  <a:latin typeface="Amazon Ember"/>
                </a:endParaRPr>
              </a:p>
            </p:txBody>
          </p:sp>
          <p:sp>
            <p:nvSpPr>
              <p:cNvPr id="80" name="Freeform: Shape 6759">
                <a:extLst>
                  <a:ext uri="{FF2B5EF4-FFF2-40B4-BE49-F238E27FC236}">
                    <a16:creationId xmlns:a16="http://schemas.microsoft.com/office/drawing/2014/main" id="{3F241DEA-31DC-4590-97C8-6AEE143489CA}"/>
                  </a:ext>
                </a:extLst>
              </p:cNvPr>
              <p:cNvSpPr/>
              <p:nvPr/>
            </p:nvSpPr>
            <p:spPr>
              <a:xfrm>
                <a:off x="3330914" y="2537452"/>
                <a:ext cx="146322" cy="3200"/>
              </a:xfrm>
              <a:custGeom>
                <a:avLst/>
                <a:gdLst>
                  <a:gd name="connsiteX0" fmla="*/ 0 w 435483"/>
                  <a:gd name="connsiteY0" fmla="*/ 0 h 9525"/>
                  <a:gd name="connsiteX1" fmla="*/ 435483 w 435483"/>
                  <a:gd name="connsiteY1" fmla="*/ 0 h 9525"/>
                </a:gdLst>
                <a:ahLst/>
                <a:cxnLst>
                  <a:cxn ang="0">
                    <a:pos x="connsiteX0" y="connsiteY0"/>
                  </a:cxn>
                  <a:cxn ang="0">
                    <a:pos x="connsiteX1" y="connsiteY1"/>
                  </a:cxn>
                </a:cxnLst>
                <a:rect l="l" t="t" r="r" b="b"/>
                <a:pathLst>
                  <a:path w="435483" h="9525">
                    <a:moveTo>
                      <a:pt x="0" y="0"/>
                    </a:moveTo>
                    <a:lnTo>
                      <a:pt x="435483" y="0"/>
                    </a:lnTo>
                  </a:path>
                </a:pathLst>
              </a:custGeom>
              <a:ln w="9525" cap="flat">
                <a:solidFill>
                  <a:srgbClr val="FFFFFF"/>
                </a:solidFill>
                <a:prstDash val="solid"/>
                <a:round/>
              </a:ln>
            </p:spPr>
            <p:txBody>
              <a:bodyPr rtlCol="0" anchor="ctr"/>
              <a:lstStyle/>
              <a:p>
                <a:pPr defTabSz="457189"/>
                <a:endParaRPr lang="en-US" sz="1800" dirty="0">
                  <a:solidFill>
                    <a:srgbClr val="FFFFFF"/>
                  </a:solidFill>
                  <a:latin typeface="Amazon Ember"/>
                </a:endParaRPr>
              </a:p>
            </p:txBody>
          </p:sp>
          <p:sp>
            <p:nvSpPr>
              <p:cNvPr id="81" name="Freeform: Shape 6760">
                <a:extLst>
                  <a:ext uri="{FF2B5EF4-FFF2-40B4-BE49-F238E27FC236}">
                    <a16:creationId xmlns:a16="http://schemas.microsoft.com/office/drawing/2014/main" id="{8163DC80-590B-44F4-A08C-DCF39E5298EF}"/>
                  </a:ext>
                </a:extLst>
              </p:cNvPr>
              <p:cNvSpPr/>
              <p:nvPr/>
            </p:nvSpPr>
            <p:spPr>
              <a:xfrm>
                <a:off x="3330914" y="2347284"/>
                <a:ext cx="97100" cy="3200"/>
              </a:xfrm>
              <a:custGeom>
                <a:avLst/>
                <a:gdLst>
                  <a:gd name="connsiteX0" fmla="*/ 0 w 288988"/>
                  <a:gd name="connsiteY0" fmla="*/ 0 h 9525"/>
                  <a:gd name="connsiteX1" fmla="*/ 288989 w 288988"/>
                  <a:gd name="connsiteY1" fmla="*/ 0 h 9525"/>
                </a:gdLst>
                <a:ahLst/>
                <a:cxnLst>
                  <a:cxn ang="0">
                    <a:pos x="connsiteX0" y="connsiteY0"/>
                  </a:cxn>
                  <a:cxn ang="0">
                    <a:pos x="connsiteX1" y="connsiteY1"/>
                  </a:cxn>
                </a:cxnLst>
                <a:rect l="l" t="t" r="r" b="b"/>
                <a:pathLst>
                  <a:path w="288988" h="9525">
                    <a:moveTo>
                      <a:pt x="0" y="0"/>
                    </a:moveTo>
                    <a:lnTo>
                      <a:pt x="288989" y="0"/>
                    </a:lnTo>
                  </a:path>
                </a:pathLst>
              </a:custGeom>
              <a:ln w="9525" cap="flat">
                <a:solidFill>
                  <a:srgbClr val="FFFFFF"/>
                </a:solidFill>
                <a:prstDash val="solid"/>
                <a:round/>
              </a:ln>
            </p:spPr>
            <p:txBody>
              <a:bodyPr rtlCol="0" anchor="ctr"/>
              <a:lstStyle/>
              <a:p>
                <a:pPr defTabSz="457189"/>
                <a:endParaRPr lang="en-US" sz="1800" dirty="0">
                  <a:solidFill>
                    <a:srgbClr val="FFFFFF"/>
                  </a:solidFill>
                  <a:latin typeface="Amazon Ember"/>
                </a:endParaRPr>
              </a:p>
            </p:txBody>
          </p:sp>
          <p:sp>
            <p:nvSpPr>
              <p:cNvPr id="82" name="Freeform: Shape 6761">
                <a:extLst>
                  <a:ext uri="{FF2B5EF4-FFF2-40B4-BE49-F238E27FC236}">
                    <a16:creationId xmlns:a16="http://schemas.microsoft.com/office/drawing/2014/main" id="{C9600DFA-EFB6-486C-807E-BD0FBB18FD96}"/>
                  </a:ext>
                </a:extLst>
              </p:cNvPr>
              <p:cNvSpPr/>
              <p:nvPr/>
            </p:nvSpPr>
            <p:spPr>
              <a:xfrm>
                <a:off x="3538428" y="2334035"/>
                <a:ext cx="3200" cy="110542"/>
              </a:xfrm>
              <a:custGeom>
                <a:avLst/>
                <a:gdLst>
                  <a:gd name="connsiteX0" fmla="*/ 0 w 9525"/>
                  <a:gd name="connsiteY0" fmla="*/ 328994 h 328993"/>
                  <a:gd name="connsiteX1" fmla="*/ 0 w 9525"/>
                  <a:gd name="connsiteY1" fmla="*/ 0 h 328993"/>
                </a:gdLst>
                <a:ahLst/>
                <a:cxnLst>
                  <a:cxn ang="0">
                    <a:pos x="connsiteX0" y="connsiteY0"/>
                  </a:cxn>
                  <a:cxn ang="0">
                    <a:pos x="connsiteX1" y="connsiteY1"/>
                  </a:cxn>
                </a:cxnLst>
                <a:rect l="l" t="t" r="r" b="b"/>
                <a:pathLst>
                  <a:path w="9525" h="328993">
                    <a:moveTo>
                      <a:pt x="0" y="328994"/>
                    </a:moveTo>
                    <a:lnTo>
                      <a:pt x="0" y="0"/>
                    </a:lnTo>
                  </a:path>
                </a:pathLst>
              </a:custGeom>
              <a:ln w="9525" cap="flat">
                <a:solidFill>
                  <a:srgbClr val="FFFFFF"/>
                </a:solidFill>
                <a:prstDash val="solid"/>
                <a:round/>
              </a:ln>
            </p:spPr>
            <p:txBody>
              <a:bodyPr rtlCol="0" anchor="ctr"/>
              <a:lstStyle/>
              <a:p>
                <a:pPr defTabSz="457189"/>
                <a:endParaRPr lang="en-US" sz="1800" dirty="0">
                  <a:solidFill>
                    <a:srgbClr val="FFFFFF"/>
                  </a:solidFill>
                  <a:latin typeface="Amazon Ember"/>
                </a:endParaRPr>
              </a:p>
            </p:txBody>
          </p:sp>
          <p:sp>
            <p:nvSpPr>
              <p:cNvPr id="83" name="Freeform: Shape 6762">
                <a:extLst>
                  <a:ext uri="{FF2B5EF4-FFF2-40B4-BE49-F238E27FC236}">
                    <a16:creationId xmlns:a16="http://schemas.microsoft.com/office/drawing/2014/main" id="{6346325B-375A-4BAF-9367-A63CED319E2C}"/>
                  </a:ext>
                </a:extLst>
              </p:cNvPr>
              <p:cNvSpPr/>
              <p:nvPr/>
            </p:nvSpPr>
            <p:spPr>
              <a:xfrm>
                <a:off x="3439087" y="2423053"/>
                <a:ext cx="283774" cy="287701"/>
              </a:xfrm>
              <a:custGeom>
                <a:avLst/>
                <a:gdLst>
                  <a:gd name="connsiteX0" fmla="*/ 766667 w 844566"/>
                  <a:gd name="connsiteY0" fmla="*/ 78537 h 856253"/>
                  <a:gd name="connsiteX1" fmla="*/ 391656 w 844566"/>
                  <a:gd name="connsiteY1" fmla="*/ 76803 h 856253"/>
                  <a:gd name="connsiteX2" fmla="*/ 340900 w 844566"/>
                  <a:gd name="connsiteY2" fmla="*/ 383337 h 856253"/>
                  <a:gd name="connsiteX3" fmla="*/ 0 w 844566"/>
                  <a:gd name="connsiteY3" fmla="*/ 723189 h 856253"/>
                  <a:gd name="connsiteX4" fmla="*/ 2857 w 844566"/>
                  <a:gd name="connsiteY4" fmla="*/ 853301 h 856253"/>
                  <a:gd name="connsiteX5" fmla="*/ 116491 w 844566"/>
                  <a:gd name="connsiteY5" fmla="*/ 856254 h 856253"/>
                  <a:gd name="connsiteX6" fmla="*/ 164116 w 844566"/>
                  <a:gd name="connsiteY6" fmla="*/ 809200 h 856253"/>
                  <a:gd name="connsiteX7" fmla="*/ 162115 w 844566"/>
                  <a:gd name="connsiteY7" fmla="*/ 734143 h 856253"/>
                  <a:gd name="connsiteX8" fmla="*/ 244316 w 844566"/>
                  <a:gd name="connsiteY8" fmla="*/ 732143 h 856253"/>
                  <a:gd name="connsiteX9" fmla="*/ 244316 w 844566"/>
                  <a:gd name="connsiteY9" fmla="*/ 647180 h 856253"/>
                  <a:gd name="connsiteX10" fmla="*/ 328708 w 844566"/>
                  <a:gd name="connsiteY10" fmla="*/ 647180 h 856253"/>
                  <a:gd name="connsiteX11" fmla="*/ 329374 w 844566"/>
                  <a:gd name="connsiteY11" fmla="*/ 559455 h 856253"/>
                  <a:gd name="connsiteX12" fmla="*/ 412528 w 844566"/>
                  <a:gd name="connsiteY12" fmla="*/ 560693 h 856253"/>
                  <a:gd name="connsiteX13" fmla="*/ 467296 w 844566"/>
                  <a:gd name="connsiteY13" fmla="*/ 506019 h 856253"/>
                  <a:gd name="connsiteX14" fmla="*/ 819705 w 844566"/>
                  <a:gd name="connsiteY14" fmla="*/ 377783 h 856253"/>
                  <a:gd name="connsiteX15" fmla="*/ 766953 w 844566"/>
                  <a:gd name="connsiteY15" fmla="*/ 78252 h 856253"/>
                  <a:gd name="connsiteX16" fmla="*/ 691420 w 844566"/>
                  <a:gd name="connsiteY16" fmla="*/ 245511 h 856253"/>
                  <a:gd name="connsiteX17" fmla="*/ 599417 w 844566"/>
                  <a:gd name="connsiteY17" fmla="*/ 245502 h 856253"/>
                  <a:gd name="connsiteX18" fmla="*/ 599426 w 844566"/>
                  <a:gd name="connsiteY18" fmla="*/ 153499 h 856253"/>
                  <a:gd name="connsiteX19" fmla="*/ 691420 w 844566"/>
                  <a:gd name="connsiteY19" fmla="*/ 153499 h 856253"/>
                  <a:gd name="connsiteX20" fmla="*/ 691429 w 844566"/>
                  <a:gd name="connsiteY20" fmla="*/ 245502 h 856253"/>
                  <a:gd name="connsiteX21" fmla="*/ 691420 w 844566"/>
                  <a:gd name="connsiteY21" fmla="*/ 245511 h 856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844566" h="856253">
                    <a:moveTo>
                      <a:pt x="766667" y="78537"/>
                    </a:moveTo>
                    <a:cubicBezTo>
                      <a:pt x="663590" y="-25498"/>
                      <a:pt x="495691" y="-26275"/>
                      <a:pt x="391656" y="76803"/>
                    </a:cubicBezTo>
                    <a:cubicBezTo>
                      <a:pt x="310379" y="157332"/>
                      <a:pt x="289917" y="280909"/>
                      <a:pt x="340900" y="383337"/>
                    </a:cubicBezTo>
                    <a:lnTo>
                      <a:pt x="0" y="723189"/>
                    </a:lnTo>
                    <a:lnTo>
                      <a:pt x="2857" y="853301"/>
                    </a:lnTo>
                    <a:lnTo>
                      <a:pt x="116491" y="856254"/>
                    </a:lnTo>
                    <a:lnTo>
                      <a:pt x="164116" y="809200"/>
                    </a:lnTo>
                    <a:lnTo>
                      <a:pt x="162115" y="734143"/>
                    </a:lnTo>
                    <a:lnTo>
                      <a:pt x="244316" y="732143"/>
                    </a:lnTo>
                    <a:lnTo>
                      <a:pt x="244316" y="647180"/>
                    </a:lnTo>
                    <a:lnTo>
                      <a:pt x="328708" y="647180"/>
                    </a:lnTo>
                    <a:lnTo>
                      <a:pt x="329374" y="559455"/>
                    </a:lnTo>
                    <a:lnTo>
                      <a:pt x="412528" y="560693"/>
                    </a:lnTo>
                    <a:lnTo>
                      <a:pt x="467296" y="506019"/>
                    </a:lnTo>
                    <a:cubicBezTo>
                      <a:pt x="600023" y="567923"/>
                      <a:pt x="757802" y="510509"/>
                      <a:pt x="819705" y="377783"/>
                    </a:cubicBezTo>
                    <a:cubicBezTo>
                      <a:pt x="866815" y="276774"/>
                      <a:pt x="845737" y="157088"/>
                      <a:pt x="766953" y="78252"/>
                    </a:cubicBezTo>
                    <a:close/>
                    <a:moveTo>
                      <a:pt x="691420" y="245511"/>
                    </a:moveTo>
                    <a:cubicBezTo>
                      <a:pt x="666011" y="270914"/>
                      <a:pt x="624821" y="270910"/>
                      <a:pt x="599417" y="245502"/>
                    </a:cubicBezTo>
                    <a:cubicBezTo>
                      <a:pt x="574014" y="220094"/>
                      <a:pt x="574018" y="178903"/>
                      <a:pt x="599426" y="153499"/>
                    </a:cubicBezTo>
                    <a:cubicBezTo>
                      <a:pt x="624831" y="128099"/>
                      <a:pt x="666015" y="128099"/>
                      <a:pt x="691420" y="153499"/>
                    </a:cubicBezTo>
                    <a:cubicBezTo>
                      <a:pt x="716828" y="178903"/>
                      <a:pt x="716832" y="220094"/>
                      <a:pt x="691429" y="245502"/>
                    </a:cubicBezTo>
                    <a:cubicBezTo>
                      <a:pt x="691426" y="245505"/>
                      <a:pt x="691423" y="245508"/>
                      <a:pt x="691420" y="245511"/>
                    </a:cubicBezTo>
                    <a:close/>
                  </a:path>
                </a:pathLst>
              </a:custGeom>
              <a:noFill/>
              <a:ln w="9525" cap="flat">
                <a:solidFill>
                  <a:srgbClr val="527FFF"/>
                </a:solidFill>
                <a:prstDash val="solid"/>
                <a:round/>
              </a:ln>
            </p:spPr>
            <p:txBody>
              <a:bodyPr rtlCol="0" anchor="ctr"/>
              <a:lstStyle/>
              <a:p>
                <a:pPr defTabSz="457189"/>
                <a:endParaRPr lang="en-US" sz="1800" dirty="0">
                  <a:solidFill>
                    <a:srgbClr val="FFFFFF"/>
                  </a:solidFill>
                  <a:latin typeface="Amazon Ember"/>
                </a:endParaRPr>
              </a:p>
            </p:txBody>
          </p:sp>
        </p:grpSp>
      </p:grpSp>
      <p:grpSp>
        <p:nvGrpSpPr>
          <p:cNvPr id="84" name="Group 83">
            <a:extLst>
              <a:ext uri="{FF2B5EF4-FFF2-40B4-BE49-F238E27FC236}">
                <a16:creationId xmlns:a16="http://schemas.microsoft.com/office/drawing/2014/main" id="{61360E80-8083-43B3-9367-C3C8DAF2FB02}"/>
              </a:ext>
            </a:extLst>
          </p:cNvPr>
          <p:cNvGrpSpPr/>
          <p:nvPr/>
        </p:nvGrpSpPr>
        <p:grpSpPr>
          <a:xfrm>
            <a:off x="3829639" y="1465493"/>
            <a:ext cx="616857" cy="616857"/>
            <a:chOff x="3829638" y="1465493"/>
            <a:chExt cx="616857" cy="616857"/>
          </a:xfrm>
        </p:grpSpPr>
        <p:sp>
          <p:nvSpPr>
            <p:cNvPr id="85" name="Oval 84">
              <a:extLst>
                <a:ext uri="{FF2B5EF4-FFF2-40B4-BE49-F238E27FC236}">
                  <a16:creationId xmlns:a16="http://schemas.microsoft.com/office/drawing/2014/main" id="{14AE552A-972F-4B89-BB27-0CAAFA6EA672}"/>
                </a:ext>
              </a:extLst>
            </p:cNvPr>
            <p:cNvSpPr/>
            <p:nvPr/>
          </p:nvSpPr>
          <p:spPr>
            <a:xfrm>
              <a:off x="3829638" y="1465493"/>
              <a:ext cx="616857" cy="616857"/>
            </a:xfrm>
            <a:prstGeom prst="ellipse">
              <a:avLst/>
            </a:prstGeom>
            <a:solidFill>
              <a:schemeClr val="bg2"/>
            </a:solidFill>
            <a:ln w="28575">
              <a:gradFill>
                <a:gsLst>
                  <a:gs pos="0">
                    <a:srgbClr val="FFB500"/>
                  </a:gs>
                  <a:gs pos="100000">
                    <a:srgbClr val="FF9F00"/>
                  </a:gs>
                </a:gsLst>
                <a:lin ang="5400000" scaled="1"/>
              </a:gra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defTabSz="457189"/>
              <a:endParaRPr lang="en-US" sz="1800" dirty="0" err="1">
                <a:solidFill>
                  <a:srgbClr val="FFFFFF"/>
                </a:solidFill>
                <a:latin typeface="Amazon Ember"/>
              </a:endParaRPr>
            </a:p>
          </p:txBody>
        </p:sp>
        <p:grpSp>
          <p:nvGrpSpPr>
            <p:cNvPr id="86" name="Group 85">
              <a:extLst>
                <a:ext uri="{FF2B5EF4-FFF2-40B4-BE49-F238E27FC236}">
                  <a16:creationId xmlns:a16="http://schemas.microsoft.com/office/drawing/2014/main" id="{C5143A4D-B411-46FD-B754-20B83BD0F22F}"/>
                </a:ext>
              </a:extLst>
            </p:cNvPr>
            <p:cNvGrpSpPr/>
            <p:nvPr/>
          </p:nvGrpSpPr>
          <p:grpSpPr>
            <a:xfrm>
              <a:off x="3965815" y="1604422"/>
              <a:ext cx="344503" cy="338998"/>
              <a:chOff x="3305961" y="786058"/>
              <a:chExt cx="431629" cy="424732"/>
            </a:xfrm>
          </p:grpSpPr>
          <p:sp>
            <p:nvSpPr>
              <p:cNvPr id="87" name="Freeform: Shape 6781">
                <a:extLst>
                  <a:ext uri="{FF2B5EF4-FFF2-40B4-BE49-F238E27FC236}">
                    <a16:creationId xmlns:a16="http://schemas.microsoft.com/office/drawing/2014/main" id="{B6B1A641-1039-49BD-A69C-AB661D541FAE}"/>
                  </a:ext>
                </a:extLst>
              </p:cNvPr>
              <p:cNvSpPr/>
              <p:nvPr/>
            </p:nvSpPr>
            <p:spPr>
              <a:xfrm>
                <a:off x="3305961" y="786058"/>
                <a:ext cx="319164" cy="319122"/>
              </a:xfrm>
              <a:custGeom>
                <a:avLst/>
                <a:gdLst>
                  <a:gd name="connsiteX0" fmla="*/ 35505 w 949892"/>
                  <a:gd name="connsiteY0" fmla="*/ 294972 h 949769"/>
                  <a:gd name="connsiteX1" fmla="*/ 295096 w 949892"/>
                  <a:gd name="connsiteY1" fmla="*/ 914265 h 949769"/>
                  <a:gd name="connsiteX2" fmla="*/ 914388 w 949892"/>
                  <a:gd name="connsiteY2" fmla="*/ 654674 h 949769"/>
                  <a:gd name="connsiteX3" fmla="*/ 654797 w 949892"/>
                  <a:gd name="connsiteY3" fmla="*/ 35381 h 949769"/>
                  <a:gd name="connsiteX4" fmla="*/ 217432 w 949892"/>
                  <a:gd name="connsiteY4" fmla="*/ 75897 h 949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9892" h="949769">
                    <a:moveTo>
                      <a:pt x="35505" y="294972"/>
                    </a:moveTo>
                    <a:cubicBezTo>
                      <a:pt x="-63824" y="537669"/>
                      <a:pt x="52399" y="814936"/>
                      <a:pt x="295096" y="914265"/>
                    </a:cubicBezTo>
                    <a:cubicBezTo>
                      <a:pt x="537793" y="1013593"/>
                      <a:pt x="815059" y="897371"/>
                      <a:pt x="914388" y="654674"/>
                    </a:cubicBezTo>
                    <a:cubicBezTo>
                      <a:pt x="1013717" y="411977"/>
                      <a:pt x="897494" y="134710"/>
                      <a:pt x="654797" y="35381"/>
                    </a:cubicBezTo>
                    <a:cubicBezTo>
                      <a:pt x="511149" y="-23410"/>
                      <a:pt x="347836" y="-8281"/>
                      <a:pt x="217432" y="75897"/>
                    </a:cubicBezTo>
                  </a:path>
                </a:pathLst>
              </a:custGeom>
              <a:noFill/>
              <a:ln w="9525" cap="flat">
                <a:solidFill>
                  <a:srgbClr val="F1F2F2"/>
                </a:solidFill>
                <a:prstDash val="solid"/>
                <a:round/>
              </a:ln>
            </p:spPr>
            <p:txBody>
              <a:bodyPr rtlCol="0" anchor="ctr"/>
              <a:lstStyle/>
              <a:p>
                <a:pPr defTabSz="457189"/>
                <a:endParaRPr lang="en-US" sz="1800" dirty="0">
                  <a:solidFill>
                    <a:srgbClr val="FFFFFF"/>
                  </a:solidFill>
                  <a:latin typeface="Amazon Ember"/>
                </a:endParaRPr>
              </a:p>
            </p:txBody>
          </p:sp>
          <p:sp>
            <p:nvSpPr>
              <p:cNvPr id="88" name="Freeform: Shape 6782">
                <a:extLst>
                  <a:ext uri="{FF2B5EF4-FFF2-40B4-BE49-F238E27FC236}">
                    <a16:creationId xmlns:a16="http://schemas.microsoft.com/office/drawing/2014/main" id="{527C7BCC-9B3A-4ED9-95EB-4D079577A22E}"/>
                  </a:ext>
                </a:extLst>
              </p:cNvPr>
              <p:cNvSpPr/>
              <p:nvPr/>
            </p:nvSpPr>
            <p:spPr>
              <a:xfrm>
                <a:off x="3326628" y="824522"/>
                <a:ext cx="34916" cy="42597"/>
              </a:xfrm>
              <a:custGeom>
                <a:avLst/>
                <a:gdLst>
                  <a:gd name="connsiteX0" fmla="*/ 103918 w 103917"/>
                  <a:gd name="connsiteY0" fmla="*/ 0 h 126777"/>
                  <a:gd name="connsiteX1" fmla="*/ 0 w 103917"/>
                  <a:gd name="connsiteY1" fmla="*/ 126778 h 126777"/>
                </a:gdLst>
                <a:ahLst/>
                <a:cxnLst>
                  <a:cxn ang="0">
                    <a:pos x="connsiteX0" y="connsiteY0"/>
                  </a:cxn>
                  <a:cxn ang="0">
                    <a:pos x="connsiteX1" y="connsiteY1"/>
                  </a:cxn>
                </a:cxnLst>
                <a:rect l="l" t="t" r="r" b="b"/>
                <a:pathLst>
                  <a:path w="103917" h="126777">
                    <a:moveTo>
                      <a:pt x="103918" y="0"/>
                    </a:moveTo>
                    <a:cubicBezTo>
                      <a:pt x="62263" y="35986"/>
                      <a:pt x="27111" y="78871"/>
                      <a:pt x="0" y="126778"/>
                    </a:cubicBezTo>
                  </a:path>
                </a:pathLst>
              </a:custGeom>
              <a:noFill/>
              <a:ln w="9525" cap="flat">
                <a:solidFill>
                  <a:srgbClr val="F1F2F2"/>
                </a:solidFill>
                <a:prstDash val="solid"/>
                <a:round/>
              </a:ln>
            </p:spPr>
            <p:txBody>
              <a:bodyPr rtlCol="0" anchor="ctr"/>
              <a:lstStyle/>
              <a:p>
                <a:pPr defTabSz="457189"/>
                <a:endParaRPr lang="en-US" sz="1800" dirty="0">
                  <a:solidFill>
                    <a:srgbClr val="FFFFFF"/>
                  </a:solidFill>
                  <a:latin typeface="Amazon Ember"/>
                </a:endParaRPr>
              </a:p>
            </p:txBody>
          </p:sp>
          <p:sp>
            <p:nvSpPr>
              <p:cNvPr id="89" name="Freeform: Shape 6783">
                <a:extLst>
                  <a:ext uri="{FF2B5EF4-FFF2-40B4-BE49-F238E27FC236}">
                    <a16:creationId xmlns:a16="http://schemas.microsoft.com/office/drawing/2014/main" id="{81023B33-CCE8-4B95-AB87-9E36D36A088D}"/>
                  </a:ext>
                </a:extLst>
              </p:cNvPr>
              <p:cNvSpPr/>
              <p:nvPr/>
            </p:nvSpPr>
            <p:spPr>
              <a:xfrm>
                <a:off x="3336910" y="816639"/>
                <a:ext cx="257910" cy="257910"/>
              </a:xfrm>
              <a:custGeom>
                <a:avLst/>
                <a:gdLst>
                  <a:gd name="connsiteX0" fmla="*/ 698155 w 767588"/>
                  <a:gd name="connsiteY0" fmla="*/ 603912 h 767590"/>
                  <a:gd name="connsiteX1" fmla="*/ 163678 w 767588"/>
                  <a:gd name="connsiteY1" fmla="*/ 698155 h 767590"/>
                  <a:gd name="connsiteX2" fmla="*/ 69436 w 767588"/>
                  <a:gd name="connsiteY2" fmla="*/ 163678 h 767590"/>
                  <a:gd name="connsiteX3" fmla="*/ 603912 w 767588"/>
                  <a:gd name="connsiteY3" fmla="*/ 69436 h 767590"/>
                  <a:gd name="connsiteX4" fmla="*/ 745780 w 767588"/>
                  <a:gd name="connsiteY4" fmla="*/ 511234 h 767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7588" h="767590">
                    <a:moveTo>
                      <a:pt x="698155" y="603912"/>
                    </a:moveTo>
                    <a:cubicBezTo>
                      <a:pt x="576587" y="777528"/>
                      <a:pt x="337294" y="819722"/>
                      <a:pt x="163678" y="698155"/>
                    </a:cubicBezTo>
                    <a:cubicBezTo>
                      <a:pt x="-9938" y="576587"/>
                      <a:pt x="-52132" y="337294"/>
                      <a:pt x="69436" y="163678"/>
                    </a:cubicBezTo>
                    <a:cubicBezTo>
                      <a:pt x="191003" y="-9938"/>
                      <a:pt x="430296" y="-52132"/>
                      <a:pt x="603912" y="69436"/>
                    </a:cubicBezTo>
                    <a:cubicBezTo>
                      <a:pt x="744960" y="168198"/>
                      <a:pt x="802959" y="348818"/>
                      <a:pt x="745780" y="511234"/>
                    </a:cubicBezTo>
                  </a:path>
                </a:pathLst>
              </a:custGeom>
              <a:noFill/>
              <a:ln w="9525" cap="flat">
                <a:solidFill>
                  <a:srgbClr val="527FFF"/>
                </a:solidFill>
                <a:prstDash val="solid"/>
                <a:round/>
              </a:ln>
            </p:spPr>
            <p:txBody>
              <a:bodyPr rtlCol="0" anchor="ctr"/>
              <a:lstStyle/>
              <a:p>
                <a:pPr defTabSz="457189"/>
                <a:endParaRPr lang="en-US" sz="1800" dirty="0">
                  <a:solidFill>
                    <a:srgbClr val="FFFFFF"/>
                  </a:solidFill>
                  <a:latin typeface="Amazon Ember"/>
                </a:endParaRPr>
              </a:p>
            </p:txBody>
          </p:sp>
          <p:sp>
            <p:nvSpPr>
              <p:cNvPr id="90" name="Freeform: Shape 6784">
                <a:extLst>
                  <a:ext uri="{FF2B5EF4-FFF2-40B4-BE49-F238E27FC236}">
                    <a16:creationId xmlns:a16="http://schemas.microsoft.com/office/drawing/2014/main" id="{52DA6693-AA8B-4899-BFE8-4E87B1B644FE}"/>
                  </a:ext>
                </a:extLst>
              </p:cNvPr>
              <p:cNvSpPr/>
              <p:nvPr/>
            </p:nvSpPr>
            <p:spPr>
              <a:xfrm>
                <a:off x="3548415" y="1019554"/>
                <a:ext cx="189175" cy="191236"/>
              </a:xfrm>
              <a:custGeom>
                <a:avLst/>
                <a:gdLst>
                  <a:gd name="connsiteX0" fmla="*/ 169354 w 563022"/>
                  <a:gd name="connsiteY0" fmla="*/ 0 h 569155"/>
                  <a:gd name="connsiteX1" fmla="*/ 528828 w 563022"/>
                  <a:gd name="connsiteY1" fmla="*/ 360998 h 569155"/>
                  <a:gd name="connsiteX2" fmla="*/ 526256 w 563022"/>
                  <a:gd name="connsiteY2" fmla="*/ 532448 h 569155"/>
                  <a:gd name="connsiteX3" fmla="*/ 526256 w 563022"/>
                  <a:gd name="connsiteY3" fmla="*/ 532448 h 569155"/>
                  <a:gd name="connsiteX4" fmla="*/ 354806 w 563022"/>
                  <a:gd name="connsiteY4" fmla="*/ 534829 h 569155"/>
                  <a:gd name="connsiteX5" fmla="*/ 0 w 563022"/>
                  <a:gd name="connsiteY5" fmla="*/ 180118 h 569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3022" h="569155">
                    <a:moveTo>
                      <a:pt x="169354" y="0"/>
                    </a:moveTo>
                    <a:lnTo>
                      <a:pt x="528828" y="360998"/>
                    </a:lnTo>
                    <a:cubicBezTo>
                      <a:pt x="575406" y="409075"/>
                      <a:pt x="574256" y="485789"/>
                      <a:pt x="526256" y="532448"/>
                    </a:cubicBezTo>
                    <a:lnTo>
                      <a:pt x="526256" y="532448"/>
                    </a:lnTo>
                    <a:cubicBezTo>
                      <a:pt x="479567" y="580445"/>
                      <a:pt x="402810" y="581511"/>
                      <a:pt x="354806" y="534829"/>
                    </a:cubicBezTo>
                    <a:lnTo>
                      <a:pt x="0" y="180118"/>
                    </a:lnTo>
                  </a:path>
                </a:pathLst>
              </a:custGeom>
              <a:noFill/>
              <a:ln w="9525" cap="flat">
                <a:solidFill>
                  <a:srgbClr val="F1F2F2"/>
                </a:solidFill>
                <a:prstDash val="solid"/>
                <a:round/>
              </a:ln>
            </p:spPr>
            <p:txBody>
              <a:bodyPr rtlCol="0" anchor="ctr"/>
              <a:lstStyle/>
              <a:p>
                <a:pPr defTabSz="457189"/>
                <a:endParaRPr lang="en-US" sz="1800" dirty="0">
                  <a:solidFill>
                    <a:srgbClr val="FFFFFF"/>
                  </a:solidFill>
                  <a:latin typeface="Amazon Ember"/>
                </a:endParaRPr>
              </a:p>
            </p:txBody>
          </p:sp>
          <p:sp>
            <p:nvSpPr>
              <p:cNvPr id="91" name="Freeform: Shape 6785">
                <a:extLst>
                  <a:ext uri="{FF2B5EF4-FFF2-40B4-BE49-F238E27FC236}">
                    <a16:creationId xmlns:a16="http://schemas.microsoft.com/office/drawing/2014/main" id="{BA451FB7-41F0-4525-8273-69D77C5A8719}"/>
                  </a:ext>
                </a:extLst>
              </p:cNvPr>
              <p:cNvSpPr/>
              <p:nvPr/>
            </p:nvSpPr>
            <p:spPr>
              <a:xfrm>
                <a:off x="3410510" y="967035"/>
                <a:ext cx="113006" cy="68891"/>
              </a:xfrm>
              <a:custGeom>
                <a:avLst/>
                <a:gdLst>
                  <a:gd name="connsiteX0" fmla="*/ 0 w 336327"/>
                  <a:gd name="connsiteY0" fmla="*/ 0 h 205032"/>
                  <a:gd name="connsiteX1" fmla="*/ 158401 w 336327"/>
                  <a:gd name="connsiteY1" fmla="*/ 204788 h 205032"/>
                  <a:gd name="connsiteX2" fmla="*/ 336328 w 336327"/>
                  <a:gd name="connsiteY2" fmla="*/ 5620 h 205032"/>
                </a:gdLst>
                <a:ahLst/>
                <a:cxnLst>
                  <a:cxn ang="0">
                    <a:pos x="connsiteX0" y="connsiteY0"/>
                  </a:cxn>
                  <a:cxn ang="0">
                    <a:pos x="connsiteX1" y="connsiteY1"/>
                  </a:cxn>
                  <a:cxn ang="0">
                    <a:pos x="connsiteX2" y="connsiteY2"/>
                  </a:cxn>
                </a:cxnLst>
                <a:rect l="l" t="t" r="r" b="b"/>
                <a:pathLst>
                  <a:path w="336327" h="205032">
                    <a:moveTo>
                      <a:pt x="0" y="0"/>
                    </a:moveTo>
                    <a:cubicBezTo>
                      <a:pt x="1048" y="98869"/>
                      <a:pt x="24384" y="199168"/>
                      <a:pt x="158401" y="204788"/>
                    </a:cubicBezTo>
                    <a:cubicBezTo>
                      <a:pt x="299371" y="210788"/>
                      <a:pt x="330708" y="105346"/>
                      <a:pt x="336328" y="5620"/>
                    </a:cubicBezTo>
                  </a:path>
                </a:pathLst>
              </a:custGeom>
              <a:noFill/>
              <a:ln w="9525" cap="flat">
                <a:solidFill>
                  <a:srgbClr val="F1F2F2"/>
                </a:solidFill>
                <a:prstDash val="solid"/>
                <a:round/>
              </a:ln>
            </p:spPr>
            <p:txBody>
              <a:bodyPr rtlCol="0" anchor="ctr"/>
              <a:lstStyle/>
              <a:p>
                <a:pPr defTabSz="457189"/>
                <a:endParaRPr lang="en-US" sz="1800" dirty="0">
                  <a:solidFill>
                    <a:srgbClr val="FFFFFF"/>
                  </a:solidFill>
                  <a:latin typeface="Amazon Ember"/>
                </a:endParaRPr>
              </a:p>
            </p:txBody>
          </p:sp>
          <p:sp>
            <p:nvSpPr>
              <p:cNvPr id="92" name="Freeform: Shape 6786">
                <a:extLst>
                  <a:ext uri="{FF2B5EF4-FFF2-40B4-BE49-F238E27FC236}">
                    <a16:creationId xmlns:a16="http://schemas.microsoft.com/office/drawing/2014/main" id="{0C8C7CD5-8FAC-4169-8B9E-B70BD2A80A9D}"/>
                  </a:ext>
                </a:extLst>
              </p:cNvPr>
              <p:cNvSpPr/>
              <p:nvPr/>
            </p:nvSpPr>
            <p:spPr>
              <a:xfrm>
                <a:off x="3397023" y="843627"/>
                <a:ext cx="141160" cy="126351"/>
              </a:xfrm>
              <a:custGeom>
                <a:avLst/>
                <a:gdLst>
                  <a:gd name="connsiteX0" fmla="*/ 125390 w 420120"/>
                  <a:gd name="connsiteY0" fmla="*/ 214789 h 376045"/>
                  <a:gd name="connsiteX1" fmla="*/ 326939 w 420120"/>
                  <a:gd name="connsiteY1" fmla="*/ 260414 h 376045"/>
                  <a:gd name="connsiteX2" fmla="*/ 386470 w 420120"/>
                  <a:gd name="connsiteY2" fmla="*/ 375476 h 376045"/>
                  <a:gd name="connsiteX3" fmla="*/ 418188 w 420120"/>
                  <a:gd name="connsiteY3" fmla="*/ 241364 h 376045"/>
                  <a:gd name="connsiteX4" fmla="*/ 214449 w 420120"/>
                  <a:gd name="connsiteY4" fmla="*/ 36862 h 376045"/>
                  <a:gd name="connsiteX5" fmla="*/ 149774 w 420120"/>
                  <a:gd name="connsiteY5" fmla="*/ 1 h 376045"/>
                  <a:gd name="connsiteX6" fmla="*/ 135391 w 420120"/>
                  <a:gd name="connsiteY6" fmla="*/ 52579 h 376045"/>
                  <a:gd name="connsiteX7" fmla="*/ 93576 w 420120"/>
                  <a:gd name="connsiteY7" fmla="*/ 39625 h 376045"/>
                  <a:gd name="connsiteX8" fmla="*/ 84051 w 420120"/>
                  <a:gd name="connsiteY8" fmla="*/ 82773 h 376045"/>
                  <a:gd name="connsiteX9" fmla="*/ 2612 w 420120"/>
                  <a:gd name="connsiteY9" fmla="*/ 232030 h 376045"/>
                  <a:gd name="connsiteX10" fmla="*/ 40046 w 420120"/>
                  <a:gd name="connsiteY10" fmla="*/ 367761 h 376045"/>
                  <a:gd name="connsiteX11" fmla="*/ 72621 w 420120"/>
                  <a:gd name="connsiteY11" fmla="*/ 295466 h 376045"/>
                  <a:gd name="connsiteX12" fmla="*/ 125390 w 420120"/>
                  <a:gd name="connsiteY12" fmla="*/ 214789 h 376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20120" h="376045">
                    <a:moveTo>
                      <a:pt x="125390" y="214789"/>
                    </a:moveTo>
                    <a:cubicBezTo>
                      <a:pt x="125390" y="214789"/>
                      <a:pt x="232832" y="278416"/>
                      <a:pt x="326939" y="260414"/>
                    </a:cubicBezTo>
                    <a:cubicBezTo>
                      <a:pt x="326939" y="260414"/>
                      <a:pt x="360943" y="385477"/>
                      <a:pt x="386470" y="375476"/>
                    </a:cubicBezTo>
                    <a:cubicBezTo>
                      <a:pt x="401901" y="369571"/>
                      <a:pt x="427332" y="319469"/>
                      <a:pt x="418188" y="241364"/>
                    </a:cubicBezTo>
                    <a:cubicBezTo>
                      <a:pt x="409235" y="165164"/>
                      <a:pt x="359705" y="44387"/>
                      <a:pt x="214449" y="36862"/>
                    </a:cubicBezTo>
                    <a:cubicBezTo>
                      <a:pt x="162823" y="34100"/>
                      <a:pt x="165871" y="191"/>
                      <a:pt x="149774" y="1"/>
                    </a:cubicBezTo>
                    <a:cubicBezTo>
                      <a:pt x="133676" y="-190"/>
                      <a:pt x="146916" y="47626"/>
                      <a:pt x="135391" y="52579"/>
                    </a:cubicBezTo>
                    <a:cubicBezTo>
                      <a:pt x="126628" y="56103"/>
                      <a:pt x="102149" y="34576"/>
                      <a:pt x="93576" y="39625"/>
                    </a:cubicBezTo>
                    <a:cubicBezTo>
                      <a:pt x="85004" y="44673"/>
                      <a:pt x="92338" y="76105"/>
                      <a:pt x="84051" y="82773"/>
                    </a:cubicBezTo>
                    <a:cubicBezTo>
                      <a:pt x="46999" y="112777"/>
                      <a:pt x="15757" y="160116"/>
                      <a:pt x="2612" y="232030"/>
                    </a:cubicBezTo>
                    <a:cubicBezTo>
                      <a:pt x="-4341" y="270130"/>
                      <a:pt x="803" y="364141"/>
                      <a:pt x="40046" y="367761"/>
                    </a:cubicBezTo>
                    <a:cubicBezTo>
                      <a:pt x="45856" y="368332"/>
                      <a:pt x="33569" y="327946"/>
                      <a:pt x="72621" y="295466"/>
                    </a:cubicBezTo>
                    <a:cubicBezTo>
                      <a:pt x="116341" y="258700"/>
                      <a:pt x="85004" y="175927"/>
                      <a:pt x="125390" y="214789"/>
                    </a:cubicBezTo>
                    <a:close/>
                  </a:path>
                </a:pathLst>
              </a:custGeom>
              <a:noFill/>
              <a:ln w="9525" cap="flat">
                <a:solidFill>
                  <a:srgbClr val="F1F2F2"/>
                </a:solidFill>
                <a:prstDash val="solid"/>
                <a:round/>
              </a:ln>
            </p:spPr>
            <p:txBody>
              <a:bodyPr rtlCol="0" anchor="ctr"/>
              <a:lstStyle/>
              <a:p>
                <a:pPr defTabSz="457189"/>
                <a:endParaRPr lang="en-US" sz="1800" dirty="0">
                  <a:solidFill>
                    <a:srgbClr val="FFFFFF"/>
                  </a:solidFill>
                  <a:latin typeface="Amazon Ember"/>
                </a:endParaRPr>
              </a:p>
            </p:txBody>
          </p:sp>
          <p:sp>
            <p:nvSpPr>
              <p:cNvPr id="93" name="Freeform: Shape 6787">
                <a:extLst>
                  <a:ext uri="{FF2B5EF4-FFF2-40B4-BE49-F238E27FC236}">
                    <a16:creationId xmlns:a16="http://schemas.microsoft.com/office/drawing/2014/main" id="{94804E65-35D9-4648-BDC0-40421AE7B9B5}"/>
                  </a:ext>
                </a:extLst>
              </p:cNvPr>
              <p:cNvSpPr/>
              <p:nvPr/>
            </p:nvSpPr>
            <p:spPr>
              <a:xfrm>
                <a:off x="3494617" y="1030435"/>
                <a:ext cx="3200" cy="22787"/>
              </a:xfrm>
              <a:custGeom>
                <a:avLst/>
                <a:gdLst>
                  <a:gd name="connsiteX0" fmla="*/ 0 w 9525"/>
                  <a:gd name="connsiteY0" fmla="*/ 67818 h 67818"/>
                  <a:gd name="connsiteX1" fmla="*/ 0 w 9525"/>
                  <a:gd name="connsiteY1" fmla="*/ 0 h 67818"/>
                </a:gdLst>
                <a:ahLst/>
                <a:cxnLst>
                  <a:cxn ang="0">
                    <a:pos x="connsiteX0" y="connsiteY0"/>
                  </a:cxn>
                  <a:cxn ang="0">
                    <a:pos x="connsiteX1" y="connsiteY1"/>
                  </a:cxn>
                </a:cxnLst>
                <a:rect l="l" t="t" r="r" b="b"/>
                <a:pathLst>
                  <a:path w="9525" h="67818">
                    <a:moveTo>
                      <a:pt x="0" y="67818"/>
                    </a:moveTo>
                    <a:lnTo>
                      <a:pt x="0" y="0"/>
                    </a:lnTo>
                  </a:path>
                </a:pathLst>
              </a:custGeom>
              <a:ln w="9525" cap="flat">
                <a:solidFill>
                  <a:srgbClr val="F1F2F2"/>
                </a:solidFill>
                <a:prstDash val="solid"/>
                <a:round/>
              </a:ln>
            </p:spPr>
            <p:txBody>
              <a:bodyPr rtlCol="0" anchor="ctr"/>
              <a:lstStyle/>
              <a:p>
                <a:pPr defTabSz="457189"/>
                <a:endParaRPr lang="en-US" sz="1800" dirty="0">
                  <a:solidFill>
                    <a:srgbClr val="FFFFFF"/>
                  </a:solidFill>
                  <a:latin typeface="Amazon Ember"/>
                </a:endParaRPr>
              </a:p>
            </p:txBody>
          </p:sp>
          <p:sp>
            <p:nvSpPr>
              <p:cNvPr id="94" name="Freeform: Shape 6788">
                <a:extLst>
                  <a:ext uri="{FF2B5EF4-FFF2-40B4-BE49-F238E27FC236}">
                    <a16:creationId xmlns:a16="http://schemas.microsoft.com/office/drawing/2014/main" id="{6E39DC96-2CD4-49BD-B9B7-8479BB924A4B}"/>
                  </a:ext>
                </a:extLst>
              </p:cNvPr>
              <p:cNvSpPr/>
              <p:nvPr/>
            </p:nvSpPr>
            <p:spPr>
              <a:xfrm>
                <a:off x="3436049" y="1028899"/>
                <a:ext cx="320" cy="24323"/>
              </a:xfrm>
              <a:custGeom>
                <a:avLst/>
                <a:gdLst>
                  <a:gd name="connsiteX0" fmla="*/ 953 w 952"/>
                  <a:gd name="connsiteY0" fmla="*/ 0 h 72390"/>
                  <a:gd name="connsiteX1" fmla="*/ 0 w 952"/>
                  <a:gd name="connsiteY1" fmla="*/ 72390 h 72390"/>
                </a:gdLst>
                <a:ahLst/>
                <a:cxnLst>
                  <a:cxn ang="0">
                    <a:pos x="connsiteX0" y="connsiteY0"/>
                  </a:cxn>
                  <a:cxn ang="0">
                    <a:pos x="connsiteX1" y="connsiteY1"/>
                  </a:cxn>
                </a:cxnLst>
                <a:rect l="l" t="t" r="r" b="b"/>
                <a:pathLst>
                  <a:path w="952" h="72390">
                    <a:moveTo>
                      <a:pt x="953" y="0"/>
                    </a:moveTo>
                    <a:lnTo>
                      <a:pt x="0" y="72390"/>
                    </a:lnTo>
                  </a:path>
                </a:pathLst>
              </a:custGeom>
              <a:ln w="9525" cap="flat">
                <a:solidFill>
                  <a:srgbClr val="F1F2F2"/>
                </a:solidFill>
                <a:prstDash val="solid"/>
                <a:round/>
              </a:ln>
            </p:spPr>
            <p:txBody>
              <a:bodyPr rtlCol="0" anchor="ctr"/>
              <a:lstStyle/>
              <a:p>
                <a:pPr defTabSz="457189"/>
                <a:endParaRPr lang="en-US" sz="1800" dirty="0">
                  <a:solidFill>
                    <a:srgbClr val="FFFFFF"/>
                  </a:solidFill>
                  <a:latin typeface="Amazon Ember"/>
                </a:endParaRPr>
              </a:p>
            </p:txBody>
          </p:sp>
          <p:sp>
            <p:nvSpPr>
              <p:cNvPr id="95" name="Freeform: Shape 6789">
                <a:extLst>
                  <a:ext uri="{FF2B5EF4-FFF2-40B4-BE49-F238E27FC236}">
                    <a16:creationId xmlns:a16="http://schemas.microsoft.com/office/drawing/2014/main" id="{5A20E51F-E269-4316-AE46-31C7284A84E6}"/>
                  </a:ext>
                </a:extLst>
              </p:cNvPr>
              <p:cNvSpPr/>
              <p:nvPr/>
            </p:nvSpPr>
            <p:spPr>
              <a:xfrm>
                <a:off x="3450003" y="867119"/>
                <a:ext cx="26819" cy="7905"/>
              </a:xfrm>
              <a:custGeom>
                <a:avLst/>
                <a:gdLst>
                  <a:gd name="connsiteX0" fmla="*/ 0 w 79819"/>
                  <a:gd name="connsiteY0" fmla="*/ 0 h 23526"/>
                  <a:gd name="connsiteX1" fmla="*/ 79819 w 79819"/>
                  <a:gd name="connsiteY1" fmla="*/ 23527 h 23526"/>
                </a:gdLst>
                <a:ahLst/>
                <a:cxnLst>
                  <a:cxn ang="0">
                    <a:pos x="connsiteX0" y="connsiteY0"/>
                  </a:cxn>
                  <a:cxn ang="0">
                    <a:pos x="connsiteX1" y="connsiteY1"/>
                  </a:cxn>
                </a:cxnLst>
                <a:rect l="l" t="t" r="r" b="b"/>
                <a:pathLst>
                  <a:path w="79819" h="23526">
                    <a:moveTo>
                      <a:pt x="0" y="0"/>
                    </a:moveTo>
                    <a:cubicBezTo>
                      <a:pt x="24011" y="14867"/>
                      <a:pt x="51583" y="22994"/>
                      <a:pt x="79819" y="23527"/>
                    </a:cubicBezTo>
                  </a:path>
                </a:pathLst>
              </a:custGeom>
              <a:noFill/>
              <a:ln w="9525" cap="flat">
                <a:solidFill>
                  <a:srgbClr val="F1F2F2"/>
                </a:solidFill>
                <a:prstDash val="solid"/>
                <a:round/>
              </a:ln>
            </p:spPr>
            <p:txBody>
              <a:bodyPr rtlCol="0" anchor="ctr"/>
              <a:lstStyle/>
              <a:p>
                <a:pPr defTabSz="457189"/>
                <a:endParaRPr lang="en-US" sz="1800" dirty="0">
                  <a:solidFill>
                    <a:srgbClr val="FFFFFF"/>
                  </a:solidFill>
                  <a:latin typeface="Amazon Ember"/>
                </a:endParaRPr>
              </a:p>
            </p:txBody>
          </p:sp>
          <p:sp>
            <p:nvSpPr>
              <p:cNvPr id="96" name="Freeform: Shape 6790">
                <a:extLst>
                  <a:ext uri="{FF2B5EF4-FFF2-40B4-BE49-F238E27FC236}">
                    <a16:creationId xmlns:a16="http://schemas.microsoft.com/office/drawing/2014/main" id="{8772A2A6-9317-4BE5-A73B-7331248251EC}"/>
                  </a:ext>
                </a:extLst>
              </p:cNvPr>
              <p:cNvSpPr/>
              <p:nvPr/>
            </p:nvSpPr>
            <p:spPr>
              <a:xfrm>
                <a:off x="3473526" y="944601"/>
                <a:ext cx="31044" cy="31044"/>
              </a:xfrm>
              <a:custGeom>
                <a:avLst/>
                <a:gdLst>
                  <a:gd name="connsiteX0" fmla="*/ 92392 w 92392"/>
                  <a:gd name="connsiteY0" fmla="*/ 46196 h 92392"/>
                  <a:gd name="connsiteX1" fmla="*/ 46196 w 92392"/>
                  <a:gd name="connsiteY1" fmla="*/ 92392 h 92392"/>
                  <a:gd name="connsiteX2" fmla="*/ 0 w 92392"/>
                  <a:gd name="connsiteY2" fmla="*/ 46196 h 92392"/>
                  <a:gd name="connsiteX3" fmla="*/ 46196 w 92392"/>
                  <a:gd name="connsiteY3" fmla="*/ 0 h 92392"/>
                  <a:gd name="connsiteX4" fmla="*/ 92392 w 92392"/>
                  <a:gd name="connsiteY4" fmla="*/ 46196 h 923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92" h="92392">
                    <a:moveTo>
                      <a:pt x="92392" y="46196"/>
                    </a:moveTo>
                    <a:cubicBezTo>
                      <a:pt x="92392" y="71710"/>
                      <a:pt x="71710" y="92392"/>
                      <a:pt x="46196" y="92392"/>
                    </a:cubicBezTo>
                    <a:cubicBezTo>
                      <a:pt x="20683" y="92392"/>
                      <a:pt x="0" y="71710"/>
                      <a:pt x="0" y="46196"/>
                    </a:cubicBezTo>
                    <a:cubicBezTo>
                      <a:pt x="0" y="20683"/>
                      <a:pt x="20683" y="0"/>
                      <a:pt x="46196" y="0"/>
                    </a:cubicBezTo>
                    <a:cubicBezTo>
                      <a:pt x="71710" y="0"/>
                      <a:pt x="92392" y="20683"/>
                      <a:pt x="92392" y="46196"/>
                    </a:cubicBezTo>
                    <a:close/>
                  </a:path>
                </a:pathLst>
              </a:custGeom>
              <a:noFill/>
              <a:ln w="9525" cap="flat">
                <a:solidFill>
                  <a:srgbClr val="F1F2F2"/>
                </a:solidFill>
                <a:prstDash val="solid"/>
                <a:round/>
              </a:ln>
            </p:spPr>
            <p:txBody>
              <a:bodyPr rtlCol="0" anchor="ctr"/>
              <a:lstStyle/>
              <a:p>
                <a:pPr defTabSz="457189"/>
                <a:endParaRPr lang="en-US" sz="1800" dirty="0">
                  <a:solidFill>
                    <a:srgbClr val="FFFFFF"/>
                  </a:solidFill>
                  <a:latin typeface="Amazon Ember"/>
                </a:endParaRPr>
              </a:p>
            </p:txBody>
          </p:sp>
          <p:sp>
            <p:nvSpPr>
              <p:cNvPr id="97" name="Freeform: Shape 6791">
                <a:extLst>
                  <a:ext uri="{FF2B5EF4-FFF2-40B4-BE49-F238E27FC236}">
                    <a16:creationId xmlns:a16="http://schemas.microsoft.com/office/drawing/2014/main" id="{93C7AB95-65CF-461D-A08A-71AA5AB05D76}"/>
                  </a:ext>
                </a:extLst>
              </p:cNvPr>
              <p:cNvSpPr/>
              <p:nvPr/>
            </p:nvSpPr>
            <p:spPr>
              <a:xfrm>
                <a:off x="3429584" y="944601"/>
                <a:ext cx="31044" cy="31044"/>
              </a:xfrm>
              <a:custGeom>
                <a:avLst/>
                <a:gdLst>
                  <a:gd name="connsiteX0" fmla="*/ 92393 w 92392"/>
                  <a:gd name="connsiteY0" fmla="*/ 46196 h 92392"/>
                  <a:gd name="connsiteX1" fmla="*/ 46196 w 92392"/>
                  <a:gd name="connsiteY1" fmla="*/ 92392 h 92392"/>
                  <a:gd name="connsiteX2" fmla="*/ 0 w 92392"/>
                  <a:gd name="connsiteY2" fmla="*/ 46196 h 92392"/>
                  <a:gd name="connsiteX3" fmla="*/ 46196 w 92392"/>
                  <a:gd name="connsiteY3" fmla="*/ 0 h 92392"/>
                  <a:gd name="connsiteX4" fmla="*/ 92393 w 92392"/>
                  <a:gd name="connsiteY4" fmla="*/ 46196 h 923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92" h="92392">
                    <a:moveTo>
                      <a:pt x="92393" y="46196"/>
                    </a:moveTo>
                    <a:cubicBezTo>
                      <a:pt x="92393" y="71710"/>
                      <a:pt x="71710" y="92392"/>
                      <a:pt x="46196" y="92392"/>
                    </a:cubicBezTo>
                    <a:cubicBezTo>
                      <a:pt x="20683" y="92392"/>
                      <a:pt x="0" y="71710"/>
                      <a:pt x="0" y="46196"/>
                    </a:cubicBezTo>
                    <a:cubicBezTo>
                      <a:pt x="0" y="20683"/>
                      <a:pt x="20683" y="0"/>
                      <a:pt x="46196" y="0"/>
                    </a:cubicBezTo>
                    <a:cubicBezTo>
                      <a:pt x="71710" y="0"/>
                      <a:pt x="92393" y="20683"/>
                      <a:pt x="92393" y="46196"/>
                    </a:cubicBezTo>
                    <a:close/>
                  </a:path>
                </a:pathLst>
              </a:custGeom>
              <a:noFill/>
              <a:ln w="9525" cap="flat">
                <a:solidFill>
                  <a:srgbClr val="F1F2F2"/>
                </a:solidFill>
                <a:prstDash val="solid"/>
                <a:round/>
              </a:ln>
            </p:spPr>
            <p:txBody>
              <a:bodyPr rtlCol="0" anchor="ctr"/>
              <a:lstStyle/>
              <a:p>
                <a:pPr defTabSz="457189"/>
                <a:endParaRPr lang="en-US" sz="1800" dirty="0">
                  <a:solidFill>
                    <a:srgbClr val="FFFFFF"/>
                  </a:solidFill>
                  <a:latin typeface="Amazon Ember"/>
                </a:endParaRPr>
              </a:p>
            </p:txBody>
          </p:sp>
          <p:sp>
            <p:nvSpPr>
              <p:cNvPr id="98" name="Freeform: Shape 6792">
                <a:extLst>
                  <a:ext uri="{FF2B5EF4-FFF2-40B4-BE49-F238E27FC236}">
                    <a16:creationId xmlns:a16="http://schemas.microsoft.com/office/drawing/2014/main" id="{0AD98A1E-8A39-44A4-99A7-D3E19B1F45EF}"/>
                  </a:ext>
                </a:extLst>
              </p:cNvPr>
              <p:cNvSpPr/>
              <p:nvPr/>
            </p:nvSpPr>
            <p:spPr>
              <a:xfrm>
                <a:off x="3458708" y="959482"/>
                <a:ext cx="13378" cy="160"/>
              </a:xfrm>
              <a:custGeom>
                <a:avLst/>
                <a:gdLst>
                  <a:gd name="connsiteX0" fmla="*/ 0 w 39814"/>
                  <a:gd name="connsiteY0" fmla="*/ 0 h 476"/>
                  <a:gd name="connsiteX1" fmla="*/ 39814 w 39814"/>
                  <a:gd name="connsiteY1" fmla="*/ 476 h 476"/>
                </a:gdLst>
                <a:ahLst/>
                <a:cxnLst>
                  <a:cxn ang="0">
                    <a:pos x="connsiteX0" y="connsiteY0"/>
                  </a:cxn>
                  <a:cxn ang="0">
                    <a:pos x="connsiteX1" y="connsiteY1"/>
                  </a:cxn>
                </a:cxnLst>
                <a:rect l="l" t="t" r="r" b="b"/>
                <a:pathLst>
                  <a:path w="39814" h="476">
                    <a:moveTo>
                      <a:pt x="0" y="0"/>
                    </a:moveTo>
                    <a:lnTo>
                      <a:pt x="39814" y="476"/>
                    </a:lnTo>
                  </a:path>
                </a:pathLst>
              </a:custGeom>
              <a:ln w="9525" cap="flat">
                <a:solidFill>
                  <a:srgbClr val="F1F2F2"/>
                </a:solidFill>
                <a:prstDash val="solid"/>
                <a:round/>
              </a:ln>
            </p:spPr>
            <p:txBody>
              <a:bodyPr rtlCol="0" anchor="ctr"/>
              <a:lstStyle/>
              <a:p>
                <a:pPr defTabSz="457189"/>
                <a:endParaRPr lang="en-US" sz="1800" dirty="0">
                  <a:solidFill>
                    <a:srgbClr val="FFFFFF"/>
                  </a:solidFill>
                  <a:latin typeface="Amazon Ember"/>
                </a:endParaRPr>
              </a:p>
            </p:txBody>
          </p:sp>
          <p:sp>
            <p:nvSpPr>
              <p:cNvPr id="99" name="Freeform: Shape 6793">
                <a:extLst>
                  <a:ext uri="{FF2B5EF4-FFF2-40B4-BE49-F238E27FC236}">
                    <a16:creationId xmlns:a16="http://schemas.microsoft.com/office/drawing/2014/main" id="{A429D2D5-3060-4F66-9708-E7AC839164BD}"/>
                  </a:ext>
                </a:extLst>
              </p:cNvPr>
              <p:cNvSpPr/>
              <p:nvPr/>
            </p:nvSpPr>
            <p:spPr>
              <a:xfrm>
                <a:off x="3653740" y="1126319"/>
                <a:ext cx="41029" cy="42501"/>
              </a:xfrm>
              <a:custGeom>
                <a:avLst/>
                <a:gdLst>
                  <a:gd name="connsiteX0" fmla="*/ 122110 w 122110"/>
                  <a:gd name="connsiteY0" fmla="*/ 0 h 126492"/>
                  <a:gd name="connsiteX1" fmla="*/ 0 w 122110"/>
                  <a:gd name="connsiteY1" fmla="*/ 126492 h 126492"/>
                </a:gdLst>
                <a:ahLst/>
                <a:cxnLst>
                  <a:cxn ang="0">
                    <a:pos x="connsiteX0" y="connsiteY0"/>
                  </a:cxn>
                  <a:cxn ang="0">
                    <a:pos x="connsiteX1" y="connsiteY1"/>
                  </a:cxn>
                </a:cxnLst>
                <a:rect l="l" t="t" r="r" b="b"/>
                <a:pathLst>
                  <a:path w="122110" h="126492">
                    <a:moveTo>
                      <a:pt x="122110" y="0"/>
                    </a:moveTo>
                    <a:lnTo>
                      <a:pt x="0" y="126492"/>
                    </a:lnTo>
                  </a:path>
                </a:pathLst>
              </a:custGeom>
              <a:ln w="9525" cap="flat">
                <a:solidFill>
                  <a:srgbClr val="F1F2F2"/>
                </a:solidFill>
                <a:prstDash val="solid"/>
                <a:round/>
              </a:ln>
            </p:spPr>
            <p:txBody>
              <a:bodyPr rtlCol="0" anchor="ctr"/>
              <a:lstStyle/>
              <a:p>
                <a:pPr defTabSz="457189"/>
                <a:endParaRPr lang="en-US" sz="1800" dirty="0">
                  <a:solidFill>
                    <a:srgbClr val="FFFFFF"/>
                  </a:solidFill>
                  <a:latin typeface="Amazon Ember"/>
                </a:endParaRPr>
              </a:p>
            </p:txBody>
          </p:sp>
          <p:sp>
            <p:nvSpPr>
              <p:cNvPr id="100" name="Freeform: Shape 6794">
                <a:extLst>
                  <a:ext uri="{FF2B5EF4-FFF2-40B4-BE49-F238E27FC236}">
                    <a16:creationId xmlns:a16="http://schemas.microsoft.com/office/drawing/2014/main" id="{01637AA8-F61F-4F79-9640-2AEDC3921EDF}"/>
                  </a:ext>
                </a:extLst>
              </p:cNvPr>
              <p:cNvSpPr/>
              <p:nvPr/>
            </p:nvSpPr>
            <p:spPr>
              <a:xfrm>
                <a:off x="3631370" y="1103980"/>
                <a:ext cx="41029" cy="42469"/>
              </a:xfrm>
              <a:custGeom>
                <a:avLst/>
                <a:gdLst>
                  <a:gd name="connsiteX0" fmla="*/ 122110 w 122110"/>
                  <a:gd name="connsiteY0" fmla="*/ 0 h 126396"/>
                  <a:gd name="connsiteX1" fmla="*/ 0 w 122110"/>
                  <a:gd name="connsiteY1" fmla="*/ 126397 h 126396"/>
                </a:gdLst>
                <a:ahLst/>
                <a:cxnLst>
                  <a:cxn ang="0">
                    <a:pos x="connsiteX0" y="connsiteY0"/>
                  </a:cxn>
                  <a:cxn ang="0">
                    <a:pos x="connsiteX1" y="connsiteY1"/>
                  </a:cxn>
                </a:cxnLst>
                <a:rect l="l" t="t" r="r" b="b"/>
                <a:pathLst>
                  <a:path w="122110" h="126396">
                    <a:moveTo>
                      <a:pt x="122110" y="0"/>
                    </a:moveTo>
                    <a:lnTo>
                      <a:pt x="0" y="126397"/>
                    </a:lnTo>
                  </a:path>
                </a:pathLst>
              </a:custGeom>
              <a:ln w="9525" cap="flat">
                <a:solidFill>
                  <a:srgbClr val="F1F2F2"/>
                </a:solidFill>
                <a:prstDash val="solid"/>
                <a:round/>
              </a:ln>
            </p:spPr>
            <p:txBody>
              <a:bodyPr rtlCol="0" anchor="ctr"/>
              <a:lstStyle/>
              <a:p>
                <a:pPr defTabSz="457189"/>
                <a:endParaRPr lang="en-US" sz="1800" dirty="0">
                  <a:solidFill>
                    <a:srgbClr val="FFFFFF"/>
                  </a:solidFill>
                  <a:latin typeface="Amazon Ember"/>
                </a:endParaRPr>
              </a:p>
            </p:txBody>
          </p:sp>
        </p:grpSp>
      </p:grpSp>
      <p:grpSp>
        <p:nvGrpSpPr>
          <p:cNvPr id="101" name="Group 100">
            <a:extLst>
              <a:ext uri="{FF2B5EF4-FFF2-40B4-BE49-F238E27FC236}">
                <a16:creationId xmlns:a16="http://schemas.microsoft.com/office/drawing/2014/main" id="{DAA6C85A-3D60-4FAF-AF6A-70414868604D}"/>
              </a:ext>
            </a:extLst>
          </p:cNvPr>
          <p:cNvGrpSpPr/>
          <p:nvPr/>
        </p:nvGrpSpPr>
        <p:grpSpPr>
          <a:xfrm>
            <a:off x="3458729" y="667666"/>
            <a:ext cx="616857" cy="616857"/>
            <a:chOff x="3458729" y="667665"/>
            <a:chExt cx="616857" cy="616857"/>
          </a:xfrm>
        </p:grpSpPr>
        <p:sp>
          <p:nvSpPr>
            <p:cNvPr id="102" name="Oval 101">
              <a:extLst>
                <a:ext uri="{FF2B5EF4-FFF2-40B4-BE49-F238E27FC236}">
                  <a16:creationId xmlns:a16="http://schemas.microsoft.com/office/drawing/2014/main" id="{C1F7D459-8D3C-4632-9179-DA657B87D7E7}"/>
                </a:ext>
              </a:extLst>
            </p:cNvPr>
            <p:cNvSpPr/>
            <p:nvPr/>
          </p:nvSpPr>
          <p:spPr>
            <a:xfrm>
              <a:off x="3458729" y="667665"/>
              <a:ext cx="616857" cy="616857"/>
            </a:xfrm>
            <a:prstGeom prst="ellipse">
              <a:avLst/>
            </a:prstGeom>
            <a:solidFill>
              <a:schemeClr val="bg2"/>
            </a:solidFill>
            <a:ln w="28575">
              <a:gradFill>
                <a:gsLst>
                  <a:gs pos="0">
                    <a:schemeClr val="accent1"/>
                  </a:gs>
                  <a:gs pos="100000">
                    <a:srgbClr val="FFBA00"/>
                  </a:gs>
                </a:gsLst>
                <a:lin ang="5400000" scaled="1"/>
              </a:gra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defTabSz="457189"/>
              <a:endParaRPr lang="en-US" sz="1800" dirty="0" err="1">
                <a:solidFill>
                  <a:srgbClr val="FFFFFF"/>
                </a:solidFill>
                <a:latin typeface="Amazon Ember"/>
              </a:endParaRPr>
            </a:p>
          </p:txBody>
        </p:sp>
        <p:grpSp>
          <p:nvGrpSpPr>
            <p:cNvPr id="103" name="Group 102">
              <a:extLst>
                <a:ext uri="{FF2B5EF4-FFF2-40B4-BE49-F238E27FC236}">
                  <a16:creationId xmlns:a16="http://schemas.microsoft.com/office/drawing/2014/main" id="{D4C7BB9D-B8EB-4C35-B3E0-6A7F08BEB146}"/>
                </a:ext>
              </a:extLst>
            </p:cNvPr>
            <p:cNvGrpSpPr/>
            <p:nvPr/>
          </p:nvGrpSpPr>
          <p:grpSpPr>
            <a:xfrm>
              <a:off x="3595937" y="799326"/>
              <a:ext cx="342441" cy="353535"/>
              <a:chOff x="2488400" y="556978"/>
              <a:chExt cx="457371" cy="472188"/>
            </a:xfrm>
          </p:grpSpPr>
          <p:sp>
            <p:nvSpPr>
              <p:cNvPr id="104" name="Freeform: Shape 6796">
                <a:extLst>
                  <a:ext uri="{FF2B5EF4-FFF2-40B4-BE49-F238E27FC236}">
                    <a16:creationId xmlns:a16="http://schemas.microsoft.com/office/drawing/2014/main" id="{CE123BCE-3441-403B-92C8-1EA41863E07A}"/>
                  </a:ext>
                </a:extLst>
              </p:cNvPr>
              <p:cNvSpPr/>
              <p:nvPr/>
            </p:nvSpPr>
            <p:spPr>
              <a:xfrm>
                <a:off x="2549151" y="791312"/>
                <a:ext cx="26" cy="192"/>
              </a:xfrm>
              <a:custGeom>
                <a:avLst/>
                <a:gdLst>
                  <a:gd name="connsiteX0" fmla="*/ 77 w 76"/>
                  <a:gd name="connsiteY0" fmla="*/ 571 h 571"/>
                  <a:gd name="connsiteX1" fmla="*/ 77 w 76"/>
                  <a:gd name="connsiteY1" fmla="*/ 0 h 571"/>
                </a:gdLst>
                <a:ahLst/>
                <a:cxnLst>
                  <a:cxn ang="0">
                    <a:pos x="connsiteX0" y="connsiteY0"/>
                  </a:cxn>
                  <a:cxn ang="0">
                    <a:pos x="connsiteX1" y="connsiteY1"/>
                  </a:cxn>
                </a:cxnLst>
                <a:rect l="l" t="t" r="r" b="b"/>
                <a:pathLst>
                  <a:path w="76" h="571">
                    <a:moveTo>
                      <a:pt x="77" y="571"/>
                    </a:moveTo>
                    <a:cubicBezTo>
                      <a:pt x="-26" y="395"/>
                      <a:pt x="-26" y="177"/>
                      <a:pt x="77" y="0"/>
                    </a:cubicBezTo>
                  </a:path>
                </a:pathLst>
              </a:custGeom>
              <a:noFill/>
              <a:ln w="9525" cap="flat">
                <a:solidFill>
                  <a:srgbClr val="F1F2F2"/>
                </a:solidFill>
                <a:prstDash val="solid"/>
                <a:round/>
              </a:ln>
            </p:spPr>
            <p:txBody>
              <a:bodyPr rtlCol="0" anchor="ctr"/>
              <a:lstStyle/>
              <a:p>
                <a:pPr defTabSz="457189"/>
                <a:endParaRPr lang="en-US" sz="1800" dirty="0">
                  <a:solidFill>
                    <a:srgbClr val="FFFFFF"/>
                  </a:solidFill>
                  <a:latin typeface="Amazon Ember"/>
                </a:endParaRPr>
              </a:p>
            </p:txBody>
          </p:sp>
          <p:sp>
            <p:nvSpPr>
              <p:cNvPr id="105" name="Freeform: Shape 6797">
                <a:extLst>
                  <a:ext uri="{FF2B5EF4-FFF2-40B4-BE49-F238E27FC236}">
                    <a16:creationId xmlns:a16="http://schemas.microsoft.com/office/drawing/2014/main" id="{45091D05-3C0F-4E96-B03E-E38A2FF9B0A8}"/>
                  </a:ext>
                </a:extLst>
              </p:cNvPr>
              <p:cNvSpPr/>
              <p:nvPr/>
            </p:nvSpPr>
            <p:spPr>
              <a:xfrm>
                <a:off x="2785463" y="918272"/>
                <a:ext cx="145882" cy="54533"/>
              </a:xfrm>
              <a:custGeom>
                <a:avLst/>
                <a:gdLst>
                  <a:gd name="connsiteX0" fmla="*/ 0 w 434173"/>
                  <a:gd name="connsiteY0" fmla="*/ 161925 h 162302"/>
                  <a:gd name="connsiteX1" fmla="*/ 223742 w 434173"/>
                  <a:gd name="connsiteY1" fmla="*/ 161925 h 162302"/>
                  <a:gd name="connsiteX2" fmla="*/ 433959 w 434173"/>
                  <a:gd name="connsiteY2" fmla="*/ 0 h 162302"/>
                </a:gdLst>
                <a:ahLst/>
                <a:cxnLst>
                  <a:cxn ang="0">
                    <a:pos x="connsiteX0" y="connsiteY0"/>
                  </a:cxn>
                  <a:cxn ang="0">
                    <a:pos x="connsiteX1" y="connsiteY1"/>
                  </a:cxn>
                  <a:cxn ang="0">
                    <a:pos x="connsiteX2" y="connsiteY2"/>
                  </a:cxn>
                </a:cxnLst>
                <a:rect l="l" t="t" r="r" b="b"/>
                <a:pathLst>
                  <a:path w="434173" h="162302">
                    <a:moveTo>
                      <a:pt x="0" y="161925"/>
                    </a:moveTo>
                    <a:lnTo>
                      <a:pt x="223742" y="161925"/>
                    </a:lnTo>
                    <a:cubicBezTo>
                      <a:pt x="223742" y="161925"/>
                      <a:pt x="441960" y="178022"/>
                      <a:pt x="433959" y="0"/>
                    </a:cubicBezTo>
                  </a:path>
                </a:pathLst>
              </a:custGeom>
              <a:noFill/>
              <a:ln w="9525" cap="flat">
                <a:solidFill>
                  <a:srgbClr val="F1F2F2"/>
                </a:solidFill>
                <a:prstDash val="solid"/>
                <a:round/>
              </a:ln>
            </p:spPr>
            <p:txBody>
              <a:bodyPr rtlCol="0" anchor="ctr"/>
              <a:lstStyle/>
              <a:p>
                <a:pPr defTabSz="457189"/>
                <a:endParaRPr lang="en-US" sz="1800" dirty="0">
                  <a:solidFill>
                    <a:srgbClr val="FFFFFF"/>
                  </a:solidFill>
                  <a:latin typeface="Amazon Ember"/>
                </a:endParaRPr>
              </a:p>
            </p:txBody>
          </p:sp>
          <p:sp>
            <p:nvSpPr>
              <p:cNvPr id="106" name="Freeform: Shape 6798">
                <a:extLst>
                  <a:ext uri="{FF2B5EF4-FFF2-40B4-BE49-F238E27FC236}">
                    <a16:creationId xmlns:a16="http://schemas.microsoft.com/office/drawing/2014/main" id="{AF9A995F-D963-430C-9D03-89B793A49EC5}"/>
                  </a:ext>
                </a:extLst>
              </p:cNvPr>
              <p:cNvSpPr/>
              <p:nvPr/>
            </p:nvSpPr>
            <p:spPr>
              <a:xfrm>
                <a:off x="2911974" y="833173"/>
                <a:ext cx="160" cy="3200"/>
              </a:xfrm>
              <a:custGeom>
                <a:avLst/>
                <a:gdLst>
                  <a:gd name="connsiteX0" fmla="*/ 476 w 476"/>
                  <a:gd name="connsiteY0" fmla="*/ 0 h 9525"/>
                  <a:gd name="connsiteX1" fmla="*/ 0 w 476"/>
                  <a:gd name="connsiteY1" fmla="*/ 0 h 9525"/>
                </a:gdLst>
                <a:ahLst/>
                <a:cxnLst>
                  <a:cxn ang="0">
                    <a:pos x="connsiteX0" y="connsiteY0"/>
                  </a:cxn>
                  <a:cxn ang="0">
                    <a:pos x="connsiteX1" y="connsiteY1"/>
                  </a:cxn>
                </a:cxnLst>
                <a:rect l="l" t="t" r="r" b="b"/>
                <a:pathLst>
                  <a:path w="476" h="9525">
                    <a:moveTo>
                      <a:pt x="476" y="0"/>
                    </a:moveTo>
                    <a:lnTo>
                      <a:pt x="0" y="0"/>
                    </a:lnTo>
                  </a:path>
                </a:pathLst>
              </a:custGeom>
              <a:noFill/>
              <a:ln w="9525" cap="flat">
                <a:solidFill>
                  <a:srgbClr val="527FFF"/>
                </a:solidFill>
                <a:prstDash val="solid"/>
                <a:round/>
              </a:ln>
            </p:spPr>
            <p:txBody>
              <a:bodyPr rtlCol="0" anchor="ctr"/>
              <a:lstStyle/>
              <a:p>
                <a:pPr defTabSz="457189"/>
                <a:endParaRPr lang="en-US" sz="1800" dirty="0">
                  <a:solidFill>
                    <a:srgbClr val="FFFFFF"/>
                  </a:solidFill>
                  <a:latin typeface="Amazon Ember"/>
                </a:endParaRPr>
              </a:p>
            </p:txBody>
          </p:sp>
          <p:sp>
            <p:nvSpPr>
              <p:cNvPr id="107" name="Freeform: Shape 6799">
                <a:extLst>
                  <a:ext uri="{FF2B5EF4-FFF2-40B4-BE49-F238E27FC236}">
                    <a16:creationId xmlns:a16="http://schemas.microsoft.com/office/drawing/2014/main" id="{D65E14EA-6E09-4282-ABCD-1F3947241970}"/>
                  </a:ext>
                </a:extLst>
              </p:cNvPr>
              <p:cNvSpPr/>
              <p:nvPr/>
            </p:nvSpPr>
            <p:spPr>
              <a:xfrm>
                <a:off x="2488400" y="844631"/>
                <a:ext cx="143124" cy="127824"/>
              </a:xfrm>
              <a:custGeom>
                <a:avLst/>
                <a:gdLst>
                  <a:gd name="connsiteX0" fmla="*/ 36582 w 425963"/>
                  <a:gd name="connsiteY0" fmla="*/ 0 h 380428"/>
                  <a:gd name="connsiteX1" fmla="*/ 101 w 425963"/>
                  <a:gd name="connsiteY1" fmla="*/ 135731 h 380428"/>
                  <a:gd name="connsiteX2" fmla="*/ 121926 w 425963"/>
                  <a:gd name="connsiteY2" fmla="*/ 359664 h 380428"/>
                  <a:gd name="connsiteX3" fmla="*/ 193649 w 425963"/>
                  <a:gd name="connsiteY3" fmla="*/ 380428 h 380428"/>
                  <a:gd name="connsiteX4" fmla="*/ 425964 w 425963"/>
                  <a:gd name="connsiteY4" fmla="*/ 380429 h 3804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5963" h="380428">
                    <a:moveTo>
                      <a:pt x="36582" y="0"/>
                    </a:moveTo>
                    <a:cubicBezTo>
                      <a:pt x="11410" y="40703"/>
                      <a:pt x="-1273" y="87894"/>
                      <a:pt x="101" y="135731"/>
                    </a:cubicBezTo>
                    <a:cubicBezTo>
                      <a:pt x="-2255" y="226790"/>
                      <a:pt x="44196" y="312174"/>
                      <a:pt x="121926" y="359664"/>
                    </a:cubicBezTo>
                    <a:cubicBezTo>
                      <a:pt x="143399" y="373207"/>
                      <a:pt x="168262" y="380405"/>
                      <a:pt x="193649" y="380428"/>
                    </a:cubicBezTo>
                    <a:lnTo>
                      <a:pt x="425964" y="380429"/>
                    </a:lnTo>
                  </a:path>
                </a:pathLst>
              </a:custGeom>
              <a:noFill/>
              <a:ln w="9525" cap="flat">
                <a:solidFill>
                  <a:srgbClr val="F1F2F2"/>
                </a:solidFill>
                <a:prstDash val="solid"/>
                <a:round/>
              </a:ln>
            </p:spPr>
            <p:txBody>
              <a:bodyPr rtlCol="0" anchor="ctr"/>
              <a:lstStyle/>
              <a:p>
                <a:pPr defTabSz="457189"/>
                <a:endParaRPr lang="en-US" sz="1800" dirty="0">
                  <a:solidFill>
                    <a:srgbClr val="FFFFFF"/>
                  </a:solidFill>
                  <a:latin typeface="Amazon Ember"/>
                </a:endParaRPr>
              </a:p>
            </p:txBody>
          </p:sp>
          <p:sp>
            <p:nvSpPr>
              <p:cNvPr id="108" name="Freeform: Shape 6800">
                <a:extLst>
                  <a:ext uri="{FF2B5EF4-FFF2-40B4-BE49-F238E27FC236}">
                    <a16:creationId xmlns:a16="http://schemas.microsoft.com/office/drawing/2014/main" id="{B35BEE19-F9CB-482E-A755-A8DD3BC2702C}"/>
                  </a:ext>
                </a:extLst>
              </p:cNvPr>
              <p:cNvSpPr/>
              <p:nvPr/>
            </p:nvSpPr>
            <p:spPr>
              <a:xfrm>
                <a:off x="2569212" y="682993"/>
                <a:ext cx="271138" cy="104062"/>
              </a:xfrm>
              <a:custGeom>
                <a:avLst/>
                <a:gdLst>
                  <a:gd name="connsiteX0" fmla="*/ 0 w 806957"/>
                  <a:gd name="connsiteY0" fmla="*/ 150642 h 309709"/>
                  <a:gd name="connsiteX1" fmla="*/ 139446 w 806957"/>
                  <a:gd name="connsiteY1" fmla="*/ 29103 h 309709"/>
                  <a:gd name="connsiteX2" fmla="*/ 519017 w 806957"/>
                  <a:gd name="connsiteY2" fmla="*/ 104732 h 309709"/>
                  <a:gd name="connsiteX3" fmla="*/ 612172 w 806957"/>
                  <a:gd name="connsiteY3" fmla="*/ 257132 h 309709"/>
                  <a:gd name="connsiteX4" fmla="*/ 806958 w 806957"/>
                  <a:gd name="connsiteY4" fmla="*/ 309710 h 3097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6957" h="309709">
                    <a:moveTo>
                      <a:pt x="0" y="150642"/>
                    </a:moveTo>
                    <a:cubicBezTo>
                      <a:pt x="33639" y="97401"/>
                      <a:pt x="82109" y="55155"/>
                      <a:pt x="139446" y="29103"/>
                    </a:cubicBezTo>
                    <a:cubicBezTo>
                      <a:pt x="290417" y="-34810"/>
                      <a:pt x="428244" y="13768"/>
                      <a:pt x="519017" y="104732"/>
                    </a:cubicBezTo>
                    <a:cubicBezTo>
                      <a:pt x="560978" y="148002"/>
                      <a:pt x="592796" y="200057"/>
                      <a:pt x="612172" y="257132"/>
                    </a:cubicBezTo>
                    <a:cubicBezTo>
                      <a:pt x="612172" y="257132"/>
                      <a:pt x="741712" y="176264"/>
                      <a:pt x="806958" y="309710"/>
                    </a:cubicBezTo>
                  </a:path>
                </a:pathLst>
              </a:custGeom>
              <a:noFill/>
              <a:ln w="9525" cap="flat">
                <a:solidFill>
                  <a:srgbClr val="F1F2F2"/>
                </a:solidFill>
                <a:prstDash val="solid"/>
                <a:round/>
              </a:ln>
            </p:spPr>
            <p:txBody>
              <a:bodyPr rtlCol="0" anchor="ctr"/>
              <a:lstStyle/>
              <a:p>
                <a:pPr defTabSz="457189"/>
                <a:endParaRPr lang="en-US" sz="1800" dirty="0">
                  <a:solidFill>
                    <a:srgbClr val="FFFFFF"/>
                  </a:solidFill>
                  <a:latin typeface="Amazon Ember"/>
                </a:endParaRPr>
              </a:p>
            </p:txBody>
          </p:sp>
          <p:sp>
            <p:nvSpPr>
              <p:cNvPr id="109" name="Freeform: Shape 6801">
                <a:extLst>
                  <a:ext uri="{FF2B5EF4-FFF2-40B4-BE49-F238E27FC236}">
                    <a16:creationId xmlns:a16="http://schemas.microsoft.com/office/drawing/2014/main" id="{7D70AFB2-2D1C-4E24-B9D6-94DCCFE5A24A}"/>
                  </a:ext>
                </a:extLst>
              </p:cNvPr>
              <p:cNvSpPr/>
              <p:nvPr/>
            </p:nvSpPr>
            <p:spPr>
              <a:xfrm>
                <a:off x="2651078" y="898493"/>
                <a:ext cx="111854" cy="57479"/>
              </a:xfrm>
              <a:custGeom>
                <a:avLst/>
                <a:gdLst>
                  <a:gd name="connsiteX0" fmla="*/ 168688 w 332898"/>
                  <a:gd name="connsiteY0" fmla="*/ 0 h 171069"/>
                  <a:gd name="connsiteX1" fmla="*/ 0 w 332898"/>
                  <a:gd name="connsiteY1" fmla="*/ 85534 h 171069"/>
                  <a:gd name="connsiteX2" fmla="*/ 164211 w 332898"/>
                  <a:gd name="connsiteY2" fmla="*/ 171069 h 171069"/>
                  <a:gd name="connsiteX3" fmla="*/ 332899 w 332898"/>
                  <a:gd name="connsiteY3" fmla="*/ 85534 h 171069"/>
                  <a:gd name="connsiteX4" fmla="*/ 168688 w 332898"/>
                  <a:gd name="connsiteY4" fmla="*/ 0 h 171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2898" h="171069">
                    <a:moveTo>
                      <a:pt x="168688" y="0"/>
                    </a:moveTo>
                    <a:lnTo>
                      <a:pt x="0" y="85534"/>
                    </a:lnTo>
                    <a:lnTo>
                      <a:pt x="164211" y="171069"/>
                    </a:lnTo>
                    <a:lnTo>
                      <a:pt x="332899" y="85534"/>
                    </a:lnTo>
                    <a:lnTo>
                      <a:pt x="168688" y="0"/>
                    </a:lnTo>
                    <a:close/>
                  </a:path>
                </a:pathLst>
              </a:custGeom>
              <a:noFill/>
              <a:ln w="9525" cap="flat">
                <a:solidFill>
                  <a:srgbClr val="527FFF"/>
                </a:solidFill>
                <a:prstDash val="solid"/>
                <a:round/>
              </a:ln>
            </p:spPr>
            <p:txBody>
              <a:bodyPr rtlCol="0" anchor="ctr"/>
              <a:lstStyle/>
              <a:p>
                <a:pPr defTabSz="457189"/>
                <a:endParaRPr lang="en-US" sz="1800" dirty="0">
                  <a:solidFill>
                    <a:srgbClr val="FFFFFF"/>
                  </a:solidFill>
                  <a:latin typeface="Amazon Ember"/>
                </a:endParaRPr>
              </a:p>
            </p:txBody>
          </p:sp>
          <p:sp>
            <p:nvSpPr>
              <p:cNvPr id="110" name="Freeform: Shape 6802">
                <a:extLst>
                  <a:ext uri="{FF2B5EF4-FFF2-40B4-BE49-F238E27FC236}">
                    <a16:creationId xmlns:a16="http://schemas.microsoft.com/office/drawing/2014/main" id="{D66BFC40-19C8-4BDE-B4B5-264223D87C06}"/>
                  </a:ext>
                </a:extLst>
              </p:cNvPr>
              <p:cNvSpPr/>
              <p:nvPr/>
            </p:nvSpPr>
            <p:spPr>
              <a:xfrm>
                <a:off x="2651078" y="927233"/>
                <a:ext cx="55911" cy="101933"/>
              </a:xfrm>
              <a:custGeom>
                <a:avLst/>
                <a:gdLst>
                  <a:gd name="connsiteX0" fmla="*/ 0 w 166401"/>
                  <a:gd name="connsiteY0" fmla="*/ 0 h 303371"/>
                  <a:gd name="connsiteX1" fmla="*/ 0 w 166401"/>
                  <a:gd name="connsiteY1" fmla="*/ 217837 h 303371"/>
                  <a:gd name="connsiteX2" fmla="*/ 166402 w 166401"/>
                  <a:gd name="connsiteY2" fmla="*/ 303371 h 303371"/>
                  <a:gd name="connsiteX3" fmla="*/ 166402 w 166401"/>
                  <a:gd name="connsiteY3" fmla="*/ 85535 h 303371"/>
                  <a:gd name="connsiteX4" fmla="*/ 0 w 166401"/>
                  <a:gd name="connsiteY4" fmla="*/ 0 h 3033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401" h="303371">
                    <a:moveTo>
                      <a:pt x="0" y="0"/>
                    </a:moveTo>
                    <a:lnTo>
                      <a:pt x="0" y="217837"/>
                    </a:lnTo>
                    <a:lnTo>
                      <a:pt x="166402" y="303371"/>
                    </a:lnTo>
                    <a:lnTo>
                      <a:pt x="166402" y="85535"/>
                    </a:lnTo>
                    <a:lnTo>
                      <a:pt x="0" y="0"/>
                    </a:lnTo>
                    <a:close/>
                  </a:path>
                </a:pathLst>
              </a:custGeom>
              <a:noFill/>
              <a:ln w="9525" cap="flat">
                <a:solidFill>
                  <a:srgbClr val="527FFF"/>
                </a:solidFill>
                <a:prstDash val="solid"/>
                <a:round/>
              </a:ln>
            </p:spPr>
            <p:txBody>
              <a:bodyPr rtlCol="0" anchor="ctr"/>
              <a:lstStyle/>
              <a:p>
                <a:pPr defTabSz="457189"/>
                <a:endParaRPr lang="en-US" sz="1800" dirty="0">
                  <a:solidFill>
                    <a:srgbClr val="FFFFFF"/>
                  </a:solidFill>
                  <a:latin typeface="Amazon Ember"/>
                </a:endParaRPr>
              </a:p>
            </p:txBody>
          </p:sp>
          <p:sp>
            <p:nvSpPr>
              <p:cNvPr id="111" name="Freeform: Shape 6803">
                <a:extLst>
                  <a:ext uri="{FF2B5EF4-FFF2-40B4-BE49-F238E27FC236}">
                    <a16:creationId xmlns:a16="http://schemas.microsoft.com/office/drawing/2014/main" id="{D13655F2-0DDD-469B-8E3B-370BAAB49FE1}"/>
                  </a:ext>
                </a:extLst>
              </p:cNvPr>
              <p:cNvSpPr/>
              <p:nvPr/>
            </p:nvSpPr>
            <p:spPr>
              <a:xfrm>
                <a:off x="2706989" y="927233"/>
                <a:ext cx="55943" cy="101933"/>
              </a:xfrm>
              <a:custGeom>
                <a:avLst/>
                <a:gdLst>
                  <a:gd name="connsiteX0" fmla="*/ 166497 w 166497"/>
                  <a:gd name="connsiteY0" fmla="*/ 0 h 303371"/>
                  <a:gd name="connsiteX1" fmla="*/ 166497 w 166497"/>
                  <a:gd name="connsiteY1" fmla="*/ 217837 h 303371"/>
                  <a:gd name="connsiteX2" fmla="*/ 0 w 166497"/>
                  <a:gd name="connsiteY2" fmla="*/ 303371 h 303371"/>
                  <a:gd name="connsiteX3" fmla="*/ 0 w 166497"/>
                  <a:gd name="connsiteY3" fmla="*/ 85535 h 303371"/>
                  <a:gd name="connsiteX4" fmla="*/ 166497 w 166497"/>
                  <a:gd name="connsiteY4" fmla="*/ 0 h 3033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497" h="303371">
                    <a:moveTo>
                      <a:pt x="166497" y="0"/>
                    </a:moveTo>
                    <a:lnTo>
                      <a:pt x="166497" y="217837"/>
                    </a:lnTo>
                    <a:lnTo>
                      <a:pt x="0" y="303371"/>
                    </a:lnTo>
                    <a:lnTo>
                      <a:pt x="0" y="85535"/>
                    </a:lnTo>
                    <a:lnTo>
                      <a:pt x="166497" y="0"/>
                    </a:lnTo>
                    <a:close/>
                  </a:path>
                </a:pathLst>
              </a:custGeom>
              <a:noFill/>
              <a:ln w="9525" cap="flat">
                <a:solidFill>
                  <a:srgbClr val="527FFF"/>
                </a:solidFill>
                <a:prstDash val="solid"/>
                <a:round/>
              </a:ln>
            </p:spPr>
            <p:txBody>
              <a:bodyPr rtlCol="0" anchor="ctr"/>
              <a:lstStyle/>
              <a:p>
                <a:pPr defTabSz="457189"/>
                <a:endParaRPr lang="en-US" sz="1800" dirty="0">
                  <a:solidFill>
                    <a:srgbClr val="FFFFFF"/>
                  </a:solidFill>
                  <a:latin typeface="Amazon Ember"/>
                </a:endParaRPr>
              </a:p>
            </p:txBody>
          </p:sp>
          <p:sp>
            <p:nvSpPr>
              <p:cNvPr id="112" name="Freeform: Shape 6804">
                <a:extLst>
                  <a:ext uri="{FF2B5EF4-FFF2-40B4-BE49-F238E27FC236}">
                    <a16:creationId xmlns:a16="http://schemas.microsoft.com/office/drawing/2014/main" id="{EFF35123-8D39-4715-8D4E-71E7597B316B}"/>
                  </a:ext>
                </a:extLst>
              </p:cNvPr>
              <p:cNvSpPr/>
              <p:nvPr/>
            </p:nvSpPr>
            <p:spPr>
              <a:xfrm>
                <a:off x="2833949" y="787183"/>
                <a:ext cx="111822" cy="57447"/>
              </a:xfrm>
              <a:custGeom>
                <a:avLst/>
                <a:gdLst>
                  <a:gd name="connsiteX0" fmla="*/ 168688 w 332803"/>
                  <a:gd name="connsiteY0" fmla="*/ 0 h 170973"/>
                  <a:gd name="connsiteX1" fmla="*/ 0 w 332803"/>
                  <a:gd name="connsiteY1" fmla="*/ 85439 h 170973"/>
                  <a:gd name="connsiteX2" fmla="*/ 164116 w 332803"/>
                  <a:gd name="connsiteY2" fmla="*/ 170974 h 170973"/>
                  <a:gd name="connsiteX3" fmla="*/ 332804 w 332803"/>
                  <a:gd name="connsiteY3" fmla="*/ 85439 h 170973"/>
                  <a:gd name="connsiteX4" fmla="*/ 168688 w 332803"/>
                  <a:gd name="connsiteY4" fmla="*/ 0 h 1709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2803" h="170973">
                    <a:moveTo>
                      <a:pt x="168688" y="0"/>
                    </a:moveTo>
                    <a:lnTo>
                      <a:pt x="0" y="85439"/>
                    </a:lnTo>
                    <a:lnTo>
                      <a:pt x="164116" y="170974"/>
                    </a:lnTo>
                    <a:lnTo>
                      <a:pt x="332804" y="85439"/>
                    </a:lnTo>
                    <a:lnTo>
                      <a:pt x="168688" y="0"/>
                    </a:lnTo>
                    <a:close/>
                  </a:path>
                </a:pathLst>
              </a:custGeom>
              <a:noFill/>
              <a:ln w="9525" cap="flat">
                <a:solidFill>
                  <a:srgbClr val="527FFF"/>
                </a:solidFill>
                <a:prstDash val="solid"/>
                <a:round/>
              </a:ln>
            </p:spPr>
            <p:txBody>
              <a:bodyPr rtlCol="0" anchor="ctr"/>
              <a:lstStyle/>
              <a:p>
                <a:pPr defTabSz="457189"/>
                <a:endParaRPr lang="en-US" sz="1800" dirty="0">
                  <a:solidFill>
                    <a:srgbClr val="FFFFFF"/>
                  </a:solidFill>
                  <a:latin typeface="Amazon Ember"/>
                </a:endParaRPr>
              </a:p>
            </p:txBody>
          </p:sp>
          <p:sp>
            <p:nvSpPr>
              <p:cNvPr id="113" name="Freeform: Shape 6805">
                <a:extLst>
                  <a:ext uri="{FF2B5EF4-FFF2-40B4-BE49-F238E27FC236}">
                    <a16:creationId xmlns:a16="http://schemas.microsoft.com/office/drawing/2014/main" id="{9B97A405-786C-4A46-AEBE-B202EE9DB092}"/>
                  </a:ext>
                </a:extLst>
              </p:cNvPr>
              <p:cNvSpPr/>
              <p:nvPr/>
            </p:nvSpPr>
            <p:spPr>
              <a:xfrm>
                <a:off x="2833949" y="815891"/>
                <a:ext cx="55911" cy="101933"/>
              </a:xfrm>
              <a:custGeom>
                <a:avLst/>
                <a:gdLst>
                  <a:gd name="connsiteX0" fmla="*/ 0 w 166401"/>
                  <a:gd name="connsiteY0" fmla="*/ 0 h 303371"/>
                  <a:gd name="connsiteX1" fmla="*/ 0 w 166401"/>
                  <a:gd name="connsiteY1" fmla="*/ 217837 h 303371"/>
                  <a:gd name="connsiteX2" fmla="*/ 166402 w 166401"/>
                  <a:gd name="connsiteY2" fmla="*/ 303371 h 303371"/>
                  <a:gd name="connsiteX3" fmla="*/ 166402 w 166401"/>
                  <a:gd name="connsiteY3" fmla="*/ 85534 h 303371"/>
                  <a:gd name="connsiteX4" fmla="*/ 0 w 166401"/>
                  <a:gd name="connsiteY4" fmla="*/ 0 h 3033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401" h="303371">
                    <a:moveTo>
                      <a:pt x="0" y="0"/>
                    </a:moveTo>
                    <a:lnTo>
                      <a:pt x="0" y="217837"/>
                    </a:lnTo>
                    <a:lnTo>
                      <a:pt x="166402" y="303371"/>
                    </a:lnTo>
                    <a:lnTo>
                      <a:pt x="166402" y="85534"/>
                    </a:lnTo>
                    <a:lnTo>
                      <a:pt x="0" y="0"/>
                    </a:lnTo>
                    <a:close/>
                  </a:path>
                </a:pathLst>
              </a:custGeom>
              <a:noFill/>
              <a:ln w="9525" cap="flat">
                <a:solidFill>
                  <a:srgbClr val="527FFF"/>
                </a:solidFill>
                <a:prstDash val="solid"/>
                <a:round/>
              </a:ln>
            </p:spPr>
            <p:txBody>
              <a:bodyPr rtlCol="0" anchor="ctr"/>
              <a:lstStyle/>
              <a:p>
                <a:pPr defTabSz="457189"/>
                <a:endParaRPr lang="en-US" sz="1800" dirty="0">
                  <a:solidFill>
                    <a:srgbClr val="FFFFFF"/>
                  </a:solidFill>
                  <a:latin typeface="Amazon Ember"/>
                </a:endParaRPr>
              </a:p>
            </p:txBody>
          </p:sp>
          <p:sp>
            <p:nvSpPr>
              <p:cNvPr id="114" name="Freeform: Shape 6806">
                <a:extLst>
                  <a:ext uri="{FF2B5EF4-FFF2-40B4-BE49-F238E27FC236}">
                    <a16:creationId xmlns:a16="http://schemas.microsoft.com/office/drawing/2014/main" id="{AD166685-C566-425F-8AB7-B042A1A7D87E}"/>
                  </a:ext>
                </a:extLst>
              </p:cNvPr>
              <p:cNvSpPr/>
              <p:nvPr/>
            </p:nvSpPr>
            <p:spPr>
              <a:xfrm>
                <a:off x="2889859" y="815891"/>
                <a:ext cx="55911" cy="101933"/>
              </a:xfrm>
              <a:custGeom>
                <a:avLst/>
                <a:gdLst>
                  <a:gd name="connsiteX0" fmla="*/ 166402 w 166401"/>
                  <a:gd name="connsiteY0" fmla="*/ 0 h 303371"/>
                  <a:gd name="connsiteX1" fmla="*/ 166402 w 166401"/>
                  <a:gd name="connsiteY1" fmla="*/ 217837 h 303371"/>
                  <a:gd name="connsiteX2" fmla="*/ 0 w 166401"/>
                  <a:gd name="connsiteY2" fmla="*/ 303371 h 303371"/>
                  <a:gd name="connsiteX3" fmla="*/ 0 w 166401"/>
                  <a:gd name="connsiteY3" fmla="*/ 85534 h 303371"/>
                  <a:gd name="connsiteX4" fmla="*/ 166402 w 166401"/>
                  <a:gd name="connsiteY4" fmla="*/ 0 h 3033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401" h="303371">
                    <a:moveTo>
                      <a:pt x="166402" y="0"/>
                    </a:moveTo>
                    <a:lnTo>
                      <a:pt x="166402" y="217837"/>
                    </a:lnTo>
                    <a:lnTo>
                      <a:pt x="0" y="303371"/>
                    </a:lnTo>
                    <a:lnTo>
                      <a:pt x="0" y="85534"/>
                    </a:lnTo>
                    <a:lnTo>
                      <a:pt x="166402" y="0"/>
                    </a:lnTo>
                    <a:close/>
                  </a:path>
                </a:pathLst>
              </a:custGeom>
              <a:noFill/>
              <a:ln w="9525" cap="flat">
                <a:solidFill>
                  <a:srgbClr val="527FFF"/>
                </a:solidFill>
                <a:prstDash val="solid"/>
                <a:round/>
              </a:ln>
            </p:spPr>
            <p:txBody>
              <a:bodyPr rtlCol="0" anchor="ctr"/>
              <a:lstStyle/>
              <a:p>
                <a:pPr defTabSz="457189"/>
                <a:endParaRPr lang="en-US" sz="1800" dirty="0">
                  <a:solidFill>
                    <a:srgbClr val="FFFFFF"/>
                  </a:solidFill>
                  <a:latin typeface="Amazon Ember"/>
                </a:endParaRPr>
              </a:p>
            </p:txBody>
          </p:sp>
          <p:sp>
            <p:nvSpPr>
              <p:cNvPr id="115" name="Freeform: Shape 6807">
                <a:extLst>
                  <a:ext uri="{FF2B5EF4-FFF2-40B4-BE49-F238E27FC236}">
                    <a16:creationId xmlns:a16="http://schemas.microsoft.com/office/drawing/2014/main" id="{97C179CE-2BE0-432B-A9A5-059EB6910EAF}"/>
                  </a:ext>
                </a:extLst>
              </p:cNvPr>
              <p:cNvSpPr/>
              <p:nvPr/>
            </p:nvSpPr>
            <p:spPr>
              <a:xfrm>
                <a:off x="2526006" y="750699"/>
                <a:ext cx="111854" cy="57447"/>
              </a:xfrm>
              <a:custGeom>
                <a:avLst/>
                <a:gdLst>
                  <a:gd name="connsiteX0" fmla="*/ 168688 w 332898"/>
                  <a:gd name="connsiteY0" fmla="*/ 0 h 170973"/>
                  <a:gd name="connsiteX1" fmla="*/ 0 w 332898"/>
                  <a:gd name="connsiteY1" fmla="*/ 85535 h 170973"/>
                  <a:gd name="connsiteX2" fmla="*/ 164116 w 332898"/>
                  <a:gd name="connsiteY2" fmla="*/ 170974 h 170973"/>
                  <a:gd name="connsiteX3" fmla="*/ 332899 w 332898"/>
                  <a:gd name="connsiteY3" fmla="*/ 85535 h 170973"/>
                  <a:gd name="connsiteX4" fmla="*/ 168688 w 332898"/>
                  <a:gd name="connsiteY4" fmla="*/ 0 h 1709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2898" h="170973">
                    <a:moveTo>
                      <a:pt x="168688" y="0"/>
                    </a:moveTo>
                    <a:lnTo>
                      <a:pt x="0" y="85535"/>
                    </a:lnTo>
                    <a:lnTo>
                      <a:pt x="164116" y="170974"/>
                    </a:lnTo>
                    <a:lnTo>
                      <a:pt x="332899" y="85535"/>
                    </a:lnTo>
                    <a:lnTo>
                      <a:pt x="168688" y="0"/>
                    </a:lnTo>
                    <a:close/>
                  </a:path>
                </a:pathLst>
              </a:custGeom>
              <a:noFill/>
              <a:ln w="9525" cap="flat">
                <a:solidFill>
                  <a:srgbClr val="527FFF"/>
                </a:solidFill>
                <a:prstDash val="solid"/>
                <a:round/>
              </a:ln>
            </p:spPr>
            <p:txBody>
              <a:bodyPr rtlCol="0" anchor="ctr"/>
              <a:lstStyle/>
              <a:p>
                <a:pPr defTabSz="457189"/>
                <a:endParaRPr lang="en-US" sz="1800" dirty="0">
                  <a:solidFill>
                    <a:srgbClr val="FFFFFF"/>
                  </a:solidFill>
                  <a:latin typeface="Amazon Ember"/>
                </a:endParaRPr>
              </a:p>
            </p:txBody>
          </p:sp>
          <p:sp>
            <p:nvSpPr>
              <p:cNvPr id="116" name="Freeform: Shape 6808">
                <a:extLst>
                  <a:ext uri="{FF2B5EF4-FFF2-40B4-BE49-F238E27FC236}">
                    <a16:creationId xmlns:a16="http://schemas.microsoft.com/office/drawing/2014/main" id="{C6018B14-DFAD-493F-BDCC-89B1A027823A}"/>
                  </a:ext>
                </a:extLst>
              </p:cNvPr>
              <p:cNvSpPr/>
              <p:nvPr/>
            </p:nvSpPr>
            <p:spPr>
              <a:xfrm>
                <a:off x="2526006" y="779439"/>
                <a:ext cx="55911" cy="101900"/>
              </a:xfrm>
              <a:custGeom>
                <a:avLst/>
                <a:gdLst>
                  <a:gd name="connsiteX0" fmla="*/ 0 w 166401"/>
                  <a:gd name="connsiteY0" fmla="*/ 0 h 303275"/>
                  <a:gd name="connsiteX1" fmla="*/ 0 w 166401"/>
                  <a:gd name="connsiteY1" fmla="*/ 217742 h 303275"/>
                  <a:gd name="connsiteX2" fmla="*/ 166402 w 166401"/>
                  <a:gd name="connsiteY2" fmla="*/ 303276 h 303275"/>
                  <a:gd name="connsiteX3" fmla="*/ 166402 w 166401"/>
                  <a:gd name="connsiteY3" fmla="*/ 85439 h 303275"/>
                  <a:gd name="connsiteX4" fmla="*/ 0 w 166401"/>
                  <a:gd name="connsiteY4" fmla="*/ 0 h 3032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401" h="303275">
                    <a:moveTo>
                      <a:pt x="0" y="0"/>
                    </a:moveTo>
                    <a:lnTo>
                      <a:pt x="0" y="217742"/>
                    </a:lnTo>
                    <a:lnTo>
                      <a:pt x="166402" y="303276"/>
                    </a:lnTo>
                    <a:lnTo>
                      <a:pt x="166402" y="85439"/>
                    </a:lnTo>
                    <a:lnTo>
                      <a:pt x="0" y="0"/>
                    </a:lnTo>
                    <a:close/>
                  </a:path>
                </a:pathLst>
              </a:custGeom>
              <a:noFill/>
              <a:ln w="9525" cap="flat">
                <a:solidFill>
                  <a:srgbClr val="527FFF"/>
                </a:solidFill>
                <a:prstDash val="solid"/>
                <a:round/>
              </a:ln>
            </p:spPr>
            <p:txBody>
              <a:bodyPr rtlCol="0" anchor="ctr"/>
              <a:lstStyle/>
              <a:p>
                <a:pPr defTabSz="457189"/>
                <a:endParaRPr lang="en-US" sz="1800" dirty="0">
                  <a:solidFill>
                    <a:srgbClr val="FFFFFF"/>
                  </a:solidFill>
                  <a:latin typeface="Amazon Ember"/>
                </a:endParaRPr>
              </a:p>
            </p:txBody>
          </p:sp>
          <p:sp>
            <p:nvSpPr>
              <p:cNvPr id="117" name="Freeform: Shape 6809">
                <a:extLst>
                  <a:ext uri="{FF2B5EF4-FFF2-40B4-BE49-F238E27FC236}">
                    <a16:creationId xmlns:a16="http://schemas.microsoft.com/office/drawing/2014/main" id="{83226FBD-7D0B-4775-9547-0EBF87A0DD7B}"/>
                  </a:ext>
                </a:extLst>
              </p:cNvPr>
              <p:cNvSpPr/>
              <p:nvPr/>
            </p:nvSpPr>
            <p:spPr>
              <a:xfrm>
                <a:off x="2581917" y="779439"/>
                <a:ext cx="55943" cy="101900"/>
              </a:xfrm>
              <a:custGeom>
                <a:avLst/>
                <a:gdLst>
                  <a:gd name="connsiteX0" fmla="*/ 166497 w 166496"/>
                  <a:gd name="connsiteY0" fmla="*/ 0 h 303275"/>
                  <a:gd name="connsiteX1" fmla="*/ 166497 w 166496"/>
                  <a:gd name="connsiteY1" fmla="*/ 217742 h 303275"/>
                  <a:gd name="connsiteX2" fmla="*/ 0 w 166496"/>
                  <a:gd name="connsiteY2" fmla="*/ 303276 h 303275"/>
                  <a:gd name="connsiteX3" fmla="*/ 0 w 166496"/>
                  <a:gd name="connsiteY3" fmla="*/ 85439 h 303275"/>
                  <a:gd name="connsiteX4" fmla="*/ 166497 w 166496"/>
                  <a:gd name="connsiteY4" fmla="*/ 0 h 3032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496" h="303275">
                    <a:moveTo>
                      <a:pt x="166497" y="0"/>
                    </a:moveTo>
                    <a:lnTo>
                      <a:pt x="166497" y="217742"/>
                    </a:lnTo>
                    <a:lnTo>
                      <a:pt x="0" y="303276"/>
                    </a:lnTo>
                    <a:lnTo>
                      <a:pt x="0" y="85439"/>
                    </a:lnTo>
                    <a:lnTo>
                      <a:pt x="166497" y="0"/>
                    </a:lnTo>
                    <a:close/>
                  </a:path>
                </a:pathLst>
              </a:custGeom>
              <a:noFill/>
              <a:ln w="9525" cap="flat">
                <a:solidFill>
                  <a:srgbClr val="527FFF"/>
                </a:solidFill>
                <a:prstDash val="solid"/>
                <a:round/>
              </a:ln>
            </p:spPr>
            <p:txBody>
              <a:bodyPr rtlCol="0" anchor="ctr"/>
              <a:lstStyle/>
              <a:p>
                <a:pPr defTabSz="457189"/>
                <a:endParaRPr lang="en-US" sz="1800" dirty="0">
                  <a:solidFill>
                    <a:srgbClr val="FFFFFF"/>
                  </a:solidFill>
                  <a:latin typeface="Amazon Ember"/>
                </a:endParaRPr>
              </a:p>
            </p:txBody>
          </p:sp>
          <p:sp>
            <p:nvSpPr>
              <p:cNvPr id="118" name="Freeform: Shape 6810">
                <a:extLst>
                  <a:ext uri="{FF2B5EF4-FFF2-40B4-BE49-F238E27FC236}">
                    <a16:creationId xmlns:a16="http://schemas.microsoft.com/office/drawing/2014/main" id="{6217696E-A59B-4789-9C07-5CCF27132BEA}"/>
                  </a:ext>
                </a:extLst>
              </p:cNvPr>
              <p:cNvSpPr/>
              <p:nvPr/>
            </p:nvSpPr>
            <p:spPr>
              <a:xfrm>
                <a:off x="2790551" y="691939"/>
                <a:ext cx="18658" cy="46470"/>
              </a:xfrm>
              <a:custGeom>
                <a:avLst/>
                <a:gdLst>
                  <a:gd name="connsiteX0" fmla="*/ 0 w 55530"/>
                  <a:gd name="connsiteY0" fmla="*/ 138303 h 138303"/>
                  <a:gd name="connsiteX1" fmla="*/ 55531 w 55530"/>
                  <a:gd name="connsiteY1" fmla="*/ 0 h 138303"/>
                </a:gdLst>
                <a:ahLst/>
                <a:cxnLst>
                  <a:cxn ang="0">
                    <a:pos x="connsiteX0" y="connsiteY0"/>
                  </a:cxn>
                  <a:cxn ang="0">
                    <a:pos x="connsiteX1" y="connsiteY1"/>
                  </a:cxn>
                </a:cxnLst>
                <a:rect l="l" t="t" r="r" b="b"/>
                <a:pathLst>
                  <a:path w="55530" h="138303">
                    <a:moveTo>
                      <a:pt x="0" y="138303"/>
                    </a:moveTo>
                    <a:lnTo>
                      <a:pt x="55531" y="0"/>
                    </a:lnTo>
                  </a:path>
                </a:pathLst>
              </a:custGeom>
              <a:ln w="9525" cap="flat">
                <a:solidFill>
                  <a:srgbClr val="F1F2F2"/>
                </a:solidFill>
                <a:prstDash val="solid"/>
                <a:round/>
              </a:ln>
            </p:spPr>
            <p:txBody>
              <a:bodyPr rtlCol="0" anchor="ctr"/>
              <a:lstStyle/>
              <a:p>
                <a:pPr defTabSz="457189"/>
                <a:endParaRPr lang="en-US" sz="1800" dirty="0">
                  <a:solidFill>
                    <a:srgbClr val="FFFFFF"/>
                  </a:solidFill>
                  <a:latin typeface="Amazon Ember"/>
                </a:endParaRPr>
              </a:p>
            </p:txBody>
          </p:sp>
          <p:sp>
            <p:nvSpPr>
              <p:cNvPr id="119" name="Freeform: Shape 6811">
                <a:extLst>
                  <a:ext uri="{FF2B5EF4-FFF2-40B4-BE49-F238E27FC236}">
                    <a16:creationId xmlns:a16="http://schemas.microsoft.com/office/drawing/2014/main" id="{7B6A75C1-60A5-4E56-B58B-ED6B8A99966B}"/>
                  </a:ext>
                </a:extLst>
              </p:cNvPr>
              <p:cNvSpPr/>
              <p:nvPr/>
            </p:nvSpPr>
            <p:spPr>
              <a:xfrm>
                <a:off x="2832125" y="579349"/>
                <a:ext cx="45317" cy="18722"/>
              </a:xfrm>
              <a:custGeom>
                <a:avLst/>
                <a:gdLst>
                  <a:gd name="connsiteX0" fmla="*/ 0 w 134873"/>
                  <a:gd name="connsiteY0" fmla="*/ 55721 h 55721"/>
                  <a:gd name="connsiteX1" fmla="*/ 134874 w 134873"/>
                  <a:gd name="connsiteY1" fmla="*/ 0 h 55721"/>
                </a:gdLst>
                <a:ahLst/>
                <a:cxnLst>
                  <a:cxn ang="0">
                    <a:pos x="connsiteX0" y="connsiteY0"/>
                  </a:cxn>
                  <a:cxn ang="0">
                    <a:pos x="connsiteX1" y="connsiteY1"/>
                  </a:cxn>
                </a:cxnLst>
                <a:rect l="l" t="t" r="r" b="b"/>
                <a:pathLst>
                  <a:path w="134873" h="55721">
                    <a:moveTo>
                      <a:pt x="0" y="55721"/>
                    </a:moveTo>
                    <a:lnTo>
                      <a:pt x="134874" y="0"/>
                    </a:lnTo>
                  </a:path>
                </a:pathLst>
              </a:custGeom>
              <a:ln w="9525" cap="flat">
                <a:solidFill>
                  <a:srgbClr val="527FFF"/>
                </a:solidFill>
                <a:prstDash val="solid"/>
                <a:round/>
              </a:ln>
            </p:spPr>
            <p:txBody>
              <a:bodyPr rtlCol="0" anchor="ctr"/>
              <a:lstStyle/>
              <a:p>
                <a:pPr defTabSz="457189"/>
                <a:endParaRPr lang="en-US" sz="1800" dirty="0">
                  <a:solidFill>
                    <a:srgbClr val="FFFFFF"/>
                  </a:solidFill>
                  <a:latin typeface="Amazon Ember"/>
                </a:endParaRPr>
              </a:p>
            </p:txBody>
          </p:sp>
          <p:sp>
            <p:nvSpPr>
              <p:cNvPr id="120" name="Freeform: Shape 6812">
                <a:extLst>
                  <a:ext uri="{FF2B5EF4-FFF2-40B4-BE49-F238E27FC236}">
                    <a16:creationId xmlns:a16="http://schemas.microsoft.com/office/drawing/2014/main" id="{3F45A9FF-5FCE-42B4-8BEA-C3B4A507CCCB}"/>
                  </a:ext>
                </a:extLst>
              </p:cNvPr>
              <p:cNvSpPr/>
              <p:nvPr/>
            </p:nvSpPr>
            <p:spPr>
              <a:xfrm>
                <a:off x="2785783" y="556978"/>
                <a:ext cx="92334" cy="90211"/>
              </a:xfrm>
              <a:custGeom>
                <a:avLst/>
                <a:gdLst>
                  <a:gd name="connsiteX0" fmla="*/ 274796 w 274803"/>
                  <a:gd name="connsiteY0" fmla="*/ 66581 h 268485"/>
                  <a:gd name="connsiteX1" fmla="*/ 274796 w 274803"/>
                  <a:gd name="connsiteY1" fmla="*/ 214694 h 268485"/>
                  <a:gd name="connsiteX2" fmla="*/ 254222 w 274803"/>
                  <a:gd name="connsiteY2" fmla="*/ 246889 h 268485"/>
                  <a:gd name="connsiteX3" fmla="*/ 139922 w 274803"/>
                  <a:gd name="connsiteY3" fmla="*/ 268415 h 268485"/>
                  <a:gd name="connsiteX4" fmla="*/ 140494 w 274803"/>
                  <a:gd name="connsiteY4" fmla="*/ 125540 h 268485"/>
                  <a:gd name="connsiteX5" fmla="*/ 137255 w 274803"/>
                  <a:gd name="connsiteY5" fmla="*/ 120302 h 268485"/>
                  <a:gd name="connsiteX6" fmla="*/ 6191 w 274803"/>
                  <a:gd name="connsiteY6" fmla="*/ 65533 h 268485"/>
                  <a:gd name="connsiteX7" fmla="*/ 0 w 274803"/>
                  <a:gd name="connsiteY7" fmla="*/ 66390 h 268485"/>
                  <a:gd name="connsiteX8" fmla="*/ 3334 w 274803"/>
                  <a:gd name="connsiteY8" fmla="*/ 61151 h 268485"/>
                  <a:gd name="connsiteX9" fmla="*/ 135160 w 274803"/>
                  <a:gd name="connsiteY9" fmla="*/ 572 h 268485"/>
                  <a:gd name="connsiteX10" fmla="*/ 139922 w 274803"/>
                  <a:gd name="connsiteY10" fmla="*/ 572 h 268485"/>
                  <a:gd name="connsiteX11" fmla="*/ 271844 w 274803"/>
                  <a:gd name="connsiteY11" fmla="*/ 61342 h 268485"/>
                  <a:gd name="connsiteX12" fmla="*/ 274796 w 274803"/>
                  <a:gd name="connsiteY12" fmla="*/ 66581 h 268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4803" h="268485">
                    <a:moveTo>
                      <a:pt x="274796" y="66581"/>
                    </a:moveTo>
                    <a:lnTo>
                      <a:pt x="274796" y="214694"/>
                    </a:lnTo>
                    <a:cubicBezTo>
                      <a:pt x="274904" y="228549"/>
                      <a:pt x="266840" y="241167"/>
                      <a:pt x="254222" y="246889"/>
                    </a:cubicBezTo>
                    <a:cubicBezTo>
                      <a:pt x="218041" y="261958"/>
                      <a:pt x="179107" y="269290"/>
                      <a:pt x="139922" y="268415"/>
                    </a:cubicBezTo>
                    <a:lnTo>
                      <a:pt x="140494" y="125540"/>
                    </a:lnTo>
                    <a:cubicBezTo>
                      <a:pt x="140528" y="123312"/>
                      <a:pt x="139264" y="121267"/>
                      <a:pt x="137255" y="120302"/>
                    </a:cubicBezTo>
                    <a:lnTo>
                      <a:pt x="6191" y="65533"/>
                    </a:lnTo>
                    <a:cubicBezTo>
                      <a:pt x="4667" y="64866"/>
                      <a:pt x="95" y="64676"/>
                      <a:pt x="0" y="66390"/>
                    </a:cubicBezTo>
                    <a:cubicBezTo>
                      <a:pt x="7" y="64147"/>
                      <a:pt x="1304" y="62108"/>
                      <a:pt x="3334" y="61151"/>
                    </a:cubicBezTo>
                    <a:lnTo>
                      <a:pt x="135160" y="572"/>
                    </a:lnTo>
                    <a:cubicBezTo>
                      <a:pt x="136655" y="-191"/>
                      <a:pt x="138427" y="-191"/>
                      <a:pt x="139922" y="572"/>
                    </a:cubicBezTo>
                    <a:lnTo>
                      <a:pt x="271844" y="61342"/>
                    </a:lnTo>
                    <a:cubicBezTo>
                      <a:pt x="273758" y="62370"/>
                      <a:pt x="274908" y="64410"/>
                      <a:pt x="274796" y="66581"/>
                    </a:cubicBezTo>
                    <a:close/>
                  </a:path>
                </a:pathLst>
              </a:custGeom>
              <a:noFill/>
              <a:ln w="9525" cap="flat">
                <a:solidFill>
                  <a:srgbClr val="527FFF"/>
                </a:solidFill>
                <a:prstDash val="solid"/>
                <a:round/>
              </a:ln>
            </p:spPr>
            <p:txBody>
              <a:bodyPr rtlCol="0" anchor="ctr"/>
              <a:lstStyle/>
              <a:p>
                <a:pPr defTabSz="457189"/>
                <a:endParaRPr lang="en-US" sz="1800" dirty="0">
                  <a:solidFill>
                    <a:srgbClr val="FFFFFF"/>
                  </a:solidFill>
                  <a:latin typeface="Amazon Ember"/>
                </a:endParaRPr>
              </a:p>
            </p:txBody>
          </p:sp>
          <p:sp>
            <p:nvSpPr>
              <p:cNvPr id="121" name="Freeform: Shape 6813">
                <a:extLst>
                  <a:ext uri="{FF2B5EF4-FFF2-40B4-BE49-F238E27FC236}">
                    <a16:creationId xmlns:a16="http://schemas.microsoft.com/office/drawing/2014/main" id="{A8FCBAEE-C78B-41E1-9A54-861EEF6D4BC6}"/>
                  </a:ext>
                </a:extLst>
              </p:cNvPr>
              <p:cNvSpPr/>
              <p:nvPr/>
            </p:nvSpPr>
            <p:spPr>
              <a:xfrm>
                <a:off x="2785366" y="578567"/>
                <a:ext cx="47622" cy="68635"/>
              </a:xfrm>
              <a:custGeom>
                <a:avLst/>
                <a:gdLst>
                  <a:gd name="connsiteX0" fmla="*/ 141733 w 141732"/>
                  <a:gd name="connsiteY0" fmla="*/ 61385 h 204270"/>
                  <a:gd name="connsiteX1" fmla="*/ 141733 w 141732"/>
                  <a:gd name="connsiteY1" fmla="*/ 204260 h 204270"/>
                  <a:gd name="connsiteX2" fmla="*/ 58198 w 141732"/>
                  <a:gd name="connsiteY2" fmla="*/ 195402 h 204270"/>
                  <a:gd name="connsiteX3" fmla="*/ 53340 w 141732"/>
                  <a:gd name="connsiteY3" fmla="*/ 194164 h 204270"/>
                  <a:gd name="connsiteX4" fmla="*/ 43815 w 141732"/>
                  <a:gd name="connsiteY4" fmla="*/ 191497 h 204270"/>
                  <a:gd name="connsiteX5" fmla="*/ 28194 w 141732"/>
                  <a:gd name="connsiteY5" fmla="*/ 185972 h 204270"/>
                  <a:gd name="connsiteX6" fmla="*/ 24765 w 141732"/>
                  <a:gd name="connsiteY6" fmla="*/ 184639 h 204270"/>
                  <a:gd name="connsiteX7" fmla="*/ 24765 w 141732"/>
                  <a:gd name="connsiteY7" fmla="*/ 184639 h 204270"/>
                  <a:gd name="connsiteX8" fmla="*/ 20670 w 141732"/>
                  <a:gd name="connsiteY8" fmla="*/ 182734 h 204270"/>
                  <a:gd name="connsiteX9" fmla="*/ 16098 w 141732"/>
                  <a:gd name="connsiteY9" fmla="*/ 180352 h 204270"/>
                  <a:gd name="connsiteX10" fmla="*/ 16098 w 141732"/>
                  <a:gd name="connsiteY10" fmla="*/ 180352 h 204270"/>
                  <a:gd name="connsiteX11" fmla="*/ 12097 w 141732"/>
                  <a:gd name="connsiteY11" fmla="*/ 177304 h 204270"/>
                  <a:gd name="connsiteX12" fmla="*/ 10287 w 141732"/>
                  <a:gd name="connsiteY12" fmla="*/ 175590 h 204270"/>
                  <a:gd name="connsiteX13" fmla="*/ 8478 w 141732"/>
                  <a:gd name="connsiteY13" fmla="*/ 173780 h 204270"/>
                  <a:gd name="connsiteX14" fmla="*/ 0 w 141732"/>
                  <a:gd name="connsiteY14" fmla="*/ 150634 h 204270"/>
                  <a:gd name="connsiteX15" fmla="*/ 0 w 141732"/>
                  <a:gd name="connsiteY15" fmla="*/ 2330 h 204270"/>
                  <a:gd name="connsiteX16" fmla="*/ 2619 w 141732"/>
                  <a:gd name="connsiteY16" fmla="*/ 4 h 204270"/>
                  <a:gd name="connsiteX17" fmla="*/ 3525 w 141732"/>
                  <a:gd name="connsiteY17" fmla="*/ 235 h 204270"/>
                  <a:gd name="connsiteX18" fmla="*/ 138208 w 141732"/>
                  <a:gd name="connsiteY18" fmla="*/ 56146 h 204270"/>
                  <a:gd name="connsiteX19" fmla="*/ 141732 w 141732"/>
                  <a:gd name="connsiteY19" fmla="*/ 61385 h 204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1732" h="204270">
                    <a:moveTo>
                      <a:pt x="141733" y="61385"/>
                    </a:moveTo>
                    <a:lnTo>
                      <a:pt x="141733" y="204260"/>
                    </a:lnTo>
                    <a:cubicBezTo>
                      <a:pt x="113643" y="204466"/>
                      <a:pt x="85620" y="201495"/>
                      <a:pt x="58198" y="195402"/>
                    </a:cubicBezTo>
                    <a:lnTo>
                      <a:pt x="53340" y="194164"/>
                    </a:lnTo>
                    <a:cubicBezTo>
                      <a:pt x="50102" y="193306"/>
                      <a:pt x="47054" y="192449"/>
                      <a:pt x="43815" y="191497"/>
                    </a:cubicBezTo>
                    <a:cubicBezTo>
                      <a:pt x="38100" y="189687"/>
                      <a:pt x="32862" y="187782"/>
                      <a:pt x="28194" y="185972"/>
                    </a:cubicBezTo>
                    <a:lnTo>
                      <a:pt x="24765" y="184639"/>
                    </a:lnTo>
                    <a:lnTo>
                      <a:pt x="24765" y="184639"/>
                    </a:lnTo>
                    <a:lnTo>
                      <a:pt x="20670" y="182734"/>
                    </a:lnTo>
                    <a:cubicBezTo>
                      <a:pt x="19088" y="182055"/>
                      <a:pt x="17560" y="181259"/>
                      <a:pt x="16098" y="180352"/>
                    </a:cubicBezTo>
                    <a:lnTo>
                      <a:pt x="16098" y="180352"/>
                    </a:lnTo>
                    <a:cubicBezTo>
                      <a:pt x="14707" y="179413"/>
                      <a:pt x="13372" y="178396"/>
                      <a:pt x="12097" y="177304"/>
                    </a:cubicBezTo>
                    <a:cubicBezTo>
                      <a:pt x="11426" y="176809"/>
                      <a:pt x="10818" y="176233"/>
                      <a:pt x="10287" y="175590"/>
                    </a:cubicBezTo>
                    <a:lnTo>
                      <a:pt x="8478" y="173780"/>
                    </a:lnTo>
                    <a:cubicBezTo>
                      <a:pt x="2965" y="167332"/>
                      <a:pt x="-43" y="159117"/>
                      <a:pt x="0" y="150634"/>
                    </a:cubicBezTo>
                    <a:lnTo>
                      <a:pt x="0" y="2330"/>
                    </a:lnTo>
                    <a:cubicBezTo>
                      <a:pt x="81" y="965"/>
                      <a:pt x="1254" y="-76"/>
                      <a:pt x="2619" y="4"/>
                    </a:cubicBezTo>
                    <a:cubicBezTo>
                      <a:pt x="2933" y="23"/>
                      <a:pt x="3240" y="101"/>
                      <a:pt x="3525" y="235"/>
                    </a:cubicBezTo>
                    <a:lnTo>
                      <a:pt x="138208" y="56146"/>
                    </a:lnTo>
                    <a:cubicBezTo>
                      <a:pt x="140296" y="57065"/>
                      <a:pt x="141668" y="59105"/>
                      <a:pt x="141732" y="61385"/>
                    </a:cubicBezTo>
                    <a:close/>
                  </a:path>
                </a:pathLst>
              </a:custGeom>
              <a:noFill/>
              <a:ln w="9525" cap="flat">
                <a:solidFill>
                  <a:srgbClr val="527FFF"/>
                </a:solidFill>
                <a:prstDash val="solid"/>
                <a:round/>
              </a:ln>
            </p:spPr>
            <p:txBody>
              <a:bodyPr rtlCol="0" anchor="ctr"/>
              <a:lstStyle/>
              <a:p>
                <a:pPr defTabSz="457189"/>
                <a:endParaRPr lang="en-US" sz="1800" dirty="0">
                  <a:solidFill>
                    <a:srgbClr val="FFFFFF"/>
                  </a:solidFill>
                  <a:latin typeface="Amazon Ember"/>
                </a:endParaRPr>
              </a:p>
            </p:txBody>
          </p:sp>
          <p:sp>
            <p:nvSpPr>
              <p:cNvPr id="122" name="Freeform: Shape 6814">
                <a:extLst>
                  <a:ext uri="{FF2B5EF4-FFF2-40B4-BE49-F238E27FC236}">
                    <a16:creationId xmlns:a16="http://schemas.microsoft.com/office/drawing/2014/main" id="{5A43306F-14F2-44E1-9002-232B59361DFE}"/>
                  </a:ext>
                </a:extLst>
              </p:cNvPr>
              <p:cNvSpPr/>
              <p:nvPr/>
            </p:nvSpPr>
            <p:spPr>
              <a:xfrm>
                <a:off x="2745650" y="620891"/>
                <a:ext cx="174838" cy="52038"/>
              </a:xfrm>
              <a:custGeom>
                <a:avLst/>
                <a:gdLst>
                  <a:gd name="connsiteX0" fmla="*/ 437198 w 520350"/>
                  <a:gd name="connsiteY0" fmla="*/ 0 h 154876"/>
                  <a:gd name="connsiteX1" fmla="*/ 520351 w 520350"/>
                  <a:gd name="connsiteY1" fmla="*/ 64865 h 154876"/>
                  <a:gd name="connsiteX2" fmla="*/ 260413 w 520350"/>
                  <a:gd name="connsiteY2" fmla="*/ 154876 h 154876"/>
                  <a:gd name="connsiteX3" fmla="*/ 0 w 520350"/>
                  <a:gd name="connsiteY3" fmla="*/ 64865 h 154876"/>
                  <a:gd name="connsiteX4" fmla="*/ 83629 w 520350"/>
                  <a:gd name="connsiteY4" fmla="*/ 0 h 1548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0350" h="154876">
                    <a:moveTo>
                      <a:pt x="437198" y="0"/>
                    </a:moveTo>
                    <a:cubicBezTo>
                      <a:pt x="488347" y="16097"/>
                      <a:pt x="520351" y="39243"/>
                      <a:pt x="520351" y="64865"/>
                    </a:cubicBezTo>
                    <a:cubicBezTo>
                      <a:pt x="520351" y="113919"/>
                      <a:pt x="403955" y="154876"/>
                      <a:pt x="260413" y="154876"/>
                    </a:cubicBezTo>
                    <a:cubicBezTo>
                      <a:pt x="116872" y="154876"/>
                      <a:pt x="0" y="113919"/>
                      <a:pt x="0" y="64865"/>
                    </a:cubicBezTo>
                    <a:cubicBezTo>
                      <a:pt x="0" y="39243"/>
                      <a:pt x="32480" y="16097"/>
                      <a:pt x="83629" y="0"/>
                    </a:cubicBezTo>
                  </a:path>
                </a:pathLst>
              </a:custGeom>
              <a:noFill/>
              <a:ln w="9525" cap="flat">
                <a:solidFill>
                  <a:srgbClr val="F1F2F2"/>
                </a:solidFill>
                <a:prstDash val="solid"/>
                <a:round/>
              </a:ln>
            </p:spPr>
            <p:txBody>
              <a:bodyPr rtlCol="0" anchor="ctr"/>
              <a:lstStyle/>
              <a:p>
                <a:pPr defTabSz="457189"/>
                <a:endParaRPr lang="en-US" sz="1800" dirty="0">
                  <a:solidFill>
                    <a:srgbClr val="FFFFFF"/>
                  </a:solidFill>
                  <a:latin typeface="Amazon Ember"/>
                </a:endParaRPr>
              </a:p>
            </p:txBody>
          </p:sp>
        </p:grpSp>
      </p:grpSp>
    </p:spTree>
    <p:extLst>
      <p:ext uri="{BB962C8B-B14F-4D97-AF65-F5344CB8AC3E}">
        <p14:creationId xmlns:p14="http://schemas.microsoft.com/office/powerpoint/2010/main" val="1661743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itle 1">
            <a:extLst>
              <a:ext uri="{FF2B5EF4-FFF2-40B4-BE49-F238E27FC236}">
                <a16:creationId xmlns:a16="http://schemas.microsoft.com/office/drawing/2014/main" id="{C41D0469-0FC0-4A8E-A21F-FEAD03B4B1C8}"/>
              </a:ext>
            </a:extLst>
          </p:cNvPr>
          <p:cNvSpPr txBox="1">
            <a:spLocks/>
          </p:cNvSpPr>
          <p:nvPr/>
        </p:nvSpPr>
        <p:spPr>
          <a:xfrm>
            <a:off x="457200" y="2228532"/>
            <a:ext cx="2911205" cy="686436"/>
          </a:xfrm>
          <a:prstGeom prst="rect">
            <a:avLst/>
          </a:prstGeom>
        </p:spPr>
        <p:txBody>
          <a:bodyPr vert="horz" lIns="0" tIns="0" rIns="0" bIns="0" rtlCol="0" anchor="ctr" anchorCtr="0">
            <a:noAutofit/>
          </a:bodyPr>
          <a:lstStyle>
            <a:lvl1pPr algn="l" defTabSz="457200" rtl="0" eaLnBrk="1" latinLnBrk="0" hangingPunct="1">
              <a:lnSpc>
                <a:spcPct val="90000"/>
              </a:lnSpc>
              <a:spcBef>
                <a:spcPct val="0"/>
              </a:spcBef>
              <a:buNone/>
              <a:defRPr sz="2400" b="0" i="0" kern="1200">
                <a:solidFill>
                  <a:schemeClr val="tx1"/>
                </a:solidFill>
                <a:latin typeface="+mj-lt"/>
                <a:ea typeface="+mj-ea"/>
                <a:cs typeface="Amazon Ember Regular" charset="0"/>
              </a:defRPr>
            </a:lvl1pPr>
          </a:lstStyle>
          <a:p>
            <a:pPr defTabSz="457189"/>
            <a:r>
              <a:rPr lang="en-US" b="1" dirty="0">
                <a:solidFill>
                  <a:srgbClr val="FFCC00"/>
                </a:solidFill>
                <a:latin typeface="Amazon Ember"/>
              </a:rPr>
              <a:t>Amazon</a:t>
            </a:r>
            <a:br>
              <a:rPr lang="en-US" b="1" dirty="0">
                <a:solidFill>
                  <a:srgbClr val="FFCC00"/>
                </a:solidFill>
                <a:latin typeface="Amazon Ember"/>
              </a:rPr>
            </a:br>
            <a:r>
              <a:rPr lang="en-US" b="1" dirty="0">
                <a:solidFill>
                  <a:srgbClr val="FFCC00"/>
                </a:solidFill>
                <a:latin typeface="Amazon Ember"/>
              </a:rPr>
              <a:t>Augmented AI (A2I)</a:t>
            </a:r>
          </a:p>
          <a:p>
            <a:pPr defTabSz="457189">
              <a:spcBef>
                <a:spcPts val="600"/>
              </a:spcBef>
            </a:pPr>
            <a:r>
              <a:rPr lang="en-US" sz="1800" dirty="0">
                <a:solidFill>
                  <a:srgbClr val="FFFFFF"/>
                </a:solidFill>
                <a:latin typeface="Amazon Ember"/>
              </a:rPr>
              <a:t>Easily build workflows required for human</a:t>
            </a:r>
            <a:br>
              <a:rPr lang="en-US" sz="1800" dirty="0">
                <a:solidFill>
                  <a:srgbClr val="FFFFFF"/>
                </a:solidFill>
                <a:latin typeface="Amazon Ember"/>
              </a:rPr>
            </a:br>
            <a:r>
              <a:rPr lang="en-US" sz="1800" dirty="0">
                <a:solidFill>
                  <a:srgbClr val="FFFFFF"/>
                </a:solidFill>
                <a:latin typeface="Amazon Ember"/>
              </a:rPr>
              <a:t>review of predictions</a:t>
            </a:r>
          </a:p>
        </p:txBody>
      </p:sp>
      <p:grpSp>
        <p:nvGrpSpPr>
          <p:cNvPr id="2" name="Group 1">
            <a:extLst>
              <a:ext uri="{FF2B5EF4-FFF2-40B4-BE49-F238E27FC236}">
                <a16:creationId xmlns:a16="http://schemas.microsoft.com/office/drawing/2014/main" id="{F4805E3E-626E-456E-9EF3-56E8EEF40553}"/>
              </a:ext>
            </a:extLst>
          </p:cNvPr>
          <p:cNvGrpSpPr/>
          <p:nvPr/>
        </p:nvGrpSpPr>
        <p:grpSpPr>
          <a:xfrm>
            <a:off x="4733142" y="667665"/>
            <a:ext cx="3953658" cy="3808168"/>
            <a:chOff x="4733142" y="667665"/>
            <a:chExt cx="3953658" cy="3808168"/>
          </a:xfrm>
        </p:grpSpPr>
        <p:sp>
          <p:nvSpPr>
            <p:cNvPr id="31" name="TextBox 30">
              <a:extLst>
                <a:ext uri="{FF2B5EF4-FFF2-40B4-BE49-F238E27FC236}">
                  <a16:creationId xmlns:a16="http://schemas.microsoft.com/office/drawing/2014/main" id="{C0951D63-6931-4B9A-AB5B-6FEBFBAA6079}"/>
                </a:ext>
              </a:extLst>
            </p:cNvPr>
            <p:cNvSpPr txBox="1"/>
            <p:nvPr/>
          </p:nvSpPr>
          <p:spPr>
            <a:xfrm>
              <a:off x="4733142" y="667665"/>
              <a:ext cx="3953658" cy="616857"/>
            </a:xfrm>
            <a:prstGeom prst="rect">
              <a:avLst/>
            </a:prstGeom>
          </p:spPr>
          <p:txBody>
            <a:bodyPr vert="horz" lIns="182880" tIns="0" rIns="0" bIns="0" rtlCol="0" anchor="ctr" anchorCtr="0">
              <a:noAutofit/>
            </a:bodyPr>
            <a:lstStyle>
              <a:lvl1pPr indent="0">
                <a:lnSpc>
                  <a:spcPct val="90000"/>
                </a:lnSpc>
                <a:spcBef>
                  <a:spcPct val="20000"/>
                </a:spcBef>
                <a:buFontTx/>
                <a:buNone/>
                <a:defRPr b="0" i="0">
                  <a:cs typeface="Amazon Ember Regular" charset="0"/>
                </a:defRPr>
              </a:lvl1pPr>
              <a:lvl2pPr marL="742950" indent="-285750">
                <a:lnSpc>
                  <a:spcPct val="90000"/>
                </a:lnSpc>
                <a:spcBef>
                  <a:spcPct val="20000"/>
                </a:spcBef>
                <a:buFont typeface="Arial"/>
                <a:buChar char="•"/>
                <a:defRPr sz="1600" b="0" i="0">
                  <a:cs typeface="Amazon Ember Regular" charset="0"/>
                </a:defRPr>
              </a:lvl2pPr>
              <a:lvl3pPr marL="1143000" indent="-228600">
                <a:lnSpc>
                  <a:spcPct val="90000"/>
                </a:lnSpc>
                <a:spcBef>
                  <a:spcPct val="20000"/>
                </a:spcBef>
                <a:buFont typeface="Arial"/>
                <a:buChar char="•"/>
                <a:defRPr sz="1400" b="0" i="0">
                  <a:cs typeface="Amazon Ember Regular" charset="0"/>
                </a:defRPr>
              </a:lvl3pPr>
              <a:lvl4pPr marL="1600200" indent="-228600">
                <a:lnSpc>
                  <a:spcPct val="90000"/>
                </a:lnSpc>
                <a:spcBef>
                  <a:spcPct val="20000"/>
                </a:spcBef>
                <a:buFont typeface="Arial"/>
                <a:buChar char="–"/>
                <a:defRPr sz="1200" b="0" i="0">
                  <a:cs typeface="Amazon Ember Regular" charset="0"/>
                </a:defRPr>
              </a:lvl4pPr>
              <a:lvl5pPr marL="2057400" indent="-228600">
                <a:lnSpc>
                  <a:spcPct val="90000"/>
                </a:lnSpc>
                <a:spcBef>
                  <a:spcPct val="20000"/>
                </a:spcBef>
                <a:buFont typeface="Arial"/>
                <a:buChar char="»"/>
                <a:defRPr sz="1200" b="0" i="0">
                  <a:cs typeface="Amazon Ember Regular" charset="0"/>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pPr defTabSz="457189">
                <a:spcBef>
                  <a:spcPts val="600"/>
                </a:spcBef>
              </a:pPr>
              <a:r>
                <a:rPr lang="en-US" sz="1400" b="1" dirty="0">
                  <a:solidFill>
                    <a:srgbClr val="FFCC00"/>
                  </a:solidFill>
                  <a:latin typeface="Amazon Ember"/>
                </a:rPr>
                <a:t>Easily implement</a:t>
              </a:r>
              <a:br>
                <a:rPr lang="en-US" sz="1400" b="1" dirty="0">
                  <a:solidFill>
                    <a:srgbClr val="FFCC00"/>
                  </a:solidFill>
                  <a:latin typeface="Amazon Ember"/>
                </a:rPr>
              </a:br>
              <a:r>
                <a:rPr lang="en-US" sz="1400" b="1" dirty="0">
                  <a:solidFill>
                    <a:srgbClr val="FFCC00"/>
                  </a:solidFill>
                  <a:latin typeface="Amazon Ember"/>
                </a:rPr>
                <a:t>human review workflows</a:t>
              </a:r>
            </a:p>
          </p:txBody>
        </p:sp>
        <p:sp>
          <p:nvSpPr>
            <p:cNvPr id="32" name="TextBox 31">
              <a:extLst>
                <a:ext uri="{FF2B5EF4-FFF2-40B4-BE49-F238E27FC236}">
                  <a16:creationId xmlns:a16="http://schemas.microsoft.com/office/drawing/2014/main" id="{D66CEDA1-B72C-4D7B-8EDD-0F0D1C48C63D}"/>
                </a:ext>
              </a:extLst>
            </p:cNvPr>
            <p:cNvSpPr txBox="1"/>
            <p:nvPr/>
          </p:nvSpPr>
          <p:spPr>
            <a:xfrm>
              <a:off x="4733142" y="1465493"/>
              <a:ext cx="3953658" cy="616857"/>
            </a:xfrm>
            <a:prstGeom prst="rect">
              <a:avLst/>
            </a:prstGeom>
          </p:spPr>
          <p:txBody>
            <a:bodyPr vert="horz" lIns="182880" tIns="0" rIns="0" bIns="0" rtlCol="0" anchor="ctr" anchorCtr="0">
              <a:noAutofit/>
            </a:bodyPr>
            <a:lstStyle>
              <a:lvl1pPr indent="0">
                <a:lnSpc>
                  <a:spcPct val="90000"/>
                </a:lnSpc>
                <a:spcBef>
                  <a:spcPct val="20000"/>
                </a:spcBef>
                <a:buFontTx/>
                <a:buNone/>
                <a:defRPr b="0" i="0">
                  <a:cs typeface="Amazon Ember Regular" charset="0"/>
                </a:defRPr>
              </a:lvl1pPr>
              <a:lvl2pPr marL="742950" indent="-285750">
                <a:lnSpc>
                  <a:spcPct val="90000"/>
                </a:lnSpc>
                <a:spcBef>
                  <a:spcPct val="20000"/>
                </a:spcBef>
                <a:buFont typeface="Arial"/>
                <a:buChar char="•"/>
                <a:defRPr sz="1600" b="0" i="0">
                  <a:cs typeface="Amazon Ember Regular" charset="0"/>
                </a:defRPr>
              </a:lvl2pPr>
              <a:lvl3pPr marL="1143000" indent="-228600">
                <a:lnSpc>
                  <a:spcPct val="90000"/>
                </a:lnSpc>
                <a:spcBef>
                  <a:spcPct val="20000"/>
                </a:spcBef>
                <a:buFont typeface="Arial"/>
                <a:buChar char="•"/>
                <a:defRPr sz="1400" b="0" i="0">
                  <a:cs typeface="Amazon Ember Regular" charset="0"/>
                </a:defRPr>
              </a:lvl3pPr>
              <a:lvl4pPr marL="1600200" indent="-228600">
                <a:lnSpc>
                  <a:spcPct val="90000"/>
                </a:lnSpc>
                <a:spcBef>
                  <a:spcPct val="20000"/>
                </a:spcBef>
                <a:buFont typeface="Arial"/>
                <a:buChar char="–"/>
                <a:defRPr sz="1200" b="0" i="0">
                  <a:cs typeface="Amazon Ember Regular" charset="0"/>
                </a:defRPr>
              </a:lvl4pPr>
              <a:lvl5pPr marL="2057400" indent="-228600">
                <a:lnSpc>
                  <a:spcPct val="90000"/>
                </a:lnSpc>
                <a:spcBef>
                  <a:spcPct val="20000"/>
                </a:spcBef>
                <a:buFont typeface="Arial"/>
                <a:buChar char="»"/>
                <a:defRPr sz="1200" b="0" i="0">
                  <a:cs typeface="Amazon Ember Regular" charset="0"/>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pPr defTabSz="457189">
                <a:spcBef>
                  <a:spcPts val="600"/>
                </a:spcBef>
              </a:pPr>
              <a:r>
                <a:rPr lang="en-US" sz="1400" b="1" dirty="0">
                  <a:solidFill>
                    <a:srgbClr val="FFCC00"/>
                  </a:solidFill>
                  <a:latin typeface="Amazon Ember"/>
                </a:rPr>
                <a:t>Reduce time to market with</a:t>
              </a:r>
              <a:br>
                <a:rPr lang="en-US" sz="1400" b="1" dirty="0">
                  <a:solidFill>
                    <a:srgbClr val="FFCC00"/>
                  </a:solidFill>
                  <a:latin typeface="Amazon Ember"/>
                </a:rPr>
              </a:br>
              <a:r>
                <a:rPr lang="en-US" sz="1400" b="1" dirty="0">
                  <a:solidFill>
                    <a:srgbClr val="FFCC00"/>
                  </a:solidFill>
                  <a:latin typeface="Amazon Ember"/>
                </a:rPr>
                <a:t>pre-built workflows and UIs</a:t>
              </a:r>
            </a:p>
          </p:txBody>
        </p:sp>
        <p:sp>
          <p:nvSpPr>
            <p:cNvPr id="33" name="TextBox 32">
              <a:extLst>
                <a:ext uri="{FF2B5EF4-FFF2-40B4-BE49-F238E27FC236}">
                  <a16:creationId xmlns:a16="http://schemas.microsoft.com/office/drawing/2014/main" id="{F4712CB8-B309-40B9-917C-C57A00252627}"/>
                </a:ext>
              </a:extLst>
            </p:cNvPr>
            <p:cNvSpPr txBox="1"/>
            <p:nvPr/>
          </p:nvSpPr>
          <p:spPr>
            <a:xfrm>
              <a:off x="4733142" y="2263321"/>
              <a:ext cx="3953658" cy="616857"/>
            </a:xfrm>
            <a:prstGeom prst="rect">
              <a:avLst/>
            </a:prstGeom>
          </p:spPr>
          <p:txBody>
            <a:bodyPr vert="horz" lIns="182880" tIns="0" rIns="0" bIns="0" rtlCol="0" anchor="ctr" anchorCtr="0">
              <a:noAutofit/>
            </a:bodyPr>
            <a:lstStyle>
              <a:lvl1pPr indent="0">
                <a:lnSpc>
                  <a:spcPct val="90000"/>
                </a:lnSpc>
                <a:spcBef>
                  <a:spcPct val="20000"/>
                </a:spcBef>
                <a:buFontTx/>
                <a:buNone/>
                <a:defRPr b="0" i="0">
                  <a:cs typeface="Amazon Ember Regular" charset="0"/>
                </a:defRPr>
              </a:lvl1pPr>
              <a:lvl2pPr marL="742950" indent="-285750">
                <a:lnSpc>
                  <a:spcPct val="90000"/>
                </a:lnSpc>
                <a:spcBef>
                  <a:spcPct val="20000"/>
                </a:spcBef>
                <a:buFont typeface="Arial"/>
                <a:buChar char="•"/>
                <a:defRPr sz="1600" b="0" i="0">
                  <a:cs typeface="Amazon Ember Regular" charset="0"/>
                </a:defRPr>
              </a:lvl2pPr>
              <a:lvl3pPr marL="1143000" indent="-228600">
                <a:lnSpc>
                  <a:spcPct val="90000"/>
                </a:lnSpc>
                <a:spcBef>
                  <a:spcPct val="20000"/>
                </a:spcBef>
                <a:buFont typeface="Arial"/>
                <a:buChar char="•"/>
                <a:defRPr sz="1400" b="0" i="0">
                  <a:cs typeface="Amazon Ember Regular" charset="0"/>
                </a:defRPr>
              </a:lvl3pPr>
              <a:lvl4pPr marL="1600200" indent="-228600">
                <a:lnSpc>
                  <a:spcPct val="90000"/>
                </a:lnSpc>
                <a:spcBef>
                  <a:spcPct val="20000"/>
                </a:spcBef>
                <a:buFont typeface="Arial"/>
                <a:buChar char="–"/>
                <a:defRPr sz="1200" b="0" i="0">
                  <a:cs typeface="Amazon Ember Regular" charset="0"/>
                </a:defRPr>
              </a:lvl4pPr>
              <a:lvl5pPr marL="2057400" indent="-228600">
                <a:lnSpc>
                  <a:spcPct val="90000"/>
                </a:lnSpc>
                <a:spcBef>
                  <a:spcPct val="20000"/>
                </a:spcBef>
                <a:buFont typeface="Arial"/>
                <a:buChar char="»"/>
                <a:defRPr sz="1200" b="0" i="0">
                  <a:cs typeface="Amazon Ember Regular" charset="0"/>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pPr defTabSz="457189">
                <a:spcBef>
                  <a:spcPts val="600"/>
                </a:spcBef>
              </a:pPr>
              <a:r>
                <a:rPr lang="en-US" sz="1400" b="1" dirty="0">
                  <a:solidFill>
                    <a:srgbClr val="FFCC00"/>
                  </a:solidFill>
                  <a:latin typeface="Amazon Ember"/>
                </a:rPr>
                <a:t>Multiple workforce options</a:t>
              </a:r>
            </a:p>
          </p:txBody>
        </p:sp>
        <p:sp>
          <p:nvSpPr>
            <p:cNvPr id="34" name="TextBox 33">
              <a:extLst>
                <a:ext uri="{FF2B5EF4-FFF2-40B4-BE49-F238E27FC236}">
                  <a16:creationId xmlns:a16="http://schemas.microsoft.com/office/drawing/2014/main" id="{6BCA4F16-435B-4D11-9D00-F517797D0587}"/>
                </a:ext>
              </a:extLst>
            </p:cNvPr>
            <p:cNvSpPr txBox="1"/>
            <p:nvPr/>
          </p:nvSpPr>
          <p:spPr>
            <a:xfrm>
              <a:off x="4733142" y="3061149"/>
              <a:ext cx="3953658" cy="616857"/>
            </a:xfrm>
            <a:prstGeom prst="rect">
              <a:avLst/>
            </a:prstGeom>
          </p:spPr>
          <p:txBody>
            <a:bodyPr vert="horz" lIns="182880" tIns="0" rIns="0" bIns="0" rtlCol="0" anchor="ctr" anchorCtr="0">
              <a:noAutofit/>
            </a:bodyPr>
            <a:lstStyle>
              <a:lvl1pPr indent="0">
                <a:lnSpc>
                  <a:spcPct val="90000"/>
                </a:lnSpc>
                <a:spcBef>
                  <a:spcPct val="20000"/>
                </a:spcBef>
                <a:buFontTx/>
                <a:buNone/>
                <a:defRPr b="0" i="0">
                  <a:cs typeface="Amazon Ember Regular" charset="0"/>
                </a:defRPr>
              </a:lvl1pPr>
              <a:lvl2pPr marL="742950" indent="-285750">
                <a:lnSpc>
                  <a:spcPct val="90000"/>
                </a:lnSpc>
                <a:spcBef>
                  <a:spcPct val="20000"/>
                </a:spcBef>
                <a:buFont typeface="Arial"/>
                <a:buChar char="•"/>
                <a:defRPr sz="1600" b="0" i="0">
                  <a:cs typeface="Amazon Ember Regular" charset="0"/>
                </a:defRPr>
              </a:lvl2pPr>
              <a:lvl3pPr marL="1143000" indent="-228600">
                <a:lnSpc>
                  <a:spcPct val="90000"/>
                </a:lnSpc>
                <a:spcBef>
                  <a:spcPct val="20000"/>
                </a:spcBef>
                <a:buFont typeface="Arial"/>
                <a:buChar char="•"/>
                <a:defRPr sz="1400" b="0" i="0">
                  <a:cs typeface="Amazon Ember Regular" charset="0"/>
                </a:defRPr>
              </a:lvl3pPr>
              <a:lvl4pPr marL="1600200" indent="-228600">
                <a:lnSpc>
                  <a:spcPct val="90000"/>
                </a:lnSpc>
                <a:spcBef>
                  <a:spcPct val="20000"/>
                </a:spcBef>
                <a:buFont typeface="Arial"/>
                <a:buChar char="–"/>
                <a:defRPr sz="1200" b="0" i="0">
                  <a:cs typeface="Amazon Ember Regular" charset="0"/>
                </a:defRPr>
              </a:lvl4pPr>
              <a:lvl5pPr marL="2057400" indent="-228600">
                <a:lnSpc>
                  <a:spcPct val="90000"/>
                </a:lnSpc>
                <a:spcBef>
                  <a:spcPct val="20000"/>
                </a:spcBef>
                <a:buFont typeface="Arial"/>
                <a:buChar char="»"/>
                <a:defRPr sz="1200" b="0" i="0">
                  <a:cs typeface="Amazon Ember Regular" charset="0"/>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pPr defTabSz="457189">
                <a:spcBef>
                  <a:spcPts val="600"/>
                </a:spcBef>
              </a:pPr>
              <a:r>
                <a:rPr lang="en-US" sz="1400" b="1" dirty="0">
                  <a:solidFill>
                    <a:srgbClr val="FFCC00"/>
                  </a:solidFill>
                  <a:latin typeface="Amazon Ember"/>
                </a:rPr>
                <a:t>Integrate with your</a:t>
              </a:r>
              <a:br>
                <a:rPr lang="en-US" sz="1400" b="1" dirty="0">
                  <a:solidFill>
                    <a:srgbClr val="FFCC00"/>
                  </a:solidFill>
                  <a:latin typeface="Amazon Ember"/>
                </a:rPr>
              </a:br>
              <a:r>
                <a:rPr lang="en-US" sz="1400" b="1" dirty="0">
                  <a:solidFill>
                    <a:srgbClr val="FFCC00"/>
                  </a:solidFill>
                  <a:latin typeface="Amazon Ember"/>
                </a:rPr>
                <a:t>custom ML models</a:t>
              </a:r>
            </a:p>
          </p:txBody>
        </p:sp>
        <p:sp>
          <p:nvSpPr>
            <p:cNvPr id="35" name="TextBox 34">
              <a:extLst>
                <a:ext uri="{FF2B5EF4-FFF2-40B4-BE49-F238E27FC236}">
                  <a16:creationId xmlns:a16="http://schemas.microsoft.com/office/drawing/2014/main" id="{DAA2D770-87CB-45A4-90C3-588D1FB21F2A}"/>
                </a:ext>
              </a:extLst>
            </p:cNvPr>
            <p:cNvSpPr txBox="1"/>
            <p:nvPr/>
          </p:nvSpPr>
          <p:spPr>
            <a:xfrm>
              <a:off x="4733142" y="3858976"/>
              <a:ext cx="3953658" cy="616857"/>
            </a:xfrm>
            <a:prstGeom prst="rect">
              <a:avLst/>
            </a:prstGeom>
          </p:spPr>
          <p:txBody>
            <a:bodyPr vert="horz" lIns="182880" tIns="0" rIns="0" bIns="0" rtlCol="0" anchor="ctr" anchorCtr="0">
              <a:noAutofit/>
            </a:bodyPr>
            <a:lstStyle>
              <a:lvl1pPr indent="0">
                <a:lnSpc>
                  <a:spcPct val="90000"/>
                </a:lnSpc>
                <a:spcBef>
                  <a:spcPct val="20000"/>
                </a:spcBef>
                <a:buFontTx/>
                <a:buNone/>
                <a:defRPr b="0" i="0">
                  <a:cs typeface="Amazon Ember Regular" charset="0"/>
                </a:defRPr>
              </a:lvl1pPr>
              <a:lvl2pPr marL="742950" indent="-285750">
                <a:lnSpc>
                  <a:spcPct val="90000"/>
                </a:lnSpc>
                <a:spcBef>
                  <a:spcPct val="20000"/>
                </a:spcBef>
                <a:buFont typeface="Arial"/>
                <a:buChar char="•"/>
                <a:defRPr sz="1600" b="0" i="0">
                  <a:cs typeface="Amazon Ember Regular" charset="0"/>
                </a:defRPr>
              </a:lvl2pPr>
              <a:lvl3pPr marL="1143000" indent="-228600">
                <a:lnSpc>
                  <a:spcPct val="90000"/>
                </a:lnSpc>
                <a:spcBef>
                  <a:spcPct val="20000"/>
                </a:spcBef>
                <a:buFont typeface="Arial"/>
                <a:buChar char="•"/>
                <a:defRPr sz="1400" b="0" i="0">
                  <a:cs typeface="Amazon Ember Regular" charset="0"/>
                </a:defRPr>
              </a:lvl3pPr>
              <a:lvl4pPr marL="1600200" indent="-228600">
                <a:lnSpc>
                  <a:spcPct val="90000"/>
                </a:lnSpc>
                <a:spcBef>
                  <a:spcPct val="20000"/>
                </a:spcBef>
                <a:buFont typeface="Arial"/>
                <a:buChar char="–"/>
                <a:defRPr sz="1200" b="0" i="0">
                  <a:cs typeface="Amazon Ember Regular" charset="0"/>
                </a:defRPr>
              </a:lvl4pPr>
              <a:lvl5pPr marL="2057400" indent="-228600">
                <a:lnSpc>
                  <a:spcPct val="90000"/>
                </a:lnSpc>
                <a:spcBef>
                  <a:spcPct val="20000"/>
                </a:spcBef>
                <a:buFont typeface="Arial"/>
                <a:buChar char="»"/>
                <a:defRPr sz="1200" b="0" i="0">
                  <a:cs typeface="Amazon Ember Regular" charset="0"/>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pPr defTabSz="457189">
                <a:spcBef>
                  <a:spcPts val="600"/>
                </a:spcBef>
              </a:pPr>
              <a:r>
                <a:rPr lang="en-US" sz="1400" b="1" dirty="0">
                  <a:solidFill>
                    <a:srgbClr val="FFCC00"/>
                  </a:solidFill>
                  <a:latin typeface="Amazon Ember"/>
                </a:rPr>
                <a:t>Pre-built algorithms to </a:t>
              </a:r>
              <a:br>
                <a:rPr lang="en-US" sz="1400" b="1" dirty="0">
                  <a:solidFill>
                    <a:srgbClr val="FFCC00"/>
                  </a:solidFill>
                  <a:latin typeface="Amazon Ember"/>
                </a:rPr>
              </a:br>
              <a:r>
                <a:rPr lang="en-US" sz="1400" b="1" dirty="0">
                  <a:solidFill>
                    <a:srgbClr val="FFCC00"/>
                  </a:solidFill>
                  <a:latin typeface="Amazon Ember"/>
                </a:rPr>
                <a:t>increase accuracy</a:t>
              </a:r>
            </a:p>
          </p:txBody>
        </p:sp>
      </p:grpSp>
      <p:sp>
        <p:nvSpPr>
          <p:cNvPr id="36" name="Rectangle 35">
            <a:extLst>
              <a:ext uri="{FF2B5EF4-FFF2-40B4-BE49-F238E27FC236}">
                <a16:creationId xmlns:a16="http://schemas.microsoft.com/office/drawing/2014/main" id="{AD8D2E29-4911-406C-885F-ED3597BA4BE4}"/>
              </a:ext>
            </a:extLst>
          </p:cNvPr>
          <p:cNvSpPr/>
          <p:nvPr/>
        </p:nvSpPr>
        <p:spPr>
          <a:xfrm rot="16200000">
            <a:off x="1678066" y="2088425"/>
            <a:ext cx="5143500" cy="966652"/>
          </a:xfrm>
          <a:prstGeom prst="rect">
            <a:avLst/>
          </a:prstGeom>
          <a:gradFill>
            <a:gsLst>
              <a:gs pos="55000">
                <a:schemeClr val="accent2"/>
              </a:gs>
              <a:gs pos="45000">
                <a:schemeClr val="accent2"/>
              </a:gs>
              <a:gs pos="15000">
                <a:schemeClr val="accent3"/>
              </a:gs>
              <a:gs pos="85000">
                <a:schemeClr val="accent1"/>
              </a:gs>
            </a:gsLst>
            <a:lin ang="0" scaled="0"/>
          </a:gra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defTabSz="457189"/>
            <a:endParaRPr lang="en-US" sz="1800" dirty="0" err="1">
              <a:solidFill>
                <a:srgbClr val="FFFFFF"/>
              </a:solidFill>
              <a:latin typeface="Amazon Ember"/>
            </a:endParaRPr>
          </a:p>
        </p:txBody>
      </p:sp>
      <p:grpSp>
        <p:nvGrpSpPr>
          <p:cNvPr id="204" name="Group 203">
            <a:extLst>
              <a:ext uri="{FF2B5EF4-FFF2-40B4-BE49-F238E27FC236}">
                <a16:creationId xmlns:a16="http://schemas.microsoft.com/office/drawing/2014/main" id="{956E00F3-CBC8-4D81-9C6C-FB21255DA191}"/>
              </a:ext>
            </a:extLst>
          </p:cNvPr>
          <p:cNvGrpSpPr/>
          <p:nvPr/>
        </p:nvGrpSpPr>
        <p:grpSpPr>
          <a:xfrm>
            <a:off x="3941389" y="3858977"/>
            <a:ext cx="616857" cy="616857"/>
            <a:chOff x="3941388" y="3858976"/>
            <a:chExt cx="616857" cy="616857"/>
          </a:xfrm>
        </p:grpSpPr>
        <p:sp>
          <p:nvSpPr>
            <p:cNvPr id="38" name="Oval 37">
              <a:extLst>
                <a:ext uri="{FF2B5EF4-FFF2-40B4-BE49-F238E27FC236}">
                  <a16:creationId xmlns:a16="http://schemas.microsoft.com/office/drawing/2014/main" id="{2B1A96F3-EEBE-4F7D-B9DD-F32E12F4E41A}"/>
                </a:ext>
              </a:extLst>
            </p:cNvPr>
            <p:cNvSpPr/>
            <p:nvPr/>
          </p:nvSpPr>
          <p:spPr>
            <a:xfrm>
              <a:off x="3941388" y="3858976"/>
              <a:ext cx="616857" cy="616857"/>
            </a:xfrm>
            <a:prstGeom prst="ellipse">
              <a:avLst/>
            </a:prstGeom>
            <a:solidFill>
              <a:schemeClr val="bg2"/>
            </a:solidFill>
            <a:ln>
              <a:no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defTabSz="457189"/>
              <a:endParaRPr lang="en-US" sz="1800" dirty="0" err="1">
                <a:solidFill>
                  <a:srgbClr val="FFFFFF"/>
                </a:solidFill>
                <a:latin typeface="Amazon Ember"/>
              </a:endParaRPr>
            </a:p>
          </p:txBody>
        </p:sp>
        <p:grpSp>
          <p:nvGrpSpPr>
            <p:cNvPr id="10" name="Group 9">
              <a:extLst>
                <a:ext uri="{FF2B5EF4-FFF2-40B4-BE49-F238E27FC236}">
                  <a16:creationId xmlns:a16="http://schemas.microsoft.com/office/drawing/2014/main" id="{485D479D-1593-4F7B-AD0D-18B9F82E4297}"/>
                </a:ext>
              </a:extLst>
            </p:cNvPr>
            <p:cNvGrpSpPr/>
            <p:nvPr/>
          </p:nvGrpSpPr>
          <p:grpSpPr>
            <a:xfrm>
              <a:off x="4078301" y="3997326"/>
              <a:ext cx="343030" cy="340158"/>
              <a:chOff x="4076157" y="3977844"/>
              <a:chExt cx="382319" cy="379119"/>
            </a:xfrm>
          </p:grpSpPr>
          <p:sp>
            <p:nvSpPr>
              <p:cNvPr id="97" name="Freeform: Shape 96">
                <a:extLst>
                  <a:ext uri="{FF2B5EF4-FFF2-40B4-BE49-F238E27FC236}">
                    <a16:creationId xmlns:a16="http://schemas.microsoft.com/office/drawing/2014/main" id="{4B6795CC-B541-4618-81DD-FE3F79A13F5C}"/>
                  </a:ext>
                </a:extLst>
              </p:cNvPr>
              <p:cNvSpPr/>
              <p:nvPr/>
            </p:nvSpPr>
            <p:spPr>
              <a:xfrm>
                <a:off x="4076157" y="4127431"/>
                <a:ext cx="3200" cy="84042"/>
              </a:xfrm>
              <a:custGeom>
                <a:avLst/>
                <a:gdLst>
                  <a:gd name="connsiteX0" fmla="*/ 0 w 9525"/>
                  <a:gd name="connsiteY0" fmla="*/ 250126 h 250126"/>
                  <a:gd name="connsiteX1" fmla="*/ 0 w 9525"/>
                  <a:gd name="connsiteY1" fmla="*/ 125063 h 250126"/>
                  <a:gd name="connsiteX2" fmla="*/ 0 w 9525"/>
                  <a:gd name="connsiteY2" fmla="*/ 0 h 250126"/>
                  <a:gd name="connsiteX3" fmla="*/ 0 w 9525"/>
                  <a:gd name="connsiteY3" fmla="*/ 250126 h 250126"/>
                </a:gdLst>
                <a:ahLst/>
                <a:cxnLst>
                  <a:cxn ang="0">
                    <a:pos x="connsiteX0" y="connsiteY0"/>
                  </a:cxn>
                  <a:cxn ang="0">
                    <a:pos x="connsiteX1" y="connsiteY1"/>
                  </a:cxn>
                  <a:cxn ang="0">
                    <a:pos x="connsiteX2" y="connsiteY2"/>
                  </a:cxn>
                  <a:cxn ang="0">
                    <a:pos x="connsiteX3" y="connsiteY3"/>
                  </a:cxn>
                </a:cxnLst>
                <a:rect l="l" t="t" r="r" b="b"/>
                <a:pathLst>
                  <a:path w="9525" h="250126">
                    <a:moveTo>
                      <a:pt x="0" y="250126"/>
                    </a:moveTo>
                    <a:lnTo>
                      <a:pt x="0" y="125063"/>
                    </a:lnTo>
                    <a:lnTo>
                      <a:pt x="0" y="0"/>
                    </a:lnTo>
                    <a:lnTo>
                      <a:pt x="0" y="250126"/>
                    </a:lnTo>
                    <a:close/>
                  </a:path>
                </a:pathLst>
              </a:custGeom>
              <a:noFill/>
              <a:ln w="9525" cap="flat">
                <a:solidFill>
                  <a:srgbClr val="FFFFFF"/>
                </a:solidFill>
                <a:prstDash val="solid"/>
                <a:round/>
              </a:ln>
            </p:spPr>
            <p:txBody>
              <a:bodyPr rtlCol="0" anchor="ctr"/>
              <a:lstStyle/>
              <a:p>
                <a:pPr defTabSz="457189"/>
                <a:endParaRPr lang="en-US" sz="1800" dirty="0">
                  <a:solidFill>
                    <a:srgbClr val="FFFFFF"/>
                  </a:solidFill>
                  <a:latin typeface="Amazon Ember"/>
                </a:endParaRPr>
              </a:p>
            </p:txBody>
          </p:sp>
          <p:sp>
            <p:nvSpPr>
              <p:cNvPr id="98" name="Freeform: Shape 97">
                <a:extLst>
                  <a:ext uri="{FF2B5EF4-FFF2-40B4-BE49-F238E27FC236}">
                    <a16:creationId xmlns:a16="http://schemas.microsoft.com/office/drawing/2014/main" id="{904F6F17-F803-48CA-81B4-85D7D9113D69}"/>
                  </a:ext>
                </a:extLst>
              </p:cNvPr>
              <p:cNvSpPr/>
              <p:nvPr/>
            </p:nvSpPr>
            <p:spPr>
              <a:xfrm>
                <a:off x="4170921" y="4048925"/>
                <a:ext cx="47398" cy="120527"/>
              </a:xfrm>
              <a:custGeom>
                <a:avLst/>
                <a:gdLst>
                  <a:gd name="connsiteX0" fmla="*/ 0 w 141065"/>
                  <a:gd name="connsiteY0" fmla="*/ 358712 h 358711"/>
                  <a:gd name="connsiteX1" fmla="*/ 0 w 141065"/>
                  <a:gd name="connsiteY1" fmla="*/ 211550 h 358711"/>
                  <a:gd name="connsiteX2" fmla="*/ 141065 w 141065"/>
                  <a:gd name="connsiteY2" fmla="*/ 141065 h 358711"/>
                  <a:gd name="connsiteX3" fmla="*/ 141065 w 141065"/>
                  <a:gd name="connsiteY3" fmla="*/ 0 h 358711"/>
                </a:gdLst>
                <a:ahLst/>
                <a:cxnLst>
                  <a:cxn ang="0">
                    <a:pos x="connsiteX0" y="connsiteY0"/>
                  </a:cxn>
                  <a:cxn ang="0">
                    <a:pos x="connsiteX1" y="connsiteY1"/>
                  </a:cxn>
                  <a:cxn ang="0">
                    <a:pos x="connsiteX2" y="connsiteY2"/>
                  </a:cxn>
                  <a:cxn ang="0">
                    <a:pos x="connsiteX3" y="connsiteY3"/>
                  </a:cxn>
                </a:cxnLst>
                <a:rect l="l" t="t" r="r" b="b"/>
                <a:pathLst>
                  <a:path w="141065" h="358711">
                    <a:moveTo>
                      <a:pt x="0" y="358712"/>
                    </a:moveTo>
                    <a:lnTo>
                      <a:pt x="0" y="211550"/>
                    </a:lnTo>
                    <a:lnTo>
                      <a:pt x="141065" y="141065"/>
                    </a:lnTo>
                    <a:lnTo>
                      <a:pt x="141065" y="0"/>
                    </a:lnTo>
                  </a:path>
                </a:pathLst>
              </a:custGeom>
              <a:noFill/>
              <a:ln w="9525" cap="flat">
                <a:solidFill>
                  <a:srgbClr val="FFFFFF"/>
                </a:solidFill>
                <a:prstDash val="solid"/>
                <a:round/>
              </a:ln>
            </p:spPr>
            <p:txBody>
              <a:bodyPr rtlCol="0" anchor="ctr"/>
              <a:lstStyle/>
              <a:p>
                <a:pPr defTabSz="457189"/>
                <a:endParaRPr lang="en-US" sz="1800" dirty="0">
                  <a:solidFill>
                    <a:srgbClr val="FFFFFF"/>
                  </a:solidFill>
                  <a:latin typeface="Amazon Ember"/>
                </a:endParaRPr>
              </a:p>
            </p:txBody>
          </p:sp>
          <p:sp>
            <p:nvSpPr>
              <p:cNvPr id="99" name="Freeform: Shape 98">
                <a:extLst>
                  <a:ext uri="{FF2B5EF4-FFF2-40B4-BE49-F238E27FC236}">
                    <a16:creationId xmlns:a16="http://schemas.microsoft.com/office/drawing/2014/main" id="{E0698404-D3E2-4059-9018-F8F94C8F4722}"/>
                  </a:ext>
                </a:extLst>
              </p:cNvPr>
              <p:cNvSpPr/>
              <p:nvPr/>
            </p:nvSpPr>
            <p:spPr>
              <a:xfrm>
                <a:off x="4123555" y="4096323"/>
                <a:ext cx="47366" cy="23683"/>
              </a:xfrm>
              <a:custGeom>
                <a:avLst/>
                <a:gdLst>
                  <a:gd name="connsiteX0" fmla="*/ 140970 w 140969"/>
                  <a:gd name="connsiteY0" fmla="*/ 70485 h 70484"/>
                  <a:gd name="connsiteX1" fmla="*/ 0 w 140969"/>
                  <a:gd name="connsiteY1" fmla="*/ 0 h 70484"/>
                </a:gdLst>
                <a:ahLst/>
                <a:cxnLst>
                  <a:cxn ang="0">
                    <a:pos x="connsiteX0" y="connsiteY0"/>
                  </a:cxn>
                  <a:cxn ang="0">
                    <a:pos x="connsiteX1" y="connsiteY1"/>
                  </a:cxn>
                </a:cxnLst>
                <a:rect l="l" t="t" r="r" b="b"/>
                <a:pathLst>
                  <a:path w="140969" h="70484">
                    <a:moveTo>
                      <a:pt x="140970" y="70485"/>
                    </a:moveTo>
                    <a:lnTo>
                      <a:pt x="0" y="0"/>
                    </a:lnTo>
                  </a:path>
                </a:pathLst>
              </a:custGeom>
              <a:ln w="9525" cap="flat">
                <a:solidFill>
                  <a:srgbClr val="FFFFFF"/>
                </a:solidFill>
                <a:prstDash val="solid"/>
                <a:round/>
              </a:ln>
            </p:spPr>
            <p:txBody>
              <a:bodyPr rtlCol="0" anchor="ctr"/>
              <a:lstStyle/>
              <a:p>
                <a:pPr defTabSz="457189"/>
                <a:endParaRPr lang="en-US" sz="1800" dirty="0">
                  <a:solidFill>
                    <a:srgbClr val="FFFFFF"/>
                  </a:solidFill>
                  <a:latin typeface="Amazon Ember"/>
                </a:endParaRPr>
              </a:p>
            </p:txBody>
          </p:sp>
          <p:sp>
            <p:nvSpPr>
              <p:cNvPr id="100" name="Freeform: Shape 99">
                <a:extLst>
                  <a:ext uri="{FF2B5EF4-FFF2-40B4-BE49-F238E27FC236}">
                    <a16:creationId xmlns:a16="http://schemas.microsoft.com/office/drawing/2014/main" id="{336EB933-CE4A-4283-99A0-EB797302DB60}"/>
                  </a:ext>
                </a:extLst>
              </p:cNvPr>
              <p:cNvSpPr/>
              <p:nvPr/>
            </p:nvSpPr>
            <p:spPr>
              <a:xfrm>
                <a:off x="4170921" y="4006520"/>
                <a:ext cx="3200" cy="58215"/>
              </a:xfrm>
              <a:custGeom>
                <a:avLst/>
                <a:gdLst>
                  <a:gd name="connsiteX0" fmla="*/ 0 w 9525"/>
                  <a:gd name="connsiteY0" fmla="*/ 173260 h 173259"/>
                  <a:gd name="connsiteX1" fmla="*/ 0 w 9525"/>
                  <a:gd name="connsiteY1" fmla="*/ 0 h 173259"/>
                </a:gdLst>
                <a:ahLst/>
                <a:cxnLst>
                  <a:cxn ang="0">
                    <a:pos x="connsiteX0" y="connsiteY0"/>
                  </a:cxn>
                  <a:cxn ang="0">
                    <a:pos x="connsiteX1" y="connsiteY1"/>
                  </a:cxn>
                </a:cxnLst>
                <a:rect l="l" t="t" r="r" b="b"/>
                <a:pathLst>
                  <a:path w="9525" h="173259">
                    <a:moveTo>
                      <a:pt x="0" y="173260"/>
                    </a:moveTo>
                    <a:lnTo>
                      <a:pt x="0" y="0"/>
                    </a:lnTo>
                  </a:path>
                </a:pathLst>
              </a:custGeom>
              <a:ln w="9525" cap="flat">
                <a:solidFill>
                  <a:srgbClr val="FFFFFF"/>
                </a:solidFill>
                <a:prstDash val="solid"/>
                <a:round/>
              </a:ln>
            </p:spPr>
            <p:txBody>
              <a:bodyPr rtlCol="0" anchor="ctr"/>
              <a:lstStyle/>
              <a:p>
                <a:pPr defTabSz="457189"/>
                <a:endParaRPr lang="en-US" sz="1800" dirty="0">
                  <a:solidFill>
                    <a:srgbClr val="FFFFFF"/>
                  </a:solidFill>
                  <a:latin typeface="Amazon Ember"/>
                </a:endParaRPr>
              </a:p>
            </p:txBody>
          </p:sp>
          <p:sp>
            <p:nvSpPr>
              <p:cNvPr id="101" name="Freeform: Shape 100">
                <a:extLst>
                  <a:ext uri="{FF2B5EF4-FFF2-40B4-BE49-F238E27FC236}">
                    <a16:creationId xmlns:a16="http://schemas.microsoft.com/office/drawing/2014/main" id="{959FA2E6-23B3-4D0B-A112-F1F686DF7A36}"/>
                  </a:ext>
                </a:extLst>
              </p:cNvPr>
              <p:cNvSpPr/>
              <p:nvPr/>
            </p:nvSpPr>
            <p:spPr>
              <a:xfrm>
                <a:off x="4076157" y="4143081"/>
                <a:ext cx="45638" cy="26883"/>
              </a:xfrm>
              <a:custGeom>
                <a:avLst/>
                <a:gdLst>
                  <a:gd name="connsiteX0" fmla="*/ 0 w 135826"/>
                  <a:gd name="connsiteY0" fmla="*/ 80010 h 80009"/>
                  <a:gd name="connsiteX1" fmla="*/ 135826 w 135826"/>
                  <a:gd name="connsiteY1" fmla="*/ 0 h 80009"/>
                </a:gdLst>
                <a:ahLst/>
                <a:cxnLst>
                  <a:cxn ang="0">
                    <a:pos x="connsiteX0" y="connsiteY0"/>
                  </a:cxn>
                  <a:cxn ang="0">
                    <a:pos x="connsiteX1" y="connsiteY1"/>
                  </a:cxn>
                </a:cxnLst>
                <a:rect l="l" t="t" r="r" b="b"/>
                <a:pathLst>
                  <a:path w="135826" h="80009">
                    <a:moveTo>
                      <a:pt x="0" y="80010"/>
                    </a:moveTo>
                    <a:lnTo>
                      <a:pt x="135826" y="0"/>
                    </a:lnTo>
                  </a:path>
                </a:pathLst>
              </a:custGeom>
              <a:ln w="9525" cap="flat">
                <a:solidFill>
                  <a:srgbClr val="FFFFFF"/>
                </a:solidFill>
                <a:prstDash val="solid"/>
                <a:round/>
              </a:ln>
            </p:spPr>
            <p:txBody>
              <a:bodyPr rtlCol="0" anchor="ctr"/>
              <a:lstStyle/>
              <a:p>
                <a:pPr defTabSz="457189"/>
                <a:endParaRPr lang="en-US" sz="1800" dirty="0">
                  <a:solidFill>
                    <a:srgbClr val="FFFFFF"/>
                  </a:solidFill>
                  <a:latin typeface="Amazon Ember"/>
                </a:endParaRPr>
              </a:p>
            </p:txBody>
          </p:sp>
          <p:sp>
            <p:nvSpPr>
              <p:cNvPr id="102" name="Freeform: Shape 101">
                <a:extLst>
                  <a:ext uri="{FF2B5EF4-FFF2-40B4-BE49-F238E27FC236}">
                    <a16:creationId xmlns:a16="http://schemas.microsoft.com/office/drawing/2014/main" id="{34239381-4D3C-4751-8DCC-237FAF1F6870}"/>
                  </a:ext>
                </a:extLst>
              </p:cNvPr>
              <p:cNvSpPr/>
              <p:nvPr/>
            </p:nvSpPr>
            <p:spPr>
              <a:xfrm>
                <a:off x="4123555" y="4214802"/>
                <a:ext cx="47366" cy="31588"/>
              </a:xfrm>
              <a:custGeom>
                <a:avLst/>
                <a:gdLst>
                  <a:gd name="connsiteX0" fmla="*/ 0 w 140969"/>
                  <a:gd name="connsiteY0" fmla="*/ 94012 h 94011"/>
                  <a:gd name="connsiteX1" fmla="*/ 140970 w 140969"/>
                  <a:gd name="connsiteY1" fmla="*/ 0 h 94011"/>
                </a:gdLst>
                <a:ahLst/>
                <a:cxnLst>
                  <a:cxn ang="0">
                    <a:pos x="connsiteX0" y="connsiteY0"/>
                  </a:cxn>
                  <a:cxn ang="0">
                    <a:pos x="connsiteX1" y="connsiteY1"/>
                  </a:cxn>
                </a:cxnLst>
                <a:rect l="l" t="t" r="r" b="b"/>
                <a:pathLst>
                  <a:path w="140969" h="94011">
                    <a:moveTo>
                      <a:pt x="0" y="94012"/>
                    </a:moveTo>
                    <a:lnTo>
                      <a:pt x="140970" y="0"/>
                    </a:lnTo>
                  </a:path>
                </a:pathLst>
              </a:custGeom>
              <a:ln w="9525" cap="flat">
                <a:solidFill>
                  <a:srgbClr val="FFFFFF"/>
                </a:solidFill>
                <a:prstDash val="solid"/>
                <a:round/>
              </a:ln>
            </p:spPr>
            <p:txBody>
              <a:bodyPr rtlCol="0" anchor="ctr"/>
              <a:lstStyle/>
              <a:p>
                <a:pPr defTabSz="457189"/>
                <a:endParaRPr lang="en-US" sz="1800" dirty="0">
                  <a:solidFill>
                    <a:srgbClr val="FFFFFF"/>
                  </a:solidFill>
                  <a:latin typeface="Amazon Ember"/>
                </a:endParaRPr>
              </a:p>
            </p:txBody>
          </p:sp>
          <p:sp>
            <p:nvSpPr>
              <p:cNvPr id="103" name="Freeform: Shape 102">
                <a:extLst>
                  <a:ext uri="{FF2B5EF4-FFF2-40B4-BE49-F238E27FC236}">
                    <a16:creationId xmlns:a16="http://schemas.microsoft.com/office/drawing/2014/main" id="{486A1E80-1E12-4259-94DC-EC5A88C33385}"/>
                  </a:ext>
                </a:extLst>
              </p:cNvPr>
              <p:cNvSpPr/>
              <p:nvPr/>
            </p:nvSpPr>
            <p:spPr>
              <a:xfrm>
                <a:off x="4166856" y="4304381"/>
                <a:ext cx="45638" cy="26851"/>
              </a:xfrm>
              <a:custGeom>
                <a:avLst/>
                <a:gdLst>
                  <a:gd name="connsiteX0" fmla="*/ 0 w 135826"/>
                  <a:gd name="connsiteY0" fmla="*/ 79915 h 79914"/>
                  <a:gd name="connsiteX1" fmla="*/ 135827 w 135826"/>
                  <a:gd name="connsiteY1" fmla="*/ 0 h 79914"/>
                </a:gdLst>
                <a:ahLst/>
                <a:cxnLst>
                  <a:cxn ang="0">
                    <a:pos x="connsiteX0" y="connsiteY0"/>
                  </a:cxn>
                  <a:cxn ang="0">
                    <a:pos x="connsiteX1" y="connsiteY1"/>
                  </a:cxn>
                </a:cxnLst>
                <a:rect l="l" t="t" r="r" b="b"/>
                <a:pathLst>
                  <a:path w="135826" h="79914">
                    <a:moveTo>
                      <a:pt x="0" y="79915"/>
                    </a:moveTo>
                    <a:lnTo>
                      <a:pt x="135827" y="0"/>
                    </a:lnTo>
                  </a:path>
                </a:pathLst>
              </a:custGeom>
              <a:ln w="9525" cap="flat">
                <a:solidFill>
                  <a:srgbClr val="FFFFFF"/>
                </a:solidFill>
                <a:prstDash val="solid"/>
                <a:round/>
              </a:ln>
            </p:spPr>
            <p:txBody>
              <a:bodyPr rtlCol="0" anchor="ctr"/>
              <a:lstStyle/>
              <a:p>
                <a:pPr defTabSz="457189"/>
                <a:endParaRPr lang="en-US" sz="1800" dirty="0">
                  <a:solidFill>
                    <a:srgbClr val="FFFFFF"/>
                  </a:solidFill>
                  <a:latin typeface="Amazon Ember"/>
                </a:endParaRPr>
              </a:p>
            </p:txBody>
          </p:sp>
          <p:sp>
            <p:nvSpPr>
              <p:cNvPr id="104" name="Freeform: Shape 103">
                <a:extLst>
                  <a:ext uri="{FF2B5EF4-FFF2-40B4-BE49-F238E27FC236}">
                    <a16:creationId xmlns:a16="http://schemas.microsoft.com/office/drawing/2014/main" id="{5121561E-7B7A-469B-A49F-0D91ECAD4527}"/>
                  </a:ext>
                </a:extLst>
              </p:cNvPr>
              <p:cNvSpPr/>
              <p:nvPr/>
            </p:nvSpPr>
            <p:spPr>
              <a:xfrm>
                <a:off x="4163048" y="4214802"/>
                <a:ext cx="102669" cy="55271"/>
              </a:xfrm>
              <a:custGeom>
                <a:avLst/>
                <a:gdLst>
                  <a:gd name="connsiteX0" fmla="*/ 0 w 305562"/>
                  <a:gd name="connsiteY0" fmla="*/ 164497 h 164496"/>
                  <a:gd name="connsiteX1" fmla="*/ 305562 w 305562"/>
                  <a:gd name="connsiteY1" fmla="*/ 0 h 164496"/>
                </a:gdLst>
                <a:ahLst/>
                <a:cxnLst>
                  <a:cxn ang="0">
                    <a:pos x="connsiteX0" y="connsiteY0"/>
                  </a:cxn>
                  <a:cxn ang="0">
                    <a:pos x="connsiteX1" y="connsiteY1"/>
                  </a:cxn>
                </a:cxnLst>
                <a:rect l="l" t="t" r="r" b="b"/>
                <a:pathLst>
                  <a:path w="305562" h="164496">
                    <a:moveTo>
                      <a:pt x="0" y="164497"/>
                    </a:moveTo>
                    <a:lnTo>
                      <a:pt x="305562" y="0"/>
                    </a:lnTo>
                  </a:path>
                </a:pathLst>
              </a:custGeom>
              <a:ln w="9525" cap="flat">
                <a:solidFill>
                  <a:srgbClr val="FFFFFF"/>
                </a:solidFill>
                <a:prstDash val="solid"/>
                <a:round/>
              </a:ln>
            </p:spPr>
            <p:txBody>
              <a:bodyPr rtlCol="0" anchor="ctr"/>
              <a:lstStyle/>
              <a:p>
                <a:pPr defTabSz="457189"/>
                <a:endParaRPr lang="en-US" sz="1800" dirty="0">
                  <a:solidFill>
                    <a:srgbClr val="FFFFFF"/>
                  </a:solidFill>
                  <a:latin typeface="Amazon Ember"/>
                </a:endParaRPr>
              </a:p>
            </p:txBody>
          </p:sp>
          <p:sp>
            <p:nvSpPr>
              <p:cNvPr id="105" name="Freeform: Shape 104">
                <a:extLst>
                  <a:ext uri="{FF2B5EF4-FFF2-40B4-BE49-F238E27FC236}">
                    <a16:creationId xmlns:a16="http://schemas.microsoft.com/office/drawing/2014/main" id="{CDC76905-72F4-4517-B956-183D8CCF6AA7}"/>
                  </a:ext>
                </a:extLst>
              </p:cNvPr>
              <p:cNvSpPr/>
              <p:nvPr/>
            </p:nvSpPr>
            <p:spPr>
              <a:xfrm>
                <a:off x="4123555" y="4167404"/>
                <a:ext cx="47366" cy="31588"/>
              </a:xfrm>
              <a:custGeom>
                <a:avLst/>
                <a:gdLst>
                  <a:gd name="connsiteX0" fmla="*/ 0 w 140969"/>
                  <a:gd name="connsiteY0" fmla="*/ 94012 h 94011"/>
                  <a:gd name="connsiteX1" fmla="*/ 140970 w 140969"/>
                  <a:gd name="connsiteY1" fmla="*/ 0 h 94011"/>
                </a:gdLst>
                <a:ahLst/>
                <a:cxnLst>
                  <a:cxn ang="0">
                    <a:pos x="connsiteX0" y="connsiteY0"/>
                  </a:cxn>
                  <a:cxn ang="0">
                    <a:pos x="connsiteX1" y="connsiteY1"/>
                  </a:cxn>
                </a:cxnLst>
                <a:rect l="l" t="t" r="r" b="b"/>
                <a:pathLst>
                  <a:path w="140969" h="94011">
                    <a:moveTo>
                      <a:pt x="0" y="94012"/>
                    </a:moveTo>
                    <a:lnTo>
                      <a:pt x="140970" y="0"/>
                    </a:lnTo>
                  </a:path>
                </a:pathLst>
              </a:custGeom>
              <a:ln w="9525" cap="flat">
                <a:solidFill>
                  <a:srgbClr val="FFFFFF"/>
                </a:solidFill>
                <a:prstDash val="solid"/>
                <a:round/>
              </a:ln>
            </p:spPr>
            <p:txBody>
              <a:bodyPr rtlCol="0" anchor="ctr"/>
              <a:lstStyle/>
              <a:p>
                <a:pPr defTabSz="457189"/>
                <a:endParaRPr lang="en-US" sz="1800" dirty="0">
                  <a:solidFill>
                    <a:srgbClr val="FFFFFF"/>
                  </a:solidFill>
                  <a:latin typeface="Amazon Ember"/>
                </a:endParaRPr>
              </a:p>
            </p:txBody>
          </p:sp>
          <p:sp>
            <p:nvSpPr>
              <p:cNvPr id="106" name="Freeform: Shape 105">
                <a:extLst>
                  <a:ext uri="{FF2B5EF4-FFF2-40B4-BE49-F238E27FC236}">
                    <a16:creationId xmlns:a16="http://schemas.microsoft.com/office/drawing/2014/main" id="{58EA01E2-581E-44D3-85DE-F3CCFF1B491A}"/>
                  </a:ext>
                </a:extLst>
              </p:cNvPr>
              <p:cNvSpPr/>
              <p:nvPr/>
            </p:nvSpPr>
            <p:spPr>
              <a:xfrm>
                <a:off x="4076157" y="3977844"/>
                <a:ext cx="189559" cy="379119"/>
              </a:xfrm>
              <a:custGeom>
                <a:avLst/>
                <a:gdLst>
                  <a:gd name="connsiteX0" fmla="*/ 564166 w 564165"/>
                  <a:gd name="connsiteY0" fmla="*/ 94012 h 1128331"/>
                  <a:gd name="connsiteX1" fmla="*/ 423101 w 564165"/>
                  <a:gd name="connsiteY1" fmla="*/ 0 h 1128331"/>
                  <a:gd name="connsiteX2" fmla="*/ 141065 w 564165"/>
                  <a:gd name="connsiteY2" fmla="*/ 164497 h 1128331"/>
                  <a:gd name="connsiteX3" fmla="*/ 141065 w 564165"/>
                  <a:gd name="connsiteY3" fmla="*/ 351377 h 1128331"/>
                  <a:gd name="connsiteX4" fmla="*/ 0 w 564165"/>
                  <a:gd name="connsiteY4" fmla="*/ 423101 h 1128331"/>
                  <a:gd name="connsiteX5" fmla="*/ 0 w 564165"/>
                  <a:gd name="connsiteY5" fmla="*/ 570262 h 1128331"/>
                  <a:gd name="connsiteX6" fmla="*/ 0 w 564165"/>
                  <a:gd name="connsiteY6" fmla="*/ 705231 h 1128331"/>
                  <a:gd name="connsiteX7" fmla="*/ 141065 w 564165"/>
                  <a:gd name="connsiteY7" fmla="*/ 799243 h 1128331"/>
                  <a:gd name="connsiteX8" fmla="*/ 141065 w 564165"/>
                  <a:gd name="connsiteY8" fmla="*/ 963835 h 1128331"/>
                  <a:gd name="connsiteX9" fmla="*/ 423101 w 564165"/>
                  <a:gd name="connsiteY9" fmla="*/ 1128332 h 1128331"/>
                  <a:gd name="connsiteX10" fmla="*/ 564166 w 564165"/>
                  <a:gd name="connsiteY10" fmla="*/ 1052798 h 1128331"/>
                  <a:gd name="connsiteX11" fmla="*/ 564166 w 564165"/>
                  <a:gd name="connsiteY11" fmla="*/ 564166 h 1128331"/>
                  <a:gd name="connsiteX12" fmla="*/ 423101 w 564165"/>
                  <a:gd name="connsiteY12" fmla="*/ 493681 h 1128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4165" h="1128331">
                    <a:moveTo>
                      <a:pt x="564166" y="94012"/>
                    </a:moveTo>
                    <a:lnTo>
                      <a:pt x="423101" y="0"/>
                    </a:lnTo>
                    <a:lnTo>
                      <a:pt x="141065" y="164497"/>
                    </a:lnTo>
                    <a:lnTo>
                      <a:pt x="141065" y="351377"/>
                    </a:lnTo>
                    <a:lnTo>
                      <a:pt x="0" y="423101"/>
                    </a:lnTo>
                    <a:lnTo>
                      <a:pt x="0" y="570262"/>
                    </a:lnTo>
                    <a:lnTo>
                      <a:pt x="0" y="705231"/>
                    </a:lnTo>
                    <a:lnTo>
                      <a:pt x="141065" y="799243"/>
                    </a:lnTo>
                    <a:lnTo>
                      <a:pt x="141065" y="963835"/>
                    </a:lnTo>
                    <a:lnTo>
                      <a:pt x="423101" y="1128332"/>
                    </a:lnTo>
                    <a:lnTo>
                      <a:pt x="564166" y="1052798"/>
                    </a:lnTo>
                    <a:lnTo>
                      <a:pt x="564166" y="564166"/>
                    </a:lnTo>
                    <a:lnTo>
                      <a:pt x="423101" y="493681"/>
                    </a:lnTo>
                  </a:path>
                </a:pathLst>
              </a:custGeom>
              <a:noFill/>
              <a:ln w="9525" cap="flat">
                <a:solidFill>
                  <a:srgbClr val="FFFFFF"/>
                </a:solidFill>
                <a:prstDash val="solid"/>
                <a:round/>
              </a:ln>
            </p:spPr>
            <p:txBody>
              <a:bodyPr rtlCol="0" anchor="ctr"/>
              <a:lstStyle/>
              <a:p>
                <a:pPr defTabSz="457189"/>
                <a:endParaRPr lang="en-US" sz="1800" dirty="0">
                  <a:solidFill>
                    <a:srgbClr val="FFFFFF"/>
                  </a:solidFill>
                  <a:latin typeface="Amazon Ember"/>
                </a:endParaRPr>
              </a:p>
            </p:txBody>
          </p:sp>
          <p:sp>
            <p:nvSpPr>
              <p:cNvPr id="107" name="Freeform: Shape 106">
                <a:extLst>
                  <a:ext uri="{FF2B5EF4-FFF2-40B4-BE49-F238E27FC236}">
                    <a16:creationId xmlns:a16="http://schemas.microsoft.com/office/drawing/2014/main" id="{6FDBADC7-637A-40AB-B0EF-368489FF4D65}"/>
                  </a:ext>
                </a:extLst>
              </p:cNvPr>
              <p:cNvSpPr/>
              <p:nvPr/>
            </p:nvSpPr>
            <p:spPr>
              <a:xfrm>
                <a:off x="4170921" y="4167404"/>
                <a:ext cx="47398" cy="71081"/>
              </a:xfrm>
              <a:custGeom>
                <a:avLst/>
                <a:gdLst>
                  <a:gd name="connsiteX0" fmla="*/ 141065 w 141065"/>
                  <a:gd name="connsiteY0" fmla="*/ 211550 h 211550"/>
                  <a:gd name="connsiteX1" fmla="*/ 141065 w 141065"/>
                  <a:gd name="connsiteY1" fmla="*/ 94012 h 211550"/>
                  <a:gd name="connsiteX2" fmla="*/ 0 w 141065"/>
                  <a:gd name="connsiteY2" fmla="*/ 0 h 211550"/>
                </a:gdLst>
                <a:ahLst/>
                <a:cxnLst>
                  <a:cxn ang="0">
                    <a:pos x="connsiteX0" y="connsiteY0"/>
                  </a:cxn>
                  <a:cxn ang="0">
                    <a:pos x="connsiteX1" y="connsiteY1"/>
                  </a:cxn>
                  <a:cxn ang="0">
                    <a:pos x="connsiteX2" y="connsiteY2"/>
                  </a:cxn>
                </a:cxnLst>
                <a:rect l="l" t="t" r="r" b="b"/>
                <a:pathLst>
                  <a:path w="141065" h="211550">
                    <a:moveTo>
                      <a:pt x="141065" y="211550"/>
                    </a:moveTo>
                    <a:lnTo>
                      <a:pt x="141065" y="94012"/>
                    </a:lnTo>
                    <a:lnTo>
                      <a:pt x="0" y="0"/>
                    </a:lnTo>
                  </a:path>
                </a:pathLst>
              </a:custGeom>
              <a:noFill/>
              <a:ln w="9525" cap="flat">
                <a:solidFill>
                  <a:srgbClr val="FFFFFF"/>
                </a:solidFill>
                <a:prstDash val="solid"/>
                <a:round/>
              </a:ln>
            </p:spPr>
            <p:txBody>
              <a:bodyPr rtlCol="0" anchor="ctr"/>
              <a:lstStyle/>
              <a:p>
                <a:pPr defTabSz="457189"/>
                <a:endParaRPr lang="en-US" sz="1800" dirty="0">
                  <a:solidFill>
                    <a:srgbClr val="FFFFFF"/>
                  </a:solidFill>
                  <a:latin typeface="Amazon Ember"/>
                </a:endParaRPr>
              </a:p>
            </p:txBody>
          </p:sp>
          <p:sp>
            <p:nvSpPr>
              <p:cNvPr id="108" name="Freeform: Shape 107">
                <a:extLst>
                  <a:ext uri="{FF2B5EF4-FFF2-40B4-BE49-F238E27FC236}">
                    <a16:creationId xmlns:a16="http://schemas.microsoft.com/office/drawing/2014/main" id="{4A563396-F3D4-42A3-8324-1EA1FF155AFC}"/>
                  </a:ext>
                </a:extLst>
              </p:cNvPr>
              <p:cNvSpPr/>
              <p:nvPr/>
            </p:nvSpPr>
            <p:spPr>
              <a:xfrm>
                <a:off x="4455276" y="4127463"/>
                <a:ext cx="3200" cy="84042"/>
              </a:xfrm>
              <a:custGeom>
                <a:avLst/>
                <a:gdLst>
                  <a:gd name="connsiteX0" fmla="*/ 0 w 9525"/>
                  <a:gd name="connsiteY0" fmla="*/ 0 h 250126"/>
                  <a:gd name="connsiteX1" fmla="*/ 0 w 9525"/>
                  <a:gd name="connsiteY1" fmla="*/ 125063 h 250126"/>
                  <a:gd name="connsiteX2" fmla="*/ 0 w 9525"/>
                  <a:gd name="connsiteY2" fmla="*/ 250127 h 250126"/>
                  <a:gd name="connsiteX3" fmla="*/ 0 w 9525"/>
                  <a:gd name="connsiteY3" fmla="*/ 0 h 250126"/>
                </a:gdLst>
                <a:ahLst/>
                <a:cxnLst>
                  <a:cxn ang="0">
                    <a:pos x="connsiteX0" y="connsiteY0"/>
                  </a:cxn>
                  <a:cxn ang="0">
                    <a:pos x="connsiteX1" y="connsiteY1"/>
                  </a:cxn>
                  <a:cxn ang="0">
                    <a:pos x="connsiteX2" y="connsiteY2"/>
                  </a:cxn>
                  <a:cxn ang="0">
                    <a:pos x="connsiteX3" y="connsiteY3"/>
                  </a:cxn>
                </a:cxnLst>
                <a:rect l="l" t="t" r="r" b="b"/>
                <a:pathLst>
                  <a:path w="9525" h="250126">
                    <a:moveTo>
                      <a:pt x="0" y="0"/>
                    </a:moveTo>
                    <a:lnTo>
                      <a:pt x="0" y="125063"/>
                    </a:lnTo>
                    <a:lnTo>
                      <a:pt x="0" y="250127"/>
                    </a:lnTo>
                    <a:lnTo>
                      <a:pt x="0" y="0"/>
                    </a:lnTo>
                    <a:close/>
                  </a:path>
                </a:pathLst>
              </a:custGeom>
              <a:noFill/>
              <a:ln w="9525" cap="flat">
                <a:solidFill>
                  <a:srgbClr val="FFFFFF"/>
                </a:solidFill>
                <a:prstDash val="solid"/>
                <a:round/>
              </a:ln>
            </p:spPr>
            <p:txBody>
              <a:bodyPr rtlCol="0" anchor="ctr"/>
              <a:lstStyle/>
              <a:p>
                <a:pPr defTabSz="457189"/>
                <a:endParaRPr lang="en-US" sz="1800" dirty="0">
                  <a:solidFill>
                    <a:srgbClr val="FFFFFF"/>
                  </a:solidFill>
                  <a:latin typeface="Amazon Ember"/>
                </a:endParaRPr>
              </a:p>
            </p:txBody>
          </p:sp>
          <p:sp>
            <p:nvSpPr>
              <p:cNvPr id="109" name="Freeform: Shape 108">
                <a:extLst>
                  <a:ext uri="{FF2B5EF4-FFF2-40B4-BE49-F238E27FC236}">
                    <a16:creationId xmlns:a16="http://schemas.microsoft.com/office/drawing/2014/main" id="{FF76518D-E62B-442C-B0A6-08AA538CAD43}"/>
                  </a:ext>
                </a:extLst>
              </p:cNvPr>
              <p:cNvSpPr/>
              <p:nvPr/>
            </p:nvSpPr>
            <p:spPr>
              <a:xfrm>
                <a:off x="4407879" y="4191087"/>
                <a:ext cx="47398" cy="23715"/>
              </a:xfrm>
              <a:custGeom>
                <a:avLst/>
                <a:gdLst>
                  <a:gd name="connsiteX0" fmla="*/ 0 w 141065"/>
                  <a:gd name="connsiteY0" fmla="*/ 0 h 70580"/>
                  <a:gd name="connsiteX1" fmla="*/ 141065 w 141065"/>
                  <a:gd name="connsiteY1" fmla="*/ 70580 h 70580"/>
                </a:gdLst>
                <a:ahLst/>
                <a:cxnLst>
                  <a:cxn ang="0">
                    <a:pos x="connsiteX0" y="connsiteY0"/>
                  </a:cxn>
                  <a:cxn ang="0">
                    <a:pos x="connsiteX1" y="connsiteY1"/>
                  </a:cxn>
                </a:cxnLst>
                <a:rect l="l" t="t" r="r" b="b"/>
                <a:pathLst>
                  <a:path w="141065" h="70580">
                    <a:moveTo>
                      <a:pt x="0" y="0"/>
                    </a:moveTo>
                    <a:lnTo>
                      <a:pt x="141065" y="70580"/>
                    </a:lnTo>
                  </a:path>
                </a:pathLst>
              </a:custGeom>
              <a:ln w="9525" cap="flat">
                <a:solidFill>
                  <a:schemeClr val="accent1"/>
                </a:solidFill>
                <a:prstDash val="solid"/>
                <a:round/>
              </a:ln>
            </p:spPr>
            <p:txBody>
              <a:bodyPr rtlCol="0" anchor="ctr"/>
              <a:lstStyle/>
              <a:p>
                <a:pPr defTabSz="457189"/>
                <a:endParaRPr lang="en-US" sz="1800" dirty="0">
                  <a:solidFill>
                    <a:srgbClr val="FFFFFF"/>
                  </a:solidFill>
                  <a:latin typeface="Amazon Ember"/>
                </a:endParaRPr>
              </a:p>
            </p:txBody>
          </p:sp>
          <p:sp>
            <p:nvSpPr>
              <p:cNvPr id="110" name="Freeform: Shape 109">
                <a:extLst>
                  <a:ext uri="{FF2B5EF4-FFF2-40B4-BE49-F238E27FC236}">
                    <a16:creationId xmlns:a16="http://schemas.microsoft.com/office/drawing/2014/main" id="{94605CA0-C09A-4AF4-A61A-DFBC50D2A1C9}"/>
                  </a:ext>
                </a:extLst>
              </p:cNvPr>
              <p:cNvSpPr/>
              <p:nvPr/>
            </p:nvSpPr>
            <p:spPr>
              <a:xfrm>
                <a:off x="4376291" y="4064735"/>
                <a:ext cx="31588" cy="3200"/>
              </a:xfrm>
              <a:custGeom>
                <a:avLst/>
                <a:gdLst>
                  <a:gd name="connsiteX0" fmla="*/ 94012 w 94011"/>
                  <a:gd name="connsiteY0" fmla="*/ 0 h 9525"/>
                  <a:gd name="connsiteX1" fmla="*/ 0 w 94011"/>
                  <a:gd name="connsiteY1" fmla="*/ 0 h 9525"/>
                </a:gdLst>
                <a:ahLst/>
                <a:cxnLst>
                  <a:cxn ang="0">
                    <a:pos x="connsiteX0" y="connsiteY0"/>
                  </a:cxn>
                  <a:cxn ang="0">
                    <a:pos x="connsiteX1" y="connsiteY1"/>
                  </a:cxn>
                </a:cxnLst>
                <a:rect l="l" t="t" r="r" b="b"/>
                <a:pathLst>
                  <a:path w="94011" h="9525">
                    <a:moveTo>
                      <a:pt x="94012" y="0"/>
                    </a:moveTo>
                    <a:lnTo>
                      <a:pt x="0" y="0"/>
                    </a:lnTo>
                  </a:path>
                </a:pathLst>
              </a:custGeom>
              <a:ln w="9525" cap="flat">
                <a:solidFill>
                  <a:schemeClr val="accent1"/>
                </a:solidFill>
                <a:prstDash val="solid"/>
                <a:round/>
              </a:ln>
            </p:spPr>
            <p:txBody>
              <a:bodyPr rtlCol="0" anchor="ctr"/>
              <a:lstStyle/>
              <a:p>
                <a:pPr defTabSz="457189"/>
                <a:endParaRPr lang="en-US" sz="1800" dirty="0">
                  <a:solidFill>
                    <a:srgbClr val="FFFFFF"/>
                  </a:solidFill>
                  <a:latin typeface="Amazon Ember"/>
                </a:endParaRPr>
              </a:p>
            </p:txBody>
          </p:sp>
          <p:sp>
            <p:nvSpPr>
              <p:cNvPr id="111" name="Freeform: Shape 110">
                <a:extLst>
                  <a:ext uri="{FF2B5EF4-FFF2-40B4-BE49-F238E27FC236}">
                    <a16:creationId xmlns:a16="http://schemas.microsoft.com/office/drawing/2014/main" id="{746A67AD-8917-4AB2-BE14-B7618616E3DE}"/>
                  </a:ext>
                </a:extLst>
              </p:cNvPr>
              <p:cNvSpPr/>
              <p:nvPr/>
            </p:nvSpPr>
            <p:spPr>
              <a:xfrm>
                <a:off x="4265717" y="4277978"/>
                <a:ext cx="47398" cy="3200"/>
              </a:xfrm>
              <a:custGeom>
                <a:avLst/>
                <a:gdLst>
                  <a:gd name="connsiteX0" fmla="*/ 0 w 141065"/>
                  <a:gd name="connsiteY0" fmla="*/ 0 h 9525"/>
                  <a:gd name="connsiteX1" fmla="*/ 141065 w 141065"/>
                  <a:gd name="connsiteY1" fmla="*/ 0 h 9525"/>
                </a:gdLst>
                <a:ahLst/>
                <a:cxnLst>
                  <a:cxn ang="0">
                    <a:pos x="connsiteX0" y="connsiteY0"/>
                  </a:cxn>
                  <a:cxn ang="0">
                    <a:pos x="connsiteX1" y="connsiteY1"/>
                  </a:cxn>
                </a:cxnLst>
                <a:rect l="l" t="t" r="r" b="b"/>
                <a:pathLst>
                  <a:path w="141065" h="9525">
                    <a:moveTo>
                      <a:pt x="0" y="0"/>
                    </a:moveTo>
                    <a:lnTo>
                      <a:pt x="141065" y="0"/>
                    </a:lnTo>
                  </a:path>
                </a:pathLst>
              </a:custGeom>
              <a:ln w="9525" cap="flat">
                <a:solidFill>
                  <a:schemeClr val="accent1"/>
                </a:solidFill>
                <a:prstDash val="solid"/>
                <a:round/>
              </a:ln>
            </p:spPr>
            <p:txBody>
              <a:bodyPr rtlCol="0" anchor="ctr"/>
              <a:lstStyle/>
              <a:p>
                <a:pPr defTabSz="457189"/>
                <a:endParaRPr lang="en-US" sz="1800" dirty="0">
                  <a:solidFill>
                    <a:srgbClr val="FFFFFF"/>
                  </a:solidFill>
                  <a:latin typeface="Amazon Ember"/>
                </a:endParaRPr>
              </a:p>
            </p:txBody>
          </p:sp>
          <p:sp>
            <p:nvSpPr>
              <p:cNvPr id="112" name="Freeform: Shape 111">
                <a:extLst>
                  <a:ext uri="{FF2B5EF4-FFF2-40B4-BE49-F238E27FC236}">
                    <a16:creationId xmlns:a16="http://schemas.microsoft.com/office/drawing/2014/main" id="{ACD053E4-7331-44EA-A2FA-15DDA6BE4E65}"/>
                  </a:ext>
                </a:extLst>
              </p:cNvPr>
              <p:cNvSpPr/>
              <p:nvPr/>
            </p:nvSpPr>
            <p:spPr>
              <a:xfrm>
                <a:off x="4344703" y="4048925"/>
                <a:ext cx="31620" cy="31620"/>
              </a:xfrm>
              <a:custGeom>
                <a:avLst/>
                <a:gdLst>
                  <a:gd name="connsiteX0" fmla="*/ 94107 w 94106"/>
                  <a:gd name="connsiteY0" fmla="*/ 47053 h 94106"/>
                  <a:gd name="connsiteX1" fmla="*/ 47053 w 94106"/>
                  <a:gd name="connsiteY1" fmla="*/ 94107 h 94106"/>
                  <a:gd name="connsiteX2" fmla="*/ 0 w 94106"/>
                  <a:gd name="connsiteY2" fmla="*/ 47053 h 94106"/>
                  <a:gd name="connsiteX3" fmla="*/ 47053 w 94106"/>
                  <a:gd name="connsiteY3" fmla="*/ 0 h 94106"/>
                  <a:gd name="connsiteX4" fmla="*/ 94107 w 94106"/>
                  <a:gd name="connsiteY4" fmla="*/ 47053 h 941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106" h="94106">
                    <a:moveTo>
                      <a:pt x="94107" y="47053"/>
                    </a:moveTo>
                    <a:cubicBezTo>
                      <a:pt x="94107" y="73040"/>
                      <a:pt x="73040" y="94107"/>
                      <a:pt x="47053" y="94107"/>
                    </a:cubicBezTo>
                    <a:cubicBezTo>
                      <a:pt x="21067" y="94107"/>
                      <a:pt x="0" y="73040"/>
                      <a:pt x="0" y="47053"/>
                    </a:cubicBezTo>
                    <a:cubicBezTo>
                      <a:pt x="0" y="21067"/>
                      <a:pt x="21067" y="0"/>
                      <a:pt x="47053" y="0"/>
                    </a:cubicBezTo>
                    <a:cubicBezTo>
                      <a:pt x="73040" y="0"/>
                      <a:pt x="94107" y="21067"/>
                      <a:pt x="94107" y="47053"/>
                    </a:cubicBezTo>
                    <a:close/>
                  </a:path>
                </a:pathLst>
              </a:custGeom>
              <a:noFill/>
              <a:ln w="9525" cap="flat">
                <a:solidFill>
                  <a:schemeClr val="accent1"/>
                </a:solidFill>
                <a:prstDash val="solid"/>
                <a:round/>
              </a:ln>
            </p:spPr>
            <p:txBody>
              <a:bodyPr rtlCol="0" anchor="ctr"/>
              <a:lstStyle/>
              <a:p>
                <a:pPr defTabSz="457189"/>
                <a:endParaRPr lang="en-US" sz="1800" dirty="0">
                  <a:solidFill>
                    <a:srgbClr val="FFFFFF"/>
                  </a:solidFill>
                  <a:latin typeface="Amazon Ember"/>
                </a:endParaRPr>
              </a:p>
            </p:txBody>
          </p:sp>
          <p:sp>
            <p:nvSpPr>
              <p:cNvPr id="113" name="Freeform: Shape 112">
                <a:extLst>
                  <a:ext uri="{FF2B5EF4-FFF2-40B4-BE49-F238E27FC236}">
                    <a16:creationId xmlns:a16="http://schemas.microsoft.com/office/drawing/2014/main" id="{860FCBF2-63FD-437E-87EA-FF6BAE5BD6AA}"/>
                  </a:ext>
                </a:extLst>
              </p:cNvPr>
              <p:cNvSpPr/>
              <p:nvPr/>
            </p:nvSpPr>
            <p:spPr>
              <a:xfrm>
                <a:off x="4376291" y="4167404"/>
                <a:ext cx="31620" cy="31620"/>
              </a:xfrm>
              <a:custGeom>
                <a:avLst/>
                <a:gdLst>
                  <a:gd name="connsiteX0" fmla="*/ 94107 w 94106"/>
                  <a:gd name="connsiteY0" fmla="*/ 47054 h 94106"/>
                  <a:gd name="connsiteX1" fmla="*/ 47053 w 94106"/>
                  <a:gd name="connsiteY1" fmla="*/ 94107 h 94106"/>
                  <a:gd name="connsiteX2" fmla="*/ 0 w 94106"/>
                  <a:gd name="connsiteY2" fmla="*/ 47054 h 94106"/>
                  <a:gd name="connsiteX3" fmla="*/ 47053 w 94106"/>
                  <a:gd name="connsiteY3" fmla="*/ 0 h 94106"/>
                  <a:gd name="connsiteX4" fmla="*/ 94107 w 94106"/>
                  <a:gd name="connsiteY4" fmla="*/ 47054 h 941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106" h="94106">
                    <a:moveTo>
                      <a:pt x="94107" y="47054"/>
                    </a:moveTo>
                    <a:cubicBezTo>
                      <a:pt x="94107" y="73040"/>
                      <a:pt x="73040" y="94107"/>
                      <a:pt x="47053" y="94107"/>
                    </a:cubicBezTo>
                    <a:cubicBezTo>
                      <a:pt x="21066" y="94107"/>
                      <a:pt x="0" y="73040"/>
                      <a:pt x="0" y="47054"/>
                    </a:cubicBezTo>
                    <a:cubicBezTo>
                      <a:pt x="0" y="21067"/>
                      <a:pt x="21066" y="0"/>
                      <a:pt x="47053" y="0"/>
                    </a:cubicBezTo>
                    <a:cubicBezTo>
                      <a:pt x="73040" y="0"/>
                      <a:pt x="94107" y="21067"/>
                      <a:pt x="94107" y="47054"/>
                    </a:cubicBezTo>
                    <a:close/>
                  </a:path>
                </a:pathLst>
              </a:custGeom>
              <a:noFill/>
              <a:ln w="9525" cap="flat">
                <a:solidFill>
                  <a:schemeClr val="accent1"/>
                </a:solidFill>
                <a:prstDash val="solid"/>
                <a:round/>
              </a:ln>
            </p:spPr>
            <p:txBody>
              <a:bodyPr rtlCol="0" anchor="ctr"/>
              <a:lstStyle/>
              <a:p>
                <a:pPr defTabSz="457189"/>
                <a:endParaRPr lang="en-US" sz="1800" dirty="0">
                  <a:solidFill>
                    <a:srgbClr val="FFFFFF"/>
                  </a:solidFill>
                  <a:latin typeface="Amazon Ember"/>
                </a:endParaRPr>
              </a:p>
            </p:txBody>
          </p:sp>
          <p:sp>
            <p:nvSpPr>
              <p:cNvPr id="114" name="Freeform: Shape 113">
                <a:extLst>
                  <a:ext uri="{FF2B5EF4-FFF2-40B4-BE49-F238E27FC236}">
                    <a16:creationId xmlns:a16="http://schemas.microsoft.com/office/drawing/2014/main" id="{8762D822-562A-45F9-A14E-4F5BF53E2F72}"/>
                  </a:ext>
                </a:extLst>
              </p:cNvPr>
              <p:cNvSpPr/>
              <p:nvPr/>
            </p:nvSpPr>
            <p:spPr>
              <a:xfrm>
                <a:off x="4313083" y="4127911"/>
                <a:ext cx="31620" cy="31620"/>
              </a:xfrm>
              <a:custGeom>
                <a:avLst/>
                <a:gdLst>
                  <a:gd name="connsiteX0" fmla="*/ 94107 w 94106"/>
                  <a:gd name="connsiteY0" fmla="*/ 47053 h 94106"/>
                  <a:gd name="connsiteX1" fmla="*/ 47053 w 94106"/>
                  <a:gd name="connsiteY1" fmla="*/ 94107 h 94106"/>
                  <a:gd name="connsiteX2" fmla="*/ 0 w 94106"/>
                  <a:gd name="connsiteY2" fmla="*/ 47053 h 94106"/>
                  <a:gd name="connsiteX3" fmla="*/ 47053 w 94106"/>
                  <a:gd name="connsiteY3" fmla="*/ 0 h 94106"/>
                  <a:gd name="connsiteX4" fmla="*/ 94107 w 94106"/>
                  <a:gd name="connsiteY4" fmla="*/ 47053 h 941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106" h="94106">
                    <a:moveTo>
                      <a:pt x="94107" y="47053"/>
                    </a:moveTo>
                    <a:cubicBezTo>
                      <a:pt x="94107" y="73040"/>
                      <a:pt x="73040" y="94107"/>
                      <a:pt x="47053" y="94107"/>
                    </a:cubicBezTo>
                    <a:cubicBezTo>
                      <a:pt x="21067" y="94107"/>
                      <a:pt x="0" y="73040"/>
                      <a:pt x="0" y="47053"/>
                    </a:cubicBezTo>
                    <a:cubicBezTo>
                      <a:pt x="0" y="21067"/>
                      <a:pt x="21067" y="0"/>
                      <a:pt x="47053" y="0"/>
                    </a:cubicBezTo>
                    <a:cubicBezTo>
                      <a:pt x="73040" y="0"/>
                      <a:pt x="94107" y="21067"/>
                      <a:pt x="94107" y="47053"/>
                    </a:cubicBezTo>
                    <a:close/>
                  </a:path>
                </a:pathLst>
              </a:custGeom>
              <a:noFill/>
              <a:ln w="9525" cap="flat">
                <a:solidFill>
                  <a:schemeClr val="accent1"/>
                </a:solidFill>
                <a:prstDash val="solid"/>
                <a:round/>
              </a:ln>
            </p:spPr>
            <p:txBody>
              <a:bodyPr rtlCol="0" anchor="ctr"/>
              <a:lstStyle/>
              <a:p>
                <a:pPr defTabSz="457189"/>
                <a:endParaRPr lang="en-US" sz="1800" dirty="0">
                  <a:solidFill>
                    <a:srgbClr val="FFFFFF"/>
                  </a:solidFill>
                  <a:latin typeface="Amazon Ember"/>
                </a:endParaRPr>
              </a:p>
            </p:txBody>
          </p:sp>
          <p:sp>
            <p:nvSpPr>
              <p:cNvPr id="115" name="Freeform: Shape 114">
                <a:extLst>
                  <a:ext uri="{FF2B5EF4-FFF2-40B4-BE49-F238E27FC236}">
                    <a16:creationId xmlns:a16="http://schemas.microsoft.com/office/drawing/2014/main" id="{86A980DE-9437-45C7-9C91-6F7141C894A4}"/>
                  </a:ext>
                </a:extLst>
              </p:cNvPr>
              <p:cNvSpPr/>
              <p:nvPr/>
            </p:nvSpPr>
            <p:spPr>
              <a:xfrm>
                <a:off x="4313083" y="4262168"/>
                <a:ext cx="31620" cy="31620"/>
              </a:xfrm>
              <a:custGeom>
                <a:avLst/>
                <a:gdLst>
                  <a:gd name="connsiteX0" fmla="*/ 94107 w 94106"/>
                  <a:gd name="connsiteY0" fmla="*/ 47054 h 94106"/>
                  <a:gd name="connsiteX1" fmla="*/ 47053 w 94106"/>
                  <a:gd name="connsiteY1" fmla="*/ 94107 h 94106"/>
                  <a:gd name="connsiteX2" fmla="*/ 0 w 94106"/>
                  <a:gd name="connsiteY2" fmla="*/ 47054 h 94106"/>
                  <a:gd name="connsiteX3" fmla="*/ 47053 w 94106"/>
                  <a:gd name="connsiteY3" fmla="*/ 0 h 94106"/>
                  <a:gd name="connsiteX4" fmla="*/ 94107 w 94106"/>
                  <a:gd name="connsiteY4" fmla="*/ 47054 h 941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106" h="94106">
                    <a:moveTo>
                      <a:pt x="94107" y="47054"/>
                    </a:moveTo>
                    <a:cubicBezTo>
                      <a:pt x="94107" y="73040"/>
                      <a:pt x="73040" y="94107"/>
                      <a:pt x="47053" y="94107"/>
                    </a:cubicBezTo>
                    <a:cubicBezTo>
                      <a:pt x="21067" y="94107"/>
                      <a:pt x="0" y="73040"/>
                      <a:pt x="0" y="47054"/>
                    </a:cubicBezTo>
                    <a:cubicBezTo>
                      <a:pt x="0" y="21067"/>
                      <a:pt x="21067" y="0"/>
                      <a:pt x="47053" y="0"/>
                    </a:cubicBezTo>
                    <a:cubicBezTo>
                      <a:pt x="73040" y="0"/>
                      <a:pt x="94107" y="21067"/>
                      <a:pt x="94107" y="47054"/>
                    </a:cubicBezTo>
                    <a:close/>
                  </a:path>
                </a:pathLst>
              </a:custGeom>
              <a:noFill/>
              <a:ln w="9525" cap="flat">
                <a:solidFill>
                  <a:schemeClr val="accent1"/>
                </a:solidFill>
                <a:prstDash val="solid"/>
                <a:round/>
              </a:ln>
            </p:spPr>
            <p:txBody>
              <a:bodyPr rtlCol="0" anchor="ctr"/>
              <a:lstStyle/>
              <a:p>
                <a:pPr defTabSz="457189"/>
                <a:endParaRPr lang="en-US" sz="1800" dirty="0">
                  <a:solidFill>
                    <a:srgbClr val="FFFFFF"/>
                  </a:solidFill>
                  <a:latin typeface="Amazon Ember"/>
                </a:endParaRPr>
              </a:p>
            </p:txBody>
          </p:sp>
          <p:sp>
            <p:nvSpPr>
              <p:cNvPr id="116" name="Freeform: Shape 115">
                <a:extLst>
                  <a:ext uri="{FF2B5EF4-FFF2-40B4-BE49-F238E27FC236}">
                    <a16:creationId xmlns:a16="http://schemas.microsoft.com/office/drawing/2014/main" id="{41028D0D-7CD8-45C5-A8D8-0CA4A1195700}"/>
                  </a:ext>
                </a:extLst>
              </p:cNvPr>
              <p:cNvSpPr/>
              <p:nvPr/>
            </p:nvSpPr>
            <p:spPr>
              <a:xfrm>
                <a:off x="4265717" y="3977844"/>
                <a:ext cx="189559" cy="379119"/>
              </a:xfrm>
              <a:custGeom>
                <a:avLst/>
                <a:gdLst>
                  <a:gd name="connsiteX0" fmla="*/ 141065 w 564165"/>
                  <a:gd name="connsiteY0" fmla="*/ 470154 h 1128331"/>
                  <a:gd name="connsiteX1" fmla="*/ 0 w 564165"/>
                  <a:gd name="connsiteY1" fmla="*/ 376142 h 1128331"/>
                  <a:gd name="connsiteX2" fmla="*/ 0 w 564165"/>
                  <a:gd name="connsiteY2" fmla="*/ 94012 h 1128331"/>
                  <a:gd name="connsiteX3" fmla="*/ 141065 w 564165"/>
                  <a:gd name="connsiteY3" fmla="*/ 0 h 1128331"/>
                  <a:gd name="connsiteX4" fmla="*/ 423100 w 564165"/>
                  <a:gd name="connsiteY4" fmla="*/ 168593 h 1128331"/>
                  <a:gd name="connsiteX5" fmla="*/ 423196 w 564165"/>
                  <a:gd name="connsiteY5" fmla="*/ 351472 h 1128331"/>
                  <a:gd name="connsiteX6" fmla="*/ 564166 w 564165"/>
                  <a:gd name="connsiteY6" fmla="*/ 431483 h 1128331"/>
                  <a:gd name="connsiteX7" fmla="*/ 564166 w 564165"/>
                  <a:gd name="connsiteY7" fmla="*/ 570357 h 1128331"/>
                  <a:gd name="connsiteX8" fmla="*/ 564166 w 564165"/>
                  <a:gd name="connsiteY8" fmla="*/ 705231 h 1128331"/>
                  <a:gd name="connsiteX9" fmla="*/ 423100 w 564165"/>
                  <a:gd name="connsiteY9" fmla="*/ 799243 h 1128331"/>
                  <a:gd name="connsiteX10" fmla="*/ 423100 w 564165"/>
                  <a:gd name="connsiteY10" fmla="*/ 963835 h 1128331"/>
                  <a:gd name="connsiteX11" fmla="*/ 141065 w 564165"/>
                  <a:gd name="connsiteY11" fmla="*/ 1128332 h 1128331"/>
                  <a:gd name="connsiteX12" fmla="*/ 0 w 564165"/>
                  <a:gd name="connsiteY12" fmla="*/ 1057847 h 1128331"/>
                  <a:gd name="connsiteX13" fmla="*/ 0 w 564165"/>
                  <a:gd name="connsiteY13" fmla="*/ 571691 h 1128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64165" h="1128331">
                    <a:moveTo>
                      <a:pt x="141065" y="470154"/>
                    </a:moveTo>
                    <a:lnTo>
                      <a:pt x="0" y="376142"/>
                    </a:lnTo>
                    <a:lnTo>
                      <a:pt x="0" y="94012"/>
                    </a:lnTo>
                    <a:lnTo>
                      <a:pt x="141065" y="0"/>
                    </a:lnTo>
                    <a:lnTo>
                      <a:pt x="423100" y="168593"/>
                    </a:lnTo>
                    <a:lnTo>
                      <a:pt x="423196" y="351472"/>
                    </a:lnTo>
                    <a:lnTo>
                      <a:pt x="564166" y="431483"/>
                    </a:lnTo>
                    <a:lnTo>
                      <a:pt x="564166" y="570357"/>
                    </a:lnTo>
                    <a:lnTo>
                      <a:pt x="564166" y="705231"/>
                    </a:lnTo>
                    <a:lnTo>
                      <a:pt x="423100" y="799243"/>
                    </a:lnTo>
                    <a:lnTo>
                      <a:pt x="423100" y="963835"/>
                    </a:lnTo>
                    <a:lnTo>
                      <a:pt x="141065" y="1128332"/>
                    </a:lnTo>
                    <a:lnTo>
                      <a:pt x="0" y="1057847"/>
                    </a:lnTo>
                    <a:lnTo>
                      <a:pt x="0" y="571691"/>
                    </a:lnTo>
                  </a:path>
                </a:pathLst>
              </a:custGeom>
              <a:noFill/>
              <a:ln w="9525" cap="flat">
                <a:solidFill>
                  <a:srgbClr val="FFFFFF"/>
                </a:solidFill>
                <a:prstDash val="solid"/>
                <a:round/>
              </a:ln>
            </p:spPr>
            <p:txBody>
              <a:bodyPr rtlCol="0" anchor="ctr"/>
              <a:lstStyle/>
              <a:p>
                <a:pPr defTabSz="457189"/>
                <a:endParaRPr lang="en-US" sz="1800" dirty="0">
                  <a:solidFill>
                    <a:srgbClr val="FFFFFF"/>
                  </a:solidFill>
                  <a:latin typeface="Amazon Ember"/>
                </a:endParaRPr>
              </a:p>
            </p:txBody>
          </p:sp>
        </p:grpSp>
      </p:grpSp>
      <p:grpSp>
        <p:nvGrpSpPr>
          <p:cNvPr id="203" name="Group 202">
            <a:extLst>
              <a:ext uri="{FF2B5EF4-FFF2-40B4-BE49-F238E27FC236}">
                <a16:creationId xmlns:a16="http://schemas.microsoft.com/office/drawing/2014/main" id="{6A0DBA1A-C7C1-4DF7-8622-2717880D148D}"/>
              </a:ext>
            </a:extLst>
          </p:cNvPr>
          <p:cNvGrpSpPr/>
          <p:nvPr/>
        </p:nvGrpSpPr>
        <p:grpSpPr>
          <a:xfrm>
            <a:off x="3941389" y="3061150"/>
            <a:ext cx="616857" cy="616857"/>
            <a:chOff x="3941388" y="3061149"/>
            <a:chExt cx="616857" cy="616857"/>
          </a:xfrm>
        </p:grpSpPr>
        <p:sp>
          <p:nvSpPr>
            <p:cNvPr id="49" name="Oval 48">
              <a:extLst>
                <a:ext uri="{FF2B5EF4-FFF2-40B4-BE49-F238E27FC236}">
                  <a16:creationId xmlns:a16="http://schemas.microsoft.com/office/drawing/2014/main" id="{96743C50-1271-430F-BC91-BF0CC59803BA}"/>
                </a:ext>
              </a:extLst>
            </p:cNvPr>
            <p:cNvSpPr/>
            <p:nvPr/>
          </p:nvSpPr>
          <p:spPr>
            <a:xfrm>
              <a:off x="3941388" y="3061149"/>
              <a:ext cx="616857" cy="616857"/>
            </a:xfrm>
            <a:prstGeom prst="ellipse">
              <a:avLst/>
            </a:prstGeom>
            <a:solidFill>
              <a:schemeClr val="bg2"/>
            </a:solidFill>
            <a:ln>
              <a:no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defTabSz="457189"/>
              <a:endParaRPr lang="en-US" sz="1800" dirty="0" err="1">
                <a:solidFill>
                  <a:srgbClr val="FFFFFF"/>
                </a:solidFill>
                <a:latin typeface="Amazon Ember"/>
              </a:endParaRPr>
            </a:p>
          </p:txBody>
        </p:sp>
        <p:grpSp>
          <p:nvGrpSpPr>
            <p:cNvPr id="6" name="Group 5">
              <a:extLst>
                <a:ext uri="{FF2B5EF4-FFF2-40B4-BE49-F238E27FC236}">
                  <a16:creationId xmlns:a16="http://schemas.microsoft.com/office/drawing/2014/main" id="{34A2527D-1EEC-4A5D-B0B3-819088EC70B7}"/>
                </a:ext>
              </a:extLst>
            </p:cNvPr>
            <p:cNvGrpSpPr/>
            <p:nvPr/>
          </p:nvGrpSpPr>
          <p:grpSpPr>
            <a:xfrm>
              <a:off x="4140117" y="3200400"/>
              <a:ext cx="290836" cy="338356"/>
              <a:chOff x="4066588" y="3110856"/>
              <a:chExt cx="326576" cy="379937"/>
            </a:xfrm>
          </p:grpSpPr>
          <p:sp>
            <p:nvSpPr>
              <p:cNvPr id="137" name="Freeform: Shape 136">
                <a:extLst>
                  <a:ext uri="{FF2B5EF4-FFF2-40B4-BE49-F238E27FC236}">
                    <a16:creationId xmlns:a16="http://schemas.microsoft.com/office/drawing/2014/main" id="{FD57C18A-1BE2-4568-B48E-992166965AE7}"/>
                  </a:ext>
                </a:extLst>
              </p:cNvPr>
              <p:cNvSpPr/>
              <p:nvPr/>
            </p:nvSpPr>
            <p:spPr>
              <a:xfrm>
                <a:off x="4066588" y="3110856"/>
                <a:ext cx="161908" cy="348844"/>
              </a:xfrm>
              <a:custGeom>
                <a:avLst/>
                <a:gdLst>
                  <a:gd name="connsiteX0" fmla="*/ 481870 w 481869"/>
                  <a:gd name="connsiteY0" fmla="*/ 0 h 1038225"/>
                  <a:gd name="connsiteX1" fmla="*/ 28575 w 481869"/>
                  <a:gd name="connsiteY1" fmla="*/ 0 h 1038225"/>
                  <a:gd name="connsiteX2" fmla="*/ 0 w 481869"/>
                  <a:gd name="connsiteY2" fmla="*/ 28575 h 1038225"/>
                  <a:gd name="connsiteX3" fmla="*/ 0 w 481869"/>
                  <a:gd name="connsiteY3" fmla="*/ 1009650 h 1038225"/>
                  <a:gd name="connsiteX4" fmla="*/ 28575 w 481869"/>
                  <a:gd name="connsiteY4" fmla="*/ 1038225 h 1038225"/>
                  <a:gd name="connsiteX5" fmla="*/ 375857 w 481869"/>
                  <a:gd name="connsiteY5" fmla="*/ 1038225 h 1038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1869" h="1038225">
                    <a:moveTo>
                      <a:pt x="481870" y="0"/>
                    </a:moveTo>
                    <a:lnTo>
                      <a:pt x="28575" y="0"/>
                    </a:lnTo>
                    <a:cubicBezTo>
                      <a:pt x="12793" y="0"/>
                      <a:pt x="0" y="12793"/>
                      <a:pt x="0" y="28575"/>
                    </a:cubicBezTo>
                    <a:lnTo>
                      <a:pt x="0" y="1009650"/>
                    </a:lnTo>
                    <a:cubicBezTo>
                      <a:pt x="0" y="1025432"/>
                      <a:pt x="12793" y="1038225"/>
                      <a:pt x="28575" y="1038225"/>
                    </a:cubicBezTo>
                    <a:lnTo>
                      <a:pt x="375857" y="1038225"/>
                    </a:lnTo>
                  </a:path>
                </a:pathLst>
              </a:custGeom>
              <a:noFill/>
              <a:ln w="9525" cap="flat">
                <a:solidFill>
                  <a:srgbClr val="FFFFFF"/>
                </a:solidFill>
                <a:prstDash val="solid"/>
                <a:round/>
              </a:ln>
            </p:spPr>
            <p:txBody>
              <a:bodyPr rtlCol="0" anchor="ctr"/>
              <a:lstStyle/>
              <a:p>
                <a:pPr defTabSz="457189"/>
                <a:endParaRPr lang="en-US" sz="1800" dirty="0">
                  <a:solidFill>
                    <a:srgbClr val="FFFFFF"/>
                  </a:solidFill>
                  <a:latin typeface="Amazon Ember"/>
                </a:endParaRPr>
              </a:p>
            </p:txBody>
          </p:sp>
          <p:sp>
            <p:nvSpPr>
              <p:cNvPr id="138" name="Freeform: Shape 137">
                <a:extLst>
                  <a:ext uri="{FF2B5EF4-FFF2-40B4-BE49-F238E27FC236}">
                    <a16:creationId xmlns:a16="http://schemas.microsoft.com/office/drawing/2014/main" id="{B7F740C5-42E0-4F83-92FB-9819B16652FA}"/>
                  </a:ext>
                </a:extLst>
              </p:cNvPr>
              <p:cNvSpPr/>
              <p:nvPr/>
            </p:nvSpPr>
            <p:spPr>
              <a:xfrm>
                <a:off x="4228497" y="3110856"/>
                <a:ext cx="81130" cy="81130"/>
              </a:xfrm>
              <a:custGeom>
                <a:avLst/>
                <a:gdLst>
                  <a:gd name="connsiteX0" fmla="*/ 0 w 241458"/>
                  <a:gd name="connsiteY0" fmla="*/ 241459 h 241458"/>
                  <a:gd name="connsiteX1" fmla="*/ 241459 w 241458"/>
                  <a:gd name="connsiteY1" fmla="*/ 241459 h 241458"/>
                  <a:gd name="connsiteX2" fmla="*/ 0 w 241458"/>
                  <a:gd name="connsiteY2" fmla="*/ 0 h 241458"/>
                  <a:gd name="connsiteX3" fmla="*/ 0 w 241458"/>
                  <a:gd name="connsiteY3" fmla="*/ 241459 h 241458"/>
                </a:gdLst>
                <a:ahLst/>
                <a:cxnLst>
                  <a:cxn ang="0">
                    <a:pos x="connsiteX0" y="connsiteY0"/>
                  </a:cxn>
                  <a:cxn ang="0">
                    <a:pos x="connsiteX1" y="connsiteY1"/>
                  </a:cxn>
                  <a:cxn ang="0">
                    <a:pos x="connsiteX2" y="connsiteY2"/>
                  </a:cxn>
                  <a:cxn ang="0">
                    <a:pos x="connsiteX3" y="connsiteY3"/>
                  </a:cxn>
                </a:cxnLst>
                <a:rect l="l" t="t" r="r" b="b"/>
                <a:pathLst>
                  <a:path w="241458" h="241458">
                    <a:moveTo>
                      <a:pt x="0" y="241459"/>
                    </a:moveTo>
                    <a:lnTo>
                      <a:pt x="241459" y="241459"/>
                    </a:lnTo>
                    <a:lnTo>
                      <a:pt x="0" y="0"/>
                    </a:lnTo>
                    <a:lnTo>
                      <a:pt x="0" y="241459"/>
                    </a:lnTo>
                    <a:close/>
                  </a:path>
                </a:pathLst>
              </a:custGeom>
              <a:noFill/>
              <a:ln w="9525" cap="flat">
                <a:solidFill>
                  <a:srgbClr val="FFFFFF"/>
                </a:solidFill>
                <a:prstDash val="solid"/>
                <a:round/>
              </a:ln>
            </p:spPr>
            <p:txBody>
              <a:bodyPr rtlCol="0" anchor="ctr"/>
              <a:lstStyle/>
              <a:p>
                <a:pPr defTabSz="457189"/>
                <a:endParaRPr lang="en-US" sz="1800" dirty="0">
                  <a:solidFill>
                    <a:srgbClr val="FFFFFF"/>
                  </a:solidFill>
                  <a:latin typeface="Amazon Ember"/>
                </a:endParaRPr>
              </a:p>
            </p:txBody>
          </p:sp>
          <p:sp>
            <p:nvSpPr>
              <p:cNvPr id="139" name="Freeform: Shape 138">
                <a:extLst>
                  <a:ext uri="{FF2B5EF4-FFF2-40B4-BE49-F238E27FC236}">
                    <a16:creationId xmlns:a16="http://schemas.microsoft.com/office/drawing/2014/main" id="{4300EB72-5902-4D0A-9B7B-67A90455A32A}"/>
                  </a:ext>
                </a:extLst>
              </p:cNvPr>
              <p:cNvSpPr/>
              <p:nvPr/>
            </p:nvSpPr>
            <p:spPr>
              <a:xfrm>
                <a:off x="4102113" y="3252761"/>
                <a:ext cx="171573" cy="3200"/>
              </a:xfrm>
              <a:custGeom>
                <a:avLst/>
                <a:gdLst>
                  <a:gd name="connsiteX0" fmla="*/ 0 w 510635"/>
                  <a:gd name="connsiteY0" fmla="*/ 0 h 9525"/>
                  <a:gd name="connsiteX1" fmla="*/ 510635 w 510635"/>
                  <a:gd name="connsiteY1" fmla="*/ 0 h 9525"/>
                </a:gdLst>
                <a:ahLst/>
                <a:cxnLst>
                  <a:cxn ang="0">
                    <a:pos x="connsiteX0" y="connsiteY0"/>
                  </a:cxn>
                  <a:cxn ang="0">
                    <a:pos x="connsiteX1" y="connsiteY1"/>
                  </a:cxn>
                </a:cxnLst>
                <a:rect l="l" t="t" r="r" b="b"/>
                <a:pathLst>
                  <a:path w="510635" h="9525">
                    <a:moveTo>
                      <a:pt x="0" y="0"/>
                    </a:moveTo>
                    <a:lnTo>
                      <a:pt x="510635" y="0"/>
                    </a:lnTo>
                  </a:path>
                </a:pathLst>
              </a:custGeom>
              <a:ln w="9525" cap="flat">
                <a:solidFill>
                  <a:srgbClr val="FFFFFF"/>
                </a:solidFill>
                <a:prstDash val="solid"/>
                <a:round/>
              </a:ln>
            </p:spPr>
            <p:txBody>
              <a:bodyPr rtlCol="0" anchor="ctr"/>
              <a:lstStyle/>
              <a:p>
                <a:pPr defTabSz="457189"/>
                <a:endParaRPr lang="en-US" sz="1800" dirty="0">
                  <a:solidFill>
                    <a:srgbClr val="FFFFFF"/>
                  </a:solidFill>
                  <a:latin typeface="Amazon Ember"/>
                </a:endParaRPr>
              </a:p>
            </p:txBody>
          </p:sp>
          <p:sp>
            <p:nvSpPr>
              <p:cNvPr id="140" name="Freeform: Shape 139">
                <a:extLst>
                  <a:ext uri="{FF2B5EF4-FFF2-40B4-BE49-F238E27FC236}">
                    <a16:creationId xmlns:a16="http://schemas.microsoft.com/office/drawing/2014/main" id="{61F4BF73-101F-44B2-B238-3D8D25B2CAE5}"/>
                  </a:ext>
                </a:extLst>
              </p:cNvPr>
              <p:cNvSpPr/>
              <p:nvPr/>
            </p:nvSpPr>
            <p:spPr>
              <a:xfrm>
                <a:off x="4102113" y="3300319"/>
                <a:ext cx="105613" cy="3200"/>
              </a:xfrm>
              <a:custGeom>
                <a:avLst/>
                <a:gdLst>
                  <a:gd name="connsiteX0" fmla="*/ 0 w 314324"/>
                  <a:gd name="connsiteY0" fmla="*/ 0 h 9525"/>
                  <a:gd name="connsiteX1" fmla="*/ 314325 w 314324"/>
                  <a:gd name="connsiteY1" fmla="*/ 0 h 9525"/>
                </a:gdLst>
                <a:ahLst/>
                <a:cxnLst>
                  <a:cxn ang="0">
                    <a:pos x="connsiteX0" y="connsiteY0"/>
                  </a:cxn>
                  <a:cxn ang="0">
                    <a:pos x="connsiteX1" y="connsiteY1"/>
                  </a:cxn>
                </a:cxnLst>
                <a:rect l="l" t="t" r="r" b="b"/>
                <a:pathLst>
                  <a:path w="314324" h="9525">
                    <a:moveTo>
                      <a:pt x="0" y="0"/>
                    </a:moveTo>
                    <a:lnTo>
                      <a:pt x="314325" y="0"/>
                    </a:lnTo>
                  </a:path>
                </a:pathLst>
              </a:custGeom>
              <a:ln w="9525" cap="flat">
                <a:solidFill>
                  <a:srgbClr val="FFFFFF"/>
                </a:solidFill>
                <a:prstDash val="solid"/>
                <a:round/>
              </a:ln>
            </p:spPr>
            <p:txBody>
              <a:bodyPr rtlCol="0" anchor="ctr"/>
              <a:lstStyle/>
              <a:p>
                <a:pPr defTabSz="457189"/>
                <a:endParaRPr lang="en-US" sz="1800" dirty="0">
                  <a:solidFill>
                    <a:srgbClr val="FFFFFF"/>
                  </a:solidFill>
                  <a:latin typeface="Amazon Ember"/>
                </a:endParaRPr>
              </a:p>
            </p:txBody>
          </p:sp>
          <p:sp>
            <p:nvSpPr>
              <p:cNvPr id="141" name="Freeform: Shape 140">
                <a:extLst>
                  <a:ext uri="{FF2B5EF4-FFF2-40B4-BE49-F238E27FC236}">
                    <a16:creationId xmlns:a16="http://schemas.microsoft.com/office/drawing/2014/main" id="{4600D8A2-3A5B-4CA8-8D65-9E28B0176F95}"/>
                  </a:ext>
                </a:extLst>
              </p:cNvPr>
              <p:cNvSpPr/>
              <p:nvPr/>
            </p:nvSpPr>
            <p:spPr>
              <a:xfrm>
                <a:off x="4102113" y="3347845"/>
                <a:ext cx="71497" cy="3200"/>
              </a:xfrm>
              <a:custGeom>
                <a:avLst/>
                <a:gdLst>
                  <a:gd name="connsiteX0" fmla="*/ 0 w 212788"/>
                  <a:gd name="connsiteY0" fmla="*/ 0 h 9525"/>
                  <a:gd name="connsiteX1" fmla="*/ 212789 w 212788"/>
                  <a:gd name="connsiteY1" fmla="*/ 0 h 9525"/>
                </a:gdLst>
                <a:ahLst/>
                <a:cxnLst>
                  <a:cxn ang="0">
                    <a:pos x="connsiteX0" y="connsiteY0"/>
                  </a:cxn>
                  <a:cxn ang="0">
                    <a:pos x="connsiteX1" y="connsiteY1"/>
                  </a:cxn>
                </a:cxnLst>
                <a:rect l="l" t="t" r="r" b="b"/>
                <a:pathLst>
                  <a:path w="212788" h="9525">
                    <a:moveTo>
                      <a:pt x="0" y="0"/>
                    </a:moveTo>
                    <a:lnTo>
                      <a:pt x="212789" y="0"/>
                    </a:lnTo>
                  </a:path>
                </a:pathLst>
              </a:custGeom>
              <a:ln w="9525" cap="flat">
                <a:solidFill>
                  <a:srgbClr val="FFFFFF"/>
                </a:solidFill>
                <a:prstDash val="solid"/>
                <a:round/>
              </a:ln>
            </p:spPr>
            <p:txBody>
              <a:bodyPr rtlCol="0" anchor="ctr"/>
              <a:lstStyle/>
              <a:p>
                <a:pPr defTabSz="457189"/>
                <a:endParaRPr lang="en-US" sz="1800" dirty="0">
                  <a:solidFill>
                    <a:srgbClr val="FFFFFF"/>
                  </a:solidFill>
                  <a:latin typeface="Amazon Ember"/>
                </a:endParaRPr>
              </a:p>
            </p:txBody>
          </p:sp>
          <p:sp>
            <p:nvSpPr>
              <p:cNvPr id="142" name="Freeform: Shape 141">
                <a:extLst>
                  <a:ext uri="{FF2B5EF4-FFF2-40B4-BE49-F238E27FC236}">
                    <a16:creationId xmlns:a16="http://schemas.microsoft.com/office/drawing/2014/main" id="{96826209-C86E-4A79-9403-F380510FC661}"/>
                  </a:ext>
                </a:extLst>
              </p:cNvPr>
              <p:cNvSpPr/>
              <p:nvPr/>
            </p:nvSpPr>
            <p:spPr>
              <a:xfrm>
                <a:off x="4102113" y="3395403"/>
                <a:ext cx="74313" cy="3200"/>
              </a:xfrm>
              <a:custGeom>
                <a:avLst/>
                <a:gdLst>
                  <a:gd name="connsiteX0" fmla="*/ 0 w 221170"/>
                  <a:gd name="connsiteY0" fmla="*/ 0 h 9525"/>
                  <a:gd name="connsiteX1" fmla="*/ 221170 w 221170"/>
                  <a:gd name="connsiteY1" fmla="*/ 0 h 9525"/>
                </a:gdLst>
                <a:ahLst/>
                <a:cxnLst>
                  <a:cxn ang="0">
                    <a:pos x="connsiteX0" y="connsiteY0"/>
                  </a:cxn>
                  <a:cxn ang="0">
                    <a:pos x="connsiteX1" y="connsiteY1"/>
                  </a:cxn>
                </a:cxnLst>
                <a:rect l="l" t="t" r="r" b="b"/>
                <a:pathLst>
                  <a:path w="221170" h="9525">
                    <a:moveTo>
                      <a:pt x="0" y="0"/>
                    </a:moveTo>
                    <a:lnTo>
                      <a:pt x="221170" y="0"/>
                    </a:lnTo>
                  </a:path>
                </a:pathLst>
              </a:custGeom>
              <a:ln w="9525" cap="flat">
                <a:solidFill>
                  <a:srgbClr val="FFFFFF"/>
                </a:solidFill>
                <a:prstDash val="solid"/>
                <a:round/>
              </a:ln>
            </p:spPr>
            <p:txBody>
              <a:bodyPr rtlCol="0" anchor="ctr"/>
              <a:lstStyle/>
              <a:p>
                <a:pPr defTabSz="457189"/>
                <a:endParaRPr lang="en-US" sz="1800" dirty="0">
                  <a:solidFill>
                    <a:srgbClr val="FFFFFF"/>
                  </a:solidFill>
                  <a:latin typeface="Amazon Ember"/>
                </a:endParaRPr>
              </a:p>
            </p:txBody>
          </p:sp>
          <p:sp>
            <p:nvSpPr>
              <p:cNvPr id="143" name="Freeform: Shape 142">
                <a:extLst>
                  <a:ext uri="{FF2B5EF4-FFF2-40B4-BE49-F238E27FC236}">
                    <a16:creationId xmlns:a16="http://schemas.microsoft.com/office/drawing/2014/main" id="{872B2F4C-7D23-4FFF-AF43-31FBA6BA3A2F}"/>
                  </a:ext>
                </a:extLst>
              </p:cNvPr>
              <p:cNvSpPr/>
              <p:nvPr/>
            </p:nvSpPr>
            <p:spPr>
              <a:xfrm>
                <a:off x="4102113" y="3205235"/>
                <a:ext cx="97100" cy="3200"/>
              </a:xfrm>
              <a:custGeom>
                <a:avLst/>
                <a:gdLst>
                  <a:gd name="connsiteX0" fmla="*/ 0 w 288988"/>
                  <a:gd name="connsiteY0" fmla="*/ 0 h 9525"/>
                  <a:gd name="connsiteX1" fmla="*/ 288989 w 288988"/>
                  <a:gd name="connsiteY1" fmla="*/ 0 h 9525"/>
                </a:gdLst>
                <a:ahLst/>
                <a:cxnLst>
                  <a:cxn ang="0">
                    <a:pos x="connsiteX0" y="connsiteY0"/>
                  </a:cxn>
                  <a:cxn ang="0">
                    <a:pos x="connsiteX1" y="connsiteY1"/>
                  </a:cxn>
                </a:cxnLst>
                <a:rect l="l" t="t" r="r" b="b"/>
                <a:pathLst>
                  <a:path w="288988" h="9525">
                    <a:moveTo>
                      <a:pt x="0" y="0"/>
                    </a:moveTo>
                    <a:lnTo>
                      <a:pt x="288989" y="0"/>
                    </a:lnTo>
                  </a:path>
                </a:pathLst>
              </a:custGeom>
              <a:ln w="9525" cap="flat">
                <a:solidFill>
                  <a:srgbClr val="FFFFFF"/>
                </a:solidFill>
                <a:prstDash val="solid"/>
                <a:round/>
              </a:ln>
            </p:spPr>
            <p:txBody>
              <a:bodyPr rtlCol="0" anchor="ctr"/>
              <a:lstStyle/>
              <a:p>
                <a:pPr defTabSz="457189"/>
                <a:endParaRPr lang="en-US" sz="1800" dirty="0">
                  <a:solidFill>
                    <a:srgbClr val="FFFFFF"/>
                  </a:solidFill>
                  <a:latin typeface="Amazon Ember"/>
                </a:endParaRPr>
              </a:p>
            </p:txBody>
          </p:sp>
          <p:sp>
            <p:nvSpPr>
              <p:cNvPr id="144" name="Freeform: Shape 143">
                <a:extLst>
                  <a:ext uri="{FF2B5EF4-FFF2-40B4-BE49-F238E27FC236}">
                    <a16:creationId xmlns:a16="http://schemas.microsoft.com/office/drawing/2014/main" id="{19031C30-E6C1-4727-A9B1-A9D593072D4A}"/>
                  </a:ext>
                </a:extLst>
              </p:cNvPr>
              <p:cNvSpPr/>
              <p:nvPr/>
            </p:nvSpPr>
            <p:spPr>
              <a:xfrm>
                <a:off x="4309626" y="3191986"/>
                <a:ext cx="3200" cy="86539"/>
              </a:xfrm>
              <a:custGeom>
                <a:avLst/>
                <a:gdLst>
                  <a:gd name="connsiteX0" fmla="*/ 0 w 9525"/>
                  <a:gd name="connsiteY0" fmla="*/ 257556 h 257556"/>
                  <a:gd name="connsiteX1" fmla="*/ 0 w 9525"/>
                  <a:gd name="connsiteY1" fmla="*/ 0 h 257556"/>
                </a:gdLst>
                <a:ahLst/>
                <a:cxnLst>
                  <a:cxn ang="0">
                    <a:pos x="connsiteX0" y="connsiteY0"/>
                  </a:cxn>
                  <a:cxn ang="0">
                    <a:pos x="connsiteX1" y="connsiteY1"/>
                  </a:cxn>
                </a:cxnLst>
                <a:rect l="l" t="t" r="r" b="b"/>
                <a:pathLst>
                  <a:path w="9525" h="257556">
                    <a:moveTo>
                      <a:pt x="0" y="257556"/>
                    </a:moveTo>
                    <a:lnTo>
                      <a:pt x="0" y="0"/>
                    </a:lnTo>
                  </a:path>
                </a:pathLst>
              </a:custGeom>
              <a:ln w="9525" cap="flat">
                <a:solidFill>
                  <a:srgbClr val="FFFFFF"/>
                </a:solidFill>
                <a:prstDash val="solid"/>
                <a:round/>
              </a:ln>
            </p:spPr>
            <p:txBody>
              <a:bodyPr rtlCol="0" anchor="ctr"/>
              <a:lstStyle/>
              <a:p>
                <a:pPr defTabSz="457189"/>
                <a:endParaRPr lang="en-US" sz="1800" dirty="0">
                  <a:solidFill>
                    <a:srgbClr val="FFFFFF"/>
                  </a:solidFill>
                  <a:latin typeface="Amazon Ember"/>
                </a:endParaRPr>
              </a:p>
            </p:txBody>
          </p:sp>
          <p:grpSp>
            <p:nvGrpSpPr>
              <p:cNvPr id="147" name="Group 146">
                <a:extLst>
                  <a:ext uri="{FF2B5EF4-FFF2-40B4-BE49-F238E27FC236}">
                    <a16:creationId xmlns:a16="http://schemas.microsoft.com/office/drawing/2014/main" id="{33B8D6E9-00B7-46AC-AF43-06EE3AF27812}"/>
                  </a:ext>
                </a:extLst>
              </p:cNvPr>
              <p:cNvGrpSpPr/>
              <p:nvPr/>
            </p:nvGrpSpPr>
            <p:grpSpPr>
              <a:xfrm>
                <a:off x="4199778" y="3297407"/>
                <a:ext cx="193386" cy="193386"/>
                <a:chOff x="9301596" y="6334616"/>
                <a:chExt cx="160922" cy="160922"/>
              </a:xfrm>
            </p:grpSpPr>
            <p:sp>
              <p:nvSpPr>
                <p:cNvPr id="148" name="Freeform: Shape 147">
                  <a:extLst>
                    <a:ext uri="{FF2B5EF4-FFF2-40B4-BE49-F238E27FC236}">
                      <a16:creationId xmlns:a16="http://schemas.microsoft.com/office/drawing/2014/main" id="{0CB07026-FBAD-4BEA-AE74-94790CFDF0C5}"/>
                    </a:ext>
                  </a:extLst>
                </p:cNvPr>
                <p:cNvSpPr/>
                <p:nvPr/>
              </p:nvSpPr>
              <p:spPr>
                <a:xfrm>
                  <a:off x="9301596" y="6334616"/>
                  <a:ext cx="160922" cy="160922"/>
                </a:xfrm>
                <a:custGeom>
                  <a:avLst/>
                  <a:gdLst>
                    <a:gd name="connsiteX0" fmla="*/ 156738 w 160922"/>
                    <a:gd name="connsiteY0" fmla="*/ 80783 h 160922"/>
                    <a:gd name="connsiteX1" fmla="*/ 80783 w 160922"/>
                    <a:gd name="connsiteY1" fmla="*/ 156738 h 160922"/>
                    <a:gd name="connsiteX2" fmla="*/ 4828 w 160922"/>
                    <a:gd name="connsiteY2" fmla="*/ 80783 h 160922"/>
                    <a:gd name="connsiteX3" fmla="*/ 80783 w 160922"/>
                    <a:gd name="connsiteY3" fmla="*/ 4828 h 160922"/>
                    <a:gd name="connsiteX4" fmla="*/ 156738 w 160922"/>
                    <a:gd name="connsiteY4" fmla="*/ 80783 h 1609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922" h="160922">
                      <a:moveTo>
                        <a:pt x="156738" y="80783"/>
                      </a:moveTo>
                      <a:cubicBezTo>
                        <a:pt x="156738" y="122732"/>
                        <a:pt x="122732" y="156738"/>
                        <a:pt x="80783" y="156738"/>
                      </a:cubicBezTo>
                      <a:cubicBezTo>
                        <a:pt x="38834" y="156738"/>
                        <a:pt x="4828" y="122732"/>
                        <a:pt x="4828" y="80783"/>
                      </a:cubicBezTo>
                      <a:cubicBezTo>
                        <a:pt x="4828" y="38834"/>
                        <a:pt x="38834" y="4828"/>
                        <a:pt x="80783" y="4828"/>
                      </a:cubicBezTo>
                      <a:cubicBezTo>
                        <a:pt x="122732" y="4828"/>
                        <a:pt x="156738" y="38834"/>
                        <a:pt x="156738" y="80783"/>
                      </a:cubicBezTo>
                      <a:close/>
                    </a:path>
                  </a:pathLst>
                </a:custGeom>
                <a:noFill/>
                <a:ln w="9525" cap="flat">
                  <a:solidFill>
                    <a:schemeClr val="accent1"/>
                  </a:solidFill>
                  <a:prstDash val="solid"/>
                  <a:round/>
                </a:ln>
              </p:spPr>
              <p:txBody>
                <a:bodyPr rtlCol="0" anchor="ctr"/>
                <a:lstStyle/>
                <a:p>
                  <a:pPr defTabSz="457189"/>
                  <a:endParaRPr lang="en-US" sz="1800" dirty="0">
                    <a:solidFill>
                      <a:srgbClr val="FFFFFF"/>
                    </a:solidFill>
                    <a:latin typeface="Amazon Ember"/>
                  </a:endParaRPr>
                </a:p>
              </p:txBody>
            </p:sp>
            <p:sp>
              <p:nvSpPr>
                <p:cNvPr id="149" name="Freeform: Shape 148">
                  <a:extLst>
                    <a:ext uri="{FF2B5EF4-FFF2-40B4-BE49-F238E27FC236}">
                      <a16:creationId xmlns:a16="http://schemas.microsoft.com/office/drawing/2014/main" id="{8671D186-F907-4F39-A8C2-70A5E25A2C56}"/>
                    </a:ext>
                  </a:extLst>
                </p:cNvPr>
                <p:cNvSpPr/>
                <p:nvPr/>
              </p:nvSpPr>
              <p:spPr>
                <a:xfrm>
                  <a:off x="9335712" y="6379996"/>
                  <a:ext cx="93335" cy="67587"/>
                </a:xfrm>
                <a:custGeom>
                  <a:avLst/>
                  <a:gdLst>
                    <a:gd name="connsiteX0" fmla="*/ 4828 w 93334"/>
                    <a:gd name="connsiteY0" fmla="*/ 40552 h 67587"/>
                    <a:gd name="connsiteX1" fmla="*/ 29288 w 93334"/>
                    <a:gd name="connsiteY1" fmla="*/ 65013 h 67587"/>
                    <a:gd name="connsiteX2" fmla="*/ 89473 w 93334"/>
                    <a:gd name="connsiteY2" fmla="*/ 4828 h 67587"/>
                  </a:gdLst>
                  <a:ahLst/>
                  <a:cxnLst>
                    <a:cxn ang="0">
                      <a:pos x="connsiteX0" y="connsiteY0"/>
                    </a:cxn>
                    <a:cxn ang="0">
                      <a:pos x="connsiteX1" y="connsiteY1"/>
                    </a:cxn>
                    <a:cxn ang="0">
                      <a:pos x="connsiteX2" y="connsiteY2"/>
                    </a:cxn>
                  </a:cxnLst>
                  <a:rect l="l" t="t" r="r" b="b"/>
                  <a:pathLst>
                    <a:path w="93334" h="67587">
                      <a:moveTo>
                        <a:pt x="4828" y="40552"/>
                      </a:moveTo>
                      <a:lnTo>
                        <a:pt x="29288" y="65013"/>
                      </a:lnTo>
                      <a:lnTo>
                        <a:pt x="89473" y="4828"/>
                      </a:lnTo>
                    </a:path>
                  </a:pathLst>
                </a:custGeom>
                <a:noFill/>
                <a:ln w="9525" cap="flat">
                  <a:solidFill>
                    <a:schemeClr val="accent1"/>
                  </a:solidFill>
                  <a:prstDash val="solid"/>
                  <a:round/>
                </a:ln>
              </p:spPr>
              <p:txBody>
                <a:bodyPr rtlCol="0" anchor="ctr"/>
                <a:lstStyle/>
                <a:p>
                  <a:pPr defTabSz="457189"/>
                  <a:endParaRPr lang="en-US" sz="1800" dirty="0">
                    <a:solidFill>
                      <a:srgbClr val="FFFFFF"/>
                    </a:solidFill>
                    <a:latin typeface="Amazon Ember"/>
                  </a:endParaRPr>
                </a:p>
              </p:txBody>
            </p:sp>
          </p:grpSp>
        </p:grpSp>
      </p:grpSp>
      <p:grpSp>
        <p:nvGrpSpPr>
          <p:cNvPr id="13" name="Group 12">
            <a:extLst>
              <a:ext uri="{FF2B5EF4-FFF2-40B4-BE49-F238E27FC236}">
                <a16:creationId xmlns:a16="http://schemas.microsoft.com/office/drawing/2014/main" id="{D6769B4E-56E2-421D-A887-32D26E668C90}"/>
              </a:ext>
            </a:extLst>
          </p:cNvPr>
          <p:cNvGrpSpPr/>
          <p:nvPr/>
        </p:nvGrpSpPr>
        <p:grpSpPr>
          <a:xfrm>
            <a:off x="3941389" y="2263322"/>
            <a:ext cx="616857" cy="616857"/>
            <a:chOff x="3941388" y="2263321"/>
            <a:chExt cx="616857" cy="616857"/>
          </a:xfrm>
        </p:grpSpPr>
        <p:sp>
          <p:nvSpPr>
            <p:cNvPr id="63" name="Oval 62">
              <a:extLst>
                <a:ext uri="{FF2B5EF4-FFF2-40B4-BE49-F238E27FC236}">
                  <a16:creationId xmlns:a16="http://schemas.microsoft.com/office/drawing/2014/main" id="{02D71B16-535D-4DDB-9B85-EBEED469F9DF}"/>
                </a:ext>
              </a:extLst>
            </p:cNvPr>
            <p:cNvSpPr/>
            <p:nvPr/>
          </p:nvSpPr>
          <p:spPr>
            <a:xfrm>
              <a:off x="3941388" y="2263321"/>
              <a:ext cx="616857" cy="616857"/>
            </a:xfrm>
            <a:prstGeom prst="ellipse">
              <a:avLst/>
            </a:prstGeom>
            <a:solidFill>
              <a:schemeClr val="bg2"/>
            </a:solidFill>
            <a:ln>
              <a:no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defTabSz="457189"/>
              <a:endParaRPr lang="en-US" sz="1800" dirty="0" err="1">
                <a:solidFill>
                  <a:srgbClr val="FFFFFF"/>
                </a:solidFill>
                <a:latin typeface="Amazon Ember"/>
              </a:endParaRPr>
            </a:p>
          </p:txBody>
        </p:sp>
        <p:grpSp>
          <p:nvGrpSpPr>
            <p:cNvPr id="9" name="Group 8">
              <a:extLst>
                <a:ext uri="{FF2B5EF4-FFF2-40B4-BE49-F238E27FC236}">
                  <a16:creationId xmlns:a16="http://schemas.microsoft.com/office/drawing/2014/main" id="{C7520474-67C9-49FC-B7F8-9BD8C804D9D5}"/>
                </a:ext>
              </a:extLst>
            </p:cNvPr>
            <p:cNvGrpSpPr/>
            <p:nvPr/>
          </p:nvGrpSpPr>
          <p:grpSpPr>
            <a:xfrm>
              <a:off x="4048117" y="2421386"/>
              <a:ext cx="403399" cy="300726"/>
              <a:chOff x="3909905" y="2365977"/>
              <a:chExt cx="522032" cy="389165"/>
            </a:xfrm>
          </p:grpSpPr>
          <p:sp>
            <p:nvSpPr>
              <p:cNvPr id="151" name="Freeform: Shape 150">
                <a:extLst>
                  <a:ext uri="{FF2B5EF4-FFF2-40B4-BE49-F238E27FC236}">
                    <a16:creationId xmlns:a16="http://schemas.microsoft.com/office/drawing/2014/main" id="{016D41D8-2806-4EB7-9FA9-3DD76E0AFB9A}"/>
                  </a:ext>
                </a:extLst>
              </p:cNvPr>
              <p:cNvSpPr/>
              <p:nvPr/>
            </p:nvSpPr>
            <p:spPr>
              <a:xfrm>
                <a:off x="4093034" y="2365977"/>
                <a:ext cx="170578" cy="325063"/>
              </a:xfrm>
              <a:custGeom>
                <a:avLst/>
                <a:gdLst>
                  <a:gd name="connsiteX0" fmla="*/ 4828 w 170577"/>
                  <a:gd name="connsiteY0" fmla="*/ 77941 h 325062"/>
                  <a:gd name="connsiteX1" fmla="*/ 75955 w 170577"/>
                  <a:gd name="connsiteY1" fmla="*/ 4882 h 325062"/>
                  <a:gd name="connsiteX2" fmla="*/ 153842 w 170577"/>
                  <a:gd name="connsiteY2" fmla="*/ 98861 h 325062"/>
                  <a:gd name="connsiteX3" fmla="*/ 143864 w 170577"/>
                  <a:gd name="connsiteY3" fmla="*/ 321577 h 325062"/>
                </a:gdLst>
                <a:ahLst/>
                <a:cxnLst>
                  <a:cxn ang="0">
                    <a:pos x="connsiteX0" y="connsiteY0"/>
                  </a:cxn>
                  <a:cxn ang="0">
                    <a:pos x="connsiteX1" y="connsiteY1"/>
                  </a:cxn>
                  <a:cxn ang="0">
                    <a:pos x="connsiteX2" y="connsiteY2"/>
                  </a:cxn>
                  <a:cxn ang="0">
                    <a:pos x="connsiteX3" y="connsiteY3"/>
                  </a:cxn>
                </a:cxnLst>
                <a:rect l="l" t="t" r="r" b="b"/>
                <a:pathLst>
                  <a:path w="170577" h="325062">
                    <a:moveTo>
                      <a:pt x="4828" y="77941"/>
                    </a:moveTo>
                    <a:cubicBezTo>
                      <a:pt x="14805" y="52515"/>
                      <a:pt x="37656" y="2951"/>
                      <a:pt x="75955" y="4882"/>
                    </a:cubicBezTo>
                    <a:cubicBezTo>
                      <a:pt x="103634" y="6492"/>
                      <a:pt x="130991" y="27090"/>
                      <a:pt x="153842" y="98861"/>
                    </a:cubicBezTo>
                    <a:cubicBezTo>
                      <a:pt x="169612" y="147781"/>
                      <a:pt x="174762" y="241760"/>
                      <a:pt x="143864" y="321577"/>
                    </a:cubicBezTo>
                  </a:path>
                </a:pathLst>
              </a:custGeom>
              <a:noFill/>
              <a:ln w="9525" cap="flat">
                <a:solidFill>
                  <a:srgbClr val="FFFFFF"/>
                </a:solidFill>
                <a:prstDash val="solid"/>
                <a:round/>
              </a:ln>
            </p:spPr>
            <p:txBody>
              <a:bodyPr rtlCol="0" anchor="ctr"/>
              <a:lstStyle/>
              <a:p>
                <a:pPr defTabSz="457189"/>
                <a:endParaRPr lang="en-US" sz="1800" dirty="0">
                  <a:solidFill>
                    <a:srgbClr val="FFFFFF"/>
                  </a:solidFill>
                  <a:latin typeface="Amazon Ember"/>
                </a:endParaRPr>
              </a:p>
            </p:txBody>
          </p:sp>
          <p:sp>
            <p:nvSpPr>
              <p:cNvPr id="152" name="Freeform: Shape 151">
                <a:extLst>
                  <a:ext uri="{FF2B5EF4-FFF2-40B4-BE49-F238E27FC236}">
                    <a16:creationId xmlns:a16="http://schemas.microsoft.com/office/drawing/2014/main" id="{06CB304C-6571-4C0C-A0B6-A2F6984FAFF9}"/>
                  </a:ext>
                </a:extLst>
              </p:cNvPr>
              <p:cNvSpPr/>
              <p:nvPr/>
            </p:nvSpPr>
            <p:spPr>
              <a:xfrm>
                <a:off x="4079195" y="2623186"/>
                <a:ext cx="141612" cy="131956"/>
              </a:xfrm>
              <a:custGeom>
                <a:avLst/>
                <a:gdLst>
                  <a:gd name="connsiteX0" fmla="*/ 139037 w 141611"/>
                  <a:gd name="connsiteY0" fmla="*/ 97841 h 131956"/>
                  <a:gd name="connsiteX1" fmla="*/ 90760 w 141611"/>
                  <a:gd name="connsiteY1" fmla="*/ 128738 h 131956"/>
                  <a:gd name="connsiteX2" fmla="*/ 4828 w 141611"/>
                  <a:gd name="connsiteY2" fmla="*/ 4828 h 131956"/>
                </a:gdLst>
                <a:ahLst/>
                <a:cxnLst>
                  <a:cxn ang="0">
                    <a:pos x="connsiteX0" y="connsiteY0"/>
                  </a:cxn>
                  <a:cxn ang="0">
                    <a:pos x="connsiteX1" y="connsiteY1"/>
                  </a:cxn>
                  <a:cxn ang="0">
                    <a:pos x="connsiteX2" y="connsiteY2"/>
                  </a:cxn>
                </a:cxnLst>
                <a:rect l="l" t="t" r="r" b="b"/>
                <a:pathLst>
                  <a:path w="141611" h="131956">
                    <a:moveTo>
                      <a:pt x="139037" y="97841"/>
                    </a:moveTo>
                    <a:cubicBezTo>
                      <a:pt x="139037" y="97841"/>
                      <a:pt x="117473" y="128738"/>
                      <a:pt x="90760" y="128738"/>
                    </a:cubicBezTo>
                    <a:cubicBezTo>
                      <a:pt x="78530" y="128738"/>
                      <a:pt x="28322" y="123588"/>
                      <a:pt x="4828" y="4828"/>
                    </a:cubicBezTo>
                  </a:path>
                </a:pathLst>
              </a:custGeom>
              <a:noFill/>
              <a:ln w="9525" cap="flat">
                <a:solidFill>
                  <a:srgbClr val="FFFFFF"/>
                </a:solidFill>
                <a:prstDash val="solid"/>
                <a:round/>
              </a:ln>
            </p:spPr>
            <p:txBody>
              <a:bodyPr rtlCol="0" anchor="ctr"/>
              <a:lstStyle/>
              <a:p>
                <a:pPr defTabSz="457189"/>
                <a:endParaRPr lang="en-US" sz="1800" dirty="0">
                  <a:solidFill>
                    <a:srgbClr val="FFFFFF"/>
                  </a:solidFill>
                  <a:latin typeface="Amazon Ember"/>
                </a:endParaRPr>
              </a:p>
            </p:txBody>
          </p:sp>
          <p:sp>
            <p:nvSpPr>
              <p:cNvPr id="153" name="Freeform: Shape 152">
                <a:extLst>
                  <a:ext uri="{FF2B5EF4-FFF2-40B4-BE49-F238E27FC236}">
                    <a16:creationId xmlns:a16="http://schemas.microsoft.com/office/drawing/2014/main" id="{A99C161A-F8D5-4DCB-A9B3-783C640CA304}"/>
                  </a:ext>
                </a:extLst>
              </p:cNvPr>
              <p:cNvSpPr/>
              <p:nvPr/>
            </p:nvSpPr>
            <p:spPr>
              <a:xfrm>
                <a:off x="4073883" y="2476425"/>
                <a:ext cx="16092" cy="115864"/>
              </a:xfrm>
              <a:custGeom>
                <a:avLst/>
                <a:gdLst>
                  <a:gd name="connsiteX0" fmla="*/ 13037 w 16092"/>
                  <a:gd name="connsiteY0" fmla="*/ 4828 h 115864"/>
                  <a:gd name="connsiteX1" fmla="*/ 5634 w 16092"/>
                  <a:gd name="connsiteY1" fmla="*/ 113611 h 115864"/>
                </a:gdLst>
                <a:ahLst/>
                <a:cxnLst>
                  <a:cxn ang="0">
                    <a:pos x="connsiteX0" y="connsiteY0"/>
                  </a:cxn>
                  <a:cxn ang="0">
                    <a:pos x="connsiteX1" y="connsiteY1"/>
                  </a:cxn>
                </a:cxnLst>
                <a:rect l="l" t="t" r="r" b="b"/>
                <a:pathLst>
                  <a:path w="16092" h="115864">
                    <a:moveTo>
                      <a:pt x="13037" y="4828"/>
                    </a:moveTo>
                    <a:cubicBezTo>
                      <a:pt x="13037" y="4828"/>
                      <a:pt x="1772" y="53426"/>
                      <a:pt x="5634" y="113611"/>
                    </a:cubicBezTo>
                  </a:path>
                </a:pathLst>
              </a:custGeom>
              <a:noFill/>
              <a:ln w="9525" cap="flat">
                <a:solidFill>
                  <a:srgbClr val="FFFFFF"/>
                </a:solidFill>
                <a:prstDash val="solid"/>
                <a:round/>
              </a:ln>
            </p:spPr>
            <p:txBody>
              <a:bodyPr rtlCol="0" anchor="ctr"/>
              <a:lstStyle/>
              <a:p>
                <a:pPr defTabSz="457189"/>
                <a:endParaRPr lang="en-US" sz="1800" dirty="0">
                  <a:solidFill>
                    <a:srgbClr val="FFFFFF"/>
                  </a:solidFill>
                  <a:latin typeface="Amazon Ember"/>
                </a:endParaRPr>
              </a:p>
            </p:txBody>
          </p:sp>
          <p:sp>
            <p:nvSpPr>
              <p:cNvPr id="154" name="Freeform: Shape 153">
                <a:extLst>
                  <a:ext uri="{FF2B5EF4-FFF2-40B4-BE49-F238E27FC236}">
                    <a16:creationId xmlns:a16="http://schemas.microsoft.com/office/drawing/2014/main" id="{9ECC4E0A-BDF3-4FF9-B49C-1C8EE6A44DB0}"/>
                  </a:ext>
                </a:extLst>
              </p:cNvPr>
              <p:cNvSpPr/>
              <p:nvPr/>
            </p:nvSpPr>
            <p:spPr>
              <a:xfrm>
                <a:off x="4027056" y="2428148"/>
                <a:ext cx="51495" cy="35403"/>
              </a:xfrm>
              <a:custGeom>
                <a:avLst/>
                <a:gdLst>
                  <a:gd name="connsiteX0" fmla="*/ 48277 w 51495"/>
                  <a:gd name="connsiteY0" fmla="*/ 30575 h 35402"/>
                  <a:gd name="connsiteX1" fmla="*/ 4828 w 51495"/>
                  <a:gd name="connsiteY1" fmla="*/ 4828 h 35402"/>
                </a:gdLst>
                <a:ahLst/>
                <a:cxnLst>
                  <a:cxn ang="0">
                    <a:pos x="connsiteX0" y="connsiteY0"/>
                  </a:cxn>
                  <a:cxn ang="0">
                    <a:pos x="connsiteX1" y="connsiteY1"/>
                  </a:cxn>
                </a:cxnLst>
                <a:rect l="l" t="t" r="r" b="b"/>
                <a:pathLst>
                  <a:path w="51495" h="35402">
                    <a:moveTo>
                      <a:pt x="48277" y="30575"/>
                    </a:moveTo>
                    <a:cubicBezTo>
                      <a:pt x="36368" y="26713"/>
                      <a:pt x="17380" y="21885"/>
                      <a:pt x="4828" y="4828"/>
                    </a:cubicBezTo>
                  </a:path>
                </a:pathLst>
              </a:custGeom>
              <a:noFill/>
              <a:ln w="9525" cap="flat">
                <a:solidFill>
                  <a:srgbClr val="FFFFFF"/>
                </a:solidFill>
                <a:prstDash val="solid"/>
                <a:round/>
              </a:ln>
            </p:spPr>
            <p:txBody>
              <a:bodyPr rtlCol="0" anchor="ctr"/>
              <a:lstStyle/>
              <a:p>
                <a:pPr defTabSz="457189"/>
                <a:endParaRPr lang="en-US" sz="1800" dirty="0">
                  <a:solidFill>
                    <a:srgbClr val="FFFFFF"/>
                  </a:solidFill>
                  <a:latin typeface="Amazon Ember"/>
                </a:endParaRPr>
              </a:p>
            </p:txBody>
          </p:sp>
          <p:sp>
            <p:nvSpPr>
              <p:cNvPr id="155" name="Freeform: Shape 154">
                <a:extLst>
                  <a:ext uri="{FF2B5EF4-FFF2-40B4-BE49-F238E27FC236}">
                    <a16:creationId xmlns:a16="http://schemas.microsoft.com/office/drawing/2014/main" id="{8C55DBD0-D827-4347-91DA-C6F728721ABB}"/>
                  </a:ext>
                </a:extLst>
              </p:cNvPr>
              <p:cNvSpPr/>
              <p:nvPr/>
            </p:nvSpPr>
            <p:spPr>
              <a:xfrm>
                <a:off x="4106873" y="2455826"/>
                <a:ext cx="164141" cy="19311"/>
              </a:xfrm>
              <a:custGeom>
                <a:avLst/>
                <a:gdLst>
                  <a:gd name="connsiteX0" fmla="*/ 4828 w 164140"/>
                  <a:gd name="connsiteY0" fmla="*/ 10943 h 19310"/>
                  <a:gd name="connsiteX1" fmla="*/ 160279 w 164140"/>
                  <a:gd name="connsiteY1" fmla="*/ 4828 h 19310"/>
                </a:gdLst>
                <a:ahLst/>
                <a:cxnLst>
                  <a:cxn ang="0">
                    <a:pos x="connsiteX0" y="connsiteY0"/>
                  </a:cxn>
                  <a:cxn ang="0">
                    <a:pos x="connsiteX1" y="connsiteY1"/>
                  </a:cxn>
                </a:cxnLst>
                <a:rect l="l" t="t" r="r" b="b"/>
                <a:pathLst>
                  <a:path w="164140" h="19310">
                    <a:moveTo>
                      <a:pt x="4828" y="10943"/>
                    </a:moveTo>
                    <a:cubicBezTo>
                      <a:pt x="34116" y="14483"/>
                      <a:pt x="89151" y="23495"/>
                      <a:pt x="160279" y="4828"/>
                    </a:cubicBezTo>
                  </a:path>
                </a:pathLst>
              </a:custGeom>
              <a:noFill/>
              <a:ln w="9525" cap="flat">
                <a:solidFill>
                  <a:srgbClr val="FFFFFF"/>
                </a:solidFill>
                <a:prstDash val="solid"/>
                <a:round/>
              </a:ln>
            </p:spPr>
            <p:txBody>
              <a:bodyPr rtlCol="0" anchor="ctr"/>
              <a:lstStyle/>
              <a:p>
                <a:pPr defTabSz="457189"/>
                <a:endParaRPr lang="en-US" sz="1800" dirty="0">
                  <a:solidFill>
                    <a:srgbClr val="FFFFFF"/>
                  </a:solidFill>
                  <a:latin typeface="Amazon Ember"/>
                </a:endParaRPr>
              </a:p>
            </p:txBody>
          </p:sp>
          <p:sp>
            <p:nvSpPr>
              <p:cNvPr id="156" name="Freeform: Shape 155">
                <a:extLst>
                  <a:ext uri="{FF2B5EF4-FFF2-40B4-BE49-F238E27FC236}">
                    <a16:creationId xmlns:a16="http://schemas.microsoft.com/office/drawing/2014/main" id="{A9283E2D-0D78-4E4A-8D79-1DC3B3D9CA45}"/>
                  </a:ext>
                </a:extLst>
              </p:cNvPr>
              <p:cNvSpPr/>
              <p:nvPr/>
            </p:nvSpPr>
            <p:spPr>
              <a:xfrm>
                <a:off x="4298371" y="2430723"/>
                <a:ext cx="19311" cy="19311"/>
              </a:xfrm>
              <a:custGeom>
                <a:avLst/>
                <a:gdLst>
                  <a:gd name="connsiteX0" fmla="*/ 4828 w 19310"/>
                  <a:gd name="connsiteY0" fmla="*/ 16414 h 19310"/>
                  <a:gd name="connsiteX1" fmla="*/ 16736 w 19310"/>
                  <a:gd name="connsiteY1" fmla="*/ 4828 h 19310"/>
                </a:gdLst>
                <a:ahLst/>
                <a:cxnLst>
                  <a:cxn ang="0">
                    <a:pos x="connsiteX0" y="connsiteY0"/>
                  </a:cxn>
                  <a:cxn ang="0">
                    <a:pos x="connsiteX1" y="connsiteY1"/>
                  </a:cxn>
                </a:cxnLst>
                <a:rect l="l" t="t" r="r" b="b"/>
                <a:pathLst>
                  <a:path w="19310" h="19310">
                    <a:moveTo>
                      <a:pt x="4828" y="16414"/>
                    </a:moveTo>
                    <a:cubicBezTo>
                      <a:pt x="4828" y="16414"/>
                      <a:pt x="11908" y="12874"/>
                      <a:pt x="16736" y="4828"/>
                    </a:cubicBezTo>
                  </a:path>
                </a:pathLst>
              </a:custGeom>
              <a:noFill/>
              <a:ln w="9525" cap="flat">
                <a:solidFill>
                  <a:srgbClr val="FFFFFF"/>
                </a:solidFill>
                <a:prstDash val="solid"/>
                <a:round/>
              </a:ln>
            </p:spPr>
            <p:txBody>
              <a:bodyPr rtlCol="0" anchor="ctr"/>
              <a:lstStyle/>
              <a:p>
                <a:pPr defTabSz="457189"/>
                <a:endParaRPr lang="en-US" sz="1800" dirty="0">
                  <a:solidFill>
                    <a:srgbClr val="FFFFFF"/>
                  </a:solidFill>
                  <a:latin typeface="Amazon Ember"/>
                </a:endParaRPr>
              </a:p>
            </p:txBody>
          </p:sp>
          <p:sp>
            <p:nvSpPr>
              <p:cNvPr id="157" name="Freeform: Shape 156">
                <a:extLst>
                  <a:ext uri="{FF2B5EF4-FFF2-40B4-BE49-F238E27FC236}">
                    <a16:creationId xmlns:a16="http://schemas.microsoft.com/office/drawing/2014/main" id="{9DD85C9E-678B-481A-8F46-BC3791AD7D82}"/>
                  </a:ext>
                </a:extLst>
              </p:cNvPr>
              <p:cNvSpPr/>
              <p:nvPr/>
            </p:nvSpPr>
            <p:spPr>
              <a:xfrm>
                <a:off x="4215979" y="2556242"/>
                <a:ext cx="93335" cy="9655"/>
              </a:xfrm>
              <a:custGeom>
                <a:avLst/>
                <a:gdLst>
                  <a:gd name="connsiteX0" fmla="*/ 88507 w 93334"/>
                  <a:gd name="connsiteY0" fmla="*/ 4828 h 9655"/>
                  <a:gd name="connsiteX1" fmla="*/ 4828 w 93334"/>
                  <a:gd name="connsiteY1" fmla="*/ 5150 h 9655"/>
                </a:gdLst>
                <a:ahLst/>
                <a:cxnLst>
                  <a:cxn ang="0">
                    <a:pos x="connsiteX0" y="connsiteY0"/>
                  </a:cxn>
                  <a:cxn ang="0">
                    <a:pos x="connsiteX1" y="connsiteY1"/>
                  </a:cxn>
                </a:cxnLst>
                <a:rect l="l" t="t" r="r" b="b"/>
                <a:pathLst>
                  <a:path w="93334" h="9655">
                    <a:moveTo>
                      <a:pt x="88507" y="4828"/>
                    </a:moveTo>
                    <a:lnTo>
                      <a:pt x="4828" y="5150"/>
                    </a:lnTo>
                  </a:path>
                </a:pathLst>
              </a:custGeom>
              <a:ln w="9525" cap="flat">
                <a:solidFill>
                  <a:srgbClr val="FFFFFF"/>
                </a:solidFill>
                <a:prstDash val="solid"/>
                <a:round/>
              </a:ln>
            </p:spPr>
            <p:txBody>
              <a:bodyPr rtlCol="0" anchor="ctr"/>
              <a:lstStyle/>
              <a:p>
                <a:pPr defTabSz="457189"/>
                <a:endParaRPr lang="en-US" sz="1800" dirty="0">
                  <a:solidFill>
                    <a:srgbClr val="FFFFFF"/>
                  </a:solidFill>
                  <a:latin typeface="Amazon Ember"/>
                </a:endParaRPr>
              </a:p>
            </p:txBody>
          </p:sp>
          <p:sp>
            <p:nvSpPr>
              <p:cNvPr id="158" name="Freeform: Shape 157">
                <a:extLst>
                  <a:ext uri="{FF2B5EF4-FFF2-40B4-BE49-F238E27FC236}">
                    <a16:creationId xmlns:a16="http://schemas.microsoft.com/office/drawing/2014/main" id="{3AF6AB7D-31DB-447F-8261-835DBE4D9E56}"/>
                  </a:ext>
                </a:extLst>
              </p:cNvPr>
              <p:cNvSpPr/>
              <p:nvPr/>
            </p:nvSpPr>
            <p:spPr>
              <a:xfrm>
                <a:off x="4031884" y="2556886"/>
                <a:ext cx="151267" cy="9655"/>
              </a:xfrm>
              <a:custGeom>
                <a:avLst/>
                <a:gdLst>
                  <a:gd name="connsiteX0" fmla="*/ 4828 w 151266"/>
                  <a:gd name="connsiteY0" fmla="*/ 4828 h 9655"/>
                  <a:gd name="connsiteX1" fmla="*/ 149014 w 151266"/>
                  <a:gd name="connsiteY1" fmla="*/ 4828 h 9655"/>
                </a:gdLst>
                <a:ahLst/>
                <a:cxnLst>
                  <a:cxn ang="0">
                    <a:pos x="connsiteX0" y="connsiteY0"/>
                  </a:cxn>
                  <a:cxn ang="0">
                    <a:pos x="connsiteX1" y="connsiteY1"/>
                  </a:cxn>
                </a:cxnLst>
                <a:rect l="l" t="t" r="r" b="b"/>
                <a:pathLst>
                  <a:path w="151266" h="9655">
                    <a:moveTo>
                      <a:pt x="4828" y="4828"/>
                    </a:moveTo>
                    <a:lnTo>
                      <a:pt x="149014" y="4828"/>
                    </a:lnTo>
                  </a:path>
                </a:pathLst>
              </a:custGeom>
              <a:ln w="9525" cap="flat">
                <a:solidFill>
                  <a:srgbClr val="FFFFFF"/>
                </a:solidFill>
                <a:prstDash val="solid"/>
                <a:round/>
              </a:ln>
            </p:spPr>
            <p:txBody>
              <a:bodyPr rtlCol="0" anchor="ctr"/>
              <a:lstStyle/>
              <a:p>
                <a:pPr defTabSz="457189"/>
                <a:endParaRPr lang="en-US" sz="1800" dirty="0">
                  <a:solidFill>
                    <a:srgbClr val="FFFFFF"/>
                  </a:solidFill>
                  <a:latin typeface="Amazon Ember"/>
                </a:endParaRPr>
              </a:p>
            </p:txBody>
          </p:sp>
          <p:sp>
            <p:nvSpPr>
              <p:cNvPr id="159" name="Freeform: Shape 158">
                <a:extLst>
                  <a:ext uri="{FF2B5EF4-FFF2-40B4-BE49-F238E27FC236}">
                    <a16:creationId xmlns:a16="http://schemas.microsoft.com/office/drawing/2014/main" id="{CF1DE396-9713-4D52-9350-50CAC1DC8CB0}"/>
                  </a:ext>
                </a:extLst>
              </p:cNvPr>
              <p:cNvSpPr/>
              <p:nvPr/>
            </p:nvSpPr>
            <p:spPr>
              <a:xfrm>
                <a:off x="4047010" y="2650542"/>
                <a:ext cx="244602" cy="25748"/>
              </a:xfrm>
              <a:custGeom>
                <a:avLst/>
                <a:gdLst>
                  <a:gd name="connsiteX0" fmla="*/ 4828 w 244601"/>
                  <a:gd name="connsiteY0" fmla="*/ 22851 h 25747"/>
                  <a:gd name="connsiteX1" fmla="*/ 121979 w 244601"/>
                  <a:gd name="connsiteY1" fmla="*/ 4828 h 25747"/>
                  <a:gd name="connsiteX2" fmla="*/ 242349 w 244601"/>
                  <a:gd name="connsiteY2" fmla="*/ 22529 h 25747"/>
                </a:gdLst>
                <a:ahLst/>
                <a:cxnLst>
                  <a:cxn ang="0">
                    <a:pos x="connsiteX0" y="connsiteY0"/>
                  </a:cxn>
                  <a:cxn ang="0">
                    <a:pos x="connsiteX1" y="connsiteY1"/>
                  </a:cxn>
                  <a:cxn ang="0">
                    <a:pos x="connsiteX2" y="connsiteY2"/>
                  </a:cxn>
                </a:cxnLst>
                <a:rect l="l" t="t" r="r" b="b"/>
                <a:pathLst>
                  <a:path w="244601" h="25747">
                    <a:moveTo>
                      <a:pt x="4828" y="22851"/>
                    </a:moveTo>
                    <a:cubicBezTo>
                      <a:pt x="4828" y="22851"/>
                      <a:pt x="44415" y="4828"/>
                      <a:pt x="121979" y="4828"/>
                    </a:cubicBezTo>
                    <a:cubicBezTo>
                      <a:pt x="152232" y="4828"/>
                      <a:pt x="199865" y="6437"/>
                      <a:pt x="242349" y="22529"/>
                    </a:cubicBezTo>
                  </a:path>
                </a:pathLst>
              </a:custGeom>
              <a:noFill/>
              <a:ln w="9525" cap="flat">
                <a:solidFill>
                  <a:srgbClr val="FFFFFF"/>
                </a:solidFill>
                <a:prstDash val="solid"/>
                <a:round/>
              </a:ln>
            </p:spPr>
            <p:txBody>
              <a:bodyPr rtlCol="0" anchor="ctr"/>
              <a:lstStyle/>
              <a:p>
                <a:pPr defTabSz="457189"/>
                <a:endParaRPr lang="en-US" sz="1800" dirty="0">
                  <a:solidFill>
                    <a:srgbClr val="FFFFFF"/>
                  </a:solidFill>
                  <a:latin typeface="Amazon Ember"/>
                </a:endParaRPr>
              </a:p>
            </p:txBody>
          </p:sp>
          <p:sp>
            <p:nvSpPr>
              <p:cNvPr id="160" name="Freeform: Shape 159">
                <a:extLst>
                  <a:ext uri="{FF2B5EF4-FFF2-40B4-BE49-F238E27FC236}">
                    <a16:creationId xmlns:a16="http://schemas.microsoft.com/office/drawing/2014/main" id="{D1C615F1-5D86-4455-BD32-271BF032036B}"/>
                  </a:ext>
                </a:extLst>
              </p:cNvPr>
              <p:cNvSpPr/>
              <p:nvPr/>
            </p:nvSpPr>
            <p:spPr>
              <a:xfrm>
                <a:off x="4037999" y="2693991"/>
                <a:ext cx="267131" cy="61150"/>
              </a:xfrm>
              <a:custGeom>
                <a:avLst/>
                <a:gdLst>
                  <a:gd name="connsiteX0" fmla="*/ 4828 w 267130"/>
                  <a:gd name="connsiteY0" fmla="*/ 4828 h 61150"/>
                  <a:gd name="connsiteX1" fmla="*/ 132278 w 267130"/>
                  <a:gd name="connsiteY1" fmla="*/ 57932 h 61150"/>
                  <a:gd name="connsiteX2" fmla="*/ 265200 w 267130"/>
                  <a:gd name="connsiteY2" fmla="*/ 6437 h 61150"/>
                </a:gdLst>
                <a:ahLst/>
                <a:cxnLst>
                  <a:cxn ang="0">
                    <a:pos x="connsiteX0" y="connsiteY0"/>
                  </a:cxn>
                  <a:cxn ang="0">
                    <a:pos x="connsiteX1" y="connsiteY1"/>
                  </a:cxn>
                  <a:cxn ang="0">
                    <a:pos x="connsiteX2" y="connsiteY2"/>
                  </a:cxn>
                </a:cxnLst>
                <a:rect l="l" t="t" r="r" b="b"/>
                <a:pathLst>
                  <a:path w="267130" h="61150">
                    <a:moveTo>
                      <a:pt x="4828" y="4828"/>
                    </a:moveTo>
                    <a:cubicBezTo>
                      <a:pt x="4828" y="4828"/>
                      <a:pt x="45380" y="55035"/>
                      <a:pt x="132278" y="57932"/>
                    </a:cubicBezTo>
                    <a:cubicBezTo>
                      <a:pt x="168003" y="59219"/>
                      <a:pt x="228510" y="44415"/>
                      <a:pt x="265200" y="6437"/>
                    </a:cubicBezTo>
                  </a:path>
                </a:pathLst>
              </a:custGeom>
              <a:noFill/>
              <a:ln w="9525" cap="flat">
                <a:solidFill>
                  <a:srgbClr val="FFFFFF"/>
                </a:solidFill>
                <a:prstDash val="solid"/>
                <a:round/>
              </a:ln>
            </p:spPr>
            <p:txBody>
              <a:bodyPr rtlCol="0" anchor="ctr"/>
              <a:lstStyle/>
              <a:p>
                <a:pPr defTabSz="457189"/>
                <a:endParaRPr lang="en-US" sz="1800" dirty="0">
                  <a:solidFill>
                    <a:srgbClr val="FFFFFF"/>
                  </a:solidFill>
                  <a:latin typeface="Amazon Ember"/>
                </a:endParaRPr>
              </a:p>
            </p:txBody>
          </p:sp>
          <p:sp>
            <p:nvSpPr>
              <p:cNvPr id="161" name="Freeform: Shape 160">
                <a:extLst>
                  <a:ext uri="{FF2B5EF4-FFF2-40B4-BE49-F238E27FC236}">
                    <a16:creationId xmlns:a16="http://schemas.microsoft.com/office/drawing/2014/main" id="{79009C9D-0C4F-4972-8BDB-092DC8E67343}"/>
                  </a:ext>
                </a:extLst>
              </p:cNvPr>
              <p:cNvSpPr/>
              <p:nvPr/>
            </p:nvSpPr>
            <p:spPr>
              <a:xfrm>
                <a:off x="4013860" y="2365996"/>
                <a:ext cx="318626" cy="86898"/>
              </a:xfrm>
              <a:custGeom>
                <a:avLst/>
                <a:gdLst>
                  <a:gd name="connsiteX0" fmla="*/ 4828 w 318626"/>
                  <a:gd name="connsiteY0" fmla="*/ 83393 h 86898"/>
                  <a:gd name="connsiteX1" fmla="*/ 153842 w 318626"/>
                  <a:gd name="connsiteY1" fmla="*/ 4863 h 86898"/>
                  <a:gd name="connsiteX2" fmla="*/ 314442 w 318626"/>
                  <a:gd name="connsiteY2" fmla="*/ 81141 h 86898"/>
                </a:gdLst>
                <a:ahLst/>
                <a:cxnLst>
                  <a:cxn ang="0">
                    <a:pos x="connsiteX0" y="connsiteY0"/>
                  </a:cxn>
                  <a:cxn ang="0">
                    <a:pos x="connsiteX1" y="connsiteY1"/>
                  </a:cxn>
                  <a:cxn ang="0">
                    <a:pos x="connsiteX2" y="connsiteY2"/>
                  </a:cxn>
                </a:cxnLst>
                <a:rect l="l" t="t" r="r" b="b"/>
                <a:pathLst>
                  <a:path w="318626" h="86898">
                    <a:moveTo>
                      <a:pt x="4828" y="83393"/>
                    </a:moveTo>
                    <a:cubicBezTo>
                      <a:pt x="4828" y="83393"/>
                      <a:pt x="56645" y="7116"/>
                      <a:pt x="153842" y="4863"/>
                    </a:cubicBezTo>
                    <a:cubicBezTo>
                      <a:pt x="189566" y="4220"/>
                      <a:pt x="263591" y="11622"/>
                      <a:pt x="314442" y="81141"/>
                    </a:cubicBezTo>
                  </a:path>
                </a:pathLst>
              </a:custGeom>
              <a:noFill/>
              <a:ln w="9525" cap="flat">
                <a:solidFill>
                  <a:srgbClr val="FFFFFF"/>
                </a:solidFill>
                <a:prstDash val="solid"/>
                <a:round/>
              </a:ln>
            </p:spPr>
            <p:txBody>
              <a:bodyPr rtlCol="0" anchor="ctr"/>
              <a:lstStyle/>
              <a:p>
                <a:pPr defTabSz="457189"/>
                <a:endParaRPr lang="en-US" sz="1800" dirty="0">
                  <a:solidFill>
                    <a:srgbClr val="FFFFFF"/>
                  </a:solidFill>
                  <a:latin typeface="Amazon Ember"/>
                </a:endParaRPr>
              </a:p>
            </p:txBody>
          </p:sp>
          <p:sp>
            <p:nvSpPr>
              <p:cNvPr id="162" name="Freeform: Shape 161">
                <a:extLst>
                  <a:ext uri="{FF2B5EF4-FFF2-40B4-BE49-F238E27FC236}">
                    <a16:creationId xmlns:a16="http://schemas.microsoft.com/office/drawing/2014/main" id="{40F87A96-E665-46B1-AC64-1177BF7CCE8D}"/>
                  </a:ext>
                </a:extLst>
              </p:cNvPr>
              <p:cNvSpPr/>
              <p:nvPr/>
            </p:nvSpPr>
            <p:spPr>
              <a:xfrm>
                <a:off x="4069861" y="2441022"/>
                <a:ext cx="45058" cy="45058"/>
              </a:xfrm>
              <a:custGeom>
                <a:avLst/>
                <a:gdLst>
                  <a:gd name="connsiteX0" fmla="*/ 40231 w 45058"/>
                  <a:gd name="connsiteY0" fmla="*/ 22529 h 45058"/>
                  <a:gd name="connsiteX1" fmla="*/ 22529 w 45058"/>
                  <a:gd name="connsiteY1" fmla="*/ 40231 h 45058"/>
                  <a:gd name="connsiteX2" fmla="*/ 4828 w 45058"/>
                  <a:gd name="connsiteY2" fmla="*/ 22529 h 45058"/>
                  <a:gd name="connsiteX3" fmla="*/ 22529 w 45058"/>
                  <a:gd name="connsiteY3" fmla="*/ 4828 h 45058"/>
                  <a:gd name="connsiteX4" fmla="*/ 40231 w 45058"/>
                  <a:gd name="connsiteY4" fmla="*/ 22529 h 450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58" h="45058">
                    <a:moveTo>
                      <a:pt x="40231" y="22529"/>
                    </a:moveTo>
                    <a:cubicBezTo>
                      <a:pt x="40231" y="32305"/>
                      <a:pt x="32305" y="40231"/>
                      <a:pt x="22529" y="40231"/>
                    </a:cubicBezTo>
                    <a:cubicBezTo>
                      <a:pt x="12753" y="40231"/>
                      <a:pt x="4828" y="32305"/>
                      <a:pt x="4828" y="22529"/>
                    </a:cubicBezTo>
                    <a:cubicBezTo>
                      <a:pt x="4828" y="12753"/>
                      <a:pt x="12753" y="4828"/>
                      <a:pt x="22529" y="4828"/>
                    </a:cubicBezTo>
                    <a:cubicBezTo>
                      <a:pt x="32305" y="4828"/>
                      <a:pt x="40231" y="12753"/>
                      <a:pt x="40231" y="22529"/>
                    </a:cubicBezTo>
                    <a:close/>
                  </a:path>
                </a:pathLst>
              </a:custGeom>
              <a:noFill/>
              <a:ln w="9525" cap="flat">
                <a:solidFill>
                  <a:schemeClr val="accent1"/>
                </a:solidFill>
                <a:prstDash val="solid"/>
                <a:round/>
              </a:ln>
            </p:spPr>
            <p:txBody>
              <a:bodyPr rtlCol="0" anchor="ctr"/>
              <a:lstStyle/>
              <a:p>
                <a:pPr defTabSz="457189"/>
                <a:endParaRPr lang="en-US" sz="1800" dirty="0">
                  <a:solidFill>
                    <a:srgbClr val="FFFFFF"/>
                  </a:solidFill>
                  <a:latin typeface="Amazon Ember"/>
                </a:endParaRPr>
              </a:p>
            </p:txBody>
          </p:sp>
          <p:sp>
            <p:nvSpPr>
              <p:cNvPr id="163" name="Freeform: Shape 162">
                <a:extLst>
                  <a:ext uri="{FF2B5EF4-FFF2-40B4-BE49-F238E27FC236}">
                    <a16:creationId xmlns:a16="http://schemas.microsoft.com/office/drawing/2014/main" id="{E48D17C4-AB21-4EDD-8354-0A37AA4D1B1D}"/>
                  </a:ext>
                </a:extLst>
              </p:cNvPr>
              <p:cNvSpPr/>
              <p:nvPr/>
            </p:nvSpPr>
            <p:spPr>
              <a:xfrm>
                <a:off x="4059240" y="2587783"/>
                <a:ext cx="45058" cy="45058"/>
              </a:xfrm>
              <a:custGeom>
                <a:avLst/>
                <a:gdLst>
                  <a:gd name="connsiteX0" fmla="*/ 40231 w 45058"/>
                  <a:gd name="connsiteY0" fmla="*/ 22529 h 45058"/>
                  <a:gd name="connsiteX1" fmla="*/ 22529 w 45058"/>
                  <a:gd name="connsiteY1" fmla="*/ 40231 h 45058"/>
                  <a:gd name="connsiteX2" fmla="*/ 4828 w 45058"/>
                  <a:gd name="connsiteY2" fmla="*/ 22529 h 45058"/>
                  <a:gd name="connsiteX3" fmla="*/ 22529 w 45058"/>
                  <a:gd name="connsiteY3" fmla="*/ 4828 h 45058"/>
                  <a:gd name="connsiteX4" fmla="*/ 40231 w 45058"/>
                  <a:gd name="connsiteY4" fmla="*/ 22529 h 450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58" h="45058">
                    <a:moveTo>
                      <a:pt x="40231" y="22529"/>
                    </a:moveTo>
                    <a:cubicBezTo>
                      <a:pt x="40231" y="32305"/>
                      <a:pt x="32305" y="40231"/>
                      <a:pt x="22529" y="40231"/>
                    </a:cubicBezTo>
                    <a:cubicBezTo>
                      <a:pt x="12753" y="40231"/>
                      <a:pt x="4828" y="32305"/>
                      <a:pt x="4828" y="22529"/>
                    </a:cubicBezTo>
                    <a:cubicBezTo>
                      <a:pt x="4828" y="12753"/>
                      <a:pt x="12753" y="4828"/>
                      <a:pt x="22529" y="4828"/>
                    </a:cubicBezTo>
                    <a:cubicBezTo>
                      <a:pt x="32305" y="4828"/>
                      <a:pt x="40231" y="12753"/>
                      <a:pt x="40231" y="22529"/>
                    </a:cubicBezTo>
                    <a:close/>
                  </a:path>
                </a:pathLst>
              </a:custGeom>
              <a:noFill/>
              <a:ln w="9525" cap="flat">
                <a:solidFill>
                  <a:schemeClr val="accent1"/>
                </a:solidFill>
                <a:prstDash val="solid"/>
                <a:round/>
              </a:ln>
            </p:spPr>
            <p:txBody>
              <a:bodyPr rtlCol="0" anchor="ctr"/>
              <a:lstStyle/>
              <a:p>
                <a:pPr defTabSz="457189"/>
                <a:endParaRPr lang="en-US" sz="1800" dirty="0">
                  <a:solidFill>
                    <a:srgbClr val="FFFFFF"/>
                  </a:solidFill>
                  <a:latin typeface="Amazon Ember"/>
                </a:endParaRPr>
              </a:p>
            </p:txBody>
          </p:sp>
          <p:sp>
            <p:nvSpPr>
              <p:cNvPr id="164" name="Freeform: Shape 163">
                <a:extLst>
                  <a:ext uri="{FF2B5EF4-FFF2-40B4-BE49-F238E27FC236}">
                    <a16:creationId xmlns:a16="http://schemas.microsoft.com/office/drawing/2014/main" id="{87E84706-7996-4C36-B2DB-7CFA0C7F2DC7}"/>
                  </a:ext>
                </a:extLst>
              </p:cNvPr>
              <p:cNvSpPr/>
              <p:nvPr/>
            </p:nvSpPr>
            <p:spPr>
              <a:xfrm>
                <a:off x="4206002" y="2682727"/>
                <a:ext cx="45058" cy="45058"/>
              </a:xfrm>
              <a:custGeom>
                <a:avLst/>
                <a:gdLst>
                  <a:gd name="connsiteX0" fmla="*/ 40231 w 45058"/>
                  <a:gd name="connsiteY0" fmla="*/ 22529 h 45058"/>
                  <a:gd name="connsiteX1" fmla="*/ 22529 w 45058"/>
                  <a:gd name="connsiteY1" fmla="*/ 40231 h 45058"/>
                  <a:gd name="connsiteX2" fmla="*/ 4828 w 45058"/>
                  <a:gd name="connsiteY2" fmla="*/ 22529 h 45058"/>
                  <a:gd name="connsiteX3" fmla="*/ 22529 w 45058"/>
                  <a:gd name="connsiteY3" fmla="*/ 4828 h 45058"/>
                  <a:gd name="connsiteX4" fmla="*/ 40231 w 45058"/>
                  <a:gd name="connsiteY4" fmla="*/ 22529 h 450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58" h="45058">
                    <a:moveTo>
                      <a:pt x="40231" y="22529"/>
                    </a:moveTo>
                    <a:cubicBezTo>
                      <a:pt x="40231" y="32305"/>
                      <a:pt x="32305" y="40231"/>
                      <a:pt x="22529" y="40231"/>
                    </a:cubicBezTo>
                    <a:cubicBezTo>
                      <a:pt x="12753" y="40231"/>
                      <a:pt x="4828" y="32305"/>
                      <a:pt x="4828" y="22529"/>
                    </a:cubicBezTo>
                    <a:cubicBezTo>
                      <a:pt x="4828" y="12753"/>
                      <a:pt x="12753" y="4828"/>
                      <a:pt x="22529" y="4828"/>
                    </a:cubicBezTo>
                    <a:cubicBezTo>
                      <a:pt x="32305" y="4828"/>
                      <a:pt x="40231" y="12753"/>
                      <a:pt x="40231" y="22529"/>
                    </a:cubicBezTo>
                    <a:close/>
                  </a:path>
                </a:pathLst>
              </a:custGeom>
              <a:noFill/>
              <a:ln w="9525" cap="flat">
                <a:solidFill>
                  <a:schemeClr val="accent1"/>
                </a:solidFill>
                <a:prstDash val="solid"/>
                <a:round/>
              </a:ln>
            </p:spPr>
            <p:txBody>
              <a:bodyPr rtlCol="0" anchor="ctr"/>
              <a:lstStyle/>
              <a:p>
                <a:pPr defTabSz="457189"/>
                <a:endParaRPr lang="en-US" sz="1800" dirty="0">
                  <a:solidFill>
                    <a:srgbClr val="FFFFFF"/>
                  </a:solidFill>
                  <a:latin typeface="Amazon Ember"/>
                </a:endParaRPr>
              </a:p>
            </p:txBody>
          </p:sp>
          <p:sp>
            <p:nvSpPr>
              <p:cNvPr id="165" name="Freeform: Shape 164">
                <a:extLst>
                  <a:ext uri="{FF2B5EF4-FFF2-40B4-BE49-F238E27FC236}">
                    <a16:creationId xmlns:a16="http://schemas.microsoft.com/office/drawing/2014/main" id="{E6C15EE2-7DB5-477B-942D-0A7C4C005710}"/>
                  </a:ext>
                </a:extLst>
              </p:cNvPr>
              <p:cNvSpPr/>
              <p:nvPr/>
            </p:nvSpPr>
            <p:spPr>
              <a:xfrm>
                <a:off x="4262968" y="2433941"/>
                <a:ext cx="45058" cy="45058"/>
              </a:xfrm>
              <a:custGeom>
                <a:avLst/>
                <a:gdLst>
                  <a:gd name="connsiteX0" fmla="*/ 40231 w 45058"/>
                  <a:gd name="connsiteY0" fmla="*/ 22529 h 45058"/>
                  <a:gd name="connsiteX1" fmla="*/ 22529 w 45058"/>
                  <a:gd name="connsiteY1" fmla="*/ 40231 h 45058"/>
                  <a:gd name="connsiteX2" fmla="*/ 4828 w 45058"/>
                  <a:gd name="connsiteY2" fmla="*/ 22529 h 45058"/>
                  <a:gd name="connsiteX3" fmla="*/ 22529 w 45058"/>
                  <a:gd name="connsiteY3" fmla="*/ 4828 h 45058"/>
                  <a:gd name="connsiteX4" fmla="*/ 40231 w 45058"/>
                  <a:gd name="connsiteY4" fmla="*/ 22529 h 450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58" h="45058">
                    <a:moveTo>
                      <a:pt x="40231" y="22529"/>
                    </a:moveTo>
                    <a:cubicBezTo>
                      <a:pt x="40231" y="32305"/>
                      <a:pt x="32305" y="40231"/>
                      <a:pt x="22529" y="40231"/>
                    </a:cubicBezTo>
                    <a:cubicBezTo>
                      <a:pt x="12753" y="40231"/>
                      <a:pt x="4828" y="32305"/>
                      <a:pt x="4828" y="22529"/>
                    </a:cubicBezTo>
                    <a:cubicBezTo>
                      <a:pt x="4828" y="12753"/>
                      <a:pt x="12753" y="4828"/>
                      <a:pt x="22529" y="4828"/>
                    </a:cubicBezTo>
                    <a:cubicBezTo>
                      <a:pt x="32305" y="4828"/>
                      <a:pt x="40231" y="12753"/>
                      <a:pt x="40231" y="22529"/>
                    </a:cubicBezTo>
                    <a:close/>
                  </a:path>
                </a:pathLst>
              </a:custGeom>
              <a:noFill/>
              <a:ln w="9525" cap="flat">
                <a:solidFill>
                  <a:schemeClr val="accent1"/>
                </a:solidFill>
                <a:prstDash val="solid"/>
                <a:round/>
              </a:ln>
            </p:spPr>
            <p:txBody>
              <a:bodyPr rtlCol="0" anchor="ctr"/>
              <a:lstStyle/>
              <a:p>
                <a:pPr defTabSz="457189"/>
                <a:endParaRPr lang="en-US" sz="1800" dirty="0">
                  <a:solidFill>
                    <a:srgbClr val="FFFFFF"/>
                  </a:solidFill>
                  <a:latin typeface="Amazon Ember"/>
                </a:endParaRPr>
              </a:p>
            </p:txBody>
          </p:sp>
          <p:sp>
            <p:nvSpPr>
              <p:cNvPr id="166" name="Freeform: Shape 165">
                <a:extLst>
                  <a:ext uri="{FF2B5EF4-FFF2-40B4-BE49-F238E27FC236}">
                    <a16:creationId xmlns:a16="http://schemas.microsoft.com/office/drawing/2014/main" id="{A6B5EF53-91CC-41F8-97E3-D941D6E09C71}"/>
                  </a:ext>
                </a:extLst>
              </p:cNvPr>
              <p:cNvSpPr/>
              <p:nvPr/>
            </p:nvSpPr>
            <p:spPr>
              <a:xfrm>
                <a:off x="4178001" y="2539506"/>
                <a:ext cx="45058" cy="45058"/>
              </a:xfrm>
              <a:custGeom>
                <a:avLst/>
                <a:gdLst>
                  <a:gd name="connsiteX0" fmla="*/ 40231 w 45058"/>
                  <a:gd name="connsiteY0" fmla="*/ 22529 h 45058"/>
                  <a:gd name="connsiteX1" fmla="*/ 22529 w 45058"/>
                  <a:gd name="connsiteY1" fmla="*/ 40231 h 45058"/>
                  <a:gd name="connsiteX2" fmla="*/ 4828 w 45058"/>
                  <a:gd name="connsiteY2" fmla="*/ 22529 h 45058"/>
                  <a:gd name="connsiteX3" fmla="*/ 22529 w 45058"/>
                  <a:gd name="connsiteY3" fmla="*/ 4828 h 45058"/>
                  <a:gd name="connsiteX4" fmla="*/ 40231 w 45058"/>
                  <a:gd name="connsiteY4" fmla="*/ 22529 h 450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58" h="45058">
                    <a:moveTo>
                      <a:pt x="40231" y="22529"/>
                    </a:moveTo>
                    <a:cubicBezTo>
                      <a:pt x="40231" y="32305"/>
                      <a:pt x="32305" y="40231"/>
                      <a:pt x="22529" y="40231"/>
                    </a:cubicBezTo>
                    <a:cubicBezTo>
                      <a:pt x="12753" y="40231"/>
                      <a:pt x="4828" y="32305"/>
                      <a:pt x="4828" y="22529"/>
                    </a:cubicBezTo>
                    <a:cubicBezTo>
                      <a:pt x="4828" y="12753"/>
                      <a:pt x="12753" y="4828"/>
                      <a:pt x="22529" y="4828"/>
                    </a:cubicBezTo>
                    <a:cubicBezTo>
                      <a:pt x="32305" y="4828"/>
                      <a:pt x="40231" y="12753"/>
                      <a:pt x="40231" y="22529"/>
                    </a:cubicBezTo>
                    <a:close/>
                  </a:path>
                </a:pathLst>
              </a:custGeom>
              <a:noFill/>
              <a:ln w="9525" cap="flat">
                <a:solidFill>
                  <a:schemeClr val="accent1"/>
                </a:solidFill>
                <a:prstDash val="solid"/>
                <a:round/>
              </a:ln>
            </p:spPr>
            <p:txBody>
              <a:bodyPr rtlCol="0" anchor="ctr"/>
              <a:lstStyle/>
              <a:p>
                <a:pPr defTabSz="457189"/>
                <a:endParaRPr lang="en-US" sz="1800" dirty="0">
                  <a:solidFill>
                    <a:srgbClr val="FFFFFF"/>
                  </a:solidFill>
                  <a:latin typeface="Amazon Ember"/>
                </a:endParaRPr>
              </a:p>
            </p:txBody>
          </p:sp>
          <p:sp>
            <p:nvSpPr>
              <p:cNvPr id="167" name="Freeform: Shape 166">
                <a:extLst>
                  <a:ext uri="{FF2B5EF4-FFF2-40B4-BE49-F238E27FC236}">
                    <a16:creationId xmlns:a16="http://schemas.microsoft.com/office/drawing/2014/main" id="{EE4C7B13-5D06-45E3-964E-E2E17B6A8444}"/>
                  </a:ext>
                </a:extLst>
              </p:cNvPr>
              <p:cNvSpPr/>
              <p:nvPr/>
            </p:nvSpPr>
            <p:spPr>
              <a:xfrm>
                <a:off x="3909905" y="2583921"/>
                <a:ext cx="112646" cy="112646"/>
              </a:xfrm>
              <a:custGeom>
                <a:avLst/>
                <a:gdLst>
                  <a:gd name="connsiteX0" fmla="*/ 101381 w 112645"/>
                  <a:gd name="connsiteY0" fmla="*/ 107818 h 112645"/>
                  <a:gd name="connsiteX1" fmla="*/ 11265 w 112645"/>
                  <a:gd name="connsiteY1" fmla="*/ 107818 h 112645"/>
                  <a:gd name="connsiteX2" fmla="*/ 4828 w 112645"/>
                  <a:gd name="connsiteY2" fmla="*/ 101381 h 112645"/>
                  <a:gd name="connsiteX3" fmla="*/ 4828 w 112645"/>
                  <a:gd name="connsiteY3" fmla="*/ 11265 h 112645"/>
                  <a:gd name="connsiteX4" fmla="*/ 11265 w 112645"/>
                  <a:gd name="connsiteY4" fmla="*/ 4828 h 112645"/>
                  <a:gd name="connsiteX5" fmla="*/ 101381 w 112645"/>
                  <a:gd name="connsiteY5" fmla="*/ 4828 h 112645"/>
                  <a:gd name="connsiteX6" fmla="*/ 107818 w 112645"/>
                  <a:gd name="connsiteY6" fmla="*/ 11265 h 112645"/>
                  <a:gd name="connsiteX7" fmla="*/ 107818 w 112645"/>
                  <a:gd name="connsiteY7" fmla="*/ 101381 h 112645"/>
                  <a:gd name="connsiteX8" fmla="*/ 101381 w 112645"/>
                  <a:gd name="connsiteY8" fmla="*/ 107818 h 112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645" h="112645">
                    <a:moveTo>
                      <a:pt x="101381" y="107818"/>
                    </a:moveTo>
                    <a:lnTo>
                      <a:pt x="11265" y="107818"/>
                    </a:lnTo>
                    <a:cubicBezTo>
                      <a:pt x="7724" y="107818"/>
                      <a:pt x="4828" y="104921"/>
                      <a:pt x="4828" y="101381"/>
                    </a:cubicBezTo>
                    <a:lnTo>
                      <a:pt x="4828" y="11265"/>
                    </a:lnTo>
                    <a:cubicBezTo>
                      <a:pt x="4828" y="7724"/>
                      <a:pt x="7724" y="4828"/>
                      <a:pt x="11265" y="4828"/>
                    </a:cubicBezTo>
                    <a:lnTo>
                      <a:pt x="101381" y="4828"/>
                    </a:lnTo>
                    <a:cubicBezTo>
                      <a:pt x="104921" y="4828"/>
                      <a:pt x="107818" y="7724"/>
                      <a:pt x="107818" y="11265"/>
                    </a:cubicBezTo>
                    <a:lnTo>
                      <a:pt x="107818" y="101381"/>
                    </a:lnTo>
                    <a:cubicBezTo>
                      <a:pt x="107818" y="104921"/>
                      <a:pt x="104921" y="107818"/>
                      <a:pt x="101381" y="107818"/>
                    </a:cubicBezTo>
                    <a:close/>
                  </a:path>
                </a:pathLst>
              </a:custGeom>
              <a:noFill/>
              <a:ln w="9525" cap="flat">
                <a:solidFill>
                  <a:srgbClr val="FFFFFF"/>
                </a:solidFill>
                <a:prstDash val="solid"/>
                <a:round/>
              </a:ln>
            </p:spPr>
            <p:txBody>
              <a:bodyPr rtlCol="0" anchor="ctr"/>
              <a:lstStyle/>
              <a:p>
                <a:pPr defTabSz="457189"/>
                <a:endParaRPr lang="en-US" sz="1800" dirty="0">
                  <a:solidFill>
                    <a:srgbClr val="FFFFFF"/>
                  </a:solidFill>
                  <a:latin typeface="Amazon Ember"/>
                </a:endParaRPr>
              </a:p>
            </p:txBody>
          </p:sp>
          <p:sp>
            <p:nvSpPr>
              <p:cNvPr id="168" name="Freeform: Shape 167">
                <a:extLst>
                  <a:ext uri="{FF2B5EF4-FFF2-40B4-BE49-F238E27FC236}">
                    <a16:creationId xmlns:a16="http://schemas.microsoft.com/office/drawing/2014/main" id="{4F33250E-43E6-4EF1-8D27-A8BF9F6A770C}"/>
                  </a:ext>
                </a:extLst>
              </p:cNvPr>
              <p:cNvSpPr/>
              <p:nvPr/>
            </p:nvSpPr>
            <p:spPr>
              <a:xfrm>
                <a:off x="3919882" y="2510218"/>
                <a:ext cx="90116" cy="64369"/>
              </a:xfrm>
              <a:custGeom>
                <a:avLst/>
                <a:gdLst>
                  <a:gd name="connsiteX0" fmla="*/ 87220 w 90116"/>
                  <a:gd name="connsiteY0" fmla="*/ 60507 h 64368"/>
                  <a:gd name="connsiteX1" fmla="*/ 87220 w 90116"/>
                  <a:gd name="connsiteY1" fmla="*/ 13196 h 64368"/>
                  <a:gd name="connsiteX2" fmla="*/ 78852 w 90116"/>
                  <a:gd name="connsiteY2" fmla="*/ 4828 h 64368"/>
                  <a:gd name="connsiteX3" fmla="*/ 13196 w 90116"/>
                  <a:gd name="connsiteY3" fmla="*/ 4828 h 64368"/>
                  <a:gd name="connsiteX4" fmla="*/ 4828 w 90116"/>
                  <a:gd name="connsiteY4" fmla="*/ 13196 h 64368"/>
                  <a:gd name="connsiteX5" fmla="*/ 4828 w 90116"/>
                  <a:gd name="connsiteY5" fmla="*/ 60507 h 64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116" h="64368">
                    <a:moveTo>
                      <a:pt x="87220" y="60507"/>
                    </a:moveTo>
                    <a:lnTo>
                      <a:pt x="87220" y="13196"/>
                    </a:lnTo>
                    <a:cubicBezTo>
                      <a:pt x="87220" y="8690"/>
                      <a:pt x="83680" y="4828"/>
                      <a:pt x="78852" y="4828"/>
                    </a:cubicBezTo>
                    <a:lnTo>
                      <a:pt x="13196" y="4828"/>
                    </a:lnTo>
                    <a:cubicBezTo>
                      <a:pt x="8690" y="4828"/>
                      <a:pt x="4828" y="8368"/>
                      <a:pt x="4828" y="13196"/>
                    </a:cubicBezTo>
                    <a:lnTo>
                      <a:pt x="4828" y="60507"/>
                    </a:lnTo>
                  </a:path>
                </a:pathLst>
              </a:custGeom>
              <a:noFill/>
              <a:ln w="9525" cap="flat">
                <a:solidFill>
                  <a:schemeClr val="accent1"/>
                </a:solidFill>
                <a:prstDash val="solid"/>
                <a:round/>
              </a:ln>
            </p:spPr>
            <p:txBody>
              <a:bodyPr rtlCol="0" anchor="ctr"/>
              <a:lstStyle/>
              <a:p>
                <a:pPr defTabSz="457189"/>
                <a:endParaRPr lang="en-US" sz="1800" dirty="0">
                  <a:solidFill>
                    <a:srgbClr val="FFFFFF"/>
                  </a:solidFill>
                  <a:latin typeface="Amazon Ember"/>
                </a:endParaRPr>
              </a:p>
            </p:txBody>
          </p:sp>
          <p:sp>
            <p:nvSpPr>
              <p:cNvPr id="169" name="Freeform: Shape 168">
                <a:extLst>
                  <a:ext uri="{FF2B5EF4-FFF2-40B4-BE49-F238E27FC236}">
                    <a16:creationId xmlns:a16="http://schemas.microsoft.com/office/drawing/2014/main" id="{107B685B-F17B-49C6-B18F-1AE235DB5E19}"/>
                  </a:ext>
                </a:extLst>
              </p:cNvPr>
              <p:cNvSpPr/>
              <p:nvPr/>
            </p:nvSpPr>
            <p:spPr>
              <a:xfrm>
                <a:off x="3929537" y="2454217"/>
                <a:ext cx="70806" cy="41840"/>
              </a:xfrm>
              <a:custGeom>
                <a:avLst/>
                <a:gdLst>
                  <a:gd name="connsiteX0" fmla="*/ 66944 w 70805"/>
                  <a:gd name="connsiteY0" fmla="*/ 39265 h 41839"/>
                  <a:gd name="connsiteX1" fmla="*/ 66944 w 70805"/>
                  <a:gd name="connsiteY1" fmla="*/ 13196 h 41839"/>
                  <a:gd name="connsiteX2" fmla="*/ 58576 w 70805"/>
                  <a:gd name="connsiteY2" fmla="*/ 4828 h 41839"/>
                  <a:gd name="connsiteX3" fmla="*/ 13196 w 70805"/>
                  <a:gd name="connsiteY3" fmla="*/ 4828 h 41839"/>
                  <a:gd name="connsiteX4" fmla="*/ 4828 w 70805"/>
                  <a:gd name="connsiteY4" fmla="*/ 13196 h 41839"/>
                  <a:gd name="connsiteX5" fmla="*/ 4828 w 70805"/>
                  <a:gd name="connsiteY5" fmla="*/ 39265 h 41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805" h="41839">
                    <a:moveTo>
                      <a:pt x="66944" y="39265"/>
                    </a:moveTo>
                    <a:lnTo>
                      <a:pt x="66944" y="13196"/>
                    </a:lnTo>
                    <a:cubicBezTo>
                      <a:pt x="66944" y="8690"/>
                      <a:pt x="63403" y="4828"/>
                      <a:pt x="58576" y="4828"/>
                    </a:cubicBezTo>
                    <a:lnTo>
                      <a:pt x="13196" y="4828"/>
                    </a:lnTo>
                    <a:cubicBezTo>
                      <a:pt x="8690" y="4828"/>
                      <a:pt x="4828" y="8368"/>
                      <a:pt x="4828" y="13196"/>
                    </a:cubicBezTo>
                    <a:lnTo>
                      <a:pt x="4828" y="39265"/>
                    </a:lnTo>
                  </a:path>
                </a:pathLst>
              </a:custGeom>
              <a:noFill/>
              <a:ln w="9525" cap="flat">
                <a:solidFill>
                  <a:srgbClr val="FFFFFF"/>
                </a:solidFill>
                <a:prstDash val="solid"/>
                <a:round/>
              </a:ln>
            </p:spPr>
            <p:txBody>
              <a:bodyPr rtlCol="0" anchor="ctr"/>
              <a:lstStyle/>
              <a:p>
                <a:pPr defTabSz="457189"/>
                <a:endParaRPr lang="en-US" sz="1800" dirty="0">
                  <a:solidFill>
                    <a:srgbClr val="FFFFFF"/>
                  </a:solidFill>
                  <a:latin typeface="Amazon Ember"/>
                </a:endParaRPr>
              </a:p>
            </p:txBody>
          </p:sp>
          <p:sp>
            <p:nvSpPr>
              <p:cNvPr id="170" name="Freeform: Shape 169">
                <a:extLst>
                  <a:ext uri="{FF2B5EF4-FFF2-40B4-BE49-F238E27FC236}">
                    <a16:creationId xmlns:a16="http://schemas.microsoft.com/office/drawing/2014/main" id="{F585FCD5-50EC-48B0-BFD3-6016498B396E}"/>
                  </a:ext>
                </a:extLst>
              </p:cNvPr>
              <p:cNvSpPr/>
              <p:nvPr/>
            </p:nvSpPr>
            <p:spPr>
              <a:xfrm>
                <a:off x="4319291" y="2583921"/>
                <a:ext cx="112646" cy="112646"/>
              </a:xfrm>
              <a:custGeom>
                <a:avLst/>
                <a:gdLst>
                  <a:gd name="connsiteX0" fmla="*/ 101381 w 112645"/>
                  <a:gd name="connsiteY0" fmla="*/ 107818 h 112645"/>
                  <a:gd name="connsiteX1" fmla="*/ 11265 w 112645"/>
                  <a:gd name="connsiteY1" fmla="*/ 107818 h 112645"/>
                  <a:gd name="connsiteX2" fmla="*/ 4828 w 112645"/>
                  <a:gd name="connsiteY2" fmla="*/ 101381 h 112645"/>
                  <a:gd name="connsiteX3" fmla="*/ 4828 w 112645"/>
                  <a:gd name="connsiteY3" fmla="*/ 11265 h 112645"/>
                  <a:gd name="connsiteX4" fmla="*/ 11265 w 112645"/>
                  <a:gd name="connsiteY4" fmla="*/ 4828 h 112645"/>
                  <a:gd name="connsiteX5" fmla="*/ 101381 w 112645"/>
                  <a:gd name="connsiteY5" fmla="*/ 4828 h 112645"/>
                  <a:gd name="connsiteX6" fmla="*/ 107818 w 112645"/>
                  <a:gd name="connsiteY6" fmla="*/ 11265 h 112645"/>
                  <a:gd name="connsiteX7" fmla="*/ 107818 w 112645"/>
                  <a:gd name="connsiteY7" fmla="*/ 101381 h 112645"/>
                  <a:gd name="connsiteX8" fmla="*/ 101381 w 112645"/>
                  <a:gd name="connsiteY8" fmla="*/ 107818 h 112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645" h="112645">
                    <a:moveTo>
                      <a:pt x="101381" y="107818"/>
                    </a:moveTo>
                    <a:lnTo>
                      <a:pt x="11265" y="107818"/>
                    </a:lnTo>
                    <a:cubicBezTo>
                      <a:pt x="7724" y="107818"/>
                      <a:pt x="4828" y="104921"/>
                      <a:pt x="4828" y="101381"/>
                    </a:cubicBezTo>
                    <a:lnTo>
                      <a:pt x="4828" y="11265"/>
                    </a:lnTo>
                    <a:cubicBezTo>
                      <a:pt x="4828" y="7724"/>
                      <a:pt x="7724" y="4828"/>
                      <a:pt x="11265" y="4828"/>
                    </a:cubicBezTo>
                    <a:lnTo>
                      <a:pt x="101381" y="4828"/>
                    </a:lnTo>
                    <a:cubicBezTo>
                      <a:pt x="104921" y="4828"/>
                      <a:pt x="107818" y="7724"/>
                      <a:pt x="107818" y="11265"/>
                    </a:cubicBezTo>
                    <a:lnTo>
                      <a:pt x="107818" y="101381"/>
                    </a:lnTo>
                    <a:cubicBezTo>
                      <a:pt x="107818" y="104921"/>
                      <a:pt x="104921" y="107818"/>
                      <a:pt x="101381" y="107818"/>
                    </a:cubicBezTo>
                    <a:close/>
                  </a:path>
                </a:pathLst>
              </a:custGeom>
              <a:noFill/>
              <a:ln w="9525" cap="flat">
                <a:solidFill>
                  <a:srgbClr val="FFFFFF"/>
                </a:solidFill>
                <a:prstDash val="solid"/>
                <a:round/>
              </a:ln>
            </p:spPr>
            <p:txBody>
              <a:bodyPr rtlCol="0" anchor="ctr"/>
              <a:lstStyle/>
              <a:p>
                <a:pPr defTabSz="457189"/>
                <a:endParaRPr lang="en-US" sz="1800" dirty="0">
                  <a:solidFill>
                    <a:srgbClr val="FFFFFF"/>
                  </a:solidFill>
                  <a:latin typeface="Amazon Ember"/>
                </a:endParaRPr>
              </a:p>
            </p:txBody>
          </p:sp>
          <p:sp>
            <p:nvSpPr>
              <p:cNvPr id="171" name="Freeform: Shape 170">
                <a:extLst>
                  <a:ext uri="{FF2B5EF4-FFF2-40B4-BE49-F238E27FC236}">
                    <a16:creationId xmlns:a16="http://schemas.microsoft.com/office/drawing/2014/main" id="{7DA17AC0-E6DB-4B61-9039-EE5E81EB8046}"/>
                  </a:ext>
                </a:extLst>
              </p:cNvPr>
              <p:cNvSpPr/>
              <p:nvPr/>
            </p:nvSpPr>
            <p:spPr>
              <a:xfrm>
                <a:off x="4329268" y="2510218"/>
                <a:ext cx="90116" cy="64369"/>
              </a:xfrm>
              <a:custGeom>
                <a:avLst/>
                <a:gdLst>
                  <a:gd name="connsiteX0" fmla="*/ 87542 w 90116"/>
                  <a:gd name="connsiteY0" fmla="*/ 60507 h 64368"/>
                  <a:gd name="connsiteX1" fmla="*/ 87542 w 90116"/>
                  <a:gd name="connsiteY1" fmla="*/ 13196 h 64368"/>
                  <a:gd name="connsiteX2" fmla="*/ 79174 w 90116"/>
                  <a:gd name="connsiteY2" fmla="*/ 4828 h 64368"/>
                  <a:gd name="connsiteX3" fmla="*/ 13196 w 90116"/>
                  <a:gd name="connsiteY3" fmla="*/ 4828 h 64368"/>
                  <a:gd name="connsiteX4" fmla="*/ 4828 w 90116"/>
                  <a:gd name="connsiteY4" fmla="*/ 13196 h 64368"/>
                  <a:gd name="connsiteX5" fmla="*/ 4828 w 90116"/>
                  <a:gd name="connsiteY5" fmla="*/ 60507 h 64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116" h="64368">
                    <a:moveTo>
                      <a:pt x="87542" y="60507"/>
                    </a:moveTo>
                    <a:lnTo>
                      <a:pt x="87542" y="13196"/>
                    </a:lnTo>
                    <a:cubicBezTo>
                      <a:pt x="87542" y="8690"/>
                      <a:pt x="84001" y="4828"/>
                      <a:pt x="79174" y="4828"/>
                    </a:cubicBezTo>
                    <a:lnTo>
                      <a:pt x="13196" y="4828"/>
                    </a:lnTo>
                    <a:cubicBezTo>
                      <a:pt x="8690" y="4828"/>
                      <a:pt x="4828" y="8368"/>
                      <a:pt x="4828" y="13196"/>
                    </a:cubicBezTo>
                    <a:lnTo>
                      <a:pt x="4828" y="60507"/>
                    </a:lnTo>
                  </a:path>
                </a:pathLst>
              </a:custGeom>
              <a:noFill/>
              <a:ln w="9525" cap="flat">
                <a:solidFill>
                  <a:schemeClr val="accent1"/>
                </a:solidFill>
                <a:prstDash val="solid"/>
                <a:round/>
              </a:ln>
            </p:spPr>
            <p:txBody>
              <a:bodyPr rtlCol="0" anchor="ctr"/>
              <a:lstStyle/>
              <a:p>
                <a:pPr defTabSz="457189"/>
                <a:endParaRPr lang="en-US" sz="1800" dirty="0">
                  <a:solidFill>
                    <a:srgbClr val="FFFFFF"/>
                  </a:solidFill>
                  <a:latin typeface="Amazon Ember"/>
                </a:endParaRPr>
              </a:p>
            </p:txBody>
          </p:sp>
          <p:sp>
            <p:nvSpPr>
              <p:cNvPr id="172" name="Freeform: Shape 171">
                <a:extLst>
                  <a:ext uri="{FF2B5EF4-FFF2-40B4-BE49-F238E27FC236}">
                    <a16:creationId xmlns:a16="http://schemas.microsoft.com/office/drawing/2014/main" id="{AC55ACFE-185D-4006-8C90-EDBE62611154}"/>
                  </a:ext>
                </a:extLst>
              </p:cNvPr>
              <p:cNvSpPr/>
              <p:nvPr/>
            </p:nvSpPr>
            <p:spPr>
              <a:xfrm>
                <a:off x="4338923" y="2454217"/>
                <a:ext cx="70806" cy="41840"/>
              </a:xfrm>
              <a:custGeom>
                <a:avLst/>
                <a:gdLst>
                  <a:gd name="connsiteX0" fmla="*/ 66944 w 70805"/>
                  <a:gd name="connsiteY0" fmla="*/ 39265 h 41839"/>
                  <a:gd name="connsiteX1" fmla="*/ 66944 w 70805"/>
                  <a:gd name="connsiteY1" fmla="*/ 13196 h 41839"/>
                  <a:gd name="connsiteX2" fmla="*/ 58576 w 70805"/>
                  <a:gd name="connsiteY2" fmla="*/ 4828 h 41839"/>
                  <a:gd name="connsiteX3" fmla="*/ 13196 w 70805"/>
                  <a:gd name="connsiteY3" fmla="*/ 4828 h 41839"/>
                  <a:gd name="connsiteX4" fmla="*/ 4828 w 70805"/>
                  <a:gd name="connsiteY4" fmla="*/ 13196 h 41839"/>
                  <a:gd name="connsiteX5" fmla="*/ 4828 w 70805"/>
                  <a:gd name="connsiteY5" fmla="*/ 39265 h 41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805" h="41839">
                    <a:moveTo>
                      <a:pt x="66944" y="39265"/>
                    </a:moveTo>
                    <a:lnTo>
                      <a:pt x="66944" y="13196"/>
                    </a:lnTo>
                    <a:cubicBezTo>
                      <a:pt x="66944" y="8690"/>
                      <a:pt x="63403" y="4828"/>
                      <a:pt x="58576" y="4828"/>
                    </a:cubicBezTo>
                    <a:lnTo>
                      <a:pt x="13196" y="4828"/>
                    </a:lnTo>
                    <a:cubicBezTo>
                      <a:pt x="8690" y="4828"/>
                      <a:pt x="4828" y="8368"/>
                      <a:pt x="4828" y="13196"/>
                    </a:cubicBezTo>
                    <a:lnTo>
                      <a:pt x="4828" y="39265"/>
                    </a:lnTo>
                  </a:path>
                </a:pathLst>
              </a:custGeom>
              <a:noFill/>
              <a:ln w="9525" cap="flat">
                <a:solidFill>
                  <a:srgbClr val="FFFFFF"/>
                </a:solidFill>
                <a:prstDash val="solid"/>
                <a:round/>
              </a:ln>
            </p:spPr>
            <p:txBody>
              <a:bodyPr rtlCol="0" anchor="ctr"/>
              <a:lstStyle/>
              <a:p>
                <a:pPr defTabSz="457189"/>
                <a:endParaRPr lang="en-US" sz="1800" dirty="0">
                  <a:solidFill>
                    <a:srgbClr val="FFFFFF"/>
                  </a:solidFill>
                  <a:latin typeface="Amazon Ember"/>
                </a:endParaRPr>
              </a:p>
            </p:txBody>
          </p:sp>
        </p:grpSp>
      </p:grpSp>
      <p:grpSp>
        <p:nvGrpSpPr>
          <p:cNvPr id="14" name="Group 13">
            <a:extLst>
              <a:ext uri="{FF2B5EF4-FFF2-40B4-BE49-F238E27FC236}">
                <a16:creationId xmlns:a16="http://schemas.microsoft.com/office/drawing/2014/main" id="{CB57F1FD-2482-4CA9-8660-C2A35DAF7F2F}"/>
              </a:ext>
            </a:extLst>
          </p:cNvPr>
          <p:cNvGrpSpPr/>
          <p:nvPr/>
        </p:nvGrpSpPr>
        <p:grpSpPr>
          <a:xfrm>
            <a:off x="3941389" y="1465493"/>
            <a:ext cx="616857" cy="616857"/>
            <a:chOff x="3941388" y="1465493"/>
            <a:chExt cx="616857" cy="616857"/>
          </a:xfrm>
        </p:grpSpPr>
        <p:sp>
          <p:nvSpPr>
            <p:cNvPr id="85" name="Oval 84">
              <a:extLst>
                <a:ext uri="{FF2B5EF4-FFF2-40B4-BE49-F238E27FC236}">
                  <a16:creationId xmlns:a16="http://schemas.microsoft.com/office/drawing/2014/main" id="{6FBDDFA6-B491-4632-B0C5-1AA1AE4AC6EE}"/>
                </a:ext>
              </a:extLst>
            </p:cNvPr>
            <p:cNvSpPr/>
            <p:nvPr/>
          </p:nvSpPr>
          <p:spPr>
            <a:xfrm>
              <a:off x="3941388" y="1465493"/>
              <a:ext cx="616857" cy="616857"/>
            </a:xfrm>
            <a:prstGeom prst="ellipse">
              <a:avLst/>
            </a:prstGeom>
            <a:solidFill>
              <a:schemeClr val="bg2"/>
            </a:solidFill>
            <a:ln>
              <a:no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defTabSz="457189"/>
              <a:endParaRPr lang="en-US" sz="1800" dirty="0" err="1">
                <a:solidFill>
                  <a:srgbClr val="FFFFFF"/>
                </a:solidFill>
                <a:latin typeface="Amazon Ember"/>
              </a:endParaRPr>
            </a:p>
          </p:txBody>
        </p:sp>
        <p:grpSp>
          <p:nvGrpSpPr>
            <p:cNvPr id="8" name="Group 7">
              <a:extLst>
                <a:ext uri="{FF2B5EF4-FFF2-40B4-BE49-F238E27FC236}">
                  <a16:creationId xmlns:a16="http://schemas.microsoft.com/office/drawing/2014/main" id="{41787EB8-5218-4B5D-80B0-E23399EA7AAA}"/>
                </a:ext>
              </a:extLst>
            </p:cNvPr>
            <p:cNvGrpSpPr/>
            <p:nvPr/>
          </p:nvGrpSpPr>
          <p:grpSpPr>
            <a:xfrm>
              <a:off x="4091983" y="1640819"/>
              <a:ext cx="315666" cy="266204"/>
              <a:chOff x="3976197" y="1548918"/>
              <a:chExt cx="408499" cy="344491"/>
            </a:xfrm>
          </p:grpSpPr>
          <p:sp>
            <p:nvSpPr>
              <p:cNvPr id="174" name="Freeform: Shape 173">
                <a:extLst>
                  <a:ext uri="{FF2B5EF4-FFF2-40B4-BE49-F238E27FC236}">
                    <a16:creationId xmlns:a16="http://schemas.microsoft.com/office/drawing/2014/main" id="{B8C66EDD-BBC6-4D7B-999B-65807AF62FB8}"/>
                  </a:ext>
                </a:extLst>
              </p:cNvPr>
              <p:cNvSpPr/>
              <p:nvPr/>
            </p:nvSpPr>
            <p:spPr>
              <a:xfrm>
                <a:off x="4021707" y="1712459"/>
                <a:ext cx="64456" cy="3200"/>
              </a:xfrm>
              <a:custGeom>
                <a:avLst/>
                <a:gdLst>
                  <a:gd name="connsiteX0" fmla="*/ 191833 w 191833"/>
                  <a:gd name="connsiteY0" fmla="*/ 0 h 9525"/>
                  <a:gd name="connsiteX1" fmla="*/ 0 w 191833"/>
                  <a:gd name="connsiteY1" fmla="*/ 0 h 9525"/>
                </a:gdLst>
                <a:ahLst/>
                <a:cxnLst>
                  <a:cxn ang="0">
                    <a:pos x="connsiteX0" y="connsiteY0"/>
                  </a:cxn>
                  <a:cxn ang="0">
                    <a:pos x="connsiteX1" y="connsiteY1"/>
                  </a:cxn>
                </a:cxnLst>
                <a:rect l="l" t="t" r="r" b="b"/>
                <a:pathLst>
                  <a:path w="191833" h="9525">
                    <a:moveTo>
                      <a:pt x="191833" y="0"/>
                    </a:moveTo>
                    <a:lnTo>
                      <a:pt x="0" y="0"/>
                    </a:lnTo>
                  </a:path>
                </a:pathLst>
              </a:custGeom>
              <a:ln w="9525" cap="flat">
                <a:solidFill>
                  <a:srgbClr val="F1F2F2"/>
                </a:solidFill>
                <a:prstDash val="solid"/>
                <a:round/>
              </a:ln>
            </p:spPr>
            <p:txBody>
              <a:bodyPr rtlCol="0" anchor="ctr"/>
              <a:lstStyle/>
              <a:p>
                <a:pPr defTabSz="457189"/>
                <a:endParaRPr lang="en-US" sz="1800" dirty="0">
                  <a:solidFill>
                    <a:srgbClr val="FFFFFF"/>
                  </a:solidFill>
                  <a:latin typeface="Amazon Ember"/>
                </a:endParaRPr>
              </a:p>
            </p:txBody>
          </p:sp>
          <p:sp>
            <p:nvSpPr>
              <p:cNvPr id="175" name="Freeform: Shape 174">
                <a:extLst>
                  <a:ext uri="{FF2B5EF4-FFF2-40B4-BE49-F238E27FC236}">
                    <a16:creationId xmlns:a16="http://schemas.microsoft.com/office/drawing/2014/main" id="{492378D4-332D-4039-B958-EB2839BEA080}"/>
                  </a:ext>
                </a:extLst>
              </p:cNvPr>
              <p:cNvSpPr/>
              <p:nvPr/>
            </p:nvSpPr>
            <p:spPr>
              <a:xfrm>
                <a:off x="4106101" y="1712459"/>
                <a:ext cx="64456" cy="3200"/>
              </a:xfrm>
              <a:custGeom>
                <a:avLst/>
                <a:gdLst>
                  <a:gd name="connsiteX0" fmla="*/ 191834 w 191833"/>
                  <a:gd name="connsiteY0" fmla="*/ 0 h 9525"/>
                  <a:gd name="connsiteX1" fmla="*/ 0 w 191833"/>
                  <a:gd name="connsiteY1" fmla="*/ 0 h 9525"/>
                </a:gdLst>
                <a:ahLst/>
                <a:cxnLst>
                  <a:cxn ang="0">
                    <a:pos x="connsiteX0" y="connsiteY0"/>
                  </a:cxn>
                  <a:cxn ang="0">
                    <a:pos x="connsiteX1" y="connsiteY1"/>
                  </a:cxn>
                </a:cxnLst>
                <a:rect l="l" t="t" r="r" b="b"/>
                <a:pathLst>
                  <a:path w="191833" h="9525">
                    <a:moveTo>
                      <a:pt x="191834" y="0"/>
                    </a:moveTo>
                    <a:lnTo>
                      <a:pt x="0" y="0"/>
                    </a:lnTo>
                  </a:path>
                </a:pathLst>
              </a:custGeom>
              <a:ln w="9525" cap="flat">
                <a:solidFill>
                  <a:srgbClr val="F1F2F2"/>
                </a:solidFill>
                <a:prstDash val="solid"/>
                <a:round/>
              </a:ln>
            </p:spPr>
            <p:txBody>
              <a:bodyPr rtlCol="0" anchor="ctr"/>
              <a:lstStyle/>
              <a:p>
                <a:pPr defTabSz="457189"/>
                <a:endParaRPr lang="en-US" sz="1800" dirty="0">
                  <a:solidFill>
                    <a:srgbClr val="FFFFFF"/>
                  </a:solidFill>
                  <a:latin typeface="Amazon Ember"/>
                </a:endParaRPr>
              </a:p>
            </p:txBody>
          </p:sp>
          <p:sp>
            <p:nvSpPr>
              <p:cNvPr id="176" name="Freeform: Shape 175">
                <a:extLst>
                  <a:ext uri="{FF2B5EF4-FFF2-40B4-BE49-F238E27FC236}">
                    <a16:creationId xmlns:a16="http://schemas.microsoft.com/office/drawing/2014/main" id="{3B128CE4-FED4-4440-9600-EA951C431701}"/>
                  </a:ext>
                </a:extLst>
              </p:cNvPr>
              <p:cNvSpPr/>
              <p:nvPr/>
            </p:nvSpPr>
            <p:spPr>
              <a:xfrm>
                <a:off x="4190464" y="1712459"/>
                <a:ext cx="64456" cy="3200"/>
              </a:xfrm>
              <a:custGeom>
                <a:avLst/>
                <a:gdLst>
                  <a:gd name="connsiteX0" fmla="*/ 191834 w 191833"/>
                  <a:gd name="connsiteY0" fmla="*/ 0 h 9525"/>
                  <a:gd name="connsiteX1" fmla="*/ 0 w 191833"/>
                  <a:gd name="connsiteY1" fmla="*/ 0 h 9525"/>
                </a:gdLst>
                <a:ahLst/>
                <a:cxnLst>
                  <a:cxn ang="0">
                    <a:pos x="connsiteX0" y="connsiteY0"/>
                  </a:cxn>
                  <a:cxn ang="0">
                    <a:pos x="connsiteX1" y="connsiteY1"/>
                  </a:cxn>
                </a:cxnLst>
                <a:rect l="l" t="t" r="r" b="b"/>
                <a:pathLst>
                  <a:path w="191833" h="9525">
                    <a:moveTo>
                      <a:pt x="191834" y="0"/>
                    </a:moveTo>
                    <a:lnTo>
                      <a:pt x="0" y="0"/>
                    </a:lnTo>
                  </a:path>
                </a:pathLst>
              </a:custGeom>
              <a:ln w="9525" cap="flat">
                <a:solidFill>
                  <a:srgbClr val="F1F2F2"/>
                </a:solidFill>
                <a:prstDash val="solid"/>
                <a:round/>
              </a:ln>
            </p:spPr>
            <p:txBody>
              <a:bodyPr rtlCol="0" anchor="ctr"/>
              <a:lstStyle/>
              <a:p>
                <a:pPr defTabSz="457189"/>
                <a:endParaRPr lang="en-US" sz="1800" dirty="0">
                  <a:solidFill>
                    <a:srgbClr val="FFFFFF"/>
                  </a:solidFill>
                  <a:latin typeface="Amazon Ember"/>
                </a:endParaRPr>
              </a:p>
            </p:txBody>
          </p:sp>
          <p:sp>
            <p:nvSpPr>
              <p:cNvPr id="177" name="Freeform: Shape 176">
                <a:extLst>
                  <a:ext uri="{FF2B5EF4-FFF2-40B4-BE49-F238E27FC236}">
                    <a16:creationId xmlns:a16="http://schemas.microsoft.com/office/drawing/2014/main" id="{B02F621B-D2CB-4DEE-8CE6-F1BD79EE99F6}"/>
                  </a:ext>
                </a:extLst>
              </p:cNvPr>
              <p:cNvSpPr/>
              <p:nvPr/>
            </p:nvSpPr>
            <p:spPr>
              <a:xfrm>
                <a:off x="4274859" y="1712459"/>
                <a:ext cx="64456" cy="3200"/>
              </a:xfrm>
              <a:custGeom>
                <a:avLst/>
                <a:gdLst>
                  <a:gd name="connsiteX0" fmla="*/ 191833 w 191833"/>
                  <a:gd name="connsiteY0" fmla="*/ 0 h 9525"/>
                  <a:gd name="connsiteX1" fmla="*/ 0 w 191833"/>
                  <a:gd name="connsiteY1" fmla="*/ 0 h 9525"/>
                </a:gdLst>
                <a:ahLst/>
                <a:cxnLst>
                  <a:cxn ang="0">
                    <a:pos x="connsiteX0" y="connsiteY0"/>
                  </a:cxn>
                  <a:cxn ang="0">
                    <a:pos x="connsiteX1" y="connsiteY1"/>
                  </a:cxn>
                </a:cxnLst>
                <a:rect l="l" t="t" r="r" b="b"/>
                <a:pathLst>
                  <a:path w="191833" h="9525">
                    <a:moveTo>
                      <a:pt x="191833" y="0"/>
                    </a:moveTo>
                    <a:lnTo>
                      <a:pt x="0" y="0"/>
                    </a:lnTo>
                  </a:path>
                </a:pathLst>
              </a:custGeom>
              <a:ln w="9525" cap="flat">
                <a:solidFill>
                  <a:srgbClr val="F1F2F2"/>
                </a:solidFill>
                <a:prstDash val="solid"/>
                <a:round/>
              </a:ln>
            </p:spPr>
            <p:txBody>
              <a:bodyPr rtlCol="0" anchor="ctr"/>
              <a:lstStyle/>
              <a:p>
                <a:pPr defTabSz="457189"/>
                <a:endParaRPr lang="en-US" sz="1800" dirty="0">
                  <a:solidFill>
                    <a:srgbClr val="FFFFFF"/>
                  </a:solidFill>
                  <a:latin typeface="Amazon Ember"/>
                </a:endParaRPr>
              </a:p>
            </p:txBody>
          </p:sp>
          <p:grpSp>
            <p:nvGrpSpPr>
              <p:cNvPr id="178" name="Graphic 5189">
                <a:extLst>
                  <a:ext uri="{FF2B5EF4-FFF2-40B4-BE49-F238E27FC236}">
                    <a16:creationId xmlns:a16="http://schemas.microsoft.com/office/drawing/2014/main" id="{6F509317-73B0-4847-B4F0-8B49924D465D}"/>
                  </a:ext>
                </a:extLst>
              </p:cNvPr>
              <p:cNvGrpSpPr/>
              <p:nvPr/>
            </p:nvGrpSpPr>
            <p:grpSpPr>
              <a:xfrm>
                <a:off x="3976229" y="1548918"/>
                <a:ext cx="408435" cy="71753"/>
                <a:chOff x="1212622" y="9774364"/>
                <a:chExt cx="1215580" cy="213550"/>
              </a:xfrm>
              <a:noFill/>
            </p:grpSpPr>
            <p:sp>
              <p:nvSpPr>
                <p:cNvPr id="189" name="Freeform: Shape 188">
                  <a:extLst>
                    <a:ext uri="{FF2B5EF4-FFF2-40B4-BE49-F238E27FC236}">
                      <a16:creationId xmlns:a16="http://schemas.microsoft.com/office/drawing/2014/main" id="{C874D963-AC4C-4A8D-B1FA-215CD7677B9F}"/>
                    </a:ext>
                  </a:extLst>
                </p:cNvPr>
                <p:cNvSpPr/>
                <p:nvPr/>
              </p:nvSpPr>
              <p:spPr>
                <a:xfrm>
                  <a:off x="2029867" y="9851993"/>
                  <a:ext cx="267462" cy="190"/>
                </a:xfrm>
                <a:custGeom>
                  <a:avLst/>
                  <a:gdLst>
                    <a:gd name="connsiteX0" fmla="*/ 267462 w 267462"/>
                    <a:gd name="connsiteY0" fmla="*/ 0 h 190"/>
                    <a:gd name="connsiteX1" fmla="*/ 0 w 267462"/>
                    <a:gd name="connsiteY1" fmla="*/ 190 h 190"/>
                  </a:gdLst>
                  <a:ahLst/>
                  <a:cxnLst>
                    <a:cxn ang="0">
                      <a:pos x="connsiteX0" y="connsiteY0"/>
                    </a:cxn>
                    <a:cxn ang="0">
                      <a:pos x="connsiteX1" y="connsiteY1"/>
                    </a:cxn>
                  </a:cxnLst>
                  <a:rect l="l" t="t" r="r" b="b"/>
                  <a:pathLst>
                    <a:path w="267462" h="190">
                      <a:moveTo>
                        <a:pt x="267462" y="0"/>
                      </a:moveTo>
                      <a:lnTo>
                        <a:pt x="0" y="190"/>
                      </a:lnTo>
                    </a:path>
                  </a:pathLst>
                </a:custGeom>
                <a:ln w="9525" cap="flat">
                  <a:solidFill>
                    <a:srgbClr val="F1F2F2"/>
                  </a:solidFill>
                  <a:prstDash val="solid"/>
                  <a:round/>
                </a:ln>
              </p:spPr>
              <p:txBody>
                <a:bodyPr rtlCol="0" anchor="ctr"/>
                <a:lstStyle/>
                <a:p>
                  <a:pPr defTabSz="457189"/>
                  <a:endParaRPr lang="en-US" sz="1800" dirty="0">
                    <a:solidFill>
                      <a:srgbClr val="FFFFFF"/>
                    </a:solidFill>
                    <a:latin typeface="Amazon Ember"/>
                  </a:endParaRPr>
                </a:p>
              </p:txBody>
            </p:sp>
            <p:sp>
              <p:nvSpPr>
                <p:cNvPr id="190" name="Freeform: Shape 189">
                  <a:extLst>
                    <a:ext uri="{FF2B5EF4-FFF2-40B4-BE49-F238E27FC236}">
                      <a16:creationId xmlns:a16="http://schemas.microsoft.com/office/drawing/2014/main" id="{E90A4454-E8D6-41E2-87CB-AAA57BFEE5D9}"/>
                    </a:ext>
                  </a:extLst>
                </p:cNvPr>
                <p:cNvSpPr/>
                <p:nvPr/>
              </p:nvSpPr>
              <p:spPr>
                <a:xfrm>
                  <a:off x="1697921" y="9852183"/>
                  <a:ext cx="268128" cy="95"/>
                </a:xfrm>
                <a:custGeom>
                  <a:avLst/>
                  <a:gdLst>
                    <a:gd name="connsiteX0" fmla="*/ 268129 w 268128"/>
                    <a:gd name="connsiteY0" fmla="*/ 0 h 95"/>
                    <a:gd name="connsiteX1" fmla="*/ 0 w 268128"/>
                    <a:gd name="connsiteY1" fmla="*/ 95 h 95"/>
                  </a:gdLst>
                  <a:ahLst/>
                  <a:cxnLst>
                    <a:cxn ang="0">
                      <a:pos x="connsiteX0" y="connsiteY0"/>
                    </a:cxn>
                    <a:cxn ang="0">
                      <a:pos x="connsiteX1" y="connsiteY1"/>
                    </a:cxn>
                  </a:cxnLst>
                  <a:rect l="l" t="t" r="r" b="b"/>
                  <a:pathLst>
                    <a:path w="268128" h="95">
                      <a:moveTo>
                        <a:pt x="268129" y="0"/>
                      </a:moveTo>
                      <a:lnTo>
                        <a:pt x="0" y="95"/>
                      </a:lnTo>
                    </a:path>
                  </a:pathLst>
                </a:custGeom>
                <a:ln w="9525" cap="flat">
                  <a:solidFill>
                    <a:srgbClr val="F1F2F2"/>
                  </a:solidFill>
                  <a:prstDash val="solid"/>
                  <a:round/>
                </a:ln>
              </p:spPr>
              <p:txBody>
                <a:bodyPr rtlCol="0" anchor="ctr"/>
                <a:lstStyle/>
                <a:p>
                  <a:pPr defTabSz="457189"/>
                  <a:endParaRPr lang="en-US" sz="1800" dirty="0">
                    <a:solidFill>
                      <a:srgbClr val="FFFFFF"/>
                    </a:solidFill>
                    <a:latin typeface="Amazon Ember"/>
                  </a:endParaRPr>
                </a:p>
              </p:txBody>
            </p:sp>
            <p:sp>
              <p:nvSpPr>
                <p:cNvPr id="191" name="Freeform: Shape 190">
                  <a:extLst>
                    <a:ext uri="{FF2B5EF4-FFF2-40B4-BE49-F238E27FC236}">
                      <a16:creationId xmlns:a16="http://schemas.microsoft.com/office/drawing/2014/main" id="{E2B1B1BF-D220-44E1-8148-0C657481863B}"/>
                    </a:ext>
                  </a:extLst>
                </p:cNvPr>
                <p:cNvSpPr/>
                <p:nvPr/>
              </p:nvSpPr>
              <p:spPr>
                <a:xfrm>
                  <a:off x="1212622" y="9851993"/>
                  <a:ext cx="1215580" cy="135921"/>
                </a:xfrm>
                <a:custGeom>
                  <a:avLst/>
                  <a:gdLst>
                    <a:gd name="connsiteX0" fmla="*/ 1148429 w 1215580"/>
                    <a:gd name="connsiteY0" fmla="*/ 0 h 135921"/>
                    <a:gd name="connsiteX1" fmla="*/ 1190244 w 1215580"/>
                    <a:gd name="connsiteY1" fmla="*/ 0 h 135921"/>
                    <a:gd name="connsiteX2" fmla="*/ 1215581 w 1215580"/>
                    <a:gd name="connsiteY2" fmla="*/ 25336 h 135921"/>
                    <a:gd name="connsiteX3" fmla="*/ 1215581 w 1215580"/>
                    <a:gd name="connsiteY3" fmla="*/ 25432 h 135921"/>
                    <a:gd name="connsiteX4" fmla="*/ 1215581 w 1215580"/>
                    <a:gd name="connsiteY4" fmla="*/ 135255 h 135921"/>
                    <a:gd name="connsiteX5" fmla="*/ 0 w 1215580"/>
                    <a:gd name="connsiteY5" fmla="*/ 135922 h 135921"/>
                    <a:gd name="connsiteX6" fmla="*/ 0 w 1215580"/>
                    <a:gd name="connsiteY6" fmla="*/ 25908 h 135921"/>
                    <a:gd name="connsiteX7" fmla="*/ 25336 w 1215580"/>
                    <a:gd name="connsiteY7" fmla="*/ 571 h 135921"/>
                    <a:gd name="connsiteX8" fmla="*/ 90773 w 1215580"/>
                    <a:gd name="connsiteY8" fmla="*/ 571 h 135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5580" h="135921">
                      <a:moveTo>
                        <a:pt x="1148429" y="0"/>
                      </a:moveTo>
                      <a:lnTo>
                        <a:pt x="1190244" y="0"/>
                      </a:lnTo>
                      <a:cubicBezTo>
                        <a:pt x="1204237" y="0"/>
                        <a:pt x="1215581" y="11343"/>
                        <a:pt x="1215581" y="25336"/>
                      </a:cubicBezTo>
                      <a:cubicBezTo>
                        <a:pt x="1215581" y="25368"/>
                        <a:pt x="1215581" y="25400"/>
                        <a:pt x="1215581" y="25432"/>
                      </a:cubicBezTo>
                      <a:lnTo>
                        <a:pt x="1215581" y="135255"/>
                      </a:lnTo>
                      <a:lnTo>
                        <a:pt x="0" y="135922"/>
                      </a:lnTo>
                      <a:lnTo>
                        <a:pt x="0" y="25908"/>
                      </a:lnTo>
                      <a:cubicBezTo>
                        <a:pt x="0" y="11915"/>
                        <a:pt x="11344" y="571"/>
                        <a:pt x="25336" y="571"/>
                      </a:cubicBezTo>
                      <a:lnTo>
                        <a:pt x="90773" y="571"/>
                      </a:lnTo>
                    </a:path>
                  </a:pathLst>
                </a:custGeom>
                <a:noFill/>
                <a:ln w="9525" cap="flat">
                  <a:solidFill>
                    <a:srgbClr val="F1F2F2"/>
                  </a:solidFill>
                  <a:prstDash val="solid"/>
                  <a:round/>
                </a:ln>
              </p:spPr>
              <p:txBody>
                <a:bodyPr rtlCol="0" anchor="ctr"/>
                <a:lstStyle/>
                <a:p>
                  <a:pPr defTabSz="457189"/>
                  <a:endParaRPr lang="en-US" sz="1800" dirty="0">
                    <a:solidFill>
                      <a:srgbClr val="FFFFFF"/>
                    </a:solidFill>
                    <a:latin typeface="Amazon Ember"/>
                  </a:endParaRPr>
                </a:p>
              </p:txBody>
            </p:sp>
            <p:sp>
              <p:nvSpPr>
                <p:cNvPr id="192" name="Freeform: Shape 191">
                  <a:extLst>
                    <a:ext uri="{FF2B5EF4-FFF2-40B4-BE49-F238E27FC236}">
                      <a16:creationId xmlns:a16="http://schemas.microsoft.com/office/drawing/2014/main" id="{98F25CD1-01F6-49B6-BD61-3D791343156F}"/>
                    </a:ext>
                  </a:extLst>
                </p:cNvPr>
                <p:cNvSpPr/>
                <p:nvPr/>
              </p:nvSpPr>
              <p:spPr>
                <a:xfrm>
                  <a:off x="1366736" y="9852374"/>
                  <a:ext cx="267938" cy="95"/>
                </a:xfrm>
                <a:custGeom>
                  <a:avLst/>
                  <a:gdLst>
                    <a:gd name="connsiteX0" fmla="*/ 267938 w 267938"/>
                    <a:gd name="connsiteY0" fmla="*/ 0 h 95"/>
                    <a:gd name="connsiteX1" fmla="*/ 0 w 267938"/>
                    <a:gd name="connsiteY1" fmla="*/ 95 h 95"/>
                  </a:gdLst>
                  <a:ahLst/>
                  <a:cxnLst>
                    <a:cxn ang="0">
                      <a:pos x="connsiteX0" y="connsiteY0"/>
                    </a:cxn>
                    <a:cxn ang="0">
                      <a:pos x="connsiteX1" y="connsiteY1"/>
                    </a:cxn>
                  </a:cxnLst>
                  <a:rect l="l" t="t" r="r" b="b"/>
                  <a:pathLst>
                    <a:path w="267938" h="95">
                      <a:moveTo>
                        <a:pt x="267938" y="0"/>
                      </a:moveTo>
                      <a:lnTo>
                        <a:pt x="0" y="95"/>
                      </a:lnTo>
                    </a:path>
                  </a:pathLst>
                </a:custGeom>
                <a:ln w="9525" cap="flat">
                  <a:solidFill>
                    <a:srgbClr val="F1F2F2"/>
                  </a:solidFill>
                  <a:prstDash val="solid"/>
                  <a:round/>
                </a:ln>
              </p:spPr>
              <p:txBody>
                <a:bodyPr rtlCol="0" anchor="ctr"/>
                <a:lstStyle/>
                <a:p>
                  <a:pPr defTabSz="457189"/>
                  <a:endParaRPr lang="en-US" sz="1800" dirty="0">
                    <a:solidFill>
                      <a:srgbClr val="FFFFFF"/>
                    </a:solidFill>
                    <a:latin typeface="Amazon Ember"/>
                  </a:endParaRPr>
                </a:p>
              </p:txBody>
            </p:sp>
            <p:sp>
              <p:nvSpPr>
                <p:cNvPr id="193" name="Freeform: Shape 192">
                  <a:extLst>
                    <a:ext uri="{FF2B5EF4-FFF2-40B4-BE49-F238E27FC236}">
                      <a16:creationId xmlns:a16="http://schemas.microsoft.com/office/drawing/2014/main" id="{ED1A44C2-B319-44B8-9558-09D330C341A7}"/>
                    </a:ext>
                  </a:extLst>
                </p:cNvPr>
                <p:cNvSpPr/>
                <p:nvPr/>
              </p:nvSpPr>
              <p:spPr>
                <a:xfrm>
                  <a:off x="1303300" y="9774364"/>
                  <a:ext cx="9525" cy="150685"/>
                </a:xfrm>
                <a:custGeom>
                  <a:avLst/>
                  <a:gdLst>
                    <a:gd name="connsiteX0" fmla="*/ 0 w 9525"/>
                    <a:gd name="connsiteY0" fmla="*/ 150686 h 150685"/>
                    <a:gd name="connsiteX1" fmla="*/ 0 w 9525"/>
                    <a:gd name="connsiteY1" fmla="*/ 0 h 150685"/>
                  </a:gdLst>
                  <a:ahLst/>
                  <a:cxnLst>
                    <a:cxn ang="0">
                      <a:pos x="connsiteX0" y="connsiteY0"/>
                    </a:cxn>
                    <a:cxn ang="0">
                      <a:pos x="connsiteX1" y="connsiteY1"/>
                    </a:cxn>
                  </a:cxnLst>
                  <a:rect l="l" t="t" r="r" b="b"/>
                  <a:pathLst>
                    <a:path w="9525" h="150685">
                      <a:moveTo>
                        <a:pt x="0" y="150686"/>
                      </a:moveTo>
                      <a:lnTo>
                        <a:pt x="0" y="0"/>
                      </a:lnTo>
                    </a:path>
                  </a:pathLst>
                </a:custGeom>
                <a:ln w="9525" cap="flat">
                  <a:solidFill>
                    <a:srgbClr val="F1F2F2"/>
                  </a:solidFill>
                  <a:prstDash val="solid"/>
                  <a:round/>
                </a:ln>
              </p:spPr>
              <p:txBody>
                <a:bodyPr rtlCol="0" anchor="ctr"/>
                <a:lstStyle/>
                <a:p>
                  <a:pPr defTabSz="457189"/>
                  <a:endParaRPr lang="en-US" sz="1800" dirty="0">
                    <a:solidFill>
                      <a:srgbClr val="FFFFFF"/>
                    </a:solidFill>
                    <a:latin typeface="Amazon Ember"/>
                  </a:endParaRPr>
                </a:p>
              </p:txBody>
            </p:sp>
            <p:sp>
              <p:nvSpPr>
                <p:cNvPr id="194" name="Freeform: Shape 193">
                  <a:extLst>
                    <a:ext uri="{FF2B5EF4-FFF2-40B4-BE49-F238E27FC236}">
                      <a16:creationId xmlns:a16="http://schemas.microsoft.com/office/drawing/2014/main" id="{5508389B-24FD-4493-BCD5-09DB249E3604}"/>
                    </a:ext>
                  </a:extLst>
                </p:cNvPr>
                <p:cNvSpPr/>
                <p:nvPr/>
              </p:nvSpPr>
              <p:spPr>
                <a:xfrm>
                  <a:off x="1634675" y="9774364"/>
                  <a:ext cx="9525" cy="150685"/>
                </a:xfrm>
                <a:custGeom>
                  <a:avLst/>
                  <a:gdLst>
                    <a:gd name="connsiteX0" fmla="*/ 0 w 9525"/>
                    <a:gd name="connsiteY0" fmla="*/ 150686 h 150685"/>
                    <a:gd name="connsiteX1" fmla="*/ 0 w 9525"/>
                    <a:gd name="connsiteY1" fmla="*/ 0 h 150685"/>
                  </a:gdLst>
                  <a:ahLst/>
                  <a:cxnLst>
                    <a:cxn ang="0">
                      <a:pos x="connsiteX0" y="connsiteY0"/>
                    </a:cxn>
                    <a:cxn ang="0">
                      <a:pos x="connsiteX1" y="connsiteY1"/>
                    </a:cxn>
                  </a:cxnLst>
                  <a:rect l="l" t="t" r="r" b="b"/>
                  <a:pathLst>
                    <a:path w="9525" h="150685">
                      <a:moveTo>
                        <a:pt x="0" y="150686"/>
                      </a:moveTo>
                      <a:lnTo>
                        <a:pt x="0" y="0"/>
                      </a:lnTo>
                    </a:path>
                  </a:pathLst>
                </a:custGeom>
                <a:ln w="9525" cap="flat">
                  <a:solidFill>
                    <a:srgbClr val="F1F2F2"/>
                  </a:solidFill>
                  <a:prstDash val="solid"/>
                  <a:round/>
                </a:ln>
              </p:spPr>
              <p:txBody>
                <a:bodyPr rtlCol="0" anchor="ctr"/>
                <a:lstStyle/>
                <a:p>
                  <a:pPr defTabSz="457189"/>
                  <a:endParaRPr lang="en-US" sz="1800" dirty="0">
                    <a:solidFill>
                      <a:srgbClr val="FFFFFF"/>
                    </a:solidFill>
                    <a:latin typeface="Amazon Ember"/>
                  </a:endParaRPr>
                </a:p>
              </p:txBody>
            </p:sp>
            <p:sp>
              <p:nvSpPr>
                <p:cNvPr id="195" name="Freeform: Shape 194">
                  <a:extLst>
                    <a:ext uri="{FF2B5EF4-FFF2-40B4-BE49-F238E27FC236}">
                      <a16:creationId xmlns:a16="http://schemas.microsoft.com/office/drawing/2014/main" id="{8E24A126-A899-4F15-B04D-433AE2952EC3}"/>
                    </a:ext>
                  </a:extLst>
                </p:cNvPr>
                <p:cNvSpPr/>
                <p:nvPr/>
              </p:nvSpPr>
              <p:spPr>
                <a:xfrm>
                  <a:off x="2297329" y="9774364"/>
                  <a:ext cx="9525" cy="150685"/>
                </a:xfrm>
                <a:custGeom>
                  <a:avLst/>
                  <a:gdLst>
                    <a:gd name="connsiteX0" fmla="*/ 0 w 9525"/>
                    <a:gd name="connsiteY0" fmla="*/ 150686 h 150685"/>
                    <a:gd name="connsiteX1" fmla="*/ 0 w 9525"/>
                    <a:gd name="connsiteY1" fmla="*/ 0 h 150685"/>
                  </a:gdLst>
                  <a:ahLst/>
                  <a:cxnLst>
                    <a:cxn ang="0">
                      <a:pos x="connsiteX0" y="connsiteY0"/>
                    </a:cxn>
                    <a:cxn ang="0">
                      <a:pos x="connsiteX1" y="connsiteY1"/>
                    </a:cxn>
                  </a:cxnLst>
                  <a:rect l="l" t="t" r="r" b="b"/>
                  <a:pathLst>
                    <a:path w="9525" h="150685">
                      <a:moveTo>
                        <a:pt x="0" y="150686"/>
                      </a:moveTo>
                      <a:lnTo>
                        <a:pt x="0" y="0"/>
                      </a:lnTo>
                    </a:path>
                  </a:pathLst>
                </a:custGeom>
                <a:ln w="9525" cap="flat">
                  <a:solidFill>
                    <a:srgbClr val="F1F2F2"/>
                  </a:solidFill>
                  <a:prstDash val="solid"/>
                  <a:round/>
                </a:ln>
              </p:spPr>
              <p:txBody>
                <a:bodyPr rtlCol="0" anchor="ctr"/>
                <a:lstStyle/>
                <a:p>
                  <a:pPr defTabSz="457189"/>
                  <a:endParaRPr lang="en-US" sz="1800" dirty="0">
                    <a:solidFill>
                      <a:srgbClr val="FFFFFF"/>
                    </a:solidFill>
                    <a:latin typeface="Amazon Ember"/>
                  </a:endParaRPr>
                </a:p>
              </p:txBody>
            </p:sp>
            <p:sp>
              <p:nvSpPr>
                <p:cNvPr id="196" name="Freeform: Shape 195">
                  <a:extLst>
                    <a:ext uri="{FF2B5EF4-FFF2-40B4-BE49-F238E27FC236}">
                      <a16:creationId xmlns:a16="http://schemas.microsoft.com/office/drawing/2014/main" id="{BC478E53-7436-45E2-903A-8A704FD32B48}"/>
                    </a:ext>
                  </a:extLst>
                </p:cNvPr>
                <p:cNvSpPr/>
                <p:nvPr/>
              </p:nvSpPr>
              <p:spPr>
                <a:xfrm>
                  <a:off x="1965954" y="9774364"/>
                  <a:ext cx="9525" cy="150685"/>
                </a:xfrm>
                <a:custGeom>
                  <a:avLst/>
                  <a:gdLst>
                    <a:gd name="connsiteX0" fmla="*/ 0 w 9525"/>
                    <a:gd name="connsiteY0" fmla="*/ 150686 h 150685"/>
                    <a:gd name="connsiteX1" fmla="*/ 0 w 9525"/>
                    <a:gd name="connsiteY1" fmla="*/ 0 h 150685"/>
                  </a:gdLst>
                  <a:ahLst/>
                  <a:cxnLst>
                    <a:cxn ang="0">
                      <a:pos x="connsiteX0" y="connsiteY0"/>
                    </a:cxn>
                    <a:cxn ang="0">
                      <a:pos x="connsiteX1" y="connsiteY1"/>
                    </a:cxn>
                  </a:cxnLst>
                  <a:rect l="l" t="t" r="r" b="b"/>
                  <a:pathLst>
                    <a:path w="9525" h="150685">
                      <a:moveTo>
                        <a:pt x="0" y="150686"/>
                      </a:moveTo>
                      <a:lnTo>
                        <a:pt x="0" y="0"/>
                      </a:lnTo>
                    </a:path>
                  </a:pathLst>
                </a:custGeom>
                <a:ln w="9525" cap="flat">
                  <a:solidFill>
                    <a:srgbClr val="F1F2F2"/>
                  </a:solidFill>
                  <a:prstDash val="solid"/>
                  <a:round/>
                </a:ln>
              </p:spPr>
              <p:txBody>
                <a:bodyPr rtlCol="0" anchor="ctr"/>
                <a:lstStyle/>
                <a:p>
                  <a:pPr defTabSz="457189"/>
                  <a:endParaRPr lang="en-US" sz="1800" dirty="0">
                    <a:solidFill>
                      <a:srgbClr val="FFFFFF"/>
                    </a:solidFill>
                    <a:latin typeface="Amazon Ember"/>
                  </a:endParaRPr>
                </a:p>
              </p:txBody>
            </p:sp>
          </p:grpSp>
          <p:sp>
            <p:nvSpPr>
              <p:cNvPr id="179" name="Freeform: Shape 178">
                <a:extLst>
                  <a:ext uri="{FF2B5EF4-FFF2-40B4-BE49-F238E27FC236}">
                    <a16:creationId xmlns:a16="http://schemas.microsoft.com/office/drawing/2014/main" id="{0F522686-80DE-42C8-AB03-2EFE96D08C94}"/>
                  </a:ext>
                </a:extLst>
              </p:cNvPr>
              <p:cNvSpPr/>
              <p:nvPr/>
            </p:nvSpPr>
            <p:spPr>
              <a:xfrm>
                <a:off x="4021707" y="1777811"/>
                <a:ext cx="64456" cy="3200"/>
              </a:xfrm>
              <a:custGeom>
                <a:avLst/>
                <a:gdLst>
                  <a:gd name="connsiteX0" fmla="*/ 191833 w 191833"/>
                  <a:gd name="connsiteY0" fmla="*/ 0 h 9525"/>
                  <a:gd name="connsiteX1" fmla="*/ 0 w 191833"/>
                  <a:gd name="connsiteY1" fmla="*/ 0 h 9525"/>
                </a:gdLst>
                <a:ahLst/>
                <a:cxnLst>
                  <a:cxn ang="0">
                    <a:pos x="connsiteX0" y="connsiteY0"/>
                  </a:cxn>
                  <a:cxn ang="0">
                    <a:pos x="connsiteX1" y="connsiteY1"/>
                  </a:cxn>
                </a:cxnLst>
                <a:rect l="l" t="t" r="r" b="b"/>
                <a:pathLst>
                  <a:path w="191833" h="9525">
                    <a:moveTo>
                      <a:pt x="191833" y="0"/>
                    </a:moveTo>
                    <a:lnTo>
                      <a:pt x="0" y="0"/>
                    </a:lnTo>
                  </a:path>
                </a:pathLst>
              </a:custGeom>
              <a:ln w="9525" cap="flat">
                <a:solidFill>
                  <a:srgbClr val="F1F2F2"/>
                </a:solidFill>
                <a:prstDash val="solid"/>
                <a:round/>
              </a:ln>
            </p:spPr>
            <p:txBody>
              <a:bodyPr rtlCol="0" anchor="ctr"/>
              <a:lstStyle/>
              <a:p>
                <a:pPr defTabSz="457189"/>
                <a:endParaRPr lang="en-US" sz="1800" dirty="0">
                  <a:solidFill>
                    <a:srgbClr val="FFFFFF"/>
                  </a:solidFill>
                  <a:latin typeface="Amazon Ember"/>
                </a:endParaRPr>
              </a:p>
            </p:txBody>
          </p:sp>
          <p:sp>
            <p:nvSpPr>
              <p:cNvPr id="180" name="Freeform: Shape 179">
                <a:extLst>
                  <a:ext uri="{FF2B5EF4-FFF2-40B4-BE49-F238E27FC236}">
                    <a16:creationId xmlns:a16="http://schemas.microsoft.com/office/drawing/2014/main" id="{338FA52B-0DF6-47EB-BDAB-9410E921D271}"/>
                  </a:ext>
                </a:extLst>
              </p:cNvPr>
              <p:cNvSpPr/>
              <p:nvPr/>
            </p:nvSpPr>
            <p:spPr>
              <a:xfrm>
                <a:off x="4106101" y="1777811"/>
                <a:ext cx="64456" cy="3200"/>
              </a:xfrm>
              <a:custGeom>
                <a:avLst/>
                <a:gdLst>
                  <a:gd name="connsiteX0" fmla="*/ 191834 w 191833"/>
                  <a:gd name="connsiteY0" fmla="*/ 0 h 9525"/>
                  <a:gd name="connsiteX1" fmla="*/ 0 w 191833"/>
                  <a:gd name="connsiteY1" fmla="*/ 0 h 9525"/>
                </a:gdLst>
                <a:ahLst/>
                <a:cxnLst>
                  <a:cxn ang="0">
                    <a:pos x="connsiteX0" y="connsiteY0"/>
                  </a:cxn>
                  <a:cxn ang="0">
                    <a:pos x="connsiteX1" y="connsiteY1"/>
                  </a:cxn>
                </a:cxnLst>
                <a:rect l="l" t="t" r="r" b="b"/>
                <a:pathLst>
                  <a:path w="191833" h="9525">
                    <a:moveTo>
                      <a:pt x="191834" y="0"/>
                    </a:moveTo>
                    <a:lnTo>
                      <a:pt x="0" y="0"/>
                    </a:lnTo>
                  </a:path>
                </a:pathLst>
              </a:custGeom>
              <a:ln w="9525" cap="flat">
                <a:solidFill>
                  <a:srgbClr val="F1F2F2"/>
                </a:solidFill>
                <a:prstDash val="solid"/>
                <a:round/>
              </a:ln>
            </p:spPr>
            <p:txBody>
              <a:bodyPr rtlCol="0" anchor="ctr"/>
              <a:lstStyle/>
              <a:p>
                <a:pPr defTabSz="457189"/>
                <a:endParaRPr lang="en-US" sz="1800" dirty="0">
                  <a:solidFill>
                    <a:srgbClr val="FFFFFF"/>
                  </a:solidFill>
                  <a:latin typeface="Amazon Ember"/>
                </a:endParaRPr>
              </a:p>
            </p:txBody>
          </p:sp>
          <p:sp>
            <p:nvSpPr>
              <p:cNvPr id="181" name="Freeform: Shape 180">
                <a:extLst>
                  <a:ext uri="{FF2B5EF4-FFF2-40B4-BE49-F238E27FC236}">
                    <a16:creationId xmlns:a16="http://schemas.microsoft.com/office/drawing/2014/main" id="{8622C23C-FF92-40A6-B237-B732538E9424}"/>
                  </a:ext>
                </a:extLst>
              </p:cNvPr>
              <p:cNvSpPr/>
              <p:nvPr/>
            </p:nvSpPr>
            <p:spPr>
              <a:xfrm>
                <a:off x="4190464" y="1777811"/>
                <a:ext cx="64456" cy="3200"/>
              </a:xfrm>
              <a:custGeom>
                <a:avLst/>
                <a:gdLst>
                  <a:gd name="connsiteX0" fmla="*/ 191834 w 191833"/>
                  <a:gd name="connsiteY0" fmla="*/ 0 h 9525"/>
                  <a:gd name="connsiteX1" fmla="*/ 0 w 191833"/>
                  <a:gd name="connsiteY1" fmla="*/ 0 h 9525"/>
                </a:gdLst>
                <a:ahLst/>
                <a:cxnLst>
                  <a:cxn ang="0">
                    <a:pos x="connsiteX0" y="connsiteY0"/>
                  </a:cxn>
                  <a:cxn ang="0">
                    <a:pos x="connsiteX1" y="connsiteY1"/>
                  </a:cxn>
                </a:cxnLst>
                <a:rect l="l" t="t" r="r" b="b"/>
                <a:pathLst>
                  <a:path w="191833" h="9525">
                    <a:moveTo>
                      <a:pt x="191834" y="0"/>
                    </a:moveTo>
                    <a:lnTo>
                      <a:pt x="0" y="0"/>
                    </a:lnTo>
                  </a:path>
                </a:pathLst>
              </a:custGeom>
              <a:ln w="9525" cap="flat">
                <a:solidFill>
                  <a:srgbClr val="F1F2F2"/>
                </a:solidFill>
                <a:prstDash val="solid"/>
                <a:round/>
              </a:ln>
            </p:spPr>
            <p:txBody>
              <a:bodyPr rtlCol="0" anchor="ctr"/>
              <a:lstStyle/>
              <a:p>
                <a:pPr defTabSz="457189"/>
                <a:endParaRPr lang="en-US" sz="1800" dirty="0">
                  <a:solidFill>
                    <a:srgbClr val="FFFFFF"/>
                  </a:solidFill>
                  <a:latin typeface="Amazon Ember"/>
                </a:endParaRPr>
              </a:p>
            </p:txBody>
          </p:sp>
          <p:sp>
            <p:nvSpPr>
              <p:cNvPr id="182" name="Freeform: Shape 181">
                <a:extLst>
                  <a:ext uri="{FF2B5EF4-FFF2-40B4-BE49-F238E27FC236}">
                    <a16:creationId xmlns:a16="http://schemas.microsoft.com/office/drawing/2014/main" id="{DAF1D6A2-215F-4877-8463-C252ABC01964}"/>
                  </a:ext>
                </a:extLst>
              </p:cNvPr>
              <p:cNvSpPr/>
              <p:nvPr/>
            </p:nvSpPr>
            <p:spPr>
              <a:xfrm>
                <a:off x="4274859" y="1777811"/>
                <a:ext cx="64456" cy="3200"/>
              </a:xfrm>
              <a:custGeom>
                <a:avLst/>
                <a:gdLst>
                  <a:gd name="connsiteX0" fmla="*/ 191833 w 191833"/>
                  <a:gd name="connsiteY0" fmla="*/ 0 h 9525"/>
                  <a:gd name="connsiteX1" fmla="*/ 0 w 191833"/>
                  <a:gd name="connsiteY1" fmla="*/ 0 h 9525"/>
                </a:gdLst>
                <a:ahLst/>
                <a:cxnLst>
                  <a:cxn ang="0">
                    <a:pos x="connsiteX0" y="connsiteY0"/>
                  </a:cxn>
                  <a:cxn ang="0">
                    <a:pos x="connsiteX1" y="connsiteY1"/>
                  </a:cxn>
                </a:cxnLst>
                <a:rect l="l" t="t" r="r" b="b"/>
                <a:pathLst>
                  <a:path w="191833" h="9525">
                    <a:moveTo>
                      <a:pt x="191833" y="0"/>
                    </a:moveTo>
                    <a:lnTo>
                      <a:pt x="0" y="0"/>
                    </a:lnTo>
                  </a:path>
                </a:pathLst>
              </a:custGeom>
              <a:ln w="9525" cap="flat">
                <a:solidFill>
                  <a:srgbClr val="F1F2F2"/>
                </a:solidFill>
                <a:prstDash val="solid"/>
                <a:round/>
              </a:ln>
            </p:spPr>
            <p:txBody>
              <a:bodyPr rtlCol="0" anchor="ctr"/>
              <a:lstStyle/>
              <a:p>
                <a:pPr defTabSz="457189"/>
                <a:endParaRPr lang="en-US" sz="1800" dirty="0">
                  <a:solidFill>
                    <a:srgbClr val="FFFFFF"/>
                  </a:solidFill>
                  <a:latin typeface="Amazon Ember"/>
                </a:endParaRPr>
              </a:p>
            </p:txBody>
          </p:sp>
          <p:sp>
            <p:nvSpPr>
              <p:cNvPr id="183" name="Freeform: Shape 182">
                <a:extLst>
                  <a:ext uri="{FF2B5EF4-FFF2-40B4-BE49-F238E27FC236}">
                    <a16:creationId xmlns:a16="http://schemas.microsoft.com/office/drawing/2014/main" id="{9B8D1D85-608C-4A55-99AD-4733C9687C2F}"/>
                  </a:ext>
                </a:extLst>
              </p:cNvPr>
              <p:cNvSpPr/>
              <p:nvPr/>
            </p:nvSpPr>
            <p:spPr>
              <a:xfrm>
                <a:off x="4021707" y="1839291"/>
                <a:ext cx="64456" cy="3200"/>
              </a:xfrm>
              <a:custGeom>
                <a:avLst/>
                <a:gdLst>
                  <a:gd name="connsiteX0" fmla="*/ 191833 w 191833"/>
                  <a:gd name="connsiteY0" fmla="*/ 0 h 9525"/>
                  <a:gd name="connsiteX1" fmla="*/ 0 w 191833"/>
                  <a:gd name="connsiteY1" fmla="*/ 0 h 9525"/>
                </a:gdLst>
                <a:ahLst/>
                <a:cxnLst>
                  <a:cxn ang="0">
                    <a:pos x="connsiteX0" y="connsiteY0"/>
                  </a:cxn>
                  <a:cxn ang="0">
                    <a:pos x="connsiteX1" y="connsiteY1"/>
                  </a:cxn>
                </a:cxnLst>
                <a:rect l="l" t="t" r="r" b="b"/>
                <a:pathLst>
                  <a:path w="191833" h="9525">
                    <a:moveTo>
                      <a:pt x="191833" y="0"/>
                    </a:moveTo>
                    <a:lnTo>
                      <a:pt x="0" y="0"/>
                    </a:lnTo>
                  </a:path>
                </a:pathLst>
              </a:custGeom>
              <a:ln w="9525" cap="flat">
                <a:solidFill>
                  <a:srgbClr val="F1F2F2"/>
                </a:solidFill>
                <a:prstDash val="solid"/>
                <a:round/>
              </a:ln>
            </p:spPr>
            <p:txBody>
              <a:bodyPr rtlCol="0" anchor="ctr"/>
              <a:lstStyle/>
              <a:p>
                <a:pPr defTabSz="457189"/>
                <a:endParaRPr lang="en-US" sz="1800" dirty="0">
                  <a:solidFill>
                    <a:srgbClr val="FFFFFF"/>
                  </a:solidFill>
                  <a:latin typeface="Amazon Ember"/>
                </a:endParaRPr>
              </a:p>
            </p:txBody>
          </p:sp>
          <p:sp>
            <p:nvSpPr>
              <p:cNvPr id="184" name="Freeform: Shape 183">
                <a:extLst>
                  <a:ext uri="{FF2B5EF4-FFF2-40B4-BE49-F238E27FC236}">
                    <a16:creationId xmlns:a16="http://schemas.microsoft.com/office/drawing/2014/main" id="{8009A875-AC5A-453B-9441-63DB716394E4}"/>
                  </a:ext>
                </a:extLst>
              </p:cNvPr>
              <p:cNvSpPr/>
              <p:nvPr/>
            </p:nvSpPr>
            <p:spPr>
              <a:xfrm>
                <a:off x="4106101" y="1839291"/>
                <a:ext cx="64456" cy="3200"/>
              </a:xfrm>
              <a:custGeom>
                <a:avLst/>
                <a:gdLst>
                  <a:gd name="connsiteX0" fmla="*/ 191834 w 191833"/>
                  <a:gd name="connsiteY0" fmla="*/ 0 h 9525"/>
                  <a:gd name="connsiteX1" fmla="*/ 0 w 191833"/>
                  <a:gd name="connsiteY1" fmla="*/ 0 h 9525"/>
                </a:gdLst>
                <a:ahLst/>
                <a:cxnLst>
                  <a:cxn ang="0">
                    <a:pos x="connsiteX0" y="connsiteY0"/>
                  </a:cxn>
                  <a:cxn ang="0">
                    <a:pos x="connsiteX1" y="connsiteY1"/>
                  </a:cxn>
                </a:cxnLst>
                <a:rect l="l" t="t" r="r" b="b"/>
                <a:pathLst>
                  <a:path w="191833" h="9525">
                    <a:moveTo>
                      <a:pt x="191834" y="0"/>
                    </a:moveTo>
                    <a:lnTo>
                      <a:pt x="0" y="0"/>
                    </a:lnTo>
                  </a:path>
                </a:pathLst>
              </a:custGeom>
              <a:ln w="9525" cap="flat">
                <a:solidFill>
                  <a:srgbClr val="F1F2F2"/>
                </a:solidFill>
                <a:prstDash val="solid"/>
                <a:round/>
              </a:ln>
            </p:spPr>
            <p:txBody>
              <a:bodyPr rtlCol="0" anchor="ctr"/>
              <a:lstStyle/>
              <a:p>
                <a:pPr defTabSz="457189"/>
                <a:endParaRPr lang="en-US" sz="1800" dirty="0">
                  <a:solidFill>
                    <a:srgbClr val="FFFFFF"/>
                  </a:solidFill>
                  <a:latin typeface="Amazon Ember"/>
                </a:endParaRPr>
              </a:p>
            </p:txBody>
          </p:sp>
          <p:sp>
            <p:nvSpPr>
              <p:cNvPr id="185" name="Freeform: Shape 184">
                <a:extLst>
                  <a:ext uri="{FF2B5EF4-FFF2-40B4-BE49-F238E27FC236}">
                    <a16:creationId xmlns:a16="http://schemas.microsoft.com/office/drawing/2014/main" id="{1ED08DD7-FC65-4A0C-95E2-6CBDF7BCF9DE}"/>
                  </a:ext>
                </a:extLst>
              </p:cNvPr>
              <p:cNvSpPr/>
              <p:nvPr/>
            </p:nvSpPr>
            <p:spPr>
              <a:xfrm>
                <a:off x="4190464" y="1839291"/>
                <a:ext cx="64456" cy="3200"/>
              </a:xfrm>
              <a:custGeom>
                <a:avLst/>
                <a:gdLst>
                  <a:gd name="connsiteX0" fmla="*/ 191834 w 191833"/>
                  <a:gd name="connsiteY0" fmla="*/ 0 h 9525"/>
                  <a:gd name="connsiteX1" fmla="*/ 0 w 191833"/>
                  <a:gd name="connsiteY1" fmla="*/ 0 h 9525"/>
                </a:gdLst>
                <a:ahLst/>
                <a:cxnLst>
                  <a:cxn ang="0">
                    <a:pos x="connsiteX0" y="connsiteY0"/>
                  </a:cxn>
                  <a:cxn ang="0">
                    <a:pos x="connsiteX1" y="connsiteY1"/>
                  </a:cxn>
                </a:cxnLst>
                <a:rect l="l" t="t" r="r" b="b"/>
                <a:pathLst>
                  <a:path w="191833" h="9525">
                    <a:moveTo>
                      <a:pt x="191834" y="0"/>
                    </a:moveTo>
                    <a:lnTo>
                      <a:pt x="0" y="0"/>
                    </a:lnTo>
                  </a:path>
                </a:pathLst>
              </a:custGeom>
              <a:ln w="9525" cap="flat">
                <a:solidFill>
                  <a:srgbClr val="F1F2F2"/>
                </a:solidFill>
                <a:prstDash val="solid"/>
                <a:round/>
              </a:ln>
            </p:spPr>
            <p:txBody>
              <a:bodyPr rtlCol="0" anchor="ctr"/>
              <a:lstStyle/>
              <a:p>
                <a:pPr defTabSz="457189"/>
                <a:endParaRPr lang="en-US" sz="1800" dirty="0">
                  <a:solidFill>
                    <a:srgbClr val="FFFFFF"/>
                  </a:solidFill>
                  <a:latin typeface="Amazon Ember"/>
                </a:endParaRPr>
              </a:p>
            </p:txBody>
          </p:sp>
          <p:sp>
            <p:nvSpPr>
              <p:cNvPr id="186" name="Freeform: Shape 185">
                <a:extLst>
                  <a:ext uri="{FF2B5EF4-FFF2-40B4-BE49-F238E27FC236}">
                    <a16:creationId xmlns:a16="http://schemas.microsoft.com/office/drawing/2014/main" id="{5413074E-D20F-40AD-8FD0-50C86191FB9A}"/>
                  </a:ext>
                </a:extLst>
              </p:cNvPr>
              <p:cNvSpPr/>
              <p:nvPr/>
            </p:nvSpPr>
            <p:spPr>
              <a:xfrm>
                <a:off x="3976197" y="1620447"/>
                <a:ext cx="408499" cy="272962"/>
              </a:xfrm>
              <a:custGeom>
                <a:avLst/>
                <a:gdLst>
                  <a:gd name="connsiteX0" fmla="*/ 0 w 1215771"/>
                  <a:gd name="connsiteY0" fmla="*/ 667 h 812387"/>
                  <a:gd name="connsiteX1" fmla="*/ 1215771 w 1215771"/>
                  <a:gd name="connsiteY1" fmla="*/ 0 h 812387"/>
                  <a:gd name="connsiteX2" fmla="*/ 1215771 w 1215771"/>
                  <a:gd name="connsiteY2" fmla="*/ 786384 h 812387"/>
                  <a:gd name="connsiteX3" fmla="*/ 1190435 w 1215771"/>
                  <a:gd name="connsiteY3" fmla="*/ 811721 h 812387"/>
                  <a:gd name="connsiteX4" fmla="*/ 25432 w 1215771"/>
                  <a:gd name="connsiteY4" fmla="*/ 812387 h 812387"/>
                  <a:gd name="connsiteX5" fmla="*/ 95 w 1215771"/>
                  <a:gd name="connsiteY5" fmla="*/ 787051 h 812387"/>
                  <a:gd name="connsiteX6" fmla="*/ 95 w 1215771"/>
                  <a:gd name="connsiteY6" fmla="*/ 128397 h 812387"/>
                  <a:gd name="connsiteX7" fmla="*/ 91726 w 1215771"/>
                  <a:gd name="connsiteY7" fmla="*/ 128397 h 812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5771" h="812387">
                    <a:moveTo>
                      <a:pt x="0" y="667"/>
                    </a:moveTo>
                    <a:lnTo>
                      <a:pt x="1215771" y="0"/>
                    </a:lnTo>
                    <a:lnTo>
                      <a:pt x="1215771" y="786384"/>
                    </a:lnTo>
                    <a:cubicBezTo>
                      <a:pt x="1215771" y="800377"/>
                      <a:pt x="1204428" y="811721"/>
                      <a:pt x="1190435" y="811721"/>
                    </a:cubicBezTo>
                    <a:lnTo>
                      <a:pt x="25432" y="812387"/>
                    </a:lnTo>
                    <a:cubicBezTo>
                      <a:pt x="11439" y="812387"/>
                      <a:pt x="95" y="801044"/>
                      <a:pt x="95" y="787051"/>
                    </a:cubicBezTo>
                    <a:lnTo>
                      <a:pt x="95" y="128397"/>
                    </a:lnTo>
                    <a:lnTo>
                      <a:pt x="91726" y="128397"/>
                    </a:lnTo>
                  </a:path>
                </a:pathLst>
              </a:custGeom>
              <a:noFill/>
              <a:ln w="9525" cap="flat">
                <a:solidFill>
                  <a:srgbClr val="F1F2F2"/>
                </a:solidFill>
                <a:prstDash val="solid"/>
                <a:round/>
              </a:ln>
            </p:spPr>
            <p:txBody>
              <a:bodyPr rtlCol="0" anchor="ctr"/>
              <a:lstStyle/>
              <a:p>
                <a:pPr defTabSz="457189"/>
                <a:endParaRPr lang="en-US" sz="1800" dirty="0">
                  <a:solidFill>
                    <a:srgbClr val="FFFFFF"/>
                  </a:solidFill>
                  <a:latin typeface="Amazon Ember"/>
                </a:endParaRPr>
              </a:p>
            </p:txBody>
          </p:sp>
          <p:sp>
            <p:nvSpPr>
              <p:cNvPr id="187" name="Freeform: Shape 186">
                <a:extLst>
                  <a:ext uri="{FF2B5EF4-FFF2-40B4-BE49-F238E27FC236}">
                    <a16:creationId xmlns:a16="http://schemas.microsoft.com/office/drawing/2014/main" id="{8BB9BA5E-1A9A-4057-A802-7AFDFA281ACB}"/>
                  </a:ext>
                </a:extLst>
              </p:cNvPr>
              <p:cNvSpPr/>
              <p:nvPr/>
            </p:nvSpPr>
            <p:spPr>
              <a:xfrm>
                <a:off x="4283756" y="1815640"/>
                <a:ext cx="48998" cy="49030"/>
              </a:xfrm>
              <a:custGeom>
                <a:avLst/>
                <a:gdLst>
                  <a:gd name="connsiteX0" fmla="*/ 0 w 145827"/>
                  <a:gd name="connsiteY0" fmla="*/ 0 h 145922"/>
                  <a:gd name="connsiteX1" fmla="*/ 145828 w 145827"/>
                  <a:gd name="connsiteY1" fmla="*/ 145923 h 145922"/>
                </a:gdLst>
                <a:ahLst/>
                <a:cxnLst>
                  <a:cxn ang="0">
                    <a:pos x="connsiteX0" y="connsiteY0"/>
                  </a:cxn>
                  <a:cxn ang="0">
                    <a:pos x="connsiteX1" y="connsiteY1"/>
                  </a:cxn>
                </a:cxnLst>
                <a:rect l="l" t="t" r="r" b="b"/>
                <a:pathLst>
                  <a:path w="145827" h="145922">
                    <a:moveTo>
                      <a:pt x="0" y="0"/>
                    </a:moveTo>
                    <a:lnTo>
                      <a:pt x="145828" y="145923"/>
                    </a:lnTo>
                  </a:path>
                </a:pathLst>
              </a:custGeom>
              <a:ln w="9525" cap="flat">
                <a:solidFill>
                  <a:schemeClr val="accent1"/>
                </a:solidFill>
                <a:prstDash val="solid"/>
                <a:round/>
              </a:ln>
            </p:spPr>
            <p:txBody>
              <a:bodyPr rtlCol="0" anchor="ctr"/>
              <a:lstStyle/>
              <a:p>
                <a:pPr defTabSz="457189"/>
                <a:endParaRPr lang="en-US" sz="1800" dirty="0">
                  <a:solidFill>
                    <a:srgbClr val="FFFFFF"/>
                  </a:solidFill>
                  <a:latin typeface="Amazon Ember"/>
                </a:endParaRPr>
              </a:p>
            </p:txBody>
          </p:sp>
          <p:sp>
            <p:nvSpPr>
              <p:cNvPr id="188" name="Freeform: Shape 187">
                <a:extLst>
                  <a:ext uri="{FF2B5EF4-FFF2-40B4-BE49-F238E27FC236}">
                    <a16:creationId xmlns:a16="http://schemas.microsoft.com/office/drawing/2014/main" id="{318F1468-4DDA-440B-AD3F-F8DF2517E145}"/>
                  </a:ext>
                </a:extLst>
              </p:cNvPr>
              <p:cNvSpPr/>
              <p:nvPr/>
            </p:nvSpPr>
            <p:spPr>
              <a:xfrm>
                <a:off x="4283916" y="1815640"/>
                <a:ext cx="48838" cy="49254"/>
              </a:xfrm>
              <a:custGeom>
                <a:avLst/>
                <a:gdLst>
                  <a:gd name="connsiteX0" fmla="*/ 145352 w 145351"/>
                  <a:gd name="connsiteY0" fmla="*/ 0 h 146589"/>
                  <a:gd name="connsiteX1" fmla="*/ 0 w 145351"/>
                  <a:gd name="connsiteY1" fmla="*/ 146590 h 146589"/>
                </a:gdLst>
                <a:ahLst/>
                <a:cxnLst>
                  <a:cxn ang="0">
                    <a:pos x="connsiteX0" y="connsiteY0"/>
                  </a:cxn>
                  <a:cxn ang="0">
                    <a:pos x="connsiteX1" y="connsiteY1"/>
                  </a:cxn>
                </a:cxnLst>
                <a:rect l="l" t="t" r="r" b="b"/>
                <a:pathLst>
                  <a:path w="145351" h="146589">
                    <a:moveTo>
                      <a:pt x="145352" y="0"/>
                    </a:moveTo>
                    <a:lnTo>
                      <a:pt x="0" y="146590"/>
                    </a:lnTo>
                  </a:path>
                </a:pathLst>
              </a:custGeom>
              <a:ln w="9525" cap="flat">
                <a:solidFill>
                  <a:schemeClr val="accent1"/>
                </a:solidFill>
                <a:prstDash val="solid"/>
                <a:round/>
              </a:ln>
            </p:spPr>
            <p:txBody>
              <a:bodyPr rtlCol="0" anchor="ctr"/>
              <a:lstStyle/>
              <a:p>
                <a:pPr defTabSz="457189"/>
                <a:endParaRPr lang="en-US" sz="1800" dirty="0">
                  <a:solidFill>
                    <a:srgbClr val="FFFFFF"/>
                  </a:solidFill>
                  <a:latin typeface="Amazon Ember"/>
                </a:endParaRPr>
              </a:p>
            </p:txBody>
          </p:sp>
        </p:grpSp>
      </p:grpSp>
      <p:grpSp>
        <p:nvGrpSpPr>
          <p:cNvPr id="15" name="Group 14">
            <a:extLst>
              <a:ext uri="{FF2B5EF4-FFF2-40B4-BE49-F238E27FC236}">
                <a16:creationId xmlns:a16="http://schemas.microsoft.com/office/drawing/2014/main" id="{584312C0-3D1B-4B7D-8027-F38F54A044F7}"/>
              </a:ext>
            </a:extLst>
          </p:cNvPr>
          <p:cNvGrpSpPr/>
          <p:nvPr/>
        </p:nvGrpSpPr>
        <p:grpSpPr>
          <a:xfrm>
            <a:off x="3941389" y="667666"/>
            <a:ext cx="616857" cy="616857"/>
            <a:chOff x="3941388" y="667665"/>
            <a:chExt cx="616857" cy="616857"/>
          </a:xfrm>
        </p:grpSpPr>
        <p:sp>
          <p:nvSpPr>
            <p:cNvPr id="77" name="Oval 76">
              <a:extLst>
                <a:ext uri="{FF2B5EF4-FFF2-40B4-BE49-F238E27FC236}">
                  <a16:creationId xmlns:a16="http://schemas.microsoft.com/office/drawing/2014/main" id="{B5349947-54EF-47D5-89E4-8A836D4D65FE}"/>
                </a:ext>
              </a:extLst>
            </p:cNvPr>
            <p:cNvSpPr/>
            <p:nvPr/>
          </p:nvSpPr>
          <p:spPr>
            <a:xfrm>
              <a:off x="3941388" y="667665"/>
              <a:ext cx="616857" cy="616857"/>
            </a:xfrm>
            <a:prstGeom prst="ellipse">
              <a:avLst/>
            </a:prstGeom>
            <a:solidFill>
              <a:schemeClr val="bg2"/>
            </a:solidFill>
            <a:ln>
              <a:no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defTabSz="457189"/>
              <a:endParaRPr lang="en-US" sz="1800" dirty="0" err="1">
                <a:solidFill>
                  <a:srgbClr val="FFFFFF"/>
                </a:solidFill>
                <a:latin typeface="Amazon Ember"/>
              </a:endParaRPr>
            </a:p>
          </p:txBody>
        </p:sp>
        <p:grpSp>
          <p:nvGrpSpPr>
            <p:cNvPr id="7" name="Group 6">
              <a:extLst>
                <a:ext uri="{FF2B5EF4-FFF2-40B4-BE49-F238E27FC236}">
                  <a16:creationId xmlns:a16="http://schemas.microsoft.com/office/drawing/2014/main" id="{975A32A0-E341-4965-9B1B-C55E9B5510DE}"/>
                </a:ext>
              </a:extLst>
            </p:cNvPr>
            <p:cNvGrpSpPr/>
            <p:nvPr/>
          </p:nvGrpSpPr>
          <p:grpSpPr>
            <a:xfrm>
              <a:off x="4066214" y="846664"/>
              <a:ext cx="367205" cy="258859"/>
              <a:chOff x="3733974" y="767126"/>
              <a:chExt cx="475195" cy="334986"/>
            </a:xfrm>
          </p:grpSpPr>
          <p:sp>
            <p:nvSpPr>
              <p:cNvPr id="198" name="Freeform: Shape 197">
                <a:extLst>
                  <a:ext uri="{FF2B5EF4-FFF2-40B4-BE49-F238E27FC236}">
                    <a16:creationId xmlns:a16="http://schemas.microsoft.com/office/drawing/2014/main" id="{CC2C9F22-12E7-4CB9-B7E1-A88A1AF083A2}"/>
                  </a:ext>
                </a:extLst>
              </p:cNvPr>
              <p:cNvSpPr/>
              <p:nvPr/>
            </p:nvSpPr>
            <p:spPr>
              <a:xfrm>
                <a:off x="3781596" y="767126"/>
                <a:ext cx="125648" cy="125648"/>
              </a:xfrm>
              <a:custGeom>
                <a:avLst/>
                <a:gdLst>
                  <a:gd name="connsiteX0" fmla="*/ 0 w 373951"/>
                  <a:gd name="connsiteY0" fmla="*/ 186976 h 373951"/>
                  <a:gd name="connsiteX1" fmla="*/ 186976 w 373951"/>
                  <a:gd name="connsiteY1" fmla="*/ 0 h 373951"/>
                  <a:gd name="connsiteX2" fmla="*/ 373952 w 373951"/>
                  <a:gd name="connsiteY2" fmla="*/ 186976 h 373951"/>
                  <a:gd name="connsiteX3" fmla="*/ 186976 w 373951"/>
                  <a:gd name="connsiteY3" fmla="*/ 373952 h 373951"/>
                  <a:gd name="connsiteX4" fmla="*/ 186881 w 373951"/>
                  <a:gd name="connsiteY4" fmla="*/ 373952 h 373951"/>
                  <a:gd name="connsiteX5" fmla="*/ 0 w 373951"/>
                  <a:gd name="connsiteY5" fmla="*/ 187071 h 373951"/>
                  <a:gd name="connsiteX6" fmla="*/ 0 w 373951"/>
                  <a:gd name="connsiteY6" fmla="*/ 186976 h 37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3951" h="373951">
                    <a:moveTo>
                      <a:pt x="0" y="186976"/>
                    </a:moveTo>
                    <a:cubicBezTo>
                      <a:pt x="0" y="83712"/>
                      <a:pt x="83712" y="0"/>
                      <a:pt x="186976" y="0"/>
                    </a:cubicBezTo>
                    <a:cubicBezTo>
                      <a:pt x="290240" y="0"/>
                      <a:pt x="373952" y="83712"/>
                      <a:pt x="373952" y="186976"/>
                    </a:cubicBezTo>
                    <a:cubicBezTo>
                      <a:pt x="373952" y="290240"/>
                      <a:pt x="290240" y="373952"/>
                      <a:pt x="186976" y="373952"/>
                    </a:cubicBezTo>
                    <a:cubicBezTo>
                      <a:pt x="186944" y="373952"/>
                      <a:pt x="186912" y="373952"/>
                      <a:pt x="186881" y="373952"/>
                    </a:cubicBezTo>
                    <a:cubicBezTo>
                      <a:pt x="83669" y="373952"/>
                      <a:pt x="0" y="290282"/>
                      <a:pt x="0" y="187071"/>
                    </a:cubicBezTo>
                    <a:cubicBezTo>
                      <a:pt x="0" y="187039"/>
                      <a:pt x="0" y="187008"/>
                      <a:pt x="0" y="186976"/>
                    </a:cubicBezTo>
                  </a:path>
                </a:pathLst>
              </a:custGeom>
              <a:noFill/>
              <a:ln w="9525" cap="flat">
                <a:solidFill>
                  <a:schemeClr val="accent1"/>
                </a:solidFill>
                <a:prstDash val="solid"/>
                <a:round/>
              </a:ln>
            </p:spPr>
            <p:txBody>
              <a:bodyPr rtlCol="0" anchor="ctr"/>
              <a:lstStyle/>
              <a:p>
                <a:pPr defTabSz="457189"/>
                <a:endParaRPr lang="en-US" sz="1800" dirty="0">
                  <a:solidFill>
                    <a:srgbClr val="FFFFFF"/>
                  </a:solidFill>
                  <a:latin typeface="Amazon Ember"/>
                </a:endParaRPr>
              </a:p>
            </p:txBody>
          </p:sp>
          <p:sp>
            <p:nvSpPr>
              <p:cNvPr id="199" name="Freeform: Shape 198">
                <a:extLst>
                  <a:ext uri="{FF2B5EF4-FFF2-40B4-BE49-F238E27FC236}">
                    <a16:creationId xmlns:a16="http://schemas.microsoft.com/office/drawing/2014/main" id="{155FC95B-0124-4A48-91A4-EAA821EDE467}"/>
                  </a:ext>
                </a:extLst>
              </p:cNvPr>
              <p:cNvSpPr/>
              <p:nvPr/>
            </p:nvSpPr>
            <p:spPr>
              <a:xfrm>
                <a:off x="3733974" y="896481"/>
                <a:ext cx="171093" cy="114419"/>
              </a:xfrm>
              <a:custGeom>
                <a:avLst/>
                <a:gdLst>
                  <a:gd name="connsiteX0" fmla="*/ 503873 w 509206"/>
                  <a:gd name="connsiteY0" fmla="*/ 338819 h 340533"/>
                  <a:gd name="connsiteX1" fmla="*/ 0 w 509206"/>
                  <a:gd name="connsiteY1" fmla="*/ 340533 h 340533"/>
                  <a:gd name="connsiteX2" fmla="*/ 335090 w 509206"/>
                  <a:gd name="connsiteY2" fmla="*/ 14 h 340533"/>
                  <a:gd name="connsiteX3" fmla="*/ 509207 w 509206"/>
                  <a:gd name="connsiteY3" fmla="*/ 55640 h 340533"/>
                </a:gdLst>
                <a:ahLst/>
                <a:cxnLst>
                  <a:cxn ang="0">
                    <a:pos x="connsiteX0" y="connsiteY0"/>
                  </a:cxn>
                  <a:cxn ang="0">
                    <a:pos x="connsiteX1" y="connsiteY1"/>
                  </a:cxn>
                  <a:cxn ang="0">
                    <a:pos x="connsiteX2" y="connsiteY2"/>
                  </a:cxn>
                  <a:cxn ang="0">
                    <a:pos x="connsiteX3" y="connsiteY3"/>
                  </a:cxn>
                </a:cxnLst>
                <a:rect l="l" t="t" r="r" b="b"/>
                <a:pathLst>
                  <a:path w="509206" h="340533">
                    <a:moveTo>
                      <a:pt x="503873" y="338819"/>
                    </a:moveTo>
                    <a:lnTo>
                      <a:pt x="0" y="340533"/>
                    </a:lnTo>
                    <a:cubicBezTo>
                      <a:pt x="21336" y="-4177"/>
                      <a:pt x="335090" y="14"/>
                      <a:pt x="335090" y="14"/>
                    </a:cubicBezTo>
                    <a:cubicBezTo>
                      <a:pt x="397594" y="-607"/>
                      <a:pt x="458640" y="18896"/>
                      <a:pt x="509207" y="55640"/>
                    </a:cubicBezTo>
                  </a:path>
                </a:pathLst>
              </a:custGeom>
              <a:noFill/>
              <a:ln w="9525" cap="flat">
                <a:solidFill>
                  <a:schemeClr val="accent1"/>
                </a:solidFill>
                <a:prstDash val="solid"/>
                <a:round/>
              </a:ln>
            </p:spPr>
            <p:txBody>
              <a:bodyPr rtlCol="0" anchor="ctr"/>
              <a:lstStyle/>
              <a:p>
                <a:pPr defTabSz="457189"/>
                <a:endParaRPr lang="en-US" sz="1800" dirty="0">
                  <a:solidFill>
                    <a:srgbClr val="FFFFFF"/>
                  </a:solidFill>
                  <a:latin typeface="Amazon Ember"/>
                </a:endParaRPr>
              </a:p>
            </p:txBody>
          </p:sp>
          <p:sp>
            <p:nvSpPr>
              <p:cNvPr id="200" name="Freeform: Shape 199">
                <a:extLst>
                  <a:ext uri="{FF2B5EF4-FFF2-40B4-BE49-F238E27FC236}">
                    <a16:creationId xmlns:a16="http://schemas.microsoft.com/office/drawing/2014/main" id="{30505798-45A5-4127-9023-AEEAFF81AA7C}"/>
                  </a:ext>
                </a:extLst>
              </p:cNvPr>
              <p:cNvSpPr/>
              <p:nvPr/>
            </p:nvSpPr>
            <p:spPr>
              <a:xfrm>
                <a:off x="3900939" y="1080285"/>
                <a:ext cx="308230" cy="21827"/>
              </a:xfrm>
              <a:custGeom>
                <a:avLst/>
                <a:gdLst>
                  <a:gd name="connsiteX0" fmla="*/ 0 w 917352"/>
                  <a:gd name="connsiteY0" fmla="*/ 0 h 64960"/>
                  <a:gd name="connsiteX1" fmla="*/ 0 w 917352"/>
                  <a:gd name="connsiteY1" fmla="*/ 45529 h 64960"/>
                  <a:gd name="connsiteX2" fmla="*/ 3143 w 917352"/>
                  <a:gd name="connsiteY2" fmla="*/ 47816 h 64960"/>
                  <a:gd name="connsiteX3" fmla="*/ 54293 w 917352"/>
                  <a:gd name="connsiteY3" fmla="*/ 64961 h 64960"/>
                  <a:gd name="connsiteX4" fmla="*/ 869061 w 917352"/>
                  <a:gd name="connsiteY4" fmla="*/ 64961 h 64960"/>
                  <a:gd name="connsiteX5" fmla="*/ 911447 w 917352"/>
                  <a:gd name="connsiteY5" fmla="*/ 50197 h 64960"/>
                  <a:gd name="connsiteX6" fmla="*/ 917353 w 917352"/>
                  <a:gd name="connsiteY6" fmla="*/ 45529 h 64960"/>
                  <a:gd name="connsiteX7" fmla="*/ 917353 w 917352"/>
                  <a:gd name="connsiteY7" fmla="*/ 0 h 64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7352" h="64960">
                    <a:moveTo>
                      <a:pt x="0" y="0"/>
                    </a:moveTo>
                    <a:lnTo>
                      <a:pt x="0" y="45529"/>
                    </a:lnTo>
                    <a:lnTo>
                      <a:pt x="3143" y="47816"/>
                    </a:lnTo>
                    <a:cubicBezTo>
                      <a:pt x="17865" y="58960"/>
                      <a:pt x="35828" y="64982"/>
                      <a:pt x="54293" y="64961"/>
                    </a:cubicBezTo>
                    <a:lnTo>
                      <a:pt x="869061" y="64961"/>
                    </a:lnTo>
                    <a:cubicBezTo>
                      <a:pt x="884456" y="64993"/>
                      <a:pt x="899404" y="59786"/>
                      <a:pt x="911447" y="50197"/>
                    </a:cubicBezTo>
                    <a:lnTo>
                      <a:pt x="917353" y="45529"/>
                    </a:lnTo>
                    <a:lnTo>
                      <a:pt x="917353" y="0"/>
                    </a:lnTo>
                    <a:close/>
                  </a:path>
                </a:pathLst>
              </a:custGeom>
              <a:noFill/>
              <a:ln w="9525" cap="flat">
                <a:solidFill>
                  <a:srgbClr val="FFFFFF"/>
                </a:solidFill>
                <a:prstDash val="solid"/>
                <a:round/>
              </a:ln>
            </p:spPr>
            <p:txBody>
              <a:bodyPr rtlCol="0" anchor="ctr"/>
              <a:lstStyle/>
              <a:p>
                <a:pPr defTabSz="457189"/>
                <a:endParaRPr lang="en-US" sz="1800" dirty="0">
                  <a:solidFill>
                    <a:srgbClr val="FFFFFF"/>
                  </a:solidFill>
                  <a:latin typeface="Amazon Ember"/>
                </a:endParaRPr>
              </a:p>
            </p:txBody>
          </p:sp>
          <p:sp>
            <p:nvSpPr>
              <p:cNvPr id="201" name="Freeform: Shape 200">
                <a:extLst>
                  <a:ext uri="{FF2B5EF4-FFF2-40B4-BE49-F238E27FC236}">
                    <a16:creationId xmlns:a16="http://schemas.microsoft.com/office/drawing/2014/main" id="{F80CC4F9-EDBA-4AC6-B1D0-FEAB94D45431}"/>
                  </a:ext>
                </a:extLst>
              </p:cNvPr>
              <p:cNvSpPr/>
              <p:nvPr/>
            </p:nvSpPr>
            <p:spPr>
              <a:xfrm>
                <a:off x="3951889" y="919753"/>
                <a:ext cx="210714" cy="141618"/>
              </a:xfrm>
              <a:custGeom>
                <a:avLst/>
                <a:gdLst>
                  <a:gd name="connsiteX0" fmla="*/ 627126 w 627126"/>
                  <a:gd name="connsiteY0" fmla="*/ 404528 h 421483"/>
                  <a:gd name="connsiteX1" fmla="*/ 609793 w 627126"/>
                  <a:gd name="connsiteY1" fmla="*/ 421482 h 421483"/>
                  <a:gd name="connsiteX2" fmla="*/ 609790 w 627126"/>
                  <a:gd name="connsiteY2" fmla="*/ 421482 h 421483"/>
                  <a:gd name="connsiteX3" fmla="*/ 17431 w 627126"/>
                  <a:gd name="connsiteY3" fmla="*/ 421482 h 421483"/>
                  <a:gd name="connsiteX4" fmla="*/ 0 w 627126"/>
                  <a:gd name="connsiteY4" fmla="*/ 404528 h 421483"/>
                  <a:gd name="connsiteX5" fmla="*/ 0 w 627126"/>
                  <a:gd name="connsiteY5" fmla="*/ 17051 h 421483"/>
                  <a:gd name="connsiteX6" fmla="*/ 17429 w 627126"/>
                  <a:gd name="connsiteY6" fmla="*/ 1 h 421483"/>
                  <a:gd name="connsiteX7" fmla="*/ 17431 w 627126"/>
                  <a:gd name="connsiteY7" fmla="*/ 1 h 421483"/>
                  <a:gd name="connsiteX8" fmla="*/ 606647 w 627126"/>
                  <a:gd name="connsiteY8" fmla="*/ 1 h 421483"/>
                  <a:gd name="connsiteX9" fmla="*/ 623982 w 627126"/>
                  <a:gd name="connsiteY9" fmla="*/ 16954 h 421483"/>
                  <a:gd name="connsiteX10" fmla="*/ 623983 w 627126"/>
                  <a:gd name="connsiteY10" fmla="*/ 17051 h 421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27126" h="421483">
                    <a:moveTo>
                      <a:pt x="627126" y="404528"/>
                    </a:moveTo>
                    <a:cubicBezTo>
                      <a:pt x="627021" y="413996"/>
                      <a:pt x="619261" y="421587"/>
                      <a:pt x="609793" y="421482"/>
                    </a:cubicBezTo>
                    <a:cubicBezTo>
                      <a:pt x="609792" y="421482"/>
                      <a:pt x="609791" y="421482"/>
                      <a:pt x="609790" y="421482"/>
                    </a:cubicBezTo>
                    <a:lnTo>
                      <a:pt x="17431" y="421482"/>
                    </a:lnTo>
                    <a:cubicBezTo>
                      <a:pt x="7946" y="421589"/>
                      <a:pt x="157" y="414012"/>
                      <a:pt x="0" y="404528"/>
                    </a:cubicBezTo>
                    <a:lnTo>
                      <a:pt x="0" y="17051"/>
                    </a:lnTo>
                    <a:cubicBezTo>
                      <a:pt x="105" y="7530"/>
                      <a:pt x="7908" y="-104"/>
                      <a:pt x="17429" y="1"/>
                    </a:cubicBezTo>
                    <a:cubicBezTo>
                      <a:pt x="17429" y="1"/>
                      <a:pt x="17430" y="1"/>
                      <a:pt x="17431" y="1"/>
                    </a:cubicBezTo>
                    <a:lnTo>
                      <a:pt x="606647" y="1"/>
                    </a:lnTo>
                    <a:cubicBezTo>
                      <a:pt x="616116" y="-104"/>
                      <a:pt x="623877" y="7486"/>
                      <a:pt x="623982" y="16954"/>
                    </a:cubicBezTo>
                    <a:cubicBezTo>
                      <a:pt x="623982" y="16986"/>
                      <a:pt x="623983" y="17019"/>
                      <a:pt x="623983" y="17051"/>
                    </a:cubicBezTo>
                    <a:close/>
                  </a:path>
                </a:pathLst>
              </a:custGeom>
              <a:noFill/>
              <a:ln w="9525" cap="flat">
                <a:solidFill>
                  <a:srgbClr val="FFFFFF"/>
                </a:solidFill>
                <a:prstDash val="solid"/>
                <a:round/>
              </a:ln>
            </p:spPr>
            <p:txBody>
              <a:bodyPr rtlCol="0" anchor="ctr"/>
              <a:lstStyle/>
              <a:p>
                <a:pPr defTabSz="457189"/>
                <a:endParaRPr lang="en-US" sz="1800" dirty="0">
                  <a:solidFill>
                    <a:srgbClr val="FFFFFF"/>
                  </a:solidFill>
                  <a:latin typeface="Amazon Ember"/>
                </a:endParaRPr>
              </a:p>
            </p:txBody>
          </p:sp>
          <p:sp>
            <p:nvSpPr>
              <p:cNvPr id="202" name="Freeform: Shape 201">
                <a:extLst>
                  <a:ext uri="{FF2B5EF4-FFF2-40B4-BE49-F238E27FC236}">
                    <a16:creationId xmlns:a16="http://schemas.microsoft.com/office/drawing/2014/main" id="{25EC6E1D-4328-4C81-8B74-E6AC098C4D44}"/>
                  </a:ext>
                </a:extLst>
              </p:cNvPr>
              <p:cNvSpPr/>
              <p:nvPr/>
            </p:nvSpPr>
            <p:spPr>
              <a:xfrm>
                <a:off x="3927758" y="897510"/>
                <a:ext cx="255392" cy="180503"/>
              </a:xfrm>
              <a:custGeom>
                <a:avLst/>
                <a:gdLst>
                  <a:gd name="connsiteX0" fmla="*/ 0 w 760095"/>
                  <a:gd name="connsiteY0" fmla="*/ 537210 h 537210"/>
                  <a:gd name="connsiteX1" fmla="*/ 0 w 760095"/>
                  <a:gd name="connsiteY1" fmla="*/ 18479 h 537210"/>
                  <a:gd name="connsiteX2" fmla="*/ 19050 w 760095"/>
                  <a:gd name="connsiteY2" fmla="*/ 0 h 537210"/>
                  <a:gd name="connsiteX3" fmla="*/ 741617 w 760095"/>
                  <a:gd name="connsiteY3" fmla="*/ 0 h 537210"/>
                  <a:gd name="connsiteX4" fmla="*/ 760095 w 760095"/>
                  <a:gd name="connsiteY4" fmla="*/ 18479 h 537210"/>
                  <a:gd name="connsiteX5" fmla="*/ 760095 w 760095"/>
                  <a:gd name="connsiteY5" fmla="*/ 537210 h 537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0095" h="537210">
                    <a:moveTo>
                      <a:pt x="0" y="537210"/>
                    </a:moveTo>
                    <a:lnTo>
                      <a:pt x="0" y="18479"/>
                    </a:lnTo>
                    <a:cubicBezTo>
                      <a:pt x="309" y="8181"/>
                      <a:pt x="8748" y="-5"/>
                      <a:pt x="19050" y="0"/>
                    </a:cubicBezTo>
                    <a:lnTo>
                      <a:pt x="741617" y="0"/>
                    </a:lnTo>
                    <a:cubicBezTo>
                      <a:pt x="751822" y="0"/>
                      <a:pt x="760095" y="8273"/>
                      <a:pt x="760095" y="18479"/>
                    </a:cubicBezTo>
                    <a:lnTo>
                      <a:pt x="760095" y="537210"/>
                    </a:lnTo>
                  </a:path>
                </a:pathLst>
              </a:custGeom>
              <a:noFill/>
              <a:ln w="9525" cap="flat">
                <a:solidFill>
                  <a:srgbClr val="FFFFFF"/>
                </a:solidFill>
                <a:prstDash val="solid"/>
                <a:round/>
              </a:ln>
            </p:spPr>
            <p:txBody>
              <a:bodyPr rtlCol="0" anchor="ctr"/>
              <a:lstStyle/>
              <a:p>
                <a:pPr defTabSz="457189"/>
                <a:endParaRPr lang="en-US" sz="1800" dirty="0">
                  <a:solidFill>
                    <a:srgbClr val="FFFFFF"/>
                  </a:solidFill>
                  <a:latin typeface="Amazon Ember"/>
                </a:endParaRPr>
              </a:p>
            </p:txBody>
          </p:sp>
        </p:grpSp>
      </p:grpSp>
    </p:spTree>
    <p:extLst>
      <p:ext uri="{BB962C8B-B14F-4D97-AF65-F5344CB8AC3E}">
        <p14:creationId xmlns:p14="http://schemas.microsoft.com/office/powerpoint/2010/main" val="10942302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par>
                                <p:cTn id="8" presetID="42" presetClass="path" presetSubtype="0" decel="100000" fill="hold" grpId="1" nodeType="withEffect">
                                  <p:stCondLst>
                                    <p:cond delay="0"/>
                                  </p:stCondLst>
                                  <p:childTnLst>
                                    <p:animMotion origin="layout" path="M -1.38889E-6 0 L -1.38889E-6 0.04352 " pathEditMode="relative" rAng="0" ptsTypes="AA">
                                      <p:cBhvr>
                                        <p:cTn id="9" dur="600" spd="-100000" fill="hold"/>
                                        <p:tgtEl>
                                          <p:spTgt spid="30"/>
                                        </p:tgtEl>
                                        <p:attrNameLst>
                                          <p:attrName>ppt_x</p:attrName>
                                          <p:attrName>ppt_y</p:attrName>
                                        </p:attrNameLst>
                                      </p:cBhvr>
                                      <p:rCtr x="0" y="2160"/>
                                    </p:animMotion>
                                  </p:childTnLst>
                                </p:cTn>
                              </p:par>
                              <p:par>
                                <p:cTn id="10" presetID="1" presetClass="entr" presetSubtype="0" fill="hold" grpId="0" nodeType="withEffect">
                                  <p:stCondLst>
                                    <p:cond delay="0"/>
                                  </p:stCondLst>
                                  <p:childTnLst>
                                    <p:set>
                                      <p:cBhvr>
                                        <p:cTn id="11" dur="1" fill="hold">
                                          <p:stCondLst>
                                            <p:cond delay="499"/>
                                          </p:stCondLst>
                                        </p:cTn>
                                        <p:tgtEl>
                                          <p:spTgt spid="36"/>
                                        </p:tgtEl>
                                        <p:attrNameLst>
                                          <p:attrName>style.visibility</p:attrName>
                                        </p:attrNameLst>
                                      </p:cBhvr>
                                      <p:to>
                                        <p:strVal val="visible"/>
                                      </p:to>
                                    </p:set>
                                  </p:childTnLst>
                                </p:cTn>
                              </p:par>
                              <p:par>
                                <p:cTn id="12" presetID="6" presetClass="emph" presetSubtype="0" accel="100000" autoRev="1" fill="hold" grpId="1" nodeType="withEffect">
                                  <p:stCondLst>
                                    <p:cond delay="0"/>
                                  </p:stCondLst>
                                  <p:childTnLst>
                                    <p:animScale>
                                      <p:cBhvr>
                                        <p:cTn id="13" dur="500" fill="hold"/>
                                        <p:tgtEl>
                                          <p:spTgt spid="36"/>
                                        </p:tgtEl>
                                      </p:cBhvr>
                                      <p:by x="100000" y="0"/>
                                    </p:animScale>
                                  </p:childTnLst>
                                </p:cTn>
                              </p:par>
                              <p:par>
                                <p:cTn id="14" presetID="42" presetClass="path" presetSubtype="0" accel="100000" autoRev="1" fill="hold" grpId="2" nodeType="withEffect">
                                  <p:stCondLst>
                                    <p:cond delay="0"/>
                                  </p:stCondLst>
                                  <p:childTnLst>
                                    <p:animMotion origin="layout" path="M 3.05556E-6 0 L 3.05556E-6 -0.5 " pathEditMode="relative" rAng="0" ptsTypes="AA">
                                      <p:cBhvr>
                                        <p:cTn id="15" dur="500" fill="hold"/>
                                        <p:tgtEl>
                                          <p:spTgt spid="36"/>
                                        </p:tgtEl>
                                        <p:attrNameLst>
                                          <p:attrName>ppt_x</p:attrName>
                                          <p:attrName>ppt_y</p:attrName>
                                        </p:attrNameLst>
                                      </p:cBhvr>
                                      <p:rCtr x="0" y="-25000"/>
                                    </p:animMotion>
                                  </p:childTnLst>
                                </p:cTn>
                              </p:par>
                            </p:childTnLst>
                          </p:cTn>
                        </p:par>
                        <p:par>
                          <p:cTn id="16" fill="hold">
                            <p:stCondLst>
                              <p:cond delay="1000"/>
                            </p:stCondLst>
                            <p:childTnLst>
                              <p:par>
                                <p:cTn id="17" presetID="1" presetClass="entr" presetSubtype="0" fill="hold" nodeType="afterEffect">
                                  <p:stCondLst>
                                    <p:cond delay="250"/>
                                  </p:stCondLst>
                                  <p:childTnLst>
                                    <p:set>
                                      <p:cBhvr>
                                        <p:cTn id="18" dur="1" fill="hold">
                                          <p:stCondLst>
                                            <p:cond delay="0"/>
                                          </p:stCondLst>
                                        </p:cTn>
                                        <p:tgtEl>
                                          <p:spTgt spid="15"/>
                                        </p:tgtEl>
                                        <p:attrNameLst>
                                          <p:attrName>style.visibility</p:attrName>
                                        </p:attrNameLst>
                                      </p:cBhvr>
                                      <p:to>
                                        <p:strVal val="visible"/>
                                      </p:to>
                                    </p:set>
                                  </p:childTnLst>
                                </p:cTn>
                              </p:par>
                              <p:par>
                                <p:cTn id="19" presetID="6" presetClass="emph" presetSubtype="0" accel="100000" autoRev="1" fill="hold" nodeType="withEffect">
                                  <p:stCondLst>
                                    <p:cond delay="0"/>
                                  </p:stCondLst>
                                  <p:childTnLst>
                                    <p:animScale>
                                      <p:cBhvr>
                                        <p:cTn id="20" dur="250" fill="hold"/>
                                        <p:tgtEl>
                                          <p:spTgt spid="15"/>
                                        </p:tgtEl>
                                      </p:cBhvr>
                                      <p:by x="0" y="0"/>
                                    </p:animScale>
                                  </p:childTnLst>
                                </p:cTn>
                              </p:par>
                              <p:par>
                                <p:cTn id="21" presetID="6" presetClass="emph" presetSubtype="0" accel="100000" autoRev="1" fill="hold" nodeType="withEffect">
                                  <p:stCondLst>
                                    <p:cond delay="250"/>
                                  </p:stCondLst>
                                  <p:childTnLst>
                                    <p:animScale>
                                      <p:cBhvr>
                                        <p:cTn id="22" dur="250" fill="hold"/>
                                        <p:tgtEl>
                                          <p:spTgt spid="15"/>
                                        </p:tgtEl>
                                      </p:cBhvr>
                                      <p:by x="125000" y="125000"/>
                                    </p:animScale>
                                  </p:childTnLst>
                                </p:cTn>
                              </p:par>
                              <p:par>
                                <p:cTn id="23" presetID="1" presetClass="entr" presetSubtype="0" fill="hold" nodeType="withEffect">
                                  <p:stCondLst>
                                    <p:cond delay="250"/>
                                  </p:stCondLst>
                                  <p:childTnLst>
                                    <p:set>
                                      <p:cBhvr>
                                        <p:cTn id="24" dur="1" fill="hold">
                                          <p:stCondLst>
                                            <p:cond delay="0"/>
                                          </p:stCondLst>
                                        </p:cTn>
                                        <p:tgtEl>
                                          <p:spTgt spid="14"/>
                                        </p:tgtEl>
                                        <p:attrNameLst>
                                          <p:attrName>style.visibility</p:attrName>
                                        </p:attrNameLst>
                                      </p:cBhvr>
                                      <p:to>
                                        <p:strVal val="visible"/>
                                      </p:to>
                                    </p:set>
                                  </p:childTnLst>
                                </p:cTn>
                              </p:par>
                              <p:par>
                                <p:cTn id="25" presetID="6" presetClass="emph" presetSubtype="0" accel="100000" autoRev="1" fill="hold" nodeType="withEffect">
                                  <p:stCondLst>
                                    <p:cond delay="0"/>
                                  </p:stCondLst>
                                  <p:childTnLst>
                                    <p:animScale>
                                      <p:cBhvr>
                                        <p:cTn id="26" dur="250" fill="hold"/>
                                        <p:tgtEl>
                                          <p:spTgt spid="14"/>
                                        </p:tgtEl>
                                      </p:cBhvr>
                                      <p:by x="0" y="0"/>
                                    </p:animScale>
                                  </p:childTnLst>
                                </p:cTn>
                              </p:par>
                              <p:par>
                                <p:cTn id="27" presetID="6" presetClass="emph" presetSubtype="0" accel="100000" autoRev="1" fill="hold" nodeType="withEffect">
                                  <p:stCondLst>
                                    <p:cond delay="250"/>
                                  </p:stCondLst>
                                  <p:childTnLst>
                                    <p:animScale>
                                      <p:cBhvr>
                                        <p:cTn id="28" dur="250" fill="hold"/>
                                        <p:tgtEl>
                                          <p:spTgt spid="14"/>
                                        </p:tgtEl>
                                      </p:cBhvr>
                                      <p:by x="125000" y="125000"/>
                                    </p:animScale>
                                  </p:childTnLst>
                                </p:cTn>
                              </p:par>
                              <p:par>
                                <p:cTn id="29" presetID="1" presetClass="entr" presetSubtype="0" fill="hold" nodeType="withEffect">
                                  <p:stCondLst>
                                    <p:cond delay="250"/>
                                  </p:stCondLst>
                                  <p:childTnLst>
                                    <p:set>
                                      <p:cBhvr>
                                        <p:cTn id="30" dur="1" fill="hold">
                                          <p:stCondLst>
                                            <p:cond delay="0"/>
                                          </p:stCondLst>
                                        </p:cTn>
                                        <p:tgtEl>
                                          <p:spTgt spid="13"/>
                                        </p:tgtEl>
                                        <p:attrNameLst>
                                          <p:attrName>style.visibility</p:attrName>
                                        </p:attrNameLst>
                                      </p:cBhvr>
                                      <p:to>
                                        <p:strVal val="visible"/>
                                      </p:to>
                                    </p:set>
                                  </p:childTnLst>
                                </p:cTn>
                              </p:par>
                              <p:par>
                                <p:cTn id="31" presetID="6" presetClass="emph" presetSubtype="0" accel="100000" autoRev="1" fill="hold" nodeType="withEffect">
                                  <p:stCondLst>
                                    <p:cond delay="0"/>
                                  </p:stCondLst>
                                  <p:childTnLst>
                                    <p:animScale>
                                      <p:cBhvr>
                                        <p:cTn id="32" dur="250" fill="hold"/>
                                        <p:tgtEl>
                                          <p:spTgt spid="13"/>
                                        </p:tgtEl>
                                      </p:cBhvr>
                                      <p:by x="0" y="0"/>
                                    </p:animScale>
                                  </p:childTnLst>
                                </p:cTn>
                              </p:par>
                              <p:par>
                                <p:cTn id="33" presetID="6" presetClass="emph" presetSubtype="0" accel="100000" autoRev="1" fill="hold" nodeType="withEffect">
                                  <p:stCondLst>
                                    <p:cond delay="250"/>
                                  </p:stCondLst>
                                  <p:childTnLst>
                                    <p:animScale>
                                      <p:cBhvr>
                                        <p:cTn id="34" dur="250" fill="hold"/>
                                        <p:tgtEl>
                                          <p:spTgt spid="13"/>
                                        </p:tgtEl>
                                      </p:cBhvr>
                                      <p:by x="125000" y="125000"/>
                                    </p:animScale>
                                  </p:childTnLst>
                                </p:cTn>
                              </p:par>
                              <p:par>
                                <p:cTn id="35" presetID="1" presetClass="entr" presetSubtype="0" fill="hold" nodeType="withEffect">
                                  <p:stCondLst>
                                    <p:cond delay="250"/>
                                  </p:stCondLst>
                                  <p:childTnLst>
                                    <p:set>
                                      <p:cBhvr>
                                        <p:cTn id="36" dur="1" fill="hold">
                                          <p:stCondLst>
                                            <p:cond delay="0"/>
                                          </p:stCondLst>
                                        </p:cTn>
                                        <p:tgtEl>
                                          <p:spTgt spid="203"/>
                                        </p:tgtEl>
                                        <p:attrNameLst>
                                          <p:attrName>style.visibility</p:attrName>
                                        </p:attrNameLst>
                                      </p:cBhvr>
                                      <p:to>
                                        <p:strVal val="visible"/>
                                      </p:to>
                                    </p:set>
                                  </p:childTnLst>
                                </p:cTn>
                              </p:par>
                              <p:par>
                                <p:cTn id="37" presetID="6" presetClass="emph" presetSubtype="0" accel="100000" autoRev="1" fill="hold" nodeType="withEffect">
                                  <p:stCondLst>
                                    <p:cond delay="0"/>
                                  </p:stCondLst>
                                  <p:childTnLst>
                                    <p:animScale>
                                      <p:cBhvr>
                                        <p:cTn id="38" dur="250" fill="hold"/>
                                        <p:tgtEl>
                                          <p:spTgt spid="203"/>
                                        </p:tgtEl>
                                      </p:cBhvr>
                                      <p:by x="0" y="0"/>
                                    </p:animScale>
                                  </p:childTnLst>
                                </p:cTn>
                              </p:par>
                              <p:par>
                                <p:cTn id="39" presetID="6" presetClass="emph" presetSubtype="0" accel="100000" autoRev="1" fill="hold" nodeType="withEffect">
                                  <p:stCondLst>
                                    <p:cond delay="250"/>
                                  </p:stCondLst>
                                  <p:childTnLst>
                                    <p:animScale>
                                      <p:cBhvr>
                                        <p:cTn id="40" dur="250" fill="hold"/>
                                        <p:tgtEl>
                                          <p:spTgt spid="203"/>
                                        </p:tgtEl>
                                      </p:cBhvr>
                                      <p:by x="125000" y="125000"/>
                                    </p:animScale>
                                  </p:childTnLst>
                                </p:cTn>
                              </p:par>
                              <p:par>
                                <p:cTn id="41" presetID="1" presetClass="entr" presetSubtype="0" fill="hold" nodeType="withEffect">
                                  <p:stCondLst>
                                    <p:cond delay="250"/>
                                  </p:stCondLst>
                                  <p:childTnLst>
                                    <p:set>
                                      <p:cBhvr>
                                        <p:cTn id="42" dur="1" fill="hold">
                                          <p:stCondLst>
                                            <p:cond delay="0"/>
                                          </p:stCondLst>
                                        </p:cTn>
                                        <p:tgtEl>
                                          <p:spTgt spid="204"/>
                                        </p:tgtEl>
                                        <p:attrNameLst>
                                          <p:attrName>style.visibility</p:attrName>
                                        </p:attrNameLst>
                                      </p:cBhvr>
                                      <p:to>
                                        <p:strVal val="visible"/>
                                      </p:to>
                                    </p:set>
                                  </p:childTnLst>
                                </p:cTn>
                              </p:par>
                              <p:par>
                                <p:cTn id="43" presetID="6" presetClass="emph" presetSubtype="0" accel="100000" autoRev="1" fill="hold" nodeType="withEffect">
                                  <p:stCondLst>
                                    <p:cond delay="0"/>
                                  </p:stCondLst>
                                  <p:childTnLst>
                                    <p:animScale>
                                      <p:cBhvr>
                                        <p:cTn id="44" dur="250" fill="hold"/>
                                        <p:tgtEl>
                                          <p:spTgt spid="204"/>
                                        </p:tgtEl>
                                      </p:cBhvr>
                                      <p:by x="0" y="0"/>
                                    </p:animScale>
                                  </p:childTnLst>
                                </p:cTn>
                              </p:par>
                              <p:par>
                                <p:cTn id="45" presetID="6" presetClass="emph" presetSubtype="0" accel="100000" autoRev="1" fill="hold" nodeType="withEffect">
                                  <p:stCondLst>
                                    <p:cond delay="250"/>
                                  </p:stCondLst>
                                  <p:childTnLst>
                                    <p:animScale>
                                      <p:cBhvr>
                                        <p:cTn id="46" dur="250" fill="hold"/>
                                        <p:tgtEl>
                                          <p:spTgt spid="204"/>
                                        </p:tgtEl>
                                      </p:cBhvr>
                                      <p:by x="125000" y="125000"/>
                                    </p:animScale>
                                  </p:childTnLst>
                                </p:cTn>
                              </p:par>
                              <p:par>
                                <p:cTn id="47" presetID="10" presetClass="entr" presetSubtype="0" fill="hold" nodeType="withEffect">
                                  <p:stCondLst>
                                    <p:cond delay="0"/>
                                  </p:stCondLst>
                                  <p:childTnLst>
                                    <p:set>
                                      <p:cBhvr>
                                        <p:cTn id="48" dur="1" fill="hold">
                                          <p:stCondLst>
                                            <p:cond delay="0"/>
                                          </p:stCondLst>
                                        </p:cTn>
                                        <p:tgtEl>
                                          <p:spTgt spid="2"/>
                                        </p:tgtEl>
                                        <p:attrNameLst>
                                          <p:attrName>style.visibility</p:attrName>
                                        </p:attrNameLst>
                                      </p:cBhvr>
                                      <p:to>
                                        <p:strVal val="visible"/>
                                      </p:to>
                                    </p:set>
                                    <p:animEffect transition="in" filter="fade">
                                      <p:cBhvr>
                                        <p:cTn id="49" dur="500"/>
                                        <p:tgtEl>
                                          <p:spTgt spid="2"/>
                                        </p:tgtEl>
                                      </p:cBhvr>
                                    </p:animEffect>
                                  </p:childTnLst>
                                </p:cTn>
                              </p:par>
                              <p:par>
                                <p:cTn id="50" presetID="42" presetClass="path" presetSubtype="0" decel="100000" fill="hold" nodeType="withEffect">
                                  <p:stCondLst>
                                    <p:cond delay="0"/>
                                  </p:stCondLst>
                                  <p:childTnLst>
                                    <p:animMotion origin="layout" path="M 2.5E-6 -1.48148E-6 L 0.03672 -1.48148E-6 " pathEditMode="relative" rAng="0" ptsTypes="AA">
                                      <p:cBhvr>
                                        <p:cTn id="51" dur="600" spd="-100000" fill="hold"/>
                                        <p:tgtEl>
                                          <p:spTgt spid="2"/>
                                        </p:tgtEl>
                                        <p:attrNameLst>
                                          <p:attrName>ppt_x</p:attrName>
                                          <p:attrName>ppt_y</p:attrName>
                                        </p:attrNameLst>
                                      </p:cBhvr>
                                      <p:rCtr x="183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0" grpId="1"/>
      <p:bldP spid="36" grpId="0" animBg="1"/>
      <p:bldP spid="36" grpId="1" animBg="1"/>
      <p:bldP spid="36" grpId="2" animBg="1"/>
    </p:bld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6E1F7E7-5363-4EEA-9FD6-F2573E75BF98}"/>
              </a:ext>
            </a:extLst>
          </p:cNvPr>
          <p:cNvSpPr/>
          <p:nvPr/>
        </p:nvSpPr>
        <p:spPr>
          <a:xfrm>
            <a:off x="0" y="977019"/>
            <a:ext cx="9144000" cy="3371850"/>
          </a:xfrm>
          <a:prstGeom prst="rect">
            <a:avLst/>
          </a:prstGeom>
          <a:solidFill>
            <a:schemeClr val="bg2">
              <a:lumMod val="90000"/>
              <a:lumOff val="10000"/>
            </a:schemeClr>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defTabSz="457189"/>
            <a:endParaRPr lang="en-US" sz="1800" dirty="0" err="1">
              <a:solidFill>
                <a:srgbClr val="FFFFFF"/>
              </a:solidFill>
              <a:latin typeface="Amazon Ember"/>
            </a:endParaRPr>
          </a:p>
        </p:txBody>
      </p:sp>
      <p:sp>
        <p:nvSpPr>
          <p:cNvPr id="3" name="Title 2">
            <a:extLst>
              <a:ext uri="{FF2B5EF4-FFF2-40B4-BE49-F238E27FC236}">
                <a16:creationId xmlns:a16="http://schemas.microsoft.com/office/drawing/2014/main" id="{09448DEC-A2E6-4408-A9CD-7648C3FD41B7}"/>
              </a:ext>
            </a:extLst>
          </p:cNvPr>
          <p:cNvSpPr>
            <a:spLocks noGrp="1"/>
          </p:cNvSpPr>
          <p:nvPr>
            <p:ph type="title"/>
          </p:nvPr>
        </p:nvSpPr>
        <p:spPr/>
        <p:txBody>
          <a:bodyPr/>
          <a:lstStyle/>
          <a:p>
            <a:pPr algn="ctr"/>
            <a:r>
              <a:rPr lang="en-US" dirty="0"/>
              <a:t>How </a:t>
            </a:r>
            <a:r>
              <a:rPr lang="en-US" b="1" dirty="0">
                <a:solidFill>
                  <a:schemeClr val="accent1"/>
                </a:solidFill>
              </a:rPr>
              <a:t>Amazon Augmented AI </a:t>
            </a:r>
            <a:r>
              <a:rPr lang="en-US" dirty="0"/>
              <a:t>works</a:t>
            </a:r>
          </a:p>
        </p:txBody>
      </p:sp>
      <p:grpSp>
        <p:nvGrpSpPr>
          <p:cNvPr id="286" name="Group 285">
            <a:extLst>
              <a:ext uri="{FF2B5EF4-FFF2-40B4-BE49-F238E27FC236}">
                <a16:creationId xmlns:a16="http://schemas.microsoft.com/office/drawing/2014/main" id="{07D32FC7-42E0-44D9-BFCB-8F8931E151F3}"/>
              </a:ext>
            </a:extLst>
          </p:cNvPr>
          <p:cNvGrpSpPr/>
          <p:nvPr/>
        </p:nvGrpSpPr>
        <p:grpSpPr>
          <a:xfrm>
            <a:off x="279728" y="1233860"/>
            <a:ext cx="8509006" cy="2858170"/>
            <a:chOff x="279727" y="1233859"/>
            <a:chExt cx="8509006" cy="2858170"/>
          </a:xfrm>
        </p:grpSpPr>
        <p:cxnSp>
          <p:nvCxnSpPr>
            <p:cNvPr id="46" name="Straight Arrow Connector 45">
              <a:extLst>
                <a:ext uri="{FF2B5EF4-FFF2-40B4-BE49-F238E27FC236}">
                  <a16:creationId xmlns:a16="http://schemas.microsoft.com/office/drawing/2014/main" id="{D64FAADB-DF29-D44A-8C2D-8447CF76F8D8}"/>
                </a:ext>
              </a:extLst>
            </p:cNvPr>
            <p:cNvCxnSpPr>
              <a:cxnSpLocks/>
            </p:cNvCxnSpPr>
            <p:nvPr/>
          </p:nvCxnSpPr>
          <p:spPr>
            <a:xfrm>
              <a:off x="4209784" y="3229879"/>
              <a:ext cx="1243712" cy="0"/>
            </a:xfrm>
            <a:prstGeom prst="straightConnector1">
              <a:avLst/>
            </a:prstGeom>
            <a:ln w="12700">
              <a:solidFill>
                <a:schemeClr val="tx1"/>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76642735-A858-9141-A13E-308FE8633ACF}"/>
                </a:ext>
              </a:extLst>
            </p:cNvPr>
            <p:cNvCxnSpPr>
              <a:cxnSpLocks/>
            </p:cNvCxnSpPr>
            <p:nvPr/>
          </p:nvCxnSpPr>
          <p:spPr>
            <a:xfrm>
              <a:off x="3448050" y="1729415"/>
              <a:ext cx="1822450" cy="0"/>
            </a:xfrm>
            <a:prstGeom prst="straightConnector1">
              <a:avLst/>
            </a:prstGeom>
            <a:ln w="12700">
              <a:solidFill>
                <a:schemeClr val="tx1"/>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4F53A18F-A33C-9448-BE2D-878D7599DA4B}"/>
                </a:ext>
              </a:extLst>
            </p:cNvPr>
            <p:cNvCxnSpPr>
              <a:cxnSpLocks/>
            </p:cNvCxnSpPr>
            <p:nvPr/>
          </p:nvCxnSpPr>
          <p:spPr>
            <a:xfrm>
              <a:off x="3448050" y="1724025"/>
              <a:ext cx="0" cy="1505854"/>
            </a:xfrm>
            <a:prstGeom prst="straightConnector1">
              <a:avLst/>
            </a:prstGeom>
            <a:ln w="12700">
              <a:solidFill>
                <a:schemeClr val="tx1"/>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D64FAADB-DF29-D44A-8C2D-8447CF76F8D8}"/>
                </a:ext>
              </a:extLst>
            </p:cNvPr>
            <p:cNvCxnSpPr>
              <a:cxnSpLocks/>
            </p:cNvCxnSpPr>
            <p:nvPr/>
          </p:nvCxnSpPr>
          <p:spPr>
            <a:xfrm>
              <a:off x="5843588" y="3230947"/>
              <a:ext cx="952500" cy="0"/>
            </a:xfrm>
            <a:prstGeom prst="straightConnector1">
              <a:avLst/>
            </a:prstGeom>
            <a:ln w="12700">
              <a:solidFill>
                <a:schemeClr val="tx1"/>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76" name="Rectangle 75"/>
            <p:cNvSpPr/>
            <p:nvPr/>
          </p:nvSpPr>
          <p:spPr>
            <a:xfrm>
              <a:off x="3147731" y="1233859"/>
              <a:ext cx="4538677" cy="2858170"/>
            </a:xfrm>
            <a:prstGeom prst="rect">
              <a:avLst/>
            </a:prstGeom>
            <a:noFill/>
            <a:ln w="12700" cap="flat" cmpd="sng" algn="ctr">
              <a:solidFill>
                <a:srgbClr val="8FA7C4"/>
              </a:solidFill>
              <a:prstDash val="dash"/>
              <a:miter lim="800000"/>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914378"/>
              <a:endParaRPr lang="en-US" sz="600" kern="0">
                <a:solidFill>
                  <a:srgbClr val="8FA7C4"/>
                </a:solidFill>
                <a:latin typeface="Arial" panose="020B0604020202020204"/>
              </a:endParaRPr>
            </a:p>
          </p:txBody>
        </p:sp>
        <p:cxnSp>
          <p:nvCxnSpPr>
            <p:cNvPr id="79" name="Straight Arrow Connector 78">
              <a:extLst>
                <a:ext uri="{FF2B5EF4-FFF2-40B4-BE49-F238E27FC236}">
                  <a16:creationId xmlns:a16="http://schemas.microsoft.com/office/drawing/2014/main" id="{D64FAADB-DF29-D44A-8C2D-8447CF76F8D8}"/>
                </a:ext>
              </a:extLst>
            </p:cNvPr>
            <p:cNvCxnSpPr>
              <a:cxnSpLocks/>
            </p:cNvCxnSpPr>
            <p:nvPr/>
          </p:nvCxnSpPr>
          <p:spPr>
            <a:xfrm>
              <a:off x="1228725" y="2443187"/>
              <a:ext cx="652463" cy="0"/>
            </a:xfrm>
            <a:prstGeom prst="straightConnector1">
              <a:avLst/>
            </a:prstGeom>
            <a:ln w="12700">
              <a:solidFill>
                <a:schemeClr val="tx1"/>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D64FAADB-DF29-D44A-8C2D-8447CF76F8D8}"/>
                </a:ext>
              </a:extLst>
            </p:cNvPr>
            <p:cNvCxnSpPr>
              <a:cxnSpLocks/>
            </p:cNvCxnSpPr>
            <p:nvPr/>
          </p:nvCxnSpPr>
          <p:spPr>
            <a:xfrm>
              <a:off x="2586038" y="2443187"/>
              <a:ext cx="862012" cy="0"/>
            </a:xfrm>
            <a:prstGeom prst="straightConnector1">
              <a:avLst/>
            </a:prstGeom>
            <a:ln w="12700">
              <a:solidFill>
                <a:schemeClr val="tx1"/>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89" name="Elbow Connector 88"/>
            <p:cNvCxnSpPr>
              <a:cxnSpLocks/>
            </p:cNvCxnSpPr>
            <p:nvPr/>
          </p:nvCxnSpPr>
          <p:spPr>
            <a:xfrm>
              <a:off x="5899150" y="1734248"/>
              <a:ext cx="2439988" cy="518415"/>
            </a:xfrm>
            <a:prstGeom prst="bentConnector3">
              <a:avLst>
                <a:gd name="adj1" fmla="val 99967"/>
              </a:avLst>
            </a:prstGeom>
            <a:ln w="12700">
              <a:solidFill>
                <a:schemeClr val="tx1"/>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90" name="Elbow Connector 89"/>
            <p:cNvCxnSpPr>
              <a:cxnSpLocks/>
              <a:endCxn id="91" idx="2"/>
            </p:cNvCxnSpPr>
            <p:nvPr/>
          </p:nvCxnSpPr>
          <p:spPr>
            <a:xfrm flipV="1">
              <a:off x="7258640" y="2994017"/>
              <a:ext cx="1081784" cy="250139"/>
            </a:xfrm>
            <a:prstGeom prst="bentConnector2">
              <a:avLst/>
            </a:prstGeom>
            <a:ln w="12700">
              <a:solidFill>
                <a:schemeClr val="tx1"/>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A7704328-F4CB-4D3E-BE90-AB525093D372}"/>
                </a:ext>
              </a:extLst>
            </p:cNvPr>
            <p:cNvGrpSpPr/>
            <p:nvPr/>
          </p:nvGrpSpPr>
          <p:grpSpPr>
            <a:xfrm>
              <a:off x="3313371" y="2884973"/>
              <a:ext cx="1248392" cy="1030564"/>
              <a:chOff x="3341946" y="2884973"/>
              <a:chExt cx="1248392" cy="1030564"/>
            </a:xfrm>
          </p:grpSpPr>
          <p:grpSp>
            <p:nvGrpSpPr>
              <p:cNvPr id="7" name="Group 6">
                <a:extLst>
                  <a:ext uri="{FF2B5EF4-FFF2-40B4-BE49-F238E27FC236}">
                    <a16:creationId xmlns:a16="http://schemas.microsoft.com/office/drawing/2014/main" id="{9EAC9BA6-5D7E-4E8E-9919-D1176E184247}"/>
                  </a:ext>
                </a:extLst>
              </p:cNvPr>
              <p:cNvGrpSpPr/>
              <p:nvPr/>
            </p:nvGrpSpPr>
            <p:grpSpPr>
              <a:xfrm>
                <a:off x="3341946" y="3504057"/>
                <a:ext cx="1248392" cy="411480"/>
                <a:chOff x="3071084" y="3930427"/>
                <a:chExt cx="1248392" cy="361637"/>
              </a:xfrm>
            </p:grpSpPr>
            <p:sp>
              <p:nvSpPr>
                <p:cNvPr id="70" name="TextBox 69">
                  <a:extLst>
                    <a:ext uri="{FF2B5EF4-FFF2-40B4-BE49-F238E27FC236}">
                      <a16:creationId xmlns:a16="http://schemas.microsoft.com/office/drawing/2014/main" id="{FB54117F-AD62-414F-85B7-EAF2F868D074}"/>
                    </a:ext>
                  </a:extLst>
                </p:cNvPr>
                <p:cNvSpPr txBox="1"/>
                <p:nvPr/>
              </p:nvSpPr>
              <p:spPr>
                <a:xfrm>
                  <a:off x="3399530" y="3930427"/>
                  <a:ext cx="919946" cy="361637"/>
                </a:xfrm>
                <a:prstGeom prst="rect">
                  <a:avLst/>
                </a:prstGeom>
                <a:noFill/>
              </p:spPr>
              <p:txBody>
                <a:bodyPr wrap="none" rtlCol="0">
                  <a:noAutofit/>
                </a:bodyPr>
                <a:lstStyle>
                  <a:defPPr>
                    <a:defRPr lang="en-US"/>
                  </a:defPPr>
                  <a:lvl1pPr>
                    <a:lnSpc>
                      <a:spcPct val="90000"/>
                    </a:lnSpc>
                    <a:spcBef>
                      <a:spcPct val="20000"/>
                    </a:spcBef>
                    <a:spcAft>
                      <a:spcPts val="600"/>
                    </a:spcAft>
                    <a:defRPr sz="900"/>
                  </a:lvl1pPr>
                </a:lstStyle>
                <a:p>
                  <a:pPr defTabSz="457189"/>
                  <a:r>
                    <a:rPr lang="en-US" sz="800" dirty="0">
                      <a:solidFill>
                        <a:srgbClr val="FFFFFF"/>
                      </a:solidFill>
                      <a:latin typeface="Amazon Ember"/>
                    </a:rPr>
                    <a:t>Low confidence</a:t>
                  </a:r>
                  <a:br>
                    <a:rPr lang="en-US" sz="800" dirty="0">
                      <a:solidFill>
                        <a:srgbClr val="FFFFFF"/>
                      </a:solidFill>
                      <a:latin typeface="Amazon Ember"/>
                    </a:rPr>
                  </a:br>
                  <a:r>
                    <a:rPr lang="en-US" sz="800" dirty="0">
                      <a:solidFill>
                        <a:srgbClr val="FFFFFF"/>
                      </a:solidFill>
                      <a:latin typeface="Amazon Ember"/>
                    </a:rPr>
                    <a:t>predictions sent</a:t>
                  </a:r>
                  <a:br>
                    <a:rPr lang="en-US" sz="800" dirty="0">
                      <a:solidFill>
                        <a:srgbClr val="FFFFFF"/>
                      </a:solidFill>
                      <a:latin typeface="Amazon Ember"/>
                    </a:rPr>
                  </a:br>
                  <a:r>
                    <a:rPr lang="en-US" sz="800" dirty="0">
                      <a:solidFill>
                        <a:srgbClr val="FFFFFF"/>
                      </a:solidFill>
                      <a:latin typeface="Amazon Ember"/>
                    </a:rPr>
                    <a:t>for human review</a:t>
                  </a:r>
                </a:p>
              </p:txBody>
            </p:sp>
            <p:sp>
              <p:nvSpPr>
                <p:cNvPr id="43" name="TextBox 42">
                  <a:extLst>
                    <a:ext uri="{FF2B5EF4-FFF2-40B4-BE49-F238E27FC236}">
                      <a16:creationId xmlns:a16="http://schemas.microsoft.com/office/drawing/2014/main" id="{EC5BC0E2-506A-4A89-AD41-1861F5C4C44E}"/>
                    </a:ext>
                  </a:extLst>
                </p:cNvPr>
                <p:cNvSpPr txBox="1"/>
                <p:nvPr/>
              </p:nvSpPr>
              <p:spPr>
                <a:xfrm>
                  <a:off x="3071084" y="3930427"/>
                  <a:ext cx="419090" cy="361637"/>
                </a:xfrm>
                <a:prstGeom prst="rect">
                  <a:avLst/>
                </a:prstGeom>
                <a:noFill/>
              </p:spPr>
              <p:txBody>
                <a:bodyPr wrap="none" rtlCol="0">
                  <a:noAutofit/>
                </a:bodyPr>
                <a:lstStyle>
                  <a:defPPr>
                    <a:defRPr lang="en-US"/>
                  </a:defPPr>
                  <a:lvl1pPr>
                    <a:lnSpc>
                      <a:spcPct val="90000"/>
                    </a:lnSpc>
                    <a:spcBef>
                      <a:spcPct val="20000"/>
                    </a:spcBef>
                    <a:spcAft>
                      <a:spcPts val="600"/>
                    </a:spcAft>
                    <a:defRPr sz="900"/>
                  </a:lvl1pPr>
                </a:lstStyle>
                <a:p>
                  <a:pPr algn="r" defTabSz="457189"/>
                  <a:r>
                    <a:rPr lang="en-US" sz="2800" b="1" dirty="0">
                      <a:solidFill>
                        <a:srgbClr val="FFCC00"/>
                      </a:solidFill>
                      <a:latin typeface="Amazon Ember"/>
                    </a:rPr>
                    <a:t>4</a:t>
                  </a:r>
                </a:p>
              </p:txBody>
            </p:sp>
          </p:grpSp>
          <p:grpSp>
            <p:nvGrpSpPr>
              <p:cNvPr id="14" name="Group 13">
                <a:extLst>
                  <a:ext uri="{FF2B5EF4-FFF2-40B4-BE49-F238E27FC236}">
                    <a16:creationId xmlns:a16="http://schemas.microsoft.com/office/drawing/2014/main" id="{209BE368-1CD3-4BA3-9115-3EDEE7CE9052}"/>
                  </a:ext>
                </a:extLst>
              </p:cNvPr>
              <p:cNvGrpSpPr/>
              <p:nvPr/>
            </p:nvGrpSpPr>
            <p:grpSpPr>
              <a:xfrm>
                <a:off x="3687339" y="2884973"/>
                <a:ext cx="557607" cy="576779"/>
                <a:chOff x="2410620" y="4360424"/>
                <a:chExt cx="724177" cy="749076"/>
              </a:xfrm>
            </p:grpSpPr>
            <p:grpSp>
              <p:nvGrpSpPr>
                <p:cNvPr id="52" name="Graphic 5145">
                  <a:extLst>
                    <a:ext uri="{FF2B5EF4-FFF2-40B4-BE49-F238E27FC236}">
                      <a16:creationId xmlns:a16="http://schemas.microsoft.com/office/drawing/2014/main" id="{2DF1B31F-1C04-4467-A957-BD843CA893CB}"/>
                    </a:ext>
                  </a:extLst>
                </p:cNvPr>
                <p:cNvGrpSpPr/>
                <p:nvPr/>
              </p:nvGrpSpPr>
              <p:grpSpPr>
                <a:xfrm>
                  <a:off x="2724509" y="4693223"/>
                  <a:ext cx="409134" cy="409134"/>
                  <a:chOff x="15097703" y="6858000"/>
                  <a:chExt cx="1905000" cy="1905000"/>
                </a:xfrm>
              </p:grpSpPr>
              <p:sp>
                <p:nvSpPr>
                  <p:cNvPr id="53" name="Freeform: Shape 52">
                    <a:extLst>
                      <a:ext uri="{FF2B5EF4-FFF2-40B4-BE49-F238E27FC236}">
                        <a16:creationId xmlns:a16="http://schemas.microsoft.com/office/drawing/2014/main" id="{4C11A0FD-3F91-489D-A7BC-DE12CD695F0F}"/>
                      </a:ext>
                    </a:extLst>
                  </p:cNvPr>
                  <p:cNvSpPr/>
                  <p:nvPr/>
                </p:nvSpPr>
                <p:spPr>
                  <a:xfrm>
                    <a:off x="15780359" y="7538751"/>
                    <a:ext cx="481584" cy="470218"/>
                  </a:xfrm>
                  <a:custGeom>
                    <a:avLst/>
                    <a:gdLst>
                      <a:gd name="connsiteX0" fmla="*/ 481584 w 481584"/>
                      <a:gd name="connsiteY0" fmla="*/ 165925 h 470218"/>
                      <a:gd name="connsiteX1" fmla="*/ 225171 w 481584"/>
                      <a:gd name="connsiteY1" fmla="*/ 469868 h 470218"/>
                      <a:gd name="connsiteX2" fmla="*/ 0 w 481584"/>
                      <a:gd name="connsiteY2" fmla="*/ 189262 h 470218"/>
                      <a:gd name="connsiteX3" fmla="*/ 1619 w 481584"/>
                      <a:gd name="connsiteY3" fmla="*/ 3524 h 470218"/>
                      <a:gd name="connsiteX4" fmla="*/ 480250 w 481584"/>
                      <a:gd name="connsiteY4" fmla="*/ 0 h 4702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584" h="470218">
                        <a:moveTo>
                          <a:pt x="481584" y="165925"/>
                        </a:moveTo>
                        <a:cubicBezTo>
                          <a:pt x="476155" y="314230"/>
                          <a:pt x="436055" y="478822"/>
                          <a:pt x="225171" y="469868"/>
                        </a:cubicBezTo>
                        <a:cubicBezTo>
                          <a:pt x="37052" y="462248"/>
                          <a:pt x="3143" y="328041"/>
                          <a:pt x="0" y="189262"/>
                        </a:cubicBezTo>
                        <a:lnTo>
                          <a:pt x="1619" y="3524"/>
                        </a:lnTo>
                        <a:cubicBezTo>
                          <a:pt x="1619" y="3524"/>
                          <a:pt x="273082" y="64294"/>
                          <a:pt x="480250" y="0"/>
                        </a:cubicBezTo>
                        <a:close/>
                      </a:path>
                    </a:pathLst>
                  </a:custGeom>
                  <a:noFill/>
                  <a:ln w="9525" cap="flat">
                    <a:solidFill>
                      <a:srgbClr val="F1F2F2"/>
                    </a:solidFill>
                    <a:prstDash val="solid"/>
                    <a:miter/>
                  </a:ln>
                </p:spPr>
                <p:txBody>
                  <a:bodyPr rtlCol="0" anchor="ctr"/>
                  <a:lstStyle/>
                  <a:p>
                    <a:pPr defTabSz="457189"/>
                    <a:endParaRPr lang="en-US" sz="1800" dirty="0">
                      <a:solidFill>
                        <a:srgbClr val="FFFFFF"/>
                      </a:solidFill>
                      <a:latin typeface="Amazon Ember"/>
                    </a:endParaRPr>
                  </a:p>
                </p:txBody>
              </p:sp>
              <p:sp>
                <p:nvSpPr>
                  <p:cNvPr id="54" name="Freeform: Shape 53">
                    <a:extLst>
                      <a:ext uri="{FF2B5EF4-FFF2-40B4-BE49-F238E27FC236}">
                        <a16:creationId xmlns:a16="http://schemas.microsoft.com/office/drawing/2014/main" id="{35925DC9-96AF-4A7E-9F98-0DBD2CF256B2}"/>
                      </a:ext>
                    </a:extLst>
                  </p:cNvPr>
                  <p:cNvSpPr/>
                  <p:nvPr/>
                </p:nvSpPr>
                <p:spPr>
                  <a:xfrm>
                    <a:off x="15878753" y="7968805"/>
                    <a:ext cx="283083" cy="305609"/>
                  </a:xfrm>
                  <a:custGeom>
                    <a:avLst/>
                    <a:gdLst>
                      <a:gd name="connsiteX0" fmla="*/ 0 w 283083"/>
                      <a:gd name="connsiteY0" fmla="*/ 12478 h 305609"/>
                      <a:gd name="connsiteX1" fmla="*/ 1048 w 283083"/>
                      <a:gd name="connsiteY1" fmla="*/ 92869 h 305609"/>
                      <a:gd name="connsiteX2" fmla="*/ 99631 w 283083"/>
                      <a:gd name="connsiteY2" fmla="*/ 278225 h 305609"/>
                      <a:gd name="connsiteX3" fmla="*/ 161270 w 283083"/>
                      <a:gd name="connsiteY3" fmla="*/ 301455 h 305609"/>
                      <a:gd name="connsiteX4" fmla="*/ 184499 w 283083"/>
                      <a:gd name="connsiteY4" fmla="*/ 278225 h 305609"/>
                      <a:gd name="connsiteX5" fmla="*/ 283083 w 283083"/>
                      <a:gd name="connsiteY5" fmla="*/ 92869 h 305609"/>
                      <a:gd name="connsiteX6" fmla="*/ 281464 w 283083"/>
                      <a:gd name="connsiteY6" fmla="*/ 0 h 305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3083" h="305609">
                        <a:moveTo>
                          <a:pt x="0" y="12478"/>
                        </a:moveTo>
                        <a:lnTo>
                          <a:pt x="1048" y="92869"/>
                        </a:lnTo>
                        <a:lnTo>
                          <a:pt x="99631" y="278225"/>
                        </a:lnTo>
                        <a:cubicBezTo>
                          <a:pt x="110238" y="301661"/>
                          <a:pt x="137834" y="312061"/>
                          <a:pt x="161270" y="301455"/>
                        </a:cubicBezTo>
                        <a:cubicBezTo>
                          <a:pt x="171577" y="296790"/>
                          <a:pt x="179834" y="288533"/>
                          <a:pt x="184499" y="278225"/>
                        </a:cubicBezTo>
                        <a:lnTo>
                          <a:pt x="283083" y="92869"/>
                        </a:lnTo>
                        <a:lnTo>
                          <a:pt x="281464" y="0"/>
                        </a:lnTo>
                      </a:path>
                    </a:pathLst>
                  </a:custGeom>
                  <a:noFill/>
                  <a:ln w="9525" cap="flat">
                    <a:solidFill>
                      <a:srgbClr val="F1F2F2"/>
                    </a:solidFill>
                    <a:prstDash val="solid"/>
                    <a:miter/>
                  </a:ln>
                </p:spPr>
                <p:txBody>
                  <a:bodyPr rtlCol="0" anchor="ctr"/>
                  <a:lstStyle/>
                  <a:p>
                    <a:pPr defTabSz="457189"/>
                    <a:endParaRPr lang="en-US" sz="1800" dirty="0">
                      <a:solidFill>
                        <a:srgbClr val="FFFFFF"/>
                      </a:solidFill>
                      <a:latin typeface="Amazon Ember"/>
                    </a:endParaRPr>
                  </a:p>
                </p:txBody>
              </p:sp>
              <p:sp>
                <p:nvSpPr>
                  <p:cNvPr id="55" name="Freeform: Shape 54">
                    <a:extLst>
                      <a:ext uri="{FF2B5EF4-FFF2-40B4-BE49-F238E27FC236}">
                        <a16:creationId xmlns:a16="http://schemas.microsoft.com/office/drawing/2014/main" id="{5DE698BA-60E7-4460-9D37-3456A986812D}"/>
                      </a:ext>
                    </a:extLst>
                  </p:cNvPr>
                  <p:cNvSpPr/>
                  <p:nvPr/>
                </p:nvSpPr>
                <p:spPr>
                  <a:xfrm>
                    <a:off x="15502885" y="8049482"/>
                    <a:ext cx="1048762" cy="497109"/>
                  </a:xfrm>
                  <a:custGeom>
                    <a:avLst/>
                    <a:gdLst>
                      <a:gd name="connsiteX0" fmla="*/ 376915 w 1048762"/>
                      <a:gd name="connsiteY0" fmla="*/ 0 h 497109"/>
                      <a:gd name="connsiteX1" fmla="*/ 51541 w 1048762"/>
                      <a:gd name="connsiteY1" fmla="*/ 158020 h 497109"/>
                      <a:gd name="connsiteX2" fmla="*/ 106 w 1048762"/>
                      <a:gd name="connsiteY2" fmla="*/ 497110 h 497109"/>
                      <a:gd name="connsiteX3" fmla="*/ 1048332 w 1048762"/>
                      <a:gd name="connsiteY3" fmla="*/ 497110 h 497109"/>
                      <a:gd name="connsiteX4" fmla="*/ 996897 w 1048762"/>
                      <a:gd name="connsiteY4" fmla="*/ 158020 h 497109"/>
                      <a:gd name="connsiteX5" fmla="*/ 664284 w 1048762"/>
                      <a:gd name="connsiteY5" fmla="*/ 0 h 497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8762" h="497109">
                        <a:moveTo>
                          <a:pt x="376915" y="0"/>
                        </a:moveTo>
                        <a:cubicBezTo>
                          <a:pt x="303668" y="9525"/>
                          <a:pt x="111167" y="53816"/>
                          <a:pt x="51541" y="158020"/>
                        </a:cubicBezTo>
                        <a:cubicBezTo>
                          <a:pt x="6488" y="236887"/>
                          <a:pt x="-1037" y="278892"/>
                          <a:pt x="106" y="497110"/>
                        </a:cubicBezTo>
                        <a:lnTo>
                          <a:pt x="1048332" y="497110"/>
                        </a:lnTo>
                        <a:cubicBezTo>
                          <a:pt x="1049570" y="278892"/>
                          <a:pt x="1051761" y="255079"/>
                          <a:pt x="996897" y="158020"/>
                        </a:cubicBezTo>
                        <a:cubicBezTo>
                          <a:pt x="937747" y="53245"/>
                          <a:pt x="737531" y="9239"/>
                          <a:pt x="664284" y="0"/>
                        </a:cubicBezTo>
                      </a:path>
                    </a:pathLst>
                  </a:custGeom>
                  <a:noFill/>
                  <a:ln w="9525" cap="flat">
                    <a:solidFill>
                      <a:srgbClr val="F1F2F2"/>
                    </a:solidFill>
                    <a:prstDash val="solid"/>
                    <a:miter/>
                  </a:ln>
                </p:spPr>
                <p:txBody>
                  <a:bodyPr rtlCol="0" anchor="ctr"/>
                  <a:lstStyle/>
                  <a:p>
                    <a:pPr defTabSz="457189"/>
                    <a:endParaRPr lang="en-US" sz="1800" dirty="0">
                      <a:solidFill>
                        <a:srgbClr val="FFFFFF"/>
                      </a:solidFill>
                      <a:latin typeface="Amazon Ember"/>
                    </a:endParaRPr>
                  </a:p>
                </p:txBody>
              </p:sp>
              <p:sp>
                <p:nvSpPr>
                  <p:cNvPr id="56" name="Freeform: Shape 55">
                    <a:extLst>
                      <a:ext uri="{FF2B5EF4-FFF2-40B4-BE49-F238E27FC236}">
                        <a16:creationId xmlns:a16="http://schemas.microsoft.com/office/drawing/2014/main" id="{3DAFA92E-82D2-4546-8240-D92A2D887040}"/>
                      </a:ext>
                    </a:extLst>
                  </p:cNvPr>
                  <p:cNvSpPr/>
                  <p:nvPr/>
                </p:nvSpPr>
                <p:spPr>
                  <a:xfrm>
                    <a:off x="15720828" y="8404288"/>
                    <a:ext cx="9525" cy="97345"/>
                  </a:xfrm>
                  <a:custGeom>
                    <a:avLst/>
                    <a:gdLst>
                      <a:gd name="connsiteX0" fmla="*/ 0 w 9525"/>
                      <a:gd name="connsiteY0" fmla="*/ 0 h 97345"/>
                      <a:gd name="connsiteX1" fmla="*/ 0 w 9525"/>
                      <a:gd name="connsiteY1" fmla="*/ 97345 h 97345"/>
                    </a:gdLst>
                    <a:ahLst/>
                    <a:cxnLst>
                      <a:cxn ang="0">
                        <a:pos x="connsiteX0" y="connsiteY0"/>
                      </a:cxn>
                      <a:cxn ang="0">
                        <a:pos x="connsiteX1" y="connsiteY1"/>
                      </a:cxn>
                    </a:cxnLst>
                    <a:rect l="l" t="t" r="r" b="b"/>
                    <a:pathLst>
                      <a:path w="9525" h="97345">
                        <a:moveTo>
                          <a:pt x="0" y="0"/>
                        </a:moveTo>
                        <a:lnTo>
                          <a:pt x="0" y="97345"/>
                        </a:lnTo>
                      </a:path>
                    </a:pathLst>
                  </a:custGeom>
                  <a:ln w="9525" cap="flat">
                    <a:solidFill>
                      <a:srgbClr val="F1F2F2"/>
                    </a:solidFill>
                    <a:prstDash val="solid"/>
                    <a:miter/>
                  </a:ln>
                </p:spPr>
                <p:txBody>
                  <a:bodyPr rtlCol="0" anchor="ctr"/>
                  <a:lstStyle/>
                  <a:p>
                    <a:pPr defTabSz="457189"/>
                    <a:endParaRPr lang="en-US" sz="1800" dirty="0">
                      <a:solidFill>
                        <a:srgbClr val="FFFFFF"/>
                      </a:solidFill>
                      <a:latin typeface="Amazon Ember"/>
                    </a:endParaRPr>
                  </a:p>
                </p:txBody>
              </p:sp>
              <p:sp>
                <p:nvSpPr>
                  <p:cNvPr id="57" name="Freeform: Shape 56">
                    <a:extLst>
                      <a:ext uri="{FF2B5EF4-FFF2-40B4-BE49-F238E27FC236}">
                        <a16:creationId xmlns:a16="http://schemas.microsoft.com/office/drawing/2014/main" id="{6F62661F-1309-4BBD-8F0D-695180F39A59}"/>
                      </a:ext>
                    </a:extLst>
                  </p:cNvPr>
                  <p:cNvSpPr/>
                  <p:nvPr/>
                </p:nvSpPr>
                <p:spPr>
                  <a:xfrm>
                    <a:off x="16318046" y="8404288"/>
                    <a:ext cx="9525" cy="97345"/>
                  </a:xfrm>
                  <a:custGeom>
                    <a:avLst/>
                    <a:gdLst>
                      <a:gd name="connsiteX0" fmla="*/ 0 w 9525"/>
                      <a:gd name="connsiteY0" fmla="*/ 0 h 97345"/>
                      <a:gd name="connsiteX1" fmla="*/ 0 w 9525"/>
                      <a:gd name="connsiteY1" fmla="*/ 97345 h 97345"/>
                    </a:gdLst>
                    <a:ahLst/>
                    <a:cxnLst>
                      <a:cxn ang="0">
                        <a:pos x="connsiteX0" y="connsiteY0"/>
                      </a:cxn>
                      <a:cxn ang="0">
                        <a:pos x="connsiteX1" y="connsiteY1"/>
                      </a:cxn>
                    </a:cxnLst>
                    <a:rect l="l" t="t" r="r" b="b"/>
                    <a:pathLst>
                      <a:path w="9525" h="97345">
                        <a:moveTo>
                          <a:pt x="0" y="0"/>
                        </a:moveTo>
                        <a:lnTo>
                          <a:pt x="0" y="97345"/>
                        </a:lnTo>
                      </a:path>
                    </a:pathLst>
                  </a:custGeom>
                  <a:ln w="9525" cap="flat">
                    <a:solidFill>
                      <a:srgbClr val="F1F2F2"/>
                    </a:solidFill>
                    <a:prstDash val="solid"/>
                    <a:miter/>
                  </a:ln>
                </p:spPr>
                <p:txBody>
                  <a:bodyPr rtlCol="0" anchor="ctr"/>
                  <a:lstStyle/>
                  <a:p>
                    <a:pPr defTabSz="457189"/>
                    <a:endParaRPr lang="en-US" sz="1800" dirty="0">
                      <a:solidFill>
                        <a:srgbClr val="FFFFFF"/>
                      </a:solidFill>
                      <a:latin typeface="Amazon Ember"/>
                    </a:endParaRPr>
                  </a:p>
                </p:txBody>
              </p:sp>
              <p:sp>
                <p:nvSpPr>
                  <p:cNvPr id="58" name="Freeform: Shape 57">
                    <a:extLst>
                      <a:ext uri="{FF2B5EF4-FFF2-40B4-BE49-F238E27FC236}">
                        <a16:creationId xmlns:a16="http://schemas.microsoft.com/office/drawing/2014/main" id="{ECEE0124-E444-4268-81BA-1E4EA16AB3F7}"/>
                      </a:ext>
                    </a:extLst>
                  </p:cNvPr>
                  <p:cNvSpPr/>
                  <p:nvPr/>
                </p:nvSpPr>
                <p:spPr>
                  <a:xfrm>
                    <a:off x="16116878" y="8101012"/>
                    <a:ext cx="185445" cy="153733"/>
                  </a:xfrm>
                  <a:custGeom>
                    <a:avLst/>
                    <a:gdLst>
                      <a:gd name="connsiteX0" fmla="*/ 132779 w 185445"/>
                      <a:gd name="connsiteY0" fmla="*/ 0 h 153733"/>
                      <a:gd name="connsiteX1" fmla="*/ 176879 w 185445"/>
                      <a:gd name="connsiteY1" fmla="*/ 47054 h 153733"/>
                      <a:gd name="connsiteX2" fmla="*/ 163481 w 185445"/>
                      <a:gd name="connsiteY2" fmla="*/ 116355 h 153733"/>
                      <a:gd name="connsiteX3" fmla="*/ 148304 w 185445"/>
                      <a:gd name="connsiteY3" fmla="*/ 123254 h 153733"/>
                      <a:gd name="connsiteX4" fmla="*/ 0 w 185445"/>
                      <a:gd name="connsiteY4" fmla="*/ 153734 h 1537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5445" h="153733">
                        <a:moveTo>
                          <a:pt x="132779" y="0"/>
                        </a:moveTo>
                        <a:cubicBezTo>
                          <a:pt x="149513" y="13646"/>
                          <a:pt x="164345" y="29471"/>
                          <a:pt x="176879" y="47054"/>
                        </a:cubicBezTo>
                        <a:cubicBezTo>
                          <a:pt x="192316" y="69891"/>
                          <a:pt x="186318" y="100918"/>
                          <a:pt x="163481" y="116355"/>
                        </a:cubicBezTo>
                        <a:cubicBezTo>
                          <a:pt x="158845" y="119489"/>
                          <a:pt x="153714" y="121821"/>
                          <a:pt x="148304" y="123254"/>
                        </a:cubicBezTo>
                        <a:lnTo>
                          <a:pt x="0" y="153734"/>
                        </a:lnTo>
                      </a:path>
                    </a:pathLst>
                  </a:custGeom>
                  <a:noFill/>
                  <a:ln w="9525" cap="flat">
                    <a:solidFill>
                      <a:schemeClr val="accent1"/>
                    </a:solidFill>
                    <a:prstDash val="solid"/>
                    <a:miter/>
                  </a:ln>
                </p:spPr>
                <p:txBody>
                  <a:bodyPr rtlCol="0" anchor="ctr"/>
                  <a:lstStyle/>
                  <a:p>
                    <a:pPr defTabSz="457189"/>
                    <a:endParaRPr lang="en-US" sz="1800" dirty="0">
                      <a:solidFill>
                        <a:srgbClr val="FFFFFF"/>
                      </a:solidFill>
                      <a:latin typeface="Amazon Ember"/>
                    </a:endParaRPr>
                  </a:p>
                </p:txBody>
              </p:sp>
              <p:sp>
                <p:nvSpPr>
                  <p:cNvPr id="59" name="Freeform: Shape 58">
                    <a:extLst>
                      <a:ext uri="{FF2B5EF4-FFF2-40B4-BE49-F238E27FC236}">
                        <a16:creationId xmlns:a16="http://schemas.microsoft.com/office/drawing/2014/main" id="{038B709B-E3A7-4D89-8912-3ADBCD2E32D0}"/>
                      </a:ext>
                    </a:extLst>
                  </p:cNvPr>
                  <p:cNvSpPr/>
                  <p:nvPr/>
                </p:nvSpPr>
                <p:spPr>
                  <a:xfrm>
                    <a:off x="15755124" y="8101012"/>
                    <a:ext cx="159251" cy="147923"/>
                  </a:xfrm>
                  <a:custGeom>
                    <a:avLst/>
                    <a:gdLst>
                      <a:gd name="connsiteX0" fmla="*/ 52572 w 159251"/>
                      <a:gd name="connsiteY0" fmla="*/ 0 h 147923"/>
                      <a:gd name="connsiteX1" fmla="*/ 8566 w 159251"/>
                      <a:gd name="connsiteY1" fmla="*/ 47054 h 147923"/>
                      <a:gd name="connsiteX2" fmla="*/ 21964 w 159251"/>
                      <a:gd name="connsiteY2" fmla="*/ 116355 h 147923"/>
                      <a:gd name="connsiteX3" fmla="*/ 37141 w 159251"/>
                      <a:gd name="connsiteY3" fmla="*/ 123254 h 147923"/>
                      <a:gd name="connsiteX4" fmla="*/ 159252 w 159251"/>
                      <a:gd name="connsiteY4" fmla="*/ 147923 h 1479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251" h="147923">
                        <a:moveTo>
                          <a:pt x="52572" y="0"/>
                        </a:moveTo>
                        <a:cubicBezTo>
                          <a:pt x="35844" y="13624"/>
                          <a:pt x="21041" y="29452"/>
                          <a:pt x="8566" y="47054"/>
                        </a:cubicBezTo>
                        <a:cubicBezTo>
                          <a:pt x="-6871" y="69891"/>
                          <a:pt x="-873" y="100918"/>
                          <a:pt x="21964" y="116355"/>
                        </a:cubicBezTo>
                        <a:cubicBezTo>
                          <a:pt x="26601" y="119489"/>
                          <a:pt x="31731" y="121821"/>
                          <a:pt x="37141" y="123254"/>
                        </a:cubicBezTo>
                        <a:lnTo>
                          <a:pt x="159252" y="147923"/>
                        </a:lnTo>
                      </a:path>
                    </a:pathLst>
                  </a:custGeom>
                  <a:noFill/>
                  <a:ln w="9525" cap="flat">
                    <a:solidFill>
                      <a:schemeClr val="accent1"/>
                    </a:solidFill>
                    <a:prstDash val="solid"/>
                    <a:miter/>
                  </a:ln>
                </p:spPr>
                <p:txBody>
                  <a:bodyPr rtlCol="0" anchor="ctr"/>
                  <a:lstStyle/>
                  <a:p>
                    <a:pPr defTabSz="457189"/>
                    <a:endParaRPr lang="en-US" sz="1800" dirty="0">
                      <a:solidFill>
                        <a:srgbClr val="FFFFFF"/>
                      </a:solidFill>
                      <a:latin typeface="Amazon Ember"/>
                    </a:endParaRPr>
                  </a:p>
                </p:txBody>
              </p:sp>
              <p:sp>
                <p:nvSpPr>
                  <p:cNvPr id="60" name="Freeform: Shape 59">
                    <a:extLst>
                      <a:ext uri="{FF2B5EF4-FFF2-40B4-BE49-F238E27FC236}">
                        <a16:creationId xmlns:a16="http://schemas.microsoft.com/office/drawing/2014/main" id="{CCC0E214-A83C-4419-8C51-7A0B745BB025}"/>
                      </a:ext>
                    </a:extLst>
                  </p:cNvPr>
                  <p:cNvSpPr/>
                  <p:nvPr/>
                </p:nvSpPr>
                <p:spPr>
                  <a:xfrm>
                    <a:off x="15691300" y="7218581"/>
                    <a:ext cx="670517" cy="523719"/>
                  </a:xfrm>
                  <a:custGeom>
                    <a:avLst/>
                    <a:gdLst>
                      <a:gd name="connsiteX0" fmla="*/ 85344 w 670517"/>
                      <a:gd name="connsiteY0" fmla="*/ 523719 h 523719"/>
                      <a:gd name="connsiteX1" fmla="*/ 88869 w 670517"/>
                      <a:gd name="connsiteY1" fmla="*/ 100428 h 523719"/>
                      <a:gd name="connsiteX2" fmla="*/ 601504 w 670517"/>
                      <a:gd name="connsiteY2" fmla="*/ 116526 h 523719"/>
                      <a:gd name="connsiteX3" fmla="*/ 569310 w 670517"/>
                      <a:gd name="connsiteY3" fmla="*/ 521910 h 523719"/>
                    </a:gdLst>
                    <a:ahLst/>
                    <a:cxnLst>
                      <a:cxn ang="0">
                        <a:pos x="connsiteX0" y="connsiteY0"/>
                      </a:cxn>
                      <a:cxn ang="0">
                        <a:pos x="connsiteX1" y="connsiteY1"/>
                      </a:cxn>
                      <a:cxn ang="0">
                        <a:pos x="connsiteX2" y="connsiteY2"/>
                      </a:cxn>
                      <a:cxn ang="0">
                        <a:pos x="connsiteX3" y="connsiteY3"/>
                      </a:cxn>
                    </a:cxnLst>
                    <a:rect l="l" t="t" r="r" b="b"/>
                    <a:pathLst>
                      <a:path w="670517" h="523719">
                        <a:moveTo>
                          <a:pt x="85344" y="523719"/>
                        </a:moveTo>
                        <a:cubicBezTo>
                          <a:pt x="19241" y="482667"/>
                          <a:pt x="-69723" y="259401"/>
                          <a:pt x="88869" y="100428"/>
                        </a:cubicBezTo>
                        <a:cubicBezTo>
                          <a:pt x="203169" y="-13872"/>
                          <a:pt x="445675" y="-57782"/>
                          <a:pt x="601504" y="116526"/>
                        </a:cubicBezTo>
                        <a:cubicBezTo>
                          <a:pt x="676466" y="200441"/>
                          <a:pt x="721138" y="414753"/>
                          <a:pt x="569310" y="521910"/>
                        </a:cubicBezTo>
                      </a:path>
                    </a:pathLst>
                  </a:custGeom>
                  <a:noFill/>
                  <a:ln w="9525" cap="flat">
                    <a:solidFill>
                      <a:srgbClr val="F1F2F2"/>
                    </a:solidFill>
                    <a:prstDash val="solid"/>
                    <a:miter/>
                  </a:ln>
                </p:spPr>
                <p:txBody>
                  <a:bodyPr rtlCol="0" anchor="ctr"/>
                  <a:lstStyle/>
                  <a:p>
                    <a:pPr defTabSz="457189"/>
                    <a:endParaRPr lang="en-US" sz="1800" dirty="0">
                      <a:solidFill>
                        <a:srgbClr val="FFFFFF"/>
                      </a:solidFill>
                      <a:latin typeface="Amazon Ember"/>
                    </a:endParaRPr>
                  </a:p>
                </p:txBody>
              </p:sp>
              <p:sp>
                <p:nvSpPr>
                  <p:cNvPr id="63" name="Freeform: Shape 62">
                    <a:extLst>
                      <a:ext uri="{FF2B5EF4-FFF2-40B4-BE49-F238E27FC236}">
                        <a16:creationId xmlns:a16="http://schemas.microsoft.com/office/drawing/2014/main" id="{0B4BF3E6-C189-4B2D-9A30-43B6C4EDBDB9}"/>
                      </a:ext>
                    </a:extLst>
                  </p:cNvPr>
                  <p:cNvSpPr/>
                  <p:nvPr/>
                </p:nvSpPr>
                <p:spPr>
                  <a:xfrm>
                    <a:off x="15897517" y="7658100"/>
                    <a:ext cx="71437" cy="71437"/>
                  </a:xfrm>
                  <a:custGeom>
                    <a:avLst/>
                    <a:gdLst>
                      <a:gd name="connsiteX0" fmla="*/ 71438 w 71437"/>
                      <a:gd name="connsiteY0" fmla="*/ 35719 h 71437"/>
                      <a:gd name="connsiteX1" fmla="*/ 35719 w 71437"/>
                      <a:gd name="connsiteY1" fmla="*/ 71438 h 71437"/>
                      <a:gd name="connsiteX2" fmla="*/ 0 w 71437"/>
                      <a:gd name="connsiteY2" fmla="*/ 35719 h 71437"/>
                      <a:gd name="connsiteX3" fmla="*/ 35719 w 71437"/>
                      <a:gd name="connsiteY3" fmla="*/ 0 h 71437"/>
                      <a:gd name="connsiteX4" fmla="*/ 71438 w 71437"/>
                      <a:gd name="connsiteY4" fmla="*/ 35719 h 714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437" h="71437">
                        <a:moveTo>
                          <a:pt x="71438" y="35719"/>
                        </a:moveTo>
                        <a:cubicBezTo>
                          <a:pt x="71438" y="55446"/>
                          <a:pt x="55446" y="71438"/>
                          <a:pt x="35719" y="71438"/>
                        </a:cubicBezTo>
                        <a:cubicBezTo>
                          <a:pt x="15992" y="71438"/>
                          <a:pt x="0" y="55446"/>
                          <a:pt x="0" y="35719"/>
                        </a:cubicBezTo>
                        <a:cubicBezTo>
                          <a:pt x="0" y="15992"/>
                          <a:pt x="15992" y="0"/>
                          <a:pt x="35719" y="0"/>
                        </a:cubicBezTo>
                        <a:cubicBezTo>
                          <a:pt x="55446" y="0"/>
                          <a:pt x="71438" y="15992"/>
                          <a:pt x="71438" y="35719"/>
                        </a:cubicBezTo>
                        <a:close/>
                      </a:path>
                    </a:pathLst>
                  </a:custGeom>
                  <a:noFill/>
                  <a:ln w="9525" cap="flat">
                    <a:solidFill>
                      <a:srgbClr val="F1F2F2"/>
                    </a:solidFill>
                    <a:prstDash val="solid"/>
                    <a:round/>
                  </a:ln>
                </p:spPr>
                <p:txBody>
                  <a:bodyPr rtlCol="0" anchor="ctr"/>
                  <a:lstStyle/>
                  <a:p>
                    <a:pPr defTabSz="457189"/>
                    <a:endParaRPr lang="en-US" sz="1800" dirty="0">
                      <a:solidFill>
                        <a:srgbClr val="FFFFFF"/>
                      </a:solidFill>
                      <a:latin typeface="Amazon Ember"/>
                    </a:endParaRPr>
                  </a:p>
                </p:txBody>
              </p:sp>
              <p:sp>
                <p:nvSpPr>
                  <p:cNvPr id="66" name="Freeform: Shape 65">
                    <a:extLst>
                      <a:ext uri="{FF2B5EF4-FFF2-40B4-BE49-F238E27FC236}">
                        <a16:creationId xmlns:a16="http://schemas.microsoft.com/office/drawing/2014/main" id="{5A36C8AB-2587-4E85-86F5-DDD7C793B0A6}"/>
                      </a:ext>
                    </a:extLst>
                  </p:cNvPr>
                  <p:cNvSpPr/>
                  <p:nvPr/>
                </p:nvSpPr>
                <p:spPr>
                  <a:xfrm>
                    <a:off x="16068967" y="7658100"/>
                    <a:ext cx="71437" cy="71437"/>
                  </a:xfrm>
                  <a:custGeom>
                    <a:avLst/>
                    <a:gdLst>
                      <a:gd name="connsiteX0" fmla="*/ 71438 w 71437"/>
                      <a:gd name="connsiteY0" fmla="*/ 35719 h 71437"/>
                      <a:gd name="connsiteX1" fmla="*/ 35719 w 71437"/>
                      <a:gd name="connsiteY1" fmla="*/ 71438 h 71437"/>
                      <a:gd name="connsiteX2" fmla="*/ 0 w 71437"/>
                      <a:gd name="connsiteY2" fmla="*/ 35719 h 71437"/>
                      <a:gd name="connsiteX3" fmla="*/ 35719 w 71437"/>
                      <a:gd name="connsiteY3" fmla="*/ 0 h 71437"/>
                      <a:gd name="connsiteX4" fmla="*/ 71438 w 71437"/>
                      <a:gd name="connsiteY4" fmla="*/ 35719 h 714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437" h="71437">
                        <a:moveTo>
                          <a:pt x="71438" y="35719"/>
                        </a:moveTo>
                        <a:cubicBezTo>
                          <a:pt x="71438" y="55446"/>
                          <a:pt x="55446" y="71438"/>
                          <a:pt x="35719" y="71438"/>
                        </a:cubicBezTo>
                        <a:cubicBezTo>
                          <a:pt x="15992" y="71438"/>
                          <a:pt x="0" y="55446"/>
                          <a:pt x="0" y="35719"/>
                        </a:cubicBezTo>
                        <a:cubicBezTo>
                          <a:pt x="0" y="15992"/>
                          <a:pt x="15992" y="0"/>
                          <a:pt x="35719" y="0"/>
                        </a:cubicBezTo>
                        <a:cubicBezTo>
                          <a:pt x="55446" y="0"/>
                          <a:pt x="71438" y="15992"/>
                          <a:pt x="71438" y="35719"/>
                        </a:cubicBezTo>
                        <a:close/>
                      </a:path>
                    </a:pathLst>
                  </a:custGeom>
                  <a:noFill/>
                  <a:ln w="9525" cap="flat">
                    <a:solidFill>
                      <a:srgbClr val="F1F2F2"/>
                    </a:solidFill>
                    <a:prstDash val="solid"/>
                    <a:round/>
                  </a:ln>
                </p:spPr>
                <p:txBody>
                  <a:bodyPr rtlCol="0" anchor="ctr"/>
                  <a:lstStyle/>
                  <a:p>
                    <a:pPr defTabSz="457189"/>
                    <a:endParaRPr lang="en-US" sz="1800" dirty="0">
                      <a:solidFill>
                        <a:srgbClr val="FFFFFF"/>
                      </a:solidFill>
                      <a:latin typeface="Amazon Ember"/>
                    </a:endParaRPr>
                  </a:p>
                </p:txBody>
              </p:sp>
              <p:sp>
                <p:nvSpPr>
                  <p:cNvPr id="92" name="Freeform: Shape 91">
                    <a:extLst>
                      <a:ext uri="{FF2B5EF4-FFF2-40B4-BE49-F238E27FC236}">
                        <a16:creationId xmlns:a16="http://schemas.microsoft.com/office/drawing/2014/main" id="{FC0363E4-15DA-4695-B26E-072CB501D400}"/>
                      </a:ext>
                    </a:extLst>
                  </p:cNvPr>
                  <p:cNvSpPr/>
                  <p:nvPr/>
                </p:nvSpPr>
                <p:spPr>
                  <a:xfrm>
                    <a:off x="16021342" y="8321325"/>
                    <a:ext cx="9525" cy="180308"/>
                  </a:xfrm>
                  <a:custGeom>
                    <a:avLst/>
                    <a:gdLst>
                      <a:gd name="connsiteX0" fmla="*/ 0 w 9525"/>
                      <a:gd name="connsiteY0" fmla="*/ 180308 h 180308"/>
                      <a:gd name="connsiteX1" fmla="*/ 0 w 9525"/>
                      <a:gd name="connsiteY1" fmla="*/ 0 h 180308"/>
                    </a:gdLst>
                    <a:ahLst/>
                    <a:cxnLst>
                      <a:cxn ang="0">
                        <a:pos x="connsiteX0" y="connsiteY0"/>
                      </a:cxn>
                      <a:cxn ang="0">
                        <a:pos x="connsiteX1" y="connsiteY1"/>
                      </a:cxn>
                    </a:cxnLst>
                    <a:rect l="l" t="t" r="r" b="b"/>
                    <a:pathLst>
                      <a:path w="9525" h="180308">
                        <a:moveTo>
                          <a:pt x="0" y="180308"/>
                        </a:moveTo>
                        <a:lnTo>
                          <a:pt x="0" y="0"/>
                        </a:lnTo>
                      </a:path>
                    </a:pathLst>
                  </a:custGeom>
                  <a:ln w="9525" cap="flat">
                    <a:solidFill>
                      <a:srgbClr val="F1F2F2"/>
                    </a:solidFill>
                    <a:prstDash val="solid"/>
                    <a:miter/>
                  </a:ln>
                </p:spPr>
                <p:txBody>
                  <a:bodyPr rtlCol="0" anchor="ctr"/>
                  <a:lstStyle/>
                  <a:p>
                    <a:pPr defTabSz="457189"/>
                    <a:endParaRPr lang="en-US" sz="1800" dirty="0">
                      <a:solidFill>
                        <a:srgbClr val="FFFFFF"/>
                      </a:solidFill>
                      <a:latin typeface="Amazon Ember"/>
                    </a:endParaRPr>
                  </a:p>
                </p:txBody>
              </p:sp>
            </p:grpSp>
            <p:grpSp>
              <p:nvGrpSpPr>
                <p:cNvPr id="93" name="Graphic 5147">
                  <a:extLst>
                    <a:ext uri="{FF2B5EF4-FFF2-40B4-BE49-F238E27FC236}">
                      <a16:creationId xmlns:a16="http://schemas.microsoft.com/office/drawing/2014/main" id="{4FA6E76F-4CD5-4170-A56D-00145C60CC6F}"/>
                    </a:ext>
                  </a:extLst>
                </p:cNvPr>
                <p:cNvGrpSpPr/>
                <p:nvPr/>
              </p:nvGrpSpPr>
              <p:grpSpPr>
                <a:xfrm>
                  <a:off x="2410620" y="4360424"/>
                  <a:ext cx="409134" cy="409134"/>
                  <a:chOff x="15514396" y="6858000"/>
                  <a:chExt cx="1905000" cy="1905000"/>
                </a:xfrm>
              </p:grpSpPr>
              <p:sp>
                <p:nvSpPr>
                  <p:cNvPr id="94" name="Freeform: Shape 93">
                    <a:extLst>
                      <a:ext uri="{FF2B5EF4-FFF2-40B4-BE49-F238E27FC236}">
                        <a16:creationId xmlns:a16="http://schemas.microsoft.com/office/drawing/2014/main" id="{09ED3BED-62DC-4FA0-9E9C-0FF41CFFE4E9}"/>
                      </a:ext>
                    </a:extLst>
                  </p:cNvPr>
                  <p:cNvSpPr/>
                  <p:nvPr/>
                </p:nvSpPr>
                <p:spPr>
                  <a:xfrm>
                    <a:off x="16224814" y="7683055"/>
                    <a:ext cx="483635" cy="303560"/>
                  </a:xfrm>
                  <a:custGeom>
                    <a:avLst/>
                    <a:gdLst>
                      <a:gd name="connsiteX0" fmla="*/ 242 w 483635"/>
                      <a:gd name="connsiteY0" fmla="*/ 0 h 303560"/>
                      <a:gd name="connsiteX1" fmla="*/ 226461 w 483635"/>
                      <a:gd name="connsiteY1" fmla="*/ 303181 h 303560"/>
                      <a:gd name="connsiteX2" fmla="*/ 483636 w 483635"/>
                      <a:gd name="connsiteY2" fmla="*/ 6191 h 303560"/>
                    </a:gdLst>
                    <a:ahLst/>
                    <a:cxnLst>
                      <a:cxn ang="0">
                        <a:pos x="connsiteX0" y="connsiteY0"/>
                      </a:cxn>
                      <a:cxn ang="0">
                        <a:pos x="connsiteX1" y="connsiteY1"/>
                      </a:cxn>
                      <a:cxn ang="0">
                        <a:pos x="connsiteX2" y="connsiteY2"/>
                      </a:cxn>
                    </a:cxnLst>
                    <a:rect l="l" t="t" r="r" b="b"/>
                    <a:pathLst>
                      <a:path w="483635" h="303560">
                        <a:moveTo>
                          <a:pt x="242" y="0"/>
                        </a:moveTo>
                        <a:cubicBezTo>
                          <a:pt x="-2901" y="127540"/>
                          <a:pt x="22054" y="294608"/>
                          <a:pt x="226461" y="303181"/>
                        </a:cubicBezTo>
                        <a:cubicBezTo>
                          <a:pt x="442107" y="312706"/>
                          <a:pt x="476111" y="141256"/>
                          <a:pt x="483636" y="6191"/>
                        </a:cubicBezTo>
                      </a:path>
                    </a:pathLst>
                  </a:custGeom>
                  <a:noFill/>
                  <a:ln w="9525" cap="flat">
                    <a:solidFill>
                      <a:srgbClr val="F1F2F2"/>
                    </a:solidFill>
                    <a:prstDash val="solid"/>
                    <a:miter/>
                  </a:ln>
                </p:spPr>
                <p:txBody>
                  <a:bodyPr rtlCol="0" anchor="ctr"/>
                  <a:lstStyle/>
                  <a:p>
                    <a:pPr defTabSz="457189"/>
                    <a:endParaRPr lang="en-US" sz="1800" dirty="0">
                      <a:solidFill>
                        <a:srgbClr val="FFFFFF"/>
                      </a:solidFill>
                      <a:latin typeface="Amazon Ember"/>
                    </a:endParaRPr>
                  </a:p>
                </p:txBody>
              </p:sp>
              <p:sp>
                <p:nvSpPr>
                  <p:cNvPr id="95" name="Freeform: Shape 94">
                    <a:extLst>
                      <a:ext uri="{FF2B5EF4-FFF2-40B4-BE49-F238E27FC236}">
                        <a16:creationId xmlns:a16="http://schemas.microsoft.com/office/drawing/2014/main" id="{6FEE4083-B6EA-471D-BFF8-2C4FA79F44D8}"/>
                      </a:ext>
                    </a:extLst>
                  </p:cNvPr>
                  <p:cNvSpPr/>
                  <p:nvPr/>
                </p:nvSpPr>
                <p:spPr>
                  <a:xfrm>
                    <a:off x="16166322" y="7252328"/>
                    <a:ext cx="601015" cy="471334"/>
                  </a:xfrm>
                  <a:custGeom>
                    <a:avLst/>
                    <a:gdLst>
                      <a:gd name="connsiteX0" fmla="*/ 179701 w 601015"/>
                      <a:gd name="connsiteY0" fmla="*/ 220415 h 471334"/>
                      <a:gd name="connsiteX1" fmla="*/ 462118 w 601015"/>
                      <a:gd name="connsiteY1" fmla="*/ 281185 h 471334"/>
                      <a:gd name="connsiteX2" fmla="*/ 555082 w 601015"/>
                      <a:gd name="connsiteY2" fmla="*/ 450730 h 471334"/>
                      <a:gd name="connsiteX3" fmla="*/ 584419 w 601015"/>
                      <a:gd name="connsiteY3" fmla="*/ 207937 h 471334"/>
                      <a:gd name="connsiteX4" fmla="*/ 574894 w 601015"/>
                      <a:gd name="connsiteY4" fmla="*/ 7912 h 471334"/>
                      <a:gd name="connsiteX5" fmla="*/ 417731 w 601015"/>
                      <a:gd name="connsiteY5" fmla="*/ 47060 h 471334"/>
                      <a:gd name="connsiteX6" fmla="*/ 283810 w 601015"/>
                      <a:gd name="connsiteY6" fmla="*/ 7627 h 471334"/>
                      <a:gd name="connsiteX7" fmla="*/ 105406 w 601015"/>
                      <a:gd name="connsiteY7" fmla="*/ 66777 h 471334"/>
                      <a:gd name="connsiteX8" fmla="*/ 3394 w 601015"/>
                      <a:gd name="connsiteY8" fmla="*/ 244513 h 471334"/>
                      <a:gd name="connsiteX9" fmla="*/ 58258 w 601015"/>
                      <a:gd name="connsiteY9" fmla="*/ 471304 h 471334"/>
                      <a:gd name="connsiteX10" fmla="*/ 104073 w 601015"/>
                      <a:gd name="connsiteY10" fmla="*/ 335572 h 471334"/>
                      <a:gd name="connsiteX11" fmla="*/ 179701 w 601015"/>
                      <a:gd name="connsiteY11" fmla="*/ 220415 h 471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1015" h="471334">
                        <a:moveTo>
                          <a:pt x="179701" y="220415"/>
                        </a:moveTo>
                        <a:cubicBezTo>
                          <a:pt x="179701" y="220415"/>
                          <a:pt x="326863" y="307759"/>
                          <a:pt x="462118" y="281185"/>
                        </a:cubicBezTo>
                        <a:cubicBezTo>
                          <a:pt x="462118" y="281185"/>
                          <a:pt x="505075" y="471113"/>
                          <a:pt x="555082" y="450730"/>
                        </a:cubicBezTo>
                        <a:cubicBezTo>
                          <a:pt x="576989" y="441776"/>
                          <a:pt x="626900" y="304235"/>
                          <a:pt x="584419" y="207937"/>
                        </a:cubicBezTo>
                        <a:cubicBezTo>
                          <a:pt x="541937" y="111640"/>
                          <a:pt x="608993" y="109639"/>
                          <a:pt x="574894" y="7912"/>
                        </a:cubicBezTo>
                        <a:cubicBezTo>
                          <a:pt x="563178" y="-27044"/>
                          <a:pt x="451069" y="66301"/>
                          <a:pt x="417731" y="47060"/>
                        </a:cubicBezTo>
                        <a:cubicBezTo>
                          <a:pt x="376449" y="24431"/>
                          <a:pt x="330768" y="10980"/>
                          <a:pt x="283810" y="7627"/>
                        </a:cubicBezTo>
                        <a:cubicBezTo>
                          <a:pt x="209610" y="3817"/>
                          <a:pt x="128647" y="46774"/>
                          <a:pt x="105406" y="66777"/>
                        </a:cubicBezTo>
                        <a:cubicBezTo>
                          <a:pt x="52924" y="111354"/>
                          <a:pt x="22348" y="141072"/>
                          <a:pt x="3394" y="244513"/>
                        </a:cubicBezTo>
                        <a:cubicBezTo>
                          <a:pt x="-6131" y="298711"/>
                          <a:pt x="2060" y="463588"/>
                          <a:pt x="58258" y="471304"/>
                        </a:cubicBezTo>
                        <a:cubicBezTo>
                          <a:pt x="72164" y="473209"/>
                          <a:pt x="32064" y="385579"/>
                          <a:pt x="104073" y="335572"/>
                        </a:cubicBezTo>
                        <a:cubicBezTo>
                          <a:pt x="170938" y="289090"/>
                          <a:pt x="121694" y="164503"/>
                          <a:pt x="179701" y="220415"/>
                        </a:cubicBezTo>
                        <a:close/>
                      </a:path>
                    </a:pathLst>
                  </a:custGeom>
                  <a:noFill/>
                  <a:ln w="9525" cap="flat">
                    <a:solidFill>
                      <a:srgbClr val="F1F2F2"/>
                    </a:solidFill>
                    <a:prstDash val="solid"/>
                    <a:miter/>
                  </a:ln>
                </p:spPr>
                <p:txBody>
                  <a:bodyPr rtlCol="0" anchor="ctr"/>
                  <a:lstStyle/>
                  <a:p>
                    <a:pPr defTabSz="457189"/>
                    <a:endParaRPr lang="en-US" sz="1800" dirty="0">
                      <a:solidFill>
                        <a:srgbClr val="FFFFFF"/>
                      </a:solidFill>
                      <a:latin typeface="Amazon Ember"/>
                    </a:endParaRPr>
                  </a:p>
                </p:txBody>
              </p:sp>
              <p:sp>
                <p:nvSpPr>
                  <p:cNvPr id="96" name="Freeform: Shape 95">
                    <a:extLst>
                      <a:ext uri="{FF2B5EF4-FFF2-40B4-BE49-F238E27FC236}">
                        <a16:creationId xmlns:a16="http://schemas.microsoft.com/office/drawing/2014/main" id="{08DD7BE8-7D31-48EC-A58E-F7B180BDFB5C}"/>
                      </a:ext>
                    </a:extLst>
                  </p:cNvPr>
                  <p:cNvSpPr/>
                  <p:nvPr/>
                </p:nvSpPr>
                <p:spPr>
                  <a:xfrm>
                    <a:off x="16318591" y="7946135"/>
                    <a:ext cx="282320" cy="163968"/>
                  </a:xfrm>
                  <a:custGeom>
                    <a:avLst/>
                    <a:gdLst>
                      <a:gd name="connsiteX0" fmla="*/ 0 w 282320"/>
                      <a:gd name="connsiteY0" fmla="*/ 0 h 163968"/>
                      <a:gd name="connsiteX1" fmla="*/ 0 w 282320"/>
                      <a:gd name="connsiteY1" fmla="*/ 64389 h 163968"/>
                      <a:gd name="connsiteX2" fmla="*/ 19050 w 282320"/>
                      <a:gd name="connsiteY2" fmla="*/ 95250 h 163968"/>
                      <a:gd name="connsiteX3" fmla="*/ 215338 w 282320"/>
                      <a:gd name="connsiteY3" fmla="*/ 143183 h 163968"/>
                      <a:gd name="connsiteX4" fmla="*/ 263271 w 282320"/>
                      <a:gd name="connsiteY4" fmla="*/ 95250 h 163968"/>
                      <a:gd name="connsiteX5" fmla="*/ 282321 w 282320"/>
                      <a:gd name="connsiteY5" fmla="*/ 64389 h 163968"/>
                      <a:gd name="connsiteX6" fmla="*/ 282321 w 282320"/>
                      <a:gd name="connsiteY6" fmla="*/ 381 h 163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2320" h="163968">
                        <a:moveTo>
                          <a:pt x="0" y="0"/>
                        </a:moveTo>
                        <a:lnTo>
                          <a:pt x="0" y="64389"/>
                        </a:lnTo>
                        <a:lnTo>
                          <a:pt x="19050" y="95250"/>
                        </a:lnTo>
                        <a:cubicBezTo>
                          <a:pt x="60017" y="162690"/>
                          <a:pt x="147898" y="184150"/>
                          <a:pt x="215338" y="143183"/>
                        </a:cubicBezTo>
                        <a:cubicBezTo>
                          <a:pt x="234929" y="131282"/>
                          <a:pt x="251370" y="114842"/>
                          <a:pt x="263271" y="95250"/>
                        </a:cubicBezTo>
                        <a:lnTo>
                          <a:pt x="282321" y="64389"/>
                        </a:lnTo>
                        <a:lnTo>
                          <a:pt x="282321" y="381"/>
                        </a:lnTo>
                      </a:path>
                    </a:pathLst>
                  </a:custGeom>
                  <a:noFill/>
                  <a:ln w="9525" cap="flat">
                    <a:solidFill>
                      <a:srgbClr val="F1F2F2"/>
                    </a:solidFill>
                    <a:prstDash val="solid"/>
                    <a:miter/>
                  </a:ln>
                </p:spPr>
                <p:txBody>
                  <a:bodyPr rtlCol="0" anchor="ctr"/>
                  <a:lstStyle/>
                  <a:p>
                    <a:pPr defTabSz="457189"/>
                    <a:endParaRPr lang="en-US" sz="1800" dirty="0">
                      <a:solidFill>
                        <a:srgbClr val="FFFFFF"/>
                      </a:solidFill>
                      <a:latin typeface="Amazon Ember"/>
                    </a:endParaRPr>
                  </a:p>
                </p:txBody>
              </p:sp>
              <p:sp>
                <p:nvSpPr>
                  <p:cNvPr id="97" name="Freeform: Shape 96">
                    <a:extLst>
                      <a:ext uri="{FF2B5EF4-FFF2-40B4-BE49-F238E27FC236}">
                        <a16:creationId xmlns:a16="http://schemas.microsoft.com/office/drawing/2014/main" id="{D399DD4E-D021-46E0-8F3C-5737F4E9EE20}"/>
                      </a:ext>
                    </a:extLst>
                  </p:cNvPr>
                  <p:cNvSpPr/>
                  <p:nvPr/>
                </p:nvSpPr>
                <p:spPr>
                  <a:xfrm>
                    <a:off x="15941783" y="8000714"/>
                    <a:ext cx="1048717" cy="506920"/>
                  </a:xfrm>
                  <a:custGeom>
                    <a:avLst/>
                    <a:gdLst>
                      <a:gd name="connsiteX0" fmla="*/ 376808 w 1048717"/>
                      <a:gd name="connsiteY0" fmla="*/ 9811 h 506920"/>
                      <a:gd name="connsiteX1" fmla="*/ 51529 w 1048717"/>
                      <a:gd name="connsiteY1" fmla="*/ 167830 h 506920"/>
                      <a:gd name="connsiteX2" fmla="*/ 94 w 1048717"/>
                      <a:gd name="connsiteY2" fmla="*/ 506921 h 506920"/>
                      <a:gd name="connsiteX3" fmla="*/ 1048320 w 1048717"/>
                      <a:gd name="connsiteY3" fmla="*/ 506921 h 506920"/>
                      <a:gd name="connsiteX4" fmla="*/ 996885 w 1048717"/>
                      <a:gd name="connsiteY4" fmla="*/ 167830 h 506920"/>
                      <a:gd name="connsiteX5" fmla="*/ 661129 w 1048717"/>
                      <a:gd name="connsiteY5" fmla="*/ 0 h 506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8717" h="506920">
                        <a:moveTo>
                          <a:pt x="376808" y="9811"/>
                        </a:moveTo>
                        <a:cubicBezTo>
                          <a:pt x="303656" y="19336"/>
                          <a:pt x="122205" y="70771"/>
                          <a:pt x="51529" y="167830"/>
                        </a:cubicBezTo>
                        <a:cubicBezTo>
                          <a:pt x="9524" y="224980"/>
                          <a:pt x="-1144" y="288608"/>
                          <a:pt x="94" y="506921"/>
                        </a:cubicBezTo>
                        <a:lnTo>
                          <a:pt x="1048320" y="506921"/>
                        </a:lnTo>
                        <a:cubicBezTo>
                          <a:pt x="1049463" y="288608"/>
                          <a:pt x="1051749" y="264890"/>
                          <a:pt x="996885" y="167830"/>
                        </a:cubicBezTo>
                        <a:cubicBezTo>
                          <a:pt x="937735" y="63055"/>
                          <a:pt x="734376" y="9239"/>
                          <a:pt x="661129" y="0"/>
                        </a:cubicBezTo>
                      </a:path>
                    </a:pathLst>
                  </a:custGeom>
                  <a:noFill/>
                  <a:ln w="9525" cap="flat">
                    <a:solidFill>
                      <a:srgbClr val="F1F2F2"/>
                    </a:solidFill>
                    <a:prstDash val="solid"/>
                    <a:miter/>
                  </a:ln>
                </p:spPr>
                <p:txBody>
                  <a:bodyPr rtlCol="0" anchor="ctr"/>
                  <a:lstStyle/>
                  <a:p>
                    <a:pPr defTabSz="457189"/>
                    <a:endParaRPr lang="en-US" sz="1800" dirty="0">
                      <a:solidFill>
                        <a:srgbClr val="FFFFFF"/>
                      </a:solidFill>
                      <a:latin typeface="Amazon Ember"/>
                    </a:endParaRPr>
                  </a:p>
                </p:txBody>
              </p:sp>
              <p:sp>
                <p:nvSpPr>
                  <p:cNvPr id="98" name="Freeform: Shape 97">
                    <a:extLst>
                      <a:ext uri="{FF2B5EF4-FFF2-40B4-BE49-F238E27FC236}">
                        <a16:creationId xmlns:a16="http://schemas.microsoft.com/office/drawing/2014/main" id="{93ADB165-7EA3-4855-8CF5-0FBEC8497373}"/>
                      </a:ext>
                    </a:extLst>
                  </p:cNvPr>
                  <p:cNvSpPr/>
                  <p:nvPr/>
                </p:nvSpPr>
                <p:spPr>
                  <a:xfrm>
                    <a:off x="16159714" y="8310848"/>
                    <a:ext cx="9525" cy="139255"/>
                  </a:xfrm>
                  <a:custGeom>
                    <a:avLst/>
                    <a:gdLst>
                      <a:gd name="connsiteX0" fmla="*/ 0 w 9525"/>
                      <a:gd name="connsiteY0" fmla="*/ 0 h 139255"/>
                      <a:gd name="connsiteX1" fmla="*/ 0 w 9525"/>
                      <a:gd name="connsiteY1" fmla="*/ 139255 h 139255"/>
                    </a:gdLst>
                    <a:ahLst/>
                    <a:cxnLst>
                      <a:cxn ang="0">
                        <a:pos x="connsiteX0" y="connsiteY0"/>
                      </a:cxn>
                      <a:cxn ang="0">
                        <a:pos x="connsiteX1" y="connsiteY1"/>
                      </a:cxn>
                    </a:cxnLst>
                    <a:rect l="l" t="t" r="r" b="b"/>
                    <a:pathLst>
                      <a:path w="9525" h="139255">
                        <a:moveTo>
                          <a:pt x="0" y="0"/>
                        </a:moveTo>
                        <a:lnTo>
                          <a:pt x="0" y="139255"/>
                        </a:lnTo>
                      </a:path>
                    </a:pathLst>
                  </a:custGeom>
                  <a:ln w="9525" cap="flat">
                    <a:solidFill>
                      <a:srgbClr val="F1F2F2"/>
                    </a:solidFill>
                    <a:prstDash val="solid"/>
                    <a:miter/>
                  </a:ln>
                </p:spPr>
                <p:txBody>
                  <a:bodyPr rtlCol="0" anchor="ctr"/>
                  <a:lstStyle/>
                  <a:p>
                    <a:pPr defTabSz="457189"/>
                    <a:endParaRPr lang="en-US" sz="1800" dirty="0">
                      <a:solidFill>
                        <a:srgbClr val="FFFFFF"/>
                      </a:solidFill>
                      <a:latin typeface="Amazon Ember"/>
                    </a:endParaRPr>
                  </a:p>
                </p:txBody>
              </p:sp>
              <p:sp>
                <p:nvSpPr>
                  <p:cNvPr id="99" name="Freeform: Shape 98">
                    <a:extLst>
                      <a:ext uri="{FF2B5EF4-FFF2-40B4-BE49-F238E27FC236}">
                        <a16:creationId xmlns:a16="http://schemas.microsoft.com/office/drawing/2014/main" id="{B0140484-1D03-4723-8E28-D595339658F0}"/>
                      </a:ext>
                    </a:extLst>
                  </p:cNvPr>
                  <p:cNvSpPr/>
                  <p:nvPr/>
                </p:nvSpPr>
                <p:spPr>
                  <a:xfrm>
                    <a:off x="16756932" y="8310848"/>
                    <a:ext cx="9525" cy="139255"/>
                  </a:xfrm>
                  <a:custGeom>
                    <a:avLst/>
                    <a:gdLst>
                      <a:gd name="connsiteX0" fmla="*/ 0 w 9525"/>
                      <a:gd name="connsiteY0" fmla="*/ 0 h 139255"/>
                      <a:gd name="connsiteX1" fmla="*/ 0 w 9525"/>
                      <a:gd name="connsiteY1" fmla="*/ 139255 h 139255"/>
                    </a:gdLst>
                    <a:ahLst/>
                    <a:cxnLst>
                      <a:cxn ang="0">
                        <a:pos x="connsiteX0" y="connsiteY0"/>
                      </a:cxn>
                      <a:cxn ang="0">
                        <a:pos x="connsiteX1" y="connsiteY1"/>
                      </a:cxn>
                    </a:cxnLst>
                    <a:rect l="l" t="t" r="r" b="b"/>
                    <a:pathLst>
                      <a:path w="9525" h="139255">
                        <a:moveTo>
                          <a:pt x="0" y="0"/>
                        </a:moveTo>
                        <a:lnTo>
                          <a:pt x="0" y="139255"/>
                        </a:lnTo>
                      </a:path>
                    </a:pathLst>
                  </a:custGeom>
                  <a:ln w="9525" cap="flat">
                    <a:solidFill>
                      <a:srgbClr val="F1F2F2"/>
                    </a:solidFill>
                    <a:prstDash val="solid"/>
                    <a:miter/>
                  </a:ln>
                </p:spPr>
                <p:txBody>
                  <a:bodyPr rtlCol="0" anchor="ctr"/>
                  <a:lstStyle/>
                  <a:p>
                    <a:pPr defTabSz="457189"/>
                    <a:endParaRPr lang="en-US" sz="1800" dirty="0">
                      <a:solidFill>
                        <a:srgbClr val="FFFFFF"/>
                      </a:solidFill>
                      <a:latin typeface="Amazon Ember"/>
                    </a:endParaRPr>
                  </a:p>
                </p:txBody>
              </p:sp>
              <p:sp>
                <p:nvSpPr>
                  <p:cNvPr id="100" name="Freeform: Shape 99">
                    <a:extLst>
                      <a:ext uri="{FF2B5EF4-FFF2-40B4-BE49-F238E27FC236}">
                        <a16:creationId xmlns:a16="http://schemas.microsoft.com/office/drawing/2014/main" id="{385C88BC-E8AC-43EF-9D47-AF8803E09146}"/>
                      </a:ext>
                    </a:extLst>
                  </p:cNvPr>
                  <p:cNvSpPr/>
                  <p:nvPr/>
                </p:nvSpPr>
                <p:spPr>
                  <a:xfrm>
                    <a:off x="16257346" y="8065484"/>
                    <a:ext cx="401288" cy="144158"/>
                  </a:xfrm>
                  <a:custGeom>
                    <a:avLst/>
                    <a:gdLst>
                      <a:gd name="connsiteX0" fmla="*/ 0 w 401288"/>
                      <a:gd name="connsiteY0" fmla="*/ 7810 h 144158"/>
                      <a:gd name="connsiteX1" fmla="*/ 29242 w 401288"/>
                      <a:gd name="connsiteY1" fmla="*/ 125444 h 144158"/>
                      <a:gd name="connsiteX2" fmla="*/ 59481 w 401288"/>
                      <a:gd name="connsiteY2" fmla="*/ 143380 h 144158"/>
                      <a:gd name="connsiteX3" fmla="*/ 67342 w 401288"/>
                      <a:gd name="connsiteY3" fmla="*/ 139827 h 144158"/>
                      <a:gd name="connsiteX4" fmla="*/ 165830 w 401288"/>
                      <a:gd name="connsiteY4" fmla="*/ 71723 h 144158"/>
                      <a:gd name="connsiteX5" fmla="*/ 222980 w 401288"/>
                      <a:gd name="connsiteY5" fmla="*/ 71723 h 144158"/>
                      <a:gd name="connsiteX6" fmla="*/ 316135 w 401288"/>
                      <a:gd name="connsiteY6" fmla="*/ 136969 h 144158"/>
                      <a:gd name="connsiteX7" fmla="*/ 350869 w 401288"/>
                      <a:gd name="connsiteY7" fmla="*/ 130716 h 144158"/>
                      <a:gd name="connsiteX8" fmla="*/ 353663 w 401288"/>
                      <a:gd name="connsiteY8" fmla="*/ 125444 h 144158"/>
                      <a:gd name="connsiteX9" fmla="*/ 401288 w 401288"/>
                      <a:gd name="connsiteY9" fmla="*/ 0 h 144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1288" h="144158">
                        <a:moveTo>
                          <a:pt x="0" y="7810"/>
                        </a:moveTo>
                        <a:lnTo>
                          <a:pt x="29242" y="125444"/>
                        </a:lnTo>
                        <a:cubicBezTo>
                          <a:pt x="32639" y="138747"/>
                          <a:pt x="46178" y="146777"/>
                          <a:pt x="59481" y="143380"/>
                        </a:cubicBezTo>
                        <a:cubicBezTo>
                          <a:pt x="62288" y="142663"/>
                          <a:pt x="64948" y="141460"/>
                          <a:pt x="67342" y="139827"/>
                        </a:cubicBezTo>
                        <a:lnTo>
                          <a:pt x="165830" y="71723"/>
                        </a:lnTo>
                        <a:cubicBezTo>
                          <a:pt x="182977" y="59681"/>
                          <a:pt x="205833" y="59681"/>
                          <a:pt x="222980" y="71723"/>
                        </a:cubicBezTo>
                        <a:lnTo>
                          <a:pt x="316135" y="136969"/>
                        </a:lnTo>
                        <a:cubicBezTo>
                          <a:pt x="327453" y="144834"/>
                          <a:pt x="343004" y="142034"/>
                          <a:pt x="350869" y="130716"/>
                        </a:cubicBezTo>
                        <a:cubicBezTo>
                          <a:pt x="352008" y="129077"/>
                          <a:pt x="352946" y="127307"/>
                          <a:pt x="353663" y="125444"/>
                        </a:cubicBezTo>
                        <a:lnTo>
                          <a:pt x="401288" y="0"/>
                        </a:lnTo>
                      </a:path>
                    </a:pathLst>
                  </a:custGeom>
                  <a:noFill/>
                  <a:ln w="9525" cap="flat">
                    <a:solidFill>
                      <a:schemeClr val="accent1"/>
                    </a:solidFill>
                    <a:prstDash val="solid"/>
                    <a:miter/>
                  </a:ln>
                </p:spPr>
                <p:txBody>
                  <a:bodyPr rtlCol="0" anchor="ctr"/>
                  <a:lstStyle/>
                  <a:p>
                    <a:pPr defTabSz="457189"/>
                    <a:endParaRPr lang="en-US" sz="1800" dirty="0">
                      <a:solidFill>
                        <a:srgbClr val="FFFFFF"/>
                      </a:solidFill>
                      <a:latin typeface="Amazon Ember"/>
                    </a:endParaRPr>
                  </a:p>
                </p:txBody>
              </p:sp>
              <p:sp>
                <p:nvSpPr>
                  <p:cNvPr id="101" name="Freeform: Shape 100">
                    <a:extLst>
                      <a:ext uri="{FF2B5EF4-FFF2-40B4-BE49-F238E27FC236}">
                        <a16:creationId xmlns:a16="http://schemas.microsoft.com/office/drawing/2014/main" id="{EDFE0B8C-4F08-4AA3-AF25-B75C487359EF}"/>
                      </a:ext>
                    </a:extLst>
                  </p:cNvPr>
                  <p:cNvSpPr/>
                  <p:nvPr/>
                </p:nvSpPr>
                <p:spPr>
                  <a:xfrm>
                    <a:off x="16492553" y="8227504"/>
                    <a:ext cx="18347" cy="280130"/>
                  </a:xfrm>
                  <a:custGeom>
                    <a:avLst/>
                    <a:gdLst>
                      <a:gd name="connsiteX0" fmla="*/ 17872 w 18347"/>
                      <a:gd name="connsiteY0" fmla="*/ 0 h 280130"/>
                      <a:gd name="connsiteX1" fmla="*/ 155 w 18347"/>
                      <a:gd name="connsiteY1" fmla="*/ 42005 h 280130"/>
                      <a:gd name="connsiteX2" fmla="*/ 18348 w 18347"/>
                      <a:gd name="connsiteY2" fmla="*/ 280130 h 280130"/>
                    </a:gdLst>
                    <a:ahLst/>
                    <a:cxnLst>
                      <a:cxn ang="0">
                        <a:pos x="connsiteX0" y="connsiteY0"/>
                      </a:cxn>
                      <a:cxn ang="0">
                        <a:pos x="connsiteX1" y="connsiteY1"/>
                      </a:cxn>
                      <a:cxn ang="0">
                        <a:pos x="connsiteX2" y="connsiteY2"/>
                      </a:cxn>
                    </a:cxnLst>
                    <a:rect l="l" t="t" r="r" b="b"/>
                    <a:pathLst>
                      <a:path w="18347" h="280130">
                        <a:moveTo>
                          <a:pt x="17872" y="0"/>
                        </a:moveTo>
                        <a:cubicBezTo>
                          <a:pt x="5490" y="10290"/>
                          <a:pt x="-1117" y="25956"/>
                          <a:pt x="155" y="42005"/>
                        </a:cubicBezTo>
                        <a:lnTo>
                          <a:pt x="18348" y="280130"/>
                        </a:lnTo>
                      </a:path>
                    </a:pathLst>
                  </a:custGeom>
                  <a:noFill/>
                  <a:ln w="9525" cap="flat">
                    <a:solidFill>
                      <a:srgbClr val="F1F2F2"/>
                    </a:solidFill>
                    <a:prstDash val="solid"/>
                    <a:miter/>
                  </a:ln>
                </p:spPr>
                <p:txBody>
                  <a:bodyPr rtlCol="0" anchor="ctr"/>
                  <a:lstStyle/>
                  <a:p>
                    <a:pPr defTabSz="457189"/>
                    <a:endParaRPr lang="en-US" sz="1800" dirty="0">
                      <a:solidFill>
                        <a:srgbClr val="FFFFFF"/>
                      </a:solidFill>
                      <a:latin typeface="Amazon Ember"/>
                    </a:endParaRPr>
                  </a:p>
                </p:txBody>
              </p:sp>
              <p:sp>
                <p:nvSpPr>
                  <p:cNvPr id="102" name="Freeform: Shape 101">
                    <a:extLst>
                      <a:ext uri="{FF2B5EF4-FFF2-40B4-BE49-F238E27FC236}">
                        <a16:creationId xmlns:a16="http://schemas.microsoft.com/office/drawing/2014/main" id="{D29A1869-CB8A-4450-8112-122B76AAE02E}"/>
                      </a:ext>
                    </a:extLst>
                  </p:cNvPr>
                  <p:cNvSpPr/>
                  <p:nvPr/>
                </p:nvSpPr>
                <p:spPr>
                  <a:xfrm>
                    <a:off x="16380694" y="8222456"/>
                    <a:ext cx="18426" cy="280130"/>
                  </a:xfrm>
                  <a:custGeom>
                    <a:avLst/>
                    <a:gdLst>
                      <a:gd name="connsiteX0" fmla="*/ 476 w 18426"/>
                      <a:gd name="connsiteY0" fmla="*/ 0 h 280130"/>
                      <a:gd name="connsiteX1" fmla="*/ 18288 w 18426"/>
                      <a:gd name="connsiteY1" fmla="*/ 42005 h 280130"/>
                      <a:gd name="connsiteX2" fmla="*/ 0 w 18426"/>
                      <a:gd name="connsiteY2" fmla="*/ 280130 h 280130"/>
                    </a:gdLst>
                    <a:ahLst/>
                    <a:cxnLst>
                      <a:cxn ang="0">
                        <a:pos x="connsiteX0" y="connsiteY0"/>
                      </a:cxn>
                      <a:cxn ang="0">
                        <a:pos x="connsiteX1" y="connsiteY1"/>
                      </a:cxn>
                      <a:cxn ang="0">
                        <a:pos x="connsiteX2" y="connsiteY2"/>
                      </a:cxn>
                    </a:cxnLst>
                    <a:rect l="l" t="t" r="r" b="b"/>
                    <a:pathLst>
                      <a:path w="18426" h="280130">
                        <a:moveTo>
                          <a:pt x="476" y="0"/>
                        </a:moveTo>
                        <a:cubicBezTo>
                          <a:pt x="12853" y="10300"/>
                          <a:pt x="19489" y="25948"/>
                          <a:pt x="18288" y="42005"/>
                        </a:cubicBezTo>
                        <a:lnTo>
                          <a:pt x="0" y="280130"/>
                        </a:lnTo>
                      </a:path>
                    </a:pathLst>
                  </a:custGeom>
                  <a:noFill/>
                  <a:ln w="9525" cap="flat">
                    <a:solidFill>
                      <a:srgbClr val="F1F2F2"/>
                    </a:solidFill>
                    <a:prstDash val="solid"/>
                    <a:miter/>
                  </a:ln>
                </p:spPr>
                <p:txBody>
                  <a:bodyPr rtlCol="0" anchor="ctr"/>
                  <a:lstStyle/>
                  <a:p>
                    <a:pPr defTabSz="457189"/>
                    <a:endParaRPr lang="en-US" sz="1800" dirty="0">
                      <a:solidFill>
                        <a:srgbClr val="FFFFFF"/>
                      </a:solidFill>
                      <a:latin typeface="Amazon Ember"/>
                    </a:endParaRPr>
                  </a:p>
                </p:txBody>
              </p:sp>
              <p:sp>
                <p:nvSpPr>
                  <p:cNvPr id="103" name="Freeform: Shape 102">
                    <a:extLst>
                      <a:ext uri="{FF2B5EF4-FFF2-40B4-BE49-F238E27FC236}">
                        <a16:creationId xmlns:a16="http://schemas.microsoft.com/office/drawing/2014/main" id="{F01A5380-08C9-4D52-88A9-30884A495F46}"/>
                      </a:ext>
                    </a:extLst>
                  </p:cNvPr>
                  <p:cNvSpPr/>
                  <p:nvPr/>
                </p:nvSpPr>
                <p:spPr>
                  <a:xfrm>
                    <a:off x="16339546" y="7642002"/>
                    <a:ext cx="71437" cy="71437"/>
                  </a:xfrm>
                  <a:custGeom>
                    <a:avLst/>
                    <a:gdLst>
                      <a:gd name="connsiteX0" fmla="*/ 71437 w 71437"/>
                      <a:gd name="connsiteY0" fmla="*/ 35719 h 71437"/>
                      <a:gd name="connsiteX1" fmla="*/ 35719 w 71437"/>
                      <a:gd name="connsiteY1" fmla="*/ 71437 h 71437"/>
                      <a:gd name="connsiteX2" fmla="*/ 0 w 71437"/>
                      <a:gd name="connsiteY2" fmla="*/ 35719 h 71437"/>
                      <a:gd name="connsiteX3" fmla="*/ 35719 w 71437"/>
                      <a:gd name="connsiteY3" fmla="*/ 0 h 71437"/>
                      <a:gd name="connsiteX4" fmla="*/ 71437 w 71437"/>
                      <a:gd name="connsiteY4" fmla="*/ 35719 h 714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437" h="71437">
                        <a:moveTo>
                          <a:pt x="71437" y="35719"/>
                        </a:moveTo>
                        <a:cubicBezTo>
                          <a:pt x="71437" y="55446"/>
                          <a:pt x="55446" y="71437"/>
                          <a:pt x="35719" y="71437"/>
                        </a:cubicBezTo>
                        <a:cubicBezTo>
                          <a:pt x="15992" y="71437"/>
                          <a:pt x="0" y="55446"/>
                          <a:pt x="0" y="35719"/>
                        </a:cubicBezTo>
                        <a:cubicBezTo>
                          <a:pt x="0" y="15992"/>
                          <a:pt x="15992" y="0"/>
                          <a:pt x="35719" y="0"/>
                        </a:cubicBezTo>
                        <a:cubicBezTo>
                          <a:pt x="55446" y="0"/>
                          <a:pt x="71437" y="15992"/>
                          <a:pt x="71437" y="35719"/>
                        </a:cubicBezTo>
                        <a:close/>
                      </a:path>
                    </a:pathLst>
                  </a:custGeom>
                  <a:noFill/>
                  <a:ln w="9525" cap="flat">
                    <a:solidFill>
                      <a:srgbClr val="F1F2F2"/>
                    </a:solidFill>
                    <a:prstDash val="solid"/>
                    <a:round/>
                  </a:ln>
                </p:spPr>
                <p:txBody>
                  <a:bodyPr rtlCol="0" anchor="ctr"/>
                  <a:lstStyle/>
                  <a:p>
                    <a:pPr defTabSz="457189"/>
                    <a:endParaRPr lang="en-US" sz="1800" dirty="0">
                      <a:solidFill>
                        <a:srgbClr val="FFFFFF"/>
                      </a:solidFill>
                      <a:latin typeface="Amazon Ember"/>
                    </a:endParaRPr>
                  </a:p>
                </p:txBody>
              </p:sp>
              <p:sp>
                <p:nvSpPr>
                  <p:cNvPr id="104" name="Freeform: Shape 103">
                    <a:extLst>
                      <a:ext uri="{FF2B5EF4-FFF2-40B4-BE49-F238E27FC236}">
                        <a16:creationId xmlns:a16="http://schemas.microsoft.com/office/drawing/2014/main" id="{71216AA0-989B-42ED-8943-86530B30EFA2}"/>
                      </a:ext>
                    </a:extLst>
                  </p:cNvPr>
                  <p:cNvSpPr/>
                  <p:nvPr/>
                </p:nvSpPr>
                <p:spPr>
                  <a:xfrm>
                    <a:off x="16510996" y="7642002"/>
                    <a:ext cx="71437" cy="71437"/>
                  </a:xfrm>
                  <a:custGeom>
                    <a:avLst/>
                    <a:gdLst>
                      <a:gd name="connsiteX0" fmla="*/ 71437 w 71437"/>
                      <a:gd name="connsiteY0" fmla="*/ 35719 h 71437"/>
                      <a:gd name="connsiteX1" fmla="*/ 35719 w 71437"/>
                      <a:gd name="connsiteY1" fmla="*/ 71437 h 71437"/>
                      <a:gd name="connsiteX2" fmla="*/ 0 w 71437"/>
                      <a:gd name="connsiteY2" fmla="*/ 35719 h 71437"/>
                      <a:gd name="connsiteX3" fmla="*/ 35719 w 71437"/>
                      <a:gd name="connsiteY3" fmla="*/ 0 h 71437"/>
                      <a:gd name="connsiteX4" fmla="*/ 71437 w 71437"/>
                      <a:gd name="connsiteY4" fmla="*/ 35719 h 714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437" h="71437">
                        <a:moveTo>
                          <a:pt x="71437" y="35719"/>
                        </a:moveTo>
                        <a:cubicBezTo>
                          <a:pt x="71437" y="55446"/>
                          <a:pt x="55446" y="71437"/>
                          <a:pt x="35719" y="71437"/>
                        </a:cubicBezTo>
                        <a:cubicBezTo>
                          <a:pt x="15992" y="71437"/>
                          <a:pt x="0" y="55446"/>
                          <a:pt x="0" y="35719"/>
                        </a:cubicBezTo>
                        <a:cubicBezTo>
                          <a:pt x="0" y="15992"/>
                          <a:pt x="15992" y="0"/>
                          <a:pt x="35719" y="0"/>
                        </a:cubicBezTo>
                        <a:cubicBezTo>
                          <a:pt x="55446" y="0"/>
                          <a:pt x="71437" y="15992"/>
                          <a:pt x="71437" y="35719"/>
                        </a:cubicBezTo>
                        <a:close/>
                      </a:path>
                    </a:pathLst>
                  </a:custGeom>
                  <a:noFill/>
                  <a:ln w="9525" cap="flat">
                    <a:solidFill>
                      <a:srgbClr val="F1F2F2"/>
                    </a:solidFill>
                    <a:prstDash val="solid"/>
                    <a:round/>
                  </a:ln>
                </p:spPr>
                <p:txBody>
                  <a:bodyPr rtlCol="0" anchor="ctr"/>
                  <a:lstStyle/>
                  <a:p>
                    <a:pPr defTabSz="457189"/>
                    <a:endParaRPr lang="en-US" sz="1800" dirty="0">
                      <a:solidFill>
                        <a:srgbClr val="FFFFFF"/>
                      </a:solidFill>
                      <a:latin typeface="Amazon Ember"/>
                    </a:endParaRPr>
                  </a:p>
                </p:txBody>
              </p:sp>
              <p:sp>
                <p:nvSpPr>
                  <p:cNvPr id="105" name="Freeform: Shape 104">
                    <a:extLst>
                      <a:ext uri="{FF2B5EF4-FFF2-40B4-BE49-F238E27FC236}">
                        <a16:creationId xmlns:a16="http://schemas.microsoft.com/office/drawing/2014/main" id="{CA421693-25B9-4973-8E46-A60572C7AFC0}"/>
                      </a:ext>
                    </a:extLst>
                  </p:cNvPr>
                  <p:cNvSpPr/>
                  <p:nvPr/>
                </p:nvSpPr>
                <p:spPr>
                  <a:xfrm>
                    <a:off x="16628821" y="7506271"/>
                    <a:ext cx="69437" cy="27241"/>
                  </a:xfrm>
                  <a:custGeom>
                    <a:avLst/>
                    <a:gdLst>
                      <a:gd name="connsiteX0" fmla="*/ 0 w 69437"/>
                      <a:gd name="connsiteY0" fmla="*/ 27242 h 27241"/>
                      <a:gd name="connsiteX1" fmla="*/ 69437 w 69437"/>
                      <a:gd name="connsiteY1" fmla="*/ 0 h 27241"/>
                    </a:gdLst>
                    <a:ahLst/>
                    <a:cxnLst>
                      <a:cxn ang="0">
                        <a:pos x="connsiteX0" y="connsiteY0"/>
                      </a:cxn>
                      <a:cxn ang="0">
                        <a:pos x="connsiteX1" y="connsiteY1"/>
                      </a:cxn>
                    </a:cxnLst>
                    <a:rect l="l" t="t" r="r" b="b"/>
                    <a:pathLst>
                      <a:path w="69437" h="27241">
                        <a:moveTo>
                          <a:pt x="0" y="27242"/>
                        </a:moveTo>
                        <a:cubicBezTo>
                          <a:pt x="0" y="27242"/>
                          <a:pt x="26575" y="24956"/>
                          <a:pt x="69437" y="0"/>
                        </a:cubicBezTo>
                      </a:path>
                    </a:pathLst>
                  </a:custGeom>
                  <a:noFill/>
                  <a:ln w="9525" cap="flat">
                    <a:solidFill>
                      <a:srgbClr val="F1F2F2"/>
                    </a:solidFill>
                    <a:prstDash val="solid"/>
                    <a:miter/>
                  </a:ln>
                </p:spPr>
                <p:txBody>
                  <a:bodyPr rtlCol="0" anchor="ctr"/>
                  <a:lstStyle/>
                  <a:p>
                    <a:pPr defTabSz="457189"/>
                    <a:endParaRPr lang="en-US" sz="1800" dirty="0">
                      <a:solidFill>
                        <a:srgbClr val="FFFFFF"/>
                      </a:solidFill>
                      <a:latin typeface="Amazon Ember"/>
                    </a:endParaRPr>
                  </a:p>
                </p:txBody>
              </p:sp>
              <p:sp>
                <p:nvSpPr>
                  <p:cNvPr id="106" name="Freeform: Shape 105">
                    <a:extLst>
                      <a:ext uri="{FF2B5EF4-FFF2-40B4-BE49-F238E27FC236}">
                        <a16:creationId xmlns:a16="http://schemas.microsoft.com/office/drawing/2014/main" id="{78AED5F7-957D-4600-BB8D-CB7C4AECF766}"/>
                      </a:ext>
                    </a:extLst>
                  </p:cNvPr>
                  <p:cNvSpPr/>
                  <p:nvPr/>
                </p:nvSpPr>
                <p:spPr>
                  <a:xfrm>
                    <a:off x="16439845" y="7337488"/>
                    <a:ext cx="105346" cy="15049"/>
                  </a:xfrm>
                  <a:custGeom>
                    <a:avLst/>
                    <a:gdLst>
                      <a:gd name="connsiteX0" fmla="*/ 105346 w 105346"/>
                      <a:gd name="connsiteY0" fmla="*/ 0 h 15049"/>
                      <a:gd name="connsiteX1" fmla="*/ 0 w 105346"/>
                      <a:gd name="connsiteY1" fmla="*/ 15050 h 15049"/>
                    </a:gdLst>
                    <a:ahLst/>
                    <a:cxnLst>
                      <a:cxn ang="0">
                        <a:pos x="connsiteX0" y="connsiteY0"/>
                      </a:cxn>
                      <a:cxn ang="0">
                        <a:pos x="connsiteX1" y="connsiteY1"/>
                      </a:cxn>
                    </a:cxnLst>
                    <a:rect l="l" t="t" r="r" b="b"/>
                    <a:pathLst>
                      <a:path w="105346" h="15049">
                        <a:moveTo>
                          <a:pt x="105346" y="0"/>
                        </a:moveTo>
                        <a:cubicBezTo>
                          <a:pt x="70954" y="9187"/>
                          <a:pt x="35589" y="14239"/>
                          <a:pt x="0" y="15050"/>
                        </a:cubicBezTo>
                      </a:path>
                    </a:pathLst>
                  </a:custGeom>
                  <a:noFill/>
                  <a:ln w="9525" cap="flat">
                    <a:solidFill>
                      <a:srgbClr val="F1F2F2"/>
                    </a:solidFill>
                    <a:prstDash val="solid"/>
                    <a:miter/>
                  </a:ln>
                </p:spPr>
                <p:txBody>
                  <a:bodyPr rtlCol="0" anchor="ctr"/>
                  <a:lstStyle/>
                  <a:p>
                    <a:pPr defTabSz="457189"/>
                    <a:endParaRPr lang="en-US" sz="1800" dirty="0">
                      <a:solidFill>
                        <a:srgbClr val="FFFFFF"/>
                      </a:solidFill>
                      <a:latin typeface="Amazon Ember"/>
                    </a:endParaRPr>
                  </a:p>
                </p:txBody>
              </p:sp>
            </p:grpSp>
            <p:grpSp>
              <p:nvGrpSpPr>
                <p:cNvPr id="107" name="Graphic 5149">
                  <a:extLst>
                    <a:ext uri="{FF2B5EF4-FFF2-40B4-BE49-F238E27FC236}">
                      <a16:creationId xmlns:a16="http://schemas.microsoft.com/office/drawing/2014/main" id="{00365DE5-792F-47F6-AFE4-0FFE44930898}"/>
                    </a:ext>
                  </a:extLst>
                </p:cNvPr>
                <p:cNvGrpSpPr/>
                <p:nvPr/>
              </p:nvGrpSpPr>
              <p:grpSpPr>
                <a:xfrm>
                  <a:off x="2410620" y="4700366"/>
                  <a:ext cx="409134" cy="409134"/>
                  <a:chOff x="15931089" y="6858000"/>
                  <a:chExt cx="1905000" cy="1905000"/>
                </a:xfrm>
              </p:grpSpPr>
              <p:sp>
                <p:nvSpPr>
                  <p:cNvPr id="108" name="Freeform: Shape 107">
                    <a:extLst>
                      <a:ext uri="{FF2B5EF4-FFF2-40B4-BE49-F238E27FC236}">
                        <a16:creationId xmlns:a16="http://schemas.microsoft.com/office/drawing/2014/main" id="{8B2F90D5-DD03-4FEB-8587-66203F237433}"/>
                      </a:ext>
                    </a:extLst>
                  </p:cNvPr>
                  <p:cNvSpPr/>
                  <p:nvPr/>
                </p:nvSpPr>
                <p:spPr>
                  <a:xfrm>
                    <a:off x="16590599" y="7657718"/>
                    <a:ext cx="481488" cy="304292"/>
                  </a:xfrm>
                  <a:custGeom>
                    <a:avLst/>
                    <a:gdLst>
                      <a:gd name="connsiteX0" fmla="*/ 0 w 481488"/>
                      <a:gd name="connsiteY0" fmla="*/ 23336 h 304292"/>
                      <a:gd name="connsiteX1" fmla="*/ 225076 w 481488"/>
                      <a:gd name="connsiteY1" fmla="*/ 303943 h 304292"/>
                      <a:gd name="connsiteX2" fmla="*/ 481489 w 481488"/>
                      <a:gd name="connsiteY2" fmla="*/ 0 h 304292"/>
                    </a:gdLst>
                    <a:ahLst/>
                    <a:cxnLst>
                      <a:cxn ang="0">
                        <a:pos x="connsiteX0" y="connsiteY0"/>
                      </a:cxn>
                      <a:cxn ang="0">
                        <a:pos x="connsiteX1" y="connsiteY1"/>
                      </a:cxn>
                      <a:cxn ang="0">
                        <a:pos x="connsiteX2" y="connsiteY2"/>
                      </a:cxn>
                    </a:cxnLst>
                    <a:rect l="l" t="t" r="r" b="b"/>
                    <a:pathLst>
                      <a:path w="481488" h="304292">
                        <a:moveTo>
                          <a:pt x="0" y="23336"/>
                        </a:moveTo>
                        <a:cubicBezTo>
                          <a:pt x="3048" y="162306"/>
                          <a:pt x="36957" y="295656"/>
                          <a:pt x="225076" y="303943"/>
                        </a:cubicBezTo>
                        <a:cubicBezTo>
                          <a:pt x="435959" y="312896"/>
                          <a:pt x="476155" y="148304"/>
                          <a:pt x="481489" y="0"/>
                        </a:cubicBezTo>
                      </a:path>
                    </a:pathLst>
                  </a:custGeom>
                  <a:noFill/>
                  <a:ln w="9525" cap="flat">
                    <a:solidFill>
                      <a:srgbClr val="F1F2F2"/>
                    </a:solidFill>
                    <a:prstDash val="solid"/>
                    <a:miter/>
                  </a:ln>
                </p:spPr>
                <p:txBody>
                  <a:bodyPr rtlCol="0" anchor="ctr"/>
                  <a:lstStyle/>
                  <a:p>
                    <a:pPr defTabSz="457189"/>
                    <a:endParaRPr lang="en-US" sz="1800" dirty="0">
                      <a:solidFill>
                        <a:srgbClr val="FFFFFF"/>
                      </a:solidFill>
                      <a:latin typeface="Amazon Ember"/>
                    </a:endParaRPr>
                  </a:p>
                </p:txBody>
              </p:sp>
              <p:sp>
                <p:nvSpPr>
                  <p:cNvPr id="109" name="Freeform: Shape 108">
                    <a:extLst>
                      <a:ext uri="{FF2B5EF4-FFF2-40B4-BE49-F238E27FC236}">
                        <a16:creationId xmlns:a16="http://schemas.microsoft.com/office/drawing/2014/main" id="{58248B97-D595-410B-B468-791664904502}"/>
                      </a:ext>
                    </a:extLst>
                  </p:cNvPr>
                  <p:cNvSpPr/>
                  <p:nvPr/>
                </p:nvSpPr>
                <p:spPr>
                  <a:xfrm>
                    <a:off x="16585932" y="7450332"/>
                    <a:ext cx="488918" cy="240819"/>
                  </a:xfrm>
                  <a:custGeom>
                    <a:avLst/>
                    <a:gdLst>
                      <a:gd name="connsiteX0" fmla="*/ 488918 w 488918"/>
                      <a:gd name="connsiteY0" fmla="*/ 218817 h 240819"/>
                      <a:gd name="connsiteX1" fmla="*/ 438150 w 488918"/>
                      <a:gd name="connsiteY1" fmla="*/ 112994 h 240819"/>
                      <a:gd name="connsiteX2" fmla="*/ 398907 w 488918"/>
                      <a:gd name="connsiteY2" fmla="*/ 29936 h 240819"/>
                      <a:gd name="connsiteX3" fmla="*/ 366013 w 488918"/>
                      <a:gd name="connsiteY3" fmla="*/ 36 h 240819"/>
                      <a:gd name="connsiteX4" fmla="*/ 348615 w 488918"/>
                      <a:gd name="connsiteY4" fmla="*/ 6314 h 240819"/>
                      <a:gd name="connsiteX5" fmla="*/ 156972 w 488918"/>
                      <a:gd name="connsiteY5" fmla="*/ 70608 h 240819"/>
                      <a:gd name="connsiteX6" fmla="*/ 107156 w 488918"/>
                      <a:gd name="connsiteY6" fmla="*/ 105564 h 240819"/>
                      <a:gd name="connsiteX7" fmla="*/ 0 w 488918"/>
                      <a:gd name="connsiteY7" fmla="*/ 240819 h 240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8918" h="240819">
                        <a:moveTo>
                          <a:pt x="488918" y="218817"/>
                        </a:moveTo>
                        <a:cubicBezTo>
                          <a:pt x="477012" y="221865"/>
                          <a:pt x="505587" y="159666"/>
                          <a:pt x="438150" y="112994"/>
                        </a:cubicBezTo>
                        <a:cubicBezTo>
                          <a:pt x="400812" y="87181"/>
                          <a:pt x="400050" y="55844"/>
                          <a:pt x="398907" y="29936"/>
                        </a:cubicBezTo>
                        <a:cubicBezTo>
                          <a:pt x="398080" y="12596"/>
                          <a:pt x="383353" y="-791"/>
                          <a:pt x="366013" y="36"/>
                        </a:cubicBezTo>
                        <a:cubicBezTo>
                          <a:pt x="359715" y="337"/>
                          <a:pt x="353654" y="2524"/>
                          <a:pt x="348615" y="6314"/>
                        </a:cubicBezTo>
                        <a:cubicBezTo>
                          <a:pt x="313754" y="32603"/>
                          <a:pt x="234315" y="71751"/>
                          <a:pt x="156972" y="70608"/>
                        </a:cubicBezTo>
                        <a:cubicBezTo>
                          <a:pt x="134506" y="70102"/>
                          <a:pt x="114322" y="84266"/>
                          <a:pt x="107156" y="105564"/>
                        </a:cubicBezTo>
                        <a:cubicBezTo>
                          <a:pt x="91440" y="153189"/>
                          <a:pt x="47625" y="201481"/>
                          <a:pt x="0" y="240819"/>
                        </a:cubicBezTo>
                      </a:path>
                    </a:pathLst>
                  </a:custGeom>
                  <a:noFill/>
                  <a:ln w="9525" cap="flat">
                    <a:solidFill>
                      <a:srgbClr val="F1F2F2"/>
                    </a:solidFill>
                    <a:prstDash val="solid"/>
                    <a:miter/>
                  </a:ln>
                </p:spPr>
                <p:txBody>
                  <a:bodyPr rtlCol="0" anchor="ctr"/>
                  <a:lstStyle/>
                  <a:p>
                    <a:pPr defTabSz="457189"/>
                    <a:endParaRPr lang="en-US" sz="1800" dirty="0">
                      <a:solidFill>
                        <a:srgbClr val="FFFFFF"/>
                      </a:solidFill>
                      <a:latin typeface="Amazon Ember"/>
                    </a:endParaRPr>
                  </a:p>
                </p:txBody>
              </p:sp>
              <p:sp>
                <p:nvSpPr>
                  <p:cNvPr id="110" name="Freeform: Shape 109">
                    <a:extLst>
                      <a:ext uri="{FF2B5EF4-FFF2-40B4-BE49-F238E27FC236}">
                        <a16:creationId xmlns:a16="http://schemas.microsoft.com/office/drawing/2014/main" id="{58EC0780-AC72-4D7B-A707-A4DA822A3752}"/>
                      </a:ext>
                    </a:extLst>
                  </p:cNvPr>
                  <p:cNvSpPr/>
                  <p:nvPr/>
                </p:nvSpPr>
                <p:spPr>
                  <a:xfrm>
                    <a:off x="16688897" y="7921847"/>
                    <a:ext cx="282892" cy="305609"/>
                  </a:xfrm>
                  <a:custGeom>
                    <a:avLst/>
                    <a:gdLst>
                      <a:gd name="connsiteX0" fmla="*/ 0 w 282892"/>
                      <a:gd name="connsiteY0" fmla="*/ 12478 h 305609"/>
                      <a:gd name="connsiteX1" fmla="*/ 1048 w 282892"/>
                      <a:gd name="connsiteY1" fmla="*/ 92869 h 305609"/>
                      <a:gd name="connsiteX2" fmla="*/ 99441 w 282892"/>
                      <a:gd name="connsiteY2" fmla="*/ 278225 h 305609"/>
                      <a:gd name="connsiteX3" fmla="*/ 161079 w 282892"/>
                      <a:gd name="connsiteY3" fmla="*/ 301455 h 305609"/>
                      <a:gd name="connsiteX4" fmla="*/ 184309 w 282892"/>
                      <a:gd name="connsiteY4" fmla="*/ 278225 h 305609"/>
                      <a:gd name="connsiteX5" fmla="*/ 282893 w 282892"/>
                      <a:gd name="connsiteY5" fmla="*/ 92869 h 305609"/>
                      <a:gd name="connsiteX6" fmla="*/ 281273 w 282892"/>
                      <a:gd name="connsiteY6" fmla="*/ 0 h 305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2892" h="305609">
                        <a:moveTo>
                          <a:pt x="0" y="12478"/>
                        </a:moveTo>
                        <a:lnTo>
                          <a:pt x="1048" y="92869"/>
                        </a:lnTo>
                        <a:lnTo>
                          <a:pt x="99441" y="278225"/>
                        </a:lnTo>
                        <a:cubicBezTo>
                          <a:pt x="110047" y="301661"/>
                          <a:pt x="137644" y="312061"/>
                          <a:pt x="161079" y="301455"/>
                        </a:cubicBezTo>
                        <a:cubicBezTo>
                          <a:pt x="171387" y="296790"/>
                          <a:pt x="179644" y="288533"/>
                          <a:pt x="184309" y="278225"/>
                        </a:cubicBezTo>
                        <a:lnTo>
                          <a:pt x="282893" y="92869"/>
                        </a:lnTo>
                        <a:lnTo>
                          <a:pt x="281273" y="0"/>
                        </a:lnTo>
                      </a:path>
                    </a:pathLst>
                  </a:custGeom>
                  <a:noFill/>
                  <a:ln w="9525" cap="flat">
                    <a:solidFill>
                      <a:schemeClr val="accent1"/>
                    </a:solidFill>
                    <a:prstDash val="solid"/>
                    <a:miter/>
                  </a:ln>
                </p:spPr>
                <p:txBody>
                  <a:bodyPr rtlCol="0" anchor="ctr"/>
                  <a:lstStyle/>
                  <a:p>
                    <a:pPr defTabSz="457189"/>
                    <a:endParaRPr lang="en-US" sz="1800" dirty="0">
                      <a:solidFill>
                        <a:srgbClr val="FFFFFF"/>
                      </a:solidFill>
                      <a:latin typeface="Amazon Ember"/>
                    </a:endParaRPr>
                  </a:p>
                </p:txBody>
              </p:sp>
              <p:sp>
                <p:nvSpPr>
                  <p:cNvPr id="111" name="Freeform: Shape 110">
                    <a:extLst>
                      <a:ext uri="{FF2B5EF4-FFF2-40B4-BE49-F238E27FC236}">
                        <a16:creationId xmlns:a16="http://schemas.microsoft.com/office/drawing/2014/main" id="{71CCDF47-08FA-4B61-A2D6-9BB1C79BCA8D}"/>
                      </a:ext>
                    </a:extLst>
                  </p:cNvPr>
                  <p:cNvSpPr/>
                  <p:nvPr/>
                </p:nvSpPr>
                <p:spPr>
                  <a:xfrm>
                    <a:off x="16313585" y="8002524"/>
                    <a:ext cx="1048269" cy="497109"/>
                  </a:xfrm>
                  <a:custGeom>
                    <a:avLst/>
                    <a:gdLst>
                      <a:gd name="connsiteX0" fmla="*/ 663825 w 1048269"/>
                      <a:gd name="connsiteY0" fmla="*/ 0 h 497109"/>
                      <a:gd name="connsiteX1" fmla="*/ 996342 w 1048269"/>
                      <a:gd name="connsiteY1" fmla="*/ 158020 h 497109"/>
                      <a:gd name="connsiteX2" fmla="*/ 1047873 w 1048269"/>
                      <a:gd name="connsiteY2" fmla="*/ 497110 h 497109"/>
                      <a:gd name="connsiteX3" fmla="*/ 122 w 1048269"/>
                      <a:gd name="connsiteY3" fmla="*/ 497110 h 497109"/>
                      <a:gd name="connsiteX4" fmla="*/ 51558 w 1048269"/>
                      <a:gd name="connsiteY4" fmla="*/ 158020 h 497109"/>
                      <a:gd name="connsiteX5" fmla="*/ 376836 w 1048269"/>
                      <a:gd name="connsiteY5" fmla="*/ 0 h 497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8269" h="497109">
                        <a:moveTo>
                          <a:pt x="663825" y="0"/>
                        </a:moveTo>
                        <a:cubicBezTo>
                          <a:pt x="736977" y="9525"/>
                          <a:pt x="937287" y="53530"/>
                          <a:pt x="996342" y="158020"/>
                        </a:cubicBezTo>
                        <a:cubicBezTo>
                          <a:pt x="1051302" y="255079"/>
                          <a:pt x="1049016" y="278892"/>
                          <a:pt x="1047873" y="497110"/>
                        </a:cubicBezTo>
                        <a:lnTo>
                          <a:pt x="122" y="497110"/>
                        </a:lnTo>
                        <a:cubicBezTo>
                          <a:pt x="-1116" y="278892"/>
                          <a:pt x="6409" y="236887"/>
                          <a:pt x="51558" y="158020"/>
                        </a:cubicBezTo>
                        <a:cubicBezTo>
                          <a:pt x="111184" y="53816"/>
                          <a:pt x="303684" y="9239"/>
                          <a:pt x="376836" y="0"/>
                        </a:cubicBezTo>
                      </a:path>
                    </a:pathLst>
                  </a:custGeom>
                  <a:noFill/>
                  <a:ln w="9525" cap="flat">
                    <a:solidFill>
                      <a:srgbClr val="F1F2F2"/>
                    </a:solidFill>
                    <a:prstDash val="solid"/>
                    <a:miter/>
                  </a:ln>
                </p:spPr>
                <p:txBody>
                  <a:bodyPr rtlCol="0" anchor="ctr"/>
                  <a:lstStyle/>
                  <a:p>
                    <a:pPr defTabSz="457189"/>
                    <a:endParaRPr lang="en-US" sz="1800" dirty="0">
                      <a:solidFill>
                        <a:srgbClr val="FFFFFF"/>
                      </a:solidFill>
                      <a:latin typeface="Amazon Ember"/>
                    </a:endParaRPr>
                  </a:p>
                </p:txBody>
              </p:sp>
              <p:sp>
                <p:nvSpPr>
                  <p:cNvPr id="112" name="Freeform: Shape 111">
                    <a:extLst>
                      <a:ext uri="{FF2B5EF4-FFF2-40B4-BE49-F238E27FC236}">
                        <a16:creationId xmlns:a16="http://schemas.microsoft.com/office/drawing/2014/main" id="{B1B448A8-7193-4B60-9C0A-DD4C970A1539}"/>
                      </a:ext>
                    </a:extLst>
                  </p:cNvPr>
                  <p:cNvSpPr/>
                  <p:nvPr/>
                </p:nvSpPr>
                <p:spPr>
                  <a:xfrm>
                    <a:off x="16530973" y="8282940"/>
                    <a:ext cx="9525" cy="178498"/>
                  </a:xfrm>
                  <a:custGeom>
                    <a:avLst/>
                    <a:gdLst>
                      <a:gd name="connsiteX0" fmla="*/ 0 w 9525"/>
                      <a:gd name="connsiteY0" fmla="*/ 0 h 178498"/>
                      <a:gd name="connsiteX1" fmla="*/ 0 w 9525"/>
                      <a:gd name="connsiteY1" fmla="*/ 178498 h 178498"/>
                    </a:gdLst>
                    <a:ahLst/>
                    <a:cxnLst>
                      <a:cxn ang="0">
                        <a:pos x="connsiteX0" y="connsiteY0"/>
                      </a:cxn>
                      <a:cxn ang="0">
                        <a:pos x="connsiteX1" y="connsiteY1"/>
                      </a:cxn>
                    </a:cxnLst>
                    <a:rect l="l" t="t" r="r" b="b"/>
                    <a:pathLst>
                      <a:path w="9525" h="178498">
                        <a:moveTo>
                          <a:pt x="0" y="0"/>
                        </a:moveTo>
                        <a:lnTo>
                          <a:pt x="0" y="178498"/>
                        </a:lnTo>
                      </a:path>
                    </a:pathLst>
                  </a:custGeom>
                  <a:ln w="9525" cap="flat">
                    <a:solidFill>
                      <a:srgbClr val="F1F2F2"/>
                    </a:solidFill>
                    <a:prstDash val="solid"/>
                    <a:miter/>
                  </a:ln>
                </p:spPr>
                <p:txBody>
                  <a:bodyPr rtlCol="0" anchor="ctr"/>
                  <a:lstStyle/>
                  <a:p>
                    <a:pPr defTabSz="457189"/>
                    <a:endParaRPr lang="en-US" sz="1800" dirty="0">
                      <a:solidFill>
                        <a:srgbClr val="FFFFFF"/>
                      </a:solidFill>
                      <a:latin typeface="Amazon Ember"/>
                    </a:endParaRPr>
                  </a:p>
                </p:txBody>
              </p:sp>
              <p:sp>
                <p:nvSpPr>
                  <p:cNvPr id="113" name="Freeform: Shape 112">
                    <a:extLst>
                      <a:ext uri="{FF2B5EF4-FFF2-40B4-BE49-F238E27FC236}">
                        <a16:creationId xmlns:a16="http://schemas.microsoft.com/office/drawing/2014/main" id="{A93C1F82-31D2-4CB1-B374-453EDE8E0882}"/>
                      </a:ext>
                    </a:extLst>
                  </p:cNvPr>
                  <p:cNvSpPr/>
                  <p:nvPr/>
                </p:nvSpPr>
                <p:spPr>
                  <a:xfrm>
                    <a:off x="17128191" y="8282940"/>
                    <a:ext cx="9525" cy="178498"/>
                  </a:xfrm>
                  <a:custGeom>
                    <a:avLst/>
                    <a:gdLst>
                      <a:gd name="connsiteX0" fmla="*/ 0 w 9525"/>
                      <a:gd name="connsiteY0" fmla="*/ 0 h 178498"/>
                      <a:gd name="connsiteX1" fmla="*/ 0 w 9525"/>
                      <a:gd name="connsiteY1" fmla="*/ 178498 h 178498"/>
                    </a:gdLst>
                    <a:ahLst/>
                    <a:cxnLst>
                      <a:cxn ang="0">
                        <a:pos x="connsiteX0" y="connsiteY0"/>
                      </a:cxn>
                      <a:cxn ang="0">
                        <a:pos x="connsiteX1" y="connsiteY1"/>
                      </a:cxn>
                    </a:cxnLst>
                    <a:rect l="l" t="t" r="r" b="b"/>
                    <a:pathLst>
                      <a:path w="9525" h="178498">
                        <a:moveTo>
                          <a:pt x="0" y="0"/>
                        </a:moveTo>
                        <a:lnTo>
                          <a:pt x="0" y="178498"/>
                        </a:lnTo>
                      </a:path>
                    </a:pathLst>
                  </a:custGeom>
                  <a:ln w="9525" cap="flat">
                    <a:solidFill>
                      <a:srgbClr val="F1F2F2"/>
                    </a:solidFill>
                    <a:prstDash val="solid"/>
                    <a:miter/>
                  </a:ln>
                </p:spPr>
                <p:txBody>
                  <a:bodyPr rtlCol="0" anchor="ctr"/>
                  <a:lstStyle/>
                  <a:p>
                    <a:pPr defTabSz="457189"/>
                    <a:endParaRPr lang="en-US" sz="1800" dirty="0">
                      <a:solidFill>
                        <a:srgbClr val="FFFFFF"/>
                      </a:solidFill>
                      <a:latin typeface="Amazon Ember"/>
                    </a:endParaRPr>
                  </a:p>
                </p:txBody>
              </p:sp>
              <p:sp>
                <p:nvSpPr>
                  <p:cNvPr id="114" name="Freeform: Shape 113">
                    <a:extLst>
                      <a:ext uri="{FF2B5EF4-FFF2-40B4-BE49-F238E27FC236}">
                        <a16:creationId xmlns:a16="http://schemas.microsoft.com/office/drawing/2014/main" id="{F6F8F4A3-91A8-42BC-ABF7-AD07AB198979}"/>
                      </a:ext>
                    </a:extLst>
                  </p:cNvPr>
                  <p:cNvSpPr/>
                  <p:nvPr/>
                </p:nvSpPr>
                <p:spPr>
                  <a:xfrm>
                    <a:off x="16487925" y="7218842"/>
                    <a:ext cx="690970" cy="847689"/>
                  </a:xfrm>
                  <a:custGeom>
                    <a:avLst/>
                    <a:gdLst>
                      <a:gd name="connsiteX0" fmla="*/ 281 w 690970"/>
                      <a:gd name="connsiteY0" fmla="*/ 836069 h 847689"/>
                      <a:gd name="connsiteX1" fmla="*/ 281 w 690970"/>
                      <a:gd name="connsiteY1" fmla="*/ 355057 h 847689"/>
                      <a:gd name="connsiteX2" fmla="*/ 50287 w 690970"/>
                      <a:gd name="connsiteY2" fmla="*/ 150269 h 847689"/>
                      <a:gd name="connsiteX3" fmla="*/ 390235 w 690970"/>
                      <a:gd name="connsiteY3" fmla="*/ 1108 h 847689"/>
                      <a:gd name="connsiteX4" fmla="*/ 564637 w 690970"/>
                      <a:gd name="connsiteY4" fmla="*/ 159509 h 847689"/>
                      <a:gd name="connsiteX5" fmla="*/ 690844 w 690970"/>
                      <a:gd name="connsiteY5" fmla="*/ 314290 h 847689"/>
                      <a:gd name="connsiteX6" fmla="*/ 688462 w 690970"/>
                      <a:gd name="connsiteY6" fmla="*/ 847690 h 847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0970" h="847689">
                        <a:moveTo>
                          <a:pt x="281" y="836069"/>
                        </a:moveTo>
                        <a:lnTo>
                          <a:pt x="281" y="355057"/>
                        </a:lnTo>
                        <a:cubicBezTo>
                          <a:pt x="-2458" y="283468"/>
                          <a:pt x="14862" y="212539"/>
                          <a:pt x="50287" y="150269"/>
                        </a:cubicBezTo>
                        <a:cubicBezTo>
                          <a:pt x="143728" y="5013"/>
                          <a:pt x="298414" y="-4321"/>
                          <a:pt x="390235" y="1108"/>
                        </a:cubicBezTo>
                        <a:cubicBezTo>
                          <a:pt x="444241" y="4537"/>
                          <a:pt x="557494" y="16634"/>
                          <a:pt x="564637" y="159509"/>
                        </a:cubicBezTo>
                        <a:cubicBezTo>
                          <a:pt x="564637" y="159509"/>
                          <a:pt x="695606" y="142840"/>
                          <a:pt x="690844" y="314290"/>
                        </a:cubicBezTo>
                        <a:lnTo>
                          <a:pt x="688462" y="847690"/>
                        </a:lnTo>
                      </a:path>
                    </a:pathLst>
                  </a:custGeom>
                  <a:noFill/>
                  <a:ln w="9525" cap="flat">
                    <a:solidFill>
                      <a:srgbClr val="F1F2F2"/>
                    </a:solidFill>
                    <a:prstDash val="solid"/>
                    <a:miter/>
                  </a:ln>
                </p:spPr>
                <p:txBody>
                  <a:bodyPr rtlCol="0" anchor="ctr"/>
                  <a:lstStyle/>
                  <a:p>
                    <a:pPr defTabSz="457189"/>
                    <a:endParaRPr lang="en-US" sz="1800" dirty="0">
                      <a:solidFill>
                        <a:srgbClr val="FFFFFF"/>
                      </a:solidFill>
                      <a:latin typeface="Amazon Ember"/>
                    </a:endParaRPr>
                  </a:p>
                </p:txBody>
              </p:sp>
              <p:sp>
                <p:nvSpPr>
                  <p:cNvPr id="115" name="Freeform: Shape 114">
                    <a:extLst>
                      <a:ext uri="{FF2B5EF4-FFF2-40B4-BE49-F238E27FC236}">
                        <a16:creationId xmlns:a16="http://schemas.microsoft.com/office/drawing/2014/main" id="{B506AC99-6096-404A-95B4-D5AE698EA06C}"/>
                      </a:ext>
                    </a:extLst>
                  </p:cNvPr>
                  <p:cNvSpPr/>
                  <p:nvPr/>
                </p:nvSpPr>
                <p:spPr>
                  <a:xfrm>
                    <a:off x="16829868" y="8276939"/>
                    <a:ext cx="9525" cy="184499"/>
                  </a:xfrm>
                  <a:custGeom>
                    <a:avLst/>
                    <a:gdLst>
                      <a:gd name="connsiteX0" fmla="*/ 0 w 9525"/>
                      <a:gd name="connsiteY0" fmla="*/ 0 h 184499"/>
                      <a:gd name="connsiteX1" fmla="*/ 0 w 9525"/>
                      <a:gd name="connsiteY1" fmla="*/ 184499 h 184499"/>
                    </a:gdLst>
                    <a:ahLst/>
                    <a:cxnLst>
                      <a:cxn ang="0">
                        <a:pos x="connsiteX0" y="connsiteY0"/>
                      </a:cxn>
                      <a:cxn ang="0">
                        <a:pos x="connsiteX1" y="connsiteY1"/>
                      </a:cxn>
                    </a:cxnLst>
                    <a:rect l="l" t="t" r="r" b="b"/>
                    <a:pathLst>
                      <a:path w="9525" h="184499">
                        <a:moveTo>
                          <a:pt x="0" y="0"/>
                        </a:moveTo>
                        <a:lnTo>
                          <a:pt x="0" y="184499"/>
                        </a:lnTo>
                      </a:path>
                    </a:pathLst>
                  </a:custGeom>
                  <a:ln w="9525" cap="flat">
                    <a:solidFill>
                      <a:srgbClr val="F1F2F2"/>
                    </a:solidFill>
                    <a:prstDash val="solid"/>
                    <a:miter/>
                  </a:ln>
                </p:spPr>
                <p:txBody>
                  <a:bodyPr rtlCol="0" anchor="ctr"/>
                  <a:lstStyle/>
                  <a:p>
                    <a:pPr defTabSz="457189"/>
                    <a:endParaRPr lang="en-US" sz="1800" dirty="0">
                      <a:solidFill>
                        <a:srgbClr val="FFFFFF"/>
                      </a:solidFill>
                      <a:latin typeface="Amazon Ember"/>
                    </a:endParaRPr>
                  </a:p>
                </p:txBody>
              </p:sp>
              <p:sp>
                <p:nvSpPr>
                  <p:cNvPr id="116" name="Freeform: Shape 115">
                    <a:extLst>
                      <a:ext uri="{FF2B5EF4-FFF2-40B4-BE49-F238E27FC236}">
                        <a16:creationId xmlns:a16="http://schemas.microsoft.com/office/drawing/2014/main" id="{DB312F48-6A86-4C64-BD5B-3868363F0119}"/>
                      </a:ext>
                    </a:extLst>
                  </p:cNvPr>
                  <p:cNvSpPr/>
                  <p:nvPr/>
                </p:nvSpPr>
                <p:spPr>
                  <a:xfrm>
                    <a:off x="16708519" y="7633049"/>
                    <a:ext cx="71437" cy="71437"/>
                  </a:xfrm>
                  <a:custGeom>
                    <a:avLst/>
                    <a:gdLst>
                      <a:gd name="connsiteX0" fmla="*/ 71438 w 71437"/>
                      <a:gd name="connsiteY0" fmla="*/ 35719 h 71437"/>
                      <a:gd name="connsiteX1" fmla="*/ 35719 w 71437"/>
                      <a:gd name="connsiteY1" fmla="*/ 71438 h 71437"/>
                      <a:gd name="connsiteX2" fmla="*/ 0 w 71437"/>
                      <a:gd name="connsiteY2" fmla="*/ 35719 h 71437"/>
                      <a:gd name="connsiteX3" fmla="*/ 35719 w 71437"/>
                      <a:gd name="connsiteY3" fmla="*/ 0 h 71437"/>
                      <a:gd name="connsiteX4" fmla="*/ 71438 w 71437"/>
                      <a:gd name="connsiteY4" fmla="*/ 35719 h 714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437" h="71437">
                        <a:moveTo>
                          <a:pt x="71438" y="35719"/>
                        </a:moveTo>
                        <a:cubicBezTo>
                          <a:pt x="71438" y="55446"/>
                          <a:pt x="55446" y="71438"/>
                          <a:pt x="35719" y="71438"/>
                        </a:cubicBezTo>
                        <a:cubicBezTo>
                          <a:pt x="15992" y="71438"/>
                          <a:pt x="0" y="55446"/>
                          <a:pt x="0" y="35719"/>
                        </a:cubicBezTo>
                        <a:cubicBezTo>
                          <a:pt x="0" y="15992"/>
                          <a:pt x="15992" y="0"/>
                          <a:pt x="35719" y="0"/>
                        </a:cubicBezTo>
                        <a:cubicBezTo>
                          <a:pt x="55446" y="0"/>
                          <a:pt x="71438" y="15992"/>
                          <a:pt x="71438" y="35719"/>
                        </a:cubicBezTo>
                        <a:close/>
                      </a:path>
                    </a:pathLst>
                  </a:custGeom>
                  <a:noFill/>
                  <a:ln w="9525" cap="flat">
                    <a:solidFill>
                      <a:srgbClr val="F1F2F2"/>
                    </a:solidFill>
                    <a:prstDash val="solid"/>
                    <a:round/>
                  </a:ln>
                </p:spPr>
                <p:txBody>
                  <a:bodyPr rtlCol="0" anchor="ctr"/>
                  <a:lstStyle/>
                  <a:p>
                    <a:pPr defTabSz="457189"/>
                    <a:endParaRPr lang="en-US" sz="1800" dirty="0">
                      <a:solidFill>
                        <a:srgbClr val="FFFFFF"/>
                      </a:solidFill>
                      <a:latin typeface="Amazon Ember"/>
                    </a:endParaRPr>
                  </a:p>
                </p:txBody>
              </p:sp>
              <p:sp>
                <p:nvSpPr>
                  <p:cNvPr id="117" name="Freeform: Shape 116">
                    <a:extLst>
                      <a:ext uri="{FF2B5EF4-FFF2-40B4-BE49-F238E27FC236}">
                        <a16:creationId xmlns:a16="http://schemas.microsoft.com/office/drawing/2014/main" id="{F6A217A6-1261-427B-B8B8-4C73A88738B5}"/>
                      </a:ext>
                    </a:extLst>
                  </p:cNvPr>
                  <p:cNvSpPr/>
                  <p:nvPr/>
                </p:nvSpPr>
                <p:spPr>
                  <a:xfrm>
                    <a:off x="16879969" y="7633049"/>
                    <a:ext cx="71437" cy="71437"/>
                  </a:xfrm>
                  <a:custGeom>
                    <a:avLst/>
                    <a:gdLst>
                      <a:gd name="connsiteX0" fmla="*/ 71438 w 71437"/>
                      <a:gd name="connsiteY0" fmla="*/ 35719 h 71437"/>
                      <a:gd name="connsiteX1" fmla="*/ 35719 w 71437"/>
                      <a:gd name="connsiteY1" fmla="*/ 71438 h 71437"/>
                      <a:gd name="connsiteX2" fmla="*/ 0 w 71437"/>
                      <a:gd name="connsiteY2" fmla="*/ 35719 h 71437"/>
                      <a:gd name="connsiteX3" fmla="*/ 35719 w 71437"/>
                      <a:gd name="connsiteY3" fmla="*/ 0 h 71437"/>
                      <a:gd name="connsiteX4" fmla="*/ 71438 w 71437"/>
                      <a:gd name="connsiteY4" fmla="*/ 35719 h 714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437" h="71437">
                        <a:moveTo>
                          <a:pt x="71438" y="35719"/>
                        </a:moveTo>
                        <a:cubicBezTo>
                          <a:pt x="71438" y="55446"/>
                          <a:pt x="55446" y="71438"/>
                          <a:pt x="35719" y="71438"/>
                        </a:cubicBezTo>
                        <a:cubicBezTo>
                          <a:pt x="15992" y="71438"/>
                          <a:pt x="0" y="55446"/>
                          <a:pt x="0" y="35719"/>
                        </a:cubicBezTo>
                        <a:cubicBezTo>
                          <a:pt x="0" y="15992"/>
                          <a:pt x="15992" y="0"/>
                          <a:pt x="35719" y="0"/>
                        </a:cubicBezTo>
                        <a:cubicBezTo>
                          <a:pt x="55446" y="0"/>
                          <a:pt x="71438" y="15992"/>
                          <a:pt x="71438" y="35719"/>
                        </a:cubicBezTo>
                        <a:close/>
                      </a:path>
                    </a:pathLst>
                  </a:custGeom>
                  <a:noFill/>
                  <a:ln w="9525" cap="flat">
                    <a:solidFill>
                      <a:srgbClr val="F1F2F2"/>
                    </a:solidFill>
                    <a:prstDash val="solid"/>
                    <a:round/>
                  </a:ln>
                </p:spPr>
                <p:txBody>
                  <a:bodyPr rtlCol="0" anchor="ctr"/>
                  <a:lstStyle/>
                  <a:p>
                    <a:pPr defTabSz="457189"/>
                    <a:endParaRPr lang="en-US" sz="1800" dirty="0">
                      <a:solidFill>
                        <a:srgbClr val="FFFFFF"/>
                      </a:solidFill>
                      <a:latin typeface="Amazon Ember"/>
                    </a:endParaRPr>
                  </a:p>
                </p:txBody>
              </p:sp>
              <p:sp>
                <p:nvSpPr>
                  <p:cNvPr id="118" name="Freeform: Shape 117">
                    <a:extLst>
                      <a:ext uri="{FF2B5EF4-FFF2-40B4-BE49-F238E27FC236}">
                        <a16:creationId xmlns:a16="http://schemas.microsoft.com/office/drawing/2014/main" id="{EB24021D-59AC-4076-86FE-8BAAA0C418D0}"/>
                      </a:ext>
                    </a:extLst>
                  </p:cNvPr>
                  <p:cNvSpPr/>
                  <p:nvPr/>
                </p:nvSpPr>
                <p:spPr>
                  <a:xfrm>
                    <a:off x="16629938" y="7493793"/>
                    <a:ext cx="217265" cy="24447"/>
                  </a:xfrm>
                  <a:custGeom>
                    <a:avLst/>
                    <a:gdLst>
                      <a:gd name="connsiteX0" fmla="*/ 217265 w 217265"/>
                      <a:gd name="connsiteY0" fmla="*/ 7810 h 24447"/>
                      <a:gd name="connsiteX1" fmla="*/ 0 w 217265"/>
                      <a:gd name="connsiteY1" fmla="*/ 0 h 24447"/>
                    </a:gdLst>
                    <a:ahLst/>
                    <a:cxnLst>
                      <a:cxn ang="0">
                        <a:pos x="connsiteX0" y="connsiteY0"/>
                      </a:cxn>
                      <a:cxn ang="0">
                        <a:pos x="connsiteX1" y="connsiteY1"/>
                      </a:cxn>
                    </a:cxnLst>
                    <a:rect l="l" t="t" r="r" b="b"/>
                    <a:pathLst>
                      <a:path w="217265" h="24447">
                        <a:moveTo>
                          <a:pt x="217265" y="7810"/>
                        </a:moveTo>
                        <a:cubicBezTo>
                          <a:pt x="217265" y="7810"/>
                          <a:pt x="104299" y="50006"/>
                          <a:pt x="0" y="0"/>
                        </a:cubicBezTo>
                      </a:path>
                    </a:pathLst>
                  </a:custGeom>
                  <a:noFill/>
                  <a:ln w="9525" cap="flat">
                    <a:solidFill>
                      <a:srgbClr val="F1F2F2"/>
                    </a:solidFill>
                    <a:prstDash val="solid"/>
                    <a:miter/>
                  </a:ln>
                </p:spPr>
                <p:txBody>
                  <a:bodyPr rtlCol="0" anchor="ctr"/>
                  <a:lstStyle/>
                  <a:p>
                    <a:pPr defTabSz="457189"/>
                    <a:endParaRPr lang="en-US" sz="1800" dirty="0">
                      <a:solidFill>
                        <a:srgbClr val="FFFFFF"/>
                      </a:solidFill>
                      <a:latin typeface="Amazon Ember"/>
                    </a:endParaRPr>
                  </a:p>
                </p:txBody>
              </p:sp>
              <p:sp>
                <p:nvSpPr>
                  <p:cNvPr id="119" name="Freeform: Shape 118">
                    <a:extLst>
                      <a:ext uri="{FF2B5EF4-FFF2-40B4-BE49-F238E27FC236}">
                        <a16:creationId xmlns:a16="http://schemas.microsoft.com/office/drawing/2014/main" id="{0E13C013-B136-46ED-869E-2704C7382DE2}"/>
                      </a:ext>
                    </a:extLst>
                  </p:cNvPr>
                  <p:cNvSpPr/>
                  <p:nvPr/>
                </p:nvSpPr>
                <p:spPr>
                  <a:xfrm>
                    <a:off x="16546594" y="7660481"/>
                    <a:ext cx="73247" cy="53530"/>
                  </a:xfrm>
                  <a:custGeom>
                    <a:avLst/>
                    <a:gdLst>
                      <a:gd name="connsiteX0" fmla="*/ 0 w 73247"/>
                      <a:gd name="connsiteY0" fmla="*/ 53531 h 53530"/>
                      <a:gd name="connsiteX1" fmla="*/ 73247 w 73247"/>
                      <a:gd name="connsiteY1" fmla="*/ 0 h 53530"/>
                    </a:gdLst>
                    <a:ahLst/>
                    <a:cxnLst>
                      <a:cxn ang="0">
                        <a:pos x="connsiteX0" y="connsiteY0"/>
                      </a:cxn>
                      <a:cxn ang="0">
                        <a:pos x="connsiteX1" y="connsiteY1"/>
                      </a:cxn>
                    </a:cxnLst>
                    <a:rect l="l" t="t" r="r" b="b"/>
                    <a:pathLst>
                      <a:path w="73247" h="53530">
                        <a:moveTo>
                          <a:pt x="0" y="53531"/>
                        </a:moveTo>
                        <a:cubicBezTo>
                          <a:pt x="27331" y="40063"/>
                          <a:pt x="52116" y="21951"/>
                          <a:pt x="73247" y="0"/>
                        </a:cubicBezTo>
                      </a:path>
                    </a:pathLst>
                  </a:custGeom>
                  <a:noFill/>
                  <a:ln w="9525" cap="flat">
                    <a:solidFill>
                      <a:srgbClr val="F1F2F2"/>
                    </a:solidFill>
                    <a:prstDash val="solid"/>
                    <a:miter/>
                  </a:ln>
                </p:spPr>
                <p:txBody>
                  <a:bodyPr rtlCol="0" anchor="ctr"/>
                  <a:lstStyle/>
                  <a:p>
                    <a:pPr defTabSz="457189"/>
                    <a:endParaRPr lang="en-US" sz="1800" dirty="0">
                      <a:solidFill>
                        <a:srgbClr val="FFFFFF"/>
                      </a:solidFill>
                      <a:latin typeface="Amazon Ember"/>
                    </a:endParaRPr>
                  </a:p>
                </p:txBody>
              </p:sp>
              <p:sp>
                <p:nvSpPr>
                  <p:cNvPr id="120" name="Freeform: Shape 119">
                    <a:extLst>
                      <a:ext uri="{FF2B5EF4-FFF2-40B4-BE49-F238E27FC236}">
                        <a16:creationId xmlns:a16="http://schemas.microsoft.com/office/drawing/2014/main" id="{04D481DA-8214-4C2C-AE56-87802665DDD6}"/>
                      </a:ext>
                    </a:extLst>
                  </p:cNvPr>
                  <p:cNvSpPr/>
                  <p:nvPr/>
                </p:nvSpPr>
                <p:spPr>
                  <a:xfrm>
                    <a:off x="16744238" y="8024241"/>
                    <a:ext cx="171450" cy="16279"/>
                  </a:xfrm>
                  <a:custGeom>
                    <a:avLst/>
                    <a:gdLst>
                      <a:gd name="connsiteX0" fmla="*/ 0 w 171450"/>
                      <a:gd name="connsiteY0" fmla="*/ 0 h 16279"/>
                      <a:gd name="connsiteX1" fmla="*/ 171450 w 171450"/>
                      <a:gd name="connsiteY1" fmla="*/ 1905 h 16279"/>
                    </a:gdLst>
                    <a:ahLst/>
                    <a:cxnLst>
                      <a:cxn ang="0">
                        <a:pos x="connsiteX0" y="connsiteY0"/>
                      </a:cxn>
                      <a:cxn ang="0">
                        <a:pos x="connsiteX1" y="connsiteY1"/>
                      </a:cxn>
                    </a:cxnLst>
                    <a:rect l="l" t="t" r="r" b="b"/>
                    <a:pathLst>
                      <a:path w="171450" h="16279">
                        <a:moveTo>
                          <a:pt x="0" y="0"/>
                        </a:moveTo>
                        <a:cubicBezTo>
                          <a:pt x="55100" y="21030"/>
                          <a:pt x="115896" y="21705"/>
                          <a:pt x="171450" y="1905"/>
                        </a:cubicBezTo>
                      </a:path>
                    </a:pathLst>
                  </a:custGeom>
                  <a:noFill/>
                  <a:ln w="9525" cap="flat">
                    <a:solidFill>
                      <a:srgbClr val="F1F2F2"/>
                    </a:solidFill>
                    <a:prstDash val="solid"/>
                    <a:miter/>
                  </a:ln>
                </p:spPr>
                <p:txBody>
                  <a:bodyPr rtlCol="0" anchor="ctr"/>
                  <a:lstStyle/>
                  <a:p>
                    <a:pPr defTabSz="457189"/>
                    <a:endParaRPr lang="en-US" sz="1800" dirty="0">
                      <a:solidFill>
                        <a:srgbClr val="FFFFFF"/>
                      </a:solidFill>
                      <a:latin typeface="Amazon Ember"/>
                    </a:endParaRPr>
                  </a:p>
                </p:txBody>
              </p:sp>
              <p:sp>
                <p:nvSpPr>
                  <p:cNvPr id="121" name="Freeform: Shape 120">
                    <a:extLst>
                      <a:ext uri="{FF2B5EF4-FFF2-40B4-BE49-F238E27FC236}">
                        <a16:creationId xmlns:a16="http://schemas.microsoft.com/office/drawing/2014/main" id="{3A6C65E3-F741-42AA-A742-86AB7F043885}"/>
                      </a:ext>
                    </a:extLst>
                  </p:cNvPr>
                  <p:cNvSpPr/>
                  <p:nvPr/>
                </p:nvSpPr>
                <p:spPr>
                  <a:xfrm>
                    <a:off x="16671562" y="8325802"/>
                    <a:ext cx="86105" cy="86106"/>
                  </a:xfrm>
                  <a:custGeom>
                    <a:avLst/>
                    <a:gdLst>
                      <a:gd name="connsiteX0" fmla="*/ 86106 w 86105"/>
                      <a:gd name="connsiteY0" fmla="*/ 43053 h 86106"/>
                      <a:gd name="connsiteX1" fmla="*/ 43053 w 86105"/>
                      <a:gd name="connsiteY1" fmla="*/ 86106 h 86106"/>
                      <a:gd name="connsiteX2" fmla="*/ 0 w 86105"/>
                      <a:gd name="connsiteY2" fmla="*/ 43053 h 86106"/>
                      <a:gd name="connsiteX3" fmla="*/ 43053 w 86105"/>
                      <a:gd name="connsiteY3" fmla="*/ 0 h 86106"/>
                      <a:gd name="connsiteX4" fmla="*/ 86106 w 86105"/>
                      <a:gd name="connsiteY4" fmla="*/ 43053 h 861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105" h="86106">
                        <a:moveTo>
                          <a:pt x="86106" y="43053"/>
                        </a:moveTo>
                        <a:cubicBezTo>
                          <a:pt x="86106" y="66830"/>
                          <a:pt x="66830" y="86106"/>
                          <a:pt x="43053" y="86106"/>
                        </a:cubicBezTo>
                        <a:cubicBezTo>
                          <a:pt x="19275" y="86106"/>
                          <a:pt x="0" y="66831"/>
                          <a:pt x="0" y="43053"/>
                        </a:cubicBezTo>
                        <a:cubicBezTo>
                          <a:pt x="0" y="19275"/>
                          <a:pt x="19276" y="0"/>
                          <a:pt x="43053" y="0"/>
                        </a:cubicBezTo>
                        <a:cubicBezTo>
                          <a:pt x="66831" y="0"/>
                          <a:pt x="86106" y="19275"/>
                          <a:pt x="86106" y="43053"/>
                        </a:cubicBezTo>
                        <a:close/>
                      </a:path>
                    </a:pathLst>
                  </a:custGeom>
                  <a:noFill/>
                  <a:ln w="9525" cap="flat">
                    <a:solidFill>
                      <a:srgbClr val="F1F2F2"/>
                    </a:solidFill>
                    <a:prstDash val="solid"/>
                    <a:miter/>
                  </a:ln>
                </p:spPr>
                <p:txBody>
                  <a:bodyPr rtlCol="0" anchor="ctr"/>
                  <a:lstStyle/>
                  <a:p>
                    <a:pPr defTabSz="457189"/>
                    <a:endParaRPr lang="en-US" sz="1800" dirty="0">
                      <a:solidFill>
                        <a:srgbClr val="FFFFFF"/>
                      </a:solidFill>
                      <a:latin typeface="Amazon Ember"/>
                    </a:endParaRPr>
                  </a:p>
                </p:txBody>
              </p:sp>
              <p:sp>
                <p:nvSpPr>
                  <p:cNvPr id="122" name="Freeform: Shape 121">
                    <a:extLst>
                      <a:ext uri="{FF2B5EF4-FFF2-40B4-BE49-F238E27FC236}">
                        <a16:creationId xmlns:a16="http://schemas.microsoft.com/office/drawing/2014/main" id="{17C67096-3DA9-4F0C-9A14-D763F2687539}"/>
                      </a:ext>
                    </a:extLst>
                  </p:cNvPr>
                  <p:cNvSpPr/>
                  <p:nvPr/>
                </p:nvSpPr>
                <p:spPr>
                  <a:xfrm>
                    <a:off x="16672324" y="7367301"/>
                    <a:ext cx="158972" cy="39719"/>
                  </a:xfrm>
                  <a:custGeom>
                    <a:avLst/>
                    <a:gdLst>
                      <a:gd name="connsiteX0" fmla="*/ 0 w 158972"/>
                      <a:gd name="connsiteY0" fmla="*/ 0 h 39719"/>
                      <a:gd name="connsiteX1" fmla="*/ 158972 w 158972"/>
                      <a:gd name="connsiteY1" fmla="*/ 39719 h 39719"/>
                    </a:gdLst>
                    <a:ahLst/>
                    <a:cxnLst>
                      <a:cxn ang="0">
                        <a:pos x="connsiteX0" y="connsiteY0"/>
                      </a:cxn>
                      <a:cxn ang="0">
                        <a:pos x="connsiteX1" y="connsiteY1"/>
                      </a:cxn>
                    </a:cxnLst>
                    <a:rect l="l" t="t" r="r" b="b"/>
                    <a:pathLst>
                      <a:path w="158972" h="39719">
                        <a:moveTo>
                          <a:pt x="0" y="0"/>
                        </a:moveTo>
                        <a:cubicBezTo>
                          <a:pt x="49853" y="23594"/>
                          <a:pt x="103881" y="37093"/>
                          <a:pt x="158972" y="39719"/>
                        </a:cubicBezTo>
                      </a:path>
                    </a:pathLst>
                  </a:custGeom>
                  <a:noFill/>
                  <a:ln w="9525" cap="flat">
                    <a:solidFill>
                      <a:srgbClr val="F1F2F2"/>
                    </a:solidFill>
                    <a:prstDash val="solid"/>
                    <a:round/>
                  </a:ln>
                </p:spPr>
                <p:txBody>
                  <a:bodyPr rtlCol="0" anchor="ctr"/>
                  <a:lstStyle/>
                  <a:p>
                    <a:pPr defTabSz="457189"/>
                    <a:endParaRPr lang="en-US" sz="1800" dirty="0">
                      <a:solidFill>
                        <a:srgbClr val="FFFFFF"/>
                      </a:solidFill>
                      <a:latin typeface="Amazon Ember"/>
                    </a:endParaRPr>
                  </a:p>
                </p:txBody>
              </p:sp>
            </p:grpSp>
            <p:grpSp>
              <p:nvGrpSpPr>
                <p:cNvPr id="123" name="Graphic 296">
                  <a:extLst>
                    <a:ext uri="{FF2B5EF4-FFF2-40B4-BE49-F238E27FC236}">
                      <a16:creationId xmlns:a16="http://schemas.microsoft.com/office/drawing/2014/main" id="{F72F26FD-4AB4-4EB8-9712-B8DAE26AAACE}"/>
                    </a:ext>
                  </a:extLst>
                </p:cNvPr>
                <p:cNvGrpSpPr/>
                <p:nvPr/>
              </p:nvGrpSpPr>
              <p:grpSpPr>
                <a:xfrm>
                  <a:off x="2723356" y="4364033"/>
                  <a:ext cx="411441" cy="411441"/>
                  <a:chOff x="3177857" y="2246899"/>
                  <a:chExt cx="643689" cy="643689"/>
                </a:xfrm>
              </p:grpSpPr>
              <p:sp>
                <p:nvSpPr>
                  <p:cNvPr id="124" name="Freeform: Shape 123">
                    <a:extLst>
                      <a:ext uri="{FF2B5EF4-FFF2-40B4-BE49-F238E27FC236}">
                        <a16:creationId xmlns:a16="http://schemas.microsoft.com/office/drawing/2014/main" id="{2CB4C23E-EFE5-4663-8060-0A34CE488B83}"/>
                      </a:ext>
                    </a:extLst>
                  </p:cNvPr>
                  <p:cNvSpPr/>
                  <p:nvPr/>
                </p:nvSpPr>
                <p:spPr>
                  <a:xfrm>
                    <a:off x="3404114" y="2448374"/>
                    <a:ext cx="170578" cy="167359"/>
                  </a:xfrm>
                  <a:custGeom>
                    <a:avLst/>
                    <a:gdLst>
                      <a:gd name="connsiteX0" fmla="*/ 167359 w 170577"/>
                      <a:gd name="connsiteY0" fmla="*/ 61150 h 167359"/>
                      <a:gd name="connsiteX1" fmla="*/ 80783 w 170577"/>
                      <a:gd name="connsiteY1" fmla="*/ 163819 h 167359"/>
                      <a:gd name="connsiteX2" fmla="*/ 4828 w 170577"/>
                      <a:gd name="connsiteY2" fmla="*/ 68875 h 167359"/>
                      <a:gd name="connsiteX3" fmla="*/ 5471 w 170577"/>
                      <a:gd name="connsiteY3" fmla="*/ 6115 h 167359"/>
                      <a:gd name="connsiteX4" fmla="*/ 167037 w 170577"/>
                      <a:gd name="connsiteY4" fmla="*/ 4828 h 167359"/>
                      <a:gd name="connsiteX5" fmla="*/ 167359 w 170577"/>
                      <a:gd name="connsiteY5" fmla="*/ 61150 h 167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0577" h="167359">
                        <a:moveTo>
                          <a:pt x="167359" y="61150"/>
                        </a:moveTo>
                        <a:cubicBezTo>
                          <a:pt x="165428" y="111358"/>
                          <a:pt x="151911" y="166715"/>
                          <a:pt x="80783" y="163819"/>
                        </a:cubicBezTo>
                        <a:cubicBezTo>
                          <a:pt x="17380" y="161244"/>
                          <a:pt x="5793" y="115864"/>
                          <a:pt x="4828" y="68875"/>
                        </a:cubicBezTo>
                        <a:lnTo>
                          <a:pt x="5471" y="6115"/>
                        </a:lnTo>
                        <a:cubicBezTo>
                          <a:pt x="5471" y="6115"/>
                          <a:pt x="96875" y="6115"/>
                          <a:pt x="167037" y="4828"/>
                        </a:cubicBezTo>
                        <a:lnTo>
                          <a:pt x="167359" y="61150"/>
                        </a:lnTo>
                        <a:close/>
                      </a:path>
                    </a:pathLst>
                  </a:custGeom>
                  <a:noFill/>
                  <a:ln w="9525" cap="flat">
                    <a:solidFill>
                      <a:srgbClr val="FFFFFF"/>
                    </a:solidFill>
                    <a:prstDash val="solid"/>
                    <a:miter/>
                  </a:ln>
                </p:spPr>
                <p:txBody>
                  <a:bodyPr rtlCol="0" anchor="ctr"/>
                  <a:lstStyle/>
                  <a:p>
                    <a:pPr defTabSz="457189"/>
                    <a:endParaRPr lang="en-US" sz="1800" dirty="0">
                      <a:solidFill>
                        <a:srgbClr val="FFFFFF"/>
                      </a:solidFill>
                      <a:latin typeface="Amazon Ember"/>
                    </a:endParaRPr>
                  </a:p>
                </p:txBody>
              </p:sp>
              <p:sp>
                <p:nvSpPr>
                  <p:cNvPr id="125" name="Freeform: Shape 124">
                    <a:extLst>
                      <a:ext uri="{FF2B5EF4-FFF2-40B4-BE49-F238E27FC236}">
                        <a16:creationId xmlns:a16="http://schemas.microsoft.com/office/drawing/2014/main" id="{C736F488-9801-4EC5-8A66-4A8BEFC605F9}"/>
                      </a:ext>
                    </a:extLst>
                  </p:cNvPr>
                  <p:cNvSpPr/>
                  <p:nvPr/>
                </p:nvSpPr>
                <p:spPr>
                  <a:xfrm>
                    <a:off x="3310039" y="2706171"/>
                    <a:ext cx="363684" cy="90116"/>
                  </a:xfrm>
                  <a:custGeom>
                    <a:avLst/>
                    <a:gdLst>
                      <a:gd name="connsiteX0" fmla="*/ 8464 w 363684"/>
                      <a:gd name="connsiteY0" fmla="*/ 9012 h 90116"/>
                      <a:gd name="connsiteX1" fmla="*/ 4924 w 363684"/>
                      <a:gd name="connsiteY1" fmla="*/ 88185 h 90116"/>
                      <a:gd name="connsiteX2" fmla="*/ 358953 w 363684"/>
                      <a:gd name="connsiteY2" fmla="*/ 88185 h 90116"/>
                      <a:gd name="connsiteX3" fmla="*/ 355413 w 363684"/>
                      <a:gd name="connsiteY3" fmla="*/ 4828 h 90116"/>
                    </a:gdLst>
                    <a:ahLst/>
                    <a:cxnLst>
                      <a:cxn ang="0">
                        <a:pos x="connsiteX0" y="connsiteY0"/>
                      </a:cxn>
                      <a:cxn ang="0">
                        <a:pos x="connsiteX1" y="connsiteY1"/>
                      </a:cxn>
                      <a:cxn ang="0">
                        <a:pos x="connsiteX2" y="connsiteY2"/>
                      </a:cxn>
                      <a:cxn ang="0">
                        <a:pos x="connsiteX3" y="connsiteY3"/>
                      </a:cxn>
                    </a:cxnLst>
                    <a:rect l="l" t="t" r="r" b="b"/>
                    <a:pathLst>
                      <a:path w="363684" h="90116">
                        <a:moveTo>
                          <a:pt x="8464" y="9012"/>
                        </a:moveTo>
                        <a:cubicBezTo>
                          <a:pt x="4924" y="24460"/>
                          <a:pt x="4602" y="44736"/>
                          <a:pt x="4924" y="88185"/>
                        </a:cubicBezTo>
                        <a:lnTo>
                          <a:pt x="358953" y="88185"/>
                        </a:lnTo>
                        <a:cubicBezTo>
                          <a:pt x="359275" y="42162"/>
                          <a:pt x="359597" y="21564"/>
                          <a:pt x="355413" y="4828"/>
                        </a:cubicBezTo>
                      </a:path>
                    </a:pathLst>
                  </a:custGeom>
                  <a:noFill/>
                  <a:ln w="9525" cap="flat">
                    <a:solidFill>
                      <a:srgbClr val="FFFFFF"/>
                    </a:solidFill>
                    <a:prstDash val="solid"/>
                    <a:miter/>
                  </a:ln>
                </p:spPr>
                <p:txBody>
                  <a:bodyPr rtlCol="0" anchor="ctr"/>
                  <a:lstStyle/>
                  <a:p>
                    <a:pPr defTabSz="457189"/>
                    <a:endParaRPr lang="en-US" sz="1800" dirty="0">
                      <a:solidFill>
                        <a:srgbClr val="FFFFFF"/>
                      </a:solidFill>
                      <a:latin typeface="Amazon Ember"/>
                    </a:endParaRPr>
                  </a:p>
                </p:txBody>
              </p:sp>
              <p:sp>
                <p:nvSpPr>
                  <p:cNvPr id="126" name="Freeform: Shape 125">
                    <a:extLst>
                      <a:ext uri="{FF2B5EF4-FFF2-40B4-BE49-F238E27FC236}">
                        <a16:creationId xmlns:a16="http://schemas.microsoft.com/office/drawing/2014/main" id="{3B212A64-0935-4F54-8215-C53B8548B922}"/>
                      </a:ext>
                    </a:extLst>
                  </p:cNvPr>
                  <p:cNvSpPr/>
                  <p:nvPr/>
                </p:nvSpPr>
                <p:spPr>
                  <a:xfrm>
                    <a:off x="3383837" y="2730953"/>
                    <a:ext cx="9655" cy="48277"/>
                  </a:xfrm>
                  <a:custGeom>
                    <a:avLst/>
                    <a:gdLst>
                      <a:gd name="connsiteX0" fmla="*/ 4828 w 9655"/>
                      <a:gd name="connsiteY0" fmla="*/ 4828 h 48276"/>
                      <a:gd name="connsiteX1" fmla="*/ 4828 w 9655"/>
                      <a:gd name="connsiteY1" fmla="*/ 44415 h 48276"/>
                    </a:gdLst>
                    <a:ahLst/>
                    <a:cxnLst>
                      <a:cxn ang="0">
                        <a:pos x="connsiteX0" y="connsiteY0"/>
                      </a:cxn>
                      <a:cxn ang="0">
                        <a:pos x="connsiteX1" y="connsiteY1"/>
                      </a:cxn>
                    </a:cxnLst>
                    <a:rect l="l" t="t" r="r" b="b"/>
                    <a:pathLst>
                      <a:path w="9655" h="48276">
                        <a:moveTo>
                          <a:pt x="4828" y="4828"/>
                        </a:moveTo>
                        <a:lnTo>
                          <a:pt x="4828" y="44415"/>
                        </a:lnTo>
                      </a:path>
                    </a:pathLst>
                  </a:custGeom>
                  <a:ln w="9525" cap="flat">
                    <a:solidFill>
                      <a:srgbClr val="FFFFFF"/>
                    </a:solidFill>
                    <a:prstDash val="solid"/>
                    <a:miter/>
                  </a:ln>
                </p:spPr>
                <p:txBody>
                  <a:bodyPr rtlCol="0" anchor="ctr"/>
                  <a:lstStyle/>
                  <a:p>
                    <a:pPr defTabSz="457189"/>
                    <a:endParaRPr lang="en-US" sz="1800" dirty="0">
                      <a:solidFill>
                        <a:srgbClr val="FFFFFF"/>
                      </a:solidFill>
                      <a:latin typeface="Amazon Ember"/>
                    </a:endParaRPr>
                  </a:p>
                </p:txBody>
              </p:sp>
              <p:sp>
                <p:nvSpPr>
                  <p:cNvPr id="127" name="Freeform: Shape 126">
                    <a:extLst>
                      <a:ext uri="{FF2B5EF4-FFF2-40B4-BE49-F238E27FC236}">
                        <a16:creationId xmlns:a16="http://schemas.microsoft.com/office/drawing/2014/main" id="{48AEADC0-26BA-414F-A2A0-B62AAEF69B82}"/>
                      </a:ext>
                    </a:extLst>
                  </p:cNvPr>
                  <p:cNvSpPr/>
                  <p:nvPr/>
                </p:nvSpPr>
                <p:spPr>
                  <a:xfrm>
                    <a:off x="3585634" y="2730953"/>
                    <a:ext cx="9655" cy="48277"/>
                  </a:xfrm>
                  <a:custGeom>
                    <a:avLst/>
                    <a:gdLst>
                      <a:gd name="connsiteX0" fmla="*/ 4828 w 9655"/>
                      <a:gd name="connsiteY0" fmla="*/ 4828 h 48276"/>
                      <a:gd name="connsiteX1" fmla="*/ 4828 w 9655"/>
                      <a:gd name="connsiteY1" fmla="*/ 44415 h 48276"/>
                    </a:gdLst>
                    <a:ahLst/>
                    <a:cxnLst>
                      <a:cxn ang="0">
                        <a:pos x="connsiteX0" y="connsiteY0"/>
                      </a:cxn>
                      <a:cxn ang="0">
                        <a:pos x="connsiteX1" y="connsiteY1"/>
                      </a:cxn>
                    </a:cxnLst>
                    <a:rect l="l" t="t" r="r" b="b"/>
                    <a:pathLst>
                      <a:path w="9655" h="48276">
                        <a:moveTo>
                          <a:pt x="4828" y="4828"/>
                        </a:moveTo>
                        <a:lnTo>
                          <a:pt x="4828" y="44415"/>
                        </a:lnTo>
                      </a:path>
                    </a:pathLst>
                  </a:custGeom>
                  <a:ln w="9525" cap="flat">
                    <a:solidFill>
                      <a:srgbClr val="FFFFFF"/>
                    </a:solidFill>
                    <a:prstDash val="solid"/>
                    <a:miter/>
                  </a:ln>
                </p:spPr>
                <p:txBody>
                  <a:bodyPr rtlCol="0" anchor="ctr"/>
                  <a:lstStyle/>
                  <a:p>
                    <a:pPr defTabSz="457189"/>
                    <a:endParaRPr lang="en-US" sz="1800" dirty="0">
                      <a:solidFill>
                        <a:srgbClr val="FFFFFF"/>
                      </a:solidFill>
                      <a:latin typeface="Amazon Ember"/>
                    </a:endParaRPr>
                  </a:p>
                </p:txBody>
              </p:sp>
              <p:sp>
                <p:nvSpPr>
                  <p:cNvPr id="128" name="Freeform: Shape 127">
                    <a:extLst>
                      <a:ext uri="{FF2B5EF4-FFF2-40B4-BE49-F238E27FC236}">
                        <a16:creationId xmlns:a16="http://schemas.microsoft.com/office/drawing/2014/main" id="{50EF8881-F57F-4170-9422-DEA0BA3EBCEF}"/>
                      </a:ext>
                    </a:extLst>
                  </p:cNvPr>
                  <p:cNvSpPr/>
                  <p:nvPr/>
                </p:nvSpPr>
                <p:spPr>
                  <a:xfrm>
                    <a:off x="3404363" y="2386884"/>
                    <a:ext cx="170578" cy="70806"/>
                  </a:xfrm>
                  <a:custGeom>
                    <a:avLst/>
                    <a:gdLst>
                      <a:gd name="connsiteX0" fmla="*/ 4900 w 170577"/>
                      <a:gd name="connsiteY0" fmla="*/ 67927 h 70805"/>
                      <a:gd name="connsiteX1" fmla="*/ 88901 w 170577"/>
                      <a:gd name="connsiteY1" fmla="*/ 4845 h 70805"/>
                      <a:gd name="connsiteX2" fmla="*/ 166466 w 170577"/>
                      <a:gd name="connsiteY2" fmla="*/ 66639 h 70805"/>
                    </a:gdLst>
                    <a:ahLst/>
                    <a:cxnLst>
                      <a:cxn ang="0">
                        <a:pos x="connsiteX0" y="connsiteY0"/>
                      </a:cxn>
                      <a:cxn ang="0">
                        <a:pos x="connsiteX1" y="connsiteY1"/>
                      </a:cxn>
                      <a:cxn ang="0">
                        <a:pos x="connsiteX2" y="connsiteY2"/>
                      </a:cxn>
                    </a:cxnLst>
                    <a:rect l="l" t="t" r="r" b="b"/>
                    <a:pathLst>
                      <a:path w="170577" h="70805">
                        <a:moveTo>
                          <a:pt x="4900" y="67927"/>
                        </a:moveTo>
                        <a:cubicBezTo>
                          <a:pt x="2969" y="42823"/>
                          <a:pt x="39981" y="3880"/>
                          <a:pt x="88901" y="4845"/>
                        </a:cubicBezTo>
                        <a:cubicBezTo>
                          <a:pt x="133638" y="5489"/>
                          <a:pt x="167431" y="37352"/>
                          <a:pt x="166466" y="66639"/>
                        </a:cubicBezTo>
                      </a:path>
                    </a:pathLst>
                  </a:custGeom>
                  <a:noFill/>
                  <a:ln w="9525" cap="flat">
                    <a:solidFill>
                      <a:srgbClr val="FFFFFF"/>
                    </a:solidFill>
                    <a:prstDash val="solid"/>
                    <a:miter/>
                  </a:ln>
                </p:spPr>
                <p:txBody>
                  <a:bodyPr rtlCol="0" anchor="ctr"/>
                  <a:lstStyle/>
                  <a:p>
                    <a:pPr defTabSz="457189"/>
                    <a:endParaRPr lang="en-US" sz="1800" dirty="0">
                      <a:solidFill>
                        <a:srgbClr val="FFFFFF"/>
                      </a:solidFill>
                      <a:latin typeface="Amazon Ember"/>
                    </a:endParaRPr>
                  </a:p>
                </p:txBody>
              </p:sp>
              <p:sp>
                <p:nvSpPr>
                  <p:cNvPr id="129" name="Freeform: Shape 128">
                    <a:extLst>
                      <a:ext uri="{FF2B5EF4-FFF2-40B4-BE49-F238E27FC236}">
                        <a16:creationId xmlns:a16="http://schemas.microsoft.com/office/drawing/2014/main" id="{F52FC251-CB84-436E-89C0-60A84715778D}"/>
                      </a:ext>
                    </a:extLst>
                  </p:cNvPr>
                  <p:cNvSpPr/>
                  <p:nvPr/>
                </p:nvSpPr>
                <p:spPr>
                  <a:xfrm>
                    <a:off x="3366057" y="2341842"/>
                    <a:ext cx="244602" cy="302534"/>
                  </a:xfrm>
                  <a:custGeom>
                    <a:avLst/>
                    <a:gdLst>
                      <a:gd name="connsiteX0" fmla="*/ 241785 w 244601"/>
                      <a:gd name="connsiteY0" fmla="*/ 151912 h 302533"/>
                      <a:gd name="connsiteX1" fmla="*/ 123346 w 244601"/>
                      <a:gd name="connsiteY1" fmla="*/ 298995 h 302533"/>
                      <a:gd name="connsiteX2" fmla="*/ 4907 w 244601"/>
                      <a:gd name="connsiteY2" fmla="*/ 151912 h 302533"/>
                      <a:gd name="connsiteX3" fmla="*/ 123346 w 244601"/>
                      <a:gd name="connsiteY3" fmla="*/ 4829 h 302533"/>
                      <a:gd name="connsiteX4" fmla="*/ 241785 w 244601"/>
                      <a:gd name="connsiteY4" fmla="*/ 151912 h 3025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4601" h="302533">
                        <a:moveTo>
                          <a:pt x="241785" y="151912"/>
                        </a:moveTo>
                        <a:cubicBezTo>
                          <a:pt x="242428" y="261983"/>
                          <a:pt x="205738" y="298995"/>
                          <a:pt x="123346" y="298995"/>
                        </a:cubicBezTo>
                        <a:cubicBezTo>
                          <a:pt x="48034" y="298673"/>
                          <a:pt x="6838" y="269385"/>
                          <a:pt x="4907" y="151912"/>
                        </a:cubicBezTo>
                        <a:cubicBezTo>
                          <a:pt x="2976" y="57612"/>
                          <a:pt x="36126" y="4507"/>
                          <a:pt x="123346" y="4829"/>
                        </a:cubicBezTo>
                        <a:cubicBezTo>
                          <a:pt x="217646" y="5473"/>
                          <a:pt x="241141" y="48278"/>
                          <a:pt x="241785" y="151912"/>
                        </a:cubicBezTo>
                        <a:close/>
                      </a:path>
                    </a:pathLst>
                  </a:custGeom>
                  <a:noFill/>
                  <a:ln w="9525" cap="flat">
                    <a:solidFill>
                      <a:srgbClr val="FFFFFF"/>
                    </a:solidFill>
                    <a:prstDash val="solid"/>
                    <a:miter/>
                  </a:ln>
                </p:spPr>
                <p:txBody>
                  <a:bodyPr rtlCol="0" anchor="ctr"/>
                  <a:lstStyle/>
                  <a:p>
                    <a:pPr defTabSz="457189"/>
                    <a:endParaRPr lang="en-US" sz="1800" dirty="0">
                      <a:solidFill>
                        <a:srgbClr val="FFFFFF"/>
                      </a:solidFill>
                      <a:latin typeface="Amazon Ember"/>
                    </a:endParaRPr>
                  </a:p>
                </p:txBody>
              </p:sp>
              <p:sp>
                <p:nvSpPr>
                  <p:cNvPr id="130" name="Freeform: Shape 129">
                    <a:extLst>
                      <a:ext uri="{FF2B5EF4-FFF2-40B4-BE49-F238E27FC236}">
                        <a16:creationId xmlns:a16="http://schemas.microsoft.com/office/drawing/2014/main" id="{AC054C5F-8731-4BEB-B485-1EAC9B78F178}"/>
                      </a:ext>
                    </a:extLst>
                  </p:cNvPr>
                  <p:cNvSpPr/>
                  <p:nvPr/>
                </p:nvSpPr>
                <p:spPr>
                  <a:xfrm>
                    <a:off x="3310112" y="2618308"/>
                    <a:ext cx="360466" cy="99772"/>
                  </a:xfrm>
                  <a:custGeom>
                    <a:avLst/>
                    <a:gdLst>
                      <a:gd name="connsiteX0" fmla="*/ 289361 w 360465"/>
                      <a:gd name="connsiteY0" fmla="*/ 5150 h 99771"/>
                      <a:gd name="connsiteX1" fmla="*/ 357270 w 360465"/>
                      <a:gd name="connsiteY1" fmla="*/ 64691 h 99771"/>
                      <a:gd name="connsiteX2" fmla="*/ 178646 w 360465"/>
                      <a:gd name="connsiteY2" fmla="*/ 96875 h 99771"/>
                      <a:gd name="connsiteX3" fmla="*/ 4850 w 360465"/>
                      <a:gd name="connsiteY3" fmla="*/ 72737 h 99771"/>
                      <a:gd name="connsiteX4" fmla="*/ 75978 w 360465"/>
                      <a:gd name="connsiteY4" fmla="*/ 4828 h 99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465" h="99771">
                        <a:moveTo>
                          <a:pt x="289361" y="5150"/>
                        </a:moveTo>
                        <a:cubicBezTo>
                          <a:pt x="326051" y="19954"/>
                          <a:pt x="351799" y="39909"/>
                          <a:pt x="357270" y="64691"/>
                        </a:cubicBezTo>
                        <a:cubicBezTo>
                          <a:pt x="359845" y="74990"/>
                          <a:pt x="278418" y="96875"/>
                          <a:pt x="178646" y="96875"/>
                        </a:cubicBezTo>
                        <a:cubicBezTo>
                          <a:pt x="87243" y="96875"/>
                          <a:pt x="3241" y="81427"/>
                          <a:pt x="4850" y="72737"/>
                        </a:cubicBezTo>
                        <a:cubicBezTo>
                          <a:pt x="9678" y="46346"/>
                          <a:pt x="36069" y="21242"/>
                          <a:pt x="75978" y="4828"/>
                        </a:cubicBezTo>
                      </a:path>
                    </a:pathLst>
                  </a:custGeom>
                  <a:noFill/>
                  <a:ln w="9525" cap="flat">
                    <a:solidFill>
                      <a:srgbClr val="FFFFFF"/>
                    </a:solidFill>
                    <a:prstDash val="solid"/>
                    <a:miter/>
                  </a:ln>
                </p:spPr>
                <p:txBody>
                  <a:bodyPr rtlCol="0" anchor="ctr"/>
                  <a:lstStyle/>
                  <a:p>
                    <a:pPr defTabSz="457189"/>
                    <a:endParaRPr lang="en-US" sz="1800" dirty="0">
                      <a:solidFill>
                        <a:srgbClr val="FFFFFF"/>
                      </a:solidFill>
                      <a:latin typeface="Amazon Ember"/>
                    </a:endParaRPr>
                  </a:p>
                </p:txBody>
              </p:sp>
              <p:sp>
                <p:nvSpPr>
                  <p:cNvPr id="131" name="Freeform: Shape 130">
                    <a:extLst>
                      <a:ext uri="{FF2B5EF4-FFF2-40B4-BE49-F238E27FC236}">
                        <a16:creationId xmlns:a16="http://schemas.microsoft.com/office/drawing/2014/main" id="{A7D51CD5-793A-4218-B8C1-809957673D20}"/>
                      </a:ext>
                    </a:extLst>
                  </p:cNvPr>
                  <p:cNvSpPr/>
                  <p:nvPr/>
                </p:nvSpPr>
                <p:spPr>
                  <a:xfrm>
                    <a:off x="3442735" y="2478305"/>
                    <a:ext cx="32184" cy="32184"/>
                  </a:xfrm>
                  <a:custGeom>
                    <a:avLst/>
                    <a:gdLst>
                      <a:gd name="connsiteX0" fmla="*/ 29288 w 32184"/>
                      <a:gd name="connsiteY0" fmla="*/ 17058 h 32184"/>
                      <a:gd name="connsiteX1" fmla="*/ 17058 w 32184"/>
                      <a:gd name="connsiteY1" fmla="*/ 29288 h 32184"/>
                      <a:gd name="connsiteX2" fmla="*/ 4828 w 32184"/>
                      <a:gd name="connsiteY2" fmla="*/ 17058 h 32184"/>
                      <a:gd name="connsiteX3" fmla="*/ 17058 w 32184"/>
                      <a:gd name="connsiteY3" fmla="*/ 4828 h 32184"/>
                      <a:gd name="connsiteX4" fmla="*/ 29288 w 32184"/>
                      <a:gd name="connsiteY4" fmla="*/ 17058 h 321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184" h="32184">
                        <a:moveTo>
                          <a:pt x="29288" y="17058"/>
                        </a:moveTo>
                        <a:cubicBezTo>
                          <a:pt x="29288" y="23812"/>
                          <a:pt x="23812" y="29288"/>
                          <a:pt x="17058" y="29288"/>
                        </a:cubicBezTo>
                        <a:cubicBezTo>
                          <a:pt x="10303" y="29288"/>
                          <a:pt x="4828" y="23812"/>
                          <a:pt x="4828" y="17058"/>
                        </a:cubicBezTo>
                        <a:cubicBezTo>
                          <a:pt x="4828" y="10303"/>
                          <a:pt x="10303" y="4828"/>
                          <a:pt x="17058" y="4828"/>
                        </a:cubicBezTo>
                        <a:cubicBezTo>
                          <a:pt x="23812" y="4828"/>
                          <a:pt x="29288" y="10303"/>
                          <a:pt x="29288" y="17058"/>
                        </a:cubicBezTo>
                        <a:close/>
                      </a:path>
                    </a:pathLst>
                  </a:custGeom>
                  <a:noFill/>
                  <a:ln w="9525" cap="flat">
                    <a:solidFill>
                      <a:srgbClr val="FFFFFF"/>
                    </a:solidFill>
                    <a:prstDash val="solid"/>
                    <a:round/>
                  </a:ln>
                </p:spPr>
                <p:txBody>
                  <a:bodyPr rtlCol="0" anchor="ctr"/>
                  <a:lstStyle/>
                  <a:p>
                    <a:pPr defTabSz="457189"/>
                    <a:endParaRPr lang="en-US" sz="1800" dirty="0">
                      <a:solidFill>
                        <a:srgbClr val="FFFFFF"/>
                      </a:solidFill>
                      <a:latin typeface="Amazon Ember"/>
                    </a:endParaRPr>
                  </a:p>
                </p:txBody>
              </p:sp>
              <p:sp>
                <p:nvSpPr>
                  <p:cNvPr id="132" name="Freeform: Shape 131">
                    <a:extLst>
                      <a:ext uri="{FF2B5EF4-FFF2-40B4-BE49-F238E27FC236}">
                        <a16:creationId xmlns:a16="http://schemas.microsoft.com/office/drawing/2014/main" id="{5A6C4948-B0FE-403B-9A0A-BD271D01DB37}"/>
                      </a:ext>
                    </a:extLst>
                  </p:cNvPr>
                  <p:cNvSpPr/>
                  <p:nvPr/>
                </p:nvSpPr>
                <p:spPr>
                  <a:xfrm>
                    <a:off x="3500667" y="2478305"/>
                    <a:ext cx="32184" cy="32184"/>
                  </a:xfrm>
                  <a:custGeom>
                    <a:avLst/>
                    <a:gdLst>
                      <a:gd name="connsiteX0" fmla="*/ 29288 w 32184"/>
                      <a:gd name="connsiteY0" fmla="*/ 17058 h 32184"/>
                      <a:gd name="connsiteX1" fmla="*/ 17058 w 32184"/>
                      <a:gd name="connsiteY1" fmla="*/ 29288 h 32184"/>
                      <a:gd name="connsiteX2" fmla="*/ 4828 w 32184"/>
                      <a:gd name="connsiteY2" fmla="*/ 17058 h 32184"/>
                      <a:gd name="connsiteX3" fmla="*/ 17058 w 32184"/>
                      <a:gd name="connsiteY3" fmla="*/ 4828 h 32184"/>
                      <a:gd name="connsiteX4" fmla="*/ 29288 w 32184"/>
                      <a:gd name="connsiteY4" fmla="*/ 17058 h 321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184" h="32184">
                        <a:moveTo>
                          <a:pt x="29288" y="17058"/>
                        </a:moveTo>
                        <a:cubicBezTo>
                          <a:pt x="29288" y="23812"/>
                          <a:pt x="23812" y="29288"/>
                          <a:pt x="17058" y="29288"/>
                        </a:cubicBezTo>
                        <a:cubicBezTo>
                          <a:pt x="10303" y="29288"/>
                          <a:pt x="4828" y="23812"/>
                          <a:pt x="4828" y="17058"/>
                        </a:cubicBezTo>
                        <a:cubicBezTo>
                          <a:pt x="4828" y="10303"/>
                          <a:pt x="10303" y="4828"/>
                          <a:pt x="17058" y="4828"/>
                        </a:cubicBezTo>
                        <a:cubicBezTo>
                          <a:pt x="23812" y="4828"/>
                          <a:pt x="29288" y="10303"/>
                          <a:pt x="29288" y="17058"/>
                        </a:cubicBezTo>
                        <a:close/>
                      </a:path>
                    </a:pathLst>
                  </a:custGeom>
                  <a:noFill/>
                  <a:ln w="9525" cap="flat">
                    <a:solidFill>
                      <a:srgbClr val="FFFFFF"/>
                    </a:solidFill>
                    <a:prstDash val="solid"/>
                    <a:round/>
                  </a:ln>
                </p:spPr>
                <p:txBody>
                  <a:bodyPr rtlCol="0" anchor="ctr"/>
                  <a:lstStyle/>
                  <a:p>
                    <a:pPr defTabSz="457189"/>
                    <a:endParaRPr lang="en-US" sz="1800" dirty="0">
                      <a:solidFill>
                        <a:srgbClr val="FFFFFF"/>
                      </a:solidFill>
                      <a:latin typeface="Amazon Ember"/>
                    </a:endParaRPr>
                  </a:p>
                </p:txBody>
              </p:sp>
              <p:sp>
                <p:nvSpPr>
                  <p:cNvPr id="133" name="Freeform: Shape 132">
                    <a:extLst>
                      <a:ext uri="{FF2B5EF4-FFF2-40B4-BE49-F238E27FC236}">
                        <a16:creationId xmlns:a16="http://schemas.microsoft.com/office/drawing/2014/main" id="{60DB1497-23CD-45C4-9FE7-CCDDB5D6DF83}"/>
                      </a:ext>
                    </a:extLst>
                  </p:cNvPr>
                  <p:cNvSpPr/>
                  <p:nvPr/>
                </p:nvSpPr>
                <p:spPr>
                  <a:xfrm>
                    <a:off x="3381585" y="2655320"/>
                    <a:ext cx="112646" cy="22529"/>
                  </a:xfrm>
                  <a:custGeom>
                    <a:avLst/>
                    <a:gdLst>
                      <a:gd name="connsiteX0" fmla="*/ 4828 w 112645"/>
                      <a:gd name="connsiteY0" fmla="*/ 4828 h 22529"/>
                      <a:gd name="connsiteX1" fmla="*/ 108462 w 112645"/>
                      <a:gd name="connsiteY1" fmla="*/ 17058 h 22529"/>
                    </a:gdLst>
                    <a:ahLst/>
                    <a:cxnLst>
                      <a:cxn ang="0">
                        <a:pos x="connsiteX0" y="connsiteY0"/>
                      </a:cxn>
                      <a:cxn ang="0">
                        <a:pos x="connsiteX1" y="connsiteY1"/>
                      </a:cxn>
                    </a:cxnLst>
                    <a:rect l="l" t="t" r="r" b="b"/>
                    <a:pathLst>
                      <a:path w="112645" h="22529">
                        <a:moveTo>
                          <a:pt x="4828" y="4828"/>
                        </a:moveTo>
                        <a:cubicBezTo>
                          <a:pt x="4828" y="4828"/>
                          <a:pt x="50208" y="22851"/>
                          <a:pt x="108462" y="17058"/>
                        </a:cubicBezTo>
                      </a:path>
                    </a:pathLst>
                  </a:custGeom>
                  <a:noFill/>
                  <a:ln w="9525" cap="flat">
                    <a:solidFill>
                      <a:schemeClr val="accent1"/>
                    </a:solidFill>
                    <a:prstDash val="solid"/>
                    <a:miter/>
                  </a:ln>
                </p:spPr>
                <p:txBody>
                  <a:bodyPr rtlCol="0" anchor="ctr"/>
                  <a:lstStyle/>
                  <a:p>
                    <a:pPr defTabSz="457189"/>
                    <a:endParaRPr lang="en-US" sz="1800" dirty="0">
                      <a:solidFill>
                        <a:srgbClr val="FFFFFF"/>
                      </a:solidFill>
                      <a:latin typeface="Amazon Ember"/>
                    </a:endParaRPr>
                  </a:p>
                </p:txBody>
              </p:sp>
              <p:sp>
                <p:nvSpPr>
                  <p:cNvPr id="134" name="Freeform: Shape 133">
                    <a:extLst>
                      <a:ext uri="{FF2B5EF4-FFF2-40B4-BE49-F238E27FC236}">
                        <a16:creationId xmlns:a16="http://schemas.microsoft.com/office/drawing/2014/main" id="{1E94C042-419A-4184-ADE1-60D80AEBAC9D}"/>
                      </a:ext>
                    </a:extLst>
                  </p:cNvPr>
                  <p:cNvSpPr/>
                  <p:nvPr/>
                </p:nvSpPr>
                <p:spPr>
                  <a:xfrm>
                    <a:off x="3560530" y="2655320"/>
                    <a:ext cx="38621" cy="16092"/>
                  </a:xfrm>
                  <a:custGeom>
                    <a:avLst/>
                    <a:gdLst>
                      <a:gd name="connsiteX0" fmla="*/ 35725 w 38621"/>
                      <a:gd name="connsiteY0" fmla="*/ 4828 h 16092"/>
                      <a:gd name="connsiteX1" fmla="*/ 4828 w 38621"/>
                      <a:gd name="connsiteY1" fmla="*/ 13518 h 16092"/>
                    </a:gdLst>
                    <a:ahLst/>
                    <a:cxnLst>
                      <a:cxn ang="0">
                        <a:pos x="connsiteX0" y="connsiteY0"/>
                      </a:cxn>
                      <a:cxn ang="0">
                        <a:pos x="connsiteX1" y="connsiteY1"/>
                      </a:cxn>
                    </a:cxnLst>
                    <a:rect l="l" t="t" r="r" b="b"/>
                    <a:pathLst>
                      <a:path w="38621" h="16092">
                        <a:moveTo>
                          <a:pt x="35725" y="4828"/>
                        </a:moveTo>
                        <a:cubicBezTo>
                          <a:pt x="35725" y="4828"/>
                          <a:pt x="23816" y="9655"/>
                          <a:pt x="4828" y="13518"/>
                        </a:cubicBezTo>
                      </a:path>
                    </a:pathLst>
                  </a:custGeom>
                  <a:noFill/>
                  <a:ln w="9525" cap="flat">
                    <a:solidFill>
                      <a:schemeClr val="accent1"/>
                    </a:solidFill>
                    <a:prstDash val="solid"/>
                    <a:miter/>
                  </a:ln>
                </p:spPr>
                <p:txBody>
                  <a:bodyPr rtlCol="0" anchor="ctr"/>
                  <a:lstStyle/>
                  <a:p>
                    <a:pPr defTabSz="457189"/>
                    <a:endParaRPr lang="en-US" sz="1800" dirty="0">
                      <a:solidFill>
                        <a:srgbClr val="FFFFFF"/>
                      </a:solidFill>
                      <a:latin typeface="Amazon Ember"/>
                    </a:endParaRPr>
                  </a:p>
                </p:txBody>
              </p:sp>
            </p:grpSp>
          </p:grpSp>
        </p:grpSp>
        <p:grpSp>
          <p:nvGrpSpPr>
            <p:cNvPr id="21" name="Group 20">
              <a:extLst>
                <a:ext uri="{FF2B5EF4-FFF2-40B4-BE49-F238E27FC236}">
                  <a16:creationId xmlns:a16="http://schemas.microsoft.com/office/drawing/2014/main" id="{7B3766B7-7D50-4920-AE8E-CE6F65A95BBE}"/>
                </a:ext>
              </a:extLst>
            </p:cNvPr>
            <p:cNvGrpSpPr/>
            <p:nvPr/>
          </p:nvGrpSpPr>
          <p:grpSpPr>
            <a:xfrm>
              <a:off x="4772348" y="2917337"/>
              <a:ext cx="1603748" cy="998200"/>
              <a:chOff x="4800923" y="2917337"/>
              <a:chExt cx="1603748" cy="998200"/>
            </a:xfrm>
          </p:grpSpPr>
          <p:grpSp>
            <p:nvGrpSpPr>
              <p:cNvPr id="6" name="Group 5">
                <a:extLst>
                  <a:ext uri="{FF2B5EF4-FFF2-40B4-BE49-F238E27FC236}">
                    <a16:creationId xmlns:a16="http://schemas.microsoft.com/office/drawing/2014/main" id="{B15CC6D9-A1F9-44B1-A5B0-C05C9832136E}"/>
                  </a:ext>
                </a:extLst>
              </p:cNvPr>
              <p:cNvGrpSpPr/>
              <p:nvPr/>
            </p:nvGrpSpPr>
            <p:grpSpPr>
              <a:xfrm>
                <a:off x="4800923" y="3504057"/>
                <a:ext cx="1603748" cy="411480"/>
                <a:chOff x="4843959" y="3930427"/>
                <a:chExt cx="1603748" cy="496290"/>
              </a:xfrm>
            </p:grpSpPr>
            <p:sp>
              <p:nvSpPr>
                <p:cNvPr id="74" name="TextBox 73">
                  <a:extLst>
                    <a:ext uri="{FF2B5EF4-FFF2-40B4-BE49-F238E27FC236}">
                      <a16:creationId xmlns:a16="http://schemas.microsoft.com/office/drawing/2014/main" id="{FB54117F-AD62-414F-85B7-EAF2F868D074}"/>
                    </a:ext>
                  </a:extLst>
                </p:cNvPr>
                <p:cNvSpPr txBox="1"/>
                <p:nvPr/>
              </p:nvSpPr>
              <p:spPr>
                <a:xfrm>
                  <a:off x="5172404" y="3930427"/>
                  <a:ext cx="1275303" cy="496290"/>
                </a:xfrm>
                <a:prstGeom prst="rect">
                  <a:avLst/>
                </a:prstGeom>
                <a:noFill/>
              </p:spPr>
              <p:txBody>
                <a:bodyPr wrap="none" rtlCol="0">
                  <a:noAutofit/>
                </a:bodyPr>
                <a:lstStyle>
                  <a:defPPr>
                    <a:defRPr lang="en-US"/>
                  </a:defPPr>
                  <a:lvl1pPr>
                    <a:lnSpc>
                      <a:spcPct val="90000"/>
                    </a:lnSpc>
                    <a:spcBef>
                      <a:spcPct val="20000"/>
                    </a:spcBef>
                    <a:spcAft>
                      <a:spcPts val="600"/>
                    </a:spcAft>
                    <a:defRPr sz="900"/>
                  </a:lvl1pPr>
                </a:lstStyle>
                <a:p>
                  <a:pPr defTabSz="457189"/>
                  <a:r>
                    <a:rPr lang="en-US" sz="800" dirty="0">
                      <a:solidFill>
                        <a:srgbClr val="FFFFFF"/>
                      </a:solidFill>
                      <a:latin typeface="Amazon Ember"/>
                    </a:rPr>
                    <a:t>Reviews consolidated</a:t>
                  </a:r>
                  <a:br>
                    <a:rPr lang="en-US" sz="800" dirty="0">
                      <a:solidFill>
                        <a:srgbClr val="FFFFFF"/>
                      </a:solidFill>
                      <a:latin typeface="Amazon Ember"/>
                    </a:rPr>
                  </a:br>
                  <a:r>
                    <a:rPr lang="en-US" sz="800" dirty="0">
                      <a:solidFill>
                        <a:srgbClr val="FFFFFF"/>
                      </a:solidFill>
                      <a:latin typeface="Amazon Ember"/>
                    </a:rPr>
                    <a:t>using A2I answer</a:t>
                  </a:r>
                  <a:br>
                    <a:rPr lang="en-US" sz="800" dirty="0">
                      <a:solidFill>
                        <a:srgbClr val="FFFFFF"/>
                      </a:solidFill>
                      <a:latin typeface="Amazon Ember"/>
                    </a:rPr>
                  </a:br>
                  <a:r>
                    <a:rPr lang="en-US" sz="800" dirty="0">
                      <a:solidFill>
                        <a:srgbClr val="FFFFFF"/>
                      </a:solidFill>
                      <a:latin typeface="Amazon Ember"/>
                    </a:rPr>
                    <a:t>consolidation algorithms</a:t>
                  </a:r>
                </a:p>
              </p:txBody>
            </p:sp>
            <p:sp>
              <p:nvSpPr>
                <p:cNvPr id="47" name="TextBox 46">
                  <a:extLst>
                    <a:ext uri="{FF2B5EF4-FFF2-40B4-BE49-F238E27FC236}">
                      <a16:creationId xmlns:a16="http://schemas.microsoft.com/office/drawing/2014/main" id="{AB43A5C2-7D18-4C4C-AD3C-B76FE7BCDF0E}"/>
                    </a:ext>
                  </a:extLst>
                </p:cNvPr>
                <p:cNvSpPr txBox="1"/>
                <p:nvPr/>
              </p:nvSpPr>
              <p:spPr>
                <a:xfrm>
                  <a:off x="4843959" y="3930427"/>
                  <a:ext cx="419090" cy="496290"/>
                </a:xfrm>
                <a:prstGeom prst="rect">
                  <a:avLst/>
                </a:prstGeom>
                <a:noFill/>
              </p:spPr>
              <p:txBody>
                <a:bodyPr wrap="none" rtlCol="0">
                  <a:noAutofit/>
                </a:bodyPr>
                <a:lstStyle>
                  <a:defPPr>
                    <a:defRPr lang="en-US"/>
                  </a:defPPr>
                  <a:lvl1pPr>
                    <a:lnSpc>
                      <a:spcPct val="90000"/>
                    </a:lnSpc>
                    <a:spcBef>
                      <a:spcPct val="20000"/>
                    </a:spcBef>
                    <a:spcAft>
                      <a:spcPts val="600"/>
                    </a:spcAft>
                    <a:defRPr sz="900"/>
                  </a:lvl1pPr>
                </a:lstStyle>
                <a:p>
                  <a:pPr algn="r" defTabSz="457189"/>
                  <a:r>
                    <a:rPr lang="en-US" sz="2800" b="1" dirty="0">
                      <a:solidFill>
                        <a:srgbClr val="FFCC00"/>
                      </a:solidFill>
                      <a:latin typeface="Amazon Ember"/>
                    </a:rPr>
                    <a:t>5</a:t>
                  </a:r>
                </a:p>
              </p:txBody>
            </p:sp>
          </p:grpSp>
          <p:grpSp>
            <p:nvGrpSpPr>
              <p:cNvPr id="137" name="Group 136">
                <a:extLst>
                  <a:ext uri="{FF2B5EF4-FFF2-40B4-BE49-F238E27FC236}">
                    <a16:creationId xmlns:a16="http://schemas.microsoft.com/office/drawing/2014/main" id="{89362B05-F898-4705-8571-1C10B692ABC0}"/>
                  </a:ext>
                </a:extLst>
              </p:cNvPr>
              <p:cNvGrpSpPr/>
              <p:nvPr/>
            </p:nvGrpSpPr>
            <p:grpSpPr>
              <a:xfrm>
                <a:off x="5416275" y="2917337"/>
                <a:ext cx="373044" cy="484482"/>
                <a:chOff x="4103528" y="818763"/>
                <a:chExt cx="242333" cy="314724"/>
              </a:xfrm>
            </p:grpSpPr>
            <p:sp>
              <p:nvSpPr>
                <p:cNvPr id="138" name="Freeform: Shape 137">
                  <a:extLst>
                    <a:ext uri="{FF2B5EF4-FFF2-40B4-BE49-F238E27FC236}">
                      <a16:creationId xmlns:a16="http://schemas.microsoft.com/office/drawing/2014/main" id="{E65CA4F2-399E-4F01-AA31-DD71709F851F}"/>
                    </a:ext>
                  </a:extLst>
                </p:cNvPr>
                <p:cNvSpPr/>
                <p:nvPr/>
              </p:nvSpPr>
              <p:spPr>
                <a:xfrm rot="10800000">
                  <a:off x="4191527" y="869049"/>
                  <a:ext cx="16091" cy="16091"/>
                </a:xfrm>
                <a:custGeom>
                  <a:avLst/>
                  <a:gdLst>
                    <a:gd name="connsiteX0" fmla="*/ 0 w 73152"/>
                    <a:gd name="connsiteY0" fmla="*/ 0 h 73152"/>
                    <a:gd name="connsiteX1" fmla="*/ 73152 w 73152"/>
                    <a:gd name="connsiteY1" fmla="*/ 0 h 73152"/>
                    <a:gd name="connsiteX2" fmla="*/ 73152 w 73152"/>
                    <a:gd name="connsiteY2" fmla="*/ 73152 h 73152"/>
                    <a:gd name="connsiteX3" fmla="*/ 0 w 73152"/>
                    <a:gd name="connsiteY3" fmla="*/ 73152 h 73152"/>
                  </a:gdLst>
                  <a:ahLst/>
                  <a:cxnLst>
                    <a:cxn ang="0">
                      <a:pos x="connsiteX0" y="connsiteY0"/>
                    </a:cxn>
                    <a:cxn ang="0">
                      <a:pos x="connsiteX1" y="connsiteY1"/>
                    </a:cxn>
                    <a:cxn ang="0">
                      <a:pos x="connsiteX2" y="connsiteY2"/>
                    </a:cxn>
                    <a:cxn ang="0">
                      <a:pos x="connsiteX3" y="connsiteY3"/>
                    </a:cxn>
                  </a:cxnLst>
                  <a:rect l="l" t="t" r="r" b="b"/>
                  <a:pathLst>
                    <a:path w="73152" h="73152">
                      <a:moveTo>
                        <a:pt x="0" y="0"/>
                      </a:moveTo>
                      <a:lnTo>
                        <a:pt x="73152" y="0"/>
                      </a:lnTo>
                      <a:lnTo>
                        <a:pt x="73152" y="73152"/>
                      </a:lnTo>
                      <a:lnTo>
                        <a:pt x="0" y="73152"/>
                      </a:lnTo>
                      <a:close/>
                    </a:path>
                  </a:pathLst>
                </a:custGeom>
                <a:noFill/>
                <a:ln w="9525" cap="flat">
                  <a:solidFill>
                    <a:schemeClr val="accent1"/>
                  </a:solidFill>
                  <a:prstDash val="solid"/>
                  <a:round/>
                </a:ln>
              </p:spPr>
              <p:txBody>
                <a:bodyPr rtlCol="0" anchor="ctr"/>
                <a:lstStyle/>
                <a:p>
                  <a:pPr defTabSz="457189"/>
                  <a:endParaRPr lang="en-US" sz="1800" dirty="0">
                    <a:solidFill>
                      <a:srgbClr val="FFFFFF"/>
                    </a:solidFill>
                    <a:latin typeface="Amazon Ember"/>
                  </a:endParaRPr>
                </a:p>
              </p:txBody>
            </p:sp>
            <p:sp>
              <p:nvSpPr>
                <p:cNvPr id="139" name="Freeform: Shape 138">
                  <a:extLst>
                    <a:ext uri="{FF2B5EF4-FFF2-40B4-BE49-F238E27FC236}">
                      <a16:creationId xmlns:a16="http://schemas.microsoft.com/office/drawing/2014/main" id="{6F323785-EE79-4A9D-AF2D-618BF1318688}"/>
                    </a:ext>
                  </a:extLst>
                </p:cNvPr>
                <p:cNvSpPr/>
                <p:nvPr/>
              </p:nvSpPr>
              <p:spPr>
                <a:xfrm rot="10800000">
                  <a:off x="4222956" y="834477"/>
                  <a:ext cx="16091" cy="16091"/>
                </a:xfrm>
                <a:custGeom>
                  <a:avLst/>
                  <a:gdLst>
                    <a:gd name="connsiteX0" fmla="*/ 0 w 73152"/>
                    <a:gd name="connsiteY0" fmla="*/ 0 h 73152"/>
                    <a:gd name="connsiteX1" fmla="*/ 73152 w 73152"/>
                    <a:gd name="connsiteY1" fmla="*/ 0 h 73152"/>
                    <a:gd name="connsiteX2" fmla="*/ 73152 w 73152"/>
                    <a:gd name="connsiteY2" fmla="*/ 73152 h 73152"/>
                    <a:gd name="connsiteX3" fmla="*/ 0 w 73152"/>
                    <a:gd name="connsiteY3" fmla="*/ 73152 h 73152"/>
                  </a:gdLst>
                  <a:ahLst/>
                  <a:cxnLst>
                    <a:cxn ang="0">
                      <a:pos x="connsiteX0" y="connsiteY0"/>
                    </a:cxn>
                    <a:cxn ang="0">
                      <a:pos x="connsiteX1" y="connsiteY1"/>
                    </a:cxn>
                    <a:cxn ang="0">
                      <a:pos x="connsiteX2" y="connsiteY2"/>
                    </a:cxn>
                    <a:cxn ang="0">
                      <a:pos x="connsiteX3" y="connsiteY3"/>
                    </a:cxn>
                  </a:cxnLst>
                  <a:rect l="l" t="t" r="r" b="b"/>
                  <a:pathLst>
                    <a:path w="73152" h="73152">
                      <a:moveTo>
                        <a:pt x="0" y="0"/>
                      </a:moveTo>
                      <a:lnTo>
                        <a:pt x="73152" y="0"/>
                      </a:lnTo>
                      <a:lnTo>
                        <a:pt x="73152" y="73152"/>
                      </a:lnTo>
                      <a:lnTo>
                        <a:pt x="0" y="73152"/>
                      </a:lnTo>
                      <a:close/>
                    </a:path>
                  </a:pathLst>
                </a:custGeom>
                <a:noFill/>
                <a:ln w="9525" cap="flat">
                  <a:solidFill>
                    <a:schemeClr val="accent1"/>
                  </a:solidFill>
                  <a:prstDash val="solid"/>
                  <a:round/>
                </a:ln>
              </p:spPr>
              <p:txBody>
                <a:bodyPr rtlCol="0" anchor="ctr"/>
                <a:lstStyle/>
                <a:p>
                  <a:pPr defTabSz="457189"/>
                  <a:endParaRPr lang="en-US" sz="1800" dirty="0">
                    <a:solidFill>
                      <a:srgbClr val="FFFFFF"/>
                    </a:solidFill>
                    <a:latin typeface="Amazon Ember"/>
                  </a:endParaRPr>
                </a:p>
              </p:txBody>
            </p:sp>
            <p:sp>
              <p:nvSpPr>
                <p:cNvPr id="140" name="Freeform: Shape 139">
                  <a:extLst>
                    <a:ext uri="{FF2B5EF4-FFF2-40B4-BE49-F238E27FC236}">
                      <a16:creationId xmlns:a16="http://schemas.microsoft.com/office/drawing/2014/main" id="{95EF929B-16CD-4D67-ADE4-27B99C9402A2}"/>
                    </a:ext>
                  </a:extLst>
                </p:cNvPr>
                <p:cNvSpPr/>
                <p:nvPr/>
              </p:nvSpPr>
              <p:spPr>
                <a:xfrm rot="10800000">
                  <a:off x="4103528" y="818763"/>
                  <a:ext cx="16091" cy="16091"/>
                </a:xfrm>
                <a:custGeom>
                  <a:avLst/>
                  <a:gdLst>
                    <a:gd name="connsiteX0" fmla="*/ 0 w 73152"/>
                    <a:gd name="connsiteY0" fmla="*/ 0 h 73152"/>
                    <a:gd name="connsiteX1" fmla="*/ 73152 w 73152"/>
                    <a:gd name="connsiteY1" fmla="*/ 0 h 73152"/>
                    <a:gd name="connsiteX2" fmla="*/ 73152 w 73152"/>
                    <a:gd name="connsiteY2" fmla="*/ 73152 h 73152"/>
                    <a:gd name="connsiteX3" fmla="*/ 0 w 73152"/>
                    <a:gd name="connsiteY3" fmla="*/ 73152 h 73152"/>
                  </a:gdLst>
                  <a:ahLst/>
                  <a:cxnLst>
                    <a:cxn ang="0">
                      <a:pos x="connsiteX0" y="connsiteY0"/>
                    </a:cxn>
                    <a:cxn ang="0">
                      <a:pos x="connsiteX1" y="connsiteY1"/>
                    </a:cxn>
                    <a:cxn ang="0">
                      <a:pos x="connsiteX2" y="connsiteY2"/>
                    </a:cxn>
                    <a:cxn ang="0">
                      <a:pos x="connsiteX3" y="connsiteY3"/>
                    </a:cxn>
                  </a:cxnLst>
                  <a:rect l="l" t="t" r="r" b="b"/>
                  <a:pathLst>
                    <a:path w="73152" h="73152">
                      <a:moveTo>
                        <a:pt x="0" y="0"/>
                      </a:moveTo>
                      <a:lnTo>
                        <a:pt x="73152" y="0"/>
                      </a:lnTo>
                      <a:lnTo>
                        <a:pt x="73152" y="73152"/>
                      </a:lnTo>
                      <a:lnTo>
                        <a:pt x="0" y="73152"/>
                      </a:lnTo>
                      <a:close/>
                    </a:path>
                  </a:pathLst>
                </a:custGeom>
                <a:noFill/>
                <a:ln w="9525" cap="flat">
                  <a:solidFill>
                    <a:schemeClr val="accent1"/>
                  </a:solidFill>
                  <a:prstDash val="solid"/>
                  <a:round/>
                </a:ln>
              </p:spPr>
              <p:txBody>
                <a:bodyPr rtlCol="0" anchor="ctr"/>
                <a:lstStyle/>
                <a:p>
                  <a:pPr defTabSz="457189"/>
                  <a:endParaRPr lang="en-US" sz="1800" dirty="0">
                    <a:solidFill>
                      <a:srgbClr val="FFFFFF"/>
                    </a:solidFill>
                    <a:latin typeface="Amazon Ember"/>
                  </a:endParaRPr>
                </a:p>
              </p:txBody>
            </p:sp>
            <p:sp>
              <p:nvSpPr>
                <p:cNvPr id="141" name="Freeform: Shape 140">
                  <a:extLst>
                    <a:ext uri="{FF2B5EF4-FFF2-40B4-BE49-F238E27FC236}">
                      <a16:creationId xmlns:a16="http://schemas.microsoft.com/office/drawing/2014/main" id="{09AD89E9-87E8-45F1-A09F-76EC9B913246}"/>
                    </a:ext>
                  </a:extLst>
                </p:cNvPr>
                <p:cNvSpPr/>
                <p:nvPr/>
              </p:nvSpPr>
              <p:spPr>
                <a:xfrm rot="10800000">
                  <a:off x="4248245" y="887088"/>
                  <a:ext cx="16091" cy="16091"/>
                </a:xfrm>
                <a:custGeom>
                  <a:avLst/>
                  <a:gdLst>
                    <a:gd name="connsiteX0" fmla="*/ 0 w 73151"/>
                    <a:gd name="connsiteY0" fmla="*/ 0 h 73152"/>
                    <a:gd name="connsiteX1" fmla="*/ 73152 w 73151"/>
                    <a:gd name="connsiteY1" fmla="*/ 0 h 73152"/>
                    <a:gd name="connsiteX2" fmla="*/ 73152 w 73151"/>
                    <a:gd name="connsiteY2" fmla="*/ 73152 h 73152"/>
                    <a:gd name="connsiteX3" fmla="*/ 0 w 73151"/>
                    <a:gd name="connsiteY3" fmla="*/ 73152 h 73152"/>
                  </a:gdLst>
                  <a:ahLst/>
                  <a:cxnLst>
                    <a:cxn ang="0">
                      <a:pos x="connsiteX0" y="connsiteY0"/>
                    </a:cxn>
                    <a:cxn ang="0">
                      <a:pos x="connsiteX1" y="connsiteY1"/>
                    </a:cxn>
                    <a:cxn ang="0">
                      <a:pos x="connsiteX2" y="connsiteY2"/>
                    </a:cxn>
                    <a:cxn ang="0">
                      <a:pos x="connsiteX3" y="connsiteY3"/>
                    </a:cxn>
                  </a:cxnLst>
                  <a:rect l="l" t="t" r="r" b="b"/>
                  <a:pathLst>
                    <a:path w="73151" h="73152">
                      <a:moveTo>
                        <a:pt x="0" y="0"/>
                      </a:moveTo>
                      <a:lnTo>
                        <a:pt x="73152" y="0"/>
                      </a:lnTo>
                      <a:lnTo>
                        <a:pt x="73152" y="73152"/>
                      </a:lnTo>
                      <a:lnTo>
                        <a:pt x="0" y="73152"/>
                      </a:lnTo>
                      <a:close/>
                    </a:path>
                  </a:pathLst>
                </a:custGeom>
                <a:noFill/>
                <a:ln w="9525" cap="flat">
                  <a:solidFill>
                    <a:schemeClr val="accent1"/>
                  </a:solidFill>
                  <a:prstDash val="solid"/>
                  <a:round/>
                </a:ln>
              </p:spPr>
              <p:txBody>
                <a:bodyPr rtlCol="0" anchor="ctr"/>
                <a:lstStyle/>
                <a:p>
                  <a:pPr defTabSz="457189"/>
                  <a:endParaRPr lang="en-US" sz="1800" dirty="0">
                    <a:solidFill>
                      <a:srgbClr val="FFFFFF"/>
                    </a:solidFill>
                    <a:latin typeface="Amazon Ember"/>
                  </a:endParaRPr>
                </a:p>
              </p:txBody>
            </p:sp>
            <p:sp>
              <p:nvSpPr>
                <p:cNvPr id="142" name="Freeform: Shape 141">
                  <a:extLst>
                    <a:ext uri="{FF2B5EF4-FFF2-40B4-BE49-F238E27FC236}">
                      <a16:creationId xmlns:a16="http://schemas.microsoft.com/office/drawing/2014/main" id="{5FFD4055-C2BF-495F-B542-01D8FB08CB9F}"/>
                    </a:ext>
                  </a:extLst>
                </p:cNvPr>
                <p:cNvSpPr/>
                <p:nvPr/>
              </p:nvSpPr>
              <p:spPr>
                <a:xfrm rot="10800000">
                  <a:off x="4170009" y="903976"/>
                  <a:ext cx="16091" cy="16091"/>
                </a:xfrm>
                <a:custGeom>
                  <a:avLst/>
                  <a:gdLst>
                    <a:gd name="connsiteX0" fmla="*/ 0 w 73151"/>
                    <a:gd name="connsiteY0" fmla="*/ 0 h 73151"/>
                    <a:gd name="connsiteX1" fmla="*/ 73152 w 73151"/>
                    <a:gd name="connsiteY1" fmla="*/ 0 h 73151"/>
                    <a:gd name="connsiteX2" fmla="*/ 73152 w 73151"/>
                    <a:gd name="connsiteY2" fmla="*/ 73152 h 73151"/>
                    <a:gd name="connsiteX3" fmla="*/ 0 w 73151"/>
                    <a:gd name="connsiteY3" fmla="*/ 73152 h 73151"/>
                  </a:gdLst>
                  <a:ahLst/>
                  <a:cxnLst>
                    <a:cxn ang="0">
                      <a:pos x="connsiteX0" y="connsiteY0"/>
                    </a:cxn>
                    <a:cxn ang="0">
                      <a:pos x="connsiteX1" y="connsiteY1"/>
                    </a:cxn>
                    <a:cxn ang="0">
                      <a:pos x="connsiteX2" y="connsiteY2"/>
                    </a:cxn>
                    <a:cxn ang="0">
                      <a:pos x="connsiteX3" y="connsiteY3"/>
                    </a:cxn>
                  </a:cxnLst>
                  <a:rect l="l" t="t" r="r" b="b"/>
                  <a:pathLst>
                    <a:path w="73151" h="73151">
                      <a:moveTo>
                        <a:pt x="0" y="0"/>
                      </a:moveTo>
                      <a:lnTo>
                        <a:pt x="73152" y="0"/>
                      </a:lnTo>
                      <a:lnTo>
                        <a:pt x="73152" y="73152"/>
                      </a:lnTo>
                      <a:lnTo>
                        <a:pt x="0" y="73152"/>
                      </a:lnTo>
                      <a:close/>
                    </a:path>
                  </a:pathLst>
                </a:custGeom>
                <a:noFill/>
                <a:ln w="9525" cap="flat">
                  <a:solidFill>
                    <a:schemeClr val="accent1"/>
                  </a:solidFill>
                  <a:prstDash val="solid"/>
                  <a:round/>
                </a:ln>
              </p:spPr>
              <p:txBody>
                <a:bodyPr rtlCol="0" anchor="ctr"/>
                <a:lstStyle/>
                <a:p>
                  <a:pPr defTabSz="457189"/>
                  <a:endParaRPr lang="en-US" sz="1800" dirty="0">
                    <a:solidFill>
                      <a:srgbClr val="FFFFFF"/>
                    </a:solidFill>
                    <a:latin typeface="Amazon Ember"/>
                  </a:endParaRPr>
                </a:p>
              </p:txBody>
            </p:sp>
            <p:sp>
              <p:nvSpPr>
                <p:cNvPr id="143" name="Freeform: Shape 142">
                  <a:extLst>
                    <a:ext uri="{FF2B5EF4-FFF2-40B4-BE49-F238E27FC236}">
                      <a16:creationId xmlns:a16="http://schemas.microsoft.com/office/drawing/2014/main" id="{DB5049FC-551D-4945-A429-89E86C9D741A}"/>
                    </a:ext>
                  </a:extLst>
                </p:cNvPr>
                <p:cNvSpPr/>
                <p:nvPr/>
              </p:nvSpPr>
              <p:spPr>
                <a:xfrm rot="10800000">
                  <a:off x="4214072" y="900728"/>
                  <a:ext cx="16091" cy="16091"/>
                </a:xfrm>
                <a:custGeom>
                  <a:avLst/>
                  <a:gdLst>
                    <a:gd name="connsiteX0" fmla="*/ 0 w 73152"/>
                    <a:gd name="connsiteY0" fmla="*/ 0 h 73151"/>
                    <a:gd name="connsiteX1" fmla="*/ 73152 w 73152"/>
                    <a:gd name="connsiteY1" fmla="*/ 0 h 73151"/>
                    <a:gd name="connsiteX2" fmla="*/ 73152 w 73152"/>
                    <a:gd name="connsiteY2" fmla="*/ 73152 h 73151"/>
                    <a:gd name="connsiteX3" fmla="*/ 0 w 73152"/>
                    <a:gd name="connsiteY3" fmla="*/ 73152 h 73151"/>
                  </a:gdLst>
                  <a:ahLst/>
                  <a:cxnLst>
                    <a:cxn ang="0">
                      <a:pos x="connsiteX0" y="connsiteY0"/>
                    </a:cxn>
                    <a:cxn ang="0">
                      <a:pos x="connsiteX1" y="connsiteY1"/>
                    </a:cxn>
                    <a:cxn ang="0">
                      <a:pos x="connsiteX2" y="connsiteY2"/>
                    </a:cxn>
                    <a:cxn ang="0">
                      <a:pos x="connsiteX3" y="connsiteY3"/>
                    </a:cxn>
                  </a:cxnLst>
                  <a:rect l="l" t="t" r="r" b="b"/>
                  <a:pathLst>
                    <a:path w="73152" h="73151">
                      <a:moveTo>
                        <a:pt x="0" y="0"/>
                      </a:moveTo>
                      <a:lnTo>
                        <a:pt x="73152" y="0"/>
                      </a:lnTo>
                      <a:lnTo>
                        <a:pt x="73152" y="73152"/>
                      </a:lnTo>
                      <a:lnTo>
                        <a:pt x="0" y="73152"/>
                      </a:lnTo>
                      <a:close/>
                    </a:path>
                  </a:pathLst>
                </a:custGeom>
                <a:noFill/>
                <a:ln w="9525" cap="flat">
                  <a:solidFill>
                    <a:schemeClr val="accent1"/>
                  </a:solidFill>
                  <a:prstDash val="solid"/>
                  <a:round/>
                </a:ln>
              </p:spPr>
              <p:txBody>
                <a:bodyPr rtlCol="0" anchor="ctr"/>
                <a:lstStyle/>
                <a:p>
                  <a:pPr defTabSz="457189"/>
                  <a:endParaRPr lang="en-US" sz="1800" dirty="0">
                    <a:solidFill>
                      <a:srgbClr val="FFFFFF"/>
                    </a:solidFill>
                    <a:latin typeface="Amazon Ember"/>
                  </a:endParaRPr>
                </a:p>
              </p:txBody>
            </p:sp>
            <p:sp>
              <p:nvSpPr>
                <p:cNvPr id="144" name="Freeform: Shape 143">
                  <a:extLst>
                    <a:ext uri="{FF2B5EF4-FFF2-40B4-BE49-F238E27FC236}">
                      <a16:creationId xmlns:a16="http://schemas.microsoft.com/office/drawing/2014/main" id="{73C80326-6853-4F25-BF0E-49ADEF747E96}"/>
                    </a:ext>
                  </a:extLst>
                </p:cNvPr>
                <p:cNvSpPr/>
                <p:nvPr/>
              </p:nvSpPr>
              <p:spPr>
                <a:xfrm rot="10800000">
                  <a:off x="4164751" y="956461"/>
                  <a:ext cx="16091" cy="16091"/>
                </a:xfrm>
                <a:custGeom>
                  <a:avLst/>
                  <a:gdLst>
                    <a:gd name="connsiteX0" fmla="*/ 0 w 73152"/>
                    <a:gd name="connsiteY0" fmla="*/ 0 h 73152"/>
                    <a:gd name="connsiteX1" fmla="*/ 73152 w 73152"/>
                    <a:gd name="connsiteY1" fmla="*/ 0 h 73152"/>
                    <a:gd name="connsiteX2" fmla="*/ 73152 w 73152"/>
                    <a:gd name="connsiteY2" fmla="*/ 73152 h 73152"/>
                    <a:gd name="connsiteX3" fmla="*/ 0 w 73152"/>
                    <a:gd name="connsiteY3" fmla="*/ 73152 h 73152"/>
                  </a:gdLst>
                  <a:ahLst/>
                  <a:cxnLst>
                    <a:cxn ang="0">
                      <a:pos x="connsiteX0" y="connsiteY0"/>
                    </a:cxn>
                    <a:cxn ang="0">
                      <a:pos x="connsiteX1" y="connsiteY1"/>
                    </a:cxn>
                    <a:cxn ang="0">
                      <a:pos x="connsiteX2" y="connsiteY2"/>
                    </a:cxn>
                    <a:cxn ang="0">
                      <a:pos x="connsiteX3" y="connsiteY3"/>
                    </a:cxn>
                  </a:cxnLst>
                  <a:rect l="l" t="t" r="r" b="b"/>
                  <a:pathLst>
                    <a:path w="73152" h="73152">
                      <a:moveTo>
                        <a:pt x="0" y="0"/>
                      </a:moveTo>
                      <a:lnTo>
                        <a:pt x="73152" y="0"/>
                      </a:lnTo>
                      <a:lnTo>
                        <a:pt x="73152" y="73152"/>
                      </a:lnTo>
                      <a:lnTo>
                        <a:pt x="0" y="73152"/>
                      </a:lnTo>
                      <a:close/>
                    </a:path>
                  </a:pathLst>
                </a:custGeom>
                <a:noFill/>
                <a:ln w="9525" cap="flat">
                  <a:solidFill>
                    <a:schemeClr val="accent1"/>
                  </a:solidFill>
                  <a:prstDash val="solid"/>
                  <a:round/>
                </a:ln>
              </p:spPr>
              <p:txBody>
                <a:bodyPr rtlCol="0" anchor="ctr"/>
                <a:lstStyle/>
                <a:p>
                  <a:pPr defTabSz="457189"/>
                  <a:endParaRPr lang="en-US" sz="1800" dirty="0">
                    <a:solidFill>
                      <a:srgbClr val="FFFFFF"/>
                    </a:solidFill>
                    <a:latin typeface="Amazon Ember"/>
                  </a:endParaRPr>
                </a:p>
              </p:txBody>
            </p:sp>
            <p:sp>
              <p:nvSpPr>
                <p:cNvPr id="145" name="Freeform: Shape 144">
                  <a:extLst>
                    <a:ext uri="{FF2B5EF4-FFF2-40B4-BE49-F238E27FC236}">
                      <a16:creationId xmlns:a16="http://schemas.microsoft.com/office/drawing/2014/main" id="{67364B26-FAC0-4BD2-AA5D-3233028E287A}"/>
                    </a:ext>
                  </a:extLst>
                </p:cNvPr>
                <p:cNvSpPr/>
                <p:nvPr/>
              </p:nvSpPr>
              <p:spPr>
                <a:xfrm rot="10800000">
                  <a:off x="4130179" y="925033"/>
                  <a:ext cx="16091" cy="16091"/>
                </a:xfrm>
                <a:custGeom>
                  <a:avLst/>
                  <a:gdLst>
                    <a:gd name="connsiteX0" fmla="*/ 0 w 73152"/>
                    <a:gd name="connsiteY0" fmla="*/ 0 h 73152"/>
                    <a:gd name="connsiteX1" fmla="*/ 73152 w 73152"/>
                    <a:gd name="connsiteY1" fmla="*/ 0 h 73152"/>
                    <a:gd name="connsiteX2" fmla="*/ 73152 w 73152"/>
                    <a:gd name="connsiteY2" fmla="*/ 73152 h 73152"/>
                    <a:gd name="connsiteX3" fmla="*/ 0 w 73152"/>
                    <a:gd name="connsiteY3" fmla="*/ 73152 h 73152"/>
                  </a:gdLst>
                  <a:ahLst/>
                  <a:cxnLst>
                    <a:cxn ang="0">
                      <a:pos x="connsiteX0" y="connsiteY0"/>
                    </a:cxn>
                    <a:cxn ang="0">
                      <a:pos x="connsiteX1" y="connsiteY1"/>
                    </a:cxn>
                    <a:cxn ang="0">
                      <a:pos x="connsiteX2" y="connsiteY2"/>
                    </a:cxn>
                    <a:cxn ang="0">
                      <a:pos x="connsiteX3" y="connsiteY3"/>
                    </a:cxn>
                  </a:cxnLst>
                  <a:rect l="l" t="t" r="r" b="b"/>
                  <a:pathLst>
                    <a:path w="73152" h="73152">
                      <a:moveTo>
                        <a:pt x="0" y="0"/>
                      </a:moveTo>
                      <a:lnTo>
                        <a:pt x="73152" y="0"/>
                      </a:lnTo>
                      <a:lnTo>
                        <a:pt x="73152" y="73152"/>
                      </a:lnTo>
                      <a:lnTo>
                        <a:pt x="0" y="73152"/>
                      </a:lnTo>
                      <a:close/>
                    </a:path>
                  </a:pathLst>
                </a:custGeom>
                <a:noFill/>
                <a:ln w="9525" cap="flat">
                  <a:solidFill>
                    <a:schemeClr val="accent1"/>
                  </a:solidFill>
                  <a:prstDash val="solid"/>
                  <a:round/>
                </a:ln>
              </p:spPr>
              <p:txBody>
                <a:bodyPr rtlCol="0" anchor="ctr"/>
                <a:lstStyle/>
                <a:p>
                  <a:pPr defTabSz="457189"/>
                  <a:endParaRPr lang="en-US" sz="1800" dirty="0">
                    <a:solidFill>
                      <a:srgbClr val="FFFFFF"/>
                    </a:solidFill>
                    <a:latin typeface="Amazon Ember"/>
                  </a:endParaRPr>
                </a:p>
              </p:txBody>
            </p:sp>
            <p:sp>
              <p:nvSpPr>
                <p:cNvPr id="146" name="Freeform: Shape 145">
                  <a:extLst>
                    <a:ext uri="{FF2B5EF4-FFF2-40B4-BE49-F238E27FC236}">
                      <a16:creationId xmlns:a16="http://schemas.microsoft.com/office/drawing/2014/main" id="{A39007B5-4177-42A4-958E-654231291BAF}"/>
                    </a:ext>
                  </a:extLst>
                </p:cNvPr>
                <p:cNvSpPr/>
                <p:nvPr/>
              </p:nvSpPr>
              <p:spPr>
                <a:xfrm rot="10800000">
                  <a:off x="4148659" y="865948"/>
                  <a:ext cx="16091" cy="16091"/>
                </a:xfrm>
                <a:custGeom>
                  <a:avLst/>
                  <a:gdLst>
                    <a:gd name="connsiteX0" fmla="*/ 0 w 73152"/>
                    <a:gd name="connsiteY0" fmla="*/ 0 h 73152"/>
                    <a:gd name="connsiteX1" fmla="*/ 73152 w 73152"/>
                    <a:gd name="connsiteY1" fmla="*/ 0 h 73152"/>
                    <a:gd name="connsiteX2" fmla="*/ 73152 w 73152"/>
                    <a:gd name="connsiteY2" fmla="*/ 73152 h 73152"/>
                    <a:gd name="connsiteX3" fmla="*/ 0 w 73152"/>
                    <a:gd name="connsiteY3" fmla="*/ 73152 h 73152"/>
                  </a:gdLst>
                  <a:ahLst/>
                  <a:cxnLst>
                    <a:cxn ang="0">
                      <a:pos x="connsiteX0" y="connsiteY0"/>
                    </a:cxn>
                    <a:cxn ang="0">
                      <a:pos x="connsiteX1" y="connsiteY1"/>
                    </a:cxn>
                    <a:cxn ang="0">
                      <a:pos x="connsiteX2" y="connsiteY2"/>
                    </a:cxn>
                    <a:cxn ang="0">
                      <a:pos x="connsiteX3" y="connsiteY3"/>
                    </a:cxn>
                  </a:cxnLst>
                  <a:rect l="l" t="t" r="r" b="b"/>
                  <a:pathLst>
                    <a:path w="73152" h="73152">
                      <a:moveTo>
                        <a:pt x="0" y="0"/>
                      </a:moveTo>
                      <a:lnTo>
                        <a:pt x="73152" y="0"/>
                      </a:lnTo>
                      <a:lnTo>
                        <a:pt x="73152" y="73152"/>
                      </a:lnTo>
                      <a:lnTo>
                        <a:pt x="0" y="73152"/>
                      </a:lnTo>
                      <a:close/>
                    </a:path>
                  </a:pathLst>
                </a:custGeom>
                <a:noFill/>
                <a:ln w="9525" cap="flat">
                  <a:solidFill>
                    <a:schemeClr val="accent1"/>
                  </a:solidFill>
                  <a:prstDash val="solid"/>
                  <a:round/>
                </a:ln>
              </p:spPr>
              <p:txBody>
                <a:bodyPr rtlCol="0" anchor="ctr"/>
                <a:lstStyle/>
                <a:p>
                  <a:pPr defTabSz="457189"/>
                  <a:endParaRPr lang="en-US" sz="1800" dirty="0">
                    <a:solidFill>
                      <a:srgbClr val="FFFFFF"/>
                    </a:solidFill>
                    <a:latin typeface="Amazon Ember"/>
                  </a:endParaRPr>
                </a:p>
              </p:txBody>
            </p:sp>
            <p:sp>
              <p:nvSpPr>
                <p:cNvPr id="147" name="Freeform: Shape 146">
                  <a:extLst>
                    <a:ext uri="{FF2B5EF4-FFF2-40B4-BE49-F238E27FC236}">
                      <a16:creationId xmlns:a16="http://schemas.microsoft.com/office/drawing/2014/main" id="{211CB191-5C0A-4ACE-86AE-1A4AD6425974}"/>
                    </a:ext>
                  </a:extLst>
                </p:cNvPr>
                <p:cNvSpPr/>
                <p:nvPr/>
              </p:nvSpPr>
              <p:spPr>
                <a:xfrm>
                  <a:off x="4195340" y="917427"/>
                  <a:ext cx="150521" cy="216060"/>
                </a:xfrm>
                <a:custGeom>
                  <a:avLst/>
                  <a:gdLst>
                    <a:gd name="connsiteX0" fmla="*/ 2 w 684277"/>
                    <a:gd name="connsiteY0" fmla="*/ 955168 h 982221"/>
                    <a:gd name="connsiteX1" fmla="*/ 2 w 684277"/>
                    <a:gd name="connsiteY1" fmla="*/ 26672 h 982221"/>
                    <a:gd name="connsiteX2" fmla="*/ 26860 w 684277"/>
                    <a:gd name="connsiteY2" fmla="*/ 0 h 982221"/>
                    <a:gd name="connsiteX3" fmla="*/ 27053 w 684277"/>
                    <a:gd name="connsiteY3" fmla="*/ 2 h 982221"/>
                    <a:gd name="connsiteX4" fmla="*/ 455678 w 684277"/>
                    <a:gd name="connsiteY4" fmla="*/ 1 h 982221"/>
                    <a:gd name="connsiteX5" fmla="*/ 684278 w 684277"/>
                    <a:gd name="connsiteY5" fmla="*/ 228601 h 982221"/>
                    <a:gd name="connsiteX6" fmla="*/ 684278 w 684277"/>
                    <a:gd name="connsiteY6" fmla="*/ 955454 h 982221"/>
                    <a:gd name="connsiteX7" fmla="*/ 657512 w 684277"/>
                    <a:gd name="connsiteY7" fmla="*/ 982219 h 982221"/>
                    <a:gd name="connsiteX8" fmla="*/ 27052 w 684277"/>
                    <a:gd name="connsiteY8" fmla="*/ 982219 h 982221"/>
                    <a:gd name="connsiteX9" fmla="*/ 2 w 684277"/>
                    <a:gd name="connsiteY9" fmla="*/ 955743 h 982221"/>
                    <a:gd name="connsiteX10" fmla="*/ 2 w 684277"/>
                    <a:gd name="connsiteY10" fmla="*/ 955168 h 98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84277" h="982221">
                      <a:moveTo>
                        <a:pt x="2" y="955168"/>
                      </a:moveTo>
                      <a:lnTo>
                        <a:pt x="2" y="26672"/>
                      </a:lnTo>
                      <a:cubicBezTo>
                        <a:pt x="53" y="11890"/>
                        <a:pt x="12078" y="-52"/>
                        <a:pt x="26860" y="0"/>
                      </a:cubicBezTo>
                      <a:cubicBezTo>
                        <a:pt x="26924" y="0"/>
                        <a:pt x="26988" y="1"/>
                        <a:pt x="27053" y="2"/>
                      </a:cubicBezTo>
                      <a:lnTo>
                        <a:pt x="455678" y="1"/>
                      </a:lnTo>
                      <a:lnTo>
                        <a:pt x="684278" y="228601"/>
                      </a:lnTo>
                      <a:lnTo>
                        <a:pt x="684278" y="955454"/>
                      </a:lnTo>
                      <a:cubicBezTo>
                        <a:pt x="684278" y="970236"/>
                        <a:pt x="672294" y="982219"/>
                        <a:pt x="657512" y="982219"/>
                      </a:cubicBezTo>
                      <a:lnTo>
                        <a:pt x="27052" y="982219"/>
                      </a:lnTo>
                      <a:cubicBezTo>
                        <a:pt x="12271" y="982378"/>
                        <a:pt x="160" y="970524"/>
                        <a:pt x="2" y="955743"/>
                      </a:cubicBezTo>
                      <a:cubicBezTo>
                        <a:pt x="-1" y="955551"/>
                        <a:pt x="-1" y="955360"/>
                        <a:pt x="2" y="955168"/>
                      </a:cubicBezTo>
                      <a:close/>
                    </a:path>
                  </a:pathLst>
                </a:custGeom>
                <a:noFill/>
                <a:ln w="9525" cap="flat">
                  <a:solidFill>
                    <a:srgbClr val="FFFFFF"/>
                  </a:solidFill>
                  <a:prstDash val="solid"/>
                  <a:round/>
                </a:ln>
              </p:spPr>
              <p:txBody>
                <a:bodyPr rtlCol="0" anchor="ctr"/>
                <a:lstStyle/>
                <a:p>
                  <a:pPr defTabSz="457189"/>
                  <a:endParaRPr lang="en-US" sz="1800" dirty="0">
                    <a:solidFill>
                      <a:srgbClr val="FFFFFF"/>
                    </a:solidFill>
                    <a:latin typeface="Amazon Ember"/>
                  </a:endParaRPr>
                </a:p>
              </p:txBody>
            </p:sp>
            <p:sp>
              <p:nvSpPr>
                <p:cNvPr id="148" name="Freeform: Shape 147">
                  <a:extLst>
                    <a:ext uri="{FF2B5EF4-FFF2-40B4-BE49-F238E27FC236}">
                      <a16:creationId xmlns:a16="http://schemas.microsoft.com/office/drawing/2014/main" id="{4443DFEA-233F-4092-A767-FD72121EAE9D}"/>
                    </a:ext>
                  </a:extLst>
                </p:cNvPr>
                <p:cNvSpPr/>
                <p:nvPr/>
              </p:nvSpPr>
              <p:spPr>
                <a:xfrm>
                  <a:off x="4295618" y="917406"/>
                  <a:ext cx="50243" cy="50243"/>
                </a:xfrm>
                <a:custGeom>
                  <a:avLst/>
                  <a:gdLst>
                    <a:gd name="connsiteX0" fmla="*/ 0 w 228409"/>
                    <a:gd name="connsiteY0" fmla="*/ 228410 h 228409"/>
                    <a:gd name="connsiteX1" fmla="*/ 228409 w 228409"/>
                    <a:gd name="connsiteY1" fmla="*/ 228410 h 228409"/>
                    <a:gd name="connsiteX2" fmla="*/ 0 w 228409"/>
                    <a:gd name="connsiteY2" fmla="*/ 0 h 228409"/>
                    <a:gd name="connsiteX3" fmla="*/ 0 w 228409"/>
                    <a:gd name="connsiteY3" fmla="*/ 228410 h 228409"/>
                  </a:gdLst>
                  <a:ahLst/>
                  <a:cxnLst>
                    <a:cxn ang="0">
                      <a:pos x="connsiteX0" y="connsiteY0"/>
                    </a:cxn>
                    <a:cxn ang="0">
                      <a:pos x="connsiteX1" y="connsiteY1"/>
                    </a:cxn>
                    <a:cxn ang="0">
                      <a:pos x="connsiteX2" y="connsiteY2"/>
                    </a:cxn>
                    <a:cxn ang="0">
                      <a:pos x="connsiteX3" y="connsiteY3"/>
                    </a:cxn>
                  </a:cxnLst>
                  <a:rect l="l" t="t" r="r" b="b"/>
                  <a:pathLst>
                    <a:path w="228409" h="228409">
                      <a:moveTo>
                        <a:pt x="0" y="228410"/>
                      </a:moveTo>
                      <a:lnTo>
                        <a:pt x="228409" y="228410"/>
                      </a:lnTo>
                      <a:lnTo>
                        <a:pt x="0" y="0"/>
                      </a:lnTo>
                      <a:lnTo>
                        <a:pt x="0" y="228410"/>
                      </a:lnTo>
                      <a:close/>
                    </a:path>
                  </a:pathLst>
                </a:custGeom>
                <a:noFill/>
                <a:ln w="9525" cap="flat">
                  <a:solidFill>
                    <a:srgbClr val="FFFFFF"/>
                  </a:solidFill>
                  <a:prstDash val="solid"/>
                  <a:round/>
                </a:ln>
              </p:spPr>
              <p:txBody>
                <a:bodyPr rtlCol="0" anchor="ctr"/>
                <a:lstStyle/>
                <a:p>
                  <a:pPr defTabSz="457189"/>
                  <a:endParaRPr lang="en-US" sz="1800" dirty="0">
                    <a:solidFill>
                      <a:srgbClr val="FFFFFF"/>
                    </a:solidFill>
                    <a:latin typeface="Amazon Ember"/>
                  </a:endParaRPr>
                </a:p>
              </p:txBody>
            </p:sp>
            <p:sp>
              <p:nvSpPr>
                <p:cNvPr id="149" name="Freeform: Shape 148">
                  <a:extLst>
                    <a:ext uri="{FF2B5EF4-FFF2-40B4-BE49-F238E27FC236}">
                      <a16:creationId xmlns:a16="http://schemas.microsoft.com/office/drawing/2014/main" id="{0D31F923-1544-4C2C-B657-F853399D5FF5}"/>
                    </a:ext>
                  </a:extLst>
                </p:cNvPr>
                <p:cNvSpPr/>
                <p:nvPr/>
              </p:nvSpPr>
              <p:spPr>
                <a:xfrm>
                  <a:off x="4261194" y="1037630"/>
                  <a:ext cx="62626" cy="2095"/>
                </a:xfrm>
                <a:custGeom>
                  <a:avLst/>
                  <a:gdLst>
                    <a:gd name="connsiteX0" fmla="*/ 0 w 284702"/>
                    <a:gd name="connsiteY0" fmla="*/ 0 h 9525"/>
                    <a:gd name="connsiteX1" fmla="*/ 284702 w 284702"/>
                    <a:gd name="connsiteY1" fmla="*/ 0 h 9525"/>
                  </a:gdLst>
                  <a:ahLst/>
                  <a:cxnLst>
                    <a:cxn ang="0">
                      <a:pos x="connsiteX0" y="connsiteY0"/>
                    </a:cxn>
                    <a:cxn ang="0">
                      <a:pos x="connsiteX1" y="connsiteY1"/>
                    </a:cxn>
                  </a:cxnLst>
                  <a:rect l="l" t="t" r="r" b="b"/>
                  <a:pathLst>
                    <a:path w="284702" h="9525">
                      <a:moveTo>
                        <a:pt x="0" y="0"/>
                      </a:moveTo>
                      <a:lnTo>
                        <a:pt x="284702" y="0"/>
                      </a:lnTo>
                    </a:path>
                  </a:pathLst>
                </a:custGeom>
                <a:ln w="9525" cap="flat">
                  <a:solidFill>
                    <a:srgbClr val="FFFFFF"/>
                  </a:solidFill>
                  <a:prstDash val="solid"/>
                  <a:round/>
                </a:ln>
              </p:spPr>
              <p:txBody>
                <a:bodyPr rtlCol="0" anchor="ctr"/>
                <a:lstStyle/>
                <a:p>
                  <a:pPr defTabSz="457189"/>
                  <a:endParaRPr lang="en-US" sz="1800" dirty="0">
                    <a:solidFill>
                      <a:srgbClr val="FFFFFF"/>
                    </a:solidFill>
                    <a:latin typeface="Amazon Ember"/>
                  </a:endParaRPr>
                </a:p>
              </p:txBody>
            </p:sp>
            <p:sp>
              <p:nvSpPr>
                <p:cNvPr id="150" name="Freeform: Shape 149">
                  <a:extLst>
                    <a:ext uri="{FF2B5EF4-FFF2-40B4-BE49-F238E27FC236}">
                      <a16:creationId xmlns:a16="http://schemas.microsoft.com/office/drawing/2014/main" id="{396CD407-1D65-4D54-B874-0E11AFA38FA1}"/>
                    </a:ext>
                  </a:extLst>
                </p:cNvPr>
                <p:cNvSpPr/>
                <p:nvPr/>
              </p:nvSpPr>
              <p:spPr>
                <a:xfrm>
                  <a:off x="4261194" y="1096506"/>
                  <a:ext cx="62626" cy="2095"/>
                </a:xfrm>
                <a:custGeom>
                  <a:avLst/>
                  <a:gdLst>
                    <a:gd name="connsiteX0" fmla="*/ 0 w 284702"/>
                    <a:gd name="connsiteY0" fmla="*/ 0 h 9525"/>
                    <a:gd name="connsiteX1" fmla="*/ 284702 w 284702"/>
                    <a:gd name="connsiteY1" fmla="*/ 0 h 9525"/>
                  </a:gdLst>
                  <a:ahLst/>
                  <a:cxnLst>
                    <a:cxn ang="0">
                      <a:pos x="connsiteX0" y="connsiteY0"/>
                    </a:cxn>
                    <a:cxn ang="0">
                      <a:pos x="connsiteX1" y="connsiteY1"/>
                    </a:cxn>
                  </a:cxnLst>
                  <a:rect l="l" t="t" r="r" b="b"/>
                  <a:pathLst>
                    <a:path w="284702" h="9525">
                      <a:moveTo>
                        <a:pt x="0" y="0"/>
                      </a:moveTo>
                      <a:lnTo>
                        <a:pt x="284702" y="0"/>
                      </a:lnTo>
                    </a:path>
                  </a:pathLst>
                </a:custGeom>
                <a:ln w="9525" cap="flat">
                  <a:solidFill>
                    <a:srgbClr val="FFFFFF"/>
                  </a:solidFill>
                  <a:prstDash val="solid"/>
                  <a:round/>
                </a:ln>
              </p:spPr>
              <p:txBody>
                <a:bodyPr rtlCol="0" anchor="ctr"/>
                <a:lstStyle/>
                <a:p>
                  <a:pPr defTabSz="457189"/>
                  <a:endParaRPr lang="en-US" sz="1800" dirty="0">
                    <a:solidFill>
                      <a:srgbClr val="FFFFFF"/>
                    </a:solidFill>
                    <a:latin typeface="Amazon Ember"/>
                  </a:endParaRPr>
                </a:p>
              </p:txBody>
            </p:sp>
            <p:sp>
              <p:nvSpPr>
                <p:cNvPr id="151" name="Freeform: Shape 150">
                  <a:extLst>
                    <a:ext uri="{FF2B5EF4-FFF2-40B4-BE49-F238E27FC236}">
                      <a16:creationId xmlns:a16="http://schemas.microsoft.com/office/drawing/2014/main" id="{586ABC9C-AB8E-4FF1-9E6D-5DB9EB26566A}"/>
                    </a:ext>
                  </a:extLst>
                </p:cNvPr>
                <p:cNvSpPr/>
                <p:nvPr/>
              </p:nvSpPr>
              <p:spPr>
                <a:xfrm>
                  <a:off x="4261194" y="1009345"/>
                  <a:ext cx="62626" cy="2095"/>
                </a:xfrm>
                <a:custGeom>
                  <a:avLst/>
                  <a:gdLst>
                    <a:gd name="connsiteX0" fmla="*/ 0 w 284702"/>
                    <a:gd name="connsiteY0" fmla="*/ 0 h 9525"/>
                    <a:gd name="connsiteX1" fmla="*/ 284702 w 284702"/>
                    <a:gd name="connsiteY1" fmla="*/ 0 h 9525"/>
                  </a:gdLst>
                  <a:ahLst/>
                  <a:cxnLst>
                    <a:cxn ang="0">
                      <a:pos x="connsiteX0" y="connsiteY0"/>
                    </a:cxn>
                    <a:cxn ang="0">
                      <a:pos x="connsiteX1" y="connsiteY1"/>
                    </a:cxn>
                  </a:cxnLst>
                  <a:rect l="l" t="t" r="r" b="b"/>
                  <a:pathLst>
                    <a:path w="284702" h="9525">
                      <a:moveTo>
                        <a:pt x="0" y="0"/>
                      </a:moveTo>
                      <a:lnTo>
                        <a:pt x="284702" y="0"/>
                      </a:lnTo>
                    </a:path>
                  </a:pathLst>
                </a:custGeom>
                <a:ln w="9525" cap="flat">
                  <a:solidFill>
                    <a:srgbClr val="FFFFFF"/>
                  </a:solidFill>
                  <a:prstDash val="solid"/>
                  <a:round/>
                </a:ln>
              </p:spPr>
              <p:txBody>
                <a:bodyPr rtlCol="0" anchor="ctr"/>
                <a:lstStyle/>
                <a:p>
                  <a:pPr defTabSz="457189"/>
                  <a:endParaRPr lang="en-US" sz="1800" dirty="0">
                    <a:solidFill>
                      <a:srgbClr val="FFFFFF"/>
                    </a:solidFill>
                    <a:latin typeface="Amazon Ember"/>
                  </a:endParaRPr>
                </a:p>
              </p:txBody>
            </p:sp>
            <p:sp>
              <p:nvSpPr>
                <p:cNvPr id="152" name="Freeform: Shape 151">
                  <a:extLst>
                    <a:ext uri="{FF2B5EF4-FFF2-40B4-BE49-F238E27FC236}">
                      <a16:creationId xmlns:a16="http://schemas.microsoft.com/office/drawing/2014/main" id="{FBE5722F-E4D3-439D-8BA0-5F7D71A09B70}"/>
                    </a:ext>
                  </a:extLst>
                </p:cNvPr>
                <p:cNvSpPr/>
                <p:nvPr/>
              </p:nvSpPr>
              <p:spPr>
                <a:xfrm>
                  <a:off x="4261194" y="1068220"/>
                  <a:ext cx="62626" cy="2095"/>
                </a:xfrm>
                <a:custGeom>
                  <a:avLst/>
                  <a:gdLst>
                    <a:gd name="connsiteX0" fmla="*/ 0 w 284702"/>
                    <a:gd name="connsiteY0" fmla="*/ 0 h 9525"/>
                    <a:gd name="connsiteX1" fmla="*/ 284702 w 284702"/>
                    <a:gd name="connsiteY1" fmla="*/ 0 h 9525"/>
                  </a:gdLst>
                  <a:ahLst/>
                  <a:cxnLst>
                    <a:cxn ang="0">
                      <a:pos x="connsiteX0" y="connsiteY0"/>
                    </a:cxn>
                    <a:cxn ang="0">
                      <a:pos x="connsiteX1" y="connsiteY1"/>
                    </a:cxn>
                  </a:cxnLst>
                  <a:rect l="l" t="t" r="r" b="b"/>
                  <a:pathLst>
                    <a:path w="284702" h="9525">
                      <a:moveTo>
                        <a:pt x="0" y="0"/>
                      </a:moveTo>
                      <a:lnTo>
                        <a:pt x="284702" y="0"/>
                      </a:lnTo>
                    </a:path>
                  </a:pathLst>
                </a:custGeom>
                <a:ln w="9525" cap="flat">
                  <a:solidFill>
                    <a:srgbClr val="FFFFFF"/>
                  </a:solidFill>
                  <a:prstDash val="solid"/>
                  <a:round/>
                </a:ln>
              </p:spPr>
              <p:txBody>
                <a:bodyPr rtlCol="0" anchor="ctr"/>
                <a:lstStyle/>
                <a:p>
                  <a:pPr defTabSz="457189"/>
                  <a:endParaRPr lang="en-US" sz="1800" dirty="0">
                    <a:solidFill>
                      <a:srgbClr val="FFFFFF"/>
                    </a:solidFill>
                    <a:latin typeface="Amazon Ember"/>
                  </a:endParaRPr>
                </a:p>
              </p:txBody>
            </p:sp>
            <p:sp>
              <p:nvSpPr>
                <p:cNvPr id="153" name="Freeform: Shape 152">
                  <a:extLst>
                    <a:ext uri="{FF2B5EF4-FFF2-40B4-BE49-F238E27FC236}">
                      <a16:creationId xmlns:a16="http://schemas.microsoft.com/office/drawing/2014/main" id="{6983C7B5-FB84-4046-99E3-B37C7E531261}"/>
                    </a:ext>
                  </a:extLst>
                </p:cNvPr>
                <p:cNvSpPr/>
                <p:nvPr/>
              </p:nvSpPr>
              <p:spPr>
                <a:xfrm>
                  <a:off x="4261194" y="978734"/>
                  <a:ext cx="20491" cy="2095"/>
                </a:xfrm>
                <a:custGeom>
                  <a:avLst/>
                  <a:gdLst>
                    <a:gd name="connsiteX0" fmla="*/ 0 w 93154"/>
                    <a:gd name="connsiteY0" fmla="*/ 0 h 9525"/>
                    <a:gd name="connsiteX1" fmla="*/ 93154 w 93154"/>
                    <a:gd name="connsiteY1" fmla="*/ 0 h 9525"/>
                  </a:gdLst>
                  <a:ahLst/>
                  <a:cxnLst>
                    <a:cxn ang="0">
                      <a:pos x="connsiteX0" y="connsiteY0"/>
                    </a:cxn>
                    <a:cxn ang="0">
                      <a:pos x="connsiteX1" y="connsiteY1"/>
                    </a:cxn>
                  </a:cxnLst>
                  <a:rect l="l" t="t" r="r" b="b"/>
                  <a:pathLst>
                    <a:path w="93154" h="9525">
                      <a:moveTo>
                        <a:pt x="0" y="0"/>
                      </a:moveTo>
                      <a:lnTo>
                        <a:pt x="93154" y="0"/>
                      </a:lnTo>
                    </a:path>
                  </a:pathLst>
                </a:custGeom>
                <a:ln w="9525" cap="flat">
                  <a:solidFill>
                    <a:srgbClr val="FFFFFF"/>
                  </a:solidFill>
                  <a:prstDash val="solid"/>
                  <a:round/>
                </a:ln>
              </p:spPr>
              <p:txBody>
                <a:bodyPr rtlCol="0" anchor="ctr"/>
                <a:lstStyle/>
                <a:p>
                  <a:pPr defTabSz="457189"/>
                  <a:endParaRPr lang="en-US" sz="1800" dirty="0">
                    <a:solidFill>
                      <a:srgbClr val="FFFFFF"/>
                    </a:solidFill>
                    <a:latin typeface="Amazon Ember"/>
                  </a:endParaRPr>
                </a:p>
              </p:txBody>
            </p:sp>
            <p:sp>
              <p:nvSpPr>
                <p:cNvPr id="154" name="Freeform: Shape 153">
                  <a:extLst>
                    <a:ext uri="{FF2B5EF4-FFF2-40B4-BE49-F238E27FC236}">
                      <a16:creationId xmlns:a16="http://schemas.microsoft.com/office/drawing/2014/main" id="{A8DFD5AF-DC7D-4982-A364-E4DB77B347E2}"/>
                    </a:ext>
                  </a:extLst>
                </p:cNvPr>
                <p:cNvSpPr/>
                <p:nvPr/>
              </p:nvSpPr>
              <p:spPr>
                <a:xfrm>
                  <a:off x="4216817" y="967650"/>
                  <a:ext cx="32748" cy="23278"/>
                </a:xfrm>
                <a:custGeom>
                  <a:avLst/>
                  <a:gdLst>
                    <a:gd name="connsiteX0" fmla="*/ 0 w 148875"/>
                    <a:gd name="connsiteY0" fmla="*/ 62865 h 105822"/>
                    <a:gd name="connsiteX1" fmla="*/ 42958 w 148875"/>
                    <a:gd name="connsiteY1" fmla="*/ 105823 h 105822"/>
                    <a:gd name="connsiteX2" fmla="*/ 148876 w 148875"/>
                    <a:gd name="connsiteY2" fmla="*/ 0 h 105822"/>
                  </a:gdLst>
                  <a:ahLst/>
                  <a:cxnLst>
                    <a:cxn ang="0">
                      <a:pos x="connsiteX0" y="connsiteY0"/>
                    </a:cxn>
                    <a:cxn ang="0">
                      <a:pos x="connsiteX1" y="connsiteY1"/>
                    </a:cxn>
                    <a:cxn ang="0">
                      <a:pos x="connsiteX2" y="connsiteY2"/>
                    </a:cxn>
                  </a:cxnLst>
                  <a:rect l="l" t="t" r="r" b="b"/>
                  <a:pathLst>
                    <a:path w="148875" h="105822">
                      <a:moveTo>
                        <a:pt x="0" y="62865"/>
                      </a:moveTo>
                      <a:lnTo>
                        <a:pt x="42958" y="105823"/>
                      </a:lnTo>
                      <a:lnTo>
                        <a:pt x="148876" y="0"/>
                      </a:lnTo>
                    </a:path>
                  </a:pathLst>
                </a:custGeom>
                <a:noFill/>
                <a:ln w="9525" cap="flat">
                  <a:solidFill>
                    <a:srgbClr val="FFFFFF"/>
                  </a:solidFill>
                  <a:prstDash val="solid"/>
                  <a:round/>
                </a:ln>
              </p:spPr>
              <p:txBody>
                <a:bodyPr rtlCol="0" anchor="ctr"/>
                <a:lstStyle/>
                <a:p>
                  <a:pPr defTabSz="457189"/>
                  <a:endParaRPr lang="en-US" sz="1800" dirty="0">
                    <a:solidFill>
                      <a:srgbClr val="FFFFFF"/>
                    </a:solidFill>
                    <a:latin typeface="Amazon Ember"/>
                  </a:endParaRPr>
                </a:p>
              </p:txBody>
            </p:sp>
            <p:sp>
              <p:nvSpPr>
                <p:cNvPr id="155" name="Freeform: Shape 154">
                  <a:extLst>
                    <a:ext uri="{FF2B5EF4-FFF2-40B4-BE49-F238E27FC236}">
                      <a16:creationId xmlns:a16="http://schemas.microsoft.com/office/drawing/2014/main" id="{88E07550-8C50-4292-ACC1-56949B8F356B}"/>
                    </a:ext>
                  </a:extLst>
                </p:cNvPr>
                <p:cNvSpPr/>
                <p:nvPr/>
              </p:nvSpPr>
              <p:spPr>
                <a:xfrm>
                  <a:off x="4216817" y="1083935"/>
                  <a:ext cx="32748" cy="23278"/>
                </a:xfrm>
                <a:custGeom>
                  <a:avLst/>
                  <a:gdLst>
                    <a:gd name="connsiteX0" fmla="*/ 0 w 148875"/>
                    <a:gd name="connsiteY0" fmla="*/ 62865 h 105822"/>
                    <a:gd name="connsiteX1" fmla="*/ 42958 w 148875"/>
                    <a:gd name="connsiteY1" fmla="*/ 105823 h 105822"/>
                    <a:gd name="connsiteX2" fmla="*/ 148876 w 148875"/>
                    <a:gd name="connsiteY2" fmla="*/ 0 h 105822"/>
                  </a:gdLst>
                  <a:ahLst/>
                  <a:cxnLst>
                    <a:cxn ang="0">
                      <a:pos x="connsiteX0" y="connsiteY0"/>
                    </a:cxn>
                    <a:cxn ang="0">
                      <a:pos x="connsiteX1" y="connsiteY1"/>
                    </a:cxn>
                    <a:cxn ang="0">
                      <a:pos x="connsiteX2" y="connsiteY2"/>
                    </a:cxn>
                  </a:cxnLst>
                  <a:rect l="l" t="t" r="r" b="b"/>
                  <a:pathLst>
                    <a:path w="148875" h="105822">
                      <a:moveTo>
                        <a:pt x="0" y="62865"/>
                      </a:moveTo>
                      <a:lnTo>
                        <a:pt x="42958" y="105823"/>
                      </a:lnTo>
                      <a:lnTo>
                        <a:pt x="148876" y="0"/>
                      </a:lnTo>
                    </a:path>
                  </a:pathLst>
                </a:custGeom>
                <a:noFill/>
                <a:ln w="9525" cap="flat">
                  <a:solidFill>
                    <a:srgbClr val="FFFFFF"/>
                  </a:solidFill>
                  <a:prstDash val="solid"/>
                  <a:round/>
                </a:ln>
              </p:spPr>
              <p:txBody>
                <a:bodyPr rtlCol="0" anchor="ctr"/>
                <a:lstStyle/>
                <a:p>
                  <a:pPr defTabSz="457189"/>
                  <a:endParaRPr lang="en-US" sz="1800" dirty="0">
                    <a:solidFill>
                      <a:srgbClr val="FFFFFF"/>
                    </a:solidFill>
                    <a:latin typeface="Amazon Ember"/>
                  </a:endParaRPr>
                </a:p>
              </p:txBody>
            </p:sp>
            <p:sp>
              <p:nvSpPr>
                <p:cNvPr id="156" name="Freeform: Shape 155">
                  <a:extLst>
                    <a:ext uri="{FF2B5EF4-FFF2-40B4-BE49-F238E27FC236}">
                      <a16:creationId xmlns:a16="http://schemas.microsoft.com/office/drawing/2014/main" id="{616658C9-5D48-4274-937E-AE23C03D6AE6}"/>
                    </a:ext>
                  </a:extLst>
                </p:cNvPr>
                <p:cNvSpPr/>
                <p:nvPr/>
              </p:nvSpPr>
              <p:spPr>
                <a:xfrm>
                  <a:off x="4221447" y="1025813"/>
                  <a:ext cx="23487" cy="23508"/>
                </a:xfrm>
                <a:custGeom>
                  <a:avLst/>
                  <a:gdLst>
                    <a:gd name="connsiteX0" fmla="*/ 0 w 106775"/>
                    <a:gd name="connsiteY0" fmla="*/ 0 h 106870"/>
                    <a:gd name="connsiteX1" fmla="*/ 106775 w 106775"/>
                    <a:gd name="connsiteY1" fmla="*/ 106870 h 106870"/>
                  </a:gdLst>
                  <a:ahLst/>
                  <a:cxnLst>
                    <a:cxn ang="0">
                      <a:pos x="connsiteX0" y="connsiteY0"/>
                    </a:cxn>
                    <a:cxn ang="0">
                      <a:pos x="connsiteX1" y="connsiteY1"/>
                    </a:cxn>
                  </a:cxnLst>
                  <a:rect l="l" t="t" r="r" b="b"/>
                  <a:pathLst>
                    <a:path w="106775" h="106870">
                      <a:moveTo>
                        <a:pt x="0" y="0"/>
                      </a:moveTo>
                      <a:lnTo>
                        <a:pt x="106775" y="106870"/>
                      </a:lnTo>
                    </a:path>
                  </a:pathLst>
                </a:custGeom>
                <a:ln w="9525" cap="flat">
                  <a:solidFill>
                    <a:srgbClr val="FFFFFF"/>
                  </a:solidFill>
                  <a:prstDash val="solid"/>
                  <a:round/>
                </a:ln>
              </p:spPr>
              <p:txBody>
                <a:bodyPr rtlCol="0" anchor="ctr"/>
                <a:lstStyle/>
                <a:p>
                  <a:pPr defTabSz="457189"/>
                  <a:endParaRPr lang="en-US" sz="1800" dirty="0">
                    <a:solidFill>
                      <a:srgbClr val="FFFFFF"/>
                    </a:solidFill>
                    <a:latin typeface="Amazon Ember"/>
                  </a:endParaRPr>
                </a:p>
              </p:txBody>
            </p:sp>
            <p:sp>
              <p:nvSpPr>
                <p:cNvPr id="157" name="Freeform: Shape 156">
                  <a:extLst>
                    <a:ext uri="{FF2B5EF4-FFF2-40B4-BE49-F238E27FC236}">
                      <a16:creationId xmlns:a16="http://schemas.microsoft.com/office/drawing/2014/main" id="{3C1E9DEF-4AC9-431F-9EB8-83771A8DB994}"/>
                    </a:ext>
                  </a:extLst>
                </p:cNvPr>
                <p:cNvSpPr/>
                <p:nvPr/>
              </p:nvSpPr>
              <p:spPr>
                <a:xfrm>
                  <a:off x="4221531" y="1025813"/>
                  <a:ext cx="23404" cy="23613"/>
                </a:xfrm>
                <a:custGeom>
                  <a:avLst/>
                  <a:gdLst>
                    <a:gd name="connsiteX0" fmla="*/ 106394 w 106394"/>
                    <a:gd name="connsiteY0" fmla="*/ 0 h 107346"/>
                    <a:gd name="connsiteX1" fmla="*/ 0 w 106394"/>
                    <a:gd name="connsiteY1" fmla="*/ 107347 h 107346"/>
                  </a:gdLst>
                  <a:ahLst/>
                  <a:cxnLst>
                    <a:cxn ang="0">
                      <a:pos x="connsiteX0" y="connsiteY0"/>
                    </a:cxn>
                    <a:cxn ang="0">
                      <a:pos x="connsiteX1" y="connsiteY1"/>
                    </a:cxn>
                  </a:cxnLst>
                  <a:rect l="l" t="t" r="r" b="b"/>
                  <a:pathLst>
                    <a:path w="106394" h="107346">
                      <a:moveTo>
                        <a:pt x="106394" y="0"/>
                      </a:moveTo>
                      <a:lnTo>
                        <a:pt x="0" y="107347"/>
                      </a:lnTo>
                    </a:path>
                  </a:pathLst>
                </a:custGeom>
                <a:ln w="9525" cap="flat">
                  <a:solidFill>
                    <a:srgbClr val="FFFFFF"/>
                  </a:solidFill>
                  <a:prstDash val="solid"/>
                  <a:round/>
                </a:ln>
              </p:spPr>
              <p:txBody>
                <a:bodyPr rtlCol="0" anchor="ctr"/>
                <a:lstStyle/>
                <a:p>
                  <a:pPr defTabSz="457189"/>
                  <a:endParaRPr lang="en-US" sz="1800" dirty="0">
                    <a:solidFill>
                      <a:srgbClr val="FFFFFF"/>
                    </a:solidFill>
                    <a:latin typeface="Amazon Ember"/>
                  </a:endParaRPr>
                </a:p>
              </p:txBody>
            </p:sp>
          </p:grpSp>
        </p:grpSp>
        <p:grpSp>
          <p:nvGrpSpPr>
            <p:cNvPr id="11" name="Group 10">
              <a:extLst>
                <a:ext uri="{FF2B5EF4-FFF2-40B4-BE49-F238E27FC236}">
                  <a16:creationId xmlns:a16="http://schemas.microsoft.com/office/drawing/2014/main" id="{312B830C-4E8F-40C6-ACDE-4AD90159BED6}"/>
                </a:ext>
              </a:extLst>
            </p:cNvPr>
            <p:cNvGrpSpPr/>
            <p:nvPr/>
          </p:nvGrpSpPr>
          <p:grpSpPr>
            <a:xfrm>
              <a:off x="3503216" y="1855261"/>
              <a:ext cx="1729281" cy="411481"/>
              <a:chOff x="2092539" y="839603"/>
              <a:chExt cx="1729281" cy="496291"/>
            </a:xfrm>
          </p:grpSpPr>
          <p:sp>
            <p:nvSpPr>
              <p:cNvPr id="72" name="TextBox 71">
                <a:extLst>
                  <a:ext uri="{FF2B5EF4-FFF2-40B4-BE49-F238E27FC236}">
                    <a16:creationId xmlns:a16="http://schemas.microsoft.com/office/drawing/2014/main" id="{CC808193-129E-E345-9777-A4327D77D3C5}"/>
                  </a:ext>
                </a:extLst>
              </p:cNvPr>
              <p:cNvSpPr txBox="1"/>
              <p:nvPr/>
            </p:nvSpPr>
            <p:spPr>
              <a:xfrm>
                <a:off x="2414634" y="839604"/>
                <a:ext cx="1407186" cy="496290"/>
              </a:xfrm>
              <a:prstGeom prst="rect">
                <a:avLst/>
              </a:prstGeom>
              <a:noFill/>
            </p:spPr>
            <p:txBody>
              <a:bodyPr wrap="none" rtlCol="0">
                <a:noAutofit/>
              </a:bodyPr>
              <a:lstStyle>
                <a:defPPr>
                  <a:defRPr lang="en-US"/>
                </a:defPPr>
                <a:lvl1pPr>
                  <a:lnSpc>
                    <a:spcPct val="90000"/>
                  </a:lnSpc>
                  <a:spcBef>
                    <a:spcPct val="20000"/>
                  </a:spcBef>
                  <a:spcAft>
                    <a:spcPts val="600"/>
                  </a:spcAft>
                  <a:defRPr sz="900"/>
                </a:lvl1pPr>
              </a:lstStyle>
              <a:p>
                <a:pPr defTabSz="457189"/>
                <a:r>
                  <a:rPr lang="en-US" sz="800" dirty="0">
                    <a:solidFill>
                      <a:srgbClr val="FFFFFF"/>
                    </a:solidFill>
                    <a:latin typeface="Amazon Ember"/>
                  </a:rPr>
                  <a:t>High-confidence predictions</a:t>
                </a:r>
                <a:br>
                  <a:rPr lang="en-US" sz="800" dirty="0">
                    <a:solidFill>
                      <a:srgbClr val="FFFFFF"/>
                    </a:solidFill>
                    <a:latin typeface="Amazon Ember"/>
                  </a:rPr>
                </a:br>
                <a:r>
                  <a:rPr lang="en-US" sz="800" dirty="0">
                    <a:solidFill>
                      <a:srgbClr val="FFFFFF"/>
                    </a:solidFill>
                    <a:latin typeface="Amazon Ember"/>
                  </a:rPr>
                  <a:t>returned immediately</a:t>
                </a:r>
                <a:br>
                  <a:rPr lang="en-US" sz="800" dirty="0">
                    <a:solidFill>
                      <a:srgbClr val="FFFFFF"/>
                    </a:solidFill>
                    <a:latin typeface="Amazon Ember"/>
                  </a:rPr>
                </a:br>
                <a:r>
                  <a:rPr lang="en-US" sz="800" dirty="0">
                    <a:solidFill>
                      <a:srgbClr val="FFFFFF"/>
                    </a:solidFill>
                    <a:latin typeface="Amazon Ember"/>
                  </a:rPr>
                  <a:t>to client application</a:t>
                </a:r>
              </a:p>
            </p:txBody>
          </p:sp>
          <p:sp>
            <p:nvSpPr>
              <p:cNvPr id="44" name="TextBox 43">
                <a:extLst>
                  <a:ext uri="{FF2B5EF4-FFF2-40B4-BE49-F238E27FC236}">
                    <a16:creationId xmlns:a16="http://schemas.microsoft.com/office/drawing/2014/main" id="{095BA113-AF5C-4E21-9FAE-51B5DDB9DE8C}"/>
                  </a:ext>
                </a:extLst>
              </p:cNvPr>
              <p:cNvSpPr txBox="1"/>
              <p:nvPr/>
            </p:nvSpPr>
            <p:spPr>
              <a:xfrm>
                <a:off x="2092539" y="839603"/>
                <a:ext cx="419090" cy="496290"/>
              </a:xfrm>
              <a:prstGeom prst="rect">
                <a:avLst/>
              </a:prstGeom>
              <a:noFill/>
            </p:spPr>
            <p:txBody>
              <a:bodyPr wrap="none" rtlCol="0">
                <a:noAutofit/>
              </a:bodyPr>
              <a:lstStyle>
                <a:defPPr>
                  <a:defRPr lang="en-US"/>
                </a:defPPr>
                <a:lvl1pPr>
                  <a:lnSpc>
                    <a:spcPct val="90000"/>
                  </a:lnSpc>
                  <a:spcBef>
                    <a:spcPct val="20000"/>
                  </a:spcBef>
                  <a:spcAft>
                    <a:spcPts val="600"/>
                  </a:spcAft>
                  <a:defRPr sz="900"/>
                </a:lvl1pPr>
              </a:lstStyle>
              <a:p>
                <a:pPr algn="r" defTabSz="457189"/>
                <a:r>
                  <a:rPr lang="en-US" sz="2800" b="1" dirty="0">
                    <a:solidFill>
                      <a:srgbClr val="FFCC00"/>
                    </a:solidFill>
                    <a:latin typeface="Amazon Ember"/>
                  </a:rPr>
                  <a:t>3</a:t>
                </a:r>
              </a:p>
            </p:txBody>
          </p:sp>
        </p:grpSp>
        <p:grpSp>
          <p:nvGrpSpPr>
            <p:cNvPr id="15" name="Group 14">
              <a:extLst>
                <a:ext uri="{FF2B5EF4-FFF2-40B4-BE49-F238E27FC236}">
                  <a16:creationId xmlns:a16="http://schemas.microsoft.com/office/drawing/2014/main" id="{778A3F9B-64CD-413A-A030-3C85F42874AB}"/>
                </a:ext>
              </a:extLst>
            </p:cNvPr>
            <p:cNvGrpSpPr/>
            <p:nvPr/>
          </p:nvGrpSpPr>
          <p:grpSpPr>
            <a:xfrm>
              <a:off x="5331008" y="1490127"/>
              <a:ext cx="486428" cy="496898"/>
              <a:chOff x="4056733" y="3450817"/>
              <a:chExt cx="418719" cy="427731"/>
            </a:xfrm>
          </p:grpSpPr>
          <p:sp>
            <p:nvSpPr>
              <p:cNvPr id="160" name="Freeform: Shape 159">
                <a:extLst>
                  <a:ext uri="{FF2B5EF4-FFF2-40B4-BE49-F238E27FC236}">
                    <a16:creationId xmlns:a16="http://schemas.microsoft.com/office/drawing/2014/main" id="{00F605D0-D1D2-40C5-9437-05B01BC85725}"/>
                  </a:ext>
                </a:extLst>
              </p:cNvPr>
              <p:cNvSpPr/>
              <p:nvPr/>
            </p:nvSpPr>
            <p:spPr>
              <a:xfrm>
                <a:off x="4279127" y="3672568"/>
                <a:ext cx="196325" cy="205980"/>
              </a:xfrm>
              <a:custGeom>
                <a:avLst/>
                <a:gdLst>
                  <a:gd name="connsiteX0" fmla="*/ 185061 w 196325"/>
                  <a:gd name="connsiteY0" fmla="*/ 201475 h 205980"/>
                  <a:gd name="connsiteX1" fmla="*/ 11265 w 196325"/>
                  <a:gd name="connsiteY1" fmla="*/ 201475 h 205980"/>
                  <a:gd name="connsiteX2" fmla="*/ 4828 w 196325"/>
                  <a:gd name="connsiteY2" fmla="*/ 195038 h 205980"/>
                  <a:gd name="connsiteX3" fmla="*/ 4828 w 196325"/>
                  <a:gd name="connsiteY3" fmla="*/ 11265 h 205980"/>
                  <a:gd name="connsiteX4" fmla="*/ 11265 w 196325"/>
                  <a:gd name="connsiteY4" fmla="*/ 4828 h 205980"/>
                  <a:gd name="connsiteX5" fmla="*/ 185061 w 196325"/>
                  <a:gd name="connsiteY5" fmla="*/ 4828 h 205980"/>
                  <a:gd name="connsiteX6" fmla="*/ 191498 w 196325"/>
                  <a:gd name="connsiteY6" fmla="*/ 11265 h 205980"/>
                  <a:gd name="connsiteX7" fmla="*/ 191498 w 196325"/>
                  <a:gd name="connsiteY7" fmla="*/ 195038 h 205980"/>
                  <a:gd name="connsiteX8" fmla="*/ 185061 w 196325"/>
                  <a:gd name="connsiteY8" fmla="*/ 201475 h 205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6325" h="205980">
                    <a:moveTo>
                      <a:pt x="185061" y="201475"/>
                    </a:moveTo>
                    <a:lnTo>
                      <a:pt x="11265" y="201475"/>
                    </a:lnTo>
                    <a:cubicBezTo>
                      <a:pt x="7724" y="201475"/>
                      <a:pt x="4828" y="198578"/>
                      <a:pt x="4828" y="195038"/>
                    </a:cubicBezTo>
                    <a:lnTo>
                      <a:pt x="4828" y="11265"/>
                    </a:lnTo>
                    <a:cubicBezTo>
                      <a:pt x="4828" y="7724"/>
                      <a:pt x="7724" y="4828"/>
                      <a:pt x="11265" y="4828"/>
                    </a:cubicBezTo>
                    <a:lnTo>
                      <a:pt x="185061" y="4828"/>
                    </a:lnTo>
                    <a:cubicBezTo>
                      <a:pt x="188601" y="4828"/>
                      <a:pt x="191498" y="7724"/>
                      <a:pt x="191498" y="11265"/>
                    </a:cubicBezTo>
                    <a:lnTo>
                      <a:pt x="191498" y="195038"/>
                    </a:lnTo>
                    <a:cubicBezTo>
                      <a:pt x="191498" y="198578"/>
                      <a:pt x="188601" y="201475"/>
                      <a:pt x="185061" y="201475"/>
                    </a:cubicBezTo>
                    <a:close/>
                  </a:path>
                </a:pathLst>
              </a:custGeom>
              <a:noFill/>
              <a:ln w="9525" cap="flat">
                <a:solidFill>
                  <a:schemeClr val="tx1"/>
                </a:solidFill>
                <a:prstDash val="solid"/>
                <a:round/>
              </a:ln>
            </p:spPr>
            <p:txBody>
              <a:bodyPr rtlCol="0" anchor="ctr"/>
              <a:lstStyle/>
              <a:p>
                <a:pPr defTabSz="457189"/>
                <a:endParaRPr lang="en-US" sz="1800" dirty="0">
                  <a:solidFill>
                    <a:srgbClr val="FFFFFF"/>
                  </a:solidFill>
                  <a:latin typeface="Amazon Ember"/>
                </a:endParaRPr>
              </a:p>
            </p:txBody>
          </p:sp>
          <p:sp>
            <p:nvSpPr>
              <p:cNvPr id="161" name="Freeform: Shape 160">
                <a:extLst>
                  <a:ext uri="{FF2B5EF4-FFF2-40B4-BE49-F238E27FC236}">
                    <a16:creationId xmlns:a16="http://schemas.microsoft.com/office/drawing/2014/main" id="{88FEB483-332F-4092-A484-6189540A672B}"/>
                  </a:ext>
                </a:extLst>
              </p:cNvPr>
              <p:cNvSpPr/>
              <p:nvPr/>
            </p:nvSpPr>
            <p:spPr>
              <a:xfrm>
                <a:off x="4309059" y="3728569"/>
                <a:ext cx="135175" cy="93335"/>
              </a:xfrm>
              <a:custGeom>
                <a:avLst/>
                <a:gdLst>
                  <a:gd name="connsiteX0" fmla="*/ 131313 w 135174"/>
                  <a:gd name="connsiteY0" fmla="*/ 89151 h 93334"/>
                  <a:gd name="connsiteX1" fmla="*/ 4828 w 135174"/>
                  <a:gd name="connsiteY1" fmla="*/ 89151 h 93334"/>
                  <a:gd name="connsiteX2" fmla="*/ 4828 w 135174"/>
                  <a:gd name="connsiteY2" fmla="*/ 6115 h 93334"/>
                  <a:gd name="connsiteX3" fmla="*/ 4828 w 135174"/>
                  <a:gd name="connsiteY3" fmla="*/ 4828 h 93334"/>
                  <a:gd name="connsiteX4" fmla="*/ 131313 w 135174"/>
                  <a:gd name="connsiteY4" fmla="*/ 4828 h 933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174" h="93334">
                    <a:moveTo>
                      <a:pt x="131313" y="89151"/>
                    </a:moveTo>
                    <a:lnTo>
                      <a:pt x="4828" y="89151"/>
                    </a:lnTo>
                    <a:lnTo>
                      <a:pt x="4828" y="6115"/>
                    </a:lnTo>
                    <a:lnTo>
                      <a:pt x="4828" y="4828"/>
                    </a:lnTo>
                    <a:lnTo>
                      <a:pt x="131313" y="4828"/>
                    </a:lnTo>
                    <a:close/>
                  </a:path>
                </a:pathLst>
              </a:custGeom>
              <a:noFill/>
              <a:ln w="9525" cap="flat">
                <a:solidFill>
                  <a:schemeClr val="accent1"/>
                </a:solidFill>
                <a:prstDash val="solid"/>
                <a:round/>
              </a:ln>
            </p:spPr>
            <p:txBody>
              <a:bodyPr rtlCol="0" anchor="ctr"/>
              <a:lstStyle/>
              <a:p>
                <a:pPr defTabSz="457189"/>
                <a:endParaRPr lang="en-US" sz="1800" dirty="0">
                  <a:solidFill>
                    <a:srgbClr val="FFFFFF"/>
                  </a:solidFill>
                  <a:latin typeface="Amazon Ember"/>
                </a:endParaRPr>
              </a:p>
            </p:txBody>
          </p:sp>
          <p:sp>
            <p:nvSpPr>
              <p:cNvPr id="162" name="Freeform: Shape 161">
                <a:extLst>
                  <a:ext uri="{FF2B5EF4-FFF2-40B4-BE49-F238E27FC236}">
                    <a16:creationId xmlns:a16="http://schemas.microsoft.com/office/drawing/2014/main" id="{57C5A441-9726-4EA6-9374-E6372B830BF2}"/>
                  </a:ext>
                </a:extLst>
              </p:cNvPr>
              <p:cNvSpPr/>
              <p:nvPr/>
            </p:nvSpPr>
            <p:spPr>
              <a:xfrm>
                <a:off x="4312921" y="3732431"/>
                <a:ext cx="125519" cy="41840"/>
              </a:xfrm>
              <a:custGeom>
                <a:avLst/>
                <a:gdLst>
                  <a:gd name="connsiteX0" fmla="*/ 4828 w 125519"/>
                  <a:gd name="connsiteY0" fmla="*/ 4828 h 41839"/>
                  <a:gd name="connsiteX1" fmla="*/ 66300 w 125519"/>
                  <a:gd name="connsiteY1" fmla="*/ 39265 h 41839"/>
                  <a:gd name="connsiteX2" fmla="*/ 123588 w 125519"/>
                  <a:gd name="connsiteY2" fmla="*/ 4828 h 41839"/>
                </a:gdLst>
                <a:ahLst/>
                <a:cxnLst>
                  <a:cxn ang="0">
                    <a:pos x="connsiteX0" y="connsiteY0"/>
                  </a:cxn>
                  <a:cxn ang="0">
                    <a:pos x="connsiteX1" y="connsiteY1"/>
                  </a:cxn>
                  <a:cxn ang="0">
                    <a:pos x="connsiteX2" y="connsiteY2"/>
                  </a:cxn>
                </a:cxnLst>
                <a:rect l="l" t="t" r="r" b="b"/>
                <a:pathLst>
                  <a:path w="125519" h="41839">
                    <a:moveTo>
                      <a:pt x="4828" y="4828"/>
                    </a:moveTo>
                    <a:lnTo>
                      <a:pt x="66300" y="39265"/>
                    </a:lnTo>
                    <a:lnTo>
                      <a:pt x="123588" y="4828"/>
                    </a:lnTo>
                  </a:path>
                </a:pathLst>
              </a:custGeom>
              <a:noFill/>
              <a:ln w="9525" cap="flat">
                <a:solidFill>
                  <a:schemeClr val="accent1"/>
                </a:solidFill>
                <a:prstDash val="solid"/>
                <a:round/>
              </a:ln>
            </p:spPr>
            <p:txBody>
              <a:bodyPr rtlCol="0" anchor="ctr"/>
              <a:lstStyle/>
              <a:p>
                <a:pPr defTabSz="457189"/>
                <a:endParaRPr lang="en-US" sz="1800" dirty="0">
                  <a:solidFill>
                    <a:srgbClr val="FFFFFF"/>
                  </a:solidFill>
                  <a:latin typeface="Amazon Ember"/>
                </a:endParaRPr>
              </a:p>
            </p:txBody>
          </p:sp>
          <p:sp>
            <p:nvSpPr>
              <p:cNvPr id="163" name="Freeform: Shape 162">
                <a:extLst>
                  <a:ext uri="{FF2B5EF4-FFF2-40B4-BE49-F238E27FC236}">
                    <a16:creationId xmlns:a16="http://schemas.microsoft.com/office/drawing/2014/main" id="{D9AFFC0C-E8CC-4BAE-840E-967C15035CC4}"/>
                  </a:ext>
                </a:extLst>
              </p:cNvPr>
              <p:cNvSpPr/>
              <p:nvPr/>
            </p:nvSpPr>
            <p:spPr>
              <a:xfrm>
                <a:off x="4056733" y="3450817"/>
                <a:ext cx="196325" cy="205980"/>
              </a:xfrm>
              <a:custGeom>
                <a:avLst/>
                <a:gdLst>
                  <a:gd name="connsiteX0" fmla="*/ 185061 w 196325"/>
                  <a:gd name="connsiteY0" fmla="*/ 201475 h 205980"/>
                  <a:gd name="connsiteX1" fmla="*/ 11265 w 196325"/>
                  <a:gd name="connsiteY1" fmla="*/ 201475 h 205980"/>
                  <a:gd name="connsiteX2" fmla="*/ 4828 w 196325"/>
                  <a:gd name="connsiteY2" fmla="*/ 195038 h 205980"/>
                  <a:gd name="connsiteX3" fmla="*/ 4828 w 196325"/>
                  <a:gd name="connsiteY3" fmla="*/ 11265 h 205980"/>
                  <a:gd name="connsiteX4" fmla="*/ 11265 w 196325"/>
                  <a:gd name="connsiteY4" fmla="*/ 4828 h 205980"/>
                  <a:gd name="connsiteX5" fmla="*/ 185061 w 196325"/>
                  <a:gd name="connsiteY5" fmla="*/ 4828 h 205980"/>
                  <a:gd name="connsiteX6" fmla="*/ 191497 w 196325"/>
                  <a:gd name="connsiteY6" fmla="*/ 11265 h 205980"/>
                  <a:gd name="connsiteX7" fmla="*/ 191497 w 196325"/>
                  <a:gd name="connsiteY7" fmla="*/ 195038 h 205980"/>
                  <a:gd name="connsiteX8" fmla="*/ 185061 w 196325"/>
                  <a:gd name="connsiteY8" fmla="*/ 201475 h 205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6325" h="205980">
                    <a:moveTo>
                      <a:pt x="185061" y="201475"/>
                    </a:moveTo>
                    <a:lnTo>
                      <a:pt x="11265" y="201475"/>
                    </a:lnTo>
                    <a:cubicBezTo>
                      <a:pt x="7724" y="201475"/>
                      <a:pt x="4828" y="198578"/>
                      <a:pt x="4828" y="195038"/>
                    </a:cubicBezTo>
                    <a:lnTo>
                      <a:pt x="4828" y="11265"/>
                    </a:lnTo>
                    <a:cubicBezTo>
                      <a:pt x="4828" y="7724"/>
                      <a:pt x="7724" y="4828"/>
                      <a:pt x="11265" y="4828"/>
                    </a:cubicBezTo>
                    <a:lnTo>
                      <a:pt x="185061" y="4828"/>
                    </a:lnTo>
                    <a:cubicBezTo>
                      <a:pt x="188601" y="4828"/>
                      <a:pt x="191497" y="7724"/>
                      <a:pt x="191497" y="11265"/>
                    </a:cubicBezTo>
                    <a:lnTo>
                      <a:pt x="191497" y="195038"/>
                    </a:lnTo>
                    <a:cubicBezTo>
                      <a:pt x="191497" y="198578"/>
                      <a:pt x="188601" y="201475"/>
                      <a:pt x="185061" y="201475"/>
                    </a:cubicBezTo>
                    <a:close/>
                  </a:path>
                </a:pathLst>
              </a:custGeom>
              <a:noFill/>
              <a:ln w="9525" cap="flat">
                <a:solidFill>
                  <a:schemeClr val="tx1"/>
                </a:solidFill>
                <a:prstDash val="solid"/>
                <a:round/>
              </a:ln>
            </p:spPr>
            <p:txBody>
              <a:bodyPr rtlCol="0" anchor="ctr"/>
              <a:lstStyle/>
              <a:p>
                <a:pPr defTabSz="457189"/>
                <a:endParaRPr lang="en-US" sz="1800" dirty="0">
                  <a:solidFill>
                    <a:srgbClr val="FFFFFF"/>
                  </a:solidFill>
                  <a:latin typeface="Amazon Ember"/>
                </a:endParaRPr>
              </a:p>
            </p:txBody>
          </p:sp>
          <p:sp>
            <p:nvSpPr>
              <p:cNvPr id="164" name="Freeform: Shape 163">
                <a:extLst>
                  <a:ext uri="{FF2B5EF4-FFF2-40B4-BE49-F238E27FC236}">
                    <a16:creationId xmlns:a16="http://schemas.microsoft.com/office/drawing/2014/main" id="{39F2B21C-3201-4755-9F2C-0F8F0F64E7CC}"/>
                  </a:ext>
                </a:extLst>
              </p:cNvPr>
              <p:cNvSpPr/>
              <p:nvPr/>
            </p:nvSpPr>
            <p:spPr>
              <a:xfrm>
                <a:off x="4085005" y="3559922"/>
                <a:ext cx="61150" cy="57932"/>
              </a:xfrm>
              <a:custGeom>
                <a:avLst/>
                <a:gdLst>
                  <a:gd name="connsiteX0" fmla="*/ 43499 w 61150"/>
                  <a:gd name="connsiteY0" fmla="*/ 4828 h 57932"/>
                  <a:gd name="connsiteX1" fmla="*/ 8418 w 61150"/>
                  <a:gd name="connsiteY1" fmla="*/ 36368 h 57932"/>
                  <a:gd name="connsiteX2" fmla="*/ 7775 w 61150"/>
                  <a:gd name="connsiteY2" fmla="*/ 51495 h 57932"/>
                  <a:gd name="connsiteX3" fmla="*/ 22901 w 61150"/>
                  <a:gd name="connsiteY3" fmla="*/ 52139 h 57932"/>
                  <a:gd name="connsiteX4" fmla="*/ 57982 w 61150"/>
                  <a:gd name="connsiteY4" fmla="*/ 20598 h 5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150" h="57932">
                    <a:moveTo>
                      <a:pt x="43499" y="4828"/>
                    </a:moveTo>
                    <a:lnTo>
                      <a:pt x="8418" y="36368"/>
                    </a:lnTo>
                    <a:cubicBezTo>
                      <a:pt x="3912" y="40231"/>
                      <a:pt x="3591" y="46989"/>
                      <a:pt x="7775" y="51495"/>
                    </a:cubicBezTo>
                    <a:cubicBezTo>
                      <a:pt x="11637" y="56001"/>
                      <a:pt x="18395" y="56323"/>
                      <a:pt x="22901" y="52139"/>
                    </a:cubicBezTo>
                    <a:lnTo>
                      <a:pt x="57982" y="20598"/>
                    </a:lnTo>
                  </a:path>
                </a:pathLst>
              </a:custGeom>
              <a:noFill/>
              <a:ln w="9525" cap="flat">
                <a:solidFill>
                  <a:schemeClr val="accent1"/>
                </a:solidFill>
                <a:prstDash val="solid"/>
                <a:round/>
              </a:ln>
            </p:spPr>
            <p:txBody>
              <a:bodyPr rtlCol="0" anchor="ctr"/>
              <a:lstStyle/>
              <a:p>
                <a:pPr defTabSz="457189"/>
                <a:endParaRPr lang="en-US" sz="1800" dirty="0">
                  <a:solidFill>
                    <a:srgbClr val="FFFFFF"/>
                  </a:solidFill>
                  <a:latin typeface="Amazon Ember"/>
                </a:endParaRPr>
              </a:p>
            </p:txBody>
          </p:sp>
          <p:sp>
            <p:nvSpPr>
              <p:cNvPr id="165" name="Freeform: Shape 164">
                <a:extLst>
                  <a:ext uri="{FF2B5EF4-FFF2-40B4-BE49-F238E27FC236}">
                    <a16:creationId xmlns:a16="http://schemas.microsoft.com/office/drawing/2014/main" id="{664D6ED5-706B-4EBA-8FFB-5D98E795503C}"/>
                  </a:ext>
                </a:extLst>
              </p:cNvPr>
              <p:cNvSpPr/>
              <p:nvPr/>
            </p:nvSpPr>
            <p:spPr>
              <a:xfrm>
                <a:off x="4279127" y="3450817"/>
                <a:ext cx="196325" cy="205980"/>
              </a:xfrm>
              <a:custGeom>
                <a:avLst/>
                <a:gdLst>
                  <a:gd name="connsiteX0" fmla="*/ 185061 w 196325"/>
                  <a:gd name="connsiteY0" fmla="*/ 201475 h 205980"/>
                  <a:gd name="connsiteX1" fmla="*/ 11265 w 196325"/>
                  <a:gd name="connsiteY1" fmla="*/ 201475 h 205980"/>
                  <a:gd name="connsiteX2" fmla="*/ 4828 w 196325"/>
                  <a:gd name="connsiteY2" fmla="*/ 195038 h 205980"/>
                  <a:gd name="connsiteX3" fmla="*/ 4828 w 196325"/>
                  <a:gd name="connsiteY3" fmla="*/ 11265 h 205980"/>
                  <a:gd name="connsiteX4" fmla="*/ 11265 w 196325"/>
                  <a:gd name="connsiteY4" fmla="*/ 4828 h 205980"/>
                  <a:gd name="connsiteX5" fmla="*/ 185061 w 196325"/>
                  <a:gd name="connsiteY5" fmla="*/ 4828 h 205980"/>
                  <a:gd name="connsiteX6" fmla="*/ 191498 w 196325"/>
                  <a:gd name="connsiteY6" fmla="*/ 11265 h 205980"/>
                  <a:gd name="connsiteX7" fmla="*/ 191498 w 196325"/>
                  <a:gd name="connsiteY7" fmla="*/ 195038 h 205980"/>
                  <a:gd name="connsiteX8" fmla="*/ 185061 w 196325"/>
                  <a:gd name="connsiteY8" fmla="*/ 201475 h 205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6325" h="205980">
                    <a:moveTo>
                      <a:pt x="185061" y="201475"/>
                    </a:moveTo>
                    <a:lnTo>
                      <a:pt x="11265" y="201475"/>
                    </a:lnTo>
                    <a:cubicBezTo>
                      <a:pt x="7724" y="201475"/>
                      <a:pt x="4828" y="198578"/>
                      <a:pt x="4828" y="195038"/>
                    </a:cubicBezTo>
                    <a:lnTo>
                      <a:pt x="4828" y="11265"/>
                    </a:lnTo>
                    <a:cubicBezTo>
                      <a:pt x="4828" y="7724"/>
                      <a:pt x="7724" y="4828"/>
                      <a:pt x="11265" y="4828"/>
                    </a:cubicBezTo>
                    <a:lnTo>
                      <a:pt x="185061" y="4828"/>
                    </a:lnTo>
                    <a:cubicBezTo>
                      <a:pt x="188601" y="4828"/>
                      <a:pt x="191498" y="7724"/>
                      <a:pt x="191498" y="11265"/>
                    </a:cubicBezTo>
                    <a:lnTo>
                      <a:pt x="191498" y="195038"/>
                    </a:lnTo>
                    <a:cubicBezTo>
                      <a:pt x="191498" y="198578"/>
                      <a:pt x="188601" y="201475"/>
                      <a:pt x="185061" y="201475"/>
                    </a:cubicBezTo>
                    <a:close/>
                  </a:path>
                </a:pathLst>
              </a:custGeom>
              <a:noFill/>
              <a:ln w="9525" cap="flat">
                <a:solidFill>
                  <a:schemeClr val="tx1"/>
                </a:solidFill>
                <a:prstDash val="solid"/>
                <a:round/>
              </a:ln>
            </p:spPr>
            <p:txBody>
              <a:bodyPr rtlCol="0" anchor="ctr"/>
              <a:lstStyle/>
              <a:p>
                <a:pPr defTabSz="457189"/>
                <a:endParaRPr lang="en-US" sz="1800" dirty="0">
                  <a:solidFill>
                    <a:srgbClr val="FFFFFF"/>
                  </a:solidFill>
                  <a:latin typeface="Amazon Ember"/>
                </a:endParaRPr>
              </a:p>
            </p:txBody>
          </p:sp>
          <p:sp>
            <p:nvSpPr>
              <p:cNvPr id="166" name="Freeform: Shape 165">
                <a:extLst>
                  <a:ext uri="{FF2B5EF4-FFF2-40B4-BE49-F238E27FC236}">
                    <a16:creationId xmlns:a16="http://schemas.microsoft.com/office/drawing/2014/main" id="{91529540-807E-4125-94F6-A2F14C3026F3}"/>
                  </a:ext>
                </a:extLst>
              </p:cNvPr>
              <p:cNvSpPr/>
              <p:nvPr/>
            </p:nvSpPr>
            <p:spPr>
              <a:xfrm>
                <a:off x="4321611" y="3488151"/>
                <a:ext cx="109427" cy="41840"/>
              </a:xfrm>
              <a:custGeom>
                <a:avLst/>
                <a:gdLst>
                  <a:gd name="connsiteX0" fmla="*/ 106531 w 109427"/>
                  <a:gd name="connsiteY0" fmla="*/ 20920 h 41839"/>
                  <a:gd name="connsiteX1" fmla="*/ 55679 w 109427"/>
                  <a:gd name="connsiteY1" fmla="*/ 37012 h 41839"/>
                  <a:gd name="connsiteX2" fmla="*/ 4828 w 109427"/>
                  <a:gd name="connsiteY2" fmla="*/ 20920 h 41839"/>
                  <a:gd name="connsiteX3" fmla="*/ 55679 w 109427"/>
                  <a:gd name="connsiteY3" fmla="*/ 4828 h 41839"/>
                  <a:gd name="connsiteX4" fmla="*/ 106531 w 109427"/>
                  <a:gd name="connsiteY4" fmla="*/ 20920 h 41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427" h="41839">
                    <a:moveTo>
                      <a:pt x="106531" y="20920"/>
                    </a:moveTo>
                    <a:cubicBezTo>
                      <a:pt x="106531" y="29932"/>
                      <a:pt x="83680" y="37012"/>
                      <a:pt x="55679" y="37012"/>
                    </a:cubicBezTo>
                    <a:cubicBezTo>
                      <a:pt x="27679" y="37012"/>
                      <a:pt x="4828" y="29932"/>
                      <a:pt x="4828" y="20920"/>
                    </a:cubicBezTo>
                    <a:cubicBezTo>
                      <a:pt x="4828" y="11908"/>
                      <a:pt x="27679" y="4828"/>
                      <a:pt x="55679" y="4828"/>
                    </a:cubicBezTo>
                    <a:cubicBezTo>
                      <a:pt x="83680" y="4828"/>
                      <a:pt x="106531" y="11908"/>
                      <a:pt x="106531" y="20920"/>
                    </a:cubicBezTo>
                    <a:close/>
                  </a:path>
                </a:pathLst>
              </a:custGeom>
              <a:noFill/>
              <a:ln w="9525" cap="flat">
                <a:solidFill>
                  <a:schemeClr val="accent1"/>
                </a:solidFill>
                <a:prstDash val="solid"/>
                <a:round/>
              </a:ln>
            </p:spPr>
            <p:txBody>
              <a:bodyPr rtlCol="0" anchor="ctr"/>
              <a:lstStyle/>
              <a:p>
                <a:pPr defTabSz="457189"/>
                <a:endParaRPr lang="en-US" sz="1800" dirty="0">
                  <a:solidFill>
                    <a:srgbClr val="FFFFFF"/>
                  </a:solidFill>
                  <a:latin typeface="Amazon Ember"/>
                </a:endParaRPr>
              </a:p>
            </p:txBody>
          </p:sp>
          <p:sp>
            <p:nvSpPr>
              <p:cNvPr id="167" name="Freeform: Shape 166">
                <a:extLst>
                  <a:ext uri="{FF2B5EF4-FFF2-40B4-BE49-F238E27FC236}">
                    <a16:creationId xmlns:a16="http://schemas.microsoft.com/office/drawing/2014/main" id="{EB119AF1-5784-4893-907C-F66802C8B47D}"/>
                  </a:ext>
                </a:extLst>
              </p:cNvPr>
              <p:cNvSpPr/>
              <p:nvPr/>
            </p:nvSpPr>
            <p:spPr>
              <a:xfrm>
                <a:off x="4321611" y="3504243"/>
                <a:ext cx="109427" cy="54714"/>
              </a:xfrm>
              <a:custGeom>
                <a:avLst/>
                <a:gdLst>
                  <a:gd name="connsiteX0" fmla="*/ 55679 w 109427"/>
                  <a:gd name="connsiteY0" fmla="*/ 20920 h 54713"/>
                  <a:gd name="connsiteX1" fmla="*/ 106531 w 109427"/>
                  <a:gd name="connsiteY1" fmla="*/ 4828 h 54713"/>
                  <a:gd name="connsiteX2" fmla="*/ 106531 w 109427"/>
                  <a:gd name="connsiteY2" fmla="*/ 34759 h 54713"/>
                  <a:gd name="connsiteX3" fmla="*/ 55679 w 109427"/>
                  <a:gd name="connsiteY3" fmla="*/ 50851 h 54713"/>
                  <a:gd name="connsiteX4" fmla="*/ 4828 w 109427"/>
                  <a:gd name="connsiteY4" fmla="*/ 34759 h 54713"/>
                  <a:gd name="connsiteX5" fmla="*/ 4828 w 109427"/>
                  <a:gd name="connsiteY5" fmla="*/ 4828 h 54713"/>
                  <a:gd name="connsiteX6" fmla="*/ 55679 w 109427"/>
                  <a:gd name="connsiteY6" fmla="*/ 20920 h 54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427" h="54713">
                    <a:moveTo>
                      <a:pt x="55679" y="20920"/>
                    </a:moveTo>
                    <a:cubicBezTo>
                      <a:pt x="83680" y="20920"/>
                      <a:pt x="106531" y="13839"/>
                      <a:pt x="106531" y="4828"/>
                    </a:cubicBezTo>
                    <a:lnTo>
                      <a:pt x="106531" y="34759"/>
                    </a:lnTo>
                    <a:cubicBezTo>
                      <a:pt x="106531" y="43771"/>
                      <a:pt x="83680" y="50851"/>
                      <a:pt x="55679" y="50851"/>
                    </a:cubicBezTo>
                    <a:cubicBezTo>
                      <a:pt x="27679" y="50851"/>
                      <a:pt x="4828" y="43771"/>
                      <a:pt x="4828" y="34759"/>
                    </a:cubicBezTo>
                    <a:lnTo>
                      <a:pt x="4828" y="4828"/>
                    </a:lnTo>
                    <a:cubicBezTo>
                      <a:pt x="4828" y="13839"/>
                      <a:pt x="27357" y="20920"/>
                      <a:pt x="55679" y="20920"/>
                    </a:cubicBezTo>
                    <a:close/>
                  </a:path>
                </a:pathLst>
              </a:custGeom>
              <a:noFill/>
              <a:ln w="9525" cap="flat">
                <a:solidFill>
                  <a:schemeClr val="accent1"/>
                </a:solidFill>
                <a:prstDash val="solid"/>
                <a:round/>
              </a:ln>
            </p:spPr>
            <p:txBody>
              <a:bodyPr rtlCol="0" anchor="ctr"/>
              <a:lstStyle/>
              <a:p>
                <a:pPr defTabSz="457189"/>
                <a:endParaRPr lang="en-US" sz="1800" dirty="0">
                  <a:solidFill>
                    <a:srgbClr val="FFFFFF"/>
                  </a:solidFill>
                  <a:latin typeface="Amazon Ember"/>
                </a:endParaRPr>
              </a:p>
            </p:txBody>
          </p:sp>
          <p:sp>
            <p:nvSpPr>
              <p:cNvPr id="168" name="Freeform: Shape 167">
                <a:extLst>
                  <a:ext uri="{FF2B5EF4-FFF2-40B4-BE49-F238E27FC236}">
                    <a16:creationId xmlns:a16="http://schemas.microsoft.com/office/drawing/2014/main" id="{55BC0964-7A94-4392-8474-227DDBF4E6BD}"/>
                  </a:ext>
                </a:extLst>
              </p:cNvPr>
              <p:cNvSpPr/>
              <p:nvPr/>
            </p:nvSpPr>
            <p:spPr>
              <a:xfrm>
                <a:off x="4321611" y="3534175"/>
                <a:ext cx="109427" cy="54714"/>
              </a:xfrm>
              <a:custGeom>
                <a:avLst/>
                <a:gdLst>
                  <a:gd name="connsiteX0" fmla="*/ 106531 w 109427"/>
                  <a:gd name="connsiteY0" fmla="*/ 4828 h 54713"/>
                  <a:gd name="connsiteX1" fmla="*/ 106531 w 109427"/>
                  <a:gd name="connsiteY1" fmla="*/ 34759 h 54713"/>
                  <a:gd name="connsiteX2" fmla="*/ 55679 w 109427"/>
                  <a:gd name="connsiteY2" fmla="*/ 50851 h 54713"/>
                  <a:gd name="connsiteX3" fmla="*/ 4828 w 109427"/>
                  <a:gd name="connsiteY3" fmla="*/ 34759 h 54713"/>
                  <a:gd name="connsiteX4" fmla="*/ 4828 w 109427"/>
                  <a:gd name="connsiteY4" fmla="*/ 4828 h 54713"/>
                  <a:gd name="connsiteX5" fmla="*/ 55679 w 109427"/>
                  <a:gd name="connsiteY5" fmla="*/ 20920 h 54713"/>
                  <a:gd name="connsiteX6" fmla="*/ 106531 w 109427"/>
                  <a:gd name="connsiteY6" fmla="*/ 4828 h 54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427" h="54713">
                    <a:moveTo>
                      <a:pt x="106531" y="4828"/>
                    </a:moveTo>
                    <a:lnTo>
                      <a:pt x="106531" y="34759"/>
                    </a:lnTo>
                    <a:cubicBezTo>
                      <a:pt x="106531" y="43771"/>
                      <a:pt x="83680" y="50851"/>
                      <a:pt x="55679" y="50851"/>
                    </a:cubicBezTo>
                    <a:cubicBezTo>
                      <a:pt x="27679" y="50851"/>
                      <a:pt x="4828" y="43771"/>
                      <a:pt x="4828" y="34759"/>
                    </a:cubicBezTo>
                    <a:lnTo>
                      <a:pt x="4828" y="4828"/>
                    </a:lnTo>
                    <a:cubicBezTo>
                      <a:pt x="4828" y="13839"/>
                      <a:pt x="27679" y="20920"/>
                      <a:pt x="55679" y="20920"/>
                    </a:cubicBezTo>
                    <a:cubicBezTo>
                      <a:pt x="83680" y="20920"/>
                      <a:pt x="106531" y="13839"/>
                      <a:pt x="106531" y="4828"/>
                    </a:cubicBezTo>
                    <a:close/>
                  </a:path>
                </a:pathLst>
              </a:custGeom>
              <a:noFill/>
              <a:ln w="9525" cap="flat">
                <a:solidFill>
                  <a:schemeClr val="accent1"/>
                </a:solidFill>
                <a:prstDash val="solid"/>
                <a:round/>
              </a:ln>
            </p:spPr>
            <p:txBody>
              <a:bodyPr rtlCol="0" anchor="ctr"/>
              <a:lstStyle/>
              <a:p>
                <a:pPr defTabSz="457189"/>
                <a:endParaRPr lang="en-US" sz="1800" dirty="0">
                  <a:solidFill>
                    <a:srgbClr val="FFFFFF"/>
                  </a:solidFill>
                  <a:latin typeface="Amazon Ember"/>
                </a:endParaRPr>
              </a:p>
            </p:txBody>
          </p:sp>
          <p:sp>
            <p:nvSpPr>
              <p:cNvPr id="169" name="Freeform: Shape 168">
                <a:extLst>
                  <a:ext uri="{FF2B5EF4-FFF2-40B4-BE49-F238E27FC236}">
                    <a16:creationId xmlns:a16="http://schemas.microsoft.com/office/drawing/2014/main" id="{FCC07A64-BF3E-46E6-AF1D-42185C464649}"/>
                  </a:ext>
                </a:extLst>
              </p:cNvPr>
              <p:cNvSpPr/>
              <p:nvPr/>
            </p:nvSpPr>
            <p:spPr>
              <a:xfrm>
                <a:off x="4321611" y="3564106"/>
                <a:ext cx="109427" cy="54714"/>
              </a:xfrm>
              <a:custGeom>
                <a:avLst/>
                <a:gdLst>
                  <a:gd name="connsiteX0" fmla="*/ 106531 w 109427"/>
                  <a:gd name="connsiteY0" fmla="*/ 4828 h 54713"/>
                  <a:gd name="connsiteX1" fmla="*/ 106531 w 109427"/>
                  <a:gd name="connsiteY1" fmla="*/ 34759 h 54713"/>
                  <a:gd name="connsiteX2" fmla="*/ 55679 w 109427"/>
                  <a:gd name="connsiteY2" fmla="*/ 50851 h 54713"/>
                  <a:gd name="connsiteX3" fmla="*/ 4828 w 109427"/>
                  <a:gd name="connsiteY3" fmla="*/ 34759 h 54713"/>
                  <a:gd name="connsiteX4" fmla="*/ 4828 w 109427"/>
                  <a:gd name="connsiteY4" fmla="*/ 4828 h 54713"/>
                  <a:gd name="connsiteX5" fmla="*/ 55679 w 109427"/>
                  <a:gd name="connsiteY5" fmla="*/ 20920 h 54713"/>
                  <a:gd name="connsiteX6" fmla="*/ 106531 w 109427"/>
                  <a:gd name="connsiteY6" fmla="*/ 4828 h 54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427" h="54713">
                    <a:moveTo>
                      <a:pt x="106531" y="4828"/>
                    </a:moveTo>
                    <a:lnTo>
                      <a:pt x="106531" y="34759"/>
                    </a:lnTo>
                    <a:cubicBezTo>
                      <a:pt x="106531" y="43771"/>
                      <a:pt x="83680" y="50851"/>
                      <a:pt x="55679" y="50851"/>
                    </a:cubicBezTo>
                    <a:cubicBezTo>
                      <a:pt x="27679" y="50851"/>
                      <a:pt x="4828" y="43771"/>
                      <a:pt x="4828" y="34759"/>
                    </a:cubicBezTo>
                    <a:lnTo>
                      <a:pt x="4828" y="4828"/>
                    </a:lnTo>
                    <a:cubicBezTo>
                      <a:pt x="4828" y="13839"/>
                      <a:pt x="27679" y="20920"/>
                      <a:pt x="55679" y="20920"/>
                    </a:cubicBezTo>
                    <a:cubicBezTo>
                      <a:pt x="83680" y="20920"/>
                      <a:pt x="106531" y="13839"/>
                      <a:pt x="106531" y="4828"/>
                    </a:cubicBezTo>
                    <a:close/>
                  </a:path>
                </a:pathLst>
              </a:custGeom>
              <a:noFill/>
              <a:ln w="9525" cap="flat">
                <a:solidFill>
                  <a:schemeClr val="accent1"/>
                </a:solidFill>
                <a:prstDash val="solid"/>
                <a:round/>
              </a:ln>
            </p:spPr>
            <p:txBody>
              <a:bodyPr rtlCol="0" anchor="ctr"/>
              <a:lstStyle/>
              <a:p>
                <a:pPr defTabSz="457189"/>
                <a:endParaRPr lang="en-US" sz="1800" dirty="0">
                  <a:solidFill>
                    <a:srgbClr val="FFFFFF"/>
                  </a:solidFill>
                  <a:latin typeface="Amazon Ember"/>
                </a:endParaRPr>
              </a:p>
            </p:txBody>
          </p:sp>
          <p:sp>
            <p:nvSpPr>
              <p:cNvPr id="170" name="Freeform: Shape 169">
                <a:extLst>
                  <a:ext uri="{FF2B5EF4-FFF2-40B4-BE49-F238E27FC236}">
                    <a16:creationId xmlns:a16="http://schemas.microsoft.com/office/drawing/2014/main" id="{F62CF967-79F0-479B-A538-E80785CC45ED}"/>
                  </a:ext>
                </a:extLst>
              </p:cNvPr>
              <p:cNvSpPr/>
              <p:nvPr/>
            </p:nvSpPr>
            <p:spPr>
              <a:xfrm>
                <a:off x="4321611" y="3488151"/>
                <a:ext cx="109427" cy="41840"/>
              </a:xfrm>
              <a:custGeom>
                <a:avLst/>
                <a:gdLst>
                  <a:gd name="connsiteX0" fmla="*/ 106531 w 109427"/>
                  <a:gd name="connsiteY0" fmla="*/ 20920 h 41839"/>
                  <a:gd name="connsiteX1" fmla="*/ 55679 w 109427"/>
                  <a:gd name="connsiteY1" fmla="*/ 37012 h 41839"/>
                  <a:gd name="connsiteX2" fmla="*/ 4828 w 109427"/>
                  <a:gd name="connsiteY2" fmla="*/ 20920 h 41839"/>
                  <a:gd name="connsiteX3" fmla="*/ 55679 w 109427"/>
                  <a:gd name="connsiteY3" fmla="*/ 4828 h 41839"/>
                  <a:gd name="connsiteX4" fmla="*/ 106531 w 109427"/>
                  <a:gd name="connsiteY4" fmla="*/ 20920 h 41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427" h="41839">
                    <a:moveTo>
                      <a:pt x="106531" y="20920"/>
                    </a:moveTo>
                    <a:cubicBezTo>
                      <a:pt x="106531" y="29932"/>
                      <a:pt x="83680" y="37012"/>
                      <a:pt x="55679" y="37012"/>
                    </a:cubicBezTo>
                    <a:cubicBezTo>
                      <a:pt x="27679" y="37012"/>
                      <a:pt x="4828" y="29932"/>
                      <a:pt x="4828" y="20920"/>
                    </a:cubicBezTo>
                    <a:cubicBezTo>
                      <a:pt x="4828" y="11908"/>
                      <a:pt x="27679" y="4828"/>
                      <a:pt x="55679" y="4828"/>
                    </a:cubicBezTo>
                    <a:cubicBezTo>
                      <a:pt x="83680" y="4828"/>
                      <a:pt x="106531" y="11908"/>
                      <a:pt x="106531" y="20920"/>
                    </a:cubicBezTo>
                    <a:close/>
                  </a:path>
                </a:pathLst>
              </a:custGeom>
              <a:noFill/>
              <a:ln w="9525" cap="flat">
                <a:solidFill>
                  <a:schemeClr val="accent1"/>
                </a:solidFill>
                <a:prstDash val="solid"/>
                <a:round/>
              </a:ln>
            </p:spPr>
            <p:txBody>
              <a:bodyPr rtlCol="0" anchor="ctr"/>
              <a:lstStyle/>
              <a:p>
                <a:pPr defTabSz="457189"/>
                <a:endParaRPr lang="en-US" sz="1800" dirty="0">
                  <a:solidFill>
                    <a:srgbClr val="FFFFFF"/>
                  </a:solidFill>
                  <a:latin typeface="Amazon Ember"/>
                </a:endParaRPr>
              </a:p>
            </p:txBody>
          </p:sp>
          <p:sp>
            <p:nvSpPr>
              <p:cNvPr id="171" name="Freeform: Shape 170">
                <a:extLst>
                  <a:ext uri="{FF2B5EF4-FFF2-40B4-BE49-F238E27FC236}">
                    <a16:creationId xmlns:a16="http://schemas.microsoft.com/office/drawing/2014/main" id="{238C4F71-3991-49AD-907B-52A4E2D10ED7}"/>
                  </a:ext>
                </a:extLst>
              </p:cNvPr>
              <p:cNvSpPr/>
              <p:nvPr/>
            </p:nvSpPr>
            <p:spPr>
              <a:xfrm>
                <a:off x="4321611" y="3504243"/>
                <a:ext cx="109427" cy="112646"/>
              </a:xfrm>
              <a:custGeom>
                <a:avLst/>
                <a:gdLst>
                  <a:gd name="connsiteX0" fmla="*/ 4828 w 109427"/>
                  <a:gd name="connsiteY0" fmla="*/ 4828 h 112645"/>
                  <a:gd name="connsiteX1" fmla="*/ 4828 w 109427"/>
                  <a:gd name="connsiteY1" fmla="*/ 34759 h 112645"/>
                  <a:gd name="connsiteX2" fmla="*/ 4828 w 109427"/>
                  <a:gd name="connsiteY2" fmla="*/ 64691 h 112645"/>
                  <a:gd name="connsiteX3" fmla="*/ 4828 w 109427"/>
                  <a:gd name="connsiteY3" fmla="*/ 94622 h 112645"/>
                  <a:gd name="connsiteX4" fmla="*/ 55679 w 109427"/>
                  <a:gd name="connsiteY4" fmla="*/ 110715 h 112645"/>
                  <a:gd name="connsiteX5" fmla="*/ 106531 w 109427"/>
                  <a:gd name="connsiteY5" fmla="*/ 94622 h 112645"/>
                  <a:gd name="connsiteX6" fmla="*/ 106531 w 109427"/>
                  <a:gd name="connsiteY6" fmla="*/ 64691 h 112645"/>
                  <a:gd name="connsiteX7" fmla="*/ 106531 w 109427"/>
                  <a:gd name="connsiteY7" fmla="*/ 34759 h 112645"/>
                  <a:gd name="connsiteX8" fmla="*/ 106531 w 109427"/>
                  <a:gd name="connsiteY8" fmla="*/ 4828 h 112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9427" h="112645">
                    <a:moveTo>
                      <a:pt x="4828" y="4828"/>
                    </a:moveTo>
                    <a:lnTo>
                      <a:pt x="4828" y="34759"/>
                    </a:lnTo>
                    <a:lnTo>
                      <a:pt x="4828" y="64691"/>
                    </a:lnTo>
                    <a:lnTo>
                      <a:pt x="4828" y="94622"/>
                    </a:lnTo>
                    <a:cubicBezTo>
                      <a:pt x="4828" y="103634"/>
                      <a:pt x="27679" y="110715"/>
                      <a:pt x="55679" y="110715"/>
                    </a:cubicBezTo>
                    <a:cubicBezTo>
                      <a:pt x="83680" y="110715"/>
                      <a:pt x="106531" y="103634"/>
                      <a:pt x="106531" y="94622"/>
                    </a:cubicBezTo>
                    <a:lnTo>
                      <a:pt x="106531" y="64691"/>
                    </a:lnTo>
                    <a:lnTo>
                      <a:pt x="106531" y="34759"/>
                    </a:lnTo>
                    <a:lnTo>
                      <a:pt x="106531" y="4828"/>
                    </a:lnTo>
                  </a:path>
                </a:pathLst>
              </a:custGeom>
              <a:noFill/>
              <a:ln w="9525" cap="flat">
                <a:solidFill>
                  <a:schemeClr val="accent1"/>
                </a:solidFill>
                <a:prstDash val="solid"/>
                <a:round/>
              </a:ln>
            </p:spPr>
            <p:txBody>
              <a:bodyPr rtlCol="0" anchor="ctr"/>
              <a:lstStyle/>
              <a:p>
                <a:pPr defTabSz="457189"/>
                <a:endParaRPr lang="en-US" sz="1800" dirty="0">
                  <a:solidFill>
                    <a:srgbClr val="FFFFFF"/>
                  </a:solidFill>
                  <a:latin typeface="Amazon Ember"/>
                </a:endParaRPr>
              </a:p>
            </p:txBody>
          </p:sp>
          <p:sp>
            <p:nvSpPr>
              <p:cNvPr id="172" name="Freeform: Shape 171">
                <a:extLst>
                  <a:ext uri="{FF2B5EF4-FFF2-40B4-BE49-F238E27FC236}">
                    <a16:creationId xmlns:a16="http://schemas.microsoft.com/office/drawing/2014/main" id="{8535A87A-A730-4418-9B6B-E9C7FF0EA8BE}"/>
                  </a:ext>
                </a:extLst>
              </p:cNvPr>
              <p:cNvSpPr/>
              <p:nvPr/>
            </p:nvSpPr>
            <p:spPr>
              <a:xfrm>
                <a:off x="4321611" y="3534175"/>
                <a:ext cx="109427" cy="25748"/>
              </a:xfrm>
              <a:custGeom>
                <a:avLst/>
                <a:gdLst>
                  <a:gd name="connsiteX0" fmla="*/ 106531 w 109427"/>
                  <a:gd name="connsiteY0" fmla="*/ 4828 h 25747"/>
                  <a:gd name="connsiteX1" fmla="*/ 55679 w 109427"/>
                  <a:gd name="connsiteY1" fmla="*/ 20920 h 25747"/>
                  <a:gd name="connsiteX2" fmla="*/ 4828 w 109427"/>
                  <a:gd name="connsiteY2" fmla="*/ 4828 h 25747"/>
                </a:gdLst>
                <a:ahLst/>
                <a:cxnLst>
                  <a:cxn ang="0">
                    <a:pos x="connsiteX0" y="connsiteY0"/>
                  </a:cxn>
                  <a:cxn ang="0">
                    <a:pos x="connsiteX1" y="connsiteY1"/>
                  </a:cxn>
                  <a:cxn ang="0">
                    <a:pos x="connsiteX2" y="connsiteY2"/>
                  </a:cxn>
                </a:cxnLst>
                <a:rect l="l" t="t" r="r" b="b"/>
                <a:pathLst>
                  <a:path w="109427" h="25747">
                    <a:moveTo>
                      <a:pt x="106531" y="4828"/>
                    </a:moveTo>
                    <a:cubicBezTo>
                      <a:pt x="106531" y="13839"/>
                      <a:pt x="83680" y="20920"/>
                      <a:pt x="55679" y="20920"/>
                    </a:cubicBezTo>
                    <a:cubicBezTo>
                      <a:pt x="27679" y="20920"/>
                      <a:pt x="4828" y="13839"/>
                      <a:pt x="4828" y="4828"/>
                    </a:cubicBezTo>
                  </a:path>
                </a:pathLst>
              </a:custGeom>
              <a:noFill/>
              <a:ln w="9525" cap="flat">
                <a:solidFill>
                  <a:schemeClr val="accent1"/>
                </a:solidFill>
                <a:prstDash val="solid"/>
                <a:round/>
              </a:ln>
            </p:spPr>
            <p:txBody>
              <a:bodyPr rtlCol="0" anchor="ctr"/>
              <a:lstStyle/>
              <a:p>
                <a:pPr defTabSz="457189"/>
                <a:endParaRPr lang="en-US" sz="1800" dirty="0">
                  <a:solidFill>
                    <a:srgbClr val="FFFFFF"/>
                  </a:solidFill>
                  <a:latin typeface="Amazon Ember"/>
                </a:endParaRPr>
              </a:p>
            </p:txBody>
          </p:sp>
          <p:sp>
            <p:nvSpPr>
              <p:cNvPr id="173" name="Freeform: Shape 172">
                <a:extLst>
                  <a:ext uri="{FF2B5EF4-FFF2-40B4-BE49-F238E27FC236}">
                    <a16:creationId xmlns:a16="http://schemas.microsoft.com/office/drawing/2014/main" id="{BD84EA22-9FAE-41C3-B97F-1032736E3BAE}"/>
                  </a:ext>
                </a:extLst>
              </p:cNvPr>
              <p:cNvSpPr/>
              <p:nvPr/>
            </p:nvSpPr>
            <p:spPr>
              <a:xfrm>
                <a:off x="4321611" y="3564106"/>
                <a:ext cx="109427" cy="25748"/>
              </a:xfrm>
              <a:custGeom>
                <a:avLst/>
                <a:gdLst>
                  <a:gd name="connsiteX0" fmla="*/ 106531 w 109427"/>
                  <a:gd name="connsiteY0" fmla="*/ 4828 h 25747"/>
                  <a:gd name="connsiteX1" fmla="*/ 55679 w 109427"/>
                  <a:gd name="connsiteY1" fmla="*/ 20920 h 25747"/>
                  <a:gd name="connsiteX2" fmla="*/ 4828 w 109427"/>
                  <a:gd name="connsiteY2" fmla="*/ 4828 h 25747"/>
                </a:gdLst>
                <a:ahLst/>
                <a:cxnLst>
                  <a:cxn ang="0">
                    <a:pos x="connsiteX0" y="connsiteY0"/>
                  </a:cxn>
                  <a:cxn ang="0">
                    <a:pos x="connsiteX1" y="connsiteY1"/>
                  </a:cxn>
                  <a:cxn ang="0">
                    <a:pos x="connsiteX2" y="connsiteY2"/>
                  </a:cxn>
                </a:cxnLst>
                <a:rect l="l" t="t" r="r" b="b"/>
                <a:pathLst>
                  <a:path w="109427" h="25747">
                    <a:moveTo>
                      <a:pt x="106531" y="4828"/>
                    </a:moveTo>
                    <a:cubicBezTo>
                      <a:pt x="106531" y="13839"/>
                      <a:pt x="83680" y="20920"/>
                      <a:pt x="55679" y="20920"/>
                    </a:cubicBezTo>
                    <a:cubicBezTo>
                      <a:pt x="27679" y="20920"/>
                      <a:pt x="4828" y="13839"/>
                      <a:pt x="4828" y="4828"/>
                    </a:cubicBezTo>
                  </a:path>
                </a:pathLst>
              </a:custGeom>
              <a:noFill/>
              <a:ln w="9525" cap="flat">
                <a:solidFill>
                  <a:schemeClr val="accent1"/>
                </a:solidFill>
                <a:prstDash val="solid"/>
                <a:round/>
              </a:ln>
            </p:spPr>
            <p:txBody>
              <a:bodyPr rtlCol="0" anchor="ctr"/>
              <a:lstStyle/>
              <a:p>
                <a:pPr defTabSz="457189"/>
                <a:endParaRPr lang="en-US" sz="1800" dirty="0">
                  <a:solidFill>
                    <a:srgbClr val="FFFFFF"/>
                  </a:solidFill>
                  <a:latin typeface="Amazon Ember"/>
                </a:endParaRPr>
              </a:p>
            </p:txBody>
          </p:sp>
          <p:sp>
            <p:nvSpPr>
              <p:cNvPr id="174" name="Freeform: Shape 173">
                <a:extLst>
                  <a:ext uri="{FF2B5EF4-FFF2-40B4-BE49-F238E27FC236}">
                    <a16:creationId xmlns:a16="http://schemas.microsoft.com/office/drawing/2014/main" id="{F3641CA0-8032-487B-86BC-B80435FC2BD1}"/>
                  </a:ext>
                </a:extLst>
              </p:cNvPr>
              <p:cNvSpPr/>
              <p:nvPr/>
            </p:nvSpPr>
            <p:spPr>
              <a:xfrm>
                <a:off x="4056733" y="3672568"/>
                <a:ext cx="196325" cy="205980"/>
              </a:xfrm>
              <a:custGeom>
                <a:avLst/>
                <a:gdLst>
                  <a:gd name="connsiteX0" fmla="*/ 185061 w 196325"/>
                  <a:gd name="connsiteY0" fmla="*/ 201475 h 205980"/>
                  <a:gd name="connsiteX1" fmla="*/ 11265 w 196325"/>
                  <a:gd name="connsiteY1" fmla="*/ 201475 h 205980"/>
                  <a:gd name="connsiteX2" fmla="*/ 4828 w 196325"/>
                  <a:gd name="connsiteY2" fmla="*/ 195038 h 205980"/>
                  <a:gd name="connsiteX3" fmla="*/ 4828 w 196325"/>
                  <a:gd name="connsiteY3" fmla="*/ 11265 h 205980"/>
                  <a:gd name="connsiteX4" fmla="*/ 11265 w 196325"/>
                  <a:gd name="connsiteY4" fmla="*/ 4828 h 205980"/>
                  <a:gd name="connsiteX5" fmla="*/ 185061 w 196325"/>
                  <a:gd name="connsiteY5" fmla="*/ 4828 h 205980"/>
                  <a:gd name="connsiteX6" fmla="*/ 191497 w 196325"/>
                  <a:gd name="connsiteY6" fmla="*/ 11265 h 205980"/>
                  <a:gd name="connsiteX7" fmla="*/ 191497 w 196325"/>
                  <a:gd name="connsiteY7" fmla="*/ 195038 h 205980"/>
                  <a:gd name="connsiteX8" fmla="*/ 185061 w 196325"/>
                  <a:gd name="connsiteY8" fmla="*/ 201475 h 205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6325" h="205980">
                    <a:moveTo>
                      <a:pt x="185061" y="201475"/>
                    </a:moveTo>
                    <a:lnTo>
                      <a:pt x="11265" y="201475"/>
                    </a:lnTo>
                    <a:cubicBezTo>
                      <a:pt x="7724" y="201475"/>
                      <a:pt x="4828" y="198578"/>
                      <a:pt x="4828" y="195038"/>
                    </a:cubicBezTo>
                    <a:lnTo>
                      <a:pt x="4828" y="11265"/>
                    </a:lnTo>
                    <a:cubicBezTo>
                      <a:pt x="4828" y="7724"/>
                      <a:pt x="7724" y="4828"/>
                      <a:pt x="11265" y="4828"/>
                    </a:cubicBezTo>
                    <a:lnTo>
                      <a:pt x="185061" y="4828"/>
                    </a:lnTo>
                    <a:cubicBezTo>
                      <a:pt x="188601" y="4828"/>
                      <a:pt x="191497" y="7724"/>
                      <a:pt x="191497" y="11265"/>
                    </a:cubicBezTo>
                    <a:lnTo>
                      <a:pt x="191497" y="195038"/>
                    </a:lnTo>
                    <a:cubicBezTo>
                      <a:pt x="191497" y="198578"/>
                      <a:pt x="188601" y="201475"/>
                      <a:pt x="185061" y="201475"/>
                    </a:cubicBezTo>
                    <a:close/>
                  </a:path>
                </a:pathLst>
              </a:custGeom>
              <a:noFill/>
              <a:ln w="9525" cap="flat">
                <a:solidFill>
                  <a:schemeClr val="tx1"/>
                </a:solidFill>
                <a:prstDash val="solid"/>
                <a:round/>
              </a:ln>
            </p:spPr>
            <p:txBody>
              <a:bodyPr rtlCol="0" anchor="ctr"/>
              <a:lstStyle/>
              <a:p>
                <a:pPr defTabSz="457189"/>
                <a:endParaRPr lang="en-US" sz="1800" dirty="0">
                  <a:solidFill>
                    <a:srgbClr val="FFFFFF"/>
                  </a:solidFill>
                  <a:latin typeface="Amazon Ember"/>
                </a:endParaRPr>
              </a:p>
            </p:txBody>
          </p:sp>
          <p:sp>
            <p:nvSpPr>
              <p:cNvPr id="175" name="Freeform: Shape 174">
                <a:extLst>
                  <a:ext uri="{FF2B5EF4-FFF2-40B4-BE49-F238E27FC236}">
                    <a16:creationId xmlns:a16="http://schemas.microsoft.com/office/drawing/2014/main" id="{17CA630C-B425-48E5-8404-A3A5DE23F0C6}"/>
                  </a:ext>
                </a:extLst>
              </p:cNvPr>
              <p:cNvSpPr/>
              <p:nvPr/>
            </p:nvSpPr>
            <p:spPr>
              <a:xfrm>
                <a:off x="4096963" y="3767512"/>
                <a:ext cx="112646" cy="32184"/>
              </a:xfrm>
              <a:custGeom>
                <a:avLst/>
                <a:gdLst>
                  <a:gd name="connsiteX0" fmla="*/ 4828 w 112645"/>
                  <a:gd name="connsiteY0" fmla="*/ 29932 h 32184"/>
                  <a:gd name="connsiteX1" fmla="*/ 4828 w 112645"/>
                  <a:gd name="connsiteY1" fmla="*/ 4828 h 32184"/>
                  <a:gd name="connsiteX2" fmla="*/ 110071 w 112645"/>
                  <a:gd name="connsiteY2" fmla="*/ 4828 h 32184"/>
                  <a:gd name="connsiteX3" fmla="*/ 110071 w 112645"/>
                  <a:gd name="connsiteY3" fmla="*/ 29932 h 32184"/>
                </a:gdLst>
                <a:ahLst/>
                <a:cxnLst>
                  <a:cxn ang="0">
                    <a:pos x="connsiteX0" y="connsiteY0"/>
                  </a:cxn>
                  <a:cxn ang="0">
                    <a:pos x="connsiteX1" y="connsiteY1"/>
                  </a:cxn>
                  <a:cxn ang="0">
                    <a:pos x="connsiteX2" y="connsiteY2"/>
                  </a:cxn>
                  <a:cxn ang="0">
                    <a:pos x="connsiteX3" y="connsiteY3"/>
                  </a:cxn>
                </a:cxnLst>
                <a:rect l="l" t="t" r="r" b="b"/>
                <a:pathLst>
                  <a:path w="112645" h="32184">
                    <a:moveTo>
                      <a:pt x="4828" y="29932"/>
                    </a:moveTo>
                    <a:lnTo>
                      <a:pt x="4828" y="4828"/>
                    </a:lnTo>
                    <a:lnTo>
                      <a:pt x="110071" y="4828"/>
                    </a:lnTo>
                    <a:lnTo>
                      <a:pt x="110071" y="29932"/>
                    </a:lnTo>
                  </a:path>
                </a:pathLst>
              </a:custGeom>
              <a:noFill/>
              <a:ln w="9525" cap="flat">
                <a:solidFill>
                  <a:schemeClr val="accent1"/>
                </a:solidFill>
                <a:prstDash val="solid"/>
                <a:round/>
              </a:ln>
            </p:spPr>
            <p:txBody>
              <a:bodyPr rtlCol="0" anchor="ctr"/>
              <a:lstStyle/>
              <a:p>
                <a:pPr defTabSz="457189"/>
                <a:endParaRPr lang="en-US" sz="1800" dirty="0">
                  <a:solidFill>
                    <a:srgbClr val="FFFFFF"/>
                  </a:solidFill>
                  <a:latin typeface="Amazon Ember"/>
                </a:endParaRPr>
              </a:p>
            </p:txBody>
          </p:sp>
          <p:sp>
            <p:nvSpPr>
              <p:cNvPr id="176" name="Freeform: Shape 175">
                <a:extLst>
                  <a:ext uri="{FF2B5EF4-FFF2-40B4-BE49-F238E27FC236}">
                    <a16:creationId xmlns:a16="http://schemas.microsoft.com/office/drawing/2014/main" id="{9157DA0C-73FF-495D-A32D-8168DC8D03DB}"/>
                  </a:ext>
                </a:extLst>
              </p:cNvPr>
              <p:cNvSpPr/>
              <p:nvPr/>
            </p:nvSpPr>
            <p:spPr>
              <a:xfrm>
                <a:off x="4149746" y="3739833"/>
                <a:ext cx="9655" cy="61150"/>
              </a:xfrm>
              <a:custGeom>
                <a:avLst/>
                <a:gdLst>
                  <a:gd name="connsiteX0" fmla="*/ 4828 w 9655"/>
                  <a:gd name="connsiteY0" fmla="*/ 4828 h 61150"/>
                  <a:gd name="connsiteX1" fmla="*/ 4828 w 9655"/>
                  <a:gd name="connsiteY1" fmla="*/ 57610 h 61150"/>
                </a:gdLst>
                <a:ahLst/>
                <a:cxnLst>
                  <a:cxn ang="0">
                    <a:pos x="connsiteX0" y="connsiteY0"/>
                  </a:cxn>
                  <a:cxn ang="0">
                    <a:pos x="connsiteX1" y="connsiteY1"/>
                  </a:cxn>
                </a:cxnLst>
                <a:rect l="l" t="t" r="r" b="b"/>
                <a:pathLst>
                  <a:path w="9655" h="61150">
                    <a:moveTo>
                      <a:pt x="4828" y="4828"/>
                    </a:moveTo>
                    <a:lnTo>
                      <a:pt x="4828" y="57610"/>
                    </a:lnTo>
                  </a:path>
                </a:pathLst>
              </a:custGeom>
              <a:ln w="9525" cap="flat">
                <a:solidFill>
                  <a:schemeClr val="accent1"/>
                </a:solidFill>
                <a:prstDash val="solid"/>
                <a:round/>
              </a:ln>
            </p:spPr>
            <p:txBody>
              <a:bodyPr rtlCol="0" anchor="ctr"/>
              <a:lstStyle/>
              <a:p>
                <a:pPr defTabSz="457189"/>
                <a:endParaRPr lang="en-US" sz="1800" dirty="0">
                  <a:solidFill>
                    <a:srgbClr val="FFFFFF"/>
                  </a:solidFill>
                  <a:latin typeface="Amazon Ember"/>
                </a:endParaRPr>
              </a:p>
            </p:txBody>
          </p:sp>
          <p:sp>
            <p:nvSpPr>
              <p:cNvPr id="177" name="Freeform: Shape 176">
                <a:extLst>
                  <a:ext uri="{FF2B5EF4-FFF2-40B4-BE49-F238E27FC236}">
                    <a16:creationId xmlns:a16="http://schemas.microsoft.com/office/drawing/2014/main" id="{901D8664-4927-4792-8AE9-344ED19F8C49}"/>
                  </a:ext>
                </a:extLst>
              </p:cNvPr>
              <p:cNvSpPr/>
              <p:nvPr/>
            </p:nvSpPr>
            <p:spPr>
              <a:xfrm>
                <a:off x="4133010" y="3706361"/>
                <a:ext cx="41840" cy="41840"/>
              </a:xfrm>
              <a:custGeom>
                <a:avLst/>
                <a:gdLst>
                  <a:gd name="connsiteX0" fmla="*/ 38299 w 41839"/>
                  <a:gd name="connsiteY0" fmla="*/ 21564 h 41839"/>
                  <a:gd name="connsiteX1" fmla="*/ 21564 w 41839"/>
                  <a:gd name="connsiteY1" fmla="*/ 38299 h 41839"/>
                  <a:gd name="connsiteX2" fmla="*/ 4828 w 41839"/>
                  <a:gd name="connsiteY2" fmla="*/ 21564 h 41839"/>
                  <a:gd name="connsiteX3" fmla="*/ 21564 w 41839"/>
                  <a:gd name="connsiteY3" fmla="*/ 4828 h 41839"/>
                  <a:gd name="connsiteX4" fmla="*/ 38299 w 41839"/>
                  <a:gd name="connsiteY4" fmla="*/ 21564 h 41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839" h="41839">
                    <a:moveTo>
                      <a:pt x="38299" y="21564"/>
                    </a:moveTo>
                    <a:cubicBezTo>
                      <a:pt x="38299" y="30807"/>
                      <a:pt x="30807" y="38299"/>
                      <a:pt x="21564" y="38299"/>
                    </a:cubicBezTo>
                    <a:cubicBezTo>
                      <a:pt x="12321" y="38299"/>
                      <a:pt x="4828" y="30807"/>
                      <a:pt x="4828" y="21564"/>
                    </a:cubicBezTo>
                    <a:cubicBezTo>
                      <a:pt x="4828" y="12321"/>
                      <a:pt x="12321" y="4828"/>
                      <a:pt x="21564" y="4828"/>
                    </a:cubicBezTo>
                    <a:cubicBezTo>
                      <a:pt x="30807" y="4828"/>
                      <a:pt x="38299" y="12321"/>
                      <a:pt x="38299" y="21564"/>
                    </a:cubicBezTo>
                    <a:close/>
                  </a:path>
                </a:pathLst>
              </a:custGeom>
              <a:noFill/>
              <a:ln w="9525" cap="flat">
                <a:solidFill>
                  <a:schemeClr val="accent1"/>
                </a:solidFill>
                <a:prstDash val="solid"/>
                <a:round/>
              </a:ln>
            </p:spPr>
            <p:txBody>
              <a:bodyPr rtlCol="0" anchor="ctr"/>
              <a:lstStyle/>
              <a:p>
                <a:pPr defTabSz="457189"/>
                <a:endParaRPr lang="en-US" sz="1800" dirty="0">
                  <a:solidFill>
                    <a:srgbClr val="FFFFFF"/>
                  </a:solidFill>
                  <a:latin typeface="Amazon Ember"/>
                </a:endParaRPr>
              </a:p>
            </p:txBody>
          </p:sp>
          <p:sp>
            <p:nvSpPr>
              <p:cNvPr id="178" name="Freeform: Shape 177">
                <a:extLst>
                  <a:ext uri="{FF2B5EF4-FFF2-40B4-BE49-F238E27FC236}">
                    <a16:creationId xmlns:a16="http://schemas.microsoft.com/office/drawing/2014/main" id="{0580B378-8F53-4017-A2CD-02B358096B5C}"/>
                  </a:ext>
                </a:extLst>
              </p:cNvPr>
              <p:cNvSpPr/>
              <p:nvPr/>
            </p:nvSpPr>
            <p:spPr>
              <a:xfrm>
                <a:off x="4133010" y="3792938"/>
                <a:ext cx="41840" cy="41840"/>
              </a:xfrm>
              <a:custGeom>
                <a:avLst/>
                <a:gdLst>
                  <a:gd name="connsiteX0" fmla="*/ 38299 w 41839"/>
                  <a:gd name="connsiteY0" fmla="*/ 21564 h 41839"/>
                  <a:gd name="connsiteX1" fmla="*/ 21564 w 41839"/>
                  <a:gd name="connsiteY1" fmla="*/ 38299 h 41839"/>
                  <a:gd name="connsiteX2" fmla="*/ 4828 w 41839"/>
                  <a:gd name="connsiteY2" fmla="*/ 21564 h 41839"/>
                  <a:gd name="connsiteX3" fmla="*/ 21564 w 41839"/>
                  <a:gd name="connsiteY3" fmla="*/ 4828 h 41839"/>
                  <a:gd name="connsiteX4" fmla="*/ 38299 w 41839"/>
                  <a:gd name="connsiteY4" fmla="*/ 21564 h 41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839" h="41839">
                    <a:moveTo>
                      <a:pt x="38299" y="21564"/>
                    </a:moveTo>
                    <a:cubicBezTo>
                      <a:pt x="38299" y="30807"/>
                      <a:pt x="30807" y="38299"/>
                      <a:pt x="21564" y="38299"/>
                    </a:cubicBezTo>
                    <a:cubicBezTo>
                      <a:pt x="12321" y="38299"/>
                      <a:pt x="4828" y="30807"/>
                      <a:pt x="4828" y="21564"/>
                    </a:cubicBezTo>
                    <a:cubicBezTo>
                      <a:pt x="4828" y="12321"/>
                      <a:pt x="12321" y="4828"/>
                      <a:pt x="21564" y="4828"/>
                    </a:cubicBezTo>
                    <a:cubicBezTo>
                      <a:pt x="30807" y="4828"/>
                      <a:pt x="38299" y="12321"/>
                      <a:pt x="38299" y="21564"/>
                    </a:cubicBezTo>
                    <a:close/>
                  </a:path>
                </a:pathLst>
              </a:custGeom>
              <a:noFill/>
              <a:ln w="9525" cap="flat">
                <a:solidFill>
                  <a:schemeClr val="accent1"/>
                </a:solidFill>
                <a:prstDash val="solid"/>
                <a:round/>
              </a:ln>
            </p:spPr>
            <p:txBody>
              <a:bodyPr rtlCol="0" anchor="ctr"/>
              <a:lstStyle/>
              <a:p>
                <a:pPr defTabSz="457189"/>
                <a:endParaRPr lang="en-US" sz="1800" dirty="0">
                  <a:solidFill>
                    <a:srgbClr val="FFFFFF"/>
                  </a:solidFill>
                  <a:latin typeface="Amazon Ember"/>
                </a:endParaRPr>
              </a:p>
            </p:txBody>
          </p:sp>
          <p:sp>
            <p:nvSpPr>
              <p:cNvPr id="179" name="Freeform: Shape 178">
                <a:extLst>
                  <a:ext uri="{FF2B5EF4-FFF2-40B4-BE49-F238E27FC236}">
                    <a16:creationId xmlns:a16="http://schemas.microsoft.com/office/drawing/2014/main" id="{8998C4DD-00C3-4826-B03A-A6B03D61FB1E}"/>
                  </a:ext>
                </a:extLst>
              </p:cNvPr>
              <p:cNvSpPr/>
              <p:nvPr/>
            </p:nvSpPr>
            <p:spPr>
              <a:xfrm>
                <a:off x="4186114" y="3792938"/>
                <a:ext cx="41840" cy="41840"/>
              </a:xfrm>
              <a:custGeom>
                <a:avLst/>
                <a:gdLst>
                  <a:gd name="connsiteX0" fmla="*/ 38299 w 41839"/>
                  <a:gd name="connsiteY0" fmla="*/ 21564 h 41839"/>
                  <a:gd name="connsiteX1" fmla="*/ 21564 w 41839"/>
                  <a:gd name="connsiteY1" fmla="*/ 38299 h 41839"/>
                  <a:gd name="connsiteX2" fmla="*/ 4828 w 41839"/>
                  <a:gd name="connsiteY2" fmla="*/ 21564 h 41839"/>
                  <a:gd name="connsiteX3" fmla="*/ 21564 w 41839"/>
                  <a:gd name="connsiteY3" fmla="*/ 4828 h 41839"/>
                  <a:gd name="connsiteX4" fmla="*/ 38299 w 41839"/>
                  <a:gd name="connsiteY4" fmla="*/ 21564 h 41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839" h="41839">
                    <a:moveTo>
                      <a:pt x="38299" y="21564"/>
                    </a:moveTo>
                    <a:cubicBezTo>
                      <a:pt x="38299" y="30807"/>
                      <a:pt x="30807" y="38299"/>
                      <a:pt x="21564" y="38299"/>
                    </a:cubicBezTo>
                    <a:cubicBezTo>
                      <a:pt x="12321" y="38299"/>
                      <a:pt x="4828" y="30807"/>
                      <a:pt x="4828" y="21564"/>
                    </a:cubicBezTo>
                    <a:cubicBezTo>
                      <a:pt x="4828" y="12321"/>
                      <a:pt x="12321" y="4828"/>
                      <a:pt x="21564" y="4828"/>
                    </a:cubicBezTo>
                    <a:cubicBezTo>
                      <a:pt x="30807" y="4828"/>
                      <a:pt x="38299" y="12321"/>
                      <a:pt x="38299" y="21564"/>
                    </a:cubicBezTo>
                    <a:close/>
                  </a:path>
                </a:pathLst>
              </a:custGeom>
              <a:noFill/>
              <a:ln w="9525" cap="flat">
                <a:solidFill>
                  <a:schemeClr val="accent1"/>
                </a:solidFill>
                <a:prstDash val="solid"/>
                <a:round/>
              </a:ln>
            </p:spPr>
            <p:txBody>
              <a:bodyPr rtlCol="0" anchor="ctr"/>
              <a:lstStyle/>
              <a:p>
                <a:pPr defTabSz="457189"/>
                <a:endParaRPr lang="en-US" sz="1800" dirty="0">
                  <a:solidFill>
                    <a:srgbClr val="FFFFFF"/>
                  </a:solidFill>
                  <a:latin typeface="Amazon Ember"/>
                </a:endParaRPr>
              </a:p>
            </p:txBody>
          </p:sp>
          <p:sp>
            <p:nvSpPr>
              <p:cNvPr id="180" name="Freeform: Shape 179">
                <a:extLst>
                  <a:ext uri="{FF2B5EF4-FFF2-40B4-BE49-F238E27FC236}">
                    <a16:creationId xmlns:a16="http://schemas.microsoft.com/office/drawing/2014/main" id="{10470A02-E47C-42B0-BCD3-EFBDB95A41E8}"/>
                  </a:ext>
                </a:extLst>
              </p:cNvPr>
              <p:cNvSpPr/>
              <p:nvPr/>
            </p:nvSpPr>
            <p:spPr>
              <a:xfrm>
                <a:off x="4080227" y="3792938"/>
                <a:ext cx="41840" cy="41840"/>
              </a:xfrm>
              <a:custGeom>
                <a:avLst/>
                <a:gdLst>
                  <a:gd name="connsiteX0" fmla="*/ 38299 w 41839"/>
                  <a:gd name="connsiteY0" fmla="*/ 21564 h 41839"/>
                  <a:gd name="connsiteX1" fmla="*/ 21564 w 41839"/>
                  <a:gd name="connsiteY1" fmla="*/ 38299 h 41839"/>
                  <a:gd name="connsiteX2" fmla="*/ 4828 w 41839"/>
                  <a:gd name="connsiteY2" fmla="*/ 21564 h 41839"/>
                  <a:gd name="connsiteX3" fmla="*/ 21564 w 41839"/>
                  <a:gd name="connsiteY3" fmla="*/ 4828 h 41839"/>
                  <a:gd name="connsiteX4" fmla="*/ 38299 w 41839"/>
                  <a:gd name="connsiteY4" fmla="*/ 21564 h 41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839" h="41839">
                    <a:moveTo>
                      <a:pt x="38299" y="21564"/>
                    </a:moveTo>
                    <a:cubicBezTo>
                      <a:pt x="38299" y="30807"/>
                      <a:pt x="30807" y="38299"/>
                      <a:pt x="21564" y="38299"/>
                    </a:cubicBezTo>
                    <a:cubicBezTo>
                      <a:pt x="12321" y="38299"/>
                      <a:pt x="4828" y="30807"/>
                      <a:pt x="4828" y="21564"/>
                    </a:cubicBezTo>
                    <a:cubicBezTo>
                      <a:pt x="4828" y="12321"/>
                      <a:pt x="12321" y="4828"/>
                      <a:pt x="21564" y="4828"/>
                    </a:cubicBezTo>
                    <a:cubicBezTo>
                      <a:pt x="30807" y="4828"/>
                      <a:pt x="38299" y="12321"/>
                      <a:pt x="38299" y="21564"/>
                    </a:cubicBezTo>
                    <a:close/>
                  </a:path>
                </a:pathLst>
              </a:custGeom>
              <a:noFill/>
              <a:ln w="9525" cap="flat">
                <a:solidFill>
                  <a:schemeClr val="accent1"/>
                </a:solidFill>
                <a:prstDash val="solid"/>
                <a:round/>
              </a:ln>
            </p:spPr>
            <p:txBody>
              <a:bodyPr rtlCol="0" anchor="ctr"/>
              <a:lstStyle/>
              <a:p>
                <a:pPr defTabSz="457189"/>
                <a:endParaRPr lang="en-US" sz="1800" dirty="0">
                  <a:solidFill>
                    <a:srgbClr val="FFFFFF"/>
                  </a:solidFill>
                  <a:latin typeface="Amazon Ember"/>
                </a:endParaRPr>
              </a:p>
            </p:txBody>
          </p:sp>
          <p:sp>
            <p:nvSpPr>
              <p:cNvPr id="181" name="Freeform: Shape 180">
                <a:extLst>
                  <a:ext uri="{FF2B5EF4-FFF2-40B4-BE49-F238E27FC236}">
                    <a16:creationId xmlns:a16="http://schemas.microsoft.com/office/drawing/2014/main" id="{BA8D7992-D75B-4910-A57F-A66189C99EE4}"/>
                  </a:ext>
                </a:extLst>
              </p:cNvPr>
              <p:cNvSpPr/>
              <p:nvPr/>
            </p:nvSpPr>
            <p:spPr>
              <a:xfrm>
                <a:off x="4114986" y="3483967"/>
                <a:ext cx="112646" cy="112646"/>
              </a:xfrm>
              <a:custGeom>
                <a:avLst/>
                <a:gdLst>
                  <a:gd name="connsiteX0" fmla="*/ 107818 w 112645"/>
                  <a:gd name="connsiteY0" fmla="*/ 56323 h 112645"/>
                  <a:gd name="connsiteX1" fmla="*/ 56323 w 112645"/>
                  <a:gd name="connsiteY1" fmla="*/ 107818 h 112645"/>
                  <a:gd name="connsiteX2" fmla="*/ 4828 w 112645"/>
                  <a:gd name="connsiteY2" fmla="*/ 56323 h 112645"/>
                  <a:gd name="connsiteX3" fmla="*/ 56323 w 112645"/>
                  <a:gd name="connsiteY3" fmla="*/ 4828 h 112645"/>
                  <a:gd name="connsiteX4" fmla="*/ 107818 w 112645"/>
                  <a:gd name="connsiteY4" fmla="*/ 56323 h 112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645" h="112645">
                    <a:moveTo>
                      <a:pt x="107818" y="56323"/>
                    </a:moveTo>
                    <a:cubicBezTo>
                      <a:pt x="107818" y="84763"/>
                      <a:pt x="84763" y="107818"/>
                      <a:pt x="56323" y="107818"/>
                    </a:cubicBezTo>
                    <a:cubicBezTo>
                      <a:pt x="27883" y="107818"/>
                      <a:pt x="4828" y="84763"/>
                      <a:pt x="4828" y="56323"/>
                    </a:cubicBezTo>
                    <a:cubicBezTo>
                      <a:pt x="4828" y="27883"/>
                      <a:pt x="27883" y="4828"/>
                      <a:pt x="56323" y="4828"/>
                    </a:cubicBezTo>
                    <a:cubicBezTo>
                      <a:pt x="84763" y="4828"/>
                      <a:pt x="107818" y="27883"/>
                      <a:pt x="107818" y="56323"/>
                    </a:cubicBezTo>
                    <a:close/>
                  </a:path>
                </a:pathLst>
              </a:custGeom>
              <a:noFill/>
              <a:ln w="9525" cap="flat">
                <a:solidFill>
                  <a:schemeClr val="accent1"/>
                </a:solidFill>
                <a:prstDash val="solid"/>
                <a:miter/>
              </a:ln>
            </p:spPr>
            <p:txBody>
              <a:bodyPr rtlCol="0" anchor="ctr"/>
              <a:lstStyle/>
              <a:p>
                <a:pPr defTabSz="457189"/>
                <a:endParaRPr lang="en-US" sz="1800" dirty="0">
                  <a:solidFill>
                    <a:srgbClr val="FFFFFF"/>
                  </a:solidFill>
                  <a:latin typeface="Amazon Ember"/>
                </a:endParaRPr>
              </a:p>
            </p:txBody>
          </p:sp>
        </p:grpSp>
        <p:grpSp>
          <p:nvGrpSpPr>
            <p:cNvPr id="26" name="Group 25">
              <a:extLst>
                <a:ext uri="{FF2B5EF4-FFF2-40B4-BE49-F238E27FC236}">
                  <a16:creationId xmlns:a16="http://schemas.microsoft.com/office/drawing/2014/main" id="{BBB4B044-1933-425D-8704-161070B1065E}"/>
                </a:ext>
              </a:extLst>
            </p:cNvPr>
            <p:cNvGrpSpPr/>
            <p:nvPr/>
          </p:nvGrpSpPr>
          <p:grpSpPr>
            <a:xfrm>
              <a:off x="1594776" y="2189416"/>
              <a:ext cx="1289629" cy="1008559"/>
              <a:chOff x="1623351" y="2416892"/>
              <a:chExt cx="1289629" cy="1008559"/>
            </a:xfrm>
          </p:grpSpPr>
          <p:grpSp>
            <p:nvGrpSpPr>
              <p:cNvPr id="9" name="Group 8">
                <a:extLst>
                  <a:ext uri="{FF2B5EF4-FFF2-40B4-BE49-F238E27FC236}">
                    <a16:creationId xmlns:a16="http://schemas.microsoft.com/office/drawing/2014/main" id="{E5D3DAE7-39B8-4597-A8EB-B7D0C854A7B5}"/>
                  </a:ext>
                </a:extLst>
              </p:cNvPr>
              <p:cNvGrpSpPr/>
              <p:nvPr/>
            </p:nvGrpSpPr>
            <p:grpSpPr>
              <a:xfrm>
                <a:off x="1623351" y="3013971"/>
                <a:ext cx="1289629" cy="411480"/>
                <a:chOff x="1561679" y="3013971"/>
                <a:chExt cx="1289629" cy="466281"/>
              </a:xfrm>
            </p:grpSpPr>
            <p:sp>
              <p:nvSpPr>
                <p:cNvPr id="42" name="TextBox 41">
                  <a:extLst>
                    <a:ext uri="{FF2B5EF4-FFF2-40B4-BE49-F238E27FC236}">
                      <a16:creationId xmlns:a16="http://schemas.microsoft.com/office/drawing/2014/main" id="{2C6861C8-7392-3140-A385-EA260F46D9DF}"/>
                    </a:ext>
                  </a:extLst>
                </p:cNvPr>
                <p:cNvSpPr txBox="1"/>
                <p:nvPr/>
              </p:nvSpPr>
              <p:spPr>
                <a:xfrm>
                  <a:off x="1890124" y="3013971"/>
                  <a:ext cx="961184" cy="466281"/>
                </a:xfrm>
                <a:prstGeom prst="rect">
                  <a:avLst/>
                </a:prstGeom>
                <a:noFill/>
              </p:spPr>
              <p:txBody>
                <a:bodyPr wrap="none" rtlCol="0">
                  <a:noAutofit/>
                </a:bodyPr>
                <a:lstStyle>
                  <a:defPPr>
                    <a:defRPr lang="en-US"/>
                  </a:defPPr>
                  <a:lvl1pPr>
                    <a:lnSpc>
                      <a:spcPct val="90000"/>
                    </a:lnSpc>
                    <a:spcBef>
                      <a:spcPct val="20000"/>
                    </a:spcBef>
                    <a:spcAft>
                      <a:spcPts val="600"/>
                    </a:spcAft>
                    <a:defRPr sz="900"/>
                  </a:lvl1pPr>
                </a:lstStyle>
                <a:p>
                  <a:pPr defTabSz="457189"/>
                  <a:r>
                    <a:rPr lang="en-US" sz="800" dirty="0">
                      <a:solidFill>
                        <a:srgbClr val="FFFFFF"/>
                      </a:solidFill>
                      <a:latin typeface="Amazon Ember"/>
                    </a:rPr>
                    <a:t>AWS AI Service or</a:t>
                  </a:r>
                  <a:br>
                    <a:rPr lang="en-US" sz="800" dirty="0">
                      <a:solidFill>
                        <a:srgbClr val="FFFFFF"/>
                      </a:solidFill>
                      <a:latin typeface="Amazon Ember"/>
                    </a:rPr>
                  </a:br>
                  <a:r>
                    <a:rPr lang="en-US" sz="800" dirty="0">
                      <a:solidFill>
                        <a:srgbClr val="FFFFFF"/>
                      </a:solidFill>
                      <a:latin typeface="Amazon Ember"/>
                    </a:rPr>
                    <a:t>custom ML model</a:t>
                  </a:r>
                  <a:br>
                    <a:rPr lang="en-US" sz="800" dirty="0">
                      <a:solidFill>
                        <a:srgbClr val="FFFFFF"/>
                      </a:solidFill>
                      <a:latin typeface="Amazon Ember"/>
                    </a:rPr>
                  </a:br>
                  <a:r>
                    <a:rPr lang="en-US" sz="800" dirty="0">
                      <a:solidFill>
                        <a:srgbClr val="FFFFFF"/>
                      </a:solidFill>
                      <a:latin typeface="Amazon Ember"/>
                    </a:rPr>
                    <a:t>makes predictions</a:t>
                  </a:r>
                </a:p>
              </p:txBody>
            </p:sp>
            <p:sp>
              <p:nvSpPr>
                <p:cNvPr id="40" name="TextBox 39">
                  <a:extLst>
                    <a:ext uri="{FF2B5EF4-FFF2-40B4-BE49-F238E27FC236}">
                      <a16:creationId xmlns:a16="http://schemas.microsoft.com/office/drawing/2014/main" id="{FF1B7477-2525-4F97-AEE6-ABA5037BD49F}"/>
                    </a:ext>
                  </a:extLst>
                </p:cNvPr>
                <p:cNvSpPr txBox="1"/>
                <p:nvPr/>
              </p:nvSpPr>
              <p:spPr>
                <a:xfrm>
                  <a:off x="1561679" y="3013971"/>
                  <a:ext cx="419090" cy="466281"/>
                </a:xfrm>
                <a:prstGeom prst="rect">
                  <a:avLst/>
                </a:prstGeom>
                <a:noFill/>
              </p:spPr>
              <p:txBody>
                <a:bodyPr wrap="none" rtlCol="0">
                  <a:noAutofit/>
                </a:bodyPr>
                <a:lstStyle>
                  <a:defPPr>
                    <a:defRPr lang="en-US"/>
                  </a:defPPr>
                  <a:lvl1pPr>
                    <a:lnSpc>
                      <a:spcPct val="90000"/>
                    </a:lnSpc>
                    <a:spcBef>
                      <a:spcPct val="20000"/>
                    </a:spcBef>
                    <a:spcAft>
                      <a:spcPts val="600"/>
                    </a:spcAft>
                    <a:defRPr sz="900"/>
                  </a:lvl1pPr>
                </a:lstStyle>
                <a:p>
                  <a:pPr algn="r" defTabSz="457189"/>
                  <a:r>
                    <a:rPr lang="en-US" sz="2800" b="1" dirty="0">
                      <a:solidFill>
                        <a:srgbClr val="FFCC00"/>
                      </a:solidFill>
                      <a:latin typeface="Amazon Ember"/>
                    </a:rPr>
                    <a:t>2</a:t>
                  </a:r>
                </a:p>
              </p:txBody>
            </p:sp>
          </p:grpSp>
          <p:grpSp>
            <p:nvGrpSpPr>
              <p:cNvPr id="16" name="Group 15">
                <a:extLst>
                  <a:ext uri="{FF2B5EF4-FFF2-40B4-BE49-F238E27FC236}">
                    <a16:creationId xmlns:a16="http://schemas.microsoft.com/office/drawing/2014/main" id="{C2165F1A-1776-4808-8DF4-F382B5E48BEF}"/>
                  </a:ext>
                </a:extLst>
              </p:cNvPr>
              <p:cNvGrpSpPr/>
              <p:nvPr/>
            </p:nvGrpSpPr>
            <p:grpSpPr>
              <a:xfrm>
                <a:off x="2021275" y="2416892"/>
                <a:ext cx="493781" cy="489648"/>
                <a:chOff x="1945305" y="1514470"/>
                <a:chExt cx="382319" cy="379119"/>
              </a:xfrm>
            </p:grpSpPr>
            <p:sp>
              <p:nvSpPr>
                <p:cNvPr id="183" name="Freeform: Shape 182">
                  <a:extLst>
                    <a:ext uri="{FF2B5EF4-FFF2-40B4-BE49-F238E27FC236}">
                      <a16:creationId xmlns:a16="http://schemas.microsoft.com/office/drawing/2014/main" id="{371289B6-D2C5-44AD-8D6A-38DDF15AA6BA}"/>
                    </a:ext>
                  </a:extLst>
                </p:cNvPr>
                <p:cNvSpPr/>
                <p:nvPr/>
              </p:nvSpPr>
              <p:spPr>
                <a:xfrm>
                  <a:off x="1945305" y="1664057"/>
                  <a:ext cx="3200" cy="84042"/>
                </a:xfrm>
                <a:custGeom>
                  <a:avLst/>
                  <a:gdLst>
                    <a:gd name="connsiteX0" fmla="*/ 0 w 9525"/>
                    <a:gd name="connsiteY0" fmla="*/ 250126 h 250126"/>
                    <a:gd name="connsiteX1" fmla="*/ 0 w 9525"/>
                    <a:gd name="connsiteY1" fmla="*/ 125063 h 250126"/>
                    <a:gd name="connsiteX2" fmla="*/ 0 w 9525"/>
                    <a:gd name="connsiteY2" fmla="*/ 0 h 250126"/>
                    <a:gd name="connsiteX3" fmla="*/ 0 w 9525"/>
                    <a:gd name="connsiteY3" fmla="*/ 250126 h 250126"/>
                  </a:gdLst>
                  <a:ahLst/>
                  <a:cxnLst>
                    <a:cxn ang="0">
                      <a:pos x="connsiteX0" y="connsiteY0"/>
                    </a:cxn>
                    <a:cxn ang="0">
                      <a:pos x="connsiteX1" y="connsiteY1"/>
                    </a:cxn>
                    <a:cxn ang="0">
                      <a:pos x="connsiteX2" y="connsiteY2"/>
                    </a:cxn>
                    <a:cxn ang="0">
                      <a:pos x="connsiteX3" y="connsiteY3"/>
                    </a:cxn>
                  </a:cxnLst>
                  <a:rect l="l" t="t" r="r" b="b"/>
                  <a:pathLst>
                    <a:path w="9525" h="250126">
                      <a:moveTo>
                        <a:pt x="0" y="250126"/>
                      </a:moveTo>
                      <a:lnTo>
                        <a:pt x="0" y="125063"/>
                      </a:lnTo>
                      <a:lnTo>
                        <a:pt x="0" y="0"/>
                      </a:lnTo>
                      <a:lnTo>
                        <a:pt x="0" y="250126"/>
                      </a:lnTo>
                      <a:close/>
                    </a:path>
                  </a:pathLst>
                </a:custGeom>
                <a:noFill/>
                <a:ln w="9525" cap="flat">
                  <a:solidFill>
                    <a:srgbClr val="FFFFFF"/>
                  </a:solidFill>
                  <a:prstDash val="solid"/>
                  <a:round/>
                </a:ln>
              </p:spPr>
              <p:txBody>
                <a:bodyPr rtlCol="0" anchor="ctr"/>
                <a:lstStyle/>
                <a:p>
                  <a:pPr defTabSz="457189"/>
                  <a:endParaRPr lang="en-US" sz="1800" dirty="0">
                    <a:solidFill>
                      <a:srgbClr val="FFFFFF"/>
                    </a:solidFill>
                    <a:latin typeface="Amazon Ember"/>
                  </a:endParaRPr>
                </a:p>
              </p:txBody>
            </p:sp>
            <p:sp>
              <p:nvSpPr>
                <p:cNvPr id="184" name="Freeform: Shape 183">
                  <a:extLst>
                    <a:ext uri="{FF2B5EF4-FFF2-40B4-BE49-F238E27FC236}">
                      <a16:creationId xmlns:a16="http://schemas.microsoft.com/office/drawing/2014/main" id="{D95D7136-7A31-4EC1-9C05-76109455EC3F}"/>
                    </a:ext>
                  </a:extLst>
                </p:cNvPr>
                <p:cNvSpPr/>
                <p:nvPr/>
              </p:nvSpPr>
              <p:spPr>
                <a:xfrm>
                  <a:off x="2040069" y="1585551"/>
                  <a:ext cx="47398" cy="120527"/>
                </a:xfrm>
                <a:custGeom>
                  <a:avLst/>
                  <a:gdLst>
                    <a:gd name="connsiteX0" fmla="*/ 0 w 141065"/>
                    <a:gd name="connsiteY0" fmla="*/ 358712 h 358711"/>
                    <a:gd name="connsiteX1" fmla="*/ 0 w 141065"/>
                    <a:gd name="connsiteY1" fmla="*/ 211550 h 358711"/>
                    <a:gd name="connsiteX2" fmla="*/ 141065 w 141065"/>
                    <a:gd name="connsiteY2" fmla="*/ 141065 h 358711"/>
                    <a:gd name="connsiteX3" fmla="*/ 141065 w 141065"/>
                    <a:gd name="connsiteY3" fmla="*/ 0 h 358711"/>
                  </a:gdLst>
                  <a:ahLst/>
                  <a:cxnLst>
                    <a:cxn ang="0">
                      <a:pos x="connsiteX0" y="connsiteY0"/>
                    </a:cxn>
                    <a:cxn ang="0">
                      <a:pos x="connsiteX1" y="connsiteY1"/>
                    </a:cxn>
                    <a:cxn ang="0">
                      <a:pos x="connsiteX2" y="connsiteY2"/>
                    </a:cxn>
                    <a:cxn ang="0">
                      <a:pos x="connsiteX3" y="connsiteY3"/>
                    </a:cxn>
                  </a:cxnLst>
                  <a:rect l="l" t="t" r="r" b="b"/>
                  <a:pathLst>
                    <a:path w="141065" h="358711">
                      <a:moveTo>
                        <a:pt x="0" y="358712"/>
                      </a:moveTo>
                      <a:lnTo>
                        <a:pt x="0" y="211550"/>
                      </a:lnTo>
                      <a:lnTo>
                        <a:pt x="141065" y="141065"/>
                      </a:lnTo>
                      <a:lnTo>
                        <a:pt x="141065" y="0"/>
                      </a:lnTo>
                    </a:path>
                  </a:pathLst>
                </a:custGeom>
                <a:noFill/>
                <a:ln w="9525" cap="flat">
                  <a:solidFill>
                    <a:srgbClr val="FFFFFF"/>
                  </a:solidFill>
                  <a:prstDash val="solid"/>
                  <a:round/>
                </a:ln>
              </p:spPr>
              <p:txBody>
                <a:bodyPr rtlCol="0" anchor="ctr"/>
                <a:lstStyle/>
                <a:p>
                  <a:pPr defTabSz="457189"/>
                  <a:endParaRPr lang="en-US" sz="1800" dirty="0">
                    <a:solidFill>
                      <a:srgbClr val="FFFFFF"/>
                    </a:solidFill>
                    <a:latin typeface="Amazon Ember"/>
                  </a:endParaRPr>
                </a:p>
              </p:txBody>
            </p:sp>
            <p:sp>
              <p:nvSpPr>
                <p:cNvPr id="185" name="Freeform: Shape 184">
                  <a:extLst>
                    <a:ext uri="{FF2B5EF4-FFF2-40B4-BE49-F238E27FC236}">
                      <a16:creationId xmlns:a16="http://schemas.microsoft.com/office/drawing/2014/main" id="{26D588A9-72A4-4AF8-A466-8F818EDC85F9}"/>
                    </a:ext>
                  </a:extLst>
                </p:cNvPr>
                <p:cNvSpPr/>
                <p:nvPr/>
              </p:nvSpPr>
              <p:spPr>
                <a:xfrm>
                  <a:off x="1992703" y="1632949"/>
                  <a:ext cx="47366" cy="23683"/>
                </a:xfrm>
                <a:custGeom>
                  <a:avLst/>
                  <a:gdLst>
                    <a:gd name="connsiteX0" fmla="*/ 140970 w 140969"/>
                    <a:gd name="connsiteY0" fmla="*/ 70485 h 70484"/>
                    <a:gd name="connsiteX1" fmla="*/ 0 w 140969"/>
                    <a:gd name="connsiteY1" fmla="*/ 0 h 70484"/>
                  </a:gdLst>
                  <a:ahLst/>
                  <a:cxnLst>
                    <a:cxn ang="0">
                      <a:pos x="connsiteX0" y="connsiteY0"/>
                    </a:cxn>
                    <a:cxn ang="0">
                      <a:pos x="connsiteX1" y="connsiteY1"/>
                    </a:cxn>
                  </a:cxnLst>
                  <a:rect l="l" t="t" r="r" b="b"/>
                  <a:pathLst>
                    <a:path w="140969" h="70484">
                      <a:moveTo>
                        <a:pt x="140970" y="70485"/>
                      </a:moveTo>
                      <a:lnTo>
                        <a:pt x="0" y="0"/>
                      </a:lnTo>
                    </a:path>
                  </a:pathLst>
                </a:custGeom>
                <a:ln w="9525" cap="flat">
                  <a:solidFill>
                    <a:srgbClr val="FFFFFF"/>
                  </a:solidFill>
                  <a:prstDash val="solid"/>
                  <a:round/>
                </a:ln>
              </p:spPr>
              <p:txBody>
                <a:bodyPr rtlCol="0" anchor="ctr"/>
                <a:lstStyle/>
                <a:p>
                  <a:pPr defTabSz="457189"/>
                  <a:endParaRPr lang="en-US" sz="1800" dirty="0">
                    <a:solidFill>
                      <a:srgbClr val="FFFFFF"/>
                    </a:solidFill>
                    <a:latin typeface="Amazon Ember"/>
                  </a:endParaRPr>
                </a:p>
              </p:txBody>
            </p:sp>
            <p:sp>
              <p:nvSpPr>
                <p:cNvPr id="186" name="Freeform: Shape 185">
                  <a:extLst>
                    <a:ext uri="{FF2B5EF4-FFF2-40B4-BE49-F238E27FC236}">
                      <a16:creationId xmlns:a16="http://schemas.microsoft.com/office/drawing/2014/main" id="{5F6AD9E2-82A5-4B5D-BE93-EB9A47D8E91E}"/>
                    </a:ext>
                  </a:extLst>
                </p:cNvPr>
                <p:cNvSpPr/>
                <p:nvPr/>
              </p:nvSpPr>
              <p:spPr>
                <a:xfrm>
                  <a:off x="2040069" y="1543146"/>
                  <a:ext cx="3200" cy="58215"/>
                </a:xfrm>
                <a:custGeom>
                  <a:avLst/>
                  <a:gdLst>
                    <a:gd name="connsiteX0" fmla="*/ 0 w 9525"/>
                    <a:gd name="connsiteY0" fmla="*/ 173260 h 173259"/>
                    <a:gd name="connsiteX1" fmla="*/ 0 w 9525"/>
                    <a:gd name="connsiteY1" fmla="*/ 0 h 173259"/>
                  </a:gdLst>
                  <a:ahLst/>
                  <a:cxnLst>
                    <a:cxn ang="0">
                      <a:pos x="connsiteX0" y="connsiteY0"/>
                    </a:cxn>
                    <a:cxn ang="0">
                      <a:pos x="connsiteX1" y="connsiteY1"/>
                    </a:cxn>
                  </a:cxnLst>
                  <a:rect l="l" t="t" r="r" b="b"/>
                  <a:pathLst>
                    <a:path w="9525" h="173259">
                      <a:moveTo>
                        <a:pt x="0" y="173260"/>
                      </a:moveTo>
                      <a:lnTo>
                        <a:pt x="0" y="0"/>
                      </a:lnTo>
                    </a:path>
                  </a:pathLst>
                </a:custGeom>
                <a:ln w="9525" cap="flat">
                  <a:solidFill>
                    <a:srgbClr val="FFFFFF"/>
                  </a:solidFill>
                  <a:prstDash val="solid"/>
                  <a:round/>
                </a:ln>
              </p:spPr>
              <p:txBody>
                <a:bodyPr rtlCol="0" anchor="ctr"/>
                <a:lstStyle/>
                <a:p>
                  <a:pPr defTabSz="457189"/>
                  <a:endParaRPr lang="en-US" sz="1800" dirty="0">
                    <a:solidFill>
                      <a:srgbClr val="FFFFFF"/>
                    </a:solidFill>
                    <a:latin typeface="Amazon Ember"/>
                  </a:endParaRPr>
                </a:p>
              </p:txBody>
            </p:sp>
            <p:sp>
              <p:nvSpPr>
                <p:cNvPr id="187" name="Freeform: Shape 186">
                  <a:extLst>
                    <a:ext uri="{FF2B5EF4-FFF2-40B4-BE49-F238E27FC236}">
                      <a16:creationId xmlns:a16="http://schemas.microsoft.com/office/drawing/2014/main" id="{9A0F416B-9426-4F8F-A42B-A969DFE78774}"/>
                    </a:ext>
                  </a:extLst>
                </p:cNvPr>
                <p:cNvSpPr/>
                <p:nvPr/>
              </p:nvSpPr>
              <p:spPr>
                <a:xfrm>
                  <a:off x="1945305" y="1679707"/>
                  <a:ext cx="45638" cy="26883"/>
                </a:xfrm>
                <a:custGeom>
                  <a:avLst/>
                  <a:gdLst>
                    <a:gd name="connsiteX0" fmla="*/ 0 w 135826"/>
                    <a:gd name="connsiteY0" fmla="*/ 80010 h 80009"/>
                    <a:gd name="connsiteX1" fmla="*/ 135826 w 135826"/>
                    <a:gd name="connsiteY1" fmla="*/ 0 h 80009"/>
                  </a:gdLst>
                  <a:ahLst/>
                  <a:cxnLst>
                    <a:cxn ang="0">
                      <a:pos x="connsiteX0" y="connsiteY0"/>
                    </a:cxn>
                    <a:cxn ang="0">
                      <a:pos x="connsiteX1" y="connsiteY1"/>
                    </a:cxn>
                  </a:cxnLst>
                  <a:rect l="l" t="t" r="r" b="b"/>
                  <a:pathLst>
                    <a:path w="135826" h="80009">
                      <a:moveTo>
                        <a:pt x="0" y="80010"/>
                      </a:moveTo>
                      <a:lnTo>
                        <a:pt x="135826" y="0"/>
                      </a:lnTo>
                    </a:path>
                  </a:pathLst>
                </a:custGeom>
                <a:ln w="9525" cap="flat">
                  <a:solidFill>
                    <a:srgbClr val="FFFFFF"/>
                  </a:solidFill>
                  <a:prstDash val="solid"/>
                  <a:round/>
                </a:ln>
              </p:spPr>
              <p:txBody>
                <a:bodyPr rtlCol="0" anchor="ctr"/>
                <a:lstStyle/>
                <a:p>
                  <a:pPr defTabSz="457189"/>
                  <a:endParaRPr lang="en-US" sz="1800" dirty="0">
                    <a:solidFill>
                      <a:srgbClr val="FFFFFF"/>
                    </a:solidFill>
                    <a:latin typeface="Amazon Ember"/>
                  </a:endParaRPr>
                </a:p>
              </p:txBody>
            </p:sp>
            <p:sp>
              <p:nvSpPr>
                <p:cNvPr id="188" name="Freeform: Shape 187">
                  <a:extLst>
                    <a:ext uri="{FF2B5EF4-FFF2-40B4-BE49-F238E27FC236}">
                      <a16:creationId xmlns:a16="http://schemas.microsoft.com/office/drawing/2014/main" id="{3D967832-3A5A-4522-A584-9C2CE82D3E7E}"/>
                    </a:ext>
                  </a:extLst>
                </p:cNvPr>
                <p:cNvSpPr/>
                <p:nvPr/>
              </p:nvSpPr>
              <p:spPr>
                <a:xfrm>
                  <a:off x="1992703" y="1751428"/>
                  <a:ext cx="47366" cy="31588"/>
                </a:xfrm>
                <a:custGeom>
                  <a:avLst/>
                  <a:gdLst>
                    <a:gd name="connsiteX0" fmla="*/ 0 w 140969"/>
                    <a:gd name="connsiteY0" fmla="*/ 94012 h 94011"/>
                    <a:gd name="connsiteX1" fmla="*/ 140970 w 140969"/>
                    <a:gd name="connsiteY1" fmla="*/ 0 h 94011"/>
                  </a:gdLst>
                  <a:ahLst/>
                  <a:cxnLst>
                    <a:cxn ang="0">
                      <a:pos x="connsiteX0" y="connsiteY0"/>
                    </a:cxn>
                    <a:cxn ang="0">
                      <a:pos x="connsiteX1" y="connsiteY1"/>
                    </a:cxn>
                  </a:cxnLst>
                  <a:rect l="l" t="t" r="r" b="b"/>
                  <a:pathLst>
                    <a:path w="140969" h="94011">
                      <a:moveTo>
                        <a:pt x="0" y="94012"/>
                      </a:moveTo>
                      <a:lnTo>
                        <a:pt x="140970" y="0"/>
                      </a:lnTo>
                    </a:path>
                  </a:pathLst>
                </a:custGeom>
                <a:ln w="9525" cap="flat">
                  <a:solidFill>
                    <a:srgbClr val="FFFFFF"/>
                  </a:solidFill>
                  <a:prstDash val="solid"/>
                  <a:round/>
                </a:ln>
              </p:spPr>
              <p:txBody>
                <a:bodyPr rtlCol="0" anchor="ctr"/>
                <a:lstStyle/>
                <a:p>
                  <a:pPr defTabSz="457189"/>
                  <a:endParaRPr lang="en-US" sz="1800" dirty="0">
                    <a:solidFill>
                      <a:srgbClr val="FFFFFF"/>
                    </a:solidFill>
                    <a:latin typeface="Amazon Ember"/>
                  </a:endParaRPr>
                </a:p>
              </p:txBody>
            </p:sp>
            <p:sp>
              <p:nvSpPr>
                <p:cNvPr id="189" name="Freeform: Shape 188">
                  <a:extLst>
                    <a:ext uri="{FF2B5EF4-FFF2-40B4-BE49-F238E27FC236}">
                      <a16:creationId xmlns:a16="http://schemas.microsoft.com/office/drawing/2014/main" id="{059EA766-9FBA-44D5-852D-FCAAA87482F4}"/>
                    </a:ext>
                  </a:extLst>
                </p:cNvPr>
                <p:cNvSpPr/>
                <p:nvPr/>
              </p:nvSpPr>
              <p:spPr>
                <a:xfrm>
                  <a:off x="2036004" y="1841007"/>
                  <a:ext cx="45638" cy="26851"/>
                </a:xfrm>
                <a:custGeom>
                  <a:avLst/>
                  <a:gdLst>
                    <a:gd name="connsiteX0" fmla="*/ 0 w 135826"/>
                    <a:gd name="connsiteY0" fmla="*/ 79915 h 79914"/>
                    <a:gd name="connsiteX1" fmla="*/ 135827 w 135826"/>
                    <a:gd name="connsiteY1" fmla="*/ 0 h 79914"/>
                  </a:gdLst>
                  <a:ahLst/>
                  <a:cxnLst>
                    <a:cxn ang="0">
                      <a:pos x="connsiteX0" y="connsiteY0"/>
                    </a:cxn>
                    <a:cxn ang="0">
                      <a:pos x="connsiteX1" y="connsiteY1"/>
                    </a:cxn>
                  </a:cxnLst>
                  <a:rect l="l" t="t" r="r" b="b"/>
                  <a:pathLst>
                    <a:path w="135826" h="79914">
                      <a:moveTo>
                        <a:pt x="0" y="79915"/>
                      </a:moveTo>
                      <a:lnTo>
                        <a:pt x="135827" y="0"/>
                      </a:lnTo>
                    </a:path>
                  </a:pathLst>
                </a:custGeom>
                <a:ln w="9525" cap="flat">
                  <a:solidFill>
                    <a:srgbClr val="FFFFFF"/>
                  </a:solidFill>
                  <a:prstDash val="solid"/>
                  <a:round/>
                </a:ln>
              </p:spPr>
              <p:txBody>
                <a:bodyPr rtlCol="0" anchor="ctr"/>
                <a:lstStyle/>
                <a:p>
                  <a:pPr defTabSz="457189"/>
                  <a:endParaRPr lang="en-US" sz="1800" dirty="0">
                    <a:solidFill>
                      <a:srgbClr val="FFFFFF"/>
                    </a:solidFill>
                    <a:latin typeface="Amazon Ember"/>
                  </a:endParaRPr>
                </a:p>
              </p:txBody>
            </p:sp>
            <p:sp>
              <p:nvSpPr>
                <p:cNvPr id="190" name="Freeform: Shape 189">
                  <a:extLst>
                    <a:ext uri="{FF2B5EF4-FFF2-40B4-BE49-F238E27FC236}">
                      <a16:creationId xmlns:a16="http://schemas.microsoft.com/office/drawing/2014/main" id="{30FF1A75-3D81-40B0-AC05-15AC79CBED5A}"/>
                    </a:ext>
                  </a:extLst>
                </p:cNvPr>
                <p:cNvSpPr/>
                <p:nvPr/>
              </p:nvSpPr>
              <p:spPr>
                <a:xfrm>
                  <a:off x="2032196" y="1751428"/>
                  <a:ext cx="102669" cy="55271"/>
                </a:xfrm>
                <a:custGeom>
                  <a:avLst/>
                  <a:gdLst>
                    <a:gd name="connsiteX0" fmla="*/ 0 w 305562"/>
                    <a:gd name="connsiteY0" fmla="*/ 164497 h 164496"/>
                    <a:gd name="connsiteX1" fmla="*/ 305562 w 305562"/>
                    <a:gd name="connsiteY1" fmla="*/ 0 h 164496"/>
                  </a:gdLst>
                  <a:ahLst/>
                  <a:cxnLst>
                    <a:cxn ang="0">
                      <a:pos x="connsiteX0" y="connsiteY0"/>
                    </a:cxn>
                    <a:cxn ang="0">
                      <a:pos x="connsiteX1" y="connsiteY1"/>
                    </a:cxn>
                  </a:cxnLst>
                  <a:rect l="l" t="t" r="r" b="b"/>
                  <a:pathLst>
                    <a:path w="305562" h="164496">
                      <a:moveTo>
                        <a:pt x="0" y="164497"/>
                      </a:moveTo>
                      <a:lnTo>
                        <a:pt x="305562" y="0"/>
                      </a:lnTo>
                    </a:path>
                  </a:pathLst>
                </a:custGeom>
                <a:ln w="9525" cap="flat">
                  <a:solidFill>
                    <a:srgbClr val="FFFFFF"/>
                  </a:solidFill>
                  <a:prstDash val="solid"/>
                  <a:round/>
                </a:ln>
              </p:spPr>
              <p:txBody>
                <a:bodyPr rtlCol="0" anchor="ctr"/>
                <a:lstStyle/>
                <a:p>
                  <a:pPr defTabSz="457189"/>
                  <a:endParaRPr lang="en-US" sz="1800" dirty="0">
                    <a:solidFill>
                      <a:srgbClr val="FFFFFF"/>
                    </a:solidFill>
                    <a:latin typeface="Amazon Ember"/>
                  </a:endParaRPr>
                </a:p>
              </p:txBody>
            </p:sp>
            <p:sp>
              <p:nvSpPr>
                <p:cNvPr id="191" name="Freeform: Shape 190">
                  <a:extLst>
                    <a:ext uri="{FF2B5EF4-FFF2-40B4-BE49-F238E27FC236}">
                      <a16:creationId xmlns:a16="http://schemas.microsoft.com/office/drawing/2014/main" id="{96E856D7-4955-4389-B475-98A3389ADD26}"/>
                    </a:ext>
                  </a:extLst>
                </p:cNvPr>
                <p:cNvSpPr/>
                <p:nvPr/>
              </p:nvSpPr>
              <p:spPr>
                <a:xfrm>
                  <a:off x="1992703" y="1704030"/>
                  <a:ext cx="47366" cy="31588"/>
                </a:xfrm>
                <a:custGeom>
                  <a:avLst/>
                  <a:gdLst>
                    <a:gd name="connsiteX0" fmla="*/ 0 w 140969"/>
                    <a:gd name="connsiteY0" fmla="*/ 94012 h 94011"/>
                    <a:gd name="connsiteX1" fmla="*/ 140970 w 140969"/>
                    <a:gd name="connsiteY1" fmla="*/ 0 h 94011"/>
                  </a:gdLst>
                  <a:ahLst/>
                  <a:cxnLst>
                    <a:cxn ang="0">
                      <a:pos x="connsiteX0" y="connsiteY0"/>
                    </a:cxn>
                    <a:cxn ang="0">
                      <a:pos x="connsiteX1" y="connsiteY1"/>
                    </a:cxn>
                  </a:cxnLst>
                  <a:rect l="l" t="t" r="r" b="b"/>
                  <a:pathLst>
                    <a:path w="140969" h="94011">
                      <a:moveTo>
                        <a:pt x="0" y="94012"/>
                      </a:moveTo>
                      <a:lnTo>
                        <a:pt x="140970" y="0"/>
                      </a:lnTo>
                    </a:path>
                  </a:pathLst>
                </a:custGeom>
                <a:ln w="9525" cap="flat">
                  <a:solidFill>
                    <a:srgbClr val="FFFFFF"/>
                  </a:solidFill>
                  <a:prstDash val="solid"/>
                  <a:round/>
                </a:ln>
              </p:spPr>
              <p:txBody>
                <a:bodyPr rtlCol="0" anchor="ctr"/>
                <a:lstStyle/>
                <a:p>
                  <a:pPr defTabSz="457189"/>
                  <a:endParaRPr lang="en-US" sz="1800" dirty="0">
                    <a:solidFill>
                      <a:srgbClr val="FFFFFF"/>
                    </a:solidFill>
                    <a:latin typeface="Amazon Ember"/>
                  </a:endParaRPr>
                </a:p>
              </p:txBody>
            </p:sp>
            <p:sp>
              <p:nvSpPr>
                <p:cNvPr id="192" name="Freeform: Shape 191">
                  <a:extLst>
                    <a:ext uri="{FF2B5EF4-FFF2-40B4-BE49-F238E27FC236}">
                      <a16:creationId xmlns:a16="http://schemas.microsoft.com/office/drawing/2014/main" id="{15A70100-B079-4227-936B-6ABB48E4CF4D}"/>
                    </a:ext>
                  </a:extLst>
                </p:cNvPr>
                <p:cNvSpPr/>
                <p:nvPr/>
              </p:nvSpPr>
              <p:spPr>
                <a:xfrm>
                  <a:off x="1945305" y="1514470"/>
                  <a:ext cx="189559" cy="379119"/>
                </a:xfrm>
                <a:custGeom>
                  <a:avLst/>
                  <a:gdLst>
                    <a:gd name="connsiteX0" fmla="*/ 564166 w 564165"/>
                    <a:gd name="connsiteY0" fmla="*/ 94012 h 1128331"/>
                    <a:gd name="connsiteX1" fmla="*/ 423101 w 564165"/>
                    <a:gd name="connsiteY1" fmla="*/ 0 h 1128331"/>
                    <a:gd name="connsiteX2" fmla="*/ 141065 w 564165"/>
                    <a:gd name="connsiteY2" fmla="*/ 164497 h 1128331"/>
                    <a:gd name="connsiteX3" fmla="*/ 141065 w 564165"/>
                    <a:gd name="connsiteY3" fmla="*/ 351377 h 1128331"/>
                    <a:gd name="connsiteX4" fmla="*/ 0 w 564165"/>
                    <a:gd name="connsiteY4" fmla="*/ 423101 h 1128331"/>
                    <a:gd name="connsiteX5" fmla="*/ 0 w 564165"/>
                    <a:gd name="connsiteY5" fmla="*/ 570262 h 1128331"/>
                    <a:gd name="connsiteX6" fmla="*/ 0 w 564165"/>
                    <a:gd name="connsiteY6" fmla="*/ 705231 h 1128331"/>
                    <a:gd name="connsiteX7" fmla="*/ 141065 w 564165"/>
                    <a:gd name="connsiteY7" fmla="*/ 799243 h 1128331"/>
                    <a:gd name="connsiteX8" fmla="*/ 141065 w 564165"/>
                    <a:gd name="connsiteY8" fmla="*/ 963835 h 1128331"/>
                    <a:gd name="connsiteX9" fmla="*/ 423101 w 564165"/>
                    <a:gd name="connsiteY9" fmla="*/ 1128332 h 1128331"/>
                    <a:gd name="connsiteX10" fmla="*/ 564166 w 564165"/>
                    <a:gd name="connsiteY10" fmla="*/ 1052798 h 1128331"/>
                    <a:gd name="connsiteX11" fmla="*/ 564166 w 564165"/>
                    <a:gd name="connsiteY11" fmla="*/ 564166 h 1128331"/>
                    <a:gd name="connsiteX12" fmla="*/ 423101 w 564165"/>
                    <a:gd name="connsiteY12" fmla="*/ 493681 h 1128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4165" h="1128331">
                      <a:moveTo>
                        <a:pt x="564166" y="94012"/>
                      </a:moveTo>
                      <a:lnTo>
                        <a:pt x="423101" y="0"/>
                      </a:lnTo>
                      <a:lnTo>
                        <a:pt x="141065" y="164497"/>
                      </a:lnTo>
                      <a:lnTo>
                        <a:pt x="141065" y="351377"/>
                      </a:lnTo>
                      <a:lnTo>
                        <a:pt x="0" y="423101"/>
                      </a:lnTo>
                      <a:lnTo>
                        <a:pt x="0" y="570262"/>
                      </a:lnTo>
                      <a:lnTo>
                        <a:pt x="0" y="705231"/>
                      </a:lnTo>
                      <a:lnTo>
                        <a:pt x="141065" y="799243"/>
                      </a:lnTo>
                      <a:lnTo>
                        <a:pt x="141065" y="963835"/>
                      </a:lnTo>
                      <a:lnTo>
                        <a:pt x="423101" y="1128332"/>
                      </a:lnTo>
                      <a:lnTo>
                        <a:pt x="564166" y="1052798"/>
                      </a:lnTo>
                      <a:lnTo>
                        <a:pt x="564166" y="564166"/>
                      </a:lnTo>
                      <a:lnTo>
                        <a:pt x="423101" y="493681"/>
                      </a:lnTo>
                    </a:path>
                  </a:pathLst>
                </a:custGeom>
                <a:noFill/>
                <a:ln w="9525" cap="flat">
                  <a:solidFill>
                    <a:srgbClr val="FFFFFF"/>
                  </a:solidFill>
                  <a:prstDash val="solid"/>
                  <a:round/>
                </a:ln>
              </p:spPr>
              <p:txBody>
                <a:bodyPr rtlCol="0" anchor="ctr"/>
                <a:lstStyle/>
                <a:p>
                  <a:pPr defTabSz="457189"/>
                  <a:endParaRPr lang="en-US" sz="1800" dirty="0">
                    <a:solidFill>
                      <a:srgbClr val="FFFFFF"/>
                    </a:solidFill>
                    <a:latin typeface="Amazon Ember"/>
                  </a:endParaRPr>
                </a:p>
              </p:txBody>
            </p:sp>
            <p:sp>
              <p:nvSpPr>
                <p:cNvPr id="193" name="Freeform: Shape 192">
                  <a:extLst>
                    <a:ext uri="{FF2B5EF4-FFF2-40B4-BE49-F238E27FC236}">
                      <a16:creationId xmlns:a16="http://schemas.microsoft.com/office/drawing/2014/main" id="{D1ACE5BD-E73D-4296-B709-178CEF20A174}"/>
                    </a:ext>
                  </a:extLst>
                </p:cNvPr>
                <p:cNvSpPr/>
                <p:nvPr/>
              </p:nvSpPr>
              <p:spPr>
                <a:xfrm>
                  <a:off x="2040069" y="1704030"/>
                  <a:ext cx="47398" cy="71081"/>
                </a:xfrm>
                <a:custGeom>
                  <a:avLst/>
                  <a:gdLst>
                    <a:gd name="connsiteX0" fmla="*/ 141065 w 141065"/>
                    <a:gd name="connsiteY0" fmla="*/ 211550 h 211550"/>
                    <a:gd name="connsiteX1" fmla="*/ 141065 w 141065"/>
                    <a:gd name="connsiteY1" fmla="*/ 94012 h 211550"/>
                    <a:gd name="connsiteX2" fmla="*/ 0 w 141065"/>
                    <a:gd name="connsiteY2" fmla="*/ 0 h 211550"/>
                  </a:gdLst>
                  <a:ahLst/>
                  <a:cxnLst>
                    <a:cxn ang="0">
                      <a:pos x="connsiteX0" y="connsiteY0"/>
                    </a:cxn>
                    <a:cxn ang="0">
                      <a:pos x="connsiteX1" y="connsiteY1"/>
                    </a:cxn>
                    <a:cxn ang="0">
                      <a:pos x="connsiteX2" y="connsiteY2"/>
                    </a:cxn>
                  </a:cxnLst>
                  <a:rect l="l" t="t" r="r" b="b"/>
                  <a:pathLst>
                    <a:path w="141065" h="211550">
                      <a:moveTo>
                        <a:pt x="141065" y="211550"/>
                      </a:moveTo>
                      <a:lnTo>
                        <a:pt x="141065" y="94012"/>
                      </a:lnTo>
                      <a:lnTo>
                        <a:pt x="0" y="0"/>
                      </a:lnTo>
                    </a:path>
                  </a:pathLst>
                </a:custGeom>
                <a:noFill/>
                <a:ln w="9525" cap="flat">
                  <a:solidFill>
                    <a:srgbClr val="FFFFFF"/>
                  </a:solidFill>
                  <a:prstDash val="solid"/>
                  <a:round/>
                </a:ln>
              </p:spPr>
              <p:txBody>
                <a:bodyPr rtlCol="0" anchor="ctr"/>
                <a:lstStyle/>
                <a:p>
                  <a:pPr defTabSz="457189"/>
                  <a:endParaRPr lang="en-US" sz="1800" dirty="0">
                    <a:solidFill>
                      <a:srgbClr val="FFFFFF"/>
                    </a:solidFill>
                    <a:latin typeface="Amazon Ember"/>
                  </a:endParaRPr>
                </a:p>
              </p:txBody>
            </p:sp>
            <p:sp>
              <p:nvSpPr>
                <p:cNvPr id="194" name="Freeform: Shape 193">
                  <a:extLst>
                    <a:ext uri="{FF2B5EF4-FFF2-40B4-BE49-F238E27FC236}">
                      <a16:creationId xmlns:a16="http://schemas.microsoft.com/office/drawing/2014/main" id="{A8CBC1F9-E087-432A-8E5D-3A7F5E1CBE5C}"/>
                    </a:ext>
                  </a:extLst>
                </p:cNvPr>
                <p:cNvSpPr/>
                <p:nvPr/>
              </p:nvSpPr>
              <p:spPr>
                <a:xfrm>
                  <a:off x="2324424" y="1664089"/>
                  <a:ext cx="3200" cy="84042"/>
                </a:xfrm>
                <a:custGeom>
                  <a:avLst/>
                  <a:gdLst>
                    <a:gd name="connsiteX0" fmla="*/ 0 w 9525"/>
                    <a:gd name="connsiteY0" fmla="*/ 0 h 250126"/>
                    <a:gd name="connsiteX1" fmla="*/ 0 w 9525"/>
                    <a:gd name="connsiteY1" fmla="*/ 125063 h 250126"/>
                    <a:gd name="connsiteX2" fmla="*/ 0 w 9525"/>
                    <a:gd name="connsiteY2" fmla="*/ 250127 h 250126"/>
                    <a:gd name="connsiteX3" fmla="*/ 0 w 9525"/>
                    <a:gd name="connsiteY3" fmla="*/ 0 h 250126"/>
                  </a:gdLst>
                  <a:ahLst/>
                  <a:cxnLst>
                    <a:cxn ang="0">
                      <a:pos x="connsiteX0" y="connsiteY0"/>
                    </a:cxn>
                    <a:cxn ang="0">
                      <a:pos x="connsiteX1" y="connsiteY1"/>
                    </a:cxn>
                    <a:cxn ang="0">
                      <a:pos x="connsiteX2" y="connsiteY2"/>
                    </a:cxn>
                    <a:cxn ang="0">
                      <a:pos x="connsiteX3" y="connsiteY3"/>
                    </a:cxn>
                  </a:cxnLst>
                  <a:rect l="l" t="t" r="r" b="b"/>
                  <a:pathLst>
                    <a:path w="9525" h="250126">
                      <a:moveTo>
                        <a:pt x="0" y="0"/>
                      </a:moveTo>
                      <a:lnTo>
                        <a:pt x="0" y="125063"/>
                      </a:lnTo>
                      <a:lnTo>
                        <a:pt x="0" y="250127"/>
                      </a:lnTo>
                      <a:lnTo>
                        <a:pt x="0" y="0"/>
                      </a:lnTo>
                      <a:close/>
                    </a:path>
                  </a:pathLst>
                </a:custGeom>
                <a:noFill/>
                <a:ln w="9525" cap="flat">
                  <a:solidFill>
                    <a:srgbClr val="FFFFFF"/>
                  </a:solidFill>
                  <a:prstDash val="solid"/>
                  <a:round/>
                </a:ln>
              </p:spPr>
              <p:txBody>
                <a:bodyPr rtlCol="0" anchor="ctr"/>
                <a:lstStyle/>
                <a:p>
                  <a:pPr defTabSz="457189"/>
                  <a:endParaRPr lang="en-US" sz="1800" dirty="0">
                    <a:solidFill>
                      <a:srgbClr val="FFFFFF"/>
                    </a:solidFill>
                    <a:latin typeface="Amazon Ember"/>
                  </a:endParaRPr>
                </a:p>
              </p:txBody>
            </p:sp>
            <p:sp>
              <p:nvSpPr>
                <p:cNvPr id="195" name="Freeform: Shape 194">
                  <a:extLst>
                    <a:ext uri="{FF2B5EF4-FFF2-40B4-BE49-F238E27FC236}">
                      <a16:creationId xmlns:a16="http://schemas.microsoft.com/office/drawing/2014/main" id="{54DB9940-F81E-4019-8A8B-0B3C7877E59C}"/>
                    </a:ext>
                  </a:extLst>
                </p:cNvPr>
                <p:cNvSpPr/>
                <p:nvPr/>
              </p:nvSpPr>
              <p:spPr>
                <a:xfrm>
                  <a:off x="2277027" y="1727713"/>
                  <a:ext cx="47398" cy="23715"/>
                </a:xfrm>
                <a:custGeom>
                  <a:avLst/>
                  <a:gdLst>
                    <a:gd name="connsiteX0" fmla="*/ 0 w 141065"/>
                    <a:gd name="connsiteY0" fmla="*/ 0 h 70580"/>
                    <a:gd name="connsiteX1" fmla="*/ 141065 w 141065"/>
                    <a:gd name="connsiteY1" fmla="*/ 70580 h 70580"/>
                  </a:gdLst>
                  <a:ahLst/>
                  <a:cxnLst>
                    <a:cxn ang="0">
                      <a:pos x="connsiteX0" y="connsiteY0"/>
                    </a:cxn>
                    <a:cxn ang="0">
                      <a:pos x="connsiteX1" y="connsiteY1"/>
                    </a:cxn>
                  </a:cxnLst>
                  <a:rect l="l" t="t" r="r" b="b"/>
                  <a:pathLst>
                    <a:path w="141065" h="70580">
                      <a:moveTo>
                        <a:pt x="0" y="0"/>
                      </a:moveTo>
                      <a:lnTo>
                        <a:pt x="141065" y="70580"/>
                      </a:lnTo>
                    </a:path>
                  </a:pathLst>
                </a:custGeom>
                <a:ln w="9525" cap="flat">
                  <a:solidFill>
                    <a:schemeClr val="accent1"/>
                  </a:solidFill>
                  <a:prstDash val="solid"/>
                  <a:round/>
                </a:ln>
              </p:spPr>
              <p:txBody>
                <a:bodyPr rtlCol="0" anchor="ctr"/>
                <a:lstStyle/>
                <a:p>
                  <a:pPr defTabSz="457189"/>
                  <a:endParaRPr lang="en-US" sz="1800" dirty="0">
                    <a:solidFill>
                      <a:srgbClr val="FFFFFF"/>
                    </a:solidFill>
                    <a:latin typeface="Amazon Ember"/>
                  </a:endParaRPr>
                </a:p>
              </p:txBody>
            </p:sp>
            <p:sp>
              <p:nvSpPr>
                <p:cNvPr id="196" name="Freeform: Shape 195">
                  <a:extLst>
                    <a:ext uri="{FF2B5EF4-FFF2-40B4-BE49-F238E27FC236}">
                      <a16:creationId xmlns:a16="http://schemas.microsoft.com/office/drawing/2014/main" id="{D19D240A-541B-42C6-971F-9675A55CA6CE}"/>
                    </a:ext>
                  </a:extLst>
                </p:cNvPr>
                <p:cNvSpPr/>
                <p:nvPr/>
              </p:nvSpPr>
              <p:spPr>
                <a:xfrm>
                  <a:off x="2245439" y="1601361"/>
                  <a:ext cx="31588" cy="3200"/>
                </a:xfrm>
                <a:custGeom>
                  <a:avLst/>
                  <a:gdLst>
                    <a:gd name="connsiteX0" fmla="*/ 94012 w 94011"/>
                    <a:gd name="connsiteY0" fmla="*/ 0 h 9525"/>
                    <a:gd name="connsiteX1" fmla="*/ 0 w 94011"/>
                    <a:gd name="connsiteY1" fmla="*/ 0 h 9525"/>
                  </a:gdLst>
                  <a:ahLst/>
                  <a:cxnLst>
                    <a:cxn ang="0">
                      <a:pos x="connsiteX0" y="connsiteY0"/>
                    </a:cxn>
                    <a:cxn ang="0">
                      <a:pos x="connsiteX1" y="connsiteY1"/>
                    </a:cxn>
                  </a:cxnLst>
                  <a:rect l="l" t="t" r="r" b="b"/>
                  <a:pathLst>
                    <a:path w="94011" h="9525">
                      <a:moveTo>
                        <a:pt x="94012" y="0"/>
                      </a:moveTo>
                      <a:lnTo>
                        <a:pt x="0" y="0"/>
                      </a:lnTo>
                    </a:path>
                  </a:pathLst>
                </a:custGeom>
                <a:ln w="9525" cap="flat">
                  <a:solidFill>
                    <a:schemeClr val="accent1"/>
                  </a:solidFill>
                  <a:prstDash val="solid"/>
                  <a:round/>
                </a:ln>
              </p:spPr>
              <p:txBody>
                <a:bodyPr rtlCol="0" anchor="ctr"/>
                <a:lstStyle/>
                <a:p>
                  <a:pPr defTabSz="457189"/>
                  <a:endParaRPr lang="en-US" sz="1800" dirty="0">
                    <a:solidFill>
                      <a:srgbClr val="FFFFFF"/>
                    </a:solidFill>
                    <a:latin typeface="Amazon Ember"/>
                  </a:endParaRPr>
                </a:p>
              </p:txBody>
            </p:sp>
            <p:sp>
              <p:nvSpPr>
                <p:cNvPr id="197" name="Freeform: Shape 196">
                  <a:extLst>
                    <a:ext uri="{FF2B5EF4-FFF2-40B4-BE49-F238E27FC236}">
                      <a16:creationId xmlns:a16="http://schemas.microsoft.com/office/drawing/2014/main" id="{0F112362-0E6F-42CC-BE2E-5183A0F9E7F7}"/>
                    </a:ext>
                  </a:extLst>
                </p:cNvPr>
                <p:cNvSpPr/>
                <p:nvPr/>
              </p:nvSpPr>
              <p:spPr>
                <a:xfrm>
                  <a:off x="2134865" y="1814604"/>
                  <a:ext cx="47398" cy="3200"/>
                </a:xfrm>
                <a:custGeom>
                  <a:avLst/>
                  <a:gdLst>
                    <a:gd name="connsiteX0" fmla="*/ 0 w 141065"/>
                    <a:gd name="connsiteY0" fmla="*/ 0 h 9525"/>
                    <a:gd name="connsiteX1" fmla="*/ 141065 w 141065"/>
                    <a:gd name="connsiteY1" fmla="*/ 0 h 9525"/>
                  </a:gdLst>
                  <a:ahLst/>
                  <a:cxnLst>
                    <a:cxn ang="0">
                      <a:pos x="connsiteX0" y="connsiteY0"/>
                    </a:cxn>
                    <a:cxn ang="0">
                      <a:pos x="connsiteX1" y="connsiteY1"/>
                    </a:cxn>
                  </a:cxnLst>
                  <a:rect l="l" t="t" r="r" b="b"/>
                  <a:pathLst>
                    <a:path w="141065" h="9525">
                      <a:moveTo>
                        <a:pt x="0" y="0"/>
                      </a:moveTo>
                      <a:lnTo>
                        <a:pt x="141065" y="0"/>
                      </a:lnTo>
                    </a:path>
                  </a:pathLst>
                </a:custGeom>
                <a:ln w="9525" cap="flat">
                  <a:solidFill>
                    <a:schemeClr val="accent1"/>
                  </a:solidFill>
                  <a:prstDash val="solid"/>
                  <a:round/>
                </a:ln>
              </p:spPr>
              <p:txBody>
                <a:bodyPr rtlCol="0" anchor="ctr"/>
                <a:lstStyle/>
                <a:p>
                  <a:pPr defTabSz="457189"/>
                  <a:endParaRPr lang="en-US" sz="1800" dirty="0">
                    <a:solidFill>
                      <a:srgbClr val="FFFFFF"/>
                    </a:solidFill>
                    <a:latin typeface="Amazon Ember"/>
                  </a:endParaRPr>
                </a:p>
              </p:txBody>
            </p:sp>
            <p:sp>
              <p:nvSpPr>
                <p:cNvPr id="198" name="Freeform: Shape 197">
                  <a:extLst>
                    <a:ext uri="{FF2B5EF4-FFF2-40B4-BE49-F238E27FC236}">
                      <a16:creationId xmlns:a16="http://schemas.microsoft.com/office/drawing/2014/main" id="{004170E6-7B19-4714-A22E-00DDB193ABCA}"/>
                    </a:ext>
                  </a:extLst>
                </p:cNvPr>
                <p:cNvSpPr/>
                <p:nvPr/>
              </p:nvSpPr>
              <p:spPr>
                <a:xfrm>
                  <a:off x="2213851" y="1585551"/>
                  <a:ext cx="31620" cy="31620"/>
                </a:xfrm>
                <a:custGeom>
                  <a:avLst/>
                  <a:gdLst>
                    <a:gd name="connsiteX0" fmla="*/ 94107 w 94106"/>
                    <a:gd name="connsiteY0" fmla="*/ 47053 h 94106"/>
                    <a:gd name="connsiteX1" fmla="*/ 47053 w 94106"/>
                    <a:gd name="connsiteY1" fmla="*/ 94107 h 94106"/>
                    <a:gd name="connsiteX2" fmla="*/ 0 w 94106"/>
                    <a:gd name="connsiteY2" fmla="*/ 47053 h 94106"/>
                    <a:gd name="connsiteX3" fmla="*/ 47053 w 94106"/>
                    <a:gd name="connsiteY3" fmla="*/ 0 h 94106"/>
                    <a:gd name="connsiteX4" fmla="*/ 94107 w 94106"/>
                    <a:gd name="connsiteY4" fmla="*/ 47053 h 941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106" h="94106">
                      <a:moveTo>
                        <a:pt x="94107" y="47053"/>
                      </a:moveTo>
                      <a:cubicBezTo>
                        <a:pt x="94107" y="73040"/>
                        <a:pt x="73040" y="94107"/>
                        <a:pt x="47053" y="94107"/>
                      </a:cubicBezTo>
                      <a:cubicBezTo>
                        <a:pt x="21067" y="94107"/>
                        <a:pt x="0" y="73040"/>
                        <a:pt x="0" y="47053"/>
                      </a:cubicBezTo>
                      <a:cubicBezTo>
                        <a:pt x="0" y="21067"/>
                        <a:pt x="21067" y="0"/>
                        <a:pt x="47053" y="0"/>
                      </a:cubicBezTo>
                      <a:cubicBezTo>
                        <a:pt x="73040" y="0"/>
                        <a:pt x="94107" y="21067"/>
                        <a:pt x="94107" y="47053"/>
                      </a:cubicBezTo>
                      <a:close/>
                    </a:path>
                  </a:pathLst>
                </a:custGeom>
                <a:noFill/>
                <a:ln w="9525" cap="flat">
                  <a:solidFill>
                    <a:schemeClr val="accent1"/>
                  </a:solidFill>
                  <a:prstDash val="solid"/>
                  <a:round/>
                </a:ln>
              </p:spPr>
              <p:txBody>
                <a:bodyPr rtlCol="0" anchor="ctr"/>
                <a:lstStyle/>
                <a:p>
                  <a:pPr defTabSz="457189"/>
                  <a:endParaRPr lang="en-US" sz="1800" dirty="0">
                    <a:solidFill>
                      <a:srgbClr val="FFFFFF"/>
                    </a:solidFill>
                    <a:latin typeface="Amazon Ember"/>
                  </a:endParaRPr>
                </a:p>
              </p:txBody>
            </p:sp>
            <p:sp>
              <p:nvSpPr>
                <p:cNvPr id="199" name="Freeform: Shape 198">
                  <a:extLst>
                    <a:ext uri="{FF2B5EF4-FFF2-40B4-BE49-F238E27FC236}">
                      <a16:creationId xmlns:a16="http://schemas.microsoft.com/office/drawing/2014/main" id="{AA00FB38-4FBE-4761-A88A-4D60F184B008}"/>
                    </a:ext>
                  </a:extLst>
                </p:cNvPr>
                <p:cNvSpPr/>
                <p:nvPr/>
              </p:nvSpPr>
              <p:spPr>
                <a:xfrm>
                  <a:off x="2245439" y="1704030"/>
                  <a:ext cx="31620" cy="31620"/>
                </a:xfrm>
                <a:custGeom>
                  <a:avLst/>
                  <a:gdLst>
                    <a:gd name="connsiteX0" fmla="*/ 94107 w 94106"/>
                    <a:gd name="connsiteY0" fmla="*/ 47054 h 94106"/>
                    <a:gd name="connsiteX1" fmla="*/ 47053 w 94106"/>
                    <a:gd name="connsiteY1" fmla="*/ 94107 h 94106"/>
                    <a:gd name="connsiteX2" fmla="*/ 0 w 94106"/>
                    <a:gd name="connsiteY2" fmla="*/ 47054 h 94106"/>
                    <a:gd name="connsiteX3" fmla="*/ 47053 w 94106"/>
                    <a:gd name="connsiteY3" fmla="*/ 0 h 94106"/>
                    <a:gd name="connsiteX4" fmla="*/ 94107 w 94106"/>
                    <a:gd name="connsiteY4" fmla="*/ 47054 h 941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106" h="94106">
                      <a:moveTo>
                        <a:pt x="94107" y="47054"/>
                      </a:moveTo>
                      <a:cubicBezTo>
                        <a:pt x="94107" y="73040"/>
                        <a:pt x="73040" y="94107"/>
                        <a:pt x="47053" y="94107"/>
                      </a:cubicBezTo>
                      <a:cubicBezTo>
                        <a:pt x="21066" y="94107"/>
                        <a:pt x="0" y="73040"/>
                        <a:pt x="0" y="47054"/>
                      </a:cubicBezTo>
                      <a:cubicBezTo>
                        <a:pt x="0" y="21067"/>
                        <a:pt x="21066" y="0"/>
                        <a:pt x="47053" y="0"/>
                      </a:cubicBezTo>
                      <a:cubicBezTo>
                        <a:pt x="73040" y="0"/>
                        <a:pt x="94107" y="21067"/>
                        <a:pt x="94107" y="47054"/>
                      </a:cubicBezTo>
                      <a:close/>
                    </a:path>
                  </a:pathLst>
                </a:custGeom>
                <a:noFill/>
                <a:ln w="9525" cap="flat">
                  <a:solidFill>
                    <a:schemeClr val="accent1"/>
                  </a:solidFill>
                  <a:prstDash val="solid"/>
                  <a:round/>
                </a:ln>
              </p:spPr>
              <p:txBody>
                <a:bodyPr rtlCol="0" anchor="ctr"/>
                <a:lstStyle/>
                <a:p>
                  <a:pPr defTabSz="457189"/>
                  <a:endParaRPr lang="en-US" sz="1800" dirty="0">
                    <a:solidFill>
                      <a:srgbClr val="FFFFFF"/>
                    </a:solidFill>
                    <a:latin typeface="Amazon Ember"/>
                  </a:endParaRPr>
                </a:p>
              </p:txBody>
            </p:sp>
            <p:sp>
              <p:nvSpPr>
                <p:cNvPr id="200" name="Freeform: Shape 199">
                  <a:extLst>
                    <a:ext uri="{FF2B5EF4-FFF2-40B4-BE49-F238E27FC236}">
                      <a16:creationId xmlns:a16="http://schemas.microsoft.com/office/drawing/2014/main" id="{52677598-B91E-49D7-B8D3-C168F1DED4ED}"/>
                    </a:ext>
                  </a:extLst>
                </p:cNvPr>
                <p:cNvSpPr/>
                <p:nvPr/>
              </p:nvSpPr>
              <p:spPr>
                <a:xfrm>
                  <a:off x="2182231" y="1664537"/>
                  <a:ext cx="31620" cy="31620"/>
                </a:xfrm>
                <a:custGeom>
                  <a:avLst/>
                  <a:gdLst>
                    <a:gd name="connsiteX0" fmla="*/ 94107 w 94106"/>
                    <a:gd name="connsiteY0" fmla="*/ 47053 h 94106"/>
                    <a:gd name="connsiteX1" fmla="*/ 47053 w 94106"/>
                    <a:gd name="connsiteY1" fmla="*/ 94107 h 94106"/>
                    <a:gd name="connsiteX2" fmla="*/ 0 w 94106"/>
                    <a:gd name="connsiteY2" fmla="*/ 47053 h 94106"/>
                    <a:gd name="connsiteX3" fmla="*/ 47053 w 94106"/>
                    <a:gd name="connsiteY3" fmla="*/ 0 h 94106"/>
                    <a:gd name="connsiteX4" fmla="*/ 94107 w 94106"/>
                    <a:gd name="connsiteY4" fmla="*/ 47053 h 941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106" h="94106">
                      <a:moveTo>
                        <a:pt x="94107" y="47053"/>
                      </a:moveTo>
                      <a:cubicBezTo>
                        <a:pt x="94107" y="73040"/>
                        <a:pt x="73040" y="94107"/>
                        <a:pt x="47053" y="94107"/>
                      </a:cubicBezTo>
                      <a:cubicBezTo>
                        <a:pt x="21067" y="94107"/>
                        <a:pt x="0" y="73040"/>
                        <a:pt x="0" y="47053"/>
                      </a:cubicBezTo>
                      <a:cubicBezTo>
                        <a:pt x="0" y="21067"/>
                        <a:pt x="21067" y="0"/>
                        <a:pt x="47053" y="0"/>
                      </a:cubicBezTo>
                      <a:cubicBezTo>
                        <a:pt x="73040" y="0"/>
                        <a:pt x="94107" y="21067"/>
                        <a:pt x="94107" y="47053"/>
                      </a:cubicBezTo>
                      <a:close/>
                    </a:path>
                  </a:pathLst>
                </a:custGeom>
                <a:noFill/>
                <a:ln w="9525" cap="flat">
                  <a:solidFill>
                    <a:schemeClr val="accent1"/>
                  </a:solidFill>
                  <a:prstDash val="solid"/>
                  <a:round/>
                </a:ln>
              </p:spPr>
              <p:txBody>
                <a:bodyPr rtlCol="0" anchor="ctr"/>
                <a:lstStyle/>
                <a:p>
                  <a:pPr defTabSz="457189"/>
                  <a:endParaRPr lang="en-US" sz="1800" dirty="0">
                    <a:solidFill>
                      <a:srgbClr val="FFFFFF"/>
                    </a:solidFill>
                    <a:latin typeface="Amazon Ember"/>
                  </a:endParaRPr>
                </a:p>
              </p:txBody>
            </p:sp>
            <p:sp>
              <p:nvSpPr>
                <p:cNvPr id="201" name="Freeform: Shape 200">
                  <a:extLst>
                    <a:ext uri="{FF2B5EF4-FFF2-40B4-BE49-F238E27FC236}">
                      <a16:creationId xmlns:a16="http://schemas.microsoft.com/office/drawing/2014/main" id="{A69D8D0A-33E6-48CE-ABD1-60024135D845}"/>
                    </a:ext>
                  </a:extLst>
                </p:cNvPr>
                <p:cNvSpPr/>
                <p:nvPr/>
              </p:nvSpPr>
              <p:spPr>
                <a:xfrm>
                  <a:off x="2182231" y="1798794"/>
                  <a:ext cx="31620" cy="31620"/>
                </a:xfrm>
                <a:custGeom>
                  <a:avLst/>
                  <a:gdLst>
                    <a:gd name="connsiteX0" fmla="*/ 94107 w 94106"/>
                    <a:gd name="connsiteY0" fmla="*/ 47054 h 94106"/>
                    <a:gd name="connsiteX1" fmla="*/ 47053 w 94106"/>
                    <a:gd name="connsiteY1" fmla="*/ 94107 h 94106"/>
                    <a:gd name="connsiteX2" fmla="*/ 0 w 94106"/>
                    <a:gd name="connsiteY2" fmla="*/ 47054 h 94106"/>
                    <a:gd name="connsiteX3" fmla="*/ 47053 w 94106"/>
                    <a:gd name="connsiteY3" fmla="*/ 0 h 94106"/>
                    <a:gd name="connsiteX4" fmla="*/ 94107 w 94106"/>
                    <a:gd name="connsiteY4" fmla="*/ 47054 h 941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106" h="94106">
                      <a:moveTo>
                        <a:pt x="94107" y="47054"/>
                      </a:moveTo>
                      <a:cubicBezTo>
                        <a:pt x="94107" y="73040"/>
                        <a:pt x="73040" y="94107"/>
                        <a:pt x="47053" y="94107"/>
                      </a:cubicBezTo>
                      <a:cubicBezTo>
                        <a:pt x="21067" y="94107"/>
                        <a:pt x="0" y="73040"/>
                        <a:pt x="0" y="47054"/>
                      </a:cubicBezTo>
                      <a:cubicBezTo>
                        <a:pt x="0" y="21067"/>
                        <a:pt x="21067" y="0"/>
                        <a:pt x="47053" y="0"/>
                      </a:cubicBezTo>
                      <a:cubicBezTo>
                        <a:pt x="73040" y="0"/>
                        <a:pt x="94107" y="21067"/>
                        <a:pt x="94107" y="47054"/>
                      </a:cubicBezTo>
                      <a:close/>
                    </a:path>
                  </a:pathLst>
                </a:custGeom>
                <a:noFill/>
                <a:ln w="9525" cap="flat">
                  <a:solidFill>
                    <a:schemeClr val="accent1"/>
                  </a:solidFill>
                  <a:prstDash val="solid"/>
                  <a:round/>
                </a:ln>
              </p:spPr>
              <p:txBody>
                <a:bodyPr rtlCol="0" anchor="ctr"/>
                <a:lstStyle/>
                <a:p>
                  <a:pPr defTabSz="457189"/>
                  <a:endParaRPr lang="en-US" sz="1800" dirty="0">
                    <a:solidFill>
                      <a:srgbClr val="FFFFFF"/>
                    </a:solidFill>
                    <a:latin typeface="Amazon Ember"/>
                  </a:endParaRPr>
                </a:p>
              </p:txBody>
            </p:sp>
            <p:sp>
              <p:nvSpPr>
                <p:cNvPr id="202" name="Freeform: Shape 201">
                  <a:extLst>
                    <a:ext uri="{FF2B5EF4-FFF2-40B4-BE49-F238E27FC236}">
                      <a16:creationId xmlns:a16="http://schemas.microsoft.com/office/drawing/2014/main" id="{BE23F480-E468-47FF-AE6B-C69D181D6569}"/>
                    </a:ext>
                  </a:extLst>
                </p:cNvPr>
                <p:cNvSpPr/>
                <p:nvPr/>
              </p:nvSpPr>
              <p:spPr>
                <a:xfrm>
                  <a:off x="2134865" y="1514470"/>
                  <a:ext cx="189559" cy="379119"/>
                </a:xfrm>
                <a:custGeom>
                  <a:avLst/>
                  <a:gdLst>
                    <a:gd name="connsiteX0" fmla="*/ 141065 w 564165"/>
                    <a:gd name="connsiteY0" fmla="*/ 470154 h 1128331"/>
                    <a:gd name="connsiteX1" fmla="*/ 0 w 564165"/>
                    <a:gd name="connsiteY1" fmla="*/ 376142 h 1128331"/>
                    <a:gd name="connsiteX2" fmla="*/ 0 w 564165"/>
                    <a:gd name="connsiteY2" fmla="*/ 94012 h 1128331"/>
                    <a:gd name="connsiteX3" fmla="*/ 141065 w 564165"/>
                    <a:gd name="connsiteY3" fmla="*/ 0 h 1128331"/>
                    <a:gd name="connsiteX4" fmla="*/ 423100 w 564165"/>
                    <a:gd name="connsiteY4" fmla="*/ 168593 h 1128331"/>
                    <a:gd name="connsiteX5" fmla="*/ 423196 w 564165"/>
                    <a:gd name="connsiteY5" fmla="*/ 351472 h 1128331"/>
                    <a:gd name="connsiteX6" fmla="*/ 564166 w 564165"/>
                    <a:gd name="connsiteY6" fmla="*/ 431483 h 1128331"/>
                    <a:gd name="connsiteX7" fmla="*/ 564166 w 564165"/>
                    <a:gd name="connsiteY7" fmla="*/ 570357 h 1128331"/>
                    <a:gd name="connsiteX8" fmla="*/ 564166 w 564165"/>
                    <a:gd name="connsiteY8" fmla="*/ 705231 h 1128331"/>
                    <a:gd name="connsiteX9" fmla="*/ 423100 w 564165"/>
                    <a:gd name="connsiteY9" fmla="*/ 799243 h 1128331"/>
                    <a:gd name="connsiteX10" fmla="*/ 423100 w 564165"/>
                    <a:gd name="connsiteY10" fmla="*/ 963835 h 1128331"/>
                    <a:gd name="connsiteX11" fmla="*/ 141065 w 564165"/>
                    <a:gd name="connsiteY11" fmla="*/ 1128332 h 1128331"/>
                    <a:gd name="connsiteX12" fmla="*/ 0 w 564165"/>
                    <a:gd name="connsiteY12" fmla="*/ 1057847 h 1128331"/>
                    <a:gd name="connsiteX13" fmla="*/ 0 w 564165"/>
                    <a:gd name="connsiteY13" fmla="*/ 571691 h 1128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64165" h="1128331">
                      <a:moveTo>
                        <a:pt x="141065" y="470154"/>
                      </a:moveTo>
                      <a:lnTo>
                        <a:pt x="0" y="376142"/>
                      </a:lnTo>
                      <a:lnTo>
                        <a:pt x="0" y="94012"/>
                      </a:lnTo>
                      <a:lnTo>
                        <a:pt x="141065" y="0"/>
                      </a:lnTo>
                      <a:lnTo>
                        <a:pt x="423100" y="168593"/>
                      </a:lnTo>
                      <a:lnTo>
                        <a:pt x="423196" y="351472"/>
                      </a:lnTo>
                      <a:lnTo>
                        <a:pt x="564166" y="431483"/>
                      </a:lnTo>
                      <a:lnTo>
                        <a:pt x="564166" y="570357"/>
                      </a:lnTo>
                      <a:lnTo>
                        <a:pt x="564166" y="705231"/>
                      </a:lnTo>
                      <a:lnTo>
                        <a:pt x="423100" y="799243"/>
                      </a:lnTo>
                      <a:lnTo>
                        <a:pt x="423100" y="963835"/>
                      </a:lnTo>
                      <a:lnTo>
                        <a:pt x="141065" y="1128332"/>
                      </a:lnTo>
                      <a:lnTo>
                        <a:pt x="0" y="1057847"/>
                      </a:lnTo>
                      <a:lnTo>
                        <a:pt x="0" y="571691"/>
                      </a:lnTo>
                    </a:path>
                  </a:pathLst>
                </a:custGeom>
                <a:noFill/>
                <a:ln w="9525" cap="flat">
                  <a:solidFill>
                    <a:srgbClr val="FFFFFF"/>
                  </a:solidFill>
                  <a:prstDash val="solid"/>
                  <a:round/>
                </a:ln>
              </p:spPr>
              <p:txBody>
                <a:bodyPr rtlCol="0" anchor="ctr"/>
                <a:lstStyle/>
                <a:p>
                  <a:pPr defTabSz="457189"/>
                  <a:endParaRPr lang="en-US" sz="1800" dirty="0">
                    <a:solidFill>
                      <a:srgbClr val="FFFFFF"/>
                    </a:solidFill>
                    <a:latin typeface="Amazon Ember"/>
                  </a:endParaRPr>
                </a:p>
              </p:txBody>
            </p:sp>
          </p:grpSp>
        </p:grpSp>
        <p:grpSp>
          <p:nvGrpSpPr>
            <p:cNvPr id="25" name="Group 24">
              <a:extLst>
                <a:ext uri="{FF2B5EF4-FFF2-40B4-BE49-F238E27FC236}">
                  <a16:creationId xmlns:a16="http://schemas.microsoft.com/office/drawing/2014/main" id="{A024447F-EAE5-447F-8C9D-87A6A792775D}"/>
                </a:ext>
              </a:extLst>
            </p:cNvPr>
            <p:cNvGrpSpPr/>
            <p:nvPr/>
          </p:nvGrpSpPr>
          <p:grpSpPr>
            <a:xfrm>
              <a:off x="279727" y="2180474"/>
              <a:ext cx="1236113" cy="1081118"/>
              <a:chOff x="308302" y="2407950"/>
              <a:chExt cx="1236113" cy="1081118"/>
            </a:xfrm>
          </p:grpSpPr>
          <p:grpSp>
            <p:nvGrpSpPr>
              <p:cNvPr id="8" name="Group 7">
                <a:extLst>
                  <a:ext uri="{FF2B5EF4-FFF2-40B4-BE49-F238E27FC236}">
                    <a16:creationId xmlns:a16="http://schemas.microsoft.com/office/drawing/2014/main" id="{5E6CC480-D9B7-42E8-BB4C-993D267456C5}"/>
                  </a:ext>
                </a:extLst>
              </p:cNvPr>
              <p:cNvGrpSpPr/>
              <p:nvPr/>
            </p:nvGrpSpPr>
            <p:grpSpPr>
              <a:xfrm>
                <a:off x="308302" y="3013969"/>
                <a:ext cx="1236113" cy="475099"/>
                <a:chOff x="88196" y="3013971"/>
                <a:chExt cx="1236113" cy="394452"/>
              </a:xfrm>
            </p:grpSpPr>
            <p:sp>
              <p:nvSpPr>
                <p:cNvPr id="38" name="TextBox 37">
                  <a:extLst>
                    <a:ext uri="{FF2B5EF4-FFF2-40B4-BE49-F238E27FC236}">
                      <a16:creationId xmlns:a16="http://schemas.microsoft.com/office/drawing/2014/main" id="{79CCD12E-DE91-4346-AF3D-16C796F9BD3A}"/>
                    </a:ext>
                  </a:extLst>
                </p:cNvPr>
                <p:cNvSpPr txBox="1"/>
                <p:nvPr/>
              </p:nvSpPr>
              <p:spPr>
                <a:xfrm>
                  <a:off x="380482" y="3066791"/>
                  <a:ext cx="943827" cy="341632"/>
                </a:xfrm>
                <a:prstGeom prst="rect">
                  <a:avLst/>
                </a:prstGeom>
                <a:noFill/>
              </p:spPr>
              <p:txBody>
                <a:bodyPr wrap="none" rtlCol="0">
                  <a:noAutofit/>
                </a:bodyPr>
                <a:lstStyle/>
                <a:p>
                  <a:pPr defTabSz="457189">
                    <a:lnSpc>
                      <a:spcPct val="90000"/>
                    </a:lnSpc>
                    <a:spcBef>
                      <a:spcPct val="20000"/>
                    </a:spcBef>
                    <a:spcAft>
                      <a:spcPts val="600"/>
                    </a:spcAft>
                  </a:pPr>
                  <a:r>
                    <a:rPr lang="en-US" sz="800" dirty="0">
                      <a:solidFill>
                        <a:srgbClr val="FFFFFF"/>
                      </a:solidFill>
                      <a:latin typeface="Amazon Ember"/>
                    </a:rPr>
                    <a:t>Client application</a:t>
                  </a:r>
                  <a:br>
                    <a:rPr lang="en-US" sz="800" dirty="0">
                      <a:solidFill>
                        <a:srgbClr val="FFFFFF"/>
                      </a:solidFill>
                      <a:latin typeface="Amazon Ember"/>
                    </a:rPr>
                  </a:br>
                  <a:r>
                    <a:rPr lang="en-US" sz="800" dirty="0">
                      <a:solidFill>
                        <a:srgbClr val="FFFFFF"/>
                      </a:solidFill>
                      <a:latin typeface="Amazon Ember"/>
                    </a:rPr>
                    <a:t>sends input data</a:t>
                  </a:r>
                </a:p>
              </p:txBody>
            </p:sp>
            <p:sp>
              <p:nvSpPr>
                <p:cNvPr id="39" name="TextBox 38">
                  <a:extLst>
                    <a:ext uri="{FF2B5EF4-FFF2-40B4-BE49-F238E27FC236}">
                      <a16:creationId xmlns:a16="http://schemas.microsoft.com/office/drawing/2014/main" id="{029BC3B3-E666-482B-9FAC-32F44617C0A2}"/>
                    </a:ext>
                  </a:extLst>
                </p:cNvPr>
                <p:cNvSpPr txBox="1"/>
                <p:nvPr/>
              </p:nvSpPr>
              <p:spPr>
                <a:xfrm>
                  <a:off x="88196" y="3013971"/>
                  <a:ext cx="418471" cy="341632"/>
                </a:xfrm>
                <a:prstGeom prst="rect">
                  <a:avLst/>
                </a:prstGeom>
                <a:noFill/>
              </p:spPr>
              <p:txBody>
                <a:bodyPr wrap="none" rtlCol="0">
                  <a:noAutofit/>
                </a:bodyPr>
                <a:lstStyle/>
                <a:p>
                  <a:pPr algn="r" defTabSz="457189">
                    <a:lnSpc>
                      <a:spcPct val="90000"/>
                    </a:lnSpc>
                    <a:spcBef>
                      <a:spcPct val="20000"/>
                    </a:spcBef>
                    <a:spcAft>
                      <a:spcPts val="600"/>
                    </a:spcAft>
                  </a:pPr>
                  <a:r>
                    <a:rPr lang="en-US" sz="2800" b="1" dirty="0">
                      <a:solidFill>
                        <a:srgbClr val="FFCC00"/>
                      </a:solidFill>
                      <a:latin typeface="Amazon Ember"/>
                    </a:rPr>
                    <a:t>1</a:t>
                  </a:r>
                </a:p>
              </p:txBody>
            </p:sp>
          </p:grpSp>
          <p:grpSp>
            <p:nvGrpSpPr>
              <p:cNvPr id="17" name="Group 16">
                <a:extLst>
                  <a:ext uri="{FF2B5EF4-FFF2-40B4-BE49-F238E27FC236}">
                    <a16:creationId xmlns:a16="http://schemas.microsoft.com/office/drawing/2014/main" id="{1DFF84E6-32AE-41AA-A3EF-28BB16C4CC61}"/>
                  </a:ext>
                </a:extLst>
              </p:cNvPr>
              <p:cNvGrpSpPr/>
              <p:nvPr/>
            </p:nvGrpSpPr>
            <p:grpSpPr>
              <a:xfrm>
                <a:off x="692632" y="2407950"/>
                <a:ext cx="467452" cy="506185"/>
                <a:chOff x="1170439" y="1584727"/>
                <a:chExt cx="454445" cy="492100"/>
              </a:xfrm>
            </p:grpSpPr>
            <p:sp>
              <p:nvSpPr>
                <p:cNvPr id="204" name="Freeform: Shape 203">
                  <a:extLst>
                    <a:ext uri="{FF2B5EF4-FFF2-40B4-BE49-F238E27FC236}">
                      <a16:creationId xmlns:a16="http://schemas.microsoft.com/office/drawing/2014/main" id="{17F14553-BD25-4AA7-AD0A-F3B078249642}"/>
                    </a:ext>
                  </a:extLst>
                </p:cNvPr>
                <p:cNvSpPr/>
                <p:nvPr/>
              </p:nvSpPr>
              <p:spPr>
                <a:xfrm>
                  <a:off x="1302718" y="1806478"/>
                  <a:ext cx="189888" cy="270349"/>
                </a:xfrm>
                <a:custGeom>
                  <a:avLst/>
                  <a:gdLst>
                    <a:gd name="connsiteX0" fmla="*/ 4828 w 189888"/>
                    <a:gd name="connsiteY0" fmla="*/ 261338 h 270349"/>
                    <a:gd name="connsiteX1" fmla="*/ 4828 w 189888"/>
                    <a:gd name="connsiteY1" fmla="*/ 11908 h 270349"/>
                    <a:gd name="connsiteX2" fmla="*/ 11908 w 189888"/>
                    <a:gd name="connsiteY2" fmla="*/ 4828 h 270349"/>
                    <a:gd name="connsiteX3" fmla="*/ 127129 w 189888"/>
                    <a:gd name="connsiteY3" fmla="*/ 4828 h 270349"/>
                    <a:gd name="connsiteX4" fmla="*/ 188279 w 189888"/>
                    <a:gd name="connsiteY4" fmla="*/ 65978 h 270349"/>
                    <a:gd name="connsiteX5" fmla="*/ 188279 w 189888"/>
                    <a:gd name="connsiteY5" fmla="*/ 261016 h 270349"/>
                    <a:gd name="connsiteX6" fmla="*/ 181198 w 189888"/>
                    <a:gd name="connsiteY6" fmla="*/ 268096 h 270349"/>
                    <a:gd name="connsiteX7" fmla="*/ 11908 w 189888"/>
                    <a:gd name="connsiteY7" fmla="*/ 268096 h 270349"/>
                    <a:gd name="connsiteX8" fmla="*/ 4828 w 189888"/>
                    <a:gd name="connsiteY8" fmla="*/ 261338 h 270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9888" h="270349">
                      <a:moveTo>
                        <a:pt x="4828" y="261338"/>
                      </a:moveTo>
                      <a:lnTo>
                        <a:pt x="4828" y="11908"/>
                      </a:lnTo>
                      <a:cubicBezTo>
                        <a:pt x="4828" y="8046"/>
                        <a:pt x="8046" y="4828"/>
                        <a:pt x="11908" y="4828"/>
                      </a:cubicBezTo>
                      <a:lnTo>
                        <a:pt x="127129" y="4828"/>
                      </a:lnTo>
                      <a:lnTo>
                        <a:pt x="188279" y="65978"/>
                      </a:lnTo>
                      <a:lnTo>
                        <a:pt x="188279" y="261016"/>
                      </a:lnTo>
                      <a:cubicBezTo>
                        <a:pt x="188279" y="264878"/>
                        <a:pt x="185061" y="268096"/>
                        <a:pt x="181198" y="268096"/>
                      </a:cubicBezTo>
                      <a:lnTo>
                        <a:pt x="11908" y="268096"/>
                      </a:lnTo>
                      <a:cubicBezTo>
                        <a:pt x="8046" y="268418"/>
                        <a:pt x="4828" y="265200"/>
                        <a:pt x="4828" y="261338"/>
                      </a:cubicBezTo>
                      <a:close/>
                    </a:path>
                  </a:pathLst>
                </a:custGeom>
                <a:noFill/>
                <a:ln w="9525" cap="flat">
                  <a:solidFill>
                    <a:srgbClr val="FFFFFF"/>
                  </a:solidFill>
                  <a:prstDash val="solid"/>
                  <a:round/>
                </a:ln>
              </p:spPr>
              <p:txBody>
                <a:bodyPr rtlCol="0" anchor="ctr"/>
                <a:lstStyle/>
                <a:p>
                  <a:pPr defTabSz="457189"/>
                  <a:endParaRPr lang="en-US" sz="1800" dirty="0">
                    <a:solidFill>
                      <a:srgbClr val="FFFFFF"/>
                    </a:solidFill>
                    <a:latin typeface="Amazon Ember"/>
                  </a:endParaRPr>
                </a:p>
              </p:txBody>
            </p:sp>
            <p:sp>
              <p:nvSpPr>
                <p:cNvPr id="205" name="Freeform: Shape 204">
                  <a:extLst>
                    <a:ext uri="{FF2B5EF4-FFF2-40B4-BE49-F238E27FC236}">
                      <a16:creationId xmlns:a16="http://schemas.microsoft.com/office/drawing/2014/main" id="{1DB12590-4BA9-46AF-B4E6-A06168745D17}"/>
                    </a:ext>
                  </a:extLst>
                </p:cNvPr>
                <p:cNvSpPr/>
                <p:nvPr/>
              </p:nvSpPr>
              <p:spPr>
                <a:xfrm>
                  <a:off x="1425018" y="1806478"/>
                  <a:ext cx="67587" cy="70806"/>
                </a:xfrm>
                <a:custGeom>
                  <a:avLst/>
                  <a:gdLst>
                    <a:gd name="connsiteX0" fmla="*/ 4828 w 67587"/>
                    <a:gd name="connsiteY0" fmla="*/ 66300 h 70805"/>
                    <a:gd name="connsiteX1" fmla="*/ 65978 w 67587"/>
                    <a:gd name="connsiteY1" fmla="*/ 66300 h 70805"/>
                    <a:gd name="connsiteX2" fmla="*/ 4828 w 67587"/>
                    <a:gd name="connsiteY2" fmla="*/ 4828 h 70805"/>
                  </a:gdLst>
                  <a:ahLst/>
                  <a:cxnLst>
                    <a:cxn ang="0">
                      <a:pos x="connsiteX0" y="connsiteY0"/>
                    </a:cxn>
                    <a:cxn ang="0">
                      <a:pos x="connsiteX1" y="connsiteY1"/>
                    </a:cxn>
                    <a:cxn ang="0">
                      <a:pos x="connsiteX2" y="connsiteY2"/>
                    </a:cxn>
                  </a:cxnLst>
                  <a:rect l="l" t="t" r="r" b="b"/>
                  <a:pathLst>
                    <a:path w="67587" h="70805">
                      <a:moveTo>
                        <a:pt x="4828" y="66300"/>
                      </a:moveTo>
                      <a:lnTo>
                        <a:pt x="65978" y="66300"/>
                      </a:lnTo>
                      <a:lnTo>
                        <a:pt x="4828" y="4828"/>
                      </a:lnTo>
                      <a:close/>
                    </a:path>
                  </a:pathLst>
                </a:custGeom>
                <a:noFill/>
                <a:ln w="9525" cap="flat">
                  <a:solidFill>
                    <a:srgbClr val="FFFFFF"/>
                  </a:solidFill>
                  <a:prstDash val="solid"/>
                  <a:round/>
                </a:ln>
              </p:spPr>
              <p:txBody>
                <a:bodyPr rtlCol="0" anchor="ctr"/>
                <a:lstStyle/>
                <a:p>
                  <a:pPr defTabSz="457189"/>
                  <a:endParaRPr lang="en-US" sz="1800" dirty="0">
                    <a:solidFill>
                      <a:srgbClr val="FFFFFF"/>
                    </a:solidFill>
                    <a:latin typeface="Amazon Ember"/>
                  </a:endParaRPr>
                </a:p>
              </p:txBody>
            </p:sp>
            <p:sp>
              <p:nvSpPr>
                <p:cNvPr id="206" name="Freeform: Shape 205">
                  <a:extLst>
                    <a:ext uri="{FF2B5EF4-FFF2-40B4-BE49-F238E27FC236}">
                      <a16:creationId xmlns:a16="http://schemas.microsoft.com/office/drawing/2014/main" id="{685FB542-FDAB-4633-9437-4DDA78526014}"/>
                    </a:ext>
                  </a:extLst>
                </p:cNvPr>
                <p:cNvSpPr/>
                <p:nvPr/>
              </p:nvSpPr>
              <p:spPr>
                <a:xfrm>
                  <a:off x="1170439" y="1587624"/>
                  <a:ext cx="128738" cy="270349"/>
                </a:xfrm>
                <a:custGeom>
                  <a:avLst/>
                  <a:gdLst>
                    <a:gd name="connsiteX0" fmla="*/ 126807 w 128737"/>
                    <a:gd name="connsiteY0" fmla="*/ 4828 h 270349"/>
                    <a:gd name="connsiteX1" fmla="*/ 17058 w 128737"/>
                    <a:gd name="connsiteY1" fmla="*/ 4828 h 270349"/>
                    <a:gd name="connsiteX2" fmla="*/ 4828 w 128737"/>
                    <a:gd name="connsiteY2" fmla="*/ 17058 h 270349"/>
                    <a:gd name="connsiteX3" fmla="*/ 4828 w 128737"/>
                    <a:gd name="connsiteY3" fmla="*/ 255545 h 270349"/>
                    <a:gd name="connsiteX4" fmla="*/ 17058 w 128737"/>
                    <a:gd name="connsiteY4" fmla="*/ 267775 h 270349"/>
                    <a:gd name="connsiteX5" fmla="*/ 92691 w 128737"/>
                    <a:gd name="connsiteY5" fmla="*/ 267775 h 270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737" h="270349">
                      <a:moveTo>
                        <a:pt x="126807" y="4828"/>
                      </a:moveTo>
                      <a:lnTo>
                        <a:pt x="17058" y="4828"/>
                      </a:lnTo>
                      <a:cubicBezTo>
                        <a:pt x="10299" y="4828"/>
                        <a:pt x="4828" y="10299"/>
                        <a:pt x="4828" y="17058"/>
                      </a:cubicBezTo>
                      <a:lnTo>
                        <a:pt x="4828" y="255545"/>
                      </a:lnTo>
                      <a:cubicBezTo>
                        <a:pt x="4828" y="262303"/>
                        <a:pt x="10299" y="267775"/>
                        <a:pt x="17058" y="267775"/>
                      </a:cubicBezTo>
                      <a:lnTo>
                        <a:pt x="92691" y="267775"/>
                      </a:lnTo>
                    </a:path>
                  </a:pathLst>
                </a:custGeom>
                <a:noFill/>
                <a:ln w="9525" cap="flat">
                  <a:solidFill>
                    <a:srgbClr val="FFFFFF"/>
                  </a:solidFill>
                  <a:prstDash val="solid"/>
                  <a:round/>
                </a:ln>
              </p:spPr>
              <p:txBody>
                <a:bodyPr rtlCol="0" anchor="ctr"/>
                <a:lstStyle/>
                <a:p>
                  <a:pPr defTabSz="457189"/>
                  <a:endParaRPr lang="en-US" sz="1800" dirty="0">
                    <a:solidFill>
                      <a:srgbClr val="FFFFFF"/>
                    </a:solidFill>
                    <a:latin typeface="Amazon Ember"/>
                  </a:endParaRPr>
                </a:p>
              </p:txBody>
            </p:sp>
            <p:sp>
              <p:nvSpPr>
                <p:cNvPr id="207" name="Freeform: Shape 206">
                  <a:extLst>
                    <a:ext uri="{FF2B5EF4-FFF2-40B4-BE49-F238E27FC236}">
                      <a16:creationId xmlns:a16="http://schemas.microsoft.com/office/drawing/2014/main" id="{4976CB73-963F-40F3-BA72-D16A74AA9001}"/>
                    </a:ext>
                  </a:extLst>
                </p:cNvPr>
                <p:cNvSpPr/>
                <p:nvPr/>
              </p:nvSpPr>
              <p:spPr>
                <a:xfrm>
                  <a:off x="1292418" y="1587624"/>
                  <a:ext cx="70806" cy="70806"/>
                </a:xfrm>
                <a:custGeom>
                  <a:avLst/>
                  <a:gdLst>
                    <a:gd name="connsiteX0" fmla="*/ 4828 w 70805"/>
                    <a:gd name="connsiteY0" fmla="*/ 65978 h 70805"/>
                    <a:gd name="connsiteX1" fmla="*/ 65978 w 70805"/>
                    <a:gd name="connsiteY1" fmla="*/ 65978 h 70805"/>
                    <a:gd name="connsiteX2" fmla="*/ 4828 w 70805"/>
                    <a:gd name="connsiteY2" fmla="*/ 4828 h 70805"/>
                  </a:gdLst>
                  <a:ahLst/>
                  <a:cxnLst>
                    <a:cxn ang="0">
                      <a:pos x="connsiteX0" y="connsiteY0"/>
                    </a:cxn>
                    <a:cxn ang="0">
                      <a:pos x="connsiteX1" y="connsiteY1"/>
                    </a:cxn>
                    <a:cxn ang="0">
                      <a:pos x="connsiteX2" y="connsiteY2"/>
                    </a:cxn>
                  </a:cxnLst>
                  <a:rect l="l" t="t" r="r" b="b"/>
                  <a:pathLst>
                    <a:path w="70805" h="70805">
                      <a:moveTo>
                        <a:pt x="4828" y="65978"/>
                      </a:moveTo>
                      <a:lnTo>
                        <a:pt x="65978" y="65978"/>
                      </a:lnTo>
                      <a:lnTo>
                        <a:pt x="4828" y="4828"/>
                      </a:lnTo>
                      <a:close/>
                    </a:path>
                  </a:pathLst>
                </a:custGeom>
                <a:noFill/>
                <a:ln w="9525" cap="flat">
                  <a:solidFill>
                    <a:srgbClr val="FFFFFF"/>
                  </a:solidFill>
                  <a:prstDash val="solid"/>
                  <a:round/>
                </a:ln>
              </p:spPr>
              <p:txBody>
                <a:bodyPr rtlCol="0" anchor="ctr"/>
                <a:lstStyle/>
                <a:p>
                  <a:pPr defTabSz="457189"/>
                  <a:endParaRPr lang="en-US" sz="1800" dirty="0">
                    <a:solidFill>
                      <a:srgbClr val="FFFFFF"/>
                    </a:solidFill>
                    <a:latin typeface="Amazon Ember"/>
                  </a:endParaRPr>
                </a:p>
              </p:txBody>
            </p:sp>
            <p:sp>
              <p:nvSpPr>
                <p:cNvPr id="208" name="Freeform: Shape 207">
                  <a:extLst>
                    <a:ext uri="{FF2B5EF4-FFF2-40B4-BE49-F238E27FC236}">
                      <a16:creationId xmlns:a16="http://schemas.microsoft.com/office/drawing/2014/main" id="{6BCE1581-AA8C-479C-B142-8B814285B182}"/>
                    </a:ext>
                  </a:extLst>
                </p:cNvPr>
                <p:cNvSpPr/>
                <p:nvPr/>
              </p:nvSpPr>
              <p:spPr>
                <a:xfrm>
                  <a:off x="1353569" y="1651027"/>
                  <a:ext cx="9655" cy="119082"/>
                </a:xfrm>
                <a:custGeom>
                  <a:avLst/>
                  <a:gdLst>
                    <a:gd name="connsiteX0" fmla="*/ 4828 w 9655"/>
                    <a:gd name="connsiteY0" fmla="*/ 117151 h 119082"/>
                    <a:gd name="connsiteX1" fmla="*/ 4828 w 9655"/>
                    <a:gd name="connsiteY1" fmla="*/ 4828 h 119082"/>
                  </a:gdLst>
                  <a:ahLst/>
                  <a:cxnLst>
                    <a:cxn ang="0">
                      <a:pos x="connsiteX0" y="connsiteY0"/>
                    </a:cxn>
                    <a:cxn ang="0">
                      <a:pos x="connsiteX1" y="connsiteY1"/>
                    </a:cxn>
                  </a:cxnLst>
                  <a:rect l="l" t="t" r="r" b="b"/>
                  <a:pathLst>
                    <a:path w="9655" h="119082">
                      <a:moveTo>
                        <a:pt x="4828" y="117151"/>
                      </a:moveTo>
                      <a:lnTo>
                        <a:pt x="4828" y="4828"/>
                      </a:lnTo>
                    </a:path>
                  </a:pathLst>
                </a:custGeom>
                <a:ln w="9525" cap="flat">
                  <a:solidFill>
                    <a:srgbClr val="FFFFFF"/>
                  </a:solidFill>
                  <a:prstDash val="solid"/>
                  <a:round/>
                </a:ln>
              </p:spPr>
              <p:txBody>
                <a:bodyPr rtlCol="0" anchor="ctr"/>
                <a:lstStyle/>
                <a:p>
                  <a:pPr defTabSz="457189"/>
                  <a:endParaRPr lang="en-US" sz="1800" dirty="0">
                    <a:solidFill>
                      <a:srgbClr val="FFFFFF"/>
                    </a:solidFill>
                    <a:latin typeface="Amazon Ember"/>
                  </a:endParaRPr>
                </a:p>
              </p:txBody>
            </p:sp>
            <p:sp>
              <p:nvSpPr>
                <p:cNvPr id="209" name="Freeform: Shape 208">
                  <a:extLst>
                    <a:ext uri="{FF2B5EF4-FFF2-40B4-BE49-F238E27FC236}">
                      <a16:creationId xmlns:a16="http://schemas.microsoft.com/office/drawing/2014/main" id="{65451D11-9769-45B5-9A39-2775BD052329}"/>
                    </a:ext>
                  </a:extLst>
                </p:cNvPr>
                <p:cNvSpPr/>
                <p:nvPr/>
              </p:nvSpPr>
              <p:spPr>
                <a:xfrm>
                  <a:off x="1431777" y="1584727"/>
                  <a:ext cx="128738" cy="186670"/>
                </a:xfrm>
                <a:custGeom>
                  <a:avLst/>
                  <a:gdLst>
                    <a:gd name="connsiteX0" fmla="*/ 126807 w 128737"/>
                    <a:gd name="connsiteY0" fmla="*/ 4828 h 186669"/>
                    <a:gd name="connsiteX1" fmla="*/ 17058 w 128737"/>
                    <a:gd name="connsiteY1" fmla="*/ 4828 h 186669"/>
                    <a:gd name="connsiteX2" fmla="*/ 4828 w 128737"/>
                    <a:gd name="connsiteY2" fmla="*/ 17058 h 186669"/>
                    <a:gd name="connsiteX3" fmla="*/ 4828 w 128737"/>
                    <a:gd name="connsiteY3" fmla="*/ 183130 h 186669"/>
                  </a:gdLst>
                  <a:ahLst/>
                  <a:cxnLst>
                    <a:cxn ang="0">
                      <a:pos x="connsiteX0" y="connsiteY0"/>
                    </a:cxn>
                    <a:cxn ang="0">
                      <a:pos x="connsiteX1" y="connsiteY1"/>
                    </a:cxn>
                    <a:cxn ang="0">
                      <a:pos x="connsiteX2" y="connsiteY2"/>
                    </a:cxn>
                    <a:cxn ang="0">
                      <a:pos x="connsiteX3" y="connsiteY3"/>
                    </a:cxn>
                  </a:cxnLst>
                  <a:rect l="l" t="t" r="r" b="b"/>
                  <a:pathLst>
                    <a:path w="128737" h="186669">
                      <a:moveTo>
                        <a:pt x="126807" y="4828"/>
                      </a:moveTo>
                      <a:lnTo>
                        <a:pt x="17058" y="4828"/>
                      </a:lnTo>
                      <a:cubicBezTo>
                        <a:pt x="10299" y="4828"/>
                        <a:pt x="4828" y="10299"/>
                        <a:pt x="4828" y="17058"/>
                      </a:cubicBezTo>
                      <a:lnTo>
                        <a:pt x="4828" y="183130"/>
                      </a:lnTo>
                    </a:path>
                  </a:pathLst>
                </a:custGeom>
                <a:noFill/>
                <a:ln w="9525" cap="flat">
                  <a:solidFill>
                    <a:srgbClr val="FFFFFF"/>
                  </a:solidFill>
                  <a:prstDash val="solid"/>
                  <a:round/>
                </a:ln>
              </p:spPr>
              <p:txBody>
                <a:bodyPr rtlCol="0" anchor="ctr"/>
                <a:lstStyle/>
                <a:p>
                  <a:pPr defTabSz="457189"/>
                  <a:endParaRPr lang="en-US" sz="1800" dirty="0">
                    <a:solidFill>
                      <a:srgbClr val="FFFFFF"/>
                    </a:solidFill>
                    <a:latin typeface="Amazon Ember"/>
                  </a:endParaRPr>
                </a:p>
              </p:txBody>
            </p:sp>
            <p:sp>
              <p:nvSpPr>
                <p:cNvPr id="210" name="Freeform: Shape 209">
                  <a:extLst>
                    <a:ext uri="{FF2B5EF4-FFF2-40B4-BE49-F238E27FC236}">
                      <a16:creationId xmlns:a16="http://schemas.microsoft.com/office/drawing/2014/main" id="{ACBA230A-9F3C-4735-BAE8-8D9DD049893A}"/>
                    </a:ext>
                  </a:extLst>
                </p:cNvPr>
                <p:cNvSpPr/>
                <p:nvPr/>
              </p:nvSpPr>
              <p:spPr>
                <a:xfrm>
                  <a:off x="1553756" y="1584727"/>
                  <a:ext cx="70806" cy="67587"/>
                </a:xfrm>
                <a:custGeom>
                  <a:avLst/>
                  <a:gdLst>
                    <a:gd name="connsiteX0" fmla="*/ 4828 w 70805"/>
                    <a:gd name="connsiteY0" fmla="*/ 65978 h 67587"/>
                    <a:gd name="connsiteX1" fmla="*/ 65978 w 70805"/>
                    <a:gd name="connsiteY1" fmla="*/ 65978 h 67587"/>
                    <a:gd name="connsiteX2" fmla="*/ 4828 w 70805"/>
                    <a:gd name="connsiteY2" fmla="*/ 4828 h 67587"/>
                  </a:gdLst>
                  <a:ahLst/>
                  <a:cxnLst>
                    <a:cxn ang="0">
                      <a:pos x="connsiteX0" y="connsiteY0"/>
                    </a:cxn>
                    <a:cxn ang="0">
                      <a:pos x="connsiteX1" y="connsiteY1"/>
                    </a:cxn>
                    <a:cxn ang="0">
                      <a:pos x="connsiteX2" y="connsiteY2"/>
                    </a:cxn>
                  </a:cxnLst>
                  <a:rect l="l" t="t" r="r" b="b"/>
                  <a:pathLst>
                    <a:path w="70805" h="67587">
                      <a:moveTo>
                        <a:pt x="4828" y="65978"/>
                      </a:moveTo>
                      <a:lnTo>
                        <a:pt x="65978" y="65978"/>
                      </a:lnTo>
                      <a:lnTo>
                        <a:pt x="4828" y="4828"/>
                      </a:lnTo>
                      <a:close/>
                    </a:path>
                  </a:pathLst>
                </a:custGeom>
                <a:noFill/>
                <a:ln w="9525" cap="flat">
                  <a:solidFill>
                    <a:srgbClr val="FFFFFF"/>
                  </a:solidFill>
                  <a:prstDash val="solid"/>
                  <a:round/>
                </a:ln>
              </p:spPr>
              <p:txBody>
                <a:bodyPr rtlCol="0" anchor="ctr"/>
                <a:lstStyle/>
                <a:p>
                  <a:pPr defTabSz="457189"/>
                  <a:endParaRPr lang="en-US" sz="1800" dirty="0">
                    <a:solidFill>
                      <a:srgbClr val="FFFFFF"/>
                    </a:solidFill>
                    <a:latin typeface="Amazon Ember"/>
                  </a:endParaRPr>
                </a:p>
              </p:txBody>
            </p:sp>
            <p:sp>
              <p:nvSpPr>
                <p:cNvPr id="211" name="Freeform: Shape 210">
                  <a:extLst>
                    <a:ext uri="{FF2B5EF4-FFF2-40B4-BE49-F238E27FC236}">
                      <a16:creationId xmlns:a16="http://schemas.microsoft.com/office/drawing/2014/main" id="{AC250030-80AE-4017-8FFA-612CF456C344}"/>
                    </a:ext>
                  </a:extLst>
                </p:cNvPr>
                <p:cNvSpPr/>
                <p:nvPr/>
              </p:nvSpPr>
              <p:spPr>
                <a:xfrm>
                  <a:off x="1458812" y="1691579"/>
                  <a:ext cx="138393" cy="9655"/>
                </a:xfrm>
                <a:custGeom>
                  <a:avLst/>
                  <a:gdLst>
                    <a:gd name="connsiteX0" fmla="*/ 4828 w 138393"/>
                    <a:gd name="connsiteY0" fmla="*/ 4828 h 9655"/>
                    <a:gd name="connsiteX1" fmla="*/ 133887 w 138393"/>
                    <a:gd name="connsiteY1" fmla="*/ 4828 h 9655"/>
                  </a:gdLst>
                  <a:ahLst/>
                  <a:cxnLst>
                    <a:cxn ang="0">
                      <a:pos x="connsiteX0" y="connsiteY0"/>
                    </a:cxn>
                    <a:cxn ang="0">
                      <a:pos x="connsiteX1" y="connsiteY1"/>
                    </a:cxn>
                  </a:cxnLst>
                  <a:rect l="l" t="t" r="r" b="b"/>
                  <a:pathLst>
                    <a:path w="138393" h="9655">
                      <a:moveTo>
                        <a:pt x="4828" y="4828"/>
                      </a:moveTo>
                      <a:lnTo>
                        <a:pt x="133887" y="4828"/>
                      </a:lnTo>
                    </a:path>
                  </a:pathLst>
                </a:custGeom>
                <a:ln w="9525" cap="flat">
                  <a:solidFill>
                    <a:srgbClr val="FFFFFF"/>
                  </a:solidFill>
                  <a:prstDash val="solid"/>
                  <a:round/>
                </a:ln>
              </p:spPr>
              <p:txBody>
                <a:bodyPr rtlCol="0" anchor="ctr"/>
                <a:lstStyle/>
                <a:p>
                  <a:pPr defTabSz="457189"/>
                  <a:endParaRPr lang="en-US" sz="1800" dirty="0">
                    <a:solidFill>
                      <a:srgbClr val="FFFFFF"/>
                    </a:solidFill>
                    <a:latin typeface="Amazon Ember"/>
                  </a:endParaRPr>
                </a:p>
              </p:txBody>
            </p:sp>
            <p:sp>
              <p:nvSpPr>
                <p:cNvPr id="212" name="Freeform: Shape 211">
                  <a:extLst>
                    <a:ext uri="{FF2B5EF4-FFF2-40B4-BE49-F238E27FC236}">
                      <a16:creationId xmlns:a16="http://schemas.microsoft.com/office/drawing/2014/main" id="{714E4AE4-A53A-468E-BABD-B887EB791648}"/>
                    </a:ext>
                  </a:extLst>
                </p:cNvPr>
                <p:cNvSpPr/>
                <p:nvPr/>
              </p:nvSpPr>
              <p:spPr>
                <a:xfrm>
                  <a:off x="1458812" y="1727304"/>
                  <a:ext cx="138393" cy="9655"/>
                </a:xfrm>
                <a:custGeom>
                  <a:avLst/>
                  <a:gdLst>
                    <a:gd name="connsiteX0" fmla="*/ 4828 w 138393"/>
                    <a:gd name="connsiteY0" fmla="*/ 4828 h 9655"/>
                    <a:gd name="connsiteX1" fmla="*/ 133887 w 138393"/>
                    <a:gd name="connsiteY1" fmla="*/ 4828 h 9655"/>
                  </a:gdLst>
                  <a:ahLst/>
                  <a:cxnLst>
                    <a:cxn ang="0">
                      <a:pos x="connsiteX0" y="connsiteY0"/>
                    </a:cxn>
                    <a:cxn ang="0">
                      <a:pos x="connsiteX1" y="connsiteY1"/>
                    </a:cxn>
                  </a:cxnLst>
                  <a:rect l="l" t="t" r="r" b="b"/>
                  <a:pathLst>
                    <a:path w="138393" h="9655">
                      <a:moveTo>
                        <a:pt x="4828" y="4828"/>
                      </a:moveTo>
                      <a:lnTo>
                        <a:pt x="133887" y="4828"/>
                      </a:lnTo>
                    </a:path>
                  </a:pathLst>
                </a:custGeom>
                <a:ln w="9525" cap="flat">
                  <a:solidFill>
                    <a:srgbClr val="FFFFFF"/>
                  </a:solidFill>
                  <a:prstDash val="solid"/>
                  <a:round/>
                </a:ln>
              </p:spPr>
              <p:txBody>
                <a:bodyPr rtlCol="0" anchor="ctr"/>
                <a:lstStyle/>
                <a:p>
                  <a:pPr defTabSz="457189"/>
                  <a:endParaRPr lang="en-US" sz="1800" dirty="0">
                    <a:solidFill>
                      <a:srgbClr val="FFFFFF"/>
                    </a:solidFill>
                    <a:latin typeface="Amazon Ember"/>
                  </a:endParaRPr>
                </a:p>
              </p:txBody>
            </p:sp>
            <p:sp>
              <p:nvSpPr>
                <p:cNvPr id="213" name="Freeform: Shape 212">
                  <a:extLst>
                    <a:ext uri="{FF2B5EF4-FFF2-40B4-BE49-F238E27FC236}">
                      <a16:creationId xmlns:a16="http://schemas.microsoft.com/office/drawing/2014/main" id="{2BFEB520-F5A4-4D46-9985-858B31BE5121}"/>
                    </a:ext>
                  </a:extLst>
                </p:cNvPr>
                <p:cNvSpPr/>
                <p:nvPr/>
              </p:nvSpPr>
              <p:spPr>
                <a:xfrm>
                  <a:off x="1458812" y="1763029"/>
                  <a:ext cx="138393" cy="9655"/>
                </a:xfrm>
                <a:custGeom>
                  <a:avLst/>
                  <a:gdLst>
                    <a:gd name="connsiteX0" fmla="*/ 4828 w 138393"/>
                    <a:gd name="connsiteY0" fmla="*/ 4828 h 9655"/>
                    <a:gd name="connsiteX1" fmla="*/ 133887 w 138393"/>
                    <a:gd name="connsiteY1" fmla="*/ 4828 h 9655"/>
                  </a:gdLst>
                  <a:ahLst/>
                  <a:cxnLst>
                    <a:cxn ang="0">
                      <a:pos x="connsiteX0" y="connsiteY0"/>
                    </a:cxn>
                    <a:cxn ang="0">
                      <a:pos x="connsiteX1" y="connsiteY1"/>
                    </a:cxn>
                  </a:cxnLst>
                  <a:rect l="l" t="t" r="r" b="b"/>
                  <a:pathLst>
                    <a:path w="138393" h="9655">
                      <a:moveTo>
                        <a:pt x="4828" y="4828"/>
                      </a:moveTo>
                      <a:lnTo>
                        <a:pt x="133887" y="4828"/>
                      </a:lnTo>
                    </a:path>
                  </a:pathLst>
                </a:custGeom>
                <a:ln w="9525" cap="flat">
                  <a:solidFill>
                    <a:srgbClr val="FFFFFF"/>
                  </a:solidFill>
                  <a:prstDash val="solid"/>
                  <a:round/>
                </a:ln>
              </p:spPr>
              <p:txBody>
                <a:bodyPr rtlCol="0" anchor="ctr"/>
                <a:lstStyle/>
                <a:p>
                  <a:pPr defTabSz="457189"/>
                  <a:endParaRPr lang="en-US" sz="1800" dirty="0">
                    <a:solidFill>
                      <a:srgbClr val="FFFFFF"/>
                    </a:solidFill>
                    <a:latin typeface="Amazon Ember"/>
                  </a:endParaRPr>
                </a:p>
              </p:txBody>
            </p:sp>
            <p:sp>
              <p:nvSpPr>
                <p:cNvPr id="214" name="Freeform: Shape 213">
                  <a:extLst>
                    <a:ext uri="{FF2B5EF4-FFF2-40B4-BE49-F238E27FC236}">
                      <a16:creationId xmlns:a16="http://schemas.microsoft.com/office/drawing/2014/main" id="{7E8431B6-7003-42DE-B142-AE073573D0AE}"/>
                    </a:ext>
                  </a:extLst>
                </p:cNvPr>
                <p:cNvSpPr/>
                <p:nvPr/>
              </p:nvSpPr>
              <p:spPr>
                <a:xfrm>
                  <a:off x="1482950" y="1799076"/>
                  <a:ext cx="112646" cy="9655"/>
                </a:xfrm>
                <a:custGeom>
                  <a:avLst/>
                  <a:gdLst>
                    <a:gd name="connsiteX0" fmla="*/ 4828 w 112645"/>
                    <a:gd name="connsiteY0" fmla="*/ 4828 h 9655"/>
                    <a:gd name="connsiteX1" fmla="*/ 110715 w 112645"/>
                    <a:gd name="connsiteY1" fmla="*/ 4828 h 9655"/>
                  </a:gdLst>
                  <a:ahLst/>
                  <a:cxnLst>
                    <a:cxn ang="0">
                      <a:pos x="connsiteX0" y="connsiteY0"/>
                    </a:cxn>
                    <a:cxn ang="0">
                      <a:pos x="connsiteX1" y="connsiteY1"/>
                    </a:cxn>
                  </a:cxnLst>
                  <a:rect l="l" t="t" r="r" b="b"/>
                  <a:pathLst>
                    <a:path w="112645" h="9655">
                      <a:moveTo>
                        <a:pt x="4828" y="4828"/>
                      </a:moveTo>
                      <a:lnTo>
                        <a:pt x="110715" y="4828"/>
                      </a:lnTo>
                    </a:path>
                  </a:pathLst>
                </a:custGeom>
                <a:ln w="9525" cap="flat">
                  <a:solidFill>
                    <a:srgbClr val="FFFFFF"/>
                  </a:solidFill>
                  <a:prstDash val="solid"/>
                  <a:round/>
                </a:ln>
              </p:spPr>
              <p:txBody>
                <a:bodyPr rtlCol="0" anchor="ctr"/>
                <a:lstStyle/>
                <a:p>
                  <a:pPr defTabSz="457189"/>
                  <a:endParaRPr lang="en-US" sz="1800" dirty="0">
                    <a:solidFill>
                      <a:srgbClr val="FFFFFF"/>
                    </a:solidFill>
                    <a:latin typeface="Amazon Ember"/>
                  </a:endParaRPr>
                </a:p>
              </p:txBody>
            </p:sp>
            <p:sp>
              <p:nvSpPr>
                <p:cNvPr id="215" name="Freeform: Shape 214">
                  <a:extLst>
                    <a:ext uri="{FF2B5EF4-FFF2-40B4-BE49-F238E27FC236}">
                      <a16:creationId xmlns:a16="http://schemas.microsoft.com/office/drawing/2014/main" id="{3A02A538-C2A7-40A9-B192-35638440BBD3}"/>
                    </a:ext>
                  </a:extLst>
                </p:cNvPr>
                <p:cNvSpPr/>
                <p:nvPr/>
              </p:nvSpPr>
              <p:spPr>
                <a:xfrm>
                  <a:off x="1458812" y="1655855"/>
                  <a:ext cx="80461" cy="9655"/>
                </a:xfrm>
                <a:custGeom>
                  <a:avLst/>
                  <a:gdLst>
                    <a:gd name="connsiteX0" fmla="*/ 4828 w 80461"/>
                    <a:gd name="connsiteY0" fmla="*/ 4828 h 9655"/>
                    <a:gd name="connsiteX1" fmla="*/ 77886 w 80461"/>
                    <a:gd name="connsiteY1" fmla="*/ 4828 h 9655"/>
                  </a:gdLst>
                  <a:ahLst/>
                  <a:cxnLst>
                    <a:cxn ang="0">
                      <a:pos x="connsiteX0" y="connsiteY0"/>
                    </a:cxn>
                    <a:cxn ang="0">
                      <a:pos x="connsiteX1" y="connsiteY1"/>
                    </a:cxn>
                  </a:cxnLst>
                  <a:rect l="l" t="t" r="r" b="b"/>
                  <a:pathLst>
                    <a:path w="80461" h="9655">
                      <a:moveTo>
                        <a:pt x="4828" y="4828"/>
                      </a:moveTo>
                      <a:lnTo>
                        <a:pt x="77886" y="4828"/>
                      </a:lnTo>
                    </a:path>
                  </a:pathLst>
                </a:custGeom>
                <a:ln w="9525" cap="flat">
                  <a:solidFill>
                    <a:srgbClr val="FFFFFF"/>
                  </a:solidFill>
                  <a:prstDash val="solid"/>
                  <a:round/>
                </a:ln>
              </p:spPr>
              <p:txBody>
                <a:bodyPr rtlCol="0" anchor="ctr"/>
                <a:lstStyle/>
                <a:p>
                  <a:pPr defTabSz="457189"/>
                  <a:endParaRPr lang="en-US" sz="1800" dirty="0">
                    <a:solidFill>
                      <a:srgbClr val="FFFFFF"/>
                    </a:solidFill>
                    <a:latin typeface="Amazon Ember"/>
                  </a:endParaRPr>
                </a:p>
              </p:txBody>
            </p:sp>
            <p:sp>
              <p:nvSpPr>
                <p:cNvPr id="216" name="Freeform: Shape 215">
                  <a:extLst>
                    <a:ext uri="{FF2B5EF4-FFF2-40B4-BE49-F238E27FC236}">
                      <a16:creationId xmlns:a16="http://schemas.microsoft.com/office/drawing/2014/main" id="{83BB8F12-79A2-42D6-8D75-289F81C3B9B0}"/>
                    </a:ext>
                  </a:extLst>
                </p:cNvPr>
                <p:cNvSpPr/>
                <p:nvPr/>
              </p:nvSpPr>
              <p:spPr>
                <a:xfrm>
                  <a:off x="1531549" y="1645234"/>
                  <a:ext cx="93335" cy="212417"/>
                </a:xfrm>
                <a:custGeom>
                  <a:avLst/>
                  <a:gdLst>
                    <a:gd name="connsiteX0" fmla="*/ 88829 w 93334"/>
                    <a:gd name="connsiteY0" fmla="*/ 4828 h 212417"/>
                    <a:gd name="connsiteX1" fmla="*/ 88829 w 93334"/>
                    <a:gd name="connsiteY1" fmla="*/ 116830 h 212417"/>
                    <a:gd name="connsiteX2" fmla="*/ 88829 w 93334"/>
                    <a:gd name="connsiteY2" fmla="*/ 197934 h 212417"/>
                    <a:gd name="connsiteX3" fmla="*/ 76599 w 93334"/>
                    <a:gd name="connsiteY3" fmla="*/ 210164 h 212417"/>
                    <a:gd name="connsiteX4" fmla="*/ 4828 w 93334"/>
                    <a:gd name="connsiteY4" fmla="*/ 209843 h 2124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34" h="212417">
                      <a:moveTo>
                        <a:pt x="88829" y="4828"/>
                      </a:moveTo>
                      <a:lnTo>
                        <a:pt x="88829" y="116830"/>
                      </a:lnTo>
                      <a:lnTo>
                        <a:pt x="88829" y="197934"/>
                      </a:lnTo>
                      <a:cubicBezTo>
                        <a:pt x="88829" y="204693"/>
                        <a:pt x="83358" y="210164"/>
                        <a:pt x="76599" y="210164"/>
                      </a:cubicBezTo>
                      <a:lnTo>
                        <a:pt x="4828" y="209843"/>
                      </a:lnTo>
                    </a:path>
                  </a:pathLst>
                </a:custGeom>
                <a:noFill/>
                <a:ln w="9525" cap="flat">
                  <a:solidFill>
                    <a:srgbClr val="FFFFFF"/>
                  </a:solidFill>
                  <a:prstDash val="solid"/>
                  <a:round/>
                </a:ln>
              </p:spPr>
              <p:txBody>
                <a:bodyPr rtlCol="0" anchor="ctr"/>
                <a:lstStyle/>
                <a:p>
                  <a:pPr defTabSz="457189"/>
                  <a:endParaRPr lang="en-US" sz="1800" dirty="0">
                    <a:solidFill>
                      <a:srgbClr val="FFFFFF"/>
                    </a:solidFill>
                    <a:latin typeface="Amazon Ember"/>
                  </a:endParaRPr>
                </a:p>
              </p:txBody>
            </p:sp>
            <p:sp>
              <p:nvSpPr>
                <p:cNvPr id="217" name="Freeform: Shape 216">
                  <a:extLst>
                    <a:ext uri="{FF2B5EF4-FFF2-40B4-BE49-F238E27FC236}">
                      <a16:creationId xmlns:a16="http://schemas.microsoft.com/office/drawing/2014/main" id="{AB32983D-0302-456B-8A71-1DA19360EB48}"/>
                    </a:ext>
                  </a:extLst>
                </p:cNvPr>
                <p:cNvSpPr/>
                <p:nvPr/>
              </p:nvSpPr>
              <p:spPr>
                <a:xfrm>
                  <a:off x="1335868" y="1904962"/>
                  <a:ext cx="122301" cy="122301"/>
                </a:xfrm>
                <a:custGeom>
                  <a:avLst/>
                  <a:gdLst>
                    <a:gd name="connsiteX0" fmla="*/ 112324 w 122300"/>
                    <a:gd name="connsiteY0" fmla="*/ 118761 h 122300"/>
                    <a:gd name="connsiteX1" fmla="*/ 11265 w 122300"/>
                    <a:gd name="connsiteY1" fmla="*/ 118761 h 122300"/>
                    <a:gd name="connsiteX2" fmla="*/ 4828 w 122300"/>
                    <a:gd name="connsiteY2" fmla="*/ 112324 h 122300"/>
                    <a:gd name="connsiteX3" fmla="*/ 4828 w 122300"/>
                    <a:gd name="connsiteY3" fmla="*/ 11265 h 122300"/>
                    <a:gd name="connsiteX4" fmla="*/ 11265 w 122300"/>
                    <a:gd name="connsiteY4" fmla="*/ 4828 h 122300"/>
                    <a:gd name="connsiteX5" fmla="*/ 112324 w 122300"/>
                    <a:gd name="connsiteY5" fmla="*/ 4828 h 122300"/>
                    <a:gd name="connsiteX6" fmla="*/ 118761 w 122300"/>
                    <a:gd name="connsiteY6" fmla="*/ 11265 h 122300"/>
                    <a:gd name="connsiteX7" fmla="*/ 118761 w 122300"/>
                    <a:gd name="connsiteY7" fmla="*/ 112324 h 122300"/>
                    <a:gd name="connsiteX8" fmla="*/ 112324 w 122300"/>
                    <a:gd name="connsiteY8" fmla="*/ 118761 h 122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300" h="122300">
                      <a:moveTo>
                        <a:pt x="112324" y="118761"/>
                      </a:moveTo>
                      <a:lnTo>
                        <a:pt x="11265" y="118761"/>
                      </a:lnTo>
                      <a:cubicBezTo>
                        <a:pt x="7724" y="118761"/>
                        <a:pt x="4828" y="115864"/>
                        <a:pt x="4828" y="112324"/>
                      </a:cubicBezTo>
                      <a:lnTo>
                        <a:pt x="4828" y="11265"/>
                      </a:lnTo>
                      <a:cubicBezTo>
                        <a:pt x="4828" y="7724"/>
                        <a:pt x="7724" y="4828"/>
                        <a:pt x="11265" y="4828"/>
                      </a:cubicBezTo>
                      <a:lnTo>
                        <a:pt x="112324" y="4828"/>
                      </a:lnTo>
                      <a:cubicBezTo>
                        <a:pt x="115864" y="4828"/>
                        <a:pt x="118761" y="7724"/>
                        <a:pt x="118761" y="11265"/>
                      </a:cubicBezTo>
                      <a:lnTo>
                        <a:pt x="118761" y="112324"/>
                      </a:lnTo>
                      <a:cubicBezTo>
                        <a:pt x="118761" y="115864"/>
                        <a:pt x="115864" y="118761"/>
                        <a:pt x="112324" y="118761"/>
                      </a:cubicBezTo>
                      <a:close/>
                    </a:path>
                  </a:pathLst>
                </a:custGeom>
                <a:noFill/>
                <a:ln w="9525" cap="flat">
                  <a:solidFill>
                    <a:schemeClr val="accent1"/>
                  </a:solidFill>
                  <a:prstDash val="solid"/>
                  <a:round/>
                </a:ln>
              </p:spPr>
              <p:txBody>
                <a:bodyPr rtlCol="0" anchor="ctr"/>
                <a:lstStyle/>
                <a:p>
                  <a:pPr defTabSz="457189"/>
                  <a:endParaRPr lang="en-US" sz="1800" dirty="0">
                    <a:solidFill>
                      <a:srgbClr val="FFFFFF"/>
                    </a:solidFill>
                    <a:latin typeface="Amazon Ember"/>
                  </a:endParaRPr>
                </a:p>
              </p:txBody>
            </p:sp>
            <p:sp>
              <p:nvSpPr>
                <p:cNvPr id="218" name="Freeform: Shape 217">
                  <a:extLst>
                    <a:ext uri="{FF2B5EF4-FFF2-40B4-BE49-F238E27FC236}">
                      <a16:creationId xmlns:a16="http://schemas.microsoft.com/office/drawing/2014/main" id="{A14F82CE-B88C-4671-BE7A-E1B850EDF7FA}"/>
                    </a:ext>
                  </a:extLst>
                </p:cNvPr>
                <p:cNvSpPr/>
                <p:nvPr/>
              </p:nvSpPr>
              <p:spPr>
                <a:xfrm>
                  <a:off x="1335868" y="1949055"/>
                  <a:ext cx="122301" cy="70806"/>
                </a:xfrm>
                <a:custGeom>
                  <a:avLst/>
                  <a:gdLst>
                    <a:gd name="connsiteX0" fmla="*/ 4828 w 122300"/>
                    <a:gd name="connsiteY0" fmla="*/ 68875 h 70805"/>
                    <a:gd name="connsiteX1" fmla="*/ 53426 w 122300"/>
                    <a:gd name="connsiteY1" fmla="*/ 13517 h 70805"/>
                    <a:gd name="connsiteX2" fmla="*/ 58254 w 122300"/>
                    <a:gd name="connsiteY2" fmla="*/ 13517 h 70805"/>
                    <a:gd name="connsiteX3" fmla="*/ 81749 w 122300"/>
                    <a:gd name="connsiteY3" fmla="*/ 41840 h 70805"/>
                    <a:gd name="connsiteX4" fmla="*/ 86898 w 122300"/>
                    <a:gd name="connsiteY4" fmla="*/ 41840 h 70805"/>
                    <a:gd name="connsiteX5" fmla="*/ 118439 w 122300"/>
                    <a:gd name="connsiteY5" fmla="*/ 4828 h 70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2300" h="70805">
                      <a:moveTo>
                        <a:pt x="4828" y="68875"/>
                      </a:moveTo>
                      <a:lnTo>
                        <a:pt x="53426" y="13517"/>
                      </a:lnTo>
                      <a:cubicBezTo>
                        <a:pt x="54714" y="11908"/>
                        <a:pt x="56966" y="11908"/>
                        <a:pt x="58254" y="13517"/>
                      </a:cubicBezTo>
                      <a:lnTo>
                        <a:pt x="81749" y="41840"/>
                      </a:lnTo>
                      <a:cubicBezTo>
                        <a:pt x="83036" y="43449"/>
                        <a:pt x="85289" y="43449"/>
                        <a:pt x="86898" y="41840"/>
                      </a:cubicBezTo>
                      <a:lnTo>
                        <a:pt x="118439" y="4828"/>
                      </a:lnTo>
                    </a:path>
                  </a:pathLst>
                </a:custGeom>
                <a:noFill/>
                <a:ln w="9525" cap="flat">
                  <a:solidFill>
                    <a:schemeClr val="accent1"/>
                  </a:solidFill>
                  <a:prstDash val="solid"/>
                  <a:round/>
                </a:ln>
              </p:spPr>
              <p:txBody>
                <a:bodyPr rtlCol="0" anchor="ctr"/>
                <a:lstStyle/>
                <a:p>
                  <a:pPr defTabSz="457189"/>
                  <a:endParaRPr lang="en-US" sz="1800" dirty="0">
                    <a:solidFill>
                      <a:srgbClr val="FFFFFF"/>
                    </a:solidFill>
                    <a:latin typeface="Amazon Ember"/>
                  </a:endParaRPr>
                </a:p>
              </p:txBody>
            </p:sp>
            <p:sp>
              <p:nvSpPr>
                <p:cNvPr id="219" name="Freeform: Shape 218">
                  <a:extLst>
                    <a:ext uri="{FF2B5EF4-FFF2-40B4-BE49-F238E27FC236}">
                      <a16:creationId xmlns:a16="http://schemas.microsoft.com/office/drawing/2014/main" id="{3EC22863-BBF1-4332-BAF9-A74943567134}"/>
                    </a:ext>
                  </a:extLst>
                </p:cNvPr>
                <p:cNvSpPr/>
                <p:nvPr/>
              </p:nvSpPr>
              <p:spPr>
                <a:xfrm>
                  <a:off x="1401524" y="1924273"/>
                  <a:ext cx="35403" cy="35403"/>
                </a:xfrm>
                <a:custGeom>
                  <a:avLst/>
                  <a:gdLst>
                    <a:gd name="connsiteX0" fmla="*/ 33150 w 35402"/>
                    <a:gd name="connsiteY0" fmla="*/ 18989 h 35402"/>
                    <a:gd name="connsiteX1" fmla="*/ 18989 w 35402"/>
                    <a:gd name="connsiteY1" fmla="*/ 33150 h 35402"/>
                    <a:gd name="connsiteX2" fmla="*/ 4828 w 35402"/>
                    <a:gd name="connsiteY2" fmla="*/ 18989 h 35402"/>
                    <a:gd name="connsiteX3" fmla="*/ 18989 w 35402"/>
                    <a:gd name="connsiteY3" fmla="*/ 4828 h 35402"/>
                    <a:gd name="connsiteX4" fmla="*/ 33150 w 35402"/>
                    <a:gd name="connsiteY4" fmla="*/ 18989 h 35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402" h="35402">
                      <a:moveTo>
                        <a:pt x="33150" y="18989"/>
                      </a:moveTo>
                      <a:cubicBezTo>
                        <a:pt x="33150" y="26810"/>
                        <a:pt x="26810" y="33150"/>
                        <a:pt x="18989" y="33150"/>
                      </a:cubicBezTo>
                      <a:cubicBezTo>
                        <a:pt x="11168" y="33150"/>
                        <a:pt x="4828" y="26810"/>
                        <a:pt x="4828" y="18989"/>
                      </a:cubicBezTo>
                      <a:cubicBezTo>
                        <a:pt x="4828" y="11168"/>
                        <a:pt x="11168" y="4828"/>
                        <a:pt x="18989" y="4828"/>
                      </a:cubicBezTo>
                      <a:cubicBezTo>
                        <a:pt x="26810" y="4828"/>
                        <a:pt x="33150" y="11168"/>
                        <a:pt x="33150" y="18989"/>
                      </a:cubicBezTo>
                      <a:close/>
                    </a:path>
                  </a:pathLst>
                </a:custGeom>
                <a:noFill/>
                <a:ln w="9525" cap="flat">
                  <a:solidFill>
                    <a:schemeClr val="accent1"/>
                  </a:solidFill>
                  <a:prstDash val="solid"/>
                  <a:round/>
                </a:ln>
              </p:spPr>
              <p:txBody>
                <a:bodyPr rtlCol="0" anchor="ctr"/>
                <a:lstStyle/>
                <a:p>
                  <a:pPr defTabSz="457189"/>
                  <a:endParaRPr lang="en-US" sz="1800" dirty="0">
                    <a:solidFill>
                      <a:srgbClr val="FFFFFF"/>
                    </a:solidFill>
                    <a:latin typeface="Amazon Ember"/>
                  </a:endParaRPr>
                </a:p>
              </p:txBody>
            </p:sp>
            <p:sp>
              <p:nvSpPr>
                <p:cNvPr id="220" name="Freeform: Shape 219">
                  <a:extLst>
                    <a:ext uri="{FF2B5EF4-FFF2-40B4-BE49-F238E27FC236}">
                      <a16:creationId xmlns:a16="http://schemas.microsoft.com/office/drawing/2014/main" id="{3E365969-EDD6-4E5D-9EE9-581A12CBD475}"/>
                    </a:ext>
                  </a:extLst>
                </p:cNvPr>
                <p:cNvSpPr/>
                <p:nvPr/>
              </p:nvSpPr>
              <p:spPr>
                <a:xfrm>
                  <a:off x="1214532" y="1691579"/>
                  <a:ext cx="99772" cy="99772"/>
                </a:xfrm>
                <a:custGeom>
                  <a:avLst/>
                  <a:gdLst>
                    <a:gd name="connsiteX0" fmla="*/ 97519 w 99771"/>
                    <a:gd name="connsiteY0" fmla="*/ 51173 h 99771"/>
                    <a:gd name="connsiteX1" fmla="*/ 51173 w 99771"/>
                    <a:gd name="connsiteY1" fmla="*/ 97519 h 99771"/>
                    <a:gd name="connsiteX2" fmla="*/ 4828 w 99771"/>
                    <a:gd name="connsiteY2" fmla="*/ 51173 h 99771"/>
                    <a:gd name="connsiteX3" fmla="*/ 51173 w 99771"/>
                    <a:gd name="connsiteY3" fmla="*/ 4828 h 99771"/>
                    <a:gd name="connsiteX4" fmla="*/ 97519 w 99771"/>
                    <a:gd name="connsiteY4" fmla="*/ 51173 h 99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771" h="99771">
                      <a:moveTo>
                        <a:pt x="97519" y="51173"/>
                      </a:moveTo>
                      <a:cubicBezTo>
                        <a:pt x="97519" y="76769"/>
                        <a:pt x="76769" y="97519"/>
                        <a:pt x="51173" y="97519"/>
                      </a:cubicBezTo>
                      <a:cubicBezTo>
                        <a:pt x="25577" y="97519"/>
                        <a:pt x="4828" y="76769"/>
                        <a:pt x="4828" y="51173"/>
                      </a:cubicBezTo>
                      <a:cubicBezTo>
                        <a:pt x="4828" y="25577"/>
                        <a:pt x="25577" y="4828"/>
                        <a:pt x="51173" y="4828"/>
                      </a:cubicBezTo>
                      <a:cubicBezTo>
                        <a:pt x="76769" y="4828"/>
                        <a:pt x="97519" y="25577"/>
                        <a:pt x="97519" y="51173"/>
                      </a:cubicBezTo>
                      <a:close/>
                    </a:path>
                  </a:pathLst>
                </a:custGeom>
                <a:noFill/>
                <a:ln w="9525" cap="flat">
                  <a:solidFill>
                    <a:schemeClr val="accent1"/>
                  </a:solidFill>
                  <a:prstDash val="solid"/>
                  <a:round/>
                </a:ln>
              </p:spPr>
              <p:txBody>
                <a:bodyPr rtlCol="0" anchor="ctr"/>
                <a:lstStyle/>
                <a:p>
                  <a:pPr defTabSz="457189"/>
                  <a:endParaRPr lang="en-US" sz="1800" dirty="0">
                    <a:solidFill>
                      <a:srgbClr val="FFFFFF"/>
                    </a:solidFill>
                    <a:latin typeface="Amazon Ember"/>
                  </a:endParaRPr>
                </a:p>
              </p:txBody>
            </p:sp>
            <p:sp>
              <p:nvSpPr>
                <p:cNvPr id="221" name="Freeform: Shape 220">
                  <a:extLst>
                    <a:ext uri="{FF2B5EF4-FFF2-40B4-BE49-F238E27FC236}">
                      <a16:creationId xmlns:a16="http://schemas.microsoft.com/office/drawing/2014/main" id="{4EBD5102-5883-4745-A178-BF1FC2BCBAE5}"/>
                    </a:ext>
                  </a:extLst>
                </p:cNvPr>
                <p:cNvSpPr/>
                <p:nvPr/>
              </p:nvSpPr>
              <p:spPr>
                <a:xfrm>
                  <a:off x="1247038" y="1715074"/>
                  <a:ext cx="41840" cy="54714"/>
                </a:xfrm>
                <a:custGeom>
                  <a:avLst/>
                  <a:gdLst>
                    <a:gd name="connsiteX0" fmla="*/ 4828 w 41839"/>
                    <a:gd name="connsiteY0" fmla="*/ 4828 h 54713"/>
                    <a:gd name="connsiteX1" fmla="*/ 38300 w 41839"/>
                    <a:gd name="connsiteY1" fmla="*/ 27679 h 54713"/>
                    <a:gd name="connsiteX2" fmla="*/ 4828 w 41839"/>
                    <a:gd name="connsiteY2" fmla="*/ 50208 h 54713"/>
                  </a:gdLst>
                  <a:ahLst/>
                  <a:cxnLst>
                    <a:cxn ang="0">
                      <a:pos x="connsiteX0" y="connsiteY0"/>
                    </a:cxn>
                    <a:cxn ang="0">
                      <a:pos x="connsiteX1" y="connsiteY1"/>
                    </a:cxn>
                    <a:cxn ang="0">
                      <a:pos x="connsiteX2" y="connsiteY2"/>
                    </a:cxn>
                  </a:cxnLst>
                  <a:rect l="l" t="t" r="r" b="b"/>
                  <a:pathLst>
                    <a:path w="41839" h="54713">
                      <a:moveTo>
                        <a:pt x="4828" y="4828"/>
                      </a:moveTo>
                      <a:lnTo>
                        <a:pt x="38300" y="27679"/>
                      </a:lnTo>
                      <a:lnTo>
                        <a:pt x="4828" y="50208"/>
                      </a:lnTo>
                      <a:close/>
                    </a:path>
                  </a:pathLst>
                </a:custGeom>
                <a:noFill/>
                <a:ln w="9525" cap="flat">
                  <a:solidFill>
                    <a:schemeClr val="accent1"/>
                  </a:solidFill>
                  <a:prstDash val="solid"/>
                  <a:round/>
                </a:ln>
              </p:spPr>
              <p:txBody>
                <a:bodyPr rtlCol="0" anchor="ctr"/>
                <a:lstStyle/>
                <a:p>
                  <a:pPr defTabSz="457189"/>
                  <a:endParaRPr lang="en-US" sz="1800" dirty="0">
                    <a:solidFill>
                      <a:srgbClr val="FFFFFF"/>
                    </a:solidFill>
                    <a:latin typeface="Amazon Ember"/>
                  </a:endParaRPr>
                </a:p>
              </p:txBody>
            </p:sp>
          </p:grpSp>
        </p:grpSp>
        <p:grpSp>
          <p:nvGrpSpPr>
            <p:cNvPr id="22" name="Group 21">
              <a:extLst>
                <a:ext uri="{FF2B5EF4-FFF2-40B4-BE49-F238E27FC236}">
                  <a16:creationId xmlns:a16="http://schemas.microsoft.com/office/drawing/2014/main" id="{A91C8258-F023-4685-AA36-C857A47B6815}"/>
                </a:ext>
              </a:extLst>
            </p:cNvPr>
            <p:cNvGrpSpPr/>
            <p:nvPr/>
          </p:nvGrpSpPr>
          <p:grpSpPr>
            <a:xfrm>
              <a:off x="6594846" y="2917482"/>
              <a:ext cx="889544" cy="998055"/>
              <a:chOff x="6623421" y="2917482"/>
              <a:chExt cx="889544" cy="998055"/>
            </a:xfrm>
          </p:grpSpPr>
          <p:grpSp>
            <p:nvGrpSpPr>
              <p:cNvPr id="5" name="Group 4">
                <a:extLst>
                  <a:ext uri="{FF2B5EF4-FFF2-40B4-BE49-F238E27FC236}">
                    <a16:creationId xmlns:a16="http://schemas.microsoft.com/office/drawing/2014/main" id="{BCE8B449-1561-4E54-A6B5-CDD3DC438BDA}"/>
                  </a:ext>
                </a:extLst>
              </p:cNvPr>
              <p:cNvGrpSpPr/>
              <p:nvPr/>
            </p:nvGrpSpPr>
            <p:grpSpPr>
              <a:xfrm>
                <a:off x="6623421" y="3504057"/>
                <a:ext cx="889544" cy="411480"/>
                <a:chOff x="6511238" y="3930427"/>
                <a:chExt cx="889544" cy="361637"/>
              </a:xfrm>
            </p:grpSpPr>
            <p:sp>
              <p:nvSpPr>
                <p:cNvPr id="45" name="TextBox 44">
                  <a:extLst>
                    <a:ext uri="{FF2B5EF4-FFF2-40B4-BE49-F238E27FC236}">
                      <a16:creationId xmlns:a16="http://schemas.microsoft.com/office/drawing/2014/main" id="{C55CFA18-651C-5245-9417-5B35610F8761}"/>
                    </a:ext>
                  </a:extLst>
                </p:cNvPr>
                <p:cNvSpPr txBox="1"/>
                <p:nvPr/>
              </p:nvSpPr>
              <p:spPr>
                <a:xfrm>
                  <a:off x="6839684" y="3930427"/>
                  <a:ext cx="561098" cy="361637"/>
                </a:xfrm>
                <a:prstGeom prst="rect">
                  <a:avLst/>
                </a:prstGeom>
                <a:noFill/>
              </p:spPr>
              <p:txBody>
                <a:bodyPr wrap="none" rtlCol="0">
                  <a:noAutofit/>
                </a:bodyPr>
                <a:lstStyle>
                  <a:defPPr>
                    <a:defRPr lang="en-US"/>
                  </a:defPPr>
                  <a:lvl1pPr>
                    <a:lnSpc>
                      <a:spcPct val="90000"/>
                    </a:lnSpc>
                    <a:spcBef>
                      <a:spcPct val="20000"/>
                    </a:spcBef>
                    <a:spcAft>
                      <a:spcPts val="600"/>
                    </a:spcAft>
                    <a:defRPr sz="900"/>
                  </a:lvl1pPr>
                </a:lstStyle>
                <a:p>
                  <a:pPr defTabSz="457189"/>
                  <a:r>
                    <a:rPr lang="en-US" sz="800" dirty="0">
                      <a:solidFill>
                        <a:srgbClr val="FFFFFF"/>
                      </a:solidFill>
                      <a:latin typeface="Amazon Ember"/>
                    </a:rPr>
                    <a:t>Results</a:t>
                  </a:r>
                  <a:br>
                    <a:rPr lang="en-US" sz="800" dirty="0">
                      <a:solidFill>
                        <a:srgbClr val="FFFFFF"/>
                      </a:solidFill>
                      <a:latin typeface="Amazon Ember"/>
                    </a:rPr>
                  </a:br>
                  <a:r>
                    <a:rPr lang="en-US" sz="800" dirty="0">
                      <a:solidFill>
                        <a:srgbClr val="FFFFFF"/>
                      </a:solidFill>
                      <a:latin typeface="Amazon Ember"/>
                    </a:rPr>
                    <a:t>stored to</a:t>
                  </a:r>
                  <a:br>
                    <a:rPr lang="en-US" sz="800" dirty="0">
                      <a:solidFill>
                        <a:srgbClr val="FFFFFF"/>
                      </a:solidFill>
                      <a:latin typeface="Amazon Ember"/>
                    </a:rPr>
                  </a:br>
                  <a:r>
                    <a:rPr lang="en-US" sz="800" dirty="0">
                      <a:solidFill>
                        <a:srgbClr val="FFFFFF"/>
                      </a:solidFill>
                      <a:latin typeface="Amazon Ember"/>
                    </a:rPr>
                    <a:t>your S3</a:t>
                  </a:r>
                </a:p>
              </p:txBody>
            </p:sp>
            <p:sp>
              <p:nvSpPr>
                <p:cNvPr id="41" name="TextBox 40">
                  <a:extLst>
                    <a:ext uri="{FF2B5EF4-FFF2-40B4-BE49-F238E27FC236}">
                      <a16:creationId xmlns:a16="http://schemas.microsoft.com/office/drawing/2014/main" id="{7F5ECAF8-BEFB-4BB4-AF3D-B1B6E211C10E}"/>
                    </a:ext>
                  </a:extLst>
                </p:cNvPr>
                <p:cNvSpPr txBox="1"/>
                <p:nvPr/>
              </p:nvSpPr>
              <p:spPr>
                <a:xfrm>
                  <a:off x="6511238" y="3930427"/>
                  <a:ext cx="419090" cy="361637"/>
                </a:xfrm>
                <a:prstGeom prst="rect">
                  <a:avLst/>
                </a:prstGeom>
                <a:noFill/>
              </p:spPr>
              <p:txBody>
                <a:bodyPr wrap="none" rtlCol="0">
                  <a:noAutofit/>
                </a:bodyPr>
                <a:lstStyle>
                  <a:defPPr>
                    <a:defRPr lang="en-US"/>
                  </a:defPPr>
                  <a:lvl1pPr>
                    <a:lnSpc>
                      <a:spcPct val="90000"/>
                    </a:lnSpc>
                    <a:spcBef>
                      <a:spcPct val="20000"/>
                    </a:spcBef>
                    <a:spcAft>
                      <a:spcPts val="600"/>
                    </a:spcAft>
                    <a:defRPr sz="900"/>
                  </a:lvl1pPr>
                </a:lstStyle>
                <a:p>
                  <a:pPr algn="r" defTabSz="457189"/>
                  <a:r>
                    <a:rPr lang="en-US" sz="2800" b="1" dirty="0">
                      <a:solidFill>
                        <a:srgbClr val="FFCC00"/>
                      </a:solidFill>
                      <a:latin typeface="Amazon Ember"/>
                    </a:rPr>
                    <a:t>6</a:t>
                  </a:r>
                </a:p>
              </p:txBody>
            </p:sp>
          </p:grpSp>
          <p:grpSp>
            <p:nvGrpSpPr>
              <p:cNvPr id="18" name="Group 17">
                <a:extLst>
                  <a:ext uri="{FF2B5EF4-FFF2-40B4-BE49-F238E27FC236}">
                    <a16:creationId xmlns:a16="http://schemas.microsoft.com/office/drawing/2014/main" id="{8D9C01DC-DA6B-40CA-8A72-BF380E5538F0}"/>
                  </a:ext>
                </a:extLst>
              </p:cNvPr>
              <p:cNvGrpSpPr/>
              <p:nvPr/>
            </p:nvGrpSpPr>
            <p:grpSpPr>
              <a:xfrm>
                <a:off x="6866647" y="2917482"/>
                <a:ext cx="403093" cy="484070"/>
                <a:chOff x="6708343" y="2601959"/>
                <a:chExt cx="415689" cy="499197"/>
              </a:xfrm>
            </p:grpSpPr>
            <p:sp>
              <p:nvSpPr>
                <p:cNvPr id="223" name="Freeform: Shape 222">
                  <a:extLst>
                    <a:ext uri="{FF2B5EF4-FFF2-40B4-BE49-F238E27FC236}">
                      <a16:creationId xmlns:a16="http://schemas.microsoft.com/office/drawing/2014/main" id="{F13A07AF-34FB-4FB7-98CA-3163CAEBC4E3}"/>
                    </a:ext>
                  </a:extLst>
                </p:cNvPr>
                <p:cNvSpPr/>
                <p:nvPr/>
              </p:nvSpPr>
              <p:spPr>
                <a:xfrm>
                  <a:off x="6708696" y="2805632"/>
                  <a:ext cx="262881" cy="246497"/>
                </a:xfrm>
                <a:custGeom>
                  <a:avLst/>
                  <a:gdLst>
                    <a:gd name="connsiteX0" fmla="*/ 710470 w 782383"/>
                    <a:gd name="connsiteY0" fmla="*/ 530447 h 733622"/>
                    <a:gd name="connsiteX1" fmla="*/ 734092 w 782383"/>
                    <a:gd name="connsiteY1" fmla="*/ 356902 h 733622"/>
                    <a:gd name="connsiteX2" fmla="*/ 744284 w 782383"/>
                    <a:gd name="connsiteY2" fmla="*/ 282035 h 733622"/>
                    <a:gd name="connsiteX3" fmla="*/ 782384 w 782383"/>
                    <a:gd name="connsiteY3" fmla="*/ 0 h 733622"/>
                    <a:gd name="connsiteX4" fmla="*/ 391192 w 782383"/>
                    <a:gd name="connsiteY4" fmla="*/ 103442 h 733622"/>
                    <a:gd name="connsiteX5" fmla="*/ 0 w 782383"/>
                    <a:gd name="connsiteY5" fmla="*/ 0 h 733622"/>
                    <a:gd name="connsiteX6" fmla="*/ 88011 w 782383"/>
                    <a:gd name="connsiteY6" fmla="*/ 648557 h 733622"/>
                    <a:gd name="connsiteX7" fmla="*/ 391287 w 782383"/>
                    <a:gd name="connsiteY7" fmla="*/ 733616 h 733622"/>
                    <a:gd name="connsiteX8" fmla="*/ 569881 w 782383"/>
                    <a:gd name="connsiteY8" fmla="*/ 716471 h 733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82383" h="733622">
                      <a:moveTo>
                        <a:pt x="710470" y="530447"/>
                      </a:moveTo>
                      <a:lnTo>
                        <a:pt x="734092" y="356902"/>
                      </a:lnTo>
                      <a:lnTo>
                        <a:pt x="744284" y="282035"/>
                      </a:lnTo>
                      <a:lnTo>
                        <a:pt x="782384" y="0"/>
                      </a:lnTo>
                      <a:cubicBezTo>
                        <a:pt x="767239" y="57817"/>
                        <a:pt x="589312" y="103442"/>
                        <a:pt x="391192" y="103442"/>
                      </a:cubicBezTo>
                      <a:cubicBezTo>
                        <a:pt x="193072" y="103442"/>
                        <a:pt x="15240" y="57817"/>
                        <a:pt x="0" y="0"/>
                      </a:cubicBezTo>
                      <a:lnTo>
                        <a:pt x="88011" y="648557"/>
                      </a:lnTo>
                      <a:cubicBezTo>
                        <a:pt x="88011" y="695516"/>
                        <a:pt x="233267" y="733616"/>
                        <a:pt x="391287" y="733616"/>
                      </a:cubicBezTo>
                      <a:cubicBezTo>
                        <a:pt x="451240" y="733856"/>
                        <a:pt x="511068" y="728113"/>
                        <a:pt x="569881" y="716471"/>
                      </a:cubicBezTo>
                    </a:path>
                  </a:pathLst>
                </a:custGeom>
                <a:noFill/>
                <a:ln w="9525" cap="flat">
                  <a:solidFill>
                    <a:srgbClr val="FFFFFF"/>
                  </a:solidFill>
                  <a:prstDash val="solid"/>
                  <a:round/>
                </a:ln>
              </p:spPr>
              <p:txBody>
                <a:bodyPr rtlCol="0" anchor="ctr"/>
                <a:lstStyle/>
                <a:p>
                  <a:pPr defTabSz="457189"/>
                  <a:endParaRPr lang="en-US" sz="1800" dirty="0">
                    <a:solidFill>
                      <a:srgbClr val="FFFFFF"/>
                    </a:solidFill>
                    <a:latin typeface="Amazon Ember"/>
                  </a:endParaRPr>
                </a:p>
              </p:txBody>
            </p:sp>
            <p:sp>
              <p:nvSpPr>
                <p:cNvPr id="224" name="Freeform: Shape 223">
                  <a:extLst>
                    <a:ext uri="{FF2B5EF4-FFF2-40B4-BE49-F238E27FC236}">
                      <a16:creationId xmlns:a16="http://schemas.microsoft.com/office/drawing/2014/main" id="{94576021-1277-421B-A024-E4198D6FDDD6}"/>
                    </a:ext>
                  </a:extLst>
                </p:cNvPr>
                <p:cNvSpPr/>
                <p:nvPr/>
              </p:nvSpPr>
              <p:spPr>
                <a:xfrm>
                  <a:off x="6708344" y="2760891"/>
                  <a:ext cx="263649" cy="79498"/>
                </a:xfrm>
                <a:custGeom>
                  <a:avLst/>
                  <a:gdLst>
                    <a:gd name="connsiteX0" fmla="*/ 784670 w 784669"/>
                    <a:gd name="connsiteY0" fmla="*/ 125063 h 236600"/>
                    <a:gd name="connsiteX1" fmla="*/ 783622 w 784669"/>
                    <a:gd name="connsiteY1" fmla="*/ 133064 h 236600"/>
                    <a:gd name="connsiteX2" fmla="*/ 392239 w 784669"/>
                    <a:gd name="connsiteY2" fmla="*/ 236601 h 236600"/>
                    <a:gd name="connsiteX3" fmla="*/ 1048 w 784669"/>
                    <a:gd name="connsiteY3" fmla="*/ 133064 h 236600"/>
                    <a:gd name="connsiteX4" fmla="*/ 0 w 784669"/>
                    <a:gd name="connsiteY4" fmla="*/ 125063 h 236600"/>
                    <a:gd name="connsiteX5" fmla="*/ 392239 w 784669"/>
                    <a:gd name="connsiteY5" fmla="*/ 0 h 236600"/>
                    <a:gd name="connsiteX6" fmla="*/ 784670 w 784669"/>
                    <a:gd name="connsiteY6" fmla="*/ 125063 h 236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84669" h="236600">
                      <a:moveTo>
                        <a:pt x="784670" y="125063"/>
                      </a:moveTo>
                      <a:lnTo>
                        <a:pt x="783622" y="133064"/>
                      </a:lnTo>
                      <a:cubicBezTo>
                        <a:pt x="768382" y="190976"/>
                        <a:pt x="590455" y="236601"/>
                        <a:pt x="392239" y="236601"/>
                      </a:cubicBezTo>
                      <a:cubicBezTo>
                        <a:pt x="194024" y="236601"/>
                        <a:pt x="16288" y="190976"/>
                        <a:pt x="1048" y="133064"/>
                      </a:cubicBezTo>
                      <a:lnTo>
                        <a:pt x="0" y="125063"/>
                      </a:lnTo>
                      <a:cubicBezTo>
                        <a:pt x="0" y="63532"/>
                        <a:pt x="185071" y="0"/>
                        <a:pt x="392239" y="0"/>
                      </a:cubicBezTo>
                      <a:cubicBezTo>
                        <a:pt x="599408" y="0"/>
                        <a:pt x="784670" y="63532"/>
                        <a:pt x="784670" y="125063"/>
                      </a:cubicBezTo>
                      <a:close/>
                    </a:path>
                  </a:pathLst>
                </a:custGeom>
                <a:noFill/>
                <a:ln w="9525" cap="flat">
                  <a:solidFill>
                    <a:srgbClr val="FFFFFF"/>
                  </a:solidFill>
                  <a:prstDash val="solid"/>
                  <a:round/>
                </a:ln>
              </p:spPr>
              <p:txBody>
                <a:bodyPr rtlCol="0" anchor="ctr"/>
                <a:lstStyle/>
                <a:p>
                  <a:pPr defTabSz="457189"/>
                  <a:endParaRPr lang="en-US" sz="1800" dirty="0">
                    <a:solidFill>
                      <a:srgbClr val="FFFFFF"/>
                    </a:solidFill>
                    <a:latin typeface="Amazon Ember"/>
                  </a:endParaRPr>
                </a:p>
              </p:txBody>
            </p:sp>
            <p:sp>
              <p:nvSpPr>
                <p:cNvPr id="225" name="Freeform: Shape 224">
                  <a:extLst>
                    <a:ext uri="{FF2B5EF4-FFF2-40B4-BE49-F238E27FC236}">
                      <a16:creationId xmlns:a16="http://schemas.microsoft.com/office/drawing/2014/main" id="{BD10A0DB-554F-4FFA-B68E-CA0D30406EE5}"/>
                    </a:ext>
                  </a:extLst>
                </p:cNvPr>
                <p:cNvSpPr/>
                <p:nvPr/>
              </p:nvSpPr>
              <p:spPr>
                <a:xfrm>
                  <a:off x="6708343" y="2802912"/>
                  <a:ext cx="352" cy="2688"/>
                </a:xfrm>
                <a:custGeom>
                  <a:avLst/>
                  <a:gdLst>
                    <a:gd name="connsiteX0" fmla="*/ 1050 w 1049"/>
                    <a:gd name="connsiteY0" fmla="*/ 8001 h 8000"/>
                    <a:gd name="connsiteX1" fmla="*/ 2 w 1049"/>
                    <a:gd name="connsiteY1" fmla="*/ 0 h 8000"/>
                  </a:gdLst>
                  <a:ahLst/>
                  <a:cxnLst>
                    <a:cxn ang="0">
                      <a:pos x="connsiteX0" y="connsiteY0"/>
                    </a:cxn>
                    <a:cxn ang="0">
                      <a:pos x="connsiteX1" y="connsiteY1"/>
                    </a:cxn>
                  </a:cxnLst>
                  <a:rect l="l" t="t" r="r" b="b"/>
                  <a:pathLst>
                    <a:path w="1049" h="8000">
                      <a:moveTo>
                        <a:pt x="1050" y="8001"/>
                      </a:moveTo>
                      <a:cubicBezTo>
                        <a:pt x="324" y="5397"/>
                        <a:pt x="-29" y="2703"/>
                        <a:pt x="2" y="0"/>
                      </a:cubicBezTo>
                    </a:path>
                  </a:pathLst>
                </a:custGeom>
                <a:noFill/>
                <a:ln w="9525" cap="flat">
                  <a:solidFill>
                    <a:srgbClr val="FFFFFF"/>
                  </a:solidFill>
                  <a:prstDash val="solid"/>
                  <a:round/>
                </a:ln>
              </p:spPr>
              <p:txBody>
                <a:bodyPr rtlCol="0" anchor="ctr"/>
                <a:lstStyle/>
                <a:p>
                  <a:pPr defTabSz="457189"/>
                  <a:endParaRPr lang="en-US" sz="1800" dirty="0">
                    <a:solidFill>
                      <a:srgbClr val="FFFFFF"/>
                    </a:solidFill>
                    <a:latin typeface="Amazon Ember"/>
                  </a:endParaRPr>
                </a:p>
              </p:txBody>
            </p:sp>
            <p:sp>
              <p:nvSpPr>
                <p:cNvPr id="226" name="Freeform: Shape 225">
                  <a:extLst>
                    <a:ext uri="{FF2B5EF4-FFF2-40B4-BE49-F238E27FC236}">
                      <a16:creationId xmlns:a16="http://schemas.microsoft.com/office/drawing/2014/main" id="{B3689583-271D-4CA4-8B08-96704A4B548D}"/>
                    </a:ext>
                  </a:extLst>
                </p:cNvPr>
                <p:cNvSpPr/>
                <p:nvPr/>
              </p:nvSpPr>
              <p:spPr>
                <a:xfrm>
                  <a:off x="6971641" y="2802912"/>
                  <a:ext cx="352" cy="2688"/>
                </a:xfrm>
                <a:custGeom>
                  <a:avLst/>
                  <a:gdLst>
                    <a:gd name="connsiteX0" fmla="*/ 1048 w 1047"/>
                    <a:gd name="connsiteY0" fmla="*/ 0 h 8000"/>
                    <a:gd name="connsiteX1" fmla="*/ 0 w 1047"/>
                    <a:gd name="connsiteY1" fmla="*/ 8001 h 8000"/>
                  </a:gdLst>
                  <a:ahLst/>
                  <a:cxnLst>
                    <a:cxn ang="0">
                      <a:pos x="connsiteX0" y="connsiteY0"/>
                    </a:cxn>
                    <a:cxn ang="0">
                      <a:pos x="connsiteX1" y="connsiteY1"/>
                    </a:cxn>
                  </a:cxnLst>
                  <a:rect l="l" t="t" r="r" b="b"/>
                  <a:pathLst>
                    <a:path w="1047" h="8000">
                      <a:moveTo>
                        <a:pt x="1048" y="0"/>
                      </a:moveTo>
                      <a:cubicBezTo>
                        <a:pt x="1033" y="2700"/>
                        <a:pt x="681" y="5388"/>
                        <a:pt x="0" y="8001"/>
                      </a:cubicBezTo>
                    </a:path>
                  </a:pathLst>
                </a:custGeom>
                <a:noFill/>
                <a:ln w="9525" cap="flat">
                  <a:solidFill>
                    <a:srgbClr val="FFFFFF"/>
                  </a:solidFill>
                  <a:prstDash val="solid"/>
                  <a:round/>
                </a:ln>
              </p:spPr>
              <p:txBody>
                <a:bodyPr rtlCol="0" anchor="ctr"/>
                <a:lstStyle/>
                <a:p>
                  <a:pPr defTabSz="457189"/>
                  <a:endParaRPr lang="en-US" sz="1800" dirty="0">
                    <a:solidFill>
                      <a:srgbClr val="FFFFFF"/>
                    </a:solidFill>
                    <a:latin typeface="Amazon Ember"/>
                  </a:endParaRPr>
                </a:p>
              </p:txBody>
            </p:sp>
            <p:sp>
              <p:nvSpPr>
                <p:cNvPr id="227" name="Freeform: Shape 226">
                  <a:extLst>
                    <a:ext uri="{FF2B5EF4-FFF2-40B4-BE49-F238E27FC236}">
                      <a16:creationId xmlns:a16="http://schemas.microsoft.com/office/drawing/2014/main" id="{1CB358FA-FEDD-419C-B90E-F46893AB8592}"/>
                    </a:ext>
                  </a:extLst>
                </p:cNvPr>
                <p:cNvSpPr/>
                <p:nvPr/>
              </p:nvSpPr>
              <p:spPr>
                <a:xfrm>
                  <a:off x="6840168" y="2879369"/>
                  <a:ext cx="143238" cy="49003"/>
                </a:xfrm>
                <a:custGeom>
                  <a:avLst/>
                  <a:gdLst>
                    <a:gd name="connsiteX0" fmla="*/ 0 w 426304"/>
                    <a:gd name="connsiteY0" fmla="*/ 0 h 145841"/>
                    <a:gd name="connsiteX1" fmla="*/ 422243 w 426304"/>
                    <a:gd name="connsiteY1" fmla="*/ 137922 h 145841"/>
                    <a:gd name="connsiteX2" fmla="*/ 352996 w 426304"/>
                    <a:gd name="connsiteY2" fmla="*/ 62579 h 145841"/>
                  </a:gdLst>
                  <a:ahLst/>
                  <a:cxnLst>
                    <a:cxn ang="0">
                      <a:pos x="connsiteX0" y="connsiteY0"/>
                    </a:cxn>
                    <a:cxn ang="0">
                      <a:pos x="connsiteX1" y="connsiteY1"/>
                    </a:cxn>
                    <a:cxn ang="0">
                      <a:pos x="connsiteX2" y="connsiteY2"/>
                    </a:cxn>
                  </a:cxnLst>
                  <a:rect l="l" t="t" r="r" b="b"/>
                  <a:pathLst>
                    <a:path w="426304" h="145841">
                      <a:moveTo>
                        <a:pt x="0" y="0"/>
                      </a:moveTo>
                      <a:cubicBezTo>
                        <a:pt x="0" y="0"/>
                        <a:pt x="381571" y="185928"/>
                        <a:pt x="422243" y="137922"/>
                      </a:cubicBezTo>
                      <a:cubicBezTo>
                        <a:pt x="445103" y="110871"/>
                        <a:pt x="364522" y="68866"/>
                        <a:pt x="352996" y="62579"/>
                      </a:cubicBezTo>
                    </a:path>
                  </a:pathLst>
                </a:custGeom>
                <a:noFill/>
                <a:ln w="9525" cap="flat">
                  <a:solidFill>
                    <a:srgbClr val="FFFFFF"/>
                  </a:solidFill>
                  <a:prstDash val="solid"/>
                  <a:round/>
                </a:ln>
              </p:spPr>
              <p:txBody>
                <a:bodyPr rtlCol="0" anchor="ctr"/>
                <a:lstStyle/>
                <a:p>
                  <a:pPr defTabSz="457189"/>
                  <a:endParaRPr lang="en-US" sz="1800" dirty="0">
                    <a:solidFill>
                      <a:srgbClr val="FFFFFF"/>
                    </a:solidFill>
                    <a:latin typeface="Amazon Ember"/>
                  </a:endParaRPr>
                </a:p>
              </p:txBody>
            </p:sp>
            <p:sp>
              <p:nvSpPr>
                <p:cNvPr id="228" name="Freeform: Shape 227">
                  <a:extLst>
                    <a:ext uri="{FF2B5EF4-FFF2-40B4-BE49-F238E27FC236}">
                      <a16:creationId xmlns:a16="http://schemas.microsoft.com/office/drawing/2014/main" id="{66B67661-462A-42CC-9F48-2FE5C51C5BDF}"/>
                    </a:ext>
                  </a:extLst>
                </p:cNvPr>
                <p:cNvSpPr/>
                <p:nvPr/>
              </p:nvSpPr>
              <p:spPr>
                <a:xfrm>
                  <a:off x="6832968" y="2872168"/>
                  <a:ext cx="14402" cy="14402"/>
                </a:xfrm>
                <a:custGeom>
                  <a:avLst/>
                  <a:gdLst>
                    <a:gd name="connsiteX0" fmla="*/ 42863 w 42862"/>
                    <a:gd name="connsiteY0" fmla="*/ 21431 h 42862"/>
                    <a:gd name="connsiteX1" fmla="*/ 21431 w 42862"/>
                    <a:gd name="connsiteY1" fmla="*/ 42862 h 42862"/>
                    <a:gd name="connsiteX2" fmla="*/ 0 w 42862"/>
                    <a:gd name="connsiteY2" fmla="*/ 21431 h 42862"/>
                    <a:gd name="connsiteX3" fmla="*/ 21431 w 42862"/>
                    <a:gd name="connsiteY3" fmla="*/ 0 h 42862"/>
                    <a:gd name="connsiteX4" fmla="*/ 42863 w 42862"/>
                    <a:gd name="connsiteY4" fmla="*/ 21431 h 428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862" h="42862">
                      <a:moveTo>
                        <a:pt x="42863" y="21431"/>
                      </a:moveTo>
                      <a:cubicBezTo>
                        <a:pt x="42863" y="33267"/>
                        <a:pt x="33267" y="42862"/>
                        <a:pt x="21431" y="42862"/>
                      </a:cubicBezTo>
                      <a:cubicBezTo>
                        <a:pt x="9595" y="42862"/>
                        <a:pt x="0" y="33267"/>
                        <a:pt x="0" y="21431"/>
                      </a:cubicBezTo>
                      <a:cubicBezTo>
                        <a:pt x="0" y="9595"/>
                        <a:pt x="9595" y="0"/>
                        <a:pt x="21431" y="0"/>
                      </a:cubicBezTo>
                      <a:cubicBezTo>
                        <a:pt x="33267" y="0"/>
                        <a:pt x="42863" y="9595"/>
                        <a:pt x="42863" y="21431"/>
                      </a:cubicBezTo>
                      <a:close/>
                    </a:path>
                  </a:pathLst>
                </a:custGeom>
                <a:noFill/>
                <a:ln w="9525" cap="flat">
                  <a:solidFill>
                    <a:srgbClr val="FFFFFF"/>
                  </a:solidFill>
                  <a:prstDash val="solid"/>
                  <a:round/>
                </a:ln>
              </p:spPr>
              <p:txBody>
                <a:bodyPr rtlCol="0" anchor="ctr"/>
                <a:lstStyle/>
                <a:p>
                  <a:pPr defTabSz="457189"/>
                  <a:endParaRPr lang="en-US" sz="1800" dirty="0">
                    <a:solidFill>
                      <a:srgbClr val="FFFFFF"/>
                    </a:solidFill>
                    <a:latin typeface="Amazon Ember"/>
                  </a:endParaRPr>
                </a:p>
              </p:txBody>
            </p:sp>
            <p:sp>
              <p:nvSpPr>
                <p:cNvPr id="229" name="Freeform: Shape 228">
                  <a:extLst>
                    <a:ext uri="{FF2B5EF4-FFF2-40B4-BE49-F238E27FC236}">
                      <a16:creationId xmlns:a16="http://schemas.microsoft.com/office/drawing/2014/main" id="{28D2A849-7DB1-4236-9E6E-8530436718F4}"/>
                    </a:ext>
                  </a:extLst>
                </p:cNvPr>
                <p:cNvSpPr/>
                <p:nvPr/>
              </p:nvSpPr>
              <p:spPr>
                <a:xfrm>
                  <a:off x="6918610" y="2993207"/>
                  <a:ext cx="97036" cy="107949"/>
                </a:xfrm>
                <a:custGeom>
                  <a:avLst/>
                  <a:gdLst>
                    <a:gd name="connsiteX0" fmla="*/ 176974 w 288797"/>
                    <a:gd name="connsiteY0" fmla="*/ 149733 h 321278"/>
                    <a:gd name="connsiteX1" fmla="*/ 276797 w 288797"/>
                    <a:gd name="connsiteY1" fmla="*/ 269653 h 321278"/>
                    <a:gd name="connsiteX2" fmla="*/ 214789 w 288797"/>
                    <a:gd name="connsiteY2" fmla="*/ 321278 h 321278"/>
                    <a:gd name="connsiteX3" fmla="*/ 114967 w 288797"/>
                    <a:gd name="connsiteY3" fmla="*/ 201454 h 321278"/>
                    <a:gd name="connsiteX4" fmla="*/ 69532 w 288797"/>
                    <a:gd name="connsiteY4" fmla="*/ 306515 h 321278"/>
                    <a:gd name="connsiteX5" fmla="*/ 0 w 288797"/>
                    <a:gd name="connsiteY5" fmla="*/ 0 h 321278"/>
                    <a:gd name="connsiteX6" fmla="*/ 288798 w 288797"/>
                    <a:gd name="connsiteY6" fmla="*/ 124301 h 321278"/>
                    <a:gd name="connsiteX7" fmla="*/ 176974 w 288797"/>
                    <a:gd name="connsiteY7" fmla="*/ 149733 h 321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8797" h="321278">
                      <a:moveTo>
                        <a:pt x="176974" y="149733"/>
                      </a:moveTo>
                      <a:lnTo>
                        <a:pt x="276797" y="269653"/>
                      </a:lnTo>
                      <a:lnTo>
                        <a:pt x="214789" y="321278"/>
                      </a:lnTo>
                      <a:lnTo>
                        <a:pt x="114967" y="201454"/>
                      </a:lnTo>
                      <a:lnTo>
                        <a:pt x="69532" y="306515"/>
                      </a:lnTo>
                      <a:lnTo>
                        <a:pt x="0" y="0"/>
                      </a:lnTo>
                      <a:lnTo>
                        <a:pt x="288798" y="124301"/>
                      </a:lnTo>
                      <a:lnTo>
                        <a:pt x="176974" y="149733"/>
                      </a:lnTo>
                      <a:close/>
                    </a:path>
                  </a:pathLst>
                </a:custGeom>
                <a:noFill/>
                <a:ln w="9525" cap="flat">
                  <a:solidFill>
                    <a:schemeClr val="accent1"/>
                  </a:solidFill>
                  <a:prstDash val="solid"/>
                  <a:round/>
                </a:ln>
              </p:spPr>
              <p:txBody>
                <a:bodyPr rtlCol="0" anchor="ctr"/>
                <a:lstStyle/>
                <a:p>
                  <a:pPr defTabSz="457189"/>
                  <a:endParaRPr lang="en-US" sz="1800" dirty="0">
                    <a:solidFill>
                      <a:srgbClr val="FFFFFF"/>
                    </a:solidFill>
                    <a:latin typeface="Amazon Ember"/>
                  </a:endParaRPr>
                </a:p>
              </p:txBody>
            </p:sp>
            <p:sp>
              <p:nvSpPr>
                <p:cNvPr id="230" name="Freeform: Shape 229">
                  <a:extLst>
                    <a:ext uri="{FF2B5EF4-FFF2-40B4-BE49-F238E27FC236}">
                      <a16:creationId xmlns:a16="http://schemas.microsoft.com/office/drawing/2014/main" id="{032BACBC-D0FE-411A-85E5-FE4F3199918C}"/>
                    </a:ext>
                  </a:extLst>
                </p:cNvPr>
                <p:cNvSpPr/>
                <p:nvPr/>
              </p:nvSpPr>
              <p:spPr>
                <a:xfrm>
                  <a:off x="6849321" y="2646668"/>
                  <a:ext cx="262913" cy="245663"/>
                </a:xfrm>
                <a:custGeom>
                  <a:avLst/>
                  <a:gdLst>
                    <a:gd name="connsiteX0" fmla="*/ 35814 w 782478"/>
                    <a:gd name="connsiteY0" fmla="*/ 263176 h 731139"/>
                    <a:gd name="connsiteX1" fmla="*/ 0 w 782478"/>
                    <a:gd name="connsiteY1" fmla="*/ 0 h 731139"/>
                    <a:gd name="connsiteX2" fmla="*/ 391287 w 782478"/>
                    <a:gd name="connsiteY2" fmla="*/ 103442 h 731139"/>
                    <a:gd name="connsiteX3" fmla="*/ 782479 w 782478"/>
                    <a:gd name="connsiteY3" fmla="*/ 0 h 731139"/>
                    <a:gd name="connsiteX4" fmla="*/ 694277 w 782478"/>
                    <a:gd name="connsiteY4" fmla="*/ 648272 h 731139"/>
                    <a:gd name="connsiteX5" fmla="*/ 457771 w 782478"/>
                    <a:gd name="connsiteY5" fmla="*/ 731139 h 731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82478" h="731139">
                      <a:moveTo>
                        <a:pt x="35814" y="263176"/>
                      </a:moveTo>
                      <a:lnTo>
                        <a:pt x="0" y="0"/>
                      </a:lnTo>
                      <a:cubicBezTo>
                        <a:pt x="15240" y="57817"/>
                        <a:pt x="193072" y="103442"/>
                        <a:pt x="391287" y="103442"/>
                      </a:cubicBezTo>
                      <a:cubicBezTo>
                        <a:pt x="589502" y="103442"/>
                        <a:pt x="767334" y="57150"/>
                        <a:pt x="782479" y="0"/>
                      </a:cubicBezTo>
                      <a:lnTo>
                        <a:pt x="694277" y="648272"/>
                      </a:lnTo>
                      <a:cubicBezTo>
                        <a:pt x="694277" y="688467"/>
                        <a:pt x="587693" y="722281"/>
                        <a:pt x="457771" y="731139"/>
                      </a:cubicBezTo>
                    </a:path>
                  </a:pathLst>
                </a:custGeom>
                <a:noFill/>
                <a:ln w="9525" cap="flat">
                  <a:solidFill>
                    <a:srgbClr val="FFFFFF"/>
                  </a:solidFill>
                  <a:prstDash val="solid"/>
                  <a:round/>
                </a:ln>
              </p:spPr>
              <p:txBody>
                <a:bodyPr rtlCol="0" anchor="ctr"/>
                <a:lstStyle/>
                <a:p>
                  <a:pPr defTabSz="457189"/>
                  <a:endParaRPr lang="en-US" sz="1800" dirty="0">
                    <a:solidFill>
                      <a:srgbClr val="FFFFFF"/>
                    </a:solidFill>
                    <a:latin typeface="Amazon Ember"/>
                  </a:endParaRPr>
                </a:p>
              </p:txBody>
            </p:sp>
            <p:sp>
              <p:nvSpPr>
                <p:cNvPr id="231" name="Freeform: Shape 230">
                  <a:extLst>
                    <a:ext uri="{FF2B5EF4-FFF2-40B4-BE49-F238E27FC236}">
                      <a16:creationId xmlns:a16="http://schemas.microsoft.com/office/drawing/2014/main" id="{41FDEDB7-B455-41E5-B3CC-CB9372DA55D8}"/>
                    </a:ext>
                  </a:extLst>
                </p:cNvPr>
                <p:cNvSpPr/>
                <p:nvPr/>
              </p:nvSpPr>
              <p:spPr>
                <a:xfrm>
                  <a:off x="6848970" y="2601959"/>
                  <a:ext cx="263649" cy="79370"/>
                </a:xfrm>
                <a:custGeom>
                  <a:avLst/>
                  <a:gdLst>
                    <a:gd name="connsiteX0" fmla="*/ 0 w 784669"/>
                    <a:gd name="connsiteY0" fmla="*/ 124682 h 236220"/>
                    <a:gd name="connsiteX1" fmla="*/ 1048 w 784669"/>
                    <a:gd name="connsiteY1" fmla="*/ 132683 h 236220"/>
                    <a:gd name="connsiteX2" fmla="*/ 392335 w 784669"/>
                    <a:gd name="connsiteY2" fmla="*/ 236220 h 236220"/>
                    <a:gd name="connsiteX3" fmla="*/ 783622 w 784669"/>
                    <a:gd name="connsiteY3" fmla="*/ 133064 h 236220"/>
                    <a:gd name="connsiteX4" fmla="*/ 784670 w 784669"/>
                    <a:gd name="connsiteY4" fmla="*/ 125063 h 236220"/>
                    <a:gd name="connsiteX5" fmla="*/ 392335 w 784669"/>
                    <a:gd name="connsiteY5" fmla="*/ 0 h 236220"/>
                    <a:gd name="connsiteX6" fmla="*/ 0 w 784669"/>
                    <a:gd name="connsiteY6" fmla="*/ 124682 h 236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84669" h="236220">
                      <a:moveTo>
                        <a:pt x="0" y="124682"/>
                      </a:moveTo>
                      <a:lnTo>
                        <a:pt x="1048" y="132683"/>
                      </a:lnTo>
                      <a:cubicBezTo>
                        <a:pt x="16288" y="190595"/>
                        <a:pt x="194215" y="236220"/>
                        <a:pt x="392335" y="236220"/>
                      </a:cubicBezTo>
                      <a:cubicBezTo>
                        <a:pt x="590455" y="236220"/>
                        <a:pt x="768382" y="190214"/>
                        <a:pt x="783622" y="133064"/>
                      </a:cubicBezTo>
                      <a:lnTo>
                        <a:pt x="784670" y="125063"/>
                      </a:lnTo>
                      <a:cubicBezTo>
                        <a:pt x="784670" y="63532"/>
                        <a:pt x="599504" y="0"/>
                        <a:pt x="392335" y="0"/>
                      </a:cubicBezTo>
                      <a:cubicBezTo>
                        <a:pt x="185166" y="0"/>
                        <a:pt x="0" y="63151"/>
                        <a:pt x="0" y="124682"/>
                      </a:cubicBezTo>
                      <a:close/>
                    </a:path>
                  </a:pathLst>
                </a:custGeom>
                <a:noFill/>
                <a:ln w="9525" cap="flat">
                  <a:solidFill>
                    <a:srgbClr val="FFFFFF"/>
                  </a:solidFill>
                  <a:prstDash val="solid"/>
                  <a:round/>
                </a:ln>
              </p:spPr>
              <p:txBody>
                <a:bodyPr rtlCol="0" anchor="ctr"/>
                <a:lstStyle/>
                <a:p>
                  <a:pPr defTabSz="457189"/>
                  <a:endParaRPr lang="en-US" sz="1800" dirty="0">
                    <a:solidFill>
                      <a:srgbClr val="FFFFFF"/>
                    </a:solidFill>
                    <a:latin typeface="Amazon Ember"/>
                  </a:endParaRPr>
                </a:p>
              </p:txBody>
            </p:sp>
            <p:sp>
              <p:nvSpPr>
                <p:cNvPr id="232" name="Freeform: Shape 231">
                  <a:extLst>
                    <a:ext uri="{FF2B5EF4-FFF2-40B4-BE49-F238E27FC236}">
                      <a16:creationId xmlns:a16="http://schemas.microsoft.com/office/drawing/2014/main" id="{D4BA510F-B131-4AAA-B7DD-08C3AC6E3A65}"/>
                    </a:ext>
                  </a:extLst>
                </p:cNvPr>
                <p:cNvSpPr/>
                <p:nvPr/>
              </p:nvSpPr>
              <p:spPr>
                <a:xfrm>
                  <a:off x="7112266" y="2643980"/>
                  <a:ext cx="352" cy="2688"/>
                </a:xfrm>
                <a:custGeom>
                  <a:avLst/>
                  <a:gdLst>
                    <a:gd name="connsiteX0" fmla="*/ 0 w 1047"/>
                    <a:gd name="connsiteY0" fmla="*/ 8001 h 8001"/>
                    <a:gd name="connsiteX1" fmla="*/ 1048 w 1047"/>
                    <a:gd name="connsiteY1" fmla="*/ 0 h 8001"/>
                  </a:gdLst>
                  <a:ahLst/>
                  <a:cxnLst>
                    <a:cxn ang="0">
                      <a:pos x="connsiteX0" y="connsiteY0"/>
                    </a:cxn>
                    <a:cxn ang="0">
                      <a:pos x="connsiteX1" y="connsiteY1"/>
                    </a:cxn>
                  </a:cxnLst>
                  <a:rect l="l" t="t" r="r" b="b"/>
                  <a:pathLst>
                    <a:path w="1047" h="8001">
                      <a:moveTo>
                        <a:pt x="0" y="8001"/>
                      </a:moveTo>
                      <a:cubicBezTo>
                        <a:pt x="681" y="5388"/>
                        <a:pt x="1033" y="2700"/>
                        <a:pt x="1048" y="0"/>
                      </a:cubicBezTo>
                    </a:path>
                  </a:pathLst>
                </a:custGeom>
                <a:noFill/>
                <a:ln w="9525" cap="flat">
                  <a:solidFill>
                    <a:srgbClr val="FFFFFF"/>
                  </a:solidFill>
                  <a:prstDash val="solid"/>
                  <a:round/>
                </a:ln>
              </p:spPr>
              <p:txBody>
                <a:bodyPr rtlCol="0" anchor="ctr"/>
                <a:lstStyle/>
                <a:p>
                  <a:pPr defTabSz="457189"/>
                  <a:endParaRPr lang="en-US" sz="1800" dirty="0">
                    <a:solidFill>
                      <a:srgbClr val="FFFFFF"/>
                    </a:solidFill>
                    <a:latin typeface="Amazon Ember"/>
                  </a:endParaRPr>
                </a:p>
              </p:txBody>
            </p:sp>
            <p:sp>
              <p:nvSpPr>
                <p:cNvPr id="233" name="Freeform: Shape 232">
                  <a:extLst>
                    <a:ext uri="{FF2B5EF4-FFF2-40B4-BE49-F238E27FC236}">
                      <a16:creationId xmlns:a16="http://schemas.microsoft.com/office/drawing/2014/main" id="{AF2BD240-1720-4828-A7F8-EF76567FE34F}"/>
                    </a:ext>
                  </a:extLst>
                </p:cNvPr>
                <p:cNvSpPr/>
                <p:nvPr/>
              </p:nvSpPr>
              <p:spPr>
                <a:xfrm>
                  <a:off x="6848969" y="2643852"/>
                  <a:ext cx="352" cy="2688"/>
                </a:xfrm>
                <a:custGeom>
                  <a:avLst/>
                  <a:gdLst>
                    <a:gd name="connsiteX0" fmla="*/ 2 w 1049"/>
                    <a:gd name="connsiteY0" fmla="*/ 0 h 8001"/>
                    <a:gd name="connsiteX1" fmla="*/ 1050 w 1049"/>
                    <a:gd name="connsiteY1" fmla="*/ 8001 h 8001"/>
                  </a:gdLst>
                  <a:ahLst/>
                  <a:cxnLst>
                    <a:cxn ang="0">
                      <a:pos x="connsiteX0" y="connsiteY0"/>
                    </a:cxn>
                    <a:cxn ang="0">
                      <a:pos x="connsiteX1" y="connsiteY1"/>
                    </a:cxn>
                  </a:cxnLst>
                  <a:rect l="l" t="t" r="r" b="b"/>
                  <a:pathLst>
                    <a:path w="1049" h="8001">
                      <a:moveTo>
                        <a:pt x="2" y="0"/>
                      </a:moveTo>
                      <a:cubicBezTo>
                        <a:pt x="-29" y="2703"/>
                        <a:pt x="324" y="5397"/>
                        <a:pt x="1050" y="8001"/>
                      </a:cubicBezTo>
                    </a:path>
                  </a:pathLst>
                </a:custGeom>
                <a:noFill/>
                <a:ln w="9525" cap="flat">
                  <a:solidFill>
                    <a:srgbClr val="FFFFFF"/>
                  </a:solidFill>
                  <a:prstDash val="solid"/>
                  <a:round/>
                </a:ln>
              </p:spPr>
              <p:txBody>
                <a:bodyPr rtlCol="0" anchor="ctr"/>
                <a:lstStyle/>
                <a:p>
                  <a:pPr defTabSz="457189"/>
                  <a:endParaRPr lang="en-US" sz="1800" dirty="0">
                    <a:solidFill>
                      <a:srgbClr val="FFFFFF"/>
                    </a:solidFill>
                    <a:latin typeface="Amazon Ember"/>
                  </a:endParaRPr>
                </a:p>
              </p:txBody>
            </p:sp>
            <p:sp>
              <p:nvSpPr>
                <p:cNvPr id="234" name="Freeform: Shape 233">
                  <a:extLst>
                    <a:ext uri="{FF2B5EF4-FFF2-40B4-BE49-F238E27FC236}">
                      <a16:creationId xmlns:a16="http://schemas.microsoft.com/office/drawing/2014/main" id="{6EB52CDF-8D77-4AE9-AE98-2D6A2D3A8086}"/>
                    </a:ext>
                  </a:extLst>
                </p:cNvPr>
                <p:cNvSpPr/>
                <p:nvPr/>
              </p:nvSpPr>
              <p:spPr>
                <a:xfrm>
                  <a:off x="6980794" y="2720278"/>
                  <a:ext cx="143238" cy="49003"/>
                </a:xfrm>
                <a:custGeom>
                  <a:avLst/>
                  <a:gdLst>
                    <a:gd name="connsiteX0" fmla="*/ 0 w 426304"/>
                    <a:gd name="connsiteY0" fmla="*/ 0 h 145841"/>
                    <a:gd name="connsiteX1" fmla="*/ 422243 w 426304"/>
                    <a:gd name="connsiteY1" fmla="*/ 137922 h 145841"/>
                    <a:gd name="connsiteX2" fmla="*/ 352996 w 426304"/>
                    <a:gd name="connsiteY2" fmla="*/ 62579 h 145841"/>
                  </a:gdLst>
                  <a:ahLst/>
                  <a:cxnLst>
                    <a:cxn ang="0">
                      <a:pos x="connsiteX0" y="connsiteY0"/>
                    </a:cxn>
                    <a:cxn ang="0">
                      <a:pos x="connsiteX1" y="connsiteY1"/>
                    </a:cxn>
                    <a:cxn ang="0">
                      <a:pos x="connsiteX2" y="connsiteY2"/>
                    </a:cxn>
                  </a:cxnLst>
                  <a:rect l="l" t="t" r="r" b="b"/>
                  <a:pathLst>
                    <a:path w="426304" h="145841">
                      <a:moveTo>
                        <a:pt x="0" y="0"/>
                      </a:moveTo>
                      <a:cubicBezTo>
                        <a:pt x="0" y="0"/>
                        <a:pt x="381571" y="185928"/>
                        <a:pt x="422243" y="137922"/>
                      </a:cubicBezTo>
                      <a:cubicBezTo>
                        <a:pt x="445103" y="110871"/>
                        <a:pt x="364522" y="68866"/>
                        <a:pt x="352996" y="62579"/>
                      </a:cubicBezTo>
                    </a:path>
                  </a:pathLst>
                </a:custGeom>
                <a:noFill/>
                <a:ln w="9525" cap="flat">
                  <a:solidFill>
                    <a:srgbClr val="FFFFFF"/>
                  </a:solidFill>
                  <a:prstDash val="solid"/>
                  <a:round/>
                </a:ln>
              </p:spPr>
              <p:txBody>
                <a:bodyPr rtlCol="0" anchor="ctr"/>
                <a:lstStyle/>
                <a:p>
                  <a:pPr defTabSz="457189"/>
                  <a:endParaRPr lang="en-US" sz="1800" dirty="0">
                    <a:solidFill>
                      <a:srgbClr val="FFFFFF"/>
                    </a:solidFill>
                    <a:latin typeface="Amazon Ember"/>
                  </a:endParaRPr>
                </a:p>
              </p:txBody>
            </p:sp>
            <p:sp>
              <p:nvSpPr>
                <p:cNvPr id="235" name="Freeform: Shape 234">
                  <a:extLst>
                    <a:ext uri="{FF2B5EF4-FFF2-40B4-BE49-F238E27FC236}">
                      <a16:creationId xmlns:a16="http://schemas.microsoft.com/office/drawing/2014/main" id="{769D848A-5F05-47A3-AD8A-90A95B8CEA44}"/>
                    </a:ext>
                  </a:extLst>
                </p:cNvPr>
                <p:cNvSpPr/>
                <p:nvPr/>
              </p:nvSpPr>
              <p:spPr>
                <a:xfrm>
                  <a:off x="6973593" y="2713109"/>
                  <a:ext cx="14402" cy="14402"/>
                </a:xfrm>
                <a:custGeom>
                  <a:avLst/>
                  <a:gdLst>
                    <a:gd name="connsiteX0" fmla="*/ 42863 w 42862"/>
                    <a:gd name="connsiteY0" fmla="*/ 21431 h 42862"/>
                    <a:gd name="connsiteX1" fmla="*/ 21431 w 42862"/>
                    <a:gd name="connsiteY1" fmla="*/ 42862 h 42862"/>
                    <a:gd name="connsiteX2" fmla="*/ 0 w 42862"/>
                    <a:gd name="connsiteY2" fmla="*/ 21431 h 42862"/>
                    <a:gd name="connsiteX3" fmla="*/ 21431 w 42862"/>
                    <a:gd name="connsiteY3" fmla="*/ 0 h 42862"/>
                    <a:gd name="connsiteX4" fmla="*/ 42863 w 42862"/>
                    <a:gd name="connsiteY4" fmla="*/ 21431 h 428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862" h="42862">
                      <a:moveTo>
                        <a:pt x="42863" y="21431"/>
                      </a:moveTo>
                      <a:cubicBezTo>
                        <a:pt x="42863" y="33267"/>
                        <a:pt x="33267" y="42862"/>
                        <a:pt x="21431" y="42862"/>
                      </a:cubicBezTo>
                      <a:cubicBezTo>
                        <a:pt x="9595" y="42862"/>
                        <a:pt x="0" y="33267"/>
                        <a:pt x="0" y="21431"/>
                      </a:cubicBezTo>
                      <a:cubicBezTo>
                        <a:pt x="0" y="9595"/>
                        <a:pt x="9595" y="0"/>
                        <a:pt x="21431" y="0"/>
                      </a:cubicBezTo>
                      <a:cubicBezTo>
                        <a:pt x="33267" y="0"/>
                        <a:pt x="42863" y="9595"/>
                        <a:pt x="42863" y="21431"/>
                      </a:cubicBezTo>
                      <a:close/>
                    </a:path>
                  </a:pathLst>
                </a:custGeom>
                <a:noFill/>
                <a:ln w="9525" cap="flat">
                  <a:solidFill>
                    <a:srgbClr val="FFFFFF"/>
                  </a:solidFill>
                  <a:prstDash val="solid"/>
                  <a:round/>
                </a:ln>
              </p:spPr>
              <p:txBody>
                <a:bodyPr rtlCol="0" anchor="ctr"/>
                <a:lstStyle/>
                <a:p>
                  <a:pPr defTabSz="457189"/>
                  <a:endParaRPr lang="en-US" sz="1800" dirty="0">
                    <a:solidFill>
                      <a:srgbClr val="FFFFFF"/>
                    </a:solidFill>
                    <a:latin typeface="Amazon Ember"/>
                  </a:endParaRPr>
                </a:p>
              </p:txBody>
            </p:sp>
          </p:grpSp>
        </p:grpSp>
        <p:grpSp>
          <p:nvGrpSpPr>
            <p:cNvPr id="19" name="Group 18">
              <a:extLst>
                <a:ext uri="{FF2B5EF4-FFF2-40B4-BE49-F238E27FC236}">
                  <a16:creationId xmlns:a16="http://schemas.microsoft.com/office/drawing/2014/main" id="{71CD6BBC-EE41-4156-ABBB-212CD7D4874F}"/>
                </a:ext>
              </a:extLst>
            </p:cNvPr>
            <p:cNvGrpSpPr/>
            <p:nvPr/>
          </p:nvGrpSpPr>
          <p:grpSpPr>
            <a:xfrm>
              <a:off x="7892114" y="2331872"/>
              <a:ext cx="896619" cy="662145"/>
              <a:chOff x="7746015" y="2219109"/>
              <a:chExt cx="896619" cy="662145"/>
            </a:xfrm>
          </p:grpSpPr>
          <p:sp>
            <p:nvSpPr>
              <p:cNvPr id="91" name="TextBox 90">
                <a:extLst>
                  <a:ext uri="{FF2B5EF4-FFF2-40B4-BE49-F238E27FC236}">
                    <a16:creationId xmlns:a16="http://schemas.microsoft.com/office/drawing/2014/main" id="{C55CFA18-651C-5245-9417-5B35610F8761}"/>
                  </a:ext>
                </a:extLst>
              </p:cNvPr>
              <p:cNvSpPr txBox="1"/>
              <p:nvPr/>
            </p:nvSpPr>
            <p:spPr>
              <a:xfrm>
                <a:off x="7746015" y="2684441"/>
                <a:ext cx="896619" cy="196813"/>
              </a:xfrm>
              <a:prstGeom prst="rect">
                <a:avLst/>
              </a:prstGeom>
              <a:noFill/>
            </p:spPr>
            <p:txBody>
              <a:bodyPr wrap="none" rtlCol="0">
                <a:noAutofit/>
              </a:bodyPr>
              <a:lstStyle>
                <a:defPPr>
                  <a:defRPr lang="en-US"/>
                </a:defPPr>
                <a:lvl1pPr>
                  <a:lnSpc>
                    <a:spcPct val="90000"/>
                  </a:lnSpc>
                  <a:spcBef>
                    <a:spcPct val="20000"/>
                  </a:spcBef>
                  <a:spcAft>
                    <a:spcPts val="600"/>
                  </a:spcAft>
                  <a:defRPr sz="900"/>
                </a:lvl1pPr>
              </a:lstStyle>
              <a:p>
                <a:pPr algn="ctr" defTabSz="457189"/>
                <a:r>
                  <a:rPr lang="en-US" sz="800" dirty="0">
                    <a:solidFill>
                      <a:srgbClr val="FFFFFF"/>
                    </a:solidFill>
                    <a:latin typeface="Amazon Ember"/>
                  </a:rPr>
                  <a:t>Client application</a:t>
                </a:r>
              </a:p>
            </p:txBody>
          </p:sp>
          <p:grpSp>
            <p:nvGrpSpPr>
              <p:cNvPr id="238" name="Group 237">
                <a:extLst>
                  <a:ext uri="{FF2B5EF4-FFF2-40B4-BE49-F238E27FC236}">
                    <a16:creationId xmlns:a16="http://schemas.microsoft.com/office/drawing/2014/main" id="{272E8623-A4AF-40A8-922B-41CDD5803237}"/>
                  </a:ext>
                </a:extLst>
              </p:cNvPr>
              <p:cNvGrpSpPr/>
              <p:nvPr/>
            </p:nvGrpSpPr>
            <p:grpSpPr>
              <a:xfrm>
                <a:off x="7901245" y="2219109"/>
                <a:ext cx="686813" cy="422535"/>
                <a:chOff x="4012684" y="2087412"/>
                <a:chExt cx="401670" cy="247113"/>
              </a:xfrm>
            </p:grpSpPr>
            <p:sp>
              <p:nvSpPr>
                <p:cNvPr id="239" name="Freeform: Shape 238">
                  <a:extLst>
                    <a:ext uri="{FF2B5EF4-FFF2-40B4-BE49-F238E27FC236}">
                      <a16:creationId xmlns:a16="http://schemas.microsoft.com/office/drawing/2014/main" id="{46E8B4E7-81EB-4EDF-9C14-21AA13F51E3C}"/>
                    </a:ext>
                  </a:extLst>
                </p:cNvPr>
                <p:cNvSpPr/>
                <p:nvPr/>
              </p:nvSpPr>
              <p:spPr>
                <a:xfrm>
                  <a:off x="4252348" y="2172471"/>
                  <a:ext cx="162006" cy="162054"/>
                </a:xfrm>
                <a:custGeom>
                  <a:avLst/>
                  <a:gdLst>
                    <a:gd name="connsiteX0" fmla="*/ 61531 w 652557"/>
                    <a:gd name="connsiteY0" fmla="*/ 517779 h 652748"/>
                    <a:gd name="connsiteX1" fmla="*/ 74771 w 652557"/>
                    <a:gd name="connsiteY1" fmla="*/ 532924 h 652748"/>
                    <a:gd name="connsiteX2" fmla="*/ 88106 w 652557"/>
                    <a:gd name="connsiteY2" fmla="*/ 548068 h 652748"/>
                    <a:gd name="connsiteX3" fmla="*/ 101346 w 652557"/>
                    <a:gd name="connsiteY3" fmla="*/ 563309 h 652748"/>
                    <a:gd name="connsiteX4" fmla="*/ 191738 w 652557"/>
                    <a:gd name="connsiteY4" fmla="*/ 516922 h 652748"/>
                    <a:gd name="connsiteX5" fmla="*/ 256318 w 652557"/>
                    <a:gd name="connsiteY5" fmla="*/ 548735 h 652748"/>
                    <a:gd name="connsiteX6" fmla="*/ 274415 w 652557"/>
                    <a:gd name="connsiteY6" fmla="*/ 648748 h 652748"/>
                    <a:gd name="connsiteX7" fmla="*/ 294513 w 652557"/>
                    <a:gd name="connsiteY7" fmla="*/ 650081 h 652748"/>
                    <a:gd name="connsiteX8" fmla="*/ 314706 w 652557"/>
                    <a:gd name="connsiteY8" fmla="*/ 651415 h 652748"/>
                    <a:gd name="connsiteX9" fmla="*/ 334804 w 652557"/>
                    <a:gd name="connsiteY9" fmla="*/ 652748 h 652748"/>
                    <a:gd name="connsiteX10" fmla="*/ 365950 w 652557"/>
                    <a:gd name="connsiteY10" fmla="*/ 555879 h 652748"/>
                    <a:gd name="connsiteX11" fmla="*/ 433864 w 652557"/>
                    <a:gd name="connsiteY11" fmla="*/ 532829 h 652748"/>
                    <a:gd name="connsiteX12" fmla="*/ 517588 w 652557"/>
                    <a:gd name="connsiteY12" fmla="*/ 590836 h 652748"/>
                    <a:gd name="connsiteX13" fmla="*/ 532733 w 652557"/>
                    <a:gd name="connsiteY13" fmla="*/ 577501 h 652748"/>
                    <a:gd name="connsiteX14" fmla="*/ 548450 w 652557"/>
                    <a:gd name="connsiteY14" fmla="*/ 564642 h 652748"/>
                    <a:gd name="connsiteX15" fmla="*/ 563594 w 652557"/>
                    <a:gd name="connsiteY15" fmla="*/ 551307 h 652748"/>
                    <a:gd name="connsiteX16" fmla="*/ 517112 w 652557"/>
                    <a:gd name="connsiteY16" fmla="*/ 460724 h 652748"/>
                    <a:gd name="connsiteX17" fmla="*/ 548450 w 652557"/>
                    <a:gd name="connsiteY17" fmla="*/ 396049 h 652748"/>
                    <a:gd name="connsiteX18" fmla="*/ 648557 w 652557"/>
                    <a:gd name="connsiteY18" fmla="*/ 377857 h 652748"/>
                    <a:gd name="connsiteX19" fmla="*/ 649891 w 652557"/>
                    <a:gd name="connsiteY19" fmla="*/ 357759 h 652748"/>
                    <a:gd name="connsiteX20" fmla="*/ 651224 w 652557"/>
                    <a:gd name="connsiteY20" fmla="*/ 337661 h 652748"/>
                    <a:gd name="connsiteX21" fmla="*/ 652558 w 652557"/>
                    <a:gd name="connsiteY21" fmla="*/ 317563 h 652748"/>
                    <a:gd name="connsiteX22" fmla="*/ 555879 w 652557"/>
                    <a:gd name="connsiteY22" fmla="*/ 286417 h 652748"/>
                    <a:gd name="connsiteX23" fmla="*/ 532829 w 652557"/>
                    <a:gd name="connsiteY23" fmla="*/ 218123 h 652748"/>
                    <a:gd name="connsiteX24" fmla="*/ 590645 w 652557"/>
                    <a:gd name="connsiteY24" fmla="*/ 134684 h 652748"/>
                    <a:gd name="connsiteX25" fmla="*/ 577025 w 652557"/>
                    <a:gd name="connsiteY25" fmla="*/ 119539 h 652748"/>
                    <a:gd name="connsiteX26" fmla="*/ 563690 w 652557"/>
                    <a:gd name="connsiteY26" fmla="*/ 104394 h 652748"/>
                    <a:gd name="connsiteX27" fmla="*/ 550450 w 652557"/>
                    <a:gd name="connsiteY27" fmla="*/ 89249 h 652748"/>
                    <a:gd name="connsiteX28" fmla="*/ 460248 w 652557"/>
                    <a:gd name="connsiteY28" fmla="*/ 135446 h 652748"/>
                    <a:gd name="connsiteX29" fmla="*/ 396050 w 652557"/>
                    <a:gd name="connsiteY29" fmla="*/ 103251 h 652748"/>
                    <a:gd name="connsiteX30" fmla="*/ 378047 w 652557"/>
                    <a:gd name="connsiteY30" fmla="*/ 3715 h 652748"/>
                    <a:gd name="connsiteX31" fmla="*/ 357950 w 652557"/>
                    <a:gd name="connsiteY31" fmla="*/ 2667 h 652748"/>
                    <a:gd name="connsiteX32" fmla="*/ 337757 w 652557"/>
                    <a:gd name="connsiteY32" fmla="*/ 1333 h 652748"/>
                    <a:gd name="connsiteX33" fmla="*/ 317659 w 652557"/>
                    <a:gd name="connsiteY33" fmla="*/ 0 h 652748"/>
                    <a:gd name="connsiteX34" fmla="*/ 286703 w 652557"/>
                    <a:gd name="connsiteY34" fmla="*/ 96202 h 652748"/>
                    <a:gd name="connsiteX35" fmla="*/ 217837 w 652557"/>
                    <a:gd name="connsiteY35" fmla="*/ 119444 h 652748"/>
                    <a:gd name="connsiteX36" fmla="*/ 134874 w 652557"/>
                    <a:gd name="connsiteY36" fmla="*/ 62294 h 652748"/>
                    <a:gd name="connsiteX37" fmla="*/ 119825 w 652557"/>
                    <a:gd name="connsiteY37" fmla="*/ 74962 h 652748"/>
                    <a:gd name="connsiteX38" fmla="*/ 104585 w 652557"/>
                    <a:gd name="connsiteY38" fmla="*/ 88297 h 652748"/>
                    <a:gd name="connsiteX39" fmla="*/ 89440 w 652557"/>
                    <a:gd name="connsiteY39" fmla="*/ 101536 h 652748"/>
                    <a:gd name="connsiteX40" fmla="*/ 135541 w 652557"/>
                    <a:gd name="connsiteY40" fmla="*/ 191357 h 652748"/>
                    <a:gd name="connsiteX41" fmla="*/ 103346 w 652557"/>
                    <a:gd name="connsiteY41" fmla="*/ 256603 h 652748"/>
                    <a:gd name="connsiteX42" fmla="*/ 4000 w 652557"/>
                    <a:gd name="connsiteY42" fmla="*/ 274606 h 652748"/>
                    <a:gd name="connsiteX43" fmla="*/ 2667 w 652557"/>
                    <a:gd name="connsiteY43" fmla="*/ 294704 h 652748"/>
                    <a:gd name="connsiteX44" fmla="*/ 1333 w 652557"/>
                    <a:gd name="connsiteY44" fmla="*/ 314896 h 652748"/>
                    <a:gd name="connsiteX45" fmla="*/ 0 w 652557"/>
                    <a:gd name="connsiteY45" fmla="*/ 334994 h 652748"/>
                    <a:gd name="connsiteX46" fmla="*/ 96202 w 652557"/>
                    <a:gd name="connsiteY46" fmla="*/ 365950 h 652748"/>
                    <a:gd name="connsiteX47" fmla="*/ 119634 w 652557"/>
                    <a:gd name="connsiteY47" fmla="*/ 434530 h 65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652557" h="652748">
                      <a:moveTo>
                        <a:pt x="61531" y="517779"/>
                      </a:moveTo>
                      <a:lnTo>
                        <a:pt x="74771" y="532924"/>
                      </a:lnTo>
                      <a:lnTo>
                        <a:pt x="88106" y="548068"/>
                      </a:lnTo>
                      <a:lnTo>
                        <a:pt x="101346" y="563309"/>
                      </a:lnTo>
                      <a:lnTo>
                        <a:pt x="191738" y="516922"/>
                      </a:lnTo>
                      <a:cubicBezTo>
                        <a:pt x="211465" y="530845"/>
                        <a:pt x="233257" y="541580"/>
                        <a:pt x="256318" y="548735"/>
                      </a:cubicBezTo>
                      <a:lnTo>
                        <a:pt x="274415" y="648748"/>
                      </a:lnTo>
                      <a:lnTo>
                        <a:pt x="294513" y="650081"/>
                      </a:lnTo>
                      <a:lnTo>
                        <a:pt x="314706" y="651415"/>
                      </a:lnTo>
                      <a:lnTo>
                        <a:pt x="334804" y="652748"/>
                      </a:lnTo>
                      <a:lnTo>
                        <a:pt x="365950" y="555879"/>
                      </a:lnTo>
                      <a:cubicBezTo>
                        <a:pt x="389635" y="551719"/>
                        <a:pt x="412540" y="543945"/>
                        <a:pt x="433864" y="532829"/>
                      </a:cubicBezTo>
                      <a:lnTo>
                        <a:pt x="517588" y="590836"/>
                      </a:lnTo>
                      <a:lnTo>
                        <a:pt x="532733" y="577501"/>
                      </a:lnTo>
                      <a:lnTo>
                        <a:pt x="548450" y="564642"/>
                      </a:lnTo>
                      <a:lnTo>
                        <a:pt x="563594" y="551307"/>
                      </a:lnTo>
                      <a:lnTo>
                        <a:pt x="517112" y="460724"/>
                      </a:lnTo>
                      <a:cubicBezTo>
                        <a:pt x="530863" y="440930"/>
                        <a:pt x="541436" y="419108"/>
                        <a:pt x="548450" y="396049"/>
                      </a:cubicBezTo>
                      <a:lnTo>
                        <a:pt x="648557" y="377857"/>
                      </a:lnTo>
                      <a:lnTo>
                        <a:pt x="649891" y="357759"/>
                      </a:lnTo>
                      <a:lnTo>
                        <a:pt x="651224" y="337661"/>
                      </a:lnTo>
                      <a:lnTo>
                        <a:pt x="652558" y="317563"/>
                      </a:lnTo>
                      <a:lnTo>
                        <a:pt x="555879" y="286417"/>
                      </a:lnTo>
                      <a:cubicBezTo>
                        <a:pt x="551765" y="262599"/>
                        <a:pt x="543990" y="239562"/>
                        <a:pt x="532829" y="218123"/>
                      </a:cubicBezTo>
                      <a:lnTo>
                        <a:pt x="590645" y="134684"/>
                      </a:lnTo>
                      <a:lnTo>
                        <a:pt x="577025" y="119539"/>
                      </a:lnTo>
                      <a:lnTo>
                        <a:pt x="563690" y="104394"/>
                      </a:lnTo>
                      <a:lnTo>
                        <a:pt x="550450" y="89249"/>
                      </a:lnTo>
                      <a:lnTo>
                        <a:pt x="460248" y="135446"/>
                      </a:lnTo>
                      <a:cubicBezTo>
                        <a:pt x="440640" y="121463"/>
                        <a:pt x="418983" y="110603"/>
                        <a:pt x="396050" y="103251"/>
                      </a:cubicBezTo>
                      <a:lnTo>
                        <a:pt x="378047" y="3715"/>
                      </a:lnTo>
                      <a:lnTo>
                        <a:pt x="357950" y="2667"/>
                      </a:lnTo>
                      <a:lnTo>
                        <a:pt x="337757" y="1333"/>
                      </a:lnTo>
                      <a:lnTo>
                        <a:pt x="317659" y="0"/>
                      </a:lnTo>
                      <a:lnTo>
                        <a:pt x="286703" y="96202"/>
                      </a:lnTo>
                      <a:cubicBezTo>
                        <a:pt x="262671" y="100293"/>
                        <a:pt x="239432" y="108136"/>
                        <a:pt x="217837" y="119444"/>
                      </a:cubicBezTo>
                      <a:lnTo>
                        <a:pt x="134874" y="62294"/>
                      </a:lnTo>
                      <a:lnTo>
                        <a:pt x="119825" y="74962"/>
                      </a:lnTo>
                      <a:lnTo>
                        <a:pt x="104585" y="88297"/>
                      </a:lnTo>
                      <a:lnTo>
                        <a:pt x="89440" y="101536"/>
                      </a:lnTo>
                      <a:lnTo>
                        <a:pt x="135541" y="191357"/>
                      </a:lnTo>
                      <a:cubicBezTo>
                        <a:pt x="121437" y="211273"/>
                        <a:pt x="110571" y="233293"/>
                        <a:pt x="103346" y="256603"/>
                      </a:cubicBezTo>
                      <a:lnTo>
                        <a:pt x="4000" y="274606"/>
                      </a:lnTo>
                      <a:lnTo>
                        <a:pt x="2667" y="294704"/>
                      </a:lnTo>
                      <a:lnTo>
                        <a:pt x="1333" y="314896"/>
                      </a:lnTo>
                      <a:lnTo>
                        <a:pt x="0" y="334994"/>
                      </a:lnTo>
                      <a:lnTo>
                        <a:pt x="96202" y="365950"/>
                      </a:lnTo>
                      <a:cubicBezTo>
                        <a:pt x="100360" y="389900"/>
                        <a:pt x="108268" y="413044"/>
                        <a:pt x="119634" y="434530"/>
                      </a:cubicBezTo>
                      <a:close/>
                    </a:path>
                  </a:pathLst>
                </a:custGeom>
                <a:noFill/>
                <a:ln w="9525" cap="flat">
                  <a:solidFill>
                    <a:schemeClr val="accent1"/>
                  </a:solidFill>
                  <a:prstDash val="solid"/>
                  <a:round/>
                </a:ln>
              </p:spPr>
              <p:txBody>
                <a:bodyPr rtlCol="0" anchor="ctr"/>
                <a:lstStyle/>
                <a:p>
                  <a:pPr defTabSz="457189"/>
                  <a:endParaRPr lang="en-US" sz="1800" dirty="0">
                    <a:solidFill>
                      <a:srgbClr val="FFFFFF"/>
                    </a:solidFill>
                    <a:latin typeface="Amazon Ember"/>
                  </a:endParaRPr>
                </a:p>
              </p:txBody>
            </p:sp>
            <p:sp>
              <p:nvSpPr>
                <p:cNvPr id="240" name="Freeform: Shape 239">
                  <a:extLst>
                    <a:ext uri="{FF2B5EF4-FFF2-40B4-BE49-F238E27FC236}">
                      <a16:creationId xmlns:a16="http://schemas.microsoft.com/office/drawing/2014/main" id="{8058580D-B19F-44D5-B070-029D9C9CA132}"/>
                    </a:ext>
                  </a:extLst>
                </p:cNvPr>
                <p:cNvSpPr/>
                <p:nvPr/>
              </p:nvSpPr>
              <p:spPr>
                <a:xfrm>
                  <a:off x="4300990" y="2221160"/>
                  <a:ext cx="64604" cy="64604"/>
                </a:xfrm>
                <a:custGeom>
                  <a:avLst/>
                  <a:gdLst>
                    <a:gd name="connsiteX0" fmla="*/ 260223 w 260222"/>
                    <a:gd name="connsiteY0" fmla="*/ 130112 h 260222"/>
                    <a:gd name="connsiteX1" fmla="*/ 130111 w 260222"/>
                    <a:gd name="connsiteY1" fmla="*/ 260223 h 260222"/>
                    <a:gd name="connsiteX2" fmla="*/ 0 w 260222"/>
                    <a:gd name="connsiteY2" fmla="*/ 130112 h 260222"/>
                    <a:gd name="connsiteX3" fmla="*/ 130111 w 260222"/>
                    <a:gd name="connsiteY3" fmla="*/ 0 h 260222"/>
                    <a:gd name="connsiteX4" fmla="*/ 260223 w 260222"/>
                    <a:gd name="connsiteY4" fmla="*/ 130112 h 260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222" h="260222">
                      <a:moveTo>
                        <a:pt x="260223" y="130112"/>
                      </a:moveTo>
                      <a:cubicBezTo>
                        <a:pt x="260223" y="201970"/>
                        <a:pt x="201970" y="260223"/>
                        <a:pt x="130111" y="260223"/>
                      </a:cubicBezTo>
                      <a:cubicBezTo>
                        <a:pt x="58253" y="260223"/>
                        <a:pt x="0" y="201970"/>
                        <a:pt x="0" y="130112"/>
                      </a:cubicBezTo>
                      <a:cubicBezTo>
                        <a:pt x="0" y="58253"/>
                        <a:pt x="58253" y="0"/>
                        <a:pt x="130111" y="0"/>
                      </a:cubicBezTo>
                      <a:cubicBezTo>
                        <a:pt x="201970" y="0"/>
                        <a:pt x="260223" y="58253"/>
                        <a:pt x="260223" y="130112"/>
                      </a:cubicBezTo>
                      <a:close/>
                    </a:path>
                  </a:pathLst>
                </a:custGeom>
                <a:noFill/>
                <a:ln w="9525" cap="flat">
                  <a:solidFill>
                    <a:schemeClr val="accent1"/>
                  </a:solidFill>
                  <a:prstDash val="solid"/>
                  <a:round/>
                </a:ln>
              </p:spPr>
              <p:txBody>
                <a:bodyPr rtlCol="0" anchor="ctr"/>
                <a:lstStyle/>
                <a:p>
                  <a:pPr defTabSz="457189"/>
                  <a:endParaRPr lang="en-US" sz="1800" dirty="0">
                    <a:solidFill>
                      <a:srgbClr val="FFFFFF"/>
                    </a:solidFill>
                    <a:latin typeface="Amazon Ember"/>
                  </a:endParaRPr>
                </a:p>
              </p:txBody>
            </p:sp>
            <p:sp>
              <p:nvSpPr>
                <p:cNvPr id="241" name="Freeform: Shape 240">
                  <a:extLst>
                    <a:ext uri="{FF2B5EF4-FFF2-40B4-BE49-F238E27FC236}">
                      <a16:creationId xmlns:a16="http://schemas.microsoft.com/office/drawing/2014/main" id="{48FC6A00-7917-489B-98F1-7C5AFBF85A78}"/>
                    </a:ext>
                  </a:extLst>
                </p:cNvPr>
                <p:cNvSpPr/>
                <p:nvPr/>
              </p:nvSpPr>
              <p:spPr>
                <a:xfrm>
                  <a:off x="4059340" y="2103256"/>
                  <a:ext cx="243329" cy="166641"/>
                </a:xfrm>
                <a:custGeom>
                  <a:avLst/>
                  <a:gdLst>
                    <a:gd name="connsiteX0" fmla="*/ 980123 w 980122"/>
                    <a:gd name="connsiteY0" fmla="*/ 308134 h 671226"/>
                    <a:gd name="connsiteX1" fmla="*/ 980123 w 980122"/>
                    <a:gd name="connsiteY1" fmla="*/ 27242 h 671226"/>
                    <a:gd name="connsiteX2" fmla="*/ 952881 w 980122"/>
                    <a:gd name="connsiteY2" fmla="*/ 0 h 671226"/>
                    <a:gd name="connsiteX3" fmla="*/ 27146 w 980122"/>
                    <a:gd name="connsiteY3" fmla="*/ 0 h 671226"/>
                    <a:gd name="connsiteX4" fmla="*/ 0 w 980122"/>
                    <a:gd name="connsiteY4" fmla="*/ 27242 h 671226"/>
                    <a:gd name="connsiteX5" fmla="*/ 0 w 980122"/>
                    <a:gd name="connsiteY5" fmla="*/ 643985 h 671226"/>
                    <a:gd name="connsiteX6" fmla="*/ 27146 w 980122"/>
                    <a:gd name="connsiteY6" fmla="*/ 671227 h 671226"/>
                    <a:gd name="connsiteX7" fmla="*/ 763905 w 980122"/>
                    <a:gd name="connsiteY7" fmla="*/ 671227 h 671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80122" h="671226">
                      <a:moveTo>
                        <a:pt x="980123" y="308134"/>
                      </a:moveTo>
                      <a:lnTo>
                        <a:pt x="980123" y="27242"/>
                      </a:lnTo>
                      <a:cubicBezTo>
                        <a:pt x="980123" y="12196"/>
                        <a:pt x="967926" y="0"/>
                        <a:pt x="952881" y="0"/>
                      </a:cubicBezTo>
                      <a:lnTo>
                        <a:pt x="27146" y="0"/>
                      </a:lnTo>
                      <a:cubicBezTo>
                        <a:pt x="12138" y="52"/>
                        <a:pt x="0" y="12234"/>
                        <a:pt x="0" y="27242"/>
                      </a:cubicBezTo>
                      <a:lnTo>
                        <a:pt x="0" y="643985"/>
                      </a:lnTo>
                      <a:cubicBezTo>
                        <a:pt x="0" y="658993"/>
                        <a:pt x="12138" y="671174"/>
                        <a:pt x="27146" y="671227"/>
                      </a:cubicBezTo>
                      <a:lnTo>
                        <a:pt x="763905" y="671227"/>
                      </a:lnTo>
                    </a:path>
                  </a:pathLst>
                </a:custGeom>
                <a:noFill/>
                <a:ln w="9525" cap="flat">
                  <a:solidFill>
                    <a:srgbClr val="FFFFFF"/>
                  </a:solidFill>
                  <a:prstDash val="solid"/>
                  <a:round/>
                </a:ln>
              </p:spPr>
              <p:txBody>
                <a:bodyPr rtlCol="0" anchor="ctr"/>
                <a:lstStyle/>
                <a:p>
                  <a:pPr defTabSz="457189"/>
                  <a:endParaRPr lang="en-US" sz="1800" dirty="0">
                    <a:solidFill>
                      <a:srgbClr val="FFFFFF"/>
                    </a:solidFill>
                    <a:latin typeface="Amazon Ember"/>
                  </a:endParaRPr>
                </a:p>
              </p:txBody>
            </p:sp>
            <p:sp>
              <p:nvSpPr>
                <p:cNvPr id="242" name="Freeform: Shape 241">
                  <a:extLst>
                    <a:ext uri="{FF2B5EF4-FFF2-40B4-BE49-F238E27FC236}">
                      <a16:creationId xmlns:a16="http://schemas.microsoft.com/office/drawing/2014/main" id="{78064E2A-CF5C-4B54-A42D-414EF2F902A7}"/>
                    </a:ext>
                  </a:extLst>
                </p:cNvPr>
                <p:cNvSpPr/>
                <p:nvPr/>
              </p:nvSpPr>
              <p:spPr>
                <a:xfrm>
                  <a:off x="4041817" y="2087412"/>
                  <a:ext cx="277239" cy="202041"/>
                </a:xfrm>
                <a:custGeom>
                  <a:avLst/>
                  <a:gdLst>
                    <a:gd name="connsiteX0" fmla="*/ 1116711 w 1116711"/>
                    <a:gd name="connsiteY0" fmla="*/ 307181 h 813816"/>
                    <a:gd name="connsiteX1" fmla="*/ 1116711 w 1116711"/>
                    <a:gd name="connsiteY1" fmla="*/ 27242 h 813816"/>
                    <a:gd name="connsiteX2" fmla="*/ 1089470 w 1116711"/>
                    <a:gd name="connsiteY2" fmla="*/ 0 h 813816"/>
                    <a:gd name="connsiteX3" fmla="*/ 27242 w 1116711"/>
                    <a:gd name="connsiteY3" fmla="*/ 0 h 813816"/>
                    <a:gd name="connsiteX4" fmla="*/ 0 w 1116711"/>
                    <a:gd name="connsiteY4" fmla="*/ 27242 h 813816"/>
                    <a:gd name="connsiteX5" fmla="*/ 0 w 1116711"/>
                    <a:gd name="connsiteY5" fmla="*/ 786575 h 813816"/>
                    <a:gd name="connsiteX6" fmla="*/ 27242 w 1116711"/>
                    <a:gd name="connsiteY6" fmla="*/ 813816 h 813816"/>
                    <a:gd name="connsiteX7" fmla="*/ 866013 w 1116711"/>
                    <a:gd name="connsiteY7" fmla="*/ 813816 h 813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16711" h="813816">
                      <a:moveTo>
                        <a:pt x="1116711" y="307181"/>
                      </a:moveTo>
                      <a:lnTo>
                        <a:pt x="1116711" y="27242"/>
                      </a:lnTo>
                      <a:cubicBezTo>
                        <a:pt x="1116711" y="12196"/>
                        <a:pt x="1104515" y="0"/>
                        <a:pt x="1089470" y="0"/>
                      </a:cubicBezTo>
                      <a:lnTo>
                        <a:pt x="27242" y="0"/>
                      </a:lnTo>
                      <a:cubicBezTo>
                        <a:pt x="12218" y="52"/>
                        <a:pt x="52" y="12218"/>
                        <a:pt x="0" y="27242"/>
                      </a:cubicBezTo>
                      <a:lnTo>
                        <a:pt x="0" y="786575"/>
                      </a:lnTo>
                      <a:cubicBezTo>
                        <a:pt x="52" y="801598"/>
                        <a:pt x="12218" y="813764"/>
                        <a:pt x="27242" y="813816"/>
                      </a:cubicBezTo>
                      <a:lnTo>
                        <a:pt x="866013" y="813816"/>
                      </a:lnTo>
                    </a:path>
                  </a:pathLst>
                </a:custGeom>
                <a:noFill/>
                <a:ln w="9525" cap="flat">
                  <a:solidFill>
                    <a:srgbClr val="FFFFFF"/>
                  </a:solidFill>
                  <a:prstDash val="solid"/>
                  <a:round/>
                </a:ln>
              </p:spPr>
              <p:txBody>
                <a:bodyPr rtlCol="0" anchor="ctr"/>
                <a:lstStyle/>
                <a:p>
                  <a:pPr defTabSz="457189"/>
                  <a:endParaRPr lang="en-US" sz="1800" dirty="0">
                    <a:solidFill>
                      <a:srgbClr val="FFFFFF"/>
                    </a:solidFill>
                    <a:latin typeface="Amazon Ember"/>
                  </a:endParaRPr>
                </a:p>
              </p:txBody>
            </p:sp>
            <p:sp>
              <p:nvSpPr>
                <p:cNvPr id="243" name="Freeform: Shape 242">
                  <a:extLst>
                    <a:ext uri="{FF2B5EF4-FFF2-40B4-BE49-F238E27FC236}">
                      <a16:creationId xmlns:a16="http://schemas.microsoft.com/office/drawing/2014/main" id="{BA6F24BC-8A54-4588-8705-6F62411F9C18}"/>
                    </a:ext>
                  </a:extLst>
                </p:cNvPr>
                <p:cNvSpPr/>
                <p:nvPr/>
              </p:nvSpPr>
              <p:spPr>
                <a:xfrm>
                  <a:off x="4012684" y="2289453"/>
                  <a:ext cx="246379" cy="24617"/>
                </a:xfrm>
                <a:custGeom>
                  <a:avLst/>
                  <a:gdLst>
                    <a:gd name="connsiteX0" fmla="*/ 992410 w 992409"/>
                    <a:gd name="connsiteY0" fmla="*/ 99155 h 99155"/>
                    <a:gd name="connsiteX1" fmla="*/ 79820 w 992409"/>
                    <a:gd name="connsiteY1" fmla="*/ 99155 h 99155"/>
                    <a:gd name="connsiteX2" fmla="*/ 0 w 992409"/>
                    <a:gd name="connsiteY2" fmla="*/ 64579 h 99155"/>
                    <a:gd name="connsiteX3" fmla="*/ 0 w 992409"/>
                    <a:gd name="connsiteY3" fmla="*/ 0 h 99155"/>
                    <a:gd name="connsiteX4" fmla="*/ 129921 w 992409"/>
                    <a:gd name="connsiteY4" fmla="*/ 0 h 99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2409" h="99155">
                      <a:moveTo>
                        <a:pt x="992410" y="99155"/>
                      </a:moveTo>
                      <a:lnTo>
                        <a:pt x="79820" y="99155"/>
                      </a:lnTo>
                      <a:cubicBezTo>
                        <a:pt x="79820" y="99155"/>
                        <a:pt x="22098" y="99727"/>
                        <a:pt x="0" y="64579"/>
                      </a:cubicBezTo>
                      <a:lnTo>
                        <a:pt x="0" y="0"/>
                      </a:lnTo>
                      <a:lnTo>
                        <a:pt x="129921" y="0"/>
                      </a:lnTo>
                    </a:path>
                  </a:pathLst>
                </a:custGeom>
                <a:noFill/>
                <a:ln w="9525" cap="flat">
                  <a:solidFill>
                    <a:srgbClr val="FFFFFF"/>
                  </a:solidFill>
                  <a:prstDash val="solid"/>
                  <a:round/>
                </a:ln>
              </p:spPr>
              <p:txBody>
                <a:bodyPr rtlCol="0" anchor="ctr"/>
                <a:lstStyle/>
                <a:p>
                  <a:pPr defTabSz="457189"/>
                  <a:endParaRPr lang="en-US" sz="1800" dirty="0">
                    <a:solidFill>
                      <a:srgbClr val="FFFFFF"/>
                    </a:solidFill>
                    <a:latin typeface="Amazon Ember"/>
                  </a:endParaRPr>
                </a:p>
              </p:txBody>
            </p:sp>
            <p:sp>
              <p:nvSpPr>
                <p:cNvPr id="244" name="Freeform: Shape 243">
                  <a:extLst>
                    <a:ext uri="{FF2B5EF4-FFF2-40B4-BE49-F238E27FC236}">
                      <a16:creationId xmlns:a16="http://schemas.microsoft.com/office/drawing/2014/main" id="{46CE1A5A-A53E-46B8-822C-B70CB7D502C9}"/>
                    </a:ext>
                  </a:extLst>
                </p:cNvPr>
                <p:cNvSpPr/>
                <p:nvPr/>
              </p:nvSpPr>
              <p:spPr>
                <a:xfrm>
                  <a:off x="4121887" y="2128795"/>
                  <a:ext cx="47436" cy="47436"/>
                </a:xfrm>
                <a:custGeom>
                  <a:avLst/>
                  <a:gdLst>
                    <a:gd name="connsiteX0" fmla="*/ 0 w 191071"/>
                    <a:gd name="connsiteY0" fmla="*/ 0 h 191071"/>
                    <a:gd name="connsiteX1" fmla="*/ 191071 w 191071"/>
                    <a:gd name="connsiteY1" fmla="*/ 0 h 191071"/>
                    <a:gd name="connsiteX2" fmla="*/ 191071 w 191071"/>
                    <a:gd name="connsiteY2" fmla="*/ 191071 h 191071"/>
                    <a:gd name="connsiteX3" fmla="*/ 0 w 191071"/>
                    <a:gd name="connsiteY3" fmla="*/ 191071 h 191071"/>
                  </a:gdLst>
                  <a:ahLst/>
                  <a:cxnLst>
                    <a:cxn ang="0">
                      <a:pos x="connsiteX0" y="connsiteY0"/>
                    </a:cxn>
                    <a:cxn ang="0">
                      <a:pos x="connsiteX1" y="connsiteY1"/>
                    </a:cxn>
                    <a:cxn ang="0">
                      <a:pos x="connsiteX2" y="connsiteY2"/>
                    </a:cxn>
                    <a:cxn ang="0">
                      <a:pos x="connsiteX3" y="connsiteY3"/>
                    </a:cxn>
                  </a:cxnLst>
                  <a:rect l="l" t="t" r="r" b="b"/>
                  <a:pathLst>
                    <a:path w="191071" h="191071">
                      <a:moveTo>
                        <a:pt x="0" y="0"/>
                      </a:moveTo>
                      <a:lnTo>
                        <a:pt x="191071" y="0"/>
                      </a:lnTo>
                      <a:lnTo>
                        <a:pt x="191071" y="191071"/>
                      </a:lnTo>
                      <a:lnTo>
                        <a:pt x="0" y="191071"/>
                      </a:lnTo>
                      <a:close/>
                    </a:path>
                  </a:pathLst>
                </a:custGeom>
                <a:noFill/>
                <a:ln w="9525" cap="flat">
                  <a:solidFill>
                    <a:srgbClr val="FFFFFF"/>
                  </a:solidFill>
                  <a:prstDash val="solid"/>
                  <a:round/>
                </a:ln>
              </p:spPr>
              <p:txBody>
                <a:bodyPr rtlCol="0" anchor="ctr"/>
                <a:lstStyle/>
                <a:p>
                  <a:pPr defTabSz="457189"/>
                  <a:endParaRPr lang="en-US" sz="1800" dirty="0">
                    <a:solidFill>
                      <a:srgbClr val="FFFFFF"/>
                    </a:solidFill>
                    <a:latin typeface="Amazon Ember"/>
                  </a:endParaRPr>
                </a:p>
              </p:txBody>
            </p:sp>
            <p:sp>
              <p:nvSpPr>
                <p:cNvPr id="245" name="Freeform: Shape 244">
                  <a:extLst>
                    <a:ext uri="{FF2B5EF4-FFF2-40B4-BE49-F238E27FC236}">
                      <a16:creationId xmlns:a16="http://schemas.microsoft.com/office/drawing/2014/main" id="{009F47D3-2072-46D2-A937-9C572E30341A}"/>
                    </a:ext>
                  </a:extLst>
                </p:cNvPr>
                <p:cNvSpPr/>
                <p:nvPr/>
              </p:nvSpPr>
              <p:spPr>
                <a:xfrm>
                  <a:off x="4121887" y="2195622"/>
                  <a:ext cx="47436" cy="47436"/>
                </a:xfrm>
                <a:custGeom>
                  <a:avLst/>
                  <a:gdLst>
                    <a:gd name="connsiteX0" fmla="*/ 0 w 191071"/>
                    <a:gd name="connsiteY0" fmla="*/ 0 h 191071"/>
                    <a:gd name="connsiteX1" fmla="*/ 191071 w 191071"/>
                    <a:gd name="connsiteY1" fmla="*/ 0 h 191071"/>
                    <a:gd name="connsiteX2" fmla="*/ 191071 w 191071"/>
                    <a:gd name="connsiteY2" fmla="*/ 191072 h 191071"/>
                    <a:gd name="connsiteX3" fmla="*/ 0 w 191071"/>
                    <a:gd name="connsiteY3" fmla="*/ 191072 h 191071"/>
                  </a:gdLst>
                  <a:ahLst/>
                  <a:cxnLst>
                    <a:cxn ang="0">
                      <a:pos x="connsiteX0" y="connsiteY0"/>
                    </a:cxn>
                    <a:cxn ang="0">
                      <a:pos x="connsiteX1" y="connsiteY1"/>
                    </a:cxn>
                    <a:cxn ang="0">
                      <a:pos x="connsiteX2" y="connsiteY2"/>
                    </a:cxn>
                    <a:cxn ang="0">
                      <a:pos x="connsiteX3" y="connsiteY3"/>
                    </a:cxn>
                  </a:cxnLst>
                  <a:rect l="l" t="t" r="r" b="b"/>
                  <a:pathLst>
                    <a:path w="191071" h="191071">
                      <a:moveTo>
                        <a:pt x="0" y="0"/>
                      </a:moveTo>
                      <a:lnTo>
                        <a:pt x="191071" y="0"/>
                      </a:lnTo>
                      <a:lnTo>
                        <a:pt x="191071" y="191072"/>
                      </a:lnTo>
                      <a:lnTo>
                        <a:pt x="0" y="191072"/>
                      </a:lnTo>
                      <a:close/>
                    </a:path>
                  </a:pathLst>
                </a:custGeom>
                <a:noFill/>
                <a:ln w="9525" cap="flat">
                  <a:solidFill>
                    <a:srgbClr val="FFFFFF"/>
                  </a:solidFill>
                  <a:prstDash val="solid"/>
                  <a:round/>
                </a:ln>
              </p:spPr>
              <p:txBody>
                <a:bodyPr rtlCol="0" anchor="ctr"/>
                <a:lstStyle/>
                <a:p>
                  <a:pPr defTabSz="457189"/>
                  <a:endParaRPr lang="en-US" sz="1800" dirty="0">
                    <a:solidFill>
                      <a:srgbClr val="FFFFFF"/>
                    </a:solidFill>
                    <a:latin typeface="Amazon Ember"/>
                  </a:endParaRPr>
                </a:p>
              </p:txBody>
            </p:sp>
            <p:sp>
              <p:nvSpPr>
                <p:cNvPr id="246" name="Freeform: Shape 245">
                  <a:extLst>
                    <a:ext uri="{FF2B5EF4-FFF2-40B4-BE49-F238E27FC236}">
                      <a16:creationId xmlns:a16="http://schemas.microsoft.com/office/drawing/2014/main" id="{FA70D9B9-680C-425D-B5D7-294C7EA1A3A6}"/>
                    </a:ext>
                  </a:extLst>
                </p:cNvPr>
                <p:cNvSpPr/>
                <p:nvPr/>
              </p:nvSpPr>
              <p:spPr>
                <a:xfrm>
                  <a:off x="4189494" y="2128795"/>
                  <a:ext cx="47436" cy="47436"/>
                </a:xfrm>
                <a:custGeom>
                  <a:avLst/>
                  <a:gdLst>
                    <a:gd name="connsiteX0" fmla="*/ 0 w 191071"/>
                    <a:gd name="connsiteY0" fmla="*/ 0 h 191071"/>
                    <a:gd name="connsiteX1" fmla="*/ 191071 w 191071"/>
                    <a:gd name="connsiteY1" fmla="*/ 0 h 191071"/>
                    <a:gd name="connsiteX2" fmla="*/ 191071 w 191071"/>
                    <a:gd name="connsiteY2" fmla="*/ 191071 h 191071"/>
                    <a:gd name="connsiteX3" fmla="*/ 0 w 191071"/>
                    <a:gd name="connsiteY3" fmla="*/ 191071 h 191071"/>
                  </a:gdLst>
                  <a:ahLst/>
                  <a:cxnLst>
                    <a:cxn ang="0">
                      <a:pos x="connsiteX0" y="connsiteY0"/>
                    </a:cxn>
                    <a:cxn ang="0">
                      <a:pos x="connsiteX1" y="connsiteY1"/>
                    </a:cxn>
                    <a:cxn ang="0">
                      <a:pos x="connsiteX2" y="connsiteY2"/>
                    </a:cxn>
                    <a:cxn ang="0">
                      <a:pos x="connsiteX3" y="connsiteY3"/>
                    </a:cxn>
                  </a:cxnLst>
                  <a:rect l="l" t="t" r="r" b="b"/>
                  <a:pathLst>
                    <a:path w="191071" h="191071">
                      <a:moveTo>
                        <a:pt x="0" y="0"/>
                      </a:moveTo>
                      <a:lnTo>
                        <a:pt x="191071" y="0"/>
                      </a:lnTo>
                      <a:lnTo>
                        <a:pt x="191071" y="191071"/>
                      </a:lnTo>
                      <a:lnTo>
                        <a:pt x="0" y="191071"/>
                      </a:lnTo>
                      <a:close/>
                    </a:path>
                  </a:pathLst>
                </a:custGeom>
                <a:noFill/>
                <a:ln w="9525" cap="flat">
                  <a:solidFill>
                    <a:srgbClr val="FFFFFF"/>
                  </a:solidFill>
                  <a:prstDash val="solid"/>
                  <a:round/>
                </a:ln>
              </p:spPr>
              <p:txBody>
                <a:bodyPr rtlCol="0" anchor="ctr"/>
                <a:lstStyle/>
                <a:p>
                  <a:pPr defTabSz="457189"/>
                  <a:endParaRPr lang="en-US" sz="1800" dirty="0">
                    <a:solidFill>
                      <a:srgbClr val="FFFFFF"/>
                    </a:solidFill>
                    <a:latin typeface="Amazon Ember"/>
                  </a:endParaRPr>
                </a:p>
              </p:txBody>
            </p:sp>
            <p:sp>
              <p:nvSpPr>
                <p:cNvPr id="247" name="Freeform: Shape 246">
                  <a:extLst>
                    <a:ext uri="{FF2B5EF4-FFF2-40B4-BE49-F238E27FC236}">
                      <a16:creationId xmlns:a16="http://schemas.microsoft.com/office/drawing/2014/main" id="{31EAB006-817A-4600-A491-E70BAEBFB12E}"/>
                    </a:ext>
                  </a:extLst>
                </p:cNvPr>
                <p:cNvSpPr/>
                <p:nvPr/>
              </p:nvSpPr>
              <p:spPr>
                <a:xfrm>
                  <a:off x="4189494" y="2195622"/>
                  <a:ext cx="47436" cy="47436"/>
                </a:xfrm>
                <a:custGeom>
                  <a:avLst/>
                  <a:gdLst>
                    <a:gd name="connsiteX0" fmla="*/ 0 w 191071"/>
                    <a:gd name="connsiteY0" fmla="*/ 0 h 191071"/>
                    <a:gd name="connsiteX1" fmla="*/ 191071 w 191071"/>
                    <a:gd name="connsiteY1" fmla="*/ 0 h 191071"/>
                    <a:gd name="connsiteX2" fmla="*/ 191071 w 191071"/>
                    <a:gd name="connsiteY2" fmla="*/ 191072 h 191071"/>
                    <a:gd name="connsiteX3" fmla="*/ 0 w 191071"/>
                    <a:gd name="connsiteY3" fmla="*/ 191072 h 191071"/>
                  </a:gdLst>
                  <a:ahLst/>
                  <a:cxnLst>
                    <a:cxn ang="0">
                      <a:pos x="connsiteX0" y="connsiteY0"/>
                    </a:cxn>
                    <a:cxn ang="0">
                      <a:pos x="connsiteX1" y="connsiteY1"/>
                    </a:cxn>
                    <a:cxn ang="0">
                      <a:pos x="connsiteX2" y="connsiteY2"/>
                    </a:cxn>
                    <a:cxn ang="0">
                      <a:pos x="connsiteX3" y="connsiteY3"/>
                    </a:cxn>
                  </a:cxnLst>
                  <a:rect l="l" t="t" r="r" b="b"/>
                  <a:pathLst>
                    <a:path w="191071" h="191071">
                      <a:moveTo>
                        <a:pt x="0" y="0"/>
                      </a:moveTo>
                      <a:lnTo>
                        <a:pt x="191071" y="0"/>
                      </a:lnTo>
                      <a:lnTo>
                        <a:pt x="191071" y="191072"/>
                      </a:lnTo>
                      <a:lnTo>
                        <a:pt x="0" y="191072"/>
                      </a:lnTo>
                      <a:close/>
                    </a:path>
                  </a:pathLst>
                </a:custGeom>
                <a:noFill/>
                <a:ln w="9525" cap="flat">
                  <a:solidFill>
                    <a:srgbClr val="FFFFFF"/>
                  </a:solidFill>
                  <a:prstDash val="solid"/>
                  <a:round/>
                </a:ln>
              </p:spPr>
              <p:txBody>
                <a:bodyPr rtlCol="0" anchor="ctr"/>
                <a:lstStyle/>
                <a:p>
                  <a:pPr defTabSz="457189"/>
                  <a:endParaRPr lang="en-US" sz="1800" dirty="0">
                    <a:solidFill>
                      <a:srgbClr val="FFFFFF"/>
                    </a:solidFill>
                    <a:latin typeface="Amazon Ember"/>
                  </a:endParaRPr>
                </a:p>
              </p:txBody>
            </p:sp>
          </p:grpSp>
        </p:grpSp>
        <p:cxnSp>
          <p:nvCxnSpPr>
            <p:cNvPr id="255" name="Straight Arrow Connector 254">
              <a:extLst>
                <a:ext uri="{FF2B5EF4-FFF2-40B4-BE49-F238E27FC236}">
                  <a16:creationId xmlns:a16="http://schemas.microsoft.com/office/drawing/2014/main" id="{2C1D55BF-23A3-42B2-805D-79A0C2876EEB}"/>
                </a:ext>
              </a:extLst>
            </p:cNvPr>
            <p:cNvCxnSpPr>
              <a:cxnSpLocks/>
            </p:cNvCxnSpPr>
            <p:nvPr/>
          </p:nvCxnSpPr>
          <p:spPr>
            <a:xfrm>
              <a:off x="3448050" y="3229879"/>
              <a:ext cx="228600" cy="0"/>
            </a:xfrm>
            <a:prstGeom prst="straightConnector1">
              <a:avLst/>
            </a:prstGeom>
            <a:ln w="12700">
              <a:solidFill>
                <a:schemeClr val="tx1"/>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75390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Title 1">
            <a:extLst>
              <a:ext uri="{FF2B5EF4-FFF2-40B4-BE49-F238E27FC236}">
                <a16:creationId xmlns:a16="http://schemas.microsoft.com/office/drawing/2014/main" id="{D658EEFD-819B-4D37-84E7-7F4ACFF57ED3}"/>
              </a:ext>
            </a:extLst>
          </p:cNvPr>
          <p:cNvSpPr txBox="1">
            <a:spLocks/>
          </p:cNvSpPr>
          <p:nvPr/>
        </p:nvSpPr>
        <p:spPr>
          <a:xfrm>
            <a:off x="457199" y="2228532"/>
            <a:ext cx="3066419" cy="686436"/>
          </a:xfrm>
          <a:prstGeom prst="rect">
            <a:avLst/>
          </a:prstGeom>
        </p:spPr>
        <p:txBody>
          <a:bodyPr vert="horz" lIns="0" tIns="0" rIns="0" bIns="0" rtlCol="0" anchor="ctr" anchorCtr="0">
            <a:noAutofit/>
          </a:bodyPr>
          <a:lstStyle>
            <a:lvl1pPr algn="l" defTabSz="457200" rtl="0" eaLnBrk="1" latinLnBrk="0" hangingPunct="1">
              <a:lnSpc>
                <a:spcPct val="90000"/>
              </a:lnSpc>
              <a:spcBef>
                <a:spcPct val="0"/>
              </a:spcBef>
              <a:buNone/>
              <a:defRPr sz="2400" b="0" i="0" kern="1200">
                <a:solidFill>
                  <a:schemeClr val="tx1"/>
                </a:solidFill>
                <a:latin typeface="+mj-lt"/>
                <a:ea typeface="+mj-ea"/>
                <a:cs typeface="Amazon Ember Regular" charset="0"/>
              </a:defRPr>
            </a:lvl1pPr>
          </a:lstStyle>
          <a:p>
            <a:r>
              <a:rPr lang="en-US" b="1" dirty="0">
                <a:solidFill>
                  <a:schemeClr val="accent1"/>
                </a:solidFill>
              </a:rPr>
              <a:t>AWS Marketplace</a:t>
            </a:r>
            <a:br>
              <a:rPr lang="en-US" b="1" dirty="0">
                <a:solidFill>
                  <a:schemeClr val="accent1"/>
                </a:solidFill>
              </a:rPr>
            </a:br>
            <a:r>
              <a:rPr lang="en-US" b="1" dirty="0">
                <a:solidFill>
                  <a:schemeClr val="accent1"/>
                </a:solidFill>
              </a:rPr>
              <a:t>for Machine Learning</a:t>
            </a:r>
          </a:p>
          <a:p>
            <a:pPr>
              <a:spcBef>
                <a:spcPts val="600"/>
              </a:spcBef>
            </a:pPr>
            <a:r>
              <a:rPr lang="en-US" sz="1800" dirty="0"/>
              <a:t>You can shop for algorithms, models, and data in</a:t>
            </a:r>
            <a:br>
              <a:rPr lang="en-US" sz="1800" dirty="0"/>
            </a:br>
            <a:r>
              <a:rPr lang="en-US" sz="1800" dirty="0"/>
              <a:t>AWS Marketplace for ML</a:t>
            </a:r>
          </a:p>
        </p:txBody>
      </p:sp>
      <p:grpSp>
        <p:nvGrpSpPr>
          <p:cNvPr id="53" name="Group 52">
            <a:extLst>
              <a:ext uri="{FF2B5EF4-FFF2-40B4-BE49-F238E27FC236}">
                <a16:creationId xmlns:a16="http://schemas.microsoft.com/office/drawing/2014/main" id="{C94CC918-3589-4996-8BC1-649533BC2454}"/>
              </a:ext>
            </a:extLst>
          </p:cNvPr>
          <p:cNvGrpSpPr/>
          <p:nvPr/>
        </p:nvGrpSpPr>
        <p:grpSpPr>
          <a:xfrm>
            <a:off x="4733142" y="1465493"/>
            <a:ext cx="3953658" cy="2212513"/>
            <a:chOff x="4733142" y="1465493"/>
            <a:chExt cx="3953658" cy="2212513"/>
          </a:xfrm>
        </p:grpSpPr>
        <p:sp>
          <p:nvSpPr>
            <p:cNvPr id="55" name="TextBox 54">
              <a:extLst>
                <a:ext uri="{FF2B5EF4-FFF2-40B4-BE49-F238E27FC236}">
                  <a16:creationId xmlns:a16="http://schemas.microsoft.com/office/drawing/2014/main" id="{47D1D92D-C223-400F-829D-F60CC55E51FF}"/>
                </a:ext>
              </a:extLst>
            </p:cNvPr>
            <p:cNvSpPr txBox="1"/>
            <p:nvPr/>
          </p:nvSpPr>
          <p:spPr>
            <a:xfrm>
              <a:off x="4733142" y="1465493"/>
              <a:ext cx="3953658" cy="616857"/>
            </a:xfrm>
            <a:prstGeom prst="rect">
              <a:avLst/>
            </a:prstGeom>
          </p:spPr>
          <p:txBody>
            <a:bodyPr vert="horz" lIns="182880" tIns="0" rIns="0" bIns="0" rtlCol="0" anchor="ctr" anchorCtr="0">
              <a:noAutofit/>
            </a:bodyPr>
            <a:lstStyle>
              <a:lvl1pPr indent="0">
                <a:lnSpc>
                  <a:spcPct val="90000"/>
                </a:lnSpc>
                <a:spcBef>
                  <a:spcPct val="20000"/>
                </a:spcBef>
                <a:buFontTx/>
                <a:buNone/>
                <a:defRPr b="0" i="0">
                  <a:cs typeface="Amazon Ember Regular" charset="0"/>
                </a:defRPr>
              </a:lvl1pPr>
              <a:lvl2pPr marL="742950" indent="-285750">
                <a:lnSpc>
                  <a:spcPct val="90000"/>
                </a:lnSpc>
                <a:spcBef>
                  <a:spcPct val="20000"/>
                </a:spcBef>
                <a:buFont typeface="Arial"/>
                <a:buChar char="•"/>
                <a:defRPr sz="1600" b="0" i="0">
                  <a:cs typeface="Amazon Ember Regular" charset="0"/>
                </a:defRPr>
              </a:lvl2pPr>
              <a:lvl3pPr marL="1143000" indent="-228600">
                <a:lnSpc>
                  <a:spcPct val="90000"/>
                </a:lnSpc>
                <a:spcBef>
                  <a:spcPct val="20000"/>
                </a:spcBef>
                <a:buFont typeface="Arial"/>
                <a:buChar char="•"/>
                <a:defRPr sz="1400" b="0" i="0">
                  <a:cs typeface="Amazon Ember Regular" charset="0"/>
                </a:defRPr>
              </a:lvl3pPr>
              <a:lvl4pPr marL="1600200" indent="-228600">
                <a:lnSpc>
                  <a:spcPct val="90000"/>
                </a:lnSpc>
                <a:spcBef>
                  <a:spcPct val="20000"/>
                </a:spcBef>
                <a:buFont typeface="Arial"/>
                <a:buChar char="–"/>
                <a:defRPr sz="1200" b="0" i="0">
                  <a:cs typeface="Amazon Ember Regular" charset="0"/>
                </a:defRPr>
              </a:lvl4pPr>
              <a:lvl5pPr marL="2057400" indent="-228600">
                <a:lnSpc>
                  <a:spcPct val="90000"/>
                </a:lnSpc>
                <a:spcBef>
                  <a:spcPct val="20000"/>
                </a:spcBef>
                <a:buFont typeface="Arial"/>
                <a:buChar char="»"/>
                <a:defRPr sz="1200" b="0" i="0">
                  <a:cs typeface="Amazon Ember Regular" charset="0"/>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pPr>
                <a:spcBef>
                  <a:spcPts val="600"/>
                </a:spcBef>
              </a:pPr>
              <a:r>
                <a:rPr lang="en-US" sz="1400" b="1" dirty="0">
                  <a:solidFill>
                    <a:schemeClr val="accent1"/>
                  </a:solidFill>
                </a:rPr>
                <a:t>Browse or search AWS Marketplace</a:t>
              </a:r>
            </a:p>
          </p:txBody>
        </p:sp>
        <p:sp>
          <p:nvSpPr>
            <p:cNvPr id="56" name="TextBox 55">
              <a:extLst>
                <a:ext uri="{FF2B5EF4-FFF2-40B4-BE49-F238E27FC236}">
                  <a16:creationId xmlns:a16="http://schemas.microsoft.com/office/drawing/2014/main" id="{510B47A2-4E75-4308-83CA-7D02ABE2E569}"/>
                </a:ext>
              </a:extLst>
            </p:cNvPr>
            <p:cNvSpPr txBox="1"/>
            <p:nvPr/>
          </p:nvSpPr>
          <p:spPr>
            <a:xfrm>
              <a:off x="4733142" y="2263321"/>
              <a:ext cx="3953658" cy="616857"/>
            </a:xfrm>
            <a:prstGeom prst="rect">
              <a:avLst/>
            </a:prstGeom>
          </p:spPr>
          <p:txBody>
            <a:bodyPr vert="horz" lIns="182880" tIns="0" rIns="0" bIns="0" rtlCol="0" anchor="ctr" anchorCtr="0">
              <a:noAutofit/>
            </a:bodyPr>
            <a:lstStyle>
              <a:lvl1pPr indent="0">
                <a:lnSpc>
                  <a:spcPct val="90000"/>
                </a:lnSpc>
                <a:spcBef>
                  <a:spcPct val="20000"/>
                </a:spcBef>
                <a:buFontTx/>
                <a:buNone/>
                <a:defRPr b="0" i="0">
                  <a:cs typeface="Amazon Ember Regular" charset="0"/>
                </a:defRPr>
              </a:lvl1pPr>
              <a:lvl2pPr marL="742950" indent="-285750">
                <a:lnSpc>
                  <a:spcPct val="90000"/>
                </a:lnSpc>
                <a:spcBef>
                  <a:spcPct val="20000"/>
                </a:spcBef>
                <a:buFont typeface="Arial"/>
                <a:buChar char="•"/>
                <a:defRPr sz="1600" b="0" i="0">
                  <a:cs typeface="Amazon Ember Regular" charset="0"/>
                </a:defRPr>
              </a:lvl2pPr>
              <a:lvl3pPr marL="1143000" indent="-228600">
                <a:lnSpc>
                  <a:spcPct val="90000"/>
                </a:lnSpc>
                <a:spcBef>
                  <a:spcPct val="20000"/>
                </a:spcBef>
                <a:buFont typeface="Arial"/>
                <a:buChar char="•"/>
                <a:defRPr sz="1400" b="0" i="0">
                  <a:cs typeface="Amazon Ember Regular" charset="0"/>
                </a:defRPr>
              </a:lvl3pPr>
              <a:lvl4pPr marL="1600200" indent="-228600">
                <a:lnSpc>
                  <a:spcPct val="90000"/>
                </a:lnSpc>
                <a:spcBef>
                  <a:spcPct val="20000"/>
                </a:spcBef>
                <a:buFont typeface="Arial"/>
                <a:buChar char="–"/>
                <a:defRPr sz="1200" b="0" i="0">
                  <a:cs typeface="Amazon Ember Regular" charset="0"/>
                </a:defRPr>
              </a:lvl4pPr>
              <a:lvl5pPr marL="2057400" indent="-228600">
                <a:lnSpc>
                  <a:spcPct val="90000"/>
                </a:lnSpc>
                <a:spcBef>
                  <a:spcPct val="20000"/>
                </a:spcBef>
                <a:buFont typeface="Arial"/>
                <a:buChar char="»"/>
                <a:defRPr sz="1200" b="0" i="0">
                  <a:cs typeface="Amazon Ember Regular" charset="0"/>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pPr>
                <a:spcBef>
                  <a:spcPts val="600"/>
                </a:spcBef>
              </a:pPr>
              <a:r>
                <a:rPr lang="en-US" sz="1400" b="1" dirty="0">
                  <a:solidFill>
                    <a:schemeClr val="accent1"/>
                  </a:solidFill>
                </a:rPr>
                <a:t>Subscribe in a single click</a:t>
              </a:r>
            </a:p>
          </p:txBody>
        </p:sp>
        <p:sp>
          <p:nvSpPr>
            <p:cNvPr id="57" name="TextBox 56">
              <a:extLst>
                <a:ext uri="{FF2B5EF4-FFF2-40B4-BE49-F238E27FC236}">
                  <a16:creationId xmlns:a16="http://schemas.microsoft.com/office/drawing/2014/main" id="{2FE0A011-6AB9-4DF0-9DD8-FAD750BB4768}"/>
                </a:ext>
              </a:extLst>
            </p:cNvPr>
            <p:cNvSpPr txBox="1"/>
            <p:nvPr/>
          </p:nvSpPr>
          <p:spPr>
            <a:xfrm>
              <a:off x="4733142" y="3061149"/>
              <a:ext cx="3953658" cy="616857"/>
            </a:xfrm>
            <a:prstGeom prst="rect">
              <a:avLst/>
            </a:prstGeom>
          </p:spPr>
          <p:txBody>
            <a:bodyPr vert="horz" lIns="182880" tIns="0" rIns="0" bIns="0" rtlCol="0" anchor="ctr" anchorCtr="0">
              <a:noAutofit/>
            </a:bodyPr>
            <a:lstStyle>
              <a:lvl1pPr indent="0">
                <a:lnSpc>
                  <a:spcPct val="90000"/>
                </a:lnSpc>
                <a:spcBef>
                  <a:spcPct val="20000"/>
                </a:spcBef>
                <a:buFontTx/>
                <a:buNone/>
                <a:defRPr b="0" i="0">
                  <a:cs typeface="Amazon Ember Regular" charset="0"/>
                </a:defRPr>
              </a:lvl1pPr>
              <a:lvl2pPr marL="742950" indent="-285750">
                <a:lnSpc>
                  <a:spcPct val="90000"/>
                </a:lnSpc>
                <a:spcBef>
                  <a:spcPct val="20000"/>
                </a:spcBef>
                <a:buFont typeface="Arial"/>
                <a:buChar char="•"/>
                <a:defRPr sz="1600" b="0" i="0">
                  <a:cs typeface="Amazon Ember Regular" charset="0"/>
                </a:defRPr>
              </a:lvl2pPr>
              <a:lvl3pPr marL="1143000" indent="-228600">
                <a:lnSpc>
                  <a:spcPct val="90000"/>
                </a:lnSpc>
                <a:spcBef>
                  <a:spcPct val="20000"/>
                </a:spcBef>
                <a:buFont typeface="Arial"/>
                <a:buChar char="•"/>
                <a:defRPr sz="1400" b="0" i="0">
                  <a:cs typeface="Amazon Ember Regular" charset="0"/>
                </a:defRPr>
              </a:lvl3pPr>
              <a:lvl4pPr marL="1600200" indent="-228600">
                <a:lnSpc>
                  <a:spcPct val="90000"/>
                </a:lnSpc>
                <a:spcBef>
                  <a:spcPct val="20000"/>
                </a:spcBef>
                <a:buFont typeface="Arial"/>
                <a:buChar char="–"/>
                <a:defRPr sz="1200" b="0" i="0">
                  <a:cs typeface="Amazon Ember Regular" charset="0"/>
                </a:defRPr>
              </a:lvl4pPr>
              <a:lvl5pPr marL="2057400" indent="-228600">
                <a:lnSpc>
                  <a:spcPct val="90000"/>
                </a:lnSpc>
                <a:spcBef>
                  <a:spcPct val="20000"/>
                </a:spcBef>
                <a:buFont typeface="Arial"/>
                <a:buChar char="»"/>
                <a:defRPr sz="1200" b="0" i="0">
                  <a:cs typeface="Amazon Ember Regular" charset="0"/>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pPr>
                <a:spcBef>
                  <a:spcPts val="600"/>
                </a:spcBef>
              </a:pPr>
              <a:r>
                <a:rPr lang="en-US" sz="1400" b="1" dirty="0">
                  <a:solidFill>
                    <a:schemeClr val="accent1"/>
                  </a:solidFill>
                </a:rPr>
                <a:t>Available in Amazon SageMaker</a:t>
              </a:r>
            </a:p>
          </p:txBody>
        </p:sp>
      </p:grpSp>
      <p:sp>
        <p:nvSpPr>
          <p:cNvPr id="59" name="Rectangle 58">
            <a:extLst>
              <a:ext uri="{FF2B5EF4-FFF2-40B4-BE49-F238E27FC236}">
                <a16:creationId xmlns:a16="http://schemas.microsoft.com/office/drawing/2014/main" id="{A113BD2B-14D3-4472-B222-9EF0F953534F}"/>
              </a:ext>
            </a:extLst>
          </p:cNvPr>
          <p:cNvSpPr/>
          <p:nvPr/>
        </p:nvSpPr>
        <p:spPr>
          <a:xfrm rot="16200000">
            <a:off x="1678066" y="2088424"/>
            <a:ext cx="5143500" cy="966652"/>
          </a:xfrm>
          <a:prstGeom prst="rect">
            <a:avLst/>
          </a:prstGeom>
          <a:gradFill>
            <a:gsLst>
              <a:gs pos="55000">
                <a:schemeClr val="accent2"/>
              </a:gs>
              <a:gs pos="45000">
                <a:schemeClr val="accent2"/>
              </a:gs>
              <a:gs pos="15000">
                <a:schemeClr val="accent3"/>
              </a:gs>
              <a:gs pos="85000">
                <a:schemeClr val="accent1"/>
              </a:gs>
            </a:gsLst>
            <a:lin ang="0" scaled="0"/>
          </a:gra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grpSp>
        <p:nvGrpSpPr>
          <p:cNvPr id="4" name="Group 3">
            <a:extLst>
              <a:ext uri="{FF2B5EF4-FFF2-40B4-BE49-F238E27FC236}">
                <a16:creationId xmlns:a16="http://schemas.microsoft.com/office/drawing/2014/main" id="{DCA1A5CC-C864-4FC5-AB91-56B29D27640B}"/>
              </a:ext>
            </a:extLst>
          </p:cNvPr>
          <p:cNvGrpSpPr/>
          <p:nvPr/>
        </p:nvGrpSpPr>
        <p:grpSpPr>
          <a:xfrm>
            <a:off x="3941388" y="3061149"/>
            <a:ext cx="616857" cy="616857"/>
            <a:chOff x="3941388" y="3061149"/>
            <a:chExt cx="616857" cy="616857"/>
          </a:xfrm>
        </p:grpSpPr>
        <p:sp>
          <p:nvSpPr>
            <p:cNvPr id="124" name="Oval 123">
              <a:extLst>
                <a:ext uri="{FF2B5EF4-FFF2-40B4-BE49-F238E27FC236}">
                  <a16:creationId xmlns:a16="http://schemas.microsoft.com/office/drawing/2014/main" id="{9F1EB65A-BDEF-4F2C-BA61-F11B1BEFB827}"/>
                </a:ext>
              </a:extLst>
            </p:cNvPr>
            <p:cNvSpPr/>
            <p:nvPr/>
          </p:nvSpPr>
          <p:spPr>
            <a:xfrm>
              <a:off x="3941388" y="3061149"/>
              <a:ext cx="616857" cy="616857"/>
            </a:xfrm>
            <a:prstGeom prst="ellipse">
              <a:avLst/>
            </a:prstGeom>
            <a:solidFill>
              <a:schemeClr val="bg2"/>
            </a:solidFill>
            <a:ln>
              <a:no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231" name="Freeform 34">
              <a:extLst>
                <a:ext uri="{FF2B5EF4-FFF2-40B4-BE49-F238E27FC236}">
                  <a16:creationId xmlns:a16="http://schemas.microsoft.com/office/drawing/2014/main" id="{4C847358-3D90-44A1-9728-661F73952015}"/>
                </a:ext>
              </a:extLst>
            </p:cNvPr>
            <p:cNvSpPr>
              <a:spLocks/>
            </p:cNvSpPr>
            <p:nvPr/>
          </p:nvSpPr>
          <p:spPr bwMode="auto">
            <a:xfrm>
              <a:off x="4073800" y="3237173"/>
              <a:ext cx="352032" cy="264808"/>
            </a:xfrm>
            <a:custGeom>
              <a:avLst/>
              <a:gdLst>
                <a:gd name="T0" fmla="*/ 204 w 213"/>
                <a:gd name="T1" fmla="*/ 42 h 159"/>
                <a:gd name="T2" fmla="*/ 94 w 213"/>
                <a:gd name="T3" fmla="*/ 152 h 159"/>
                <a:gd name="T4" fmla="*/ 78 w 213"/>
                <a:gd name="T5" fmla="*/ 159 h 159"/>
                <a:gd name="T6" fmla="*/ 62 w 213"/>
                <a:gd name="T7" fmla="*/ 152 h 159"/>
                <a:gd name="T8" fmla="*/ 9 w 213"/>
                <a:gd name="T9" fmla="*/ 100 h 159"/>
                <a:gd name="T10" fmla="*/ 9 w 213"/>
                <a:gd name="T11" fmla="*/ 67 h 159"/>
                <a:gd name="T12" fmla="*/ 42 w 213"/>
                <a:gd name="T13" fmla="*/ 67 h 159"/>
                <a:gd name="T14" fmla="*/ 78 w 213"/>
                <a:gd name="T15" fmla="*/ 103 h 159"/>
                <a:gd name="T16" fmla="*/ 172 w 213"/>
                <a:gd name="T17" fmla="*/ 9 h 159"/>
                <a:gd name="T18" fmla="*/ 204 w 213"/>
                <a:gd name="T19" fmla="*/ 9 h 159"/>
                <a:gd name="T20" fmla="*/ 204 w 213"/>
                <a:gd name="T21" fmla="*/ 42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3" h="159">
                  <a:moveTo>
                    <a:pt x="204" y="42"/>
                  </a:moveTo>
                  <a:cubicBezTo>
                    <a:pt x="94" y="152"/>
                    <a:pt x="94" y="152"/>
                    <a:pt x="94" y="152"/>
                  </a:cubicBezTo>
                  <a:cubicBezTo>
                    <a:pt x="90" y="156"/>
                    <a:pt x="84" y="159"/>
                    <a:pt x="78" y="159"/>
                  </a:cubicBezTo>
                  <a:cubicBezTo>
                    <a:pt x="72" y="159"/>
                    <a:pt x="66" y="156"/>
                    <a:pt x="62" y="152"/>
                  </a:cubicBezTo>
                  <a:cubicBezTo>
                    <a:pt x="9" y="100"/>
                    <a:pt x="9" y="100"/>
                    <a:pt x="9" y="100"/>
                  </a:cubicBezTo>
                  <a:cubicBezTo>
                    <a:pt x="0" y="91"/>
                    <a:pt x="0" y="76"/>
                    <a:pt x="9" y="67"/>
                  </a:cubicBezTo>
                  <a:cubicBezTo>
                    <a:pt x="18" y="58"/>
                    <a:pt x="33" y="58"/>
                    <a:pt x="42" y="67"/>
                  </a:cubicBezTo>
                  <a:cubicBezTo>
                    <a:pt x="78" y="103"/>
                    <a:pt x="78" y="103"/>
                    <a:pt x="78" y="103"/>
                  </a:cubicBezTo>
                  <a:cubicBezTo>
                    <a:pt x="172" y="9"/>
                    <a:pt x="172" y="9"/>
                    <a:pt x="172" y="9"/>
                  </a:cubicBezTo>
                  <a:cubicBezTo>
                    <a:pt x="181" y="0"/>
                    <a:pt x="195" y="0"/>
                    <a:pt x="204" y="9"/>
                  </a:cubicBezTo>
                  <a:cubicBezTo>
                    <a:pt x="213" y="18"/>
                    <a:pt x="213" y="33"/>
                    <a:pt x="204" y="42"/>
                  </a:cubicBezTo>
                  <a:close/>
                </a:path>
              </a:pathLst>
            </a:custGeom>
            <a:noFill/>
            <a:ln w="9525" cap="flat">
              <a:solidFill>
                <a:schemeClr val="accent1"/>
              </a:solidFill>
              <a:prstDash val="solid"/>
              <a:round/>
            </a:ln>
          </p:spPr>
          <p:txBody>
            <a:bodyPr rtlCol="0" anchor="ctr"/>
            <a:lstStyle/>
            <a:p>
              <a:endParaRPr lang="en-US" dirty="0"/>
            </a:p>
          </p:txBody>
        </p:sp>
      </p:grpSp>
      <p:grpSp>
        <p:nvGrpSpPr>
          <p:cNvPr id="232" name="Group 231">
            <a:extLst>
              <a:ext uri="{FF2B5EF4-FFF2-40B4-BE49-F238E27FC236}">
                <a16:creationId xmlns:a16="http://schemas.microsoft.com/office/drawing/2014/main" id="{C0F86A78-068F-4245-97EB-E547A20C2D32}"/>
              </a:ext>
            </a:extLst>
          </p:cNvPr>
          <p:cNvGrpSpPr/>
          <p:nvPr/>
        </p:nvGrpSpPr>
        <p:grpSpPr>
          <a:xfrm>
            <a:off x="3941388" y="1465493"/>
            <a:ext cx="616857" cy="616857"/>
            <a:chOff x="3941388" y="3858976"/>
            <a:chExt cx="616857" cy="616857"/>
          </a:xfrm>
        </p:grpSpPr>
        <p:sp>
          <p:nvSpPr>
            <p:cNvPr id="233" name="Oval 232">
              <a:extLst>
                <a:ext uri="{FF2B5EF4-FFF2-40B4-BE49-F238E27FC236}">
                  <a16:creationId xmlns:a16="http://schemas.microsoft.com/office/drawing/2014/main" id="{4EDE4902-73DF-413E-979F-F2FD55AEB671}"/>
                </a:ext>
              </a:extLst>
            </p:cNvPr>
            <p:cNvSpPr/>
            <p:nvPr/>
          </p:nvSpPr>
          <p:spPr>
            <a:xfrm>
              <a:off x="3941388" y="3858976"/>
              <a:ext cx="616857" cy="616857"/>
            </a:xfrm>
            <a:prstGeom prst="ellipse">
              <a:avLst/>
            </a:prstGeom>
            <a:solidFill>
              <a:schemeClr val="bg2"/>
            </a:solidFill>
            <a:ln>
              <a:no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grpSp>
          <p:nvGrpSpPr>
            <p:cNvPr id="234" name="Group 233">
              <a:extLst>
                <a:ext uri="{FF2B5EF4-FFF2-40B4-BE49-F238E27FC236}">
                  <a16:creationId xmlns:a16="http://schemas.microsoft.com/office/drawing/2014/main" id="{8D08A7A2-9E4E-495D-AFB0-9DC8EC4F2C89}"/>
                </a:ext>
              </a:extLst>
            </p:cNvPr>
            <p:cNvGrpSpPr/>
            <p:nvPr/>
          </p:nvGrpSpPr>
          <p:grpSpPr>
            <a:xfrm>
              <a:off x="4113194" y="4030462"/>
              <a:ext cx="324046" cy="273884"/>
              <a:chOff x="3965042" y="3963541"/>
              <a:chExt cx="468283" cy="395794"/>
            </a:xfrm>
          </p:grpSpPr>
          <p:sp>
            <p:nvSpPr>
              <p:cNvPr id="235" name="Freeform: Shape 234">
                <a:extLst>
                  <a:ext uri="{FF2B5EF4-FFF2-40B4-BE49-F238E27FC236}">
                    <a16:creationId xmlns:a16="http://schemas.microsoft.com/office/drawing/2014/main" id="{EC719F3A-9854-48E8-89F2-757AB653C795}"/>
                  </a:ext>
                </a:extLst>
              </p:cNvPr>
              <p:cNvSpPr/>
              <p:nvPr/>
            </p:nvSpPr>
            <p:spPr>
              <a:xfrm>
                <a:off x="4165323" y="4238136"/>
                <a:ext cx="18050" cy="18050"/>
              </a:xfrm>
              <a:custGeom>
                <a:avLst/>
                <a:gdLst>
                  <a:gd name="connsiteX0" fmla="*/ 53721 w 53720"/>
                  <a:gd name="connsiteY0" fmla="*/ 26860 h 53720"/>
                  <a:gd name="connsiteX1" fmla="*/ 26860 w 53720"/>
                  <a:gd name="connsiteY1" fmla="*/ 53721 h 53720"/>
                  <a:gd name="connsiteX2" fmla="*/ 0 w 53720"/>
                  <a:gd name="connsiteY2" fmla="*/ 26861 h 53720"/>
                  <a:gd name="connsiteX3" fmla="*/ 26860 w 53720"/>
                  <a:gd name="connsiteY3" fmla="*/ 0 h 53720"/>
                  <a:gd name="connsiteX4" fmla="*/ 53721 w 53720"/>
                  <a:gd name="connsiteY4" fmla="*/ 26860 h 53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20" h="53720">
                    <a:moveTo>
                      <a:pt x="53721" y="26860"/>
                    </a:moveTo>
                    <a:cubicBezTo>
                      <a:pt x="53721" y="41695"/>
                      <a:pt x="41695" y="53721"/>
                      <a:pt x="26860" y="53721"/>
                    </a:cubicBezTo>
                    <a:cubicBezTo>
                      <a:pt x="12026" y="53721"/>
                      <a:pt x="0" y="41695"/>
                      <a:pt x="0" y="26861"/>
                    </a:cubicBezTo>
                    <a:cubicBezTo>
                      <a:pt x="0" y="12026"/>
                      <a:pt x="12026" y="0"/>
                      <a:pt x="26860" y="0"/>
                    </a:cubicBezTo>
                    <a:cubicBezTo>
                      <a:pt x="41695" y="0"/>
                      <a:pt x="53721" y="12026"/>
                      <a:pt x="53721" y="26860"/>
                    </a:cubicBezTo>
                    <a:close/>
                  </a:path>
                </a:pathLst>
              </a:custGeom>
              <a:solidFill>
                <a:schemeClr val="tx1"/>
              </a:solidFill>
              <a:ln w="9525" cap="flat">
                <a:noFill/>
                <a:prstDash val="solid"/>
                <a:miter/>
              </a:ln>
            </p:spPr>
            <p:txBody>
              <a:bodyPr rtlCol="0" anchor="ctr"/>
              <a:lstStyle/>
              <a:p>
                <a:endParaRPr lang="en-US" dirty="0"/>
              </a:p>
            </p:txBody>
          </p:sp>
          <p:sp>
            <p:nvSpPr>
              <p:cNvPr id="236" name="Freeform: Shape 235">
                <a:extLst>
                  <a:ext uri="{FF2B5EF4-FFF2-40B4-BE49-F238E27FC236}">
                    <a16:creationId xmlns:a16="http://schemas.microsoft.com/office/drawing/2014/main" id="{5B854824-6974-41DB-8AD2-5A6E40E1CA10}"/>
                  </a:ext>
                </a:extLst>
              </p:cNvPr>
              <p:cNvSpPr/>
              <p:nvPr/>
            </p:nvSpPr>
            <p:spPr>
              <a:xfrm>
                <a:off x="3965042" y="3963541"/>
                <a:ext cx="421173" cy="308198"/>
              </a:xfrm>
              <a:custGeom>
                <a:avLst/>
                <a:gdLst>
                  <a:gd name="connsiteX0" fmla="*/ 1253490 w 1253490"/>
                  <a:gd name="connsiteY0" fmla="*/ 593789 h 917257"/>
                  <a:gd name="connsiteX1" fmla="*/ 1253490 w 1253490"/>
                  <a:gd name="connsiteY1" fmla="*/ 886682 h 917257"/>
                  <a:gd name="connsiteX2" fmla="*/ 1222915 w 1253490"/>
                  <a:gd name="connsiteY2" fmla="*/ 917258 h 917257"/>
                  <a:gd name="connsiteX3" fmla="*/ 30575 w 1253490"/>
                  <a:gd name="connsiteY3" fmla="*/ 917258 h 917257"/>
                  <a:gd name="connsiteX4" fmla="*/ 0 w 1253490"/>
                  <a:gd name="connsiteY4" fmla="*/ 886682 h 917257"/>
                  <a:gd name="connsiteX5" fmla="*/ 0 w 1253490"/>
                  <a:gd name="connsiteY5" fmla="*/ 30575 h 917257"/>
                  <a:gd name="connsiteX6" fmla="*/ 30575 w 1253490"/>
                  <a:gd name="connsiteY6" fmla="*/ 0 h 917257"/>
                  <a:gd name="connsiteX7" fmla="*/ 1222915 w 1253490"/>
                  <a:gd name="connsiteY7" fmla="*/ 0 h 917257"/>
                  <a:gd name="connsiteX8" fmla="*/ 1253490 w 1253490"/>
                  <a:gd name="connsiteY8" fmla="*/ 30575 h 917257"/>
                  <a:gd name="connsiteX9" fmla="*/ 1253490 w 1253490"/>
                  <a:gd name="connsiteY9" fmla="*/ 240125 h 917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53490" h="917257">
                    <a:moveTo>
                      <a:pt x="1253490" y="593789"/>
                    </a:moveTo>
                    <a:lnTo>
                      <a:pt x="1253490" y="886682"/>
                    </a:lnTo>
                    <a:cubicBezTo>
                      <a:pt x="1253490" y="903568"/>
                      <a:pt x="1239801" y="917258"/>
                      <a:pt x="1222915" y="917258"/>
                    </a:cubicBezTo>
                    <a:lnTo>
                      <a:pt x="30575" y="917258"/>
                    </a:lnTo>
                    <a:cubicBezTo>
                      <a:pt x="13689" y="917258"/>
                      <a:pt x="0" y="903569"/>
                      <a:pt x="0" y="886682"/>
                    </a:cubicBezTo>
                    <a:lnTo>
                      <a:pt x="0" y="30575"/>
                    </a:lnTo>
                    <a:cubicBezTo>
                      <a:pt x="0" y="13689"/>
                      <a:pt x="13689" y="0"/>
                      <a:pt x="30575" y="0"/>
                    </a:cubicBezTo>
                    <a:lnTo>
                      <a:pt x="1222915" y="0"/>
                    </a:lnTo>
                    <a:cubicBezTo>
                      <a:pt x="1239801" y="0"/>
                      <a:pt x="1253490" y="13689"/>
                      <a:pt x="1253490" y="30575"/>
                    </a:cubicBezTo>
                    <a:lnTo>
                      <a:pt x="1253490" y="240125"/>
                    </a:lnTo>
                  </a:path>
                </a:pathLst>
              </a:custGeom>
              <a:noFill/>
              <a:ln w="9525" cap="flat">
                <a:solidFill>
                  <a:srgbClr val="FFFFFF"/>
                </a:solidFill>
                <a:prstDash val="solid"/>
                <a:round/>
              </a:ln>
            </p:spPr>
            <p:txBody>
              <a:bodyPr rtlCol="0" anchor="ctr"/>
              <a:lstStyle/>
              <a:p>
                <a:endParaRPr lang="en-US" dirty="0"/>
              </a:p>
            </p:txBody>
          </p:sp>
          <p:sp>
            <p:nvSpPr>
              <p:cNvPr id="237" name="Freeform: Shape 236">
                <a:extLst>
                  <a:ext uri="{FF2B5EF4-FFF2-40B4-BE49-F238E27FC236}">
                    <a16:creationId xmlns:a16="http://schemas.microsoft.com/office/drawing/2014/main" id="{B47D4F01-CAB0-4385-A959-6C8B94B83EAB}"/>
                  </a:ext>
                </a:extLst>
              </p:cNvPr>
              <p:cNvSpPr/>
              <p:nvPr/>
            </p:nvSpPr>
            <p:spPr>
              <a:xfrm>
                <a:off x="3969139" y="4224214"/>
                <a:ext cx="412275" cy="3200"/>
              </a:xfrm>
              <a:custGeom>
                <a:avLst/>
                <a:gdLst>
                  <a:gd name="connsiteX0" fmla="*/ 0 w 1227010"/>
                  <a:gd name="connsiteY0" fmla="*/ 0 h 9525"/>
                  <a:gd name="connsiteX1" fmla="*/ 1227011 w 1227010"/>
                  <a:gd name="connsiteY1" fmla="*/ 0 h 9525"/>
                </a:gdLst>
                <a:ahLst/>
                <a:cxnLst>
                  <a:cxn ang="0">
                    <a:pos x="connsiteX0" y="connsiteY0"/>
                  </a:cxn>
                  <a:cxn ang="0">
                    <a:pos x="connsiteX1" y="connsiteY1"/>
                  </a:cxn>
                </a:cxnLst>
                <a:rect l="l" t="t" r="r" b="b"/>
                <a:pathLst>
                  <a:path w="1227010" h="9525">
                    <a:moveTo>
                      <a:pt x="0" y="0"/>
                    </a:moveTo>
                    <a:lnTo>
                      <a:pt x="1227011" y="0"/>
                    </a:lnTo>
                  </a:path>
                </a:pathLst>
              </a:custGeom>
              <a:ln w="9525" cap="flat">
                <a:solidFill>
                  <a:srgbClr val="FFFFFF"/>
                </a:solidFill>
                <a:prstDash val="solid"/>
                <a:round/>
              </a:ln>
            </p:spPr>
            <p:txBody>
              <a:bodyPr rtlCol="0" anchor="ctr"/>
              <a:lstStyle/>
              <a:p>
                <a:endParaRPr lang="en-US" dirty="0"/>
              </a:p>
            </p:txBody>
          </p:sp>
          <p:sp>
            <p:nvSpPr>
              <p:cNvPr id="238" name="Freeform: Shape 237">
                <a:extLst>
                  <a:ext uri="{FF2B5EF4-FFF2-40B4-BE49-F238E27FC236}">
                    <a16:creationId xmlns:a16="http://schemas.microsoft.com/office/drawing/2014/main" id="{24739716-2793-4D57-80BB-E67D175BABA7}"/>
                  </a:ext>
                </a:extLst>
              </p:cNvPr>
              <p:cNvSpPr/>
              <p:nvPr/>
            </p:nvSpPr>
            <p:spPr>
              <a:xfrm>
                <a:off x="4151081" y="4271740"/>
                <a:ext cx="43813" cy="62568"/>
              </a:xfrm>
              <a:custGeom>
                <a:avLst/>
                <a:gdLst>
                  <a:gd name="connsiteX0" fmla="*/ 0 w 130397"/>
                  <a:gd name="connsiteY0" fmla="*/ 0 h 186213"/>
                  <a:gd name="connsiteX1" fmla="*/ 130397 w 130397"/>
                  <a:gd name="connsiteY1" fmla="*/ 0 h 186213"/>
                  <a:gd name="connsiteX2" fmla="*/ 130397 w 130397"/>
                  <a:gd name="connsiteY2" fmla="*/ 186214 h 186213"/>
                  <a:gd name="connsiteX3" fmla="*/ 0 w 130397"/>
                  <a:gd name="connsiteY3" fmla="*/ 186214 h 186213"/>
                </a:gdLst>
                <a:ahLst/>
                <a:cxnLst>
                  <a:cxn ang="0">
                    <a:pos x="connsiteX0" y="connsiteY0"/>
                  </a:cxn>
                  <a:cxn ang="0">
                    <a:pos x="connsiteX1" y="connsiteY1"/>
                  </a:cxn>
                  <a:cxn ang="0">
                    <a:pos x="connsiteX2" y="connsiteY2"/>
                  </a:cxn>
                  <a:cxn ang="0">
                    <a:pos x="connsiteX3" y="connsiteY3"/>
                  </a:cxn>
                </a:cxnLst>
                <a:rect l="l" t="t" r="r" b="b"/>
                <a:pathLst>
                  <a:path w="130397" h="186213">
                    <a:moveTo>
                      <a:pt x="0" y="0"/>
                    </a:moveTo>
                    <a:lnTo>
                      <a:pt x="130397" y="0"/>
                    </a:lnTo>
                    <a:lnTo>
                      <a:pt x="130397" y="186214"/>
                    </a:lnTo>
                    <a:lnTo>
                      <a:pt x="0" y="186214"/>
                    </a:lnTo>
                    <a:close/>
                  </a:path>
                </a:pathLst>
              </a:custGeom>
              <a:noFill/>
              <a:ln w="9525" cap="flat">
                <a:solidFill>
                  <a:srgbClr val="FFFFFF"/>
                </a:solidFill>
                <a:prstDash val="solid"/>
                <a:round/>
              </a:ln>
            </p:spPr>
            <p:txBody>
              <a:bodyPr rtlCol="0" anchor="ctr"/>
              <a:lstStyle/>
              <a:p>
                <a:endParaRPr lang="en-US" dirty="0"/>
              </a:p>
            </p:txBody>
          </p:sp>
          <p:sp>
            <p:nvSpPr>
              <p:cNvPr id="239" name="Freeform: Shape 238">
                <a:extLst>
                  <a:ext uri="{FF2B5EF4-FFF2-40B4-BE49-F238E27FC236}">
                    <a16:creationId xmlns:a16="http://schemas.microsoft.com/office/drawing/2014/main" id="{8A225433-07BA-40F4-9B29-673F829163CF}"/>
                  </a:ext>
                </a:extLst>
              </p:cNvPr>
              <p:cNvSpPr/>
              <p:nvPr/>
            </p:nvSpPr>
            <p:spPr>
              <a:xfrm>
                <a:off x="4074464" y="4334308"/>
                <a:ext cx="197049" cy="25027"/>
              </a:xfrm>
              <a:custGeom>
                <a:avLst/>
                <a:gdLst>
                  <a:gd name="connsiteX0" fmla="*/ 0 w 586454"/>
                  <a:gd name="connsiteY0" fmla="*/ 0 h 74485"/>
                  <a:gd name="connsiteX1" fmla="*/ 586454 w 586454"/>
                  <a:gd name="connsiteY1" fmla="*/ 0 h 74485"/>
                  <a:gd name="connsiteX2" fmla="*/ 586454 w 586454"/>
                  <a:gd name="connsiteY2" fmla="*/ 74486 h 74485"/>
                  <a:gd name="connsiteX3" fmla="*/ 0 w 586454"/>
                  <a:gd name="connsiteY3" fmla="*/ 74486 h 74485"/>
                </a:gdLst>
                <a:ahLst/>
                <a:cxnLst>
                  <a:cxn ang="0">
                    <a:pos x="connsiteX0" y="connsiteY0"/>
                  </a:cxn>
                  <a:cxn ang="0">
                    <a:pos x="connsiteX1" y="connsiteY1"/>
                  </a:cxn>
                  <a:cxn ang="0">
                    <a:pos x="connsiteX2" y="connsiteY2"/>
                  </a:cxn>
                  <a:cxn ang="0">
                    <a:pos x="connsiteX3" y="connsiteY3"/>
                  </a:cxn>
                </a:cxnLst>
                <a:rect l="l" t="t" r="r" b="b"/>
                <a:pathLst>
                  <a:path w="586454" h="74485">
                    <a:moveTo>
                      <a:pt x="0" y="0"/>
                    </a:moveTo>
                    <a:lnTo>
                      <a:pt x="586454" y="0"/>
                    </a:lnTo>
                    <a:lnTo>
                      <a:pt x="586454" y="74486"/>
                    </a:lnTo>
                    <a:lnTo>
                      <a:pt x="0" y="74486"/>
                    </a:lnTo>
                    <a:close/>
                  </a:path>
                </a:pathLst>
              </a:custGeom>
              <a:noFill/>
              <a:ln w="9525" cap="flat">
                <a:solidFill>
                  <a:srgbClr val="FFFFFF"/>
                </a:solidFill>
                <a:prstDash val="solid"/>
                <a:round/>
              </a:ln>
            </p:spPr>
            <p:txBody>
              <a:bodyPr rtlCol="0" anchor="ctr"/>
              <a:lstStyle/>
              <a:p>
                <a:endParaRPr lang="en-US" dirty="0"/>
              </a:p>
            </p:txBody>
          </p:sp>
          <p:sp>
            <p:nvSpPr>
              <p:cNvPr id="240" name="Freeform: Shape 239">
                <a:extLst>
                  <a:ext uri="{FF2B5EF4-FFF2-40B4-BE49-F238E27FC236}">
                    <a16:creationId xmlns:a16="http://schemas.microsoft.com/office/drawing/2014/main" id="{7F666BBD-561B-4FB9-94D0-69E4AFBA1926}"/>
                  </a:ext>
                </a:extLst>
              </p:cNvPr>
              <p:cNvSpPr/>
              <p:nvPr/>
            </p:nvSpPr>
            <p:spPr>
              <a:xfrm>
                <a:off x="4339137" y="4048384"/>
                <a:ext cx="94188" cy="104781"/>
              </a:xfrm>
              <a:custGeom>
                <a:avLst/>
                <a:gdLst>
                  <a:gd name="connsiteX0" fmla="*/ 171831 w 280320"/>
                  <a:gd name="connsiteY0" fmla="*/ 145352 h 311848"/>
                  <a:gd name="connsiteX1" fmla="*/ 268605 w 280320"/>
                  <a:gd name="connsiteY1" fmla="*/ 261747 h 311848"/>
                  <a:gd name="connsiteX2" fmla="*/ 208407 w 280320"/>
                  <a:gd name="connsiteY2" fmla="*/ 311849 h 311848"/>
                  <a:gd name="connsiteX3" fmla="*/ 111538 w 280320"/>
                  <a:gd name="connsiteY3" fmla="*/ 195548 h 311848"/>
                  <a:gd name="connsiteX4" fmla="*/ 67437 w 280320"/>
                  <a:gd name="connsiteY4" fmla="*/ 297466 h 311848"/>
                  <a:gd name="connsiteX5" fmla="*/ 0 w 280320"/>
                  <a:gd name="connsiteY5" fmla="*/ 0 h 311848"/>
                  <a:gd name="connsiteX6" fmla="*/ 280321 w 280320"/>
                  <a:gd name="connsiteY6" fmla="*/ 120682 h 311848"/>
                  <a:gd name="connsiteX7" fmla="*/ 171831 w 280320"/>
                  <a:gd name="connsiteY7" fmla="*/ 145352 h 311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0320" h="311848">
                    <a:moveTo>
                      <a:pt x="171831" y="145352"/>
                    </a:moveTo>
                    <a:lnTo>
                      <a:pt x="268605" y="261747"/>
                    </a:lnTo>
                    <a:lnTo>
                      <a:pt x="208407" y="311849"/>
                    </a:lnTo>
                    <a:lnTo>
                      <a:pt x="111538" y="195548"/>
                    </a:lnTo>
                    <a:lnTo>
                      <a:pt x="67437" y="297466"/>
                    </a:lnTo>
                    <a:lnTo>
                      <a:pt x="0" y="0"/>
                    </a:lnTo>
                    <a:lnTo>
                      <a:pt x="280321" y="120682"/>
                    </a:lnTo>
                    <a:lnTo>
                      <a:pt x="171831" y="145352"/>
                    </a:lnTo>
                    <a:close/>
                  </a:path>
                </a:pathLst>
              </a:custGeom>
              <a:noFill/>
              <a:ln w="9525" cap="flat">
                <a:solidFill>
                  <a:schemeClr val="accent1"/>
                </a:solidFill>
                <a:prstDash val="solid"/>
                <a:round/>
              </a:ln>
            </p:spPr>
            <p:txBody>
              <a:bodyPr rtlCol="0" anchor="ctr"/>
              <a:lstStyle/>
              <a:p>
                <a:endParaRPr lang="en-US" dirty="0"/>
              </a:p>
            </p:txBody>
          </p:sp>
          <p:sp>
            <p:nvSpPr>
              <p:cNvPr id="241" name="Freeform: Shape 240">
                <a:extLst>
                  <a:ext uri="{FF2B5EF4-FFF2-40B4-BE49-F238E27FC236}">
                    <a16:creationId xmlns:a16="http://schemas.microsoft.com/office/drawing/2014/main" id="{35D41402-3783-4C54-BA16-C88050EDC205}"/>
                  </a:ext>
                </a:extLst>
              </p:cNvPr>
              <p:cNvSpPr/>
              <p:nvPr/>
            </p:nvSpPr>
            <p:spPr>
              <a:xfrm>
                <a:off x="4047356" y="4019452"/>
                <a:ext cx="768" cy="204761"/>
              </a:xfrm>
              <a:custGeom>
                <a:avLst/>
                <a:gdLst>
                  <a:gd name="connsiteX0" fmla="*/ 2286 w 2285"/>
                  <a:gd name="connsiteY0" fmla="*/ 609410 h 609409"/>
                  <a:gd name="connsiteX1" fmla="*/ 0 w 2285"/>
                  <a:gd name="connsiteY1" fmla="*/ 0 h 609409"/>
                </a:gdLst>
                <a:ahLst/>
                <a:cxnLst>
                  <a:cxn ang="0">
                    <a:pos x="connsiteX0" y="connsiteY0"/>
                  </a:cxn>
                  <a:cxn ang="0">
                    <a:pos x="connsiteX1" y="connsiteY1"/>
                  </a:cxn>
                </a:cxnLst>
                <a:rect l="l" t="t" r="r" b="b"/>
                <a:pathLst>
                  <a:path w="2285" h="609409">
                    <a:moveTo>
                      <a:pt x="2286" y="609410"/>
                    </a:moveTo>
                    <a:lnTo>
                      <a:pt x="0" y="0"/>
                    </a:lnTo>
                  </a:path>
                </a:pathLst>
              </a:custGeom>
              <a:ln w="9525" cap="flat">
                <a:solidFill>
                  <a:srgbClr val="FFFFFF"/>
                </a:solidFill>
                <a:prstDash val="solid"/>
                <a:round/>
              </a:ln>
            </p:spPr>
            <p:txBody>
              <a:bodyPr rtlCol="0" anchor="ctr"/>
              <a:lstStyle/>
              <a:p>
                <a:endParaRPr lang="en-US" dirty="0"/>
              </a:p>
            </p:txBody>
          </p:sp>
          <p:sp>
            <p:nvSpPr>
              <p:cNvPr id="242" name="Freeform: Shape 241">
                <a:extLst>
                  <a:ext uri="{FF2B5EF4-FFF2-40B4-BE49-F238E27FC236}">
                    <a16:creationId xmlns:a16="http://schemas.microsoft.com/office/drawing/2014/main" id="{A4EA1438-00AC-437F-BE49-495A7CCC4C43}"/>
                  </a:ext>
                </a:extLst>
              </p:cNvPr>
              <p:cNvSpPr/>
              <p:nvPr/>
            </p:nvSpPr>
            <p:spPr>
              <a:xfrm>
                <a:off x="3989109" y="3984472"/>
                <a:ext cx="14530" cy="14530"/>
              </a:xfrm>
              <a:custGeom>
                <a:avLst/>
                <a:gdLst>
                  <a:gd name="connsiteX0" fmla="*/ 43244 w 43243"/>
                  <a:gd name="connsiteY0" fmla="*/ 21622 h 43243"/>
                  <a:gd name="connsiteX1" fmla="*/ 21622 w 43243"/>
                  <a:gd name="connsiteY1" fmla="*/ 43244 h 43243"/>
                  <a:gd name="connsiteX2" fmla="*/ 0 w 43243"/>
                  <a:gd name="connsiteY2" fmla="*/ 21622 h 43243"/>
                  <a:gd name="connsiteX3" fmla="*/ 21622 w 43243"/>
                  <a:gd name="connsiteY3" fmla="*/ 0 h 43243"/>
                  <a:gd name="connsiteX4" fmla="*/ 43244 w 43243"/>
                  <a:gd name="connsiteY4" fmla="*/ 21622 h 432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243" h="43243">
                    <a:moveTo>
                      <a:pt x="43244" y="21622"/>
                    </a:moveTo>
                    <a:cubicBezTo>
                      <a:pt x="43244" y="33563"/>
                      <a:pt x="33563" y="43244"/>
                      <a:pt x="21622" y="43244"/>
                    </a:cubicBezTo>
                    <a:cubicBezTo>
                      <a:pt x="9680" y="43244"/>
                      <a:pt x="0" y="33563"/>
                      <a:pt x="0" y="21622"/>
                    </a:cubicBezTo>
                    <a:cubicBezTo>
                      <a:pt x="0" y="9680"/>
                      <a:pt x="9680" y="0"/>
                      <a:pt x="21622" y="0"/>
                    </a:cubicBezTo>
                    <a:cubicBezTo>
                      <a:pt x="33563" y="0"/>
                      <a:pt x="43244" y="9680"/>
                      <a:pt x="43244" y="21622"/>
                    </a:cubicBezTo>
                    <a:close/>
                  </a:path>
                </a:pathLst>
              </a:custGeom>
              <a:solidFill>
                <a:schemeClr val="tx1"/>
              </a:solidFill>
              <a:ln w="9525" cap="flat">
                <a:noFill/>
                <a:prstDash val="solid"/>
                <a:miter/>
              </a:ln>
            </p:spPr>
            <p:txBody>
              <a:bodyPr rtlCol="0" anchor="ctr"/>
              <a:lstStyle/>
              <a:p>
                <a:endParaRPr lang="en-US" dirty="0"/>
              </a:p>
            </p:txBody>
          </p:sp>
          <p:sp>
            <p:nvSpPr>
              <p:cNvPr id="243" name="Freeform: Shape 242">
                <a:extLst>
                  <a:ext uri="{FF2B5EF4-FFF2-40B4-BE49-F238E27FC236}">
                    <a16:creationId xmlns:a16="http://schemas.microsoft.com/office/drawing/2014/main" id="{1ECF86CF-97E4-4FAE-8C10-3CC04B26A3D8}"/>
                  </a:ext>
                </a:extLst>
              </p:cNvPr>
              <p:cNvSpPr/>
              <p:nvPr/>
            </p:nvSpPr>
            <p:spPr>
              <a:xfrm>
                <a:off x="4010872" y="3984408"/>
                <a:ext cx="14530" cy="14530"/>
              </a:xfrm>
              <a:custGeom>
                <a:avLst/>
                <a:gdLst>
                  <a:gd name="connsiteX0" fmla="*/ 43244 w 43243"/>
                  <a:gd name="connsiteY0" fmla="*/ 21622 h 43243"/>
                  <a:gd name="connsiteX1" fmla="*/ 21622 w 43243"/>
                  <a:gd name="connsiteY1" fmla="*/ 43244 h 43243"/>
                  <a:gd name="connsiteX2" fmla="*/ 0 w 43243"/>
                  <a:gd name="connsiteY2" fmla="*/ 21622 h 43243"/>
                  <a:gd name="connsiteX3" fmla="*/ 21622 w 43243"/>
                  <a:gd name="connsiteY3" fmla="*/ 0 h 43243"/>
                  <a:gd name="connsiteX4" fmla="*/ 43244 w 43243"/>
                  <a:gd name="connsiteY4" fmla="*/ 21622 h 432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243" h="43243">
                    <a:moveTo>
                      <a:pt x="43244" y="21622"/>
                    </a:moveTo>
                    <a:cubicBezTo>
                      <a:pt x="43244" y="33563"/>
                      <a:pt x="33563" y="43244"/>
                      <a:pt x="21622" y="43244"/>
                    </a:cubicBezTo>
                    <a:cubicBezTo>
                      <a:pt x="9680" y="43244"/>
                      <a:pt x="0" y="33563"/>
                      <a:pt x="0" y="21622"/>
                    </a:cubicBezTo>
                    <a:cubicBezTo>
                      <a:pt x="0" y="9680"/>
                      <a:pt x="9680" y="0"/>
                      <a:pt x="21622" y="0"/>
                    </a:cubicBezTo>
                    <a:cubicBezTo>
                      <a:pt x="33563" y="0"/>
                      <a:pt x="43244" y="9680"/>
                      <a:pt x="43244" y="21622"/>
                    </a:cubicBezTo>
                    <a:close/>
                  </a:path>
                </a:pathLst>
              </a:custGeom>
              <a:solidFill>
                <a:schemeClr val="tx1"/>
              </a:solidFill>
              <a:ln w="9525" cap="flat">
                <a:noFill/>
                <a:prstDash val="solid"/>
                <a:miter/>
              </a:ln>
            </p:spPr>
            <p:txBody>
              <a:bodyPr rtlCol="0" anchor="ctr"/>
              <a:lstStyle/>
              <a:p>
                <a:endParaRPr lang="en-US" dirty="0"/>
              </a:p>
            </p:txBody>
          </p:sp>
          <p:sp>
            <p:nvSpPr>
              <p:cNvPr id="244" name="Freeform: Shape 243">
                <a:extLst>
                  <a:ext uri="{FF2B5EF4-FFF2-40B4-BE49-F238E27FC236}">
                    <a16:creationId xmlns:a16="http://schemas.microsoft.com/office/drawing/2014/main" id="{ACDE526F-917F-455C-92B1-F06B00302D4C}"/>
                  </a:ext>
                </a:extLst>
              </p:cNvPr>
              <p:cNvSpPr/>
              <p:nvPr/>
            </p:nvSpPr>
            <p:spPr>
              <a:xfrm>
                <a:off x="4032667" y="3984312"/>
                <a:ext cx="14530" cy="14530"/>
              </a:xfrm>
              <a:custGeom>
                <a:avLst/>
                <a:gdLst>
                  <a:gd name="connsiteX0" fmla="*/ 43243 w 43243"/>
                  <a:gd name="connsiteY0" fmla="*/ 21622 h 43243"/>
                  <a:gd name="connsiteX1" fmla="*/ 21622 w 43243"/>
                  <a:gd name="connsiteY1" fmla="*/ 43243 h 43243"/>
                  <a:gd name="connsiteX2" fmla="*/ 0 w 43243"/>
                  <a:gd name="connsiteY2" fmla="*/ 21622 h 43243"/>
                  <a:gd name="connsiteX3" fmla="*/ 21622 w 43243"/>
                  <a:gd name="connsiteY3" fmla="*/ 0 h 43243"/>
                  <a:gd name="connsiteX4" fmla="*/ 43243 w 43243"/>
                  <a:gd name="connsiteY4" fmla="*/ 21622 h 432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243" h="43243">
                    <a:moveTo>
                      <a:pt x="43243" y="21622"/>
                    </a:moveTo>
                    <a:cubicBezTo>
                      <a:pt x="43243" y="33563"/>
                      <a:pt x="33563" y="43243"/>
                      <a:pt x="21622" y="43243"/>
                    </a:cubicBezTo>
                    <a:cubicBezTo>
                      <a:pt x="9680" y="43243"/>
                      <a:pt x="0" y="33563"/>
                      <a:pt x="0" y="21622"/>
                    </a:cubicBezTo>
                    <a:cubicBezTo>
                      <a:pt x="0" y="9680"/>
                      <a:pt x="9680" y="0"/>
                      <a:pt x="21622" y="0"/>
                    </a:cubicBezTo>
                    <a:cubicBezTo>
                      <a:pt x="33563" y="0"/>
                      <a:pt x="43243" y="9680"/>
                      <a:pt x="43243" y="21622"/>
                    </a:cubicBezTo>
                    <a:close/>
                  </a:path>
                </a:pathLst>
              </a:custGeom>
              <a:solidFill>
                <a:schemeClr val="tx1"/>
              </a:solidFill>
              <a:ln w="9525" cap="flat">
                <a:noFill/>
                <a:prstDash val="solid"/>
                <a:miter/>
              </a:ln>
            </p:spPr>
            <p:txBody>
              <a:bodyPr rtlCol="0" anchor="ctr"/>
              <a:lstStyle/>
              <a:p>
                <a:endParaRPr lang="en-US" dirty="0"/>
              </a:p>
            </p:txBody>
          </p:sp>
          <p:sp>
            <p:nvSpPr>
              <p:cNvPr id="245" name="Freeform: Shape 244">
                <a:extLst>
                  <a:ext uri="{FF2B5EF4-FFF2-40B4-BE49-F238E27FC236}">
                    <a16:creationId xmlns:a16="http://schemas.microsoft.com/office/drawing/2014/main" id="{218D4565-21A7-4796-9E07-FDF1416E48A8}"/>
                  </a:ext>
                </a:extLst>
              </p:cNvPr>
              <p:cNvSpPr/>
              <p:nvPr/>
            </p:nvSpPr>
            <p:spPr>
              <a:xfrm>
                <a:off x="3969362" y="4019452"/>
                <a:ext cx="415476" cy="3200"/>
              </a:xfrm>
              <a:custGeom>
                <a:avLst/>
                <a:gdLst>
                  <a:gd name="connsiteX0" fmla="*/ 0 w 1236535"/>
                  <a:gd name="connsiteY0" fmla="*/ 0 h 9525"/>
                  <a:gd name="connsiteX1" fmla="*/ 1236536 w 1236535"/>
                  <a:gd name="connsiteY1" fmla="*/ 0 h 9525"/>
                </a:gdLst>
                <a:ahLst/>
                <a:cxnLst>
                  <a:cxn ang="0">
                    <a:pos x="connsiteX0" y="connsiteY0"/>
                  </a:cxn>
                  <a:cxn ang="0">
                    <a:pos x="connsiteX1" y="connsiteY1"/>
                  </a:cxn>
                </a:cxnLst>
                <a:rect l="l" t="t" r="r" b="b"/>
                <a:pathLst>
                  <a:path w="1236535" h="9525">
                    <a:moveTo>
                      <a:pt x="0" y="0"/>
                    </a:moveTo>
                    <a:lnTo>
                      <a:pt x="1236536" y="0"/>
                    </a:lnTo>
                  </a:path>
                </a:pathLst>
              </a:custGeom>
              <a:ln w="9525" cap="flat">
                <a:solidFill>
                  <a:srgbClr val="FFFFFF"/>
                </a:solidFill>
                <a:prstDash val="solid"/>
                <a:round/>
              </a:ln>
            </p:spPr>
            <p:txBody>
              <a:bodyPr rtlCol="0" anchor="ctr"/>
              <a:lstStyle/>
              <a:p>
                <a:endParaRPr lang="en-US" dirty="0"/>
              </a:p>
            </p:txBody>
          </p:sp>
          <p:sp>
            <p:nvSpPr>
              <p:cNvPr id="246" name="Freeform: Shape 245">
                <a:extLst>
                  <a:ext uri="{FF2B5EF4-FFF2-40B4-BE49-F238E27FC236}">
                    <a16:creationId xmlns:a16="http://schemas.microsoft.com/office/drawing/2014/main" id="{161DC326-B923-45B0-819D-A2B1DCBF67B9}"/>
                  </a:ext>
                </a:extLst>
              </p:cNvPr>
              <p:cNvSpPr/>
              <p:nvPr/>
            </p:nvSpPr>
            <p:spPr>
              <a:xfrm>
                <a:off x="4162475" y="4058945"/>
                <a:ext cx="150579" cy="704"/>
              </a:xfrm>
              <a:custGeom>
                <a:avLst/>
                <a:gdLst>
                  <a:gd name="connsiteX0" fmla="*/ 0 w 448151"/>
                  <a:gd name="connsiteY0" fmla="*/ 2096 h 2095"/>
                  <a:gd name="connsiteX1" fmla="*/ 448151 w 448151"/>
                  <a:gd name="connsiteY1" fmla="*/ 0 h 2095"/>
                </a:gdLst>
                <a:ahLst/>
                <a:cxnLst>
                  <a:cxn ang="0">
                    <a:pos x="connsiteX0" y="connsiteY0"/>
                  </a:cxn>
                  <a:cxn ang="0">
                    <a:pos x="connsiteX1" y="connsiteY1"/>
                  </a:cxn>
                </a:cxnLst>
                <a:rect l="l" t="t" r="r" b="b"/>
                <a:pathLst>
                  <a:path w="448151" h="2095">
                    <a:moveTo>
                      <a:pt x="0" y="2096"/>
                    </a:moveTo>
                    <a:lnTo>
                      <a:pt x="448151" y="0"/>
                    </a:lnTo>
                  </a:path>
                </a:pathLst>
              </a:custGeom>
              <a:ln w="9525" cap="flat">
                <a:solidFill>
                  <a:srgbClr val="FFFFFF"/>
                </a:solidFill>
                <a:prstDash val="solid"/>
                <a:round/>
              </a:ln>
            </p:spPr>
            <p:txBody>
              <a:bodyPr rtlCol="0" anchor="ctr"/>
              <a:lstStyle/>
              <a:p>
                <a:endParaRPr lang="en-US" dirty="0"/>
              </a:p>
            </p:txBody>
          </p:sp>
          <p:sp>
            <p:nvSpPr>
              <p:cNvPr id="247" name="Freeform: Shape 246">
                <a:extLst>
                  <a:ext uri="{FF2B5EF4-FFF2-40B4-BE49-F238E27FC236}">
                    <a16:creationId xmlns:a16="http://schemas.microsoft.com/office/drawing/2014/main" id="{EEF26D4B-CFF3-4D9C-902F-876DF8A6AE16}"/>
                  </a:ext>
                </a:extLst>
              </p:cNvPr>
              <p:cNvSpPr/>
              <p:nvPr/>
            </p:nvSpPr>
            <p:spPr>
              <a:xfrm rot="21587400">
                <a:off x="4110050" y="4044074"/>
                <a:ext cx="31332" cy="31332"/>
              </a:xfrm>
              <a:custGeom>
                <a:avLst/>
                <a:gdLst>
                  <a:gd name="connsiteX0" fmla="*/ 0 w 93249"/>
                  <a:gd name="connsiteY0" fmla="*/ 0 h 93249"/>
                  <a:gd name="connsiteX1" fmla="*/ 93250 w 93249"/>
                  <a:gd name="connsiteY1" fmla="*/ 0 h 93249"/>
                  <a:gd name="connsiteX2" fmla="*/ 93250 w 93249"/>
                  <a:gd name="connsiteY2" fmla="*/ 93250 h 93249"/>
                  <a:gd name="connsiteX3" fmla="*/ 0 w 93249"/>
                  <a:gd name="connsiteY3" fmla="*/ 93250 h 93249"/>
                </a:gdLst>
                <a:ahLst/>
                <a:cxnLst>
                  <a:cxn ang="0">
                    <a:pos x="connsiteX0" y="connsiteY0"/>
                  </a:cxn>
                  <a:cxn ang="0">
                    <a:pos x="connsiteX1" y="connsiteY1"/>
                  </a:cxn>
                  <a:cxn ang="0">
                    <a:pos x="connsiteX2" y="connsiteY2"/>
                  </a:cxn>
                  <a:cxn ang="0">
                    <a:pos x="connsiteX3" y="connsiteY3"/>
                  </a:cxn>
                </a:cxnLst>
                <a:rect l="l" t="t" r="r" b="b"/>
                <a:pathLst>
                  <a:path w="93249" h="93249">
                    <a:moveTo>
                      <a:pt x="0" y="0"/>
                    </a:moveTo>
                    <a:lnTo>
                      <a:pt x="93250" y="0"/>
                    </a:lnTo>
                    <a:lnTo>
                      <a:pt x="93250" y="93250"/>
                    </a:lnTo>
                    <a:lnTo>
                      <a:pt x="0" y="93250"/>
                    </a:lnTo>
                    <a:close/>
                  </a:path>
                </a:pathLst>
              </a:custGeom>
              <a:noFill/>
              <a:ln w="9525" cap="flat">
                <a:solidFill>
                  <a:srgbClr val="FFFFFF"/>
                </a:solidFill>
                <a:prstDash val="solid"/>
                <a:round/>
              </a:ln>
            </p:spPr>
            <p:txBody>
              <a:bodyPr rtlCol="0" anchor="ctr"/>
              <a:lstStyle/>
              <a:p>
                <a:endParaRPr lang="en-US" dirty="0"/>
              </a:p>
            </p:txBody>
          </p:sp>
          <p:sp>
            <p:nvSpPr>
              <p:cNvPr id="248" name="Freeform: Shape 247">
                <a:extLst>
                  <a:ext uri="{FF2B5EF4-FFF2-40B4-BE49-F238E27FC236}">
                    <a16:creationId xmlns:a16="http://schemas.microsoft.com/office/drawing/2014/main" id="{6083C6F9-3922-4D75-BE25-12F1B6C375B2}"/>
                  </a:ext>
                </a:extLst>
              </p:cNvPr>
              <p:cNvSpPr/>
              <p:nvPr/>
            </p:nvSpPr>
            <p:spPr>
              <a:xfrm rot="21587400">
                <a:off x="4110278" y="4106097"/>
                <a:ext cx="31332" cy="31332"/>
              </a:xfrm>
              <a:custGeom>
                <a:avLst/>
                <a:gdLst>
                  <a:gd name="connsiteX0" fmla="*/ 0 w 93249"/>
                  <a:gd name="connsiteY0" fmla="*/ 0 h 93249"/>
                  <a:gd name="connsiteX1" fmla="*/ 93250 w 93249"/>
                  <a:gd name="connsiteY1" fmla="*/ 0 h 93249"/>
                  <a:gd name="connsiteX2" fmla="*/ 93250 w 93249"/>
                  <a:gd name="connsiteY2" fmla="*/ 93250 h 93249"/>
                  <a:gd name="connsiteX3" fmla="*/ 0 w 93249"/>
                  <a:gd name="connsiteY3" fmla="*/ 93250 h 93249"/>
                </a:gdLst>
                <a:ahLst/>
                <a:cxnLst>
                  <a:cxn ang="0">
                    <a:pos x="connsiteX0" y="connsiteY0"/>
                  </a:cxn>
                  <a:cxn ang="0">
                    <a:pos x="connsiteX1" y="connsiteY1"/>
                  </a:cxn>
                  <a:cxn ang="0">
                    <a:pos x="connsiteX2" y="connsiteY2"/>
                  </a:cxn>
                  <a:cxn ang="0">
                    <a:pos x="connsiteX3" y="connsiteY3"/>
                  </a:cxn>
                </a:cxnLst>
                <a:rect l="l" t="t" r="r" b="b"/>
                <a:pathLst>
                  <a:path w="93249" h="93249">
                    <a:moveTo>
                      <a:pt x="0" y="0"/>
                    </a:moveTo>
                    <a:lnTo>
                      <a:pt x="93250" y="0"/>
                    </a:lnTo>
                    <a:lnTo>
                      <a:pt x="93250" y="93250"/>
                    </a:lnTo>
                    <a:lnTo>
                      <a:pt x="0" y="93250"/>
                    </a:lnTo>
                    <a:close/>
                  </a:path>
                </a:pathLst>
              </a:custGeom>
              <a:noFill/>
              <a:ln w="9525" cap="flat">
                <a:solidFill>
                  <a:srgbClr val="FFFFFF"/>
                </a:solidFill>
                <a:prstDash val="solid"/>
                <a:round/>
              </a:ln>
            </p:spPr>
            <p:txBody>
              <a:bodyPr rtlCol="0" anchor="ctr"/>
              <a:lstStyle/>
              <a:p>
                <a:endParaRPr lang="en-US" dirty="0"/>
              </a:p>
            </p:txBody>
          </p:sp>
          <p:sp>
            <p:nvSpPr>
              <p:cNvPr id="249" name="Freeform: Shape 248">
                <a:extLst>
                  <a:ext uri="{FF2B5EF4-FFF2-40B4-BE49-F238E27FC236}">
                    <a16:creationId xmlns:a16="http://schemas.microsoft.com/office/drawing/2014/main" id="{D1267AD8-5658-4584-8D32-F356B69F6914}"/>
                  </a:ext>
                </a:extLst>
              </p:cNvPr>
              <p:cNvSpPr/>
              <p:nvPr/>
            </p:nvSpPr>
            <p:spPr>
              <a:xfrm>
                <a:off x="4162923" y="4182993"/>
                <a:ext cx="165429" cy="704"/>
              </a:xfrm>
              <a:custGeom>
                <a:avLst/>
                <a:gdLst>
                  <a:gd name="connsiteX0" fmla="*/ 0 w 492347"/>
                  <a:gd name="connsiteY0" fmla="*/ 2095 h 2095"/>
                  <a:gd name="connsiteX1" fmla="*/ 492347 w 492347"/>
                  <a:gd name="connsiteY1" fmla="*/ 0 h 2095"/>
                </a:gdLst>
                <a:ahLst/>
                <a:cxnLst>
                  <a:cxn ang="0">
                    <a:pos x="connsiteX0" y="connsiteY0"/>
                  </a:cxn>
                  <a:cxn ang="0">
                    <a:pos x="connsiteX1" y="connsiteY1"/>
                  </a:cxn>
                </a:cxnLst>
                <a:rect l="l" t="t" r="r" b="b"/>
                <a:pathLst>
                  <a:path w="492347" h="2095">
                    <a:moveTo>
                      <a:pt x="0" y="2095"/>
                    </a:moveTo>
                    <a:lnTo>
                      <a:pt x="492347" y="0"/>
                    </a:lnTo>
                  </a:path>
                </a:pathLst>
              </a:custGeom>
              <a:ln w="9525" cap="flat">
                <a:solidFill>
                  <a:srgbClr val="FFFFFF"/>
                </a:solidFill>
                <a:prstDash val="solid"/>
                <a:round/>
              </a:ln>
            </p:spPr>
            <p:txBody>
              <a:bodyPr rtlCol="0" anchor="ctr"/>
              <a:lstStyle/>
              <a:p>
                <a:endParaRPr lang="en-US" dirty="0"/>
              </a:p>
            </p:txBody>
          </p:sp>
          <p:sp>
            <p:nvSpPr>
              <p:cNvPr id="250" name="Freeform: Shape 249">
                <a:extLst>
                  <a:ext uri="{FF2B5EF4-FFF2-40B4-BE49-F238E27FC236}">
                    <a16:creationId xmlns:a16="http://schemas.microsoft.com/office/drawing/2014/main" id="{3E86A7A3-DFD7-4A19-AC8E-79CCE669AC58}"/>
                  </a:ext>
                </a:extLst>
              </p:cNvPr>
              <p:cNvSpPr/>
              <p:nvPr/>
            </p:nvSpPr>
            <p:spPr>
              <a:xfrm rot="21587400">
                <a:off x="4110473" y="4168119"/>
                <a:ext cx="31332" cy="31332"/>
              </a:xfrm>
              <a:custGeom>
                <a:avLst/>
                <a:gdLst>
                  <a:gd name="connsiteX0" fmla="*/ 0 w 93249"/>
                  <a:gd name="connsiteY0" fmla="*/ 0 h 93249"/>
                  <a:gd name="connsiteX1" fmla="*/ 93250 w 93249"/>
                  <a:gd name="connsiteY1" fmla="*/ 0 h 93249"/>
                  <a:gd name="connsiteX2" fmla="*/ 93250 w 93249"/>
                  <a:gd name="connsiteY2" fmla="*/ 93250 h 93249"/>
                  <a:gd name="connsiteX3" fmla="*/ 0 w 93249"/>
                  <a:gd name="connsiteY3" fmla="*/ 93250 h 93249"/>
                </a:gdLst>
                <a:ahLst/>
                <a:cxnLst>
                  <a:cxn ang="0">
                    <a:pos x="connsiteX0" y="connsiteY0"/>
                  </a:cxn>
                  <a:cxn ang="0">
                    <a:pos x="connsiteX1" y="connsiteY1"/>
                  </a:cxn>
                  <a:cxn ang="0">
                    <a:pos x="connsiteX2" y="connsiteY2"/>
                  </a:cxn>
                  <a:cxn ang="0">
                    <a:pos x="connsiteX3" y="connsiteY3"/>
                  </a:cxn>
                </a:cxnLst>
                <a:rect l="l" t="t" r="r" b="b"/>
                <a:pathLst>
                  <a:path w="93249" h="93249">
                    <a:moveTo>
                      <a:pt x="0" y="0"/>
                    </a:moveTo>
                    <a:lnTo>
                      <a:pt x="93250" y="0"/>
                    </a:lnTo>
                    <a:lnTo>
                      <a:pt x="93250" y="93250"/>
                    </a:lnTo>
                    <a:lnTo>
                      <a:pt x="0" y="93250"/>
                    </a:lnTo>
                    <a:close/>
                  </a:path>
                </a:pathLst>
              </a:custGeom>
              <a:noFill/>
              <a:ln w="9525" cap="flat">
                <a:solidFill>
                  <a:srgbClr val="FFFFFF"/>
                </a:solidFill>
                <a:prstDash val="solid"/>
                <a:round/>
              </a:ln>
            </p:spPr>
            <p:txBody>
              <a:bodyPr rtlCol="0" anchor="ctr"/>
              <a:lstStyle/>
              <a:p>
                <a:endParaRPr lang="en-US" dirty="0"/>
              </a:p>
            </p:txBody>
          </p:sp>
          <p:sp>
            <p:nvSpPr>
              <p:cNvPr id="251" name="Freeform: Shape 250">
                <a:extLst>
                  <a:ext uri="{FF2B5EF4-FFF2-40B4-BE49-F238E27FC236}">
                    <a16:creationId xmlns:a16="http://schemas.microsoft.com/office/drawing/2014/main" id="{E1B6AE5A-BFE0-4B9C-9175-13C740E460DA}"/>
                  </a:ext>
                </a:extLst>
              </p:cNvPr>
              <p:cNvSpPr/>
              <p:nvPr/>
            </p:nvSpPr>
            <p:spPr>
              <a:xfrm>
                <a:off x="4162699" y="4123817"/>
                <a:ext cx="165429" cy="608"/>
              </a:xfrm>
              <a:custGeom>
                <a:avLst/>
                <a:gdLst>
                  <a:gd name="connsiteX0" fmla="*/ 0 w 492347"/>
                  <a:gd name="connsiteY0" fmla="*/ 1810 h 1809"/>
                  <a:gd name="connsiteX1" fmla="*/ 492347 w 492347"/>
                  <a:gd name="connsiteY1" fmla="*/ 0 h 1809"/>
                </a:gdLst>
                <a:ahLst/>
                <a:cxnLst>
                  <a:cxn ang="0">
                    <a:pos x="connsiteX0" y="connsiteY0"/>
                  </a:cxn>
                  <a:cxn ang="0">
                    <a:pos x="connsiteX1" y="connsiteY1"/>
                  </a:cxn>
                </a:cxnLst>
                <a:rect l="l" t="t" r="r" b="b"/>
                <a:pathLst>
                  <a:path w="492347" h="1809">
                    <a:moveTo>
                      <a:pt x="0" y="1810"/>
                    </a:moveTo>
                    <a:lnTo>
                      <a:pt x="492347" y="0"/>
                    </a:lnTo>
                  </a:path>
                </a:pathLst>
              </a:custGeom>
              <a:ln w="9525" cap="flat">
                <a:solidFill>
                  <a:srgbClr val="FFFFFF"/>
                </a:solidFill>
                <a:prstDash val="solid"/>
                <a:round/>
              </a:ln>
            </p:spPr>
            <p:txBody>
              <a:bodyPr rtlCol="0" anchor="ctr"/>
              <a:lstStyle/>
              <a:p>
                <a:endParaRPr lang="en-US" dirty="0"/>
              </a:p>
            </p:txBody>
          </p:sp>
        </p:grpSp>
      </p:grpSp>
      <p:grpSp>
        <p:nvGrpSpPr>
          <p:cNvPr id="6" name="Group 5">
            <a:extLst>
              <a:ext uri="{FF2B5EF4-FFF2-40B4-BE49-F238E27FC236}">
                <a16:creationId xmlns:a16="http://schemas.microsoft.com/office/drawing/2014/main" id="{9F0B1C2F-3FC5-46AC-909A-184585535108}"/>
              </a:ext>
            </a:extLst>
          </p:cNvPr>
          <p:cNvGrpSpPr/>
          <p:nvPr/>
        </p:nvGrpSpPr>
        <p:grpSpPr>
          <a:xfrm>
            <a:off x="3941388" y="2263321"/>
            <a:ext cx="616857" cy="616857"/>
            <a:chOff x="3941388" y="2263321"/>
            <a:chExt cx="616857" cy="616857"/>
          </a:xfrm>
        </p:grpSpPr>
        <p:sp>
          <p:nvSpPr>
            <p:cNvPr id="110" name="Oval 109">
              <a:extLst>
                <a:ext uri="{FF2B5EF4-FFF2-40B4-BE49-F238E27FC236}">
                  <a16:creationId xmlns:a16="http://schemas.microsoft.com/office/drawing/2014/main" id="{C101085F-17EC-4528-A056-E6487623F768}"/>
                </a:ext>
              </a:extLst>
            </p:cNvPr>
            <p:cNvSpPr/>
            <p:nvPr/>
          </p:nvSpPr>
          <p:spPr>
            <a:xfrm>
              <a:off x="3941388" y="2263321"/>
              <a:ext cx="616857" cy="616857"/>
            </a:xfrm>
            <a:prstGeom prst="ellipse">
              <a:avLst/>
            </a:prstGeom>
            <a:solidFill>
              <a:schemeClr val="bg2"/>
            </a:solidFill>
            <a:ln>
              <a:no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grpSp>
          <p:nvGrpSpPr>
            <p:cNvPr id="5" name="Group 4">
              <a:extLst>
                <a:ext uri="{FF2B5EF4-FFF2-40B4-BE49-F238E27FC236}">
                  <a16:creationId xmlns:a16="http://schemas.microsoft.com/office/drawing/2014/main" id="{120DDC6B-B131-42D5-98D7-D9BF8267B80E}"/>
                </a:ext>
              </a:extLst>
            </p:cNvPr>
            <p:cNvGrpSpPr/>
            <p:nvPr/>
          </p:nvGrpSpPr>
          <p:grpSpPr>
            <a:xfrm>
              <a:off x="4116221" y="2398960"/>
              <a:ext cx="267190" cy="345578"/>
              <a:chOff x="1376679" y="1753631"/>
              <a:chExt cx="338058" cy="437238"/>
            </a:xfrm>
          </p:grpSpPr>
          <p:sp>
            <p:nvSpPr>
              <p:cNvPr id="253" name="Freeform: Shape 252">
                <a:extLst>
                  <a:ext uri="{FF2B5EF4-FFF2-40B4-BE49-F238E27FC236}">
                    <a16:creationId xmlns:a16="http://schemas.microsoft.com/office/drawing/2014/main" id="{123B4C74-A866-4237-BB1E-1BC9291891C3}"/>
                  </a:ext>
                </a:extLst>
              </p:cNvPr>
              <p:cNvSpPr/>
              <p:nvPr/>
            </p:nvSpPr>
            <p:spPr>
              <a:xfrm>
                <a:off x="1376743" y="1753631"/>
                <a:ext cx="221116" cy="437238"/>
              </a:xfrm>
              <a:custGeom>
                <a:avLst/>
                <a:gdLst>
                  <a:gd name="connsiteX0" fmla="*/ 658082 w 658082"/>
                  <a:gd name="connsiteY0" fmla="*/ 195834 h 1301305"/>
                  <a:gd name="connsiteX1" fmla="*/ 658082 w 658082"/>
                  <a:gd name="connsiteY1" fmla="*/ 112109 h 1301305"/>
                  <a:gd name="connsiteX2" fmla="*/ 545973 w 658082"/>
                  <a:gd name="connsiteY2" fmla="*/ 0 h 1301305"/>
                  <a:gd name="connsiteX3" fmla="*/ 112109 w 658082"/>
                  <a:gd name="connsiteY3" fmla="*/ 0 h 1301305"/>
                  <a:gd name="connsiteX4" fmla="*/ 0 w 658082"/>
                  <a:gd name="connsiteY4" fmla="*/ 112109 h 1301305"/>
                  <a:gd name="connsiteX5" fmla="*/ 0 w 658082"/>
                  <a:gd name="connsiteY5" fmla="*/ 1214914 h 1301305"/>
                  <a:gd name="connsiteX6" fmla="*/ 112109 w 658082"/>
                  <a:gd name="connsiteY6" fmla="*/ 1301306 h 1301305"/>
                  <a:gd name="connsiteX7" fmla="*/ 545973 w 658082"/>
                  <a:gd name="connsiteY7" fmla="*/ 1301306 h 1301305"/>
                  <a:gd name="connsiteX8" fmla="*/ 658082 w 658082"/>
                  <a:gd name="connsiteY8" fmla="*/ 1214914 h 1301305"/>
                  <a:gd name="connsiteX9" fmla="*/ 658082 w 658082"/>
                  <a:gd name="connsiteY9" fmla="*/ 1146810 h 1301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8082" h="1301305">
                    <a:moveTo>
                      <a:pt x="658082" y="195834"/>
                    </a:moveTo>
                    <a:lnTo>
                      <a:pt x="658082" y="112109"/>
                    </a:lnTo>
                    <a:cubicBezTo>
                      <a:pt x="658082" y="50193"/>
                      <a:pt x="607889" y="0"/>
                      <a:pt x="545973" y="0"/>
                    </a:cubicBezTo>
                    <a:lnTo>
                      <a:pt x="112109" y="0"/>
                    </a:lnTo>
                    <a:cubicBezTo>
                      <a:pt x="50193" y="0"/>
                      <a:pt x="0" y="50193"/>
                      <a:pt x="0" y="112109"/>
                    </a:cubicBezTo>
                    <a:lnTo>
                      <a:pt x="0" y="1214914"/>
                    </a:lnTo>
                    <a:cubicBezTo>
                      <a:pt x="0" y="1276731"/>
                      <a:pt x="50197" y="1301306"/>
                      <a:pt x="112109" y="1301306"/>
                    </a:cubicBezTo>
                    <a:lnTo>
                      <a:pt x="545973" y="1301306"/>
                    </a:lnTo>
                    <a:cubicBezTo>
                      <a:pt x="607886" y="1301306"/>
                      <a:pt x="658082" y="1276731"/>
                      <a:pt x="658082" y="1214914"/>
                    </a:cubicBezTo>
                    <a:lnTo>
                      <a:pt x="658082" y="1146810"/>
                    </a:lnTo>
                  </a:path>
                </a:pathLst>
              </a:custGeom>
              <a:noFill/>
              <a:ln w="9525" cap="flat">
                <a:solidFill>
                  <a:srgbClr val="FFFFFF"/>
                </a:solidFill>
                <a:prstDash val="solid"/>
                <a:round/>
              </a:ln>
            </p:spPr>
            <p:txBody>
              <a:bodyPr rtlCol="0" anchor="ctr"/>
              <a:lstStyle/>
              <a:p>
                <a:endParaRPr lang="en-US" dirty="0"/>
              </a:p>
            </p:txBody>
          </p:sp>
          <p:sp>
            <p:nvSpPr>
              <p:cNvPr id="254" name="Freeform: Shape 253">
                <a:extLst>
                  <a:ext uri="{FF2B5EF4-FFF2-40B4-BE49-F238E27FC236}">
                    <a16:creationId xmlns:a16="http://schemas.microsoft.com/office/drawing/2014/main" id="{994D4A96-BB94-42DE-BC49-E2D416BC21A2}"/>
                  </a:ext>
                </a:extLst>
              </p:cNvPr>
              <p:cNvSpPr/>
              <p:nvPr/>
            </p:nvSpPr>
            <p:spPr>
              <a:xfrm>
                <a:off x="1472211" y="1786755"/>
                <a:ext cx="55175" cy="3200"/>
              </a:xfrm>
              <a:custGeom>
                <a:avLst/>
                <a:gdLst>
                  <a:gd name="connsiteX0" fmla="*/ 164211 w 164210"/>
                  <a:gd name="connsiteY0" fmla="*/ 0 h 9525"/>
                  <a:gd name="connsiteX1" fmla="*/ 0 w 164210"/>
                  <a:gd name="connsiteY1" fmla="*/ 0 h 9525"/>
                </a:gdLst>
                <a:ahLst/>
                <a:cxnLst>
                  <a:cxn ang="0">
                    <a:pos x="connsiteX0" y="connsiteY0"/>
                  </a:cxn>
                  <a:cxn ang="0">
                    <a:pos x="connsiteX1" y="connsiteY1"/>
                  </a:cxn>
                </a:cxnLst>
                <a:rect l="l" t="t" r="r" b="b"/>
                <a:pathLst>
                  <a:path w="164210" h="9525">
                    <a:moveTo>
                      <a:pt x="164211" y="0"/>
                    </a:moveTo>
                    <a:lnTo>
                      <a:pt x="0" y="0"/>
                    </a:lnTo>
                  </a:path>
                </a:pathLst>
              </a:custGeom>
              <a:ln w="9525" cap="flat">
                <a:solidFill>
                  <a:srgbClr val="FFFFFF"/>
                </a:solidFill>
                <a:prstDash val="solid"/>
                <a:round/>
              </a:ln>
            </p:spPr>
            <p:txBody>
              <a:bodyPr rtlCol="0" anchor="ctr"/>
              <a:lstStyle/>
              <a:p>
                <a:endParaRPr lang="en-US" dirty="0"/>
              </a:p>
            </p:txBody>
          </p:sp>
          <p:sp>
            <p:nvSpPr>
              <p:cNvPr id="255" name="Freeform: Shape 254">
                <a:extLst>
                  <a:ext uri="{FF2B5EF4-FFF2-40B4-BE49-F238E27FC236}">
                    <a16:creationId xmlns:a16="http://schemas.microsoft.com/office/drawing/2014/main" id="{5AEDCDA3-92AA-492F-98CA-A51AA1F9FEED}"/>
                  </a:ext>
                </a:extLst>
              </p:cNvPr>
              <p:cNvSpPr/>
              <p:nvPr/>
            </p:nvSpPr>
            <p:spPr>
              <a:xfrm>
                <a:off x="1444016" y="1780002"/>
                <a:ext cx="13506" cy="13506"/>
              </a:xfrm>
              <a:custGeom>
                <a:avLst/>
                <a:gdLst>
                  <a:gd name="connsiteX0" fmla="*/ 40195 w 40195"/>
                  <a:gd name="connsiteY0" fmla="*/ 20098 h 40195"/>
                  <a:gd name="connsiteX1" fmla="*/ 20098 w 40195"/>
                  <a:gd name="connsiteY1" fmla="*/ 40196 h 40195"/>
                  <a:gd name="connsiteX2" fmla="*/ 0 w 40195"/>
                  <a:gd name="connsiteY2" fmla="*/ 20098 h 40195"/>
                  <a:gd name="connsiteX3" fmla="*/ 20098 w 40195"/>
                  <a:gd name="connsiteY3" fmla="*/ 0 h 40195"/>
                  <a:gd name="connsiteX4" fmla="*/ 40195 w 40195"/>
                  <a:gd name="connsiteY4" fmla="*/ 20098 h 401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95" h="40195">
                    <a:moveTo>
                      <a:pt x="40195" y="20098"/>
                    </a:moveTo>
                    <a:cubicBezTo>
                      <a:pt x="40195" y="31197"/>
                      <a:pt x="31197" y="40196"/>
                      <a:pt x="20098" y="40196"/>
                    </a:cubicBezTo>
                    <a:cubicBezTo>
                      <a:pt x="8998" y="40196"/>
                      <a:pt x="0" y="31197"/>
                      <a:pt x="0" y="20098"/>
                    </a:cubicBezTo>
                    <a:cubicBezTo>
                      <a:pt x="0" y="8998"/>
                      <a:pt x="8998" y="0"/>
                      <a:pt x="20098" y="0"/>
                    </a:cubicBezTo>
                    <a:cubicBezTo>
                      <a:pt x="31197" y="0"/>
                      <a:pt x="40195" y="8998"/>
                      <a:pt x="40195" y="20098"/>
                    </a:cubicBezTo>
                    <a:close/>
                  </a:path>
                </a:pathLst>
              </a:custGeom>
              <a:noFill/>
              <a:ln w="9525" cap="flat">
                <a:solidFill>
                  <a:srgbClr val="FFFFFF"/>
                </a:solidFill>
                <a:prstDash val="solid"/>
                <a:miter/>
              </a:ln>
            </p:spPr>
            <p:txBody>
              <a:bodyPr rtlCol="0" anchor="ctr"/>
              <a:lstStyle/>
              <a:p>
                <a:endParaRPr lang="en-US" dirty="0"/>
              </a:p>
            </p:txBody>
          </p:sp>
          <p:sp>
            <p:nvSpPr>
              <p:cNvPr id="256" name="Freeform: Shape 255">
                <a:extLst>
                  <a:ext uri="{FF2B5EF4-FFF2-40B4-BE49-F238E27FC236}">
                    <a16:creationId xmlns:a16="http://schemas.microsoft.com/office/drawing/2014/main" id="{F990883D-9610-42DC-AC27-8456C61EF8AC}"/>
                  </a:ext>
                </a:extLst>
              </p:cNvPr>
              <p:cNvSpPr/>
              <p:nvPr/>
            </p:nvSpPr>
            <p:spPr>
              <a:xfrm>
                <a:off x="1376679" y="1818407"/>
                <a:ext cx="221179" cy="82666"/>
              </a:xfrm>
              <a:custGeom>
                <a:avLst/>
                <a:gdLst>
                  <a:gd name="connsiteX0" fmla="*/ 0 w 658272"/>
                  <a:gd name="connsiteY0" fmla="*/ 0 h 246030"/>
                  <a:gd name="connsiteX1" fmla="*/ 658273 w 658272"/>
                  <a:gd name="connsiteY1" fmla="*/ 0 h 246030"/>
                  <a:gd name="connsiteX2" fmla="*/ 658273 w 658272"/>
                  <a:gd name="connsiteY2" fmla="*/ 246031 h 246030"/>
                </a:gdLst>
                <a:ahLst/>
                <a:cxnLst>
                  <a:cxn ang="0">
                    <a:pos x="connsiteX0" y="connsiteY0"/>
                  </a:cxn>
                  <a:cxn ang="0">
                    <a:pos x="connsiteX1" y="connsiteY1"/>
                  </a:cxn>
                  <a:cxn ang="0">
                    <a:pos x="connsiteX2" y="connsiteY2"/>
                  </a:cxn>
                </a:cxnLst>
                <a:rect l="l" t="t" r="r" b="b"/>
                <a:pathLst>
                  <a:path w="658272" h="246030">
                    <a:moveTo>
                      <a:pt x="0" y="0"/>
                    </a:moveTo>
                    <a:lnTo>
                      <a:pt x="658273" y="0"/>
                    </a:lnTo>
                    <a:lnTo>
                      <a:pt x="658273" y="246031"/>
                    </a:lnTo>
                  </a:path>
                </a:pathLst>
              </a:custGeom>
              <a:noFill/>
              <a:ln w="9525" cap="flat">
                <a:solidFill>
                  <a:srgbClr val="FFFFFF"/>
                </a:solidFill>
                <a:prstDash val="solid"/>
                <a:round/>
              </a:ln>
            </p:spPr>
            <p:txBody>
              <a:bodyPr rtlCol="0" anchor="ctr"/>
              <a:lstStyle/>
              <a:p>
                <a:endParaRPr lang="en-US" dirty="0"/>
              </a:p>
            </p:txBody>
          </p:sp>
          <p:sp>
            <p:nvSpPr>
              <p:cNvPr id="257" name="Freeform: Shape 256">
                <a:extLst>
                  <a:ext uri="{FF2B5EF4-FFF2-40B4-BE49-F238E27FC236}">
                    <a16:creationId xmlns:a16="http://schemas.microsoft.com/office/drawing/2014/main" id="{A78028A9-55DB-435B-B0EF-CE78973AB148}"/>
                  </a:ext>
                </a:extLst>
              </p:cNvPr>
              <p:cNvSpPr/>
              <p:nvPr/>
            </p:nvSpPr>
            <p:spPr>
              <a:xfrm>
                <a:off x="1376679" y="2122957"/>
                <a:ext cx="221179" cy="14626"/>
              </a:xfrm>
              <a:custGeom>
                <a:avLst/>
                <a:gdLst>
                  <a:gd name="connsiteX0" fmla="*/ 0 w 658272"/>
                  <a:gd name="connsiteY0" fmla="*/ 43529 h 43529"/>
                  <a:gd name="connsiteX1" fmla="*/ 658273 w 658272"/>
                  <a:gd name="connsiteY1" fmla="*/ 43529 h 43529"/>
                  <a:gd name="connsiteX2" fmla="*/ 658273 w 658272"/>
                  <a:gd name="connsiteY2" fmla="*/ 0 h 43529"/>
                </a:gdLst>
                <a:ahLst/>
                <a:cxnLst>
                  <a:cxn ang="0">
                    <a:pos x="connsiteX0" y="connsiteY0"/>
                  </a:cxn>
                  <a:cxn ang="0">
                    <a:pos x="connsiteX1" y="connsiteY1"/>
                  </a:cxn>
                  <a:cxn ang="0">
                    <a:pos x="connsiteX2" y="connsiteY2"/>
                  </a:cxn>
                </a:cxnLst>
                <a:rect l="l" t="t" r="r" b="b"/>
                <a:pathLst>
                  <a:path w="658272" h="43529">
                    <a:moveTo>
                      <a:pt x="0" y="43529"/>
                    </a:moveTo>
                    <a:lnTo>
                      <a:pt x="658273" y="43529"/>
                    </a:lnTo>
                    <a:lnTo>
                      <a:pt x="658273" y="0"/>
                    </a:lnTo>
                  </a:path>
                </a:pathLst>
              </a:custGeom>
              <a:noFill/>
              <a:ln w="9525" cap="flat">
                <a:solidFill>
                  <a:srgbClr val="FFFFFF"/>
                </a:solidFill>
                <a:prstDash val="solid"/>
                <a:round/>
              </a:ln>
            </p:spPr>
            <p:txBody>
              <a:bodyPr rtlCol="0" anchor="ctr"/>
              <a:lstStyle/>
              <a:p>
                <a:endParaRPr lang="en-US" dirty="0"/>
              </a:p>
            </p:txBody>
          </p:sp>
          <p:sp>
            <p:nvSpPr>
              <p:cNvPr id="258" name="Freeform: Shape 257">
                <a:extLst>
                  <a:ext uri="{FF2B5EF4-FFF2-40B4-BE49-F238E27FC236}">
                    <a16:creationId xmlns:a16="http://schemas.microsoft.com/office/drawing/2014/main" id="{850CE1FC-F061-4711-9991-24EEA85C0C6C}"/>
                  </a:ext>
                </a:extLst>
              </p:cNvPr>
              <p:cNvSpPr/>
              <p:nvPr/>
            </p:nvSpPr>
            <p:spPr>
              <a:xfrm>
                <a:off x="1490187" y="1913241"/>
                <a:ext cx="224550" cy="209876"/>
              </a:xfrm>
              <a:custGeom>
                <a:avLst/>
                <a:gdLst>
                  <a:gd name="connsiteX0" fmla="*/ 242823 w 668304"/>
                  <a:gd name="connsiteY0" fmla="*/ 394697 h 624630"/>
                  <a:gd name="connsiteX1" fmla="*/ 8413 w 668304"/>
                  <a:gd name="connsiteY1" fmla="*/ 69704 h 624630"/>
                  <a:gd name="connsiteX2" fmla="*/ 17938 w 668304"/>
                  <a:gd name="connsiteY2" fmla="*/ 8458 h 624630"/>
                  <a:gd name="connsiteX3" fmla="*/ 17938 w 668304"/>
                  <a:gd name="connsiteY3" fmla="*/ 8458 h 624630"/>
                  <a:gd name="connsiteX4" fmla="*/ 79279 w 668304"/>
                  <a:gd name="connsiteY4" fmla="*/ 17983 h 624630"/>
                  <a:gd name="connsiteX5" fmla="*/ 259111 w 668304"/>
                  <a:gd name="connsiteY5" fmla="*/ 267252 h 624630"/>
                  <a:gd name="connsiteX6" fmla="*/ 166337 w 668304"/>
                  <a:gd name="connsiteY6" fmla="*/ 138474 h 624630"/>
                  <a:gd name="connsiteX7" fmla="*/ 175862 w 668304"/>
                  <a:gd name="connsiteY7" fmla="*/ 77133 h 624630"/>
                  <a:gd name="connsiteX8" fmla="*/ 175862 w 668304"/>
                  <a:gd name="connsiteY8" fmla="*/ 77133 h 624630"/>
                  <a:gd name="connsiteX9" fmla="*/ 237108 w 668304"/>
                  <a:gd name="connsiteY9" fmla="*/ 86658 h 624630"/>
                  <a:gd name="connsiteX10" fmla="*/ 330358 w 668304"/>
                  <a:gd name="connsiteY10" fmla="*/ 215817 h 624630"/>
                  <a:gd name="connsiteX11" fmla="*/ 258730 w 668304"/>
                  <a:gd name="connsiteY11" fmla="*/ 116662 h 624630"/>
                  <a:gd name="connsiteX12" fmla="*/ 268255 w 668304"/>
                  <a:gd name="connsiteY12" fmla="*/ 55416 h 624630"/>
                  <a:gd name="connsiteX13" fmla="*/ 268255 w 668304"/>
                  <a:gd name="connsiteY13" fmla="*/ 55416 h 624630"/>
                  <a:gd name="connsiteX14" fmla="*/ 329596 w 668304"/>
                  <a:gd name="connsiteY14" fmla="*/ 64941 h 624630"/>
                  <a:gd name="connsiteX15" fmla="*/ 414749 w 668304"/>
                  <a:gd name="connsiteY15" fmla="*/ 182956 h 624630"/>
                  <a:gd name="connsiteX16" fmla="*/ 358171 w 668304"/>
                  <a:gd name="connsiteY16" fmla="*/ 104470 h 624630"/>
                  <a:gd name="connsiteX17" fmla="*/ 367675 w 668304"/>
                  <a:gd name="connsiteY17" fmla="*/ 43240 h 624630"/>
                  <a:gd name="connsiteX18" fmla="*/ 367696 w 668304"/>
                  <a:gd name="connsiteY18" fmla="*/ 43224 h 624630"/>
                  <a:gd name="connsiteX19" fmla="*/ 367696 w 668304"/>
                  <a:gd name="connsiteY19" fmla="*/ 43224 h 624630"/>
                  <a:gd name="connsiteX20" fmla="*/ 428942 w 668304"/>
                  <a:gd name="connsiteY20" fmla="*/ 52749 h 624630"/>
                  <a:gd name="connsiteX21" fmla="*/ 514095 w 668304"/>
                  <a:gd name="connsiteY21" fmla="*/ 170764 h 624630"/>
                  <a:gd name="connsiteX22" fmla="*/ 567721 w 668304"/>
                  <a:gd name="connsiteY22" fmla="*/ 282492 h 624630"/>
                  <a:gd name="connsiteX23" fmla="*/ 668305 w 668304"/>
                  <a:gd name="connsiteY23" fmla="*/ 458514 h 624630"/>
                  <a:gd name="connsiteX24" fmla="*/ 438086 w 668304"/>
                  <a:gd name="connsiteY24" fmla="*/ 624630 h 624630"/>
                  <a:gd name="connsiteX25" fmla="*/ 327215 w 668304"/>
                  <a:gd name="connsiteY25" fmla="*/ 550717 h 624630"/>
                  <a:gd name="connsiteX26" fmla="*/ 201485 w 668304"/>
                  <a:gd name="connsiteY26" fmla="*/ 486708 h 624630"/>
                  <a:gd name="connsiteX27" fmla="*/ 59848 w 668304"/>
                  <a:gd name="connsiteY27" fmla="*/ 290970 h 624630"/>
                  <a:gd name="connsiteX28" fmla="*/ 59848 w 668304"/>
                  <a:gd name="connsiteY28" fmla="*/ 290970 h 624630"/>
                  <a:gd name="connsiteX29" fmla="*/ 182468 w 668304"/>
                  <a:gd name="connsiteY29" fmla="*/ 310696 h 624630"/>
                  <a:gd name="connsiteX30" fmla="*/ 182530 w 668304"/>
                  <a:gd name="connsiteY30" fmla="*/ 310782 h 624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68304" h="624630">
                    <a:moveTo>
                      <a:pt x="242823" y="394697"/>
                    </a:moveTo>
                    <a:lnTo>
                      <a:pt x="8413" y="69704"/>
                    </a:lnTo>
                    <a:cubicBezTo>
                      <a:pt x="-5822" y="50150"/>
                      <a:pt x="-1563" y="22766"/>
                      <a:pt x="17938" y="8458"/>
                    </a:cubicBezTo>
                    <a:lnTo>
                      <a:pt x="17938" y="8458"/>
                    </a:lnTo>
                    <a:cubicBezTo>
                      <a:pt x="37509" y="-5841"/>
                      <a:pt x="64965" y="-1578"/>
                      <a:pt x="79279" y="17983"/>
                    </a:cubicBezTo>
                    <a:lnTo>
                      <a:pt x="259111" y="267252"/>
                    </a:lnTo>
                    <a:lnTo>
                      <a:pt x="166337" y="138474"/>
                    </a:lnTo>
                    <a:cubicBezTo>
                      <a:pt x="152038" y="118903"/>
                      <a:pt x="156301" y="91447"/>
                      <a:pt x="175862" y="77133"/>
                    </a:cubicBezTo>
                    <a:lnTo>
                      <a:pt x="175862" y="77133"/>
                    </a:lnTo>
                    <a:cubicBezTo>
                      <a:pt x="195417" y="62899"/>
                      <a:pt x="222800" y="67158"/>
                      <a:pt x="237108" y="86658"/>
                    </a:cubicBezTo>
                    <a:lnTo>
                      <a:pt x="330358" y="215817"/>
                    </a:lnTo>
                    <a:lnTo>
                      <a:pt x="258730" y="116662"/>
                    </a:lnTo>
                    <a:cubicBezTo>
                      <a:pt x="244495" y="97108"/>
                      <a:pt x="248754" y="69724"/>
                      <a:pt x="268255" y="55416"/>
                    </a:cubicBezTo>
                    <a:lnTo>
                      <a:pt x="268255" y="55416"/>
                    </a:lnTo>
                    <a:cubicBezTo>
                      <a:pt x="287840" y="41172"/>
                      <a:pt x="315253" y="45429"/>
                      <a:pt x="329596" y="64941"/>
                    </a:cubicBezTo>
                    <a:lnTo>
                      <a:pt x="414749" y="182956"/>
                    </a:lnTo>
                    <a:lnTo>
                      <a:pt x="358171" y="104470"/>
                    </a:lnTo>
                    <a:cubicBezTo>
                      <a:pt x="343887" y="84937"/>
                      <a:pt x="348142" y="57523"/>
                      <a:pt x="367675" y="43240"/>
                    </a:cubicBezTo>
                    <a:cubicBezTo>
                      <a:pt x="367682" y="43235"/>
                      <a:pt x="367689" y="43229"/>
                      <a:pt x="367696" y="43224"/>
                    </a:cubicBezTo>
                    <a:lnTo>
                      <a:pt x="367696" y="43224"/>
                    </a:lnTo>
                    <a:cubicBezTo>
                      <a:pt x="387250" y="28990"/>
                      <a:pt x="414634" y="33249"/>
                      <a:pt x="428942" y="52749"/>
                    </a:cubicBezTo>
                    <a:lnTo>
                      <a:pt x="514095" y="170764"/>
                    </a:lnTo>
                    <a:cubicBezTo>
                      <a:pt x="514095" y="170764"/>
                      <a:pt x="556481" y="236487"/>
                      <a:pt x="567721" y="282492"/>
                    </a:cubicBezTo>
                    <a:cubicBezTo>
                      <a:pt x="578960" y="328498"/>
                      <a:pt x="668305" y="458514"/>
                      <a:pt x="668305" y="458514"/>
                    </a:cubicBezTo>
                    <a:lnTo>
                      <a:pt x="438086" y="624630"/>
                    </a:lnTo>
                    <a:cubicBezTo>
                      <a:pt x="413909" y="584779"/>
                      <a:pt x="373299" y="557706"/>
                      <a:pt x="327215" y="550717"/>
                    </a:cubicBezTo>
                    <a:cubicBezTo>
                      <a:pt x="279604" y="543170"/>
                      <a:pt x="235598" y="520767"/>
                      <a:pt x="201485" y="486708"/>
                    </a:cubicBezTo>
                    <a:lnTo>
                      <a:pt x="59848" y="290970"/>
                    </a:lnTo>
                    <a:lnTo>
                      <a:pt x="59848" y="290970"/>
                    </a:lnTo>
                    <a:cubicBezTo>
                      <a:pt x="99156" y="262556"/>
                      <a:pt x="154055" y="271388"/>
                      <a:pt x="182468" y="310696"/>
                    </a:cubicBezTo>
                    <a:cubicBezTo>
                      <a:pt x="182489" y="310725"/>
                      <a:pt x="182509" y="310753"/>
                      <a:pt x="182530" y="310782"/>
                    </a:cubicBezTo>
                    <a:close/>
                  </a:path>
                </a:pathLst>
              </a:custGeom>
              <a:noFill/>
              <a:ln w="9525" cap="flat">
                <a:solidFill>
                  <a:srgbClr val="FFFFFF"/>
                </a:solidFill>
                <a:prstDash val="solid"/>
                <a:round/>
              </a:ln>
            </p:spPr>
            <p:txBody>
              <a:bodyPr rtlCol="0" anchor="ctr"/>
              <a:lstStyle/>
              <a:p>
                <a:endParaRPr lang="en-US" dirty="0"/>
              </a:p>
            </p:txBody>
          </p:sp>
          <p:sp>
            <p:nvSpPr>
              <p:cNvPr id="259" name="Freeform: Shape 258">
                <a:extLst>
                  <a:ext uri="{FF2B5EF4-FFF2-40B4-BE49-F238E27FC236}">
                    <a16:creationId xmlns:a16="http://schemas.microsoft.com/office/drawing/2014/main" id="{26A6A42E-6B39-4B7F-8D10-9E2836514495}"/>
                  </a:ext>
                </a:extLst>
              </p:cNvPr>
              <p:cNvSpPr/>
              <p:nvPr/>
            </p:nvSpPr>
            <p:spPr>
              <a:xfrm>
                <a:off x="1535163" y="1878446"/>
                <a:ext cx="41189" cy="29732"/>
              </a:xfrm>
              <a:custGeom>
                <a:avLst/>
                <a:gdLst>
                  <a:gd name="connsiteX0" fmla="*/ 0 w 122586"/>
                  <a:gd name="connsiteY0" fmla="*/ 88487 h 88487"/>
                  <a:gd name="connsiteX1" fmla="*/ 122587 w 122586"/>
                  <a:gd name="connsiteY1" fmla="*/ 0 h 88487"/>
                </a:gdLst>
                <a:ahLst/>
                <a:cxnLst>
                  <a:cxn ang="0">
                    <a:pos x="connsiteX0" y="connsiteY0"/>
                  </a:cxn>
                  <a:cxn ang="0">
                    <a:pos x="connsiteX1" y="connsiteY1"/>
                  </a:cxn>
                </a:cxnLst>
                <a:rect l="l" t="t" r="r" b="b"/>
                <a:pathLst>
                  <a:path w="122586" h="88487">
                    <a:moveTo>
                      <a:pt x="0" y="88487"/>
                    </a:moveTo>
                    <a:lnTo>
                      <a:pt x="122587" y="0"/>
                    </a:lnTo>
                  </a:path>
                </a:pathLst>
              </a:custGeom>
              <a:ln w="9525" cap="flat">
                <a:solidFill>
                  <a:schemeClr val="accent1"/>
                </a:solidFill>
                <a:prstDash val="solid"/>
                <a:round/>
              </a:ln>
            </p:spPr>
            <p:txBody>
              <a:bodyPr rtlCol="0" anchor="ctr"/>
              <a:lstStyle/>
              <a:p>
                <a:endParaRPr lang="en-US" dirty="0"/>
              </a:p>
            </p:txBody>
          </p:sp>
          <p:sp>
            <p:nvSpPr>
              <p:cNvPr id="260" name="Freeform: Shape 259">
                <a:extLst>
                  <a:ext uri="{FF2B5EF4-FFF2-40B4-BE49-F238E27FC236}">
                    <a16:creationId xmlns:a16="http://schemas.microsoft.com/office/drawing/2014/main" id="{8AF4261D-F01D-4C83-B0EA-2D6EE65D4122}"/>
                  </a:ext>
                </a:extLst>
              </p:cNvPr>
              <p:cNvSpPr/>
              <p:nvPr/>
            </p:nvSpPr>
            <p:spPr>
              <a:xfrm>
                <a:off x="1435439" y="1950423"/>
                <a:ext cx="41189" cy="29732"/>
              </a:xfrm>
              <a:custGeom>
                <a:avLst/>
                <a:gdLst>
                  <a:gd name="connsiteX0" fmla="*/ 0 w 122586"/>
                  <a:gd name="connsiteY0" fmla="*/ 88487 h 88487"/>
                  <a:gd name="connsiteX1" fmla="*/ 122587 w 122586"/>
                  <a:gd name="connsiteY1" fmla="*/ 0 h 88487"/>
                </a:gdLst>
                <a:ahLst/>
                <a:cxnLst>
                  <a:cxn ang="0">
                    <a:pos x="connsiteX0" y="connsiteY0"/>
                  </a:cxn>
                  <a:cxn ang="0">
                    <a:pos x="connsiteX1" y="connsiteY1"/>
                  </a:cxn>
                </a:cxnLst>
                <a:rect l="l" t="t" r="r" b="b"/>
                <a:pathLst>
                  <a:path w="122586" h="88487">
                    <a:moveTo>
                      <a:pt x="0" y="88487"/>
                    </a:moveTo>
                    <a:lnTo>
                      <a:pt x="122587" y="0"/>
                    </a:lnTo>
                  </a:path>
                </a:pathLst>
              </a:custGeom>
              <a:ln w="9525" cap="flat">
                <a:solidFill>
                  <a:schemeClr val="accent1"/>
                </a:solidFill>
                <a:prstDash val="solid"/>
                <a:round/>
              </a:ln>
            </p:spPr>
            <p:txBody>
              <a:bodyPr rtlCol="0" anchor="ctr"/>
              <a:lstStyle/>
              <a:p>
                <a:endParaRPr lang="en-US" dirty="0"/>
              </a:p>
            </p:txBody>
          </p:sp>
          <p:sp>
            <p:nvSpPr>
              <p:cNvPr id="261" name="Freeform: Shape 260">
                <a:extLst>
                  <a:ext uri="{FF2B5EF4-FFF2-40B4-BE49-F238E27FC236}">
                    <a16:creationId xmlns:a16="http://schemas.microsoft.com/office/drawing/2014/main" id="{794BF03E-EC32-4B42-9136-75929DE61F74}"/>
                  </a:ext>
                </a:extLst>
              </p:cNvPr>
              <p:cNvSpPr/>
              <p:nvPr/>
            </p:nvSpPr>
            <p:spPr>
              <a:xfrm>
                <a:off x="1442224" y="1917651"/>
                <a:ext cx="27683" cy="4481"/>
              </a:xfrm>
              <a:custGeom>
                <a:avLst/>
                <a:gdLst>
                  <a:gd name="connsiteX0" fmla="*/ 0 w 82391"/>
                  <a:gd name="connsiteY0" fmla="*/ 0 h 13335"/>
                  <a:gd name="connsiteX1" fmla="*/ 82391 w 82391"/>
                  <a:gd name="connsiteY1" fmla="*/ 13335 h 13335"/>
                </a:gdLst>
                <a:ahLst/>
                <a:cxnLst>
                  <a:cxn ang="0">
                    <a:pos x="connsiteX0" y="connsiteY0"/>
                  </a:cxn>
                  <a:cxn ang="0">
                    <a:pos x="connsiteX1" y="connsiteY1"/>
                  </a:cxn>
                </a:cxnLst>
                <a:rect l="l" t="t" r="r" b="b"/>
                <a:pathLst>
                  <a:path w="82391" h="13335">
                    <a:moveTo>
                      <a:pt x="0" y="0"/>
                    </a:moveTo>
                    <a:lnTo>
                      <a:pt x="82391" y="13335"/>
                    </a:lnTo>
                  </a:path>
                </a:pathLst>
              </a:custGeom>
              <a:ln w="9525" cap="flat">
                <a:solidFill>
                  <a:schemeClr val="accent1"/>
                </a:solidFill>
                <a:prstDash val="solid"/>
                <a:round/>
              </a:ln>
            </p:spPr>
            <p:txBody>
              <a:bodyPr rtlCol="0" anchor="ctr"/>
              <a:lstStyle/>
              <a:p>
                <a:endParaRPr lang="en-US" dirty="0"/>
              </a:p>
            </p:txBody>
          </p:sp>
          <p:sp>
            <p:nvSpPr>
              <p:cNvPr id="262" name="Freeform: Shape 261">
                <a:extLst>
                  <a:ext uri="{FF2B5EF4-FFF2-40B4-BE49-F238E27FC236}">
                    <a16:creationId xmlns:a16="http://schemas.microsoft.com/office/drawing/2014/main" id="{AA398010-368F-410A-96CA-760E3FAF189F}"/>
                  </a:ext>
                </a:extLst>
              </p:cNvPr>
              <p:cNvSpPr/>
              <p:nvPr/>
            </p:nvSpPr>
            <p:spPr>
              <a:xfrm>
                <a:off x="1513497" y="1862956"/>
                <a:ext cx="4448" cy="27715"/>
              </a:xfrm>
              <a:custGeom>
                <a:avLst/>
                <a:gdLst>
                  <a:gd name="connsiteX0" fmla="*/ 13240 w 13239"/>
                  <a:gd name="connsiteY0" fmla="*/ 0 h 82486"/>
                  <a:gd name="connsiteX1" fmla="*/ 0 w 13239"/>
                  <a:gd name="connsiteY1" fmla="*/ 82487 h 82486"/>
                </a:gdLst>
                <a:ahLst/>
                <a:cxnLst>
                  <a:cxn ang="0">
                    <a:pos x="connsiteX0" y="connsiteY0"/>
                  </a:cxn>
                  <a:cxn ang="0">
                    <a:pos x="connsiteX1" y="connsiteY1"/>
                  </a:cxn>
                </a:cxnLst>
                <a:rect l="l" t="t" r="r" b="b"/>
                <a:pathLst>
                  <a:path w="13239" h="82486">
                    <a:moveTo>
                      <a:pt x="13240" y="0"/>
                    </a:moveTo>
                    <a:lnTo>
                      <a:pt x="0" y="82487"/>
                    </a:lnTo>
                  </a:path>
                </a:pathLst>
              </a:custGeom>
              <a:ln w="9525" cap="flat">
                <a:solidFill>
                  <a:schemeClr val="accent1"/>
                </a:solidFill>
                <a:prstDash val="solid"/>
                <a:round/>
              </a:ln>
            </p:spPr>
            <p:txBody>
              <a:bodyPr rtlCol="0" anchor="ctr"/>
              <a:lstStyle/>
              <a:p>
                <a:endParaRPr lang="en-US" dirty="0"/>
              </a:p>
            </p:txBody>
          </p:sp>
          <p:sp>
            <p:nvSpPr>
              <p:cNvPr id="263" name="Freeform: Shape 262">
                <a:extLst>
                  <a:ext uri="{FF2B5EF4-FFF2-40B4-BE49-F238E27FC236}">
                    <a16:creationId xmlns:a16="http://schemas.microsoft.com/office/drawing/2014/main" id="{21DBC0D9-5A00-4BFC-BEBE-A68B2393E53F}"/>
                  </a:ext>
                </a:extLst>
              </p:cNvPr>
              <p:cNvSpPr/>
              <p:nvPr/>
            </p:nvSpPr>
            <p:spPr>
              <a:xfrm>
                <a:off x="1455025" y="1858828"/>
                <a:ext cx="29732" cy="41189"/>
              </a:xfrm>
              <a:custGeom>
                <a:avLst/>
                <a:gdLst>
                  <a:gd name="connsiteX0" fmla="*/ 0 w 88487"/>
                  <a:gd name="connsiteY0" fmla="*/ 0 h 122586"/>
                  <a:gd name="connsiteX1" fmla="*/ 88487 w 88487"/>
                  <a:gd name="connsiteY1" fmla="*/ 122587 h 122586"/>
                </a:gdLst>
                <a:ahLst/>
                <a:cxnLst>
                  <a:cxn ang="0">
                    <a:pos x="connsiteX0" y="connsiteY0"/>
                  </a:cxn>
                  <a:cxn ang="0">
                    <a:pos x="connsiteX1" y="connsiteY1"/>
                  </a:cxn>
                </a:cxnLst>
                <a:rect l="l" t="t" r="r" b="b"/>
                <a:pathLst>
                  <a:path w="88487" h="122586">
                    <a:moveTo>
                      <a:pt x="0" y="0"/>
                    </a:moveTo>
                    <a:lnTo>
                      <a:pt x="88487" y="122587"/>
                    </a:lnTo>
                  </a:path>
                </a:pathLst>
              </a:custGeom>
              <a:ln w="9525" cap="flat">
                <a:solidFill>
                  <a:schemeClr val="accent1"/>
                </a:solidFill>
                <a:prstDash val="solid"/>
                <a:round/>
              </a:ln>
            </p:spPr>
            <p:txBody>
              <a:bodyPr rtlCol="0" anchor="ctr"/>
              <a:lstStyle/>
              <a:p>
                <a:endParaRPr lang="en-US" dirty="0"/>
              </a:p>
            </p:txBody>
          </p:sp>
        </p:grpSp>
      </p:grpSp>
      <p:sp>
        <p:nvSpPr>
          <p:cNvPr id="3" name="Rectangle: Top Corners Rounded 2">
            <a:extLst>
              <a:ext uri="{FF2B5EF4-FFF2-40B4-BE49-F238E27FC236}">
                <a16:creationId xmlns:a16="http://schemas.microsoft.com/office/drawing/2014/main" id="{F1986528-2749-408C-A115-DD018060CB49}"/>
              </a:ext>
            </a:extLst>
          </p:cNvPr>
          <p:cNvSpPr/>
          <p:nvPr/>
        </p:nvSpPr>
        <p:spPr>
          <a:xfrm rot="5400000">
            <a:off x="1425813" y="2447688"/>
            <a:ext cx="622302" cy="3473927"/>
          </a:xfrm>
          <a:prstGeom prst="round2SameRect">
            <a:avLst>
              <a:gd name="adj1" fmla="val 50000"/>
              <a:gd name="adj2" fmla="val 0"/>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vert="vert270" lIns="0" tIns="91440" rIns="0" bIns="457200" rtlCol="0" anchor="ctr"/>
          <a:lstStyle/>
          <a:p>
            <a:r>
              <a:rPr lang="en-US" sz="1200" b="1" dirty="0">
                <a:solidFill>
                  <a:schemeClr val="bg1"/>
                </a:solidFill>
                <a:hlinkClick r:id="rId3">
                  <a:extLst>
                    <a:ext uri="{A12FA001-AC4F-418D-AE19-62706E023703}">
                      <ahyp:hlinkClr xmlns:ahyp="http://schemas.microsoft.com/office/drawing/2018/hyperlinkcolor" val="tx"/>
                    </a:ext>
                  </a:extLst>
                </a:hlinkClick>
              </a:rPr>
              <a:t>https://aws.amazon.com/marketplace/solutions/machine-learning</a:t>
            </a:r>
            <a:endParaRPr lang="en-US" sz="1200" b="1" dirty="0">
              <a:solidFill>
                <a:schemeClr val="bg1"/>
              </a:solidFill>
            </a:endParaRPr>
          </a:p>
        </p:txBody>
      </p:sp>
    </p:spTree>
    <p:extLst>
      <p:ext uri="{BB962C8B-B14F-4D97-AF65-F5344CB8AC3E}">
        <p14:creationId xmlns:p14="http://schemas.microsoft.com/office/powerpoint/2010/main" val="2037141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fade">
                                      <p:cBhvr>
                                        <p:cTn id="7" dur="500"/>
                                        <p:tgtEl>
                                          <p:spTgt spid="52"/>
                                        </p:tgtEl>
                                      </p:cBhvr>
                                    </p:animEffect>
                                  </p:childTnLst>
                                </p:cTn>
                              </p:par>
                              <p:par>
                                <p:cTn id="8" presetID="42" presetClass="path" presetSubtype="0" decel="100000" fill="hold" grpId="1" nodeType="withEffect">
                                  <p:stCondLst>
                                    <p:cond delay="0"/>
                                  </p:stCondLst>
                                  <p:childTnLst>
                                    <p:animMotion origin="layout" path="M 1.66667E-6 0 L 1.66667E-6 0.04352 " pathEditMode="relative" rAng="0" ptsTypes="AA">
                                      <p:cBhvr>
                                        <p:cTn id="9" dur="600" spd="-100000" fill="hold"/>
                                        <p:tgtEl>
                                          <p:spTgt spid="52"/>
                                        </p:tgtEl>
                                        <p:attrNameLst>
                                          <p:attrName>ppt_x</p:attrName>
                                          <p:attrName>ppt_y</p:attrName>
                                        </p:attrNameLst>
                                      </p:cBhvr>
                                      <p:rCtr x="0" y="2160"/>
                                    </p:animMotion>
                                  </p:childTnLst>
                                </p:cTn>
                              </p:par>
                              <p:par>
                                <p:cTn id="10" presetID="1"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childTnLst>
                                </p:cTn>
                              </p:par>
                              <p:par>
                                <p:cTn id="12" presetID="42" presetClass="path" presetSubtype="0" decel="100000" fill="hold" grpId="1" nodeType="withEffect">
                                  <p:stCondLst>
                                    <p:cond delay="0"/>
                                  </p:stCondLst>
                                  <p:childTnLst>
                                    <p:animMotion origin="layout" path="M -0.38715 -2.46914E-7 L -5.55556E-7 -2.46914E-7 " pathEditMode="relative" rAng="0" ptsTypes="AA">
                                      <p:cBhvr>
                                        <p:cTn id="13" dur="700" fill="hold"/>
                                        <p:tgtEl>
                                          <p:spTgt spid="3"/>
                                        </p:tgtEl>
                                        <p:attrNameLst>
                                          <p:attrName>ppt_x</p:attrName>
                                          <p:attrName>ppt_y</p:attrName>
                                        </p:attrNameLst>
                                      </p:cBhvr>
                                      <p:rCtr x="19358" y="0"/>
                                    </p:animMotion>
                                  </p:childTnLst>
                                </p:cTn>
                              </p:par>
                              <p:par>
                                <p:cTn id="14" presetID="1" presetClass="entr" presetSubtype="0" fill="hold" grpId="0" nodeType="withEffect">
                                  <p:stCondLst>
                                    <p:cond delay="0"/>
                                  </p:stCondLst>
                                  <p:childTnLst>
                                    <p:set>
                                      <p:cBhvr>
                                        <p:cTn id="15" dur="1" fill="hold">
                                          <p:stCondLst>
                                            <p:cond delay="499"/>
                                          </p:stCondLst>
                                        </p:cTn>
                                        <p:tgtEl>
                                          <p:spTgt spid="59"/>
                                        </p:tgtEl>
                                        <p:attrNameLst>
                                          <p:attrName>style.visibility</p:attrName>
                                        </p:attrNameLst>
                                      </p:cBhvr>
                                      <p:to>
                                        <p:strVal val="visible"/>
                                      </p:to>
                                    </p:set>
                                  </p:childTnLst>
                                </p:cTn>
                              </p:par>
                              <p:par>
                                <p:cTn id="16" presetID="6" presetClass="emph" presetSubtype="0" accel="100000" autoRev="1" fill="hold" grpId="1" nodeType="withEffect">
                                  <p:stCondLst>
                                    <p:cond delay="0"/>
                                  </p:stCondLst>
                                  <p:childTnLst>
                                    <p:animScale>
                                      <p:cBhvr>
                                        <p:cTn id="17" dur="500" fill="hold"/>
                                        <p:tgtEl>
                                          <p:spTgt spid="59"/>
                                        </p:tgtEl>
                                      </p:cBhvr>
                                      <p:by x="100000" y="0"/>
                                    </p:animScale>
                                  </p:childTnLst>
                                </p:cTn>
                              </p:par>
                              <p:par>
                                <p:cTn id="18" presetID="42" presetClass="path" presetSubtype="0" accel="100000" autoRev="1" fill="hold" grpId="2" nodeType="withEffect">
                                  <p:stCondLst>
                                    <p:cond delay="0"/>
                                  </p:stCondLst>
                                  <p:childTnLst>
                                    <p:animMotion origin="layout" path="M 3.05556E-6 0 L 3.05556E-6 -0.5 " pathEditMode="relative" rAng="0" ptsTypes="AA">
                                      <p:cBhvr>
                                        <p:cTn id="19" dur="500" fill="hold"/>
                                        <p:tgtEl>
                                          <p:spTgt spid="59"/>
                                        </p:tgtEl>
                                        <p:attrNameLst>
                                          <p:attrName>ppt_x</p:attrName>
                                          <p:attrName>ppt_y</p:attrName>
                                        </p:attrNameLst>
                                      </p:cBhvr>
                                      <p:rCtr x="0" y="-25000"/>
                                    </p:animMotion>
                                  </p:childTnLst>
                                </p:cTn>
                              </p:par>
                            </p:childTnLst>
                          </p:cTn>
                        </p:par>
                        <p:par>
                          <p:cTn id="20" fill="hold">
                            <p:stCondLst>
                              <p:cond delay="1000"/>
                            </p:stCondLst>
                            <p:childTnLst>
                              <p:par>
                                <p:cTn id="21" presetID="1" presetClass="entr" presetSubtype="0" fill="hold" nodeType="afterEffect">
                                  <p:stCondLst>
                                    <p:cond delay="250"/>
                                  </p:stCondLst>
                                  <p:childTnLst>
                                    <p:set>
                                      <p:cBhvr>
                                        <p:cTn id="22" dur="1" fill="hold">
                                          <p:stCondLst>
                                            <p:cond delay="0"/>
                                          </p:stCondLst>
                                        </p:cTn>
                                        <p:tgtEl>
                                          <p:spTgt spid="232"/>
                                        </p:tgtEl>
                                        <p:attrNameLst>
                                          <p:attrName>style.visibility</p:attrName>
                                        </p:attrNameLst>
                                      </p:cBhvr>
                                      <p:to>
                                        <p:strVal val="visible"/>
                                      </p:to>
                                    </p:set>
                                  </p:childTnLst>
                                </p:cTn>
                              </p:par>
                              <p:par>
                                <p:cTn id="23" presetID="6" presetClass="emph" presetSubtype="0" accel="100000" autoRev="1" fill="hold" nodeType="withEffect">
                                  <p:stCondLst>
                                    <p:cond delay="0"/>
                                  </p:stCondLst>
                                  <p:childTnLst>
                                    <p:animScale>
                                      <p:cBhvr>
                                        <p:cTn id="24" dur="250" fill="hold"/>
                                        <p:tgtEl>
                                          <p:spTgt spid="232"/>
                                        </p:tgtEl>
                                      </p:cBhvr>
                                      <p:by x="0" y="0"/>
                                    </p:animScale>
                                  </p:childTnLst>
                                </p:cTn>
                              </p:par>
                              <p:par>
                                <p:cTn id="25" presetID="6" presetClass="emph" presetSubtype="0" accel="100000" autoRev="1" fill="hold" nodeType="withEffect">
                                  <p:stCondLst>
                                    <p:cond delay="250"/>
                                  </p:stCondLst>
                                  <p:childTnLst>
                                    <p:animScale>
                                      <p:cBhvr>
                                        <p:cTn id="26" dur="250" fill="hold"/>
                                        <p:tgtEl>
                                          <p:spTgt spid="232"/>
                                        </p:tgtEl>
                                      </p:cBhvr>
                                      <p:by x="125000" y="125000"/>
                                    </p:animScale>
                                  </p:childTnLst>
                                </p:cTn>
                              </p:par>
                              <p:par>
                                <p:cTn id="27" presetID="1" presetClass="entr" presetSubtype="0" fill="hold" nodeType="withEffect">
                                  <p:stCondLst>
                                    <p:cond delay="250"/>
                                  </p:stCondLst>
                                  <p:childTnLst>
                                    <p:set>
                                      <p:cBhvr>
                                        <p:cTn id="28" dur="1" fill="hold">
                                          <p:stCondLst>
                                            <p:cond delay="0"/>
                                          </p:stCondLst>
                                        </p:cTn>
                                        <p:tgtEl>
                                          <p:spTgt spid="6"/>
                                        </p:tgtEl>
                                        <p:attrNameLst>
                                          <p:attrName>style.visibility</p:attrName>
                                        </p:attrNameLst>
                                      </p:cBhvr>
                                      <p:to>
                                        <p:strVal val="visible"/>
                                      </p:to>
                                    </p:set>
                                  </p:childTnLst>
                                </p:cTn>
                              </p:par>
                              <p:par>
                                <p:cTn id="29" presetID="6" presetClass="emph" presetSubtype="0" accel="100000" autoRev="1" fill="hold" nodeType="withEffect">
                                  <p:stCondLst>
                                    <p:cond delay="0"/>
                                  </p:stCondLst>
                                  <p:childTnLst>
                                    <p:animScale>
                                      <p:cBhvr>
                                        <p:cTn id="30" dur="250" fill="hold"/>
                                        <p:tgtEl>
                                          <p:spTgt spid="6"/>
                                        </p:tgtEl>
                                      </p:cBhvr>
                                      <p:by x="0" y="0"/>
                                    </p:animScale>
                                  </p:childTnLst>
                                </p:cTn>
                              </p:par>
                              <p:par>
                                <p:cTn id="31" presetID="6" presetClass="emph" presetSubtype="0" accel="100000" autoRev="1" fill="hold" nodeType="withEffect">
                                  <p:stCondLst>
                                    <p:cond delay="250"/>
                                  </p:stCondLst>
                                  <p:childTnLst>
                                    <p:animScale>
                                      <p:cBhvr>
                                        <p:cTn id="32" dur="250" fill="hold"/>
                                        <p:tgtEl>
                                          <p:spTgt spid="6"/>
                                        </p:tgtEl>
                                      </p:cBhvr>
                                      <p:by x="125000" y="125000"/>
                                    </p:animScale>
                                  </p:childTnLst>
                                </p:cTn>
                              </p:par>
                              <p:par>
                                <p:cTn id="33" presetID="1" presetClass="entr" presetSubtype="0" fill="hold" nodeType="withEffect">
                                  <p:stCondLst>
                                    <p:cond delay="250"/>
                                  </p:stCondLst>
                                  <p:childTnLst>
                                    <p:set>
                                      <p:cBhvr>
                                        <p:cTn id="34" dur="1" fill="hold">
                                          <p:stCondLst>
                                            <p:cond delay="0"/>
                                          </p:stCondLst>
                                        </p:cTn>
                                        <p:tgtEl>
                                          <p:spTgt spid="4"/>
                                        </p:tgtEl>
                                        <p:attrNameLst>
                                          <p:attrName>style.visibility</p:attrName>
                                        </p:attrNameLst>
                                      </p:cBhvr>
                                      <p:to>
                                        <p:strVal val="visible"/>
                                      </p:to>
                                    </p:set>
                                  </p:childTnLst>
                                </p:cTn>
                              </p:par>
                              <p:par>
                                <p:cTn id="35" presetID="6" presetClass="emph" presetSubtype="0" accel="100000" autoRev="1" fill="hold" nodeType="withEffect">
                                  <p:stCondLst>
                                    <p:cond delay="0"/>
                                  </p:stCondLst>
                                  <p:childTnLst>
                                    <p:animScale>
                                      <p:cBhvr>
                                        <p:cTn id="36" dur="250" fill="hold"/>
                                        <p:tgtEl>
                                          <p:spTgt spid="4"/>
                                        </p:tgtEl>
                                      </p:cBhvr>
                                      <p:by x="0" y="0"/>
                                    </p:animScale>
                                  </p:childTnLst>
                                </p:cTn>
                              </p:par>
                              <p:par>
                                <p:cTn id="37" presetID="6" presetClass="emph" presetSubtype="0" accel="100000" autoRev="1" fill="hold" nodeType="withEffect">
                                  <p:stCondLst>
                                    <p:cond delay="250"/>
                                  </p:stCondLst>
                                  <p:childTnLst>
                                    <p:animScale>
                                      <p:cBhvr>
                                        <p:cTn id="38" dur="250" fill="hold"/>
                                        <p:tgtEl>
                                          <p:spTgt spid="4"/>
                                        </p:tgtEl>
                                      </p:cBhvr>
                                      <p:by x="125000" y="125000"/>
                                    </p:animScale>
                                  </p:childTnLst>
                                </p:cTn>
                              </p:par>
                              <p:par>
                                <p:cTn id="39" presetID="10" presetClass="entr" presetSubtype="0" fill="hold" nodeType="withEffect">
                                  <p:stCondLst>
                                    <p:cond delay="250"/>
                                  </p:stCondLst>
                                  <p:childTnLst>
                                    <p:set>
                                      <p:cBhvr>
                                        <p:cTn id="40" dur="1" fill="hold">
                                          <p:stCondLst>
                                            <p:cond delay="0"/>
                                          </p:stCondLst>
                                        </p:cTn>
                                        <p:tgtEl>
                                          <p:spTgt spid="53"/>
                                        </p:tgtEl>
                                        <p:attrNameLst>
                                          <p:attrName>style.visibility</p:attrName>
                                        </p:attrNameLst>
                                      </p:cBhvr>
                                      <p:to>
                                        <p:strVal val="visible"/>
                                      </p:to>
                                    </p:set>
                                    <p:animEffect transition="in" filter="fade">
                                      <p:cBhvr>
                                        <p:cTn id="41" dur="500"/>
                                        <p:tgtEl>
                                          <p:spTgt spid="53"/>
                                        </p:tgtEl>
                                      </p:cBhvr>
                                    </p:animEffect>
                                  </p:childTnLst>
                                </p:cTn>
                              </p:par>
                              <p:par>
                                <p:cTn id="42" presetID="42" presetClass="path" presetSubtype="0" decel="100000" fill="hold" nodeType="withEffect">
                                  <p:stCondLst>
                                    <p:cond delay="250"/>
                                  </p:stCondLst>
                                  <p:childTnLst>
                                    <p:animMotion origin="layout" path="M -4.16667E-6 0 L 0.03681 0 " pathEditMode="relative" rAng="0" ptsTypes="AA">
                                      <p:cBhvr>
                                        <p:cTn id="43" dur="600" spd="-100000" fill="hold"/>
                                        <p:tgtEl>
                                          <p:spTgt spid="53"/>
                                        </p:tgtEl>
                                        <p:attrNameLst>
                                          <p:attrName>ppt_x</p:attrName>
                                          <p:attrName>ppt_y</p:attrName>
                                        </p:attrNameLst>
                                      </p:cBhvr>
                                      <p:rCtr x="184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52" grpId="1"/>
      <p:bldP spid="59" grpId="0" animBg="1"/>
      <p:bldP spid="59" grpId="1" animBg="1"/>
      <p:bldP spid="59" grpId="2" animBg="1"/>
      <p:bldP spid="3" grpId="0" animBg="1"/>
      <p:bldP spid="3" grpId="1" animBg="1"/>
    </p:bld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solidFill>
                  <a:schemeClr val="accent1"/>
                </a:solidFill>
              </a:rPr>
              <a:t>AWS Marketplace</a:t>
            </a:r>
            <a:r>
              <a:rPr lang="en-US" dirty="0"/>
              <a:t> helps accelerate ML adoption</a:t>
            </a:r>
          </a:p>
        </p:txBody>
      </p:sp>
      <p:grpSp>
        <p:nvGrpSpPr>
          <p:cNvPr id="157" name="Group 156">
            <a:extLst>
              <a:ext uri="{FF2B5EF4-FFF2-40B4-BE49-F238E27FC236}">
                <a16:creationId xmlns:a16="http://schemas.microsoft.com/office/drawing/2014/main" id="{565E3065-B3D9-D149-A7FC-0EDD98EA1CA0}"/>
              </a:ext>
            </a:extLst>
          </p:cNvPr>
          <p:cNvGrpSpPr/>
          <p:nvPr/>
        </p:nvGrpSpPr>
        <p:grpSpPr>
          <a:xfrm>
            <a:off x="61443" y="1064929"/>
            <a:ext cx="8672782" cy="3177701"/>
            <a:chOff x="61443" y="1064929"/>
            <a:chExt cx="8672782" cy="3177701"/>
          </a:xfrm>
        </p:grpSpPr>
        <p:cxnSp>
          <p:nvCxnSpPr>
            <p:cNvPr id="158" name="Straight Arrow Connector 157">
              <a:extLst>
                <a:ext uri="{FF2B5EF4-FFF2-40B4-BE49-F238E27FC236}">
                  <a16:creationId xmlns:a16="http://schemas.microsoft.com/office/drawing/2014/main" id="{0D52A10F-C6D4-DC40-9614-9226C0A78F8E}"/>
                </a:ext>
              </a:extLst>
            </p:cNvPr>
            <p:cNvCxnSpPr>
              <a:cxnSpLocks/>
            </p:cNvCxnSpPr>
            <p:nvPr/>
          </p:nvCxnSpPr>
          <p:spPr>
            <a:xfrm>
              <a:off x="3392462" y="1555095"/>
              <a:ext cx="0" cy="1505854"/>
            </a:xfrm>
            <a:prstGeom prst="straightConnector1">
              <a:avLst/>
            </a:prstGeom>
            <a:ln w="12700">
              <a:solidFill>
                <a:schemeClr val="tx1"/>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159" name="Rectangle 158">
              <a:extLst>
                <a:ext uri="{FF2B5EF4-FFF2-40B4-BE49-F238E27FC236}">
                  <a16:creationId xmlns:a16="http://schemas.microsoft.com/office/drawing/2014/main" id="{2CC42106-3201-C24B-831D-0C68AC99D89C}"/>
                </a:ext>
              </a:extLst>
            </p:cNvPr>
            <p:cNvSpPr/>
            <p:nvPr/>
          </p:nvSpPr>
          <p:spPr>
            <a:xfrm>
              <a:off x="3092143" y="1064929"/>
              <a:ext cx="4538677" cy="2650421"/>
            </a:xfrm>
            <a:prstGeom prst="rect">
              <a:avLst/>
            </a:prstGeom>
            <a:noFill/>
            <a:ln w="12700" cap="flat" cmpd="sng" algn="ctr">
              <a:solidFill>
                <a:schemeClr val="accent1"/>
              </a:solidFill>
              <a:prstDash val="solid"/>
              <a:miter lim="800000"/>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914400"/>
              <a:endParaRPr lang="en-US" sz="600" kern="0">
                <a:solidFill>
                  <a:srgbClr val="8FA7C4"/>
                </a:solidFill>
                <a:latin typeface="Arial" panose="020B0604020202020204"/>
              </a:endParaRPr>
            </a:p>
          </p:txBody>
        </p:sp>
        <p:cxnSp>
          <p:nvCxnSpPr>
            <p:cNvPr id="160" name="Straight Arrow Connector 159">
              <a:extLst>
                <a:ext uri="{FF2B5EF4-FFF2-40B4-BE49-F238E27FC236}">
                  <a16:creationId xmlns:a16="http://schemas.microsoft.com/office/drawing/2014/main" id="{870B27C6-A840-D344-A5BA-9C4BC5CEEA39}"/>
                </a:ext>
              </a:extLst>
            </p:cNvPr>
            <p:cNvCxnSpPr>
              <a:cxnSpLocks/>
            </p:cNvCxnSpPr>
            <p:nvPr/>
          </p:nvCxnSpPr>
          <p:spPr>
            <a:xfrm>
              <a:off x="1173137" y="2274257"/>
              <a:ext cx="652463" cy="0"/>
            </a:xfrm>
            <a:prstGeom prst="straightConnector1">
              <a:avLst/>
            </a:prstGeom>
            <a:ln w="12700">
              <a:solidFill>
                <a:schemeClr val="tx1"/>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61" name="Straight Arrow Connector 160">
              <a:extLst>
                <a:ext uri="{FF2B5EF4-FFF2-40B4-BE49-F238E27FC236}">
                  <a16:creationId xmlns:a16="http://schemas.microsoft.com/office/drawing/2014/main" id="{F16C76D6-1382-A141-9254-78F2A1938B9D}"/>
                </a:ext>
              </a:extLst>
            </p:cNvPr>
            <p:cNvCxnSpPr>
              <a:cxnSpLocks/>
            </p:cNvCxnSpPr>
            <p:nvPr/>
          </p:nvCxnSpPr>
          <p:spPr>
            <a:xfrm>
              <a:off x="2530450" y="2274257"/>
              <a:ext cx="862012" cy="0"/>
            </a:xfrm>
            <a:prstGeom prst="straightConnector1">
              <a:avLst/>
            </a:prstGeom>
            <a:ln w="12700">
              <a:solidFill>
                <a:schemeClr val="tx1"/>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62" name="Elbow Connector 161">
              <a:extLst>
                <a:ext uri="{FF2B5EF4-FFF2-40B4-BE49-F238E27FC236}">
                  <a16:creationId xmlns:a16="http://schemas.microsoft.com/office/drawing/2014/main" id="{3105401B-CB19-C044-9CB8-5BB448C6D3F5}"/>
                </a:ext>
              </a:extLst>
            </p:cNvPr>
            <p:cNvCxnSpPr>
              <a:cxnSpLocks/>
              <a:stCxn id="174" idx="3"/>
            </p:cNvCxnSpPr>
            <p:nvPr/>
          </p:nvCxnSpPr>
          <p:spPr>
            <a:xfrm flipV="1">
              <a:off x="5726044" y="2232028"/>
              <a:ext cx="2168102" cy="226"/>
            </a:xfrm>
            <a:prstGeom prst="bentConnector3">
              <a:avLst>
                <a:gd name="adj1" fmla="val 50000"/>
              </a:avLst>
            </a:prstGeom>
            <a:ln w="12700">
              <a:solidFill>
                <a:schemeClr val="tx1"/>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grpSp>
          <p:nvGrpSpPr>
            <p:cNvPr id="163" name="Group 162">
              <a:extLst>
                <a:ext uri="{FF2B5EF4-FFF2-40B4-BE49-F238E27FC236}">
                  <a16:creationId xmlns:a16="http://schemas.microsoft.com/office/drawing/2014/main" id="{CB5AC037-AD1F-FC44-9D30-48AB160B38E1}"/>
                </a:ext>
              </a:extLst>
            </p:cNvPr>
            <p:cNvGrpSpPr/>
            <p:nvPr/>
          </p:nvGrpSpPr>
          <p:grpSpPr>
            <a:xfrm>
              <a:off x="3495768" y="3132418"/>
              <a:ext cx="1850235" cy="637097"/>
              <a:chOff x="3622967" y="3685937"/>
              <a:chExt cx="1850235" cy="768409"/>
            </a:xfrm>
          </p:grpSpPr>
          <p:sp>
            <p:nvSpPr>
              <p:cNvPr id="239" name="TextBox 238">
                <a:extLst>
                  <a:ext uri="{FF2B5EF4-FFF2-40B4-BE49-F238E27FC236}">
                    <a16:creationId xmlns:a16="http://schemas.microsoft.com/office/drawing/2014/main" id="{EC17F44D-A44B-FA4D-AC65-DA6BE1CFDBDA}"/>
                  </a:ext>
                </a:extLst>
              </p:cNvPr>
              <p:cNvSpPr txBox="1"/>
              <p:nvPr/>
            </p:nvSpPr>
            <p:spPr>
              <a:xfrm>
                <a:off x="3951412" y="3685937"/>
                <a:ext cx="1521790" cy="768409"/>
              </a:xfrm>
              <a:prstGeom prst="rect">
                <a:avLst/>
              </a:prstGeom>
            </p:spPr>
            <p:txBody>
              <a:bodyPr wrap="square">
                <a:spAutoFit/>
              </a:bodyPr>
              <a:lstStyle>
                <a:defPPr>
                  <a:defRPr lang="en-US"/>
                </a:defPPr>
                <a:lvl1pPr>
                  <a:lnSpc>
                    <a:spcPct val="90000"/>
                  </a:lnSpc>
                  <a:spcBef>
                    <a:spcPct val="20000"/>
                  </a:spcBef>
                  <a:spcAft>
                    <a:spcPts val="600"/>
                  </a:spcAft>
                  <a:defRPr sz="800"/>
                </a:lvl1pPr>
              </a:lstStyle>
              <a:p>
                <a:r>
                  <a:rPr lang="en-US" dirty="0"/>
                  <a:t>With the algorithm build a model, and train and deploy it using Amazon SageMaker </a:t>
                </a:r>
              </a:p>
              <a:p>
                <a:endParaRPr lang="en-US" dirty="0"/>
              </a:p>
            </p:txBody>
          </p:sp>
          <p:sp>
            <p:nvSpPr>
              <p:cNvPr id="240" name="TextBox 239">
                <a:extLst>
                  <a:ext uri="{FF2B5EF4-FFF2-40B4-BE49-F238E27FC236}">
                    <a16:creationId xmlns:a16="http://schemas.microsoft.com/office/drawing/2014/main" id="{355D19D6-33B1-564B-AC04-3A1FA50776DD}"/>
                  </a:ext>
                </a:extLst>
              </p:cNvPr>
              <p:cNvSpPr txBox="1"/>
              <p:nvPr/>
            </p:nvSpPr>
            <p:spPr>
              <a:xfrm>
                <a:off x="3622967" y="3685939"/>
                <a:ext cx="419090" cy="496290"/>
              </a:xfrm>
              <a:prstGeom prst="rect">
                <a:avLst/>
              </a:prstGeom>
              <a:noFill/>
            </p:spPr>
            <p:txBody>
              <a:bodyPr wrap="none" rtlCol="0">
                <a:noAutofit/>
              </a:bodyPr>
              <a:lstStyle>
                <a:defPPr>
                  <a:defRPr lang="en-US"/>
                </a:defPPr>
                <a:lvl1pPr>
                  <a:lnSpc>
                    <a:spcPct val="90000"/>
                  </a:lnSpc>
                  <a:spcBef>
                    <a:spcPct val="20000"/>
                  </a:spcBef>
                  <a:spcAft>
                    <a:spcPts val="600"/>
                  </a:spcAft>
                  <a:defRPr sz="900"/>
                </a:lvl1pPr>
              </a:lstStyle>
              <a:p>
                <a:pPr algn="r"/>
                <a:r>
                  <a:rPr lang="en-US" sz="2800" b="1" dirty="0">
                    <a:solidFill>
                      <a:schemeClr val="accent1"/>
                    </a:solidFill>
                  </a:rPr>
                  <a:t>3b</a:t>
                </a:r>
              </a:p>
            </p:txBody>
          </p:sp>
        </p:grpSp>
        <p:grpSp>
          <p:nvGrpSpPr>
            <p:cNvPr id="164" name="Group 163">
              <a:extLst>
                <a:ext uri="{FF2B5EF4-FFF2-40B4-BE49-F238E27FC236}">
                  <a16:creationId xmlns:a16="http://schemas.microsoft.com/office/drawing/2014/main" id="{B89AB721-6E65-264D-905A-A0932D037F8C}"/>
                </a:ext>
              </a:extLst>
            </p:cNvPr>
            <p:cNvGrpSpPr/>
            <p:nvPr/>
          </p:nvGrpSpPr>
          <p:grpSpPr>
            <a:xfrm>
              <a:off x="3497323" y="1686331"/>
              <a:ext cx="1729281" cy="411481"/>
              <a:chOff x="2142234" y="839603"/>
              <a:chExt cx="1729281" cy="496291"/>
            </a:xfrm>
          </p:grpSpPr>
          <p:sp>
            <p:nvSpPr>
              <p:cNvPr id="237" name="TextBox 236">
                <a:extLst>
                  <a:ext uri="{FF2B5EF4-FFF2-40B4-BE49-F238E27FC236}">
                    <a16:creationId xmlns:a16="http://schemas.microsoft.com/office/drawing/2014/main" id="{F50565B4-F19D-1A44-99C3-4CEF02D5992B}"/>
                  </a:ext>
                </a:extLst>
              </p:cNvPr>
              <p:cNvSpPr txBox="1"/>
              <p:nvPr/>
            </p:nvSpPr>
            <p:spPr>
              <a:xfrm>
                <a:off x="2464329" y="839604"/>
                <a:ext cx="1407186" cy="496290"/>
              </a:xfrm>
              <a:prstGeom prst="rect">
                <a:avLst/>
              </a:prstGeom>
              <a:noFill/>
            </p:spPr>
            <p:txBody>
              <a:bodyPr wrap="square" rtlCol="0">
                <a:noAutofit/>
              </a:bodyPr>
              <a:lstStyle>
                <a:defPPr>
                  <a:defRPr lang="en-US"/>
                </a:defPPr>
                <a:lvl1pPr>
                  <a:lnSpc>
                    <a:spcPct val="90000"/>
                  </a:lnSpc>
                  <a:spcBef>
                    <a:spcPct val="20000"/>
                  </a:spcBef>
                  <a:spcAft>
                    <a:spcPts val="600"/>
                  </a:spcAft>
                  <a:defRPr sz="800"/>
                </a:lvl1pPr>
              </a:lstStyle>
              <a:p>
                <a:r>
                  <a:rPr lang="en-US" dirty="0"/>
                  <a:t>Deploy the model using Amazon SageMaker</a:t>
                </a:r>
              </a:p>
            </p:txBody>
          </p:sp>
          <p:sp>
            <p:nvSpPr>
              <p:cNvPr id="238" name="TextBox 237">
                <a:extLst>
                  <a:ext uri="{FF2B5EF4-FFF2-40B4-BE49-F238E27FC236}">
                    <a16:creationId xmlns:a16="http://schemas.microsoft.com/office/drawing/2014/main" id="{7D7A51EB-3201-7940-A743-B8FBFC725F92}"/>
                  </a:ext>
                </a:extLst>
              </p:cNvPr>
              <p:cNvSpPr txBox="1"/>
              <p:nvPr/>
            </p:nvSpPr>
            <p:spPr>
              <a:xfrm>
                <a:off x="2142234" y="839603"/>
                <a:ext cx="419090" cy="496290"/>
              </a:xfrm>
              <a:prstGeom prst="rect">
                <a:avLst/>
              </a:prstGeom>
              <a:noFill/>
            </p:spPr>
            <p:txBody>
              <a:bodyPr wrap="none" rtlCol="0">
                <a:noAutofit/>
              </a:bodyPr>
              <a:lstStyle>
                <a:defPPr>
                  <a:defRPr lang="en-US"/>
                </a:defPPr>
                <a:lvl1pPr>
                  <a:lnSpc>
                    <a:spcPct val="90000"/>
                  </a:lnSpc>
                  <a:spcBef>
                    <a:spcPct val="20000"/>
                  </a:spcBef>
                  <a:spcAft>
                    <a:spcPts val="600"/>
                  </a:spcAft>
                  <a:defRPr sz="900"/>
                </a:lvl1pPr>
              </a:lstStyle>
              <a:p>
                <a:pPr algn="r"/>
                <a:r>
                  <a:rPr lang="en-US" sz="2800" b="1" dirty="0">
                    <a:solidFill>
                      <a:schemeClr val="accent1"/>
                    </a:solidFill>
                  </a:rPr>
                  <a:t>3a</a:t>
                </a:r>
              </a:p>
            </p:txBody>
          </p:sp>
        </p:grpSp>
        <p:grpSp>
          <p:nvGrpSpPr>
            <p:cNvPr id="165" name="Group 164">
              <a:extLst>
                <a:ext uri="{FF2B5EF4-FFF2-40B4-BE49-F238E27FC236}">
                  <a16:creationId xmlns:a16="http://schemas.microsoft.com/office/drawing/2014/main" id="{31BEEDA5-D142-C443-A1D4-5677C004A74D}"/>
                </a:ext>
              </a:extLst>
            </p:cNvPr>
            <p:cNvGrpSpPr/>
            <p:nvPr/>
          </p:nvGrpSpPr>
          <p:grpSpPr>
            <a:xfrm>
              <a:off x="1539188" y="2020486"/>
              <a:ext cx="1289629" cy="1008559"/>
              <a:chOff x="1623351" y="2416892"/>
              <a:chExt cx="1289629" cy="1008559"/>
            </a:xfrm>
          </p:grpSpPr>
          <p:grpSp>
            <p:nvGrpSpPr>
              <p:cNvPr id="213" name="Group 212">
                <a:extLst>
                  <a:ext uri="{FF2B5EF4-FFF2-40B4-BE49-F238E27FC236}">
                    <a16:creationId xmlns:a16="http://schemas.microsoft.com/office/drawing/2014/main" id="{9709B0A0-4F2F-914D-AC04-26050A9E92DC}"/>
                  </a:ext>
                </a:extLst>
              </p:cNvPr>
              <p:cNvGrpSpPr/>
              <p:nvPr/>
            </p:nvGrpSpPr>
            <p:grpSpPr>
              <a:xfrm>
                <a:off x="1623351" y="3013971"/>
                <a:ext cx="1289629" cy="411480"/>
                <a:chOff x="1561679" y="3013971"/>
                <a:chExt cx="1289629" cy="466281"/>
              </a:xfrm>
            </p:grpSpPr>
            <p:sp>
              <p:nvSpPr>
                <p:cNvPr id="235" name="TextBox 234">
                  <a:extLst>
                    <a:ext uri="{FF2B5EF4-FFF2-40B4-BE49-F238E27FC236}">
                      <a16:creationId xmlns:a16="http://schemas.microsoft.com/office/drawing/2014/main" id="{B374C1B6-A56D-6F43-B70B-4DFD4A7DD4C0}"/>
                    </a:ext>
                  </a:extLst>
                </p:cNvPr>
                <p:cNvSpPr txBox="1"/>
                <p:nvPr/>
              </p:nvSpPr>
              <p:spPr>
                <a:xfrm>
                  <a:off x="1890124" y="3013971"/>
                  <a:ext cx="961184" cy="466281"/>
                </a:xfrm>
                <a:prstGeom prst="rect">
                  <a:avLst/>
                </a:prstGeom>
                <a:noFill/>
              </p:spPr>
              <p:txBody>
                <a:bodyPr wrap="square" rtlCol="0">
                  <a:noAutofit/>
                </a:bodyPr>
                <a:lstStyle>
                  <a:defPPr>
                    <a:defRPr lang="en-US"/>
                  </a:defPPr>
                  <a:lvl1pPr>
                    <a:lnSpc>
                      <a:spcPct val="90000"/>
                    </a:lnSpc>
                    <a:spcBef>
                      <a:spcPct val="20000"/>
                    </a:spcBef>
                    <a:spcAft>
                      <a:spcPts val="600"/>
                    </a:spcAft>
                    <a:defRPr sz="800"/>
                  </a:lvl1pPr>
                </a:lstStyle>
                <a:p>
                  <a:r>
                    <a:rPr lang="en-US" dirty="0"/>
                    <a:t>Subscribe to the model or algorithm</a:t>
                  </a:r>
                </a:p>
              </p:txBody>
            </p:sp>
            <p:sp>
              <p:nvSpPr>
                <p:cNvPr id="236" name="TextBox 235">
                  <a:extLst>
                    <a:ext uri="{FF2B5EF4-FFF2-40B4-BE49-F238E27FC236}">
                      <a16:creationId xmlns:a16="http://schemas.microsoft.com/office/drawing/2014/main" id="{05C41585-AD1A-3B47-A45E-BD0F768691DC}"/>
                    </a:ext>
                  </a:extLst>
                </p:cNvPr>
                <p:cNvSpPr txBox="1"/>
                <p:nvPr/>
              </p:nvSpPr>
              <p:spPr>
                <a:xfrm>
                  <a:off x="1561679" y="3013971"/>
                  <a:ext cx="419090" cy="466281"/>
                </a:xfrm>
                <a:prstGeom prst="rect">
                  <a:avLst/>
                </a:prstGeom>
                <a:noFill/>
              </p:spPr>
              <p:txBody>
                <a:bodyPr wrap="none" rtlCol="0">
                  <a:noAutofit/>
                </a:bodyPr>
                <a:lstStyle>
                  <a:defPPr>
                    <a:defRPr lang="en-US"/>
                  </a:defPPr>
                  <a:lvl1pPr>
                    <a:lnSpc>
                      <a:spcPct val="90000"/>
                    </a:lnSpc>
                    <a:spcBef>
                      <a:spcPct val="20000"/>
                    </a:spcBef>
                    <a:spcAft>
                      <a:spcPts val="600"/>
                    </a:spcAft>
                    <a:defRPr sz="900"/>
                  </a:lvl1pPr>
                </a:lstStyle>
                <a:p>
                  <a:pPr algn="r"/>
                  <a:r>
                    <a:rPr lang="en-US" sz="2800" b="1" dirty="0">
                      <a:solidFill>
                        <a:schemeClr val="accent1"/>
                      </a:solidFill>
                    </a:rPr>
                    <a:t>2</a:t>
                  </a:r>
                </a:p>
              </p:txBody>
            </p:sp>
          </p:grpSp>
          <p:grpSp>
            <p:nvGrpSpPr>
              <p:cNvPr id="214" name="Group 213">
                <a:extLst>
                  <a:ext uri="{FF2B5EF4-FFF2-40B4-BE49-F238E27FC236}">
                    <a16:creationId xmlns:a16="http://schemas.microsoft.com/office/drawing/2014/main" id="{49E4F3D8-A9A0-6F4A-B22A-65B686897A12}"/>
                  </a:ext>
                </a:extLst>
              </p:cNvPr>
              <p:cNvGrpSpPr/>
              <p:nvPr/>
            </p:nvGrpSpPr>
            <p:grpSpPr>
              <a:xfrm>
                <a:off x="2021275" y="2416892"/>
                <a:ext cx="493781" cy="489648"/>
                <a:chOff x="1945305" y="1514470"/>
                <a:chExt cx="382319" cy="379119"/>
              </a:xfrm>
            </p:grpSpPr>
            <p:sp>
              <p:nvSpPr>
                <p:cNvPr id="215" name="Freeform: Shape 182">
                  <a:extLst>
                    <a:ext uri="{FF2B5EF4-FFF2-40B4-BE49-F238E27FC236}">
                      <a16:creationId xmlns:a16="http://schemas.microsoft.com/office/drawing/2014/main" id="{60DD6635-B587-0249-B16B-F65B27CC384D}"/>
                    </a:ext>
                  </a:extLst>
                </p:cNvPr>
                <p:cNvSpPr/>
                <p:nvPr/>
              </p:nvSpPr>
              <p:spPr>
                <a:xfrm>
                  <a:off x="1945305" y="1664057"/>
                  <a:ext cx="3200" cy="84042"/>
                </a:xfrm>
                <a:custGeom>
                  <a:avLst/>
                  <a:gdLst>
                    <a:gd name="connsiteX0" fmla="*/ 0 w 9525"/>
                    <a:gd name="connsiteY0" fmla="*/ 250126 h 250126"/>
                    <a:gd name="connsiteX1" fmla="*/ 0 w 9525"/>
                    <a:gd name="connsiteY1" fmla="*/ 125063 h 250126"/>
                    <a:gd name="connsiteX2" fmla="*/ 0 w 9525"/>
                    <a:gd name="connsiteY2" fmla="*/ 0 h 250126"/>
                    <a:gd name="connsiteX3" fmla="*/ 0 w 9525"/>
                    <a:gd name="connsiteY3" fmla="*/ 250126 h 250126"/>
                  </a:gdLst>
                  <a:ahLst/>
                  <a:cxnLst>
                    <a:cxn ang="0">
                      <a:pos x="connsiteX0" y="connsiteY0"/>
                    </a:cxn>
                    <a:cxn ang="0">
                      <a:pos x="connsiteX1" y="connsiteY1"/>
                    </a:cxn>
                    <a:cxn ang="0">
                      <a:pos x="connsiteX2" y="connsiteY2"/>
                    </a:cxn>
                    <a:cxn ang="0">
                      <a:pos x="connsiteX3" y="connsiteY3"/>
                    </a:cxn>
                  </a:cxnLst>
                  <a:rect l="l" t="t" r="r" b="b"/>
                  <a:pathLst>
                    <a:path w="9525" h="250126">
                      <a:moveTo>
                        <a:pt x="0" y="250126"/>
                      </a:moveTo>
                      <a:lnTo>
                        <a:pt x="0" y="125063"/>
                      </a:lnTo>
                      <a:lnTo>
                        <a:pt x="0" y="0"/>
                      </a:lnTo>
                      <a:lnTo>
                        <a:pt x="0" y="250126"/>
                      </a:lnTo>
                      <a:close/>
                    </a:path>
                  </a:pathLst>
                </a:custGeom>
                <a:noFill/>
                <a:ln w="9525" cap="flat">
                  <a:solidFill>
                    <a:srgbClr val="FFFFFF"/>
                  </a:solidFill>
                  <a:prstDash val="solid"/>
                  <a:round/>
                </a:ln>
              </p:spPr>
              <p:txBody>
                <a:bodyPr rtlCol="0" anchor="ctr"/>
                <a:lstStyle/>
                <a:p>
                  <a:endParaRPr lang="en-US" dirty="0"/>
                </a:p>
              </p:txBody>
            </p:sp>
            <p:sp>
              <p:nvSpPr>
                <p:cNvPr id="216" name="Freeform: Shape 183">
                  <a:extLst>
                    <a:ext uri="{FF2B5EF4-FFF2-40B4-BE49-F238E27FC236}">
                      <a16:creationId xmlns:a16="http://schemas.microsoft.com/office/drawing/2014/main" id="{6FA9019D-46C3-1448-BD5B-6912753DA1FA}"/>
                    </a:ext>
                  </a:extLst>
                </p:cNvPr>
                <p:cNvSpPr/>
                <p:nvPr/>
              </p:nvSpPr>
              <p:spPr>
                <a:xfrm>
                  <a:off x="2040069" y="1585551"/>
                  <a:ext cx="47398" cy="120527"/>
                </a:xfrm>
                <a:custGeom>
                  <a:avLst/>
                  <a:gdLst>
                    <a:gd name="connsiteX0" fmla="*/ 0 w 141065"/>
                    <a:gd name="connsiteY0" fmla="*/ 358712 h 358711"/>
                    <a:gd name="connsiteX1" fmla="*/ 0 w 141065"/>
                    <a:gd name="connsiteY1" fmla="*/ 211550 h 358711"/>
                    <a:gd name="connsiteX2" fmla="*/ 141065 w 141065"/>
                    <a:gd name="connsiteY2" fmla="*/ 141065 h 358711"/>
                    <a:gd name="connsiteX3" fmla="*/ 141065 w 141065"/>
                    <a:gd name="connsiteY3" fmla="*/ 0 h 358711"/>
                  </a:gdLst>
                  <a:ahLst/>
                  <a:cxnLst>
                    <a:cxn ang="0">
                      <a:pos x="connsiteX0" y="connsiteY0"/>
                    </a:cxn>
                    <a:cxn ang="0">
                      <a:pos x="connsiteX1" y="connsiteY1"/>
                    </a:cxn>
                    <a:cxn ang="0">
                      <a:pos x="connsiteX2" y="connsiteY2"/>
                    </a:cxn>
                    <a:cxn ang="0">
                      <a:pos x="connsiteX3" y="connsiteY3"/>
                    </a:cxn>
                  </a:cxnLst>
                  <a:rect l="l" t="t" r="r" b="b"/>
                  <a:pathLst>
                    <a:path w="141065" h="358711">
                      <a:moveTo>
                        <a:pt x="0" y="358712"/>
                      </a:moveTo>
                      <a:lnTo>
                        <a:pt x="0" y="211550"/>
                      </a:lnTo>
                      <a:lnTo>
                        <a:pt x="141065" y="141065"/>
                      </a:lnTo>
                      <a:lnTo>
                        <a:pt x="141065" y="0"/>
                      </a:lnTo>
                    </a:path>
                  </a:pathLst>
                </a:custGeom>
                <a:noFill/>
                <a:ln w="9525" cap="flat">
                  <a:solidFill>
                    <a:srgbClr val="FFFFFF"/>
                  </a:solidFill>
                  <a:prstDash val="solid"/>
                  <a:round/>
                </a:ln>
              </p:spPr>
              <p:txBody>
                <a:bodyPr rtlCol="0" anchor="ctr"/>
                <a:lstStyle/>
                <a:p>
                  <a:endParaRPr lang="en-US" dirty="0"/>
                </a:p>
              </p:txBody>
            </p:sp>
            <p:sp>
              <p:nvSpPr>
                <p:cNvPr id="217" name="Freeform: Shape 184">
                  <a:extLst>
                    <a:ext uri="{FF2B5EF4-FFF2-40B4-BE49-F238E27FC236}">
                      <a16:creationId xmlns:a16="http://schemas.microsoft.com/office/drawing/2014/main" id="{D1A89A75-B883-FF49-936D-1D8D436CBD4E}"/>
                    </a:ext>
                  </a:extLst>
                </p:cNvPr>
                <p:cNvSpPr/>
                <p:nvPr/>
              </p:nvSpPr>
              <p:spPr>
                <a:xfrm>
                  <a:off x="1992703" y="1632949"/>
                  <a:ext cx="47366" cy="23683"/>
                </a:xfrm>
                <a:custGeom>
                  <a:avLst/>
                  <a:gdLst>
                    <a:gd name="connsiteX0" fmla="*/ 140970 w 140969"/>
                    <a:gd name="connsiteY0" fmla="*/ 70485 h 70484"/>
                    <a:gd name="connsiteX1" fmla="*/ 0 w 140969"/>
                    <a:gd name="connsiteY1" fmla="*/ 0 h 70484"/>
                  </a:gdLst>
                  <a:ahLst/>
                  <a:cxnLst>
                    <a:cxn ang="0">
                      <a:pos x="connsiteX0" y="connsiteY0"/>
                    </a:cxn>
                    <a:cxn ang="0">
                      <a:pos x="connsiteX1" y="connsiteY1"/>
                    </a:cxn>
                  </a:cxnLst>
                  <a:rect l="l" t="t" r="r" b="b"/>
                  <a:pathLst>
                    <a:path w="140969" h="70484">
                      <a:moveTo>
                        <a:pt x="140970" y="70485"/>
                      </a:moveTo>
                      <a:lnTo>
                        <a:pt x="0" y="0"/>
                      </a:lnTo>
                    </a:path>
                  </a:pathLst>
                </a:custGeom>
                <a:ln w="9525" cap="flat">
                  <a:solidFill>
                    <a:srgbClr val="FFFFFF"/>
                  </a:solidFill>
                  <a:prstDash val="solid"/>
                  <a:round/>
                </a:ln>
              </p:spPr>
              <p:txBody>
                <a:bodyPr rtlCol="0" anchor="ctr"/>
                <a:lstStyle/>
                <a:p>
                  <a:endParaRPr lang="en-US" dirty="0"/>
                </a:p>
              </p:txBody>
            </p:sp>
            <p:sp>
              <p:nvSpPr>
                <p:cNvPr id="218" name="Freeform: Shape 185">
                  <a:extLst>
                    <a:ext uri="{FF2B5EF4-FFF2-40B4-BE49-F238E27FC236}">
                      <a16:creationId xmlns:a16="http://schemas.microsoft.com/office/drawing/2014/main" id="{BEDCB261-B03F-1343-A0FD-5C2D95F8EF4E}"/>
                    </a:ext>
                  </a:extLst>
                </p:cNvPr>
                <p:cNvSpPr/>
                <p:nvPr/>
              </p:nvSpPr>
              <p:spPr>
                <a:xfrm>
                  <a:off x="2040069" y="1543146"/>
                  <a:ext cx="3200" cy="58215"/>
                </a:xfrm>
                <a:custGeom>
                  <a:avLst/>
                  <a:gdLst>
                    <a:gd name="connsiteX0" fmla="*/ 0 w 9525"/>
                    <a:gd name="connsiteY0" fmla="*/ 173260 h 173259"/>
                    <a:gd name="connsiteX1" fmla="*/ 0 w 9525"/>
                    <a:gd name="connsiteY1" fmla="*/ 0 h 173259"/>
                  </a:gdLst>
                  <a:ahLst/>
                  <a:cxnLst>
                    <a:cxn ang="0">
                      <a:pos x="connsiteX0" y="connsiteY0"/>
                    </a:cxn>
                    <a:cxn ang="0">
                      <a:pos x="connsiteX1" y="connsiteY1"/>
                    </a:cxn>
                  </a:cxnLst>
                  <a:rect l="l" t="t" r="r" b="b"/>
                  <a:pathLst>
                    <a:path w="9525" h="173259">
                      <a:moveTo>
                        <a:pt x="0" y="173260"/>
                      </a:moveTo>
                      <a:lnTo>
                        <a:pt x="0" y="0"/>
                      </a:lnTo>
                    </a:path>
                  </a:pathLst>
                </a:custGeom>
                <a:ln w="9525" cap="flat">
                  <a:solidFill>
                    <a:srgbClr val="FFFFFF"/>
                  </a:solidFill>
                  <a:prstDash val="solid"/>
                  <a:round/>
                </a:ln>
              </p:spPr>
              <p:txBody>
                <a:bodyPr rtlCol="0" anchor="ctr"/>
                <a:lstStyle/>
                <a:p>
                  <a:endParaRPr lang="en-US" dirty="0"/>
                </a:p>
              </p:txBody>
            </p:sp>
            <p:sp>
              <p:nvSpPr>
                <p:cNvPr id="219" name="Freeform: Shape 186">
                  <a:extLst>
                    <a:ext uri="{FF2B5EF4-FFF2-40B4-BE49-F238E27FC236}">
                      <a16:creationId xmlns:a16="http://schemas.microsoft.com/office/drawing/2014/main" id="{6A8F6F37-5A0D-1A4E-A8EF-3BFE3E6C2EB8}"/>
                    </a:ext>
                  </a:extLst>
                </p:cNvPr>
                <p:cNvSpPr/>
                <p:nvPr/>
              </p:nvSpPr>
              <p:spPr>
                <a:xfrm>
                  <a:off x="1945305" y="1679707"/>
                  <a:ext cx="45638" cy="26883"/>
                </a:xfrm>
                <a:custGeom>
                  <a:avLst/>
                  <a:gdLst>
                    <a:gd name="connsiteX0" fmla="*/ 0 w 135826"/>
                    <a:gd name="connsiteY0" fmla="*/ 80010 h 80009"/>
                    <a:gd name="connsiteX1" fmla="*/ 135826 w 135826"/>
                    <a:gd name="connsiteY1" fmla="*/ 0 h 80009"/>
                  </a:gdLst>
                  <a:ahLst/>
                  <a:cxnLst>
                    <a:cxn ang="0">
                      <a:pos x="connsiteX0" y="connsiteY0"/>
                    </a:cxn>
                    <a:cxn ang="0">
                      <a:pos x="connsiteX1" y="connsiteY1"/>
                    </a:cxn>
                  </a:cxnLst>
                  <a:rect l="l" t="t" r="r" b="b"/>
                  <a:pathLst>
                    <a:path w="135826" h="80009">
                      <a:moveTo>
                        <a:pt x="0" y="80010"/>
                      </a:moveTo>
                      <a:lnTo>
                        <a:pt x="135826" y="0"/>
                      </a:lnTo>
                    </a:path>
                  </a:pathLst>
                </a:custGeom>
                <a:ln w="9525" cap="flat">
                  <a:solidFill>
                    <a:srgbClr val="FFFFFF"/>
                  </a:solidFill>
                  <a:prstDash val="solid"/>
                  <a:round/>
                </a:ln>
              </p:spPr>
              <p:txBody>
                <a:bodyPr rtlCol="0" anchor="ctr"/>
                <a:lstStyle/>
                <a:p>
                  <a:endParaRPr lang="en-US" dirty="0"/>
                </a:p>
              </p:txBody>
            </p:sp>
            <p:sp>
              <p:nvSpPr>
                <p:cNvPr id="220" name="Freeform: Shape 187">
                  <a:extLst>
                    <a:ext uri="{FF2B5EF4-FFF2-40B4-BE49-F238E27FC236}">
                      <a16:creationId xmlns:a16="http://schemas.microsoft.com/office/drawing/2014/main" id="{1BEF89B4-1E6C-0143-9D29-B3EF7691BCEC}"/>
                    </a:ext>
                  </a:extLst>
                </p:cNvPr>
                <p:cNvSpPr/>
                <p:nvPr/>
              </p:nvSpPr>
              <p:spPr>
                <a:xfrm>
                  <a:off x="1992703" y="1751428"/>
                  <a:ext cx="47366" cy="31588"/>
                </a:xfrm>
                <a:custGeom>
                  <a:avLst/>
                  <a:gdLst>
                    <a:gd name="connsiteX0" fmla="*/ 0 w 140969"/>
                    <a:gd name="connsiteY0" fmla="*/ 94012 h 94011"/>
                    <a:gd name="connsiteX1" fmla="*/ 140970 w 140969"/>
                    <a:gd name="connsiteY1" fmla="*/ 0 h 94011"/>
                  </a:gdLst>
                  <a:ahLst/>
                  <a:cxnLst>
                    <a:cxn ang="0">
                      <a:pos x="connsiteX0" y="connsiteY0"/>
                    </a:cxn>
                    <a:cxn ang="0">
                      <a:pos x="connsiteX1" y="connsiteY1"/>
                    </a:cxn>
                  </a:cxnLst>
                  <a:rect l="l" t="t" r="r" b="b"/>
                  <a:pathLst>
                    <a:path w="140969" h="94011">
                      <a:moveTo>
                        <a:pt x="0" y="94012"/>
                      </a:moveTo>
                      <a:lnTo>
                        <a:pt x="140970" y="0"/>
                      </a:lnTo>
                    </a:path>
                  </a:pathLst>
                </a:custGeom>
                <a:ln w="9525" cap="flat">
                  <a:solidFill>
                    <a:srgbClr val="FFFFFF"/>
                  </a:solidFill>
                  <a:prstDash val="solid"/>
                  <a:round/>
                </a:ln>
              </p:spPr>
              <p:txBody>
                <a:bodyPr rtlCol="0" anchor="ctr"/>
                <a:lstStyle/>
                <a:p>
                  <a:endParaRPr lang="en-US" dirty="0"/>
                </a:p>
              </p:txBody>
            </p:sp>
            <p:sp>
              <p:nvSpPr>
                <p:cNvPr id="221" name="Freeform: Shape 188">
                  <a:extLst>
                    <a:ext uri="{FF2B5EF4-FFF2-40B4-BE49-F238E27FC236}">
                      <a16:creationId xmlns:a16="http://schemas.microsoft.com/office/drawing/2014/main" id="{C4B72FB0-A2CC-4F4C-AAC3-3074FC2ABA9F}"/>
                    </a:ext>
                  </a:extLst>
                </p:cNvPr>
                <p:cNvSpPr/>
                <p:nvPr/>
              </p:nvSpPr>
              <p:spPr>
                <a:xfrm>
                  <a:off x="2036004" y="1841007"/>
                  <a:ext cx="45638" cy="26851"/>
                </a:xfrm>
                <a:custGeom>
                  <a:avLst/>
                  <a:gdLst>
                    <a:gd name="connsiteX0" fmla="*/ 0 w 135826"/>
                    <a:gd name="connsiteY0" fmla="*/ 79915 h 79914"/>
                    <a:gd name="connsiteX1" fmla="*/ 135827 w 135826"/>
                    <a:gd name="connsiteY1" fmla="*/ 0 h 79914"/>
                  </a:gdLst>
                  <a:ahLst/>
                  <a:cxnLst>
                    <a:cxn ang="0">
                      <a:pos x="connsiteX0" y="connsiteY0"/>
                    </a:cxn>
                    <a:cxn ang="0">
                      <a:pos x="connsiteX1" y="connsiteY1"/>
                    </a:cxn>
                  </a:cxnLst>
                  <a:rect l="l" t="t" r="r" b="b"/>
                  <a:pathLst>
                    <a:path w="135826" h="79914">
                      <a:moveTo>
                        <a:pt x="0" y="79915"/>
                      </a:moveTo>
                      <a:lnTo>
                        <a:pt x="135827" y="0"/>
                      </a:lnTo>
                    </a:path>
                  </a:pathLst>
                </a:custGeom>
                <a:ln w="9525" cap="flat">
                  <a:solidFill>
                    <a:srgbClr val="FFFFFF"/>
                  </a:solidFill>
                  <a:prstDash val="solid"/>
                  <a:round/>
                </a:ln>
              </p:spPr>
              <p:txBody>
                <a:bodyPr rtlCol="0" anchor="ctr"/>
                <a:lstStyle/>
                <a:p>
                  <a:endParaRPr lang="en-US" dirty="0"/>
                </a:p>
              </p:txBody>
            </p:sp>
            <p:sp>
              <p:nvSpPr>
                <p:cNvPr id="222" name="Freeform: Shape 189">
                  <a:extLst>
                    <a:ext uri="{FF2B5EF4-FFF2-40B4-BE49-F238E27FC236}">
                      <a16:creationId xmlns:a16="http://schemas.microsoft.com/office/drawing/2014/main" id="{4FCCF218-8DCF-644D-A306-FE2079640480}"/>
                    </a:ext>
                  </a:extLst>
                </p:cNvPr>
                <p:cNvSpPr/>
                <p:nvPr/>
              </p:nvSpPr>
              <p:spPr>
                <a:xfrm>
                  <a:off x="2032196" y="1751428"/>
                  <a:ext cx="102669" cy="55271"/>
                </a:xfrm>
                <a:custGeom>
                  <a:avLst/>
                  <a:gdLst>
                    <a:gd name="connsiteX0" fmla="*/ 0 w 305562"/>
                    <a:gd name="connsiteY0" fmla="*/ 164497 h 164496"/>
                    <a:gd name="connsiteX1" fmla="*/ 305562 w 305562"/>
                    <a:gd name="connsiteY1" fmla="*/ 0 h 164496"/>
                  </a:gdLst>
                  <a:ahLst/>
                  <a:cxnLst>
                    <a:cxn ang="0">
                      <a:pos x="connsiteX0" y="connsiteY0"/>
                    </a:cxn>
                    <a:cxn ang="0">
                      <a:pos x="connsiteX1" y="connsiteY1"/>
                    </a:cxn>
                  </a:cxnLst>
                  <a:rect l="l" t="t" r="r" b="b"/>
                  <a:pathLst>
                    <a:path w="305562" h="164496">
                      <a:moveTo>
                        <a:pt x="0" y="164497"/>
                      </a:moveTo>
                      <a:lnTo>
                        <a:pt x="305562" y="0"/>
                      </a:lnTo>
                    </a:path>
                  </a:pathLst>
                </a:custGeom>
                <a:ln w="9525" cap="flat">
                  <a:solidFill>
                    <a:srgbClr val="FFFFFF"/>
                  </a:solidFill>
                  <a:prstDash val="solid"/>
                  <a:round/>
                </a:ln>
              </p:spPr>
              <p:txBody>
                <a:bodyPr rtlCol="0" anchor="ctr"/>
                <a:lstStyle/>
                <a:p>
                  <a:endParaRPr lang="en-US" dirty="0"/>
                </a:p>
              </p:txBody>
            </p:sp>
            <p:sp>
              <p:nvSpPr>
                <p:cNvPr id="223" name="Freeform: Shape 190">
                  <a:extLst>
                    <a:ext uri="{FF2B5EF4-FFF2-40B4-BE49-F238E27FC236}">
                      <a16:creationId xmlns:a16="http://schemas.microsoft.com/office/drawing/2014/main" id="{920497AD-A760-A449-AAF3-E3469238BB5D}"/>
                    </a:ext>
                  </a:extLst>
                </p:cNvPr>
                <p:cNvSpPr/>
                <p:nvPr/>
              </p:nvSpPr>
              <p:spPr>
                <a:xfrm>
                  <a:off x="1992703" y="1704030"/>
                  <a:ext cx="47366" cy="31588"/>
                </a:xfrm>
                <a:custGeom>
                  <a:avLst/>
                  <a:gdLst>
                    <a:gd name="connsiteX0" fmla="*/ 0 w 140969"/>
                    <a:gd name="connsiteY0" fmla="*/ 94012 h 94011"/>
                    <a:gd name="connsiteX1" fmla="*/ 140970 w 140969"/>
                    <a:gd name="connsiteY1" fmla="*/ 0 h 94011"/>
                  </a:gdLst>
                  <a:ahLst/>
                  <a:cxnLst>
                    <a:cxn ang="0">
                      <a:pos x="connsiteX0" y="connsiteY0"/>
                    </a:cxn>
                    <a:cxn ang="0">
                      <a:pos x="connsiteX1" y="connsiteY1"/>
                    </a:cxn>
                  </a:cxnLst>
                  <a:rect l="l" t="t" r="r" b="b"/>
                  <a:pathLst>
                    <a:path w="140969" h="94011">
                      <a:moveTo>
                        <a:pt x="0" y="94012"/>
                      </a:moveTo>
                      <a:lnTo>
                        <a:pt x="140970" y="0"/>
                      </a:lnTo>
                    </a:path>
                  </a:pathLst>
                </a:custGeom>
                <a:ln w="9525" cap="flat">
                  <a:solidFill>
                    <a:srgbClr val="FFFFFF"/>
                  </a:solidFill>
                  <a:prstDash val="solid"/>
                  <a:round/>
                </a:ln>
              </p:spPr>
              <p:txBody>
                <a:bodyPr rtlCol="0" anchor="ctr"/>
                <a:lstStyle/>
                <a:p>
                  <a:endParaRPr lang="en-US" dirty="0"/>
                </a:p>
              </p:txBody>
            </p:sp>
            <p:sp>
              <p:nvSpPr>
                <p:cNvPr id="224" name="Freeform: Shape 191">
                  <a:extLst>
                    <a:ext uri="{FF2B5EF4-FFF2-40B4-BE49-F238E27FC236}">
                      <a16:creationId xmlns:a16="http://schemas.microsoft.com/office/drawing/2014/main" id="{880D3A0A-4050-4242-A513-C5BA50AD8107}"/>
                    </a:ext>
                  </a:extLst>
                </p:cNvPr>
                <p:cNvSpPr/>
                <p:nvPr/>
              </p:nvSpPr>
              <p:spPr>
                <a:xfrm>
                  <a:off x="1945305" y="1514470"/>
                  <a:ext cx="189559" cy="379119"/>
                </a:xfrm>
                <a:custGeom>
                  <a:avLst/>
                  <a:gdLst>
                    <a:gd name="connsiteX0" fmla="*/ 564166 w 564165"/>
                    <a:gd name="connsiteY0" fmla="*/ 94012 h 1128331"/>
                    <a:gd name="connsiteX1" fmla="*/ 423101 w 564165"/>
                    <a:gd name="connsiteY1" fmla="*/ 0 h 1128331"/>
                    <a:gd name="connsiteX2" fmla="*/ 141065 w 564165"/>
                    <a:gd name="connsiteY2" fmla="*/ 164497 h 1128331"/>
                    <a:gd name="connsiteX3" fmla="*/ 141065 w 564165"/>
                    <a:gd name="connsiteY3" fmla="*/ 351377 h 1128331"/>
                    <a:gd name="connsiteX4" fmla="*/ 0 w 564165"/>
                    <a:gd name="connsiteY4" fmla="*/ 423101 h 1128331"/>
                    <a:gd name="connsiteX5" fmla="*/ 0 w 564165"/>
                    <a:gd name="connsiteY5" fmla="*/ 570262 h 1128331"/>
                    <a:gd name="connsiteX6" fmla="*/ 0 w 564165"/>
                    <a:gd name="connsiteY6" fmla="*/ 705231 h 1128331"/>
                    <a:gd name="connsiteX7" fmla="*/ 141065 w 564165"/>
                    <a:gd name="connsiteY7" fmla="*/ 799243 h 1128331"/>
                    <a:gd name="connsiteX8" fmla="*/ 141065 w 564165"/>
                    <a:gd name="connsiteY8" fmla="*/ 963835 h 1128331"/>
                    <a:gd name="connsiteX9" fmla="*/ 423101 w 564165"/>
                    <a:gd name="connsiteY9" fmla="*/ 1128332 h 1128331"/>
                    <a:gd name="connsiteX10" fmla="*/ 564166 w 564165"/>
                    <a:gd name="connsiteY10" fmla="*/ 1052798 h 1128331"/>
                    <a:gd name="connsiteX11" fmla="*/ 564166 w 564165"/>
                    <a:gd name="connsiteY11" fmla="*/ 564166 h 1128331"/>
                    <a:gd name="connsiteX12" fmla="*/ 423101 w 564165"/>
                    <a:gd name="connsiteY12" fmla="*/ 493681 h 1128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4165" h="1128331">
                      <a:moveTo>
                        <a:pt x="564166" y="94012"/>
                      </a:moveTo>
                      <a:lnTo>
                        <a:pt x="423101" y="0"/>
                      </a:lnTo>
                      <a:lnTo>
                        <a:pt x="141065" y="164497"/>
                      </a:lnTo>
                      <a:lnTo>
                        <a:pt x="141065" y="351377"/>
                      </a:lnTo>
                      <a:lnTo>
                        <a:pt x="0" y="423101"/>
                      </a:lnTo>
                      <a:lnTo>
                        <a:pt x="0" y="570262"/>
                      </a:lnTo>
                      <a:lnTo>
                        <a:pt x="0" y="705231"/>
                      </a:lnTo>
                      <a:lnTo>
                        <a:pt x="141065" y="799243"/>
                      </a:lnTo>
                      <a:lnTo>
                        <a:pt x="141065" y="963835"/>
                      </a:lnTo>
                      <a:lnTo>
                        <a:pt x="423101" y="1128332"/>
                      </a:lnTo>
                      <a:lnTo>
                        <a:pt x="564166" y="1052798"/>
                      </a:lnTo>
                      <a:lnTo>
                        <a:pt x="564166" y="564166"/>
                      </a:lnTo>
                      <a:lnTo>
                        <a:pt x="423101" y="493681"/>
                      </a:lnTo>
                    </a:path>
                  </a:pathLst>
                </a:custGeom>
                <a:noFill/>
                <a:ln w="9525" cap="flat">
                  <a:solidFill>
                    <a:srgbClr val="FFFFFF"/>
                  </a:solidFill>
                  <a:prstDash val="solid"/>
                  <a:round/>
                </a:ln>
              </p:spPr>
              <p:txBody>
                <a:bodyPr rtlCol="0" anchor="ctr"/>
                <a:lstStyle/>
                <a:p>
                  <a:endParaRPr lang="en-US" dirty="0"/>
                </a:p>
              </p:txBody>
            </p:sp>
            <p:sp>
              <p:nvSpPr>
                <p:cNvPr id="225" name="Freeform: Shape 192">
                  <a:extLst>
                    <a:ext uri="{FF2B5EF4-FFF2-40B4-BE49-F238E27FC236}">
                      <a16:creationId xmlns:a16="http://schemas.microsoft.com/office/drawing/2014/main" id="{D222CBEE-5784-AB46-B184-83B2B48DDDCF}"/>
                    </a:ext>
                  </a:extLst>
                </p:cNvPr>
                <p:cNvSpPr/>
                <p:nvPr/>
              </p:nvSpPr>
              <p:spPr>
                <a:xfrm>
                  <a:off x="2040069" y="1704030"/>
                  <a:ext cx="47398" cy="71081"/>
                </a:xfrm>
                <a:custGeom>
                  <a:avLst/>
                  <a:gdLst>
                    <a:gd name="connsiteX0" fmla="*/ 141065 w 141065"/>
                    <a:gd name="connsiteY0" fmla="*/ 211550 h 211550"/>
                    <a:gd name="connsiteX1" fmla="*/ 141065 w 141065"/>
                    <a:gd name="connsiteY1" fmla="*/ 94012 h 211550"/>
                    <a:gd name="connsiteX2" fmla="*/ 0 w 141065"/>
                    <a:gd name="connsiteY2" fmla="*/ 0 h 211550"/>
                  </a:gdLst>
                  <a:ahLst/>
                  <a:cxnLst>
                    <a:cxn ang="0">
                      <a:pos x="connsiteX0" y="connsiteY0"/>
                    </a:cxn>
                    <a:cxn ang="0">
                      <a:pos x="connsiteX1" y="connsiteY1"/>
                    </a:cxn>
                    <a:cxn ang="0">
                      <a:pos x="connsiteX2" y="connsiteY2"/>
                    </a:cxn>
                  </a:cxnLst>
                  <a:rect l="l" t="t" r="r" b="b"/>
                  <a:pathLst>
                    <a:path w="141065" h="211550">
                      <a:moveTo>
                        <a:pt x="141065" y="211550"/>
                      </a:moveTo>
                      <a:lnTo>
                        <a:pt x="141065" y="94012"/>
                      </a:lnTo>
                      <a:lnTo>
                        <a:pt x="0" y="0"/>
                      </a:lnTo>
                    </a:path>
                  </a:pathLst>
                </a:custGeom>
                <a:noFill/>
                <a:ln w="9525" cap="flat">
                  <a:solidFill>
                    <a:srgbClr val="FFFFFF"/>
                  </a:solidFill>
                  <a:prstDash val="solid"/>
                  <a:round/>
                </a:ln>
              </p:spPr>
              <p:txBody>
                <a:bodyPr rtlCol="0" anchor="ctr"/>
                <a:lstStyle/>
                <a:p>
                  <a:endParaRPr lang="en-US" dirty="0"/>
                </a:p>
              </p:txBody>
            </p:sp>
            <p:sp>
              <p:nvSpPr>
                <p:cNvPr id="226" name="Freeform: Shape 193">
                  <a:extLst>
                    <a:ext uri="{FF2B5EF4-FFF2-40B4-BE49-F238E27FC236}">
                      <a16:creationId xmlns:a16="http://schemas.microsoft.com/office/drawing/2014/main" id="{72B2492E-D792-B54C-8D90-2458E7D02802}"/>
                    </a:ext>
                  </a:extLst>
                </p:cNvPr>
                <p:cNvSpPr/>
                <p:nvPr/>
              </p:nvSpPr>
              <p:spPr>
                <a:xfrm>
                  <a:off x="2324424" y="1664089"/>
                  <a:ext cx="3200" cy="84042"/>
                </a:xfrm>
                <a:custGeom>
                  <a:avLst/>
                  <a:gdLst>
                    <a:gd name="connsiteX0" fmla="*/ 0 w 9525"/>
                    <a:gd name="connsiteY0" fmla="*/ 0 h 250126"/>
                    <a:gd name="connsiteX1" fmla="*/ 0 w 9525"/>
                    <a:gd name="connsiteY1" fmla="*/ 125063 h 250126"/>
                    <a:gd name="connsiteX2" fmla="*/ 0 w 9525"/>
                    <a:gd name="connsiteY2" fmla="*/ 250127 h 250126"/>
                    <a:gd name="connsiteX3" fmla="*/ 0 w 9525"/>
                    <a:gd name="connsiteY3" fmla="*/ 0 h 250126"/>
                  </a:gdLst>
                  <a:ahLst/>
                  <a:cxnLst>
                    <a:cxn ang="0">
                      <a:pos x="connsiteX0" y="connsiteY0"/>
                    </a:cxn>
                    <a:cxn ang="0">
                      <a:pos x="connsiteX1" y="connsiteY1"/>
                    </a:cxn>
                    <a:cxn ang="0">
                      <a:pos x="connsiteX2" y="connsiteY2"/>
                    </a:cxn>
                    <a:cxn ang="0">
                      <a:pos x="connsiteX3" y="connsiteY3"/>
                    </a:cxn>
                  </a:cxnLst>
                  <a:rect l="l" t="t" r="r" b="b"/>
                  <a:pathLst>
                    <a:path w="9525" h="250126">
                      <a:moveTo>
                        <a:pt x="0" y="0"/>
                      </a:moveTo>
                      <a:lnTo>
                        <a:pt x="0" y="125063"/>
                      </a:lnTo>
                      <a:lnTo>
                        <a:pt x="0" y="250127"/>
                      </a:lnTo>
                      <a:lnTo>
                        <a:pt x="0" y="0"/>
                      </a:lnTo>
                      <a:close/>
                    </a:path>
                  </a:pathLst>
                </a:custGeom>
                <a:noFill/>
                <a:ln w="9525" cap="flat">
                  <a:solidFill>
                    <a:srgbClr val="FFFFFF"/>
                  </a:solidFill>
                  <a:prstDash val="solid"/>
                  <a:round/>
                </a:ln>
              </p:spPr>
              <p:txBody>
                <a:bodyPr rtlCol="0" anchor="ctr"/>
                <a:lstStyle/>
                <a:p>
                  <a:endParaRPr lang="en-US" dirty="0"/>
                </a:p>
              </p:txBody>
            </p:sp>
            <p:sp>
              <p:nvSpPr>
                <p:cNvPr id="227" name="Freeform: Shape 194">
                  <a:extLst>
                    <a:ext uri="{FF2B5EF4-FFF2-40B4-BE49-F238E27FC236}">
                      <a16:creationId xmlns:a16="http://schemas.microsoft.com/office/drawing/2014/main" id="{BF3F8DF2-3E7F-1B49-AEFE-DF0954591FEA}"/>
                    </a:ext>
                  </a:extLst>
                </p:cNvPr>
                <p:cNvSpPr/>
                <p:nvPr/>
              </p:nvSpPr>
              <p:spPr>
                <a:xfrm>
                  <a:off x="2277027" y="1727713"/>
                  <a:ext cx="47398" cy="23715"/>
                </a:xfrm>
                <a:custGeom>
                  <a:avLst/>
                  <a:gdLst>
                    <a:gd name="connsiteX0" fmla="*/ 0 w 141065"/>
                    <a:gd name="connsiteY0" fmla="*/ 0 h 70580"/>
                    <a:gd name="connsiteX1" fmla="*/ 141065 w 141065"/>
                    <a:gd name="connsiteY1" fmla="*/ 70580 h 70580"/>
                  </a:gdLst>
                  <a:ahLst/>
                  <a:cxnLst>
                    <a:cxn ang="0">
                      <a:pos x="connsiteX0" y="connsiteY0"/>
                    </a:cxn>
                    <a:cxn ang="0">
                      <a:pos x="connsiteX1" y="connsiteY1"/>
                    </a:cxn>
                  </a:cxnLst>
                  <a:rect l="l" t="t" r="r" b="b"/>
                  <a:pathLst>
                    <a:path w="141065" h="70580">
                      <a:moveTo>
                        <a:pt x="0" y="0"/>
                      </a:moveTo>
                      <a:lnTo>
                        <a:pt x="141065" y="70580"/>
                      </a:lnTo>
                    </a:path>
                  </a:pathLst>
                </a:custGeom>
                <a:ln w="9525" cap="flat">
                  <a:solidFill>
                    <a:schemeClr val="accent1"/>
                  </a:solidFill>
                  <a:prstDash val="solid"/>
                  <a:round/>
                </a:ln>
              </p:spPr>
              <p:txBody>
                <a:bodyPr rtlCol="0" anchor="ctr"/>
                <a:lstStyle/>
                <a:p>
                  <a:endParaRPr lang="en-US" dirty="0"/>
                </a:p>
              </p:txBody>
            </p:sp>
            <p:sp>
              <p:nvSpPr>
                <p:cNvPr id="228" name="Freeform: Shape 195">
                  <a:extLst>
                    <a:ext uri="{FF2B5EF4-FFF2-40B4-BE49-F238E27FC236}">
                      <a16:creationId xmlns:a16="http://schemas.microsoft.com/office/drawing/2014/main" id="{B0618BFE-89F7-FE40-9C94-39FD7C815D9B}"/>
                    </a:ext>
                  </a:extLst>
                </p:cNvPr>
                <p:cNvSpPr/>
                <p:nvPr/>
              </p:nvSpPr>
              <p:spPr>
                <a:xfrm>
                  <a:off x="2245439" y="1601361"/>
                  <a:ext cx="31588" cy="3200"/>
                </a:xfrm>
                <a:custGeom>
                  <a:avLst/>
                  <a:gdLst>
                    <a:gd name="connsiteX0" fmla="*/ 94012 w 94011"/>
                    <a:gd name="connsiteY0" fmla="*/ 0 h 9525"/>
                    <a:gd name="connsiteX1" fmla="*/ 0 w 94011"/>
                    <a:gd name="connsiteY1" fmla="*/ 0 h 9525"/>
                  </a:gdLst>
                  <a:ahLst/>
                  <a:cxnLst>
                    <a:cxn ang="0">
                      <a:pos x="connsiteX0" y="connsiteY0"/>
                    </a:cxn>
                    <a:cxn ang="0">
                      <a:pos x="connsiteX1" y="connsiteY1"/>
                    </a:cxn>
                  </a:cxnLst>
                  <a:rect l="l" t="t" r="r" b="b"/>
                  <a:pathLst>
                    <a:path w="94011" h="9525">
                      <a:moveTo>
                        <a:pt x="94012" y="0"/>
                      </a:moveTo>
                      <a:lnTo>
                        <a:pt x="0" y="0"/>
                      </a:lnTo>
                    </a:path>
                  </a:pathLst>
                </a:custGeom>
                <a:ln w="9525" cap="flat">
                  <a:solidFill>
                    <a:schemeClr val="accent1"/>
                  </a:solidFill>
                  <a:prstDash val="solid"/>
                  <a:round/>
                </a:ln>
              </p:spPr>
              <p:txBody>
                <a:bodyPr rtlCol="0" anchor="ctr"/>
                <a:lstStyle/>
                <a:p>
                  <a:endParaRPr lang="en-US" dirty="0"/>
                </a:p>
              </p:txBody>
            </p:sp>
            <p:sp>
              <p:nvSpPr>
                <p:cNvPr id="229" name="Freeform: Shape 196">
                  <a:extLst>
                    <a:ext uri="{FF2B5EF4-FFF2-40B4-BE49-F238E27FC236}">
                      <a16:creationId xmlns:a16="http://schemas.microsoft.com/office/drawing/2014/main" id="{CF87767A-066A-2243-AAAE-5D044DDD49DB}"/>
                    </a:ext>
                  </a:extLst>
                </p:cNvPr>
                <p:cNvSpPr/>
                <p:nvPr/>
              </p:nvSpPr>
              <p:spPr>
                <a:xfrm>
                  <a:off x="2134865" y="1814604"/>
                  <a:ext cx="47398" cy="3200"/>
                </a:xfrm>
                <a:custGeom>
                  <a:avLst/>
                  <a:gdLst>
                    <a:gd name="connsiteX0" fmla="*/ 0 w 141065"/>
                    <a:gd name="connsiteY0" fmla="*/ 0 h 9525"/>
                    <a:gd name="connsiteX1" fmla="*/ 141065 w 141065"/>
                    <a:gd name="connsiteY1" fmla="*/ 0 h 9525"/>
                  </a:gdLst>
                  <a:ahLst/>
                  <a:cxnLst>
                    <a:cxn ang="0">
                      <a:pos x="connsiteX0" y="connsiteY0"/>
                    </a:cxn>
                    <a:cxn ang="0">
                      <a:pos x="connsiteX1" y="connsiteY1"/>
                    </a:cxn>
                  </a:cxnLst>
                  <a:rect l="l" t="t" r="r" b="b"/>
                  <a:pathLst>
                    <a:path w="141065" h="9525">
                      <a:moveTo>
                        <a:pt x="0" y="0"/>
                      </a:moveTo>
                      <a:lnTo>
                        <a:pt x="141065" y="0"/>
                      </a:lnTo>
                    </a:path>
                  </a:pathLst>
                </a:custGeom>
                <a:ln w="9525" cap="flat">
                  <a:solidFill>
                    <a:schemeClr val="accent1"/>
                  </a:solidFill>
                  <a:prstDash val="solid"/>
                  <a:round/>
                </a:ln>
              </p:spPr>
              <p:txBody>
                <a:bodyPr rtlCol="0" anchor="ctr"/>
                <a:lstStyle/>
                <a:p>
                  <a:endParaRPr lang="en-US" dirty="0"/>
                </a:p>
              </p:txBody>
            </p:sp>
            <p:sp>
              <p:nvSpPr>
                <p:cNvPr id="230" name="Freeform: Shape 197">
                  <a:extLst>
                    <a:ext uri="{FF2B5EF4-FFF2-40B4-BE49-F238E27FC236}">
                      <a16:creationId xmlns:a16="http://schemas.microsoft.com/office/drawing/2014/main" id="{9A10F784-A0DE-974A-9998-0ACED9AA7340}"/>
                    </a:ext>
                  </a:extLst>
                </p:cNvPr>
                <p:cNvSpPr/>
                <p:nvPr/>
              </p:nvSpPr>
              <p:spPr>
                <a:xfrm>
                  <a:off x="2213851" y="1585551"/>
                  <a:ext cx="31620" cy="31620"/>
                </a:xfrm>
                <a:custGeom>
                  <a:avLst/>
                  <a:gdLst>
                    <a:gd name="connsiteX0" fmla="*/ 94107 w 94106"/>
                    <a:gd name="connsiteY0" fmla="*/ 47053 h 94106"/>
                    <a:gd name="connsiteX1" fmla="*/ 47053 w 94106"/>
                    <a:gd name="connsiteY1" fmla="*/ 94107 h 94106"/>
                    <a:gd name="connsiteX2" fmla="*/ 0 w 94106"/>
                    <a:gd name="connsiteY2" fmla="*/ 47053 h 94106"/>
                    <a:gd name="connsiteX3" fmla="*/ 47053 w 94106"/>
                    <a:gd name="connsiteY3" fmla="*/ 0 h 94106"/>
                    <a:gd name="connsiteX4" fmla="*/ 94107 w 94106"/>
                    <a:gd name="connsiteY4" fmla="*/ 47053 h 941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106" h="94106">
                      <a:moveTo>
                        <a:pt x="94107" y="47053"/>
                      </a:moveTo>
                      <a:cubicBezTo>
                        <a:pt x="94107" y="73040"/>
                        <a:pt x="73040" y="94107"/>
                        <a:pt x="47053" y="94107"/>
                      </a:cubicBezTo>
                      <a:cubicBezTo>
                        <a:pt x="21067" y="94107"/>
                        <a:pt x="0" y="73040"/>
                        <a:pt x="0" y="47053"/>
                      </a:cubicBezTo>
                      <a:cubicBezTo>
                        <a:pt x="0" y="21067"/>
                        <a:pt x="21067" y="0"/>
                        <a:pt x="47053" y="0"/>
                      </a:cubicBezTo>
                      <a:cubicBezTo>
                        <a:pt x="73040" y="0"/>
                        <a:pt x="94107" y="21067"/>
                        <a:pt x="94107" y="47053"/>
                      </a:cubicBezTo>
                      <a:close/>
                    </a:path>
                  </a:pathLst>
                </a:custGeom>
                <a:noFill/>
                <a:ln w="9525" cap="flat">
                  <a:solidFill>
                    <a:schemeClr val="accent1"/>
                  </a:solidFill>
                  <a:prstDash val="solid"/>
                  <a:round/>
                </a:ln>
              </p:spPr>
              <p:txBody>
                <a:bodyPr rtlCol="0" anchor="ctr"/>
                <a:lstStyle/>
                <a:p>
                  <a:endParaRPr lang="en-US" dirty="0"/>
                </a:p>
              </p:txBody>
            </p:sp>
            <p:sp>
              <p:nvSpPr>
                <p:cNvPr id="231" name="Freeform: Shape 198">
                  <a:extLst>
                    <a:ext uri="{FF2B5EF4-FFF2-40B4-BE49-F238E27FC236}">
                      <a16:creationId xmlns:a16="http://schemas.microsoft.com/office/drawing/2014/main" id="{62899418-D0E3-5E47-A89B-AFD034A941B7}"/>
                    </a:ext>
                  </a:extLst>
                </p:cNvPr>
                <p:cNvSpPr/>
                <p:nvPr/>
              </p:nvSpPr>
              <p:spPr>
                <a:xfrm>
                  <a:off x="2245439" y="1704030"/>
                  <a:ext cx="31620" cy="31620"/>
                </a:xfrm>
                <a:custGeom>
                  <a:avLst/>
                  <a:gdLst>
                    <a:gd name="connsiteX0" fmla="*/ 94107 w 94106"/>
                    <a:gd name="connsiteY0" fmla="*/ 47054 h 94106"/>
                    <a:gd name="connsiteX1" fmla="*/ 47053 w 94106"/>
                    <a:gd name="connsiteY1" fmla="*/ 94107 h 94106"/>
                    <a:gd name="connsiteX2" fmla="*/ 0 w 94106"/>
                    <a:gd name="connsiteY2" fmla="*/ 47054 h 94106"/>
                    <a:gd name="connsiteX3" fmla="*/ 47053 w 94106"/>
                    <a:gd name="connsiteY3" fmla="*/ 0 h 94106"/>
                    <a:gd name="connsiteX4" fmla="*/ 94107 w 94106"/>
                    <a:gd name="connsiteY4" fmla="*/ 47054 h 941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106" h="94106">
                      <a:moveTo>
                        <a:pt x="94107" y="47054"/>
                      </a:moveTo>
                      <a:cubicBezTo>
                        <a:pt x="94107" y="73040"/>
                        <a:pt x="73040" y="94107"/>
                        <a:pt x="47053" y="94107"/>
                      </a:cubicBezTo>
                      <a:cubicBezTo>
                        <a:pt x="21066" y="94107"/>
                        <a:pt x="0" y="73040"/>
                        <a:pt x="0" y="47054"/>
                      </a:cubicBezTo>
                      <a:cubicBezTo>
                        <a:pt x="0" y="21067"/>
                        <a:pt x="21066" y="0"/>
                        <a:pt x="47053" y="0"/>
                      </a:cubicBezTo>
                      <a:cubicBezTo>
                        <a:pt x="73040" y="0"/>
                        <a:pt x="94107" y="21067"/>
                        <a:pt x="94107" y="47054"/>
                      </a:cubicBezTo>
                      <a:close/>
                    </a:path>
                  </a:pathLst>
                </a:custGeom>
                <a:noFill/>
                <a:ln w="9525" cap="flat">
                  <a:solidFill>
                    <a:schemeClr val="accent1"/>
                  </a:solidFill>
                  <a:prstDash val="solid"/>
                  <a:round/>
                </a:ln>
              </p:spPr>
              <p:txBody>
                <a:bodyPr rtlCol="0" anchor="ctr"/>
                <a:lstStyle/>
                <a:p>
                  <a:endParaRPr lang="en-US" dirty="0"/>
                </a:p>
              </p:txBody>
            </p:sp>
            <p:sp>
              <p:nvSpPr>
                <p:cNvPr id="232" name="Freeform: Shape 199">
                  <a:extLst>
                    <a:ext uri="{FF2B5EF4-FFF2-40B4-BE49-F238E27FC236}">
                      <a16:creationId xmlns:a16="http://schemas.microsoft.com/office/drawing/2014/main" id="{C1F8FC78-36F2-3447-8E13-BE78C4EDADDE}"/>
                    </a:ext>
                  </a:extLst>
                </p:cNvPr>
                <p:cNvSpPr/>
                <p:nvPr/>
              </p:nvSpPr>
              <p:spPr>
                <a:xfrm>
                  <a:off x="2182231" y="1664537"/>
                  <a:ext cx="31620" cy="31620"/>
                </a:xfrm>
                <a:custGeom>
                  <a:avLst/>
                  <a:gdLst>
                    <a:gd name="connsiteX0" fmla="*/ 94107 w 94106"/>
                    <a:gd name="connsiteY0" fmla="*/ 47053 h 94106"/>
                    <a:gd name="connsiteX1" fmla="*/ 47053 w 94106"/>
                    <a:gd name="connsiteY1" fmla="*/ 94107 h 94106"/>
                    <a:gd name="connsiteX2" fmla="*/ 0 w 94106"/>
                    <a:gd name="connsiteY2" fmla="*/ 47053 h 94106"/>
                    <a:gd name="connsiteX3" fmla="*/ 47053 w 94106"/>
                    <a:gd name="connsiteY3" fmla="*/ 0 h 94106"/>
                    <a:gd name="connsiteX4" fmla="*/ 94107 w 94106"/>
                    <a:gd name="connsiteY4" fmla="*/ 47053 h 941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106" h="94106">
                      <a:moveTo>
                        <a:pt x="94107" y="47053"/>
                      </a:moveTo>
                      <a:cubicBezTo>
                        <a:pt x="94107" y="73040"/>
                        <a:pt x="73040" y="94107"/>
                        <a:pt x="47053" y="94107"/>
                      </a:cubicBezTo>
                      <a:cubicBezTo>
                        <a:pt x="21067" y="94107"/>
                        <a:pt x="0" y="73040"/>
                        <a:pt x="0" y="47053"/>
                      </a:cubicBezTo>
                      <a:cubicBezTo>
                        <a:pt x="0" y="21067"/>
                        <a:pt x="21067" y="0"/>
                        <a:pt x="47053" y="0"/>
                      </a:cubicBezTo>
                      <a:cubicBezTo>
                        <a:pt x="73040" y="0"/>
                        <a:pt x="94107" y="21067"/>
                        <a:pt x="94107" y="47053"/>
                      </a:cubicBezTo>
                      <a:close/>
                    </a:path>
                  </a:pathLst>
                </a:custGeom>
                <a:noFill/>
                <a:ln w="9525" cap="flat">
                  <a:solidFill>
                    <a:schemeClr val="accent1"/>
                  </a:solidFill>
                  <a:prstDash val="solid"/>
                  <a:round/>
                </a:ln>
              </p:spPr>
              <p:txBody>
                <a:bodyPr rtlCol="0" anchor="ctr"/>
                <a:lstStyle/>
                <a:p>
                  <a:endParaRPr lang="en-US" dirty="0"/>
                </a:p>
              </p:txBody>
            </p:sp>
            <p:sp>
              <p:nvSpPr>
                <p:cNvPr id="233" name="Freeform: Shape 200">
                  <a:extLst>
                    <a:ext uri="{FF2B5EF4-FFF2-40B4-BE49-F238E27FC236}">
                      <a16:creationId xmlns:a16="http://schemas.microsoft.com/office/drawing/2014/main" id="{DF7FBFE6-D504-A94B-9F6E-B999A8DC4322}"/>
                    </a:ext>
                  </a:extLst>
                </p:cNvPr>
                <p:cNvSpPr/>
                <p:nvPr/>
              </p:nvSpPr>
              <p:spPr>
                <a:xfrm>
                  <a:off x="2182231" y="1798794"/>
                  <a:ext cx="31620" cy="31620"/>
                </a:xfrm>
                <a:custGeom>
                  <a:avLst/>
                  <a:gdLst>
                    <a:gd name="connsiteX0" fmla="*/ 94107 w 94106"/>
                    <a:gd name="connsiteY0" fmla="*/ 47054 h 94106"/>
                    <a:gd name="connsiteX1" fmla="*/ 47053 w 94106"/>
                    <a:gd name="connsiteY1" fmla="*/ 94107 h 94106"/>
                    <a:gd name="connsiteX2" fmla="*/ 0 w 94106"/>
                    <a:gd name="connsiteY2" fmla="*/ 47054 h 94106"/>
                    <a:gd name="connsiteX3" fmla="*/ 47053 w 94106"/>
                    <a:gd name="connsiteY3" fmla="*/ 0 h 94106"/>
                    <a:gd name="connsiteX4" fmla="*/ 94107 w 94106"/>
                    <a:gd name="connsiteY4" fmla="*/ 47054 h 941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106" h="94106">
                      <a:moveTo>
                        <a:pt x="94107" y="47054"/>
                      </a:moveTo>
                      <a:cubicBezTo>
                        <a:pt x="94107" y="73040"/>
                        <a:pt x="73040" y="94107"/>
                        <a:pt x="47053" y="94107"/>
                      </a:cubicBezTo>
                      <a:cubicBezTo>
                        <a:pt x="21067" y="94107"/>
                        <a:pt x="0" y="73040"/>
                        <a:pt x="0" y="47054"/>
                      </a:cubicBezTo>
                      <a:cubicBezTo>
                        <a:pt x="0" y="21067"/>
                        <a:pt x="21067" y="0"/>
                        <a:pt x="47053" y="0"/>
                      </a:cubicBezTo>
                      <a:cubicBezTo>
                        <a:pt x="73040" y="0"/>
                        <a:pt x="94107" y="21067"/>
                        <a:pt x="94107" y="47054"/>
                      </a:cubicBezTo>
                      <a:close/>
                    </a:path>
                  </a:pathLst>
                </a:custGeom>
                <a:noFill/>
                <a:ln w="9525" cap="flat">
                  <a:solidFill>
                    <a:schemeClr val="accent1"/>
                  </a:solidFill>
                  <a:prstDash val="solid"/>
                  <a:round/>
                </a:ln>
              </p:spPr>
              <p:txBody>
                <a:bodyPr rtlCol="0" anchor="ctr"/>
                <a:lstStyle/>
                <a:p>
                  <a:endParaRPr lang="en-US" dirty="0"/>
                </a:p>
              </p:txBody>
            </p:sp>
            <p:sp>
              <p:nvSpPr>
                <p:cNvPr id="234" name="Freeform: Shape 201">
                  <a:extLst>
                    <a:ext uri="{FF2B5EF4-FFF2-40B4-BE49-F238E27FC236}">
                      <a16:creationId xmlns:a16="http://schemas.microsoft.com/office/drawing/2014/main" id="{1C2CB922-500D-A241-873C-CD89877731C8}"/>
                    </a:ext>
                  </a:extLst>
                </p:cNvPr>
                <p:cNvSpPr/>
                <p:nvPr/>
              </p:nvSpPr>
              <p:spPr>
                <a:xfrm>
                  <a:off x="2134865" y="1514470"/>
                  <a:ext cx="189559" cy="379119"/>
                </a:xfrm>
                <a:custGeom>
                  <a:avLst/>
                  <a:gdLst>
                    <a:gd name="connsiteX0" fmla="*/ 141065 w 564165"/>
                    <a:gd name="connsiteY0" fmla="*/ 470154 h 1128331"/>
                    <a:gd name="connsiteX1" fmla="*/ 0 w 564165"/>
                    <a:gd name="connsiteY1" fmla="*/ 376142 h 1128331"/>
                    <a:gd name="connsiteX2" fmla="*/ 0 w 564165"/>
                    <a:gd name="connsiteY2" fmla="*/ 94012 h 1128331"/>
                    <a:gd name="connsiteX3" fmla="*/ 141065 w 564165"/>
                    <a:gd name="connsiteY3" fmla="*/ 0 h 1128331"/>
                    <a:gd name="connsiteX4" fmla="*/ 423100 w 564165"/>
                    <a:gd name="connsiteY4" fmla="*/ 168593 h 1128331"/>
                    <a:gd name="connsiteX5" fmla="*/ 423196 w 564165"/>
                    <a:gd name="connsiteY5" fmla="*/ 351472 h 1128331"/>
                    <a:gd name="connsiteX6" fmla="*/ 564166 w 564165"/>
                    <a:gd name="connsiteY6" fmla="*/ 431483 h 1128331"/>
                    <a:gd name="connsiteX7" fmla="*/ 564166 w 564165"/>
                    <a:gd name="connsiteY7" fmla="*/ 570357 h 1128331"/>
                    <a:gd name="connsiteX8" fmla="*/ 564166 w 564165"/>
                    <a:gd name="connsiteY8" fmla="*/ 705231 h 1128331"/>
                    <a:gd name="connsiteX9" fmla="*/ 423100 w 564165"/>
                    <a:gd name="connsiteY9" fmla="*/ 799243 h 1128331"/>
                    <a:gd name="connsiteX10" fmla="*/ 423100 w 564165"/>
                    <a:gd name="connsiteY10" fmla="*/ 963835 h 1128331"/>
                    <a:gd name="connsiteX11" fmla="*/ 141065 w 564165"/>
                    <a:gd name="connsiteY11" fmla="*/ 1128332 h 1128331"/>
                    <a:gd name="connsiteX12" fmla="*/ 0 w 564165"/>
                    <a:gd name="connsiteY12" fmla="*/ 1057847 h 1128331"/>
                    <a:gd name="connsiteX13" fmla="*/ 0 w 564165"/>
                    <a:gd name="connsiteY13" fmla="*/ 571691 h 1128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64165" h="1128331">
                      <a:moveTo>
                        <a:pt x="141065" y="470154"/>
                      </a:moveTo>
                      <a:lnTo>
                        <a:pt x="0" y="376142"/>
                      </a:lnTo>
                      <a:lnTo>
                        <a:pt x="0" y="94012"/>
                      </a:lnTo>
                      <a:lnTo>
                        <a:pt x="141065" y="0"/>
                      </a:lnTo>
                      <a:lnTo>
                        <a:pt x="423100" y="168593"/>
                      </a:lnTo>
                      <a:lnTo>
                        <a:pt x="423196" y="351472"/>
                      </a:lnTo>
                      <a:lnTo>
                        <a:pt x="564166" y="431483"/>
                      </a:lnTo>
                      <a:lnTo>
                        <a:pt x="564166" y="570357"/>
                      </a:lnTo>
                      <a:lnTo>
                        <a:pt x="564166" y="705231"/>
                      </a:lnTo>
                      <a:lnTo>
                        <a:pt x="423100" y="799243"/>
                      </a:lnTo>
                      <a:lnTo>
                        <a:pt x="423100" y="963835"/>
                      </a:lnTo>
                      <a:lnTo>
                        <a:pt x="141065" y="1128332"/>
                      </a:lnTo>
                      <a:lnTo>
                        <a:pt x="0" y="1057847"/>
                      </a:lnTo>
                      <a:lnTo>
                        <a:pt x="0" y="571691"/>
                      </a:lnTo>
                    </a:path>
                  </a:pathLst>
                </a:custGeom>
                <a:noFill/>
                <a:ln w="9525" cap="flat">
                  <a:solidFill>
                    <a:srgbClr val="FFFFFF"/>
                  </a:solidFill>
                  <a:prstDash val="solid"/>
                  <a:round/>
                </a:ln>
              </p:spPr>
              <p:txBody>
                <a:bodyPr rtlCol="0" anchor="ctr"/>
                <a:lstStyle/>
                <a:p>
                  <a:endParaRPr lang="en-US" dirty="0"/>
                </a:p>
              </p:txBody>
            </p:sp>
          </p:grpSp>
        </p:grpSp>
        <p:grpSp>
          <p:nvGrpSpPr>
            <p:cNvPr id="166" name="Group 165">
              <a:extLst>
                <a:ext uri="{FF2B5EF4-FFF2-40B4-BE49-F238E27FC236}">
                  <a16:creationId xmlns:a16="http://schemas.microsoft.com/office/drawing/2014/main" id="{EBC6F387-AEDF-BD45-BDC5-4274721B2121}"/>
                </a:ext>
              </a:extLst>
            </p:cNvPr>
            <p:cNvGrpSpPr/>
            <p:nvPr/>
          </p:nvGrpSpPr>
          <p:grpSpPr>
            <a:xfrm>
              <a:off x="224139" y="2011544"/>
              <a:ext cx="1236113" cy="1017501"/>
              <a:chOff x="308302" y="2407950"/>
              <a:chExt cx="1236113" cy="1017501"/>
            </a:xfrm>
          </p:grpSpPr>
          <p:grpSp>
            <p:nvGrpSpPr>
              <p:cNvPr id="191" name="Group 190">
                <a:extLst>
                  <a:ext uri="{FF2B5EF4-FFF2-40B4-BE49-F238E27FC236}">
                    <a16:creationId xmlns:a16="http://schemas.microsoft.com/office/drawing/2014/main" id="{28760B92-EF1A-9F4A-82A6-732CF259FFF8}"/>
                  </a:ext>
                </a:extLst>
              </p:cNvPr>
              <p:cNvGrpSpPr/>
              <p:nvPr/>
            </p:nvGrpSpPr>
            <p:grpSpPr>
              <a:xfrm>
                <a:off x="308302" y="3013970"/>
                <a:ext cx="1236113" cy="411481"/>
                <a:chOff x="88196" y="3013971"/>
                <a:chExt cx="1236113" cy="341633"/>
              </a:xfrm>
            </p:grpSpPr>
            <p:sp>
              <p:nvSpPr>
                <p:cNvPr id="211" name="TextBox 210">
                  <a:extLst>
                    <a:ext uri="{FF2B5EF4-FFF2-40B4-BE49-F238E27FC236}">
                      <a16:creationId xmlns:a16="http://schemas.microsoft.com/office/drawing/2014/main" id="{BC98ED94-ACA8-0A46-BB3E-755D85E1FF8A}"/>
                    </a:ext>
                  </a:extLst>
                </p:cNvPr>
                <p:cNvSpPr txBox="1"/>
                <p:nvPr/>
              </p:nvSpPr>
              <p:spPr>
                <a:xfrm>
                  <a:off x="380482" y="3013972"/>
                  <a:ext cx="943827" cy="341632"/>
                </a:xfrm>
                <a:prstGeom prst="rect">
                  <a:avLst/>
                </a:prstGeom>
                <a:noFill/>
              </p:spPr>
              <p:txBody>
                <a:bodyPr wrap="square" rtlCol="0">
                  <a:noAutofit/>
                </a:bodyPr>
                <a:lstStyle/>
                <a:p>
                  <a:pPr>
                    <a:lnSpc>
                      <a:spcPct val="90000"/>
                    </a:lnSpc>
                    <a:spcBef>
                      <a:spcPct val="20000"/>
                    </a:spcBef>
                    <a:spcAft>
                      <a:spcPts val="600"/>
                    </a:spcAft>
                  </a:pPr>
                  <a:r>
                    <a:rPr lang="en-US" sz="800" dirty="0"/>
                    <a:t>Search for models on AWS Marketplace</a:t>
                  </a:r>
                </a:p>
              </p:txBody>
            </p:sp>
            <p:sp>
              <p:nvSpPr>
                <p:cNvPr id="212" name="TextBox 211">
                  <a:extLst>
                    <a:ext uri="{FF2B5EF4-FFF2-40B4-BE49-F238E27FC236}">
                      <a16:creationId xmlns:a16="http://schemas.microsoft.com/office/drawing/2014/main" id="{305E407A-E56D-BD4E-A924-5F177163553F}"/>
                    </a:ext>
                  </a:extLst>
                </p:cNvPr>
                <p:cNvSpPr txBox="1"/>
                <p:nvPr/>
              </p:nvSpPr>
              <p:spPr>
                <a:xfrm>
                  <a:off x="88196" y="3013971"/>
                  <a:ext cx="418471" cy="341632"/>
                </a:xfrm>
                <a:prstGeom prst="rect">
                  <a:avLst/>
                </a:prstGeom>
                <a:noFill/>
              </p:spPr>
              <p:txBody>
                <a:bodyPr wrap="none" rtlCol="0">
                  <a:noAutofit/>
                </a:bodyPr>
                <a:lstStyle/>
                <a:p>
                  <a:pPr algn="r">
                    <a:lnSpc>
                      <a:spcPct val="90000"/>
                    </a:lnSpc>
                    <a:spcBef>
                      <a:spcPct val="20000"/>
                    </a:spcBef>
                    <a:spcAft>
                      <a:spcPts val="600"/>
                    </a:spcAft>
                  </a:pPr>
                  <a:r>
                    <a:rPr lang="en-US" sz="2800" b="1" dirty="0">
                      <a:solidFill>
                        <a:schemeClr val="accent1"/>
                      </a:solidFill>
                    </a:rPr>
                    <a:t>1</a:t>
                  </a:r>
                </a:p>
              </p:txBody>
            </p:sp>
          </p:grpSp>
          <p:grpSp>
            <p:nvGrpSpPr>
              <p:cNvPr id="192" name="Group 191">
                <a:extLst>
                  <a:ext uri="{FF2B5EF4-FFF2-40B4-BE49-F238E27FC236}">
                    <a16:creationId xmlns:a16="http://schemas.microsoft.com/office/drawing/2014/main" id="{62EC4717-71D8-0B4B-9125-2B53176FFB91}"/>
                  </a:ext>
                </a:extLst>
              </p:cNvPr>
              <p:cNvGrpSpPr/>
              <p:nvPr/>
            </p:nvGrpSpPr>
            <p:grpSpPr>
              <a:xfrm>
                <a:off x="692632" y="2407950"/>
                <a:ext cx="467452" cy="506185"/>
                <a:chOff x="1170439" y="1584727"/>
                <a:chExt cx="454445" cy="492100"/>
              </a:xfrm>
            </p:grpSpPr>
            <p:sp>
              <p:nvSpPr>
                <p:cNvPr id="193" name="Freeform: Shape 203">
                  <a:extLst>
                    <a:ext uri="{FF2B5EF4-FFF2-40B4-BE49-F238E27FC236}">
                      <a16:creationId xmlns:a16="http://schemas.microsoft.com/office/drawing/2014/main" id="{AF4538B4-12B3-8F40-9C32-7B79950FF738}"/>
                    </a:ext>
                  </a:extLst>
                </p:cNvPr>
                <p:cNvSpPr/>
                <p:nvPr/>
              </p:nvSpPr>
              <p:spPr>
                <a:xfrm>
                  <a:off x="1302718" y="1806478"/>
                  <a:ext cx="189888" cy="270349"/>
                </a:xfrm>
                <a:custGeom>
                  <a:avLst/>
                  <a:gdLst>
                    <a:gd name="connsiteX0" fmla="*/ 4828 w 189888"/>
                    <a:gd name="connsiteY0" fmla="*/ 261338 h 270349"/>
                    <a:gd name="connsiteX1" fmla="*/ 4828 w 189888"/>
                    <a:gd name="connsiteY1" fmla="*/ 11908 h 270349"/>
                    <a:gd name="connsiteX2" fmla="*/ 11908 w 189888"/>
                    <a:gd name="connsiteY2" fmla="*/ 4828 h 270349"/>
                    <a:gd name="connsiteX3" fmla="*/ 127129 w 189888"/>
                    <a:gd name="connsiteY3" fmla="*/ 4828 h 270349"/>
                    <a:gd name="connsiteX4" fmla="*/ 188279 w 189888"/>
                    <a:gd name="connsiteY4" fmla="*/ 65978 h 270349"/>
                    <a:gd name="connsiteX5" fmla="*/ 188279 w 189888"/>
                    <a:gd name="connsiteY5" fmla="*/ 261016 h 270349"/>
                    <a:gd name="connsiteX6" fmla="*/ 181198 w 189888"/>
                    <a:gd name="connsiteY6" fmla="*/ 268096 h 270349"/>
                    <a:gd name="connsiteX7" fmla="*/ 11908 w 189888"/>
                    <a:gd name="connsiteY7" fmla="*/ 268096 h 270349"/>
                    <a:gd name="connsiteX8" fmla="*/ 4828 w 189888"/>
                    <a:gd name="connsiteY8" fmla="*/ 261338 h 270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9888" h="270349">
                      <a:moveTo>
                        <a:pt x="4828" y="261338"/>
                      </a:moveTo>
                      <a:lnTo>
                        <a:pt x="4828" y="11908"/>
                      </a:lnTo>
                      <a:cubicBezTo>
                        <a:pt x="4828" y="8046"/>
                        <a:pt x="8046" y="4828"/>
                        <a:pt x="11908" y="4828"/>
                      </a:cubicBezTo>
                      <a:lnTo>
                        <a:pt x="127129" y="4828"/>
                      </a:lnTo>
                      <a:lnTo>
                        <a:pt x="188279" y="65978"/>
                      </a:lnTo>
                      <a:lnTo>
                        <a:pt x="188279" y="261016"/>
                      </a:lnTo>
                      <a:cubicBezTo>
                        <a:pt x="188279" y="264878"/>
                        <a:pt x="185061" y="268096"/>
                        <a:pt x="181198" y="268096"/>
                      </a:cubicBezTo>
                      <a:lnTo>
                        <a:pt x="11908" y="268096"/>
                      </a:lnTo>
                      <a:cubicBezTo>
                        <a:pt x="8046" y="268418"/>
                        <a:pt x="4828" y="265200"/>
                        <a:pt x="4828" y="261338"/>
                      </a:cubicBezTo>
                      <a:close/>
                    </a:path>
                  </a:pathLst>
                </a:custGeom>
                <a:noFill/>
                <a:ln w="9525" cap="flat">
                  <a:solidFill>
                    <a:srgbClr val="FFFFFF"/>
                  </a:solidFill>
                  <a:prstDash val="solid"/>
                  <a:round/>
                </a:ln>
              </p:spPr>
              <p:txBody>
                <a:bodyPr rtlCol="0" anchor="ctr"/>
                <a:lstStyle/>
                <a:p>
                  <a:endParaRPr lang="en-US" dirty="0"/>
                </a:p>
              </p:txBody>
            </p:sp>
            <p:sp>
              <p:nvSpPr>
                <p:cNvPr id="194" name="Freeform: Shape 204">
                  <a:extLst>
                    <a:ext uri="{FF2B5EF4-FFF2-40B4-BE49-F238E27FC236}">
                      <a16:creationId xmlns:a16="http://schemas.microsoft.com/office/drawing/2014/main" id="{F6713CB4-CF78-6840-9F64-A9986C168CF1}"/>
                    </a:ext>
                  </a:extLst>
                </p:cNvPr>
                <p:cNvSpPr/>
                <p:nvPr/>
              </p:nvSpPr>
              <p:spPr>
                <a:xfrm>
                  <a:off x="1425018" y="1806478"/>
                  <a:ext cx="67587" cy="70806"/>
                </a:xfrm>
                <a:custGeom>
                  <a:avLst/>
                  <a:gdLst>
                    <a:gd name="connsiteX0" fmla="*/ 4828 w 67587"/>
                    <a:gd name="connsiteY0" fmla="*/ 66300 h 70805"/>
                    <a:gd name="connsiteX1" fmla="*/ 65978 w 67587"/>
                    <a:gd name="connsiteY1" fmla="*/ 66300 h 70805"/>
                    <a:gd name="connsiteX2" fmla="*/ 4828 w 67587"/>
                    <a:gd name="connsiteY2" fmla="*/ 4828 h 70805"/>
                  </a:gdLst>
                  <a:ahLst/>
                  <a:cxnLst>
                    <a:cxn ang="0">
                      <a:pos x="connsiteX0" y="connsiteY0"/>
                    </a:cxn>
                    <a:cxn ang="0">
                      <a:pos x="connsiteX1" y="connsiteY1"/>
                    </a:cxn>
                    <a:cxn ang="0">
                      <a:pos x="connsiteX2" y="connsiteY2"/>
                    </a:cxn>
                  </a:cxnLst>
                  <a:rect l="l" t="t" r="r" b="b"/>
                  <a:pathLst>
                    <a:path w="67587" h="70805">
                      <a:moveTo>
                        <a:pt x="4828" y="66300"/>
                      </a:moveTo>
                      <a:lnTo>
                        <a:pt x="65978" y="66300"/>
                      </a:lnTo>
                      <a:lnTo>
                        <a:pt x="4828" y="4828"/>
                      </a:lnTo>
                      <a:close/>
                    </a:path>
                  </a:pathLst>
                </a:custGeom>
                <a:noFill/>
                <a:ln w="9525" cap="flat">
                  <a:solidFill>
                    <a:srgbClr val="FFFFFF"/>
                  </a:solidFill>
                  <a:prstDash val="solid"/>
                  <a:round/>
                </a:ln>
              </p:spPr>
              <p:txBody>
                <a:bodyPr rtlCol="0" anchor="ctr"/>
                <a:lstStyle/>
                <a:p>
                  <a:endParaRPr lang="en-US" dirty="0"/>
                </a:p>
              </p:txBody>
            </p:sp>
            <p:sp>
              <p:nvSpPr>
                <p:cNvPr id="195" name="Freeform: Shape 205">
                  <a:extLst>
                    <a:ext uri="{FF2B5EF4-FFF2-40B4-BE49-F238E27FC236}">
                      <a16:creationId xmlns:a16="http://schemas.microsoft.com/office/drawing/2014/main" id="{C1E00ABD-3868-E648-9BE2-C86CD80ED1D8}"/>
                    </a:ext>
                  </a:extLst>
                </p:cNvPr>
                <p:cNvSpPr/>
                <p:nvPr/>
              </p:nvSpPr>
              <p:spPr>
                <a:xfrm>
                  <a:off x="1170439" y="1587624"/>
                  <a:ext cx="128738" cy="270349"/>
                </a:xfrm>
                <a:custGeom>
                  <a:avLst/>
                  <a:gdLst>
                    <a:gd name="connsiteX0" fmla="*/ 126807 w 128737"/>
                    <a:gd name="connsiteY0" fmla="*/ 4828 h 270349"/>
                    <a:gd name="connsiteX1" fmla="*/ 17058 w 128737"/>
                    <a:gd name="connsiteY1" fmla="*/ 4828 h 270349"/>
                    <a:gd name="connsiteX2" fmla="*/ 4828 w 128737"/>
                    <a:gd name="connsiteY2" fmla="*/ 17058 h 270349"/>
                    <a:gd name="connsiteX3" fmla="*/ 4828 w 128737"/>
                    <a:gd name="connsiteY3" fmla="*/ 255545 h 270349"/>
                    <a:gd name="connsiteX4" fmla="*/ 17058 w 128737"/>
                    <a:gd name="connsiteY4" fmla="*/ 267775 h 270349"/>
                    <a:gd name="connsiteX5" fmla="*/ 92691 w 128737"/>
                    <a:gd name="connsiteY5" fmla="*/ 267775 h 270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737" h="270349">
                      <a:moveTo>
                        <a:pt x="126807" y="4828"/>
                      </a:moveTo>
                      <a:lnTo>
                        <a:pt x="17058" y="4828"/>
                      </a:lnTo>
                      <a:cubicBezTo>
                        <a:pt x="10299" y="4828"/>
                        <a:pt x="4828" y="10299"/>
                        <a:pt x="4828" y="17058"/>
                      </a:cubicBezTo>
                      <a:lnTo>
                        <a:pt x="4828" y="255545"/>
                      </a:lnTo>
                      <a:cubicBezTo>
                        <a:pt x="4828" y="262303"/>
                        <a:pt x="10299" y="267775"/>
                        <a:pt x="17058" y="267775"/>
                      </a:cubicBezTo>
                      <a:lnTo>
                        <a:pt x="92691" y="267775"/>
                      </a:lnTo>
                    </a:path>
                  </a:pathLst>
                </a:custGeom>
                <a:noFill/>
                <a:ln w="9525" cap="flat">
                  <a:solidFill>
                    <a:srgbClr val="FFFFFF"/>
                  </a:solidFill>
                  <a:prstDash val="solid"/>
                  <a:round/>
                </a:ln>
              </p:spPr>
              <p:txBody>
                <a:bodyPr rtlCol="0" anchor="ctr"/>
                <a:lstStyle/>
                <a:p>
                  <a:endParaRPr lang="en-US" dirty="0"/>
                </a:p>
              </p:txBody>
            </p:sp>
            <p:sp>
              <p:nvSpPr>
                <p:cNvPr id="196" name="Freeform: Shape 206">
                  <a:extLst>
                    <a:ext uri="{FF2B5EF4-FFF2-40B4-BE49-F238E27FC236}">
                      <a16:creationId xmlns:a16="http://schemas.microsoft.com/office/drawing/2014/main" id="{BF3A45E4-6D53-2B45-AFF2-3FEA2499EBED}"/>
                    </a:ext>
                  </a:extLst>
                </p:cNvPr>
                <p:cNvSpPr/>
                <p:nvPr/>
              </p:nvSpPr>
              <p:spPr>
                <a:xfrm>
                  <a:off x="1292418" y="1587624"/>
                  <a:ext cx="70806" cy="70806"/>
                </a:xfrm>
                <a:custGeom>
                  <a:avLst/>
                  <a:gdLst>
                    <a:gd name="connsiteX0" fmla="*/ 4828 w 70805"/>
                    <a:gd name="connsiteY0" fmla="*/ 65978 h 70805"/>
                    <a:gd name="connsiteX1" fmla="*/ 65978 w 70805"/>
                    <a:gd name="connsiteY1" fmla="*/ 65978 h 70805"/>
                    <a:gd name="connsiteX2" fmla="*/ 4828 w 70805"/>
                    <a:gd name="connsiteY2" fmla="*/ 4828 h 70805"/>
                  </a:gdLst>
                  <a:ahLst/>
                  <a:cxnLst>
                    <a:cxn ang="0">
                      <a:pos x="connsiteX0" y="connsiteY0"/>
                    </a:cxn>
                    <a:cxn ang="0">
                      <a:pos x="connsiteX1" y="connsiteY1"/>
                    </a:cxn>
                    <a:cxn ang="0">
                      <a:pos x="connsiteX2" y="connsiteY2"/>
                    </a:cxn>
                  </a:cxnLst>
                  <a:rect l="l" t="t" r="r" b="b"/>
                  <a:pathLst>
                    <a:path w="70805" h="70805">
                      <a:moveTo>
                        <a:pt x="4828" y="65978"/>
                      </a:moveTo>
                      <a:lnTo>
                        <a:pt x="65978" y="65978"/>
                      </a:lnTo>
                      <a:lnTo>
                        <a:pt x="4828" y="4828"/>
                      </a:lnTo>
                      <a:close/>
                    </a:path>
                  </a:pathLst>
                </a:custGeom>
                <a:noFill/>
                <a:ln w="9525" cap="flat">
                  <a:solidFill>
                    <a:srgbClr val="FFFFFF"/>
                  </a:solidFill>
                  <a:prstDash val="solid"/>
                  <a:round/>
                </a:ln>
              </p:spPr>
              <p:txBody>
                <a:bodyPr rtlCol="0" anchor="ctr"/>
                <a:lstStyle/>
                <a:p>
                  <a:endParaRPr lang="en-US" dirty="0"/>
                </a:p>
              </p:txBody>
            </p:sp>
            <p:sp>
              <p:nvSpPr>
                <p:cNvPr id="197" name="Freeform: Shape 207">
                  <a:extLst>
                    <a:ext uri="{FF2B5EF4-FFF2-40B4-BE49-F238E27FC236}">
                      <a16:creationId xmlns:a16="http://schemas.microsoft.com/office/drawing/2014/main" id="{9AD2AB16-F70D-F14E-AEC4-07294CD50F33}"/>
                    </a:ext>
                  </a:extLst>
                </p:cNvPr>
                <p:cNvSpPr/>
                <p:nvPr/>
              </p:nvSpPr>
              <p:spPr>
                <a:xfrm>
                  <a:off x="1353569" y="1651027"/>
                  <a:ext cx="9655" cy="119082"/>
                </a:xfrm>
                <a:custGeom>
                  <a:avLst/>
                  <a:gdLst>
                    <a:gd name="connsiteX0" fmla="*/ 4828 w 9655"/>
                    <a:gd name="connsiteY0" fmla="*/ 117151 h 119082"/>
                    <a:gd name="connsiteX1" fmla="*/ 4828 w 9655"/>
                    <a:gd name="connsiteY1" fmla="*/ 4828 h 119082"/>
                  </a:gdLst>
                  <a:ahLst/>
                  <a:cxnLst>
                    <a:cxn ang="0">
                      <a:pos x="connsiteX0" y="connsiteY0"/>
                    </a:cxn>
                    <a:cxn ang="0">
                      <a:pos x="connsiteX1" y="connsiteY1"/>
                    </a:cxn>
                  </a:cxnLst>
                  <a:rect l="l" t="t" r="r" b="b"/>
                  <a:pathLst>
                    <a:path w="9655" h="119082">
                      <a:moveTo>
                        <a:pt x="4828" y="117151"/>
                      </a:moveTo>
                      <a:lnTo>
                        <a:pt x="4828" y="4828"/>
                      </a:lnTo>
                    </a:path>
                  </a:pathLst>
                </a:custGeom>
                <a:ln w="9525" cap="flat">
                  <a:solidFill>
                    <a:srgbClr val="FFFFFF"/>
                  </a:solidFill>
                  <a:prstDash val="solid"/>
                  <a:round/>
                </a:ln>
              </p:spPr>
              <p:txBody>
                <a:bodyPr rtlCol="0" anchor="ctr"/>
                <a:lstStyle/>
                <a:p>
                  <a:endParaRPr lang="en-US" dirty="0"/>
                </a:p>
              </p:txBody>
            </p:sp>
            <p:sp>
              <p:nvSpPr>
                <p:cNvPr id="198" name="Freeform: Shape 208">
                  <a:extLst>
                    <a:ext uri="{FF2B5EF4-FFF2-40B4-BE49-F238E27FC236}">
                      <a16:creationId xmlns:a16="http://schemas.microsoft.com/office/drawing/2014/main" id="{06D83566-A324-B04F-A98C-F4B561FA62EC}"/>
                    </a:ext>
                  </a:extLst>
                </p:cNvPr>
                <p:cNvSpPr/>
                <p:nvPr/>
              </p:nvSpPr>
              <p:spPr>
                <a:xfrm>
                  <a:off x="1431777" y="1584727"/>
                  <a:ext cx="128738" cy="186670"/>
                </a:xfrm>
                <a:custGeom>
                  <a:avLst/>
                  <a:gdLst>
                    <a:gd name="connsiteX0" fmla="*/ 126807 w 128737"/>
                    <a:gd name="connsiteY0" fmla="*/ 4828 h 186669"/>
                    <a:gd name="connsiteX1" fmla="*/ 17058 w 128737"/>
                    <a:gd name="connsiteY1" fmla="*/ 4828 h 186669"/>
                    <a:gd name="connsiteX2" fmla="*/ 4828 w 128737"/>
                    <a:gd name="connsiteY2" fmla="*/ 17058 h 186669"/>
                    <a:gd name="connsiteX3" fmla="*/ 4828 w 128737"/>
                    <a:gd name="connsiteY3" fmla="*/ 183130 h 186669"/>
                  </a:gdLst>
                  <a:ahLst/>
                  <a:cxnLst>
                    <a:cxn ang="0">
                      <a:pos x="connsiteX0" y="connsiteY0"/>
                    </a:cxn>
                    <a:cxn ang="0">
                      <a:pos x="connsiteX1" y="connsiteY1"/>
                    </a:cxn>
                    <a:cxn ang="0">
                      <a:pos x="connsiteX2" y="connsiteY2"/>
                    </a:cxn>
                    <a:cxn ang="0">
                      <a:pos x="connsiteX3" y="connsiteY3"/>
                    </a:cxn>
                  </a:cxnLst>
                  <a:rect l="l" t="t" r="r" b="b"/>
                  <a:pathLst>
                    <a:path w="128737" h="186669">
                      <a:moveTo>
                        <a:pt x="126807" y="4828"/>
                      </a:moveTo>
                      <a:lnTo>
                        <a:pt x="17058" y="4828"/>
                      </a:lnTo>
                      <a:cubicBezTo>
                        <a:pt x="10299" y="4828"/>
                        <a:pt x="4828" y="10299"/>
                        <a:pt x="4828" y="17058"/>
                      </a:cubicBezTo>
                      <a:lnTo>
                        <a:pt x="4828" y="183130"/>
                      </a:lnTo>
                    </a:path>
                  </a:pathLst>
                </a:custGeom>
                <a:noFill/>
                <a:ln w="9525" cap="flat">
                  <a:solidFill>
                    <a:srgbClr val="FFFFFF"/>
                  </a:solidFill>
                  <a:prstDash val="solid"/>
                  <a:round/>
                </a:ln>
              </p:spPr>
              <p:txBody>
                <a:bodyPr rtlCol="0" anchor="ctr"/>
                <a:lstStyle/>
                <a:p>
                  <a:endParaRPr lang="en-US" dirty="0"/>
                </a:p>
              </p:txBody>
            </p:sp>
            <p:sp>
              <p:nvSpPr>
                <p:cNvPr id="199" name="Freeform: Shape 209">
                  <a:extLst>
                    <a:ext uri="{FF2B5EF4-FFF2-40B4-BE49-F238E27FC236}">
                      <a16:creationId xmlns:a16="http://schemas.microsoft.com/office/drawing/2014/main" id="{38B3BA8B-47E0-9148-BA2A-E0F6EBA286B5}"/>
                    </a:ext>
                  </a:extLst>
                </p:cNvPr>
                <p:cNvSpPr/>
                <p:nvPr/>
              </p:nvSpPr>
              <p:spPr>
                <a:xfrm>
                  <a:off x="1553756" y="1584727"/>
                  <a:ext cx="70806" cy="67587"/>
                </a:xfrm>
                <a:custGeom>
                  <a:avLst/>
                  <a:gdLst>
                    <a:gd name="connsiteX0" fmla="*/ 4828 w 70805"/>
                    <a:gd name="connsiteY0" fmla="*/ 65978 h 67587"/>
                    <a:gd name="connsiteX1" fmla="*/ 65978 w 70805"/>
                    <a:gd name="connsiteY1" fmla="*/ 65978 h 67587"/>
                    <a:gd name="connsiteX2" fmla="*/ 4828 w 70805"/>
                    <a:gd name="connsiteY2" fmla="*/ 4828 h 67587"/>
                  </a:gdLst>
                  <a:ahLst/>
                  <a:cxnLst>
                    <a:cxn ang="0">
                      <a:pos x="connsiteX0" y="connsiteY0"/>
                    </a:cxn>
                    <a:cxn ang="0">
                      <a:pos x="connsiteX1" y="connsiteY1"/>
                    </a:cxn>
                    <a:cxn ang="0">
                      <a:pos x="connsiteX2" y="connsiteY2"/>
                    </a:cxn>
                  </a:cxnLst>
                  <a:rect l="l" t="t" r="r" b="b"/>
                  <a:pathLst>
                    <a:path w="70805" h="67587">
                      <a:moveTo>
                        <a:pt x="4828" y="65978"/>
                      </a:moveTo>
                      <a:lnTo>
                        <a:pt x="65978" y="65978"/>
                      </a:lnTo>
                      <a:lnTo>
                        <a:pt x="4828" y="4828"/>
                      </a:lnTo>
                      <a:close/>
                    </a:path>
                  </a:pathLst>
                </a:custGeom>
                <a:noFill/>
                <a:ln w="9525" cap="flat">
                  <a:solidFill>
                    <a:srgbClr val="FFFFFF"/>
                  </a:solidFill>
                  <a:prstDash val="solid"/>
                  <a:round/>
                </a:ln>
              </p:spPr>
              <p:txBody>
                <a:bodyPr rtlCol="0" anchor="ctr"/>
                <a:lstStyle/>
                <a:p>
                  <a:endParaRPr lang="en-US" dirty="0"/>
                </a:p>
              </p:txBody>
            </p:sp>
            <p:sp>
              <p:nvSpPr>
                <p:cNvPr id="200" name="Freeform: Shape 210">
                  <a:extLst>
                    <a:ext uri="{FF2B5EF4-FFF2-40B4-BE49-F238E27FC236}">
                      <a16:creationId xmlns:a16="http://schemas.microsoft.com/office/drawing/2014/main" id="{CBD54594-9820-7E4A-B4CE-6B58B892E657}"/>
                    </a:ext>
                  </a:extLst>
                </p:cNvPr>
                <p:cNvSpPr/>
                <p:nvPr/>
              </p:nvSpPr>
              <p:spPr>
                <a:xfrm>
                  <a:off x="1458812" y="1691579"/>
                  <a:ext cx="138393" cy="9655"/>
                </a:xfrm>
                <a:custGeom>
                  <a:avLst/>
                  <a:gdLst>
                    <a:gd name="connsiteX0" fmla="*/ 4828 w 138393"/>
                    <a:gd name="connsiteY0" fmla="*/ 4828 h 9655"/>
                    <a:gd name="connsiteX1" fmla="*/ 133887 w 138393"/>
                    <a:gd name="connsiteY1" fmla="*/ 4828 h 9655"/>
                  </a:gdLst>
                  <a:ahLst/>
                  <a:cxnLst>
                    <a:cxn ang="0">
                      <a:pos x="connsiteX0" y="connsiteY0"/>
                    </a:cxn>
                    <a:cxn ang="0">
                      <a:pos x="connsiteX1" y="connsiteY1"/>
                    </a:cxn>
                  </a:cxnLst>
                  <a:rect l="l" t="t" r="r" b="b"/>
                  <a:pathLst>
                    <a:path w="138393" h="9655">
                      <a:moveTo>
                        <a:pt x="4828" y="4828"/>
                      </a:moveTo>
                      <a:lnTo>
                        <a:pt x="133887" y="4828"/>
                      </a:lnTo>
                    </a:path>
                  </a:pathLst>
                </a:custGeom>
                <a:ln w="9525" cap="flat">
                  <a:solidFill>
                    <a:srgbClr val="FFFFFF"/>
                  </a:solidFill>
                  <a:prstDash val="solid"/>
                  <a:round/>
                </a:ln>
              </p:spPr>
              <p:txBody>
                <a:bodyPr rtlCol="0" anchor="ctr"/>
                <a:lstStyle/>
                <a:p>
                  <a:endParaRPr lang="en-US" dirty="0"/>
                </a:p>
              </p:txBody>
            </p:sp>
            <p:sp>
              <p:nvSpPr>
                <p:cNvPr id="201" name="Freeform: Shape 211">
                  <a:extLst>
                    <a:ext uri="{FF2B5EF4-FFF2-40B4-BE49-F238E27FC236}">
                      <a16:creationId xmlns:a16="http://schemas.microsoft.com/office/drawing/2014/main" id="{B5B29895-F71B-2B40-AFB7-5B55049E8028}"/>
                    </a:ext>
                  </a:extLst>
                </p:cNvPr>
                <p:cNvSpPr/>
                <p:nvPr/>
              </p:nvSpPr>
              <p:spPr>
                <a:xfrm>
                  <a:off x="1458812" y="1727304"/>
                  <a:ext cx="138393" cy="9655"/>
                </a:xfrm>
                <a:custGeom>
                  <a:avLst/>
                  <a:gdLst>
                    <a:gd name="connsiteX0" fmla="*/ 4828 w 138393"/>
                    <a:gd name="connsiteY0" fmla="*/ 4828 h 9655"/>
                    <a:gd name="connsiteX1" fmla="*/ 133887 w 138393"/>
                    <a:gd name="connsiteY1" fmla="*/ 4828 h 9655"/>
                  </a:gdLst>
                  <a:ahLst/>
                  <a:cxnLst>
                    <a:cxn ang="0">
                      <a:pos x="connsiteX0" y="connsiteY0"/>
                    </a:cxn>
                    <a:cxn ang="0">
                      <a:pos x="connsiteX1" y="connsiteY1"/>
                    </a:cxn>
                  </a:cxnLst>
                  <a:rect l="l" t="t" r="r" b="b"/>
                  <a:pathLst>
                    <a:path w="138393" h="9655">
                      <a:moveTo>
                        <a:pt x="4828" y="4828"/>
                      </a:moveTo>
                      <a:lnTo>
                        <a:pt x="133887" y="4828"/>
                      </a:lnTo>
                    </a:path>
                  </a:pathLst>
                </a:custGeom>
                <a:ln w="9525" cap="flat">
                  <a:solidFill>
                    <a:srgbClr val="FFFFFF"/>
                  </a:solidFill>
                  <a:prstDash val="solid"/>
                  <a:round/>
                </a:ln>
              </p:spPr>
              <p:txBody>
                <a:bodyPr rtlCol="0" anchor="ctr"/>
                <a:lstStyle/>
                <a:p>
                  <a:endParaRPr lang="en-US" dirty="0"/>
                </a:p>
              </p:txBody>
            </p:sp>
            <p:sp>
              <p:nvSpPr>
                <p:cNvPr id="202" name="Freeform: Shape 212">
                  <a:extLst>
                    <a:ext uri="{FF2B5EF4-FFF2-40B4-BE49-F238E27FC236}">
                      <a16:creationId xmlns:a16="http://schemas.microsoft.com/office/drawing/2014/main" id="{C11658AF-75E5-1E48-A395-F83BFE807F01}"/>
                    </a:ext>
                  </a:extLst>
                </p:cNvPr>
                <p:cNvSpPr/>
                <p:nvPr/>
              </p:nvSpPr>
              <p:spPr>
                <a:xfrm>
                  <a:off x="1458812" y="1763029"/>
                  <a:ext cx="138393" cy="9655"/>
                </a:xfrm>
                <a:custGeom>
                  <a:avLst/>
                  <a:gdLst>
                    <a:gd name="connsiteX0" fmla="*/ 4828 w 138393"/>
                    <a:gd name="connsiteY0" fmla="*/ 4828 h 9655"/>
                    <a:gd name="connsiteX1" fmla="*/ 133887 w 138393"/>
                    <a:gd name="connsiteY1" fmla="*/ 4828 h 9655"/>
                  </a:gdLst>
                  <a:ahLst/>
                  <a:cxnLst>
                    <a:cxn ang="0">
                      <a:pos x="connsiteX0" y="connsiteY0"/>
                    </a:cxn>
                    <a:cxn ang="0">
                      <a:pos x="connsiteX1" y="connsiteY1"/>
                    </a:cxn>
                  </a:cxnLst>
                  <a:rect l="l" t="t" r="r" b="b"/>
                  <a:pathLst>
                    <a:path w="138393" h="9655">
                      <a:moveTo>
                        <a:pt x="4828" y="4828"/>
                      </a:moveTo>
                      <a:lnTo>
                        <a:pt x="133887" y="4828"/>
                      </a:lnTo>
                    </a:path>
                  </a:pathLst>
                </a:custGeom>
                <a:ln w="9525" cap="flat">
                  <a:solidFill>
                    <a:srgbClr val="FFFFFF"/>
                  </a:solidFill>
                  <a:prstDash val="solid"/>
                  <a:round/>
                </a:ln>
              </p:spPr>
              <p:txBody>
                <a:bodyPr rtlCol="0" anchor="ctr"/>
                <a:lstStyle/>
                <a:p>
                  <a:endParaRPr lang="en-US" dirty="0"/>
                </a:p>
              </p:txBody>
            </p:sp>
            <p:sp>
              <p:nvSpPr>
                <p:cNvPr id="203" name="Freeform: Shape 213">
                  <a:extLst>
                    <a:ext uri="{FF2B5EF4-FFF2-40B4-BE49-F238E27FC236}">
                      <a16:creationId xmlns:a16="http://schemas.microsoft.com/office/drawing/2014/main" id="{89969D52-E633-DC43-BCD4-90BBF73F522B}"/>
                    </a:ext>
                  </a:extLst>
                </p:cNvPr>
                <p:cNvSpPr/>
                <p:nvPr/>
              </p:nvSpPr>
              <p:spPr>
                <a:xfrm>
                  <a:off x="1482950" y="1799076"/>
                  <a:ext cx="112646" cy="9655"/>
                </a:xfrm>
                <a:custGeom>
                  <a:avLst/>
                  <a:gdLst>
                    <a:gd name="connsiteX0" fmla="*/ 4828 w 112645"/>
                    <a:gd name="connsiteY0" fmla="*/ 4828 h 9655"/>
                    <a:gd name="connsiteX1" fmla="*/ 110715 w 112645"/>
                    <a:gd name="connsiteY1" fmla="*/ 4828 h 9655"/>
                  </a:gdLst>
                  <a:ahLst/>
                  <a:cxnLst>
                    <a:cxn ang="0">
                      <a:pos x="connsiteX0" y="connsiteY0"/>
                    </a:cxn>
                    <a:cxn ang="0">
                      <a:pos x="connsiteX1" y="connsiteY1"/>
                    </a:cxn>
                  </a:cxnLst>
                  <a:rect l="l" t="t" r="r" b="b"/>
                  <a:pathLst>
                    <a:path w="112645" h="9655">
                      <a:moveTo>
                        <a:pt x="4828" y="4828"/>
                      </a:moveTo>
                      <a:lnTo>
                        <a:pt x="110715" y="4828"/>
                      </a:lnTo>
                    </a:path>
                  </a:pathLst>
                </a:custGeom>
                <a:ln w="9525" cap="flat">
                  <a:solidFill>
                    <a:srgbClr val="FFFFFF"/>
                  </a:solidFill>
                  <a:prstDash val="solid"/>
                  <a:round/>
                </a:ln>
              </p:spPr>
              <p:txBody>
                <a:bodyPr rtlCol="0" anchor="ctr"/>
                <a:lstStyle/>
                <a:p>
                  <a:endParaRPr lang="en-US" dirty="0"/>
                </a:p>
              </p:txBody>
            </p:sp>
            <p:sp>
              <p:nvSpPr>
                <p:cNvPr id="204" name="Freeform: Shape 214">
                  <a:extLst>
                    <a:ext uri="{FF2B5EF4-FFF2-40B4-BE49-F238E27FC236}">
                      <a16:creationId xmlns:a16="http://schemas.microsoft.com/office/drawing/2014/main" id="{58F6748B-A1A7-B540-92DC-8C26640B94C6}"/>
                    </a:ext>
                  </a:extLst>
                </p:cNvPr>
                <p:cNvSpPr/>
                <p:nvPr/>
              </p:nvSpPr>
              <p:spPr>
                <a:xfrm>
                  <a:off x="1458812" y="1655855"/>
                  <a:ext cx="80461" cy="9655"/>
                </a:xfrm>
                <a:custGeom>
                  <a:avLst/>
                  <a:gdLst>
                    <a:gd name="connsiteX0" fmla="*/ 4828 w 80461"/>
                    <a:gd name="connsiteY0" fmla="*/ 4828 h 9655"/>
                    <a:gd name="connsiteX1" fmla="*/ 77886 w 80461"/>
                    <a:gd name="connsiteY1" fmla="*/ 4828 h 9655"/>
                  </a:gdLst>
                  <a:ahLst/>
                  <a:cxnLst>
                    <a:cxn ang="0">
                      <a:pos x="connsiteX0" y="connsiteY0"/>
                    </a:cxn>
                    <a:cxn ang="0">
                      <a:pos x="connsiteX1" y="connsiteY1"/>
                    </a:cxn>
                  </a:cxnLst>
                  <a:rect l="l" t="t" r="r" b="b"/>
                  <a:pathLst>
                    <a:path w="80461" h="9655">
                      <a:moveTo>
                        <a:pt x="4828" y="4828"/>
                      </a:moveTo>
                      <a:lnTo>
                        <a:pt x="77886" y="4828"/>
                      </a:lnTo>
                    </a:path>
                  </a:pathLst>
                </a:custGeom>
                <a:ln w="9525" cap="flat">
                  <a:solidFill>
                    <a:srgbClr val="FFFFFF"/>
                  </a:solidFill>
                  <a:prstDash val="solid"/>
                  <a:round/>
                </a:ln>
              </p:spPr>
              <p:txBody>
                <a:bodyPr rtlCol="0" anchor="ctr"/>
                <a:lstStyle/>
                <a:p>
                  <a:endParaRPr lang="en-US" dirty="0"/>
                </a:p>
              </p:txBody>
            </p:sp>
            <p:sp>
              <p:nvSpPr>
                <p:cNvPr id="205" name="Freeform: Shape 215">
                  <a:extLst>
                    <a:ext uri="{FF2B5EF4-FFF2-40B4-BE49-F238E27FC236}">
                      <a16:creationId xmlns:a16="http://schemas.microsoft.com/office/drawing/2014/main" id="{ED4BDC16-7341-B64B-BF82-646B98F7A29F}"/>
                    </a:ext>
                  </a:extLst>
                </p:cNvPr>
                <p:cNvSpPr/>
                <p:nvPr/>
              </p:nvSpPr>
              <p:spPr>
                <a:xfrm>
                  <a:off x="1531549" y="1645234"/>
                  <a:ext cx="93335" cy="212417"/>
                </a:xfrm>
                <a:custGeom>
                  <a:avLst/>
                  <a:gdLst>
                    <a:gd name="connsiteX0" fmla="*/ 88829 w 93334"/>
                    <a:gd name="connsiteY0" fmla="*/ 4828 h 212417"/>
                    <a:gd name="connsiteX1" fmla="*/ 88829 w 93334"/>
                    <a:gd name="connsiteY1" fmla="*/ 116830 h 212417"/>
                    <a:gd name="connsiteX2" fmla="*/ 88829 w 93334"/>
                    <a:gd name="connsiteY2" fmla="*/ 197934 h 212417"/>
                    <a:gd name="connsiteX3" fmla="*/ 76599 w 93334"/>
                    <a:gd name="connsiteY3" fmla="*/ 210164 h 212417"/>
                    <a:gd name="connsiteX4" fmla="*/ 4828 w 93334"/>
                    <a:gd name="connsiteY4" fmla="*/ 209843 h 2124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34" h="212417">
                      <a:moveTo>
                        <a:pt x="88829" y="4828"/>
                      </a:moveTo>
                      <a:lnTo>
                        <a:pt x="88829" y="116830"/>
                      </a:lnTo>
                      <a:lnTo>
                        <a:pt x="88829" y="197934"/>
                      </a:lnTo>
                      <a:cubicBezTo>
                        <a:pt x="88829" y="204693"/>
                        <a:pt x="83358" y="210164"/>
                        <a:pt x="76599" y="210164"/>
                      </a:cubicBezTo>
                      <a:lnTo>
                        <a:pt x="4828" y="209843"/>
                      </a:lnTo>
                    </a:path>
                  </a:pathLst>
                </a:custGeom>
                <a:noFill/>
                <a:ln w="9525" cap="flat">
                  <a:solidFill>
                    <a:srgbClr val="FFFFFF"/>
                  </a:solidFill>
                  <a:prstDash val="solid"/>
                  <a:round/>
                </a:ln>
              </p:spPr>
              <p:txBody>
                <a:bodyPr rtlCol="0" anchor="ctr"/>
                <a:lstStyle/>
                <a:p>
                  <a:endParaRPr lang="en-US" dirty="0"/>
                </a:p>
              </p:txBody>
            </p:sp>
            <p:sp>
              <p:nvSpPr>
                <p:cNvPr id="206" name="Freeform: Shape 216">
                  <a:extLst>
                    <a:ext uri="{FF2B5EF4-FFF2-40B4-BE49-F238E27FC236}">
                      <a16:creationId xmlns:a16="http://schemas.microsoft.com/office/drawing/2014/main" id="{17E7CADC-1415-F843-933E-7D064BE853E7}"/>
                    </a:ext>
                  </a:extLst>
                </p:cNvPr>
                <p:cNvSpPr/>
                <p:nvPr/>
              </p:nvSpPr>
              <p:spPr>
                <a:xfrm>
                  <a:off x="1335868" y="1904962"/>
                  <a:ext cx="122301" cy="122301"/>
                </a:xfrm>
                <a:custGeom>
                  <a:avLst/>
                  <a:gdLst>
                    <a:gd name="connsiteX0" fmla="*/ 112324 w 122300"/>
                    <a:gd name="connsiteY0" fmla="*/ 118761 h 122300"/>
                    <a:gd name="connsiteX1" fmla="*/ 11265 w 122300"/>
                    <a:gd name="connsiteY1" fmla="*/ 118761 h 122300"/>
                    <a:gd name="connsiteX2" fmla="*/ 4828 w 122300"/>
                    <a:gd name="connsiteY2" fmla="*/ 112324 h 122300"/>
                    <a:gd name="connsiteX3" fmla="*/ 4828 w 122300"/>
                    <a:gd name="connsiteY3" fmla="*/ 11265 h 122300"/>
                    <a:gd name="connsiteX4" fmla="*/ 11265 w 122300"/>
                    <a:gd name="connsiteY4" fmla="*/ 4828 h 122300"/>
                    <a:gd name="connsiteX5" fmla="*/ 112324 w 122300"/>
                    <a:gd name="connsiteY5" fmla="*/ 4828 h 122300"/>
                    <a:gd name="connsiteX6" fmla="*/ 118761 w 122300"/>
                    <a:gd name="connsiteY6" fmla="*/ 11265 h 122300"/>
                    <a:gd name="connsiteX7" fmla="*/ 118761 w 122300"/>
                    <a:gd name="connsiteY7" fmla="*/ 112324 h 122300"/>
                    <a:gd name="connsiteX8" fmla="*/ 112324 w 122300"/>
                    <a:gd name="connsiteY8" fmla="*/ 118761 h 122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300" h="122300">
                      <a:moveTo>
                        <a:pt x="112324" y="118761"/>
                      </a:moveTo>
                      <a:lnTo>
                        <a:pt x="11265" y="118761"/>
                      </a:lnTo>
                      <a:cubicBezTo>
                        <a:pt x="7724" y="118761"/>
                        <a:pt x="4828" y="115864"/>
                        <a:pt x="4828" y="112324"/>
                      </a:cubicBezTo>
                      <a:lnTo>
                        <a:pt x="4828" y="11265"/>
                      </a:lnTo>
                      <a:cubicBezTo>
                        <a:pt x="4828" y="7724"/>
                        <a:pt x="7724" y="4828"/>
                        <a:pt x="11265" y="4828"/>
                      </a:cubicBezTo>
                      <a:lnTo>
                        <a:pt x="112324" y="4828"/>
                      </a:lnTo>
                      <a:cubicBezTo>
                        <a:pt x="115864" y="4828"/>
                        <a:pt x="118761" y="7724"/>
                        <a:pt x="118761" y="11265"/>
                      </a:cubicBezTo>
                      <a:lnTo>
                        <a:pt x="118761" y="112324"/>
                      </a:lnTo>
                      <a:cubicBezTo>
                        <a:pt x="118761" y="115864"/>
                        <a:pt x="115864" y="118761"/>
                        <a:pt x="112324" y="118761"/>
                      </a:cubicBezTo>
                      <a:close/>
                    </a:path>
                  </a:pathLst>
                </a:custGeom>
                <a:noFill/>
                <a:ln w="9525" cap="flat">
                  <a:solidFill>
                    <a:schemeClr val="accent1"/>
                  </a:solidFill>
                  <a:prstDash val="solid"/>
                  <a:round/>
                </a:ln>
              </p:spPr>
              <p:txBody>
                <a:bodyPr rtlCol="0" anchor="ctr"/>
                <a:lstStyle/>
                <a:p>
                  <a:endParaRPr lang="en-US" dirty="0"/>
                </a:p>
              </p:txBody>
            </p:sp>
            <p:sp>
              <p:nvSpPr>
                <p:cNvPr id="207" name="Freeform: Shape 217">
                  <a:extLst>
                    <a:ext uri="{FF2B5EF4-FFF2-40B4-BE49-F238E27FC236}">
                      <a16:creationId xmlns:a16="http://schemas.microsoft.com/office/drawing/2014/main" id="{A144E868-C0FF-9548-9711-0DDDED2FC6C5}"/>
                    </a:ext>
                  </a:extLst>
                </p:cNvPr>
                <p:cNvSpPr/>
                <p:nvPr/>
              </p:nvSpPr>
              <p:spPr>
                <a:xfrm>
                  <a:off x="1335868" y="1949055"/>
                  <a:ext cx="122301" cy="70806"/>
                </a:xfrm>
                <a:custGeom>
                  <a:avLst/>
                  <a:gdLst>
                    <a:gd name="connsiteX0" fmla="*/ 4828 w 122300"/>
                    <a:gd name="connsiteY0" fmla="*/ 68875 h 70805"/>
                    <a:gd name="connsiteX1" fmla="*/ 53426 w 122300"/>
                    <a:gd name="connsiteY1" fmla="*/ 13517 h 70805"/>
                    <a:gd name="connsiteX2" fmla="*/ 58254 w 122300"/>
                    <a:gd name="connsiteY2" fmla="*/ 13517 h 70805"/>
                    <a:gd name="connsiteX3" fmla="*/ 81749 w 122300"/>
                    <a:gd name="connsiteY3" fmla="*/ 41840 h 70805"/>
                    <a:gd name="connsiteX4" fmla="*/ 86898 w 122300"/>
                    <a:gd name="connsiteY4" fmla="*/ 41840 h 70805"/>
                    <a:gd name="connsiteX5" fmla="*/ 118439 w 122300"/>
                    <a:gd name="connsiteY5" fmla="*/ 4828 h 70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2300" h="70805">
                      <a:moveTo>
                        <a:pt x="4828" y="68875"/>
                      </a:moveTo>
                      <a:lnTo>
                        <a:pt x="53426" y="13517"/>
                      </a:lnTo>
                      <a:cubicBezTo>
                        <a:pt x="54714" y="11908"/>
                        <a:pt x="56966" y="11908"/>
                        <a:pt x="58254" y="13517"/>
                      </a:cubicBezTo>
                      <a:lnTo>
                        <a:pt x="81749" y="41840"/>
                      </a:lnTo>
                      <a:cubicBezTo>
                        <a:pt x="83036" y="43449"/>
                        <a:pt x="85289" y="43449"/>
                        <a:pt x="86898" y="41840"/>
                      </a:cubicBezTo>
                      <a:lnTo>
                        <a:pt x="118439" y="4828"/>
                      </a:lnTo>
                    </a:path>
                  </a:pathLst>
                </a:custGeom>
                <a:noFill/>
                <a:ln w="9525" cap="flat">
                  <a:solidFill>
                    <a:schemeClr val="accent1"/>
                  </a:solidFill>
                  <a:prstDash val="solid"/>
                  <a:round/>
                </a:ln>
              </p:spPr>
              <p:txBody>
                <a:bodyPr rtlCol="0" anchor="ctr"/>
                <a:lstStyle/>
                <a:p>
                  <a:endParaRPr lang="en-US" dirty="0"/>
                </a:p>
              </p:txBody>
            </p:sp>
            <p:sp>
              <p:nvSpPr>
                <p:cNvPr id="208" name="Freeform: Shape 218">
                  <a:extLst>
                    <a:ext uri="{FF2B5EF4-FFF2-40B4-BE49-F238E27FC236}">
                      <a16:creationId xmlns:a16="http://schemas.microsoft.com/office/drawing/2014/main" id="{AF6433E6-5ACC-F040-A439-5E5E2C132B78}"/>
                    </a:ext>
                  </a:extLst>
                </p:cNvPr>
                <p:cNvSpPr/>
                <p:nvPr/>
              </p:nvSpPr>
              <p:spPr>
                <a:xfrm>
                  <a:off x="1401524" y="1924273"/>
                  <a:ext cx="35403" cy="35403"/>
                </a:xfrm>
                <a:custGeom>
                  <a:avLst/>
                  <a:gdLst>
                    <a:gd name="connsiteX0" fmla="*/ 33150 w 35402"/>
                    <a:gd name="connsiteY0" fmla="*/ 18989 h 35402"/>
                    <a:gd name="connsiteX1" fmla="*/ 18989 w 35402"/>
                    <a:gd name="connsiteY1" fmla="*/ 33150 h 35402"/>
                    <a:gd name="connsiteX2" fmla="*/ 4828 w 35402"/>
                    <a:gd name="connsiteY2" fmla="*/ 18989 h 35402"/>
                    <a:gd name="connsiteX3" fmla="*/ 18989 w 35402"/>
                    <a:gd name="connsiteY3" fmla="*/ 4828 h 35402"/>
                    <a:gd name="connsiteX4" fmla="*/ 33150 w 35402"/>
                    <a:gd name="connsiteY4" fmla="*/ 18989 h 35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402" h="35402">
                      <a:moveTo>
                        <a:pt x="33150" y="18989"/>
                      </a:moveTo>
                      <a:cubicBezTo>
                        <a:pt x="33150" y="26810"/>
                        <a:pt x="26810" y="33150"/>
                        <a:pt x="18989" y="33150"/>
                      </a:cubicBezTo>
                      <a:cubicBezTo>
                        <a:pt x="11168" y="33150"/>
                        <a:pt x="4828" y="26810"/>
                        <a:pt x="4828" y="18989"/>
                      </a:cubicBezTo>
                      <a:cubicBezTo>
                        <a:pt x="4828" y="11168"/>
                        <a:pt x="11168" y="4828"/>
                        <a:pt x="18989" y="4828"/>
                      </a:cubicBezTo>
                      <a:cubicBezTo>
                        <a:pt x="26810" y="4828"/>
                        <a:pt x="33150" y="11168"/>
                        <a:pt x="33150" y="18989"/>
                      </a:cubicBezTo>
                      <a:close/>
                    </a:path>
                  </a:pathLst>
                </a:custGeom>
                <a:noFill/>
                <a:ln w="9525" cap="flat">
                  <a:solidFill>
                    <a:schemeClr val="accent1"/>
                  </a:solidFill>
                  <a:prstDash val="solid"/>
                  <a:round/>
                </a:ln>
              </p:spPr>
              <p:txBody>
                <a:bodyPr rtlCol="0" anchor="ctr"/>
                <a:lstStyle/>
                <a:p>
                  <a:endParaRPr lang="en-US" dirty="0"/>
                </a:p>
              </p:txBody>
            </p:sp>
            <p:sp>
              <p:nvSpPr>
                <p:cNvPr id="209" name="Freeform: Shape 219">
                  <a:extLst>
                    <a:ext uri="{FF2B5EF4-FFF2-40B4-BE49-F238E27FC236}">
                      <a16:creationId xmlns:a16="http://schemas.microsoft.com/office/drawing/2014/main" id="{3605B0AB-72FE-9043-A5B5-F95B4FF00B90}"/>
                    </a:ext>
                  </a:extLst>
                </p:cNvPr>
                <p:cNvSpPr/>
                <p:nvPr/>
              </p:nvSpPr>
              <p:spPr>
                <a:xfrm>
                  <a:off x="1214532" y="1691579"/>
                  <a:ext cx="99772" cy="99772"/>
                </a:xfrm>
                <a:custGeom>
                  <a:avLst/>
                  <a:gdLst>
                    <a:gd name="connsiteX0" fmla="*/ 97519 w 99771"/>
                    <a:gd name="connsiteY0" fmla="*/ 51173 h 99771"/>
                    <a:gd name="connsiteX1" fmla="*/ 51173 w 99771"/>
                    <a:gd name="connsiteY1" fmla="*/ 97519 h 99771"/>
                    <a:gd name="connsiteX2" fmla="*/ 4828 w 99771"/>
                    <a:gd name="connsiteY2" fmla="*/ 51173 h 99771"/>
                    <a:gd name="connsiteX3" fmla="*/ 51173 w 99771"/>
                    <a:gd name="connsiteY3" fmla="*/ 4828 h 99771"/>
                    <a:gd name="connsiteX4" fmla="*/ 97519 w 99771"/>
                    <a:gd name="connsiteY4" fmla="*/ 51173 h 99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771" h="99771">
                      <a:moveTo>
                        <a:pt x="97519" y="51173"/>
                      </a:moveTo>
                      <a:cubicBezTo>
                        <a:pt x="97519" y="76769"/>
                        <a:pt x="76769" y="97519"/>
                        <a:pt x="51173" y="97519"/>
                      </a:cubicBezTo>
                      <a:cubicBezTo>
                        <a:pt x="25577" y="97519"/>
                        <a:pt x="4828" y="76769"/>
                        <a:pt x="4828" y="51173"/>
                      </a:cubicBezTo>
                      <a:cubicBezTo>
                        <a:pt x="4828" y="25577"/>
                        <a:pt x="25577" y="4828"/>
                        <a:pt x="51173" y="4828"/>
                      </a:cubicBezTo>
                      <a:cubicBezTo>
                        <a:pt x="76769" y="4828"/>
                        <a:pt x="97519" y="25577"/>
                        <a:pt x="97519" y="51173"/>
                      </a:cubicBezTo>
                      <a:close/>
                    </a:path>
                  </a:pathLst>
                </a:custGeom>
                <a:noFill/>
                <a:ln w="9525" cap="flat">
                  <a:solidFill>
                    <a:schemeClr val="accent1"/>
                  </a:solidFill>
                  <a:prstDash val="solid"/>
                  <a:round/>
                </a:ln>
              </p:spPr>
              <p:txBody>
                <a:bodyPr rtlCol="0" anchor="ctr"/>
                <a:lstStyle/>
                <a:p>
                  <a:endParaRPr lang="en-US" dirty="0"/>
                </a:p>
              </p:txBody>
            </p:sp>
            <p:sp>
              <p:nvSpPr>
                <p:cNvPr id="210" name="Freeform: Shape 220">
                  <a:extLst>
                    <a:ext uri="{FF2B5EF4-FFF2-40B4-BE49-F238E27FC236}">
                      <a16:creationId xmlns:a16="http://schemas.microsoft.com/office/drawing/2014/main" id="{DD0195D5-0915-C848-9792-3E8832CEC30F}"/>
                    </a:ext>
                  </a:extLst>
                </p:cNvPr>
                <p:cNvSpPr/>
                <p:nvPr/>
              </p:nvSpPr>
              <p:spPr>
                <a:xfrm>
                  <a:off x="1247038" y="1715074"/>
                  <a:ext cx="41840" cy="54714"/>
                </a:xfrm>
                <a:custGeom>
                  <a:avLst/>
                  <a:gdLst>
                    <a:gd name="connsiteX0" fmla="*/ 4828 w 41839"/>
                    <a:gd name="connsiteY0" fmla="*/ 4828 h 54713"/>
                    <a:gd name="connsiteX1" fmla="*/ 38300 w 41839"/>
                    <a:gd name="connsiteY1" fmla="*/ 27679 h 54713"/>
                    <a:gd name="connsiteX2" fmla="*/ 4828 w 41839"/>
                    <a:gd name="connsiteY2" fmla="*/ 50208 h 54713"/>
                  </a:gdLst>
                  <a:ahLst/>
                  <a:cxnLst>
                    <a:cxn ang="0">
                      <a:pos x="connsiteX0" y="connsiteY0"/>
                    </a:cxn>
                    <a:cxn ang="0">
                      <a:pos x="connsiteX1" y="connsiteY1"/>
                    </a:cxn>
                    <a:cxn ang="0">
                      <a:pos x="connsiteX2" y="connsiteY2"/>
                    </a:cxn>
                  </a:cxnLst>
                  <a:rect l="l" t="t" r="r" b="b"/>
                  <a:pathLst>
                    <a:path w="41839" h="54713">
                      <a:moveTo>
                        <a:pt x="4828" y="4828"/>
                      </a:moveTo>
                      <a:lnTo>
                        <a:pt x="38300" y="27679"/>
                      </a:lnTo>
                      <a:lnTo>
                        <a:pt x="4828" y="50208"/>
                      </a:lnTo>
                      <a:close/>
                    </a:path>
                  </a:pathLst>
                </a:custGeom>
                <a:noFill/>
                <a:ln w="9525" cap="flat">
                  <a:solidFill>
                    <a:schemeClr val="accent1"/>
                  </a:solidFill>
                  <a:prstDash val="solid"/>
                  <a:round/>
                </a:ln>
              </p:spPr>
              <p:txBody>
                <a:bodyPr rtlCol="0" anchor="ctr"/>
                <a:lstStyle/>
                <a:p>
                  <a:endParaRPr lang="en-US" dirty="0"/>
                </a:p>
              </p:txBody>
            </p:sp>
          </p:grpSp>
        </p:grpSp>
        <p:grpSp>
          <p:nvGrpSpPr>
            <p:cNvPr id="167" name="Group 166">
              <a:extLst>
                <a:ext uri="{FF2B5EF4-FFF2-40B4-BE49-F238E27FC236}">
                  <a16:creationId xmlns:a16="http://schemas.microsoft.com/office/drawing/2014/main" id="{4FA678C7-4BA9-C340-B569-816CF14FA16B}"/>
                </a:ext>
              </a:extLst>
            </p:cNvPr>
            <p:cNvGrpSpPr/>
            <p:nvPr/>
          </p:nvGrpSpPr>
          <p:grpSpPr>
            <a:xfrm>
              <a:off x="7837606" y="2021577"/>
              <a:ext cx="896619" cy="662145"/>
              <a:chOff x="7746015" y="2219109"/>
              <a:chExt cx="896619" cy="662145"/>
            </a:xfrm>
          </p:grpSpPr>
          <p:sp>
            <p:nvSpPr>
              <p:cNvPr id="180" name="TextBox 179">
                <a:extLst>
                  <a:ext uri="{FF2B5EF4-FFF2-40B4-BE49-F238E27FC236}">
                    <a16:creationId xmlns:a16="http://schemas.microsoft.com/office/drawing/2014/main" id="{BFEC7BDF-6B3E-B04E-B17A-BEB735A86625}"/>
                  </a:ext>
                </a:extLst>
              </p:cNvPr>
              <p:cNvSpPr txBox="1"/>
              <p:nvPr/>
            </p:nvSpPr>
            <p:spPr>
              <a:xfrm>
                <a:off x="7746015" y="2684441"/>
                <a:ext cx="896619" cy="196813"/>
              </a:xfrm>
              <a:prstGeom prst="rect">
                <a:avLst/>
              </a:prstGeom>
              <a:noFill/>
            </p:spPr>
            <p:txBody>
              <a:bodyPr wrap="none" rtlCol="0">
                <a:noAutofit/>
              </a:bodyPr>
              <a:lstStyle>
                <a:defPPr>
                  <a:defRPr lang="en-US"/>
                </a:defPPr>
                <a:lvl1pPr>
                  <a:lnSpc>
                    <a:spcPct val="90000"/>
                  </a:lnSpc>
                  <a:spcBef>
                    <a:spcPct val="20000"/>
                  </a:spcBef>
                  <a:spcAft>
                    <a:spcPts val="600"/>
                  </a:spcAft>
                  <a:defRPr sz="900"/>
                </a:lvl1pPr>
              </a:lstStyle>
              <a:p>
                <a:pPr algn="ctr"/>
                <a:r>
                  <a:rPr lang="en-US" sz="800" dirty="0"/>
                  <a:t>Client application</a:t>
                </a:r>
              </a:p>
            </p:txBody>
          </p:sp>
          <p:grpSp>
            <p:nvGrpSpPr>
              <p:cNvPr id="181" name="Group 180">
                <a:extLst>
                  <a:ext uri="{FF2B5EF4-FFF2-40B4-BE49-F238E27FC236}">
                    <a16:creationId xmlns:a16="http://schemas.microsoft.com/office/drawing/2014/main" id="{90CFCAA7-4343-FC42-B27F-FC139BCFB1F7}"/>
                  </a:ext>
                </a:extLst>
              </p:cNvPr>
              <p:cNvGrpSpPr/>
              <p:nvPr/>
            </p:nvGrpSpPr>
            <p:grpSpPr>
              <a:xfrm>
                <a:off x="7901245" y="2219109"/>
                <a:ext cx="686813" cy="422535"/>
                <a:chOff x="4012684" y="2087412"/>
                <a:chExt cx="401670" cy="247113"/>
              </a:xfrm>
            </p:grpSpPr>
            <p:sp>
              <p:nvSpPr>
                <p:cNvPr id="182" name="Freeform: Shape 238">
                  <a:extLst>
                    <a:ext uri="{FF2B5EF4-FFF2-40B4-BE49-F238E27FC236}">
                      <a16:creationId xmlns:a16="http://schemas.microsoft.com/office/drawing/2014/main" id="{7D1F107C-8A71-1743-B47E-E9965EEC655D}"/>
                    </a:ext>
                  </a:extLst>
                </p:cNvPr>
                <p:cNvSpPr/>
                <p:nvPr/>
              </p:nvSpPr>
              <p:spPr>
                <a:xfrm>
                  <a:off x="4252348" y="2172471"/>
                  <a:ext cx="162006" cy="162054"/>
                </a:xfrm>
                <a:custGeom>
                  <a:avLst/>
                  <a:gdLst>
                    <a:gd name="connsiteX0" fmla="*/ 61531 w 652557"/>
                    <a:gd name="connsiteY0" fmla="*/ 517779 h 652748"/>
                    <a:gd name="connsiteX1" fmla="*/ 74771 w 652557"/>
                    <a:gd name="connsiteY1" fmla="*/ 532924 h 652748"/>
                    <a:gd name="connsiteX2" fmla="*/ 88106 w 652557"/>
                    <a:gd name="connsiteY2" fmla="*/ 548068 h 652748"/>
                    <a:gd name="connsiteX3" fmla="*/ 101346 w 652557"/>
                    <a:gd name="connsiteY3" fmla="*/ 563309 h 652748"/>
                    <a:gd name="connsiteX4" fmla="*/ 191738 w 652557"/>
                    <a:gd name="connsiteY4" fmla="*/ 516922 h 652748"/>
                    <a:gd name="connsiteX5" fmla="*/ 256318 w 652557"/>
                    <a:gd name="connsiteY5" fmla="*/ 548735 h 652748"/>
                    <a:gd name="connsiteX6" fmla="*/ 274415 w 652557"/>
                    <a:gd name="connsiteY6" fmla="*/ 648748 h 652748"/>
                    <a:gd name="connsiteX7" fmla="*/ 294513 w 652557"/>
                    <a:gd name="connsiteY7" fmla="*/ 650081 h 652748"/>
                    <a:gd name="connsiteX8" fmla="*/ 314706 w 652557"/>
                    <a:gd name="connsiteY8" fmla="*/ 651415 h 652748"/>
                    <a:gd name="connsiteX9" fmla="*/ 334804 w 652557"/>
                    <a:gd name="connsiteY9" fmla="*/ 652748 h 652748"/>
                    <a:gd name="connsiteX10" fmla="*/ 365950 w 652557"/>
                    <a:gd name="connsiteY10" fmla="*/ 555879 h 652748"/>
                    <a:gd name="connsiteX11" fmla="*/ 433864 w 652557"/>
                    <a:gd name="connsiteY11" fmla="*/ 532829 h 652748"/>
                    <a:gd name="connsiteX12" fmla="*/ 517588 w 652557"/>
                    <a:gd name="connsiteY12" fmla="*/ 590836 h 652748"/>
                    <a:gd name="connsiteX13" fmla="*/ 532733 w 652557"/>
                    <a:gd name="connsiteY13" fmla="*/ 577501 h 652748"/>
                    <a:gd name="connsiteX14" fmla="*/ 548450 w 652557"/>
                    <a:gd name="connsiteY14" fmla="*/ 564642 h 652748"/>
                    <a:gd name="connsiteX15" fmla="*/ 563594 w 652557"/>
                    <a:gd name="connsiteY15" fmla="*/ 551307 h 652748"/>
                    <a:gd name="connsiteX16" fmla="*/ 517112 w 652557"/>
                    <a:gd name="connsiteY16" fmla="*/ 460724 h 652748"/>
                    <a:gd name="connsiteX17" fmla="*/ 548450 w 652557"/>
                    <a:gd name="connsiteY17" fmla="*/ 396049 h 652748"/>
                    <a:gd name="connsiteX18" fmla="*/ 648557 w 652557"/>
                    <a:gd name="connsiteY18" fmla="*/ 377857 h 652748"/>
                    <a:gd name="connsiteX19" fmla="*/ 649891 w 652557"/>
                    <a:gd name="connsiteY19" fmla="*/ 357759 h 652748"/>
                    <a:gd name="connsiteX20" fmla="*/ 651224 w 652557"/>
                    <a:gd name="connsiteY20" fmla="*/ 337661 h 652748"/>
                    <a:gd name="connsiteX21" fmla="*/ 652558 w 652557"/>
                    <a:gd name="connsiteY21" fmla="*/ 317563 h 652748"/>
                    <a:gd name="connsiteX22" fmla="*/ 555879 w 652557"/>
                    <a:gd name="connsiteY22" fmla="*/ 286417 h 652748"/>
                    <a:gd name="connsiteX23" fmla="*/ 532829 w 652557"/>
                    <a:gd name="connsiteY23" fmla="*/ 218123 h 652748"/>
                    <a:gd name="connsiteX24" fmla="*/ 590645 w 652557"/>
                    <a:gd name="connsiteY24" fmla="*/ 134684 h 652748"/>
                    <a:gd name="connsiteX25" fmla="*/ 577025 w 652557"/>
                    <a:gd name="connsiteY25" fmla="*/ 119539 h 652748"/>
                    <a:gd name="connsiteX26" fmla="*/ 563690 w 652557"/>
                    <a:gd name="connsiteY26" fmla="*/ 104394 h 652748"/>
                    <a:gd name="connsiteX27" fmla="*/ 550450 w 652557"/>
                    <a:gd name="connsiteY27" fmla="*/ 89249 h 652748"/>
                    <a:gd name="connsiteX28" fmla="*/ 460248 w 652557"/>
                    <a:gd name="connsiteY28" fmla="*/ 135446 h 652748"/>
                    <a:gd name="connsiteX29" fmla="*/ 396050 w 652557"/>
                    <a:gd name="connsiteY29" fmla="*/ 103251 h 652748"/>
                    <a:gd name="connsiteX30" fmla="*/ 378047 w 652557"/>
                    <a:gd name="connsiteY30" fmla="*/ 3715 h 652748"/>
                    <a:gd name="connsiteX31" fmla="*/ 357950 w 652557"/>
                    <a:gd name="connsiteY31" fmla="*/ 2667 h 652748"/>
                    <a:gd name="connsiteX32" fmla="*/ 337757 w 652557"/>
                    <a:gd name="connsiteY32" fmla="*/ 1333 h 652748"/>
                    <a:gd name="connsiteX33" fmla="*/ 317659 w 652557"/>
                    <a:gd name="connsiteY33" fmla="*/ 0 h 652748"/>
                    <a:gd name="connsiteX34" fmla="*/ 286703 w 652557"/>
                    <a:gd name="connsiteY34" fmla="*/ 96202 h 652748"/>
                    <a:gd name="connsiteX35" fmla="*/ 217837 w 652557"/>
                    <a:gd name="connsiteY35" fmla="*/ 119444 h 652748"/>
                    <a:gd name="connsiteX36" fmla="*/ 134874 w 652557"/>
                    <a:gd name="connsiteY36" fmla="*/ 62294 h 652748"/>
                    <a:gd name="connsiteX37" fmla="*/ 119825 w 652557"/>
                    <a:gd name="connsiteY37" fmla="*/ 74962 h 652748"/>
                    <a:gd name="connsiteX38" fmla="*/ 104585 w 652557"/>
                    <a:gd name="connsiteY38" fmla="*/ 88297 h 652748"/>
                    <a:gd name="connsiteX39" fmla="*/ 89440 w 652557"/>
                    <a:gd name="connsiteY39" fmla="*/ 101536 h 652748"/>
                    <a:gd name="connsiteX40" fmla="*/ 135541 w 652557"/>
                    <a:gd name="connsiteY40" fmla="*/ 191357 h 652748"/>
                    <a:gd name="connsiteX41" fmla="*/ 103346 w 652557"/>
                    <a:gd name="connsiteY41" fmla="*/ 256603 h 652748"/>
                    <a:gd name="connsiteX42" fmla="*/ 4000 w 652557"/>
                    <a:gd name="connsiteY42" fmla="*/ 274606 h 652748"/>
                    <a:gd name="connsiteX43" fmla="*/ 2667 w 652557"/>
                    <a:gd name="connsiteY43" fmla="*/ 294704 h 652748"/>
                    <a:gd name="connsiteX44" fmla="*/ 1333 w 652557"/>
                    <a:gd name="connsiteY44" fmla="*/ 314896 h 652748"/>
                    <a:gd name="connsiteX45" fmla="*/ 0 w 652557"/>
                    <a:gd name="connsiteY45" fmla="*/ 334994 h 652748"/>
                    <a:gd name="connsiteX46" fmla="*/ 96202 w 652557"/>
                    <a:gd name="connsiteY46" fmla="*/ 365950 h 652748"/>
                    <a:gd name="connsiteX47" fmla="*/ 119634 w 652557"/>
                    <a:gd name="connsiteY47" fmla="*/ 434530 h 65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652557" h="652748">
                      <a:moveTo>
                        <a:pt x="61531" y="517779"/>
                      </a:moveTo>
                      <a:lnTo>
                        <a:pt x="74771" y="532924"/>
                      </a:lnTo>
                      <a:lnTo>
                        <a:pt x="88106" y="548068"/>
                      </a:lnTo>
                      <a:lnTo>
                        <a:pt x="101346" y="563309"/>
                      </a:lnTo>
                      <a:lnTo>
                        <a:pt x="191738" y="516922"/>
                      </a:lnTo>
                      <a:cubicBezTo>
                        <a:pt x="211465" y="530845"/>
                        <a:pt x="233257" y="541580"/>
                        <a:pt x="256318" y="548735"/>
                      </a:cubicBezTo>
                      <a:lnTo>
                        <a:pt x="274415" y="648748"/>
                      </a:lnTo>
                      <a:lnTo>
                        <a:pt x="294513" y="650081"/>
                      </a:lnTo>
                      <a:lnTo>
                        <a:pt x="314706" y="651415"/>
                      </a:lnTo>
                      <a:lnTo>
                        <a:pt x="334804" y="652748"/>
                      </a:lnTo>
                      <a:lnTo>
                        <a:pt x="365950" y="555879"/>
                      </a:lnTo>
                      <a:cubicBezTo>
                        <a:pt x="389635" y="551719"/>
                        <a:pt x="412540" y="543945"/>
                        <a:pt x="433864" y="532829"/>
                      </a:cubicBezTo>
                      <a:lnTo>
                        <a:pt x="517588" y="590836"/>
                      </a:lnTo>
                      <a:lnTo>
                        <a:pt x="532733" y="577501"/>
                      </a:lnTo>
                      <a:lnTo>
                        <a:pt x="548450" y="564642"/>
                      </a:lnTo>
                      <a:lnTo>
                        <a:pt x="563594" y="551307"/>
                      </a:lnTo>
                      <a:lnTo>
                        <a:pt x="517112" y="460724"/>
                      </a:lnTo>
                      <a:cubicBezTo>
                        <a:pt x="530863" y="440930"/>
                        <a:pt x="541436" y="419108"/>
                        <a:pt x="548450" y="396049"/>
                      </a:cubicBezTo>
                      <a:lnTo>
                        <a:pt x="648557" y="377857"/>
                      </a:lnTo>
                      <a:lnTo>
                        <a:pt x="649891" y="357759"/>
                      </a:lnTo>
                      <a:lnTo>
                        <a:pt x="651224" y="337661"/>
                      </a:lnTo>
                      <a:lnTo>
                        <a:pt x="652558" y="317563"/>
                      </a:lnTo>
                      <a:lnTo>
                        <a:pt x="555879" y="286417"/>
                      </a:lnTo>
                      <a:cubicBezTo>
                        <a:pt x="551765" y="262599"/>
                        <a:pt x="543990" y="239562"/>
                        <a:pt x="532829" y="218123"/>
                      </a:cubicBezTo>
                      <a:lnTo>
                        <a:pt x="590645" y="134684"/>
                      </a:lnTo>
                      <a:lnTo>
                        <a:pt x="577025" y="119539"/>
                      </a:lnTo>
                      <a:lnTo>
                        <a:pt x="563690" y="104394"/>
                      </a:lnTo>
                      <a:lnTo>
                        <a:pt x="550450" y="89249"/>
                      </a:lnTo>
                      <a:lnTo>
                        <a:pt x="460248" y="135446"/>
                      </a:lnTo>
                      <a:cubicBezTo>
                        <a:pt x="440640" y="121463"/>
                        <a:pt x="418983" y="110603"/>
                        <a:pt x="396050" y="103251"/>
                      </a:cubicBezTo>
                      <a:lnTo>
                        <a:pt x="378047" y="3715"/>
                      </a:lnTo>
                      <a:lnTo>
                        <a:pt x="357950" y="2667"/>
                      </a:lnTo>
                      <a:lnTo>
                        <a:pt x="337757" y="1333"/>
                      </a:lnTo>
                      <a:lnTo>
                        <a:pt x="317659" y="0"/>
                      </a:lnTo>
                      <a:lnTo>
                        <a:pt x="286703" y="96202"/>
                      </a:lnTo>
                      <a:cubicBezTo>
                        <a:pt x="262671" y="100293"/>
                        <a:pt x="239432" y="108136"/>
                        <a:pt x="217837" y="119444"/>
                      </a:cubicBezTo>
                      <a:lnTo>
                        <a:pt x="134874" y="62294"/>
                      </a:lnTo>
                      <a:lnTo>
                        <a:pt x="119825" y="74962"/>
                      </a:lnTo>
                      <a:lnTo>
                        <a:pt x="104585" y="88297"/>
                      </a:lnTo>
                      <a:lnTo>
                        <a:pt x="89440" y="101536"/>
                      </a:lnTo>
                      <a:lnTo>
                        <a:pt x="135541" y="191357"/>
                      </a:lnTo>
                      <a:cubicBezTo>
                        <a:pt x="121437" y="211273"/>
                        <a:pt x="110571" y="233293"/>
                        <a:pt x="103346" y="256603"/>
                      </a:cubicBezTo>
                      <a:lnTo>
                        <a:pt x="4000" y="274606"/>
                      </a:lnTo>
                      <a:lnTo>
                        <a:pt x="2667" y="294704"/>
                      </a:lnTo>
                      <a:lnTo>
                        <a:pt x="1333" y="314896"/>
                      </a:lnTo>
                      <a:lnTo>
                        <a:pt x="0" y="334994"/>
                      </a:lnTo>
                      <a:lnTo>
                        <a:pt x="96202" y="365950"/>
                      </a:lnTo>
                      <a:cubicBezTo>
                        <a:pt x="100360" y="389900"/>
                        <a:pt x="108268" y="413044"/>
                        <a:pt x="119634" y="434530"/>
                      </a:cubicBezTo>
                      <a:close/>
                    </a:path>
                  </a:pathLst>
                </a:custGeom>
                <a:noFill/>
                <a:ln w="9525" cap="flat">
                  <a:solidFill>
                    <a:schemeClr val="accent1"/>
                  </a:solidFill>
                  <a:prstDash val="solid"/>
                  <a:round/>
                </a:ln>
              </p:spPr>
              <p:txBody>
                <a:bodyPr rtlCol="0" anchor="ctr"/>
                <a:lstStyle/>
                <a:p>
                  <a:endParaRPr lang="en-US" dirty="0"/>
                </a:p>
              </p:txBody>
            </p:sp>
            <p:sp>
              <p:nvSpPr>
                <p:cNvPr id="183" name="Freeform: Shape 239">
                  <a:extLst>
                    <a:ext uri="{FF2B5EF4-FFF2-40B4-BE49-F238E27FC236}">
                      <a16:creationId xmlns:a16="http://schemas.microsoft.com/office/drawing/2014/main" id="{A0F4D892-B14D-D54B-875C-CF74FB082438}"/>
                    </a:ext>
                  </a:extLst>
                </p:cNvPr>
                <p:cNvSpPr/>
                <p:nvPr/>
              </p:nvSpPr>
              <p:spPr>
                <a:xfrm>
                  <a:off x="4300990" y="2221160"/>
                  <a:ext cx="64604" cy="64604"/>
                </a:xfrm>
                <a:custGeom>
                  <a:avLst/>
                  <a:gdLst>
                    <a:gd name="connsiteX0" fmla="*/ 260223 w 260222"/>
                    <a:gd name="connsiteY0" fmla="*/ 130112 h 260222"/>
                    <a:gd name="connsiteX1" fmla="*/ 130111 w 260222"/>
                    <a:gd name="connsiteY1" fmla="*/ 260223 h 260222"/>
                    <a:gd name="connsiteX2" fmla="*/ 0 w 260222"/>
                    <a:gd name="connsiteY2" fmla="*/ 130112 h 260222"/>
                    <a:gd name="connsiteX3" fmla="*/ 130111 w 260222"/>
                    <a:gd name="connsiteY3" fmla="*/ 0 h 260222"/>
                    <a:gd name="connsiteX4" fmla="*/ 260223 w 260222"/>
                    <a:gd name="connsiteY4" fmla="*/ 130112 h 260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222" h="260222">
                      <a:moveTo>
                        <a:pt x="260223" y="130112"/>
                      </a:moveTo>
                      <a:cubicBezTo>
                        <a:pt x="260223" y="201970"/>
                        <a:pt x="201970" y="260223"/>
                        <a:pt x="130111" y="260223"/>
                      </a:cubicBezTo>
                      <a:cubicBezTo>
                        <a:pt x="58253" y="260223"/>
                        <a:pt x="0" y="201970"/>
                        <a:pt x="0" y="130112"/>
                      </a:cubicBezTo>
                      <a:cubicBezTo>
                        <a:pt x="0" y="58253"/>
                        <a:pt x="58253" y="0"/>
                        <a:pt x="130111" y="0"/>
                      </a:cubicBezTo>
                      <a:cubicBezTo>
                        <a:pt x="201970" y="0"/>
                        <a:pt x="260223" y="58253"/>
                        <a:pt x="260223" y="130112"/>
                      </a:cubicBezTo>
                      <a:close/>
                    </a:path>
                  </a:pathLst>
                </a:custGeom>
                <a:noFill/>
                <a:ln w="9525" cap="flat">
                  <a:solidFill>
                    <a:schemeClr val="accent1"/>
                  </a:solidFill>
                  <a:prstDash val="solid"/>
                  <a:round/>
                </a:ln>
              </p:spPr>
              <p:txBody>
                <a:bodyPr rtlCol="0" anchor="ctr"/>
                <a:lstStyle/>
                <a:p>
                  <a:endParaRPr lang="en-US" dirty="0"/>
                </a:p>
              </p:txBody>
            </p:sp>
            <p:sp>
              <p:nvSpPr>
                <p:cNvPr id="184" name="Freeform: Shape 240">
                  <a:extLst>
                    <a:ext uri="{FF2B5EF4-FFF2-40B4-BE49-F238E27FC236}">
                      <a16:creationId xmlns:a16="http://schemas.microsoft.com/office/drawing/2014/main" id="{9C473073-6057-7445-8B78-263A0EC38B47}"/>
                    </a:ext>
                  </a:extLst>
                </p:cNvPr>
                <p:cNvSpPr/>
                <p:nvPr/>
              </p:nvSpPr>
              <p:spPr>
                <a:xfrm>
                  <a:off x="4059340" y="2103256"/>
                  <a:ext cx="243329" cy="166641"/>
                </a:xfrm>
                <a:custGeom>
                  <a:avLst/>
                  <a:gdLst>
                    <a:gd name="connsiteX0" fmla="*/ 980123 w 980122"/>
                    <a:gd name="connsiteY0" fmla="*/ 308134 h 671226"/>
                    <a:gd name="connsiteX1" fmla="*/ 980123 w 980122"/>
                    <a:gd name="connsiteY1" fmla="*/ 27242 h 671226"/>
                    <a:gd name="connsiteX2" fmla="*/ 952881 w 980122"/>
                    <a:gd name="connsiteY2" fmla="*/ 0 h 671226"/>
                    <a:gd name="connsiteX3" fmla="*/ 27146 w 980122"/>
                    <a:gd name="connsiteY3" fmla="*/ 0 h 671226"/>
                    <a:gd name="connsiteX4" fmla="*/ 0 w 980122"/>
                    <a:gd name="connsiteY4" fmla="*/ 27242 h 671226"/>
                    <a:gd name="connsiteX5" fmla="*/ 0 w 980122"/>
                    <a:gd name="connsiteY5" fmla="*/ 643985 h 671226"/>
                    <a:gd name="connsiteX6" fmla="*/ 27146 w 980122"/>
                    <a:gd name="connsiteY6" fmla="*/ 671227 h 671226"/>
                    <a:gd name="connsiteX7" fmla="*/ 763905 w 980122"/>
                    <a:gd name="connsiteY7" fmla="*/ 671227 h 671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80122" h="671226">
                      <a:moveTo>
                        <a:pt x="980123" y="308134"/>
                      </a:moveTo>
                      <a:lnTo>
                        <a:pt x="980123" y="27242"/>
                      </a:lnTo>
                      <a:cubicBezTo>
                        <a:pt x="980123" y="12196"/>
                        <a:pt x="967926" y="0"/>
                        <a:pt x="952881" y="0"/>
                      </a:cubicBezTo>
                      <a:lnTo>
                        <a:pt x="27146" y="0"/>
                      </a:lnTo>
                      <a:cubicBezTo>
                        <a:pt x="12138" y="52"/>
                        <a:pt x="0" y="12234"/>
                        <a:pt x="0" y="27242"/>
                      </a:cubicBezTo>
                      <a:lnTo>
                        <a:pt x="0" y="643985"/>
                      </a:lnTo>
                      <a:cubicBezTo>
                        <a:pt x="0" y="658993"/>
                        <a:pt x="12138" y="671174"/>
                        <a:pt x="27146" y="671227"/>
                      </a:cubicBezTo>
                      <a:lnTo>
                        <a:pt x="763905" y="671227"/>
                      </a:lnTo>
                    </a:path>
                  </a:pathLst>
                </a:custGeom>
                <a:noFill/>
                <a:ln w="9525" cap="flat">
                  <a:solidFill>
                    <a:srgbClr val="FFFFFF"/>
                  </a:solidFill>
                  <a:prstDash val="solid"/>
                  <a:round/>
                </a:ln>
              </p:spPr>
              <p:txBody>
                <a:bodyPr rtlCol="0" anchor="ctr"/>
                <a:lstStyle/>
                <a:p>
                  <a:endParaRPr lang="en-US" dirty="0"/>
                </a:p>
              </p:txBody>
            </p:sp>
            <p:sp>
              <p:nvSpPr>
                <p:cNvPr id="185" name="Freeform: Shape 241">
                  <a:extLst>
                    <a:ext uri="{FF2B5EF4-FFF2-40B4-BE49-F238E27FC236}">
                      <a16:creationId xmlns:a16="http://schemas.microsoft.com/office/drawing/2014/main" id="{C1F54476-755F-BA4F-B3F5-C0E2E3D33DF4}"/>
                    </a:ext>
                  </a:extLst>
                </p:cNvPr>
                <p:cNvSpPr/>
                <p:nvPr/>
              </p:nvSpPr>
              <p:spPr>
                <a:xfrm>
                  <a:off x="4041817" y="2087412"/>
                  <a:ext cx="277239" cy="202041"/>
                </a:xfrm>
                <a:custGeom>
                  <a:avLst/>
                  <a:gdLst>
                    <a:gd name="connsiteX0" fmla="*/ 1116711 w 1116711"/>
                    <a:gd name="connsiteY0" fmla="*/ 307181 h 813816"/>
                    <a:gd name="connsiteX1" fmla="*/ 1116711 w 1116711"/>
                    <a:gd name="connsiteY1" fmla="*/ 27242 h 813816"/>
                    <a:gd name="connsiteX2" fmla="*/ 1089470 w 1116711"/>
                    <a:gd name="connsiteY2" fmla="*/ 0 h 813816"/>
                    <a:gd name="connsiteX3" fmla="*/ 27242 w 1116711"/>
                    <a:gd name="connsiteY3" fmla="*/ 0 h 813816"/>
                    <a:gd name="connsiteX4" fmla="*/ 0 w 1116711"/>
                    <a:gd name="connsiteY4" fmla="*/ 27242 h 813816"/>
                    <a:gd name="connsiteX5" fmla="*/ 0 w 1116711"/>
                    <a:gd name="connsiteY5" fmla="*/ 786575 h 813816"/>
                    <a:gd name="connsiteX6" fmla="*/ 27242 w 1116711"/>
                    <a:gd name="connsiteY6" fmla="*/ 813816 h 813816"/>
                    <a:gd name="connsiteX7" fmla="*/ 866013 w 1116711"/>
                    <a:gd name="connsiteY7" fmla="*/ 813816 h 813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16711" h="813816">
                      <a:moveTo>
                        <a:pt x="1116711" y="307181"/>
                      </a:moveTo>
                      <a:lnTo>
                        <a:pt x="1116711" y="27242"/>
                      </a:lnTo>
                      <a:cubicBezTo>
                        <a:pt x="1116711" y="12196"/>
                        <a:pt x="1104515" y="0"/>
                        <a:pt x="1089470" y="0"/>
                      </a:cubicBezTo>
                      <a:lnTo>
                        <a:pt x="27242" y="0"/>
                      </a:lnTo>
                      <a:cubicBezTo>
                        <a:pt x="12218" y="52"/>
                        <a:pt x="52" y="12218"/>
                        <a:pt x="0" y="27242"/>
                      </a:cubicBezTo>
                      <a:lnTo>
                        <a:pt x="0" y="786575"/>
                      </a:lnTo>
                      <a:cubicBezTo>
                        <a:pt x="52" y="801598"/>
                        <a:pt x="12218" y="813764"/>
                        <a:pt x="27242" y="813816"/>
                      </a:cubicBezTo>
                      <a:lnTo>
                        <a:pt x="866013" y="813816"/>
                      </a:lnTo>
                    </a:path>
                  </a:pathLst>
                </a:custGeom>
                <a:noFill/>
                <a:ln w="9525" cap="flat">
                  <a:solidFill>
                    <a:srgbClr val="FFFFFF"/>
                  </a:solidFill>
                  <a:prstDash val="solid"/>
                  <a:round/>
                </a:ln>
              </p:spPr>
              <p:txBody>
                <a:bodyPr rtlCol="0" anchor="ctr"/>
                <a:lstStyle/>
                <a:p>
                  <a:endParaRPr lang="en-US" dirty="0"/>
                </a:p>
              </p:txBody>
            </p:sp>
            <p:sp>
              <p:nvSpPr>
                <p:cNvPr id="186" name="Freeform: Shape 242">
                  <a:extLst>
                    <a:ext uri="{FF2B5EF4-FFF2-40B4-BE49-F238E27FC236}">
                      <a16:creationId xmlns:a16="http://schemas.microsoft.com/office/drawing/2014/main" id="{3497DB2F-FFBE-624E-B257-E0F67A22EB5E}"/>
                    </a:ext>
                  </a:extLst>
                </p:cNvPr>
                <p:cNvSpPr/>
                <p:nvPr/>
              </p:nvSpPr>
              <p:spPr>
                <a:xfrm>
                  <a:off x="4012684" y="2289453"/>
                  <a:ext cx="246379" cy="24617"/>
                </a:xfrm>
                <a:custGeom>
                  <a:avLst/>
                  <a:gdLst>
                    <a:gd name="connsiteX0" fmla="*/ 992410 w 992409"/>
                    <a:gd name="connsiteY0" fmla="*/ 99155 h 99155"/>
                    <a:gd name="connsiteX1" fmla="*/ 79820 w 992409"/>
                    <a:gd name="connsiteY1" fmla="*/ 99155 h 99155"/>
                    <a:gd name="connsiteX2" fmla="*/ 0 w 992409"/>
                    <a:gd name="connsiteY2" fmla="*/ 64579 h 99155"/>
                    <a:gd name="connsiteX3" fmla="*/ 0 w 992409"/>
                    <a:gd name="connsiteY3" fmla="*/ 0 h 99155"/>
                    <a:gd name="connsiteX4" fmla="*/ 129921 w 992409"/>
                    <a:gd name="connsiteY4" fmla="*/ 0 h 99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2409" h="99155">
                      <a:moveTo>
                        <a:pt x="992410" y="99155"/>
                      </a:moveTo>
                      <a:lnTo>
                        <a:pt x="79820" y="99155"/>
                      </a:lnTo>
                      <a:cubicBezTo>
                        <a:pt x="79820" y="99155"/>
                        <a:pt x="22098" y="99727"/>
                        <a:pt x="0" y="64579"/>
                      </a:cubicBezTo>
                      <a:lnTo>
                        <a:pt x="0" y="0"/>
                      </a:lnTo>
                      <a:lnTo>
                        <a:pt x="129921" y="0"/>
                      </a:lnTo>
                    </a:path>
                  </a:pathLst>
                </a:custGeom>
                <a:noFill/>
                <a:ln w="9525" cap="flat">
                  <a:solidFill>
                    <a:srgbClr val="FFFFFF"/>
                  </a:solidFill>
                  <a:prstDash val="solid"/>
                  <a:round/>
                </a:ln>
              </p:spPr>
              <p:txBody>
                <a:bodyPr rtlCol="0" anchor="ctr"/>
                <a:lstStyle/>
                <a:p>
                  <a:endParaRPr lang="en-US" dirty="0"/>
                </a:p>
              </p:txBody>
            </p:sp>
            <p:sp>
              <p:nvSpPr>
                <p:cNvPr id="187" name="Freeform: Shape 243">
                  <a:extLst>
                    <a:ext uri="{FF2B5EF4-FFF2-40B4-BE49-F238E27FC236}">
                      <a16:creationId xmlns:a16="http://schemas.microsoft.com/office/drawing/2014/main" id="{C663A3DA-69E2-5445-BA28-8D2EC7FEAA24}"/>
                    </a:ext>
                  </a:extLst>
                </p:cNvPr>
                <p:cNvSpPr/>
                <p:nvPr/>
              </p:nvSpPr>
              <p:spPr>
                <a:xfrm>
                  <a:off x="4121887" y="2128795"/>
                  <a:ext cx="47436" cy="47436"/>
                </a:xfrm>
                <a:custGeom>
                  <a:avLst/>
                  <a:gdLst>
                    <a:gd name="connsiteX0" fmla="*/ 0 w 191071"/>
                    <a:gd name="connsiteY0" fmla="*/ 0 h 191071"/>
                    <a:gd name="connsiteX1" fmla="*/ 191071 w 191071"/>
                    <a:gd name="connsiteY1" fmla="*/ 0 h 191071"/>
                    <a:gd name="connsiteX2" fmla="*/ 191071 w 191071"/>
                    <a:gd name="connsiteY2" fmla="*/ 191071 h 191071"/>
                    <a:gd name="connsiteX3" fmla="*/ 0 w 191071"/>
                    <a:gd name="connsiteY3" fmla="*/ 191071 h 191071"/>
                  </a:gdLst>
                  <a:ahLst/>
                  <a:cxnLst>
                    <a:cxn ang="0">
                      <a:pos x="connsiteX0" y="connsiteY0"/>
                    </a:cxn>
                    <a:cxn ang="0">
                      <a:pos x="connsiteX1" y="connsiteY1"/>
                    </a:cxn>
                    <a:cxn ang="0">
                      <a:pos x="connsiteX2" y="connsiteY2"/>
                    </a:cxn>
                    <a:cxn ang="0">
                      <a:pos x="connsiteX3" y="connsiteY3"/>
                    </a:cxn>
                  </a:cxnLst>
                  <a:rect l="l" t="t" r="r" b="b"/>
                  <a:pathLst>
                    <a:path w="191071" h="191071">
                      <a:moveTo>
                        <a:pt x="0" y="0"/>
                      </a:moveTo>
                      <a:lnTo>
                        <a:pt x="191071" y="0"/>
                      </a:lnTo>
                      <a:lnTo>
                        <a:pt x="191071" y="191071"/>
                      </a:lnTo>
                      <a:lnTo>
                        <a:pt x="0" y="191071"/>
                      </a:lnTo>
                      <a:close/>
                    </a:path>
                  </a:pathLst>
                </a:custGeom>
                <a:noFill/>
                <a:ln w="9525" cap="flat">
                  <a:solidFill>
                    <a:srgbClr val="FFFFFF"/>
                  </a:solidFill>
                  <a:prstDash val="solid"/>
                  <a:round/>
                </a:ln>
              </p:spPr>
              <p:txBody>
                <a:bodyPr rtlCol="0" anchor="ctr"/>
                <a:lstStyle/>
                <a:p>
                  <a:endParaRPr lang="en-US" dirty="0"/>
                </a:p>
              </p:txBody>
            </p:sp>
            <p:sp>
              <p:nvSpPr>
                <p:cNvPr id="188" name="Freeform: Shape 244">
                  <a:extLst>
                    <a:ext uri="{FF2B5EF4-FFF2-40B4-BE49-F238E27FC236}">
                      <a16:creationId xmlns:a16="http://schemas.microsoft.com/office/drawing/2014/main" id="{9A705508-DAA1-C14C-84B5-5D06BB9DFE11}"/>
                    </a:ext>
                  </a:extLst>
                </p:cNvPr>
                <p:cNvSpPr/>
                <p:nvPr/>
              </p:nvSpPr>
              <p:spPr>
                <a:xfrm>
                  <a:off x="4121887" y="2195622"/>
                  <a:ext cx="47436" cy="47436"/>
                </a:xfrm>
                <a:custGeom>
                  <a:avLst/>
                  <a:gdLst>
                    <a:gd name="connsiteX0" fmla="*/ 0 w 191071"/>
                    <a:gd name="connsiteY0" fmla="*/ 0 h 191071"/>
                    <a:gd name="connsiteX1" fmla="*/ 191071 w 191071"/>
                    <a:gd name="connsiteY1" fmla="*/ 0 h 191071"/>
                    <a:gd name="connsiteX2" fmla="*/ 191071 w 191071"/>
                    <a:gd name="connsiteY2" fmla="*/ 191072 h 191071"/>
                    <a:gd name="connsiteX3" fmla="*/ 0 w 191071"/>
                    <a:gd name="connsiteY3" fmla="*/ 191072 h 191071"/>
                  </a:gdLst>
                  <a:ahLst/>
                  <a:cxnLst>
                    <a:cxn ang="0">
                      <a:pos x="connsiteX0" y="connsiteY0"/>
                    </a:cxn>
                    <a:cxn ang="0">
                      <a:pos x="connsiteX1" y="connsiteY1"/>
                    </a:cxn>
                    <a:cxn ang="0">
                      <a:pos x="connsiteX2" y="connsiteY2"/>
                    </a:cxn>
                    <a:cxn ang="0">
                      <a:pos x="connsiteX3" y="connsiteY3"/>
                    </a:cxn>
                  </a:cxnLst>
                  <a:rect l="l" t="t" r="r" b="b"/>
                  <a:pathLst>
                    <a:path w="191071" h="191071">
                      <a:moveTo>
                        <a:pt x="0" y="0"/>
                      </a:moveTo>
                      <a:lnTo>
                        <a:pt x="191071" y="0"/>
                      </a:lnTo>
                      <a:lnTo>
                        <a:pt x="191071" y="191072"/>
                      </a:lnTo>
                      <a:lnTo>
                        <a:pt x="0" y="191072"/>
                      </a:lnTo>
                      <a:close/>
                    </a:path>
                  </a:pathLst>
                </a:custGeom>
                <a:noFill/>
                <a:ln w="9525" cap="flat">
                  <a:solidFill>
                    <a:srgbClr val="FFFFFF"/>
                  </a:solidFill>
                  <a:prstDash val="solid"/>
                  <a:round/>
                </a:ln>
              </p:spPr>
              <p:txBody>
                <a:bodyPr rtlCol="0" anchor="ctr"/>
                <a:lstStyle/>
                <a:p>
                  <a:endParaRPr lang="en-US" dirty="0"/>
                </a:p>
              </p:txBody>
            </p:sp>
            <p:sp>
              <p:nvSpPr>
                <p:cNvPr id="189" name="Freeform: Shape 245">
                  <a:extLst>
                    <a:ext uri="{FF2B5EF4-FFF2-40B4-BE49-F238E27FC236}">
                      <a16:creationId xmlns:a16="http://schemas.microsoft.com/office/drawing/2014/main" id="{E7CA7682-A003-5244-8F77-3C206667FADA}"/>
                    </a:ext>
                  </a:extLst>
                </p:cNvPr>
                <p:cNvSpPr/>
                <p:nvPr/>
              </p:nvSpPr>
              <p:spPr>
                <a:xfrm>
                  <a:off x="4189494" y="2128795"/>
                  <a:ext cx="47436" cy="47436"/>
                </a:xfrm>
                <a:custGeom>
                  <a:avLst/>
                  <a:gdLst>
                    <a:gd name="connsiteX0" fmla="*/ 0 w 191071"/>
                    <a:gd name="connsiteY0" fmla="*/ 0 h 191071"/>
                    <a:gd name="connsiteX1" fmla="*/ 191071 w 191071"/>
                    <a:gd name="connsiteY1" fmla="*/ 0 h 191071"/>
                    <a:gd name="connsiteX2" fmla="*/ 191071 w 191071"/>
                    <a:gd name="connsiteY2" fmla="*/ 191071 h 191071"/>
                    <a:gd name="connsiteX3" fmla="*/ 0 w 191071"/>
                    <a:gd name="connsiteY3" fmla="*/ 191071 h 191071"/>
                  </a:gdLst>
                  <a:ahLst/>
                  <a:cxnLst>
                    <a:cxn ang="0">
                      <a:pos x="connsiteX0" y="connsiteY0"/>
                    </a:cxn>
                    <a:cxn ang="0">
                      <a:pos x="connsiteX1" y="connsiteY1"/>
                    </a:cxn>
                    <a:cxn ang="0">
                      <a:pos x="connsiteX2" y="connsiteY2"/>
                    </a:cxn>
                    <a:cxn ang="0">
                      <a:pos x="connsiteX3" y="connsiteY3"/>
                    </a:cxn>
                  </a:cxnLst>
                  <a:rect l="l" t="t" r="r" b="b"/>
                  <a:pathLst>
                    <a:path w="191071" h="191071">
                      <a:moveTo>
                        <a:pt x="0" y="0"/>
                      </a:moveTo>
                      <a:lnTo>
                        <a:pt x="191071" y="0"/>
                      </a:lnTo>
                      <a:lnTo>
                        <a:pt x="191071" y="191071"/>
                      </a:lnTo>
                      <a:lnTo>
                        <a:pt x="0" y="191071"/>
                      </a:lnTo>
                      <a:close/>
                    </a:path>
                  </a:pathLst>
                </a:custGeom>
                <a:noFill/>
                <a:ln w="9525" cap="flat">
                  <a:solidFill>
                    <a:srgbClr val="FFFFFF"/>
                  </a:solidFill>
                  <a:prstDash val="solid"/>
                  <a:round/>
                </a:ln>
              </p:spPr>
              <p:txBody>
                <a:bodyPr rtlCol="0" anchor="ctr"/>
                <a:lstStyle/>
                <a:p>
                  <a:endParaRPr lang="en-US" dirty="0"/>
                </a:p>
              </p:txBody>
            </p:sp>
            <p:sp>
              <p:nvSpPr>
                <p:cNvPr id="190" name="Freeform: Shape 246">
                  <a:extLst>
                    <a:ext uri="{FF2B5EF4-FFF2-40B4-BE49-F238E27FC236}">
                      <a16:creationId xmlns:a16="http://schemas.microsoft.com/office/drawing/2014/main" id="{4FD33048-C1BC-A54B-973C-D9BC87429991}"/>
                    </a:ext>
                  </a:extLst>
                </p:cNvPr>
                <p:cNvSpPr/>
                <p:nvPr/>
              </p:nvSpPr>
              <p:spPr>
                <a:xfrm>
                  <a:off x="4189494" y="2195622"/>
                  <a:ext cx="47436" cy="47436"/>
                </a:xfrm>
                <a:custGeom>
                  <a:avLst/>
                  <a:gdLst>
                    <a:gd name="connsiteX0" fmla="*/ 0 w 191071"/>
                    <a:gd name="connsiteY0" fmla="*/ 0 h 191071"/>
                    <a:gd name="connsiteX1" fmla="*/ 191071 w 191071"/>
                    <a:gd name="connsiteY1" fmla="*/ 0 h 191071"/>
                    <a:gd name="connsiteX2" fmla="*/ 191071 w 191071"/>
                    <a:gd name="connsiteY2" fmla="*/ 191072 h 191071"/>
                    <a:gd name="connsiteX3" fmla="*/ 0 w 191071"/>
                    <a:gd name="connsiteY3" fmla="*/ 191072 h 191071"/>
                  </a:gdLst>
                  <a:ahLst/>
                  <a:cxnLst>
                    <a:cxn ang="0">
                      <a:pos x="connsiteX0" y="connsiteY0"/>
                    </a:cxn>
                    <a:cxn ang="0">
                      <a:pos x="connsiteX1" y="connsiteY1"/>
                    </a:cxn>
                    <a:cxn ang="0">
                      <a:pos x="connsiteX2" y="connsiteY2"/>
                    </a:cxn>
                    <a:cxn ang="0">
                      <a:pos x="connsiteX3" y="connsiteY3"/>
                    </a:cxn>
                  </a:cxnLst>
                  <a:rect l="l" t="t" r="r" b="b"/>
                  <a:pathLst>
                    <a:path w="191071" h="191071">
                      <a:moveTo>
                        <a:pt x="0" y="0"/>
                      </a:moveTo>
                      <a:lnTo>
                        <a:pt x="191071" y="0"/>
                      </a:lnTo>
                      <a:lnTo>
                        <a:pt x="191071" y="191072"/>
                      </a:lnTo>
                      <a:lnTo>
                        <a:pt x="0" y="191072"/>
                      </a:lnTo>
                      <a:close/>
                    </a:path>
                  </a:pathLst>
                </a:custGeom>
                <a:noFill/>
                <a:ln w="9525" cap="flat">
                  <a:solidFill>
                    <a:srgbClr val="FFFFFF"/>
                  </a:solidFill>
                  <a:prstDash val="solid"/>
                  <a:round/>
                </a:ln>
              </p:spPr>
              <p:txBody>
                <a:bodyPr rtlCol="0" anchor="ctr"/>
                <a:lstStyle/>
                <a:p>
                  <a:endParaRPr lang="en-US" dirty="0"/>
                </a:p>
              </p:txBody>
            </p:sp>
          </p:grpSp>
        </p:grpSp>
        <p:pic>
          <p:nvPicPr>
            <p:cNvPr id="168" name="Graphic 167">
              <a:extLst>
                <a:ext uri="{FF2B5EF4-FFF2-40B4-BE49-F238E27FC236}">
                  <a16:creationId xmlns:a16="http://schemas.microsoft.com/office/drawing/2014/main" id="{D902D085-4BD5-0043-BEA4-0F6DDDB02C3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092143" y="1074938"/>
              <a:ext cx="239575" cy="239575"/>
            </a:xfrm>
            <a:prstGeom prst="rect">
              <a:avLst/>
            </a:prstGeom>
          </p:spPr>
        </p:pic>
        <p:sp>
          <p:nvSpPr>
            <p:cNvPr id="169" name="TextBox 168">
              <a:extLst>
                <a:ext uri="{FF2B5EF4-FFF2-40B4-BE49-F238E27FC236}">
                  <a16:creationId xmlns:a16="http://schemas.microsoft.com/office/drawing/2014/main" id="{6D79AD9D-3BAA-494C-A0E7-A865F644CC5A}"/>
                </a:ext>
              </a:extLst>
            </p:cNvPr>
            <p:cNvSpPr txBox="1"/>
            <p:nvPr/>
          </p:nvSpPr>
          <p:spPr>
            <a:xfrm>
              <a:off x="3375708" y="1084092"/>
              <a:ext cx="1616148" cy="246221"/>
            </a:xfrm>
            <a:prstGeom prst="rect">
              <a:avLst/>
            </a:prstGeom>
            <a:noFill/>
          </p:spPr>
          <p:txBody>
            <a:bodyPr wrap="none" rtlCol="0">
              <a:spAutoFit/>
            </a:bodyPr>
            <a:lstStyle/>
            <a:p>
              <a:r>
                <a:rPr lang="en-US" sz="1000" dirty="0"/>
                <a:t>Customer’s Environment</a:t>
              </a:r>
            </a:p>
          </p:txBody>
        </p:sp>
        <p:sp>
          <p:nvSpPr>
            <p:cNvPr id="170" name="Rectangle 169">
              <a:extLst>
                <a:ext uri="{FF2B5EF4-FFF2-40B4-BE49-F238E27FC236}">
                  <a16:creationId xmlns:a16="http://schemas.microsoft.com/office/drawing/2014/main" id="{2492CE5D-C462-5440-8307-072BEECABACE}"/>
                </a:ext>
              </a:extLst>
            </p:cNvPr>
            <p:cNvSpPr/>
            <p:nvPr/>
          </p:nvSpPr>
          <p:spPr>
            <a:xfrm>
              <a:off x="6127270" y="1714453"/>
              <a:ext cx="1370646" cy="424732"/>
            </a:xfrm>
            <a:prstGeom prst="rect">
              <a:avLst/>
            </a:prstGeom>
          </p:spPr>
          <p:txBody>
            <a:bodyPr wrap="square">
              <a:spAutoFit/>
            </a:bodyPr>
            <a:lstStyle/>
            <a:p>
              <a:pPr>
                <a:lnSpc>
                  <a:spcPct val="90000"/>
                </a:lnSpc>
                <a:spcBef>
                  <a:spcPct val="20000"/>
                </a:spcBef>
                <a:spcAft>
                  <a:spcPts val="600"/>
                </a:spcAft>
              </a:pPr>
              <a:r>
                <a:rPr lang="en-US" sz="800" dirty="0"/>
                <a:t>Perform real-time inference via REST API or run batch inference jobs</a:t>
              </a:r>
            </a:p>
          </p:txBody>
        </p:sp>
        <p:pic>
          <p:nvPicPr>
            <p:cNvPr id="171" name="Picture 170">
              <a:extLst>
                <a:ext uri="{FF2B5EF4-FFF2-40B4-BE49-F238E27FC236}">
                  <a16:creationId xmlns:a16="http://schemas.microsoft.com/office/drawing/2014/main" id="{44DE5B16-73E2-E54C-9333-1663F711A153}"/>
                </a:ext>
              </a:extLst>
            </p:cNvPr>
            <p:cNvPicPr>
              <a:picLocks noChangeAspect="1"/>
            </p:cNvPicPr>
            <p:nvPr/>
          </p:nvPicPr>
          <p:blipFill rotWithShape="1">
            <a:blip r:embed="rId5" cstate="hqprint">
              <a:biLevel thresh="25000"/>
              <a:extLst>
                <a:ext uri="{28A0092B-C50C-407E-A947-70E740481C1C}">
                  <a14:useLocalDpi xmlns:a14="http://schemas.microsoft.com/office/drawing/2010/main"/>
                </a:ext>
              </a:extLst>
            </a:blip>
            <a:srcRect l="2" t="1" r="-1180" b="-8061"/>
            <a:stretch/>
          </p:blipFill>
          <p:spPr>
            <a:xfrm>
              <a:off x="306993" y="1698156"/>
              <a:ext cx="1192375" cy="159982"/>
            </a:xfrm>
            <a:prstGeom prst="rect">
              <a:avLst/>
            </a:prstGeom>
          </p:spPr>
        </p:pic>
        <p:sp>
          <p:nvSpPr>
            <p:cNvPr id="172" name="TextBox 171">
              <a:extLst>
                <a:ext uri="{FF2B5EF4-FFF2-40B4-BE49-F238E27FC236}">
                  <a16:creationId xmlns:a16="http://schemas.microsoft.com/office/drawing/2014/main" id="{44C1AB5F-A779-CE45-B39F-A5ABCEF24CEE}"/>
                </a:ext>
              </a:extLst>
            </p:cNvPr>
            <p:cNvSpPr txBox="1"/>
            <p:nvPr/>
          </p:nvSpPr>
          <p:spPr>
            <a:xfrm>
              <a:off x="5816961" y="1714453"/>
              <a:ext cx="419090" cy="411480"/>
            </a:xfrm>
            <a:prstGeom prst="rect">
              <a:avLst/>
            </a:prstGeom>
            <a:noFill/>
          </p:spPr>
          <p:txBody>
            <a:bodyPr wrap="none" rtlCol="0">
              <a:noAutofit/>
            </a:bodyPr>
            <a:lstStyle>
              <a:defPPr>
                <a:defRPr lang="en-US"/>
              </a:defPPr>
              <a:lvl1pPr>
                <a:lnSpc>
                  <a:spcPct val="90000"/>
                </a:lnSpc>
                <a:spcBef>
                  <a:spcPct val="20000"/>
                </a:spcBef>
                <a:spcAft>
                  <a:spcPts val="600"/>
                </a:spcAft>
                <a:defRPr sz="900"/>
              </a:lvl1pPr>
            </a:lstStyle>
            <a:p>
              <a:pPr algn="r"/>
              <a:r>
                <a:rPr lang="en-US" sz="2800" b="1" dirty="0">
                  <a:solidFill>
                    <a:schemeClr val="accent1"/>
                  </a:solidFill>
                </a:rPr>
                <a:t>4</a:t>
              </a:r>
            </a:p>
          </p:txBody>
        </p:sp>
        <p:sp>
          <p:nvSpPr>
            <p:cNvPr id="173" name="TextBox 172">
              <a:extLst>
                <a:ext uri="{FF2B5EF4-FFF2-40B4-BE49-F238E27FC236}">
                  <a16:creationId xmlns:a16="http://schemas.microsoft.com/office/drawing/2014/main" id="{7D8FCF1B-E28E-A74E-8019-A44A8EBE75D0}"/>
                </a:ext>
              </a:extLst>
            </p:cNvPr>
            <p:cNvSpPr txBox="1"/>
            <p:nvPr/>
          </p:nvSpPr>
          <p:spPr>
            <a:xfrm>
              <a:off x="6693229" y="3501698"/>
              <a:ext cx="1040984" cy="415498"/>
            </a:xfrm>
            <a:prstGeom prst="rect">
              <a:avLst/>
            </a:prstGeom>
          </p:spPr>
          <p:txBody>
            <a:bodyPr wrap="square">
              <a:spAutoFit/>
            </a:bodyPr>
            <a:lstStyle>
              <a:defPPr>
                <a:defRPr lang="en-US"/>
              </a:defPPr>
              <a:lvl1pPr>
                <a:lnSpc>
                  <a:spcPct val="90000"/>
                </a:lnSpc>
                <a:spcBef>
                  <a:spcPct val="20000"/>
                </a:spcBef>
                <a:spcAft>
                  <a:spcPts val="600"/>
                </a:spcAft>
                <a:defRPr sz="800"/>
              </a:lvl1pPr>
            </a:lstStyle>
            <a:p>
              <a:r>
                <a:rPr lang="en-US" dirty="0"/>
                <a:t>Network Isolated </a:t>
              </a:r>
            </a:p>
            <a:p>
              <a:endParaRPr lang="en-US" dirty="0"/>
            </a:p>
          </p:txBody>
        </p:sp>
        <p:pic>
          <p:nvPicPr>
            <p:cNvPr id="174" name="Graphic 31">
              <a:extLst>
                <a:ext uri="{FF2B5EF4-FFF2-40B4-BE49-F238E27FC236}">
                  <a16:creationId xmlns:a16="http://schemas.microsoft.com/office/drawing/2014/main" id="{908F8BB3-958F-C345-8F92-8D8ADF45F31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321901" y="2030182"/>
              <a:ext cx="404143" cy="404143"/>
            </a:xfrm>
            <a:prstGeom prst="rect">
              <a:avLst/>
            </a:prstGeom>
          </p:spPr>
        </p:pic>
        <p:sp>
          <p:nvSpPr>
            <p:cNvPr id="175" name="Rectangle 174">
              <a:extLst>
                <a:ext uri="{FF2B5EF4-FFF2-40B4-BE49-F238E27FC236}">
                  <a16:creationId xmlns:a16="http://schemas.microsoft.com/office/drawing/2014/main" id="{4B96CA3E-7500-7B4B-BCD4-487A9AE5BA7B}"/>
                </a:ext>
              </a:extLst>
            </p:cNvPr>
            <p:cNvSpPr/>
            <p:nvPr/>
          </p:nvSpPr>
          <p:spPr>
            <a:xfrm>
              <a:off x="4991856" y="2468278"/>
              <a:ext cx="1119217" cy="215444"/>
            </a:xfrm>
            <a:prstGeom prst="rect">
              <a:avLst/>
            </a:prstGeom>
          </p:spPr>
          <p:style>
            <a:lnRef idx="0">
              <a:scrgbClr r="0" g="0" b="0"/>
            </a:lnRef>
            <a:fillRef idx="0">
              <a:scrgbClr r="0" g="0" b="0"/>
            </a:fillRef>
            <a:effectRef idx="0">
              <a:scrgbClr r="0" g="0" b="0"/>
            </a:effectRef>
            <a:fontRef idx="major"/>
          </p:style>
          <p:txBody>
            <a:bodyPr wrap="none">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defTabSz="457189"/>
              <a:r>
                <a:rPr lang="en-US" sz="800" dirty="0">
                  <a:latin typeface="Arial"/>
                </a:rPr>
                <a:t>Amazon SageMaker</a:t>
              </a:r>
            </a:p>
          </p:txBody>
        </p:sp>
        <p:cxnSp>
          <p:nvCxnSpPr>
            <p:cNvPr id="176" name="Elbow Connector 175">
              <a:extLst>
                <a:ext uri="{FF2B5EF4-FFF2-40B4-BE49-F238E27FC236}">
                  <a16:creationId xmlns:a16="http://schemas.microsoft.com/office/drawing/2014/main" id="{10008868-0963-C946-B2DE-1D5A9FC4A8C5}"/>
                </a:ext>
              </a:extLst>
            </p:cNvPr>
            <p:cNvCxnSpPr>
              <a:endCxn id="174" idx="0"/>
            </p:cNvCxnSpPr>
            <p:nvPr/>
          </p:nvCxnSpPr>
          <p:spPr>
            <a:xfrm>
              <a:off x="3392462" y="1555095"/>
              <a:ext cx="2131511" cy="475087"/>
            </a:xfrm>
            <a:prstGeom prst="bentConnector2">
              <a:avLst/>
            </a:prstGeom>
            <a:ln w="127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77" name="Elbow Connector 176">
              <a:extLst>
                <a:ext uri="{FF2B5EF4-FFF2-40B4-BE49-F238E27FC236}">
                  <a16:creationId xmlns:a16="http://schemas.microsoft.com/office/drawing/2014/main" id="{6973CFAB-B892-6B4C-B02C-E594104D5DE6}"/>
                </a:ext>
              </a:extLst>
            </p:cNvPr>
            <p:cNvCxnSpPr>
              <a:endCxn id="175" idx="2"/>
            </p:cNvCxnSpPr>
            <p:nvPr/>
          </p:nvCxnSpPr>
          <p:spPr>
            <a:xfrm flipV="1">
              <a:off x="3375708" y="2683722"/>
              <a:ext cx="2175757" cy="377228"/>
            </a:xfrm>
            <a:prstGeom prst="bentConnector2">
              <a:avLst/>
            </a:prstGeom>
            <a:ln w="127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178" name="Rectangle 177">
              <a:extLst>
                <a:ext uri="{FF2B5EF4-FFF2-40B4-BE49-F238E27FC236}">
                  <a16:creationId xmlns:a16="http://schemas.microsoft.com/office/drawing/2014/main" id="{5045AC9C-18CC-6B41-82DB-CD5A213FFBAB}"/>
                </a:ext>
              </a:extLst>
            </p:cNvPr>
            <p:cNvSpPr/>
            <p:nvPr/>
          </p:nvSpPr>
          <p:spPr>
            <a:xfrm>
              <a:off x="61443" y="3240050"/>
              <a:ext cx="1683474" cy="215444"/>
            </a:xfrm>
            <a:prstGeom prst="rect">
              <a:avLst/>
            </a:prstGeom>
          </p:spPr>
          <p:txBody>
            <a:bodyPr wrap="none">
              <a:spAutoFit/>
            </a:bodyPr>
            <a:lstStyle/>
            <a:p>
              <a:pPr algn="ctr">
                <a:spcBef>
                  <a:spcPts val="0"/>
                </a:spcBef>
                <a:spcAft>
                  <a:spcPts val="600"/>
                </a:spcAft>
              </a:pPr>
              <a:r>
                <a:rPr lang="en-US" sz="800" dirty="0"/>
                <a:t>Automated billing and metering</a:t>
              </a:r>
            </a:p>
          </p:txBody>
        </p:sp>
        <p:sp>
          <p:nvSpPr>
            <p:cNvPr id="179" name="Rectangle 178">
              <a:extLst>
                <a:ext uri="{FF2B5EF4-FFF2-40B4-BE49-F238E27FC236}">
                  <a16:creationId xmlns:a16="http://schemas.microsoft.com/office/drawing/2014/main" id="{81C647E4-8E41-A64B-8BA8-FF5A1746804E}"/>
                </a:ext>
              </a:extLst>
            </p:cNvPr>
            <p:cNvSpPr/>
            <p:nvPr/>
          </p:nvSpPr>
          <p:spPr>
            <a:xfrm>
              <a:off x="3092142" y="3811743"/>
              <a:ext cx="4900694" cy="430887"/>
            </a:xfrm>
            <a:prstGeom prst="rect">
              <a:avLst/>
            </a:prstGeom>
          </p:spPr>
          <p:txBody>
            <a:bodyPr wrap="square">
              <a:spAutoFit/>
            </a:bodyPr>
            <a:lstStyle/>
            <a:p>
              <a:pPr marL="142875" indent="-257175">
                <a:buFont typeface="Arial" panose="020B0604020202020204" pitchFamily="34" charset="0"/>
                <a:buChar char="•"/>
              </a:pPr>
              <a:r>
                <a:rPr lang="en-US" sz="1050" dirty="0"/>
                <a:t>Seller can’t export data from customer account </a:t>
              </a:r>
            </a:p>
            <a:p>
              <a:pPr marL="142875" indent="-257175">
                <a:buFont typeface="Arial" panose="020B0604020202020204" pitchFamily="34" charset="0"/>
                <a:buChar char="•"/>
              </a:pPr>
              <a:r>
                <a:rPr lang="en-US" sz="1050" dirty="0"/>
                <a:t>Customers can’t access Docker container directly, protecting seller’s IP</a:t>
              </a:r>
            </a:p>
          </p:txBody>
        </p:sp>
      </p:grpSp>
    </p:spTree>
    <p:extLst>
      <p:ext uri="{BB962C8B-B14F-4D97-AF65-F5344CB8AC3E}">
        <p14:creationId xmlns:p14="http://schemas.microsoft.com/office/powerpoint/2010/main" val="2991261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grpId="1" nodeType="withEffect">
                                  <p:stCondLst>
                                    <p:cond delay="0"/>
                                  </p:stCondLst>
                                  <p:childTnLst>
                                    <p:animMotion origin="layout" path="M 3.95833E-6 0.0449 L 3.95833E-6 4.07407E-6 " pathEditMode="relative" rAng="0" ptsTypes="AA">
                                      <p:cBhvr>
                                        <p:cTn id="9" dur="600" fill="hold"/>
                                        <p:tgtEl>
                                          <p:spTgt spid="2"/>
                                        </p:tgtEl>
                                        <p:attrNameLst>
                                          <p:attrName>ppt_x</p:attrName>
                                          <p:attrName>ppt_y</p:attrName>
                                        </p:attrNameLst>
                                      </p:cBhvr>
                                      <p:rCtr x="0" y="-224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8" name="Group 107">
            <a:extLst>
              <a:ext uri="{FF2B5EF4-FFF2-40B4-BE49-F238E27FC236}">
                <a16:creationId xmlns:a16="http://schemas.microsoft.com/office/drawing/2014/main" id="{D0035484-41A9-4ACA-97C1-1EB033C28AE2}"/>
              </a:ext>
            </a:extLst>
          </p:cNvPr>
          <p:cNvGrpSpPr/>
          <p:nvPr/>
        </p:nvGrpSpPr>
        <p:grpSpPr>
          <a:xfrm>
            <a:off x="467933" y="1765424"/>
            <a:ext cx="2642616" cy="906612"/>
            <a:chOff x="467933" y="1504156"/>
            <a:chExt cx="2642616" cy="906612"/>
          </a:xfrm>
        </p:grpSpPr>
        <p:sp>
          <p:nvSpPr>
            <p:cNvPr id="94" name="Rectangle 93">
              <a:extLst>
                <a:ext uri="{FF2B5EF4-FFF2-40B4-BE49-F238E27FC236}">
                  <a16:creationId xmlns:a16="http://schemas.microsoft.com/office/drawing/2014/main" id="{A3F853F0-DF91-4A07-97C9-D60D1A9828A2}"/>
                </a:ext>
              </a:extLst>
            </p:cNvPr>
            <p:cNvSpPr/>
            <p:nvPr/>
          </p:nvSpPr>
          <p:spPr>
            <a:xfrm>
              <a:off x="467933" y="1504156"/>
              <a:ext cx="2642616" cy="906612"/>
            </a:xfrm>
            <a:prstGeom prst="rect">
              <a:avLst/>
            </a:prstGeom>
            <a:solidFill>
              <a:schemeClr val="bg1"/>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dirty="0" err="1">
                <a:solidFill>
                  <a:schemeClr val="tx1"/>
                </a:solidFill>
              </a:endParaRPr>
            </a:p>
          </p:txBody>
        </p:sp>
        <p:sp>
          <p:nvSpPr>
            <p:cNvPr id="48" name="TextBox 47">
              <a:extLst>
                <a:ext uri="{FF2B5EF4-FFF2-40B4-BE49-F238E27FC236}">
                  <a16:creationId xmlns:a16="http://schemas.microsoft.com/office/drawing/2014/main" id="{8E13DCC1-A7C0-4DAE-BF00-876DB402606E}"/>
                </a:ext>
              </a:extLst>
            </p:cNvPr>
            <p:cNvSpPr txBox="1"/>
            <p:nvPr/>
          </p:nvSpPr>
          <p:spPr>
            <a:xfrm>
              <a:off x="467933" y="1504156"/>
              <a:ext cx="2642616" cy="906612"/>
            </a:xfrm>
            <a:prstGeom prst="rect">
              <a:avLst/>
            </a:prstGeom>
          </p:spPr>
          <p:txBody>
            <a:bodyPr vert="horz" lIns="0" tIns="0" rIns="0" bIns="0" rtlCol="0" anchor="ctr" anchorCtr="0">
              <a:noAutofit/>
            </a:bodyPr>
            <a:lstStyle>
              <a:lvl1pPr indent="0">
                <a:lnSpc>
                  <a:spcPct val="90000"/>
                </a:lnSpc>
                <a:spcBef>
                  <a:spcPct val="20000"/>
                </a:spcBef>
                <a:buFontTx/>
                <a:buNone/>
                <a:defRPr b="0" i="0">
                  <a:cs typeface="Amazon Ember Regular" charset="0"/>
                </a:defRPr>
              </a:lvl1pPr>
              <a:lvl2pPr marL="742950" indent="-285750">
                <a:lnSpc>
                  <a:spcPct val="90000"/>
                </a:lnSpc>
                <a:spcBef>
                  <a:spcPct val="20000"/>
                </a:spcBef>
                <a:buFont typeface="Arial"/>
                <a:buChar char="•"/>
                <a:defRPr sz="1600" b="0" i="0">
                  <a:cs typeface="Amazon Ember Regular" charset="0"/>
                </a:defRPr>
              </a:lvl2pPr>
              <a:lvl3pPr marL="1143000" indent="-228600">
                <a:lnSpc>
                  <a:spcPct val="90000"/>
                </a:lnSpc>
                <a:spcBef>
                  <a:spcPct val="20000"/>
                </a:spcBef>
                <a:buFont typeface="Arial"/>
                <a:buChar char="•"/>
                <a:defRPr sz="1400" b="0" i="0">
                  <a:cs typeface="Amazon Ember Regular" charset="0"/>
                </a:defRPr>
              </a:lvl3pPr>
              <a:lvl4pPr marL="1600200" indent="-228600">
                <a:lnSpc>
                  <a:spcPct val="90000"/>
                </a:lnSpc>
                <a:spcBef>
                  <a:spcPct val="20000"/>
                </a:spcBef>
                <a:buFont typeface="Arial"/>
                <a:buChar char="–"/>
                <a:defRPr sz="1200" b="0" i="0">
                  <a:cs typeface="Amazon Ember Regular" charset="0"/>
                </a:defRPr>
              </a:lvl4pPr>
              <a:lvl5pPr marL="2057400" indent="-228600">
                <a:lnSpc>
                  <a:spcPct val="90000"/>
                </a:lnSpc>
                <a:spcBef>
                  <a:spcPct val="20000"/>
                </a:spcBef>
                <a:buFont typeface="Arial"/>
                <a:buChar char="»"/>
                <a:defRPr sz="1200" b="0" i="0">
                  <a:cs typeface="Amazon Ember Regular" charset="0"/>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pPr algn="ctr">
                <a:spcBef>
                  <a:spcPts val="600"/>
                </a:spcBef>
              </a:pPr>
              <a:r>
                <a:rPr lang="en-US" sz="1200" b="1" dirty="0">
                  <a:solidFill>
                    <a:schemeClr val="accent1"/>
                  </a:solidFill>
                </a:rPr>
                <a:t>Working with text</a:t>
              </a:r>
            </a:p>
            <a:p>
              <a:pPr algn="ctr">
                <a:spcBef>
                  <a:spcPts val="600"/>
                </a:spcBef>
              </a:pPr>
              <a:endParaRPr lang="en-US" sz="1200" b="1" dirty="0">
                <a:solidFill>
                  <a:schemeClr val="accent1"/>
                </a:solidFill>
              </a:endParaRPr>
            </a:p>
          </p:txBody>
        </p:sp>
      </p:grpSp>
      <p:sp>
        <p:nvSpPr>
          <p:cNvPr id="49" name="Title 22">
            <a:extLst>
              <a:ext uri="{FF2B5EF4-FFF2-40B4-BE49-F238E27FC236}">
                <a16:creationId xmlns:a16="http://schemas.microsoft.com/office/drawing/2014/main" id="{731A4F76-F274-49DD-AAAC-6884A7703DF1}"/>
              </a:ext>
            </a:extLst>
          </p:cNvPr>
          <p:cNvSpPr txBox="1">
            <a:spLocks/>
          </p:cNvSpPr>
          <p:nvPr/>
        </p:nvSpPr>
        <p:spPr>
          <a:xfrm>
            <a:off x="478664" y="722907"/>
            <a:ext cx="2642616" cy="906612"/>
          </a:xfrm>
          <a:prstGeom prst="rect">
            <a:avLst/>
          </a:prstGeom>
        </p:spPr>
        <p:txBody>
          <a:bodyPr vert="horz" lIns="0" tIns="0" rIns="0" bIns="0" rtlCol="0" anchor="ctr" anchorCtr="0">
            <a:noAutofit/>
          </a:bodyPr>
          <a:lstStyle>
            <a:lvl1pPr algn="l" defTabSz="457200" rtl="0" eaLnBrk="1" latinLnBrk="0" hangingPunct="1">
              <a:lnSpc>
                <a:spcPct val="90000"/>
              </a:lnSpc>
              <a:spcBef>
                <a:spcPct val="0"/>
              </a:spcBef>
              <a:buNone/>
              <a:defRPr sz="2400" b="0" i="0" kern="1200">
                <a:solidFill>
                  <a:schemeClr val="tx1"/>
                </a:solidFill>
                <a:latin typeface="+mj-lt"/>
                <a:ea typeface="+mj-ea"/>
                <a:cs typeface="Amazon Ember Regular" charset="0"/>
              </a:defRPr>
            </a:lvl1pPr>
          </a:lstStyle>
          <a:p>
            <a:pPr algn="ctr"/>
            <a:r>
              <a:rPr lang="en-US" sz="1800" b="1" dirty="0">
                <a:solidFill>
                  <a:schemeClr val="accent1"/>
                </a:solidFill>
              </a:rPr>
              <a:t>AWS ML Marketplace for Sagemaker </a:t>
            </a:r>
            <a:br>
              <a:rPr lang="en-US" sz="1800" dirty="0"/>
            </a:br>
            <a:r>
              <a:rPr lang="en-US" sz="1400" dirty="0"/>
              <a:t>offers models and algorithms from third party vendors</a:t>
            </a:r>
            <a:endParaRPr lang="en-US" sz="1800" dirty="0"/>
          </a:p>
        </p:txBody>
      </p:sp>
      <p:grpSp>
        <p:nvGrpSpPr>
          <p:cNvPr id="111" name="Group 110">
            <a:extLst>
              <a:ext uri="{FF2B5EF4-FFF2-40B4-BE49-F238E27FC236}">
                <a16:creationId xmlns:a16="http://schemas.microsoft.com/office/drawing/2014/main" id="{C61B1549-2269-4103-91FA-7E7B3E58FC71}"/>
              </a:ext>
            </a:extLst>
          </p:cNvPr>
          <p:cNvGrpSpPr/>
          <p:nvPr/>
        </p:nvGrpSpPr>
        <p:grpSpPr>
          <a:xfrm>
            <a:off x="467933" y="2807941"/>
            <a:ext cx="2642616" cy="906612"/>
            <a:chOff x="467933" y="2546673"/>
            <a:chExt cx="2642616" cy="906612"/>
          </a:xfrm>
        </p:grpSpPr>
        <p:sp>
          <p:nvSpPr>
            <p:cNvPr id="98" name="Rectangle 97">
              <a:extLst>
                <a:ext uri="{FF2B5EF4-FFF2-40B4-BE49-F238E27FC236}">
                  <a16:creationId xmlns:a16="http://schemas.microsoft.com/office/drawing/2014/main" id="{EF90E993-5EF7-4DD4-924D-C2976EE1D47A}"/>
                </a:ext>
              </a:extLst>
            </p:cNvPr>
            <p:cNvSpPr/>
            <p:nvPr/>
          </p:nvSpPr>
          <p:spPr>
            <a:xfrm>
              <a:off x="467933" y="2546673"/>
              <a:ext cx="2642616" cy="906612"/>
            </a:xfrm>
            <a:prstGeom prst="rect">
              <a:avLst/>
            </a:prstGeom>
            <a:solidFill>
              <a:schemeClr val="bg1"/>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dirty="0" err="1">
                <a:solidFill>
                  <a:schemeClr val="tx1"/>
                </a:solidFill>
              </a:endParaRPr>
            </a:p>
          </p:txBody>
        </p:sp>
        <p:sp>
          <p:nvSpPr>
            <p:cNvPr id="52" name="TextBox 51">
              <a:extLst>
                <a:ext uri="{FF2B5EF4-FFF2-40B4-BE49-F238E27FC236}">
                  <a16:creationId xmlns:a16="http://schemas.microsoft.com/office/drawing/2014/main" id="{5ACD9EEC-9CB5-493F-8FFD-80AA5A06D46C}"/>
                </a:ext>
              </a:extLst>
            </p:cNvPr>
            <p:cNvSpPr txBox="1"/>
            <p:nvPr/>
          </p:nvSpPr>
          <p:spPr>
            <a:xfrm>
              <a:off x="467933" y="2546673"/>
              <a:ext cx="2642616" cy="906612"/>
            </a:xfrm>
            <a:prstGeom prst="rect">
              <a:avLst/>
            </a:prstGeom>
          </p:spPr>
          <p:txBody>
            <a:bodyPr vert="horz" lIns="0" tIns="0" rIns="0" bIns="0" rtlCol="0" anchor="ctr" anchorCtr="0">
              <a:noAutofit/>
            </a:bodyPr>
            <a:lstStyle>
              <a:lvl1pPr indent="0">
                <a:lnSpc>
                  <a:spcPct val="90000"/>
                </a:lnSpc>
                <a:spcBef>
                  <a:spcPct val="20000"/>
                </a:spcBef>
                <a:buFontTx/>
                <a:buNone/>
                <a:defRPr b="0" i="0">
                  <a:cs typeface="Amazon Ember Regular" charset="0"/>
                </a:defRPr>
              </a:lvl1pPr>
              <a:lvl2pPr marL="742950" indent="-285750">
                <a:lnSpc>
                  <a:spcPct val="90000"/>
                </a:lnSpc>
                <a:spcBef>
                  <a:spcPct val="20000"/>
                </a:spcBef>
                <a:buFont typeface="Arial"/>
                <a:buChar char="•"/>
                <a:defRPr sz="1600" b="0" i="0">
                  <a:cs typeface="Amazon Ember Regular" charset="0"/>
                </a:defRPr>
              </a:lvl2pPr>
              <a:lvl3pPr marL="1143000" indent="-228600">
                <a:lnSpc>
                  <a:spcPct val="90000"/>
                </a:lnSpc>
                <a:spcBef>
                  <a:spcPct val="20000"/>
                </a:spcBef>
                <a:buFont typeface="Arial"/>
                <a:buChar char="•"/>
                <a:defRPr sz="1400" b="0" i="0">
                  <a:cs typeface="Amazon Ember Regular" charset="0"/>
                </a:defRPr>
              </a:lvl3pPr>
              <a:lvl4pPr marL="1600200" indent="-228600">
                <a:lnSpc>
                  <a:spcPct val="90000"/>
                </a:lnSpc>
                <a:spcBef>
                  <a:spcPct val="20000"/>
                </a:spcBef>
                <a:buFont typeface="Arial"/>
                <a:buChar char="–"/>
                <a:defRPr sz="1200" b="0" i="0">
                  <a:cs typeface="Amazon Ember Regular" charset="0"/>
                </a:defRPr>
              </a:lvl4pPr>
              <a:lvl5pPr marL="2057400" indent="-228600">
                <a:lnSpc>
                  <a:spcPct val="90000"/>
                </a:lnSpc>
                <a:spcBef>
                  <a:spcPct val="20000"/>
                </a:spcBef>
                <a:buFont typeface="Arial"/>
                <a:buChar char="»"/>
                <a:defRPr sz="1200" b="0" i="0">
                  <a:cs typeface="Amazon Ember Regular" charset="0"/>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pPr algn="ctr">
                <a:spcBef>
                  <a:spcPts val="600"/>
                </a:spcBef>
              </a:pPr>
              <a:r>
                <a:rPr lang="en-US" sz="1200" b="1" dirty="0">
                  <a:solidFill>
                    <a:schemeClr val="accent1"/>
                  </a:solidFill>
                </a:rPr>
                <a:t>Fraud or Anomaly Detection</a:t>
              </a:r>
            </a:p>
            <a:p>
              <a:pPr algn="ctr">
                <a:spcBef>
                  <a:spcPts val="600"/>
                </a:spcBef>
              </a:pPr>
              <a:endParaRPr lang="en-US" sz="1200" b="1" dirty="0">
                <a:solidFill>
                  <a:schemeClr val="accent1"/>
                </a:solidFill>
              </a:endParaRPr>
            </a:p>
          </p:txBody>
        </p:sp>
      </p:grpSp>
      <p:grpSp>
        <p:nvGrpSpPr>
          <p:cNvPr id="107" name="Group 106">
            <a:extLst>
              <a:ext uri="{FF2B5EF4-FFF2-40B4-BE49-F238E27FC236}">
                <a16:creationId xmlns:a16="http://schemas.microsoft.com/office/drawing/2014/main" id="{7324C215-B572-47E1-9526-553D4DE5E4DE}"/>
              </a:ext>
            </a:extLst>
          </p:cNvPr>
          <p:cNvGrpSpPr/>
          <p:nvPr/>
        </p:nvGrpSpPr>
        <p:grpSpPr>
          <a:xfrm>
            <a:off x="6020982" y="717340"/>
            <a:ext cx="2642616" cy="906612"/>
            <a:chOff x="3249823" y="461640"/>
            <a:chExt cx="2642616" cy="906612"/>
          </a:xfrm>
        </p:grpSpPr>
        <p:sp>
          <p:nvSpPr>
            <p:cNvPr id="91" name="Rectangle 90">
              <a:extLst>
                <a:ext uri="{FF2B5EF4-FFF2-40B4-BE49-F238E27FC236}">
                  <a16:creationId xmlns:a16="http://schemas.microsoft.com/office/drawing/2014/main" id="{714DA011-873B-4AC6-9A80-23CC2258D265}"/>
                </a:ext>
              </a:extLst>
            </p:cNvPr>
            <p:cNvSpPr/>
            <p:nvPr/>
          </p:nvSpPr>
          <p:spPr>
            <a:xfrm>
              <a:off x="3249823" y="461640"/>
              <a:ext cx="2642616" cy="906612"/>
            </a:xfrm>
            <a:prstGeom prst="rect">
              <a:avLst/>
            </a:prstGeom>
            <a:solidFill>
              <a:schemeClr val="bg1"/>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dirty="0" err="1">
                <a:solidFill>
                  <a:schemeClr val="tx1"/>
                </a:solidFill>
              </a:endParaRPr>
            </a:p>
          </p:txBody>
        </p:sp>
        <p:sp>
          <p:nvSpPr>
            <p:cNvPr id="66" name="TextBox 65">
              <a:extLst>
                <a:ext uri="{FF2B5EF4-FFF2-40B4-BE49-F238E27FC236}">
                  <a16:creationId xmlns:a16="http://schemas.microsoft.com/office/drawing/2014/main" id="{9AF6A43E-1B7A-4D7A-B28D-C971CBA09BF3}"/>
                </a:ext>
              </a:extLst>
            </p:cNvPr>
            <p:cNvSpPr txBox="1"/>
            <p:nvPr/>
          </p:nvSpPr>
          <p:spPr>
            <a:xfrm>
              <a:off x="3249823" y="461640"/>
              <a:ext cx="2642616" cy="906612"/>
            </a:xfrm>
            <a:prstGeom prst="rect">
              <a:avLst/>
            </a:prstGeom>
          </p:spPr>
          <p:txBody>
            <a:bodyPr vert="horz" lIns="0" tIns="0" rIns="0" bIns="0" rtlCol="0" anchor="ctr" anchorCtr="0">
              <a:noAutofit/>
            </a:bodyPr>
            <a:lstStyle>
              <a:lvl1pPr indent="0">
                <a:lnSpc>
                  <a:spcPct val="90000"/>
                </a:lnSpc>
                <a:spcBef>
                  <a:spcPct val="20000"/>
                </a:spcBef>
                <a:buFontTx/>
                <a:buNone/>
                <a:defRPr b="0" i="0">
                  <a:cs typeface="Amazon Ember Regular" charset="0"/>
                </a:defRPr>
              </a:lvl1pPr>
              <a:lvl2pPr marL="742950" indent="-285750">
                <a:lnSpc>
                  <a:spcPct val="90000"/>
                </a:lnSpc>
                <a:spcBef>
                  <a:spcPct val="20000"/>
                </a:spcBef>
                <a:buFont typeface="Arial"/>
                <a:buChar char="•"/>
                <a:defRPr sz="1600" b="0" i="0">
                  <a:cs typeface="Amazon Ember Regular" charset="0"/>
                </a:defRPr>
              </a:lvl2pPr>
              <a:lvl3pPr marL="1143000" indent="-228600">
                <a:lnSpc>
                  <a:spcPct val="90000"/>
                </a:lnSpc>
                <a:spcBef>
                  <a:spcPct val="20000"/>
                </a:spcBef>
                <a:buFont typeface="Arial"/>
                <a:buChar char="•"/>
                <a:defRPr sz="1400" b="0" i="0">
                  <a:cs typeface="Amazon Ember Regular" charset="0"/>
                </a:defRPr>
              </a:lvl3pPr>
              <a:lvl4pPr marL="1600200" indent="-228600">
                <a:lnSpc>
                  <a:spcPct val="90000"/>
                </a:lnSpc>
                <a:spcBef>
                  <a:spcPct val="20000"/>
                </a:spcBef>
                <a:buFont typeface="Arial"/>
                <a:buChar char="–"/>
                <a:defRPr sz="1200" b="0" i="0">
                  <a:cs typeface="Amazon Ember Regular" charset="0"/>
                </a:defRPr>
              </a:lvl4pPr>
              <a:lvl5pPr marL="2057400" indent="-228600">
                <a:lnSpc>
                  <a:spcPct val="90000"/>
                </a:lnSpc>
                <a:spcBef>
                  <a:spcPct val="20000"/>
                </a:spcBef>
                <a:buFont typeface="Arial"/>
                <a:buChar char="»"/>
                <a:defRPr sz="1200" b="0" i="0">
                  <a:cs typeface="Amazon Ember Regular" charset="0"/>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pPr algn="ctr">
                <a:spcBef>
                  <a:spcPts val="600"/>
                </a:spcBef>
              </a:pPr>
              <a:r>
                <a:rPr lang="en-US" sz="1200" b="1" dirty="0">
                  <a:solidFill>
                    <a:schemeClr val="accent1"/>
                  </a:solidFill>
                </a:rPr>
                <a:t>Computer vision</a:t>
              </a:r>
            </a:p>
            <a:p>
              <a:pPr algn="ctr">
                <a:spcBef>
                  <a:spcPts val="600"/>
                </a:spcBef>
              </a:pPr>
              <a:endParaRPr lang="en-US" sz="1200" b="1" dirty="0">
                <a:solidFill>
                  <a:schemeClr val="accent1"/>
                </a:solidFill>
              </a:endParaRPr>
            </a:p>
          </p:txBody>
        </p:sp>
      </p:grpSp>
      <p:grpSp>
        <p:nvGrpSpPr>
          <p:cNvPr id="112" name="Group 111">
            <a:extLst>
              <a:ext uri="{FF2B5EF4-FFF2-40B4-BE49-F238E27FC236}">
                <a16:creationId xmlns:a16="http://schemas.microsoft.com/office/drawing/2014/main" id="{8BBAB61D-A4FF-466F-9384-4A8E97BB68F7}"/>
              </a:ext>
            </a:extLst>
          </p:cNvPr>
          <p:cNvGrpSpPr/>
          <p:nvPr/>
        </p:nvGrpSpPr>
        <p:grpSpPr>
          <a:xfrm>
            <a:off x="3249823" y="2807941"/>
            <a:ext cx="2642616" cy="906612"/>
            <a:chOff x="3249823" y="2546673"/>
            <a:chExt cx="2642616" cy="906612"/>
          </a:xfrm>
        </p:grpSpPr>
        <p:sp>
          <p:nvSpPr>
            <p:cNvPr id="99" name="Rectangle 98">
              <a:extLst>
                <a:ext uri="{FF2B5EF4-FFF2-40B4-BE49-F238E27FC236}">
                  <a16:creationId xmlns:a16="http://schemas.microsoft.com/office/drawing/2014/main" id="{420EFB28-4083-40FF-BFC4-B0B8A3840F07}"/>
                </a:ext>
              </a:extLst>
            </p:cNvPr>
            <p:cNvSpPr/>
            <p:nvPr/>
          </p:nvSpPr>
          <p:spPr>
            <a:xfrm>
              <a:off x="3249823" y="2546673"/>
              <a:ext cx="2642616" cy="906612"/>
            </a:xfrm>
            <a:prstGeom prst="rect">
              <a:avLst/>
            </a:prstGeom>
            <a:solidFill>
              <a:schemeClr val="bg1"/>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dirty="0" err="1">
                <a:solidFill>
                  <a:schemeClr val="tx1"/>
                </a:solidFill>
              </a:endParaRPr>
            </a:p>
          </p:txBody>
        </p:sp>
        <p:sp>
          <p:nvSpPr>
            <p:cNvPr id="72" name="TextBox 71">
              <a:extLst>
                <a:ext uri="{FF2B5EF4-FFF2-40B4-BE49-F238E27FC236}">
                  <a16:creationId xmlns:a16="http://schemas.microsoft.com/office/drawing/2014/main" id="{19FB554F-BC4C-40A0-80E9-56BF3D109D17}"/>
                </a:ext>
              </a:extLst>
            </p:cNvPr>
            <p:cNvSpPr txBox="1"/>
            <p:nvPr/>
          </p:nvSpPr>
          <p:spPr>
            <a:xfrm>
              <a:off x="3249823" y="2546673"/>
              <a:ext cx="2642616" cy="906612"/>
            </a:xfrm>
            <a:prstGeom prst="rect">
              <a:avLst/>
            </a:prstGeom>
          </p:spPr>
          <p:txBody>
            <a:bodyPr vert="horz" lIns="0" tIns="0" rIns="0" bIns="0" rtlCol="0" anchor="ctr" anchorCtr="0">
              <a:noAutofit/>
            </a:bodyPr>
            <a:lstStyle>
              <a:lvl1pPr indent="0">
                <a:lnSpc>
                  <a:spcPct val="90000"/>
                </a:lnSpc>
                <a:spcBef>
                  <a:spcPct val="20000"/>
                </a:spcBef>
                <a:buFontTx/>
                <a:buNone/>
                <a:defRPr b="0" i="0">
                  <a:cs typeface="Amazon Ember Regular" charset="0"/>
                </a:defRPr>
              </a:lvl1pPr>
              <a:lvl2pPr marL="742950" indent="-285750">
                <a:lnSpc>
                  <a:spcPct val="90000"/>
                </a:lnSpc>
                <a:spcBef>
                  <a:spcPct val="20000"/>
                </a:spcBef>
                <a:buFont typeface="Arial"/>
                <a:buChar char="•"/>
                <a:defRPr sz="1600" b="0" i="0">
                  <a:cs typeface="Amazon Ember Regular" charset="0"/>
                </a:defRPr>
              </a:lvl2pPr>
              <a:lvl3pPr marL="1143000" indent="-228600">
                <a:lnSpc>
                  <a:spcPct val="90000"/>
                </a:lnSpc>
                <a:spcBef>
                  <a:spcPct val="20000"/>
                </a:spcBef>
                <a:buFont typeface="Arial"/>
                <a:buChar char="•"/>
                <a:defRPr sz="1400" b="0" i="0">
                  <a:cs typeface="Amazon Ember Regular" charset="0"/>
                </a:defRPr>
              </a:lvl3pPr>
              <a:lvl4pPr marL="1600200" indent="-228600">
                <a:lnSpc>
                  <a:spcPct val="90000"/>
                </a:lnSpc>
                <a:spcBef>
                  <a:spcPct val="20000"/>
                </a:spcBef>
                <a:buFont typeface="Arial"/>
                <a:buChar char="–"/>
                <a:defRPr sz="1200" b="0" i="0">
                  <a:cs typeface="Amazon Ember Regular" charset="0"/>
                </a:defRPr>
              </a:lvl4pPr>
              <a:lvl5pPr marL="2057400" indent="-228600">
                <a:lnSpc>
                  <a:spcPct val="90000"/>
                </a:lnSpc>
                <a:spcBef>
                  <a:spcPct val="20000"/>
                </a:spcBef>
                <a:buFont typeface="Arial"/>
                <a:buChar char="»"/>
                <a:defRPr sz="1200" b="0" i="0">
                  <a:cs typeface="Amazon Ember Regular" charset="0"/>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pPr algn="ctr">
                <a:spcBef>
                  <a:spcPts val="600"/>
                </a:spcBef>
              </a:pPr>
              <a:r>
                <a:rPr lang="en-US" sz="1200" b="1" dirty="0">
                  <a:solidFill>
                    <a:schemeClr val="accent1"/>
                  </a:solidFill>
                </a:rPr>
                <a:t>Customer Churn</a:t>
              </a:r>
            </a:p>
            <a:p>
              <a:pPr algn="ctr">
                <a:spcBef>
                  <a:spcPts val="600"/>
                </a:spcBef>
              </a:pPr>
              <a:endParaRPr lang="en-US" sz="1200" b="1" dirty="0">
                <a:solidFill>
                  <a:schemeClr val="accent1"/>
                </a:solidFill>
              </a:endParaRPr>
            </a:p>
          </p:txBody>
        </p:sp>
      </p:grpSp>
      <p:grpSp>
        <p:nvGrpSpPr>
          <p:cNvPr id="113" name="Group 112">
            <a:extLst>
              <a:ext uri="{FF2B5EF4-FFF2-40B4-BE49-F238E27FC236}">
                <a16:creationId xmlns:a16="http://schemas.microsoft.com/office/drawing/2014/main" id="{1382A329-FA13-47BB-A85A-0C854E01F222}"/>
              </a:ext>
            </a:extLst>
          </p:cNvPr>
          <p:cNvGrpSpPr/>
          <p:nvPr/>
        </p:nvGrpSpPr>
        <p:grpSpPr>
          <a:xfrm>
            <a:off x="6031713" y="2807941"/>
            <a:ext cx="2642616" cy="906612"/>
            <a:chOff x="6031713" y="2546673"/>
            <a:chExt cx="2642616" cy="906612"/>
          </a:xfrm>
        </p:grpSpPr>
        <p:sp>
          <p:nvSpPr>
            <p:cNvPr id="100" name="Rectangle 99">
              <a:extLst>
                <a:ext uri="{FF2B5EF4-FFF2-40B4-BE49-F238E27FC236}">
                  <a16:creationId xmlns:a16="http://schemas.microsoft.com/office/drawing/2014/main" id="{B3DCF403-C17A-40B7-B92A-1161F3EC8A5A}"/>
                </a:ext>
              </a:extLst>
            </p:cNvPr>
            <p:cNvSpPr/>
            <p:nvPr/>
          </p:nvSpPr>
          <p:spPr>
            <a:xfrm>
              <a:off x="6031713" y="2546673"/>
              <a:ext cx="2642616" cy="906612"/>
            </a:xfrm>
            <a:prstGeom prst="rect">
              <a:avLst/>
            </a:prstGeom>
            <a:solidFill>
              <a:schemeClr val="bg1"/>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dirty="0" err="1">
                <a:solidFill>
                  <a:schemeClr val="tx1"/>
                </a:solidFill>
              </a:endParaRPr>
            </a:p>
          </p:txBody>
        </p:sp>
        <p:sp>
          <p:nvSpPr>
            <p:cNvPr id="78" name="TextBox 77">
              <a:extLst>
                <a:ext uri="{FF2B5EF4-FFF2-40B4-BE49-F238E27FC236}">
                  <a16:creationId xmlns:a16="http://schemas.microsoft.com/office/drawing/2014/main" id="{8FF6468E-C5F1-4233-825D-06AA70B14EA2}"/>
                </a:ext>
              </a:extLst>
            </p:cNvPr>
            <p:cNvSpPr txBox="1"/>
            <p:nvPr/>
          </p:nvSpPr>
          <p:spPr>
            <a:xfrm>
              <a:off x="6031713" y="2546673"/>
              <a:ext cx="2642616" cy="906612"/>
            </a:xfrm>
            <a:prstGeom prst="rect">
              <a:avLst/>
            </a:prstGeom>
          </p:spPr>
          <p:txBody>
            <a:bodyPr vert="horz" lIns="0" tIns="0" rIns="0" bIns="0" rtlCol="0" anchor="ctr" anchorCtr="0">
              <a:noAutofit/>
            </a:bodyPr>
            <a:lstStyle>
              <a:lvl1pPr indent="0">
                <a:lnSpc>
                  <a:spcPct val="90000"/>
                </a:lnSpc>
                <a:spcBef>
                  <a:spcPct val="20000"/>
                </a:spcBef>
                <a:buFontTx/>
                <a:buNone/>
                <a:defRPr b="0" i="0">
                  <a:cs typeface="Amazon Ember Regular" charset="0"/>
                </a:defRPr>
              </a:lvl1pPr>
              <a:lvl2pPr marL="742950" indent="-285750">
                <a:lnSpc>
                  <a:spcPct val="90000"/>
                </a:lnSpc>
                <a:spcBef>
                  <a:spcPct val="20000"/>
                </a:spcBef>
                <a:buFont typeface="Arial"/>
                <a:buChar char="•"/>
                <a:defRPr sz="1600" b="0" i="0">
                  <a:cs typeface="Amazon Ember Regular" charset="0"/>
                </a:defRPr>
              </a:lvl2pPr>
              <a:lvl3pPr marL="1143000" indent="-228600">
                <a:lnSpc>
                  <a:spcPct val="90000"/>
                </a:lnSpc>
                <a:spcBef>
                  <a:spcPct val="20000"/>
                </a:spcBef>
                <a:buFont typeface="Arial"/>
                <a:buChar char="•"/>
                <a:defRPr sz="1400" b="0" i="0">
                  <a:cs typeface="Amazon Ember Regular" charset="0"/>
                </a:defRPr>
              </a:lvl3pPr>
              <a:lvl4pPr marL="1600200" indent="-228600">
                <a:lnSpc>
                  <a:spcPct val="90000"/>
                </a:lnSpc>
                <a:spcBef>
                  <a:spcPct val="20000"/>
                </a:spcBef>
                <a:buFont typeface="Arial"/>
                <a:buChar char="–"/>
                <a:defRPr sz="1200" b="0" i="0">
                  <a:cs typeface="Amazon Ember Regular" charset="0"/>
                </a:defRPr>
              </a:lvl4pPr>
              <a:lvl5pPr marL="2057400" indent="-228600">
                <a:lnSpc>
                  <a:spcPct val="90000"/>
                </a:lnSpc>
                <a:spcBef>
                  <a:spcPct val="20000"/>
                </a:spcBef>
                <a:buFont typeface="Arial"/>
                <a:buChar char="»"/>
                <a:defRPr sz="1200" b="0" i="0">
                  <a:cs typeface="Amazon Ember Regular" charset="0"/>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pPr algn="ctr">
                <a:spcBef>
                  <a:spcPts val="600"/>
                </a:spcBef>
              </a:pPr>
              <a:r>
                <a:rPr lang="en-US" sz="1200" b="1" dirty="0">
                  <a:solidFill>
                    <a:schemeClr val="accent1"/>
                  </a:solidFill>
                </a:rPr>
                <a:t>AutoML algorithms</a:t>
              </a:r>
            </a:p>
            <a:p>
              <a:pPr algn="ctr">
                <a:spcBef>
                  <a:spcPts val="600"/>
                </a:spcBef>
              </a:pPr>
              <a:endParaRPr lang="en-US" sz="1200" b="1" dirty="0">
                <a:solidFill>
                  <a:schemeClr val="accent1"/>
                </a:solidFill>
              </a:endParaRPr>
            </a:p>
          </p:txBody>
        </p:sp>
      </p:grpSp>
      <p:grpSp>
        <p:nvGrpSpPr>
          <p:cNvPr id="110" name="Group 109">
            <a:extLst>
              <a:ext uri="{FF2B5EF4-FFF2-40B4-BE49-F238E27FC236}">
                <a16:creationId xmlns:a16="http://schemas.microsoft.com/office/drawing/2014/main" id="{1EB9EAC6-D3E6-4585-96BE-E3AE6F2770EB}"/>
              </a:ext>
            </a:extLst>
          </p:cNvPr>
          <p:cNvGrpSpPr/>
          <p:nvPr/>
        </p:nvGrpSpPr>
        <p:grpSpPr>
          <a:xfrm>
            <a:off x="3249823" y="1765424"/>
            <a:ext cx="2642616" cy="906612"/>
            <a:chOff x="3249823" y="1504156"/>
            <a:chExt cx="2642616" cy="906612"/>
          </a:xfrm>
        </p:grpSpPr>
        <p:sp>
          <p:nvSpPr>
            <p:cNvPr id="95" name="Rectangle 94">
              <a:extLst>
                <a:ext uri="{FF2B5EF4-FFF2-40B4-BE49-F238E27FC236}">
                  <a16:creationId xmlns:a16="http://schemas.microsoft.com/office/drawing/2014/main" id="{28E334D8-C636-47BE-A0BE-36AC16E4F241}"/>
                </a:ext>
              </a:extLst>
            </p:cNvPr>
            <p:cNvSpPr/>
            <p:nvPr/>
          </p:nvSpPr>
          <p:spPr>
            <a:xfrm>
              <a:off x="3249823" y="1504156"/>
              <a:ext cx="2642616" cy="906612"/>
            </a:xfrm>
            <a:prstGeom prst="rect">
              <a:avLst/>
            </a:prstGeom>
            <a:solidFill>
              <a:schemeClr val="bg1"/>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dirty="0" err="1">
                <a:solidFill>
                  <a:schemeClr val="tx1"/>
                </a:solidFill>
              </a:endParaRPr>
            </a:p>
          </p:txBody>
        </p:sp>
        <p:sp>
          <p:nvSpPr>
            <p:cNvPr id="84" name="TextBox 83">
              <a:extLst>
                <a:ext uri="{FF2B5EF4-FFF2-40B4-BE49-F238E27FC236}">
                  <a16:creationId xmlns:a16="http://schemas.microsoft.com/office/drawing/2014/main" id="{E572F601-6D6D-410E-AEB2-53586AE63B95}"/>
                </a:ext>
              </a:extLst>
            </p:cNvPr>
            <p:cNvSpPr txBox="1"/>
            <p:nvPr/>
          </p:nvSpPr>
          <p:spPr>
            <a:xfrm>
              <a:off x="3249823" y="1504156"/>
              <a:ext cx="2642616" cy="906612"/>
            </a:xfrm>
            <a:prstGeom prst="rect">
              <a:avLst/>
            </a:prstGeom>
          </p:spPr>
          <p:txBody>
            <a:bodyPr vert="horz" lIns="0" tIns="0" rIns="0" bIns="0" rtlCol="0" anchor="ctr" anchorCtr="0">
              <a:noAutofit/>
            </a:bodyPr>
            <a:lstStyle>
              <a:lvl1pPr indent="0">
                <a:lnSpc>
                  <a:spcPct val="90000"/>
                </a:lnSpc>
                <a:spcBef>
                  <a:spcPct val="20000"/>
                </a:spcBef>
                <a:buFontTx/>
                <a:buNone/>
                <a:defRPr b="0" i="0">
                  <a:cs typeface="Amazon Ember Regular" charset="0"/>
                </a:defRPr>
              </a:lvl1pPr>
              <a:lvl2pPr marL="742950" indent="-285750">
                <a:lnSpc>
                  <a:spcPct val="90000"/>
                </a:lnSpc>
                <a:spcBef>
                  <a:spcPct val="20000"/>
                </a:spcBef>
                <a:buFont typeface="Arial"/>
                <a:buChar char="•"/>
                <a:defRPr sz="1600" b="0" i="0">
                  <a:cs typeface="Amazon Ember Regular" charset="0"/>
                </a:defRPr>
              </a:lvl2pPr>
              <a:lvl3pPr marL="1143000" indent="-228600">
                <a:lnSpc>
                  <a:spcPct val="90000"/>
                </a:lnSpc>
                <a:spcBef>
                  <a:spcPct val="20000"/>
                </a:spcBef>
                <a:buFont typeface="Arial"/>
                <a:buChar char="•"/>
                <a:defRPr sz="1400" b="0" i="0">
                  <a:cs typeface="Amazon Ember Regular" charset="0"/>
                </a:defRPr>
              </a:lvl3pPr>
              <a:lvl4pPr marL="1600200" indent="-228600">
                <a:lnSpc>
                  <a:spcPct val="90000"/>
                </a:lnSpc>
                <a:spcBef>
                  <a:spcPct val="20000"/>
                </a:spcBef>
                <a:buFont typeface="Arial"/>
                <a:buChar char="–"/>
                <a:defRPr sz="1200" b="0" i="0">
                  <a:cs typeface="Amazon Ember Regular" charset="0"/>
                </a:defRPr>
              </a:lvl4pPr>
              <a:lvl5pPr marL="2057400" indent="-228600">
                <a:lnSpc>
                  <a:spcPct val="90000"/>
                </a:lnSpc>
                <a:spcBef>
                  <a:spcPct val="20000"/>
                </a:spcBef>
                <a:buFont typeface="Arial"/>
                <a:buChar char="»"/>
                <a:defRPr sz="1200" b="0" i="0">
                  <a:cs typeface="Amazon Ember Regular" charset="0"/>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pPr algn="ctr">
                <a:spcBef>
                  <a:spcPts val="600"/>
                </a:spcBef>
              </a:pPr>
              <a:r>
                <a:rPr lang="en-US" sz="1200" b="1" dirty="0">
                  <a:solidFill>
                    <a:schemeClr val="accent1"/>
                  </a:solidFill>
                </a:rPr>
                <a:t>Audio or NLP</a:t>
              </a:r>
            </a:p>
            <a:p>
              <a:pPr algn="ctr">
                <a:spcBef>
                  <a:spcPts val="600"/>
                </a:spcBef>
              </a:pPr>
              <a:endParaRPr lang="en-US" sz="1200" b="1" dirty="0">
                <a:solidFill>
                  <a:schemeClr val="accent1"/>
                </a:solidFill>
              </a:endParaRPr>
            </a:p>
          </p:txBody>
        </p:sp>
      </p:grpSp>
      <p:grpSp>
        <p:nvGrpSpPr>
          <p:cNvPr id="109" name="Group 108">
            <a:extLst>
              <a:ext uri="{FF2B5EF4-FFF2-40B4-BE49-F238E27FC236}">
                <a16:creationId xmlns:a16="http://schemas.microsoft.com/office/drawing/2014/main" id="{212743CF-2EBD-4C4E-966B-659BBE8C09C8}"/>
              </a:ext>
            </a:extLst>
          </p:cNvPr>
          <p:cNvGrpSpPr/>
          <p:nvPr/>
        </p:nvGrpSpPr>
        <p:grpSpPr>
          <a:xfrm>
            <a:off x="3249823" y="717340"/>
            <a:ext cx="2642616" cy="906612"/>
            <a:chOff x="6031713" y="461640"/>
            <a:chExt cx="2642616" cy="906612"/>
          </a:xfrm>
        </p:grpSpPr>
        <p:sp>
          <p:nvSpPr>
            <p:cNvPr id="92" name="Rectangle 91">
              <a:extLst>
                <a:ext uri="{FF2B5EF4-FFF2-40B4-BE49-F238E27FC236}">
                  <a16:creationId xmlns:a16="http://schemas.microsoft.com/office/drawing/2014/main" id="{E2EABBB6-2236-4B0C-92B0-AB54E07E488E}"/>
                </a:ext>
              </a:extLst>
            </p:cNvPr>
            <p:cNvSpPr/>
            <p:nvPr/>
          </p:nvSpPr>
          <p:spPr>
            <a:xfrm>
              <a:off x="6031713" y="461640"/>
              <a:ext cx="2642616" cy="906612"/>
            </a:xfrm>
            <a:prstGeom prst="rect">
              <a:avLst/>
            </a:prstGeom>
            <a:solidFill>
              <a:schemeClr val="bg1"/>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dirty="0" err="1">
                <a:solidFill>
                  <a:schemeClr val="tx1"/>
                </a:solidFill>
              </a:endParaRPr>
            </a:p>
          </p:txBody>
        </p:sp>
        <p:sp>
          <p:nvSpPr>
            <p:cNvPr id="87" name="TextBox 86">
              <a:extLst>
                <a:ext uri="{FF2B5EF4-FFF2-40B4-BE49-F238E27FC236}">
                  <a16:creationId xmlns:a16="http://schemas.microsoft.com/office/drawing/2014/main" id="{4AAA7571-DB87-477B-8D8E-1E3557A48699}"/>
                </a:ext>
              </a:extLst>
            </p:cNvPr>
            <p:cNvSpPr txBox="1"/>
            <p:nvPr/>
          </p:nvSpPr>
          <p:spPr>
            <a:xfrm>
              <a:off x="6031713" y="461640"/>
              <a:ext cx="2642616" cy="906612"/>
            </a:xfrm>
            <a:prstGeom prst="rect">
              <a:avLst/>
            </a:prstGeom>
          </p:spPr>
          <p:txBody>
            <a:bodyPr vert="horz" lIns="0" tIns="0" rIns="0" bIns="0" rtlCol="0" anchor="ctr" anchorCtr="0">
              <a:noAutofit/>
            </a:bodyPr>
            <a:lstStyle>
              <a:lvl1pPr indent="0">
                <a:lnSpc>
                  <a:spcPct val="90000"/>
                </a:lnSpc>
                <a:spcBef>
                  <a:spcPct val="20000"/>
                </a:spcBef>
                <a:buFontTx/>
                <a:buNone/>
                <a:defRPr b="0" i="0">
                  <a:cs typeface="Amazon Ember Regular" charset="0"/>
                </a:defRPr>
              </a:lvl1pPr>
              <a:lvl2pPr marL="742950" indent="-285750">
                <a:lnSpc>
                  <a:spcPct val="90000"/>
                </a:lnSpc>
                <a:spcBef>
                  <a:spcPct val="20000"/>
                </a:spcBef>
                <a:buFont typeface="Arial"/>
                <a:buChar char="•"/>
                <a:defRPr sz="1600" b="0" i="0">
                  <a:cs typeface="Amazon Ember Regular" charset="0"/>
                </a:defRPr>
              </a:lvl2pPr>
              <a:lvl3pPr marL="1143000" indent="-228600">
                <a:lnSpc>
                  <a:spcPct val="90000"/>
                </a:lnSpc>
                <a:spcBef>
                  <a:spcPct val="20000"/>
                </a:spcBef>
                <a:buFont typeface="Arial"/>
                <a:buChar char="•"/>
                <a:defRPr sz="1400" b="0" i="0">
                  <a:cs typeface="Amazon Ember Regular" charset="0"/>
                </a:defRPr>
              </a:lvl3pPr>
              <a:lvl4pPr marL="1600200" indent="-228600">
                <a:lnSpc>
                  <a:spcPct val="90000"/>
                </a:lnSpc>
                <a:spcBef>
                  <a:spcPct val="20000"/>
                </a:spcBef>
                <a:buFont typeface="Arial"/>
                <a:buChar char="–"/>
                <a:defRPr sz="1200" b="0" i="0">
                  <a:cs typeface="Amazon Ember Regular" charset="0"/>
                </a:defRPr>
              </a:lvl4pPr>
              <a:lvl5pPr marL="2057400" indent="-228600">
                <a:lnSpc>
                  <a:spcPct val="90000"/>
                </a:lnSpc>
                <a:spcBef>
                  <a:spcPct val="20000"/>
                </a:spcBef>
                <a:buFont typeface="Arial"/>
                <a:buChar char="»"/>
                <a:defRPr sz="1200" b="0" i="0">
                  <a:cs typeface="Amazon Ember Regular" charset="0"/>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pPr algn="ctr">
                <a:spcBef>
                  <a:spcPts val="600"/>
                </a:spcBef>
              </a:pPr>
              <a:r>
                <a:rPr lang="en-US" sz="1200" b="1" dirty="0">
                  <a:solidFill>
                    <a:schemeClr val="accent1"/>
                  </a:solidFill>
                </a:rPr>
                <a:t>Customer Segmentation</a:t>
              </a:r>
            </a:p>
            <a:p>
              <a:pPr algn="ctr">
                <a:spcBef>
                  <a:spcPts val="600"/>
                </a:spcBef>
              </a:pPr>
              <a:endParaRPr lang="en-US" sz="1200" b="1" dirty="0">
                <a:solidFill>
                  <a:schemeClr val="accent1"/>
                </a:solidFill>
              </a:endParaRPr>
            </a:p>
          </p:txBody>
        </p:sp>
      </p:grpSp>
      <p:grpSp>
        <p:nvGrpSpPr>
          <p:cNvPr id="114" name="Group 113">
            <a:extLst>
              <a:ext uri="{FF2B5EF4-FFF2-40B4-BE49-F238E27FC236}">
                <a16:creationId xmlns:a16="http://schemas.microsoft.com/office/drawing/2014/main" id="{764DE832-54BA-435C-B657-18E6ECD04D5A}"/>
              </a:ext>
            </a:extLst>
          </p:cNvPr>
          <p:cNvGrpSpPr/>
          <p:nvPr/>
        </p:nvGrpSpPr>
        <p:grpSpPr>
          <a:xfrm>
            <a:off x="6031713" y="1765424"/>
            <a:ext cx="2642616" cy="906612"/>
            <a:chOff x="6031713" y="1504156"/>
            <a:chExt cx="2642616" cy="906612"/>
          </a:xfrm>
        </p:grpSpPr>
        <p:sp>
          <p:nvSpPr>
            <p:cNvPr id="96" name="Rectangle 95">
              <a:extLst>
                <a:ext uri="{FF2B5EF4-FFF2-40B4-BE49-F238E27FC236}">
                  <a16:creationId xmlns:a16="http://schemas.microsoft.com/office/drawing/2014/main" id="{2B6D4EBB-DC3E-448C-92B5-78A4F25FD607}"/>
                </a:ext>
              </a:extLst>
            </p:cNvPr>
            <p:cNvSpPr/>
            <p:nvPr/>
          </p:nvSpPr>
          <p:spPr>
            <a:xfrm>
              <a:off x="6031713" y="1504156"/>
              <a:ext cx="2642616" cy="906612"/>
            </a:xfrm>
            <a:prstGeom prst="rect">
              <a:avLst/>
            </a:prstGeom>
            <a:solidFill>
              <a:schemeClr val="bg1"/>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dirty="0" err="1">
                <a:solidFill>
                  <a:schemeClr val="tx1"/>
                </a:solidFill>
              </a:endParaRPr>
            </a:p>
          </p:txBody>
        </p:sp>
        <p:sp>
          <p:nvSpPr>
            <p:cNvPr id="90" name="TextBox 89">
              <a:extLst>
                <a:ext uri="{FF2B5EF4-FFF2-40B4-BE49-F238E27FC236}">
                  <a16:creationId xmlns:a16="http://schemas.microsoft.com/office/drawing/2014/main" id="{93F6F123-D24B-422E-8030-93B67341959B}"/>
                </a:ext>
              </a:extLst>
            </p:cNvPr>
            <p:cNvSpPr txBox="1"/>
            <p:nvPr/>
          </p:nvSpPr>
          <p:spPr>
            <a:xfrm>
              <a:off x="6031713" y="1504156"/>
              <a:ext cx="2642616" cy="906612"/>
            </a:xfrm>
            <a:prstGeom prst="rect">
              <a:avLst/>
            </a:prstGeom>
          </p:spPr>
          <p:txBody>
            <a:bodyPr vert="horz" lIns="0" tIns="0" rIns="0" bIns="0" rtlCol="0" anchor="ctr" anchorCtr="0">
              <a:noAutofit/>
            </a:bodyPr>
            <a:lstStyle>
              <a:lvl1pPr indent="0">
                <a:lnSpc>
                  <a:spcPct val="90000"/>
                </a:lnSpc>
                <a:spcBef>
                  <a:spcPct val="20000"/>
                </a:spcBef>
                <a:buFontTx/>
                <a:buNone/>
                <a:defRPr b="0" i="0">
                  <a:cs typeface="Amazon Ember Regular" charset="0"/>
                </a:defRPr>
              </a:lvl1pPr>
              <a:lvl2pPr marL="742950" indent="-285750">
                <a:lnSpc>
                  <a:spcPct val="90000"/>
                </a:lnSpc>
                <a:spcBef>
                  <a:spcPct val="20000"/>
                </a:spcBef>
                <a:buFont typeface="Arial"/>
                <a:buChar char="•"/>
                <a:defRPr sz="1600" b="0" i="0">
                  <a:cs typeface="Amazon Ember Regular" charset="0"/>
                </a:defRPr>
              </a:lvl2pPr>
              <a:lvl3pPr marL="1143000" indent="-228600">
                <a:lnSpc>
                  <a:spcPct val="90000"/>
                </a:lnSpc>
                <a:spcBef>
                  <a:spcPct val="20000"/>
                </a:spcBef>
                <a:buFont typeface="Arial"/>
                <a:buChar char="•"/>
                <a:defRPr sz="1400" b="0" i="0">
                  <a:cs typeface="Amazon Ember Regular" charset="0"/>
                </a:defRPr>
              </a:lvl3pPr>
              <a:lvl4pPr marL="1600200" indent="-228600">
                <a:lnSpc>
                  <a:spcPct val="90000"/>
                </a:lnSpc>
                <a:spcBef>
                  <a:spcPct val="20000"/>
                </a:spcBef>
                <a:buFont typeface="Arial"/>
                <a:buChar char="–"/>
                <a:defRPr sz="1200" b="0" i="0">
                  <a:cs typeface="Amazon Ember Regular" charset="0"/>
                </a:defRPr>
              </a:lvl4pPr>
              <a:lvl5pPr marL="2057400" indent="-228600">
                <a:lnSpc>
                  <a:spcPct val="90000"/>
                </a:lnSpc>
                <a:spcBef>
                  <a:spcPct val="20000"/>
                </a:spcBef>
                <a:buFont typeface="Arial"/>
                <a:buChar char="»"/>
                <a:defRPr sz="1200" b="0" i="0">
                  <a:cs typeface="Amazon Ember Regular" charset="0"/>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pPr algn="ctr">
                <a:spcBef>
                  <a:spcPts val="600"/>
                </a:spcBef>
              </a:pPr>
              <a:r>
                <a:rPr lang="en-US" sz="1200" b="1" dirty="0">
                  <a:solidFill>
                    <a:schemeClr val="accent1"/>
                  </a:solidFill>
                </a:rPr>
                <a:t>Forecasting</a:t>
              </a:r>
            </a:p>
            <a:p>
              <a:pPr algn="ctr">
                <a:spcBef>
                  <a:spcPts val="600"/>
                </a:spcBef>
              </a:pPr>
              <a:endParaRPr lang="en-US" sz="1200" b="1" dirty="0">
                <a:solidFill>
                  <a:schemeClr val="accent1"/>
                </a:solidFill>
              </a:endParaRPr>
            </a:p>
          </p:txBody>
        </p:sp>
      </p:grpSp>
      <p:sp>
        <p:nvSpPr>
          <p:cNvPr id="40" name="TextBox 39">
            <a:extLst>
              <a:ext uri="{FF2B5EF4-FFF2-40B4-BE49-F238E27FC236}">
                <a16:creationId xmlns:a16="http://schemas.microsoft.com/office/drawing/2014/main" id="{560033B1-D851-4048-B0E3-F0D24D72605B}"/>
              </a:ext>
            </a:extLst>
          </p:cNvPr>
          <p:cNvSpPr txBox="1"/>
          <p:nvPr/>
        </p:nvSpPr>
        <p:spPr>
          <a:xfrm>
            <a:off x="6116822" y="1234105"/>
            <a:ext cx="776159" cy="387991"/>
          </a:xfrm>
          <a:prstGeom prst="rect">
            <a:avLst/>
          </a:prstGeom>
        </p:spPr>
        <p:txBody>
          <a:bodyPr wrap="square" lIns="28575" tIns="57150" rIns="28575" bIns="57150" rtlCol="0">
            <a:spAutoFit/>
          </a:bodyPr>
          <a:lstStyle>
            <a:defPPr>
              <a:defRPr lang="en-US"/>
            </a:defPPr>
            <a:lvl1pPr algn="ctr">
              <a:lnSpc>
                <a:spcPct val="90000"/>
              </a:lnSpc>
              <a:spcAft>
                <a:spcPts val="1800"/>
              </a:spcAft>
              <a:defRPr sz="1050"/>
            </a:lvl1pPr>
          </a:lstStyle>
          <a:p>
            <a:pPr defTabSz="685713">
              <a:spcAft>
                <a:spcPts val="1125"/>
              </a:spcAft>
              <a:defRPr/>
            </a:pPr>
            <a:r>
              <a:rPr lang="en-US" sz="656" dirty="0">
                <a:solidFill>
                  <a:schemeClr val="accent2"/>
                </a:solidFill>
              </a:rPr>
              <a:t>CVEDIA</a:t>
            </a:r>
            <a:r>
              <a:rPr lang="en-US" sz="656" dirty="0">
                <a:solidFill>
                  <a:srgbClr val="FFFFFF"/>
                </a:solidFill>
              </a:rPr>
              <a:t> Vehicle and Human Detection</a:t>
            </a:r>
          </a:p>
        </p:txBody>
      </p:sp>
      <p:sp>
        <p:nvSpPr>
          <p:cNvPr id="41" name="TextBox 40">
            <a:extLst>
              <a:ext uri="{FF2B5EF4-FFF2-40B4-BE49-F238E27FC236}">
                <a16:creationId xmlns:a16="http://schemas.microsoft.com/office/drawing/2014/main" id="{208BC94D-6BD5-F945-AE57-7C265782AEBB}"/>
              </a:ext>
            </a:extLst>
          </p:cNvPr>
          <p:cNvSpPr txBox="1"/>
          <p:nvPr/>
        </p:nvSpPr>
        <p:spPr>
          <a:xfrm>
            <a:off x="6944302" y="1232249"/>
            <a:ext cx="776159" cy="297133"/>
          </a:xfrm>
          <a:prstGeom prst="rect">
            <a:avLst/>
          </a:prstGeom>
        </p:spPr>
        <p:txBody>
          <a:bodyPr wrap="square" lIns="28575" tIns="57150" rIns="28575" bIns="57150" rtlCol="0">
            <a:spAutoFit/>
          </a:bodyPr>
          <a:lstStyle>
            <a:defPPr>
              <a:defRPr lang="en-US"/>
            </a:defPPr>
            <a:lvl1pPr algn="ctr">
              <a:lnSpc>
                <a:spcPct val="90000"/>
              </a:lnSpc>
              <a:spcAft>
                <a:spcPts val="1800"/>
              </a:spcAft>
              <a:defRPr sz="1050"/>
            </a:lvl1pPr>
          </a:lstStyle>
          <a:p>
            <a:pPr defTabSz="685713">
              <a:spcAft>
                <a:spcPts val="1125"/>
              </a:spcAft>
              <a:defRPr/>
            </a:pPr>
            <a:r>
              <a:rPr lang="en-US" sz="656" dirty="0">
                <a:solidFill>
                  <a:schemeClr val="accent2"/>
                </a:solidFill>
              </a:rPr>
              <a:t>Vitech Lab </a:t>
            </a:r>
            <a:r>
              <a:rPr lang="en-US" sz="656" dirty="0">
                <a:solidFill>
                  <a:srgbClr val="FFFFFF"/>
                </a:solidFill>
              </a:rPr>
              <a:t>PPE Detection</a:t>
            </a:r>
          </a:p>
        </p:txBody>
      </p:sp>
      <p:sp>
        <p:nvSpPr>
          <p:cNvPr id="42" name="TextBox 41">
            <a:extLst>
              <a:ext uri="{FF2B5EF4-FFF2-40B4-BE49-F238E27FC236}">
                <a16:creationId xmlns:a16="http://schemas.microsoft.com/office/drawing/2014/main" id="{A640055A-27E8-1148-A658-DB901863F4D9}"/>
              </a:ext>
            </a:extLst>
          </p:cNvPr>
          <p:cNvSpPr txBox="1"/>
          <p:nvPr/>
        </p:nvSpPr>
        <p:spPr>
          <a:xfrm>
            <a:off x="7771781" y="1234105"/>
            <a:ext cx="776159" cy="297133"/>
          </a:xfrm>
          <a:prstGeom prst="rect">
            <a:avLst/>
          </a:prstGeom>
        </p:spPr>
        <p:txBody>
          <a:bodyPr wrap="square" lIns="28575" tIns="57150" rIns="28575" bIns="57150" rtlCol="0">
            <a:spAutoFit/>
          </a:bodyPr>
          <a:lstStyle>
            <a:defPPr>
              <a:defRPr lang="en-US"/>
            </a:defPPr>
            <a:lvl1pPr algn="ctr">
              <a:lnSpc>
                <a:spcPct val="90000"/>
              </a:lnSpc>
              <a:spcAft>
                <a:spcPts val="1800"/>
              </a:spcAft>
              <a:defRPr sz="1050"/>
            </a:lvl1pPr>
          </a:lstStyle>
          <a:p>
            <a:pPr defTabSz="685713">
              <a:spcAft>
                <a:spcPts val="1125"/>
              </a:spcAft>
              <a:defRPr/>
            </a:pPr>
            <a:r>
              <a:rPr lang="en-US" sz="656" dirty="0">
                <a:solidFill>
                  <a:schemeClr val="accent2"/>
                </a:solidFill>
              </a:rPr>
              <a:t>Provectus</a:t>
            </a:r>
            <a:r>
              <a:rPr lang="en-US" sz="656" dirty="0">
                <a:solidFill>
                  <a:srgbClr val="FFFFFF"/>
                </a:solidFill>
              </a:rPr>
              <a:t> Worker Safety models</a:t>
            </a:r>
          </a:p>
        </p:txBody>
      </p:sp>
      <p:sp>
        <p:nvSpPr>
          <p:cNvPr id="43" name="TextBox 42">
            <a:extLst>
              <a:ext uri="{FF2B5EF4-FFF2-40B4-BE49-F238E27FC236}">
                <a16:creationId xmlns:a16="http://schemas.microsoft.com/office/drawing/2014/main" id="{C03C907F-28A9-B749-8BAD-34848FB8B999}"/>
              </a:ext>
            </a:extLst>
          </p:cNvPr>
          <p:cNvSpPr txBox="1"/>
          <p:nvPr/>
        </p:nvSpPr>
        <p:spPr>
          <a:xfrm>
            <a:off x="3319414" y="1232249"/>
            <a:ext cx="776159" cy="387991"/>
          </a:xfrm>
          <a:prstGeom prst="rect">
            <a:avLst/>
          </a:prstGeom>
        </p:spPr>
        <p:txBody>
          <a:bodyPr wrap="square" lIns="28575" tIns="57150" rIns="28575" bIns="57150" rtlCol="0">
            <a:spAutoFit/>
          </a:bodyPr>
          <a:lstStyle>
            <a:defPPr>
              <a:defRPr lang="en-US"/>
            </a:defPPr>
            <a:lvl1pPr algn="ctr">
              <a:lnSpc>
                <a:spcPct val="90000"/>
              </a:lnSpc>
              <a:spcAft>
                <a:spcPts val="1800"/>
              </a:spcAft>
              <a:defRPr sz="1050"/>
            </a:lvl1pPr>
          </a:lstStyle>
          <a:p>
            <a:pPr defTabSz="685713">
              <a:spcAft>
                <a:spcPts val="1125"/>
              </a:spcAft>
              <a:defRPr/>
            </a:pPr>
            <a:r>
              <a:rPr lang="en-US" sz="656" dirty="0">
                <a:solidFill>
                  <a:schemeClr val="accent2"/>
                </a:solidFill>
              </a:rPr>
              <a:t>Experian</a:t>
            </a:r>
            <a:r>
              <a:rPr lang="en-US" sz="656" dirty="0">
                <a:solidFill>
                  <a:srgbClr val="FFFFFF"/>
                </a:solidFill>
              </a:rPr>
              <a:t> customer credit risk categorization</a:t>
            </a:r>
          </a:p>
        </p:txBody>
      </p:sp>
      <p:sp>
        <p:nvSpPr>
          <p:cNvPr id="44" name="TextBox 43">
            <a:extLst>
              <a:ext uri="{FF2B5EF4-FFF2-40B4-BE49-F238E27FC236}">
                <a16:creationId xmlns:a16="http://schemas.microsoft.com/office/drawing/2014/main" id="{A4675FA8-474B-0F47-9EF2-7EFFC3E3242B}"/>
              </a:ext>
            </a:extLst>
          </p:cNvPr>
          <p:cNvSpPr txBox="1"/>
          <p:nvPr/>
        </p:nvSpPr>
        <p:spPr>
          <a:xfrm>
            <a:off x="4146894" y="1230393"/>
            <a:ext cx="776159" cy="387991"/>
          </a:xfrm>
          <a:prstGeom prst="rect">
            <a:avLst/>
          </a:prstGeom>
        </p:spPr>
        <p:txBody>
          <a:bodyPr wrap="square" lIns="28575" tIns="57150" rIns="28575" bIns="57150" rtlCol="0">
            <a:spAutoFit/>
          </a:bodyPr>
          <a:lstStyle>
            <a:defPPr>
              <a:defRPr lang="en-US"/>
            </a:defPPr>
            <a:lvl1pPr algn="ctr">
              <a:lnSpc>
                <a:spcPct val="90000"/>
              </a:lnSpc>
              <a:spcAft>
                <a:spcPts val="1800"/>
              </a:spcAft>
              <a:defRPr sz="1050"/>
            </a:lvl1pPr>
          </a:lstStyle>
          <a:p>
            <a:pPr defTabSz="685713">
              <a:spcAft>
                <a:spcPts val="1125"/>
              </a:spcAft>
              <a:defRPr/>
            </a:pPr>
            <a:r>
              <a:rPr lang="en-US" sz="656" dirty="0">
                <a:solidFill>
                  <a:schemeClr val="accent2"/>
                </a:solidFill>
              </a:rPr>
              <a:t>Prosper Insights </a:t>
            </a:r>
            <a:r>
              <a:rPr lang="en-US" sz="656" dirty="0">
                <a:solidFill>
                  <a:srgbClr val="FFFFFF"/>
                </a:solidFill>
              </a:rPr>
              <a:t>buyer profile categorization</a:t>
            </a:r>
          </a:p>
        </p:txBody>
      </p:sp>
      <p:sp>
        <p:nvSpPr>
          <p:cNvPr id="45" name="TextBox 44">
            <a:extLst>
              <a:ext uri="{FF2B5EF4-FFF2-40B4-BE49-F238E27FC236}">
                <a16:creationId xmlns:a16="http://schemas.microsoft.com/office/drawing/2014/main" id="{44E1604A-5CE9-5949-B266-21D6BF40948B}"/>
              </a:ext>
            </a:extLst>
          </p:cNvPr>
          <p:cNvSpPr txBox="1"/>
          <p:nvPr/>
        </p:nvSpPr>
        <p:spPr>
          <a:xfrm>
            <a:off x="4974373" y="1232249"/>
            <a:ext cx="776159" cy="387991"/>
          </a:xfrm>
          <a:prstGeom prst="rect">
            <a:avLst/>
          </a:prstGeom>
        </p:spPr>
        <p:txBody>
          <a:bodyPr wrap="square" lIns="28575" tIns="57150" rIns="28575" bIns="57150" rtlCol="0">
            <a:spAutoFit/>
          </a:bodyPr>
          <a:lstStyle>
            <a:defPPr>
              <a:defRPr lang="en-US"/>
            </a:defPPr>
            <a:lvl1pPr algn="ctr">
              <a:lnSpc>
                <a:spcPct val="90000"/>
              </a:lnSpc>
              <a:spcAft>
                <a:spcPts val="1800"/>
              </a:spcAft>
              <a:defRPr sz="1050"/>
            </a:lvl1pPr>
          </a:lstStyle>
          <a:p>
            <a:pPr defTabSz="685713">
              <a:spcAft>
                <a:spcPts val="1125"/>
              </a:spcAft>
              <a:defRPr/>
            </a:pPr>
            <a:r>
              <a:rPr lang="en-US" sz="656" dirty="0">
                <a:solidFill>
                  <a:schemeClr val="accent2"/>
                </a:solidFill>
              </a:rPr>
              <a:t>Perception Health</a:t>
            </a:r>
            <a:r>
              <a:rPr lang="en-US" sz="656" dirty="0">
                <a:solidFill>
                  <a:srgbClr val="FFFFFF"/>
                </a:solidFill>
              </a:rPr>
              <a:t> disease risk categorization</a:t>
            </a:r>
          </a:p>
        </p:txBody>
      </p:sp>
      <p:sp>
        <p:nvSpPr>
          <p:cNvPr id="46" name="TextBox 45">
            <a:extLst>
              <a:ext uri="{FF2B5EF4-FFF2-40B4-BE49-F238E27FC236}">
                <a16:creationId xmlns:a16="http://schemas.microsoft.com/office/drawing/2014/main" id="{425D7C4F-F9C0-5C48-882D-F3F0AC9EBA38}"/>
              </a:ext>
            </a:extLst>
          </p:cNvPr>
          <p:cNvSpPr txBox="1"/>
          <p:nvPr/>
        </p:nvSpPr>
        <p:spPr>
          <a:xfrm>
            <a:off x="571361" y="2284045"/>
            <a:ext cx="776159" cy="387991"/>
          </a:xfrm>
          <a:prstGeom prst="rect">
            <a:avLst/>
          </a:prstGeom>
        </p:spPr>
        <p:txBody>
          <a:bodyPr wrap="square" lIns="28575" tIns="57150" rIns="28575" bIns="57150" rtlCol="0">
            <a:spAutoFit/>
          </a:bodyPr>
          <a:lstStyle>
            <a:defPPr>
              <a:defRPr lang="en-US"/>
            </a:defPPr>
            <a:lvl1pPr algn="ctr">
              <a:lnSpc>
                <a:spcPct val="90000"/>
              </a:lnSpc>
              <a:spcAft>
                <a:spcPts val="1800"/>
              </a:spcAft>
              <a:defRPr sz="1050"/>
            </a:lvl1pPr>
          </a:lstStyle>
          <a:p>
            <a:pPr defTabSz="685713">
              <a:spcAft>
                <a:spcPts val="1125"/>
              </a:spcAft>
              <a:defRPr/>
            </a:pPr>
            <a:r>
              <a:rPr lang="en-US" sz="656" dirty="0">
                <a:solidFill>
                  <a:schemeClr val="accent2"/>
                </a:solidFill>
              </a:rPr>
              <a:t>Mphasis</a:t>
            </a:r>
            <a:r>
              <a:rPr lang="en-US" sz="656" dirty="0">
                <a:solidFill>
                  <a:srgbClr val="FFFFFF"/>
                </a:solidFill>
              </a:rPr>
              <a:t> text summarization/sentiment analysis</a:t>
            </a:r>
          </a:p>
        </p:txBody>
      </p:sp>
      <p:sp>
        <p:nvSpPr>
          <p:cNvPr id="47" name="TextBox 46">
            <a:extLst>
              <a:ext uri="{FF2B5EF4-FFF2-40B4-BE49-F238E27FC236}">
                <a16:creationId xmlns:a16="http://schemas.microsoft.com/office/drawing/2014/main" id="{19E5EACD-86B4-0242-B63D-72BB189BD830}"/>
              </a:ext>
            </a:extLst>
          </p:cNvPr>
          <p:cNvSpPr txBox="1"/>
          <p:nvPr/>
        </p:nvSpPr>
        <p:spPr>
          <a:xfrm>
            <a:off x="1398841" y="2282189"/>
            <a:ext cx="776159" cy="387991"/>
          </a:xfrm>
          <a:prstGeom prst="rect">
            <a:avLst/>
          </a:prstGeom>
        </p:spPr>
        <p:txBody>
          <a:bodyPr wrap="square" lIns="28575" tIns="57150" rIns="28575" bIns="57150" rtlCol="0">
            <a:spAutoFit/>
          </a:bodyPr>
          <a:lstStyle>
            <a:defPPr>
              <a:defRPr lang="en-US"/>
            </a:defPPr>
            <a:lvl1pPr algn="ctr">
              <a:lnSpc>
                <a:spcPct val="90000"/>
              </a:lnSpc>
              <a:spcAft>
                <a:spcPts val="1800"/>
              </a:spcAft>
              <a:defRPr sz="1050"/>
            </a:lvl1pPr>
          </a:lstStyle>
          <a:p>
            <a:pPr defTabSz="685713">
              <a:spcAft>
                <a:spcPts val="1125"/>
              </a:spcAft>
              <a:defRPr/>
            </a:pPr>
            <a:r>
              <a:rPr lang="en-US" sz="656" dirty="0">
                <a:solidFill>
                  <a:schemeClr val="accent2"/>
                </a:solidFill>
              </a:rPr>
              <a:t>7 Park Data </a:t>
            </a:r>
            <a:r>
              <a:rPr lang="en-US" sz="656" dirty="0">
                <a:solidFill>
                  <a:srgbClr val="FFFFFF"/>
                </a:solidFill>
              </a:rPr>
              <a:t>Named Entity Recognition</a:t>
            </a:r>
          </a:p>
        </p:txBody>
      </p:sp>
      <p:sp>
        <p:nvSpPr>
          <p:cNvPr id="50" name="TextBox 49">
            <a:extLst>
              <a:ext uri="{FF2B5EF4-FFF2-40B4-BE49-F238E27FC236}">
                <a16:creationId xmlns:a16="http://schemas.microsoft.com/office/drawing/2014/main" id="{4B2805D0-9F4F-4E40-A562-661A78F661F8}"/>
              </a:ext>
            </a:extLst>
          </p:cNvPr>
          <p:cNvSpPr txBox="1"/>
          <p:nvPr/>
        </p:nvSpPr>
        <p:spPr>
          <a:xfrm>
            <a:off x="2226320" y="2284045"/>
            <a:ext cx="776159" cy="387991"/>
          </a:xfrm>
          <a:prstGeom prst="rect">
            <a:avLst/>
          </a:prstGeom>
        </p:spPr>
        <p:txBody>
          <a:bodyPr wrap="square" lIns="28575" tIns="57150" rIns="28575" bIns="57150" rtlCol="0">
            <a:spAutoFit/>
          </a:bodyPr>
          <a:lstStyle>
            <a:defPPr>
              <a:defRPr lang="en-US"/>
            </a:defPPr>
            <a:lvl1pPr algn="ctr">
              <a:lnSpc>
                <a:spcPct val="90000"/>
              </a:lnSpc>
              <a:spcAft>
                <a:spcPts val="1800"/>
              </a:spcAft>
              <a:defRPr sz="1050"/>
            </a:lvl1pPr>
          </a:lstStyle>
          <a:p>
            <a:pPr defTabSz="685713">
              <a:spcAft>
                <a:spcPts val="1125"/>
              </a:spcAft>
              <a:defRPr/>
            </a:pPr>
            <a:r>
              <a:rPr lang="en-US" sz="656" dirty="0">
                <a:solidFill>
                  <a:schemeClr val="accent2"/>
                </a:solidFill>
              </a:rPr>
              <a:t>Electrifai </a:t>
            </a:r>
            <a:r>
              <a:rPr lang="en-US" sz="656" dirty="0">
                <a:solidFill>
                  <a:srgbClr val="FFFFFF"/>
                </a:solidFill>
              </a:rPr>
              <a:t>Contract clause identification </a:t>
            </a:r>
          </a:p>
        </p:txBody>
      </p:sp>
      <p:sp>
        <p:nvSpPr>
          <p:cNvPr id="51" name="TextBox 50">
            <a:extLst>
              <a:ext uri="{FF2B5EF4-FFF2-40B4-BE49-F238E27FC236}">
                <a16:creationId xmlns:a16="http://schemas.microsoft.com/office/drawing/2014/main" id="{3640FEF9-D99F-7B4A-BBBB-1ABAA1AF75FC}"/>
              </a:ext>
            </a:extLst>
          </p:cNvPr>
          <p:cNvSpPr txBox="1"/>
          <p:nvPr/>
        </p:nvSpPr>
        <p:spPr>
          <a:xfrm>
            <a:off x="3345663" y="2282189"/>
            <a:ext cx="776159" cy="387991"/>
          </a:xfrm>
          <a:prstGeom prst="rect">
            <a:avLst/>
          </a:prstGeom>
        </p:spPr>
        <p:txBody>
          <a:bodyPr wrap="square" lIns="28575" tIns="57150" rIns="28575" bIns="57150" rtlCol="0">
            <a:spAutoFit/>
          </a:bodyPr>
          <a:lstStyle>
            <a:defPPr>
              <a:defRPr lang="en-US"/>
            </a:defPPr>
            <a:lvl1pPr algn="ctr">
              <a:lnSpc>
                <a:spcPct val="90000"/>
              </a:lnSpc>
              <a:spcAft>
                <a:spcPts val="1800"/>
              </a:spcAft>
              <a:defRPr sz="1050"/>
            </a:lvl1pPr>
          </a:lstStyle>
          <a:p>
            <a:pPr defTabSz="685713">
              <a:spcAft>
                <a:spcPts val="1125"/>
              </a:spcAft>
              <a:defRPr/>
            </a:pPr>
            <a:r>
              <a:rPr lang="en-US" sz="656" dirty="0">
                <a:solidFill>
                  <a:schemeClr val="accent2"/>
                </a:solidFill>
              </a:rPr>
              <a:t>Sensifai</a:t>
            </a:r>
            <a:r>
              <a:rPr lang="en-US" sz="656" dirty="0">
                <a:solidFill>
                  <a:srgbClr val="FFFFFF"/>
                </a:solidFill>
              </a:rPr>
              <a:t> audio instrument recognition</a:t>
            </a:r>
          </a:p>
        </p:txBody>
      </p:sp>
      <p:sp>
        <p:nvSpPr>
          <p:cNvPr id="53" name="TextBox 52">
            <a:extLst>
              <a:ext uri="{FF2B5EF4-FFF2-40B4-BE49-F238E27FC236}">
                <a16:creationId xmlns:a16="http://schemas.microsoft.com/office/drawing/2014/main" id="{5122A78B-BC50-3346-9C71-91D9C619209E}"/>
              </a:ext>
            </a:extLst>
          </p:cNvPr>
          <p:cNvSpPr txBox="1"/>
          <p:nvPr/>
        </p:nvSpPr>
        <p:spPr>
          <a:xfrm>
            <a:off x="4173143" y="2280333"/>
            <a:ext cx="776159" cy="297133"/>
          </a:xfrm>
          <a:prstGeom prst="rect">
            <a:avLst/>
          </a:prstGeom>
        </p:spPr>
        <p:txBody>
          <a:bodyPr wrap="square" lIns="28575" tIns="57150" rIns="28575" bIns="57150" rtlCol="0">
            <a:spAutoFit/>
          </a:bodyPr>
          <a:lstStyle>
            <a:defPPr>
              <a:defRPr lang="en-US"/>
            </a:defPPr>
            <a:lvl1pPr algn="ctr">
              <a:lnSpc>
                <a:spcPct val="90000"/>
              </a:lnSpc>
              <a:spcAft>
                <a:spcPts val="1800"/>
              </a:spcAft>
              <a:defRPr sz="1050"/>
            </a:lvl1pPr>
          </a:lstStyle>
          <a:p>
            <a:pPr defTabSz="685713">
              <a:spcAft>
                <a:spcPts val="1125"/>
              </a:spcAft>
              <a:defRPr/>
            </a:pPr>
            <a:r>
              <a:rPr lang="en-US" sz="656" dirty="0">
                <a:solidFill>
                  <a:schemeClr val="accent2"/>
                </a:solidFill>
              </a:rPr>
              <a:t>Appen </a:t>
            </a:r>
            <a:r>
              <a:rPr lang="en-US" sz="656" dirty="0">
                <a:solidFill>
                  <a:srgbClr val="FFFFFF"/>
                </a:solidFill>
              </a:rPr>
              <a:t>gender and noise classification</a:t>
            </a:r>
          </a:p>
        </p:txBody>
      </p:sp>
      <p:sp>
        <p:nvSpPr>
          <p:cNvPr id="54" name="TextBox 53">
            <a:extLst>
              <a:ext uri="{FF2B5EF4-FFF2-40B4-BE49-F238E27FC236}">
                <a16:creationId xmlns:a16="http://schemas.microsoft.com/office/drawing/2014/main" id="{C1311724-C36F-6243-9277-2F3226E64815}"/>
              </a:ext>
            </a:extLst>
          </p:cNvPr>
          <p:cNvSpPr txBox="1"/>
          <p:nvPr/>
        </p:nvSpPr>
        <p:spPr>
          <a:xfrm>
            <a:off x="5000622" y="2282189"/>
            <a:ext cx="776159" cy="297133"/>
          </a:xfrm>
          <a:prstGeom prst="rect">
            <a:avLst/>
          </a:prstGeom>
        </p:spPr>
        <p:txBody>
          <a:bodyPr wrap="square" lIns="28575" tIns="57150" rIns="28575" bIns="57150" rtlCol="0">
            <a:spAutoFit/>
          </a:bodyPr>
          <a:lstStyle>
            <a:defPPr>
              <a:defRPr lang="en-US"/>
            </a:defPPr>
            <a:lvl1pPr algn="ctr">
              <a:lnSpc>
                <a:spcPct val="90000"/>
              </a:lnSpc>
              <a:spcAft>
                <a:spcPts val="1800"/>
              </a:spcAft>
              <a:defRPr sz="1050"/>
            </a:lvl1pPr>
          </a:lstStyle>
          <a:p>
            <a:pPr defTabSz="685713">
              <a:spcAft>
                <a:spcPts val="1125"/>
              </a:spcAft>
              <a:defRPr/>
            </a:pPr>
            <a:r>
              <a:rPr lang="en-US" sz="656" dirty="0">
                <a:solidFill>
                  <a:schemeClr val="accent2"/>
                </a:solidFill>
              </a:rPr>
              <a:t>Deepgram</a:t>
            </a:r>
            <a:r>
              <a:rPr lang="en-US" sz="656" dirty="0">
                <a:solidFill>
                  <a:srgbClr val="FFFFFF"/>
                </a:solidFill>
              </a:rPr>
              <a:t> speech recognition</a:t>
            </a:r>
          </a:p>
        </p:txBody>
      </p:sp>
      <p:sp>
        <p:nvSpPr>
          <p:cNvPr id="55" name="TextBox 54">
            <a:extLst>
              <a:ext uri="{FF2B5EF4-FFF2-40B4-BE49-F238E27FC236}">
                <a16:creationId xmlns:a16="http://schemas.microsoft.com/office/drawing/2014/main" id="{5AEFAFD7-C684-BD41-B5D5-97B1C4C383F7}"/>
              </a:ext>
            </a:extLst>
          </p:cNvPr>
          <p:cNvSpPr txBox="1"/>
          <p:nvPr/>
        </p:nvSpPr>
        <p:spPr>
          <a:xfrm>
            <a:off x="6138358" y="2280333"/>
            <a:ext cx="776159" cy="297133"/>
          </a:xfrm>
          <a:prstGeom prst="rect">
            <a:avLst/>
          </a:prstGeom>
        </p:spPr>
        <p:txBody>
          <a:bodyPr wrap="square" lIns="28575" tIns="57150" rIns="28575" bIns="57150" rtlCol="0">
            <a:spAutoFit/>
          </a:bodyPr>
          <a:lstStyle>
            <a:defPPr>
              <a:defRPr lang="en-US"/>
            </a:defPPr>
            <a:lvl1pPr algn="ctr">
              <a:lnSpc>
                <a:spcPct val="90000"/>
              </a:lnSpc>
              <a:spcAft>
                <a:spcPts val="1800"/>
              </a:spcAft>
              <a:defRPr sz="1050"/>
            </a:lvl1pPr>
          </a:lstStyle>
          <a:p>
            <a:pPr defTabSz="685713">
              <a:spcAft>
                <a:spcPts val="1125"/>
              </a:spcAft>
              <a:defRPr/>
            </a:pPr>
            <a:r>
              <a:rPr lang="en-US" sz="656" dirty="0">
                <a:solidFill>
                  <a:schemeClr val="accent2"/>
                </a:solidFill>
              </a:rPr>
              <a:t>Peak.ai</a:t>
            </a:r>
            <a:r>
              <a:rPr lang="en-US" sz="656" dirty="0">
                <a:solidFill>
                  <a:srgbClr val="FFFFFF"/>
                </a:solidFill>
              </a:rPr>
              <a:t> demand forecasting</a:t>
            </a:r>
          </a:p>
        </p:txBody>
      </p:sp>
      <p:sp>
        <p:nvSpPr>
          <p:cNvPr id="56" name="TextBox 55">
            <a:extLst>
              <a:ext uri="{FF2B5EF4-FFF2-40B4-BE49-F238E27FC236}">
                <a16:creationId xmlns:a16="http://schemas.microsoft.com/office/drawing/2014/main" id="{0C2D57DC-7C2A-654C-85FE-96B1DD06F318}"/>
              </a:ext>
            </a:extLst>
          </p:cNvPr>
          <p:cNvSpPr txBox="1"/>
          <p:nvPr/>
        </p:nvSpPr>
        <p:spPr>
          <a:xfrm>
            <a:off x="6965838" y="2278477"/>
            <a:ext cx="776159" cy="297133"/>
          </a:xfrm>
          <a:prstGeom prst="rect">
            <a:avLst/>
          </a:prstGeom>
        </p:spPr>
        <p:txBody>
          <a:bodyPr wrap="square" lIns="28575" tIns="57150" rIns="28575" bIns="57150" rtlCol="0">
            <a:spAutoFit/>
          </a:bodyPr>
          <a:lstStyle>
            <a:defPPr>
              <a:defRPr lang="en-US"/>
            </a:defPPr>
            <a:lvl1pPr algn="ctr">
              <a:lnSpc>
                <a:spcPct val="90000"/>
              </a:lnSpc>
              <a:spcAft>
                <a:spcPts val="1800"/>
              </a:spcAft>
              <a:defRPr sz="1050"/>
            </a:lvl1pPr>
          </a:lstStyle>
          <a:p>
            <a:pPr defTabSz="685713">
              <a:spcAft>
                <a:spcPts val="1125"/>
              </a:spcAft>
              <a:defRPr/>
            </a:pPr>
            <a:r>
              <a:rPr lang="en-US" sz="656" dirty="0">
                <a:solidFill>
                  <a:schemeClr val="accent2"/>
                </a:solidFill>
              </a:rPr>
              <a:t>Mphasis </a:t>
            </a:r>
            <a:r>
              <a:rPr lang="en-US" sz="656" dirty="0">
                <a:solidFill>
                  <a:srgbClr val="FFFFFF"/>
                </a:solidFill>
              </a:rPr>
              <a:t>demand forecasting</a:t>
            </a:r>
          </a:p>
        </p:txBody>
      </p:sp>
      <p:sp>
        <p:nvSpPr>
          <p:cNvPr id="57" name="TextBox 56">
            <a:extLst>
              <a:ext uri="{FF2B5EF4-FFF2-40B4-BE49-F238E27FC236}">
                <a16:creationId xmlns:a16="http://schemas.microsoft.com/office/drawing/2014/main" id="{AA56E804-FD53-344A-924B-0A1481BE8114}"/>
              </a:ext>
            </a:extLst>
          </p:cNvPr>
          <p:cNvSpPr txBox="1"/>
          <p:nvPr/>
        </p:nvSpPr>
        <p:spPr>
          <a:xfrm>
            <a:off x="7793317" y="2280333"/>
            <a:ext cx="776159" cy="297133"/>
          </a:xfrm>
          <a:prstGeom prst="rect">
            <a:avLst/>
          </a:prstGeom>
        </p:spPr>
        <p:txBody>
          <a:bodyPr wrap="square" lIns="28575" tIns="57150" rIns="28575" bIns="57150" rtlCol="0">
            <a:spAutoFit/>
          </a:bodyPr>
          <a:lstStyle>
            <a:defPPr>
              <a:defRPr lang="en-US"/>
            </a:defPPr>
            <a:lvl1pPr algn="ctr">
              <a:lnSpc>
                <a:spcPct val="90000"/>
              </a:lnSpc>
              <a:spcAft>
                <a:spcPts val="1800"/>
              </a:spcAft>
              <a:defRPr sz="1050"/>
            </a:lvl1pPr>
          </a:lstStyle>
          <a:p>
            <a:pPr defTabSz="685713">
              <a:spcAft>
                <a:spcPts val="1125"/>
              </a:spcAft>
              <a:defRPr/>
            </a:pPr>
            <a:r>
              <a:rPr lang="en-US" sz="656" dirty="0">
                <a:solidFill>
                  <a:schemeClr val="accent2"/>
                </a:solidFill>
              </a:rPr>
              <a:t>Quantiphi</a:t>
            </a:r>
            <a:r>
              <a:rPr lang="en-US" sz="656" dirty="0">
                <a:solidFill>
                  <a:srgbClr val="FFFFFF"/>
                </a:solidFill>
              </a:rPr>
              <a:t> time series forecasting</a:t>
            </a:r>
          </a:p>
        </p:txBody>
      </p:sp>
      <p:sp>
        <p:nvSpPr>
          <p:cNvPr id="58" name="TextBox 57">
            <a:extLst>
              <a:ext uri="{FF2B5EF4-FFF2-40B4-BE49-F238E27FC236}">
                <a16:creationId xmlns:a16="http://schemas.microsoft.com/office/drawing/2014/main" id="{88014527-7589-3643-BA16-B6C416AB57C8}"/>
              </a:ext>
            </a:extLst>
          </p:cNvPr>
          <p:cNvSpPr txBox="1"/>
          <p:nvPr/>
        </p:nvSpPr>
        <p:spPr>
          <a:xfrm>
            <a:off x="571361" y="3326562"/>
            <a:ext cx="776159" cy="387991"/>
          </a:xfrm>
          <a:prstGeom prst="rect">
            <a:avLst/>
          </a:prstGeom>
        </p:spPr>
        <p:txBody>
          <a:bodyPr wrap="square" lIns="28575" tIns="57150" rIns="28575" bIns="57150" rtlCol="0">
            <a:spAutoFit/>
          </a:bodyPr>
          <a:lstStyle>
            <a:defPPr>
              <a:defRPr lang="en-US"/>
            </a:defPPr>
            <a:lvl1pPr algn="ctr">
              <a:lnSpc>
                <a:spcPct val="90000"/>
              </a:lnSpc>
              <a:spcAft>
                <a:spcPts val="1800"/>
              </a:spcAft>
              <a:defRPr sz="1050"/>
            </a:lvl1pPr>
          </a:lstStyle>
          <a:p>
            <a:pPr defTabSz="685713">
              <a:spcAft>
                <a:spcPts val="1125"/>
              </a:spcAft>
              <a:defRPr/>
            </a:pPr>
            <a:r>
              <a:rPr lang="en-US" sz="656" dirty="0">
                <a:solidFill>
                  <a:schemeClr val="accent2"/>
                </a:solidFill>
              </a:rPr>
              <a:t>Virtusa</a:t>
            </a:r>
            <a:r>
              <a:rPr lang="en-US" sz="656" dirty="0">
                <a:solidFill>
                  <a:srgbClr val="FFFFFF"/>
                </a:solidFill>
              </a:rPr>
              <a:t> insurance claims fraud detection</a:t>
            </a:r>
          </a:p>
        </p:txBody>
      </p:sp>
      <p:sp>
        <p:nvSpPr>
          <p:cNvPr id="59" name="TextBox 58">
            <a:extLst>
              <a:ext uri="{FF2B5EF4-FFF2-40B4-BE49-F238E27FC236}">
                <a16:creationId xmlns:a16="http://schemas.microsoft.com/office/drawing/2014/main" id="{F86CF87F-A76B-0047-AC47-0A67B2B6916D}"/>
              </a:ext>
            </a:extLst>
          </p:cNvPr>
          <p:cNvSpPr txBox="1"/>
          <p:nvPr/>
        </p:nvSpPr>
        <p:spPr>
          <a:xfrm>
            <a:off x="1398841" y="3324706"/>
            <a:ext cx="776159" cy="297133"/>
          </a:xfrm>
          <a:prstGeom prst="rect">
            <a:avLst/>
          </a:prstGeom>
        </p:spPr>
        <p:txBody>
          <a:bodyPr wrap="square" lIns="28575" tIns="57150" rIns="28575" bIns="57150" rtlCol="0">
            <a:spAutoFit/>
          </a:bodyPr>
          <a:lstStyle>
            <a:defPPr>
              <a:defRPr lang="en-US"/>
            </a:defPPr>
            <a:lvl1pPr algn="ctr">
              <a:lnSpc>
                <a:spcPct val="90000"/>
              </a:lnSpc>
              <a:spcAft>
                <a:spcPts val="1800"/>
              </a:spcAft>
              <a:defRPr sz="1050"/>
            </a:lvl1pPr>
          </a:lstStyle>
          <a:p>
            <a:pPr defTabSz="685713">
              <a:spcAft>
                <a:spcPts val="1125"/>
              </a:spcAft>
              <a:defRPr/>
            </a:pPr>
            <a:r>
              <a:rPr lang="en-US" sz="656" dirty="0">
                <a:solidFill>
                  <a:schemeClr val="accent2"/>
                </a:solidFill>
              </a:rPr>
              <a:t>Mphasis </a:t>
            </a:r>
            <a:r>
              <a:rPr lang="en-US" sz="656" dirty="0">
                <a:solidFill>
                  <a:srgbClr val="FFFFFF"/>
                </a:solidFill>
              </a:rPr>
              <a:t>card fraud detection</a:t>
            </a:r>
          </a:p>
        </p:txBody>
      </p:sp>
      <p:sp>
        <p:nvSpPr>
          <p:cNvPr id="60" name="TextBox 59">
            <a:extLst>
              <a:ext uri="{FF2B5EF4-FFF2-40B4-BE49-F238E27FC236}">
                <a16:creationId xmlns:a16="http://schemas.microsoft.com/office/drawing/2014/main" id="{BD92D6E4-5ED0-FF42-8DE1-82F59E1C20C7}"/>
              </a:ext>
            </a:extLst>
          </p:cNvPr>
          <p:cNvSpPr txBox="1"/>
          <p:nvPr/>
        </p:nvSpPr>
        <p:spPr>
          <a:xfrm>
            <a:off x="2226320" y="3326562"/>
            <a:ext cx="776159" cy="297133"/>
          </a:xfrm>
          <a:prstGeom prst="rect">
            <a:avLst/>
          </a:prstGeom>
        </p:spPr>
        <p:txBody>
          <a:bodyPr wrap="square" lIns="28575" tIns="57150" rIns="28575" bIns="57150" rtlCol="0">
            <a:spAutoFit/>
          </a:bodyPr>
          <a:lstStyle>
            <a:defPPr>
              <a:defRPr lang="en-US"/>
            </a:defPPr>
            <a:lvl1pPr algn="ctr">
              <a:lnSpc>
                <a:spcPct val="90000"/>
              </a:lnSpc>
              <a:spcAft>
                <a:spcPts val="1800"/>
              </a:spcAft>
              <a:defRPr sz="1050"/>
            </a:lvl1pPr>
          </a:lstStyle>
          <a:p>
            <a:pPr defTabSz="685713">
              <a:spcAft>
                <a:spcPts val="1125"/>
              </a:spcAft>
              <a:defRPr/>
            </a:pPr>
            <a:r>
              <a:rPr lang="en-US" sz="656" dirty="0">
                <a:solidFill>
                  <a:schemeClr val="accent2"/>
                </a:solidFill>
              </a:rPr>
              <a:t>GTRIIP </a:t>
            </a:r>
            <a:r>
              <a:rPr lang="en-US" sz="656" dirty="0">
                <a:solidFill>
                  <a:srgbClr val="FFFFFF"/>
                </a:solidFill>
              </a:rPr>
              <a:t>Passport page detection</a:t>
            </a:r>
          </a:p>
        </p:txBody>
      </p:sp>
      <p:sp>
        <p:nvSpPr>
          <p:cNvPr id="61" name="TextBox 60">
            <a:extLst>
              <a:ext uri="{FF2B5EF4-FFF2-40B4-BE49-F238E27FC236}">
                <a16:creationId xmlns:a16="http://schemas.microsoft.com/office/drawing/2014/main" id="{81CDBD52-3F06-224C-B230-4389B0D5CF68}"/>
              </a:ext>
            </a:extLst>
          </p:cNvPr>
          <p:cNvSpPr txBox="1"/>
          <p:nvPr/>
        </p:nvSpPr>
        <p:spPr>
          <a:xfrm>
            <a:off x="3355880" y="3326562"/>
            <a:ext cx="776159" cy="297133"/>
          </a:xfrm>
          <a:prstGeom prst="rect">
            <a:avLst/>
          </a:prstGeom>
        </p:spPr>
        <p:txBody>
          <a:bodyPr wrap="square" lIns="28575" tIns="57150" rIns="28575" bIns="57150" rtlCol="0">
            <a:spAutoFit/>
          </a:bodyPr>
          <a:lstStyle>
            <a:defPPr>
              <a:defRPr lang="en-US"/>
            </a:defPPr>
            <a:lvl1pPr algn="ctr">
              <a:lnSpc>
                <a:spcPct val="90000"/>
              </a:lnSpc>
              <a:spcAft>
                <a:spcPts val="1800"/>
              </a:spcAft>
              <a:defRPr sz="1050"/>
            </a:lvl1pPr>
          </a:lstStyle>
          <a:p>
            <a:pPr defTabSz="685713">
              <a:spcAft>
                <a:spcPts val="1125"/>
              </a:spcAft>
              <a:defRPr/>
            </a:pPr>
            <a:r>
              <a:rPr lang="en-US" sz="656" dirty="0">
                <a:solidFill>
                  <a:schemeClr val="accent2"/>
                </a:solidFill>
              </a:rPr>
              <a:t>Electrifai</a:t>
            </a:r>
            <a:r>
              <a:rPr lang="en-US" sz="656" dirty="0">
                <a:solidFill>
                  <a:srgbClr val="FFFFFF"/>
                </a:solidFill>
              </a:rPr>
              <a:t> churn mitigation</a:t>
            </a:r>
          </a:p>
        </p:txBody>
      </p:sp>
      <p:sp>
        <p:nvSpPr>
          <p:cNvPr id="62" name="TextBox 61">
            <a:extLst>
              <a:ext uri="{FF2B5EF4-FFF2-40B4-BE49-F238E27FC236}">
                <a16:creationId xmlns:a16="http://schemas.microsoft.com/office/drawing/2014/main" id="{69320591-C249-D54B-B805-239FD0487A0B}"/>
              </a:ext>
            </a:extLst>
          </p:cNvPr>
          <p:cNvSpPr txBox="1"/>
          <p:nvPr/>
        </p:nvSpPr>
        <p:spPr>
          <a:xfrm>
            <a:off x="4183360" y="3324706"/>
            <a:ext cx="776159" cy="387991"/>
          </a:xfrm>
          <a:prstGeom prst="rect">
            <a:avLst/>
          </a:prstGeom>
        </p:spPr>
        <p:txBody>
          <a:bodyPr wrap="square" lIns="28575" tIns="57150" rIns="28575" bIns="57150" rtlCol="0">
            <a:spAutoFit/>
          </a:bodyPr>
          <a:lstStyle>
            <a:defPPr>
              <a:defRPr lang="en-US"/>
            </a:defPPr>
            <a:lvl1pPr algn="ctr">
              <a:lnSpc>
                <a:spcPct val="90000"/>
              </a:lnSpc>
              <a:spcAft>
                <a:spcPts val="1800"/>
              </a:spcAft>
              <a:defRPr sz="1050"/>
            </a:lvl1pPr>
          </a:lstStyle>
          <a:p>
            <a:pPr defTabSz="685713">
              <a:spcAft>
                <a:spcPts val="1125"/>
              </a:spcAft>
              <a:defRPr/>
            </a:pPr>
            <a:r>
              <a:rPr lang="en-US" sz="656" dirty="0">
                <a:solidFill>
                  <a:schemeClr val="accent2"/>
                </a:solidFill>
              </a:rPr>
              <a:t>Peak.ai </a:t>
            </a:r>
            <a:r>
              <a:rPr lang="en-US" sz="656" dirty="0">
                <a:solidFill>
                  <a:srgbClr val="FFFFFF"/>
                </a:solidFill>
              </a:rPr>
              <a:t>non-contractual churn prediction</a:t>
            </a:r>
          </a:p>
        </p:txBody>
      </p:sp>
      <p:sp>
        <p:nvSpPr>
          <p:cNvPr id="64" name="TextBox 63">
            <a:extLst>
              <a:ext uri="{FF2B5EF4-FFF2-40B4-BE49-F238E27FC236}">
                <a16:creationId xmlns:a16="http://schemas.microsoft.com/office/drawing/2014/main" id="{EC46C614-346A-AC45-AD87-D8E3FE200FE2}"/>
              </a:ext>
            </a:extLst>
          </p:cNvPr>
          <p:cNvSpPr txBox="1"/>
          <p:nvPr/>
        </p:nvSpPr>
        <p:spPr>
          <a:xfrm>
            <a:off x="5010839" y="3326562"/>
            <a:ext cx="776159" cy="297133"/>
          </a:xfrm>
          <a:prstGeom prst="rect">
            <a:avLst/>
          </a:prstGeom>
        </p:spPr>
        <p:txBody>
          <a:bodyPr wrap="square" lIns="28575" tIns="57150" rIns="28575" bIns="57150" rtlCol="0">
            <a:spAutoFit/>
          </a:bodyPr>
          <a:lstStyle>
            <a:defPPr>
              <a:defRPr lang="en-US"/>
            </a:defPPr>
            <a:lvl1pPr algn="ctr">
              <a:lnSpc>
                <a:spcPct val="90000"/>
              </a:lnSpc>
              <a:spcAft>
                <a:spcPts val="1800"/>
              </a:spcAft>
              <a:defRPr sz="1050"/>
            </a:lvl1pPr>
          </a:lstStyle>
          <a:p>
            <a:pPr defTabSz="685713">
              <a:spcAft>
                <a:spcPts val="1125"/>
              </a:spcAft>
              <a:defRPr/>
            </a:pPr>
            <a:r>
              <a:rPr lang="en-US" sz="656" dirty="0">
                <a:solidFill>
                  <a:schemeClr val="accent2"/>
                </a:solidFill>
              </a:rPr>
              <a:t>KNIME </a:t>
            </a:r>
            <a:r>
              <a:rPr lang="en-US" sz="656" dirty="0">
                <a:solidFill>
                  <a:srgbClr val="FFFFFF"/>
                </a:solidFill>
              </a:rPr>
              <a:t>basic churn predictor</a:t>
            </a:r>
          </a:p>
        </p:txBody>
      </p:sp>
      <p:sp>
        <p:nvSpPr>
          <p:cNvPr id="65" name="TextBox 64">
            <a:extLst>
              <a:ext uri="{FF2B5EF4-FFF2-40B4-BE49-F238E27FC236}">
                <a16:creationId xmlns:a16="http://schemas.microsoft.com/office/drawing/2014/main" id="{3CAA4691-B689-B145-8223-390BACB44D92}"/>
              </a:ext>
            </a:extLst>
          </p:cNvPr>
          <p:cNvSpPr txBox="1"/>
          <p:nvPr/>
        </p:nvSpPr>
        <p:spPr>
          <a:xfrm>
            <a:off x="6116822" y="3324706"/>
            <a:ext cx="776159" cy="297133"/>
          </a:xfrm>
          <a:prstGeom prst="rect">
            <a:avLst/>
          </a:prstGeom>
        </p:spPr>
        <p:txBody>
          <a:bodyPr wrap="square" lIns="28575" tIns="57150" rIns="28575" bIns="57150" rtlCol="0">
            <a:spAutoFit/>
          </a:bodyPr>
          <a:lstStyle>
            <a:defPPr>
              <a:defRPr lang="en-US"/>
            </a:defPPr>
            <a:lvl1pPr algn="ctr">
              <a:lnSpc>
                <a:spcPct val="90000"/>
              </a:lnSpc>
              <a:spcAft>
                <a:spcPts val="1800"/>
              </a:spcAft>
              <a:defRPr sz="1050"/>
            </a:lvl1pPr>
          </a:lstStyle>
          <a:p>
            <a:pPr defTabSz="685713">
              <a:spcAft>
                <a:spcPts val="1125"/>
              </a:spcAft>
              <a:defRPr/>
            </a:pPr>
            <a:r>
              <a:rPr lang="en-US" sz="656" dirty="0">
                <a:solidFill>
                  <a:schemeClr val="accent2"/>
                </a:solidFill>
              </a:rPr>
              <a:t>AutoGluon</a:t>
            </a:r>
            <a:r>
              <a:rPr lang="en-US" sz="656" dirty="0">
                <a:solidFill>
                  <a:srgbClr val="FFFFFF"/>
                </a:solidFill>
              </a:rPr>
              <a:t> Tabular algorithm</a:t>
            </a:r>
          </a:p>
        </p:txBody>
      </p:sp>
      <p:sp>
        <p:nvSpPr>
          <p:cNvPr id="67" name="TextBox 66">
            <a:extLst>
              <a:ext uri="{FF2B5EF4-FFF2-40B4-BE49-F238E27FC236}">
                <a16:creationId xmlns:a16="http://schemas.microsoft.com/office/drawing/2014/main" id="{A8D6E80C-2CEA-F442-BAAC-080C357FD430}"/>
              </a:ext>
            </a:extLst>
          </p:cNvPr>
          <p:cNvSpPr txBox="1"/>
          <p:nvPr/>
        </p:nvSpPr>
        <p:spPr>
          <a:xfrm>
            <a:off x="6944302" y="3322850"/>
            <a:ext cx="776159" cy="297133"/>
          </a:xfrm>
          <a:prstGeom prst="rect">
            <a:avLst/>
          </a:prstGeom>
        </p:spPr>
        <p:txBody>
          <a:bodyPr wrap="square" lIns="28575" tIns="57150" rIns="28575" bIns="57150" rtlCol="0">
            <a:spAutoFit/>
          </a:bodyPr>
          <a:lstStyle>
            <a:defPPr>
              <a:defRPr lang="en-US"/>
            </a:defPPr>
            <a:lvl1pPr algn="ctr">
              <a:lnSpc>
                <a:spcPct val="90000"/>
              </a:lnSpc>
              <a:spcAft>
                <a:spcPts val="1800"/>
              </a:spcAft>
              <a:defRPr sz="1050"/>
            </a:lvl1pPr>
          </a:lstStyle>
          <a:p>
            <a:pPr defTabSz="685713">
              <a:spcAft>
                <a:spcPts val="1125"/>
              </a:spcAft>
              <a:defRPr/>
            </a:pPr>
            <a:r>
              <a:rPr lang="en-US" sz="656" dirty="0">
                <a:solidFill>
                  <a:schemeClr val="accent2"/>
                </a:solidFill>
              </a:rPr>
              <a:t>H20.ai </a:t>
            </a:r>
            <a:r>
              <a:rPr lang="en-US" sz="656" dirty="0">
                <a:solidFill>
                  <a:srgbClr val="FFFFFF"/>
                </a:solidFill>
              </a:rPr>
              <a:t>automl algorithm</a:t>
            </a:r>
          </a:p>
        </p:txBody>
      </p:sp>
      <p:sp>
        <p:nvSpPr>
          <p:cNvPr id="68" name="TextBox 67">
            <a:extLst>
              <a:ext uri="{FF2B5EF4-FFF2-40B4-BE49-F238E27FC236}">
                <a16:creationId xmlns:a16="http://schemas.microsoft.com/office/drawing/2014/main" id="{9B9C475D-A803-3442-9D7A-389CEFB01649}"/>
              </a:ext>
            </a:extLst>
          </p:cNvPr>
          <p:cNvSpPr txBox="1"/>
          <p:nvPr/>
        </p:nvSpPr>
        <p:spPr>
          <a:xfrm>
            <a:off x="7771781" y="3324706"/>
            <a:ext cx="776159" cy="387991"/>
          </a:xfrm>
          <a:prstGeom prst="rect">
            <a:avLst/>
          </a:prstGeom>
        </p:spPr>
        <p:txBody>
          <a:bodyPr wrap="square" lIns="28575" tIns="57150" rIns="28575" bIns="57150" rtlCol="0">
            <a:spAutoFit/>
          </a:bodyPr>
          <a:lstStyle>
            <a:defPPr>
              <a:defRPr lang="en-US"/>
            </a:defPPr>
            <a:lvl1pPr algn="ctr">
              <a:lnSpc>
                <a:spcPct val="90000"/>
              </a:lnSpc>
              <a:spcAft>
                <a:spcPts val="1800"/>
              </a:spcAft>
              <a:defRPr sz="1050"/>
            </a:lvl1pPr>
          </a:lstStyle>
          <a:p>
            <a:pPr defTabSz="685713">
              <a:spcAft>
                <a:spcPts val="1125"/>
              </a:spcAft>
              <a:defRPr/>
            </a:pPr>
            <a:r>
              <a:rPr lang="en-US" sz="656" dirty="0">
                <a:solidFill>
                  <a:schemeClr val="accent2"/>
                </a:solidFill>
              </a:rPr>
              <a:t>DeepElement </a:t>
            </a:r>
            <a:r>
              <a:rPr lang="en-US" sz="656" dirty="0">
                <a:solidFill>
                  <a:srgbClr val="FFFFFF"/>
                </a:solidFill>
              </a:rPr>
              <a:t>automl-matrix algorithm</a:t>
            </a:r>
          </a:p>
        </p:txBody>
      </p:sp>
      <p:sp>
        <p:nvSpPr>
          <p:cNvPr id="70" name="Title 22">
            <a:extLst>
              <a:ext uri="{FF2B5EF4-FFF2-40B4-BE49-F238E27FC236}">
                <a16:creationId xmlns:a16="http://schemas.microsoft.com/office/drawing/2014/main" id="{268388DD-2C2D-6440-94C1-A31FD64DE0C9}"/>
              </a:ext>
            </a:extLst>
          </p:cNvPr>
          <p:cNvSpPr txBox="1">
            <a:spLocks/>
          </p:cNvSpPr>
          <p:nvPr/>
        </p:nvSpPr>
        <p:spPr>
          <a:xfrm>
            <a:off x="3345663" y="3674262"/>
            <a:ext cx="2642616" cy="906612"/>
          </a:xfrm>
          <a:prstGeom prst="rect">
            <a:avLst/>
          </a:prstGeom>
        </p:spPr>
        <p:txBody>
          <a:bodyPr vert="horz" lIns="0" tIns="0" rIns="0" bIns="0" rtlCol="0" anchor="ctr" anchorCtr="0">
            <a:noAutofit/>
          </a:bodyPr>
          <a:lstStyle>
            <a:lvl1pPr algn="l" defTabSz="457200" rtl="0" eaLnBrk="1" latinLnBrk="0" hangingPunct="1">
              <a:lnSpc>
                <a:spcPct val="90000"/>
              </a:lnSpc>
              <a:spcBef>
                <a:spcPct val="0"/>
              </a:spcBef>
              <a:buNone/>
              <a:defRPr sz="2400" b="0" i="0" kern="1200">
                <a:solidFill>
                  <a:schemeClr val="tx1"/>
                </a:solidFill>
                <a:latin typeface="+mj-lt"/>
                <a:ea typeface="+mj-ea"/>
                <a:cs typeface="Amazon Ember Regular" charset="0"/>
              </a:defRPr>
            </a:lvl1pPr>
          </a:lstStyle>
          <a:p>
            <a:pPr algn="ctr"/>
            <a:r>
              <a:rPr lang="en-US" sz="1800" b="1" dirty="0">
                <a:solidFill>
                  <a:schemeClr val="accent1"/>
                </a:solidFill>
              </a:rPr>
              <a:t>And many more …</a:t>
            </a:r>
            <a:endParaRPr lang="en-US" sz="1800" dirty="0"/>
          </a:p>
        </p:txBody>
      </p:sp>
    </p:spTree>
    <p:extLst>
      <p:ext uri="{BB962C8B-B14F-4D97-AF65-F5344CB8AC3E}">
        <p14:creationId xmlns:p14="http://schemas.microsoft.com/office/powerpoint/2010/main" val="29268703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500"/>
                                        <p:tgtEl>
                                          <p:spTgt spid="49"/>
                                        </p:tgtEl>
                                      </p:cBhvr>
                                    </p:animEffect>
                                  </p:childTnLst>
                                </p:cTn>
                              </p:par>
                              <p:par>
                                <p:cTn id="8" presetID="42" presetClass="path" presetSubtype="0" decel="100000" fill="hold" grpId="1" nodeType="withEffect">
                                  <p:stCondLst>
                                    <p:cond delay="0"/>
                                  </p:stCondLst>
                                  <p:childTnLst>
                                    <p:animMotion origin="layout" path="M 5E-6 0.04475 L 5E-6 4.93827E-6 " pathEditMode="relative" rAng="0" ptsTypes="AA">
                                      <p:cBhvr>
                                        <p:cTn id="9" dur="600" fill="hold"/>
                                        <p:tgtEl>
                                          <p:spTgt spid="49"/>
                                        </p:tgtEl>
                                        <p:attrNameLst>
                                          <p:attrName>ppt_x</p:attrName>
                                          <p:attrName>ppt_y</p:attrName>
                                        </p:attrNameLst>
                                      </p:cBhvr>
                                      <p:rCtr x="0" y="-2253"/>
                                    </p:animMotion>
                                  </p:childTnLst>
                                </p:cTn>
                              </p:par>
                              <p:par>
                                <p:cTn id="10" presetID="10" presetClass="entr" presetSubtype="0" fill="hold" nodeType="withEffect">
                                  <p:stCondLst>
                                    <p:cond delay="100"/>
                                  </p:stCondLst>
                                  <p:childTnLst>
                                    <p:set>
                                      <p:cBhvr>
                                        <p:cTn id="11" dur="1" fill="hold">
                                          <p:stCondLst>
                                            <p:cond delay="0"/>
                                          </p:stCondLst>
                                        </p:cTn>
                                        <p:tgtEl>
                                          <p:spTgt spid="107"/>
                                        </p:tgtEl>
                                        <p:attrNameLst>
                                          <p:attrName>style.visibility</p:attrName>
                                        </p:attrNameLst>
                                      </p:cBhvr>
                                      <p:to>
                                        <p:strVal val="visible"/>
                                      </p:to>
                                    </p:set>
                                    <p:animEffect transition="in" filter="fade">
                                      <p:cBhvr>
                                        <p:cTn id="12" dur="500"/>
                                        <p:tgtEl>
                                          <p:spTgt spid="107"/>
                                        </p:tgtEl>
                                      </p:cBhvr>
                                    </p:animEffect>
                                  </p:childTnLst>
                                </p:cTn>
                              </p:par>
                              <p:par>
                                <p:cTn id="13" presetID="42" presetClass="path" presetSubtype="0" decel="100000" fill="hold" nodeType="withEffect">
                                  <p:stCondLst>
                                    <p:cond delay="100"/>
                                  </p:stCondLst>
                                  <p:childTnLst>
                                    <p:animMotion origin="layout" path="M -1.38889E-6 0.04475 L -1.38889E-6 8.64198E-7 " pathEditMode="relative" rAng="0" ptsTypes="AA">
                                      <p:cBhvr>
                                        <p:cTn id="14" dur="600" fill="hold"/>
                                        <p:tgtEl>
                                          <p:spTgt spid="107"/>
                                        </p:tgtEl>
                                        <p:attrNameLst>
                                          <p:attrName>ppt_x</p:attrName>
                                          <p:attrName>ppt_y</p:attrName>
                                        </p:attrNameLst>
                                      </p:cBhvr>
                                      <p:rCtr x="0" y="-2253"/>
                                    </p:animMotion>
                                  </p:childTnLst>
                                </p:cTn>
                              </p:par>
                              <p:par>
                                <p:cTn id="15" presetID="10" presetClass="entr" presetSubtype="0" fill="hold" nodeType="withEffect">
                                  <p:stCondLst>
                                    <p:cond delay="100"/>
                                  </p:stCondLst>
                                  <p:childTnLst>
                                    <p:set>
                                      <p:cBhvr>
                                        <p:cTn id="16" dur="1" fill="hold">
                                          <p:stCondLst>
                                            <p:cond delay="0"/>
                                          </p:stCondLst>
                                        </p:cTn>
                                        <p:tgtEl>
                                          <p:spTgt spid="108"/>
                                        </p:tgtEl>
                                        <p:attrNameLst>
                                          <p:attrName>style.visibility</p:attrName>
                                        </p:attrNameLst>
                                      </p:cBhvr>
                                      <p:to>
                                        <p:strVal val="visible"/>
                                      </p:to>
                                    </p:set>
                                    <p:animEffect transition="in" filter="fade">
                                      <p:cBhvr>
                                        <p:cTn id="17" dur="500"/>
                                        <p:tgtEl>
                                          <p:spTgt spid="108"/>
                                        </p:tgtEl>
                                      </p:cBhvr>
                                    </p:animEffect>
                                  </p:childTnLst>
                                </p:cTn>
                              </p:par>
                              <p:par>
                                <p:cTn id="18" presetID="42" presetClass="path" presetSubtype="0" decel="100000" fill="hold" nodeType="withEffect">
                                  <p:stCondLst>
                                    <p:cond delay="100"/>
                                  </p:stCondLst>
                                  <p:childTnLst>
                                    <p:animMotion origin="layout" path="M 2.77778E-7 0.04476 L 2.77778E-7 -2.83951E-6 " pathEditMode="relative" rAng="0" ptsTypes="AA">
                                      <p:cBhvr>
                                        <p:cTn id="19" dur="600" fill="hold"/>
                                        <p:tgtEl>
                                          <p:spTgt spid="108"/>
                                        </p:tgtEl>
                                        <p:attrNameLst>
                                          <p:attrName>ppt_x</p:attrName>
                                          <p:attrName>ppt_y</p:attrName>
                                        </p:attrNameLst>
                                      </p:cBhvr>
                                      <p:rCtr x="0" y="-2253"/>
                                    </p:animMotion>
                                  </p:childTnLst>
                                </p:cTn>
                              </p:par>
                              <p:par>
                                <p:cTn id="20" presetID="10" presetClass="entr" presetSubtype="0" fill="hold" nodeType="withEffect">
                                  <p:stCondLst>
                                    <p:cond delay="200"/>
                                  </p:stCondLst>
                                  <p:childTnLst>
                                    <p:set>
                                      <p:cBhvr>
                                        <p:cTn id="21" dur="1" fill="hold">
                                          <p:stCondLst>
                                            <p:cond delay="0"/>
                                          </p:stCondLst>
                                        </p:cTn>
                                        <p:tgtEl>
                                          <p:spTgt spid="109"/>
                                        </p:tgtEl>
                                        <p:attrNameLst>
                                          <p:attrName>style.visibility</p:attrName>
                                        </p:attrNameLst>
                                      </p:cBhvr>
                                      <p:to>
                                        <p:strVal val="visible"/>
                                      </p:to>
                                    </p:set>
                                    <p:animEffect transition="in" filter="fade">
                                      <p:cBhvr>
                                        <p:cTn id="22" dur="500"/>
                                        <p:tgtEl>
                                          <p:spTgt spid="109"/>
                                        </p:tgtEl>
                                      </p:cBhvr>
                                    </p:animEffect>
                                  </p:childTnLst>
                                </p:cTn>
                              </p:par>
                              <p:par>
                                <p:cTn id="23" presetID="42" presetClass="path" presetSubtype="0" decel="100000" fill="hold" nodeType="withEffect">
                                  <p:stCondLst>
                                    <p:cond delay="200"/>
                                  </p:stCondLst>
                                  <p:childTnLst>
                                    <p:animMotion origin="layout" path="M 3.61111E-6 0.04475 L 3.61111E-6 8.64198E-7 " pathEditMode="relative" rAng="0" ptsTypes="AA">
                                      <p:cBhvr>
                                        <p:cTn id="24" dur="600" fill="hold"/>
                                        <p:tgtEl>
                                          <p:spTgt spid="109"/>
                                        </p:tgtEl>
                                        <p:attrNameLst>
                                          <p:attrName>ppt_x</p:attrName>
                                          <p:attrName>ppt_y</p:attrName>
                                        </p:attrNameLst>
                                      </p:cBhvr>
                                      <p:rCtr x="0" y="-2253"/>
                                    </p:animMotion>
                                  </p:childTnLst>
                                </p:cTn>
                              </p:par>
                              <p:par>
                                <p:cTn id="25" presetID="10" presetClass="entr" presetSubtype="0" fill="hold" nodeType="withEffect">
                                  <p:stCondLst>
                                    <p:cond delay="200"/>
                                  </p:stCondLst>
                                  <p:childTnLst>
                                    <p:set>
                                      <p:cBhvr>
                                        <p:cTn id="26" dur="1" fill="hold">
                                          <p:stCondLst>
                                            <p:cond delay="0"/>
                                          </p:stCondLst>
                                        </p:cTn>
                                        <p:tgtEl>
                                          <p:spTgt spid="110"/>
                                        </p:tgtEl>
                                        <p:attrNameLst>
                                          <p:attrName>style.visibility</p:attrName>
                                        </p:attrNameLst>
                                      </p:cBhvr>
                                      <p:to>
                                        <p:strVal val="visible"/>
                                      </p:to>
                                    </p:set>
                                    <p:animEffect transition="in" filter="fade">
                                      <p:cBhvr>
                                        <p:cTn id="27" dur="500"/>
                                        <p:tgtEl>
                                          <p:spTgt spid="110"/>
                                        </p:tgtEl>
                                      </p:cBhvr>
                                    </p:animEffect>
                                  </p:childTnLst>
                                </p:cTn>
                              </p:par>
                              <p:par>
                                <p:cTn id="28" presetID="42" presetClass="path" presetSubtype="0" decel="100000" fill="hold" nodeType="withEffect">
                                  <p:stCondLst>
                                    <p:cond delay="200"/>
                                  </p:stCondLst>
                                  <p:childTnLst>
                                    <p:animMotion origin="layout" path="M 3.61111E-6 0.04476 L 3.61111E-6 -2.83951E-6 " pathEditMode="relative" rAng="0" ptsTypes="AA">
                                      <p:cBhvr>
                                        <p:cTn id="29" dur="600" fill="hold"/>
                                        <p:tgtEl>
                                          <p:spTgt spid="110"/>
                                        </p:tgtEl>
                                        <p:attrNameLst>
                                          <p:attrName>ppt_x</p:attrName>
                                          <p:attrName>ppt_y</p:attrName>
                                        </p:attrNameLst>
                                      </p:cBhvr>
                                      <p:rCtr x="0" y="-2253"/>
                                    </p:animMotion>
                                  </p:childTnLst>
                                </p:cTn>
                              </p:par>
                              <p:par>
                                <p:cTn id="30" presetID="10" presetClass="entr" presetSubtype="0" fill="hold" nodeType="withEffect">
                                  <p:stCondLst>
                                    <p:cond delay="200"/>
                                  </p:stCondLst>
                                  <p:childTnLst>
                                    <p:set>
                                      <p:cBhvr>
                                        <p:cTn id="31" dur="1" fill="hold">
                                          <p:stCondLst>
                                            <p:cond delay="0"/>
                                          </p:stCondLst>
                                        </p:cTn>
                                        <p:tgtEl>
                                          <p:spTgt spid="111"/>
                                        </p:tgtEl>
                                        <p:attrNameLst>
                                          <p:attrName>style.visibility</p:attrName>
                                        </p:attrNameLst>
                                      </p:cBhvr>
                                      <p:to>
                                        <p:strVal val="visible"/>
                                      </p:to>
                                    </p:set>
                                    <p:animEffect transition="in" filter="fade">
                                      <p:cBhvr>
                                        <p:cTn id="32" dur="500"/>
                                        <p:tgtEl>
                                          <p:spTgt spid="111"/>
                                        </p:tgtEl>
                                      </p:cBhvr>
                                    </p:animEffect>
                                  </p:childTnLst>
                                </p:cTn>
                              </p:par>
                              <p:par>
                                <p:cTn id="33" presetID="42" presetClass="path" presetSubtype="0" decel="100000" fill="hold" nodeType="withEffect">
                                  <p:stCondLst>
                                    <p:cond delay="200"/>
                                  </p:stCondLst>
                                  <p:childTnLst>
                                    <p:animMotion origin="layout" path="M 2.77778E-7 0.04475 L 2.77778E-7 -6.17284E-7 " pathEditMode="relative" rAng="0" ptsTypes="AA">
                                      <p:cBhvr>
                                        <p:cTn id="34" dur="600" fill="hold"/>
                                        <p:tgtEl>
                                          <p:spTgt spid="111"/>
                                        </p:tgtEl>
                                        <p:attrNameLst>
                                          <p:attrName>ppt_x</p:attrName>
                                          <p:attrName>ppt_y</p:attrName>
                                        </p:attrNameLst>
                                      </p:cBhvr>
                                      <p:rCtr x="0" y="-2253"/>
                                    </p:animMotion>
                                  </p:childTnLst>
                                </p:cTn>
                              </p:par>
                              <p:par>
                                <p:cTn id="35" presetID="10" presetClass="entr" presetSubtype="0" fill="hold" nodeType="withEffect">
                                  <p:stCondLst>
                                    <p:cond delay="300"/>
                                  </p:stCondLst>
                                  <p:childTnLst>
                                    <p:set>
                                      <p:cBhvr>
                                        <p:cTn id="36" dur="1" fill="hold">
                                          <p:stCondLst>
                                            <p:cond delay="0"/>
                                          </p:stCondLst>
                                        </p:cTn>
                                        <p:tgtEl>
                                          <p:spTgt spid="114"/>
                                        </p:tgtEl>
                                        <p:attrNameLst>
                                          <p:attrName>style.visibility</p:attrName>
                                        </p:attrNameLst>
                                      </p:cBhvr>
                                      <p:to>
                                        <p:strVal val="visible"/>
                                      </p:to>
                                    </p:set>
                                    <p:animEffect transition="in" filter="fade">
                                      <p:cBhvr>
                                        <p:cTn id="37" dur="500"/>
                                        <p:tgtEl>
                                          <p:spTgt spid="114"/>
                                        </p:tgtEl>
                                      </p:cBhvr>
                                    </p:animEffect>
                                  </p:childTnLst>
                                </p:cTn>
                              </p:par>
                              <p:par>
                                <p:cTn id="38" presetID="42" presetClass="path" presetSubtype="0" decel="100000" fill="hold" nodeType="withEffect">
                                  <p:stCondLst>
                                    <p:cond delay="300"/>
                                  </p:stCondLst>
                                  <p:childTnLst>
                                    <p:animMotion origin="layout" path="M 3.33333E-6 0.04476 L 3.33333E-6 -2.83951E-6 " pathEditMode="relative" rAng="0" ptsTypes="AA">
                                      <p:cBhvr>
                                        <p:cTn id="39" dur="600" fill="hold"/>
                                        <p:tgtEl>
                                          <p:spTgt spid="114"/>
                                        </p:tgtEl>
                                        <p:attrNameLst>
                                          <p:attrName>ppt_x</p:attrName>
                                          <p:attrName>ppt_y</p:attrName>
                                        </p:attrNameLst>
                                      </p:cBhvr>
                                      <p:rCtr x="0" y="-2253"/>
                                    </p:animMotion>
                                  </p:childTnLst>
                                </p:cTn>
                              </p:par>
                              <p:par>
                                <p:cTn id="40" presetID="10" presetClass="entr" presetSubtype="0" fill="hold" nodeType="withEffect">
                                  <p:stCondLst>
                                    <p:cond delay="300"/>
                                  </p:stCondLst>
                                  <p:childTnLst>
                                    <p:set>
                                      <p:cBhvr>
                                        <p:cTn id="41" dur="1" fill="hold">
                                          <p:stCondLst>
                                            <p:cond delay="0"/>
                                          </p:stCondLst>
                                        </p:cTn>
                                        <p:tgtEl>
                                          <p:spTgt spid="112"/>
                                        </p:tgtEl>
                                        <p:attrNameLst>
                                          <p:attrName>style.visibility</p:attrName>
                                        </p:attrNameLst>
                                      </p:cBhvr>
                                      <p:to>
                                        <p:strVal val="visible"/>
                                      </p:to>
                                    </p:set>
                                    <p:animEffect transition="in" filter="fade">
                                      <p:cBhvr>
                                        <p:cTn id="42" dur="500"/>
                                        <p:tgtEl>
                                          <p:spTgt spid="112"/>
                                        </p:tgtEl>
                                      </p:cBhvr>
                                    </p:animEffect>
                                  </p:childTnLst>
                                </p:cTn>
                              </p:par>
                              <p:par>
                                <p:cTn id="43" presetID="42" presetClass="path" presetSubtype="0" decel="100000" fill="hold" nodeType="withEffect">
                                  <p:stCondLst>
                                    <p:cond delay="300"/>
                                  </p:stCondLst>
                                  <p:childTnLst>
                                    <p:animMotion origin="layout" path="M 3.61111E-6 0.04475 L 3.61111E-6 -6.17284E-7 " pathEditMode="relative" rAng="0" ptsTypes="AA">
                                      <p:cBhvr>
                                        <p:cTn id="44" dur="600" fill="hold"/>
                                        <p:tgtEl>
                                          <p:spTgt spid="112"/>
                                        </p:tgtEl>
                                        <p:attrNameLst>
                                          <p:attrName>ppt_x</p:attrName>
                                          <p:attrName>ppt_y</p:attrName>
                                        </p:attrNameLst>
                                      </p:cBhvr>
                                      <p:rCtr x="0" y="-2253"/>
                                    </p:animMotion>
                                  </p:childTnLst>
                                </p:cTn>
                              </p:par>
                              <p:par>
                                <p:cTn id="45" presetID="10" presetClass="entr" presetSubtype="0" fill="hold" nodeType="withEffect">
                                  <p:stCondLst>
                                    <p:cond delay="400"/>
                                  </p:stCondLst>
                                  <p:childTnLst>
                                    <p:set>
                                      <p:cBhvr>
                                        <p:cTn id="46" dur="1" fill="hold">
                                          <p:stCondLst>
                                            <p:cond delay="0"/>
                                          </p:stCondLst>
                                        </p:cTn>
                                        <p:tgtEl>
                                          <p:spTgt spid="113"/>
                                        </p:tgtEl>
                                        <p:attrNameLst>
                                          <p:attrName>style.visibility</p:attrName>
                                        </p:attrNameLst>
                                      </p:cBhvr>
                                      <p:to>
                                        <p:strVal val="visible"/>
                                      </p:to>
                                    </p:set>
                                    <p:animEffect transition="in" filter="fade">
                                      <p:cBhvr>
                                        <p:cTn id="47" dur="500"/>
                                        <p:tgtEl>
                                          <p:spTgt spid="113"/>
                                        </p:tgtEl>
                                      </p:cBhvr>
                                    </p:animEffect>
                                  </p:childTnLst>
                                </p:cTn>
                              </p:par>
                              <p:par>
                                <p:cTn id="48" presetID="42" presetClass="path" presetSubtype="0" decel="100000" fill="hold" nodeType="withEffect">
                                  <p:stCondLst>
                                    <p:cond delay="400"/>
                                  </p:stCondLst>
                                  <p:childTnLst>
                                    <p:animMotion origin="layout" path="M 3.33333E-6 0.04475 L 3.33333E-6 -6.17284E-7 " pathEditMode="relative" rAng="0" ptsTypes="AA">
                                      <p:cBhvr>
                                        <p:cTn id="49" dur="600" fill="hold"/>
                                        <p:tgtEl>
                                          <p:spTgt spid="113"/>
                                        </p:tgtEl>
                                        <p:attrNameLst>
                                          <p:attrName>ppt_x</p:attrName>
                                          <p:attrName>ppt_y</p:attrName>
                                        </p:attrNameLst>
                                      </p:cBhvr>
                                      <p:rCtr x="0" y="-2253"/>
                                    </p:animMotion>
                                  </p:childTnLst>
                                </p:cTn>
                              </p:par>
                              <p:par>
                                <p:cTn id="50" presetID="10" presetClass="entr" presetSubtype="0" fill="hold" grpId="0" nodeType="withEffect">
                                  <p:stCondLst>
                                    <p:cond delay="0"/>
                                  </p:stCondLst>
                                  <p:childTnLst>
                                    <p:set>
                                      <p:cBhvr>
                                        <p:cTn id="51" dur="1" fill="hold">
                                          <p:stCondLst>
                                            <p:cond delay="0"/>
                                          </p:stCondLst>
                                        </p:cTn>
                                        <p:tgtEl>
                                          <p:spTgt spid="70"/>
                                        </p:tgtEl>
                                        <p:attrNameLst>
                                          <p:attrName>style.visibility</p:attrName>
                                        </p:attrNameLst>
                                      </p:cBhvr>
                                      <p:to>
                                        <p:strVal val="visible"/>
                                      </p:to>
                                    </p:set>
                                    <p:animEffect transition="in" filter="fade">
                                      <p:cBhvr>
                                        <p:cTn id="52" dur="500"/>
                                        <p:tgtEl>
                                          <p:spTgt spid="70"/>
                                        </p:tgtEl>
                                      </p:cBhvr>
                                    </p:animEffect>
                                  </p:childTnLst>
                                </p:cTn>
                              </p:par>
                              <p:par>
                                <p:cTn id="53" presetID="42" presetClass="path" presetSubtype="0" decel="100000" fill="hold" grpId="1" nodeType="withEffect">
                                  <p:stCondLst>
                                    <p:cond delay="0"/>
                                  </p:stCondLst>
                                  <p:childTnLst>
                                    <p:animMotion origin="layout" path="M 3.33333E-6 0.04475 L 3.33333E-6 8.64198E-7 " pathEditMode="relative" rAng="0" ptsTypes="AA">
                                      <p:cBhvr>
                                        <p:cTn id="54" dur="600" fill="hold"/>
                                        <p:tgtEl>
                                          <p:spTgt spid="70"/>
                                        </p:tgtEl>
                                        <p:attrNameLst>
                                          <p:attrName>ppt_x</p:attrName>
                                          <p:attrName>ppt_y</p:attrName>
                                        </p:attrNameLst>
                                      </p:cBhvr>
                                      <p:rCtr x="0" y="-225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49" grpId="1"/>
      <p:bldP spid="70" grpId="0"/>
      <p:bldP spid="70" grpId="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 name="Title 3">
            <a:extLst>
              <a:ext uri="{FF2B5EF4-FFF2-40B4-BE49-F238E27FC236}">
                <a16:creationId xmlns:a16="http://schemas.microsoft.com/office/drawing/2014/main" id="{62CA5178-36B6-4785-8B9A-496343684A6E}"/>
              </a:ext>
            </a:extLst>
          </p:cNvPr>
          <p:cNvSpPr>
            <a:spLocks noGrp="1"/>
          </p:cNvSpPr>
          <p:nvPr>
            <p:ph type="title"/>
          </p:nvPr>
        </p:nvSpPr>
        <p:spPr>
          <a:xfrm>
            <a:off x="457200" y="285750"/>
            <a:ext cx="8229600" cy="686436"/>
          </a:xfrm>
        </p:spPr>
        <p:txBody>
          <a:bodyPr/>
          <a:lstStyle/>
          <a:p>
            <a:r>
              <a:rPr lang="en-US" dirty="0"/>
              <a:t>The AWS ML Stack</a:t>
            </a:r>
            <a:br>
              <a:rPr lang="en-US" dirty="0"/>
            </a:br>
            <a:r>
              <a:rPr lang="en-US" sz="1800" dirty="0">
                <a:solidFill>
                  <a:schemeClr val="accent1"/>
                </a:solidFill>
              </a:rPr>
              <a:t>Broadest and most complete set of machine learning capabilities</a:t>
            </a:r>
            <a:endParaRPr lang="en-US" dirty="0">
              <a:solidFill>
                <a:schemeClr val="accent1"/>
              </a:solidFill>
            </a:endParaRPr>
          </a:p>
        </p:txBody>
      </p:sp>
      <p:sp>
        <p:nvSpPr>
          <p:cNvPr id="276" name="Rectangle 275">
            <a:extLst>
              <a:ext uri="{FF2B5EF4-FFF2-40B4-BE49-F238E27FC236}">
                <a16:creationId xmlns:a16="http://schemas.microsoft.com/office/drawing/2014/main" id="{88DEC111-E447-4913-9D82-4098B25FE69C}"/>
              </a:ext>
            </a:extLst>
          </p:cNvPr>
          <p:cNvSpPr/>
          <p:nvPr/>
        </p:nvSpPr>
        <p:spPr>
          <a:xfrm>
            <a:off x="468127" y="2607182"/>
            <a:ext cx="8226425" cy="1111567"/>
          </a:xfrm>
          <a:prstGeom prst="rect">
            <a:avLst/>
          </a:prstGeom>
          <a:solidFill>
            <a:srgbClr val="2C374A"/>
          </a:solidFill>
          <a:ln>
            <a:noFill/>
          </a:ln>
          <a:effectLst/>
        </p:spPr>
        <p:style>
          <a:lnRef idx="1">
            <a:schemeClr val="accent1"/>
          </a:lnRef>
          <a:fillRef idx="3">
            <a:schemeClr val="accent1"/>
          </a:fillRef>
          <a:effectRef idx="2">
            <a:schemeClr val="accent1"/>
          </a:effectRef>
          <a:fontRef idx="minor">
            <a:schemeClr val="lt1"/>
          </a:fontRef>
        </p:style>
        <p:txBody>
          <a:bodyPr lIns="164529" tIns="131623" rIns="164529" bIns="131623" rtlCol="0" anchor="ctr"/>
          <a:lstStyle/>
          <a:p>
            <a:pPr algn="ctr" defTabSz="411323">
              <a:defRPr/>
            </a:pPr>
            <a:endParaRPr lang="en-US" sz="1619" dirty="0">
              <a:solidFill>
                <a:srgbClr val="FFFFFF"/>
              </a:solidFill>
              <a:latin typeface="Amazon Ember"/>
            </a:endParaRPr>
          </a:p>
        </p:txBody>
      </p:sp>
      <p:grpSp>
        <p:nvGrpSpPr>
          <p:cNvPr id="277" name="Graphic 250">
            <a:extLst>
              <a:ext uri="{FF2B5EF4-FFF2-40B4-BE49-F238E27FC236}">
                <a16:creationId xmlns:a16="http://schemas.microsoft.com/office/drawing/2014/main" id="{DDBB076A-E20E-4E07-BFDA-93156D70D8AC}"/>
              </a:ext>
            </a:extLst>
          </p:cNvPr>
          <p:cNvGrpSpPr/>
          <p:nvPr/>
        </p:nvGrpSpPr>
        <p:grpSpPr>
          <a:xfrm>
            <a:off x="652078" y="2950218"/>
            <a:ext cx="216167" cy="215443"/>
            <a:chOff x="9831030" y="449332"/>
            <a:chExt cx="390741" cy="389432"/>
          </a:xfrm>
        </p:grpSpPr>
        <p:sp>
          <p:nvSpPr>
            <p:cNvPr id="278" name="Freeform: Shape 277">
              <a:extLst>
                <a:ext uri="{FF2B5EF4-FFF2-40B4-BE49-F238E27FC236}">
                  <a16:creationId xmlns:a16="http://schemas.microsoft.com/office/drawing/2014/main" id="{61922C7B-6678-40B4-ADAC-85C93A8F3096}"/>
                </a:ext>
              </a:extLst>
            </p:cNvPr>
            <p:cNvSpPr/>
            <p:nvPr/>
          </p:nvSpPr>
          <p:spPr>
            <a:xfrm>
              <a:off x="9831030" y="599633"/>
              <a:ext cx="9655" cy="93335"/>
            </a:xfrm>
            <a:custGeom>
              <a:avLst/>
              <a:gdLst>
                <a:gd name="connsiteX0" fmla="*/ 4828 w 9655"/>
                <a:gd name="connsiteY0" fmla="*/ 89473 h 93334"/>
                <a:gd name="connsiteX1" fmla="*/ 4828 w 9655"/>
                <a:gd name="connsiteY1" fmla="*/ 46989 h 93334"/>
                <a:gd name="connsiteX2" fmla="*/ 4828 w 9655"/>
                <a:gd name="connsiteY2" fmla="*/ 4828 h 93334"/>
              </a:gdLst>
              <a:ahLst/>
              <a:cxnLst>
                <a:cxn ang="0">
                  <a:pos x="connsiteX0" y="connsiteY0"/>
                </a:cxn>
                <a:cxn ang="0">
                  <a:pos x="connsiteX1" y="connsiteY1"/>
                </a:cxn>
                <a:cxn ang="0">
                  <a:pos x="connsiteX2" y="connsiteY2"/>
                </a:cxn>
              </a:cxnLst>
              <a:rect l="l" t="t" r="r" b="b"/>
              <a:pathLst>
                <a:path w="9655" h="93334">
                  <a:moveTo>
                    <a:pt x="4828" y="89473"/>
                  </a:moveTo>
                  <a:lnTo>
                    <a:pt x="4828" y="46989"/>
                  </a:lnTo>
                  <a:lnTo>
                    <a:pt x="4828" y="4828"/>
                  </a:lnTo>
                  <a:close/>
                </a:path>
              </a:pathLst>
            </a:custGeom>
            <a:noFill/>
            <a:ln w="12700" cap="flat">
              <a:solidFill>
                <a:schemeClr val="tx1"/>
              </a:solidFill>
              <a:prstDash val="solid"/>
              <a:round/>
            </a:ln>
          </p:spPr>
          <p:txBody>
            <a:bodyPr rtlCol="0" anchor="ctr"/>
            <a:lstStyle/>
            <a:p>
              <a:pPr defTabSz="411296">
                <a:defRPr/>
              </a:pPr>
              <a:endParaRPr lang="en-US" sz="1652" kern="0" dirty="0">
                <a:solidFill>
                  <a:srgbClr val="FFFFFF"/>
                </a:solidFill>
                <a:latin typeface="Amazon Ember"/>
              </a:endParaRPr>
            </a:p>
          </p:txBody>
        </p:sp>
        <p:sp>
          <p:nvSpPr>
            <p:cNvPr id="279" name="Freeform: Shape 278">
              <a:extLst>
                <a:ext uri="{FF2B5EF4-FFF2-40B4-BE49-F238E27FC236}">
                  <a16:creationId xmlns:a16="http://schemas.microsoft.com/office/drawing/2014/main" id="{B98EDEC8-A06A-4567-9F51-80D75C6A8E3B}"/>
                </a:ext>
              </a:extLst>
            </p:cNvPr>
            <p:cNvSpPr/>
            <p:nvPr/>
          </p:nvSpPr>
          <p:spPr>
            <a:xfrm>
              <a:off x="9926296" y="520781"/>
              <a:ext cx="54714" cy="128738"/>
            </a:xfrm>
            <a:custGeom>
              <a:avLst/>
              <a:gdLst>
                <a:gd name="connsiteX0" fmla="*/ 4828 w 54713"/>
                <a:gd name="connsiteY0" fmla="*/ 125841 h 128737"/>
                <a:gd name="connsiteX1" fmla="*/ 4828 w 54713"/>
                <a:gd name="connsiteY1" fmla="*/ 76277 h 128737"/>
                <a:gd name="connsiteX2" fmla="*/ 52461 w 54713"/>
                <a:gd name="connsiteY2" fmla="*/ 52461 h 128737"/>
                <a:gd name="connsiteX3" fmla="*/ 52461 w 54713"/>
                <a:gd name="connsiteY3" fmla="*/ 4828 h 128737"/>
              </a:gdLst>
              <a:ahLst/>
              <a:cxnLst>
                <a:cxn ang="0">
                  <a:pos x="connsiteX0" y="connsiteY0"/>
                </a:cxn>
                <a:cxn ang="0">
                  <a:pos x="connsiteX1" y="connsiteY1"/>
                </a:cxn>
                <a:cxn ang="0">
                  <a:pos x="connsiteX2" y="connsiteY2"/>
                </a:cxn>
                <a:cxn ang="0">
                  <a:pos x="connsiteX3" y="connsiteY3"/>
                </a:cxn>
              </a:cxnLst>
              <a:rect l="l" t="t" r="r" b="b"/>
              <a:pathLst>
                <a:path w="54713" h="128737">
                  <a:moveTo>
                    <a:pt x="4828" y="125841"/>
                  </a:moveTo>
                  <a:lnTo>
                    <a:pt x="4828" y="76277"/>
                  </a:lnTo>
                  <a:lnTo>
                    <a:pt x="52461" y="52461"/>
                  </a:lnTo>
                  <a:lnTo>
                    <a:pt x="52461" y="4828"/>
                  </a:lnTo>
                </a:path>
              </a:pathLst>
            </a:custGeom>
            <a:noFill/>
            <a:ln w="12700" cap="flat">
              <a:solidFill>
                <a:schemeClr val="tx1"/>
              </a:solidFill>
              <a:prstDash val="solid"/>
              <a:round/>
            </a:ln>
          </p:spPr>
          <p:txBody>
            <a:bodyPr rtlCol="0" anchor="ctr"/>
            <a:lstStyle/>
            <a:p>
              <a:pPr defTabSz="411296">
                <a:defRPr/>
              </a:pPr>
              <a:endParaRPr lang="en-US" sz="1652" kern="0" dirty="0">
                <a:solidFill>
                  <a:srgbClr val="FFFFFF"/>
                </a:solidFill>
                <a:latin typeface="Amazon Ember"/>
              </a:endParaRPr>
            </a:p>
          </p:txBody>
        </p:sp>
        <p:sp>
          <p:nvSpPr>
            <p:cNvPr id="280" name="Freeform: Shape 279">
              <a:extLst>
                <a:ext uri="{FF2B5EF4-FFF2-40B4-BE49-F238E27FC236}">
                  <a16:creationId xmlns:a16="http://schemas.microsoft.com/office/drawing/2014/main" id="{19417A09-2D14-433B-86E6-D7D6FC27FD1C}"/>
                </a:ext>
              </a:extLst>
            </p:cNvPr>
            <p:cNvSpPr/>
            <p:nvPr/>
          </p:nvSpPr>
          <p:spPr>
            <a:xfrm>
              <a:off x="9878663" y="568414"/>
              <a:ext cx="54714" cy="32184"/>
            </a:xfrm>
            <a:custGeom>
              <a:avLst/>
              <a:gdLst>
                <a:gd name="connsiteX0" fmla="*/ 52461 w 54713"/>
                <a:gd name="connsiteY0" fmla="*/ 28644 h 32184"/>
                <a:gd name="connsiteX1" fmla="*/ 4828 w 54713"/>
                <a:gd name="connsiteY1" fmla="*/ 4828 h 32184"/>
              </a:gdLst>
              <a:ahLst/>
              <a:cxnLst>
                <a:cxn ang="0">
                  <a:pos x="connsiteX0" y="connsiteY0"/>
                </a:cxn>
                <a:cxn ang="0">
                  <a:pos x="connsiteX1" y="connsiteY1"/>
                </a:cxn>
              </a:cxnLst>
              <a:rect l="l" t="t" r="r" b="b"/>
              <a:pathLst>
                <a:path w="54713" h="32184">
                  <a:moveTo>
                    <a:pt x="52461" y="28644"/>
                  </a:moveTo>
                  <a:lnTo>
                    <a:pt x="4828" y="4828"/>
                  </a:lnTo>
                </a:path>
              </a:pathLst>
            </a:custGeom>
            <a:ln w="12700" cap="flat">
              <a:solidFill>
                <a:schemeClr val="tx1"/>
              </a:solidFill>
              <a:prstDash val="solid"/>
              <a:round/>
            </a:ln>
          </p:spPr>
          <p:txBody>
            <a:bodyPr rtlCol="0" anchor="ctr"/>
            <a:lstStyle/>
            <a:p>
              <a:pPr defTabSz="411296">
                <a:defRPr/>
              </a:pPr>
              <a:endParaRPr lang="en-US" sz="1652" kern="0" dirty="0">
                <a:solidFill>
                  <a:srgbClr val="FFFFFF"/>
                </a:solidFill>
                <a:latin typeface="Amazon Ember"/>
              </a:endParaRPr>
            </a:p>
          </p:txBody>
        </p:sp>
        <p:sp>
          <p:nvSpPr>
            <p:cNvPr id="281" name="Freeform: Shape 280">
              <a:extLst>
                <a:ext uri="{FF2B5EF4-FFF2-40B4-BE49-F238E27FC236}">
                  <a16:creationId xmlns:a16="http://schemas.microsoft.com/office/drawing/2014/main" id="{C02E652F-4DDA-4938-9C6A-33AADB2D779D}"/>
                </a:ext>
              </a:extLst>
            </p:cNvPr>
            <p:cNvSpPr/>
            <p:nvPr/>
          </p:nvSpPr>
          <p:spPr>
            <a:xfrm>
              <a:off x="9926296" y="477976"/>
              <a:ext cx="9655" cy="67587"/>
            </a:xfrm>
            <a:custGeom>
              <a:avLst/>
              <a:gdLst>
                <a:gd name="connsiteX0" fmla="*/ 4828 w 9655"/>
                <a:gd name="connsiteY0" fmla="*/ 63403 h 67587"/>
                <a:gd name="connsiteX1" fmla="*/ 4828 w 9655"/>
                <a:gd name="connsiteY1" fmla="*/ 4828 h 67587"/>
              </a:gdLst>
              <a:ahLst/>
              <a:cxnLst>
                <a:cxn ang="0">
                  <a:pos x="connsiteX0" y="connsiteY0"/>
                </a:cxn>
                <a:cxn ang="0">
                  <a:pos x="connsiteX1" y="connsiteY1"/>
                </a:cxn>
              </a:cxnLst>
              <a:rect l="l" t="t" r="r" b="b"/>
              <a:pathLst>
                <a:path w="9655" h="67587">
                  <a:moveTo>
                    <a:pt x="4828" y="63403"/>
                  </a:moveTo>
                  <a:lnTo>
                    <a:pt x="4828" y="4828"/>
                  </a:lnTo>
                </a:path>
              </a:pathLst>
            </a:custGeom>
            <a:ln w="12700" cap="flat">
              <a:solidFill>
                <a:schemeClr val="tx1"/>
              </a:solidFill>
              <a:prstDash val="solid"/>
              <a:round/>
            </a:ln>
          </p:spPr>
          <p:txBody>
            <a:bodyPr rtlCol="0" anchor="ctr"/>
            <a:lstStyle/>
            <a:p>
              <a:pPr defTabSz="411296">
                <a:defRPr/>
              </a:pPr>
              <a:endParaRPr lang="en-US" sz="1652" kern="0" dirty="0">
                <a:solidFill>
                  <a:srgbClr val="FFFFFF"/>
                </a:solidFill>
                <a:latin typeface="Amazon Ember"/>
              </a:endParaRPr>
            </a:p>
          </p:txBody>
        </p:sp>
        <p:sp>
          <p:nvSpPr>
            <p:cNvPr id="282" name="Freeform: Shape 281">
              <a:extLst>
                <a:ext uri="{FF2B5EF4-FFF2-40B4-BE49-F238E27FC236}">
                  <a16:creationId xmlns:a16="http://schemas.microsoft.com/office/drawing/2014/main" id="{6DCE8673-D97F-4D52-A409-BAB508921CD6}"/>
                </a:ext>
              </a:extLst>
            </p:cNvPr>
            <p:cNvSpPr/>
            <p:nvPr/>
          </p:nvSpPr>
          <p:spPr>
            <a:xfrm>
              <a:off x="9831035" y="615404"/>
              <a:ext cx="54714" cy="35403"/>
            </a:xfrm>
            <a:custGeom>
              <a:avLst/>
              <a:gdLst>
                <a:gd name="connsiteX0" fmla="*/ 4828 w 54713"/>
                <a:gd name="connsiteY0" fmla="*/ 31863 h 35402"/>
                <a:gd name="connsiteX1" fmla="*/ 50530 w 54713"/>
                <a:gd name="connsiteY1" fmla="*/ 4828 h 35402"/>
              </a:gdLst>
              <a:ahLst/>
              <a:cxnLst>
                <a:cxn ang="0">
                  <a:pos x="connsiteX0" y="connsiteY0"/>
                </a:cxn>
                <a:cxn ang="0">
                  <a:pos x="connsiteX1" y="connsiteY1"/>
                </a:cxn>
              </a:cxnLst>
              <a:rect l="l" t="t" r="r" b="b"/>
              <a:pathLst>
                <a:path w="54713" h="35402">
                  <a:moveTo>
                    <a:pt x="4828" y="31863"/>
                  </a:moveTo>
                  <a:lnTo>
                    <a:pt x="50530" y="4828"/>
                  </a:lnTo>
                </a:path>
              </a:pathLst>
            </a:custGeom>
            <a:ln w="12700" cap="flat">
              <a:solidFill>
                <a:schemeClr val="tx1"/>
              </a:solidFill>
              <a:prstDash val="solid"/>
              <a:round/>
            </a:ln>
          </p:spPr>
          <p:txBody>
            <a:bodyPr rtlCol="0" anchor="ctr"/>
            <a:lstStyle/>
            <a:p>
              <a:pPr defTabSz="411296">
                <a:defRPr/>
              </a:pPr>
              <a:endParaRPr lang="en-US" sz="1652" kern="0" dirty="0">
                <a:solidFill>
                  <a:srgbClr val="FFFFFF"/>
                </a:solidFill>
                <a:latin typeface="Amazon Ember"/>
              </a:endParaRPr>
            </a:p>
          </p:txBody>
        </p:sp>
        <p:sp>
          <p:nvSpPr>
            <p:cNvPr id="283" name="Freeform: Shape 282">
              <a:extLst>
                <a:ext uri="{FF2B5EF4-FFF2-40B4-BE49-F238E27FC236}">
                  <a16:creationId xmlns:a16="http://schemas.microsoft.com/office/drawing/2014/main" id="{F4E66A35-D273-4A16-A336-968581590442}"/>
                </a:ext>
              </a:extLst>
            </p:cNvPr>
            <p:cNvSpPr/>
            <p:nvPr/>
          </p:nvSpPr>
          <p:spPr>
            <a:xfrm>
              <a:off x="9878668" y="687497"/>
              <a:ext cx="54714" cy="38621"/>
            </a:xfrm>
            <a:custGeom>
              <a:avLst/>
              <a:gdLst>
                <a:gd name="connsiteX0" fmla="*/ 4828 w 54713"/>
                <a:gd name="connsiteY0" fmla="*/ 36690 h 38621"/>
                <a:gd name="connsiteX1" fmla="*/ 52461 w 54713"/>
                <a:gd name="connsiteY1" fmla="*/ 4828 h 38621"/>
              </a:gdLst>
              <a:ahLst/>
              <a:cxnLst>
                <a:cxn ang="0">
                  <a:pos x="connsiteX0" y="connsiteY0"/>
                </a:cxn>
                <a:cxn ang="0">
                  <a:pos x="connsiteX1" y="connsiteY1"/>
                </a:cxn>
              </a:cxnLst>
              <a:rect l="l" t="t" r="r" b="b"/>
              <a:pathLst>
                <a:path w="54713" h="38621">
                  <a:moveTo>
                    <a:pt x="4828" y="36690"/>
                  </a:moveTo>
                  <a:lnTo>
                    <a:pt x="52461" y="4828"/>
                  </a:lnTo>
                </a:path>
              </a:pathLst>
            </a:custGeom>
            <a:ln w="12700" cap="flat">
              <a:solidFill>
                <a:schemeClr val="tx1"/>
              </a:solidFill>
              <a:prstDash val="solid"/>
              <a:round/>
            </a:ln>
          </p:spPr>
          <p:txBody>
            <a:bodyPr rtlCol="0" anchor="ctr"/>
            <a:lstStyle/>
            <a:p>
              <a:pPr defTabSz="411296">
                <a:defRPr/>
              </a:pPr>
              <a:endParaRPr lang="en-US" sz="1652" kern="0" dirty="0">
                <a:solidFill>
                  <a:srgbClr val="FFFFFF"/>
                </a:solidFill>
                <a:latin typeface="Amazon Ember"/>
              </a:endParaRPr>
            </a:p>
          </p:txBody>
        </p:sp>
        <p:sp>
          <p:nvSpPr>
            <p:cNvPr id="284" name="Freeform: Shape 283">
              <a:extLst>
                <a:ext uri="{FF2B5EF4-FFF2-40B4-BE49-F238E27FC236}">
                  <a16:creationId xmlns:a16="http://schemas.microsoft.com/office/drawing/2014/main" id="{8AABA018-7646-4C6B-BB61-B3D3CBD16305}"/>
                </a:ext>
              </a:extLst>
            </p:cNvPr>
            <p:cNvSpPr/>
            <p:nvPr/>
          </p:nvSpPr>
          <p:spPr>
            <a:xfrm>
              <a:off x="9922117" y="777614"/>
              <a:ext cx="54714" cy="35403"/>
            </a:xfrm>
            <a:custGeom>
              <a:avLst/>
              <a:gdLst>
                <a:gd name="connsiteX0" fmla="*/ 4828 w 54713"/>
                <a:gd name="connsiteY0" fmla="*/ 31863 h 35402"/>
                <a:gd name="connsiteX1" fmla="*/ 50851 w 54713"/>
                <a:gd name="connsiteY1" fmla="*/ 4828 h 35402"/>
              </a:gdLst>
              <a:ahLst/>
              <a:cxnLst>
                <a:cxn ang="0">
                  <a:pos x="connsiteX0" y="connsiteY0"/>
                </a:cxn>
                <a:cxn ang="0">
                  <a:pos x="connsiteX1" y="connsiteY1"/>
                </a:cxn>
              </a:cxnLst>
              <a:rect l="l" t="t" r="r" b="b"/>
              <a:pathLst>
                <a:path w="54713" h="35402">
                  <a:moveTo>
                    <a:pt x="4828" y="31863"/>
                  </a:moveTo>
                  <a:lnTo>
                    <a:pt x="50851" y="4828"/>
                  </a:lnTo>
                </a:path>
              </a:pathLst>
            </a:custGeom>
            <a:ln w="12700" cap="flat">
              <a:solidFill>
                <a:schemeClr val="tx1"/>
              </a:solidFill>
              <a:prstDash val="solid"/>
              <a:round/>
            </a:ln>
          </p:spPr>
          <p:txBody>
            <a:bodyPr rtlCol="0" anchor="ctr"/>
            <a:lstStyle/>
            <a:p>
              <a:pPr defTabSz="411296">
                <a:defRPr/>
              </a:pPr>
              <a:endParaRPr lang="en-US" sz="1652" kern="0" dirty="0">
                <a:solidFill>
                  <a:srgbClr val="FFFFFF"/>
                </a:solidFill>
                <a:latin typeface="Amazon Ember"/>
              </a:endParaRPr>
            </a:p>
          </p:txBody>
        </p:sp>
        <p:sp>
          <p:nvSpPr>
            <p:cNvPr id="285" name="Freeform: Shape 284">
              <a:extLst>
                <a:ext uri="{FF2B5EF4-FFF2-40B4-BE49-F238E27FC236}">
                  <a16:creationId xmlns:a16="http://schemas.microsoft.com/office/drawing/2014/main" id="{AF7FB375-7719-494C-BE8E-0B31E7ECBC26}"/>
                </a:ext>
              </a:extLst>
            </p:cNvPr>
            <p:cNvSpPr/>
            <p:nvPr/>
          </p:nvSpPr>
          <p:spPr>
            <a:xfrm>
              <a:off x="9918255" y="687497"/>
              <a:ext cx="112646" cy="64369"/>
            </a:xfrm>
            <a:custGeom>
              <a:avLst/>
              <a:gdLst>
                <a:gd name="connsiteX0" fmla="*/ 4828 w 112645"/>
                <a:gd name="connsiteY0" fmla="*/ 60507 h 64368"/>
                <a:gd name="connsiteX1" fmla="*/ 108140 w 112645"/>
                <a:gd name="connsiteY1" fmla="*/ 4828 h 64368"/>
              </a:gdLst>
              <a:ahLst/>
              <a:cxnLst>
                <a:cxn ang="0">
                  <a:pos x="connsiteX0" y="connsiteY0"/>
                </a:cxn>
                <a:cxn ang="0">
                  <a:pos x="connsiteX1" y="connsiteY1"/>
                </a:cxn>
              </a:cxnLst>
              <a:rect l="l" t="t" r="r" b="b"/>
              <a:pathLst>
                <a:path w="112645" h="64368">
                  <a:moveTo>
                    <a:pt x="4828" y="60507"/>
                  </a:moveTo>
                  <a:lnTo>
                    <a:pt x="108140" y="4828"/>
                  </a:lnTo>
                </a:path>
              </a:pathLst>
            </a:custGeom>
            <a:ln w="12700" cap="flat">
              <a:solidFill>
                <a:schemeClr val="tx1"/>
              </a:solidFill>
              <a:prstDash val="solid"/>
              <a:round/>
            </a:ln>
          </p:spPr>
          <p:txBody>
            <a:bodyPr rtlCol="0" anchor="ctr"/>
            <a:lstStyle/>
            <a:p>
              <a:pPr defTabSz="411296">
                <a:defRPr/>
              </a:pPr>
              <a:endParaRPr lang="en-US" sz="1652" kern="0" dirty="0">
                <a:solidFill>
                  <a:srgbClr val="FFFFFF"/>
                </a:solidFill>
                <a:latin typeface="Amazon Ember"/>
              </a:endParaRPr>
            </a:p>
          </p:txBody>
        </p:sp>
        <p:sp>
          <p:nvSpPr>
            <p:cNvPr id="286" name="Freeform: Shape 285">
              <a:extLst>
                <a:ext uri="{FF2B5EF4-FFF2-40B4-BE49-F238E27FC236}">
                  <a16:creationId xmlns:a16="http://schemas.microsoft.com/office/drawing/2014/main" id="{B1255787-0309-4233-8B9F-9EA528021870}"/>
                </a:ext>
              </a:extLst>
            </p:cNvPr>
            <p:cNvSpPr/>
            <p:nvPr/>
          </p:nvSpPr>
          <p:spPr>
            <a:xfrm>
              <a:off x="9878668" y="639865"/>
              <a:ext cx="54714" cy="38621"/>
            </a:xfrm>
            <a:custGeom>
              <a:avLst/>
              <a:gdLst>
                <a:gd name="connsiteX0" fmla="*/ 4828 w 54713"/>
                <a:gd name="connsiteY0" fmla="*/ 36690 h 38621"/>
                <a:gd name="connsiteX1" fmla="*/ 52461 w 54713"/>
                <a:gd name="connsiteY1" fmla="*/ 4828 h 38621"/>
              </a:gdLst>
              <a:ahLst/>
              <a:cxnLst>
                <a:cxn ang="0">
                  <a:pos x="connsiteX0" y="connsiteY0"/>
                </a:cxn>
                <a:cxn ang="0">
                  <a:pos x="connsiteX1" y="connsiteY1"/>
                </a:cxn>
              </a:cxnLst>
              <a:rect l="l" t="t" r="r" b="b"/>
              <a:pathLst>
                <a:path w="54713" h="38621">
                  <a:moveTo>
                    <a:pt x="4828" y="36690"/>
                  </a:moveTo>
                  <a:lnTo>
                    <a:pt x="52461" y="4828"/>
                  </a:lnTo>
                </a:path>
              </a:pathLst>
            </a:custGeom>
            <a:ln w="12700" cap="flat">
              <a:solidFill>
                <a:schemeClr val="tx1"/>
              </a:solidFill>
              <a:prstDash val="solid"/>
              <a:round/>
            </a:ln>
          </p:spPr>
          <p:txBody>
            <a:bodyPr rtlCol="0" anchor="ctr"/>
            <a:lstStyle/>
            <a:p>
              <a:pPr defTabSz="411296">
                <a:defRPr/>
              </a:pPr>
              <a:endParaRPr lang="en-US" sz="1652" kern="0" dirty="0">
                <a:solidFill>
                  <a:srgbClr val="FFFFFF"/>
                </a:solidFill>
                <a:latin typeface="Amazon Ember"/>
              </a:endParaRPr>
            </a:p>
          </p:txBody>
        </p:sp>
        <p:sp>
          <p:nvSpPr>
            <p:cNvPr id="287" name="Freeform: Shape 286">
              <a:extLst>
                <a:ext uri="{FF2B5EF4-FFF2-40B4-BE49-F238E27FC236}">
                  <a16:creationId xmlns:a16="http://schemas.microsoft.com/office/drawing/2014/main" id="{49E029AB-C45A-4D1E-84B5-BC3ECD7AA5CC}"/>
                </a:ext>
              </a:extLst>
            </p:cNvPr>
            <p:cNvSpPr/>
            <p:nvPr/>
          </p:nvSpPr>
          <p:spPr>
            <a:xfrm>
              <a:off x="9831039" y="449332"/>
              <a:ext cx="199544" cy="389432"/>
            </a:xfrm>
            <a:custGeom>
              <a:avLst/>
              <a:gdLst>
                <a:gd name="connsiteX0" fmla="*/ 195360 w 199543"/>
                <a:gd name="connsiteY0" fmla="*/ 36368 h 389431"/>
                <a:gd name="connsiteX1" fmla="*/ 147727 w 199543"/>
                <a:gd name="connsiteY1" fmla="*/ 4828 h 389431"/>
                <a:gd name="connsiteX2" fmla="*/ 52461 w 199543"/>
                <a:gd name="connsiteY2" fmla="*/ 60185 h 389431"/>
                <a:gd name="connsiteX3" fmla="*/ 52461 w 199543"/>
                <a:gd name="connsiteY3" fmla="*/ 123588 h 389431"/>
                <a:gd name="connsiteX4" fmla="*/ 4828 w 199543"/>
                <a:gd name="connsiteY4" fmla="*/ 147727 h 389431"/>
                <a:gd name="connsiteX5" fmla="*/ 4828 w 199543"/>
                <a:gd name="connsiteY5" fmla="*/ 197291 h 389431"/>
                <a:gd name="connsiteX6" fmla="*/ 4828 w 199543"/>
                <a:gd name="connsiteY6" fmla="*/ 242993 h 389431"/>
                <a:gd name="connsiteX7" fmla="*/ 52461 w 199543"/>
                <a:gd name="connsiteY7" fmla="*/ 274855 h 389431"/>
                <a:gd name="connsiteX8" fmla="*/ 52461 w 199543"/>
                <a:gd name="connsiteY8" fmla="*/ 330534 h 389431"/>
                <a:gd name="connsiteX9" fmla="*/ 147727 w 199543"/>
                <a:gd name="connsiteY9" fmla="*/ 385892 h 389431"/>
                <a:gd name="connsiteX10" fmla="*/ 195360 w 199543"/>
                <a:gd name="connsiteY10" fmla="*/ 360466 h 389431"/>
                <a:gd name="connsiteX11" fmla="*/ 195360 w 199543"/>
                <a:gd name="connsiteY11" fmla="*/ 195360 h 389431"/>
                <a:gd name="connsiteX12" fmla="*/ 147727 w 199543"/>
                <a:gd name="connsiteY12" fmla="*/ 171543 h 389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9543" h="389431">
                  <a:moveTo>
                    <a:pt x="195360" y="36368"/>
                  </a:moveTo>
                  <a:lnTo>
                    <a:pt x="147727" y="4828"/>
                  </a:lnTo>
                  <a:lnTo>
                    <a:pt x="52461" y="60185"/>
                  </a:lnTo>
                  <a:lnTo>
                    <a:pt x="52461" y="123588"/>
                  </a:lnTo>
                  <a:lnTo>
                    <a:pt x="4828" y="147727"/>
                  </a:lnTo>
                  <a:lnTo>
                    <a:pt x="4828" y="197291"/>
                  </a:lnTo>
                  <a:lnTo>
                    <a:pt x="4828" y="242993"/>
                  </a:lnTo>
                  <a:lnTo>
                    <a:pt x="52461" y="274855"/>
                  </a:lnTo>
                  <a:lnTo>
                    <a:pt x="52461" y="330534"/>
                  </a:lnTo>
                  <a:lnTo>
                    <a:pt x="147727" y="385892"/>
                  </a:lnTo>
                  <a:lnTo>
                    <a:pt x="195360" y="360466"/>
                  </a:lnTo>
                  <a:lnTo>
                    <a:pt x="195360" y="195360"/>
                  </a:lnTo>
                  <a:lnTo>
                    <a:pt x="147727" y="171543"/>
                  </a:lnTo>
                </a:path>
              </a:pathLst>
            </a:custGeom>
            <a:noFill/>
            <a:ln w="12700" cap="flat">
              <a:solidFill>
                <a:schemeClr val="tx1"/>
              </a:solidFill>
              <a:prstDash val="solid"/>
              <a:round/>
            </a:ln>
          </p:spPr>
          <p:txBody>
            <a:bodyPr rtlCol="0" anchor="ctr"/>
            <a:lstStyle/>
            <a:p>
              <a:pPr defTabSz="411296">
                <a:defRPr/>
              </a:pPr>
              <a:endParaRPr lang="en-US" sz="1652" kern="0" dirty="0">
                <a:solidFill>
                  <a:srgbClr val="FFFFFF"/>
                </a:solidFill>
                <a:latin typeface="Amazon Ember"/>
              </a:endParaRPr>
            </a:p>
          </p:txBody>
        </p:sp>
        <p:sp>
          <p:nvSpPr>
            <p:cNvPr id="288" name="Freeform: Shape 287">
              <a:extLst>
                <a:ext uri="{FF2B5EF4-FFF2-40B4-BE49-F238E27FC236}">
                  <a16:creationId xmlns:a16="http://schemas.microsoft.com/office/drawing/2014/main" id="{2F34AEDE-EE9B-4DD0-911B-403100ABF329}"/>
                </a:ext>
              </a:extLst>
            </p:cNvPr>
            <p:cNvSpPr/>
            <p:nvPr/>
          </p:nvSpPr>
          <p:spPr>
            <a:xfrm>
              <a:off x="9926315" y="639865"/>
              <a:ext cx="54714" cy="80461"/>
            </a:xfrm>
            <a:custGeom>
              <a:avLst/>
              <a:gdLst>
                <a:gd name="connsiteX0" fmla="*/ 52461 w 54713"/>
                <a:gd name="connsiteY0" fmla="*/ 76277 h 80461"/>
                <a:gd name="connsiteX1" fmla="*/ 52461 w 54713"/>
                <a:gd name="connsiteY1" fmla="*/ 36690 h 80461"/>
                <a:gd name="connsiteX2" fmla="*/ 4828 w 54713"/>
                <a:gd name="connsiteY2" fmla="*/ 4828 h 80461"/>
              </a:gdLst>
              <a:ahLst/>
              <a:cxnLst>
                <a:cxn ang="0">
                  <a:pos x="connsiteX0" y="connsiteY0"/>
                </a:cxn>
                <a:cxn ang="0">
                  <a:pos x="connsiteX1" y="connsiteY1"/>
                </a:cxn>
                <a:cxn ang="0">
                  <a:pos x="connsiteX2" y="connsiteY2"/>
                </a:cxn>
              </a:cxnLst>
              <a:rect l="l" t="t" r="r" b="b"/>
              <a:pathLst>
                <a:path w="54713" h="80461">
                  <a:moveTo>
                    <a:pt x="52461" y="76277"/>
                  </a:moveTo>
                  <a:lnTo>
                    <a:pt x="52461" y="36690"/>
                  </a:lnTo>
                  <a:lnTo>
                    <a:pt x="4828" y="4828"/>
                  </a:lnTo>
                </a:path>
              </a:pathLst>
            </a:custGeom>
            <a:noFill/>
            <a:ln w="12700" cap="flat">
              <a:solidFill>
                <a:schemeClr val="tx1"/>
              </a:solidFill>
              <a:prstDash val="solid"/>
              <a:round/>
            </a:ln>
          </p:spPr>
          <p:txBody>
            <a:bodyPr rtlCol="0" anchor="ctr"/>
            <a:lstStyle/>
            <a:p>
              <a:pPr defTabSz="411296">
                <a:defRPr/>
              </a:pPr>
              <a:endParaRPr lang="en-US" sz="1652" kern="0" dirty="0">
                <a:solidFill>
                  <a:srgbClr val="FFFFFF"/>
                </a:solidFill>
                <a:latin typeface="Amazon Ember"/>
              </a:endParaRPr>
            </a:p>
          </p:txBody>
        </p:sp>
        <p:sp>
          <p:nvSpPr>
            <p:cNvPr id="291" name="Freeform: Shape 290">
              <a:extLst>
                <a:ext uri="{FF2B5EF4-FFF2-40B4-BE49-F238E27FC236}">
                  <a16:creationId xmlns:a16="http://schemas.microsoft.com/office/drawing/2014/main" id="{E7E61258-63D5-4D13-B35A-A4B709B98824}"/>
                </a:ext>
              </a:extLst>
            </p:cNvPr>
            <p:cNvSpPr/>
            <p:nvPr/>
          </p:nvSpPr>
          <p:spPr>
            <a:xfrm>
              <a:off x="10212116" y="599633"/>
              <a:ext cx="9655" cy="93335"/>
            </a:xfrm>
            <a:custGeom>
              <a:avLst/>
              <a:gdLst>
                <a:gd name="connsiteX0" fmla="*/ 4828 w 9655"/>
                <a:gd name="connsiteY0" fmla="*/ 4828 h 93334"/>
                <a:gd name="connsiteX1" fmla="*/ 4828 w 9655"/>
                <a:gd name="connsiteY1" fmla="*/ 46989 h 93334"/>
                <a:gd name="connsiteX2" fmla="*/ 4828 w 9655"/>
                <a:gd name="connsiteY2" fmla="*/ 89473 h 93334"/>
              </a:gdLst>
              <a:ahLst/>
              <a:cxnLst>
                <a:cxn ang="0">
                  <a:pos x="connsiteX0" y="connsiteY0"/>
                </a:cxn>
                <a:cxn ang="0">
                  <a:pos x="connsiteX1" y="connsiteY1"/>
                </a:cxn>
                <a:cxn ang="0">
                  <a:pos x="connsiteX2" y="connsiteY2"/>
                </a:cxn>
              </a:cxnLst>
              <a:rect l="l" t="t" r="r" b="b"/>
              <a:pathLst>
                <a:path w="9655" h="93334">
                  <a:moveTo>
                    <a:pt x="4828" y="4828"/>
                  </a:moveTo>
                  <a:lnTo>
                    <a:pt x="4828" y="46989"/>
                  </a:lnTo>
                  <a:lnTo>
                    <a:pt x="4828" y="89473"/>
                  </a:lnTo>
                  <a:close/>
                </a:path>
              </a:pathLst>
            </a:custGeom>
            <a:noFill/>
            <a:ln w="12700" cap="flat">
              <a:solidFill>
                <a:schemeClr val="tx1"/>
              </a:solidFill>
              <a:prstDash val="solid"/>
              <a:round/>
            </a:ln>
          </p:spPr>
          <p:txBody>
            <a:bodyPr rtlCol="0" anchor="ctr"/>
            <a:lstStyle/>
            <a:p>
              <a:pPr defTabSz="411296">
                <a:defRPr/>
              </a:pPr>
              <a:endParaRPr lang="en-US" sz="1652" kern="0" dirty="0">
                <a:solidFill>
                  <a:srgbClr val="FFFFFF"/>
                </a:solidFill>
                <a:latin typeface="Amazon Ember"/>
              </a:endParaRPr>
            </a:p>
          </p:txBody>
        </p:sp>
        <p:sp>
          <p:nvSpPr>
            <p:cNvPr id="292" name="Freeform: Shape 291">
              <a:extLst>
                <a:ext uri="{FF2B5EF4-FFF2-40B4-BE49-F238E27FC236}">
                  <a16:creationId xmlns:a16="http://schemas.microsoft.com/office/drawing/2014/main" id="{07FD8F09-66C1-4E69-AF2C-3C4DFF07F9E0}"/>
                </a:ext>
              </a:extLst>
            </p:cNvPr>
            <p:cNvSpPr/>
            <p:nvPr/>
          </p:nvSpPr>
          <p:spPr>
            <a:xfrm>
              <a:off x="10164483" y="663680"/>
              <a:ext cx="54714" cy="32184"/>
            </a:xfrm>
            <a:custGeom>
              <a:avLst/>
              <a:gdLst>
                <a:gd name="connsiteX0" fmla="*/ 4828 w 54713"/>
                <a:gd name="connsiteY0" fmla="*/ 4828 h 32184"/>
                <a:gd name="connsiteX1" fmla="*/ 52461 w 54713"/>
                <a:gd name="connsiteY1" fmla="*/ 28644 h 32184"/>
              </a:gdLst>
              <a:ahLst/>
              <a:cxnLst>
                <a:cxn ang="0">
                  <a:pos x="connsiteX0" y="connsiteY0"/>
                </a:cxn>
                <a:cxn ang="0">
                  <a:pos x="connsiteX1" y="connsiteY1"/>
                </a:cxn>
              </a:cxnLst>
              <a:rect l="l" t="t" r="r" b="b"/>
              <a:pathLst>
                <a:path w="54713" h="32184">
                  <a:moveTo>
                    <a:pt x="4828" y="4828"/>
                  </a:moveTo>
                  <a:lnTo>
                    <a:pt x="52461" y="28644"/>
                  </a:lnTo>
                </a:path>
              </a:pathLst>
            </a:custGeom>
            <a:ln w="12700" cap="flat">
              <a:solidFill>
                <a:schemeClr val="tx1"/>
              </a:solidFill>
              <a:prstDash val="solid"/>
              <a:round/>
            </a:ln>
          </p:spPr>
          <p:txBody>
            <a:bodyPr rtlCol="0" anchor="ctr"/>
            <a:lstStyle/>
            <a:p>
              <a:pPr defTabSz="411296">
                <a:defRPr/>
              </a:pPr>
              <a:endParaRPr lang="en-US" sz="1652" kern="0" dirty="0">
                <a:solidFill>
                  <a:srgbClr val="FFFFFF"/>
                </a:solidFill>
                <a:latin typeface="Amazon Ember"/>
              </a:endParaRPr>
            </a:p>
          </p:txBody>
        </p:sp>
        <p:sp>
          <p:nvSpPr>
            <p:cNvPr id="293" name="Freeform: Shape 292">
              <a:extLst>
                <a:ext uri="{FF2B5EF4-FFF2-40B4-BE49-F238E27FC236}">
                  <a16:creationId xmlns:a16="http://schemas.microsoft.com/office/drawing/2014/main" id="{B21D291D-0EDC-4056-A54A-33EF858A2ECE}"/>
                </a:ext>
              </a:extLst>
            </p:cNvPr>
            <p:cNvSpPr/>
            <p:nvPr/>
          </p:nvSpPr>
          <p:spPr>
            <a:xfrm>
              <a:off x="10132942" y="536552"/>
              <a:ext cx="38621" cy="9655"/>
            </a:xfrm>
            <a:custGeom>
              <a:avLst/>
              <a:gdLst>
                <a:gd name="connsiteX0" fmla="*/ 36368 w 38621"/>
                <a:gd name="connsiteY0" fmla="*/ 4828 h 9655"/>
                <a:gd name="connsiteX1" fmla="*/ 4828 w 38621"/>
                <a:gd name="connsiteY1" fmla="*/ 4828 h 9655"/>
              </a:gdLst>
              <a:ahLst/>
              <a:cxnLst>
                <a:cxn ang="0">
                  <a:pos x="connsiteX0" y="connsiteY0"/>
                </a:cxn>
                <a:cxn ang="0">
                  <a:pos x="connsiteX1" y="connsiteY1"/>
                </a:cxn>
              </a:cxnLst>
              <a:rect l="l" t="t" r="r" b="b"/>
              <a:pathLst>
                <a:path w="38621" h="9655">
                  <a:moveTo>
                    <a:pt x="36368" y="4828"/>
                  </a:moveTo>
                  <a:lnTo>
                    <a:pt x="4828" y="4828"/>
                  </a:lnTo>
                </a:path>
              </a:pathLst>
            </a:custGeom>
            <a:ln w="12700" cap="flat">
              <a:solidFill>
                <a:schemeClr val="tx1"/>
              </a:solidFill>
              <a:prstDash val="solid"/>
              <a:round/>
            </a:ln>
          </p:spPr>
          <p:txBody>
            <a:bodyPr rtlCol="0" anchor="ctr"/>
            <a:lstStyle/>
            <a:p>
              <a:pPr defTabSz="411296">
                <a:defRPr/>
              </a:pPr>
              <a:endParaRPr lang="en-US" sz="1652" kern="0" dirty="0">
                <a:solidFill>
                  <a:srgbClr val="FFFFFF"/>
                </a:solidFill>
                <a:latin typeface="Amazon Ember"/>
              </a:endParaRPr>
            </a:p>
          </p:txBody>
        </p:sp>
        <p:sp>
          <p:nvSpPr>
            <p:cNvPr id="295" name="Freeform: Shape 294">
              <a:extLst>
                <a:ext uri="{FF2B5EF4-FFF2-40B4-BE49-F238E27FC236}">
                  <a16:creationId xmlns:a16="http://schemas.microsoft.com/office/drawing/2014/main" id="{74110572-35B8-4F4E-8144-13E35EACE3EA}"/>
                </a:ext>
              </a:extLst>
            </p:cNvPr>
            <p:cNvSpPr/>
            <p:nvPr/>
          </p:nvSpPr>
          <p:spPr>
            <a:xfrm>
              <a:off x="10021584" y="751223"/>
              <a:ext cx="54714" cy="9655"/>
            </a:xfrm>
            <a:custGeom>
              <a:avLst/>
              <a:gdLst>
                <a:gd name="connsiteX0" fmla="*/ 4828 w 54713"/>
                <a:gd name="connsiteY0" fmla="*/ 4828 h 9655"/>
                <a:gd name="connsiteX1" fmla="*/ 52461 w 54713"/>
                <a:gd name="connsiteY1" fmla="*/ 4828 h 9655"/>
              </a:gdLst>
              <a:ahLst/>
              <a:cxnLst>
                <a:cxn ang="0">
                  <a:pos x="connsiteX0" y="connsiteY0"/>
                </a:cxn>
                <a:cxn ang="0">
                  <a:pos x="connsiteX1" y="connsiteY1"/>
                </a:cxn>
              </a:cxnLst>
              <a:rect l="l" t="t" r="r" b="b"/>
              <a:pathLst>
                <a:path w="54713" h="9655">
                  <a:moveTo>
                    <a:pt x="4828" y="4828"/>
                  </a:moveTo>
                  <a:lnTo>
                    <a:pt x="52461" y="4828"/>
                  </a:lnTo>
                </a:path>
              </a:pathLst>
            </a:custGeom>
            <a:ln w="12700" cap="flat">
              <a:solidFill>
                <a:schemeClr val="tx1"/>
              </a:solidFill>
              <a:prstDash val="solid"/>
              <a:round/>
            </a:ln>
          </p:spPr>
          <p:txBody>
            <a:bodyPr rtlCol="0" anchor="ctr"/>
            <a:lstStyle/>
            <a:p>
              <a:pPr defTabSz="411296">
                <a:defRPr/>
              </a:pPr>
              <a:endParaRPr lang="en-US" sz="1652" kern="0" dirty="0">
                <a:solidFill>
                  <a:srgbClr val="FFFFFF"/>
                </a:solidFill>
                <a:latin typeface="Amazon Ember"/>
              </a:endParaRPr>
            </a:p>
          </p:txBody>
        </p:sp>
        <p:sp>
          <p:nvSpPr>
            <p:cNvPr id="297" name="Freeform: Shape 296">
              <a:extLst>
                <a:ext uri="{FF2B5EF4-FFF2-40B4-BE49-F238E27FC236}">
                  <a16:creationId xmlns:a16="http://schemas.microsoft.com/office/drawing/2014/main" id="{F0E660B0-94D2-4171-90EB-340EC707CC03}"/>
                </a:ext>
              </a:extLst>
            </p:cNvPr>
            <p:cNvSpPr/>
            <p:nvPr/>
          </p:nvSpPr>
          <p:spPr>
            <a:xfrm>
              <a:off x="10101079" y="520781"/>
              <a:ext cx="38621" cy="38621"/>
            </a:xfrm>
            <a:custGeom>
              <a:avLst/>
              <a:gdLst>
                <a:gd name="connsiteX0" fmla="*/ 36368 w 38621"/>
                <a:gd name="connsiteY0" fmla="*/ 20598 h 38621"/>
                <a:gd name="connsiteX1" fmla="*/ 20598 w 38621"/>
                <a:gd name="connsiteY1" fmla="*/ 36368 h 38621"/>
                <a:gd name="connsiteX2" fmla="*/ 4828 w 38621"/>
                <a:gd name="connsiteY2" fmla="*/ 20598 h 38621"/>
                <a:gd name="connsiteX3" fmla="*/ 20598 w 38621"/>
                <a:gd name="connsiteY3" fmla="*/ 4828 h 38621"/>
                <a:gd name="connsiteX4" fmla="*/ 36368 w 38621"/>
                <a:gd name="connsiteY4" fmla="*/ 20598 h 3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21" h="38621">
                  <a:moveTo>
                    <a:pt x="36368" y="20598"/>
                  </a:moveTo>
                  <a:cubicBezTo>
                    <a:pt x="36368" y="29308"/>
                    <a:pt x="29308" y="36368"/>
                    <a:pt x="20598" y="36368"/>
                  </a:cubicBezTo>
                  <a:cubicBezTo>
                    <a:pt x="11888" y="36368"/>
                    <a:pt x="4828" y="29308"/>
                    <a:pt x="4828" y="20598"/>
                  </a:cubicBezTo>
                  <a:cubicBezTo>
                    <a:pt x="4828" y="11888"/>
                    <a:pt x="11888" y="4828"/>
                    <a:pt x="20598" y="4828"/>
                  </a:cubicBezTo>
                  <a:cubicBezTo>
                    <a:pt x="29308" y="4828"/>
                    <a:pt x="36368" y="11888"/>
                    <a:pt x="36368" y="20598"/>
                  </a:cubicBezTo>
                  <a:close/>
                </a:path>
              </a:pathLst>
            </a:custGeom>
            <a:noFill/>
            <a:ln w="12700" cap="flat">
              <a:solidFill>
                <a:schemeClr val="tx1"/>
              </a:solidFill>
              <a:prstDash val="solid"/>
              <a:round/>
            </a:ln>
          </p:spPr>
          <p:txBody>
            <a:bodyPr rtlCol="0" anchor="ctr"/>
            <a:lstStyle/>
            <a:p>
              <a:pPr defTabSz="411296">
                <a:defRPr/>
              </a:pPr>
              <a:endParaRPr lang="en-US" sz="1652" kern="0" dirty="0">
                <a:solidFill>
                  <a:srgbClr val="FFFFFF"/>
                </a:solidFill>
                <a:latin typeface="Amazon Ember"/>
              </a:endParaRPr>
            </a:p>
          </p:txBody>
        </p:sp>
        <p:sp>
          <p:nvSpPr>
            <p:cNvPr id="298" name="Freeform: Shape 297">
              <a:extLst>
                <a:ext uri="{FF2B5EF4-FFF2-40B4-BE49-F238E27FC236}">
                  <a16:creationId xmlns:a16="http://schemas.microsoft.com/office/drawing/2014/main" id="{8A00964B-CBB4-4023-886A-ECDB5A813EAD}"/>
                </a:ext>
              </a:extLst>
            </p:cNvPr>
            <p:cNvSpPr/>
            <p:nvPr/>
          </p:nvSpPr>
          <p:spPr>
            <a:xfrm>
              <a:off x="10132942" y="639865"/>
              <a:ext cx="38621" cy="38621"/>
            </a:xfrm>
            <a:custGeom>
              <a:avLst/>
              <a:gdLst>
                <a:gd name="connsiteX0" fmla="*/ 36368 w 38621"/>
                <a:gd name="connsiteY0" fmla="*/ 20598 h 38621"/>
                <a:gd name="connsiteX1" fmla="*/ 20598 w 38621"/>
                <a:gd name="connsiteY1" fmla="*/ 36368 h 38621"/>
                <a:gd name="connsiteX2" fmla="*/ 4828 w 38621"/>
                <a:gd name="connsiteY2" fmla="*/ 20598 h 38621"/>
                <a:gd name="connsiteX3" fmla="*/ 20598 w 38621"/>
                <a:gd name="connsiteY3" fmla="*/ 4828 h 38621"/>
                <a:gd name="connsiteX4" fmla="*/ 36368 w 38621"/>
                <a:gd name="connsiteY4" fmla="*/ 20598 h 3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21" h="38621">
                  <a:moveTo>
                    <a:pt x="36368" y="20598"/>
                  </a:moveTo>
                  <a:cubicBezTo>
                    <a:pt x="36368" y="29308"/>
                    <a:pt x="29308" y="36368"/>
                    <a:pt x="20598" y="36368"/>
                  </a:cubicBezTo>
                  <a:cubicBezTo>
                    <a:pt x="11888" y="36368"/>
                    <a:pt x="4828" y="29308"/>
                    <a:pt x="4828" y="20598"/>
                  </a:cubicBezTo>
                  <a:cubicBezTo>
                    <a:pt x="4828" y="11888"/>
                    <a:pt x="11888" y="4828"/>
                    <a:pt x="20598" y="4828"/>
                  </a:cubicBezTo>
                  <a:cubicBezTo>
                    <a:pt x="29308" y="4828"/>
                    <a:pt x="36368" y="11888"/>
                    <a:pt x="36368" y="20598"/>
                  </a:cubicBezTo>
                  <a:close/>
                </a:path>
              </a:pathLst>
            </a:custGeom>
            <a:noFill/>
            <a:ln w="12700" cap="flat">
              <a:solidFill>
                <a:schemeClr val="tx1"/>
              </a:solidFill>
              <a:prstDash val="solid"/>
              <a:round/>
            </a:ln>
          </p:spPr>
          <p:txBody>
            <a:bodyPr rtlCol="0" anchor="ctr"/>
            <a:lstStyle/>
            <a:p>
              <a:pPr defTabSz="411296">
                <a:defRPr/>
              </a:pPr>
              <a:endParaRPr lang="en-US" sz="1652" kern="0" dirty="0">
                <a:solidFill>
                  <a:srgbClr val="FFFFFF"/>
                </a:solidFill>
                <a:latin typeface="Amazon Ember"/>
              </a:endParaRPr>
            </a:p>
          </p:txBody>
        </p:sp>
        <p:sp>
          <p:nvSpPr>
            <p:cNvPr id="299" name="Freeform: Shape 298">
              <a:extLst>
                <a:ext uri="{FF2B5EF4-FFF2-40B4-BE49-F238E27FC236}">
                  <a16:creationId xmlns:a16="http://schemas.microsoft.com/office/drawing/2014/main" id="{361FF4CD-49FA-433B-8EEF-5E3C013A48EE}"/>
                </a:ext>
              </a:extLst>
            </p:cNvPr>
            <p:cNvSpPr/>
            <p:nvPr/>
          </p:nvSpPr>
          <p:spPr>
            <a:xfrm>
              <a:off x="10069217" y="735453"/>
              <a:ext cx="38621" cy="38621"/>
            </a:xfrm>
            <a:custGeom>
              <a:avLst/>
              <a:gdLst>
                <a:gd name="connsiteX0" fmla="*/ 36368 w 38621"/>
                <a:gd name="connsiteY0" fmla="*/ 20598 h 38621"/>
                <a:gd name="connsiteX1" fmla="*/ 20598 w 38621"/>
                <a:gd name="connsiteY1" fmla="*/ 36368 h 38621"/>
                <a:gd name="connsiteX2" fmla="*/ 4828 w 38621"/>
                <a:gd name="connsiteY2" fmla="*/ 20598 h 38621"/>
                <a:gd name="connsiteX3" fmla="*/ 20598 w 38621"/>
                <a:gd name="connsiteY3" fmla="*/ 4828 h 38621"/>
                <a:gd name="connsiteX4" fmla="*/ 36368 w 38621"/>
                <a:gd name="connsiteY4" fmla="*/ 20598 h 3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21" h="38621">
                  <a:moveTo>
                    <a:pt x="36368" y="20598"/>
                  </a:moveTo>
                  <a:cubicBezTo>
                    <a:pt x="36368" y="29308"/>
                    <a:pt x="29308" y="36368"/>
                    <a:pt x="20598" y="36368"/>
                  </a:cubicBezTo>
                  <a:cubicBezTo>
                    <a:pt x="11888" y="36368"/>
                    <a:pt x="4828" y="29308"/>
                    <a:pt x="4828" y="20598"/>
                  </a:cubicBezTo>
                  <a:cubicBezTo>
                    <a:pt x="4828" y="11888"/>
                    <a:pt x="11888" y="4828"/>
                    <a:pt x="20598" y="4828"/>
                  </a:cubicBezTo>
                  <a:cubicBezTo>
                    <a:pt x="29308" y="4828"/>
                    <a:pt x="36368" y="11888"/>
                    <a:pt x="36368" y="20598"/>
                  </a:cubicBezTo>
                  <a:close/>
                </a:path>
              </a:pathLst>
            </a:custGeom>
            <a:noFill/>
            <a:ln w="12700" cap="flat">
              <a:solidFill>
                <a:schemeClr val="tx1"/>
              </a:solidFill>
              <a:prstDash val="solid"/>
              <a:round/>
            </a:ln>
          </p:spPr>
          <p:txBody>
            <a:bodyPr rtlCol="0" anchor="ctr"/>
            <a:lstStyle/>
            <a:p>
              <a:pPr defTabSz="411296">
                <a:defRPr/>
              </a:pPr>
              <a:endParaRPr lang="en-US" sz="1652" kern="0" dirty="0">
                <a:solidFill>
                  <a:srgbClr val="FFFFFF"/>
                </a:solidFill>
                <a:latin typeface="Amazon Ember"/>
              </a:endParaRPr>
            </a:p>
          </p:txBody>
        </p:sp>
        <p:sp>
          <p:nvSpPr>
            <p:cNvPr id="300" name="Freeform: Shape 299">
              <a:extLst>
                <a:ext uri="{FF2B5EF4-FFF2-40B4-BE49-F238E27FC236}">
                  <a16:creationId xmlns:a16="http://schemas.microsoft.com/office/drawing/2014/main" id="{B0D185E8-4EB1-4F8A-8967-9E902DE9050A}"/>
                </a:ext>
              </a:extLst>
            </p:cNvPr>
            <p:cNvSpPr/>
            <p:nvPr/>
          </p:nvSpPr>
          <p:spPr>
            <a:xfrm>
              <a:off x="10021570" y="449332"/>
              <a:ext cx="199544" cy="389432"/>
            </a:xfrm>
            <a:custGeom>
              <a:avLst/>
              <a:gdLst>
                <a:gd name="connsiteX0" fmla="*/ 52461 w 199543"/>
                <a:gd name="connsiteY0" fmla="*/ 163497 h 389431"/>
                <a:gd name="connsiteX1" fmla="*/ 4828 w 199543"/>
                <a:gd name="connsiteY1" fmla="*/ 131956 h 389431"/>
                <a:gd name="connsiteX2" fmla="*/ 4828 w 199543"/>
                <a:gd name="connsiteY2" fmla="*/ 36368 h 389431"/>
                <a:gd name="connsiteX3" fmla="*/ 52461 w 199543"/>
                <a:gd name="connsiteY3" fmla="*/ 4828 h 389431"/>
                <a:gd name="connsiteX4" fmla="*/ 147727 w 199543"/>
                <a:gd name="connsiteY4" fmla="*/ 61794 h 389431"/>
                <a:gd name="connsiteX5" fmla="*/ 147727 w 199543"/>
                <a:gd name="connsiteY5" fmla="*/ 123588 h 389431"/>
                <a:gd name="connsiteX6" fmla="*/ 195360 w 199543"/>
                <a:gd name="connsiteY6" fmla="*/ 150623 h 389431"/>
                <a:gd name="connsiteX7" fmla="*/ 195360 w 199543"/>
                <a:gd name="connsiteY7" fmla="*/ 197291 h 389431"/>
                <a:gd name="connsiteX8" fmla="*/ 195360 w 199543"/>
                <a:gd name="connsiteY8" fmla="*/ 242993 h 389431"/>
                <a:gd name="connsiteX9" fmla="*/ 147727 w 199543"/>
                <a:gd name="connsiteY9" fmla="*/ 274855 h 389431"/>
                <a:gd name="connsiteX10" fmla="*/ 147727 w 199543"/>
                <a:gd name="connsiteY10" fmla="*/ 330534 h 389431"/>
                <a:gd name="connsiteX11" fmla="*/ 52461 w 199543"/>
                <a:gd name="connsiteY11" fmla="*/ 385892 h 389431"/>
                <a:gd name="connsiteX12" fmla="*/ 4828 w 199543"/>
                <a:gd name="connsiteY12" fmla="*/ 362075 h 389431"/>
                <a:gd name="connsiteX13" fmla="*/ 4828 w 199543"/>
                <a:gd name="connsiteY13" fmla="*/ 197934 h 389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9543" h="389431">
                  <a:moveTo>
                    <a:pt x="52461" y="163497"/>
                  </a:moveTo>
                  <a:lnTo>
                    <a:pt x="4828" y="131956"/>
                  </a:lnTo>
                  <a:lnTo>
                    <a:pt x="4828" y="36368"/>
                  </a:lnTo>
                  <a:lnTo>
                    <a:pt x="52461" y="4828"/>
                  </a:lnTo>
                  <a:lnTo>
                    <a:pt x="147727" y="61794"/>
                  </a:lnTo>
                  <a:lnTo>
                    <a:pt x="147727" y="123588"/>
                  </a:lnTo>
                  <a:lnTo>
                    <a:pt x="195360" y="150623"/>
                  </a:lnTo>
                  <a:lnTo>
                    <a:pt x="195360" y="197291"/>
                  </a:lnTo>
                  <a:lnTo>
                    <a:pt x="195360" y="242993"/>
                  </a:lnTo>
                  <a:lnTo>
                    <a:pt x="147727" y="274855"/>
                  </a:lnTo>
                  <a:lnTo>
                    <a:pt x="147727" y="330534"/>
                  </a:lnTo>
                  <a:lnTo>
                    <a:pt x="52461" y="385892"/>
                  </a:lnTo>
                  <a:lnTo>
                    <a:pt x="4828" y="362075"/>
                  </a:lnTo>
                  <a:lnTo>
                    <a:pt x="4828" y="197934"/>
                  </a:lnTo>
                </a:path>
              </a:pathLst>
            </a:custGeom>
            <a:noFill/>
            <a:ln w="12700" cap="flat">
              <a:solidFill>
                <a:schemeClr val="tx1"/>
              </a:solidFill>
              <a:prstDash val="solid"/>
              <a:round/>
            </a:ln>
          </p:spPr>
          <p:txBody>
            <a:bodyPr rtlCol="0" anchor="ctr"/>
            <a:lstStyle/>
            <a:p>
              <a:pPr defTabSz="411296">
                <a:defRPr/>
              </a:pPr>
              <a:endParaRPr lang="en-US" sz="1652" kern="0" dirty="0">
                <a:solidFill>
                  <a:srgbClr val="FFFFFF"/>
                </a:solidFill>
                <a:latin typeface="Amazon Ember"/>
              </a:endParaRPr>
            </a:p>
          </p:txBody>
        </p:sp>
        <p:sp>
          <p:nvSpPr>
            <p:cNvPr id="301" name="Freeform: Shape 300">
              <a:extLst>
                <a:ext uri="{FF2B5EF4-FFF2-40B4-BE49-F238E27FC236}">
                  <a16:creationId xmlns:a16="http://schemas.microsoft.com/office/drawing/2014/main" id="{BE233CE7-6717-4F20-AC16-2026BE81EAF4}"/>
                </a:ext>
              </a:extLst>
            </p:cNvPr>
            <p:cNvSpPr/>
            <p:nvPr/>
          </p:nvSpPr>
          <p:spPr>
            <a:xfrm>
              <a:off x="10069217" y="600277"/>
              <a:ext cx="38621" cy="38621"/>
            </a:xfrm>
            <a:custGeom>
              <a:avLst/>
              <a:gdLst>
                <a:gd name="connsiteX0" fmla="*/ 36368 w 38621"/>
                <a:gd name="connsiteY0" fmla="*/ 20598 h 38621"/>
                <a:gd name="connsiteX1" fmla="*/ 20598 w 38621"/>
                <a:gd name="connsiteY1" fmla="*/ 36368 h 38621"/>
                <a:gd name="connsiteX2" fmla="*/ 4828 w 38621"/>
                <a:gd name="connsiteY2" fmla="*/ 20598 h 38621"/>
                <a:gd name="connsiteX3" fmla="*/ 20598 w 38621"/>
                <a:gd name="connsiteY3" fmla="*/ 4828 h 38621"/>
                <a:gd name="connsiteX4" fmla="*/ 36368 w 38621"/>
                <a:gd name="connsiteY4" fmla="*/ 20598 h 3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21" h="38621">
                  <a:moveTo>
                    <a:pt x="36368" y="20598"/>
                  </a:moveTo>
                  <a:cubicBezTo>
                    <a:pt x="36368" y="29308"/>
                    <a:pt x="29308" y="36368"/>
                    <a:pt x="20598" y="36368"/>
                  </a:cubicBezTo>
                  <a:cubicBezTo>
                    <a:pt x="11888" y="36368"/>
                    <a:pt x="4828" y="29308"/>
                    <a:pt x="4828" y="20598"/>
                  </a:cubicBezTo>
                  <a:cubicBezTo>
                    <a:pt x="4828" y="11888"/>
                    <a:pt x="11888" y="4828"/>
                    <a:pt x="20598" y="4828"/>
                  </a:cubicBezTo>
                  <a:cubicBezTo>
                    <a:pt x="29308" y="4828"/>
                    <a:pt x="36368" y="11888"/>
                    <a:pt x="36368" y="20598"/>
                  </a:cubicBezTo>
                  <a:close/>
                </a:path>
              </a:pathLst>
            </a:custGeom>
            <a:noFill/>
            <a:ln w="12700" cap="flat">
              <a:solidFill>
                <a:schemeClr val="tx1"/>
              </a:solidFill>
              <a:prstDash val="solid"/>
              <a:round/>
            </a:ln>
          </p:spPr>
          <p:txBody>
            <a:bodyPr rtlCol="0" anchor="ctr"/>
            <a:lstStyle/>
            <a:p>
              <a:pPr defTabSz="411296">
                <a:defRPr/>
              </a:pPr>
              <a:endParaRPr lang="en-US" sz="1652" kern="0" dirty="0">
                <a:solidFill>
                  <a:srgbClr val="FFFFFF"/>
                </a:solidFill>
                <a:latin typeface="Amazon Ember"/>
              </a:endParaRPr>
            </a:p>
          </p:txBody>
        </p:sp>
      </p:grpSp>
      <p:sp>
        <p:nvSpPr>
          <p:cNvPr id="302" name="Rectangle 301">
            <a:extLst>
              <a:ext uri="{FF2B5EF4-FFF2-40B4-BE49-F238E27FC236}">
                <a16:creationId xmlns:a16="http://schemas.microsoft.com/office/drawing/2014/main" id="{1DEB12FC-7FDD-4E80-95B4-BDE278EFCE9E}"/>
              </a:ext>
            </a:extLst>
          </p:cNvPr>
          <p:cNvSpPr/>
          <p:nvPr/>
        </p:nvSpPr>
        <p:spPr>
          <a:xfrm>
            <a:off x="452225" y="3181444"/>
            <a:ext cx="615874" cy="300082"/>
          </a:xfrm>
          <a:prstGeom prst="rect">
            <a:avLst/>
          </a:prstGeom>
        </p:spPr>
        <p:txBody>
          <a:bodyPr wrap="none">
            <a:spAutoFit/>
          </a:bodyPr>
          <a:lstStyle/>
          <a:p>
            <a:pPr algn="ctr" defTabSz="528604" hangingPunct="0">
              <a:defRPr/>
            </a:pPr>
            <a:r>
              <a:rPr lang="en-US" sz="675" kern="0" dirty="0">
                <a:solidFill>
                  <a:srgbClr val="FFFFFF"/>
                </a:solidFill>
                <a:latin typeface="Amazon Ember"/>
                <a:ea typeface="Amazon Ember" panose="020B0603020204020204" pitchFamily="34" charset="0"/>
                <a:cs typeface="Amazon Ember" panose="020B0603020204020204" pitchFamily="34" charset="0"/>
              </a:rPr>
              <a:t>Amazon </a:t>
            </a:r>
            <a:br>
              <a:rPr lang="en-US" sz="675" kern="0" dirty="0">
                <a:solidFill>
                  <a:srgbClr val="FFFFFF"/>
                </a:solidFill>
                <a:latin typeface="Amazon Ember"/>
                <a:ea typeface="Amazon Ember" panose="020B0603020204020204" pitchFamily="34" charset="0"/>
                <a:cs typeface="Amazon Ember" panose="020B0603020204020204" pitchFamily="34" charset="0"/>
              </a:rPr>
            </a:br>
            <a:r>
              <a:rPr lang="en-US" sz="675" kern="0" dirty="0">
                <a:solidFill>
                  <a:srgbClr val="FFFFFF"/>
                </a:solidFill>
                <a:latin typeface="Amazon Ember"/>
                <a:ea typeface="Amazon Ember" panose="020B0603020204020204" pitchFamily="34" charset="0"/>
                <a:cs typeface="Amazon Ember" panose="020B0603020204020204" pitchFamily="34" charset="0"/>
              </a:rPr>
              <a:t>SageMaker</a:t>
            </a:r>
          </a:p>
        </p:txBody>
      </p:sp>
      <p:sp>
        <p:nvSpPr>
          <p:cNvPr id="303" name="Rectangle 302">
            <a:extLst>
              <a:ext uri="{FF2B5EF4-FFF2-40B4-BE49-F238E27FC236}">
                <a16:creationId xmlns:a16="http://schemas.microsoft.com/office/drawing/2014/main" id="{E3DDDED9-DCC9-4AE2-88CC-899B7DC548D4}"/>
              </a:ext>
            </a:extLst>
          </p:cNvPr>
          <p:cNvSpPr/>
          <p:nvPr/>
        </p:nvSpPr>
        <p:spPr>
          <a:xfrm>
            <a:off x="468127" y="970692"/>
            <a:ext cx="8226425" cy="792129"/>
          </a:xfrm>
          <a:prstGeom prst="rect">
            <a:avLst/>
          </a:prstGeom>
          <a:solidFill>
            <a:srgbClr val="2C374A"/>
          </a:solidFill>
          <a:ln>
            <a:noFill/>
          </a:ln>
          <a:effectLst/>
        </p:spPr>
        <p:style>
          <a:lnRef idx="1">
            <a:schemeClr val="accent1"/>
          </a:lnRef>
          <a:fillRef idx="3">
            <a:schemeClr val="accent1"/>
          </a:fillRef>
          <a:effectRef idx="2">
            <a:schemeClr val="accent1"/>
          </a:effectRef>
          <a:fontRef idx="minor">
            <a:schemeClr val="lt1"/>
          </a:fontRef>
        </p:style>
        <p:txBody>
          <a:bodyPr lIns="164529" tIns="131623" rIns="164529" bIns="131623" rtlCol="0" anchor="ctr"/>
          <a:lstStyle/>
          <a:p>
            <a:pPr algn="ctr" defTabSz="411323">
              <a:defRPr/>
            </a:pPr>
            <a:endParaRPr lang="en-US" sz="1012" dirty="0">
              <a:solidFill>
                <a:srgbClr val="FFFFFF"/>
              </a:solidFill>
              <a:latin typeface="Amazon Ember"/>
            </a:endParaRPr>
          </a:p>
        </p:txBody>
      </p:sp>
      <p:graphicFrame>
        <p:nvGraphicFramePr>
          <p:cNvPr id="304" name="Table 303">
            <a:extLst>
              <a:ext uri="{FF2B5EF4-FFF2-40B4-BE49-F238E27FC236}">
                <a16:creationId xmlns:a16="http://schemas.microsoft.com/office/drawing/2014/main" id="{691A39FE-3825-4DB1-9729-9734FFE40298}"/>
              </a:ext>
            </a:extLst>
          </p:cNvPr>
          <p:cNvGraphicFramePr>
            <a:graphicFrameLocks noGrp="1"/>
          </p:cNvGraphicFramePr>
          <p:nvPr>
            <p:extLst>
              <p:ext uri="{D42A27DB-BD31-4B8C-83A1-F6EECF244321}">
                <p14:modId xmlns:p14="http://schemas.microsoft.com/office/powerpoint/2010/main" val="1899433626"/>
              </p:ext>
            </p:extLst>
          </p:nvPr>
        </p:nvGraphicFramePr>
        <p:xfrm>
          <a:off x="468127" y="3740260"/>
          <a:ext cx="8226425" cy="745970"/>
        </p:xfrm>
        <a:graphic>
          <a:graphicData uri="http://schemas.openxmlformats.org/drawingml/2006/table">
            <a:tbl>
              <a:tblPr firstRow="1" bandRow="1"/>
              <a:tblGrid>
                <a:gridCol w="2235543">
                  <a:extLst>
                    <a:ext uri="{9D8B030D-6E8A-4147-A177-3AD203B41FA5}">
                      <a16:colId xmlns:a16="http://schemas.microsoft.com/office/drawing/2014/main" val="4215032727"/>
                    </a:ext>
                  </a:extLst>
                </a:gridCol>
                <a:gridCol w="1873022">
                  <a:extLst>
                    <a:ext uri="{9D8B030D-6E8A-4147-A177-3AD203B41FA5}">
                      <a16:colId xmlns:a16="http://schemas.microsoft.com/office/drawing/2014/main" val="1872924029"/>
                    </a:ext>
                  </a:extLst>
                </a:gridCol>
                <a:gridCol w="4117860">
                  <a:extLst>
                    <a:ext uri="{9D8B030D-6E8A-4147-A177-3AD203B41FA5}">
                      <a16:colId xmlns:a16="http://schemas.microsoft.com/office/drawing/2014/main" val="1040755165"/>
                    </a:ext>
                  </a:extLst>
                </a:gridCol>
              </a:tblGrid>
              <a:tr h="745970">
                <a:tc>
                  <a:txBody>
                    <a:bodyPr/>
                    <a:lstStyle>
                      <a:lvl1pPr marL="0" algn="l" defTabSz="1097278" rtl="0" eaLnBrk="1" latinLnBrk="0" hangingPunct="1">
                        <a:defRPr sz="2118" kern="1200">
                          <a:solidFill>
                            <a:schemeClr val="dk1"/>
                          </a:solidFill>
                          <a:latin typeface="Amazon Ember"/>
                        </a:defRPr>
                      </a:lvl1pPr>
                      <a:lvl2pPr marL="548639" algn="l" defTabSz="1097278" rtl="0" eaLnBrk="1" latinLnBrk="0" hangingPunct="1">
                        <a:defRPr sz="2118" kern="1200">
                          <a:solidFill>
                            <a:schemeClr val="dk1"/>
                          </a:solidFill>
                          <a:latin typeface="Amazon Ember"/>
                        </a:defRPr>
                      </a:lvl2pPr>
                      <a:lvl3pPr marL="1097278" algn="l" defTabSz="1097278" rtl="0" eaLnBrk="1" latinLnBrk="0" hangingPunct="1">
                        <a:defRPr sz="2118" kern="1200">
                          <a:solidFill>
                            <a:schemeClr val="dk1"/>
                          </a:solidFill>
                          <a:latin typeface="Amazon Ember"/>
                        </a:defRPr>
                      </a:lvl3pPr>
                      <a:lvl4pPr marL="1645917" algn="l" defTabSz="1097278" rtl="0" eaLnBrk="1" latinLnBrk="0" hangingPunct="1">
                        <a:defRPr sz="2118" kern="1200">
                          <a:solidFill>
                            <a:schemeClr val="dk1"/>
                          </a:solidFill>
                          <a:latin typeface="Amazon Ember"/>
                        </a:defRPr>
                      </a:lvl4pPr>
                      <a:lvl5pPr marL="2194555" algn="l" defTabSz="1097278" rtl="0" eaLnBrk="1" latinLnBrk="0" hangingPunct="1">
                        <a:defRPr sz="2118" kern="1200">
                          <a:solidFill>
                            <a:schemeClr val="dk1"/>
                          </a:solidFill>
                          <a:latin typeface="Amazon Ember"/>
                        </a:defRPr>
                      </a:lvl5pPr>
                      <a:lvl6pPr marL="2743195" algn="l" defTabSz="1097278" rtl="0" eaLnBrk="1" latinLnBrk="0" hangingPunct="1">
                        <a:defRPr sz="2118" kern="1200">
                          <a:solidFill>
                            <a:schemeClr val="dk1"/>
                          </a:solidFill>
                          <a:latin typeface="Amazon Ember"/>
                        </a:defRPr>
                      </a:lvl6pPr>
                      <a:lvl7pPr marL="3291833" algn="l" defTabSz="1097278" rtl="0" eaLnBrk="1" latinLnBrk="0" hangingPunct="1">
                        <a:defRPr sz="2118" kern="1200">
                          <a:solidFill>
                            <a:schemeClr val="dk1"/>
                          </a:solidFill>
                          <a:latin typeface="Amazon Ember"/>
                        </a:defRPr>
                      </a:lvl7pPr>
                      <a:lvl8pPr marL="3840472" algn="l" defTabSz="1097278" rtl="0" eaLnBrk="1" latinLnBrk="0" hangingPunct="1">
                        <a:defRPr sz="2118" kern="1200">
                          <a:solidFill>
                            <a:schemeClr val="dk1"/>
                          </a:solidFill>
                          <a:latin typeface="Amazon Ember"/>
                        </a:defRPr>
                      </a:lvl8pPr>
                      <a:lvl9pPr marL="4389112" algn="l" defTabSz="1097278" rtl="0" eaLnBrk="1" latinLnBrk="0" hangingPunct="1">
                        <a:defRPr sz="2118" kern="1200">
                          <a:solidFill>
                            <a:schemeClr val="dk1"/>
                          </a:solidFill>
                          <a:latin typeface="Amazon Ember"/>
                        </a:defRPr>
                      </a:lvl9pPr>
                    </a:lstStyle>
                    <a:p>
                      <a:endParaRPr lang="en-US" sz="2200" dirty="0"/>
                    </a:p>
                  </a:txBody>
                  <a:tcPr marL="82264" marR="82264" marT="41132" marB="41132">
                    <a:lnL w="19050" cap="flat" cmpd="sng" algn="ctr">
                      <a:no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lvl1pPr marL="0" algn="l" defTabSz="1097278" rtl="0" eaLnBrk="1" latinLnBrk="0" hangingPunct="1">
                        <a:defRPr sz="2118" kern="1200">
                          <a:solidFill>
                            <a:schemeClr val="dk1"/>
                          </a:solidFill>
                          <a:latin typeface="Amazon Ember"/>
                        </a:defRPr>
                      </a:lvl1pPr>
                      <a:lvl2pPr marL="548639" algn="l" defTabSz="1097278" rtl="0" eaLnBrk="1" latinLnBrk="0" hangingPunct="1">
                        <a:defRPr sz="2118" kern="1200">
                          <a:solidFill>
                            <a:schemeClr val="dk1"/>
                          </a:solidFill>
                          <a:latin typeface="Amazon Ember"/>
                        </a:defRPr>
                      </a:lvl2pPr>
                      <a:lvl3pPr marL="1097278" algn="l" defTabSz="1097278" rtl="0" eaLnBrk="1" latinLnBrk="0" hangingPunct="1">
                        <a:defRPr sz="2118" kern="1200">
                          <a:solidFill>
                            <a:schemeClr val="dk1"/>
                          </a:solidFill>
                          <a:latin typeface="Amazon Ember"/>
                        </a:defRPr>
                      </a:lvl3pPr>
                      <a:lvl4pPr marL="1645917" algn="l" defTabSz="1097278" rtl="0" eaLnBrk="1" latinLnBrk="0" hangingPunct="1">
                        <a:defRPr sz="2118" kern="1200">
                          <a:solidFill>
                            <a:schemeClr val="dk1"/>
                          </a:solidFill>
                          <a:latin typeface="Amazon Ember"/>
                        </a:defRPr>
                      </a:lvl4pPr>
                      <a:lvl5pPr marL="2194555" algn="l" defTabSz="1097278" rtl="0" eaLnBrk="1" latinLnBrk="0" hangingPunct="1">
                        <a:defRPr sz="2118" kern="1200">
                          <a:solidFill>
                            <a:schemeClr val="dk1"/>
                          </a:solidFill>
                          <a:latin typeface="Amazon Ember"/>
                        </a:defRPr>
                      </a:lvl5pPr>
                      <a:lvl6pPr marL="2743195" algn="l" defTabSz="1097278" rtl="0" eaLnBrk="1" latinLnBrk="0" hangingPunct="1">
                        <a:defRPr sz="2118" kern="1200">
                          <a:solidFill>
                            <a:schemeClr val="dk1"/>
                          </a:solidFill>
                          <a:latin typeface="Amazon Ember"/>
                        </a:defRPr>
                      </a:lvl6pPr>
                      <a:lvl7pPr marL="3291833" algn="l" defTabSz="1097278" rtl="0" eaLnBrk="1" latinLnBrk="0" hangingPunct="1">
                        <a:defRPr sz="2118" kern="1200">
                          <a:solidFill>
                            <a:schemeClr val="dk1"/>
                          </a:solidFill>
                          <a:latin typeface="Amazon Ember"/>
                        </a:defRPr>
                      </a:lvl7pPr>
                      <a:lvl8pPr marL="3840472" algn="l" defTabSz="1097278" rtl="0" eaLnBrk="1" latinLnBrk="0" hangingPunct="1">
                        <a:defRPr sz="2118" kern="1200">
                          <a:solidFill>
                            <a:schemeClr val="dk1"/>
                          </a:solidFill>
                          <a:latin typeface="Amazon Ember"/>
                        </a:defRPr>
                      </a:lvl8pPr>
                      <a:lvl9pPr marL="4389112" algn="l" defTabSz="1097278" rtl="0" eaLnBrk="1" latinLnBrk="0" hangingPunct="1">
                        <a:defRPr sz="2118" kern="1200">
                          <a:solidFill>
                            <a:schemeClr val="dk1"/>
                          </a:solidFill>
                          <a:latin typeface="Amazon Ember"/>
                        </a:defRPr>
                      </a:lvl9pPr>
                    </a:lstStyle>
                    <a:p>
                      <a:endParaRPr lang="en-US" sz="2200" dirty="0"/>
                    </a:p>
                  </a:txBody>
                  <a:tcPr marL="82264" marR="82264" marT="41132" marB="41132">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endParaRPr lang="en-US" sz="2200" dirty="0"/>
                    </a:p>
                  </a:txBody>
                  <a:tcPr marL="82264" marR="82264" marT="41132" marB="41132">
                    <a:lnL w="28575" cap="flat" cmpd="sng" algn="ctr">
                      <a:solidFill>
                        <a:schemeClr val="bg2"/>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extLst>
                  <a:ext uri="{0D108BD9-81ED-4DB2-BD59-A6C34878D82A}">
                    <a16:rowId xmlns:a16="http://schemas.microsoft.com/office/drawing/2014/main" val="4133144562"/>
                  </a:ext>
                </a:extLst>
              </a:tr>
            </a:tbl>
          </a:graphicData>
        </a:graphic>
      </p:graphicFrame>
      <p:pic>
        <p:nvPicPr>
          <p:cNvPr id="305" name="Picture 28" descr="Picture 28">
            <a:extLst>
              <a:ext uri="{FF2B5EF4-FFF2-40B4-BE49-F238E27FC236}">
                <a16:creationId xmlns:a16="http://schemas.microsoft.com/office/drawing/2014/main" id="{3F992BE8-3D89-4EEB-9AD7-F28E6B79D186}"/>
              </a:ext>
            </a:extLst>
          </p:cNvPr>
          <p:cNvPicPr>
            <a:picLocks noChangeAspect="1"/>
          </p:cNvPicPr>
          <p:nvPr/>
        </p:nvPicPr>
        <p:blipFill>
          <a:blip r:embed="rId3"/>
          <a:stretch>
            <a:fillRect/>
          </a:stretch>
        </p:blipFill>
        <p:spPr>
          <a:xfrm>
            <a:off x="1931297" y="4000365"/>
            <a:ext cx="507839" cy="184503"/>
          </a:xfrm>
          <a:prstGeom prst="rect">
            <a:avLst/>
          </a:prstGeom>
          <a:noFill/>
          <a:ln w="12700">
            <a:miter lim="400000"/>
          </a:ln>
        </p:spPr>
      </p:pic>
      <p:graphicFrame>
        <p:nvGraphicFramePr>
          <p:cNvPr id="306" name="Table 305">
            <a:extLst>
              <a:ext uri="{FF2B5EF4-FFF2-40B4-BE49-F238E27FC236}">
                <a16:creationId xmlns:a16="http://schemas.microsoft.com/office/drawing/2014/main" id="{0A6C2E7F-1300-4DFE-9D2C-B2BF6AA38FE3}"/>
              </a:ext>
            </a:extLst>
          </p:cNvPr>
          <p:cNvGraphicFramePr>
            <a:graphicFrameLocks noGrp="1"/>
          </p:cNvGraphicFramePr>
          <p:nvPr>
            <p:extLst>
              <p:ext uri="{D42A27DB-BD31-4B8C-83A1-F6EECF244321}">
                <p14:modId xmlns:p14="http://schemas.microsoft.com/office/powerpoint/2010/main" val="2254557723"/>
              </p:ext>
            </p:extLst>
          </p:nvPr>
        </p:nvGraphicFramePr>
        <p:xfrm>
          <a:off x="466405" y="1778781"/>
          <a:ext cx="8223379" cy="809251"/>
        </p:xfrm>
        <a:graphic>
          <a:graphicData uri="http://schemas.openxmlformats.org/drawingml/2006/table">
            <a:tbl>
              <a:tblPr firstRow="1" bandRow="1"/>
              <a:tblGrid>
                <a:gridCol w="463013">
                  <a:extLst>
                    <a:ext uri="{9D8B030D-6E8A-4147-A177-3AD203B41FA5}">
                      <a16:colId xmlns:a16="http://schemas.microsoft.com/office/drawing/2014/main" val="2519425615"/>
                    </a:ext>
                  </a:extLst>
                </a:gridCol>
                <a:gridCol w="630097">
                  <a:extLst>
                    <a:ext uri="{9D8B030D-6E8A-4147-A177-3AD203B41FA5}">
                      <a16:colId xmlns:a16="http://schemas.microsoft.com/office/drawing/2014/main" val="4215032727"/>
                    </a:ext>
                  </a:extLst>
                </a:gridCol>
                <a:gridCol w="940905">
                  <a:extLst>
                    <a:ext uri="{9D8B030D-6E8A-4147-A177-3AD203B41FA5}">
                      <a16:colId xmlns:a16="http://schemas.microsoft.com/office/drawing/2014/main" val="1642889460"/>
                    </a:ext>
                  </a:extLst>
                </a:gridCol>
                <a:gridCol w="1549727">
                  <a:extLst>
                    <a:ext uri="{9D8B030D-6E8A-4147-A177-3AD203B41FA5}">
                      <a16:colId xmlns:a16="http://schemas.microsoft.com/office/drawing/2014/main" val="976546228"/>
                    </a:ext>
                  </a:extLst>
                </a:gridCol>
                <a:gridCol w="581150">
                  <a:extLst>
                    <a:ext uri="{9D8B030D-6E8A-4147-A177-3AD203B41FA5}">
                      <a16:colId xmlns:a16="http://schemas.microsoft.com/office/drawing/2014/main" val="2832678360"/>
                    </a:ext>
                  </a:extLst>
                </a:gridCol>
                <a:gridCol w="646116">
                  <a:extLst>
                    <a:ext uri="{9D8B030D-6E8A-4147-A177-3AD203B41FA5}">
                      <a16:colId xmlns:a16="http://schemas.microsoft.com/office/drawing/2014/main" val="135917464"/>
                    </a:ext>
                  </a:extLst>
                </a:gridCol>
                <a:gridCol w="836697">
                  <a:extLst>
                    <a:ext uri="{9D8B030D-6E8A-4147-A177-3AD203B41FA5}">
                      <a16:colId xmlns:a16="http://schemas.microsoft.com/office/drawing/2014/main" val="153006425"/>
                    </a:ext>
                  </a:extLst>
                </a:gridCol>
                <a:gridCol w="740825">
                  <a:extLst>
                    <a:ext uri="{9D8B030D-6E8A-4147-A177-3AD203B41FA5}">
                      <a16:colId xmlns:a16="http://schemas.microsoft.com/office/drawing/2014/main" val="3191234712"/>
                    </a:ext>
                  </a:extLst>
                </a:gridCol>
                <a:gridCol w="589054">
                  <a:extLst>
                    <a:ext uri="{9D8B030D-6E8A-4147-A177-3AD203B41FA5}">
                      <a16:colId xmlns:a16="http://schemas.microsoft.com/office/drawing/2014/main" val="2527664086"/>
                    </a:ext>
                  </a:extLst>
                </a:gridCol>
                <a:gridCol w="792461">
                  <a:extLst>
                    <a:ext uri="{9D8B030D-6E8A-4147-A177-3AD203B41FA5}">
                      <a16:colId xmlns:a16="http://schemas.microsoft.com/office/drawing/2014/main" val="1268108364"/>
                    </a:ext>
                  </a:extLst>
                </a:gridCol>
                <a:gridCol w="453334">
                  <a:extLst>
                    <a:ext uri="{9D8B030D-6E8A-4147-A177-3AD203B41FA5}">
                      <a16:colId xmlns:a16="http://schemas.microsoft.com/office/drawing/2014/main" val="3446338730"/>
                    </a:ext>
                  </a:extLst>
                </a:gridCol>
              </a:tblGrid>
              <a:tr h="228306">
                <a:tc>
                  <a:txBody>
                    <a:bodyPr/>
                    <a:lstStyle/>
                    <a:p>
                      <a:pPr algn="ctr"/>
                      <a:endParaRPr lang="en-US" sz="500" dirty="0"/>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lvl1pPr marL="0" algn="l" defTabSz="1097278" rtl="0" eaLnBrk="1" latinLnBrk="0" hangingPunct="1">
                        <a:defRPr sz="2118" b="1" kern="1200">
                          <a:solidFill>
                            <a:schemeClr val="lt1"/>
                          </a:solidFill>
                          <a:latin typeface="Amazon Ember"/>
                        </a:defRPr>
                      </a:lvl1pPr>
                      <a:lvl2pPr marL="548639" algn="l" defTabSz="1097278" rtl="0" eaLnBrk="1" latinLnBrk="0" hangingPunct="1">
                        <a:defRPr sz="2118" b="1" kern="1200">
                          <a:solidFill>
                            <a:schemeClr val="lt1"/>
                          </a:solidFill>
                          <a:latin typeface="Amazon Ember"/>
                        </a:defRPr>
                      </a:lvl2pPr>
                      <a:lvl3pPr marL="1097278" algn="l" defTabSz="1097278" rtl="0" eaLnBrk="1" latinLnBrk="0" hangingPunct="1">
                        <a:defRPr sz="2118" b="1" kern="1200">
                          <a:solidFill>
                            <a:schemeClr val="lt1"/>
                          </a:solidFill>
                          <a:latin typeface="Amazon Ember"/>
                        </a:defRPr>
                      </a:lvl3pPr>
                      <a:lvl4pPr marL="1645917" algn="l" defTabSz="1097278" rtl="0" eaLnBrk="1" latinLnBrk="0" hangingPunct="1">
                        <a:defRPr sz="2118" b="1" kern="1200">
                          <a:solidFill>
                            <a:schemeClr val="lt1"/>
                          </a:solidFill>
                          <a:latin typeface="Amazon Ember"/>
                        </a:defRPr>
                      </a:lvl4pPr>
                      <a:lvl5pPr marL="2194555" algn="l" defTabSz="1097278" rtl="0" eaLnBrk="1" latinLnBrk="0" hangingPunct="1">
                        <a:defRPr sz="2118" b="1" kern="1200">
                          <a:solidFill>
                            <a:schemeClr val="lt1"/>
                          </a:solidFill>
                          <a:latin typeface="Amazon Ember"/>
                        </a:defRPr>
                      </a:lvl5pPr>
                      <a:lvl6pPr marL="2743195" algn="l" defTabSz="1097278" rtl="0" eaLnBrk="1" latinLnBrk="0" hangingPunct="1">
                        <a:defRPr sz="2118" b="1" kern="1200">
                          <a:solidFill>
                            <a:schemeClr val="lt1"/>
                          </a:solidFill>
                          <a:latin typeface="Amazon Ember"/>
                        </a:defRPr>
                      </a:lvl6pPr>
                      <a:lvl7pPr marL="3291833" algn="l" defTabSz="1097278" rtl="0" eaLnBrk="1" latinLnBrk="0" hangingPunct="1">
                        <a:defRPr sz="2118" b="1" kern="1200">
                          <a:solidFill>
                            <a:schemeClr val="lt1"/>
                          </a:solidFill>
                          <a:latin typeface="Amazon Ember"/>
                        </a:defRPr>
                      </a:lvl7pPr>
                      <a:lvl8pPr marL="3840472" algn="l" defTabSz="1097278" rtl="0" eaLnBrk="1" latinLnBrk="0" hangingPunct="1">
                        <a:defRPr sz="2118" b="1" kern="1200">
                          <a:solidFill>
                            <a:schemeClr val="lt1"/>
                          </a:solidFill>
                          <a:latin typeface="Amazon Ember"/>
                        </a:defRPr>
                      </a:lvl8pPr>
                      <a:lvl9pPr marL="4389112" algn="l" defTabSz="1097278" rtl="0" eaLnBrk="1" latinLnBrk="0" hangingPunct="1">
                        <a:defRPr sz="2118" b="1" kern="1200">
                          <a:solidFill>
                            <a:schemeClr val="lt1"/>
                          </a:solidFill>
                          <a:latin typeface="Amazon Ember"/>
                        </a:defRPr>
                      </a:lvl9pPr>
                    </a:lstStyle>
                    <a:p>
                      <a:pPr algn="ctr"/>
                      <a:r>
                        <a:rPr lang="en-US" sz="500" dirty="0">
                          <a:solidFill>
                            <a:schemeClr val="tx1"/>
                          </a:solidFill>
                          <a:latin typeface="+mj-lt"/>
                        </a:rPr>
                        <a:t>VISION</a:t>
                      </a:r>
                    </a:p>
                  </a:txBody>
                  <a:tcPr marL="0" marR="0" marT="0" marB="0" anchor="ctr">
                    <a:lnL w="19050" cap="flat" cmpd="sng" algn="ctr">
                      <a:no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lvl1pPr marL="0" algn="l" defTabSz="1097278" rtl="0" eaLnBrk="1" latinLnBrk="0" hangingPunct="1">
                        <a:defRPr sz="2118" b="1" kern="1200">
                          <a:solidFill>
                            <a:schemeClr val="lt1"/>
                          </a:solidFill>
                          <a:latin typeface="Amazon Ember"/>
                        </a:defRPr>
                      </a:lvl1pPr>
                      <a:lvl2pPr marL="548639" algn="l" defTabSz="1097278" rtl="0" eaLnBrk="1" latinLnBrk="0" hangingPunct="1">
                        <a:defRPr sz="2118" b="1" kern="1200">
                          <a:solidFill>
                            <a:schemeClr val="lt1"/>
                          </a:solidFill>
                          <a:latin typeface="Amazon Ember"/>
                        </a:defRPr>
                      </a:lvl2pPr>
                      <a:lvl3pPr marL="1097278" algn="l" defTabSz="1097278" rtl="0" eaLnBrk="1" latinLnBrk="0" hangingPunct="1">
                        <a:defRPr sz="2118" b="1" kern="1200">
                          <a:solidFill>
                            <a:schemeClr val="lt1"/>
                          </a:solidFill>
                          <a:latin typeface="Amazon Ember"/>
                        </a:defRPr>
                      </a:lvl3pPr>
                      <a:lvl4pPr marL="1645917" algn="l" defTabSz="1097278" rtl="0" eaLnBrk="1" latinLnBrk="0" hangingPunct="1">
                        <a:defRPr sz="2118" b="1" kern="1200">
                          <a:solidFill>
                            <a:schemeClr val="lt1"/>
                          </a:solidFill>
                          <a:latin typeface="Amazon Ember"/>
                        </a:defRPr>
                      </a:lvl4pPr>
                      <a:lvl5pPr marL="2194555" algn="l" defTabSz="1097278" rtl="0" eaLnBrk="1" latinLnBrk="0" hangingPunct="1">
                        <a:defRPr sz="2118" b="1" kern="1200">
                          <a:solidFill>
                            <a:schemeClr val="lt1"/>
                          </a:solidFill>
                          <a:latin typeface="Amazon Ember"/>
                        </a:defRPr>
                      </a:lvl5pPr>
                      <a:lvl6pPr marL="2743195" algn="l" defTabSz="1097278" rtl="0" eaLnBrk="1" latinLnBrk="0" hangingPunct="1">
                        <a:defRPr sz="2118" b="1" kern="1200">
                          <a:solidFill>
                            <a:schemeClr val="lt1"/>
                          </a:solidFill>
                          <a:latin typeface="Amazon Ember"/>
                        </a:defRPr>
                      </a:lvl6pPr>
                      <a:lvl7pPr marL="3291833" algn="l" defTabSz="1097278" rtl="0" eaLnBrk="1" latinLnBrk="0" hangingPunct="1">
                        <a:defRPr sz="2118" b="1" kern="1200">
                          <a:solidFill>
                            <a:schemeClr val="lt1"/>
                          </a:solidFill>
                          <a:latin typeface="Amazon Ember"/>
                        </a:defRPr>
                      </a:lvl7pPr>
                      <a:lvl8pPr marL="3840472" algn="l" defTabSz="1097278" rtl="0" eaLnBrk="1" latinLnBrk="0" hangingPunct="1">
                        <a:defRPr sz="2118" b="1" kern="1200">
                          <a:solidFill>
                            <a:schemeClr val="lt1"/>
                          </a:solidFill>
                          <a:latin typeface="Amazon Ember"/>
                        </a:defRPr>
                      </a:lvl8pPr>
                      <a:lvl9pPr marL="4389112" algn="l" defTabSz="1097278" rtl="0" eaLnBrk="1" latinLnBrk="0" hangingPunct="1">
                        <a:defRPr sz="2118" b="1" kern="1200">
                          <a:solidFill>
                            <a:schemeClr val="lt1"/>
                          </a:solidFill>
                          <a:latin typeface="Amazon Ember"/>
                        </a:defRPr>
                      </a:lvl9pPr>
                    </a:lstStyle>
                    <a:p>
                      <a:pPr algn="ctr"/>
                      <a:r>
                        <a:rPr lang="en-US" sz="500" dirty="0">
                          <a:solidFill>
                            <a:schemeClr val="tx1"/>
                          </a:solidFill>
                          <a:latin typeface="+mj-lt"/>
                        </a:rPr>
                        <a:t>SPEECH</a:t>
                      </a:r>
                    </a:p>
                  </a:txBody>
                  <a:tcPr marL="0" marR="0" marT="0" marB="0"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lvl1pPr marL="0" algn="l" defTabSz="1097278" rtl="0" eaLnBrk="1" latinLnBrk="0" hangingPunct="1">
                        <a:defRPr sz="2118" b="1" kern="1200">
                          <a:solidFill>
                            <a:schemeClr val="lt1"/>
                          </a:solidFill>
                          <a:latin typeface="Amazon Ember"/>
                        </a:defRPr>
                      </a:lvl1pPr>
                      <a:lvl2pPr marL="548639" algn="l" defTabSz="1097278" rtl="0" eaLnBrk="1" latinLnBrk="0" hangingPunct="1">
                        <a:defRPr sz="2118" b="1" kern="1200">
                          <a:solidFill>
                            <a:schemeClr val="lt1"/>
                          </a:solidFill>
                          <a:latin typeface="Amazon Ember"/>
                        </a:defRPr>
                      </a:lvl2pPr>
                      <a:lvl3pPr marL="1097278" algn="l" defTabSz="1097278" rtl="0" eaLnBrk="1" latinLnBrk="0" hangingPunct="1">
                        <a:defRPr sz="2118" b="1" kern="1200">
                          <a:solidFill>
                            <a:schemeClr val="lt1"/>
                          </a:solidFill>
                          <a:latin typeface="Amazon Ember"/>
                        </a:defRPr>
                      </a:lvl3pPr>
                      <a:lvl4pPr marL="1645917" algn="l" defTabSz="1097278" rtl="0" eaLnBrk="1" latinLnBrk="0" hangingPunct="1">
                        <a:defRPr sz="2118" b="1" kern="1200">
                          <a:solidFill>
                            <a:schemeClr val="lt1"/>
                          </a:solidFill>
                          <a:latin typeface="Amazon Ember"/>
                        </a:defRPr>
                      </a:lvl4pPr>
                      <a:lvl5pPr marL="2194555" algn="l" defTabSz="1097278" rtl="0" eaLnBrk="1" latinLnBrk="0" hangingPunct="1">
                        <a:defRPr sz="2118" b="1" kern="1200">
                          <a:solidFill>
                            <a:schemeClr val="lt1"/>
                          </a:solidFill>
                          <a:latin typeface="Amazon Ember"/>
                        </a:defRPr>
                      </a:lvl5pPr>
                      <a:lvl6pPr marL="2743195" algn="l" defTabSz="1097278" rtl="0" eaLnBrk="1" latinLnBrk="0" hangingPunct="1">
                        <a:defRPr sz="2118" b="1" kern="1200">
                          <a:solidFill>
                            <a:schemeClr val="lt1"/>
                          </a:solidFill>
                          <a:latin typeface="Amazon Ember"/>
                        </a:defRPr>
                      </a:lvl6pPr>
                      <a:lvl7pPr marL="3291833" algn="l" defTabSz="1097278" rtl="0" eaLnBrk="1" latinLnBrk="0" hangingPunct="1">
                        <a:defRPr sz="2118" b="1" kern="1200">
                          <a:solidFill>
                            <a:schemeClr val="lt1"/>
                          </a:solidFill>
                          <a:latin typeface="Amazon Ember"/>
                        </a:defRPr>
                      </a:lvl7pPr>
                      <a:lvl8pPr marL="3840472" algn="l" defTabSz="1097278" rtl="0" eaLnBrk="1" latinLnBrk="0" hangingPunct="1">
                        <a:defRPr sz="2118" b="1" kern="1200">
                          <a:solidFill>
                            <a:schemeClr val="lt1"/>
                          </a:solidFill>
                          <a:latin typeface="Amazon Ember"/>
                        </a:defRPr>
                      </a:lvl8pPr>
                      <a:lvl9pPr marL="4389112" algn="l" defTabSz="1097278" rtl="0" eaLnBrk="1" latinLnBrk="0" hangingPunct="1">
                        <a:defRPr sz="2118" b="1" kern="1200">
                          <a:solidFill>
                            <a:schemeClr val="lt1"/>
                          </a:solidFill>
                          <a:latin typeface="Amazon Ember"/>
                        </a:defRPr>
                      </a:lvl9pPr>
                    </a:lstStyle>
                    <a:p>
                      <a:pPr algn="ctr"/>
                      <a:r>
                        <a:rPr lang="en-US" sz="500" dirty="0">
                          <a:solidFill>
                            <a:schemeClr val="tx1"/>
                          </a:solidFill>
                          <a:latin typeface="+mj-lt"/>
                        </a:rPr>
                        <a:t>TEXT</a:t>
                      </a:r>
                    </a:p>
                  </a:txBody>
                  <a:tcPr marL="0" marR="0" marT="0" marB="0"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pPr algn="ctr"/>
                      <a:r>
                        <a:rPr lang="en-US" sz="500" b="1" kern="1200" dirty="0">
                          <a:solidFill>
                            <a:schemeClr val="tx1"/>
                          </a:solidFill>
                          <a:latin typeface="+mj-lt"/>
                          <a:ea typeface="+mn-ea"/>
                          <a:cs typeface="+mn-cs"/>
                        </a:rPr>
                        <a:t>SEARCH</a:t>
                      </a:r>
                      <a:endParaRPr lang="en-US" sz="500" b="1" kern="1200" baseline="30000" dirty="0">
                        <a:solidFill>
                          <a:schemeClr val="accent6"/>
                        </a:solidFill>
                        <a:latin typeface="+mj-lt"/>
                        <a:ea typeface="+mn-ea"/>
                        <a:cs typeface="+mn-cs"/>
                      </a:endParaRPr>
                    </a:p>
                  </a:txBody>
                  <a:tcPr marL="0" marR="0" marT="0" marB="0"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pPr algn="ctr"/>
                      <a:r>
                        <a:rPr lang="en-US" sz="500" b="1" kern="1200" dirty="0">
                          <a:solidFill>
                            <a:schemeClr val="tx1"/>
                          </a:solidFill>
                          <a:latin typeface="+mj-lt"/>
                          <a:ea typeface="+mn-ea"/>
                          <a:cs typeface="+mn-cs"/>
                        </a:rPr>
                        <a:t>CHATBOTS</a:t>
                      </a:r>
                    </a:p>
                  </a:txBody>
                  <a:tcPr marL="0" marR="0" marT="0" marB="0"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pPr algn="ctr"/>
                      <a:r>
                        <a:rPr lang="en-US" sz="500" b="1" kern="1200" dirty="0">
                          <a:solidFill>
                            <a:schemeClr val="tx1"/>
                          </a:solidFill>
                          <a:latin typeface="+mj-lt"/>
                          <a:ea typeface="+mn-ea"/>
                          <a:cs typeface="+mn-cs"/>
                        </a:rPr>
                        <a:t>PERSONALIZATION</a:t>
                      </a:r>
                    </a:p>
                  </a:txBody>
                  <a:tcPr marL="0" marR="0" marT="0" marB="0"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lvl1pPr marL="0" algn="l" defTabSz="1097278" rtl="0" eaLnBrk="1" latinLnBrk="0" hangingPunct="1">
                        <a:defRPr sz="2118" b="1" kern="1200">
                          <a:solidFill>
                            <a:schemeClr val="lt1"/>
                          </a:solidFill>
                          <a:latin typeface="Amazon Ember"/>
                        </a:defRPr>
                      </a:lvl1pPr>
                      <a:lvl2pPr marL="548639" algn="l" defTabSz="1097278" rtl="0" eaLnBrk="1" latinLnBrk="0" hangingPunct="1">
                        <a:defRPr sz="2118" b="1" kern="1200">
                          <a:solidFill>
                            <a:schemeClr val="lt1"/>
                          </a:solidFill>
                          <a:latin typeface="Amazon Ember"/>
                        </a:defRPr>
                      </a:lvl2pPr>
                      <a:lvl3pPr marL="1097278" algn="l" defTabSz="1097278" rtl="0" eaLnBrk="1" latinLnBrk="0" hangingPunct="1">
                        <a:defRPr sz="2118" b="1" kern="1200">
                          <a:solidFill>
                            <a:schemeClr val="lt1"/>
                          </a:solidFill>
                          <a:latin typeface="Amazon Ember"/>
                        </a:defRPr>
                      </a:lvl3pPr>
                      <a:lvl4pPr marL="1645917" algn="l" defTabSz="1097278" rtl="0" eaLnBrk="1" latinLnBrk="0" hangingPunct="1">
                        <a:defRPr sz="2118" b="1" kern="1200">
                          <a:solidFill>
                            <a:schemeClr val="lt1"/>
                          </a:solidFill>
                          <a:latin typeface="Amazon Ember"/>
                        </a:defRPr>
                      </a:lvl4pPr>
                      <a:lvl5pPr marL="2194555" algn="l" defTabSz="1097278" rtl="0" eaLnBrk="1" latinLnBrk="0" hangingPunct="1">
                        <a:defRPr sz="2118" b="1" kern="1200">
                          <a:solidFill>
                            <a:schemeClr val="lt1"/>
                          </a:solidFill>
                          <a:latin typeface="Amazon Ember"/>
                        </a:defRPr>
                      </a:lvl5pPr>
                      <a:lvl6pPr marL="2743195" algn="l" defTabSz="1097278" rtl="0" eaLnBrk="1" latinLnBrk="0" hangingPunct="1">
                        <a:defRPr sz="2118" b="1" kern="1200">
                          <a:solidFill>
                            <a:schemeClr val="lt1"/>
                          </a:solidFill>
                          <a:latin typeface="Amazon Ember"/>
                        </a:defRPr>
                      </a:lvl6pPr>
                      <a:lvl7pPr marL="3291833" algn="l" defTabSz="1097278" rtl="0" eaLnBrk="1" latinLnBrk="0" hangingPunct="1">
                        <a:defRPr sz="2118" b="1" kern="1200">
                          <a:solidFill>
                            <a:schemeClr val="lt1"/>
                          </a:solidFill>
                          <a:latin typeface="Amazon Ember"/>
                        </a:defRPr>
                      </a:lvl7pPr>
                      <a:lvl8pPr marL="3840472" algn="l" defTabSz="1097278" rtl="0" eaLnBrk="1" latinLnBrk="0" hangingPunct="1">
                        <a:defRPr sz="2118" b="1" kern="1200">
                          <a:solidFill>
                            <a:schemeClr val="lt1"/>
                          </a:solidFill>
                          <a:latin typeface="Amazon Ember"/>
                        </a:defRPr>
                      </a:lvl8pPr>
                      <a:lvl9pPr marL="4389112" algn="l" defTabSz="1097278" rtl="0" eaLnBrk="1" latinLnBrk="0" hangingPunct="1">
                        <a:defRPr sz="2118" b="1" kern="1200">
                          <a:solidFill>
                            <a:schemeClr val="lt1"/>
                          </a:solidFill>
                          <a:latin typeface="Amazon Ember"/>
                        </a:defRPr>
                      </a:lvl9pPr>
                    </a:lstStyle>
                    <a:p>
                      <a:pPr algn="ctr"/>
                      <a:r>
                        <a:rPr lang="en-US" sz="500" dirty="0">
                          <a:solidFill>
                            <a:schemeClr val="tx1"/>
                          </a:solidFill>
                          <a:latin typeface="+mj-lt"/>
                        </a:rPr>
                        <a:t>FORECASTING</a:t>
                      </a:r>
                    </a:p>
                  </a:txBody>
                  <a:tcPr marL="0" marR="0" marT="0" marB="0"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lvl1pPr marL="0" algn="l" defTabSz="1097278" rtl="0" eaLnBrk="1" latinLnBrk="0" hangingPunct="1">
                        <a:defRPr sz="2118" b="1" kern="1200">
                          <a:solidFill>
                            <a:schemeClr val="lt1"/>
                          </a:solidFill>
                          <a:latin typeface="Amazon Ember"/>
                        </a:defRPr>
                      </a:lvl1pPr>
                      <a:lvl2pPr marL="548639" algn="l" defTabSz="1097278" rtl="0" eaLnBrk="1" latinLnBrk="0" hangingPunct="1">
                        <a:defRPr sz="2118" b="1" kern="1200">
                          <a:solidFill>
                            <a:schemeClr val="lt1"/>
                          </a:solidFill>
                          <a:latin typeface="Amazon Ember"/>
                        </a:defRPr>
                      </a:lvl2pPr>
                      <a:lvl3pPr marL="1097278" algn="l" defTabSz="1097278" rtl="0" eaLnBrk="1" latinLnBrk="0" hangingPunct="1">
                        <a:defRPr sz="2118" b="1" kern="1200">
                          <a:solidFill>
                            <a:schemeClr val="lt1"/>
                          </a:solidFill>
                          <a:latin typeface="Amazon Ember"/>
                        </a:defRPr>
                      </a:lvl3pPr>
                      <a:lvl4pPr marL="1645917" algn="l" defTabSz="1097278" rtl="0" eaLnBrk="1" latinLnBrk="0" hangingPunct="1">
                        <a:defRPr sz="2118" b="1" kern="1200">
                          <a:solidFill>
                            <a:schemeClr val="lt1"/>
                          </a:solidFill>
                          <a:latin typeface="Amazon Ember"/>
                        </a:defRPr>
                      </a:lvl4pPr>
                      <a:lvl5pPr marL="2194555" algn="l" defTabSz="1097278" rtl="0" eaLnBrk="1" latinLnBrk="0" hangingPunct="1">
                        <a:defRPr sz="2118" b="1" kern="1200">
                          <a:solidFill>
                            <a:schemeClr val="lt1"/>
                          </a:solidFill>
                          <a:latin typeface="Amazon Ember"/>
                        </a:defRPr>
                      </a:lvl5pPr>
                      <a:lvl6pPr marL="2743195" algn="l" defTabSz="1097278" rtl="0" eaLnBrk="1" latinLnBrk="0" hangingPunct="1">
                        <a:defRPr sz="2118" b="1" kern="1200">
                          <a:solidFill>
                            <a:schemeClr val="lt1"/>
                          </a:solidFill>
                          <a:latin typeface="Amazon Ember"/>
                        </a:defRPr>
                      </a:lvl6pPr>
                      <a:lvl7pPr marL="3291833" algn="l" defTabSz="1097278" rtl="0" eaLnBrk="1" latinLnBrk="0" hangingPunct="1">
                        <a:defRPr sz="2118" b="1" kern="1200">
                          <a:solidFill>
                            <a:schemeClr val="lt1"/>
                          </a:solidFill>
                          <a:latin typeface="Amazon Ember"/>
                        </a:defRPr>
                      </a:lvl7pPr>
                      <a:lvl8pPr marL="3840472" algn="l" defTabSz="1097278" rtl="0" eaLnBrk="1" latinLnBrk="0" hangingPunct="1">
                        <a:defRPr sz="2118" b="1" kern="1200">
                          <a:solidFill>
                            <a:schemeClr val="lt1"/>
                          </a:solidFill>
                          <a:latin typeface="Amazon Ember"/>
                        </a:defRPr>
                      </a:lvl8pPr>
                      <a:lvl9pPr marL="4389112" algn="l" defTabSz="1097278" rtl="0" eaLnBrk="1" latinLnBrk="0" hangingPunct="1">
                        <a:defRPr sz="2118" b="1" kern="1200">
                          <a:solidFill>
                            <a:schemeClr val="lt1"/>
                          </a:solidFill>
                          <a:latin typeface="Amazon Ember"/>
                        </a:defRPr>
                      </a:lvl9pPr>
                    </a:lstStyle>
                    <a:p>
                      <a:pPr algn="ctr"/>
                      <a:r>
                        <a:rPr lang="en-US" sz="500" dirty="0">
                          <a:solidFill>
                            <a:schemeClr val="tx1"/>
                          </a:solidFill>
                          <a:latin typeface="+mj-lt"/>
                        </a:rPr>
                        <a:t>FRAUD</a:t>
                      </a:r>
                      <a:endParaRPr lang="en-US" sz="500" b="1" kern="1200" baseline="30000" dirty="0">
                        <a:solidFill>
                          <a:schemeClr val="accent6"/>
                        </a:solidFill>
                        <a:latin typeface="+mj-lt"/>
                        <a:ea typeface="+mn-ea"/>
                        <a:cs typeface="+mn-cs"/>
                      </a:endParaRPr>
                    </a:p>
                  </a:txBody>
                  <a:tcPr marL="0" marR="0" marT="0" marB="0"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pPr marL="0" marR="0" lvl="0" indent="0" algn="ctr" defTabSz="1097278" rtl="0" eaLnBrk="1" fontAlgn="auto" latinLnBrk="0" hangingPunct="1">
                        <a:lnSpc>
                          <a:spcPct val="100000"/>
                        </a:lnSpc>
                        <a:spcBef>
                          <a:spcPts val="0"/>
                        </a:spcBef>
                        <a:spcAft>
                          <a:spcPts val="0"/>
                        </a:spcAft>
                        <a:buClrTx/>
                        <a:buSzTx/>
                        <a:buFontTx/>
                        <a:buNone/>
                        <a:tabLst/>
                        <a:defRPr/>
                      </a:pPr>
                      <a:r>
                        <a:rPr lang="en-US" sz="500" b="1" kern="1200" dirty="0">
                          <a:solidFill>
                            <a:schemeClr val="tx1"/>
                          </a:solidFill>
                          <a:latin typeface="+mj-lt"/>
                          <a:ea typeface="+mn-ea"/>
                          <a:cs typeface="+mn-cs"/>
                        </a:rPr>
                        <a:t>CONTACT CENTERS</a:t>
                      </a:r>
                    </a:p>
                  </a:txBody>
                  <a:tcPr marL="0" marR="0" marT="0" marB="0" anchor="ctr">
                    <a:lnL w="28575" cap="flat" cmpd="sng" algn="ctr">
                      <a:solidFill>
                        <a:schemeClr val="bg2"/>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pPr algn="ctr"/>
                      <a:endParaRPr lang="en-US" sz="500" b="1" kern="1200" dirty="0">
                        <a:solidFill>
                          <a:schemeClr val="accent2"/>
                        </a:solidFill>
                        <a:latin typeface="Amazon Ember"/>
                        <a:ea typeface="+mn-ea"/>
                        <a:cs typeface="+mn-cs"/>
                      </a:endParaRPr>
                    </a:p>
                  </a:txBody>
                  <a:tcPr marL="0" marR="0" marT="0" marB="0" anchor="ctr">
                    <a:lnL w="28575"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extLst>
                  <a:ext uri="{0D108BD9-81ED-4DB2-BD59-A6C34878D82A}">
                    <a16:rowId xmlns:a16="http://schemas.microsoft.com/office/drawing/2014/main" val="509482247"/>
                  </a:ext>
                </a:extLst>
              </a:tr>
              <a:tr h="580945">
                <a:tc>
                  <a:txBody>
                    <a:bodyPr/>
                    <a:lstStyle/>
                    <a:p>
                      <a:endParaRPr lang="en-US" sz="1600" dirty="0"/>
                    </a:p>
                  </a:txBody>
                  <a:tcPr marL="82264" marR="82264" marT="41132" marB="41132">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lvl1pPr marL="0" algn="l" defTabSz="1097278" rtl="0" eaLnBrk="1" latinLnBrk="0" hangingPunct="1">
                        <a:defRPr sz="2118" kern="1200">
                          <a:solidFill>
                            <a:schemeClr val="dk1"/>
                          </a:solidFill>
                          <a:latin typeface="Amazon Ember"/>
                        </a:defRPr>
                      </a:lvl1pPr>
                      <a:lvl2pPr marL="548639" algn="l" defTabSz="1097278" rtl="0" eaLnBrk="1" latinLnBrk="0" hangingPunct="1">
                        <a:defRPr sz="2118" kern="1200">
                          <a:solidFill>
                            <a:schemeClr val="dk1"/>
                          </a:solidFill>
                          <a:latin typeface="Amazon Ember"/>
                        </a:defRPr>
                      </a:lvl2pPr>
                      <a:lvl3pPr marL="1097278" algn="l" defTabSz="1097278" rtl="0" eaLnBrk="1" latinLnBrk="0" hangingPunct="1">
                        <a:defRPr sz="2118" kern="1200">
                          <a:solidFill>
                            <a:schemeClr val="dk1"/>
                          </a:solidFill>
                          <a:latin typeface="Amazon Ember"/>
                        </a:defRPr>
                      </a:lvl3pPr>
                      <a:lvl4pPr marL="1645917" algn="l" defTabSz="1097278" rtl="0" eaLnBrk="1" latinLnBrk="0" hangingPunct="1">
                        <a:defRPr sz="2118" kern="1200">
                          <a:solidFill>
                            <a:schemeClr val="dk1"/>
                          </a:solidFill>
                          <a:latin typeface="Amazon Ember"/>
                        </a:defRPr>
                      </a:lvl4pPr>
                      <a:lvl5pPr marL="2194555" algn="l" defTabSz="1097278" rtl="0" eaLnBrk="1" latinLnBrk="0" hangingPunct="1">
                        <a:defRPr sz="2118" kern="1200">
                          <a:solidFill>
                            <a:schemeClr val="dk1"/>
                          </a:solidFill>
                          <a:latin typeface="Amazon Ember"/>
                        </a:defRPr>
                      </a:lvl5pPr>
                      <a:lvl6pPr marL="2743195" algn="l" defTabSz="1097278" rtl="0" eaLnBrk="1" latinLnBrk="0" hangingPunct="1">
                        <a:defRPr sz="2118" kern="1200">
                          <a:solidFill>
                            <a:schemeClr val="dk1"/>
                          </a:solidFill>
                          <a:latin typeface="Amazon Ember"/>
                        </a:defRPr>
                      </a:lvl6pPr>
                      <a:lvl7pPr marL="3291833" algn="l" defTabSz="1097278" rtl="0" eaLnBrk="1" latinLnBrk="0" hangingPunct="1">
                        <a:defRPr sz="2118" kern="1200">
                          <a:solidFill>
                            <a:schemeClr val="dk1"/>
                          </a:solidFill>
                          <a:latin typeface="Amazon Ember"/>
                        </a:defRPr>
                      </a:lvl7pPr>
                      <a:lvl8pPr marL="3840472" algn="l" defTabSz="1097278" rtl="0" eaLnBrk="1" latinLnBrk="0" hangingPunct="1">
                        <a:defRPr sz="2118" kern="1200">
                          <a:solidFill>
                            <a:schemeClr val="dk1"/>
                          </a:solidFill>
                          <a:latin typeface="Amazon Ember"/>
                        </a:defRPr>
                      </a:lvl8pPr>
                      <a:lvl9pPr marL="4389112" algn="l" defTabSz="1097278" rtl="0" eaLnBrk="1" latinLnBrk="0" hangingPunct="1">
                        <a:defRPr sz="2118" kern="1200">
                          <a:solidFill>
                            <a:schemeClr val="dk1"/>
                          </a:solidFill>
                          <a:latin typeface="Amazon Ember"/>
                        </a:defRPr>
                      </a:lvl9pPr>
                    </a:lstStyle>
                    <a:p>
                      <a:endParaRPr lang="en-US" sz="1600" dirty="0"/>
                    </a:p>
                  </a:txBody>
                  <a:tcPr marL="82264" marR="82264" marT="41132" marB="41132">
                    <a:lnL w="19050" cap="flat" cmpd="sng" algn="ctr">
                      <a:no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lvl1pPr marL="0" algn="l" defTabSz="1097278" rtl="0" eaLnBrk="1" latinLnBrk="0" hangingPunct="1">
                        <a:defRPr sz="2118" kern="1200">
                          <a:solidFill>
                            <a:schemeClr val="dk1"/>
                          </a:solidFill>
                          <a:latin typeface="Amazon Ember"/>
                        </a:defRPr>
                      </a:lvl1pPr>
                      <a:lvl2pPr marL="548639" algn="l" defTabSz="1097278" rtl="0" eaLnBrk="1" latinLnBrk="0" hangingPunct="1">
                        <a:defRPr sz="2118" kern="1200">
                          <a:solidFill>
                            <a:schemeClr val="dk1"/>
                          </a:solidFill>
                          <a:latin typeface="Amazon Ember"/>
                        </a:defRPr>
                      </a:lvl2pPr>
                      <a:lvl3pPr marL="1097278" algn="l" defTabSz="1097278" rtl="0" eaLnBrk="1" latinLnBrk="0" hangingPunct="1">
                        <a:defRPr sz="2118" kern="1200">
                          <a:solidFill>
                            <a:schemeClr val="dk1"/>
                          </a:solidFill>
                          <a:latin typeface="Amazon Ember"/>
                        </a:defRPr>
                      </a:lvl3pPr>
                      <a:lvl4pPr marL="1645917" algn="l" defTabSz="1097278" rtl="0" eaLnBrk="1" latinLnBrk="0" hangingPunct="1">
                        <a:defRPr sz="2118" kern="1200">
                          <a:solidFill>
                            <a:schemeClr val="dk1"/>
                          </a:solidFill>
                          <a:latin typeface="Amazon Ember"/>
                        </a:defRPr>
                      </a:lvl4pPr>
                      <a:lvl5pPr marL="2194555" algn="l" defTabSz="1097278" rtl="0" eaLnBrk="1" latinLnBrk="0" hangingPunct="1">
                        <a:defRPr sz="2118" kern="1200">
                          <a:solidFill>
                            <a:schemeClr val="dk1"/>
                          </a:solidFill>
                          <a:latin typeface="Amazon Ember"/>
                        </a:defRPr>
                      </a:lvl5pPr>
                      <a:lvl6pPr marL="2743195" algn="l" defTabSz="1097278" rtl="0" eaLnBrk="1" latinLnBrk="0" hangingPunct="1">
                        <a:defRPr sz="2118" kern="1200">
                          <a:solidFill>
                            <a:schemeClr val="dk1"/>
                          </a:solidFill>
                          <a:latin typeface="Amazon Ember"/>
                        </a:defRPr>
                      </a:lvl6pPr>
                      <a:lvl7pPr marL="3291833" algn="l" defTabSz="1097278" rtl="0" eaLnBrk="1" latinLnBrk="0" hangingPunct="1">
                        <a:defRPr sz="2118" kern="1200">
                          <a:solidFill>
                            <a:schemeClr val="dk1"/>
                          </a:solidFill>
                          <a:latin typeface="Amazon Ember"/>
                        </a:defRPr>
                      </a:lvl7pPr>
                      <a:lvl8pPr marL="3840472" algn="l" defTabSz="1097278" rtl="0" eaLnBrk="1" latinLnBrk="0" hangingPunct="1">
                        <a:defRPr sz="2118" kern="1200">
                          <a:solidFill>
                            <a:schemeClr val="dk1"/>
                          </a:solidFill>
                          <a:latin typeface="Amazon Ember"/>
                        </a:defRPr>
                      </a:lvl8pPr>
                      <a:lvl9pPr marL="4389112" algn="l" defTabSz="1097278" rtl="0" eaLnBrk="1" latinLnBrk="0" hangingPunct="1">
                        <a:defRPr sz="2118" kern="1200">
                          <a:solidFill>
                            <a:schemeClr val="dk1"/>
                          </a:solidFill>
                          <a:latin typeface="Amazon Ember"/>
                        </a:defRPr>
                      </a:lvl9pPr>
                    </a:lstStyle>
                    <a:p>
                      <a:endParaRPr lang="en-US" sz="1600" dirty="0"/>
                    </a:p>
                  </a:txBody>
                  <a:tcPr marL="82264" marR="82264" marT="41132" marB="41132">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lvl1pPr marL="0" algn="l" defTabSz="1097278" rtl="0" eaLnBrk="1" latinLnBrk="0" hangingPunct="1">
                        <a:defRPr sz="2118" kern="1200">
                          <a:solidFill>
                            <a:schemeClr val="dk1"/>
                          </a:solidFill>
                          <a:latin typeface="Amazon Ember"/>
                        </a:defRPr>
                      </a:lvl1pPr>
                      <a:lvl2pPr marL="548639" algn="l" defTabSz="1097278" rtl="0" eaLnBrk="1" latinLnBrk="0" hangingPunct="1">
                        <a:defRPr sz="2118" kern="1200">
                          <a:solidFill>
                            <a:schemeClr val="dk1"/>
                          </a:solidFill>
                          <a:latin typeface="Amazon Ember"/>
                        </a:defRPr>
                      </a:lvl2pPr>
                      <a:lvl3pPr marL="1097278" algn="l" defTabSz="1097278" rtl="0" eaLnBrk="1" latinLnBrk="0" hangingPunct="1">
                        <a:defRPr sz="2118" kern="1200">
                          <a:solidFill>
                            <a:schemeClr val="dk1"/>
                          </a:solidFill>
                          <a:latin typeface="Amazon Ember"/>
                        </a:defRPr>
                      </a:lvl3pPr>
                      <a:lvl4pPr marL="1645917" algn="l" defTabSz="1097278" rtl="0" eaLnBrk="1" latinLnBrk="0" hangingPunct="1">
                        <a:defRPr sz="2118" kern="1200">
                          <a:solidFill>
                            <a:schemeClr val="dk1"/>
                          </a:solidFill>
                          <a:latin typeface="Amazon Ember"/>
                        </a:defRPr>
                      </a:lvl4pPr>
                      <a:lvl5pPr marL="2194555" algn="l" defTabSz="1097278" rtl="0" eaLnBrk="1" latinLnBrk="0" hangingPunct="1">
                        <a:defRPr sz="2118" kern="1200">
                          <a:solidFill>
                            <a:schemeClr val="dk1"/>
                          </a:solidFill>
                          <a:latin typeface="Amazon Ember"/>
                        </a:defRPr>
                      </a:lvl5pPr>
                      <a:lvl6pPr marL="2743195" algn="l" defTabSz="1097278" rtl="0" eaLnBrk="1" latinLnBrk="0" hangingPunct="1">
                        <a:defRPr sz="2118" kern="1200">
                          <a:solidFill>
                            <a:schemeClr val="dk1"/>
                          </a:solidFill>
                          <a:latin typeface="Amazon Ember"/>
                        </a:defRPr>
                      </a:lvl6pPr>
                      <a:lvl7pPr marL="3291833" algn="l" defTabSz="1097278" rtl="0" eaLnBrk="1" latinLnBrk="0" hangingPunct="1">
                        <a:defRPr sz="2118" kern="1200">
                          <a:solidFill>
                            <a:schemeClr val="dk1"/>
                          </a:solidFill>
                          <a:latin typeface="Amazon Ember"/>
                        </a:defRPr>
                      </a:lvl7pPr>
                      <a:lvl8pPr marL="3840472" algn="l" defTabSz="1097278" rtl="0" eaLnBrk="1" latinLnBrk="0" hangingPunct="1">
                        <a:defRPr sz="2118" kern="1200">
                          <a:solidFill>
                            <a:schemeClr val="dk1"/>
                          </a:solidFill>
                          <a:latin typeface="Amazon Ember"/>
                        </a:defRPr>
                      </a:lvl8pPr>
                      <a:lvl9pPr marL="4389112" algn="l" defTabSz="1097278" rtl="0" eaLnBrk="1" latinLnBrk="0" hangingPunct="1">
                        <a:defRPr sz="2118" kern="1200">
                          <a:solidFill>
                            <a:schemeClr val="dk1"/>
                          </a:solidFill>
                          <a:latin typeface="Amazon Ember"/>
                        </a:defRPr>
                      </a:lvl9pPr>
                    </a:lstStyle>
                    <a:p>
                      <a:endParaRPr lang="en-US" sz="1600" dirty="0"/>
                    </a:p>
                  </a:txBody>
                  <a:tcPr marL="82264" marR="82264" marT="41132" marB="41132">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endParaRPr lang="en-US" sz="1600" dirty="0"/>
                    </a:p>
                  </a:txBody>
                  <a:tcPr marL="82264" marR="82264" marT="41132" marB="41132">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endParaRPr lang="en-US" sz="1600" dirty="0"/>
                    </a:p>
                  </a:txBody>
                  <a:tcPr marL="82264" marR="82264" marT="41132" marB="41132">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endParaRPr lang="en-US" sz="1600" dirty="0"/>
                    </a:p>
                  </a:txBody>
                  <a:tcPr marL="82264" marR="82264" marT="41132" marB="41132">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lvl1pPr marL="0" algn="l" defTabSz="1097278" rtl="0" eaLnBrk="1" latinLnBrk="0" hangingPunct="1">
                        <a:defRPr sz="2118" kern="1200">
                          <a:solidFill>
                            <a:schemeClr val="dk1"/>
                          </a:solidFill>
                          <a:latin typeface="Amazon Ember"/>
                        </a:defRPr>
                      </a:lvl1pPr>
                      <a:lvl2pPr marL="548639" algn="l" defTabSz="1097278" rtl="0" eaLnBrk="1" latinLnBrk="0" hangingPunct="1">
                        <a:defRPr sz="2118" kern="1200">
                          <a:solidFill>
                            <a:schemeClr val="dk1"/>
                          </a:solidFill>
                          <a:latin typeface="Amazon Ember"/>
                        </a:defRPr>
                      </a:lvl2pPr>
                      <a:lvl3pPr marL="1097278" algn="l" defTabSz="1097278" rtl="0" eaLnBrk="1" latinLnBrk="0" hangingPunct="1">
                        <a:defRPr sz="2118" kern="1200">
                          <a:solidFill>
                            <a:schemeClr val="dk1"/>
                          </a:solidFill>
                          <a:latin typeface="Amazon Ember"/>
                        </a:defRPr>
                      </a:lvl3pPr>
                      <a:lvl4pPr marL="1645917" algn="l" defTabSz="1097278" rtl="0" eaLnBrk="1" latinLnBrk="0" hangingPunct="1">
                        <a:defRPr sz="2118" kern="1200">
                          <a:solidFill>
                            <a:schemeClr val="dk1"/>
                          </a:solidFill>
                          <a:latin typeface="Amazon Ember"/>
                        </a:defRPr>
                      </a:lvl4pPr>
                      <a:lvl5pPr marL="2194555" algn="l" defTabSz="1097278" rtl="0" eaLnBrk="1" latinLnBrk="0" hangingPunct="1">
                        <a:defRPr sz="2118" kern="1200">
                          <a:solidFill>
                            <a:schemeClr val="dk1"/>
                          </a:solidFill>
                          <a:latin typeface="Amazon Ember"/>
                        </a:defRPr>
                      </a:lvl5pPr>
                      <a:lvl6pPr marL="2743195" algn="l" defTabSz="1097278" rtl="0" eaLnBrk="1" latinLnBrk="0" hangingPunct="1">
                        <a:defRPr sz="2118" kern="1200">
                          <a:solidFill>
                            <a:schemeClr val="dk1"/>
                          </a:solidFill>
                          <a:latin typeface="Amazon Ember"/>
                        </a:defRPr>
                      </a:lvl6pPr>
                      <a:lvl7pPr marL="3291833" algn="l" defTabSz="1097278" rtl="0" eaLnBrk="1" latinLnBrk="0" hangingPunct="1">
                        <a:defRPr sz="2118" kern="1200">
                          <a:solidFill>
                            <a:schemeClr val="dk1"/>
                          </a:solidFill>
                          <a:latin typeface="Amazon Ember"/>
                        </a:defRPr>
                      </a:lvl7pPr>
                      <a:lvl8pPr marL="3840472" algn="l" defTabSz="1097278" rtl="0" eaLnBrk="1" latinLnBrk="0" hangingPunct="1">
                        <a:defRPr sz="2118" kern="1200">
                          <a:solidFill>
                            <a:schemeClr val="dk1"/>
                          </a:solidFill>
                          <a:latin typeface="Amazon Ember"/>
                        </a:defRPr>
                      </a:lvl8pPr>
                      <a:lvl9pPr marL="4389112" algn="l" defTabSz="1097278" rtl="0" eaLnBrk="1" latinLnBrk="0" hangingPunct="1">
                        <a:defRPr sz="2118" kern="1200">
                          <a:solidFill>
                            <a:schemeClr val="dk1"/>
                          </a:solidFill>
                          <a:latin typeface="Amazon Ember"/>
                        </a:defRPr>
                      </a:lvl9pPr>
                    </a:lstStyle>
                    <a:p>
                      <a:endParaRPr lang="en-US" sz="1600" dirty="0"/>
                    </a:p>
                  </a:txBody>
                  <a:tcPr marL="82264" marR="82264" marT="41132" marB="41132">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lvl1pPr marL="0" algn="l" defTabSz="1097278" rtl="0" eaLnBrk="1" latinLnBrk="0" hangingPunct="1">
                        <a:defRPr sz="2118" kern="1200">
                          <a:solidFill>
                            <a:schemeClr val="dk1"/>
                          </a:solidFill>
                          <a:latin typeface="Amazon Ember"/>
                        </a:defRPr>
                      </a:lvl1pPr>
                      <a:lvl2pPr marL="548639" algn="l" defTabSz="1097278" rtl="0" eaLnBrk="1" latinLnBrk="0" hangingPunct="1">
                        <a:defRPr sz="2118" kern="1200">
                          <a:solidFill>
                            <a:schemeClr val="dk1"/>
                          </a:solidFill>
                          <a:latin typeface="Amazon Ember"/>
                        </a:defRPr>
                      </a:lvl2pPr>
                      <a:lvl3pPr marL="1097278" algn="l" defTabSz="1097278" rtl="0" eaLnBrk="1" latinLnBrk="0" hangingPunct="1">
                        <a:defRPr sz="2118" kern="1200">
                          <a:solidFill>
                            <a:schemeClr val="dk1"/>
                          </a:solidFill>
                          <a:latin typeface="Amazon Ember"/>
                        </a:defRPr>
                      </a:lvl3pPr>
                      <a:lvl4pPr marL="1645917" algn="l" defTabSz="1097278" rtl="0" eaLnBrk="1" latinLnBrk="0" hangingPunct="1">
                        <a:defRPr sz="2118" kern="1200">
                          <a:solidFill>
                            <a:schemeClr val="dk1"/>
                          </a:solidFill>
                          <a:latin typeface="Amazon Ember"/>
                        </a:defRPr>
                      </a:lvl4pPr>
                      <a:lvl5pPr marL="2194555" algn="l" defTabSz="1097278" rtl="0" eaLnBrk="1" latinLnBrk="0" hangingPunct="1">
                        <a:defRPr sz="2118" kern="1200">
                          <a:solidFill>
                            <a:schemeClr val="dk1"/>
                          </a:solidFill>
                          <a:latin typeface="Amazon Ember"/>
                        </a:defRPr>
                      </a:lvl5pPr>
                      <a:lvl6pPr marL="2743195" algn="l" defTabSz="1097278" rtl="0" eaLnBrk="1" latinLnBrk="0" hangingPunct="1">
                        <a:defRPr sz="2118" kern="1200">
                          <a:solidFill>
                            <a:schemeClr val="dk1"/>
                          </a:solidFill>
                          <a:latin typeface="Amazon Ember"/>
                        </a:defRPr>
                      </a:lvl6pPr>
                      <a:lvl7pPr marL="3291833" algn="l" defTabSz="1097278" rtl="0" eaLnBrk="1" latinLnBrk="0" hangingPunct="1">
                        <a:defRPr sz="2118" kern="1200">
                          <a:solidFill>
                            <a:schemeClr val="dk1"/>
                          </a:solidFill>
                          <a:latin typeface="Amazon Ember"/>
                        </a:defRPr>
                      </a:lvl7pPr>
                      <a:lvl8pPr marL="3840472" algn="l" defTabSz="1097278" rtl="0" eaLnBrk="1" latinLnBrk="0" hangingPunct="1">
                        <a:defRPr sz="2118" kern="1200">
                          <a:solidFill>
                            <a:schemeClr val="dk1"/>
                          </a:solidFill>
                          <a:latin typeface="Amazon Ember"/>
                        </a:defRPr>
                      </a:lvl8pPr>
                      <a:lvl9pPr marL="4389112" algn="l" defTabSz="1097278" rtl="0" eaLnBrk="1" latinLnBrk="0" hangingPunct="1">
                        <a:defRPr sz="2118" kern="1200">
                          <a:solidFill>
                            <a:schemeClr val="dk1"/>
                          </a:solidFill>
                          <a:latin typeface="Amazon Ember"/>
                        </a:defRPr>
                      </a:lvl9pPr>
                    </a:lstStyle>
                    <a:p>
                      <a:endParaRPr lang="en-US" sz="1600" dirty="0"/>
                    </a:p>
                  </a:txBody>
                  <a:tcPr marL="82264" marR="82264" marT="41132" marB="41132">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endParaRPr lang="en-US" sz="1600" dirty="0">
                        <a:highlight>
                          <a:srgbClr val="FFFF00"/>
                        </a:highlight>
                      </a:endParaRPr>
                    </a:p>
                  </a:txBody>
                  <a:tcPr marL="82264" marR="82264" marT="41132" marB="41132">
                    <a:lnL w="28575" cap="flat" cmpd="sng" algn="ctr">
                      <a:solidFill>
                        <a:schemeClr val="bg2"/>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endParaRPr lang="en-US" sz="1600" dirty="0"/>
                    </a:p>
                  </a:txBody>
                  <a:tcPr marL="82264" marR="82264" marT="41132" marB="41132">
                    <a:lnL w="28575"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extLst>
                  <a:ext uri="{0D108BD9-81ED-4DB2-BD59-A6C34878D82A}">
                    <a16:rowId xmlns:a16="http://schemas.microsoft.com/office/drawing/2014/main" val="4133144562"/>
                  </a:ext>
                </a:extLst>
              </a:tr>
            </a:tbl>
          </a:graphicData>
        </a:graphic>
      </p:graphicFrame>
      <p:graphicFrame>
        <p:nvGraphicFramePr>
          <p:cNvPr id="307" name="Table 306">
            <a:extLst>
              <a:ext uri="{FF2B5EF4-FFF2-40B4-BE49-F238E27FC236}">
                <a16:creationId xmlns:a16="http://schemas.microsoft.com/office/drawing/2014/main" id="{DE55CCB1-2D6C-4FDA-B9DE-5959BDA64834}"/>
              </a:ext>
            </a:extLst>
          </p:cNvPr>
          <p:cNvGraphicFramePr>
            <a:graphicFrameLocks noGrp="1"/>
          </p:cNvGraphicFramePr>
          <p:nvPr>
            <p:extLst>
              <p:ext uri="{D42A27DB-BD31-4B8C-83A1-F6EECF244321}">
                <p14:modId xmlns:p14="http://schemas.microsoft.com/office/powerpoint/2010/main" val="790273552"/>
              </p:ext>
            </p:extLst>
          </p:nvPr>
        </p:nvGraphicFramePr>
        <p:xfrm>
          <a:off x="4587771" y="3900727"/>
          <a:ext cx="3906834" cy="585501"/>
        </p:xfrm>
        <a:graphic>
          <a:graphicData uri="http://schemas.openxmlformats.org/drawingml/2006/table">
            <a:tbl>
              <a:tblPr firstRow="1" bandRow="1"/>
              <a:tblGrid>
                <a:gridCol w="651139">
                  <a:extLst>
                    <a:ext uri="{9D8B030D-6E8A-4147-A177-3AD203B41FA5}">
                      <a16:colId xmlns:a16="http://schemas.microsoft.com/office/drawing/2014/main" val="186026474"/>
                    </a:ext>
                  </a:extLst>
                </a:gridCol>
                <a:gridCol w="651139">
                  <a:extLst>
                    <a:ext uri="{9D8B030D-6E8A-4147-A177-3AD203B41FA5}">
                      <a16:colId xmlns:a16="http://schemas.microsoft.com/office/drawing/2014/main" val="1070070258"/>
                    </a:ext>
                  </a:extLst>
                </a:gridCol>
                <a:gridCol w="651139">
                  <a:extLst>
                    <a:ext uri="{9D8B030D-6E8A-4147-A177-3AD203B41FA5}">
                      <a16:colId xmlns:a16="http://schemas.microsoft.com/office/drawing/2014/main" val="46210883"/>
                    </a:ext>
                  </a:extLst>
                </a:gridCol>
                <a:gridCol w="651139">
                  <a:extLst>
                    <a:ext uri="{9D8B030D-6E8A-4147-A177-3AD203B41FA5}">
                      <a16:colId xmlns:a16="http://schemas.microsoft.com/office/drawing/2014/main" val="2041627188"/>
                    </a:ext>
                  </a:extLst>
                </a:gridCol>
                <a:gridCol w="651139">
                  <a:extLst>
                    <a:ext uri="{9D8B030D-6E8A-4147-A177-3AD203B41FA5}">
                      <a16:colId xmlns:a16="http://schemas.microsoft.com/office/drawing/2014/main" val="1495551331"/>
                    </a:ext>
                  </a:extLst>
                </a:gridCol>
                <a:gridCol w="651139">
                  <a:extLst>
                    <a:ext uri="{9D8B030D-6E8A-4147-A177-3AD203B41FA5}">
                      <a16:colId xmlns:a16="http://schemas.microsoft.com/office/drawing/2014/main" val="3677864580"/>
                    </a:ext>
                  </a:extLst>
                </a:gridCol>
              </a:tblGrid>
              <a:tr h="585501">
                <a:tc>
                  <a:txBody>
                    <a:bodyPr/>
                    <a:lstStyle>
                      <a:lvl1pPr marL="0" algn="l" defTabSz="1097278" rtl="0" eaLnBrk="1" latinLnBrk="0" hangingPunct="1">
                        <a:defRPr sz="2118" b="1" kern="1200">
                          <a:solidFill>
                            <a:schemeClr val="lt1"/>
                          </a:solidFill>
                          <a:latin typeface="Amazon Ember"/>
                        </a:defRPr>
                      </a:lvl1pPr>
                      <a:lvl2pPr marL="548639" algn="l" defTabSz="1097278" rtl="0" eaLnBrk="1" latinLnBrk="0" hangingPunct="1">
                        <a:defRPr sz="2118" b="1" kern="1200">
                          <a:solidFill>
                            <a:schemeClr val="lt1"/>
                          </a:solidFill>
                          <a:latin typeface="Amazon Ember"/>
                        </a:defRPr>
                      </a:lvl2pPr>
                      <a:lvl3pPr marL="1097278" algn="l" defTabSz="1097278" rtl="0" eaLnBrk="1" latinLnBrk="0" hangingPunct="1">
                        <a:defRPr sz="2118" b="1" kern="1200">
                          <a:solidFill>
                            <a:schemeClr val="lt1"/>
                          </a:solidFill>
                          <a:latin typeface="Amazon Ember"/>
                        </a:defRPr>
                      </a:lvl3pPr>
                      <a:lvl4pPr marL="1645917" algn="l" defTabSz="1097278" rtl="0" eaLnBrk="1" latinLnBrk="0" hangingPunct="1">
                        <a:defRPr sz="2118" b="1" kern="1200">
                          <a:solidFill>
                            <a:schemeClr val="lt1"/>
                          </a:solidFill>
                          <a:latin typeface="Amazon Ember"/>
                        </a:defRPr>
                      </a:lvl4pPr>
                      <a:lvl5pPr marL="2194555" algn="l" defTabSz="1097278" rtl="0" eaLnBrk="1" latinLnBrk="0" hangingPunct="1">
                        <a:defRPr sz="2118" b="1" kern="1200">
                          <a:solidFill>
                            <a:schemeClr val="lt1"/>
                          </a:solidFill>
                          <a:latin typeface="Amazon Ember"/>
                        </a:defRPr>
                      </a:lvl5pPr>
                      <a:lvl6pPr marL="2743195" algn="l" defTabSz="1097278" rtl="0" eaLnBrk="1" latinLnBrk="0" hangingPunct="1">
                        <a:defRPr sz="2118" b="1" kern="1200">
                          <a:solidFill>
                            <a:schemeClr val="lt1"/>
                          </a:solidFill>
                          <a:latin typeface="Amazon Ember"/>
                        </a:defRPr>
                      </a:lvl6pPr>
                      <a:lvl7pPr marL="3291833" algn="l" defTabSz="1097278" rtl="0" eaLnBrk="1" latinLnBrk="0" hangingPunct="1">
                        <a:defRPr sz="2118" b="1" kern="1200">
                          <a:solidFill>
                            <a:schemeClr val="lt1"/>
                          </a:solidFill>
                          <a:latin typeface="Amazon Ember"/>
                        </a:defRPr>
                      </a:lvl7pPr>
                      <a:lvl8pPr marL="3840472" algn="l" defTabSz="1097278" rtl="0" eaLnBrk="1" latinLnBrk="0" hangingPunct="1">
                        <a:defRPr sz="2118" b="1" kern="1200">
                          <a:solidFill>
                            <a:schemeClr val="lt1"/>
                          </a:solidFill>
                          <a:latin typeface="Amazon Ember"/>
                        </a:defRPr>
                      </a:lvl8pPr>
                      <a:lvl9pPr marL="4389112" algn="l" defTabSz="1097278" rtl="0" eaLnBrk="1" latinLnBrk="0" hangingPunct="1">
                        <a:defRPr sz="2118" b="1" kern="1200">
                          <a:solidFill>
                            <a:schemeClr val="lt1"/>
                          </a:solidFill>
                          <a:latin typeface="Amazon Ember"/>
                        </a:defRPr>
                      </a:lvl9pPr>
                    </a:lstStyle>
                    <a:p>
                      <a:pPr algn="ctr"/>
                      <a:r>
                        <a:rPr lang="en-US" sz="700" b="0" dirty="0"/>
                        <a:t>Deep</a:t>
                      </a:r>
                      <a:br>
                        <a:rPr lang="en-US" sz="700" b="0" dirty="0"/>
                      </a:br>
                      <a:r>
                        <a:rPr lang="en-US" sz="700" b="0" dirty="0"/>
                        <a:t>Learning</a:t>
                      </a:r>
                      <a:br>
                        <a:rPr lang="en-US" sz="700" b="0" dirty="0"/>
                      </a:br>
                      <a:r>
                        <a:rPr lang="en-US" sz="700" b="0" dirty="0"/>
                        <a:t>AMIs &amp; Containers</a:t>
                      </a:r>
                    </a:p>
                  </a:txBody>
                  <a:tcPr marL="0" marR="0" marT="0" marB="0" anchor="ctr">
                    <a:lnL w="28575" cap="flat" cmpd="sng" algn="ctr">
                      <a:no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097278" rtl="0" eaLnBrk="1" latinLnBrk="0" hangingPunct="1">
                        <a:defRPr sz="2118" b="1" kern="1200">
                          <a:solidFill>
                            <a:schemeClr val="lt1"/>
                          </a:solidFill>
                          <a:latin typeface="Amazon Ember"/>
                        </a:defRPr>
                      </a:lvl1pPr>
                      <a:lvl2pPr marL="548639" algn="l" defTabSz="1097278" rtl="0" eaLnBrk="1" latinLnBrk="0" hangingPunct="1">
                        <a:defRPr sz="2118" b="1" kern="1200">
                          <a:solidFill>
                            <a:schemeClr val="lt1"/>
                          </a:solidFill>
                          <a:latin typeface="Amazon Ember"/>
                        </a:defRPr>
                      </a:lvl2pPr>
                      <a:lvl3pPr marL="1097278" algn="l" defTabSz="1097278" rtl="0" eaLnBrk="1" latinLnBrk="0" hangingPunct="1">
                        <a:defRPr sz="2118" b="1" kern="1200">
                          <a:solidFill>
                            <a:schemeClr val="lt1"/>
                          </a:solidFill>
                          <a:latin typeface="Amazon Ember"/>
                        </a:defRPr>
                      </a:lvl3pPr>
                      <a:lvl4pPr marL="1645917" algn="l" defTabSz="1097278" rtl="0" eaLnBrk="1" latinLnBrk="0" hangingPunct="1">
                        <a:defRPr sz="2118" b="1" kern="1200">
                          <a:solidFill>
                            <a:schemeClr val="lt1"/>
                          </a:solidFill>
                          <a:latin typeface="Amazon Ember"/>
                        </a:defRPr>
                      </a:lvl4pPr>
                      <a:lvl5pPr marL="2194555" algn="l" defTabSz="1097278" rtl="0" eaLnBrk="1" latinLnBrk="0" hangingPunct="1">
                        <a:defRPr sz="2118" b="1" kern="1200">
                          <a:solidFill>
                            <a:schemeClr val="lt1"/>
                          </a:solidFill>
                          <a:latin typeface="Amazon Ember"/>
                        </a:defRPr>
                      </a:lvl5pPr>
                      <a:lvl6pPr marL="2743195" algn="l" defTabSz="1097278" rtl="0" eaLnBrk="1" latinLnBrk="0" hangingPunct="1">
                        <a:defRPr sz="2118" b="1" kern="1200">
                          <a:solidFill>
                            <a:schemeClr val="lt1"/>
                          </a:solidFill>
                          <a:latin typeface="Amazon Ember"/>
                        </a:defRPr>
                      </a:lvl6pPr>
                      <a:lvl7pPr marL="3291833" algn="l" defTabSz="1097278" rtl="0" eaLnBrk="1" latinLnBrk="0" hangingPunct="1">
                        <a:defRPr sz="2118" b="1" kern="1200">
                          <a:solidFill>
                            <a:schemeClr val="lt1"/>
                          </a:solidFill>
                          <a:latin typeface="Amazon Ember"/>
                        </a:defRPr>
                      </a:lvl7pPr>
                      <a:lvl8pPr marL="3840472" algn="l" defTabSz="1097278" rtl="0" eaLnBrk="1" latinLnBrk="0" hangingPunct="1">
                        <a:defRPr sz="2118" b="1" kern="1200">
                          <a:solidFill>
                            <a:schemeClr val="lt1"/>
                          </a:solidFill>
                          <a:latin typeface="Amazon Ember"/>
                        </a:defRPr>
                      </a:lvl8pPr>
                      <a:lvl9pPr marL="4389112" algn="l" defTabSz="1097278" rtl="0" eaLnBrk="1" latinLnBrk="0" hangingPunct="1">
                        <a:defRPr sz="2118" b="1" kern="1200">
                          <a:solidFill>
                            <a:schemeClr val="lt1"/>
                          </a:solidFill>
                          <a:latin typeface="Amazon Ember"/>
                        </a:defRPr>
                      </a:lvl9pPr>
                    </a:lstStyle>
                    <a:p>
                      <a:pPr algn="ctr"/>
                      <a:r>
                        <a:rPr lang="en-US" sz="700" b="0" dirty="0"/>
                        <a:t>GPUs &amp;</a:t>
                      </a:r>
                      <a:br>
                        <a:rPr lang="en-US" sz="700" b="0" dirty="0"/>
                      </a:br>
                      <a:r>
                        <a:rPr lang="en-US" sz="700" b="0" dirty="0"/>
                        <a:t>CPUs</a:t>
                      </a:r>
                    </a:p>
                  </a:txBody>
                  <a:tcPr marL="0" marR="0" marT="0" marB="0"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097278" rtl="0" eaLnBrk="1" latinLnBrk="0" hangingPunct="1">
                        <a:defRPr sz="2118" b="1" kern="1200">
                          <a:solidFill>
                            <a:schemeClr val="lt1"/>
                          </a:solidFill>
                          <a:latin typeface="Amazon Ember"/>
                        </a:defRPr>
                      </a:lvl1pPr>
                      <a:lvl2pPr marL="548639" algn="l" defTabSz="1097278" rtl="0" eaLnBrk="1" latinLnBrk="0" hangingPunct="1">
                        <a:defRPr sz="2118" b="1" kern="1200">
                          <a:solidFill>
                            <a:schemeClr val="lt1"/>
                          </a:solidFill>
                          <a:latin typeface="Amazon Ember"/>
                        </a:defRPr>
                      </a:lvl2pPr>
                      <a:lvl3pPr marL="1097278" algn="l" defTabSz="1097278" rtl="0" eaLnBrk="1" latinLnBrk="0" hangingPunct="1">
                        <a:defRPr sz="2118" b="1" kern="1200">
                          <a:solidFill>
                            <a:schemeClr val="lt1"/>
                          </a:solidFill>
                          <a:latin typeface="Amazon Ember"/>
                        </a:defRPr>
                      </a:lvl3pPr>
                      <a:lvl4pPr marL="1645917" algn="l" defTabSz="1097278" rtl="0" eaLnBrk="1" latinLnBrk="0" hangingPunct="1">
                        <a:defRPr sz="2118" b="1" kern="1200">
                          <a:solidFill>
                            <a:schemeClr val="lt1"/>
                          </a:solidFill>
                          <a:latin typeface="Amazon Ember"/>
                        </a:defRPr>
                      </a:lvl4pPr>
                      <a:lvl5pPr marL="2194555" algn="l" defTabSz="1097278" rtl="0" eaLnBrk="1" latinLnBrk="0" hangingPunct="1">
                        <a:defRPr sz="2118" b="1" kern="1200">
                          <a:solidFill>
                            <a:schemeClr val="lt1"/>
                          </a:solidFill>
                          <a:latin typeface="Amazon Ember"/>
                        </a:defRPr>
                      </a:lvl5pPr>
                      <a:lvl6pPr marL="2743195" algn="l" defTabSz="1097278" rtl="0" eaLnBrk="1" latinLnBrk="0" hangingPunct="1">
                        <a:defRPr sz="2118" b="1" kern="1200">
                          <a:solidFill>
                            <a:schemeClr val="lt1"/>
                          </a:solidFill>
                          <a:latin typeface="Amazon Ember"/>
                        </a:defRPr>
                      </a:lvl6pPr>
                      <a:lvl7pPr marL="3291833" algn="l" defTabSz="1097278" rtl="0" eaLnBrk="1" latinLnBrk="0" hangingPunct="1">
                        <a:defRPr sz="2118" b="1" kern="1200">
                          <a:solidFill>
                            <a:schemeClr val="lt1"/>
                          </a:solidFill>
                          <a:latin typeface="Amazon Ember"/>
                        </a:defRPr>
                      </a:lvl7pPr>
                      <a:lvl8pPr marL="3840472" algn="l" defTabSz="1097278" rtl="0" eaLnBrk="1" latinLnBrk="0" hangingPunct="1">
                        <a:defRPr sz="2118" b="1" kern="1200">
                          <a:solidFill>
                            <a:schemeClr val="lt1"/>
                          </a:solidFill>
                          <a:latin typeface="Amazon Ember"/>
                        </a:defRPr>
                      </a:lvl8pPr>
                      <a:lvl9pPr marL="4389112" algn="l" defTabSz="1097278" rtl="0" eaLnBrk="1" latinLnBrk="0" hangingPunct="1">
                        <a:defRPr sz="2118" b="1" kern="1200">
                          <a:solidFill>
                            <a:schemeClr val="lt1"/>
                          </a:solidFill>
                          <a:latin typeface="Amazon Ember"/>
                        </a:defRPr>
                      </a:lvl9pPr>
                    </a:lstStyle>
                    <a:p>
                      <a:pPr algn="ctr"/>
                      <a:r>
                        <a:rPr lang="en-US" sz="700" b="0" dirty="0"/>
                        <a:t>Elastic</a:t>
                      </a:r>
                      <a:br>
                        <a:rPr lang="en-US" sz="700" b="0" dirty="0"/>
                      </a:br>
                      <a:r>
                        <a:rPr lang="en-US" sz="700" b="0" dirty="0"/>
                        <a:t>Inference</a:t>
                      </a:r>
                    </a:p>
                  </a:txBody>
                  <a:tcPr marL="0" marR="0" marT="0" marB="0"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700" b="0" dirty="0" err="1"/>
                        <a:t>Trainium</a:t>
                      </a:r>
                      <a:endParaRPr lang="en-US" sz="700" b="0" dirty="0"/>
                    </a:p>
                  </a:txBody>
                  <a:tcPr marL="0" marR="0" marT="0" marB="0"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097278" rtl="0" eaLnBrk="1" latinLnBrk="0" hangingPunct="1">
                        <a:defRPr sz="2118" b="1" kern="1200">
                          <a:solidFill>
                            <a:schemeClr val="lt1"/>
                          </a:solidFill>
                          <a:latin typeface="Amazon Ember"/>
                        </a:defRPr>
                      </a:lvl1pPr>
                      <a:lvl2pPr marL="548639" algn="l" defTabSz="1097278" rtl="0" eaLnBrk="1" latinLnBrk="0" hangingPunct="1">
                        <a:defRPr sz="2118" b="1" kern="1200">
                          <a:solidFill>
                            <a:schemeClr val="lt1"/>
                          </a:solidFill>
                          <a:latin typeface="Amazon Ember"/>
                        </a:defRPr>
                      </a:lvl2pPr>
                      <a:lvl3pPr marL="1097278" algn="l" defTabSz="1097278" rtl="0" eaLnBrk="1" latinLnBrk="0" hangingPunct="1">
                        <a:defRPr sz="2118" b="1" kern="1200">
                          <a:solidFill>
                            <a:schemeClr val="lt1"/>
                          </a:solidFill>
                          <a:latin typeface="Amazon Ember"/>
                        </a:defRPr>
                      </a:lvl3pPr>
                      <a:lvl4pPr marL="1645917" algn="l" defTabSz="1097278" rtl="0" eaLnBrk="1" latinLnBrk="0" hangingPunct="1">
                        <a:defRPr sz="2118" b="1" kern="1200">
                          <a:solidFill>
                            <a:schemeClr val="lt1"/>
                          </a:solidFill>
                          <a:latin typeface="Amazon Ember"/>
                        </a:defRPr>
                      </a:lvl4pPr>
                      <a:lvl5pPr marL="2194555" algn="l" defTabSz="1097278" rtl="0" eaLnBrk="1" latinLnBrk="0" hangingPunct="1">
                        <a:defRPr sz="2118" b="1" kern="1200">
                          <a:solidFill>
                            <a:schemeClr val="lt1"/>
                          </a:solidFill>
                          <a:latin typeface="Amazon Ember"/>
                        </a:defRPr>
                      </a:lvl5pPr>
                      <a:lvl6pPr marL="2743195" algn="l" defTabSz="1097278" rtl="0" eaLnBrk="1" latinLnBrk="0" hangingPunct="1">
                        <a:defRPr sz="2118" b="1" kern="1200">
                          <a:solidFill>
                            <a:schemeClr val="lt1"/>
                          </a:solidFill>
                          <a:latin typeface="Amazon Ember"/>
                        </a:defRPr>
                      </a:lvl6pPr>
                      <a:lvl7pPr marL="3291833" algn="l" defTabSz="1097278" rtl="0" eaLnBrk="1" latinLnBrk="0" hangingPunct="1">
                        <a:defRPr sz="2118" b="1" kern="1200">
                          <a:solidFill>
                            <a:schemeClr val="lt1"/>
                          </a:solidFill>
                          <a:latin typeface="Amazon Ember"/>
                        </a:defRPr>
                      </a:lvl7pPr>
                      <a:lvl8pPr marL="3840472" algn="l" defTabSz="1097278" rtl="0" eaLnBrk="1" latinLnBrk="0" hangingPunct="1">
                        <a:defRPr sz="2118" b="1" kern="1200">
                          <a:solidFill>
                            <a:schemeClr val="lt1"/>
                          </a:solidFill>
                          <a:latin typeface="Amazon Ember"/>
                        </a:defRPr>
                      </a:lvl8pPr>
                      <a:lvl9pPr marL="4389112" algn="l" defTabSz="1097278" rtl="0" eaLnBrk="1" latinLnBrk="0" hangingPunct="1">
                        <a:defRPr sz="2118" b="1" kern="1200">
                          <a:solidFill>
                            <a:schemeClr val="lt1"/>
                          </a:solidFill>
                          <a:latin typeface="Amazon Ember"/>
                        </a:defRPr>
                      </a:lvl9pPr>
                    </a:lstStyle>
                    <a:p>
                      <a:pPr algn="ctr"/>
                      <a:r>
                        <a:rPr lang="en-US" sz="700" b="0" dirty="0"/>
                        <a:t>Inferentia</a:t>
                      </a:r>
                    </a:p>
                  </a:txBody>
                  <a:tcPr marL="0" marR="0" marT="0" marB="0"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700" b="0" dirty="0"/>
                        <a:t>FPGA</a:t>
                      </a:r>
                    </a:p>
                  </a:txBody>
                  <a:tcPr marL="102830" marR="0" marT="0" marB="0" anchor="ctr">
                    <a:lnL w="28575" cap="flat" cmpd="sng" algn="ctr">
                      <a:solidFill>
                        <a:schemeClr val="bg2"/>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52410064"/>
                  </a:ext>
                </a:extLst>
              </a:tr>
            </a:tbl>
          </a:graphicData>
        </a:graphic>
      </p:graphicFrame>
      <p:pic>
        <p:nvPicPr>
          <p:cNvPr id="308" name="Picture 307">
            <a:extLst>
              <a:ext uri="{FF2B5EF4-FFF2-40B4-BE49-F238E27FC236}">
                <a16:creationId xmlns:a16="http://schemas.microsoft.com/office/drawing/2014/main" id="{7DC2A985-6B94-428D-93E5-F8D9FE2F45DF}"/>
              </a:ext>
            </a:extLst>
          </p:cNvPr>
          <p:cNvPicPr>
            <a:picLocks noChangeAspect="1"/>
          </p:cNvPicPr>
          <p:nvPr/>
        </p:nvPicPr>
        <p:blipFill>
          <a:blip r:embed="rId4"/>
          <a:srcRect/>
          <a:stretch/>
        </p:blipFill>
        <p:spPr>
          <a:xfrm>
            <a:off x="2922083" y="3969823"/>
            <a:ext cx="673974" cy="165951"/>
          </a:xfrm>
          <a:prstGeom prst="rect">
            <a:avLst/>
          </a:prstGeom>
          <a:noFill/>
        </p:spPr>
      </p:pic>
      <p:pic>
        <p:nvPicPr>
          <p:cNvPr id="309" name="Picture 308">
            <a:extLst>
              <a:ext uri="{FF2B5EF4-FFF2-40B4-BE49-F238E27FC236}">
                <a16:creationId xmlns:a16="http://schemas.microsoft.com/office/drawing/2014/main" id="{0CBB7459-3D47-4253-95F6-A386FD8E7AD3}"/>
              </a:ext>
            </a:extLst>
          </p:cNvPr>
          <p:cNvPicPr>
            <a:picLocks noChangeAspect="1"/>
          </p:cNvPicPr>
          <p:nvPr/>
        </p:nvPicPr>
        <p:blipFill>
          <a:blip r:embed="rId5"/>
          <a:srcRect/>
          <a:stretch/>
        </p:blipFill>
        <p:spPr>
          <a:xfrm>
            <a:off x="3869606" y="3989578"/>
            <a:ext cx="481196" cy="139547"/>
          </a:xfrm>
          <a:prstGeom prst="rect">
            <a:avLst/>
          </a:prstGeom>
          <a:noFill/>
        </p:spPr>
      </p:pic>
      <p:pic>
        <p:nvPicPr>
          <p:cNvPr id="310" name="Picture 309" descr="A close up of a logo&#10;&#10;Description automatically generated">
            <a:extLst>
              <a:ext uri="{FF2B5EF4-FFF2-40B4-BE49-F238E27FC236}">
                <a16:creationId xmlns:a16="http://schemas.microsoft.com/office/drawing/2014/main" id="{942D4C4C-BB2C-445B-AE6A-194518C17D32}"/>
              </a:ext>
            </a:extLst>
          </p:cNvPr>
          <p:cNvPicPr>
            <a:picLocks noChangeAspect="1"/>
          </p:cNvPicPr>
          <p:nvPr/>
        </p:nvPicPr>
        <p:blipFill>
          <a:blip r:embed="rId6"/>
          <a:stretch>
            <a:fillRect/>
          </a:stretch>
        </p:blipFill>
        <p:spPr>
          <a:xfrm>
            <a:off x="3551165" y="4183796"/>
            <a:ext cx="242563" cy="242563"/>
          </a:xfrm>
          <a:prstGeom prst="rect">
            <a:avLst/>
          </a:prstGeom>
        </p:spPr>
      </p:pic>
      <p:sp>
        <p:nvSpPr>
          <p:cNvPr id="311" name="TextBox 310">
            <a:extLst>
              <a:ext uri="{FF2B5EF4-FFF2-40B4-BE49-F238E27FC236}">
                <a16:creationId xmlns:a16="http://schemas.microsoft.com/office/drawing/2014/main" id="{11AAB51C-0790-42E6-AE1B-7A6A5AC9E2CB}"/>
              </a:ext>
            </a:extLst>
          </p:cNvPr>
          <p:cNvSpPr txBox="1"/>
          <p:nvPr/>
        </p:nvSpPr>
        <p:spPr>
          <a:xfrm>
            <a:off x="551811" y="998208"/>
            <a:ext cx="699359" cy="136191"/>
          </a:xfrm>
          <a:prstGeom prst="rect">
            <a:avLst/>
          </a:prstGeom>
          <a:noFill/>
          <a:ln w="12700">
            <a:miter lim="400000"/>
          </a:ln>
        </p:spPr>
        <p:txBody>
          <a:bodyPr wrap="none" lIns="0" tIns="0" rIns="0" bIns="0">
            <a:spAutoFit/>
          </a:bodyPr>
          <a:lstStyle>
            <a:defPPr>
              <a:defRPr lang="en-US"/>
            </a:defPPr>
            <a:lvl1pPr defTabSz="247644" hangingPunct="0">
              <a:lnSpc>
                <a:spcPct val="120000"/>
              </a:lnSpc>
              <a:defRPr sz="1800" b="1" kern="0" spc="90">
                <a:solidFill>
                  <a:srgbClr val="FFCC00"/>
                </a:solidFill>
                <a:ea typeface="Amazon Ember" charset="0"/>
                <a:cs typeface="Amazon Ember" charset="0"/>
              </a:defRPr>
            </a:lvl1pPr>
          </a:lstStyle>
          <a:p>
            <a:pPr defTabSz="139243">
              <a:defRPr/>
            </a:pPr>
            <a:r>
              <a:rPr lang="en-US" sz="787" spc="81" dirty="0">
                <a:latin typeface="Amazon Ember"/>
              </a:rPr>
              <a:t>AI SERVICES</a:t>
            </a:r>
          </a:p>
        </p:txBody>
      </p:sp>
      <p:sp>
        <p:nvSpPr>
          <p:cNvPr id="312" name="TextBox 311">
            <a:extLst>
              <a:ext uri="{FF2B5EF4-FFF2-40B4-BE49-F238E27FC236}">
                <a16:creationId xmlns:a16="http://schemas.microsoft.com/office/drawing/2014/main" id="{6071F619-5F3E-4DF5-85D0-F5BD1415F130}"/>
              </a:ext>
            </a:extLst>
          </p:cNvPr>
          <p:cNvSpPr txBox="1"/>
          <p:nvPr/>
        </p:nvSpPr>
        <p:spPr>
          <a:xfrm>
            <a:off x="547497" y="2636562"/>
            <a:ext cx="741037" cy="136191"/>
          </a:xfrm>
          <a:prstGeom prst="rect">
            <a:avLst/>
          </a:prstGeom>
          <a:noFill/>
          <a:ln w="12700">
            <a:miter lim="400000"/>
          </a:ln>
        </p:spPr>
        <p:txBody>
          <a:bodyPr wrap="none" lIns="0" tIns="0" rIns="0" bIns="0">
            <a:spAutoFit/>
          </a:bodyPr>
          <a:lstStyle>
            <a:defPPr>
              <a:defRPr lang="en-US"/>
            </a:defPPr>
            <a:lvl1pPr defTabSz="247644" hangingPunct="0">
              <a:lnSpc>
                <a:spcPct val="120000"/>
              </a:lnSpc>
              <a:defRPr sz="1800" b="1" kern="0" spc="90">
                <a:solidFill>
                  <a:srgbClr val="FFCC00"/>
                </a:solidFill>
                <a:ea typeface="Amazon Ember" charset="0"/>
                <a:cs typeface="Amazon Ember" charset="0"/>
              </a:defRPr>
            </a:lvl1pPr>
          </a:lstStyle>
          <a:p>
            <a:pPr defTabSz="139243">
              <a:defRPr/>
            </a:pPr>
            <a:r>
              <a:rPr lang="en-US" sz="787" spc="81" dirty="0">
                <a:latin typeface="Amazon Ember"/>
              </a:rPr>
              <a:t>ML SERVICES</a:t>
            </a:r>
          </a:p>
        </p:txBody>
      </p:sp>
      <p:sp>
        <p:nvSpPr>
          <p:cNvPr id="319" name="TextBox 318">
            <a:extLst>
              <a:ext uri="{FF2B5EF4-FFF2-40B4-BE49-F238E27FC236}">
                <a16:creationId xmlns:a16="http://schemas.microsoft.com/office/drawing/2014/main" id="{BFE085D6-3890-4086-8A4A-B7EF073A0050}"/>
              </a:ext>
            </a:extLst>
          </p:cNvPr>
          <p:cNvSpPr txBox="1"/>
          <p:nvPr/>
        </p:nvSpPr>
        <p:spPr>
          <a:xfrm>
            <a:off x="555970" y="3762296"/>
            <a:ext cx="1973232" cy="136191"/>
          </a:xfrm>
          <a:prstGeom prst="rect">
            <a:avLst/>
          </a:prstGeom>
          <a:noFill/>
          <a:ln w="12700">
            <a:miter lim="400000"/>
          </a:ln>
        </p:spPr>
        <p:txBody>
          <a:bodyPr wrap="none" lIns="0" tIns="0" rIns="0" bIns="0">
            <a:spAutoFit/>
          </a:bodyPr>
          <a:lstStyle>
            <a:defPPr>
              <a:defRPr lang="en-US"/>
            </a:defPPr>
            <a:lvl1pPr defTabSz="247644" hangingPunct="0">
              <a:lnSpc>
                <a:spcPct val="120000"/>
              </a:lnSpc>
              <a:defRPr sz="1800" b="1" kern="0" spc="90">
                <a:solidFill>
                  <a:srgbClr val="FFCC00"/>
                </a:solidFill>
                <a:ea typeface="Amazon Ember" charset="0"/>
                <a:cs typeface="Amazon Ember" charset="0"/>
              </a:defRPr>
            </a:lvl1pPr>
          </a:lstStyle>
          <a:p>
            <a:pPr defTabSz="139243">
              <a:defRPr/>
            </a:pPr>
            <a:r>
              <a:rPr lang="en-US" sz="787" spc="81" dirty="0">
                <a:latin typeface="Amazon Ember"/>
              </a:rPr>
              <a:t>FRAMEWORKS &amp; INFRASTRUCTURE</a:t>
            </a:r>
          </a:p>
        </p:txBody>
      </p:sp>
      <p:sp>
        <p:nvSpPr>
          <p:cNvPr id="320" name="TextBox 319">
            <a:extLst>
              <a:ext uri="{FF2B5EF4-FFF2-40B4-BE49-F238E27FC236}">
                <a16:creationId xmlns:a16="http://schemas.microsoft.com/office/drawing/2014/main" id="{7C61DDEB-7788-47B6-8FFC-B9AA284B3B50}"/>
              </a:ext>
            </a:extLst>
          </p:cNvPr>
          <p:cNvSpPr txBox="1"/>
          <p:nvPr/>
        </p:nvSpPr>
        <p:spPr>
          <a:xfrm>
            <a:off x="3869606" y="4244508"/>
            <a:ext cx="659435" cy="161583"/>
          </a:xfrm>
          <a:prstGeom prst="rect">
            <a:avLst/>
          </a:prstGeom>
          <a:noFill/>
        </p:spPr>
        <p:txBody>
          <a:bodyPr wrap="square" rtlCol="0">
            <a:spAutoFit/>
          </a:bodyPr>
          <a:lstStyle/>
          <a:p>
            <a:pPr defTabSz="411333">
              <a:defRPr/>
            </a:pPr>
            <a:r>
              <a:rPr lang="en-US" sz="450" b="1" dirty="0">
                <a:solidFill>
                  <a:srgbClr val="00B0F0"/>
                </a:solidFill>
                <a:latin typeface="Arial" panose="020B0604020202020204" pitchFamily="34" charset="0"/>
                <a:cs typeface="Arial" panose="020B0604020202020204" pitchFamily="34" charset="0"/>
              </a:rPr>
              <a:t>D</a:t>
            </a:r>
            <a:r>
              <a:rPr lang="en-US" sz="450" dirty="0">
                <a:solidFill>
                  <a:srgbClr val="FFFFFF"/>
                </a:solidFill>
                <a:latin typeface="Arial" panose="020B0604020202020204" pitchFamily="34" charset="0"/>
                <a:cs typeface="Arial" panose="020B0604020202020204" pitchFamily="34" charset="0"/>
              </a:rPr>
              <a:t>eep</a:t>
            </a:r>
            <a:r>
              <a:rPr lang="en-US" sz="450" b="1" dirty="0">
                <a:solidFill>
                  <a:srgbClr val="00B0F0"/>
                </a:solidFill>
                <a:latin typeface="Arial" panose="020B0604020202020204" pitchFamily="34" charset="0"/>
                <a:cs typeface="Arial" panose="020B0604020202020204" pitchFamily="34" charset="0"/>
              </a:rPr>
              <a:t>G</a:t>
            </a:r>
            <a:r>
              <a:rPr lang="en-US" sz="450" dirty="0">
                <a:solidFill>
                  <a:srgbClr val="FFFFFF"/>
                </a:solidFill>
                <a:latin typeface="Arial" panose="020B0604020202020204" pitchFamily="34" charset="0"/>
                <a:cs typeface="Arial" panose="020B0604020202020204" pitchFamily="34" charset="0"/>
              </a:rPr>
              <a:t>raph</a:t>
            </a:r>
            <a:r>
              <a:rPr lang="en-US" sz="450" b="1" dirty="0">
                <a:solidFill>
                  <a:srgbClr val="00B0F0"/>
                </a:solidFill>
                <a:latin typeface="Arial" panose="020B0604020202020204" pitchFamily="34" charset="0"/>
                <a:cs typeface="Arial" panose="020B0604020202020204" pitchFamily="34" charset="0"/>
              </a:rPr>
              <a:t>L</a:t>
            </a:r>
            <a:r>
              <a:rPr lang="en-US" sz="450" dirty="0">
                <a:solidFill>
                  <a:srgbClr val="FFFFFF"/>
                </a:solidFill>
                <a:latin typeface="Arial" panose="020B0604020202020204" pitchFamily="34" charset="0"/>
                <a:cs typeface="Arial" panose="020B0604020202020204" pitchFamily="34" charset="0"/>
              </a:rPr>
              <a:t>ibrary</a:t>
            </a:r>
          </a:p>
        </p:txBody>
      </p:sp>
      <p:grpSp>
        <p:nvGrpSpPr>
          <p:cNvPr id="321" name="Group 320">
            <a:extLst>
              <a:ext uri="{FF2B5EF4-FFF2-40B4-BE49-F238E27FC236}">
                <a16:creationId xmlns:a16="http://schemas.microsoft.com/office/drawing/2014/main" id="{6D17F0ED-D416-4978-AABC-4E018DC93602}"/>
              </a:ext>
            </a:extLst>
          </p:cNvPr>
          <p:cNvGrpSpPr/>
          <p:nvPr/>
        </p:nvGrpSpPr>
        <p:grpSpPr>
          <a:xfrm>
            <a:off x="1034993" y="2027179"/>
            <a:ext cx="392736" cy="434243"/>
            <a:chOff x="358218" y="1544687"/>
            <a:chExt cx="436542" cy="482678"/>
          </a:xfrm>
        </p:grpSpPr>
        <p:pic>
          <p:nvPicPr>
            <p:cNvPr id="322" name="Graphic 16">
              <a:extLst>
                <a:ext uri="{FF2B5EF4-FFF2-40B4-BE49-F238E27FC236}">
                  <a16:creationId xmlns:a16="http://schemas.microsoft.com/office/drawing/2014/main" id="{23B45F22-4312-4A53-945A-E846411E70C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79128" y="1544687"/>
              <a:ext cx="194721" cy="200758"/>
            </a:xfrm>
            <a:prstGeom prst="rect">
              <a:avLst/>
            </a:prstGeom>
            <a:noFill/>
          </p:spPr>
        </p:pic>
        <p:sp>
          <p:nvSpPr>
            <p:cNvPr id="323" name="TextBox 322">
              <a:extLst>
                <a:ext uri="{FF2B5EF4-FFF2-40B4-BE49-F238E27FC236}">
                  <a16:creationId xmlns:a16="http://schemas.microsoft.com/office/drawing/2014/main" id="{804F25D7-BE3A-46BD-AFBC-324673F4012C}"/>
                </a:ext>
              </a:extLst>
            </p:cNvPr>
            <p:cNvSpPr txBox="1"/>
            <p:nvPr/>
          </p:nvSpPr>
          <p:spPr>
            <a:xfrm>
              <a:off x="358218" y="1854316"/>
              <a:ext cx="436542" cy="173049"/>
            </a:xfrm>
            <a:prstGeom prst="rect">
              <a:avLst/>
            </a:prstGeom>
          </p:spPr>
          <p:txBody>
            <a:bodyPr wrap="none" lIns="0" tIns="0" rIns="0" bIns="0" rtlCol="0">
              <a:spAutoFit/>
            </a:bodyPr>
            <a:lstStyle/>
            <a:p>
              <a:pPr algn="ctr" defTabSz="616921">
                <a:lnSpc>
                  <a:spcPct val="90000"/>
                </a:lnSpc>
                <a:spcAft>
                  <a:spcPts val="1012"/>
                </a:spcAft>
                <a:defRPr/>
              </a:pPr>
              <a:r>
                <a:rPr lang="en-US" sz="562" dirty="0">
                  <a:solidFill>
                    <a:srgbClr val="FFFFFF"/>
                  </a:solidFill>
                  <a:latin typeface="Amazon Ember"/>
                </a:rPr>
                <a:t>Amazon</a:t>
              </a:r>
              <a:br>
                <a:rPr lang="en-US" sz="562" dirty="0">
                  <a:solidFill>
                    <a:srgbClr val="FFFFFF"/>
                  </a:solidFill>
                  <a:latin typeface="Amazon Ember"/>
                </a:rPr>
              </a:br>
              <a:r>
                <a:rPr lang="en-US" sz="562" dirty="0">
                  <a:solidFill>
                    <a:srgbClr val="FFFFFF"/>
                  </a:solidFill>
                  <a:latin typeface="Amazon Ember"/>
                </a:rPr>
                <a:t>Rekognition</a:t>
              </a:r>
            </a:p>
          </p:txBody>
        </p:sp>
      </p:grpSp>
      <p:grpSp>
        <p:nvGrpSpPr>
          <p:cNvPr id="324" name="Group 323">
            <a:extLst>
              <a:ext uri="{FF2B5EF4-FFF2-40B4-BE49-F238E27FC236}">
                <a16:creationId xmlns:a16="http://schemas.microsoft.com/office/drawing/2014/main" id="{CFC1EBBF-BD41-469D-A786-E534BDCEBA51}"/>
              </a:ext>
            </a:extLst>
          </p:cNvPr>
          <p:cNvGrpSpPr/>
          <p:nvPr/>
        </p:nvGrpSpPr>
        <p:grpSpPr>
          <a:xfrm>
            <a:off x="1691692" y="2027182"/>
            <a:ext cx="266098" cy="434243"/>
            <a:chOff x="1001711" y="1544688"/>
            <a:chExt cx="295778" cy="482679"/>
          </a:xfrm>
        </p:grpSpPr>
        <p:pic>
          <p:nvPicPr>
            <p:cNvPr id="325" name="Graphic 3">
              <a:extLst>
                <a:ext uri="{FF2B5EF4-FFF2-40B4-BE49-F238E27FC236}">
                  <a16:creationId xmlns:a16="http://schemas.microsoft.com/office/drawing/2014/main" id="{68BA4A2C-8CC2-45BB-A67B-4F7EE901CB3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52242" y="1544688"/>
              <a:ext cx="194719" cy="200756"/>
            </a:xfrm>
            <a:prstGeom prst="rect">
              <a:avLst/>
            </a:prstGeom>
            <a:noFill/>
          </p:spPr>
        </p:pic>
        <p:sp>
          <p:nvSpPr>
            <p:cNvPr id="326" name="TextBox 325">
              <a:extLst>
                <a:ext uri="{FF2B5EF4-FFF2-40B4-BE49-F238E27FC236}">
                  <a16:creationId xmlns:a16="http://schemas.microsoft.com/office/drawing/2014/main" id="{FA5DB467-2773-4602-A21A-BF053D440A91}"/>
                </a:ext>
              </a:extLst>
            </p:cNvPr>
            <p:cNvSpPr txBox="1"/>
            <p:nvPr/>
          </p:nvSpPr>
          <p:spPr>
            <a:xfrm>
              <a:off x="1001711" y="1854318"/>
              <a:ext cx="295778" cy="173049"/>
            </a:xfrm>
            <a:prstGeom prst="rect">
              <a:avLst/>
            </a:prstGeom>
          </p:spPr>
          <p:txBody>
            <a:bodyPr wrap="none" lIns="0" tIns="0" rIns="0" bIns="0" rtlCol="0">
              <a:spAutoFit/>
            </a:bodyPr>
            <a:lstStyle/>
            <a:p>
              <a:pPr algn="ctr" defTabSz="616921">
                <a:lnSpc>
                  <a:spcPct val="90000"/>
                </a:lnSpc>
                <a:spcAft>
                  <a:spcPts val="1012"/>
                </a:spcAft>
                <a:defRPr/>
              </a:pPr>
              <a:r>
                <a:rPr lang="en-US" sz="562" dirty="0">
                  <a:solidFill>
                    <a:srgbClr val="FFFFFF"/>
                  </a:solidFill>
                  <a:latin typeface="Amazon Ember"/>
                </a:rPr>
                <a:t>Amazon</a:t>
              </a:r>
              <a:br>
                <a:rPr lang="en-US" sz="562" dirty="0">
                  <a:solidFill>
                    <a:srgbClr val="FFFFFF"/>
                  </a:solidFill>
                  <a:latin typeface="Amazon Ember"/>
                </a:rPr>
              </a:br>
              <a:r>
                <a:rPr lang="en-US" sz="562" dirty="0">
                  <a:solidFill>
                    <a:srgbClr val="FFFFFF"/>
                  </a:solidFill>
                  <a:latin typeface="Amazon Ember"/>
                </a:rPr>
                <a:t>Polly</a:t>
              </a:r>
            </a:p>
          </p:txBody>
        </p:sp>
      </p:grpSp>
      <p:grpSp>
        <p:nvGrpSpPr>
          <p:cNvPr id="327" name="Group 326">
            <a:extLst>
              <a:ext uri="{FF2B5EF4-FFF2-40B4-BE49-F238E27FC236}">
                <a16:creationId xmlns:a16="http://schemas.microsoft.com/office/drawing/2014/main" id="{F84B3637-6ACC-4AB0-9384-479C1AD3FB32}"/>
              </a:ext>
            </a:extLst>
          </p:cNvPr>
          <p:cNvGrpSpPr/>
          <p:nvPr/>
        </p:nvGrpSpPr>
        <p:grpSpPr>
          <a:xfrm>
            <a:off x="2053374" y="2027180"/>
            <a:ext cx="339837" cy="519394"/>
            <a:chOff x="1447227" y="1544687"/>
            <a:chExt cx="377745" cy="577329"/>
          </a:xfrm>
        </p:grpSpPr>
        <p:pic>
          <p:nvPicPr>
            <p:cNvPr id="328" name="Graphic 46">
              <a:extLst>
                <a:ext uri="{FF2B5EF4-FFF2-40B4-BE49-F238E27FC236}">
                  <a16:creationId xmlns:a16="http://schemas.microsoft.com/office/drawing/2014/main" id="{1C99D4F1-FE2D-4E78-930B-FC4168AAEC19}"/>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538739" y="1544687"/>
              <a:ext cx="194721" cy="200759"/>
            </a:xfrm>
            <a:prstGeom prst="rect">
              <a:avLst/>
            </a:prstGeom>
            <a:noFill/>
          </p:spPr>
        </p:pic>
        <p:sp>
          <p:nvSpPr>
            <p:cNvPr id="329" name="TextBox 328">
              <a:extLst>
                <a:ext uri="{FF2B5EF4-FFF2-40B4-BE49-F238E27FC236}">
                  <a16:creationId xmlns:a16="http://schemas.microsoft.com/office/drawing/2014/main" id="{F4D880DE-2623-45D7-92C9-F906259BF99C}"/>
                </a:ext>
              </a:extLst>
            </p:cNvPr>
            <p:cNvSpPr txBox="1"/>
            <p:nvPr/>
          </p:nvSpPr>
          <p:spPr>
            <a:xfrm>
              <a:off x="1447227" y="1854318"/>
              <a:ext cx="377745" cy="267698"/>
            </a:xfrm>
            <a:prstGeom prst="rect">
              <a:avLst/>
            </a:prstGeom>
          </p:spPr>
          <p:txBody>
            <a:bodyPr wrap="none" lIns="0" tIns="0" rIns="0" bIns="0" rtlCol="0">
              <a:spAutoFit/>
            </a:bodyPr>
            <a:lstStyle/>
            <a:p>
              <a:pPr algn="ctr" defTabSz="616921">
                <a:lnSpc>
                  <a:spcPct val="90000"/>
                </a:lnSpc>
                <a:spcAft>
                  <a:spcPts val="337"/>
                </a:spcAft>
                <a:defRPr/>
              </a:pPr>
              <a:r>
                <a:rPr lang="en-US" sz="562" dirty="0">
                  <a:solidFill>
                    <a:srgbClr val="FFFFFF"/>
                  </a:solidFill>
                  <a:latin typeface="Amazon Ember"/>
                </a:rPr>
                <a:t>Amazon</a:t>
              </a:r>
              <a:br>
                <a:rPr lang="en-US" sz="562" dirty="0">
                  <a:solidFill>
                    <a:srgbClr val="FFFFFF"/>
                  </a:solidFill>
                  <a:latin typeface="Amazon Ember"/>
                </a:rPr>
              </a:br>
              <a:r>
                <a:rPr lang="en-US" sz="562" dirty="0">
                  <a:solidFill>
                    <a:srgbClr val="FFFFFF"/>
                  </a:solidFill>
                  <a:latin typeface="Amazon Ember"/>
                </a:rPr>
                <a:t>Transcribe</a:t>
              </a:r>
            </a:p>
            <a:p>
              <a:pPr algn="ctr" defTabSz="616921">
                <a:lnSpc>
                  <a:spcPct val="90000"/>
                </a:lnSpc>
                <a:spcAft>
                  <a:spcPts val="1012"/>
                </a:spcAft>
                <a:defRPr/>
              </a:pPr>
              <a:r>
                <a:rPr lang="en-US" sz="337" i="1" dirty="0">
                  <a:solidFill>
                    <a:srgbClr val="FFFFFF"/>
                  </a:solidFill>
                  <a:latin typeface="Amazon Ember"/>
                </a:rPr>
                <a:t>+Medical</a:t>
              </a:r>
              <a:endParaRPr lang="en-US" sz="562" i="1" dirty="0">
                <a:solidFill>
                  <a:srgbClr val="FFFFFF"/>
                </a:solidFill>
                <a:latin typeface="Amazon Ember"/>
              </a:endParaRPr>
            </a:p>
          </p:txBody>
        </p:sp>
      </p:grpSp>
      <p:grpSp>
        <p:nvGrpSpPr>
          <p:cNvPr id="330" name="Group 329">
            <a:extLst>
              <a:ext uri="{FF2B5EF4-FFF2-40B4-BE49-F238E27FC236}">
                <a16:creationId xmlns:a16="http://schemas.microsoft.com/office/drawing/2014/main" id="{E7E86DA4-1512-4143-B1CE-B56FD34CBF65}"/>
              </a:ext>
            </a:extLst>
          </p:cNvPr>
          <p:cNvGrpSpPr/>
          <p:nvPr/>
        </p:nvGrpSpPr>
        <p:grpSpPr>
          <a:xfrm>
            <a:off x="4819516" y="2018956"/>
            <a:ext cx="266098" cy="442469"/>
            <a:chOff x="4444253" y="1535543"/>
            <a:chExt cx="295778" cy="491823"/>
          </a:xfrm>
        </p:grpSpPr>
        <p:pic>
          <p:nvPicPr>
            <p:cNvPr id="331" name="Graphic 2">
              <a:extLst>
                <a:ext uri="{FF2B5EF4-FFF2-40B4-BE49-F238E27FC236}">
                  <a16:creationId xmlns:a16="http://schemas.microsoft.com/office/drawing/2014/main" id="{5160F938-5B4F-48BB-8594-DA3E06B7890E}"/>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485914" y="1535543"/>
              <a:ext cx="212459" cy="219047"/>
            </a:xfrm>
            <a:prstGeom prst="rect">
              <a:avLst/>
            </a:prstGeom>
            <a:noFill/>
          </p:spPr>
        </p:pic>
        <p:sp>
          <p:nvSpPr>
            <p:cNvPr id="332" name="TextBox 331">
              <a:extLst>
                <a:ext uri="{FF2B5EF4-FFF2-40B4-BE49-F238E27FC236}">
                  <a16:creationId xmlns:a16="http://schemas.microsoft.com/office/drawing/2014/main" id="{EAC347F5-A409-4379-8F70-5C0E73FDB40D}"/>
                </a:ext>
              </a:extLst>
            </p:cNvPr>
            <p:cNvSpPr txBox="1"/>
            <p:nvPr/>
          </p:nvSpPr>
          <p:spPr>
            <a:xfrm>
              <a:off x="4444253" y="1854317"/>
              <a:ext cx="295778" cy="173049"/>
            </a:xfrm>
            <a:prstGeom prst="rect">
              <a:avLst/>
            </a:prstGeom>
          </p:spPr>
          <p:txBody>
            <a:bodyPr wrap="none" lIns="0" tIns="0" rIns="0" bIns="0" rtlCol="0">
              <a:spAutoFit/>
            </a:bodyPr>
            <a:lstStyle/>
            <a:p>
              <a:pPr algn="ctr" defTabSz="616921">
                <a:lnSpc>
                  <a:spcPct val="90000"/>
                </a:lnSpc>
                <a:spcAft>
                  <a:spcPts val="1012"/>
                </a:spcAft>
                <a:defRPr/>
              </a:pPr>
              <a:r>
                <a:rPr lang="en-US" sz="562" dirty="0">
                  <a:solidFill>
                    <a:srgbClr val="FFFFFF"/>
                  </a:solidFill>
                  <a:latin typeface="Amazon Ember"/>
                </a:rPr>
                <a:t>Amazon</a:t>
              </a:r>
              <a:br>
                <a:rPr lang="en-US" sz="562" dirty="0">
                  <a:solidFill>
                    <a:srgbClr val="FFFFFF"/>
                  </a:solidFill>
                  <a:latin typeface="Amazon Ember"/>
                </a:rPr>
              </a:br>
              <a:r>
                <a:rPr lang="en-US" sz="562" dirty="0">
                  <a:solidFill>
                    <a:srgbClr val="FFFFFF"/>
                  </a:solidFill>
                  <a:latin typeface="Amazon Ember"/>
                </a:rPr>
                <a:t>Lex</a:t>
              </a:r>
            </a:p>
          </p:txBody>
        </p:sp>
      </p:grpSp>
      <p:grpSp>
        <p:nvGrpSpPr>
          <p:cNvPr id="333" name="Group 332">
            <a:extLst>
              <a:ext uri="{FF2B5EF4-FFF2-40B4-BE49-F238E27FC236}">
                <a16:creationId xmlns:a16="http://schemas.microsoft.com/office/drawing/2014/main" id="{9613E7E8-0E0A-4E66-A469-A2744269FD16}"/>
              </a:ext>
            </a:extLst>
          </p:cNvPr>
          <p:cNvGrpSpPr/>
          <p:nvPr/>
        </p:nvGrpSpPr>
        <p:grpSpPr>
          <a:xfrm>
            <a:off x="5518548" y="2023317"/>
            <a:ext cx="371898" cy="438107"/>
            <a:chOff x="5149663" y="1540393"/>
            <a:chExt cx="413380" cy="486974"/>
          </a:xfrm>
        </p:grpSpPr>
        <p:grpSp>
          <p:nvGrpSpPr>
            <p:cNvPr id="334" name="Graphic 109">
              <a:extLst>
                <a:ext uri="{FF2B5EF4-FFF2-40B4-BE49-F238E27FC236}">
                  <a16:creationId xmlns:a16="http://schemas.microsoft.com/office/drawing/2014/main" id="{24ABBC33-FC30-45AD-9A6F-61692BD31BE3}"/>
                </a:ext>
              </a:extLst>
            </p:cNvPr>
            <p:cNvGrpSpPr/>
            <p:nvPr/>
          </p:nvGrpSpPr>
          <p:grpSpPr>
            <a:xfrm>
              <a:off x="5253814" y="1540393"/>
              <a:ext cx="205074" cy="209346"/>
              <a:chOff x="10466041" y="1499939"/>
              <a:chExt cx="455168" cy="464651"/>
            </a:xfrm>
            <a:solidFill>
              <a:schemeClr val="tx1"/>
            </a:solidFill>
          </p:grpSpPr>
          <p:sp>
            <p:nvSpPr>
              <p:cNvPr id="336" name="Freeform: Shape 335">
                <a:extLst>
                  <a:ext uri="{FF2B5EF4-FFF2-40B4-BE49-F238E27FC236}">
                    <a16:creationId xmlns:a16="http://schemas.microsoft.com/office/drawing/2014/main" id="{F1E0A864-088C-47D7-B32A-0337C491F4DF}"/>
                  </a:ext>
                </a:extLst>
              </p:cNvPr>
              <p:cNvSpPr/>
              <p:nvPr/>
            </p:nvSpPr>
            <p:spPr>
              <a:xfrm>
                <a:off x="10558089" y="1598704"/>
                <a:ext cx="265515" cy="265515"/>
              </a:xfrm>
              <a:custGeom>
                <a:avLst/>
                <a:gdLst>
                  <a:gd name="connsiteX0" fmla="*/ 136361 w 265514"/>
                  <a:gd name="connsiteY0" fmla="*/ 272722 h 265514"/>
                  <a:gd name="connsiteX1" fmla="*/ 0 w 265514"/>
                  <a:gd name="connsiteY1" fmla="*/ 136361 h 265514"/>
                  <a:gd name="connsiteX2" fmla="*/ 136361 w 265514"/>
                  <a:gd name="connsiteY2" fmla="*/ 0 h 265514"/>
                  <a:gd name="connsiteX3" fmla="*/ 272722 w 265514"/>
                  <a:gd name="connsiteY3" fmla="*/ 136361 h 265514"/>
                  <a:gd name="connsiteX4" fmla="*/ 136361 w 265514"/>
                  <a:gd name="connsiteY4" fmla="*/ 272722 h 265514"/>
                  <a:gd name="connsiteX5" fmla="*/ 136361 w 265514"/>
                  <a:gd name="connsiteY5" fmla="*/ 18965 h 265514"/>
                  <a:gd name="connsiteX6" fmla="*/ 18965 w 265514"/>
                  <a:gd name="connsiteY6" fmla="*/ 136361 h 265514"/>
                  <a:gd name="connsiteX7" fmla="*/ 136361 w 265514"/>
                  <a:gd name="connsiteY7" fmla="*/ 253756 h 265514"/>
                  <a:gd name="connsiteX8" fmla="*/ 253756 w 265514"/>
                  <a:gd name="connsiteY8" fmla="*/ 136361 h 265514"/>
                  <a:gd name="connsiteX9" fmla="*/ 136361 w 265514"/>
                  <a:gd name="connsiteY9" fmla="*/ 18965 h 265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5514" h="265514">
                    <a:moveTo>
                      <a:pt x="136361" y="272722"/>
                    </a:moveTo>
                    <a:cubicBezTo>
                      <a:pt x="61051" y="272722"/>
                      <a:pt x="0" y="211671"/>
                      <a:pt x="0" y="136361"/>
                    </a:cubicBezTo>
                    <a:cubicBezTo>
                      <a:pt x="0" y="61051"/>
                      <a:pt x="61051" y="0"/>
                      <a:pt x="136361" y="0"/>
                    </a:cubicBezTo>
                    <a:cubicBezTo>
                      <a:pt x="211671" y="0"/>
                      <a:pt x="272722" y="61051"/>
                      <a:pt x="272722" y="136361"/>
                    </a:cubicBezTo>
                    <a:cubicBezTo>
                      <a:pt x="272617" y="211627"/>
                      <a:pt x="211627" y="272617"/>
                      <a:pt x="136361" y="272722"/>
                    </a:cubicBezTo>
                    <a:close/>
                    <a:moveTo>
                      <a:pt x="136361" y="18965"/>
                    </a:moveTo>
                    <a:cubicBezTo>
                      <a:pt x="71525" y="18965"/>
                      <a:pt x="18965" y="71525"/>
                      <a:pt x="18965" y="136361"/>
                    </a:cubicBezTo>
                    <a:cubicBezTo>
                      <a:pt x="18965" y="201196"/>
                      <a:pt x="71525" y="253756"/>
                      <a:pt x="136361" y="253756"/>
                    </a:cubicBezTo>
                    <a:cubicBezTo>
                      <a:pt x="201196" y="253756"/>
                      <a:pt x="253756" y="201196"/>
                      <a:pt x="253756" y="136361"/>
                    </a:cubicBezTo>
                    <a:cubicBezTo>
                      <a:pt x="253652" y="71568"/>
                      <a:pt x="201153" y="19070"/>
                      <a:pt x="136361" y="18965"/>
                    </a:cubicBezTo>
                    <a:close/>
                  </a:path>
                </a:pathLst>
              </a:custGeom>
              <a:grpFill/>
              <a:ln w="9398" cap="flat">
                <a:noFill/>
                <a:prstDash val="solid"/>
                <a:miter/>
              </a:ln>
            </p:spPr>
            <p:txBody>
              <a:bodyPr rtlCol="0" anchor="ctr"/>
              <a:lstStyle/>
              <a:p>
                <a:pPr defTabSz="327760">
                  <a:defRPr/>
                </a:pPr>
                <a:endParaRPr lang="en-US" sz="675" dirty="0">
                  <a:solidFill>
                    <a:srgbClr val="FFFFFF"/>
                  </a:solidFill>
                  <a:latin typeface="Amazon Ember"/>
                </a:endParaRPr>
              </a:p>
            </p:txBody>
          </p:sp>
          <p:sp>
            <p:nvSpPr>
              <p:cNvPr id="337" name="Freeform: Shape 336">
                <a:extLst>
                  <a:ext uri="{FF2B5EF4-FFF2-40B4-BE49-F238E27FC236}">
                    <a16:creationId xmlns:a16="http://schemas.microsoft.com/office/drawing/2014/main" id="{7E17670F-FB70-40E3-B524-AE910A2749B3}"/>
                  </a:ext>
                </a:extLst>
              </p:cNvPr>
              <p:cNvSpPr/>
              <p:nvPr/>
            </p:nvSpPr>
            <p:spPr>
              <a:xfrm>
                <a:off x="10502426" y="1530050"/>
                <a:ext cx="199136" cy="132757"/>
              </a:xfrm>
              <a:custGeom>
                <a:avLst/>
                <a:gdLst>
                  <a:gd name="connsiteX0" fmla="*/ 17733 w 199136"/>
                  <a:gd name="connsiteY0" fmla="*/ 139490 h 132757"/>
                  <a:gd name="connsiteX1" fmla="*/ 0 w 199136"/>
                  <a:gd name="connsiteY1" fmla="*/ 132757 h 132757"/>
                  <a:gd name="connsiteX2" fmla="*/ 192403 w 199136"/>
                  <a:gd name="connsiteY2" fmla="*/ 0 h 132757"/>
                  <a:gd name="connsiteX3" fmla="*/ 201846 w 199136"/>
                  <a:gd name="connsiteY3" fmla="*/ 9522 h 132757"/>
                  <a:gd name="connsiteX4" fmla="*/ 199041 w 199136"/>
                  <a:gd name="connsiteY4" fmla="*/ 16215 h 132757"/>
                  <a:gd name="connsiteX5" fmla="*/ 167369 w 199136"/>
                  <a:gd name="connsiteY5" fmla="*/ 47887 h 132757"/>
                  <a:gd name="connsiteX6" fmla="*/ 153999 w 199136"/>
                  <a:gd name="connsiteY6" fmla="*/ 34422 h 132757"/>
                  <a:gd name="connsiteX7" fmla="*/ 168317 w 199136"/>
                  <a:gd name="connsiteY7" fmla="*/ 20672 h 132757"/>
                  <a:gd name="connsiteX8" fmla="*/ 17733 w 199136"/>
                  <a:gd name="connsiteY8" fmla="*/ 139490 h 132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9136" h="132757">
                    <a:moveTo>
                      <a:pt x="17733" y="139490"/>
                    </a:moveTo>
                    <a:lnTo>
                      <a:pt x="0" y="132757"/>
                    </a:lnTo>
                    <a:cubicBezTo>
                      <a:pt x="30578" y="53028"/>
                      <a:pt x="107012" y="289"/>
                      <a:pt x="192403" y="0"/>
                    </a:cubicBezTo>
                    <a:cubicBezTo>
                      <a:pt x="197640" y="22"/>
                      <a:pt x="201868" y="4285"/>
                      <a:pt x="201846" y="9522"/>
                    </a:cubicBezTo>
                    <a:cubicBezTo>
                      <a:pt x="201836" y="12037"/>
                      <a:pt x="200827" y="14445"/>
                      <a:pt x="199041" y="16215"/>
                    </a:cubicBezTo>
                    <a:lnTo>
                      <a:pt x="167369" y="47887"/>
                    </a:lnTo>
                    <a:lnTo>
                      <a:pt x="153999" y="34422"/>
                    </a:lnTo>
                    <a:lnTo>
                      <a:pt x="168317" y="20672"/>
                    </a:lnTo>
                    <a:cubicBezTo>
                      <a:pt x="100152" y="29716"/>
                      <a:pt x="42383" y="75298"/>
                      <a:pt x="17733" y="139490"/>
                    </a:cubicBezTo>
                    <a:close/>
                  </a:path>
                </a:pathLst>
              </a:custGeom>
              <a:grpFill/>
              <a:ln w="9398" cap="flat">
                <a:noFill/>
                <a:prstDash val="solid"/>
                <a:miter/>
              </a:ln>
            </p:spPr>
            <p:txBody>
              <a:bodyPr rtlCol="0" anchor="ctr"/>
              <a:lstStyle/>
              <a:p>
                <a:pPr defTabSz="327760">
                  <a:defRPr/>
                </a:pPr>
                <a:endParaRPr lang="en-US" sz="675" dirty="0">
                  <a:solidFill>
                    <a:srgbClr val="FFFFFF"/>
                  </a:solidFill>
                  <a:latin typeface="Amazon Ember"/>
                </a:endParaRPr>
              </a:p>
            </p:txBody>
          </p:sp>
          <p:sp>
            <p:nvSpPr>
              <p:cNvPr id="338" name="Freeform: Shape 337">
                <a:extLst>
                  <a:ext uri="{FF2B5EF4-FFF2-40B4-BE49-F238E27FC236}">
                    <a16:creationId xmlns:a16="http://schemas.microsoft.com/office/drawing/2014/main" id="{1C8F5A6D-8DF9-4B2C-A6E9-64F85E484082}"/>
                  </a:ext>
                </a:extLst>
              </p:cNvPr>
              <p:cNvSpPr/>
              <p:nvPr/>
            </p:nvSpPr>
            <p:spPr>
              <a:xfrm>
                <a:off x="10761018" y="1543420"/>
                <a:ext cx="132757" cy="199136"/>
              </a:xfrm>
              <a:custGeom>
                <a:avLst/>
                <a:gdLst>
                  <a:gd name="connsiteX0" fmla="*/ 130007 w 132757"/>
                  <a:gd name="connsiteY0" fmla="*/ 201886 h 199136"/>
                  <a:gd name="connsiteX1" fmla="*/ 123275 w 132757"/>
                  <a:gd name="connsiteY1" fmla="*/ 199136 h 199136"/>
                  <a:gd name="connsiteX2" fmla="*/ 91697 w 132757"/>
                  <a:gd name="connsiteY2" fmla="*/ 167938 h 199136"/>
                  <a:gd name="connsiteX3" fmla="*/ 105068 w 132757"/>
                  <a:gd name="connsiteY3" fmla="*/ 154473 h 199136"/>
                  <a:gd name="connsiteX4" fmla="*/ 118913 w 132757"/>
                  <a:gd name="connsiteY4" fmla="*/ 167938 h 199136"/>
                  <a:gd name="connsiteX5" fmla="*/ 0 w 132757"/>
                  <a:gd name="connsiteY5" fmla="*/ 17733 h 199136"/>
                  <a:gd name="connsiteX6" fmla="*/ 6733 w 132757"/>
                  <a:gd name="connsiteY6" fmla="*/ 0 h 199136"/>
                  <a:gd name="connsiteX7" fmla="*/ 139490 w 132757"/>
                  <a:gd name="connsiteY7" fmla="*/ 192403 h 199136"/>
                  <a:gd name="connsiteX8" fmla="*/ 130007 w 132757"/>
                  <a:gd name="connsiteY8" fmla="*/ 201886 h 199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2757" h="199136">
                    <a:moveTo>
                      <a:pt x="130007" y="201886"/>
                    </a:moveTo>
                    <a:cubicBezTo>
                      <a:pt x="127487" y="201901"/>
                      <a:pt x="125064" y="200911"/>
                      <a:pt x="123275" y="199136"/>
                    </a:cubicBezTo>
                    <a:lnTo>
                      <a:pt x="91697" y="167938"/>
                    </a:lnTo>
                    <a:lnTo>
                      <a:pt x="105068" y="154473"/>
                    </a:lnTo>
                    <a:lnTo>
                      <a:pt x="118913" y="167938"/>
                    </a:lnTo>
                    <a:cubicBezTo>
                      <a:pt x="109703" y="99901"/>
                      <a:pt x="64108" y="42308"/>
                      <a:pt x="0" y="17733"/>
                    </a:cubicBezTo>
                    <a:lnTo>
                      <a:pt x="6733" y="0"/>
                    </a:lnTo>
                    <a:cubicBezTo>
                      <a:pt x="86462" y="30578"/>
                      <a:pt x="139201" y="107012"/>
                      <a:pt x="139490" y="192403"/>
                    </a:cubicBezTo>
                    <a:cubicBezTo>
                      <a:pt x="139490" y="197640"/>
                      <a:pt x="135244" y="201886"/>
                      <a:pt x="130007" y="201886"/>
                    </a:cubicBezTo>
                    <a:close/>
                  </a:path>
                </a:pathLst>
              </a:custGeom>
              <a:grpFill/>
              <a:ln w="9398" cap="flat">
                <a:noFill/>
                <a:prstDash val="solid"/>
                <a:miter/>
              </a:ln>
            </p:spPr>
            <p:txBody>
              <a:bodyPr rtlCol="0" anchor="ctr"/>
              <a:lstStyle/>
              <a:p>
                <a:pPr defTabSz="327760">
                  <a:defRPr/>
                </a:pPr>
                <a:endParaRPr lang="en-US" sz="675" dirty="0">
                  <a:solidFill>
                    <a:srgbClr val="FFFFFF"/>
                  </a:solidFill>
                  <a:latin typeface="Amazon Ember"/>
                </a:endParaRPr>
              </a:p>
            </p:txBody>
          </p:sp>
          <p:sp>
            <p:nvSpPr>
              <p:cNvPr id="339" name="Freeform: Shape 338">
                <a:extLst>
                  <a:ext uri="{FF2B5EF4-FFF2-40B4-BE49-F238E27FC236}">
                    <a16:creationId xmlns:a16="http://schemas.microsoft.com/office/drawing/2014/main" id="{F658DA38-66B8-469E-86A4-D7ACD1B55C61}"/>
                  </a:ext>
                </a:extLst>
              </p:cNvPr>
              <p:cNvSpPr/>
              <p:nvPr/>
            </p:nvSpPr>
            <p:spPr>
              <a:xfrm>
                <a:off x="10685386" y="1802107"/>
                <a:ext cx="199136" cy="132757"/>
              </a:xfrm>
              <a:custGeom>
                <a:avLst/>
                <a:gdLst>
                  <a:gd name="connsiteX0" fmla="*/ 9443 w 199136"/>
                  <a:gd name="connsiteY0" fmla="*/ 139395 h 132757"/>
                  <a:gd name="connsiteX1" fmla="*/ 0 w 199136"/>
                  <a:gd name="connsiteY1" fmla="*/ 129873 h 132757"/>
                  <a:gd name="connsiteX2" fmla="*/ 2711 w 199136"/>
                  <a:gd name="connsiteY2" fmla="*/ 123275 h 132757"/>
                  <a:gd name="connsiteX3" fmla="*/ 34383 w 199136"/>
                  <a:gd name="connsiteY3" fmla="*/ 91603 h 132757"/>
                  <a:gd name="connsiteX4" fmla="*/ 47753 w 199136"/>
                  <a:gd name="connsiteY4" fmla="*/ 104973 h 132757"/>
                  <a:gd name="connsiteX5" fmla="*/ 33909 w 199136"/>
                  <a:gd name="connsiteY5" fmla="*/ 118818 h 132757"/>
                  <a:gd name="connsiteX6" fmla="*/ 184493 w 199136"/>
                  <a:gd name="connsiteY6" fmla="*/ 0 h 132757"/>
                  <a:gd name="connsiteX7" fmla="*/ 202226 w 199136"/>
                  <a:gd name="connsiteY7" fmla="*/ 6733 h 132757"/>
                  <a:gd name="connsiteX8" fmla="*/ 9443 w 199136"/>
                  <a:gd name="connsiteY8" fmla="*/ 139395 h 132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9136" h="132757">
                    <a:moveTo>
                      <a:pt x="9443" y="139395"/>
                    </a:moveTo>
                    <a:cubicBezTo>
                      <a:pt x="4206" y="139374"/>
                      <a:pt x="-22" y="135110"/>
                      <a:pt x="0" y="129873"/>
                    </a:cubicBezTo>
                    <a:cubicBezTo>
                      <a:pt x="10" y="127405"/>
                      <a:pt x="983" y="125038"/>
                      <a:pt x="2711" y="123275"/>
                    </a:cubicBezTo>
                    <a:lnTo>
                      <a:pt x="34383" y="91603"/>
                    </a:lnTo>
                    <a:lnTo>
                      <a:pt x="47753" y="104973"/>
                    </a:lnTo>
                    <a:lnTo>
                      <a:pt x="33909" y="118818"/>
                    </a:lnTo>
                    <a:cubicBezTo>
                      <a:pt x="102041" y="109696"/>
                      <a:pt x="159774" y="64142"/>
                      <a:pt x="184493" y="0"/>
                    </a:cubicBezTo>
                    <a:lnTo>
                      <a:pt x="202226" y="6733"/>
                    </a:lnTo>
                    <a:cubicBezTo>
                      <a:pt x="171546" y="86536"/>
                      <a:pt x="94941" y="139251"/>
                      <a:pt x="9443" y="139395"/>
                    </a:cubicBezTo>
                    <a:close/>
                  </a:path>
                </a:pathLst>
              </a:custGeom>
              <a:grpFill/>
              <a:ln w="9398" cap="flat">
                <a:noFill/>
                <a:prstDash val="solid"/>
                <a:miter/>
              </a:ln>
            </p:spPr>
            <p:txBody>
              <a:bodyPr rtlCol="0" anchor="ctr"/>
              <a:lstStyle/>
              <a:p>
                <a:pPr defTabSz="327760">
                  <a:defRPr/>
                </a:pPr>
                <a:endParaRPr lang="en-US" sz="675" dirty="0">
                  <a:solidFill>
                    <a:srgbClr val="FFFFFF"/>
                  </a:solidFill>
                  <a:latin typeface="Amazon Ember"/>
                </a:endParaRPr>
              </a:p>
            </p:txBody>
          </p:sp>
          <p:sp>
            <p:nvSpPr>
              <p:cNvPr id="340" name="Freeform: Shape 339">
                <a:extLst>
                  <a:ext uri="{FF2B5EF4-FFF2-40B4-BE49-F238E27FC236}">
                    <a16:creationId xmlns:a16="http://schemas.microsoft.com/office/drawing/2014/main" id="{1FE69213-E0F3-4B8E-99FF-2E36EF7A5B01}"/>
                  </a:ext>
                </a:extLst>
              </p:cNvPr>
              <p:cNvSpPr/>
              <p:nvPr/>
            </p:nvSpPr>
            <p:spPr>
              <a:xfrm>
                <a:off x="10489055" y="1726286"/>
                <a:ext cx="132757" cy="199136"/>
              </a:xfrm>
              <a:custGeom>
                <a:avLst/>
                <a:gdLst>
                  <a:gd name="connsiteX0" fmla="*/ 132758 w 132757"/>
                  <a:gd name="connsiteY0" fmla="*/ 201941 h 199136"/>
                  <a:gd name="connsiteX1" fmla="*/ 0 w 132757"/>
                  <a:gd name="connsiteY1" fmla="*/ 9538 h 199136"/>
                  <a:gd name="connsiteX2" fmla="*/ 9428 w 132757"/>
                  <a:gd name="connsiteY2" fmla="*/ 0 h 199136"/>
                  <a:gd name="connsiteX3" fmla="*/ 16216 w 132757"/>
                  <a:gd name="connsiteY3" fmla="*/ 2805 h 199136"/>
                  <a:gd name="connsiteX4" fmla="*/ 47888 w 132757"/>
                  <a:gd name="connsiteY4" fmla="*/ 34477 h 199136"/>
                  <a:gd name="connsiteX5" fmla="*/ 34422 w 132757"/>
                  <a:gd name="connsiteY5" fmla="*/ 47848 h 199136"/>
                  <a:gd name="connsiteX6" fmla="*/ 20483 w 132757"/>
                  <a:gd name="connsiteY6" fmla="*/ 34098 h 199136"/>
                  <a:gd name="connsiteX7" fmla="*/ 139490 w 132757"/>
                  <a:gd name="connsiteY7" fmla="*/ 184209 h 199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2757" h="199136">
                    <a:moveTo>
                      <a:pt x="132758" y="201941"/>
                    </a:moveTo>
                    <a:cubicBezTo>
                      <a:pt x="53028" y="171363"/>
                      <a:pt x="289" y="94929"/>
                      <a:pt x="0" y="9538"/>
                    </a:cubicBezTo>
                    <a:cubicBezTo>
                      <a:pt x="-30" y="4301"/>
                      <a:pt x="4190" y="31"/>
                      <a:pt x="9428" y="0"/>
                    </a:cubicBezTo>
                    <a:cubicBezTo>
                      <a:pt x="11975" y="-15"/>
                      <a:pt x="14422" y="996"/>
                      <a:pt x="16216" y="2805"/>
                    </a:cubicBezTo>
                    <a:lnTo>
                      <a:pt x="47888" y="34477"/>
                    </a:lnTo>
                    <a:lnTo>
                      <a:pt x="34422" y="47848"/>
                    </a:lnTo>
                    <a:lnTo>
                      <a:pt x="20483" y="34098"/>
                    </a:lnTo>
                    <a:cubicBezTo>
                      <a:pt x="29762" y="102113"/>
                      <a:pt x="75385" y="159659"/>
                      <a:pt x="139490" y="184209"/>
                    </a:cubicBezTo>
                    <a:close/>
                  </a:path>
                </a:pathLst>
              </a:custGeom>
              <a:grpFill/>
              <a:ln w="9398" cap="flat">
                <a:noFill/>
                <a:prstDash val="solid"/>
                <a:miter/>
              </a:ln>
            </p:spPr>
            <p:txBody>
              <a:bodyPr rtlCol="0" anchor="ctr"/>
              <a:lstStyle/>
              <a:p>
                <a:pPr defTabSz="327760">
                  <a:defRPr/>
                </a:pPr>
                <a:endParaRPr lang="en-US" sz="675" dirty="0">
                  <a:solidFill>
                    <a:srgbClr val="FFFFFF"/>
                  </a:solidFill>
                  <a:latin typeface="Amazon Ember"/>
                </a:endParaRPr>
              </a:p>
            </p:txBody>
          </p:sp>
          <p:sp>
            <p:nvSpPr>
              <p:cNvPr id="341" name="Freeform: Shape 340">
                <a:extLst>
                  <a:ext uri="{FF2B5EF4-FFF2-40B4-BE49-F238E27FC236}">
                    <a16:creationId xmlns:a16="http://schemas.microsoft.com/office/drawing/2014/main" id="{EED18D64-E067-4E5B-BDB0-7883EA53678F}"/>
                  </a:ext>
                </a:extLst>
              </p:cNvPr>
              <p:cNvSpPr/>
              <p:nvPr/>
            </p:nvSpPr>
            <p:spPr>
              <a:xfrm>
                <a:off x="10466041" y="1731766"/>
                <a:ext cx="37931" cy="47413"/>
              </a:xfrm>
              <a:custGeom>
                <a:avLst/>
                <a:gdLst>
                  <a:gd name="connsiteX0" fmla="*/ 0 w 37930"/>
                  <a:gd name="connsiteY0" fmla="*/ 38708 h 47413"/>
                  <a:gd name="connsiteX1" fmla="*/ 23767 w 37930"/>
                  <a:gd name="connsiteY1" fmla="*/ 0 h 47413"/>
                  <a:gd name="connsiteX2" fmla="*/ 39929 w 37930"/>
                  <a:gd name="connsiteY2" fmla="*/ 9923 h 47413"/>
                  <a:gd name="connsiteX3" fmla="*/ 16162 w 37930"/>
                  <a:gd name="connsiteY3" fmla="*/ 48631 h 47413"/>
                </a:gdLst>
                <a:ahLst/>
                <a:cxnLst>
                  <a:cxn ang="0">
                    <a:pos x="connsiteX0" y="connsiteY0"/>
                  </a:cxn>
                  <a:cxn ang="0">
                    <a:pos x="connsiteX1" y="connsiteY1"/>
                  </a:cxn>
                  <a:cxn ang="0">
                    <a:pos x="connsiteX2" y="connsiteY2"/>
                  </a:cxn>
                  <a:cxn ang="0">
                    <a:pos x="connsiteX3" y="connsiteY3"/>
                  </a:cxn>
                </a:cxnLst>
                <a:rect l="l" t="t" r="r" b="b"/>
                <a:pathLst>
                  <a:path w="37930" h="47413">
                    <a:moveTo>
                      <a:pt x="0" y="38708"/>
                    </a:moveTo>
                    <a:lnTo>
                      <a:pt x="23767" y="0"/>
                    </a:lnTo>
                    <a:lnTo>
                      <a:pt x="39929" y="9923"/>
                    </a:lnTo>
                    <a:lnTo>
                      <a:pt x="16162" y="48631"/>
                    </a:lnTo>
                    <a:close/>
                  </a:path>
                </a:pathLst>
              </a:custGeom>
              <a:grpFill/>
              <a:ln w="9398" cap="flat">
                <a:noFill/>
                <a:prstDash val="solid"/>
                <a:miter/>
              </a:ln>
            </p:spPr>
            <p:txBody>
              <a:bodyPr rtlCol="0" anchor="ctr"/>
              <a:lstStyle/>
              <a:p>
                <a:pPr defTabSz="327760">
                  <a:defRPr/>
                </a:pPr>
                <a:endParaRPr lang="en-US" sz="675" dirty="0">
                  <a:solidFill>
                    <a:srgbClr val="FFFFFF"/>
                  </a:solidFill>
                  <a:latin typeface="Amazon Ember"/>
                </a:endParaRPr>
              </a:p>
            </p:txBody>
          </p:sp>
          <p:sp>
            <p:nvSpPr>
              <p:cNvPr id="342" name="Freeform: Shape 341">
                <a:extLst>
                  <a:ext uri="{FF2B5EF4-FFF2-40B4-BE49-F238E27FC236}">
                    <a16:creationId xmlns:a16="http://schemas.microsoft.com/office/drawing/2014/main" id="{D6ED118B-AEBF-4509-9F4E-97D47E1ADDD1}"/>
                  </a:ext>
                </a:extLst>
              </p:cNvPr>
              <p:cNvSpPr/>
              <p:nvPr/>
            </p:nvSpPr>
            <p:spPr>
              <a:xfrm>
                <a:off x="10882950" y="1692938"/>
                <a:ext cx="37931" cy="47413"/>
              </a:xfrm>
              <a:custGeom>
                <a:avLst/>
                <a:gdLst>
                  <a:gd name="connsiteX0" fmla="*/ 0 w 37930"/>
                  <a:gd name="connsiteY0" fmla="*/ 38704 h 47413"/>
                  <a:gd name="connsiteX1" fmla="*/ 23773 w 37930"/>
                  <a:gd name="connsiteY1" fmla="*/ 0 h 47413"/>
                  <a:gd name="connsiteX2" fmla="*/ 39934 w 37930"/>
                  <a:gd name="connsiteY2" fmla="*/ 9926 h 47413"/>
                  <a:gd name="connsiteX3" fmla="*/ 16160 w 37930"/>
                  <a:gd name="connsiteY3" fmla="*/ 48630 h 47413"/>
                </a:gdLst>
                <a:ahLst/>
                <a:cxnLst>
                  <a:cxn ang="0">
                    <a:pos x="connsiteX0" y="connsiteY0"/>
                  </a:cxn>
                  <a:cxn ang="0">
                    <a:pos x="connsiteX1" y="connsiteY1"/>
                  </a:cxn>
                  <a:cxn ang="0">
                    <a:pos x="connsiteX2" y="connsiteY2"/>
                  </a:cxn>
                  <a:cxn ang="0">
                    <a:pos x="connsiteX3" y="connsiteY3"/>
                  </a:cxn>
                </a:cxnLst>
                <a:rect l="l" t="t" r="r" b="b"/>
                <a:pathLst>
                  <a:path w="37930" h="47413">
                    <a:moveTo>
                      <a:pt x="0" y="38704"/>
                    </a:moveTo>
                    <a:lnTo>
                      <a:pt x="23773" y="0"/>
                    </a:lnTo>
                    <a:lnTo>
                      <a:pt x="39934" y="9926"/>
                    </a:lnTo>
                    <a:lnTo>
                      <a:pt x="16160" y="48630"/>
                    </a:lnTo>
                    <a:close/>
                  </a:path>
                </a:pathLst>
              </a:custGeom>
              <a:grpFill/>
              <a:ln w="9398" cap="flat">
                <a:noFill/>
                <a:prstDash val="solid"/>
                <a:miter/>
              </a:ln>
            </p:spPr>
            <p:txBody>
              <a:bodyPr rtlCol="0" anchor="ctr"/>
              <a:lstStyle/>
              <a:p>
                <a:pPr defTabSz="327760">
                  <a:defRPr/>
                </a:pPr>
                <a:endParaRPr lang="en-US" sz="675" dirty="0">
                  <a:solidFill>
                    <a:srgbClr val="FFFFFF"/>
                  </a:solidFill>
                  <a:latin typeface="Amazon Ember"/>
                </a:endParaRPr>
              </a:p>
            </p:txBody>
          </p:sp>
          <p:sp>
            <p:nvSpPr>
              <p:cNvPr id="343" name="Freeform: Shape 342">
                <a:extLst>
                  <a:ext uri="{FF2B5EF4-FFF2-40B4-BE49-F238E27FC236}">
                    <a16:creationId xmlns:a16="http://schemas.microsoft.com/office/drawing/2014/main" id="{65738144-393C-4989-8C52-C9CCA653541E}"/>
                  </a:ext>
                </a:extLst>
              </p:cNvPr>
              <p:cNvSpPr/>
              <p:nvPr/>
            </p:nvSpPr>
            <p:spPr>
              <a:xfrm>
                <a:off x="10655089" y="1499939"/>
                <a:ext cx="37931" cy="37931"/>
              </a:xfrm>
              <a:custGeom>
                <a:avLst/>
                <a:gdLst>
                  <a:gd name="connsiteX0" fmla="*/ 0 w 37930"/>
                  <a:gd name="connsiteY0" fmla="*/ 13727 h 37930"/>
                  <a:gd name="connsiteX1" fmla="*/ 13086 w 37930"/>
                  <a:gd name="connsiteY1" fmla="*/ 0 h 37930"/>
                  <a:gd name="connsiteX2" fmla="*/ 45963 w 37930"/>
                  <a:gd name="connsiteY2" fmla="*/ 31341 h 37930"/>
                  <a:gd name="connsiteX3" fmla="*/ 32877 w 37930"/>
                  <a:gd name="connsiteY3" fmla="*/ 45068 h 37930"/>
                </a:gdLst>
                <a:ahLst/>
                <a:cxnLst>
                  <a:cxn ang="0">
                    <a:pos x="connsiteX0" y="connsiteY0"/>
                  </a:cxn>
                  <a:cxn ang="0">
                    <a:pos x="connsiteX1" y="connsiteY1"/>
                  </a:cxn>
                  <a:cxn ang="0">
                    <a:pos x="connsiteX2" y="connsiteY2"/>
                  </a:cxn>
                  <a:cxn ang="0">
                    <a:pos x="connsiteX3" y="connsiteY3"/>
                  </a:cxn>
                </a:cxnLst>
                <a:rect l="l" t="t" r="r" b="b"/>
                <a:pathLst>
                  <a:path w="37930" h="37930">
                    <a:moveTo>
                      <a:pt x="0" y="13727"/>
                    </a:moveTo>
                    <a:lnTo>
                      <a:pt x="13086" y="0"/>
                    </a:lnTo>
                    <a:lnTo>
                      <a:pt x="45963" y="31341"/>
                    </a:lnTo>
                    <a:lnTo>
                      <a:pt x="32877" y="45068"/>
                    </a:lnTo>
                    <a:close/>
                  </a:path>
                </a:pathLst>
              </a:custGeom>
              <a:grpFill/>
              <a:ln w="9398" cap="flat">
                <a:noFill/>
                <a:prstDash val="solid"/>
                <a:miter/>
              </a:ln>
            </p:spPr>
            <p:txBody>
              <a:bodyPr rtlCol="0" anchor="ctr"/>
              <a:lstStyle/>
              <a:p>
                <a:pPr defTabSz="327760">
                  <a:defRPr/>
                </a:pPr>
                <a:endParaRPr lang="en-US" sz="675" dirty="0">
                  <a:solidFill>
                    <a:srgbClr val="FFFFFF"/>
                  </a:solidFill>
                  <a:latin typeface="Amazon Ember"/>
                </a:endParaRPr>
              </a:p>
            </p:txBody>
          </p:sp>
          <p:sp>
            <p:nvSpPr>
              <p:cNvPr id="344" name="Freeform: Shape 343">
                <a:extLst>
                  <a:ext uri="{FF2B5EF4-FFF2-40B4-BE49-F238E27FC236}">
                    <a16:creationId xmlns:a16="http://schemas.microsoft.com/office/drawing/2014/main" id="{6723AA91-94BC-4CD0-882D-59DDCBE891D4}"/>
                  </a:ext>
                </a:extLst>
              </p:cNvPr>
              <p:cNvSpPr/>
              <p:nvPr/>
            </p:nvSpPr>
            <p:spPr>
              <a:xfrm>
                <a:off x="10688259" y="1925171"/>
                <a:ext cx="37931" cy="37931"/>
              </a:xfrm>
              <a:custGeom>
                <a:avLst/>
                <a:gdLst>
                  <a:gd name="connsiteX0" fmla="*/ 0 w 37930"/>
                  <a:gd name="connsiteY0" fmla="*/ 13727 h 37930"/>
                  <a:gd name="connsiteX1" fmla="*/ 13086 w 37930"/>
                  <a:gd name="connsiteY1" fmla="*/ 0 h 37930"/>
                  <a:gd name="connsiteX2" fmla="*/ 45963 w 37930"/>
                  <a:gd name="connsiteY2" fmla="*/ 31341 h 37930"/>
                  <a:gd name="connsiteX3" fmla="*/ 32877 w 37930"/>
                  <a:gd name="connsiteY3" fmla="*/ 45068 h 37930"/>
                </a:gdLst>
                <a:ahLst/>
                <a:cxnLst>
                  <a:cxn ang="0">
                    <a:pos x="connsiteX0" y="connsiteY0"/>
                  </a:cxn>
                  <a:cxn ang="0">
                    <a:pos x="connsiteX1" y="connsiteY1"/>
                  </a:cxn>
                  <a:cxn ang="0">
                    <a:pos x="connsiteX2" y="connsiteY2"/>
                  </a:cxn>
                  <a:cxn ang="0">
                    <a:pos x="connsiteX3" y="connsiteY3"/>
                  </a:cxn>
                </a:cxnLst>
                <a:rect l="l" t="t" r="r" b="b"/>
                <a:pathLst>
                  <a:path w="37930" h="37930">
                    <a:moveTo>
                      <a:pt x="0" y="13727"/>
                    </a:moveTo>
                    <a:lnTo>
                      <a:pt x="13086" y="0"/>
                    </a:lnTo>
                    <a:lnTo>
                      <a:pt x="45963" y="31341"/>
                    </a:lnTo>
                    <a:lnTo>
                      <a:pt x="32877" y="45068"/>
                    </a:lnTo>
                    <a:close/>
                  </a:path>
                </a:pathLst>
              </a:custGeom>
              <a:grpFill/>
              <a:ln w="9398" cap="flat">
                <a:noFill/>
                <a:prstDash val="solid"/>
                <a:miter/>
              </a:ln>
            </p:spPr>
            <p:txBody>
              <a:bodyPr rtlCol="0" anchor="ctr"/>
              <a:lstStyle/>
              <a:p>
                <a:pPr defTabSz="327760">
                  <a:defRPr/>
                </a:pPr>
                <a:endParaRPr lang="en-US" sz="675" dirty="0">
                  <a:solidFill>
                    <a:srgbClr val="FFFFFF"/>
                  </a:solidFill>
                  <a:latin typeface="Amazon Ember"/>
                </a:endParaRPr>
              </a:p>
            </p:txBody>
          </p:sp>
          <p:sp>
            <p:nvSpPr>
              <p:cNvPr id="348" name="Freeform: Shape 347">
                <a:extLst>
                  <a:ext uri="{FF2B5EF4-FFF2-40B4-BE49-F238E27FC236}">
                    <a16:creationId xmlns:a16="http://schemas.microsoft.com/office/drawing/2014/main" id="{0C710040-D458-4051-9937-14D9F8505F56}"/>
                  </a:ext>
                </a:extLst>
              </p:cNvPr>
              <p:cNvSpPr/>
              <p:nvPr/>
            </p:nvSpPr>
            <p:spPr>
              <a:xfrm>
                <a:off x="10648269" y="1643937"/>
                <a:ext cx="85344" cy="85344"/>
              </a:xfrm>
              <a:custGeom>
                <a:avLst/>
                <a:gdLst>
                  <a:gd name="connsiteX0" fmla="*/ 45706 w 85344"/>
                  <a:gd name="connsiteY0" fmla="*/ 91223 h 85344"/>
                  <a:gd name="connsiteX1" fmla="*/ 0 w 85344"/>
                  <a:gd name="connsiteY1" fmla="*/ 45706 h 85344"/>
                  <a:gd name="connsiteX2" fmla="*/ 45517 w 85344"/>
                  <a:gd name="connsiteY2" fmla="*/ 0 h 85344"/>
                  <a:gd name="connsiteX3" fmla="*/ 91223 w 85344"/>
                  <a:gd name="connsiteY3" fmla="*/ 45517 h 85344"/>
                  <a:gd name="connsiteX4" fmla="*/ 91223 w 85344"/>
                  <a:gd name="connsiteY4" fmla="*/ 45612 h 85344"/>
                  <a:gd name="connsiteX5" fmla="*/ 45706 w 85344"/>
                  <a:gd name="connsiteY5" fmla="*/ 91223 h 85344"/>
                  <a:gd name="connsiteX6" fmla="*/ 45706 w 85344"/>
                  <a:gd name="connsiteY6" fmla="*/ 19060 h 85344"/>
                  <a:gd name="connsiteX7" fmla="*/ 18966 w 85344"/>
                  <a:gd name="connsiteY7" fmla="*/ 45612 h 85344"/>
                  <a:gd name="connsiteX8" fmla="*/ 45517 w 85344"/>
                  <a:gd name="connsiteY8" fmla="*/ 72352 h 85344"/>
                  <a:gd name="connsiteX9" fmla="*/ 72258 w 85344"/>
                  <a:gd name="connsiteY9" fmla="*/ 45801 h 85344"/>
                  <a:gd name="connsiteX10" fmla="*/ 72258 w 85344"/>
                  <a:gd name="connsiteY10" fmla="*/ 45612 h 85344"/>
                  <a:gd name="connsiteX11" fmla="*/ 45706 w 85344"/>
                  <a:gd name="connsiteY11" fmla="*/ 19060 h 85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5344" h="85344">
                    <a:moveTo>
                      <a:pt x="45706" y="91223"/>
                    </a:moveTo>
                    <a:cubicBezTo>
                      <a:pt x="20516" y="91276"/>
                      <a:pt x="52" y="70897"/>
                      <a:pt x="0" y="45706"/>
                    </a:cubicBezTo>
                    <a:cubicBezTo>
                      <a:pt x="-52" y="20516"/>
                      <a:pt x="20326" y="52"/>
                      <a:pt x="45517" y="0"/>
                    </a:cubicBezTo>
                    <a:cubicBezTo>
                      <a:pt x="70707" y="-52"/>
                      <a:pt x="91171" y="20326"/>
                      <a:pt x="91223" y="45517"/>
                    </a:cubicBezTo>
                    <a:cubicBezTo>
                      <a:pt x="91223" y="45548"/>
                      <a:pt x="91223" y="45580"/>
                      <a:pt x="91223" y="45612"/>
                    </a:cubicBezTo>
                    <a:cubicBezTo>
                      <a:pt x="91171" y="70744"/>
                      <a:pt x="70838" y="91119"/>
                      <a:pt x="45706" y="91223"/>
                    </a:cubicBezTo>
                    <a:close/>
                    <a:moveTo>
                      <a:pt x="45706" y="19060"/>
                    </a:moveTo>
                    <a:cubicBezTo>
                      <a:pt x="30990" y="19008"/>
                      <a:pt x="19018" y="30895"/>
                      <a:pt x="18966" y="45612"/>
                    </a:cubicBezTo>
                    <a:cubicBezTo>
                      <a:pt x="18913" y="60328"/>
                      <a:pt x="30801" y="72300"/>
                      <a:pt x="45517" y="72352"/>
                    </a:cubicBezTo>
                    <a:cubicBezTo>
                      <a:pt x="60233" y="72405"/>
                      <a:pt x="72206" y="60517"/>
                      <a:pt x="72258" y="45801"/>
                    </a:cubicBezTo>
                    <a:cubicBezTo>
                      <a:pt x="72258" y="45738"/>
                      <a:pt x="72258" y="45675"/>
                      <a:pt x="72258" y="45612"/>
                    </a:cubicBezTo>
                    <a:cubicBezTo>
                      <a:pt x="72206" y="30969"/>
                      <a:pt x="60349" y="19112"/>
                      <a:pt x="45706" y="19060"/>
                    </a:cubicBezTo>
                    <a:close/>
                  </a:path>
                </a:pathLst>
              </a:custGeom>
              <a:grpFill/>
              <a:ln w="9398" cap="flat">
                <a:noFill/>
                <a:prstDash val="solid"/>
                <a:miter/>
              </a:ln>
            </p:spPr>
            <p:txBody>
              <a:bodyPr rtlCol="0" anchor="ctr"/>
              <a:lstStyle/>
              <a:p>
                <a:pPr defTabSz="327760">
                  <a:defRPr/>
                </a:pPr>
                <a:endParaRPr lang="en-US" sz="675" dirty="0">
                  <a:solidFill>
                    <a:srgbClr val="FFFFFF"/>
                  </a:solidFill>
                  <a:latin typeface="Amazon Ember"/>
                </a:endParaRPr>
              </a:p>
            </p:txBody>
          </p:sp>
          <p:sp>
            <p:nvSpPr>
              <p:cNvPr id="350" name="Freeform: Shape 349">
                <a:extLst>
                  <a:ext uri="{FF2B5EF4-FFF2-40B4-BE49-F238E27FC236}">
                    <a16:creationId xmlns:a16="http://schemas.microsoft.com/office/drawing/2014/main" id="{4E586E01-8B95-4A62-B66C-F2A2BE9ACFD8}"/>
                  </a:ext>
                </a:extLst>
              </p:cNvPr>
              <p:cNvSpPr/>
              <p:nvPr/>
            </p:nvSpPr>
            <p:spPr>
              <a:xfrm>
                <a:off x="10621053" y="1718279"/>
                <a:ext cx="142240" cy="75861"/>
              </a:xfrm>
              <a:custGeom>
                <a:avLst/>
                <a:gdLst>
                  <a:gd name="connsiteX0" fmla="*/ 136362 w 142240"/>
                  <a:gd name="connsiteY0" fmla="*/ 84777 h 75861"/>
                  <a:gd name="connsiteX1" fmla="*/ 9484 w 142240"/>
                  <a:gd name="connsiteY1" fmla="*/ 84777 h 75861"/>
                  <a:gd name="connsiteX2" fmla="*/ 1 w 142240"/>
                  <a:gd name="connsiteY2" fmla="*/ 75294 h 75861"/>
                  <a:gd name="connsiteX3" fmla="*/ 35466 w 142240"/>
                  <a:gd name="connsiteY3" fmla="*/ 10717 h 75861"/>
                  <a:gd name="connsiteX4" fmla="*/ 73397 w 142240"/>
                  <a:gd name="connsiteY4" fmla="*/ 2 h 75861"/>
                  <a:gd name="connsiteX5" fmla="*/ 146318 w 142240"/>
                  <a:gd name="connsiteY5" fmla="*/ 75294 h 75861"/>
                  <a:gd name="connsiteX6" fmla="*/ 136848 w 142240"/>
                  <a:gd name="connsiteY6" fmla="*/ 84789 h 75861"/>
                  <a:gd name="connsiteX7" fmla="*/ 136362 w 142240"/>
                  <a:gd name="connsiteY7" fmla="*/ 84777 h 75861"/>
                  <a:gd name="connsiteX8" fmla="*/ 19725 w 142240"/>
                  <a:gd name="connsiteY8" fmla="*/ 65811 h 75861"/>
                  <a:gd name="connsiteX9" fmla="*/ 126120 w 142240"/>
                  <a:gd name="connsiteY9" fmla="*/ 65811 h 75861"/>
                  <a:gd name="connsiteX10" fmla="*/ 72923 w 142240"/>
                  <a:gd name="connsiteY10" fmla="*/ 18967 h 75861"/>
                  <a:gd name="connsiteX11" fmla="*/ 45423 w 142240"/>
                  <a:gd name="connsiteY11" fmla="*/ 26838 h 75861"/>
                  <a:gd name="connsiteX12" fmla="*/ 19725 w 142240"/>
                  <a:gd name="connsiteY12" fmla="*/ 65812 h 75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2240" h="75861">
                    <a:moveTo>
                      <a:pt x="136362" y="84777"/>
                    </a:moveTo>
                    <a:lnTo>
                      <a:pt x="9484" y="84777"/>
                    </a:lnTo>
                    <a:cubicBezTo>
                      <a:pt x="4246" y="84777"/>
                      <a:pt x="1" y="80531"/>
                      <a:pt x="1" y="75294"/>
                    </a:cubicBezTo>
                    <a:cubicBezTo>
                      <a:pt x="-125" y="49088"/>
                      <a:pt x="13284" y="24672"/>
                      <a:pt x="35466" y="10717"/>
                    </a:cubicBezTo>
                    <a:cubicBezTo>
                      <a:pt x="46839" y="3624"/>
                      <a:pt x="59993" y="-92"/>
                      <a:pt x="73397" y="2"/>
                    </a:cubicBezTo>
                    <a:cubicBezTo>
                      <a:pt x="114293" y="729"/>
                      <a:pt x="146900" y="34395"/>
                      <a:pt x="146318" y="75294"/>
                    </a:cubicBezTo>
                    <a:cubicBezTo>
                      <a:pt x="146325" y="80531"/>
                      <a:pt x="142085" y="84782"/>
                      <a:pt x="136848" y="84789"/>
                    </a:cubicBezTo>
                    <a:cubicBezTo>
                      <a:pt x="136686" y="84789"/>
                      <a:pt x="136524" y="84785"/>
                      <a:pt x="136362" y="84777"/>
                    </a:cubicBezTo>
                    <a:close/>
                    <a:moveTo>
                      <a:pt x="19725" y="65811"/>
                    </a:moveTo>
                    <a:lnTo>
                      <a:pt x="126120" y="65811"/>
                    </a:lnTo>
                    <a:cubicBezTo>
                      <a:pt x="122229" y="39289"/>
                      <a:pt x="99725" y="19472"/>
                      <a:pt x="72923" y="18967"/>
                    </a:cubicBezTo>
                    <a:cubicBezTo>
                      <a:pt x="63203" y="18987"/>
                      <a:pt x="53681" y="21712"/>
                      <a:pt x="45423" y="26838"/>
                    </a:cubicBezTo>
                    <a:cubicBezTo>
                      <a:pt x="31676" y="35555"/>
                      <a:pt x="22321" y="49742"/>
                      <a:pt x="19725" y="65812"/>
                    </a:cubicBezTo>
                    <a:close/>
                  </a:path>
                </a:pathLst>
              </a:custGeom>
              <a:grpFill/>
              <a:ln w="9398" cap="flat">
                <a:noFill/>
                <a:prstDash val="solid"/>
                <a:miter/>
              </a:ln>
            </p:spPr>
            <p:txBody>
              <a:bodyPr rtlCol="0" anchor="ctr"/>
              <a:lstStyle/>
              <a:p>
                <a:pPr defTabSz="327760">
                  <a:defRPr/>
                </a:pPr>
                <a:endParaRPr lang="en-US" sz="675" dirty="0">
                  <a:solidFill>
                    <a:srgbClr val="FFFFFF"/>
                  </a:solidFill>
                  <a:latin typeface="Amazon Ember"/>
                </a:endParaRPr>
              </a:p>
            </p:txBody>
          </p:sp>
        </p:grpSp>
        <p:sp>
          <p:nvSpPr>
            <p:cNvPr id="335" name="TextBox 334">
              <a:extLst>
                <a:ext uri="{FF2B5EF4-FFF2-40B4-BE49-F238E27FC236}">
                  <a16:creationId xmlns:a16="http://schemas.microsoft.com/office/drawing/2014/main" id="{728D5C42-7089-4A80-8C39-C14DFDA74C4D}"/>
                </a:ext>
              </a:extLst>
            </p:cNvPr>
            <p:cNvSpPr txBox="1"/>
            <p:nvPr/>
          </p:nvSpPr>
          <p:spPr>
            <a:xfrm>
              <a:off x="5149663" y="1854318"/>
              <a:ext cx="413380" cy="173049"/>
            </a:xfrm>
            <a:prstGeom prst="rect">
              <a:avLst/>
            </a:prstGeom>
          </p:spPr>
          <p:txBody>
            <a:bodyPr wrap="none" lIns="0" tIns="0" rIns="0" bIns="0" rtlCol="0">
              <a:spAutoFit/>
            </a:bodyPr>
            <a:lstStyle/>
            <a:p>
              <a:pPr algn="ctr" defTabSz="616921">
                <a:lnSpc>
                  <a:spcPct val="90000"/>
                </a:lnSpc>
                <a:spcAft>
                  <a:spcPts val="1012"/>
                </a:spcAft>
                <a:defRPr/>
              </a:pPr>
              <a:r>
                <a:rPr lang="en-US" sz="562" dirty="0">
                  <a:solidFill>
                    <a:srgbClr val="FFFFFF"/>
                  </a:solidFill>
                  <a:latin typeface="Amazon Ember"/>
                </a:rPr>
                <a:t>Amazon</a:t>
              </a:r>
              <a:br>
                <a:rPr lang="en-US" sz="562" dirty="0">
                  <a:solidFill>
                    <a:srgbClr val="FFFFFF"/>
                  </a:solidFill>
                  <a:latin typeface="Amazon Ember"/>
                </a:rPr>
              </a:br>
              <a:r>
                <a:rPr lang="en-US" sz="562" dirty="0">
                  <a:solidFill>
                    <a:srgbClr val="FFFFFF"/>
                  </a:solidFill>
                  <a:latin typeface="Amazon Ember"/>
                </a:rPr>
                <a:t>Personalize</a:t>
              </a:r>
            </a:p>
          </p:txBody>
        </p:sp>
      </p:grpSp>
      <p:grpSp>
        <p:nvGrpSpPr>
          <p:cNvPr id="351" name="Group 350">
            <a:extLst>
              <a:ext uri="{FF2B5EF4-FFF2-40B4-BE49-F238E27FC236}">
                <a16:creationId xmlns:a16="http://schemas.microsoft.com/office/drawing/2014/main" id="{A19290E8-953A-4858-B35B-E15697D34248}"/>
              </a:ext>
            </a:extLst>
          </p:cNvPr>
          <p:cNvGrpSpPr/>
          <p:nvPr/>
        </p:nvGrpSpPr>
        <p:grpSpPr>
          <a:xfrm>
            <a:off x="6336215" y="2048287"/>
            <a:ext cx="275717" cy="413136"/>
            <a:chOff x="6008505" y="1568148"/>
            <a:chExt cx="306467" cy="459218"/>
          </a:xfrm>
        </p:grpSpPr>
        <p:grpSp>
          <p:nvGrpSpPr>
            <p:cNvPr id="352" name="Graphic 108">
              <a:extLst>
                <a:ext uri="{FF2B5EF4-FFF2-40B4-BE49-F238E27FC236}">
                  <a16:creationId xmlns:a16="http://schemas.microsoft.com/office/drawing/2014/main" id="{8407F4BA-1473-4F43-B190-709CE1D48D0C}"/>
                </a:ext>
              </a:extLst>
            </p:cNvPr>
            <p:cNvGrpSpPr/>
            <p:nvPr/>
          </p:nvGrpSpPr>
          <p:grpSpPr>
            <a:xfrm>
              <a:off x="6079576" y="1568148"/>
              <a:ext cx="164324" cy="153836"/>
              <a:chOff x="9432622" y="1721240"/>
              <a:chExt cx="445685" cy="417237"/>
            </a:xfrm>
            <a:solidFill>
              <a:schemeClr val="tx1"/>
            </a:solidFill>
          </p:grpSpPr>
          <p:sp>
            <p:nvSpPr>
              <p:cNvPr id="377" name="Freeform: Shape 376">
                <a:extLst>
                  <a:ext uri="{FF2B5EF4-FFF2-40B4-BE49-F238E27FC236}">
                    <a16:creationId xmlns:a16="http://schemas.microsoft.com/office/drawing/2014/main" id="{FC1F8750-54FD-4BA3-968C-5CA12F070074}"/>
                  </a:ext>
                </a:extLst>
              </p:cNvPr>
              <p:cNvSpPr/>
              <p:nvPr/>
            </p:nvSpPr>
            <p:spPr>
              <a:xfrm>
                <a:off x="9787653" y="1821566"/>
                <a:ext cx="56896" cy="312928"/>
              </a:xfrm>
              <a:custGeom>
                <a:avLst/>
                <a:gdLst>
                  <a:gd name="connsiteX0" fmla="*/ 65715 w 56896"/>
                  <a:gd name="connsiteY0" fmla="*/ 317480 h 312928"/>
                  <a:gd name="connsiteX1" fmla="*/ 0 w 56896"/>
                  <a:gd name="connsiteY1" fmla="*/ 317480 h 312928"/>
                  <a:gd name="connsiteX2" fmla="*/ 0 w 56896"/>
                  <a:gd name="connsiteY2" fmla="*/ 298514 h 312928"/>
                  <a:gd name="connsiteX3" fmla="*/ 46750 w 56896"/>
                  <a:gd name="connsiteY3" fmla="*/ 298514 h 312928"/>
                  <a:gd name="connsiteX4" fmla="*/ 46750 w 56896"/>
                  <a:gd name="connsiteY4" fmla="*/ 0 h 312928"/>
                  <a:gd name="connsiteX5" fmla="*/ 65715 w 56896"/>
                  <a:gd name="connsiteY5" fmla="*/ 0 h 312928"/>
                  <a:gd name="connsiteX6" fmla="*/ 65715 w 56896"/>
                  <a:gd name="connsiteY6" fmla="*/ 317480 h 312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896" h="312928">
                    <a:moveTo>
                      <a:pt x="65715" y="317480"/>
                    </a:moveTo>
                    <a:lnTo>
                      <a:pt x="0" y="317480"/>
                    </a:lnTo>
                    <a:lnTo>
                      <a:pt x="0" y="298514"/>
                    </a:lnTo>
                    <a:lnTo>
                      <a:pt x="46750" y="298514"/>
                    </a:lnTo>
                    <a:lnTo>
                      <a:pt x="46750" y="0"/>
                    </a:lnTo>
                    <a:lnTo>
                      <a:pt x="65715" y="0"/>
                    </a:lnTo>
                    <a:lnTo>
                      <a:pt x="65715" y="317480"/>
                    </a:lnTo>
                    <a:close/>
                  </a:path>
                </a:pathLst>
              </a:custGeom>
              <a:grpFill/>
              <a:ln w="6350" cap="flat">
                <a:noFill/>
                <a:prstDash val="solid"/>
                <a:miter/>
              </a:ln>
            </p:spPr>
            <p:txBody>
              <a:bodyPr rtlCol="0" anchor="ctr"/>
              <a:lstStyle/>
              <a:p>
                <a:pPr defTabSz="327760">
                  <a:defRPr/>
                </a:pPr>
                <a:endParaRPr lang="en-US" sz="675" dirty="0">
                  <a:solidFill>
                    <a:srgbClr val="FFFFFF"/>
                  </a:solidFill>
                  <a:latin typeface="Amazon Ember"/>
                </a:endParaRPr>
              </a:p>
            </p:txBody>
          </p:sp>
          <p:sp>
            <p:nvSpPr>
              <p:cNvPr id="378" name="Freeform: Shape 377">
                <a:extLst>
                  <a:ext uri="{FF2B5EF4-FFF2-40B4-BE49-F238E27FC236}">
                    <a16:creationId xmlns:a16="http://schemas.microsoft.com/office/drawing/2014/main" id="{118ADD90-C358-45AC-A016-BAF56D39F5C2}"/>
                  </a:ext>
                </a:extLst>
              </p:cNvPr>
              <p:cNvSpPr/>
              <p:nvPr/>
            </p:nvSpPr>
            <p:spPr>
              <a:xfrm>
                <a:off x="9432622" y="1739731"/>
                <a:ext cx="350859" cy="398272"/>
              </a:xfrm>
              <a:custGeom>
                <a:avLst/>
                <a:gdLst>
                  <a:gd name="connsiteX0" fmla="*/ 355031 w 350858"/>
                  <a:gd name="connsiteY0" fmla="*/ 399315 h 398272"/>
                  <a:gd name="connsiteX1" fmla="*/ 0 w 350858"/>
                  <a:gd name="connsiteY1" fmla="*/ 399315 h 398272"/>
                  <a:gd name="connsiteX2" fmla="*/ 0 w 350858"/>
                  <a:gd name="connsiteY2" fmla="*/ 0 h 398272"/>
                  <a:gd name="connsiteX3" fmla="*/ 341186 w 350858"/>
                  <a:gd name="connsiteY3" fmla="*/ 0 h 398272"/>
                  <a:gd name="connsiteX4" fmla="*/ 341186 w 350858"/>
                  <a:gd name="connsiteY4" fmla="*/ 18965 h 398272"/>
                  <a:gd name="connsiteX5" fmla="*/ 18965 w 350858"/>
                  <a:gd name="connsiteY5" fmla="*/ 18965 h 398272"/>
                  <a:gd name="connsiteX6" fmla="*/ 18965 w 350858"/>
                  <a:gd name="connsiteY6" fmla="*/ 380350 h 398272"/>
                  <a:gd name="connsiteX7" fmla="*/ 355031 w 350858"/>
                  <a:gd name="connsiteY7" fmla="*/ 380350 h 398272"/>
                  <a:gd name="connsiteX8" fmla="*/ 355031 w 350858"/>
                  <a:gd name="connsiteY8" fmla="*/ 399315 h 398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0858" h="398272">
                    <a:moveTo>
                      <a:pt x="355031" y="399315"/>
                    </a:moveTo>
                    <a:lnTo>
                      <a:pt x="0" y="399315"/>
                    </a:lnTo>
                    <a:lnTo>
                      <a:pt x="0" y="0"/>
                    </a:lnTo>
                    <a:lnTo>
                      <a:pt x="341186" y="0"/>
                    </a:lnTo>
                    <a:lnTo>
                      <a:pt x="341186" y="18965"/>
                    </a:lnTo>
                    <a:lnTo>
                      <a:pt x="18965" y="18965"/>
                    </a:lnTo>
                    <a:lnTo>
                      <a:pt x="18965" y="380350"/>
                    </a:lnTo>
                    <a:lnTo>
                      <a:pt x="355031" y="380350"/>
                    </a:lnTo>
                    <a:lnTo>
                      <a:pt x="355031" y="399315"/>
                    </a:lnTo>
                    <a:close/>
                  </a:path>
                </a:pathLst>
              </a:custGeom>
              <a:grpFill/>
              <a:ln w="6350" cap="flat">
                <a:noFill/>
                <a:prstDash val="solid"/>
                <a:miter/>
              </a:ln>
            </p:spPr>
            <p:txBody>
              <a:bodyPr rtlCol="0" anchor="ctr"/>
              <a:lstStyle/>
              <a:p>
                <a:pPr defTabSz="327760">
                  <a:defRPr/>
                </a:pPr>
                <a:endParaRPr lang="en-US" sz="675" dirty="0">
                  <a:solidFill>
                    <a:srgbClr val="FFFFFF"/>
                  </a:solidFill>
                  <a:latin typeface="Amazon Ember"/>
                </a:endParaRPr>
              </a:p>
            </p:txBody>
          </p:sp>
          <p:sp>
            <p:nvSpPr>
              <p:cNvPr id="379" name="Freeform: Shape 378">
                <a:extLst>
                  <a:ext uri="{FF2B5EF4-FFF2-40B4-BE49-F238E27FC236}">
                    <a16:creationId xmlns:a16="http://schemas.microsoft.com/office/drawing/2014/main" id="{3F26DE47-07FA-48E3-A367-3D4572AE93F9}"/>
                  </a:ext>
                </a:extLst>
              </p:cNvPr>
              <p:cNvSpPr/>
              <p:nvPr/>
            </p:nvSpPr>
            <p:spPr>
              <a:xfrm>
                <a:off x="9478993" y="1733662"/>
                <a:ext cx="388789" cy="199136"/>
              </a:xfrm>
              <a:custGeom>
                <a:avLst/>
                <a:gdLst>
                  <a:gd name="connsiteX0" fmla="*/ 82404 w 388789"/>
                  <a:gd name="connsiteY0" fmla="*/ 204826 h 199136"/>
                  <a:gd name="connsiteX1" fmla="*/ 0 w 388789"/>
                  <a:gd name="connsiteY1" fmla="*/ 204826 h 199136"/>
                  <a:gd name="connsiteX2" fmla="*/ 0 w 388789"/>
                  <a:gd name="connsiteY2" fmla="*/ 185860 h 199136"/>
                  <a:gd name="connsiteX3" fmla="*/ 75861 w 388789"/>
                  <a:gd name="connsiteY3" fmla="*/ 185860 h 199136"/>
                  <a:gd name="connsiteX4" fmla="*/ 101370 w 388789"/>
                  <a:gd name="connsiteY4" fmla="*/ 118628 h 199136"/>
                  <a:gd name="connsiteX5" fmla="*/ 110283 w 388789"/>
                  <a:gd name="connsiteY5" fmla="*/ 112559 h 199136"/>
                  <a:gd name="connsiteX6" fmla="*/ 195627 w 388789"/>
                  <a:gd name="connsiteY6" fmla="*/ 112559 h 199136"/>
                  <a:gd name="connsiteX7" fmla="*/ 227300 w 388789"/>
                  <a:gd name="connsiteY7" fmla="*/ 55663 h 199136"/>
                  <a:gd name="connsiteX8" fmla="*/ 235549 w 388789"/>
                  <a:gd name="connsiteY8" fmla="*/ 50827 h 199136"/>
                  <a:gd name="connsiteX9" fmla="*/ 322221 w 388789"/>
                  <a:gd name="connsiteY9" fmla="*/ 50827 h 199136"/>
                  <a:gd name="connsiteX10" fmla="*/ 383100 w 388789"/>
                  <a:gd name="connsiteY10" fmla="*/ 0 h 199136"/>
                  <a:gd name="connsiteX11" fmla="*/ 395238 w 388789"/>
                  <a:gd name="connsiteY11" fmla="*/ 14603 h 199136"/>
                  <a:gd name="connsiteX12" fmla="*/ 331799 w 388789"/>
                  <a:gd name="connsiteY12" fmla="*/ 67611 h 199136"/>
                  <a:gd name="connsiteX13" fmla="*/ 325730 w 388789"/>
                  <a:gd name="connsiteY13" fmla="*/ 69792 h 199136"/>
                  <a:gd name="connsiteX14" fmla="*/ 240860 w 388789"/>
                  <a:gd name="connsiteY14" fmla="*/ 69792 h 199136"/>
                  <a:gd name="connsiteX15" fmla="*/ 209188 w 388789"/>
                  <a:gd name="connsiteY15" fmla="*/ 126688 h 199136"/>
                  <a:gd name="connsiteX16" fmla="*/ 200938 w 388789"/>
                  <a:gd name="connsiteY16" fmla="*/ 131619 h 199136"/>
                  <a:gd name="connsiteX17" fmla="*/ 116826 w 388789"/>
                  <a:gd name="connsiteY17" fmla="*/ 131619 h 199136"/>
                  <a:gd name="connsiteX18" fmla="*/ 91223 w 388789"/>
                  <a:gd name="connsiteY18" fmla="*/ 198852 h 199136"/>
                  <a:gd name="connsiteX19" fmla="*/ 82404 w 388789"/>
                  <a:gd name="connsiteY19" fmla="*/ 204826 h 199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88789" h="199136">
                    <a:moveTo>
                      <a:pt x="82404" y="204826"/>
                    </a:moveTo>
                    <a:lnTo>
                      <a:pt x="0" y="204826"/>
                    </a:lnTo>
                    <a:lnTo>
                      <a:pt x="0" y="185860"/>
                    </a:lnTo>
                    <a:lnTo>
                      <a:pt x="75861" y="185860"/>
                    </a:lnTo>
                    <a:lnTo>
                      <a:pt x="101370" y="118628"/>
                    </a:lnTo>
                    <a:cubicBezTo>
                      <a:pt x="102790" y="114948"/>
                      <a:pt x="106339" y="112532"/>
                      <a:pt x="110283" y="112559"/>
                    </a:cubicBezTo>
                    <a:lnTo>
                      <a:pt x="195627" y="112559"/>
                    </a:lnTo>
                    <a:lnTo>
                      <a:pt x="227300" y="55663"/>
                    </a:lnTo>
                    <a:cubicBezTo>
                      <a:pt x="228976" y="52681"/>
                      <a:pt x="232128" y="50833"/>
                      <a:pt x="235549" y="50827"/>
                    </a:cubicBezTo>
                    <a:lnTo>
                      <a:pt x="322221" y="50827"/>
                    </a:lnTo>
                    <a:lnTo>
                      <a:pt x="383100" y="0"/>
                    </a:lnTo>
                    <a:lnTo>
                      <a:pt x="395238" y="14603"/>
                    </a:lnTo>
                    <a:lnTo>
                      <a:pt x="331799" y="67611"/>
                    </a:lnTo>
                    <a:cubicBezTo>
                      <a:pt x="330092" y="69025"/>
                      <a:pt x="327945" y="69797"/>
                      <a:pt x="325730" y="69792"/>
                    </a:cubicBezTo>
                    <a:lnTo>
                      <a:pt x="240860" y="69792"/>
                    </a:lnTo>
                    <a:lnTo>
                      <a:pt x="209188" y="126688"/>
                    </a:lnTo>
                    <a:cubicBezTo>
                      <a:pt x="207536" y="129707"/>
                      <a:pt x="204379" y="131594"/>
                      <a:pt x="200938" y="131619"/>
                    </a:cubicBezTo>
                    <a:lnTo>
                      <a:pt x="116826" y="131619"/>
                    </a:lnTo>
                    <a:lnTo>
                      <a:pt x="91223" y="198852"/>
                    </a:lnTo>
                    <a:cubicBezTo>
                      <a:pt x="89785" y="202462"/>
                      <a:pt x="86290" y="204829"/>
                      <a:pt x="82404" y="204826"/>
                    </a:cubicBezTo>
                    <a:close/>
                  </a:path>
                </a:pathLst>
              </a:custGeom>
              <a:grpFill/>
              <a:ln w="6350" cap="flat">
                <a:noFill/>
                <a:prstDash val="solid"/>
                <a:miter/>
              </a:ln>
            </p:spPr>
            <p:txBody>
              <a:bodyPr rtlCol="0" anchor="ctr"/>
              <a:lstStyle/>
              <a:p>
                <a:pPr defTabSz="327760">
                  <a:defRPr/>
                </a:pPr>
                <a:endParaRPr lang="en-US" sz="675" dirty="0">
                  <a:solidFill>
                    <a:srgbClr val="FFFFFF"/>
                  </a:solidFill>
                  <a:latin typeface="Amazon Ember"/>
                </a:endParaRPr>
              </a:p>
            </p:txBody>
          </p:sp>
          <p:sp>
            <p:nvSpPr>
              <p:cNvPr id="380" name="Freeform: Shape 379">
                <a:extLst>
                  <a:ext uri="{FF2B5EF4-FFF2-40B4-BE49-F238E27FC236}">
                    <a16:creationId xmlns:a16="http://schemas.microsoft.com/office/drawing/2014/main" id="{6802C565-4144-4C15-860D-0D8E55A7BDD8}"/>
                  </a:ext>
                </a:extLst>
              </p:cNvPr>
              <p:cNvSpPr/>
              <p:nvPr/>
            </p:nvSpPr>
            <p:spPr>
              <a:xfrm>
                <a:off x="9834593" y="1721240"/>
                <a:ext cx="47413" cy="47413"/>
              </a:xfrm>
              <a:custGeom>
                <a:avLst/>
                <a:gdLst>
                  <a:gd name="connsiteX0" fmla="*/ 51491 w 47413"/>
                  <a:gd name="connsiteY0" fmla="*/ 51586 h 47413"/>
                  <a:gd name="connsiteX1" fmla="*/ 32526 w 47413"/>
                  <a:gd name="connsiteY1" fmla="*/ 51586 h 47413"/>
                  <a:gd name="connsiteX2" fmla="*/ 32526 w 47413"/>
                  <a:gd name="connsiteY2" fmla="*/ 18965 h 47413"/>
                  <a:gd name="connsiteX3" fmla="*/ 0 w 47413"/>
                  <a:gd name="connsiteY3" fmla="*/ 18965 h 47413"/>
                  <a:gd name="connsiteX4" fmla="*/ 0 w 47413"/>
                  <a:gd name="connsiteY4" fmla="*/ 0 h 47413"/>
                  <a:gd name="connsiteX5" fmla="*/ 51491 w 47413"/>
                  <a:gd name="connsiteY5" fmla="*/ 0 h 47413"/>
                  <a:gd name="connsiteX6" fmla="*/ 51491 w 47413"/>
                  <a:gd name="connsiteY6" fmla="*/ 51586 h 47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413" h="47413">
                    <a:moveTo>
                      <a:pt x="51491" y="51586"/>
                    </a:moveTo>
                    <a:lnTo>
                      <a:pt x="32526" y="51586"/>
                    </a:lnTo>
                    <a:lnTo>
                      <a:pt x="32526" y="18965"/>
                    </a:lnTo>
                    <a:lnTo>
                      <a:pt x="0" y="18965"/>
                    </a:lnTo>
                    <a:lnTo>
                      <a:pt x="0" y="0"/>
                    </a:lnTo>
                    <a:lnTo>
                      <a:pt x="51491" y="0"/>
                    </a:lnTo>
                    <a:lnTo>
                      <a:pt x="51491" y="51586"/>
                    </a:lnTo>
                    <a:close/>
                  </a:path>
                </a:pathLst>
              </a:custGeom>
              <a:grpFill/>
              <a:ln w="6350" cap="flat">
                <a:noFill/>
                <a:prstDash val="solid"/>
                <a:miter/>
              </a:ln>
            </p:spPr>
            <p:txBody>
              <a:bodyPr rtlCol="0" anchor="ctr"/>
              <a:lstStyle/>
              <a:p>
                <a:pPr defTabSz="327760">
                  <a:defRPr/>
                </a:pPr>
                <a:endParaRPr lang="en-US" sz="675" dirty="0">
                  <a:solidFill>
                    <a:srgbClr val="FFFFFF"/>
                  </a:solidFill>
                  <a:latin typeface="Amazon Ember"/>
                </a:endParaRPr>
              </a:p>
            </p:txBody>
          </p:sp>
          <p:sp>
            <p:nvSpPr>
              <p:cNvPr id="381" name="Freeform: Shape 380">
                <a:extLst>
                  <a:ext uri="{FF2B5EF4-FFF2-40B4-BE49-F238E27FC236}">
                    <a16:creationId xmlns:a16="http://schemas.microsoft.com/office/drawing/2014/main" id="{AFC58B6D-F98A-479E-B769-BC3F55173CFE}"/>
                  </a:ext>
                </a:extLst>
              </p:cNvPr>
              <p:cNvSpPr/>
              <p:nvPr/>
            </p:nvSpPr>
            <p:spPr>
              <a:xfrm>
                <a:off x="9481079" y="1960013"/>
                <a:ext cx="75861" cy="132757"/>
              </a:xfrm>
              <a:custGeom>
                <a:avLst/>
                <a:gdLst>
                  <a:gd name="connsiteX0" fmla="*/ 83542 w 75861"/>
                  <a:gd name="connsiteY0" fmla="*/ 138257 h 132757"/>
                  <a:gd name="connsiteX1" fmla="*/ 0 w 75861"/>
                  <a:gd name="connsiteY1" fmla="*/ 138257 h 132757"/>
                  <a:gd name="connsiteX2" fmla="*/ 0 w 75861"/>
                  <a:gd name="connsiteY2" fmla="*/ 0 h 132757"/>
                  <a:gd name="connsiteX3" fmla="*/ 83542 w 75861"/>
                  <a:gd name="connsiteY3" fmla="*/ 0 h 132757"/>
                  <a:gd name="connsiteX4" fmla="*/ 18965 w 75861"/>
                  <a:gd name="connsiteY4" fmla="*/ 119292 h 132757"/>
                  <a:gd name="connsiteX5" fmla="*/ 64577 w 75861"/>
                  <a:gd name="connsiteY5" fmla="*/ 119292 h 132757"/>
                  <a:gd name="connsiteX6" fmla="*/ 64577 w 75861"/>
                  <a:gd name="connsiteY6" fmla="*/ 18965 h 132757"/>
                  <a:gd name="connsiteX7" fmla="*/ 18965 w 75861"/>
                  <a:gd name="connsiteY7" fmla="*/ 18965 h 132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861" h="132757">
                    <a:moveTo>
                      <a:pt x="83542" y="138257"/>
                    </a:moveTo>
                    <a:lnTo>
                      <a:pt x="0" y="138257"/>
                    </a:lnTo>
                    <a:lnTo>
                      <a:pt x="0" y="0"/>
                    </a:lnTo>
                    <a:lnTo>
                      <a:pt x="83542" y="0"/>
                    </a:lnTo>
                    <a:close/>
                    <a:moveTo>
                      <a:pt x="18965" y="119292"/>
                    </a:moveTo>
                    <a:lnTo>
                      <a:pt x="64577" y="119292"/>
                    </a:lnTo>
                    <a:lnTo>
                      <a:pt x="64577" y="18965"/>
                    </a:lnTo>
                    <a:lnTo>
                      <a:pt x="18965" y="18965"/>
                    </a:lnTo>
                    <a:close/>
                  </a:path>
                </a:pathLst>
              </a:custGeom>
              <a:grpFill/>
              <a:ln w="6350" cap="flat">
                <a:noFill/>
                <a:prstDash val="solid"/>
                <a:miter/>
              </a:ln>
            </p:spPr>
            <p:txBody>
              <a:bodyPr rtlCol="0" anchor="ctr"/>
              <a:lstStyle/>
              <a:p>
                <a:pPr defTabSz="327760">
                  <a:defRPr/>
                </a:pPr>
                <a:endParaRPr lang="en-US" sz="675" dirty="0">
                  <a:solidFill>
                    <a:srgbClr val="FFFFFF"/>
                  </a:solidFill>
                  <a:latin typeface="Amazon Ember"/>
                </a:endParaRPr>
              </a:p>
            </p:txBody>
          </p:sp>
          <p:sp>
            <p:nvSpPr>
              <p:cNvPr id="382" name="Freeform: Shape 381">
                <a:extLst>
                  <a:ext uri="{FF2B5EF4-FFF2-40B4-BE49-F238E27FC236}">
                    <a16:creationId xmlns:a16="http://schemas.microsoft.com/office/drawing/2014/main" id="{78F7A0A2-C083-4A2C-9202-16913FE31E9D}"/>
                  </a:ext>
                </a:extLst>
              </p:cNvPr>
              <p:cNvSpPr/>
              <p:nvPr/>
            </p:nvSpPr>
            <p:spPr>
              <a:xfrm>
                <a:off x="9599423" y="1886523"/>
                <a:ext cx="75861" cy="208619"/>
              </a:xfrm>
              <a:custGeom>
                <a:avLst/>
                <a:gdLst>
                  <a:gd name="connsiteX0" fmla="*/ 83637 w 75861"/>
                  <a:gd name="connsiteY0" fmla="*/ 211748 h 208618"/>
                  <a:gd name="connsiteX1" fmla="*/ 0 w 75861"/>
                  <a:gd name="connsiteY1" fmla="*/ 211748 h 208618"/>
                  <a:gd name="connsiteX2" fmla="*/ 0 w 75861"/>
                  <a:gd name="connsiteY2" fmla="*/ 0 h 208618"/>
                  <a:gd name="connsiteX3" fmla="*/ 83637 w 75861"/>
                  <a:gd name="connsiteY3" fmla="*/ 0 h 208618"/>
                  <a:gd name="connsiteX4" fmla="*/ 19060 w 75861"/>
                  <a:gd name="connsiteY4" fmla="*/ 192783 h 208618"/>
                  <a:gd name="connsiteX5" fmla="*/ 64672 w 75861"/>
                  <a:gd name="connsiteY5" fmla="*/ 192783 h 208618"/>
                  <a:gd name="connsiteX6" fmla="*/ 64672 w 75861"/>
                  <a:gd name="connsiteY6" fmla="*/ 18965 h 208618"/>
                  <a:gd name="connsiteX7" fmla="*/ 18965 w 75861"/>
                  <a:gd name="connsiteY7" fmla="*/ 18965 h 208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861" h="208618">
                    <a:moveTo>
                      <a:pt x="83637" y="211748"/>
                    </a:moveTo>
                    <a:lnTo>
                      <a:pt x="0" y="211748"/>
                    </a:lnTo>
                    <a:lnTo>
                      <a:pt x="0" y="0"/>
                    </a:lnTo>
                    <a:lnTo>
                      <a:pt x="83637" y="0"/>
                    </a:lnTo>
                    <a:close/>
                    <a:moveTo>
                      <a:pt x="19060" y="192783"/>
                    </a:moveTo>
                    <a:lnTo>
                      <a:pt x="64672" y="192783"/>
                    </a:lnTo>
                    <a:lnTo>
                      <a:pt x="64672" y="18965"/>
                    </a:lnTo>
                    <a:lnTo>
                      <a:pt x="18965" y="18965"/>
                    </a:lnTo>
                    <a:close/>
                  </a:path>
                </a:pathLst>
              </a:custGeom>
              <a:grpFill/>
              <a:ln w="6350" cap="flat">
                <a:noFill/>
                <a:prstDash val="solid"/>
                <a:miter/>
              </a:ln>
            </p:spPr>
            <p:txBody>
              <a:bodyPr rtlCol="0" anchor="ctr"/>
              <a:lstStyle/>
              <a:p>
                <a:pPr defTabSz="327760">
                  <a:defRPr/>
                </a:pPr>
                <a:endParaRPr lang="en-US" sz="675" dirty="0">
                  <a:solidFill>
                    <a:srgbClr val="FFFFFF"/>
                  </a:solidFill>
                  <a:latin typeface="Amazon Ember"/>
                </a:endParaRPr>
              </a:p>
            </p:txBody>
          </p:sp>
          <p:sp>
            <p:nvSpPr>
              <p:cNvPr id="383" name="Freeform: Shape 382">
                <a:extLst>
                  <a:ext uri="{FF2B5EF4-FFF2-40B4-BE49-F238E27FC236}">
                    <a16:creationId xmlns:a16="http://schemas.microsoft.com/office/drawing/2014/main" id="{7102B908-5C13-4C85-B22D-A2190FC8F25E}"/>
                  </a:ext>
                </a:extLst>
              </p:cNvPr>
              <p:cNvSpPr/>
              <p:nvPr/>
            </p:nvSpPr>
            <p:spPr>
              <a:xfrm>
                <a:off x="9718904" y="1825644"/>
                <a:ext cx="75861" cy="265515"/>
              </a:xfrm>
              <a:custGeom>
                <a:avLst/>
                <a:gdLst>
                  <a:gd name="connsiteX0" fmla="*/ 83542 w 75861"/>
                  <a:gd name="connsiteY0" fmla="*/ 272627 h 265514"/>
                  <a:gd name="connsiteX1" fmla="*/ 0 w 75861"/>
                  <a:gd name="connsiteY1" fmla="*/ 272627 h 265514"/>
                  <a:gd name="connsiteX2" fmla="*/ 0 w 75861"/>
                  <a:gd name="connsiteY2" fmla="*/ 0 h 265514"/>
                  <a:gd name="connsiteX3" fmla="*/ 83542 w 75861"/>
                  <a:gd name="connsiteY3" fmla="*/ 0 h 265514"/>
                  <a:gd name="connsiteX4" fmla="*/ 18965 w 75861"/>
                  <a:gd name="connsiteY4" fmla="*/ 253661 h 265514"/>
                  <a:gd name="connsiteX5" fmla="*/ 64577 w 75861"/>
                  <a:gd name="connsiteY5" fmla="*/ 253661 h 265514"/>
                  <a:gd name="connsiteX6" fmla="*/ 64577 w 75861"/>
                  <a:gd name="connsiteY6" fmla="*/ 18965 h 265514"/>
                  <a:gd name="connsiteX7" fmla="*/ 18965 w 75861"/>
                  <a:gd name="connsiteY7" fmla="*/ 18965 h 265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861" h="265514">
                    <a:moveTo>
                      <a:pt x="83542" y="272627"/>
                    </a:moveTo>
                    <a:lnTo>
                      <a:pt x="0" y="272627"/>
                    </a:lnTo>
                    <a:lnTo>
                      <a:pt x="0" y="0"/>
                    </a:lnTo>
                    <a:lnTo>
                      <a:pt x="83542" y="0"/>
                    </a:lnTo>
                    <a:close/>
                    <a:moveTo>
                      <a:pt x="18965" y="253661"/>
                    </a:moveTo>
                    <a:lnTo>
                      <a:pt x="64577" y="253661"/>
                    </a:lnTo>
                    <a:lnTo>
                      <a:pt x="64577" y="18965"/>
                    </a:lnTo>
                    <a:lnTo>
                      <a:pt x="18965" y="18965"/>
                    </a:lnTo>
                    <a:close/>
                  </a:path>
                </a:pathLst>
              </a:custGeom>
              <a:grpFill/>
              <a:ln w="6350" cap="flat">
                <a:noFill/>
                <a:prstDash val="solid"/>
                <a:miter/>
              </a:ln>
            </p:spPr>
            <p:txBody>
              <a:bodyPr rtlCol="0" anchor="ctr"/>
              <a:lstStyle/>
              <a:p>
                <a:pPr defTabSz="327760">
                  <a:defRPr/>
                </a:pPr>
                <a:endParaRPr lang="en-US" sz="675" dirty="0">
                  <a:solidFill>
                    <a:srgbClr val="FFFFFF"/>
                  </a:solidFill>
                  <a:latin typeface="Amazon Ember"/>
                </a:endParaRPr>
              </a:p>
            </p:txBody>
          </p:sp>
        </p:grpSp>
        <p:sp>
          <p:nvSpPr>
            <p:cNvPr id="376" name="TextBox 375">
              <a:extLst>
                <a:ext uri="{FF2B5EF4-FFF2-40B4-BE49-F238E27FC236}">
                  <a16:creationId xmlns:a16="http://schemas.microsoft.com/office/drawing/2014/main" id="{E8A2B9E9-6B97-4292-AD7B-620DA9EC8427}"/>
                </a:ext>
              </a:extLst>
            </p:cNvPr>
            <p:cNvSpPr txBox="1"/>
            <p:nvPr/>
          </p:nvSpPr>
          <p:spPr>
            <a:xfrm>
              <a:off x="6008505" y="1854317"/>
              <a:ext cx="306467" cy="173049"/>
            </a:xfrm>
            <a:prstGeom prst="rect">
              <a:avLst/>
            </a:prstGeom>
          </p:spPr>
          <p:txBody>
            <a:bodyPr wrap="none" lIns="0" tIns="0" rIns="0" bIns="0" rtlCol="0">
              <a:spAutoFit/>
            </a:bodyPr>
            <a:lstStyle/>
            <a:p>
              <a:pPr algn="ctr" defTabSz="616921">
                <a:lnSpc>
                  <a:spcPct val="90000"/>
                </a:lnSpc>
                <a:spcAft>
                  <a:spcPts val="1012"/>
                </a:spcAft>
                <a:defRPr/>
              </a:pPr>
              <a:r>
                <a:rPr lang="en-US" sz="562" dirty="0">
                  <a:solidFill>
                    <a:srgbClr val="FFFFFF"/>
                  </a:solidFill>
                  <a:latin typeface="Amazon Ember"/>
                </a:rPr>
                <a:t>Amazon</a:t>
              </a:r>
              <a:br>
                <a:rPr lang="en-US" sz="562" dirty="0">
                  <a:solidFill>
                    <a:srgbClr val="FFFFFF"/>
                  </a:solidFill>
                  <a:latin typeface="Amazon Ember"/>
                </a:rPr>
              </a:br>
              <a:r>
                <a:rPr lang="en-US" sz="562" dirty="0">
                  <a:solidFill>
                    <a:srgbClr val="FFFFFF"/>
                  </a:solidFill>
                  <a:latin typeface="Amazon Ember"/>
                </a:rPr>
                <a:t>Forecast</a:t>
              </a:r>
            </a:p>
          </p:txBody>
        </p:sp>
      </p:grpSp>
      <p:grpSp>
        <p:nvGrpSpPr>
          <p:cNvPr id="384" name="Group 383">
            <a:extLst>
              <a:ext uri="{FF2B5EF4-FFF2-40B4-BE49-F238E27FC236}">
                <a16:creationId xmlns:a16="http://schemas.microsoft.com/office/drawing/2014/main" id="{5664B97B-FD26-4E68-835F-5CB4E5614532}"/>
              </a:ext>
            </a:extLst>
          </p:cNvPr>
          <p:cNvGrpSpPr/>
          <p:nvPr/>
        </p:nvGrpSpPr>
        <p:grpSpPr>
          <a:xfrm>
            <a:off x="2650601" y="2027426"/>
            <a:ext cx="423193" cy="519149"/>
            <a:chOff x="2036760" y="1544961"/>
            <a:chExt cx="470396" cy="577055"/>
          </a:xfrm>
        </p:grpSpPr>
        <p:sp>
          <p:nvSpPr>
            <p:cNvPr id="385" name="TextBox 384">
              <a:extLst>
                <a:ext uri="{FF2B5EF4-FFF2-40B4-BE49-F238E27FC236}">
                  <a16:creationId xmlns:a16="http://schemas.microsoft.com/office/drawing/2014/main" id="{6707725D-9977-4310-BE6B-D680C7BAA409}"/>
                </a:ext>
              </a:extLst>
            </p:cNvPr>
            <p:cNvSpPr txBox="1"/>
            <p:nvPr/>
          </p:nvSpPr>
          <p:spPr>
            <a:xfrm>
              <a:off x="2036760" y="1854318"/>
              <a:ext cx="470396" cy="267698"/>
            </a:xfrm>
            <a:prstGeom prst="rect">
              <a:avLst/>
            </a:prstGeom>
          </p:spPr>
          <p:txBody>
            <a:bodyPr wrap="none" lIns="0" tIns="0" rIns="0" bIns="0" rtlCol="0">
              <a:spAutoFit/>
            </a:bodyPr>
            <a:lstStyle/>
            <a:p>
              <a:pPr algn="ctr" defTabSz="616921">
                <a:lnSpc>
                  <a:spcPct val="90000"/>
                </a:lnSpc>
                <a:spcAft>
                  <a:spcPts val="337"/>
                </a:spcAft>
                <a:defRPr/>
              </a:pPr>
              <a:r>
                <a:rPr lang="en-US" sz="562" dirty="0">
                  <a:solidFill>
                    <a:srgbClr val="FFFFFF"/>
                  </a:solidFill>
                  <a:latin typeface="Amazon Ember"/>
                </a:rPr>
                <a:t>Amazon</a:t>
              </a:r>
              <a:br>
                <a:rPr lang="en-US" sz="562" dirty="0">
                  <a:solidFill>
                    <a:srgbClr val="FFFFFF"/>
                  </a:solidFill>
                  <a:latin typeface="Amazon Ember"/>
                </a:rPr>
              </a:br>
              <a:r>
                <a:rPr lang="en-US" sz="562" dirty="0">
                  <a:solidFill>
                    <a:srgbClr val="FFFFFF"/>
                  </a:solidFill>
                  <a:latin typeface="Amazon Ember"/>
                </a:rPr>
                <a:t>Comprehend</a:t>
              </a:r>
            </a:p>
            <a:p>
              <a:pPr algn="ctr" defTabSz="616921">
                <a:lnSpc>
                  <a:spcPct val="90000"/>
                </a:lnSpc>
                <a:spcAft>
                  <a:spcPts val="1012"/>
                </a:spcAft>
                <a:defRPr/>
              </a:pPr>
              <a:r>
                <a:rPr lang="en-US" sz="337" i="1" dirty="0">
                  <a:solidFill>
                    <a:srgbClr val="FFFFFF"/>
                  </a:solidFill>
                  <a:latin typeface="Amazon Ember"/>
                </a:rPr>
                <a:t>+Medical</a:t>
              </a:r>
              <a:endParaRPr lang="en-US" sz="562" i="1" dirty="0">
                <a:solidFill>
                  <a:srgbClr val="FFFFFF"/>
                </a:solidFill>
                <a:latin typeface="Amazon Ember"/>
              </a:endParaRPr>
            </a:p>
          </p:txBody>
        </p:sp>
        <p:sp>
          <p:nvSpPr>
            <p:cNvPr id="386" name="Graphic 48">
              <a:extLst>
                <a:ext uri="{FF2B5EF4-FFF2-40B4-BE49-F238E27FC236}">
                  <a16:creationId xmlns:a16="http://schemas.microsoft.com/office/drawing/2014/main" id="{45F8924A-8D42-4E3C-B4E7-E01B7CD88DB9}"/>
                </a:ext>
              </a:extLst>
            </p:cNvPr>
            <p:cNvSpPr/>
            <p:nvPr/>
          </p:nvSpPr>
          <p:spPr>
            <a:xfrm>
              <a:off x="2174862" y="1544961"/>
              <a:ext cx="194191" cy="200211"/>
            </a:xfrm>
            <a:custGeom>
              <a:avLst/>
              <a:gdLst>
                <a:gd name="connsiteX0" fmla="*/ 198851 w 310705"/>
                <a:gd name="connsiteY0" fmla="*/ 139026 h 320337"/>
                <a:gd name="connsiteX1" fmla="*/ 198851 w 310705"/>
                <a:gd name="connsiteY1" fmla="*/ 76881 h 320337"/>
                <a:gd name="connsiteX2" fmla="*/ 196987 w 310705"/>
                <a:gd name="connsiteY2" fmla="*/ 72396 h 320337"/>
                <a:gd name="connsiteX3" fmla="*/ 128632 w 310705"/>
                <a:gd name="connsiteY3" fmla="*/ 1922 h 320337"/>
                <a:gd name="connsiteX4" fmla="*/ 124282 w 310705"/>
                <a:gd name="connsiteY4" fmla="*/ 0 h 320337"/>
                <a:gd name="connsiteX5" fmla="*/ 6214 w 310705"/>
                <a:gd name="connsiteY5" fmla="*/ 0 h 320337"/>
                <a:gd name="connsiteX6" fmla="*/ 0 w 310705"/>
                <a:gd name="connsiteY6" fmla="*/ 6407 h 320337"/>
                <a:gd name="connsiteX7" fmla="*/ 0 w 310705"/>
                <a:gd name="connsiteY7" fmla="*/ 281897 h 320337"/>
                <a:gd name="connsiteX8" fmla="*/ 6214 w 310705"/>
                <a:gd name="connsiteY8" fmla="*/ 288303 h 320337"/>
                <a:gd name="connsiteX9" fmla="*/ 192637 w 310705"/>
                <a:gd name="connsiteY9" fmla="*/ 288303 h 320337"/>
                <a:gd name="connsiteX10" fmla="*/ 198851 w 310705"/>
                <a:gd name="connsiteY10" fmla="*/ 281897 h 320337"/>
                <a:gd name="connsiteX11" fmla="*/ 198851 w 310705"/>
                <a:gd name="connsiteY11" fmla="*/ 253707 h 320337"/>
                <a:gd name="connsiteX12" fmla="*/ 186423 w 310705"/>
                <a:gd name="connsiteY12" fmla="*/ 238971 h 320337"/>
                <a:gd name="connsiteX13" fmla="*/ 186423 w 310705"/>
                <a:gd name="connsiteY13" fmla="*/ 275490 h 320337"/>
                <a:gd name="connsiteX14" fmla="*/ 12428 w 310705"/>
                <a:gd name="connsiteY14" fmla="*/ 275490 h 320337"/>
                <a:gd name="connsiteX15" fmla="*/ 12428 w 310705"/>
                <a:gd name="connsiteY15" fmla="*/ 12813 h 320337"/>
                <a:gd name="connsiteX16" fmla="*/ 118068 w 310705"/>
                <a:gd name="connsiteY16" fmla="*/ 12813 h 320337"/>
                <a:gd name="connsiteX17" fmla="*/ 118068 w 310705"/>
                <a:gd name="connsiteY17" fmla="*/ 76881 h 320337"/>
                <a:gd name="connsiteX18" fmla="*/ 124282 w 310705"/>
                <a:gd name="connsiteY18" fmla="*/ 83288 h 320337"/>
                <a:gd name="connsiteX19" fmla="*/ 186423 w 310705"/>
                <a:gd name="connsiteY19" fmla="*/ 83288 h 320337"/>
                <a:gd name="connsiteX20" fmla="*/ 186423 w 310705"/>
                <a:gd name="connsiteY20" fmla="*/ 153762 h 320337"/>
                <a:gd name="connsiteX21" fmla="*/ 198851 w 310705"/>
                <a:gd name="connsiteY21" fmla="*/ 139026 h 320337"/>
                <a:gd name="connsiteX22" fmla="*/ 130496 w 310705"/>
                <a:gd name="connsiteY22" fmla="*/ 70474 h 320337"/>
                <a:gd name="connsiteX23" fmla="*/ 130496 w 310705"/>
                <a:gd name="connsiteY23" fmla="*/ 21783 h 320337"/>
                <a:gd name="connsiteX24" fmla="*/ 177723 w 310705"/>
                <a:gd name="connsiteY24" fmla="*/ 70474 h 320337"/>
                <a:gd name="connsiteX25" fmla="*/ 130496 w 310705"/>
                <a:gd name="connsiteY25" fmla="*/ 70474 h 320337"/>
                <a:gd name="connsiteX26" fmla="*/ 68355 w 310705"/>
                <a:gd name="connsiteY26" fmla="*/ 121728 h 320337"/>
                <a:gd name="connsiteX27" fmla="*/ 31071 w 310705"/>
                <a:gd name="connsiteY27" fmla="*/ 121728 h 320337"/>
                <a:gd name="connsiteX28" fmla="*/ 31071 w 310705"/>
                <a:gd name="connsiteY28" fmla="*/ 108915 h 320337"/>
                <a:gd name="connsiteX29" fmla="*/ 68355 w 310705"/>
                <a:gd name="connsiteY29" fmla="*/ 108915 h 320337"/>
                <a:gd name="connsiteX30" fmla="*/ 68355 w 310705"/>
                <a:gd name="connsiteY30" fmla="*/ 121728 h 320337"/>
                <a:gd name="connsiteX31" fmla="*/ 167781 w 310705"/>
                <a:gd name="connsiteY31" fmla="*/ 121728 h 320337"/>
                <a:gd name="connsiteX32" fmla="*/ 80783 w 310705"/>
                <a:gd name="connsiteY32" fmla="*/ 121728 h 320337"/>
                <a:gd name="connsiteX33" fmla="*/ 80783 w 310705"/>
                <a:gd name="connsiteY33" fmla="*/ 108915 h 320337"/>
                <a:gd name="connsiteX34" fmla="*/ 167781 w 310705"/>
                <a:gd name="connsiteY34" fmla="*/ 108915 h 320337"/>
                <a:gd name="connsiteX35" fmla="*/ 167781 w 310705"/>
                <a:gd name="connsiteY35" fmla="*/ 121728 h 320337"/>
                <a:gd name="connsiteX36" fmla="*/ 167781 w 310705"/>
                <a:gd name="connsiteY36" fmla="*/ 160169 h 320337"/>
                <a:gd name="connsiteX37" fmla="*/ 31071 w 310705"/>
                <a:gd name="connsiteY37" fmla="*/ 160169 h 320337"/>
                <a:gd name="connsiteX38" fmla="*/ 31071 w 310705"/>
                <a:gd name="connsiteY38" fmla="*/ 147355 h 320337"/>
                <a:gd name="connsiteX39" fmla="*/ 167781 w 310705"/>
                <a:gd name="connsiteY39" fmla="*/ 147355 h 320337"/>
                <a:gd name="connsiteX40" fmla="*/ 167781 w 310705"/>
                <a:gd name="connsiteY40" fmla="*/ 160169 h 320337"/>
                <a:gd name="connsiteX41" fmla="*/ 263478 w 310705"/>
                <a:gd name="connsiteY41" fmla="*/ 320337 h 320337"/>
                <a:gd name="connsiteX42" fmla="*/ 233029 w 310705"/>
                <a:gd name="connsiteY42" fmla="*/ 320337 h 320337"/>
                <a:gd name="connsiteX43" fmla="*/ 227436 w 310705"/>
                <a:gd name="connsiteY43" fmla="*/ 316493 h 320337"/>
                <a:gd name="connsiteX44" fmla="*/ 219979 w 310705"/>
                <a:gd name="connsiteY44" fmla="*/ 297273 h 320337"/>
                <a:gd name="connsiteX45" fmla="*/ 220601 w 310705"/>
                <a:gd name="connsiteY45" fmla="*/ 291507 h 320337"/>
                <a:gd name="connsiteX46" fmla="*/ 225572 w 310705"/>
                <a:gd name="connsiteY46" fmla="*/ 288944 h 320337"/>
                <a:gd name="connsiteX47" fmla="*/ 270935 w 310705"/>
                <a:gd name="connsiteY47" fmla="*/ 288944 h 320337"/>
                <a:gd name="connsiteX48" fmla="*/ 275906 w 310705"/>
                <a:gd name="connsiteY48" fmla="*/ 291507 h 320337"/>
                <a:gd name="connsiteX49" fmla="*/ 276527 w 310705"/>
                <a:gd name="connsiteY49" fmla="*/ 297273 h 320337"/>
                <a:gd name="connsiteX50" fmla="*/ 269071 w 310705"/>
                <a:gd name="connsiteY50" fmla="*/ 316493 h 320337"/>
                <a:gd name="connsiteX51" fmla="*/ 263478 w 310705"/>
                <a:gd name="connsiteY51" fmla="*/ 320337 h 320337"/>
                <a:gd name="connsiteX52" fmla="*/ 237379 w 310705"/>
                <a:gd name="connsiteY52" fmla="*/ 307524 h 320337"/>
                <a:gd name="connsiteX53" fmla="*/ 259128 w 310705"/>
                <a:gd name="connsiteY53" fmla="*/ 307524 h 320337"/>
                <a:gd name="connsiteX54" fmla="*/ 261614 w 310705"/>
                <a:gd name="connsiteY54" fmla="*/ 301117 h 320337"/>
                <a:gd name="connsiteX55" fmla="*/ 234893 w 310705"/>
                <a:gd name="connsiteY55" fmla="*/ 301117 h 320337"/>
                <a:gd name="connsiteX56" fmla="*/ 237379 w 310705"/>
                <a:gd name="connsiteY56" fmla="*/ 307524 h 320337"/>
                <a:gd name="connsiteX57" fmla="*/ 310084 w 310705"/>
                <a:gd name="connsiteY57" fmla="*/ 185795 h 320337"/>
                <a:gd name="connsiteX58" fmla="*/ 255400 w 310705"/>
                <a:gd name="connsiteY58" fmla="*/ 132620 h 320337"/>
                <a:gd name="connsiteX59" fmla="*/ 206930 w 310705"/>
                <a:gd name="connsiteY59" fmla="*/ 148636 h 320337"/>
                <a:gd name="connsiteX60" fmla="*/ 186423 w 310705"/>
                <a:gd name="connsiteY60" fmla="*/ 196046 h 320337"/>
                <a:gd name="connsiteX61" fmla="*/ 213144 w 310705"/>
                <a:gd name="connsiteY61" fmla="*/ 248582 h 320337"/>
                <a:gd name="connsiteX62" fmla="*/ 217494 w 310705"/>
                <a:gd name="connsiteY62" fmla="*/ 252426 h 320337"/>
                <a:gd name="connsiteX63" fmla="*/ 217494 w 310705"/>
                <a:gd name="connsiteY63" fmla="*/ 275490 h 320337"/>
                <a:gd name="connsiteX64" fmla="*/ 223708 w 310705"/>
                <a:gd name="connsiteY64" fmla="*/ 281897 h 320337"/>
                <a:gd name="connsiteX65" fmla="*/ 273420 w 310705"/>
                <a:gd name="connsiteY65" fmla="*/ 281897 h 320337"/>
                <a:gd name="connsiteX66" fmla="*/ 279635 w 310705"/>
                <a:gd name="connsiteY66" fmla="*/ 275490 h 320337"/>
                <a:gd name="connsiteX67" fmla="*/ 279635 w 310705"/>
                <a:gd name="connsiteY67" fmla="*/ 252426 h 320337"/>
                <a:gd name="connsiteX68" fmla="*/ 283984 w 310705"/>
                <a:gd name="connsiteY68" fmla="*/ 248582 h 320337"/>
                <a:gd name="connsiteX69" fmla="*/ 310705 w 310705"/>
                <a:gd name="connsiteY69" fmla="*/ 196046 h 320337"/>
                <a:gd name="connsiteX70" fmla="*/ 310084 w 310705"/>
                <a:gd name="connsiteY70" fmla="*/ 185795 h 320337"/>
                <a:gd name="connsiteX71" fmla="*/ 276527 w 310705"/>
                <a:gd name="connsiteY71" fmla="*/ 238331 h 320337"/>
                <a:gd name="connsiteX72" fmla="*/ 267206 w 310705"/>
                <a:gd name="connsiteY72" fmla="*/ 251785 h 320337"/>
                <a:gd name="connsiteX73" fmla="*/ 267206 w 310705"/>
                <a:gd name="connsiteY73" fmla="*/ 269083 h 320337"/>
                <a:gd name="connsiteX74" fmla="*/ 254778 w 310705"/>
                <a:gd name="connsiteY74" fmla="*/ 269083 h 320337"/>
                <a:gd name="connsiteX75" fmla="*/ 254778 w 310705"/>
                <a:gd name="connsiteY75" fmla="*/ 224236 h 320337"/>
                <a:gd name="connsiteX76" fmla="*/ 267206 w 310705"/>
                <a:gd name="connsiteY76" fmla="*/ 224236 h 320337"/>
                <a:gd name="connsiteX77" fmla="*/ 267206 w 310705"/>
                <a:gd name="connsiteY77" fmla="*/ 211422 h 320337"/>
                <a:gd name="connsiteX78" fmla="*/ 229922 w 310705"/>
                <a:gd name="connsiteY78" fmla="*/ 211422 h 320337"/>
                <a:gd name="connsiteX79" fmla="*/ 229922 w 310705"/>
                <a:gd name="connsiteY79" fmla="*/ 224236 h 320337"/>
                <a:gd name="connsiteX80" fmla="*/ 242350 w 310705"/>
                <a:gd name="connsiteY80" fmla="*/ 224236 h 320337"/>
                <a:gd name="connsiteX81" fmla="*/ 242350 w 310705"/>
                <a:gd name="connsiteY81" fmla="*/ 269083 h 320337"/>
                <a:gd name="connsiteX82" fmla="*/ 229922 w 310705"/>
                <a:gd name="connsiteY82" fmla="*/ 269083 h 320337"/>
                <a:gd name="connsiteX83" fmla="*/ 229922 w 310705"/>
                <a:gd name="connsiteY83" fmla="*/ 251785 h 320337"/>
                <a:gd name="connsiteX84" fmla="*/ 219979 w 310705"/>
                <a:gd name="connsiteY84" fmla="*/ 238331 h 320337"/>
                <a:gd name="connsiteX85" fmla="*/ 198851 w 310705"/>
                <a:gd name="connsiteY85" fmla="*/ 196046 h 320337"/>
                <a:gd name="connsiteX86" fmla="*/ 215629 w 310705"/>
                <a:gd name="connsiteY86" fmla="*/ 157606 h 320337"/>
                <a:gd name="connsiteX87" fmla="*/ 254157 w 310705"/>
                <a:gd name="connsiteY87" fmla="*/ 144792 h 320337"/>
                <a:gd name="connsiteX88" fmla="*/ 282742 w 310705"/>
                <a:gd name="connsiteY88" fmla="*/ 158887 h 320337"/>
                <a:gd name="connsiteX89" fmla="*/ 297655 w 310705"/>
                <a:gd name="connsiteY89" fmla="*/ 187717 h 320337"/>
                <a:gd name="connsiteX90" fmla="*/ 276527 w 310705"/>
                <a:gd name="connsiteY90" fmla="*/ 238331 h 320337"/>
                <a:gd name="connsiteX91" fmla="*/ 99426 w 310705"/>
                <a:gd name="connsiteY91" fmla="*/ 83288 h 320337"/>
                <a:gd name="connsiteX92" fmla="*/ 31071 w 310705"/>
                <a:gd name="connsiteY92" fmla="*/ 83288 h 320337"/>
                <a:gd name="connsiteX93" fmla="*/ 31071 w 310705"/>
                <a:gd name="connsiteY93" fmla="*/ 70474 h 320337"/>
                <a:gd name="connsiteX94" fmla="*/ 99426 w 310705"/>
                <a:gd name="connsiteY94" fmla="*/ 70474 h 320337"/>
                <a:gd name="connsiteX95" fmla="*/ 99426 w 310705"/>
                <a:gd name="connsiteY95" fmla="*/ 83288 h 320337"/>
                <a:gd name="connsiteX96" fmla="*/ 105640 w 310705"/>
                <a:gd name="connsiteY96" fmla="*/ 198609 h 320337"/>
                <a:gd name="connsiteX97" fmla="*/ 31071 w 310705"/>
                <a:gd name="connsiteY97" fmla="*/ 198609 h 320337"/>
                <a:gd name="connsiteX98" fmla="*/ 31071 w 310705"/>
                <a:gd name="connsiteY98" fmla="*/ 185795 h 320337"/>
                <a:gd name="connsiteX99" fmla="*/ 105640 w 310705"/>
                <a:gd name="connsiteY99" fmla="*/ 185795 h 320337"/>
                <a:gd name="connsiteX100" fmla="*/ 105640 w 310705"/>
                <a:gd name="connsiteY100" fmla="*/ 198609 h 320337"/>
                <a:gd name="connsiteX101" fmla="*/ 167781 w 310705"/>
                <a:gd name="connsiteY101" fmla="*/ 198609 h 320337"/>
                <a:gd name="connsiteX102" fmla="*/ 118068 w 310705"/>
                <a:gd name="connsiteY102" fmla="*/ 198609 h 320337"/>
                <a:gd name="connsiteX103" fmla="*/ 118068 w 310705"/>
                <a:gd name="connsiteY103" fmla="*/ 185795 h 320337"/>
                <a:gd name="connsiteX104" fmla="*/ 167781 w 310705"/>
                <a:gd name="connsiteY104" fmla="*/ 185795 h 320337"/>
                <a:gd name="connsiteX105" fmla="*/ 167781 w 310705"/>
                <a:gd name="connsiteY105" fmla="*/ 198609 h 320337"/>
                <a:gd name="connsiteX106" fmla="*/ 111854 w 310705"/>
                <a:gd name="connsiteY106" fmla="*/ 237049 h 320337"/>
                <a:gd name="connsiteX107" fmla="*/ 31071 w 310705"/>
                <a:gd name="connsiteY107" fmla="*/ 237049 h 320337"/>
                <a:gd name="connsiteX108" fmla="*/ 31071 w 310705"/>
                <a:gd name="connsiteY108" fmla="*/ 224236 h 320337"/>
                <a:gd name="connsiteX109" fmla="*/ 111854 w 310705"/>
                <a:gd name="connsiteY109" fmla="*/ 224236 h 320337"/>
                <a:gd name="connsiteX110" fmla="*/ 111854 w 310705"/>
                <a:gd name="connsiteY110" fmla="*/ 237049 h 320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310705" h="320337">
                  <a:moveTo>
                    <a:pt x="198851" y="139026"/>
                  </a:moveTo>
                  <a:lnTo>
                    <a:pt x="198851" y="76881"/>
                  </a:lnTo>
                  <a:cubicBezTo>
                    <a:pt x="198851" y="74959"/>
                    <a:pt x="198230" y="73678"/>
                    <a:pt x="196987" y="72396"/>
                  </a:cubicBezTo>
                  <a:lnTo>
                    <a:pt x="128632" y="1922"/>
                  </a:lnTo>
                  <a:cubicBezTo>
                    <a:pt x="127389" y="641"/>
                    <a:pt x="126146" y="0"/>
                    <a:pt x="124282" y="0"/>
                  </a:cubicBezTo>
                  <a:lnTo>
                    <a:pt x="6214" y="0"/>
                  </a:lnTo>
                  <a:cubicBezTo>
                    <a:pt x="3107" y="0"/>
                    <a:pt x="0" y="3203"/>
                    <a:pt x="0" y="6407"/>
                  </a:cubicBezTo>
                  <a:lnTo>
                    <a:pt x="0" y="281897"/>
                  </a:lnTo>
                  <a:cubicBezTo>
                    <a:pt x="0" y="285100"/>
                    <a:pt x="3107" y="288303"/>
                    <a:pt x="6214" y="288303"/>
                  </a:cubicBezTo>
                  <a:lnTo>
                    <a:pt x="192637" y="288303"/>
                  </a:lnTo>
                  <a:cubicBezTo>
                    <a:pt x="195744" y="288303"/>
                    <a:pt x="198851" y="285100"/>
                    <a:pt x="198851" y="281897"/>
                  </a:cubicBezTo>
                  <a:lnTo>
                    <a:pt x="198851" y="253707"/>
                  </a:lnTo>
                  <a:cubicBezTo>
                    <a:pt x="193880" y="249222"/>
                    <a:pt x="190151" y="244097"/>
                    <a:pt x="186423" y="238971"/>
                  </a:cubicBezTo>
                  <a:lnTo>
                    <a:pt x="186423" y="275490"/>
                  </a:lnTo>
                  <a:lnTo>
                    <a:pt x="12428" y="275490"/>
                  </a:lnTo>
                  <a:lnTo>
                    <a:pt x="12428" y="12813"/>
                  </a:lnTo>
                  <a:lnTo>
                    <a:pt x="118068" y="12813"/>
                  </a:lnTo>
                  <a:lnTo>
                    <a:pt x="118068" y="76881"/>
                  </a:lnTo>
                  <a:cubicBezTo>
                    <a:pt x="118068" y="80084"/>
                    <a:pt x="121175" y="83288"/>
                    <a:pt x="124282" y="83288"/>
                  </a:cubicBezTo>
                  <a:lnTo>
                    <a:pt x="186423" y="83288"/>
                  </a:lnTo>
                  <a:lnTo>
                    <a:pt x="186423" y="153762"/>
                  </a:lnTo>
                  <a:cubicBezTo>
                    <a:pt x="190151" y="147996"/>
                    <a:pt x="193880" y="143511"/>
                    <a:pt x="198851" y="139026"/>
                  </a:cubicBezTo>
                  <a:close/>
                  <a:moveTo>
                    <a:pt x="130496" y="70474"/>
                  </a:moveTo>
                  <a:lnTo>
                    <a:pt x="130496" y="21783"/>
                  </a:lnTo>
                  <a:lnTo>
                    <a:pt x="177723" y="70474"/>
                  </a:lnTo>
                  <a:lnTo>
                    <a:pt x="130496" y="70474"/>
                  </a:lnTo>
                  <a:close/>
                  <a:moveTo>
                    <a:pt x="68355" y="121728"/>
                  </a:moveTo>
                  <a:lnTo>
                    <a:pt x="31071" y="121728"/>
                  </a:lnTo>
                  <a:lnTo>
                    <a:pt x="31071" y="108915"/>
                  </a:lnTo>
                  <a:lnTo>
                    <a:pt x="68355" y="108915"/>
                  </a:lnTo>
                  <a:lnTo>
                    <a:pt x="68355" y="121728"/>
                  </a:lnTo>
                  <a:close/>
                  <a:moveTo>
                    <a:pt x="167781" y="121728"/>
                  </a:moveTo>
                  <a:lnTo>
                    <a:pt x="80783" y="121728"/>
                  </a:lnTo>
                  <a:lnTo>
                    <a:pt x="80783" y="108915"/>
                  </a:lnTo>
                  <a:lnTo>
                    <a:pt x="167781" y="108915"/>
                  </a:lnTo>
                  <a:lnTo>
                    <a:pt x="167781" y="121728"/>
                  </a:lnTo>
                  <a:close/>
                  <a:moveTo>
                    <a:pt x="167781" y="160169"/>
                  </a:moveTo>
                  <a:lnTo>
                    <a:pt x="31071" y="160169"/>
                  </a:lnTo>
                  <a:lnTo>
                    <a:pt x="31071" y="147355"/>
                  </a:lnTo>
                  <a:lnTo>
                    <a:pt x="167781" y="147355"/>
                  </a:lnTo>
                  <a:lnTo>
                    <a:pt x="167781" y="160169"/>
                  </a:lnTo>
                  <a:close/>
                  <a:moveTo>
                    <a:pt x="263478" y="320337"/>
                  </a:moveTo>
                  <a:lnTo>
                    <a:pt x="233029" y="320337"/>
                  </a:lnTo>
                  <a:cubicBezTo>
                    <a:pt x="230543" y="320337"/>
                    <a:pt x="228057" y="319056"/>
                    <a:pt x="227436" y="316493"/>
                  </a:cubicBezTo>
                  <a:lnTo>
                    <a:pt x="219979" y="297273"/>
                  </a:lnTo>
                  <a:cubicBezTo>
                    <a:pt x="219358" y="295351"/>
                    <a:pt x="219358" y="292788"/>
                    <a:pt x="220601" y="291507"/>
                  </a:cubicBezTo>
                  <a:cubicBezTo>
                    <a:pt x="221843" y="289585"/>
                    <a:pt x="223708" y="288944"/>
                    <a:pt x="225572" y="288944"/>
                  </a:cubicBezTo>
                  <a:lnTo>
                    <a:pt x="270935" y="288944"/>
                  </a:lnTo>
                  <a:cubicBezTo>
                    <a:pt x="272799" y="288944"/>
                    <a:pt x="274663" y="290225"/>
                    <a:pt x="275906" y="291507"/>
                  </a:cubicBezTo>
                  <a:cubicBezTo>
                    <a:pt x="277149" y="293429"/>
                    <a:pt x="277149" y="295351"/>
                    <a:pt x="276527" y="297273"/>
                  </a:cubicBezTo>
                  <a:lnTo>
                    <a:pt x="269071" y="316493"/>
                  </a:lnTo>
                  <a:cubicBezTo>
                    <a:pt x="268449" y="319056"/>
                    <a:pt x="265963" y="320337"/>
                    <a:pt x="263478" y="320337"/>
                  </a:cubicBezTo>
                  <a:close/>
                  <a:moveTo>
                    <a:pt x="237379" y="307524"/>
                  </a:moveTo>
                  <a:lnTo>
                    <a:pt x="259128" y="307524"/>
                  </a:lnTo>
                  <a:lnTo>
                    <a:pt x="261614" y="301117"/>
                  </a:lnTo>
                  <a:lnTo>
                    <a:pt x="234893" y="301117"/>
                  </a:lnTo>
                  <a:lnTo>
                    <a:pt x="237379" y="307524"/>
                  </a:lnTo>
                  <a:close/>
                  <a:moveTo>
                    <a:pt x="310084" y="185795"/>
                  </a:moveTo>
                  <a:cubicBezTo>
                    <a:pt x="305734" y="158246"/>
                    <a:pt x="282742" y="135823"/>
                    <a:pt x="255400" y="132620"/>
                  </a:cubicBezTo>
                  <a:cubicBezTo>
                    <a:pt x="238000" y="130697"/>
                    <a:pt x="219979" y="136464"/>
                    <a:pt x="206930" y="148636"/>
                  </a:cubicBezTo>
                  <a:cubicBezTo>
                    <a:pt x="193880" y="160809"/>
                    <a:pt x="186423" y="178107"/>
                    <a:pt x="186423" y="196046"/>
                  </a:cubicBezTo>
                  <a:cubicBezTo>
                    <a:pt x="186423" y="217189"/>
                    <a:pt x="196366" y="236409"/>
                    <a:pt x="213144" y="248582"/>
                  </a:cubicBezTo>
                  <a:cubicBezTo>
                    <a:pt x="213765" y="249222"/>
                    <a:pt x="216872" y="251144"/>
                    <a:pt x="217494" y="252426"/>
                  </a:cubicBezTo>
                  <a:lnTo>
                    <a:pt x="217494" y="275490"/>
                  </a:lnTo>
                  <a:cubicBezTo>
                    <a:pt x="217494" y="278693"/>
                    <a:pt x="220601" y="281897"/>
                    <a:pt x="223708" y="281897"/>
                  </a:cubicBezTo>
                  <a:lnTo>
                    <a:pt x="273420" y="281897"/>
                  </a:lnTo>
                  <a:cubicBezTo>
                    <a:pt x="276527" y="281897"/>
                    <a:pt x="279635" y="278693"/>
                    <a:pt x="279635" y="275490"/>
                  </a:cubicBezTo>
                  <a:lnTo>
                    <a:pt x="279635" y="252426"/>
                  </a:lnTo>
                  <a:cubicBezTo>
                    <a:pt x="280256" y="251144"/>
                    <a:pt x="282742" y="249863"/>
                    <a:pt x="283984" y="248582"/>
                  </a:cubicBezTo>
                  <a:cubicBezTo>
                    <a:pt x="300762" y="236409"/>
                    <a:pt x="310705" y="217189"/>
                    <a:pt x="310705" y="196046"/>
                  </a:cubicBezTo>
                  <a:cubicBezTo>
                    <a:pt x="310705" y="192843"/>
                    <a:pt x="310705" y="188999"/>
                    <a:pt x="310084" y="185795"/>
                  </a:cubicBezTo>
                  <a:close/>
                  <a:moveTo>
                    <a:pt x="276527" y="238331"/>
                  </a:moveTo>
                  <a:cubicBezTo>
                    <a:pt x="273420" y="240893"/>
                    <a:pt x="267206" y="245378"/>
                    <a:pt x="267206" y="251785"/>
                  </a:cubicBezTo>
                  <a:lnTo>
                    <a:pt x="267206" y="269083"/>
                  </a:lnTo>
                  <a:lnTo>
                    <a:pt x="254778" y="269083"/>
                  </a:lnTo>
                  <a:lnTo>
                    <a:pt x="254778" y="224236"/>
                  </a:lnTo>
                  <a:lnTo>
                    <a:pt x="267206" y="224236"/>
                  </a:lnTo>
                  <a:lnTo>
                    <a:pt x="267206" y="211422"/>
                  </a:lnTo>
                  <a:lnTo>
                    <a:pt x="229922" y="211422"/>
                  </a:lnTo>
                  <a:lnTo>
                    <a:pt x="229922" y="224236"/>
                  </a:lnTo>
                  <a:lnTo>
                    <a:pt x="242350" y="224236"/>
                  </a:lnTo>
                  <a:lnTo>
                    <a:pt x="242350" y="269083"/>
                  </a:lnTo>
                  <a:lnTo>
                    <a:pt x="229922" y="269083"/>
                  </a:lnTo>
                  <a:lnTo>
                    <a:pt x="229922" y="251785"/>
                  </a:lnTo>
                  <a:cubicBezTo>
                    <a:pt x="229922" y="244737"/>
                    <a:pt x="223708" y="240893"/>
                    <a:pt x="219979" y="238331"/>
                  </a:cubicBezTo>
                  <a:cubicBezTo>
                    <a:pt x="206930" y="228721"/>
                    <a:pt x="198851" y="213344"/>
                    <a:pt x="198851" y="196046"/>
                  </a:cubicBezTo>
                  <a:cubicBezTo>
                    <a:pt x="198851" y="181311"/>
                    <a:pt x="205065" y="167857"/>
                    <a:pt x="215629" y="157606"/>
                  </a:cubicBezTo>
                  <a:cubicBezTo>
                    <a:pt x="226193" y="147996"/>
                    <a:pt x="239864" y="143511"/>
                    <a:pt x="254157" y="144792"/>
                  </a:cubicBezTo>
                  <a:cubicBezTo>
                    <a:pt x="265342" y="146074"/>
                    <a:pt x="275285" y="151199"/>
                    <a:pt x="282742" y="158887"/>
                  </a:cubicBezTo>
                  <a:cubicBezTo>
                    <a:pt x="290198" y="166575"/>
                    <a:pt x="295791" y="176185"/>
                    <a:pt x="297655" y="187717"/>
                  </a:cubicBezTo>
                  <a:cubicBezTo>
                    <a:pt x="300762" y="207578"/>
                    <a:pt x="292684" y="226799"/>
                    <a:pt x="276527" y="238331"/>
                  </a:cubicBezTo>
                  <a:close/>
                  <a:moveTo>
                    <a:pt x="99426" y="83288"/>
                  </a:moveTo>
                  <a:lnTo>
                    <a:pt x="31071" y="83288"/>
                  </a:lnTo>
                  <a:lnTo>
                    <a:pt x="31071" y="70474"/>
                  </a:lnTo>
                  <a:lnTo>
                    <a:pt x="99426" y="70474"/>
                  </a:lnTo>
                  <a:lnTo>
                    <a:pt x="99426" y="83288"/>
                  </a:lnTo>
                  <a:close/>
                  <a:moveTo>
                    <a:pt x="105640" y="198609"/>
                  </a:moveTo>
                  <a:lnTo>
                    <a:pt x="31071" y="198609"/>
                  </a:lnTo>
                  <a:lnTo>
                    <a:pt x="31071" y="185795"/>
                  </a:lnTo>
                  <a:lnTo>
                    <a:pt x="105640" y="185795"/>
                  </a:lnTo>
                  <a:lnTo>
                    <a:pt x="105640" y="198609"/>
                  </a:lnTo>
                  <a:close/>
                  <a:moveTo>
                    <a:pt x="167781" y="198609"/>
                  </a:moveTo>
                  <a:lnTo>
                    <a:pt x="118068" y="198609"/>
                  </a:lnTo>
                  <a:lnTo>
                    <a:pt x="118068" y="185795"/>
                  </a:lnTo>
                  <a:lnTo>
                    <a:pt x="167781" y="185795"/>
                  </a:lnTo>
                  <a:lnTo>
                    <a:pt x="167781" y="198609"/>
                  </a:lnTo>
                  <a:close/>
                  <a:moveTo>
                    <a:pt x="111854" y="237049"/>
                  </a:moveTo>
                  <a:lnTo>
                    <a:pt x="31071" y="237049"/>
                  </a:lnTo>
                  <a:lnTo>
                    <a:pt x="31071" y="224236"/>
                  </a:lnTo>
                  <a:lnTo>
                    <a:pt x="111854" y="224236"/>
                  </a:lnTo>
                  <a:lnTo>
                    <a:pt x="111854" y="237049"/>
                  </a:lnTo>
                  <a:close/>
                </a:path>
              </a:pathLst>
            </a:custGeom>
            <a:solidFill>
              <a:schemeClr val="tx1"/>
            </a:solidFill>
            <a:ln w="6096" cap="flat">
              <a:noFill/>
              <a:prstDash val="solid"/>
              <a:miter/>
            </a:ln>
          </p:spPr>
          <p:txBody>
            <a:bodyPr rtlCol="0" anchor="ctr"/>
            <a:lstStyle/>
            <a:p>
              <a:pPr defTabSz="616921">
                <a:defRPr/>
              </a:pPr>
              <a:endParaRPr lang="en-US" sz="1350" dirty="0">
                <a:solidFill>
                  <a:srgbClr val="FFFFFF"/>
                </a:solidFill>
                <a:latin typeface="Amazon Ember"/>
              </a:endParaRPr>
            </a:p>
          </p:txBody>
        </p:sp>
      </p:grpSp>
      <p:grpSp>
        <p:nvGrpSpPr>
          <p:cNvPr id="387" name="Group 386">
            <a:extLst>
              <a:ext uri="{FF2B5EF4-FFF2-40B4-BE49-F238E27FC236}">
                <a16:creationId xmlns:a16="http://schemas.microsoft.com/office/drawing/2014/main" id="{BF12BE18-DAE1-4AFE-80AE-4B43933BB87B}"/>
              </a:ext>
            </a:extLst>
          </p:cNvPr>
          <p:cNvGrpSpPr/>
          <p:nvPr/>
        </p:nvGrpSpPr>
        <p:grpSpPr>
          <a:xfrm>
            <a:off x="3598851" y="2033880"/>
            <a:ext cx="269304" cy="423817"/>
            <a:chOff x="3140982" y="1552139"/>
            <a:chExt cx="299342" cy="471090"/>
          </a:xfrm>
        </p:grpSpPr>
        <p:grpSp>
          <p:nvGrpSpPr>
            <p:cNvPr id="388" name="Graphic 110">
              <a:extLst>
                <a:ext uri="{FF2B5EF4-FFF2-40B4-BE49-F238E27FC236}">
                  <a16:creationId xmlns:a16="http://schemas.microsoft.com/office/drawing/2014/main" id="{799FB7A2-8AD5-4C06-ABCA-0B73B7DDCF7A}"/>
                </a:ext>
              </a:extLst>
            </p:cNvPr>
            <p:cNvGrpSpPr/>
            <p:nvPr/>
          </p:nvGrpSpPr>
          <p:grpSpPr>
            <a:xfrm>
              <a:off x="3182239" y="1552139"/>
              <a:ext cx="216830" cy="185855"/>
              <a:chOff x="3071685" y="1642846"/>
              <a:chExt cx="464651" cy="398272"/>
            </a:xfrm>
            <a:solidFill>
              <a:schemeClr val="tx1"/>
            </a:solidFill>
          </p:grpSpPr>
          <p:sp>
            <p:nvSpPr>
              <p:cNvPr id="390" name="Freeform: Shape 389">
                <a:extLst>
                  <a:ext uri="{FF2B5EF4-FFF2-40B4-BE49-F238E27FC236}">
                    <a16:creationId xmlns:a16="http://schemas.microsoft.com/office/drawing/2014/main" id="{C27327F7-8AC2-4A73-AB26-7286C7F48BDE}"/>
                  </a:ext>
                </a:extLst>
              </p:cNvPr>
              <p:cNvSpPr/>
              <p:nvPr/>
            </p:nvSpPr>
            <p:spPr>
              <a:xfrm>
                <a:off x="3255879" y="1642846"/>
                <a:ext cx="274997" cy="379307"/>
              </a:xfrm>
              <a:custGeom>
                <a:avLst/>
                <a:gdLst>
                  <a:gd name="connsiteX0" fmla="*/ 277274 w 274997"/>
                  <a:gd name="connsiteY0" fmla="*/ 383385 h 379306"/>
                  <a:gd name="connsiteX1" fmla="*/ 258308 w 274997"/>
                  <a:gd name="connsiteY1" fmla="*/ 383385 h 379306"/>
                  <a:gd name="connsiteX2" fmla="*/ 258308 w 274997"/>
                  <a:gd name="connsiteY2" fmla="*/ 369161 h 379306"/>
                  <a:gd name="connsiteX3" fmla="*/ 270351 w 274997"/>
                  <a:gd name="connsiteY3" fmla="*/ 369161 h 379306"/>
                  <a:gd name="connsiteX4" fmla="*/ 270351 w 274997"/>
                  <a:gd name="connsiteY4" fmla="*/ 70078 h 379306"/>
                  <a:gd name="connsiteX5" fmla="*/ 206154 w 274997"/>
                  <a:gd name="connsiteY5" fmla="*/ 14225 h 379306"/>
                  <a:gd name="connsiteX6" fmla="*/ 14225 w 274997"/>
                  <a:gd name="connsiteY6" fmla="*/ 14225 h 379306"/>
                  <a:gd name="connsiteX7" fmla="*/ 14225 w 274997"/>
                  <a:gd name="connsiteY7" fmla="*/ 25130 h 379306"/>
                  <a:gd name="connsiteX8" fmla="*/ 1 w 274997"/>
                  <a:gd name="connsiteY8" fmla="*/ 25130 h 379306"/>
                  <a:gd name="connsiteX9" fmla="*/ 1 w 274997"/>
                  <a:gd name="connsiteY9" fmla="*/ 7113 h 379306"/>
                  <a:gd name="connsiteX10" fmla="*/ 6922 w 274997"/>
                  <a:gd name="connsiteY10" fmla="*/ 1 h 379306"/>
                  <a:gd name="connsiteX11" fmla="*/ 7113 w 274997"/>
                  <a:gd name="connsiteY11" fmla="*/ 1 h 379306"/>
                  <a:gd name="connsiteX12" fmla="*/ 208619 w 274997"/>
                  <a:gd name="connsiteY12" fmla="*/ 1 h 379306"/>
                  <a:gd name="connsiteX13" fmla="*/ 213266 w 274997"/>
                  <a:gd name="connsiteY13" fmla="*/ 1708 h 379306"/>
                  <a:gd name="connsiteX14" fmla="*/ 282015 w 274997"/>
                  <a:gd name="connsiteY14" fmla="*/ 61449 h 379306"/>
                  <a:gd name="connsiteX15" fmla="*/ 284386 w 274997"/>
                  <a:gd name="connsiteY15" fmla="*/ 66759 h 379306"/>
                  <a:gd name="connsiteX16" fmla="*/ 284386 w 274997"/>
                  <a:gd name="connsiteY16" fmla="*/ 376273 h 379306"/>
                  <a:gd name="connsiteX17" fmla="*/ 277274 w 274997"/>
                  <a:gd name="connsiteY17" fmla="*/ 383385 h 379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4997" h="379306">
                    <a:moveTo>
                      <a:pt x="277274" y="383385"/>
                    </a:moveTo>
                    <a:lnTo>
                      <a:pt x="258308" y="383385"/>
                    </a:lnTo>
                    <a:lnTo>
                      <a:pt x="258308" y="369161"/>
                    </a:lnTo>
                    <a:lnTo>
                      <a:pt x="270351" y="369161"/>
                    </a:lnTo>
                    <a:lnTo>
                      <a:pt x="270351" y="70078"/>
                    </a:lnTo>
                    <a:lnTo>
                      <a:pt x="206154" y="14225"/>
                    </a:lnTo>
                    <a:lnTo>
                      <a:pt x="14225" y="14225"/>
                    </a:lnTo>
                    <a:lnTo>
                      <a:pt x="14225" y="25130"/>
                    </a:lnTo>
                    <a:lnTo>
                      <a:pt x="1" y="25130"/>
                    </a:lnTo>
                    <a:lnTo>
                      <a:pt x="1" y="7113"/>
                    </a:lnTo>
                    <a:cubicBezTo>
                      <a:pt x="-52" y="3238"/>
                      <a:pt x="3047" y="54"/>
                      <a:pt x="6922" y="1"/>
                    </a:cubicBezTo>
                    <a:cubicBezTo>
                      <a:pt x="6985" y="0"/>
                      <a:pt x="7049" y="0"/>
                      <a:pt x="7113" y="1"/>
                    </a:cubicBezTo>
                    <a:lnTo>
                      <a:pt x="208619" y="1"/>
                    </a:lnTo>
                    <a:cubicBezTo>
                      <a:pt x="210327" y="-31"/>
                      <a:pt x="211985" y="578"/>
                      <a:pt x="213266" y="1708"/>
                    </a:cubicBezTo>
                    <a:lnTo>
                      <a:pt x="282015" y="61449"/>
                    </a:lnTo>
                    <a:cubicBezTo>
                      <a:pt x="283526" y="62800"/>
                      <a:pt x="284388" y="64732"/>
                      <a:pt x="284386" y="66759"/>
                    </a:cubicBezTo>
                    <a:lnTo>
                      <a:pt x="284386" y="376273"/>
                    </a:lnTo>
                    <a:cubicBezTo>
                      <a:pt x="284386" y="380201"/>
                      <a:pt x="281202" y="383385"/>
                      <a:pt x="277274" y="383385"/>
                    </a:cubicBezTo>
                    <a:close/>
                  </a:path>
                </a:pathLst>
              </a:custGeom>
              <a:grpFill/>
              <a:ln w="9398" cap="flat">
                <a:noFill/>
                <a:prstDash val="solid"/>
                <a:miter/>
              </a:ln>
            </p:spPr>
            <p:txBody>
              <a:bodyPr rtlCol="0" anchor="ctr"/>
              <a:lstStyle/>
              <a:p>
                <a:pPr defTabSz="327760">
                  <a:defRPr/>
                </a:pPr>
                <a:endParaRPr lang="en-US" sz="675" dirty="0">
                  <a:solidFill>
                    <a:srgbClr val="FFFFFF"/>
                  </a:solidFill>
                  <a:latin typeface="Amazon Ember"/>
                </a:endParaRPr>
              </a:p>
            </p:txBody>
          </p:sp>
          <p:sp>
            <p:nvSpPr>
              <p:cNvPr id="391" name="Freeform: Shape 390">
                <a:extLst>
                  <a:ext uri="{FF2B5EF4-FFF2-40B4-BE49-F238E27FC236}">
                    <a16:creationId xmlns:a16="http://schemas.microsoft.com/office/drawing/2014/main" id="{450BBC8D-C193-4A7E-A6B1-1DE84C251394}"/>
                  </a:ext>
                </a:extLst>
              </p:cNvPr>
              <p:cNvSpPr/>
              <p:nvPr/>
            </p:nvSpPr>
            <p:spPr>
              <a:xfrm>
                <a:off x="3234639" y="1672908"/>
                <a:ext cx="274997" cy="369824"/>
              </a:xfrm>
              <a:custGeom>
                <a:avLst/>
                <a:gdLst>
                  <a:gd name="connsiteX0" fmla="*/ 268454 w 274997"/>
                  <a:gd name="connsiteY0" fmla="*/ 374471 h 369824"/>
                  <a:gd name="connsiteX1" fmla="*/ 7112 w 274997"/>
                  <a:gd name="connsiteY1" fmla="*/ 374471 h 369824"/>
                  <a:gd name="connsiteX2" fmla="*/ 0 w 274997"/>
                  <a:gd name="connsiteY2" fmla="*/ 367359 h 369824"/>
                  <a:gd name="connsiteX3" fmla="*/ 0 w 274997"/>
                  <a:gd name="connsiteY3" fmla="*/ 314919 h 369824"/>
                  <a:gd name="connsiteX4" fmla="*/ 14224 w 274997"/>
                  <a:gd name="connsiteY4" fmla="*/ 314919 h 369824"/>
                  <a:gd name="connsiteX5" fmla="*/ 14224 w 274997"/>
                  <a:gd name="connsiteY5" fmla="*/ 360247 h 369824"/>
                  <a:gd name="connsiteX6" fmla="*/ 261342 w 274997"/>
                  <a:gd name="connsiteY6" fmla="*/ 360247 h 369824"/>
                  <a:gd name="connsiteX7" fmla="*/ 261342 w 274997"/>
                  <a:gd name="connsiteY7" fmla="*/ 69792 h 369824"/>
                  <a:gd name="connsiteX8" fmla="*/ 205774 w 274997"/>
                  <a:gd name="connsiteY8" fmla="*/ 14224 h 369824"/>
                  <a:gd name="connsiteX9" fmla="*/ 14224 w 274997"/>
                  <a:gd name="connsiteY9" fmla="*/ 14224 h 369824"/>
                  <a:gd name="connsiteX10" fmla="*/ 14224 w 274997"/>
                  <a:gd name="connsiteY10" fmla="*/ 70077 h 369824"/>
                  <a:gd name="connsiteX11" fmla="*/ 379 w 274997"/>
                  <a:gd name="connsiteY11" fmla="*/ 70077 h 369824"/>
                  <a:gd name="connsiteX12" fmla="*/ 379 w 274997"/>
                  <a:gd name="connsiteY12" fmla="*/ 7112 h 369824"/>
                  <a:gd name="connsiteX13" fmla="*/ 7491 w 274997"/>
                  <a:gd name="connsiteY13" fmla="*/ 0 h 369824"/>
                  <a:gd name="connsiteX14" fmla="*/ 208998 w 274997"/>
                  <a:gd name="connsiteY14" fmla="*/ 0 h 369824"/>
                  <a:gd name="connsiteX15" fmla="*/ 214024 w 274997"/>
                  <a:gd name="connsiteY15" fmla="*/ 2086 h 369824"/>
                  <a:gd name="connsiteX16" fmla="*/ 273765 w 274997"/>
                  <a:gd name="connsiteY16" fmla="*/ 61827 h 369824"/>
                  <a:gd name="connsiteX17" fmla="*/ 275851 w 274997"/>
                  <a:gd name="connsiteY17" fmla="*/ 66853 h 369824"/>
                  <a:gd name="connsiteX18" fmla="*/ 275851 w 274997"/>
                  <a:gd name="connsiteY18" fmla="*/ 367359 h 369824"/>
                  <a:gd name="connsiteX19" fmla="*/ 268744 w 274997"/>
                  <a:gd name="connsiteY19" fmla="*/ 374476 h 369824"/>
                  <a:gd name="connsiteX20" fmla="*/ 268454 w 274997"/>
                  <a:gd name="connsiteY20" fmla="*/ 374471 h 369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74997" h="369824">
                    <a:moveTo>
                      <a:pt x="268454" y="374471"/>
                    </a:moveTo>
                    <a:lnTo>
                      <a:pt x="7112" y="374471"/>
                    </a:lnTo>
                    <a:cubicBezTo>
                      <a:pt x="3184" y="374471"/>
                      <a:pt x="0" y="371286"/>
                      <a:pt x="0" y="367359"/>
                    </a:cubicBezTo>
                    <a:lnTo>
                      <a:pt x="0" y="314919"/>
                    </a:lnTo>
                    <a:lnTo>
                      <a:pt x="14224" y="314919"/>
                    </a:lnTo>
                    <a:lnTo>
                      <a:pt x="14224" y="360247"/>
                    </a:lnTo>
                    <a:lnTo>
                      <a:pt x="261342" y="360247"/>
                    </a:lnTo>
                    <a:lnTo>
                      <a:pt x="261342" y="69792"/>
                    </a:lnTo>
                    <a:lnTo>
                      <a:pt x="205774" y="14224"/>
                    </a:lnTo>
                    <a:lnTo>
                      <a:pt x="14224" y="14224"/>
                    </a:lnTo>
                    <a:lnTo>
                      <a:pt x="14224" y="70077"/>
                    </a:lnTo>
                    <a:lnTo>
                      <a:pt x="379" y="70077"/>
                    </a:lnTo>
                    <a:lnTo>
                      <a:pt x="379" y="7112"/>
                    </a:lnTo>
                    <a:cubicBezTo>
                      <a:pt x="430" y="3205"/>
                      <a:pt x="3585" y="51"/>
                      <a:pt x="7491" y="0"/>
                    </a:cubicBezTo>
                    <a:lnTo>
                      <a:pt x="208998" y="0"/>
                    </a:lnTo>
                    <a:cubicBezTo>
                      <a:pt x="210884" y="2"/>
                      <a:pt x="212691" y="752"/>
                      <a:pt x="214024" y="2086"/>
                    </a:cubicBezTo>
                    <a:lnTo>
                      <a:pt x="273765" y="61827"/>
                    </a:lnTo>
                    <a:cubicBezTo>
                      <a:pt x="275099" y="63159"/>
                      <a:pt x="275849" y="64967"/>
                      <a:pt x="275851" y="66853"/>
                    </a:cubicBezTo>
                    <a:lnTo>
                      <a:pt x="275851" y="367359"/>
                    </a:lnTo>
                    <a:cubicBezTo>
                      <a:pt x="275854" y="371286"/>
                      <a:pt x="272672" y="374473"/>
                      <a:pt x="268744" y="374476"/>
                    </a:cubicBezTo>
                    <a:cubicBezTo>
                      <a:pt x="268648" y="374476"/>
                      <a:pt x="268551" y="374474"/>
                      <a:pt x="268454" y="374471"/>
                    </a:cubicBezTo>
                    <a:close/>
                  </a:path>
                </a:pathLst>
              </a:custGeom>
              <a:grpFill/>
              <a:ln w="9398" cap="flat">
                <a:noFill/>
                <a:prstDash val="solid"/>
                <a:miter/>
              </a:ln>
            </p:spPr>
            <p:txBody>
              <a:bodyPr rtlCol="0" anchor="ctr"/>
              <a:lstStyle/>
              <a:p>
                <a:pPr defTabSz="327760">
                  <a:defRPr/>
                </a:pPr>
                <a:endParaRPr lang="en-US" sz="675" dirty="0">
                  <a:solidFill>
                    <a:srgbClr val="FFFFFF"/>
                  </a:solidFill>
                  <a:latin typeface="Amazon Ember"/>
                </a:endParaRPr>
              </a:p>
            </p:txBody>
          </p:sp>
          <p:sp>
            <p:nvSpPr>
              <p:cNvPr id="392" name="Freeform: Shape 391">
                <a:extLst>
                  <a:ext uri="{FF2B5EF4-FFF2-40B4-BE49-F238E27FC236}">
                    <a16:creationId xmlns:a16="http://schemas.microsoft.com/office/drawing/2014/main" id="{6FB8EBFF-BD29-4239-B013-8F87D206D9E6}"/>
                  </a:ext>
                </a:extLst>
              </p:cNvPr>
              <p:cNvSpPr/>
              <p:nvPr/>
            </p:nvSpPr>
            <p:spPr>
              <a:xfrm>
                <a:off x="3436525" y="1680020"/>
                <a:ext cx="66379" cy="66379"/>
              </a:xfrm>
              <a:custGeom>
                <a:avLst/>
                <a:gdLst>
                  <a:gd name="connsiteX0" fmla="*/ 66568 w 66378"/>
                  <a:gd name="connsiteY0" fmla="*/ 66853 h 66378"/>
                  <a:gd name="connsiteX1" fmla="*/ 7112 w 66378"/>
                  <a:gd name="connsiteY1" fmla="*/ 66853 h 66378"/>
                  <a:gd name="connsiteX2" fmla="*/ 0 w 66378"/>
                  <a:gd name="connsiteY2" fmla="*/ 59741 h 66378"/>
                  <a:gd name="connsiteX3" fmla="*/ 0 w 66378"/>
                  <a:gd name="connsiteY3" fmla="*/ 0 h 66378"/>
                  <a:gd name="connsiteX4" fmla="*/ 14224 w 66378"/>
                  <a:gd name="connsiteY4" fmla="*/ 0 h 66378"/>
                  <a:gd name="connsiteX5" fmla="*/ 14224 w 66378"/>
                  <a:gd name="connsiteY5" fmla="*/ 52629 h 66378"/>
                  <a:gd name="connsiteX6" fmla="*/ 66853 w 66378"/>
                  <a:gd name="connsiteY6" fmla="*/ 52629 h 66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378" h="66378">
                    <a:moveTo>
                      <a:pt x="66568" y="66853"/>
                    </a:moveTo>
                    <a:lnTo>
                      <a:pt x="7112" y="66853"/>
                    </a:lnTo>
                    <a:cubicBezTo>
                      <a:pt x="3206" y="66802"/>
                      <a:pt x="51" y="63647"/>
                      <a:pt x="0" y="59741"/>
                    </a:cubicBezTo>
                    <a:lnTo>
                      <a:pt x="0" y="0"/>
                    </a:lnTo>
                    <a:lnTo>
                      <a:pt x="14224" y="0"/>
                    </a:lnTo>
                    <a:lnTo>
                      <a:pt x="14224" y="52629"/>
                    </a:lnTo>
                    <a:lnTo>
                      <a:pt x="66853" y="52629"/>
                    </a:lnTo>
                    <a:close/>
                  </a:path>
                </a:pathLst>
              </a:custGeom>
              <a:grpFill/>
              <a:ln w="9398" cap="flat">
                <a:noFill/>
                <a:prstDash val="solid"/>
                <a:miter/>
              </a:ln>
            </p:spPr>
            <p:txBody>
              <a:bodyPr rtlCol="0" anchor="ctr"/>
              <a:lstStyle/>
              <a:p>
                <a:pPr defTabSz="327760">
                  <a:defRPr/>
                </a:pPr>
                <a:endParaRPr lang="en-US" sz="675" dirty="0">
                  <a:solidFill>
                    <a:srgbClr val="FFFFFF"/>
                  </a:solidFill>
                  <a:latin typeface="Amazon Ember"/>
                </a:endParaRPr>
              </a:p>
            </p:txBody>
          </p:sp>
          <p:sp>
            <p:nvSpPr>
              <p:cNvPr id="393" name="Freeform: Shape 392">
                <a:extLst>
                  <a:ext uri="{FF2B5EF4-FFF2-40B4-BE49-F238E27FC236}">
                    <a16:creationId xmlns:a16="http://schemas.microsoft.com/office/drawing/2014/main" id="{50518790-33BA-405D-A1BB-446F7F95E1EE}"/>
                  </a:ext>
                </a:extLst>
              </p:cNvPr>
              <p:cNvSpPr/>
              <p:nvPr/>
            </p:nvSpPr>
            <p:spPr>
              <a:xfrm>
                <a:off x="3262328" y="1866354"/>
                <a:ext cx="66379" cy="9483"/>
              </a:xfrm>
              <a:custGeom>
                <a:avLst/>
                <a:gdLst>
                  <a:gd name="connsiteX0" fmla="*/ 0 w 66378"/>
                  <a:gd name="connsiteY0" fmla="*/ 0 h 9482"/>
                  <a:gd name="connsiteX1" fmla="*/ 68844 w 66378"/>
                  <a:gd name="connsiteY1" fmla="*/ 0 h 9482"/>
                  <a:gd name="connsiteX2" fmla="*/ 68844 w 66378"/>
                  <a:gd name="connsiteY2" fmla="*/ 14224 h 9482"/>
                  <a:gd name="connsiteX3" fmla="*/ 0 w 66378"/>
                  <a:gd name="connsiteY3" fmla="*/ 14224 h 9482"/>
                </a:gdLst>
                <a:ahLst/>
                <a:cxnLst>
                  <a:cxn ang="0">
                    <a:pos x="connsiteX0" y="connsiteY0"/>
                  </a:cxn>
                  <a:cxn ang="0">
                    <a:pos x="connsiteX1" y="connsiteY1"/>
                  </a:cxn>
                  <a:cxn ang="0">
                    <a:pos x="connsiteX2" y="connsiteY2"/>
                  </a:cxn>
                  <a:cxn ang="0">
                    <a:pos x="connsiteX3" y="connsiteY3"/>
                  </a:cxn>
                </a:cxnLst>
                <a:rect l="l" t="t" r="r" b="b"/>
                <a:pathLst>
                  <a:path w="66378" h="9482">
                    <a:moveTo>
                      <a:pt x="0" y="0"/>
                    </a:moveTo>
                    <a:lnTo>
                      <a:pt x="68844" y="0"/>
                    </a:lnTo>
                    <a:lnTo>
                      <a:pt x="68844" y="14224"/>
                    </a:lnTo>
                    <a:lnTo>
                      <a:pt x="0" y="14224"/>
                    </a:lnTo>
                    <a:close/>
                  </a:path>
                </a:pathLst>
              </a:custGeom>
              <a:grpFill/>
              <a:ln w="9398" cap="flat">
                <a:noFill/>
                <a:prstDash val="solid"/>
                <a:miter/>
              </a:ln>
            </p:spPr>
            <p:txBody>
              <a:bodyPr rtlCol="0" anchor="ctr"/>
              <a:lstStyle/>
              <a:p>
                <a:pPr defTabSz="327760">
                  <a:defRPr/>
                </a:pPr>
                <a:endParaRPr lang="en-US" sz="675" dirty="0">
                  <a:solidFill>
                    <a:srgbClr val="FFFFFF"/>
                  </a:solidFill>
                  <a:latin typeface="Amazon Ember"/>
                </a:endParaRPr>
              </a:p>
            </p:txBody>
          </p:sp>
          <p:sp>
            <p:nvSpPr>
              <p:cNvPr id="394" name="Freeform: Shape 393">
                <a:extLst>
                  <a:ext uri="{FF2B5EF4-FFF2-40B4-BE49-F238E27FC236}">
                    <a16:creationId xmlns:a16="http://schemas.microsoft.com/office/drawing/2014/main" id="{5129590B-2B33-4D45-94B6-C4EE402929A5}"/>
                  </a:ext>
                </a:extLst>
              </p:cNvPr>
              <p:cNvSpPr/>
              <p:nvPr/>
            </p:nvSpPr>
            <p:spPr>
              <a:xfrm>
                <a:off x="3242130" y="1902293"/>
                <a:ext cx="75861" cy="9483"/>
              </a:xfrm>
              <a:custGeom>
                <a:avLst/>
                <a:gdLst>
                  <a:gd name="connsiteX0" fmla="*/ 0 w 75861"/>
                  <a:gd name="connsiteY0" fmla="*/ 0 h 9482"/>
                  <a:gd name="connsiteX1" fmla="*/ 76335 w 75861"/>
                  <a:gd name="connsiteY1" fmla="*/ 0 h 9482"/>
                  <a:gd name="connsiteX2" fmla="*/ 76335 w 75861"/>
                  <a:gd name="connsiteY2" fmla="*/ 14224 h 9482"/>
                  <a:gd name="connsiteX3" fmla="*/ 0 w 75861"/>
                  <a:gd name="connsiteY3" fmla="*/ 14224 h 9482"/>
                </a:gdLst>
                <a:ahLst/>
                <a:cxnLst>
                  <a:cxn ang="0">
                    <a:pos x="connsiteX0" y="connsiteY0"/>
                  </a:cxn>
                  <a:cxn ang="0">
                    <a:pos x="connsiteX1" y="connsiteY1"/>
                  </a:cxn>
                  <a:cxn ang="0">
                    <a:pos x="connsiteX2" y="connsiteY2"/>
                  </a:cxn>
                  <a:cxn ang="0">
                    <a:pos x="connsiteX3" y="connsiteY3"/>
                  </a:cxn>
                </a:cxnLst>
                <a:rect l="l" t="t" r="r" b="b"/>
                <a:pathLst>
                  <a:path w="75861" h="9482">
                    <a:moveTo>
                      <a:pt x="0" y="0"/>
                    </a:moveTo>
                    <a:lnTo>
                      <a:pt x="76335" y="0"/>
                    </a:lnTo>
                    <a:lnTo>
                      <a:pt x="76335" y="14224"/>
                    </a:lnTo>
                    <a:lnTo>
                      <a:pt x="0" y="14224"/>
                    </a:lnTo>
                    <a:close/>
                  </a:path>
                </a:pathLst>
              </a:custGeom>
              <a:grpFill/>
              <a:ln w="9398" cap="flat">
                <a:noFill/>
                <a:prstDash val="solid"/>
                <a:miter/>
              </a:ln>
            </p:spPr>
            <p:txBody>
              <a:bodyPr rtlCol="0" anchor="ctr"/>
              <a:lstStyle/>
              <a:p>
                <a:pPr defTabSz="327760">
                  <a:defRPr/>
                </a:pPr>
                <a:endParaRPr lang="en-US" sz="675" dirty="0">
                  <a:solidFill>
                    <a:srgbClr val="FFFFFF"/>
                  </a:solidFill>
                  <a:latin typeface="Amazon Ember"/>
                </a:endParaRPr>
              </a:p>
            </p:txBody>
          </p:sp>
          <p:sp>
            <p:nvSpPr>
              <p:cNvPr id="395" name="Freeform: Shape 394">
                <a:extLst>
                  <a:ext uri="{FF2B5EF4-FFF2-40B4-BE49-F238E27FC236}">
                    <a16:creationId xmlns:a16="http://schemas.microsoft.com/office/drawing/2014/main" id="{3FDFB175-364F-41FC-8299-2D8E001F2D31}"/>
                  </a:ext>
                </a:extLst>
              </p:cNvPr>
              <p:cNvSpPr/>
              <p:nvPr/>
            </p:nvSpPr>
            <p:spPr>
              <a:xfrm>
                <a:off x="3357155" y="1866544"/>
                <a:ext cx="104309" cy="9483"/>
              </a:xfrm>
              <a:custGeom>
                <a:avLst/>
                <a:gdLst>
                  <a:gd name="connsiteX0" fmla="*/ 0 w 104309"/>
                  <a:gd name="connsiteY0" fmla="*/ 0 h 9482"/>
                  <a:gd name="connsiteX1" fmla="*/ 111421 w 104309"/>
                  <a:gd name="connsiteY1" fmla="*/ 0 h 9482"/>
                  <a:gd name="connsiteX2" fmla="*/ 111421 w 104309"/>
                  <a:gd name="connsiteY2" fmla="*/ 14224 h 9482"/>
                  <a:gd name="connsiteX3" fmla="*/ 0 w 104309"/>
                  <a:gd name="connsiteY3" fmla="*/ 14224 h 9482"/>
                </a:gdLst>
                <a:ahLst/>
                <a:cxnLst>
                  <a:cxn ang="0">
                    <a:pos x="connsiteX0" y="connsiteY0"/>
                  </a:cxn>
                  <a:cxn ang="0">
                    <a:pos x="connsiteX1" y="connsiteY1"/>
                  </a:cxn>
                  <a:cxn ang="0">
                    <a:pos x="connsiteX2" y="connsiteY2"/>
                  </a:cxn>
                  <a:cxn ang="0">
                    <a:pos x="connsiteX3" y="connsiteY3"/>
                  </a:cxn>
                </a:cxnLst>
                <a:rect l="l" t="t" r="r" b="b"/>
                <a:pathLst>
                  <a:path w="104309" h="9482">
                    <a:moveTo>
                      <a:pt x="0" y="0"/>
                    </a:moveTo>
                    <a:lnTo>
                      <a:pt x="111421" y="0"/>
                    </a:lnTo>
                    <a:lnTo>
                      <a:pt x="111421" y="14224"/>
                    </a:lnTo>
                    <a:lnTo>
                      <a:pt x="0" y="14224"/>
                    </a:lnTo>
                    <a:close/>
                  </a:path>
                </a:pathLst>
              </a:custGeom>
              <a:grpFill/>
              <a:ln w="9398" cap="flat">
                <a:noFill/>
                <a:prstDash val="solid"/>
                <a:miter/>
              </a:ln>
            </p:spPr>
            <p:txBody>
              <a:bodyPr rtlCol="0" anchor="ctr"/>
              <a:lstStyle/>
              <a:p>
                <a:pPr defTabSz="327760">
                  <a:defRPr/>
                </a:pPr>
                <a:endParaRPr lang="en-US" sz="675" dirty="0">
                  <a:solidFill>
                    <a:srgbClr val="FFFFFF"/>
                  </a:solidFill>
                  <a:latin typeface="Amazon Ember"/>
                </a:endParaRPr>
              </a:p>
            </p:txBody>
          </p:sp>
          <p:sp>
            <p:nvSpPr>
              <p:cNvPr id="396" name="Freeform: Shape 395">
                <a:extLst>
                  <a:ext uri="{FF2B5EF4-FFF2-40B4-BE49-F238E27FC236}">
                    <a16:creationId xmlns:a16="http://schemas.microsoft.com/office/drawing/2014/main" id="{ED787FE6-0E36-48D3-8D52-CCE42DEF5833}"/>
                  </a:ext>
                </a:extLst>
              </p:cNvPr>
              <p:cNvSpPr/>
              <p:nvPr/>
            </p:nvSpPr>
            <p:spPr>
              <a:xfrm>
                <a:off x="3385413" y="1909974"/>
                <a:ext cx="75861" cy="9483"/>
              </a:xfrm>
              <a:custGeom>
                <a:avLst/>
                <a:gdLst>
                  <a:gd name="connsiteX0" fmla="*/ 0 w 75861"/>
                  <a:gd name="connsiteY0" fmla="*/ 0 h 9482"/>
                  <a:gd name="connsiteX1" fmla="*/ 81551 w 75861"/>
                  <a:gd name="connsiteY1" fmla="*/ 0 h 9482"/>
                  <a:gd name="connsiteX2" fmla="*/ 81551 w 75861"/>
                  <a:gd name="connsiteY2" fmla="*/ 14224 h 9482"/>
                  <a:gd name="connsiteX3" fmla="*/ 0 w 75861"/>
                  <a:gd name="connsiteY3" fmla="*/ 14224 h 9482"/>
                </a:gdLst>
                <a:ahLst/>
                <a:cxnLst>
                  <a:cxn ang="0">
                    <a:pos x="connsiteX0" y="connsiteY0"/>
                  </a:cxn>
                  <a:cxn ang="0">
                    <a:pos x="connsiteX1" y="connsiteY1"/>
                  </a:cxn>
                  <a:cxn ang="0">
                    <a:pos x="connsiteX2" y="connsiteY2"/>
                  </a:cxn>
                  <a:cxn ang="0">
                    <a:pos x="connsiteX3" y="connsiteY3"/>
                  </a:cxn>
                </a:cxnLst>
                <a:rect l="l" t="t" r="r" b="b"/>
                <a:pathLst>
                  <a:path w="75861" h="9482">
                    <a:moveTo>
                      <a:pt x="0" y="0"/>
                    </a:moveTo>
                    <a:lnTo>
                      <a:pt x="81551" y="0"/>
                    </a:lnTo>
                    <a:lnTo>
                      <a:pt x="81551" y="14224"/>
                    </a:lnTo>
                    <a:lnTo>
                      <a:pt x="0" y="14224"/>
                    </a:lnTo>
                    <a:close/>
                  </a:path>
                </a:pathLst>
              </a:custGeom>
              <a:grpFill/>
              <a:ln w="9398" cap="flat">
                <a:noFill/>
                <a:prstDash val="solid"/>
                <a:miter/>
              </a:ln>
            </p:spPr>
            <p:txBody>
              <a:bodyPr rtlCol="0" anchor="ctr"/>
              <a:lstStyle/>
              <a:p>
                <a:pPr defTabSz="327760">
                  <a:defRPr/>
                </a:pPr>
                <a:endParaRPr lang="en-US" sz="675" dirty="0">
                  <a:solidFill>
                    <a:srgbClr val="FFFFFF"/>
                  </a:solidFill>
                  <a:latin typeface="Amazon Ember"/>
                </a:endParaRPr>
              </a:p>
            </p:txBody>
          </p:sp>
          <p:sp>
            <p:nvSpPr>
              <p:cNvPr id="397" name="Freeform: Shape 396">
                <a:extLst>
                  <a:ext uri="{FF2B5EF4-FFF2-40B4-BE49-F238E27FC236}">
                    <a16:creationId xmlns:a16="http://schemas.microsoft.com/office/drawing/2014/main" id="{7CEFC048-3CEB-42FF-AC9B-3524505836B0}"/>
                  </a:ext>
                </a:extLst>
              </p:cNvPr>
              <p:cNvSpPr/>
              <p:nvPr/>
            </p:nvSpPr>
            <p:spPr>
              <a:xfrm>
                <a:off x="3329939" y="1783381"/>
                <a:ext cx="132757" cy="9483"/>
              </a:xfrm>
              <a:custGeom>
                <a:avLst/>
                <a:gdLst>
                  <a:gd name="connsiteX0" fmla="*/ 0 w 132757"/>
                  <a:gd name="connsiteY0" fmla="*/ 0 h 9482"/>
                  <a:gd name="connsiteX1" fmla="*/ 137025 w 132757"/>
                  <a:gd name="connsiteY1" fmla="*/ 0 h 9482"/>
                  <a:gd name="connsiteX2" fmla="*/ 137025 w 132757"/>
                  <a:gd name="connsiteY2" fmla="*/ 14224 h 9482"/>
                  <a:gd name="connsiteX3" fmla="*/ 0 w 132757"/>
                  <a:gd name="connsiteY3" fmla="*/ 14224 h 9482"/>
                </a:gdLst>
                <a:ahLst/>
                <a:cxnLst>
                  <a:cxn ang="0">
                    <a:pos x="connsiteX0" y="connsiteY0"/>
                  </a:cxn>
                  <a:cxn ang="0">
                    <a:pos x="connsiteX1" y="connsiteY1"/>
                  </a:cxn>
                  <a:cxn ang="0">
                    <a:pos x="connsiteX2" y="connsiteY2"/>
                  </a:cxn>
                  <a:cxn ang="0">
                    <a:pos x="connsiteX3" y="connsiteY3"/>
                  </a:cxn>
                </a:cxnLst>
                <a:rect l="l" t="t" r="r" b="b"/>
                <a:pathLst>
                  <a:path w="132757" h="9482">
                    <a:moveTo>
                      <a:pt x="0" y="0"/>
                    </a:moveTo>
                    <a:lnTo>
                      <a:pt x="137025" y="0"/>
                    </a:lnTo>
                    <a:lnTo>
                      <a:pt x="137025" y="14224"/>
                    </a:lnTo>
                    <a:lnTo>
                      <a:pt x="0" y="14224"/>
                    </a:lnTo>
                    <a:close/>
                  </a:path>
                </a:pathLst>
              </a:custGeom>
              <a:grpFill/>
              <a:ln w="9398" cap="flat">
                <a:noFill/>
                <a:prstDash val="solid"/>
                <a:miter/>
              </a:ln>
            </p:spPr>
            <p:txBody>
              <a:bodyPr rtlCol="0" anchor="ctr"/>
              <a:lstStyle/>
              <a:p>
                <a:pPr defTabSz="327760">
                  <a:defRPr/>
                </a:pPr>
                <a:endParaRPr lang="en-US" sz="675" dirty="0">
                  <a:solidFill>
                    <a:srgbClr val="FFFFFF"/>
                  </a:solidFill>
                  <a:latin typeface="Amazon Ember"/>
                </a:endParaRPr>
              </a:p>
            </p:txBody>
          </p:sp>
          <p:sp>
            <p:nvSpPr>
              <p:cNvPr id="398" name="Freeform: Shape 397">
                <a:extLst>
                  <a:ext uri="{FF2B5EF4-FFF2-40B4-BE49-F238E27FC236}">
                    <a16:creationId xmlns:a16="http://schemas.microsoft.com/office/drawing/2014/main" id="{8CCD66D7-CEE8-4648-AAF5-13826CA74E7A}"/>
                  </a:ext>
                </a:extLst>
              </p:cNvPr>
              <p:cNvSpPr/>
              <p:nvPr/>
            </p:nvSpPr>
            <p:spPr>
              <a:xfrm>
                <a:off x="3386077" y="1821217"/>
                <a:ext cx="75861" cy="9483"/>
              </a:xfrm>
              <a:custGeom>
                <a:avLst/>
                <a:gdLst>
                  <a:gd name="connsiteX0" fmla="*/ 0 w 75861"/>
                  <a:gd name="connsiteY0" fmla="*/ 0 h 9482"/>
                  <a:gd name="connsiteX1" fmla="*/ 80887 w 75861"/>
                  <a:gd name="connsiteY1" fmla="*/ 0 h 9482"/>
                  <a:gd name="connsiteX2" fmla="*/ 80887 w 75861"/>
                  <a:gd name="connsiteY2" fmla="*/ 14224 h 9482"/>
                  <a:gd name="connsiteX3" fmla="*/ 0 w 75861"/>
                  <a:gd name="connsiteY3" fmla="*/ 14224 h 9482"/>
                </a:gdLst>
                <a:ahLst/>
                <a:cxnLst>
                  <a:cxn ang="0">
                    <a:pos x="connsiteX0" y="connsiteY0"/>
                  </a:cxn>
                  <a:cxn ang="0">
                    <a:pos x="connsiteX1" y="connsiteY1"/>
                  </a:cxn>
                  <a:cxn ang="0">
                    <a:pos x="connsiteX2" y="connsiteY2"/>
                  </a:cxn>
                  <a:cxn ang="0">
                    <a:pos x="connsiteX3" y="connsiteY3"/>
                  </a:cxn>
                </a:cxnLst>
                <a:rect l="l" t="t" r="r" b="b"/>
                <a:pathLst>
                  <a:path w="75861" h="9482">
                    <a:moveTo>
                      <a:pt x="0" y="0"/>
                    </a:moveTo>
                    <a:lnTo>
                      <a:pt x="80887" y="0"/>
                    </a:lnTo>
                    <a:lnTo>
                      <a:pt x="80887" y="14224"/>
                    </a:lnTo>
                    <a:lnTo>
                      <a:pt x="0" y="14224"/>
                    </a:lnTo>
                    <a:close/>
                  </a:path>
                </a:pathLst>
              </a:custGeom>
              <a:grpFill/>
              <a:ln w="9398" cap="flat">
                <a:noFill/>
                <a:prstDash val="solid"/>
                <a:miter/>
              </a:ln>
            </p:spPr>
            <p:txBody>
              <a:bodyPr rtlCol="0" anchor="ctr"/>
              <a:lstStyle/>
              <a:p>
                <a:pPr defTabSz="327760">
                  <a:defRPr/>
                </a:pPr>
                <a:endParaRPr lang="en-US" sz="675" dirty="0">
                  <a:solidFill>
                    <a:srgbClr val="FFFFFF"/>
                  </a:solidFill>
                  <a:latin typeface="Amazon Ember"/>
                </a:endParaRPr>
              </a:p>
            </p:txBody>
          </p:sp>
          <p:sp>
            <p:nvSpPr>
              <p:cNvPr id="399" name="Freeform: Shape 398">
                <a:extLst>
                  <a:ext uri="{FF2B5EF4-FFF2-40B4-BE49-F238E27FC236}">
                    <a16:creationId xmlns:a16="http://schemas.microsoft.com/office/drawing/2014/main" id="{D32BFBCE-BFD1-48CC-9C48-F242D130C060}"/>
                  </a:ext>
                </a:extLst>
              </p:cNvPr>
              <p:cNvSpPr/>
              <p:nvPr/>
            </p:nvSpPr>
            <p:spPr>
              <a:xfrm>
                <a:off x="3171484" y="1864458"/>
                <a:ext cx="37931" cy="9483"/>
              </a:xfrm>
              <a:custGeom>
                <a:avLst/>
                <a:gdLst>
                  <a:gd name="connsiteX0" fmla="*/ 0 w 37930"/>
                  <a:gd name="connsiteY0" fmla="*/ 0 h 9482"/>
                  <a:gd name="connsiteX1" fmla="*/ 39069 w 37930"/>
                  <a:gd name="connsiteY1" fmla="*/ 0 h 9482"/>
                  <a:gd name="connsiteX2" fmla="*/ 39069 w 37930"/>
                  <a:gd name="connsiteY2" fmla="*/ 14224 h 9482"/>
                  <a:gd name="connsiteX3" fmla="*/ 0 w 37930"/>
                  <a:gd name="connsiteY3" fmla="*/ 14224 h 9482"/>
                </a:gdLst>
                <a:ahLst/>
                <a:cxnLst>
                  <a:cxn ang="0">
                    <a:pos x="connsiteX0" y="connsiteY0"/>
                  </a:cxn>
                  <a:cxn ang="0">
                    <a:pos x="connsiteX1" y="connsiteY1"/>
                  </a:cxn>
                  <a:cxn ang="0">
                    <a:pos x="connsiteX2" y="connsiteY2"/>
                  </a:cxn>
                  <a:cxn ang="0">
                    <a:pos x="connsiteX3" y="connsiteY3"/>
                  </a:cxn>
                </a:cxnLst>
                <a:rect l="l" t="t" r="r" b="b"/>
                <a:pathLst>
                  <a:path w="37930" h="9482">
                    <a:moveTo>
                      <a:pt x="0" y="0"/>
                    </a:moveTo>
                    <a:lnTo>
                      <a:pt x="39069" y="0"/>
                    </a:lnTo>
                    <a:lnTo>
                      <a:pt x="39069" y="14224"/>
                    </a:lnTo>
                    <a:lnTo>
                      <a:pt x="0" y="14224"/>
                    </a:lnTo>
                    <a:close/>
                  </a:path>
                </a:pathLst>
              </a:custGeom>
              <a:grpFill/>
              <a:ln w="9398" cap="flat">
                <a:noFill/>
                <a:prstDash val="solid"/>
                <a:miter/>
              </a:ln>
            </p:spPr>
            <p:txBody>
              <a:bodyPr rtlCol="0" anchor="ctr"/>
              <a:lstStyle/>
              <a:p>
                <a:pPr defTabSz="327760">
                  <a:defRPr/>
                </a:pPr>
                <a:endParaRPr lang="en-US" sz="675" dirty="0">
                  <a:solidFill>
                    <a:srgbClr val="FFFFFF"/>
                  </a:solidFill>
                  <a:latin typeface="Amazon Ember"/>
                </a:endParaRPr>
              </a:p>
            </p:txBody>
          </p:sp>
          <p:sp>
            <p:nvSpPr>
              <p:cNvPr id="400" name="Freeform: Shape 399">
                <a:extLst>
                  <a:ext uri="{FF2B5EF4-FFF2-40B4-BE49-F238E27FC236}">
                    <a16:creationId xmlns:a16="http://schemas.microsoft.com/office/drawing/2014/main" id="{4953A792-EB72-44D2-9D57-7EF8134CE509}"/>
                  </a:ext>
                </a:extLst>
              </p:cNvPr>
              <p:cNvSpPr/>
              <p:nvPr/>
            </p:nvSpPr>
            <p:spPr>
              <a:xfrm>
                <a:off x="3083390" y="1864458"/>
                <a:ext cx="47413" cy="9483"/>
              </a:xfrm>
              <a:custGeom>
                <a:avLst/>
                <a:gdLst>
                  <a:gd name="connsiteX0" fmla="*/ 0 w 47413"/>
                  <a:gd name="connsiteY0" fmla="*/ 0 h 9482"/>
                  <a:gd name="connsiteX1" fmla="*/ 53387 w 47413"/>
                  <a:gd name="connsiteY1" fmla="*/ 0 h 9482"/>
                  <a:gd name="connsiteX2" fmla="*/ 53387 w 47413"/>
                  <a:gd name="connsiteY2" fmla="*/ 14224 h 9482"/>
                  <a:gd name="connsiteX3" fmla="*/ 0 w 47413"/>
                  <a:gd name="connsiteY3" fmla="*/ 14224 h 9482"/>
                </a:gdLst>
                <a:ahLst/>
                <a:cxnLst>
                  <a:cxn ang="0">
                    <a:pos x="connsiteX0" y="connsiteY0"/>
                  </a:cxn>
                  <a:cxn ang="0">
                    <a:pos x="connsiteX1" y="connsiteY1"/>
                  </a:cxn>
                  <a:cxn ang="0">
                    <a:pos x="connsiteX2" y="connsiteY2"/>
                  </a:cxn>
                  <a:cxn ang="0">
                    <a:pos x="connsiteX3" y="connsiteY3"/>
                  </a:cxn>
                </a:cxnLst>
                <a:rect l="l" t="t" r="r" b="b"/>
                <a:pathLst>
                  <a:path w="47413" h="9482">
                    <a:moveTo>
                      <a:pt x="0" y="0"/>
                    </a:moveTo>
                    <a:lnTo>
                      <a:pt x="53387" y="0"/>
                    </a:lnTo>
                    <a:lnTo>
                      <a:pt x="53387" y="14224"/>
                    </a:lnTo>
                    <a:lnTo>
                      <a:pt x="0" y="14224"/>
                    </a:lnTo>
                    <a:close/>
                  </a:path>
                </a:pathLst>
              </a:custGeom>
              <a:grpFill/>
              <a:ln w="9398" cap="flat">
                <a:noFill/>
                <a:prstDash val="solid"/>
                <a:miter/>
              </a:ln>
            </p:spPr>
            <p:txBody>
              <a:bodyPr rtlCol="0" anchor="ctr"/>
              <a:lstStyle/>
              <a:p>
                <a:pPr defTabSz="327760">
                  <a:defRPr/>
                </a:pPr>
                <a:endParaRPr lang="en-US" sz="675" dirty="0">
                  <a:solidFill>
                    <a:srgbClr val="FFFFFF"/>
                  </a:solidFill>
                  <a:latin typeface="Amazon Ember"/>
                </a:endParaRPr>
              </a:p>
            </p:txBody>
          </p:sp>
          <p:sp>
            <p:nvSpPr>
              <p:cNvPr id="401" name="Freeform: Shape 400">
                <a:extLst>
                  <a:ext uri="{FF2B5EF4-FFF2-40B4-BE49-F238E27FC236}">
                    <a16:creationId xmlns:a16="http://schemas.microsoft.com/office/drawing/2014/main" id="{F2DADEBF-7195-4B7C-8699-01FE6B31CC9F}"/>
                  </a:ext>
                </a:extLst>
              </p:cNvPr>
              <p:cNvSpPr/>
              <p:nvPr/>
            </p:nvSpPr>
            <p:spPr>
              <a:xfrm>
                <a:off x="3119424" y="1834682"/>
                <a:ext cx="47413" cy="9483"/>
              </a:xfrm>
              <a:custGeom>
                <a:avLst/>
                <a:gdLst>
                  <a:gd name="connsiteX0" fmla="*/ 0 w 47413"/>
                  <a:gd name="connsiteY0" fmla="*/ 0 h 9482"/>
                  <a:gd name="connsiteX1" fmla="*/ 50637 w 47413"/>
                  <a:gd name="connsiteY1" fmla="*/ 0 h 9482"/>
                  <a:gd name="connsiteX2" fmla="*/ 50637 w 47413"/>
                  <a:gd name="connsiteY2" fmla="*/ 14224 h 9482"/>
                  <a:gd name="connsiteX3" fmla="*/ 0 w 47413"/>
                  <a:gd name="connsiteY3" fmla="*/ 14224 h 9482"/>
                </a:gdLst>
                <a:ahLst/>
                <a:cxnLst>
                  <a:cxn ang="0">
                    <a:pos x="connsiteX0" y="connsiteY0"/>
                  </a:cxn>
                  <a:cxn ang="0">
                    <a:pos x="connsiteX1" y="connsiteY1"/>
                  </a:cxn>
                  <a:cxn ang="0">
                    <a:pos x="connsiteX2" y="connsiteY2"/>
                  </a:cxn>
                  <a:cxn ang="0">
                    <a:pos x="connsiteX3" y="connsiteY3"/>
                  </a:cxn>
                </a:cxnLst>
                <a:rect l="l" t="t" r="r" b="b"/>
                <a:pathLst>
                  <a:path w="47413" h="9482">
                    <a:moveTo>
                      <a:pt x="0" y="0"/>
                    </a:moveTo>
                    <a:lnTo>
                      <a:pt x="50637" y="0"/>
                    </a:lnTo>
                    <a:lnTo>
                      <a:pt x="50637" y="14224"/>
                    </a:lnTo>
                    <a:lnTo>
                      <a:pt x="0" y="14224"/>
                    </a:lnTo>
                    <a:close/>
                  </a:path>
                </a:pathLst>
              </a:custGeom>
              <a:grpFill/>
              <a:ln w="9398" cap="flat">
                <a:noFill/>
                <a:prstDash val="solid"/>
                <a:miter/>
              </a:ln>
            </p:spPr>
            <p:txBody>
              <a:bodyPr rtlCol="0" anchor="ctr"/>
              <a:lstStyle/>
              <a:p>
                <a:pPr defTabSz="327760">
                  <a:defRPr/>
                </a:pPr>
                <a:endParaRPr lang="en-US" sz="675" dirty="0">
                  <a:solidFill>
                    <a:srgbClr val="FFFFFF"/>
                  </a:solidFill>
                  <a:latin typeface="Amazon Ember"/>
                </a:endParaRPr>
              </a:p>
            </p:txBody>
          </p:sp>
          <p:sp>
            <p:nvSpPr>
              <p:cNvPr id="402" name="Freeform: Shape 401">
                <a:extLst>
                  <a:ext uri="{FF2B5EF4-FFF2-40B4-BE49-F238E27FC236}">
                    <a16:creationId xmlns:a16="http://schemas.microsoft.com/office/drawing/2014/main" id="{9E9BCE3D-C814-494B-AC7F-CA819B4DFEE4}"/>
                  </a:ext>
                </a:extLst>
              </p:cNvPr>
              <p:cNvSpPr/>
              <p:nvPr/>
            </p:nvSpPr>
            <p:spPr>
              <a:xfrm>
                <a:off x="3108709" y="1894992"/>
                <a:ext cx="66379" cy="9483"/>
              </a:xfrm>
              <a:custGeom>
                <a:avLst/>
                <a:gdLst>
                  <a:gd name="connsiteX0" fmla="*/ 0 w 66378"/>
                  <a:gd name="connsiteY0" fmla="*/ 0 h 9482"/>
                  <a:gd name="connsiteX1" fmla="*/ 70361 w 66378"/>
                  <a:gd name="connsiteY1" fmla="*/ 0 h 9482"/>
                  <a:gd name="connsiteX2" fmla="*/ 70361 w 66378"/>
                  <a:gd name="connsiteY2" fmla="*/ 14224 h 9482"/>
                  <a:gd name="connsiteX3" fmla="*/ 0 w 66378"/>
                  <a:gd name="connsiteY3" fmla="*/ 14224 h 9482"/>
                </a:gdLst>
                <a:ahLst/>
                <a:cxnLst>
                  <a:cxn ang="0">
                    <a:pos x="connsiteX0" y="connsiteY0"/>
                  </a:cxn>
                  <a:cxn ang="0">
                    <a:pos x="connsiteX1" y="connsiteY1"/>
                  </a:cxn>
                  <a:cxn ang="0">
                    <a:pos x="connsiteX2" y="connsiteY2"/>
                  </a:cxn>
                  <a:cxn ang="0">
                    <a:pos x="connsiteX3" y="connsiteY3"/>
                  </a:cxn>
                </a:cxnLst>
                <a:rect l="l" t="t" r="r" b="b"/>
                <a:pathLst>
                  <a:path w="66378" h="9482">
                    <a:moveTo>
                      <a:pt x="0" y="0"/>
                    </a:moveTo>
                    <a:lnTo>
                      <a:pt x="70361" y="0"/>
                    </a:lnTo>
                    <a:lnTo>
                      <a:pt x="70361" y="14224"/>
                    </a:lnTo>
                    <a:lnTo>
                      <a:pt x="0" y="14224"/>
                    </a:lnTo>
                    <a:close/>
                  </a:path>
                </a:pathLst>
              </a:custGeom>
              <a:grpFill/>
              <a:ln w="9398" cap="flat">
                <a:noFill/>
                <a:prstDash val="solid"/>
                <a:miter/>
              </a:ln>
            </p:spPr>
            <p:txBody>
              <a:bodyPr rtlCol="0" anchor="ctr"/>
              <a:lstStyle/>
              <a:p>
                <a:pPr defTabSz="327760">
                  <a:defRPr/>
                </a:pPr>
                <a:endParaRPr lang="en-US" sz="675" dirty="0">
                  <a:solidFill>
                    <a:srgbClr val="FFFFFF"/>
                  </a:solidFill>
                  <a:latin typeface="Amazon Ember"/>
                </a:endParaRPr>
              </a:p>
            </p:txBody>
          </p:sp>
          <p:sp>
            <p:nvSpPr>
              <p:cNvPr id="403" name="Freeform: Shape 402">
                <a:extLst>
                  <a:ext uri="{FF2B5EF4-FFF2-40B4-BE49-F238E27FC236}">
                    <a16:creationId xmlns:a16="http://schemas.microsoft.com/office/drawing/2014/main" id="{D3B64DDC-9A6E-4AA4-950A-1B42BE1EDB82}"/>
                  </a:ext>
                </a:extLst>
              </p:cNvPr>
              <p:cNvSpPr/>
              <p:nvPr/>
            </p:nvSpPr>
            <p:spPr>
              <a:xfrm>
                <a:off x="3161907" y="1778165"/>
                <a:ext cx="170688" cy="170688"/>
              </a:xfrm>
              <a:custGeom>
                <a:avLst/>
                <a:gdLst>
                  <a:gd name="connsiteX0" fmla="*/ 87620 w 170688"/>
                  <a:gd name="connsiteY0" fmla="*/ 175240 h 170688"/>
                  <a:gd name="connsiteX1" fmla="*/ 0 w 170688"/>
                  <a:gd name="connsiteY1" fmla="*/ 87620 h 170688"/>
                  <a:gd name="connsiteX2" fmla="*/ 87620 w 170688"/>
                  <a:gd name="connsiteY2" fmla="*/ 0 h 170688"/>
                  <a:gd name="connsiteX3" fmla="*/ 175240 w 170688"/>
                  <a:gd name="connsiteY3" fmla="*/ 87620 h 170688"/>
                  <a:gd name="connsiteX4" fmla="*/ 87620 w 170688"/>
                  <a:gd name="connsiteY4" fmla="*/ 175240 h 170688"/>
                  <a:gd name="connsiteX5" fmla="*/ 87620 w 170688"/>
                  <a:gd name="connsiteY5" fmla="*/ 14034 h 170688"/>
                  <a:gd name="connsiteX6" fmla="*/ 14224 w 170688"/>
                  <a:gd name="connsiteY6" fmla="*/ 87430 h 170688"/>
                  <a:gd name="connsiteX7" fmla="*/ 87620 w 170688"/>
                  <a:gd name="connsiteY7" fmla="*/ 160826 h 170688"/>
                  <a:gd name="connsiteX8" fmla="*/ 161016 w 170688"/>
                  <a:gd name="connsiteY8" fmla="*/ 87430 h 170688"/>
                  <a:gd name="connsiteX9" fmla="*/ 87620 w 170688"/>
                  <a:gd name="connsiteY9" fmla="*/ 14224 h 170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0688" h="170688">
                    <a:moveTo>
                      <a:pt x="87620" y="175240"/>
                    </a:moveTo>
                    <a:cubicBezTo>
                      <a:pt x="39229" y="175240"/>
                      <a:pt x="0" y="136011"/>
                      <a:pt x="0" y="87620"/>
                    </a:cubicBezTo>
                    <a:cubicBezTo>
                      <a:pt x="0" y="39229"/>
                      <a:pt x="39229" y="0"/>
                      <a:pt x="87620" y="0"/>
                    </a:cubicBezTo>
                    <a:cubicBezTo>
                      <a:pt x="136011" y="0"/>
                      <a:pt x="175240" y="39229"/>
                      <a:pt x="175240" y="87620"/>
                    </a:cubicBezTo>
                    <a:cubicBezTo>
                      <a:pt x="175240" y="136011"/>
                      <a:pt x="136011" y="175240"/>
                      <a:pt x="87620" y="175240"/>
                    </a:cubicBezTo>
                    <a:close/>
                    <a:moveTo>
                      <a:pt x="87620" y="14034"/>
                    </a:moveTo>
                    <a:cubicBezTo>
                      <a:pt x="47084" y="14034"/>
                      <a:pt x="14224" y="46895"/>
                      <a:pt x="14224" y="87430"/>
                    </a:cubicBezTo>
                    <a:cubicBezTo>
                      <a:pt x="14224" y="127966"/>
                      <a:pt x="47084" y="160826"/>
                      <a:pt x="87620" y="160826"/>
                    </a:cubicBezTo>
                    <a:cubicBezTo>
                      <a:pt x="128155" y="160826"/>
                      <a:pt x="161016" y="127966"/>
                      <a:pt x="161016" y="87430"/>
                    </a:cubicBezTo>
                    <a:cubicBezTo>
                      <a:pt x="160859" y="46991"/>
                      <a:pt x="128060" y="14276"/>
                      <a:pt x="87620" y="14224"/>
                    </a:cubicBezTo>
                    <a:close/>
                  </a:path>
                </a:pathLst>
              </a:custGeom>
              <a:grpFill/>
              <a:ln w="9398" cap="flat">
                <a:noFill/>
                <a:prstDash val="solid"/>
                <a:miter/>
              </a:ln>
            </p:spPr>
            <p:txBody>
              <a:bodyPr rtlCol="0" anchor="ctr"/>
              <a:lstStyle/>
              <a:p>
                <a:pPr defTabSz="327760">
                  <a:defRPr/>
                </a:pPr>
                <a:endParaRPr lang="en-US" sz="675" dirty="0">
                  <a:solidFill>
                    <a:srgbClr val="FFFFFF"/>
                  </a:solidFill>
                  <a:latin typeface="Amazon Ember"/>
                </a:endParaRPr>
              </a:p>
            </p:txBody>
          </p:sp>
          <p:sp>
            <p:nvSpPr>
              <p:cNvPr id="404" name="Freeform: Shape 403">
                <a:extLst>
                  <a:ext uri="{FF2B5EF4-FFF2-40B4-BE49-F238E27FC236}">
                    <a16:creationId xmlns:a16="http://schemas.microsoft.com/office/drawing/2014/main" id="{8363C65C-D295-4AB4-9F53-23F15D0220C5}"/>
                  </a:ext>
                </a:extLst>
              </p:cNvPr>
              <p:cNvSpPr/>
              <p:nvPr/>
            </p:nvSpPr>
            <p:spPr>
              <a:xfrm>
                <a:off x="3133933" y="1750192"/>
                <a:ext cx="227584" cy="227584"/>
              </a:xfrm>
              <a:custGeom>
                <a:avLst/>
                <a:gdLst>
                  <a:gd name="connsiteX0" fmla="*/ 115594 w 227584"/>
                  <a:gd name="connsiteY0" fmla="*/ 231187 h 227584"/>
                  <a:gd name="connsiteX1" fmla="*/ 0 w 227584"/>
                  <a:gd name="connsiteY1" fmla="*/ 115594 h 227584"/>
                  <a:gd name="connsiteX2" fmla="*/ 115594 w 227584"/>
                  <a:gd name="connsiteY2" fmla="*/ 0 h 227584"/>
                  <a:gd name="connsiteX3" fmla="*/ 231187 w 227584"/>
                  <a:gd name="connsiteY3" fmla="*/ 115594 h 227584"/>
                  <a:gd name="connsiteX4" fmla="*/ 115594 w 227584"/>
                  <a:gd name="connsiteY4" fmla="*/ 231187 h 227584"/>
                  <a:gd name="connsiteX5" fmla="*/ 115594 w 227584"/>
                  <a:gd name="connsiteY5" fmla="*/ 14224 h 227584"/>
                  <a:gd name="connsiteX6" fmla="*/ 14224 w 227584"/>
                  <a:gd name="connsiteY6" fmla="*/ 115594 h 227584"/>
                  <a:gd name="connsiteX7" fmla="*/ 115594 w 227584"/>
                  <a:gd name="connsiteY7" fmla="*/ 216963 h 227584"/>
                  <a:gd name="connsiteX8" fmla="*/ 216963 w 227584"/>
                  <a:gd name="connsiteY8" fmla="*/ 115594 h 227584"/>
                  <a:gd name="connsiteX9" fmla="*/ 115594 w 227584"/>
                  <a:gd name="connsiteY9" fmla="*/ 14319 h 227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7584" h="227584">
                    <a:moveTo>
                      <a:pt x="115594" y="231187"/>
                    </a:moveTo>
                    <a:cubicBezTo>
                      <a:pt x="51753" y="231187"/>
                      <a:pt x="0" y="179434"/>
                      <a:pt x="0" y="115594"/>
                    </a:cubicBezTo>
                    <a:cubicBezTo>
                      <a:pt x="0" y="51753"/>
                      <a:pt x="51753" y="0"/>
                      <a:pt x="115594" y="0"/>
                    </a:cubicBezTo>
                    <a:cubicBezTo>
                      <a:pt x="179434" y="0"/>
                      <a:pt x="231187" y="51753"/>
                      <a:pt x="231187" y="115594"/>
                    </a:cubicBezTo>
                    <a:cubicBezTo>
                      <a:pt x="231083" y="179391"/>
                      <a:pt x="179391" y="231083"/>
                      <a:pt x="115594" y="231187"/>
                    </a:cubicBezTo>
                    <a:close/>
                    <a:moveTo>
                      <a:pt x="115594" y="14224"/>
                    </a:moveTo>
                    <a:cubicBezTo>
                      <a:pt x="59609" y="14224"/>
                      <a:pt x="14224" y="59609"/>
                      <a:pt x="14224" y="115594"/>
                    </a:cubicBezTo>
                    <a:cubicBezTo>
                      <a:pt x="14224" y="171579"/>
                      <a:pt x="59609" y="216963"/>
                      <a:pt x="115594" y="216963"/>
                    </a:cubicBezTo>
                    <a:cubicBezTo>
                      <a:pt x="171579" y="216963"/>
                      <a:pt x="216963" y="171579"/>
                      <a:pt x="216963" y="115594"/>
                    </a:cubicBezTo>
                    <a:cubicBezTo>
                      <a:pt x="216859" y="59667"/>
                      <a:pt x="171520" y="14371"/>
                      <a:pt x="115594" y="14319"/>
                    </a:cubicBezTo>
                    <a:close/>
                  </a:path>
                </a:pathLst>
              </a:custGeom>
              <a:grpFill/>
              <a:ln w="9398" cap="flat">
                <a:noFill/>
                <a:prstDash val="solid"/>
                <a:miter/>
              </a:ln>
            </p:spPr>
            <p:txBody>
              <a:bodyPr rtlCol="0" anchor="ctr"/>
              <a:lstStyle/>
              <a:p>
                <a:pPr defTabSz="327760">
                  <a:defRPr/>
                </a:pPr>
                <a:endParaRPr lang="en-US" sz="675" dirty="0">
                  <a:solidFill>
                    <a:srgbClr val="FFFFFF"/>
                  </a:solidFill>
                  <a:latin typeface="Amazon Ember"/>
                </a:endParaRPr>
              </a:p>
            </p:txBody>
          </p:sp>
          <p:sp>
            <p:nvSpPr>
              <p:cNvPr id="405" name="Freeform: Shape 404">
                <a:extLst>
                  <a:ext uri="{FF2B5EF4-FFF2-40B4-BE49-F238E27FC236}">
                    <a16:creationId xmlns:a16="http://schemas.microsoft.com/office/drawing/2014/main" id="{A1562740-812A-4888-AF6D-12652C3F26DA}"/>
                  </a:ext>
                </a:extLst>
              </p:cNvPr>
              <p:cNvSpPr/>
              <p:nvPr/>
            </p:nvSpPr>
            <p:spPr>
              <a:xfrm>
                <a:off x="3235018" y="1831837"/>
                <a:ext cx="9483" cy="37931"/>
              </a:xfrm>
              <a:custGeom>
                <a:avLst/>
                <a:gdLst>
                  <a:gd name="connsiteX0" fmla="*/ 0 w 9482"/>
                  <a:gd name="connsiteY0" fmla="*/ 0 h 37930"/>
                  <a:gd name="connsiteX1" fmla="*/ 14224 w 9482"/>
                  <a:gd name="connsiteY1" fmla="*/ 0 h 37930"/>
                  <a:gd name="connsiteX2" fmla="*/ 14224 w 9482"/>
                  <a:gd name="connsiteY2" fmla="*/ 39353 h 37930"/>
                  <a:gd name="connsiteX3" fmla="*/ 0 w 9482"/>
                  <a:gd name="connsiteY3" fmla="*/ 39353 h 37930"/>
                </a:gdLst>
                <a:ahLst/>
                <a:cxnLst>
                  <a:cxn ang="0">
                    <a:pos x="connsiteX0" y="connsiteY0"/>
                  </a:cxn>
                  <a:cxn ang="0">
                    <a:pos x="connsiteX1" y="connsiteY1"/>
                  </a:cxn>
                  <a:cxn ang="0">
                    <a:pos x="connsiteX2" y="connsiteY2"/>
                  </a:cxn>
                  <a:cxn ang="0">
                    <a:pos x="connsiteX3" y="connsiteY3"/>
                  </a:cxn>
                </a:cxnLst>
                <a:rect l="l" t="t" r="r" b="b"/>
                <a:pathLst>
                  <a:path w="9482" h="37930">
                    <a:moveTo>
                      <a:pt x="0" y="0"/>
                    </a:moveTo>
                    <a:lnTo>
                      <a:pt x="14224" y="0"/>
                    </a:lnTo>
                    <a:lnTo>
                      <a:pt x="14224" y="39353"/>
                    </a:lnTo>
                    <a:lnTo>
                      <a:pt x="0" y="39353"/>
                    </a:lnTo>
                    <a:close/>
                  </a:path>
                </a:pathLst>
              </a:custGeom>
              <a:grpFill/>
              <a:ln w="9398" cap="flat">
                <a:noFill/>
                <a:prstDash val="solid"/>
                <a:miter/>
              </a:ln>
            </p:spPr>
            <p:txBody>
              <a:bodyPr rtlCol="0" anchor="ctr"/>
              <a:lstStyle/>
              <a:p>
                <a:pPr defTabSz="327760">
                  <a:defRPr/>
                </a:pPr>
                <a:endParaRPr lang="en-US" sz="675" dirty="0">
                  <a:solidFill>
                    <a:srgbClr val="FFFFFF"/>
                  </a:solidFill>
                  <a:latin typeface="Amazon Ember"/>
                </a:endParaRPr>
              </a:p>
            </p:txBody>
          </p:sp>
          <p:sp>
            <p:nvSpPr>
              <p:cNvPr id="406" name="Freeform: Shape 405">
                <a:extLst>
                  <a:ext uri="{FF2B5EF4-FFF2-40B4-BE49-F238E27FC236}">
                    <a16:creationId xmlns:a16="http://schemas.microsoft.com/office/drawing/2014/main" id="{CCEE198C-170D-4C0D-B5D0-6FD5E4680775}"/>
                  </a:ext>
                </a:extLst>
              </p:cNvPr>
              <p:cNvSpPr/>
              <p:nvPr/>
            </p:nvSpPr>
            <p:spPr>
              <a:xfrm>
                <a:off x="3210648" y="1823777"/>
                <a:ext cx="56896" cy="9483"/>
              </a:xfrm>
              <a:custGeom>
                <a:avLst/>
                <a:gdLst>
                  <a:gd name="connsiteX0" fmla="*/ 62301 w 56896"/>
                  <a:gd name="connsiteY0" fmla="*/ 18017 h 9482"/>
                  <a:gd name="connsiteX1" fmla="*/ 48077 w 56896"/>
                  <a:gd name="connsiteY1" fmla="*/ 18017 h 9482"/>
                  <a:gd name="connsiteX2" fmla="*/ 48077 w 56896"/>
                  <a:gd name="connsiteY2" fmla="*/ 14224 h 9482"/>
                  <a:gd name="connsiteX3" fmla="*/ 14224 w 56896"/>
                  <a:gd name="connsiteY3" fmla="*/ 14224 h 9482"/>
                  <a:gd name="connsiteX4" fmla="*/ 14224 w 56896"/>
                  <a:gd name="connsiteY4" fmla="*/ 18017 h 9482"/>
                  <a:gd name="connsiteX5" fmla="*/ 0 w 56896"/>
                  <a:gd name="connsiteY5" fmla="*/ 18017 h 9482"/>
                  <a:gd name="connsiteX6" fmla="*/ 0 w 56896"/>
                  <a:gd name="connsiteY6" fmla="*/ 7112 h 9482"/>
                  <a:gd name="connsiteX7" fmla="*/ 7112 w 56896"/>
                  <a:gd name="connsiteY7" fmla="*/ 0 h 9482"/>
                  <a:gd name="connsiteX8" fmla="*/ 55284 w 56896"/>
                  <a:gd name="connsiteY8" fmla="*/ 0 h 9482"/>
                  <a:gd name="connsiteX9" fmla="*/ 62302 w 56896"/>
                  <a:gd name="connsiteY9" fmla="*/ 7017 h 9482"/>
                  <a:gd name="connsiteX10" fmla="*/ 62301 w 56896"/>
                  <a:gd name="connsiteY10" fmla="*/ 7112 h 9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6896" h="9482">
                    <a:moveTo>
                      <a:pt x="62301" y="18017"/>
                    </a:moveTo>
                    <a:lnTo>
                      <a:pt x="48077" y="18017"/>
                    </a:lnTo>
                    <a:lnTo>
                      <a:pt x="48077" y="14224"/>
                    </a:lnTo>
                    <a:lnTo>
                      <a:pt x="14224" y="14224"/>
                    </a:lnTo>
                    <a:lnTo>
                      <a:pt x="14224" y="18017"/>
                    </a:lnTo>
                    <a:lnTo>
                      <a:pt x="0" y="18017"/>
                    </a:lnTo>
                    <a:lnTo>
                      <a:pt x="0" y="7112"/>
                    </a:lnTo>
                    <a:cubicBezTo>
                      <a:pt x="0" y="3184"/>
                      <a:pt x="3184" y="0"/>
                      <a:pt x="7112" y="0"/>
                    </a:cubicBezTo>
                    <a:lnTo>
                      <a:pt x="55284" y="0"/>
                    </a:lnTo>
                    <a:cubicBezTo>
                      <a:pt x="59159" y="0"/>
                      <a:pt x="62301" y="3141"/>
                      <a:pt x="62302" y="7017"/>
                    </a:cubicBezTo>
                    <a:cubicBezTo>
                      <a:pt x="62302" y="7048"/>
                      <a:pt x="62302" y="7080"/>
                      <a:pt x="62301" y="7112"/>
                    </a:cubicBezTo>
                    <a:close/>
                  </a:path>
                </a:pathLst>
              </a:custGeom>
              <a:grpFill/>
              <a:ln w="9398" cap="flat">
                <a:noFill/>
                <a:prstDash val="solid"/>
                <a:miter/>
              </a:ln>
            </p:spPr>
            <p:txBody>
              <a:bodyPr rtlCol="0" anchor="ctr"/>
              <a:lstStyle/>
              <a:p>
                <a:pPr defTabSz="327760">
                  <a:defRPr/>
                </a:pPr>
                <a:endParaRPr lang="en-US" sz="675" dirty="0">
                  <a:solidFill>
                    <a:srgbClr val="FFFFFF"/>
                  </a:solidFill>
                  <a:latin typeface="Amazon Ember"/>
                </a:endParaRPr>
              </a:p>
            </p:txBody>
          </p:sp>
          <p:sp>
            <p:nvSpPr>
              <p:cNvPr id="407" name="Freeform: Shape 406">
                <a:extLst>
                  <a:ext uri="{FF2B5EF4-FFF2-40B4-BE49-F238E27FC236}">
                    <a16:creationId xmlns:a16="http://schemas.microsoft.com/office/drawing/2014/main" id="{77FE8211-8B0D-482E-B882-61ADAD2904B4}"/>
                  </a:ext>
                </a:extLst>
              </p:cNvPr>
              <p:cNvSpPr/>
              <p:nvPr/>
            </p:nvSpPr>
            <p:spPr>
              <a:xfrm>
                <a:off x="3229708" y="1865690"/>
                <a:ext cx="18965" cy="9483"/>
              </a:xfrm>
              <a:custGeom>
                <a:avLst/>
                <a:gdLst>
                  <a:gd name="connsiteX0" fmla="*/ 0 w 18965"/>
                  <a:gd name="connsiteY0" fmla="*/ 0 h 9482"/>
                  <a:gd name="connsiteX1" fmla="*/ 23327 w 18965"/>
                  <a:gd name="connsiteY1" fmla="*/ 0 h 9482"/>
                  <a:gd name="connsiteX2" fmla="*/ 23327 w 18965"/>
                  <a:gd name="connsiteY2" fmla="*/ 14224 h 9482"/>
                  <a:gd name="connsiteX3" fmla="*/ 0 w 18965"/>
                  <a:gd name="connsiteY3" fmla="*/ 14224 h 9482"/>
                </a:gdLst>
                <a:ahLst/>
                <a:cxnLst>
                  <a:cxn ang="0">
                    <a:pos x="connsiteX0" y="connsiteY0"/>
                  </a:cxn>
                  <a:cxn ang="0">
                    <a:pos x="connsiteX1" y="connsiteY1"/>
                  </a:cxn>
                  <a:cxn ang="0">
                    <a:pos x="connsiteX2" y="connsiteY2"/>
                  </a:cxn>
                  <a:cxn ang="0">
                    <a:pos x="connsiteX3" y="connsiteY3"/>
                  </a:cxn>
                </a:cxnLst>
                <a:rect l="l" t="t" r="r" b="b"/>
                <a:pathLst>
                  <a:path w="18965" h="9482">
                    <a:moveTo>
                      <a:pt x="0" y="0"/>
                    </a:moveTo>
                    <a:lnTo>
                      <a:pt x="23327" y="0"/>
                    </a:lnTo>
                    <a:lnTo>
                      <a:pt x="23327" y="14224"/>
                    </a:lnTo>
                    <a:lnTo>
                      <a:pt x="0" y="14224"/>
                    </a:lnTo>
                    <a:close/>
                  </a:path>
                </a:pathLst>
              </a:custGeom>
              <a:grpFill/>
              <a:ln w="9398" cap="flat">
                <a:noFill/>
                <a:prstDash val="solid"/>
                <a:miter/>
              </a:ln>
            </p:spPr>
            <p:txBody>
              <a:bodyPr rtlCol="0" anchor="ctr"/>
              <a:lstStyle/>
              <a:p>
                <a:pPr defTabSz="327760">
                  <a:defRPr/>
                </a:pPr>
                <a:endParaRPr lang="en-US" sz="675" dirty="0">
                  <a:solidFill>
                    <a:srgbClr val="FFFFFF"/>
                  </a:solidFill>
                  <a:latin typeface="Amazon Ember"/>
                </a:endParaRPr>
              </a:p>
            </p:txBody>
          </p:sp>
          <p:sp>
            <p:nvSpPr>
              <p:cNvPr id="408" name="Freeform: Shape 407">
                <a:extLst>
                  <a:ext uri="{FF2B5EF4-FFF2-40B4-BE49-F238E27FC236}">
                    <a16:creationId xmlns:a16="http://schemas.microsoft.com/office/drawing/2014/main" id="{8D3DD839-4F87-4468-8A5E-AFC408727F21}"/>
                  </a:ext>
                </a:extLst>
              </p:cNvPr>
              <p:cNvSpPr/>
              <p:nvPr/>
            </p:nvSpPr>
            <p:spPr>
              <a:xfrm>
                <a:off x="3071685" y="1847389"/>
                <a:ext cx="28448" cy="47413"/>
              </a:xfrm>
              <a:custGeom>
                <a:avLst/>
                <a:gdLst>
                  <a:gd name="connsiteX0" fmla="*/ 21093 w 28448"/>
                  <a:gd name="connsiteY0" fmla="*/ 48077 h 47413"/>
                  <a:gd name="connsiteX1" fmla="*/ 2128 w 28448"/>
                  <a:gd name="connsiteY1" fmla="*/ 29112 h 47413"/>
                  <a:gd name="connsiteX2" fmla="*/ 2039 w 28448"/>
                  <a:gd name="connsiteY2" fmla="*/ 19054 h 47413"/>
                  <a:gd name="connsiteX3" fmla="*/ 2128 w 28448"/>
                  <a:gd name="connsiteY3" fmla="*/ 18965 h 47413"/>
                  <a:gd name="connsiteX4" fmla="*/ 21093 w 28448"/>
                  <a:gd name="connsiteY4" fmla="*/ 0 h 47413"/>
                  <a:gd name="connsiteX5" fmla="*/ 31145 w 28448"/>
                  <a:gd name="connsiteY5" fmla="*/ 10052 h 47413"/>
                  <a:gd name="connsiteX6" fmla="*/ 17395 w 28448"/>
                  <a:gd name="connsiteY6" fmla="*/ 23801 h 47413"/>
                  <a:gd name="connsiteX7" fmla="*/ 31145 w 28448"/>
                  <a:gd name="connsiteY7" fmla="*/ 37646 h 47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448" h="47413">
                    <a:moveTo>
                      <a:pt x="21093" y="48077"/>
                    </a:moveTo>
                    <a:lnTo>
                      <a:pt x="2128" y="29112"/>
                    </a:lnTo>
                    <a:cubicBezTo>
                      <a:pt x="-674" y="26359"/>
                      <a:pt x="-714" y="21856"/>
                      <a:pt x="2039" y="19054"/>
                    </a:cubicBezTo>
                    <a:cubicBezTo>
                      <a:pt x="2068" y="19024"/>
                      <a:pt x="2098" y="18995"/>
                      <a:pt x="2128" y="18965"/>
                    </a:cubicBezTo>
                    <a:lnTo>
                      <a:pt x="21093" y="0"/>
                    </a:lnTo>
                    <a:lnTo>
                      <a:pt x="31145" y="10052"/>
                    </a:lnTo>
                    <a:lnTo>
                      <a:pt x="17395" y="23801"/>
                    </a:lnTo>
                    <a:lnTo>
                      <a:pt x="31145" y="37646"/>
                    </a:lnTo>
                    <a:close/>
                  </a:path>
                </a:pathLst>
              </a:custGeom>
              <a:grpFill/>
              <a:ln w="9398" cap="flat">
                <a:noFill/>
                <a:prstDash val="solid"/>
                <a:miter/>
              </a:ln>
            </p:spPr>
            <p:txBody>
              <a:bodyPr rtlCol="0" anchor="ctr"/>
              <a:lstStyle/>
              <a:p>
                <a:pPr defTabSz="327760">
                  <a:defRPr/>
                </a:pPr>
                <a:endParaRPr lang="en-US" sz="675" dirty="0">
                  <a:solidFill>
                    <a:srgbClr val="FFFFFF"/>
                  </a:solidFill>
                  <a:latin typeface="Amazon Ember"/>
                </a:endParaRPr>
              </a:p>
            </p:txBody>
          </p:sp>
        </p:grpSp>
        <p:sp>
          <p:nvSpPr>
            <p:cNvPr id="389" name="TextBox 388">
              <a:extLst>
                <a:ext uri="{FF2B5EF4-FFF2-40B4-BE49-F238E27FC236}">
                  <a16:creationId xmlns:a16="http://schemas.microsoft.com/office/drawing/2014/main" id="{1666F997-0CC6-49E4-8C6A-C0C2D2529FEC}"/>
                </a:ext>
              </a:extLst>
            </p:cNvPr>
            <p:cNvSpPr txBox="1"/>
            <p:nvPr/>
          </p:nvSpPr>
          <p:spPr>
            <a:xfrm>
              <a:off x="3140982" y="1850180"/>
              <a:ext cx="299342" cy="173049"/>
            </a:xfrm>
            <a:prstGeom prst="rect">
              <a:avLst/>
            </a:prstGeom>
          </p:spPr>
          <p:txBody>
            <a:bodyPr wrap="none" lIns="0" tIns="0" rIns="0" bIns="0" rtlCol="0">
              <a:spAutoFit/>
            </a:bodyPr>
            <a:lstStyle>
              <a:defPPr>
                <a:defRPr lang="en-US"/>
              </a:defPPr>
              <a:lvl1pPr algn="ctr">
                <a:lnSpc>
                  <a:spcPct val="90000"/>
                </a:lnSpc>
                <a:spcAft>
                  <a:spcPts val="1800"/>
                </a:spcAft>
                <a:defRPr sz="1050"/>
              </a:lvl1pPr>
            </a:lstStyle>
            <a:p>
              <a:pPr defTabSz="616921">
                <a:spcAft>
                  <a:spcPts val="1619"/>
                </a:spcAft>
                <a:defRPr/>
              </a:pPr>
              <a:r>
                <a:rPr lang="en-US" sz="562" dirty="0">
                  <a:solidFill>
                    <a:srgbClr val="FFFFFF"/>
                  </a:solidFill>
                  <a:latin typeface="Amazon Ember"/>
                </a:rPr>
                <a:t>Amazon</a:t>
              </a:r>
              <a:br>
                <a:rPr lang="en-US" sz="562" dirty="0">
                  <a:solidFill>
                    <a:srgbClr val="FFFFFF"/>
                  </a:solidFill>
                  <a:latin typeface="Amazon Ember"/>
                </a:rPr>
              </a:br>
              <a:r>
                <a:rPr lang="en-US" sz="562" dirty="0">
                  <a:solidFill>
                    <a:srgbClr val="FFFFFF"/>
                  </a:solidFill>
                  <a:latin typeface="Amazon Ember"/>
                </a:rPr>
                <a:t>Textract</a:t>
              </a:r>
            </a:p>
          </p:txBody>
        </p:sp>
      </p:grpSp>
      <p:grpSp>
        <p:nvGrpSpPr>
          <p:cNvPr id="409" name="Group 408">
            <a:extLst>
              <a:ext uri="{FF2B5EF4-FFF2-40B4-BE49-F238E27FC236}">
                <a16:creationId xmlns:a16="http://schemas.microsoft.com/office/drawing/2014/main" id="{27232CCC-CEA3-4E14-8B68-C37B5A0664FB}"/>
              </a:ext>
            </a:extLst>
          </p:cNvPr>
          <p:cNvGrpSpPr/>
          <p:nvPr/>
        </p:nvGrpSpPr>
        <p:grpSpPr>
          <a:xfrm>
            <a:off x="4210250" y="2041249"/>
            <a:ext cx="266098" cy="420168"/>
            <a:chOff x="3765596" y="1560332"/>
            <a:chExt cx="295778" cy="467034"/>
          </a:xfrm>
        </p:grpSpPr>
        <p:sp>
          <p:nvSpPr>
            <p:cNvPr id="410" name="TextBox 409">
              <a:extLst>
                <a:ext uri="{FF2B5EF4-FFF2-40B4-BE49-F238E27FC236}">
                  <a16:creationId xmlns:a16="http://schemas.microsoft.com/office/drawing/2014/main" id="{DC815EE4-737C-4020-B52E-189DCFF7AD8C}"/>
                </a:ext>
              </a:extLst>
            </p:cNvPr>
            <p:cNvSpPr txBox="1"/>
            <p:nvPr/>
          </p:nvSpPr>
          <p:spPr>
            <a:xfrm>
              <a:off x="3765596" y="1854317"/>
              <a:ext cx="295778" cy="173049"/>
            </a:xfrm>
            <a:prstGeom prst="rect">
              <a:avLst/>
            </a:prstGeom>
          </p:spPr>
          <p:txBody>
            <a:bodyPr wrap="none" lIns="0" tIns="0" rIns="0" bIns="0" rtlCol="0">
              <a:spAutoFit/>
            </a:bodyPr>
            <a:lstStyle/>
            <a:p>
              <a:pPr algn="ctr" defTabSz="616921">
                <a:lnSpc>
                  <a:spcPct val="90000"/>
                </a:lnSpc>
                <a:spcAft>
                  <a:spcPts val="1012"/>
                </a:spcAft>
                <a:defRPr/>
              </a:pPr>
              <a:r>
                <a:rPr lang="en-US" sz="562" dirty="0">
                  <a:solidFill>
                    <a:srgbClr val="FFFFFF"/>
                  </a:solidFill>
                  <a:latin typeface="Amazon Ember"/>
                </a:rPr>
                <a:t>Amazon</a:t>
              </a:r>
              <a:br>
                <a:rPr lang="en-US" sz="562" dirty="0">
                  <a:solidFill>
                    <a:srgbClr val="FFFFFF"/>
                  </a:solidFill>
                  <a:latin typeface="Amazon Ember"/>
                </a:rPr>
              </a:br>
              <a:r>
                <a:rPr lang="en-US" sz="562" dirty="0">
                  <a:solidFill>
                    <a:srgbClr val="FFFFFF"/>
                  </a:solidFill>
                  <a:latin typeface="Amazon Ember"/>
                </a:rPr>
                <a:t>Kendra</a:t>
              </a:r>
            </a:p>
          </p:txBody>
        </p:sp>
        <p:pic>
          <p:nvPicPr>
            <p:cNvPr id="411" name="Graphic 410">
              <a:extLst>
                <a:ext uri="{FF2B5EF4-FFF2-40B4-BE49-F238E27FC236}">
                  <a16:creationId xmlns:a16="http://schemas.microsoft.com/office/drawing/2014/main" id="{00A2A8F0-E837-4C28-8C83-A03CA1B58427}"/>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3828753" y="1560332"/>
              <a:ext cx="169469" cy="169469"/>
            </a:xfrm>
            <a:prstGeom prst="rect">
              <a:avLst/>
            </a:prstGeom>
          </p:spPr>
        </p:pic>
      </p:grpSp>
      <p:sp>
        <p:nvSpPr>
          <p:cNvPr id="412" name="TextBox 411">
            <a:extLst>
              <a:ext uri="{FF2B5EF4-FFF2-40B4-BE49-F238E27FC236}">
                <a16:creationId xmlns:a16="http://schemas.microsoft.com/office/drawing/2014/main" id="{C92DE07B-9FF7-4055-A1D2-6928B8C5C36F}"/>
              </a:ext>
            </a:extLst>
          </p:cNvPr>
          <p:cNvSpPr txBox="1"/>
          <p:nvPr/>
        </p:nvSpPr>
        <p:spPr>
          <a:xfrm>
            <a:off x="7827185" y="1515888"/>
            <a:ext cx="327014" cy="155684"/>
          </a:xfrm>
          <a:prstGeom prst="rect">
            <a:avLst/>
          </a:prstGeom>
        </p:spPr>
        <p:txBody>
          <a:bodyPr wrap="none" lIns="0" tIns="0" rIns="0" bIns="0" rtlCol="0">
            <a:spAutoFit/>
          </a:bodyPr>
          <a:lstStyle/>
          <a:p>
            <a:pPr algn="ctr" defTabSz="616921">
              <a:lnSpc>
                <a:spcPct val="90000"/>
              </a:lnSpc>
              <a:spcAft>
                <a:spcPts val="337"/>
              </a:spcAft>
              <a:defRPr/>
            </a:pPr>
            <a:r>
              <a:rPr lang="en-US" sz="562" dirty="0">
                <a:solidFill>
                  <a:srgbClr val="FFFFFF"/>
                </a:solidFill>
                <a:latin typeface="Amazon Ember"/>
              </a:rPr>
              <a:t>Amazon</a:t>
            </a:r>
            <a:br>
              <a:rPr lang="en-US" sz="562" dirty="0">
                <a:solidFill>
                  <a:srgbClr val="FFFFFF"/>
                </a:solidFill>
                <a:latin typeface="Amazon Ember"/>
              </a:rPr>
            </a:br>
            <a:r>
              <a:rPr lang="en-US" sz="562" dirty="0">
                <a:solidFill>
                  <a:srgbClr val="FFFFFF"/>
                </a:solidFill>
                <a:latin typeface="Amazon Ember"/>
              </a:rPr>
              <a:t>CodeGuru</a:t>
            </a:r>
          </a:p>
        </p:txBody>
      </p:sp>
      <p:grpSp>
        <p:nvGrpSpPr>
          <p:cNvPr id="413" name="Graphic 17">
            <a:extLst>
              <a:ext uri="{FF2B5EF4-FFF2-40B4-BE49-F238E27FC236}">
                <a16:creationId xmlns:a16="http://schemas.microsoft.com/office/drawing/2014/main" id="{C9EEFBAE-1F26-4A34-B29C-778F321D6C85}"/>
              </a:ext>
            </a:extLst>
          </p:cNvPr>
          <p:cNvGrpSpPr/>
          <p:nvPr/>
        </p:nvGrpSpPr>
        <p:grpSpPr>
          <a:xfrm>
            <a:off x="7907558" y="1157349"/>
            <a:ext cx="166267" cy="192518"/>
            <a:chOff x="12146542" y="2891788"/>
            <a:chExt cx="361950" cy="419100"/>
          </a:xfrm>
          <a:solidFill>
            <a:schemeClr val="tx1"/>
          </a:solidFill>
        </p:grpSpPr>
        <p:sp>
          <p:nvSpPr>
            <p:cNvPr id="414" name="Freeform: Shape 413">
              <a:extLst>
                <a:ext uri="{FF2B5EF4-FFF2-40B4-BE49-F238E27FC236}">
                  <a16:creationId xmlns:a16="http://schemas.microsoft.com/office/drawing/2014/main" id="{B9D0F40F-5C55-4DD2-BE45-24BD64B759E8}"/>
                </a:ext>
              </a:extLst>
            </p:cNvPr>
            <p:cNvSpPr/>
            <p:nvPr/>
          </p:nvSpPr>
          <p:spPr>
            <a:xfrm>
              <a:off x="12317992" y="2891788"/>
              <a:ext cx="19050" cy="38100"/>
            </a:xfrm>
            <a:custGeom>
              <a:avLst/>
              <a:gdLst>
                <a:gd name="connsiteX0" fmla="*/ 0 w 19050"/>
                <a:gd name="connsiteY0" fmla="*/ 0 h 38100"/>
                <a:gd name="connsiteX1" fmla="*/ 19050 w 19050"/>
                <a:gd name="connsiteY1" fmla="*/ 0 h 38100"/>
                <a:gd name="connsiteX2" fmla="*/ 19050 w 19050"/>
                <a:gd name="connsiteY2" fmla="*/ 38100 h 38100"/>
                <a:gd name="connsiteX3" fmla="*/ 0 w 19050"/>
                <a:gd name="connsiteY3" fmla="*/ 38100 h 38100"/>
              </a:gdLst>
              <a:ahLst/>
              <a:cxnLst>
                <a:cxn ang="0">
                  <a:pos x="connsiteX0" y="connsiteY0"/>
                </a:cxn>
                <a:cxn ang="0">
                  <a:pos x="connsiteX1" y="connsiteY1"/>
                </a:cxn>
                <a:cxn ang="0">
                  <a:pos x="connsiteX2" y="connsiteY2"/>
                </a:cxn>
                <a:cxn ang="0">
                  <a:pos x="connsiteX3" y="connsiteY3"/>
                </a:cxn>
              </a:cxnLst>
              <a:rect l="l" t="t" r="r" b="b"/>
              <a:pathLst>
                <a:path w="19050" h="38100">
                  <a:moveTo>
                    <a:pt x="0" y="0"/>
                  </a:moveTo>
                  <a:lnTo>
                    <a:pt x="19050" y="0"/>
                  </a:lnTo>
                  <a:lnTo>
                    <a:pt x="19050" y="38100"/>
                  </a:lnTo>
                  <a:lnTo>
                    <a:pt x="0" y="38100"/>
                  </a:lnTo>
                  <a:close/>
                </a:path>
              </a:pathLst>
            </a:custGeom>
            <a:grpFill/>
            <a:ln w="9525" cap="flat">
              <a:noFill/>
              <a:prstDash val="solid"/>
              <a:miter/>
            </a:ln>
          </p:spPr>
          <p:txBody>
            <a:bodyPr rtlCol="0" anchor="ctr"/>
            <a:lstStyle/>
            <a:p>
              <a:pPr defTabSz="616921">
                <a:defRPr/>
              </a:pPr>
              <a:endParaRPr lang="en-US" sz="1350" dirty="0">
                <a:solidFill>
                  <a:srgbClr val="FFFFFF"/>
                </a:solidFill>
                <a:latin typeface="Amazon Ember"/>
              </a:endParaRPr>
            </a:p>
          </p:txBody>
        </p:sp>
        <p:sp>
          <p:nvSpPr>
            <p:cNvPr id="415" name="Freeform: Shape 414">
              <a:extLst>
                <a:ext uri="{FF2B5EF4-FFF2-40B4-BE49-F238E27FC236}">
                  <a16:creationId xmlns:a16="http://schemas.microsoft.com/office/drawing/2014/main" id="{4E90CEAD-3343-4495-8A7A-703CEE6D939D}"/>
                </a:ext>
              </a:extLst>
            </p:cNvPr>
            <p:cNvSpPr/>
            <p:nvPr/>
          </p:nvSpPr>
          <p:spPr>
            <a:xfrm>
              <a:off x="12146542" y="3063238"/>
              <a:ext cx="38100" cy="19050"/>
            </a:xfrm>
            <a:custGeom>
              <a:avLst/>
              <a:gdLst>
                <a:gd name="connsiteX0" fmla="*/ 0 w 38100"/>
                <a:gd name="connsiteY0" fmla="*/ 0 h 19050"/>
                <a:gd name="connsiteX1" fmla="*/ 38100 w 38100"/>
                <a:gd name="connsiteY1" fmla="*/ 0 h 19050"/>
                <a:gd name="connsiteX2" fmla="*/ 38100 w 38100"/>
                <a:gd name="connsiteY2" fmla="*/ 19050 h 19050"/>
                <a:gd name="connsiteX3" fmla="*/ 0 w 3810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38100" h="19050">
                  <a:moveTo>
                    <a:pt x="0" y="0"/>
                  </a:moveTo>
                  <a:lnTo>
                    <a:pt x="38100" y="0"/>
                  </a:lnTo>
                  <a:lnTo>
                    <a:pt x="38100" y="19050"/>
                  </a:lnTo>
                  <a:lnTo>
                    <a:pt x="0" y="19050"/>
                  </a:lnTo>
                  <a:close/>
                </a:path>
              </a:pathLst>
            </a:custGeom>
            <a:grpFill/>
            <a:ln w="9525" cap="flat">
              <a:noFill/>
              <a:prstDash val="solid"/>
              <a:miter/>
            </a:ln>
          </p:spPr>
          <p:txBody>
            <a:bodyPr rtlCol="0" anchor="ctr"/>
            <a:lstStyle/>
            <a:p>
              <a:pPr defTabSz="616921">
                <a:defRPr/>
              </a:pPr>
              <a:endParaRPr lang="en-US" sz="1350" dirty="0">
                <a:solidFill>
                  <a:srgbClr val="FFFFFF"/>
                </a:solidFill>
                <a:latin typeface="Amazon Ember"/>
              </a:endParaRPr>
            </a:p>
          </p:txBody>
        </p:sp>
        <p:sp>
          <p:nvSpPr>
            <p:cNvPr id="416" name="Freeform: Shape 415">
              <a:extLst>
                <a:ext uri="{FF2B5EF4-FFF2-40B4-BE49-F238E27FC236}">
                  <a16:creationId xmlns:a16="http://schemas.microsoft.com/office/drawing/2014/main" id="{F82C82BA-F1E1-4BB0-B998-EB3CFB7A00C8}"/>
                </a:ext>
              </a:extLst>
            </p:cNvPr>
            <p:cNvSpPr/>
            <p:nvPr/>
          </p:nvSpPr>
          <p:spPr>
            <a:xfrm>
              <a:off x="12470392" y="3063238"/>
              <a:ext cx="38100" cy="19050"/>
            </a:xfrm>
            <a:custGeom>
              <a:avLst/>
              <a:gdLst>
                <a:gd name="connsiteX0" fmla="*/ 0 w 38100"/>
                <a:gd name="connsiteY0" fmla="*/ 0 h 19050"/>
                <a:gd name="connsiteX1" fmla="*/ 38100 w 38100"/>
                <a:gd name="connsiteY1" fmla="*/ 0 h 19050"/>
                <a:gd name="connsiteX2" fmla="*/ 38100 w 38100"/>
                <a:gd name="connsiteY2" fmla="*/ 19050 h 19050"/>
                <a:gd name="connsiteX3" fmla="*/ 0 w 3810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38100" h="19050">
                  <a:moveTo>
                    <a:pt x="0" y="0"/>
                  </a:moveTo>
                  <a:lnTo>
                    <a:pt x="38100" y="0"/>
                  </a:lnTo>
                  <a:lnTo>
                    <a:pt x="38100" y="19050"/>
                  </a:lnTo>
                  <a:lnTo>
                    <a:pt x="0" y="19050"/>
                  </a:lnTo>
                  <a:close/>
                </a:path>
              </a:pathLst>
            </a:custGeom>
            <a:grpFill/>
            <a:ln w="9525" cap="flat">
              <a:noFill/>
              <a:prstDash val="solid"/>
              <a:miter/>
            </a:ln>
          </p:spPr>
          <p:txBody>
            <a:bodyPr rtlCol="0" anchor="ctr"/>
            <a:lstStyle/>
            <a:p>
              <a:pPr defTabSz="616921">
                <a:defRPr/>
              </a:pPr>
              <a:endParaRPr lang="en-US" sz="1350" dirty="0">
                <a:solidFill>
                  <a:srgbClr val="FFFFFF"/>
                </a:solidFill>
                <a:latin typeface="Amazon Ember"/>
              </a:endParaRPr>
            </a:p>
          </p:txBody>
        </p:sp>
        <p:sp>
          <p:nvSpPr>
            <p:cNvPr id="417" name="Freeform: Shape 416">
              <a:extLst>
                <a:ext uri="{FF2B5EF4-FFF2-40B4-BE49-F238E27FC236}">
                  <a16:creationId xmlns:a16="http://schemas.microsoft.com/office/drawing/2014/main" id="{B198BAF2-7655-4124-8532-9FDA50F18D8A}"/>
                </a:ext>
              </a:extLst>
            </p:cNvPr>
            <p:cNvSpPr/>
            <p:nvPr/>
          </p:nvSpPr>
          <p:spPr>
            <a:xfrm>
              <a:off x="12203684" y="2948939"/>
              <a:ext cx="247650" cy="285750"/>
            </a:xfrm>
            <a:custGeom>
              <a:avLst/>
              <a:gdLst>
                <a:gd name="connsiteX0" fmla="*/ 190500 w 247650"/>
                <a:gd name="connsiteY0" fmla="*/ 285750 h 285750"/>
                <a:gd name="connsiteX1" fmla="*/ 57150 w 247650"/>
                <a:gd name="connsiteY1" fmla="*/ 285750 h 285750"/>
                <a:gd name="connsiteX2" fmla="*/ 47625 w 247650"/>
                <a:gd name="connsiteY2" fmla="*/ 276225 h 285750"/>
                <a:gd name="connsiteX3" fmla="*/ 47625 w 247650"/>
                <a:gd name="connsiteY3" fmla="*/ 220980 h 285750"/>
                <a:gd name="connsiteX4" fmla="*/ 0 w 247650"/>
                <a:gd name="connsiteY4" fmla="*/ 123825 h 285750"/>
                <a:gd name="connsiteX5" fmla="*/ 123825 w 247650"/>
                <a:gd name="connsiteY5" fmla="*/ 0 h 285750"/>
                <a:gd name="connsiteX6" fmla="*/ 247650 w 247650"/>
                <a:gd name="connsiteY6" fmla="*/ 123825 h 285750"/>
                <a:gd name="connsiteX7" fmla="*/ 200025 w 247650"/>
                <a:gd name="connsiteY7" fmla="*/ 220980 h 285750"/>
                <a:gd name="connsiteX8" fmla="*/ 200025 w 247650"/>
                <a:gd name="connsiteY8" fmla="*/ 276225 h 285750"/>
                <a:gd name="connsiteX9" fmla="*/ 190500 w 247650"/>
                <a:gd name="connsiteY9" fmla="*/ 285750 h 285750"/>
                <a:gd name="connsiteX10" fmla="*/ 66675 w 247650"/>
                <a:gd name="connsiteY10" fmla="*/ 266700 h 285750"/>
                <a:gd name="connsiteX11" fmla="*/ 180975 w 247650"/>
                <a:gd name="connsiteY11" fmla="*/ 266700 h 285750"/>
                <a:gd name="connsiteX12" fmla="*/ 180975 w 247650"/>
                <a:gd name="connsiteY12" fmla="*/ 216218 h 285750"/>
                <a:gd name="connsiteX13" fmla="*/ 184785 w 247650"/>
                <a:gd name="connsiteY13" fmla="*/ 208598 h 285750"/>
                <a:gd name="connsiteX14" fmla="*/ 228600 w 247650"/>
                <a:gd name="connsiteY14" fmla="*/ 123825 h 285750"/>
                <a:gd name="connsiteX15" fmla="*/ 123825 w 247650"/>
                <a:gd name="connsiteY15" fmla="*/ 19050 h 285750"/>
                <a:gd name="connsiteX16" fmla="*/ 19050 w 247650"/>
                <a:gd name="connsiteY16" fmla="*/ 123825 h 285750"/>
                <a:gd name="connsiteX17" fmla="*/ 62865 w 247650"/>
                <a:gd name="connsiteY17" fmla="*/ 208598 h 285750"/>
                <a:gd name="connsiteX18" fmla="*/ 66675 w 247650"/>
                <a:gd name="connsiteY18" fmla="*/ 216218 h 285750"/>
                <a:gd name="connsiteX19" fmla="*/ 66675 w 247650"/>
                <a:gd name="connsiteY19" fmla="*/ 266700 h 28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47650" h="285750">
                  <a:moveTo>
                    <a:pt x="190500" y="285750"/>
                  </a:moveTo>
                  <a:lnTo>
                    <a:pt x="57150" y="285750"/>
                  </a:lnTo>
                  <a:cubicBezTo>
                    <a:pt x="51435" y="285750"/>
                    <a:pt x="47625" y="281940"/>
                    <a:pt x="47625" y="276225"/>
                  </a:cubicBezTo>
                  <a:lnTo>
                    <a:pt x="47625" y="220980"/>
                  </a:lnTo>
                  <a:cubicBezTo>
                    <a:pt x="18098" y="198120"/>
                    <a:pt x="0" y="161925"/>
                    <a:pt x="0" y="123825"/>
                  </a:cubicBezTo>
                  <a:cubicBezTo>
                    <a:pt x="0" y="55245"/>
                    <a:pt x="55245" y="0"/>
                    <a:pt x="123825" y="0"/>
                  </a:cubicBezTo>
                  <a:cubicBezTo>
                    <a:pt x="192405" y="0"/>
                    <a:pt x="247650" y="55245"/>
                    <a:pt x="247650" y="123825"/>
                  </a:cubicBezTo>
                  <a:cubicBezTo>
                    <a:pt x="247650" y="161925"/>
                    <a:pt x="229553" y="198120"/>
                    <a:pt x="200025" y="220980"/>
                  </a:cubicBezTo>
                  <a:lnTo>
                    <a:pt x="200025" y="276225"/>
                  </a:lnTo>
                  <a:cubicBezTo>
                    <a:pt x="200025" y="281940"/>
                    <a:pt x="196215" y="285750"/>
                    <a:pt x="190500" y="285750"/>
                  </a:cubicBezTo>
                  <a:close/>
                  <a:moveTo>
                    <a:pt x="66675" y="266700"/>
                  </a:moveTo>
                  <a:lnTo>
                    <a:pt x="180975" y="266700"/>
                  </a:lnTo>
                  <a:lnTo>
                    <a:pt x="180975" y="216218"/>
                  </a:lnTo>
                  <a:cubicBezTo>
                    <a:pt x="180975" y="213360"/>
                    <a:pt x="182880" y="210503"/>
                    <a:pt x="184785" y="208598"/>
                  </a:cubicBezTo>
                  <a:cubicBezTo>
                    <a:pt x="212408" y="188595"/>
                    <a:pt x="228600" y="157163"/>
                    <a:pt x="228600" y="123825"/>
                  </a:cubicBezTo>
                  <a:cubicBezTo>
                    <a:pt x="228600" y="65723"/>
                    <a:pt x="181928" y="19050"/>
                    <a:pt x="123825" y="19050"/>
                  </a:cubicBezTo>
                  <a:cubicBezTo>
                    <a:pt x="65723" y="19050"/>
                    <a:pt x="19050" y="65723"/>
                    <a:pt x="19050" y="123825"/>
                  </a:cubicBezTo>
                  <a:cubicBezTo>
                    <a:pt x="19050" y="157163"/>
                    <a:pt x="35243" y="189548"/>
                    <a:pt x="62865" y="208598"/>
                  </a:cubicBezTo>
                  <a:cubicBezTo>
                    <a:pt x="65723" y="210503"/>
                    <a:pt x="66675" y="213360"/>
                    <a:pt x="66675" y="216218"/>
                  </a:cubicBezTo>
                  <a:lnTo>
                    <a:pt x="66675" y="266700"/>
                  </a:lnTo>
                  <a:close/>
                </a:path>
              </a:pathLst>
            </a:custGeom>
            <a:grpFill/>
            <a:ln w="9525" cap="flat">
              <a:noFill/>
              <a:prstDash val="solid"/>
              <a:miter/>
            </a:ln>
          </p:spPr>
          <p:txBody>
            <a:bodyPr rtlCol="0" anchor="ctr"/>
            <a:lstStyle/>
            <a:p>
              <a:pPr defTabSz="616921">
                <a:defRPr/>
              </a:pPr>
              <a:endParaRPr lang="en-US" sz="1350" dirty="0">
                <a:solidFill>
                  <a:srgbClr val="FFFFFF"/>
                </a:solidFill>
                <a:latin typeface="Amazon Ember"/>
              </a:endParaRPr>
            </a:p>
          </p:txBody>
        </p:sp>
        <p:sp>
          <p:nvSpPr>
            <p:cNvPr id="418" name="Freeform: Shape 417">
              <a:extLst>
                <a:ext uri="{FF2B5EF4-FFF2-40B4-BE49-F238E27FC236}">
                  <a16:creationId xmlns:a16="http://schemas.microsoft.com/office/drawing/2014/main" id="{59FDDB3A-555A-4985-AA5D-0EADD69AB678}"/>
                </a:ext>
              </a:extLst>
            </p:cNvPr>
            <p:cNvSpPr/>
            <p:nvPr/>
          </p:nvSpPr>
          <p:spPr>
            <a:xfrm>
              <a:off x="12261318" y="3253738"/>
              <a:ext cx="134302" cy="57150"/>
            </a:xfrm>
            <a:custGeom>
              <a:avLst/>
              <a:gdLst>
                <a:gd name="connsiteX0" fmla="*/ 99536 w 134302"/>
                <a:gd name="connsiteY0" fmla="*/ 57150 h 57150"/>
                <a:gd name="connsiteX1" fmla="*/ 32861 w 134302"/>
                <a:gd name="connsiteY1" fmla="*/ 57150 h 57150"/>
                <a:gd name="connsiteX2" fmla="*/ 25241 w 134302"/>
                <a:gd name="connsiteY2" fmla="*/ 52388 h 57150"/>
                <a:gd name="connsiteX3" fmla="*/ 1429 w 134302"/>
                <a:gd name="connsiteY3" fmla="*/ 14288 h 57150"/>
                <a:gd name="connsiteX4" fmla="*/ 1429 w 134302"/>
                <a:gd name="connsiteY4" fmla="*/ 4763 h 57150"/>
                <a:gd name="connsiteX5" fmla="*/ 10001 w 134302"/>
                <a:gd name="connsiteY5" fmla="*/ 0 h 57150"/>
                <a:gd name="connsiteX6" fmla="*/ 124301 w 134302"/>
                <a:gd name="connsiteY6" fmla="*/ 0 h 57150"/>
                <a:gd name="connsiteX7" fmla="*/ 132874 w 134302"/>
                <a:gd name="connsiteY7" fmla="*/ 4763 h 57150"/>
                <a:gd name="connsiteX8" fmla="*/ 132874 w 134302"/>
                <a:gd name="connsiteY8" fmla="*/ 14288 h 57150"/>
                <a:gd name="connsiteX9" fmla="*/ 109061 w 134302"/>
                <a:gd name="connsiteY9" fmla="*/ 52388 h 57150"/>
                <a:gd name="connsiteX10" fmla="*/ 99536 w 134302"/>
                <a:gd name="connsiteY10" fmla="*/ 57150 h 57150"/>
                <a:gd name="connsiteX11" fmla="*/ 38576 w 134302"/>
                <a:gd name="connsiteY11" fmla="*/ 38100 h 57150"/>
                <a:gd name="connsiteX12" fmla="*/ 94774 w 134302"/>
                <a:gd name="connsiteY12" fmla="*/ 38100 h 57150"/>
                <a:gd name="connsiteX13" fmla="*/ 107156 w 134302"/>
                <a:gd name="connsiteY13" fmla="*/ 19050 h 57150"/>
                <a:gd name="connsiteX14" fmla="*/ 27146 w 134302"/>
                <a:gd name="connsiteY14" fmla="*/ 19050 h 57150"/>
                <a:gd name="connsiteX15" fmla="*/ 38576 w 134302"/>
                <a:gd name="connsiteY15" fmla="*/ 38100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4302" h="57150">
                  <a:moveTo>
                    <a:pt x="99536" y="57150"/>
                  </a:moveTo>
                  <a:lnTo>
                    <a:pt x="32861" y="57150"/>
                  </a:lnTo>
                  <a:cubicBezTo>
                    <a:pt x="30004" y="57150"/>
                    <a:pt x="26194" y="55245"/>
                    <a:pt x="25241" y="52388"/>
                  </a:cubicBezTo>
                  <a:lnTo>
                    <a:pt x="1429" y="14288"/>
                  </a:lnTo>
                  <a:cubicBezTo>
                    <a:pt x="-476" y="11430"/>
                    <a:pt x="-476" y="7620"/>
                    <a:pt x="1429" y="4763"/>
                  </a:cubicBezTo>
                  <a:cubicBezTo>
                    <a:pt x="3334" y="1905"/>
                    <a:pt x="6191" y="0"/>
                    <a:pt x="10001" y="0"/>
                  </a:cubicBezTo>
                  <a:lnTo>
                    <a:pt x="124301" y="0"/>
                  </a:lnTo>
                  <a:cubicBezTo>
                    <a:pt x="128111" y="0"/>
                    <a:pt x="130969" y="1905"/>
                    <a:pt x="132874" y="4763"/>
                  </a:cubicBezTo>
                  <a:cubicBezTo>
                    <a:pt x="134779" y="7620"/>
                    <a:pt x="134779" y="11430"/>
                    <a:pt x="132874" y="14288"/>
                  </a:cubicBezTo>
                  <a:lnTo>
                    <a:pt x="109061" y="52388"/>
                  </a:lnTo>
                  <a:cubicBezTo>
                    <a:pt x="106204" y="55245"/>
                    <a:pt x="102394" y="57150"/>
                    <a:pt x="99536" y="57150"/>
                  </a:cubicBezTo>
                  <a:close/>
                  <a:moveTo>
                    <a:pt x="38576" y="38100"/>
                  </a:moveTo>
                  <a:lnTo>
                    <a:pt x="94774" y="38100"/>
                  </a:lnTo>
                  <a:lnTo>
                    <a:pt x="107156" y="19050"/>
                  </a:lnTo>
                  <a:lnTo>
                    <a:pt x="27146" y="19050"/>
                  </a:lnTo>
                  <a:lnTo>
                    <a:pt x="38576" y="38100"/>
                  </a:lnTo>
                  <a:close/>
                </a:path>
              </a:pathLst>
            </a:custGeom>
            <a:grpFill/>
            <a:ln w="9525" cap="flat">
              <a:noFill/>
              <a:prstDash val="solid"/>
              <a:miter/>
            </a:ln>
          </p:spPr>
          <p:txBody>
            <a:bodyPr rtlCol="0" anchor="ctr"/>
            <a:lstStyle/>
            <a:p>
              <a:pPr defTabSz="616921">
                <a:defRPr/>
              </a:pPr>
              <a:endParaRPr lang="en-US" sz="1350" dirty="0">
                <a:solidFill>
                  <a:srgbClr val="FFFFFF"/>
                </a:solidFill>
                <a:latin typeface="Amazon Ember"/>
              </a:endParaRPr>
            </a:p>
          </p:txBody>
        </p:sp>
        <p:sp>
          <p:nvSpPr>
            <p:cNvPr id="419" name="Freeform: Shape 418">
              <a:extLst>
                <a:ext uri="{FF2B5EF4-FFF2-40B4-BE49-F238E27FC236}">
                  <a16:creationId xmlns:a16="http://schemas.microsoft.com/office/drawing/2014/main" id="{76F64668-CA1D-4DF7-ADFA-15B0E2533161}"/>
                </a:ext>
              </a:extLst>
            </p:cNvPr>
            <p:cNvSpPr/>
            <p:nvPr/>
          </p:nvSpPr>
          <p:spPr>
            <a:xfrm>
              <a:off x="12251078" y="3028947"/>
              <a:ext cx="45958" cy="87630"/>
            </a:xfrm>
            <a:custGeom>
              <a:avLst/>
              <a:gdLst>
                <a:gd name="connsiteX0" fmla="*/ 30718 w 45958"/>
                <a:gd name="connsiteY0" fmla="*/ 87630 h 87630"/>
                <a:gd name="connsiteX1" fmla="*/ 2143 w 45958"/>
                <a:gd name="connsiteY1" fmla="*/ 49530 h 87630"/>
                <a:gd name="connsiteX2" fmla="*/ 2143 w 45958"/>
                <a:gd name="connsiteY2" fmla="*/ 38100 h 87630"/>
                <a:gd name="connsiteX3" fmla="*/ 30718 w 45958"/>
                <a:gd name="connsiteY3" fmla="*/ 0 h 87630"/>
                <a:gd name="connsiteX4" fmla="*/ 45958 w 45958"/>
                <a:gd name="connsiteY4" fmla="*/ 11430 h 87630"/>
                <a:gd name="connsiteX5" fmla="*/ 22146 w 45958"/>
                <a:gd name="connsiteY5" fmla="*/ 43815 h 87630"/>
                <a:gd name="connsiteX6" fmla="*/ 45958 w 45958"/>
                <a:gd name="connsiteY6" fmla="*/ 76200 h 87630"/>
                <a:gd name="connsiteX7" fmla="*/ 30718 w 45958"/>
                <a:gd name="connsiteY7" fmla="*/ 87630 h 87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958" h="87630">
                  <a:moveTo>
                    <a:pt x="30718" y="87630"/>
                  </a:moveTo>
                  <a:lnTo>
                    <a:pt x="2143" y="49530"/>
                  </a:lnTo>
                  <a:cubicBezTo>
                    <a:pt x="-714" y="45720"/>
                    <a:pt x="-714" y="41910"/>
                    <a:pt x="2143" y="38100"/>
                  </a:cubicBezTo>
                  <a:lnTo>
                    <a:pt x="30718" y="0"/>
                  </a:lnTo>
                  <a:lnTo>
                    <a:pt x="45958" y="11430"/>
                  </a:lnTo>
                  <a:lnTo>
                    <a:pt x="22146" y="43815"/>
                  </a:lnTo>
                  <a:lnTo>
                    <a:pt x="45958" y="76200"/>
                  </a:lnTo>
                  <a:lnTo>
                    <a:pt x="30718" y="87630"/>
                  </a:lnTo>
                  <a:close/>
                </a:path>
              </a:pathLst>
            </a:custGeom>
            <a:grpFill/>
            <a:ln w="9525" cap="flat">
              <a:noFill/>
              <a:prstDash val="solid"/>
              <a:miter/>
            </a:ln>
          </p:spPr>
          <p:txBody>
            <a:bodyPr rtlCol="0" anchor="ctr"/>
            <a:lstStyle/>
            <a:p>
              <a:pPr defTabSz="616921">
                <a:defRPr/>
              </a:pPr>
              <a:endParaRPr lang="en-US" sz="1350" dirty="0">
                <a:solidFill>
                  <a:srgbClr val="FFFFFF"/>
                </a:solidFill>
                <a:latin typeface="Amazon Ember"/>
              </a:endParaRPr>
            </a:p>
          </p:txBody>
        </p:sp>
        <p:sp>
          <p:nvSpPr>
            <p:cNvPr id="420" name="Freeform: Shape 419">
              <a:extLst>
                <a:ext uri="{FF2B5EF4-FFF2-40B4-BE49-F238E27FC236}">
                  <a16:creationId xmlns:a16="http://schemas.microsoft.com/office/drawing/2014/main" id="{B5B36FAE-754A-40E4-BC6C-28210813D759}"/>
                </a:ext>
              </a:extLst>
            </p:cNvPr>
            <p:cNvSpPr/>
            <p:nvPr/>
          </p:nvSpPr>
          <p:spPr>
            <a:xfrm>
              <a:off x="12357997" y="3028947"/>
              <a:ext cx="45958" cy="87630"/>
            </a:xfrm>
            <a:custGeom>
              <a:avLst/>
              <a:gdLst>
                <a:gd name="connsiteX0" fmla="*/ 15240 w 45958"/>
                <a:gd name="connsiteY0" fmla="*/ 87630 h 87630"/>
                <a:gd name="connsiteX1" fmla="*/ 0 w 45958"/>
                <a:gd name="connsiteY1" fmla="*/ 76200 h 87630"/>
                <a:gd name="connsiteX2" fmla="*/ 23813 w 45958"/>
                <a:gd name="connsiteY2" fmla="*/ 43815 h 87630"/>
                <a:gd name="connsiteX3" fmla="*/ 0 w 45958"/>
                <a:gd name="connsiteY3" fmla="*/ 11430 h 87630"/>
                <a:gd name="connsiteX4" fmla="*/ 15240 w 45958"/>
                <a:gd name="connsiteY4" fmla="*/ 0 h 87630"/>
                <a:gd name="connsiteX5" fmla="*/ 43815 w 45958"/>
                <a:gd name="connsiteY5" fmla="*/ 38100 h 87630"/>
                <a:gd name="connsiteX6" fmla="*/ 43815 w 45958"/>
                <a:gd name="connsiteY6" fmla="*/ 49530 h 87630"/>
                <a:gd name="connsiteX7" fmla="*/ 15240 w 45958"/>
                <a:gd name="connsiteY7" fmla="*/ 87630 h 87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958" h="87630">
                  <a:moveTo>
                    <a:pt x="15240" y="87630"/>
                  </a:moveTo>
                  <a:lnTo>
                    <a:pt x="0" y="76200"/>
                  </a:lnTo>
                  <a:lnTo>
                    <a:pt x="23813" y="43815"/>
                  </a:lnTo>
                  <a:lnTo>
                    <a:pt x="0" y="11430"/>
                  </a:lnTo>
                  <a:lnTo>
                    <a:pt x="15240" y="0"/>
                  </a:lnTo>
                  <a:lnTo>
                    <a:pt x="43815" y="38100"/>
                  </a:lnTo>
                  <a:cubicBezTo>
                    <a:pt x="46672" y="41910"/>
                    <a:pt x="46672" y="45720"/>
                    <a:pt x="43815" y="49530"/>
                  </a:cubicBezTo>
                  <a:lnTo>
                    <a:pt x="15240" y="87630"/>
                  </a:lnTo>
                  <a:close/>
                </a:path>
              </a:pathLst>
            </a:custGeom>
            <a:grpFill/>
            <a:ln w="9525" cap="flat">
              <a:noFill/>
              <a:prstDash val="solid"/>
              <a:miter/>
            </a:ln>
          </p:spPr>
          <p:txBody>
            <a:bodyPr rtlCol="0" anchor="ctr"/>
            <a:lstStyle/>
            <a:p>
              <a:pPr defTabSz="616921">
                <a:defRPr/>
              </a:pPr>
              <a:endParaRPr lang="en-US" sz="1350" dirty="0">
                <a:solidFill>
                  <a:srgbClr val="FFFFFF"/>
                </a:solidFill>
                <a:latin typeface="Amazon Ember"/>
              </a:endParaRPr>
            </a:p>
          </p:txBody>
        </p:sp>
        <p:sp>
          <p:nvSpPr>
            <p:cNvPr id="421" name="Freeform: Shape 420">
              <a:extLst>
                <a:ext uri="{FF2B5EF4-FFF2-40B4-BE49-F238E27FC236}">
                  <a16:creationId xmlns:a16="http://schemas.microsoft.com/office/drawing/2014/main" id="{171581A3-D801-40F9-8763-94C73F9E8833}"/>
                </a:ext>
              </a:extLst>
            </p:cNvPr>
            <p:cNvSpPr/>
            <p:nvPr/>
          </p:nvSpPr>
          <p:spPr>
            <a:xfrm rot="-4911562">
              <a:off x="12260288" y="3063709"/>
              <a:ext cx="134299" cy="19049"/>
            </a:xfrm>
            <a:custGeom>
              <a:avLst/>
              <a:gdLst>
                <a:gd name="connsiteX0" fmla="*/ 0 w 134299"/>
                <a:gd name="connsiteY0" fmla="*/ 0 h 19049"/>
                <a:gd name="connsiteX1" fmla="*/ 134299 w 134299"/>
                <a:gd name="connsiteY1" fmla="*/ 0 h 19049"/>
                <a:gd name="connsiteX2" fmla="*/ 134299 w 134299"/>
                <a:gd name="connsiteY2" fmla="*/ 19050 h 19049"/>
                <a:gd name="connsiteX3" fmla="*/ 0 w 134299"/>
                <a:gd name="connsiteY3" fmla="*/ 19050 h 19049"/>
              </a:gdLst>
              <a:ahLst/>
              <a:cxnLst>
                <a:cxn ang="0">
                  <a:pos x="connsiteX0" y="connsiteY0"/>
                </a:cxn>
                <a:cxn ang="0">
                  <a:pos x="connsiteX1" y="connsiteY1"/>
                </a:cxn>
                <a:cxn ang="0">
                  <a:pos x="connsiteX2" y="connsiteY2"/>
                </a:cxn>
                <a:cxn ang="0">
                  <a:pos x="connsiteX3" y="connsiteY3"/>
                </a:cxn>
              </a:cxnLst>
              <a:rect l="l" t="t" r="r" b="b"/>
              <a:pathLst>
                <a:path w="134299" h="19049">
                  <a:moveTo>
                    <a:pt x="0" y="0"/>
                  </a:moveTo>
                  <a:lnTo>
                    <a:pt x="134299" y="0"/>
                  </a:lnTo>
                  <a:lnTo>
                    <a:pt x="134299" y="19050"/>
                  </a:lnTo>
                  <a:lnTo>
                    <a:pt x="0" y="19050"/>
                  </a:lnTo>
                  <a:close/>
                </a:path>
              </a:pathLst>
            </a:custGeom>
            <a:grpFill/>
            <a:ln w="9525" cap="flat">
              <a:noFill/>
              <a:prstDash val="solid"/>
              <a:miter/>
            </a:ln>
          </p:spPr>
          <p:txBody>
            <a:bodyPr rtlCol="0" anchor="ctr"/>
            <a:lstStyle/>
            <a:p>
              <a:pPr defTabSz="616921">
                <a:defRPr/>
              </a:pPr>
              <a:endParaRPr lang="en-US" sz="1350" dirty="0">
                <a:solidFill>
                  <a:srgbClr val="FFFFFF"/>
                </a:solidFill>
                <a:latin typeface="Amazon Ember"/>
              </a:endParaRPr>
            </a:p>
          </p:txBody>
        </p:sp>
        <p:sp>
          <p:nvSpPr>
            <p:cNvPr id="422" name="Freeform: Shape 421">
              <a:extLst>
                <a:ext uri="{FF2B5EF4-FFF2-40B4-BE49-F238E27FC236}">
                  <a16:creationId xmlns:a16="http://schemas.microsoft.com/office/drawing/2014/main" id="{928FC06A-1102-4659-A4D8-ADAAABA0BB21}"/>
                </a:ext>
              </a:extLst>
            </p:cNvPr>
            <p:cNvSpPr/>
            <p:nvPr/>
          </p:nvSpPr>
          <p:spPr>
            <a:xfrm rot="-2700000">
              <a:off x="12426573" y="2944173"/>
              <a:ext cx="40004" cy="19049"/>
            </a:xfrm>
            <a:custGeom>
              <a:avLst/>
              <a:gdLst>
                <a:gd name="connsiteX0" fmla="*/ 0 w 40004"/>
                <a:gd name="connsiteY0" fmla="*/ 0 h 19049"/>
                <a:gd name="connsiteX1" fmla="*/ 40005 w 40004"/>
                <a:gd name="connsiteY1" fmla="*/ 0 h 19049"/>
                <a:gd name="connsiteX2" fmla="*/ 40005 w 40004"/>
                <a:gd name="connsiteY2" fmla="*/ 19050 h 19049"/>
                <a:gd name="connsiteX3" fmla="*/ 0 w 40004"/>
                <a:gd name="connsiteY3" fmla="*/ 19050 h 19049"/>
              </a:gdLst>
              <a:ahLst/>
              <a:cxnLst>
                <a:cxn ang="0">
                  <a:pos x="connsiteX0" y="connsiteY0"/>
                </a:cxn>
                <a:cxn ang="0">
                  <a:pos x="connsiteX1" y="connsiteY1"/>
                </a:cxn>
                <a:cxn ang="0">
                  <a:pos x="connsiteX2" y="connsiteY2"/>
                </a:cxn>
                <a:cxn ang="0">
                  <a:pos x="connsiteX3" y="connsiteY3"/>
                </a:cxn>
              </a:cxnLst>
              <a:rect l="l" t="t" r="r" b="b"/>
              <a:pathLst>
                <a:path w="40004" h="19049">
                  <a:moveTo>
                    <a:pt x="0" y="0"/>
                  </a:moveTo>
                  <a:lnTo>
                    <a:pt x="40005" y="0"/>
                  </a:lnTo>
                  <a:lnTo>
                    <a:pt x="40005" y="19050"/>
                  </a:lnTo>
                  <a:lnTo>
                    <a:pt x="0" y="19050"/>
                  </a:lnTo>
                  <a:close/>
                </a:path>
              </a:pathLst>
            </a:custGeom>
            <a:grpFill/>
            <a:ln w="9525" cap="flat">
              <a:noFill/>
              <a:prstDash val="solid"/>
              <a:miter/>
            </a:ln>
          </p:spPr>
          <p:txBody>
            <a:bodyPr rtlCol="0" anchor="ctr"/>
            <a:lstStyle/>
            <a:p>
              <a:pPr defTabSz="616921">
                <a:defRPr/>
              </a:pPr>
              <a:endParaRPr lang="en-US" sz="1350" dirty="0">
                <a:solidFill>
                  <a:srgbClr val="FFFFFF"/>
                </a:solidFill>
                <a:latin typeface="Amazon Ember"/>
              </a:endParaRPr>
            </a:p>
          </p:txBody>
        </p:sp>
        <p:sp>
          <p:nvSpPr>
            <p:cNvPr id="423" name="Freeform: Shape 422">
              <a:extLst>
                <a:ext uri="{FF2B5EF4-FFF2-40B4-BE49-F238E27FC236}">
                  <a16:creationId xmlns:a16="http://schemas.microsoft.com/office/drawing/2014/main" id="{9B254C0D-F1F0-40F0-B071-AC6DAA2EBC68}"/>
                </a:ext>
              </a:extLst>
            </p:cNvPr>
            <p:cNvSpPr/>
            <p:nvPr/>
          </p:nvSpPr>
          <p:spPr>
            <a:xfrm rot="-2700000">
              <a:off x="12198928" y="2933698"/>
              <a:ext cx="19049" cy="40004"/>
            </a:xfrm>
            <a:custGeom>
              <a:avLst/>
              <a:gdLst>
                <a:gd name="connsiteX0" fmla="*/ 0 w 19049"/>
                <a:gd name="connsiteY0" fmla="*/ 0 h 40004"/>
                <a:gd name="connsiteX1" fmla="*/ 19050 w 19049"/>
                <a:gd name="connsiteY1" fmla="*/ 0 h 40004"/>
                <a:gd name="connsiteX2" fmla="*/ 19050 w 19049"/>
                <a:gd name="connsiteY2" fmla="*/ 40005 h 40004"/>
                <a:gd name="connsiteX3" fmla="*/ 0 w 19049"/>
                <a:gd name="connsiteY3" fmla="*/ 40005 h 40004"/>
              </a:gdLst>
              <a:ahLst/>
              <a:cxnLst>
                <a:cxn ang="0">
                  <a:pos x="connsiteX0" y="connsiteY0"/>
                </a:cxn>
                <a:cxn ang="0">
                  <a:pos x="connsiteX1" y="connsiteY1"/>
                </a:cxn>
                <a:cxn ang="0">
                  <a:pos x="connsiteX2" y="connsiteY2"/>
                </a:cxn>
                <a:cxn ang="0">
                  <a:pos x="connsiteX3" y="connsiteY3"/>
                </a:cxn>
              </a:cxnLst>
              <a:rect l="l" t="t" r="r" b="b"/>
              <a:pathLst>
                <a:path w="19049" h="40004">
                  <a:moveTo>
                    <a:pt x="0" y="0"/>
                  </a:moveTo>
                  <a:lnTo>
                    <a:pt x="19050" y="0"/>
                  </a:lnTo>
                  <a:lnTo>
                    <a:pt x="19050" y="40005"/>
                  </a:lnTo>
                  <a:lnTo>
                    <a:pt x="0" y="40005"/>
                  </a:lnTo>
                  <a:close/>
                </a:path>
              </a:pathLst>
            </a:custGeom>
            <a:grpFill/>
            <a:ln w="9525" cap="flat">
              <a:noFill/>
              <a:prstDash val="solid"/>
              <a:miter/>
            </a:ln>
          </p:spPr>
          <p:txBody>
            <a:bodyPr rtlCol="0" anchor="ctr"/>
            <a:lstStyle/>
            <a:p>
              <a:pPr defTabSz="616921">
                <a:defRPr/>
              </a:pPr>
              <a:endParaRPr lang="en-US" sz="1350" dirty="0">
                <a:solidFill>
                  <a:srgbClr val="FFFFFF"/>
                </a:solidFill>
                <a:latin typeface="Amazon Ember"/>
              </a:endParaRPr>
            </a:p>
          </p:txBody>
        </p:sp>
      </p:grpSp>
      <p:grpSp>
        <p:nvGrpSpPr>
          <p:cNvPr id="424" name="Group 423">
            <a:extLst>
              <a:ext uri="{FF2B5EF4-FFF2-40B4-BE49-F238E27FC236}">
                <a16:creationId xmlns:a16="http://schemas.microsoft.com/office/drawing/2014/main" id="{697B416C-679F-4B91-8616-C8D35BF63334}"/>
              </a:ext>
            </a:extLst>
          </p:cNvPr>
          <p:cNvGrpSpPr/>
          <p:nvPr/>
        </p:nvGrpSpPr>
        <p:grpSpPr>
          <a:xfrm>
            <a:off x="6902184" y="2032952"/>
            <a:ext cx="492122" cy="444491"/>
            <a:chOff x="6633558" y="1533296"/>
            <a:chExt cx="547013" cy="494070"/>
          </a:xfrm>
        </p:grpSpPr>
        <p:sp>
          <p:nvSpPr>
            <p:cNvPr id="425" name="TextBox 424">
              <a:extLst>
                <a:ext uri="{FF2B5EF4-FFF2-40B4-BE49-F238E27FC236}">
                  <a16:creationId xmlns:a16="http://schemas.microsoft.com/office/drawing/2014/main" id="{3D2F30A4-671A-4C45-AE39-DCB19C935E12}"/>
                </a:ext>
              </a:extLst>
            </p:cNvPr>
            <p:cNvSpPr txBox="1"/>
            <p:nvPr/>
          </p:nvSpPr>
          <p:spPr>
            <a:xfrm>
              <a:off x="6633558" y="1854317"/>
              <a:ext cx="547013" cy="173049"/>
            </a:xfrm>
            <a:prstGeom prst="rect">
              <a:avLst/>
            </a:prstGeom>
          </p:spPr>
          <p:txBody>
            <a:bodyPr wrap="none" lIns="0" tIns="0" rIns="0" bIns="0" rtlCol="0">
              <a:spAutoFit/>
            </a:bodyPr>
            <a:lstStyle/>
            <a:p>
              <a:pPr algn="ctr" defTabSz="616921">
                <a:lnSpc>
                  <a:spcPct val="90000"/>
                </a:lnSpc>
                <a:spcAft>
                  <a:spcPts val="337"/>
                </a:spcAft>
                <a:defRPr/>
              </a:pPr>
              <a:r>
                <a:rPr lang="en-US" sz="562" dirty="0">
                  <a:solidFill>
                    <a:srgbClr val="FFFFFF"/>
                  </a:solidFill>
                  <a:latin typeface="Amazon Ember"/>
                </a:rPr>
                <a:t>Amazon</a:t>
              </a:r>
              <a:br>
                <a:rPr lang="en-US" sz="562" dirty="0">
                  <a:solidFill>
                    <a:srgbClr val="FFFFFF"/>
                  </a:solidFill>
                  <a:latin typeface="Amazon Ember"/>
                </a:rPr>
              </a:br>
              <a:r>
                <a:rPr lang="en-US" sz="562" dirty="0">
                  <a:solidFill>
                    <a:srgbClr val="FFFFFF"/>
                  </a:solidFill>
                  <a:latin typeface="Amazon Ember"/>
                </a:rPr>
                <a:t>Fraud Detector</a:t>
              </a:r>
            </a:p>
          </p:txBody>
        </p:sp>
        <p:sp>
          <p:nvSpPr>
            <p:cNvPr id="426" name="Freeform 5">
              <a:extLst>
                <a:ext uri="{FF2B5EF4-FFF2-40B4-BE49-F238E27FC236}">
                  <a16:creationId xmlns:a16="http://schemas.microsoft.com/office/drawing/2014/main" id="{2ADBCB77-7709-4BDC-B3D8-2E458EAD3AEF}"/>
                </a:ext>
              </a:extLst>
            </p:cNvPr>
            <p:cNvSpPr>
              <a:spLocks noEditPoints="1"/>
            </p:cNvSpPr>
            <p:nvPr/>
          </p:nvSpPr>
          <p:spPr bwMode="auto">
            <a:xfrm>
              <a:off x="6793974" y="1533296"/>
              <a:ext cx="226178" cy="223540"/>
            </a:xfrm>
            <a:custGeom>
              <a:avLst/>
              <a:gdLst>
                <a:gd name="T0" fmla="*/ 694 w 757"/>
                <a:gd name="T1" fmla="*/ 427 h 747"/>
                <a:gd name="T2" fmla="*/ 360 w 757"/>
                <a:gd name="T3" fmla="*/ 200 h 747"/>
                <a:gd name="T4" fmla="*/ 134 w 757"/>
                <a:gd name="T5" fmla="*/ 67 h 747"/>
                <a:gd name="T6" fmla="*/ 73 w 757"/>
                <a:gd name="T7" fmla="*/ 133 h 747"/>
                <a:gd name="T8" fmla="*/ 0 w 757"/>
                <a:gd name="T9" fmla="*/ 373 h 747"/>
                <a:gd name="T10" fmla="*/ 83 w 757"/>
                <a:gd name="T11" fmla="*/ 615 h 747"/>
                <a:gd name="T12" fmla="*/ 134 w 757"/>
                <a:gd name="T13" fmla="*/ 680 h 747"/>
                <a:gd name="T14" fmla="*/ 360 w 757"/>
                <a:gd name="T15" fmla="*/ 547 h 747"/>
                <a:gd name="T16" fmla="*/ 604 w 757"/>
                <a:gd name="T17" fmla="*/ 570 h 747"/>
                <a:gd name="T18" fmla="*/ 742 w 757"/>
                <a:gd name="T19" fmla="*/ 587 h 747"/>
                <a:gd name="T20" fmla="*/ 334 w 757"/>
                <a:gd name="T21" fmla="*/ 200 h 747"/>
                <a:gd name="T22" fmla="*/ 294 w 757"/>
                <a:gd name="T23" fmla="*/ 160 h 747"/>
                <a:gd name="T24" fmla="*/ 216 w 757"/>
                <a:gd name="T25" fmla="*/ 345 h 747"/>
                <a:gd name="T26" fmla="*/ 27 w 757"/>
                <a:gd name="T27" fmla="*/ 67 h 747"/>
                <a:gd name="T28" fmla="*/ 67 w 757"/>
                <a:gd name="T29" fmla="*/ 107 h 747"/>
                <a:gd name="T30" fmla="*/ 99 w 757"/>
                <a:gd name="T31" fmla="*/ 125 h 747"/>
                <a:gd name="T32" fmla="*/ 235 w 757"/>
                <a:gd name="T33" fmla="*/ 230 h 747"/>
                <a:gd name="T34" fmla="*/ 67 w 757"/>
                <a:gd name="T35" fmla="*/ 413 h 747"/>
                <a:gd name="T36" fmla="*/ 107 w 757"/>
                <a:gd name="T37" fmla="*/ 373 h 747"/>
                <a:gd name="T38" fmla="*/ 122 w 757"/>
                <a:gd name="T39" fmla="*/ 411 h 747"/>
                <a:gd name="T40" fmla="*/ 202 w 757"/>
                <a:gd name="T41" fmla="*/ 374 h 747"/>
                <a:gd name="T42" fmla="*/ 248 w 757"/>
                <a:gd name="T43" fmla="*/ 499 h 747"/>
                <a:gd name="T44" fmla="*/ 263 w 757"/>
                <a:gd name="T45" fmla="*/ 488 h 747"/>
                <a:gd name="T46" fmla="*/ 67 w 757"/>
                <a:gd name="T47" fmla="*/ 720 h 747"/>
                <a:gd name="T48" fmla="*/ 67 w 757"/>
                <a:gd name="T49" fmla="*/ 720 h 747"/>
                <a:gd name="T50" fmla="*/ 107 w 757"/>
                <a:gd name="T51" fmla="*/ 627 h 747"/>
                <a:gd name="T52" fmla="*/ 232 w 757"/>
                <a:gd name="T53" fmla="*/ 570 h 747"/>
                <a:gd name="T54" fmla="*/ 294 w 757"/>
                <a:gd name="T55" fmla="*/ 587 h 747"/>
                <a:gd name="T56" fmla="*/ 294 w 757"/>
                <a:gd name="T57" fmla="*/ 587 h 747"/>
                <a:gd name="T58" fmla="*/ 294 w 757"/>
                <a:gd name="T59" fmla="*/ 480 h 747"/>
                <a:gd name="T60" fmla="*/ 294 w 757"/>
                <a:gd name="T61" fmla="*/ 267 h 747"/>
                <a:gd name="T62" fmla="*/ 386 w 757"/>
                <a:gd name="T63" fmla="*/ 486 h 747"/>
                <a:gd name="T64" fmla="*/ 400 w 757"/>
                <a:gd name="T65" fmla="*/ 427 h 747"/>
                <a:gd name="T66" fmla="*/ 400 w 757"/>
                <a:gd name="T67" fmla="*/ 427 h 747"/>
                <a:gd name="T68" fmla="*/ 700 w 757"/>
                <a:gd name="T69" fmla="*/ 629 h 747"/>
                <a:gd name="T70" fmla="*/ 719 w 757"/>
                <a:gd name="T71" fmla="*/ 625 h 747"/>
                <a:gd name="T72" fmla="*/ 601 w 757"/>
                <a:gd name="T73" fmla="*/ 170 h 747"/>
                <a:gd name="T74" fmla="*/ 588 w 757"/>
                <a:gd name="T75" fmla="*/ 223 h 747"/>
                <a:gd name="T76" fmla="*/ 491 w 757"/>
                <a:gd name="T77" fmla="*/ 170 h 747"/>
                <a:gd name="T78" fmla="*/ 670 w 757"/>
                <a:gd name="T79" fmla="*/ 271 h 747"/>
                <a:gd name="T80" fmla="*/ 693 w 757"/>
                <a:gd name="T81" fmla="*/ 285 h 747"/>
                <a:gd name="T82" fmla="*/ 520 w 757"/>
                <a:gd name="T83" fmla="*/ 440 h 747"/>
                <a:gd name="T84" fmla="*/ 520 w 757"/>
                <a:gd name="T85" fmla="*/ 440 h 747"/>
                <a:gd name="T86" fmla="*/ 520 w 757"/>
                <a:gd name="T87" fmla="*/ 467 h 747"/>
                <a:gd name="T88" fmla="*/ 534 w 757"/>
                <a:gd name="T89" fmla="*/ 320 h 747"/>
                <a:gd name="T90" fmla="*/ 640 w 757"/>
                <a:gd name="T91" fmla="*/ 427 h 747"/>
                <a:gd name="T92" fmla="*/ 534 w 757"/>
                <a:gd name="T93" fmla="*/ 507 h 747"/>
                <a:gd name="T94" fmla="*/ 534 w 757"/>
                <a:gd name="T95" fmla="*/ 507 h 7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57" h="747">
                  <a:moveTo>
                    <a:pt x="742" y="587"/>
                  </a:moveTo>
                  <a:lnTo>
                    <a:pt x="742" y="587"/>
                  </a:lnTo>
                  <a:lnTo>
                    <a:pt x="668" y="514"/>
                  </a:lnTo>
                  <a:cubicBezTo>
                    <a:pt x="684" y="489"/>
                    <a:pt x="694" y="459"/>
                    <a:pt x="694" y="427"/>
                  </a:cubicBezTo>
                  <a:cubicBezTo>
                    <a:pt x="694" y="338"/>
                    <a:pt x="622" y="267"/>
                    <a:pt x="534" y="267"/>
                  </a:cubicBezTo>
                  <a:cubicBezTo>
                    <a:pt x="501" y="267"/>
                    <a:pt x="470" y="276"/>
                    <a:pt x="445" y="294"/>
                  </a:cubicBezTo>
                  <a:lnTo>
                    <a:pt x="352" y="232"/>
                  </a:lnTo>
                  <a:cubicBezTo>
                    <a:pt x="357" y="222"/>
                    <a:pt x="360" y="212"/>
                    <a:pt x="360" y="200"/>
                  </a:cubicBezTo>
                  <a:cubicBezTo>
                    <a:pt x="360" y="163"/>
                    <a:pt x="331" y="133"/>
                    <a:pt x="294" y="133"/>
                  </a:cubicBezTo>
                  <a:cubicBezTo>
                    <a:pt x="273" y="133"/>
                    <a:pt x="254" y="143"/>
                    <a:pt x="242" y="159"/>
                  </a:cubicBezTo>
                  <a:lnTo>
                    <a:pt x="131" y="86"/>
                  </a:lnTo>
                  <a:cubicBezTo>
                    <a:pt x="133" y="80"/>
                    <a:pt x="134" y="73"/>
                    <a:pt x="134" y="67"/>
                  </a:cubicBezTo>
                  <a:cubicBezTo>
                    <a:pt x="134" y="30"/>
                    <a:pt x="104" y="0"/>
                    <a:pt x="67" y="0"/>
                  </a:cubicBezTo>
                  <a:cubicBezTo>
                    <a:pt x="30" y="0"/>
                    <a:pt x="0" y="30"/>
                    <a:pt x="0" y="67"/>
                  </a:cubicBezTo>
                  <a:cubicBezTo>
                    <a:pt x="0" y="103"/>
                    <a:pt x="30" y="133"/>
                    <a:pt x="67" y="133"/>
                  </a:cubicBezTo>
                  <a:cubicBezTo>
                    <a:pt x="69" y="133"/>
                    <a:pt x="71" y="133"/>
                    <a:pt x="73" y="133"/>
                  </a:cubicBezTo>
                  <a:lnTo>
                    <a:pt x="157" y="291"/>
                  </a:lnTo>
                  <a:lnTo>
                    <a:pt x="113" y="325"/>
                  </a:lnTo>
                  <a:cubicBezTo>
                    <a:pt x="101" y="314"/>
                    <a:pt x="85" y="307"/>
                    <a:pt x="67" y="307"/>
                  </a:cubicBezTo>
                  <a:cubicBezTo>
                    <a:pt x="30" y="307"/>
                    <a:pt x="0" y="336"/>
                    <a:pt x="0" y="373"/>
                  </a:cubicBezTo>
                  <a:cubicBezTo>
                    <a:pt x="0" y="410"/>
                    <a:pt x="30" y="440"/>
                    <a:pt x="67" y="440"/>
                  </a:cubicBezTo>
                  <a:cubicBezTo>
                    <a:pt x="80" y="440"/>
                    <a:pt x="92" y="436"/>
                    <a:pt x="102" y="430"/>
                  </a:cubicBezTo>
                  <a:lnTo>
                    <a:pt x="156" y="467"/>
                  </a:lnTo>
                  <a:lnTo>
                    <a:pt x="83" y="615"/>
                  </a:lnTo>
                  <a:cubicBezTo>
                    <a:pt x="78" y="614"/>
                    <a:pt x="72" y="613"/>
                    <a:pt x="67" y="613"/>
                  </a:cubicBezTo>
                  <a:cubicBezTo>
                    <a:pt x="30" y="613"/>
                    <a:pt x="0" y="643"/>
                    <a:pt x="0" y="680"/>
                  </a:cubicBezTo>
                  <a:cubicBezTo>
                    <a:pt x="0" y="717"/>
                    <a:pt x="30" y="747"/>
                    <a:pt x="67" y="747"/>
                  </a:cubicBezTo>
                  <a:cubicBezTo>
                    <a:pt x="104" y="747"/>
                    <a:pt x="134" y="717"/>
                    <a:pt x="134" y="680"/>
                  </a:cubicBezTo>
                  <a:cubicBezTo>
                    <a:pt x="134" y="672"/>
                    <a:pt x="132" y="664"/>
                    <a:pt x="129" y="656"/>
                  </a:cubicBezTo>
                  <a:lnTo>
                    <a:pt x="246" y="593"/>
                  </a:lnTo>
                  <a:cubicBezTo>
                    <a:pt x="258" y="605"/>
                    <a:pt x="275" y="613"/>
                    <a:pt x="294" y="613"/>
                  </a:cubicBezTo>
                  <a:cubicBezTo>
                    <a:pt x="331" y="613"/>
                    <a:pt x="360" y="583"/>
                    <a:pt x="360" y="547"/>
                  </a:cubicBezTo>
                  <a:cubicBezTo>
                    <a:pt x="360" y="541"/>
                    <a:pt x="360" y="537"/>
                    <a:pt x="359" y="532"/>
                  </a:cubicBezTo>
                  <a:lnTo>
                    <a:pt x="398" y="510"/>
                  </a:lnTo>
                  <a:cubicBezTo>
                    <a:pt x="426" y="556"/>
                    <a:pt x="476" y="587"/>
                    <a:pt x="534" y="587"/>
                  </a:cubicBezTo>
                  <a:cubicBezTo>
                    <a:pt x="559" y="587"/>
                    <a:pt x="583" y="580"/>
                    <a:pt x="604" y="570"/>
                  </a:cubicBezTo>
                  <a:lnTo>
                    <a:pt x="681" y="648"/>
                  </a:lnTo>
                  <a:cubicBezTo>
                    <a:pt x="688" y="655"/>
                    <a:pt x="696" y="658"/>
                    <a:pt x="706" y="658"/>
                  </a:cubicBezTo>
                  <a:cubicBezTo>
                    <a:pt x="717" y="658"/>
                    <a:pt x="728" y="653"/>
                    <a:pt x="738" y="644"/>
                  </a:cubicBezTo>
                  <a:cubicBezTo>
                    <a:pt x="755" y="626"/>
                    <a:pt x="757" y="602"/>
                    <a:pt x="742" y="587"/>
                  </a:cubicBezTo>
                  <a:lnTo>
                    <a:pt x="742" y="587"/>
                  </a:lnTo>
                  <a:close/>
                  <a:moveTo>
                    <a:pt x="294" y="160"/>
                  </a:moveTo>
                  <a:lnTo>
                    <a:pt x="294" y="160"/>
                  </a:lnTo>
                  <a:cubicBezTo>
                    <a:pt x="316" y="160"/>
                    <a:pt x="334" y="178"/>
                    <a:pt x="334" y="200"/>
                  </a:cubicBezTo>
                  <a:cubicBezTo>
                    <a:pt x="334" y="222"/>
                    <a:pt x="316" y="240"/>
                    <a:pt x="294" y="240"/>
                  </a:cubicBezTo>
                  <a:cubicBezTo>
                    <a:pt x="272" y="240"/>
                    <a:pt x="254" y="222"/>
                    <a:pt x="254" y="200"/>
                  </a:cubicBezTo>
                  <a:cubicBezTo>
                    <a:pt x="254" y="178"/>
                    <a:pt x="272" y="160"/>
                    <a:pt x="294" y="160"/>
                  </a:cubicBezTo>
                  <a:lnTo>
                    <a:pt x="294" y="160"/>
                  </a:lnTo>
                  <a:close/>
                  <a:moveTo>
                    <a:pt x="252" y="251"/>
                  </a:moveTo>
                  <a:lnTo>
                    <a:pt x="252" y="251"/>
                  </a:lnTo>
                  <a:cubicBezTo>
                    <a:pt x="254" y="253"/>
                    <a:pt x="257" y="255"/>
                    <a:pt x="260" y="257"/>
                  </a:cubicBezTo>
                  <a:lnTo>
                    <a:pt x="216" y="345"/>
                  </a:lnTo>
                  <a:lnTo>
                    <a:pt x="191" y="298"/>
                  </a:lnTo>
                  <a:lnTo>
                    <a:pt x="252" y="251"/>
                  </a:lnTo>
                  <a:lnTo>
                    <a:pt x="252" y="251"/>
                  </a:lnTo>
                  <a:close/>
                  <a:moveTo>
                    <a:pt x="27" y="67"/>
                  </a:moveTo>
                  <a:lnTo>
                    <a:pt x="27" y="67"/>
                  </a:lnTo>
                  <a:cubicBezTo>
                    <a:pt x="27" y="44"/>
                    <a:pt x="45" y="27"/>
                    <a:pt x="67" y="27"/>
                  </a:cubicBezTo>
                  <a:cubicBezTo>
                    <a:pt x="89" y="27"/>
                    <a:pt x="107" y="44"/>
                    <a:pt x="107" y="67"/>
                  </a:cubicBezTo>
                  <a:cubicBezTo>
                    <a:pt x="107" y="89"/>
                    <a:pt x="89" y="107"/>
                    <a:pt x="67" y="107"/>
                  </a:cubicBezTo>
                  <a:cubicBezTo>
                    <a:pt x="45" y="107"/>
                    <a:pt x="27" y="89"/>
                    <a:pt x="27" y="67"/>
                  </a:cubicBezTo>
                  <a:lnTo>
                    <a:pt x="27" y="67"/>
                  </a:lnTo>
                  <a:close/>
                  <a:moveTo>
                    <a:pt x="99" y="125"/>
                  </a:moveTo>
                  <a:lnTo>
                    <a:pt x="99" y="125"/>
                  </a:lnTo>
                  <a:cubicBezTo>
                    <a:pt x="106" y="121"/>
                    <a:pt x="113" y="116"/>
                    <a:pt x="118" y="109"/>
                  </a:cubicBezTo>
                  <a:lnTo>
                    <a:pt x="230" y="183"/>
                  </a:lnTo>
                  <a:cubicBezTo>
                    <a:pt x="228" y="188"/>
                    <a:pt x="227" y="194"/>
                    <a:pt x="227" y="200"/>
                  </a:cubicBezTo>
                  <a:cubicBezTo>
                    <a:pt x="227" y="211"/>
                    <a:pt x="230" y="221"/>
                    <a:pt x="235" y="230"/>
                  </a:cubicBezTo>
                  <a:lnTo>
                    <a:pt x="179" y="274"/>
                  </a:lnTo>
                  <a:lnTo>
                    <a:pt x="99" y="125"/>
                  </a:lnTo>
                  <a:lnTo>
                    <a:pt x="99" y="125"/>
                  </a:lnTo>
                  <a:close/>
                  <a:moveTo>
                    <a:pt x="67" y="413"/>
                  </a:moveTo>
                  <a:lnTo>
                    <a:pt x="67" y="413"/>
                  </a:lnTo>
                  <a:cubicBezTo>
                    <a:pt x="45" y="413"/>
                    <a:pt x="27" y="395"/>
                    <a:pt x="27" y="373"/>
                  </a:cubicBezTo>
                  <a:cubicBezTo>
                    <a:pt x="27" y="351"/>
                    <a:pt x="45" y="333"/>
                    <a:pt x="67" y="333"/>
                  </a:cubicBezTo>
                  <a:cubicBezTo>
                    <a:pt x="89" y="333"/>
                    <a:pt x="107" y="351"/>
                    <a:pt x="107" y="373"/>
                  </a:cubicBezTo>
                  <a:cubicBezTo>
                    <a:pt x="107" y="395"/>
                    <a:pt x="89" y="413"/>
                    <a:pt x="67" y="413"/>
                  </a:cubicBezTo>
                  <a:lnTo>
                    <a:pt x="67" y="413"/>
                  </a:lnTo>
                  <a:close/>
                  <a:moveTo>
                    <a:pt x="122" y="411"/>
                  </a:moveTo>
                  <a:lnTo>
                    <a:pt x="122" y="411"/>
                  </a:lnTo>
                  <a:cubicBezTo>
                    <a:pt x="129" y="400"/>
                    <a:pt x="134" y="387"/>
                    <a:pt x="134" y="373"/>
                  </a:cubicBezTo>
                  <a:cubicBezTo>
                    <a:pt x="134" y="364"/>
                    <a:pt x="132" y="355"/>
                    <a:pt x="128" y="347"/>
                  </a:cubicBezTo>
                  <a:lnTo>
                    <a:pt x="170" y="315"/>
                  </a:lnTo>
                  <a:lnTo>
                    <a:pt x="202" y="374"/>
                  </a:lnTo>
                  <a:lnTo>
                    <a:pt x="168" y="443"/>
                  </a:lnTo>
                  <a:lnTo>
                    <a:pt x="122" y="411"/>
                  </a:lnTo>
                  <a:lnTo>
                    <a:pt x="122" y="411"/>
                  </a:lnTo>
                  <a:close/>
                  <a:moveTo>
                    <a:pt x="248" y="499"/>
                  </a:moveTo>
                  <a:lnTo>
                    <a:pt x="248" y="499"/>
                  </a:lnTo>
                  <a:lnTo>
                    <a:pt x="190" y="458"/>
                  </a:lnTo>
                  <a:lnTo>
                    <a:pt x="217" y="403"/>
                  </a:lnTo>
                  <a:lnTo>
                    <a:pt x="263" y="488"/>
                  </a:lnTo>
                  <a:cubicBezTo>
                    <a:pt x="257" y="491"/>
                    <a:pt x="252" y="494"/>
                    <a:pt x="248" y="499"/>
                  </a:cubicBezTo>
                  <a:lnTo>
                    <a:pt x="248" y="499"/>
                  </a:lnTo>
                  <a:close/>
                  <a:moveTo>
                    <a:pt x="67" y="720"/>
                  </a:moveTo>
                  <a:lnTo>
                    <a:pt x="67" y="720"/>
                  </a:lnTo>
                  <a:cubicBezTo>
                    <a:pt x="45" y="720"/>
                    <a:pt x="27" y="702"/>
                    <a:pt x="27" y="680"/>
                  </a:cubicBezTo>
                  <a:cubicBezTo>
                    <a:pt x="27" y="658"/>
                    <a:pt x="45" y="640"/>
                    <a:pt x="67" y="640"/>
                  </a:cubicBezTo>
                  <a:cubicBezTo>
                    <a:pt x="89" y="640"/>
                    <a:pt x="107" y="658"/>
                    <a:pt x="107" y="680"/>
                  </a:cubicBezTo>
                  <a:cubicBezTo>
                    <a:pt x="107" y="702"/>
                    <a:pt x="89" y="720"/>
                    <a:pt x="67" y="720"/>
                  </a:cubicBezTo>
                  <a:lnTo>
                    <a:pt x="67" y="720"/>
                  </a:lnTo>
                  <a:close/>
                  <a:moveTo>
                    <a:pt x="115" y="634"/>
                  </a:moveTo>
                  <a:lnTo>
                    <a:pt x="115" y="634"/>
                  </a:lnTo>
                  <a:cubicBezTo>
                    <a:pt x="113" y="631"/>
                    <a:pt x="110" y="629"/>
                    <a:pt x="107" y="627"/>
                  </a:cubicBezTo>
                  <a:lnTo>
                    <a:pt x="178" y="483"/>
                  </a:lnTo>
                  <a:lnTo>
                    <a:pt x="232" y="521"/>
                  </a:lnTo>
                  <a:cubicBezTo>
                    <a:pt x="229" y="529"/>
                    <a:pt x="227" y="537"/>
                    <a:pt x="227" y="547"/>
                  </a:cubicBezTo>
                  <a:cubicBezTo>
                    <a:pt x="227" y="555"/>
                    <a:pt x="229" y="563"/>
                    <a:pt x="232" y="570"/>
                  </a:cubicBezTo>
                  <a:lnTo>
                    <a:pt x="115" y="634"/>
                  </a:lnTo>
                  <a:lnTo>
                    <a:pt x="115" y="634"/>
                  </a:lnTo>
                  <a:close/>
                  <a:moveTo>
                    <a:pt x="294" y="587"/>
                  </a:moveTo>
                  <a:lnTo>
                    <a:pt x="294" y="587"/>
                  </a:lnTo>
                  <a:cubicBezTo>
                    <a:pt x="272" y="587"/>
                    <a:pt x="254" y="569"/>
                    <a:pt x="254" y="547"/>
                  </a:cubicBezTo>
                  <a:cubicBezTo>
                    <a:pt x="254" y="524"/>
                    <a:pt x="272" y="507"/>
                    <a:pt x="294" y="507"/>
                  </a:cubicBezTo>
                  <a:cubicBezTo>
                    <a:pt x="316" y="507"/>
                    <a:pt x="334" y="524"/>
                    <a:pt x="334" y="547"/>
                  </a:cubicBezTo>
                  <a:cubicBezTo>
                    <a:pt x="334" y="569"/>
                    <a:pt x="316" y="587"/>
                    <a:pt x="294" y="587"/>
                  </a:cubicBezTo>
                  <a:lnTo>
                    <a:pt x="294" y="587"/>
                  </a:lnTo>
                  <a:close/>
                  <a:moveTo>
                    <a:pt x="348" y="508"/>
                  </a:moveTo>
                  <a:lnTo>
                    <a:pt x="348" y="508"/>
                  </a:lnTo>
                  <a:cubicBezTo>
                    <a:pt x="336" y="491"/>
                    <a:pt x="316" y="480"/>
                    <a:pt x="294" y="480"/>
                  </a:cubicBezTo>
                  <a:cubicBezTo>
                    <a:pt x="292" y="480"/>
                    <a:pt x="290" y="480"/>
                    <a:pt x="289" y="480"/>
                  </a:cubicBezTo>
                  <a:lnTo>
                    <a:pt x="232" y="374"/>
                  </a:lnTo>
                  <a:lnTo>
                    <a:pt x="285" y="266"/>
                  </a:lnTo>
                  <a:cubicBezTo>
                    <a:pt x="288" y="266"/>
                    <a:pt x="291" y="267"/>
                    <a:pt x="294" y="267"/>
                  </a:cubicBezTo>
                  <a:cubicBezTo>
                    <a:pt x="309" y="267"/>
                    <a:pt x="323" y="261"/>
                    <a:pt x="334" y="252"/>
                  </a:cubicBezTo>
                  <a:lnTo>
                    <a:pt x="423" y="311"/>
                  </a:lnTo>
                  <a:cubicBezTo>
                    <a:pt x="393" y="340"/>
                    <a:pt x="374" y="381"/>
                    <a:pt x="374" y="427"/>
                  </a:cubicBezTo>
                  <a:cubicBezTo>
                    <a:pt x="374" y="448"/>
                    <a:pt x="378" y="468"/>
                    <a:pt x="386" y="486"/>
                  </a:cubicBezTo>
                  <a:lnTo>
                    <a:pt x="348" y="508"/>
                  </a:lnTo>
                  <a:lnTo>
                    <a:pt x="348" y="508"/>
                  </a:lnTo>
                  <a:close/>
                  <a:moveTo>
                    <a:pt x="400" y="427"/>
                  </a:moveTo>
                  <a:lnTo>
                    <a:pt x="400" y="427"/>
                  </a:lnTo>
                  <a:cubicBezTo>
                    <a:pt x="400" y="353"/>
                    <a:pt x="460" y="293"/>
                    <a:pt x="534" y="293"/>
                  </a:cubicBezTo>
                  <a:cubicBezTo>
                    <a:pt x="607" y="293"/>
                    <a:pt x="667" y="353"/>
                    <a:pt x="667" y="427"/>
                  </a:cubicBezTo>
                  <a:cubicBezTo>
                    <a:pt x="667" y="500"/>
                    <a:pt x="607" y="560"/>
                    <a:pt x="534" y="560"/>
                  </a:cubicBezTo>
                  <a:cubicBezTo>
                    <a:pt x="460" y="560"/>
                    <a:pt x="400" y="500"/>
                    <a:pt x="400" y="427"/>
                  </a:cubicBezTo>
                  <a:lnTo>
                    <a:pt x="400" y="427"/>
                  </a:lnTo>
                  <a:close/>
                  <a:moveTo>
                    <a:pt x="719" y="625"/>
                  </a:moveTo>
                  <a:lnTo>
                    <a:pt x="719" y="625"/>
                  </a:lnTo>
                  <a:cubicBezTo>
                    <a:pt x="713" y="631"/>
                    <a:pt x="705" y="634"/>
                    <a:pt x="700" y="629"/>
                  </a:cubicBezTo>
                  <a:lnTo>
                    <a:pt x="628" y="556"/>
                  </a:lnTo>
                  <a:cubicBezTo>
                    <a:pt x="636" y="550"/>
                    <a:pt x="644" y="543"/>
                    <a:pt x="651" y="535"/>
                  </a:cubicBezTo>
                  <a:lnTo>
                    <a:pt x="723" y="606"/>
                  </a:lnTo>
                  <a:cubicBezTo>
                    <a:pt x="728" y="610"/>
                    <a:pt x="725" y="619"/>
                    <a:pt x="719" y="625"/>
                  </a:cubicBezTo>
                  <a:lnTo>
                    <a:pt x="719" y="625"/>
                  </a:lnTo>
                  <a:close/>
                  <a:moveTo>
                    <a:pt x="588" y="223"/>
                  </a:moveTo>
                  <a:lnTo>
                    <a:pt x="588" y="223"/>
                  </a:lnTo>
                  <a:lnTo>
                    <a:pt x="601" y="170"/>
                  </a:lnTo>
                  <a:lnTo>
                    <a:pt x="627" y="176"/>
                  </a:lnTo>
                  <a:lnTo>
                    <a:pt x="613" y="230"/>
                  </a:lnTo>
                  <a:lnTo>
                    <a:pt x="588" y="223"/>
                  </a:lnTo>
                  <a:lnTo>
                    <a:pt x="588" y="223"/>
                  </a:lnTo>
                  <a:close/>
                  <a:moveTo>
                    <a:pt x="483" y="230"/>
                  </a:moveTo>
                  <a:lnTo>
                    <a:pt x="483" y="230"/>
                  </a:lnTo>
                  <a:lnTo>
                    <a:pt x="466" y="178"/>
                  </a:lnTo>
                  <a:lnTo>
                    <a:pt x="491" y="170"/>
                  </a:lnTo>
                  <a:lnTo>
                    <a:pt x="509" y="222"/>
                  </a:lnTo>
                  <a:lnTo>
                    <a:pt x="483" y="230"/>
                  </a:lnTo>
                  <a:lnTo>
                    <a:pt x="483" y="230"/>
                  </a:lnTo>
                  <a:close/>
                  <a:moveTo>
                    <a:pt x="670" y="271"/>
                  </a:moveTo>
                  <a:lnTo>
                    <a:pt x="670" y="271"/>
                  </a:lnTo>
                  <a:lnTo>
                    <a:pt x="700" y="222"/>
                  </a:lnTo>
                  <a:lnTo>
                    <a:pt x="722" y="235"/>
                  </a:lnTo>
                  <a:lnTo>
                    <a:pt x="693" y="285"/>
                  </a:lnTo>
                  <a:lnTo>
                    <a:pt x="670" y="271"/>
                  </a:lnTo>
                  <a:lnTo>
                    <a:pt x="670" y="271"/>
                  </a:lnTo>
                  <a:close/>
                  <a:moveTo>
                    <a:pt x="520" y="440"/>
                  </a:moveTo>
                  <a:lnTo>
                    <a:pt x="520" y="440"/>
                  </a:lnTo>
                  <a:lnTo>
                    <a:pt x="547" y="440"/>
                  </a:lnTo>
                  <a:lnTo>
                    <a:pt x="547" y="373"/>
                  </a:lnTo>
                  <a:lnTo>
                    <a:pt x="520" y="373"/>
                  </a:lnTo>
                  <a:lnTo>
                    <a:pt x="520" y="440"/>
                  </a:lnTo>
                  <a:close/>
                  <a:moveTo>
                    <a:pt x="547" y="467"/>
                  </a:moveTo>
                  <a:lnTo>
                    <a:pt x="547" y="467"/>
                  </a:lnTo>
                  <a:cubicBezTo>
                    <a:pt x="547" y="474"/>
                    <a:pt x="541" y="480"/>
                    <a:pt x="534" y="480"/>
                  </a:cubicBezTo>
                  <a:cubicBezTo>
                    <a:pt x="526" y="480"/>
                    <a:pt x="520" y="474"/>
                    <a:pt x="520" y="467"/>
                  </a:cubicBezTo>
                  <a:cubicBezTo>
                    <a:pt x="520" y="459"/>
                    <a:pt x="526" y="453"/>
                    <a:pt x="534" y="453"/>
                  </a:cubicBezTo>
                  <a:cubicBezTo>
                    <a:pt x="541" y="453"/>
                    <a:pt x="547" y="459"/>
                    <a:pt x="547" y="467"/>
                  </a:cubicBezTo>
                  <a:lnTo>
                    <a:pt x="547" y="467"/>
                  </a:lnTo>
                  <a:close/>
                  <a:moveTo>
                    <a:pt x="534" y="320"/>
                  </a:moveTo>
                  <a:lnTo>
                    <a:pt x="534" y="320"/>
                  </a:lnTo>
                  <a:cubicBezTo>
                    <a:pt x="475" y="320"/>
                    <a:pt x="427" y="368"/>
                    <a:pt x="427" y="427"/>
                  </a:cubicBezTo>
                  <a:cubicBezTo>
                    <a:pt x="427" y="485"/>
                    <a:pt x="475" y="533"/>
                    <a:pt x="534" y="533"/>
                  </a:cubicBezTo>
                  <a:cubicBezTo>
                    <a:pt x="593" y="533"/>
                    <a:pt x="640" y="485"/>
                    <a:pt x="640" y="427"/>
                  </a:cubicBezTo>
                  <a:cubicBezTo>
                    <a:pt x="640" y="368"/>
                    <a:pt x="593" y="320"/>
                    <a:pt x="534" y="320"/>
                  </a:cubicBezTo>
                  <a:lnTo>
                    <a:pt x="534" y="320"/>
                  </a:lnTo>
                  <a:close/>
                  <a:moveTo>
                    <a:pt x="534" y="507"/>
                  </a:moveTo>
                  <a:lnTo>
                    <a:pt x="534" y="507"/>
                  </a:lnTo>
                  <a:cubicBezTo>
                    <a:pt x="490" y="507"/>
                    <a:pt x="454" y="471"/>
                    <a:pt x="454" y="427"/>
                  </a:cubicBezTo>
                  <a:cubicBezTo>
                    <a:pt x="454" y="382"/>
                    <a:pt x="490" y="347"/>
                    <a:pt x="534" y="347"/>
                  </a:cubicBezTo>
                  <a:cubicBezTo>
                    <a:pt x="578" y="347"/>
                    <a:pt x="614" y="382"/>
                    <a:pt x="614" y="427"/>
                  </a:cubicBezTo>
                  <a:cubicBezTo>
                    <a:pt x="614" y="471"/>
                    <a:pt x="578" y="507"/>
                    <a:pt x="534" y="507"/>
                  </a:cubicBezTo>
                  <a:close/>
                </a:path>
              </a:pathLst>
            </a:custGeom>
            <a:solidFill>
              <a:srgbClr val="FFFFFF"/>
            </a:solidFill>
            <a:ln w="0">
              <a:noFill/>
              <a:prstDash val="solid"/>
              <a:round/>
              <a:headEnd/>
              <a:tailEnd/>
            </a:ln>
          </p:spPr>
          <p:txBody>
            <a:bodyPr vert="horz" wrap="square" lIns="82264" tIns="41132" rIns="82264" bIns="41132" numCol="1" anchor="t" anchorCtr="0" compatLnSpc="1">
              <a:prstTxWarp prst="textNoShape">
                <a:avLst/>
              </a:prstTxWarp>
            </a:bodyPr>
            <a:lstStyle/>
            <a:p>
              <a:pPr defTabSz="411333">
                <a:defRPr/>
              </a:pPr>
              <a:endParaRPr lang="en-US" sz="1799" dirty="0">
                <a:solidFill>
                  <a:srgbClr val="FFFFFF"/>
                </a:solidFill>
                <a:latin typeface="Amazon Ember"/>
              </a:endParaRPr>
            </a:p>
          </p:txBody>
        </p:sp>
      </p:grpSp>
      <p:grpSp>
        <p:nvGrpSpPr>
          <p:cNvPr id="427" name="Group 426">
            <a:extLst>
              <a:ext uri="{FF2B5EF4-FFF2-40B4-BE49-F238E27FC236}">
                <a16:creationId xmlns:a16="http://schemas.microsoft.com/office/drawing/2014/main" id="{2BCB6A38-4152-40DD-8B42-5EE91E50F982}"/>
              </a:ext>
            </a:extLst>
          </p:cNvPr>
          <p:cNvGrpSpPr/>
          <p:nvPr/>
        </p:nvGrpSpPr>
        <p:grpSpPr>
          <a:xfrm>
            <a:off x="3166064" y="2035786"/>
            <a:ext cx="304572" cy="425636"/>
            <a:chOff x="2788222" y="1554254"/>
            <a:chExt cx="338544" cy="473111"/>
          </a:xfrm>
        </p:grpSpPr>
        <p:sp>
          <p:nvSpPr>
            <p:cNvPr id="428" name="TextBox 427">
              <a:extLst>
                <a:ext uri="{FF2B5EF4-FFF2-40B4-BE49-F238E27FC236}">
                  <a16:creationId xmlns:a16="http://schemas.microsoft.com/office/drawing/2014/main" id="{E86EA55D-1CDF-4F06-BDE3-CB28419F298A}"/>
                </a:ext>
              </a:extLst>
            </p:cNvPr>
            <p:cNvSpPr txBox="1"/>
            <p:nvPr/>
          </p:nvSpPr>
          <p:spPr>
            <a:xfrm>
              <a:off x="2788222" y="1854316"/>
              <a:ext cx="338544" cy="173049"/>
            </a:xfrm>
            <a:prstGeom prst="rect">
              <a:avLst/>
            </a:prstGeom>
          </p:spPr>
          <p:txBody>
            <a:bodyPr wrap="none" lIns="0" tIns="0" rIns="0" bIns="0" rtlCol="0">
              <a:spAutoFit/>
            </a:bodyPr>
            <a:lstStyle/>
            <a:p>
              <a:pPr algn="ctr" defTabSz="616921">
                <a:lnSpc>
                  <a:spcPct val="90000"/>
                </a:lnSpc>
                <a:spcAft>
                  <a:spcPts val="1012"/>
                </a:spcAft>
                <a:defRPr/>
              </a:pPr>
              <a:r>
                <a:rPr lang="en-US" sz="562" dirty="0">
                  <a:solidFill>
                    <a:srgbClr val="FFFFFF"/>
                  </a:solidFill>
                  <a:latin typeface="Amazon Ember"/>
                </a:rPr>
                <a:t>Amazon</a:t>
              </a:r>
              <a:br>
                <a:rPr lang="en-US" sz="562" dirty="0">
                  <a:solidFill>
                    <a:srgbClr val="FFFFFF"/>
                  </a:solidFill>
                  <a:latin typeface="Amazon Ember"/>
                </a:rPr>
              </a:br>
              <a:r>
                <a:rPr lang="en-US" sz="562" dirty="0">
                  <a:solidFill>
                    <a:srgbClr val="FFFFFF"/>
                  </a:solidFill>
                  <a:latin typeface="Amazon Ember"/>
                </a:rPr>
                <a:t>Translate</a:t>
              </a:r>
            </a:p>
          </p:txBody>
        </p:sp>
        <p:sp>
          <p:nvSpPr>
            <p:cNvPr id="429" name="Freeform: Shape 428">
              <a:extLst>
                <a:ext uri="{FF2B5EF4-FFF2-40B4-BE49-F238E27FC236}">
                  <a16:creationId xmlns:a16="http://schemas.microsoft.com/office/drawing/2014/main" id="{F86E3B43-62DD-40AA-AD0F-939F20EC63E6}"/>
                </a:ext>
              </a:extLst>
            </p:cNvPr>
            <p:cNvSpPr/>
            <p:nvPr/>
          </p:nvSpPr>
          <p:spPr>
            <a:xfrm>
              <a:off x="2869248" y="1554254"/>
              <a:ext cx="175578" cy="195084"/>
            </a:xfrm>
            <a:custGeom>
              <a:avLst/>
              <a:gdLst>
                <a:gd name="connsiteX0" fmla="*/ 180171 w 426723"/>
                <a:gd name="connsiteY0" fmla="*/ 322411 h 474133"/>
                <a:gd name="connsiteX1" fmla="*/ 9483 w 426723"/>
                <a:gd name="connsiteY1" fmla="*/ 322411 h 474133"/>
                <a:gd name="connsiteX2" fmla="*/ 0 w 426723"/>
                <a:gd name="connsiteY2" fmla="*/ 312928 h 474133"/>
                <a:gd name="connsiteX3" fmla="*/ 0 w 426723"/>
                <a:gd name="connsiteY3" fmla="*/ 256032 h 474133"/>
                <a:gd name="connsiteX4" fmla="*/ 18965 w 426723"/>
                <a:gd name="connsiteY4" fmla="*/ 256032 h 474133"/>
                <a:gd name="connsiteX5" fmla="*/ 18965 w 426723"/>
                <a:gd name="connsiteY5" fmla="*/ 303445 h 474133"/>
                <a:gd name="connsiteX6" fmla="*/ 180171 w 426723"/>
                <a:gd name="connsiteY6" fmla="*/ 303445 h 474133"/>
                <a:gd name="connsiteX7" fmla="*/ 227584 w 426723"/>
                <a:gd name="connsiteY7" fmla="*/ 85344 h 474133"/>
                <a:gd name="connsiteX8" fmla="*/ 227584 w 426723"/>
                <a:gd name="connsiteY8" fmla="*/ 132757 h 474133"/>
                <a:gd name="connsiteX9" fmla="*/ 208619 w 426723"/>
                <a:gd name="connsiteY9" fmla="*/ 132757 h 474133"/>
                <a:gd name="connsiteX10" fmla="*/ 208619 w 426723"/>
                <a:gd name="connsiteY10" fmla="*/ 94827 h 474133"/>
                <a:gd name="connsiteX11" fmla="*/ 142240 w 426723"/>
                <a:gd name="connsiteY11" fmla="*/ 94827 h 474133"/>
                <a:gd name="connsiteX12" fmla="*/ 132757 w 426723"/>
                <a:gd name="connsiteY12" fmla="*/ 85344 h 474133"/>
                <a:gd name="connsiteX13" fmla="*/ 132757 w 426723"/>
                <a:gd name="connsiteY13" fmla="*/ 18965 h 474133"/>
                <a:gd name="connsiteX14" fmla="*/ 18965 w 426723"/>
                <a:gd name="connsiteY14" fmla="*/ 18965 h 474133"/>
                <a:gd name="connsiteX15" fmla="*/ 18965 w 426723"/>
                <a:gd name="connsiteY15" fmla="*/ 208619 h 474133"/>
                <a:gd name="connsiteX16" fmla="*/ 0 w 426723"/>
                <a:gd name="connsiteY16" fmla="*/ 208619 h 474133"/>
                <a:gd name="connsiteX17" fmla="*/ 0 w 426723"/>
                <a:gd name="connsiteY17" fmla="*/ 9483 h 474133"/>
                <a:gd name="connsiteX18" fmla="*/ 9483 w 426723"/>
                <a:gd name="connsiteY18" fmla="*/ 0 h 474133"/>
                <a:gd name="connsiteX19" fmla="*/ 143093 w 426723"/>
                <a:gd name="connsiteY19" fmla="*/ 0 h 474133"/>
                <a:gd name="connsiteX20" fmla="*/ 148973 w 426723"/>
                <a:gd name="connsiteY20" fmla="*/ 2655 h 474133"/>
                <a:gd name="connsiteX21" fmla="*/ 224834 w 426723"/>
                <a:gd name="connsiteY21" fmla="*/ 78516 h 474133"/>
                <a:gd name="connsiteX22" fmla="*/ 227584 w 426723"/>
                <a:gd name="connsiteY22" fmla="*/ 85344 h 474133"/>
                <a:gd name="connsiteX23" fmla="*/ 195248 w 426723"/>
                <a:gd name="connsiteY23" fmla="*/ 75861 h 474133"/>
                <a:gd name="connsiteX24" fmla="*/ 151723 w 426723"/>
                <a:gd name="connsiteY24" fmla="*/ 32336 h 474133"/>
                <a:gd name="connsiteX25" fmla="*/ 151723 w 426723"/>
                <a:gd name="connsiteY25" fmla="*/ 75861 h 474133"/>
                <a:gd name="connsiteX26" fmla="*/ 142240 w 426723"/>
                <a:gd name="connsiteY26" fmla="*/ 0 h 474133"/>
                <a:gd name="connsiteX27" fmla="*/ 142240 w 426723"/>
                <a:gd name="connsiteY27" fmla="*/ 0 h 474133"/>
                <a:gd name="connsiteX28" fmla="*/ 167843 w 426723"/>
                <a:gd name="connsiteY28" fmla="*/ 251291 h 474133"/>
                <a:gd name="connsiteX29" fmla="*/ 119292 w 426723"/>
                <a:gd name="connsiteY29" fmla="*/ 119576 h 474133"/>
                <a:gd name="connsiteX30" fmla="*/ 98430 w 426723"/>
                <a:gd name="connsiteY30" fmla="*/ 119576 h 474133"/>
                <a:gd name="connsiteX31" fmla="*/ 49879 w 426723"/>
                <a:gd name="connsiteY31" fmla="*/ 251291 h 474133"/>
                <a:gd name="connsiteX32" fmla="*/ 69792 w 426723"/>
                <a:gd name="connsiteY32" fmla="*/ 251291 h 474133"/>
                <a:gd name="connsiteX33" fmla="*/ 81551 w 426723"/>
                <a:gd name="connsiteY33" fmla="*/ 216394 h 474133"/>
                <a:gd name="connsiteX34" fmla="*/ 135602 w 426723"/>
                <a:gd name="connsiteY34" fmla="*/ 216394 h 474133"/>
                <a:gd name="connsiteX35" fmla="*/ 147740 w 426723"/>
                <a:gd name="connsiteY35" fmla="*/ 251291 h 474133"/>
                <a:gd name="connsiteX36" fmla="*/ 108482 w 426723"/>
                <a:gd name="connsiteY36" fmla="*/ 137499 h 474133"/>
                <a:gd name="connsiteX37" fmla="*/ 130671 w 426723"/>
                <a:gd name="connsiteY37" fmla="*/ 201981 h 474133"/>
                <a:gd name="connsiteX38" fmla="*/ 86482 w 426723"/>
                <a:gd name="connsiteY38" fmla="*/ 201981 h 474133"/>
                <a:gd name="connsiteX39" fmla="*/ 426720 w 426723"/>
                <a:gd name="connsiteY39" fmla="*/ 237067 h 474133"/>
                <a:gd name="connsiteX40" fmla="*/ 426720 w 426723"/>
                <a:gd name="connsiteY40" fmla="*/ 464651 h 474133"/>
                <a:gd name="connsiteX41" fmla="*/ 417237 w 426723"/>
                <a:gd name="connsiteY41" fmla="*/ 474133 h 474133"/>
                <a:gd name="connsiteX42" fmla="*/ 208619 w 426723"/>
                <a:gd name="connsiteY42" fmla="*/ 474133 h 474133"/>
                <a:gd name="connsiteX43" fmla="*/ 199136 w 426723"/>
                <a:gd name="connsiteY43" fmla="*/ 464651 h 474133"/>
                <a:gd name="connsiteX44" fmla="*/ 199136 w 426723"/>
                <a:gd name="connsiteY44" fmla="*/ 161205 h 474133"/>
                <a:gd name="connsiteX45" fmla="*/ 208619 w 426723"/>
                <a:gd name="connsiteY45" fmla="*/ 151723 h 474133"/>
                <a:gd name="connsiteX46" fmla="*/ 341376 w 426723"/>
                <a:gd name="connsiteY46" fmla="*/ 151723 h 474133"/>
                <a:gd name="connsiteX47" fmla="*/ 342798 w 426723"/>
                <a:gd name="connsiteY47" fmla="*/ 151723 h 474133"/>
                <a:gd name="connsiteX48" fmla="*/ 348109 w 426723"/>
                <a:gd name="connsiteY48" fmla="*/ 154283 h 474133"/>
                <a:gd name="connsiteX49" fmla="*/ 423970 w 426723"/>
                <a:gd name="connsiteY49" fmla="*/ 230144 h 474133"/>
                <a:gd name="connsiteX50" fmla="*/ 426720 w 426723"/>
                <a:gd name="connsiteY50" fmla="*/ 237067 h 474133"/>
                <a:gd name="connsiteX51" fmla="*/ 350859 w 426723"/>
                <a:gd name="connsiteY51" fmla="*/ 227584 h 474133"/>
                <a:gd name="connsiteX52" fmla="*/ 394384 w 426723"/>
                <a:gd name="connsiteY52" fmla="*/ 227584 h 474133"/>
                <a:gd name="connsiteX53" fmla="*/ 350859 w 426723"/>
                <a:gd name="connsiteY53" fmla="*/ 184059 h 474133"/>
                <a:gd name="connsiteX54" fmla="*/ 407755 w 426723"/>
                <a:gd name="connsiteY54" fmla="*/ 246549 h 474133"/>
                <a:gd name="connsiteX55" fmla="*/ 341376 w 426723"/>
                <a:gd name="connsiteY55" fmla="*/ 246549 h 474133"/>
                <a:gd name="connsiteX56" fmla="*/ 331893 w 426723"/>
                <a:gd name="connsiteY56" fmla="*/ 237067 h 474133"/>
                <a:gd name="connsiteX57" fmla="*/ 331893 w 426723"/>
                <a:gd name="connsiteY57" fmla="*/ 170688 h 474133"/>
                <a:gd name="connsiteX58" fmla="*/ 218101 w 426723"/>
                <a:gd name="connsiteY58" fmla="*/ 170688 h 474133"/>
                <a:gd name="connsiteX59" fmla="*/ 218101 w 426723"/>
                <a:gd name="connsiteY59" fmla="*/ 455168 h 474133"/>
                <a:gd name="connsiteX60" fmla="*/ 407755 w 426723"/>
                <a:gd name="connsiteY60" fmla="*/ 455168 h 474133"/>
                <a:gd name="connsiteX61" fmla="*/ 341376 w 426723"/>
                <a:gd name="connsiteY61" fmla="*/ 151723 h 474133"/>
                <a:gd name="connsiteX62" fmla="*/ 342798 w 426723"/>
                <a:gd name="connsiteY62" fmla="*/ 151723 h 474133"/>
                <a:gd name="connsiteX63" fmla="*/ 342798 w 426723"/>
                <a:gd name="connsiteY63" fmla="*/ 151723 h 474133"/>
                <a:gd name="connsiteX64" fmla="*/ 373522 w 426723"/>
                <a:gd name="connsiteY64" fmla="*/ 401496 h 474133"/>
                <a:gd name="connsiteX65" fmla="*/ 379307 w 426723"/>
                <a:gd name="connsiteY65" fmla="*/ 393531 h 474133"/>
                <a:gd name="connsiteX66" fmla="*/ 380539 w 426723"/>
                <a:gd name="connsiteY66" fmla="*/ 388789 h 474133"/>
                <a:gd name="connsiteX67" fmla="*/ 377031 w 426723"/>
                <a:gd name="connsiteY67" fmla="*/ 385470 h 474133"/>
                <a:gd name="connsiteX68" fmla="*/ 327342 w 426723"/>
                <a:gd name="connsiteY68" fmla="*/ 362997 h 474133"/>
                <a:gd name="connsiteX69" fmla="*/ 355790 w 426723"/>
                <a:gd name="connsiteY69" fmla="*/ 314635 h 474133"/>
                <a:gd name="connsiteX70" fmla="*/ 359393 w 426723"/>
                <a:gd name="connsiteY70" fmla="*/ 311980 h 474133"/>
                <a:gd name="connsiteX71" fmla="*/ 374186 w 426723"/>
                <a:gd name="connsiteY71" fmla="*/ 311980 h 474133"/>
                <a:gd name="connsiteX72" fmla="*/ 378927 w 426723"/>
                <a:gd name="connsiteY72" fmla="*/ 307238 h 474133"/>
                <a:gd name="connsiteX73" fmla="*/ 378927 w 426723"/>
                <a:gd name="connsiteY73" fmla="*/ 298704 h 474133"/>
                <a:gd name="connsiteX74" fmla="*/ 374186 w 426723"/>
                <a:gd name="connsiteY74" fmla="*/ 293963 h 474133"/>
                <a:gd name="connsiteX75" fmla="*/ 322411 w 426723"/>
                <a:gd name="connsiteY75" fmla="*/ 293963 h 474133"/>
                <a:gd name="connsiteX76" fmla="*/ 322411 w 426723"/>
                <a:gd name="connsiteY76" fmla="*/ 281256 h 474133"/>
                <a:gd name="connsiteX77" fmla="*/ 325066 w 426723"/>
                <a:gd name="connsiteY77" fmla="*/ 276989 h 474133"/>
                <a:gd name="connsiteX78" fmla="*/ 324023 w 426723"/>
                <a:gd name="connsiteY78" fmla="*/ 273290 h 474133"/>
                <a:gd name="connsiteX79" fmla="*/ 320609 w 426723"/>
                <a:gd name="connsiteY79" fmla="*/ 271584 h 474133"/>
                <a:gd name="connsiteX80" fmla="*/ 308850 w 426723"/>
                <a:gd name="connsiteY80" fmla="*/ 270825 h 474133"/>
                <a:gd name="connsiteX81" fmla="*/ 305247 w 426723"/>
                <a:gd name="connsiteY81" fmla="*/ 272058 h 474133"/>
                <a:gd name="connsiteX82" fmla="*/ 303730 w 426723"/>
                <a:gd name="connsiteY82" fmla="*/ 275566 h 474133"/>
                <a:gd name="connsiteX83" fmla="*/ 303730 w 426723"/>
                <a:gd name="connsiteY83" fmla="*/ 294057 h 474133"/>
                <a:gd name="connsiteX84" fmla="*/ 252618 w 426723"/>
                <a:gd name="connsiteY84" fmla="*/ 294057 h 474133"/>
                <a:gd name="connsiteX85" fmla="*/ 247877 w 426723"/>
                <a:gd name="connsiteY85" fmla="*/ 298799 h 474133"/>
                <a:gd name="connsiteX86" fmla="*/ 247877 w 426723"/>
                <a:gd name="connsiteY86" fmla="*/ 307523 h 474133"/>
                <a:gd name="connsiteX87" fmla="*/ 252618 w 426723"/>
                <a:gd name="connsiteY87" fmla="*/ 312264 h 474133"/>
                <a:gd name="connsiteX88" fmla="*/ 268928 w 426723"/>
                <a:gd name="connsiteY88" fmla="*/ 312264 h 474133"/>
                <a:gd name="connsiteX89" fmla="*/ 298988 w 426723"/>
                <a:gd name="connsiteY89" fmla="*/ 363471 h 474133"/>
                <a:gd name="connsiteX90" fmla="*/ 250153 w 426723"/>
                <a:gd name="connsiteY90" fmla="*/ 386514 h 474133"/>
                <a:gd name="connsiteX91" fmla="*/ 246929 w 426723"/>
                <a:gd name="connsiteY91" fmla="*/ 389643 h 474133"/>
                <a:gd name="connsiteX92" fmla="*/ 247782 w 426723"/>
                <a:gd name="connsiteY92" fmla="*/ 394100 h 474133"/>
                <a:gd name="connsiteX93" fmla="*/ 252239 w 426723"/>
                <a:gd name="connsiteY93" fmla="*/ 401022 h 474133"/>
                <a:gd name="connsiteX94" fmla="*/ 258023 w 426723"/>
                <a:gd name="connsiteY94" fmla="*/ 403772 h 474133"/>
                <a:gd name="connsiteX95" fmla="*/ 312928 w 426723"/>
                <a:gd name="connsiteY95" fmla="*/ 376557 h 474133"/>
                <a:gd name="connsiteX96" fmla="*/ 368402 w 426723"/>
                <a:gd name="connsiteY96" fmla="*/ 403867 h 474133"/>
                <a:gd name="connsiteX97" fmla="*/ 369540 w 426723"/>
                <a:gd name="connsiteY97" fmla="*/ 403867 h 474133"/>
                <a:gd name="connsiteX98" fmla="*/ 373522 w 426723"/>
                <a:gd name="connsiteY98" fmla="*/ 401496 h 474133"/>
                <a:gd name="connsiteX99" fmla="*/ 336635 w 426723"/>
                <a:gd name="connsiteY99" fmla="*/ 312264 h 474133"/>
                <a:gd name="connsiteX100" fmla="*/ 313212 w 426723"/>
                <a:gd name="connsiteY100" fmla="*/ 350195 h 474133"/>
                <a:gd name="connsiteX101" fmla="*/ 288937 w 426723"/>
                <a:gd name="connsiteY101" fmla="*/ 312264 h 474133"/>
                <a:gd name="connsiteX102" fmla="*/ 151723 w 426723"/>
                <a:gd name="connsiteY102" fmla="*/ 455168 h 474133"/>
                <a:gd name="connsiteX103" fmla="*/ 113792 w 426723"/>
                <a:gd name="connsiteY103" fmla="*/ 417237 h 474133"/>
                <a:gd name="connsiteX104" fmla="*/ 113792 w 426723"/>
                <a:gd name="connsiteY104" fmla="*/ 373712 h 474133"/>
                <a:gd name="connsiteX105" fmla="*/ 144990 w 426723"/>
                <a:gd name="connsiteY105" fmla="*/ 405005 h 474133"/>
                <a:gd name="connsiteX106" fmla="*/ 158455 w 426723"/>
                <a:gd name="connsiteY106" fmla="*/ 391539 h 474133"/>
                <a:gd name="connsiteX107" fmla="*/ 111042 w 426723"/>
                <a:gd name="connsiteY107" fmla="*/ 344126 h 474133"/>
                <a:gd name="connsiteX108" fmla="*/ 97632 w 426723"/>
                <a:gd name="connsiteY108" fmla="*/ 344071 h 474133"/>
                <a:gd name="connsiteX109" fmla="*/ 97577 w 426723"/>
                <a:gd name="connsiteY109" fmla="*/ 344126 h 474133"/>
                <a:gd name="connsiteX110" fmla="*/ 50163 w 426723"/>
                <a:gd name="connsiteY110" fmla="*/ 391539 h 474133"/>
                <a:gd name="connsiteX111" fmla="*/ 63629 w 426723"/>
                <a:gd name="connsiteY111" fmla="*/ 405005 h 474133"/>
                <a:gd name="connsiteX112" fmla="*/ 94827 w 426723"/>
                <a:gd name="connsiteY112" fmla="*/ 373712 h 474133"/>
                <a:gd name="connsiteX113" fmla="*/ 94827 w 426723"/>
                <a:gd name="connsiteY113" fmla="*/ 416858 h 474133"/>
                <a:gd name="connsiteX114" fmla="*/ 151723 w 426723"/>
                <a:gd name="connsiteY114" fmla="*/ 473754 h 474133"/>
                <a:gd name="connsiteX115" fmla="*/ 180171 w 426723"/>
                <a:gd name="connsiteY115" fmla="*/ 473754 h 474133"/>
                <a:gd name="connsiteX116" fmla="*/ 180171 w 426723"/>
                <a:gd name="connsiteY116" fmla="*/ 454789 h 474133"/>
                <a:gd name="connsiteX117" fmla="*/ 363091 w 426723"/>
                <a:gd name="connsiteY117" fmla="*/ 69129 h 474133"/>
                <a:gd name="connsiteX118" fmla="*/ 331893 w 426723"/>
                <a:gd name="connsiteY118" fmla="*/ 100421 h 474133"/>
                <a:gd name="connsiteX119" fmla="*/ 331893 w 426723"/>
                <a:gd name="connsiteY119" fmla="*/ 57275 h 474133"/>
                <a:gd name="connsiteX120" fmla="*/ 274997 w 426723"/>
                <a:gd name="connsiteY120" fmla="*/ 379 h 474133"/>
                <a:gd name="connsiteX121" fmla="*/ 237067 w 426723"/>
                <a:gd name="connsiteY121" fmla="*/ 379 h 474133"/>
                <a:gd name="connsiteX122" fmla="*/ 237067 w 426723"/>
                <a:gd name="connsiteY122" fmla="*/ 19345 h 474133"/>
                <a:gd name="connsiteX123" fmla="*/ 274997 w 426723"/>
                <a:gd name="connsiteY123" fmla="*/ 19345 h 474133"/>
                <a:gd name="connsiteX124" fmla="*/ 312928 w 426723"/>
                <a:gd name="connsiteY124" fmla="*/ 57275 h 474133"/>
                <a:gd name="connsiteX125" fmla="*/ 312928 w 426723"/>
                <a:gd name="connsiteY125" fmla="*/ 100421 h 474133"/>
                <a:gd name="connsiteX126" fmla="*/ 281730 w 426723"/>
                <a:gd name="connsiteY126" fmla="*/ 69129 h 474133"/>
                <a:gd name="connsiteX127" fmla="*/ 268265 w 426723"/>
                <a:gd name="connsiteY127" fmla="*/ 82594 h 474133"/>
                <a:gd name="connsiteX128" fmla="*/ 315678 w 426723"/>
                <a:gd name="connsiteY128" fmla="*/ 130007 h 474133"/>
                <a:gd name="connsiteX129" fmla="*/ 329088 w 426723"/>
                <a:gd name="connsiteY129" fmla="*/ 130062 h 474133"/>
                <a:gd name="connsiteX130" fmla="*/ 329143 w 426723"/>
                <a:gd name="connsiteY130" fmla="*/ 130007 h 474133"/>
                <a:gd name="connsiteX131" fmla="*/ 376557 w 426723"/>
                <a:gd name="connsiteY131" fmla="*/ 82594 h 474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Lst>
              <a:rect l="l" t="t" r="r" b="b"/>
              <a:pathLst>
                <a:path w="426723" h="474133">
                  <a:moveTo>
                    <a:pt x="180171" y="322411"/>
                  </a:moveTo>
                  <a:lnTo>
                    <a:pt x="9483" y="322411"/>
                  </a:lnTo>
                  <a:cubicBezTo>
                    <a:pt x="4246" y="322411"/>
                    <a:pt x="0" y="318165"/>
                    <a:pt x="0" y="312928"/>
                  </a:cubicBezTo>
                  <a:lnTo>
                    <a:pt x="0" y="256032"/>
                  </a:lnTo>
                  <a:lnTo>
                    <a:pt x="18965" y="256032"/>
                  </a:lnTo>
                  <a:lnTo>
                    <a:pt x="18965" y="303445"/>
                  </a:lnTo>
                  <a:lnTo>
                    <a:pt x="180171" y="303445"/>
                  </a:lnTo>
                  <a:close/>
                  <a:moveTo>
                    <a:pt x="227584" y="85344"/>
                  </a:moveTo>
                  <a:lnTo>
                    <a:pt x="227584" y="132757"/>
                  </a:lnTo>
                  <a:lnTo>
                    <a:pt x="208619" y="132757"/>
                  </a:lnTo>
                  <a:lnTo>
                    <a:pt x="208619" y="94827"/>
                  </a:lnTo>
                  <a:lnTo>
                    <a:pt x="142240" y="94827"/>
                  </a:lnTo>
                  <a:cubicBezTo>
                    <a:pt x="137003" y="94827"/>
                    <a:pt x="132757" y="90581"/>
                    <a:pt x="132757" y="85344"/>
                  </a:cubicBezTo>
                  <a:lnTo>
                    <a:pt x="132757" y="18965"/>
                  </a:lnTo>
                  <a:lnTo>
                    <a:pt x="18965" y="18965"/>
                  </a:lnTo>
                  <a:lnTo>
                    <a:pt x="18965" y="208619"/>
                  </a:lnTo>
                  <a:lnTo>
                    <a:pt x="0" y="208619"/>
                  </a:lnTo>
                  <a:lnTo>
                    <a:pt x="0" y="9483"/>
                  </a:lnTo>
                  <a:cubicBezTo>
                    <a:pt x="0" y="4246"/>
                    <a:pt x="4246" y="0"/>
                    <a:pt x="9483" y="0"/>
                  </a:cubicBezTo>
                  <a:lnTo>
                    <a:pt x="143093" y="0"/>
                  </a:lnTo>
                  <a:cubicBezTo>
                    <a:pt x="145316" y="120"/>
                    <a:pt x="147413" y="1067"/>
                    <a:pt x="148973" y="2655"/>
                  </a:cubicBezTo>
                  <a:lnTo>
                    <a:pt x="224834" y="78516"/>
                  </a:lnTo>
                  <a:cubicBezTo>
                    <a:pt x="226633" y="80329"/>
                    <a:pt x="227624" y="82791"/>
                    <a:pt x="227584" y="85344"/>
                  </a:cubicBezTo>
                  <a:close/>
                  <a:moveTo>
                    <a:pt x="195248" y="75861"/>
                  </a:moveTo>
                  <a:lnTo>
                    <a:pt x="151723" y="32336"/>
                  </a:lnTo>
                  <a:lnTo>
                    <a:pt x="151723" y="75861"/>
                  </a:lnTo>
                  <a:close/>
                  <a:moveTo>
                    <a:pt x="142240" y="0"/>
                  </a:moveTo>
                  <a:lnTo>
                    <a:pt x="142240" y="0"/>
                  </a:lnTo>
                  <a:close/>
                  <a:moveTo>
                    <a:pt x="167843" y="251291"/>
                  </a:moveTo>
                  <a:lnTo>
                    <a:pt x="119292" y="119576"/>
                  </a:lnTo>
                  <a:lnTo>
                    <a:pt x="98430" y="119576"/>
                  </a:lnTo>
                  <a:lnTo>
                    <a:pt x="49879" y="251291"/>
                  </a:lnTo>
                  <a:lnTo>
                    <a:pt x="69792" y="251291"/>
                  </a:lnTo>
                  <a:lnTo>
                    <a:pt x="81551" y="216394"/>
                  </a:lnTo>
                  <a:lnTo>
                    <a:pt x="135602" y="216394"/>
                  </a:lnTo>
                  <a:lnTo>
                    <a:pt x="147740" y="251291"/>
                  </a:lnTo>
                  <a:close/>
                  <a:moveTo>
                    <a:pt x="108482" y="137499"/>
                  </a:moveTo>
                  <a:lnTo>
                    <a:pt x="130671" y="201981"/>
                  </a:lnTo>
                  <a:lnTo>
                    <a:pt x="86482" y="201981"/>
                  </a:lnTo>
                  <a:close/>
                  <a:moveTo>
                    <a:pt x="426720" y="237067"/>
                  </a:moveTo>
                  <a:lnTo>
                    <a:pt x="426720" y="464651"/>
                  </a:lnTo>
                  <a:cubicBezTo>
                    <a:pt x="426720" y="469888"/>
                    <a:pt x="422474" y="474133"/>
                    <a:pt x="417237" y="474133"/>
                  </a:cubicBezTo>
                  <a:lnTo>
                    <a:pt x="208619" y="474133"/>
                  </a:lnTo>
                  <a:cubicBezTo>
                    <a:pt x="203382" y="474133"/>
                    <a:pt x="199136" y="469888"/>
                    <a:pt x="199136" y="464651"/>
                  </a:cubicBezTo>
                  <a:lnTo>
                    <a:pt x="199136" y="161205"/>
                  </a:lnTo>
                  <a:cubicBezTo>
                    <a:pt x="199136" y="155968"/>
                    <a:pt x="203382" y="151723"/>
                    <a:pt x="208619" y="151723"/>
                  </a:cubicBezTo>
                  <a:lnTo>
                    <a:pt x="341376" y="151723"/>
                  </a:lnTo>
                  <a:cubicBezTo>
                    <a:pt x="341846" y="151631"/>
                    <a:pt x="342329" y="151631"/>
                    <a:pt x="342798" y="151723"/>
                  </a:cubicBezTo>
                  <a:cubicBezTo>
                    <a:pt x="344810" y="151942"/>
                    <a:pt x="346685" y="152846"/>
                    <a:pt x="348109" y="154283"/>
                  </a:cubicBezTo>
                  <a:lnTo>
                    <a:pt x="423970" y="230144"/>
                  </a:lnTo>
                  <a:cubicBezTo>
                    <a:pt x="425792" y="231980"/>
                    <a:pt x="426786" y="234481"/>
                    <a:pt x="426720" y="237067"/>
                  </a:cubicBezTo>
                  <a:close/>
                  <a:moveTo>
                    <a:pt x="350859" y="227584"/>
                  </a:moveTo>
                  <a:lnTo>
                    <a:pt x="394384" y="227584"/>
                  </a:lnTo>
                  <a:lnTo>
                    <a:pt x="350859" y="184059"/>
                  </a:lnTo>
                  <a:close/>
                  <a:moveTo>
                    <a:pt x="407755" y="246549"/>
                  </a:moveTo>
                  <a:lnTo>
                    <a:pt x="341376" y="246549"/>
                  </a:lnTo>
                  <a:cubicBezTo>
                    <a:pt x="336139" y="246549"/>
                    <a:pt x="331893" y="242304"/>
                    <a:pt x="331893" y="237067"/>
                  </a:cubicBezTo>
                  <a:lnTo>
                    <a:pt x="331893" y="170688"/>
                  </a:lnTo>
                  <a:lnTo>
                    <a:pt x="218101" y="170688"/>
                  </a:lnTo>
                  <a:lnTo>
                    <a:pt x="218101" y="455168"/>
                  </a:lnTo>
                  <a:lnTo>
                    <a:pt x="407755" y="455168"/>
                  </a:lnTo>
                  <a:close/>
                  <a:moveTo>
                    <a:pt x="341376" y="151723"/>
                  </a:moveTo>
                  <a:cubicBezTo>
                    <a:pt x="341846" y="151631"/>
                    <a:pt x="342329" y="151631"/>
                    <a:pt x="342798" y="151723"/>
                  </a:cubicBezTo>
                  <a:lnTo>
                    <a:pt x="342798" y="151723"/>
                  </a:lnTo>
                  <a:close/>
                  <a:moveTo>
                    <a:pt x="373522" y="401496"/>
                  </a:moveTo>
                  <a:cubicBezTo>
                    <a:pt x="375088" y="398596"/>
                    <a:pt x="377033" y="395917"/>
                    <a:pt x="379307" y="393531"/>
                  </a:cubicBezTo>
                  <a:cubicBezTo>
                    <a:pt x="380547" y="392291"/>
                    <a:pt x="381019" y="390476"/>
                    <a:pt x="380539" y="388789"/>
                  </a:cubicBezTo>
                  <a:cubicBezTo>
                    <a:pt x="380029" y="387147"/>
                    <a:pt x="378699" y="385889"/>
                    <a:pt x="377031" y="385470"/>
                  </a:cubicBezTo>
                  <a:cubicBezTo>
                    <a:pt x="359047" y="381632"/>
                    <a:pt x="342100" y="373967"/>
                    <a:pt x="327342" y="362997"/>
                  </a:cubicBezTo>
                  <a:cubicBezTo>
                    <a:pt x="339855" y="348862"/>
                    <a:pt x="349516" y="332440"/>
                    <a:pt x="355790" y="314635"/>
                  </a:cubicBezTo>
                  <a:cubicBezTo>
                    <a:pt x="357269" y="314209"/>
                    <a:pt x="358548" y="313267"/>
                    <a:pt x="359393" y="311980"/>
                  </a:cubicBezTo>
                  <a:lnTo>
                    <a:pt x="374186" y="311980"/>
                  </a:lnTo>
                  <a:cubicBezTo>
                    <a:pt x="376805" y="311980"/>
                    <a:pt x="378927" y="309857"/>
                    <a:pt x="378927" y="307238"/>
                  </a:cubicBezTo>
                  <a:lnTo>
                    <a:pt x="378927" y="298704"/>
                  </a:lnTo>
                  <a:cubicBezTo>
                    <a:pt x="378927" y="296085"/>
                    <a:pt x="376805" y="293963"/>
                    <a:pt x="374186" y="293963"/>
                  </a:cubicBezTo>
                  <a:lnTo>
                    <a:pt x="322411" y="293963"/>
                  </a:lnTo>
                  <a:lnTo>
                    <a:pt x="322411" y="281256"/>
                  </a:lnTo>
                  <a:cubicBezTo>
                    <a:pt x="323792" y="280210"/>
                    <a:pt x="324738" y="278690"/>
                    <a:pt x="325066" y="276989"/>
                  </a:cubicBezTo>
                  <a:cubicBezTo>
                    <a:pt x="325256" y="275664"/>
                    <a:pt x="324877" y="274321"/>
                    <a:pt x="324023" y="273290"/>
                  </a:cubicBezTo>
                  <a:cubicBezTo>
                    <a:pt x="323147" y="272303"/>
                    <a:pt x="321924" y="271691"/>
                    <a:pt x="320609" y="271584"/>
                  </a:cubicBezTo>
                  <a:lnTo>
                    <a:pt x="308850" y="270825"/>
                  </a:lnTo>
                  <a:cubicBezTo>
                    <a:pt x="307527" y="270689"/>
                    <a:pt x="306210" y="271140"/>
                    <a:pt x="305247" y="272058"/>
                  </a:cubicBezTo>
                  <a:cubicBezTo>
                    <a:pt x="304281" y="272969"/>
                    <a:pt x="303732" y="274238"/>
                    <a:pt x="303730" y="275566"/>
                  </a:cubicBezTo>
                  <a:lnTo>
                    <a:pt x="303730" y="294057"/>
                  </a:lnTo>
                  <a:lnTo>
                    <a:pt x="252618" y="294057"/>
                  </a:lnTo>
                  <a:cubicBezTo>
                    <a:pt x="250000" y="294057"/>
                    <a:pt x="247877" y="296180"/>
                    <a:pt x="247877" y="298799"/>
                  </a:cubicBezTo>
                  <a:lnTo>
                    <a:pt x="247877" y="307523"/>
                  </a:lnTo>
                  <a:cubicBezTo>
                    <a:pt x="247877" y="310141"/>
                    <a:pt x="250000" y="312264"/>
                    <a:pt x="252618" y="312264"/>
                  </a:cubicBezTo>
                  <a:lnTo>
                    <a:pt x="268928" y="312264"/>
                  </a:lnTo>
                  <a:cubicBezTo>
                    <a:pt x="275588" y="331095"/>
                    <a:pt x="285792" y="348477"/>
                    <a:pt x="298988" y="363471"/>
                  </a:cubicBezTo>
                  <a:cubicBezTo>
                    <a:pt x="284284" y="374121"/>
                    <a:pt x="267722" y="381935"/>
                    <a:pt x="250153" y="386514"/>
                  </a:cubicBezTo>
                  <a:cubicBezTo>
                    <a:pt x="248629" y="386964"/>
                    <a:pt x="247424" y="388133"/>
                    <a:pt x="246929" y="389643"/>
                  </a:cubicBezTo>
                  <a:cubicBezTo>
                    <a:pt x="246438" y="391177"/>
                    <a:pt x="246759" y="392856"/>
                    <a:pt x="247782" y="394100"/>
                  </a:cubicBezTo>
                  <a:cubicBezTo>
                    <a:pt x="249595" y="396179"/>
                    <a:pt x="251097" y="398511"/>
                    <a:pt x="252239" y="401022"/>
                  </a:cubicBezTo>
                  <a:cubicBezTo>
                    <a:pt x="253197" y="403267"/>
                    <a:pt x="255678" y="404446"/>
                    <a:pt x="258023" y="403772"/>
                  </a:cubicBezTo>
                  <a:cubicBezTo>
                    <a:pt x="277852" y="398177"/>
                    <a:pt x="296469" y="388949"/>
                    <a:pt x="312928" y="376557"/>
                  </a:cubicBezTo>
                  <a:cubicBezTo>
                    <a:pt x="329135" y="389709"/>
                    <a:pt x="348095" y="399043"/>
                    <a:pt x="368402" y="403867"/>
                  </a:cubicBezTo>
                  <a:cubicBezTo>
                    <a:pt x="368775" y="403959"/>
                    <a:pt x="369166" y="403959"/>
                    <a:pt x="369540" y="403867"/>
                  </a:cubicBezTo>
                  <a:cubicBezTo>
                    <a:pt x="371189" y="403824"/>
                    <a:pt x="372698" y="402926"/>
                    <a:pt x="373522" y="401496"/>
                  </a:cubicBezTo>
                  <a:close/>
                  <a:moveTo>
                    <a:pt x="336635" y="312264"/>
                  </a:moveTo>
                  <a:cubicBezTo>
                    <a:pt x="331197" y="326226"/>
                    <a:pt x="323260" y="339080"/>
                    <a:pt x="313212" y="350195"/>
                  </a:cubicBezTo>
                  <a:cubicBezTo>
                    <a:pt x="302869" y="339143"/>
                    <a:pt x="294641" y="326286"/>
                    <a:pt x="288937" y="312264"/>
                  </a:cubicBezTo>
                  <a:close/>
                  <a:moveTo>
                    <a:pt x="151723" y="455168"/>
                  </a:moveTo>
                  <a:cubicBezTo>
                    <a:pt x="130774" y="455168"/>
                    <a:pt x="113792" y="438186"/>
                    <a:pt x="113792" y="417237"/>
                  </a:cubicBezTo>
                  <a:lnTo>
                    <a:pt x="113792" y="373712"/>
                  </a:lnTo>
                  <a:lnTo>
                    <a:pt x="144990" y="405005"/>
                  </a:lnTo>
                  <a:lnTo>
                    <a:pt x="158455" y="391539"/>
                  </a:lnTo>
                  <a:lnTo>
                    <a:pt x="111042" y="344126"/>
                  </a:lnTo>
                  <a:cubicBezTo>
                    <a:pt x="107354" y="340408"/>
                    <a:pt x="101350" y="340383"/>
                    <a:pt x="97632" y="344071"/>
                  </a:cubicBezTo>
                  <a:cubicBezTo>
                    <a:pt x="97613" y="344089"/>
                    <a:pt x="97595" y="344108"/>
                    <a:pt x="97577" y="344126"/>
                  </a:cubicBezTo>
                  <a:lnTo>
                    <a:pt x="50163" y="391539"/>
                  </a:lnTo>
                  <a:lnTo>
                    <a:pt x="63629" y="405005"/>
                  </a:lnTo>
                  <a:lnTo>
                    <a:pt x="94827" y="373712"/>
                  </a:lnTo>
                  <a:lnTo>
                    <a:pt x="94827" y="416858"/>
                  </a:lnTo>
                  <a:cubicBezTo>
                    <a:pt x="94827" y="448281"/>
                    <a:pt x="120300" y="473754"/>
                    <a:pt x="151723" y="473754"/>
                  </a:cubicBezTo>
                  <a:lnTo>
                    <a:pt x="180171" y="473754"/>
                  </a:lnTo>
                  <a:lnTo>
                    <a:pt x="180171" y="454789"/>
                  </a:lnTo>
                  <a:close/>
                  <a:moveTo>
                    <a:pt x="363091" y="69129"/>
                  </a:moveTo>
                  <a:lnTo>
                    <a:pt x="331893" y="100421"/>
                  </a:lnTo>
                  <a:lnTo>
                    <a:pt x="331893" y="57275"/>
                  </a:lnTo>
                  <a:cubicBezTo>
                    <a:pt x="331893" y="25853"/>
                    <a:pt x="306420" y="379"/>
                    <a:pt x="274997" y="379"/>
                  </a:cubicBezTo>
                  <a:lnTo>
                    <a:pt x="237067" y="379"/>
                  </a:lnTo>
                  <a:lnTo>
                    <a:pt x="237067" y="19345"/>
                  </a:lnTo>
                  <a:lnTo>
                    <a:pt x="274997" y="19345"/>
                  </a:lnTo>
                  <a:cubicBezTo>
                    <a:pt x="295946" y="19345"/>
                    <a:pt x="312928" y="36327"/>
                    <a:pt x="312928" y="57275"/>
                  </a:cubicBezTo>
                  <a:lnTo>
                    <a:pt x="312928" y="100421"/>
                  </a:lnTo>
                  <a:lnTo>
                    <a:pt x="281730" y="69129"/>
                  </a:lnTo>
                  <a:lnTo>
                    <a:pt x="268265" y="82594"/>
                  </a:lnTo>
                  <a:lnTo>
                    <a:pt x="315678" y="130007"/>
                  </a:lnTo>
                  <a:cubicBezTo>
                    <a:pt x="319366" y="133726"/>
                    <a:pt x="325370" y="133750"/>
                    <a:pt x="329088" y="130062"/>
                  </a:cubicBezTo>
                  <a:cubicBezTo>
                    <a:pt x="329107" y="130044"/>
                    <a:pt x="329125" y="130026"/>
                    <a:pt x="329143" y="130007"/>
                  </a:cubicBezTo>
                  <a:lnTo>
                    <a:pt x="376557" y="82594"/>
                  </a:lnTo>
                  <a:close/>
                </a:path>
              </a:pathLst>
            </a:custGeom>
            <a:solidFill>
              <a:srgbClr val="FFFFFF"/>
            </a:solidFill>
            <a:ln w="9398" cap="flat">
              <a:noFill/>
              <a:prstDash val="solid"/>
              <a:miter/>
            </a:ln>
          </p:spPr>
          <p:txBody>
            <a:bodyPr rtlCol="0" anchor="ctr"/>
            <a:lstStyle/>
            <a:p>
              <a:pPr defTabSz="411333">
                <a:defRPr/>
              </a:pPr>
              <a:endParaRPr lang="en-US" sz="1799" dirty="0">
                <a:solidFill>
                  <a:srgbClr val="FFFFFF"/>
                </a:solidFill>
                <a:latin typeface="Amazon Ember"/>
              </a:endParaRPr>
            </a:p>
          </p:txBody>
        </p:sp>
      </p:grpSp>
      <p:sp>
        <p:nvSpPr>
          <p:cNvPr id="430" name="TextBox 429">
            <a:extLst>
              <a:ext uri="{FF2B5EF4-FFF2-40B4-BE49-F238E27FC236}">
                <a16:creationId xmlns:a16="http://schemas.microsoft.com/office/drawing/2014/main" id="{840C531A-F51B-4D22-A66C-2EDE3EDF2996}"/>
              </a:ext>
            </a:extLst>
          </p:cNvPr>
          <p:cNvSpPr txBox="1"/>
          <p:nvPr/>
        </p:nvSpPr>
        <p:spPr>
          <a:xfrm>
            <a:off x="2774843" y="998208"/>
            <a:ext cx="3158105" cy="178832"/>
          </a:xfrm>
          <a:prstGeom prst="rect">
            <a:avLst/>
          </a:prstGeom>
          <a:noFill/>
          <a:ln>
            <a:noFill/>
          </a:ln>
        </p:spPr>
        <p:txBody>
          <a:bodyPr wrap="square" rtlCol="0">
            <a:spAutoFit/>
          </a:bodyPr>
          <a:lstStyle/>
          <a:p>
            <a:pPr algn="ctr" defTabSz="411333"/>
            <a:r>
              <a:rPr lang="en-US" sz="562" b="1" dirty="0">
                <a:solidFill>
                  <a:srgbClr val="FFFFFF"/>
                </a:solidFill>
                <a:latin typeface="Amazon Ember"/>
              </a:rPr>
              <a:t>INDUSTRIAL AI</a:t>
            </a:r>
          </a:p>
        </p:txBody>
      </p:sp>
      <p:sp>
        <p:nvSpPr>
          <p:cNvPr id="431" name="TextBox 430">
            <a:extLst>
              <a:ext uri="{FF2B5EF4-FFF2-40B4-BE49-F238E27FC236}">
                <a16:creationId xmlns:a16="http://schemas.microsoft.com/office/drawing/2014/main" id="{BBB0648B-12B1-43B1-A1E7-43B9806102BC}"/>
              </a:ext>
            </a:extLst>
          </p:cNvPr>
          <p:cNvSpPr txBox="1"/>
          <p:nvPr/>
        </p:nvSpPr>
        <p:spPr>
          <a:xfrm>
            <a:off x="7241052" y="998208"/>
            <a:ext cx="856325" cy="178832"/>
          </a:xfrm>
          <a:prstGeom prst="rect">
            <a:avLst/>
          </a:prstGeom>
          <a:noFill/>
          <a:ln>
            <a:noFill/>
          </a:ln>
        </p:spPr>
        <p:txBody>
          <a:bodyPr wrap="none" rtlCol="0">
            <a:spAutoFit/>
          </a:bodyPr>
          <a:lstStyle/>
          <a:p>
            <a:pPr defTabSz="411333"/>
            <a:r>
              <a:rPr lang="en-US" sz="562" b="1" dirty="0">
                <a:solidFill>
                  <a:srgbClr val="FFFFFF"/>
                </a:solidFill>
                <a:latin typeface="Amazon Ember"/>
              </a:rPr>
              <a:t>CODE AND DEVOPS</a:t>
            </a:r>
          </a:p>
        </p:txBody>
      </p:sp>
      <p:sp>
        <p:nvSpPr>
          <p:cNvPr id="432" name="TextBox 431">
            <a:extLst>
              <a:ext uri="{FF2B5EF4-FFF2-40B4-BE49-F238E27FC236}">
                <a16:creationId xmlns:a16="http://schemas.microsoft.com/office/drawing/2014/main" id="{58A1653A-A44B-4943-89BD-A630B975982E}"/>
              </a:ext>
            </a:extLst>
          </p:cNvPr>
          <p:cNvSpPr txBox="1"/>
          <p:nvPr/>
        </p:nvSpPr>
        <p:spPr>
          <a:xfrm>
            <a:off x="6848621" y="1406480"/>
            <a:ext cx="771227" cy="264368"/>
          </a:xfrm>
          <a:prstGeom prst="rect">
            <a:avLst/>
          </a:prstGeom>
          <a:ln>
            <a:noFill/>
          </a:ln>
        </p:spPr>
        <p:txBody>
          <a:bodyPr wrap="square" lIns="0" tIns="0" rIns="0" bIns="0" rtlCol="0" anchor="b" anchorCtr="0">
            <a:spAutoFit/>
          </a:bodyPr>
          <a:lstStyle/>
          <a:p>
            <a:pPr algn="ctr" defTabSz="616921">
              <a:lnSpc>
                <a:spcPct val="90000"/>
              </a:lnSpc>
              <a:spcAft>
                <a:spcPts val="337"/>
              </a:spcAft>
              <a:defRPr/>
            </a:pPr>
            <a:r>
              <a:rPr lang="en-US" sz="507" b="1" dirty="0">
                <a:solidFill>
                  <a:srgbClr val="FFCC00"/>
                </a:solidFill>
                <a:latin typeface="Amazon Ember"/>
              </a:rPr>
              <a:t>NEW</a:t>
            </a:r>
            <a:endParaRPr lang="en-US" sz="562" dirty="0">
              <a:solidFill>
                <a:srgbClr val="FFFFFF"/>
              </a:solidFill>
              <a:latin typeface="Amazon Ember"/>
            </a:endParaRPr>
          </a:p>
          <a:p>
            <a:pPr algn="ctr" defTabSz="616921">
              <a:lnSpc>
                <a:spcPct val="90000"/>
              </a:lnSpc>
              <a:spcAft>
                <a:spcPts val="337"/>
              </a:spcAft>
              <a:defRPr/>
            </a:pPr>
            <a:r>
              <a:rPr lang="en-US" sz="562" dirty="0">
                <a:solidFill>
                  <a:srgbClr val="FFFFFF"/>
                </a:solidFill>
                <a:latin typeface="Amazon Ember"/>
              </a:rPr>
              <a:t>Amazon </a:t>
            </a:r>
            <a:br>
              <a:rPr lang="en-US" sz="562" dirty="0">
                <a:solidFill>
                  <a:srgbClr val="FFFFFF"/>
                </a:solidFill>
                <a:latin typeface="Amazon Ember"/>
              </a:rPr>
            </a:br>
            <a:r>
              <a:rPr lang="en-US" sz="562" dirty="0">
                <a:solidFill>
                  <a:srgbClr val="FFFFFF"/>
                </a:solidFill>
                <a:latin typeface="Amazon Ember"/>
              </a:rPr>
              <a:t>DevOps Guru</a:t>
            </a:r>
          </a:p>
        </p:txBody>
      </p:sp>
      <p:grpSp>
        <p:nvGrpSpPr>
          <p:cNvPr id="433" name="Group 432">
            <a:extLst>
              <a:ext uri="{FF2B5EF4-FFF2-40B4-BE49-F238E27FC236}">
                <a16:creationId xmlns:a16="http://schemas.microsoft.com/office/drawing/2014/main" id="{7E83A8F1-1F6D-44E3-90C3-5B75E556DA69}"/>
              </a:ext>
            </a:extLst>
          </p:cNvPr>
          <p:cNvGrpSpPr/>
          <p:nvPr/>
        </p:nvGrpSpPr>
        <p:grpSpPr>
          <a:xfrm>
            <a:off x="7578767" y="2038698"/>
            <a:ext cx="521849" cy="511727"/>
            <a:chOff x="12777848" y="2746450"/>
            <a:chExt cx="928090" cy="910088"/>
          </a:xfrm>
        </p:grpSpPr>
        <p:grpSp>
          <p:nvGrpSpPr>
            <p:cNvPr id="434" name="Group 433">
              <a:extLst>
                <a:ext uri="{FF2B5EF4-FFF2-40B4-BE49-F238E27FC236}">
                  <a16:creationId xmlns:a16="http://schemas.microsoft.com/office/drawing/2014/main" id="{7D6BDE74-FB12-4ABA-860D-9F643D8998FC}"/>
                </a:ext>
              </a:extLst>
            </p:cNvPr>
            <p:cNvGrpSpPr/>
            <p:nvPr/>
          </p:nvGrpSpPr>
          <p:grpSpPr>
            <a:xfrm>
              <a:off x="12886946" y="2746450"/>
              <a:ext cx="709872" cy="910088"/>
              <a:chOff x="8358500" y="1558037"/>
              <a:chExt cx="443670" cy="568805"/>
            </a:xfrm>
          </p:grpSpPr>
          <p:sp>
            <p:nvSpPr>
              <p:cNvPr id="436" name="TextBox 435">
                <a:extLst>
                  <a:ext uri="{FF2B5EF4-FFF2-40B4-BE49-F238E27FC236}">
                    <a16:creationId xmlns:a16="http://schemas.microsoft.com/office/drawing/2014/main" id="{AD1E084F-4930-4478-B9A5-AFE8BB37D268}"/>
                  </a:ext>
                </a:extLst>
              </p:cNvPr>
              <p:cNvSpPr txBox="1"/>
              <p:nvPr/>
            </p:nvSpPr>
            <p:spPr>
              <a:xfrm>
                <a:off x="8358500" y="1945669"/>
                <a:ext cx="443670" cy="181173"/>
              </a:xfrm>
              <a:prstGeom prst="rect">
                <a:avLst/>
              </a:prstGeom>
            </p:spPr>
            <p:txBody>
              <a:bodyPr wrap="none" lIns="0" tIns="0" rIns="0" bIns="0" rtlCol="0">
                <a:spAutoFit/>
              </a:bodyPr>
              <a:lstStyle/>
              <a:p>
                <a:pPr algn="ctr" defTabSz="616921">
                  <a:lnSpc>
                    <a:spcPct val="90000"/>
                  </a:lnSpc>
                  <a:spcAft>
                    <a:spcPts val="337"/>
                  </a:spcAft>
                  <a:defRPr/>
                </a:pPr>
                <a:r>
                  <a:rPr lang="en-US" sz="562" dirty="0">
                    <a:solidFill>
                      <a:srgbClr val="FFFFFF"/>
                    </a:solidFill>
                    <a:latin typeface="Amazon Ember"/>
                  </a:rPr>
                  <a:t>Voice ID</a:t>
                </a:r>
              </a:p>
              <a:p>
                <a:pPr algn="ctr" defTabSz="616921">
                  <a:lnSpc>
                    <a:spcPct val="90000"/>
                  </a:lnSpc>
                  <a:spcAft>
                    <a:spcPts val="1012"/>
                  </a:spcAft>
                  <a:defRPr/>
                </a:pPr>
                <a:r>
                  <a:rPr lang="en-US" sz="337" i="1" dirty="0">
                    <a:solidFill>
                      <a:srgbClr val="FFFFFF"/>
                    </a:solidFill>
                    <a:latin typeface="Amazon Ember"/>
                  </a:rPr>
                  <a:t>For Amazon Connect</a:t>
                </a:r>
                <a:endParaRPr lang="en-US" sz="562" i="1" dirty="0">
                  <a:solidFill>
                    <a:srgbClr val="FFFFFF"/>
                  </a:solidFill>
                  <a:latin typeface="Amazon Ember"/>
                </a:endParaRPr>
              </a:p>
            </p:txBody>
          </p:sp>
          <p:grpSp>
            <p:nvGrpSpPr>
              <p:cNvPr id="437" name="Graphic 155">
                <a:extLst>
                  <a:ext uri="{FF2B5EF4-FFF2-40B4-BE49-F238E27FC236}">
                    <a16:creationId xmlns:a16="http://schemas.microsoft.com/office/drawing/2014/main" id="{A7E3ABD7-6D5B-4A4B-8BB6-5E92D49268B8}"/>
                  </a:ext>
                </a:extLst>
              </p:cNvPr>
              <p:cNvGrpSpPr/>
              <p:nvPr/>
            </p:nvGrpSpPr>
            <p:grpSpPr>
              <a:xfrm>
                <a:off x="8481345" y="1558037"/>
                <a:ext cx="197978" cy="174058"/>
                <a:chOff x="10082401" y="4519254"/>
                <a:chExt cx="474717" cy="417360"/>
              </a:xfrm>
              <a:solidFill>
                <a:srgbClr val="FFFFFF"/>
              </a:solidFill>
            </p:grpSpPr>
            <p:sp>
              <p:nvSpPr>
                <p:cNvPr id="438" name="Freeform: Shape 437">
                  <a:extLst>
                    <a:ext uri="{FF2B5EF4-FFF2-40B4-BE49-F238E27FC236}">
                      <a16:creationId xmlns:a16="http://schemas.microsoft.com/office/drawing/2014/main" id="{07E437EC-D441-48EE-9B9C-9A62E787F04D}"/>
                    </a:ext>
                  </a:extLst>
                </p:cNvPr>
                <p:cNvSpPr/>
                <p:nvPr/>
              </p:nvSpPr>
              <p:spPr>
                <a:xfrm>
                  <a:off x="10082401" y="4519254"/>
                  <a:ext cx="474717" cy="417360"/>
                </a:xfrm>
                <a:custGeom>
                  <a:avLst/>
                  <a:gdLst>
                    <a:gd name="connsiteX0" fmla="*/ 400753 w 474717"/>
                    <a:gd name="connsiteY0" fmla="*/ 131101 h 417360"/>
                    <a:gd name="connsiteX1" fmla="*/ 359409 w 474717"/>
                    <a:gd name="connsiteY1" fmla="*/ 71075 h 417360"/>
                    <a:gd name="connsiteX2" fmla="*/ 305263 w 474717"/>
                    <a:gd name="connsiteY2" fmla="*/ 80558 h 417360"/>
                    <a:gd name="connsiteX3" fmla="*/ 276815 w 474717"/>
                    <a:gd name="connsiteY3" fmla="*/ 38550 h 417360"/>
                    <a:gd name="connsiteX4" fmla="*/ 136566 w 474717"/>
                    <a:gd name="connsiteY4" fmla="*/ 10671 h 417360"/>
                    <a:gd name="connsiteX5" fmla="*/ 62222 w 474717"/>
                    <a:gd name="connsiteY5" fmla="*/ 126454 h 417360"/>
                    <a:gd name="connsiteX6" fmla="*/ 62222 w 474717"/>
                    <a:gd name="connsiteY6" fmla="*/ 133376 h 417360"/>
                    <a:gd name="connsiteX7" fmla="*/ 110 w 474717"/>
                    <a:gd name="connsiteY7" fmla="*/ 220807 h 417360"/>
                    <a:gd name="connsiteX8" fmla="*/ 46196 w 474717"/>
                    <a:gd name="connsiteY8" fmla="*/ 305487 h 417360"/>
                    <a:gd name="connsiteX9" fmla="*/ 75972 w 474717"/>
                    <a:gd name="connsiteY9" fmla="*/ 312409 h 417360"/>
                    <a:gd name="connsiteX10" fmla="*/ 161316 w 474717"/>
                    <a:gd name="connsiteY10" fmla="*/ 313168 h 417360"/>
                    <a:gd name="connsiteX11" fmla="*/ 161316 w 474717"/>
                    <a:gd name="connsiteY11" fmla="*/ 407994 h 417360"/>
                    <a:gd name="connsiteX12" fmla="*/ 166531 w 474717"/>
                    <a:gd name="connsiteY12" fmla="*/ 416434 h 417360"/>
                    <a:gd name="connsiteX13" fmla="*/ 176014 w 474717"/>
                    <a:gd name="connsiteY13" fmla="*/ 415675 h 417360"/>
                    <a:gd name="connsiteX14" fmla="*/ 316642 w 474717"/>
                    <a:gd name="connsiteY14" fmla="*/ 313168 h 417360"/>
                    <a:gd name="connsiteX15" fmla="*/ 390038 w 474717"/>
                    <a:gd name="connsiteY15" fmla="*/ 313168 h 417360"/>
                    <a:gd name="connsiteX16" fmla="*/ 474718 w 474717"/>
                    <a:gd name="connsiteY16" fmla="*/ 221565 h 417360"/>
                    <a:gd name="connsiteX17" fmla="*/ 400753 w 474717"/>
                    <a:gd name="connsiteY17" fmla="*/ 131101 h 417360"/>
                    <a:gd name="connsiteX18" fmla="*/ 389374 w 474717"/>
                    <a:gd name="connsiteY18" fmla="*/ 294202 h 417360"/>
                    <a:gd name="connsiteX19" fmla="*/ 313513 w 474717"/>
                    <a:gd name="connsiteY19" fmla="*/ 294202 h 417360"/>
                    <a:gd name="connsiteX20" fmla="*/ 307918 w 474717"/>
                    <a:gd name="connsiteY20" fmla="*/ 296004 h 417360"/>
                    <a:gd name="connsiteX21" fmla="*/ 180755 w 474717"/>
                    <a:gd name="connsiteY21" fmla="*/ 389314 h 417360"/>
                    <a:gd name="connsiteX22" fmla="*/ 180755 w 474717"/>
                    <a:gd name="connsiteY22" fmla="*/ 303970 h 417360"/>
                    <a:gd name="connsiteX23" fmla="*/ 171273 w 474717"/>
                    <a:gd name="connsiteY23" fmla="*/ 294487 h 417360"/>
                    <a:gd name="connsiteX24" fmla="*/ 76446 w 474717"/>
                    <a:gd name="connsiteY24" fmla="*/ 294487 h 417360"/>
                    <a:gd name="connsiteX25" fmla="*/ 56817 w 474717"/>
                    <a:gd name="connsiteY25" fmla="*/ 289746 h 417360"/>
                    <a:gd name="connsiteX26" fmla="*/ 19550 w 474717"/>
                    <a:gd name="connsiteY26" fmla="*/ 221091 h 417360"/>
                    <a:gd name="connsiteX27" fmla="*/ 74929 w 474717"/>
                    <a:gd name="connsiteY27" fmla="*/ 149781 h 417360"/>
                    <a:gd name="connsiteX28" fmla="*/ 82041 w 474717"/>
                    <a:gd name="connsiteY28" fmla="*/ 140299 h 417360"/>
                    <a:gd name="connsiteX29" fmla="*/ 81187 w 474717"/>
                    <a:gd name="connsiteY29" fmla="*/ 125885 h 417360"/>
                    <a:gd name="connsiteX30" fmla="*/ 143773 w 474717"/>
                    <a:gd name="connsiteY30" fmla="*/ 28403 h 417360"/>
                    <a:gd name="connsiteX31" fmla="*/ 187393 w 474717"/>
                    <a:gd name="connsiteY31" fmla="*/ 18921 h 417360"/>
                    <a:gd name="connsiteX32" fmla="*/ 263254 w 474717"/>
                    <a:gd name="connsiteY32" fmla="*/ 52110 h 417360"/>
                    <a:gd name="connsiteX33" fmla="*/ 292840 w 474717"/>
                    <a:gd name="connsiteY33" fmla="*/ 100756 h 417360"/>
                    <a:gd name="connsiteX34" fmla="*/ 300426 w 474717"/>
                    <a:gd name="connsiteY34" fmla="*/ 107015 h 417360"/>
                    <a:gd name="connsiteX35" fmla="*/ 309435 w 474717"/>
                    <a:gd name="connsiteY35" fmla="*/ 103316 h 417360"/>
                    <a:gd name="connsiteX36" fmla="*/ 353435 w 474717"/>
                    <a:gd name="connsiteY36" fmla="*/ 88903 h 417360"/>
                    <a:gd name="connsiteX37" fmla="*/ 381883 w 474717"/>
                    <a:gd name="connsiteY37" fmla="*/ 137170 h 417360"/>
                    <a:gd name="connsiteX38" fmla="*/ 389564 w 474717"/>
                    <a:gd name="connsiteY38" fmla="*/ 147980 h 417360"/>
                    <a:gd name="connsiteX39" fmla="*/ 455942 w 474717"/>
                    <a:gd name="connsiteY39" fmla="*/ 221376 h 417360"/>
                    <a:gd name="connsiteX40" fmla="*/ 389374 w 474717"/>
                    <a:gd name="connsiteY40" fmla="*/ 294202 h 417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74717" h="417360">
                      <a:moveTo>
                        <a:pt x="400753" y="131101"/>
                      </a:moveTo>
                      <a:cubicBezTo>
                        <a:pt x="398762" y="101230"/>
                        <a:pt x="383589" y="79041"/>
                        <a:pt x="359409" y="71075"/>
                      </a:cubicBezTo>
                      <a:cubicBezTo>
                        <a:pt x="340911" y="64963"/>
                        <a:pt x="320582" y="68524"/>
                        <a:pt x="305263" y="80558"/>
                      </a:cubicBezTo>
                      <a:cubicBezTo>
                        <a:pt x="298407" y="64945"/>
                        <a:pt x="288767" y="50711"/>
                        <a:pt x="276815" y="38550"/>
                      </a:cubicBezTo>
                      <a:cubicBezTo>
                        <a:pt x="240651" y="558"/>
                        <a:pt x="184510" y="-10601"/>
                        <a:pt x="136566" y="10671"/>
                      </a:cubicBezTo>
                      <a:cubicBezTo>
                        <a:pt x="91826" y="32036"/>
                        <a:pt x="63031" y="76881"/>
                        <a:pt x="62222" y="126454"/>
                      </a:cubicBezTo>
                      <a:lnTo>
                        <a:pt x="62222" y="133376"/>
                      </a:lnTo>
                      <a:cubicBezTo>
                        <a:pt x="23787" y="144644"/>
                        <a:pt x="-1902" y="180805"/>
                        <a:pt x="110" y="220807"/>
                      </a:cubicBezTo>
                      <a:cubicBezTo>
                        <a:pt x="-673" y="255219"/>
                        <a:pt x="16874" y="287459"/>
                        <a:pt x="46196" y="305487"/>
                      </a:cubicBezTo>
                      <a:cubicBezTo>
                        <a:pt x="55209" y="310711"/>
                        <a:pt x="65578" y="313122"/>
                        <a:pt x="75972" y="312409"/>
                      </a:cubicBezTo>
                      <a:lnTo>
                        <a:pt x="161316" y="313168"/>
                      </a:lnTo>
                      <a:lnTo>
                        <a:pt x="161316" y="407994"/>
                      </a:lnTo>
                      <a:cubicBezTo>
                        <a:pt x="161327" y="411565"/>
                        <a:pt x="163342" y="414827"/>
                        <a:pt x="166531" y="416434"/>
                      </a:cubicBezTo>
                      <a:cubicBezTo>
                        <a:pt x="169599" y="417900"/>
                        <a:pt x="173218" y="417610"/>
                        <a:pt x="176014" y="415675"/>
                      </a:cubicBezTo>
                      <a:lnTo>
                        <a:pt x="316642" y="313168"/>
                      </a:lnTo>
                      <a:lnTo>
                        <a:pt x="390038" y="313168"/>
                      </a:lnTo>
                      <a:cubicBezTo>
                        <a:pt x="390891" y="313168"/>
                        <a:pt x="474718" y="305866"/>
                        <a:pt x="474718" y="221565"/>
                      </a:cubicBezTo>
                      <a:cubicBezTo>
                        <a:pt x="474718" y="157178"/>
                        <a:pt x="425124" y="137075"/>
                        <a:pt x="400753" y="131101"/>
                      </a:cubicBezTo>
                      <a:close/>
                      <a:moveTo>
                        <a:pt x="389374" y="294202"/>
                      </a:moveTo>
                      <a:lnTo>
                        <a:pt x="313513" y="294202"/>
                      </a:lnTo>
                      <a:cubicBezTo>
                        <a:pt x="311504" y="294195"/>
                        <a:pt x="309545" y="294826"/>
                        <a:pt x="307918" y="296004"/>
                      </a:cubicBezTo>
                      <a:lnTo>
                        <a:pt x="180755" y="389314"/>
                      </a:lnTo>
                      <a:lnTo>
                        <a:pt x="180755" y="303970"/>
                      </a:lnTo>
                      <a:cubicBezTo>
                        <a:pt x="180755" y="298732"/>
                        <a:pt x="176510" y="294487"/>
                        <a:pt x="171273" y="294487"/>
                      </a:cubicBezTo>
                      <a:lnTo>
                        <a:pt x="76446" y="294487"/>
                      </a:lnTo>
                      <a:cubicBezTo>
                        <a:pt x="69583" y="294831"/>
                        <a:pt x="62766" y="293185"/>
                        <a:pt x="56817" y="289746"/>
                      </a:cubicBezTo>
                      <a:cubicBezTo>
                        <a:pt x="32907" y="275271"/>
                        <a:pt x="18661" y="249027"/>
                        <a:pt x="19550" y="221091"/>
                      </a:cubicBezTo>
                      <a:cubicBezTo>
                        <a:pt x="17711" y="186858"/>
                        <a:pt x="41306" y="156475"/>
                        <a:pt x="74929" y="149781"/>
                      </a:cubicBezTo>
                      <a:cubicBezTo>
                        <a:pt x="79226" y="148674"/>
                        <a:pt x="82181" y="144734"/>
                        <a:pt x="82041" y="140299"/>
                      </a:cubicBezTo>
                      <a:lnTo>
                        <a:pt x="81187" y="125885"/>
                      </a:lnTo>
                      <a:cubicBezTo>
                        <a:pt x="82318" y="84287"/>
                        <a:pt x="106420" y="46746"/>
                        <a:pt x="143773" y="28403"/>
                      </a:cubicBezTo>
                      <a:cubicBezTo>
                        <a:pt x="157526" y="22337"/>
                        <a:pt x="172363" y="19112"/>
                        <a:pt x="187393" y="18921"/>
                      </a:cubicBezTo>
                      <a:cubicBezTo>
                        <a:pt x="216056" y="19600"/>
                        <a:pt x="243302" y="31520"/>
                        <a:pt x="263254" y="52110"/>
                      </a:cubicBezTo>
                      <a:cubicBezTo>
                        <a:pt x="276648" y="65895"/>
                        <a:pt x="286761" y="82523"/>
                        <a:pt x="292840" y="100756"/>
                      </a:cubicBezTo>
                      <a:cubicBezTo>
                        <a:pt x="294005" y="104093"/>
                        <a:pt x="296929" y="106505"/>
                        <a:pt x="300426" y="107015"/>
                      </a:cubicBezTo>
                      <a:cubicBezTo>
                        <a:pt x="303881" y="107536"/>
                        <a:pt x="307343" y="106115"/>
                        <a:pt x="309435" y="103316"/>
                      </a:cubicBezTo>
                      <a:cubicBezTo>
                        <a:pt x="319425" y="89480"/>
                        <a:pt x="337194" y="83658"/>
                        <a:pt x="353435" y="88903"/>
                      </a:cubicBezTo>
                      <a:cubicBezTo>
                        <a:pt x="371452" y="94877"/>
                        <a:pt x="381883" y="112609"/>
                        <a:pt x="381883" y="137170"/>
                      </a:cubicBezTo>
                      <a:cubicBezTo>
                        <a:pt x="381079" y="142262"/>
                        <a:pt x="384490" y="147063"/>
                        <a:pt x="389564" y="147980"/>
                      </a:cubicBezTo>
                      <a:cubicBezTo>
                        <a:pt x="409477" y="151394"/>
                        <a:pt x="455942" y="165333"/>
                        <a:pt x="455942" y="221376"/>
                      </a:cubicBezTo>
                      <a:cubicBezTo>
                        <a:pt x="455753" y="288134"/>
                        <a:pt x="391365" y="294013"/>
                        <a:pt x="389374" y="294202"/>
                      </a:cubicBezTo>
                      <a:close/>
                    </a:path>
                  </a:pathLst>
                </a:custGeom>
                <a:solidFill>
                  <a:srgbClr val="FFFFFF"/>
                </a:solidFill>
                <a:ln w="9398" cap="flat">
                  <a:noFill/>
                  <a:prstDash val="solid"/>
                  <a:miter/>
                </a:ln>
              </p:spPr>
              <p:txBody>
                <a:bodyPr rtlCol="0" anchor="ctr"/>
                <a:lstStyle/>
                <a:p>
                  <a:pPr defTabSz="616921">
                    <a:defRPr/>
                  </a:pPr>
                  <a:endParaRPr lang="en-US" sz="1350" dirty="0">
                    <a:solidFill>
                      <a:srgbClr val="FFFFFF"/>
                    </a:solidFill>
                    <a:latin typeface="Amazon Ember"/>
                  </a:endParaRPr>
                </a:p>
              </p:txBody>
            </p:sp>
            <p:sp>
              <p:nvSpPr>
                <p:cNvPr id="439" name="Freeform: Shape 438">
                  <a:extLst>
                    <a:ext uri="{FF2B5EF4-FFF2-40B4-BE49-F238E27FC236}">
                      <a16:creationId xmlns:a16="http://schemas.microsoft.com/office/drawing/2014/main" id="{9328E41F-2766-4530-AEAB-CCE78084B702}"/>
                    </a:ext>
                  </a:extLst>
                </p:cNvPr>
                <p:cNvSpPr/>
                <p:nvPr/>
              </p:nvSpPr>
              <p:spPr>
                <a:xfrm>
                  <a:off x="10357699" y="4652251"/>
                  <a:ext cx="95111" cy="101464"/>
                </a:xfrm>
                <a:custGeom>
                  <a:avLst/>
                  <a:gdLst>
                    <a:gd name="connsiteX0" fmla="*/ 61922 w 95111"/>
                    <a:gd name="connsiteY0" fmla="*/ 0 h 101464"/>
                    <a:gd name="connsiteX1" fmla="*/ 28732 w 95111"/>
                    <a:gd name="connsiteY1" fmla="*/ 33189 h 101464"/>
                    <a:gd name="connsiteX2" fmla="*/ 33474 w 95111"/>
                    <a:gd name="connsiteY2" fmla="*/ 50732 h 101464"/>
                    <a:gd name="connsiteX3" fmla="*/ 0 w 95111"/>
                    <a:gd name="connsiteY3" fmla="*/ 88663 h 101464"/>
                    <a:gd name="connsiteX4" fmla="*/ 14508 w 95111"/>
                    <a:gd name="connsiteY4" fmla="*/ 101465 h 101464"/>
                    <a:gd name="connsiteX5" fmla="*/ 48172 w 95111"/>
                    <a:gd name="connsiteY5" fmla="*/ 63534 h 101464"/>
                    <a:gd name="connsiteX6" fmla="*/ 61922 w 95111"/>
                    <a:gd name="connsiteY6" fmla="*/ 66379 h 101464"/>
                    <a:gd name="connsiteX7" fmla="*/ 95111 w 95111"/>
                    <a:gd name="connsiteY7" fmla="*/ 33189 h 101464"/>
                    <a:gd name="connsiteX8" fmla="*/ 61922 w 95111"/>
                    <a:gd name="connsiteY8" fmla="*/ 0 h 101464"/>
                    <a:gd name="connsiteX9" fmla="*/ 61922 w 95111"/>
                    <a:gd name="connsiteY9" fmla="*/ 47413 h 101464"/>
                    <a:gd name="connsiteX10" fmla="*/ 47698 w 95111"/>
                    <a:gd name="connsiteY10" fmla="*/ 33189 h 101464"/>
                    <a:gd name="connsiteX11" fmla="*/ 61922 w 95111"/>
                    <a:gd name="connsiteY11" fmla="*/ 18965 h 101464"/>
                    <a:gd name="connsiteX12" fmla="*/ 76146 w 95111"/>
                    <a:gd name="connsiteY12" fmla="*/ 33189 h 101464"/>
                    <a:gd name="connsiteX13" fmla="*/ 61922 w 95111"/>
                    <a:gd name="connsiteY13" fmla="*/ 47413 h 101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5111" h="101464">
                      <a:moveTo>
                        <a:pt x="61922" y="0"/>
                      </a:moveTo>
                      <a:cubicBezTo>
                        <a:pt x="43592" y="0"/>
                        <a:pt x="28732" y="14859"/>
                        <a:pt x="28732" y="33189"/>
                      </a:cubicBezTo>
                      <a:cubicBezTo>
                        <a:pt x="28582" y="39373"/>
                        <a:pt x="30229" y="45467"/>
                        <a:pt x="33474" y="50732"/>
                      </a:cubicBezTo>
                      <a:lnTo>
                        <a:pt x="0" y="88663"/>
                      </a:lnTo>
                      <a:cubicBezTo>
                        <a:pt x="6033" y="91344"/>
                        <a:pt x="11097" y="95813"/>
                        <a:pt x="14508" y="101465"/>
                      </a:cubicBezTo>
                      <a:lnTo>
                        <a:pt x="48172" y="63534"/>
                      </a:lnTo>
                      <a:cubicBezTo>
                        <a:pt x="52476" y="65524"/>
                        <a:pt x="57181" y="66498"/>
                        <a:pt x="61922" y="66379"/>
                      </a:cubicBezTo>
                      <a:cubicBezTo>
                        <a:pt x="80252" y="66379"/>
                        <a:pt x="95111" y="51519"/>
                        <a:pt x="95111" y="33189"/>
                      </a:cubicBezTo>
                      <a:cubicBezTo>
                        <a:pt x="95111" y="14859"/>
                        <a:pt x="80252" y="0"/>
                        <a:pt x="61922" y="0"/>
                      </a:cubicBezTo>
                      <a:close/>
                      <a:moveTo>
                        <a:pt x="61922" y="47413"/>
                      </a:moveTo>
                      <a:cubicBezTo>
                        <a:pt x="54066" y="47413"/>
                        <a:pt x="47698" y="41045"/>
                        <a:pt x="47698" y="33189"/>
                      </a:cubicBezTo>
                      <a:cubicBezTo>
                        <a:pt x="47698" y="25334"/>
                        <a:pt x="54066" y="18965"/>
                        <a:pt x="61922" y="18965"/>
                      </a:cubicBezTo>
                      <a:cubicBezTo>
                        <a:pt x="69777" y="18965"/>
                        <a:pt x="76146" y="25334"/>
                        <a:pt x="76146" y="33189"/>
                      </a:cubicBezTo>
                      <a:cubicBezTo>
                        <a:pt x="76146" y="41045"/>
                        <a:pt x="69777" y="47413"/>
                        <a:pt x="61922" y="47413"/>
                      </a:cubicBezTo>
                      <a:close/>
                    </a:path>
                  </a:pathLst>
                </a:custGeom>
                <a:solidFill>
                  <a:srgbClr val="FFFFFF"/>
                </a:solidFill>
                <a:ln w="9398" cap="flat">
                  <a:noFill/>
                  <a:prstDash val="solid"/>
                  <a:miter/>
                </a:ln>
              </p:spPr>
              <p:txBody>
                <a:bodyPr rtlCol="0" anchor="ctr"/>
                <a:lstStyle/>
                <a:p>
                  <a:pPr defTabSz="616921">
                    <a:defRPr/>
                  </a:pPr>
                  <a:endParaRPr lang="en-US" sz="1350" dirty="0">
                    <a:solidFill>
                      <a:srgbClr val="FFFFFF"/>
                    </a:solidFill>
                    <a:latin typeface="Amazon Ember"/>
                  </a:endParaRPr>
                </a:p>
              </p:txBody>
            </p:sp>
            <p:sp>
              <p:nvSpPr>
                <p:cNvPr id="440" name="Freeform: Shape 439">
                  <a:extLst>
                    <a:ext uri="{FF2B5EF4-FFF2-40B4-BE49-F238E27FC236}">
                      <a16:creationId xmlns:a16="http://schemas.microsoft.com/office/drawing/2014/main" id="{AEFA7802-C711-459C-B2FB-16448027DAF7}"/>
                    </a:ext>
                  </a:extLst>
                </p:cNvPr>
                <p:cNvSpPr/>
                <p:nvPr/>
              </p:nvSpPr>
              <p:spPr>
                <a:xfrm>
                  <a:off x="10158842" y="4633286"/>
                  <a:ext cx="218107" cy="170688"/>
                </a:xfrm>
                <a:custGeom>
                  <a:avLst/>
                  <a:gdLst>
                    <a:gd name="connsiteX0" fmla="*/ 213365 w 218107"/>
                    <a:gd name="connsiteY0" fmla="*/ 120430 h 170688"/>
                    <a:gd name="connsiteX1" fmla="*/ 199330 w 218107"/>
                    <a:gd name="connsiteY1" fmla="*/ 107628 h 170688"/>
                    <a:gd name="connsiteX2" fmla="*/ 184917 w 218107"/>
                    <a:gd name="connsiteY2" fmla="*/ 104309 h 170688"/>
                    <a:gd name="connsiteX3" fmla="*/ 175434 w 218107"/>
                    <a:gd name="connsiteY3" fmla="*/ 105637 h 170688"/>
                    <a:gd name="connsiteX4" fmla="*/ 142529 w 218107"/>
                    <a:gd name="connsiteY4" fmla="*/ 55474 h 170688"/>
                    <a:gd name="connsiteX5" fmla="*/ 151727 w 218107"/>
                    <a:gd name="connsiteY5" fmla="*/ 33189 h 170688"/>
                    <a:gd name="connsiteX6" fmla="*/ 118538 w 218107"/>
                    <a:gd name="connsiteY6" fmla="*/ 0 h 170688"/>
                    <a:gd name="connsiteX7" fmla="*/ 85349 w 218107"/>
                    <a:gd name="connsiteY7" fmla="*/ 33189 h 170688"/>
                    <a:gd name="connsiteX8" fmla="*/ 90090 w 218107"/>
                    <a:gd name="connsiteY8" fmla="*/ 49310 h 170688"/>
                    <a:gd name="connsiteX9" fmla="*/ 49599 w 218107"/>
                    <a:gd name="connsiteY9" fmla="*/ 89422 h 170688"/>
                    <a:gd name="connsiteX10" fmla="*/ 4343 w 218107"/>
                    <a:gd name="connsiteY10" fmla="*/ 101870 h 170688"/>
                    <a:gd name="connsiteX11" fmla="*/ 16791 w 218107"/>
                    <a:gd name="connsiteY11" fmla="*/ 147126 h 170688"/>
                    <a:gd name="connsiteX12" fmla="*/ 62047 w 218107"/>
                    <a:gd name="connsiteY12" fmla="*/ 134678 h 170688"/>
                    <a:gd name="connsiteX13" fmla="*/ 66383 w 218107"/>
                    <a:gd name="connsiteY13" fmla="*/ 118533 h 170688"/>
                    <a:gd name="connsiteX14" fmla="*/ 62401 w 218107"/>
                    <a:gd name="connsiteY14" fmla="*/ 102887 h 170688"/>
                    <a:gd name="connsiteX15" fmla="*/ 103081 w 218107"/>
                    <a:gd name="connsiteY15" fmla="*/ 62491 h 170688"/>
                    <a:gd name="connsiteX16" fmla="*/ 126693 w 218107"/>
                    <a:gd name="connsiteY16" fmla="*/ 65336 h 170688"/>
                    <a:gd name="connsiteX17" fmla="*/ 159883 w 218107"/>
                    <a:gd name="connsiteY17" fmla="*/ 115878 h 170688"/>
                    <a:gd name="connsiteX18" fmla="*/ 151727 w 218107"/>
                    <a:gd name="connsiteY18" fmla="*/ 137499 h 170688"/>
                    <a:gd name="connsiteX19" fmla="*/ 184917 w 218107"/>
                    <a:gd name="connsiteY19" fmla="*/ 170688 h 170688"/>
                    <a:gd name="connsiteX20" fmla="*/ 218106 w 218107"/>
                    <a:gd name="connsiteY20" fmla="*/ 137499 h 170688"/>
                    <a:gd name="connsiteX21" fmla="*/ 213365 w 218107"/>
                    <a:gd name="connsiteY21" fmla="*/ 120430 h 170688"/>
                    <a:gd name="connsiteX22" fmla="*/ 33194 w 218107"/>
                    <a:gd name="connsiteY22" fmla="*/ 132757 h 170688"/>
                    <a:gd name="connsiteX23" fmla="*/ 18970 w 218107"/>
                    <a:gd name="connsiteY23" fmla="*/ 118533 h 170688"/>
                    <a:gd name="connsiteX24" fmla="*/ 33194 w 218107"/>
                    <a:gd name="connsiteY24" fmla="*/ 104309 h 170688"/>
                    <a:gd name="connsiteX25" fmla="*/ 47418 w 218107"/>
                    <a:gd name="connsiteY25" fmla="*/ 118533 h 170688"/>
                    <a:gd name="connsiteX26" fmla="*/ 33194 w 218107"/>
                    <a:gd name="connsiteY26" fmla="*/ 132757 h 170688"/>
                    <a:gd name="connsiteX27" fmla="*/ 118538 w 218107"/>
                    <a:gd name="connsiteY27" fmla="*/ 47413 h 170688"/>
                    <a:gd name="connsiteX28" fmla="*/ 104314 w 218107"/>
                    <a:gd name="connsiteY28" fmla="*/ 33189 h 170688"/>
                    <a:gd name="connsiteX29" fmla="*/ 118538 w 218107"/>
                    <a:gd name="connsiteY29" fmla="*/ 18965 h 170688"/>
                    <a:gd name="connsiteX30" fmla="*/ 132762 w 218107"/>
                    <a:gd name="connsiteY30" fmla="*/ 33189 h 170688"/>
                    <a:gd name="connsiteX31" fmla="*/ 118538 w 218107"/>
                    <a:gd name="connsiteY31" fmla="*/ 47413 h 170688"/>
                    <a:gd name="connsiteX32" fmla="*/ 184917 w 218107"/>
                    <a:gd name="connsiteY32" fmla="*/ 151723 h 170688"/>
                    <a:gd name="connsiteX33" fmla="*/ 170693 w 218107"/>
                    <a:gd name="connsiteY33" fmla="*/ 137499 h 170688"/>
                    <a:gd name="connsiteX34" fmla="*/ 184917 w 218107"/>
                    <a:gd name="connsiteY34" fmla="*/ 123275 h 170688"/>
                    <a:gd name="connsiteX35" fmla="*/ 199141 w 218107"/>
                    <a:gd name="connsiteY35" fmla="*/ 137499 h 170688"/>
                    <a:gd name="connsiteX36" fmla="*/ 184917 w 218107"/>
                    <a:gd name="connsiteY36" fmla="*/ 151723 h 170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18107" h="170688">
                      <a:moveTo>
                        <a:pt x="213365" y="120430"/>
                      </a:moveTo>
                      <a:cubicBezTo>
                        <a:pt x="210078" y="114850"/>
                        <a:pt x="205188" y="110389"/>
                        <a:pt x="199330" y="107628"/>
                      </a:cubicBezTo>
                      <a:cubicBezTo>
                        <a:pt x="194854" y="105403"/>
                        <a:pt x="189916" y="104266"/>
                        <a:pt x="184917" y="104309"/>
                      </a:cubicBezTo>
                      <a:cubicBezTo>
                        <a:pt x="181707" y="104264"/>
                        <a:pt x="178508" y="104712"/>
                        <a:pt x="175434" y="105637"/>
                      </a:cubicBezTo>
                      <a:lnTo>
                        <a:pt x="142529" y="55474"/>
                      </a:lnTo>
                      <a:cubicBezTo>
                        <a:pt x="148337" y="49498"/>
                        <a:pt x="151629" y="41521"/>
                        <a:pt x="151727" y="33189"/>
                      </a:cubicBezTo>
                      <a:cubicBezTo>
                        <a:pt x="151727" y="14859"/>
                        <a:pt x="136868" y="0"/>
                        <a:pt x="118538" y="0"/>
                      </a:cubicBezTo>
                      <a:cubicBezTo>
                        <a:pt x="100208" y="0"/>
                        <a:pt x="85349" y="14859"/>
                        <a:pt x="85349" y="33189"/>
                      </a:cubicBezTo>
                      <a:cubicBezTo>
                        <a:pt x="85477" y="38887"/>
                        <a:pt x="87113" y="44450"/>
                        <a:pt x="90090" y="49310"/>
                      </a:cubicBezTo>
                      <a:lnTo>
                        <a:pt x="49599" y="89422"/>
                      </a:lnTo>
                      <a:cubicBezTo>
                        <a:pt x="33665" y="80362"/>
                        <a:pt x="13403" y="85935"/>
                        <a:pt x="4343" y="101870"/>
                      </a:cubicBezTo>
                      <a:cubicBezTo>
                        <a:pt x="-4717" y="117804"/>
                        <a:pt x="857" y="138066"/>
                        <a:pt x="16791" y="147126"/>
                      </a:cubicBezTo>
                      <a:cubicBezTo>
                        <a:pt x="32726" y="156185"/>
                        <a:pt x="52987" y="150612"/>
                        <a:pt x="62047" y="134678"/>
                      </a:cubicBezTo>
                      <a:cubicBezTo>
                        <a:pt x="64846" y="129754"/>
                        <a:pt x="66339" y="124197"/>
                        <a:pt x="66383" y="118533"/>
                      </a:cubicBezTo>
                      <a:cubicBezTo>
                        <a:pt x="66404" y="113065"/>
                        <a:pt x="65034" y="107680"/>
                        <a:pt x="62401" y="102887"/>
                      </a:cubicBezTo>
                      <a:lnTo>
                        <a:pt x="103081" y="62491"/>
                      </a:lnTo>
                      <a:cubicBezTo>
                        <a:pt x="110314" y="66377"/>
                        <a:pt x="118745" y="67392"/>
                        <a:pt x="126693" y="65336"/>
                      </a:cubicBezTo>
                      <a:lnTo>
                        <a:pt x="159883" y="115878"/>
                      </a:lnTo>
                      <a:cubicBezTo>
                        <a:pt x="154610" y="121844"/>
                        <a:pt x="151708" y="129537"/>
                        <a:pt x="151727" y="137499"/>
                      </a:cubicBezTo>
                      <a:cubicBezTo>
                        <a:pt x="151727" y="155829"/>
                        <a:pt x="166587" y="170688"/>
                        <a:pt x="184917" y="170688"/>
                      </a:cubicBezTo>
                      <a:cubicBezTo>
                        <a:pt x="203247" y="170688"/>
                        <a:pt x="218106" y="155829"/>
                        <a:pt x="218106" y="137499"/>
                      </a:cubicBezTo>
                      <a:cubicBezTo>
                        <a:pt x="218166" y="131476"/>
                        <a:pt x="216522" y="125559"/>
                        <a:pt x="213365" y="120430"/>
                      </a:cubicBezTo>
                      <a:close/>
                      <a:moveTo>
                        <a:pt x="33194" y="132757"/>
                      </a:moveTo>
                      <a:cubicBezTo>
                        <a:pt x="25338" y="132757"/>
                        <a:pt x="18970" y="126389"/>
                        <a:pt x="18970" y="118533"/>
                      </a:cubicBezTo>
                      <a:cubicBezTo>
                        <a:pt x="18970" y="110678"/>
                        <a:pt x="25338" y="104309"/>
                        <a:pt x="33194" y="104309"/>
                      </a:cubicBezTo>
                      <a:cubicBezTo>
                        <a:pt x="41050" y="104309"/>
                        <a:pt x="47418" y="110678"/>
                        <a:pt x="47418" y="118533"/>
                      </a:cubicBezTo>
                      <a:cubicBezTo>
                        <a:pt x="47418" y="126389"/>
                        <a:pt x="41050" y="132757"/>
                        <a:pt x="33194" y="132757"/>
                      </a:cubicBezTo>
                      <a:close/>
                      <a:moveTo>
                        <a:pt x="118538" y="47413"/>
                      </a:moveTo>
                      <a:cubicBezTo>
                        <a:pt x="110682" y="47413"/>
                        <a:pt x="104314" y="41045"/>
                        <a:pt x="104314" y="33189"/>
                      </a:cubicBezTo>
                      <a:cubicBezTo>
                        <a:pt x="104314" y="25334"/>
                        <a:pt x="110682" y="18965"/>
                        <a:pt x="118538" y="18965"/>
                      </a:cubicBezTo>
                      <a:cubicBezTo>
                        <a:pt x="126394" y="18965"/>
                        <a:pt x="132762" y="25334"/>
                        <a:pt x="132762" y="33189"/>
                      </a:cubicBezTo>
                      <a:cubicBezTo>
                        <a:pt x="132762" y="41045"/>
                        <a:pt x="126394" y="47413"/>
                        <a:pt x="118538" y="47413"/>
                      </a:cubicBezTo>
                      <a:close/>
                      <a:moveTo>
                        <a:pt x="184917" y="151723"/>
                      </a:moveTo>
                      <a:cubicBezTo>
                        <a:pt x="177061" y="151723"/>
                        <a:pt x="170693" y="145354"/>
                        <a:pt x="170693" y="137499"/>
                      </a:cubicBezTo>
                      <a:cubicBezTo>
                        <a:pt x="170693" y="129643"/>
                        <a:pt x="177061" y="123275"/>
                        <a:pt x="184917" y="123275"/>
                      </a:cubicBezTo>
                      <a:cubicBezTo>
                        <a:pt x="192772" y="123275"/>
                        <a:pt x="199141" y="129643"/>
                        <a:pt x="199141" y="137499"/>
                      </a:cubicBezTo>
                      <a:cubicBezTo>
                        <a:pt x="199141" y="145354"/>
                        <a:pt x="192772" y="151723"/>
                        <a:pt x="184917" y="151723"/>
                      </a:cubicBezTo>
                      <a:close/>
                    </a:path>
                  </a:pathLst>
                </a:custGeom>
                <a:solidFill>
                  <a:srgbClr val="FFFFFF"/>
                </a:solidFill>
                <a:ln w="9398" cap="flat">
                  <a:noFill/>
                  <a:prstDash val="solid"/>
                  <a:miter/>
                </a:ln>
              </p:spPr>
              <p:txBody>
                <a:bodyPr rtlCol="0" anchor="ctr"/>
                <a:lstStyle/>
                <a:p>
                  <a:pPr defTabSz="616921">
                    <a:defRPr/>
                  </a:pPr>
                  <a:endParaRPr lang="en-US" sz="1350" dirty="0">
                    <a:solidFill>
                      <a:srgbClr val="FFFFFF"/>
                    </a:solidFill>
                    <a:latin typeface="Amazon Ember"/>
                  </a:endParaRPr>
                </a:p>
              </p:txBody>
            </p:sp>
          </p:grpSp>
        </p:grpSp>
        <p:sp>
          <p:nvSpPr>
            <p:cNvPr id="435" name="TextBox 434">
              <a:extLst>
                <a:ext uri="{FF2B5EF4-FFF2-40B4-BE49-F238E27FC236}">
                  <a16:creationId xmlns:a16="http://schemas.microsoft.com/office/drawing/2014/main" id="{5BAB9D48-F7F5-4D0D-93F7-FEDC28933EBA}"/>
                </a:ext>
              </a:extLst>
            </p:cNvPr>
            <p:cNvSpPr txBox="1"/>
            <p:nvPr/>
          </p:nvSpPr>
          <p:spPr>
            <a:xfrm>
              <a:off x="12777848" y="3072862"/>
              <a:ext cx="928090" cy="138439"/>
            </a:xfrm>
            <a:prstGeom prst="rect">
              <a:avLst/>
            </a:prstGeom>
          </p:spPr>
          <p:txBody>
            <a:bodyPr wrap="square" lIns="0" tIns="0" rIns="0" bIns="0" rtlCol="0">
              <a:spAutoFit/>
            </a:bodyPr>
            <a:lstStyle/>
            <a:p>
              <a:pPr algn="ctr" defTabSz="616921">
                <a:lnSpc>
                  <a:spcPct val="90000"/>
                </a:lnSpc>
                <a:spcAft>
                  <a:spcPts val="1012"/>
                </a:spcAft>
                <a:defRPr/>
              </a:pPr>
              <a:r>
                <a:rPr lang="en-US" sz="562" dirty="0">
                  <a:solidFill>
                    <a:srgbClr val="FFFFFF"/>
                  </a:solidFill>
                  <a:latin typeface="Amazon Ember"/>
                </a:rPr>
                <a:t>Contact Lens</a:t>
              </a:r>
            </a:p>
          </p:txBody>
        </p:sp>
      </p:grpSp>
      <p:sp>
        <p:nvSpPr>
          <p:cNvPr id="441" name="TextBox 440">
            <a:extLst>
              <a:ext uri="{FF2B5EF4-FFF2-40B4-BE49-F238E27FC236}">
                <a16:creationId xmlns:a16="http://schemas.microsoft.com/office/drawing/2014/main" id="{31A9584E-8320-497A-98C4-8B85F9CA5A70}"/>
              </a:ext>
            </a:extLst>
          </p:cNvPr>
          <p:cNvSpPr txBox="1"/>
          <p:nvPr/>
        </p:nvSpPr>
        <p:spPr>
          <a:xfrm>
            <a:off x="3578828" y="1414369"/>
            <a:ext cx="771227" cy="256480"/>
          </a:xfrm>
          <a:prstGeom prst="rect">
            <a:avLst/>
          </a:prstGeom>
          <a:ln>
            <a:noFill/>
          </a:ln>
        </p:spPr>
        <p:txBody>
          <a:bodyPr wrap="square" lIns="0" tIns="0" rIns="0" bIns="0" rtlCol="0" anchor="b" anchorCtr="0">
            <a:spAutoFit/>
          </a:bodyPr>
          <a:lstStyle/>
          <a:p>
            <a:pPr algn="ctr" defTabSz="616921">
              <a:lnSpc>
                <a:spcPct val="90000"/>
              </a:lnSpc>
              <a:spcAft>
                <a:spcPts val="337"/>
              </a:spcAft>
              <a:defRPr/>
            </a:pPr>
            <a:r>
              <a:rPr lang="en-US" sz="450" b="1" dirty="0">
                <a:solidFill>
                  <a:srgbClr val="FFCC00"/>
                </a:solidFill>
                <a:latin typeface="Amazon Ember"/>
              </a:rPr>
              <a:t>NEW</a:t>
            </a:r>
          </a:p>
          <a:p>
            <a:pPr algn="ctr" defTabSz="616921">
              <a:lnSpc>
                <a:spcPct val="90000"/>
              </a:lnSpc>
              <a:spcAft>
                <a:spcPts val="337"/>
              </a:spcAft>
              <a:defRPr/>
            </a:pPr>
            <a:r>
              <a:rPr lang="en-US" sz="562" dirty="0">
                <a:solidFill>
                  <a:srgbClr val="FFFFFF"/>
                </a:solidFill>
                <a:latin typeface="Amazon Ember"/>
              </a:rPr>
              <a:t>Amazon </a:t>
            </a:r>
            <a:br>
              <a:rPr lang="en-US" sz="562" dirty="0">
                <a:solidFill>
                  <a:srgbClr val="FFFFFF"/>
                </a:solidFill>
                <a:latin typeface="Amazon Ember"/>
              </a:rPr>
            </a:br>
            <a:r>
              <a:rPr lang="en-US" sz="562" dirty="0" err="1">
                <a:solidFill>
                  <a:srgbClr val="FFFFFF"/>
                </a:solidFill>
                <a:latin typeface="Amazon Ember"/>
              </a:rPr>
              <a:t>Monitron</a:t>
            </a:r>
            <a:endParaRPr lang="en-US" sz="562" dirty="0">
              <a:solidFill>
                <a:srgbClr val="FFFFFF"/>
              </a:solidFill>
              <a:latin typeface="Amazon Ember"/>
            </a:endParaRPr>
          </a:p>
        </p:txBody>
      </p:sp>
      <p:sp>
        <p:nvSpPr>
          <p:cNvPr id="442" name="TextBox 441">
            <a:extLst>
              <a:ext uri="{FF2B5EF4-FFF2-40B4-BE49-F238E27FC236}">
                <a16:creationId xmlns:a16="http://schemas.microsoft.com/office/drawing/2014/main" id="{154CFEDD-CCE3-4B96-800D-29C37B600AA7}"/>
              </a:ext>
            </a:extLst>
          </p:cNvPr>
          <p:cNvSpPr txBox="1"/>
          <p:nvPr/>
        </p:nvSpPr>
        <p:spPr>
          <a:xfrm>
            <a:off x="2830446" y="1414368"/>
            <a:ext cx="771227" cy="256480"/>
          </a:xfrm>
          <a:prstGeom prst="rect">
            <a:avLst/>
          </a:prstGeom>
          <a:ln>
            <a:noFill/>
          </a:ln>
        </p:spPr>
        <p:txBody>
          <a:bodyPr wrap="square" lIns="0" tIns="0" rIns="0" bIns="0" rtlCol="0" anchor="b" anchorCtr="0">
            <a:spAutoFit/>
          </a:bodyPr>
          <a:lstStyle/>
          <a:p>
            <a:pPr algn="ctr" defTabSz="616921">
              <a:lnSpc>
                <a:spcPct val="90000"/>
              </a:lnSpc>
              <a:spcAft>
                <a:spcPts val="337"/>
              </a:spcAft>
              <a:defRPr/>
            </a:pPr>
            <a:r>
              <a:rPr lang="en-US" sz="450" b="1" dirty="0">
                <a:solidFill>
                  <a:srgbClr val="FFCC00"/>
                </a:solidFill>
                <a:latin typeface="Amazon Ember"/>
              </a:rPr>
              <a:t>NEW</a:t>
            </a:r>
            <a:endParaRPr lang="en-US" sz="562" dirty="0">
              <a:solidFill>
                <a:srgbClr val="FFFFFF"/>
              </a:solidFill>
              <a:latin typeface="Amazon Ember"/>
            </a:endParaRPr>
          </a:p>
          <a:p>
            <a:pPr algn="ctr" defTabSz="616921">
              <a:lnSpc>
                <a:spcPct val="90000"/>
              </a:lnSpc>
              <a:spcAft>
                <a:spcPts val="337"/>
              </a:spcAft>
              <a:defRPr/>
            </a:pPr>
            <a:r>
              <a:rPr lang="en-US" sz="562" dirty="0">
                <a:solidFill>
                  <a:srgbClr val="FFFFFF"/>
                </a:solidFill>
                <a:latin typeface="Amazon Ember"/>
              </a:rPr>
              <a:t>AWS Panorama </a:t>
            </a:r>
            <a:br>
              <a:rPr lang="en-US" sz="562" dirty="0">
                <a:solidFill>
                  <a:srgbClr val="FFFFFF"/>
                </a:solidFill>
                <a:latin typeface="Amazon Ember"/>
              </a:rPr>
            </a:br>
            <a:r>
              <a:rPr lang="en-US" sz="562" dirty="0">
                <a:solidFill>
                  <a:srgbClr val="FFFFFF"/>
                </a:solidFill>
                <a:latin typeface="Amazon Ember"/>
              </a:rPr>
              <a:t>+ Appliance</a:t>
            </a:r>
          </a:p>
        </p:txBody>
      </p:sp>
      <p:sp>
        <p:nvSpPr>
          <p:cNvPr id="443" name="TextBox 442">
            <a:extLst>
              <a:ext uri="{FF2B5EF4-FFF2-40B4-BE49-F238E27FC236}">
                <a16:creationId xmlns:a16="http://schemas.microsoft.com/office/drawing/2014/main" id="{3162DF4B-7153-4CA8-9FD7-E664BDF8FDB7}"/>
              </a:ext>
            </a:extLst>
          </p:cNvPr>
          <p:cNvSpPr txBox="1"/>
          <p:nvPr/>
        </p:nvSpPr>
        <p:spPr>
          <a:xfrm>
            <a:off x="5075595" y="1414368"/>
            <a:ext cx="771227" cy="256480"/>
          </a:xfrm>
          <a:prstGeom prst="rect">
            <a:avLst/>
          </a:prstGeom>
        </p:spPr>
        <p:txBody>
          <a:bodyPr wrap="square" lIns="0" tIns="0" rIns="0" bIns="0" rtlCol="0" anchor="b" anchorCtr="0">
            <a:spAutoFit/>
          </a:bodyPr>
          <a:lstStyle/>
          <a:p>
            <a:pPr algn="ctr" defTabSz="616921">
              <a:lnSpc>
                <a:spcPct val="90000"/>
              </a:lnSpc>
              <a:spcAft>
                <a:spcPts val="337"/>
              </a:spcAft>
              <a:defRPr/>
            </a:pPr>
            <a:r>
              <a:rPr lang="en-US" sz="450" b="1" dirty="0">
                <a:solidFill>
                  <a:srgbClr val="FFCC00"/>
                </a:solidFill>
                <a:latin typeface="Amazon Ember"/>
              </a:rPr>
              <a:t>NEW</a:t>
            </a:r>
            <a:endParaRPr lang="en-US" sz="562" b="1" dirty="0">
              <a:solidFill>
                <a:srgbClr val="FFFFFF"/>
              </a:solidFill>
              <a:latin typeface="Amazon Ember"/>
            </a:endParaRPr>
          </a:p>
          <a:p>
            <a:pPr algn="ctr" defTabSz="616921">
              <a:lnSpc>
                <a:spcPct val="90000"/>
              </a:lnSpc>
              <a:spcAft>
                <a:spcPts val="337"/>
              </a:spcAft>
              <a:defRPr/>
            </a:pPr>
            <a:r>
              <a:rPr lang="en-US" sz="562" dirty="0">
                <a:solidFill>
                  <a:srgbClr val="FFFFFF"/>
                </a:solidFill>
                <a:latin typeface="Amazon Ember"/>
              </a:rPr>
              <a:t>Amazon Lookout </a:t>
            </a:r>
            <a:br>
              <a:rPr lang="en-US" sz="562" dirty="0">
                <a:solidFill>
                  <a:srgbClr val="FFFFFF"/>
                </a:solidFill>
                <a:latin typeface="Amazon Ember"/>
              </a:rPr>
            </a:br>
            <a:r>
              <a:rPr lang="en-US" sz="562" dirty="0">
                <a:solidFill>
                  <a:srgbClr val="FFFFFF"/>
                </a:solidFill>
                <a:latin typeface="Amazon Ember"/>
              </a:rPr>
              <a:t>for Vision</a:t>
            </a:r>
          </a:p>
        </p:txBody>
      </p:sp>
      <p:sp>
        <p:nvSpPr>
          <p:cNvPr id="444" name="TextBox 443">
            <a:extLst>
              <a:ext uri="{FF2B5EF4-FFF2-40B4-BE49-F238E27FC236}">
                <a16:creationId xmlns:a16="http://schemas.microsoft.com/office/drawing/2014/main" id="{935DB335-DBA6-4880-8EDC-AA57EA7DE898}"/>
              </a:ext>
            </a:extLst>
          </p:cNvPr>
          <p:cNvSpPr txBox="1"/>
          <p:nvPr/>
        </p:nvSpPr>
        <p:spPr>
          <a:xfrm>
            <a:off x="4327212" y="1414368"/>
            <a:ext cx="771227" cy="256480"/>
          </a:xfrm>
          <a:prstGeom prst="rect">
            <a:avLst/>
          </a:prstGeom>
          <a:ln>
            <a:noFill/>
          </a:ln>
        </p:spPr>
        <p:txBody>
          <a:bodyPr wrap="square" lIns="0" tIns="0" rIns="0" bIns="0" rtlCol="0" anchor="b" anchorCtr="0">
            <a:spAutoFit/>
          </a:bodyPr>
          <a:lstStyle/>
          <a:p>
            <a:pPr algn="ctr" defTabSz="616921">
              <a:lnSpc>
                <a:spcPct val="90000"/>
              </a:lnSpc>
              <a:spcAft>
                <a:spcPts val="337"/>
              </a:spcAft>
              <a:defRPr/>
            </a:pPr>
            <a:r>
              <a:rPr lang="en-US" sz="450" b="1" dirty="0">
                <a:solidFill>
                  <a:srgbClr val="FFCC00"/>
                </a:solidFill>
                <a:latin typeface="Amazon Ember"/>
              </a:rPr>
              <a:t>NEW</a:t>
            </a:r>
          </a:p>
          <a:p>
            <a:pPr algn="ctr" defTabSz="616921">
              <a:lnSpc>
                <a:spcPct val="90000"/>
              </a:lnSpc>
              <a:spcAft>
                <a:spcPts val="337"/>
              </a:spcAft>
              <a:defRPr/>
            </a:pPr>
            <a:r>
              <a:rPr lang="en-US" sz="562" dirty="0">
                <a:solidFill>
                  <a:srgbClr val="FFFFFF"/>
                </a:solidFill>
                <a:latin typeface="Amazon Ember"/>
              </a:rPr>
              <a:t>Amazon Lookout </a:t>
            </a:r>
            <a:br>
              <a:rPr lang="en-US" sz="562" dirty="0">
                <a:solidFill>
                  <a:srgbClr val="FFFFFF"/>
                </a:solidFill>
                <a:latin typeface="Amazon Ember"/>
              </a:rPr>
            </a:br>
            <a:r>
              <a:rPr lang="en-US" sz="562" dirty="0">
                <a:solidFill>
                  <a:srgbClr val="FFFFFF"/>
                </a:solidFill>
                <a:latin typeface="Amazon Ember"/>
              </a:rPr>
              <a:t>for Equipment</a:t>
            </a:r>
          </a:p>
        </p:txBody>
      </p:sp>
      <p:pic>
        <p:nvPicPr>
          <p:cNvPr id="445" name="Picture 2">
            <a:extLst>
              <a:ext uri="{FF2B5EF4-FFF2-40B4-BE49-F238E27FC236}">
                <a16:creationId xmlns:a16="http://schemas.microsoft.com/office/drawing/2014/main" id="{CAD34844-C31F-4EC5-859E-059F3EADCAAA}"/>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950865" y="4188264"/>
            <a:ext cx="430622" cy="231819"/>
          </a:xfrm>
          <a:prstGeom prst="rect">
            <a:avLst/>
          </a:prstGeom>
          <a:noFill/>
          <a:extLst>
            <a:ext uri="{909E8E84-426E-40DD-AFC4-6F175D3DCCD1}">
              <a14:hiddenFill xmlns:a14="http://schemas.microsoft.com/office/drawing/2010/main">
                <a:solidFill>
                  <a:srgbClr val="FFFFFF"/>
                </a:solidFill>
              </a14:hiddenFill>
            </a:ext>
          </a:extLst>
        </p:spPr>
      </p:pic>
      <p:cxnSp>
        <p:nvCxnSpPr>
          <p:cNvPr id="446" name="Straight Connector 445">
            <a:extLst>
              <a:ext uri="{FF2B5EF4-FFF2-40B4-BE49-F238E27FC236}">
                <a16:creationId xmlns:a16="http://schemas.microsoft.com/office/drawing/2014/main" id="{CD922EED-A164-4E36-94AE-6BE7FB57650E}"/>
              </a:ext>
            </a:extLst>
          </p:cNvPr>
          <p:cNvCxnSpPr>
            <a:cxnSpLocks/>
          </p:cNvCxnSpPr>
          <p:nvPr/>
        </p:nvCxnSpPr>
        <p:spPr>
          <a:xfrm>
            <a:off x="4315829" y="1104433"/>
            <a:ext cx="0" cy="685433"/>
          </a:xfrm>
          <a:prstGeom prst="line">
            <a:avLst/>
          </a:prstGeom>
          <a:ln>
            <a:noFill/>
          </a:ln>
          <a:effectLst/>
        </p:spPr>
        <p:style>
          <a:lnRef idx="2">
            <a:schemeClr val="accent1"/>
          </a:lnRef>
          <a:fillRef idx="0">
            <a:schemeClr val="accent1"/>
          </a:fillRef>
          <a:effectRef idx="1">
            <a:schemeClr val="accent1"/>
          </a:effectRef>
          <a:fontRef idx="minor">
            <a:schemeClr val="tx1"/>
          </a:fontRef>
        </p:style>
      </p:cxnSp>
      <p:cxnSp>
        <p:nvCxnSpPr>
          <p:cNvPr id="447" name="Straight Connector 446">
            <a:extLst>
              <a:ext uri="{FF2B5EF4-FFF2-40B4-BE49-F238E27FC236}">
                <a16:creationId xmlns:a16="http://schemas.microsoft.com/office/drawing/2014/main" id="{7F0C18D7-B23F-47D1-8395-A188FC59491D}"/>
              </a:ext>
            </a:extLst>
          </p:cNvPr>
          <p:cNvCxnSpPr/>
          <p:nvPr/>
        </p:nvCxnSpPr>
        <p:spPr>
          <a:xfrm>
            <a:off x="471176" y="1774265"/>
            <a:ext cx="8223378" cy="0"/>
          </a:xfrm>
          <a:prstGeom prst="line">
            <a:avLst/>
          </a:prstGeom>
          <a:ln>
            <a:solidFill>
              <a:srgbClr val="232F3E"/>
            </a:solidFill>
          </a:ln>
          <a:effectLst/>
        </p:spPr>
        <p:style>
          <a:lnRef idx="2">
            <a:schemeClr val="accent1"/>
          </a:lnRef>
          <a:fillRef idx="0">
            <a:schemeClr val="accent1"/>
          </a:fillRef>
          <a:effectRef idx="1">
            <a:schemeClr val="accent1"/>
          </a:effectRef>
          <a:fontRef idx="minor">
            <a:schemeClr val="tx1"/>
          </a:fontRef>
        </p:style>
      </p:cxnSp>
      <p:cxnSp>
        <p:nvCxnSpPr>
          <p:cNvPr id="448" name="Straight Connector 447">
            <a:extLst>
              <a:ext uri="{FF2B5EF4-FFF2-40B4-BE49-F238E27FC236}">
                <a16:creationId xmlns:a16="http://schemas.microsoft.com/office/drawing/2014/main" id="{C655B157-DB40-4E45-A104-587DF1A9F403}"/>
              </a:ext>
            </a:extLst>
          </p:cNvPr>
          <p:cNvCxnSpPr>
            <a:cxnSpLocks/>
          </p:cNvCxnSpPr>
          <p:nvPr/>
        </p:nvCxnSpPr>
        <p:spPr>
          <a:xfrm>
            <a:off x="6908934" y="935660"/>
            <a:ext cx="0" cy="838606"/>
          </a:xfrm>
          <a:prstGeom prst="line">
            <a:avLst/>
          </a:prstGeom>
          <a:ln>
            <a:solidFill>
              <a:srgbClr val="232F3E"/>
            </a:solidFill>
          </a:ln>
          <a:effectLst/>
        </p:spPr>
        <p:style>
          <a:lnRef idx="2">
            <a:schemeClr val="accent1"/>
          </a:lnRef>
          <a:fillRef idx="0">
            <a:schemeClr val="accent1"/>
          </a:fillRef>
          <a:effectRef idx="1">
            <a:schemeClr val="accent1"/>
          </a:effectRef>
          <a:fontRef idx="minor">
            <a:schemeClr val="tx1"/>
          </a:fontRef>
        </p:style>
      </p:cxnSp>
      <p:pic>
        <p:nvPicPr>
          <p:cNvPr id="449" name="Picture 448">
            <a:extLst>
              <a:ext uri="{FF2B5EF4-FFF2-40B4-BE49-F238E27FC236}">
                <a16:creationId xmlns:a16="http://schemas.microsoft.com/office/drawing/2014/main" id="{2C0E1276-3D71-44E8-A58F-8FBF6F78D496}"/>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3875329" y="1146034"/>
            <a:ext cx="178228" cy="178228"/>
          </a:xfrm>
          <a:prstGeom prst="rect">
            <a:avLst/>
          </a:prstGeom>
        </p:spPr>
      </p:pic>
      <p:pic>
        <p:nvPicPr>
          <p:cNvPr id="450" name="Picture 449">
            <a:extLst>
              <a:ext uri="{FF2B5EF4-FFF2-40B4-BE49-F238E27FC236}">
                <a16:creationId xmlns:a16="http://schemas.microsoft.com/office/drawing/2014/main" id="{D1116C78-0E3C-4528-A85C-A56982DDCDD5}"/>
              </a:ext>
            </a:extLst>
          </p:cNvPr>
          <p:cNvPicPr>
            <a:picLocks noChangeAspect="1"/>
          </p:cNvPicPr>
          <p:nvPr/>
        </p:nvPicPr>
        <p:blipFill>
          <a:blip r:embed="rId19"/>
          <a:stretch>
            <a:fillRect/>
          </a:stretch>
        </p:blipFill>
        <p:spPr>
          <a:xfrm>
            <a:off x="3123908" y="1142997"/>
            <a:ext cx="184302" cy="184302"/>
          </a:xfrm>
          <a:prstGeom prst="rect">
            <a:avLst/>
          </a:prstGeom>
        </p:spPr>
      </p:pic>
      <p:pic>
        <p:nvPicPr>
          <p:cNvPr id="451" name="Picture 450" descr="Icon&#10;&#10;Description automatically generated">
            <a:extLst>
              <a:ext uri="{FF2B5EF4-FFF2-40B4-BE49-F238E27FC236}">
                <a16:creationId xmlns:a16="http://schemas.microsoft.com/office/drawing/2014/main" id="{95B29A63-F7B5-4E22-B798-F65645728AEC}"/>
              </a:ext>
            </a:extLst>
          </p:cNvPr>
          <p:cNvPicPr>
            <a:picLocks noChangeAspect="1"/>
          </p:cNvPicPr>
          <p:nvPr/>
        </p:nvPicPr>
        <p:blipFill>
          <a:blip r:embed="rId20"/>
          <a:stretch>
            <a:fillRect/>
          </a:stretch>
        </p:blipFill>
        <p:spPr>
          <a:xfrm>
            <a:off x="7136358" y="1137270"/>
            <a:ext cx="195752" cy="195752"/>
          </a:xfrm>
          <a:prstGeom prst="rect">
            <a:avLst/>
          </a:prstGeom>
        </p:spPr>
      </p:pic>
      <p:pic>
        <p:nvPicPr>
          <p:cNvPr id="452" name="Picture 451">
            <a:extLst>
              <a:ext uri="{FF2B5EF4-FFF2-40B4-BE49-F238E27FC236}">
                <a16:creationId xmlns:a16="http://schemas.microsoft.com/office/drawing/2014/main" id="{225EC048-C659-44D4-8B7A-2E691825E321}"/>
              </a:ext>
            </a:extLst>
          </p:cNvPr>
          <p:cNvPicPr>
            <a:picLocks noChangeAspect="1"/>
          </p:cNvPicPr>
          <p:nvPr/>
        </p:nvPicPr>
        <p:blipFill>
          <a:blip r:embed="rId21"/>
          <a:stretch>
            <a:fillRect/>
          </a:stretch>
        </p:blipFill>
        <p:spPr>
          <a:xfrm>
            <a:off x="4620472" y="1140798"/>
            <a:ext cx="184706" cy="184706"/>
          </a:xfrm>
          <a:prstGeom prst="rect">
            <a:avLst/>
          </a:prstGeom>
        </p:spPr>
      </p:pic>
      <p:pic>
        <p:nvPicPr>
          <p:cNvPr id="453" name="Picture 452" descr="Icon&#10;&#10;Description automatically generated">
            <a:extLst>
              <a:ext uri="{FF2B5EF4-FFF2-40B4-BE49-F238E27FC236}">
                <a16:creationId xmlns:a16="http://schemas.microsoft.com/office/drawing/2014/main" id="{50370C9D-C681-46AF-AF82-005EE4A63251}"/>
              </a:ext>
            </a:extLst>
          </p:cNvPr>
          <p:cNvPicPr>
            <a:picLocks noChangeAspect="1"/>
          </p:cNvPicPr>
          <p:nvPr/>
        </p:nvPicPr>
        <p:blipFill>
          <a:blip r:embed="rId22"/>
          <a:stretch>
            <a:fillRect/>
          </a:stretch>
        </p:blipFill>
        <p:spPr>
          <a:xfrm>
            <a:off x="5344468" y="1133818"/>
            <a:ext cx="194563" cy="194562"/>
          </a:xfrm>
          <a:prstGeom prst="rect">
            <a:avLst/>
          </a:prstGeom>
        </p:spPr>
      </p:pic>
      <p:grpSp>
        <p:nvGrpSpPr>
          <p:cNvPr id="454" name="Group 453">
            <a:extLst>
              <a:ext uri="{FF2B5EF4-FFF2-40B4-BE49-F238E27FC236}">
                <a16:creationId xmlns:a16="http://schemas.microsoft.com/office/drawing/2014/main" id="{91D492EC-8D3B-4496-A7A0-118CBF718C25}"/>
              </a:ext>
            </a:extLst>
          </p:cNvPr>
          <p:cNvGrpSpPr/>
          <p:nvPr/>
        </p:nvGrpSpPr>
        <p:grpSpPr>
          <a:xfrm>
            <a:off x="1183191" y="1160616"/>
            <a:ext cx="464449" cy="510233"/>
            <a:chOff x="1216154" y="1488096"/>
            <a:chExt cx="826006" cy="907431"/>
          </a:xfrm>
        </p:grpSpPr>
        <p:pic>
          <p:nvPicPr>
            <p:cNvPr id="455" name="Picture 454">
              <a:extLst>
                <a:ext uri="{FF2B5EF4-FFF2-40B4-BE49-F238E27FC236}">
                  <a16:creationId xmlns:a16="http://schemas.microsoft.com/office/drawing/2014/main" id="{A49E5CE7-280E-4629-9553-72D2964A3A7F}"/>
                </a:ext>
              </a:extLst>
            </p:cNvPr>
            <p:cNvPicPr>
              <a:picLocks noChangeAspect="1"/>
            </p:cNvPicPr>
            <p:nvPr/>
          </p:nvPicPr>
          <p:blipFill>
            <a:blip r:embed="rId23"/>
            <a:stretch>
              <a:fillRect/>
            </a:stretch>
          </p:blipFill>
          <p:spPr>
            <a:xfrm>
              <a:off x="1474299" y="1488096"/>
              <a:ext cx="309717" cy="309717"/>
            </a:xfrm>
            <a:prstGeom prst="rect">
              <a:avLst/>
            </a:prstGeom>
          </p:spPr>
        </p:pic>
        <p:sp>
          <p:nvSpPr>
            <p:cNvPr id="456" name="TextBox 455">
              <a:extLst>
                <a:ext uri="{FF2B5EF4-FFF2-40B4-BE49-F238E27FC236}">
                  <a16:creationId xmlns:a16="http://schemas.microsoft.com/office/drawing/2014/main" id="{D8B209A0-E216-4AFE-8A6B-149092B7D134}"/>
                </a:ext>
              </a:extLst>
            </p:cNvPr>
            <p:cNvSpPr txBox="1"/>
            <p:nvPr/>
          </p:nvSpPr>
          <p:spPr>
            <a:xfrm>
              <a:off x="1216154" y="1939387"/>
              <a:ext cx="826006" cy="456140"/>
            </a:xfrm>
            <a:prstGeom prst="rect">
              <a:avLst/>
            </a:prstGeom>
          </p:spPr>
          <p:txBody>
            <a:bodyPr wrap="square" lIns="0" tIns="0" rIns="0" bIns="0" rtlCol="0" anchor="b" anchorCtr="0">
              <a:spAutoFit/>
            </a:bodyPr>
            <a:lstStyle/>
            <a:p>
              <a:pPr algn="ctr" defTabSz="616921">
                <a:lnSpc>
                  <a:spcPct val="90000"/>
                </a:lnSpc>
                <a:spcAft>
                  <a:spcPts val="337"/>
                </a:spcAft>
                <a:defRPr/>
              </a:pPr>
              <a:r>
                <a:rPr lang="en-US" sz="450" b="1" dirty="0">
                  <a:solidFill>
                    <a:srgbClr val="FFCC00"/>
                  </a:solidFill>
                  <a:latin typeface="Amazon Ember"/>
                </a:rPr>
                <a:t>NEW</a:t>
              </a:r>
              <a:endParaRPr lang="en-US" sz="562" b="1" dirty="0">
                <a:solidFill>
                  <a:srgbClr val="FFFFFF"/>
                </a:solidFill>
                <a:latin typeface="Amazon Ember"/>
              </a:endParaRPr>
            </a:p>
            <a:p>
              <a:pPr algn="ctr" defTabSz="616921">
                <a:lnSpc>
                  <a:spcPct val="90000"/>
                </a:lnSpc>
                <a:spcAft>
                  <a:spcPts val="337"/>
                </a:spcAft>
                <a:defRPr/>
              </a:pPr>
              <a:r>
                <a:rPr lang="en-US" sz="562" dirty="0">
                  <a:solidFill>
                    <a:srgbClr val="FFFFFF"/>
                  </a:solidFill>
                  <a:latin typeface="Amazon Ember"/>
                </a:rPr>
                <a:t>Amazon</a:t>
              </a:r>
              <a:br>
                <a:rPr lang="en-US" sz="562" dirty="0">
                  <a:solidFill>
                    <a:srgbClr val="FFFFFF"/>
                  </a:solidFill>
                  <a:latin typeface="Amazon Ember"/>
                </a:rPr>
              </a:br>
              <a:r>
                <a:rPr lang="en-US" sz="562" dirty="0" err="1">
                  <a:solidFill>
                    <a:srgbClr val="FFFFFF"/>
                  </a:solidFill>
                  <a:latin typeface="Amazon Ember"/>
                </a:rPr>
                <a:t>HealthLake</a:t>
              </a:r>
              <a:endParaRPr lang="en-US" sz="562" dirty="0">
                <a:solidFill>
                  <a:srgbClr val="FFFFFF"/>
                </a:solidFill>
                <a:latin typeface="Amazon Ember"/>
              </a:endParaRPr>
            </a:p>
          </p:txBody>
        </p:sp>
      </p:grpSp>
      <p:cxnSp>
        <p:nvCxnSpPr>
          <p:cNvPr id="457" name="Straight Connector 456">
            <a:extLst>
              <a:ext uri="{FF2B5EF4-FFF2-40B4-BE49-F238E27FC236}">
                <a16:creationId xmlns:a16="http://schemas.microsoft.com/office/drawing/2014/main" id="{0205DA6E-819B-4EEC-AD1F-DA1C19540890}"/>
              </a:ext>
            </a:extLst>
          </p:cNvPr>
          <p:cNvCxnSpPr>
            <a:cxnSpLocks/>
          </p:cNvCxnSpPr>
          <p:nvPr/>
        </p:nvCxnSpPr>
        <p:spPr>
          <a:xfrm>
            <a:off x="2809119" y="935660"/>
            <a:ext cx="0" cy="838606"/>
          </a:xfrm>
          <a:prstGeom prst="line">
            <a:avLst/>
          </a:prstGeom>
          <a:ln>
            <a:solidFill>
              <a:srgbClr val="232F3E"/>
            </a:solidFill>
          </a:ln>
          <a:effectLst/>
        </p:spPr>
        <p:style>
          <a:lnRef idx="2">
            <a:schemeClr val="accent1"/>
          </a:lnRef>
          <a:fillRef idx="0">
            <a:schemeClr val="accent1"/>
          </a:fillRef>
          <a:effectRef idx="1">
            <a:schemeClr val="accent1"/>
          </a:effectRef>
          <a:fontRef idx="minor">
            <a:schemeClr val="tx1"/>
          </a:fontRef>
        </p:style>
      </p:cxnSp>
      <p:sp>
        <p:nvSpPr>
          <p:cNvPr id="458" name="TextBox 457">
            <a:extLst>
              <a:ext uri="{FF2B5EF4-FFF2-40B4-BE49-F238E27FC236}">
                <a16:creationId xmlns:a16="http://schemas.microsoft.com/office/drawing/2014/main" id="{248CA9AC-67E1-4F23-93AB-C1984E01603C}"/>
              </a:ext>
            </a:extLst>
          </p:cNvPr>
          <p:cNvSpPr txBox="1"/>
          <p:nvPr/>
        </p:nvSpPr>
        <p:spPr>
          <a:xfrm>
            <a:off x="1099111" y="998208"/>
            <a:ext cx="1671397" cy="178832"/>
          </a:xfrm>
          <a:prstGeom prst="rect">
            <a:avLst/>
          </a:prstGeom>
          <a:noFill/>
          <a:ln>
            <a:noFill/>
          </a:ln>
        </p:spPr>
        <p:txBody>
          <a:bodyPr wrap="square" rtlCol="0">
            <a:spAutoFit/>
          </a:bodyPr>
          <a:lstStyle/>
          <a:p>
            <a:pPr algn="ctr" defTabSz="411333"/>
            <a:r>
              <a:rPr lang="en-US" sz="562" b="1" dirty="0">
                <a:solidFill>
                  <a:srgbClr val="FFFFFF"/>
                </a:solidFill>
                <a:latin typeface="Amazon Ember"/>
              </a:rPr>
              <a:t>HEALTH AI</a:t>
            </a:r>
          </a:p>
        </p:txBody>
      </p:sp>
      <p:sp>
        <p:nvSpPr>
          <p:cNvPr id="459" name="TextBox 458">
            <a:extLst>
              <a:ext uri="{FF2B5EF4-FFF2-40B4-BE49-F238E27FC236}">
                <a16:creationId xmlns:a16="http://schemas.microsoft.com/office/drawing/2014/main" id="{9CB03599-2516-4A91-8074-2AB5213EEE63}"/>
              </a:ext>
            </a:extLst>
          </p:cNvPr>
          <p:cNvSpPr txBox="1"/>
          <p:nvPr/>
        </p:nvSpPr>
        <p:spPr>
          <a:xfrm>
            <a:off x="6037596" y="1414368"/>
            <a:ext cx="771227" cy="256480"/>
          </a:xfrm>
          <a:prstGeom prst="rect">
            <a:avLst/>
          </a:prstGeom>
        </p:spPr>
        <p:txBody>
          <a:bodyPr wrap="square" lIns="0" tIns="0" rIns="0" bIns="0" rtlCol="0" anchor="b" anchorCtr="0">
            <a:spAutoFit/>
          </a:bodyPr>
          <a:lstStyle/>
          <a:p>
            <a:pPr algn="ctr" defTabSz="616921">
              <a:lnSpc>
                <a:spcPct val="90000"/>
              </a:lnSpc>
              <a:spcAft>
                <a:spcPts val="337"/>
              </a:spcAft>
              <a:defRPr/>
            </a:pPr>
            <a:r>
              <a:rPr lang="en-US" sz="450" b="1" dirty="0">
                <a:solidFill>
                  <a:srgbClr val="FFCC00"/>
                </a:solidFill>
                <a:latin typeface="Amazon Ember"/>
              </a:rPr>
              <a:t>NEW</a:t>
            </a:r>
            <a:endParaRPr lang="en-US" sz="562" b="1" dirty="0">
              <a:solidFill>
                <a:srgbClr val="FFFFFF"/>
              </a:solidFill>
              <a:latin typeface="Amazon Ember"/>
            </a:endParaRPr>
          </a:p>
          <a:p>
            <a:pPr algn="ctr" defTabSz="616921">
              <a:lnSpc>
                <a:spcPct val="90000"/>
              </a:lnSpc>
              <a:spcAft>
                <a:spcPts val="337"/>
              </a:spcAft>
              <a:defRPr/>
            </a:pPr>
            <a:r>
              <a:rPr lang="en-US" sz="562" dirty="0">
                <a:solidFill>
                  <a:srgbClr val="FFFFFF"/>
                </a:solidFill>
                <a:latin typeface="Amazon Ember"/>
              </a:rPr>
              <a:t>Amazon Lookout</a:t>
            </a:r>
            <a:br>
              <a:rPr lang="en-US" sz="562" dirty="0">
                <a:solidFill>
                  <a:srgbClr val="FFFFFF"/>
                </a:solidFill>
                <a:latin typeface="Amazon Ember"/>
              </a:rPr>
            </a:br>
            <a:r>
              <a:rPr lang="en-US" sz="562" dirty="0">
                <a:solidFill>
                  <a:srgbClr val="FFFFFF"/>
                </a:solidFill>
                <a:latin typeface="Amazon Ember"/>
              </a:rPr>
              <a:t>for Metrics</a:t>
            </a:r>
          </a:p>
        </p:txBody>
      </p:sp>
      <p:pic>
        <p:nvPicPr>
          <p:cNvPr id="460" name="Picture 459" descr="A picture containing text, clipart&#10;&#10;Description automatically generated">
            <a:extLst>
              <a:ext uri="{FF2B5EF4-FFF2-40B4-BE49-F238E27FC236}">
                <a16:creationId xmlns:a16="http://schemas.microsoft.com/office/drawing/2014/main" id="{53338EBF-8CD9-44C0-AC2F-454C3CFC9BEA}"/>
              </a:ext>
            </a:extLst>
          </p:cNvPr>
          <p:cNvPicPr>
            <a:picLocks noChangeAspect="1"/>
          </p:cNvPicPr>
          <p:nvPr/>
        </p:nvPicPr>
        <p:blipFill>
          <a:blip r:embed="rId24"/>
          <a:stretch>
            <a:fillRect/>
          </a:stretch>
        </p:blipFill>
        <p:spPr>
          <a:xfrm>
            <a:off x="6324097" y="1132072"/>
            <a:ext cx="198228" cy="198228"/>
          </a:xfrm>
          <a:prstGeom prst="rect">
            <a:avLst/>
          </a:prstGeom>
        </p:spPr>
      </p:pic>
      <p:cxnSp>
        <p:nvCxnSpPr>
          <p:cNvPr id="461" name="Straight Connector 460">
            <a:extLst>
              <a:ext uri="{FF2B5EF4-FFF2-40B4-BE49-F238E27FC236}">
                <a16:creationId xmlns:a16="http://schemas.microsoft.com/office/drawing/2014/main" id="{9B9FA659-EFDC-4B23-B6E1-0A100FC13030}"/>
              </a:ext>
            </a:extLst>
          </p:cNvPr>
          <p:cNvCxnSpPr>
            <a:cxnSpLocks/>
          </p:cNvCxnSpPr>
          <p:nvPr/>
        </p:nvCxnSpPr>
        <p:spPr>
          <a:xfrm>
            <a:off x="5937282" y="935660"/>
            <a:ext cx="0" cy="838606"/>
          </a:xfrm>
          <a:prstGeom prst="line">
            <a:avLst/>
          </a:prstGeom>
          <a:ln>
            <a:solidFill>
              <a:srgbClr val="232F3E"/>
            </a:solidFill>
          </a:ln>
          <a:effectLst/>
        </p:spPr>
        <p:style>
          <a:lnRef idx="2">
            <a:schemeClr val="accent1"/>
          </a:lnRef>
          <a:fillRef idx="0">
            <a:schemeClr val="accent1"/>
          </a:fillRef>
          <a:effectRef idx="1">
            <a:schemeClr val="accent1"/>
          </a:effectRef>
          <a:fontRef idx="minor">
            <a:schemeClr val="tx1"/>
          </a:fontRef>
        </p:style>
      </p:cxnSp>
      <p:sp>
        <p:nvSpPr>
          <p:cNvPr id="462" name="TextBox 461">
            <a:extLst>
              <a:ext uri="{FF2B5EF4-FFF2-40B4-BE49-F238E27FC236}">
                <a16:creationId xmlns:a16="http://schemas.microsoft.com/office/drawing/2014/main" id="{1C075804-2DB3-4365-87CF-117BEDBE28A0}"/>
              </a:ext>
            </a:extLst>
          </p:cNvPr>
          <p:cNvSpPr txBox="1"/>
          <p:nvPr/>
        </p:nvSpPr>
        <p:spPr>
          <a:xfrm>
            <a:off x="5981463" y="998208"/>
            <a:ext cx="955711" cy="178832"/>
          </a:xfrm>
          <a:prstGeom prst="rect">
            <a:avLst/>
          </a:prstGeom>
          <a:noFill/>
          <a:ln>
            <a:noFill/>
          </a:ln>
        </p:spPr>
        <p:txBody>
          <a:bodyPr wrap="none" rtlCol="0">
            <a:spAutoFit/>
          </a:bodyPr>
          <a:lstStyle/>
          <a:p>
            <a:pPr defTabSz="411333"/>
            <a:r>
              <a:rPr lang="en-US" sz="562" b="1">
                <a:solidFill>
                  <a:srgbClr val="FFFFFF"/>
                </a:solidFill>
                <a:latin typeface="Amazon Ember"/>
              </a:rPr>
              <a:t>ANOMALY </a:t>
            </a:r>
            <a:r>
              <a:rPr lang="en-US" sz="562" b="1" dirty="0">
                <a:solidFill>
                  <a:srgbClr val="FFFFFF"/>
                </a:solidFill>
                <a:latin typeface="Amazon Ember"/>
              </a:rPr>
              <a:t>DETECTION</a:t>
            </a:r>
          </a:p>
        </p:txBody>
      </p:sp>
      <p:grpSp>
        <p:nvGrpSpPr>
          <p:cNvPr id="463" name="Group 462">
            <a:extLst>
              <a:ext uri="{FF2B5EF4-FFF2-40B4-BE49-F238E27FC236}">
                <a16:creationId xmlns:a16="http://schemas.microsoft.com/office/drawing/2014/main" id="{54419D9A-3365-46A0-A270-9B02284FA416}"/>
              </a:ext>
            </a:extLst>
          </p:cNvPr>
          <p:cNvGrpSpPr/>
          <p:nvPr/>
        </p:nvGrpSpPr>
        <p:grpSpPr>
          <a:xfrm>
            <a:off x="932355" y="4019576"/>
            <a:ext cx="784978" cy="146624"/>
            <a:chOff x="1331089" y="8052898"/>
            <a:chExt cx="11968221" cy="2235502"/>
          </a:xfrm>
        </p:grpSpPr>
        <p:pic>
          <p:nvPicPr>
            <p:cNvPr id="464" name="Picture 2" descr="GitHub - tensorflow/docs: TensorFlow documentation">
              <a:extLst>
                <a:ext uri="{FF2B5EF4-FFF2-40B4-BE49-F238E27FC236}">
                  <a16:creationId xmlns:a16="http://schemas.microsoft.com/office/drawing/2014/main" id="{91356FB6-2A4F-4EA5-B456-D50A51239EA7}"/>
                </a:ext>
              </a:extLst>
            </p:cNvPr>
            <p:cNvPicPr>
              <a:picLocks noChangeAspect="1" noChangeArrowheads="1"/>
            </p:cNvPicPr>
            <p:nvPr/>
          </p:nvPicPr>
          <p:blipFill rotWithShape="1">
            <a:blip r:embed="rId25">
              <a:extLst>
                <a:ext uri="{BEBA8EAE-BF5A-486C-A8C5-ECC9F3942E4B}">
                  <a14:imgProps xmlns:a14="http://schemas.microsoft.com/office/drawing/2010/main">
                    <a14:imgLayer r:embed="rId26">
                      <a14:imgEffect>
                        <a14:brightnessContrast bright="100000"/>
                      </a14:imgEffect>
                    </a14:imgLayer>
                  </a14:imgProps>
                </a:ext>
                <a:ext uri="{28A0092B-C50C-407E-A947-70E740481C1C}">
                  <a14:useLocalDpi xmlns:a14="http://schemas.microsoft.com/office/drawing/2010/main" val="0"/>
                </a:ext>
              </a:extLst>
            </a:blip>
            <a:srcRect l="24136" t="27236" r="9098" b="27236"/>
            <a:stretch/>
          </p:blipFill>
          <p:spPr bwMode="auto">
            <a:xfrm>
              <a:off x="3531233" y="8052898"/>
              <a:ext cx="9768077" cy="2235502"/>
            </a:xfrm>
            <a:prstGeom prst="rect">
              <a:avLst/>
            </a:prstGeom>
            <a:noFill/>
            <a:extLst>
              <a:ext uri="{909E8E84-426E-40DD-AFC4-6F175D3DCCD1}">
                <a14:hiddenFill xmlns:a14="http://schemas.microsoft.com/office/drawing/2010/main">
                  <a:solidFill>
                    <a:srgbClr val="FFFFFF"/>
                  </a:solidFill>
                </a14:hiddenFill>
              </a:ext>
            </a:extLst>
          </p:spPr>
        </p:pic>
        <p:pic>
          <p:nvPicPr>
            <p:cNvPr id="465" name="Picture 2" descr="GitHub - tensorflow/docs: TensorFlow documentation">
              <a:extLst>
                <a:ext uri="{FF2B5EF4-FFF2-40B4-BE49-F238E27FC236}">
                  <a16:creationId xmlns:a16="http://schemas.microsoft.com/office/drawing/2014/main" id="{A191E3D2-C532-475A-9116-012DB3573990}"/>
                </a:ext>
              </a:extLst>
            </p:cNvPr>
            <p:cNvPicPr>
              <a:picLocks noChangeAspect="1" noChangeArrowheads="1"/>
            </p:cNvPicPr>
            <p:nvPr/>
          </p:nvPicPr>
          <p:blipFill rotWithShape="1">
            <a:blip r:embed="rId27">
              <a:extLst>
                <a:ext uri="{28A0092B-C50C-407E-A947-70E740481C1C}">
                  <a14:useLocalDpi xmlns:a14="http://schemas.microsoft.com/office/drawing/2010/main" val="0"/>
                </a:ext>
              </a:extLst>
            </a:blip>
            <a:srcRect l="9098" t="27236" r="75864" b="27236"/>
            <a:stretch/>
          </p:blipFill>
          <p:spPr bwMode="auto">
            <a:xfrm>
              <a:off x="1331089" y="8052898"/>
              <a:ext cx="2200145" cy="22355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66" name="Group 465">
            <a:extLst>
              <a:ext uri="{FF2B5EF4-FFF2-40B4-BE49-F238E27FC236}">
                <a16:creationId xmlns:a16="http://schemas.microsoft.com/office/drawing/2014/main" id="{65FA849D-790E-4643-9E1C-AAE6D6A3D1DF}"/>
              </a:ext>
            </a:extLst>
          </p:cNvPr>
          <p:cNvGrpSpPr/>
          <p:nvPr/>
        </p:nvGrpSpPr>
        <p:grpSpPr>
          <a:xfrm>
            <a:off x="1420643" y="4233843"/>
            <a:ext cx="649632" cy="184743"/>
            <a:chOff x="2528593" y="7373359"/>
            <a:chExt cx="1155347" cy="328559"/>
          </a:xfrm>
        </p:grpSpPr>
        <p:pic>
          <p:nvPicPr>
            <p:cNvPr id="467" name="Picture 4" descr="Snapdragon Supports PyTorch 1.0 — AI Research and Production in the Same  Framework - Qualcomm Developer Network">
              <a:extLst>
                <a:ext uri="{FF2B5EF4-FFF2-40B4-BE49-F238E27FC236}">
                  <a16:creationId xmlns:a16="http://schemas.microsoft.com/office/drawing/2014/main" id="{60F37356-68CC-4AE5-A5A7-F8EB39EE0F2F}"/>
                </a:ext>
              </a:extLst>
            </p:cNvPr>
            <p:cNvPicPr>
              <a:picLocks noChangeAspect="1" noChangeArrowheads="1"/>
            </p:cNvPicPr>
            <p:nvPr/>
          </p:nvPicPr>
          <p:blipFill rotWithShape="1">
            <a:blip r:embed="rId28">
              <a:extLst>
                <a:ext uri="{28A0092B-C50C-407E-A947-70E740481C1C}">
                  <a14:useLocalDpi xmlns:a14="http://schemas.microsoft.com/office/drawing/2010/main" val="0"/>
                </a:ext>
              </a:extLst>
            </a:blip>
            <a:srcRect l="5934" t="33041" r="76243" b="33041"/>
            <a:stretch/>
          </p:blipFill>
          <p:spPr bwMode="auto">
            <a:xfrm>
              <a:off x="2528593" y="7373359"/>
              <a:ext cx="233657" cy="328559"/>
            </a:xfrm>
            <a:prstGeom prst="rect">
              <a:avLst/>
            </a:prstGeom>
            <a:noFill/>
            <a:extLst>
              <a:ext uri="{909E8E84-426E-40DD-AFC4-6F175D3DCCD1}">
                <a14:hiddenFill xmlns:a14="http://schemas.microsoft.com/office/drawing/2010/main">
                  <a:solidFill>
                    <a:srgbClr val="FFFFFF"/>
                  </a:solidFill>
                </a14:hiddenFill>
              </a:ext>
            </a:extLst>
          </p:spPr>
        </p:pic>
        <p:pic>
          <p:nvPicPr>
            <p:cNvPr id="468" name="Picture 4" descr="Snapdragon Supports PyTorch 1.0 — AI Research and Production in the Same  Framework - Qualcomm Developer Network">
              <a:extLst>
                <a:ext uri="{FF2B5EF4-FFF2-40B4-BE49-F238E27FC236}">
                  <a16:creationId xmlns:a16="http://schemas.microsoft.com/office/drawing/2014/main" id="{EAAC1672-D187-4F0D-BF85-7E65A7881BA4}"/>
                </a:ext>
              </a:extLst>
            </p:cNvPr>
            <p:cNvPicPr>
              <a:picLocks noChangeAspect="1" noChangeArrowheads="1"/>
            </p:cNvPicPr>
            <p:nvPr/>
          </p:nvPicPr>
          <p:blipFill rotWithShape="1">
            <a:blip r:embed="rId29">
              <a:extLst>
                <a:ext uri="{BEBA8EAE-BF5A-486C-A8C5-ECC9F3942E4B}">
                  <a14:imgProps xmlns:a14="http://schemas.microsoft.com/office/drawing/2010/main">
                    <a14:imgLayer r:embed="rId30">
                      <a14:imgEffect>
                        <a14:brightnessContrast bright="100000"/>
                      </a14:imgEffect>
                    </a14:imgLayer>
                  </a14:imgProps>
                </a:ext>
                <a:ext uri="{28A0092B-C50C-407E-A947-70E740481C1C}">
                  <a14:useLocalDpi xmlns:a14="http://schemas.microsoft.com/office/drawing/2010/main" val="0"/>
                </a:ext>
              </a:extLst>
            </a:blip>
            <a:srcRect l="25135" t="33041" r="5934" b="33041"/>
            <a:stretch/>
          </p:blipFill>
          <p:spPr bwMode="auto">
            <a:xfrm>
              <a:off x="2780311" y="7373359"/>
              <a:ext cx="903629" cy="32855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69" name="Group 468">
            <a:extLst>
              <a:ext uri="{FF2B5EF4-FFF2-40B4-BE49-F238E27FC236}">
                <a16:creationId xmlns:a16="http://schemas.microsoft.com/office/drawing/2014/main" id="{FDE7B501-DC94-4E93-B865-DAFAF3B837B1}"/>
              </a:ext>
            </a:extLst>
          </p:cNvPr>
          <p:cNvGrpSpPr/>
          <p:nvPr/>
        </p:nvGrpSpPr>
        <p:grpSpPr>
          <a:xfrm>
            <a:off x="1755328" y="1160704"/>
            <a:ext cx="368692" cy="508075"/>
            <a:chOff x="1431191" y="1553618"/>
            <a:chExt cx="409818" cy="564746"/>
          </a:xfrm>
        </p:grpSpPr>
        <p:pic>
          <p:nvPicPr>
            <p:cNvPr id="470" name="Graphic 46">
              <a:extLst>
                <a:ext uri="{FF2B5EF4-FFF2-40B4-BE49-F238E27FC236}">
                  <a16:creationId xmlns:a16="http://schemas.microsoft.com/office/drawing/2014/main" id="{A3B4A162-ABAF-425A-B07B-C0C52C55C773}"/>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538739" y="1553618"/>
              <a:ext cx="194721" cy="200759"/>
            </a:xfrm>
            <a:prstGeom prst="rect">
              <a:avLst/>
            </a:prstGeom>
            <a:noFill/>
          </p:spPr>
        </p:pic>
        <p:sp>
          <p:nvSpPr>
            <p:cNvPr id="471" name="TextBox 470">
              <a:extLst>
                <a:ext uri="{FF2B5EF4-FFF2-40B4-BE49-F238E27FC236}">
                  <a16:creationId xmlns:a16="http://schemas.microsoft.com/office/drawing/2014/main" id="{40449854-3ED0-413B-8157-ED1D07F0DB03}"/>
                </a:ext>
              </a:extLst>
            </p:cNvPr>
            <p:cNvSpPr txBox="1"/>
            <p:nvPr/>
          </p:nvSpPr>
          <p:spPr>
            <a:xfrm>
              <a:off x="1431191" y="1858792"/>
              <a:ext cx="409818" cy="259572"/>
            </a:xfrm>
            <a:prstGeom prst="rect">
              <a:avLst/>
            </a:prstGeom>
          </p:spPr>
          <p:txBody>
            <a:bodyPr wrap="none" lIns="0" tIns="0" rIns="0" bIns="0" rtlCol="0">
              <a:spAutoFit/>
            </a:bodyPr>
            <a:lstStyle/>
            <a:p>
              <a:pPr algn="ctr" defTabSz="616921">
                <a:lnSpc>
                  <a:spcPct val="90000"/>
                </a:lnSpc>
                <a:spcAft>
                  <a:spcPts val="337"/>
                </a:spcAft>
                <a:defRPr/>
              </a:pPr>
              <a:r>
                <a:rPr lang="en-US" sz="562" dirty="0">
                  <a:solidFill>
                    <a:srgbClr val="FFFFFF"/>
                  </a:solidFill>
                  <a:latin typeface="Amazon Ember"/>
                </a:rPr>
                <a:t>Amazon</a:t>
              </a:r>
              <a:br>
                <a:rPr lang="en-US" sz="562" dirty="0">
                  <a:solidFill>
                    <a:srgbClr val="FFFFFF"/>
                  </a:solidFill>
                  <a:latin typeface="Amazon Ember"/>
                </a:rPr>
              </a:br>
              <a:r>
                <a:rPr lang="en-US" sz="562" dirty="0">
                  <a:solidFill>
                    <a:srgbClr val="FFFFFF"/>
                  </a:solidFill>
                  <a:latin typeface="Amazon Ember"/>
                </a:rPr>
                <a:t>Transcribe</a:t>
              </a:r>
              <a:br>
                <a:rPr lang="en-US" sz="562" dirty="0">
                  <a:solidFill>
                    <a:srgbClr val="FFFFFF"/>
                  </a:solidFill>
                  <a:latin typeface="Amazon Ember"/>
                </a:rPr>
              </a:br>
              <a:r>
                <a:rPr lang="en-US" sz="562" dirty="0">
                  <a:solidFill>
                    <a:srgbClr val="FFFFFF"/>
                  </a:solidFill>
                  <a:latin typeface="Amazon Ember"/>
                </a:rPr>
                <a:t>for Medical</a:t>
              </a:r>
            </a:p>
          </p:txBody>
        </p:sp>
      </p:grpSp>
      <p:grpSp>
        <p:nvGrpSpPr>
          <p:cNvPr id="472" name="Group 471">
            <a:extLst>
              <a:ext uri="{FF2B5EF4-FFF2-40B4-BE49-F238E27FC236}">
                <a16:creationId xmlns:a16="http://schemas.microsoft.com/office/drawing/2014/main" id="{B2BABA6C-BF0D-4169-9DF9-80EFC0BCFF80}"/>
              </a:ext>
            </a:extLst>
          </p:cNvPr>
          <p:cNvGrpSpPr/>
          <p:nvPr/>
        </p:nvGrpSpPr>
        <p:grpSpPr>
          <a:xfrm>
            <a:off x="2231024" y="1160951"/>
            <a:ext cx="423193" cy="507829"/>
            <a:chOff x="2036760" y="1553892"/>
            <a:chExt cx="470396" cy="564472"/>
          </a:xfrm>
        </p:grpSpPr>
        <p:sp>
          <p:nvSpPr>
            <p:cNvPr id="473" name="TextBox 472">
              <a:extLst>
                <a:ext uri="{FF2B5EF4-FFF2-40B4-BE49-F238E27FC236}">
                  <a16:creationId xmlns:a16="http://schemas.microsoft.com/office/drawing/2014/main" id="{AC8BBF6A-621A-4A24-A6D8-7EDC6BCAD35A}"/>
                </a:ext>
              </a:extLst>
            </p:cNvPr>
            <p:cNvSpPr txBox="1"/>
            <p:nvPr/>
          </p:nvSpPr>
          <p:spPr>
            <a:xfrm>
              <a:off x="2036760" y="1858792"/>
              <a:ext cx="470396" cy="259572"/>
            </a:xfrm>
            <a:prstGeom prst="rect">
              <a:avLst/>
            </a:prstGeom>
          </p:spPr>
          <p:txBody>
            <a:bodyPr wrap="none" lIns="0" tIns="0" rIns="0" bIns="0" rtlCol="0">
              <a:spAutoFit/>
            </a:bodyPr>
            <a:lstStyle/>
            <a:p>
              <a:pPr algn="ctr" defTabSz="616921">
                <a:lnSpc>
                  <a:spcPct val="90000"/>
                </a:lnSpc>
                <a:spcAft>
                  <a:spcPts val="337"/>
                </a:spcAft>
                <a:defRPr/>
              </a:pPr>
              <a:r>
                <a:rPr lang="en-US" sz="562" dirty="0">
                  <a:solidFill>
                    <a:srgbClr val="FFFFFF"/>
                  </a:solidFill>
                  <a:latin typeface="Amazon Ember"/>
                </a:rPr>
                <a:t>Amazon</a:t>
              </a:r>
              <a:br>
                <a:rPr lang="en-US" sz="562" dirty="0">
                  <a:solidFill>
                    <a:srgbClr val="FFFFFF"/>
                  </a:solidFill>
                  <a:latin typeface="Amazon Ember"/>
                </a:rPr>
              </a:br>
              <a:r>
                <a:rPr lang="en-US" sz="562" dirty="0">
                  <a:solidFill>
                    <a:srgbClr val="FFFFFF"/>
                  </a:solidFill>
                  <a:latin typeface="Amazon Ember"/>
                </a:rPr>
                <a:t>Comprehend</a:t>
              </a:r>
              <a:br>
                <a:rPr lang="en-US" sz="562" dirty="0">
                  <a:solidFill>
                    <a:srgbClr val="FFFFFF"/>
                  </a:solidFill>
                  <a:latin typeface="Amazon Ember"/>
                </a:rPr>
              </a:br>
              <a:r>
                <a:rPr lang="en-US" sz="562" dirty="0">
                  <a:solidFill>
                    <a:srgbClr val="FFFFFF"/>
                  </a:solidFill>
                  <a:latin typeface="Amazon Ember"/>
                </a:rPr>
                <a:t>for Medical</a:t>
              </a:r>
            </a:p>
          </p:txBody>
        </p:sp>
        <p:sp>
          <p:nvSpPr>
            <p:cNvPr id="474" name="Graphic 48">
              <a:extLst>
                <a:ext uri="{FF2B5EF4-FFF2-40B4-BE49-F238E27FC236}">
                  <a16:creationId xmlns:a16="http://schemas.microsoft.com/office/drawing/2014/main" id="{4101356C-5FA2-4E8C-922B-B42EE80E44D3}"/>
                </a:ext>
              </a:extLst>
            </p:cNvPr>
            <p:cNvSpPr/>
            <p:nvPr/>
          </p:nvSpPr>
          <p:spPr>
            <a:xfrm>
              <a:off x="2174862" y="1553892"/>
              <a:ext cx="194191" cy="200211"/>
            </a:xfrm>
            <a:custGeom>
              <a:avLst/>
              <a:gdLst>
                <a:gd name="connsiteX0" fmla="*/ 198851 w 310705"/>
                <a:gd name="connsiteY0" fmla="*/ 139026 h 320337"/>
                <a:gd name="connsiteX1" fmla="*/ 198851 w 310705"/>
                <a:gd name="connsiteY1" fmla="*/ 76881 h 320337"/>
                <a:gd name="connsiteX2" fmla="*/ 196987 w 310705"/>
                <a:gd name="connsiteY2" fmla="*/ 72396 h 320337"/>
                <a:gd name="connsiteX3" fmla="*/ 128632 w 310705"/>
                <a:gd name="connsiteY3" fmla="*/ 1922 h 320337"/>
                <a:gd name="connsiteX4" fmla="*/ 124282 w 310705"/>
                <a:gd name="connsiteY4" fmla="*/ 0 h 320337"/>
                <a:gd name="connsiteX5" fmla="*/ 6214 w 310705"/>
                <a:gd name="connsiteY5" fmla="*/ 0 h 320337"/>
                <a:gd name="connsiteX6" fmla="*/ 0 w 310705"/>
                <a:gd name="connsiteY6" fmla="*/ 6407 h 320337"/>
                <a:gd name="connsiteX7" fmla="*/ 0 w 310705"/>
                <a:gd name="connsiteY7" fmla="*/ 281897 h 320337"/>
                <a:gd name="connsiteX8" fmla="*/ 6214 w 310705"/>
                <a:gd name="connsiteY8" fmla="*/ 288303 h 320337"/>
                <a:gd name="connsiteX9" fmla="*/ 192637 w 310705"/>
                <a:gd name="connsiteY9" fmla="*/ 288303 h 320337"/>
                <a:gd name="connsiteX10" fmla="*/ 198851 w 310705"/>
                <a:gd name="connsiteY10" fmla="*/ 281897 h 320337"/>
                <a:gd name="connsiteX11" fmla="*/ 198851 w 310705"/>
                <a:gd name="connsiteY11" fmla="*/ 253707 h 320337"/>
                <a:gd name="connsiteX12" fmla="*/ 186423 w 310705"/>
                <a:gd name="connsiteY12" fmla="*/ 238971 h 320337"/>
                <a:gd name="connsiteX13" fmla="*/ 186423 w 310705"/>
                <a:gd name="connsiteY13" fmla="*/ 275490 h 320337"/>
                <a:gd name="connsiteX14" fmla="*/ 12428 w 310705"/>
                <a:gd name="connsiteY14" fmla="*/ 275490 h 320337"/>
                <a:gd name="connsiteX15" fmla="*/ 12428 w 310705"/>
                <a:gd name="connsiteY15" fmla="*/ 12813 h 320337"/>
                <a:gd name="connsiteX16" fmla="*/ 118068 w 310705"/>
                <a:gd name="connsiteY16" fmla="*/ 12813 h 320337"/>
                <a:gd name="connsiteX17" fmla="*/ 118068 w 310705"/>
                <a:gd name="connsiteY17" fmla="*/ 76881 h 320337"/>
                <a:gd name="connsiteX18" fmla="*/ 124282 w 310705"/>
                <a:gd name="connsiteY18" fmla="*/ 83288 h 320337"/>
                <a:gd name="connsiteX19" fmla="*/ 186423 w 310705"/>
                <a:gd name="connsiteY19" fmla="*/ 83288 h 320337"/>
                <a:gd name="connsiteX20" fmla="*/ 186423 w 310705"/>
                <a:gd name="connsiteY20" fmla="*/ 153762 h 320337"/>
                <a:gd name="connsiteX21" fmla="*/ 198851 w 310705"/>
                <a:gd name="connsiteY21" fmla="*/ 139026 h 320337"/>
                <a:gd name="connsiteX22" fmla="*/ 130496 w 310705"/>
                <a:gd name="connsiteY22" fmla="*/ 70474 h 320337"/>
                <a:gd name="connsiteX23" fmla="*/ 130496 w 310705"/>
                <a:gd name="connsiteY23" fmla="*/ 21783 h 320337"/>
                <a:gd name="connsiteX24" fmla="*/ 177723 w 310705"/>
                <a:gd name="connsiteY24" fmla="*/ 70474 h 320337"/>
                <a:gd name="connsiteX25" fmla="*/ 130496 w 310705"/>
                <a:gd name="connsiteY25" fmla="*/ 70474 h 320337"/>
                <a:gd name="connsiteX26" fmla="*/ 68355 w 310705"/>
                <a:gd name="connsiteY26" fmla="*/ 121728 h 320337"/>
                <a:gd name="connsiteX27" fmla="*/ 31071 w 310705"/>
                <a:gd name="connsiteY27" fmla="*/ 121728 h 320337"/>
                <a:gd name="connsiteX28" fmla="*/ 31071 w 310705"/>
                <a:gd name="connsiteY28" fmla="*/ 108915 h 320337"/>
                <a:gd name="connsiteX29" fmla="*/ 68355 w 310705"/>
                <a:gd name="connsiteY29" fmla="*/ 108915 h 320337"/>
                <a:gd name="connsiteX30" fmla="*/ 68355 w 310705"/>
                <a:gd name="connsiteY30" fmla="*/ 121728 h 320337"/>
                <a:gd name="connsiteX31" fmla="*/ 167781 w 310705"/>
                <a:gd name="connsiteY31" fmla="*/ 121728 h 320337"/>
                <a:gd name="connsiteX32" fmla="*/ 80783 w 310705"/>
                <a:gd name="connsiteY32" fmla="*/ 121728 h 320337"/>
                <a:gd name="connsiteX33" fmla="*/ 80783 w 310705"/>
                <a:gd name="connsiteY33" fmla="*/ 108915 h 320337"/>
                <a:gd name="connsiteX34" fmla="*/ 167781 w 310705"/>
                <a:gd name="connsiteY34" fmla="*/ 108915 h 320337"/>
                <a:gd name="connsiteX35" fmla="*/ 167781 w 310705"/>
                <a:gd name="connsiteY35" fmla="*/ 121728 h 320337"/>
                <a:gd name="connsiteX36" fmla="*/ 167781 w 310705"/>
                <a:gd name="connsiteY36" fmla="*/ 160169 h 320337"/>
                <a:gd name="connsiteX37" fmla="*/ 31071 w 310705"/>
                <a:gd name="connsiteY37" fmla="*/ 160169 h 320337"/>
                <a:gd name="connsiteX38" fmla="*/ 31071 w 310705"/>
                <a:gd name="connsiteY38" fmla="*/ 147355 h 320337"/>
                <a:gd name="connsiteX39" fmla="*/ 167781 w 310705"/>
                <a:gd name="connsiteY39" fmla="*/ 147355 h 320337"/>
                <a:gd name="connsiteX40" fmla="*/ 167781 w 310705"/>
                <a:gd name="connsiteY40" fmla="*/ 160169 h 320337"/>
                <a:gd name="connsiteX41" fmla="*/ 263478 w 310705"/>
                <a:gd name="connsiteY41" fmla="*/ 320337 h 320337"/>
                <a:gd name="connsiteX42" fmla="*/ 233029 w 310705"/>
                <a:gd name="connsiteY42" fmla="*/ 320337 h 320337"/>
                <a:gd name="connsiteX43" fmla="*/ 227436 w 310705"/>
                <a:gd name="connsiteY43" fmla="*/ 316493 h 320337"/>
                <a:gd name="connsiteX44" fmla="*/ 219979 w 310705"/>
                <a:gd name="connsiteY44" fmla="*/ 297273 h 320337"/>
                <a:gd name="connsiteX45" fmla="*/ 220601 w 310705"/>
                <a:gd name="connsiteY45" fmla="*/ 291507 h 320337"/>
                <a:gd name="connsiteX46" fmla="*/ 225572 w 310705"/>
                <a:gd name="connsiteY46" fmla="*/ 288944 h 320337"/>
                <a:gd name="connsiteX47" fmla="*/ 270935 w 310705"/>
                <a:gd name="connsiteY47" fmla="*/ 288944 h 320337"/>
                <a:gd name="connsiteX48" fmla="*/ 275906 w 310705"/>
                <a:gd name="connsiteY48" fmla="*/ 291507 h 320337"/>
                <a:gd name="connsiteX49" fmla="*/ 276527 w 310705"/>
                <a:gd name="connsiteY49" fmla="*/ 297273 h 320337"/>
                <a:gd name="connsiteX50" fmla="*/ 269071 w 310705"/>
                <a:gd name="connsiteY50" fmla="*/ 316493 h 320337"/>
                <a:gd name="connsiteX51" fmla="*/ 263478 w 310705"/>
                <a:gd name="connsiteY51" fmla="*/ 320337 h 320337"/>
                <a:gd name="connsiteX52" fmla="*/ 237379 w 310705"/>
                <a:gd name="connsiteY52" fmla="*/ 307524 h 320337"/>
                <a:gd name="connsiteX53" fmla="*/ 259128 w 310705"/>
                <a:gd name="connsiteY53" fmla="*/ 307524 h 320337"/>
                <a:gd name="connsiteX54" fmla="*/ 261614 w 310705"/>
                <a:gd name="connsiteY54" fmla="*/ 301117 h 320337"/>
                <a:gd name="connsiteX55" fmla="*/ 234893 w 310705"/>
                <a:gd name="connsiteY55" fmla="*/ 301117 h 320337"/>
                <a:gd name="connsiteX56" fmla="*/ 237379 w 310705"/>
                <a:gd name="connsiteY56" fmla="*/ 307524 h 320337"/>
                <a:gd name="connsiteX57" fmla="*/ 310084 w 310705"/>
                <a:gd name="connsiteY57" fmla="*/ 185795 h 320337"/>
                <a:gd name="connsiteX58" fmla="*/ 255400 w 310705"/>
                <a:gd name="connsiteY58" fmla="*/ 132620 h 320337"/>
                <a:gd name="connsiteX59" fmla="*/ 206930 w 310705"/>
                <a:gd name="connsiteY59" fmla="*/ 148636 h 320337"/>
                <a:gd name="connsiteX60" fmla="*/ 186423 w 310705"/>
                <a:gd name="connsiteY60" fmla="*/ 196046 h 320337"/>
                <a:gd name="connsiteX61" fmla="*/ 213144 w 310705"/>
                <a:gd name="connsiteY61" fmla="*/ 248582 h 320337"/>
                <a:gd name="connsiteX62" fmla="*/ 217494 w 310705"/>
                <a:gd name="connsiteY62" fmla="*/ 252426 h 320337"/>
                <a:gd name="connsiteX63" fmla="*/ 217494 w 310705"/>
                <a:gd name="connsiteY63" fmla="*/ 275490 h 320337"/>
                <a:gd name="connsiteX64" fmla="*/ 223708 w 310705"/>
                <a:gd name="connsiteY64" fmla="*/ 281897 h 320337"/>
                <a:gd name="connsiteX65" fmla="*/ 273420 w 310705"/>
                <a:gd name="connsiteY65" fmla="*/ 281897 h 320337"/>
                <a:gd name="connsiteX66" fmla="*/ 279635 w 310705"/>
                <a:gd name="connsiteY66" fmla="*/ 275490 h 320337"/>
                <a:gd name="connsiteX67" fmla="*/ 279635 w 310705"/>
                <a:gd name="connsiteY67" fmla="*/ 252426 h 320337"/>
                <a:gd name="connsiteX68" fmla="*/ 283984 w 310705"/>
                <a:gd name="connsiteY68" fmla="*/ 248582 h 320337"/>
                <a:gd name="connsiteX69" fmla="*/ 310705 w 310705"/>
                <a:gd name="connsiteY69" fmla="*/ 196046 h 320337"/>
                <a:gd name="connsiteX70" fmla="*/ 310084 w 310705"/>
                <a:gd name="connsiteY70" fmla="*/ 185795 h 320337"/>
                <a:gd name="connsiteX71" fmla="*/ 276527 w 310705"/>
                <a:gd name="connsiteY71" fmla="*/ 238331 h 320337"/>
                <a:gd name="connsiteX72" fmla="*/ 267206 w 310705"/>
                <a:gd name="connsiteY72" fmla="*/ 251785 h 320337"/>
                <a:gd name="connsiteX73" fmla="*/ 267206 w 310705"/>
                <a:gd name="connsiteY73" fmla="*/ 269083 h 320337"/>
                <a:gd name="connsiteX74" fmla="*/ 254778 w 310705"/>
                <a:gd name="connsiteY74" fmla="*/ 269083 h 320337"/>
                <a:gd name="connsiteX75" fmla="*/ 254778 w 310705"/>
                <a:gd name="connsiteY75" fmla="*/ 224236 h 320337"/>
                <a:gd name="connsiteX76" fmla="*/ 267206 w 310705"/>
                <a:gd name="connsiteY76" fmla="*/ 224236 h 320337"/>
                <a:gd name="connsiteX77" fmla="*/ 267206 w 310705"/>
                <a:gd name="connsiteY77" fmla="*/ 211422 h 320337"/>
                <a:gd name="connsiteX78" fmla="*/ 229922 w 310705"/>
                <a:gd name="connsiteY78" fmla="*/ 211422 h 320337"/>
                <a:gd name="connsiteX79" fmla="*/ 229922 w 310705"/>
                <a:gd name="connsiteY79" fmla="*/ 224236 h 320337"/>
                <a:gd name="connsiteX80" fmla="*/ 242350 w 310705"/>
                <a:gd name="connsiteY80" fmla="*/ 224236 h 320337"/>
                <a:gd name="connsiteX81" fmla="*/ 242350 w 310705"/>
                <a:gd name="connsiteY81" fmla="*/ 269083 h 320337"/>
                <a:gd name="connsiteX82" fmla="*/ 229922 w 310705"/>
                <a:gd name="connsiteY82" fmla="*/ 269083 h 320337"/>
                <a:gd name="connsiteX83" fmla="*/ 229922 w 310705"/>
                <a:gd name="connsiteY83" fmla="*/ 251785 h 320337"/>
                <a:gd name="connsiteX84" fmla="*/ 219979 w 310705"/>
                <a:gd name="connsiteY84" fmla="*/ 238331 h 320337"/>
                <a:gd name="connsiteX85" fmla="*/ 198851 w 310705"/>
                <a:gd name="connsiteY85" fmla="*/ 196046 h 320337"/>
                <a:gd name="connsiteX86" fmla="*/ 215629 w 310705"/>
                <a:gd name="connsiteY86" fmla="*/ 157606 h 320337"/>
                <a:gd name="connsiteX87" fmla="*/ 254157 w 310705"/>
                <a:gd name="connsiteY87" fmla="*/ 144792 h 320337"/>
                <a:gd name="connsiteX88" fmla="*/ 282742 w 310705"/>
                <a:gd name="connsiteY88" fmla="*/ 158887 h 320337"/>
                <a:gd name="connsiteX89" fmla="*/ 297655 w 310705"/>
                <a:gd name="connsiteY89" fmla="*/ 187717 h 320337"/>
                <a:gd name="connsiteX90" fmla="*/ 276527 w 310705"/>
                <a:gd name="connsiteY90" fmla="*/ 238331 h 320337"/>
                <a:gd name="connsiteX91" fmla="*/ 99426 w 310705"/>
                <a:gd name="connsiteY91" fmla="*/ 83288 h 320337"/>
                <a:gd name="connsiteX92" fmla="*/ 31071 w 310705"/>
                <a:gd name="connsiteY92" fmla="*/ 83288 h 320337"/>
                <a:gd name="connsiteX93" fmla="*/ 31071 w 310705"/>
                <a:gd name="connsiteY93" fmla="*/ 70474 h 320337"/>
                <a:gd name="connsiteX94" fmla="*/ 99426 w 310705"/>
                <a:gd name="connsiteY94" fmla="*/ 70474 h 320337"/>
                <a:gd name="connsiteX95" fmla="*/ 99426 w 310705"/>
                <a:gd name="connsiteY95" fmla="*/ 83288 h 320337"/>
                <a:gd name="connsiteX96" fmla="*/ 105640 w 310705"/>
                <a:gd name="connsiteY96" fmla="*/ 198609 h 320337"/>
                <a:gd name="connsiteX97" fmla="*/ 31071 w 310705"/>
                <a:gd name="connsiteY97" fmla="*/ 198609 h 320337"/>
                <a:gd name="connsiteX98" fmla="*/ 31071 w 310705"/>
                <a:gd name="connsiteY98" fmla="*/ 185795 h 320337"/>
                <a:gd name="connsiteX99" fmla="*/ 105640 w 310705"/>
                <a:gd name="connsiteY99" fmla="*/ 185795 h 320337"/>
                <a:gd name="connsiteX100" fmla="*/ 105640 w 310705"/>
                <a:gd name="connsiteY100" fmla="*/ 198609 h 320337"/>
                <a:gd name="connsiteX101" fmla="*/ 167781 w 310705"/>
                <a:gd name="connsiteY101" fmla="*/ 198609 h 320337"/>
                <a:gd name="connsiteX102" fmla="*/ 118068 w 310705"/>
                <a:gd name="connsiteY102" fmla="*/ 198609 h 320337"/>
                <a:gd name="connsiteX103" fmla="*/ 118068 w 310705"/>
                <a:gd name="connsiteY103" fmla="*/ 185795 h 320337"/>
                <a:gd name="connsiteX104" fmla="*/ 167781 w 310705"/>
                <a:gd name="connsiteY104" fmla="*/ 185795 h 320337"/>
                <a:gd name="connsiteX105" fmla="*/ 167781 w 310705"/>
                <a:gd name="connsiteY105" fmla="*/ 198609 h 320337"/>
                <a:gd name="connsiteX106" fmla="*/ 111854 w 310705"/>
                <a:gd name="connsiteY106" fmla="*/ 237049 h 320337"/>
                <a:gd name="connsiteX107" fmla="*/ 31071 w 310705"/>
                <a:gd name="connsiteY107" fmla="*/ 237049 h 320337"/>
                <a:gd name="connsiteX108" fmla="*/ 31071 w 310705"/>
                <a:gd name="connsiteY108" fmla="*/ 224236 h 320337"/>
                <a:gd name="connsiteX109" fmla="*/ 111854 w 310705"/>
                <a:gd name="connsiteY109" fmla="*/ 224236 h 320337"/>
                <a:gd name="connsiteX110" fmla="*/ 111854 w 310705"/>
                <a:gd name="connsiteY110" fmla="*/ 237049 h 320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310705" h="320337">
                  <a:moveTo>
                    <a:pt x="198851" y="139026"/>
                  </a:moveTo>
                  <a:lnTo>
                    <a:pt x="198851" y="76881"/>
                  </a:lnTo>
                  <a:cubicBezTo>
                    <a:pt x="198851" y="74959"/>
                    <a:pt x="198230" y="73678"/>
                    <a:pt x="196987" y="72396"/>
                  </a:cubicBezTo>
                  <a:lnTo>
                    <a:pt x="128632" y="1922"/>
                  </a:lnTo>
                  <a:cubicBezTo>
                    <a:pt x="127389" y="641"/>
                    <a:pt x="126146" y="0"/>
                    <a:pt x="124282" y="0"/>
                  </a:cubicBezTo>
                  <a:lnTo>
                    <a:pt x="6214" y="0"/>
                  </a:lnTo>
                  <a:cubicBezTo>
                    <a:pt x="3107" y="0"/>
                    <a:pt x="0" y="3203"/>
                    <a:pt x="0" y="6407"/>
                  </a:cubicBezTo>
                  <a:lnTo>
                    <a:pt x="0" y="281897"/>
                  </a:lnTo>
                  <a:cubicBezTo>
                    <a:pt x="0" y="285100"/>
                    <a:pt x="3107" y="288303"/>
                    <a:pt x="6214" y="288303"/>
                  </a:cubicBezTo>
                  <a:lnTo>
                    <a:pt x="192637" y="288303"/>
                  </a:lnTo>
                  <a:cubicBezTo>
                    <a:pt x="195744" y="288303"/>
                    <a:pt x="198851" y="285100"/>
                    <a:pt x="198851" y="281897"/>
                  </a:cubicBezTo>
                  <a:lnTo>
                    <a:pt x="198851" y="253707"/>
                  </a:lnTo>
                  <a:cubicBezTo>
                    <a:pt x="193880" y="249222"/>
                    <a:pt x="190151" y="244097"/>
                    <a:pt x="186423" y="238971"/>
                  </a:cubicBezTo>
                  <a:lnTo>
                    <a:pt x="186423" y="275490"/>
                  </a:lnTo>
                  <a:lnTo>
                    <a:pt x="12428" y="275490"/>
                  </a:lnTo>
                  <a:lnTo>
                    <a:pt x="12428" y="12813"/>
                  </a:lnTo>
                  <a:lnTo>
                    <a:pt x="118068" y="12813"/>
                  </a:lnTo>
                  <a:lnTo>
                    <a:pt x="118068" y="76881"/>
                  </a:lnTo>
                  <a:cubicBezTo>
                    <a:pt x="118068" y="80084"/>
                    <a:pt x="121175" y="83288"/>
                    <a:pt x="124282" y="83288"/>
                  </a:cubicBezTo>
                  <a:lnTo>
                    <a:pt x="186423" y="83288"/>
                  </a:lnTo>
                  <a:lnTo>
                    <a:pt x="186423" y="153762"/>
                  </a:lnTo>
                  <a:cubicBezTo>
                    <a:pt x="190151" y="147996"/>
                    <a:pt x="193880" y="143511"/>
                    <a:pt x="198851" y="139026"/>
                  </a:cubicBezTo>
                  <a:close/>
                  <a:moveTo>
                    <a:pt x="130496" y="70474"/>
                  </a:moveTo>
                  <a:lnTo>
                    <a:pt x="130496" y="21783"/>
                  </a:lnTo>
                  <a:lnTo>
                    <a:pt x="177723" y="70474"/>
                  </a:lnTo>
                  <a:lnTo>
                    <a:pt x="130496" y="70474"/>
                  </a:lnTo>
                  <a:close/>
                  <a:moveTo>
                    <a:pt x="68355" y="121728"/>
                  </a:moveTo>
                  <a:lnTo>
                    <a:pt x="31071" y="121728"/>
                  </a:lnTo>
                  <a:lnTo>
                    <a:pt x="31071" y="108915"/>
                  </a:lnTo>
                  <a:lnTo>
                    <a:pt x="68355" y="108915"/>
                  </a:lnTo>
                  <a:lnTo>
                    <a:pt x="68355" y="121728"/>
                  </a:lnTo>
                  <a:close/>
                  <a:moveTo>
                    <a:pt x="167781" y="121728"/>
                  </a:moveTo>
                  <a:lnTo>
                    <a:pt x="80783" y="121728"/>
                  </a:lnTo>
                  <a:lnTo>
                    <a:pt x="80783" y="108915"/>
                  </a:lnTo>
                  <a:lnTo>
                    <a:pt x="167781" y="108915"/>
                  </a:lnTo>
                  <a:lnTo>
                    <a:pt x="167781" y="121728"/>
                  </a:lnTo>
                  <a:close/>
                  <a:moveTo>
                    <a:pt x="167781" y="160169"/>
                  </a:moveTo>
                  <a:lnTo>
                    <a:pt x="31071" y="160169"/>
                  </a:lnTo>
                  <a:lnTo>
                    <a:pt x="31071" y="147355"/>
                  </a:lnTo>
                  <a:lnTo>
                    <a:pt x="167781" y="147355"/>
                  </a:lnTo>
                  <a:lnTo>
                    <a:pt x="167781" y="160169"/>
                  </a:lnTo>
                  <a:close/>
                  <a:moveTo>
                    <a:pt x="263478" y="320337"/>
                  </a:moveTo>
                  <a:lnTo>
                    <a:pt x="233029" y="320337"/>
                  </a:lnTo>
                  <a:cubicBezTo>
                    <a:pt x="230543" y="320337"/>
                    <a:pt x="228057" y="319056"/>
                    <a:pt x="227436" y="316493"/>
                  </a:cubicBezTo>
                  <a:lnTo>
                    <a:pt x="219979" y="297273"/>
                  </a:lnTo>
                  <a:cubicBezTo>
                    <a:pt x="219358" y="295351"/>
                    <a:pt x="219358" y="292788"/>
                    <a:pt x="220601" y="291507"/>
                  </a:cubicBezTo>
                  <a:cubicBezTo>
                    <a:pt x="221843" y="289585"/>
                    <a:pt x="223708" y="288944"/>
                    <a:pt x="225572" y="288944"/>
                  </a:cubicBezTo>
                  <a:lnTo>
                    <a:pt x="270935" y="288944"/>
                  </a:lnTo>
                  <a:cubicBezTo>
                    <a:pt x="272799" y="288944"/>
                    <a:pt x="274663" y="290225"/>
                    <a:pt x="275906" y="291507"/>
                  </a:cubicBezTo>
                  <a:cubicBezTo>
                    <a:pt x="277149" y="293429"/>
                    <a:pt x="277149" y="295351"/>
                    <a:pt x="276527" y="297273"/>
                  </a:cubicBezTo>
                  <a:lnTo>
                    <a:pt x="269071" y="316493"/>
                  </a:lnTo>
                  <a:cubicBezTo>
                    <a:pt x="268449" y="319056"/>
                    <a:pt x="265963" y="320337"/>
                    <a:pt x="263478" y="320337"/>
                  </a:cubicBezTo>
                  <a:close/>
                  <a:moveTo>
                    <a:pt x="237379" y="307524"/>
                  </a:moveTo>
                  <a:lnTo>
                    <a:pt x="259128" y="307524"/>
                  </a:lnTo>
                  <a:lnTo>
                    <a:pt x="261614" y="301117"/>
                  </a:lnTo>
                  <a:lnTo>
                    <a:pt x="234893" y="301117"/>
                  </a:lnTo>
                  <a:lnTo>
                    <a:pt x="237379" y="307524"/>
                  </a:lnTo>
                  <a:close/>
                  <a:moveTo>
                    <a:pt x="310084" y="185795"/>
                  </a:moveTo>
                  <a:cubicBezTo>
                    <a:pt x="305734" y="158246"/>
                    <a:pt x="282742" y="135823"/>
                    <a:pt x="255400" y="132620"/>
                  </a:cubicBezTo>
                  <a:cubicBezTo>
                    <a:pt x="238000" y="130697"/>
                    <a:pt x="219979" y="136464"/>
                    <a:pt x="206930" y="148636"/>
                  </a:cubicBezTo>
                  <a:cubicBezTo>
                    <a:pt x="193880" y="160809"/>
                    <a:pt x="186423" y="178107"/>
                    <a:pt x="186423" y="196046"/>
                  </a:cubicBezTo>
                  <a:cubicBezTo>
                    <a:pt x="186423" y="217189"/>
                    <a:pt x="196366" y="236409"/>
                    <a:pt x="213144" y="248582"/>
                  </a:cubicBezTo>
                  <a:cubicBezTo>
                    <a:pt x="213765" y="249222"/>
                    <a:pt x="216872" y="251144"/>
                    <a:pt x="217494" y="252426"/>
                  </a:cubicBezTo>
                  <a:lnTo>
                    <a:pt x="217494" y="275490"/>
                  </a:lnTo>
                  <a:cubicBezTo>
                    <a:pt x="217494" y="278693"/>
                    <a:pt x="220601" y="281897"/>
                    <a:pt x="223708" y="281897"/>
                  </a:cubicBezTo>
                  <a:lnTo>
                    <a:pt x="273420" y="281897"/>
                  </a:lnTo>
                  <a:cubicBezTo>
                    <a:pt x="276527" y="281897"/>
                    <a:pt x="279635" y="278693"/>
                    <a:pt x="279635" y="275490"/>
                  </a:cubicBezTo>
                  <a:lnTo>
                    <a:pt x="279635" y="252426"/>
                  </a:lnTo>
                  <a:cubicBezTo>
                    <a:pt x="280256" y="251144"/>
                    <a:pt x="282742" y="249863"/>
                    <a:pt x="283984" y="248582"/>
                  </a:cubicBezTo>
                  <a:cubicBezTo>
                    <a:pt x="300762" y="236409"/>
                    <a:pt x="310705" y="217189"/>
                    <a:pt x="310705" y="196046"/>
                  </a:cubicBezTo>
                  <a:cubicBezTo>
                    <a:pt x="310705" y="192843"/>
                    <a:pt x="310705" y="188999"/>
                    <a:pt x="310084" y="185795"/>
                  </a:cubicBezTo>
                  <a:close/>
                  <a:moveTo>
                    <a:pt x="276527" y="238331"/>
                  </a:moveTo>
                  <a:cubicBezTo>
                    <a:pt x="273420" y="240893"/>
                    <a:pt x="267206" y="245378"/>
                    <a:pt x="267206" y="251785"/>
                  </a:cubicBezTo>
                  <a:lnTo>
                    <a:pt x="267206" y="269083"/>
                  </a:lnTo>
                  <a:lnTo>
                    <a:pt x="254778" y="269083"/>
                  </a:lnTo>
                  <a:lnTo>
                    <a:pt x="254778" y="224236"/>
                  </a:lnTo>
                  <a:lnTo>
                    <a:pt x="267206" y="224236"/>
                  </a:lnTo>
                  <a:lnTo>
                    <a:pt x="267206" y="211422"/>
                  </a:lnTo>
                  <a:lnTo>
                    <a:pt x="229922" y="211422"/>
                  </a:lnTo>
                  <a:lnTo>
                    <a:pt x="229922" y="224236"/>
                  </a:lnTo>
                  <a:lnTo>
                    <a:pt x="242350" y="224236"/>
                  </a:lnTo>
                  <a:lnTo>
                    <a:pt x="242350" y="269083"/>
                  </a:lnTo>
                  <a:lnTo>
                    <a:pt x="229922" y="269083"/>
                  </a:lnTo>
                  <a:lnTo>
                    <a:pt x="229922" y="251785"/>
                  </a:lnTo>
                  <a:cubicBezTo>
                    <a:pt x="229922" y="244737"/>
                    <a:pt x="223708" y="240893"/>
                    <a:pt x="219979" y="238331"/>
                  </a:cubicBezTo>
                  <a:cubicBezTo>
                    <a:pt x="206930" y="228721"/>
                    <a:pt x="198851" y="213344"/>
                    <a:pt x="198851" y="196046"/>
                  </a:cubicBezTo>
                  <a:cubicBezTo>
                    <a:pt x="198851" y="181311"/>
                    <a:pt x="205065" y="167857"/>
                    <a:pt x="215629" y="157606"/>
                  </a:cubicBezTo>
                  <a:cubicBezTo>
                    <a:pt x="226193" y="147996"/>
                    <a:pt x="239864" y="143511"/>
                    <a:pt x="254157" y="144792"/>
                  </a:cubicBezTo>
                  <a:cubicBezTo>
                    <a:pt x="265342" y="146074"/>
                    <a:pt x="275285" y="151199"/>
                    <a:pt x="282742" y="158887"/>
                  </a:cubicBezTo>
                  <a:cubicBezTo>
                    <a:pt x="290198" y="166575"/>
                    <a:pt x="295791" y="176185"/>
                    <a:pt x="297655" y="187717"/>
                  </a:cubicBezTo>
                  <a:cubicBezTo>
                    <a:pt x="300762" y="207578"/>
                    <a:pt x="292684" y="226799"/>
                    <a:pt x="276527" y="238331"/>
                  </a:cubicBezTo>
                  <a:close/>
                  <a:moveTo>
                    <a:pt x="99426" y="83288"/>
                  </a:moveTo>
                  <a:lnTo>
                    <a:pt x="31071" y="83288"/>
                  </a:lnTo>
                  <a:lnTo>
                    <a:pt x="31071" y="70474"/>
                  </a:lnTo>
                  <a:lnTo>
                    <a:pt x="99426" y="70474"/>
                  </a:lnTo>
                  <a:lnTo>
                    <a:pt x="99426" y="83288"/>
                  </a:lnTo>
                  <a:close/>
                  <a:moveTo>
                    <a:pt x="105640" y="198609"/>
                  </a:moveTo>
                  <a:lnTo>
                    <a:pt x="31071" y="198609"/>
                  </a:lnTo>
                  <a:lnTo>
                    <a:pt x="31071" y="185795"/>
                  </a:lnTo>
                  <a:lnTo>
                    <a:pt x="105640" y="185795"/>
                  </a:lnTo>
                  <a:lnTo>
                    <a:pt x="105640" y="198609"/>
                  </a:lnTo>
                  <a:close/>
                  <a:moveTo>
                    <a:pt x="167781" y="198609"/>
                  </a:moveTo>
                  <a:lnTo>
                    <a:pt x="118068" y="198609"/>
                  </a:lnTo>
                  <a:lnTo>
                    <a:pt x="118068" y="185795"/>
                  </a:lnTo>
                  <a:lnTo>
                    <a:pt x="167781" y="185795"/>
                  </a:lnTo>
                  <a:lnTo>
                    <a:pt x="167781" y="198609"/>
                  </a:lnTo>
                  <a:close/>
                  <a:moveTo>
                    <a:pt x="111854" y="237049"/>
                  </a:moveTo>
                  <a:lnTo>
                    <a:pt x="31071" y="237049"/>
                  </a:lnTo>
                  <a:lnTo>
                    <a:pt x="31071" y="224236"/>
                  </a:lnTo>
                  <a:lnTo>
                    <a:pt x="111854" y="224236"/>
                  </a:lnTo>
                  <a:lnTo>
                    <a:pt x="111854" y="237049"/>
                  </a:lnTo>
                  <a:close/>
                </a:path>
              </a:pathLst>
            </a:custGeom>
            <a:solidFill>
              <a:schemeClr val="tx1"/>
            </a:solidFill>
            <a:ln w="6096" cap="flat">
              <a:noFill/>
              <a:prstDash val="solid"/>
              <a:miter/>
            </a:ln>
          </p:spPr>
          <p:txBody>
            <a:bodyPr rtlCol="0" anchor="ctr"/>
            <a:lstStyle/>
            <a:p>
              <a:pPr defTabSz="616921">
                <a:defRPr/>
              </a:pPr>
              <a:endParaRPr lang="en-US" sz="1350" dirty="0">
                <a:solidFill>
                  <a:srgbClr val="FFFFFF"/>
                </a:solidFill>
                <a:latin typeface="Amazon Ember"/>
              </a:endParaRPr>
            </a:p>
          </p:txBody>
        </p:sp>
      </p:grpSp>
      <p:graphicFrame>
        <p:nvGraphicFramePr>
          <p:cNvPr id="475" name="Table 5">
            <a:extLst>
              <a:ext uri="{FF2B5EF4-FFF2-40B4-BE49-F238E27FC236}">
                <a16:creationId xmlns:a16="http://schemas.microsoft.com/office/drawing/2014/main" id="{72D357FB-F58C-4741-A464-CA1B79C8FB14}"/>
              </a:ext>
            </a:extLst>
          </p:cNvPr>
          <p:cNvGraphicFramePr>
            <a:graphicFrameLocks noGrp="1"/>
          </p:cNvGraphicFramePr>
          <p:nvPr>
            <p:extLst>
              <p:ext uri="{D42A27DB-BD31-4B8C-83A1-F6EECF244321}">
                <p14:modId xmlns:p14="http://schemas.microsoft.com/office/powerpoint/2010/main" val="1201696138"/>
              </p:ext>
            </p:extLst>
          </p:nvPr>
        </p:nvGraphicFramePr>
        <p:xfrm>
          <a:off x="1003719" y="2977271"/>
          <a:ext cx="7686065" cy="444107"/>
        </p:xfrm>
        <a:graphic>
          <a:graphicData uri="http://schemas.openxmlformats.org/drawingml/2006/table">
            <a:tbl>
              <a:tblPr firstRow="1" bandRow="1">
                <a:tableStyleId>{5C22544A-7EE6-4342-B048-85BDC9FD1C3A}</a:tableStyleId>
              </a:tblPr>
              <a:tblGrid>
                <a:gridCol w="367389">
                  <a:extLst>
                    <a:ext uri="{9D8B030D-6E8A-4147-A177-3AD203B41FA5}">
                      <a16:colId xmlns:a16="http://schemas.microsoft.com/office/drawing/2014/main" val="4000224603"/>
                    </a:ext>
                  </a:extLst>
                </a:gridCol>
                <a:gridCol w="612316">
                  <a:extLst>
                    <a:ext uri="{9D8B030D-6E8A-4147-A177-3AD203B41FA5}">
                      <a16:colId xmlns:a16="http://schemas.microsoft.com/office/drawing/2014/main" val="152873321"/>
                    </a:ext>
                  </a:extLst>
                </a:gridCol>
                <a:gridCol w="561290">
                  <a:extLst>
                    <a:ext uri="{9D8B030D-6E8A-4147-A177-3AD203B41FA5}">
                      <a16:colId xmlns:a16="http://schemas.microsoft.com/office/drawing/2014/main" val="898226583"/>
                    </a:ext>
                  </a:extLst>
                </a:gridCol>
                <a:gridCol w="459238">
                  <a:extLst>
                    <a:ext uri="{9D8B030D-6E8A-4147-A177-3AD203B41FA5}">
                      <a16:colId xmlns:a16="http://schemas.microsoft.com/office/drawing/2014/main" val="432283671"/>
                    </a:ext>
                  </a:extLst>
                </a:gridCol>
                <a:gridCol w="510263">
                  <a:extLst>
                    <a:ext uri="{9D8B030D-6E8A-4147-A177-3AD203B41FA5}">
                      <a16:colId xmlns:a16="http://schemas.microsoft.com/office/drawing/2014/main" val="3646781626"/>
                    </a:ext>
                  </a:extLst>
                </a:gridCol>
                <a:gridCol w="472393">
                  <a:extLst>
                    <a:ext uri="{9D8B030D-6E8A-4147-A177-3AD203B41FA5}">
                      <a16:colId xmlns:a16="http://schemas.microsoft.com/office/drawing/2014/main" val="2369875270"/>
                    </a:ext>
                  </a:extLst>
                </a:gridCol>
                <a:gridCol w="469941">
                  <a:extLst>
                    <a:ext uri="{9D8B030D-6E8A-4147-A177-3AD203B41FA5}">
                      <a16:colId xmlns:a16="http://schemas.microsoft.com/office/drawing/2014/main" val="2352872184"/>
                    </a:ext>
                  </a:extLst>
                </a:gridCol>
                <a:gridCol w="644755">
                  <a:extLst>
                    <a:ext uri="{9D8B030D-6E8A-4147-A177-3AD203B41FA5}">
                      <a16:colId xmlns:a16="http://schemas.microsoft.com/office/drawing/2014/main" val="448540774"/>
                    </a:ext>
                  </a:extLst>
                </a:gridCol>
                <a:gridCol w="595158">
                  <a:extLst>
                    <a:ext uri="{9D8B030D-6E8A-4147-A177-3AD203B41FA5}">
                      <a16:colId xmlns:a16="http://schemas.microsoft.com/office/drawing/2014/main" val="2044273037"/>
                    </a:ext>
                  </a:extLst>
                </a:gridCol>
                <a:gridCol w="495965">
                  <a:extLst>
                    <a:ext uri="{9D8B030D-6E8A-4147-A177-3AD203B41FA5}">
                      <a16:colId xmlns:a16="http://schemas.microsoft.com/office/drawing/2014/main" val="1508292521"/>
                    </a:ext>
                  </a:extLst>
                </a:gridCol>
                <a:gridCol w="446369">
                  <a:extLst>
                    <a:ext uri="{9D8B030D-6E8A-4147-A177-3AD203B41FA5}">
                      <a16:colId xmlns:a16="http://schemas.microsoft.com/office/drawing/2014/main" val="4116221484"/>
                    </a:ext>
                  </a:extLst>
                </a:gridCol>
                <a:gridCol w="595158">
                  <a:extLst>
                    <a:ext uri="{9D8B030D-6E8A-4147-A177-3AD203B41FA5}">
                      <a16:colId xmlns:a16="http://schemas.microsoft.com/office/drawing/2014/main" val="3142359733"/>
                    </a:ext>
                  </a:extLst>
                </a:gridCol>
                <a:gridCol w="454101">
                  <a:extLst>
                    <a:ext uri="{9D8B030D-6E8A-4147-A177-3AD203B41FA5}">
                      <a16:colId xmlns:a16="http://schemas.microsoft.com/office/drawing/2014/main" val="908907147"/>
                    </a:ext>
                  </a:extLst>
                </a:gridCol>
                <a:gridCol w="488233">
                  <a:extLst>
                    <a:ext uri="{9D8B030D-6E8A-4147-A177-3AD203B41FA5}">
                      <a16:colId xmlns:a16="http://schemas.microsoft.com/office/drawing/2014/main" val="203431303"/>
                    </a:ext>
                  </a:extLst>
                </a:gridCol>
                <a:gridCol w="513496">
                  <a:extLst>
                    <a:ext uri="{9D8B030D-6E8A-4147-A177-3AD203B41FA5}">
                      <a16:colId xmlns:a16="http://schemas.microsoft.com/office/drawing/2014/main" val="1578820035"/>
                    </a:ext>
                  </a:extLst>
                </a:gridCol>
              </a:tblGrid>
              <a:tr h="444107">
                <a:tc>
                  <a:txBody>
                    <a:bodyPr/>
                    <a:lstStyle/>
                    <a:p>
                      <a:pPr algn="ctr"/>
                      <a:r>
                        <a:rPr lang="en-US" sz="500" b="0" dirty="0"/>
                        <a:t>Label</a:t>
                      </a:r>
                      <a:br>
                        <a:rPr lang="en-US" sz="500" b="0" dirty="0"/>
                      </a:br>
                      <a:r>
                        <a:rPr lang="en-US" sz="500" b="0" dirty="0"/>
                        <a:t>data</a:t>
                      </a:r>
                    </a:p>
                  </a:txBody>
                  <a:tcPr marL="51415" marR="51415" marT="30849" marB="30849"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C374A"/>
                    </a:solidFill>
                  </a:tcPr>
                </a:tc>
                <a:tc>
                  <a:txBody>
                    <a:bodyPr/>
                    <a:lstStyle/>
                    <a:p>
                      <a:pPr marL="0" marR="0" lvl="0" indent="0" algn="ctr" defTabSz="731520" rtl="0" eaLnBrk="1" fontAlgn="auto" latinLnBrk="0" hangingPunct="1">
                        <a:lnSpc>
                          <a:spcPct val="100000"/>
                        </a:lnSpc>
                        <a:spcBef>
                          <a:spcPts val="0"/>
                        </a:spcBef>
                        <a:spcAft>
                          <a:spcPts val="0"/>
                        </a:spcAft>
                        <a:buClrTx/>
                        <a:buSzTx/>
                        <a:buFontTx/>
                        <a:buNone/>
                        <a:tabLst/>
                        <a:defRPr/>
                      </a:pPr>
                      <a:r>
                        <a:rPr lang="en-US" sz="400" b="1" kern="1200" dirty="0">
                          <a:solidFill>
                            <a:schemeClr val="accent1"/>
                          </a:solidFill>
                          <a:latin typeface="+mn-lt"/>
                          <a:ea typeface="+mn-ea"/>
                          <a:cs typeface="+mn-cs"/>
                        </a:rPr>
                        <a:t>NEW</a:t>
                      </a:r>
                      <a:endParaRPr lang="en-US" sz="500" b="0" dirty="0"/>
                    </a:p>
                    <a:p>
                      <a:pPr algn="ctr"/>
                      <a:r>
                        <a:rPr lang="en-US" sz="500" b="0" dirty="0"/>
                        <a:t>Aggregate &amp; prepare data</a:t>
                      </a:r>
                    </a:p>
                  </a:txBody>
                  <a:tcPr marL="51415" marR="51415" marT="30849" marB="30849"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C374A"/>
                    </a:solidFill>
                  </a:tcPr>
                </a:tc>
                <a:tc>
                  <a:txBody>
                    <a:bodyPr/>
                    <a:lstStyle/>
                    <a:p>
                      <a:pPr marL="0" marR="0" lvl="0" indent="0" algn="ctr" defTabSz="731520" rtl="0" eaLnBrk="1" fontAlgn="auto" latinLnBrk="0" hangingPunct="1">
                        <a:lnSpc>
                          <a:spcPct val="100000"/>
                        </a:lnSpc>
                        <a:spcBef>
                          <a:spcPts val="0"/>
                        </a:spcBef>
                        <a:spcAft>
                          <a:spcPts val="0"/>
                        </a:spcAft>
                        <a:buClrTx/>
                        <a:buSzTx/>
                        <a:buFontTx/>
                        <a:buNone/>
                        <a:tabLst/>
                        <a:defRPr/>
                      </a:pPr>
                      <a:r>
                        <a:rPr lang="en-US" sz="400" b="1" kern="1200" dirty="0">
                          <a:solidFill>
                            <a:schemeClr val="accent1"/>
                          </a:solidFill>
                          <a:latin typeface="+mn-lt"/>
                          <a:ea typeface="+mn-ea"/>
                          <a:cs typeface="+mn-cs"/>
                        </a:rPr>
                        <a:t>NEW</a:t>
                      </a:r>
                      <a:endParaRPr lang="en-US" sz="500" b="0" dirty="0"/>
                    </a:p>
                    <a:p>
                      <a:pPr algn="ctr"/>
                      <a:r>
                        <a:rPr lang="en-US" sz="500" b="0" dirty="0"/>
                        <a:t>Store &amp; share features</a:t>
                      </a:r>
                    </a:p>
                  </a:txBody>
                  <a:tcPr marL="51415" marR="51415" marT="30849" marB="30849"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C374A"/>
                    </a:solidFill>
                  </a:tcPr>
                </a:tc>
                <a:tc>
                  <a:txBody>
                    <a:bodyPr/>
                    <a:lstStyle/>
                    <a:p>
                      <a:pPr algn="ctr"/>
                      <a:r>
                        <a:rPr lang="en-US" sz="500" b="0" dirty="0"/>
                        <a:t>Auto ML</a:t>
                      </a:r>
                    </a:p>
                  </a:txBody>
                  <a:tcPr marL="51415" marR="51415" marT="30849" marB="30849"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C374A"/>
                    </a:solidFill>
                  </a:tcPr>
                </a:tc>
                <a:tc>
                  <a:txBody>
                    <a:bodyPr/>
                    <a:lstStyle/>
                    <a:p>
                      <a:pPr algn="ctr"/>
                      <a:r>
                        <a:rPr lang="en-US" sz="500" b="0" dirty="0"/>
                        <a:t>Spark/R</a:t>
                      </a:r>
                    </a:p>
                  </a:txBody>
                  <a:tcPr marL="51415" marR="51415" marT="30849" marB="30849"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C374A"/>
                    </a:solidFill>
                  </a:tcPr>
                </a:tc>
                <a:tc>
                  <a:txBody>
                    <a:bodyPr/>
                    <a:lstStyle/>
                    <a:p>
                      <a:pPr marL="0" marR="0" lvl="0" indent="0" algn="ctr" defTabSz="731520" rtl="0" eaLnBrk="1" fontAlgn="auto" latinLnBrk="0" hangingPunct="1">
                        <a:lnSpc>
                          <a:spcPct val="100000"/>
                        </a:lnSpc>
                        <a:spcBef>
                          <a:spcPts val="0"/>
                        </a:spcBef>
                        <a:spcAft>
                          <a:spcPts val="0"/>
                        </a:spcAft>
                        <a:buClrTx/>
                        <a:buSzTx/>
                        <a:buFontTx/>
                        <a:buNone/>
                        <a:tabLst/>
                        <a:defRPr/>
                      </a:pPr>
                      <a:r>
                        <a:rPr lang="en-US" sz="400" b="1" kern="1200" dirty="0">
                          <a:solidFill>
                            <a:schemeClr val="accent1"/>
                          </a:solidFill>
                          <a:latin typeface="+mn-lt"/>
                          <a:ea typeface="+mn-ea"/>
                          <a:cs typeface="+mn-cs"/>
                        </a:rPr>
                        <a:t>NEW</a:t>
                      </a:r>
                      <a:endParaRPr lang="en-US" sz="500" b="0" dirty="0"/>
                    </a:p>
                    <a:p>
                      <a:pPr algn="ctr"/>
                      <a:r>
                        <a:rPr lang="en-US" sz="500" b="0" dirty="0"/>
                        <a:t>Detect </a:t>
                      </a:r>
                      <a:br>
                        <a:rPr lang="en-US" sz="500" b="0" dirty="0"/>
                      </a:br>
                      <a:r>
                        <a:rPr lang="en-US" sz="500" b="0" dirty="0"/>
                        <a:t>bias</a:t>
                      </a:r>
                    </a:p>
                  </a:txBody>
                  <a:tcPr marL="51415" marR="51415" marT="30849" marB="30849"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C374A"/>
                    </a:solidFill>
                  </a:tcPr>
                </a:tc>
                <a:tc>
                  <a:txBody>
                    <a:bodyPr/>
                    <a:lstStyle/>
                    <a:p>
                      <a:pPr algn="ctr"/>
                      <a:r>
                        <a:rPr lang="en-US" sz="500" b="0" dirty="0"/>
                        <a:t>Visualize in </a:t>
                      </a:r>
                      <a:br>
                        <a:rPr lang="en-US" sz="500" b="0" dirty="0"/>
                      </a:br>
                      <a:r>
                        <a:rPr lang="en-US" sz="500" b="0" dirty="0"/>
                        <a:t>notebooks</a:t>
                      </a:r>
                    </a:p>
                  </a:txBody>
                  <a:tcPr marL="51415" marR="51415" marT="30849" marB="30849"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C374A"/>
                    </a:solidFill>
                  </a:tcPr>
                </a:tc>
                <a:tc>
                  <a:txBody>
                    <a:bodyPr/>
                    <a:lstStyle/>
                    <a:p>
                      <a:pPr algn="ctr"/>
                      <a:r>
                        <a:rPr lang="en-US" sz="500" b="0" dirty="0"/>
                        <a:t>Pick </a:t>
                      </a:r>
                      <a:br>
                        <a:rPr lang="en-US" sz="500" b="0" dirty="0"/>
                      </a:br>
                      <a:r>
                        <a:rPr lang="en-US" sz="500" b="0" dirty="0"/>
                        <a:t>algorithm</a:t>
                      </a:r>
                    </a:p>
                  </a:txBody>
                  <a:tcPr marL="51415" marR="51415" marT="30849" marB="30849"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C374A"/>
                    </a:solidFill>
                  </a:tcPr>
                </a:tc>
                <a:tc>
                  <a:txBody>
                    <a:bodyPr/>
                    <a:lstStyle/>
                    <a:p>
                      <a:pPr algn="ctr"/>
                      <a:r>
                        <a:rPr lang="en-US" sz="500" b="0" dirty="0"/>
                        <a:t>Train</a:t>
                      </a:r>
                      <a:br>
                        <a:rPr lang="en-US" sz="500" b="0" dirty="0"/>
                      </a:br>
                      <a:r>
                        <a:rPr lang="en-US" sz="500" b="0" dirty="0"/>
                        <a:t>models</a:t>
                      </a:r>
                    </a:p>
                  </a:txBody>
                  <a:tcPr marL="51415" marR="51415" marT="30849" marB="30849"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C374A"/>
                    </a:solidFill>
                  </a:tcPr>
                </a:tc>
                <a:tc>
                  <a:txBody>
                    <a:bodyPr/>
                    <a:lstStyle/>
                    <a:p>
                      <a:pPr algn="ctr"/>
                      <a:r>
                        <a:rPr lang="en-US" sz="500" b="0" dirty="0"/>
                        <a:t>Tune</a:t>
                      </a:r>
                      <a:br>
                        <a:rPr lang="en-US" sz="500" b="0" dirty="0"/>
                      </a:br>
                      <a:r>
                        <a:rPr lang="en-US" sz="500" b="0" dirty="0"/>
                        <a:t>parameters</a:t>
                      </a:r>
                    </a:p>
                  </a:txBody>
                  <a:tcPr marL="51415" marR="51415" marT="30849" marB="30849"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C374A"/>
                    </a:solidFill>
                  </a:tcPr>
                </a:tc>
                <a:tc>
                  <a:txBody>
                    <a:bodyPr/>
                    <a:lstStyle/>
                    <a:p>
                      <a:pPr marL="0" marR="0" lvl="0" indent="0" algn="ctr" defTabSz="731520" rtl="0" eaLnBrk="1" fontAlgn="auto" latinLnBrk="0" hangingPunct="1">
                        <a:lnSpc>
                          <a:spcPct val="100000"/>
                        </a:lnSpc>
                        <a:spcBef>
                          <a:spcPts val="0"/>
                        </a:spcBef>
                        <a:spcAft>
                          <a:spcPts val="0"/>
                        </a:spcAft>
                        <a:buClrTx/>
                        <a:buSzTx/>
                        <a:buFontTx/>
                        <a:buNone/>
                        <a:tabLst/>
                        <a:defRPr/>
                      </a:pPr>
                      <a:r>
                        <a:rPr lang="en-US" sz="400" b="1" kern="1200" dirty="0">
                          <a:solidFill>
                            <a:schemeClr val="accent1"/>
                          </a:solidFill>
                          <a:latin typeface="+mn-lt"/>
                          <a:ea typeface="+mn-ea"/>
                          <a:cs typeface="+mn-cs"/>
                        </a:rPr>
                        <a:t>NEW</a:t>
                      </a:r>
                      <a:br>
                        <a:rPr lang="en-US" sz="500" b="0" dirty="0"/>
                      </a:br>
                      <a:r>
                        <a:rPr lang="en-US" sz="500" b="0" dirty="0"/>
                        <a:t>Debug &amp; profile</a:t>
                      </a:r>
                    </a:p>
                  </a:txBody>
                  <a:tcPr marL="51415" marR="51415" marT="30849" marB="30849"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C374A"/>
                    </a:solidFill>
                  </a:tcPr>
                </a:tc>
                <a:tc>
                  <a:txBody>
                    <a:bodyPr/>
                    <a:lstStyle/>
                    <a:p>
                      <a:pPr algn="ctr"/>
                      <a:r>
                        <a:rPr lang="en-US" sz="500" b="0" dirty="0"/>
                        <a:t>Deploy in production</a:t>
                      </a:r>
                    </a:p>
                  </a:txBody>
                  <a:tcPr marL="51415" marR="51415" marT="30849" marB="30849"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C374A"/>
                    </a:solidFill>
                  </a:tcPr>
                </a:tc>
                <a:tc>
                  <a:txBody>
                    <a:bodyPr/>
                    <a:lstStyle/>
                    <a:p>
                      <a:pPr algn="ctr"/>
                      <a:r>
                        <a:rPr lang="en-US" sz="500" b="0" dirty="0"/>
                        <a:t>Manage </a:t>
                      </a:r>
                      <a:br>
                        <a:rPr lang="en-US" sz="500" b="0" dirty="0"/>
                      </a:br>
                      <a:r>
                        <a:rPr lang="en-US" sz="500" b="0" dirty="0"/>
                        <a:t>&amp; monitor</a:t>
                      </a:r>
                    </a:p>
                  </a:txBody>
                  <a:tcPr marL="51415" marR="51415" marT="30849" marB="30849"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C374A"/>
                    </a:solidFill>
                  </a:tcPr>
                </a:tc>
                <a:tc>
                  <a:txBody>
                    <a:bodyPr/>
                    <a:lstStyle/>
                    <a:p>
                      <a:pPr marL="0" marR="0" lvl="0" indent="0" algn="ctr" defTabSz="731520" rtl="0" eaLnBrk="1" fontAlgn="auto" latinLnBrk="0" hangingPunct="1">
                        <a:lnSpc>
                          <a:spcPct val="100000"/>
                        </a:lnSpc>
                        <a:spcBef>
                          <a:spcPts val="0"/>
                        </a:spcBef>
                        <a:spcAft>
                          <a:spcPts val="0"/>
                        </a:spcAft>
                        <a:buClrTx/>
                        <a:buSzTx/>
                        <a:buFontTx/>
                        <a:buNone/>
                        <a:tabLst/>
                        <a:defRPr/>
                      </a:pPr>
                      <a:r>
                        <a:rPr lang="en-US" sz="400" b="1" kern="1200" dirty="0">
                          <a:solidFill>
                            <a:schemeClr val="accent1"/>
                          </a:solidFill>
                          <a:latin typeface="+mn-lt"/>
                          <a:ea typeface="+mn-ea"/>
                          <a:cs typeface="+mn-cs"/>
                        </a:rPr>
                        <a:t>NEW</a:t>
                      </a:r>
                      <a:endParaRPr lang="en-US" sz="500" b="0" dirty="0"/>
                    </a:p>
                    <a:p>
                      <a:pPr algn="ctr"/>
                      <a:r>
                        <a:rPr lang="en-US" sz="500" b="0" dirty="0"/>
                        <a:t>CI/CD</a:t>
                      </a:r>
                    </a:p>
                  </a:txBody>
                  <a:tcPr marL="51415" marR="51415" marT="30849" marB="30849"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C374A"/>
                    </a:solidFill>
                  </a:tcPr>
                </a:tc>
                <a:tc>
                  <a:txBody>
                    <a:bodyPr/>
                    <a:lstStyle/>
                    <a:p>
                      <a:pPr algn="ctr"/>
                      <a:r>
                        <a:rPr lang="en-US" sz="500" b="0" dirty="0"/>
                        <a:t>Human review</a:t>
                      </a:r>
                    </a:p>
                  </a:txBody>
                  <a:tcPr marL="51415" marR="51415" marT="30849" marB="30849"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C374A"/>
                    </a:solidFill>
                  </a:tcPr>
                </a:tc>
                <a:extLst>
                  <a:ext uri="{0D108BD9-81ED-4DB2-BD59-A6C34878D82A}">
                    <a16:rowId xmlns:a16="http://schemas.microsoft.com/office/drawing/2014/main" val="4156750517"/>
                  </a:ext>
                </a:extLst>
              </a:tr>
            </a:tbl>
          </a:graphicData>
        </a:graphic>
      </p:graphicFrame>
      <p:sp>
        <p:nvSpPr>
          <p:cNvPr id="476" name="Rectangle 475">
            <a:extLst>
              <a:ext uri="{FF2B5EF4-FFF2-40B4-BE49-F238E27FC236}">
                <a16:creationId xmlns:a16="http://schemas.microsoft.com/office/drawing/2014/main" id="{0F46E269-0051-4A97-863A-786AA53F1034}"/>
              </a:ext>
            </a:extLst>
          </p:cNvPr>
          <p:cNvSpPr/>
          <p:nvPr/>
        </p:nvSpPr>
        <p:spPr>
          <a:xfrm>
            <a:off x="1360752" y="2885756"/>
            <a:ext cx="6826326" cy="572151"/>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lIns="123396" tIns="98717" rIns="123396" bIns="98717" rtlCol="0" anchor="ctr"/>
          <a:lstStyle/>
          <a:p>
            <a:pPr algn="ctr" defTabSz="411343">
              <a:defRPr/>
            </a:pPr>
            <a:endParaRPr lang="en-US" sz="1943" dirty="0" err="1">
              <a:solidFill>
                <a:srgbClr val="FFFFFF"/>
              </a:solidFill>
              <a:latin typeface="Amazon Ember"/>
            </a:endParaRPr>
          </a:p>
        </p:txBody>
      </p:sp>
      <p:cxnSp>
        <p:nvCxnSpPr>
          <p:cNvPr id="477" name="Straight Connector 476">
            <a:extLst>
              <a:ext uri="{FF2B5EF4-FFF2-40B4-BE49-F238E27FC236}">
                <a16:creationId xmlns:a16="http://schemas.microsoft.com/office/drawing/2014/main" id="{A6BA3A02-DA37-42D5-96E4-D2DAE09BBF1F}"/>
              </a:ext>
            </a:extLst>
          </p:cNvPr>
          <p:cNvCxnSpPr>
            <a:cxnSpLocks/>
          </p:cNvCxnSpPr>
          <p:nvPr/>
        </p:nvCxnSpPr>
        <p:spPr>
          <a:xfrm>
            <a:off x="1697585" y="3589916"/>
            <a:ext cx="6255510" cy="0"/>
          </a:xfrm>
          <a:prstGeom prst="line">
            <a:avLst/>
          </a:prstGeom>
          <a:ln w="12700">
            <a:gradFill flip="none" rotWithShape="1">
              <a:gsLst>
                <a:gs pos="0">
                  <a:schemeClr val="accent1"/>
                </a:gs>
                <a:gs pos="100000">
                  <a:schemeClr val="accent6"/>
                </a:gs>
              </a:gsLst>
              <a:lin ang="10800000" scaled="1"/>
              <a:tileRect/>
            </a:gradFill>
            <a:headEnd type="none"/>
            <a:tailEnd type="none"/>
          </a:ln>
        </p:spPr>
        <p:style>
          <a:lnRef idx="1">
            <a:schemeClr val="accent1"/>
          </a:lnRef>
          <a:fillRef idx="0">
            <a:schemeClr val="accent1"/>
          </a:fillRef>
          <a:effectRef idx="0">
            <a:schemeClr val="accent1"/>
          </a:effectRef>
          <a:fontRef idx="minor">
            <a:schemeClr val="tx1"/>
          </a:fontRef>
        </p:style>
      </p:cxnSp>
      <p:sp>
        <p:nvSpPr>
          <p:cNvPr id="478" name="Label…">
            <a:extLst>
              <a:ext uri="{FF2B5EF4-FFF2-40B4-BE49-F238E27FC236}">
                <a16:creationId xmlns:a16="http://schemas.microsoft.com/office/drawing/2014/main" id="{D62E08B2-B086-48DF-A545-14030B767BFF}"/>
              </a:ext>
            </a:extLst>
          </p:cNvPr>
          <p:cNvSpPr txBox="1"/>
          <p:nvPr/>
        </p:nvSpPr>
        <p:spPr>
          <a:xfrm>
            <a:off x="3821234" y="3543318"/>
            <a:ext cx="2004290" cy="108994"/>
          </a:xfrm>
          <a:prstGeom prst="rect">
            <a:avLst/>
          </a:prstGeom>
          <a:solidFill>
            <a:srgbClr val="2E3748"/>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710" tIns="7710" rIns="7710" bIns="7710">
            <a:spAutoFit/>
          </a:bodyPr>
          <a:lstStyle>
            <a:defPPr>
              <a:defRPr lang="en-US"/>
            </a:defPPr>
            <a:lvl1pPr algn="ctr" defTabSz="609585">
              <a:spcBef>
                <a:spcPts val="593"/>
              </a:spcBef>
              <a:defRPr sz="1050" b="1" spc="0">
                <a:latin typeface="+mj-lt"/>
              </a:defRPr>
            </a:lvl1pPr>
          </a:lstStyle>
          <a:p>
            <a:pPr defTabSz="548444">
              <a:spcBef>
                <a:spcPts val="534"/>
              </a:spcBef>
              <a:defRPr/>
            </a:pPr>
            <a:r>
              <a:rPr lang="en-US" sz="562" b="0" dirty="0">
                <a:solidFill>
                  <a:srgbClr val="FF9900"/>
                </a:solidFill>
                <a:latin typeface="Amazon Ember"/>
              </a:rPr>
              <a:t>NEW:</a:t>
            </a:r>
            <a:r>
              <a:rPr lang="en-US" sz="607" b="0" dirty="0">
                <a:solidFill>
                  <a:srgbClr val="FF9900"/>
                </a:solidFill>
                <a:latin typeface="Amazon Ember"/>
              </a:rPr>
              <a:t> </a:t>
            </a:r>
            <a:r>
              <a:rPr lang="en-US" sz="562" b="0" dirty="0">
                <a:solidFill>
                  <a:prstClr val="white"/>
                </a:solidFill>
                <a:latin typeface="Amazon Ember"/>
              </a:rPr>
              <a:t>Model management for edge devices</a:t>
            </a:r>
            <a:endParaRPr lang="en-US" sz="619" b="0" dirty="0">
              <a:solidFill>
                <a:prstClr val="white"/>
              </a:solidFill>
              <a:latin typeface="Amazon Ember"/>
            </a:endParaRPr>
          </a:p>
        </p:txBody>
      </p:sp>
      <p:sp>
        <p:nvSpPr>
          <p:cNvPr id="479" name="SAGEMAKER STUDIO IDE">
            <a:extLst>
              <a:ext uri="{FF2B5EF4-FFF2-40B4-BE49-F238E27FC236}">
                <a16:creationId xmlns:a16="http://schemas.microsoft.com/office/drawing/2014/main" id="{3C5EA568-33B8-4CB4-90F2-869EE2F6E490}"/>
              </a:ext>
            </a:extLst>
          </p:cNvPr>
          <p:cNvSpPr txBox="1"/>
          <p:nvPr/>
        </p:nvSpPr>
        <p:spPr>
          <a:xfrm>
            <a:off x="4074057" y="3398205"/>
            <a:ext cx="1473042" cy="102069"/>
          </a:xfrm>
          <a:prstGeom prst="rect">
            <a:avLst/>
          </a:prstGeom>
          <a:solidFill>
            <a:srgbClr val="2C374A"/>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710" tIns="7710" rIns="7710" bIns="7710">
            <a:spAutoFit/>
          </a:bodyPr>
          <a:lstStyle>
            <a:lvl1pPr algn="ctr" defTabSz="2167676">
              <a:defRPr sz="4400" spc="1275">
                <a:solidFill>
                  <a:srgbClr val="FFFFFF"/>
                </a:solidFill>
                <a:latin typeface="Amazon Ember"/>
                <a:ea typeface="Amazon Ember"/>
                <a:cs typeface="Amazon Ember"/>
                <a:sym typeface="Amazon Ember"/>
              </a:defRPr>
            </a:lvl1pPr>
          </a:lstStyle>
          <a:p>
            <a:pPr defTabSz="411333">
              <a:spcBef>
                <a:spcPts val="400"/>
              </a:spcBef>
              <a:defRPr sz="5400">
                <a:solidFill>
                  <a:srgbClr val="FFFFFF"/>
                </a:solidFill>
                <a:latin typeface="Amazon Ember Thin"/>
                <a:ea typeface="Amazon Ember Thin"/>
                <a:cs typeface="Amazon Ember Thin"/>
                <a:sym typeface="Amazon Ember Thin"/>
              </a:defRPr>
            </a:pPr>
            <a:r>
              <a:rPr lang="en-US" sz="562" spc="0" dirty="0">
                <a:solidFill>
                  <a:srgbClr val="F19C39"/>
                </a:solidFill>
                <a:ea typeface="Amazon Ember Thin"/>
                <a:cs typeface="Amazon Ember Thin"/>
                <a:sym typeface="Amazon Ember Thin"/>
              </a:rPr>
              <a:t>NEW:</a:t>
            </a:r>
            <a:r>
              <a:rPr lang="en-US" sz="562" spc="0" dirty="0">
                <a:ea typeface="Amazon Ember Thin"/>
                <a:cs typeface="Amazon Ember Thin"/>
                <a:sym typeface="Amazon Ember Thin"/>
              </a:rPr>
              <a:t> SageMaker JumpStart</a:t>
            </a:r>
          </a:p>
        </p:txBody>
      </p:sp>
      <p:cxnSp>
        <p:nvCxnSpPr>
          <p:cNvPr id="480" name="Straight Connector 479">
            <a:extLst>
              <a:ext uri="{FF2B5EF4-FFF2-40B4-BE49-F238E27FC236}">
                <a16:creationId xmlns:a16="http://schemas.microsoft.com/office/drawing/2014/main" id="{5E30D81A-ABDF-481D-9B06-AD37E2C27024}"/>
              </a:ext>
            </a:extLst>
          </p:cNvPr>
          <p:cNvCxnSpPr/>
          <p:nvPr/>
        </p:nvCxnSpPr>
        <p:spPr>
          <a:xfrm flipV="1">
            <a:off x="1697585" y="3517610"/>
            <a:ext cx="0" cy="72306"/>
          </a:xfrm>
          <a:prstGeom prst="line">
            <a:avLst/>
          </a:prstGeom>
          <a:ln w="12700">
            <a:solidFill>
              <a:srgbClr val="EC694C"/>
            </a:solidFill>
          </a:ln>
        </p:spPr>
        <p:style>
          <a:lnRef idx="2">
            <a:schemeClr val="accent1"/>
          </a:lnRef>
          <a:fillRef idx="0">
            <a:schemeClr val="accent1"/>
          </a:fillRef>
          <a:effectRef idx="1">
            <a:schemeClr val="accent1"/>
          </a:effectRef>
          <a:fontRef idx="minor">
            <a:schemeClr val="tx1"/>
          </a:fontRef>
        </p:style>
      </p:cxnSp>
      <p:cxnSp>
        <p:nvCxnSpPr>
          <p:cNvPr id="481" name="Straight Connector 480">
            <a:extLst>
              <a:ext uri="{FF2B5EF4-FFF2-40B4-BE49-F238E27FC236}">
                <a16:creationId xmlns:a16="http://schemas.microsoft.com/office/drawing/2014/main" id="{CB224371-8BD2-4832-9520-0AAA5F036731}"/>
              </a:ext>
            </a:extLst>
          </p:cNvPr>
          <p:cNvCxnSpPr>
            <a:cxnSpLocks/>
          </p:cNvCxnSpPr>
          <p:nvPr/>
        </p:nvCxnSpPr>
        <p:spPr>
          <a:xfrm flipV="1">
            <a:off x="7953095" y="3524200"/>
            <a:ext cx="0" cy="72306"/>
          </a:xfrm>
          <a:prstGeom prst="line">
            <a:avLst/>
          </a:prstGeom>
          <a:ln w="12700"/>
        </p:spPr>
        <p:style>
          <a:lnRef idx="2">
            <a:schemeClr val="accent1"/>
          </a:lnRef>
          <a:fillRef idx="0">
            <a:schemeClr val="accent1"/>
          </a:fillRef>
          <a:effectRef idx="1">
            <a:schemeClr val="accent1"/>
          </a:effectRef>
          <a:fontRef idx="minor">
            <a:schemeClr val="tx1"/>
          </a:fontRef>
        </p:style>
      </p:cxnSp>
      <p:sp>
        <p:nvSpPr>
          <p:cNvPr id="482" name="SAGEMAKER STUDIO IDE">
            <a:extLst>
              <a:ext uri="{FF2B5EF4-FFF2-40B4-BE49-F238E27FC236}">
                <a16:creationId xmlns:a16="http://schemas.microsoft.com/office/drawing/2014/main" id="{8B7D78D8-7195-471C-8B0F-0184A6A988E3}"/>
              </a:ext>
            </a:extLst>
          </p:cNvPr>
          <p:cNvSpPr txBox="1"/>
          <p:nvPr/>
        </p:nvSpPr>
        <p:spPr>
          <a:xfrm>
            <a:off x="4148754" y="2829063"/>
            <a:ext cx="1312485" cy="124703"/>
          </a:xfrm>
          <a:prstGeom prst="rect">
            <a:avLst/>
          </a:prstGeom>
          <a:solidFill>
            <a:srgbClr val="2C374A"/>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710" tIns="7710" rIns="7710" bIns="7710">
            <a:spAutoFit/>
          </a:bodyPr>
          <a:lstStyle>
            <a:lvl1pPr algn="ctr" defTabSz="2167676">
              <a:defRPr sz="4400" spc="1275">
                <a:solidFill>
                  <a:srgbClr val="FFFFFF"/>
                </a:solidFill>
                <a:latin typeface="Amazon Ember"/>
                <a:ea typeface="Amazon Ember"/>
                <a:cs typeface="Amazon Ember"/>
                <a:sym typeface="Amazon Ember"/>
              </a:defRPr>
            </a:lvl1pPr>
          </a:lstStyle>
          <a:p>
            <a:pPr defTabSz="411333">
              <a:spcBef>
                <a:spcPts val="400"/>
              </a:spcBef>
              <a:defRPr sz="5400">
                <a:solidFill>
                  <a:srgbClr val="FFFFFF"/>
                </a:solidFill>
                <a:latin typeface="Amazon Ember Thin"/>
                <a:ea typeface="Amazon Ember Thin"/>
                <a:cs typeface="Amazon Ember Thin"/>
                <a:sym typeface="Amazon Ember Thin"/>
              </a:defRPr>
            </a:pPr>
            <a:r>
              <a:rPr lang="en-US" sz="709" spc="0" dirty="0">
                <a:latin typeface="+mn-lt"/>
                <a:ea typeface="Amazon Ember Thin"/>
                <a:cs typeface="Amazon Ember Thin"/>
                <a:sym typeface="Amazon Ember Thin"/>
              </a:rPr>
              <a:t>SAGEMAKER STUDIO IDE</a:t>
            </a:r>
          </a:p>
        </p:txBody>
      </p:sp>
    </p:spTree>
    <p:extLst>
      <p:ext uri="{BB962C8B-B14F-4D97-AF65-F5344CB8AC3E}">
        <p14:creationId xmlns:p14="http://schemas.microsoft.com/office/powerpoint/2010/main" val="3139626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C123C77-CD24-124B-845B-8D520ADEB3EC}"/>
              </a:ext>
            </a:extLst>
          </p:cNvPr>
          <p:cNvPicPr>
            <a:picLocks noChangeAspect="1"/>
          </p:cNvPicPr>
          <p:nvPr/>
        </p:nvPicPr>
        <p:blipFill>
          <a:blip r:embed="rId3"/>
          <a:stretch>
            <a:fillRect/>
          </a:stretch>
        </p:blipFill>
        <p:spPr>
          <a:xfrm>
            <a:off x="822191" y="1009650"/>
            <a:ext cx="7499618" cy="3486150"/>
          </a:xfrm>
          <a:prstGeom prst="rect">
            <a:avLst/>
          </a:prstGeom>
          <a:solidFill>
            <a:schemeClr val="bg2">
              <a:lumMod val="90000"/>
              <a:lumOff val="10000"/>
            </a:schemeClr>
          </a:solidFill>
          <a:ln>
            <a:noFill/>
          </a:ln>
          <a:effectLst>
            <a:outerShdw blurRad="152400" sx="102000" sy="102000" algn="ctr" rotWithShape="0">
              <a:prstClr val="black">
                <a:alpha val="60000"/>
              </a:prstClr>
            </a:outerShdw>
          </a:effectLst>
        </p:spPr>
      </p:pic>
      <p:sp>
        <p:nvSpPr>
          <p:cNvPr id="2" name="Title 1"/>
          <p:cNvSpPr>
            <a:spLocks noGrp="1"/>
          </p:cNvSpPr>
          <p:nvPr>
            <p:ph type="title"/>
          </p:nvPr>
        </p:nvSpPr>
        <p:spPr/>
        <p:txBody>
          <a:bodyPr/>
          <a:lstStyle/>
          <a:p>
            <a:r>
              <a:rPr lang="en-US" dirty="0"/>
              <a:t>Use Amazon </a:t>
            </a:r>
            <a:r>
              <a:rPr lang="en-US" dirty="0" err="1"/>
              <a:t>SageMaker</a:t>
            </a:r>
            <a:r>
              <a:rPr lang="en-US" dirty="0"/>
              <a:t> Studio to update models and see impact on model quality immediately</a:t>
            </a:r>
          </a:p>
        </p:txBody>
      </p:sp>
    </p:spTree>
    <p:extLst>
      <p:ext uri="{BB962C8B-B14F-4D97-AF65-F5344CB8AC3E}">
        <p14:creationId xmlns:p14="http://schemas.microsoft.com/office/powerpoint/2010/main" val="2381584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solidFill>
                  <a:schemeClr val="accent1"/>
                </a:solidFill>
              </a:rPr>
              <a:t>Amazon </a:t>
            </a:r>
            <a:r>
              <a:rPr lang="en-US" b="1" dirty="0" err="1">
                <a:solidFill>
                  <a:schemeClr val="accent1"/>
                </a:solidFill>
              </a:rPr>
              <a:t>SageMaker</a:t>
            </a:r>
            <a:r>
              <a:rPr lang="en-US" b="1" dirty="0">
                <a:solidFill>
                  <a:schemeClr val="accent1"/>
                </a:solidFill>
              </a:rPr>
              <a:t> Notebooks</a:t>
            </a:r>
            <a:br>
              <a:rPr lang="en-US" dirty="0"/>
            </a:br>
            <a:r>
              <a:rPr lang="en-US" sz="1800" dirty="0"/>
              <a:t>Fast-start sharable notebooks </a:t>
            </a:r>
            <a:endParaRPr lang="en-US" dirty="0"/>
          </a:p>
        </p:txBody>
      </p:sp>
      <p:sp>
        <p:nvSpPr>
          <p:cNvPr id="23" name="TextBox 22">
            <a:extLst>
              <a:ext uri="{FF2B5EF4-FFF2-40B4-BE49-F238E27FC236}">
                <a16:creationId xmlns:a16="http://schemas.microsoft.com/office/drawing/2014/main" id="{9D8D8BE4-795A-4D7B-91C5-B05D47643A1E}"/>
              </a:ext>
            </a:extLst>
          </p:cNvPr>
          <p:cNvSpPr txBox="1"/>
          <p:nvPr/>
        </p:nvSpPr>
        <p:spPr>
          <a:xfrm>
            <a:off x="457200" y="2392801"/>
            <a:ext cx="1613002" cy="1502976"/>
          </a:xfrm>
          <a:prstGeom prst="rect">
            <a:avLst/>
          </a:prstGeom>
          <a:noFill/>
        </p:spPr>
        <p:txBody>
          <a:bodyPr wrap="square" lIns="114300" tIns="91440" rIns="114300" bIns="91440" rtlCol="0">
            <a:spAutoFit/>
          </a:bodyPr>
          <a:lstStyle/>
          <a:p>
            <a:pPr algn="ctr" defTabSz="685730">
              <a:lnSpc>
                <a:spcPct val="90000"/>
              </a:lnSpc>
              <a:spcAft>
                <a:spcPts val="1125"/>
              </a:spcAft>
              <a:defRPr/>
            </a:pPr>
            <a:r>
              <a:rPr lang="en-US" sz="1600" b="1" dirty="0">
                <a:solidFill>
                  <a:schemeClr val="accent1"/>
                </a:solidFill>
                <a:latin typeface="Amazon Ember"/>
              </a:rPr>
              <a:t>Easy access with Single Sign-On (SSO)</a:t>
            </a:r>
          </a:p>
          <a:p>
            <a:pPr algn="ctr">
              <a:lnSpc>
                <a:spcPct val="90000"/>
              </a:lnSpc>
              <a:spcAft>
                <a:spcPts val="1125"/>
              </a:spcAft>
              <a:defRPr/>
            </a:pPr>
            <a:r>
              <a:rPr lang="en-US" sz="1050" dirty="0"/>
              <a:t>Access your notebooks in seconds</a:t>
            </a:r>
          </a:p>
        </p:txBody>
      </p:sp>
      <p:sp>
        <p:nvSpPr>
          <p:cNvPr id="24" name="TextBox 23">
            <a:extLst>
              <a:ext uri="{FF2B5EF4-FFF2-40B4-BE49-F238E27FC236}">
                <a16:creationId xmlns:a16="http://schemas.microsoft.com/office/drawing/2014/main" id="{AF2E600C-B662-48E1-B338-F423371AE72B}"/>
              </a:ext>
            </a:extLst>
          </p:cNvPr>
          <p:cNvSpPr txBox="1"/>
          <p:nvPr/>
        </p:nvSpPr>
        <p:spPr>
          <a:xfrm>
            <a:off x="2111350" y="2392801"/>
            <a:ext cx="1613002" cy="1426801"/>
          </a:xfrm>
          <a:prstGeom prst="rect">
            <a:avLst/>
          </a:prstGeom>
          <a:noFill/>
        </p:spPr>
        <p:txBody>
          <a:bodyPr wrap="square" lIns="114300" tIns="91440" rIns="114300" bIns="91440" rtlCol="0">
            <a:spAutoFit/>
          </a:bodyPr>
          <a:lstStyle/>
          <a:p>
            <a:pPr algn="ctr" defTabSz="685730">
              <a:lnSpc>
                <a:spcPct val="90000"/>
              </a:lnSpc>
              <a:spcAft>
                <a:spcPts val="1125"/>
              </a:spcAft>
              <a:defRPr/>
            </a:pPr>
            <a:r>
              <a:rPr lang="en-US" sz="1600" b="1" dirty="0">
                <a:solidFill>
                  <a:schemeClr val="accent1"/>
                </a:solidFill>
                <a:latin typeface="Amazon Ember"/>
              </a:rPr>
              <a:t>Fully managed </a:t>
            </a:r>
            <a:br>
              <a:rPr lang="en-US" sz="1600" b="1" dirty="0">
                <a:solidFill>
                  <a:schemeClr val="accent1"/>
                </a:solidFill>
                <a:latin typeface="Amazon Ember"/>
              </a:rPr>
            </a:br>
            <a:r>
              <a:rPr lang="en-US" sz="1600" b="1" dirty="0">
                <a:solidFill>
                  <a:schemeClr val="accent1"/>
                </a:solidFill>
                <a:latin typeface="Amazon Ember"/>
              </a:rPr>
              <a:t>and secure</a:t>
            </a:r>
          </a:p>
          <a:p>
            <a:pPr algn="ctr">
              <a:lnSpc>
                <a:spcPct val="90000"/>
              </a:lnSpc>
              <a:spcAft>
                <a:spcPts val="1125"/>
              </a:spcAft>
              <a:defRPr/>
            </a:pPr>
            <a:r>
              <a:rPr lang="en-US" sz="1050" dirty="0"/>
              <a:t>Administrators manage access and permissions</a:t>
            </a:r>
          </a:p>
        </p:txBody>
      </p:sp>
      <p:sp>
        <p:nvSpPr>
          <p:cNvPr id="25" name="TextBox 24">
            <a:extLst>
              <a:ext uri="{FF2B5EF4-FFF2-40B4-BE49-F238E27FC236}">
                <a16:creationId xmlns:a16="http://schemas.microsoft.com/office/drawing/2014/main" id="{976CC3EE-0AD6-4992-ACFC-723BA62DED4F}"/>
              </a:ext>
            </a:extLst>
          </p:cNvPr>
          <p:cNvSpPr txBox="1"/>
          <p:nvPr/>
        </p:nvSpPr>
        <p:spPr>
          <a:xfrm>
            <a:off x="3765500" y="2392801"/>
            <a:ext cx="1613002" cy="1205202"/>
          </a:xfrm>
          <a:prstGeom prst="rect">
            <a:avLst/>
          </a:prstGeom>
          <a:noFill/>
        </p:spPr>
        <p:txBody>
          <a:bodyPr wrap="square" lIns="114300" tIns="91440" rIns="114300" bIns="91440" rtlCol="0">
            <a:spAutoFit/>
          </a:bodyPr>
          <a:lstStyle/>
          <a:p>
            <a:pPr algn="ctr" defTabSz="685730">
              <a:lnSpc>
                <a:spcPct val="90000"/>
              </a:lnSpc>
              <a:spcAft>
                <a:spcPts val="1125"/>
              </a:spcAft>
              <a:defRPr/>
            </a:pPr>
            <a:r>
              <a:rPr lang="en-US" sz="1600" b="1" dirty="0">
                <a:solidFill>
                  <a:schemeClr val="accent1"/>
                </a:solidFill>
                <a:latin typeface="Amazon Ember"/>
              </a:rPr>
              <a:t>Fast </a:t>
            </a:r>
            <a:br>
              <a:rPr lang="en-US" sz="1600" b="1" dirty="0">
                <a:solidFill>
                  <a:schemeClr val="accent1"/>
                </a:solidFill>
                <a:latin typeface="Amazon Ember"/>
              </a:rPr>
            </a:br>
            <a:r>
              <a:rPr lang="en-US" sz="1600" b="1" dirty="0">
                <a:solidFill>
                  <a:schemeClr val="accent1"/>
                </a:solidFill>
                <a:latin typeface="Amazon Ember"/>
              </a:rPr>
              <a:t>setup</a:t>
            </a:r>
          </a:p>
          <a:p>
            <a:pPr algn="ctr">
              <a:lnSpc>
                <a:spcPct val="90000"/>
              </a:lnSpc>
              <a:spcAft>
                <a:spcPts val="1125"/>
              </a:spcAft>
              <a:defRPr/>
            </a:pPr>
            <a:r>
              <a:rPr lang="en-US" sz="1050" dirty="0"/>
              <a:t>Start your notebooks </a:t>
            </a:r>
            <a:br>
              <a:rPr lang="en-US" sz="1050" dirty="0"/>
            </a:br>
            <a:r>
              <a:rPr lang="en-US" sz="1050" dirty="0"/>
              <a:t>without spinning up compute resources</a:t>
            </a:r>
          </a:p>
        </p:txBody>
      </p:sp>
      <p:sp>
        <p:nvSpPr>
          <p:cNvPr id="26" name="TextBox 25">
            <a:extLst>
              <a:ext uri="{FF2B5EF4-FFF2-40B4-BE49-F238E27FC236}">
                <a16:creationId xmlns:a16="http://schemas.microsoft.com/office/drawing/2014/main" id="{8732AE41-1233-44D7-B431-01FE386126D6}"/>
              </a:ext>
            </a:extLst>
          </p:cNvPr>
          <p:cNvSpPr txBox="1"/>
          <p:nvPr/>
        </p:nvSpPr>
        <p:spPr>
          <a:xfrm>
            <a:off x="5419650" y="2392801"/>
            <a:ext cx="1613002" cy="1059777"/>
          </a:xfrm>
          <a:prstGeom prst="rect">
            <a:avLst/>
          </a:prstGeom>
          <a:noFill/>
        </p:spPr>
        <p:txBody>
          <a:bodyPr wrap="square" lIns="114300" tIns="91440" rIns="114300" bIns="91440" rtlCol="0">
            <a:spAutoFit/>
          </a:bodyPr>
          <a:lstStyle/>
          <a:p>
            <a:pPr algn="ctr" defTabSz="685730">
              <a:lnSpc>
                <a:spcPct val="90000"/>
              </a:lnSpc>
              <a:spcAft>
                <a:spcPts val="1125"/>
              </a:spcAft>
              <a:defRPr/>
            </a:pPr>
            <a:r>
              <a:rPr lang="en-US" sz="1600" b="1" dirty="0">
                <a:solidFill>
                  <a:schemeClr val="accent1"/>
                </a:solidFill>
                <a:latin typeface="Amazon Ember"/>
              </a:rPr>
              <a:t>Easy collaboration</a:t>
            </a:r>
          </a:p>
          <a:p>
            <a:pPr algn="ctr">
              <a:lnSpc>
                <a:spcPct val="90000"/>
              </a:lnSpc>
              <a:spcAft>
                <a:spcPts val="1125"/>
              </a:spcAft>
              <a:defRPr/>
            </a:pPr>
            <a:r>
              <a:rPr lang="en-US" sz="1050" dirty="0"/>
              <a:t>Share notebooks </a:t>
            </a:r>
            <a:br>
              <a:rPr lang="en-US" sz="1050" dirty="0"/>
            </a:br>
            <a:r>
              <a:rPr lang="en-US" sz="1050" dirty="0"/>
              <a:t>with a single click</a:t>
            </a:r>
          </a:p>
        </p:txBody>
      </p:sp>
      <p:sp>
        <p:nvSpPr>
          <p:cNvPr id="27" name="TextBox 26">
            <a:extLst>
              <a:ext uri="{FF2B5EF4-FFF2-40B4-BE49-F238E27FC236}">
                <a16:creationId xmlns:a16="http://schemas.microsoft.com/office/drawing/2014/main" id="{8CAE327F-2D91-43B9-9F76-9B09077D9A8A}"/>
              </a:ext>
            </a:extLst>
          </p:cNvPr>
          <p:cNvSpPr txBox="1"/>
          <p:nvPr/>
        </p:nvSpPr>
        <p:spPr>
          <a:xfrm>
            <a:off x="7073798" y="2392801"/>
            <a:ext cx="1613002" cy="983603"/>
          </a:xfrm>
          <a:prstGeom prst="rect">
            <a:avLst/>
          </a:prstGeom>
          <a:noFill/>
        </p:spPr>
        <p:txBody>
          <a:bodyPr wrap="square" lIns="114300" tIns="91440" rIns="114300" bIns="91440" rtlCol="0">
            <a:spAutoFit/>
          </a:bodyPr>
          <a:lstStyle/>
          <a:p>
            <a:pPr algn="ctr" defTabSz="685730">
              <a:lnSpc>
                <a:spcPct val="90000"/>
              </a:lnSpc>
              <a:spcAft>
                <a:spcPts val="1125"/>
              </a:spcAft>
              <a:defRPr/>
            </a:pPr>
            <a:r>
              <a:rPr lang="en-US" sz="1600" b="1" dirty="0">
                <a:solidFill>
                  <a:schemeClr val="accent1"/>
                </a:solidFill>
                <a:latin typeface="Amazon Ember"/>
              </a:rPr>
              <a:t>Flexible</a:t>
            </a:r>
          </a:p>
          <a:p>
            <a:pPr algn="ctr" defTabSz="685730">
              <a:lnSpc>
                <a:spcPct val="90000"/>
              </a:lnSpc>
              <a:spcAft>
                <a:spcPts val="1125"/>
              </a:spcAft>
              <a:defRPr/>
            </a:pPr>
            <a:r>
              <a:rPr lang="en-US" sz="1050" dirty="0"/>
              <a:t>Dial up or down compute resources</a:t>
            </a:r>
            <a:br>
              <a:rPr lang="en-US" sz="1050" dirty="0"/>
            </a:br>
            <a:r>
              <a:rPr lang="en-US" sz="1050" dirty="0"/>
              <a:t>(coming soon)</a:t>
            </a:r>
          </a:p>
        </p:txBody>
      </p:sp>
      <p:grpSp>
        <p:nvGrpSpPr>
          <p:cNvPr id="44" name="Graphic 234">
            <a:extLst>
              <a:ext uri="{FF2B5EF4-FFF2-40B4-BE49-F238E27FC236}">
                <a16:creationId xmlns:a16="http://schemas.microsoft.com/office/drawing/2014/main" id="{6F974352-EABE-473B-8F07-92B6040A6D73}"/>
              </a:ext>
            </a:extLst>
          </p:cNvPr>
          <p:cNvGrpSpPr/>
          <p:nvPr/>
        </p:nvGrpSpPr>
        <p:grpSpPr>
          <a:xfrm>
            <a:off x="5793138" y="1482500"/>
            <a:ext cx="846292" cy="846292"/>
            <a:chOff x="542925" y="2838451"/>
            <a:chExt cx="457200" cy="457200"/>
          </a:xfrm>
        </p:grpSpPr>
        <p:sp>
          <p:nvSpPr>
            <p:cNvPr id="45" name="Freeform: Shape 44">
              <a:extLst>
                <a:ext uri="{FF2B5EF4-FFF2-40B4-BE49-F238E27FC236}">
                  <a16:creationId xmlns:a16="http://schemas.microsoft.com/office/drawing/2014/main" id="{15CD5D64-55F4-48A9-AF5C-48DD2DE39AE2}"/>
                </a:ext>
              </a:extLst>
            </p:cNvPr>
            <p:cNvSpPr/>
            <p:nvPr/>
          </p:nvSpPr>
          <p:spPr>
            <a:xfrm>
              <a:off x="733646" y="2976408"/>
              <a:ext cx="200863" cy="125527"/>
            </a:xfrm>
            <a:custGeom>
              <a:avLst/>
              <a:gdLst>
                <a:gd name="connsiteX0" fmla="*/ 134370 w 200863"/>
                <a:gd name="connsiteY0" fmla="*/ 113754 h 125527"/>
                <a:gd name="connsiteX1" fmla="*/ 199384 w 200863"/>
                <a:gd name="connsiteY1" fmla="*/ 50386 h 125527"/>
                <a:gd name="connsiteX2" fmla="*/ 199384 w 200863"/>
                <a:gd name="connsiteY2" fmla="*/ 43186 h 125527"/>
                <a:gd name="connsiteX3" fmla="*/ 157642 w 200863"/>
                <a:gd name="connsiteY3" fmla="*/ 1489 h 125527"/>
                <a:gd name="connsiteX4" fmla="*/ 150441 w 200863"/>
                <a:gd name="connsiteY4" fmla="*/ 1489 h 125527"/>
                <a:gd name="connsiteX5" fmla="*/ 134759 w 200863"/>
                <a:gd name="connsiteY5" fmla="*/ 17148 h 125527"/>
                <a:gd name="connsiteX6" fmla="*/ 83095 w 200863"/>
                <a:gd name="connsiteY6" fmla="*/ 17148 h 125527"/>
                <a:gd name="connsiteX7" fmla="*/ 83095 w 200863"/>
                <a:gd name="connsiteY7" fmla="*/ 17148 h 125527"/>
                <a:gd name="connsiteX8" fmla="*/ 39709 w 200863"/>
                <a:gd name="connsiteY8" fmla="*/ 17099 h 125527"/>
                <a:gd name="connsiteX9" fmla="*/ 39661 w 200863"/>
                <a:gd name="connsiteY9" fmla="*/ 17148 h 125527"/>
                <a:gd name="connsiteX10" fmla="*/ 5509 w 200863"/>
                <a:gd name="connsiteY10" fmla="*/ 46866 h 125527"/>
                <a:gd name="connsiteX11" fmla="*/ 4400 w 200863"/>
                <a:gd name="connsiteY11" fmla="*/ 70699 h 125527"/>
                <a:gd name="connsiteX12" fmla="*/ 5737 w 200863"/>
                <a:gd name="connsiteY12" fmla="*/ 72012 h 125527"/>
                <a:gd name="connsiteX13" fmla="*/ 5737 w 200863"/>
                <a:gd name="connsiteY13" fmla="*/ 72012 h 125527"/>
                <a:gd name="connsiteX14" fmla="*/ 27203 w 200863"/>
                <a:gd name="connsiteY14" fmla="*/ 72652 h 125527"/>
                <a:gd name="connsiteX15" fmla="*/ 33215 w 200863"/>
                <a:gd name="connsiteY15" fmla="*/ 68080 h 125527"/>
                <a:gd name="connsiteX16" fmla="*/ 62087 w 200863"/>
                <a:gd name="connsiteY16" fmla="*/ 61085 h 125527"/>
                <a:gd name="connsiteX17" fmla="*/ 125592 w 200863"/>
                <a:gd name="connsiteY17" fmla="*/ 125527 h 125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00863" h="125527">
                  <a:moveTo>
                    <a:pt x="134370" y="113754"/>
                  </a:moveTo>
                  <a:lnTo>
                    <a:pt x="199384" y="50386"/>
                  </a:lnTo>
                  <a:cubicBezTo>
                    <a:pt x="201357" y="48391"/>
                    <a:pt x="201357" y="45181"/>
                    <a:pt x="199384" y="43186"/>
                  </a:cubicBezTo>
                  <a:lnTo>
                    <a:pt x="157642" y="1489"/>
                  </a:lnTo>
                  <a:cubicBezTo>
                    <a:pt x="155653" y="-496"/>
                    <a:pt x="152430" y="-496"/>
                    <a:pt x="150441" y="1489"/>
                  </a:cubicBezTo>
                  <a:lnTo>
                    <a:pt x="134759" y="17148"/>
                  </a:lnTo>
                  <a:cubicBezTo>
                    <a:pt x="120483" y="31390"/>
                    <a:pt x="97372" y="31390"/>
                    <a:pt x="83095" y="17148"/>
                  </a:cubicBezTo>
                  <a:lnTo>
                    <a:pt x="83095" y="17148"/>
                  </a:lnTo>
                  <a:cubicBezTo>
                    <a:pt x="71128" y="5154"/>
                    <a:pt x="51704" y="5132"/>
                    <a:pt x="39709" y="17099"/>
                  </a:cubicBezTo>
                  <a:cubicBezTo>
                    <a:pt x="39693" y="17116"/>
                    <a:pt x="39677" y="17132"/>
                    <a:pt x="39661" y="17148"/>
                  </a:cubicBezTo>
                  <a:lnTo>
                    <a:pt x="5509" y="46866"/>
                  </a:lnTo>
                  <a:cubicBezTo>
                    <a:pt x="-1379" y="53141"/>
                    <a:pt x="-1875" y="63812"/>
                    <a:pt x="4400" y="70699"/>
                  </a:cubicBezTo>
                  <a:cubicBezTo>
                    <a:pt x="4821" y="71161"/>
                    <a:pt x="5267" y="71599"/>
                    <a:pt x="5737" y="72012"/>
                  </a:cubicBezTo>
                  <a:lnTo>
                    <a:pt x="5737" y="72012"/>
                  </a:lnTo>
                  <a:cubicBezTo>
                    <a:pt x="11815" y="77340"/>
                    <a:pt x="20818" y="77608"/>
                    <a:pt x="27203" y="72652"/>
                  </a:cubicBezTo>
                  <a:lnTo>
                    <a:pt x="33215" y="68080"/>
                  </a:lnTo>
                  <a:cubicBezTo>
                    <a:pt x="48897" y="54776"/>
                    <a:pt x="56075" y="56239"/>
                    <a:pt x="62087" y="61085"/>
                  </a:cubicBezTo>
                  <a:lnTo>
                    <a:pt x="125592" y="125527"/>
                  </a:lnTo>
                </a:path>
              </a:pathLst>
            </a:custGeom>
            <a:noFill/>
            <a:ln w="12700" cap="flat">
              <a:solidFill>
                <a:srgbClr val="F1F2F2"/>
              </a:solid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97E6BF21-54FB-4F59-B695-55EF3098D9A1}"/>
                </a:ext>
              </a:extLst>
            </p:cNvPr>
            <p:cNvSpPr/>
            <p:nvPr/>
          </p:nvSpPr>
          <p:spPr>
            <a:xfrm>
              <a:off x="600872" y="2976408"/>
              <a:ext cx="158857" cy="85796"/>
            </a:xfrm>
            <a:custGeom>
              <a:avLst/>
              <a:gdLst>
                <a:gd name="connsiteX0" fmla="*/ 36968 w 158857"/>
                <a:gd name="connsiteY0" fmla="*/ 85797 h 85796"/>
                <a:gd name="connsiteX1" fmla="*/ 1489 w 158857"/>
                <a:gd name="connsiteY1" fmla="*/ 50386 h 85796"/>
                <a:gd name="connsiteX2" fmla="*/ 1489 w 158857"/>
                <a:gd name="connsiteY2" fmla="*/ 43186 h 85796"/>
                <a:gd name="connsiteX3" fmla="*/ 43300 w 158857"/>
                <a:gd name="connsiteY3" fmla="*/ 1489 h 85796"/>
                <a:gd name="connsiteX4" fmla="*/ 50501 w 158857"/>
                <a:gd name="connsiteY4" fmla="*/ 1489 h 85796"/>
                <a:gd name="connsiteX5" fmla="*/ 66183 w 158857"/>
                <a:gd name="connsiteY5" fmla="*/ 17148 h 85796"/>
                <a:gd name="connsiteX6" fmla="*/ 117846 w 158857"/>
                <a:gd name="connsiteY6" fmla="*/ 17148 h 85796"/>
                <a:gd name="connsiteX7" fmla="*/ 117846 w 158857"/>
                <a:gd name="connsiteY7" fmla="*/ 17148 h 85796"/>
                <a:gd name="connsiteX8" fmla="*/ 158857 w 158857"/>
                <a:gd name="connsiteY8" fmla="*/ 15045 h 85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8857" h="85796">
                  <a:moveTo>
                    <a:pt x="36968" y="85797"/>
                  </a:moveTo>
                  <a:lnTo>
                    <a:pt x="1489" y="50386"/>
                  </a:lnTo>
                  <a:cubicBezTo>
                    <a:pt x="-496" y="48397"/>
                    <a:pt x="-496" y="45175"/>
                    <a:pt x="1489" y="43186"/>
                  </a:cubicBezTo>
                  <a:lnTo>
                    <a:pt x="43300" y="1489"/>
                  </a:lnTo>
                  <a:cubicBezTo>
                    <a:pt x="45290" y="-496"/>
                    <a:pt x="48511" y="-496"/>
                    <a:pt x="50501" y="1489"/>
                  </a:cubicBezTo>
                  <a:lnTo>
                    <a:pt x="66183" y="17148"/>
                  </a:lnTo>
                  <a:cubicBezTo>
                    <a:pt x="80459" y="31390"/>
                    <a:pt x="103570" y="31390"/>
                    <a:pt x="117846" y="17148"/>
                  </a:cubicBezTo>
                  <a:lnTo>
                    <a:pt x="117846" y="17148"/>
                  </a:lnTo>
                  <a:cubicBezTo>
                    <a:pt x="128963" y="6052"/>
                    <a:pt x="146664" y="5144"/>
                    <a:pt x="158857" y="15045"/>
                  </a:cubicBezTo>
                </a:path>
              </a:pathLst>
            </a:custGeom>
            <a:noFill/>
            <a:ln w="12700" cap="flat">
              <a:solidFill>
                <a:srgbClr val="F1F2F2"/>
              </a:solid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FA3CCEA4-68B2-444E-BF8A-9E6202E2E4CD}"/>
                </a:ext>
              </a:extLst>
            </p:cNvPr>
            <p:cNvSpPr/>
            <p:nvPr/>
          </p:nvSpPr>
          <p:spPr>
            <a:xfrm>
              <a:off x="620846" y="3056235"/>
              <a:ext cx="59892" cy="59881"/>
            </a:xfrm>
            <a:custGeom>
              <a:avLst/>
              <a:gdLst>
                <a:gd name="connsiteX0" fmla="*/ 55535 w 59892"/>
                <a:gd name="connsiteY0" fmla="*/ 4369 h 59881"/>
                <a:gd name="connsiteX1" fmla="*/ 34413 w 59892"/>
                <a:gd name="connsiteY1" fmla="*/ 4369 h 59881"/>
                <a:gd name="connsiteX2" fmla="*/ 4375 w 59892"/>
                <a:gd name="connsiteY2" fmla="*/ 34384 h 59881"/>
                <a:gd name="connsiteX3" fmla="*/ 4375 w 59892"/>
                <a:gd name="connsiteY3" fmla="*/ 55507 h 59881"/>
                <a:gd name="connsiteX4" fmla="*/ 25497 w 59892"/>
                <a:gd name="connsiteY4" fmla="*/ 55507 h 59881"/>
                <a:gd name="connsiteX5" fmla="*/ 55513 w 59892"/>
                <a:gd name="connsiteY5" fmla="*/ 25491 h 59881"/>
                <a:gd name="connsiteX6" fmla="*/ 55535 w 59892"/>
                <a:gd name="connsiteY6" fmla="*/ 4369 h 59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892" h="59881">
                  <a:moveTo>
                    <a:pt x="55535" y="4369"/>
                  </a:moveTo>
                  <a:cubicBezTo>
                    <a:pt x="49699" y="-1456"/>
                    <a:pt x="40249" y="-1456"/>
                    <a:pt x="34413" y="4369"/>
                  </a:cubicBezTo>
                  <a:lnTo>
                    <a:pt x="4375" y="34384"/>
                  </a:lnTo>
                  <a:cubicBezTo>
                    <a:pt x="-1458" y="40218"/>
                    <a:pt x="-1458" y="49673"/>
                    <a:pt x="4375" y="55507"/>
                  </a:cubicBezTo>
                  <a:cubicBezTo>
                    <a:pt x="10208" y="61340"/>
                    <a:pt x="19664" y="61340"/>
                    <a:pt x="25497" y="55507"/>
                  </a:cubicBezTo>
                  <a:lnTo>
                    <a:pt x="55513" y="25491"/>
                  </a:lnTo>
                  <a:cubicBezTo>
                    <a:pt x="61344" y="19662"/>
                    <a:pt x="61354" y="10211"/>
                    <a:pt x="55535" y="4369"/>
                  </a:cubicBezTo>
                  <a:close/>
                </a:path>
              </a:pathLst>
            </a:custGeom>
            <a:noFill/>
            <a:ln w="12700" cap="flat">
              <a:solidFill>
                <a:srgbClr val="F1F2F2"/>
              </a:solid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7F816802-89BE-4F98-A446-27D2730C729A}"/>
                </a:ext>
              </a:extLst>
            </p:cNvPr>
            <p:cNvSpPr/>
            <p:nvPr/>
          </p:nvSpPr>
          <p:spPr>
            <a:xfrm>
              <a:off x="659456" y="3102230"/>
              <a:ext cx="59900" cy="59881"/>
            </a:xfrm>
            <a:custGeom>
              <a:avLst/>
              <a:gdLst>
                <a:gd name="connsiteX0" fmla="*/ 55513 w 59900"/>
                <a:gd name="connsiteY0" fmla="*/ 4369 h 59881"/>
                <a:gd name="connsiteX1" fmla="*/ 34390 w 59900"/>
                <a:gd name="connsiteY1" fmla="*/ 4369 h 59881"/>
                <a:gd name="connsiteX2" fmla="*/ 4375 w 59900"/>
                <a:gd name="connsiteY2" fmla="*/ 34384 h 59881"/>
                <a:gd name="connsiteX3" fmla="*/ 4375 w 59900"/>
                <a:gd name="connsiteY3" fmla="*/ 55506 h 59881"/>
                <a:gd name="connsiteX4" fmla="*/ 25497 w 59900"/>
                <a:gd name="connsiteY4" fmla="*/ 55506 h 59881"/>
                <a:gd name="connsiteX5" fmla="*/ 55513 w 59900"/>
                <a:gd name="connsiteY5" fmla="*/ 25491 h 59881"/>
                <a:gd name="connsiteX6" fmla="*/ 55557 w 59900"/>
                <a:gd name="connsiteY6" fmla="*/ 4412 h 59881"/>
                <a:gd name="connsiteX7" fmla="*/ 55513 w 59900"/>
                <a:gd name="connsiteY7" fmla="*/ 4369 h 59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900" h="59881">
                  <a:moveTo>
                    <a:pt x="55513" y="4369"/>
                  </a:moveTo>
                  <a:cubicBezTo>
                    <a:pt x="49676" y="-1456"/>
                    <a:pt x="40226" y="-1456"/>
                    <a:pt x="34390" y="4369"/>
                  </a:cubicBezTo>
                  <a:lnTo>
                    <a:pt x="4375" y="34384"/>
                  </a:lnTo>
                  <a:cubicBezTo>
                    <a:pt x="-1458" y="40218"/>
                    <a:pt x="-1458" y="49672"/>
                    <a:pt x="4375" y="55506"/>
                  </a:cubicBezTo>
                  <a:cubicBezTo>
                    <a:pt x="10208" y="61340"/>
                    <a:pt x="19664" y="61340"/>
                    <a:pt x="25497" y="55506"/>
                  </a:cubicBezTo>
                  <a:lnTo>
                    <a:pt x="55513" y="25491"/>
                  </a:lnTo>
                  <a:cubicBezTo>
                    <a:pt x="61345" y="19682"/>
                    <a:pt x="61365" y="10246"/>
                    <a:pt x="55557" y="4412"/>
                  </a:cubicBezTo>
                  <a:cubicBezTo>
                    <a:pt x="55542" y="4398"/>
                    <a:pt x="55527" y="4382"/>
                    <a:pt x="55513" y="4369"/>
                  </a:cubicBezTo>
                  <a:close/>
                </a:path>
              </a:pathLst>
            </a:custGeom>
            <a:noFill/>
            <a:ln w="12700" cap="flat">
              <a:solidFill>
                <a:srgbClr val="F1F2F2"/>
              </a:solid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B5B66A61-46EA-47A2-BC29-7DDF3BEB331C}"/>
                </a:ext>
              </a:extLst>
            </p:cNvPr>
            <p:cNvSpPr/>
            <p:nvPr/>
          </p:nvSpPr>
          <p:spPr>
            <a:xfrm>
              <a:off x="686820" y="3125364"/>
              <a:ext cx="52716" cy="52726"/>
            </a:xfrm>
            <a:custGeom>
              <a:avLst/>
              <a:gdLst>
                <a:gd name="connsiteX0" fmla="*/ 48357 w 52716"/>
                <a:gd name="connsiteY0" fmla="*/ 4369 h 52726"/>
                <a:gd name="connsiteX1" fmla="*/ 27235 w 52716"/>
                <a:gd name="connsiteY1" fmla="*/ 4369 h 52726"/>
                <a:gd name="connsiteX2" fmla="*/ 4375 w 52716"/>
                <a:gd name="connsiteY2" fmla="*/ 27229 h 52726"/>
                <a:gd name="connsiteX3" fmla="*/ 4375 w 52716"/>
                <a:gd name="connsiteY3" fmla="*/ 48351 h 52726"/>
                <a:gd name="connsiteX4" fmla="*/ 25497 w 52716"/>
                <a:gd name="connsiteY4" fmla="*/ 48351 h 52726"/>
                <a:gd name="connsiteX5" fmla="*/ 48357 w 52716"/>
                <a:gd name="connsiteY5" fmla="*/ 25491 h 52726"/>
                <a:gd name="connsiteX6" fmla="*/ 48357 w 52716"/>
                <a:gd name="connsiteY6" fmla="*/ 4369 h 52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716" h="52726">
                  <a:moveTo>
                    <a:pt x="48357" y="4369"/>
                  </a:moveTo>
                  <a:cubicBezTo>
                    <a:pt x="42521" y="-1456"/>
                    <a:pt x="33071" y="-1456"/>
                    <a:pt x="27235" y="4369"/>
                  </a:cubicBezTo>
                  <a:lnTo>
                    <a:pt x="4375" y="27229"/>
                  </a:lnTo>
                  <a:cubicBezTo>
                    <a:pt x="-1458" y="33062"/>
                    <a:pt x="-1458" y="42517"/>
                    <a:pt x="4375" y="48351"/>
                  </a:cubicBezTo>
                  <a:cubicBezTo>
                    <a:pt x="10208" y="54185"/>
                    <a:pt x="19664" y="54185"/>
                    <a:pt x="25497" y="48351"/>
                  </a:cubicBezTo>
                  <a:lnTo>
                    <a:pt x="48357" y="25491"/>
                  </a:lnTo>
                  <a:cubicBezTo>
                    <a:pt x="54170" y="19650"/>
                    <a:pt x="54170" y="10209"/>
                    <a:pt x="48357" y="4369"/>
                  </a:cubicBezTo>
                  <a:close/>
                </a:path>
              </a:pathLst>
            </a:custGeom>
            <a:noFill/>
            <a:ln w="12700" cap="flat">
              <a:solidFill>
                <a:srgbClr val="F1F2F2"/>
              </a:solid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0B7B2103-7DC2-451D-8DA6-1CD9C7E6231A}"/>
                </a:ext>
              </a:extLst>
            </p:cNvPr>
            <p:cNvSpPr/>
            <p:nvPr/>
          </p:nvSpPr>
          <p:spPr>
            <a:xfrm>
              <a:off x="630489" y="3073609"/>
              <a:ext cx="74534" cy="74549"/>
            </a:xfrm>
            <a:custGeom>
              <a:avLst/>
              <a:gdLst>
                <a:gd name="connsiteX0" fmla="*/ 70170 w 74534"/>
                <a:gd name="connsiteY0" fmla="*/ 4369 h 74549"/>
                <a:gd name="connsiteX1" fmla="*/ 49047 w 74534"/>
                <a:gd name="connsiteY1" fmla="*/ 4369 h 74549"/>
                <a:gd name="connsiteX2" fmla="*/ 4699 w 74534"/>
                <a:gd name="connsiteY2" fmla="*/ 48717 h 74549"/>
                <a:gd name="connsiteX3" fmla="*/ 4069 w 74534"/>
                <a:gd name="connsiteY3" fmla="*/ 69851 h 74549"/>
                <a:gd name="connsiteX4" fmla="*/ 25203 w 74534"/>
                <a:gd name="connsiteY4" fmla="*/ 70480 h 74549"/>
                <a:gd name="connsiteX5" fmla="*/ 25821 w 74534"/>
                <a:gd name="connsiteY5" fmla="*/ 69862 h 74549"/>
                <a:gd name="connsiteX6" fmla="*/ 70170 w 74534"/>
                <a:gd name="connsiteY6" fmla="*/ 25445 h 74549"/>
                <a:gd name="connsiteX7" fmla="*/ 70170 w 74534"/>
                <a:gd name="connsiteY7" fmla="*/ 4369 h 7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534" h="74549">
                  <a:moveTo>
                    <a:pt x="70170" y="4369"/>
                  </a:moveTo>
                  <a:cubicBezTo>
                    <a:pt x="64333" y="-1456"/>
                    <a:pt x="54883" y="-1456"/>
                    <a:pt x="49047" y="4369"/>
                  </a:cubicBezTo>
                  <a:lnTo>
                    <a:pt x="4699" y="48717"/>
                  </a:lnTo>
                  <a:cubicBezTo>
                    <a:pt x="-1311" y="54379"/>
                    <a:pt x="-1593" y="63841"/>
                    <a:pt x="4069" y="69851"/>
                  </a:cubicBezTo>
                  <a:cubicBezTo>
                    <a:pt x="9731" y="75861"/>
                    <a:pt x="19193" y="76142"/>
                    <a:pt x="25203" y="70480"/>
                  </a:cubicBezTo>
                  <a:cubicBezTo>
                    <a:pt x="25415" y="70281"/>
                    <a:pt x="25621" y="70075"/>
                    <a:pt x="25821" y="69862"/>
                  </a:cubicBezTo>
                  <a:lnTo>
                    <a:pt x="70170" y="25445"/>
                  </a:lnTo>
                  <a:cubicBezTo>
                    <a:pt x="75989" y="19625"/>
                    <a:pt x="75989" y="10189"/>
                    <a:pt x="70170" y="4369"/>
                  </a:cubicBezTo>
                  <a:close/>
                </a:path>
              </a:pathLst>
            </a:custGeom>
            <a:noFill/>
            <a:ln w="12700" cap="flat">
              <a:solidFill>
                <a:srgbClr val="F1F2F2"/>
              </a:solid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D0CF61B1-316D-4A53-86B6-5D569EBFFECA}"/>
                </a:ext>
              </a:extLst>
            </p:cNvPr>
            <p:cNvSpPr/>
            <p:nvPr/>
          </p:nvSpPr>
          <p:spPr>
            <a:xfrm>
              <a:off x="808101" y="3093019"/>
              <a:ext cx="55506" cy="34383"/>
            </a:xfrm>
            <a:custGeom>
              <a:avLst/>
              <a:gdLst>
                <a:gd name="connsiteX0" fmla="*/ 0 w 55506"/>
                <a:gd name="connsiteY0" fmla="*/ 0 h 34383"/>
                <a:gd name="connsiteX1" fmla="*/ 30015 w 55506"/>
                <a:gd name="connsiteY1" fmla="*/ 30015 h 34383"/>
                <a:gd name="connsiteX2" fmla="*/ 51138 w 55506"/>
                <a:gd name="connsiteY2" fmla="*/ 30015 h 34383"/>
                <a:gd name="connsiteX3" fmla="*/ 51138 w 55506"/>
                <a:gd name="connsiteY3" fmla="*/ 30015 h 34383"/>
                <a:gd name="connsiteX4" fmla="*/ 51138 w 55506"/>
                <a:gd name="connsiteY4" fmla="*/ 8893 h 343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506" h="34383">
                  <a:moveTo>
                    <a:pt x="0" y="0"/>
                  </a:moveTo>
                  <a:lnTo>
                    <a:pt x="30015" y="30015"/>
                  </a:lnTo>
                  <a:cubicBezTo>
                    <a:pt x="35851" y="35840"/>
                    <a:pt x="45302" y="35840"/>
                    <a:pt x="51138" y="30015"/>
                  </a:cubicBezTo>
                  <a:lnTo>
                    <a:pt x="51138" y="30015"/>
                  </a:lnTo>
                  <a:cubicBezTo>
                    <a:pt x="56963" y="24179"/>
                    <a:pt x="56963" y="14729"/>
                    <a:pt x="51138" y="8893"/>
                  </a:cubicBezTo>
                </a:path>
              </a:pathLst>
            </a:custGeom>
            <a:noFill/>
            <a:ln w="12700" cap="flat">
              <a:solidFill>
                <a:srgbClr val="F1F2F2"/>
              </a:solid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2B3BEC2D-21C8-4927-9495-0E82E0484F77}"/>
                </a:ext>
              </a:extLst>
            </p:cNvPr>
            <p:cNvSpPr/>
            <p:nvPr/>
          </p:nvSpPr>
          <p:spPr>
            <a:xfrm>
              <a:off x="763226" y="3112771"/>
              <a:ext cx="61884" cy="61518"/>
            </a:xfrm>
            <a:custGeom>
              <a:avLst/>
              <a:gdLst>
                <a:gd name="connsiteX0" fmla="*/ 0 w 61884"/>
                <a:gd name="connsiteY0" fmla="*/ 21168 h 61518"/>
                <a:gd name="connsiteX1" fmla="*/ 36393 w 61884"/>
                <a:gd name="connsiteY1" fmla="*/ 57150 h 61518"/>
                <a:gd name="connsiteX2" fmla="*/ 57516 w 61884"/>
                <a:gd name="connsiteY2" fmla="*/ 57150 h 61518"/>
                <a:gd name="connsiteX3" fmla="*/ 57516 w 61884"/>
                <a:gd name="connsiteY3" fmla="*/ 57150 h 61518"/>
                <a:gd name="connsiteX4" fmla="*/ 57516 w 61884"/>
                <a:gd name="connsiteY4" fmla="*/ 36027 h 61518"/>
                <a:gd name="connsiteX5" fmla="*/ 22014 w 61884"/>
                <a:gd name="connsiteY5" fmla="*/ 0 h 61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884" h="61518">
                  <a:moveTo>
                    <a:pt x="0" y="21168"/>
                  </a:moveTo>
                  <a:lnTo>
                    <a:pt x="36393" y="57150"/>
                  </a:lnTo>
                  <a:cubicBezTo>
                    <a:pt x="42229" y="62975"/>
                    <a:pt x="51680" y="62975"/>
                    <a:pt x="57516" y="57150"/>
                  </a:cubicBezTo>
                  <a:lnTo>
                    <a:pt x="57516" y="57150"/>
                  </a:lnTo>
                  <a:cubicBezTo>
                    <a:pt x="63340" y="51314"/>
                    <a:pt x="63340" y="41864"/>
                    <a:pt x="57516" y="36027"/>
                  </a:cubicBezTo>
                  <a:lnTo>
                    <a:pt x="22014" y="0"/>
                  </a:lnTo>
                </a:path>
              </a:pathLst>
            </a:custGeom>
            <a:noFill/>
            <a:ln w="12700" cap="flat">
              <a:solidFill>
                <a:srgbClr val="F1F2F2"/>
              </a:solid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BDFB1073-1122-4781-B9EE-03F772F16DD9}"/>
                </a:ext>
              </a:extLst>
            </p:cNvPr>
            <p:cNvSpPr/>
            <p:nvPr/>
          </p:nvSpPr>
          <p:spPr>
            <a:xfrm>
              <a:off x="746173" y="3143517"/>
              <a:ext cx="51530" cy="45836"/>
            </a:xfrm>
            <a:custGeom>
              <a:avLst/>
              <a:gdLst>
                <a:gd name="connsiteX0" fmla="*/ 0 w 51530"/>
                <a:gd name="connsiteY0" fmla="*/ 16528 h 45836"/>
                <a:gd name="connsiteX1" fmla="*/ 26038 w 51530"/>
                <a:gd name="connsiteY1" fmla="*/ 41468 h 45836"/>
                <a:gd name="connsiteX2" fmla="*/ 47160 w 51530"/>
                <a:gd name="connsiteY2" fmla="*/ 41468 h 45836"/>
                <a:gd name="connsiteX3" fmla="*/ 47160 w 51530"/>
                <a:gd name="connsiteY3" fmla="*/ 41468 h 45836"/>
                <a:gd name="connsiteX4" fmla="*/ 47160 w 51530"/>
                <a:gd name="connsiteY4" fmla="*/ 20323 h 45836"/>
                <a:gd name="connsiteX5" fmla="*/ 26723 w 51530"/>
                <a:gd name="connsiteY5" fmla="*/ 0 h 45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530" h="45836">
                  <a:moveTo>
                    <a:pt x="0" y="16528"/>
                  </a:moveTo>
                  <a:lnTo>
                    <a:pt x="26038" y="41468"/>
                  </a:lnTo>
                  <a:cubicBezTo>
                    <a:pt x="31874" y="47293"/>
                    <a:pt x="41324" y="47293"/>
                    <a:pt x="47160" y="41468"/>
                  </a:cubicBezTo>
                  <a:lnTo>
                    <a:pt x="47160" y="41468"/>
                  </a:lnTo>
                  <a:cubicBezTo>
                    <a:pt x="52987" y="35625"/>
                    <a:pt x="52987" y="26166"/>
                    <a:pt x="47160" y="20323"/>
                  </a:cubicBezTo>
                  <a:lnTo>
                    <a:pt x="26723" y="0"/>
                  </a:lnTo>
                </a:path>
              </a:pathLst>
            </a:custGeom>
            <a:noFill/>
            <a:ln w="12700" cap="flat">
              <a:solidFill>
                <a:srgbClr val="F1F2F2"/>
              </a:solid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DD2910E0-C9F6-482B-996D-4D61EE74BB0A}"/>
                </a:ext>
              </a:extLst>
            </p:cNvPr>
            <p:cNvSpPr/>
            <p:nvPr/>
          </p:nvSpPr>
          <p:spPr>
            <a:xfrm>
              <a:off x="796305" y="3101341"/>
              <a:ext cx="57495" cy="58706"/>
            </a:xfrm>
            <a:custGeom>
              <a:avLst/>
              <a:gdLst>
                <a:gd name="connsiteX0" fmla="*/ 0 w 57495"/>
                <a:gd name="connsiteY0" fmla="*/ 22631 h 58706"/>
                <a:gd name="connsiteX1" fmla="*/ 32004 w 57495"/>
                <a:gd name="connsiteY1" fmla="*/ 54338 h 58706"/>
                <a:gd name="connsiteX2" fmla="*/ 53127 w 57495"/>
                <a:gd name="connsiteY2" fmla="*/ 54338 h 58706"/>
                <a:gd name="connsiteX3" fmla="*/ 53127 w 57495"/>
                <a:gd name="connsiteY3" fmla="*/ 54338 h 58706"/>
                <a:gd name="connsiteX4" fmla="*/ 53127 w 57495"/>
                <a:gd name="connsiteY4" fmla="*/ 33216 h 58706"/>
                <a:gd name="connsiteX5" fmla="*/ 20483 w 57495"/>
                <a:gd name="connsiteY5" fmla="*/ 0 h 58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495" h="58706">
                  <a:moveTo>
                    <a:pt x="0" y="22631"/>
                  </a:moveTo>
                  <a:lnTo>
                    <a:pt x="32004" y="54338"/>
                  </a:lnTo>
                  <a:cubicBezTo>
                    <a:pt x="37840" y="60163"/>
                    <a:pt x="47290" y="60163"/>
                    <a:pt x="53127" y="54338"/>
                  </a:cubicBezTo>
                  <a:lnTo>
                    <a:pt x="53127" y="54338"/>
                  </a:lnTo>
                  <a:cubicBezTo>
                    <a:pt x="58951" y="48502"/>
                    <a:pt x="58951" y="39052"/>
                    <a:pt x="53127" y="33216"/>
                  </a:cubicBezTo>
                  <a:lnTo>
                    <a:pt x="20483" y="0"/>
                  </a:lnTo>
                </a:path>
              </a:pathLst>
            </a:custGeom>
            <a:noFill/>
            <a:ln w="12700" cap="flat">
              <a:solidFill>
                <a:srgbClr val="F1F2F2"/>
              </a:solid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991329B4-56D5-4E0B-95CA-3D994E34E401}"/>
                </a:ext>
              </a:extLst>
            </p:cNvPr>
            <p:cNvSpPr/>
            <p:nvPr/>
          </p:nvSpPr>
          <p:spPr>
            <a:xfrm>
              <a:off x="760163" y="3218681"/>
              <a:ext cx="2286" cy="30335"/>
            </a:xfrm>
            <a:custGeom>
              <a:avLst/>
              <a:gdLst>
                <a:gd name="connsiteX0" fmla="*/ 0 w 2286"/>
                <a:gd name="connsiteY0" fmla="*/ 0 h 30335"/>
                <a:gd name="connsiteX1" fmla="*/ 0 w 2286"/>
                <a:gd name="connsiteY1" fmla="*/ 30335 h 30335"/>
              </a:gdLst>
              <a:ahLst/>
              <a:cxnLst>
                <a:cxn ang="0">
                  <a:pos x="connsiteX0" y="connsiteY0"/>
                </a:cxn>
                <a:cxn ang="0">
                  <a:pos x="connsiteX1" y="connsiteY1"/>
                </a:cxn>
              </a:cxnLst>
              <a:rect l="l" t="t" r="r" b="b"/>
              <a:pathLst>
                <a:path w="2286" h="30335">
                  <a:moveTo>
                    <a:pt x="0" y="0"/>
                  </a:moveTo>
                  <a:lnTo>
                    <a:pt x="0" y="30335"/>
                  </a:lnTo>
                </a:path>
              </a:pathLst>
            </a:custGeom>
            <a:ln w="12700" cap="flat">
              <a:solidFill>
                <a:srgbClr val="527FFF"/>
              </a:solid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2F796360-A608-4ADF-8628-EABC8A6A5E7C}"/>
                </a:ext>
              </a:extLst>
            </p:cNvPr>
            <p:cNvSpPr/>
            <p:nvPr/>
          </p:nvSpPr>
          <p:spPr>
            <a:xfrm>
              <a:off x="790475" y="3211114"/>
              <a:ext cx="2286" cy="22745"/>
            </a:xfrm>
            <a:custGeom>
              <a:avLst/>
              <a:gdLst>
                <a:gd name="connsiteX0" fmla="*/ 0 w 2286"/>
                <a:gd name="connsiteY0" fmla="*/ 0 h 22745"/>
                <a:gd name="connsiteX1" fmla="*/ 0 w 2286"/>
                <a:gd name="connsiteY1" fmla="*/ 22746 h 22745"/>
              </a:gdLst>
              <a:ahLst/>
              <a:cxnLst>
                <a:cxn ang="0">
                  <a:pos x="connsiteX0" y="connsiteY0"/>
                </a:cxn>
                <a:cxn ang="0">
                  <a:pos x="connsiteX1" y="connsiteY1"/>
                </a:cxn>
              </a:cxnLst>
              <a:rect l="l" t="t" r="r" b="b"/>
              <a:pathLst>
                <a:path w="2286" h="22745">
                  <a:moveTo>
                    <a:pt x="0" y="0"/>
                  </a:moveTo>
                  <a:lnTo>
                    <a:pt x="0" y="22746"/>
                  </a:lnTo>
                </a:path>
              </a:pathLst>
            </a:custGeom>
            <a:ln w="12700" cap="flat">
              <a:solidFill>
                <a:srgbClr val="527FFF"/>
              </a:solid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F5F24A08-B08F-456F-8D53-24D59A9F13F9}"/>
                </a:ext>
              </a:extLst>
            </p:cNvPr>
            <p:cNvSpPr/>
            <p:nvPr/>
          </p:nvSpPr>
          <p:spPr>
            <a:xfrm>
              <a:off x="729828" y="3211114"/>
              <a:ext cx="2286" cy="22745"/>
            </a:xfrm>
            <a:custGeom>
              <a:avLst/>
              <a:gdLst>
                <a:gd name="connsiteX0" fmla="*/ 0 w 2286"/>
                <a:gd name="connsiteY0" fmla="*/ 0 h 22745"/>
                <a:gd name="connsiteX1" fmla="*/ 0 w 2286"/>
                <a:gd name="connsiteY1" fmla="*/ 22746 h 22745"/>
              </a:gdLst>
              <a:ahLst/>
              <a:cxnLst>
                <a:cxn ang="0">
                  <a:pos x="connsiteX0" y="connsiteY0"/>
                </a:cxn>
                <a:cxn ang="0">
                  <a:pos x="connsiteX1" y="connsiteY1"/>
                </a:cxn>
              </a:cxnLst>
              <a:rect l="l" t="t" r="r" b="b"/>
              <a:pathLst>
                <a:path w="2286" h="22745">
                  <a:moveTo>
                    <a:pt x="0" y="0"/>
                  </a:moveTo>
                  <a:lnTo>
                    <a:pt x="0" y="22746"/>
                  </a:lnTo>
                </a:path>
              </a:pathLst>
            </a:custGeom>
            <a:ln w="12700" cap="flat">
              <a:solidFill>
                <a:srgbClr val="527FFF"/>
              </a:solid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FE578E84-F39D-4489-8A37-04D8C346ED23}"/>
                </a:ext>
              </a:extLst>
            </p:cNvPr>
            <p:cNvSpPr/>
            <p:nvPr/>
          </p:nvSpPr>
          <p:spPr>
            <a:xfrm>
              <a:off x="820811" y="3203525"/>
              <a:ext cx="2286" cy="11361"/>
            </a:xfrm>
            <a:custGeom>
              <a:avLst/>
              <a:gdLst>
                <a:gd name="connsiteX0" fmla="*/ 0 w 2286"/>
                <a:gd name="connsiteY0" fmla="*/ 0 h 11361"/>
                <a:gd name="connsiteX1" fmla="*/ 0 w 2286"/>
                <a:gd name="connsiteY1" fmla="*/ 11361 h 11361"/>
              </a:gdLst>
              <a:ahLst/>
              <a:cxnLst>
                <a:cxn ang="0">
                  <a:pos x="connsiteX0" y="connsiteY0"/>
                </a:cxn>
                <a:cxn ang="0">
                  <a:pos x="connsiteX1" y="connsiteY1"/>
                </a:cxn>
              </a:cxnLst>
              <a:rect l="l" t="t" r="r" b="b"/>
              <a:pathLst>
                <a:path w="2286" h="11361">
                  <a:moveTo>
                    <a:pt x="0" y="0"/>
                  </a:moveTo>
                  <a:lnTo>
                    <a:pt x="0" y="11361"/>
                  </a:lnTo>
                </a:path>
              </a:pathLst>
            </a:custGeom>
            <a:ln w="12700" cap="flat">
              <a:solidFill>
                <a:srgbClr val="527FFF"/>
              </a:solid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20EF6D47-FA49-49B8-91D9-3EF43194C3B2}"/>
                </a:ext>
              </a:extLst>
            </p:cNvPr>
            <p:cNvSpPr/>
            <p:nvPr/>
          </p:nvSpPr>
          <p:spPr>
            <a:xfrm>
              <a:off x="699493" y="3203525"/>
              <a:ext cx="2286" cy="11361"/>
            </a:xfrm>
            <a:custGeom>
              <a:avLst/>
              <a:gdLst>
                <a:gd name="connsiteX0" fmla="*/ 0 w 2286"/>
                <a:gd name="connsiteY0" fmla="*/ 0 h 11361"/>
                <a:gd name="connsiteX1" fmla="*/ 0 w 2286"/>
                <a:gd name="connsiteY1" fmla="*/ 11361 h 11361"/>
              </a:gdLst>
              <a:ahLst/>
              <a:cxnLst>
                <a:cxn ang="0">
                  <a:pos x="connsiteX0" y="connsiteY0"/>
                </a:cxn>
                <a:cxn ang="0">
                  <a:pos x="connsiteX1" y="connsiteY1"/>
                </a:cxn>
              </a:cxnLst>
              <a:rect l="l" t="t" r="r" b="b"/>
              <a:pathLst>
                <a:path w="2286" h="11361">
                  <a:moveTo>
                    <a:pt x="0" y="0"/>
                  </a:moveTo>
                  <a:lnTo>
                    <a:pt x="0" y="11361"/>
                  </a:lnTo>
                </a:path>
              </a:pathLst>
            </a:custGeom>
            <a:ln w="12700" cap="flat">
              <a:solidFill>
                <a:srgbClr val="527FFF"/>
              </a:solid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3D3A5A0E-8E6A-49F0-A530-7642966046CE}"/>
                </a:ext>
              </a:extLst>
            </p:cNvPr>
            <p:cNvSpPr/>
            <p:nvPr/>
          </p:nvSpPr>
          <p:spPr>
            <a:xfrm>
              <a:off x="760163" y="2904036"/>
              <a:ext cx="2286" cy="34129"/>
            </a:xfrm>
            <a:custGeom>
              <a:avLst/>
              <a:gdLst>
                <a:gd name="connsiteX0" fmla="*/ 0 w 2286"/>
                <a:gd name="connsiteY0" fmla="*/ 34130 h 34129"/>
                <a:gd name="connsiteX1" fmla="*/ 0 w 2286"/>
                <a:gd name="connsiteY1" fmla="*/ 0 h 34129"/>
              </a:gdLst>
              <a:ahLst/>
              <a:cxnLst>
                <a:cxn ang="0">
                  <a:pos x="connsiteX0" y="connsiteY0"/>
                </a:cxn>
                <a:cxn ang="0">
                  <a:pos x="connsiteX1" y="connsiteY1"/>
                </a:cxn>
              </a:cxnLst>
              <a:rect l="l" t="t" r="r" b="b"/>
              <a:pathLst>
                <a:path w="2286" h="34129">
                  <a:moveTo>
                    <a:pt x="0" y="34130"/>
                  </a:moveTo>
                  <a:lnTo>
                    <a:pt x="0" y="0"/>
                  </a:lnTo>
                </a:path>
              </a:pathLst>
            </a:custGeom>
            <a:ln w="12700" cap="flat">
              <a:solidFill>
                <a:srgbClr val="527FFF"/>
              </a:solid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3A41F912-AF14-43BF-AE22-23A5AD6CF275}"/>
                </a:ext>
              </a:extLst>
            </p:cNvPr>
            <p:cNvSpPr/>
            <p:nvPr/>
          </p:nvSpPr>
          <p:spPr>
            <a:xfrm>
              <a:off x="729828" y="2919215"/>
              <a:ext cx="2286" cy="22745"/>
            </a:xfrm>
            <a:custGeom>
              <a:avLst/>
              <a:gdLst>
                <a:gd name="connsiteX0" fmla="*/ 0 w 2286"/>
                <a:gd name="connsiteY0" fmla="*/ 22746 h 22745"/>
                <a:gd name="connsiteX1" fmla="*/ 0 w 2286"/>
                <a:gd name="connsiteY1" fmla="*/ 0 h 22745"/>
              </a:gdLst>
              <a:ahLst/>
              <a:cxnLst>
                <a:cxn ang="0">
                  <a:pos x="connsiteX0" y="connsiteY0"/>
                </a:cxn>
                <a:cxn ang="0">
                  <a:pos x="connsiteX1" y="connsiteY1"/>
                </a:cxn>
              </a:cxnLst>
              <a:rect l="l" t="t" r="r" b="b"/>
              <a:pathLst>
                <a:path w="2286" h="22745">
                  <a:moveTo>
                    <a:pt x="0" y="22746"/>
                  </a:moveTo>
                  <a:lnTo>
                    <a:pt x="0" y="0"/>
                  </a:lnTo>
                </a:path>
              </a:pathLst>
            </a:custGeom>
            <a:ln w="12700" cap="flat">
              <a:solidFill>
                <a:srgbClr val="527FFF"/>
              </a:solid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A9452FE9-FAFB-481E-87F7-7176A4619C8A}"/>
                </a:ext>
              </a:extLst>
            </p:cNvPr>
            <p:cNvSpPr/>
            <p:nvPr/>
          </p:nvSpPr>
          <p:spPr>
            <a:xfrm>
              <a:off x="790475" y="2919215"/>
              <a:ext cx="2286" cy="22745"/>
            </a:xfrm>
            <a:custGeom>
              <a:avLst/>
              <a:gdLst>
                <a:gd name="connsiteX0" fmla="*/ 0 w 2286"/>
                <a:gd name="connsiteY0" fmla="*/ 22746 h 22745"/>
                <a:gd name="connsiteX1" fmla="*/ 0 w 2286"/>
                <a:gd name="connsiteY1" fmla="*/ 0 h 22745"/>
              </a:gdLst>
              <a:ahLst/>
              <a:cxnLst>
                <a:cxn ang="0">
                  <a:pos x="connsiteX0" y="connsiteY0"/>
                </a:cxn>
                <a:cxn ang="0">
                  <a:pos x="connsiteX1" y="connsiteY1"/>
                </a:cxn>
              </a:cxnLst>
              <a:rect l="l" t="t" r="r" b="b"/>
              <a:pathLst>
                <a:path w="2286" h="22745">
                  <a:moveTo>
                    <a:pt x="0" y="22746"/>
                  </a:moveTo>
                  <a:lnTo>
                    <a:pt x="0" y="0"/>
                  </a:lnTo>
                </a:path>
              </a:pathLst>
            </a:custGeom>
            <a:ln w="12700" cap="flat">
              <a:solidFill>
                <a:srgbClr val="527FFF"/>
              </a:solid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74836BF3-DD20-4A31-B874-D0145D01D544}"/>
                </a:ext>
              </a:extLst>
            </p:cNvPr>
            <p:cNvSpPr/>
            <p:nvPr/>
          </p:nvSpPr>
          <p:spPr>
            <a:xfrm>
              <a:off x="699493" y="2938166"/>
              <a:ext cx="2286" cy="11361"/>
            </a:xfrm>
            <a:custGeom>
              <a:avLst/>
              <a:gdLst>
                <a:gd name="connsiteX0" fmla="*/ 0 w 2286"/>
                <a:gd name="connsiteY0" fmla="*/ 11361 h 11361"/>
                <a:gd name="connsiteX1" fmla="*/ 0 w 2286"/>
                <a:gd name="connsiteY1" fmla="*/ 0 h 11361"/>
              </a:gdLst>
              <a:ahLst/>
              <a:cxnLst>
                <a:cxn ang="0">
                  <a:pos x="connsiteX0" y="connsiteY0"/>
                </a:cxn>
                <a:cxn ang="0">
                  <a:pos x="connsiteX1" y="connsiteY1"/>
                </a:cxn>
              </a:cxnLst>
              <a:rect l="l" t="t" r="r" b="b"/>
              <a:pathLst>
                <a:path w="2286" h="11361">
                  <a:moveTo>
                    <a:pt x="0" y="11361"/>
                  </a:moveTo>
                  <a:lnTo>
                    <a:pt x="0" y="0"/>
                  </a:lnTo>
                </a:path>
              </a:pathLst>
            </a:custGeom>
            <a:ln w="12700" cap="flat">
              <a:solidFill>
                <a:srgbClr val="527FFF"/>
              </a:solid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0D3C9BBA-38D5-44DA-A446-7DF36F057001}"/>
                </a:ext>
              </a:extLst>
            </p:cNvPr>
            <p:cNvSpPr/>
            <p:nvPr/>
          </p:nvSpPr>
          <p:spPr>
            <a:xfrm>
              <a:off x="820811" y="2938166"/>
              <a:ext cx="2286" cy="11361"/>
            </a:xfrm>
            <a:custGeom>
              <a:avLst/>
              <a:gdLst>
                <a:gd name="connsiteX0" fmla="*/ 0 w 2286"/>
                <a:gd name="connsiteY0" fmla="*/ 11361 h 11361"/>
                <a:gd name="connsiteX1" fmla="*/ 0 w 2286"/>
                <a:gd name="connsiteY1" fmla="*/ 0 h 11361"/>
              </a:gdLst>
              <a:ahLst/>
              <a:cxnLst>
                <a:cxn ang="0">
                  <a:pos x="connsiteX0" y="connsiteY0"/>
                </a:cxn>
                <a:cxn ang="0">
                  <a:pos x="connsiteX1" y="connsiteY1"/>
                </a:cxn>
              </a:cxnLst>
              <a:rect l="l" t="t" r="r" b="b"/>
              <a:pathLst>
                <a:path w="2286" h="11361">
                  <a:moveTo>
                    <a:pt x="0" y="11361"/>
                  </a:moveTo>
                  <a:lnTo>
                    <a:pt x="0" y="0"/>
                  </a:lnTo>
                </a:path>
              </a:pathLst>
            </a:custGeom>
            <a:ln w="12700" cap="flat">
              <a:solidFill>
                <a:srgbClr val="527FFF"/>
              </a:solidFill>
              <a:prstDash val="solid"/>
              <a:miter/>
            </a:ln>
          </p:spPr>
          <p:txBody>
            <a:bodyPr rtlCol="0" anchor="ctr"/>
            <a:lstStyle/>
            <a:p>
              <a:endParaRPr lang="en-US"/>
            </a:p>
          </p:txBody>
        </p:sp>
      </p:grpSp>
      <p:grpSp>
        <p:nvGrpSpPr>
          <p:cNvPr id="65" name="Graphic 12">
            <a:extLst>
              <a:ext uri="{FF2B5EF4-FFF2-40B4-BE49-F238E27FC236}">
                <a16:creationId xmlns:a16="http://schemas.microsoft.com/office/drawing/2014/main" id="{BE9784CD-E47C-45C8-B735-3FF0D49274BF}"/>
              </a:ext>
            </a:extLst>
          </p:cNvPr>
          <p:cNvGrpSpPr/>
          <p:nvPr/>
        </p:nvGrpSpPr>
        <p:grpSpPr>
          <a:xfrm>
            <a:off x="4111102" y="1482500"/>
            <a:ext cx="846292" cy="846292"/>
            <a:chOff x="3577622" y="2200274"/>
            <a:chExt cx="457200" cy="457200"/>
          </a:xfrm>
        </p:grpSpPr>
        <p:sp>
          <p:nvSpPr>
            <p:cNvPr id="66" name="Freeform: Shape 65">
              <a:extLst>
                <a:ext uri="{FF2B5EF4-FFF2-40B4-BE49-F238E27FC236}">
                  <a16:creationId xmlns:a16="http://schemas.microsoft.com/office/drawing/2014/main" id="{A3397D7F-29FD-425C-8F16-D0C4E1354DE8}"/>
                </a:ext>
              </a:extLst>
            </p:cNvPr>
            <p:cNvSpPr/>
            <p:nvPr/>
          </p:nvSpPr>
          <p:spPr>
            <a:xfrm>
              <a:off x="3638269" y="2461152"/>
              <a:ext cx="55504" cy="97817"/>
            </a:xfrm>
            <a:custGeom>
              <a:avLst/>
              <a:gdLst>
                <a:gd name="connsiteX0" fmla="*/ 0 w 55504"/>
                <a:gd name="connsiteY0" fmla="*/ 0 h 97817"/>
                <a:gd name="connsiteX1" fmla="*/ 55504 w 55504"/>
                <a:gd name="connsiteY1" fmla="*/ 97818 h 97817"/>
              </a:gdLst>
              <a:ahLst/>
              <a:cxnLst>
                <a:cxn ang="0">
                  <a:pos x="connsiteX0" y="connsiteY0"/>
                </a:cxn>
                <a:cxn ang="0">
                  <a:pos x="connsiteX1" y="connsiteY1"/>
                </a:cxn>
              </a:cxnLst>
              <a:rect l="l" t="t" r="r" b="b"/>
              <a:pathLst>
                <a:path w="55504" h="97817">
                  <a:moveTo>
                    <a:pt x="0" y="0"/>
                  </a:moveTo>
                  <a:cubicBezTo>
                    <a:pt x="5441" y="30747"/>
                    <a:pt x="19705" y="69586"/>
                    <a:pt x="55504" y="97818"/>
                  </a:cubicBezTo>
                </a:path>
              </a:pathLst>
            </a:custGeom>
            <a:noFill/>
            <a:ln w="12700" cap="flat">
              <a:solidFill>
                <a:srgbClr val="F1F2F2"/>
              </a:solidFill>
              <a:prstDash val="solid"/>
              <a:round/>
            </a:ln>
          </p:spPr>
          <p:txBody>
            <a:bodyPr rtlCol="0" anchor="ctr"/>
            <a:lstStyle/>
            <a:p>
              <a:endParaRPr lang="en-US"/>
            </a:p>
          </p:txBody>
        </p:sp>
        <p:sp>
          <p:nvSpPr>
            <p:cNvPr id="67" name="Freeform: Shape 66">
              <a:extLst>
                <a:ext uri="{FF2B5EF4-FFF2-40B4-BE49-F238E27FC236}">
                  <a16:creationId xmlns:a16="http://schemas.microsoft.com/office/drawing/2014/main" id="{D38E133A-B239-4083-93AF-E1AB263FC001}"/>
                </a:ext>
              </a:extLst>
            </p:cNvPr>
            <p:cNvSpPr/>
            <p:nvPr/>
          </p:nvSpPr>
          <p:spPr>
            <a:xfrm>
              <a:off x="3635204" y="2395521"/>
              <a:ext cx="2928" cy="43251"/>
            </a:xfrm>
            <a:custGeom>
              <a:avLst/>
              <a:gdLst>
                <a:gd name="connsiteX0" fmla="*/ 2928 w 2928"/>
                <a:gd name="connsiteY0" fmla="*/ 0 h 43251"/>
                <a:gd name="connsiteX1" fmla="*/ 642 w 2928"/>
                <a:gd name="connsiteY1" fmla="*/ 15819 h 43251"/>
                <a:gd name="connsiteX2" fmla="*/ 482 w 2928"/>
                <a:gd name="connsiteY2" fmla="*/ 43251 h 43251"/>
              </a:gdLst>
              <a:ahLst/>
              <a:cxnLst>
                <a:cxn ang="0">
                  <a:pos x="connsiteX0" y="connsiteY0"/>
                </a:cxn>
                <a:cxn ang="0">
                  <a:pos x="connsiteX1" y="connsiteY1"/>
                </a:cxn>
                <a:cxn ang="0">
                  <a:pos x="connsiteX2" y="connsiteY2"/>
                </a:cxn>
              </a:cxnLst>
              <a:rect l="l" t="t" r="r" b="b"/>
              <a:pathLst>
                <a:path w="2928" h="43251">
                  <a:moveTo>
                    <a:pt x="2928" y="0"/>
                  </a:moveTo>
                  <a:cubicBezTo>
                    <a:pt x="1900" y="5144"/>
                    <a:pt x="1077" y="10424"/>
                    <a:pt x="642" y="15819"/>
                  </a:cubicBezTo>
                  <a:cubicBezTo>
                    <a:pt x="-157" y="24943"/>
                    <a:pt x="-210" y="34119"/>
                    <a:pt x="482" y="43251"/>
                  </a:cubicBezTo>
                </a:path>
              </a:pathLst>
            </a:custGeom>
            <a:noFill/>
            <a:ln w="12700" cap="flat">
              <a:solidFill>
                <a:srgbClr val="F1F2F2"/>
              </a:solidFill>
              <a:prstDash val="solid"/>
              <a:round/>
            </a:ln>
          </p:spPr>
          <p:txBody>
            <a:bodyPr rtlCol="0" anchor="ctr"/>
            <a:lstStyle/>
            <a:p>
              <a:endParaRPr lang="en-US"/>
            </a:p>
          </p:txBody>
        </p:sp>
        <p:sp>
          <p:nvSpPr>
            <p:cNvPr id="68" name="Freeform: Shape 67">
              <a:extLst>
                <a:ext uri="{FF2B5EF4-FFF2-40B4-BE49-F238E27FC236}">
                  <a16:creationId xmlns:a16="http://schemas.microsoft.com/office/drawing/2014/main" id="{960BDAA5-D130-4DAD-8ACD-2C8914F220FF}"/>
                </a:ext>
              </a:extLst>
            </p:cNvPr>
            <p:cNvSpPr/>
            <p:nvPr/>
          </p:nvSpPr>
          <p:spPr>
            <a:xfrm>
              <a:off x="3649219" y="2276580"/>
              <a:ext cx="79004" cy="84581"/>
            </a:xfrm>
            <a:custGeom>
              <a:avLst/>
              <a:gdLst>
                <a:gd name="connsiteX0" fmla="*/ 79004 w 79004"/>
                <a:gd name="connsiteY0" fmla="*/ 0 h 84581"/>
                <a:gd name="connsiteX1" fmla="*/ 70866 w 79004"/>
                <a:gd name="connsiteY1" fmla="*/ 4572 h 84581"/>
                <a:gd name="connsiteX2" fmla="*/ 0 w 79004"/>
                <a:gd name="connsiteY2" fmla="*/ 84582 h 84581"/>
              </a:gdLst>
              <a:ahLst/>
              <a:cxnLst>
                <a:cxn ang="0">
                  <a:pos x="connsiteX0" y="connsiteY0"/>
                </a:cxn>
                <a:cxn ang="0">
                  <a:pos x="connsiteX1" y="connsiteY1"/>
                </a:cxn>
                <a:cxn ang="0">
                  <a:pos x="connsiteX2" y="connsiteY2"/>
                </a:cxn>
              </a:cxnLst>
              <a:rect l="l" t="t" r="r" b="b"/>
              <a:pathLst>
                <a:path w="79004" h="84581">
                  <a:moveTo>
                    <a:pt x="79004" y="0"/>
                  </a:moveTo>
                  <a:cubicBezTo>
                    <a:pt x="76307" y="1417"/>
                    <a:pt x="73586" y="2903"/>
                    <a:pt x="70866" y="4572"/>
                  </a:cubicBezTo>
                  <a:cubicBezTo>
                    <a:pt x="45286" y="19362"/>
                    <a:pt x="16756" y="47114"/>
                    <a:pt x="0" y="84582"/>
                  </a:cubicBezTo>
                </a:path>
              </a:pathLst>
            </a:custGeom>
            <a:noFill/>
            <a:ln w="12700" cap="flat">
              <a:solidFill>
                <a:srgbClr val="F1F2F2"/>
              </a:solidFill>
              <a:prstDash val="solid"/>
              <a:round/>
            </a:ln>
          </p:spPr>
          <p:txBody>
            <a:bodyPr rtlCol="0" anchor="ctr"/>
            <a:lstStyle/>
            <a:p>
              <a:endParaRPr lang="en-US"/>
            </a:p>
          </p:txBody>
        </p:sp>
        <p:sp>
          <p:nvSpPr>
            <p:cNvPr id="69" name="Freeform: Shape 68">
              <a:extLst>
                <a:ext uri="{FF2B5EF4-FFF2-40B4-BE49-F238E27FC236}">
                  <a16:creationId xmlns:a16="http://schemas.microsoft.com/office/drawing/2014/main" id="{8B3C609E-384B-46FE-9F52-A253D13A5AFC}"/>
                </a:ext>
              </a:extLst>
            </p:cNvPr>
            <p:cNvSpPr/>
            <p:nvPr/>
          </p:nvSpPr>
          <p:spPr>
            <a:xfrm>
              <a:off x="3748157" y="2256763"/>
              <a:ext cx="198584" cy="73926"/>
            </a:xfrm>
            <a:custGeom>
              <a:avLst/>
              <a:gdLst>
                <a:gd name="connsiteX0" fmla="*/ 198585 w 198584"/>
                <a:gd name="connsiteY0" fmla="*/ 73926 h 73926"/>
                <a:gd name="connsiteX1" fmla="*/ 0 w 198584"/>
                <a:gd name="connsiteY1" fmla="*/ 10901 h 73926"/>
              </a:gdLst>
              <a:ahLst/>
              <a:cxnLst>
                <a:cxn ang="0">
                  <a:pos x="connsiteX0" y="connsiteY0"/>
                </a:cxn>
                <a:cxn ang="0">
                  <a:pos x="connsiteX1" y="connsiteY1"/>
                </a:cxn>
              </a:cxnLst>
              <a:rect l="l" t="t" r="r" b="b"/>
              <a:pathLst>
                <a:path w="198584" h="73926">
                  <a:moveTo>
                    <a:pt x="198585" y="73926"/>
                  </a:moveTo>
                  <a:cubicBezTo>
                    <a:pt x="169233" y="28092"/>
                    <a:pt x="88994" y="-22749"/>
                    <a:pt x="0" y="10901"/>
                  </a:cubicBezTo>
                </a:path>
              </a:pathLst>
            </a:custGeom>
            <a:noFill/>
            <a:ln w="12700" cap="flat">
              <a:solidFill>
                <a:srgbClr val="F1F2F2"/>
              </a:solidFill>
              <a:prstDash val="solid"/>
              <a:round/>
            </a:ln>
          </p:spPr>
          <p:txBody>
            <a:bodyPr rtlCol="0" anchor="ctr"/>
            <a:lstStyle/>
            <a:p>
              <a:endParaRPr lang="en-US"/>
            </a:p>
          </p:txBody>
        </p:sp>
        <p:sp>
          <p:nvSpPr>
            <p:cNvPr id="71" name="Freeform: Shape 70">
              <a:extLst>
                <a:ext uri="{FF2B5EF4-FFF2-40B4-BE49-F238E27FC236}">
                  <a16:creationId xmlns:a16="http://schemas.microsoft.com/office/drawing/2014/main" id="{C25ADAB5-0004-4151-ABA7-58384CCC8FF5}"/>
                </a:ext>
              </a:extLst>
            </p:cNvPr>
            <p:cNvSpPr/>
            <p:nvPr/>
          </p:nvSpPr>
          <p:spPr>
            <a:xfrm>
              <a:off x="3922510" y="2307098"/>
              <a:ext cx="30723" cy="27820"/>
            </a:xfrm>
            <a:custGeom>
              <a:avLst/>
              <a:gdLst>
                <a:gd name="connsiteX0" fmla="*/ 30724 w 30723"/>
                <a:gd name="connsiteY0" fmla="*/ 640 h 27820"/>
                <a:gd name="connsiteX1" fmla="*/ 26198 w 30723"/>
                <a:gd name="connsiteY1" fmla="*/ 0 h 27820"/>
                <a:gd name="connsiteX2" fmla="*/ 22997 w 30723"/>
                <a:gd name="connsiteY2" fmla="*/ 22311 h 27820"/>
                <a:gd name="connsiteX3" fmla="*/ 960 w 30723"/>
                <a:gd name="connsiteY3" fmla="*/ 17465 h 27820"/>
                <a:gd name="connsiteX4" fmla="*/ 0 w 30723"/>
                <a:gd name="connsiteY4" fmla="*/ 21946 h 27820"/>
                <a:gd name="connsiteX5" fmla="*/ 26815 w 30723"/>
                <a:gd name="connsiteY5" fmla="*/ 27821 h 27820"/>
                <a:gd name="connsiteX6" fmla="*/ 30724 w 30723"/>
                <a:gd name="connsiteY6" fmla="*/ 640 h 27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723" h="27820">
                  <a:moveTo>
                    <a:pt x="30724" y="640"/>
                  </a:moveTo>
                  <a:lnTo>
                    <a:pt x="26198" y="0"/>
                  </a:lnTo>
                  <a:lnTo>
                    <a:pt x="22997" y="22311"/>
                  </a:lnTo>
                  <a:lnTo>
                    <a:pt x="960" y="17465"/>
                  </a:lnTo>
                  <a:lnTo>
                    <a:pt x="0" y="21946"/>
                  </a:lnTo>
                  <a:lnTo>
                    <a:pt x="26815" y="27821"/>
                  </a:lnTo>
                  <a:lnTo>
                    <a:pt x="30724" y="640"/>
                  </a:lnTo>
                  <a:close/>
                </a:path>
              </a:pathLst>
            </a:custGeom>
            <a:solidFill>
              <a:srgbClr val="F1F2F2"/>
            </a:solidFill>
            <a:ln w="2286" cap="flat">
              <a:noFill/>
              <a:prstDash val="solid"/>
              <a:miter/>
            </a:ln>
          </p:spPr>
          <p:txBody>
            <a:bodyPr rtlCol="0" anchor="ctr"/>
            <a:lstStyle/>
            <a:p>
              <a:endParaRPr lang="en-US"/>
            </a:p>
          </p:txBody>
        </p:sp>
        <p:sp>
          <p:nvSpPr>
            <p:cNvPr id="72" name="Freeform: Shape 71">
              <a:extLst>
                <a:ext uri="{FF2B5EF4-FFF2-40B4-BE49-F238E27FC236}">
                  <a16:creationId xmlns:a16="http://schemas.microsoft.com/office/drawing/2014/main" id="{718A187D-26D5-499F-B80B-DFCD3034BBF1}"/>
                </a:ext>
              </a:extLst>
            </p:cNvPr>
            <p:cNvSpPr/>
            <p:nvPr/>
          </p:nvSpPr>
          <p:spPr>
            <a:xfrm>
              <a:off x="3969579" y="2378376"/>
              <a:ext cx="7716" cy="60441"/>
            </a:xfrm>
            <a:custGeom>
              <a:avLst/>
              <a:gdLst>
                <a:gd name="connsiteX0" fmla="*/ 7498 w 7716"/>
                <a:gd name="connsiteY0" fmla="*/ 60442 h 60441"/>
                <a:gd name="connsiteX1" fmla="*/ 0 w 7716"/>
                <a:gd name="connsiteY1" fmla="*/ 0 h 60441"/>
              </a:gdLst>
              <a:ahLst/>
              <a:cxnLst>
                <a:cxn ang="0">
                  <a:pos x="connsiteX0" y="connsiteY0"/>
                </a:cxn>
                <a:cxn ang="0">
                  <a:pos x="connsiteX1" y="connsiteY1"/>
                </a:cxn>
              </a:cxnLst>
              <a:rect l="l" t="t" r="r" b="b"/>
              <a:pathLst>
                <a:path w="7716" h="60441">
                  <a:moveTo>
                    <a:pt x="7498" y="60442"/>
                  </a:moveTo>
                  <a:cubicBezTo>
                    <a:pt x="8515" y="40013"/>
                    <a:pt x="5978" y="19562"/>
                    <a:pt x="0" y="0"/>
                  </a:cubicBezTo>
                </a:path>
              </a:pathLst>
            </a:custGeom>
            <a:noFill/>
            <a:ln w="12700" cap="flat">
              <a:solidFill>
                <a:srgbClr val="F1F2F2"/>
              </a:solidFill>
              <a:prstDash val="solid"/>
              <a:round/>
            </a:ln>
          </p:spPr>
          <p:txBody>
            <a:bodyPr rtlCol="0" anchor="ctr"/>
            <a:lstStyle/>
            <a:p>
              <a:endParaRPr lang="en-US"/>
            </a:p>
          </p:txBody>
        </p:sp>
        <p:sp>
          <p:nvSpPr>
            <p:cNvPr id="73" name="Freeform: Shape 72">
              <a:extLst>
                <a:ext uri="{FF2B5EF4-FFF2-40B4-BE49-F238E27FC236}">
                  <a16:creationId xmlns:a16="http://schemas.microsoft.com/office/drawing/2014/main" id="{E1ECD072-DEEF-43B9-9284-D24C7E740BEE}"/>
                </a:ext>
              </a:extLst>
            </p:cNvPr>
            <p:cNvSpPr/>
            <p:nvPr/>
          </p:nvSpPr>
          <p:spPr>
            <a:xfrm>
              <a:off x="3963956" y="2452922"/>
              <a:ext cx="11795" cy="41673"/>
            </a:xfrm>
            <a:custGeom>
              <a:avLst/>
              <a:gdLst>
                <a:gd name="connsiteX0" fmla="*/ 0 w 11795"/>
                <a:gd name="connsiteY0" fmla="*/ 41674 h 41673"/>
                <a:gd name="connsiteX1" fmla="*/ 11796 w 11795"/>
                <a:gd name="connsiteY1" fmla="*/ 0 h 41673"/>
              </a:gdLst>
              <a:ahLst/>
              <a:cxnLst>
                <a:cxn ang="0">
                  <a:pos x="connsiteX0" y="connsiteY0"/>
                </a:cxn>
                <a:cxn ang="0">
                  <a:pos x="connsiteX1" y="connsiteY1"/>
                </a:cxn>
              </a:cxnLst>
              <a:rect l="l" t="t" r="r" b="b"/>
              <a:pathLst>
                <a:path w="11795" h="41673">
                  <a:moveTo>
                    <a:pt x="0" y="41674"/>
                  </a:moveTo>
                  <a:cubicBezTo>
                    <a:pt x="5754" y="28365"/>
                    <a:pt x="9720" y="14352"/>
                    <a:pt x="11796" y="0"/>
                  </a:cubicBezTo>
                </a:path>
              </a:pathLst>
            </a:custGeom>
            <a:noFill/>
            <a:ln w="12700" cap="flat">
              <a:solidFill>
                <a:srgbClr val="F1F2F2"/>
              </a:solidFill>
              <a:prstDash val="solid"/>
              <a:round/>
            </a:ln>
          </p:spPr>
          <p:txBody>
            <a:bodyPr rtlCol="0" anchor="ctr"/>
            <a:lstStyle/>
            <a:p>
              <a:endParaRPr lang="en-US"/>
            </a:p>
          </p:txBody>
        </p:sp>
        <p:sp>
          <p:nvSpPr>
            <p:cNvPr id="74" name="Freeform: Shape 73">
              <a:extLst>
                <a:ext uri="{FF2B5EF4-FFF2-40B4-BE49-F238E27FC236}">
                  <a16:creationId xmlns:a16="http://schemas.microsoft.com/office/drawing/2014/main" id="{C009C9EE-F5B3-4FC4-9992-D1A7396E05DF}"/>
                </a:ext>
              </a:extLst>
            </p:cNvPr>
            <p:cNvSpPr/>
            <p:nvPr/>
          </p:nvSpPr>
          <p:spPr>
            <a:xfrm>
              <a:off x="3734144" y="2510072"/>
              <a:ext cx="222153" cy="90895"/>
            </a:xfrm>
            <a:custGeom>
              <a:avLst/>
              <a:gdLst>
                <a:gd name="connsiteX0" fmla="*/ 0 w 222153"/>
                <a:gd name="connsiteY0" fmla="*/ 74638 h 90895"/>
                <a:gd name="connsiteX1" fmla="*/ 157985 w 222153"/>
                <a:gd name="connsiteY1" fmla="*/ 66614 h 90895"/>
                <a:gd name="connsiteX2" fmla="*/ 222153 w 222153"/>
                <a:gd name="connsiteY2" fmla="*/ 0 h 90895"/>
              </a:gdLst>
              <a:ahLst/>
              <a:cxnLst>
                <a:cxn ang="0">
                  <a:pos x="connsiteX0" y="connsiteY0"/>
                </a:cxn>
                <a:cxn ang="0">
                  <a:pos x="connsiteX1" y="connsiteY1"/>
                </a:cxn>
                <a:cxn ang="0">
                  <a:pos x="connsiteX2" y="connsiteY2"/>
                </a:cxn>
              </a:cxnLst>
              <a:rect l="l" t="t" r="r" b="b"/>
              <a:pathLst>
                <a:path w="222153" h="90895">
                  <a:moveTo>
                    <a:pt x="0" y="74638"/>
                  </a:moveTo>
                  <a:cubicBezTo>
                    <a:pt x="43434" y="94960"/>
                    <a:pt x="99761" y="100310"/>
                    <a:pt x="157985" y="66614"/>
                  </a:cubicBezTo>
                  <a:cubicBezTo>
                    <a:pt x="184862" y="50441"/>
                    <a:pt x="206995" y="27462"/>
                    <a:pt x="222153" y="0"/>
                  </a:cubicBezTo>
                </a:path>
              </a:pathLst>
            </a:custGeom>
            <a:noFill/>
            <a:ln w="12700" cap="flat">
              <a:solidFill>
                <a:srgbClr val="F1F2F2"/>
              </a:solidFill>
              <a:prstDash val="solid"/>
              <a:round/>
            </a:ln>
          </p:spPr>
          <p:txBody>
            <a:bodyPr rtlCol="0" anchor="ctr"/>
            <a:lstStyle/>
            <a:p>
              <a:endParaRPr lang="en-US"/>
            </a:p>
          </p:txBody>
        </p:sp>
        <p:sp>
          <p:nvSpPr>
            <p:cNvPr id="75" name="Freeform: Shape 74">
              <a:extLst>
                <a:ext uri="{FF2B5EF4-FFF2-40B4-BE49-F238E27FC236}">
                  <a16:creationId xmlns:a16="http://schemas.microsoft.com/office/drawing/2014/main" id="{98DCC1E8-3603-49E1-9B09-EAAD262AE7BB}"/>
                </a:ext>
              </a:extLst>
            </p:cNvPr>
            <p:cNvSpPr/>
            <p:nvPr/>
          </p:nvSpPr>
          <p:spPr>
            <a:xfrm>
              <a:off x="3729686" y="2573600"/>
              <a:ext cx="27454" cy="34198"/>
            </a:xfrm>
            <a:custGeom>
              <a:avLst/>
              <a:gdLst>
                <a:gd name="connsiteX0" fmla="*/ 10813 w 27454"/>
                <a:gd name="connsiteY0" fmla="*/ 34199 h 34198"/>
                <a:gd name="connsiteX1" fmla="*/ 15019 w 27454"/>
                <a:gd name="connsiteY1" fmla="*/ 32393 h 34198"/>
                <a:gd name="connsiteX2" fmla="*/ 6126 w 27454"/>
                <a:gd name="connsiteY2" fmla="*/ 11681 h 34198"/>
                <a:gd name="connsiteX3" fmla="*/ 27455 w 27454"/>
                <a:gd name="connsiteY3" fmla="*/ 4321 h 34198"/>
                <a:gd name="connsiteX4" fmla="*/ 25946 w 27454"/>
                <a:gd name="connsiteY4" fmla="*/ 0 h 34198"/>
                <a:gd name="connsiteX5" fmla="*/ 0 w 27454"/>
                <a:gd name="connsiteY5" fmla="*/ 8961 h 34198"/>
                <a:gd name="connsiteX6" fmla="*/ 10813 w 27454"/>
                <a:gd name="connsiteY6" fmla="*/ 34199 h 34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454" h="34198">
                  <a:moveTo>
                    <a:pt x="10813" y="34199"/>
                  </a:moveTo>
                  <a:lnTo>
                    <a:pt x="15019" y="32393"/>
                  </a:lnTo>
                  <a:lnTo>
                    <a:pt x="6126" y="11681"/>
                  </a:lnTo>
                  <a:lnTo>
                    <a:pt x="27455" y="4321"/>
                  </a:lnTo>
                  <a:lnTo>
                    <a:pt x="25946" y="0"/>
                  </a:lnTo>
                  <a:lnTo>
                    <a:pt x="0" y="8961"/>
                  </a:lnTo>
                  <a:lnTo>
                    <a:pt x="10813" y="34199"/>
                  </a:lnTo>
                  <a:close/>
                </a:path>
              </a:pathLst>
            </a:custGeom>
            <a:solidFill>
              <a:srgbClr val="F1F2F2"/>
            </a:solidFill>
            <a:ln w="2286" cap="flat">
              <a:noFill/>
              <a:prstDash val="solid"/>
              <a:miter/>
            </a:ln>
          </p:spPr>
          <p:txBody>
            <a:bodyPr rtlCol="0" anchor="ctr"/>
            <a:lstStyle/>
            <a:p>
              <a:endParaRPr lang="en-US"/>
            </a:p>
          </p:txBody>
        </p:sp>
        <p:sp>
          <p:nvSpPr>
            <p:cNvPr id="76" name="Freeform: Shape 75">
              <a:extLst>
                <a:ext uri="{FF2B5EF4-FFF2-40B4-BE49-F238E27FC236}">
                  <a16:creationId xmlns:a16="http://schemas.microsoft.com/office/drawing/2014/main" id="{8961BAA0-161C-4304-AF3C-ABE46999B69C}"/>
                </a:ext>
              </a:extLst>
            </p:cNvPr>
            <p:cNvSpPr/>
            <p:nvPr/>
          </p:nvSpPr>
          <p:spPr>
            <a:xfrm>
              <a:off x="3682823" y="2376318"/>
              <a:ext cx="51229" cy="2286"/>
            </a:xfrm>
            <a:custGeom>
              <a:avLst/>
              <a:gdLst>
                <a:gd name="connsiteX0" fmla="*/ 0 w 51229"/>
                <a:gd name="connsiteY0" fmla="*/ 0 h 2286"/>
                <a:gd name="connsiteX1" fmla="*/ 51229 w 51229"/>
                <a:gd name="connsiteY1" fmla="*/ 0 h 2286"/>
              </a:gdLst>
              <a:ahLst/>
              <a:cxnLst>
                <a:cxn ang="0">
                  <a:pos x="connsiteX0" y="connsiteY0"/>
                </a:cxn>
                <a:cxn ang="0">
                  <a:pos x="connsiteX1" y="connsiteY1"/>
                </a:cxn>
              </a:cxnLst>
              <a:rect l="l" t="t" r="r" b="b"/>
              <a:pathLst>
                <a:path w="51229" h="2286">
                  <a:moveTo>
                    <a:pt x="0" y="0"/>
                  </a:moveTo>
                  <a:lnTo>
                    <a:pt x="51229" y="0"/>
                  </a:lnTo>
                </a:path>
              </a:pathLst>
            </a:custGeom>
            <a:ln w="12700" cap="flat">
              <a:solidFill>
                <a:srgbClr val="527FFF"/>
              </a:solidFill>
              <a:prstDash val="solid"/>
              <a:round/>
            </a:ln>
          </p:spPr>
          <p:txBody>
            <a:bodyPr rtlCol="0" anchor="ctr"/>
            <a:lstStyle/>
            <a:p>
              <a:endParaRPr lang="en-US"/>
            </a:p>
          </p:txBody>
        </p:sp>
        <p:sp>
          <p:nvSpPr>
            <p:cNvPr id="77" name="Freeform: Shape 76">
              <a:extLst>
                <a:ext uri="{FF2B5EF4-FFF2-40B4-BE49-F238E27FC236}">
                  <a16:creationId xmlns:a16="http://schemas.microsoft.com/office/drawing/2014/main" id="{90073DD0-C5DF-4F2C-9ED4-C3A92E69365E}"/>
                </a:ext>
              </a:extLst>
            </p:cNvPr>
            <p:cNvSpPr/>
            <p:nvPr/>
          </p:nvSpPr>
          <p:spPr>
            <a:xfrm>
              <a:off x="3648648" y="2393395"/>
              <a:ext cx="42702" cy="2286"/>
            </a:xfrm>
            <a:custGeom>
              <a:avLst/>
              <a:gdLst>
                <a:gd name="connsiteX0" fmla="*/ 0 w 42702"/>
                <a:gd name="connsiteY0" fmla="*/ 0 h 2286"/>
                <a:gd name="connsiteX1" fmla="*/ 42702 w 42702"/>
                <a:gd name="connsiteY1" fmla="*/ 0 h 2286"/>
              </a:gdLst>
              <a:ahLst/>
              <a:cxnLst>
                <a:cxn ang="0">
                  <a:pos x="connsiteX0" y="connsiteY0"/>
                </a:cxn>
                <a:cxn ang="0">
                  <a:pos x="connsiteX1" y="connsiteY1"/>
                </a:cxn>
              </a:cxnLst>
              <a:rect l="l" t="t" r="r" b="b"/>
              <a:pathLst>
                <a:path w="42702" h="2286">
                  <a:moveTo>
                    <a:pt x="0" y="0"/>
                  </a:moveTo>
                  <a:lnTo>
                    <a:pt x="42702" y="0"/>
                  </a:lnTo>
                </a:path>
              </a:pathLst>
            </a:custGeom>
            <a:ln w="12700" cap="flat">
              <a:solidFill>
                <a:srgbClr val="527FFF"/>
              </a:solidFill>
              <a:prstDash val="solid"/>
              <a:round/>
            </a:ln>
          </p:spPr>
          <p:txBody>
            <a:bodyPr rtlCol="0" anchor="ctr"/>
            <a:lstStyle/>
            <a:p>
              <a:endParaRPr lang="en-US"/>
            </a:p>
          </p:txBody>
        </p:sp>
        <p:sp>
          <p:nvSpPr>
            <p:cNvPr id="78" name="Freeform: Shape 77">
              <a:extLst>
                <a:ext uri="{FF2B5EF4-FFF2-40B4-BE49-F238E27FC236}">
                  <a16:creationId xmlns:a16="http://schemas.microsoft.com/office/drawing/2014/main" id="{5A083DA0-2CAF-47EE-9151-1A08C3885785}"/>
                </a:ext>
              </a:extLst>
            </p:cNvPr>
            <p:cNvSpPr/>
            <p:nvPr/>
          </p:nvSpPr>
          <p:spPr>
            <a:xfrm>
              <a:off x="3635846" y="2376318"/>
              <a:ext cx="25626" cy="2286"/>
            </a:xfrm>
            <a:custGeom>
              <a:avLst/>
              <a:gdLst>
                <a:gd name="connsiteX0" fmla="*/ 25626 w 25626"/>
                <a:gd name="connsiteY0" fmla="*/ 0 h 2286"/>
                <a:gd name="connsiteX1" fmla="*/ 0 w 25626"/>
                <a:gd name="connsiteY1" fmla="*/ 0 h 2286"/>
              </a:gdLst>
              <a:ahLst/>
              <a:cxnLst>
                <a:cxn ang="0">
                  <a:pos x="connsiteX0" y="connsiteY0"/>
                </a:cxn>
                <a:cxn ang="0">
                  <a:pos x="connsiteX1" y="connsiteY1"/>
                </a:cxn>
              </a:cxnLst>
              <a:rect l="l" t="t" r="r" b="b"/>
              <a:pathLst>
                <a:path w="25626" h="2286">
                  <a:moveTo>
                    <a:pt x="25626" y="0"/>
                  </a:moveTo>
                  <a:lnTo>
                    <a:pt x="0" y="0"/>
                  </a:lnTo>
                </a:path>
              </a:pathLst>
            </a:custGeom>
            <a:ln w="12700" cap="flat">
              <a:solidFill>
                <a:srgbClr val="527FFF"/>
              </a:solidFill>
              <a:prstDash val="solid"/>
              <a:round/>
            </a:ln>
          </p:spPr>
          <p:txBody>
            <a:bodyPr rtlCol="0" anchor="ctr"/>
            <a:lstStyle/>
            <a:p>
              <a:endParaRPr lang="en-US"/>
            </a:p>
          </p:txBody>
        </p:sp>
        <p:sp>
          <p:nvSpPr>
            <p:cNvPr id="79" name="Freeform: Shape 78">
              <a:extLst>
                <a:ext uri="{FF2B5EF4-FFF2-40B4-BE49-F238E27FC236}">
                  <a16:creationId xmlns:a16="http://schemas.microsoft.com/office/drawing/2014/main" id="{F12E9CB3-DB0D-4191-9C94-655629EB1A64}"/>
                </a:ext>
              </a:extLst>
            </p:cNvPr>
            <p:cNvSpPr/>
            <p:nvPr/>
          </p:nvSpPr>
          <p:spPr>
            <a:xfrm>
              <a:off x="3699900" y="2393395"/>
              <a:ext cx="21351" cy="2286"/>
            </a:xfrm>
            <a:custGeom>
              <a:avLst/>
              <a:gdLst>
                <a:gd name="connsiteX0" fmla="*/ 21351 w 21351"/>
                <a:gd name="connsiteY0" fmla="*/ 0 h 2286"/>
                <a:gd name="connsiteX1" fmla="*/ 0 w 21351"/>
                <a:gd name="connsiteY1" fmla="*/ 0 h 2286"/>
              </a:gdLst>
              <a:ahLst/>
              <a:cxnLst>
                <a:cxn ang="0">
                  <a:pos x="connsiteX0" y="connsiteY0"/>
                </a:cxn>
                <a:cxn ang="0">
                  <a:pos x="connsiteX1" y="connsiteY1"/>
                </a:cxn>
              </a:cxnLst>
              <a:rect l="l" t="t" r="r" b="b"/>
              <a:pathLst>
                <a:path w="21351" h="2286">
                  <a:moveTo>
                    <a:pt x="21351" y="0"/>
                  </a:moveTo>
                  <a:lnTo>
                    <a:pt x="0" y="0"/>
                  </a:lnTo>
                </a:path>
              </a:pathLst>
            </a:custGeom>
            <a:ln w="12700" cap="flat">
              <a:solidFill>
                <a:srgbClr val="527FFF"/>
              </a:solidFill>
              <a:prstDash val="solid"/>
              <a:round/>
            </a:ln>
          </p:spPr>
          <p:txBody>
            <a:bodyPr rtlCol="0" anchor="ctr"/>
            <a:lstStyle/>
            <a:p>
              <a:endParaRPr lang="en-US"/>
            </a:p>
          </p:txBody>
        </p:sp>
        <p:sp>
          <p:nvSpPr>
            <p:cNvPr id="80" name="Freeform: Shape 79">
              <a:extLst>
                <a:ext uri="{FF2B5EF4-FFF2-40B4-BE49-F238E27FC236}">
                  <a16:creationId xmlns:a16="http://schemas.microsoft.com/office/drawing/2014/main" id="{38B7372D-A901-4585-A3C2-29DD70D9FFD6}"/>
                </a:ext>
              </a:extLst>
            </p:cNvPr>
            <p:cNvSpPr/>
            <p:nvPr/>
          </p:nvSpPr>
          <p:spPr>
            <a:xfrm>
              <a:off x="3715307" y="2336165"/>
              <a:ext cx="182880" cy="182879"/>
            </a:xfrm>
            <a:custGeom>
              <a:avLst/>
              <a:gdLst>
                <a:gd name="connsiteX0" fmla="*/ 0 w 182880"/>
                <a:gd name="connsiteY0" fmla="*/ 91382 h 182879"/>
                <a:gd name="connsiteX1" fmla="*/ 91383 w 182880"/>
                <a:gd name="connsiteY1" fmla="*/ 182880 h 182879"/>
                <a:gd name="connsiteX2" fmla="*/ 182880 w 182880"/>
                <a:gd name="connsiteY2" fmla="*/ 91497 h 182879"/>
                <a:gd name="connsiteX3" fmla="*/ 91497 w 182880"/>
                <a:gd name="connsiteY3" fmla="*/ 0 h 182879"/>
                <a:gd name="connsiteX4" fmla="*/ 24300 w 182880"/>
                <a:gd name="connsiteY4" fmla="*/ 29363 h 182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880" h="182879">
                  <a:moveTo>
                    <a:pt x="0" y="91382"/>
                  </a:moveTo>
                  <a:cubicBezTo>
                    <a:pt x="-32" y="141882"/>
                    <a:pt x="40881" y="182848"/>
                    <a:pt x="91383" y="182880"/>
                  </a:cubicBezTo>
                  <a:cubicBezTo>
                    <a:pt x="141883" y="182912"/>
                    <a:pt x="182848" y="141999"/>
                    <a:pt x="182880" y="91497"/>
                  </a:cubicBezTo>
                  <a:cubicBezTo>
                    <a:pt x="182912" y="40997"/>
                    <a:pt x="141999" y="32"/>
                    <a:pt x="91497" y="0"/>
                  </a:cubicBezTo>
                  <a:cubicBezTo>
                    <a:pt x="65983" y="-16"/>
                    <a:pt x="41622" y="10629"/>
                    <a:pt x="24300" y="29363"/>
                  </a:cubicBezTo>
                </a:path>
              </a:pathLst>
            </a:custGeom>
            <a:noFill/>
            <a:ln w="12700" cap="flat">
              <a:solidFill>
                <a:srgbClr val="527FFF"/>
              </a:solidFill>
              <a:prstDash val="solid"/>
              <a:round/>
            </a:ln>
          </p:spPr>
          <p:txBody>
            <a:bodyPr rtlCol="0" anchor="ctr"/>
            <a:lstStyle/>
            <a:p>
              <a:endParaRPr lang="en-US"/>
            </a:p>
          </p:txBody>
        </p:sp>
        <p:sp>
          <p:nvSpPr>
            <p:cNvPr id="81" name="Freeform: Shape 80">
              <a:extLst>
                <a:ext uri="{FF2B5EF4-FFF2-40B4-BE49-F238E27FC236}">
                  <a16:creationId xmlns:a16="http://schemas.microsoft.com/office/drawing/2014/main" id="{B26BC803-8F9D-4B2C-90CE-79962B1F14E8}"/>
                </a:ext>
              </a:extLst>
            </p:cNvPr>
            <p:cNvSpPr/>
            <p:nvPr/>
          </p:nvSpPr>
          <p:spPr>
            <a:xfrm>
              <a:off x="3737230" y="2358122"/>
              <a:ext cx="138897" cy="138897"/>
            </a:xfrm>
            <a:custGeom>
              <a:avLst/>
              <a:gdLst>
                <a:gd name="connsiteX0" fmla="*/ 138897 w 138897"/>
                <a:gd name="connsiteY0" fmla="*/ 69426 h 138897"/>
                <a:gd name="connsiteX1" fmla="*/ 69472 w 138897"/>
                <a:gd name="connsiteY1" fmla="*/ 138897 h 138897"/>
                <a:gd name="connsiteX2" fmla="*/ 0 w 138897"/>
                <a:gd name="connsiteY2" fmla="*/ 69472 h 138897"/>
                <a:gd name="connsiteX3" fmla="*/ 69426 w 138897"/>
                <a:gd name="connsiteY3" fmla="*/ 0 h 138897"/>
                <a:gd name="connsiteX4" fmla="*/ 69449 w 138897"/>
                <a:gd name="connsiteY4" fmla="*/ 0 h 138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897" h="138897">
                  <a:moveTo>
                    <a:pt x="138897" y="69426"/>
                  </a:moveTo>
                  <a:cubicBezTo>
                    <a:pt x="138911" y="107780"/>
                    <a:pt x="107826" y="138884"/>
                    <a:pt x="69472" y="138897"/>
                  </a:cubicBezTo>
                  <a:cubicBezTo>
                    <a:pt x="31116" y="138911"/>
                    <a:pt x="13" y="107826"/>
                    <a:pt x="0" y="69472"/>
                  </a:cubicBezTo>
                  <a:cubicBezTo>
                    <a:pt x="-13" y="31116"/>
                    <a:pt x="31070" y="13"/>
                    <a:pt x="69426" y="0"/>
                  </a:cubicBezTo>
                  <a:cubicBezTo>
                    <a:pt x="69433" y="0"/>
                    <a:pt x="69442" y="0"/>
                    <a:pt x="69449" y="0"/>
                  </a:cubicBezTo>
                </a:path>
              </a:pathLst>
            </a:custGeom>
            <a:noFill/>
            <a:ln w="12700" cap="flat">
              <a:solidFill>
                <a:srgbClr val="527FFF"/>
              </a:solidFill>
              <a:prstDash val="solid"/>
              <a:round/>
            </a:ln>
          </p:spPr>
          <p:txBody>
            <a:bodyPr rtlCol="0" anchor="ctr"/>
            <a:lstStyle/>
            <a:p>
              <a:endParaRPr lang="en-US"/>
            </a:p>
          </p:txBody>
        </p:sp>
        <p:sp>
          <p:nvSpPr>
            <p:cNvPr id="82" name="Freeform: Shape 81">
              <a:extLst>
                <a:ext uri="{FF2B5EF4-FFF2-40B4-BE49-F238E27FC236}">
                  <a16:creationId xmlns:a16="http://schemas.microsoft.com/office/drawing/2014/main" id="{179A4E35-68BB-4647-97B0-3EE59F820501}"/>
                </a:ext>
              </a:extLst>
            </p:cNvPr>
            <p:cNvSpPr/>
            <p:nvPr/>
          </p:nvSpPr>
          <p:spPr>
            <a:xfrm>
              <a:off x="3682823" y="2410471"/>
              <a:ext cx="25603" cy="2286"/>
            </a:xfrm>
            <a:custGeom>
              <a:avLst/>
              <a:gdLst>
                <a:gd name="connsiteX0" fmla="*/ 0 w 25603"/>
                <a:gd name="connsiteY0" fmla="*/ 0 h 2286"/>
                <a:gd name="connsiteX1" fmla="*/ 25603 w 25603"/>
                <a:gd name="connsiteY1" fmla="*/ 0 h 2286"/>
              </a:gdLst>
              <a:ahLst/>
              <a:cxnLst>
                <a:cxn ang="0">
                  <a:pos x="connsiteX0" y="connsiteY0"/>
                </a:cxn>
                <a:cxn ang="0">
                  <a:pos x="connsiteX1" y="connsiteY1"/>
                </a:cxn>
              </a:cxnLst>
              <a:rect l="l" t="t" r="r" b="b"/>
              <a:pathLst>
                <a:path w="25603" h="2286">
                  <a:moveTo>
                    <a:pt x="0" y="0"/>
                  </a:moveTo>
                  <a:lnTo>
                    <a:pt x="25603" y="0"/>
                  </a:lnTo>
                </a:path>
              </a:pathLst>
            </a:custGeom>
            <a:ln w="12700" cap="flat">
              <a:solidFill>
                <a:srgbClr val="527FFF"/>
              </a:solidFill>
              <a:prstDash val="solid"/>
              <a:round/>
            </a:ln>
          </p:spPr>
          <p:txBody>
            <a:bodyPr rtlCol="0" anchor="ctr"/>
            <a:lstStyle/>
            <a:p>
              <a:endParaRPr lang="en-US"/>
            </a:p>
          </p:txBody>
        </p:sp>
        <p:sp>
          <p:nvSpPr>
            <p:cNvPr id="83" name="Freeform: Shape 82">
              <a:extLst>
                <a:ext uri="{FF2B5EF4-FFF2-40B4-BE49-F238E27FC236}">
                  <a16:creationId xmlns:a16="http://schemas.microsoft.com/office/drawing/2014/main" id="{34595A35-0E40-4FA9-9C18-BDEFE9D461DA}"/>
                </a:ext>
              </a:extLst>
            </p:cNvPr>
            <p:cNvSpPr/>
            <p:nvPr/>
          </p:nvSpPr>
          <p:spPr>
            <a:xfrm>
              <a:off x="3774515" y="2386743"/>
              <a:ext cx="36438" cy="70820"/>
            </a:xfrm>
            <a:custGeom>
              <a:avLst/>
              <a:gdLst>
                <a:gd name="connsiteX0" fmla="*/ 0 w 36438"/>
                <a:gd name="connsiteY0" fmla="*/ 70820 h 70820"/>
                <a:gd name="connsiteX1" fmla="*/ 36439 w 36438"/>
                <a:gd name="connsiteY1" fmla="*/ 41194 h 70820"/>
                <a:gd name="connsiteX2" fmla="*/ 36439 w 36438"/>
                <a:gd name="connsiteY2" fmla="*/ 0 h 70820"/>
              </a:gdLst>
              <a:ahLst/>
              <a:cxnLst>
                <a:cxn ang="0">
                  <a:pos x="connsiteX0" y="connsiteY0"/>
                </a:cxn>
                <a:cxn ang="0">
                  <a:pos x="connsiteX1" y="connsiteY1"/>
                </a:cxn>
                <a:cxn ang="0">
                  <a:pos x="connsiteX2" y="connsiteY2"/>
                </a:cxn>
              </a:cxnLst>
              <a:rect l="l" t="t" r="r" b="b"/>
              <a:pathLst>
                <a:path w="36438" h="70820">
                  <a:moveTo>
                    <a:pt x="0" y="70820"/>
                  </a:moveTo>
                  <a:lnTo>
                    <a:pt x="36439" y="41194"/>
                  </a:lnTo>
                  <a:lnTo>
                    <a:pt x="36439" y="0"/>
                  </a:lnTo>
                </a:path>
              </a:pathLst>
            </a:custGeom>
            <a:noFill/>
            <a:ln w="12700" cap="flat">
              <a:solidFill>
                <a:srgbClr val="527FFF"/>
              </a:solidFill>
              <a:prstDash val="solid"/>
              <a:round/>
            </a:ln>
          </p:spPr>
          <p:txBody>
            <a:bodyPr rtlCol="0" anchor="ctr"/>
            <a:lstStyle/>
            <a:p>
              <a:endParaRPr lang="en-US"/>
            </a:p>
          </p:txBody>
        </p:sp>
      </p:grpSp>
      <p:grpSp>
        <p:nvGrpSpPr>
          <p:cNvPr id="84" name="Graphic 7">
            <a:extLst>
              <a:ext uri="{FF2B5EF4-FFF2-40B4-BE49-F238E27FC236}">
                <a16:creationId xmlns:a16="http://schemas.microsoft.com/office/drawing/2014/main" id="{9FFF71AC-2667-4986-AF74-25B2C71B1E16}"/>
              </a:ext>
            </a:extLst>
          </p:cNvPr>
          <p:cNvGrpSpPr/>
          <p:nvPr/>
        </p:nvGrpSpPr>
        <p:grpSpPr>
          <a:xfrm>
            <a:off x="2572772" y="1482500"/>
            <a:ext cx="846292" cy="846292"/>
            <a:chOff x="8496300" y="1619250"/>
            <a:chExt cx="1905000" cy="1905000"/>
          </a:xfrm>
        </p:grpSpPr>
        <p:sp>
          <p:nvSpPr>
            <p:cNvPr id="85" name="Freeform: Shape 84">
              <a:extLst>
                <a:ext uri="{FF2B5EF4-FFF2-40B4-BE49-F238E27FC236}">
                  <a16:creationId xmlns:a16="http://schemas.microsoft.com/office/drawing/2014/main" id="{9E7C3AB7-BFF8-41FC-BD96-29629497B2CC}"/>
                </a:ext>
              </a:extLst>
            </p:cNvPr>
            <p:cNvSpPr/>
            <p:nvPr/>
          </p:nvSpPr>
          <p:spPr>
            <a:xfrm>
              <a:off x="9521094" y="2230850"/>
              <a:ext cx="543686" cy="543686"/>
            </a:xfrm>
            <a:custGeom>
              <a:avLst/>
              <a:gdLst>
                <a:gd name="connsiteX0" fmla="*/ 543687 w 543686"/>
                <a:gd name="connsiteY0" fmla="*/ 271844 h 543686"/>
                <a:gd name="connsiteX1" fmla="*/ 271844 w 543686"/>
                <a:gd name="connsiteY1" fmla="*/ 543687 h 543686"/>
                <a:gd name="connsiteX2" fmla="*/ 0 w 543686"/>
                <a:gd name="connsiteY2" fmla="*/ 271844 h 543686"/>
                <a:gd name="connsiteX3" fmla="*/ 271844 w 543686"/>
                <a:gd name="connsiteY3" fmla="*/ 0 h 543686"/>
                <a:gd name="connsiteX4" fmla="*/ 543687 w 543686"/>
                <a:gd name="connsiteY4" fmla="*/ 271844 h 5436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3686" h="543686">
                  <a:moveTo>
                    <a:pt x="543687" y="271844"/>
                  </a:moveTo>
                  <a:cubicBezTo>
                    <a:pt x="543687" y="421979"/>
                    <a:pt x="421979" y="543687"/>
                    <a:pt x="271844" y="543687"/>
                  </a:cubicBezTo>
                  <a:cubicBezTo>
                    <a:pt x="121709" y="543687"/>
                    <a:pt x="0" y="421979"/>
                    <a:pt x="0" y="271844"/>
                  </a:cubicBezTo>
                  <a:cubicBezTo>
                    <a:pt x="0" y="121708"/>
                    <a:pt x="121709" y="0"/>
                    <a:pt x="271844" y="0"/>
                  </a:cubicBezTo>
                  <a:cubicBezTo>
                    <a:pt x="421979" y="0"/>
                    <a:pt x="543687" y="121708"/>
                    <a:pt x="543687" y="271844"/>
                  </a:cubicBezTo>
                  <a:close/>
                </a:path>
              </a:pathLst>
            </a:custGeom>
            <a:noFill/>
            <a:ln w="12700" cap="flat">
              <a:solidFill>
                <a:srgbClr val="527FFF"/>
              </a:solidFill>
              <a:prstDash val="solid"/>
              <a:round/>
            </a:ln>
          </p:spPr>
          <p:txBody>
            <a:bodyPr rtlCol="0" anchor="ctr"/>
            <a:lstStyle/>
            <a:p>
              <a:endParaRPr lang="en-US"/>
            </a:p>
          </p:txBody>
        </p:sp>
        <p:sp>
          <p:nvSpPr>
            <p:cNvPr id="86" name="Freeform: Shape 85">
              <a:extLst>
                <a:ext uri="{FF2B5EF4-FFF2-40B4-BE49-F238E27FC236}">
                  <a16:creationId xmlns:a16="http://schemas.microsoft.com/office/drawing/2014/main" id="{2DE0B839-07FC-42E4-A8A9-D70D70AB8A04}"/>
                </a:ext>
              </a:extLst>
            </p:cNvPr>
            <p:cNvSpPr/>
            <p:nvPr/>
          </p:nvSpPr>
          <p:spPr>
            <a:xfrm>
              <a:off x="9648634" y="2407824"/>
              <a:ext cx="283178" cy="201358"/>
            </a:xfrm>
            <a:custGeom>
              <a:avLst/>
              <a:gdLst>
                <a:gd name="connsiteX0" fmla="*/ 0 w 283178"/>
                <a:gd name="connsiteY0" fmla="*/ 119539 h 201358"/>
                <a:gd name="connsiteX1" fmla="*/ 81724 w 283178"/>
                <a:gd name="connsiteY1" fmla="*/ 201359 h 201358"/>
                <a:gd name="connsiteX2" fmla="*/ 283178 w 283178"/>
                <a:gd name="connsiteY2" fmla="*/ 0 h 201358"/>
              </a:gdLst>
              <a:ahLst/>
              <a:cxnLst>
                <a:cxn ang="0">
                  <a:pos x="connsiteX0" y="connsiteY0"/>
                </a:cxn>
                <a:cxn ang="0">
                  <a:pos x="connsiteX1" y="connsiteY1"/>
                </a:cxn>
                <a:cxn ang="0">
                  <a:pos x="connsiteX2" y="connsiteY2"/>
                </a:cxn>
              </a:cxnLst>
              <a:rect l="l" t="t" r="r" b="b"/>
              <a:pathLst>
                <a:path w="283178" h="201358">
                  <a:moveTo>
                    <a:pt x="0" y="119539"/>
                  </a:moveTo>
                  <a:lnTo>
                    <a:pt x="81724" y="201359"/>
                  </a:lnTo>
                  <a:lnTo>
                    <a:pt x="283178" y="0"/>
                  </a:lnTo>
                </a:path>
              </a:pathLst>
            </a:custGeom>
            <a:noFill/>
            <a:ln w="12700" cap="flat">
              <a:solidFill>
                <a:srgbClr val="527FFF"/>
              </a:solidFill>
              <a:prstDash val="solid"/>
              <a:round/>
            </a:ln>
          </p:spPr>
          <p:txBody>
            <a:bodyPr rtlCol="0" anchor="ctr"/>
            <a:lstStyle/>
            <a:p>
              <a:endParaRPr lang="en-US"/>
            </a:p>
          </p:txBody>
        </p:sp>
        <p:sp>
          <p:nvSpPr>
            <p:cNvPr id="87" name="Freeform: Shape 86">
              <a:extLst>
                <a:ext uri="{FF2B5EF4-FFF2-40B4-BE49-F238E27FC236}">
                  <a16:creationId xmlns:a16="http://schemas.microsoft.com/office/drawing/2014/main" id="{3F8774D8-8A63-4B00-9F5F-22A4C60D1CF9}"/>
                </a:ext>
              </a:extLst>
            </p:cNvPr>
            <p:cNvSpPr/>
            <p:nvPr/>
          </p:nvSpPr>
          <p:spPr>
            <a:xfrm>
              <a:off x="8833008" y="2385726"/>
              <a:ext cx="964406" cy="781050"/>
            </a:xfrm>
            <a:custGeom>
              <a:avLst/>
              <a:gdLst>
                <a:gd name="connsiteX0" fmla="*/ 964406 w 964406"/>
                <a:gd name="connsiteY0" fmla="*/ 449485 h 781050"/>
                <a:gd name="connsiteX1" fmla="*/ 964406 w 964406"/>
                <a:gd name="connsiteY1" fmla="*/ 762000 h 781050"/>
                <a:gd name="connsiteX2" fmla="*/ 945356 w 964406"/>
                <a:gd name="connsiteY2" fmla="*/ 781050 h 781050"/>
                <a:gd name="connsiteX3" fmla="*/ 19050 w 964406"/>
                <a:gd name="connsiteY3" fmla="*/ 781050 h 781050"/>
                <a:gd name="connsiteX4" fmla="*/ 0 w 964406"/>
                <a:gd name="connsiteY4" fmla="*/ 762000 h 781050"/>
                <a:gd name="connsiteX5" fmla="*/ 0 w 964406"/>
                <a:gd name="connsiteY5" fmla="*/ 19050 h 781050"/>
                <a:gd name="connsiteX6" fmla="*/ 19050 w 964406"/>
                <a:gd name="connsiteY6" fmla="*/ 0 h 781050"/>
                <a:gd name="connsiteX7" fmla="*/ 653891 w 964406"/>
                <a:gd name="connsiteY7" fmla="*/ 0 h 781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64406" h="781050">
                  <a:moveTo>
                    <a:pt x="964406" y="449485"/>
                  </a:moveTo>
                  <a:lnTo>
                    <a:pt x="964406" y="762000"/>
                  </a:lnTo>
                  <a:cubicBezTo>
                    <a:pt x="964406" y="772525"/>
                    <a:pt x="955881" y="781050"/>
                    <a:pt x="945356" y="781050"/>
                  </a:cubicBezTo>
                  <a:lnTo>
                    <a:pt x="19050" y="781050"/>
                  </a:lnTo>
                  <a:cubicBezTo>
                    <a:pt x="8529" y="781050"/>
                    <a:pt x="0" y="772525"/>
                    <a:pt x="0" y="762000"/>
                  </a:cubicBezTo>
                  <a:lnTo>
                    <a:pt x="0" y="19050"/>
                  </a:lnTo>
                  <a:cubicBezTo>
                    <a:pt x="0" y="8529"/>
                    <a:pt x="8529" y="0"/>
                    <a:pt x="19050" y="0"/>
                  </a:cubicBezTo>
                  <a:lnTo>
                    <a:pt x="653891" y="0"/>
                  </a:lnTo>
                </a:path>
              </a:pathLst>
            </a:custGeom>
            <a:noFill/>
            <a:ln w="12700" cap="flat">
              <a:solidFill>
                <a:srgbClr val="EFF5ED"/>
              </a:solidFill>
              <a:prstDash val="solid"/>
              <a:round/>
            </a:ln>
          </p:spPr>
          <p:txBody>
            <a:bodyPr rtlCol="0" anchor="ctr"/>
            <a:lstStyle/>
            <a:p>
              <a:endParaRPr lang="en-US"/>
            </a:p>
          </p:txBody>
        </p:sp>
        <p:sp>
          <p:nvSpPr>
            <p:cNvPr id="88" name="Freeform: Shape 87">
              <a:extLst>
                <a:ext uri="{FF2B5EF4-FFF2-40B4-BE49-F238E27FC236}">
                  <a16:creationId xmlns:a16="http://schemas.microsoft.com/office/drawing/2014/main" id="{77245A2A-0CEB-4F63-9EFC-E3B0E3A77574}"/>
                </a:ext>
              </a:extLst>
            </p:cNvPr>
            <p:cNvSpPr/>
            <p:nvPr/>
          </p:nvSpPr>
          <p:spPr>
            <a:xfrm>
              <a:off x="9010650" y="1976818"/>
              <a:ext cx="612076" cy="347281"/>
            </a:xfrm>
            <a:custGeom>
              <a:avLst/>
              <a:gdLst>
                <a:gd name="connsiteX0" fmla="*/ 0 w 612076"/>
                <a:gd name="connsiteY0" fmla="*/ 347282 h 347281"/>
                <a:gd name="connsiteX1" fmla="*/ 0 w 612076"/>
                <a:gd name="connsiteY1" fmla="*/ 190500 h 347281"/>
                <a:gd name="connsiteX2" fmla="*/ 190500 w 612076"/>
                <a:gd name="connsiteY2" fmla="*/ 0 h 347281"/>
                <a:gd name="connsiteX3" fmla="*/ 421577 w 612076"/>
                <a:gd name="connsiteY3" fmla="*/ 0 h 347281"/>
                <a:gd name="connsiteX4" fmla="*/ 612077 w 612076"/>
                <a:gd name="connsiteY4" fmla="*/ 190500 h 347281"/>
                <a:gd name="connsiteX5" fmla="*/ 612077 w 612076"/>
                <a:gd name="connsiteY5" fmla="*/ 232981 h 347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2076" h="347281">
                  <a:moveTo>
                    <a:pt x="0" y="347282"/>
                  </a:moveTo>
                  <a:lnTo>
                    <a:pt x="0" y="190500"/>
                  </a:lnTo>
                  <a:cubicBezTo>
                    <a:pt x="0" y="85290"/>
                    <a:pt x="85290" y="0"/>
                    <a:pt x="190500" y="0"/>
                  </a:cubicBezTo>
                  <a:lnTo>
                    <a:pt x="421577" y="0"/>
                  </a:lnTo>
                  <a:cubicBezTo>
                    <a:pt x="526790" y="0"/>
                    <a:pt x="612077" y="85290"/>
                    <a:pt x="612077" y="190500"/>
                  </a:cubicBezTo>
                  <a:lnTo>
                    <a:pt x="612077" y="232981"/>
                  </a:lnTo>
                </a:path>
              </a:pathLst>
            </a:custGeom>
            <a:noFill/>
            <a:ln w="12700" cap="flat">
              <a:solidFill>
                <a:srgbClr val="EFF5ED"/>
              </a:solidFill>
              <a:prstDash val="solid"/>
              <a:round/>
            </a:ln>
          </p:spPr>
          <p:txBody>
            <a:bodyPr rtlCol="0" anchor="ctr"/>
            <a:lstStyle/>
            <a:p>
              <a:endParaRPr lang="en-US"/>
            </a:p>
          </p:txBody>
        </p:sp>
        <p:sp>
          <p:nvSpPr>
            <p:cNvPr id="89" name="Freeform: Shape 88">
              <a:extLst>
                <a:ext uri="{FF2B5EF4-FFF2-40B4-BE49-F238E27FC236}">
                  <a16:creationId xmlns:a16="http://schemas.microsoft.com/office/drawing/2014/main" id="{BD10CCC7-4628-4DF1-8627-B667EAF71ABC}"/>
                </a:ext>
              </a:extLst>
            </p:cNvPr>
            <p:cNvSpPr/>
            <p:nvPr/>
          </p:nvSpPr>
          <p:spPr>
            <a:xfrm>
              <a:off x="9181778" y="2534983"/>
              <a:ext cx="266769" cy="449734"/>
            </a:xfrm>
            <a:custGeom>
              <a:avLst/>
              <a:gdLst>
                <a:gd name="connsiteX0" fmla="*/ 183297 w 266769"/>
                <a:gd name="connsiteY0" fmla="*/ 192691 h 449734"/>
                <a:gd name="connsiteX1" fmla="*/ 183297 w 266769"/>
                <a:gd name="connsiteY1" fmla="*/ 49816 h 449734"/>
                <a:gd name="connsiteX2" fmla="*/ 133386 w 266769"/>
                <a:gd name="connsiteY2" fmla="*/ 0 h 449734"/>
                <a:gd name="connsiteX3" fmla="*/ 83475 w 266769"/>
                <a:gd name="connsiteY3" fmla="*/ 49816 h 449734"/>
                <a:gd name="connsiteX4" fmla="*/ 83475 w 266769"/>
                <a:gd name="connsiteY4" fmla="*/ 192691 h 449734"/>
                <a:gd name="connsiteX5" fmla="*/ 9728 w 266769"/>
                <a:gd name="connsiteY5" fmla="*/ 366255 h 449734"/>
                <a:gd name="connsiteX6" fmla="*/ 183297 w 266769"/>
                <a:gd name="connsiteY6" fmla="*/ 440008 h 449734"/>
                <a:gd name="connsiteX7" fmla="*/ 257043 w 266769"/>
                <a:gd name="connsiteY7" fmla="*/ 266433 h 449734"/>
                <a:gd name="connsiteX8" fmla="*/ 183297 w 266769"/>
                <a:gd name="connsiteY8" fmla="*/ 192691 h 449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6769" h="449734">
                  <a:moveTo>
                    <a:pt x="183297" y="192691"/>
                  </a:moveTo>
                  <a:lnTo>
                    <a:pt x="183297" y="49816"/>
                  </a:lnTo>
                  <a:cubicBezTo>
                    <a:pt x="183297" y="16542"/>
                    <a:pt x="166659" y="-64"/>
                    <a:pt x="133386" y="0"/>
                  </a:cubicBezTo>
                  <a:cubicBezTo>
                    <a:pt x="100112" y="64"/>
                    <a:pt x="83475" y="16669"/>
                    <a:pt x="83475" y="49816"/>
                  </a:cubicBezTo>
                  <a:lnTo>
                    <a:pt x="83475" y="192691"/>
                  </a:lnTo>
                  <a:cubicBezTo>
                    <a:pt x="15180" y="220256"/>
                    <a:pt x="-17837" y="297961"/>
                    <a:pt x="9728" y="366255"/>
                  </a:cubicBezTo>
                  <a:cubicBezTo>
                    <a:pt x="37294" y="434550"/>
                    <a:pt x="115002" y="467573"/>
                    <a:pt x="183297" y="440008"/>
                  </a:cubicBezTo>
                  <a:cubicBezTo>
                    <a:pt x="251591" y="412442"/>
                    <a:pt x="284605" y="334728"/>
                    <a:pt x="257043" y="266433"/>
                  </a:cubicBezTo>
                  <a:cubicBezTo>
                    <a:pt x="243492" y="232867"/>
                    <a:pt x="216871" y="206245"/>
                    <a:pt x="183297" y="192691"/>
                  </a:cubicBezTo>
                  <a:close/>
                </a:path>
              </a:pathLst>
            </a:custGeom>
            <a:noFill/>
            <a:ln w="12700" cap="flat">
              <a:solidFill>
                <a:srgbClr val="EFF5ED"/>
              </a:solidFill>
              <a:prstDash val="solid"/>
              <a:round/>
            </a:ln>
          </p:spPr>
          <p:txBody>
            <a:bodyPr rtlCol="0" anchor="ctr"/>
            <a:lstStyle/>
            <a:p>
              <a:endParaRPr lang="en-US"/>
            </a:p>
          </p:txBody>
        </p:sp>
      </p:grpSp>
      <p:grpSp>
        <p:nvGrpSpPr>
          <p:cNvPr id="90" name="Graphic 69">
            <a:extLst>
              <a:ext uri="{FF2B5EF4-FFF2-40B4-BE49-F238E27FC236}">
                <a16:creationId xmlns:a16="http://schemas.microsoft.com/office/drawing/2014/main" id="{1463A92C-1328-453C-B010-AEB0B34BBD16}"/>
              </a:ext>
            </a:extLst>
          </p:cNvPr>
          <p:cNvGrpSpPr/>
          <p:nvPr/>
        </p:nvGrpSpPr>
        <p:grpSpPr>
          <a:xfrm>
            <a:off x="621738" y="1385644"/>
            <a:ext cx="1040004" cy="1040004"/>
            <a:chOff x="5867691" y="1678627"/>
            <a:chExt cx="1905000" cy="1905000"/>
          </a:xfrm>
        </p:grpSpPr>
        <p:sp>
          <p:nvSpPr>
            <p:cNvPr id="91" name="Freeform: Shape 90">
              <a:extLst>
                <a:ext uri="{FF2B5EF4-FFF2-40B4-BE49-F238E27FC236}">
                  <a16:creationId xmlns:a16="http://schemas.microsoft.com/office/drawing/2014/main" id="{4B219813-8504-4E50-8F0E-C31BB8AD7294}"/>
                </a:ext>
              </a:extLst>
            </p:cNvPr>
            <p:cNvSpPr/>
            <p:nvPr/>
          </p:nvSpPr>
          <p:spPr>
            <a:xfrm>
              <a:off x="6661313" y="2984787"/>
              <a:ext cx="213438" cy="239642"/>
            </a:xfrm>
            <a:custGeom>
              <a:avLst/>
              <a:gdLst>
                <a:gd name="connsiteX0" fmla="*/ 43053 w 213438"/>
                <a:gd name="connsiteY0" fmla="*/ 74964 h 239642"/>
                <a:gd name="connsiteX1" fmla="*/ 48387 w 213438"/>
                <a:gd name="connsiteY1" fmla="*/ 71154 h 239642"/>
                <a:gd name="connsiteX2" fmla="*/ 82677 w 213438"/>
                <a:gd name="connsiteY2" fmla="*/ 3812 h 239642"/>
                <a:gd name="connsiteX3" fmla="*/ 91869 w 213438"/>
                <a:gd name="connsiteY3" fmla="*/ 717 h 239642"/>
                <a:gd name="connsiteX4" fmla="*/ 94964 w 213438"/>
                <a:gd name="connsiteY4" fmla="*/ 3812 h 239642"/>
                <a:gd name="connsiteX5" fmla="*/ 127825 w 213438"/>
                <a:gd name="connsiteY5" fmla="*/ 71916 h 239642"/>
                <a:gd name="connsiteX6" fmla="*/ 132969 w 213438"/>
                <a:gd name="connsiteY6" fmla="*/ 75726 h 239642"/>
                <a:gd name="connsiteX7" fmla="*/ 207645 w 213438"/>
                <a:gd name="connsiteY7" fmla="*/ 87251 h 239642"/>
                <a:gd name="connsiteX8" fmla="*/ 213341 w 213438"/>
                <a:gd name="connsiteY8" fmla="*/ 95272 h 239642"/>
                <a:gd name="connsiteX9" fmla="*/ 211360 w 213438"/>
                <a:gd name="connsiteY9" fmla="*/ 99062 h 239642"/>
                <a:gd name="connsiteX10" fmla="*/ 156496 w 213438"/>
                <a:gd name="connsiteY10" fmla="*/ 151164 h 239642"/>
                <a:gd name="connsiteX11" fmla="*/ 154496 w 213438"/>
                <a:gd name="connsiteY11" fmla="*/ 157260 h 239642"/>
                <a:gd name="connsiteX12" fmla="*/ 166592 w 213438"/>
                <a:gd name="connsiteY12" fmla="*/ 231936 h 239642"/>
                <a:gd name="connsiteX13" fmla="*/ 160639 w 213438"/>
                <a:gd name="connsiteY13" fmla="*/ 239594 h 239642"/>
                <a:gd name="connsiteX14" fmla="*/ 157067 w 213438"/>
                <a:gd name="connsiteY14" fmla="*/ 239080 h 239642"/>
                <a:gd name="connsiteX15" fmla="*/ 90392 w 213438"/>
                <a:gd name="connsiteY15" fmla="*/ 203266 h 239642"/>
                <a:gd name="connsiteX16" fmla="*/ 84011 w 213438"/>
                <a:gd name="connsiteY16" fmla="*/ 203266 h 239642"/>
                <a:gd name="connsiteX17" fmla="*/ 16002 w 213438"/>
                <a:gd name="connsiteY17" fmla="*/ 237937 h 239642"/>
                <a:gd name="connsiteX18" fmla="*/ 6970 w 213438"/>
                <a:gd name="connsiteY18" fmla="*/ 234403 h 239642"/>
                <a:gd name="connsiteX19" fmla="*/ 6477 w 213438"/>
                <a:gd name="connsiteY19" fmla="*/ 230603 h 239642"/>
                <a:gd name="connsiteX20" fmla="*/ 20002 w 213438"/>
                <a:gd name="connsiteY20" fmla="*/ 156212 h 239642"/>
                <a:gd name="connsiteX21" fmla="*/ 18098 w 213438"/>
                <a:gd name="connsiteY21" fmla="*/ 150116 h 239642"/>
                <a:gd name="connsiteX22" fmla="*/ 0 w 213438"/>
                <a:gd name="connsiteY22" fmla="*/ 132114 h 23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13438" h="239642">
                  <a:moveTo>
                    <a:pt x="43053" y="74964"/>
                  </a:moveTo>
                  <a:cubicBezTo>
                    <a:pt x="45355" y="74669"/>
                    <a:pt x="47356" y="73231"/>
                    <a:pt x="48387" y="71154"/>
                  </a:cubicBezTo>
                  <a:lnTo>
                    <a:pt x="82677" y="3812"/>
                  </a:lnTo>
                  <a:cubicBezTo>
                    <a:pt x="84360" y="421"/>
                    <a:pt x="88475" y="-969"/>
                    <a:pt x="91869" y="717"/>
                  </a:cubicBezTo>
                  <a:cubicBezTo>
                    <a:pt x="93211" y="1383"/>
                    <a:pt x="94298" y="2469"/>
                    <a:pt x="94964" y="3812"/>
                  </a:cubicBezTo>
                  <a:lnTo>
                    <a:pt x="127825" y="71916"/>
                  </a:lnTo>
                  <a:cubicBezTo>
                    <a:pt x="128819" y="73945"/>
                    <a:pt x="130737" y="75364"/>
                    <a:pt x="132969" y="75726"/>
                  </a:cubicBezTo>
                  <a:lnTo>
                    <a:pt x="207645" y="87251"/>
                  </a:lnTo>
                  <a:cubicBezTo>
                    <a:pt x="211426" y="87890"/>
                    <a:pt x="213979" y="91480"/>
                    <a:pt x="213341" y="95272"/>
                  </a:cubicBezTo>
                  <a:cubicBezTo>
                    <a:pt x="213093" y="96710"/>
                    <a:pt x="212398" y="98034"/>
                    <a:pt x="211360" y="99062"/>
                  </a:cubicBezTo>
                  <a:lnTo>
                    <a:pt x="156496" y="151164"/>
                  </a:lnTo>
                  <a:cubicBezTo>
                    <a:pt x="154876" y="152745"/>
                    <a:pt x="154129" y="155022"/>
                    <a:pt x="154496" y="157260"/>
                  </a:cubicBezTo>
                  <a:lnTo>
                    <a:pt x="166592" y="231936"/>
                  </a:lnTo>
                  <a:cubicBezTo>
                    <a:pt x="167059" y="235699"/>
                    <a:pt x="164392" y="239118"/>
                    <a:pt x="160639" y="239594"/>
                  </a:cubicBezTo>
                  <a:cubicBezTo>
                    <a:pt x="159420" y="239737"/>
                    <a:pt x="158189" y="239566"/>
                    <a:pt x="157067" y="239080"/>
                  </a:cubicBezTo>
                  <a:lnTo>
                    <a:pt x="90392" y="203266"/>
                  </a:lnTo>
                  <a:cubicBezTo>
                    <a:pt x="88408" y="202161"/>
                    <a:pt x="85995" y="202161"/>
                    <a:pt x="84011" y="203266"/>
                  </a:cubicBezTo>
                  <a:lnTo>
                    <a:pt x="16002" y="237937"/>
                  </a:lnTo>
                  <a:cubicBezTo>
                    <a:pt x="12532" y="239451"/>
                    <a:pt x="8489" y="237870"/>
                    <a:pt x="6970" y="234403"/>
                  </a:cubicBezTo>
                  <a:cubicBezTo>
                    <a:pt x="6448" y="233213"/>
                    <a:pt x="6277" y="231889"/>
                    <a:pt x="6477" y="230603"/>
                  </a:cubicBezTo>
                  <a:lnTo>
                    <a:pt x="20002" y="156212"/>
                  </a:lnTo>
                  <a:cubicBezTo>
                    <a:pt x="20410" y="153993"/>
                    <a:pt x="19698" y="151707"/>
                    <a:pt x="18098" y="150116"/>
                  </a:cubicBezTo>
                  <a:lnTo>
                    <a:pt x="0" y="132114"/>
                  </a:lnTo>
                </a:path>
              </a:pathLst>
            </a:custGeom>
            <a:noFill/>
            <a:ln w="12700" cap="flat">
              <a:solidFill>
                <a:srgbClr val="EFF5ED"/>
              </a:solidFill>
              <a:prstDash val="solid"/>
              <a:round/>
            </a:ln>
          </p:spPr>
          <p:txBody>
            <a:bodyPr rtlCol="0" anchor="ctr"/>
            <a:lstStyle/>
            <a:p>
              <a:endParaRPr lang="en-US"/>
            </a:p>
          </p:txBody>
        </p:sp>
        <p:sp>
          <p:nvSpPr>
            <p:cNvPr id="92" name="Freeform: Shape 91">
              <a:extLst>
                <a:ext uri="{FF2B5EF4-FFF2-40B4-BE49-F238E27FC236}">
                  <a16:creationId xmlns:a16="http://schemas.microsoft.com/office/drawing/2014/main" id="{63144D6F-8F15-4E5B-9262-C087C120C0F0}"/>
                </a:ext>
              </a:extLst>
            </p:cNvPr>
            <p:cNvSpPr/>
            <p:nvPr/>
          </p:nvSpPr>
          <p:spPr>
            <a:xfrm>
              <a:off x="6300221" y="2753047"/>
              <a:ext cx="265271" cy="192404"/>
            </a:xfrm>
            <a:custGeom>
              <a:avLst/>
              <a:gdLst>
                <a:gd name="connsiteX0" fmla="*/ 119920 w 265271"/>
                <a:gd name="connsiteY0" fmla="*/ 0 h 192404"/>
                <a:gd name="connsiteX1" fmla="*/ 90106 w 265271"/>
                <a:gd name="connsiteY1" fmla="*/ 192405 h 192404"/>
                <a:gd name="connsiteX2" fmla="*/ 53245 w 265271"/>
                <a:gd name="connsiteY2" fmla="*/ 192405 h 192404"/>
                <a:gd name="connsiteX3" fmla="*/ 0 w 265271"/>
                <a:gd name="connsiteY3" fmla="*/ 157543 h 192404"/>
                <a:gd name="connsiteX4" fmla="*/ 11811 w 265271"/>
                <a:gd name="connsiteY4" fmla="*/ 112776 h 192404"/>
                <a:gd name="connsiteX5" fmla="*/ 56578 w 265271"/>
                <a:gd name="connsiteY5" fmla="*/ 381 h 192404"/>
                <a:gd name="connsiteX6" fmla="*/ 265271 w 265271"/>
                <a:gd name="connsiteY6" fmla="*/ 0 h 192404"/>
                <a:gd name="connsiteX7" fmla="*/ 235458 w 265271"/>
                <a:gd name="connsiteY7" fmla="*/ 192405 h 192404"/>
                <a:gd name="connsiteX8" fmla="*/ 198596 w 265271"/>
                <a:gd name="connsiteY8" fmla="*/ 192405 h 192404"/>
                <a:gd name="connsiteX9" fmla="*/ 145351 w 265271"/>
                <a:gd name="connsiteY9" fmla="*/ 157543 h 192404"/>
                <a:gd name="connsiteX10" fmla="*/ 157163 w 265271"/>
                <a:gd name="connsiteY10" fmla="*/ 112776 h 192404"/>
                <a:gd name="connsiteX11" fmla="*/ 201930 w 265271"/>
                <a:gd name="connsiteY11" fmla="*/ 381 h 192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65271" h="192404">
                  <a:moveTo>
                    <a:pt x="119920" y="0"/>
                  </a:moveTo>
                  <a:lnTo>
                    <a:pt x="90106" y="192405"/>
                  </a:lnTo>
                  <a:lnTo>
                    <a:pt x="53245" y="192405"/>
                  </a:lnTo>
                  <a:cubicBezTo>
                    <a:pt x="17748" y="192405"/>
                    <a:pt x="0" y="180784"/>
                    <a:pt x="0" y="157543"/>
                  </a:cubicBezTo>
                  <a:cubicBezTo>
                    <a:pt x="1520" y="142084"/>
                    <a:pt x="5507" y="126968"/>
                    <a:pt x="11811" y="112776"/>
                  </a:cubicBezTo>
                  <a:lnTo>
                    <a:pt x="56578" y="381"/>
                  </a:lnTo>
                  <a:close/>
                  <a:moveTo>
                    <a:pt x="265271" y="0"/>
                  </a:moveTo>
                  <a:lnTo>
                    <a:pt x="235458" y="192405"/>
                  </a:lnTo>
                  <a:lnTo>
                    <a:pt x="198596" y="192405"/>
                  </a:lnTo>
                  <a:cubicBezTo>
                    <a:pt x="163037" y="192405"/>
                    <a:pt x="145288" y="180784"/>
                    <a:pt x="145351" y="157543"/>
                  </a:cubicBezTo>
                  <a:cubicBezTo>
                    <a:pt x="146872" y="142084"/>
                    <a:pt x="150859" y="126968"/>
                    <a:pt x="157163" y="112776"/>
                  </a:cubicBezTo>
                  <a:lnTo>
                    <a:pt x="201930" y="381"/>
                  </a:lnTo>
                  <a:close/>
                </a:path>
              </a:pathLst>
            </a:custGeom>
            <a:noFill/>
            <a:ln w="12700" cap="flat">
              <a:solidFill>
                <a:srgbClr val="EFF5ED"/>
              </a:solidFill>
              <a:prstDash val="solid"/>
              <a:miter/>
            </a:ln>
          </p:spPr>
          <p:txBody>
            <a:bodyPr rtlCol="0" anchor="ctr"/>
            <a:lstStyle/>
            <a:p>
              <a:endParaRPr lang="en-US"/>
            </a:p>
          </p:txBody>
        </p:sp>
        <p:sp>
          <p:nvSpPr>
            <p:cNvPr id="93" name="Freeform: Shape 92">
              <a:extLst>
                <a:ext uri="{FF2B5EF4-FFF2-40B4-BE49-F238E27FC236}">
                  <a16:creationId xmlns:a16="http://schemas.microsoft.com/office/drawing/2014/main" id="{8B03763A-21B6-406D-A531-48152D85E737}"/>
                </a:ext>
              </a:extLst>
            </p:cNvPr>
            <p:cNvSpPr/>
            <p:nvPr/>
          </p:nvSpPr>
          <p:spPr>
            <a:xfrm>
              <a:off x="7014977" y="2882682"/>
              <a:ext cx="40576" cy="80962"/>
            </a:xfrm>
            <a:custGeom>
              <a:avLst/>
              <a:gdLst>
                <a:gd name="connsiteX0" fmla="*/ 0 w 40576"/>
                <a:gd name="connsiteY0" fmla="*/ 80963 h 80962"/>
                <a:gd name="connsiteX1" fmla="*/ 0 w 40576"/>
                <a:gd name="connsiteY1" fmla="*/ 80963 h 80962"/>
                <a:gd name="connsiteX2" fmla="*/ 40577 w 40576"/>
                <a:gd name="connsiteY2" fmla="*/ 40576 h 80962"/>
                <a:gd name="connsiteX3" fmla="*/ 40577 w 40576"/>
                <a:gd name="connsiteY3" fmla="*/ 40481 h 80962"/>
                <a:gd name="connsiteX4" fmla="*/ 40577 w 40576"/>
                <a:gd name="connsiteY4" fmla="*/ 40481 h 80962"/>
                <a:gd name="connsiteX5" fmla="*/ 95 w 40576"/>
                <a:gd name="connsiteY5" fmla="*/ 0 h 80962"/>
                <a:gd name="connsiteX6" fmla="*/ 0 w 40576"/>
                <a:gd name="connsiteY6" fmla="*/ 0 h 80962"/>
                <a:gd name="connsiteX7" fmla="*/ 0 w 40576"/>
                <a:gd name="connsiteY7" fmla="*/ 0 h 8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576" h="80962">
                  <a:moveTo>
                    <a:pt x="0" y="80963"/>
                  </a:moveTo>
                  <a:lnTo>
                    <a:pt x="0" y="80963"/>
                  </a:lnTo>
                  <a:cubicBezTo>
                    <a:pt x="22355" y="81020"/>
                    <a:pt x="40519" y="62932"/>
                    <a:pt x="40577" y="40576"/>
                  </a:cubicBezTo>
                  <a:cubicBezTo>
                    <a:pt x="40577" y="40548"/>
                    <a:pt x="40577" y="40510"/>
                    <a:pt x="40577" y="40481"/>
                  </a:cubicBezTo>
                  <a:lnTo>
                    <a:pt x="40577" y="40481"/>
                  </a:lnTo>
                  <a:cubicBezTo>
                    <a:pt x="40577" y="18126"/>
                    <a:pt x="22450" y="0"/>
                    <a:pt x="95" y="0"/>
                  </a:cubicBezTo>
                  <a:cubicBezTo>
                    <a:pt x="67" y="0"/>
                    <a:pt x="29" y="0"/>
                    <a:pt x="0" y="0"/>
                  </a:cubicBezTo>
                  <a:lnTo>
                    <a:pt x="0" y="0"/>
                  </a:lnTo>
                </a:path>
              </a:pathLst>
            </a:custGeom>
            <a:noFill/>
            <a:ln w="12700" cap="flat">
              <a:solidFill>
                <a:srgbClr val="EFF5ED"/>
              </a:solidFill>
              <a:prstDash val="solid"/>
              <a:round/>
            </a:ln>
          </p:spPr>
          <p:txBody>
            <a:bodyPr rtlCol="0" anchor="ctr"/>
            <a:lstStyle/>
            <a:p>
              <a:endParaRPr lang="en-US"/>
            </a:p>
          </p:txBody>
        </p:sp>
        <p:sp>
          <p:nvSpPr>
            <p:cNvPr id="94" name="Freeform: Shape 93">
              <a:extLst>
                <a:ext uri="{FF2B5EF4-FFF2-40B4-BE49-F238E27FC236}">
                  <a16:creationId xmlns:a16="http://schemas.microsoft.com/office/drawing/2014/main" id="{E4339DD7-ADEC-41F8-967F-1AB0B65CEA9F}"/>
                </a:ext>
              </a:extLst>
            </p:cNvPr>
            <p:cNvSpPr/>
            <p:nvPr/>
          </p:nvSpPr>
          <p:spPr>
            <a:xfrm>
              <a:off x="7124895" y="2882587"/>
              <a:ext cx="80581" cy="80581"/>
            </a:xfrm>
            <a:custGeom>
              <a:avLst/>
              <a:gdLst>
                <a:gd name="connsiteX0" fmla="*/ 80581 w 80581"/>
                <a:gd name="connsiteY0" fmla="*/ 40291 h 80581"/>
                <a:gd name="connsiteX1" fmla="*/ 40291 w 80581"/>
                <a:gd name="connsiteY1" fmla="*/ 80582 h 80581"/>
                <a:gd name="connsiteX2" fmla="*/ 0 w 80581"/>
                <a:gd name="connsiteY2" fmla="*/ 40291 h 80581"/>
                <a:gd name="connsiteX3" fmla="*/ 40291 w 80581"/>
                <a:gd name="connsiteY3" fmla="*/ 0 h 80581"/>
                <a:gd name="connsiteX4" fmla="*/ 80581 w 80581"/>
                <a:gd name="connsiteY4" fmla="*/ 40291 h 805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581" h="80581">
                  <a:moveTo>
                    <a:pt x="80581" y="40291"/>
                  </a:moveTo>
                  <a:cubicBezTo>
                    <a:pt x="80581" y="62543"/>
                    <a:pt x="62543" y="80582"/>
                    <a:pt x="40291" y="80582"/>
                  </a:cubicBezTo>
                  <a:cubicBezTo>
                    <a:pt x="18039" y="80582"/>
                    <a:pt x="0" y="62543"/>
                    <a:pt x="0" y="40291"/>
                  </a:cubicBezTo>
                  <a:cubicBezTo>
                    <a:pt x="0" y="18039"/>
                    <a:pt x="18039" y="0"/>
                    <a:pt x="40291" y="0"/>
                  </a:cubicBezTo>
                  <a:cubicBezTo>
                    <a:pt x="62543" y="0"/>
                    <a:pt x="80581" y="18039"/>
                    <a:pt x="80581" y="40291"/>
                  </a:cubicBezTo>
                  <a:close/>
                </a:path>
              </a:pathLst>
            </a:custGeom>
            <a:noFill/>
            <a:ln w="12700" cap="flat">
              <a:solidFill>
                <a:srgbClr val="EFF5ED"/>
              </a:solidFill>
              <a:prstDash val="solid"/>
              <a:round/>
            </a:ln>
          </p:spPr>
          <p:txBody>
            <a:bodyPr rtlCol="0" anchor="ctr"/>
            <a:lstStyle/>
            <a:p>
              <a:endParaRPr lang="en-US"/>
            </a:p>
          </p:txBody>
        </p:sp>
        <p:sp>
          <p:nvSpPr>
            <p:cNvPr id="95" name="Freeform: Shape 94">
              <a:extLst>
                <a:ext uri="{FF2B5EF4-FFF2-40B4-BE49-F238E27FC236}">
                  <a16:creationId xmlns:a16="http://schemas.microsoft.com/office/drawing/2014/main" id="{FBA29848-225F-4EC6-BCF9-ED0E30D5DEDC}"/>
                </a:ext>
              </a:extLst>
            </p:cNvPr>
            <p:cNvSpPr/>
            <p:nvPr/>
          </p:nvSpPr>
          <p:spPr>
            <a:xfrm>
              <a:off x="7274724" y="2882587"/>
              <a:ext cx="80581" cy="80581"/>
            </a:xfrm>
            <a:custGeom>
              <a:avLst/>
              <a:gdLst>
                <a:gd name="connsiteX0" fmla="*/ 80581 w 80581"/>
                <a:gd name="connsiteY0" fmla="*/ 40291 h 80581"/>
                <a:gd name="connsiteX1" fmla="*/ 40291 w 80581"/>
                <a:gd name="connsiteY1" fmla="*/ 80582 h 80581"/>
                <a:gd name="connsiteX2" fmla="*/ 0 w 80581"/>
                <a:gd name="connsiteY2" fmla="*/ 40291 h 80581"/>
                <a:gd name="connsiteX3" fmla="*/ 40291 w 80581"/>
                <a:gd name="connsiteY3" fmla="*/ 0 h 80581"/>
                <a:gd name="connsiteX4" fmla="*/ 80581 w 80581"/>
                <a:gd name="connsiteY4" fmla="*/ 40291 h 805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581" h="80581">
                  <a:moveTo>
                    <a:pt x="80581" y="40291"/>
                  </a:moveTo>
                  <a:cubicBezTo>
                    <a:pt x="80581" y="62543"/>
                    <a:pt x="62543" y="80582"/>
                    <a:pt x="40291" y="80582"/>
                  </a:cubicBezTo>
                  <a:cubicBezTo>
                    <a:pt x="18039" y="80582"/>
                    <a:pt x="0" y="62543"/>
                    <a:pt x="0" y="40291"/>
                  </a:cubicBezTo>
                  <a:cubicBezTo>
                    <a:pt x="0" y="18039"/>
                    <a:pt x="18039" y="0"/>
                    <a:pt x="40291" y="0"/>
                  </a:cubicBezTo>
                  <a:cubicBezTo>
                    <a:pt x="62543" y="0"/>
                    <a:pt x="80581" y="18039"/>
                    <a:pt x="80581" y="40291"/>
                  </a:cubicBezTo>
                  <a:close/>
                </a:path>
              </a:pathLst>
            </a:custGeom>
            <a:noFill/>
            <a:ln w="12700" cap="flat">
              <a:solidFill>
                <a:srgbClr val="EFF5ED"/>
              </a:solidFill>
              <a:prstDash val="solid"/>
              <a:round/>
            </a:ln>
          </p:spPr>
          <p:txBody>
            <a:bodyPr rtlCol="0" anchor="ctr"/>
            <a:lstStyle/>
            <a:p>
              <a:endParaRPr lang="en-US"/>
            </a:p>
          </p:txBody>
        </p:sp>
        <p:sp>
          <p:nvSpPr>
            <p:cNvPr id="96" name="Freeform: Shape 95">
              <a:extLst>
                <a:ext uri="{FF2B5EF4-FFF2-40B4-BE49-F238E27FC236}">
                  <a16:creationId xmlns:a16="http://schemas.microsoft.com/office/drawing/2014/main" id="{7B62D78C-11FC-4DB8-AB66-849A3108941F}"/>
                </a:ext>
              </a:extLst>
            </p:cNvPr>
            <p:cNvSpPr/>
            <p:nvPr/>
          </p:nvSpPr>
          <p:spPr>
            <a:xfrm>
              <a:off x="6894390" y="2752189"/>
              <a:ext cx="530542" cy="434339"/>
            </a:xfrm>
            <a:custGeom>
              <a:avLst/>
              <a:gdLst>
                <a:gd name="connsiteX0" fmla="*/ 0 w 530542"/>
                <a:gd name="connsiteY0" fmla="*/ 83820 h 434339"/>
                <a:gd name="connsiteX1" fmla="*/ 0 w 530542"/>
                <a:gd name="connsiteY1" fmla="*/ 51816 h 434339"/>
                <a:gd name="connsiteX2" fmla="*/ 52292 w 530542"/>
                <a:gd name="connsiteY2" fmla="*/ 0 h 434339"/>
                <a:gd name="connsiteX3" fmla="*/ 478250 w 530542"/>
                <a:gd name="connsiteY3" fmla="*/ 0 h 434339"/>
                <a:gd name="connsiteX4" fmla="*/ 530543 w 530542"/>
                <a:gd name="connsiteY4" fmla="*/ 51816 h 434339"/>
                <a:gd name="connsiteX5" fmla="*/ 530543 w 530542"/>
                <a:gd name="connsiteY5" fmla="*/ 296799 h 434339"/>
                <a:gd name="connsiteX6" fmla="*/ 478250 w 530542"/>
                <a:gd name="connsiteY6" fmla="*/ 348615 h 434339"/>
                <a:gd name="connsiteX7" fmla="*/ 391763 w 530542"/>
                <a:gd name="connsiteY7" fmla="*/ 434340 h 434339"/>
                <a:gd name="connsiteX8" fmla="*/ 391763 w 530542"/>
                <a:gd name="connsiteY8" fmla="*/ 348615 h 434339"/>
                <a:gd name="connsiteX9" fmla="*/ 121729 w 530542"/>
                <a:gd name="connsiteY9" fmla="*/ 348615 h 434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0542" h="434339">
                  <a:moveTo>
                    <a:pt x="0" y="83820"/>
                  </a:moveTo>
                  <a:lnTo>
                    <a:pt x="0" y="51816"/>
                  </a:lnTo>
                  <a:cubicBezTo>
                    <a:pt x="362" y="23165"/>
                    <a:pt x="23641" y="105"/>
                    <a:pt x="52292" y="0"/>
                  </a:cubicBezTo>
                  <a:lnTo>
                    <a:pt x="478250" y="0"/>
                  </a:lnTo>
                  <a:cubicBezTo>
                    <a:pt x="506901" y="105"/>
                    <a:pt x="530181" y="23165"/>
                    <a:pt x="530543" y="51816"/>
                  </a:cubicBezTo>
                  <a:lnTo>
                    <a:pt x="530543" y="296799"/>
                  </a:lnTo>
                  <a:cubicBezTo>
                    <a:pt x="530123" y="325431"/>
                    <a:pt x="506882" y="348463"/>
                    <a:pt x="478250" y="348615"/>
                  </a:cubicBezTo>
                  <a:lnTo>
                    <a:pt x="391763" y="434340"/>
                  </a:lnTo>
                  <a:lnTo>
                    <a:pt x="391763" y="348615"/>
                  </a:lnTo>
                  <a:lnTo>
                    <a:pt x="121729" y="348615"/>
                  </a:lnTo>
                </a:path>
              </a:pathLst>
            </a:custGeom>
            <a:noFill/>
            <a:ln w="12700" cap="flat">
              <a:solidFill>
                <a:srgbClr val="527FFF"/>
              </a:solidFill>
              <a:prstDash val="solid"/>
              <a:round/>
            </a:ln>
          </p:spPr>
          <p:txBody>
            <a:bodyPr rtlCol="0" anchor="ctr"/>
            <a:lstStyle/>
            <a:p>
              <a:endParaRPr lang="en-US"/>
            </a:p>
          </p:txBody>
        </p:sp>
        <p:sp>
          <p:nvSpPr>
            <p:cNvPr id="97" name="Freeform: Shape 96">
              <a:extLst>
                <a:ext uri="{FF2B5EF4-FFF2-40B4-BE49-F238E27FC236}">
                  <a16:creationId xmlns:a16="http://schemas.microsoft.com/office/drawing/2014/main" id="{7D4EA080-6252-4113-BC0A-0A8ECA78AAEE}"/>
                </a:ext>
              </a:extLst>
            </p:cNvPr>
            <p:cNvSpPr/>
            <p:nvPr/>
          </p:nvSpPr>
          <p:spPr>
            <a:xfrm>
              <a:off x="6531392" y="2886679"/>
              <a:ext cx="437198" cy="432917"/>
            </a:xfrm>
            <a:custGeom>
              <a:avLst/>
              <a:gdLst>
                <a:gd name="connsiteX0" fmla="*/ 169545 w 437198"/>
                <a:gd name="connsiteY0" fmla="*/ 4 h 432917"/>
                <a:gd name="connsiteX1" fmla="*/ 404813 w 437198"/>
                <a:gd name="connsiteY1" fmla="*/ 4 h 432917"/>
                <a:gd name="connsiteX2" fmla="*/ 437198 w 437198"/>
                <a:gd name="connsiteY2" fmla="*/ 31436 h 432917"/>
                <a:gd name="connsiteX3" fmla="*/ 437198 w 437198"/>
                <a:gd name="connsiteY3" fmla="*/ 32008 h 432917"/>
                <a:gd name="connsiteX4" fmla="*/ 437198 w 437198"/>
                <a:gd name="connsiteY4" fmla="*/ 400816 h 432917"/>
                <a:gd name="connsiteX5" fmla="*/ 405289 w 437198"/>
                <a:gd name="connsiteY5" fmla="*/ 432915 h 432917"/>
                <a:gd name="connsiteX6" fmla="*/ 404813 w 437198"/>
                <a:gd name="connsiteY6" fmla="*/ 432915 h 432917"/>
                <a:gd name="connsiteX7" fmla="*/ 32385 w 437198"/>
                <a:gd name="connsiteY7" fmla="*/ 432915 h 432917"/>
                <a:gd name="connsiteX8" fmla="*/ 2 w 437198"/>
                <a:gd name="connsiteY8" fmla="*/ 401292 h 432917"/>
                <a:gd name="connsiteX9" fmla="*/ 0 w 437198"/>
                <a:gd name="connsiteY9" fmla="*/ 400816 h 432917"/>
                <a:gd name="connsiteX10" fmla="*/ 0 w 437198"/>
                <a:gd name="connsiteY10" fmla="*/ 228223 h 432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7198" h="432917">
                  <a:moveTo>
                    <a:pt x="169545" y="4"/>
                  </a:moveTo>
                  <a:lnTo>
                    <a:pt x="404813" y="4"/>
                  </a:lnTo>
                  <a:cubicBezTo>
                    <a:pt x="422434" y="-263"/>
                    <a:pt x="436931" y="13815"/>
                    <a:pt x="437198" y="31436"/>
                  </a:cubicBezTo>
                  <a:cubicBezTo>
                    <a:pt x="437198" y="31627"/>
                    <a:pt x="437198" y="31817"/>
                    <a:pt x="437198" y="32008"/>
                  </a:cubicBezTo>
                  <a:lnTo>
                    <a:pt x="437198" y="400816"/>
                  </a:lnTo>
                  <a:cubicBezTo>
                    <a:pt x="437255" y="418494"/>
                    <a:pt x="422968" y="432867"/>
                    <a:pt x="405289" y="432915"/>
                  </a:cubicBezTo>
                  <a:cubicBezTo>
                    <a:pt x="405137" y="432915"/>
                    <a:pt x="404975" y="432915"/>
                    <a:pt x="404813" y="432915"/>
                  </a:cubicBezTo>
                  <a:lnTo>
                    <a:pt x="32385" y="432915"/>
                  </a:lnTo>
                  <a:cubicBezTo>
                    <a:pt x="14712" y="433125"/>
                    <a:pt x="213" y="418970"/>
                    <a:pt x="2" y="401292"/>
                  </a:cubicBezTo>
                  <a:cubicBezTo>
                    <a:pt x="0" y="401130"/>
                    <a:pt x="-1" y="400978"/>
                    <a:pt x="0" y="400816"/>
                  </a:cubicBezTo>
                  <a:lnTo>
                    <a:pt x="0" y="228223"/>
                  </a:lnTo>
                </a:path>
              </a:pathLst>
            </a:custGeom>
            <a:noFill/>
            <a:ln w="12700" cap="flat">
              <a:solidFill>
                <a:srgbClr val="527FFF"/>
              </a:solidFill>
              <a:prstDash val="solid"/>
              <a:round/>
            </a:ln>
          </p:spPr>
          <p:txBody>
            <a:bodyPr rtlCol="0" anchor="ctr"/>
            <a:lstStyle/>
            <a:p>
              <a:endParaRPr lang="en-US"/>
            </a:p>
          </p:txBody>
        </p:sp>
        <p:sp>
          <p:nvSpPr>
            <p:cNvPr id="98" name="Freeform: Shape 97">
              <a:extLst>
                <a:ext uri="{FF2B5EF4-FFF2-40B4-BE49-F238E27FC236}">
                  <a16:creationId xmlns:a16="http://schemas.microsoft.com/office/drawing/2014/main" id="{F5485AB1-4F75-4DF5-A58A-11DBC897EC23}"/>
                </a:ext>
              </a:extLst>
            </p:cNvPr>
            <p:cNvSpPr/>
            <p:nvPr/>
          </p:nvSpPr>
          <p:spPr>
            <a:xfrm>
              <a:off x="6217639" y="2631127"/>
              <a:ext cx="437197" cy="433292"/>
            </a:xfrm>
            <a:custGeom>
              <a:avLst/>
              <a:gdLst>
                <a:gd name="connsiteX0" fmla="*/ 437197 w 437197"/>
                <a:gd name="connsiteY0" fmla="*/ 19050 h 433292"/>
                <a:gd name="connsiteX1" fmla="*/ 437197 w 437197"/>
                <a:gd name="connsiteY1" fmla="*/ 414242 h 433292"/>
                <a:gd name="connsiteX2" fmla="*/ 418147 w 437197"/>
                <a:gd name="connsiteY2" fmla="*/ 433292 h 433292"/>
                <a:gd name="connsiteX3" fmla="*/ 19050 w 437197"/>
                <a:gd name="connsiteY3" fmla="*/ 433292 h 433292"/>
                <a:gd name="connsiteX4" fmla="*/ 0 w 437197"/>
                <a:gd name="connsiteY4" fmla="*/ 414242 h 433292"/>
                <a:gd name="connsiteX5" fmla="*/ 0 w 437197"/>
                <a:gd name="connsiteY5" fmla="*/ 19050 h 433292"/>
                <a:gd name="connsiteX6" fmla="*/ 19050 w 437197"/>
                <a:gd name="connsiteY6" fmla="*/ 0 h 433292"/>
                <a:gd name="connsiteX7" fmla="*/ 418147 w 437197"/>
                <a:gd name="connsiteY7" fmla="*/ 0 h 433292"/>
                <a:gd name="connsiteX8" fmla="*/ 437197 w 437197"/>
                <a:gd name="connsiteY8" fmla="*/ 19050 h 433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7197" h="433292">
                  <a:moveTo>
                    <a:pt x="437197" y="19050"/>
                  </a:moveTo>
                  <a:lnTo>
                    <a:pt x="437197" y="414242"/>
                  </a:lnTo>
                  <a:cubicBezTo>
                    <a:pt x="437197" y="424767"/>
                    <a:pt x="428669" y="433292"/>
                    <a:pt x="418147" y="433292"/>
                  </a:cubicBezTo>
                  <a:lnTo>
                    <a:pt x="19050" y="433292"/>
                  </a:lnTo>
                  <a:cubicBezTo>
                    <a:pt x="8529" y="433292"/>
                    <a:pt x="0" y="424767"/>
                    <a:pt x="0" y="414242"/>
                  </a:cubicBezTo>
                  <a:lnTo>
                    <a:pt x="0" y="19050"/>
                  </a:lnTo>
                  <a:cubicBezTo>
                    <a:pt x="0" y="8525"/>
                    <a:pt x="8529" y="0"/>
                    <a:pt x="19050" y="0"/>
                  </a:cubicBezTo>
                  <a:lnTo>
                    <a:pt x="418147" y="0"/>
                  </a:lnTo>
                  <a:cubicBezTo>
                    <a:pt x="428669" y="0"/>
                    <a:pt x="437197" y="8525"/>
                    <a:pt x="437197" y="19050"/>
                  </a:cubicBezTo>
                  <a:close/>
                </a:path>
              </a:pathLst>
            </a:custGeom>
            <a:noFill/>
            <a:ln w="12700" cap="flat">
              <a:solidFill>
                <a:srgbClr val="527FFF"/>
              </a:solidFill>
              <a:prstDash val="solid"/>
              <a:round/>
            </a:ln>
          </p:spPr>
          <p:txBody>
            <a:bodyPr rtlCol="0" anchor="ctr"/>
            <a:lstStyle/>
            <a:p>
              <a:endParaRPr lang="en-US"/>
            </a:p>
          </p:txBody>
        </p:sp>
        <p:sp>
          <p:nvSpPr>
            <p:cNvPr id="99" name="Freeform: Shape 98">
              <a:extLst>
                <a:ext uri="{FF2B5EF4-FFF2-40B4-BE49-F238E27FC236}">
                  <a16:creationId xmlns:a16="http://schemas.microsoft.com/office/drawing/2014/main" id="{7E116D6D-3818-483A-BE31-2C0D3356D0D6}"/>
                </a:ext>
              </a:extLst>
            </p:cNvPr>
            <p:cNvSpPr/>
            <p:nvPr/>
          </p:nvSpPr>
          <p:spPr>
            <a:xfrm>
              <a:off x="6636834" y="2198025"/>
              <a:ext cx="346424" cy="338077"/>
            </a:xfrm>
            <a:custGeom>
              <a:avLst/>
              <a:gdLst>
                <a:gd name="connsiteX0" fmla="*/ 346424 w 346424"/>
                <a:gd name="connsiteY0" fmla="*/ 118777 h 338077"/>
                <a:gd name="connsiteX1" fmla="*/ 161925 w 346424"/>
                <a:gd name="connsiteY1" fmla="*/ 337852 h 338077"/>
                <a:gd name="connsiteX2" fmla="*/ 0 w 346424"/>
                <a:gd name="connsiteY2" fmla="*/ 135922 h 338077"/>
                <a:gd name="connsiteX3" fmla="*/ 1143 w 346424"/>
                <a:gd name="connsiteY3" fmla="*/ 2572 h 338077"/>
                <a:gd name="connsiteX4" fmla="*/ 345567 w 346424"/>
                <a:gd name="connsiteY4" fmla="*/ 0 h 338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6424" h="338077">
                  <a:moveTo>
                    <a:pt x="346424" y="118777"/>
                  </a:moveTo>
                  <a:cubicBezTo>
                    <a:pt x="342614" y="225457"/>
                    <a:pt x="313658" y="343948"/>
                    <a:pt x="161925" y="337852"/>
                  </a:cubicBezTo>
                  <a:cubicBezTo>
                    <a:pt x="26479" y="332137"/>
                    <a:pt x="2096" y="235839"/>
                    <a:pt x="0" y="135922"/>
                  </a:cubicBezTo>
                  <a:lnTo>
                    <a:pt x="1143" y="2572"/>
                  </a:lnTo>
                  <a:cubicBezTo>
                    <a:pt x="1143" y="2572"/>
                    <a:pt x="196501" y="46196"/>
                    <a:pt x="345567" y="0"/>
                  </a:cubicBezTo>
                  <a:close/>
                </a:path>
              </a:pathLst>
            </a:custGeom>
            <a:noFill/>
            <a:ln w="12700" cap="flat">
              <a:solidFill>
                <a:srgbClr val="EFF5ED"/>
              </a:solidFill>
              <a:prstDash val="solid"/>
              <a:miter/>
            </a:ln>
          </p:spPr>
          <p:txBody>
            <a:bodyPr rtlCol="0" anchor="ctr"/>
            <a:lstStyle/>
            <a:p>
              <a:endParaRPr lang="en-US"/>
            </a:p>
          </p:txBody>
        </p:sp>
        <p:sp>
          <p:nvSpPr>
            <p:cNvPr id="100" name="Freeform: Shape 99">
              <a:extLst>
                <a:ext uri="{FF2B5EF4-FFF2-40B4-BE49-F238E27FC236}">
                  <a16:creationId xmlns:a16="http://schemas.microsoft.com/office/drawing/2014/main" id="{6D119677-E07B-4D45-A0C8-BD6E3A1476A7}"/>
                </a:ext>
              </a:extLst>
            </p:cNvPr>
            <p:cNvSpPr/>
            <p:nvPr/>
          </p:nvSpPr>
          <p:spPr>
            <a:xfrm>
              <a:off x="6707510" y="2507302"/>
              <a:ext cx="203739" cy="219698"/>
            </a:xfrm>
            <a:custGeom>
              <a:avLst/>
              <a:gdLst>
                <a:gd name="connsiteX0" fmla="*/ 0 w 203739"/>
                <a:gd name="connsiteY0" fmla="*/ 8763 h 219698"/>
                <a:gd name="connsiteX1" fmla="*/ 762 w 203739"/>
                <a:gd name="connsiteY1" fmla="*/ 66675 h 219698"/>
                <a:gd name="connsiteX2" fmla="*/ 71723 w 203739"/>
                <a:gd name="connsiteY2" fmla="*/ 200025 h 219698"/>
                <a:gd name="connsiteX3" fmla="*/ 116110 w 203739"/>
                <a:gd name="connsiteY3" fmla="*/ 216694 h 219698"/>
                <a:gd name="connsiteX4" fmla="*/ 132779 w 203739"/>
                <a:gd name="connsiteY4" fmla="*/ 200025 h 219698"/>
                <a:gd name="connsiteX5" fmla="*/ 203740 w 203739"/>
                <a:gd name="connsiteY5" fmla="*/ 66675 h 219698"/>
                <a:gd name="connsiteX6" fmla="*/ 202597 w 203739"/>
                <a:gd name="connsiteY6" fmla="*/ 0 h 219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3739" h="219698">
                  <a:moveTo>
                    <a:pt x="0" y="8763"/>
                  </a:moveTo>
                  <a:lnTo>
                    <a:pt x="762" y="66675"/>
                  </a:lnTo>
                  <a:lnTo>
                    <a:pt x="71723" y="200025"/>
                  </a:lnTo>
                  <a:cubicBezTo>
                    <a:pt x="79379" y="216884"/>
                    <a:pt x="99254" y="224342"/>
                    <a:pt x="116110" y="216694"/>
                  </a:cubicBezTo>
                  <a:cubicBezTo>
                    <a:pt x="123501" y="213331"/>
                    <a:pt x="129426" y="207416"/>
                    <a:pt x="132779" y="200025"/>
                  </a:cubicBezTo>
                  <a:lnTo>
                    <a:pt x="203740" y="66675"/>
                  </a:lnTo>
                  <a:lnTo>
                    <a:pt x="202597" y="0"/>
                  </a:lnTo>
                </a:path>
              </a:pathLst>
            </a:custGeom>
            <a:noFill/>
            <a:ln w="12700" cap="flat">
              <a:solidFill>
                <a:srgbClr val="EFF5ED"/>
              </a:solid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F562392F-9C26-4089-8226-B1CBA9723717}"/>
                </a:ext>
              </a:extLst>
            </p:cNvPr>
            <p:cNvSpPr/>
            <p:nvPr/>
          </p:nvSpPr>
          <p:spPr>
            <a:xfrm>
              <a:off x="6915155" y="2565118"/>
              <a:ext cx="252793" cy="138969"/>
            </a:xfrm>
            <a:custGeom>
              <a:avLst/>
              <a:gdLst>
                <a:gd name="connsiteX0" fmla="*/ 252793 w 252793"/>
                <a:gd name="connsiteY0" fmla="*/ 138970 h 138969"/>
                <a:gd name="connsiteX1" fmla="*/ 239363 w 252793"/>
                <a:gd name="connsiteY1" fmla="*/ 113729 h 138969"/>
                <a:gd name="connsiteX2" fmla="*/ 0 w 252793"/>
                <a:gd name="connsiteY2" fmla="*/ 0 h 138969"/>
              </a:gdLst>
              <a:ahLst/>
              <a:cxnLst>
                <a:cxn ang="0">
                  <a:pos x="connsiteX0" y="connsiteY0"/>
                </a:cxn>
                <a:cxn ang="0">
                  <a:pos x="connsiteX1" y="connsiteY1"/>
                </a:cxn>
                <a:cxn ang="0">
                  <a:pos x="connsiteX2" y="connsiteY2"/>
                </a:cxn>
              </a:cxnLst>
              <a:rect l="l" t="t" r="r" b="b"/>
              <a:pathLst>
                <a:path w="252793" h="138969">
                  <a:moveTo>
                    <a:pt x="252793" y="138970"/>
                  </a:moveTo>
                  <a:cubicBezTo>
                    <a:pt x="248984" y="131159"/>
                    <a:pt x="244507" y="122873"/>
                    <a:pt x="239363" y="113729"/>
                  </a:cubicBezTo>
                  <a:cubicBezTo>
                    <a:pt x="196787" y="38576"/>
                    <a:pt x="52673" y="6667"/>
                    <a:pt x="0" y="0"/>
                  </a:cubicBezTo>
                </a:path>
              </a:pathLst>
            </a:custGeom>
            <a:noFill/>
            <a:ln w="12700" cap="flat">
              <a:solidFill>
                <a:srgbClr val="EFF5ED"/>
              </a:solidFill>
              <a:prstDash val="solid"/>
              <a:miter/>
            </a:ln>
          </p:spPr>
          <p:txBody>
            <a:bodyPr rtlCol="0" anchor="ctr"/>
            <a:lstStyle/>
            <a:p>
              <a:endParaRPr lang="en-US"/>
            </a:p>
          </p:txBody>
        </p:sp>
        <p:sp>
          <p:nvSpPr>
            <p:cNvPr id="103" name="Freeform: Shape 102">
              <a:extLst>
                <a:ext uri="{FF2B5EF4-FFF2-40B4-BE49-F238E27FC236}">
                  <a16:creationId xmlns:a16="http://schemas.microsoft.com/office/drawing/2014/main" id="{3DF6E210-E985-446F-84B2-BAF6B162C725}"/>
                </a:ext>
              </a:extLst>
            </p:cNvPr>
            <p:cNvSpPr/>
            <p:nvPr/>
          </p:nvSpPr>
          <p:spPr>
            <a:xfrm>
              <a:off x="6603497" y="2565118"/>
              <a:ext cx="104775" cy="25241"/>
            </a:xfrm>
            <a:custGeom>
              <a:avLst/>
              <a:gdLst>
                <a:gd name="connsiteX0" fmla="*/ 104775 w 104775"/>
                <a:gd name="connsiteY0" fmla="*/ 0 h 25241"/>
                <a:gd name="connsiteX1" fmla="*/ 0 w 104775"/>
                <a:gd name="connsiteY1" fmla="*/ 25241 h 25241"/>
              </a:gdLst>
              <a:ahLst/>
              <a:cxnLst>
                <a:cxn ang="0">
                  <a:pos x="connsiteX0" y="connsiteY0"/>
                </a:cxn>
                <a:cxn ang="0">
                  <a:pos x="connsiteX1" y="connsiteY1"/>
                </a:cxn>
              </a:cxnLst>
              <a:rect l="l" t="t" r="r" b="b"/>
              <a:pathLst>
                <a:path w="104775" h="25241">
                  <a:moveTo>
                    <a:pt x="104775" y="0"/>
                  </a:moveTo>
                  <a:cubicBezTo>
                    <a:pt x="69104" y="4941"/>
                    <a:pt x="34008" y="13396"/>
                    <a:pt x="0" y="25241"/>
                  </a:cubicBezTo>
                </a:path>
              </a:pathLst>
            </a:custGeom>
            <a:noFill/>
            <a:ln w="12700" cap="flat">
              <a:solidFill>
                <a:srgbClr val="EFF5ED"/>
              </a:solidFill>
              <a:prstDash val="solid"/>
              <a:miter/>
            </a:ln>
          </p:spPr>
          <p:txBody>
            <a:bodyPr rtlCol="0" anchor="ctr"/>
            <a:lstStyle/>
            <a:p>
              <a:endParaRPr lang="en-US"/>
            </a:p>
          </p:txBody>
        </p:sp>
        <p:sp>
          <p:nvSpPr>
            <p:cNvPr id="118" name="Freeform: Shape 117">
              <a:extLst>
                <a:ext uri="{FF2B5EF4-FFF2-40B4-BE49-F238E27FC236}">
                  <a16:creationId xmlns:a16="http://schemas.microsoft.com/office/drawing/2014/main" id="{A93C4E49-861C-4481-A04A-E98DAE86F160}"/>
                </a:ext>
              </a:extLst>
            </p:cNvPr>
            <p:cNvSpPr/>
            <p:nvPr/>
          </p:nvSpPr>
          <p:spPr>
            <a:xfrm>
              <a:off x="6878674" y="2602552"/>
              <a:ext cx="133877" cy="110680"/>
            </a:xfrm>
            <a:custGeom>
              <a:avLst/>
              <a:gdLst>
                <a:gd name="connsiteX0" fmla="*/ 95821 w 133877"/>
                <a:gd name="connsiteY0" fmla="*/ 0 h 110680"/>
                <a:gd name="connsiteX1" fmla="*/ 127540 w 133877"/>
                <a:gd name="connsiteY1" fmla="*/ 33909 h 110680"/>
                <a:gd name="connsiteX2" fmla="*/ 118329 w 133877"/>
                <a:gd name="connsiteY2" fmla="*/ 83849 h 110680"/>
                <a:gd name="connsiteX3" fmla="*/ 107252 w 133877"/>
                <a:gd name="connsiteY3" fmla="*/ 88963 h 110680"/>
                <a:gd name="connsiteX4" fmla="*/ 0 w 133877"/>
                <a:gd name="connsiteY4" fmla="*/ 110681 h 110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877" h="110680">
                  <a:moveTo>
                    <a:pt x="95821" y="0"/>
                  </a:moveTo>
                  <a:cubicBezTo>
                    <a:pt x="107842" y="9859"/>
                    <a:pt x="118501" y="21261"/>
                    <a:pt x="127540" y="33909"/>
                  </a:cubicBezTo>
                  <a:cubicBezTo>
                    <a:pt x="138789" y="50244"/>
                    <a:pt x="134664" y="72600"/>
                    <a:pt x="118329" y="83849"/>
                  </a:cubicBezTo>
                  <a:cubicBezTo>
                    <a:pt x="114957" y="86173"/>
                    <a:pt x="111214" y="87906"/>
                    <a:pt x="107252" y="88963"/>
                  </a:cubicBezTo>
                  <a:lnTo>
                    <a:pt x="0" y="110681"/>
                  </a:lnTo>
                </a:path>
              </a:pathLst>
            </a:custGeom>
            <a:noFill/>
            <a:ln w="12700" cap="flat">
              <a:solidFill>
                <a:srgbClr val="EFF5ED"/>
              </a:solidFill>
              <a:prstDash val="solid"/>
              <a:miter/>
            </a:ln>
          </p:spPr>
          <p:txBody>
            <a:bodyPr rtlCol="0" anchor="ctr"/>
            <a:lstStyle/>
            <a:p>
              <a:endParaRPr lang="en-US"/>
            </a:p>
          </p:txBody>
        </p:sp>
        <p:sp>
          <p:nvSpPr>
            <p:cNvPr id="122" name="Freeform: Shape 121">
              <a:extLst>
                <a:ext uri="{FF2B5EF4-FFF2-40B4-BE49-F238E27FC236}">
                  <a16:creationId xmlns:a16="http://schemas.microsoft.com/office/drawing/2014/main" id="{1A3419F7-6A8B-4882-8796-075944A6D981}"/>
                </a:ext>
              </a:extLst>
            </p:cNvPr>
            <p:cNvSpPr/>
            <p:nvPr/>
          </p:nvSpPr>
          <p:spPr>
            <a:xfrm>
              <a:off x="6693889" y="2701040"/>
              <a:ext cx="38861" cy="7905"/>
            </a:xfrm>
            <a:custGeom>
              <a:avLst/>
              <a:gdLst>
                <a:gd name="connsiteX0" fmla="*/ 0 w 38861"/>
                <a:gd name="connsiteY0" fmla="*/ 0 h 7905"/>
                <a:gd name="connsiteX1" fmla="*/ 38862 w 38861"/>
                <a:gd name="connsiteY1" fmla="*/ 7906 h 7905"/>
              </a:gdLst>
              <a:ahLst/>
              <a:cxnLst>
                <a:cxn ang="0">
                  <a:pos x="connsiteX0" y="connsiteY0"/>
                </a:cxn>
                <a:cxn ang="0">
                  <a:pos x="connsiteX1" y="connsiteY1"/>
                </a:cxn>
              </a:cxnLst>
              <a:rect l="l" t="t" r="r" b="b"/>
              <a:pathLst>
                <a:path w="38861" h="7905">
                  <a:moveTo>
                    <a:pt x="0" y="0"/>
                  </a:moveTo>
                  <a:lnTo>
                    <a:pt x="38862" y="7906"/>
                  </a:lnTo>
                </a:path>
              </a:pathLst>
            </a:custGeom>
            <a:ln w="12700" cap="flat">
              <a:solidFill>
                <a:srgbClr val="EFF5ED"/>
              </a:solidFill>
              <a:prstDash val="solid"/>
              <a:miter/>
            </a:ln>
          </p:spPr>
          <p:txBody>
            <a:bodyPr rtlCol="0" anchor="ctr"/>
            <a:lstStyle/>
            <a:p>
              <a:endParaRPr lang="en-US"/>
            </a:p>
          </p:txBody>
        </p:sp>
        <p:sp>
          <p:nvSpPr>
            <p:cNvPr id="123" name="Freeform: Shape 122">
              <a:extLst>
                <a:ext uri="{FF2B5EF4-FFF2-40B4-BE49-F238E27FC236}">
                  <a16:creationId xmlns:a16="http://schemas.microsoft.com/office/drawing/2014/main" id="{F0B34D57-5DBD-44F1-AE5D-B1A7E8FFC8DD}"/>
                </a:ext>
              </a:extLst>
            </p:cNvPr>
            <p:cNvSpPr/>
            <p:nvPr/>
          </p:nvSpPr>
          <p:spPr>
            <a:xfrm>
              <a:off x="6572452" y="1966773"/>
              <a:ext cx="482548" cy="377270"/>
            </a:xfrm>
            <a:custGeom>
              <a:avLst/>
              <a:gdLst>
                <a:gd name="connsiteX0" fmla="*/ 61525 w 482548"/>
                <a:gd name="connsiteY0" fmla="*/ 377270 h 377270"/>
                <a:gd name="connsiteX1" fmla="*/ 64097 w 482548"/>
                <a:gd name="connsiteY1" fmla="*/ 72470 h 377270"/>
                <a:gd name="connsiteX2" fmla="*/ 433000 w 482548"/>
                <a:gd name="connsiteY2" fmla="*/ 83995 h 377270"/>
                <a:gd name="connsiteX3" fmla="*/ 409854 w 482548"/>
                <a:gd name="connsiteY3" fmla="*/ 375841 h 377270"/>
              </a:gdLst>
              <a:ahLst/>
              <a:cxnLst>
                <a:cxn ang="0">
                  <a:pos x="connsiteX0" y="connsiteY0"/>
                </a:cxn>
                <a:cxn ang="0">
                  <a:pos x="connsiteX1" y="connsiteY1"/>
                </a:cxn>
                <a:cxn ang="0">
                  <a:pos x="connsiteX2" y="connsiteY2"/>
                </a:cxn>
                <a:cxn ang="0">
                  <a:pos x="connsiteX3" y="connsiteY3"/>
                </a:cxn>
              </a:cxnLst>
              <a:rect l="l" t="t" r="r" b="b"/>
              <a:pathLst>
                <a:path w="482548" h="377270">
                  <a:moveTo>
                    <a:pt x="61525" y="377270"/>
                  </a:moveTo>
                  <a:cubicBezTo>
                    <a:pt x="13900" y="347743"/>
                    <a:pt x="-50298" y="186770"/>
                    <a:pt x="64097" y="72470"/>
                  </a:cubicBezTo>
                  <a:cubicBezTo>
                    <a:pt x="146393" y="-9826"/>
                    <a:pt x="321272" y="-41830"/>
                    <a:pt x="433000" y="83995"/>
                  </a:cubicBezTo>
                  <a:cubicBezTo>
                    <a:pt x="487007" y="144384"/>
                    <a:pt x="518725" y="298689"/>
                    <a:pt x="409854" y="375841"/>
                  </a:cubicBezTo>
                </a:path>
              </a:pathLst>
            </a:custGeom>
            <a:noFill/>
            <a:ln w="12700" cap="flat">
              <a:solidFill>
                <a:srgbClr val="EFF5ED"/>
              </a:solidFill>
              <a:prstDash val="solid"/>
              <a:miter/>
            </a:ln>
          </p:spPr>
          <p:txBody>
            <a:bodyPr rtlCol="0" anchor="ctr"/>
            <a:lstStyle/>
            <a:p>
              <a:endParaRPr lang="en-US"/>
            </a:p>
          </p:txBody>
        </p:sp>
        <p:sp>
          <p:nvSpPr>
            <p:cNvPr id="124" name="Freeform: Shape 123">
              <a:extLst>
                <a:ext uri="{FF2B5EF4-FFF2-40B4-BE49-F238E27FC236}">
                  <a16:creationId xmlns:a16="http://schemas.microsoft.com/office/drawing/2014/main" id="{FA71C394-8D25-44AF-B9B2-8EEBF9214AF7}"/>
                </a:ext>
              </a:extLst>
            </p:cNvPr>
            <p:cNvSpPr/>
            <p:nvPr/>
          </p:nvSpPr>
          <p:spPr>
            <a:xfrm>
              <a:off x="6720940" y="2283369"/>
              <a:ext cx="51435" cy="51435"/>
            </a:xfrm>
            <a:custGeom>
              <a:avLst/>
              <a:gdLst>
                <a:gd name="connsiteX0" fmla="*/ 51435 w 51435"/>
                <a:gd name="connsiteY0" fmla="*/ 25718 h 51435"/>
                <a:gd name="connsiteX1" fmla="*/ 25718 w 51435"/>
                <a:gd name="connsiteY1" fmla="*/ 51435 h 51435"/>
                <a:gd name="connsiteX2" fmla="*/ 0 w 51435"/>
                <a:gd name="connsiteY2" fmla="*/ 25718 h 51435"/>
                <a:gd name="connsiteX3" fmla="*/ 25718 w 51435"/>
                <a:gd name="connsiteY3" fmla="*/ 0 h 51435"/>
                <a:gd name="connsiteX4" fmla="*/ 51435 w 51435"/>
                <a:gd name="connsiteY4" fmla="*/ 25718 h 514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435" h="51435">
                  <a:moveTo>
                    <a:pt x="51435" y="25718"/>
                  </a:moveTo>
                  <a:cubicBezTo>
                    <a:pt x="51435" y="39921"/>
                    <a:pt x="39921" y="51435"/>
                    <a:pt x="25718" y="51435"/>
                  </a:cubicBezTo>
                  <a:cubicBezTo>
                    <a:pt x="11514" y="51435"/>
                    <a:pt x="0" y="39921"/>
                    <a:pt x="0" y="25718"/>
                  </a:cubicBezTo>
                  <a:cubicBezTo>
                    <a:pt x="0" y="11514"/>
                    <a:pt x="11514" y="0"/>
                    <a:pt x="25718" y="0"/>
                  </a:cubicBezTo>
                  <a:cubicBezTo>
                    <a:pt x="39921" y="0"/>
                    <a:pt x="51435" y="11514"/>
                    <a:pt x="51435" y="25718"/>
                  </a:cubicBezTo>
                  <a:close/>
                </a:path>
              </a:pathLst>
            </a:custGeom>
            <a:noFill/>
            <a:ln w="12700" cap="flat">
              <a:solidFill>
                <a:srgbClr val="EFF5ED"/>
              </a:solidFill>
              <a:prstDash val="solid"/>
              <a:round/>
            </a:ln>
          </p:spPr>
          <p:txBody>
            <a:bodyPr rtlCol="0" anchor="ctr"/>
            <a:lstStyle/>
            <a:p>
              <a:endParaRPr lang="en-US"/>
            </a:p>
          </p:txBody>
        </p:sp>
        <p:sp>
          <p:nvSpPr>
            <p:cNvPr id="125" name="Freeform: Shape 124">
              <a:extLst>
                <a:ext uri="{FF2B5EF4-FFF2-40B4-BE49-F238E27FC236}">
                  <a16:creationId xmlns:a16="http://schemas.microsoft.com/office/drawing/2014/main" id="{1888CDF7-23B1-48BD-8EAF-52EC9972EBFD}"/>
                </a:ext>
              </a:extLst>
            </p:cNvPr>
            <p:cNvSpPr/>
            <p:nvPr/>
          </p:nvSpPr>
          <p:spPr>
            <a:xfrm>
              <a:off x="6844384" y="2283369"/>
              <a:ext cx="51435" cy="51435"/>
            </a:xfrm>
            <a:custGeom>
              <a:avLst/>
              <a:gdLst>
                <a:gd name="connsiteX0" fmla="*/ 51435 w 51435"/>
                <a:gd name="connsiteY0" fmla="*/ 25718 h 51435"/>
                <a:gd name="connsiteX1" fmla="*/ 25718 w 51435"/>
                <a:gd name="connsiteY1" fmla="*/ 51435 h 51435"/>
                <a:gd name="connsiteX2" fmla="*/ 0 w 51435"/>
                <a:gd name="connsiteY2" fmla="*/ 25718 h 51435"/>
                <a:gd name="connsiteX3" fmla="*/ 25718 w 51435"/>
                <a:gd name="connsiteY3" fmla="*/ 0 h 51435"/>
                <a:gd name="connsiteX4" fmla="*/ 51435 w 51435"/>
                <a:gd name="connsiteY4" fmla="*/ 25718 h 514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435" h="51435">
                  <a:moveTo>
                    <a:pt x="51435" y="25718"/>
                  </a:moveTo>
                  <a:cubicBezTo>
                    <a:pt x="51435" y="39921"/>
                    <a:pt x="39921" y="51435"/>
                    <a:pt x="25718" y="51435"/>
                  </a:cubicBezTo>
                  <a:cubicBezTo>
                    <a:pt x="11514" y="51435"/>
                    <a:pt x="0" y="39921"/>
                    <a:pt x="0" y="25718"/>
                  </a:cubicBezTo>
                  <a:cubicBezTo>
                    <a:pt x="0" y="11514"/>
                    <a:pt x="11514" y="0"/>
                    <a:pt x="25718" y="0"/>
                  </a:cubicBezTo>
                  <a:cubicBezTo>
                    <a:pt x="39921" y="0"/>
                    <a:pt x="51435" y="11514"/>
                    <a:pt x="51435" y="25718"/>
                  </a:cubicBezTo>
                  <a:close/>
                </a:path>
              </a:pathLst>
            </a:custGeom>
            <a:noFill/>
            <a:ln w="12700" cap="flat">
              <a:solidFill>
                <a:srgbClr val="EFF5ED"/>
              </a:solidFill>
              <a:prstDash val="solid"/>
              <a:round/>
            </a:ln>
          </p:spPr>
          <p:txBody>
            <a:bodyPr rtlCol="0" anchor="ctr"/>
            <a:lstStyle/>
            <a:p>
              <a:endParaRPr lang="en-US"/>
            </a:p>
          </p:txBody>
        </p:sp>
      </p:grpSp>
      <p:grpSp>
        <p:nvGrpSpPr>
          <p:cNvPr id="137" name="Graphic 5131">
            <a:extLst>
              <a:ext uri="{FF2B5EF4-FFF2-40B4-BE49-F238E27FC236}">
                <a16:creationId xmlns:a16="http://schemas.microsoft.com/office/drawing/2014/main" id="{0F4E9977-5217-497C-B058-F1B1863C080A}"/>
              </a:ext>
            </a:extLst>
          </p:cNvPr>
          <p:cNvGrpSpPr/>
          <p:nvPr/>
        </p:nvGrpSpPr>
        <p:grpSpPr>
          <a:xfrm>
            <a:off x="7413578" y="1438925"/>
            <a:ext cx="933442" cy="933442"/>
            <a:chOff x="12180852" y="6858000"/>
            <a:chExt cx="1905000" cy="1905000"/>
          </a:xfrm>
        </p:grpSpPr>
        <p:sp>
          <p:nvSpPr>
            <p:cNvPr id="138" name="Freeform: Shape 137">
              <a:extLst>
                <a:ext uri="{FF2B5EF4-FFF2-40B4-BE49-F238E27FC236}">
                  <a16:creationId xmlns:a16="http://schemas.microsoft.com/office/drawing/2014/main" id="{4C0F4B9F-3525-4D39-AEC8-6BCC41DCA4D0}"/>
                </a:ext>
              </a:extLst>
            </p:cNvPr>
            <p:cNvSpPr/>
            <p:nvPr/>
          </p:nvSpPr>
          <p:spPr>
            <a:xfrm>
              <a:off x="13537973" y="7750778"/>
              <a:ext cx="413099" cy="389762"/>
            </a:xfrm>
            <a:custGeom>
              <a:avLst/>
              <a:gdLst>
                <a:gd name="connsiteX0" fmla="*/ 0 w 413099"/>
                <a:gd name="connsiteY0" fmla="*/ 0 h 389762"/>
                <a:gd name="connsiteX1" fmla="*/ 262890 w 413099"/>
                <a:gd name="connsiteY1" fmla="*/ 0 h 389762"/>
                <a:gd name="connsiteX2" fmla="*/ 413099 w 413099"/>
                <a:gd name="connsiteY2" fmla="*/ 194881 h 389762"/>
                <a:gd name="connsiteX3" fmla="*/ 413099 w 413099"/>
                <a:gd name="connsiteY3" fmla="*/ 194881 h 389762"/>
                <a:gd name="connsiteX4" fmla="*/ 262890 w 413099"/>
                <a:gd name="connsiteY4" fmla="*/ 389763 h 389762"/>
                <a:gd name="connsiteX5" fmla="*/ 208026 w 413099"/>
                <a:gd name="connsiteY5" fmla="*/ 389763 h 389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3099" h="389762">
                  <a:moveTo>
                    <a:pt x="0" y="0"/>
                  </a:moveTo>
                  <a:lnTo>
                    <a:pt x="262890" y="0"/>
                  </a:lnTo>
                  <a:cubicBezTo>
                    <a:pt x="345853" y="0"/>
                    <a:pt x="413099" y="87249"/>
                    <a:pt x="413099" y="194881"/>
                  </a:cubicBezTo>
                  <a:lnTo>
                    <a:pt x="413099" y="194881"/>
                  </a:lnTo>
                  <a:cubicBezTo>
                    <a:pt x="413099" y="302514"/>
                    <a:pt x="345853" y="389763"/>
                    <a:pt x="262890" y="389763"/>
                  </a:cubicBezTo>
                  <a:lnTo>
                    <a:pt x="208026" y="389763"/>
                  </a:lnTo>
                </a:path>
              </a:pathLst>
            </a:custGeom>
            <a:noFill/>
            <a:ln w="12700" cap="flat">
              <a:solidFill>
                <a:srgbClr val="527FFF"/>
              </a:solidFill>
              <a:custDash>
                <a:ds d="300000" sp="450000"/>
              </a:custDash>
              <a:round/>
            </a:ln>
          </p:spPr>
          <p:txBody>
            <a:bodyPr rtlCol="0" anchor="ctr"/>
            <a:lstStyle/>
            <a:p>
              <a:endParaRPr lang="en-US" dirty="0"/>
            </a:p>
          </p:txBody>
        </p:sp>
        <p:sp>
          <p:nvSpPr>
            <p:cNvPr id="139" name="Freeform: Shape 138">
              <a:extLst>
                <a:ext uri="{FF2B5EF4-FFF2-40B4-BE49-F238E27FC236}">
                  <a16:creationId xmlns:a16="http://schemas.microsoft.com/office/drawing/2014/main" id="{A9232B9C-7D22-4E6B-BFAB-18552707162A}"/>
                </a:ext>
              </a:extLst>
            </p:cNvPr>
            <p:cNvSpPr/>
            <p:nvPr/>
          </p:nvSpPr>
          <p:spPr>
            <a:xfrm>
              <a:off x="12490414" y="7317581"/>
              <a:ext cx="323945" cy="433292"/>
            </a:xfrm>
            <a:custGeom>
              <a:avLst/>
              <a:gdLst>
                <a:gd name="connsiteX0" fmla="*/ 323945 w 323945"/>
                <a:gd name="connsiteY0" fmla="*/ 0 h 433292"/>
                <a:gd name="connsiteX1" fmla="*/ 166688 w 323945"/>
                <a:gd name="connsiteY1" fmla="*/ 0 h 433292"/>
                <a:gd name="connsiteX2" fmla="*/ 0 w 323945"/>
                <a:gd name="connsiteY2" fmla="*/ 216694 h 433292"/>
                <a:gd name="connsiteX3" fmla="*/ 0 w 323945"/>
                <a:gd name="connsiteY3" fmla="*/ 216694 h 433292"/>
                <a:gd name="connsiteX4" fmla="*/ 166878 w 323945"/>
                <a:gd name="connsiteY4" fmla="*/ 433292 h 433292"/>
                <a:gd name="connsiteX5" fmla="*/ 271463 w 323945"/>
                <a:gd name="connsiteY5" fmla="*/ 433292 h 433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3945" h="433292">
                  <a:moveTo>
                    <a:pt x="323945" y="0"/>
                  </a:moveTo>
                  <a:lnTo>
                    <a:pt x="166688" y="0"/>
                  </a:lnTo>
                  <a:cubicBezTo>
                    <a:pt x="74771" y="0"/>
                    <a:pt x="0" y="96965"/>
                    <a:pt x="0" y="216694"/>
                  </a:cubicBezTo>
                  <a:lnTo>
                    <a:pt x="0" y="216694"/>
                  </a:lnTo>
                  <a:cubicBezTo>
                    <a:pt x="0" y="336328"/>
                    <a:pt x="74771" y="433292"/>
                    <a:pt x="166878" y="433292"/>
                  </a:cubicBezTo>
                  <a:lnTo>
                    <a:pt x="271463" y="433292"/>
                  </a:lnTo>
                </a:path>
              </a:pathLst>
            </a:custGeom>
            <a:noFill/>
            <a:ln w="12700" cap="flat">
              <a:solidFill>
                <a:srgbClr val="527FFF"/>
              </a:solidFill>
              <a:custDash>
                <a:ds d="300000" sp="450000"/>
              </a:custDash>
              <a:round/>
            </a:ln>
          </p:spPr>
          <p:txBody>
            <a:bodyPr rtlCol="0" anchor="ctr"/>
            <a:lstStyle/>
            <a:p>
              <a:endParaRPr lang="en-US" dirty="0"/>
            </a:p>
          </p:txBody>
        </p:sp>
        <p:sp>
          <p:nvSpPr>
            <p:cNvPr id="140" name="Freeform: Shape 139">
              <a:extLst>
                <a:ext uri="{FF2B5EF4-FFF2-40B4-BE49-F238E27FC236}">
                  <a16:creationId xmlns:a16="http://schemas.microsoft.com/office/drawing/2014/main" id="{DBDB4C85-DA39-48C7-AA5E-D3E25785703F}"/>
                </a:ext>
              </a:extLst>
            </p:cNvPr>
            <p:cNvSpPr/>
            <p:nvPr/>
          </p:nvSpPr>
          <p:spPr>
            <a:xfrm>
              <a:off x="13587694" y="8043672"/>
              <a:ext cx="167259" cy="167259"/>
            </a:xfrm>
            <a:custGeom>
              <a:avLst/>
              <a:gdLst>
                <a:gd name="connsiteX0" fmla="*/ 167259 w 167259"/>
                <a:gd name="connsiteY0" fmla="*/ 83629 h 167259"/>
                <a:gd name="connsiteX1" fmla="*/ 83629 w 167259"/>
                <a:gd name="connsiteY1" fmla="*/ 167259 h 167259"/>
                <a:gd name="connsiteX2" fmla="*/ 0 w 167259"/>
                <a:gd name="connsiteY2" fmla="*/ 83629 h 167259"/>
                <a:gd name="connsiteX3" fmla="*/ 83629 w 167259"/>
                <a:gd name="connsiteY3" fmla="*/ 0 h 167259"/>
                <a:gd name="connsiteX4" fmla="*/ 167259 w 167259"/>
                <a:gd name="connsiteY4" fmla="*/ 83629 h 167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259" h="167259">
                  <a:moveTo>
                    <a:pt x="167259" y="83629"/>
                  </a:moveTo>
                  <a:cubicBezTo>
                    <a:pt x="167259" y="129817"/>
                    <a:pt x="129817" y="167259"/>
                    <a:pt x="83629" y="167259"/>
                  </a:cubicBezTo>
                  <a:cubicBezTo>
                    <a:pt x="37442" y="167259"/>
                    <a:pt x="0" y="129817"/>
                    <a:pt x="0" y="83629"/>
                  </a:cubicBezTo>
                  <a:cubicBezTo>
                    <a:pt x="0" y="37442"/>
                    <a:pt x="37442" y="0"/>
                    <a:pt x="83629" y="0"/>
                  </a:cubicBezTo>
                  <a:cubicBezTo>
                    <a:pt x="129817" y="0"/>
                    <a:pt x="167259" y="37442"/>
                    <a:pt x="167259" y="83629"/>
                  </a:cubicBezTo>
                  <a:close/>
                </a:path>
              </a:pathLst>
            </a:custGeom>
            <a:noFill/>
            <a:ln w="12700" cap="flat">
              <a:solidFill>
                <a:srgbClr val="527FFF"/>
              </a:solidFill>
              <a:prstDash val="solid"/>
              <a:round/>
            </a:ln>
          </p:spPr>
          <p:txBody>
            <a:bodyPr rtlCol="0" anchor="ctr"/>
            <a:lstStyle/>
            <a:p>
              <a:endParaRPr lang="en-US" dirty="0"/>
            </a:p>
          </p:txBody>
        </p:sp>
        <p:sp>
          <p:nvSpPr>
            <p:cNvPr id="141" name="Freeform: Shape 140">
              <a:extLst>
                <a:ext uri="{FF2B5EF4-FFF2-40B4-BE49-F238E27FC236}">
                  <a16:creationId xmlns:a16="http://schemas.microsoft.com/office/drawing/2014/main" id="{BDE48994-FFE3-4A12-BEA8-1D7BAD2B5C29}"/>
                </a:ext>
              </a:extLst>
            </p:cNvPr>
            <p:cNvSpPr/>
            <p:nvPr/>
          </p:nvSpPr>
          <p:spPr>
            <a:xfrm>
              <a:off x="12823503" y="7252144"/>
              <a:ext cx="130873" cy="130873"/>
            </a:xfrm>
            <a:custGeom>
              <a:avLst/>
              <a:gdLst>
                <a:gd name="connsiteX0" fmla="*/ 130873 w 130873"/>
                <a:gd name="connsiteY0" fmla="*/ 65437 h 130873"/>
                <a:gd name="connsiteX1" fmla="*/ 65437 w 130873"/>
                <a:gd name="connsiteY1" fmla="*/ 130873 h 130873"/>
                <a:gd name="connsiteX2" fmla="*/ 0 w 130873"/>
                <a:gd name="connsiteY2" fmla="*/ 65437 h 130873"/>
                <a:gd name="connsiteX3" fmla="*/ 65437 w 130873"/>
                <a:gd name="connsiteY3" fmla="*/ 0 h 130873"/>
                <a:gd name="connsiteX4" fmla="*/ 130873 w 130873"/>
                <a:gd name="connsiteY4" fmla="*/ 65437 h 130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873" h="130873">
                  <a:moveTo>
                    <a:pt x="130873" y="65437"/>
                  </a:moveTo>
                  <a:cubicBezTo>
                    <a:pt x="130873" y="101576"/>
                    <a:pt x="101576" y="130873"/>
                    <a:pt x="65437" y="130873"/>
                  </a:cubicBezTo>
                  <a:cubicBezTo>
                    <a:pt x="29297" y="130873"/>
                    <a:pt x="0" y="101576"/>
                    <a:pt x="0" y="65437"/>
                  </a:cubicBezTo>
                  <a:cubicBezTo>
                    <a:pt x="0" y="29297"/>
                    <a:pt x="29297" y="0"/>
                    <a:pt x="65437" y="0"/>
                  </a:cubicBezTo>
                  <a:cubicBezTo>
                    <a:pt x="101576" y="0"/>
                    <a:pt x="130873" y="29297"/>
                    <a:pt x="130873" y="65437"/>
                  </a:cubicBezTo>
                  <a:close/>
                </a:path>
              </a:pathLst>
            </a:custGeom>
            <a:noFill/>
            <a:ln w="12700" cap="flat">
              <a:solidFill>
                <a:srgbClr val="527FFF"/>
              </a:solidFill>
              <a:prstDash val="solid"/>
              <a:round/>
            </a:ln>
          </p:spPr>
          <p:txBody>
            <a:bodyPr rtlCol="0" anchor="ctr"/>
            <a:lstStyle/>
            <a:p>
              <a:endParaRPr lang="en-US" dirty="0"/>
            </a:p>
          </p:txBody>
        </p:sp>
        <p:sp>
          <p:nvSpPr>
            <p:cNvPr id="142" name="Freeform: Shape 141">
              <a:extLst>
                <a:ext uri="{FF2B5EF4-FFF2-40B4-BE49-F238E27FC236}">
                  <a16:creationId xmlns:a16="http://schemas.microsoft.com/office/drawing/2014/main" id="{499E3B97-DFEE-4CC8-8549-72319BB5EF68}"/>
                </a:ext>
              </a:extLst>
            </p:cNvPr>
            <p:cNvSpPr/>
            <p:nvPr/>
          </p:nvSpPr>
          <p:spPr>
            <a:xfrm>
              <a:off x="12498701" y="7861839"/>
              <a:ext cx="95440" cy="9525"/>
            </a:xfrm>
            <a:custGeom>
              <a:avLst/>
              <a:gdLst>
                <a:gd name="connsiteX0" fmla="*/ 95440 w 95440"/>
                <a:gd name="connsiteY0" fmla="*/ 0 h 9525"/>
                <a:gd name="connsiteX1" fmla="*/ 0 w 95440"/>
                <a:gd name="connsiteY1" fmla="*/ 0 h 9525"/>
              </a:gdLst>
              <a:ahLst/>
              <a:cxnLst>
                <a:cxn ang="0">
                  <a:pos x="connsiteX0" y="connsiteY0"/>
                </a:cxn>
                <a:cxn ang="0">
                  <a:pos x="connsiteX1" y="connsiteY1"/>
                </a:cxn>
              </a:cxnLst>
              <a:rect l="l" t="t" r="r" b="b"/>
              <a:pathLst>
                <a:path w="95440" h="9525">
                  <a:moveTo>
                    <a:pt x="95440" y="0"/>
                  </a:moveTo>
                  <a:lnTo>
                    <a:pt x="0" y="0"/>
                  </a:lnTo>
                </a:path>
              </a:pathLst>
            </a:custGeom>
            <a:ln w="12700" cap="flat">
              <a:solidFill>
                <a:srgbClr val="F1F2F2"/>
              </a:solidFill>
              <a:prstDash val="solid"/>
              <a:round/>
            </a:ln>
          </p:spPr>
          <p:txBody>
            <a:bodyPr rtlCol="0" anchor="ctr"/>
            <a:lstStyle/>
            <a:p>
              <a:endParaRPr lang="en-US" dirty="0"/>
            </a:p>
          </p:txBody>
        </p:sp>
        <p:sp>
          <p:nvSpPr>
            <p:cNvPr id="143" name="Freeform: Shape 142">
              <a:extLst>
                <a:ext uri="{FF2B5EF4-FFF2-40B4-BE49-F238E27FC236}">
                  <a16:creationId xmlns:a16="http://schemas.microsoft.com/office/drawing/2014/main" id="{00DE2FCA-7008-4CF0-808E-711377B13506}"/>
                </a:ext>
              </a:extLst>
            </p:cNvPr>
            <p:cNvSpPr/>
            <p:nvPr/>
          </p:nvSpPr>
          <p:spPr>
            <a:xfrm>
              <a:off x="12323125" y="7861791"/>
              <a:ext cx="1182463" cy="505580"/>
            </a:xfrm>
            <a:custGeom>
              <a:avLst/>
              <a:gdLst>
                <a:gd name="connsiteX0" fmla="*/ 143476 w 1182463"/>
                <a:gd name="connsiteY0" fmla="*/ 49 h 505580"/>
                <a:gd name="connsiteX1" fmla="*/ 45273 w 1182463"/>
                <a:gd name="connsiteY1" fmla="*/ 49 h 505580"/>
                <a:gd name="connsiteX2" fmla="*/ 49 w 1182463"/>
                <a:gd name="connsiteY2" fmla="*/ 41215 h 505580"/>
                <a:gd name="connsiteX3" fmla="*/ 41215 w 1182463"/>
                <a:gd name="connsiteY3" fmla="*/ 86440 h 505580"/>
                <a:gd name="connsiteX4" fmla="*/ 45273 w 1182463"/>
                <a:gd name="connsiteY4" fmla="*/ 86440 h 505580"/>
                <a:gd name="connsiteX5" fmla="*/ 501711 w 1182463"/>
                <a:gd name="connsiteY5" fmla="*/ 86440 h 505580"/>
                <a:gd name="connsiteX6" fmla="*/ 690878 w 1182463"/>
                <a:gd name="connsiteY6" fmla="*/ 289704 h 505580"/>
                <a:gd name="connsiteX7" fmla="*/ 743551 w 1182463"/>
                <a:gd name="connsiteY7" fmla="*/ 312659 h 505580"/>
                <a:gd name="connsiteX8" fmla="*/ 1047589 w 1182463"/>
                <a:gd name="connsiteY8" fmla="*/ 313421 h 505580"/>
                <a:gd name="connsiteX9" fmla="*/ 944814 w 1182463"/>
                <a:gd name="connsiteY9" fmla="*/ 436008 h 505580"/>
                <a:gd name="connsiteX10" fmla="*/ 952790 w 1182463"/>
                <a:gd name="connsiteY10" fmla="*/ 496641 h 505580"/>
                <a:gd name="connsiteX11" fmla="*/ 1011013 w 1182463"/>
                <a:gd name="connsiteY11" fmla="*/ 491539 h 505580"/>
                <a:gd name="connsiteX12" fmla="*/ 1172938 w 1182463"/>
                <a:gd name="connsiteY12" fmla="*/ 298181 h 505580"/>
                <a:gd name="connsiteX13" fmla="*/ 1174653 w 1182463"/>
                <a:gd name="connsiteY13" fmla="*/ 295800 h 505580"/>
                <a:gd name="connsiteX14" fmla="*/ 1175986 w 1182463"/>
                <a:gd name="connsiteY14" fmla="*/ 293990 h 505580"/>
                <a:gd name="connsiteX15" fmla="*/ 1179510 w 1182463"/>
                <a:gd name="connsiteY15" fmla="*/ 287513 h 505580"/>
                <a:gd name="connsiteX16" fmla="*/ 1179987 w 1182463"/>
                <a:gd name="connsiteY16" fmla="*/ 286084 h 505580"/>
                <a:gd name="connsiteX17" fmla="*/ 1181796 w 1182463"/>
                <a:gd name="connsiteY17" fmla="*/ 280274 h 505580"/>
                <a:gd name="connsiteX18" fmla="*/ 1181796 w 1182463"/>
                <a:gd name="connsiteY18" fmla="*/ 277988 h 505580"/>
                <a:gd name="connsiteX19" fmla="*/ 1182463 w 1182463"/>
                <a:gd name="connsiteY19" fmla="*/ 272178 h 505580"/>
                <a:gd name="connsiteX20" fmla="*/ 1182463 w 1182463"/>
                <a:gd name="connsiteY20" fmla="*/ 270558 h 505580"/>
                <a:gd name="connsiteX21" fmla="*/ 1181892 w 1182463"/>
                <a:gd name="connsiteY21" fmla="*/ 263320 h 505580"/>
                <a:gd name="connsiteX22" fmla="*/ 1181415 w 1182463"/>
                <a:gd name="connsiteY22" fmla="*/ 261415 h 505580"/>
                <a:gd name="connsiteX23" fmla="*/ 1179891 w 1182463"/>
                <a:gd name="connsiteY23" fmla="*/ 255985 h 505580"/>
                <a:gd name="connsiteX24" fmla="*/ 1179034 w 1182463"/>
                <a:gd name="connsiteY24" fmla="*/ 253699 h 505580"/>
                <a:gd name="connsiteX25" fmla="*/ 1178463 w 1182463"/>
                <a:gd name="connsiteY25" fmla="*/ 252175 h 505580"/>
                <a:gd name="connsiteX26" fmla="*/ 1176177 w 1182463"/>
                <a:gd name="connsiteY26" fmla="*/ 248079 h 505580"/>
                <a:gd name="connsiteX27" fmla="*/ 1175605 w 1182463"/>
                <a:gd name="connsiteY27" fmla="*/ 246936 h 505580"/>
                <a:gd name="connsiteX28" fmla="*/ 1170747 w 1182463"/>
                <a:gd name="connsiteY28" fmla="*/ 240936 h 505580"/>
                <a:gd name="connsiteX29" fmla="*/ 1170747 w 1182463"/>
                <a:gd name="connsiteY29" fmla="*/ 240269 h 505580"/>
                <a:gd name="connsiteX30" fmla="*/ 999297 w 1182463"/>
                <a:gd name="connsiteY30" fmla="*/ 64628 h 505580"/>
                <a:gd name="connsiteX31" fmla="*/ 938226 w 1182463"/>
                <a:gd name="connsiteY31" fmla="*/ 61414 h 505580"/>
                <a:gd name="connsiteX32" fmla="*/ 935012 w 1182463"/>
                <a:gd name="connsiteY32" fmla="*/ 122485 h 505580"/>
                <a:gd name="connsiteX33" fmla="*/ 937385 w 1182463"/>
                <a:gd name="connsiteY33" fmla="*/ 124921 h 505580"/>
                <a:gd name="connsiteX34" fmla="*/ 1036826 w 1182463"/>
                <a:gd name="connsiteY34" fmla="*/ 226934 h 505580"/>
                <a:gd name="connsiteX35" fmla="*/ 749457 w 1182463"/>
                <a:gd name="connsiteY35" fmla="*/ 226267 h 505580"/>
                <a:gd name="connsiteX36" fmla="*/ 560766 w 1182463"/>
                <a:gd name="connsiteY36" fmla="*/ 23099 h 505580"/>
                <a:gd name="connsiteX37" fmla="*/ 507998 w 1182463"/>
                <a:gd name="connsiteY37" fmla="*/ 49 h 505580"/>
                <a:gd name="connsiteX38" fmla="*/ 322737 w 1182463"/>
                <a:gd name="connsiteY38" fmla="*/ 49 h 505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182463" h="505580">
                  <a:moveTo>
                    <a:pt x="143476" y="49"/>
                  </a:moveTo>
                  <a:lnTo>
                    <a:pt x="45273" y="49"/>
                  </a:lnTo>
                  <a:cubicBezTo>
                    <a:pt x="21417" y="-1072"/>
                    <a:pt x="1169" y="17359"/>
                    <a:pt x="49" y="41215"/>
                  </a:cubicBezTo>
                  <a:cubicBezTo>
                    <a:pt x="-1072" y="65072"/>
                    <a:pt x="17359" y="85320"/>
                    <a:pt x="41215" y="86440"/>
                  </a:cubicBezTo>
                  <a:cubicBezTo>
                    <a:pt x="42567" y="86504"/>
                    <a:pt x="43921" y="86504"/>
                    <a:pt x="45273" y="86440"/>
                  </a:cubicBezTo>
                  <a:lnTo>
                    <a:pt x="501711" y="86440"/>
                  </a:lnTo>
                  <a:lnTo>
                    <a:pt x="690878" y="289704"/>
                  </a:lnTo>
                  <a:cubicBezTo>
                    <a:pt x="704537" y="304266"/>
                    <a:pt x="723586" y="312567"/>
                    <a:pt x="743551" y="312659"/>
                  </a:cubicBezTo>
                  <a:lnTo>
                    <a:pt x="1047589" y="313421"/>
                  </a:lnTo>
                  <a:lnTo>
                    <a:pt x="944814" y="436008"/>
                  </a:lnTo>
                  <a:cubicBezTo>
                    <a:pt x="930273" y="454954"/>
                    <a:pt x="933844" y="482100"/>
                    <a:pt x="952790" y="496641"/>
                  </a:cubicBezTo>
                  <a:cubicBezTo>
                    <a:pt x="970584" y="510298"/>
                    <a:pt x="995866" y="508082"/>
                    <a:pt x="1011013" y="491539"/>
                  </a:cubicBezTo>
                  <a:lnTo>
                    <a:pt x="1172938" y="298181"/>
                  </a:lnTo>
                  <a:lnTo>
                    <a:pt x="1174653" y="295800"/>
                  </a:lnTo>
                  <a:cubicBezTo>
                    <a:pt x="1175043" y="295158"/>
                    <a:pt x="1175489" y="294553"/>
                    <a:pt x="1175986" y="293990"/>
                  </a:cubicBezTo>
                  <a:cubicBezTo>
                    <a:pt x="1177290" y="291904"/>
                    <a:pt x="1178467" y="289741"/>
                    <a:pt x="1179510" y="287513"/>
                  </a:cubicBezTo>
                  <a:cubicBezTo>
                    <a:pt x="1179510" y="287513"/>
                    <a:pt x="1179510" y="286561"/>
                    <a:pt x="1179987" y="286084"/>
                  </a:cubicBezTo>
                  <a:cubicBezTo>
                    <a:pt x="1180690" y="284180"/>
                    <a:pt x="1181294" y="282241"/>
                    <a:pt x="1181796" y="280274"/>
                  </a:cubicBezTo>
                  <a:cubicBezTo>
                    <a:pt x="1181796" y="279512"/>
                    <a:pt x="1181796" y="278750"/>
                    <a:pt x="1181796" y="277988"/>
                  </a:cubicBezTo>
                  <a:cubicBezTo>
                    <a:pt x="1182165" y="276071"/>
                    <a:pt x="1182387" y="274129"/>
                    <a:pt x="1182463" y="272178"/>
                  </a:cubicBezTo>
                  <a:cubicBezTo>
                    <a:pt x="1182463" y="271702"/>
                    <a:pt x="1182463" y="271130"/>
                    <a:pt x="1182463" y="270558"/>
                  </a:cubicBezTo>
                  <a:cubicBezTo>
                    <a:pt x="1182462" y="268134"/>
                    <a:pt x="1182271" y="265714"/>
                    <a:pt x="1181892" y="263320"/>
                  </a:cubicBezTo>
                  <a:cubicBezTo>
                    <a:pt x="1181789" y="262672"/>
                    <a:pt x="1181630" y="262034"/>
                    <a:pt x="1181415" y="261415"/>
                  </a:cubicBezTo>
                  <a:cubicBezTo>
                    <a:pt x="1181042" y="259570"/>
                    <a:pt x="1180533" y="257755"/>
                    <a:pt x="1179891" y="255985"/>
                  </a:cubicBezTo>
                  <a:lnTo>
                    <a:pt x="1179034" y="253699"/>
                  </a:lnTo>
                  <a:cubicBezTo>
                    <a:pt x="1178888" y="253176"/>
                    <a:pt x="1178696" y="252666"/>
                    <a:pt x="1178463" y="252175"/>
                  </a:cubicBezTo>
                  <a:cubicBezTo>
                    <a:pt x="1177796" y="250747"/>
                    <a:pt x="1176939" y="249413"/>
                    <a:pt x="1176177" y="248079"/>
                  </a:cubicBezTo>
                  <a:lnTo>
                    <a:pt x="1175605" y="246936"/>
                  </a:lnTo>
                  <a:cubicBezTo>
                    <a:pt x="1174199" y="244773"/>
                    <a:pt x="1172571" y="242762"/>
                    <a:pt x="1170747" y="240936"/>
                  </a:cubicBezTo>
                  <a:lnTo>
                    <a:pt x="1170747" y="240269"/>
                  </a:lnTo>
                  <a:lnTo>
                    <a:pt x="999297" y="64628"/>
                  </a:lnTo>
                  <a:cubicBezTo>
                    <a:pt x="983321" y="46876"/>
                    <a:pt x="955978" y="45437"/>
                    <a:pt x="938226" y="61414"/>
                  </a:cubicBezTo>
                  <a:cubicBezTo>
                    <a:pt x="920474" y="77390"/>
                    <a:pt x="919035" y="104733"/>
                    <a:pt x="935012" y="122485"/>
                  </a:cubicBezTo>
                  <a:cubicBezTo>
                    <a:pt x="935771" y="123328"/>
                    <a:pt x="936562" y="124140"/>
                    <a:pt x="937385" y="124921"/>
                  </a:cubicBezTo>
                  <a:lnTo>
                    <a:pt x="1036826" y="226934"/>
                  </a:lnTo>
                  <a:lnTo>
                    <a:pt x="749457" y="226267"/>
                  </a:lnTo>
                  <a:lnTo>
                    <a:pt x="560766" y="23099"/>
                  </a:lnTo>
                  <a:cubicBezTo>
                    <a:pt x="547155" y="8401"/>
                    <a:pt x="528030" y="47"/>
                    <a:pt x="507998" y="49"/>
                  </a:cubicBezTo>
                  <a:lnTo>
                    <a:pt x="322737" y="49"/>
                  </a:lnTo>
                </a:path>
              </a:pathLst>
            </a:custGeom>
            <a:noFill/>
            <a:ln w="12700" cap="flat">
              <a:solidFill>
                <a:srgbClr val="F1F2F2"/>
              </a:solidFill>
              <a:prstDash val="solid"/>
              <a:round/>
            </a:ln>
          </p:spPr>
          <p:txBody>
            <a:bodyPr rtlCol="0" anchor="ctr"/>
            <a:lstStyle/>
            <a:p>
              <a:endParaRPr lang="en-US" dirty="0"/>
            </a:p>
          </p:txBody>
        </p:sp>
        <p:sp>
          <p:nvSpPr>
            <p:cNvPr id="144" name="Freeform: Shape 143">
              <a:extLst>
                <a:ext uri="{FF2B5EF4-FFF2-40B4-BE49-F238E27FC236}">
                  <a16:creationId xmlns:a16="http://schemas.microsoft.com/office/drawing/2014/main" id="{F5659822-A272-4C05-AE25-B0ACD8B246AC}"/>
                </a:ext>
              </a:extLst>
            </p:cNvPr>
            <p:cNvSpPr/>
            <p:nvPr/>
          </p:nvSpPr>
          <p:spPr>
            <a:xfrm>
              <a:off x="12814740" y="7373547"/>
              <a:ext cx="690753" cy="461145"/>
            </a:xfrm>
            <a:custGeom>
              <a:avLst/>
              <a:gdLst>
                <a:gd name="connsiteX0" fmla="*/ 0 w 690753"/>
                <a:gd name="connsiteY0" fmla="*/ 428094 h 461145"/>
                <a:gd name="connsiteX1" fmla="*/ 199263 w 690753"/>
                <a:gd name="connsiteY1" fmla="*/ 215972 h 461145"/>
                <a:gd name="connsiteX2" fmla="*/ 251936 w 690753"/>
                <a:gd name="connsiteY2" fmla="*/ 192922 h 461145"/>
                <a:gd name="connsiteX3" fmla="*/ 555974 w 690753"/>
                <a:gd name="connsiteY3" fmla="*/ 192160 h 461145"/>
                <a:gd name="connsiteX4" fmla="*/ 453104 w 690753"/>
                <a:gd name="connsiteY4" fmla="*/ 69573 h 461145"/>
                <a:gd name="connsiteX5" fmla="*/ 461080 w 690753"/>
                <a:gd name="connsiteY5" fmla="*/ 8940 h 461145"/>
                <a:gd name="connsiteX6" fmla="*/ 519303 w 690753"/>
                <a:gd name="connsiteY6" fmla="*/ 14042 h 461145"/>
                <a:gd name="connsiteX7" fmla="*/ 681228 w 690753"/>
                <a:gd name="connsiteY7" fmla="*/ 207400 h 461145"/>
                <a:gd name="connsiteX8" fmla="*/ 682943 w 690753"/>
                <a:gd name="connsiteY8" fmla="*/ 209781 h 461145"/>
                <a:gd name="connsiteX9" fmla="*/ 684276 w 690753"/>
                <a:gd name="connsiteY9" fmla="*/ 211686 h 461145"/>
                <a:gd name="connsiteX10" fmla="*/ 687800 w 690753"/>
                <a:gd name="connsiteY10" fmla="*/ 218068 h 461145"/>
                <a:gd name="connsiteX11" fmla="*/ 688276 w 690753"/>
                <a:gd name="connsiteY11" fmla="*/ 219497 h 461145"/>
                <a:gd name="connsiteX12" fmla="*/ 690086 w 690753"/>
                <a:gd name="connsiteY12" fmla="*/ 225307 h 461145"/>
                <a:gd name="connsiteX13" fmla="*/ 690086 w 690753"/>
                <a:gd name="connsiteY13" fmla="*/ 227593 h 461145"/>
                <a:gd name="connsiteX14" fmla="*/ 690753 w 690753"/>
                <a:gd name="connsiteY14" fmla="*/ 233403 h 461145"/>
                <a:gd name="connsiteX15" fmla="*/ 690753 w 690753"/>
                <a:gd name="connsiteY15" fmla="*/ 235022 h 461145"/>
                <a:gd name="connsiteX16" fmla="*/ 690182 w 690753"/>
                <a:gd name="connsiteY16" fmla="*/ 242357 h 461145"/>
                <a:gd name="connsiteX17" fmla="*/ 689705 w 690753"/>
                <a:gd name="connsiteY17" fmla="*/ 244262 h 461145"/>
                <a:gd name="connsiteX18" fmla="*/ 688181 w 690753"/>
                <a:gd name="connsiteY18" fmla="*/ 249596 h 461145"/>
                <a:gd name="connsiteX19" fmla="*/ 687324 w 690753"/>
                <a:gd name="connsiteY19" fmla="*/ 251882 h 461145"/>
                <a:gd name="connsiteX20" fmla="*/ 686753 w 690753"/>
                <a:gd name="connsiteY20" fmla="*/ 253406 h 461145"/>
                <a:gd name="connsiteX21" fmla="*/ 684467 w 690753"/>
                <a:gd name="connsiteY21" fmla="*/ 257597 h 461145"/>
                <a:gd name="connsiteX22" fmla="*/ 683895 w 690753"/>
                <a:gd name="connsiteY22" fmla="*/ 258644 h 461145"/>
                <a:gd name="connsiteX23" fmla="*/ 679037 w 690753"/>
                <a:gd name="connsiteY23" fmla="*/ 264645 h 461145"/>
                <a:gd name="connsiteX24" fmla="*/ 679037 w 690753"/>
                <a:gd name="connsiteY24" fmla="*/ 265312 h 461145"/>
                <a:gd name="connsiteX25" fmla="*/ 507587 w 690753"/>
                <a:gd name="connsiteY25" fmla="*/ 440953 h 461145"/>
                <a:gd name="connsiteX26" fmla="*/ 446516 w 690753"/>
                <a:gd name="connsiteY26" fmla="*/ 444167 h 461145"/>
                <a:gd name="connsiteX27" fmla="*/ 443302 w 690753"/>
                <a:gd name="connsiteY27" fmla="*/ 383096 h 461145"/>
                <a:gd name="connsiteX28" fmla="*/ 445675 w 690753"/>
                <a:gd name="connsiteY28" fmla="*/ 380660 h 461145"/>
                <a:gd name="connsiteX29" fmla="*/ 545116 w 690753"/>
                <a:gd name="connsiteY29" fmla="*/ 278647 h 461145"/>
                <a:gd name="connsiteX30" fmla="*/ 257746 w 690753"/>
                <a:gd name="connsiteY30" fmla="*/ 279409 h 461145"/>
                <a:gd name="connsiteX31" fmla="*/ 89154 w 690753"/>
                <a:gd name="connsiteY31" fmla="*/ 461146 h 461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90753" h="461145">
                  <a:moveTo>
                    <a:pt x="0" y="428094"/>
                  </a:moveTo>
                  <a:lnTo>
                    <a:pt x="199263" y="215972"/>
                  </a:lnTo>
                  <a:cubicBezTo>
                    <a:pt x="212886" y="201347"/>
                    <a:pt x="231949" y="193004"/>
                    <a:pt x="251936" y="192922"/>
                  </a:cubicBezTo>
                  <a:lnTo>
                    <a:pt x="555974" y="192160"/>
                  </a:lnTo>
                  <a:lnTo>
                    <a:pt x="453104" y="69573"/>
                  </a:lnTo>
                  <a:cubicBezTo>
                    <a:pt x="438563" y="50627"/>
                    <a:pt x="442134" y="23481"/>
                    <a:pt x="461080" y="8940"/>
                  </a:cubicBezTo>
                  <a:cubicBezTo>
                    <a:pt x="478874" y="-4717"/>
                    <a:pt x="504156" y="-2501"/>
                    <a:pt x="519303" y="14042"/>
                  </a:cubicBezTo>
                  <a:lnTo>
                    <a:pt x="681228" y="207400"/>
                  </a:lnTo>
                  <a:lnTo>
                    <a:pt x="682943" y="209781"/>
                  </a:lnTo>
                  <a:cubicBezTo>
                    <a:pt x="683355" y="210438"/>
                    <a:pt x="683800" y="211074"/>
                    <a:pt x="684276" y="211686"/>
                  </a:cubicBezTo>
                  <a:cubicBezTo>
                    <a:pt x="685599" y="213728"/>
                    <a:pt x="686777" y="215861"/>
                    <a:pt x="687800" y="218068"/>
                  </a:cubicBezTo>
                  <a:cubicBezTo>
                    <a:pt x="687800" y="218068"/>
                    <a:pt x="687800" y="219020"/>
                    <a:pt x="688276" y="219497"/>
                  </a:cubicBezTo>
                  <a:cubicBezTo>
                    <a:pt x="688980" y="221401"/>
                    <a:pt x="689584" y="223340"/>
                    <a:pt x="690086" y="225307"/>
                  </a:cubicBezTo>
                  <a:cubicBezTo>
                    <a:pt x="690086" y="226069"/>
                    <a:pt x="690086" y="226831"/>
                    <a:pt x="690086" y="227593"/>
                  </a:cubicBezTo>
                  <a:cubicBezTo>
                    <a:pt x="690455" y="229510"/>
                    <a:pt x="690677" y="231452"/>
                    <a:pt x="690753" y="233403"/>
                  </a:cubicBezTo>
                  <a:cubicBezTo>
                    <a:pt x="690753" y="233975"/>
                    <a:pt x="690753" y="234451"/>
                    <a:pt x="690753" y="235022"/>
                  </a:cubicBezTo>
                  <a:cubicBezTo>
                    <a:pt x="690749" y="237478"/>
                    <a:pt x="690558" y="239930"/>
                    <a:pt x="690182" y="242357"/>
                  </a:cubicBezTo>
                  <a:cubicBezTo>
                    <a:pt x="690057" y="243000"/>
                    <a:pt x="689898" y="243636"/>
                    <a:pt x="689705" y="244262"/>
                  </a:cubicBezTo>
                  <a:cubicBezTo>
                    <a:pt x="689318" y="246072"/>
                    <a:pt x="688808" y="247854"/>
                    <a:pt x="688181" y="249596"/>
                  </a:cubicBezTo>
                  <a:lnTo>
                    <a:pt x="687324" y="251882"/>
                  </a:lnTo>
                  <a:cubicBezTo>
                    <a:pt x="687177" y="252405"/>
                    <a:pt x="686986" y="252915"/>
                    <a:pt x="686753" y="253406"/>
                  </a:cubicBezTo>
                  <a:cubicBezTo>
                    <a:pt x="686086" y="254834"/>
                    <a:pt x="685229" y="256168"/>
                    <a:pt x="684467" y="257597"/>
                  </a:cubicBezTo>
                  <a:lnTo>
                    <a:pt x="683895" y="258644"/>
                  </a:lnTo>
                  <a:cubicBezTo>
                    <a:pt x="682489" y="260808"/>
                    <a:pt x="680861" y="262819"/>
                    <a:pt x="679037" y="264645"/>
                  </a:cubicBezTo>
                  <a:lnTo>
                    <a:pt x="679037" y="265312"/>
                  </a:lnTo>
                  <a:lnTo>
                    <a:pt x="507587" y="440953"/>
                  </a:lnTo>
                  <a:cubicBezTo>
                    <a:pt x="491611" y="458705"/>
                    <a:pt x="464268" y="460144"/>
                    <a:pt x="446516" y="444167"/>
                  </a:cubicBezTo>
                  <a:cubicBezTo>
                    <a:pt x="428764" y="428191"/>
                    <a:pt x="427325" y="400848"/>
                    <a:pt x="443302" y="383096"/>
                  </a:cubicBezTo>
                  <a:cubicBezTo>
                    <a:pt x="444061" y="382253"/>
                    <a:pt x="444852" y="381440"/>
                    <a:pt x="445675" y="380660"/>
                  </a:cubicBezTo>
                  <a:lnTo>
                    <a:pt x="545116" y="278647"/>
                  </a:lnTo>
                  <a:lnTo>
                    <a:pt x="257746" y="279409"/>
                  </a:lnTo>
                  <a:lnTo>
                    <a:pt x="89154" y="461146"/>
                  </a:lnTo>
                </a:path>
              </a:pathLst>
            </a:custGeom>
            <a:noFill/>
            <a:ln w="12700" cap="flat">
              <a:solidFill>
                <a:srgbClr val="F1F2F2"/>
              </a:solidFill>
              <a:prstDash val="solid"/>
              <a:round/>
            </a:ln>
          </p:spPr>
          <p:txBody>
            <a:bodyPr rtlCol="0" anchor="ctr"/>
            <a:lstStyle/>
            <a:p>
              <a:endParaRPr lang="en-US" dirty="0"/>
            </a:p>
          </p:txBody>
        </p:sp>
      </p:grpSp>
    </p:spTree>
    <p:extLst>
      <p:ext uri="{BB962C8B-B14F-4D97-AF65-F5344CB8AC3E}">
        <p14:creationId xmlns:p14="http://schemas.microsoft.com/office/powerpoint/2010/main" val="27929030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 Amazon </a:t>
            </a:r>
            <a:r>
              <a:rPr lang="en-US" dirty="0" err="1"/>
              <a:t>SageMaker</a:t>
            </a:r>
            <a:r>
              <a:rPr lang="en-US" dirty="0"/>
              <a:t> Notebooks to easily share your work with colleagues </a:t>
            </a:r>
          </a:p>
        </p:txBody>
      </p:sp>
      <p:pic>
        <p:nvPicPr>
          <p:cNvPr id="5" name="Picture 4"/>
          <p:cNvPicPr>
            <a:picLocks noChangeAspect="1"/>
          </p:cNvPicPr>
          <p:nvPr/>
        </p:nvPicPr>
        <p:blipFill>
          <a:blip r:embed="rId3"/>
          <a:stretch>
            <a:fillRect/>
          </a:stretch>
        </p:blipFill>
        <p:spPr>
          <a:xfrm>
            <a:off x="795220" y="1020139"/>
            <a:ext cx="7553561" cy="3475661"/>
          </a:xfrm>
          <a:prstGeom prst="rect">
            <a:avLst/>
          </a:prstGeom>
          <a:solidFill>
            <a:schemeClr val="bg2">
              <a:lumMod val="90000"/>
              <a:lumOff val="10000"/>
            </a:schemeClr>
          </a:solidFill>
          <a:ln>
            <a:noFill/>
          </a:ln>
          <a:effectLst>
            <a:outerShdw blurRad="152400" sx="102000" sy="102000" algn="ctr" rotWithShape="0">
              <a:prstClr val="black">
                <a:alpha val="60000"/>
              </a:prstClr>
            </a:outerShdw>
          </a:effectLst>
        </p:spPr>
      </p:pic>
    </p:spTree>
    <p:extLst>
      <p:ext uri="{BB962C8B-B14F-4D97-AF65-F5344CB8AC3E}">
        <p14:creationId xmlns:p14="http://schemas.microsoft.com/office/powerpoint/2010/main" val="1736936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7634281-8C31-8540-9481-B8EA08AE10AA}"/>
              </a:ext>
            </a:extLst>
          </p:cNvPr>
          <p:cNvPicPr>
            <a:picLocks noChangeAspect="1"/>
          </p:cNvPicPr>
          <p:nvPr/>
        </p:nvPicPr>
        <p:blipFill rotWithShape="1">
          <a:blip r:embed="rId2"/>
          <a:srcRect l="4016" t="3081" r="4135" b="7789"/>
          <a:stretch/>
        </p:blipFill>
        <p:spPr>
          <a:xfrm>
            <a:off x="2136775" y="1009650"/>
            <a:ext cx="4870450" cy="3473450"/>
          </a:xfrm>
          <a:prstGeom prst="rect">
            <a:avLst/>
          </a:prstGeom>
          <a:solidFill>
            <a:schemeClr val="bg2">
              <a:lumMod val="90000"/>
              <a:lumOff val="10000"/>
            </a:schemeClr>
          </a:solidFill>
          <a:ln>
            <a:noFill/>
          </a:ln>
          <a:effectLst>
            <a:outerShdw blurRad="152400" sx="102000" sy="102000" algn="ctr" rotWithShape="0">
              <a:prstClr val="black">
                <a:alpha val="60000"/>
              </a:prstClr>
            </a:outerShdw>
          </a:effectLst>
        </p:spPr>
      </p:pic>
      <p:sp>
        <p:nvSpPr>
          <p:cNvPr id="2" name="Title 1"/>
          <p:cNvSpPr>
            <a:spLocks noGrp="1"/>
          </p:cNvSpPr>
          <p:nvPr>
            <p:ph type="title"/>
          </p:nvPr>
        </p:nvSpPr>
        <p:spPr/>
        <p:txBody>
          <a:bodyPr/>
          <a:lstStyle/>
          <a:p>
            <a:r>
              <a:rPr lang="en-US" dirty="0"/>
              <a:t>Code dependencies are automatically captured to enable collaboration with colleagues</a:t>
            </a:r>
          </a:p>
        </p:txBody>
      </p:sp>
    </p:spTree>
    <p:extLst>
      <p:ext uri="{BB962C8B-B14F-4D97-AF65-F5344CB8AC3E}">
        <p14:creationId xmlns:p14="http://schemas.microsoft.com/office/powerpoint/2010/main" val="539415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9D8014AE-2C22-4440-B70A-270BF8AD7FFB}"/>
              </a:ext>
            </a:extLst>
          </p:cNvPr>
          <p:cNvSpPr txBox="1">
            <a:spLocks/>
          </p:cNvSpPr>
          <p:nvPr/>
        </p:nvSpPr>
        <p:spPr>
          <a:xfrm>
            <a:off x="457200" y="2228532"/>
            <a:ext cx="2911205" cy="686436"/>
          </a:xfrm>
          <a:prstGeom prst="rect">
            <a:avLst/>
          </a:prstGeom>
        </p:spPr>
        <p:txBody>
          <a:bodyPr vert="horz" lIns="0" tIns="0" rIns="0" bIns="0" rtlCol="0" anchor="ctr" anchorCtr="0">
            <a:noAutofit/>
          </a:bodyPr>
          <a:lstStyle>
            <a:lvl1pPr algn="l" defTabSz="457200" rtl="0" eaLnBrk="1" latinLnBrk="0" hangingPunct="1">
              <a:lnSpc>
                <a:spcPct val="90000"/>
              </a:lnSpc>
              <a:spcBef>
                <a:spcPct val="0"/>
              </a:spcBef>
              <a:buNone/>
              <a:defRPr sz="2400" b="0" i="0" kern="1200">
                <a:solidFill>
                  <a:schemeClr val="tx1"/>
                </a:solidFill>
                <a:latin typeface="+mj-lt"/>
                <a:ea typeface="+mj-ea"/>
                <a:cs typeface="Amazon Ember Regular" charset="0"/>
              </a:defRPr>
            </a:lvl1pPr>
          </a:lstStyle>
          <a:p>
            <a:pPr defTabSz="457189"/>
            <a:r>
              <a:rPr lang="en-US" b="1" dirty="0">
                <a:solidFill>
                  <a:srgbClr val="FFCC00"/>
                </a:solidFill>
                <a:latin typeface="Amazon Ember"/>
              </a:rPr>
              <a:t>Amazon SageMaker Autopilot</a:t>
            </a:r>
          </a:p>
          <a:p>
            <a:pPr defTabSz="457189">
              <a:spcBef>
                <a:spcPts val="600"/>
              </a:spcBef>
            </a:pPr>
            <a:r>
              <a:rPr lang="en-US" sz="1800" dirty="0">
                <a:solidFill>
                  <a:srgbClr val="FFFFFF"/>
                </a:solidFill>
                <a:latin typeface="Amazon Ember"/>
              </a:rPr>
              <a:t>Automatic model</a:t>
            </a:r>
            <a:br>
              <a:rPr lang="en-US" sz="1800" dirty="0">
                <a:solidFill>
                  <a:srgbClr val="FFFFFF"/>
                </a:solidFill>
                <a:latin typeface="Amazon Ember"/>
              </a:rPr>
            </a:br>
            <a:r>
              <a:rPr lang="en-US" sz="1800" dirty="0">
                <a:solidFill>
                  <a:srgbClr val="FFFFFF"/>
                </a:solidFill>
                <a:latin typeface="Amazon Ember"/>
              </a:rPr>
              <a:t>creation with full</a:t>
            </a:r>
            <a:br>
              <a:rPr lang="en-US" sz="1800" dirty="0">
                <a:solidFill>
                  <a:srgbClr val="FFFFFF"/>
                </a:solidFill>
                <a:latin typeface="Amazon Ember"/>
              </a:rPr>
            </a:br>
            <a:r>
              <a:rPr lang="en-US" sz="1800" dirty="0">
                <a:solidFill>
                  <a:srgbClr val="FFFFFF"/>
                </a:solidFill>
                <a:latin typeface="Amazon Ember"/>
              </a:rPr>
              <a:t>visibility and control</a:t>
            </a:r>
          </a:p>
        </p:txBody>
      </p:sp>
      <p:grpSp>
        <p:nvGrpSpPr>
          <p:cNvPr id="9" name="Group 8">
            <a:extLst>
              <a:ext uri="{FF2B5EF4-FFF2-40B4-BE49-F238E27FC236}">
                <a16:creationId xmlns:a16="http://schemas.microsoft.com/office/drawing/2014/main" id="{E475FFF8-F0A2-4101-8AFA-BFF5F7E217AE}"/>
              </a:ext>
            </a:extLst>
          </p:cNvPr>
          <p:cNvGrpSpPr/>
          <p:nvPr/>
        </p:nvGrpSpPr>
        <p:grpSpPr>
          <a:xfrm>
            <a:off x="4733142" y="1066580"/>
            <a:ext cx="3953658" cy="3010341"/>
            <a:chOff x="4733142" y="1066580"/>
            <a:chExt cx="3953658" cy="3010341"/>
          </a:xfrm>
        </p:grpSpPr>
        <p:sp>
          <p:nvSpPr>
            <p:cNvPr id="19" name="TextBox 18">
              <a:extLst>
                <a:ext uri="{FF2B5EF4-FFF2-40B4-BE49-F238E27FC236}">
                  <a16:creationId xmlns:a16="http://schemas.microsoft.com/office/drawing/2014/main" id="{E963ADA3-BFF8-4707-8A7E-00D09B485053}"/>
                </a:ext>
              </a:extLst>
            </p:cNvPr>
            <p:cNvSpPr txBox="1"/>
            <p:nvPr/>
          </p:nvSpPr>
          <p:spPr>
            <a:xfrm>
              <a:off x="4733142" y="1066580"/>
              <a:ext cx="3953658" cy="616857"/>
            </a:xfrm>
            <a:prstGeom prst="rect">
              <a:avLst/>
            </a:prstGeom>
          </p:spPr>
          <p:txBody>
            <a:bodyPr vert="horz" lIns="182880" tIns="0" rIns="0" bIns="0" rtlCol="0" anchor="ctr" anchorCtr="0">
              <a:noAutofit/>
            </a:bodyPr>
            <a:lstStyle>
              <a:lvl1pPr indent="0">
                <a:lnSpc>
                  <a:spcPct val="90000"/>
                </a:lnSpc>
                <a:spcBef>
                  <a:spcPct val="20000"/>
                </a:spcBef>
                <a:buFontTx/>
                <a:buNone/>
                <a:defRPr b="0" i="0">
                  <a:cs typeface="Amazon Ember Regular" charset="0"/>
                </a:defRPr>
              </a:lvl1pPr>
              <a:lvl2pPr marL="742950" indent="-285750">
                <a:lnSpc>
                  <a:spcPct val="90000"/>
                </a:lnSpc>
                <a:spcBef>
                  <a:spcPct val="20000"/>
                </a:spcBef>
                <a:buFont typeface="Arial"/>
                <a:buChar char="•"/>
                <a:defRPr sz="1600" b="0" i="0">
                  <a:cs typeface="Amazon Ember Regular" charset="0"/>
                </a:defRPr>
              </a:lvl2pPr>
              <a:lvl3pPr marL="1143000" indent="-228600">
                <a:lnSpc>
                  <a:spcPct val="90000"/>
                </a:lnSpc>
                <a:spcBef>
                  <a:spcPct val="20000"/>
                </a:spcBef>
                <a:buFont typeface="Arial"/>
                <a:buChar char="•"/>
                <a:defRPr sz="1400" b="0" i="0">
                  <a:cs typeface="Amazon Ember Regular" charset="0"/>
                </a:defRPr>
              </a:lvl3pPr>
              <a:lvl4pPr marL="1600200" indent="-228600">
                <a:lnSpc>
                  <a:spcPct val="90000"/>
                </a:lnSpc>
                <a:spcBef>
                  <a:spcPct val="20000"/>
                </a:spcBef>
                <a:buFont typeface="Arial"/>
                <a:buChar char="–"/>
                <a:defRPr sz="1200" b="0" i="0">
                  <a:cs typeface="Amazon Ember Regular" charset="0"/>
                </a:defRPr>
              </a:lvl4pPr>
              <a:lvl5pPr marL="2057400" indent="-228600">
                <a:lnSpc>
                  <a:spcPct val="90000"/>
                </a:lnSpc>
                <a:spcBef>
                  <a:spcPct val="20000"/>
                </a:spcBef>
                <a:buFont typeface="Arial"/>
                <a:buChar char="»"/>
                <a:defRPr sz="1200" b="0" i="0">
                  <a:cs typeface="Amazon Ember Regular" charset="0"/>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pPr defTabSz="457189">
                <a:spcBef>
                  <a:spcPts val="600"/>
                </a:spcBef>
              </a:pPr>
              <a:r>
                <a:rPr lang="en-US" sz="1400" b="1" dirty="0">
                  <a:solidFill>
                    <a:srgbClr val="FFCC00"/>
                  </a:solidFill>
                  <a:latin typeface="Amazon Ember"/>
                </a:rPr>
                <a:t>Quick to start</a:t>
              </a:r>
            </a:p>
            <a:p>
              <a:pPr defTabSz="457189">
                <a:spcBef>
                  <a:spcPts val="0"/>
                </a:spcBef>
              </a:pPr>
              <a:r>
                <a:rPr lang="en-US" sz="1100" dirty="0">
                  <a:solidFill>
                    <a:srgbClr val="FFFFFF"/>
                  </a:solidFill>
                  <a:latin typeface="Amazon Ember"/>
                </a:rPr>
                <a:t>Provide your data in a tabular form</a:t>
              </a:r>
              <a:br>
                <a:rPr lang="en-US" sz="1100" dirty="0">
                  <a:solidFill>
                    <a:srgbClr val="FFFFFF"/>
                  </a:solidFill>
                  <a:latin typeface="Amazon Ember"/>
                </a:rPr>
              </a:br>
              <a:r>
                <a:rPr lang="en-US" sz="1100" dirty="0">
                  <a:solidFill>
                    <a:srgbClr val="FFFFFF"/>
                  </a:solidFill>
                  <a:latin typeface="Amazon Ember"/>
                </a:rPr>
                <a:t>and specify target prediction</a:t>
              </a:r>
            </a:p>
          </p:txBody>
        </p:sp>
        <p:sp>
          <p:nvSpPr>
            <p:cNvPr id="20" name="TextBox 19">
              <a:extLst>
                <a:ext uri="{FF2B5EF4-FFF2-40B4-BE49-F238E27FC236}">
                  <a16:creationId xmlns:a16="http://schemas.microsoft.com/office/drawing/2014/main" id="{49D1F080-C157-40B6-A987-9C935D698083}"/>
                </a:ext>
              </a:extLst>
            </p:cNvPr>
            <p:cNvSpPr txBox="1"/>
            <p:nvPr/>
          </p:nvSpPr>
          <p:spPr>
            <a:xfrm>
              <a:off x="4733142" y="1864408"/>
              <a:ext cx="3953658" cy="616857"/>
            </a:xfrm>
            <a:prstGeom prst="rect">
              <a:avLst/>
            </a:prstGeom>
          </p:spPr>
          <p:txBody>
            <a:bodyPr vert="horz" lIns="182880" tIns="0" rIns="0" bIns="0" rtlCol="0" anchor="ctr" anchorCtr="0">
              <a:noAutofit/>
            </a:bodyPr>
            <a:lstStyle>
              <a:lvl1pPr indent="0">
                <a:lnSpc>
                  <a:spcPct val="90000"/>
                </a:lnSpc>
                <a:spcBef>
                  <a:spcPct val="20000"/>
                </a:spcBef>
                <a:buFontTx/>
                <a:buNone/>
                <a:defRPr b="0" i="0">
                  <a:cs typeface="Amazon Ember Regular" charset="0"/>
                </a:defRPr>
              </a:lvl1pPr>
              <a:lvl2pPr marL="742950" indent="-285750">
                <a:lnSpc>
                  <a:spcPct val="90000"/>
                </a:lnSpc>
                <a:spcBef>
                  <a:spcPct val="20000"/>
                </a:spcBef>
                <a:buFont typeface="Arial"/>
                <a:buChar char="•"/>
                <a:defRPr sz="1600" b="0" i="0">
                  <a:cs typeface="Amazon Ember Regular" charset="0"/>
                </a:defRPr>
              </a:lvl2pPr>
              <a:lvl3pPr marL="1143000" indent="-228600">
                <a:lnSpc>
                  <a:spcPct val="90000"/>
                </a:lnSpc>
                <a:spcBef>
                  <a:spcPct val="20000"/>
                </a:spcBef>
                <a:buFont typeface="Arial"/>
                <a:buChar char="•"/>
                <a:defRPr sz="1400" b="0" i="0">
                  <a:cs typeface="Amazon Ember Regular" charset="0"/>
                </a:defRPr>
              </a:lvl3pPr>
              <a:lvl4pPr marL="1600200" indent="-228600">
                <a:lnSpc>
                  <a:spcPct val="90000"/>
                </a:lnSpc>
                <a:spcBef>
                  <a:spcPct val="20000"/>
                </a:spcBef>
                <a:buFont typeface="Arial"/>
                <a:buChar char="–"/>
                <a:defRPr sz="1200" b="0" i="0">
                  <a:cs typeface="Amazon Ember Regular" charset="0"/>
                </a:defRPr>
              </a:lvl4pPr>
              <a:lvl5pPr marL="2057400" indent="-228600">
                <a:lnSpc>
                  <a:spcPct val="90000"/>
                </a:lnSpc>
                <a:spcBef>
                  <a:spcPct val="20000"/>
                </a:spcBef>
                <a:buFont typeface="Arial"/>
                <a:buChar char="»"/>
                <a:defRPr sz="1200" b="0" i="0">
                  <a:cs typeface="Amazon Ember Regular" charset="0"/>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pPr defTabSz="457189">
                <a:spcBef>
                  <a:spcPts val="600"/>
                </a:spcBef>
              </a:pPr>
              <a:r>
                <a:rPr lang="en-US" sz="1400" b="1" dirty="0">
                  <a:solidFill>
                    <a:srgbClr val="FFCC00"/>
                  </a:solidFill>
                  <a:latin typeface="Amazon Ember"/>
                </a:rPr>
                <a:t>Automatic model creation</a:t>
              </a:r>
            </a:p>
            <a:p>
              <a:pPr defTabSz="457189">
                <a:spcBef>
                  <a:spcPts val="0"/>
                </a:spcBef>
              </a:pPr>
              <a:r>
                <a:rPr lang="en-US" sz="1100" dirty="0">
                  <a:solidFill>
                    <a:srgbClr val="FFFFFF"/>
                  </a:solidFill>
                  <a:latin typeface="Amazon Ember"/>
                </a:rPr>
                <a:t>Get ML models with feature engineering</a:t>
              </a:r>
              <a:br>
                <a:rPr lang="en-US" sz="1100" dirty="0">
                  <a:solidFill>
                    <a:srgbClr val="FFFFFF"/>
                  </a:solidFill>
                  <a:latin typeface="Amazon Ember"/>
                </a:rPr>
              </a:br>
              <a:r>
                <a:rPr lang="en-US" sz="1100" dirty="0">
                  <a:solidFill>
                    <a:srgbClr val="FFFFFF"/>
                  </a:solidFill>
                  <a:latin typeface="Amazon Ember"/>
                </a:rPr>
                <a:t>and model tuning automatically done</a:t>
              </a:r>
            </a:p>
          </p:txBody>
        </p:sp>
        <p:sp>
          <p:nvSpPr>
            <p:cNvPr id="21" name="TextBox 20">
              <a:extLst>
                <a:ext uri="{FF2B5EF4-FFF2-40B4-BE49-F238E27FC236}">
                  <a16:creationId xmlns:a16="http://schemas.microsoft.com/office/drawing/2014/main" id="{26C038A6-4C3C-4804-B28C-DDF683F8D06C}"/>
                </a:ext>
              </a:extLst>
            </p:cNvPr>
            <p:cNvSpPr txBox="1"/>
            <p:nvPr/>
          </p:nvSpPr>
          <p:spPr>
            <a:xfrm>
              <a:off x="4733142" y="2662236"/>
              <a:ext cx="3953658" cy="616857"/>
            </a:xfrm>
            <a:prstGeom prst="rect">
              <a:avLst/>
            </a:prstGeom>
          </p:spPr>
          <p:txBody>
            <a:bodyPr vert="horz" lIns="182880" tIns="0" rIns="0" bIns="0" rtlCol="0" anchor="ctr" anchorCtr="0">
              <a:noAutofit/>
            </a:bodyPr>
            <a:lstStyle>
              <a:lvl1pPr indent="0">
                <a:lnSpc>
                  <a:spcPct val="90000"/>
                </a:lnSpc>
                <a:spcBef>
                  <a:spcPct val="20000"/>
                </a:spcBef>
                <a:buFontTx/>
                <a:buNone/>
                <a:defRPr b="0" i="0">
                  <a:cs typeface="Amazon Ember Regular" charset="0"/>
                </a:defRPr>
              </a:lvl1pPr>
              <a:lvl2pPr marL="742950" indent="-285750">
                <a:lnSpc>
                  <a:spcPct val="90000"/>
                </a:lnSpc>
                <a:spcBef>
                  <a:spcPct val="20000"/>
                </a:spcBef>
                <a:buFont typeface="Arial"/>
                <a:buChar char="•"/>
                <a:defRPr sz="1600" b="0" i="0">
                  <a:cs typeface="Amazon Ember Regular" charset="0"/>
                </a:defRPr>
              </a:lvl2pPr>
              <a:lvl3pPr marL="1143000" indent="-228600">
                <a:lnSpc>
                  <a:spcPct val="90000"/>
                </a:lnSpc>
                <a:spcBef>
                  <a:spcPct val="20000"/>
                </a:spcBef>
                <a:buFont typeface="Arial"/>
                <a:buChar char="•"/>
                <a:defRPr sz="1400" b="0" i="0">
                  <a:cs typeface="Amazon Ember Regular" charset="0"/>
                </a:defRPr>
              </a:lvl3pPr>
              <a:lvl4pPr marL="1600200" indent="-228600">
                <a:lnSpc>
                  <a:spcPct val="90000"/>
                </a:lnSpc>
                <a:spcBef>
                  <a:spcPct val="20000"/>
                </a:spcBef>
                <a:buFont typeface="Arial"/>
                <a:buChar char="–"/>
                <a:defRPr sz="1200" b="0" i="0">
                  <a:cs typeface="Amazon Ember Regular" charset="0"/>
                </a:defRPr>
              </a:lvl4pPr>
              <a:lvl5pPr marL="2057400" indent="-228600">
                <a:lnSpc>
                  <a:spcPct val="90000"/>
                </a:lnSpc>
                <a:spcBef>
                  <a:spcPct val="20000"/>
                </a:spcBef>
                <a:buFont typeface="Arial"/>
                <a:buChar char="»"/>
                <a:defRPr sz="1200" b="0" i="0">
                  <a:cs typeface="Amazon Ember Regular" charset="0"/>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pPr defTabSz="457189">
                <a:spcBef>
                  <a:spcPts val="600"/>
                </a:spcBef>
              </a:pPr>
              <a:r>
                <a:rPr lang="en-US" sz="1400" b="1" dirty="0">
                  <a:solidFill>
                    <a:srgbClr val="FFCC00"/>
                  </a:solidFill>
                  <a:latin typeface="Amazon Ember"/>
                </a:rPr>
                <a:t>Visibility and control</a:t>
              </a:r>
            </a:p>
            <a:p>
              <a:pPr defTabSz="457189">
                <a:spcBef>
                  <a:spcPts val="0"/>
                </a:spcBef>
              </a:pPr>
              <a:r>
                <a:rPr lang="en-US" sz="1100" dirty="0">
                  <a:solidFill>
                    <a:srgbClr val="FFFFFF"/>
                  </a:solidFill>
                  <a:latin typeface="Amazon Ember"/>
                </a:rPr>
                <a:t>Get notebooks for your models with source code </a:t>
              </a:r>
            </a:p>
          </p:txBody>
        </p:sp>
        <p:sp>
          <p:nvSpPr>
            <p:cNvPr id="22" name="TextBox 21">
              <a:extLst>
                <a:ext uri="{FF2B5EF4-FFF2-40B4-BE49-F238E27FC236}">
                  <a16:creationId xmlns:a16="http://schemas.microsoft.com/office/drawing/2014/main" id="{5AFBA443-B395-46DF-ABE6-B250204CA685}"/>
                </a:ext>
              </a:extLst>
            </p:cNvPr>
            <p:cNvSpPr txBox="1"/>
            <p:nvPr/>
          </p:nvSpPr>
          <p:spPr>
            <a:xfrm>
              <a:off x="4733142" y="3460064"/>
              <a:ext cx="3953658" cy="616857"/>
            </a:xfrm>
            <a:prstGeom prst="rect">
              <a:avLst/>
            </a:prstGeom>
          </p:spPr>
          <p:txBody>
            <a:bodyPr vert="horz" lIns="182880" tIns="0" rIns="0" bIns="0" rtlCol="0" anchor="ctr" anchorCtr="0">
              <a:noAutofit/>
            </a:bodyPr>
            <a:lstStyle>
              <a:lvl1pPr indent="0">
                <a:lnSpc>
                  <a:spcPct val="90000"/>
                </a:lnSpc>
                <a:spcBef>
                  <a:spcPct val="20000"/>
                </a:spcBef>
                <a:buFontTx/>
                <a:buNone/>
                <a:defRPr b="0" i="0">
                  <a:cs typeface="Amazon Ember Regular" charset="0"/>
                </a:defRPr>
              </a:lvl1pPr>
              <a:lvl2pPr marL="742950" indent="-285750">
                <a:lnSpc>
                  <a:spcPct val="90000"/>
                </a:lnSpc>
                <a:spcBef>
                  <a:spcPct val="20000"/>
                </a:spcBef>
                <a:buFont typeface="Arial"/>
                <a:buChar char="•"/>
                <a:defRPr sz="1600" b="0" i="0">
                  <a:cs typeface="Amazon Ember Regular" charset="0"/>
                </a:defRPr>
              </a:lvl2pPr>
              <a:lvl3pPr marL="1143000" indent="-228600">
                <a:lnSpc>
                  <a:spcPct val="90000"/>
                </a:lnSpc>
                <a:spcBef>
                  <a:spcPct val="20000"/>
                </a:spcBef>
                <a:buFont typeface="Arial"/>
                <a:buChar char="•"/>
                <a:defRPr sz="1400" b="0" i="0">
                  <a:cs typeface="Amazon Ember Regular" charset="0"/>
                </a:defRPr>
              </a:lvl3pPr>
              <a:lvl4pPr marL="1600200" indent="-228600">
                <a:lnSpc>
                  <a:spcPct val="90000"/>
                </a:lnSpc>
                <a:spcBef>
                  <a:spcPct val="20000"/>
                </a:spcBef>
                <a:buFont typeface="Arial"/>
                <a:buChar char="–"/>
                <a:defRPr sz="1200" b="0" i="0">
                  <a:cs typeface="Amazon Ember Regular" charset="0"/>
                </a:defRPr>
              </a:lvl4pPr>
              <a:lvl5pPr marL="2057400" indent="-228600">
                <a:lnSpc>
                  <a:spcPct val="90000"/>
                </a:lnSpc>
                <a:spcBef>
                  <a:spcPct val="20000"/>
                </a:spcBef>
                <a:buFont typeface="Arial"/>
                <a:buChar char="»"/>
                <a:defRPr sz="1200" b="0" i="0">
                  <a:cs typeface="Amazon Ember Regular" charset="0"/>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pPr defTabSz="457189">
                <a:spcBef>
                  <a:spcPts val="600"/>
                </a:spcBef>
              </a:pPr>
              <a:r>
                <a:rPr lang="en-US" sz="1400" b="1" dirty="0">
                  <a:solidFill>
                    <a:srgbClr val="FFCC00"/>
                  </a:solidFill>
                  <a:latin typeface="Amazon Ember"/>
                </a:rPr>
                <a:t>Recommendations and optimization </a:t>
              </a:r>
            </a:p>
            <a:p>
              <a:pPr defTabSz="457189">
                <a:spcBef>
                  <a:spcPts val="0"/>
                </a:spcBef>
              </a:pPr>
              <a:r>
                <a:rPr lang="en-US" sz="1100" dirty="0">
                  <a:solidFill>
                    <a:srgbClr val="FFFFFF"/>
                  </a:solidFill>
                  <a:latin typeface="Amazon Ember"/>
                </a:rPr>
                <a:t>Get a leaderboard and continue to improve your model </a:t>
              </a:r>
            </a:p>
          </p:txBody>
        </p:sp>
      </p:grpSp>
      <p:sp>
        <p:nvSpPr>
          <p:cNvPr id="25" name="Rectangle 24">
            <a:extLst>
              <a:ext uri="{FF2B5EF4-FFF2-40B4-BE49-F238E27FC236}">
                <a16:creationId xmlns:a16="http://schemas.microsoft.com/office/drawing/2014/main" id="{069281AB-ECC2-4298-BA63-EC209E4DCC7E}"/>
              </a:ext>
            </a:extLst>
          </p:cNvPr>
          <p:cNvSpPr/>
          <p:nvPr/>
        </p:nvSpPr>
        <p:spPr>
          <a:xfrm rot="16200000">
            <a:off x="1678066" y="2088425"/>
            <a:ext cx="5143500" cy="966652"/>
          </a:xfrm>
          <a:prstGeom prst="rect">
            <a:avLst/>
          </a:prstGeom>
          <a:gradFill>
            <a:gsLst>
              <a:gs pos="55000">
                <a:schemeClr val="accent2"/>
              </a:gs>
              <a:gs pos="45000">
                <a:schemeClr val="accent2"/>
              </a:gs>
              <a:gs pos="15000">
                <a:schemeClr val="accent3"/>
              </a:gs>
              <a:gs pos="85000">
                <a:schemeClr val="accent1"/>
              </a:gs>
            </a:gsLst>
            <a:lin ang="0" scaled="0"/>
          </a:gra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defTabSz="457189"/>
            <a:endParaRPr lang="en-US" sz="1800" dirty="0" err="1">
              <a:solidFill>
                <a:srgbClr val="FFFFFF"/>
              </a:solidFill>
              <a:latin typeface="Amazon Ember"/>
            </a:endParaRPr>
          </a:p>
        </p:txBody>
      </p:sp>
      <p:grpSp>
        <p:nvGrpSpPr>
          <p:cNvPr id="2" name="Group 1">
            <a:extLst>
              <a:ext uri="{FF2B5EF4-FFF2-40B4-BE49-F238E27FC236}">
                <a16:creationId xmlns:a16="http://schemas.microsoft.com/office/drawing/2014/main" id="{5CE9A6F2-225A-4399-B9C3-4B2CF6E9107E}"/>
              </a:ext>
            </a:extLst>
          </p:cNvPr>
          <p:cNvGrpSpPr/>
          <p:nvPr/>
        </p:nvGrpSpPr>
        <p:grpSpPr>
          <a:xfrm>
            <a:off x="3941389" y="3460064"/>
            <a:ext cx="616857" cy="616857"/>
            <a:chOff x="3941388" y="3460064"/>
            <a:chExt cx="616857" cy="616857"/>
          </a:xfrm>
        </p:grpSpPr>
        <p:sp>
          <p:nvSpPr>
            <p:cNvPr id="64" name="Oval 63">
              <a:extLst>
                <a:ext uri="{FF2B5EF4-FFF2-40B4-BE49-F238E27FC236}">
                  <a16:creationId xmlns:a16="http://schemas.microsoft.com/office/drawing/2014/main" id="{EC16D9AA-4712-4A17-A1E7-F56DFD2BBEE8}"/>
                </a:ext>
              </a:extLst>
            </p:cNvPr>
            <p:cNvSpPr/>
            <p:nvPr/>
          </p:nvSpPr>
          <p:spPr>
            <a:xfrm>
              <a:off x="3941388" y="3460064"/>
              <a:ext cx="616857" cy="616857"/>
            </a:xfrm>
            <a:prstGeom prst="ellipse">
              <a:avLst/>
            </a:prstGeom>
            <a:solidFill>
              <a:schemeClr val="bg2"/>
            </a:solidFill>
            <a:ln>
              <a:no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defTabSz="457189"/>
              <a:endParaRPr lang="en-US" sz="1800" dirty="0" err="1">
                <a:solidFill>
                  <a:srgbClr val="FFFFFF"/>
                </a:solidFill>
                <a:latin typeface="Amazon Ember"/>
              </a:endParaRPr>
            </a:p>
          </p:txBody>
        </p:sp>
        <p:grpSp>
          <p:nvGrpSpPr>
            <p:cNvPr id="14" name="Group 13">
              <a:extLst>
                <a:ext uri="{FF2B5EF4-FFF2-40B4-BE49-F238E27FC236}">
                  <a16:creationId xmlns:a16="http://schemas.microsoft.com/office/drawing/2014/main" id="{0D2E6CAD-9AD8-4B5A-BE57-273DC67A2034}"/>
                </a:ext>
              </a:extLst>
            </p:cNvPr>
            <p:cNvGrpSpPr/>
            <p:nvPr/>
          </p:nvGrpSpPr>
          <p:grpSpPr>
            <a:xfrm>
              <a:off x="4061069" y="3668317"/>
              <a:ext cx="377495" cy="200351"/>
              <a:chOff x="4021770" y="3634698"/>
              <a:chExt cx="377495" cy="200351"/>
            </a:xfrm>
          </p:grpSpPr>
          <p:sp>
            <p:nvSpPr>
              <p:cNvPr id="114" name="Freeform: Shape 113">
                <a:extLst>
                  <a:ext uri="{FF2B5EF4-FFF2-40B4-BE49-F238E27FC236}">
                    <a16:creationId xmlns:a16="http://schemas.microsoft.com/office/drawing/2014/main" id="{858C2F5B-6436-460E-9327-F9939E570DDB}"/>
                  </a:ext>
                </a:extLst>
              </p:cNvPr>
              <p:cNvSpPr/>
              <p:nvPr/>
            </p:nvSpPr>
            <p:spPr>
              <a:xfrm>
                <a:off x="4046599" y="3668395"/>
                <a:ext cx="38639" cy="36748"/>
              </a:xfrm>
              <a:custGeom>
                <a:avLst/>
                <a:gdLst>
                  <a:gd name="connsiteX0" fmla="*/ 77819 w 155638"/>
                  <a:gd name="connsiteY0" fmla="*/ 0 h 148018"/>
                  <a:gd name="connsiteX1" fmla="*/ 101918 w 155638"/>
                  <a:gd name="connsiteY1" fmla="*/ 48768 h 148018"/>
                  <a:gd name="connsiteX2" fmla="*/ 155639 w 155638"/>
                  <a:gd name="connsiteY2" fmla="*/ 56579 h 148018"/>
                  <a:gd name="connsiteX3" fmla="*/ 116776 w 155638"/>
                  <a:gd name="connsiteY3" fmla="*/ 94488 h 148018"/>
                  <a:gd name="connsiteX4" fmla="*/ 125921 w 155638"/>
                  <a:gd name="connsiteY4" fmla="*/ 148019 h 148018"/>
                  <a:gd name="connsiteX5" fmla="*/ 77819 w 155638"/>
                  <a:gd name="connsiteY5" fmla="*/ 122777 h 148018"/>
                  <a:gd name="connsiteX6" fmla="*/ 29718 w 155638"/>
                  <a:gd name="connsiteY6" fmla="*/ 148019 h 148018"/>
                  <a:gd name="connsiteX7" fmla="*/ 38957 w 155638"/>
                  <a:gd name="connsiteY7" fmla="*/ 94488 h 148018"/>
                  <a:gd name="connsiteX8" fmla="*/ 0 w 155638"/>
                  <a:gd name="connsiteY8" fmla="*/ 56579 h 148018"/>
                  <a:gd name="connsiteX9" fmla="*/ 53816 w 155638"/>
                  <a:gd name="connsiteY9" fmla="*/ 48768 h 148018"/>
                  <a:gd name="connsiteX10" fmla="*/ 77819 w 155638"/>
                  <a:gd name="connsiteY10" fmla="*/ 0 h 148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638" h="148018">
                    <a:moveTo>
                      <a:pt x="77819" y="0"/>
                    </a:moveTo>
                    <a:lnTo>
                      <a:pt x="101918" y="48768"/>
                    </a:lnTo>
                    <a:lnTo>
                      <a:pt x="155639" y="56579"/>
                    </a:lnTo>
                    <a:lnTo>
                      <a:pt x="116776" y="94488"/>
                    </a:lnTo>
                    <a:lnTo>
                      <a:pt x="125921" y="148019"/>
                    </a:lnTo>
                    <a:lnTo>
                      <a:pt x="77819" y="122777"/>
                    </a:lnTo>
                    <a:lnTo>
                      <a:pt x="29718" y="148019"/>
                    </a:lnTo>
                    <a:lnTo>
                      <a:pt x="38957" y="94488"/>
                    </a:lnTo>
                    <a:lnTo>
                      <a:pt x="0" y="56579"/>
                    </a:lnTo>
                    <a:lnTo>
                      <a:pt x="53816" y="48768"/>
                    </a:lnTo>
                    <a:lnTo>
                      <a:pt x="77819" y="0"/>
                    </a:lnTo>
                    <a:close/>
                  </a:path>
                </a:pathLst>
              </a:custGeom>
              <a:noFill/>
              <a:ln w="9525" cap="flat">
                <a:solidFill>
                  <a:schemeClr val="accent1"/>
                </a:solidFill>
                <a:prstDash val="solid"/>
                <a:round/>
              </a:ln>
            </p:spPr>
            <p:txBody>
              <a:bodyPr rtlCol="0" anchor="ctr"/>
              <a:lstStyle/>
              <a:p>
                <a:pPr defTabSz="457189"/>
                <a:endParaRPr lang="en-US" sz="1800" dirty="0">
                  <a:solidFill>
                    <a:srgbClr val="FFFFFF"/>
                  </a:solidFill>
                  <a:latin typeface="Amazon Ember"/>
                </a:endParaRPr>
              </a:p>
            </p:txBody>
          </p:sp>
          <p:sp>
            <p:nvSpPr>
              <p:cNvPr id="115" name="Freeform: Shape 114">
                <a:extLst>
                  <a:ext uri="{FF2B5EF4-FFF2-40B4-BE49-F238E27FC236}">
                    <a16:creationId xmlns:a16="http://schemas.microsoft.com/office/drawing/2014/main" id="{34DF9644-EDC4-41E4-901C-7F4659FF6104}"/>
                  </a:ext>
                </a:extLst>
              </p:cNvPr>
              <p:cNvSpPr/>
              <p:nvPr/>
            </p:nvSpPr>
            <p:spPr>
              <a:xfrm>
                <a:off x="4096968" y="3668395"/>
                <a:ext cx="38639" cy="36748"/>
              </a:xfrm>
              <a:custGeom>
                <a:avLst/>
                <a:gdLst>
                  <a:gd name="connsiteX0" fmla="*/ 77819 w 155638"/>
                  <a:gd name="connsiteY0" fmla="*/ 0 h 148018"/>
                  <a:gd name="connsiteX1" fmla="*/ 101822 w 155638"/>
                  <a:gd name="connsiteY1" fmla="*/ 48768 h 148018"/>
                  <a:gd name="connsiteX2" fmla="*/ 155639 w 155638"/>
                  <a:gd name="connsiteY2" fmla="*/ 56579 h 148018"/>
                  <a:gd name="connsiteX3" fmla="*/ 116681 w 155638"/>
                  <a:gd name="connsiteY3" fmla="*/ 94488 h 148018"/>
                  <a:gd name="connsiteX4" fmla="*/ 125920 w 155638"/>
                  <a:gd name="connsiteY4" fmla="*/ 148019 h 148018"/>
                  <a:gd name="connsiteX5" fmla="*/ 77819 w 155638"/>
                  <a:gd name="connsiteY5" fmla="*/ 122777 h 148018"/>
                  <a:gd name="connsiteX6" fmla="*/ 29718 w 155638"/>
                  <a:gd name="connsiteY6" fmla="*/ 148019 h 148018"/>
                  <a:gd name="connsiteX7" fmla="*/ 38862 w 155638"/>
                  <a:gd name="connsiteY7" fmla="*/ 94488 h 148018"/>
                  <a:gd name="connsiteX8" fmla="*/ 0 w 155638"/>
                  <a:gd name="connsiteY8" fmla="*/ 56579 h 148018"/>
                  <a:gd name="connsiteX9" fmla="*/ 53721 w 155638"/>
                  <a:gd name="connsiteY9" fmla="*/ 48768 h 148018"/>
                  <a:gd name="connsiteX10" fmla="*/ 77819 w 155638"/>
                  <a:gd name="connsiteY10" fmla="*/ 0 h 148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638" h="148018">
                    <a:moveTo>
                      <a:pt x="77819" y="0"/>
                    </a:moveTo>
                    <a:lnTo>
                      <a:pt x="101822" y="48768"/>
                    </a:lnTo>
                    <a:lnTo>
                      <a:pt x="155639" y="56579"/>
                    </a:lnTo>
                    <a:lnTo>
                      <a:pt x="116681" y="94488"/>
                    </a:lnTo>
                    <a:lnTo>
                      <a:pt x="125920" y="148019"/>
                    </a:lnTo>
                    <a:lnTo>
                      <a:pt x="77819" y="122777"/>
                    </a:lnTo>
                    <a:lnTo>
                      <a:pt x="29718" y="148019"/>
                    </a:lnTo>
                    <a:lnTo>
                      <a:pt x="38862" y="94488"/>
                    </a:lnTo>
                    <a:lnTo>
                      <a:pt x="0" y="56579"/>
                    </a:lnTo>
                    <a:lnTo>
                      <a:pt x="53721" y="48768"/>
                    </a:lnTo>
                    <a:lnTo>
                      <a:pt x="77819" y="0"/>
                    </a:lnTo>
                    <a:close/>
                  </a:path>
                </a:pathLst>
              </a:custGeom>
              <a:noFill/>
              <a:ln w="9525" cap="flat">
                <a:solidFill>
                  <a:schemeClr val="accent1"/>
                </a:solidFill>
                <a:prstDash val="solid"/>
                <a:round/>
              </a:ln>
            </p:spPr>
            <p:txBody>
              <a:bodyPr rtlCol="0" anchor="ctr"/>
              <a:lstStyle/>
              <a:p>
                <a:pPr defTabSz="457189"/>
                <a:endParaRPr lang="en-US" sz="1800" dirty="0">
                  <a:solidFill>
                    <a:srgbClr val="FFFFFF"/>
                  </a:solidFill>
                  <a:latin typeface="Amazon Ember"/>
                </a:endParaRPr>
              </a:p>
            </p:txBody>
          </p:sp>
          <p:sp>
            <p:nvSpPr>
              <p:cNvPr id="116" name="Freeform: Shape 115">
                <a:extLst>
                  <a:ext uri="{FF2B5EF4-FFF2-40B4-BE49-F238E27FC236}">
                    <a16:creationId xmlns:a16="http://schemas.microsoft.com/office/drawing/2014/main" id="{513C1B79-2244-4A47-A160-32873931E258}"/>
                  </a:ext>
                </a:extLst>
              </p:cNvPr>
              <p:cNvSpPr/>
              <p:nvPr/>
            </p:nvSpPr>
            <p:spPr>
              <a:xfrm>
                <a:off x="4146745" y="3668395"/>
                <a:ext cx="38616" cy="36748"/>
              </a:xfrm>
              <a:custGeom>
                <a:avLst/>
                <a:gdLst>
                  <a:gd name="connsiteX0" fmla="*/ 77724 w 155543"/>
                  <a:gd name="connsiteY0" fmla="*/ 0 h 148018"/>
                  <a:gd name="connsiteX1" fmla="*/ 101822 w 155543"/>
                  <a:gd name="connsiteY1" fmla="*/ 48768 h 148018"/>
                  <a:gd name="connsiteX2" fmla="*/ 155543 w 155543"/>
                  <a:gd name="connsiteY2" fmla="*/ 56579 h 148018"/>
                  <a:gd name="connsiteX3" fmla="*/ 116681 w 155543"/>
                  <a:gd name="connsiteY3" fmla="*/ 94488 h 148018"/>
                  <a:gd name="connsiteX4" fmla="*/ 125825 w 155543"/>
                  <a:gd name="connsiteY4" fmla="*/ 148019 h 148018"/>
                  <a:gd name="connsiteX5" fmla="*/ 77724 w 155543"/>
                  <a:gd name="connsiteY5" fmla="*/ 122777 h 148018"/>
                  <a:gd name="connsiteX6" fmla="*/ 29718 w 155543"/>
                  <a:gd name="connsiteY6" fmla="*/ 148019 h 148018"/>
                  <a:gd name="connsiteX7" fmla="*/ 38862 w 155543"/>
                  <a:gd name="connsiteY7" fmla="*/ 94488 h 148018"/>
                  <a:gd name="connsiteX8" fmla="*/ 0 w 155543"/>
                  <a:gd name="connsiteY8" fmla="*/ 56579 h 148018"/>
                  <a:gd name="connsiteX9" fmla="*/ 53721 w 155543"/>
                  <a:gd name="connsiteY9" fmla="*/ 48768 h 148018"/>
                  <a:gd name="connsiteX10" fmla="*/ 77724 w 155543"/>
                  <a:gd name="connsiteY10" fmla="*/ 0 h 148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543" h="148018">
                    <a:moveTo>
                      <a:pt x="77724" y="0"/>
                    </a:moveTo>
                    <a:lnTo>
                      <a:pt x="101822" y="48768"/>
                    </a:lnTo>
                    <a:lnTo>
                      <a:pt x="155543" y="56579"/>
                    </a:lnTo>
                    <a:lnTo>
                      <a:pt x="116681" y="94488"/>
                    </a:lnTo>
                    <a:lnTo>
                      <a:pt x="125825" y="148019"/>
                    </a:lnTo>
                    <a:lnTo>
                      <a:pt x="77724" y="122777"/>
                    </a:lnTo>
                    <a:lnTo>
                      <a:pt x="29718" y="148019"/>
                    </a:lnTo>
                    <a:lnTo>
                      <a:pt x="38862" y="94488"/>
                    </a:lnTo>
                    <a:lnTo>
                      <a:pt x="0" y="56579"/>
                    </a:lnTo>
                    <a:lnTo>
                      <a:pt x="53721" y="48768"/>
                    </a:lnTo>
                    <a:lnTo>
                      <a:pt x="77724" y="0"/>
                    </a:lnTo>
                    <a:close/>
                  </a:path>
                </a:pathLst>
              </a:custGeom>
              <a:noFill/>
              <a:ln w="9525" cap="flat">
                <a:solidFill>
                  <a:schemeClr val="accent1"/>
                </a:solidFill>
                <a:prstDash val="solid"/>
                <a:round/>
              </a:ln>
            </p:spPr>
            <p:txBody>
              <a:bodyPr rtlCol="0" anchor="ctr"/>
              <a:lstStyle/>
              <a:p>
                <a:pPr defTabSz="457189"/>
                <a:endParaRPr lang="en-US" sz="1800" dirty="0">
                  <a:solidFill>
                    <a:srgbClr val="FFFFFF"/>
                  </a:solidFill>
                  <a:latin typeface="Amazon Ember"/>
                </a:endParaRPr>
              </a:p>
            </p:txBody>
          </p:sp>
          <p:sp>
            <p:nvSpPr>
              <p:cNvPr id="117" name="Freeform: Shape 116">
                <a:extLst>
                  <a:ext uri="{FF2B5EF4-FFF2-40B4-BE49-F238E27FC236}">
                    <a16:creationId xmlns:a16="http://schemas.microsoft.com/office/drawing/2014/main" id="{C4C4412C-2DAD-44EA-93A5-FCF48EF68152}"/>
                  </a:ext>
                </a:extLst>
              </p:cNvPr>
              <p:cNvSpPr/>
              <p:nvPr/>
            </p:nvSpPr>
            <p:spPr>
              <a:xfrm>
                <a:off x="4197397" y="3668395"/>
                <a:ext cx="38639" cy="36748"/>
              </a:xfrm>
              <a:custGeom>
                <a:avLst/>
                <a:gdLst>
                  <a:gd name="connsiteX0" fmla="*/ 77819 w 155638"/>
                  <a:gd name="connsiteY0" fmla="*/ 0 h 148018"/>
                  <a:gd name="connsiteX1" fmla="*/ 101822 w 155638"/>
                  <a:gd name="connsiteY1" fmla="*/ 48768 h 148018"/>
                  <a:gd name="connsiteX2" fmla="*/ 155639 w 155638"/>
                  <a:gd name="connsiteY2" fmla="*/ 56579 h 148018"/>
                  <a:gd name="connsiteX3" fmla="*/ 116681 w 155638"/>
                  <a:gd name="connsiteY3" fmla="*/ 94488 h 148018"/>
                  <a:gd name="connsiteX4" fmla="*/ 125921 w 155638"/>
                  <a:gd name="connsiteY4" fmla="*/ 148019 h 148018"/>
                  <a:gd name="connsiteX5" fmla="*/ 77819 w 155638"/>
                  <a:gd name="connsiteY5" fmla="*/ 122777 h 148018"/>
                  <a:gd name="connsiteX6" fmla="*/ 29718 w 155638"/>
                  <a:gd name="connsiteY6" fmla="*/ 148019 h 148018"/>
                  <a:gd name="connsiteX7" fmla="*/ 38862 w 155638"/>
                  <a:gd name="connsiteY7" fmla="*/ 94488 h 148018"/>
                  <a:gd name="connsiteX8" fmla="*/ 0 w 155638"/>
                  <a:gd name="connsiteY8" fmla="*/ 56579 h 148018"/>
                  <a:gd name="connsiteX9" fmla="*/ 53816 w 155638"/>
                  <a:gd name="connsiteY9" fmla="*/ 48768 h 148018"/>
                  <a:gd name="connsiteX10" fmla="*/ 77819 w 155638"/>
                  <a:gd name="connsiteY10" fmla="*/ 0 h 148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638" h="148018">
                    <a:moveTo>
                      <a:pt x="77819" y="0"/>
                    </a:moveTo>
                    <a:lnTo>
                      <a:pt x="101822" y="48768"/>
                    </a:lnTo>
                    <a:lnTo>
                      <a:pt x="155639" y="56579"/>
                    </a:lnTo>
                    <a:lnTo>
                      <a:pt x="116681" y="94488"/>
                    </a:lnTo>
                    <a:lnTo>
                      <a:pt x="125921" y="148019"/>
                    </a:lnTo>
                    <a:lnTo>
                      <a:pt x="77819" y="122777"/>
                    </a:lnTo>
                    <a:lnTo>
                      <a:pt x="29718" y="148019"/>
                    </a:lnTo>
                    <a:lnTo>
                      <a:pt x="38862" y="94488"/>
                    </a:lnTo>
                    <a:lnTo>
                      <a:pt x="0" y="56579"/>
                    </a:lnTo>
                    <a:lnTo>
                      <a:pt x="53816" y="48768"/>
                    </a:lnTo>
                    <a:lnTo>
                      <a:pt x="77819" y="0"/>
                    </a:lnTo>
                    <a:close/>
                  </a:path>
                </a:pathLst>
              </a:custGeom>
              <a:noFill/>
              <a:ln w="9525" cap="flat">
                <a:solidFill>
                  <a:schemeClr val="accent1"/>
                </a:solidFill>
                <a:prstDash val="solid"/>
                <a:round/>
              </a:ln>
            </p:spPr>
            <p:txBody>
              <a:bodyPr rtlCol="0" anchor="ctr"/>
              <a:lstStyle/>
              <a:p>
                <a:pPr defTabSz="457189"/>
                <a:endParaRPr lang="en-US" sz="1800" dirty="0">
                  <a:solidFill>
                    <a:srgbClr val="FFFFFF"/>
                  </a:solidFill>
                  <a:latin typeface="Amazon Ember"/>
                </a:endParaRPr>
              </a:p>
            </p:txBody>
          </p:sp>
          <p:sp>
            <p:nvSpPr>
              <p:cNvPr id="118" name="Freeform: Shape 117">
                <a:extLst>
                  <a:ext uri="{FF2B5EF4-FFF2-40B4-BE49-F238E27FC236}">
                    <a16:creationId xmlns:a16="http://schemas.microsoft.com/office/drawing/2014/main" id="{90112265-2797-4AC7-9968-86CD5352A476}"/>
                  </a:ext>
                </a:extLst>
              </p:cNvPr>
              <p:cNvSpPr/>
              <p:nvPr/>
            </p:nvSpPr>
            <p:spPr>
              <a:xfrm>
                <a:off x="4247955" y="3668395"/>
                <a:ext cx="38639" cy="36748"/>
              </a:xfrm>
              <a:custGeom>
                <a:avLst/>
                <a:gdLst>
                  <a:gd name="connsiteX0" fmla="*/ 77819 w 155638"/>
                  <a:gd name="connsiteY0" fmla="*/ 0 h 148018"/>
                  <a:gd name="connsiteX1" fmla="*/ 101917 w 155638"/>
                  <a:gd name="connsiteY1" fmla="*/ 48768 h 148018"/>
                  <a:gd name="connsiteX2" fmla="*/ 155638 w 155638"/>
                  <a:gd name="connsiteY2" fmla="*/ 56579 h 148018"/>
                  <a:gd name="connsiteX3" fmla="*/ 116776 w 155638"/>
                  <a:gd name="connsiteY3" fmla="*/ 94488 h 148018"/>
                  <a:gd name="connsiteX4" fmla="*/ 125921 w 155638"/>
                  <a:gd name="connsiteY4" fmla="*/ 148019 h 148018"/>
                  <a:gd name="connsiteX5" fmla="*/ 77819 w 155638"/>
                  <a:gd name="connsiteY5" fmla="*/ 122777 h 148018"/>
                  <a:gd name="connsiteX6" fmla="*/ 29718 w 155638"/>
                  <a:gd name="connsiteY6" fmla="*/ 148019 h 148018"/>
                  <a:gd name="connsiteX7" fmla="*/ 38957 w 155638"/>
                  <a:gd name="connsiteY7" fmla="*/ 94488 h 148018"/>
                  <a:gd name="connsiteX8" fmla="*/ 0 w 155638"/>
                  <a:gd name="connsiteY8" fmla="*/ 56579 h 148018"/>
                  <a:gd name="connsiteX9" fmla="*/ 53816 w 155638"/>
                  <a:gd name="connsiteY9" fmla="*/ 48768 h 148018"/>
                  <a:gd name="connsiteX10" fmla="*/ 77819 w 155638"/>
                  <a:gd name="connsiteY10" fmla="*/ 0 h 148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638" h="148018">
                    <a:moveTo>
                      <a:pt x="77819" y="0"/>
                    </a:moveTo>
                    <a:lnTo>
                      <a:pt x="101917" y="48768"/>
                    </a:lnTo>
                    <a:lnTo>
                      <a:pt x="155638" y="56579"/>
                    </a:lnTo>
                    <a:lnTo>
                      <a:pt x="116776" y="94488"/>
                    </a:lnTo>
                    <a:lnTo>
                      <a:pt x="125921" y="148019"/>
                    </a:lnTo>
                    <a:lnTo>
                      <a:pt x="77819" y="122777"/>
                    </a:lnTo>
                    <a:lnTo>
                      <a:pt x="29718" y="148019"/>
                    </a:lnTo>
                    <a:lnTo>
                      <a:pt x="38957" y="94488"/>
                    </a:lnTo>
                    <a:lnTo>
                      <a:pt x="0" y="56579"/>
                    </a:lnTo>
                    <a:lnTo>
                      <a:pt x="53816" y="48768"/>
                    </a:lnTo>
                    <a:lnTo>
                      <a:pt x="77819" y="0"/>
                    </a:lnTo>
                    <a:close/>
                  </a:path>
                </a:pathLst>
              </a:custGeom>
              <a:noFill/>
              <a:ln w="9525" cap="flat">
                <a:solidFill>
                  <a:schemeClr val="accent1"/>
                </a:solidFill>
                <a:prstDash val="solid"/>
                <a:round/>
              </a:ln>
            </p:spPr>
            <p:txBody>
              <a:bodyPr rtlCol="0" anchor="ctr"/>
              <a:lstStyle/>
              <a:p>
                <a:pPr defTabSz="457189"/>
                <a:endParaRPr lang="en-US" sz="1800" dirty="0">
                  <a:solidFill>
                    <a:srgbClr val="FFFFFF"/>
                  </a:solidFill>
                  <a:latin typeface="Amazon Ember"/>
                </a:endParaRPr>
              </a:p>
            </p:txBody>
          </p:sp>
          <p:sp>
            <p:nvSpPr>
              <p:cNvPr id="119" name="Freeform: Shape 118">
                <a:extLst>
                  <a:ext uri="{FF2B5EF4-FFF2-40B4-BE49-F238E27FC236}">
                    <a16:creationId xmlns:a16="http://schemas.microsoft.com/office/drawing/2014/main" id="{9C154ECC-1D54-4072-B696-91676C74445D}"/>
                  </a:ext>
                </a:extLst>
              </p:cNvPr>
              <p:cNvSpPr/>
              <p:nvPr/>
            </p:nvSpPr>
            <p:spPr>
              <a:xfrm>
                <a:off x="4090299" y="3634698"/>
                <a:ext cx="220202" cy="58858"/>
              </a:xfrm>
              <a:custGeom>
                <a:avLst/>
                <a:gdLst>
                  <a:gd name="connsiteX0" fmla="*/ 0 w 886967"/>
                  <a:gd name="connsiteY0" fmla="*/ 0 h 237077"/>
                  <a:gd name="connsiteX1" fmla="*/ 850011 w 886967"/>
                  <a:gd name="connsiteY1" fmla="*/ 0 h 237077"/>
                  <a:gd name="connsiteX2" fmla="*/ 886968 w 886967"/>
                  <a:gd name="connsiteY2" fmla="*/ 37052 h 237077"/>
                  <a:gd name="connsiteX3" fmla="*/ 886968 w 886967"/>
                  <a:gd name="connsiteY3" fmla="*/ 237077 h 237077"/>
                </a:gdLst>
                <a:ahLst/>
                <a:cxnLst>
                  <a:cxn ang="0">
                    <a:pos x="connsiteX0" y="connsiteY0"/>
                  </a:cxn>
                  <a:cxn ang="0">
                    <a:pos x="connsiteX1" y="connsiteY1"/>
                  </a:cxn>
                  <a:cxn ang="0">
                    <a:pos x="connsiteX2" y="connsiteY2"/>
                  </a:cxn>
                  <a:cxn ang="0">
                    <a:pos x="connsiteX3" y="connsiteY3"/>
                  </a:cxn>
                </a:cxnLst>
                <a:rect l="l" t="t" r="r" b="b"/>
                <a:pathLst>
                  <a:path w="886967" h="237077">
                    <a:moveTo>
                      <a:pt x="0" y="0"/>
                    </a:moveTo>
                    <a:lnTo>
                      <a:pt x="850011" y="0"/>
                    </a:lnTo>
                    <a:cubicBezTo>
                      <a:pt x="870437" y="53"/>
                      <a:pt x="886968" y="16626"/>
                      <a:pt x="886968" y="37052"/>
                    </a:cubicBezTo>
                    <a:lnTo>
                      <a:pt x="886968" y="237077"/>
                    </a:lnTo>
                  </a:path>
                </a:pathLst>
              </a:custGeom>
              <a:noFill/>
              <a:ln w="9525" cap="flat">
                <a:solidFill>
                  <a:srgbClr val="FFFFFF"/>
                </a:solidFill>
                <a:prstDash val="solid"/>
                <a:round/>
              </a:ln>
            </p:spPr>
            <p:txBody>
              <a:bodyPr rtlCol="0" anchor="ctr"/>
              <a:lstStyle/>
              <a:p>
                <a:pPr defTabSz="457189"/>
                <a:endParaRPr lang="en-US" sz="1800" dirty="0">
                  <a:solidFill>
                    <a:srgbClr val="FFFFFF"/>
                  </a:solidFill>
                  <a:latin typeface="Amazon Ember"/>
                </a:endParaRPr>
              </a:p>
            </p:txBody>
          </p:sp>
          <p:sp>
            <p:nvSpPr>
              <p:cNvPr id="120" name="Freeform: Shape 119">
                <a:extLst>
                  <a:ext uri="{FF2B5EF4-FFF2-40B4-BE49-F238E27FC236}">
                    <a16:creationId xmlns:a16="http://schemas.microsoft.com/office/drawing/2014/main" id="{0E358E7F-07EB-4474-A426-89A82A5432E2}"/>
                  </a:ext>
                </a:extLst>
              </p:cNvPr>
              <p:cNvSpPr/>
              <p:nvPr/>
            </p:nvSpPr>
            <p:spPr>
              <a:xfrm>
                <a:off x="4055845" y="3634698"/>
                <a:ext cx="25397" cy="2365"/>
              </a:xfrm>
              <a:custGeom>
                <a:avLst/>
                <a:gdLst>
                  <a:gd name="connsiteX0" fmla="*/ 0 w 102298"/>
                  <a:gd name="connsiteY0" fmla="*/ 0 h 9525"/>
                  <a:gd name="connsiteX1" fmla="*/ 102299 w 102298"/>
                  <a:gd name="connsiteY1" fmla="*/ 0 h 9525"/>
                </a:gdLst>
                <a:ahLst/>
                <a:cxnLst>
                  <a:cxn ang="0">
                    <a:pos x="connsiteX0" y="connsiteY0"/>
                  </a:cxn>
                  <a:cxn ang="0">
                    <a:pos x="connsiteX1" y="connsiteY1"/>
                  </a:cxn>
                </a:cxnLst>
                <a:rect l="l" t="t" r="r" b="b"/>
                <a:pathLst>
                  <a:path w="102298" h="9525">
                    <a:moveTo>
                      <a:pt x="0" y="0"/>
                    </a:moveTo>
                    <a:lnTo>
                      <a:pt x="102299" y="0"/>
                    </a:lnTo>
                  </a:path>
                </a:pathLst>
              </a:custGeom>
              <a:noFill/>
              <a:ln w="9525" cap="flat">
                <a:solidFill>
                  <a:srgbClr val="FFFFFF"/>
                </a:solidFill>
                <a:prstDash val="solid"/>
                <a:round/>
              </a:ln>
            </p:spPr>
            <p:txBody>
              <a:bodyPr rtlCol="0" anchor="ctr"/>
              <a:lstStyle/>
              <a:p>
                <a:pPr defTabSz="457189"/>
                <a:endParaRPr lang="en-US" sz="1800" dirty="0">
                  <a:solidFill>
                    <a:srgbClr val="FFFFFF"/>
                  </a:solidFill>
                  <a:latin typeface="Amazon Ember"/>
                </a:endParaRPr>
              </a:p>
            </p:txBody>
          </p:sp>
          <p:sp>
            <p:nvSpPr>
              <p:cNvPr id="121" name="Freeform: Shape 120">
                <a:extLst>
                  <a:ext uri="{FF2B5EF4-FFF2-40B4-BE49-F238E27FC236}">
                    <a16:creationId xmlns:a16="http://schemas.microsoft.com/office/drawing/2014/main" id="{D88218A3-D7C4-4C1B-B8EF-9145C7E50224}"/>
                  </a:ext>
                </a:extLst>
              </p:cNvPr>
              <p:cNvSpPr/>
              <p:nvPr/>
            </p:nvSpPr>
            <p:spPr>
              <a:xfrm>
                <a:off x="4021770" y="3634698"/>
                <a:ext cx="148102" cy="107500"/>
              </a:xfrm>
              <a:custGeom>
                <a:avLst/>
                <a:gdLst>
                  <a:gd name="connsiteX0" fmla="*/ 596551 w 596550"/>
                  <a:gd name="connsiteY0" fmla="*/ 433007 h 433006"/>
                  <a:gd name="connsiteX1" fmla="*/ 37052 w 596550"/>
                  <a:gd name="connsiteY1" fmla="*/ 433007 h 433006"/>
                  <a:gd name="connsiteX2" fmla="*/ 0 w 596550"/>
                  <a:gd name="connsiteY2" fmla="*/ 395954 h 433006"/>
                  <a:gd name="connsiteX3" fmla="*/ 0 w 596550"/>
                  <a:gd name="connsiteY3" fmla="*/ 37052 h 433006"/>
                  <a:gd name="connsiteX4" fmla="*/ 37052 w 596550"/>
                  <a:gd name="connsiteY4" fmla="*/ 0 h 433006"/>
                  <a:gd name="connsiteX5" fmla="*/ 100013 w 596550"/>
                  <a:gd name="connsiteY5" fmla="*/ 0 h 433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6550" h="433006">
                    <a:moveTo>
                      <a:pt x="596551" y="433007"/>
                    </a:moveTo>
                    <a:lnTo>
                      <a:pt x="37052" y="433007"/>
                    </a:lnTo>
                    <a:cubicBezTo>
                      <a:pt x="16611" y="432954"/>
                      <a:pt x="52" y="416396"/>
                      <a:pt x="0" y="395954"/>
                    </a:cubicBezTo>
                    <a:lnTo>
                      <a:pt x="0" y="37052"/>
                    </a:lnTo>
                    <a:cubicBezTo>
                      <a:pt x="52" y="16611"/>
                      <a:pt x="16611" y="52"/>
                      <a:pt x="37052" y="0"/>
                    </a:cubicBezTo>
                    <a:lnTo>
                      <a:pt x="100013" y="0"/>
                    </a:lnTo>
                  </a:path>
                </a:pathLst>
              </a:custGeom>
              <a:noFill/>
              <a:ln w="9525" cap="flat">
                <a:solidFill>
                  <a:srgbClr val="FFFFFF"/>
                </a:solidFill>
                <a:prstDash val="solid"/>
                <a:round/>
              </a:ln>
            </p:spPr>
            <p:txBody>
              <a:bodyPr rtlCol="0" anchor="ctr"/>
              <a:lstStyle/>
              <a:p>
                <a:pPr defTabSz="457189"/>
                <a:endParaRPr lang="en-US" sz="1800" dirty="0">
                  <a:solidFill>
                    <a:srgbClr val="FFFFFF"/>
                  </a:solidFill>
                  <a:latin typeface="Amazon Ember"/>
                </a:endParaRPr>
              </a:p>
            </p:txBody>
          </p:sp>
          <p:sp>
            <p:nvSpPr>
              <p:cNvPr id="122" name="Freeform: Shape 121">
                <a:extLst>
                  <a:ext uri="{FF2B5EF4-FFF2-40B4-BE49-F238E27FC236}">
                    <a16:creationId xmlns:a16="http://schemas.microsoft.com/office/drawing/2014/main" id="{B84B8AD9-CB8E-4F84-9EC0-A08EDDF87D33}"/>
                  </a:ext>
                </a:extLst>
              </p:cNvPr>
              <p:cNvSpPr/>
              <p:nvPr/>
            </p:nvSpPr>
            <p:spPr>
              <a:xfrm>
                <a:off x="4180135" y="3742198"/>
                <a:ext cx="23623" cy="2365"/>
              </a:xfrm>
              <a:custGeom>
                <a:avLst/>
                <a:gdLst>
                  <a:gd name="connsiteX0" fmla="*/ 95155 w 95154"/>
                  <a:gd name="connsiteY0" fmla="*/ 0 h 9525"/>
                  <a:gd name="connsiteX1" fmla="*/ 0 w 95154"/>
                  <a:gd name="connsiteY1" fmla="*/ 0 h 9525"/>
                </a:gdLst>
                <a:ahLst/>
                <a:cxnLst>
                  <a:cxn ang="0">
                    <a:pos x="connsiteX0" y="connsiteY0"/>
                  </a:cxn>
                  <a:cxn ang="0">
                    <a:pos x="connsiteX1" y="connsiteY1"/>
                  </a:cxn>
                </a:cxnLst>
                <a:rect l="l" t="t" r="r" b="b"/>
                <a:pathLst>
                  <a:path w="95154" h="9525">
                    <a:moveTo>
                      <a:pt x="95155" y="0"/>
                    </a:moveTo>
                    <a:lnTo>
                      <a:pt x="0" y="0"/>
                    </a:lnTo>
                  </a:path>
                </a:pathLst>
              </a:custGeom>
              <a:noFill/>
              <a:ln w="9525" cap="flat">
                <a:solidFill>
                  <a:srgbClr val="FFFFFF"/>
                </a:solidFill>
                <a:prstDash val="solid"/>
                <a:round/>
              </a:ln>
            </p:spPr>
            <p:txBody>
              <a:bodyPr rtlCol="0" anchor="ctr"/>
              <a:lstStyle/>
              <a:p>
                <a:pPr defTabSz="457189"/>
                <a:endParaRPr lang="en-US" sz="1800" dirty="0">
                  <a:solidFill>
                    <a:srgbClr val="FFFFFF"/>
                  </a:solidFill>
                  <a:latin typeface="Amazon Ember"/>
                </a:endParaRPr>
              </a:p>
            </p:txBody>
          </p:sp>
          <p:sp>
            <p:nvSpPr>
              <p:cNvPr id="123" name="Freeform: Shape 122">
                <a:extLst>
                  <a:ext uri="{FF2B5EF4-FFF2-40B4-BE49-F238E27FC236}">
                    <a16:creationId xmlns:a16="http://schemas.microsoft.com/office/drawing/2014/main" id="{A10C40BA-7C05-4BD7-A065-C8C97C35FCEA}"/>
                  </a:ext>
                </a:extLst>
              </p:cNvPr>
              <p:cNvSpPr/>
              <p:nvPr/>
            </p:nvSpPr>
            <p:spPr>
              <a:xfrm>
                <a:off x="4148069" y="3742671"/>
                <a:ext cx="118236" cy="92366"/>
              </a:xfrm>
              <a:custGeom>
                <a:avLst/>
                <a:gdLst>
                  <a:gd name="connsiteX0" fmla="*/ 255365 w 476250"/>
                  <a:gd name="connsiteY0" fmla="*/ 0 h 372046"/>
                  <a:gd name="connsiteX1" fmla="*/ 476250 w 476250"/>
                  <a:gd name="connsiteY1" fmla="*/ 0 h 372046"/>
                  <a:gd name="connsiteX2" fmla="*/ 476250 w 476250"/>
                  <a:gd name="connsiteY2" fmla="*/ 372046 h 372046"/>
                  <a:gd name="connsiteX3" fmla="*/ 0 w 476250"/>
                  <a:gd name="connsiteY3" fmla="*/ 372046 h 372046"/>
                </a:gdLst>
                <a:ahLst/>
                <a:cxnLst>
                  <a:cxn ang="0">
                    <a:pos x="connsiteX0" y="connsiteY0"/>
                  </a:cxn>
                  <a:cxn ang="0">
                    <a:pos x="connsiteX1" y="connsiteY1"/>
                  </a:cxn>
                  <a:cxn ang="0">
                    <a:pos x="connsiteX2" y="connsiteY2"/>
                  </a:cxn>
                  <a:cxn ang="0">
                    <a:pos x="connsiteX3" y="connsiteY3"/>
                  </a:cxn>
                </a:cxnLst>
                <a:rect l="l" t="t" r="r" b="b"/>
                <a:pathLst>
                  <a:path w="476250" h="372046">
                    <a:moveTo>
                      <a:pt x="255365" y="0"/>
                    </a:moveTo>
                    <a:lnTo>
                      <a:pt x="476250" y="0"/>
                    </a:lnTo>
                    <a:lnTo>
                      <a:pt x="476250" y="372046"/>
                    </a:lnTo>
                    <a:lnTo>
                      <a:pt x="0" y="372046"/>
                    </a:lnTo>
                  </a:path>
                </a:pathLst>
              </a:custGeom>
              <a:noFill/>
              <a:ln w="9525" cap="flat">
                <a:solidFill>
                  <a:srgbClr val="FFFFFF"/>
                </a:solidFill>
                <a:prstDash val="solid"/>
                <a:round/>
              </a:ln>
            </p:spPr>
            <p:txBody>
              <a:bodyPr rtlCol="0" anchor="ctr"/>
              <a:lstStyle/>
              <a:p>
                <a:pPr defTabSz="457189"/>
                <a:endParaRPr lang="en-US" sz="1800" dirty="0">
                  <a:solidFill>
                    <a:srgbClr val="FFFFFF"/>
                  </a:solidFill>
                  <a:latin typeface="Amazon Ember"/>
                </a:endParaRPr>
              </a:p>
            </p:txBody>
          </p:sp>
          <p:sp>
            <p:nvSpPr>
              <p:cNvPr id="124" name="Freeform: Shape 123">
                <a:extLst>
                  <a:ext uri="{FF2B5EF4-FFF2-40B4-BE49-F238E27FC236}">
                    <a16:creationId xmlns:a16="http://schemas.microsoft.com/office/drawing/2014/main" id="{77FD35C2-B2C9-4CAD-B440-CC2E0A26F748}"/>
                  </a:ext>
                </a:extLst>
              </p:cNvPr>
              <p:cNvSpPr/>
              <p:nvPr/>
            </p:nvSpPr>
            <p:spPr>
              <a:xfrm>
                <a:off x="4278389" y="3679060"/>
                <a:ext cx="120876" cy="155882"/>
              </a:xfrm>
              <a:custGeom>
                <a:avLst/>
                <a:gdLst>
                  <a:gd name="connsiteX0" fmla="*/ 0 w 486884"/>
                  <a:gd name="connsiteY0" fmla="*/ 256223 h 627889"/>
                  <a:gd name="connsiteX1" fmla="*/ 0 w 486884"/>
                  <a:gd name="connsiteY1" fmla="*/ 256223 h 627889"/>
                  <a:gd name="connsiteX2" fmla="*/ 57150 w 486884"/>
                  <a:gd name="connsiteY2" fmla="*/ 232505 h 627889"/>
                  <a:gd name="connsiteX3" fmla="*/ 161449 w 486884"/>
                  <a:gd name="connsiteY3" fmla="*/ 128302 h 627889"/>
                  <a:gd name="connsiteX4" fmla="*/ 189071 w 486884"/>
                  <a:gd name="connsiteY4" fmla="*/ 72390 h 627889"/>
                  <a:gd name="connsiteX5" fmla="*/ 210598 w 486884"/>
                  <a:gd name="connsiteY5" fmla="*/ 21336 h 627889"/>
                  <a:gd name="connsiteX6" fmla="*/ 242697 w 486884"/>
                  <a:gd name="connsiteY6" fmla="*/ 0 h 627889"/>
                  <a:gd name="connsiteX7" fmla="*/ 289274 w 486884"/>
                  <a:gd name="connsiteY7" fmla="*/ 46577 h 627889"/>
                  <a:gd name="connsiteX8" fmla="*/ 277559 w 486884"/>
                  <a:gd name="connsiteY8" fmla="*/ 116300 h 627889"/>
                  <a:gd name="connsiteX9" fmla="*/ 223742 w 486884"/>
                  <a:gd name="connsiteY9" fmla="*/ 234791 h 627889"/>
                  <a:gd name="connsiteX10" fmla="*/ 226790 w 486884"/>
                  <a:gd name="connsiteY10" fmla="*/ 251460 h 627889"/>
                  <a:gd name="connsiteX11" fmla="*/ 226790 w 486884"/>
                  <a:gd name="connsiteY11" fmla="*/ 251460 h 627889"/>
                  <a:gd name="connsiteX12" fmla="*/ 237268 w 486884"/>
                  <a:gd name="connsiteY12" fmla="*/ 255842 h 627889"/>
                  <a:gd name="connsiteX13" fmla="*/ 415862 w 486884"/>
                  <a:gd name="connsiteY13" fmla="*/ 255842 h 627889"/>
                  <a:gd name="connsiteX14" fmla="*/ 462629 w 486884"/>
                  <a:gd name="connsiteY14" fmla="*/ 292608 h 627889"/>
                  <a:gd name="connsiteX15" fmla="*/ 426677 w 486884"/>
                  <a:gd name="connsiteY15" fmla="*/ 347801 h 627889"/>
                  <a:gd name="connsiteX16" fmla="*/ 417100 w 486884"/>
                  <a:gd name="connsiteY16" fmla="*/ 348806 h 627889"/>
                  <a:gd name="connsiteX17" fmla="*/ 439198 w 486884"/>
                  <a:gd name="connsiteY17" fmla="*/ 348805 h 627889"/>
                  <a:gd name="connsiteX18" fmla="*/ 485870 w 486884"/>
                  <a:gd name="connsiteY18" fmla="*/ 385667 h 627889"/>
                  <a:gd name="connsiteX19" fmla="*/ 449918 w 486884"/>
                  <a:gd name="connsiteY19" fmla="*/ 440860 h 627889"/>
                  <a:gd name="connsiteX20" fmla="*/ 440341 w 486884"/>
                  <a:gd name="connsiteY20" fmla="*/ 441865 h 627889"/>
                  <a:gd name="connsiteX21" fmla="*/ 417100 w 486884"/>
                  <a:gd name="connsiteY21" fmla="*/ 441865 h 627889"/>
                  <a:gd name="connsiteX22" fmla="*/ 463634 w 486884"/>
                  <a:gd name="connsiteY22" fmla="*/ 488485 h 627889"/>
                  <a:gd name="connsiteX23" fmla="*/ 462629 w 486884"/>
                  <a:gd name="connsiteY23" fmla="*/ 498062 h 627889"/>
                  <a:gd name="connsiteX24" fmla="*/ 415862 w 486884"/>
                  <a:gd name="connsiteY24" fmla="*/ 534829 h 627889"/>
                  <a:gd name="connsiteX25" fmla="*/ 393859 w 486884"/>
                  <a:gd name="connsiteY25" fmla="*/ 534829 h 627889"/>
                  <a:gd name="connsiteX26" fmla="*/ 440393 w 486884"/>
                  <a:gd name="connsiteY26" fmla="*/ 581449 h 627889"/>
                  <a:gd name="connsiteX27" fmla="*/ 439388 w 486884"/>
                  <a:gd name="connsiteY27" fmla="*/ 591026 h 627889"/>
                  <a:gd name="connsiteX28" fmla="*/ 392621 w 486884"/>
                  <a:gd name="connsiteY28" fmla="*/ 627888 h 627889"/>
                  <a:gd name="connsiteX29" fmla="*/ 117158 w 486884"/>
                  <a:gd name="connsiteY29" fmla="*/ 627888 h 627889"/>
                  <a:gd name="connsiteX30" fmla="*/ 67913 w 486884"/>
                  <a:gd name="connsiteY30" fmla="*/ 616268 h 627889"/>
                  <a:gd name="connsiteX31" fmla="*/ 67913 w 486884"/>
                  <a:gd name="connsiteY31" fmla="*/ 616268 h 627889"/>
                  <a:gd name="connsiteX32" fmla="*/ 18669 w 486884"/>
                  <a:gd name="connsiteY32" fmla="*/ 604647 h 627889"/>
                  <a:gd name="connsiteX33" fmla="*/ 9811 w 486884"/>
                  <a:gd name="connsiteY33" fmla="*/ 604647 h 627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486884" h="627889">
                    <a:moveTo>
                      <a:pt x="0" y="256223"/>
                    </a:moveTo>
                    <a:lnTo>
                      <a:pt x="0" y="256223"/>
                    </a:lnTo>
                    <a:cubicBezTo>
                      <a:pt x="21445" y="256227"/>
                      <a:pt x="42009" y="247692"/>
                      <a:pt x="57150" y="232505"/>
                    </a:cubicBezTo>
                    <a:lnTo>
                      <a:pt x="161449" y="128302"/>
                    </a:lnTo>
                    <a:lnTo>
                      <a:pt x="189071" y="72390"/>
                    </a:lnTo>
                    <a:lnTo>
                      <a:pt x="210598" y="21336"/>
                    </a:lnTo>
                    <a:cubicBezTo>
                      <a:pt x="216056" y="8435"/>
                      <a:pt x="228689" y="38"/>
                      <a:pt x="242697" y="0"/>
                    </a:cubicBezTo>
                    <a:cubicBezTo>
                      <a:pt x="268421" y="0"/>
                      <a:pt x="289274" y="20853"/>
                      <a:pt x="289274" y="46577"/>
                    </a:cubicBezTo>
                    <a:cubicBezTo>
                      <a:pt x="287633" y="70142"/>
                      <a:pt x="283710" y="93493"/>
                      <a:pt x="277559" y="116300"/>
                    </a:cubicBezTo>
                    <a:lnTo>
                      <a:pt x="223742" y="234791"/>
                    </a:lnTo>
                    <a:cubicBezTo>
                      <a:pt x="221180" y="240439"/>
                      <a:pt x="222395" y="247084"/>
                      <a:pt x="226790" y="251460"/>
                    </a:cubicBezTo>
                    <a:lnTo>
                      <a:pt x="226790" y="251460"/>
                    </a:lnTo>
                    <a:cubicBezTo>
                      <a:pt x="229559" y="254259"/>
                      <a:pt x="233331" y="255836"/>
                      <a:pt x="237268" y="255842"/>
                    </a:cubicBezTo>
                    <a:lnTo>
                      <a:pt x="415862" y="255842"/>
                    </a:lnTo>
                    <a:cubicBezTo>
                      <a:pt x="438129" y="255656"/>
                      <a:pt x="457553" y="270926"/>
                      <a:pt x="462629" y="292608"/>
                    </a:cubicBezTo>
                    <a:cubicBezTo>
                      <a:pt x="467943" y="317777"/>
                      <a:pt x="451846" y="342488"/>
                      <a:pt x="426677" y="347801"/>
                    </a:cubicBezTo>
                    <a:cubicBezTo>
                      <a:pt x="423528" y="348466"/>
                      <a:pt x="420318" y="348803"/>
                      <a:pt x="417100" y="348806"/>
                    </a:cubicBezTo>
                    <a:lnTo>
                      <a:pt x="439198" y="348805"/>
                    </a:lnTo>
                    <a:cubicBezTo>
                      <a:pt x="461458" y="348675"/>
                      <a:pt x="480840" y="363982"/>
                      <a:pt x="485870" y="385667"/>
                    </a:cubicBezTo>
                    <a:cubicBezTo>
                      <a:pt x="491183" y="410836"/>
                      <a:pt x="475087" y="435547"/>
                      <a:pt x="449918" y="440860"/>
                    </a:cubicBezTo>
                    <a:cubicBezTo>
                      <a:pt x="446769" y="441525"/>
                      <a:pt x="443559" y="441862"/>
                      <a:pt x="440341" y="441865"/>
                    </a:cubicBezTo>
                    <a:lnTo>
                      <a:pt x="417100" y="441865"/>
                    </a:lnTo>
                    <a:cubicBezTo>
                      <a:pt x="442824" y="441889"/>
                      <a:pt x="463658" y="462762"/>
                      <a:pt x="463634" y="488485"/>
                    </a:cubicBezTo>
                    <a:cubicBezTo>
                      <a:pt x="463631" y="491704"/>
                      <a:pt x="463294" y="494913"/>
                      <a:pt x="462629" y="498062"/>
                    </a:cubicBezTo>
                    <a:cubicBezTo>
                      <a:pt x="457553" y="519744"/>
                      <a:pt x="438129" y="535014"/>
                      <a:pt x="415862" y="534829"/>
                    </a:cubicBezTo>
                    <a:lnTo>
                      <a:pt x="393859" y="534829"/>
                    </a:lnTo>
                    <a:cubicBezTo>
                      <a:pt x="419583" y="534853"/>
                      <a:pt x="440417" y="555725"/>
                      <a:pt x="440393" y="581449"/>
                    </a:cubicBezTo>
                    <a:cubicBezTo>
                      <a:pt x="440390" y="584668"/>
                      <a:pt x="440053" y="587877"/>
                      <a:pt x="439388" y="591026"/>
                    </a:cubicBezTo>
                    <a:cubicBezTo>
                      <a:pt x="434350" y="612746"/>
                      <a:pt x="414917" y="628064"/>
                      <a:pt x="392621" y="627888"/>
                    </a:cubicBezTo>
                    <a:lnTo>
                      <a:pt x="117158" y="627888"/>
                    </a:lnTo>
                    <a:cubicBezTo>
                      <a:pt x="100066" y="627869"/>
                      <a:pt x="83211" y="623891"/>
                      <a:pt x="67913" y="616268"/>
                    </a:cubicBezTo>
                    <a:lnTo>
                      <a:pt x="67913" y="616268"/>
                    </a:lnTo>
                    <a:cubicBezTo>
                      <a:pt x="52639" y="608581"/>
                      <a:pt x="35769" y="604600"/>
                      <a:pt x="18669" y="604647"/>
                    </a:cubicBezTo>
                    <a:lnTo>
                      <a:pt x="9811" y="604647"/>
                    </a:lnTo>
                  </a:path>
                </a:pathLst>
              </a:custGeom>
              <a:noFill/>
              <a:ln w="9525" cap="flat">
                <a:solidFill>
                  <a:srgbClr val="FFFFFF"/>
                </a:solidFill>
                <a:prstDash val="solid"/>
                <a:round/>
              </a:ln>
            </p:spPr>
            <p:txBody>
              <a:bodyPr rtlCol="0" anchor="ctr"/>
              <a:lstStyle/>
              <a:p>
                <a:pPr defTabSz="457189"/>
                <a:endParaRPr lang="en-US" sz="1800" dirty="0">
                  <a:solidFill>
                    <a:srgbClr val="FFFFFF"/>
                  </a:solidFill>
                  <a:latin typeface="Amazon Ember"/>
                </a:endParaRPr>
              </a:p>
            </p:txBody>
          </p:sp>
          <p:sp>
            <p:nvSpPr>
              <p:cNvPr id="126" name="Freeform: Shape 125">
                <a:extLst>
                  <a:ext uri="{FF2B5EF4-FFF2-40B4-BE49-F238E27FC236}">
                    <a16:creationId xmlns:a16="http://schemas.microsoft.com/office/drawing/2014/main" id="{D368DD43-F84D-4385-990A-4A03F5AFE0BF}"/>
                  </a:ext>
                </a:extLst>
              </p:cNvPr>
              <p:cNvSpPr/>
              <p:nvPr/>
            </p:nvSpPr>
            <p:spPr>
              <a:xfrm>
                <a:off x="4251880" y="3823497"/>
                <a:ext cx="5770" cy="2365"/>
              </a:xfrm>
              <a:custGeom>
                <a:avLst/>
                <a:gdLst>
                  <a:gd name="connsiteX0" fmla="*/ 23241 w 23241"/>
                  <a:gd name="connsiteY0" fmla="*/ 0 h 9525"/>
                  <a:gd name="connsiteX1" fmla="*/ 0 w 23241"/>
                  <a:gd name="connsiteY1" fmla="*/ 0 h 9525"/>
                </a:gdLst>
                <a:ahLst/>
                <a:cxnLst>
                  <a:cxn ang="0">
                    <a:pos x="connsiteX0" y="connsiteY0"/>
                  </a:cxn>
                  <a:cxn ang="0">
                    <a:pos x="connsiteX1" y="connsiteY1"/>
                  </a:cxn>
                </a:cxnLst>
                <a:rect l="l" t="t" r="r" b="b"/>
                <a:pathLst>
                  <a:path w="23241" h="9525">
                    <a:moveTo>
                      <a:pt x="23241" y="0"/>
                    </a:moveTo>
                    <a:lnTo>
                      <a:pt x="0" y="0"/>
                    </a:lnTo>
                  </a:path>
                </a:pathLst>
              </a:custGeom>
              <a:noFill/>
              <a:ln w="9525" cap="flat">
                <a:solidFill>
                  <a:srgbClr val="FFFFFF"/>
                </a:solidFill>
                <a:prstDash val="solid"/>
                <a:round/>
              </a:ln>
            </p:spPr>
            <p:txBody>
              <a:bodyPr rtlCol="0" anchor="ctr"/>
              <a:lstStyle/>
              <a:p>
                <a:pPr defTabSz="457189"/>
                <a:endParaRPr lang="en-US" sz="1800" dirty="0">
                  <a:solidFill>
                    <a:srgbClr val="FFFFFF"/>
                  </a:solidFill>
                  <a:latin typeface="Amazon Ember"/>
                </a:endParaRPr>
              </a:p>
            </p:txBody>
          </p:sp>
          <p:sp>
            <p:nvSpPr>
              <p:cNvPr id="127" name="Freeform: Shape 126">
                <a:extLst>
                  <a:ext uri="{FF2B5EF4-FFF2-40B4-BE49-F238E27FC236}">
                    <a16:creationId xmlns:a16="http://schemas.microsoft.com/office/drawing/2014/main" id="{6CEB4F52-C9EA-42EF-9393-D6A608576A2C}"/>
                  </a:ext>
                </a:extLst>
              </p:cNvPr>
              <p:cNvSpPr/>
              <p:nvPr/>
            </p:nvSpPr>
            <p:spPr>
              <a:xfrm>
                <a:off x="4240340" y="3823497"/>
                <a:ext cx="5770" cy="2365"/>
              </a:xfrm>
              <a:custGeom>
                <a:avLst/>
                <a:gdLst>
                  <a:gd name="connsiteX0" fmla="*/ 23241 w 23240"/>
                  <a:gd name="connsiteY0" fmla="*/ 0 h 9525"/>
                  <a:gd name="connsiteX1" fmla="*/ 0 w 23240"/>
                  <a:gd name="connsiteY1" fmla="*/ 0 h 9525"/>
                </a:gdLst>
                <a:ahLst/>
                <a:cxnLst>
                  <a:cxn ang="0">
                    <a:pos x="connsiteX0" y="connsiteY0"/>
                  </a:cxn>
                  <a:cxn ang="0">
                    <a:pos x="connsiteX1" y="connsiteY1"/>
                  </a:cxn>
                </a:cxnLst>
                <a:rect l="l" t="t" r="r" b="b"/>
                <a:pathLst>
                  <a:path w="23240" h="9525">
                    <a:moveTo>
                      <a:pt x="23241" y="0"/>
                    </a:moveTo>
                    <a:lnTo>
                      <a:pt x="0" y="0"/>
                    </a:lnTo>
                  </a:path>
                </a:pathLst>
              </a:custGeom>
              <a:noFill/>
              <a:ln w="9525" cap="flat">
                <a:solidFill>
                  <a:srgbClr val="FFFFFF"/>
                </a:solidFill>
                <a:prstDash val="solid"/>
                <a:round/>
              </a:ln>
            </p:spPr>
            <p:txBody>
              <a:bodyPr rtlCol="0" anchor="ctr"/>
              <a:lstStyle/>
              <a:p>
                <a:pPr defTabSz="457189"/>
                <a:endParaRPr lang="en-US" sz="1800" dirty="0">
                  <a:solidFill>
                    <a:srgbClr val="FFFFFF"/>
                  </a:solidFill>
                  <a:latin typeface="Amazon Ember"/>
                </a:endParaRPr>
              </a:p>
            </p:txBody>
          </p:sp>
          <p:sp>
            <p:nvSpPr>
              <p:cNvPr id="128" name="Freeform: Shape 127">
                <a:extLst>
                  <a:ext uri="{FF2B5EF4-FFF2-40B4-BE49-F238E27FC236}">
                    <a16:creationId xmlns:a16="http://schemas.microsoft.com/office/drawing/2014/main" id="{1D6FB8F6-1F6C-455B-8563-D04FBCB96F88}"/>
                  </a:ext>
                </a:extLst>
              </p:cNvPr>
              <p:cNvSpPr/>
              <p:nvPr/>
            </p:nvSpPr>
            <p:spPr>
              <a:xfrm>
                <a:off x="4225892" y="3742671"/>
                <a:ext cx="2365" cy="92366"/>
              </a:xfrm>
              <a:custGeom>
                <a:avLst/>
                <a:gdLst>
                  <a:gd name="connsiteX0" fmla="*/ 0 w 9525"/>
                  <a:gd name="connsiteY0" fmla="*/ 0 h 372046"/>
                  <a:gd name="connsiteX1" fmla="*/ 0 w 9525"/>
                  <a:gd name="connsiteY1" fmla="*/ 372047 h 372046"/>
                </a:gdLst>
                <a:ahLst/>
                <a:cxnLst>
                  <a:cxn ang="0">
                    <a:pos x="connsiteX0" y="connsiteY0"/>
                  </a:cxn>
                  <a:cxn ang="0">
                    <a:pos x="connsiteX1" y="connsiteY1"/>
                  </a:cxn>
                </a:cxnLst>
                <a:rect l="l" t="t" r="r" b="b"/>
                <a:pathLst>
                  <a:path w="9525" h="372046">
                    <a:moveTo>
                      <a:pt x="0" y="0"/>
                    </a:moveTo>
                    <a:lnTo>
                      <a:pt x="0" y="372047"/>
                    </a:lnTo>
                  </a:path>
                </a:pathLst>
              </a:custGeom>
              <a:noFill/>
              <a:ln w="9525" cap="flat">
                <a:solidFill>
                  <a:srgbClr val="FFFFFF"/>
                </a:solidFill>
                <a:prstDash val="solid"/>
                <a:round/>
              </a:ln>
            </p:spPr>
            <p:txBody>
              <a:bodyPr rtlCol="0" anchor="ctr"/>
              <a:lstStyle/>
              <a:p>
                <a:pPr defTabSz="457189"/>
                <a:endParaRPr lang="en-US" sz="1800" dirty="0">
                  <a:solidFill>
                    <a:srgbClr val="FFFFFF"/>
                  </a:solidFill>
                  <a:latin typeface="Amazon Ember"/>
                </a:endParaRPr>
              </a:p>
            </p:txBody>
          </p:sp>
          <p:sp>
            <p:nvSpPr>
              <p:cNvPr id="129" name="Freeform: Shape 128">
                <a:extLst>
                  <a:ext uri="{FF2B5EF4-FFF2-40B4-BE49-F238E27FC236}">
                    <a16:creationId xmlns:a16="http://schemas.microsoft.com/office/drawing/2014/main" id="{434E2988-13DE-4942-95D1-D11E01FAB718}"/>
                  </a:ext>
                </a:extLst>
              </p:cNvPr>
              <p:cNvSpPr/>
              <p:nvPr/>
            </p:nvSpPr>
            <p:spPr>
              <a:xfrm>
                <a:off x="4350205" y="3765751"/>
                <a:ext cx="31734" cy="2365"/>
              </a:xfrm>
              <a:custGeom>
                <a:avLst/>
                <a:gdLst>
                  <a:gd name="connsiteX0" fmla="*/ 127826 w 127825"/>
                  <a:gd name="connsiteY0" fmla="*/ 0 h 9525"/>
                  <a:gd name="connsiteX1" fmla="*/ 0 w 127825"/>
                  <a:gd name="connsiteY1" fmla="*/ 0 h 9525"/>
                </a:gdLst>
                <a:ahLst/>
                <a:cxnLst>
                  <a:cxn ang="0">
                    <a:pos x="connsiteX0" y="connsiteY0"/>
                  </a:cxn>
                  <a:cxn ang="0">
                    <a:pos x="connsiteX1" y="connsiteY1"/>
                  </a:cxn>
                </a:cxnLst>
                <a:rect l="l" t="t" r="r" b="b"/>
                <a:pathLst>
                  <a:path w="127825" h="9525">
                    <a:moveTo>
                      <a:pt x="127826" y="0"/>
                    </a:moveTo>
                    <a:lnTo>
                      <a:pt x="0" y="0"/>
                    </a:lnTo>
                  </a:path>
                </a:pathLst>
              </a:custGeom>
              <a:noFill/>
              <a:ln w="9525" cap="flat">
                <a:solidFill>
                  <a:srgbClr val="FFFFFF"/>
                </a:solidFill>
                <a:prstDash val="solid"/>
                <a:round/>
              </a:ln>
            </p:spPr>
            <p:txBody>
              <a:bodyPr rtlCol="0" anchor="ctr"/>
              <a:lstStyle/>
              <a:p>
                <a:pPr defTabSz="457189"/>
                <a:endParaRPr lang="en-US" sz="1800" dirty="0">
                  <a:solidFill>
                    <a:srgbClr val="FFFFFF"/>
                  </a:solidFill>
                  <a:latin typeface="Amazon Ember"/>
                </a:endParaRPr>
              </a:p>
            </p:txBody>
          </p:sp>
          <p:sp>
            <p:nvSpPr>
              <p:cNvPr id="130" name="Freeform: Shape 129">
                <a:extLst>
                  <a:ext uri="{FF2B5EF4-FFF2-40B4-BE49-F238E27FC236}">
                    <a16:creationId xmlns:a16="http://schemas.microsoft.com/office/drawing/2014/main" id="{04917E64-12BE-4768-BFF6-7B20F130BCE2}"/>
                  </a:ext>
                </a:extLst>
              </p:cNvPr>
              <p:cNvSpPr/>
              <p:nvPr/>
            </p:nvSpPr>
            <p:spPr>
              <a:xfrm>
                <a:off x="4353090" y="3788854"/>
                <a:ext cx="28850" cy="2365"/>
              </a:xfrm>
              <a:custGeom>
                <a:avLst/>
                <a:gdLst>
                  <a:gd name="connsiteX0" fmla="*/ 116205 w 116205"/>
                  <a:gd name="connsiteY0" fmla="*/ 0 h 9525"/>
                  <a:gd name="connsiteX1" fmla="*/ 0 w 116205"/>
                  <a:gd name="connsiteY1" fmla="*/ 0 h 9525"/>
                </a:gdLst>
                <a:ahLst/>
                <a:cxnLst>
                  <a:cxn ang="0">
                    <a:pos x="connsiteX0" y="connsiteY0"/>
                  </a:cxn>
                  <a:cxn ang="0">
                    <a:pos x="connsiteX1" y="connsiteY1"/>
                  </a:cxn>
                </a:cxnLst>
                <a:rect l="l" t="t" r="r" b="b"/>
                <a:pathLst>
                  <a:path w="116205" h="9525">
                    <a:moveTo>
                      <a:pt x="116205" y="0"/>
                    </a:moveTo>
                    <a:lnTo>
                      <a:pt x="0" y="0"/>
                    </a:lnTo>
                  </a:path>
                </a:pathLst>
              </a:custGeom>
              <a:noFill/>
              <a:ln w="9525" cap="flat">
                <a:solidFill>
                  <a:srgbClr val="FFFFFF"/>
                </a:solidFill>
                <a:prstDash val="solid"/>
                <a:round/>
              </a:ln>
            </p:spPr>
            <p:txBody>
              <a:bodyPr rtlCol="0" anchor="ctr"/>
              <a:lstStyle/>
              <a:p>
                <a:pPr defTabSz="457189"/>
                <a:endParaRPr lang="en-US" sz="1800" dirty="0">
                  <a:solidFill>
                    <a:srgbClr val="FFFFFF"/>
                  </a:solidFill>
                  <a:latin typeface="Amazon Ember"/>
                </a:endParaRPr>
              </a:p>
            </p:txBody>
          </p:sp>
          <p:sp>
            <p:nvSpPr>
              <p:cNvPr id="131" name="Freeform: Shape 130">
                <a:extLst>
                  <a:ext uri="{FF2B5EF4-FFF2-40B4-BE49-F238E27FC236}">
                    <a16:creationId xmlns:a16="http://schemas.microsoft.com/office/drawing/2014/main" id="{D8E41F16-FC89-48E1-B731-93786A92620F}"/>
                  </a:ext>
                </a:extLst>
              </p:cNvPr>
              <p:cNvSpPr/>
              <p:nvPr/>
            </p:nvSpPr>
            <p:spPr>
              <a:xfrm>
                <a:off x="4353090" y="3811933"/>
                <a:ext cx="23080" cy="2365"/>
              </a:xfrm>
              <a:custGeom>
                <a:avLst/>
                <a:gdLst>
                  <a:gd name="connsiteX0" fmla="*/ 92964 w 92964"/>
                  <a:gd name="connsiteY0" fmla="*/ 0 h 9525"/>
                  <a:gd name="connsiteX1" fmla="*/ 0 w 92964"/>
                  <a:gd name="connsiteY1" fmla="*/ 0 h 9525"/>
                </a:gdLst>
                <a:ahLst/>
                <a:cxnLst>
                  <a:cxn ang="0">
                    <a:pos x="connsiteX0" y="connsiteY0"/>
                  </a:cxn>
                  <a:cxn ang="0">
                    <a:pos x="connsiteX1" y="connsiteY1"/>
                  </a:cxn>
                </a:cxnLst>
                <a:rect l="l" t="t" r="r" b="b"/>
                <a:pathLst>
                  <a:path w="92964" h="9525">
                    <a:moveTo>
                      <a:pt x="92964" y="0"/>
                    </a:moveTo>
                    <a:lnTo>
                      <a:pt x="0" y="0"/>
                    </a:lnTo>
                  </a:path>
                </a:pathLst>
              </a:custGeom>
              <a:noFill/>
              <a:ln w="9525" cap="flat">
                <a:solidFill>
                  <a:srgbClr val="FFFFFF"/>
                </a:solidFill>
                <a:prstDash val="solid"/>
                <a:round/>
              </a:ln>
            </p:spPr>
            <p:txBody>
              <a:bodyPr rtlCol="0" anchor="ctr"/>
              <a:lstStyle/>
              <a:p>
                <a:pPr defTabSz="457189"/>
                <a:endParaRPr lang="en-US" sz="1800" dirty="0">
                  <a:solidFill>
                    <a:srgbClr val="FFFFFF"/>
                  </a:solidFill>
                  <a:latin typeface="Amazon Ember"/>
                </a:endParaRPr>
              </a:p>
            </p:txBody>
          </p:sp>
          <p:sp>
            <p:nvSpPr>
              <p:cNvPr id="132" name="Freeform: Shape 131">
                <a:extLst>
                  <a:ext uri="{FF2B5EF4-FFF2-40B4-BE49-F238E27FC236}">
                    <a16:creationId xmlns:a16="http://schemas.microsoft.com/office/drawing/2014/main" id="{4AD9FF39-A47F-4CA3-ACB3-D7565EFCB145}"/>
                  </a:ext>
                </a:extLst>
              </p:cNvPr>
              <p:cNvSpPr/>
              <p:nvPr/>
            </p:nvSpPr>
            <p:spPr>
              <a:xfrm>
                <a:off x="4344435" y="3742671"/>
                <a:ext cx="11540" cy="23079"/>
              </a:xfrm>
              <a:custGeom>
                <a:avLst/>
                <a:gdLst>
                  <a:gd name="connsiteX0" fmla="*/ 46482 w 46482"/>
                  <a:gd name="connsiteY0" fmla="*/ 92964 h 92963"/>
                  <a:gd name="connsiteX1" fmla="*/ 0 w 46482"/>
                  <a:gd name="connsiteY1" fmla="*/ 46482 h 92963"/>
                  <a:gd name="connsiteX2" fmla="*/ 46482 w 46482"/>
                  <a:gd name="connsiteY2" fmla="*/ 0 h 92963"/>
                </a:gdLst>
                <a:ahLst/>
                <a:cxnLst>
                  <a:cxn ang="0">
                    <a:pos x="connsiteX0" y="connsiteY0"/>
                  </a:cxn>
                  <a:cxn ang="0">
                    <a:pos x="connsiteX1" y="connsiteY1"/>
                  </a:cxn>
                  <a:cxn ang="0">
                    <a:pos x="connsiteX2" y="connsiteY2"/>
                  </a:cxn>
                </a:cxnLst>
                <a:rect l="l" t="t" r="r" b="b"/>
                <a:pathLst>
                  <a:path w="46482" h="92963">
                    <a:moveTo>
                      <a:pt x="46482" y="92964"/>
                    </a:moveTo>
                    <a:cubicBezTo>
                      <a:pt x="20811" y="92964"/>
                      <a:pt x="0" y="72153"/>
                      <a:pt x="0" y="46482"/>
                    </a:cubicBezTo>
                    <a:cubicBezTo>
                      <a:pt x="0" y="20811"/>
                      <a:pt x="20811" y="0"/>
                      <a:pt x="46482" y="0"/>
                    </a:cubicBezTo>
                  </a:path>
                </a:pathLst>
              </a:custGeom>
              <a:noFill/>
              <a:ln w="9525" cap="flat">
                <a:solidFill>
                  <a:srgbClr val="FFFFFF"/>
                </a:solidFill>
                <a:prstDash val="solid"/>
                <a:round/>
              </a:ln>
            </p:spPr>
            <p:txBody>
              <a:bodyPr rtlCol="0" anchor="ctr"/>
              <a:lstStyle/>
              <a:p>
                <a:pPr defTabSz="457189"/>
                <a:endParaRPr lang="en-US" sz="1800" dirty="0">
                  <a:solidFill>
                    <a:srgbClr val="FFFFFF"/>
                  </a:solidFill>
                  <a:latin typeface="Amazon Ember"/>
                </a:endParaRPr>
              </a:p>
            </p:txBody>
          </p:sp>
          <p:sp>
            <p:nvSpPr>
              <p:cNvPr id="133" name="Freeform: Shape 132">
                <a:extLst>
                  <a:ext uri="{FF2B5EF4-FFF2-40B4-BE49-F238E27FC236}">
                    <a16:creationId xmlns:a16="http://schemas.microsoft.com/office/drawing/2014/main" id="{1B0C6EDC-4221-4B03-9532-E840059A9078}"/>
                  </a:ext>
                </a:extLst>
              </p:cNvPr>
              <p:cNvSpPr/>
              <p:nvPr/>
            </p:nvSpPr>
            <p:spPr>
              <a:xfrm>
                <a:off x="4338119" y="3765739"/>
                <a:ext cx="12086" cy="23127"/>
              </a:xfrm>
              <a:custGeom>
                <a:avLst/>
                <a:gdLst>
                  <a:gd name="connsiteX0" fmla="*/ 48684 w 48683"/>
                  <a:gd name="connsiteY0" fmla="*/ 93107 h 93155"/>
                  <a:gd name="connsiteX1" fmla="*/ 49 w 48683"/>
                  <a:gd name="connsiteY1" fmla="*/ 48683 h 93155"/>
                  <a:gd name="connsiteX2" fmla="*/ 44472 w 48683"/>
                  <a:gd name="connsiteY2" fmla="*/ 48 h 93155"/>
                  <a:gd name="connsiteX3" fmla="*/ 48684 w 48683"/>
                  <a:gd name="connsiteY3" fmla="*/ 48 h 93155"/>
                </a:gdLst>
                <a:ahLst/>
                <a:cxnLst>
                  <a:cxn ang="0">
                    <a:pos x="connsiteX0" y="connsiteY0"/>
                  </a:cxn>
                  <a:cxn ang="0">
                    <a:pos x="connsiteX1" y="connsiteY1"/>
                  </a:cxn>
                  <a:cxn ang="0">
                    <a:pos x="connsiteX2" y="connsiteY2"/>
                  </a:cxn>
                  <a:cxn ang="0">
                    <a:pos x="connsiteX3" y="connsiteY3"/>
                  </a:cxn>
                </a:cxnLst>
                <a:rect l="l" t="t" r="r" b="b"/>
                <a:pathLst>
                  <a:path w="48683" h="93155">
                    <a:moveTo>
                      <a:pt x="48684" y="93107"/>
                    </a:moveTo>
                    <a:cubicBezTo>
                      <a:pt x="22986" y="94270"/>
                      <a:pt x="1212" y="74381"/>
                      <a:pt x="49" y="48683"/>
                    </a:cubicBezTo>
                    <a:cubicBezTo>
                      <a:pt x="-1114" y="22985"/>
                      <a:pt x="18775" y="1211"/>
                      <a:pt x="44472" y="48"/>
                    </a:cubicBezTo>
                    <a:cubicBezTo>
                      <a:pt x="45876" y="-16"/>
                      <a:pt x="47281" y="-16"/>
                      <a:pt x="48684" y="48"/>
                    </a:cubicBezTo>
                  </a:path>
                </a:pathLst>
              </a:custGeom>
              <a:noFill/>
              <a:ln w="9525" cap="flat">
                <a:solidFill>
                  <a:srgbClr val="FFFFFF"/>
                </a:solidFill>
                <a:prstDash val="solid"/>
                <a:round/>
              </a:ln>
            </p:spPr>
            <p:txBody>
              <a:bodyPr rtlCol="0" anchor="ctr"/>
              <a:lstStyle/>
              <a:p>
                <a:pPr defTabSz="457189"/>
                <a:endParaRPr lang="en-US" sz="1800" dirty="0">
                  <a:solidFill>
                    <a:srgbClr val="FFFFFF"/>
                  </a:solidFill>
                  <a:latin typeface="Amazon Ember"/>
                </a:endParaRPr>
              </a:p>
            </p:txBody>
          </p:sp>
          <p:sp>
            <p:nvSpPr>
              <p:cNvPr id="134" name="Freeform: Shape 133">
                <a:extLst>
                  <a:ext uri="{FF2B5EF4-FFF2-40B4-BE49-F238E27FC236}">
                    <a16:creationId xmlns:a16="http://schemas.microsoft.com/office/drawing/2014/main" id="{B686B9AE-3384-472F-8463-3B5DD40A2B79}"/>
                  </a:ext>
                </a:extLst>
              </p:cNvPr>
              <p:cNvSpPr/>
              <p:nvPr/>
            </p:nvSpPr>
            <p:spPr>
              <a:xfrm>
                <a:off x="4341550" y="3788854"/>
                <a:ext cx="11540" cy="23079"/>
              </a:xfrm>
              <a:custGeom>
                <a:avLst/>
                <a:gdLst>
                  <a:gd name="connsiteX0" fmla="*/ 46482 w 46482"/>
                  <a:gd name="connsiteY0" fmla="*/ 92964 h 92963"/>
                  <a:gd name="connsiteX1" fmla="*/ 0 w 46482"/>
                  <a:gd name="connsiteY1" fmla="*/ 46482 h 92963"/>
                  <a:gd name="connsiteX2" fmla="*/ 46482 w 46482"/>
                  <a:gd name="connsiteY2" fmla="*/ 0 h 92963"/>
                </a:gdLst>
                <a:ahLst/>
                <a:cxnLst>
                  <a:cxn ang="0">
                    <a:pos x="connsiteX0" y="connsiteY0"/>
                  </a:cxn>
                  <a:cxn ang="0">
                    <a:pos x="connsiteX1" y="connsiteY1"/>
                  </a:cxn>
                  <a:cxn ang="0">
                    <a:pos x="connsiteX2" y="connsiteY2"/>
                  </a:cxn>
                </a:cxnLst>
                <a:rect l="l" t="t" r="r" b="b"/>
                <a:pathLst>
                  <a:path w="46482" h="92963">
                    <a:moveTo>
                      <a:pt x="46482" y="92964"/>
                    </a:moveTo>
                    <a:cubicBezTo>
                      <a:pt x="20811" y="92964"/>
                      <a:pt x="0" y="72153"/>
                      <a:pt x="0" y="46482"/>
                    </a:cubicBezTo>
                    <a:cubicBezTo>
                      <a:pt x="0" y="20811"/>
                      <a:pt x="20811" y="0"/>
                      <a:pt x="46482" y="0"/>
                    </a:cubicBezTo>
                  </a:path>
                </a:pathLst>
              </a:custGeom>
              <a:noFill/>
              <a:ln w="9525" cap="flat">
                <a:solidFill>
                  <a:srgbClr val="FFFFFF"/>
                </a:solidFill>
                <a:prstDash val="solid"/>
                <a:round/>
              </a:ln>
            </p:spPr>
            <p:txBody>
              <a:bodyPr rtlCol="0" anchor="ctr"/>
              <a:lstStyle/>
              <a:p>
                <a:pPr defTabSz="457189"/>
                <a:endParaRPr lang="en-US" sz="1800" dirty="0">
                  <a:solidFill>
                    <a:srgbClr val="FFFFFF"/>
                  </a:solidFill>
                  <a:latin typeface="Amazon Ember"/>
                </a:endParaRPr>
              </a:p>
            </p:txBody>
          </p:sp>
          <p:sp>
            <p:nvSpPr>
              <p:cNvPr id="135" name="Freeform: Shape 134">
                <a:extLst>
                  <a:ext uri="{FF2B5EF4-FFF2-40B4-BE49-F238E27FC236}">
                    <a16:creationId xmlns:a16="http://schemas.microsoft.com/office/drawing/2014/main" id="{BAC7A5E7-1B85-4B46-8236-AB3774E6A18C}"/>
                  </a:ext>
                </a:extLst>
              </p:cNvPr>
              <p:cNvSpPr/>
              <p:nvPr/>
            </p:nvSpPr>
            <p:spPr>
              <a:xfrm>
                <a:off x="4346774" y="3811922"/>
                <a:ext cx="12086" cy="23127"/>
              </a:xfrm>
              <a:custGeom>
                <a:avLst/>
                <a:gdLst>
                  <a:gd name="connsiteX0" fmla="*/ 48684 w 48683"/>
                  <a:gd name="connsiteY0" fmla="*/ 93107 h 93155"/>
                  <a:gd name="connsiteX1" fmla="*/ 49 w 48683"/>
                  <a:gd name="connsiteY1" fmla="*/ 48683 h 93155"/>
                  <a:gd name="connsiteX2" fmla="*/ 44472 w 48683"/>
                  <a:gd name="connsiteY2" fmla="*/ 48 h 93155"/>
                  <a:gd name="connsiteX3" fmla="*/ 48684 w 48683"/>
                  <a:gd name="connsiteY3" fmla="*/ 48 h 93155"/>
                </a:gdLst>
                <a:ahLst/>
                <a:cxnLst>
                  <a:cxn ang="0">
                    <a:pos x="connsiteX0" y="connsiteY0"/>
                  </a:cxn>
                  <a:cxn ang="0">
                    <a:pos x="connsiteX1" y="connsiteY1"/>
                  </a:cxn>
                  <a:cxn ang="0">
                    <a:pos x="connsiteX2" y="connsiteY2"/>
                  </a:cxn>
                  <a:cxn ang="0">
                    <a:pos x="connsiteX3" y="connsiteY3"/>
                  </a:cxn>
                </a:cxnLst>
                <a:rect l="l" t="t" r="r" b="b"/>
                <a:pathLst>
                  <a:path w="48683" h="93155">
                    <a:moveTo>
                      <a:pt x="48684" y="93107"/>
                    </a:moveTo>
                    <a:cubicBezTo>
                      <a:pt x="22986" y="94270"/>
                      <a:pt x="1212" y="74381"/>
                      <a:pt x="49" y="48683"/>
                    </a:cubicBezTo>
                    <a:cubicBezTo>
                      <a:pt x="-1114" y="22985"/>
                      <a:pt x="18775" y="1211"/>
                      <a:pt x="44472" y="48"/>
                    </a:cubicBezTo>
                    <a:cubicBezTo>
                      <a:pt x="45876" y="-16"/>
                      <a:pt x="47281" y="-16"/>
                      <a:pt x="48684" y="48"/>
                    </a:cubicBezTo>
                  </a:path>
                </a:pathLst>
              </a:custGeom>
              <a:noFill/>
              <a:ln w="9525" cap="flat">
                <a:solidFill>
                  <a:srgbClr val="FFFFFF"/>
                </a:solidFill>
                <a:prstDash val="solid"/>
                <a:round/>
              </a:ln>
            </p:spPr>
            <p:txBody>
              <a:bodyPr rtlCol="0" anchor="ctr"/>
              <a:lstStyle/>
              <a:p>
                <a:pPr defTabSz="457189"/>
                <a:endParaRPr lang="en-US" sz="1800" dirty="0">
                  <a:solidFill>
                    <a:srgbClr val="FFFFFF"/>
                  </a:solidFill>
                  <a:latin typeface="Amazon Ember"/>
                </a:endParaRPr>
              </a:p>
            </p:txBody>
          </p:sp>
        </p:grpSp>
      </p:grpSp>
      <p:grpSp>
        <p:nvGrpSpPr>
          <p:cNvPr id="8" name="Group 7">
            <a:extLst>
              <a:ext uri="{FF2B5EF4-FFF2-40B4-BE49-F238E27FC236}">
                <a16:creationId xmlns:a16="http://schemas.microsoft.com/office/drawing/2014/main" id="{90D77BD1-F01A-45F4-8D93-E4308E6E4401}"/>
              </a:ext>
            </a:extLst>
          </p:cNvPr>
          <p:cNvGrpSpPr/>
          <p:nvPr/>
        </p:nvGrpSpPr>
        <p:grpSpPr>
          <a:xfrm>
            <a:off x="3941389" y="2662237"/>
            <a:ext cx="616857" cy="616857"/>
            <a:chOff x="3941388" y="2662236"/>
            <a:chExt cx="616857" cy="616857"/>
          </a:xfrm>
        </p:grpSpPr>
        <p:sp>
          <p:nvSpPr>
            <p:cNvPr id="77" name="Oval 76">
              <a:extLst>
                <a:ext uri="{FF2B5EF4-FFF2-40B4-BE49-F238E27FC236}">
                  <a16:creationId xmlns:a16="http://schemas.microsoft.com/office/drawing/2014/main" id="{44BC3829-3CF4-42AC-88DD-13E62EF23ECE}"/>
                </a:ext>
              </a:extLst>
            </p:cNvPr>
            <p:cNvSpPr/>
            <p:nvPr/>
          </p:nvSpPr>
          <p:spPr>
            <a:xfrm>
              <a:off x="3941388" y="2662236"/>
              <a:ext cx="616857" cy="616857"/>
            </a:xfrm>
            <a:prstGeom prst="ellipse">
              <a:avLst/>
            </a:prstGeom>
            <a:solidFill>
              <a:schemeClr val="bg2"/>
            </a:solidFill>
            <a:ln>
              <a:no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defTabSz="457189"/>
              <a:endParaRPr lang="en-US" sz="1800" dirty="0" err="1">
                <a:solidFill>
                  <a:srgbClr val="FFFFFF"/>
                </a:solidFill>
                <a:latin typeface="Amazon Ember"/>
              </a:endParaRPr>
            </a:p>
          </p:txBody>
        </p:sp>
        <p:grpSp>
          <p:nvGrpSpPr>
            <p:cNvPr id="13" name="Group 12">
              <a:extLst>
                <a:ext uri="{FF2B5EF4-FFF2-40B4-BE49-F238E27FC236}">
                  <a16:creationId xmlns:a16="http://schemas.microsoft.com/office/drawing/2014/main" id="{8D906D4B-049C-4CB9-9904-699A860E4F22}"/>
                </a:ext>
              </a:extLst>
            </p:cNvPr>
            <p:cNvGrpSpPr/>
            <p:nvPr/>
          </p:nvGrpSpPr>
          <p:grpSpPr>
            <a:xfrm>
              <a:off x="4111783" y="2803284"/>
              <a:ext cx="276068" cy="334762"/>
              <a:chOff x="4093421" y="2793409"/>
              <a:chExt cx="300413" cy="364285"/>
            </a:xfrm>
          </p:grpSpPr>
          <p:sp>
            <p:nvSpPr>
              <p:cNvPr id="137" name="Freeform: Shape 136">
                <a:extLst>
                  <a:ext uri="{FF2B5EF4-FFF2-40B4-BE49-F238E27FC236}">
                    <a16:creationId xmlns:a16="http://schemas.microsoft.com/office/drawing/2014/main" id="{4E4A39B7-1A27-48EE-9253-55D37B941BD6}"/>
                  </a:ext>
                </a:extLst>
              </p:cNvPr>
              <p:cNvSpPr/>
              <p:nvPr/>
            </p:nvSpPr>
            <p:spPr>
              <a:xfrm>
                <a:off x="4232158" y="2925597"/>
                <a:ext cx="161676" cy="232097"/>
              </a:xfrm>
              <a:custGeom>
                <a:avLst/>
                <a:gdLst>
                  <a:gd name="connsiteX0" fmla="*/ 0 w 651224"/>
                  <a:gd name="connsiteY0" fmla="*/ 905065 h 934878"/>
                  <a:gd name="connsiteX1" fmla="*/ 0 w 651224"/>
                  <a:gd name="connsiteY1" fmla="*/ 29813 h 934878"/>
                  <a:gd name="connsiteX2" fmla="*/ 29908 w 651224"/>
                  <a:gd name="connsiteY2" fmla="*/ 0 h 934878"/>
                  <a:gd name="connsiteX3" fmla="*/ 433769 w 651224"/>
                  <a:gd name="connsiteY3" fmla="*/ 0 h 934878"/>
                  <a:gd name="connsiteX4" fmla="*/ 651224 w 651224"/>
                  <a:gd name="connsiteY4" fmla="*/ 217456 h 934878"/>
                  <a:gd name="connsiteX5" fmla="*/ 651224 w 651224"/>
                  <a:gd name="connsiteY5" fmla="*/ 904970 h 934878"/>
                  <a:gd name="connsiteX6" fmla="*/ 621506 w 651224"/>
                  <a:gd name="connsiteY6" fmla="*/ 934879 h 934878"/>
                  <a:gd name="connsiteX7" fmla="*/ 621411 w 651224"/>
                  <a:gd name="connsiteY7" fmla="*/ 934879 h 934878"/>
                  <a:gd name="connsiteX8" fmla="*/ 29908 w 651224"/>
                  <a:gd name="connsiteY8" fmla="*/ 934879 h 934878"/>
                  <a:gd name="connsiteX9" fmla="*/ 0 w 651224"/>
                  <a:gd name="connsiteY9" fmla="*/ 905065 h 934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1224" h="934878">
                    <a:moveTo>
                      <a:pt x="0" y="905065"/>
                    </a:moveTo>
                    <a:lnTo>
                      <a:pt x="0" y="29813"/>
                    </a:lnTo>
                    <a:cubicBezTo>
                      <a:pt x="52" y="13332"/>
                      <a:pt x="13428" y="0"/>
                      <a:pt x="29908" y="0"/>
                    </a:cubicBezTo>
                    <a:lnTo>
                      <a:pt x="433769" y="0"/>
                    </a:lnTo>
                    <a:lnTo>
                      <a:pt x="651224" y="217456"/>
                    </a:lnTo>
                    <a:lnTo>
                      <a:pt x="651224" y="904970"/>
                    </a:lnTo>
                    <a:cubicBezTo>
                      <a:pt x="651277" y="921436"/>
                      <a:pt x="637972" y="934826"/>
                      <a:pt x="621506" y="934879"/>
                    </a:cubicBezTo>
                    <a:cubicBezTo>
                      <a:pt x="621475" y="934879"/>
                      <a:pt x="621443" y="934879"/>
                      <a:pt x="621411" y="934879"/>
                    </a:cubicBezTo>
                    <a:lnTo>
                      <a:pt x="29908" y="934879"/>
                    </a:lnTo>
                    <a:cubicBezTo>
                      <a:pt x="13428" y="934879"/>
                      <a:pt x="52" y="921546"/>
                      <a:pt x="0" y="905065"/>
                    </a:cubicBezTo>
                    <a:close/>
                  </a:path>
                </a:pathLst>
              </a:custGeom>
              <a:noFill/>
              <a:ln w="9525" cap="flat">
                <a:solidFill>
                  <a:srgbClr val="FFFFFF"/>
                </a:solidFill>
                <a:prstDash val="solid"/>
                <a:round/>
              </a:ln>
            </p:spPr>
            <p:txBody>
              <a:bodyPr rtlCol="0" anchor="ctr"/>
              <a:lstStyle/>
              <a:p>
                <a:pPr defTabSz="457189"/>
                <a:endParaRPr lang="en-US" sz="1800" dirty="0">
                  <a:solidFill>
                    <a:srgbClr val="FFFFFF"/>
                  </a:solidFill>
                  <a:latin typeface="Amazon Ember"/>
                </a:endParaRPr>
              </a:p>
            </p:txBody>
          </p:sp>
          <p:sp>
            <p:nvSpPr>
              <p:cNvPr id="138" name="Freeform: Shape 137">
                <a:extLst>
                  <a:ext uri="{FF2B5EF4-FFF2-40B4-BE49-F238E27FC236}">
                    <a16:creationId xmlns:a16="http://schemas.microsoft.com/office/drawing/2014/main" id="{8BF0BC29-D41B-4F2C-80DD-082764438CF1}"/>
                  </a:ext>
                </a:extLst>
              </p:cNvPr>
              <p:cNvSpPr/>
              <p:nvPr/>
            </p:nvSpPr>
            <p:spPr>
              <a:xfrm>
                <a:off x="4339848" y="2925620"/>
                <a:ext cx="53986" cy="53986"/>
              </a:xfrm>
              <a:custGeom>
                <a:avLst/>
                <a:gdLst>
                  <a:gd name="connsiteX0" fmla="*/ 0 w 217455"/>
                  <a:gd name="connsiteY0" fmla="*/ 217456 h 217455"/>
                  <a:gd name="connsiteX1" fmla="*/ 217456 w 217455"/>
                  <a:gd name="connsiteY1" fmla="*/ 217456 h 217455"/>
                  <a:gd name="connsiteX2" fmla="*/ 0 w 217455"/>
                  <a:gd name="connsiteY2" fmla="*/ 0 h 217455"/>
                  <a:gd name="connsiteX3" fmla="*/ 0 w 217455"/>
                  <a:gd name="connsiteY3" fmla="*/ 217456 h 217455"/>
                </a:gdLst>
                <a:ahLst/>
                <a:cxnLst>
                  <a:cxn ang="0">
                    <a:pos x="connsiteX0" y="connsiteY0"/>
                  </a:cxn>
                  <a:cxn ang="0">
                    <a:pos x="connsiteX1" y="connsiteY1"/>
                  </a:cxn>
                  <a:cxn ang="0">
                    <a:pos x="connsiteX2" y="connsiteY2"/>
                  </a:cxn>
                  <a:cxn ang="0">
                    <a:pos x="connsiteX3" y="connsiteY3"/>
                  </a:cxn>
                </a:cxnLst>
                <a:rect l="l" t="t" r="r" b="b"/>
                <a:pathLst>
                  <a:path w="217455" h="217455">
                    <a:moveTo>
                      <a:pt x="0" y="217456"/>
                    </a:moveTo>
                    <a:lnTo>
                      <a:pt x="217456" y="217456"/>
                    </a:lnTo>
                    <a:lnTo>
                      <a:pt x="0" y="0"/>
                    </a:lnTo>
                    <a:lnTo>
                      <a:pt x="0" y="217456"/>
                    </a:lnTo>
                    <a:close/>
                  </a:path>
                </a:pathLst>
              </a:custGeom>
              <a:noFill/>
              <a:ln w="9525" cap="flat">
                <a:solidFill>
                  <a:srgbClr val="FFFFFF"/>
                </a:solidFill>
                <a:prstDash val="solid"/>
                <a:round/>
              </a:ln>
            </p:spPr>
            <p:txBody>
              <a:bodyPr rtlCol="0" anchor="ctr"/>
              <a:lstStyle/>
              <a:p>
                <a:pPr defTabSz="457189"/>
                <a:endParaRPr lang="en-US" sz="1800" dirty="0">
                  <a:solidFill>
                    <a:srgbClr val="FFFFFF"/>
                  </a:solidFill>
                  <a:latin typeface="Amazon Ember"/>
                </a:endParaRPr>
              </a:p>
            </p:txBody>
          </p:sp>
          <p:sp>
            <p:nvSpPr>
              <p:cNvPr id="139" name="Freeform: Shape 138">
                <a:extLst>
                  <a:ext uri="{FF2B5EF4-FFF2-40B4-BE49-F238E27FC236}">
                    <a16:creationId xmlns:a16="http://schemas.microsoft.com/office/drawing/2014/main" id="{A72ECF55-A5C0-4AFE-AF29-E4447DF38271}"/>
                  </a:ext>
                </a:extLst>
              </p:cNvPr>
              <p:cNvSpPr/>
              <p:nvPr/>
            </p:nvSpPr>
            <p:spPr>
              <a:xfrm>
                <a:off x="4255995" y="3023142"/>
                <a:ext cx="114168" cy="2365"/>
              </a:xfrm>
              <a:custGeom>
                <a:avLst/>
                <a:gdLst>
                  <a:gd name="connsiteX0" fmla="*/ 0 w 459866"/>
                  <a:gd name="connsiteY0" fmla="*/ 0 h 9525"/>
                  <a:gd name="connsiteX1" fmla="*/ 459867 w 459866"/>
                  <a:gd name="connsiteY1" fmla="*/ 0 h 9525"/>
                </a:gdLst>
                <a:ahLst/>
                <a:cxnLst>
                  <a:cxn ang="0">
                    <a:pos x="connsiteX0" y="connsiteY0"/>
                  </a:cxn>
                  <a:cxn ang="0">
                    <a:pos x="connsiteX1" y="connsiteY1"/>
                  </a:cxn>
                </a:cxnLst>
                <a:rect l="l" t="t" r="r" b="b"/>
                <a:pathLst>
                  <a:path w="459866" h="9525">
                    <a:moveTo>
                      <a:pt x="0" y="0"/>
                    </a:moveTo>
                    <a:lnTo>
                      <a:pt x="459867" y="0"/>
                    </a:lnTo>
                  </a:path>
                </a:pathLst>
              </a:custGeom>
              <a:noFill/>
              <a:ln w="9525" cap="flat">
                <a:solidFill>
                  <a:schemeClr val="accent1"/>
                </a:solidFill>
                <a:prstDash val="solid"/>
                <a:round/>
              </a:ln>
            </p:spPr>
            <p:txBody>
              <a:bodyPr rtlCol="0" anchor="ctr"/>
              <a:lstStyle/>
              <a:p>
                <a:pPr defTabSz="457189"/>
                <a:endParaRPr lang="en-US" sz="1800" dirty="0">
                  <a:solidFill>
                    <a:srgbClr val="FFFFFF"/>
                  </a:solidFill>
                  <a:latin typeface="Amazon Ember"/>
                </a:endParaRPr>
              </a:p>
            </p:txBody>
          </p:sp>
          <p:sp>
            <p:nvSpPr>
              <p:cNvPr id="140" name="Freeform: Shape 139">
                <a:extLst>
                  <a:ext uri="{FF2B5EF4-FFF2-40B4-BE49-F238E27FC236}">
                    <a16:creationId xmlns:a16="http://schemas.microsoft.com/office/drawing/2014/main" id="{7D5850E5-3F00-4440-AFC3-7CC1415D47FA}"/>
                  </a:ext>
                </a:extLst>
              </p:cNvPr>
              <p:cNvSpPr/>
              <p:nvPr/>
            </p:nvSpPr>
            <p:spPr>
              <a:xfrm>
                <a:off x="4255995" y="3054781"/>
                <a:ext cx="114168" cy="2365"/>
              </a:xfrm>
              <a:custGeom>
                <a:avLst/>
                <a:gdLst>
                  <a:gd name="connsiteX0" fmla="*/ 0 w 459866"/>
                  <a:gd name="connsiteY0" fmla="*/ 0 h 9525"/>
                  <a:gd name="connsiteX1" fmla="*/ 459867 w 459866"/>
                  <a:gd name="connsiteY1" fmla="*/ 0 h 9525"/>
                </a:gdLst>
                <a:ahLst/>
                <a:cxnLst>
                  <a:cxn ang="0">
                    <a:pos x="connsiteX0" y="connsiteY0"/>
                  </a:cxn>
                  <a:cxn ang="0">
                    <a:pos x="connsiteX1" y="connsiteY1"/>
                  </a:cxn>
                </a:cxnLst>
                <a:rect l="l" t="t" r="r" b="b"/>
                <a:pathLst>
                  <a:path w="459866" h="9525">
                    <a:moveTo>
                      <a:pt x="0" y="0"/>
                    </a:moveTo>
                    <a:lnTo>
                      <a:pt x="459867" y="0"/>
                    </a:lnTo>
                  </a:path>
                </a:pathLst>
              </a:custGeom>
              <a:noFill/>
              <a:ln w="9525" cap="flat">
                <a:solidFill>
                  <a:schemeClr val="accent1"/>
                </a:solidFill>
                <a:prstDash val="solid"/>
                <a:round/>
              </a:ln>
            </p:spPr>
            <p:txBody>
              <a:bodyPr rtlCol="0" anchor="ctr"/>
              <a:lstStyle/>
              <a:p>
                <a:pPr defTabSz="457189"/>
                <a:endParaRPr lang="en-US" sz="1800" dirty="0">
                  <a:solidFill>
                    <a:srgbClr val="FFFFFF"/>
                  </a:solidFill>
                  <a:latin typeface="Amazon Ember"/>
                </a:endParaRPr>
              </a:p>
            </p:txBody>
          </p:sp>
          <p:sp>
            <p:nvSpPr>
              <p:cNvPr id="141" name="Freeform: Shape 140">
                <a:extLst>
                  <a:ext uri="{FF2B5EF4-FFF2-40B4-BE49-F238E27FC236}">
                    <a16:creationId xmlns:a16="http://schemas.microsoft.com/office/drawing/2014/main" id="{3760FFEB-874A-4321-ABAB-57F0FF7C4A9E}"/>
                  </a:ext>
                </a:extLst>
              </p:cNvPr>
              <p:cNvSpPr/>
              <p:nvPr/>
            </p:nvSpPr>
            <p:spPr>
              <a:xfrm>
                <a:off x="4255995" y="3086398"/>
                <a:ext cx="114168" cy="2365"/>
              </a:xfrm>
              <a:custGeom>
                <a:avLst/>
                <a:gdLst>
                  <a:gd name="connsiteX0" fmla="*/ 0 w 459866"/>
                  <a:gd name="connsiteY0" fmla="*/ 0 h 9525"/>
                  <a:gd name="connsiteX1" fmla="*/ 459867 w 459866"/>
                  <a:gd name="connsiteY1" fmla="*/ 0 h 9525"/>
                </a:gdLst>
                <a:ahLst/>
                <a:cxnLst>
                  <a:cxn ang="0">
                    <a:pos x="connsiteX0" y="connsiteY0"/>
                  </a:cxn>
                  <a:cxn ang="0">
                    <a:pos x="connsiteX1" y="connsiteY1"/>
                  </a:cxn>
                </a:cxnLst>
                <a:rect l="l" t="t" r="r" b="b"/>
                <a:pathLst>
                  <a:path w="459866" h="9525">
                    <a:moveTo>
                      <a:pt x="0" y="0"/>
                    </a:moveTo>
                    <a:lnTo>
                      <a:pt x="459867" y="0"/>
                    </a:lnTo>
                  </a:path>
                </a:pathLst>
              </a:custGeom>
              <a:noFill/>
              <a:ln w="9525" cap="flat">
                <a:solidFill>
                  <a:schemeClr val="accent1"/>
                </a:solidFill>
                <a:prstDash val="solid"/>
                <a:round/>
              </a:ln>
            </p:spPr>
            <p:txBody>
              <a:bodyPr rtlCol="0" anchor="ctr"/>
              <a:lstStyle/>
              <a:p>
                <a:pPr defTabSz="457189"/>
                <a:endParaRPr lang="en-US" sz="1800" dirty="0">
                  <a:solidFill>
                    <a:srgbClr val="FFFFFF"/>
                  </a:solidFill>
                  <a:latin typeface="Amazon Ember"/>
                </a:endParaRPr>
              </a:p>
            </p:txBody>
          </p:sp>
          <p:sp>
            <p:nvSpPr>
              <p:cNvPr id="142" name="Freeform: Shape 141">
                <a:extLst>
                  <a:ext uri="{FF2B5EF4-FFF2-40B4-BE49-F238E27FC236}">
                    <a16:creationId xmlns:a16="http://schemas.microsoft.com/office/drawing/2014/main" id="{6959B248-7C6D-43B8-8B26-B5EED0BDFE1A}"/>
                  </a:ext>
                </a:extLst>
              </p:cNvPr>
              <p:cNvSpPr/>
              <p:nvPr/>
            </p:nvSpPr>
            <p:spPr>
              <a:xfrm>
                <a:off x="4255995" y="3118038"/>
                <a:ext cx="114168" cy="2365"/>
              </a:xfrm>
              <a:custGeom>
                <a:avLst/>
                <a:gdLst>
                  <a:gd name="connsiteX0" fmla="*/ 0 w 459866"/>
                  <a:gd name="connsiteY0" fmla="*/ 0 h 9525"/>
                  <a:gd name="connsiteX1" fmla="*/ 459867 w 459866"/>
                  <a:gd name="connsiteY1" fmla="*/ 0 h 9525"/>
                </a:gdLst>
                <a:ahLst/>
                <a:cxnLst>
                  <a:cxn ang="0">
                    <a:pos x="connsiteX0" y="connsiteY0"/>
                  </a:cxn>
                  <a:cxn ang="0">
                    <a:pos x="connsiteX1" y="connsiteY1"/>
                  </a:cxn>
                </a:cxnLst>
                <a:rect l="l" t="t" r="r" b="b"/>
                <a:pathLst>
                  <a:path w="459866" h="9525">
                    <a:moveTo>
                      <a:pt x="0" y="0"/>
                    </a:moveTo>
                    <a:lnTo>
                      <a:pt x="459867" y="0"/>
                    </a:lnTo>
                  </a:path>
                </a:pathLst>
              </a:custGeom>
              <a:noFill/>
              <a:ln w="9525" cap="flat">
                <a:solidFill>
                  <a:schemeClr val="accent1"/>
                </a:solidFill>
                <a:prstDash val="solid"/>
                <a:round/>
              </a:ln>
            </p:spPr>
            <p:txBody>
              <a:bodyPr rtlCol="0" anchor="ctr"/>
              <a:lstStyle/>
              <a:p>
                <a:pPr defTabSz="457189"/>
                <a:endParaRPr lang="en-US" sz="1800" dirty="0">
                  <a:solidFill>
                    <a:srgbClr val="FFFFFF"/>
                  </a:solidFill>
                  <a:latin typeface="Amazon Ember"/>
                </a:endParaRPr>
              </a:p>
            </p:txBody>
          </p:sp>
          <p:sp>
            <p:nvSpPr>
              <p:cNvPr id="143" name="Freeform: Shape 142">
                <a:extLst>
                  <a:ext uri="{FF2B5EF4-FFF2-40B4-BE49-F238E27FC236}">
                    <a16:creationId xmlns:a16="http://schemas.microsoft.com/office/drawing/2014/main" id="{B4705727-9A5C-4AC8-B5B4-1E651DDB0E9D}"/>
                  </a:ext>
                </a:extLst>
              </p:cNvPr>
              <p:cNvSpPr/>
              <p:nvPr/>
            </p:nvSpPr>
            <p:spPr>
              <a:xfrm>
                <a:off x="4255995" y="2991502"/>
                <a:ext cx="64604" cy="2365"/>
              </a:xfrm>
              <a:custGeom>
                <a:avLst/>
                <a:gdLst>
                  <a:gd name="connsiteX0" fmla="*/ 0 w 260223"/>
                  <a:gd name="connsiteY0" fmla="*/ 0 h 9525"/>
                  <a:gd name="connsiteX1" fmla="*/ 260223 w 260223"/>
                  <a:gd name="connsiteY1" fmla="*/ 0 h 9525"/>
                </a:gdLst>
                <a:ahLst/>
                <a:cxnLst>
                  <a:cxn ang="0">
                    <a:pos x="connsiteX0" y="connsiteY0"/>
                  </a:cxn>
                  <a:cxn ang="0">
                    <a:pos x="connsiteX1" y="connsiteY1"/>
                  </a:cxn>
                </a:cxnLst>
                <a:rect l="l" t="t" r="r" b="b"/>
                <a:pathLst>
                  <a:path w="260223" h="9525">
                    <a:moveTo>
                      <a:pt x="0" y="0"/>
                    </a:moveTo>
                    <a:lnTo>
                      <a:pt x="260223" y="0"/>
                    </a:lnTo>
                  </a:path>
                </a:pathLst>
              </a:custGeom>
              <a:noFill/>
              <a:ln w="9525" cap="flat">
                <a:solidFill>
                  <a:schemeClr val="accent1"/>
                </a:solidFill>
                <a:prstDash val="solid"/>
                <a:round/>
              </a:ln>
            </p:spPr>
            <p:txBody>
              <a:bodyPr rtlCol="0" anchor="ctr"/>
              <a:lstStyle/>
              <a:p>
                <a:pPr defTabSz="457189"/>
                <a:endParaRPr lang="en-US" sz="1800" dirty="0">
                  <a:solidFill>
                    <a:srgbClr val="FFFFFF"/>
                  </a:solidFill>
                  <a:latin typeface="Amazon Ember"/>
                </a:endParaRPr>
              </a:p>
            </p:txBody>
          </p:sp>
          <p:sp>
            <p:nvSpPr>
              <p:cNvPr id="144" name="Freeform: Shape 143">
                <a:extLst>
                  <a:ext uri="{FF2B5EF4-FFF2-40B4-BE49-F238E27FC236}">
                    <a16:creationId xmlns:a16="http://schemas.microsoft.com/office/drawing/2014/main" id="{36A0D9F4-776E-4279-A375-1E5383CBF59A}"/>
                  </a:ext>
                </a:extLst>
              </p:cNvPr>
              <p:cNvSpPr/>
              <p:nvPr/>
            </p:nvSpPr>
            <p:spPr>
              <a:xfrm>
                <a:off x="4117824" y="2889228"/>
                <a:ext cx="114878" cy="20125"/>
              </a:xfrm>
              <a:custGeom>
                <a:avLst/>
                <a:gdLst>
                  <a:gd name="connsiteX0" fmla="*/ 0 w 462724"/>
                  <a:gd name="connsiteY0" fmla="*/ 2762 h 81061"/>
                  <a:gd name="connsiteX1" fmla="*/ 67532 w 462724"/>
                  <a:gd name="connsiteY1" fmla="*/ 78962 h 81061"/>
                  <a:gd name="connsiteX2" fmla="*/ 152400 w 462724"/>
                  <a:gd name="connsiteY2" fmla="*/ 0 h 81061"/>
                  <a:gd name="connsiteX3" fmla="*/ 231458 w 462724"/>
                  <a:gd name="connsiteY3" fmla="*/ 81058 h 81061"/>
                  <a:gd name="connsiteX4" fmla="*/ 310420 w 462724"/>
                  <a:gd name="connsiteY4" fmla="*/ 857 h 81061"/>
                  <a:gd name="connsiteX5" fmla="*/ 390144 w 462724"/>
                  <a:gd name="connsiteY5" fmla="*/ 81058 h 81061"/>
                  <a:gd name="connsiteX6" fmla="*/ 462724 w 462724"/>
                  <a:gd name="connsiteY6" fmla="*/ 2381 h 81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2724" h="81061">
                    <a:moveTo>
                      <a:pt x="0" y="2762"/>
                    </a:moveTo>
                    <a:cubicBezTo>
                      <a:pt x="16764" y="18669"/>
                      <a:pt x="27146" y="80486"/>
                      <a:pt x="67532" y="78962"/>
                    </a:cubicBezTo>
                    <a:cubicBezTo>
                      <a:pt x="109728" y="77248"/>
                      <a:pt x="107347" y="0"/>
                      <a:pt x="152400" y="0"/>
                    </a:cubicBezTo>
                    <a:cubicBezTo>
                      <a:pt x="200978" y="0"/>
                      <a:pt x="180975" y="81058"/>
                      <a:pt x="231458" y="81058"/>
                    </a:cubicBezTo>
                    <a:cubicBezTo>
                      <a:pt x="280607" y="81058"/>
                      <a:pt x="264224" y="1810"/>
                      <a:pt x="310420" y="857"/>
                    </a:cubicBezTo>
                    <a:cubicBezTo>
                      <a:pt x="356616" y="-95"/>
                      <a:pt x="345853" y="81724"/>
                      <a:pt x="390144" y="81058"/>
                    </a:cubicBezTo>
                    <a:cubicBezTo>
                      <a:pt x="439484" y="80391"/>
                      <a:pt x="446722" y="20574"/>
                      <a:pt x="462724" y="2381"/>
                    </a:cubicBezTo>
                  </a:path>
                </a:pathLst>
              </a:custGeom>
              <a:noFill/>
              <a:ln w="9525" cap="flat">
                <a:solidFill>
                  <a:schemeClr val="accent1"/>
                </a:solidFill>
                <a:prstDash val="solid"/>
                <a:round/>
              </a:ln>
            </p:spPr>
            <p:txBody>
              <a:bodyPr rtlCol="0" anchor="ctr"/>
              <a:lstStyle/>
              <a:p>
                <a:pPr defTabSz="457189"/>
                <a:endParaRPr lang="en-US" sz="1800" dirty="0">
                  <a:solidFill>
                    <a:srgbClr val="FFFFFF"/>
                  </a:solidFill>
                  <a:latin typeface="Amazon Ember"/>
                </a:endParaRPr>
              </a:p>
            </p:txBody>
          </p:sp>
          <p:sp>
            <p:nvSpPr>
              <p:cNvPr id="145" name="Freeform: Shape 144">
                <a:extLst>
                  <a:ext uri="{FF2B5EF4-FFF2-40B4-BE49-F238E27FC236}">
                    <a16:creationId xmlns:a16="http://schemas.microsoft.com/office/drawing/2014/main" id="{9DEAAAA5-D674-42D8-81BB-73595907F4D4}"/>
                  </a:ext>
                </a:extLst>
              </p:cNvPr>
              <p:cNvSpPr/>
              <p:nvPr/>
            </p:nvSpPr>
            <p:spPr>
              <a:xfrm>
                <a:off x="4117824" y="2848105"/>
                <a:ext cx="68553" cy="20124"/>
              </a:xfrm>
              <a:custGeom>
                <a:avLst/>
                <a:gdLst>
                  <a:gd name="connsiteX0" fmla="*/ 0 w 276129"/>
                  <a:gd name="connsiteY0" fmla="*/ 2762 h 81057"/>
                  <a:gd name="connsiteX1" fmla="*/ 67532 w 276129"/>
                  <a:gd name="connsiteY1" fmla="*/ 78962 h 81057"/>
                  <a:gd name="connsiteX2" fmla="*/ 152400 w 276129"/>
                  <a:gd name="connsiteY2" fmla="*/ 0 h 81057"/>
                  <a:gd name="connsiteX3" fmla="*/ 231458 w 276129"/>
                  <a:gd name="connsiteY3" fmla="*/ 81058 h 81057"/>
                  <a:gd name="connsiteX4" fmla="*/ 276130 w 276129"/>
                  <a:gd name="connsiteY4" fmla="*/ 30099 h 810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129" h="81057">
                    <a:moveTo>
                      <a:pt x="0" y="2762"/>
                    </a:moveTo>
                    <a:cubicBezTo>
                      <a:pt x="14669" y="22670"/>
                      <a:pt x="27146" y="80486"/>
                      <a:pt x="67532" y="78962"/>
                    </a:cubicBezTo>
                    <a:cubicBezTo>
                      <a:pt x="109728" y="77248"/>
                      <a:pt x="107347" y="0"/>
                      <a:pt x="152400" y="0"/>
                    </a:cubicBezTo>
                    <a:cubicBezTo>
                      <a:pt x="200978" y="0"/>
                      <a:pt x="180975" y="81058"/>
                      <a:pt x="231458" y="81058"/>
                    </a:cubicBezTo>
                    <a:cubicBezTo>
                      <a:pt x="256413" y="81058"/>
                      <a:pt x="268224" y="50292"/>
                      <a:pt x="276130" y="30099"/>
                    </a:cubicBezTo>
                  </a:path>
                </a:pathLst>
              </a:custGeom>
              <a:noFill/>
              <a:ln w="9525" cap="flat">
                <a:solidFill>
                  <a:schemeClr val="accent1"/>
                </a:solidFill>
                <a:prstDash val="solid"/>
                <a:round/>
              </a:ln>
            </p:spPr>
            <p:txBody>
              <a:bodyPr rtlCol="0" anchor="ctr"/>
              <a:lstStyle/>
              <a:p>
                <a:pPr defTabSz="457189"/>
                <a:endParaRPr lang="en-US" sz="1800" dirty="0">
                  <a:solidFill>
                    <a:srgbClr val="FFFFFF"/>
                  </a:solidFill>
                  <a:latin typeface="Amazon Ember"/>
                </a:endParaRPr>
              </a:p>
            </p:txBody>
          </p:sp>
          <p:sp>
            <p:nvSpPr>
              <p:cNvPr id="146" name="Freeform: Shape 145">
                <a:extLst>
                  <a:ext uri="{FF2B5EF4-FFF2-40B4-BE49-F238E27FC236}">
                    <a16:creationId xmlns:a16="http://schemas.microsoft.com/office/drawing/2014/main" id="{72EF25C3-7F8E-4474-863D-DEA309CEA72D}"/>
                  </a:ext>
                </a:extLst>
              </p:cNvPr>
              <p:cNvSpPr/>
              <p:nvPr/>
            </p:nvSpPr>
            <p:spPr>
              <a:xfrm>
                <a:off x="4093421" y="2793480"/>
                <a:ext cx="117101" cy="231742"/>
              </a:xfrm>
              <a:custGeom>
                <a:avLst/>
                <a:gdLst>
                  <a:gd name="connsiteX0" fmla="*/ 433578 w 471678"/>
                  <a:gd name="connsiteY0" fmla="*/ 0 h 933450"/>
                  <a:gd name="connsiteX1" fmla="*/ 25432 w 471678"/>
                  <a:gd name="connsiteY1" fmla="*/ 0 h 933450"/>
                  <a:gd name="connsiteX2" fmla="*/ 0 w 471678"/>
                  <a:gd name="connsiteY2" fmla="*/ 25527 h 933450"/>
                  <a:gd name="connsiteX3" fmla="*/ 0 w 471678"/>
                  <a:gd name="connsiteY3" fmla="*/ 908399 h 933450"/>
                  <a:gd name="connsiteX4" fmla="*/ 25432 w 471678"/>
                  <a:gd name="connsiteY4" fmla="*/ 933450 h 933450"/>
                  <a:gd name="connsiteX5" fmla="*/ 471678 w 471678"/>
                  <a:gd name="connsiteY5" fmla="*/ 933450 h 933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1678" h="933450">
                    <a:moveTo>
                      <a:pt x="433578" y="0"/>
                    </a:moveTo>
                    <a:lnTo>
                      <a:pt x="25432" y="0"/>
                    </a:lnTo>
                    <a:cubicBezTo>
                      <a:pt x="11371" y="52"/>
                      <a:pt x="0" y="11466"/>
                      <a:pt x="0" y="25527"/>
                    </a:cubicBezTo>
                    <a:lnTo>
                      <a:pt x="0" y="908399"/>
                    </a:lnTo>
                    <a:cubicBezTo>
                      <a:pt x="259" y="922274"/>
                      <a:pt x="11555" y="933401"/>
                      <a:pt x="25432" y="933450"/>
                    </a:cubicBezTo>
                    <a:lnTo>
                      <a:pt x="471678" y="933450"/>
                    </a:lnTo>
                  </a:path>
                </a:pathLst>
              </a:custGeom>
              <a:noFill/>
              <a:ln w="9525" cap="flat">
                <a:solidFill>
                  <a:srgbClr val="FFFFFF"/>
                </a:solidFill>
                <a:prstDash val="solid"/>
                <a:round/>
              </a:ln>
            </p:spPr>
            <p:txBody>
              <a:bodyPr rtlCol="0" anchor="ctr"/>
              <a:lstStyle/>
              <a:p>
                <a:pPr defTabSz="457189"/>
                <a:endParaRPr lang="en-US" sz="1800" dirty="0">
                  <a:solidFill>
                    <a:srgbClr val="FFFFFF"/>
                  </a:solidFill>
                  <a:latin typeface="Amazon Ember"/>
                </a:endParaRPr>
              </a:p>
            </p:txBody>
          </p:sp>
          <p:sp>
            <p:nvSpPr>
              <p:cNvPr id="147" name="Freeform: Shape 146">
                <a:extLst>
                  <a:ext uri="{FF2B5EF4-FFF2-40B4-BE49-F238E27FC236}">
                    <a16:creationId xmlns:a16="http://schemas.microsoft.com/office/drawing/2014/main" id="{5098FA51-F93C-4861-A70E-B364A5FA30F0}"/>
                  </a:ext>
                </a:extLst>
              </p:cNvPr>
              <p:cNvSpPr/>
              <p:nvPr/>
            </p:nvSpPr>
            <p:spPr>
              <a:xfrm>
                <a:off x="4200992" y="2793409"/>
                <a:ext cx="53915" cy="53939"/>
              </a:xfrm>
              <a:custGeom>
                <a:avLst/>
                <a:gdLst>
                  <a:gd name="connsiteX0" fmla="*/ 0 w 217169"/>
                  <a:gd name="connsiteY0" fmla="*/ 217265 h 217265"/>
                  <a:gd name="connsiteX1" fmla="*/ 217170 w 217169"/>
                  <a:gd name="connsiteY1" fmla="*/ 217265 h 217265"/>
                  <a:gd name="connsiteX2" fmla="*/ 0 w 217169"/>
                  <a:gd name="connsiteY2" fmla="*/ 0 h 217265"/>
                  <a:gd name="connsiteX3" fmla="*/ 0 w 217169"/>
                  <a:gd name="connsiteY3" fmla="*/ 217265 h 217265"/>
                </a:gdLst>
                <a:ahLst/>
                <a:cxnLst>
                  <a:cxn ang="0">
                    <a:pos x="connsiteX0" y="connsiteY0"/>
                  </a:cxn>
                  <a:cxn ang="0">
                    <a:pos x="connsiteX1" y="connsiteY1"/>
                  </a:cxn>
                  <a:cxn ang="0">
                    <a:pos x="connsiteX2" y="connsiteY2"/>
                  </a:cxn>
                  <a:cxn ang="0">
                    <a:pos x="connsiteX3" y="connsiteY3"/>
                  </a:cxn>
                </a:cxnLst>
                <a:rect l="l" t="t" r="r" b="b"/>
                <a:pathLst>
                  <a:path w="217169" h="217265">
                    <a:moveTo>
                      <a:pt x="0" y="217265"/>
                    </a:moveTo>
                    <a:lnTo>
                      <a:pt x="217170" y="217265"/>
                    </a:lnTo>
                    <a:lnTo>
                      <a:pt x="0" y="0"/>
                    </a:lnTo>
                    <a:lnTo>
                      <a:pt x="0" y="217265"/>
                    </a:lnTo>
                    <a:close/>
                  </a:path>
                </a:pathLst>
              </a:custGeom>
              <a:noFill/>
              <a:ln w="9525" cap="flat">
                <a:solidFill>
                  <a:srgbClr val="FFFFFF"/>
                </a:solidFill>
                <a:prstDash val="solid"/>
                <a:round/>
              </a:ln>
            </p:spPr>
            <p:txBody>
              <a:bodyPr rtlCol="0" anchor="ctr"/>
              <a:lstStyle/>
              <a:p>
                <a:pPr defTabSz="457189"/>
                <a:endParaRPr lang="en-US" sz="1800" dirty="0">
                  <a:solidFill>
                    <a:srgbClr val="FFFFFF"/>
                  </a:solidFill>
                  <a:latin typeface="Amazon Ember"/>
                </a:endParaRPr>
              </a:p>
            </p:txBody>
          </p:sp>
          <p:sp>
            <p:nvSpPr>
              <p:cNvPr id="148" name="Freeform: Shape 147">
                <a:extLst>
                  <a:ext uri="{FF2B5EF4-FFF2-40B4-BE49-F238E27FC236}">
                    <a16:creationId xmlns:a16="http://schemas.microsoft.com/office/drawing/2014/main" id="{14AF0A6B-904C-4DD7-BBA0-48A0D8B46B88}"/>
                  </a:ext>
                </a:extLst>
              </p:cNvPr>
              <p:cNvSpPr/>
              <p:nvPr/>
            </p:nvSpPr>
            <p:spPr>
              <a:xfrm>
                <a:off x="4254907" y="2847349"/>
                <a:ext cx="2365" cy="59496"/>
              </a:xfrm>
              <a:custGeom>
                <a:avLst/>
                <a:gdLst>
                  <a:gd name="connsiteX0" fmla="*/ 0 w 9525"/>
                  <a:gd name="connsiteY0" fmla="*/ 239649 h 239648"/>
                  <a:gd name="connsiteX1" fmla="*/ 0 w 9525"/>
                  <a:gd name="connsiteY1" fmla="*/ 0 h 239648"/>
                </a:gdLst>
                <a:ahLst/>
                <a:cxnLst>
                  <a:cxn ang="0">
                    <a:pos x="connsiteX0" y="connsiteY0"/>
                  </a:cxn>
                  <a:cxn ang="0">
                    <a:pos x="connsiteX1" y="connsiteY1"/>
                  </a:cxn>
                </a:cxnLst>
                <a:rect l="l" t="t" r="r" b="b"/>
                <a:pathLst>
                  <a:path w="9525" h="239648">
                    <a:moveTo>
                      <a:pt x="0" y="239649"/>
                    </a:moveTo>
                    <a:lnTo>
                      <a:pt x="0" y="0"/>
                    </a:lnTo>
                  </a:path>
                </a:pathLst>
              </a:custGeom>
              <a:noFill/>
              <a:ln w="9525" cap="flat">
                <a:solidFill>
                  <a:srgbClr val="FFFFFF"/>
                </a:solidFill>
                <a:prstDash val="solid"/>
                <a:round/>
              </a:ln>
            </p:spPr>
            <p:txBody>
              <a:bodyPr rtlCol="0" anchor="ctr"/>
              <a:lstStyle/>
              <a:p>
                <a:pPr defTabSz="457189"/>
                <a:endParaRPr lang="en-US" sz="1800" dirty="0">
                  <a:solidFill>
                    <a:srgbClr val="FFFFFF"/>
                  </a:solidFill>
                  <a:latin typeface="Amazon Ember"/>
                </a:endParaRPr>
              </a:p>
            </p:txBody>
          </p:sp>
          <p:sp>
            <p:nvSpPr>
              <p:cNvPr id="149" name="Freeform: Shape 148">
                <a:extLst>
                  <a:ext uri="{FF2B5EF4-FFF2-40B4-BE49-F238E27FC236}">
                    <a16:creationId xmlns:a16="http://schemas.microsoft.com/office/drawing/2014/main" id="{5268CD8C-F42B-4F9D-9859-01033488A0B9}"/>
                  </a:ext>
                </a:extLst>
              </p:cNvPr>
              <p:cNvSpPr/>
              <p:nvPr/>
            </p:nvSpPr>
            <p:spPr>
              <a:xfrm>
                <a:off x="4117824" y="2925361"/>
                <a:ext cx="96859" cy="20124"/>
              </a:xfrm>
              <a:custGeom>
                <a:avLst/>
                <a:gdLst>
                  <a:gd name="connsiteX0" fmla="*/ 0 w 390144"/>
                  <a:gd name="connsiteY0" fmla="*/ 2762 h 81057"/>
                  <a:gd name="connsiteX1" fmla="*/ 67532 w 390144"/>
                  <a:gd name="connsiteY1" fmla="*/ 78962 h 81057"/>
                  <a:gd name="connsiteX2" fmla="*/ 152400 w 390144"/>
                  <a:gd name="connsiteY2" fmla="*/ 0 h 81057"/>
                  <a:gd name="connsiteX3" fmla="*/ 231458 w 390144"/>
                  <a:gd name="connsiteY3" fmla="*/ 81058 h 81057"/>
                  <a:gd name="connsiteX4" fmla="*/ 310420 w 390144"/>
                  <a:gd name="connsiteY4" fmla="*/ 857 h 81057"/>
                  <a:gd name="connsiteX5" fmla="*/ 390144 w 390144"/>
                  <a:gd name="connsiteY5" fmla="*/ 81058 h 81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0144" h="81057">
                    <a:moveTo>
                      <a:pt x="0" y="2762"/>
                    </a:moveTo>
                    <a:cubicBezTo>
                      <a:pt x="16764" y="18764"/>
                      <a:pt x="27146" y="80486"/>
                      <a:pt x="67532" y="78962"/>
                    </a:cubicBezTo>
                    <a:cubicBezTo>
                      <a:pt x="109728" y="77248"/>
                      <a:pt x="107347" y="-95"/>
                      <a:pt x="152400" y="0"/>
                    </a:cubicBezTo>
                    <a:cubicBezTo>
                      <a:pt x="200978" y="0"/>
                      <a:pt x="180975" y="81058"/>
                      <a:pt x="231458" y="81058"/>
                    </a:cubicBezTo>
                    <a:cubicBezTo>
                      <a:pt x="280607" y="81058"/>
                      <a:pt x="264224" y="1715"/>
                      <a:pt x="310420" y="857"/>
                    </a:cubicBezTo>
                    <a:cubicBezTo>
                      <a:pt x="356616" y="0"/>
                      <a:pt x="379762" y="63341"/>
                      <a:pt x="390144" y="81058"/>
                    </a:cubicBezTo>
                  </a:path>
                </a:pathLst>
              </a:custGeom>
              <a:noFill/>
              <a:ln w="9525" cap="flat">
                <a:solidFill>
                  <a:schemeClr val="accent1"/>
                </a:solidFill>
                <a:prstDash val="solid"/>
                <a:round/>
              </a:ln>
            </p:spPr>
            <p:txBody>
              <a:bodyPr rtlCol="0" anchor="ctr"/>
              <a:lstStyle/>
              <a:p>
                <a:pPr defTabSz="457189"/>
                <a:endParaRPr lang="en-US" sz="1800" dirty="0">
                  <a:solidFill>
                    <a:srgbClr val="FFFFFF"/>
                  </a:solidFill>
                  <a:latin typeface="Amazon Ember"/>
                </a:endParaRPr>
              </a:p>
            </p:txBody>
          </p:sp>
          <p:sp>
            <p:nvSpPr>
              <p:cNvPr id="150" name="Freeform: Shape 149">
                <a:extLst>
                  <a:ext uri="{FF2B5EF4-FFF2-40B4-BE49-F238E27FC236}">
                    <a16:creationId xmlns:a16="http://schemas.microsoft.com/office/drawing/2014/main" id="{9193E1A8-FF03-457C-A96F-EDCC6BD533D0}"/>
                  </a:ext>
                </a:extLst>
              </p:cNvPr>
              <p:cNvSpPr/>
              <p:nvPr/>
            </p:nvSpPr>
            <p:spPr>
              <a:xfrm>
                <a:off x="4117281" y="2967003"/>
                <a:ext cx="96858" cy="20147"/>
              </a:xfrm>
              <a:custGeom>
                <a:avLst/>
                <a:gdLst>
                  <a:gd name="connsiteX0" fmla="*/ 0 w 390143"/>
                  <a:gd name="connsiteY0" fmla="*/ 2858 h 81153"/>
                  <a:gd name="connsiteX1" fmla="*/ 67627 w 390143"/>
                  <a:gd name="connsiteY1" fmla="*/ 79058 h 81153"/>
                  <a:gd name="connsiteX2" fmla="*/ 152495 w 390143"/>
                  <a:gd name="connsiteY2" fmla="*/ 0 h 81153"/>
                  <a:gd name="connsiteX3" fmla="*/ 231553 w 390143"/>
                  <a:gd name="connsiteY3" fmla="*/ 81153 h 81153"/>
                  <a:gd name="connsiteX4" fmla="*/ 310515 w 390143"/>
                  <a:gd name="connsiteY4" fmla="*/ 953 h 81153"/>
                  <a:gd name="connsiteX5" fmla="*/ 390144 w 390143"/>
                  <a:gd name="connsiteY5" fmla="*/ 81153 h 81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0143" h="81153">
                    <a:moveTo>
                      <a:pt x="0" y="2858"/>
                    </a:moveTo>
                    <a:cubicBezTo>
                      <a:pt x="16764" y="18860"/>
                      <a:pt x="27242" y="80581"/>
                      <a:pt x="67627" y="79058"/>
                    </a:cubicBezTo>
                    <a:cubicBezTo>
                      <a:pt x="109728" y="77343"/>
                      <a:pt x="107442" y="0"/>
                      <a:pt x="152495" y="0"/>
                    </a:cubicBezTo>
                    <a:cubicBezTo>
                      <a:pt x="201073" y="0"/>
                      <a:pt x="181070" y="81153"/>
                      <a:pt x="231553" y="81153"/>
                    </a:cubicBezTo>
                    <a:cubicBezTo>
                      <a:pt x="280702" y="81153"/>
                      <a:pt x="264319" y="1810"/>
                      <a:pt x="310515" y="953"/>
                    </a:cubicBezTo>
                    <a:cubicBezTo>
                      <a:pt x="356711" y="95"/>
                      <a:pt x="375857" y="58103"/>
                      <a:pt x="390144" y="81153"/>
                    </a:cubicBezTo>
                  </a:path>
                </a:pathLst>
              </a:custGeom>
              <a:noFill/>
              <a:ln w="9525" cap="flat">
                <a:solidFill>
                  <a:schemeClr val="accent1"/>
                </a:solidFill>
                <a:prstDash val="solid"/>
                <a:round/>
              </a:ln>
            </p:spPr>
            <p:txBody>
              <a:bodyPr rtlCol="0" anchor="ctr"/>
              <a:lstStyle/>
              <a:p>
                <a:pPr defTabSz="457189"/>
                <a:endParaRPr lang="en-US" sz="1800" dirty="0">
                  <a:solidFill>
                    <a:srgbClr val="FFFFFF"/>
                  </a:solidFill>
                  <a:latin typeface="Amazon Ember"/>
                </a:endParaRPr>
              </a:p>
            </p:txBody>
          </p:sp>
        </p:grpSp>
      </p:grpSp>
      <p:grpSp>
        <p:nvGrpSpPr>
          <p:cNvPr id="7" name="Group 6">
            <a:extLst>
              <a:ext uri="{FF2B5EF4-FFF2-40B4-BE49-F238E27FC236}">
                <a16:creationId xmlns:a16="http://schemas.microsoft.com/office/drawing/2014/main" id="{EB97CBA3-C579-4AAE-ABC3-15FF9B271613}"/>
              </a:ext>
            </a:extLst>
          </p:cNvPr>
          <p:cNvGrpSpPr/>
          <p:nvPr/>
        </p:nvGrpSpPr>
        <p:grpSpPr>
          <a:xfrm>
            <a:off x="3941389" y="1864409"/>
            <a:ext cx="616857" cy="616857"/>
            <a:chOff x="3941388" y="1864408"/>
            <a:chExt cx="616857" cy="616857"/>
          </a:xfrm>
        </p:grpSpPr>
        <p:sp>
          <p:nvSpPr>
            <p:cNvPr id="31" name="Oval 30">
              <a:extLst>
                <a:ext uri="{FF2B5EF4-FFF2-40B4-BE49-F238E27FC236}">
                  <a16:creationId xmlns:a16="http://schemas.microsoft.com/office/drawing/2014/main" id="{F85800B0-3D46-4B6D-B5A1-C21AE83D8246}"/>
                </a:ext>
              </a:extLst>
            </p:cNvPr>
            <p:cNvSpPr/>
            <p:nvPr/>
          </p:nvSpPr>
          <p:spPr>
            <a:xfrm>
              <a:off x="3941388" y="1864408"/>
              <a:ext cx="616857" cy="616857"/>
            </a:xfrm>
            <a:prstGeom prst="ellipse">
              <a:avLst/>
            </a:prstGeom>
            <a:solidFill>
              <a:schemeClr val="bg2"/>
            </a:solidFill>
            <a:ln>
              <a:no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defTabSz="457189"/>
              <a:endParaRPr lang="en-US" sz="1800" dirty="0" err="1">
                <a:solidFill>
                  <a:srgbClr val="FFFFFF"/>
                </a:solidFill>
                <a:latin typeface="Amazon Ember"/>
              </a:endParaRPr>
            </a:p>
          </p:txBody>
        </p:sp>
        <p:grpSp>
          <p:nvGrpSpPr>
            <p:cNvPr id="12" name="Group 11">
              <a:extLst>
                <a:ext uri="{FF2B5EF4-FFF2-40B4-BE49-F238E27FC236}">
                  <a16:creationId xmlns:a16="http://schemas.microsoft.com/office/drawing/2014/main" id="{D4FBADC9-A77F-433C-A461-332BF33AAD52}"/>
                </a:ext>
              </a:extLst>
            </p:cNvPr>
            <p:cNvGrpSpPr/>
            <p:nvPr/>
          </p:nvGrpSpPr>
          <p:grpSpPr>
            <a:xfrm>
              <a:off x="4060586" y="2044700"/>
              <a:ext cx="416560" cy="256272"/>
              <a:chOff x="4012684" y="2087412"/>
              <a:chExt cx="401670" cy="247113"/>
            </a:xfrm>
          </p:grpSpPr>
          <p:sp>
            <p:nvSpPr>
              <p:cNvPr id="152" name="Freeform: Shape 151">
                <a:extLst>
                  <a:ext uri="{FF2B5EF4-FFF2-40B4-BE49-F238E27FC236}">
                    <a16:creationId xmlns:a16="http://schemas.microsoft.com/office/drawing/2014/main" id="{DF9ABB7E-0B15-48AB-BD41-331E7D04EA9B}"/>
                  </a:ext>
                </a:extLst>
              </p:cNvPr>
              <p:cNvSpPr/>
              <p:nvPr/>
            </p:nvSpPr>
            <p:spPr>
              <a:xfrm>
                <a:off x="4252348" y="2172471"/>
                <a:ext cx="162006" cy="162054"/>
              </a:xfrm>
              <a:custGeom>
                <a:avLst/>
                <a:gdLst>
                  <a:gd name="connsiteX0" fmla="*/ 61531 w 652557"/>
                  <a:gd name="connsiteY0" fmla="*/ 517779 h 652748"/>
                  <a:gd name="connsiteX1" fmla="*/ 74771 w 652557"/>
                  <a:gd name="connsiteY1" fmla="*/ 532924 h 652748"/>
                  <a:gd name="connsiteX2" fmla="*/ 88106 w 652557"/>
                  <a:gd name="connsiteY2" fmla="*/ 548068 h 652748"/>
                  <a:gd name="connsiteX3" fmla="*/ 101346 w 652557"/>
                  <a:gd name="connsiteY3" fmla="*/ 563309 h 652748"/>
                  <a:gd name="connsiteX4" fmla="*/ 191738 w 652557"/>
                  <a:gd name="connsiteY4" fmla="*/ 516922 h 652748"/>
                  <a:gd name="connsiteX5" fmla="*/ 256318 w 652557"/>
                  <a:gd name="connsiteY5" fmla="*/ 548735 h 652748"/>
                  <a:gd name="connsiteX6" fmla="*/ 274415 w 652557"/>
                  <a:gd name="connsiteY6" fmla="*/ 648748 h 652748"/>
                  <a:gd name="connsiteX7" fmla="*/ 294513 w 652557"/>
                  <a:gd name="connsiteY7" fmla="*/ 650081 h 652748"/>
                  <a:gd name="connsiteX8" fmla="*/ 314706 w 652557"/>
                  <a:gd name="connsiteY8" fmla="*/ 651415 h 652748"/>
                  <a:gd name="connsiteX9" fmla="*/ 334804 w 652557"/>
                  <a:gd name="connsiteY9" fmla="*/ 652748 h 652748"/>
                  <a:gd name="connsiteX10" fmla="*/ 365950 w 652557"/>
                  <a:gd name="connsiteY10" fmla="*/ 555879 h 652748"/>
                  <a:gd name="connsiteX11" fmla="*/ 433864 w 652557"/>
                  <a:gd name="connsiteY11" fmla="*/ 532829 h 652748"/>
                  <a:gd name="connsiteX12" fmla="*/ 517588 w 652557"/>
                  <a:gd name="connsiteY12" fmla="*/ 590836 h 652748"/>
                  <a:gd name="connsiteX13" fmla="*/ 532733 w 652557"/>
                  <a:gd name="connsiteY13" fmla="*/ 577501 h 652748"/>
                  <a:gd name="connsiteX14" fmla="*/ 548450 w 652557"/>
                  <a:gd name="connsiteY14" fmla="*/ 564642 h 652748"/>
                  <a:gd name="connsiteX15" fmla="*/ 563594 w 652557"/>
                  <a:gd name="connsiteY15" fmla="*/ 551307 h 652748"/>
                  <a:gd name="connsiteX16" fmla="*/ 517112 w 652557"/>
                  <a:gd name="connsiteY16" fmla="*/ 460724 h 652748"/>
                  <a:gd name="connsiteX17" fmla="*/ 548450 w 652557"/>
                  <a:gd name="connsiteY17" fmla="*/ 396049 h 652748"/>
                  <a:gd name="connsiteX18" fmla="*/ 648557 w 652557"/>
                  <a:gd name="connsiteY18" fmla="*/ 377857 h 652748"/>
                  <a:gd name="connsiteX19" fmla="*/ 649891 w 652557"/>
                  <a:gd name="connsiteY19" fmla="*/ 357759 h 652748"/>
                  <a:gd name="connsiteX20" fmla="*/ 651224 w 652557"/>
                  <a:gd name="connsiteY20" fmla="*/ 337661 h 652748"/>
                  <a:gd name="connsiteX21" fmla="*/ 652558 w 652557"/>
                  <a:gd name="connsiteY21" fmla="*/ 317563 h 652748"/>
                  <a:gd name="connsiteX22" fmla="*/ 555879 w 652557"/>
                  <a:gd name="connsiteY22" fmla="*/ 286417 h 652748"/>
                  <a:gd name="connsiteX23" fmla="*/ 532829 w 652557"/>
                  <a:gd name="connsiteY23" fmla="*/ 218123 h 652748"/>
                  <a:gd name="connsiteX24" fmla="*/ 590645 w 652557"/>
                  <a:gd name="connsiteY24" fmla="*/ 134684 h 652748"/>
                  <a:gd name="connsiteX25" fmla="*/ 577025 w 652557"/>
                  <a:gd name="connsiteY25" fmla="*/ 119539 h 652748"/>
                  <a:gd name="connsiteX26" fmla="*/ 563690 w 652557"/>
                  <a:gd name="connsiteY26" fmla="*/ 104394 h 652748"/>
                  <a:gd name="connsiteX27" fmla="*/ 550450 w 652557"/>
                  <a:gd name="connsiteY27" fmla="*/ 89249 h 652748"/>
                  <a:gd name="connsiteX28" fmla="*/ 460248 w 652557"/>
                  <a:gd name="connsiteY28" fmla="*/ 135446 h 652748"/>
                  <a:gd name="connsiteX29" fmla="*/ 396050 w 652557"/>
                  <a:gd name="connsiteY29" fmla="*/ 103251 h 652748"/>
                  <a:gd name="connsiteX30" fmla="*/ 378047 w 652557"/>
                  <a:gd name="connsiteY30" fmla="*/ 3715 h 652748"/>
                  <a:gd name="connsiteX31" fmla="*/ 357950 w 652557"/>
                  <a:gd name="connsiteY31" fmla="*/ 2667 h 652748"/>
                  <a:gd name="connsiteX32" fmla="*/ 337757 w 652557"/>
                  <a:gd name="connsiteY32" fmla="*/ 1333 h 652748"/>
                  <a:gd name="connsiteX33" fmla="*/ 317659 w 652557"/>
                  <a:gd name="connsiteY33" fmla="*/ 0 h 652748"/>
                  <a:gd name="connsiteX34" fmla="*/ 286703 w 652557"/>
                  <a:gd name="connsiteY34" fmla="*/ 96202 h 652748"/>
                  <a:gd name="connsiteX35" fmla="*/ 217837 w 652557"/>
                  <a:gd name="connsiteY35" fmla="*/ 119444 h 652748"/>
                  <a:gd name="connsiteX36" fmla="*/ 134874 w 652557"/>
                  <a:gd name="connsiteY36" fmla="*/ 62294 h 652748"/>
                  <a:gd name="connsiteX37" fmla="*/ 119825 w 652557"/>
                  <a:gd name="connsiteY37" fmla="*/ 74962 h 652748"/>
                  <a:gd name="connsiteX38" fmla="*/ 104585 w 652557"/>
                  <a:gd name="connsiteY38" fmla="*/ 88297 h 652748"/>
                  <a:gd name="connsiteX39" fmla="*/ 89440 w 652557"/>
                  <a:gd name="connsiteY39" fmla="*/ 101536 h 652748"/>
                  <a:gd name="connsiteX40" fmla="*/ 135541 w 652557"/>
                  <a:gd name="connsiteY40" fmla="*/ 191357 h 652748"/>
                  <a:gd name="connsiteX41" fmla="*/ 103346 w 652557"/>
                  <a:gd name="connsiteY41" fmla="*/ 256603 h 652748"/>
                  <a:gd name="connsiteX42" fmla="*/ 4000 w 652557"/>
                  <a:gd name="connsiteY42" fmla="*/ 274606 h 652748"/>
                  <a:gd name="connsiteX43" fmla="*/ 2667 w 652557"/>
                  <a:gd name="connsiteY43" fmla="*/ 294704 h 652748"/>
                  <a:gd name="connsiteX44" fmla="*/ 1333 w 652557"/>
                  <a:gd name="connsiteY44" fmla="*/ 314896 h 652748"/>
                  <a:gd name="connsiteX45" fmla="*/ 0 w 652557"/>
                  <a:gd name="connsiteY45" fmla="*/ 334994 h 652748"/>
                  <a:gd name="connsiteX46" fmla="*/ 96202 w 652557"/>
                  <a:gd name="connsiteY46" fmla="*/ 365950 h 652748"/>
                  <a:gd name="connsiteX47" fmla="*/ 119634 w 652557"/>
                  <a:gd name="connsiteY47" fmla="*/ 434530 h 65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652557" h="652748">
                    <a:moveTo>
                      <a:pt x="61531" y="517779"/>
                    </a:moveTo>
                    <a:lnTo>
                      <a:pt x="74771" y="532924"/>
                    </a:lnTo>
                    <a:lnTo>
                      <a:pt x="88106" y="548068"/>
                    </a:lnTo>
                    <a:lnTo>
                      <a:pt x="101346" y="563309"/>
                    </a:lnTo>
                    <a:lnTo>
                      <a:pt x="191738" y="516922"/>
                    </a:lnTo>
                    <a:cubicBezTo>
                      <a:pt x="211465" y="530845"/>
                      <a:pt x="233257" y="541580"/>
                      <a:pt x="256318" y="548735"/>
                    </a:cubicBezTo>
                    <a:lnTo>
                      <a:pt x="274415" y="648748"/>
                    </a:lnTo>
                    <a:lnTo>
                      <a:pt x="294513" y="650081"/>
                    </a:lnTo>
                    <a:lnTo>
                      <a:pt x="314706" y="651415"/>
                    </a:lnTo>
                    <a:lnTo>
                      <a:pt x="334804" y="652748"/>
                    </a:lnTo>
                    <a:lnTo>
                      <a:pt x="365950" y="555879"/>
                    </a:lnTo>
                    <a:cubicBezTo>
                      <a:pt x="389635" y="551719"/>
                      <a:pt x="412540" y="543945"/>
                      <a:pt x="433864" y="532829"/>
                    </a:cubicBezTo>
                    <a:lnTo>
                      <a:pt x="517588" y="590836"/>
                    </a:lnTo>
                    <a:lnTo>
                      <a:pt x="532733" y="577501"/>
                    </a:lnTo>
                    <a:lnTo>
                      <a:pt x="548450" y="564642"/>
                    </a:lnTo>
                    <a:lnTo>
                      <a:pt x="563594" y="551307"/>
                    </a:lnTo>
                    <a:lnTo>
                      <a:pt x="517112" y="460724"/>
                    </a:lnTo>
                    <a:cubicBezTo>
                      <a:pt x="530863" y="440930"/>
                      <a:pt x="541436" y="419108"/>
                      <a:pt x="548450" y="396049"/>
                    </a:cubicBezTo>
                    <a:lnTo>
                      <a:pt x="648557" y="377857"/>
                    </a:lnTo>
                    <a:lnTo>
                      <a:pt x="649891" y="357759"/>
                    </a:lnTo>
                    <a:lnTo>
                      <a:pt x="651224" y="337661"/>
                    </a:lnTo>
                    <a:lnTo>
                      <a:pt x="652558" y="317563"/>
                    </a:lnTo>
                    <a:lnTo>
                      <a:pt x="555879" y="286417"/>
                    </a:lnTo>
                    <a:cubicBezTo>
                      <a:pt x="551765" y="262599"/>
                      <a:pt x="543990" y="239562"/>
                      <a:pt x="532829" y="218123"/>
                    </a:cubicBezTo>
                    <a:lnTo>
                      <a:pt x="590645" y="134684"/>
                    </a:lnTo>
                    <a:lnTo>
                      <a:pt x="577025" y="119539"/>
                    </a:lnTo>
                    <a:lnTo>
                      <a:pt x="563690" y="104394"/>
                    </a:lnTo>
                    <a:lnTo>
                      <a:pt x="550450" y="89249"/>
                    </a:lnTo>
                    <a:lnTo>
                      <a:pt x="460248" y="135446"/>
                    </a:lnTo>
                    <a:cubicBezTo>
                      <a:pt x="440640" y="121463"/>
                      <a:pt x="418983" y="110603"/>
                      <a:pt x="396050" y="103251"/>
                    </a:cubicBezTo>
                    <a:lnTo>
                      <a:pt x="378047" y="3715"/>
                    </a:lnTo>
                    <a:lnTo>
                      <a:pt x="357950" y="2667"/>
                    </a:lnTo>
                    <a:lnTo>
                      <a:pt x="337757" y="1333"/>
                    </a:lnTo>
                    <a:lnTo>
                      <a:pt x="317659" y="0"/>
                    </a:lnTo>
                    <a:lnTo>
                      <a:pt x="286703" y="96202"/>
                    </a:lnTo>
                    <a:cubicBezTo>
                      <a:pt x="262671" y="100293"/>
                      <a:pt x="239432" y="108136"/>
                      <a:pt x="217837" y="119444"/>
                    </a:cubicBezTo>
                    <a:lnTo>
                      <a:pt x="134874" y="62294"/>
                    </a:lnTo>
                    <a:lnTo>
                      <a:pt x="119825" y="74962"/>
                    </a:lnTo>
                    <a:lnTo>
                      <a:pt x="104585" y="88297"/>
                    </a:lnTo>
                    <a:lnTo>
                      <a:pt x="89440" y="101536"/>
                    </a:lnTo>
                    <a:lnTo>
                      <a:pt x="135541" y="191357"/>
                    </a:lnTo>
                    <a:cubicBezTo>
                      <a:pt x="121437" y="211273"/>
                      <a:pt x="110571" y="233293"/>
                      <a:pt x="103346" y="256603"/>
                    </a:cubicBezTo>
                    <a:lnTo>
                      <a:pt x="4000" y="274606"/>
                    </a:lnTo>
                    <a:lnTo>
                      <a:pt x="2667" y="294704"/>
                    </a:lnTo>
                    <a:lnTo>
                      <a:pt x="1333" y="314896"/>
                    </a:lnTo>
                    <a:lnTo>
                      <a:pt x="0" y="334994"/>
                    </a:lnTo>
                    <a:lnTo>
                      <a:pt x="96202" y="365950"/>
                    </a:lnTo>
                    <a:cubicBezTo>
                      <a:pt x="100360" y="389900"/>
                      <a:pt x="108268" y="413044"/>
                      <a:pt x="119634" y="434530"/>
                    </a:cubicBezTo>
                    <a:close/>
                  </a:path>
                </a:pathLst>
              </a:custGeom>
              <a:noFill/>
              <a:ln w="9525" cap="flat">
                <a:solidFill>
                  <a:schemeClr val="accent1"/>
                </a:solidFill>
                <a:prstDash val="solid"/>
                <a:round/>
              </a:ln>
            </p:spPr>
            <p:txBody>
              <a:bodyPr rtlCol="0" anchor="ctr"/>
              <a:lstStyle/>
              <a:p>
                <a:pPr defTabSz="457189"/>
                <a:endParaRPr lang="en-US" sz="1800" dirty="0">
                  <a:solidFill>
                    <a:srgbClr val="FFFFFF"/>
                  </a:solidFill>
                  <a:latin typeface="Amazon Ember"/>
                </a:endParaRPr>
              </a:p>
            </p:txBody>
          </p:sp>
          <p:sp>
            <p:nvSpPr>
              <p:cNvPr id="153" name="Freeform: Shape 152">
                <a:extLst>
                  <a:ext uri="{FF2B5EF4-FFF2-40B4-BE49-F238E27FC236}">
                    <a16:creationId xmlns:a16="http://schemas.microsoft.com/office/drawing/2014/main" id="{D4F82874-CA8E-4525-BECF-18C1C71038FF}"/>
                  </a:ext>
                </a:extLst>
              </p:cNvPr>
              <p:cNvSpPr/>
              <p:nvPr/>
            </p:nvSpPr>
            <p:spPr>
              <a:xfrm>
                <a:off x="4300990" y="2221160"/>
                <a:ext cx="64604" cy="64604"/>
              </a:xfrm>
              <a:custGeom>
                <a:avLst/>
                <a:gdLst>
                  <a:gd name="connsiteX0" fmla="*/ 260223 w 260222"/>
                  <a:gd name="connsiteY0" fmla="*/ 130112 h 260222"/>
                  <a:gd name="connsiteX1" fmla="*/ 130111 w 260222"/>
                  <a:gd name="connsiteY1" fmla="*/ 260223 h 260222"/>
                  <a:gd name="connsiteX2" fmla="*/ 0 w 260222"/>
                  <a:gd name="connsiteY2" fmla="*/ 130112 h 260222"/>
                  <a:gd name="connsiteX3" fmla="*/ 130111 w 260222"/>
                  <a:gd name="connsiteY3" fmla="*/ 0 h 260222"/>
                  <a:gd name="connsiteX4" fmla="*/ 260223 w 260222"/>
                  <a:gd name="connsiteY4" fmla="*/ 130112 h 260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222" h="260222">
                    <a:moveTo>
                      <a:pt x="260223" y="130112"/>
                    </a:moveTo>
                    <a:cubicBezTo>
                      <a:pt x="260223" y="201970"/>
                      <a:pt x="201970" y="260223"/>
                      <a:pt x="130111" y="260223"/>
                    </a:cubicBezTo>
                    <a:cubicBezTo>
                      <a:pt x="58253" y="260223"/>
                      <a:pt x="0" y="201970"/>
                      <a:pt x="0" y="130112"/>
                    </a:cubicBezTo>
                    <a:cubicBezTo>
                      <a:pt x="0" y="58253"/>
                      <a:pt x="58253" y="0"/>
                      <a:pt x="130111" y="0"/>
                    </a:cubicBezTo>
                    <a:cubicBezTo>
                      <a:pt x="201970" y="0"/>
                      <a:pt x="260223" y="58253"/>
                      <a:pt x="260223" y="130112"/>
                    </a:cubicBezTo>
                    <a:close/>
                  </a:path>
                </a:pathLst>
              </a:custGeom>
              <a:noFill/>
              <a:ln w="9525" cap="flat">
                <a:solidFill>
                  <a:schemeClr val="accent1"/>
                </a:solidFill>
                <a:prstDash val="solid"/>
                <a:round/>
              </a:ln>
            </p:spPr>
            <p:txBody>
              <a:bodyPr rtlCol="0" anchor="ctr"/>
              <a:lstStyle/>
              <a:p>
                <a:pPr defTabSz="457189"/>
                <a:endParaRPr lang="en-US" sz="1800" dirty="0">
                  <a:solidFill>
                    <a:srgbClr val="FFFFFF"/>
                  </a:solidFill>
                  <a:latin typeface="Amazon Ember"/>
                </a:endParaRPr>
              </a:p>
            </p:txBody>
          </p:sp>
          <p:sp>
            <p:nvSpPr>
              <p:cNvPr id="154" name="Freeform: Shape 153">
                <a:extLst>
                  <a:ext uri="{FF2B5EF4-FFF2-40B4-BE49-F238E27FC236}">
                    <a16:creationId xmlns:a16="http://schemas.microsoft.com/office/drawing/2014/main" id="{8EB0E1EF-6625-40D6-9A44-AFAE7506C59E}"/>
                  </a:ext>
                </a:extLst>
              </p:cNvPr>
              <p:cNvSpPr/>
              <p:nvPr/>
            </p:nvSpPr>
            <p:spPr>
              <a:xfrm>
                <a:off x="4059340" y="2103256"/>
                <a:ext cx="243329" cy="166641"/>
              </a:xfrm>
              <a:custGeom>
                <a:avLst/>
                <a:gdLst>
                  <a:gd name="connsiteX0" fmla="*/ 980123 w 980122"/>
                  <a:gd name="connsiteY0" fmla="*/ 308134 h 671226"/>
                  <a:gd name="connsiteX1" fmla="*/ 980123 w 980122"/>
                  <a:gd name="connsiteY1" fmla="*/ 27242 h 671226"/>
                  <a:gd name="connsiteX2" fmla="*/ 952881 w 980122"/>
                  <a:gd name="connsiteY2" fmla="*/ 0 h 671226"/>
                  <a:gd name="connsiteX3" fmla="*/ 27146 w 980122"/>
                  <a:gd name="connsiteY3" fmla="*/ 0 h 671226"/>
                  <a:gd name="connsiteX4" fmla="*/ 0 w 980122"/>
                  <a:gd name="connsiteY4" fmla="*/ 27242 h 671226"/>
                  <a:gd name="connsiteX5" fmla="*/ 0 w 980122"/>
                  <a:gd name="connsiteY5" fmla="*/ 643985 h 671226"/>
                  <a:gd name="connsiteX6" fmla="*/ 27146 w 980122"/>
                  <a:gd name="connsiteY6" fmla="*/ 671227 h 671226"/>
                  <a:gd name="connsiteX7" fmla="*/ 763905 w 980122"/>
                  <a:gd name="connsiteY7" fmla="*/ 671227 h 671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80122" h="671226">
                    <a:moveTo>
                      <a:pt x="980123" y="308134"/>
                    </a:moveTo>
                    <a:lnTo>
                      <a:pt x="980123" y="27242"/>
                    </a:lnTo>
                    <a:cubicBezTo>
                      <a:pt x="980123" y="12196"/>
                      <a:pt x="967926" y="0"/>
                      <a:pt x="952881" y="0"/>
                    </a:cubicBezTo>
                    <a:lnTo>
                      <a:pt x="27146" y="0"/>
                    </a:lnTo>
                    <a:cubicBezTo>
                      <a:pt x="12138" y="52"/>
                      <a:pt x="0" y="12234"/>
                      <a:pt x="0" y="27242"/>
                    </a:cubicBezTo>
                    <a:lnTo>
                      <a:pt x="0" y="643985"/>
                    </a:lnTo>
                    <a:cubicBezTo>
                      <a:pt x="0" y="658993"/>
                      <a:pt x="12138" y="671174"/>
                      <a:pt x="27146" y="671227"/>
                    </a:cubicBezTo>
                    <a:lnTo>
                      <a:pt x="763905" y="671227"/>
                    </a:lnTo>
                  </a:path>
                </a:pathLst>
              </a:custGeom>
              <a:noFill/>
              <a:ln w="9525" cap="flat">
                <a:solidFill>
                  <a:srgbClr val="FFFFFF"/>
                </a:solidFill>
                <a:prstDash val="solid"/>
                <a:round/>
              </a:ln>
            </p:spPr>
            <p:txBody>
              <a:bodyPr rtlCol="0" anchor="ctr"/>
              <a:lstStyle/>
              <a:p>
                <a:pPr defTabSz="457189"/>
                <a:endParaRPr lang="en-US" sz="1800" dirty="0">
                  <a:solidFill>
                    <a:srgbClr val="FFFFFF"/>
                  </a:solidFill>
                  <a:latin typeface="Amazon Ember"/>
                </a:endParaRPr>
              </a:p>
            </p:txBody>
          </p:sp>
          <p:sp>
            <p:nvSpPr>
              <p:cNvPr id="155" name="Freeform: Shape 154">
                <a:extLst>
                  <a:ext uri="{FF2B5EF4-FFF2-40B4-BE49-F238E27FC236}">
                    <a16:creationId xmlns:a16="http://schemas.microsoft.com/office/drawing/2014/main" id="{14EB0079-395D-4D35-9A24-CCAE578657D5}"/>
                  </a:ext>
                </a:extLst>
              </p:cNvPr>
              <p:cNvSpPr/>
              <p:nvPr/>
            </p:nvSpPr>
            <p:spPr>
              <a:xfrm>
                <a:off x="4041817" y="2087412"/>
                <a:ext cx="277239" cy="202041"/>
              </a:xfrm>
              <a:custGeom>
                <a:avLst/>
                <a:gdLst>
                  <a:gd name="connsiteX0" fmla="*/ 1116711 w 1116711"/>
                  <a:gd name="connsiteY0" fmla="*/ 307181 h 813816"/>
                  <a:gd name="connsiteX1" fmla="*/ 1116711 w 1116711"/>
                  <a:gd name="connsiteY1" fmla="*/ 27242 h 813816"/>
                  <a:gd name="connsiteX2" fmla="*/ 1089470 w 1116711"/>
                  <a:gd name="connsiteY2" fmla="*/ 0 h 813816"/>
                  <a:gd name="connsiteX3" fmla="*/ 27242 w 1116711"/>
                  <a:gd name="connsiteY3" fmla="*/ 0 h 813816"/>
                  <a:gd name="connsiteX4" fmla="*/ 0 w 1116711"/>
                  <a:gd name="connsiteY4" fmla="*/ 27242 h 813816"/>
                  <a:gd name="connsiteX5" fmla="*/ 0 w 1116711"/>
                  <a:gd name="connsiteY5" fmla="*/ 786575 h 813816"/>
                  <a:gd name="connsiteX6" fmla="*/ 27242 w 1116711"/>
                  <a:gd name="connsiteY6" fmla="*/ 813816 h 813816"/>
                  <a:gd name="connsiteX7" fmla="*/ 866013 w 1116711"/>
                  <a:gd name="connsiteY7" fmla="*/ 813816 h 813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16711" h="813816">
                    <a:moveTo>
                      <a:pt x="1116711" y="307181"/>
                    </a:moveTo>
                    <a:lnTo>
                      <a:pt x="1116711" y="27242"/>
                    </a:lnTo>
                    <a:cubicBezTo>
                      <a:pt x="1116711" y="12196"/>
                      <a:pt x="1104515" y="0"/>
                      <a:pt x="1089470" y="0"/>
                    </a:cubicBezTo>
                    <a:lnTo>
                      <a:pt x="27242" y="0"/>
                    </a:lnTo>
                    <a:cubicBezTo>
                      <a:pt x="12218" y="52"/>
                      <a:pt x="52" y="12218"/>
                      <a:pt x="0" y="27242"/>
                    </a:cubicBezTo>
                    <a:lnTo>
                      <a:pt x="0" y="786575"/>
                    </a:lnTo>
                    <a:cubicBezTo>
                      <a:pt x="52" y="801598"/>
                      <a:pt x="12218" y="813764"/>
                      <a:pt x="27242" y="813816"/>
                    </a:cubicBezTo>
                    <a:lnTo>
                      <a:pt x="866013" y="813816"/>
                    </a:lnTo>
                  </a:path>
                </a:pathLst>
              </a:custGeom>
              <a:noFill/>
              <a:ln w="9525" cap="flat">
                <a:solidFill>
                  <a:srgbClr val="FFFFFF"/>
                </a:solidFill>
                <a:prstDash val="solid"/>
                <a:round/>
              </a:ln>
            </p:spPr>
            <p:txBody>
              <a:bodyPr rtlCol="0" anchor="ctr"/>
              <a:lstStyle/>
              <a:p>
                <a:pPr defTabSz="457189"/>
                <a:endParaRPr lang="en-US" sz="1800" dirty="0">
                  <a:solidFill>
                    <a:srgbClr val="FFFFFF"/>
                  </a:solidFill>
                  <a:latin typeface="Amazon Ember"/>
                </a:endParaRPr>
              </a:p>
            </p:txBody>
          </p:sp>
          <p:sp>
            <p:nvSpPr>
              <p:cNvPr id="156" name="Freeform: Shape 155">
                <a:extLst>
                  <a:ext uri="{FF2B5EF4-FFF2-40B4-BE49-F238E27FC236}">
                    <a16:creationId xmlns:a16="http://schemas.microsoft.com/office/drawing/2014/main" id="{D0A426CA-6A64-4D1B-8E2E-92C78FB6CA0A}"/>
                  </a:ext>
                </a:extLst>
              </p:cNvPr>
              <p:cNvSpPr/>
              <p:nvPr/>
            </p:nvSpPr>
            <p:spPr>
              <a:xfrm>
                <a:off x="4012684" y="2289453"/>
                <a:ext cx="246379" cy="24617"/>
              </a:xfrm>
              <a:custGeom>
                <a:avLst/>
                <a:gdLst>
                  <a:gd name="connsiteX0" fmla="*/ 992410 w 992409"/>
                  <a:gd name="connsiteY0" fmla="*/ 99155 h 99155"/>
                  <a:gd name="connsiteX1" fmla="*/ 79820 w 992409"/>
                  <a:gd name="connsiteY1" fmla="*/ 99155 h 99155"/>
                  <a:gd name="connsiteX2" fmla="*/ 0 w 992409"/>
                  <a:gd name="connsiteY2" fmla="*/ 64579 h 99155"/>
                  <a:gd name="connsiteX3" fmla="*/ 0 w 992409"/>
                  <a:gd name="connsiteY3" fmla="*/ 0 h 99155"/>
                  <a:gd name="connsiteX4" fmla="*/ 129921 w 992409"/>
                  <a:gd name="connsiteY4" fmla="*/ 0 h 99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2409" h="99155">
                    <a:moveTo>
                      <a:pt x="992410" y="99155"/>
                    </a:moveTo>
                    <a:lnTo>
                      <a:pt x="79820" y="99155"/>
                    </a:lnTo>
                    <a:cubicBezTo>
                      <a:pt x="79820" y="99155"/>
                      <a:pt x="22098" y="99727"/>
                      <a:pt x="0" y="64579"/>
                    </a:cubicBezTo>
                    <a:lnTo>
                      <a:pt x="0" y="0"/>
                    </a:lnTo>
                    <a:lnTo>
                      <a:pt x="129921" y="0"/>
                    </a:lnTo>
                  </a:path>
                </a:pathLst>
              </a:custGeom>
              <a:noFill/>
              <a:ln w="9525" cap="flat">
                <a:solidFill>
                  <a:srgbClr val="FFFFFF"/>
                </a:solidFill>
                <a:prstDash val="solid"/>
                <a:round/>
              </a:ln>
            </p:spPr>
            <p:txBody>
              <a:bodyPr rtlCol="0" anchor="ctr"/>
              <a:lstStyle/>
              <a:p>
                <a:pPr defTabSz="457189"/>
                <a:endParaRPr lang="en-US" sz="1800" dirty="0">
                  <a:solidFill>
                    <a:srgbClr val="FFFFFF"/>
                  </a:solidFill>
                  <a:latin typeface="Amazon Ember"/>
                </a:endParaRPr>
              </a:p>
            </p:txBody>
          </p:sp>
          <p:sp>
            <p:nvSpPr>
              <p:cNvPr id="157" name="Freeform: Shape 156">
                <a:extLst>
                  <a:ext uri="{FF2B5EF4-FFF2-40B4-BE49-F238E27FC236}">
                    <a16:creationId xmlns:a16="http://schemas.microsoft.com/office/drawing/2014/main" id="{B04EA736-9D09-4639-8769-4511DFF2F253}"/>
                  </a:ext>
                </a:extLst>
              </p:cNvPr>
              <p:cNvSpPr/>
              <p:nvPr/>
            </p:nvSpPr>
            <p:spPr>
              <a:xfrm>
                <a:off x="4121887" y="2128795"/>
                <a:ext cx="47436" cy="47436"/>
              </a:xfrm>
              <a:custGeom>
                <a:avLst/>
                <a:gdLst>
                  <a:gd name="connsiteX0" fmla="*/ 0 w 191071"/>
                  <a:gd name="connsiteY0" fmla="*/ 0 h 191071"/>
                  <a:gd name="connsiteX1" fmla="*/ 191071 w 191071"/>
                  <a:gd name="connsiteY1" fmla="*/ 0 h 191071"/>
                  <a:gd name="connsiteX2" fmla="*/ 191071 w 191071"/>
                  <a:gd name="connsiteY2" fmla="*/ 191071 h 191071"/>
                  <a:gd name="connsiteX3" fmla="*/ 0 w 191071"/>
                  <a:gd name="connsiteY3" fmla="*/ 191071 h 191071"/>
                </a:gdLst>
                <a:ahLst/>
                <a:cxnLst>
                  <a:cxn ang="0">
                    <a:pos x="connsiteX0" y="connsiteY0"/>
                  </a:cxn>
                  <a:cxn ang="0">
                    <a:pos x="connsiteX1" y="connsiteY1"/>
                  </a:cxn>
                  <a:cxn ang="0">
                    <a:pos x="connsiteX2" y="connsiteY2"/>
                  </a:cxn>
                  <a:cxn ang="0">
                    <a:pos x="connsiteX3" y="connsiteY3"/>
                  </a:cxn>
                </a:cxnLst>
                <a:rect l="l" t="t" r="r" b="b"/>
                <a:pathLst>
                  <a:path w="191071" h="191071">
                    <a:moveTo>
                      <a:pt x="0" y="0"/>
                    </a:moveTo>
                    <a:lnTo>
                      <a:pt x="191071" y="0"/>
                    </a:lnTo>
                    <a:lnTo>
                      <a:pt x="191071" y="191071"/>
                    </a:lnTo>
                    <a:lnTo>
                      <a:pt x="0" y="191071"/>
                    </a:lnTo>
                    <a:close/>
                  </a:path>
                </a:pathLst>
              </a:custGeom>
              <a:noFill/>
              <a:ln w="9525" cap="flat">
                <a:solidFill>
                  <a:srgbClr val="FFFFFF"/>
                </a:solidFill>
                <a:prstDash val="solid"/>
                <a:round/>
              </a:ln>
            </p:spPr>
            <p:txBody>
              <a:bodyPr rtlCol="0" anchor="ctr"/>
              <a:lstStyle/>
              <a:p>
                <a:pPr defTabSz="457189"/>
                <a:endParaRPr lang="en-US" sz="1800" dirty="0">
                  <a:solidFill>
                    <a:srgbClr val="FFFFFF"/>
                  </a:solidFill>
                  <a:latin typeface="Amazon Ember"/>
                </a:endParaRPr>
              </a:p>
            </p:txBody>
          </p:sp>
          <p:sp>
            <p:nvSpPr>
              <p:cNvPr id="158" name="Freeform: Shape 157">
                <a:extLst>
                  <a:ext uri="{FF2B5EF4-FFF2-40B4-BE49-F238E27FC236}">
                    <a16:creationId xmlns:a16="http://schemas.microsoft.com/office/drawing/2014/main" id="{26118727-092F-4C81-9342-4EBB6A006D23}"/>
                  </a:ext>
                </a:extLst>
              </p:cNvPr>
              <p:cNvSpPr/>
              <p:nvPr/>
            </p:nvSpPr>
            <p:spPr>
              <a:xfrm>
                <a:off x="4121887" y="2195622"/>
                <a:ext cx="47436" cy="47436"/>
              </a:xfrm>
              <a:custGeom>
                <a:avLst/>
                <a:gdLst>
                  <a:gd name="connsiteX0" fmla="*/ 0 w 191071"/>
                  <a:gd name="connsiteY0" fmla="*/ 0 h 191071"/>
                  <a:gd name="connsiteX1" fmla="*/ 191071 w 191071"/>
                  <a:gd name="connsiteY1" fmla="*/ 0 h 191071"/>
                  <a:gd name="connsiteX2" fmla="*/ 191071 w 191071"/>
                  <a:gd name="connsiteY2" fmla="*/ 191072 h 191071"/>
                  <a:gd name="connsiteX3" fmla="*/ 0 w 191071"/>
                  <a:gd name="connsiteY3" fmla="*/ 191072 h 191071"/>
                </a:gdLst>
                <a:ahLst/>
                <a:cxnLst>
                  <a:cxn ang="0">
                    <a:pos x="connsiteX0" y="connsiteY0"/>
                  </a:cxn>
                  <a:cxn ang="0">
                    <a:pos x="connsiteX1" y="connsiteY1"/>
                  </a:cxn>
                  <a:cxn ang="0">
                    <a:pos x="connsiteX2" y="connsiteY2"/>
                  </a:cxn>
                  <a:cxn ang="0">
                    <a:pos x="connsiteX3" y="connsiteY3"/>
                  </a:cxn>
                </a:cxnLst>
                <a:rect l="l" t="t" r="r" b="b"/>
                <a:pathLst>
                  <a:path w="191071" h="191071">
                    <a:moveTo>
                      <a:pt x="0" y="0"/>
                    </a:moveTo>
                    <a:lnTo>
                      <a:pt x="191071" y="0"/>
                    </a:lnTo>
                    <a:lnTo>
                      <a:pt x="191071" y="191072"/>
                    </a:lnTo>
                    <a:lnTo>
                      <a:pt x="0" y="191072"/>
                    </a:lnTo>
                    <a:close/>
                  </a:path>
                </a:pathLst>
              </a:custGeom>
              <a:noFill/>
              <a:ln w="9525" cap="flat">
                <a:solidFill>
                  <a:srgbClr val="FFFFFF"/>
                </a:solidFill>
                <a:prstDash val="solid"/>
                <a:round/>
              </a:ln>
            </p:spPr>
            <p:txBody>
              <a:bodyPr rtlCol="0" anchor="ctr"/>
              <a:lstStyle/>
              <a:p>
                <a:pPr defTabSz="457189"/>
                <a:endParaRPr lang="en-US" sz="1800" dirty="0">
                  <a:solidFill>
                    <a:srgbClr val="FFFFFF"/>
                  </a:solidFill>
                  <a:latin typeface="Amazon Ember"/>
                </a:endParaRPr>
              </a:p>
            </p:txBody>
          </p:sp>
          <p:sp>
            <p:nvSpPr>
              <p:cNvPr id="159" name="Freeform: Shape 158">
                <a:extLst>
                  <a:ext uri="{FF2B5EF4-FFF2-40B4-BE49-F238E27FC236}">
                    <a16:creationId xmlns:a16="http://schemas.microsoft.com/office/drawing/2014/main" id="{31E89BFC-44A0-4723-88B8-431E92EDBAD9}"/>
                  </a:ext>
                </a:extLst>
              </p:cNvPr>
              <p:cNvSpPr/>
              <p:nvPr/>
            </p:nvSpPr>
            <p:spPr>
              <a:xfrm>
                <a:off x="4189494" y="2128795"/>
                <a:ext cx="47436" cy="47436"/>
              </a:xfrm>
              <a:custGeom>
                <a:avLst/>
                <a:gdLst>
                  <a:gd name="connsiteX0" fmla="*/ 0 w 191071"/>
                  <a:gd name="connsiteY0" fmla="*/ 0 h 191071"/>
                  <a:gd name="connsiteX1" fmla="*/ 191071 w 191071"/>
                  <a:gd name="connsiteY1" fmla="*/ 0 h 191071"/>
                  <a:gd name="connsiteX2" fmla="*/ 191071 w 191071"/>
                  <a:gd name="connsiteY2" fmla="*/ 191071 h 191071"/>
                  <a:gd name="connsiteX3" fmla="*/ 0 w 191071"/>
                  <a:gd name="connsiteY3" fmla="*/ 191071 h 191071"/>
                </a:gdLst>
                <a:ahLst/>
                <a:cxnLst>
                  <a:cxn ang="0">
                    <a:pos x="connsiteX0" y="connsiteY0"/>
                  </a:cxn>
                  <a:cxn ang="0">
                    <a:pos x="connsiteX1" y="connsiteY1"/>
                  </a:cxn>
                  <a:cxn ang="0">
                    <a:pos x="connsiteX2" y="connsiteY2"/>
                  </a:cxn>
                  <a:cxn ang="0">
                    <a:pos x="connsiteX3" y="connsiteY3"/>
                  </a:cxn>
                </a:cxnLst>
                <a:rect l="l" t="t" r="r" b="b"/>
                <a:pathLst>
                  <a:path w="191071" h="191071">
                    <a:moveTo>
                      <a:pt x="0" y="0"/>
                    </a:moveTo>
                    <a:lnTo>
                      <a:pt x="191071" y="0"/>
                    </a:lnTo>
                    <a:lnTo>
                      <a:pt x="191071" y="191071"/>
                    </a:lnTo>
                    <a:lnTo>
                      <a:pt x="0" y="191071"/>
                    </a:lnTo>
                    <a:close/>
                  </a:path>
                </a:pathLst>
              </a:custGeom>
              <a:noFill/>
              <a:ln w="9525" cap="flat">
                <a:solidFill>
                  <a:srgbClr val="FFFFFF"/>
                </a:solidFill>
                <a:prstDash val="solid"/>
                <a:round/>
              </a:ln>
            </p:spPr>
            <p:txBody>
              <a:bodyPr rtlCol="0" anchor="ctr"/>
              <a:lstStyle/>
              <a:p>
                <a:pPr defTabSz="457189"/>
                <a:endParaRPr lang="en-US" sz="1800" dirty="0">
                  <a:solidFill>
                    <a:srgbClr val="FFFFFF"/>
                  </a:solidFill>
                  <a:latin typeface="Amazon Ember"/>
                </a:endParaRPr>
              </a:p>
            </p:txBody>
          </p:sp>
          <p:sp>
            <p:nvSpPr>
              <p:cNvPr id="160" name="Freeform: Shape 159">
                <a:extLst>
                  <a:ext uri="{FF2B5EF4-FFF2-40B4-BE49-F238E27FC236}">
                    <a16:creationId xmlns:a16="http://schemas.microsoft.com/office/drawing/2014/main" id="{DBCD55F8-67FF-4EBF-AA83-174C87639614}"/>
                  </a:ext>
                </a:extLst>
              </p:cNvPr>
              <p:cNvSpPr/>
              <p:nvPr/>
            </p:nvSpPr>
            <p:spPr>
              <a:xfrm>
                <a:off x="4189494" y="2195622"/>
                <a:ext cx="47436" cy="47436"/>
              </a:xfrm>
              <a:custGeom>
                <a:avLst/>
                <a:gdLst>
                  <a:gd name="connsiteX0" fmla="*/ 0 w 191071"/>
                  <a:gd name="connsiteY0" fmla="*/ 0 h 191071"/>
                  <a:gd name="connsiteX1" fmla="*/ 191071 w 191071"/>
                  <a:gd name="connsiteY1" fmla="*/ 0 h 191071"/>
                  <a:gd name="connsiteX2" fmla="*/ 191071 w 191071"/>
                  <a:gd name="connsiteY2" fmla="*/ 191072 h 191071"/>
                  <a:gd name="connsiteX3" fmla="*/ 0 w 191071"/>
                  <a:gd name="connsiteY3" fmla="*/ 191072 h 191071"/>
                </a:gdLst>
                <a:ahLst/>
                <a:cxnLst>
                  <a:cxn ang="0">
                    <a:pos x="connsiteX0" y="connsiteY0"/>
                  </a:cxn>
                  <a:cxn ang="0">
                    <a:pos x="connsiteX1" y="connsiteY1"/>
                  </a:cxn>
                  <a:cxn ang="0">
                    <a:pos x="connsiteX2" y="connsiteY2"/>
                  </a:cxn>
                  <a:cxn ang="0">
                    <a:pos x="connsiteX3" y="connsiteY3"/>
                  </a:cxn>
                </a:cxnLst>
                <a:rect l="l" t="t" r="r" b="b"/>
                <a:pathLst>
                  <a:path w="191071" h="191071">
                    <a:moveTo>
                      <a:pt x="0" y="0"/>
                    </a:moveTo>
                    <a:lnTo>
                      <a:pt x="191071" y="0"/>
                    </a:lnTo>
                    <a:lnTo>
                      <a:pt x="191071" y="191072"/>
                    </a:lnTo>
                    <a:lnTo>
                      <a:pt x="0" y="191072"/>
                    </a:lnTo>
                    <a:close/>
                  </a:path>
                </a:pathLst>
              </a:custGeom>
              <a:noFill/>
              <a:ln w="9525" cap="flat">
                <a:solidFill>
                  <a:srgbClr val="FFFFFF"/>
                </a:solidFill>
                <a:prstDash val="solid"/>
                <a:round/>
              </a:ln>
            </p:spPr>
            <p:txBody>
              <a:bodyPr rtlCol="0" anchor="ctr"/>
              <a:lstStyle/>
              <a:p>
                <a:pPr defTabSz="457189"/>
                <a:endParaRPr lang="en-US" sz="1800" dirty="0">
                  <a:solidFill>
                    <a:srgbClr val="FFFFFF"/>
                  </a:solidFill>
                  <a:latin typeface="Amazon Ember"/>
                </a:endParaRPr>
              </a:p>
            </p:txBody>
          </p:sp>
        </p:grpSp>
      </p:grpSp>
      <p:grpSp>
        <p:nvGrpSpPr>
          <p:cNvPr id="5" name="Group 4">
            <a:extLst>
              <a:ext uri="{FF2B5EF4-FFF2-40B4-BE49-F238E27FC236}">
                <a16:creationId xmlns:a16="http://schemas.microsoft.com/office/drawing/2014/main" id="{D337D013-E90C-47D7-B4BF-DCE97903886C}"/>
              </a:ext>
            </a:extLst>
          </p:cNvPr>
          <p:cNvGrpSpPr/>
          <p:nvPr/>
        </p:nvGrpSpPr>
        <p:grpSpPr>
          <a:xfrm>
            <a:off x="3941389" y="1066580"/>
            <a:ext cx="616857" cy="616857"/>
            <a:chOff x="3941388" y="1066580"/>
            <a:chExt cx="616857" cy="616857"/>
          </a:xfrm>
        </p:grpSpPr>
        <p:sp>
          <p:nvSpPr>
            <p:cNvPr id="84" name="Oval 83">
              <a:extLst>
                <a:ext uri="{FF2B5EF4-FFF2-40B4-BE49-F238E27FC236}">
                  <a16:creationId xmlns:a16="http://schemas.microsoft.com/office/drawing/2014/main" id="{D8DC240E-C956-4573-8136-AF11946AB58E}"/>
                </a:ext>
              </a:extLst>
            </p:cNvPr>
            <p:cNvSpPr/>
            <p:nvPr/>
          </p:nvSpPr>
          <p:spPr>
            <a:xfrm>
              <a:off x="3941388" y="1066580"/>
              <a:ext cx="616857" cy="616857"/>
            </a:xfrm>
            <a:prstGeom prst="ellipse">
              <a:avLst/>
            </a:prstGeom>
            <a:solidFill>
              <a:schemeClr val="bg2"/>
            </a:solidFill>
            <a:ln>
              <a:no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defTabSz="457189"/>
              <a:endParaRPr lang="en-US" sz="1800" dirty="0" err="1">
                <a:solidFill>
                  <a:srgbClr val="FFFFFF"/>
                </a:solidFill>
                <a:latin typeface="Amazon Ember"/>
              </a:endParaRPr>
            </a:p>
          </p:txBody>
        </p:sp>
        <p:grpSp>
          <p:nvGrpSpPr>
            <p:cNvPr id="11" name="Group 10">
              <a:extLst>
                <a:ext uri="{FF2B5EF4-FFF2-40B4-BE49-F238E27FC236}">
                  <a16:creationId xmlns:a16="http://schemas.microsoft.com/office/drawing/2014/main" id="{8B87EEF0-609C-4CC7-8813-A14BDD32B62A}"/>
                </a:ext>
              </a:extLst>
            </p:cNvPr>
            <p:cNvGrpSpPr/>
            <p:nvPr/>
          </p:nvGrpSpPr>
          <p:grpSpPr>
            <a:xfrm>
              <a:off x="4114876" y="1188039"/>
              <a:ext cx="317506" cy="326313"/>
              <a:chOff x="4142228" y="1187887"/>
              <a:chExt cx="317506" cy="326313"/>
            </a:xfrm>
          </p:grpSpPr>
          <p:sp>
            <p:nvSpPr>
              <p:cNvPr id="162" name="Freeform: Shape 161">
                <a:extLst>
                  <a:ext uri="{FF2B5EF4-FFF2-40B4-BE49-F238E27FC236}">
                    <a16:creationId xmlns:a16="http://schemas.microsoft.com/office/drawing/2014/main" id="{1015BD8A-1B85-4940-BEF5-F795B67D0D15}"/>
                  </a:ext>
                </a:extLst>
              </p:cNvPr>
              <p:cNvSpPr/>
              <p:nvPr/>
            </p:nvSpPr>
            <p:spPr>
              <a:xfrm>
                <a:off x="4227589" y="1322297"/>
                <a:ext cx="53608" cy="104166"/>
              </a:xfrm>
              <a:custGeom>
                <a:avLst/>
                <a:gdLst>
                  <a:gd name="connsiteX0" fmla="*/ 0 w 215931"/>
                  <a:gd name="connsiteY0" fmla="*/ 419576 h 419576"/>
                  <a:gd name="connsiteX1" fmla="*/ 215932 w 215931"/>
                  <a:gd name="connsiteY1" fmla="*/ 244126 h 419576"/>
                  <a:gd name="connsiteX2" fmla="*/ 215932 w 215931"/>
                  <a:gd name="connsiteY2" fmla="*/ 0 h 419576"/>
                </a:gdLst>
                <a:ahLst/>
                <a:cxnLst>
                  <a:cxn ang="0">
                    <a:pos x="connsiteX0" y="connsiteY0"/>
                  </a:cxn>
                  <a:cxn ang="0">
                    <a:pos x="connsiteX1" y="connsiteY1"/>
                  </a:cxn>
                  <a:cxn ang="0">
                    <a:pos x="connsiteX2" y="connsiteY2"/>
                  </a:cxn>
                </a:cxnLst>
                <a:rect l="l" t="t" r="r" b="b"/>
                <a:pathLst>
                  <a:path w="215931" h="419576">
                    <a:moveTo>
                      <a:pt x="0" y="419576"/>
                    </a:moveTo>
                    <a:lnTo>
                      <a:pt x="215932" y="244126"/>
                    </a:lnTo>
                    <a:lnTo>
                      <a:pt x="215932" y="0"/>
                    </a:lnTo>
                  </a:path>
                </a:pathLst>
              </a:custGeom>
              <a:noFill/>
              <a:ln w="9525" cap="flat">
                <a:solidFill>
                  <a:srgbClr val="FFFFFF"/>
                </a:solidFill>
                <a:prstDash val="solid"/>
                <a:round/>
              </a:ln>
            </p:spPr>
            <p:txBody>
              <a:bodyPr rtlCol="0" anchor="ctr"/>
              <a:lstStyle/>
              <a:p>
                <a:pPr defTabSz="457189"/>
                <a:endParaRPr lang="en-US" sz="1800" dirty="0">
                  <a:solidFill>
                    <a:srgbClr val="FFFFFF"/>
                  </a:solidFill>
                  <a:latin typeface="Amazon Ember"/>
                </a:endParaRPr>
              </a:p>
            </p:txBody>
          </p:sp>
          <p:sp>
            <p:nvSpPr>
              <p:cNvPr id="163" name="Freeform: Shape 162">
                <a:extLst>
                  <a:ext uri="{FF2B5EF4-FFF2-40B4-BE49-F238E27FC236}">
                    <a16:creationId xmlns:a16="http://schemas.microsoft.com/office/drawing/2014/main" id="{78B21AFF-D908-4FE3-825A-5E76AD437038}"/>
                  </a:ext>
                </a:extLst>
              </p:cNvPr>
              <p:cNvSpPr/>
              <p:nvPr/>
            </p:nvSpPr>
            <p:spPr>
              <a:xfrm>
                <a:off x="4313098" y="1187887"/>
                <a:ext cx="146636" cy="146612"/>
              </a:xfrm>
              <a:custGeom>
                <a:avLst/>
                <a:gdLst>
                  <a:gd name="connsiteX0" fmla="*/ 56007 w 590645"/>
                  <a:gd name="connsiteY0" fmla="*/ 468630 h 590550"/>
                  <a:gd name="connsiteX1" fmla="*/ 68008 w 590645"/>
                  <a:gd name="connsiteY1" fmla="*/ 482346 h 590550"/>
                  <a:gd name="connsiteX2" fmla="*/ 80010 w 590645"/>
                  <a:gd name="connsiteY2" fmla="*/ 496062 h 590550"/>
                  <a:gd name="connsiteX3" fmla="*/ 92107 w 590645"/>
                  <a:gd name="connsiteY3" fmla="*/ 509778 h 590550"/>
                  <a:gd name="connsiteX4" fmla="*/ 173736 w 590645"/>
                  <a:gd name="connsiteY4" fmla="*/ 467963 h 590550"/>
                  <a:gd name="connsiteX5" fmla="*/ 232219 w 590645"/>
                  <a:gd name="connsiteY5" fmla="*/ 496538 h 590550"/>
                  <a:gd name="connsiteX6" fmla="*/ 248602 w 590645"/>
                  <a:gd name="connsiteY6" fmla="*/ 586931 h 590550"/>
                  <a:gd name="connsiteX7" fmla="*/ 266795 w 590645"/>
                  <a:gd name="connsiteY7" fmla="*/ 588169 h 590550"/>
                  <a:gd name="connsiteX8" fmla="*/ 284988 w 590645"/>
                  <a:gd name="connsiteY8" fmla="*/ 589407 h 590550"/>
                  <a:gd name="connsiteX9" fmla="*/ 303657 w 590645"/>
                  <a:gd name="connsiteY9" fmla="*/ 590550 h 590550"/>
                  <a:gd name="connsiteX10" fmla="*/ 332232 w 590645"/>
                  <a:gd name="connsiteY10" fmla="*/ 502920 h 590550"/>
                  <a:gd name="connsiteX11" fmla="*/ 393573 w 590645"/>
                  <a:gd name="connsiteY11" fmla="*/ 482060 h 590550"/>
                  <a:gd name="connsiteX12" fmla="*/ 469773 w 590645"/>
                  <a:gd name="connsiteY12" fmla="*/ 534543 h 590550"/>
                  <a:gd name="connsiteX13" fmla="*/ 483489 w 590645"/>
                  <a:gd name="connsiteY13" fmla="*/ 522542 h 590550"/>
                  <a:gd name="connsiteX14" fmla="*/ 497205 w 590645"/>
                  <a:gd name="connsiteY14" fmla="*/ 510540 h 590550"/>
                  <a:gd name="connsiteX15" fmla="*/ 510921 w 590645"/>
                  <a:gd name="connsiteY15" fmla="*/ 498443 h 590550"/>
                  <a:gd name="connsiteX16" fmla="*/ 468916 w 590645"/>
                  <a:gd name="connsiteY16" fmla="*/ 416528 h 590550"/>
                  <a:gd name="connsiteX17" fmla="*/ 497491 w 590645"/>
                  <a:gd name="connsiteY17" fmla="*/ 358331 h 590550"/>
                  <a:gd name="connsiteX18" fmla="*/ 588074 w 590645"/>
                  <a:gd name="connsiteY18" fmla="*/ 341948 h 590550"/>
                  <a:gd name="connsiteX19" fmla="*/ 589216 w 590645"/>
                  <a:gd name="connsiteY19" fmla="*/ 323755 h 590550"/>
                  <a:gd name="connsiteX20" fmla="*/ 589407 w 590645"/>
                  <a:gd name="connsiteY20" fmla="*/ 305753 h 590550"/>
                  <a:gd name="connsiteX21" fmla="*/ 590645 w 590645"/>
                  <a:gd name="connsiteY21" fmla="*/ 287465 h 590550"/>
                  <a:gd name="connsiteX22" fmla="*/ 503111 w 590645"/>
                  <a:gd name="connsiteY22" fmla="*/ 258890 h 590550"/>
                  <a:gd name="connsiteX23" fmla="*/ 482251 w 590645"/>
                  <a:gd name="connsiteY23" fmla="*/ 197168 h 590550"/>
                  <a:gd name="connsiteX24" fmla="*/ 534638 w 590645"/>
                  <a:gd name="connsiteY24" fmla="*/ 121634 h 590550"/>
                  <a:gd name="connsiteX25" fmla="*/ 522732 w 590645"/>
                  <a:gd name="connsiteY25" fmla="*/ 108395 h 590550"/>
                  <a:gd name="connsiteX26" fmla="*/ 510731 w 590645"/>
                  <a:gd name="connsiteY26" fmla="*/ 94678 h 590550"/>
                  <a:gd name="connsiteX27" fmla="*/ 498729 w 590645"/>
                  <a:gd name="connsiteY27" fmla="*/ 80963 h 590550"/>
                  <a:gd name="connsiteX28" fmla="*/ 417195 w 590645"/>
                  <a:gd name="connsiteY28" fmla="*/ 122777 h 590550"/>
                  <a:gd name="connsiteX29" fmla="*/ 358521 w 590645"/>
                  <a:gd name="connsiteY29" fmla="*/ 93631 h 590550"/>
                  <a:gd name="connsiteX30" fmla="*/ 341757 w 590645"/>
                  <a:gd name="connsiteY30" fmla="*/ 3619 h 590550"/>
                  <a:gd name="connsiteX31" fmla="*/ 323564 w 590645"/>
                  <a:gd name="connsiteY31" fmla="*/ 2477 h 590550"/>
                  <a:gd name="connsiteX32" fmla="*/ 305371 w 590645"/>
                  <a:gd name="connsiteY32" fmla="*/ 1238 h 590550"/>
                  <a:gd name="connsiteX33" fmla="*/ 287465 w 590645"/>
                  <a:gd name="connsiteY33" fmla="*/ 0 h 590550"/>
                  <a:gd name="connsiteX34" fmla="*/ 259461 w 590645"/>
                  <a:gd name="connsiteY34" fmla="*/ 87058 h 590550"/>
                  <a:gd name="connsiteX35" fmla="*/ 197167 w 590645"/>
                  <a:gd name="connsiteY35" fmla="*/ 108109 h 590550"/>
                  <a:gd name="connsiteX36" fmla="*/ 122111 w 590645"/>
                  <a:gd name="connsiteY36" fmla="*/ 56102 h 590550"/>
                  <a:gd name="connsiteX37" fmla="*/ 108394 w 590645"/>
                  <a:gd name="connsiteY37" fmla="*/ 68104 h 590550"/>
                  <a:gd name="connsiteX38" fmla="*/ 94678 w 590645"/>
                  <a:gd name="connsiteY38" fmla="*/ 80105 h 590550"/>
                  <a:gd name="connsiteX39" fmla="*/ 80963 w 590645"/>
                  <a:gd name="connsiteY39" fmla="*/ 92107 h 590550"/>
                  <a:gd name="connsiteX40" fmla="*/ 122682 w 590645"/>
                  <a:gd name="connsiteY40" fmla="*/ 173355 h 590550"/>
                  <a:gd name="connsiteX41" fmla="*/ 94107 w 590645"/>
                  <a:gd name="connsiteY41" fmla="*/ 232410 h 590550"/>
                  <a:gd name="connsiteX42" fmla="*/ 4191 w 590645"/>
                  <a:gd name="connsiteY42" fmla="*/ 248698 h 590550"/>
                  <a:gd name="connsiteX43" fmla="*/ 2381 w 590645"/>
                  <a:gd name="connsiteY43" fmla="*/ 266700 h 590550"/>
                  <a:gd name="connsiteX44" fmla="*/ 1238 w 590645"/>
                  <a:gd name="connsiteY44" fmla="*/ 284893 h 590550"/>
                  <a:gd name="connsiteX45" fmla="*/ 0 w 590645"/>
                  <a:gd name="connsiteY45" fmla="*/ 303086 h 590550"/>
                  <a:gd name="connsiteX46" fmla="*/ 87058 w 590645"/>
                  <a:gd name="connsiteY46" fmla="*/ 331661 h 590550"/>
                  <a:gd name="connsiteX47" fmla="*/ 108204 w 590645"/>
                  <a:gd name="connsiteY47" fmla="*/ 393573 h 590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590645" h="590550">
                    <a:moveTo>
                      <a:pt x="56007" y="468630"/>
                    </a:moveTo>
                    <a:lnTo>
                      <a:pt x="68008" y="482346"/>
                    </a:lnTo>
                    <a:lnTo>
                      <a:pt x="80010" y="496062"/>
                    </a:lnTo>
                    <a:lnTo>
                      <a:pt x="92107" y="509778"/>
                    </a:lnTo>
                    <a:lnTo>
                      <a:pt x="173736" y="467963"/>
                    </a:lnTo>
                    <a:cubicBezTo>
                      <a:pt x="191672" y="480394"/>
                      <a:pt x="211391" y="490029"/>
                      <a:pt x="232219" y="496538"/>
                    </a:cubicBezTo>
                    <a:lnTo>
                      <a:pt x="248602" y="586931"/>
                    </a:lnTo>
                    <a:lnTo>
                      <a:pt x="266795" y="588169"/>
                    </a:lnTo>
                    <a:lnTo>
                      <a:pt x="284988" y="589407"/>
                    </a:lnTo>
                    <a:lnTo>
                      <a:pt x="303657" y="590550"/>
                    </a:lnTo>
                    <a:lnTo>
                      <a:pt x="332232" y="502920"/>
                    </a:lnTo>
                    <a:cubicBezTo>
                      <a:pt x="353651" y="499245"/>
                      <a:pt x="374354" y="492205"/>
                      <a:pt x="393573" y="482060"/>
                    </a:cubicBezTo>
                    <a:lnTo>
                      <a:pt x="469773" y="534543"/>
                    </a:lnTo>
                    <a:lnTo>
                      <a:pt x="483489" y="522542"/>
                    </a:lnTo>
                    <a:lnTo>
                      <a:pt x="497205" y="510540"/>
                    </a:lnTo>
                    <a:lnTo>
                      <a:pt x="510921" y="498443"/>
                    </a:lnTo>
                    <a:lnTo>
                      <a:pt x="468916" y="416528"/>
                    </a:lnTo>
                    <a:cubicBezTo>
                      <a:pt x="481342" y="398693"/>
                      <a:pt x="490978" y="379069"/>
                      <a:pt x="497491" y="358331"/>
                    </a:cubicBezTo>
                    <a:lnTo>
                      <a:pt x="588074" y="341948"/>
                    </a:lnTo>
                    <a:lnTo>
                      <a:pt x="589216" y="323755"/>
                    </a:lnTo>
                    <a:lnTo>
                      <a:pt x="589407" y="305753"/>
                    </a:lnTo>
                    <a:lnTo>
                      <a:pt x="590645" y="287465"/>
                    </a:lnTo>
                    <a:lnTo>
                      <a:pt x="503111" y="258890"/>
                    </a:lnTo>
                    <a:cubicBezTo>
                      <a:pt x="499453" y="237345"/>
                      <a:pt x="492413" y="216514"/>
                      <a:pt x="482251" y="197168"/>
                    </a:cubicBezTo>
                    <a:lnTo>
                      <a:pt x="534638" y="121634"/>
                    </a:lnTo>
                    <a:lnTo>
                      <a:pt x="522732" y="108395"/>
                    </a:lnTo>
                    <a:lnTo>
                      <a:pt x="510731" y="94678"/>
                    </a:lnTo>
                    <a:lnTo>
                      <a:pt x="498729" y="80963"/>
                    </a:lnTo>
                    <a:lnTo>
                      <a:pt x="417195" y="122777"/>
                    </a:lnTo>
                    <a:cubicBezTo>
                      <a:pt x="399272" y="110069"/>
                      <a:pt x="379476" y="100235"/>
                      <a:pt x="358521" y="93631"/>
                    </a:cubicBezTo>
                    <a:lnTo>
                      <a:pt x="341757" y="3619"/>
                    </a:lnTo>
                    <a:lnTo>
                      <a:pt x="323564" y="2477"/>
                    </a:lnTo>
                    <a:lnTo>
                      <a:pt x="305371" y="1238"/>
                    </a:lnTo>
                    <a:lnTo>
                      <a:pt x="287465" y="0"/>
                    </a:lnTo>
                    <a:lnTo>
                      <a:pt x="259461" y="87058"/>
                    </a:lnTo>
                    <a:cubicBezTo>
                      <a:pt x="237718" y="90753"/>
                      <a:pt x="216695" y="97858"/>
                      <a:pt x="197167" y="108109"/>
                    </a:cubicBezTo>
                    <a:lnTo>
                      <a:pt x="122111" y="56102"/>
                    </a:lnTo>
                    <a:lnTo>
                      <a:pt x="108394" y="68104"/>
                    </a:lnTo>
                    <a:lnTo>
                      <a:pt x="94678" y="80105"/>
                    </a:lnTo>
                    <a:lnTo>
                      <a:pt x="80963" y="92107"/>
                    </a:lnTo>
                    <a:lnTo>
                      <a:pt x="122682" y="173355"/>
                    </a:lnTo>
                    <a:cubicBezTo>
                      <a:pt x="110116" y="191418"/>
                      <a:pt x="100472" y="211347"/>
                      <a:pt x="94107" y="232410"/>
                    </a:cubicBezTo>
                    <a:lnTo>
                      <a:pt x="4191" y="248698"/>
                    </a:lnTo>
                    <a:lnTo>
                      <a:pt x="2381" y="266700"/>
                    </a:lnTo>
                    <a:lnTo>
                      <a:pt x="1238" y="284893"/>
                    </a:lnTo>
                    <a:lnTo>
                      <a:pt x="0" y="303086"/>
                    </a:lnTo>
                    <a:lnTo>
                      <a:pt x="87058" y="331661"/>
                    </a:lnTo>
                    <a:cubicBezTo>
                      <a:pt x="90822" y="353278"/>
                      <a:pt x="97957" y="374170"/>
                      <a:pt x="108204" y="393573"/>
                    </a:cubicBezTo>
                    <a:close/>
                  </a:path>
                </a:pathLst>
              </a:custGeom>
              <a:noFill/>
              <a:ln w="9525" cap="flat">
                <a:solidFill>
                  <a:schemeClr val="accent1"/>
                </a:solidFill>
                <a:prstDash val="solid"/>
                <a:round/>
              </a:ln>
            </p:spPr>
            <p:txBody>
              <a:bodyPr rtlCol="0" anchor="ctr"/>
              <a:lstStyle/>
              <a:p>
                <a:pPr defTabSz="457189"/>
                <a:endParaRPr lang="en-US" sz="1800" dirty="0">
                  <a:solidFill>
                    <a:srgbClr val="FFFFFF"/>
                  </a:solidFill>
                  <a:latin typeface="Amazon Ember"/>
                </a:endParaRPr>
              </a:p>
            </p:txBody>
          </p:sp>
          <p:sp>
            <p:nvSpPr>
              <p:cNvPr id="164" name="Freeform: Shape 163">
                <a:extLst>
                  <a:ext uri="{FF2B5EF4-FFF2-40B4-BE49-F238E27FC236}">
                    <a16:creationId xmlns:a16="http://schemas.microsoft.com/office/drawing/2014/main" id="{17EB3C7C-F116-4FFD-A08C-FF3818BE7243}"/>
                  </a:ext>
                </a:extLst>
              </p:cNvPr>
              <p:cNvSpPr/>
              <p:nvPr/>
            </p:nvSpPr>
            <p:spPr>
              <a:xfrm>
                <a:off x="4357200" y="1231989"/>
                <a:ext cx="58456" cy="58456"/>
              </a:xfrm>
              <a:custGeom>
                <a:avLst/>
                <a:gdLst>
                  <a:gd name="connsiteX0" fmla="*/ 235458 w 235458"/>
                  <a:gd name="connsiteY0" fmla="*/ 117729 h 235458"/>
                  <a:gd name="connsiteX1" fmla="*/ 117729 w 235458"/>
                  <a:gd name="connsiteY1" fmla="*/ 235458 h 235458"/>
                  <a:gd name="connsiteX2" fmla="*/ 0 w 235458"/>
                  <a:gd name="connsiteY2" fmla="*/ 117729 h 235458"/>
                  <a:gd name="connsiteX3" fmla="*/ 117729 w 235458"/>
                  <a:gd name="connsiteY3" fmla="*/ 0 h 235458"/>
                  <a:gd name="connsiteX4" fmla="*/ 235458 w 235458"/>
                  <a:gd name="connsiteY4" fmla="*/ 117729 h 2354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5458" h="235458">
                    <a:moveTo>
                      <a:pt x="235458" y="117729"/>
                    </a:moveTo>
                    <a:cubicBezTo>
                      <a:pt x="235458" y="182749"/>
                      <a:pt x="182749" y="235458"/>
                      <a:pt x="117729" y="235458"/>
                    </a:cubicBezTo>
                    <a:cubicBezTo>
                      <a:pt x="52709" y="235458"/>
                      <a:pt x="0" y="182749"/>
                      <a:pt x="0" y="117729"/>
                    </a:cubicBezTo>
                    <a:cubicBezTo>
                      <a:pt x="0" y="52709"/>
                      <a:pt x="52709" y="0"/>
                      <a:pt x="117729" y="0"/>
                    </a:cubicBezTo>
                    <a:cubicBezTo>
                      <a:pt x="182749" y="0"/>
                      <a:pt x="235458" y="52709"/>
                      <a:pt x="235458" y="117729"/>
                    </a:cubicBezTo>
                    <a:close/>
                  </a:path>
                </a:pathLst>
              </a:custGeom>
              <a:noFill/>
              <a:ln w="9525" cap="flat">
                <a:solidFill>
                  <a:schemeClr val="accent1"/>
                </a:solidFill>
                <a:prstDash val="solid"/>
                <a:round/>
              </a:ln>
            </p:spPr>
            <p:txBody>
              <a:bodyPr rtlCol="0" anchor="ctr"/>
              <a:lstStyle/>
              <a:p>
                <a:pPr defTabSz="457189"/>
                <a:endParaRPr lang="en-US" sz="1800" dirty="0">
                  <a:solidFill>
                    <a:srgbClr val="FFFFFF"/>
                  </a:solidFill>
                  <a:latin typeface="Amazon Ember"/>
                </a:endParaRPr>
              </a:p>
            </p:txBody>
          </p:sp>
          <p:sp>
            <p:nvSpPr>
              <p:cNvPr id="165" name="Freeform: Shape 164">
                <a:extLst>
                  <a:ext uri="{FF2B5EF4-FFF2-40B4-BE49-F238E27FC236}">
                    <a16:creationId xmlns:a16="http://schemas.microsoft.com/office/drawing/2014/main" id="{AA8D9018-A4E4-45C7-938D-32EB143C9837}"/>
                  </a:ext>
                </a:extLst>
              </p:cNvPr>
              <p:cNvSpPr/>
              <p:nvPr/>
            </p:nvSpPr>
            <p:spPr>
              <a:xfrm>
                <a:off x="4142228" y="1248162"/>
                <a:ext cx="266073" cy="266038"/>
              </a:xfrm>
              <a:custGeom>
                <a:avLst/>
                <a:gdLst>
                  <a:gd name="connsiteX0" fmla="*/ 589673 w 1071732"/>
                  <a:gd name="connsiteY0" fmla="*/ 2672 h 1071594"/>
                  <a:gd name="connsiteX1" fmla="*/ 117805 w 1071732"/>
                  <a:gd name="connsiteY1" fmla="*/ 200506 h 1071594"/>
                  <a:gd name="connsiteX2" fmla="*/ 171 w 1071732"/>
                  <a:gd name="connsiteY2" fmla="*/ 521975 h 1071594"/>
                  <a:gd name="connsiteX3" fmla="*/ 294874 w 1071732"/>
                  <a:gd name="connsiteY3" fmla="*/ 1013560 h 1071594"/>
                  <a:gd name="connsiteX4" fmla="*/ 947432 w 1071732"/>
                  <a:gd name="connsiteY4" fmla="*/ 877258 h 1071594"/>
                  <a:gd name="connsiteX5" fmla="*/ 1059065 w 1071732"/>
                  <a:gd name="connsiteY5" fmla="*/ 422915 h 1071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71732" h="1071594">
                    <a:moveTo>
                      <a:pt x="589673" y="2672"/>
                    </a:moveTo>
                    <a:cubicBezTo>
                      <a:pt x="589673" y="2672"/>
                      <a:pt x="304971" y="-38285"/>
                      <a:pt x="117805" y="200506"/>
                    </a:cubicBezTo>
                    <a:cubicBezTo>
                      <a:pt x="65036" y="267943"/>
                      <a:pt x="-20" y="384053"/>
                      <a:pt x="171" y="521975"/>
                    </a:cubicBezTo>
                    <a:cubicBezTo>
                      <a:pt x="171" y="521975"/>
                      <a:pt x="-17069" y="862303"/>
                      <a:pt x="294874" y="1013560"/>
                    </a:cubicBezTo>
                    <a:cubicBezTo>
                      <a:pt x="294874" y="1013560"/>
                      <a:pt x="643775" y="1211109"/>
                      <a:pt x="947432" y="877258"/>
                    </a:cubicBezTo>
                    <a:cubicBezTo>
                      <a:pt x="947432" y="877258"/>
                      <a:pt x="1118882" y="690187"/>
                      <a:pt x="1059065" y="422915"/>
                    </a:cubicBezTo>
                  </a:path>
                </a:pathLst>
              </a:custGeom>
              <a:noFill/>
              <a:ln w="9525" cap="flat">
                <a:solidFill>
                  <a:srgbClr val="FFFFFF"/>
                </a:solidFill>
                <a:prstDash val="solid"/>
                <a:round/>
              </a:ln>
            </p:spPr>
            <p:txBody>
              <a:bodyPr rtlCol="0" anchor="ctr"/>
              <a:lstStyle/>
              <a:p>
                <a:pPr defTabSz="457189"/>
                <a:endParaRPr lang="en-US" sz="1800" dirty="0">
                  <a:solidFill>
                    <a:srgbClr val="FFFFFF"/>
                  </a:solidFill>
                  <a:latin typeface="Amazon Ember"/>
                </a:endParaRPr>
              </a:p>
            </p:txBody>
          </p:sp>
          <p:sp>
            <p:nvSpPr>
              <p:cNvPr id="166" name="Freeform: Shape 165">
                <a:extLst>
                  <a:ext uri="{FF2B5EF4-FFF2-40B4-BE49-F238E27FC236}">
                    <a16:creationId xmlns:a16="http://schemas.microsoft.com/office/drawing/2014/main" id="{E0804F1B-982C-4B30-9E0A-FAA4D360C910}"/>
                  </a:ext>
                </a:extLst>
              </p:cNvPr>
              <p:cNvSpPr/>
              <p:nvPr/>
            </p:nvSpPr>
            <p:spPr>
              <a:xfrm>
                <a:off x="4178614" y="1287290"/>
                <a:ext cx="189746" cy="189303"/>
              </a:xfrm>
              <a:custGeom>
                <a:avLst/>
                <a:gdLst>
                  <a:gd name="connsiteX0" fmla="*/ 753056 w 764292"/>
                  <a:gd name="connsiteY0" fmla="*/ 281409 h 762508"/>
                  <a:gd name="connsiteX1" fmla="*/ 524456 w 764292"/>
                  <a:gd name="connsiteY1" fmla="*/ 737466 h 762508"/>
                  <a:gd name="connsiteX2" fmla="*/ 89164 w 764292"/>
                  <a:gd name="connsiteY2" fmla="*/ 623166 h 762508"/>
                  <a:gd name="connsiteX3" fmla="*/ 43253 w 764292"/>
                  <a:gd name="connsiteY3" fmla="*/ 210924 h 762508"/>
                  <a:gd name="connsiteX4" fmla="*/ 496548 w 764292"/>
                  <a:gd name="connsiteY4" fmla="*/ 16329 h 7625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4292" h="762508">
                    <a:moveTo>
                      <a:pt x="753056" y="281409"/>
                    </a:moveTo>
                    <a:cubicBezTo>
                      <a:pt x="753056" y="281409"/>
                      <a:pt x="841067" y="594210"/>
                      <a:pt x="524456" y="737466"/>
                    </a:cubicBezTo>
                    <a:cubicBezTo>
                      <a:pt x="524456" y="737466"/>
                      <a:pt x="275187" y="842241"/>
                      <a:pt x="89164" y="623166"/>
                    </a:cubicBezTo>
                    <a:cubicBezTo>
                      <a:pt x="89164" y="623166"/>
                      <a:pt x="-76000" y="429047"/>
                      <a:pt x="43253" y="210924"/>
                    </a:cubicBezTo>
                    <a:cubicBezTo>
                      <a:pt x="43253" y="210924"/>
                      <a:pt x="171555" y="-69492"/>
                      <a:pt x="496548" y="16329"/>
                    </a:cubicBezTo>
                  </a:path>
                </a:pathLst>
              </a:custGeom>
              <a:noFill/>
              <a:ln w="9525" cap="flat">
                <a:solidFill>
                  <a:srgbClr val="FFFFFF"/>
                </a:solidFill>
                <a:prstDash val="solid"/>
                <a:round/>
              </a:ln>
            </p:spPr>
            <p:txBody>
              <a:bodyPr rtlCol="0" anchor="ctr"/>
              <a:lstStyle/>
              <a:p>
                <a:pPr defTabSz="457189"/>
                <a:endParaRPr lang="en-US" sz="1800" dirty="0">
                  <a:solidFill>
                    <a:srgbClr val="FFFFFF"/>
                  </a:solidFill>
                  <a:latin typeface="Amazon Ember"/>
                </a:endParaRPr>
              </a:p>
            </p:txBody>
          </p:sp>
        </p:grpSp>
      </p:grpSp>
    </p:spTree>
    <p:extLst>
      <p:ext uri="{BB962C8B-B14F-4D97-AF65-F5344CB8AC3E}">
        <p14:creationId xmlns:p14="http://schemas.microsoft.com/office/powerpoint/2010/main" val="13322884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42" presetClass="path" presetSubtype="0" decel="100000" fill="hold" grpId="1" nodeType="withEffect">
                                  <p:stCondLst>
                                    <p:cond delay="0"/>
                                  </p:stCondLst>
                                  <p:childTnLst>
                                    <p:animMotion origin="layout" path="M 1.45833E-6 -3.7037E-6 L 1.45833E-6 0.04352 " pathEditMode="relative" rAng="0" ptsTypes="AA">
                                      <p:cBhvr>
                                        <p:cTn id="9" dur="600" spd="-100000" fill="hold"/>
                                        <p:tgtEl>
                                          <p:spTgt spid="18"/>
                                        </p:tgtEl>
                                        <p:attrNameLst>
                                          <p:attrName>ppt_x</p:attrName>
                                          <p:attrName>ppt_y</p:attrName>
                                        </p:attrNameLst>
                                      </p:cBhvr>
                                      <p:rCtr x="0" y="2176"/>
                                    </p:animMotion>
                                  </p:childTnLst>
                                </p:cTn>
                              </p:par>
                              <p:par>
                                <p:cTn id="10" presetID="1" presetClass="entr" presetSubtype="0" fill="hold" grpId="0" nodeType="withEffect">
                                  <p:stCondLst>
                                    <p:cond delay="0"/>
                                  </p:stCondLst>
                                  <p:childTnLst>
                                    <p:set>
                                      <p:cBhvr>
                                        <p:cTn id="11" dur="1" fill="hold">
                                          <p:stCondLst>
                                            <p:cond delay="499"/>
                                          </p:stCondLst>
                                        </p:cTn>
                                        <p:tgtEl>
                                          <p:spTgt spid="25"/>
                                        </p:tgtEl>
                                        <p:attrNameLst>
                                          <p:attrName>style.visibility</p:attrName>
                                        </p:attrNameLst>
                                      </p:cBhvr>
                                      <p:to>
                                        <p:strVal val="visible"/>
                                      </p:to>
                                    </p:set>
                                  </p:childTnLst>
                                </p:cTn>
                              </p:par>
                              <p:par>
                                <p:cTn id="12" presetID="6" presetClass="emph" presetSubtype="0" accel="100000" autoRev="1" fill="hold" grpId="1" nodeType="withEffect">
                                  <p:stCondLst>
                                    <p:cond delay="0"/>
                                  </p:stCondLst>
                                  <p:childTnLst>
                                    <p:animScale>
                                      <p:cBhvr>
                                        <p:cTn id="13" dur="500" fill="hold"/>
                                        <p:tgtEl>
                                          <p:spTgt spid="25"/>
                                        </p:tgtEl>
                                      </p:cBhvr>
                                      <p:by x="100000" y="0"/>
                                    </p:animScale>
                                  </p:childTnLst>
                                </p:cTn>
                              </p:par>
                              <p:par>
                                <p:cTn id="14" presetID="42" presetClass="path" presetSubtype="0" accel="100000" autoRev="1" fill="hold" grpId="2" nodeType="withEffect">
                                  <p:stCondLst>
                                    <p:cond delay="0"/>
                                  </p:stCondLst>
                                  <p:childTnLst>
                                    <p:animMotion origin="layout" path="M 3.05556E-6 0 L 3.05556E-6 -0.5 " pathEditMode="relative" rAng="0" ptsTypes="AA">
                                      <p:cBhvr>
                                        <p:cTn id="15" dur="500" fill="hold"/>
                                        <p:tgtEl>
                                          <p:spTgt spid="25"/>
                                        </p:tgtEl>
                                        <p:attrNameLst>
                                          <p:attrName>ppt_x</p:attrName>
                                          <p:attrName>ppt_y</p:attrName>
                                        </p:attrNameLst>
                                      </p:cBhvr>
                                      <p:rCtr x="0" y="-25000"/>
                                    </p:animMotion>
                                  </p:childTnLst>
                                </p:cTn>
                              </p:par>
                            </p:childTnLst>
                          </p:cTn>
                        </p:par>
                        <p:par>
                          <p:cTn id="16" fill="hold">
                            <p:stCondLst>
                              <p:cond delay="1000"/>
                            </p:stCondLst>
                            <p:childTnLst>
                              <p:par>
                                <p:cTn id="17" presetID="1" presetClass="entr" presetSubtype="0" fill="hold" nodeType="afterEffect">
                                  <p:stCondLst>
                                    <p:cond delay="250"/>
                                  </p:stCondLst>
                                  <p:childTnLst>
                                    <p:set>
                                      <p:cBhvr>
                                        <p:cTn id="18" dur="1" fill="hold">
                                          <p:stCondLst>
                                            <p:cond delay="0"/>
                                          </p:stCondLst>
                                        </p:cTn>
                                        <p:tgtEl>
                                          <p:spTgt spid="5"/>
                                        </p:tgtEl>
                                        <p:attrNameLst>
                                          <p:attrName>style.visibility</p:attrName>
                                        </p:attrNameLst>
                                      </p:cBhvr>
                                      <p:to>
                                        <p:strVal val="visible"/>
                                      </p:to>
                                    </p:set>
                                  </p:childTnLst>
                                </p:cTn>
                              </p:par>
                              <p:par>
                                <p:cTn id="19" presetID="6" presetClass="emph" presetSubtype="0" accel="100000" autoRev="1" fill="hold" nodeType="withEffect">
                                  <p:stCondLst>
                                    <p:cond delay="0"/>
                                  </p:stCondLst>
                                  <p:childTnLst>
                                    <p:animScale>
                                      <p:cBhvr>
                                        <p:cTn id="20" dur="250" fill="hold"/>
                                        <p:tgtEl>
                                          <p:spTgt spid="5"/>
                                        </p:tgtEl>
                                      </p:cBhvr>
                                      <p:by x="0" y="0"/>
                                    </p:animScale>
                                  </p:childTnLst>
                                </p:cTn>
                              </p:par>
                              <p:par>
                                <p:cTn id="21" presetID="6" presetClass="emph" presetSubtype="0" accel="100000" autoRev="1" fill="hold" nodeType="withEffect">
                                  <p:stCondLst>
                                    <p:cond delay="250"/>
                                  </p:stCondLst>
                                  <p:childTnLst>
                                    <p:animScale>
                                      <p:cBhvr>
                                        <p:cTn id="22" dur="250" fill="hold"/>
                                        <p:tgtEl>
                                          <p:spTgt spid="5"/>
                                        </p:tgtEl>
                                      </p:cBhvr>
                                      <p:by x="125000" y="125000"/>
                                    </p:animScale>
                                  </p:childTnLst>
                                </p:cTn>
                              </p:par>
                              <p:par>
                                <p:cTn id="23" presetID="1" presetClass="entr" presetSubtype="0" fill="hold" nodeType="withEffect">
                                  <p:stCondLst>
                                    <p:cond delay="250"/>
                                  </p:stCondLst>
                                  <p:childTnLst>
                                    <p:set>
                                      <p:cBhvr>
                                        <p:cTn id="24" dur="1" fill="hold">
                                          <p:stCondLst>
                                            <p:cond delay="0"/>
                                          </p:stCondLst>
                                        </p:cTn>
                                        <p:tgtEl>
                                          <p:spTgt spid="2"/>
                                        </p:tgtEl>
                                        <p:attrNameLst>
                                          <p:attrName>style.visibility</p:attrName>
                                        </p:attrNameLst>
                                      </p:cBhvr>
                                      <p:to>
                                        <p:strVal val="visible"/>
                                      </p:to>
                                    </p:set>
                                  </p:childTnLst>
                                </p:cTn>
                              </p:par>
                              <p:par>
                                <p:cTn id="25" presetID="6" presetClass="emph" presetSubtype="0" accel="100000" autoRev="1" fill="hold" nodeType="withEffect">
                                  <p:stCondLst>
                                    <p:cond delay="0"/>
                                  </p:stCondLst>
                                  <p:childTnLst>
                                    <p:animScale>
                                      <p:cBhvr>
                                        <p:cTn id="26" dur="250" fill="hold"/>
                                        <p:tgtEl>
                                          <p:spTgt spid="2"/>
                                        </p:tgtEl>
                                      </p:cBhvr>
                                      <p:by x="0" y="0"/>
                                    </p:animScale>
                                  </p:childTnLst>
                                </p:cTn>
                              </p:par>
                              <p:par>
                                <p:cTn id="27" presetID="6" presetClass="emph" presetSubtype="0" accel="100000" autoRev="1" fill="hold" nodeType="withEffect">
                                  <p:stCondLst>
                                    <p:cond delay="250"/>
                                  </p:stCondLst>
                                  <p:childTnLst>
                                    <p:animScale>
                                      <p:cBhvr>
                                        <p:cTn id="28" dur="250" fill="hold"/>
                                        <p:tgtEl>
                                          <p:spTgt spid="2"/>
                                        </p:tgtEl>
                                      </p:cBhvr>
                                      <p:by x="125000" y="125000"/>
                                    </p:animScale>
                                  </p:childTnLst>
                                </p:cTn>
                              </p:par>
                              <p:par>
                                <p:cTn id="29" presetID="1" presetClass="entr" presetSubtype="0" fill="hold" nodeType="withEffect">
                                  <p:stCondLst>
                                    <p:cond delay="250"/>
                                  </p:stCondLst>
                                  <p:childTnLst>
                                    <p:set>
                                      <p:cBhvr>
                                        <p:cTn id="30" dur="1" fill="hold">
                                          <p:stCondLst>
                                            <p:cond delay="0"/>
                                          </p:stCondLst>
                                        </p:cTn>
                                        <p:tgtEl>
                                          <p:spTgt spid="8"/>
                                        </p:tgtEl>
                                        <p:attrNameLst>
                                          <p:attrName>style.visibility</p:attrName>
                                        </p:attrNameLst>
                                      </p:cBhvr>
                                      <p:to>
                                        <p:strVal val="visible"/>
                                      </p:to>
                                    </p:set>
                                  </p:childTnLst>
                                </p:cTn>
                              </p:par>
                              <p:par>
                                <p:cTn id="31" presetID="6" presetClass="emph" presetSubtype="0" accel="100000" autoRev="1" fill="hold" nodeType="withEffect">
                                  <p:stCondLst>
                                    <p:cond delay="0"/>
                                  </p:stCondLst>
                                  <p:childTnLst>
                                    <p:animScale>
                                      <p:cBhvr>
                                        <p:cTn id="32" dur="250" fill="hold"/>
                                        <p:tgtEl>
                                          <p:spTgt spid="8"/>
                                        </p:tgtEl>
                                      </p:cBhvr>
                                      <p:by x="0" y="0"/>
                                    </p:animScale>
                                  </p:childTnLst>
                                </p:cTn>
                              </p:par>
                              <p:par>
                                <p:cTn id="33" presetID="6" presetClass="emph" presetSubtype="0" accel="100000" autoRev="1" fill="hold" nodeType="withEffect">
                                  <p:stCondLst>
                                    <p:cond delay="250"/>
                                  </p:stCondLst>
                                  <p:childTnLst>
                                    <p:animScale>
                                      <p:cBhvr>
                                        <p:cTn id="34" dur="250" fill="hold"/>
                                        <p:tgtEl>
                                          <p:spTgt spid="8"/>
                                        </p:tgtEl>
                                      </p:cBhvr>
                                      <p:by x="125000" y="125000"/>
                                    </p:animScale>
                                  </p:childTnLst>
                                </p:cTn>
                              </p:par>
                              <p:par>
                                <p:cTn id="35" presetID="1" presetClass="entr" presetSubtype="0" fill="hold" nodeType="withEffect">
                                  <p:stCondLst>
                                    <p:cond delay="250"/>
                                  </p:stCondLst>
                                  <p:childTnLst>
                                    <p:set>
                                      <p:cBhvr>
                                        <p:cTn id="36" dur="1" fill="hold">
                                          <p:stCondLst>
                                            <p:cond delay="0"/>
                                          </p:stCondLst>
                                        </p:cTn>
                                        <p:tgtEl>
                                          <p:spTgt spid="7"/>
                                        </p:tgtEl>
                                        <p:attrNameLst>
                                          <p:attrName>style.visibility</p:attrName>
                                        </p:attrNameLst>
                                      </p:cBhvr>
                                      <p:to>
                                        <p:strVal val="visible"/>
                                      </p:to>
                                    </p:set>
                                  </p:childTnLst>
                                </p:cTn>
                              </p:par>
                              <p:par>
                                <p:cTn id="37" presetID="6" presetClass="emph" presetSubtype="0" accel="100000" autoRev="1" fill="hold" nodeType="withEffect">
                                  <p:stCondLst>
                                    <p:cond delay="0"/>
                                  </p:stCondLst>
                                  <p:childTnLst>
                                    <p:animScale>
                                      <p:cBhvr>
                                        <p:cTn id="38" dur="250" fill="hold"/>
                                        <p:tgtEl>
                                          <p:spTgt spid="7"/>
                                        </p:tgtEl>
                                      </p:cBhvr>
                                      <p:by x="0" y="0"/>
                                    </p:animScale>
                                  </p:childTnLst>
                                </p:cTn>
                              </p:par>
                              <p:par>
                                <p:cTn id="39" presetID="6" presetClass="emph" presetSubtype="0" accel="100000" autoRev="1" fill="hold" nodeType="withEffect">
                                  <p:stCondLst>
                                    <p:cond delay="250"/>
                                  </p:stCondLst>
                                  <p:childTnLst>
                                    <p:animScale>
                                      <p:cBhvr>
                                        <p:cTn id="40" dur="250" fill="hold"/>
                                        <p:tgtEl>
                                          <p:spTgt spid="7"/>
                                        </p:tgtEl>
                                      </p:cBhvr>
                                      <p:by x="125000" y="125000"/>
                                    </p:animScale>
                                  </p:childTnLst>
                                </p:cTn>
                              </p:par>
                              <p:par>
                                <p:cTn id="41" presetID="10" presetClass="entr" presetSubtype="0" fill="hold" nodeType="withEffect">
                                  <p:stCondLst>
                                    <p:cond delay="0"/>
                                  </p:stCondLst>
                                  <p:childTnLst>
                                    <p:set>
                                      <p:cBhvr>
                                        <p:cTn id="42" dur="1" fill="hold">
                                          <p:stCondLst>
                                            <p:cond delay="0"/>
                                          </p:stCondLst>
                                        </p:cTn>
                                        <p:tgtEl>
                                          <p:spTgt spid="9"/>
                                        </p:tgtEl>
                                        <p:attrNameLst>
                                          <p:attrName>style.visibility</p:attrName>
                                        </p:attrNameLst>
                                      </p:cBhvr>
                                      <p:to>
                                        <p:strVal val="visible"/>
                                      </p:to>
                                    </p:set>
                                    <p:animEffect transition="in" filter="fade">
                                      <p:cBhvr>
                                        <p:cTn id="43" dur="500"/>
                                        <p:tgtEl>
                                          <p:spTgt spid="9"/>
                                        </p:tgtEl>
                                      </p:cBhvr>
                                    </p:animEffect>
                                  </p:childTnLst>
                                </p:cTn>
                              </p:par>
                              <p:par>
                                <p:cTn id="44" presetID="42" presetClass="path" presetSubtype="0" decel="100000" fill="hold" nodeType="withEffect">
                                  <p:stCondLst>
                                    <p:cond delay="0"/>
                                  </p:stCondLst>
                                  <p:childTnLst>
                                    <p:animMotion origin="layout" path="M 2.5E-6 -1.48148E-6 L 0.03672 -1.48148E-6 " pathEditMode="relative" rAng="0" ptsTypes="AA">
                                      <p:cBhvr>
                                        <p:cTn id="45" dur="600" spd="-100000" fill="hold"/>
                                        <p:tgtEl>
                                          <p:spTgt spid="9"/>
                                        </p:tgtEl>
                                        <p:attrNameLst>
                                          <p:attrName>ppt_x</p:attrName>
                                          <p:attrName>ppt_y</p:attrName>
                                        </p:attrNameLst>
                                      </p:cBhvr>
                                      <p:rCtr x="183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8" grpId="1"/>
      <p:bldP spid="25" grpId="0" animBg="1"/>
      <p:bldP spid="25" grpId="1" animBg="1"/>
      <p:bldP spid="25" grpId="2"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EADF1DE-CBAF-174F-9F04-D866BD389B17}"/>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843513" y="1009650"/>
            <a:ext cx="7456975" cy="3486150"/>
          </a:xfrm>
          <a:prstGeom prst="rect">
            <a:avLst/>
          </a:prstGeom>
          <a:solidFill>
            <a:schemeClr val="bg2">
              <a:lumMod val="90000"/>
              <a:lumOff val="10000"/>
            </a:schemeClr>
          </a:solidFill>
          <a:ln>
            <a:noFill/>
          </a:ln>
          <a:effectLst>
            <a:outerShdw blurRad="152400" sx="102000" sy="102000" algn="ctr" rotWithShape="0">
              <a:prstClr val="black">
                <a:alpha val="60000"/>
              </a:prstClr>
            </a:outerShdw>
          </a:effectLst>
        </p:spPr>
      </p:pic>
      <p:sp>
        <p:nvSpPr>
          <p:cNvPr id="2" name="Title 1"/>
          <p:cNvSpPr>
            <a:spLocks noGrp="1"/>
          </p:cNvSpPr>
          <p:nvPr>
            <p:ph type="title"/>
          </p:nvPr>
        </p:nvSpPr>
        <p:spPr/>
        <p:txBody>
          <a:bodyPr/>
          <a:lstStyle/>
          <a:p>
            <a:pPr algn="ctr"/>
            <a:r>
              <a:rPr lang="en-US" dirty="0"/>
              <a:t>Use </a:t>
            </a:r>
            <a:r>
              <a:rPr lang="en-US" b="1" dirty="0">
                <a:solidFill>
                  <a:schemeClr val="accent1"/>
                </a:solidFill>
              </a:rPr>
              <a:t>Amazon SageMaker Autopilot </a:t>
            </a:r>
            <a:r>
              <a:rPr lang="en-US" dirty="0"/>
              <a:t>to automatically train and tune the best machine learning models</a:t>
            </a:r>
          </a:p>
        </p:txBody>
      </p:sp>
    </p:spTree>
    <p:extLst>
      <p:ext uri="{BB962C8B-B14F-4D97-AF65-F5344CB8AC3E}">
        <p14:creationId xmlns:p14="http://schemas.microsoft.com/office/powerpoint/2010/main" val="2073397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8CE9E7A5-B69E-4ECA-9EA9-6C59FA6423CB}"/>
              </a:ext>
            </a:extLst>
          </p:cNvPr>
          <p:cNvSpPr>
            <a:spLocks noGrp="1"/>
          </p:cNvSpPr>
          <p:nvPr>
            <p:ph type="body" sz="quarter" idx="12"/>
          </p:nvPr>
        </p:nvSpPr>
        <p:spPr/>
        <p:txBody>
          <a:bodyPr/>
          <a:lstStyle/>
          <a:p>
            <a:r>
              <a:rPr lang="en-US" dirty="0"/>
              <a:t>Amazon SageMaker JumpStart</a:t>
            </a:r>
          </a:p>
        </p:txBody>
      </p:sp>
    </p:spTree>
    <p:extLst>
      <p:ext uri="{BB962C8B-B14F-4D97-AF65-F5344CB8AC3E}">
        <p14:creationId xmlns:p14="http://schemas.microsoft.com/office/powerpoint/2010/main" val="3418504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itle 43">
            <a:extLst>
              <a:ext uri="{FF2B5EF4-FFF2-40B4-BE49-F238E27FC236}">
                <a16:creationId xmlns:a16="http://schemas.microsoft.com/office/drawing/2014/main" id="{8D022D2D-F411-4958-8612-C1E7166F2E1F}"/>
              </a:ext>
            </a:extLst>
          </p:cNvPr>
          <p:cNvSpPr>
            <a:spLocks noGrp="1"/>
          </p:cNvSpPr>
          <p:nvPr>
            <p:ph type="title"/>
          </p:nvPr>
        </p:nvSpPr>
        <p:spPr/>
        <p:txBody>
          <a:bodyPr/>
          <a:lstStyle/>
          <a:p>
            <a:r>
              <a:rPr lang="en-US" dirty="0"/>
              <a:t>Getting started with machine learning can be challenging</a:t>
            </a:r>
          </a:p>
        </p:txBody>
      </p:sp>
      <p:sp>
        <p:nvSpPr>
          <p:cNvPr id="12" name="Rectangle 11">
            <a:extLst>
              <a:ext uri="{FF2B5EF4-FFF2-40B4-BE49-F238E27FC236}">
                <a16:creationId xmlns:a16="http://schemas.microsoft.com/office/drawing/2014/main" id="{95723241-A732-40AC-88D7-62DD26F0FDD8}"/>
              </a:ext>
            </a:extLst>
          </p:cNvPr>
          <p:cNvSpPr/>
          <p:nvPr/>
        </p:nvSpPr>
        <p:spPr>
          <a:xfrm>
            <a:off x="3362591" y="2849314"/>
            <a:ext cx="2499402" cy="615553"/>
          </a:xfrm>
          <a:prstGeom prst="rect">
            <a:avLst/>
          </a:prstGeom>
        </p:spPr>
        <p:txBody>
          <a:bodyPr wrap="none">
            <a:spAutoFit/>
          </a:bodyPr>
          <a:lstStyle/>
          <a:p>
            <a:pPr algn="ctr" defTabSz="1031896" hangingPunct="0">
              <a:defRPr/>
            </a:pPr>
            <a:r>
              <a:rPr lang="en-US" sz="1600" kern="0" dirty="0">
                <a:cs typeface="Arial"/>
                <a:sym typeface="Amazon Ember"/>
              </a:rPr>
              <a:t>Requires </a:t>
            </a:r>
            <a:r>
              <a:rPr lang="en-US" sz="1800" b="1" kern="0" dirty="0">
                <a:solidFill>
                  <a:schemeClr val="accent1"/>
                </a:solidFill>
                <a:cs typeface="Arial"/>
                <a:sym typeface="Amazon Ember"/>
              </a:rPr>
              <a:t>knowledge</a:t>
            </a:r>
            <a:r>
              <a:rPr lang="en-US" sz="1800" b="1" kern="0" dirty="0">
                <a:cs typeface="Arial"/>
                <a:sym typeface="Amazon Ember"/>
              </a:rPr>
              <a:t> </a:t>
            </a:r>
            <a:r>
              <a:rPr lang="en-US" sz="1600" kern="0" dirty="0">
                <a:cs typeface="Arial"/>
                <a:sym typeface="Amazon Ember"/>
              </a:rPr>
              <a:t>of</a:t>
            </a:r>
            <a:br>
              <a:rPr lang="en-US" sz="1600" kern="0" dirty="0">
                <a:cs typeface="Arial"/>
                <a:sym typeface="Amazon Ember"/>
              </a:rPr>
            </a:br>
            <a:r>
              <a:rPr lang="en-US" sz="1600" kern="0" dirty="0">
                <a:cs typeface="Arial"/>
                <a:sym typeface="Amazon Ember"/>
              </a:rPr>
              <a:t>cloud infrastructure</a:t>
            </a:r>
          </a:p>
        </p:txBody>
      </p:sp>
      <p:sp>
        <p:nvSpPr>
          <p:cNvPr id="19" name="Rectangle 18">
            <a:extLst>
              <a:ext uri="{FF2B5EF4-FFF2-40B4-BE49-F238E27FC236}">
                <a16:creationId xmlns:a16="http://schemas.microsoft.com/office/drawing/2014/main" id="{75D95DEC-8D01-48FC-973C-306D117F48C8}"/>
              </a:ext>
            </a:extLst>
          </p:cNvPr>
          <p:cNvSpPr/>
          <p:nvPr/>
        </p:nvSpPr>
        <p:spPr>
          <a:xfrm>
            <a:off x="540576" y="2849314"/>
            <a:ext cx="2433485" cy="369332"/>
          </a:xfrm>
          <a:prstGeom prst="rect">
            <a:avLst/>
          </a:prstGeom>
        </p:spPr>
        <p:txBody>
          <a:bodyPr wrap="square">
            <a:spAutoFit/>
          </a:bodyPr>
          <a:lstStyle/>
          <a:p>
            <a:pPr algn="ctr" defTabSz="1031896" hangingPunct="0">
              <a:defRPr/>
            </a:pPr>
            <a:r>
              <a:rPr lang="en-US" sz="1800" b="1" kern="0" dirty="0">
                <a:solidFill>
                  <a:schemeClr val="accent1"/>
                </a:solidFill>
                <a:cs typeface="Arial"/>
                <a:sym typeface="Amazon Ember"/>
              </a:rPr>
              <a:t>Time </a:t>
            </a:r>
            <a:r>
              <a:rPr lang="en-US" sz="1600" kern="0" dirty="0">
                <a:cs typeface="Arial"/>
                <a:sym typeface="Amazon Ember"/>
              </a:rPr>
              <a:t>consuming</a:t>
            </a:r>
            <a:endParaRPr lang="en-US" sz="1800" kern="0" dirty="0">
              <a:cs typeface="Arial"/>
              <a:sym typeface="Helvetica Neue"/>
            </a:endParaRPr>
          </a:p>
        </p:txBody>
      </p:sp>
      <p:grpSp>
        <p:nvGrpSpPr>
          <p:cNvPr id="38" name="Graphic 5195">
            <a:extLst>
              <a:ext uri="{FF2B5EF4-FFF2-40B4-BE49-F238E27FC236}">
                <a16:creationId xmlns:a16="http://schemas.microsoft.com/office/drawing/2014/main" id="{52E21AB3-B610-4B1F-A4E8-97D78ECAF37A}"/>
              </a:ext>
            </a:extLst>
          </p:cNvPr>
          <p:cNvGrpSpPr/>
          <p:nvPr/>
        </p:nvGrpSpPr>
        <p:grpSpPr>
          <a:xfrm>
            <a:off x="1174560" y="1627233"/>
            <a:ext cx="1165517" cy="1016673"/>
            <a:chOff x="2377901" y="9630537"/>
            <a:chExt cx="1505140" cy="1312925"/>
          </a:xfrm>
        </p:grpSpPr>
        <p:sp>
          <p:nvSpPr>
            <p:cNvPr id="39" name="Freeform: Shape 38">
              <a:extLst>
                <a:ext uri="{FF2B5EF4-FFF2-40B4-BE49-F238E27FC236}">
                  <a16:creationId xmlns:a16="http://schemas.microsoft.com/office/drawing/2014/main" id="{2F40040D-A4D4-4B32-9F27-8ABEAAC04CED}"/>
                </a:ext>
              </a:extLst>
            </p:cNvPr>
            <p:cNvSpPr/>
            <p:nvPr/>
          </p:nvSpPr>
          <p:spPr>
            <a:xfrm>
              <a:off x="2514013" y="10120407"/>
              <a:ext cx="193167" cy="9525"/>
            </a:xfrm>
            <a:custGeom>
              <a:avLst/>
              <a:gdLst>
                <a:gd name="connsiteX0" fmla="*/ 193167 w 193167"/>
                <a:gd name="connsiteY0" fmla="*/ 0 h 9525"/>
                <a:gd name="connsiteX1" fmla="*/ 0 w 193167"/>
                <a:gd name="connsiteY1" fmla="*/ 0 h 9525"/>
              </a:gdLst>
              <a:ahLst/>
              <a:cxnLst>
                <a:cxn ang="0">
                  <a:pos x="connsiteX0" y="connsiteY0"/>
                </a:cxn>
                <a:cxn ang="0">
                  <a:pos x="connsiteX1" y="connsiteY1"/>
                </a:cxn>
              </a:cxnLst>
              <a:rect l="l" t="t" r="r" b="b"/>
              <a:pathLst>
                <a:path w="193167" h="9525">
                  <a:moveTo>
                    <a:pt x="193167" y="0"/>
                  </a:moveTo>
                  <a:lnTo>
                    <a:pt x="0" y="0"/>
                  </a:lnTo>
                </a:path>
              </a:pathLst>
            </a:custGeom>
            <a:ln w="19050" cap="flat">
              <a:solidFill>
                <a:srgbClr val="F1F2F2"/>
              </a:solidFill>
              <a:prstDash val="solid"/>
              <a:round/>
            </a:ln>
          </p:spPr>
          <p:txBody>
            <a:bodyPr rtlCol="0" anchor="ctr"/>
            <a:lstStyle/>
            <a:p>
              <a:endParaRPr lang="en-US" dirty="0"/>
            </a:p>
          </p:txBody>
        </p:sp>
        <p:sp>
          <p:nvSpPr>
            <p:cNvPr id="40" name="Freeform: Shape 39">
              <a:extLst>
                <a:ext uri="{FF2B5EF4-FFF2-40B4-BE49-F238E27FC236}">
                  <a16:creationId xmlns:a16="http://schemas.microsoft.com/office/drawing/2014/main" id="{968425BB-ED51-4956-9BD0-5C1BFBB2B1C3}"/>
                </a:ext>
              </a:extLst>
            </p:cNvPr>
            <p:cNvSpPr/>
            <p:nvPr/>
          </p:nvSpPr>
          <p:spPr>
            <a:xfrm>
              <a:off x="2766902" y="10120407"/>
              <a:ext cx="193071" cy="9525"/>
            </a:xfrm>
            <a:custGeom>
              <a:avLst/>
              <a:gdLst>
                <a:gd name="connsiteX0" fmla="*/ 193072 w 193071"/>
                <a:gd name="connsiteY0" fmla="*/ 0 h 9525"/>
                <a:gd name="connsiteX1" fmla="*/ 0 w 193071"/>
                <a:gd name="connsiteY1" fmla="*/ 0 h 9525"/>
              </a:gdLst>
              <a:ahLst/>
              <a:cxnLst>
                <a:cxn ang="0">
                  <a:pos x="connsiteX0" y="connsiteY0"/>
                </a:cxn>
                <a:cxn ang="0">
                  <a:pos x="connsiteX1" y="connsiteY1"/>
                </a:cxn>
              </a:cxnLst>
              <a:rect l="l" t="t" r="r" b="b"/>
              <a:pathLst>
                <a:path w="193071" h="9525">
                  <a:moveTo>
                    <a:pt x="193072" y="0"/>
                  </a:moveTo>
                  <a:lnTo>
                    <a:pt x="0" y="0"/>
                  </a:lnTo>
                </a:path>
              </a:pathLst>
            </a:custGeom>
            <a:ln w="19050" cap="flat">
              <a:solidFill>
                <a:srgbClr val="F1F2F2"/>
              </a:solidFill>
              <a:prstDash val="solid"/>
              <a:round/>
            </a:ln>
          </p:spPr>
          <p:txBody>
            <a:bodyPr rtlCol="0" anchor="ctr"/>
            <a:lstStyle/>
            <a:p>
              <a:endParaRPr lang="en-US" dirty="0"/>
            </a:p>
          </p:txBody>
        </p:sp>
        <p:sp>
          <p:nvSpPr>
            <p:cNvPr id="41" name="Freeform: Shape 40">
              <a:extLst>
                <a:ext uri="{FF2B5EF4-FFF2-40B4-BE49-F238E27FC236}">
                  <a16:creationId xmlns:a16="http://schemas.microsoft.com/office/drawing/2014/main" id="{6A5EADE1-03E3-45A4-8947-BFA1A17C4791}"/>
                </a:ext>
              </a:extLst>
            </p:cNvPr>
            <p:cNvSpPr/>
            <p:nvPr/>
          </p:nvSpPr>
          <p:spPr>
            <a:xfrm>
              <a:off x="3019695" y="10120407"/>
              <a:ext cx="193071" cy="9525"/>
            </a:xfrm>
            <a:custGeom>
              <a:avLst/>
              <a:gdLst>
                <a:gd name="connsiteX0" fmla="*/ 193072 w 193071"/>
                <a:gd name="connsiteY0" fmla="*/ 0 h 9525"/>
                <a:gd name="connsiteX1" fmla="*/ 0 w 193071"/>
                <a:gd name="connsiteY1" fmla="*/ 0 h 9525"/>
              </a:gdLst>
              <a:ahLst/>
              <a:cxnLst>
                <a:cxn ang="0">
                  <a:pos x="connsiteX0" y="connsiteY0"/>
                </a:cxn>
                <a:cxn ang="0">
                  <a:pos x="connsiteX1" y="connsiteY1"/>
                </a:cxn>
              </a:cxnLst>
              <a:rect l="l" t="t" r="r" b="b"/>
              <a:pathLst>
                <a:path w="193071" h="9525">
                  <a:moveTo>
                    <a:pt x="193072" y="0"/>
                  </a:moveTo>
                  <a:lnTo>
                    <a:pt x="0" y="0"/>
                  </a:lnTo>
                </a:path>
              </a:pathLst>
            </a:custGeom>
            <a:ln w="19050" cap="flat">
              <a:solidFill>
                <a:srgbClr val="F1F2F2"/>
              </a:solidFill>
              <a:prstDash val="solid"/>
              <a:round/>
            </a:ln>
          </p:spPr>
          <p:txBody>
            <a:bodyPr rtlCol="0" anchor="ctr"/>
            <a:lstStyle/>
            <a:p>
              <a:endParaRPr lang="en-US" dirty="0"/>
            </a:p>
          </p:txBody>
        </p:sp>
        <p:sp>
          <p:nvSpPr>
            <p:cNvPr id="42" name="Freeform: Shape 41">
              <a:extLst>
                <a:ext uri="{FF2B5EF4-FFF2-40B4-BE49-F238E27FC236}">
                  <a16:creationId xmlns:a16="http://schemas.microsoft.com/office/drawing/2014/main" id="{694D37C2-9A13-4720-AD43-D9332D01ACBA}"/>
                </a:ext>
              </a:extLst>
            </p:cNvPr>
            <p:cNvSpPr/>
            <p:nvPr/>
          </p:nvSpPr>
          <p:spPr>
            <a:xfrm>
              <a:off x="3272489" y="10120407"/>
              <a:ext cx="193166" cy="9525"/>
            </a:xfrm>
            <a:custGeom>
              <a:avLst/>
              <a:gdLst>
                <a:gd name="connsiteX0" fmla="*/ 193167 w 193166"/>
                <a:gd name="connsiteY0" fmla="*/ 0 h 9525"/>
                <a:gd name="connsiteX1" fmla="*/ 0 w 193166"/>
                <a:gd name="connsiteY1" fmla="*/ 0 h 9525"/>
              </a:gdLst>
              <a:ahLst/>
              <a:cxnLst>
                <a:cxn ang="0">
                  <a:pos x="connsiteX0" y="connsiteY0"/>
                </a:cxn>
                <a:cxn ang="0">
                  <a:pos x="connsiteX1" y="connsiteY1"/>
                </a:cxn>
              </a:cxnLst>
              <a:rect l="l" t="t" r="r" b="b"/>
              <a:pathLst>
                <a:path w="193166" h="9525">
                  <a:moveTo>
                    <a:pt x="193167" y="0"/>
                  </a:moveTo>
                  <a:lnTo>
                    <a:pt x="0" y="0"/>
                  </a:lnTo>
                </a:path>
              </a:pathLst>
            </a:custGeom>
            <a:ln w="19050" cap="flat">
              <a:solidFill>
                <a:srgbClr val="F1F2F2"/>
              </a:solidFill>
              <a:prstDash val="solid"/>
              <a:round/>
            </a:ln>
          </p:spPr>
          <p:txBody>
            <a:bodyPr rtlCol="0" anchor="ctr"/>
            <a:lstStyle/>
            <a:p>
              <a:endParaRPr lang="en-US" dirty="0"/>
            </a:p>
          </p:txBody>
        </p:sp>
        <p:grpSp>
          <p:nvGrpSpPr>
            <p:cNvPr id="43" name="Graphic 5195">
              <a:extLst>
                <a:ext uri="{FF2B5EF4-FFF2-40B4-BE49-F238E27FC236}">
                  <a16:creationId xmlns:a16="http://schemas.microsoft.com/office/drawing/2014/main" id="{360AEFE2-624A-40E9-A605-957A736545DC}"/>
                </a:ext>
              </a:extLst>
            </p:cNvPr>
            <p:cNvGrpSpPr/>
            <p:nvPr/>
          </p:nvGrpSpPr>
          <p:grpSpPr>
            <a:xfrm>
              <a:off x="2377901" y="9630537"/>
              <a:ext cx="1223581" cy="214883"/>
              <a:chOff x="2377901" y="9630537"/>
              <a:chExt cx="1223581" cy="214883"/>
            </a:xfrm>
            <a:noFill/>
          </p:grpSpPr>
          <p:sp>
            <p:nvSpPr>
              <p:cNvPr id="75" name="Freeform: Shape 74">
                <a:extLst>
                  <a:ext uri="{FF2B5EF4-FFF2-40B4-BE49-F238E27FC236}">
                    <a16:creationId xmlns:a16="http://schemas.microsoft.com/office/drawing/2014/main" id="{99AC7730-DA3A-4FB1-BADB-3131FA478E60}"/>
                  </a:ext>
                </a:extLst>
              </p:cNvPr>
              <p:cNvSpPr/>
              <p:nvPr/>
            </p:nvSpPr>
            <p:spPr>
              <a:xfrm>
                <a:off x="3200480" y="9708642"/>
                <a:ext cx="269176" cy="95"/>
              </a:xfrm>
              <a:custGeom>
                <a:avLst/>
                <a:gdLst>
                  <a:gd name="connsiteX0" fmla="*/ 269176 w 269176"/>
                  <a:gd name="connsiteY0" fmla="*/ 0 h 95"/>
                  <a:gd name="connsiteX1" fmla="*/ 0 w 269176"/>
                  <a:gd name="connsiteY1" fmla="*/ 95 h 95"/>
                </a:gdLst>
                <a:ahLst/>
                <a:cxnLst>
                  <a:cxn ang="0">
                    <a:pos x="connsiteX0" y="connsiteY0"/>
                  </a:cxn>
                  <a:cxn ang="0">
                    <a:pos x="connsiteX1" y="connsiteY1"/>
                  </a:cxn>
                </a:cxnLst>
                <a:rect l="l" t="t" r="r" b="b"/>
                <a:pathLst>
                  <a:path w="269176" h="95">
                    <a:moveTo>
                      <a:pt x="269176" y="0"/>
                    </a:moveTo>
                    <a:lnTo>
                      <a:pt x="0" y="95"/>
                    </a:lnTo>
                  </a:path>
                </a:pathLst>
              </a:custGeom>
              <a:ln w="19050" cap="flat">
                <a:solidFill>
                  <a:srgbClr val="F1F2F2"/>
                </a:solidFill>
                <a:prstDash val="solid"/>
                <a:round/>
              </a:ln>
            </p:spPr>
            <p:txBody>
              <a:bodyPr rtlCol="0" anchor="ctr"/>
              <a:lstStyle/>
              <a:p>
                <a:endParaRPr lang="en-US" dirty="0"/>
              </a:p>
            </p:txBody>
          </p:sp>
          <p:sp>
            <p:nvSpPr>
              <p:cNvPr id="76" name="Freeform: Shape 75">
                <a:extLst>
                  <a:ext uri="{FF2B5EF4-FFF2-40B4-BE49-F238E27FC236}">
                    <a16:creationId xmlns:a16="http://schemas.microsoft.com/office/drawing/2014/main" id="{C2543F93-C2A2-44B8-8279-7E331F393CB8}"/>
                  </a:ext>
                </a:extLst>
              </p:cNvPr>
              <p:cNvSpPr/>
              <p:nvPr/>
            </p:nvSpPr>
            <p:spPr>
              <a:xfrm>
                <a:off x="2866343" y="9708737"/>
                <a:ext cx="269843" cy="190"/>
              </a:xfrm>
              <a:custGeom>
                <a:avLst/>
                <a:gdLst>
                  <a:gd name="connsiteX0" fmla="*/ 269843 w 269843"/>
                  <a:gd name="connsiteY0" fmla="*/ 0 h 190"/>
                  <a:gd name="connsiteX1" fmla="*/ 0 w 269843"/>
                  <a:gd name="connsiteY1" fmla="*/ 191 h 190"/>
                </a:gdLst>
                <a:ahLst/>
                <a:cxnLst>
                  <a:cxn ang="0">
                    <a:pos x="connsiteX0" y="connsiteY0"/>
                  </a:cxn>
                  <a:cxn ang="0">
                    <a:pos x="connsiteX1" y="connsiteY1"/>
                  </a:cxn>
                </a:cxnLst>
                <a:rect l="l" t="t" r="r" b="b"/>
                <a:pathLst>
                  <a:path w="269843" h="190">
                    <a:moveTo>
                      <a:pt x="269843" y="0"/>
                    </a:moveTo>
                    <a:lnTo>
                      <a:pt x="0" y="191"/>
                    </a:lnTo>
                  </a:path>
                </a:pathLst>
              </a:custGeom>
              <a:ln w="19050" cap="flat">
                <a:solidFill>
                  <a:srgbClr val="F1F2F2"/>
                </a:solidFill>
                <a:prstDash val="solid"/>
                <a:round/>
              </a:ln>
            </p:spPr>
            <p:txBody>
              <a:bodyPr rtlCol="0" anchor="ctr"/>
              <a:lstStyle/>
              <a:p>
                <a:endParaRPr lang="en-US" dirty="0"/>
              </a:p>
            </p:txBody>
          </p:sp>
          <p:sp>
            <p:nvSpPr>
              <p:cNvPr id="77" name="Freeform: Shape 76">
                <a:extLst>
                  <a:ext uri="{FF2B5EF4-FFF2-40B4-BE49-F238E27FC236}">
                    <a16:creationId xmlns:a16="http://schemas.microsoft.com/office/drawing/2014/main" id="{BEFCF84D-E76D-468F-A3FC-8FD8E252484B}"/>
                  </a:ext>
                </a:extLst>
              </p:cNvPr>
              <p:cNvSpPr/>
              <p:nvPr/>
            </p:nvSpPr>
            <p:spPr>
              <a:xfrm>
                <a:off x="2377901" y="9708641"/>
                <a:ext cx="1223581" cy="136779"/>
              </a:xfrm>
              <a:custGeom>
                <a:avLst/>
                <a:gdLst>
                  <a:gd name="connsiteX0" fmla="*/ 1155954 w 1223581"/>
                  <a:gd name="connsiteY0" fmla="*/ 0 h 136779"/>
                  <a:gd name="connsiteX1" fmla="*/ 1197769 w 1223581"/>
                  <a:gd name="connsiteY1" fmla="*/ 0 h 136779"/>
                  <a:gd name="connsiteX2" fmla="*/ 1223581 w 1223581"/>
                  <a:gd name="connsiteY2" fmla="*/ 25622 h 136779"/>
                  <a:gd name="connsiteX3" fmla="*/ 1223581 w 1223581"/>
                  <a:gd name="connsiteY3" fmla="*/ 25718 h 136779"/>
                  <a:gd name="connsiteX4" fmla="*/ 1223582 w 1223581"/>
                  <a:gd name="connsiteY4" fmla="*/ 136208 h 136779"/>
                  <a:gd name="connsiteX5" fmla="*/ 0 w 1223581"/>
                  <a:gd name="connsiteY5" fmla="*/ 136779 h 136779"/>
                  <a:gd name="connsiteX6" fmla="*/ 0 w 1223581"/>
                  <a:gd name="connsiteY6" fmla="*/ 25908 h 136779"/>
                  <a:gd name="connsiteX7" fmla="*/ 25718 w 1223581"/>
                  <a:gd name="connsiteY7" fmla="*/ 191 h 136779"/>
                  <a:gd name="connsiteX8" fmla="*/ 91345 w 1223581"/>
                  <a:gd name="connsiteY8" fmla="*/ 191 h 136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3581" h="136779">
                    <a:moveTo>
                      <a:pt x="1155954" y="0"/>
                    </a:moveTo>
                    <a:lnTo>
                      <a:pt x="1197769" y="0"/>
                    </a:lnTo>
                    <a:cubicBezTo>
                      <a:pt x="1211972" y="-52"/>
                      <a:pt x="1223529" y="11419"/>
                      <a:pt x="1223581" y="25622"/>
                    </a:cubicBezTo>
                    <a:cubicBezTo>
                      <a:pt x="1223581" y="25654"/>
                      <a:pt x="1223581" y="25686"/>
                      <a:pt x="1223581" y="25718"/>
                    </a:cubicBezTo>
                    <a:lnTo>
                      <a:pt x="1223582" y="136208"/>
                    </a:lnTo>
                    <a:lnTo>
                      <a:pt x="0" y="136779"/>
                    </a:lnTo>
                    <a:lnTo>
                      <a:pt x="0" y="25908"/>
                    </a:lnTo>
                    <a:cubicBezTo>
                      <a:pt x="0" y="11705"/>
                      <a:pt x="11514" y="191"/>
                      <a:pt x="25718" y="191"/>
                    </a:cubicBezTo>
                    <a:lnTo>
                      <a:pt x="91345" y="191"/>
                    </a:lnTo>
                  </a:path>
                </a:pathLst>
              </a:custGeom>
              <a:noFill/>
              <a:ln w="19050" cap="flat">
                <a:solidFill>
                  <a:srgbClr val="F1F2F2"/>
                </a:solidFill>
                <a:prstDash val="solid"/>
                <a:round/>
              </a:ln>
            </p:spPr>
            <p:txBody>
              <a:bodyPr rtlCol="0" anchor="ctr"/>
              <a:lstStyle/>
              <a:p>
                <a:endParaRPr lang="en-US" dirty="0"/>
              </a:p>
            </p:txBody>
          </p:sp>
          <p:sp>
            <p:nvSpPr>
              <p:cNvPr id="78" name="Freeform: Shape 77">
                <a:extLst>
                  <a:ext uri="{FF2B5EF4-FFF2-40B4-BE49-F238E27FC236}">
                    <a16:creationId xmlns:a16="http://schemas.microsoft.com/office/drawing/2014/main" id="{9957AE5D-6354-41DA-84C7-1262AC49B1A4}"/>
                  </a:ext>
                </a:extLst>
              </p:cNvPr>
              <p:cNvSpPr/>
              <p:nvPr/>
            </p:nvSpPr>
            <p:spPr>
              <a:xfrm>
                <a:off x="2532968" y="9709023"/>
                <a:ext cx="269747" cy="95"/>
              </a:xfrm>
              <a:custGeom>
                <a:avLst/>
                <a:gdLst>
                  <a:gd name="connsiteX0" fmla="*/ 269748 w 269747"/>
                  <a:gd name="connsiteY0" fmla="*/ 0 h 95"/>
                  <a:gd name="connsiteX1" fmla="*/ 0 w 269747"/>
                  <a:gd name="connsiteY1" fmla="*/ 95 h 95"/>
                </a:gdLst>
                <a:ahLst/>
                <a:cxnLst>
                  <a:cxn ang="0">
                    <a:pos x="connsiteX0" y="connsiteY0"/>
                  </a:cxn>
                  <a:cxn ang="0">
                    <a:pos x="connsiteX1" y="connsiteY1"/>
                  </a:cxn>
                </a:cxnLst>
                <a:rect l="l" t="t" r="r" b="b"/>
                <a:pathLst>
                  <a:path w="269747" h="95">
                    <a:moveTo>
                      <a:pt x="269748" y="0"/>
                    </a:moveTo>
                    <a:lnTo>
                      <a:pt x="0" y="95"/>
                    </a:lnTo>
                  </a:path>
                </a:pathLst>
              </a:custGeom>
              <a:ln w="19050" cap="flat">
                <a:solidFill>
                  <a:srgbClr val="F1F2F2"/>
                </a:solidFill>
                <a:prstDash val="solid"/>
                <a:round/>
              </a:ln>
            </p:spPr>
            <p:txBody>
              <a:bodyPr rtlCol="0" anchor="ctr"/>
              <a:lstStyle/>
              <a:p>
                <a:endParaRPr lang="en-US" dirty="0"/>
              </a:p>
            </p:txBody>
          </p:sp>
          <p:sp>
            <p:nvSpPr>
              <p:cNvPr id="79" name="Freeform: Shape 78">
                <a:extLst>
                  <a:ext uri="{FF2B5EF4-FFF2-40B4-BE49-F238E27FC236}">
                    <a16:creationId xmlns:a16="http://schemas.microsoft.com/office/drawing/2014/main" id="{A60B0F3B-9EA7-4BBB-A881-2FAB85714ED9}"/>
                  </a:ext>
                </a:extLst>
              </p:cNvPr>
              <p:cNvSpPr/>
              <p:nvPr/>
            </p:nvSpPr>
            <p:spPr>
              <a:xfrm>
                <a:off x="2469150" y="9630537"/>
                <a:ext cx="9525" cy="151638"/>
              </a:xfrm>
              <a:custGeom>
                <a:avLst/>
                <a:gdLst>
                  <a:gd name="connsiteX0" fmla="*/ 0 w 9525"/>
                  <a:gd name="connsiteY0" fmla="*/ 151638 h 151638"/>
                  <a:gd name="connsiteX1" fmla="*/ 0 w 9525"/>
                  <a:gd name="connsiteY1" fmla="*/ 0 h 151638"/>
                </a:gdLst>
                <a:ahLst/>
                <a:cxnLst>
                  <a:cxn ang="0">
                    <a:pos x="connsiteX0" y="connsiteY0"/>
                  </a:cxn>
                  <a:cxn ang="0">
                    <a:pos x="connsiteX1" y="connsiteY1"/>
                  </a:cxn>
                </a:cxnLst>
                <a:rect l="l" t="t" r="r" b="b"/>
                <a:pathLst>
                  <a:path w="9525" h="151638">
                    <a:moveTo>
                      <a:pt x="0" y="151638"/>
                    </a:moveTo>
                    <a:lnTo>
                      <a:pt x="0" y="0"/>
                    </a:lnTo>
                  </a:path>
                </a:pathLst>
              </a:custGeom>
              <a:ln w="19050" cap="flat">
                <a:solidFill>
                  <a:srgbClr val="F1F2F2"/>
                </a:solidFill>
                <a:prstDash val="solid"/>
                <a:round/>
              </a:ln>
            </p:spPr>
            <p:txBody>
              <a:bodyPr rtlCol="0" anchor="ctr"/>
              <a:lstStyle/>
              <a:p>
                <a:endParaRPr lang="en-US" dirty="0"/>
              </a:p>
            </p:txBody>
          </p:sp>
          <p:sp>
            <p:nvSpPr>
              <p:cNvPr id="80" name="Freeform: Shape 79">
                <a:extLst>
                  <a:ext uri="{FF2B5EF4-FFF2-40B4-BE49-F238E27FC236}">
                    <a16:creationId xmlns:a16="http://schemas.microsoft.com/office/drawing/2014/main" id="{BAF2113C-40F9-428F-B439-E298F816D1D5}"/>
                  </a:ext>
                </a:extLst>
              </p:cNvPr>
              <p:cNvSpPr/>
              <p:nvPr/>
            </p:nvSpPr>
            <p:spPr>
              <a:xfrm>
                <a:off x="2802620" y="9630537"/>
                <a:ext cx="9525" cy="151638"/>
              </a:xfrm>
              <a:custGeom>
                <a:avLst/>
                <a:gdLst>
                  <a:gd name="connsiteX0" fmla="*/ 0 w 9525"/>
                  <a:gd name="connsiteY0" fmla="*/ 151638 h 151638"/>
                  <a:gd name="connsiteX1" fmla="*/ 0 w 9525"/>
                  <a:gd name="connsiteY1" fmla="*/ 0 h 151638"/>
                </a:gdLst>
                <a:ahLst/>
                <a:cxnLst>
                  <a:cxn ang="0">
                    <a:pos x="connsiteX0" y="connsiteY0"/>
                  </a:cxn>
                  <a:cxn ang="0">
                    <a:pos x="connsiteX1" y="connsiteY1"/>
                  </a:cxn>
                </a:cxnLst>
                <a:rect l="l" t="t" r="r" b="b"/>
                <a:pathLst>
                  <a:path w="9525" h="151638">
                    <a:moveTo>
                      <a:pt x="0" y="151638"/>
                    </a:moveTo>
                    <a:lnTo>
                      <a:pt x="0" y="0"/>
                    </a:lnTo>
                  </a:path>
                </a:pathLst>
              </a:custGeom>
              <a:ln w="19050" cap="flat">
                <a:solidFill>
                  <a:srgbClr val="F1F2F2"/>
                </a:solidFill>
                <a:prstDash val="solid"/>
                <a:round/>
              </a:ln>
            </p:spPr>
            <p:txBody>
              <a:bodyPr rtlCol="0" anchor="ctr"/>
              <a:lstStyle/>
              <a:p>
                <a:endParaRPr lang="en-US" dirty="0"/>
              </a:p>
            </p:txBody>
          </p:sp>
          <p:sp>
            <p:nvSpPr>
              <p:cNvPr id="81" name="Freeform: Shape 80">
                <a:extLst>
                  <a:ext uri="{FF2B5EF4-FFF2-40B4-BE49-F238E27FC236}">
                    <a16:creationId xmlns:a16="http://schemas.microsoft.com/office/drawing/2014/main" id="{72101DF3-DAF2-4A9D-A2A9-6AEC93391CAE}"/>
                  </a:ext>
                </a:extLst>
              </p:cNvPr>
              <p:cNvSpPr/>
              <p:nvPr/>
            </p:nvSpPr>
            <p:spPr>
              <a:xfrm>
                <a:off x="3469656" y="9630537"/>
                <a:ext cx="9525" cy="151638"/>
              </a:xfrm>
              <a:custGeom>
                <a:avLst/>
                <a:gdLst>
                  <a:gd name="connsiteX0" fmla="*/ 0 w 9525"/>
                  <a:gd name="connsiteY0" fmla="*/ 151638 h 151638"/>
                  <a:gd name="connsiteX1" fmla="*/ 0 w 9525"/>
                  <a:gd name="connsiteY1" fmla="*/ 0 h 151638"/>
                </a:gdLst>
                <a:ahLst/>
                <a:cxnLst>
                  <a:cxn ang="0">
                    <a:pos x="connsiteX0" y="connsiteY0"/>
                  </a:cxn>
                  <a:cxn ang="0">
                    <a:pos x="connsiteX1" y="connsiteY1"/>
                  </a:cxn>
                </a:cxnLst>
                <a:rect l="l" t="t" r="r" b="b"/>
                <a:pathLst>
                  <a:path w="9525" h="151638">
                    <a:moveTo>
                      <a:pt x="0" y="151638"/>
                    </a:moveTo>
                    <a:lnTo>
                      <a:pt x="0" y="0"/>
                    </a:lnTo>
                  </a:path>
                </a:pathLst>
              </a:custGeom>
              <a:ln w="19050" cap="flat">
                <a:solidFill>
                  <a:srgbClr val="F1F2F2"/>
                </a:solidFill>
                <a:prstDash val="solid"/>
                <a:round/>
              </a:ln>
            </p:spPr>
            <p:txBody>
              <a:bodyPr rtlCol="0" anchor="ctr"/>
              <a:lstStyle/>
              <a:p>
                <a:endParaRPr lang="en-US" dirty="0"/>
              </a:p>
            </p:txBody>
          </p:sp>
          <p:sp>
            <p:nvSpPr>
              <p:cNvPr id="82" name="Freeform: Shape 81">
                <a:extLst>
                  <a:ext uri="{FF2B5EF4-FFF2-40B4-BE49-F238E27FC236}">
                    <a16:creationId xmlns:a16="http://schemas.microsoft.com/office/drawing/2014/main" id="{1136C16B-8ADE-471D-AD68-84654BBFF3BB}"/>
                  </a:ext>
                </a:extLst>
              </p:cNvPr>
              <p:cNvSpPr/>
              <p:nvPr/>
            </p:nvSpPr>
            <p:spPr>
              <a:xfrm>
                <a:off x="3136186" y="9630537"/>
                <a:ext cx="9525" cy="151638"/>
              </a:xfrm>
              <a:custGeom>
                <a:avLst/>
                <a:gdLst>
                  <a:gd name="connsiteX0" fmla="*/ 0 w 9525"/>
                  <a:gd name="connsiteY0" fmla="*/ 151638 h 151638"/>
                  <a:gd name="connsiteX1" fmla="*/ 0 w 9525"/>
                  <a:gd name="connsiteY1" fmla="*/ 0 h 151638"/>
                </a:gdLst>
                <a:ahLst/>
                <a:cxnLst>
                  <a:cxn ang="0">
                    <a:pos x="connsiteX0" y="connsiteY0"/>
                  </a:cxn>
                  <a:cxn ang="0">
                    <a:pos x="connsiteX1" y="connsiteY1"/>
                  </a:cxn>
                </a:cxnLst>
                <a:rect l="l" t="t" r="r" b="b"/>
                <a:pathLst>
                  <a:path w="9525" h="151638">
                    <a:moveTo>
                      <a:pt x="0" y="151638"/>
                    </a:moveTo>
                    <a:lnTo>
                      <a:pt x="0" y="0"/>
                    </a:lnTo>
                  </a:path>
                </a:pathLst>
              </a:custGeom>
              <a:ln w="19050" cap="flat">
                <a:solidFill>
                  <a:srgbClr val="F1F2F2"/>
                </a:solidFill>
                <a:prstDash val="solid"/>
                <a:round/>
              </a:ln>
            </p:spPr>
            <p:txBody>
              <a:bodyPr rtlCol="0" anchor="ctr"/>
              <a:lstStyle/>
              <a:p>
                <a:endParaRPr lang="en-US" dirty="0"/>
              </a:p>
            </p:txBody>
          </p:sp>
        </p:grpSp>
        <p:sp>
          <p:nvSpPr>
            <p:cNvPr id="45" name="Freeform: Shape 44">
              <a:extLst>
                <a:ext uri="{FF2B5EF4-FFF2-40B4-BE49-F238E27FC236}">
                  <a16:creationId xmlns:a16="http://schemas.microsoft.com/office/drawing/2014/main" id="{5480F554-20D4-4D59-A5BD-A5F05B20AB0E}"/>
                </a:ext>
              </a:extLst>
            </p:cNvPr>
            <p:cNvSpPr/>
            <p:nvPr/>
          </p:nvSpPr>
          <p:spPr>
            <a:xfrm>
              <a:off x="2514013" y="10246995"/>
              <a:ext cx="193167" cy="9525"/>
            </a:xfrm>
            <a:custGeom>
              <a:avLst/>
              <a:gdLst>
                <a:gd name="connsiteX0" fmla="*/ 193167 w 193167"/>
                <a:gd name="connsiteY0" fmla="*/ 0 h 9525"/>
                <a:gd name="connsiteX1" fmla="*/ 0 w 193167"/>
                <a:gd name="connsiteY1" fmla="*/ 0 h 9525"/>
              </a:gdLst>
              <a:ahLst/>
              <a:cxnLst>
                <a:cxn ang="0">
                  <a:pos x="connsiteX0" y="connsiteY0"/>
                </a:cxn>
                <a:cxn ang="0">
                  <a:pos x="connsiteX1" y="connsiteY1"/>
                </a:cxn>
              </a:cxnLst>
              <a:rect l="l" t="t" r="r" b="b"/>
              <a:pathLst>
                <a:path w="193167" h="9525">
                  <a:moveTo>
                    <a:pt x="193167" y="0"/>
                  </a:moveTo>
                  <a:lnTo>
                    <a:pt x="0" y="0"/>
                  </a:lnTo>
                </a:path>
              </a:pathLst>
            </a:custGeom>
            <a:ln w="19050" cap="flat">
              <a:solidFill>
                <a:srgbClr val="F1F2F2"/>
              </a:solidFill>
              <a:prstDash val="solid"/>
              <a:round/>
            </a:ln>
          </p:spPr>
          <p:txBody>
            <a:bodyPr rtlCol="0" anchor="ctr"/>
            <a:lstStyle/>
            <a:p>
              <a:endParaRPr lang="en-US" dirty="0"/>
            </a:p>
          </p:txBody>
        </p:sp>
        <p:sp>
          <p:nvSpPr>
            <p:cNvPr id="46" name="Freeform: Shape 45">
              <a:extLst>
                <a:ext uri="{FF2B5EF4-FFF2-40B4-BE49-F238E27FC236}">
                  <a16:creationId xmlns:a16="http://schemas.microsoft.com/office/drawing/2014/main" id="{DE0817A5-B34E-4812-9165-C6D43F9161AC}"/>
                </a:ext>
              </a:extLst>
            </p:cNvPr>
            <p:cNvSpPr/>
            <p:nvPr/>
          </p:nvSpPr>
          <p:spPr>
            <a:xfrm>
              <a:off x="2766902" y="10246995"/>
              <a:ext cx="193071" cy="9525"/>
            </a:xfrm>
            <a:custGeom>
              <a:avLst/>
              <a:gdLst>
                <a:gd name="connsiteX0" fmla="*/ 193072 w 193071"/>
                <a:gd name="connsiteY0" fmla="*/ 0 h 9525"/>
                <a:gd name="connsiteX1" fmla="*/ 0 w 193071"/>
                <a:gd name="connsiteY1" fmla="*/ 0 h 9525"/>
              </a:gdLst>
              <a:ahLst/>
              <a:cxnLst>
                <a:cxn ang="0">
                  <a:pos x="connsiteX0" y="connsiteY0"/>
                </a:cxn>
                <a:cxn ang="0">
                  <a:pos x="connsiteX1" y="connsiteY1"/>
                </a:cxn>
              </a:cxnLst>
              <a:rect l="l" t="t" r="r" b="b"/>
              <a:pathLst>
                <a:path w="193071" h="9525">
                  <a:moveTo>
                    <a:pt x="193072" y="0"/>
                  </a:moveTo>
                  <a:lnTo>
                    <a:pt x="0" y="0"/>
                  </a:lnTo>
                </a:path>
              </a:pathLst>
            </a:custGeom>
            <a:ln w="19050" cap="flat">
              <a:solidFill>
                <a:srgbClr val="F1F2F2"/>
              </a:solidFill>
              <a:prstDash val="solid"/>
              <a:round/>
            </a:ln>
          </p:spPr>
          <p:txBody>
            <a:bodyPr rtlCol="0" anchor="ctr"/>
            <a:lstStyle/>
            <a:p>
              <a:endParaRPr lang="en-US" dirty="0"/>
            </a:p>
          </p:txBody>
        </p:sp>
        <p:sp>
          <p:nvSpPr>
            <p:cNvPr id="47" name="Freeform: Shape 46">
              <a:extLst>
                <a:ext uri="{FF2B5EF4-FFF2-40B4-BE49-F238E27FC236}">
                  <a16:creationId xmlns:a16="http://schemas.microsoft.com/office/drawing/2014/main" id="{E5DCF388-5301-4D5F-B9CB-B208B55CD65D}"/>
                </a:ext>
              </a:extLst>
            </p:cNvPr>
            <p:cNvSpPr/>
            <p:nvPr/>
          </p:nvSpPr>
          <p:spPr>
            <a:xfrm>
              <a:off x="3019695" y="10246995"/>
              <a:ext cx="169354" cy="9525"/>
            </a:xfrm>
            <a:custGeom>
              <a:avLst/>
              <a:gdLst>
                <a:gd name="connsiteX0" fmla="*/ 169355 w 169354"/>
                <a:gd name="connsiteY0" fmla="*/ 0 h 9525"/>
                <a:gd name="connsiteX1" fmla="*/ 0 w 169354"/>
                <a:gd name="connsiteY1" fmla="*/ 0 h 9525"/>
              </a:gdLst>
              <a:ahLst/>
              <a:cxnLst>
                <a:cxn ang="0">
                  <a:pos x="connsiteX0" y="connsiteY0"/>
                </a:cxn>
                <a:cxn ang="0">
                  <a:pos x="connsiteX1" y="connsiteY1"/>
                </a:cxn>
              </a:cxnLst>
              <a:rect l="l" t="t" r="r" b="b"/>
              <a:pathLst>
                <a:path w="169354" h="9525">
                  <a:moveTo>
                    <a:pt x="169355" y="0"/>
                  </a:moveTo>
                  <a:lnTo>
                    <a:pt x="0" y="0"/>
                  </a:lnTo>
                </a:path>
              </a:pathLst>
            </a:custGeom>
            <a:ln w="19050" cap="flat">
              <a:solidFill>
                <a:srgbClr val="F1F2F2"/>
              </a:solidFill>
              <a:prstDash val="solid"/>
              <a:round/>
            </a:ln>
          </p:spPr>
          <p:txBody>
            <a:bodyPr rtlCol="0" anchor="ctr"/>
            <a:lstStyle/>
            <a:p>
              <a:endParaRPr lang="en-US" dirty="0"/>
            </a:p>
          </p:txBody>
        </p:sp>
        <p:sp>
          <p:nvSpPr>
            <p:cNvPr id="48" name="Freeform: Shape 47">
              <a:extLst>
                <a:ext uri="{FF2B5EF4-FFF2-40B4-BE49-F238E27FC236}">
                  <a16:creationId xmlns:a16="http://schemas.microsoft.com/office/drawing/2014/main" id="{FA7D607B-BE55-4DDC-B9D9-EE605794FDE3}"/>
                </a:ext>
              </a:extLst>
            </p:cNvPr>
            <p:cNvSpPr/>
            <p:nvPr/>
          </p:nvSpPr>
          <p:spPr>
            <a:xfrm>
              <a:off x="2514013" y="10373677"/>
              <a:ext cx="193167" cy="9525"/>
            </a:xfrm>
            <a:custGeom>
              <a:avLst/>
              <a:gdLst>
                <a:gd name="connsiteX0" fmla="*/ 193167 w 193167"/>
                <a:gd name="connsiteY0" fmla="*/ 0 h 9525"/>
                <a:gd name="connsiteX1" fmla="*/ 0 w 193167"/>
                <a:gd name="connsiteY1" fmla="*/ 0 h 9525"/>
              </a:gdLst>
              <a:ahLst/>
              <a:cxnLst>
                <a:cxn ang="0">
                  <a:pos x="connsiteX0" y="connsiteY0"/>
                </a:cxn>
                <a:cxn ang="0">
                  <a:pos x="connsiteX1" y="connsiteY1"/>
                </a:cxn>
              </a:cxnLst>
              <a:rect l="l" t="t" r="r" b="b"/>
              <a:pathLst>
                <a:path w="193167" h="9525">
                  <a:moveTo>
                    <a:pt x="193167" y="0"/>
                  </a:moveTo>
                  <a:lnTo>
                    <a:pt x="0" y="0"/>
                  </a:lnTo>
                </a:path>
              </a:pathLst>
            </a:custGeom>
            <a:ln w="19050" cap="flat">
              <a:solidFill>
                <a:srgbClr val="F1F2F2"/>
              </a:solidFill>
              <a:prstDash val="solid"/>
              <a:round/>
            </a:ln>
          </p:spPr>
          <p:txBody>
            <a:bodyPr rtlCol="0" anchor="ctr"/>
            <a:lstStyle/>
            <a:p>
              <a:endParaRPr lang="en-US" dirty="0"/>
            </a:p>
          </p:txBody>
        </p:sp>
        <p:sp>
          <p:nvSpPr>
            <p:cNvPr id="49" name="Freeform: Shape 48">
              <a:extLst>
                <a:ext uri="{FF2B5EF4-FFF2-40B4-BE49-F238E27FC236}">
                  <a16:creationId xmlns:a16="http://schemas.microsoft.com/office/drawing/2014/main" id="{E09B52F6-C97E-4735-BFD6-19D8711E18E5}"/>
                </a:ext>
              </a:extLst>
            </p:cNvPr>
            <p:cNvSpPr/>
            <p:nvPr/>
          </p:nvSpPr>
          <p:spPr>
            <a:xfrm>
              <a:off x="2766902" y="10373677"/>
              <a:ext cx="193071" cy="9525"/>
            </a:xfrm>
            <a:custGeom>
              <a:avLst/>
              <a:gdLst>
                <a:gd name="connsiteX0" fmla="*/ 193072 w 193071"/>
                <a:gd name="connsiteY0" fmla="*/ 0 h 9525"/>
                <a:gd name="connsiteX1" fmla="*/ 0 w 193071"/>
                <a:gd name="connsiteY1" fmla="*/ 0 h 9525"/>
              </a:gdLst>
              <a:ahLst/>
              <a:cxnLst>
                <a:cxn ang="0">
                  <a:pos x="connsiteX0" y="connsiteY0"/>
                </a:cxn>
                <a:cxn ang="0">
                  <a:pos x="connsiteX1" y="connsiteY1"/>
                </a:cxn>
              </a:cxnLst>
              <a:rect l="l" t="t" r="r" b="b"/>
              <a:pathLst>
                <a:path w="193071" h="9525">
                  <a:moveTo>
                    <a:pt x="193072" y="0"/>
                  </a:moveTo>
                  <a:lnTo>
                    <a:pt x="0" y="0"/>
                  </a:lnTo>
                </a:path>
              </a:pathLst>
            </a:custGeom>
            <a:ln w="19050" cap="flat">
              <a:solidFill>
                <a:srgbClr val="F1F2F2"/>
              </a:solidFill>
              <a:prstDash val="solid"/>
              <a:round/>
            </a:ln>
          </p:spPr>
          <p:txBody>
            <a:bodyPr rtlCol="0" anchor="ctr"/>
            <a:lstStyle/>
            <a:p>
              <a:endParaRPr lang="en-US" dirty="0"/>
            </a:p>
          </p:txBody>
        </p:sp>
        <p:sp>
          <p:nvSpPr>
            <p:cNvPr id="50" name="Freeform: Shape 49">
              <a:extLst>
                <a:ext uri="{FF2B5EF4-FFF2-40B4-BE49-F238E27FC236}">
                  <a16:creationId xmlns:a16="http://schemas.microsoft.com/office/drawing/2014/main" id="{0484A16E-E6F5-481A-A048-64B95DBB4086}"/>
                </a:ext>
              </a:extLst>
            </p:cNvPr>
            <p:cNvSpPr/>
            <p:nvPr/>
          </p:nvSpPr>
          <p:spPr>
            <a:xfrm>
              <a:off x="3019695" y="10373677"/>
              <a:ext cx="86296" cy="9525"/>
            </a:xfrm>
            <a:custGeom>
              <a:avLst/>
              <a:gdLst>
                <a:gd name="connsiteX0" fmla="*/ 86297 w 86296"/>
                <a:gd name="connsiteY0" fmla="*/ 0 h 9525"/>
                <a:gd name="connsiteX1" fmla="*/ 0 w 86296"/>
                <a:gd name="connsiteY1" fmla="*/ 0 h 9525"/>
              </a:gdLst>
              <a:ahLst/>
              <a:cxnLst>
                <a:cxn ang="0">
                  <a:pos x="connsiteX0" y="connsiteY0"/>
                </a:cxn>
                <a:cxn ang="0">
                  <a:pos x="connsiteX1" y="connsiteY1"/>
                </a:cxn>
              </a:cxnLst>
              <a:rect l="l" t="t" r="r" b="b"/>
              <a:pathLst>
                <a:path w="86296" h="9525">
                  <a:moveTo>
                    <a:pt x="86297" y="0"/>
                  </a:moveTo>
                  <a:lnTo>
                    <a:pt x="0" y="0"/>
                  </a:lnTo>
                </a:path>
              </a:pathLst>
            </a:custGeom>
            <a:ln w="19050" cap="flat">
              <a:solidFill>
                <a:srgbClr val="F1F2F2"/>
              </a:solidFill>
              <a:prstDash val="solid"/>
              <a:round/>
            </a:ln>
          </p:spPr>
          <p:txBody>
            <a:bodyPr rtlCol="0" anchor="ctr"/>
            <a:lstStyle/>
            <a:p>
              <a:endParaRPr lang="en-US" dirty="0"/>
            </a:p>
          </p:txBody>
        </p:sp>
        <p:sp>
          <p:nvSpPr>
            <p:cNvPr id="51" name="Freeform: Shape 50">
              <a:extLst>
                <a:ext uri="{FF2B5EF4-FFF2-40B4-BE49-F238E27FC236}">
                  <a16:creationId xmlns:a16="http://schemas.microsoft.com/office/drawing/2014/main" id="{2C99E981-8BAB-4626-B4FE-87C13B7C1FFC}"/>
                </a:ext>
              </a:extLst>
            </p:cNvPr>
            <p:cNvSpPr/>
            <p:nvPr/>
          </p:nvSpPr>
          <p:spPr>
            <a:xfrm>
              <a:off x="2514013" y="10500360"/>
              <a:ext cx="193167" cy="9525"/>
            </a:xfrm>
            <a:custGeom>
              <a:avLst/>
              <a:gdLst>
                <a:gd name="connsiteX0" fmla="*/ 193167 w 193167"/>
                <a:gd name="connsiteY0" fmla="*/ 0 h 9525"/>
                <a:gd name="connsiteX1" fmla="*/ 0 w 193167"/>
                <a:gd name="connsiteY1" fmla="*/ 0 h 9525"/>
              </a:gdLst>
              <a:ahLst/>
              <a:cxnLst>
                <a:cxn ang="0">
                  <a:pos x="connsiteX0" y="connsiteY0"/>
                </a:cxn>
                <a:cxn ang="0">
                  <a:pos x="connsiteX1" y="connsiteY1"/>
                </a:cxn>
              </a:cxnLst>
              <a:rect l="l" t="t" r="r" b="b"/>
              <a:pathLst>
                <a:path w="193167" h="9525">
                  <a:moveTo>
                    <a:pt x="193167" y="0"/>
                  </a:moveTo>
                  <a:lnTo>
                    <a:pt x="0" y="0"/>
                  </a:lnTo>
                </a:path>
              </a:pathLst>
            </a:custGeom>
            <a:ln w="19050" cap="flat">
              <a:solidFill>
                <a:srgbClr val="F1F2F2"/>
              </a:solidFill>
              <a:prstDash val="solid"/>
              <a:round/>
            </a:ln>
          </p:spPr>
          <p:txBody>
            <a:bodyPr rtlCol="0" anchor="ctr"/>
            <a:lstStyle/>
            <a:p>
              <a:endParaRPr lang="en-US" dirty="0"/>
            </a:p>
          </p:txBody>
        </p:sp>
        <p:sp>
          <p:nvSpPr>
            <p:cNvPr id="52" name="Freeform: Shape 51">
              <a:extLst>
                <a:ext uri="{FF2B5EF4-FFF2-40B4-BE49-F238E27FC236}">
                  <a16:creationId xmlns:a16="http://schemas.microsoft.com/office/drawing/2014/main" id="{1B64EB42-F7A3-48F7-9081-1DE65639DD65}"/>
                </a:ext>
              </a:extLst>
            </p:cNvPr>
            <p:cNvSpPr/>
            <p:nvPr/>
          </p:nvSpPr>
          <p:spPr>
            <a:xfrm>
              <a:off x="2766902" y="10500360"/>
              <a:ext cx="193071" cy="9525"/>
            </a:xfrm>
            <a:custGeom>
              <a:avLst/>
              <a:gdLst>
                <a:gd name="connsiteX0" fmla="*/ 193072 w 193071"/>
                <a:gd name="connsiteY0" fmla="*/ 0 h 9525"/>
                <a:gd name="connsiteX1" fmla="*/ 0 w 193071"/>
                <a:gd name="connsiteY1" fmla="*/ 0 h 9525"/>
              </a:gdLst>
              <a:ahLst/>
              <a:cxnLst>
                <a:cxn ang="0">
                  <a:pos x="connsiteX0" y="connsiteY0"/>
                </a:cxn>
                <a:cxn ang="0">
                  <a:pos x="connsiteX1" y="connsiteY1"/>
                </a:cxn>
              </a:cxnLst>
              <a:rect l="l" t="t" r="r" b="b"/>
              <a:pathLst>
                <a:path w="193071" h="9525">
                  <a:moveTo>
                    <a:pt x="193072" y="0"/>
                  </a:moveTo>
                  <a:lnTo>
                    <a:pt x="0" y="0"/>
                  </a:lnTo>
                </a:path>
              </a:pathLst>
            </a:custGeom>
            <a:ln w="19050" cap="flat">
              <a:solidFill>
                <a:srgbClr val="F1F2F2"/>
              </a:solidFill>
              <a:prstDash val="solid"/>
              <a:round/>
            </a:ln>
          </p:spPr>
          <p:txBody>
            <a:bodyPr rtlCol="0" anchor="ctr"/>
            <a:lstStyle/>
            <a:p>
              <a:endParaRPr lang="en-US" dirty="0"/>
            </a:p>
          </p:txBody>
        </p:sp>
        <p:sp>
          <p:nvSpPr>
            <p:cNvPr id="53" name="Freeform: Shape 52">
              <a:extLst>
                <a:ext uri="{FF2B5EF4-FFF2-40B4-BE49-F238E27FC236}">
                  <a16:creationId xmlns:a16="http://schemas.microsoft.com/office/drawing/2014/main" id="{F780EC5D-65C6-44DD-A037-BA63A80D57C7}"/>
                </a:ext>
              </a:extLst>
            </p:cNvPr>
            <p:cNvSpPr/>
            <p:nvPr/>
          </p:nvSpPr>
          <p:spPr>
            <a:xfrm>
              <a:off x="3019695" y="10500360"/>
              <a:ext cx="42767" cy="9525"/>
            </a:xfrm>
            <a:custGeom>
              <a:avLst/>
              <a:gdLst>
                <a:gd name="connsiteX0" fmla="*/ 42767 w 42767"/>
                <a:gd name="connsiteY0" fmla="*/ 0 h 9525"/>
                <a:gd name="connsiteX1" fmla="*/ 0 w 42767"/>
                <a:gd name="connsiteY1" fmla="*/ 0 h 9525"/>
              </a:gdLst>
              <a:ahLst/>
              <a:cxnLst>
                <a:cxn ang="0">
                  <a:pos x="connsiteX0" y="connsiteY0"/>
                </a:cxn>
                <a:cxn ang="0">
                  <a:pos x="connsiteX1" y="connsiteY1"/>
                </a:cxn>
              </a:cxnLst>
              <a:rect l="l" t="t" r="r" b="b"/>
              <a:pathLst>
                <a:path w="42767" h="9525">
                  <a:moveTo>
                    <a:pt x="42767" y="0"/>
                  </a:moveTo>
                  <a:lnTo>
                    <a:pt x="0" y="0"/>
                  </a:lnTo>
                </a:path>
              </a:pathLst>
            </a:custGeom>
            <a:ln w="19050" cap="flat">
              <a:solidFill>
                <a:srgbClr val="F1F2F2"/>
              </a:solidFill>
              <a:prstDash val="solid"/>
              <a:round/>
            </a:ln>
          </p:spPr>
          <p:txBody>
            <a:bodyPr rtlCol="0" anchor="ctr"/>
            <a:lstStyle/>
            <a:p>
              <a:endParaRPr lang="en-US" dirty="0"/>
            </a:p>
          </p:txBody>
        </p:sp>
        <p:sp>
          <p:nvSpPr>
            <p:cNvPr id="54" name="Freeform: Shape 53">
              <a:extLst>
                <a:ext uri="{FF2B5EF4-FFF2-40B4-BE49-F238E27FC236}">
                  <a16:creationId xmlns:a16="http://schemas.microsoft.com/office/drawing/2014/main" id="{14A6C025-3B27-42B7-943E-B61B2BC29C38}"/>
                </a:ext>
              </a:extLst>
            </p:cNvPr>
            <p:cNvSpPr/>
            <p:nvPr/>
          </p:nvSpPr>
          <p:spPr>
            <a:xfrm>
              <a:off x="2378186" y="9973627"/>
              <a:ext cx="664940" cy="688467"/>
            </a:xfrm>
            <a:custGeom>
              <a:avLst/>
              <a:gdLst>
                <a:gd name="connsiteX0" fmla="*/ 664940 w 664940"/>
                <a:gd name="connsiteY0" fmla="*/ 688467 h 688467"/>
                <a:gd name="connsiteX1" fmla="*/ 25718 w 664940"/>
                <a:gd name="connsiteY1" fmla="*/ 688467 h 688467"/>
                <a:gd name="connsiteX2" fmla="*/ 0 w 664940"/>
                <a:gd name="connsiteY2" fmla="*/ 662750 h 688467"/>
                <a:gd name="connsiteX3" fmla="*/ 0 w 664940"/>
                <a:gd name="connsiteY3" fmla="*/ 25718 h 688467"/>
                <a:gd name="connsiteX4" fmla="*/ 25718 w 664940"/>
                <a:gd name="connsiteY4" fmla="*/ 0 h 688467"/>
                <a:gd name="connsiteX5" fmla="*/ 92393 w 664940"/>
                <a:gd name="connsiteY5" fmla="*/ 0 h 688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4940" h="688467">
                  <a:moveTo>
                    <a:pt x="664940" y="688467"/>
                  </a:moveTo>
                  <a:lnTo>
                    <a:pt x="25718" y="688467"/>
                  </a:lnTo>
                  <a:cubicBezTo>
                    <a:pt x="11514" y="688467"/>
                    <a:pt x="0" y="676953"/>
                    <a:pt x="0" y="662750"/>
                  </a:cubicBezTo>
                  <a:lnTo>
                    <a:pt x="0" y="25718"/>
                  </a:lnTo>
                  <a:cubicBezTo>
                    <a:pt x="0" y="11514"/>
                    <a:pt x="11514" y="0"/>
                    <a:pt x="25718" y="0"/>
                  </a:cubicBezTo>
                  <a:lnTo>
                    <a:pt x="92393" y="0"/>
                  </a:lnTo>
                </a:path>
              </a:pathLst>
            </a:custGeom>
            <a:noFill/>
            <a:ln w="19050" cap="flat">
              <a:solidFill>
                <a:srgbClr val="F1F2F2"/>
              </a:solidFill>
              <a:prstDash val="solid"/>
              <a:round/>
            </a:ln>
          </p:spPr>
          <p:txBody>
            <a:bodyPr rtlCol="0" anchor="ctr"/>
            <a:lstStyle/>
            <a:p>
              <a:endParaRPr lang="en-US" dirty="0"/>
            </a:p>
          </p:txBody>
        </p:sp>
        <p:sp>
          <p:nvSpPr>
            <p:cNvPr id="55" name="Freeform: Shape 54">
              <a:extLst>
                <a:ext uri="{FF2B5EF4-FFF2-40B4-BE49-F238E27FC236}">
                  <a16:creationId xmlns:a16="http://schemas.microsoft.com/office/drawing/2014/main" id="{E2991D17-A181-48F7-A1A7-A7CD5AA204C3}"/>
                </a:ext>
              </a:extLst>
            </p:cNvPr>
            <p:cNvSpPr/>
            <p:nvPr/>
          </p:nvSpPr>
          <p:spPr>
            <a:xfrm>
              <a:off x="3601482" y="9844754"/>
              <a:ext cx="190" cy="277368"/>
            </a:xfrm>
            <a:custGeom>
              <a:avLst/>
              <a:gdLst>
                <a:gd name="connsiteX0" fmla="*/ 0 w 190"/>
                <a:gd name="connsiteY0" fmla="*/ 0 h 277368"/>
                <a:gd name="connsiteX1" fmla="*/ 190 w 190"/>
                <a:gd name="connsiteY1" fmla="*/ 277368 h 277368"/>
              </a:gdLst>
              <a:ahLst/>
              <a:cxnLst>
                <a:cxn ang="0">
                  <a:pos x="connsiteX0" y="connsiteY0"/>
                </a:cxn>
                <a:cxn ang="0">
                  <a:pos x="connsiteX1" y="connsiteY1"/>
                </a:cxn>
              </a:cxnLst>
              <a:rect l="l" t="t" r="r" b="b"/>
              <a:pathLst>
                <a:path w="190" h="277368">
                  <a:moveTo>
                    <a:pt x="0" y="0"/>
                  </a:moveTo>
                  <a:lnTo>
                    <a:pt x="190" y="277368"/>
                  </a:lnTo>
                </a:path>
              </a:pathLst>
            </a:custGeom>
            <a:ln w="19050" cap="flat">
              <a:solidFill>
                <a:srgbClr val="F1F2F2"/>
              </a:solidFill>
              <a:prstDash val="solid"/>
              <a:round/>
            </a:ln>
          </p:spPr>
          <p:txBody>
            <a:bodyPr rtlCol="0" anchor="ctr"/>
            <a:lstStyle/>
            <a:p>
              <a:endParaRPr lang="en-US" dirty="0"/>
            </a:p>
          </p:txBody>
        </p:sp>
        <p:sp>
          <p:nvSpPr>
            <p:cNvPr id="56" name="Freeform: Shape 55">
              <a:extLst>
                <a:ext uri="{FF2B5EF4-FFF2-40B4-BE49-F238E27FC236}">
                  <a16:creationId xmlns:a16="http://schemas.microsoft.com/office/drawing/2014/main" id="{248FD3E4-7D49-4532-8491-EB5204C0D486}"/>
                </a:ext>
              </a:extLst>
            </p:cNvPr>
            <p:cNvSpPr/>
            <p:nvPr/>
          </p:nvSpPr>
          <p:spPr>
            <a:xfrm>
              <a:off x="3193907" y="10595229"/>
              <a:ext cx="88392" cy="9525"/>
            </a:xfrm>
            <a:custGeom>
              <a:avLst/>
              <a:gdLst>
                <a:gd name="connsiteX0" fmla="*/ 88392 w 88392"/>
                <a:gd name="connsiteY0" fmla="*/ 0 h 9525"/>
                <a:gd name="connsiteX1" fmla="*/ 0 w 88392"/>
                <a:gd name="connsiteY1" fmla="*/ 0 h 9525"/>
              </a:gdLst>
              <a:ahLst/>
              <a:cxnLst>
                <a:cxn ang="0">
                  <a:pos x="connsiteX0" y="connsiteY0"/>
                </a:cxn>
                <a:cxn ang="0">
                  <a:pos x="connsiteX1" y="connsiteY1"/>
                </a:cxn>
              </a:cxnLst>
              <a:rect l="l" t="t" r="r" b="b"/>
              <a:pathLst>
                <a:path w="88392" h="9525">
                  <a:moveTo>
                    <a:pt x="88392" y="0"/>
                  </a:moveTo>
                  <a:lnTo>
                    <a:pt x="0" y="0"/>
                  </a:lnTo>
                </a:path>
              </a:pathLst>
            </a:custGeom>
            <a:ln w="19050" cap="flat">
              <a:solidFill>
                <a:schemeClr val="accent2"/>
              </a:solidFill>
              <a:prstDash val="solid"/>
              <a:round/>
            </a:ln>
          </p:spPr>
          <p:txBody>
            <a:bodyPr rtlCol="0" anchor="ctr"/>
            <a:lstStyle/>
            <a:p>
              <a:endParaRPr lang="en-US" dirty="0"/>
            </a:p>
          </p:txBody>
        </p:sp>
        <p:sp>
          <p:nvSpPr>
            <p:cNvPr id="57" name="Freeform: Shape 56">
              <a:extLst>
                <a:ext uri="{FF2B5EF4-FFF2-40B4-BE49-F238E27FC236}">
                  <a16:creationId xmlns:a16="http://schemas.microsoft.com/office/drawing/2014/main" id="{DE3CBC67-53F9-4929-A651-574021983EA9}"/>
                </a:ext>
              </a:extLst>
            </p:cNvPr>
            <p:cNvSpPr/>
            <p:nvPr/>
          </p:nvSpPr>
          <p:spPr>
            <a:xfrm>
              <a:off x="3462227" y="10246994"/>
              <a:ext cx="145065" cy="7620"/>
            </a:xfrm>
            <a:custGeom>
              <a:avLst/>
              <a:gdLst>
                <a:gd name="connsiteX0" fmla="*/ 145066 w 145065"/>
                <a:gd name="connsiteY0" fmla="*/ 7621 h 7620"/>
                <a:gd name="connsiteX1" fmla="*/ 0 w 145065"/>
                <a:gd name="connsiteY1" fmla="*/ 7621 h 7620"/>
              </a:gdLst>
              <a:ahLst/>
              <a:cxnLst>
                <a:cxn ang="0">
                  <a:pos x="connsiteX0" y="connsiteY0"/>
                </a:cxn>
                <a:cxn ang="0">
                  <a:pos x="connsiteX1" y="connsiteY1"/>
                </a:cxn>
              </a:cxnLst>
              <a:rect l="l" t="t" r="r" b="b"/>
              <a:pathLst>
                <a:path w="145065" h="7620">
                  <a:moveTo>
                    <a:pt x="145066" y="7621"/>
                  </a:moveTo>
                  <a:cubicBezTo>
                    <a:pt x="97244" y="-2540"/>
                    <a:pt x="47822" y="-2540"/>
                    <a:pt x="0" y="7621"/>
                  </a:cubicBezTo>
                </a:path>
              </a:pathLst>
            </a:custGeom>
            <a:noFill/>
            <a:ln w="19050" cap="flat">
              <a:solidFill>
                <a:schemeClr val="accent2"/>
              </a:solidFill>
              <a:prstDash val="solid"/>
              <a:round/>
            </a:ln>
          </p:spPr>
          <p:txBody>
            <a:bodyPr rtlCol="0" anchor="ctr"/>
            <a:lstStyle/>
            <a:p>
              <a:endParaRPr lang="en-US" dirty="0"/>
            </a:p>
          </p:txBody>
        </p:sp>
        <p:sp>
          <p:nvSpPr>
            <p:cNvPr id="58" name="Freeform: Shape 57">
              <a:extLst>
                <a:ext uri="{FF2B5EF4-FFF2-40B4-BE49-F238E27FC236}">
                  <a16:creationId xmlns:a16="http://schemas.microsoft.com/office/drawing/2014/main" id="{E2C50843-888B-4FD8-9023-0FB6CBD9266C}"/>
                </a:ext>
              </a:extLst>
            </p:cNvPr>
            <p:cNvSpPr/>
            <p:nvPr/>
          </p:nvSpPr>
          <p:spPr>
            <a:xfrm>
              <a:off x="3194098" y="10668000"/>
              <a:ext cx="268128" cy="268033"/>
            </a:xfrm>
            <a:custGeom>
              <a:avLst/>
              <a:gdLst>
                <a:gd name="connsiteX0" fmla="*/ 0 w 268128"/>
                <a:gd name="connsiteY0" fmla="*/ 0 h 268033"/>
                <a:gd name="connsiteX1" fmla="*/ 268129 w 268128"/>
                <a:gd name="connsiteY1" fmla="*/ 268034 h 268033"/>
              </a:gdLst>
              <a:ahLst/>
              <a:cxnLst>
                <a:cxn ang="0">
                  <a:pos x="connsiteX0" y="connsiteY0"/>
                </a:cxn>
                <a:cxn ang="0">
                  <a:pos x="connsiteX1" y="connsiteY1"/>
                </a:cxn>
              </a:cxnLst>
              <a:rect l="l" t="t" r="r" b="b"/>
              <a:pathLst>
                <a:path w="268128" h="268033">
                  <a:moveTo>
                    <a:pt x="0" y="0"/>
                  </a:moveTo>
                  <a:cubicBezTo>
                    <a:pt x="28736" y="134382"/>
                    <a:pt x="133736" y="239345"/>
                    <a:pt x="268129" y="268034"/>
                  </a:cubicBezTo>
                </a:path>
              </a:pathLst>
            </a:custGeom>
            <a:noFill/>
            <a:ln w="19050" cap="flat">
              <a:solidFill>
                <a:schemeClr val="accent2"/>
              </a:solidFill>
              <a:prstDash val="solid"/>
              <a:round/>
            </a:ln>
          </p:spPr>
          <p:txBody>
            <a:bodyPr rtlCol="0" anchor="ctr"/>
            <a:lstStyle/>
            <a:p>
              <a:endParaRPr lang="en-US" dirty="0"/>
            </a:p>
          </p:txBody>
        </p:sp>
        <p:sp>
          <p:nvSpPr>
            <p:cNvPr id="59" name="Freeform: Shape 58">
              <a:extLst>
                <a:ext uri="{FF2B5EF4-FFF2-40B4-BE49-F238E27FC236}">
                  <a16:creationId xmlns:a16="http://schemas.microsoft.com/office/drawing/2014/main" id="{940D21DF-A957-42D5-B086-F808031CD7BE}"/>
                </a:ext>
              </a:extLst>
            </p:cNvPr>
            <p:cNvSpPr/>
            <p:nvPr/>
          </p:nvSpPr>
          <p:spPr>
            <a:xfrm>
              <a:off x="3462226" y="10935843"/>
              <a:ext cx="67246" cy="7524"/>
            </a:xfrm>
            <a:custGeom>
              <a:avLst/>
              <a:gdLst>
                <a:gd name="connsiteX0" fmla="*/ 67246 w 67246"/>
                <a:gd name="connsiteY0" fmla="*/ 7525 h 7524"/>
                <a:gd name="connsiteX1" fmla="*/ 0 w 67246"/>
                <a:gd name="connsiteY1" fmla="*/ 0 h 7524"/>
              </a:gdLst>
              <a:ahLst/>
              <a:cxnLst>
                <a:cxn ang="0">
                  <a:pos x="connsiteX0" y="connsiteY0"/>
                </a:cxn>
                <a:cxn ang="0">
                  <a:pos x="connsiteX1" y="connsiteY1"/>
                </a:cxn>
              </a:cxnLst>
              <a:rect l="l" t="t" r="r" b="b"/>
              <a:pathLst>
                <a:path w="67246" h="7524">
                  <a:moveTo>
                    <a:pt x="67246" y="7525"/>
                  </a:moveTo>
                  <a:cubicBezTo>
                    <a:pt x="44639" y="7213"/>
                    <a:pt x="22117" y="4693"/>
                    <a:pt x="0" y="0"/>
                  </a:cubicBezTo>
                </a:path>
              </a:pathLst>
            </a:custGeom>
            <a:noFill/>
            <a:ln w="19050" cap="flat">
              <a:solidFill>
                <a:schemeClr val="accent2"/>
              </a:solidFill>
              <a:prstDash val="solid"/>
              <a:round/>
            </a:ln>
          </p:spPr>
          <p:txBody>
            <a:bodyPr rtlCol="0" anchor="ctr"/>
            <a:lstStyle/>
            <a:p>
              <a:endParaRPr lang="en-US" dirty="0"/>
            </a:p>
          </p:txBody>
        </p:sp>
        <p:sp>
          <p:nvSpPr>
            <p:cNvPr id="60" name="Freeform: Shape 59">
              <a:extLst>
                <a:ext uri="{FF2B5EF4-FFF2-40B4-BE49-F238E27FC236}">
                  <a16:creationId xmlns:a16="http://schemas.microsoft.com/office/drawing/2014/main" id="{466E0B38-8862-4B20-95A8-B6227CDB06B4}"/>
                </a:ext>
              </a:extLst>
            </p:cNvPr>
            <p:cNvSpPr/>
            <p:nvPr/>
          </p:nvSpPr>
          <p:spPr>
            <a:xfrm>
              <a:off x="3529473" y="10935747"/>
              <a:ext cx="77819" cy="7620"/>
            </a:xfrm>
            <a:custGeom>
              <a:avLst/>
              <a:gdLst>
                <a:gd name="connsiteX0" fmla="*/ 0 w 77819"/>
                <a:gd name="connsiteY0" fmla="*/ 7620 h 7620"/>
                <a:gd name="connsiteX1" fmla="*/ 5239 w 77819"/>
                <a:gd name="connsiteY1" fmla="*/ 7620 h 7620"/>
                <a:gd name="connsiteX2" fmla="*/ 77819 w 77819"/>
                <a:gd name="connsiteY2" fmla="*/ 0 h 7620"/>
              </a:gdLst>
              <a:ahLst/>
              <a:cxnLst>
                <a:cxn ang="0">
                  <a:pos x="connsiteX0" y="connsiteY0"/>
                </a:cxn>
                <a:cxn ang="0">
                  <a:pos x="connsiteX1" y="connsiteY1"/>
                </a:cxn>
                <a:cxn ang="0">
                  <a:pos x="connsiteX2" y="connsiteY2"/>
                </a:cxn>
              </a:cxnLst>
              <a:rect l="l" t="t" r="r" b="b"/>
              <a:pathLst>
                <a:path w="77819" h="7620">
                  <a:moveTo>
                    <a:pt x="0" y="7620"/>
                  </a:moveTo>
                  <a:lnTo>
                    <a:pt x="5239" y="7620"/>
                  </a:lnTo>
                  <a:cubicBezTo>
                    <a:pt x="29632" y="7616"/>
                    <a:pt x="53957" y="5062"/>
                    <a:pt x="77819" y="0"/>
                  </a:cubicBezTo>
                </a:path>
              </a:pathLst>
            </a:custGeom>
            <a:noFill/>
            <a:ln w="19050" cap="flat">
              <a:solidFill>
                <a:schemeClr val="accent2"/>
              </a:solidFill>
              <a:prstDash val="solid"/>
              <a:round/>
            </a:ln>
          </p:spPr>
          <p:txBody>
            <a:bodyPr rtlCol="0" anchor="ctr"/>
            <a:lstStyle/>
            <a:p>
              <a:endParaRPr lang="en-US" dirty="0"/>
            </a:p>
          </p:txBody>
        </p:sp>
        <p:sp>
          <p:nvSpPr>
            <p:cNvPr id="61" name="Freeform: Shape 60">
              <a:extLst>
                <a:ext uri="{FF2B5EF4-FFF2-40B4-BE49-F238E27FC236}">
                  <a16:creationId xmlns:a16="http://schemas.microsoft.com/office/drawing/2014/main" id="{A5B52502-87D8-4114-9B84-068A602144EF}"/>
                </a:ext>
              </a:extLst>
            </p:cNvPr>
            <p:cNvSpPr/>
            <p:nvPr/>
          </p:nvSpPr>
          <p:spPr>
            <a:xfrm>
              <a:off x="3875421" y="10522839"/>
              <a:ext cx="7620" cy="145160"/>
            </a:xfrm>
            <a:custGeom>
              <a:avLst/>
              <a:gdLst>
                <a:gd name="connsiteX0" fmla="*/ 0 w 7620"/>
                <a:gd name="connsiteY0" fmla="*/ 145161 h 145160"/>
                <a:gd name="connsiteX1" fmla="*/ 0 w 7620"/>
                <a:gd name="connsiteY1" fmla="*/ 0 h 145160"/>
              </a:gdLst>
              <a:ahLst/>
              <a:cxnLst>
                <a:cxn ang="0">
                  <a:pos x="connsiteX0" y="connsiteY0"/>
                </a:cxn>
                <a:cxn ang="0">
                  <a:pos x="connsiteX1" y="connsiteY1"/>
                </a:cxn>
              </a:cxnLst>
              <a:rect l="l" t="t" r="r" b="b"/>
              <a:pathLst>
                <a:path w="7620" h="145160">
                  <a:moveTo>
                    <a:pt x="0" y="145161"/>
                  </a:moveTo>
                  <a:cubicBezTo>
                    <a:pt x="10160" y="97307"/>
                    <a:pt x="10160" y="47854"/>
                    <a:pt x="0" y="0"/>
                  </a:cubicBezTo>
                </a:path>
              </a:pathLst>
            </a:custGeom>
            <a:noFill/>
            <a:ln w="19050" cap="flat">
              <a:solidFill>
                <a:schemeClr val="accent2"/>
              </a:solidFill>
              <a:prstDash val="solid"/>
              <a:round/>
            </a:ln>
          </p:spPr>
          <p:txBody>
            <a:bodyPr rtlCol="0" anchor="ctr"/>
            <a:lstStyle/>
            <a:p>
              <a:endParaRPr lang="en-US" dirty="0"/>
            </a:p>
          </p:txBody>
        </p:sp>
        <p:sp>
          <p:nvSpPr>
            <p:cNvPr id="62" name="Freeform: Shape 61">
              <a:extLst>
                <a:ext uri="{FF2B5EF4-FFF2-40B4-BE49-F238E27FC236}">
                  <a16:creationId xmlns:a16="http://schemas.microsoft.com/office/drawing/2014/main" id="{C8529FD4-3157-4379-B6A5-9C6FCE88B97B}"/>
                </a:ext>
              </a:extLst>
            </p:cNvPr>
            <p:cNvSpPr/>
            <p:nvPr/>
          </p:nvSpPr>
          <p:spPr>
            <a:xfrm>
              <a:off x="3607292" y="10668000"/>
              <a:ext cx="268128" cy="268033"/>
            </a:xfrm>
            <a:custGeom>
              <a:avLst/>
              <a:gdLst>
                <a:gd name="connsiteX0" fmla="*/ 268129 w 268128"/>
                <a:gd name="connsiteY0" fmla="*/ 0 h 268033"/>
                <a:gd name="connsiteX1" fmla="*/ 0 w 268128"/>
                <a:gd name="connsiteY1" fmla="*/ 268034 h 268033"/>
              </a:gdLst>
              <a:ahLst/>
              <a:cxnLst>
                <a:cxn ang="0">
                  <a:pos x="connsiteX0" y="connsiteY0"/>
                </a:cxn>
                <a:cxn ang="0">
                  <a:pos x="connsiteX1" y="connsiteY1"/>
                </a:cxn>
              </a:cxnLst>
              <a:rect l="l" t="t" r="r" b="b"/>
              <a:pathLst>
                <a:path w="268128" h="268033">
                  <a:moveTo>
                    <a:pt x="268129" y="0"/>
                  </a:moveTo>
                  <a:cubicBezTo>
                    <a:pt x="239392" y="134382"/>
                    <a:pt x="134392" y="239345"/>
                    <a:pt x="0" y="268034"/>
                  </a:cubicBezTo>
                </a:path>
              </a:pathLst>
            </a:custGeom>
            <a:noFill/>
            <a:ln w="19050" cap="flat">
              <a:solidFill>
                <a:schemeClr val="accent2"/>
              </a:solidFill>
              <a:prstDash val="solid"/>
              <a:round/>
            </a:ln>
          </p:spPr>
          <p:txBody>
            <a:bodyPr rtlCol="0" anchor="ctr"/>
            <a:lstStyle/>
            <a:p>
              <a:endParaRPr lang="en-US" dirty="0"/>
            </a:p>
          </p:txBody>
        </p:sp>
        <p:sp>
          <p:nvSpPr>
            <p:cNvPr id="63" name="Freeform: Shape 62">
              <a:extLst>
                <a:ext uri="{FF2B5EF4-FFF2-40B4-BE49-F238E27FC236}">
                  <a16:creationId xmlns:a16="http://schemas.microsoft.com/office/drawing/2014/main" id="{0EE71F72-2A7B-4749-939A-DE51398757F3}"/>
                </a:ext>
              </a:extLst>
            </p:cNvPr>
            <p:cNvSpPr/>
            <p:nvPr/>
          </p:nvSpPr>
          <p:spPr>
            <a:xfrm>
              <a:off x="3607292" y="10254614"/>
              <a:ext cx="268128" cy="268033"/>
            </a:xfrm>
            <a:custGeom>
              <a:avLst/>
              <a:gdLst>
                <a:gd name="connsiteX0" fmla="*/ 0 w 268128"/>
                <a:gd name="connsiteY0" fmla="*/ 0 h 268033"/>
                <a:gd name="connsiteX1" fmla="*/ 268129 w 268128"/>
                <a:gd name="connsiteY1" fmla="*/ 268034 h 268033"/>
              </a:gdLst>
              <a:ahLst/>
              <a:cxnLst>
                <a:cxn ang="0">
                  <a:pos x="connsiteX0" y="connsiteY0"/>
                </a:cxn>
                <a:cxn ang="0">
                  <a:pos x="connsiteX1" y="connsiteY1"/>
                </a:cxn>
              </a:cxnLst>
              <a:rect l="l" t="t" r="r" b="b"/>
              <a:pathLst>
                <a:path w="268128" h="268033">
                  <a:moveTo>
                    <a:pt x="0" y="0"/>
                  </a:moveTo>
                  <a:cubicBezTo>
                    <a:pt x="134392" y="28689"/>
                    <a:pt x="239392" y="133651"/>
                    <a:pt x="268129" y="268034"/>
                  </a:cubicBezTo>
                </a:path>
              </a:pathLst>
            </a:custGeom>
            <a:noFill/>
            <a:ln w="19050" cap="flat">
              <a:solidFill>
                <a:schemeClr val="accent2"/>
              </a:solidFill>
              <a:prstDash val="solid"/>
              <a:round/>
            </a:ln>
          </p:spPr>
          <p:txBody>
            <a:bodyPr rtlCol="0" anchor="ctr"/>
            <a:lstStyle/>
            <a:p>
              <a:endParaRPr lang="en-US" dirty="0"/>
            </a:p>
          </p:txBody>
        </p:sp>
        <p:sp>
          <p:nvSpPr>
            <p:cNvPr id="64" name="Freeform: Shape 63">
              <a:extLst>
                <a:ext uri="{FF2B5EF4-FFF2-40B4-BE49-F238E27FC236}">
                  <a16:creationId xmlns:a16="http://schemas.microsoft.com/office/drawing/2014/main" id="{05A230EB-9AAA-4D0D-BDD2-6C92DFE55478}"/>
                </a:ext>
              </a:extLst>
            </p:cNvPr>
            <p:cNvSpPr/>
            <p:nvPr/>
          </p:nvSpPr>
          <p:spPr>
            <a:xfrm>
              <a:off x="3194098" y="10254614"/>
              <a:ext cx="268128" cy="268033"/>
            </a:xfrm>
            <a:custGeom>
              <a:avLst/>
              <a:gdLst>
                <a:gd name="connsiteX0" fmla="*/ 0 w 268128"/>
                <a:gd name="connsiteY0" fmla="*/ 268034 h 268033"/>
                <a:gd name="connsiteX1" fmla="*/ 268129 w 268128"/>
                <a:gd name="connsiteY1" fmla="*/ 0 h 268033"/>
              </a:gdLst>
              <a:ahLst/>
              <a:cxnLst>
                <a:cxn ang="0">
                  <a:pos x="connsiteX0" y="connsiteY0"/>
                </a:cxn>
                <a:cxn ang="0">
                  <a:pos x="connsiteX1" y="connsiteY1"/>
                </a:cxn>
              </a:cxnLst>
              <a:rect l="l" t="t" r="r" b="b"/>
              <a:pathLst>
                <a:path w="268128" h="268033">
                  <a:moveTo>
                    <a:pt x="0" y="268034"/>
                  </a:moveTo>
                  <a:cubicBezTo>
                    <a:pt x="28736" y="133651"/>
                    <a:pt x="133736" y="28689"/>
                    <a:pt x="268129" y="0"/>
                  </a:cubicBezTo>
                </a:path>
              </a:pathLst>
            </a:custGeom>
            <a:noFill/>
            <a:ln w="19050" cap="flat">
              <a:solidFill>
                <a:schemeClr val="accent2"/>
              </a:solidFill>
              <a:prstDash val="solid"/>
              <a:round/>
            </a:ln>
          </p:spPr>
          <p:txBody>
            <a:bodyPr rtlCol="0" anchor="ctr"/>
            <a:lstStyle/>
            <a:p>
              <a:endParaRPr lang="en-US" dirty="0"/>
            </a:p>
          </p:txBody>
        </p:sp>
        <p:sp>
          <p:nvSpPr>
            <p:cNvPr id="65" name="Freeform: Shape 64">
              <a:extLst>
                <a:ext uri="{FF2B5EF4-FFF2-40B4-BE49-F238E27FC236}">
                  <a16:creationId xmlns:a16="http://schemas.microsoft.com/office/drawing/2014/main" id="{4178AB43-5958-41C6-8561-E52C3EC3E9E2}"/>
                </a:ext>
              </a:extLst>
            </p:cNvPr>
            <p:cNvSpPr/>
            <p:nvPr/>
          </p:nvSpPr>
          <p:spPr>
            <a:xfrm>
              <a:off x="3186478" y="10522648"/>
              <a:ext cx="7620" cy="145160"/>
            </a:xfrm>
            <a:custGeom>
              <a:avLst/>
              <a:gdLst>
                <a:gd name="connsiteX0" fmla="*/ 7620 w 7620"/>
                <a:gd name="connsiteY0" fmla="*/ 0 h 145160"/>
                <a:gd name="connsiteX1" fmla="*/ 7620 w 7620"/>
                <a:gd name="connsiteY1" fmla="*/ 145161 h 145160"/>
              </a:gdLst>
              <a:ahLst/>
              <a:cxnLst>
                <a:cxn ang="0">
                  <a:pos x="connsiteX0" y="connsiteY0"/>
                </a:cxn>
                <a:cxn ang="0">
                  <a:pos x="connsiteX1" y="connsiteY1"/>
                </a:cxn>
              </a:cxnLst>
              <a:rect l="l" t="t" r="r" b="b"/>
              <a:pathLst>
                <a:path w="7620" h="145160">
                  <a:moveTo>
                    <a:pt x="7620" y="0"/>
                  </a:moveTo>
                  <a:cubicBezTo>
                    <a:pt x="-2540" y="47854"/>
                    <a:pt x="-2540" y="97307"/>
                    <a:pt x="7620" y="145161"/>
                  </a:cubicBezTo>
                </a:path>
              </a:pathLst>
            </a:custGeom>
            <a:noFill/>
            <a:ln w="19050" cap="flat">
              <a:solidFill>
                <a:schemeClr val="accent2"/>
              </a:solidFill>
              <a:prstDash val="solid"/>
              <a:round/>
            </a:ln>
          </p:spPr>
          <p:txBody>
            <a:bodyPr rtlCol="0" anchor="ctr"/>
            <a:lstStyle/>
            <a:p>
              <a:endParaRPr lang="en-US" dirty="0"/>
            </a:p>
          </p:txBody>
        </p:sp>
        <p:sp>
          <p:nvSpPr>
            <p:cNvPr id="66" name="Freeform: Shape 65">
              <a:extLst>
                <a:ext uri="{FF2B5EF4-FFF2-40B4-BE49-F238E27FC236}">
                  <a16:creationId xmlns:a16="http://schemas.microsoft.com/office/drawing/2014/main" id="{A36C7A9C-981A-4B48-8BBA-260801C8AC25}"/>
                </a:ext>
              </a:extLst>
            </p:cNvPr>
            <p:cNvSpPr/>
            <p:nvPr/>
          </p:nvSpPr>
          <p:spPr>
            <a:xfrm>
              <a:off x="3482896" y="10558081"/>
              <a:ext cx="92964" cy="92964"/>
            </a:xfrm>
            <a:custGeom>
              <a:avLst/>
              <a:gdLst>
                <a:gd name="connsiteX0" fmla="*/ 92964 w 92964"/>
                <a:gd name="connsiteY0" fmla="*/ 46577 h 92964"/>
                <a:gd name="connsiteX1" fmla="*/ 46577 w 92964"/>
                <a:gd name="connsiteY1" fmla="*/ 0 h 92964"/>
                <a:gd name="connsiteX2" fmla="*/ 0 w 92964"/>
                <a:gd name="connsiteY2" fmla="*/ 46387 h 92964"/>
                <a:gd name="connsiteX3" fmla="*/ 46387 w 92964"/>
                <a:gd name="connsiteY3" fmla="*/ 92964 h 92964"/>
                <a:gd name="connsiteX4" fmla="*/ 46577 w 92964"/>
                <a:gd name="connsiteY4" fmla="*/ 92964 h 92964"/>
                <a:gd name="connsiteX5" fmla="*/ 92964 w 92964"/>
                <a:gd name="connsiteY5" fmla="*/ 46577 h 92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964" h="92964">
                  <a:moveTo>
                    <a:pt x="92964" y="46577"/>
                  </a:moveTo>
                  <a:cubicBezTo>
                    <a:pt x="93017" y="20906"/>
                    <a:pt x="72248" y="53"/>
                    <a:pt x="46577" y="0"/>
                  </a:cubicBezTo>
                  <a:cubicBezTo>
                    <a:pt x="20906" y="-53"/>
                    <a:pt x="53" y="20716"/>
                    <a:pt x="0" y="46387"/>
                  </a:cubicBezTo>
                  <a:cubicBezTo>
                    <a:pt x="-53" y="72058"/>
                    <a:pt x="20716" y="92911"/>
                    <a:pt x="46387" y="92964"/>
                  </a:cubicBezTo>
                  <a:cubicBezTo>
                    <a:pt x="46450" y="92964"/>
                    <a:pt x="46514" y="92964"/>
                    <a:pt x="46577" y="92964"/>
                  </a:cubicBezTo>
                  <a:cubicBezTo>
                    <a:pt x="72196" y="92964"/>
                    <a:pt x="92964" y="72196"/>
                    <a:pt x="92964" y="46577"/>
                  </a:cubicBezTo>
                </a:path>
              </a:pathLst>
            </a:custGeom>
            <a:noFill/>
            <a:ln w="19050" cap="flat">
              <a:solidFill>
                <a:schemeClr val="accent2"/>
              </a:solidFill>
              <a:prstDash val="solid"/>
              <a:round/>
            </a:ln>
          </p:spPr>
          <p:txBody>
            <a:bodyPr rtlCol="0" anchor="ctr"/>
            <a:lstStyle/>
            <a:p>
              <a:endParaRPr lang="en-US" dirty="0"/>
            </a:p>
          </p:txBody>
        </p:sp>
        <p:sp>
          <p:nvSpPr>
            <p:cNvPr id="67" name="Freeform: Shape 66">
              <a:extLst>
                <a:ext uri="{FF2B5EF4-FFF2-40B4-BE49-F238E27FC236}">
                  <a16:creationId xmlns:a16="http://schemas.microsoft.com/office/drawing/2014/main" id="{929649E7-036B-4437-9DCE-30B7EF05309D}"/>
                </a:ext>
              </a:extLst>
            </p:cNvPr>
            <p:cNvSpPr/>
            <p:nvPr/>
          </p:nvSpPr>
          <p:spPr>
            <a:xfrm>
              <a:off x="3792649" y="10604658"/>
              <a:ext cx="88392" cy="9525"/>
            </a:xfrm>
            <a:custGeom>
              <a:avLst/>
              <a:gdLst>
                <a:gd name="connsiteX0" fmla="*/ 88392 w 88392"/>
                <a:gd name="connsiteY0" fmla="*/ 0 h 9525"/>
                <a:gd name="connsiteX1" fmla="*/ 0 w 88392"/>
                <a:gd name="connsiteY1" fmla="*/ 0 h 9525"/>
              </a:gdLst>
              <a:ahLst/>
              <a:cxnLst>
                <a:cxn ang="0">
                  <a:pos x="connsiteX0" y="connsiteY0"/>
                </a:cxn>
                <a:cxn ang="0">
                  <a:pos x="connsiteX1" y="connsiteY1"/>
                </a:cxn>
              </a:cxnLst>
              <a:rect l="l" t="t" r="r" b="b"/>
              <a:pathLst>
                <a:path w="88392" h="9525">
                  <a:moveTo>
                    <a:pt x="88392" y="0"/>
                  </a:moveTo>
                  <a:lnTo>
                    <a:pt x="0" y="0"/>
                  </a:lnTo>
                </a:path>
              </a:pathLst>
            </a:custGeom>
            <a:ln w="19050" cap="flat">
              <a:solidFill>
                <a:schemeClr val="accent2"/>
              </a:solidFill>
              <a:prstDash val="solid"/>
              <a:round/>
            </a:ln>
          </p:spPr>
          <p:txBody>
            <a:bodyPr rtlCol="0" anchor="ctr"/>
            <a:lstStyle/>
            <a:p>
              <a:endParaRPr lang="en-US" dirty="0"/>
            </a:p>
          </p:txBody>
        </p:sp>
        <p:sp>
          <p:nvSpPr>
            <p:cNvPr id="68" name="Freeform: Shape 67">
              <a:extLst>
                <a:ext uri="{FF2B5EF4-FFF2-40B4-BE49-F238E27FC236}">
                  <a16:creationId xmlns:a16="http://schemas.microsoft.com/office/drawing/2014/main" id="{2BED667C-50C5-4897-B6F2-5AB81BFE25F5}"/>
                </a:ext>
              </a:extLst>
            </p:cNvPr>
            <p:cNvSpPr/>
            <p:nvPr/>
          </p:nvSpPr>
          <p:spPr>
            <a:xfrm>
              <a:off x="3529473" y="10943367"/>
              <a:ext cx="9525" cy="95"/>
            </a:xfrm>
            <a:custGeom>
              <a:avLst/>
              <a:gdLst>
                <a:gd name="connsiteX0" fmla="*/ 0 w 9525"/>
                <a:gd name="connsiteY0" fmla="*/ 0 h 95"/>
                <a:gd name="connsiteX1" fmla="*/ 0 w 9525"/>
                <a:gd name="connsiteY1" fmla="*/ 95 h 95"/>
              </a:gdLst>
              <a:ahLst/>
              <a:cxnLst>
                <a:cxn ang="0">
                  <a:pos x="connsiteX0" y="connsiteY0"/>
                </a:cxn>
                <a:cxn ang="0">
                  <a:pos x="connsiteX1" y="connsiteY1"/>
                </a:cxn>
              </a:cxnLst>
              <a:rect l="l" t="t" r="r" b="b"/>
              <a:pathLst>
                <a:path w="9525" h="95">
                  <a:moveTo>
                    <a:pt x="0" y="0"/>
                  </a:moveTo>
                  <a:lnTo>
                    <a:pt x="0" y="95"/>
                  </a:lnTo>
                </a:path>
              </a:pathLst>
            </a:custGeom>
            <a:ln w="19050" cap="flat">
              <a:solidFill>
                <a:srgbClr val="527FFF"/>
              </a:solidFill>
              <a:prstDash val="solid"/>
              <a:round/>
            </a:ln>
          </p:spPr>
          <p:txBody>
            <a:bodyPr rtlCol="0" anchor="ctr"/>
            <a:lstStyle/>
            <a:p>
              <a:endParaRPr lang="en-US" dirty="0"/>
            </a:p>
          </p:txBody>
        </p:sp>
        <p:sp>
          <p:nvSpPr>
            <p:cNvPr id="69" name="Freeform: Shape 68">
              <a:extLst>
                <a:ext uri="{FF2B5EF4-FFF2-40B4-BE49-F238E27FC236}">
                  <a16:creationId xmlns:a16="http://schemas.microsoft.com/office/drawing/2014/main" id="{B03D5DF0-B2C3-410A-B0EC-560037239B37}"/>
                </a:ext>
              </a:extLst>
            </p:cNvPr>
            <p:cNvSpPr/>
            <p:nvPr/>
          </p:nvSpPr>
          <p:spPr>
            <a:xfrm>
              <a:off x="3529473" y="10855071"/>
              <a:ext cx="9525" cy="88296"/>
            </a:xfrm>
            <a:custGeom>
              <a:avLst/>
              <a:gdLst>
                <a:gd name="connsiteX0" fmla="*/ 0 w 9525"/>
                <a:gd name="connsiteY0" fmla="*/ 88297 h 88296"/>
                <a:gd name="connsiteX1" fmla="*/ 0 w 9525"/>
                <a:gd name="connsiteY1" fmla="*/ 0 h 88296"/>
              </a:gdLst>
              <a:ahLst/>
              <a:cxnLst>
                <a:cxn ang="0">
                  <a:pos x="connsiteX0" y="connsiteY0"/>
                </a:cxn>
                <a:cxn ang="0">
                  <a:pos x="connsiteX1" y="connsiteY1"/>
                </a:cxn>
              </a:cxnLst>
              <a:rect l="l" t="t" r="r" b="b"/>
              <a:pathLst>
                <a:path w="9525" h="88296">
                  <a:moveTo>
                    <a:pt x="0" y="88297"/>
                  </a:moveTo>
                  <a:lnTo>
                    <a:pt x="0" y="0"/>
                  </a:lnTo>
                </a:path>
              </a:pathLst>
            </a:custGeom>
            <a:ln w="19050" cap="flat">
              <a:solidFill>
                <a:schemeClr val="accent2"/>
              </a:solidFill>
              <a:prstDash val="solid"/>
              <a:round/>
            </a:ln>
          </p:spPr>
          <p:txBody>
            <a:bodyPr rtlCol="0" anchor="ctr"/>
            <a:lstStyle/>
            <a:p>
              <a:endParaRPr lang="en-US" dirty="0"/>
            </a:p>
          </p:txBody>
        </p:sp>
        <p:sp>
          <p:nvSpPr>
            <p:cNvPr id="70" name="Freeform: Shape 69">
              <a:extLst>
                <a:ext uri="{FF2B5EF4-FFF2-40B4-BE49-F238E27FC236}">
                  <a16:creationId xmlns:a16="http://schemas.microsoft.com/office/drawing/2014/main" id="{B50FF2AC-3427-41F3-9BED-B9CE9DDC66F8}"/>
                </a:ext>
              </a:extLst>
            </p:cNvPr>
            <p:cNvSpPr/>
            <p:nvPr/>
          </p:nvSpPr>
          <p:spPr>
            <a:xfrm>
              <a:off x="3534617" y="10253948"/>
              <a:ext cx="9525" cy="88487"/>
            </a:xfrm>
            <a:custGeom>
              <a:avLst/>
              <a:gdLst>
                <a:gd name="connsiteX0" fmla="*/ 0 w 9525"/>
                <a:gd name="connsiteY0" fmla="*/ 88487 h 88487"/>
                <a:gd name="connsiteX1" fmla="*/ 0 w 9525"/>
                <a:gd name="connsiteY1" fmla="*/ 0 h 88487"/>
              </a:gdLst>
              <a:ahLst/>
              <a:cxnLst>
                <a:cxn ang="0">
                  <a:pos x="connsiteX0" y="connsiteY0"/>
                </a:cxn>
                <a:cxn ang="0">
                  <a:pos x="connsiteX1" y="connsiteY1"/>
                </a:cxn>
              </a:cxnLst>
              <a:rect l="l" t="t" r="r" b="b"/>
              <a:pathLst>
                <a:path w="9525" h="88487">
                  <a:moveTo>
                    <a:pt x="0" y="88487"/>
                  </a:moveTo>
                  <a:lnTo>
                    <a:pt x="0" y="0"/>
                  </a:lnTo>
                </a:path>
              </a:pathLst>
            </a:custGeom>
            <a:ln w="19050" cap="flat">
              <a:solidFill>
                <a:schemeClr val="accent2"/>
              </a:solidFill>
              <a:prstDash val="solid"/>
              <a:round/>
            </a:ln>
          </p:spPr>
          <p:txBody>
            <a:bodyPr rtlCol="0" anchor="ctr"/>
            <a:lstStyle/>
            <a:p>
              <a:endParaRPr lang="en-US" dirty="0"/>
            </a:p>
          </p:txBody>
        </p:sp>
        <p:sp>
          <p:nvSpPr>
            <p:cNvPr id="71" name="Freeform: Shape 70">
              <a:extLst>
                <a:ext uri="{FF2B5EF4-FFF2-40B4-BE49-F238E27FC236}">
                  <a16:creationId xmlns:a16="http://schemas.microsoft.com/office/drawing/2014/main" id="{AB9616E6-8034-4A24-BB24-F5CEEE206AE4}"/>
                </a:ext>
              </a:extLst>
            </p:cNvPr>
            <p:cNvSpPr/>
            <p:nvPr/>
          </p:nvSpPr>
          <p:spPr>
            <a:xfrm>
              <a:off x="3355025" y="10422872"/>
              <a:ext cx="106394" cy="106394"/>
            </a:xfrm>
            <a:custGeom>
              <a:avLst/>
              <a:gdLst>
                <a:gd name="connsiteX0" fmla="*/ 0 w 106394"/>
                <a:gd name="connsiteY0" fmla="*/ 0 h 106394"/>
                <a:gd name="connsiteX1" fmla="*/ 106394 w 106394"/>
                <a:gd name="connsiteY1" fmla="*/ 106394 h 106394"/>
              </a:gdLst>
              <a:ahLst/>
              <a:cxnLst>
                <a:cxn ang="0">
                  <a:pos x="connsiteX0" y="connsiteY0"/>
                </a:cxn>
                <a:cxn ang="0">
                  <a:pos x="connsiteX1" y="connsiteY1"/>
                </a:cxn>
              </a:cxnLst>
              <a:rect l="l" t="t" r="r" b="b"/>
              <a:pathLst>
                <a:path w="106394" h="106394">
                  <a:moveTo>
                    <a:pt x="0" y="0"/>
                  </a:moveTo>
                  <a:lnTo>
                    <a:pt x="106394" y="106394"/>
                  </a:lnTo>
                </a:path>
              </a:pathLst>
            </a:custGeom>
            <a:ln w="19050" cap="flat">
              <a:solidFill>
                <a:schemeClr val="accent2"/>
              </a:solidFill>
              <a:prstDash val="solid"/>
              <a:round/>
            </a:ln>
          </p:spPr>
          <p:txBody>
            <a:bodyPr rtlCol="0" anchor="ctr"/>
            <a:lstStyle/>
            <a:p>
              <a:endParaRPr lang="en-US" dirty="0"/>
            </a:p>
          </p:txBody>
        </p:sp>
        <p:sp>
          <p:nvSpPr>
            <p:cNvPr id="72" name="Freeform: Shape 71">
              <a:extLst>
                <a:ext uri="{FF2B5EF4-FFF2-40B4-BE49-F238E27FC236}">
                  <a16:creationId xmlns:a16="http://schemas.microsoft.com/office/drawing/2014/main" id="{72B7B379-17CB-4D9B-82E5-C6825D3DF52B}"/>
                </a:ext>
              </a:extLst>
            </p:cNvPr>
            <p:cNvSpPr/>
            <p:nvPr/>
          </p:nvSpPr>
          <p:spPr>
            <a:xfrm>
              <a:off x="3462227" y="10527315"/>
              <a:ext cx="39814" cy="39909"/>
            </a:xfrm>
            <a:custGeom>
              <a:avLst/>
              <a:gdLst>
                <a:gd name="connsiteX0" fmla="*/ 39815 w 39814"/>
                <a:gd name="connsiteY0" fmla="*/ 39910 h 39909"/>
                <a:gd name="connsiteX1" fmla="*/ 0 w 39814"/>
                <a:gd name="connsiteY1" fmla="*/ 0 h 39909"/>
              </a:gdLst>
              <a:ahLst/>
              <a:cxnLst>
                <a:cxn ang="0">
                  <a:pos x="connsiteX0" y="connsiteY0"/>
                </a:cxn>
                <a:cxn ang="0">
                  <a:pos x="connsiteX1" y="connsiteY1"/>
                </a:cxn>
              </a:cxnLst>
              <a:rect l="l" t="t" r="r" b="b"/>
              <a:pathLst>
                <a:path w="39814" h="39909">
                  <a:moveTo>
                    <a:pt x="39815" y="39910"/>
                  </a:moveTo>
                  <a:lnTo>
                    <a:pt x="0" y="0"/>
                  </a:lnTo>
                </a:path>
              </a:pathLst>
            </a:custGeom>
            <a:ln w="19050" cap="flat">
              <a:solidFill>
                <a:schemeClr val="accent2"/>
              </a:solidFill>
              <a:prstDash val="solid"/>
              <a:round/>
            </a:ln>
          </p:spPr>
          <p:txBody>
            <a:bodyPr rtlCol="0" anchor="ctr"/>
            <a:lstStyle/>
            <a:p>
              <a:endParaRPr lang="en-US" dirty="0"/>
            </a:p>
          </p:txBody>
        </p:sp>
        <p:sp>
          <p:nvSpPr>
            <p:cNvPr id="73" name="Freeform: Shape 72">
              <a:extLst>
                <a:ext uri="{FF2B5EF4-FFF2-40B4-BE49-F238E27FC236}">
                  <a16:creationId xmlns:a16="http://schemas.microsoft.com/office/drawing/2014/main" id="{D4913750-3C3C-4897-AB91-303778BD8CEB}"/>
                </a:ext>
              </a:extLst>
            </p:cNvPr>
            <p:cNvSpPr/>
            <p:nvPr/>
          </p:nvSpPr>
          <p:spPr>
            <a:xfrm>
              <a:off x="3607292" y="10604658"/>
              <a:ext cx="120205" cy="9525"/>
            </a:xfrm>
            <a:custGeom>
              <a:avLst/>
              <a:gdLst>
                <a:gd name="connsiteX0" fmla="*/ 0 w 120205"/>
                <a:gd name="connsiteY0" fmla="*/ 0 h 9525"/>
                <a:gd name="connsiteX1" fmla="*/ 120206 w 120205"/>
                <a:gd name="connsiteY1" fmla="*/ 0 h 9525"/>
              </a:gdLst>
              <a:ahLst/>
              <a:cxnLst>
                <a:cxn ang="0">
                  <a:pos x="connsiteX0" y="connsiteY0"/>
                </a:cxn>
                <a:cxn ang="0">
                  <a:pos x="connsiteX1" y="connsiteY1"/>
                </a:cxn>
              </a:cxnLst>
              <a:rect l="l" t="t" r="r" b="b"/>
              <a:pathLst>
                <a:path w="120205" h="9525">
                  <a:moveTo>
                    <a:pt x="0" y="0"/>
                  </a:moveTo>
                  <a:lnTo>
                    <a:pt x="120206" y="0"/>
                  </a:lnTo>
                </a:path>
              </a:pathLst>
            </a:custGeom>
            <a:ln w="19050" cap="flat">
              <a:solidFill>
                <a:schemeClr val="accent2"/>
              </a:solidFill>
              <a:prstDash val="solid"/>
              <a:round/>
            </a:ln>
          </p:spPr>
          <p:txBody>
            <a:bodyPr rtlCol="0" anchor="ctr"/>
            <a:lstStyle/>
            <a:p>
              <a:endParaRPr lang="en-US" dirty="0"/>
            </a:p>
          </p:txBody>
        </p:sp>
        <p:sp>
          <p:nvSpPr>
            <p:cNvPr id="74" name="Freeform: Shape 73">
              <a:extLst>
                <a:ext uri="{FF2B5EF4-FFF2-40B4-BE49-F238E27FC236}">
                  <a16:creationId xmlns:a16="http://schemas.microsoft.com/office/drawing/2014/main" id="{FA428C7B-6ECF-4B5C-826D-FE0DEB2FB83A}"/>
                </a:ext>
              </a:extLst>
            </p:cNvPr>
            <p:cNvSpPr/>
            <p:nvPr/>
          </p:nvSpPr>
          <p:spPr>
            <a:xfrm>
              <a:off x="3575860" y="10604658"/>
              <a:ext cx="31432" cy="9525"/>
            </a:xfrm>
            <a:custGeom>
              <a:avLst/>
              <a:gdLst>
                <a:gd name="connsiteX0" fmla="*/ 0 w 31432"/>
                <a:gd name="connsiteY0" fmla="*/ 0 h 9525"/>
                <a:gd name="connsiteX1" fmla="*/ 31433 w 31432"/>
                <a:gd name="connsiteY1" fmla="*/ 0 h 9525"/>
              </a:gdLst>
              <a:ahLst/>
              <a:cxnLst>
                <a:cxn ang="0">
                  <a:pos x="connsiteX0" y="connsiteY0"/>
                </a:cxn>
                <a:cxn ang="0">
                  <a:pos x="connsiteX1" y="connsiteY1"/>
                </a:cxn>
              </a:cxnLst>
              <a:rect l="l" t="t" r="r" b="b"/>
              <a:pathLst>
                <a:path w="31432" h="9525">
                  <a:moveTo>
                    <a:pt x="0" y="0"/>
                  </a:moveTo>
                  <a:lnTo>
                    <a:pt x="31433" y="0"/>
                  </a:lnTo>
                </a:path>
              </a:pathLst>
            </a:custGeom>
            <a:ln w="19050" cap="flat">
              <a:solidFill>
                <a:schemeClr val="accent2"/>
              </a:solidFill>
              <a:prstDash val="solid"/>
              <a:round/>
            </a:ln>
          </p:spPr>
          <p:txBody>
            <a:bodyPr rtlCol="0" anchor="ctr"/>
            <a:lstStyle/>
            <a:p>
              <a:endParaRPr lang="en-US" dirty="0"/>
            </a:p>
          </p:txBody>
        </p:sp>
      </p:grpSp>
      <p:sp>
        <p:nvSpPr>
          <p:cNvPr id="91" name="Rectangle 90">
            <a:extLst>
              <a:ext uri="{FF2B5EF4-FFF2-40B4-BE49-F238E27FC236}">
                <a16:creationId xmlns:a16="http://schemas.microsoft.com/office/drawing/2014/main" id="{BAEBAAAB-ACEF-4B51-A656-1D802770E8B7}"/>
              </a:ext>
            </a:extLst>
          </p:cNvPr>
          <p:cNvSpPr/>
          <p:nvPr/>
        </p:nvSpPr>
        <p:spPr>
          <a:xfrm>
            <a:off x="6305318" y="2849314"/>
            <a:ext cx="2347117" cy="1107996"/>
          </a:xfrm>
          <a:prstGeom prst="rect">
            <a:avLst/>
          </a:prstGeom>
        </p:spPr>
        <p:txBody>
          <a:bodyPr wrap="none">
            <a:spAutoFit/>
          </a:bodyPr>
          <a:lstStyle/>
          <a:p>
            <a:pPr algn="ctr" defTabSz="1031896" hangingPunct="0">
              <a:defRPr/>
            </a:pPr>
            <a:r>
              <a:rPr lang="en-US" sz="1800" b="1" kern="0" dirty="0">
                <a:solidFill>
                  <a:schemeClr val="accent1"/>
                </a:solidFill>
                <a:cs typeface="Arial"/>
                <a:sym typeface="Amazon Ember"/>
              </a:rPr>
              <a:t>Multiple steps</a:t>
            </a:r>
            <a:br>
              <a:rPr lang="en-US" sz="1800" b="1" kern="0" dirty="0">
                <a:solidFill>
                  <a:schemeClr val="accent1"/>
                </a:solidFill>
                <a:cs typeface="Arial"/>
                <a:sym typeface="Amazon Ember"/>
              </a:rPr>
            </a:br>
            <a:r>
              <a:rPr lang="en-US" sz="1600" kern="0" dirty="0">
                <a:cs typeface="Arial"/>
                <a:sym typeface="Amazon Ember"/>
              </a:rPr>
              <a:t>involved with building,</a:t>
            </a:r>
            <a:br>
              <a:rPr lang="en-US" sz="1600" kern="0" dirty="0">
                <a:cs typeface="Arial"/>
                <a:sym typeface="Amazon Ember"/>
              </a:rPr>
            </a:br>
            <a:r>
              <a:rPr lang="en-US" sz="1600" kern="0" dirty="0">
                <a:cs typeface="Arial"/>
                <a:sym typeface="Amazon Ember"/>
              </a:rPr>
              <a:t>training, and deploying</a:t>
            </a:r>
            <a:br>
              <a:rPr lang="en-US" sz="1600" kern="0" dirty="0">
                <a:cs typeface="Arial"/>
                <a:sym typeface="Amazon Ember"/>
              </a:rPr>
            </a:br>
            <a:r>
              <a:rPr lang="en-US" sz="1600" kern="0" dirty="0">
                <a:cs typeface="Arial"/>
                <a:sym typeface="Amazon Ember"/>
              </a:rPr>
              <a:t>ML models</a:t>
            </a:r>
          </a:p>
        </p:txBody>
      </p:sp>
      <p:grpSp>
        <p:nvGrpSpPr>
          <p:cNvPr id="92" name="Group 91">
            <a:extLst>
              <a:ext uri="{FF2B5EF4-FFF2-40B4-BE49-F238E27FC236}">
                <a16:creationId xmlns:a16="http://schemas.microsoft.com/office/drawing/2014/main" id="{03A105E0-97DF-4A6E-868E-54AC1F6BAAF1}"/>
              </a:ext>
            </a:extLst>
          </p:cNvPr>
          <p:cNvGrpSpPr>
            <a:grpSpLocks noChangeAspect="1"/>
          </p:cNvGrpSpPr>
          <p:nvPr/>
        </p:nvGrpSpPr>
        <p:grpSpPr>
          <a:xfrm>
            <a:off x="4072089" y="1629477"/>
            <a:ext cx="1060704" cy="1011640"/>
            <a:chOff x="2395349" y="1922824"/>
            <a:chExt cx="912537" cy="870327"/>
          </a:xfrm>
        </p:grpSpPr>
        <p:grpSp>
          <p:nvGrpSpPr>
            <p:cNvPr id="93" name="Group 92">
              <a:extLst>
                <a:ext uri="{FF2B5EF4-FFF2-40B4-BE49-F238E27FC236}">
                  <a16:creationId xmlns:a16="http://schemas.microsoft.com/office/drawing/2014/main" id="{EE549CF0-B3C3-4B84-8756-64CB00B9A244}"/>
                </a:ext>
              </a:extLst>
            </p:cNvPr>
            <p:cNvGrpSpPr/>
            <p:nvPr/>
          </p:nvGrpSpPr>
          <p:grpSpPr>
            <a:xfrm>
              <a:off x="2691831" y="2284354"/>
              <a:ext cx="500722" cy="508797"/>
              <a:chOff x="3384507" y="2468487"/>
              <a:chExt cx="334338" cy="339730"/>
            </a:xfrm>
          </p:grpSpPr>
          <p:sp>
            <p:nvSpPr>
              <p:cNvPr id="96" name="Freeform: Shape 95">
                <a:extLst>
                  <a:ext uri="{FF2B5EF4-FFF2-40B4-BE49-F238E27FC236}">
                    <a16:creationId xmlns:a16="http://schemas.microsoft.com/office/drawing/2014/main" id="{2F88450C-41F8-454B-84A2-AFD2439E536A}"/>
                  </a:ext>
                </a:extLst>
              </p:cNvPr>
              <p:cNvSpPr/>
              <p:nvPr/>
            </p:nvSpPr>
            <p:spPr>
              <a:xfrm>
                <a:off x="3384507" y="2468487"/>
                <a:ext cx="334338" cy="339730"/>
              </a:xfrm>
              <a:custGeom>
                <a:avLst/>
                <a:gdLst>
                  <a:gd name="connsiteX0" fmla="*/ 22851 w 199543"/>
                  <a:gd name="connsiteY0" fmla="*/ 158991 h 202762"/>
                  <a:gd name="connsiteX1" fmla="*/ 26713 w 199543"/>
                  <a:gd name="connsiteY1" fmla="*/ 163497 h 202762"/>
                  <a:gd name="connsiteX2" fmla="*/ 30575 w 199543"/>
                  <a:gd name="connsiteY2" fmla="*/ 168003 h 202762"/>
                  <a:gd name="connsiteX3" fmla="*/ 34437 w 199543"/>
                  <a:gd name="connsiteY3" fmla="*/ 172509 h 202762"/>
                  <a:gd name="connsiteX4" fmla="*/ 61150 w 199543"/>
                  <a:gd name="connsiteY4" fmla="*/ 158669 h 202762"/>
                  <a:gd name="connsiteX5" fmla="*/ 80139 w 199543"/>
                  <a:gd name="connsiteY5" fmla="*/ 168003 h 202762"/>
                  <a:gd name="connsiteX6" fmla="*/ 85611 w 199543"/>
                  <a:gd name="connsiteY6" fmla="*/ 197613 h 202762"/>
                  <a:gd name="connsiteX7" fmla="*/ 91726 w 199543"/>
                  <a:gd name="connsiteY7" fmla="*/ 197934 h 202762"/>
                  <a:gd name="connsiteX8" fmla="*/ 97841 w 199543"/>
                  <a:gd name="connsiteY8" fmla="*/ 198256 h 202762"/>
                  <a:gd name="connsiteX9" fmla="*/ 103634 w 199543"/>
                  <a:gd name="connsiteY9" fmla="*/ 198578 h 202762"/>
                  <a:gd name="connsiteX10" fmla="*/ 112967 w 199543"/>
                  <a:gd name="connsiteY10" fmla="*/ 169934 h 202762"/>
                  <a:gd name="connsiteX11" fmla="*/ 132922 w 199543"/>
                  <a:gd name="connsiteY11" fmla="*/ 163175 h 202762"/>
                  <a:gd name="connsiteX12" fmla="*/ 157704 w 199543"/>
                  <a:gd name="connsiteY12" fmla="*/ 180233 h 202762"/>
                  <a:gd name="connsiteX13" fmla="*/ 162210 w 199543"/>
                  <a:gd name="connsiteY13" fmla="*/ 176371 h 202762"/>
                  <a:gd name="connsiteX14" fmla="*/ 166715 w 199543"/>
                  <a:gd name="connsiteY14" fmla="*/ 172509 h 202762"/>
                  <a:gd name="connsiteX15" fmla="*/ 171221 w 199543"/>
                  <a:gd name="connsiteY15" fmla="*/ 168647 h 202762"/>
                  <a:gd name="connsiteX16" fmla="*/ 157382 w 199543"/>
                  <a:gd name="connsiteY16" fmla="*/ 141933 h 202762"/>
                  <a:gd name="connsiteX17" fmla="*/ 166715 w 199543"/>
                  <a:gd name="connsiteY17" fmla="*/ 122945 h 202762"/>
                  <a:gd name="connsiteX18" fmla="*/ 196325 w 199543"/>
                  <a:gd name="connsiteY18" fmla="*/ 117473 h 202762"/>
                  <a:gd name="connsiteX19" fmla="*/ 196647 w 199543"/>
                  <a:gd name="connsiteY19" fmla="*/ 111358 h 202762"/>
                  <a:gd name="connsiteX20" fmla="*/ 196969 w 199543"/>
                  <a:gd name="connsiteY20" fmla="*/ 105243 h 202762"/>
                  <a:gd name="connsiteX21" fmla="*/ 197291 w 199543"/>
                  <a:gd name="connsiteY21" fmla="*/ 99128 h 202762"/>
                  <a:gd name="connsiteX22" fmla="*/ 168647 w 199543"/>
                  <a:gd name="connsiteY22" fmla="*/ 89795 h 202762"/>
                  <a:gd name="connsiteX23" fmla="*/ 161888 w 199543"/>
                  <a:gd name="connsiteY23" fmla="*/ 69518 h 202762"/>
                  <a:gd name="connsiteX24" fmla="*/ 178946 w 199543"/>
                  <a:gd name="connsiteY24" fmla="*/ 44736 h 202762"/>
                  <a:gd name="connsiteX25" fmla="*/ 175083 w 199543"/>
                  <a:gd name="connsiteY25" fmla="*/ 40231 h 202762"/>
                  <a:gd name="connsiteX26" fmla="*/ 171221 w 199543"/>
                  <a:gd name="connsiteY26" fmla="*/ 35725 h 202762"/>
                  <a:gd name="connsiteX27" fmla="*/ 167359 w 199543"/>
                  <a:gd name="connsiteY27" fmla="*/ 31219 h 202762"/>
                  <a:gd name="connsiteX28" fmla="*/ 140646 w 199543"/>
                  <a:gd name="connsiteY28" fmla="*/ 45058 h 202762"/>
                  <a:gd name="connsiteX29" fmla="*/ 121335 w 199543"/>
                  <a:gd name="connsiteY29" fmla="*/ 35403 h 202762"/>
                  <a:gd name="connsiteX30" fmla="*/ 115864 w 199543"/>
                  <a:gd name="connsiteY30" fmla="*/ 5793 h 202762"/>
                  <a:gd name="connsiteX31" fmla="*/ 110071 w 199543"/>
                  <a:gd name="connsiteY31" fmla="*/ 5471 h 202762"/>
                  <a:gd name="connsiteX32" fmla="*/ 103956 w 199543"/>
                  <a:gd name="connsiteY32" fmla="*/ 5150 h 202762"/>
                  <a:gd name="connsiteX33" fmla="*/ 97841 w 199543"/>
                  <a:gd name="connsiteY33" fmla="*/ 4828 h 202762"/>
                  <a:gd name="connsiteX34" fmla="*/ 88829 w 199543"/>
                  <a:gd name="connsiteY34" fmla="*/ 33150 h 202762"/>
                  <a:gd name="connsiteX35" fmla="*/ 68553 w 199543"/>
                  <a:gd name="connsiteY35" fmla="*/ 39909 h 202762"/>
                  <a:gd name="connsiteX36" fmla="*/ 44093 w 199543"/>
                  <a:gd name="connsiteY36" fmla="*/ 22851 h 202762"/>
                  <a:gd name="connsiteX37" fmla="*/ 40231 w 199543"/>
                  <a:gd name="connsiteY37" fmla="*/ 28000 h 202762"/>
                  <a:gd name="connsiteX38" fmla="*/ 35725 w 199543"/>
                  <a:gd name="connsiteY38" fmla="*/ 31863 h 202762"/>
                  <a:gd name="connsiteX39" fmla="*/ 31219 w 199543"/>
                  <a:gd name="connsiteY39" fmla="*/ 35725 h 202762"/>
                  <a:gd name="connsiteX40" fmla="*/ 44736 w 199543"/>
                  <a:gd name="connsiteY40" fmla="*/ 62438 h 202762"/>
                  <a:gd name="connsiteX41" fmla="*/ 35081 w 199543"/>
                  <a:gd name="connsiteY41" fmla="*/ 81749 h 202762"/>
                  <a:gd name="connsiteX42" fmla="*/ 5793 w 199543"/>
                  <a:gd name="connsiteY42" fmla="*/ 87220 h 202762"/>
                  <a:gd name="connsiteX43" fmla="*/ 5471 w 199543"/>
                  <a:gd name="connsiteY43" fmla="*/ 93013 h 202762"/>
                  <a:gd name="connsiteX44" fmla="*/ 5150 w 199543"/>
                  <a:gd name="connsiteY44" fmla="*/ 98806 h 202762"/>
                  <a:gd name="connsiteX45" fmla="*/ 4828 w 199543"/>
                  <a:gd name="connsiteY45" fmla="*/ 104921 h 202762"/>
                  <a:gd name="connsiteX46" fmla="*/ 33472 w 199543"/>
                  <a:gd name="connsiteY46" fmla="*/ 114255 h 202762"/>
                  <a:gd name="connsiteX47" fmla="*/ 40231 w 199543"/>
                  <a:gd name="connsiteY47" fmla="*/ 134531 h 202762"/>
                  <a:gd name="connsiteX48" fmla="*/ 22851 w 199543"/>
                  <a:gd name="connsiteY48" fmla="*/ 158991 h 202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99543" h="202762">
                    <a:moveTo>
                      <a:pt x="22851" y="158991"/>
                    </a:moveTo>
                    <a:lnTo>
                      <a:pt x="26713" y="163497"/>
                    </a:lnTo>
                    <a:lnTo>
                      <a:pt x="30575" y="168003"/>
                    </a:lnTo>
                    <a:lnTo>
                      <a:pt x="34437" y="172509"/>
                    </a:lnTo>
                    <a:lnTo>
                      <a:pt x="61150" y="158669"/>
                    </a:lnTo>
                    <a:cubicBezTo>
                      <a:pt x="66944" y="162853"/>
                      <a:pt x="73381" y="166072"/>
                      <a:pt x="80139" y="168003"/>
                    </a:cubicBezTo>
                    <a:lnTo>
                      <a:pt x="85611" y="197613"/>
                    </a:lnTo>
                    <a:lnTo>
                      <a:pt x="91726" y="197934"/>
                    </a:lnTo>
                    <a:lnTo>
                      <a:pt x="97841" y="198256"/>
                    </a:lnTo>
                    <a:lnTo>
                      <a:pt x="103634" y="198578"/>
                    </a:lnTo>
                    <a:lnTo>
                      <a:pt x="112967" y="169934"/>
                    </a:lnTo>
                    <a:cubicBezTo>
                      <a:pt x="120048" y="168647"/>
                      <a:pt x="126807" y="166394"/>
                      <a:pt x="132922" y="163175"/>
                    </a:cubicBezTo>
                    <a:lnTo>
                      <a:pt x="157704" y="180233"/>
                    </a:lnTo>
                    <a:lnTo>
                      <a:pt x="162210" y="176371"/>
                    </a:lnTo>
                    <a:lnTo>
                      <a:pt x="166715" y="172509"/>
                    </a:lnTo>
                    <a:lnTo>
                      <a:pt x="171221" y="168647"/>
                    </a:lnTo>
                    <a:lnTo>
                      <a:pt x="157382" y="141933"/>
                    </a:lnTo>
                    <a:cubicBezTo>
                      <a:pt x="161566" y="136140"/>
                      <a:pt x="164784" y="129703"/>
                      <a:pt x="166715" y="122945"/>
                    </a:cubicBezTo>
                    <a:lnTo>
                      <a:pt x="196325" y="117473"/>
                    </a:lnTo>
                    <a:lnTo>
                      <a:pt x="196647" y="111358"/>
                    </a:lnTo>
                    <a:lnTo>
                      <a:pt x="196969" y="105243"/>
                    </a:lnTo>
                    <a:lnTo>
                      <a:pt x="197291" y="99128"/>
                    </a:lnTo>
                    <a:lnTo>
                      <a:pt x="168647" y="89795"/>
                    </a:lnTo>
                    <a:cubicBezTo>
                      <a:pt x="167359" y="82714"/>
                      <a:pt x="165106" y="75955"/>
                      <a:pt x="161888" y="69518"/>
                    </a:cubicBezTo>
                    <a:lnTo>
                      <a:pt x="178946" y="44736"/>
                    </a:lnTo>
                    <a:lnTo>
                      <a:pt x="175083" y="40231"/>
                    </a:lnTo>
                    <a:lnTo>
                      <a:pt x="171221" y="35725"/>
                    </a:lnTo>
                    <a:lnTo>
                      <a:pt x="167359" y="31219"/>
                    </a:lnTo>
                    <a:lnTo>
                      <a:pt x="140646" y="45058"/>
                    </a:lnTo>
                    <a:cubicBezTo>
                      <a:pt x="134853" y="40874"/>
                      <a:pt x="128094" y="37656"/>
                      <a:pt x="121335" y="35403"/>
                    </a:cubicBezTo>
                    <a:lnTo>
                      <a:pt x="115864" y="5793"/>
                    </a:lnTo>
                    <a:lnTo>
                      <a:pt x="110071" y="5471"/>
                    </a:lnTo>
                    <a:lnTo>
                      <a:pt x="103956" y="5150"/>
                    </a:lnTo>
                    <a:lnTo>
                      <a:pt x="97841" y="4828"/>
                    </a:lnTo>
                    <a:lnTo>
                      <a:pt x="88829" y="33150"/>
                    </a:lnTo>
                    <a:cubicBezTo>
                      <a:pt x="81749" y="34437"/>
                      <a:pt x="74990" y="36690"/>
                      <a:pt x="68553" y="39909"/>
                    </a:cubicBezTo>
                    <a:lnTo>
                      <a:pt x="44093" y="22851"/>
                    </a:lnTo>
                    <a:lnTo>
                      <a:pt x="40231" y="28000"/>
                    </a:lnTo>
                    <a:lnTo>
                      <a:pt x="35725" y="31863"/>
                    </a:lnTo>
                    <a:lnTo>
                      <a:pt x="31219" y="35725"/>
                    </a:lnTo>
                    <a:lnTo>
                      <a:pt x="44736" y="62438"/>
                    </a:lnTo>
                    <a:cubicBezTo>
                      <a:pt x="40552" y="68553"/>
                      <a:pt x="37334" y="74990"/>
                      <a:pt x="35081" y="81749"/>
                    </a:cubicBezTo>
                    <a:lnTo>
                      <a:pt x="5793" y="87220"/>
                    </a:lnTo>
                    <a:lnTo>
                      <a:pt x="5471" y="93013"/>
                    </a:lnTo>
                    <a:lnTo>
                      <a:pt x="5150" y="98806"/>
                    </a:lnTo>
                    <a:lnTo>
                      <a:pt x="4828" y="104921"/>
                    </a:lnTo>
                    <a:lnTo>
                      <a:pt x="33472" y="114255"/>
                    </a:lnTo>
                    <a:cubicBezTo>
                      <a:pt x="34759" y="121335"/>
                      <a:pt x="37012" y="128094"/>
                      <a:pt x="40231" y="134531"/>
                    </a:cubicBezTo>
                    <a:lnTo>
                      <a:pt x="22851" y="158991"/>
                    </a:lnTo>
                    <a:close/>
                  </a:path>
                </a:pathLst>
              </a:custGeom>
              <a:noFill/>
              <a:ln w="19050" cap="flat">
                <a:solidFill>
                  <a:schemeClr val="accent2"/>
                </a:solidFill>
                <a:prstDash val="solid"/>
                <a:round/>
              </a:ln>
            </p:spPr>
            <p:txBody>
              <a:bodyPr rtlCol="0" anchor="ctr"/>
              <a:lstStyle/>
              <a:p>
                <a:endParaRPr lang="en-US"/>
              </a:p>
            </p:txBody>
          </p:sp>
          <p:sp>
            <p:nvSpPr>
              <p:cNvPr id="97" name="Freeform: Shape 96">
                <a:extLst>
                  <a:ext uri="{FF2B5EF4-FFF2-40B4-BE49-F238E27FC236}">
                    <a16:creationId xmlns:a16="http://schemas.microsoft.com/office/drawing/2014/main" id="{A22CEEF7-6083-48C2-B3D4-D9A7474FC5B4}"/>
                  </a:ext>
                </a:extLst>
              </p:cNvPr>
              <p:cNvSpPr/>
              <p:nvPr/>
            </p:nvSpPr>
            <p:spPr>
              <a:xfrm>
                <a:off x="3481574" y="2567171"/>
                <a:ext cx="145599" cy="145599"/>
              </a:xfrm>
              <a:custGeom>
                <a:avLst/>
                <a:gdLst>
                  <a:gd name="connsiteX0" fmla="*/ 82070 w 86898"/>
                  <a:gd name="connsiteY0" fmla="*/ 43449 h 86898"/>
                  <a:gd name="connsiteX1" fmla="*/ 43449 w 86898"/>
                  <a:gd name="connsiteY1" fmla="*/ 82070 h 86898"/>
                  <a:gd name="connsiteX2" fmla="*/ 4828 w 86898"/>
                  <a:gd name="connsiteY2" fmla="*/ 43449 h 86898"/>
                  <a:gd name="connsiteX3" fmla="*/ 43449 w 86898"/>
                  <a:gd name="connsiteY3" fmla="*/ 4828 h 86898"/>
                  <a:gd name="connsiteX4" fmla="*/ 82070 w 86898"/>
                  <a:gd name="connsiteY4" fmla="*/ 43449 h 86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898" h="86898">
                    <a:moveTo>
                      <a:pt x="82070" y="43449"/>
                    </a:moveTo>
                    <a:cubicBezTo>
                      <a:pt x="82070" y="64779"/>
                      <a:pt x="64779" y="82070"/>
                      <a:pt x="43449" y="82070"/>
                    </a:cubicBezTo>
                    <a:cubicBezTo>
                      <a:pt x="22119" y="82070"/>
                      <a:pt x="4828" y="64779"/>
                      <a:pt x="4828" y="43449"/>
                    </a:cubicBezTo>
                    <a:cubicBezTo>
                      <a:pt x="4828" y="22119"/>
                      <a:pt x="22119" y="4828"/>
                      <a:pt x="43449" y="4828"/>
                    </a:cubicBezTo>
                    <a:cubicBezTo>
                      <a:pt x="64779" y="4828"/>
                      <a:pt x="82070" y="22119"/>
                      <a:pt x="82070" y="43449"/>
                    </a:cubicBezTo>
                    <a:close/>
                  </a:path>
                </a:pathLst>
              </a:custGeom>
              <a:noFill/>
              <a:ln w="19050" cap="flat">
                <a:solidFill>
                  <a:schemeClr val="accent2"/>
                </a:solidFill>
                <a:prstDash val="solid"/>
                <a:round/>
              </a:ln>
            </p:spPr>
            <p:txBody>
              <a:bodyPr rtlCol="0" anchor="ctr"/>
              <a:lstStyle/>
              <a:p>
                <a:endParaRPr lang="en-US"/>
              </a:p>
            </p:txBody>
          </p:sp>
        </p:grpSp>
        <p:sp>
          <p:nvSpPr>
            <p:cNvPr id="94" name="Freeform: Shape 93">
              <a:extLst>
                <a:ext uri="{FF2B5EF4-FFF2-40B4-BE49-F238E27FC236}">
                  <a16:creationId xmlns:a16="http://schemas.microsoft.com/office/drawing/2014/main" id="{DFD7E29F-B297-4377-9F53-D5616AE2F7C5}"/>
                </a:ext>
              </a:extLst>
            </p:cNvPr>
            <p:cNvSpPr/>
            <p:nvPr/>
          </p:nvSpPr>
          <p:spPr>
            <a:xfrm>
              <a:off x="2395349" y="1922824"/>
              <a:ext cx="912537" cy="583529"/>
            </a:xfrm>
            <a:custGeom>
              <a:avLst/>
              <a:gdLst>
                <a:gd name="connsiteX0" fmla="*/ 115542 w 473111"/>
                <a:gd name="connsiteY0" fmla="*/ 300603 h 302533"/>
                <a:gd name="connsiteX1" fmla="*/ 94944 w 473111"/>
                <a:gd name="connsiteY1" fmla="*/ 300603 h 302533"/>
                <a:gd name="connsiteX2" fmla="*/ 4828 w 473111"/>
                <a:gd name="connsiteY2" fmla="*/ 210486 h 302533"/>
                <a:gd name="connsiteX3" fmla="*/ 66944 w 473111"/>
                <a:gd name="connsiteY3" fmla="*/ 124876 h 302533"/>
                <a:gd name="connsiteX4" fmla="*/ 66944 w 473111"/>
                <a:gd name="connsiteY4" fmla="*/ 124876 h 302533"/>
                <a:gd name="connsiteX5" fmla="*/ 186992 w 473111"/>
                <a:gd name="connsiteY5" fmla="*/ 4828 h 302533"/>
                <a:gd name="connsiteX6" fmla="*/ 298994 w 473111"/>
                <a:gd name="connsiteY6" fmla="*/ 82714 h 302533"/>
                <a:gd name="connsiteX7" fmla="*/ 337293 w 473111"/>
                <a:gd name="connsiteY7" fmla="*/ 67266 h 302533"/>
                <a:gd name="connsiteX8" fmla="*/ 392650 w 473111"/>
                <a:gd name="connsiteY8" fmla="*/ 122623 h 302533"/>
                <a:gd name="connsiteX9" fmla="*/ 392328 w 473111"/>
                <a:gd name="connsiteY9" fmla="*/ 126485 h 302533"/>
                <a:gd name="connsiteX10" fmla="*/ 468927 w 473111"/>
                <a:gd name="connsiteY10" fmla="*/ 210486 h 302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3111" h="302533">
                  <a:moveTo>
                    <a:pt x="115542" y="300603"/>
                  </a:moveTo>
                  <a:lnTo>
                    <a:pt x="94944" y="300603"/>
                  </a:lnTo>
                  <a:cubicBezTo>
                    <a:pt x="45380" y="300603"/>
                    <a:pt x="4828" y="260372"/>
                    <a:pt x="4828" y="210486"/>
                  </a:cubicBezTo>
                  <a:cubicBezTo>
                    <a:pt x="4828" y="170578"/>
                    <a:pt x="30897" y="136784"/>
                    <a:pt x="66944" y="124876"/>
                  </a:cubicBezTo>
                  <a:lnTo>
                    <a:pt x="66944" y="124876"/>
                  </a:lnTo>
                  <a:cubicBezTo>
                    <a:pt x="66944" y="58576"/>
                    <a:pt x="120692" y="4828"/>
                    <a:pt x="186992" y="4828"/>
                  </a:cubicBezTo>
                  <a:cubicBezTo>
                    <a:pt x="238487" y="4828"/>
                    <a:pt x="281936" y="37334"/>
                    <a:pt x="298994" y="82714"/>
                  </a:cubicBezTo>
                  <a:cubicBezTo>
                    <a:pt x="308971" y="73059"/>
                    <a:pt x="322488" y="67266"/>
                    <a:pt x="337293" y="67266"/>
                  </a:cubicBezTo>
                  <a:cubicBezTo>
                    <a:pt x="367868" y="67266"/>
                    <a:pt x="392650" y="92048"/>
                    <a:pt x="392650" y="122623"/>
                  </a:cubicBezTo>
                  <a:cubicBezTo>
                    <a:pt x="392650" y="123910"/>
                    <a:pt x="392650" y="125198"/>
                    <a:pt x="392328" y="126485"/>
                  </a:cubicBezTo>
                  <a:cubicBezTo>
                    <a:pt x="435134" y="130347"/>
                    <a:pt x="468927" y="166394"/>
                    <a:pt x="468927" y="210486"/>
                  </a:cubicBezTo>
                </a:path>
              </a:pathLst>
            </a:custGeom>
            <a:noFill/>
            <a:ln w="19050" cap="flat">
              <a:solidFill>
                <a:schemeClr val="tx1"/>
              </a:solidFill>
              <a:prstDash val="solid"/>
              <a:round/>
            </a:ln>
          </p:spPr>
          <p:txBody>
            <a:bodyPr rtlCol="0" anchor="ctr"/>
            <a:lstStyle/>
            <a:p>
              <a:endParaRPr lang="en-US"/>
            </a:p>
          </p:txBody>
        </p:sp>
        <p:sp>
          <p:nvSpPr>
            <p:cNvPr id="95" name="Freeform: Shape 94">
              <a:extLst>
                <a:ext uri="{FF2B5EF4-FFF2-40B4-BE49-F238E27FC236}">
                  <a16:creationId xmlns:a16="http://schemas.microsoft.com/office/drawing/2014/main" id="{FCBC5005-9CDB-4047-8680-E8F75E6B5937}"/>
                </a:ext>
              </a:extLst>
            </p:cNvPr>
            <p:cNvSpPr/>
            <p:nvPr/>
          </p:nvSpPr>
          <p:spPr>
            <a:xfrm>
              <a:off x="3214251" y="2319500"/>
              <a:ext cx="93117" cy="148987"/>
            </a:xfrm>
            <a:custGeom>
              <a:avLst/>
              <a:gdLst>
                <a:gd name="connsiteX0" fmla="*/ 4828 w 48276"/>
                <a:gd name="connsiteY0" fmla="*/ 74346 h 77242"/>
                <a:gd name="connsiteX1" fmla="*/ 43449 w 48276"/>
                <a:gd name="connsiteY1" fmla="*/ 4828 h 77242"/>
              </a:gdLst>
              <a:ahLst/>
              <a:cxnLst>
                <a:cxn ang="0">
                  <a:pos x="connsiteX0" y="connsiteY0"/>
                </a:cxn>
                <a:cxn ang="0">
                  <a:pos x="connsiteX1" y="connsiteY1"/>
                </a:cxn>
              </a:cxnLst>
              <a:rect l="l" t="t" r="r" b="b"/>
              <a:pathLst>
                <a:path w="48276" h="77242">
                  <a:moveTo>
                    <a:pt x="4828" y="74346"/>
                  </a:moveTo>
                  <a:cubicBezTo>
                    <a:pt x="28000" y="59541"/>
                    <a:pt x="44093" y="33794"/>
                    <a:pt x="43449" y="4828"/>
                  </a:cubicBezTo>
                </a:path>
              </a:pathLst>
            </a:custGeom>
            <a:noFill/>
            <a:ln w="19050" cap="flat">
              <a:solidFill>
                <a:schemeClr val="tx1"/>
              </a:solidFill>
              <a:prstDash val="solid"/>
              <a:round/>
            </a:ln>
          </p:spPr>
          <p:txBody>
            <a:bodyPr rtlCol="0" anchor="ctr"/>
            <a:lstStyle/>
            <a:p>
              <a:endParaRPr lang="en-US"/>
            </a:p>
          </p:txBody>
        </p:sp>
      </p:grpSp>
      <p:grpSp>
        <p:nvGrpSpPr>
          <p:cNvPr id="98" name="Group 97">
            <a:extLst>
              <a:ext uri="{FF2B5EF4-FFF2-40B4-BE49-F238E27FC236}">
                <a16:creationId xmlns:a16="http://schemas.microsoft.com/office/drawing/2014/main" id="{5C434ED1-C35B-4C13-BE01-0B249BAAAE4F}"/>
              </a:ext>
            </a:extLst>
          </p:cNvPr>
          <p:cNvGrpSpPr>
            <a:grpSpLocks noChangeAspect="1"/>
          </p:cNvGrpSpPr>
          <p:nvPr/>
        </p:nvGrpSpPr>
        <p:grpSpPr>
          <a:xfrm>
            <a:off x="7126111" y="1631579"/>
            <a:ext cx="697880" cy="1005840"/>
            <a:chOff x="12097960" y="1471858"/>
            <a:chExt cx="453930" cy="654241"/>
          </a:xfrm>
        </p:grpSpPr>
        <p:sp>
          <p:nvSpPr>
            <p:cNvPr id="99" name="Freeform: Shape 98">
              <a:extLst>
                <a:ext uri="{FF2B5EF4-FFF2-40B4-BE49-F238E27FC236}">
                  <a16:creationId xmlns:a16="http://schemas.microsoft.com/office/drawing/2014/main" id="{266B0A48-B318-4D6B-A92C-7E8BD0DD0B31}"/>
                </a:ext>
              </a:extLst>
            </p:cNvPr>
            <p:cNvSpPr/>
            <p:nvPr/>
          </p:nvSpPr>
          <p:spPr>
            <a:xfrm>
              <a:off x="12191274" y="1527075"/>
              <a:ext cx="266621" cy="68260"/>
            </a:xfrm>
            <a:custGeom>
              <a:avLst/>
              <a:gdLst>
                <a:gd name="connsiteX0" fmla="*/ 160507 w 266621"/>
                <a:gd name="connsiteY0" fmla="*/ 0 h 68260"/>
                <a:gd name="connsiteX1" fmla="*/ 241946 w 266621"/>
                <a:gd name="connsiteY1" fmla="*/ 0 h 68260"/>
                <a:gd name="connsiteX2" fmla="*/ 266622 w 266621"/>
                <a:gd name="connsiteY2" fmla="*/ 68261 h 68260"/>
                <a:gd name="connsiteX3" fmla="*/ 0 w 266621"/>
                <a:gd name="connsiteY3" fmla="*/ 68261 h 68260"/>
                <a:gd name="connsiteX4" fmla="*/ 24684 w 266621"/>
                <a:gd name="connsiteY4" fmla="*/ 0 h 68260"/>
                <a:gd name="connsiteX5" fmla="*/ 107148 w 266621"/>
                <a:gd name="connsiteY5" fmla="*/ 0 h 68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621" h="68260">
                  <a:moveTo>
                    <a:pt x="160507" y="0"/>
                  </a:moveTo>
                  <a:lnTo>
                    <a:pt x="241946" y="0"/>
                  </a:lnTo>
                  <a:lnTo>
                    <a:pt x="266622" y="68261"/>
                  </a:lnTo>
                  <a:lnTo>
                    <a:pt x="0" y="68261"/>
                  </a:lnTo>
                  <a:lnTo>
                    <a:pt x="24684" y="0"/>
                  </a:lnTo>
                  <a:lnTo>
                    <a:pt x="107148" y="0"/>
                  </a:lnTo>
                </a:path>
              </a:pathLst>
            </a:custGeom>
            <a:noFill/>
            <a:ln w="19050" cap="sq">
              <a:solidFill>
                <a:schemeClr val="tx1"/>
              </a:solidFill>
              <a:prstDash val="solid"/>
              <a:round/>
            </a:ln>
          </p:spPr>
          <p:txBody>
            <a:bodyPr rtlCol="0" anchor="ctr"/>
            <a:lstStyle/>
            <a:p>
              <a:endParaRPr lang="en-US"/>
            </a:p>
          </p:txBody>
        </p:sp>
        <p:sp>
          <p:nvSpPr>
            <p:cNvPr id="100" name="Freeform: Shape 99">
              <a:extLst>
                <a:ext uri="{FF2B5EF4-FFF2-40B4-BE49-F238E27FC236}">
                  <a16:creationId xmlns:a16="http://schemas.microsoft.com/office/drawing/2014/main" id="{7377C483-09A0-4B0B-B074-37E812111055}"/>
                </a:ext>
              </a:extLst>
            </p:cNvPr>
            <p:cNvSpPr/>
            <p:nvPr/>
          </p:nvSpPr>
          <p:spPr>
            <a:xfrm>
              <a:off x="12298716" y="1500938"/>
              <a:ext cx="52762" cy="52762"/>
            </a:xfrm>
            <a:custGeom>
              <a:avLst/>
              <a:gdLst>
                <a:gd name="connsiteX0" fmla="*/ 52763 w 52762"/>
                <a:gd name="connsiteY0" fmla="*/ 26381 h 52762"/>
                <a:gd name="connsiteX1" fmla="*/ 26381 w 52762"/>
                <a:gd name="connsiteY1" fmla="*/ 52763 h 52762"/>
                <a:gd name="connsiteX2" fmla="*/ 0 w 52762"/>
                <a:gd name="connsiteY2" fmla="*/ 26381 h 52762"/>
                <a:gd name="connsiteX3" fmla="*/ 26381 w 52762"/>
                <a:gd name="connsiteY3" fmla="*/ 0 h 52762"/>
                <a:gd name="connsiteX4" fmla="*/ 52763 w 52762"/>
                <a:gd name="connsiteY4" fmla="*/ 26381 h 527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62" h="52762">
                  <a:moveTo>
                    <a:pt x="52763" y="26381"/>
                  </a:moveTo>
                  <a:cubicBezTo>
                    <a:pt x="52763" y="40952"/>
                    <a:pt x="40952" y="52763"/>
                    <a:pt x="26381" y="52763"/>
                  </a:cubicBezTo>
                  <a:cubicBezTo>
                    <a:pt x="11811" y="52763"/>
                    <a:pt x="0" y="40952"/>
                    <a:pt x="0" y="26381"/>
                  </a:cubicBezTo>
                  <a:cubicBezTo>
                    <a:pt x="0" y="11811"/>
                    <a:pt x="11811" y="0"/>
                    <a:pt x="26381" y="0"/>
                  </a:cubicBezTo>
                  <a:cubicBezTo>
                    <a:pt x="40951" y="0"/>
                    <a:pt x="52763" y="11811"/>
                    <a:pt x="52763" y="26381"/>
                  </a:cubicBezTo>
                  <a:close/>
                </a:path>
              </a:pathLst>
            </a:custGeom>
            <a:noFill/>
            <a:ln w="19050" cap="sq">
              <a:solidFill>
                <a:schemeClr val="tx1"/>
              </a:solidFill>
              <a:prstDash val="solid"/>
              <a:round/>
            </a:ln>
          </p:spPr>
          <p:txBody>
            <a:bodyPr rtlCol="0" anchor="ctr"/>
            <a:lstStyle/>
            <a:p>
              <a:endParaRPr lang="en-US"/>
            </a:p>
          </p:txBody>
        </p:sp>
        <p:sp>
          <p:nvSpPr>
            <p:cNvPr id="101" name="Freeform: Shape 100">
              <a:extLst>
                <a:ext uri="{FF2B5EF4-FFF2-40B4-BE49-F238E27FC236}">
                  <a16:creationId xmlns:a16="http://schemas.microsoft.com/office/drawing/2014/main" id="{2F4C70A1-63EB-461C-8E1F-942F7572042D}"/>
                </a:ext>
              </a:extLst>
            </p:cNvPr>
            <p:cNvSpPr/>
            <p:nvPr/>
          </p:nvSpPr>
          <p:spPr>
            <a:xfrm>
              <a:off x="12200578" y="1683128"/>
              <a:ext cx="63192" cy="43526"/>
            </a:xfrm>
            <a:custGeom>
              <a:avLst/>
              <a:gdLst>
                <a:gd name="connsiteX0" fmla="*/ 63193 w 63192"/>
                <a:gd name="connsiteY0" fmla="*/ 0 h 43526"/>
                <a:gd name="connsiteX1" fmla="*/ 17885 w 63192"/>
                <a:gd name="connsiteY1" fmla="*/ 43526 h 43526"/>
                <a:gd name="connsiteX2" fmla="*/ 0 w 63192"/>
                <a:gd name="connsiteY2" fmla="*/ 28617 h 43526"/>
              </a:gdLst>
              <a:ahLst/>
              <a:cxnLst>
                <a:cxn ang="0">
                  <a:pos x="connsiteX0" y="connsiteY0"/>
                </a:cxn>
                <a:cxn ang="0">
                  <a:pos x="connsiteX1" y="connsiteY1"/>
                </a:cxn>
                <a:cxn ang="0">
                  <a:pos x="connsiteX2" y="connsiteY2"/>
                </a:cxn>
              </a:cxnLst>
              <a:rect l="l" t="t" r="r" b="b"/>
              <a:pathLst>
                <a:path w="63192" h="43526">
                  <a:moveTo>
                    <a:pt x="63193" y="0"/>
                  </a:moveTo>
                  <a:lnTo>
                    <a:pt x="17885" y="43526"/>
                  </a:lnTo>
                  <a:lnTo>
                    <a:pt x="0" y="28617"/>
                  </a:lnTo>
                </a:path>
              </a:pathLst>
            </a:custGeom>
            <a:noFill/>
            <a:ln w="19050" cap="sq">
              <a:solidFill>
                <a:schemeClr val="accent2"/>
              </a:solidFill>
              <a:prstDash val="solid"/>
              <a:round/>
            </a:ln>
          </p:spPr>
          <p:txBody>
            <a:bodyPr rtlCol="0" anchor="ctr"/>
            <a:lstStyle/>
            <a:p>
              <a:endParaRPr lang="en-US"/>
            </a:p>
          </p:txBody>
        </p:sp>
        <p:sp>
          <p:nvSpPr>
            <p:cNvPr id="102" name="Freeform: Shape 101">
              <a:extLst>
                <a:ext uri="{FF2B5EF4-FFF2-40B4-BE49-F238E27FC236}">
                  <a16:creationId xmlns:a16="http://schemas.microsoft.com/office/drawing/2014/main" id="{C94F180E-E669-40A6-A5DB-37D2C3DEA031}"/>
                </a:ext>
              </a:extLst>
            </p:cNvPr>
            <p:cNvSpPr/>
            <p:nvPr/>
          </p:nvSpPr>
          <p:spPr>
            <a:xfrm>
              <a:off x="12313852" y="1704593"/>
              <a:ext cx="140706" cy="8404"/>
            </a:xfrm>
            <a:custGeom>
              <a:avLst/>
              <a:gdLst>
                <a:gd name="connsiteX0" fmla="*/ 140707 w 140706"/>
                <a:gd name="connsiteY0" fmla="*/ 0 h 8404"/>
                <a:gd name="connsiteX1" fmla="*/ 0 w 140706"/>
                <a:gd name="connsiteY1" fmla="*/ 0 h 8404"/>
              </a:gdLst>
              <a:ahLst/>
              <a:cxnLst>
                <a:cxn ang="0">
                  <a:pos x="connsiteX0" y="connsiteY0"/>
                </a:cxn>
                <a:cxn ang="0">
                  <a:pos x="connsiteX1" y="connsiteY1"/>
                </a:cxn>
              </a:cxnLst>
              <a:rect l="l" t="t" r="r" b="b"/>
              <a:pathLst>
                <a:path w="140706" h="8404">
                  <a:moveTo>
                    <a:pt x="140707" y="0"/>
                  </a:moveTo>
                  <a:lnTo>
                    <a:pt x="0" y="0"/>
                  </a:lnTo>
                </a:path>
              </a:pathLst>
            </a:custGeom>
            <a:ln w="19050" cap="sq">
              <a:solidFill>
                <a:schemeClr val="accent2"/>
              </a:solidFill>
              <a:prstDash val="solid"/>
              <a:round/>
            </a:ln>
          </p:spPr>
          <p:txBody>
            <a:bodyPr rtlCol="0" anchor="ctr"/>
            <a:lstStyle/>
            <a:p>
              <a:endParaRPr lang="en-US"/>
            </a:p>
          </p:txBody>
        </p:sp>
        <p:sp>
          <p:nvSpPr>
            <p:cNvPr id="103" name="Freeform: Shape 102">
              <a:extLst>
                <a:ext uri="{FF2B5EF4-FFF2-40B4-BE49-F238E27FC236}">
                  <a16:creationId xmlns:a16="http://schemas.microsoft.com/office/drawing/2014/main" id="{0E4539A8-2A46-4635-AD0E-C91A08696A81}"/>
                </a:ext>
              </a:extLst>
            </p:cNvPr>
            <p:cNvSpPr/>
            <p:nvPr/>
          </p:nvSpPr>
          <p:spPr>
            <a:xfrm>
              <a:off x="12200578" y="1818465"/>
              <a:ext cx="63192" cy="43526"/>
            </a:xfrm>
            <a:custGeom>
              <a:avLst/>
              <a:gdLst>
                <a:gd name="connsiteX0" fmla="*/ 63193 w 63192"/>
                <a:gd name="connsiteY0" fmla="*/ 0 h 43526"/>
                <a:gd name="connsiteX1" fmla="*/ 17885 w 63192"/>
                <a:gd name="connsiteY1" fmla="*/ 43527 h 43526"/>
                <a:gd name="connsiteX2" fmla="*/ 0 w 63192"/>
                <a:gd name="connsiteY2" fmla="*/ 28617 h 43526"/>
              </a:gdLst>
              <a:ahLst/>
              <a:cxnLst>
                <a:cxn ang="0">
                  <a:pos x="connsiteX0" y="connsiteY0"/>
                </a:cxn>
                <a:cxn ang="0">
                  <a:pos x="connsiteX1" y="connsiteY1"/>
                </a:cxn>
                <a:cxn ang="0">
                  <a:pos x="connsiteX2" y="connsiteY2"/>
                </a:cxn>
              </a:cxnLst>
              <a:rect l="l" t="t" r="r" b="b"/>
              <a:pathLst>
                <a:path w="63192" h="43526">
                  <a:moveTo>
                    <a:pt x="63193" y="0"/>
                  </a:moveTo>
                  <a:lnTo>
                    <a:pt x="17885" y="43527"/>
                  </a:lnTo>
                  <a:lnTo>
                    <a:pt x="0" y="28617"/>
                  </a:lnTo>
                </a:path>
              </a:pathLst>
            </a:custGeom>
            <a:noFill/>
            <a:ln w="19050" cap="sq">
              <a:solidFill>
                <a:schemeClr val="accent2"/>
              </a:solidFill>
              <a:prstDash val="solid"/>
              <a:round/>
            </a:ln>
          </p:spPr>
          <p:txBody>
            <a:bodyPr rtlCol="0" anchor="ctr"/>
            <a:lstStyle/>
            <a:p>
              <a:endParaRPr lang="en-US"/>
            </a:p>
          </p:txBody>
        </p:sp>
        <p:sp>
          <p:nvSpPr>
            <p:cNvPr id="104" name="Freeform: Shape 103">
              <a:extLst>
                <a:ext uri="{FF2B5EF4-FFF2-40B4-BE49-F238E27FC236}">
                  <a16:creationId xmlns:a16="http://schemas.microsoft.com/office/drawing/2014/main" id="{B9D09262-D274-4465-8584-DCB6D969F2AA}"/>
                </a:ext>
              </a:extLst>
            </p:cNvPr>
            <p:cNvSpPr/>
            <p:nvPr/>
          </p:nvSpPr>
          <p:spPr>
            <a:xfrm>
              <a:off x="12313852" y="1839930"/>
              <a:ext cx="140706" cy="8404"/>
            </a:xfrm>
            <a:custGeom>
              <a:avLst/>
              <a:gdLst>
                <a:gd name="connsiteX0" fmla="*/ 140707 w 140706"/>
                <a:gd name="connsiteY0" fmla="*/ 0 h 8404"/>
                <a:gd name="connsiteX1" fmla="*/ 0 w 140706"/>
                <a:gd name="connsiteY1" fmla="*/ 0 h 8404"/>
              </a:gdLst>
              <a:ahLst/>
              <a:cxnLst>
                <a:cxn ang="0">
                  <a:pos x="connsiteX0" y="connsiteY0"/>
                </a:cxn>
                <a:cxn ang="0">
                  <a:pos x="connsiteX1" y="connsiteY1"/>
                </a:cxn>
              </a:cxnLst>
              <a:rect l="l" t="t" r="r" b="b"/>
              <a:pathLst>
                <a:path w="140706" h="8404">
                  <a:moveTo>
                    <a:pt x="140707" y="0"/>
                  </a:moveTo>
                  <a:lnTo>
                    <a:pt x="0" y="0"/>
                  </a:lnTo>
                </a:path>
              </a:pathLst>
            </a:custGeom>
            <a:ln w="19050" cap="sq">
              <a:solidFill>
                <a:schemeClr val="accent2"/>
              </a:solidFill>
              <a:prstDash val="solid"/>
              <a:round/>
            </a:ln>
          </p:spPr>
          <p:txBody>
            <a:bodyPr rtlCol="0" anchor="ctr"/>
            <a:lstStyle/>
            <a:p>
              <a:endParaRPr lang="en-US"/>
            </a:p>
          </p:txBody>
        </p:sp>
        <p:sp>
          <p:nvSpPr>
            <p:cNvPr id="105" name="Freeform: Shape 104">
              <a:extLst>
                <a:ext uri="{FF2B5EF4-FFF2-40B4-BE49-F238E27FC236}">
                  <a16:creationId xmlns:a16="http://schemas.microsoft.com/office/drawing/2014/main" id="{E4FDCB04-F9F0-4B40-9958-1CE70BBDABB5}"/>
                </a:ext>
              </a:extLst>
            </p:cNvPr>
            <p:cNvSpPr/>
            <p:nvPr/>
          </p:nvSpPr>
          <p:spPr>
            <a:xfrm>
              <a:off x="12200578" y="1954406"/>
              <a:ext cx="63192" cy="43518"/>
            </a:xfrm>
            <a:custGeom>
              <a:avLst/>
              <a:gdLst>
                <a:gd name="connsiteX0" fmla="*/ 63193 w 63192"/>
                <a:gd name="connsiteY0" fmla="*/ 0 h 43518"/>
                <a:gd name="connsiteX1" fmla="*/ 17885 w 63192"/>
                <a:gd name="connsiteY1" fmla="*/ 43518 h 43518"/>
                <a:gd name="connsiteX2" fmla="*/ 0 w 63192"/>
                <a:gd name="connsiteY2" fmla="*/ 28609 h 43518"/>
              </a:gdLst>
              <a:ahLst/>
              <a:cxnLst>
                <a:cxn ang="0">
                  <a:pos x="connsiteX0" y="connsiteY0"/>
                </a:cxn>
                <a:cxn ang="0">
                  <a:pos x="connsiteX1" y="connsiteY1"/>
                </a:cxn>
                <a:cxn ang="0">
                  <a:pos x="connsiteX2" y="connsiteY2"/>
                </a:cxn>
              </a:cxnLst>
              <a:rect l="l" t="t" r="r" b="b"/>
              <a:pathLst>
                <a:path w="63192" h="43518">
                  <a:moveTo>
                    <a:pt x="63193" y="0"/>
                  </a:moveTo>
                  <a:lnTo>
                    <a:pt x="17885" y="43518"/>
                  </a:lnTo>
                  <a:lnTo>
                    <a:pt x="0" y="28609"/>
                  </a:lnTo>
                </a:path>
              </a:pathLst>
            </a:custGeom>
            <a:noFill/>
            <a:ln w="19050" cap="sq">
              <a:solidFill>
                <a:schemeClr val="accent2"/>
              </a:solidFill>
              <a:prstDash val="solid"/>
              <a:round/>
            </a:ln>
          </p:spPr>
          <p:txBody>
            <a:bodyPr rtlCol="0" anchor="ctr"/>
            <a:lstStyle/>
            <a:p>
              <a:endParaRPr lang="en-US"/>
            </a:p>
          </p:txBody>
        </p:sp>
        <p:sp>
          <p:nvSpPr>
            <p:cNvPr id="106" name="Freeform: Shape 105">
              <a:extLst>
                <a:ext uri="{FF2B5EF4-FFF2-40B4-BE49-F238E27FC236}">
                  <a16:creationId xmlns:a16="http://schemas.microsoft.com/office/drawing/2014/main" id="{8A23E9C9-17F7-4437-9DF3-75EC20DD3909}"/>
                </a:ext>
              </a:extLst>
            </p:cNvPr>
            <p:cNvSpPr/>
            <p:nvPr/>
          </p:nvSpPr>
          <p:spPr>
            <a:xfrm>
              <a:off x="12313852" y="1975863"/>
              <a:ext cx="140706" cy="8404"/>
            </a:xfrm>
            <a:custGeom>
              <a:avLst/>
              <a:gdLst>
                <a:gd name="connsiteX0" fmla="*/ 140707 w 140706"/>
                <a:gd name="connsiteY0" fmla="*/ 0 h 8404"/>
                <a:gd name="connsiteX1" fmla="*/ 0 w 140706"/>
                <a:gd name="connsiteY1" fmla="*/ 0 h 8404"/>
              </a:gdLst>
              <a:ahLst/>
              <a:cxnLst>
                <a:cxn ang="0">
                  <a:pos x="connsiteX0" y="connsiteY0"/>
                </a:cxn>
                <a:cxn ang="0">
                  <a:pos x="connsiteX1" y="connsiteY1"/>
                </a:cxn>
              </a:cxnLst>
              <a:rect l="l" t="t" r="r" b="b"/>
              <a:pathLst>
                <a:path w="140706" h="8404">
                  <a:moveTo>
                    <a:pt x="140707" y="0"/>
                  </a:moveTo>
                  <a:lnTo>
                    <a:pt x="0" y="0"/>
                  </a:lnTo>
                </a:path>
              </a:pathLst>
            </a:custGeom>
            <a:ln w="19050" cap="sq">
              <a:solidFill>
                <a:schemeClr val="accent2"/>
              </a:solidFill>
              <a:prstDash val="solid"/>
              <a:round/>
            </a:ln>
          </p:spPr>
          <p:txBody>
            <a:bodyPr rtlCol="0" anchor="ctr"/>
            <a:lstStyle/>
            <a:p>
              <a:endParaRPr lang="en-US"/>
            </a:p>
          </p:txBody>
        </p:sp>
        <p:sp>
          <p:nvSpPr>
            <p:cNvPr id="107" name="Freeform: Shape 106">
              <a:extLst>
                <a:ext uri="{FF2B5EF4-FFF2-40B4-BE49-F238E27FC236}">
                  <a16:creationId xmlns:a16="http://schemas.microsoft.com/office/drawing/2014/main" id="{2EB55345-42C2-4AEB-89E1-E03C4B1D9C63}"/>
                </a:ext>
              </a:extLst>
            </p:cNvPr>
            <p:cNvSpPr/>
            <p:nvPr/>
          </p:nvSpPr>
          <p:spPr>
            <a:xfrm>
              <a:off x="12141217" y="1554978"/>
              <a:ext cx="369642" cy="530612"/>
            </a:xfrm>
            <a:custGeom>
              <a:avLst/>
              <a:gdLst>
                <a:gd name="connsiteX0" fmla="*/ 343446 w 369642"/>
                <a:gd name="connsiteY0" fmla="*/ 0 h 530612"/>
                <a:gd name="connsiteX1" fmla="*/ 369643 w 369642"/>
                <a:gd name="connsiteY1" fmla="*/ 0 h 530612"/>
                <a:gd name="connsiteX2" fmla="*/ 369643 w 369642"/>
                <a:gd name="connsiteY2" fmla="*/ 530613 h 530612"/>
                <a:gd name="connsiteX3" fmla="*/ 0 w 369642"/>
                <a:gd name="connsiteY3" fmla="*/ 530613 h 530612"/>
                <a:gd name="connsiteX4" fmla="*/ 0 w 369642"/>
                <a:gd name="connsiteY4" fmla="*/ 0 h 530612"/>
                <a:gd name="connsiteX5" fmla="*/ 26197 w 369642"/>
                <a:gd name="connsiteY5" fmla="*/ 0 h 530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9642" h="530612">
                  <a:moveTo>
                    <a:pt x="343446" y="0"/>
                  </a:moveTo>
                  <a:lnTo>
                    <a:pt x="369643" y="0"/>
                  </a:lnTo>
                  <a:lnTo>
                    <a:pt x="369643" y="530613"/>
                  </a:lnTo>
                  <a:lnTo>
                    <a:pt x="0" y="530613"/>
                  </a:lnTo>
                  <a:lnTo>
                    <a:pt x="0" y="0"/>
                  </a:lnTo>
                  <a:lnTo>
                    <a:pt x="26197" y="0"/>
                  </a:lnTo>
                </a:path>
              </a:pathLst>
            </a:custGeom>
            <a:noFill/>
            <a:ln w="19050" cap="sq">
              <a:solidFill>
                <a:schemeClr val="tx1"/>
              </a:solidFill>
              <a:prstDash val="solid"/>
              <a:round/>
            </a:ln>
          </p:spPr>
          <p:txBody>
            <a:bodyPr rtlCol="0" anchor="ctr"/>
            <a:lstStyle/>
            <a:p>
              <a:endParaRPr lang="en-US"/>
            </a:p>
          </p:txBody>
        </p:sp>
        <p:sp>
          <p:nvSpPr>
            <p:cNvPr id="108" name="Freeform: Shape 107">
              <a:extLst>
                <a:ext uri="{FF2B5EF4-FFF2-40B4-BE49-F238E27FC236}">
                  <a16:creationId xmlns:a16="http://schemas.microsoft.com/office/drawing/2014/main" id="{E6FF3092-F25B-4B58-A5A5-A42DB47D83D0}"/>
                </a:ext>
              </a:extLst>
            </p:cNvPr>
            <p:cNvSpPr/>
            <p:nvPr/>
          </p:nvSpPr>
          <p:spPr>
            <a:xfrm>
              <a:off x="12097960" y="1471858"/>
              <a:ext cx="453930" cy="654241"/>
            </a:xfrm>
            <a:custGeom>
              <a:avLst/>
              <a:gdLst>
                <a:gd name="connsiteX0" fmla="*/ 0 w 453930"/>
                <a:gd name="connsiteY0" fmla="*/ 12102 h 654241"/>
                <a:gd name="connsiteX1" fmla="*/ 12102 w 453930"/>
                <a:gd name="connsiteY1" fmla="*/ 0 h 654241"/>
                <a:gd name="connsiteX2" fmla="*/ 441828 w 453930"/>
                <a:gd name="connsiteY2" fmla="*/ 0 h 654241"/>
                <a:gd name="connsiteX3" fmla="*/ 453931 w 453930"/>
                <a:gd name="connsiteY3" fmla="*/ 12102 h 654241"/>
                <a:gd name="connsiteX4" fmla="*/ 453931 w 453930"/>
                <a:gd name="connsiteY4" fmla="*/ 642139 h 654241"/>
                <a:gd name="connsiteX5" fmla="*/ 441828 w 453930"/>
                <a:gd name="connsiteY5" fmla="*/ 654241 h 654241"/>
                <a:gd name="connsiteX6" fmla="*/ 12102 w 453930"/>
                <a:gd name="connsiteY6" fmla="*/ 654241 h 654241"/>
                <a:gd name="connsiteX7" fmla="*/ 0 w 453930"/>
                <a:gd name="connsiteY7" fmla="*/ 642139 h 654241"/>
                <a:gd name="connsiteX8" fmla="*/ 0 w 453930"/>
                <a:gd name="connsiteY8" fmla="*/ 12102 h 654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3930" h="654241">
                  <a:moveTo>
                    <a:pt x="0" y="12102"/>
                  </a:moveTo>
                  <a:cubicBezTo>
                    <a:pt x="0" y="5463"/>
                    <a:pt x="5463" y="0"/>
                    <a:pt x="12102" y="0"/>
                  </a:cubicBezTo>
                  <a:cubicBezTo>
                    <a:pt x="12102" y="0"/>
                    <a:pt x="441828" y="0"/>
                    <a:pt x="441828" y="0"/>
                  </a:cubicBezTo>
                  <a:cubicBezTo>
                    <a:pt x="448468" y="0"/>
                    <a:pt x="453931" y="5463"/>
                    <a:pt x="453931" y="12102"/>
                  </a:cubicBezTo>
                  <a:cubicBezTo>
                    <a:pt x="453931" y="12102"/>
                    <a:pt x="453931" y="642139"/>
                    <a:pt x="453931" y="642139"/>
                  </a:cubicBezTo>
                  <a:cubicBezTo>
                    <a:pt x="453931" y="648779"/>
                    <a:pt x="448468" y="654241"/>
                    <a:pt x="441828" y="654241"/>
                  </a:cubicBezTo>
                  <a:cubicBezTo>
                    <a:pt x="441828" y="654241"/>
                    <a:pt x="12102" y="654241"/>
                    <a:pt x="12102" y="654241"/>
                  </a:cubicBezTo>
                  <a:cubicBezTo>
                    <a:pt x="5463" y="654241"/>
                    <a:pt x="0" y="648779"/>
                    <a:pt x="0" y="642139"/>
                  </a:cubicBezTo>
                  <a:cubicBezTo>
                    <a:pt x="0" y="642139"/>
                    <a:pt x="0" y="12102"/>
                    <a:pt x="0" y="12102"/>
                  </a:cubicBezTo>
                  <a:close/>
                </a:path>
              </a:pathLst>
            </a:custGeom>
            <a:noFill/>
            <a:ln w="19050" cap="sq">
              <a:solidFill>
                <a:schemeClr val="tx1"/>
              </a:solidFill>
              <a:prstDash val="solid"/>
              <a:round/>
            </a:ln>
          </p:spPr>
          <p:txBody>
            <a:bodyPr rtlCol="0" anchor="ctr"/>
            <a:lstStyle/>
            <a:p>
              <a:endParaRPr lang="en-US"/>
            </a:p>
          </p:txBody>
        </p:sp>
      </p:grpSp>
    </p:spTree>
    <p:extLst>
      <p:ext uri="{BB962C8B-B14F-4D97-AF65-F5344CB8AC3E}">
        <p14:creationId xmlns:p14="http://schemas.microsoft.com/office/powerpoint/2010/main" val="2625446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076823-D655-9342-AD59-E21DF1A1F8D5}"/>
              </a:ext>
            </a:extLst>
          </p:cNvPr>
          <p:cNvSpPr>
            <a:spLocks noGrp="1"/>
          </p:cNvSpPr>
          <p:nvPr>
            <p:ph type="title"/>
          </p:nvPr>
        </p:nvSpPr>
        <p:spPr/>
        <p:txBody>
          <a:bodyPr/>
          <a:lstStyle/>
          <a:p>
            <a:r>
              <a:rPr lang="en-US" dirty="0"/>
              <a:t> </a:t>
            </a:r>
            <a:br>
              <a:rPr lang="en-US" dirty="0"/>
            </a:br>
            <a:r>
              <a:rPr lang="en-US" dirty="0"/>
              <a:t>SageMaker JumpStart</a:t>
            </a:r>
          </a:p>
        </p:txBody>
      </p:sp>
      <p:sp>
        <p:nvSpPr>
          <p:cNvPr id="5" name="Text Placeholder 4">
            <a:extLst>
              <a:ext uri="{FF2B5EF4-FFF2-40B4-BE49-F238E27FC236}">
                <a16:creationId xmlns:a16="http://schemas.microsoft.com/office/drawing/2014/main" id="{C896083B-9813-46B4-8B7D-3F75E8D3934F}"/>
              </a:ext>
            </a:extLst>
          </p:cNvPr>
          <p:cNvSpPr>
            <a:spLocks noGrp="1"/>
          </p:cNvSpPr>
          <p:nvPr>
            <p:ph type="body" sz="quarter" idx="11"/>
          </p:nvPr>
        </p:nvSpPr>
        <p:spPr/>
        <p:txBody>
          <a:bodyPr/>
          <a:lstStyle/>
          <a:p>
            <a:r>
              <a:rPr lang="en-US" dirty="0"/>
              <a:t>Easily and quickly bring machine learning applications to market</a:t>
            </a:r>
          </a:p>
        </p:txBody>
      </p:sp>
      <p:sp>
        <p:nvSpPr>
          <p:cNvPr id="36" name="Text Placeholder 35">
            <a:extLst>
              <a:ext uri="{FF2B5EF4-FFF2-40B4-BE49-F238E27FC236}">
                <a16:creationId xmlns:a16="http://schemas.microsoft.com/office/drawing/2014/main" id="{AEA84965-2236-4DF1-B4D3-6A1C572BFE13}"/>
              </a:ext>
            </a:extLst>
          </p:cNvPr>
          <p:cNvSpPr>
            <a:spLocks noGrp="1"/>
          </p:cNvSpPr>
          <p:nvPr>
            <p:ph type="body" sz="quarter" idx="12"/>
          </p:nvPr>
        </p:nvSpPr>
        <p:spPr/>
        <p:txBody>
          <a:bodyPr/>
          <a:lstStyle/>
          <a:p>
            <a:r>
              <a:rPr lang="en-US" dirty="0"/>
              <a:t>Solutions can be used out-of-the-box or can be customized for a specific business problem</a:t>
            </a:r>
          </a:p>
        </p:txBody>
      </p:sp>
      <p:sp>
        <p:nvSpPr>
          <p:cNvPr id="20" name="Text Placeholder 19">
            <a:extLst>
              <a:ext uri="{FF2B5EF4-FFF2-40B4-BE49-F238E27FC236}">
                <a16:creationId xmlns:a16="http://schemas.microsoft.com/office/drawing/2014/main" id="{E91E30AC-D94B-476C-BB96-836ABB8A8A71}"/>
              </a:ext>
            </a:extLst>
          </p:cNvPr>
          <p:cNvSpPr>
            <a:spLocks noGrp="1"/>
          </p:cNvSpPr>
          <p:nvPr>
            <p:ph type="body" sz="quarter" idx="13"/>
          </p:nvPr>
        </p:nvSpPr>
        <p:spPr/>
        <p:txBody>
          <a:bodyPr/>
          <a:lstStyle/>
          <a:p>
            <a:r>
              <a:rPr lang="en-US" altLang="en-US" dirty="0"/>
              <a:t>15+ pre-built solutions for common ML use cases</a:t>
            </a:r>
          </a:p>
        </p:txBody>
      </p:sp>
      <p:sp>
        <p:nvSpPr>
          <p:cNvPr id="37" name="Text Placeholder 36">
            <a:extLst>
              <a:ext uri="{FF2B5EF4-FFF2-40B4-BE49-F238E27FC236}">
                <a16:creationId xmlns:a16="http://schemas.microsoft.com/office/drawing/2014/main" id="{F4CC5D03-FC9A-4CEC-9F99-1A7FCB12733C}"/>
              </a:ext>
            </a:extLst>
          </p:cNvPr>
          <p:cNvSpPr>
            <a:spLocks noGrp="1"/>
          </p:cNvSpPr>
          <p:nvPr>
            <p:ph type="body" sz="quarter" idx="14"/>
          </p:nvPr>
        </p:nvSpPr>
        <p:spPr/>
        <p:txBody>
          <a:bodyPr/>
          <a:lstStyle/>
          <a:p>
            <a:r>
              <a:rPr lang="en-US" dirty="0"/>
              <a:t>Use one-click deployable ML models and algorithms from popular </a:t>
            </a:r>
            <a:br>
              <a:rPr lang="en-US" dirty="0"/>
            </a:br>
            <a:r>
              <a:rPr lang="en-US" dirty="0"/>
              <a:t>model zoos</a:t>
            </a:r>
          </a:p>
          <a:p>
            <a:endParaRPr lang="en-US" dirty="0"/>
          </a:p>
        </p:txBody>
      </p:sp>
      <p:sp>
        <p:nvSpPr>
          <p:cNvPr id="22" name="Text Placeholder 21">
            <a:extLst>
              <a:ext uri="{FF2B5EF4-FFF2-40B4-BE49-F238E27FC236}">
                <a16:creationId xmlns:a16="http://schemas.microsoft.com/office/drawing/2014/main" id="{117480AE-C0C9-4F9F-BAE2-8C4F95B7E12A}"/>
              </a:ext>
            </a:extLst>
          </p:cNvPr>
          <p:cNvSpPr>
            <a:spLocks noGrp="1"/>
          </p:cNvSpPr>
          <p:nvPr>
            <p:ph type="body" sz="quarter" idx="15"/>
          </p:nvPr>
        </p:nvSpPr>
        <p:spPr>
          <a:xfrm>
            <a:off x="4573302" y="2064701"/>
            <a:ext cx="4113495" cy="245379"/>
          </a:xfrm>
        </p:spPr>
        <p:txBody>
          <a:bodyPr/>
          <a:lstStyle/>
          <a:p>
            <a:r>
              <a:rPr lang="en-US" dirty="0"/>
              <a:t>Accelerate time to deploy over 150 open source models </a:t>
            </a:r>
          </a:p>
        </p:txBody>
      </p:sp>
      <p:sp>
        <p:nvSpPr>
          <p:cNvPr id="38" name="Text Placeholder 37">
            <a:extLst>
              <a:ext uri="{FF2B5EF4-FFF2-40B4-BE49-F238E27FC236}">
                <a16:creationId xmlns:a16="http://schemas.microsoft.com/office/drawing/2014/main" id="{C94566F0-12BF-471F-8277-7DB93C19F0A7}"/>
              </a:ext>
            </a:extLst>
          </p:cNvPr>
          <p:cNvSpPr>
            <a:spLocks noGrp="1"/>
          </p:cNvSpPr>
          <p:nvPr>
            <p:ph type="body" sz="quarter" idx="16"/>
          </p:nvPr>
        </p:nvSpPr>
        <p:spPr/>
        <p:txBody>
          <a:bodyPr/>
          <a:lstStyle/>
          <a:p>
            <a:r>
              <a:rPr lang="en-US" dirty="0"/>
              <a:t>Easily bring ML applications to market using pre-built solutions, ML models, and algorithms from popular model zoos, and getting started content</a:t>
            </a:r>
          </a:p>
        </p:txBody>
      </p:sp>
      <p:sp>
        <p:nvSpPr>
          <p:cNvPr id="24" name="Text Placeholder 23">
            <a:extLst>
              <a:ext uri="{FF2B5EF4-FFF2-40B4-BE49-F238E27FC236}">
                <a16:creationId xmlns:a16="http://schemas.microsoft.com/office/drawing/2014/main" id="{E45046FC-A159-49F0-B176-5A36EBB44A4A}"/>
              </a:ext>
            </a:extLst>
          </p:cNvPr>
          <p:cNvSpPr>
            <a:spLocks noGrp="1"/>
          </p:cNvSpPr>
          <p:nvPr>
            <p:ph type="body" sz="quarter" idx="17"/>
          </p:nvPr>
        </p:nvSpPr>
        <p:spPr/>
        <p:txBody>
          <a:bodyPr/>
          <a:lstStyle/>
          <a:p>
            <a:r>
              <a:rPr lang="en-US" altLang="en-US" dirty="0"/>
              <a:t>Get started with just a few clicks</a:t>
            </a:r>
          </a:p>
        </p:txBody>
      </p:sp>
      <p:grpSp>
        <p:nvGrpSpPr>
          <p:cNvPr id="58" name="Graphic 238">
            <a:extLst>
              <a:ext uri="{FF2B5EF4-FFF2-40B4-BE49-F238E27FC236}">
                <a16:creationId xmlns:a16="http://schemas.microsoft.com/office/drawing/2014/main" id="{91AB4BE3-F1B4-804A-A59D-1ABE4DF118B8}"/>
              </a:ext>
            </a:extLst>
          </p:cNvPr>
          <p:cNvGrpSpPr/>
          <p:nvPr/>
        </p:nvGrpSpPr>
        <p:grpSpPr>
          <a:xfrm>
            <a:off x="3699014" y="1157760"/>
            <a:ext cx="564113" cy="585787"/>
            <a:chOff x="2171701" y="2838451"/>
            <a:chExt cx="457200" cy="457200"/>
          </a:xfrm>
        </p:grpSpPr>
        <p:sp>
          <p:nvSpPr>
            <p:cNvPr id="59" name="Freeform: Shape 679">
              <a:extLst>
                <a:ext uri="{FF2B5EF4-FFF2-40B4-BE49-F238E27FC236}">
                  <a16:creationId xmlns:a16="http://schemas.microsoft.com/office/drawing/2014/main" id="{416C9C17-7C2B-C742-B40D-F48DA845E60E}"/>
                </a:ext>
              </a:extLst>
            </p:cNvPr>
            <p:cNvSpPr/>
            <p:nvPr/>
          </p:nvSpPr>
          <p:spPr>
            <a:xfrm>
              <a:off x="2278777" y="2976502"/>
              <a:ext cx="243687" cy="167129"/>
            </a:xfrm>
            <a:custGeom>
              <a:avLst/>
              <a:gdLst>
                <a:gd name="connsiteX0" fmla="*/ 243688 w 243687"/>
                <a:gd name="connsiteY0" fmla="*/ 108836 h 167129"/>
                <a:gd name="connsiteX1" fmla="*/ 243688 w 243687"/>
                <a:gd name="connsiteY1" fmla="*/ 6858 h 167129"/>
                <a:gd name="connsiteX2" fmla="*/ 236830 w 243687"/>
                <a:gd name="connsiteY2" fmla="*/ 0 h 167129"/>
                <a:gd name="connsiteX3" fmla="*/ 6858 w 243687"/>
                <a:gd name="connsiteY3" fmla="*/ 0 h 167129"/>
                <a:gd name="connsiteX4" fmla="*/ 0 w 243687"/>
                <a:gd name="connsiteY4" fmla="*/ 6858 h 167129"/>
                <a:gd name="connsiteX5" fmla="*/ 0 w 243687"/>
                <a:gd name="connsiteY5" fmla="*/ 160271 h 167129"/>
                <a:gd name="connsiteX6" fmla="*/ 6858 w 243687"/>
                <a:gd name="connsiteY6" fmla="*/ 167129 h 167129"/>
                <a:gd name="connsiteX7" fmla="*/ 210678 w 243687"/>
                <a:gd name="connsiteY7" fmla="*/ 167129 h 167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3687" h="167129">
                  <a:moveTo>
                    <a:pt x="243688" y="108836"/>
                  </a:moveTo>
                  <a:lnTo>
                    <a:pt x="243688" y="6858"/>
                  </a:lnTo>
                  <a:cubicBezTo>
                    <a:pt x="243688" y="3070"/>
                    <a:pt x="240618" y="0"/>
                    <a:pt x="236830" y="0"/>
                  </a:cubicBezTo>
                  <a:lnTo>
                    <a:pt x="6858" y="0"/>
                  </a:lnTo>
                  <a:cubicBezTo>
                    <a:pt x="3070" y="0"/>
                    <a:pt x="0" y="3070"/>
                    <a:pt x="0" y="6858"/>
                  </a:cubicBezTo>
                  <a:lnTo>
                    <a:pt x="0" y="160271"/>
                  </a:lnTo>
                  <a:cubicBezTo>
                    <a:pt x="0" y="164059"/>
                    <a:pt x="3070" y="167129"/>
                    <a:pt x="6858" y="167129"/>
                  </a:cubicBezTo>
                  <a:lnTo>
                    <a:pt x="210678" y="167129"/>
                  </a:lnTo>
                </a:path>
              </a:pathLst>
            </a:custGeom>
            <a:noFill/>
            <a:ln w="12700" cap="flat">
              <a:solidFill>
                <a:srgbClr val="F1F2F2"/>
              </a:solidFill>
              <a:prstDash val="solid"/>
              <a:round/>
            </a:ln>
          </p:spPr>
          <p:txBody>
            <a:bodyPr rtlCol="0" anchor="ctr"/>
            <a:lstStyle/>
            <a:p>
              <a:pPr>
                <a:defRPr/>
              </a:pPr>
              <a:endParaRPr lang="en-US" sz="1800">
                <a:solidFill>
                  <a:srgbClr val="FFFFFF"/>
                </a:solidFill>
                <a:latin typeface="Amazon Ember"/>
              </a:endParaRPr>
            </a:p>
          </p:txBody>
        </p:sp>
        <p:sp>
          <p:nvSpPr>
            <p:cNvPr id="60" name="Freeform: Shape 680">
              <a:extLst>
                <a:ext uri="{FF2B5EF4-FFF2-40B4-BE49-F238E27FC236}">
                  <a16:creationId xmlns:a16="http://schemas.microsoft.com/office/drawing/2014/main" id="{569B0693-CF92-CF47-8CFF-B05847B9DDA4}"/>
                </a:ext>
              </a:extLst>
            </p:cNvPr>
            <p:cNvSpPr/>
            <p:nvPr/>
          </p:nvSpPr>
          <p:spPr>
            <a:xfrm>
              <a:off x="2262272" y="2960089"/>
              <a:ext cx="276605" cy="202699"/>
            </a:xfrm>
            <a:custGeom>
              <a:avLst/>
              <a:gdLst>
                <a:gd name="connsiteX0" fmla="*/ 276606 w 276605"/>
                <a:gd name="connsiteY0" fmla="*/ 132359 h 202699"/>
                <a:gd name="connsiteX1" fmla="*/ 276606 w 276605"/>
                <a:gd name="connsiteY1" fmla="*/ 6858 h 202699"/>
                <a:gd name="connsiteX2" fmla="*/ 269748 w 276605"/>
                <a:gd name="connsiteY2" fmla="*/ 0 h 202699"/>
                <a:gd name="connsiteX3" fmla="*/ 6858 w 276605"/>
                <a:gd name="connsiteY3" fmla="*/ 0 h 202699"/>
                <a:gd name="connsiteX4" fmla="*/ 0 w 276605"/>
                <a:gd name="connsiteY4" fmla="*/ 6858 h 202699"/>
                <a:gd name="connsiteX5" fmla="*/ 0 w 276605"/>
                <a:gd name="connsiteY5" fmla="*/ 195842 h 202699"/>
                <a:gd name="connsiteX6" fmla="*/ 6858 w 276605"/>
                <a:gd name="connsiteY6" fmla="*/ 202700 h 202699"/>
                <a:gd name="connsiteX7" fmla="*/ 229857 w 276605"/>
                <a:gd name="connsiteY7" fmla="*/ 202700 h 202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6605" h="202699">
                  <a:moveTo>
                    <a:pt x="276606" y="132359"/>
                  </a:moveTo>
                  <a:lnTo>
                    <a:pt x="276606" y="6858"/>
                  </a:lnTo>
                  <a:cubicBezTo>
                    <a:pt x="276606" y="3070"/>
                    <a:pt x="273536" y="0"/>
                    <a:pt x="269748" y="0"/>
                  </a:cubicBezTo>
                  <a:lnTo>
                    <a:pt x="6858" y="0"/>
                  </a:lnTo>
                  <a:cubicBezTo>
                    <a:pt x="3070" y="0"/>
                    <a:pt x="0" y="3070"/>
                    <a:pt x="0" y="6858"/>
                  </a:cubicBezTo>
                  <a:lnTo>
                    <a:pt x="0" y="195842"/>
                  </a:lnTo>
                  <a:cubicBezTo>
                    <a:pt x="0" y="199630"/>
                    <a:pt x="3070" y="202700"/>
                    <a:pt x="6858" y="202700"/>
                  </a:cubicBezTo>
                  <a:lnTo>
                    <a:pt x="229857" y="202700"/>
                  </a:lnTo>
                </a:path>
              </a:pathLst>
            </a:custGeom>
            <a:noFill/>
            <a:ln w="12700" cap="flat">
              <a:solidFill>
                <a:srgbClr val="F1F2F2"/>
              </a:solidFill>
              <a:prstDash val="solid"/>
              <a:round/>
            </a:ln>
          </p:spPr>
          <p:txBody>
            <a:bodyPr rtlCol="0" anchor="ctr"/>
            <a:lstStyle/>
            <a:p>
              <a:pPr>
                <a:defRPr/>
              </a:pPr>
              <a:endParaRPr lang="en-US" sz="1800">
                <a:solidFill>
                  <a:srgbClr val="FFFFFF"/>
                </a:solidFill>
                <a:latin typeface="Amazon Ember"/>
              </a:endParaRPr>
            </a:p>
          </p:txBody>
        </p:sp>
        <p:sp>
          <p:nvSpPr>
            <p:cNvPr id="61" name="Freeform: Shape 681">
              <a:extLst>
                <a:ext uri="{FF2B5EF4-FFF2-40B4-BE49-F238E27FC236}">
                  <a16:creationId xmlns:a16="http://schemas.microsoft.com/office/drawing/2014/main" id="{3C22547C-8967-CA4D-87EE-33F4E8E17AC8}"/>
                </a:ext>
              </a:extLst>
            </p:cNvPr>
            <p:cNvSpPr/>
            <p:nvPr/>
          </p:nvSpPr>
          <p:spPr>
            <a:xfrm>
              <a:off x="2232348" y="3162742"/>
              <a:ext cx="263964" cy="24597"/>
            </a:xfrm>
            <a:custGeom>
              <a:avLst/>
              <a:gdLst>
                <a:gd name="connsiteX0" fmla="*/ 263964 w 263964"/>
                <a:gd name="connsiteY0" fmla="*/ 24597 h 24597"/>
                <a:gd name="connsiteX1" fmla="*/ 19820 w 263964"/>
                <a:gd name="connsiteY1" fmla="*/ 24597 h 24597"/>
                <a:gd name="connsiteX2" fmla="*/ 0 w 263964"/>
                <a:gd name="connsiteY2" fmla="*/ 16002 h 24597"/>
                <a:gd name="connsiteX3" fmla="*/ 0 w 263964"/>
                <a:gd name="connsiteY3" fmla="*/ 0 h 24597"/>
                <a:gd name="connsiteX4" fmla="*/ 32850 w 263964"/>
                <a:gd name="connsiteY4" fmla="*/ 0 h 245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3964" h="24597">
                  <a:moveTo>
                    <a:pt x="263964" y="24597"/>
                  </a:moveTo>
                  <a:lnTo>
                    <a:pt x="19820" y="24597"/>
                  </a:lnTo>
                  <a:cubicBezTo>
                    <a:pt x="19820" y="24597"/>
                    <a:pt x="5486" y="24735"/>
                    <a:pt x="0" y="16002"/>
                  </a:cubicBezTo>
                  <a:lnTo>
                    <a:pt x="0" y="0"/>
                  </a:lnTo>
                  <a:lnTo>
                    <a:pt x="32850" y="0"/>
                  </a:lnTo>
                </a:path>
              </a:pathLst>
            </a:custGeom>
            <a:noFill/>
            <a:ln w="12700" cap="flat">
              <a:solidFill>
                <a:srgbClr val="F1F2F2"/>
              </a:solidFill>
              <a:prstDash val="solid"/>
              <a:round/>
            </a:ln>
          </p:spPr>
          <p:txBody>
            <a:bodyPr rtlCol="0" anchor="ctr"/>
            <a:lstStyle/>
            <a:p>
              <a:pPr>
                <a:defRPr/>
              </a:pPr>
              <a:endParaRPr lang="en-US" sz="1800">
                <a:solidFill>
                  <a:srgbClr val="FFFFFF"/>
                </a:solidFill>
                <a:latin typeface="Amazon Ember"/>
              </a:endParaRPr>
            </a:p>
          </p:txBody>
        </p:sp>
        <p:sp>
          <p:nvSpPr>
            <p:cNvPr id="62" name="Freeform: Shape 682">
              <a:extLst>
                <a:ext uri="{FF2B5EF4-FFF2-40B4-BE49-F238E27FC236}">
                  <a16:creationId xmlns:a16="http://schemas.microsoft.com/office/drawing/2014/main" id="{87203875-49E7-E143-8EFA-BF99CF145B2F}"/>
                </a:ext>
              </a:extLst>
            </p:cNvPr>
            <p:cNvSpPr/>
            <p:nvPr/>
          </p:nvSpPr>
          <p:spPr>
            <a:xfrm>
              <a:off x="2485865" y="3082184"/>
              <a:ext cx="106733" cy="118780"/>
            </a:xfrm>
            <a:custGeom>
              <a:avLst/>
              <a:gdLst>
                <a:gd name="connsiteX0" fmla="*/ 65402 w 106733"/>
                <a:gd name="connsiteY0" fmla="*/ 55367 h 118780"/>
                <a:gd name="connsiteX1" fmla="*/ 102276 w 106733"/>
                <a:gd name="connsiteY1" fmla="*/ 99670 h 118780"/>
                <a:gd name="connsiteX2" fmla="*/ 79347 w 106733"/>
                <a:gd name="connsiteY2" fmla="*/ 118781 h 118780"/>
                <a:gd name="connsiteX3" fmla="*/ 42474 w 106733"/>
                <a:gd name="connsiteY3" fmla="*/ 74455 h 118780"/>
                <a:gd name="connsiteX4" fmla="*/ 25672 w 106733"/>
                <a:gd name="connsiteY4" fmla="*/ 113294 h 118780"/>
                <a:gd name="connsiteX5" fmla="*/ 0 w 106733"/>
                <a:gd name="connsiteY5" fmla="*/ 0 h 118780"/>
                <a:gd name="connsiteX6" fmla="*/ 106733 w 106733"/>
                <a:gd name="connsiteY6" fmla="*/ 45949 h 118780"/>
                <a:gd name="connsiteX7" fmla="*/ 65402 w 106733"/>
                <a:gd name="connsiteY7" fmla="*/ 55367 h 118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6733" h="118780">
                  <a:moveTo>
                    <a:pt x="65402" y="55367"/>
                  </a:moveTo>
                  <a:lnTo>
                    <a:pt x="102276" y="99670"/>
                  </a:lnTo>
                  <a:lnTo>
                    <a:pt x="79347" y="118781"/>
                  </a:lnTo>
                  <a:lnTo>
                    <a:pt x="42474" y="74455"/>
                  </a:lnTo>
                  <a:lnTo>
                    <a:pt x="25672" y="113294"/>
                  </a:lnTo>
                  <a:lnTo>
                    <a:pt x="0" y="0"/>
                  </a:lnTo>
                  <a:lnTo>
                    <a:pt x="106733" y="45949"/>
                  </a:lnTo>
                  <a:lnTo>
                    <a:pt x="65402" y="55367"/>
                  </a:lnTo>
                  <a:close/>
                </a:path>
              </a:pathLst>
            </a:custGeom>
            <a:noFill/>
            <a:ln w="12700" cap="flat">
              <a:solidFill>
                <a:srgbClr val="F1F2F2"/>
              </a:solidFill>
              <a:prstDash val="solid"/>
              <a:round/>
            </a:ln>
          </p:spPr>
          <p:txBody>
            <a:bodyPr rtlCol="0" anchor="ctr"/>
            <a:lstStyle/>
            <a:p>
              <a:pPr>
                <a:defRPr/>
              </a:pPr>
              <a:endParaRPr lang="en-US" sz="1800">
                <a:solidFill>
                  <a:srgbClr val="FFFFFF"/>
                </a:solidFill>
                <a:latin typeface="Amazon Ember"/>
              </a:endParaRPr>
            </a:p>
          </p:txBody>
        </p:sp>
        <p:sp>
          <p:nvSpPr>
            <p:cNvPr id="63" name="Freeform: Shape 683">
              <a:extLst>
                <a:ext uri="{FF2B5EF4-FFF2-40B4-BE49-F238E27FC236}">
                  <a16:creationId xmlns:a16="http://schemas.microsoft.com/office/drawing/2014/main" id="{DC541DA8-7F60-EB4D-AD1A-FC5B63B1A584}"/>
                </a:ext>
              </a:extLst>
            </p:cNvPr>
            <p:cNvSpPr/>
            <p:nvPr/>
          </p:nvSpPr>
          <p:spPr>
            <a:xfrm>
              <a:off x="2295305" y="3009443"/>
              <a:ext cx="62956" cy="19156"/>
            </a:xfrm>
            <a:custGeom>
              <a:avLst/>
              <a:gdLst>
                <a:gd name="connsiteX0" fmla="*/ 0 w 62956"/>
                <a:gd name="connsiteY0" fmla="*/ 0 h 19156"/>
                <a:gd name="connsiteX1" fmla="*/ 62956 w 62956"/>
                <a:gd name="connsiteY1" fmla="*/ 0 h 19156"/>
                <a:gd name="connsiteX2" fmla="*/ 62956 w 62956"/>
                <a:gd name="connsiteY2" fmla="*/ 19157 h 19156"/>
                <a:gd name="connsiteX3" fmla="*/ 0 w 62956"/>
                <a:gd name="connsiteY3" fmla="*/ 19157 h 19156"/>
              </a:gdLst>
              <a:ahLst/>
              <a:cxnLst>
                <a:cxn ang="0">
                  <a:pos x="connsiteX0" y="connsiteY0"/>
                </a:cxn>
                <a:cxn ang="0">
                  <a:pos x="connsiteX1" y="connsiteY1"/>
                </a:cxn>
                <a:cxn ang="0">
                  <a:pos x="connsiteX2" y="connsiteY2"/>
                </a:cxn>
                <a:cxn ang="0">
                  <a:pos x="connsiteX3" y="connsiteY3"/>
                </a:cxn>
              </a:cxnLst>
              <a:rect l="l" t="t" r="r" b="b"/>
              <a:pathLst>
                <a:path w="62956" h="19156">
                  <a:moveTo>
                    <a:pt x="0" y="0"/>
                  </a:moveTo>
                  <a:lnTo>
                    <a:pt x="62956" y="0"/>
                  </a:lnTo>
                  <a:lnTo>
                    <a:pt x="62956" y="19157"/>
                  </a:lnTo>
                  <a:lnTo>
                    <a:pt x="0" y="19157"/>
                  </a:lnTo>
                  <a:close/>
                </a:path>
              </a:pathLst>
            </a:custGeom>
            <a:noFill/>
            <a:ln w="12700" cap="flat">
              <a:solidFill>
                <a:srgbClr val="F1F2F2"/>
              </a:solidFill>
              <a:prstDash val="solid"/>
              <a:round/>
            </a:ln>
          </p:spPr>
          <p:txBody>
            <a:bodyPr rtlCol="0" anchor="ctr"/>
            <a:lstStyle/>
            <a:p>
              <a:pPr>
                <a:defRPr/>
              </a:pPr>
              <a:endParaRPr lang="en-US" sz="1800">
                <a:solidFill>
                  <a:srgbClr val="FFFFFF"/>
                </a:solidFill>
                <a:latin typeface="Amazon Ember"/>
              </a:endParaRPr>
            </a:p>
          </p:txBody>
        </p:sp>
        <p:sp>
          <p:nvSpPr>
            <p:cNvPr id="64" name="Freeform: Shape 684">
              <a:extLst>
                <a:ext uri="{FF2B5EF4-FFF2-40B4-BE49-F238E27FC236}">
                  <a16:creationId xmlns:a16="http://schemas.microsoft.com/office/drawing/2014/main" id="{F03F7147-174F-8441-9F9B-6AA8CD4A0F8E}"/>
                </a:ext>
              </a:extLst>
            </p:cNvPr>
            <p:cNvSpPr/>
            <p:nvPr/>
          </p:nvSpPr>
          <p:spPr>
            <a:xfrm>
              <a:off x="2295305" y="3045013"/>
              <a:ext cx="62956" cy="19156"/>
            </a:xfrm>
            <a:custGeom>
              <a:avLst/>
              <a:gdLst>
                <a:gd name="connsiteX0" fmla="*/ 0 w 62956"/>
                <a:gd name="connsiteY0" fmla="*/ 0 h 19156"/>
                <a:gd name="connsiteX1" fmla="*/ 62956 w 62956"/>
                <a:gd name="connsiteY1" fmla="*/ 0 h 19156"/>
                <a:gd name="connsiteX2" fmla="*/ 62956 w 62956"/>
                <a:gd name="connsiteY2" fmla="*/ 19157 h 19156"/>
                <a:gd name="connsiteX3" fmla="*/ 0 w 62956"/>
                <a:gd name="connsiteY3" fmla="*/ 19157 h 19156"/>
              </a:gdLst>
              <a:ahLst/>
              <a:cxnLst>
                <a:cxn ang="0">
                  <a:pos x="connsiteX0" y="connsiteY0"/>
                </a:cxn>
                <a:cxn ang="0">
                  <a:pos x="connsiteX1" y="connsiteY1"/>
                </a:cxn>
                <a:cxn ang="0">
                  <a:pos x="connsiteX2" y="connsiteY2"/>
                </a:cxn>
                <a:cxn ang="0">
                  <a:pos x="connsiteX3" y="connsiteY3"/>
                </a:cxn>
              </a:cxnLst>
              <a:rect l="l" t="t" r="r" b="b"/>
              <a:pathLst>
                <a:path w="62956" h="19156">
                  <a:moveTo>
                    <a:pt x="0" y="0"/>
                  </a:moveTo>
                  <a:lnTo>
                    <a:pt x="62956" y="0"/>
                  </a:lnTo>
                  <a:lnTo>
                    <a:pt x="62956" y="19157"/>
                  </a:lnTo>
                  <a:lnTo>
                    <a:pt x="0" y="19157"/>
                  </a:lnTo>
                  <a:close/>
                </a:path>
              </a:pathLst>
            </a:custGeom>
            <a:noFill/>
            <a:ln w="12700" cap="flat">
              <a:solidFill>
                <a:srgbClr val="F1F2F2"/>
              </a:solidFill>
              <a:prstDash val="solid"/>
              <a:round/>
            </a:ln>
          </p:spPr>
          <p:txBody>
            <a:bodyPr rtlCol="0" anchor="ctr"/>
            <a:lstStyle/>
            <a:p>
              <a:pPr>
                <a:defRPr/>
              </a:pPr>
              <a:endParaRPr lang="en-US" sz="1800">
                <a:solidFill>
                  <a:srgbClr val="FFFFFF"/>
                </a:solidFill>
                <a:latin typeface="Amazon Ember"/>
              </a:endParaRPr>
            </a:p>
          </p:txBody>
        </p:sp>
        <p:sp>
          <p:nvSpPr>
            <p:cNvPr id="65" name="Freeform: Shape 685">
              <a:extLst>
                <a:ext uri="{FF2B5EF4-FFF2-40B4-BE49-F238E27FC236}">
                  <a16:creationId xmlns:a16="http://schemas.microsoft.com/office/drawing/2014/main" id="{2D2E819E-BACA-D54E-8AC5-D61FC85E976F}"/>
                </a:ext>
              </a:extLst>
            </p:cNvPr>
            <p:cNvSpPr/>
            <p:nvPr/>
          </p:nvSpPr>
          <p:spPr>
            <a:xfrm>
              <a:off x="2295305" y="3080881"/>
              <a:ext cx="62956" cy="19156"/>
            </a:xfrm>
            <a:custGeom>
              <a:avLst/>
              <a:gdLst>
                <a:gd name="connsiteX0" fmla="*/ 0 w 62956"/>
                <a:gd name="connsiteY0" fmla="*/ 0 h 19156"/>
                <a:gd name="connsiteX1" fmla="*/ 62956 w 62956"/>
                <a:gd name="connsiteY1" fmla="*/ 0 h 19156"/>
                <a:gd name="connsiteX2" fmla="*/ 62956 w 62956"/>
                <a:gd name="connsiteY2" fmla="*/ 19157 h 19156"/>
                <a:gd name="connsiteX3" fmla="*/ 0 w 62956"/>
                <a:gd name="connsiteY3" fmla="*/ 19157 h 19156"/>
              </a:gdLst>
              <a:ahLst/>
              <a:cxnLst>
                <a:cxn ang="0">
                  <a:pos x="connsiteX0" y="connsiteY0"/>
                </a:cxn>
                <a:cxn ang="0">
                  <a:pos x="connsiteX1" y="connsiteY1"/>
                </a:cxn>
                <a:cxn ang="0">
                  <a:pos x="connsiteX2" y="connsiteY2"/>
                </a:cxn>
                <a:cxn ang="0">
                  <a:pos x="connsiteX3" y="connsiteY3"/>
                </a:cxn>
              </a:cxnLst>
              <a:rect l="l" t="t" r="r" b="b"/>
              <a:pathLst>
                <a:path w="62956" h="19156">
                  <a:moveTo>
                    <a:pt x="0" y="0"/>
                  </a:moveTo>
                  <a:lnTo>
                    <a:pt x="62956" y="0"/>
                  </a:lnTo>
                  <a:lnTo>
                    <a:pt x="62956" y="19157"/>
                  </a:lnTo>
                  <a:lnTo>
                    <a:pt x="0" y="19157"/>
                  </a:lnTo>
                  <a:close/>
                </a:path>
              </a:pathLst>
            </a:custGeom>
            <a:noFill/>
            <a:ln w="12700" cap="flat">
              <a:solidFill>
                <a:srgbClr val="F1F2F2"/>
              </a:solidFill>
              <a:prstDash val="solid"/>
              <a:round/>
            </a:ln>
          </p:spPr>
          <p:txBody>
            <a:bodyPr rtlCol="0" anchor="ctr"/>
            <a:lstStyle/>
            <a:p>
              <a:pPr>
                <a:defRPr/>
              </a:pPr>
              <a:endParaRPr lang="en-US" sz="1800">
                <a:solidFill>
                  <a:srgbClr val="FFFFFF"/>
                </a:solidFill>
                <a:latin typeface="Amazon Ember"/>
              </a:endParaRPr>
            </a:p>
          </p:txBody>
        </p:sp>
        <p:sp>
          <p:nvSpPr>
            <p:cNvPr id="66" name="Freeform: Shape 686">
              <a:extLst>
                <a:ext uri="{FF2B5EF4-FFF2-40B4-BE49-F238E27FC236}">
                  <a16:creationId xmlns:a16="http://schemas.microsoft.com/office/drawing/2014/main" id="{E09A0936-0261-D942-954D-21E2EB9C6E1A}"/>
                </a:ext>
              </a:extLst>
            </p:cNvPr>
            <p:cNvSpPr/>
            <p:nvPr/>
          </p:nvSpPr>
          <p:spPr>
            <a:xfrm>
              <a:off x="2378561" y="2997716"/>
              <a:ext cx="123512" cy="123695"/>
            </a:xfrm>
            <a:custGeom>
              <a:avLst/>
              <a:gdLst>
                <a:gd name="connsiteX0" fmla="*/ 103807 w 123512"/>
                <a:gd name="connsiteY0" fmla="*/ 75049 h 123695"/>
                <a:gd name="connsiteX1" fmla="*/ 122758 w 123512"/>
                <a:gd name="connsiteY1" fmla="*/ 71598 h 123695"/>
                <a:gd name="connsiteX2" fmla="*/ 123010 w 123512"/>
                <a:gd name="connsiteY2" fmla="*/ 67803 h 123695"/>
                <a:gd name="connsiteX3" fmla="*/ 123261 w 123512"/>
                <a:gd name="connsiteY3" fmla="*/ 64008 h 123695"/>
                <a:gd name="connsiteX4" fmla="*/ 123513 w 123512"/>
                <a:gd name="connsiteY4" fmla="*/ 60190 h 123695"/>
                <a:gd name="connsiteX5" fmla="*/ 105225 w 123512"/>
                <a:gd name="connsiteY5" fmla="*/ 54293 h 123695"/>
                <a:gd name="connsiteX6" fmla="*/ 100858 w 123512"/>
                <a:gd name="connsiteY6" fmla="*/ 41399 h 123695"/>
                <a:gd name="connsiteX7" fmla="*/ 111808 w 123512"/>
                <a:gd name="connsiteY7" fmla="*/ 25603 h 123695"/>
                <a:gd name="connsiteX8" fmla="*/ 109294 w 123512"/>
                <a:gd name="connsiteY8" fmla="*/ 22746 h 123695"/>
                <a:gd name="connsiteX9" fmla="*/ 106779 w 123512"/>
                <a:gd name="connsiteY9" fmla="*/ 19865 h 123695"/>
                <a:gd name="connsiteX10" fmla="*/ 104264 w 123512"/>
                <a:gd name="connsiteY10" fmla="*/ 17008 h 123695"/>
                <a:gd name="connsiteX11" fmla="*/ 87211 w 123512"/>
                <a:gd name="connsiteY11" fmla="*/ 25740 h 123695"/>
                <a:gd name="connsiteX12" fmla="*/ 74935 w 123512"/>
                <a:gd name="connsiteY12" fmla="*/ 19660 h 123695"/>
                <a:gd name="connsiteX13" fmla="*/ 71529 w 123512"/>
                <a:gd name="connsiteY13" fmla="*/ 754 h 123695"/>
                <a:gd name="connsiteX14" fmla="*/ 67734 w 123512"/>
                <a:gd name="connsiteY14" fmla="*/ 503 h 123695"/>
                <a:gd name="connsiteX15" fmla="*/ 63917 w 123512"/>
                <a:gd name="connsiteY15" fmla="*/ 251 h 123695"/>
                <a:gd name="connsiteX16" fmla="*/ 60122 w 123512"/>
                <a:gd name="connsiteY16" fmla="*/ 0 h 123695"/>
                <a:gd name="connsiteX17" fmla="*/ 54247 w 123512"/>
                <a:gd name="connsiteY17" fmla="*/ 18288 h 123695"/>
                <a:gd name="connsiteX18" fmla="*/ 41239 w 123512"/>
                <a:gd name="connsiteY18" fmla="*/ 22700 h 123695"/>
                <a:gd name="connsiteX19" fmla="*/ 25535 w 123512"/>
                <a:gd name="connsiteY19" fmla="*/ 11819 h 123695"/>
                <a:gd name="connsiteX20" fmla="*/ 22654 w 123512"/>
                <a:gd name="connsiteY20" fmla="*/ 14333 h 123695"/>
                <a:gd name="connsiteX21" fmla="*/ 19797 w 123512"/>
                <a:gd name="connsiteY21" fmla="*/ 16756 h 123695"/>
                <a:gd name="connsiteX22" fmla="*/ 16916 w 123512"/>
                <a:gd name="connsiteY22" fmla="*/ 19271 h 123695"/>
                <a:gd name="connsiteX23" fmla="*/ 25649 w 123512"/>
                <a:gd name="connsiteY23" fmla="*/ 36256 h 123695"/>
                <a:gd name="connsiteX24" fmla="*/ 19568 w 123512"/>
                <a:gd name="connsiteY24" fmla="*/ 48760 h 123695"/>
                <a:gd name="connsiteX25" fmla="*/ 754 w 123512"/>
                <a:gd name="connsiteY25" fmla="*/ 52167 h 123695"/>
                <a:gd name="connsiteX26" fmla="*/ 503 w 123512"/>
                <a:gd name="connsiteY26" fmla="*/ 55961 h 123695"/>
                <a:gd name="connsiteX27" fmla="*/ 251 w 123512"/>
                <a:gd name="connsiteY27" fmla="*/ 59779 h 123695"/>
                <a:gd name="connsiteX28" fmla="*/ 0 w 123512"/>
                <a:gd name="connsiteY28" fmla="*/ 63574 h 123695"/>
                <a:gd name="connsiteX29" fmla="*/ 18288 w 123512"/>
                <a:gd name="connsiteY29" fmla="*/ 69449 h 123695"/>
                <a:gd name="connsiteX30" fmla="*/ 22700 w 123512"/>
                <a:gd name="connsiteY30" fmla="*/ 82410 h 123695"/>
                <a:gd name="connsiteX31" fmla="*/ 11796 w 123512"/>
                <a:gd name="connsiteY31" fmla="*/ 98161 h 123695"/>
                <a:gd name="connsiteX32" fmla="*/ 14288 w 123512"/>
                <a:gd name="connsiteY32" fmla="*/ 101018 h 123695"/>
                <a:gd name="connsiteX33" fmla="*/ 16802 w 123512"/>
                <a:gd name="connsiteY33" fmla="*/ 103899 h 123695"/>
                <a:gd name="connsiteX34" fmla="*/ 19317 w 123512"/>
                <a:gd name="connsiteY34" fmla="*/ 106756 h 123695"/>
                <a:gd name="connsiteX35" fmla="*/ 36416 w 123512"/>
                <a:gd name="connsiteY35" fmla="*/ 98001 h 123695"/>
                <a:gd name="connsiteX36" fmla="*/ 48623 w 123512"/>
                <a:gd name="connsiteY36" fmla="*/ 104013 h 123695"/>
                <a:gd name="connsiteX37" fmla="*/ 52052 w 123512"/>
                <a:gd name="connsiteY37" fmla="*/ 122941 h 123695"/>
                <a:gd name="connsiteX38" fmla="*/ 55870 w 123512"/>
                <a:gd name="connsiteY38" fmla="*/ 123193 h 123695"/>
                <a:gd name="connsiteX39" fmla="*/ 59665 w 123512"/>
                <a:gd name="connsiteY39" fmla="*/ 123444 h 123695"/>
                <a:gd name="connsiteX40" fmla="*/ 63482 w 123512"/>
                <a:gd name="connsiteY40" fmla="*/ 123695 h 123695"/>
                <a:gd name="connsiteX41" fmla="*/ 69380 w 123512"/>
                <a:gd name="connsiteY41" fmla="*/ 105407 h 123695"/>
                <a:gd name="connsiteX42" fmla="*/ 82205 w 123512"/>
                <a:gd name="connsiteY42" fmla="*/ 101041 h 123695"/>
                <a:gd name="connsiteX43" fmla="*/ 98047 w 123512"/>
                <a:gd name="connsiteY43" fmla="*/ 112014 h 123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123512" h="123695">
                  <a:moveTo>
                    <a:pt x="103807" y="75049"/>
                  </a:moveTo>
                  <a:lnTo>
                    <a:pt x="122758" y="71598"/>
                  </a:lnTo>
                  <a:lnTo>
                    <a:pt x="123010" y="67803"/>
                  </a:lnTo>
                  <a:lnTo>
                    <a:pt x="123261" y="64008"/>
                  </a:lnTo>
                  <a:lnTo>
                    <a:pt x="123513" y="60190"/>
                  </a:lnTo>
                  <a:lnTo>
                    <a:pt x="105225" y="54293"/>
                  </a:lnTo>
                  <a:cubicBezTo>
                    <a:pt x="104443" y="49796"/>
                    <a:pt x="102968" y="45447"/>
                    <a:pt x="100858" y="41399"/>
                  </a:cubicBezTo>
                  <a:lnTo>
                    <a:pt x="111808" y="25603"/>
                  </a:lnTo>
                  <a:lnTo>
                    <a:pt x="109294" y="22746"/>
                  </a:lnTo>
                  <a:lnTo>
                    <a:pt x="106779" y="19865"/>
                  </a:lnTo>
                  <a:lnTo>
                    <a:pt x="104264" y="17008"/>
                  </a:lnTo>
                  <a:lnTo>
                    <a:pt x="87211" y="25740"/>
                  </a:lnTo>
                  <a:cubicBezTo>
                    <a:pt x="83462" y="23084"/>
                    <a:pt x="79320" y="21033"/>
                    <a:pt x="74935" y="19660"/>
                  </a:cubicBezTo>
                  <a:lnTo>
                    <a:pt x="71529" y="754"/>
                  </a:lnTo>
                  <a:lnTo>
                    <a:pt x="67734" y="503"/>
                  </a:lnTo>
                  <a:lnTo>
                    <a:pt x="63917" y="251"/>
                  </a:lnTo>
                  <a:lnTo>
                    <a:pt x="60122" y="0"/>
                  </a:lnTo>
                  <a:lnTo>
                    <a:pt x="54247" y="18288"/>
                  </a:lnTo>
                  <a:cubicBezTo>
                    <a:pt x="49707" y="19072"/>
                    <a:pt x="45320" y="20561"/>
                    <a:pt x="41239" y="22700"/>
                  </a:cubicBezTo>
                  <a:lnTo>
                    <a:pt x="25535" y="11819"/>
                  </a:lnTo>
                  <a:lnTo>
                    <a:pt x="22654" y="14333"/>
                  </a:lnTo>
                  <a:lnTo>
                    <a:pt x="19797" y="16756"/>
                  </a:lnTo>
                  <a:lnTo>
                    <a:pt x="16916" y="19271"/>
                  </a:lnTo>
                  <a:lnTo>
                    <a:pt x="25649" y="36256"/>
                  </a:lnTo>
                  <a:cubicBezTo>
                    <a:pt x="22972" y="40076"/>
                    <a:pt x="20920" y="44297"/>
                    <a:pt x="19568" y="48760"/>
                  </a:cubicBezTo>
                  <a:lnTo>
                    <a:pt x="754" y="52167"/>
                  </a:lnTo>
                  <a:lnTo>
                    <a:pt x="503" y="55961"/>
                  </a:lnTo>
                  <a:lnTo>
                    <a:pt x="251" y="59779"/>
                  </a:lnTo>
                  <a:lnTo>
                    <a:pt x="0" y="63574"/>
                  </a:lnTo>
                  <a:lnTo>
                    <a:pt x="18288" y="69449"/>
                  </a:lnTo>
                  <a:cubicBezTo>
                    <a:pt x="19072" y="73973"/>
                    <a:pt x="20561" y="78346"/>
                    <a:pt x="22700" y="82410"/>
                  </a:cubicBezTo>
                  <a:lnTo>
                    <a:pt x="11796" y="98161"/>
                  </a:lnTo>
                  <a:lnTo>
                    <a:pt x="14288" y="101018"/>
                  </a:lnTo>
                  <a:lnTo>
                    <a:pt x="16802" y="103899"/>
                  </a:lnTo>
                  <a:lnTo>
                    <a:pt x="19317" y="106756"/>
                  </a:lnTo>
                  <a:lnTo>
                    <a:pt x="36416" y="98001"/>
                  </a:lnTo>
                  <a:cubicBezTo>
                    <a:pt x="40144" y="100634"/>
                    <a:pt x="44264" y="102662"/>
                    <a:pt x="48623" y="104013"/>
                  </a:cubicBezTo>
                  <a:lnTo>
                    <a:pt x="52052" y="122941"/>
                  </a:lnTo>
                  <a:lnTo>
                    <a:pt x="55870" y="123193"/>
                  </a:lnTo>
                  <a:lnTo>
                    <a:pt x="59665" y="123444"/>
                  </a:lnTo>
                  <a:lnTo>
                    <a:pt x="63482" y="123695"/>
                  </a:lnTo>
                  <a:lnTo>
                    <a:pt x="69380" y="105407"/>
                  </a:lnTo>
                  <a:cubicBezTo>
                    <a:pt x="73856" y="104628"/>
                    <a:pt x="78183" y="103156"/>
                    <a:pt x="82205" y="101041"/>
                  </a:cubicBezTo>
                  <a:lnTo>
                    <a:pt x="98047" y="112014"/>
                  </a:lnTo>
                </a:path>
              </a:pathLst>
            </a:custGeom>
            <a:noFill/>
            <a:ln w="12700" cap="flat">
              <a:solidFill>
                <a:srgbClr val="F1F2F2"/>
              </a:solidFill>
              <a:prstDash val="solid"/>
              <a:round/>
            </a:ln>
          </p:spPr>
          <p:txBody>
            <a:bodyPr rtlCol="0" anchor="ctr"/>
            <a:lstStyle/>
            <a:p>
              <a:pPr>
                <a:defRPr/>
              </a:pPr>
              <a:endParaRPr lang="en-US" sz="1800">
                <a:solidFill>
                  <a:srgbClr val="FFFFFF"/>
                </a:solidFill>
                <a:latin typeface="Amazon Ember"/>
              </a:endParaRPr>
            </a:p>
          </p:txBody>
        </p:sp>
        <p:sp>
          <p:nvSpPr>
            <p:cNvPr id="67" name="Freeform: Shape 687">
              <a:extLst>
                <a:ext uri="{FF2B5EF4-FFF2-40B4-BE49-F238E27FC236}">
                  <a16:creationId xmlns:a16="http://schemas.microsoft.com/office/drawing/2014/main" id="{FD2DD496-49BE-2F45-8016-7FAC61AF851F}"/>
                </a:ext>
              </a:extLst>
            </p:cNvPr>
            <p:cNvSpPr/>
            <p:nvPr/>
          </p:nvSpPr>
          <p:spPr>
            <a:xfrm>
              <a:off x="2415708" y="3034932"/>
              <a:ext cx="49240" cy="49240"/>
            </a:xfrm>
            <a:custGeom>
              <a:avLst/>
              <a:gdLst>
                <a:gd name="connsiteX0" fmla="*/ 49240 w 49240"/>
                <a:gd name="connsiteY0" fmla="*/ 24620 h 49240"/>
                <a:gd name="connsiteX1" fmla="*/ 24620 w 49240"/>
                <a:gd name="connsiteY1" fmla="*/ 49240 h 49240"/>
                <a:gd name="connsiteX2" fmla="*/ 0 w 49240"/>
                <a:gd name="connsiteY2" fmla="*/ 24620 h 49240"/>
                <a:gd name="connsiteX3" fmla="*/ 24620 w 49240"/>
                <a:gd name="connsiteY3" fmla="*/ 0 h 49240"/>
                <a:gd name="connsiteX4" fmla="*/ 49240 w 49240"/>
                <a:gd name="connsiteY4" fmla="*/ 24620 h 492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40" h="49240">
                  <a:moveTo>
                    <a:pt x="49240" y="24620"/>
                  </a:moveTo>
                  <a:cubicBezTo>
                    <a:pt x="49240" y="38218"/>
                    <a:pt x="38218" y="49240"/>
                    <a:pt x="24620" y="49240"/>
                  </a:cubicBezTo>
                  <a:cubicBezTo>
                    <a:pt x="11023" y="49240"/>
                    <a:pt x="0" y="38218"/>
                    <a:pt x="0" y="24620"/>
                  </a:cubicBezTo>
                  <a:cubicBezTo>
                    <a:pt x="0" y="11023"/>
                    <a:pt x="11023" y="0"/>
                    <a:pt x="24620" y="0"/>
                  </a:cubicBezTo>
                  <a:cubicBezTo>
                    <a:pt x="38218" y="0"/>
                    <a:pt x="49240" y="11023"/>
                    <a:pt x="49240" y="24620"/>
                  </a:cubicBezTo>
                  <a:close/>
                </a:path>
              </a:pathLst>
            </a:custGeom>
            <a:noFill/>
            <a:ln w="12700" cap="flat">
              <a:solidFill>
                <a:srgbClr val="F1F2F2"/>
              </a:solidFill>
              <a:prstDash val="solid"/>
              <a:round/>
            </a:ln>
          </p:spPr>
          <p:txBody>
            <a:bodyPr rtlCol="0" anchor="ctr"/>
            <a:lstStyle/>
            <a:p>
              <a:pPr>
                <a:defRPr/>
              </a:pPr>
              <a:endParaRPr lang="en-US" sz="1800">
                <a:solidFill>
                  <a:srgbClr val="FFFFFF"/>
                </a:solidFill>
                <a:latin typeface="Amazon Ember"/>
              </a:endParaRPr>
            </a:p>
          </p:txBody>
        </p:sp>
        <p:sp>
          <p:nvSpPr>
            <p:cNvPr id="68" name="Freeform: Shape 688">
              <a:extLst>
                <a:ext uri="{FF2B5EF4-FFF2-40B4-BE49-F238E27FC236}">
                  <a16:creationId xmlns:a16="http://schemas.microsoft.com/office/drawing/2014/main" id="{7194E6DF-5D2A-8F41-BB99-540D5576CBDB}"/>
                </a:ext>
              </a:extLst>
            </p:cNvPr>
            <p:cNvSpPr/>
            <p:nvPr/>
          </p:nvSpPr>
          <p:spPr>
            <a:xfrm>
              <a:off x="2571476" y="3015067"/>
              <a:ext cx="26243" cy="26243"/>
            </a:xfrm>
            <a:custGeom>
              <a:avLst/>
              <a:gdLst>
                <a:gd name="connsiteX0" fmla="*/ 13122 w 26243"/>
                <a:gd name="connsiteY0" fmla="*/ 26175 h 26243"/>
                <a:gd name="connsiteX1" fmla="*/ 13122 w 26243"/>
                <a:gd name="connsiteY1" fmla="*/ 26175 h 26243"/>
                <a:gd name="connsiteX2" fmla="*/ 0 w 26243"/>
                <a:gd name="connsiteY2" fmla="*/ 13122 h 26243"/>
                <a:gd name="connsiteX3" fmla="*/ 0 w 26243"/>
                <a:gd name="connsiteY3" fmla="*/ 13122 h 26243"/>
                <a:gd name="connsiteX4" fmla="*/ 13122 w 26243"/>
                <a:gd name="connsiteY4" fmla="*/ 0 h 26243"/>
                <a:gd name="connsiteX5" fmla="*/ 13122 w 26243"/>
                <a:gd name="connsiteY5" fmla="*/ 0 h 26243"/>
                <a:gd name="connsiteX6" fmla="*/ 26243 w 26243"/>
                <a:gd name="connsiteY6" fmla="*/ 13122 h 26243"/>
                <a:gd name="connsiteX7" fmla="*/ 26243 w 26243"/>
                <a:gd name="connsiteY7" fmla="*/ 13122 h 26243"/>
                <a:gd name="connsiteX8" fmla="*/ 13122 w 26243"/>
                <a:gd name="connsiteY8" fmla="*/ 26243 h 26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243" h="26243">
                  <a:moveTo>
                    <a:pt x="13122" y="26175"/>
                  </a:moveTo>
                  <a:lnTo>
                    <a:pt x="13122" y="26175"/>
                  </a:lnTo>
                  <a:cubicBezTo>
                    <a:pt x="13083" y="18955"/>
                    <a:pt x="7219" y="13122"/>
                    <a:pt x="0" y="13122"/>
                  </a:cubicBezTo>
                  <a:lnTo>
                    <a:pt x="0" y="13122"/>
                  </a:lnTo>
                  <a:cubicBezTo>
                    <a:pt x="7247" y="13122"/>
                    <a:pt x="13122" y="7247"/>
                    <a:pt x="13122" y="0"/>
                  </a:cubicBezTo>
                  <a:lnTo>
                    <a:pt x="13122" y="0"/>
                  </a:lnTo>
                  <a:cubicBezTo>
                    <a:pt x="13122" y="7247"/>
                    <a:pt x="18997" y="13122"/>
                    <a:pt x="26243" y="13122"/>
                  </a:cubicBezTo>
                  <a:lnTo>
                    <a:pt x="26243" y="13122"/>
                  </a:lnTo>
                  <a:cubicBezTo>
                    <a:pt x="18997" y="13122"/>
                    <a:pt x="13122" y="18996"/>
                    <a:pt x="13122" y="26243"/>
                  </a:cubicBezTo>
                  <a:close/>
                </a:path>
              </a:pathLst>
            </a:custGeom>
            <a:noFill/>
            <a:ln w="12700" cap="flat">
              <a:solidFill>
                <a:srgbClr val="527FFF"/>
              </a:solidFill>
              <a:prstDash val="solid"/>
              <a:round/>
            </a:ln>
          </p:spPr>
          <p:txBody>
            <a:bodyPr rtlCol="0" anchor="ctr"/>
            <a:lstStyle/>
            <a:p>
              <a:pPr>
                <a:defRPr/>
              </a:pPr>
              <a:endParaRPr lang="en-US" sz="1800">
                <a:solidFill>
                  <a:srgbClr val="FFFFFF"/>
                </a:solidFill>
                <a:latin typeface="Amazon Ember"/>
              </a:endParaRPr>
            </a:p>
          </p:txBody>
        </p:sp>
        <p:sp>
          <p:nvSpPr>
            <p:cNvPr id="69" name="Freeform: Shape 689">
              <a:extLst>
                <a:ext uri="{FF2B5EF4-FFF2-40B4-BE49-F238E27FC236}">
                  <a16:creationId xmlns:a16="http://schemas.microsoft.com/office/drawing/2014/main" id="{7D82BB17-DDE1-6F4C-AED3-9ADC914644CF}"/>
                </a:ext>
              </a:extLst>
            </p:cNvPr>
            <p:cNvSpPr/>
            <p:nvPr/>
          </p:nvSpPr>
          <p:spPr>
            <a:xfrm>
              <a:off x="2304128" y="2900173"/>
              <a:ext cx="26266" cy="26266"/>
            </a:xfrm>
            <a:custGeom>
              <a:avLst/>
              <a:gdLst>
                <a:gd name="connsiteX0" fmla="*/ 13145 w 26266"/>
                <a:gd name="connsiteY0" fmla="*/ 26243 h 26266"/>
                <a:gd name="connsiteX1" fmla="*/ 13145 w 26266"/>
                <a:gd name="connsiteY1" fmla="*/ 26243 h 26266"/>
                <a:gd name="connsiteX2" fmla="*/ 23 w 26266"/>
                <a:gd name="connsiteY2" fmla="*/ 13122 h 26266"/>
                <a:gd name="connsiteX3" fmla="*/ 0 w 26266"/>
                <a:gd name="connsiteY3" fmla="*/ 13122 h 26266"/>
                <a:gd name="connsiteX4" fmla="*/ 0 w 26266"/>
                <a:gd name="connsiteY4" fmla="*/ 13122 h 26266"/>
                <a:gd name="connsiteX5" fmla="*/ 13145 w 26266"/>
                <a:gd name="connsiteY5" fmla="*/ 0 h 26266"/>
                <a:gd name="connsiteX6" fmla="*/ 13145 w 26266"/>
                <a:gd name="connsiteY6" fmla="*/ 0 h 26266"/>
                <a:gd name="connsiteX7" fmla="*/ 26266 w 26266"/>
                <a:gd name="connsiteY7" fmla="*/ 13145 h 26266"/>
                <a:gd name="connsiteX8" fmla="*/ 26266 w 26266"/>
                <a:gd name="connsiteY8" fmla="*/ 13145 h 26266"/>
                <a:gd name="connsiteX9" fmla="*/ 13145 w 26266"/>
                <a:gd name="connsiteY9" fmla="*/ 26266 h 26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266" h="26266">
                  <a:moveTo>
                    <a:pt x="13145" y="26243"/>
                  </a:moveTo>
                  <a:lnTo>
                    <a:pt x="13145" y="26243"/>
                  </a:lnTo>
                  <a:cubicBezTo>
                    <a:pt x="13145" y="18996"/>
                    <a:pt x="7270" y="13122"/>
                    <a:pt x="23" y="13122"/>
                  </a:cubicBezTo>
                  <a:cubicBezTo>
                    <a:pt x="15" y="13122"/>
                    <a:pt x="8" y="13122"/>
                    <a:pt x="0" y="13122"/>
                  </a:cubicBezTo>
                  <a:lnTo>
                    <a:pt x="0" y="13122"/>
                  </a:lnTo>
                  <a:cubicBezTo>
                    <a:pt x="7251" y="13122"/>
                    <a:pt x="13132" y="7251"/>
                    <a:pt x="13145" y="0"/>
                  </a:cubicBezTo>
                  <a:lnTo>
                    <a:pt x="13145" y="0"/>
                  </a:lnTo>
                  <a:cubicBezTo>
                    <a:pt x="13145" y="7251"/>
                    <a:pt x="19016" y="13132"/>
                    <a:pt x="26266" y="13145"/>
                  </a:cubicBezTo>
                  <a:lnTo>
                    <a:pt x="26266" y="13145"/>
                  </a:lnTo>
                  <a:cubicBezTo>
                    <a:pt x="19019" y="13145"/>
                    <a:pt x="13145" y="19019"/>
                    <a:pt x="13145" y="26266"/>
                  </a:cubicBezTo>
                  <a:close/>
                </a:path>
              </a:pathLst>
            </a:custGeom>
            <a:noFill/>
            <a:ln w="12700" cap="flat">
              <a:solidFill>
                <a:srgbClr val="527FFF"/>
              </a:solidFill>
              <a:prstDash val="solid"/>
              <a:round/>
            </a:ln>
          </p:spPr>
          <p:txBody>
            <a:bodyPr rtlCol="0" anchor="ctr"/>
            <a:lstStyle/>
            <a:p>
              <a:pPr>
                <a:defRPr/>
              </a:pPr>
              <a:endParaRPr lang="en-US" sz="1800">
                <a:solidFill>
                  <a:srgbClr val="FFFFFF"/>
                </a:solidFill>
                <a:latin typeface="Amazon Ember"/>
              </a:endParaRPr>
            </a:p>
          </p:txBody>
        </p:sp>
        <p:sp>
          <p:nvSpPr>
            <p:cNvPr id="70" name="Freeform: Shape 690">
              <a:extLst>
                <a:ext uri="{FF2B5EF4-FFF2-40B4-BE49-F238E27FC236}">
                  <a16:creationId xmlns:a16="http://schemas.microsoft.com/office/drawing/2014/main" id="{4067A3F0-222A-F543-B80B-33CD1F294E4C}"/>
                </a:ext>
              </a:extLst>
            </p:cNvPr>
            <p:cNvSpPr/>
            <p:nvPr/>
          </p:nvSpPr>
          <p:spPr>
            <a:xfrm>
              <a:off x="2463897" y="2913728"/>
              <a:ext cx="26243" cy="26266"/>
            </a:xfrm>
            <a:custGeom>
              <a:avLst/>
              <a:gdLst>
                <a:gd name="connsiteX0" fmla="*/ 13122 w 26243"/>
                <a:gd name="connsiteY0" fmla="*/ 26266 h 26266"/>
                <a:gd name="connsiteX1" fmla="*/ 13122 w 26243"/>
                <a:gd name="connsiteY1" fmla="*/ 26266 h 26266"/>
                <a:gd name="connsiteX2" fmla="*/ 0 w 26243"/>
                <a:gd name="connsiteY2" fmla="*/ 13145 h 26266"/>
                <a:gd name="connsiteX3" fmla="*/ 0 w 26243"/>
                <a:gd name="connsiteY3" fmla="*/ 13145 h 26266"/>
                <a:gd name="connsiteX4" fmla="*/ 13122 w 26243"/>
                <a:gd name="connsiteY4" fmla="*/ 23 h 26266"/>
                <a:gd name="connsiteX5" fmla="*/ 13122 w 26243"/>
                <a:gd name="connsiteY5" fmla="*/ 0 h 26266"/>
                <a:gd name="connsiteX6" fmla="*/ 13122 w 26243"/>
                <a:gd name="connsiteY6" fmla="*/ 0 h 26266"/>
                <a:gd name="connsiteX7" fmla="*/ 26220 w 26243"/>
                <a:gd name="connsiteY7" fmla="*/ 13145 h 26266"/>
                <a:gd name="connsiteX8" fmla="*/ 26243 w 26243"/>
                <a:gd name="connsiteY8" fmla="*/ 13145 h 26266"/>
                <a:gd name="connsiteX9" fmla="*/ 26243 w 26243"/>
                <a:gd name="connsiteY9" fmla="*/ 13145 h 26266"/>
                <a:gd name="connsiteX10" fmla="*/ 13122 w 26243"/>
                <a:gd name="connsiteY10" fmla="*/ 26266 h 26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243" h="26266">
                  <a:moveTo>
                    <a:pt x="13122" y="26266"/>
                  </a:moveTo>
                  <a:lnTo>
                    <a:pt x="13122" y="26266"/>
                  </a:lnTo>
                  <a:cubicBezTo>
                    <a:pt x="13122" y="19019"/>
                    <a:pt x="7247" y="13145"/>
                    <a:pt x="0" y="13145"/>
                  </a:cubicBezTo>
                  <a:lnTo>
                    <a:pt x="0" y="13145"/>
                  </a:lnTo>
                  <a:cubicBezTo>
                    <a:pt x="7247" y="13145"/>
                    <a:pt x="13122" y="7270"/>
                    <a:pt x="13122" y="23"/>
                  </a:cubicBezTo>
                  <a:cubicBezTo>
                    <a:pt x="13122" y="15"/>
                    <a:pt x="13122" y="8"/>
                    <a:pt x="13122" y="0"/>
                  </a:cubicBezTo>
                  <a:lnTo>
                    <a:pt x="13122" y="0"/>
                  </a:lnTo>
                  <a:cubicBezTo>
                    <a:pt x="13108" y="7247"/>
                    <a:pt x="18974" y="13132"/>
                    <a:pt x="26220" y="13145"/>
                  </a:cubicBezTo>
                  <a:cubicBezTo>
                    <a:pt x="26227" y="13145"/>
                    <a:pt x="26236" y="13145"/>
                    <a:pt x="26243" y="13145"/>
                  </a:cubicBezTo>
                  <a:lnTo>
                    <a:pt x="26243" y="13145"/>
                  </a:lnTo>
                  <a:cubicBezTo>
                    <a:pt x="18997" y="13145"/>
                    <a:pt x="13122" y="19019"/>
                    <a:pt x="13122" y="26266"/>
                  </a:cubicBezTo>
                  <a:close/>
                </a:path>
              </a:pathLst>
            </a:custGeom>
            <a:noFill/>
            <a:ln w="12700" cap="flat">
              <a:solidFill>
                <a:srgbClr val="527FFF"/>
              </a:solidFill>
              <a:prstDash val="solid"/>
              <a:round/>
            </a:ln>
          </p:spPr>
          <p:txBody>
            <a:bodyPr rtlCol="0" anchor="ctr"/>
            <a:lstStyle/>
            <a:p>
              <a:pPr>
                <a:defRPr/>
              </a:pPr>
              <a:endParaRPr lang="en-US" sz="1800">
                <a:solidFill>
                  <a:srgbClr val="FFFFFF"/>
                </a:solidFill>
                <a:latin typeface="Amazon Ember"/>
              </a:endParaRPr>
            </a:p>
          </p:txBody>
        </p:sp>
        <p:sp>
          <p:nvSpPr>
            <p:cNvPr id="71" name="Freeform: Shape 691">
              <a:extLst>
                <a:ext uri="{FF2B5EF4-FFF2-40B4-BE49-F238E27FC236}">
                  <a16:creationId xmlns:a16="http://schemas.microsoft.com/office/drawing/2014/main" id="{E8B76E05-BDFC-7544-A90D-2417E6F187B3}"/>
                </a:ext>
              </a:extLst>
            </p:cNvPr>
            <p:cNvSpPr/>
            <p:nvPr/>
          </p:nvSpPr>
          <p:spPr>
            <a:xfrm>
              <a:off x="2202882" y="3114645"/>
              <a:ext cx="26243" cy="26243"/>
            </a:xfrm>
            <a:custGeom>
              <a:avLst/>
              <a:gdLst>
                <a:gd name="connsiteX0" fmla="*/ 13122 w 26243"/>
                <a:gd name="connsiteY0" fmla="*/ 26243 h 26243"/>
                <a:gd name="connsiteX1" fmla="*/ 13122 w 26243"/>
                <a:gd name="connsiteY1" fmla="*/ 26243 h 26243"/>
                <a:gd name="connsiteX2" fmla="*/ 0 w 26243"/>
                <a:gd name="connsiteY2" fmla="*/ 13122 h 26243"/>
                <a:gd name="connsiteX3" fmla="*/ 0 w 26243"/>
                <a:gd name="connsiteY3" fmla="*/ 13122 h 26243"/>
                <a:gd name="connsiteX4" fmla="*/ 13122 w 26243"/>
                <a:gd name="connsiteY4" fmla="*/ 0 h 26243"/>
                <a:gd name="connsiteX5" fmla="*/ 13122 w 26243"/>
                <a:gd name="connsiteY5" fmla="*/ 0 h 26243"/>
                <a:gd name="connsiteX6" fmla="*/ 26243 w 26243"/>
                <a:gd name="connsiteY6" fmla="*/ 13122 h 26243"/>
                <a:gd name="connsiteX7" fmla="*/ 26243 w 26243"/>
                <a:gd name="connsiteY7" fmla="*/ 13122 h 26243"/>
                <a:gd name="connsiteX8" fmla="*/ 13122 w 26243"/>
                <a:gd name="connsiteY8" fmla="*/ 26243 h 26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243" h="26243">
                  <a:moveTo>
                    <a:pt x="13122" y="26243"/>
                  </a:moveTo>
                  <a:lnTo>
                    <a:pt x="13122" y="26243"/>
                  </a:lnTo>
                  <a:cubicBezTo>
                    <a:pt x="13122" y="18997"/>
                    <a:pt x="7247" y="13122"/>
                    <a:pt x="0" y="13122"/>
                  </a:cubicBezTo>
                  <a:lnTo>
                    <a:pt x="0" y="13122"/>
                  </a:lnTo>
                  <a:cubicBezTo>
                    <a:pt x="7247" y="13122"/>
                    <a:pt x="13122" y="7247"/>
                    <a:pt x="13122" y="0"/>
                  </a:cubicBezTo>
                  <a:lnTo>
                    <a:pt x="13122" y="0"/>
                  </a:lnTo>
                  <a:cubicBezTo>
                    <a:pt x="13122" y="7247"/>
                    <a:pt x="18996" y="13122"/>
                    <a:pt x="26243" y="13122"/>
                  </a:cubicBezTo>
                  <a:lnTo>
                    <a:pt x="26243" y="13122"/>
                  </a:lnTo>
                  <a:cubicBezTo>
                    <a:pt x="18996" y="13122"/>
                    <a:pt x="13122" y="18997"/>
                    <a:pt x="13122" y="26243"/>
                  </a:cubicBezTo>
                  <a:close/>
                </a:path>
              </a:pathLst>
            </a:custGeom>
            <a:noFill/>
            <a:ln w="12700" cap="flat">
              <a:solidFill>
                <a:srgbClr val="527FFF"/>
              </a:solidFill>
              <a:prstDash val="solid"/>
              <a:round/>
            </a:ln>
          </p:spPr>
          <p:txBody>
            <a:bodyPr rtlCol="0" anchor="ctr"/>
            <a:lstStyle/>
            <a:p>
              <a:pPr>
                <a:defRPr/>
              </a:pPr>
              <a:endParaRPr lang="en-US" sz="1800">
                <a:solidFill>
                  <a:srgbClr val="FFFFFF"/>
                </a:solidFill>
                <a:latin typeface="Amazon Ember"/>
              </a:endParaRPr>
            </a:p>
          </p:txBody>
        </p:sp>
        <p:sp>
          <p:nvSpPr>
            <p:cNvPr id="72" name="Freeform: Shape 692">
              <a:extLst>
                <a:ext uri="{FF2B5EF4-FFF2-40B4-BE49-F238E27FC236}">
                  <a16:creationId xmlns:a16="http://schemas.microsoft.com/office/drawing/2014/main" id="{A7F68914-56E2-9A4E-A3E5-B3C40F4C8002}"/>
                </a:ext>
              </a:extLst>
            </p:cNvPr>
            <p:cNvSpPr/>
            <p:nvPr/>
          </p:nvSpPr>
          <p:spPr>
            <a:xfrm>
              <a:off x="2397192" y="3207662"/>
              <a:ext cx="26243" cy="26266"/>
            </a:xfrm>
            <a:custGeom>
              <a:avLst/>
              <a:gdLst>
                <a:gd name="connsiteX0" fmla="*/ 13122 w 26243"/>
                <a:gd name="connsiteY0" fmla="*/ 26266 h 26266"/>
                <a:gd name="connsiteX1" fmla="*/ 13122 w 26243"/>
                <a:gd name="connsiteY1" fmla="*/ 26266 h 26266"/>
                <a:gd name="connsiteX2" fmla="*/ 0 w 26243"/>
                <a:gd name="connsiteY2" fmla="*/ 13122 h 26266"/>
                <a:gd name="connsiteX3" fmla="*/ 0 w 26243"/>
                <a:gd name="connsiteY3" fmla="*/ 13122 h 26266"/>
                <a:gd name="connsiteX4" fmla="*/ 13122 w 26243"/>
                <a:gd name="connsiteY4" fmla="*/ 0 h 26266"/>
                <a:gd name="connsiteX5" fmla="*/ 13122 w 26243"/>
                <a:gd name="connsiteY5" fmla="*/ 0 h 26266"/>
                <a:gd name="connsiteX6" fmla="*/ 26243 w 26243"/>
                <a:gd name="connsiteY6" fmla="*/ 13122 h 26266"/>
                <a:gd name="connsiteX7" fmla="*/ 26243 w 26243"/>
                <a:gd name="connsiteY7" fmla="*/ 13122 h 26266"/>
                <a:gd name="connsiteX8" fmla="*/ 13122 w 26243"/>
                <a:gd name="connsiteY8" fmla="*/ 26266 h 26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243" h="26266">
                  <a:moveTo>
                    <a:pt x="13122" y="26266"/>
                  </a:moveTo>
                  <a:lnTo>
                    <a:pt x="13122" y="26266"/>
                  </a:lnTo>
                  <a:cubicBezTo>
                    <a:pt x="13122" y="19015"/>
                    <a:pt x="7251" y="13135"/>
                    <a:pt x="0" y="13122"/>
                  </a:cubicBezTo>
                  <a:lnTo>
                    <a:pt x="0" y="13122"/>
                  </a:lnTo>
                  <a:cubicBezTo>
                    <a:pt x="7247" y="13122"/>
                    <a:pt x="13122" y="7247"/>
                    <a:pt x="13122" y="0"/>
                  </a:cubicBezTo>
                  <a:lnTo>
                    <a:pt x="13122" y="0"/>
                  </a:lnTo>
                  <a:cubicBezTo>
                    <a:pt x="13122" y="7247"/>
                    <a:pt x="18997" y="13122"/>
                    <a:pt x="26243" y="13122"/>
                  </a:cubicBezTo>
                  <a:lnTo>
                    <a:pt x="26243" y="13122"/>
                  </a:lnTo>
                  <a:cubicBezTo>
                    <a:pt x="18992" y="13135"/>
                    <a:pt x="13122" y="19015"/>
                    <a:pt x="13122" y="26266"/>
                  </a:cubicBezTo>
                  <a:close/>
                </a:path>
              </a:pathLst>
            </a:custGeom>
            <a:noFill/>
            <a:ln w="12700" cap="flat">
              <a:solidFill>
                <a:srgbClr val="527FFF"/>
              </a:solidFill>
              <a:prstDash val="solid"/>
              <a:round/>
            </a:ln>
          </p:spPr>
          <p:txBody>
            <a:bodyPr rtlCol="0" anchor="ctr"/>
            <a:lstStyle/>
            <a:p>
              <a:pPr>
                <a:defRPr/>
              </a:pPr>
              <a:endParaRPr lang="en-US" sz="1800">
                <a:solidFill>
                  <a:srgbClr val="FFFFFF"/>
                </a:solidFill>
                <a:latin typeface="Amazon Ember"/>
              </a:endParaRPr>
            </a:p>
          </p:txBody>
        </p:sp>
      </p:grpSp>
      <p:grpSp>
        <p:nvGrpSpPr>
          <p:cNvPr id="91" name="Graphic 10">
            <a:extLst>
              <a:ext uri="{FF2B5EF4-FFF2-40B4-BE49-F238E27FC236}">
                <a16:creationId xmlns:a16="http://schemas.microsoft.com/office/drawing/2014/main" id="{95938FEF-92AF-6E49-BC2C-9BC35C17F573}"/>
              </a:ext>
            </a:extLst>
          </p:cNvPr>
          <p:cNvGrpSpPr/>
          <p:nvPr/>
        </p:nvGrpSpPr>
        <p:grpSpPr>
          <a:xfrm>
            <a:off x="3679864" y="3477967"/>
            <a:ext cx="594738" cy="537782"/>
            <a:chOff x="2876995" y="2200274"/>
            <a:chExt cx="457200" cy="457200"/>
          </a:xfrm>
        </p:grpSpPr>
        <p:sp>
          <p:nvSpPr>
            <p:cNvPr id="92" name="Freeform: Shape 172">
              <a:extLst>
                <a:ext uri="{FF2B5EF4-FFF2-40B4-BE49-F238E27FC236}">
                  <a16:creationId xmlns:a16="http://schemas.microsoft.com/office/drawing/2014/main" id="{501A3EE7-09B7-5849-B881-152159CDB2F6}"/>
                </a:ext>
              </a:extLst>
            </p:cNvPr>
            <p:cNvSpPr/>
            <p:nvPr/>
          </p:nvSpPr>
          <p:spPr>
            <a:xfrm>
              <a:off x="3195709" y="2370649"/>
              <a:ext cx="2286" cy="43434"/>
            </a:xfrm>
            <a:custGeom>
              <a:avLst/>
              <a:gdLst>
                <a:gd name="connsiteX0" fmla="*/ 0 w 2286"/>
                <a:gd name="connsiteY0" fmla="*/ 0 h 43434"/>
                <a:gd name="connsiteX1" fmla="*/ 0 w 2286"/>
                <a:gd name="connsiteY1" fmla="*/ 43434 h 43434"/>
              </a:gdLst>
              <a:ahLst/>
              <a:cxnLst>
                <a:cxn ang="0">
                  <a:pos x="connsiteX0" y="connsiteY0"/>
                </a:cxn>
                <a:cxn ang="0">
                  <a:pos x="connsiteX1" y="connsiteY1"/>
                </a:cxn>
              </a:cxnLst>
              <a:rect l="l" t="t" r="r" b="b"/>
              <a:pathLst>
                <a:path w="2286" h="43434">
                  <a:moveTo>
                    <a:pt x="0" y="0"/>
                  </a:moveTo>
                  <a:lnTo>
                    <a:pt x="0" y="43434"/>
                  </a:lnTo>
                </a:path>
              </a:pathLst>
            </a:custGeom>
            <a:ln w="12700" cap="flat">
              <a:solidFill>
                <a:srgbClr val="527FFF"/>
              </a:solidFill>
              <a:prstDash val="solid"/>
              <a:round/>
            </a:ln>
          </p:spPr>
          <p:txBody>
            <a:bodyPr rtlCol="0" anchor="ctr"/>
            <a:lstStyle/>
            <a:p>
              <a:pPr>
                <a:defRPr/>
              </a:pPr>
              <a:endParaRPr lang="en-US" sz="1800">
                <a:solidFill>
                  <a:srgbClr val="FFFFFF"/>
                </a:solidFill>
                <a:latin typeface="Amazon Ember"/>
              </a:endParaRPr>
            </a:p>
          </p:txBody>
        </p:sp>
        <p:sp>
          <p:nvSpPr>
            <p:cNvPr id="93" name="Freeform: Shape 173">
              <a:extLst>
                <a:ext uri="{FF2B5EF4-FFF2-40B4-BE49-F238E27FC236}">
                  <a16:creationId xmlns:a16="http://schemas.microsoft.com/office/drawing/2014/main" id="{7D385AA4-0159-FA47-8A04-ABEDD20DBDAE}"/>
                </a:ext>
              </a:extLst>
            </p:cNvPr>
            <p:cNvSpPr/>
            <p:nvPr/>
          </p:nvSpPr>
          <p:spPr>
            <a:xfrm>
              <a:off x="3195709" y="2429011"/>
              <a:ext cx="2286" cy="14378"/>
            </a:xfrm>
            <a:custGeom>
              <a:avLst/>
              <a:gdLst>
                <a:gd name="connsiteX0" fmla="*/ 0 w 2286"/>
                <a:gd name="connsiteY0" fmla="*/ 0 h 14378"/>
                <a:gd name="connsiteX1" fmla="*/ 0 w 2286"/>
                <a:gd name="connsiteY1" fmla="*/ 14379 h 14378"/>
              </a:gdLst>
              <a:ahLst/>
              <a:cxnLst>
                <a:cxn ang="0">
                  <a:pos x="connsiteX0" y="connsiteY0"/>
                </a:cxn>
                <a:cxn ang="0">
                  <a:pos x="connsiteX1" y="connsiteY1"/>
                </a:cxn>
              </a:cxnLst>
              <a:rect l="l" t="t" r="r" b="b"/>
              <a:pathLst>
                <a:path w="2286" h="14378">
                  <a:moveTo>
                    <a:pt x="0" y="0"/>
                  </a:moveTo>
                  <a:lnTo>
                    <a:pt x="0" y="14379"/>
                  </a:lnTo>
                </a:path>
              </a:pathLst>
            </a:custGeom>
            <a:ln w="12700" cap="flat">
              <a:solidFill>
                <a:srgbClr val="527FFF"/>
              </a:solidFill>
              <a:prstDash val="solid"/>
              <a:round/>
            </a:ln>
          </p:spPr>
          <p:txBody>
            <a:bodyPr rtlCol="0" anchor="ctr"/>
            <a:lstStyle/>
            <a:p>
              <a:pPr>
                <a:defRPr/>
              </a:pPr>
              <a:endParaRPr lang="en-US" sz="1800">
                <a:solidFill>
                  <a:srgbClr val="FFFFFF"/>
                </a:solidFill>
                <a:latin typeface="Amazon Ember"/>
              </a:endParaRPr>
            </a:p>
          </p:txBody>
        </p:sp>
        <p:sp>
          <p:nvSpPr>
            <p:cNvPr id="94" name="Freeform: Shape 174">
              <a:extLst>
                <a:ext uri="{FF2B5EF4-FFF2-40B4-BE49-F238E27FC236}">
                  <a16:creationId xmlns:a16="http://schemas.microsoft.com/office/drawing/2014/main" id="{E918FB20-AC9B-D24E-87AE-A41CA7E26559}"/>
                </a:ext>
              </a:extLst>
            </p:cNvPr>
            <p:cNvSpPr/>
            <p:nvPr/>
          </p:nvSpPr>
          <p:spPr>
            <a:xfrm>
              <a:off x="3093707" y="2472628"/>
              <a:ext cx="43434" cy="2286"/>
            </a:xfrm>
            <a:custGeom>
              <a:avLst/>
              <a:gdLst>
                <a:gd name="connsiteX0" fmla="*/ 0 w 43434"/>
                <a:gd name="connsiteY0" fmla="*/ 0 h 2286"/>
                <a:gd name="connsiteX1" fmla="*/ 43434 w 43434"/>
                <a:gd name="connsiteY1" fmla="*/ 0 h 2286"/>
              </a:gdLst>
              <a:ahLst/>
              <a:cxnLst>
                <a:cxn ang="0">
                  <a:pos x="connsiteX0" y="connsiteY0"/>
                </a:cxn>
                <a:cxn ang="0">
                  <a:pos x="connsiteX1" y="connsiteY1"/>
                </a:cxn>
              </a:cxnLst>
              <a:rect l="l" t="t" r="r" b="b"/>
              <a:pathLst>
                <a:path w="43434" h="2286">
                  <a:moveTo>
                    <a:pt x="0" y="0"/>
                  </a:moveTo>
                  <a:lnTo>
                    <a:pt x="43434" y="0"/>
                  </a:lnTo>
                </a:path>
              </a:pathLst>
            </a:custGeom>
            <a:ln w="12700" cap="flat">
              <a:solidFill>
                <a:srgbClr val="527FFF"/>
              </a:solidFill>
              <a:prstDash val="solid"/>
              <a:round/>
            </a:ln>
          </p:spPr>
          <p:txBody>
            <a:bodyPr rtlCol="0" anchor="ctr"/>
            <a:lstStyle/>
            <a:p>
              <a:pPr>
                <a:defRPr/>
              </a:pPr>
              <a:endParaRPr lang="en-US" sz="1800">
                <a:solidFill>
                  <a:srgbClr val="FFFFFF"/>
                </a:solidFill>
                <a:latin typeface="Amazon Ember"/>
              </a:endParaRPr>
            </a:p>
          </p:txBody>
        </p:sp>
        <p:sp>
          <p:nvSpPr>
            <p:cNvPr id="95" name="Freeform: Shape 175">
              <a:extLst>
                <a:ext uri="{FF2B5EF4-FFF2-40B4-BE49-F238E27FC236}">
                  <a16:creationId xmlns:a16="http://schemas.microsoft.com/office/drawing/2014/main" id="{87A76639-C375-E340-BFBA-A0957D0E86C1}"/>
                </a:ext>
              </a:extLst>
            </p:cNvPr>
            <p:cNvSpPr/>
            <p:nvPr/>
          </p:nvSpPr>
          <p:spPr>
            <a:xfrm>
              <a:off x="3152069" y="2472628"/>
              <a:ext cx="14401" cy="2286"/>
            </a:xfrm>
            <a:custGeom>
              <a:avLst/>
              <a:gdLst>
                <a:gd name="connsiteX0" fmla="*/ 0 w 14401"/>
                <a:gd name="connsiteY0" fmla="*/ 0 h 2286"/>
                <a:gd name="connsiteX1" fmla="*/ 14402 w 14401"/>
                <a:gd name="connsiteY1" fmla="*/ 0 h 2286"/>
              </a:gdLst>
              <a:ahLst/>
              <a:cxnLst>
                <a:cxn ang="0">
                  <a:pos x="connsiteX0" y="connsiteY0"/>
                </a:cxn>
                <a:cxn ang="0">
                  <a:pos x="connsiteX1" y="connsiteY1"/>
                </a:cxn>
              </a:cxnLst>
              <a:rect l="l" t="t" r="r" b="b"/>
              <a:pathLst>
                <a:path w="14401" h="2286">
                  <a:moveTo>
                    <a:pt x="0" y="0"/>
                  </a:moveTo>
                  <a:lnTo>
                    <a:pt x="14402" y="0"/>
                  </a:lnTo>
                </a:path>
              </a:pathLst>
            </a:custGeom>
            <a:ln w="12700" cap="flat">
              <a:solidFill>
                <a:srgbClr val="527FFF"/>
              </a:solidFill>
              <a:prstDash val="solid"/>
              <a:round/>
            </a:ln>
          </p:spPr>
          <p:txBody>
            <a:bodyPr rtlCol="0" anchor="ctr"/>
            <a:lstStyle/>
            <a:p>
              <a:pPr>
                <a:defRPr/>
              </a:pPr>
              <a:endParaRPr lang="en-US" sz="1800">
                <a:solidFill>
                  <a:srgbClr val="FFFFFF"/>
                </a:solidFill>
                <a:latin typeface="Amazon Ember"/>
              </a:endParaRPr>
            </a:p>
          </p:txBody>
        </p:sp>
        <p:sp>
          <p:nvSpPr>
            <p:cNvPr id="96" name="Freeform: Shape 176">
              <a:extLst>
                <a:ext uri="{FF2B5EF4-FFF2-40B4-BE49-F238E27FC236}">
                  <a16:creationId xmlns:a16="http://schemas.microsoft.com/office/drawing/2014/main" id="{E8DDA3A2-A685-3F4A-AF8B-EFE34D2C154A}"/>
                </a:ext>
              </a:extLst>
            </p:cNvPr>
            <p:cNvSpPr/>
            <p:nvPr/>
          </p:nvSpPr>
          <p:spPr>
            <a:xfrm>
              <a:off x="3123585" y="2400527"/>
              <a:ext cx="30700" cy="30700"/>
            </a:xfrm>
            <a:custGeom>
              <a:avLst/>
              <a:gdLst>
                <a:gd name="connsiteX0" fmla="*/ 0 w 30700"/>
                <a:gd name="connsiteY0" fmla="*/ 0 h 30700"/>
                <a:gd name="connsiteX1" fmla="*/ 30701 w 30700"/>
                <a:gd name="connsiteY1" fmla="*/ 30701 h 30700"/>
              </a:gdLst>
              <a:ahLst/>
              <a:cxnLst>
                <a:cxn ang="0">
                  <a:pos x="connsiteX0" y="connsiteY0"/>
                </a:cxn>
                <a:cxn ang="0">
                  <a:pos x="connsiteX1" y="connsiteY1"/>
                </a:cxn>
              </a:cxnLst>
              <a:rect l="l" t="t" r="r" b="b"/>
              <a:pathLst>
                <a:path w="30700" h="30700">
                  <a:moveTo>
                    <a:pt x="0" y="0"/>
                  </a:moveTo>
                  <a:lnTo>
                    <a:pt x="30701" y="30701"/>
                  </a:lnTo>
                </a:path>
              </a:pathLst>
            </a:custGeom>
            <a:ln w="12700" cap="flat">
              <a:solidFill>
                <a:srgbClr val="527FFF"/>
              </a:solidFill>
              <a:prstDash val="solid"/>
              <a:round/>
            </a:ln>
          </p:spPr>
          <p:txBody>
            <a:bodyPr rtlCol="0" anchor="ctr"/>
            <a:lstStyle/>
            <a:p>
              <a:pPr>
                <a:defRPr/>
              </a:pPr>
              <a:endParaRPr lang="en-US" sz="1800">
                <a:solidFill>
                  <a:srgbClr val="FFFFFF"/>
                </a:solidFill>
                <a:latin typeface="Amazon Ember"/>
              </a:endParaRPr>
            </a:p>
          </p:txBody>
        </p:sp>
        <p:sp>
          <p:nvSpPr>
            <p:cNvPr id="97" name="Freeform: Shape 177">
              <a:extLst>
                <a:ext uri="{FF2B5EF4-FFF2-40B4-BE49-F238E27FC236}">
                  <a16:creationId xmlns:a16="http://schemas.microsoft.com/office/drawing/2014/main" id="{E598A574-AB34-BF47-80C9-5F9963CFF3A5}"/>
                </a:ext>
              </a:extLst>
            </p:cNvPr>
            <p:cNvSpPr/>
            <p:nvPr/>
          </p:nvSpPr>
          <p:spPr>
            <a:xfrm>
              <a:off x="3164848" y="2441789"/>
              <a:ext cx="10172" cy="10172"/>
            </a:xfrm>
            <a:custGeom>
              <a:avLst/>
              <a:gdLst>
                <a:gd name="connsiteX0" fmla="*/ 10173 w 10172"/>
                <a:gd name="connsiteY0" fmla="*/ 10173 h 10172"/>
                <a:gd name="connsiteX1" fmla="*/ 0 w 10172"/>
                <a:gd name="connsiteY1" fmla="*/ 0 h 10172"/>
              </a:gdLst>
              <a:ahLst/>
              <a:cxnLst>
                <a:cxn ang="0">
                  <a:pos x="connsiteX0" y="connsiteY0"/>
                </a:cxn>
                <a:cxn ang="0">
                  <a:pos x="connsiteX1" y="connsiteY1"/>
                </a:cxn>
              </a:cxnLst>
              <a:rect l="l" t="t" r="r" b="b"/>
              <a:pathLst>
                <a:path w="10172" h="10172">
                  <a:moveTo>
                    <a:pt x="10173" y="10173"/>
                  </a:moveTo>
                  <a:lnTo>
                    <a:pt x="0" y="0"/>
                  </a:lnTo>
                </a:path>
              </a:pathLst>
            </a:custGeom>
            <a:ln w="12700" cap="flat">
              <a:solidFill>
                <a:srgbClr val="527FFF"/>
              </a:solidFill>
              <a:prstDash val="solid"/>
              <a:round/>
            </a:ln>
          </p:spPr>
          <p:txBody>
            <a:bodyPr rtlCol="0" anchor="ctr"/>
            <a:lstStyle/>
            <a:p>
              <a:pPr>
                <a:defRPr/>
              </a:pPr>
              <a:endParaRPr lang="en-US" sz="1800">
                <a:solidFill>
                  <a:srgbClr val="FFFFFF"/>
                </a:solidFill>
                <a:latin typeface="Amazon Ember"/>
              </a:endParaRPr>
            </a:p>
          </p:txBody>
        </p:sp>
        <p:sp>
          <p:nvSpPr>
            <p:cNvPr id="98" name="Freeform: Shape 178">
              <a:extLst>
                <a:ext uri="{FF2B5EF4-FFF2-40B4-BE49-F238E27FC236}">
                  <a16:creationId xmlns:a16="http://schemas.microsoft.com/office/drawing/2014/main" id="{3DBEAB30-A018-D543-BCB2-82FA6C9E3CA8}"/>
                </a:ext>
              </a:extLst>
            </p:cNvPr>
            <p:cNvSpPr/>
            <p:nvPr/>
          </p:nvSpPr>
          <p:spPr>
            <a:xfrm>
              <a:off x="3216374" y="2441789"/>
              <a:ext cx="10172" cy="10172"/>
            </a:xfrm>
            <a:custGeom>
              <a:avLst/>
              <a:gdLst>
                <a:gd name="connsiteX0" fmla="*/ 0 w 10172"/>
                <a:gd name="connsiteY0" fmla="*/ 10173 h 10172"/>
                <a:gd name="connsiteX1" fmla="*/ 10173 w 10172"/>
                <a:gd name="connsiteY1" fmla="*/ 0 h 10172"/>
              </a:gdLst>
              <a:ahLst/>
              <a:cxnLst>
                <a:cxn ang="0">
                  <a:pos x="connsiteX0" y="connsiteY0"/>
                </a:cxn>
                <a:cxn ang="0">
                  <a:pos x="connsiteX1" y="connsiteY1"/>
                </a:cxn>
              </a:cxnLst>
              <a:rect l="l" t="t" r="r" b="b"/>
              <a:pathLst>
                <a:path w="10172" h="10172">
                  <a:moveTo>
                    <a:pt x="0" y="10173"/>
                  </a:moveTo>
                  <a:lnTo>
                    <a:pt x="10173" y="0"/>
                  </a:lnTo>
                </a:path>
              </a:pathLst>
            </a:custGeom>
            <a:ln w="12700" cap="flat">
              <a:solidFill>
                <a:srgbClr val="527FFF"/>
              </a:solidFill>
              <a:prstDash val="solid"/>
              <a:round/>
            </a:ln>
          </p:spPr>
          <p:txBody>
            <a:bodyPr rtlCol="0" anchor="ctr"/>
            <a:lstStyle/>
            <a:p>
              <a:pPr>
                <a:defRPr/>
              </a:pPr>
              <a:endParaRPr lang="en-US" sz="1800">
                <a:solidFill>
                  <a:srgbClr val="FFFFFF"/>
                </a:solidFill>
                <a:latin typeface="Amazon Ember"/>
              </a:endParaRPr>
            </a:p>
          </p:txBody>
        </p:sp>
        <p:sp>
          <p:nvSpPr>
            <p:cNvPr id="99" name="Freeform: Shape 179">
              <a:extLst>
                <a:ext uri="{FF2B5EF4-FFF2-40B4-BE49-F238E27FC236}">
                  <a16:creationId xmlns:a16="http://schemas.microsoft.com/office/drawing/2014/main" id="{2B5DCDDF-047C-4A4F-A703-9C42C3D41BD6}"/>
                </a:ext>
              </a:extLst>
            </p:cNvPr>
            <p:cNvSpPr/>
            <p:nvPr/>
          </p:nvSpPr>
          <p:spPr>
            <a:xfrm>
              <a:off x="3237108" y="2400527"/>
              <a:ext cx="30700" cy="30700"/>
            </a:xfrm>
            <a:custGeom>
              <a:avLst/>
              <a:gdLst>
                <a:gd name="connsiteX0" fmla="*/ 0 w 30700"/>
                <a:gd name="connsiteY0" fmla="*/ 30701 h 30700"/>
                <a:gd name="connsiteX1" fmla="*/ 30701 w 30700"/>
                <a:gd name="connsiteY1" fmla="*/ 0 h 30700"/>
              </a:gdLst>
              <a:ahLst/>
              <a:cxnLst>
                <a:cxn ang="0">
                  <a:pos x="connsiteX0" y="connsiteY0"/>
                </a:cxn>
                <a:cxn ang="0">
                  <a:pos x="connsiteX1" y="connsiteY1"/>
                </a:cxn>
              </a:cxnLst>
              <a:rect l="l" t="t" r="r" b="b"/>
              <a:pathLst>
                <a:path w="30700" h="30700">
                  <a:moveTo>
                    <a:pt x="0" y="30701"/>
                  </a:moveTo>
                  <a:lnTo>
                    <a:pt x="30701" y="0"/>
                  </a:lnTo>
                </a:path>
              </a:pathLst>
            </a:custGeom>
            <a:ln w="12700" cap="flat">
              <a:solidFill>
                <a:srgbClr val="527FFF"/>
              </a:solidFill>
              <a:prstDash val="solid"/>
              <a:round/>
            </a:ln>
          </p:spPr>
          <p:txBody>
            <a:bodyPr rtlCol="0" anchor="ctr"/>
            <a:lstStyle/>
            <a:p>
              <a:pPr>
                <a:defRPr/>
              </a:pPr>
              <a:endParaRPr lang="en-US" sz="1800">
                <a:solidFill>
                  <a:srgbClr val="FFFFFF"/>
                </a:solidFill>
                <a:latin typeface="Amazon Ember"/>
              </a:endParaRPr>
            </a:p>
          </p:txBody>
        </p:sp>
        <p:sp>
          <p:nvSpPr>
            <p:cNvPr id="100" name="Freeform: Shape 180">
              <a:extLst>
                <a:ext uri="{FF2B5EF4-FFF2-40B4-BE49-F238E27FC236}">
                  <a16:creationId xmlns:a16="http://schemas.microsoft.com/office/drawing/2014/main" id="{7DC79AD0-85BE-F844-A185-A082FC9D8A37}"/>
                </a:ext>
              </a:extLst>
            </p:cNvPr>
            <p:cNvSpPr/>
            <p:nvPr/>
          </p:nvSpPr>
          <p:spPr>
            <a:xfrm>
              <a:off x="3164848" y="2493316"/>
              <a:ext cx="10172" cy="10172"/>
            </a:xfrm>
            <a:custGeom>
              <a:avLst/>
              <a:gdLst>
                <a:gd name="connsiteX0" fmla="*/ 0 w 10172"/>
                <a:gd name="connsiteY0" fmla="*/ 10173 h 10172"/>
                <a:gd name="connsiteX1" fmla="*/ 10173 w 10172"/>
                <a:gd name="connsiteY1" fmla="*/ 0 h 10172"/>
              </a:gdLst>
              <a:ahLst/>
              <a:cxnLst>
                <a:cxn ang="0">
                  <a:pos x="connsiteX0" y="connsiteY0"/>
                </a:cxn>
                <a:cxn ang="0">
                  <a:pos x="connsiteX1" y="connsiteY1"/>
                </a:cxn>
              </a:cxnLst>
              <a:rect l="l" t="t" r="r" b="b"/>
              <a:pathLst>
                <a:path w="10172" h="10172">
                  <a:moveTo>
                    <a:pt x="0" y="10173"/>
                  </a:moveTo>
                  <a:lnTo>
                    <a:pt x="10173" y="0"/>
                  </a:lnTo>
                </a:path>
              </a:pathLst>
            </a:custGeom>
            <a:ln w="12700" cap="flat">
              <a:solidFill>
                <a:srgbClr val="527FFF"/>
              </a:solidFill>
              <a:prstDash val="solid"/>
              <a:round/>
            </a:ln>
          </p:spPr>
          <p:txBody>
            <a:bodyPr rtlCol="0" anchor="ctr"/>
            <a:lstStyle/>
            <a:p>
              <a:pPr>
                <a:defRPr/>
              </a:pPr>
              <a:endParaRPr lang="en-US" sz="1800">
                <a:solidFill>
                  <a:srgbClr val="FFFFFF"/>
                </a:solidFill>
                <a:latin typeface="Amazon Ember"/>
              </a:endParaRPr>
            </a:p>
          </p:txBody>
        </p:sp>
        <p:sp>
          <p:nvSpPr>
            <p:cNvPr id="101" name="Freeform: Shape 181">
              <a:extLst>
                <a:ext uri="{FF2B5EF4-FFF2-40B4-BE49-F238E27FC236}">
                  <a16:creationId xmlns:a16="http://schemas.microsoft.com/office/drawing/2014/main" id="{408BA25D-A415-C148-A8DB-3EBAE6297FDF}"/>
                </a:ext>
              </a:extLst>
            </p:cNvPr>
            <p:cNvSpPr/>
            <p:nvPr/>
          </p:nvSpPr>
          <p:spPr>
            <a:xfrm>
              <a:off x="3123585" y="2514050"/>
              <a:ext cx="30700" cy="30700"/>
            </a:xfrm>
            <a:custGeom>
              <a:avLst/>
              <a:gdLst>
                <a:gd name="connsiteX0" fmla="*/ 30701 w 30700"/>
                <a:gd name="connsiteY0" fmla="*/ 0 h 30700"/>
                <a:gd name="connsiteX1" fmla="*/ 0 w 30700"/>
                <a:gd name="connsiteY1" fmla="*/ 30701 h 30700"/>
              </a:gdLst>
              <a:ahLst/>
              <a:cxnLst>
                <a:cxn ang="0">
                  <a:pos x="connsiteX0" y="connsiteY0"/>
                </a:cxn>
                <a:cxn ang="0">
                  <a:pos x="connsiteX1" y="connsiteY1"/>
                </a:cxn>
              </a:cxnLst>
              <a:rect l="l" t="t" r="r" b="b"/>
              <a:pathLst>
                <a:path w="30700" h="30700">
                  <a:moveTo>
                    <a:pt x="30701" y="0"/>
                  </a:moveTo>
                  <a:lnTo>
                    <a:pt x="0" y="30701"/>
                  </a:lnTo>
                </a:path>
              </a:pathLst>
            </a:custGeom>
            <a:ln w="12700" cap="flat">
              <a:solidFill>
                <a:srgbClr val="527FFF"/>
              </a:solidFill>
              <a:prstDash val="solid"/>
              <a:round/>
            </a:ln>
          </p:spPr>
          <p:txBody>
            <a:bodyPr rtlCol="0" anchor="ctr"/>
            <a:lstStyle/>
            <a:p>
              <a:pPr>
                <a:defRPr/>
              </a:pPr>
              <a:endParaRPr lang="en-US" sz="1800">
                <a:solidFill>
                  <a:srgbClr val="FFFFFF"/>
                </a:solidFill>
                <a:latin typeface="Amazon Ember"/>
              </a:endParaRPr>
            </a:p>
          </p:txBody>
        </p:sp>
        <p:sp>
          <p:nvSpPr>
            <p:cNvPr id="102" name="Freeform: Shape 182">
              <a:extLst>
                <a:ext uri="{FF2B5EF4-FFF2-40B4-BE49-F238E27FC236}">
                  <a16:creationId xmlns:a16="http://schemas.microsoft.com/office/drawing/2014/main" id="{C0B5A7A8-6199-B841-A8B9-F2E07541FFA0}"/>
                </a:ext>
              </a:extLst>
            </p:cNvPr>
            <p:cNvSpPr/>
            <p:nvPr/>
          </p:nvSpPr>
          <p:spPr>
            <a:xfrm>
              <a:off x="3184759" y="2458912"/>
              <a:ext cx="94686" cy="105407"/>
            </a:xfrm>
            <a:custGeom>
              <a:avLst/>
              <a:gdLst>
                <a:gd name="connsiteX0" fmla="*/ 58042 w 94686"/>
                <a:gd name="connsiteY0" fmla="*/ 49172 h 105407"/>
                <a:gd name="connsiteX1" fmla="*/ 94686 w 94686"/>
                <a:gd name="connsiteY1" fmla="*/ 40805 h 105407"/>
                <a:gd name="connsiteX2" fmla="*/ 0 w 94686"/>
                <a:gd name="connsiteY2" fmla="*/ 0 h 105407"/>
                <a:gd name="connsiteX3" fmla="*/ 22837 w 94686"/>
                <a:gd name="connsiteY3" fmla="*/ 100515 h 105407"/>
                <a:gd name="connsiteX4" fmla="*/ 37673 w 94686"/>
                <a:gd name="connsiteY4" fmla="*/ 66043 h 105407"/>
                <a:gd name="connsiteX5" fmla="*/ 37696 w 94686"/>
                <a:gd name="connsiteY5" fmla="*/ 66043 h 105407"/>
                <a:gd name="connsiteX6" fmla="*/ 57401 w 94686"/>
                <a:gd name="connsiteY6" fmla="*/ 89771 h 105407"/>
                <a:gd name="connsiteX7" fmla="*/ 70409 w 94686"/>
                <a:gd name="connsiteY7" fmla="*/ 105407 h 105407"/>
                <a:gd name="connsiteX8" fmla="*/ 78227 w 94686"/>
                <a:gd name="connsiteY8" fmla="*/ 98870 h 105407"/>
                <a:gd name="connsiteX9" fmla="*/ 90754 w 94686"/>
                <a:gd name="connsiteY9" fmla="*/ 88468 h 105407"/>
                <a:gd name="connsiteX10" fmla="*/ 78227 w 94686"/>
                <a:gd name="connsiteY10" fmla="*/ 73426 h 105407"/>
                <a:gd name="connsiteX11" fmla="*/ 58042 w 94686"/>
                <a:gd name="connsiteY11" fmla="*/ 49126 h 105407"/>
                <a:gd name="connsiteX12" fmla="*/ 58042 w 94686"/>
                <a:gd name="connsiteY12" fmla="*/ 49172 h 105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4686" h="105407">
                  <a:moveTo>
                    <a:pt x="58042" y="49172"/>
                  </a:moveTo>
                  <a:lnTo>
                    <a:pt x="94686" y="40805"/>
                  </a:lnTo>
                  <a:lnTo>
                    <a:pt x="0" y="0"/>
                  </a:lnTo>
                  <a:lnTo>
                    <a:pt x="22837" y="100515"/>
                  </a:lnTo>
                  <a:lnTo>
                    <a:pt x="37673" y="66043"/>
                  </a:lnTo>
                  <a:lnTo>
                    <a:pt x="37696" y="66043"/>
                  </a:lnTo>
                  <a:lnTo>
                    <a:pt x="57401" y="89771"/>
                  </a:lnTo>
                  <a:lnTo>
                    <a:pt x="70409" y="105407"/>
                  </a:lnTo>
                  <a:lnTo>
                    <a:pt x="78227" y="98870"/>
                  </a:lnTo>
                  <a:lnTo>
                    <a:pt x="90754" y="88468"/>
                  </a:lnTo>
                  <a:lnTo>
                    <a:pt x="78227" y="73426"/>
                  </a:lnTo>
                  <a:lnTo>
                    <a:pt x="58042" y="49126"/>
                  </a:lnTo>
                  <a:lnTo>
                    <a:pt x="58042" y="49172"/>
                  </a:lnTo>
                  <a:close/>
                </a:path>
              </a:pathLst>
            </a:custGeom>
            <a:noFill/>
            <a:ln w="12700" cap="flat">
              <a:solidFill>
                <a:srgbClr val="F1F2F2"/>
              </a:solidFill>
              <a:prstDash val="solid"/>
              <a:round/>
            </a:ln>
          </p:spPr>
          <p:txBody>
            <a:bodyPr rtlCol="0" anchor="ctr"/>
            <a:lstStyle/>
            <a:p>
              <a:pPr>
                <a:defRPr/>
              </a:pPr>
              <a:endParaRPr lang="en-US" sz="1800">
                <a:solidFill>
                  <a:srgbClr val="FFFFFF"/>
                </a:solidFill>
                <a:latin typeface="Amazon Ember"/>
              </a:endParaRPr>
            </a:p>
          </p:txBody>
        </p:sp>
        <p:sp>
          <p:nvSpPr>
            <p:cNvPr id="103" name="Freeform: Shape 183">
              <a:extLst>
                <a:ext uri="{FF2B5EF4-FFF2-40B4-BE49-F238E27FC236}">
                  <a16:creationId xmlns:a16="http://schemas.microsoft.com/office/drawing/2014/main" id="{8AD5E053-4C14-7442-8F79-74DAA61C0A9B}"/>
                </a:ext>
              </a:extLst>
            </p:cNvPr>
            <p:cNvSpPr/>
            <p:nvPr/>
          </p:nvSpPr>
          <p:spPr>
            <a:xfrm>
              <a:off x="2989351" y="2334896"/>
              <a:ext cx="685" cy="187223"/>
            </a:xfrm>
            <a:custGeom>
              <a:avLst/>
              <a:gdLst>
                <a:gd name="connsiteX0" fmla="*/ 686 w 685"/>
                <a:gd name="connsiteY0" fmla="*/ 187223 h 187223"/>
                <a:gd name="connsiteX1" fmla="*/ 0 w 685"/>
                <a:gd name="connsiteY1" fmla="*/ 0 h 187223"/>
              </a:gdLst>
              <a:ahLst/>
              <a:cxnLst>
                <a:cxn ang="0">
                  <a:pos x="connsiteX0" y="connsiteY0"/>
                </a:cxn>
                <a:cxn ang="0">
                  <a:pos x="connsiteX1" y="connsiteY1"/>
                </a:cxn>
              </a:cxnLst>
              <a:rect l="l" t="t" r="r" b="b"/>
              <a:pathLst>
                <a:path w="685" h="187223">
                  <a:moveTo>
                    <a:pt x="686" y="187223"/>
                  </a:moveTo>
                  <a:lnTo>
                    <a:pt x="0" y="0"/>
                  </a:lnTo>
                </a:path>
              </a:pathLst>
            </a:custGeom>
            <a:ln w="12700" cap="flat">
              <a:solidFill>
                <a:srgbClr val="F1F2F2"/>
              </a:solidFill>
              <a:prstDash val="solid"/>
              <a:round/>
            </a:ln>
          </p:spPr>
          <p:txBody>
            <a:bodyPr rtlCol="0" anchor="ctr"/>
            <a:lstStyle/>
            <a:p>
              <a:pPr>
                <a:defRPr/>
              </a:pPr>
              <a:endParaRPr lang="en-US" sz="1800">
                <a:solidFill>
                  <a:srgbClr val="FFFFFF"/>
                </a:solidFill>
                <a:latin typeface="Amazon Ember"/>
              </a:endParaRPr>
            </a:p>
          </p:txBody>
        </p:sp>
        <p:sp>
          <p:nvSpPr>
            <p:cNvPr id="104" name="Freeform: Shape 184">
              <a:extLst>
                <a:ext uri="{FF2B5EF4-FFF2-40B4-BE49-F238E27FC236}">
                  <a16:creationId xmlns:a16="http://schemas.microsoft.com/office/drawing/2014/main" id="{2BDB4FBA-DCE1-2642-A954-1A12943BDDCB}"/>
                </a:ext>
              </a:extLst>
            </p:cNvPr>
            <p:cNvSpPr/>
            <p:nvPr/>
          </p:nvSpPr>
          <p:spPr>
            <a:xfrm>
              <a:off x="2946466" y="2305887"/>
              <a:ext cx="17145" cy="17145"/>
            </a:xfrm>
            <a:custGeom>
              <a:avLst/>
              <a:gdLst>
                <a:gd name="connsiteX0" fmla="*/ 17145 w 17145"/>
                <a:gd name="connsiteY0" fmla="*/ 8573 h 17145"/>
                <a:gd name="connsiteX1" fmla="*/ 8572 w 17145"/>
                <a:gd name="connsiteY1" fmla="*/ 17145 h 17145"/>
                <a:gd name="connsiteX2" fmla="*/ 0 w 17145"/>
                <a:gd name="connsiteY2" fmla="*/ 8573 h 17145"/>
                <a:gd name="connsiteX3" fmla="*/ 8572 w 17145"/>
                <a:gd name="connsiteY3" fmla="*/ 0 h 17145"/>
                <a:gd name="connsiteX4" fmla="*/ 17145 w 17145"/>
                <a:gd name="connsiteY4" fmla="*/ 8573 h 171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5" h="17145">
                  <a:moveTo>
                    <a:pt x="17145" y="8573"/>
                  </a:moveTo>
                  <a:cubicBezTo>
                    <a:pt x="17145" y="13307"/>
                    <a:pt x="13307" y="17145"/>
                    <a:pt x="8572" y="17145"/>
                  </a:cubicBezTo>
                  <a:cubicBezTo>
                    <a:pt x="3838" y="17145"/>
                    <a:pt x="0" y="13307"/>
                    <a:pt x="0" y="8573"/>
                  </a:cubicBezTo>
                  <a:cubicBezTo>
                    <a:pt x="0" y="3838"/>
                    <a:pt x="3838" y="0"/>
                    <a:pt x="8572" y="0"/>
                  </a:cubicBezTo>
                  <a:cubicBezTo>
                    <a:pt x="13307" y="0"/>
                    <a:pt x="17145" y="3838"/>
                    <a:pt x="17145" y="8573"/>
                  </a:cubicBezTo>
                  <a:close/>
                </a:path>
              </a:pathLst>
            </a:custGeom>
            <a:solidFill>
              <a:srgbClr val="F1F2F2"/>
            </a:solidFill>
            <a:ln w="12700" cap="flat">
              <a:noFill/>
              <a:prstDash val="solid"/>
              <a:miter/>
            </a:ln>
          </p:spPr>
          <p:txBody>
            <a:bodyPr rtlCol="0" anchor="ctr"/>
            <a:lstStyle/>
            <a:p>
              <a:pPr>
                <a:defRPr/>
              </a:pPr>
              <a:endParaRPr lang="en-US" sz="1800">
                <a:solidFill>
                  <a:srgbClr val="FFFFFF"/>
                </a:solidFill>
                <a:latin typeface="Amazon Ember"/>
              </a:endParaRPr>
            </a:p>
          </p:txBody>
        </p:sp>
        <p:sp>
          <p:nvSpPr>
            <p:cNvPr id="105" name="Freeform: Shape 185">
              <a:extLst>
                <a:ext uri="{FF2B5EF4-FFF2-40B4-BE49-F238E27FC236}">
                  <a16:creationId xmlns:a16="http://schemas.microsoft.com/office/drawing/2014/main" id="{55A6C533-6A60-9D42-A59F-F0695030D72E}"/>
                </a:ext>
              </a:extLst>
            </p:cNvPr>
            <p:cNvSpPr/>
            <p:nvPr/>
          </p:nvSpPr>
          <p:spPr>
            <a:xfrm>
              <a:off x="2972138" y="2305795"/>
              <a:ext cx="17145" cy="17145"/>
            </a:xfrm>
            <a:custGeom>
              <a:avLst/>
              <a:gdLst>
                <a:gd name="connsiteX0" fmla="*/ 17145 w 17145"/>
                <a:gd name="connsiteY0" fmla="*/ 8573 h 17145"/>
                <a:gd name="connsiteX1" fmla="*/ 8572 w 17145"/>
                <a:gd name="connsiteY1" fmla="*/ 17145 h 17145"/>
                <a:gd name="connsiteX2" fmla="*/ 0 w 17145"/>
                <a:gd name="connsiteY2" fmla="*/ 8573 h 17145"/>
                <a:gd name="connsiteX3" fmla="*/ 8572 w 17145"/>
                <a:gd name="connsiteY3" fmla="*/ 0 h 17145"/>
                <a:gd name="connsiteX4" fmla="*/ 17145 w 17145"/>
                <a:gd name="connsiteY4" fmla="*/ 8573 h 171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5" h="17145">
                  <a:moveTo>
                    <a:pt x="17145" y="8573"/>
                  </a:moveTo>
                  <a:cubicBezTo>
                    <a:pt x="17145" y="13307"/>
                    <a:pt x="13307" y="17145"/>
                    <a:pt x="8572" y="17145"/>
                  </a:cubicBezTo>
                  <a:cubicBezTo>
                    <a:pt x="3838" y="17145"/>
                    <a:pt x="0" y="13307"/>
                    <a:pt x="0" y="8573"/>
                  </a:cubicBezTo>
                  <a:cubicBezTo>
                    <a:pt x="0" y="3838"/>
                    <a:pt x="3838" y="0"/>
                    <a:pt x="8572" y="0"/>
                  </a:cubicBezTo>
                  <a:cubicBezTo>
                    <a:pt x="13307" y="0"/>
                    <a:pt x="17145" y="3838"/>
                    <a:pt x="17145" y="8573"/>
                  </a:cubicBezTo>
                  <a:close/>
                </a:path>
              </a:pathLst>
            </a:custGeom>
            <a:solidFill>
              <a:srgbClr val="F1F2F2"/>
            </a:solidFill>
            <a:ln w="12700" cap="flat">
              <a:noFill/>
              <a:prstDash val="solid"/>
              <a:miter/>
            </a:ln>
          </p:spPr>
          <p:txBody>
            <a:bodyPr rtlCol="0" anchor="ctr"/>
            <a:lstStyle/>
            <a:p>
              <a:pPr>
                <a:defRPr/>
              </a:pPr>
              <a:endParaRPr lang="en-US" sz="1800">
                <a:solidFill>
                  <a:srgbClr val="FFFFFF"/>
                </a:solidFill>
                <a:latin typeface="Amazon Ember"/>
              </a:endParaRPr>
            </a:p>
          </p:txBody>
        </p:sp>
        <p:sp>
          <p:nvSpPr>
            <p:cNvPr id="106" name="Freeform: Shape 186">
              <a:extLst>
                <a:ext uri="{FF2B5EF4-FFF2-40B4-BE49-F238E27FC236}">
                  <a16:creationId xmlns:a16="http://schemas.microsoft.com/office/drawing/2014/main" id="{6B8B109A-3A82-B949-BB35-F59952D713B0}"/>
                </a:ext>
              </a:extLst>
            </p:cNvPr>
            <p:cNvSpPr/>
            <p:nvPr/>
          </p:nvSpPr>
          <p:spPr>
            <a:xfrm>
              <a:off x="2997832" y="2305704"/>
              <a:ext cx="17145" cy="17145"/>
            </a:xfrm>
            <a:custGeom>
              <a:avLst/>
              <a:gdLst>
                <a:gd name="connsiteX0" fmla="*/ 17145 w 17145"/>
                <a:gd name="connsiteY0" fmla="*/ 8572 h 17145"/>
                <a:gd name="connsiteX1" fmla="*/ 8573 w 17145"/>
                <a:gd name="connsiteY1" fmla="*/ 17145 h 17145"/>
                <a:gd name="connsiteX2" fmla="*/ 0 w 17145"/>
                <a:gd name="connsiteY2" fmla="*/ 8572 h 17145"/>
                <a:gd name="connsiteX3" fmla="*/ 8573 w 17145"/>
                <a:gd name="connsiteY3" fmla="*/ 0 h 17145"/>
                <a:gd name="connsiteX4" fmla="*/ 17145 w 17145"/>
                <a:gd name="connsiteY4" fmla="*/ 8572 h 171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5" h="17145">
                  <a:moveTo>
                    <a:pt x="17145" y="8572"/>
                  </a:moveTo>
                  <a:cubicBezTo>
                    <a:pt x="17145" y="13307"/>
                    <a:pt x="13307" y="17145"/>
                    <a:pt x="8573" y="17145"/>
                  </a:cubicBezTo>
                  <a:cubicBezTo>
                    <a:pt x="3838" y="17145"/>
                    <a:pt x="0" y="13307"/>
                    <a:pt x="0" y="8572"/>
                  </a:cubicBezTo>
                  <a:cubicBezTo>
                    <a:pt x="0" y="3838"/>
                    <a:pt x="3838" y="0"/>
                    <a:pt x="8573" y="0"/>
                  </a:cubicBezTo>
                  <a:cubicBezTo>
                    <a:pt x="13307" y="0"/>
                    <a:pt x="17145" y="3838"/>
                    <a:pt x="17145" y="8572"/>
                  </a:cubicBezTo>
                  <a:close/>
                </a:path>
              </a:pathLst>
            </a:custGeom>
            <a:solidFill>
              <a:srgbClr val="F1F2F2"/>
            </a:solidFill>
            <a:ln w="12700" cap="flat">
              <a:noFill/>
              <a:prstDash val="solid"/>
              <a:miter/>
            </a:ln>
          </p:spPr>
          <p:txBody>
            <a:bodyPr rtlCol="0" anchor="ctr"/>
            <a:lstStyle/>
            <a:p>
              <a:pPr>
                <a:defRPr/>
              </a:pPr>
              <a:endParaRPr lang="en-US" sz="1800">
                <a:solidFill>
                  <a:srgbClr val="FFFFFF"/>
                </a:solidFill>
                <a:latin typeface="Amazon Ember"/>
              </a:endParaRPr>
            </a:p>
          </p:txBody>
        </p:sp>
        <p:sp>
          <p:nvSpPr>
            <p:cNvPr id="107" name="Freeform: Shape 187">
              <a:extLst>
                <a:ext uri="{FF2B5EF4-FFF2-40B4-BE49-F238E27FC236}">
                  <a16:creationId xmlns:a16="http://schemas.microsoft.com/office/drawing/2014/main" id="{83546AAA-8DB0-094B-A31B-8B2203FB7543}"/>
                </a:ext>
              </a:extLst>
            </p:cNvPr>
            <p:cNvSpPr/>
            <p:nvPr/>
          </p:nvSpPr>
          <p:spPr>
            <a:xfrm>
              <a:off x="3238480" y="2447984"/>
              <a:ext cx="2286" cy="19362"/>
            </a:xfrm>
            <a:custGeom>
              <a:avLst/>
              <a:gdLst>
                <a:gd name="connsiteX0" fmla="*/ 0 w 2286"/>
                <a:gd name="connsiteY0" fmla="*/ 0 h 19362"/>
                <a:gd name="connsiteX1" fmla="*/ 0 w 2286"/>
                <a:gd name="connsiteY1" fmla="*/ 19362 h 19362"/>
              </a:gdLst>
              <a:ahLst/>
              <a:cxnLst>
                <a:cxn ang="0">
                  <a:pos x="connsiteX0" y="connsiteY0"/>
                </a:cxn>
                <a:cxn ang="0">
                  <a:pos x="connsiteX1" y="connsiteY1"/>
                </a:cxn>
              </a:cxnLst>
              <a:rect l="l" t="t" r="r" b="b"/>
              <a:pathLst>
                <a:path w="2286" h="19362">
                  <a:moveTo>
                    <a:pt x="0" y="0"/>
                  </a:moveTo>
                  <a:lnTo>
                    <a:pt x="0" y="19362"/>
                  </a:lnTo>
                </a:path>
              </a:pathLst>
            </a:custGeom>
            <a:ln w="12700" cap="flat">
              <a:solidFill>
                <a:srgbClr val="F1F2F2"/>
              </a:solidFill>
              <a:prstDash val="solid"/>
              <a:round/>
            </a:ln>
          </p:spPr>
          <p:txBody>
            <a:bodyPr rtlCol="0" anchor="ctr"/>
            <a:lstStyle/>
            <a:p>
              <a:pPr>
                <a:defRPr/>
              </a:pPr>
              <a:endParaRPr lang="en-US" sz="1800">
                <a:solidFill>
                  <a:srgbClr val="FFFFFF"/>
                </a:solidFill>
                <a:latin typeface="Amazon Ember"/>
              </a:endParaRPr>
            </a:p>
          </p:txBody>
        </p:sp>
        <p:sp>
          <p:nvSpPr>
            <p:cNvPr id="108" name="Freeform: Shape 188">
              <a:extLst>
                <a:ext uri="{FF2B5EF4-FFF2-40B4-BE49-F238E27FC236}">
                  <a16:creationId xmlns:a16="http://schemas.microsoft.com/office/drawing/2014/main" id="{8984769C-7218-8044-BA0C-02CCD756E483}"/>
                </a:ext>
              </a:extLst>
            </p:cNvPr>
            <p:cNvSpPr/>
            <p:nvPr/>
          </p:nvSpPr>
          <p:spPr>
            <a:xfrm>
              <a:off x="2931858" y="2293519"/>
              <a:ext cx="306735" cy="227662"/>
            </a:xfrm>
            <a:custGeom>
              <a:avLst/>
              <a:gdLst>
                <a:gd name="connsiteX0" fmla="*/ 196596 w 306735"/>
                <a:gd name="connsiteY0" fmla="*/ 227663 h 227662"/>
                <a:gd name="connsiteX1" fmla="*/ 6264 w 306735"/>
                <a:gd name="connsiteY1" fmla="*/ 227663 h 227662"/>
                <a:gd name="connsiteX2" fmla="*/ 0 w 306735"/>
                <a:gd name="connsiteY2" fmla="*/ 221285 h 227662"/>
                <a:gd name="connsiteX3" fmla="*/ 0 w 306735"/>
                <a:gd name="connsiteY3" fmla="*/ 6401 h 227662"/>
                <a:gd name="connsiteX4" fmla="*/ 6355 w 306735"/>
                <a:gd name="connsiteY4" fmla="*/ 0 h 227662"/>
                <a:gd name="connsiteX5" fmla="*/ 6378 w 306735"/>
                <a:gd name="connsiteY5" fmla="*/ 0 h 227662"/>
                <a:gd name="connsiteX6" fmla="*/ 300358 w 306735"/>
                <a:gd name="connsiteY6" fmla="*/ 0 h 227662"/>
                <a:gd name="connsiteX7" fmla="*/ 306736 w 306735"/>
                <a:gd name="connsiteY7" fmla="*/ 6378 h 227662"/>
                <a:gd name="connsiteX8" fmla="*/ 306736 w 306735"/>
                <a:gd name="connsiteY8" fmla="*/ 6401 h 227662"/>
                <a:gd name="connsiteX9" fmla="*/ 306736 w 306735"/>
                <a:gd name="connsiteY9" fmla="*/ 120701 h 227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6735" h="227662">
                  <a:moveTo>
                    <a:pt x="196596" y="227663"/>
                  </a:moveTo>
                  <a:lnTo>
                    <a:pt x="6264" y="227663"/>
                  </a:lnTo>
                  <a:cubicBezTo>
                    <a:pt x="2786" y="227601"/>
                    <a:pt x="0" y="224764"/>
                    <a:pt x="0" y="221285"/>
                  </a:cubicBezTo>
                  <a:lnTo>
                    <a:pt x="0" y="6401"/>
                  </a:lnTo>
                  <a:cubicBezTo>
                    <a:pt x="-13" y="2878"/>
                    <a:pt x="2833" y="13"/>
                    <a:pt x="6355" y="0"/>
                  </a:cubicBezTo>
                  <a:cubicBezTo>
                    <a:pt x="6363" y="0"/>
                    <a:pt x="6370" y="0"/>
                    <a:pt x="6378" y="0"/>
                  </a:cubicBezTo>
                  <a:lnTo>
                    <a:pt x="300358" y="0"/>
                  </a:lnTo>
                  <a:cubicBezTo>
                    <a:pt x="303880" y="0"/>
                    <a:pt x="306736" y="2855"/>
                    <a:pt x="306736" y="6378"/>
                  </a:cubicBezTo>
                  <a:cubicBezTo>
                    <a:pt x="306736" y="6385"/>
                    <a:pt x="306736" y="6393"/>
                    <a:pt x="306736" y="6401"/>
                  </a:cubicBezTo>
                  <a:lnTo>
                    <a:pt x="306736" y="120701"/>
                  </a:lnTo>
                </a:path>
              </a:pathLst>
            </a:custGeom>
            <a:noFill/>
            <a:ln w="12700" cap="flat">
              <a:solidFill>
                <a:srgbClr val="F1F2F2"/>
              </a:solidFill>
              <a:prstDash val="solid"/>
              <a:round/>
            </a:ln>
          </p:spPr>
          <p:txBody>
            <a:bodyPr rtlCol="0" anchor="ctr"/>
            <a:lstStyle/>
            <a:p>
              <a:pPr>
                <a:defRPr/>
              </a:pPr>
              <a:endParaRPr lang="en-US" sz="1800">
                <a:solidFill>
                  <a:srgbClr val="FFFFFF"/>
                </a:solidFill>
                <a:latin typeface="Amazon Ember"/>
              </a:endParaRPr>
            </a:p>
          </p:txBody>
        </p:sp>
        <p:sp>
          <p:nvSpPr>
            <p:cNvPr id="109" name="Freeform: Shape 189">
              <a:extLst>
                <a:ext uri="{FF2B5EF4-FFF2-40B4-BE49-F238E27FC236}">
                  <a16:creationId xmlns:a16="http://schemas.microsoft.com/office/drawing/2014/main" id="{AA1A314A-6ED5-2747-8E66-F917EEE70358}"/>
                </a:ext>
              </a:extLst>
            </p:cNvPr>
            <p:cNvSpPr/>
            <p:nvPr/>
          </p:nvSpPr>
          <p:spPr>
            <a:xfrm>
              <a:off x="3169237" y="2521182"/>
              <a:ext cx="12915" cy="2286"/>
            </a:xfrm>
            <a:custGeom>
              <a:avLst/>
              <a:gdLst>
                <a:gd name="connsiteX0" fmla="*/ 12916 w 12915"/>
                <a:gd name="connsiteY0" fmla="*/ 0 h 2286"/>
                <a:gd name="connsiteX1" fmla="*/ 12916 w 12915"/>
                <a:gd name="connsiteY1" fmla="*/ 0 h 2286"/>
                <a:gd name="connsiteX2" fmla="*/ 0 w 12915"/>
                <a:gd name="connsiteY2" fmla="*/ 0 h 2286"/>
              </a:gdLst>
              <a:ahLst/>
              <a:cxnLst>
                <a:cxn ang="0">
                  <a:pos x="connsiteX0" y="connsiteY0"/>
                </a:cxn>
                <a:cxn ang="0">
                  <a:pos x="connsiteX1" y="connsiteY1"/>
                </a:cxn>
                <a:cxn ang="0">
                  <a:pos x="connsiteX2" y="connsiteY2"/>
                </a:cxn>
              </a:cxnLst>
              <a:rect l="l" t="t" r="r" b="b"/>
              <a:pathLst>
                <a:path w="12915" h="2286">
                  <a:moveTo>
                    <a:pt x="12916" y="0"/>
                  </a:moveTo>
                  <a:lnTo>
                    <a:pt x="12916" y="0"/>
                  </a:lnTo>
                  <a:lnTo>
                    <a:pt x="0" y="0"/>
                  </a:lnTo>
                </a:path>
              </a:pathLst>
            </a:custGeom>
            <a:noFill/>
            <a:ln w="12700" cap="flat">
              <a:solidFill>
                <a:srgbClr val="F1F2F2"/>
              </a:solidFill>
              <a:prstDash val="solid"/>
              <a:round/>
            </a:ln>
          </p:spPr>
          <p:txBody>
            <a:bodyPr rtlCol="0" anchor="ctr"/>
            <a:lstStyle/>
            <a:p>
              <a:pPr>
                <a:defRPr/>
              </a:pPr>
              <a:endParaRPr lang="en-US" sz="1800">
                <a:solidFill>
                  <a:srgbClr val="FFFFFF"/>
                </a:solidFill>
                <a:latin typeface="Amazon Ember"/>
              </a:endParaRPr>
            </a:p>
          </p:txBody>
        </p:sp>
        <p:sp>
          <p:nvSpPr>
            <p:cNvPr id="110" name="Freeform: Shape 190">
              <a:extLst>
                <a:ext uri="{FF2B5EF4-FFF2-40B4-BE49-F238E27FC236}">
                  <a16:creationId xmlns:a16="http://schemas.microsoft.com/office/drawing/2014/main" id="{C5CFD1A7-EF85-7A48-9870-F9EA4B88C4F9}"/>
                </a:ext>
              </a:extLst>
            </p:cNvPr>
            <p:cNvSpPr/>
            <p:nvPr/>
          </p:nvSpPr>
          <p:spPr>
            <a:xfrm>
              <a:off x="2931927" y="2334896"/>
              <a:ext cx="306095" cy="2286"/>
            </a:xfrm>
            <a:custGeom>
              <a:avLst/>
              <a:gdLst>
                <a:gd name="connsiteX0" fmla="*/ 0 w 306095"/>
                <a:gd name="connsiteY0" fmla="*/ 0 h 2286"/>
                <a:gd name="connsiteX1" fmla="*/ 306095 w 306095"/>
                <a:gd name="connsiteY1" fmla="*/ 0 h 2286"/>
              </a:gdLst>
              <a:ahLst/>
              <a:cxnLst>
                <a:cxn ang="0">
                  <a:pos x="connsiteX0" y="connsiteY0"/>
                </a:cxn>
                <a:cxn ang="0">
                  <a:pos x="connsiteX1" y="connsiteY1"/>
                </a:cxn>
              </a:cxnLst>
              <a:rect l="l" t="t" r="r" b="b"/>
              <a:pathLst>
                <a:path w="306095" h="2286">
                  <a:moveTo>
                    <a:pt x="0" y="0"/>
                  </a:moveTo>
                  <a:lnTo>
                    <a:pt x="306095" y="0"/>
                  </a:lnTo>
                </a:path>
              </a:pathLst>
            </a:custGeom>
            <a:ln w="12700" cap="flat">
              <a:solidFill>
                <a:srgbClr val="F1F2F2"/>
              </a:solidFill>
              <a:prstDash val="solid"/>
              <a:round/>
            </a:ln>
          </p:spPr>
          <p:txBody>
            <a:bodyPr rtlCol="0" anchor="ctr"/>
            <a:lstStyle/>
            <a:p>
              <a:pPr>
                <a:defRPr/>
              </a:pPr>
              <a:endParaRPr lang="en-US" sz="1800">
                <a:solidFill>
                  <a:srgbClr val="FFFFFF"/>
                </a:solidFill>
                <a:latin typeface="Amazon Ember"/>
              </a:endParaRPr>
            </a:p>
          </p:txBody>
        </p:sp>
      </p:grpSp>
      <p:grpSp>
        <p:nvGrpSpPr>
          <p:cNvPr id="111" name="Graphic 20">
            <a:extLst>
              <a:ext uri="{FF2B5EF4-FFF2-40B4-BE49-F238E27FC236}">
                <a16:creationId xmlns:a16="http://schemas.microsoft.com/office/drawing/2014/main" id="{C2B924E9-E34F-D04D-B75F-AFE8FCBE9E9E}"/>
              </a:ext>
            </a:extLst>
          </p:cNvPr>
          <p:cNvGrpSpPr/>
          <p:nvPr/>
        </p:nvGrpSpPr>
        <p:grpSpPr>
          <a:xfrm>
            <a:off x="3826582" y="2193916"/>
            <a:ext cx="724221" cy="718716"/>
            <a:chOff x="6380130" y="2200274"/>
            <a:chExt cx="457200" cy="457200"/>
          </a:xfrm>
        </p:grpSpPr>
        <p:sp>
          <p:nvSpPr>
            <p:cNvPr id="112" name="Freeform: Shape 280">
              <a:extLst>
                <a:ext uri="{FF2B5EF4-FFF2-40B4-BE49-F238E27FC236}">
                  <a16:creationId xmlns:a16="http://schemas.microsoft.com/office/drawing/2014/main" id="{D99A7F92-3818-B04B-8222-B8A429F4C021}"/>
                </a:ext>
              </a:extLst>
            </p:cNvPr>
            <p:cNvSpPr/>
            <p:nvPr/>
          </p:nvSpPr>
          <p:spPr>
            <a:xfrm>
              <a:off x="6537772" y="2401076"/>
              <a:ext cx="51823" cy="100698"/>
            </a:xfrm>
            <a:custGeom>
              <a:avLst/>
              <a:gdLst>
                <a:gd name="connsiteX0" fmla="*/ 0 w 51823"/>
                <a:gd name="connsiteY0" fmla="*/ 100698 h 100698"/>
                <a:gd name="connsiteX1" fmla="*/ 51824 w 51823"/>
                <a:gd name="connsiteY1" fmla="*/ 58590 h 100698"/>
                <a:gd name="connsiteX2" fmla="*/ 51824 w 51823"/>
                <a:gd name="connsiteY2" fmla="*/ 0 h 100698"/>
              </a:gdLst>
              <a:ahLst/>
              <a:cxnLst>
                <a:cxn ang="0">
                  <a:pos x="connsiteX0" y="connsiteY0"/>
                </a:cxn>
                <a:cxn ang="0">
                  <a:pos x="connsiteX1" y="connsiteY1"/>
                </a:cxn>
                <a:cxn ang="0">
                  <a:pos x="connsiteX2" y="connsiteY2"/>
                </a:cxn>
              </a:cxnLst>
              <a:rect l="l" t="t" r="r" b="b"/>
              <a:pathLst>
                <a:path w="51823" h="100698">
                  <a:moveTo>
                    <a:pt x="0" y="100698"/>
                  </a:moveTo>
                  <a:lnTo>
                    <a:pt x="51824" y="58590"/>
                  </a:lnTo>
                  <a:lnTo>
                    <a:pt x="51824" y="0"/>
                  </a:lnTo>
                </a:path>
              </a:pathLst>
            </a:custGeom>
            <a:noFill/>
            <a:ln w="12700" cap="flat">
              <a:solidFill>
                <a:srgbClr val="F1F2F2"/>
              </a:solidFill>
              <a:prstDash val="solid"/>
              <a:round/>
            </a:ln>
          </p:spPr>
          <p:txBody>
            <a:bodyPr rtlCol="0" anchor="ctr"/>
            <a:lstStyle/>
            <a:p>
              <a:pPr>
                <a:defRPr/>
              </a:pPr>
              <a:endParaRPr lang="en-US" sz="1800">
                <a:solidFill>
                  <a:srgbClr val="FFFFFF"/>
                </a:solidFill>
                <a:latin typeface="Amazon Ember"/>
              </a:endParaRPr>
            </a:p>
          </p:txBody>
        </p:sp>
        <p:sp>
          <p:nvSpPr>
            <p:cNvPr id="113" name="Freeform: Shape 281">
              <a:extLst>
                <a:ext uri="{FF2B5EF4-FFF2-40B4-BE49-F238E27FC236}">
                  <a16:creationId xmlns:a16="http://schemas.microsoft.com/office/drawing/2014/main" id="{7D9424F4-84A4-1345-A1E0-FBCBF8652BC6}"/>
                </a:ext>
              </a:extLst>
            </p:cNvPr>
            <p:cNvSpPr/>
            <p:nvPr/>
          </p:nvSpPr>
          <p:spPr>
            <a:xfrm>
              <a:off x="6620434" y="2271140"/>
              <a:ext cx="141754" cy="141732"/>
            </a:xfrm>
            <a:custGeom>
              <a:avLst/>
              <a:gdLst>
                <a:gd name="connsiteX0" fmla="*/ 13442 w 141754"/>
                <a:gd name="connsiteY0" fmla="*/ 112471 h 141732"/>
                <a:gd name="connsiteX1" fmla="*/ 16322 w 141754"/>
                <a:gd name="connsiteY1" fmla="*/ 115763 h 141732"/>
                <a:gd name="connsiteX2" fmla="*/ 19202 w 141754"/>
                <a:gd name="connsiteY2" fmla="*/ 119055 h 141732"/>
                <a:gd name="connsiteX3" fmla="*/ 22106 w 141754"/>
                <a:gd name="connsiteY3" fmla="*/ 122347 h 141732"/>
                <a:gd name="connsiteX4" fmla="*/ 41697 w 141754"/>
                <a:gd name="connsiteY4" fmla="*/ 112311 h 141732"/>
                <a:gd name="connsiteX5" fmla="*/ 55733 w 141754"/>
                <a:gd name="connsiteY5" fmla="*/ 119169 h 141732"/>
                <a:gd name="connsiteX6" fmla="*/ 59665 w 141754"/>
                <a:gd name="connsiteY6" fmla="*/ 140863 h 141732"/>
                <a:gd name="connsiteX7" fmla="*/ 64031 w 141754"/>
                <a:gd name="connsiteY7" fmla="*/ 141161 h 141732"/>
                <a:gd name="connsiteX8" fmla="*/ 68397 w 141754"/>
                <a:gd name="connsiteY8" fmla="*/ 141458 h 141732"/>
                <a:gd name="connsiteX9" fmla="*/ 72878 w 141754"/>
                <a:gd name="connsiteY9" fmla="*/ 141732 h 141732"/>
                <a:gd name="connsiteX10" fmla="*/ 79736 w 141754"/>
                <a:gd name="connsiteY10" fmla="*/ 120701 h 141732"/>
                <a:gd name="connsiteX11" fmla="*/ 94458 w 141754"/>
                <a:gd name="connsiteY11" fmla="*/ 115694 h 141732"/>
                <a:gd name="connsiteX12" fmla="*/ 112746 w 141754"/>
                <a:gd name="connsiteY12" fmla="*/ 128290 h 141732"/>
                <a:gd name="connsiteX13" fmla="*/ 116037 w 141754"/>
                <a:gd name="connsiteY13" fmla="*/ 125410 h 141732"/>
                <a:gd name="connsiteX14" fmla="*/ 119329 w 141754"/>
                <a:gd name="connsiteY14" fmla="*/ 122530 h 141732"/>
                <a:gd name="connsiteX15" fmla="*/ 122621 w 141754"/>
                <a:gd name="connsiteY15" fmla="*/ 119626 h 141732"/>
                <a:gd name="connsiteX16" fmla="*/ 112540 w 141754"/>
                <a:gd name="connsiteY16" fmla="*/ 99967 h 141732"/>
                <a:gd name="connsiteX17" fmla="*/ 119398 w 141754"/>
                <a:gd name="connsiteY17" fmla="*/ 85999 h 141732"/>
                <a:gd name="connsiteX18" fmla="*/ 141138 w 141754"/>
                <a:gd name="connsiteY18" fmla="*/ 82067 h 141732"/>
                <a:gd name="connsiteX19" fmla="*/ 141412 w 141754"/>
                <a:gd name="connsiteY19" fmla="*/ 77701 h 141732"/>
                <a:gd name="connsiteX20" fmla="*/ 141458 w 141754"/>
                <a:gd name="connsiteY20" fmla="*/ 73381 h 141732"/>
                <a:gd name="connsiteX21" fmla="*/ 141755 w 141754"/>
                <a:gd name="connsiteY21" fmla="*/ 68991 h 141732"/>
                <a:gd name="connsiteX22" fmla="*/ 120747 w 141754"/>
                <a:gd name="connsiteY22" fmla="*/ 62133 h 141732"/>
                <a:gd name="connsiteX23" fmla="*/ 115740 w 141754"/>
                <a:gd name="connsiteY23" fmla="*/ 47320 h 141732"/>
                <a:gd name="connsiteX24" fmla="*/ 128313 w 141754"/>
                <a:gd name="connsiteY24" fmla="*/ 29192 h 141732"/>
                <a:gd name="connsiteX25" fmla="*/ 125456 w 141754"/>
                <a:gd name="connsiteY25" fmla="*/ 26015 h 141732"/>
                <a:gd name="connsiteX26" fmla="*/ 122575 w 141754"/>
                <a:gd name="connsiteY26" fmla="*/ 22723 h 141732"/>
                <a:gd name="connsiteX27" fmla="*/ 119695 w 141754"/>
                <a:gd name="connsiteY27" fmla="*/ 19431 h 141732"/>
                <a:gd name="connsiteX28" fmla="*/ 100127 w 141754"/>
                <a:gd name="connsiteY28" fmla="*/ 29467 h 141732"/>
                <a:gd name="connsiteX29" fmla="*/ 86045 w 141754"/>
                <a:gd name="connsiteY29" fmla="*/ 22471 h 141732"/>
                <a:gd name="connsiteX30" fmla="*/ 82022 w 141754"/>
                <a:gd name="connsiteY30" fmla="*/ 869 h 141732"/>
                <a:gd name="connsiteX31" fmla="*/ 77655 w 141754"/>
                <a:gd name="connsiteY31" fmla="*/ 594 h 141732"/>
                <a:gd name="connsiteX32" fmla="*/ 73289 w 141754"/>
                <a:gd name="connsiteY32" fmla="*/ 297 h 141732"/>
                <a:gd name="connsiteX33" fmla="*/ 68991 w 141754"/>
                <a:gd name="connsiteY33" fmla="*/ 0 h 141732"/>
                <a:gd name="connsiteX34" fmla="*/ 62271 w 141754"/>
                <a:gd name="connsiteY34" fmla="*/ 20894 h 141732"/>
                <a:gd name="connsiteX35" fmla="*/ 47320 w 141754"/>
                <a:gd name="connsiteY35" fmla="*/ 25946 h 141732"/>
                <a:gd name="connsiteX36" fmla="*/ 29307 w 141754"/>
                <a:gd name="connsiteY36" fmla="*/ 13465 h 141732"/>
                <a:gd name="connsiteX37" fmla="*/ 26015 w 141754"/>
                <a:gd name="connsiteY37" fmla="*/ 16345 h 141732"/>
                <a:gd name="connsiteX38" fmla="*/ 22723 w 141754"/>
                <a:gd name="connsiteY38" fmla="*/ 19225 h 141732"/>
                <a:gd name="connsiteX39" fmla="*/ 19431 w 141754"/>
                <a:gd name="connsiteY39" fmla="*/ 22106 h 141732"/>
                <a:gd name="connsiteX40" fmla="*/ 29444 w 141754"/>
                <a:gd name="connsiteY40" fmla="*/ 41605 h 141732"/>
                <a:gd name="connsiteX41" fmla="*/ 22586 w 141754"/>
                <a:gd name="connsiteY41" fmla="*/ 55778 h 141732"/>
                <a:gd name="connsiteX42" fmla="*/ 1006 w 141754"/>
                <a:gd name="connsiteY42" fmla="*/ 59687 h 141732"/>
                <a:gd name="connsiteX43" fmla="*/ 572 w 141754"/>
                <a:gd name="connsiteY43" fmla="*/ 64008 h 141732"/>
                <a:gd name="connsiteX44" fmla="*/ 297 w 141754"/>
                <a:gd name="connsiteY44" fmla="*/ 68374 h 141732"/>
                <a:gd name="connsiteX45" fmla="*/ 0 w 141754"/>
                <a:gd name="connsiteY45" fmla="*/ 72741 h 141732"/>
                <a:gd name="connsiteX46" fmla="*/ 20894 w 141754"/>
                <a:gd name="connsiteY46" fmla="*/ 79599 h 141732"/>
                <a:gd name="connsiteX47" fmla="*/ 25969 w 141754"/>
                <a:gd name="connsiteY47" fmla="*/ 94458 h 141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41754" h="141732">
                  <a:moveTo>
                    <a:pt x="13442" y="112471"/>
                  </a:moveTo>
                  <a:lnTo>
                    <a:pt x="16322" y="115763"/>
                  </a:lnTo>
                  <a:lnTo>
                    <a:pt x="19202" y="119055"/>
                  </a:lnTo>
                  <a:lnTo>
                    <a:pt x="22106" y="122347"/>
                  </a:lnTo>
                  <a:lnTo>
                    <a:pt x="41697" y="112311"/>
                  </a:lnTo>
                  <a:cubicBezTo>
                    <a:pt x="46001" y="115294"/>
                    <a:pt x="50733" y="117607"/>
                    <a:pt x="55733" y="119169"/>
                  </a:cubicBezTo>
                  <a:lnTo>
                    <a:pt x="59665" y="140863"/>
                  </a:lnTo>
                  <a:lnTo>
                    <a:pt x="64031" y="141161"/>
                  </a:lnTo>
                  <a:lnTo>
                    <a:pt x="68397" y="141458"/>
                  </a:lnTo>
                  <a:lnTo>
                    <a:pt x="72878" y="141732"/>
                  </a:lnTo>
                  <a:lnTo>
                    <a:pt x="79736" y="120701"/>
                  </a:lnTo>
                  <a:cubicBezTo>
                    <a:pt x="84877" y="119819"/>
                    <a:pt x="89844" y="118129"/>
                    <a:pt x="94458" y="115694"/>
                  </a:cubicBezTo>
                  <a:lnTo>
                    <a:pt x="112746" y="128290"/>
                  </a:lnTo>
                  <a:lnTo>
                    <a:pt x="116037" y="125410"/>
                  </a:lnTo>
                  <a:lnTo>
                    <a:pt x="119329" y="122530"/>
                  </a:lnTo>
                  <a:lnTo>
                    <a:pt x="122621" y="119626"/>
                  </a:lnTo>
                  <a:lnTo>
                    <a:pt x="112540" y="99967"/>
                  </a:lnTo>
                  <a:cubicBezTo>
                    <a:pt x="115523" y="95686"/>
                    <a:pt x="117834" y="90977"/>
                    <a:pt x="119398" y="85999"/>
                  </a:cubicBezTo>
                  <a:lnTo>
                    <a:pt x="141138" y="82067"/>
                  </a:lnTo>
                  <a:lnTo>
                    <a:pt x="141412" y="77701"/>
                  </a:lnTo>
                  <a:lnTo>
                    <a:pt x="141458" y="73381"/>
                  </a:lnTo>
                  <a:lnTo>
                    <a:pt x="141755" y="68991"/>
                  </a:lnTo>
                  <a:lnTo>
                    <a:pt x="120747" y="62133"/>
                  </a:lnTo>
                  <a:cubicBezTo>
                    <a:pt x="119869" y="56963"/>
                    <a:pt x="118179" y="51963"/>
                    <a:pt x="115740" y="47320"/>
                  </a:cubicBezTo>
                  <a:lnTo>
                    <a:pt x="128313" y="29192"/>
                  </a:lnTo>
                  <a:lnTo>
                    <a:pt x="125456" y="26015"/>
                  </a:lnTo>
                  <a:lnTo>
                    <a:pt x="122575" y="22723"/>
                  </a:lnTo>
                  <a:lnTo>
                    <a:pt x="119695" y="19431"/>
                  </a:lnTo>
                  <a:lnTo>
                    <a:pt x="100127" y="29467"/>
                  </a:lnTo>
                  <a:cubicBezTo>
                    <a:pt x="95825" y="26417"/>
                    <a:pt x="91074" y="24056"/>
                    <a:pt x="86045" y="22471"/>
                  </a:cubicBezTo>
                  <a:lnTo>
                    <a:pt x="82022" y="869"/>
                  </a:lnTo>
                  <a:lnTo>
                    <a:pt x="77655" y="594"/>
                  </a:lnTo>
                  <a:lnTo>
                    <a:pt x="73289" y="297"/>
                  </a:lnTo>
                  <a:lnTo>
                    <a:pt x="68991" y="0"/>
                  </a:lnTo>
                  <a:lnTo>
                    <a:pt x="62271" y="20894"/>
                  </a:lnTo>
                  <a:cubicBezTo>
                    <a:pt x="57052" y="21781"/>
                    <a:pt x="52007" y="23486"/>
                    <a:pt x="47320" y="25946"/>
                  </a:cubicBezTo>
                  <a:lnTo>
                    <a:pt x="29307" y="13465"/>
                  </a:lnTo>
                  <a:lnTo>
                    <a:pt x="26015" y="16345"/>
                  </a:lnTo>
                  <a:lnTo>
                    <a:pt x="22723" y="19225"/>
                  </a:lnTo>
                  <a:lnTo>
                    <a:pt x="19431" y="22106"/>
                  </a:lnTo>
                  <a:lnTo>
                    <a:pt x="29444" y="41605"/>
                  </a:lnTo>
                  <a:cubicBezTo>
                    <a:pt x="26428" y="45940"/>
                    <a:pt x="24113" y="50723"/>
                    <a:pt x="22586" y="55778"/>
                  </a:cubicBezTo>
                  <a:lnTo>
                    <a:pt x="1006" y="59687"/>
                  </a:lnTo>
                  <a:lnTo>
                    <a:pt x="572" y="64008"/>
                  </a:lnTo>
                  <a:lnTo>
                    <a:pt x="297" y="68374"/>
                  </a:lnTo>
                  <a:lnTo>
                    <a:pt x="0" y="72741"/>
                  </a:lnTo>
                  <a:lnTo>
                    <a:pt x="20894" y="79599"/>
                  </a:lnTo>
                  <a:cubicBezTo>
                    <a:pt x="21797" y="84787"/>
                    <a:pt x="23509" y="89801"/>
                    <a:pt x="25969" y="94458"/>
                  </a:cubicBezTo>
                  <a:close/>
                </a:path>
              </a:pathLst>
            </a:custGeom>
            <a:noFill/>
            <a:ln w="12700" cap="flat">
              <a:solidFill>
                <a:srgbClr val="527FFF"/>
              </a:solidFill>
              <a:prstDash val="solid"/>
              <a:round/>
            </a:ln>
          </p:spPr>
          <p:txBody>
            <a:bodyPr rtlCol="0" anchor="ctr"/>
            <a:lstStyle/>
            <a:p>
              <a:pPr>
                <a:defRPr/>
              </a:pPr>
              <a:endParaRPr lang="en-US" sz="1800">
                <a:solidFill>
                  <a:srgbClr val="FFFFFF"/>
                </a:solidFill>
                <a:latin typeface="Amazon Ember"/>
              </a:endParaRPr>
            </a:p>
          </p:txBody>
        </p:sp>
        <p:sp>
          <p:nvSpPr>
            <p:cNvPr id="114" name="Freeform: Shape 282">
              <a:extLst>
                <a:ext uri="{FF2B5EF4-FFF2-40B4-BE49-F238E27FC236}">
                  <a16:creationId xmlns:a16="http://schemas.microsoft.com/office/drawing/2014/main" id="{B7311048-5516-4241-8636-5B7822835C2D}"/>
                </a:ext>
              </a:extLst>
            </p:cNvPr>
            <p:cNvSpPr/>
            <p:nvPr/>
          </p:nvSpPr>
          <p:spPr>
            <a:xfrm>
              <a:off x="6663068" y="2313773"/>
              <a:ext cx="56509" cy="56509"/>
            </a:xfrm>
            <a:custGeom>
              <a:avLst/>
              <a:gdLst>
                <a:gd name="connsiteX0" fmla="*/ 56510 w 56509"/>
                <a:gd name="connsiteY0" fmla="*/ 28255 h 56509"/>
                <a:gd name="connsiteX1" fmla="*/ 28255 w 56509"/>
                <a:gd name="connsiteY1" fmla="*/ 56510 h 56509"/>
                <a:gd name="connsiteX2" fmla="*/ 0 w 56509"/>
                <a:gd name="connsiteY2" fmla="*/ 28255 h 56509"/>
                <a:gd name="connsiteX3" fmla="*/ 28255 w 56509"/>
                <a:gd name="connsiteY3" fmla="*/ 0 h 56509"/>
                <a:gd name="connsiteX4" fmla="*/ 56510 w 56509"/>
                <a:gd name="connsiteY4" fmla="*/ 28255 h 56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509" h="56509">
                  <a:moveTo>
                    <a:pt x="56510" y="28255"/>
                  </a:moveTo>
                  <a:cubicBezTo>
                    <a:pt x="56510" y="43860"/>
                    <a:pt x="43860" y="56510"/>
                    <a:pt x="28255" y="56510"/>
                  </a:cubicBezTo>
                  <a:cubicBezTo>
                    <a:pt x="12650" y="56510"/>
                    <a:pt x="0" y="43860"/>
                    <a:pt x="0" y="28255"/>
                  </a:cubicBezTo>
                  <a:cubicBezTo>
                    <a:pt x="0" y="12650"/>
                    <a:pt x="12650" y="0"/>
                    <a:pt x="28255" y="0"/>
                  </a:cubicBezTo>
                  <a:cubicBezTo>
                    <a:pt x="43860" y="0"/>
                    <a:pt x="56510" y="12650"/>
                    <a:pt x="56510" y="28255"/>
                  </a:cubicBezTo>
                  <a:close/>
                </a:path>
              </a:pathLst>
            </a:custGeom>
            <a:noFill/>
            <a:ln w="12700" cap="flat">
              <a:solidFill>
                <a:srgbClr val="527FFF"/>
              </a:solidFill>
              <a:prstDash val="solid"/>
              <a:round/>
            </a:ln>
          </p:spPr>
          <p:txBody>
            <a:bodyPr rtlCol="0" anchor="ctr"/>
            <a:lstStyle/>
            <a:p>
              <a:pPr>
                <a:defRPr/>
              </a:pPr>
              <a:endParaRPr lang="en-US" sz="1800">
                <a:solidFill>
                  <a:srgbClr val="FFFFFF"/>
                </a:solidFill>
                <a:latin typeface="Amazon Ember"/>
              </a:endParaRPr>
            </a:p>
          </p:txBody>
        </p:sp>
        <p:sp>
          <p:nvSpPr>
            <p:cNvPr id="115" name="Freeform: Shape 283">
              <a:extLst>
                <a:ext uri="{FF2B5EF4-FFF2-40B4-BE49-F238E27FC236}">
                  <a16:creationId xmlns:a16="http://schemas.microsoft.com/office/drawing/2014/main" id="{6D068D37-5085-CE4B-A336-DF3FE896B378}"/>
                </a:ext>
              </a:extLst>
            </p:cNvPr>
            <p:cNvSpPr/>
            <p:nvPr/>
          </p:nvSpPr>
          <p:spPr>
            <a:xfrm>
              <a:off x="6455252" y="2329408"/>
              <a:ext cx="257215" cy="257182"/>
            </a:xfrm>
            <a:custGeom>
              <a:avLst/>
              <a:gdLst>
                <a:gd name="connsiteX0" fmla="*/ 141522 w 257215"/>
                <a:gd name="connsiteY0" fmla="*/ 641 h 257182"/>
                <a:gd name="connsiteX1" fmla="*/ 28273 w 257215"/>
                <a:gd name="connsiteY1" fmla="*/ 48122 h 257182"/>
                <a:gd name="connsiteX2" fmla="*/ 41 w 257215"/>
                <a:gd name="connsiteY2" fmla="*/ 125274 h 257182"/>
                <a:gd name="connsiteX3" fmla="*/ 70770 w 257215"/>
                <a:gd name="connsiteY3" fmla="*/ 243254 h 257182"/>
                <a:gd name="connsiteX4" fmla="*/ 227384 w 257215"/>
                <a:gd name="connsiteY4" fmla="*/ 210542 h 257182"/>
                <a:gd name="connsiteX5" fmla="*/ 254176 w 257215"/>
                <a:gd name="connsiteY5" fmla="*/ 101500 h 257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7215" h="257182">
                  <a:moveTo>
                    <a:pt x="141522" y="641"/>
                  </a:moveTo>
                  <a:cubicBezTo>
                    <a:pt x="141522" y="641"/>
                    <a:pt x="73193" y="-9189"/>
                    <a:pt x="28273" y="48122"/>
                  </a:cubicBezTo>
                  <a:cubicBezTo>
                    <a:pt x="15609" y="64306"/>
                    <a:pt x="-5" y="92173"/>
                    <a:pt x="41" y="125274"/>
                  </a:cubicBezTo>
                  <a:cubicBezTo>
                    <a:pt x="41" y="125274"/>
                    <a:pt x="-4097" y="206953"/>
                    <a:pt x="70770" y="243254"/>
                  </a:cubicBezTo>
                  <a:cubicBezTo>
                    <a:pt x="70770" y="243254"/>
                    <a:pt x="154506" y="290666"/>
                    <a:pt x="227384" y="210542"/>
                  </a:cubicBezTo>
                  <a:cubicBezTo>
                    <a:pt x="227384" y="210542"/>
                    <a:pt x="268532" y="165645"/>
                    <a:pt x="254176" y="101500"/>
                  </a:cubicBezTo>
                </a:path>
              </a:pathLst>
            </a:custGeom>
            <a:noFill/>
            <a:ln w="12700" cap="flat">
              <a:solidFill>
                <a:srgbClr val="F1F2F2"/>
              </a:solidFill>
              <a:prstDash val="solid"/>
              <a:round/>
            </a:ln>
          </p:spPr>
          <p:txBody>
            <a:bodyPr rtlCol="0" anchor="ctr"/>
            <a:lstStyle/>
            <a:p>
              <a:pPr>
                <a:defRPr/>
              </a:pPr>
              <a:endParaRPr lang="en-US" sz="1800">
                <a:solidFill>
                  <a:srgbClr val="FFFFFF"/>
                </a:solidFill>
                <a:latin typeface="Amazon Ember"/>
              </a:endParaRPr>
            </a:p>
          </p:txBody>
        </p:sp>
        <p:sp>
          <p:nvSpPr>
            <p:cNvPr id="116" name="Freeform: Shape 284">
              <a:extLst>
                <a:ext uri="{FF2B5EF4-FFF2-40B4-BE49-F238E27FC236}">
                  <a16:creationId xmlns:a16="http://schemas.microsoft.com/office/drawing/2014/main" id="{59CD8D36-4890-4543-8269-06FA872C76F7}"/>
                </a:ext>
              </a:extLst>
            </p:cNvPr>
            <p:cNvSpPr/>
            <p:nvPr/>
          </p:nvSpPr>
          <p:spPr>
            <a:xfrm>
              <a:off x="6490427" y="2367233"/>
              <a:ext cx="183430" cy="183002"/>
            </a:xfrm>
            <a:custGeom>
              <a:avLst/>
              <a:gdLst>
                <a:gd name="connsiteX0" fmla="*/ 180733 w 183430"/>
                <a:gd name="connsiteY0" fmla="*/ 67538 h 183002"/>
                <a:gd name="connsiteX1" fmla="*/ 125869 w 183430"/>
                <a:gd name="connsiteY1" fmla="*/ 176992 h 183002"/>
                <a:gd name="connsiteX2" fmla="*/ 21399 w 183430"/>
                <a:gd name="connsiteY2" fmla="*/ 149560 h 183002"/>
                <a:gd name="connsiteX3" fmla="*/ 10381 w 183430"/>
                <a:gd name="connsiteY3" fmla="*/ 50622 h 183002"/>
                <a:gd name="connsiteX4" fmla="*/ 119172 w 183430"/>
                <a:gd name="connsiteY4" fmla="*/ 3919 h 1830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430" h="183002">
                  <a:moveTo>
                    <a:pt x="180733" y="67538"/>
                  </a:moveTo>
                  <a:cubicBezTo>
                    <a:pt x="180733" y="67538"/>
                    <a:pt x="201856" y="142610"/>
                    <a:pt x="125869" y="176992"/>
                  </a:cubicBezTo>
                  <a:cubicBezTo>
                    <a:pt x="125869" y="176992"/>
                    <a:pt x="66045" y="202138"/>
                    <a:pt x="21399" y="149560"/>
                  </a:cubicBezTo>
                  <a:cubicBezTo>
                    <a:pt x="21399" y="149560"/>
                    <a:pt x="-18240" y="102971"/>
                    <a:pt x="10381" y="50622"/>
                  </a:cubicBezTo>
                  <a:cubicBezTo>
                    <a:pt x="10381" y="50622"/>
                    <a:pt x="41173" y="-16678"/>
                    <a:pt x="119172" y="3919"/>
                  </a:cubicBezTo>
                </a:path>
              </a:pathLst>
            </a:custGeom>
            <a:noFill/>
            <a:ln w="12700" cap="flat">
              <a:solidFill>
                <a:srgbClr val="F1F2F2"/>
              </a:solidFill>
              <a:prstDash val="solid"/>
              <a:round/>
            </a:ln>
          </p:spPr>
          <p:txBody>
            <a:bodyPr rtlCol="0" anchor="ctr"/>
            <a:lstStyle/>
            <a:p>
              <a:pPr>
                <a:defRPr/>
              </a:pPr>
              <a:endParaRPr lang="en-US" sz="1800">
                <a:solidFill>
                  <a:srgbClr val="FFFFFF"/>
                </a:solidFill>
                <a:latin typeface="Amazon Ember"/>
              </a:endParaRPr>
            </a:p>
          </p:txBody>
        </p:sp>
      </p:grpSp>
    </p:spTree>
    <p:extLst>
      <p:ext uri="{BB962C8B-B14F-4D97-AF65-F5344CB8AC3E}">
        <p14:creationId xmlns:p14="http://schemas.microsoft.com/office/powerpoint/2010/main" val="2345650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4804F0F3-9A10-4D24-8F26-52DE771F0F5A}"/>
              </a:ext>
            </a:extLst>
          </p:cNvPr>
          <p:cNvSpPr>
            <a:spLocks noGrp="1"/>
          </p:cNvSpPr>
          <p:nvPr>
            <p:ph type="title"/>
          </p:nvPr>
        </p:nvSpPr>
        <p:spPr/>
        <p:txBody>
          <a:bodyPr/>
          <a:lstStyle/>
          <a:p>
            <a:r>
              <a:rPr lang="en-US" b="1" dirty="0">
                <a:solidFill>
                  <a:schemeClr val="accent1"/>
                </a:solidFill>
              </a:rPr>
              <a:t>SageMaker JumpStart</a:t>
            </a:r>
            <a:br>
              <a:rPr lang="en-US" dirty="0"/>
            </a:br>
            <a:r>
              <a:rPr lang="en-US" dirty="0"/>
              <a:t>Use cases</a:t>
            </a:r>
          </a:p>
        </p:txBody>
      </p:sp>
      <p:sp>
        <p:nvSpPr>
          <p:cNvPr id="175" name="Rectangle 174">
            <a:extLst>
              <a:ext uri="{FF2B5EF4-FFF2-40B4-BE49-F238E27FC236}">
                <a16:creationId xmlns:a16="http://schemas.microsoft.com/office/drawing/2014/main" id="{F2618A0F-247B-4E50-8D27-A904E95AE2DD}"/>
              </a:ext>
            </a:extLst>
          </p:cNvPr>
          <p:cNvSpPr/>
          <p:nvPr/>
        </p:nvSpPr>
        <p:spPr>
          <a:xfrm>
            <a:off x="457200" y="1143000"/>
            <a:ext cx="8229600" cy="3217081"/>
          </a:xfrm>
          <a:prstGeom prst="rect">
            <a:avLst/>
          </a:prstGeom>
          <a:ln w="12700">
            <a:gradFill>
              <a:gsLst>
                <a:gs pos="55000">
                  <a:schemeClr val="accent2"/>
                </a:gs>
                <a:gs pos="45000">
                  <a:schemeClr val="accent2"/>
                </a:gs>
                <a:gs pos="15000">
                  <a:schemeClr val="accent3"/>
                </a:gs>
                <a:gs pos="85000">
                  <a:schemeClr val="accent1"/>
                </a:gs>
              </a:gsLst>
              <a:lin ang="0" scaled="0"/>
            </a:gradFill>
            <a:tailEnd type="none"/>
          </a:ln>
          <a:effectLst/>
        </p:spPr>
        <p:style>
          <a:lnRef idx="2">
            <a:schemeClr val="accent1"/>
          </a:lnRef>
          <a:fillRef idx="0">
            <a:schemeClr val="accent1"/>
          </a:fillRef>
          <a:effectRef idx="1">
            <a:schemeClr val="accent1"/>
          </a:effectRef>
          <a:fontRef idx="minor">
            <a:schemeClr val="tx1"/>
          </a:fontRef>
        </p:style>
        <p:txBody>
          <a:bodyPr lIns="182880" tIns="146304" rIns="182880" bIns="146304" rtlCol="0" anchor="ctr"/>
          <a:lstStyle/>
          <a:p>
            <a:pPr algn="ctr">
              <a:defRPr/>
            </a:pPr>
            <a:endParaRPr lang="en-US" sz="1050" dirty="0" err="1">
              <a:solidFill>
                <a:srgbClr val="FFFFFF"/>
              </a:solidFill>
              <a:latin typeface="Amazon Ember"/>
            </a:endParaRPr>
          </a:p>
        </p:txBody>
      </p:sp>
      <p:sp>
        <p:nvSpPr>
          <p:cNvPr id="77" name="TextBox 76">
            <a:extLst>
              <a:ext uri="{FF2B5EF4-FFF2-40B4-BE49-F238E27FC236}">
                <a16:creationId xmlns:a16="http://schemas.microsoft.com/office/drawing/2014/main" id="{7BB6E301-80D7-3246-A364-1B99DE307BC6}"/>
              </a:ext>
            </a:extLst>
          </p:cNvPr>
          <p:cNvSpPr txBox="1"/>
          <p:nvPr/>
        </p:nvSpPr>
        <p:spPr>
          <a:xfrm>
            <a:off x="1150901" y="2354325"/>
            <a:ext cx="485775" cy="360145"/>
          </a:xfrm>
          <a:prstGeom prst="rect">
            <a:avLst/>
          </a:prstGeom>
          <a:noFill/>
        </p:spPr>
        <p:txBody>
          <a:bodyPr wrap="none" lIns="0" rIns="0" rtlCol="0">
            <a:noAutofit/>
          </a:bodyPr>
          <a:lstStyle/>
          <a:p>
            <a:pPr algn="ctr"/>
            <a:r>
              <a:rPr lang="en-US" sz="1050" dirty="0"/>
              <a:t>Autonomous</a:t>
            </a:r>
            <a:br>
              <a:rPr lang="en-US" sz="1050" dirty="0"/>
            </a:br>
            <a:r>
              <a:rPr lang="en-US" sz="1050" dirty="0"/>
              <a:t>driving</a:t>
            </a:r>
          </a:p>
        </p:txBody>
      </p:sp>
      <p:sp>
        <p:nvSpPr>
          <p:cNvPr id="78" name="TextBox 77">
            <a:extLst>
              <a:ext uri="{FF2B5EF4-FFF2-40B4-BE49-F238E27FC236}">
                <a16:creationId xmlns:a16="http://schemas.microsoft.com/office/drawing/2014/main" id="{7BAEFE2C-00DE-2842-A801-E8405CD123AC}"/>
              </a:ext>
            </a:extLst>
          </p:cNvPr>
          <p:cNvSpPr txBox="1"/>
          <p:nvPr/>
        </p:nvSpPr>
        <p:spPr>
          <a:xfrm>
            <a:off x="4389122" y="2354325"/>
            <a:ext cx="342900" cy="150041"/>
          </a:xfrm>
          <a:prstGeom prst="rect">
            <a:avLst/>
          </a:prstGeom>
          <a:noFill/>
        </p:spPr>
        <p:txBody>
          <a:bodyPr wrap="none" lIns="0" rIns="0" rtlCol="0">
            <a:noAutofit/>
          </a:bodyPr>
          <a:lstStyle/>
          <a:p>
            <a:pPr algn="ctr"/>
            <a:r>
              <a:rPr lang="en-US" sz="1050" dirty="0"/>
              <a:t>Churn</a:t>
            </a:r>
            <a:br>
              <a:rPr lang="en-US" sz="1050" dirty="0"/>
            </a:br>
            <a:r>
              <a:rPr lang="en-US" sz="1050" dirty="0"/>
              <a:t>prediction</a:t>
            </a:r>
          </a:p>
        </p:txBody>
      </p:sp>
      <p:sp>
        <p:nvSpPr>
          <p:cNvPr id="79" name="TextBox 78">
            <a:extLst>
              <a:ext uri="{FF2B5EF4-FFF2-40B4-BE49-F238E27FC236}">
                <a16:creationId xmlns:a16="http://schemas.microsoft.com/office/drawing/2014/main" id="{0D59D8A9-12F6-F949-8E60-9B74B8E8307B}"/>
              </a:ext>
            </a:extLst>
          </p:cNvPr>
          <p:cNvSpPr txBox="1"/>
          <p:nvPr/>
        </p:nvSpPr>
        <p:spPr>
          <a:xfrm>
            <a:off x="5978724" y="2354325"/>
            <a:ext cx="342900" cy="150041"/>
          </a:xfrm>
          <a:prstGeom prst="rect">
            <a:avLst/>
          </a:prstGeom>
          <a:noFill/>
        </p:spPr>
        <p:txBody>
          <a:bodyPr wrap="none" lIns="0" rIns="0" rtlCol="0">
            <a:noAutofit/>
          </a:bodyPr>
          <a:lstStyle/>
          <a:p>
            <a:pPr algn="ctr"/>
            <a:r>
              <a:rPr lang="en-US" sz="1050" dirty="0"/>
              <a:t>Computer</a:t>
            </a:r>
            <a:br>
              <a:rPr lang="en-US" sz="1050" dirty="0"/>
            </a:br>
            <a:r>
              <a:rPr lang="en-US" sz="1050" dirty="0"/>
              <a:t>vision</a:t>
            </a:r>
          </a:p>
        </p:txBody>
      </p:sp>
      <p:sp>
        <p:nvSpPr>
          <p:cNvPr id="80" name="TextBox 79">
            <a:extLst>
              <a:ext uri="{FF2B5EF4-FFF2-40B4-BE49-F238E27FC236}">
                <a16:creationId xmlns:a16="http://schemas.microsoft.com/office/drawing/2014/main" id="{A9625309-0943-134F-9A8E-4D46E951B7BB}"/>
              </a:ext>
            </a:extLst>
          </p:cNvPr>
          <p:cNvSpPr txBox="1"/>
          <p:nvPr/>
        </p:nvSpPr>
        <p:spPr>
          <a:xfrm>
            <a:off x="6631321" y="3744069"/>
            <a:ext cx="342900" cy="150041"/>
          </a:xfrm>
          <a:prstGeom prst="rect">
            <a:avLst/>
          </a:prstGeom>
          <a:noFill/>
        </p:spPr>
        <p:txBody>
          <a:bodyPr wrap="none" lIns="0" rIns="0" rtlCol="0">
            <a:noAutofit/>
          </a:bodyPr>
          <a:lstStyle/>
          <a:p>
            <a:pPr algn="ctr"/>
            <a:r>
              <a:rPr lang="en-US" sz="1050" dirty="0"/>
              <a:t>Credit risk</a:t>
            </a:r>
            <a:br>
              <a:rPr lang="en-US" sz="1050" dirty="0"/>
            </a:br>
            <a:r>
              <a:rPr lang="en-US" sz="1050" dirty="0"/>
              <a:t>prediction</a:t>
            </a:r>
          </a:p>
        </p:txBody>
      </p:sp>
      <p:sp>
        <p:nvSpPr>
          <p:cNvPr id="81" name="TextBox 80">
            <a:extLst>
              <a:ext uri="{FF2B5EF4-FFF2-40B4-BE49-F238E27FC236}">
                <a16:creationId xmlns:a16="http://schemas.microsoft.com/office/drawing/2014/main" id="{03D3F6B3-560B-A04F-B196-254270C59A99}"/>
              </a:ext>
            </a:extLst>
          </p:cNvPr>
          <p:cNvSpPr txBox="1"/>
          <p:nvPr/>
        </p:nvSpPr>
        <p:spPr>
          <a:xfrm>
            <a:off x="5109313" y="3744069"/>
            <a:ext cx="426919" cy="325473"/>
          </a:xfrm>
          <a:prstGeom prst="rect">
            <a:avLst/>
          </a:prstGeom>
          <a:noFill/>
        </p:spPr>
        <p:txBody>
          <a:bodyPr wrap="none" lIns="0" rIns="0" rtlCol="0">
            <a:noAutofit/>
          </a:bodyPr>
          <a:lstStyle/>
          <a:p>
            <a:pPr algn="ctr"/>
            <a:r>
              <a:rPr lang="en-US" sz="1050" dirty="0"/>
              <a:t>Demand</a:t>
            </a:r>
            <a:br>
              <a:rPr lang="en-US" sz="1050" dirty="0"/>
            </a:br>
            <a:r>
              <a:rPr lang="en-US" sz="1050" dirty="0"/>
              <a:t>forecasting</a:t>
            </a:r>
          </a:p>
        </p:txBody>
      </p:sp>
      <p:sp>
        <p:nvSpPr>
          <p:cNvPr id="82" name="TextBox 81">
            <a:extLst>
              <a:ext uri="{FF2B5EF4-FFF2-40B4-BE49-F238E27FC236}">
                <a16:creationId xmlns:a16="http://schemas.microsoft.com/office/drawing/2014/main" id="{F202C8B1-D8EB-3B42-89F8-023765F4BCBD}"/>
              </a:ext>
            </a:extLst>
          </p:cNvPr>
          <p:cNvSpPr txBox="1"/>
          <p:nvPr/>
        </p:nvSpPr>
        <p:spPr>
          <a:xfrm>
            <a:off x="3587305" y="3744069"/>
            <a:ext cx="426919" cy="325474"/>
          </a:xfrm>
          <a:prstGeom prst="rect">
            <a:avLst/>
          </a:prstGeom>
          <a:noFill/>
        </p:spPr>
        <p:txBody>
          <a:bodyPr wrap="none" lIns="0" rIns="0" rtlCol="0">
            <a:noAutofit/>
          </a:bodyPr>
          <a:lstStyle/>
          <a:p>
            <a:pPr algn="ctr"/>
            <a:r>
              <a:rPr lang="en-US" sz="1050" dirty="0"/>
              <a:t>Extract data</a:t>
            </a:r>
            <a:br>
              <a:rPr lang="en-US" sz="1050" dirty="0"/>
            </a:br>
            <a:r>
              <a:rPr lang="en-US" sz="1050" dirty="0"/>
              <a:t>from documents</a:t>
            </a:r>
          </a:p>
        </p:txBody>
      </p:sp>
      <p:sp>
        <p:nvSpPr>
          <p:cNvPr id="84" name="TextBox 83">
            <a:extLst>
              <a:ext uri="{FF2B5EF4-FFF2-40B4-BE49-F238E27FC236}">
                <a16:creationId xmlns:a16="http://schemas.microsoft.com/office/drawing/2014/main" id="{5CE980C5-0C63-E24A-AA9E-FAE7F5AADD04}"/>
              </a:ext>
            </a:extLst>
          </p:cNvPr>
          <p:cNvSpPr txBox="1"/>
          <p:nvPr/>
        </p:nvSpPr>
        <p:spPr>
          <a:xfrm>
            <a:off x="1981278" y="3744069"/>
            <a:ext cx="426919" cy="327733"/>
          </a:xfrm>
          <a:prstGeom prst="rect">
            <a:avLst/>
          </a:prstGeom>
          <a:noFill/>
        </p:spPr>
        <p:txBody>
          <a:bodyPr wrap="none" lIns="0" rIns="0" rtlCol="0">
            <a:noAutofit/>
          </a:bodyPr>
          <a:lstStyle/>
          <a:p>
            <a:pPr algn="ctr"/>
            <a:r>
              <a:rPr lang="en-US" sz="1050" dirty="0"/>
              <a:t>Fraud</a:t>
            </a:r>
            <a:br>
              <a:rPr lang="en-US" sz="1050" dirty="0"/>
            </a:br>
            <a:r>
              <a:rPr lang="en-US" sz="1050" dirty="0"/>
              <a:t>detection</a:t>
            </a:r>
          </a:p>
        </p:txBody>
      </p:sp>
      <p:sp>
        <p:nvSpPr>
          <p:cNvPr id="89" name="TextBox 88">
            <a:extLst>
              <a:ext uri="{FF2B5EF4-FFF2-40B4-BE49-F238E27FC236}">
                <a16:creationId xmlns:a16="http://schemas.microsoft.com/office/drawing/2014/main" id="{B42F19A8-E733-F84C-8868-2F9BF9A49B62}"/>
              </a:ext>
            </a:extLst>
          </p:cNvPr>
          <p:cNvSpPr txBox="1"/>
          <p:nvPr/>
        </p:nvSpPr>
        <p:spPr>
          <a:xfrm>
            <a:off x="7568326" y="2354325"/>
            <a:ext cx="342900" cy="150041"/>
          </a:xfrm>
          <a:prstGeom prst="rect">
            <a:avLst/>
          </a:prstGeom>
          <a:noFill/>
        </p:spPr>
        <p:txBody>
          <a:bodyPr wrap="none" lIns="0" rIns="0" rtlCol="0">
            <a:noAutofit/>
          </a:bodyPr>
          <a:lstStyle/>
          <a:p>
            <a:pPr algn="ctr"/>
            <a:r>
              <a:rPr lang="en-US" sz="1050" dirty="0"/>
              <a:t>Personalized</a:t>
            </a:r>
            <a:br>
              <a:rPr lang="en-US" sz="1050" dirty="0"/>
            </a:br>
            <a:r>
              <a:rPr lang="en-US" sz="1050" dirty="0"/>
              <a:t>recommendations</a:t>
            </a:r>
          </a:p>
        </p:txBody>
      </p:sp>
      <p:sp>
        <p:nvSpPr>
          <p:cNvPr id="91" name="TextBox 90">
            <a:extLst>
              <a:ext uri="{FF2B5EF4-FFF2-40B4-BE49-F238E27FC236}">
                <a16:creationId xmlns:a16="http://schemas.microsoft.com/office/drawing/2014/main" id="{F1A04B69-A04E-6341-9802-82E0084D078F}"/>
              </a:ext>
            </a:extLst>
          </p:cNvPr>
          <p:cNvSpPr txBox="1"/>
          <p:nvPr/>
        </p:nvSpPr>
        <p:spPr>
          <a:xfrm>
            <a:off x="2799521" y="2354325"/>
            <a:ext cx="342900" cy="150041"/>
          </a:xfrm>
          <a:prstGeom prst="rect">
            <a:avLst/>
          </a:prstGeom>
          <a:noFill/>
        </p:spPr>
        <p:txBody>
          <a:bodyPr wrap="none" lIns="0" rIns="0" rtlCol="0">
            <a:noAutofit/>
          </a:bodyPr>
          <a:lstStyle/>
          <a:p>
            <a:pPr algn="ctr"/>
            <a:r>
              <a:rPr lang="en-US" sz="1050" dirty="0"/>
              <a:t>Predictive</a:t>
            </a:r>
            <a:br>
              <a:rPr lang="en-US" sz="1050" dirty="0"/>
            </a:br>
            <a:r>
              <a:rPr lang="en-US" sz="1050" dirty="0"/>
              <a:t>maintenance</a:t>
            </a:r>
          </a:p>
        </p:txBody>
      </p:sp>
      <p:grpSp>
        <p:nvGrpSpPr>
          <p:cNvPr id="123" name="Graphic 6">
            <a:extLst>
              <a:ext uri="{FF2B5EF4-FFF2-40B4-BE49-F238E27FC236}">
                <a16:creationId xmlns:a16="http://schemas.microsoft.com/office/drawing/2014/main" id="{7D140CDD-3825-9544-980D-A43E0DEB0B54}"/>
              </a:ext>
            </a:extLst>
          </p:cNvPr>
          <p:cNvGrpSpPr/>
          <p:nvPr/>
        </p:nvGrpSpPr>
        <p:grpSpPr>
          <a:xfrm>
            <a:off x="781982" y="1374861"/>
            <a:ext cx="1166071" cy="1242483"/>
            <a:chOff x="2122719" y="1619250"/>
            <a:chExt cx="457200" cy="457200"/>
          </a:xfrm>
        </p:grpSpPr>
        <p:sp>
          <p:nvSpPr>
            <p:cNvPr id="124" name="Freeform: Shape 531">
              <a:extLst>
                <a:ext uri="{FF2B5EF4-FFF2-40B4-BE49-F238E27FC236}">
                  <a16:creationId xmlns:a16="http://schemas.microsoft.com/office/drawing/2014/main" id="{B6DC63BE-5885-3845-88D8-EADA3A36B749}"/>
                </a:ext>
              </a:extLst>
            </p:cNvPr>
            <p:cNvSpPr/>
            <p:nvPr/>
          </p:nvSpPr>
          <p:spPr>
            <a:xfrm>
              <a:off x="2153945" y="1802290"/>
              <a:ext cx="30060" cy="2286"/>
            </a:xfrm>
            <a:custGeom>
              <a:avLst/>
              <a:gdLst>
                <a:gd name="connsiteX0" fmla="*/ 0 w 30060"/>
                <a:gd name="connsiteY0" fmla="*/ 0 h 2286"/>
                <a:gd name="connsiteX1" fmla="*/ 30061 w 30060"/>
                <a:gd name="connsiteY1" fmla="*/ 0 h 2286"/>
              </a:gdLst>
              <a:ahLst/>
              <a:cxnLst>
                <a:cxn ang="0">
                  <a:pos x="connsiteX0" y="connsiteY0"/>
                </a:cxn>
                <a:cxn ang="0">
                  <a:pos x="connsiteX1" y="connsiteY1"/>
                </a:cxn>
              </a:cxnLst>
              <a:rect l="l" t="t" r="r" b="b"/>
              <a:pathLst>
                <a:path w="30060" h="2286">
                  <a:moveTo>
                    <a:pt x="0" y="0"/>
                  </a:moveTo>
                  <a:lnTo>
                    <a:pt x="30061" y="0"/>
                  </a:lnTo>
                </a:path>
              </a:pathLst>
            </a:custGeom>
            <a:ln w="12700" cap="flat">
              <a:solidFill>
                <a:srgbClr val="F1F2F2"/>
              </a:solidFill>
              <a:prstDash val="solid"/>
              <a:miter/>
            </a:ln>
          </p:spPr>
          <p:txBody>
            <a:bodyPr rtlCol="0" anchor="ctr"/>
            <a:lstStyle/>
            <a:p>
              <a:endParaRPr lang="en-US" sz="1050"/>
            </a:p>
          </p:txBody>
        </p:sp>
        <p:sp>
          <p:nvSpPr>
            <p:cNvPr id="125" name="Freeform: Shape 532">
              <a:extLst>
                <a:ext uri="{FF2B5EF4-FFF2-40B4-BE49-F238E27FC236}">
                  <a16:creationId xmlns:a16="http://schemas.microsoft.com/office/drawing/2014/main" id="{45BBB310-36CD-9846-998D-354314741F41}"/>
                </a:ext>
              </a:extLst>
            </p:cNvPr>
            <p:cNvSpPr/>
            <p:nvPr/>
          </p:nvSpPr>
          <p:spPr>
            <a:xfrm>
              <a:off x="2142858" y="1802290"/>
              <a:ext cx="7315" cy="22"/>
            </a:xfrm>
            <a:custGeom>
              <a:avLst/>
              <a:gdLst>
                <a:gd name="connsiteX0" fmla="*/ 0 w 7315"/>
                <a:gd name="connsiteY0" fmla="*/ 23 h 22"/>
                <a:gd name="connsiteX1" fmla="*/ 7315 w 7315"/>
                <a:gd name="connsiteY1" fmla="*/ 0 h 22"/>
              </a:gdLst>
              <a:ahLst/>
              <a:cxnLst>
                <a:cxn ang="0">
                  <a:pos x="connsiteX0" y="connsiteY0"/>
                </a:cxn>
                <a:cxn ang="0">
                  <a:pos x="connsiteX1" y="connsiteY1"/>
                </a:cxn>
              </a:cxnLst>
              <a:rect l="l" t="t" r="r" b="b"/>
              <a:pathLst>
                <a:path w="7315" h="22">
                  <a:moveTo>
                    <a:pt x="0" y="23"/>
                  </a:moveTo>
                  <a:lnTo>
                    <a:pt x="7315" y="0"/>
                  </a:lnTo>
                </a:path>
              </a:pathLst>
            </a:custGeom>
            <a:ln w="12700" cap="flat">
              <a:solidFill>
                <a:srgbClr val="F1F2F2"/>
              </a:solidFill>
              <a:prstDash val="solid"/>
              <a:miter/>
            </a:ln>
          </p:spPr>
          <p:txBody>
            <a:bodyPr rtlCol="0" anchor="ctr"/>
            <a:lstStyle/>
            <a:p>
              <a:endParaRPr lang="en-US" sz="1050"/>
            </a:p>
          </p:txBody>
        </p:sp>
        <p:sp>
          <p:nvSpPr>
            <p:cNvPr id="126" name="Freeform: Shape 533">
              <a:extLst>
                <a:ext uri="{FF2B5EF4-FFF2-40B4-BE49-F238E27FC236}">
                  <a16:creationId xmlns:a16="http://schemas.microsoft.com/office/drawing/2014/main" id="{2CD69412-466D-4B41-A383-AA04EFF56C12}"/>
                </a:ext>
              </a:extLst>
            </p:cNvPr>
            <p:cNvSpPr/>
            <p:nvPr/>
          </p:nvSpPr>
          <p:spPr>
            <a:xfrm>
              <a:off x="2165215" y="1782950"/>
              <a:ext cx="31935" cy="2286"/>
            </a:xfrm>
            <a:custGeom>
              <a:avLst/>
              <a:gdLst>
                <a:gd name="connsiteX0" fmla="*/ 0 w 31935"/>
                <a:gd name="connsiteY0" fmla="*/ 0 h 2286"/>
                <a:gd name="connsiteX1" fmla="*/ 31935 w 31935"/>
                <a:gd name="connsiteY1" fmla="*/ 0 h 2286"/>
              </a:gdLst>
              <a:ahLst/>
              <a:cxnLst>
                <a:cxn ang="0">
                  <a:pos x="connsiteX0" y="connsiteY0"/>
                </a:cxn>
                <a:cxn ang="0">
                  <a:pos x="connsiteX1" y="connsiteY1"/>
                </a:cxn>
              </a:cxnLst>
              <a:rect l="l" t="t" r="r" b="b"/>
              <a:pathLst>
                <a:path w="31935" h="2286">
                  <a:moveTo>
                    <a:pt x="0" y="0"/>
                  </a:moveTo>
                  <a:lnTo>
                    <a:pt x="31935" y="0"/>
                  </a:lnTo>
                </a:path>
              </a:pathLst>
            </a:custGeom>
            <a:ln w="12700" cap="flat">
              <a:solidFill>
                <a:srgbClr val="F1F2F2"/>
              </a:solidFill>
              <a:prstDash val="solid"/>
              <a:miter/>
            </a:ln>
          </p:spPr>
          <p:txBody>
            <a:bodyPr rtlCol="0" anchor="ctr"/>
            <a:lstStyle/>
            <a:p>
              <a:endParaRPr lang="en-US" sz="1050"/>
            </a:p>
          </p:txBody>
        </p:sp>
        <p:sp>
          <p:nvSpPr>
            <p:cNvPr id="127" name="Freeform: Shape 534">
              <a:extLst>
                <a:ext uri="{FF2B5EF4-FFF2-40B4-BE49-F238E27FC236}">
                  <a16:creationId xmlns:a16="http://schemas.microsoft.com/office/drawing/2014/main" id="{4092C6BE-B17F-C843-BA56-034F82E6B296}"/>
                </a:ext>
              </a:extLst>
            </p:cNvPr>
            <p:cNvSpPr/>
            <p:nvPr/>
          </p:nvSpPr>
          <p:spPr>
            <a:xfrm>
              <a:off x="2155820" y="1782881"/>
              <a:ext cx="5417" cy="68"/>
            </a:xfrm>
            <a:custGeom>
              <a:avLst/>
              <a:gdLst>
                <a:gd name="connsiteX0" fmla="*/ 0 w 5417"/>
                <a:gd name="connsiteY0" fmla="*/ 69 h 68"/>
                <a:gd name="connsiteX1" fmla="*/ 5418 w 5417"/>
                <a:gd name="connsiteY1" fmla="*/ 0 h 68"/>
              </a:gdLst>
              <a:ahLst/>
              <a:cxnLst>
                <a:cxn ang="0">
                  <a:pos x="connsiteX0" y="connsiteY0"/>
                </a:cxn>
                <a:cxn ang="0">
                  <a:pos x="connsiteX1" y="connsiteY1"/>
                </a:cxn>
              </a:cxnLst>
              <a:rect l="l" t="t" r="r" b="b"/>
              <a:pathLst>
                <a:path w="5417" h="68">
                  <a:moveTo>
                    <a:pt x="0" y="69"/>
                  </a:moveTo>
                  <a:lnTo>
                    <a:pt x="5418" y="0"/>
                  </a:lnTo>
                </a:path>
              </a:pathLst>
            </a:custGeom>
            <a:ln w="12700" cap="flat">
              <a:solidFill>
                <a:srgbClr val="F1F2F2"/>
              </a:solidFill>
              <a:prstDash val="solid"/>
              <a:miter/>
            </a:ln>
          </p:spPr>
          <p:txBody>
            <a:bodyPr rtlCol="0" anchor="ctr"/>
            <a:lstStyle/>
            <a:p>
              <a:endParaRPr lang="en-US" sz="1050"/>
            </a:p>
          </p:txBody>
        </p:sp>
        <p:sp>
          <p:nvSpPr>
            <p:cNvPr id="128" name="Freeform: Shape 535">
              <a:extLst>
                <a:ext uri="{FF2B5EF4-FFF2-40B4-BE49-F238E27FC236}">
                  <a16:creationId xmlns:a16="http://schemas.microsoft.com/office/drawing/2014/main" id="{32496D2E-82F9-AB4B-B33E-2B536CEE55C6}"/>
                </a:ext>
              </a:extLst>
            </p:cNvPr>
            <p:cNvSpPr/>
            <p:nvPr/>
          </p:nvSpPr>
          <p:spPr>
            <a:xfrm>
              <a:off x="2221565" y="1765508"/>
              <a:ext cx="46977" cy="50726"/>
            </a:xfrm>
            <a:custGeom>
              <a:avLst/>
              <a:gdLst>
                <a:gd name="connsiteX0" fmla="*/ 0 w 46977"/>
                <a:gd name="connsiteY0" fmla="*/ 18791 h 50726"/>
                <a:gd name="connsiteX1" fmla="*/ 0 w 46977"/>
                <a:gd name="connsiteY1" fmla="*/ 12276 h 50726"/>
                <a:gd name="connsiteX2" fmla="*/ 23500 w 46977"/>
                <a:gd name="connsiteY2" fmla="*/ 0 h 50726"/>
                <a:gd name="connsiteX3" fmla="*/ 46977 w 46977"/>
                <a:gd name="connsiteY3" fmla="*/ 12276 h 50726"/>
                <a:gd name="connsiteX4" fmla="*/ 46977 w 46977"/>
                <a:gd name="connsiteY4" fmla="*/ 38153 h 50726"/>
                <a:gd name="connsiteX5" fmla="*/ 23592 w 46977"/>
                <a:gd name="connsiteY5" fmla="*/ 50726 h 50726"/>
                <a:gd name="connsiteX6" fmla="*/ 0 w 46977"/>
                <a:gd name="connsiteY6" fmla="*/ 38496 h 50726"/>
                <a:gd name="connsiteX7" fmla="*/ 0 w 46977"/>
                <a:gd name="connsiteY7" fmla="*/ 33833 h 50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977" h="50726">
                  <a:moveTo>
                    <a:pt x="0" y="18791"/>
                  </a:moveTo>
                  <a:lnTo>
                    <a:pt x="0" y="12276"/>
                  </a:lnTo>
                  <a:lnTo>
                    <a:pt x="23500" y="0"/>
                  </a:lnTo>
                  <a:lnTo>
                    <a:pt x="46977" y="12276"/>
                  </a:lnTo>
                  <a:lnTo>
                    <a:pt x="46977" y="38153"/>
                  </a:lnTo>
                  <a:lnTo>
                    <a:pt x="23592" y="50726"/>
                  </a:lnTo>
                  <a:lnTo>
                    <a:pt x="0" y="38496"/>
                  </a:lnTo>
                  <a:lnTo>
                    <a:pt x="0" y="33833"/>
                  </a:lnTo>
                </a:path>
              </a:pathLst>
            </a:custGeom>
            <a:noFill/>
            <a:ln w="12700" cap="flat">
              <a:solidFill>
                <a:srgbClr val="F1F2F2"/>
              </a:solidFill>
              <a:prstDash val="solid"/>
              <a:round/>
            </a:ln>
          </p:spPr>
          <p:txBody>
            <a:bodyPr rtlCol="0" anchor="ctr"/>
            <a:lstStyle/>
            <a:p>
              <a:endParaRPr lang="en-US" sz="1050"/>
            </a:p>
          </p:txBody>
        </p:sp>
        <p:sp>
          <p:nvSpPr>
            <p:cNvPr id="129" name="Freeform: Shape 536">
              <a:extLst>
                <a:ext uri="{FF2B5EF4-FFF2-40B4-BE49-F238E27FC236}">
                  <a16:creationId xmlns:a16="http://schemas.microsoft.com/office/drawing/2014/main" id="{0D1DC25D-F55D-B84D-AD1F-3B997AFC96C0}"/>
                </a:ext>
              </a:extLst>
            </p:cNvPr>
            <p:cNvSpPr/>
            <p:nvPr/>
          </p:nvSpPr>
          <p:spPr>
            <a:xfrm>
              <a:off x="2221565" y="1788048"/>
              <a:ext cx="2286" cy="7520"/>
            </a:xfrm>
            <a:custGeom>
              <a:avLst/>
              <a:gdLst>
                <a:gd name="connsiteX0" fmla="*/ 0 w 2286"/>
                <a:gd name="connsiteY0" fmla="*/ 7521 h 7520"/>
                <a:gd name="connsiteX1" fmla="*/ 0 w 2286"/>
                <a:gd name="connsiteY1" fmla="*/ 0 h 7520"/>
              </a:gdLst>
              <a:ahLst/>
              <a:cxnLst>
                <a:cxn ang="0">
                  <a:pos x="connsiteX0" y="connsiteY0"/>
                </a:cxn>
                <a:cxn ang="0">
                  <a:pos x="connsiteX1" y="connsiteY1"/>
                </a:cxn>
              </a:cxnLst>
              <a:rect l="l" t="t" r="r" b="b"/>
              <a:pathLst>
                <a:path w="2286" h="7520">
                  <a:moveTo>
                    <a:pt x="0" y="7521"/>
                  </a:moveTo>
                  <a:lnTo>
                    <a:pt x="0" y="0"/>
                  </a:lnTo>
                </a:path>
              </a:pathLst>
            </a:custGeom>
            <a:ln w="12700" cap="flat">
              <a:solidFill>
                <a:srgbClr val="F1F2F2"/>
              </a:solidFill>
              <a:prstDash val="solid"/>
              <a:round/>
            </a:ln>
          </p:spPr>
          <p:txBody>
            <a:bodyPr rtlCol="0" anchor="ctr"/>
            <a:lstStyle/>
            <a:p>
              <a:endParaRPr lang="en-US" sz="1050"/>
            </a:p>
          </p:txBody>
        </p:sp>
        <p:sp>
          <p:nvSpPr>
            <p:cNvPr id="130" name="Freeform: Shape 537">
              <a:extLst>
                <a:ext uri="{FF2B5EF4-FFF2-40B4-BE49-F238E27FC236}">
                  <a16:creationId xmlns:a16="http://schemas.microsoft.com/office/drawing/2014/main" id="{45ED40D5-A3DF-2C40-B023-656CE07DC4FE}"/>
                </a:ext>
              </a:extLst>
            </p:cNvPr>
            <p:cNvSpPr/>
            <p:nvPr/>
          </p:nvSpPr>
          <p:spPr>
            <a:xfrm>
              <a:off x="2238710" y="1825172"/>
              <a:ext cx="12801" cy="12801"/>
            </a:xfrm>
            <a:custGeom>
              <a:avLst/>
              <a:gdLst>
                <a:gd name="connsiteX0" fmla="*/ 12802 w 12801"/>
                <a:gd name="connsiteY0" fmla="*/ 6401 h 12801"/>
                <a:gd name="connsiteX1" fmla="*/ 6401 w 12801"/>
                <a:gd name="connsiteY1" fmla="*/ 12802 h 12801"/>
                <a:gd name="connsiteX2" fmla="*/ 0 w 12801"/>
                <a:gd name="connsiteY2" fmla="*/ 6401 h 12801"/>
                <a:gd name="connsiteX3" fmla="*/ 6401 w 12801"/>
                <a:gd name="connsiteY3" fmla="*/ 0 h 12801"/>
                <a:gd name="connsiteX4" fmla="*/ 12802 w 12801"/>
                <a:gd name="connsiteY4" fmla="*/ 6401 h 128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01" h="12801">
                  <a:moveTo>
                    <a:pt x="12802" y="6401"/>
                  </a:moveTo>
                  <a:cubicBezTo>
                    <a:pt x="12802" y="9936"/>
                    <a:pt x="9936" y="12802"/>
                    <a:pt x="6401" y="12802"/>
                  </a:cubicBezTo>
                  <a:cubicBezTo>
                    <a:pt x="2866" y="12802"/>
                    <a:pt x="0" y="9936"/>
                    <a:pt x="0" y="6401"/>
                  </a:cubicBezTo>
                  <a:cubicBezTo>
                    <a:pt x="0" y="2866"/>
                    <a:pt x="2866" y="0"/>
                    <a:pt x="6401" y="0"/>
                  </a:cubicBezTo>
                  <a:cubicBezTo>
                    <a:pt x="9936" y="0"/>
                    <a:pt x="12802" y="2866"/>
                    <a:pt x="12802" y="6401"/>
                  </a:cubicBezTo>
                  <a:close/>
                </a:path>
              </a:pathLst>
            </a:custGeom>
            <a:noFill/>
            <a:ln w="12700" cap="flat">
              <a:solidFill>
                <a:srgbClr val="F1F2F2"/>
              </a:solidFill>
              <a:prstDash val="solid"/>
              <a:round/>
            </a:ln>
          </p:spPr>
          <p:txBody>
            <a:bodyPr rtlCol="0" anchor="ctr"/>
            <a:lstStyle/>
            <a:p>
              <a:endParaRPr lang="en-US" sz="1050"/>
            </a:p>
          </p:txBody>
        </p:sp>
        <p:sp>
          <p:nvSpPr>
            <p:cNvPr id="131" name="Freeform: Shape 538">
              <a:extLst>
                <a:ext uri="{FF2B5EF4-FFF2-40B4-BE49-F238E27FC236}">
                  <a16:creationId xmlns:a16="http://schemas.microsoft.com/office/drawing/2014/main" id="{0C010B2B-9638-1349-817E-DD80A5CB384C}"/>
                </a:ext>
              </a:extLst>
            </p:cNvPr>
            <p:cNvSpPr/>
            <p:nvPr/>
          </p:nvSpPr>
          <p:spPr>
            <a:xfrm>
              <a:off x="2238550" y="1745185"/>
              <a:ext cx="12801" cy="12801"/>
            </a:xfrm>
            <a:custGeom>
              <a:avLst/>
              <a:gdLst>
                <a:gd name="connsiteX0" fmla="*/ 12802 w 12801"/>
                <a:gd name="connsiteY0" fmla="*/ 6401 h 12801"/>
                <a:gd name="connsiteX1" fmla="*/ 6401 w 12801"/>
                <a:gd name="connsiteY1" fmla="*/ 12802 h 12801"/>
                <a:gd name="connsiteX2" fmla="*/ 0 w 12801"/>
                <a:gd name="connsiteY2" fmla="*/ 6401 h 12801"/>
                <a:gd name="connsiteX3" fmla="*/ 6401 w 12801"/>
                <a:gd name="connsiteY3" fmla="*/ 0 h 12801"/>
                <a:gd name="connsiteX4" fmla="*/ 12802 w 12801"/>
                <a:gd name="connsiteY4" fmla="*/ 6401 h 128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01" h="12801">
                  <a:moveTo>
                    <a:pt x="12802" y="6401"/>
                  </a:moveTo>
                  <a:cubicBezTo>
                    <a:pt x="12802" y="9936"/>
                    <a:pt x="9936" y="12802"/>
                    <a:pt x="6401" y="12802"/>
                  </a:cubicBezTo>
                  <a:cubicBezTo>
                    <a:pt x="2866" y="12802"/>
                    <a:pt x="0" y="9936"/>
                    <a:pt x="0" y="6401"/>
                  </a:cubicBezTo>
                  <a:cubicBezTo>
                    <a:pt x="0" y="2866"/>
                    <a:pt x="2866" y="0"/>
                    <a:pt x="6401" y="0"/>
                  </a:cubicBezTo>
                  <a:cubicBezTo>
                    <a:pt x="9936" y="0"/>
                    <a:pt x="12802" y="2866"/>
                    <a:pt x="12802" y="6401"/>
                  </a:cubicBezTo>
                  <a:close/>
                </a:path>
              </a:pathLst>
            </a:custGeom>
            <a:noFill/>
            <a:ln w="12700" cap="flat">
              <a:solidFill>
                <a:srgbClr val="F1F2F2"/>
              </a:solidFill>
              <a:prstDash val="solid"/>
              <a:round/>
            </a:ln>
          </p:spPr>
          <p:txBody>
            <a:bodyPr rtlCol="0" anchor="ctr"/>
            <a:lstStyle/>
            <a:p>
              <a:endParaRPr lang="en-US" sz="1050"/>
            </a:p>
          </p:txBody>
        </p:sp>
        <p:sp>
          <p:nvSpPr>
            <p:cNvPr id="132" name="Freeform: Shape 539">
              <a:extLst>
                <a:ext uri="{FF2B5EF4-FFF2-40B4-BE49-F238E27FC236}">
                  <a16:creationId xmlns:a16="http://schemas.microsoft.com/office/drawing/2014/main" id="{9F9C4235-C50E-1E41-8138-24610CE49AC1}"/>
                </a:ext>
              </a:extLst>
            </p:cNvPr>
            <p:cNvSpPr/>
            <p:nvPr/>
          </p:nvSpPr>
          <p:spPr>
            <a:xfrm>
              <a:off x="2201860" y="1804438"/>
              <a:ext cx="12801" cy="12801"/>
            </a:xfrm>
            <a:custGeom>
              <a:avLst/>
              <a:gdLst>
                <a:gd name="connsiteX0" fmla="*/ 12802 w 12801"/>
                <a:gd name="connsiteY0" fmla="*/ 6401 h 12801"/>
                <a:gd name="connsiteX1" fmla="*/ 6401 w 12801"/>
                <a:gd name="connsiteY1" fmla="*/ 12802 h 12801"/>
                <a:gd name="connsiteX2" fmla="*/ 0 w 12801"/>
                <a:gd name="connsiteY2" fmla="*/ 6401 h 12801"/>
                <a:gd name="connsiteX3" fmla="*/ 6401 w 12801"/>
                <a:gd name="connsiteY3" fmla="*/ 0 h 12801"/>
                <a:gd name="connsiteX4" fmla="*/ 12802 w 12801"/>
                <a:gd name="connsiteY4" fmla="*/ 6401 h 128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01" h="12801">
                  <a:moveTo>
                    <a:pt x="12802" y="6401"/>
                  </a:moveTo>
                  <a:cubicBezTo>
                    <a:pt x="12802" y="9936"/>
                    <a:pt x="9936" y="12802"/>
                    <a:pt x="6401" y="12802"/>
                  </a:cubicBezTo>
                  <a:cubicBezTo>
                    <a:pt x="2866" y="12802"/>
                    <a:pt x="0" y="9936"/>
                    <a:pt x="0" y="6401"/>
                  </a:cubicBezTo>
                  <a:cubicBezTo>
                    <a:pt x="0" y="2866"/>
                    <a:pt x="2866" y="0"/>
                    <a:pt x="6401" y="0"/>
                  </a:cubicBezTo>
                  <a:cubicBezTo>
                    <a:pt x="9936" y="0"/>
                    <a:pt x="12802" y="2866"/>
                    <a:pt x="12802" y="6401"/>
                  </a:cubicBezTo>
                  <a:close/>
                </a:path>
              </a:pathLst>
            </a:custGeom>
            <a:noFill/>
            <a:ln w="12700" cap="flat">
              <a:solidFill>
                <a:srgbClr val="F1F2F2"/>
              </a:solidFill>
              <a:prstDash val="solid"/>
              <a:round/>
            </a:ln>
          </p:spPr>
          <p:txBody>
            <a:bodyPr rtlCol="0" anchor="ctr"/>
            <a:lstStyle/>
            <a:p>
              <a:endParaRPr lang="en-US" sz="1050"/>
            </a:p>
          </p:txBody>
        </p:sp>
        <p:sp>
          <p:nvSpPr>
            <p:cNvPr id="133" name="Freeform: Shape 540">
              <a:extLst>
                <a:ext uri="{FF2B5EF4-FFF2-40B4-BE49-F238E27FC236}">
                  <a16:creationId xmlns:a16="http://schemas.microsoft.com/office/drawing/2014/main" id="{F542B6C5-E601-8D4E-839E-83D25638C5C8}"/>
                </a:ext>
              </a:extLst>
            </p:cNvPr>
            <p:cNvSpPr/>
            <p:nvPr/>
          </p:nvSpPr>
          <p:spPr>
            <a:xfrm>
              <a:off x="2201860" y="1762719"/>
              <a:ext cx="12801" cy="12801"/>
            </a:xfrm>
            <a:custGeom>
              <a:avLst/>
              <a:gdLst>
                <a:gd name="connsiteX0" fmla="*/ 12802 w 12801"/>
                <a:gd name="connsiteY0" fmla="*/ 6401 h 12801"/>
                <a:gd name="connsiteX1" fmla="*/ 6401 w 12801"/>
                <a:gd name="connsiteY1" fmla="*/ 12802 h 12801"/>
                <a:gd name="connsiteX2" fmla="*/ 0 w 12801"/>
                <a:gd name="connsiteY2" fmla="*/ 6401 h 12801"/>
                <a:gd name="connsiteX3" fmla="*/ 6401 w 12801"/>
                <a:gd name="connsiteY3" fmla="*/ 0 h 12801"/>
                <a:gd name="connsiteX4" fmla="*/ 12802 w 12801"/>
                <a:gd name="connsiteY4" fmla="*/ 6401 h 128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01" h="12801">
                  <a:moveTo>
                    <a:pt x="12802" y="6401"/>
                  </a:moveTo>
                  <a:cubicBezTo>
                    <a:pt x="12802" y="9936"/>
                    <a:pt x="9936" y="12802"/>
                    <a:pt x="6401" y="12802"/>
                  </a:cubicBezTo>
                  <a:cubicBezTo>
                    <a:pt x="2866" y="12802"/>
                    <a:pt x="0" y="9936"/>
                    <a:pt x="0" y="6401"/>
                  </a:cubicBezTo>
                  <a:cubicBezTo>
                    <a:pt x="0" y="2866"/>
                    <a:pt x="2866" y="0"/>
                    <a:pt x="6401" y="0"/>
                  </a:cubicBezTo>
                  <a:cubicBezTo>
                    <a:pt x="9936" y="0"/>
                    <a:pt x="12802" y="2866"/>
                    <a:pt x="12802" y="6401"/>
                  </a:cubicBezTo>
                  <a:close/>
                </a:path>
              </a:pathLst>
            </a:custGeom>
            <a:noFill/>
            <a:ln w="12700" cap="flat">
              <a:solidFill>
                <a:srgbClr val="F1F2F2"/>
              </a:solidFill>
              <a:prstDash val="solid"/>
              <a:round/>
            </a:ln>
          </p:spPr>
          <p:txBody>
            <a:bodyPr rtlCol="0" anchor="ctr"/>
            <a:lstStyle/>
            <a:p>
              <a:endParaRPr lang="en-US" sz="1050"/>
            </a:p>
          </p:txBody>
        </p:sp>
        <p:sp>
          <p:nvSpPr>
            <p:cNvPr id="134" name="Freeform: Shape 541">
              <a:extLst>
                <a:ext uri="{FF2B5EF4-FFF2-40B4-BE49-F238E27FC236}">
                  <a16:creationId xmlns:a16="http://schemas.microsoft.com/office/drawing/2014/main" id="{F5AC96A6-7060-964E-90B4-B1A7247391A8}"/>
                </a:ext>
              </a:extLst>
            </p:cNvPr>
            <p:cNvSpPr/>
            <p:nvPr/>
          </p:nvSpPr>
          <p:spPr>
            <a:xfrm>
              <a:off x="2275423" y="1762833"/>
              <a:ext cx="12801" cy="12801"/>
            </a:xfrm>
            <a:custGeom>
              <a:avLst/>
              <a:gdLst>
                <a:gd name="connsiteX0" fmla="*/ 12802 w 12801"/>
                <a:gd name="connsiteY0" fmla="*/ 6401 h 12801"/>
                <a:gd name="connsiteX1" fmla="*/ 6401 w 12801"/>
                <a:gd name="connsiteY1" fmla="*/ 12802 h 12801"/>
                <a:gd name="connsiteX2" fmla="*/ 0 w 12801"/>
                <a:gd name="connsiteY2" fmla="*/ 6401 h 12801"/>
                <a:gd name="connsiteX3" fmla="*/ 6401 w 12801"/>
                <a:gd name="connsiteY3" fmla="*/ 0 h 12801"/>
                <a:gd name="connsiteX4" fmla="*/ 12802 w 12801"/>
                <a:gd name="connsiteY4" fmla="*/ 6401 h 128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01" h="12801">
                  <a:moveTo>
                    <a:pt x="12802" y="6401"/>
                  </a:moveTo>
                  <a:cubicBezTo>
                    <a:pt x="12802" y="9936"/>
                    <a:pt x="9936" y="12802"/>
                    <a:pt x="6401" y="12802"/>
                  </a:cubicBezTo>
                  <a:cubicBezTo>
                    <a:pt x="2866" y="12802"/>
                    <a:pt x="0" y="9936"/>
                    <a:pt x="0" y="6401"/>
                  </a:cubicBezTo>
                  <a:cubicBezTo>
                    <a:pt x="0" y="2866"/>
                    <a:pt x="2866" y="0"/>
                    <a:pt x="6401" y="0"/>
                  </a:cubicBezTo>
                  <a:cubicBezTo>
                    <a:pt x="9936" y="0"/>
                    <a:pt x="12802" y="2866"/>
                    <a:pt x="12802" y="6401"/>
                  </a:cubicBezTo>
                  <a:close/>
                </a:path>
              </a:pathLst>
            </a:custGeom>
            <a:noFill/>
            <a:ln w="12700" cap="flat">
              <a:solidFill>
                <a:srgbClr val="F1F2F2"/>
              </a:solidFill>
              <a:prstDash val="solid"/>
              <a:round/>
            </a:ln>
          </p:spPr>
          <p:txBody>
            <a:bodyPr rtlCol="0" anchor="ctr"/>
            <a:lstStyle/>
            <a:p>
              <a:endParaRPr lang="en-US" sz="1050"/>
            </a:p>
          </p:txBody>
        </p:sp>
        <p:sp>
          <p:nvSpPr>
            <p:cNvPr id="135" name="Freeform: Shape 542">
              <a:extLst>
                <a:ext uri="{FF2B5EF4-FFF2-40B4-BE49-F238E27FC236}">
                  <a16:creationId xmlns:a16="http://schemas.microsoft.com/office/drawing/2014/main" id="{02A7EAE6-EB14-CD47-BCA1-B925145B2854}"/>
                </a:ext>
              </a:extLst>
            </p:cNvPr>
            <p:cNvSpPr/>
            <p:nvPr/>
          </p:nvSpPr>
          <p:spPr>
            <a:xfrm>
              <a:off x="2249980" y="1752500"/>
              <a:ext cx="25420" cy="14676"/>
            </a:xfrm>
            <a:custGeom>
              <a:avLst/>
              <a:gdLst>
                <a:gd name="connsiteX0" fmla="*/ 0 w 25420"/>
                <a:gd name="connsiteY0" fmla="*/ 0 h 14676"/>
                <a:gd name="connsiteX1" fmla="*/ 25420 w 25420"/>
                <a:gd name="connsiteY1" fmla="*/ 14676 h 14676"/>
              </a:gdLst>
              <a:ahLst/>
              <a:cxnLst>
                <a:cxn ang="0">
                  <a:pos x="connsiteX0" y="connsiteY0"/>
                </a:cxn>
                <a:cxn ang="0">
                  <a:pos x="connsiteX1" y="connsiteY1"/>
                </a:cxn>
              </a:cxnLst>
              <a:rect l="l" t="t" r="r" b="b"/>
              <a:pathLst>
                <a:path w="25420" h="14676">
                  <a:moveTo>
                    <a:pt x="0" y="0"/>
                  </a:moveTo>
                  <a:lnTo>
                    <a:pt x="25420" y="14676"/>
                  </a:lnTo>
                </a:path>
              </a:pathLst>
            </a:custGeom>
            <a:ln w="12700" cap="flat">
              <a:solidFill>
                <a:srgbClr val="F1F2F2"/>
              </a:solidFill>
              <a:prstDash val="solid"/>
              <a:miter/>
            </a:ln>
          </p:spPr>
          <p:txBody>
            <a:bodyPr rtlCol="0" anchor="ctr"/>
            <a:lstStyle/>
            <a:p>
              <a:endParaRPr lang="en-US" sz="1050"/>
            </a:p>
          </p:txBody>
        </p:sp>
        <p:sp>
          <p:nvSpPr>
            <p:cNvPr id="136" name="Freeform: Shape 543">
              <a:extLst>
                <a:ext uri="{FF2B5EF4-FFF2-40B4-BE49-F238E27FC236}">
                  <a16:creationId xmlns:a16="http://schemas.microsoft.com/office/drawing/2014/main" id="{8F65E787-6E48-1946-8BF9-5F2ED5FC503D}"/>
                </a:ext>
              </a:extLst>
            </p:cNvPr>
            <p:cNvSpPr/>
            <p:nvPr/>
          </p:nvSpPr>
          <p:spPr>
            <a:xfrm>
              <a:off x="2214799" y="1753049"/>
              <a:ext cx="24094" cy="13075"/>
            </a:xfrm>
            <a:custGeom>
              <a:avLst/>
              <a:gdLst>
                <a:gd name="connsiteX0" fmla="*/ 0 w 24094"/>
                <a:gd name="connsiteY0" fmla="*/ 13076 h 13075"/>
                <a:gd name="connsiteX1" fmla="*/ 24094 w 24094"/>
                <a:gd name="connsiteY1" fmla="*/ 0 h 13075"/>
              </a:gdLst>
              <a:ahLst/>
              <a:cxnLst>
                <a:cxn ang="0">
                  <a:pos x="connsiteX0" y="connsiteY0"/>
                </a:cxn>
                <a:cxn ang="0">
                  <a:pos x="connsiteX1" y="connsiteY1"/>
                </a:cxn>
              </a:cxnLst>
              <a:rect l="l" t="t" r="r" b="b"/>
              <a:pathLst>
                <a:path w="24094" h="13075">
                  <a:moveTo>
                    <a:pt x="0" y="13076"/>
                  </a:moveTo>
                  <a:lnTo>
                    <a:pt x="24094" y="0"/>
                  </a:lnTo>
                </a:path>
              </a:pathLst>
            </a:custGeom>
            <a:ln w="12700" cap="flat">
              <a:solidFill>
                <a:srgbClr val="F1F2F2"/>
              </a:solidFill>
              <a:prstDash val="solid"/>
              <a:miter/>
            </a:ln>
          </p:spPr>
          <p:txBody>
            <a:bodyPr rtlCol="0" anchor="ctr"/>
            <a:lstStyle/>
            <a:p>
              <a:endParaRPr lang="en-US" sz="1050"/>
            </a:p>
          </p:txBody>
        </p:sp>
        <p:sp>
          <p:nvSpPr>
            <p:cNvPr id="137" name="Freeform: Shape 544">
              <a:extLst>
                <a:ext uri="{FF2B5EF4-FFF2-40B4-BE49-F238E27FC236}">
                  <a16:creationId xmlns:a16="http://schemas.microsoft.com/office/drawing/2014/main" id="{3230FFCB-781C-254D-B6FD-8A85907707AC}"/>
                </a:ext>
              </a:extLst>
            </p:cNvPr>
            <p:cNvSpPr/>
            <p:nvPr/>
          </p:nvSpPr>
          <p:spPr>
            <a:xfrm>
              <a:off x="2251580" y="1819206"/>
              <a:ext cx="17853" cy="10309"/>
            </a:xfrm>
            <a:custGeom>
              <a:avLst/>
              <a:gdLst>
                <a:gd name="connsiteX0" fmla="*/ 0 w 17853"/>
                <a:gd name="connsiteY0" fmla="*/ 10310 h 10309"/>
                <a:gd name="connsiteX1" fmla="*/ 17854 w 17853"/>
                <a:gd name="connsiteY1" fmla="*/ 0 h 10309"/>
              </a:gdLst>
              <a:ahLst/>
              <a:cxnLst>
                <a:cxn ang="0">
                  <a:pos x="connsiteX0" y="connsiteY0"/>
                </a:cxn>
                <a:cxn ang="0">
                  <a:pos x="connsiteX1" y="connsiteY1"/>
                </a:cxn>
              </a:cxnLst>
              <a:rect l="l" t="t" r="r" b="b"/>
              <a:pathLst>
                <a:path w="17853" h="10309">
                  <a:moveTo>
                    <a:pt x="0" y="10310"/>
                  </a:moveTo>
                  <a:lnTo>
                    <a:pt x="17854" y="0"/>
                  </a:lnTo>
                </a:path>
              </a:pathLst>
            </a:custGeom>
            <a:ln w="12700" cap="flat">
              <a:solidFill>
                <a:srgbClr val="F1F2F2"/>
              </a:solidFill>
              <a:prstDash val="solid"/>
              <a:miter/>
            </a:ln>
          </p:spPr>
          <p:txBody>
            <a:bodyPr rtlCol="0" anchor="ctr"/>
            <a:lstStyle/>
            <a:p>
              <a:endParaRPr lang="en-US" sz="1050"/>
            </a:p>
          </p:txBody>
        </p:sp>
        <p:sp>
          <p:nvSpPr>
            <p:cNvPr id="138" name="Freeform: Shape 545">
              <a:extLst>
                <a:ext uri="{FF2B5EF4-FFF2-40B4-BE49-F238E27FC236}">
                  <a16:creationId xmlns:a16="http://schemas.microsoft.com/office/drawing/2014/main" id="{7CC1137F-29FB-6C4F-9B84-92BA279C58DD}"/>
                </a:ext>
              </a:extLst>
            </p:cNvPr>
            <p:cNvSpPr/>
            <p:nvPr/>
          </p:nvSpPr>
          <p:spPr>
            <a:xfrm>
              <a:off x="2208466" y="1775863"/>
              <a:ext cx="2286" cy="30083"/>
            </a:xfrm>
            <a:custGeom>
              <a:avLst/>
              <a:gdLst>
                <a:gd name="connsiteX0" fmla="*/ 0 w 2286"/>
                <a:gd name="connsiteY0" fmla="*/ 30084 h 30083"/>
                <a:gd name="connsiteX1" fmla="*/ 0 w 2286"/>
                <a:gd name="connsiteY1" fmla="*/ 0 h 30083"/>
              </a:gdLst>
              <a:ahLst/>
              <a:cxnLst>
                <a:cxn ang="0">
                  <a:pos x="connsiteX0" y="connsiteY0"/>
                </a:cxn>
                <a:cxn ang="0">
                  <a:pos x="connsiteX1" y="connsiteY1"/>
                </a:cxn>
              </a:cxnLst>
              <a:rect l="l" t="t" r="r" b="b"/>
              <a:pathLst>
                <a:path w="2286" h="30083">
                  <a:moveTo>
                    <a:pt x="0" y="30084"/>
                  </a:moveTo>
                  <a:lnTo>
                    <a:pt x="0" y="0"/>
                  </a:lnTo>
                </a:path>
              </a:pathLst>
            </a:custGeom>
            <a:ln w="12700" cap="flat">
              <a:solidFill>
                <a:srgbClr val="F1F2F2"/>
              </a:solidFill>
              <a:prstDash val="solid"/>
              <a:miter/>
            </a:ln>
          </p:spPr>
          <p:txBody>
            <a:bodyPr rtlCol="0" anchor="ctr"/>
            <a:lstStyle/>
            <a:p>
              <a:endParaRPr lang="en-US" sz="1050"/>
            </a:p>
          </p:txBody>
        </p:sp>
        <p:sp>
          <p:nvSpPr>
            <p:cNvPr id="139" name="Freeform: Shape 546">
              <a:extLst>
                <a:ext uri="{FF2B5EF4-FFF2-40B4-BE49-F238E27FC236}">
                  <a16:creationId xmlns:a16="http://schemas.microsoft.com/office/drawing/2014/main" id="{3172BC83-9606-0C45-9E11-B93CF53BA4FF}"/>
                </a:ext>
              </a:extLst>
            </p:cNvPr>
            <p:cNvSpPr/>
            <p:nvPr/>
          </p:nvSpPr>
          <p:spPr>
            <a:xfrm>
              <a:off x="2281710" y="1775360"/>
              <a:ext cx="182" cy="20208"/>
            </a:xfrm>
            <a:custGeom>
              <a:avLst/>
              <a:gdLst>
                <a:gd name="connsiteX0" fmla="*/ 183 w 182"/>
                <a:gd name="connsiteY0" fmla="*/ 0 h 20208"/>
                <a:gd name="connsiteX1" fmla="*/ 0 w 182"/>
                <a:gd name="connsiteY1" fmla="*/ 20208 h 20208"/>
              </a:gdLst>
              <a:ahLst/>
              <a:cxnLst>
                <a:cxn ang="0">
                  <a:pos x="connsiteX0" y="connsiteY0"/>
                </a:cxn>
                <a:cxn ang="0">
                  <a:pos x="connsiteX1" y="connsiteY1"/>
                </a:cxn>
              </a:cxnLst>
              <a:rect l="l" t="t" r="r" b="b"/>
              <a:pathLst>
                <a:path w="182" h="20208">
                  <a:moveTo>
                    <a:pt x="183" y="0"/>
                  </a:moveTo>
                  <a:lnTo>
                    <a:pt x="0" y="20208"/>
                  </a:lnTo>
                </a:path>
              </a:pathLst>
            </a:custGeom>
            <a:ln w="12700" cap="flat">
              <a:solidFill>
                <a:srgbClr val="F1F2F2"/>
              </a:solidFill>
              <a:prstDash val="solid"/>
              <a:miter/>
            </a:ln>
          </p:spPr>
          <p:txBody>
            <a:bodyPr rtlCol="0" anchor="ctr"/>
            <a:lstStyle/>
            <a:p>
              <a:endParaRPr lang="en-US" sz="1050"/>
            </a:p>
          </p:txBody>
        </p:sp>
        <p:sp>
          <p:nvSpPr>
            <p:cNvPr id="140" name="Freeform: Shape 547">
              <a:extLst>
                <a:ext uri="{FF2B5EF4-FFF2-40B4-BE49-F238E27FC236}">
                  <a16:creationId xmlns:a16="http://schemas.microsoft.com/office/drawing/2014/main" id="{913F7473-F6F2-AD46-8D4D-A2F9DC432266}"/>
                </a:ext>
              </a:extLst>
            </p:cNvPr>
            <p:cNvSpPr/>
            <p:nvPr/>
          </p:nvSpPr>
          <p:spPr>
            <a:xfrm>
              <a:off x="2213610" y="1814680"/>
              <a:ext cx="25397" cy="14790"/>
            </a:xfrm>
            <a:custGeom>
              <a:avLst/>
              <a:gdLst>
                <a:gd name="connsiteX0" fmla="*/ 0 w 25397"/>
                <a:gd name="connsiteY0" fmla="*/ 0 h 14790"/>
                <a:gd name="connsiteX1" fmla="*/ 25397 w 25397"/>
                <a:gd name="connsiteY1" fmla="*/ 14790 h 14790"/>
              </a:gdLst>
              <a:ahLst/>
              <a:cxnLst>
                <a:cxn ang="0">
                  <a:pos x="connsiteX0" y="connsiteY0"/>
                </a:cxn>
                <a:cxn ang="0">
                  <a:pos x="connsiteX1" y="connsiteY1"/>
                </a:cxn>
              </a:cxnLst>
              <a:rect l="l" t="t" r="r" b="b"/>
              <a:pathLst>
                <a:path w="25397" h="14790">
                  <a:moveTo>
                    <a:pt x="0" y="0"/>
                  </a:moveTo>
                  <a:lnTo>
                    <a:pt x="25397" y="14790"/>
                  </a:lnTo>
                </a:path>
              </a:pathLst>
            </a:custGeom>
            <a:ln w="12700" cap="flat">
              <a:solidFill>
                <a:srgbClr val="F1F2F2"/>
              </a:solidFill>
              <a:prstDash val="solid"/>
              <a:miter/>
            </a:ln>
          </p:spPr>
          <p:txBody>
            <a:bodyPr rtlCol="0" anchor="ctr"/>
            <a:lstStyle/>
            <a:p>
              <a:endParaRPr lang="en-US" sz="1050"/>
            </a:p>
          </p:txBody>
        </p:sp>
        <p:sp>
          <p:nvSpPr>
            <p:cNvPr id="141" name="Freeform: Shape 548">
              <a:extLst>
                <a:ext uri="{FF2B5EF4-FFF2-40B4-BE49-F238E27FC236}">
                  <a16:creationId xmlns:a16="http://schemas.microsoft.com/office/drawing/2014/main" id="{42123895-9E94-E24C-93EA-3901D448F468}"/>
                </a:ext>
              </a:extLst>
            </p:cNvPr>
            <p:cNvSpPr/>
            <p:nvPr/>
          </p:nvSpPr>
          <p:spPr>
            <a:xfrm>
              <a:off x="2289208" y="1769257"/>
              <a:ext cx="22562" cy="2286"/>
            </a:xfrm>
            <a:custGeom>
              <a:avLst/>
              <a:gdLst>
                <a:gd name="connsiteX0" fmla="*/ 22563 w 22562"/>
                <a:gd name="connsiteY0" fmla="*/ 0 h 2286"/>
                <a:gd name="connsiteX1" fmla="*/ 0 w 22562"/>
                <a:gd name="connsiteY1" fmla="*/ 0 h 2286"/>
              </a:gdLst>
              <a:ahLst/>
              <a:cxnLst>
                <a:cxn ang="0">
                  <a:pos x="connsiteX0" y="connsiteY0"/>
                </a:cxn>
                <a:cxn ang="0">
                  <a:pos x="connsiteX1" y="connsiteY1"/>
                </a:cxn>
              </a:cxnLst>
              <a:rect l="l" t="t" r="r" b="b"/>
              <a:pathLst>
                <a:path w="22562" h="2286">
                  <a:moveTo>
                    <a:pt x="22563" y="0"/>
                  </a:moveTo>
                  <a:lnTo>
                    <a:pt x="0" y="0"/>
                  </a:lnTo>
                </a:path>
              </a:pathLst>
            </a:custGeom>
            <a:ln w="12700" cap="flat">
              <a:solidFill>
                <a:srgbClr val="F1F2F2"/>
              </a:solidFill>
              <a:prstDash val="solid"/>
              <a:round/>
            </a:ln>
          </p:spPr>
          <p:txBody>
            <a:bodyPr rtlCol="0" anchor="ctr"/>
            <a:lstStyle/>
            <a:p>
              <a:endParaRPr lang="en-US" sz="1050"/>
            </a:p>
          </p:txBody>
        </p:sp>
        <p:sp>
          <p:nvSpPr>
            <p:cNvPr id="142" name="Freeform: Shape 549">
              <a:extLst>
                <a:ext uri="{FF2B5EF4-FFF2-40B4-BE49-F238E27FC236}">
                  <a16:creationId xmlns:a16="http://schemas.microsoft.com/office/drawing/2014/main" id="{211C903E-B49C-8349-AEBA-B9D4AE9F2C3A}"/>
                </a:ext>
              </a:extLst>
            </p:cNvPr>
            <p:cNvSpPr/>
            <p:nvPr/>
          </p:nvSpPr>
          <p:spPr>
            <a:xfrm>
              <a:off x="2325852" y="1760844"/>
              <a:ext cx="12092" cy="5463"/>
            </a:xfrm>
            <a:custGeom>
              <a:avLst/>
              <a:gdLst>
                <a:gd name="connsiteX0" fmla="*/ 12093 w 12092"/>
                <a:gd name="connsiteY0" fmla="*/ 0 h 5463"/>
                <a:gd name="connsiteX1" fmla="*/ 0 w 12092"/>
                <a:gd name="connsiteY1" fmla="*/ 5464 h 5463"/>
              </a:gdLst>
              <a:ahLst/>
              <a:cxnLst>
                <a:cxn ang="0">
                  <a:pos x="connsiteX0" y="connsiteY0"/>
                </a:cxn>
                <a:cxn ang="0">
                  <a:pos x="connsiteX1" y="connsiteY1"/>
                </a:cxn>
              </a:cxnLst>
              <a:rect l="l" t="t" r="r" b="b"/>
              <a:pathLst>
                <a:path w="12092" h="5463">
                  <a:moveTo>
                    <a:pt x="12093" y="0"/>
                  </a:moveTo>
                  <a:lnTo>
                    <a:pt x="0" y="5464"/>
                  </a:lnTo>
                </a:path>
              </a:pathLst>
            </a:custGeom>
            <a:ln w="12700" cap="flat">
              <a:solidFill>
                <a:srgbClr val="F1F2F2"/>
              </a:solidFill>
              <a:prstDash val="solid"/>
              <a:round/>
            </a:ln>
          </p:spPr>
          <p:txBody>
            <a:bodyPr rtlCol="0" anchor="ctr"/>
            <a:lstStyle/>
            <a:p>
              <a:endParaRPr lang="en-US" sz="1050"/>
            </a:p>
          </p:txBody>
        </p:sp>
        <p:sp>
          <p:nvSpPr>
            <p:cNvPr id="153" name="Freeform: Shape 550">
              <a:extLst>
                <a:ext uri="{FF2B5EF4-FFF2-40B4-BE49-F238E27FC236}">
                  <a16:creationId xmlns:a16="http://schemas.microsoft.com/office/drawing/2014/main" id="{97669533-CC44-5144-8354-5F861D1E7B8C}"/>
                </a:ext>
              </a:extLst>
            </p:cNvPr>
            <p:cNvSpPr/>
            <p:nvPr/>
          </p:nvSpPr>
          <p:spPr>
            <a:xfrm>
              <a:off x="2310925" y="1760890"/>
              <a:ext cx="16002" cy="16002"/>
            </a:xfrm>
            <a:custGeom>
              <a:avLst/>
              <a:gdLst>
                <a:gd name="connsiteX0" fmla="*/ 16002 w 16002"/>
                <a:gd name="connsiteY0" fmla="*/ 8001 h 16002"/>
                <a:gd name="connsiteX1" fmla="*/ 8001 w 16002"/>
                <a:gd name="connsiteY1" fmla="*/ 16002 h 16002"/>
                <a:gd name="connsiteX2" fmla="*/ 0 w 16002"/>
                <a:gd name="connsiteY2" fmla="*/ 8001 h 16002"/>
                <a:gd name="connsiteX3" fmla="*/ 8001 w 16002"/>
                <a:gd name="connsiteY3" fmla="*/ 0 h 16002"/>
                <a:gd name="connsiteX4" fmla="*/ 16002 w 16002"/>
                <a:gd name="connsiteY4" fmla="*/ 8001 h 160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02" h="16002">
                  <a:moveTo>
                    <a:pt x="16002" y="8001"/>
                  </a:moveTo>
                  <a:cubicBezTo>
                    <a:pt x="16002" y="12420"/>
                    <a:pt x="12420" y="16002"/>
                    <a:pt x="8001" y="16002"/>
                  </a:cubicBezTo>
                  <a:cubicBezTo>
                    <a:pt x="3582" y="16002"/>
                    <a:pt x="0" y="12420"/>
                    <a:pt x="0" y="8001"/>
                  </a:cubicBezTo>
                  <a:cubicBezTo>
                    <a:pt x="0" y="3582"/>
                    <a:pt x="3582" y="0"/>
                    <a:pt x="8001" y="0"/>
                  </a:cubicBezTo>
                  <a:cubicBezTo>
                    <a:pt x="12420" y="0"/>
                    <a:pt x="16002" y="3582"/>
                    <a:pt x="16002" y="8001"/>
                  </a:cubicBezTo>
                  <a:close/>
                </a:path>
              </a:pathLst>
            </a:custGeom>
            <a:noFill/>
            <a:ln w="12700" cap="flat">
              <a:solidFill>
                <a:srgbClr val="F1F2F2"/>
              </a:solidFill>
              <a:prstDash val="solid"/>
              <a:round/>
            </a:ln>
          </p:spPr>
          <p:txBody>
            <a:bodyPr rtlCol="0" anchor="ctr"/>
            <a:lstStyle/>
            <a:p>
              <a:endParaRPr lang="en-US" sz="1050"/>
            </a:p>
          </p:txBody>
        </p:sp>
        <p:sp>
          <p:nvSpPr>
            <p:cNvPr id="154" name="Freeform: Shape 551">
              <a:extLst>
                <a:ext uri="{FF2B5EF4-FFF2-40B4-BE49-F238E27FC236}">
                  <a16:creationId xmlns:a16="http://schemas.microsoft.com/office/drawing/2014/main" id="{1F5B4D2F-875F-B549-A5BE-0D67A9367AC4}"/>
                </a:ext>
              </a:extLst>
            </p:cNvPr>
            <p:cNvSpPr/>
            <p:nvPr/>
          </p:nvSpPr>
          <p:spPr>
            <a:xfrm>
              <a:off x="2337442" y="1751769"/>
              <a:ext cx="12801" cy="12801"/>
            </a:xfrm>
            <a:custGeom>
              <a:avLst/>
              <a:gdLst>
                <a:gd name="connsiteX0" fmla="*/ 12802 w 12801"/>
                <a:gd name="connsiteY0" fmla="*/ 6401 h 12801"/>
                <a:gd name="connsiteX1" fmla="*/ 6401 w 12801"/>
                <a:gd name="connsiteY1" fmla="*/ 12802 h 12801"/>
                <a:gd name="connsiteX2" fmla="*/ 0 w 12801"/>
                <a:gd name="connsiteY2" fmla="*/ 6401 h 12801"/>
                <a:gd name="connsiteX3" fmla="*/ 6401 w 12801"/>
                <a:gd name="connsiteY3" fmla="*/ 0 h 12801"/>
                <a:gd name="connsiteX4" fmla="*/ 12802 w 12801"/>
                <a:gd name="connsiteY4" fmla="*/ 6401 h 128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01" h="12801">
                  <a:moveTo>
                    <a:pt x="12802" y="6401"/>
                  </a:moveTo>
                  <a:cubicBezTo>
                    <a:pt x="12802" y="9936"/>
                    <a:pt x="9936" y="12802"/>
                    <a:pt x="6401" y="12802"/>
                  </a:cubicBezTo>
                  <a:cubicBezTo>
                    <a:pt x="2866" y="12802"/>
                    <a:pt x="0" y="9936"/>
                    <a:pt x="0" y="6401"/>
                  </a:cubicBezTo>
                  <a:cubicBezTo>
                    <a:pt x="0" y="2866"/>
                    <a:pt x="2866" y="0"/>
                    <a:pt x="6401" y="0"/>
                  </a:cubicBezTo>
                  <a:cubicBezTo>
                    <a:pt x="9936" y="0"/>
                    <a:pt x="12802" y="2866"/>
                    <a:pt x="12802" y="6401"/>
                  </a:cubicBezTo>
                  <a:close/>
                </a:path>
              </a:pathLst>
            </a:custGeom>
            <a:noFill/>
            <a:ln w="12700" cap="flat">
              <a:solidFill>
                <a:srgbClr val="F1F2F2"/>
              </a:solidFill>
              <a:prstDash val="solid"/>
              <a:round/>
            </a:ln>
          </p:spPr>
          <p:txBody>
            <a:bodyPr rtlCol="0" anchor="ctr"/>
            <a:lstStyle/>
            <a:p>
              <a:endParaRPr lang="en-US" sz="1050"/>
            </a:p>
          </p:txBody>
        </p:sp>
        <p:sp>
          <p:nvSpPr>
            <p:cNvPr id="155" name="Freeform: Shape 552">
              <a:extLst>
                <a:ext uri="{FF2B5EF4-FFF2-40B4-BE49-F238E27FC236}">
                  <a16:creationId xmlns:a16="http://schemas.microsoft.com/office/drawing/2014/main" id="{CB656C47-C799-8349-BC35-0002B85F57BE}"/>
                </a:ext>
              </a:extLst>
            </p:cNvPr>
            <p:cNvSpPr/>
            <p:nvPr/>
          </p:nvSpPr>
          <p:spPr>
            <a:xfrm>
              <a:off x="2505281" y="1897821"/>
              <a:ext cx="31935" cy="2286"/>
            </a:xfrm>
            <a:custGeom>
              <a:avLst/>
              <a:gdLst>
                <a:gd name="connsiteX0" fmla="*/ 31935 w 31935"/>
                <a:gd name="connsiteY0" fmla="*/ 0 h 2286"/>
                <a:gd name="connsiteX1" fmla="*/ 0 w 31935"/>
                <a:gd name="connsiteY1" fmla="*/ 0 h 2286"/>
              </a:gdLst>
              <a:ahLst/>
              <a:cxnLst>
                <a:cxn ang="0">
                  <a:pos x="connsiteX0" y="connsiteY0"/>
                </a:cxn>
                <a:cxn ang="0">
                  <a:pos x="connsiteX1" y="connsiteY1"/>
                </a:cxn>
              </a:cxnLst>
              <a:rect l="l" t="t" r="r" b="b"/>
              <a:pathLst>
                <a:path w="31935" h="2286">
                  <a:moveTo>
                    <a:pt x="31935" y="0"/>
                  </a:moveTo>
                  <a:lnTo>
                    <a:pt x="0" y="0"/>
                  </a:lnTo>
                </a:path>
              </a:pathLst>
            </a:custGeom>
            <a:ln w="12700" cap="flat">
              <a:solidFill>
                <a:srgbClr val="F1F2F2"/>
              </a:solidFill>
              <a:prstDash val="solid"/>
              <a:miter/>
            </a:ln>
          </p:spPr>
          <p:txBody>
            <a:bodyPr rtlCol="0" anchor="ctr"/>
            <a:lstStyle/>
            <a:p>
              <a:endParaRPr lang="en-US" sz="1050"/>
            </a:p>
          </p:txBody>
        </p:sp>
        <p:sp>
          <p:nvSpPr>
            <p:cNvPr id="156" name="Freeform: Shape 553">
              <a:extLst>
                <a:ext uri="{FF2B5EF4-FFF2-40B4-BE49-F238E27FC236}">
                  <a16:creationId xmlns:a16="http://schemas.microsoft.com/office/drawing/2014/main" id="{DD512E0F-43C6-2F49-BE90-58C26D7AA3A8}"/>
                </a:ext>
              </a:extLst>
            </p:cNvPr>
            <p:cNvSpPr/>
            <p:nvPr/>
          </p:nvSpPr>
          <p:spPr>
            <a:xfrm>
              <a:off x="2541285" y="1897821"/>
              <a:ext cx="7223" cy="205"/>
            </a:xfrm>
            <a:custGeom>
              <a:avLst/>
              <a:gdLst>
                <a:gd name="connsiteX0" fmla="*/ 7224 w 7223"/>
                <a:gd name="connsiteY0" fmla="*/ 0 h 205"/>
                <a:gd name="connsiteX1" fmla="*/ 0 w 7223"/>
                <a:gd name="connsiteY1" fmla="*/ 206 h 205"/>
              </a:gdLst>
              <a:ahLst/>
              <a:cxnLst>
                <a:cxn ang="0">
                  <a:pos x="connsiteX0" y="connsiteY0"/>
                </a:cxn>
                <a:cxn ang="0">
                  <a:pos x="connsiteX1" y="connsiteY1"/>
                </a:cxn>
              </a:cxnLst>
              <a:rect l="l" t="t" r="r" b="b"/>
              <a:pathLst>
                <a:path w="7223" h="205">
                  <a:moveTo>
                    <a:pt x="7224" y="0"/>
                  </a:moveTo>
                  <a:lnTo>
                    <a:pt x="0" y="206"/>
                  </a:lnTo>
                </a:path>
              </a:pathLst>
            </a:custGeom>
            <a:ln w="12700" cap="flat">
              <a:solidFill>
                <a:srgbClr val="F1F2F2"/>
              </a:solidFill>
              <a:prstDash val="solid"/>
              <a:miter/>
            </a:ln>
          </p:spPr>
          <p:txBody>
            <a:bodyPr rtlCol="0" anchor="ctr"/>
            <a:lstStyle/>
            <a:p>
              <a:endParaRPr lang="en-US" sz="1050"/>
            </a:p>
          </p:txBody>
        </p:sp>
        <p:sp>
          <p:nvSpPr>
            <p:cNvPr id="157" name="Freeform: Shape 554">
              <a:extLst>
                <a:ext uri="{FF2B5EF4-FFF2-40B4-BE49-F238E27FC236}">
                  <a16:creationId xmlns:a16="http://schemas.microsoft.com/office/drawing/2014/main" id="{AD8F8F8F-C8A6-9C4D-95CF-4AA427E57845}"/>
                </a:ext>
              </a:extLst>
            </p:cNvPr>
            <p:cNvSpPr/>
            <p:nvPr/>
          </p:nvSpPr>
          <p:spPr>
            <a:xfrm>
              <a:off x="2518448" y="1917161"/>
              <a:ext cx="31935" cy="2286"/>
            </a:xfrm>
            <a:custGeom>
              <a:avLst/>
              <a:gdLst>
                <a:gd name="connsiteX0" fmla="*/ 31935 w 31935"/>
                <a:gd name="connsiteY0" fmla="*/ 0 h 2286"/>
                <a:gd name="connsiteX1" fmla="*/ 0 w 31935"/>
                <a:gd name="connsiteY1" fmla="*/ 0 h 2286"/>
              </a:gdLst>
              <a:ahLst/>
              <a:cxnLst>
                <a:cxn ang="0">
                  <a:pos x="connsiteX0" y="connsiteY0"/>
                </a:cxn>
                <a:cxn ang="0">
                  <a:pos x="connsiteX1" y="connsiteY1"/>
                </a:cxn>
              </a:cxnLst>
              <a:rect l="l" t="t" r="r" b="b"/>
              <a:pathLst>
                <a:path w="31935" h="2286">
                  <a:moveTo>
                    <a:pt x="31935" y="0"/>
                  </a:moveTo>
                  <a:lnTo>
                    <a:pt x="0" y="0"/>
                  </a:lnTo>
                </a:path>
              </a:pathLst>
            </a:custGeom>
            <a:ln w="12700" cap="flat">
              <a:solidFill>
                <a:srgbClr val="F1F2F2"/>
              </a:solidFill>
              <a:prstDash val="solid"/>
              <a:miter/>
            </a:ln>
          </p:spPr>
          <p:txBody>
            <a:bodyPr rtlCol="0" anchor="ctr"/>
            <a:lstStyle/>
            <a:p>
              <a:endParaRPr lang="en-US" sz="1050"/>
            </a:p>
          </p:txBody>
        </p:sp>
        <p:sp>
          <p:nvSpPr>
            <p:cNvPr id="158" name="Freeform: Shape 555">
              <a:extLst>
                <a:ext uri="{FF2B5EF4-FFF2-40B4-BE49-F238E27FC236}">
                  <a16:creationId xmlns:a16="http://schemas.microsoft.com/office/drawing/2014/main" id="{941F2C52-A2F9-DF42-8486-F9B21CB13F4A}"/>
                </a:ext>
              </a:extLst>
            </p:cNvPr>
            <p:cNvSpPr/>
            <p:nvPr/>
          </p:nvSpPr>
          <p:spPr>
            <a:xfrm>
              <a:off x="2554132" y="1917161"/>
              <a:ext cx="5646" cy="2286"/>
            </a:xfrm>
            <a:custGeom>
              <a:avLst/>
              <a:gdLst>
                <a:gd name="connsiteX0" fmla="*/ 5646 w 5646"/>
                <a:gd name="connsiteY0" fmla="*/ 0 h 2286"/>
                <a:gd name="connsiteX1" fmla="*/ 0 w 5646"/>
                <a:gd name="connsiteY1" fmla="*/ 0 h 2286"/>
              </a:gdLst>
              <a:ahLst/>
              <a:cxnLst>
                <a:cxn ang="0">
                  <a:pos x="connsiteX0" y="connsiteY0"/>
                </a:cxn>
                <a:cxn ang="0">
                  <a:pos x="connsiteX1" y="connsiteY1"/>
                </a:cxn>
              </a:cxnLst>
              <a:rect l="l" t="t" r="r" b="b"/>
              <a:pathLst>
                <a:path w="5646" h="2286">
                  <a:moveTo>
                    <a:pt x="5646" y="0"/>
                  </a:moveTo>
                  <a:lnTo>
                    <a:pt x="0" y="0"/>
                  </a:lnTo>
                </a:path>
              </a:pathLst>
            </a:custGeom>
            <a:ln w="12700" cap="flat">
              <a:solidFill>
                <a:srgbClr val="F1F2F2"/>
              </a:solidFill>
              <a:prstDash val="solid"/>
              <a:miter/>
            </a:ln>
          </p:spPr>
          <p:txBody>
            <a:bodyPr rtlCol="0" anchor="ctr"/>
            <a:lstStyle/>
            <a:p>
              <a:endParaRPr lang="en-US" sz="1050"/>
            </a:p>
          </p:txBody>
        </p:sp>
        <p:sp>
          <p:nvSpPr>
            <p:cNvPr id="159" name="Freeform: Shape 556">
              <a:extLst>
                <a:ext uri="{FF2B5EF4-FFF2-40B4-BE49-F238E27FC236}">
                  <a16:creationId xmlns:a16="http://schemas.microsoft.com/office/drawing/2014/main" id="{3C64E2CB-99CE-434B-BC09-7A8D38753B47}"/>
                </a:ext>
              </a:extLst>
            </p:cNvPr>
            <p:cNvSpPr/>
            <p:nvPr/>
          </p:nvSpPr>
          <p:spPr>
            <a:xfrm>
              <a:off x="2433889" y="1878505"/>
              <a:ext cx="45102" cy="50726"/>
            </a:xfrm>
            <a:custGeom>
              <a:avLst/>
              <a:gdLst>
                <a:gd name="connsiteX0" fmla="*/ 45103 w 45102"/>
                <a:gd name="connsiteY0" fmla="*/ 31935 h 50726"/>
                <a:gd name="connsiteX1" fmla="*/ 45080 w 45102"/>
                <a:gd name="connsiteY1" fmla="*/ 38451 h 50726"/>
                <a:gd name="connsiteX2" fmla="*/ 22540 w 45102"/>
                <a:gd name="connsiteY2" fmla="*/ 50726 h 50726"/>
                <a:gd name="connsiteX3" fmla="*/ 0 w 45102"/>
                <a:gd name="connsiteY3" fmla="*/ 38451 h 50726"/>
                <a:gd name="connsiteX4" fmla="*/ 0 w 45102"/>
                <a:gd name="connsiteY4" fmla="*/ 12596 h 50726"/>
                <a:gd name="connsiteX5" fmla="*/ 22449 w 45102"/>
                <a:gd name="connsiteY5" fmla="*/ 0 h 50726"/>
                <a:gd name="connsiteX6" fmla="*/ 45103 w 45102"/>
                <a:gd name="connsiteY6" fmla="*/ 12253 h 50726"/>
                <a:gd name="connsiteX7" fmla="*/ 45103 w 45102"/>
                <a:gd name="connsiteY7" fmla="*/ 16916 h 50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102" h="50726">
                  <a:moveTo>
                    <a:pt x="45103" y="31935"/>
                  </a:moveTo>
                  <a:lnTo>
                    <a:pt x="45080" y="38451"/>
                  </a:lnTo>
                  <a:lnTo>
                    <a:pt x="22540" y="50726"/>
                  </a:lnTo>
                  <a:lnTo>
                    <a:pt x="0" y="38451"/>
                  </a:lnTo>
                  <a:lnTo>
                    <a:pt x="0" y="12596"/>
                  </a:lnTo>
                  <a:lnTo>
                    <a:pt x="22449" y="0"/>
                  </a:lnTo>
                  <a:lnTo>
                    <a:pt x="45103" y="12253"/>
                  </a:lnTo>
                  <a:lnTo>
                    <a:pt x="45103" y="16916"/>
                  </a:lnTo>
                </a:path>
              </a:pathLst>
            </a:custGeom>
            <a:noFill/>
            <a:ln w="12700" cap="flat">
              <a:solidFill>
                <a:srgbClr val="F1F2F2"/>
              </a:solidFill>
              <a:prstDash val="solid"/>
              <a:round/>
            </a:ln>
          </p:spPr>
          <p:txBody>
            <a:bodyPr rtlCol="0" anchor="ctr"/>
            <a:lstStyle/>
            <a:p>
              <a:endParaRPr lang="en-US" sz="1050"/>
            </a:p>
          </p:txBody>
        </p:sp>
        <p:sp>
          <p:nvSpPr>
            <p:cNvPr id="160" name="Freeform: Shape 557">
              <a:extLst>
                <a:ext uri="{FF2B5EF4-FFF2-40B4-BE49-F238E27FC236}">
                  <a16:creationId xmlns:a16="http://schemas.microsoft.com/office/drawing/2014/main" id="{4E9356DC-F662-3C4F-9A9B-1D244C1E5807}"/>
                </a:ext>
              </a:extLst>
            </p:cNvPr>
            <p:cNvSpPr/>
            <p:nvPr/>
          </p:nvSpPr>
          <p:spPr>
            <a:xfrm>
              <a:off x="2478992" y="1899170"/>
              <a:ext cx="2286" cy="7520"/>
            </a:xfrm>
            <a:custGeom>
              <a:avLst/>
              <a:gdLst>
                <a:gd name="connsiteX0" fmla="*/ 0 w 2286"/>
                <a:gd name="connsiteY0" fmla="*/ 0 h 7520"/>
                <a:gd name="connsiteX1" fmla="*/ 0 w 2286"/>
                <a:gd name="connsiteY1" fmla="*/ 7521 h 7520"/>
              </a:gdLst>
              <a:ahLst/>
              <a:cxnLst>
                <a:cxn ang="0">
                  <a:pos x="connsiteX0" y="connsiteY0"/>
                </a:cxn>
                <a:cxn ang="0">
                  <a:pos x="connsiteX1" y="connsiteY1"/>
                </a:cxn>
              </a:cxnLst>
              <a:rect l="l" t="t" r="r" b="b"/>
              <a:pathLst>
                <a:path w="2286" h="7520">
                  <a:moveTo>
                    <a:pt x="0" y="0"/>
                  </a:moveTo>
                  <a:lnTo>
                    <a:pt x="0" y="7521"/>
                  </a:lnTo>
                </a:path>
              </a:pathLst>
            </a:custGeom>
            <a:ln w="12700" cap="flat">
              <a:solidFill>
                <a:srgbClr val="F1F2F2"/>
              </a:solidFill>
              <a:prstDash val="solid"/>
              <a:round/>
            </a:ln>
          </p:spPr>
          <p:txBody>
            <a:bodyPr rtlCol="0" anchor="ctr"/>
            <a:lstStyle/>
            <a:p>
              <a:endParaRPr lang="en-US" sz="1050"/>
            </a:p>
          </p:txBody>
        </p:sp>
        <p:sp>
          <p:nvSpPr>
            <p:cNvPr id="161" name="Freeform: Shape 558">
              <a:extLst>
                <a:ext uri="{FF2B5EF4-FFF2-40B4-BE49-F238E27FC236}">
                  <a16:creationId xmlns:a16="http://schemas.microsoft.com/office/drawing/2014/main" id="{28BF871D-56AC-F04E-B833-27DB560C1943}"/>
                </a:ext>
              </a:extLst>
            </p:cNvPr>
            <p:cNvSpPr/>
            <p:nvPr/>
          </p:nvSpPr>
          <p:spPr>
            <a:xfrm>
              <a:off x="2450485" y="1857176"/>
              <a:ext cx="12847" cy="12847"/>
            </a:xfrm>
            <a:custGeom>
              <a:avLst/>
              <a:gdLst>
                <a:gd name="connsiteX0" fmla="*/ 12847 w 12847"/>
                <a:gd name="connsiteY0" fmla="*/ 6424 h 12847"/>
                <a:gd name="connsiteX1" fmla="*/ 6424 w 12847"/>
                <a:gd name="connsiteY1" fmla="*/ 12847 h 12847"/>
                <a:gd name="connsiteX2" fmla="*/ 0 w 12847"/>
                <a:gd name="connsiteY2" fmla="*/ 6424 h 12847"/>
                <a:gd name="connsiteX3" fmla="*/ 6424 w 12847"/>
                <a:gd name="connsiteY3" fmla="*/ 0 h 12847"/>
                <a:gd name="connsiteX4" fmla="*/ 12847 w 12847"/>
                <a:gd name="connsiteY4" fmla="*/ 6424 h 128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47" h="12847">
                  <a:moveTo>
                    <a:pt x="12847" y="6424"/>
                  </a:moveTo>
                  <a:cubicBezTo>
                    <a:pt x="12847" y="9971"/>
                    <a:pt x="9971" y="12847"/>
                    <a:pt x="6424" y="12847"/>
                  </a:cubicBezTo>
                  <a:cubicBezTo>
                    <a:pt x="2876" y="12847"/>
                    <a:pt x="0" y="9971"/>
                    <a:pt x="0" y="6424"/>
                  </a:cubicBezTo>
                  <a:cubicBezTo>
                    <a:pt x="0" y="2876"/>
                    <a:pt x="2876" y="0"/>
                    <a:pt x="6424" y="0"/>
                  </a:cubicBezTo>
                  <a:cubicBezTo>
                    <a:pt x="9971" y="0"/>
                    <a:pt x="12847" y="2876"/>
                    <a:pt x="12847" y="6424"/>
                  </a:cubicBezTo>
                  <a:close/>
                </a:path>
              </a:pathLst>
            </a:custGeom>
            <a:noFill/>
            <a:ln w="12700" cap="flat">
              <a:solidFill>
                <a:srgbClr val="F1F2F2"/>
              </a:solidFill>
              <a:prstDash val="solid"/>
              <a:round/>
            </a:ln>
          </p:spPr>
          <p:txBody>
            <a:bodyPr rtlCol="0" anchor="ctr"/>
            <a:lstStyle/>
            <a:p>
              <a:endParaRPr lang="en-US" sz="1050"/>
            </a:p>
          </p:txBody>
        </p:sp>
        <p:sp>
          <p:nvSpPr>
            <p:cNvPr id="162" name="Freeform: Shape 559">
              <a:extLst>
                <a:ext uri="{FF2B5EF4-FFF2-40B4-BE49-F238E27FC236}">
                  <a16:creationId xmlns:a16="http://schemas.microsoft.com/office/drawing/2014/main" id="{FCEB59F7-68EE-2F46-9F1A-48CFC435AE32}"/>
                </a:ext>
              </a:extLst>
            </p:cNvPr>
            <p:cNvSpPr/>
            <p:nvPr/>
          </p:nvSpPr>
          <p:spPr>
            <a:xfrm>
              <a:off x="2450645" y="1937644"/>
              <a:ext cx="12847" cy="12847"/>
            </a:xfrm>
            <a:custGeom>
              <a:avLst/>
              <a:gdLst>
                <a:gd name="connsiteX0" fmla="*/ 12847 w 12847"/>
                <a:gd name="connsiteY0" fmla="*/ 6424 h 12847"/>
                <a:gd name="connsiteX1" fmla="*/ 6424 w 12847"/>
                <a:gd name="connsiteY1" fmla="*/ 12847 h 12847"/>
                <a:gd name="connsiteX2" fmla="*/ 0 w 12847"/>
                <a:gd name="connsiteY2" fmla="*/ 6424 h 12847"/>
                <a:gd name="connsiteX3" fmla="*/ 6424 w 12847"/>
                <a:gd name="connsiteY3" fmla="*/ 0 h 12847"/>
                <a:gd name="connsiteX4" fmla="*/ 12847 w 12847"/>
                <a:gd name="connsiteY4" fmla="*/ 6424 h 128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47" h="12847">
                  <a:moveTo>
                    <a:pt x="12847" y="6424"/>
                  </a:moveTo>
                  <a:cubicBezTo>
                    <a:pt x="12847" y="9971"/>
                    <a:pt x="9971" y="12847"/>
                    <a:pt x="6424" y="12847"/>
                  </a:cubicBezTo>
                  <a:cubicBezTo>
                    <a:pt x="2876" y="12847"/>
                    <a:pt x="0" y="9971"/>
                    <a:pt x="0" y="6424"/>
                  </a:cubicBezTo>
                  <a:cubicBezTo>
                    <a:pt x="0" y="2876"/>
                    <a:pt x="2876" y="0"/>
                    <a:pt x="6424" y="0"/>
                  </a:cubicBezTo>
                  <a:cubicBezTo>
                    <a:pt x="9971" y="0"/>
                    <a:pt x="12847" y="2876"/>
                    <a:pt x="12847" y="6424"/>
                  </a:cubicBezTo>
                  <a:close/>
                </a:path>
              </a:pathLst>
            </a:custGeom>
            <a:noFill/>
            <a:ln w="12700" cap="flat">
              <a:solidFill>
                <a:srgbClr val="F1F2F2"/>
              </a:solidFill>
              <a:prstDash val="solid"/>
              <a:round/>
            </a:ln>
          </p:spPr>
          <p:txBody>
            <a:bodyPr rtlCol="0" anchor="ctr"/>
            <a:lstStyle/>
            <a:p>
              <a:endParaRPr lang="en-US" sz="1050"/>
            </a:p>
          </p:txBody>
        </p:sp>
        <p:sp>
          <p:nvSpPr>
            <p:cNvPr id="163" name="Freeform: Shape 560">
              <a:extLst>
                <a:ext uri="{FF2B5EF4-FFF2-40B4-BE49-F238E27FC236}">
                  <a16:creationId xmlns:a16="http://schemas.microsoft.com/office/drawing/2014/main" id="{2CDB668E-7CD6-4145-9AB6-EB9C88111058}"/>
                </a:ext>
              </a:extLst>
            </p:cNvPr>
            <p:cNvSpPr/>
            <p:nvPr/>
          </p:nvSpPr>
          <p:spPr>
            <a:xfrm>
              <a:off x="2487564" y="1878025"/>
              <a:ext cx="12847" cy="12847"/>
            </a:xfrm>
            <a:custGeom>
              <a:avLst/>
              <a:gdLst>
                <a:gd name="connsiteX0" fmla="*/ 12847 w 12847"/>
                <a:gd name="connsiteY0" fmla="*/ 6424 h 12847"/>
                <a:gd name="connsiteX1" fmla="*/ 6424 w 12847"/>
                <a:gd name="connsiteY1" fmla="*/ 12847 h 12847"/>
                <a:gd name="connsiteX2" fmla="*/ 0 w 12847"/>
                <a:gd name="connsiteY2" fmla="*/ 6424 h 12847"/>
                <a:gd name="connsiteX3" fmla="*/ 6424 w 12847"/>
                <a:gd name="connsiteY3" fmla="*/ 0 h 12847"/>
                <a:gd name="connsiteX4" fmla="*/ 12847 w 12847"/>
                <a:gd name="connsiteY4" fmla="*/ 6424 h 128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47" h="12847">
                  <a:moveTo>
                    <a:pt x="12847" y="6424"/>
                  </a:moveTo>
                  <a:cubicBezTo>
                    <a:pt x="12847" y="9971"/>
                    <a:pt x="9971" y="12847"/>
                    <a:pt x="6424" y="12847"/>
                  </a:cubicBezTo>
                  <a:cubicBezTo>
                    <a:pt x="2876" y="12847"/>
                    <a:pt x="0" y="9971"/>
                    <a:pt x="0" y="6424"/>
                  </a:cubicBezTo>
                  <a:cubicBezTo>
                    <a:pt x="0" y="2876"/>
                    <a:pt x="2876" y="0"/>
                    <a:pt x="6424" y="0"/>
                  </a:cubicBezTo>
                  <a:cubicBezTo>
                    <a:pt x="9971" y="0"/>
                    <a:pt x="12847" y="2876"/>
                    <a:pt x="12847" y="6424"/>
                  </a:cubicBezTo>
                  <a:close/>
                </a:path>
              </a:pathLst>
            </a:custGeom>
            <a:noFill/>
            <a:ln w="12700" cap="flat">
              <a:solidFill>
                <a:srgbClr val="F1F2F2"/>
              </a:solidFill>
              <a:prstDash val="solid"/>
              <a:round/>
            </a:ln>
          </p:spPr>
          <p:txBody>
            <a:bodyPr rtlCol="0" anchor="ctr"/>
            <a:lstStyle/>
            <a:p>
              <a:endParaRPr lang="en-US" sz="1050"/>
            </a:p>
          </p:txBody>
        </p:sp>
        <p:sp>
          <p:nvSpPr>
            <p:cNvPr id="164" name="Freeform: Shape 561">
              <a:extLst>
                <a:ext uri="{FF2B5EF4-FFF2-40B4-BE49-F238E27FC236}">
                  <a16:creationId xmlns:a16="http://schemas.microsoft.com/office/drawing/2014/main" id="{FF01F524-ED76-844B-BF69-967F4A62C33A}"/>
                </a:ext>
              </a:extLst>
            </p:cNvPr>
            <p:cNvSpPr/>
            <p:nvPr/>
          </p:nvSpPr>
          <p:spPr>
            <a:xfrm>
              <a:off x="2487564" y="1920019"/>
              <a:ext cx="12847" cy="12847"/>
            </a:xfrm>
            <a:custGeom>
              <a:avLst/>
              <a:gdLst>
                <a:gd name="connsiteX0" fmla="*/ 12847 w 12847"/>
                <a:gd name="connsiteY0" fmla="*/ 6424 h 12847"/>
                <a:gd name="connsiteX1" fmla="*/ 6424 w 12847"/>
                <a:gd name="connsiteY1" fmla="*/ 12847 h 12847"/>
                <a:gd name="connsiteX2" fmla="*/ 0 w 12847"/>
                <a:gd name="connsiteY2" fmla="*/ 6424 h 12847"/>
                <a:gd name="connsiteX3" fmla="*/ 6424 w 12847"/>
                <a:gd name="connsiteY3" fmla="*/ 0 h 12847"/>
                <a:gd name="connsiteX4" fmla="*/ 12847 w 12847"/>
                <a:gd name="connsiteY4" fmla="*/ 6424 h 128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47" h="12847">
                  <a:moveTo>
                    <a:pt x="12847" y="6424"/>
                  </a:moveTo>
                  <a:cubicBezTo>
                    <a:pt x="12847" y="9971"/>
                    <a:pt x="9971" y="12847"/>
                    <a:pt x="6424" y="12847"/>
                  </a:cubicBezTo>
                  <a:cubicBezTo>
                    <a:pt x="2876" y="12847"/>
                    <a:pt x="0" y="9971"/>
                    <a:pt x="0" y="6424"/>
                  </a:cubicBezTo>
                  <a:cubicBezTo>
                    <a:pt x="0" y="2876"/>
                    <a:pt x="2876" y="0"/>
                    <a:pt x="6424" y="0"/>
                  </a:cubicBezTo>
                  <a:cubicBezTo>
                    <a:pt x="9971" y="0"/>
                    <a:pt x="12847" y="2876"/>
                    <a:pt x="12847" y="6424"/>
                  </a:cubicBezTo>
                  <a:close/>
                </a:path>
              </a:pathLst>
            </a:custGeom>
            <a:noFill/>
            <a:ln w="12700" cap="flat">
              <a:solidFill>
                <a:srgbClr val="F1F2F2"/>
              </a:solidFill>
              <a:prstDash val="solid"/>
              <a:round/>
            </a:ln>
          </p:spPr>
          <p:txBody>
            <a:bodyPr rtlCol="0" anchor="ctr"/>
            <a:lstStyle/>
            <a:p>
              <a:endParaRPr lang="en-US" sz="1050"/>
            </a:p>
          </p:txBody>
        </p:sp>
        <p:sp>
          <p:nvSpPr>
            <p:cNvPr id="165" name="Freeform: Shape 562">
              <a:extLst>
                <a:ext uri="{FF2B5EF4-FFF2-40B4-BE49-F238E27FC236}">
                  <a16:creationId xmlns:a16="http://schemas.microsoft.com/office/drawing/2014/main" id="{66865DD6-73AB-0045-9AF3-3BE9BB0EBF8A}"/>
                </a:ext>
              </a:extLst>
            </p:cNvPr>
            <p:cNvSpPr/>
            <p:nvPr/>
          </p:nvSpPr>
          <p:spPr>
            <a:xfrm>
              <a:off x="2413543" y="1919881"/>
              <a:ext cx="12847" cy="12847"/>
            </a:xfrm>
            <a:custGeom>
              <a:avLst/>
              <a:gdLst>
                <a:gd name="connsiteX0" fmla="*/ 12847 w 12847"/>
                <a:gd name="connsiteY0" fmla="*/ 6424 h 12847"/>
                <a:gd name="connsiteX1" fmla="*/ 6424 w 12847"/>
                <a:gd name="connsiteY1" fmla="*/ 12847 h 12847"/>
                <a:gd name="connsiteX2" fmla="*/ 0 w 12847"/>
                <a:gd name="connsiteY2" fmla="*/ 6424 h 12847"/>
                <a:gd name="connsiteX3" fmla="*/ 6424 w 12847"/>
                <a:gd name="connsiteY3" fmla="*/ 0 h 12847"/>
                <a:gd name="connsiteX4" fmla="*/ 12847 w 12847"/>
                <a:gd name="connsiteY4" fmla="*/ 6424 h 128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47" h="12847">
                  <a:moveTo>
                    <a:pt x="12847" y="6424"/>
                  </a:moveTo>
                  <a:cubicBezTo>
                    <a:pt x="12847" y="9971"/>
                    <a:pt x="9971" y="12847"/>
                    <a:pt x="6424" y="12847"/>
                  </a:cubicBezTo>
                  <a:cubicBezTo>
                    <a:pt x="2876" y="12847"/>
                    <a:pt x="0" y="9971"/>
                    <a:pt x="0" y="6424"/>
                  </a:cubicBezTo>
                  <a:cubicBezTo>
                    <a:pt x="0" y="2876"/>
                    <a:pt x="2876" y="0"/>
                    <a:pt x="6424" y="0"/>
                  </a:cubicBezTo>
                  <a:cubicBezTo>
                    <a:pt x="9971" y="0"/>
                    <a:pt x="12847" y="2876"/>
                    <a:pt x="12847" y="6424"/>
                  </a:cubicBezTo>
                  <a:close/>
                </a:path>
              </a:pathLst>
            </a:custGeom>
            <a:noFill/>
            <a:ln w="12700" cap="flat">
              <a:solidFill>
                <a:srgbClr val="F1F2F2"/>
              </a:solidFill>
              <a:prstDash val="solid"/>
              <a:round/>
            </a:ln>
          </p:spPr>
          <p:txBody>
            <a:bodyPr rtlCol="0" anchor="ctr"/>
            <a:lstStyle/>
            <a:p>
              <a:endParaRPr lang="en-US" sz="1050"/>
            </a:p>
          </p:txBody>
        </p:sp>
        <p:sp>
          <p:nvSpPr>
            <p:cNvPr id="166" name="Freeform: Shape 563">
              <a:extLst>
                <a:ext uri="{FF2B5EF4-FFF2-40B4-BE49-F238E27FC236}">
                  <a16:creationId xmlns:a16="http://schemas.microsoft.com/office/drawing/2014/main" id="{D0C31D2F-9B54-BF4F-A587-BCB862A34566}"/>
                </a:ext>
              </a:extLst>
            </p:cNvPr>
            <p:cNvSpPr/>
            <p:nvPr/>
          </p:nvSpPr>
          <p:spPr>
            <a:xfrm>
              <a:off x="2426436" y="1928385"/>
              <a:ext cx="25580" cy="14767"/>
            </a:xfrm>
            <a:custGeom>
              <a:avLst/>
              <a:gdLst>
                <a:gd name="connsiteX0" fmla="*/ 25580 w 25580"/>
                <a:gd name="connsiteY0" fmla="*/ 14768 h 14767"/>
                <a:gd name="connsiteX1" fmla="*/ 0 w 25580"/>
                <a:gd name="connsiteY1" fmla="*/ 0 h 14767"/>
              </a:gdLst>
              <a:ahLst/>
              <a:cxnLst>
                <a:cxn ang="0">
                  <a:pos x="connsiteX0" y="connsiteY0"/>
                </a:cxn>
                <a:cxn ang="0">
                  <a:pos x="connsiteX1" y="connsiteY1"/>
                </a:cxn>
              </a:cxnLst>
              <a:rect l="l" t="t" r="r" b="b"/>
              <a:pathLst>
                <a:path w="25580" h="14767">
                  <a:moveTo>
                    <a:pt x="25580" y="14768"/>
                  </a:moveTo>
                  <a:lnTo>
                    <a:pt x="0" y="0"/>
                  </a:lnTo>
                </a:path>
              </a:pathLst>
            </a:custGeom>
            <a:ln w="12700" cap="flat">
              <a:solidFill>
                <a:srgbClr val="F1F2F2"/>
              </a:solidFill>
              <a:prstDash val="solid"/>
              <a:miter/>
            </a:ln>
          </p:spPr>
          <p:txBody>
            <a:bodyPr rtlCol="0" anchor="ctr"/>
            <a:lstStyle/>
            <a:p>
              <a:endParaRPr lang="en-US" sz="1050"/>
            </a:p>
          </p:txBody>
        </p:sp>
        <p:sp>
          <p:nvSpPr>
            <p:cNvPr id="167" name="Freeform: Shape 564">
              <a:extLst>
                <a:ext uri="{FF2B5EF4-FFF2-40B4-BE49-F238E27FC236}">
                  <a16:creationId xmlns:a16="http://schemas.microsoft.com/office/drawing/2014/main" id="{80B6C4BC-A13A-6F4C-8299-81067D1ABA12}"/>
                </a:ext>
              </a:extLst>
            </p:cNvPr>
            <p:cNvSpPr/>
            <p:nvPr/>
          </p:nvSpPr>
          <p:spPr>
            <a:xfrm>
              <a:off x="2463172" y="1929437"/>
              <a:ext cx="24231" cy="13167"/>
            </a:xfrm>
            <a:custGeom>
              <a:avLst/>
              <a:gdLst>
                <a:gd name="connsiteX0" fmla="*/ 24232 w 24231"/>
                <a:gd name="connsiteY0" fmla="*/ 0 h 13167"/>
                <a:gd name="connsiteX1" fmla="*/ 0 w 24231"/>
                <a:gd name="connsiteY1" fmla="*/ 13167 h 13167"/>
              </a:gdLst>
              <a:ahLst/>
              <a:cxnLst>
                <a:cxn ang="0">
                  <a:pos x="connsiteX0" y="connsiteY0"/>
                </a:cxn>
                <a:cxn ang="0">
                  <a:pos x="connsiteX1" y="connsiteY1"/>
                </a:cxn>
              </a:cxnLst>
              <a:rect l="l" t="t" r="r" b="b"/>
              <a:pathLst>
                <a:path w="24231" h="13167">
                  <a:moveTo>
                    <a:pt x="24232" y="0"/>
                  </a:moveTo>
                  <a:lnTo>
                    <a:pt x="0" y="13167"/>
                  </a:lnTo>
                </a:path>
              </a:pathLst>
            </a:custGeom>
            <a:ln w="12700" cap="flat">
              <a:solidFill>
                <a:srgbClr val="F1F2F2"/>
              </a:solidFill>
              <a:prstDash val="solid"/>
              <a:miter/>
            </a:ln>
          </p:spPr>
          <p:txBody>
            <a:bodyPr rtlCol="0" anchor="ctr"/>
            <a:lstStyle/>
            <a:p>
              <a:endParaRPr lang="en-US" sz="1050"/>
            </a:p>
          </p:txBody>
        </p:sp>
        <p:sp>
          <p:nvSpPr>
            <p:cNvPr id="168" name="Freeform: Shape 565">
              <a:extLst>
                <a:ext uri="{FF2B5EF4-FFF2-40B4-BE49-F238E27FC236}">
                  <a16:creationId xmlns:a16="http://schemas.microsoft.com/office/drawing/2014/main" id="{811D71FC-ACF3-E24A-911D-99F78746E68E}"/>
                </a:ext>
              </a:extLst>
            </p:cNvPr>
            <p:cNvSpPr/>
            <p:nvPr/>
          </p:nvSpPr>
          <p:spPr>
            <a:xfrm>
              <a:off x="2426436" y="1865657"/>
              <a:ext cx="23957" cy="13830"/>
            </a:xfrm>
            <a:custGeom>
              <a:avLst/>
              <a:gdLst>
                <a:gd name="connsiteX0" fmla="*/ 23957 w 23957"/>
                <a:gd name="connsiteY0" fmla="*/ 0 h 13830"/>
                <a:gd name="connsiteX1" fmla="*/ 0 w 23957"/>
                <a:gd name="connsiteY1" fmla="*/ 13830 h 13830"/>
              </a:gdLst>
              <a:ahLst/>
              <a:cxnLst>
                <a:cxn ang="0">
                  <a:pos x="connsiteX0" y="connsiteY0"/>
                </a:cxn>
                <a:cxn ang="0">
                  <a:pos x="connsiteX1" y="connsiteY1"/>
                </a:cxn>
              </a:cxnLst>
              <a:rect l="l" t="t" r="r" b="b"/>
              <a:pathLst>
                <a:path w="23957" h="13830">
                  <a:moveTo>
                    <a:pt x="23957" y="0"/>
                  </a:moveTo>
                  <a:lnTo>
                    <a:pt x="0" y="13830"/>
                  </a:lnTo>
                </a:path>
              </a:pathLst>
            </a:custGeom>
            <a:ln w="12700" cap="flat">
              <a:solidFill>
                <a:srgbClr val="F1F2F2"/>
              </a:solidFill>
              <a:prstDash val="solid"/>
              <a:miter/>
            </a:ln>
          </p:spPr>
          <p:txBody>
            <a:bodyPr rtlCol="0" anchor="ctr"/>
            <a:lstStyle/>
            <a:p>
              <a:endParaRPr lang="en-US" sz="1050"/>
            </a:p>
          </p:txBody>
        </p:sp>
        <p:sp>
          <p:nvSpPr>
            <p:cNvPr id="169" name="Freeform: Shape 566">
              <a:extLst>
                <a:ext uri="{FF2B5EF4-FFF2-40B4-BE49-F238E27FC236}">
                  <a16:creationId xmlns:a16="http://schemas.microsoft.com/office/drawing/2014/main" id="{9660DB92-096B-A947-99A2-F250D3DECF62}"/>
                </a:ext>
              </a:extLst>
            </p:cNvPr>
            <p:cNvSpPr/>
            <p:nvPr/>
          </p:nvSpPr>
          <p:spPr>
            <a:xfrm>
              <a:off x="2493782" y="1889363"/>
              <a:ext cx="2286" cy="30289"/>
            </a:xfrm>
            <a:custGeom>
              <a:avLst/>
              <a:gdLst>
                <a:gd name="connsiteX0" fmla="*/ 0 w 2286"/>
                <a:gd name="connsiteY0" fmla="*/ 0 h 30289"/>
                <a:gd name="connsiteX1" fmla="*/ 0 w 2286"/>
                <a:gd name="connsiteY1" fmla="*/ 30290 h 30289"/>
              </a:gdLst>
              <a:ahLst/>
              <a:cxnLst>
                <a:cxn ang="0">
                  <a:pos x="connsiteX0" y="connsiteY0"/>
                </a:cxn>
                <a:cxn ang="0">
                  <a:pos x="connsiteX1" y="connsiteY1"/>
                </a:cxn>
              </a:cxnLst>
              <a:rect l="l" t="t" r="r" b="b"/>
              <a:pathLst>
                <a:path w="2286" h="30289">
                  <a:moveTo>
                    <a:pt x="0" y="0"/>
                  </a:moveTo>
                  <a:lnTo>
                    <a:pt x="0" y="30290"/>
                  </a:lnTo>
                </a:path>
              </a:pathLst>
            </a:custGeom>
            <a:ln w="12700" cap="flat">
              <a:solidFill>
                <a:srgbClr val="F1F2F2"/>
              </a:solidFill>
              <a:prstDash val="solid"/>
              <a:miter/>
            </a:ln>
          </p:spPr>
          <p:txBody>
            <a:bodyPr rtlCol="0" anchor="ctr"/>
            <a:lstStyle/>
            <a:p>
              <a:endParaRPr lang="en-US" sz="1050"/>
            </a:p>
          </p:txBody>
        </p:sp>
        <p:sp>
          <p:nvSpPr>
            <p:cNvPr id="170" name="Freeform: Shape 567">
              <a:extLst>
                <a:ext uri="{FF2B5EF4-FFF2-40B4-BE49-F238E27FC236}">
                  <a16:creationId xmlns:a16="http://schemas.microsoft.com/office/drawing/2014/main" id="{C93C033E-6084-954A-843A-E81A196D0969}"/>
                </a:ext>
              </a:extLst>
            </p:cNvPr>
            <p:cNvSpPr/>
            <p:nvPr/>
          </p:nvSpPr>
          <p:spPr>
            <a:xfrm>
              <a:off x="2420744" y="1895421"/>
              <a:ext cx="2286" cy="24414"/>
            </a:xfrm>
            <a:custGeom>
              <a:avLst/>
              <a:gdLst>
                <a:gd name="connsiteX0" fmla="*/ 0 w 2286"/>
                <a:gd name="connsiteY0" fmla="*/ 24414 h 24414"/>
                <a:gd name="connsiteX1" fmla="*/ 0 w 2286"/>
                <a:gd name="connsiteY1" fmla="*/ 0 h 24414"/>
              </a:gdLst>
              <a:ahLst/>
              <a:cxnLst>
                <a:cxn ang="0">
                  <a:pos x="connsiteX0" y="connsiteY0"/>
                </a:cxn>
                <a:cxn ang="0">
                  <a:pos x="connsiteX1" y="connsiteY1"/>
                </a:cxn>
              </a:cxnLst>
              <a:rect l="l" t="t" r="r" b="b"/>
              <a:pathLst>
                <a:path w="2286" h="24414">
                  <a:moveTo>
                    <a:pt x="0" y="24414"/>
                  </a:moveTo>
                  <a:lnTo>
                    <a:pt x="0" y="0"/>
                  </a:lnTo>
                </a:path>
              </a:pathLst>
            </a:custGeom>
            <a:ln w="12700" cap="flat">
              <a:solidFill>
                <a:srgbClr val="F1F2F2"/>
              </a:solidFill>
              <a:prstDash val="solid"/>
              <a:miter/>
            </a:ln>
          </p:spPr>
          <p:txBody>
            <a:bodyPr rtlCol="0" anchor="ctr"/>
            <a:lstStyle/>
            <a:p>
              <a:endParaRPr lang="en-US" sz="1050"/>
            </a:p>
          </p:txBody>
        </p:sp>
        <p:sp>
          <p:nvSpPr>
            <p:cNvPr id="171" name="Freeform: Shape 568">
              <a:extLst>
                <a:ext uri="{FF2B5EF4-FFF2-40B4-BE49-F238E27FC236}">
                  <a16:creationId xmlns:a16="http://schemas.microsoft.com/office/drawing/2014/main" id="{6BE013AB-54C8-8D46-B0C7-9E7ABB94CBA1}"/>
                </a:ext>
              </a:extLst>
            </p:cNvPr>
            <p:cNvSpPr/>
            <p:nvPr/>
          </p:nvSpPr>
          <p:spPr>
            <a:xfrm>
              <a:off x="2463058" y="1865703"/>
              <a:ext cx="25557" cy="14881"/>
            </a:xfrm>
            <a:custGeom>
              <a:avLst/>
              <a:gdLst>
                <a:gd name="connsiteX0" fmla="*/ 25557 w 25557"/>
                <a:gd name="connsiteY0" fmla="*/ 14882 h 14881"/>
                <a:gd name="connsiteX1" fmla="*/ 0 w 25557"/>
                <a:gd name="connsiteY1" fmla="*/ 0 h 14881"/>
              </a:gdLst>
              <a:ahLst/>
              <a:cxnLst>
                <a:cxn ang="0">
                  <a:pos x="connsiteX0" y="connsiteY0"/>
                </a:cxn>
                <a:cxn ang="0">
                  <a:pos x="connsiteX1" y="connsiteY1"/>
                </a:cxn>
              </a:cxnLst>
              <a:rect l="l" t="t" r="r" b="b"/>
              <a:pathLst>
                <a:path w="25557" h="14881">
                  <a:moveTo>
                    <a:pt x="25557" y="14882"/>
                  </a:moveTo>
                  <a:lnTo>
                    <a:pt x="0" y="0"/>
                  </a:lnTo>
                </a:path>
              </a:pathLst>
            </a:custGeom>
            <a:ln w="12700" cap="flat">
              <a:solidFill>
                <a:srgbClr val="F1F2F2"/>
              </a:solidFill>
              <a:prstDash val="solid"/>
              <a:miter/>
            </a:ln>
          </p:spPr>
          <p:txBody>
            <a:bodyPr rtlCol="0" anchor="ctr"/>
            <a:lstStyle/>
            <a:p>
              <a:endParaRPr lang="en-US" sz="1050"/>
            </a:p>
          </p:txBody>
        </p:sp>
        <p:sp>
          <p:nvSpPr>
            <p:cNvPr id="172" name="Freeform: Shape 569">
              <a:extLst>
                <a:ext uri="{FF2B5EF4-FFF2-40B4-BE49-F238E27FC236}">
                  <a16:creationId xmlns:a16="http://schemas.microsoft.com/office/drawing/2014/main" id="{53D299EC-A631-5640-9FF2-F0BA7CB27982}"/>
                </a:ext>
              </a:extLst>
            </p:cNvPr>
            <p:cNvSpPr/>
            <p:nvPr/>
          </p:nvSpPr>
          <p:spPr>
            <a:xfrm>
              <a:off x="2390683" y="1927357"/>
              <a:ext cx="22539" cy="2286"/>
            </a:xfrm>
            <a:custGeom>
              <a:avLst/>
              <a:gdLst>
                <a:gd name="connsiteX0" fmla="*/ 0 w 22539"/>
                <a:gd name="connsiteY0" fmla="*/ 0 h 2286"/>
                <a:gd name="connsiteX1" fmla="*/ 22540 w 22539"/>
                <a:gd name="connsiteY1" fmla="*/ 0 h 2286"/>
              </a:gdLst>
              <a:ahLst/>
              <a:cxnLst>
                <a:cxn ang="0">
                  <a:pos x="connsiteX0" y="connsiteY0"/>
                </a:cxn>
                <a:cxn ang="0">
                  <a:pos x="connsiteX1" y="connsiteY1"/>
                </a:cxn>
              </a:cxnLst>
              <a:rect l="l" t="t" r="r" b="b"/>
              <a:pathLst>
                <a:path w="22539" h="2286">
                  <a:moveTo>
                    <a:pt x="0" y="0"/>
                  </a:moveTo>
                  <a:lnTo>
                    <a:pt x="22540" y="0"/>
                  </a:lnTo>
                </a:path>
              </a:pathLst>
            </a:custGeom>
            <a:ln w="12700" cap="flat">
              <a:solidFill>
                <a:srgbClr val="F1F2F2"/>
              </a:solidFill>
              <a:prstDash val="solid"/>
              <a:round/>
            </a:ln>
          </p:spPr>
          <p:txBody>
            <a:bodyPr rtlCol="0" anchor="ctr"/>
            <a:lstStyle/>
            <a:p>
              <a:endParaRPr lang="en-US" sz="1050"/>
            </a:p>
          </p:txBody>
        </p:sp>
        <p:sp>
          <p:nvSpPr>
            <p:cNvPr id="173" name="Freeform: Shape 570">
              <a:extLst>
                <a:ext uri="{FF2B5EF4-FFF2-40B4-BE49-F238E27FC236}">
                  <a16:creationId xmlns:a16="http://schemas.microsoft.com/office/drawing/2014/main" id="{0D69CDB5-4B8D-9B48-B1EC-608C5E5DB3E6}"/>
                </a:ext>
              </a:extLst>
            </p:cNvPr>
            <p:cNvSpPr/>
            <p:nvPr/>
          </p:nvSpPr>
          <p:spPr>
            <a:xfrm>
              <a:off x="2363503" y="1929277"/>
              <a:ext cx="12184" cy="5486"/>
            </a:xfrm>
            <a:custGeom>
              <a:avLst/>
              <a:gdLst>
                <a:gd name="connsiteX0" fmla="*/ 0 w 12184"/>
                <a:gd name="connsiteY0" fmla="*/ 5486 h 5486"/>
                <a:gd name="connsiteX1" fmla="*/ 12184 w 12184"/>
                <a:gd name="connsiteY1" fmla="*/ 0 h 5486"/>
              </a:gdLst>
              <a:ahLst/>
              <a:cxnLst>
                <a:cxn ang="0">
                  <a:pos x="connsiteX0" y="connsiteY0"/>
                </a:cxn>
                <a:cxn ang="0">
                  <a:pos x="connsiteX1" y="connsiteY1"/>
                </a:cxn>
              </a:cxnLst>
              <a:rect l="l" t="t" r="r" b="b"/>
              <a:pathLst>
                <a:path w="12184" h="5486">
                  <a:moveTo>
                    <a:pt x="0" y="5486"/>
                  </a:moveTo>
                  <a:lnTo>
                    <a:pt x="12184" y="0"/>
                  </a:lnTo>
                </a:path>
              </a:pathLst>
            </a:custGeom>
            <a:ln w="12700" cap="flat">
              <a:solidFill>
                <a:srgbClr val="F1F2F2"/>
              </a:solidFill>
              <a:prstDash val="solid"/>
              <a:round/>
            </a:ln>
          </p:spPr>
          <p:txBody>
            <a:bodyPr rtlCol="0" anchor="ctr"/>
            <a:lstStyle/>
            <a:p>
              <a:endParaRPr lang="en-US" sz="1050"/>
            </a:p>
          </p:txBody>
        </p:sp>
        <p:sp>
          <p:nvSpPr>
            <p:cNvPr id="177" name="Freeform: Shape 571">
              <a:extLst>
                <a:ext uri="{FF2B5EF4-FFF2-40B4-BE49-F238E27FC236}">
                  <a16:creationId xmlns:a16="http://schemas.microsoft.com/office/drawing/2014/main" id="{9BD3D20F-0C4D-2A49-BF56-81F0A88FBDAF}"/>
                </a:ext>
              </a:extLst>
            </p:cNvPr>
            <p:cNvSpPr/>
            <p:nvPr/>
          </p:nvSpPr>
          <p:spPr>
            <a:xfrm>
              <a:off x="2374590" y="1918624"/>
              <a:ext cx="16093" cy="16093"/>
            </a:xfrm>
            <a:custGeom>
              <a:avLst/>
              <a:gdLst>
                <a:gd name="connsiteX0" fmla="*/ 16093 w 16093"/>
                <a:gd name="connsiteY0" fmla="*/ 8047 h 16093"/>
                <a:gd name="connsiteX1" fmla="*/ 8047 w 16093"/>
                <a:gd name="connsiteY1" fmla="*/ 16093 h 16093"/>
                <a:gd name="connsiteX2" fmla="*/ 0 w 16093"/>
                <a:gd name="connsiteY2" fmla="*/ 8047 h 16093"/>
                <a:gd name="connsiteX3" fmla="*/ 8047 w 16093"/>
                <a:gd name="connsiteY3" fmla="*/ 0 h 16093"/>
                <a:gd name="connsiteX4" fmla="*/ 16093 w 16093"/>
                <a:gd name="connsiteY4" fmla="*/ 8047 h 160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93" h="16093">
                  <a:moveTo>
                    <a:pt x="16093" y="8047"/>
                  </a:moveTo>
                  <a:cubicBezTo>
                    <a:pt x="16093" y="12491"/>
                    <a:pt x="12491" y="16093"/>
                    <a:pt x="8047" y="16093"/>
                  </a:cubicBezTo>
                  <a:cubicBezTo>
                    <a:pt x="3603" y="16093"/>
                    <a:pt x="0" y="12491"/>
                    <a:pt x="0" y="8047"/>
                  </a:cubicBezTo>
                  <a:cubicBezTo>
                    <a:pt x="0" y="3603"/>
                    <a:pt x="3603" y="0"/>
                    <a:pt x="8047" y="0"/>
                  </a:cubicBezTo>
                  <a:cubicBezTo>
                    <a:pt x="12491" y="0"/>
                    <a:pt x="16093" y="3603"/>
                    <a:pt x="16093" y="8047"/>
                  </a:cubicBezTo>
                  <a:close/>
                </a:path>
              </a:pathLst>
            </a:custGeom>
            <a:noFill/>
            <a:ln w="12700" cap="flat">
              <a:solidFill>
                <a:srgbClr val="F1F2F2"/>
              </a:solidFill>
              <a:prstDash val="solid"/>
              <a:round/>
            </a:ln>
          </p:spPr>
          <p:txBody>
            <a:bodyPr rtlCol="0" anchor="ctr"/>
            <a:lstStyle/>
            <a:p>
              <a:endParaRPr lang="en-US" sz="1050"/>
            </a:p>
          </p:txBody>
        </p:sp>
        <p:sp>
          <p:nvSpPr>
            <p:cNvPr id="180" name="Freeform: Shape 572">
              <a:extLst>
                <a:ext uri="{FF2B5EF4-FFF2-40B4-BE49-F238E27FC236}">
                  <a16:creationId xmlns:a16="http://schemas.microsoft.com/office/drawing/2014/main" id="{6D10EAC3-5DFE-0845-9258-7E8FA8B50FE8}"/>
                </a:ext>
              </a:extLst>
            </p:cNvPr>
            <p:cNvSpPr/>
            <p:nvPr/>
          </p:nvSpPr>
          <p:spPr>
            <a:xfrm>
              <a:off x="2351296" y="1930946"/>
              <a:ext cx="12847" cy="12847"/>
            </a:xfrm>
            <a:custGeom>
              <a:avLst/>
              <a:gdLst>
                <a:gd name="connsiteX0" fmla="*/ 12847 w 12847"/>
                <a:gd name="connsiteY0" fmla="*/ 6424 h 12847"/>
                <a:gd name="connsiteX1" fmla="*/ 6424 w 12847"/>
                <a:gd name="connsiteY1" fmla="*/ 12847 h 12847"/>
                <a:gd name="connsiteX2" fmla="*/ 0 w 12847"/>
                <a:gd name="connsiteY2" fmla="*/ 6424 h 12847"/>
                <a:gd name="connsiteX3" fmla="*/ 6424 w 12847"/>
                <a:gd name="connsiteY3" fmla="*/ 0 h 12847"/>
                <a:gd name="connsiteX4" fmla="*/ 12847 w 12847"/>
                <a:gd name="connsiteY4" fmla="*/ 6424 h 128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47" h="12847">
                  <a:moveTo>
                    <a:pt x="12847" y="6424"/>
                  </a:moveTo>
                  <a:cubicBezTo>
                    <a:pt x="12847" y="9971"/>
                    <a:pt x="9971" y="12847"/>
                    <a:pt x="6424" y="12847"/>
                  </a:cubicBezTo>
                  <a:cubicBezTo>
                    <a:pt x="2876" y="12847"/>
                    <a:pt x="0" y="9971"/>
                    <a:pt x="0" y="6424"/>
                  </a:cubicBezTo>
                  <a:cubicBezTo>
                    <a:pt x="0" y="2876"/>
                    <a:pt x="2876" y="0"/>
                    <a:pt x="6424" y="0"/>
                  </a:cubicBezTo>
                  <a:cubicBezTo>
                    <a:pt x="9971" y="0"/>
                    <a:pt x="12847" y="2876"/>
                    <a:pt x="12847" y="6424"/>
                  </a:cubicBezTo>
                  <a:close/>
                </a:path>
              </a:pathLst>
            </a:custGeom>
            <a:noFill/>
            <a:ln w="12700" cap="flat">
              <a:solidFill>
                <a:srgbClr val="F1F2F2"/>
              </a:solidFill>
              <a:prstDash val="solid"/>
              <a:round/>
            </a:ln>
          </p:spPr>
          <p:txBody>
            <a:bodyPr rtlCol="0" anchor="ctr"/>
            <a:lstStyle/>
            <a:p>
              <a:endParaRPr lang="en-US" sz="1050"/>
            </a:p>
          </p:txBody>
        </p:sp>
        <p:sp>
          <p:nvSpPr>
            <p:cNvPr id="206" name="Freeform: Shape 573">
              <a:extLst>
                <a:ext uri="{FF2B5EF4-FFF2-40B4-BE49-F238E27FC236}">
                  <a16:creationId xmlns:a16="http://schemas.microsoft.com/office/drawing/2014/main" id="{09BF7FE9-72A4-9B49-BB5D-D9669CEC23CE}"/>
                </a:ext>
              </a:extLst>
            </p:cNvPr>
            <p:cNvSpPr/>
            <p:nvPr/>
          </p:nvSpPr>
          <p:spPr>
            <a:xfrm>
              <a:off x="2287311" y="1811662"/>
              <a:ext cx="118483" cy="75141"/>
            </a:xfrm>
            <a:custGeom>
              <a:avLst/>
              <a:gdLst>
                <a:gd name="connsiteX0" fmla="*/ 90091 w 118483"/>
                <a:gd name="connsiteY0" fmla="*/ 74410 h 75141"/>
                <a:gd name="connsiteX1" fmla="*/ 114300 w 118483"/>
                <a:gd name="connsiteY1" fmla="*/ 62705 h 75141"/>
                <a:gd name="connsiteX2" fmla="*/ 118483 w 118483"/>
                <a:gd name="connsiteY2" fmla="*/ 37559 h 75141"/>
                <a:gd name="connsiteX3" fmla="*/ 114300 w 118483"/>
                <a:gd name="connsiteY3" fmla="*/ 14425 h 75141"/>
                <a:gd name="connsiteX4" fmla="*/ 85428 w 118483"/>
                <a:gd name="connsiteY4" fmla="*/ 0 h 75141"/>
                <a:gd name="connsiteX5" fmla="*/ 22060 w 118483"/>
                <a:gd name="connsiteY5" fmla="*/ 0 h 75141"/>
                <a:gd name="connsiteX6" fmla="*/ 16208 w 118483"/>
                <a:gd name="connsiteY6" fmla="*/ 1372 h 75141"/>
                <a:gd name="connsiteX7" fmla="*/ 914 w 118483"/>
                <a:gd name="connsiteY7" fmla="*/ 16345 h 75141"/>
                <a:gd name="connsiteX8" fmla="*/ 0 w 118483"/>
                <a:gd name="connsiteY8" fmla="*/ 22472 h 75141"/>
                <a:gd name="connsiteX9" fmla="*/ 0 w 118483"/>
                <a:gd name="connsiteY9" fmla="*/ 54476 h 75141"/>
                <a:gd name="connsiteX10" fmla="*/ 892 w 118483"/>
                <a:gd name="connsiteY10" fmla="*/ 59756 h 75141"/>
                <a:gd name="connsiteX11" fmla="*/ 16299 w 118483"/>
                <a:gd name="connsiteY11" fmla="*/ 73975 h 75141"/>
                <a:gd name="connsiteX12" fmla="*/ 21786 w 118483"/>
                <a:gd name="connsiteY12" fmla="*/ 75141 h 75141"/>
                <a:gd name="connsiteX13" fmla="*/ 85314 w 118483"/>
                <a:gd name="connsiteY13" fmla="*/ 75141 h 75141"/>
                <a:gd name="connsiteX14" fmla="*/ 90068 w 118483"/>
                <a:gd name="connsiteY14" fmla="*/ 74387 h 75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8483" h="75141">
                  <a:moveTo>
                    <a:pt x="90091" y="74410"/>
                  </a:moveTo>
                  <a:cubicBezTo>
                    <a:pt x="98707" y="71760"/>
                    <a:pt x="106871" y="67812"/>
                    <a:pt x="114300" y="62705"/>
                  </a:cubicBezTo>
                  <a:cubicBezTo>
                    <a:pt x="117958" y="59985"/>
                    <a:pt x="118461" y="45057"/>
                    <a:pt x="118483" y="37559"/>
                  </a:cubicBezTo>
                  <a:cubicBezTo>
                    <a:pt x="118506" y="30061"/>
                    <a:pt x="117752" y="17717"/>
                    <a:pt x="114300" y="14425"/>
                  </a:cubicBezTo>
                  <a:cubicBezTo>
                    <a:pt x="112265" y="12482"/>
                    <a:pt x="92652" y="526"/>
                    <a:pt x="85428" y="0"/>
                  </a:cubicBezTo>
                  <a:lnTo>
                    <a:pt x="22060" y="0"/>
                  </a:lnTo>
                  <a:cubicBezTo>
                    <a:pt x="20028" y="-13"/>
                    <a:pt x="18022" y="457"/>
                    <a:pt x="16208" y="1372"/>
                  </a:cubicBezTo>
                  <a:cubicBezTo>
                    <a:pt x="9785" y="4801"/>
                    <a:pt x="4478" y="9996"/>
                    <a:pt x="914" y="16345"/>
                  </a:cubicBezTo>
                  <a:cubicBezTo>
                    <a:pt x="432" y="18357"/>
                    <a:pt x="126" y="20407"/>
                    <a:pt x="0" y="22472"/>
                  </a:cubicBezTo>
                  <a:lnTo>
                    <a:pt x="0" y="54476"/>
                  </a:lnTo>
                  <a:cubicBezTo>
                    <a:pt x="89" y="56266"/>
                    <a:pt x="388" y="58037"/>
                    <a:pt x="892" y="59756"/>
                  </a:cubicBezTo>
                  <a:cubicBezTo>
                    <a:pt x="3520" y="65311"/>
                    <a:pt x="10470" y="71186"/>
                    <a:pt x="16299" y="73975"/>
                  </a:cubicBezTo>
                  <a:cubicBezTo>
                    <a:pt x="18020" y="74762"/>
                    <a:pt x="19893" y="75162"/>
                    <a:pt x="21786" y="75141"/>
                  </a:cubicBezTo>
                  <a:lnTo>
                    <a:pt x="85314" y="75141"/>
                  </a:lnTo>
                  <a:cubicBezTo>
                    <a:pt x="86925" y="75093"/>
                    <a:pt x="88521" y="74839"/>
                    <a:pt x="90068" y="74387"/>
                  </a:cubicBezTo>
                </a:path>
              </a:pathLst>
            </a:custGeom>
            <a:noFill/>
            <a:ln w="12700" cap="flat">
              <a:solidFill>
                <a:srgbClr val="527FFF"/>
              </a:solidFill>
              <a:prstDash val="solid"/>
              <a:round/>
            </a:ln>
          </p:spPr>
          <p:txBody>
            <a:bodyPr rtlCol="0" anchor="ctr"/>
            <a:lstStyle/>
            <a:p>
              <a:endParaRPr lang="en-US" sz="1050"/>
            </a:p>
          </p:txBody>
        </p:sp>
        <p:sp>
          <p:nvSpPr>
            <p:cNvPr id="207" name="Freeform: Shape 574">
              <a:extLst>
                <a:ext uri="{FF2B5EF4-FFF2-40B4-BE49-F238E27FC236}">
                  <a16:creationId xmlns:a16="http://schemas.microsoft.com/office/drawing/2014/main" id="{CB00FE70-9B33-654E-8271-CB52F3772159}"/>
                </a:ext>
              </a:extLst>
            </p:cNvPr>
            <p:cNvSpPr/>
            <p:nvPr/>
          </p:nvSpPr>
          <p:spPr>
            <a:xfrm>
              <a:off x="2388429" y="1825077"/>
              <a:ext cx="8461" cy="14137"/>
            </a:xfrm>
            <a:custGeom>
              <a:avLst/>
              <a:gdLst>
                <a:gd name="connsiteX0" fmla="*/ 288 w 8461"/>
                <a:gd name="connsiteY0" fmla="*/ 27 h 14137"/>
                <a:gd name="connsiteX1" fmla="*/ 8266 w 8461"/>
                <a:gd name="connsiteY1" fmla="*/ 6542 h 14137"/>
                <a:gd name="connsiteX2" fmla="*/ 4037 w 8461"/>
                <a:gd name="connsiteY2" fmla="*/ 14132 h 14137"/>
                <a:gd name="connsiteX3" fmla="*/ 1180 w 8461"/>
                <a:gd name="connsiteY3" fmla="*/ 7274 h 14137"/>
                <a:gd name="connsiteX4" fmla="*/ 288 w 8461"/>
                <a:gd name="connsiteY4" fmla="*/ 27 h 141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61" h="14137">
                  <a:moveTo>
                    <a:pt x="288" y="27"/>
                  </a:moveTo>
                  <a:cubicBezTo>
                    <a:pt x="2871" y="-316"/>
                    <a:pt x="7146" y="2633"/>
                    <a:pt x="8266" y="6542"/>
                  </a:cubicBezTo>
                  <a:cubicBezTo>
                    <a:pt x="9089" y="9793"/>
                    <a:pt x="7233" y="13120"/>
                    <a:pt x="4037" y="14132"/>
                  </a:cubicBezTo>
                  <a:cubicBezTo>
                    <a:pt x="3283" y="14337"/>
                    <a:pt x="1751" y="9171"/>
                    <a:pt x="1180" y="7274"/>
                  </a:cubicBezTo>
                  <a:cubicBezTo>
                    <a:pt x="608" y="5376"/>
                    <a:pt x="-535" y="119"/>
                    <a:pt x="288" y="27"/>
                  </a:cubicBezTo>
                  <a:close/>
                </a:path>
              </a:pathLst>
            </a:custGeom>
            <a:noFill/>
            <a:ln w="12700" cap="flat">
              <a:solidFill>
                <a:srgbClr val="527FFF"/>
              </a:solidFill>
              <a:prstDash val="solid"/>
              <a:round/>
            </a:ln>
          </p:spPr>
          <p:txBody>
            <a:bodyPr rtlCol="0" anchor="ctr"/>
            <a:lstStyle/>
            <a:p>
              <a:endParaRPr lang="en-US" sz="1050"/>
            </a:p>
          </p:txBody>
        </p:sp>
        <p:sp>
          <p:nvSpPr>
            <p:cNvPr id="208" name="Freeform: Shape 575">
              <a:extLst>
                <a:ext uri="{FF2B5EF4-FFF2-40B4-BE49-F238E27FC236}">
                  <a16:creationId xmlns:a16="http://schemas.microsoft.com/office/drawing/2014/main" id="{0FA0949A-1F15-4B4C-885F-9A62359D7EEF}"/>
                </a:ext>
              </a:extLst>
            </p:cNvPr>
            <p:cNvSpPr/>
            <p:nvPr/>
          </p:nvSpPr>
          <p:spPr>
            <a:xfrm>
              <a:off x="2388426" y="1858611"/>
              <a:ext cx="8462" cy="14137"/>
            </a:xfrm>
            <a:custGeom>
              <a:avLst/>
              <a:gdLst>
                <a:gd name="connsiteX0" fmla="*/ 292 w 8462"/>
                <a:gd name="connsiteY0" fmla="*/ 14111 h 14137"/>
                <a:gd name="connsiteX1" fmla="*/ 8270 w 8462"/>
                <a:gd name="connsiteY1" fmla="*/ 7595 h 14137"/>
                <a:gd name="connsiteX2" fmla="*/ 4018 w 8462"/>
                <a:gd name="connsiteY2" fmla="*/ 6 h 14137"/>
                <a:gd name="connsiteX3" fmla="*/ 1161 w 8462"/>
                <a:gd name="connsiteY3" fmla="*/ 6864 h 14137"/>
                <a:gd name="connsiteX4" fmla="*/ 292 w 8462"/>
                <a:gd name="connsiteY4" fmla="*/ 14111 h 141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62" h="14137">
                  <a:moveTo>
                    <a:pt x="292" y="14111"/>
                  </a:moveTo>
                  <a:cubicBezTo>
                    <a:pt x="2875" y="14453"/>
                    <a:pt x="7150" y="11505"/>
                    <a:pt x="8270" y="7595"/>
                  </a:cubicBezTo>
                  <a:cubicBezTo>
                    <a:pt x="9091" y="4338"/>
                    <a:pt x="7223" y="1007"/>
                    <a:pt x="4018" y="6"/>
                  </a:cubicBezTo>
                  <a:cubicBezTo>
                    <a:pt x="3264" y="-200"/>
                    <a:pt x="1732" y="4967"/>
                    <a:pt x="1161" y="6864"/>
                  </a:cubicBezTo>
                  <a:cubicBezTo>
                    <a:pt x="589" y="8761"/>
                    <a:pt x="-531" y="14019"/>
                    <a:pt x="292" y="14111"/>
                  </a:cubicBezTo>
                  <a:close/>
                </a:path>
              </a:pathLst>
            </a:custGeom>
            <a:noFill/>
            <a:ln w="12700" cap="flat">
              <a:solidFill>
                <a:srgbClr val="527FFF"/>
              </a:solidFill>
              <a:prstDash val="solid"/>
              <a:round/>
            </a:ln>
          </p:spPr>
          <p:txBody>
            <a:bodyPr rtlCol="0" anchor="ctr"/>
            <a:lstStyle/>
            <a:p>
              <a:endParaRPr lang="en-US" sz="1050"/>
            </a:p>
          </p:txBody>
        </p:sp>
        <p:sp>
          <p:nvSpPr>
            <p:cNvPr id="209" name="Freeform: Shape 576">
              <a:extLst>
                <a:ext uri="{FF2B5EF4-FFF2-40B4-BE49-F238E27FC236}">
                  <a16:creationId xmlns:a16="http://schemas.microsoft.com/office/drawing/2014/main" id="{D7D16530-F1C4-7A44-9F15-E7F9BAFA6ACA}"/>
                </a:ext>
              </a:extLst>
            </p:cNvPr>
            <p:cNvSpPr/>
            <p:nvPr/>
          </p:nvSpPr>
          <p:spPr>
            <a:xfrm>
              <a:off x="2323041" y="1819183"/>
              <a:ext cx="37604" cy="13168"/>
            </a:xfrm>
            <a:custGeom>
              <a:avLst/>
              <a:gdLst>
                <a:gd name="connsiteX0" fmla="*/ 4778 w 37604"/>
                <a:gd name="connsiteY0" fmla="*/ 0 h 13168"/>
                <a:gd name="connsiteX1" fmla="*/ 0 w 37604"/>
                <a:gd name="connsiteY1" fmla="*/ 13145 h 13168"/>
                <a:gd name="connsiteX2" fmla="*/ 19134 w 37604"/>
                <a:gd name="connsiteY2" fmla="*/ 11613 h 13168"/>
                <a:gd name="connsiteX3" fmla="*/ 37605 w 37604"/>
                <a:gd name="connsiteY3" fmla="*/ 0 h 13168"/>
              </a:gdLst>
              <a:ahLst/>
              <a:cxnLst>
                <a:cxn ang="0">
                  <a:pos x="connsiteX0" y="connsiteY0"/>
                </a:cxn>
                <a:cxn ang="0">
                  <a:pos x="connsiteX1" y="connsiteY1"/>
                </a:cxn>
                <a:cxn ang="0">
                  <a:pos x="connsiteX2" y="connsiteY2"/>
                </a:cxn>
                <a:cxn ang="0">
                  <a:pos x="connsiteX3" y="connsiteY3"/>
                </a:cxn>
              </a:cxnLst>
              <a:rect l="l" t="t" r="r" b="b"/>
              <a:pathLst>
                <a:path w="37604" h="13168">
                  <a:moveTo>
                    <a:pt x="4778" y="0"/>
                  </a:moveTo>
                  <a:lnTo>
                    <a:pt x="0" y="13145"/>
                  </a:lnTo>
                  <a:cubicBezTo>
                    <a:pt x="6413" y="13288"/>
                    <a:pt x="12825" y="12775"/>
                    <a:pt x="19134" y="11613"/>
                  </a:cubicBezTo>
                  <a:cubicBezTo>
                    <a:pt x="27843" y="9761"/>
                    <a:pt x="34701" y="6424"/>
                    <a:pt x="37605" y="0"/>
                  </a:cubicBezTo>
                  <a:close/>
                </a:path>
              </a:pathLst>
            </a:custGeom>
            <a:noFill/>
            <a:ln w="12700" cap="flat">
              <a:solidFill>
                <a:srgbClr val="527FFF"/>
              </a:solidFill>
              <a:prstDash val="solid"/>
              <a:round/>
            </a:ln>
          </p:spPr>
          <p:txBody>
            <a:bodyPr rtlCol="0" anchor="ctr"/>
            <a:lstStyle/>
            <a:p>
              <a:endParaRPr lang="en-US" sz="1050"/>
            </a:p>
          </p:txBody>
        </p:sp>
        <p:sp>
          <p:nvSpPr>
            <p:cNvPr id="210" name="Freeform: Shape 577">
              <a:extLst>
                <a:ext uri="{FF2B5EF4-FFF2-40B4-BE49-F238E27FC236}">
                  <a16:creationId xmlns:a16="http://schemas.microsoft.com/office/drawing/2014/main" id="{CE4EDC4F-56B7-5247-AB8D-6637B8E2558B}"/>
                </a:ext>
              </a:extLst>
            </p:cNvPr>
            <p:cNvSpPr/>
            <p:nvPr/>
          </p:nvSpPr>
          <p:spPr>
            <a:xfrm>
              <a:off x="2323041" y="1866114"/>
              <a:ext cx="37581" cy="11316"/>
            </a:xfrm>
            <a:custGeom>
              <a:avLst/>
              <a:gdLst>
                <a:gd name="connsiteX0" fmla="*/ 4778 w 37581"/>
                <a:gd name="connsiteY0" fmla="*/ 11317 h 11316"/>
                <a:gd name="connsiteX1" fmla="*/ 0 w 37581"/>
                <a:gd name="connsiteY1" fmla="*/ 24 h 11316"/>
                <a:gd name="connsiteX2" fmla="*/ 19111 w 37581"/>
                <a:gd name="connsiteY2" fmla="*/ 1327 h 11316"/>
                <a:gd name="connsiteX3" fmla="*/ 37582 w 37581"/>
                <a:gd name="connsiteY3" fmla="*/ 11271 h 11316"/>
              </a:gdLst>
              <a:ahLst/>
              <a:cxnLst>
                <a:cxn ang="0">
                  <a:pos x="connsiteX0" y="connsiteY0"/>
                </a:cxn>
                <a:cxn ang="0">
                  <a:pos x="connsiteX1" y="connsiteY1"/>
                </a:cxn>
                <a:cxn ang="0">
                  <a:pos x="connsiteX2" y="connsiteY2"/>
                </a:cxn>
                <a:cxn ang="0">
                  <a:pos x="connsiteX3" y="connsiteY3"/>
                </a:cxn>
              </a:cxnLst>
              <a:rect l="l" t="t" r="r" b="b"/>
              <a:pathLst>
                <a:path w="37581" h="11316">
                  <a:moveTo>
                    <a:pt x="4778" y="11317"/>
                  </a:moveTo>
                  <a:lnTo>
                    <a:pt x="0" y="24"/>
                  </a:lnTo>
                  <a:cubicBezTo>
                    <a:pt x="6396" y="-111"/>
                    <a:pt x="12792" y="323"/>
                    <a:pt x="19111" y="1327"/>
                  </a:cubicBezTo>
                  <a:cubicBezTo>
                    <a:pt x="27821" y="2904"/>
                    <a:pt x="34679" y="5899"/>
                    <a:pt x="37582" y="11271"/>
                  </a:cubicBezTo>
                  <a:close/>
                </a:path>
              </a:pathLst>
            </a:custGeom>
            <a:noFill/>
            <a:ln w="12700" cap="flat">
              <a:solidFill>
                <a:srgbClr val="527FFF"/>
              </a:solidFill>
              <a:prstDash val="solid"/>
              <a:round/>
            </a:ln>
          </p:spPr>
          <p:txBody>
            <a:bodyPr rtlCol="0" anchor="ctr"/>
            <a:lstStyle/>
            <a:p>
              <a:endParaRPr lang="en-US" sz="1050"/>
            </a:p>
          </p:txBody>
        </p:sp>
        <p:sp>
          <p:nvSpPr>
            <p:cNvPr id="211" name="Freeform: Shape 578">
              <a:extLst>
                <a:ext uri="{FF2B5EF4-FFF2-40B4-BE49-F238E27FC236}">
                  <a16:creationId xmlns:a16="http://schemas.microsoft.com/office/drawing/2014/main" id="{CC33D154-0C1A-F947-A5F8-ED90B8E4A7A7}"/>
                </a:ext>
              </a:extLst>
            </p:cNvPr>
            <p:cNvSpPr/>
            <p:nvPr/>
          </p:nvSpPr>
          <p:spPr>
            <a:xfrm>
              <a:off x="2398136" y="1840557"/>
              <a:ext cx="904" cy="17122"/>
            </a:xfrm>
            <a:custGeom>
              <a:avLst/>
              <a:gdLst>
                <a:gd name="connsiteX0" fmla="*/ 0 w 904"/>
                <a:gd name="connsiteY0" fmla="*/ 17122 h 17122"/>
                <a:gd name="connsiteX1" fmla="*/ 892 w 904"/>
                <a:gd name="connsiteY1" fmla="*/ 8573 h 17122"/>
                <a:gd name="connsiteX2" fmla="*/ 0 w 904"/>
                <a:gd name="connsiteY2" fmla="*/ 0 h 17122"/>
              </a:gdLst>
              <a:ahLst/>
              <a:cxnLst>
                <a:cxn ang="0">
                  <a:pos x="connsiteX0" y="connsiteY0"/>
                </a:cxn>
                <a:cxn ang="0">
                  <a:pos x="connsiteX1" y="connsiteY1"/>
                </a:cxn>
                <a:cxn ang="0">
                  <a:pos x="connsiteX2" y="connsiteY2"/>
                </a:cxn>
              </a:cxnLst>
              <a:rect l="l" t="t" r="r" b="b"/>
              <a:pathLst>
                <a:path w="904" h="17122">
                  <a:moveTo>
                    <a:pt x="0" y="17122"/>
                  </a:moveTo>
                  <a:cubicBezTo>
                    <a:pt x="656" y="14322"/>
                    <a:pt x="956" y="11448"/>
                    <a:pt x="892" y="8573"/>
                  </a:cubicBezTo>
                  <a:cubicBezTo>
                    <a:pt x="974" y="5688"/>
                    <a:pt x="674" y="2806"/>
                    <a:pt x="0" y="0"/>
                  </a:cubicBezTo>
                </a:path>
              </a:pathLst>
            </a:custGeom>
            <a:noFill/>
            <a:ln w="12700" cap="flat">
              <a:solidFill>
                <a:srgbClr val="527FFF"/>
              </a:solidFill>
              <a:prstDash val="solid"/>
              <a:round/>
            </a:ln>
          </p:spPr>
          <p:txBody>
            <a:bodyPr rtlCol="0" anchor="ctr"/>
            <a:lstStyle/>
            <a:p>
              <a:endParaRPr lang="en-US" sz="1050"/>
            </a:p>
          </p:txBody>
        </p:sp>
        <p:sp>
          <p:nvSpPr>
            <p:cNvPr id="212" name="Freeform: Shape 579">
              <a:extLst>
                <a:ext uri="{FF2B5EF4-FFF2-40B4-BE49-F238E27FC236}">
                  <a16:creationId xmlns:a16="http://schemas.microsoft.com/office/drawing/2014/main" id="{132E096F-4C16-3049-BE61-818DDEE841AD}"/>
                </a:ext>
              </a:extLst>
            </p:cNvPr>
            <p:cNvSpPr/>
            <p:nvPr/>
          </p:nvSpPr>
          <p:spPr>
            <a:xfrm>
              <a:off x="2294846" y="1820212"/>
              <a:ext cx="15027" cy="58521"/>
            </a:xfrm>
            <a:custGeom>
              <a:avLst/>
              <a:gdLst>
                <a:gd name="connsiteX0" fmla="*/ 14982 w 15027"/>
                <a:gd name="connsiteY0" fmla="*/ 0 h 58521"/>
                <a:gd name="connsiteX1" fmla="*/ 2866 w 15027"/>
                <a:gd name="connsiteY1" fmla="*/ 9144 h 58521"/>
                <a:gd name="connsiteX2" fmla="*/ 214 w 15027"/>
                <a:gd name="connsiteY2" fmla="*/ 29307 h 58521"/>
                <a:gd name="connsiteX3" fmla="*/ 2157 w 15027"/>
                <a:gd name="connsiteY3" fmla="*/ 47960 h 58521"/>
                <a:gd name="connsiteX4" fmla="*/ 15027 w 15027"/>
                <a:gd name="connsiteY4" fmla="*/ 58522 h 585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27" h="58521">
                  <a:moveTo>
                    <a:pt x="14982" y="0"/>
                  </a:moveTo>
                  <a:cubicBezTo>
                    <a:pt x="14982" y="0"/>
                    <a:pt x="5449" y="6858"/>
                    <a:pt x="2866" y="9144"/>
                  </a:cubicBezTo>
                  <a:cubicBezTo>
                    <a:pt x="-1112" y="12619"/>
                    <a:pt x="214" y="16962"/>
                    <a:pt x="214" y="29307"/>
                  </a:cubicBezTo>
                  <a:cubicBezTo>
                    <a:pt x="214" y="41651"/>
                    <a:pt x="-952" y="43388"/>
                    <a:pt x="2157" y="47960"/>
                  </a:cubicBezTo>
                  <a:cubicBezTo>
                    <a:pt x="4443" y="51481"/>
                    <a:pt x="15027" y="58522"/>
                    <a:pt x="15027" y="58522"/>
                  </a:cubicBezTo>
                  <a:close/>
                </a:path>
              </a:pathLst>
            </a:custGeom>
            <a:noFill/>
            <a:ln w="12700" cap="flat">
              <a:solidFill>
                <a:srgbClr val="527FFF"/>
              </a:solidFill>
              <a:prstDash val="solid"/>
              <a:round/>
            </a:ln>
          </p:spPr>
          <p:txBody>
            <a:bodyPr rtlCol="0" anchor="ctr"/>
            <a:lstStyle/>
            <a:p>
              <a:endParaRPr lang="en-US" sz="1050"/>
            </a:p>
          </p:txBody>
        </p:sp>
        <p:sp>
          <p:nvSpPr>
            <p:cNvPr id="213" name="Freeform: Shape 580">
              <a:extLst>
                <a:ext uri="{FF2B5EF4-FFF2-40B4-BE49-F238E27FC236}">
                  <a16:creationId xmlns:a16="http://schemas.microsoft.com/office/drawing/2014/main" id="{323DBF3F-3A94-7249-8C2B-106B8D80F068}"/>
                </a:ext>
              </a:extLst>
            </p:cNvPr>
            <p:cNvSpPr/>
            <p:nvPr/>
          </p:nvSpPr>
          <p:spPr>
            <a:xfrm>
              <a:off x="2369978" y="1885911"/>
              <a:ext cx="9655" cy="11932"/>
            </a:xfrm>
            <a:custGeom>
              <a:avLst/>
              <a:gdLst>
                <a:gd name="connsiteX0" fmla="*/ 360 w 9655"/>
                <a:gd name="connsiteY0" fmla="*/ 320 h 11932"/>
                <a:gd name="connsiteX1" fmla="*/ 497 w 9655"/>
                <a:gd name="connsiteY1" fmla="*/ 11933 h 11932"/>
                <a:gd name="connsiteX2" fmla="*/ 9641 w 9655"/>
                <a:gd name="connsiteY2" fmla="*/ 3223 h 11932"/>
                <a:gd name="connsiteX3" fmla="*/ 9001 w 9655"/>
                <a:gd name="connsiteY3" fmla="*/ 0 h 11932"/>
              </a:gdLst>
              <a:ahLst/>
              <a:cxnLst>
                <a:cxn ang="0">
                  <a:pos x="connsiteX0" y="connsiteY0"/>
                </a:cxn>
                <a:cxn ang="0">
                  <a:pos x="connsiteX1" y="connsiteY1"/>
                </a:cxn>
                <a:cxn ang="0">
                  <a:pos x="connsiteX2" y="connsiteY2"/>
                </a:cxn>
                <a:cxn ang="0">
                  <a:pos x="connsiteX3" y="connsiteY3"/>
                </a:cxn>
              </a:cxnLst>
              <a:rect l="l" t="t" r="r" b="b"/>
              <a:pathLst>
                <a:path w="9655" h="11932">
                  <a:moveTo>
                    <a:pt x="360" y="320"/>
                  </a:moveTo>
                  <a:cubicBezTo>
                    <a:pt x="-74" y="5326"/>
                    <a:pt x="-211" y="11933"/>
                    <a:pt x="497" y="11933"/>
                  </a:cubicBezTo>
                  <a:cubicBezTo>
                    <a:pt x="5204" y="11519"/>
                    <a:pt x="8999" y="7905"/>
                    <a:pt x="9641" y="3223"/>
                  </a:cubicBezTo>
                  <a:cubicBezTo>
                    <a:pt x="9717" y="2110"/>
                    <a:pt x="9497" y="999"/>
                    <a:pt x="9001" y="0"/>
                  </a:cubicBezTo>
                </a:path>
              </a:pathLst>
            </a:custGeom>
            <a:noFill/>
            <a:ln w="12700" cap="flat">
              <a:solidFill>
                <a:srgbClr val="527FFF"/>
              </a:solidFill>
              <a:prstDash val="solid"/>
              <a:round/>
            </a:ln>
          </p:spPr>
          <p:txBody>
            <a:bodyPr rtlCol="0" anchor="ctr"/>
            <a:lstStyle/>
            <a:p>
              <a:endParaRPr lang="en-US" sz="1050"/>
            </a:p>
          </p:txBody>
        </p:sp>
        <p:sp>
          <p:nvSpPr>
            <p:cNvPr id="214" name="Freeform: Shape 581">
              <a:extLst>
                <a:ext uri="{FF2B5EF4-FFF2-40B4-BE49-F238E27FC236}">
                  <a16:creationId xmlns:a16="http://schemas.microsoft.com/office/drawing/2014/main" id="{8F5DE712-05D2-6848-9E1C-5E6171F92285}"/>
                </a:ext>
              </a:extLst>
            </p:cNvPr>
            <p:cNvSpPr/>
            <p:nvPr/>
          </p:nvSpPr>
          <p:spPr>
            <a:xfrm>
              <a:off x="2369967" y="1800689"/>
              <a:ext cx="9182" cy="12984"/>
            </a:xfrm>
            <a:custGeom>
              <a:avLst/>
              <a:gdLst>
                <a:gd name="connsiteX0" fmla="*/ 371 w 9182"/>
                <a:gd name="connsiteY0" fmla="*/ 11430 h 12984"/>
                <a:gd name="connsiteX1" fmla="*/ 486 w 9182"/>
                <a:gd name="connsiteY1" fmla="*/ 0 h 12984"/>
                <a:gd name="connsiteX2" fmla="*/ 9173 w 9182"/>
                <a:gd name="connsiteY2" fmla="*/ 8618 h 12984"/>
                <a:gd name="connsiteX3" fmla="*/ 7892 w 9182"/>
                <a:gd name="connsiteY3" fmla="*/ 12984 h 12984"/>
              </a:gdLst>
              <a:ahLst/>
              <a:cxnLst>
                <a:cxn ang="0">
                  <a:pos x="connsiteX0" y="connsiteY0"/>
                </a:cxn>
                <a:cxn ang="0">
                  <a:pos x="connsiteX1" y="connsiteY1"/>
                </a:cxn>
                <a:cxn ang="0">
                  <a:pos x="connsiteX2" y="connsiteY2"/>
                </a:cxn>
                <a:cxn ang="0">
                  <a:pos x="connsiteX3" y="connsiteY3"/>
                </a:cxn>
              </a:cxnLst>
              <a:rect l="l" t="t" r="r" b="b"/>
              <a:pathLst>
                <a:path w="9182" h="12984">
                  <a:moveTo>
                    <a:pt x="371" y="11430"/>
                  </a:moveTo>
                  <a:cubicBezTo>
                    <a:pt x="-86" y="6492"/>
                    <a:pt x="-200" y="0"/>
                    <a:pt x="486" y="0"/>
                  </a:cubicBezTo>
                  <a:cubicBezTo>
                    <a:pt x="5019" y="532"/>
                    <a:pt x="8603" y="4089"/>
                    <a:pt x="9173" y="8618"/>
                  </a:cubicBezTo>
                  <a:cubicBezTo>
                    <a:pt x="9255" y="10177"/>
                    <a:pt x="8805" y="11717"/>
                    <a:pt x="7892" y="12984"/>
                  </a:cubicBezTo>
                </a:path>
              </a:pathLst>
            </a:custGeom>
            <a:noFill/>
            <a:ln w="12700" cap="flat">
              <a:solidFill>
                <a:srgbClr val="527FFF"/>
              </a:solidFill>
              <a:prstDash val="solid"/>
              <a:round/>
            </a:ln>
          </p:spPr>
          <p:txBody>
            <a:bodyPr rtlCol="0" anchor="ctr"/>
            <a:lstStyle/>
            <a:p>
              <a:endParaRPr lang="en-US" sz="1050"/>
            </a:p>
          </p:txBody>
        </p:sp>
        <p:sp>
          <p:nvSpPr>
            <p:cNvPr id="215" name="Freeform: Shape 582">
              <a:extLst>
                <a:ext uri="{FF2B5EF4-FFF2-40B4-BE49-F238E27FC236}">
                  <a16:creationId xmlns:a16="http://schemas.microsoft.com/office/drawing/2014/main" id="{D1A79B5E-4046-194B-8586-B03364B8F9E3}"/>
                </a:ext>
              </a:extLst>
            </p:cNvPr>
            <p:cNvSpPr/>
            <p:nvPr/>
          </p:nvSpPr>
          <p:spPr>
            <a:xfrm>
              <a:off x="2366246" y="1822955"/>
              <a:ext cx="16916" cy="52600"/>
            </a:xfrm>
            <a:custGeom>
              <a:avLst/>
              <a:gdLst>
                <a:gd name="connsiteX0" fmla="*/ 0 w 16916"/>
                <a:gd name="connsiteY0" fmla="*/ 0 h 52600"/>
                <a:gd name="connsiteX1" fmla="*/ 10927 w 16916"/>
                <a:gd name="connsiteY1" fmla="*/ 5098 h 52600"/>
                <a:gd name="connsiteX2" fmla="*/ 16916 w 16916"/>
                <a:gd name="connsiteY2" fmla="*/ 26289 h 52600"/>
                <a:gd name="connsiteX3" fmla="*/ 10973 w 16916"/>
                <a:gd name="connsiteY3" fmla="*/ 46589 h 52600"/>
                <a:gd name="connsiteX4" fmla="*/ 0 w 16916"/>
                <a:gd name="connsiteY4" fmla="*/ 52601 h 52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16" h="52600">
                  <a:moveTo>
                    <a:pt x="0" y="0"/>
                  </a:moveTo>
                  <a:cubicBezTo>
                    <a:pt x="3770" y="1412"/>
                    <a:pt x="7423" y="3116"/>
                    <a:pt x="10927" y="5098"/>
                  </a:cubicBezTo>
                  <a:cubicBezTo>
                    <a:pt x="16642" y="9418"/>
                    <a:pt x="16916" y="13167"/>
                    <a:pt x="16916" y="26289"/>
                  </a:cubicBezTo>
                  <a:cubicBezTo>
                    <a:pt x="16916" y="39411"/>
                    <a:pt x="16642" y="42062"/>
                    <a:pt x="10973" y="46589"/>
                  </a:cubicBezTo>
                  <a:cubicBezTo>
                    <a:pt x="7446" y="48824"/>
                    <a:pt x="3781" y="50831"/>
                    <a:pt x="0" y="52601"/>
                  </a:cubicBezTo>
                  <a:close/>
                </a:path>
              </a:pathLst>
            </a:custGeom>
            <a:noFill/>
            <a:ln w="12700" cap="flat">
              <a:solidFill>
                <a:srgbClr val="527FFF"/>
              </a:solidFill>
              <a:prstDash val="solid"/>
              <a:round/>
            </a:ln>
          </p:spPr>
          <p:txBody>
            <a:bodyPr rtlCol="0" anchor="ctr"/>
            <a:lstStyle/>
            <a:p>
              <a:endParaRPr lang="en-US" sz="1050"/>
            </a:p>
          </p:txBody>
        </p:sp>
        <p:sp>
          <p:nvSpPr>
            <p:cNvPr id="216" name="Freeform: Shape 583">
              <a:extLst>
                <a:ext uri="{FF2B5EF4-FFF2-40B4-BE49-F238E27FC236}">
                  <a16:creationId xmlns:a16="http://schemas.microsoft.com/office/drawing/2014/main" id="{27EA6C5A-CBF3-F048-99B7-50A674972CEA}"/>
                </a:ext>
              </a:extLst>
            </p:cNvPr>
            <p:cNvSpPr/>
            <p:nvPr/>
          </p:nvSpPr>
          <p:spPr>
            <a:xfrm>
              <a:off x="2146561" y="1870161"/>
              <a:ext cx="126164" cy="46085"/>
            </a:xfrm>
            <a:custGeom>
              <a:avLst/>
              <a:gdLst>
                <a:gd name="connsiteX0" fmla="*/ 40165 w 126164"/>
                <a:gd name="connsiteY0" fmla="*/ 46086 h 46085"/>
                <a:gd name="connsiteX1" fmla="*/ 22540 w 126164"/>
                <a:gd name="connsiteY1" fmla="*/ 46086 h 46085"/>
                <a:gd name="connsiteX2" fmla="*/ 0 w 126164"/>
                <a:gd name="connsiteY2" fmla="*/ 24300 h 46085"/>
                <a:gd name="connsiteX3" fmla="*/ 0 w 126164"/>
                <a:gd name="connsiteY3" fmla="*/ 21854 h 46085"/>
                <a:gd name="connsiteX4" fmla="*/ 21283 w 126164"/>
                <a:gd name="connsiteY4" fmla="*/ 0 h 46085"/>
                <a:gd name="connsiteX5" fmla="*/ 126164 w 126164"/>
                <a:gd name="connsiteY5" fmla="*/ 0 h 46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164" h="46085">
                  <a:moveTo>
                    <a:pt x="40165" y="46086"/>
                  </a:moveTo>
                  <a:lnTo>
                    <a:pt x="22540" y="46086"/>
                  </a:lnTo>
                  <a:cubicBezTo>
                    <a:pt x="14219" y="46086"/>
                    <a:pt x="0" y="36942"/>
                    <a:pt x="0" y="24300"/>
                  </a:cubicBezTo>
                  <a:lnTo>
                    <a:pt x="0" y="21854"/>
                  </a:lnTo>
                  <a:cubicBezTo>
                    <a:pt x="0" y="9144"/>
                    <a:pt x="12962" y="0"/>
                    <a:pt x="21283" y="0"/>
                  </a:cubicBezTo>
                  <a:lnTo>
                    <a:pt x="126164" y="0"/>
                  </a:lnTo>
                </a:path>
              </a:pathLst>
            </a:custGeom>
            <a:noFill/>
            <a:ln w="12700" cap="flat">
              <a:solidFill>
                <a:srgbClr val="527FFF"/>
              </a:solidFill>
              <a:custDash>
                <a:ds d="300000" sp="450000"/>
              </a:custDash>
              <a:round/>
            </a:ln>
          </p:spPr>
          <p:txBody>
            <a:bodyPr rtlCol="0" anchor="ctr"/>
            <a:lstStyle/>
            <a:p>
              <a:endParaRPr lang="en-US" sz="1050"/>
            </a:p>
          </p:txBody>
        </p:sp>
        <p:sp>
          <p:nvSpPr>
            <p:cNvPr id="217" name="Freeform: Shape 584">
              <a:extLst>
                <a:ext uri="{FF2B5EF4-FFF2-40B4-BE49-F238E27FC236}">
                  <a16:creationId xmlns:a16="http://schemas.microsoft.com/office/drawing/2014/main" id="{4453047D-E81A-1740-9925-FD4BB237FA29}"/>
                </a:ext>
              </a:extLst>
            </p:cNvPr>
            <p:cNvSpPr/>
            <p:nvPr/>
          </p:nvSpPr>
          <p:spPr>
            <a:xfrm>
              <a:off x="2186589" y="1909457"/>
              <a:ext cx="13715" cy="13716"/>
            </a:xfrm>
            <a:custGeom>
              <a:avLst/>
              <a:gdLst>
                <a:gd name="connsiteX0" fmla="*/ 13716 w 13715"/>
                <a:gd name="connsiteY0" fmla="*/ 6858 h 13716"/>
                <a:gd name="connsiteX1" fmla="*/ 6858 w 13715"/>
                <a:gd name="connsiteY1" fmla="*/ 13716 h 13716"/>
                <a:gd name="connsiteX2" fmla="*/ 0 w 13715"/>
                <a:gd name="connsiteY2" fmla="*/ 6858 h 13716"/>
                <a:gd name="connsiteX3" fmla="*/ 6858 w 13715"/>
                <a:gd name="connsiteY3" fmla="*/ 0 h 13716"/>
                <a:gd name="connsiteX4" fmla="*/ 13716 w 13715"/>
                <a:gd name="connsiteY4" fmla="*/ 6858 h 137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15" h="13716">
                  <a:moveTo>
                    <a:pt x="13716" y="6858"/>
                  </a:moveTo>
                  <a:cubicBezTo>
                    <a:pt x="13716" y="10646"/>
                    <a:pt x="10646" y="13716"/>
                    <a:pt x="6858" y="13716"/>
                  </a:cubicBezTo>
                  <a:cubicBezTo>
                    <a:pt x="3070" y="13716"/>
                    <a:pt x="0" y="10646"/>
                    <a:pt x="0" y="6858"/>
                  </a:cubicBezTo>
                  <a:cubicBezTo>
                    <a:pt x="0" y="3070"/>
                    <a:pt x="3070" y="0"/>
                    <a:pt x="6858" y="0"/>
                  </a:cubicBezTo>
                  <a:cubicBezTo>
                    <a:pt x="10646" y="0"/>
                    <a:pt x="13716" y="3070"/>
                    <a:pt x="13716" y="6858"/>
                  </a:cubicBezTo>
                  <a:close/>
                </a:path>
              </a:pathLst>
            </a:custGeom>
            <a:noFill/>
            <a:ln w="12700" cap="flat">
              <a:solidFill>
                <a:srgbClr val="527FFF"/>
              </a:solidFill>
              <a:prstDash val="solid"/>
              <a:round/>
            </a:ln>
          </p:spPr>
          <p:txBody>
            <a:bodyPr rtlCol="0" anchor="ctr"/>
            <a:lstStyle/>
            <a:p>
              <a:endParaRPr lang="en-US" sz="1050"/>
            </a:p>
          </p:txBody>
        </p:sp>
        <p:sp>
          <p:nvSpPr>
            <p:cNvPr id="218" name="Freeform: Shape 585">
              <a:extLst>
                <a:ext uri="{FF2B5EF4-FFF2-40B4-BE49-F238E27FC236}">
                  <a16:creationId xmlns:a16="http://schemas.microsoft.com/office/drawing/2014/main" id="{F7684149-31F0-E340-94A6-08DCA560A9F8}"/>
                </a:ext>
              </a:extLst>
            </p:cNvPr>
            <p:cNvSpPr/>
            <p:nvPr/>
          </p:nvSpPr>
          <p:spPr>
            <a:xfrm>
              <a:off x="2420401" y="1786745"/>
              <a:ext cx="128038" cy="46085"/>
            </a:xfrm>
            <a:custGeom>
              <a:avLst/>
              <a:gdLst>
                <a:gd name="connsiteX0" fmla="*/ 87874 w 128038"/>
                <a:gd name="connsiteY0" fmla="*/ 0 h 46085"/>
                <a:gd name="connsiteX1" fmla="*/ 105499 w 128038"/>
                <a:gd name="connsiteY1" fmla="*/ 0 h 46085"/>
                <a:gd name="connsiteX2" fmla="*/ 128039 w 128038"/>
                <a:gd name="connsiteY2" fmla="*/ 21786 h 46085"/>
                <a:gd name="connsiteX3" fmla="*/ 128039 w 128038"/>
                <a:gd name="connsiteY3" fmla="*/ 24232 h 46085"/>
                <a:gd name="connsiteX4" fmla="*/ 106756 w 128038"/>
                <a:gd name="connsiteY4" fmla="*/ 46086 h 46085"/>
                <a:gd name="connsiteX5" fmla="*/ 0 w 128038"/>
                <a:gd name="connsiteY5" fmla="*/ 46086 h 46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038" h="46085">
                  <a:moveTo>
                    <a:pt x="87874" y="0"/>
                  </a:moveTo>
                  <a:lnTo>
                    <a:pt x="105499" y="0"/>
                  </a:lnTo>
                  <a:cubicBezTo>
                    <a:pt x="113820" y="0"/>
                    <a:pt x="128039" y="9144"/>
                    <a:pt x="128039" y="21786"/>
                  </a:cubicBezTo>
                  <a:lnTo>
                    <a:pt x="128039" y="24232"/>
                  </a:lnTo>
                  <a:cubicBezTo>
                    <a:pt x="128039" y="36942"/>
                    <a:pt x="115077" y="46086"/>
                    <a:pt x="106756" y="46086"/>
                  </a:cubicBezTo>
                  <a:lnTo>
                    <a:pt x="0" y="46086"/>
                  </a:lnTo>
                </a:path>
              </a:pathLst>
            </a:custGeom>
            <a:noFill/>
            <a:ln w="12700" cap="flat">
              <a:solidFill>
                <a:srgbClr val="527FFF"/>
              </a:solidFill>
              <a:custDash>
                <a:ds d="300000" sp="450000"/>
              </a:custDash>
              <a:round/>
            </a:ln>
          </p:spPr>
          <p:txBody>
            <a:bodyPr rtlCol="0" anchor="ctr"/>
            <a:lstStyle/>
            <a:p>
              <a:endParaRPr lang="en-US" sz="1050"/>
            </a:p>
          </p:txBody>
        </p:sp>
        <p:sp>
          <p:nvSpPr>
            <p:cNvPr id="219" name="Freeform: Shape 586">
              <a:extLst>
                <a:ext uri="{FF2B5EF4-FFF2-40B4-BE49-F238E27FC236}">
                  <a16:creationId xmlns:a16="http://schemas.microsoft.com/office/drawing/2014/main" id="{68C7E2B4-3DEA-3E49-B062-1E4BBE3A1166}"/>
                </a:ext>
              </a:extLst>
            </p:cNvPr>
            <p:cNvSpPr/>
            <p:nvPr/>
          </p:nvSpPr>
          <p:spPr>
            <a:xfrm>
              <a:off x="2494696" y="1779818"/>
              <a:ext cx="13716" cy="13716"/>
            </a:xfrm>
            <a:custGeom>
              <a:avLst/>
              <a:gdLst>
                <a:gd name="connsiteX0" fmla="*/ 13716 w 13716"/>
                <a:gd name="connsiteY0" fmla="*/ 6858 h 13716"/>
                <a:gd name="connsiteX1" fmla="*/ 6858 w 13716"/>
                <a:gd name="connsiteY1" fmla="*/ 13716 h 13716"/>
                <a:gd name="connsiteX2" fmla="*/ 0 w 13716"/>
                <a:gd name="connsiteY2" fmla="*/ 6858 h 13716"/>
                <a:gd name="connsiteX3" fmla="*/ 6858 w 13716"/>
                <a:gd name="connsiteY3" fmla="*/ 0 h 13716"/>
                <a:gd name="connsiteX4" fmla="*/ 13716 w 13716"/>
                <a:gd name="connsiteY4" fmla="*/ 6858 h 137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16" h="13716">
                  <a:moveTo>
                    <a:pt x="13716" y="6858"/>
                  </a:moveTo>
                  <a:cubicBezTo>
                    <a:pt x="13716" y="10646"/>
                    <a:pt x="10646" y="13716"/>
                    <a:pt x="6858" y="13716"/>
                  </a:cubicBezTo>
                  <a:cubicBezTo>
                    <a:pt x="3070" y="13716"/>
                    <a:pt x="0" y="10646"/>
                    <a:pt x="0" y="6858"/>
                  </a:cubicBezTo>
                  <a:cubicBezTo>
                    <a:pt x="0" y="3070"/>
                    <a:pt x="3070" y="0"/>
                    <a:pt x="6858" y="0"/>
                  </a:cubicBezTo>
                  <a:cubicBezTo>
                    <a:pt x="10646" y="0"/>
                    <a:pt x="13716" y="3070"/>
                    <a:pt x="13716" y="6858"/>
                  </a:cubicBezTo>
                  <a:close/>
                </a:path>
              </a:pathLst>
            </a:custGeom>
            <a:noFill/>
            <a:ln w="12700" cap="flat">
              <a:solidFill>
                <a:srgbClr val="527FFF"/>
              </a:solidFill>
              <a:prstDash val="solid"/>
              <a:round/>
            </a:ln>
          </p:spPr>
          <p:txBody>
            <a:bodyPr rtlCol="0" anchor="ctr"/>
            <a:lstStyle/>
            <a:p>
              <a:endParaRPr lang="en-US" sz="1050"/>
            </a:p>
          </p:txBody>
        </p:sp>
      </p:grpSp>
      <p:grpSp>
        <p:nvGrpSpPr>
          <p:cNvPr id="220" name="Graphic 10">
            <a:extLst>
              <a:ext uri="{FF2B5EF4-FFF2-40B4-BE49-F238E27FC236}">
                <a16:creationId xmlns:a16="http://schemas.microsoft.com/office/drawing/2014/main" id="{8642DAAC-EE80-5F44-ADE2-750E52E3D280}"/>
              </a:ext>
            </a:extLst>
          </p:cNvPr>
          <p:cNvGrpSpPr/>
          <p:nvPr/>
        </p:nvGrpSpPr>
        <p:grpSpPr>
          <a:xfrm>
            <a:off x="5635453" y="1375057"/>
            <a:ext cx="1021352" cy="1040936"/>
            <a:chOff x="3324157" y="1619250"/>
            <a:chExt cx="457200" cy="457200"/>
          </a:xfrm>
        </p:grpSpPr>
        <p:sp>
          <p:nvSpPr>
            <p:cNvPr id="221" name="Freeform: Shape 613">
              <a:extLst>
                <a:ext uri="{FF2B5EF4-FFF2-40B4-BE49-F238E27FC236}">
                  <a16:creationId xmlns:a16="http://schemas.microsoft.com/office/drawing/2014/main" id="{43D0FE3E-0F14-164B-A433-32547C95E6F8}"/>
                </a:ext>
              </a:extLst>
            </p:cNvPr>
            <p:cNvSpPr/>
            <p:nvPr/>
          </p:nvSpPr>
          <p:spPr>
            <a:xfrm>
              <a:off x="3436010" y="1783842"/>
              <a:ext cx="234223" cy="128473"/>
            </a:xfrm>
            <a:custGeom>
              <a:avLst/>
              <a:gdLst>
                <a:gd name="connsiteX0" fmla="*/ 234224 w 234223"/>
                <a:gd name="connsiteY0" fmla="*/ 64259 h 128473"/>
                <a:gd name="connsiteX1" fmla="*/ 117112 w 234223"/>
                <a:gd name="connsiteY1" fmla="*/ 128473 h 128473"/>
                <a:gd name="connsiteX2" fmla="*/ 0 w 234223"/>
                <a:gd name="connsiteY2" fmla="*/ 64259 h 128473"/>
                <a:gd name="connsiteX3" fmla="*/ 117112 w 234223"/>
                <a:gd name="connsiteY3" fmla="*/ 0 h 128473"/>
                <a:gd name="connsiteX4" fmla="*/ 234224 w 234223"/>
                <a:gd name="connsiteY4" fmla="*/ 64259 h 128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4223" h="128473">
                  <a:moveTo>
                    <a:pt x="234224" y="64259"/>
                  </a:moveTo>
                  <a:cubicBezTo>
                    <a:pt x="234224" y="64259"/>
                    <a:pt x="181783" y="128473"/>
                    <a:pt x="117112" y="128473"/>
                  </a:cubicBezTo>
                  <a:cubicBezTo>
                    <a:pt x="52441" y="128473"/>
                    <a:pt x="0" y="64259"/>
                    <a:pt x="0" y="64259"/>
                  </a:cubicBezTo>
                  <a:cubicBezTo>
                    <a:pt x="0" y="64259"/>
                    <a:pt x="52418" y="0"/>
                    <a:pt x="117112" y="0"/>
                  </a:cubicBezTo>
                  <a:cubicBezTo>
                    <a:pt x="181806" y="0"/>
                    <a:pt x="234224" y="64259"/>
                    <a:pt x="234224" y="64259"/>
                  </a:cubicBezTo>
                  <a:close/>
                </a:path>
              </a:pathLst>
            </a:custGeom>
            <a:noFill/>
            <a:ln w="12700" cap="rnd">
              <a:solidFill>
                <a:srgbClr val="F1F2F2"/>
              </a:solidFill>
              <a:prstDash val="solid"/>
              <a:round/>
            </a:ln>
          </p:spPr>
          <p:txBody>
            <a:bodyPr rtlCol="0" anchor="ctr"/>
            <a:lstStyle/>
            <a:p>
              <a:endParaRPr lang="en-US" sz="1050"/>
            </a:p>
          </p:txBody>
        </p:sp>
        <p:sp>
          <p:nvSpPr>
            <p:cNvPr id="222" name="Freeform: Shape 614">
              <a:extLst>
                <a:ext uri="{FF2B5EF4-FFF2-40B4-BE49-F238E27FC236}">
                  <a16:creationId xmlns:a16="http://schemas.microsoft.com/office/drawing/2014/main" id="{9A403081-543C-D243-8E56-3A0E2539EA15}"/>
                </a:ext>
              </a:extLst>
            </p:cNvPr>
            <p:cNvSpPr/>
            <p:nvPr/>
          </p:nvSpPr>
          <p:spPr>
            <a:xfrm>
              <a:off x="3488909" y="1783887"/>
              <a:ext cx="128427" cy="128427"/>
            </a:xfrm>
            <a:custGeom>
              <a:avLst/>
              <a:gdLst>
                <a:gd name="connsiteX0" fmla="*/ 128427 w 128427"/>
                <a:gd name="connsiteY0" fmla="*/ 64214 h 128427"/>
                <a:gd name="connsiteX1" fmla="*/ 64214 w 128427"/>
                <a:gd name="connsiteY1" fmla="*/ 128427 h 128427"/>
                <a:gd name="connsiteX2" fmla="*/ 0 w 128427"/>
                <a:gd name="connsiteY2" fmla="*/ 64214 h 128427"/>
                <a:gd name="connsiteX3" fmla="*/ 64214 w 128427"/>
                <a:gd name="connsiteY3" fmla="*/ 0 h 128427"/>
                <a:gd name="connsiteX4" fmla="*/ 128427 w 128427"/>
                <a:gd name="connsiteY4" fmla="*/ 64214 h 12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427" h="128427">
                  <a:moveTo>
                    <a:pt x="128427" y="64214"/>
                  </a:moveTo>
                  <a:cubicBezTo>
                    <a:pt x="128427" y="99678"/>
                    <a:pt x="99678" y="128427"/>
                    <a:pt x="64214" y="128427"/>
                  </a:cubicBezTo>
                  <a:cubicBezTo>
                    <a:pt x="28749" y="128427"/>
                    <a:pt x="0" y="99678"/>
                    <a:pt x="0" y="64214"/>
                  </a:cubicBezTo>
                  <a:cubicBezTo>
                    <a:pt x="0" y="28749"/>
                    <a:pt x="28749" y="0"/>
                    <a:pt x="64214" y="0"/>
                  </a:cubicBezTo>
                  <a:cubicBezTo>
                    <a:pt x="99678" y="0"/>
                    <a:pt x="128427" y="28749"/>
                    <a:pt x="128427" y="64214"/>
                  </a:cubicBezTo>
                  <a:close/>
                </a:path>
              </a:pathLst>
            </a:custGeom>
            <a:noFill/>
            <a:ln w="12700" cap="rnd">
              <a:solidFill>
                <a:srgbClr val="F1F2F2"/>
              </a:solidFill>
              <a:prstDash val="solid"/>
              <a:round/>
            </a:ln>
          </p:spPr>
          <p:txBody>
            <a:bodyPr rtlCol="0" anchor="ctr"/>
            <a:lstStyle/>
            <a:p>
              <a:endParaRPr lang="en-US" sz="1050"/>
            </a:p>
          </p:txBody>
        </p:sp>
        <p:sp>
          <p:nvSpPr>
            <p:cNvPr id="223" name="Freeform: Shape 615">
              <a:extLst>
                <a:ext uri="{FF2B5EF4-FFF2-40B4-BE49-F238E27FC236}">
                  <a16:creationId xmlns:a16="http://schemas.microsoft.com/office/drawing/2014/main" id="{F02DA7C3-BE60-F846-B825-A0B24A753E98}"/>
                </a:ext>
              </a:extLst>
            </p:cNvPr>
            <p:cNvSpPr/>
            <p:nvPr/>
          </p:nvSpPr>
          <p:spPr>
            <a:xfrm>
              <a:off x="3526673" y="1825424"/>
              <a:ext cx="7543" cy="2286"/>
            </a:xfrm>
            <a:custGeom>
              <a:avLst/>
              <a:gdLst>
                <a:gd name="connsiteX0" fmla="*/ 7544 w 7543"/>
                <a:gd name="connsiteY0" fmla="*/ 0 h 2286"/>
                <a:gd name="connsiteX1" fmla="*/ 0 w 7543"/>
                <a:gd name="connsiteY1" fmla="*/ 0 h 2286"/>
              </a:gdLst>
              <a:ahLst/>
              <a:cxnLst>
                <a:cxn ang="0">
                  <a:pos x="connsiteX0" y="connsiteY0"/>
                </a:cxn>
                <a:cxn ang="0">
                  <a:pos x="connsiteX1" y="connsiteY1"/>
                </a:cxn>
              </a:cxnLst>
              <a:rect l="l" t="t" r="r" b="b"/>
              <a:pathLst>
                <a:path w="7543" h="2286">
                  <a:moveTo>
                    <a:pt x="7544" y="0"/>
                  </a:moveTo>
                  <a:lnTo>
                    <a:pt x="0" y="0"/>
                  </a:lnTo>
                </a:path>
              </a:pathLst>
            </a:custGeom>
            <a:ln w="12700" cap="rnd">
              <a:solidFill>
                <a:srgbClr val="F1F2F2"/>
              </a:solidFill>
              <a:prstDash val="solid"/>
              <a:round/>
            </a:ln>
          </p:spPr>
          <p:txBody>
            <a:bodyPr rtlCol="0" anchor="ctr"/>
            <a:lstStyle/>
            <a:p>
              <a:endParaRPr lang="en-US" sz="1050"/>
            </a:p>
          </p:txBody>
        </p:sp>
        <p:sp>
          <p:nvSpPr>
            <p:cNvPr id="224" name="Freeform: Shape 616">
              <a:extLst>
                <a:ext uri="{FF2B5EF4-FFF2-40B4-BE49-F238E27FC236}">
                  <a16:creationId xmlns:a16="http://schemas.microsoft.com/office/drawing/2014/main" id="{1D1C7646-FE36-9049-BCF5-B1CDA6AF32DC}"/>
                </a:ext>
              </a:extLst>
            </p:cNvPr>
            <p:cNvSpPr/>
            <p:nvPr/>
          </p:nvSpPr>
          <p:spPr>
            <a:xfrm>
              <a:off x="3526673" y="1821652"/>
              <a:ext cx="52875" cy="52898"/>
            </a:xfrm>
            <a:custGeom>
              <a:avLst/>
              <a:gdLst>
                <a:gd name="connsiteX0" fmla="*/ 26449 w 52875"/>
                <a:gd name="connsiteY0" fmla="*/ 52898 h 52898"/>
                <a:gd name="connsiteX1" fmla="*/ 0 w 52875"/>
                <a:gd name="connsiteY1" fmla="*/ 26449 h 52898"/>
                <a:gd name="connsiteX2" fmla="*/ 0 w 52875"/>
                <a:gd name="connsiteY2" fmla="*/ 22677 h 52898"/>
                <a:gd name="connsiteX3" fmla="*/ 22654 w 52875"/>
                <a:gd name="connsiteY3" fmla="*/ 0 h 52898"/>
                <a:gd name="connsiteX4" fmla="*/ 26449 w 52875"/>
                <a:gd name="connsiteY4" fmla="*/ 0 h 52898"/>
                <a:gd name="connsiteX5" fmla="*/ 52875 w 52875"/>
                <a:gd name="connsiteY5" fmla="*/ 26426 h 52898"/>
                <a:gd name="connsiteX6" fmla="*/ 52875 w 52875"/>
                <a:gd name="connsiteY6" fmla="*/ 26449 h 52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875" h="52898">
                  <a:moveTo>
                    <a:pt x="26449" y="52898"/>
                  </a:moveTo>
                  <a:cubicBezTo>
                    <a:pt x="11842" y="52898"/>
                    <a:pt x="0" y="41057"/>
                    <a:pt x="0" y="26449"/>
                  </a:cubicBezTo>
                  <a:lnTo>
                    <a:pt x="0" y="22677"/>
                  </a:lnTo>
                  <a:cubicBezTo>
                    <a:pt x="12515" y="22665"/>
                    <a:pt x="22654" y="12515"/>
                    <a:pt x="22654" y="0"/>
                  </a:cubicBezTo>
                  <a:lnTo>
                    <a:pt x="26449" y="0"/>
                  </a:lnTo>
                  <a:cubicBezTo>
                    <a:pt x="41043" y="0"/>
                    <a:pt x="52875" y="11831"/>
                    <a:pt x="52875" y="26426"/>
                  </a:cubicBezTo>
                  <a:cubicBezTo>
                    <a:pt x="52875" y="26433"/>
                    <a:pt x="52875" y="26442"/>
                    <a:pt x="52875" y="26449"/>
                  </a:cubicBezTo>
                </a:path>
              </a:pathLst>
            </a:custGeom>
            <a:noFill/>
            <a:ln w="12700" cap="rnd">
              <a:solidFill>
                <a:srgbClr val="F1F2F2"/>
              </a:solidFill>
              <a:prstDash val="solid"/>
              <a:miter/>
            </a:ln>
          </p:spPr>
          <p:txBody>
            <a:bodyPr rtlCol="0" anchor="ctr"/>
            <a:lstStyle/>
            <a:p>
              <a:endParaRPr lang="en-US" sz="1050"/>
            </a:p>
          </p:txBody>
        </p:sp>
        <p:sp>
          <p:nvSpPr>
            <p:cNvPr id="225" name="Freeform: Shape 617">
              <a:extLst>
                <a:ext uri="{FF2B5EF4-FFF2-40B4-BE49-F238E27FC236}">
                  <a16:creationId xmlns:a16="http://schemas.microsoft.com/office/drawing/2014/main" id="{D86C664A-11C5-ED45-ABAD-4E5ABCF38BEE}"/>
                </a:ext>
              </a:extLst>
            </p:cNvPr>
            <p:cNvSpPr/>
            <p:nvPr/>
          </p:nvSpPr>
          <p:spPr>
            <a:xfrm>
              <a:off x="3556894" y="1851873"/>
              <a:ext cx="22677" cy="22677"/>
            </a:xfrm>
            <a:custGeom>
              <a:avLst/>
              <a:gdLst>
                <a:gd name="connsiteX0" fmla="*/ 22677 w 22677"/>
                <a:gd name="connsiteY0" fmla="*/ 11339 h 22677"/>
                <a:gd name="connsiteX1" fmla="*/ 11339 w 22677"/>
                <a:gd name="connsiteY1" fmla="*/ 22677 h 22677"/>
                <a:gd name="connsiteX2" fmla="*/ 0 w 22677"/>
                <a:gd name="connsiteY2" fmla="*/ 11339 h 22677"/>
                <a:gd name="connsiteX3" fmla="*/ 11339 w 22677"/>
                <a:gd name="connsiteY3" fmla="*/ 0 h 22677"/>
                <a:gd name="connsiteX4" fmla="*/ 22677 w 22677"/>
                <a:gd name="connsiteY4" fmla="*/ 11339 h 22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77" h="22677">
                  <a:moveTo>
                    <a:pt x="22677" y="11339"/>
                  </a:moveTo>
                  <a:cubicBezTo>
                    <a:pt x="22677" y="17601"/>
                    <a:pt x="17601" y="22677"/>
                    <a:pt x="11339" y="22677"/>
                  </a:cubicBezTo>
                  <a:cubicBezTo>
                    <a:pt x="5076" y="22677"/>
                    <a:pt x="0" y="17601"/>
                    <a:pt x="0" y="11339"/>
                  </a:cubicBezTo>
                  <a:cubicBezTo>
                    <a:pt x="0" y="5076"/>
                    <a:pt x="5076" y="0"/>
                    <a:pt x="11339" y="0"/>
                  </a:cubicBezTo>
                  <a:cubicBezTo>
                    <a:pt x="17601" y="0"/>
                    <a:pt x="22677" y="5076"/>
                    <a:pt x="22677" y="11339"/>
                  </a:cubicBezTo>
                  <a:close/>
                </a:path>
              </a:pathLst>
            </a:custGeom>
            <a:noFill/>
            <a:ln w="12700" cap="flat">
              <a:solidFill>
                <a:srgbClr val="527FFF"/>
              </a:solidFill>
              <a:prstDash val="solid"/>
              <a:round/>
            </a:ln>
          </p:spPr>
          <p:txBody>
            <a:bodyPr rtlCol="0" anchor="ctr"/>
            <a:lstStyle/>
            <a:p>
              <a:endParaRPr lang="en-US" sz="1050"/>
            </a:p>
          </p:txBody>
        </p:sp>
        <p:sp>
          <p:nvSpPr>
            <p:cNvPr id="226" name="Freeform: Shape 618">
              <a:extLst>
                <a:ext uri="{FF2B5EF4-FFF2-40B4-BE49-F238E27FC236}">
                  <a16:creationId xmlns:a16="http://schemas.microsoft.com/office/drawing/2014/main" id="{81AFD553-DABE-B140-8498-38AA4DFACF94}"/>
                </a:ext>
              </a:extLst>
            </p:cNvPr>
            <p:cNvSpPr/>
            <p:nvPr/>
          </p:nvSpPr>
          <p:spPr>
            <a:xfrm>
              <a:off x="3432216" y="1753666"/>
              <a:ext cx="75575" cy="22654"/>
            </a:xfrm>
            <a:custGeom>
              <a:avLst/>
              <a:gdLst>
                <a:gd name="connsiteX0" fmla="*/ 75575 w 75575"/>
                <a:gd name="connsiteY0" fmla="*/ 22654 h 22654"/>
                <a:gd name="connsiteX1" fmla="*/ 52898 w 75575"/>
                <a:gd name="connsiteY1" fmla="*/ 0 h 22654"/>
                <a:gd name="connsiteX2" fmla="*/ 0 w 75575"/>
                <a:gd name="connsiteY2" fmla="*/ 0 h 22654"/>
              </a:gdLst>
              <a:ahLst/>
              <a:cxnLst>
                <a:cxn ang="0">
                  <a:pos x="connsiteX0" y="connsiteY0"/>
                </a:cxn>
                <a:cxn ang="0">
                  <a:pos x="connsiteX1" y="connsiteY1"/>
                </a:cxn>
                <a:cxn ang="0">
                  <a:pos x="connsiteX2" y="connsiteY2"/>
                </a:cxn>
              </a:cxnLst>
              <a:rect l="l" t="t" r="r" b="b"/>
              <a:pathLst>
                <a:path w="75575" h="22654">
                  <a:moveTo>
                    <a:pt x="75575" y="22654"/>
                  </a:moveTo>
                  <a:lnTo>
                    <a:pt x="52898" y="0"/>
                  </a:lnTo>
                  <a:lnTo>
                    <a:pt x="0" y="0"/>
                  </a:lnTo>
                </a:path>
              </a:pathLst>
            </a:custGeom>
            <a:noFill/>
            <a:ln w="12700" cap="rnd">
              <a:solidFill>
                <a:srgbClr val="F1F2F2"/>
              </a:solidFill>
              <a:prstDash val="solid"/>
              <a:miter/>
            </a:ln>
          </p:spPr>
          <p:txBody>
            <a:bodyPr rtlCol="0" anchor="ctr"/>
            <a:lstStyle/>
            <a:p>
              <a:endParaRPr lang="en-US" sz="1050"/>
            </a:p>
          </p:txBody>
        </p:sp>
        <p:sp>
          <p:nvSpPr>
            <p:cNvPr id="227" name="Freeform: Shape 619">
              <a:extLst>
                <a:ext uri="{FF2B5EF4-FFF2-40B4-BE49-F238E27FC236}">
                  <a16:creationId xmlns:a16="http://schemas.microsoft.com/office/drawing/2014/main" id="{EEA35C1F-7CF2-8A4F-9580-33D71423D124}"/>
                </a:ext>
              </a:extLst>
            </p:cNvPr>
            <p:cNvSpPr/>
            <p:nvPr/>
          </p:nvSpPr>
          <p:spPr>
            <a:xfrm>
              <a:off x="3598454" y="1919881"/>
              <a:ext cx="75552" cy="22654"/>
            </a:xfrm>
            <a:custGeom>
              <a:avLst/>
              <a:gdLst>
                <a:gd name="connsiteX0" fmla="*/ 0 w 75552"/>
                <a:gd name="connsiteY0" fmla="*/ 0 h 22654"/>
                <a:gd name="connsiteX1" fmla="*/ 22654 w 75552"/>
                <a:gd name="connsiteY1" fmla="*/ 22654 h 22654"/>
                <a:gd name="connsiteX2" fmla="*/ 75552 w 75552"/>
                <a:gd name="connsiteY2" fmla="*/ 22654 h 22654"/>
              </a:gdLst>
              <a:ahLst/>
              <a:cxnLst>
                <a:cxn ang="0">
                  <a:pos x="connsiteX0" y="connsiteY0"/>
                </a:cxn>
                <a:cxn ang="0">
                  <a:pos x="connsiteX1" y="connsiteY1"/>
                </a:cxn>
                <a:cxn ang="0">
                  <a:pos x="connsiteX2" y="connsiteY2"/>
                </a:cxn>
              </a:cxnLst>
              <a:rect l="l" t="t" r="r" b="b"/>
              <a:pathLst>
                <a:path w="75552" h="22654">
                  <a:moveTo>
                    <a:pt x="0" y="0"/>
                  </a:moveTo>
                  <a:lnTo>
                    <a:pt x="22654" y="22654"/>
                  </a:lnTo>
                  <a:lnTo>
                    <a:pt x="75552" y="22654"/>
                  </a:lnTo>
                </a:path>
              </a:pathLst>
            </a:custGeom>
            <a:noFill/>
            <a:ln w="12700" cap="rnd">
              <a:solidFill>
                <a:srgbClr val="F1F2F2"/>
              </a:solidFill>
              <a:prstDash val="solid"/>
              <a:miter/>
            </a:ln>
          </p:spPr>
          <p:txBody>
            <a:bodyPr rtlCol="0" anchor="ctr"/>
            <a:lstStyle/>
            <a:p>
              <a:endParaRPr lang="en-US" sz="1050"/>
            </a:p>
          </p:txBody>
        </p:sp>
        <p:sp>
          <p:nvSpPr>
            <p:cNvPr id="228" name="Freeform: Shape 620">
              <a:extLst>
                <a:ext uri="{FF2B5EF4-FFF2-40B4-BE49-F238E27FC236}">
                  <a16:creationId xmlns:a16="http://schemas.microsoft.com/office/drawing/2014/main" id="{4D8FEE03-AC9A-BF43-ABC7-B81329CB60A0}"/>
                </a:ext>
              </a:extLst>
            </p:cNvPr>
            <p:cNvSpPr/>
            <p:nvPr/>
          </p:nvSpPr>
          <p:spPr>
            <a:xfrm>
              <a:off x="3397880" y="1737641"/>
              <a:ext cx="31592" cy="31592"/>
            </a:xfrm>
            <a:custGeom>
              <a:avLst/>
              <a:gdLst>
                <a:gd name="connsiteX0" fmla="*/ 31593 w 31592"/>
                <a:gd name="connsiteY0" fmla="*/ 15796 h 31592"/>
                <a:gd name="connsiteX1" fmla="*/ 15796 w 31592"/>
                <a:gd name="connsiteY1" fmla="*/ 31593 h 31592"/>
                <a:gd name="connsiteX2" fmla="*/ 0 w 31592"/>
                <a:gd name="connsiteY2" fmla="*/ 15796 h 31592"/>
                <a:gd name="connsiteX3" fmla="*/ 15796 w 31592"/>
                <a:gd name="connsiteY3" fmla="*/ 0 h 31592"/>
                <a:gd name="connsiteX4" fmla="*/ 31593 w 31592"/>
                <a:gd name="connsiteY4" fmla="*/ 15796 h 315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92" h="31592">
                  <a:moveTo>
                    <a:pt x="31593" y="15796"/>
                  </a:moveTo>
                  <a:cubicBezTo>
                    <a:pt x="31593" y="24520"/>
                    <a:pt x="24520" y="31593"/>
                    <a:pt x="15796" y="31593"/>
                  </a:cubicBezTo>
                  <a:cubicBezTo>
                    <a:pt x="7072" y="31593"/>
                    <a:pt x="0" y="24520"/>
                    <a:pt x="0" y="15796"/>
                  </a:cubicBezTo>
                  <a:cubicBezTo>
                    <a:pt x="0" y="7072"/>
                    <a:pt x="7072" y="0"/>
                    <a:pt x="15796" y="0"/>
                  </a:cubicBezTo>
                  <a:cubicBezTo>
                    <a:pt x="24520" y="0"/>
                    <a:pt x="31593" y="7072"/>
                    <a:pt x="31593" y="15796"/>
                  </a:cubicBezTo>
                  <a:close/>
                </a:path>
              </a:pathLst>
            </a:custGeom>
            <a:noFill/>
            <a:ln w="12700" cap="flat">
              <a:solidFill>
                <a:srgbClr val="527FFF"/>
              </a:solidFill>
              <a:prstDash val="solid"/>
              <a:round/>
            </a:ln>
          </p:spPr>
          <p:txBody>
            <a:bodyPr rtlCol="0" anchor="ctr"/>
            <a:lstStyle/>
            <a:p>
              <a:endParaRPr lang="en-US" sz="1050"/>
            </a:p>
          </p:txBody>
        </p:sp>
        <p:sp>
          <p:nvSpPr>
            <p:cNvPr id="229" name="Freeform: Shape 621">
              <a:extLst>
                <a:ext uri="{FF2B5EF4-FFF2-40B4-BE49-F238E27FC236}">
                  <a16:creationId xmlns:a16="http://schemas.microsoft.com/office/drawing/2014/main" id="{AF3D81A3-170D-454B-BD4D-F697153A9AB1}"/>
                </a:ext>
              </a:extLst>
            </p:cNvPr>
            <p:cNvSpPr/>
            <p:nvPr/>
          </p:nvSpPr>
          <p:spPr>
            <a:xfrm>
              <a:off x="3676909" y="1927905"/>
              <a:ext cx="31592" cy="31592"/>
            </a:xfrm>
            <a:custGeom>
              <a:avLst/>
              <a:gdLst>
                <a:gd name="connsiteX0" fmla="*/ 31593 w 31592"/>
                <a:gd name="connsiteY0" fmla="*/ 15796 h 31592"/>
                <a:gd name="connsiteX1" fmla="*/ 15796 w 31592"/>
                <a:gd name="connsiteY1" fmla="*/ 31593 h 31592"/>
                <a:gd name="connsiteX2" fmla="*/ 0 w 31592"/>
                <a:gd name="connsiteY2" fmla="*/ 15796 h 31592"/>
                <a:gd name="connsiteX3" fmla="*/ 15796 w 31592"/>
                <a:gd name="connsiteY3" fmla="*/ 0 h 31592"/>
                <a:gd name="connsiteX4" fmla="*/ 31593 w 31592"/>
                <a:gd name="connsiteY4" fmla="*/ 15796 h 315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92" h="31592">
                  <a:moveTo>
                    <a:pt x="31593" y="15796"/>
                  </a:moveTo>
                  <a:cubicBezTo>
                    <a:pt x="31593" y="24520"/>
                    <a:pt x="24520" y="31593"/>
                    <a:pt x="15796" y="31593"/>
                  </a:cubicBezTo>
                  <a:cubicBezTo>
                    <a:pt x="7072" y="31593"/>
                    <a:pt x="0" y="24520"/>
                    <a:pt x="0" y="15796"/>
                  </a:cubicBezTo>
                  <a:cubicBezTo>
                    <a:pt x="0" y="7072"/>
                    <a:pt x="7072" y="0"/>
                    <a:pt x="15796" y="0"/>
                  </a:cubicBezTo>
                  <a:cubicBezTo>
                    <a:pt x="24520" y="0"/>
                    <a:pt x="31593" y="7072"/>
                    <a:pt x="31593" y="15796"/>
                  </a:cubicBezTo>
                  <a:close/>
                </a:path>
              </a:pathLst>
            </a:custGeom>
            <a:noFill/>
            <a:ln w="12700" cap="flat">
              <a:solidFill>
                <a:srgbClr val="527FFF"/>
              </a:solidFill>
              <a:prstDash val="solid"/>
              <a:round/>
            </a:ln>
          </p:spPr>
          <p:txBody>
            <a:bodyPr rtlCol="0" anchor="ctr"/>
            <a:lstStyle/>
            <a:p>
              <a:endParaRPr lang="en-US" sz="1050"/>
            </a:p>
          </p:txBody>
        </p:sp>
        <p:sp>
          <p:nvSpPr>
            <p:cNvPr id="230" name="Freeform: Shape 622">
              <a:extLst>
                <a:ext uri="{FF2B5EF4-FFF2-40B4-BE49-F238E27FC236}">
                  <a16:creationId xmlns:a16="http://schemas.microsoft.com/office/drawing/2014/main" id="{EF25C3E0-BB52-DB43-9235-4B68B8A5A0E3}"/>
                </a:ext>
              </a:extLst>
            </p:cNvPr>
            <p:cNvSpPr/>
            <p:nvPr/>
          </p:nvSpPr>
          <p:spPr>
            <a:xfrm>
              <a:off x="3383304" y="1776481"/>
              <a:ext cx="287318" cy="240466"/>
            </a:xfrm>
            <a:custGeom>
              <a:avLst/>
              <a:gdLst>
                <a:gd name="connsiteX0" fmla="*/ 287319 w 287318"/>
                <a:gd name="connsiteY0" fmla="*/ 192367 h 240466"/>
                <a:gd name="connsiteX1" fmla="*/ 48103 w 287318"/>
                <a:gd name="connsiteY1" fmla="*/ 189452 h 240466"/>
                <a:gd name="connsiteX2" fmla="*/ 15765 w 287318"/>
                <a:gd name="connsiteY2" fmla="*/ 0 h 240466"/>
              </a:gdLst>
              <a:ahLst/>
              <a:cxnLst>
                <a:cxn ang="0">
                  <a:pos x="connsiteX0" y="connsiteY0"/>
                </a:cxn>
                <a:cxn ang="0">
                  <a:pos x="connsiteX1" y="connsiteY1"/>
                </a:cxn>
                <a:cxn ang="0">
                  <a:pos x="connsiteX2" y="connsiteY2"/>
                </a:cxn>
              </a:cxnLst>
              <a:rect l="l" t="t" r="r" b="b"/>
              <a:pathLst>
                <a:path w="287318" h="240466">
                  <a:moveTo>
                    <a:pt x="287319" y="192367"/>
                  </a:moveTo>
                  <a:cubicBezTo>
                    <a:pt x="220456" y="257621"/>
                    <a:pt x="113356" y="256315"/>
                    <a:pt x="48103" y="189452"/>
                  </a:cubicBezTo>
                  <a:cubicBezTo>
                    <a:pt x="-987" y="139151"/>
                    <a:pt x="-13859" y="63736"/>
                    <a:pt x="15765" y="0"/>
                  </a:cubicBezTo>
                </a:path>
              </a:pathLst>
            </a:custGeom>
            <a:noFill/>
            <a:ln w="12700" cap="flat">
              <a:solidFill>
                <a:srgbClr val="F1F2F2"/>
              </a:solidFill>
              <a:custDash>
                <a:ds d="300000" sp="450000"/>
              </a:custDash>
              <a:round/>
            </a:ln>
          </p:spPr>
          <p:txBody>
            <a:bodyPr rtlCol="0" anchor="ctr"/>
            <a:lstStyle/>
            <a:p>
              <a:endParaRPr lang="en-US" sz="1050"/>
            </a:p>
          </p:txBody>
        </p:sp>
        <p:sp>
          <p:nvSpPr>
            <p:cNvPr id="231" name="Freeform: Shape 623">
              <a:extLst>
                <a:ext uri="{FF2B5EF4-FFF2-40B4-BE49-F238E27FC236}">
                  <a16:creationId xmlns:a16="http://schemas.microsoft.com/office/drawing/2014/main" id="{D6FC99F3-EF3E-574E-8F21-2CBFDAB93A9E}"/>
                </a:ext>
              </a:extLst>
            </p:cNvPr>
            <p:cNvSpPr/>
            <p:nvPr/>
          </p:nvSpPr>
          <p:spPr>
            <a:xfrm>
              <a:off x="3434890" y="1678601"/>
              <a:ext cx="287451" cy="246972"/>
            </a:xfrm>
            <a:custGeom>
              <a:avLst/>
              <a:gdLst>
                <a:gd name="connsiteX0" fmla="*/ 0 w 287451"/>
                <a:gd name="connsiteY0" fmla="*/ 48228 h 246972"/>
                <a:gd name="connsiteX1" fmla="*/ 239218 w 287451"/>
                <a:gd name="connsiteY1" fmla="*/ 50881 h 246972"/>
                <a:gd name="connsiteX2" fmla="*/ 268491 w 287451"/>
                <a:gd name="connsiteY2" fmla="*/ 246973 h 246972"/>
              </a:gdLst>
              <a:ahLst/>
              <a:cxnLst>
                <a:cxn ang="0">
                  <a:pos x="connsiteX0" y="connsiteY0"/>
                </a:cxn>
                <a:cxn ang="0">
                  <a:pos x="connsiteX1" y="connsiteY1"/>
                </a:cxn>
                <a:cxn ang="0">
                  <a:pos x="connsiteX2" y="connsiteY2"/>
                </a:cxn>
              </a:cxnLst>
              <a:rect l="l" t="t" r="r" b="b"/>
              <a:pathLst>
                <a:path w="287451" h="246972">
                  <a:moveTo>
                    <a:pt x="0" y="48228"/>
                  </a:moveTo>
                  <a:cubicBezTo>
                    <a:pt x="66791" y="-17098"/>
                    <a:pt x="173894" y="-15910"/>
                    <a:pt x="239218" y="50881"/>
                  </a:cubicBezTo>
                  <a:cubicBezTo>
                    <a:pt x="290272" y="103078"/>
                    <a:pt x="302074" y="182142"/>
                    <a:pt x="268491" y="246973"/>
                  </a:cubicBezTo>
                </a:path>
              </a:pathLst>
            </a:custGeom>
            <a:noFill/>
            <a:ln w="12700" cap="flat">
              <a:solidFill>
                <a:srgbClr val="F1F2F2"/>
              </a:solidFill>
              <a:custDash>
                <a:ds d="300000" sp="450000"/>
              </a:custDash>
              <a:round/>
            </a:ln>
          </p:spPr>
          <p:txBody>
            <a:bodyPr rtlCol="0" anchor="ctr"/>
            <a:lstStyle/>
            <a:p>
              <a:endParaRPr lang="en-US" sz="1050"/>
            </a:p>
          </p:txBody>
        </p:sp>
      </p:grpSp>
      <p:grpSp>
        <p:nvGrpSpPr>
          <p:cNvPr id="232" name="Graphic 14">
            <a:extLst>
              <a:ext uri="{FF2B5EF4-FFF2-40B4-BE49-F238E27FC236}">
                <a16:creationId xmlns:a16="http://schemas.microsoft.com/office/drawing/2014/main" id="{DB9410A7-330E-6746-A9CA-D21F04365A91}"/>
              </a:ext>
            </a:extLst>
          </p:cNvPr>
          <p:cNvGrpSpPr/>
          <p:nvPr/>
        </p:nvGrpSpPr>
        <p:grpSpPr>
          <a:xfrm>
            <a:off x="3275203" y="2917195"/>
            <a:ext cx="837656" cy="890895"/>
            <a:chOff x="4525595" y="1619250"/>
            <a:chExt cx="457200" cy="457200"/>
          </a:xfrm>
        </p:grpSpPr>
        <p:sp>
          <p:nvSpPr>
            <p:cNvPr id="233" name="Freeform: Shape 647">
              <a:extLst>
                <a:ext uri="{FF2B5EF4-FFF2-40B4-BE49-F238E27FC236}">
                  <a16:creationId xmlns:a16="http://schemas.microsoft.com/office/drawing/2014/main" id="{329CEB5C-28AA-FA43-9B3A-B5E879C28B9A}"/>
                </a:ext>
              </a:extLst>
            </p:cNvPr>
            <p:cNvSpPr/>
            <p:nvPr/>
          </p:nvSpPr>
          <p:spPr>
            <a:xfrm>
              <a:off x="4666984" y="1721068"/>
              <a:ext cx="171038" cy="56532"/>
            </a:xfrm>
            <a:custGeom>
              <a:avLst/>
              <a:gdLst>
                <a:gd name="connsiteX0" fmla="*/ 171039 w 171038"/>
                <a:gd name="connsiteY0" fmla="*/ 29901 h 56532"/>
                <a:gd name="connsiteX1" fmla="*/ 85519 w 171038"/>
                <a:gd name="connsiteY1" fmla="*/ 56533 h 56532"/>
                <a:gd name="connsiteX2" fmla="*/ 0 w 171038"/>
                <a:gd name="connsiteY2" fmla="*/ 29901 h 56532"/>
                <a:gd name="connsiteX3" fmla="*/ 85519 w 171038"/>
                <a:gd name="connsiteY3" fmla="*/ 0 h 56532"/>
                <a:gd name="connsiteX4" fmla="*/ 171039 w 171038"/>
                <a:gd name="connsiteY4" fmla="*/ 29901 h 565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038" h="56532">
                  <a:moveTo>
                    <a:pt x="171039" y="29901"/>
                  </a:moveTo>
                  <a:cubicBezTo>
                    <a:pt x="171039" y="44600"/>
                    <a:pt x="135034" y="56533"/>
                    <a:pt x="85519" y="56533"/>
                  </a:cubicBezTo>
                  <a:cubicBezTo>
                    <a:pt x="36005" y="56533"/>
                    <a:pt x="0" y="44600"/>
                    <a:pt x="0" y="29901"/>
                  </a:cubicBezTo>
                  <a:cubicBezTo>
                    <a:pt x="0" y="15202"/>
                    <a:pt x="36005" y="0"/>
                    <a:pt x="85519" y="0"/>
                  </a:cubicBezTo>
                  <a:cubicBezTo>
                    <a:pt x="135034" y="0"/>
                    <a:pt x="171039" y="15179"/>
                    <a:pt x="171039" y="29901"/>
                  </a:cubicBezTo>
                  <a:close/>
                </a:path>
              </a:pathLst>
            </a:custGeom>
            <a:noFill/>
            <a:ln w="12700" cap="flat">
              <a:solidFill>
                <a:srgbClr val="F1F2F2"/>
              </a:solidFill>
              <a:prstDash val="solid"/>
              <a:round/>
            </a:ln>
          </p:spPr>
          <p:txBody>
            <a:bodyPr rtlCol="0" anchor="ctr"/>
            <a:lstStyle/>
            <a:p>
              <a:endParaRPr lang="en-US" sz="1050"/>
            </a:p>
          </p:txBody>
        </p:sp>
        <p:sp>
          <p:nvSpPr>
            <p:cNvPr id="234" name="Freeform: Shape 648">
              <a:extLst>
                <a:ext uri="{FF2B5EF4-FFF2-40B4-BE49-F238E27FC236}">
                  <a16:creationId xmlns:a16="http://schemas.microsoft.com/office/drawing/2014/main" id="{DBCDE3BF-325B-0740-876C-C314E9BF8AF9}"/>
                </a:ext>
              </a:extLst>
            </p:cNvPr>
            <p:cNvSpPr/>
            <p:nvPr/>
          </p:nvSpPr>
          <p:spPr>
            <a:xfrm>
              <a:off x="4666984" y="1803981"/>
              <a:ext cx="109842" cy="26631"/>
            </a:xfrm>
            <a:custGeom>
              <a:avLst/>
              <a:gdLst>
                <a:gd name="connsiteX0" fmla="*/ 0 w 109842"/>
                <a:gd name="connsiteY0" fmla="*/ 0 h 26631"/>
                <a:gd name="connsiteX1" fmla="*/ 85519 w 109842"/>
                <a:gd name="connsiteY1" fmla="*/ 26632 h 26631"/>
                <a:gd name="connsiteX2" fmla="*/ 109842 w 109842"/>
                <a:gd name="connsiteY2" fmla="*/ 26632 h 26631"/>
              </a:gdLst>
              <a:ahLst/>
              <a:cxnLst>
                <a:cxn ang="0">
                  <a:pos x="connsiteX0" y="connsiteY0"/>
                </a:cxn>
                <a:cxn ang="0">
                  <a:pos x="connsiteX1" y="connsiteY1"/>
                </a:cxn>
                <a:cxn ang="0">
                  <a:pos x="connsiteX2" y="connsiteY2"/>
                </a:cxn>
              </a:cxnLst>
              <a:rect l="l" t="t" r="r" b="b"/>
              <a:pathLst>
                <a:path w="109842" h="26631">
                  <a:moveTo>
                    <a:pt x="0" y="0"/>
                  </a:moveTo>
                  <a:cubicBezTo>
                    <a:pt x="0" y="14722"/>
                    <a:pt x="36005" y="26632"/>
                    <a:pt x="85519" y="26632"/>
                  </a:cubicBezTo>
                  <a:lnTo>
                    <a:pt x="109842" y="26632"/>
                  </a:lnTo>
                </a:path>
              </a:pathLst>
            </a:custGeom>
            <a:noFill/>
            <a:ln w="12700" cap="flat">
              <a:solidFill>
                <a:srgbClr val="F1F2F2"/>
              </a:solidFill>
              <a:prstDash val="solid"/>
              <a:round/>
            </a:ln>
          </p:spPr>
          <p:txBody>
            <a:bodyPr rtlCol="0" anchor="ctr"/>
            <a:lstStyle/>
            <a:p>
              <a:endParaRPr lang="en-US" sz="1050"/>
            </a:p>
          </p:txBody>
        </p:sp>
        <p:sp>
          <p:nvSpPr>
            <p:cNvPr id="235" name="Freeform: Shape 649">
              <a:extLst>
                <a:ext uri="{FF2B5EF4-FFF2-40B4-BE49-F238E27FC236}">
                  <a16:creationId xmlns:a16="http://schemas.microsoft.com/office/drawing/2014/main" id="{99F96970-9DBE-E54C-AFF7-1F890131A67C}"/>
                </a:ext>
              </a:extLst>
            </p:cNvPr>
            <p:cNvSpPr/>
            <p:nvPr/>
          </p:nvSpPr>
          <p:spPr>
            <a:xfrm>
              <a:off x="4666984" y="1856468"/>
              <a:ext cx="106367" cy="26704"/>
            </a:xfrm>
            <a:custGeom>
              <a:avLst/>
              <a:gdLst>
                <a:gd name="connsiteX0" fmla="*/ 106368 w 106367"/>
                <a:gd name="connsiteY0" fmla="*/ 26632 h 26704"/>
                <a:gd name="connsiteX1" fmla="*/ 0 w 106367"/>
                <a:gd name="connsiteY1" fmla="*/ 0 h 26704"/>
              </a:gdLst>
              <a:ahLst/>
              <a:cxnLst>
                <a:cxn ang="0">
                  <a:pos x="connsiteX0" y="connsiteY0"/>
                </a:cxn>
                <a:cxn ang="0">
                  <a:pos x="connsiteX1" y="connsiteY1"/>
                </a:cxn>
              </a:cxnLst>
              <a:rect l="l" t="t" r="r" b="b"/>
              <a:pathLst>
                <a:path w="106367" h="26704">
                  <a:moveTo>
                    <a:pt x="106368" y="26632"/>
                  </a:moveTo>
                  <a:cubicBezTo>
                    <a:pt x="53195" y="27798"/>
                    <a:pt x="0" y="14699"/>
                    <a:pt x="0" y="0"/>
                  </a:cubicBezTo>
                </a:path>
              </a:pathLst>
            </a:custGeom>
            <a:noFill/>
            <a:ln w="12700" cap="flat">
              <a:solidFill>
                <a:srgbClr val="F1F2F2"/>
              </a:solidFill>
              <a:prstDash val="solid"/>
              <a:round/>
            </a:ln>
          </p:spPr>
          <p:txBody>
            <a:bodyPr rtlCol="0" anchor="ctr"/>
            <a:lstStyle/>
            <a:p>
              <a:endParaRPr lang="en-US" sz="1050"/>
            </a:p>
          </p:txBody>
        </p:sp>
        <p:sp>
          <p:nvSpPr>
            <p:cNvPr id="236" name="Freeform: Shape 650">
              <a:extLst>
                <a:ext uri="{FF2B5EF4-FFF2-40B4-BE49-F238E27FC236}">
                  <a16:creationId xmlns:a16="http://schemas.microsoft.com/office/drawing/2014/main" id="{BDDC4A1E-A095-AD49-B8E9-11DC56DA757A}"/>
                </a:ext>
              </a:extLst>
            </p:cNvPr>
            <p:cNvSpPr/>
            <p:nvPr/>
          </p:nvSpPr>
          <p:spPr>
            <a:xfrm>
              <a:off x="4666984" y="1749323"/>
              <a:ext cx="2286" cy="156705"/>
            </a:xfrm>
            <a:custGeom>
              <a:avLst/>
              <a:gdLst>
                <a:gd name="connsiteX0" fmla="*/ 0 w 2286"/>
                <a:gd name="connsiteY0" fmla="*/ 0 h 156705"/>
                <a:gd name="connsiteX1" fmla="*/ 0 w 2286"/>
                <a:gd name="connsiteY1" fmla="*/ 156705 h 156705"/>
              </a:gdLst>
              <a:ahLst/>
              <a:cxnLst>
                <a:cxn ang="0">
                  <a:pos x="connsiteX0" y="connsiteY0"/>
                </a:cxn>
                <a:cxn ang="0">
                  <a:pos x="connsiteX1" y="connsiteY1"/>
                </a:cxn>
              </a:cxnLst>
              <a:rect l="l" t="t" r="r" b="b"/>
              <a:pathLst>
                <a:path w="2286" h="156705">
                  <a:moveTo>
                    <a:pt x="0" y="0"/>
                  </a:moveTo>
                  <a:lnTo>
                    <a:pt x="0" y="156705"/>
                  </a:lnTo>
                </a:path>
              </a:pathLst>
            </a:custGeom>
            <a:ln w="12700" cap="flat">
              <a:solidFill>
                <a:srgbClr val="F1F2F2"/>
              </a:solidFill>
              <a:prstDash val="solid"/>
              <a:round/>
            </a:ln>
          </p:spPr>
          <p:txBody>
            <a:bodyPr rtlCol="0" anchor="ctr"/>
            <a:lstStyle/>
            <a:p>
              <a:endParaRPr lang="en-US" sz="1050"/>
            </a:p>
          </p:txBody>
        </p:sp>
        <p:sp>
          <p:nvSpPr>
            <p:cNvPr id="237" name="Freeform: Shape 651">
              <a:extLst>
                <a:ext uri="{FF2B5EF4-FFF2-40B4-BE49-F238E27FC236}">
                  <a16:creationId xmlns:a16="http://schemas.microsoft.com/office/drawing/2014/main" id="{33D5A62B-3639-0F48-BE06-7A4482C423A6}"/>
                </a:ext>
              </a:extLst>
            </p:cNvPr>
            <p:cNvSpPr/>
            <p:nvPr/>
          </p:nvSpPr>
          <p:spPr>
            <a:xfrm>
              <a:off x="4838022" y="1750969"/>
              <a:ext cx="2286" cy="36827"/>
            </a:xfrm>
            <a:custGeom>
              <a:avLst/>
              <a:gdLst>
                <a:gd name="connsiteX0" fmla="*/ 0 w 2286"/>
                <a:gd name="connsiteY0" fmla="*/ 0 h 36827"/>
                <a:gd name="connsiteX1" fmla="*/ 0 w 2286"/>
                <a:gd name="connsiteY1" fmla="*/ 36827 h 36827"/>
              </a:gdLst>
              <a:ahLst/>
              <a:cxnLst>
                <a:cxn ang="0">
                  <a:pos x="connsiteX0" y="connsiteY0"/>
                </a:cxn>
                <a:cxn ang="0">
                  <a:pos x="connsiteX1" y="connsiteY1"/>
                </a:cxn>
              </a:cxnLst>
              <a:rect l="l" t="t" r="r" b="b"/>
              <a:pathLst>
                <a:path w="2286" h="36827">
                  <a:moveTo>
                    <a:pt x="0" y="0"/>
                  </a:moveTo>
                  <a:lnTo>
                    <a:pt x="0" y="36827"/>
                  </a:lnTo>
                </a:path>
              </a:pathLst>
            </a:custGeom>
            <a:ln w="12700" cap="flat">
              <a:solidFill>
                <a:srgbClr val="F1F2F2"/>
              </a:solidFill>
              <a:prstDash val="solid"/>
              <a:round/>
            </a:ln>
          </p:spPr>
          <p:txBody>
            <a:bodyPr rtlCol="0" anchor="ctr"/>
            <a:lstStyle/>
            <a:p>
              <a:endParaRPr lang="en-US" sz="1050"/>
            </a:p>
          </p:txBody>
        </p:sp>
        <p:sp>
          <p:nvSpPr>
            <p:cNvPr id="238" name="Freeform: Shape 652">
              <a:extLst>
                <a:ext uri="{FF2B5EF4-FFF2-40B4-BE49-F238E27FC236}">
                  <a16:creationId xmlns:a16="http://schemas.microsoft.com/office/drawing/2014/main" id="{D99A8EB9-32E2-C141-8DCE-E88505D6A1FE}"/>
                </a:ext>
              </a:extLst>
            </p:cNvPr>
            <p:cNvSpPr/>
            <p:nvPr/>
          </p:nvSpPr>
          <p:spPr>
            <a:xfrm>
              <a:off x="4666984" y="1905434"/>
              <a:ext cx="103761" cy="27117"/>
            </a:xfrm>
            <a:custGeom>
              <a:avLst/>
              <a:gdLst>
                <a:gd name="connsiteX0" fmla="*/ 103762 w 103761"/>
                <a:gd name="connsiteY0" fmla="*/ 26632 h 27117"/>
                <a:gd name="connsiteX1" fmla="*/ 0 w 103761"/>
                <a:gd name="connsiteY1" fmla="*/ 0 h 27117"/>
              </a:gdLst>
              <a:ahLst/>
              <a:cxnLst>
                <a:cxn ang="0">
                  <a:pos x="connsiteX0" y="connsiteY0"/>
                </a:cxn>
                <a:cxn ang="0">
                  <a:pos x="connsiteX1" y="connsiteY1"/>
                </a:cxn>
              </a:cxnLst>
              <a:rect l="l" t="t" r="r" b="b"/>
              <a:pathLst>
                <a:path w="103761" h="27117">
                  <a:moveTo>
                    <a:pt x="103762" y="26632"/>
                  </a:moveTo>
                  <a:cubicBezTo>
                    <a:pt x="43571" y="30061"/>
                    <a:pt x="0" y="14722"/>
                    <a:pt x="0" y="0"/>
                  </a:cubicBezTo>
                </a:path>
              </a:pathLst>
            </a:custGeom>
            <a:noFill/>
            <a:ln w="12700" cap="flat">
              <a:solidFill>
                <a:srgbClr val="F1F2F2"/>
              </a:solidFill>
              <a:prstDash val="solid"/>
              <a:round/>
            </a:ln>
          </p:spPr>
          <p:txBody>
            <a:bodyPr rtlCol="0" anchor="ctr"/>
            <a:lstStyle/>
            <a:p>
              <a:endParaRPr lang="en-US" sz="1050"/>
            </a:p>
          </p:txBody>
        </p:sp>
        <p:sp>
          <p:nvSpPr>
            <p:cNvPr id="239" name="Freeform: Shape 653">
              <a:extLst>
                <a:ext uri="{FF2B5EF4-FFF2-40B4-BE49-F238E27FC236}">
                  <a16:creationId xmlns:a16="http://schemas.microsoft.com/office/drawing/2014/main" id="{D8A3DB76-7E60-3F45-94DE-22D579E2A884}"/>
                </a:ext>
              </a:extLst>
            </p:cNvPr>
            <p:cNvSpPr/>
            <p:nvPr/>
          </p:nvSpPr>
          <p:spPr>
            <a:xfrm>
              <a:off x="4795731" y="1804164"/>
              <a:ext cx="148658" cy="213420"/>
            </a:xfrm>
            <a:custGeom>
              <a:avLst/>
              <a:gdLst>
                <a:gd name="connsiteX0" fmla="*/ 0 w 148658"/>
                <a:gd name="connsiteY0" fmla="*/ 207592 h 213420"/>
                <a:gd name="connsiteX1" fmla="*/ 0 w 148658"/>
                <a:gd name="connsiteY1" fmla="*/ 5829 h 213420"/>
                <a:gd name="connsiteX2" fmla="*/ 5829 w 148658"/>
                <a:gd name="connsiteY2" fmla="*/ 0 h 213420"/>
                <a:gd name="connsiteX3" fmla="*/ 99030 w 148658"/>
                <a:gd name="connsiteY3" fmla="*/ 0 h 213420"/>
                <a:gd name="connsiteX4" fmla="*/ 148659 w 148658"/>
                <a:gd name="connsiteY4" fmla="*/ 49652 h 213420"/>
                <a:gd name="connsiteX5" fmla="*/ 148659 w 148658"/>
                <a:gd name="connsiteY5" fmla="*/ 207592 h 213420"/>
                <a:gd name="connsiteX6" fmla="*/ 142829 w 148658"/>
                <a:gd name="connsiteY6" fmla="*/ 213421 h 213420"/>
                <a:gd name="connsiteX7" fmla="*/ 5829 w 148658"/>
                <a:gd name="connsiteY7" fmla="*/ 213421 h 213420"/>
                <a:gd name="connsiteX8" fmla="*/ 0 w 148658"/>
                <a:gd name="connsiteY8" fmla="*/ 207592 h 213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8658" h="213420">
                  <a:moveTo>
                    <a:pt x="0" y="207592"/>
                  </a:moveTo>
                  <a:lnTo>
                    <a:pt x="0" y="5829"/>
                  </a:lnTo>
                  <a:cubicBezTo>
                    <a:pt x="0" y="2610"/>
                    <a:pt x="2611" y="0"/>
                    <a:pt x="5829" y="0"/>
                  </a:cubicBezTo>
                  <a:lnTo>
                    <a:pt x="99030" y="0"/>
                  </a:lnTo>
                  <a:lnTo>
                    <a:pt x="148659" y="49652"/>
                  </a:lnTo>
                  <a:lnTo>
                    <a:pt x="148659" y="207592"/>
                  </a:lnTo>
                  <a:cubicBezTo>
                    <a:pt x="148659" y="210810"/>
                    <a:pt x="146048" y="213421"/>
                    <a:pt x="142829" y="213421"/>
                  </a:cubicBezTo>
                  <a:lnTo>
                    <a:pt x="5829" y="213421"/>
                  </a:lnTo>
                  <a:cubicBezTo>
                    <a:pt x="2611" y="213421"/>
                    <a:pt x="0" y="210810"/>
                    <a:pt x="0" y="207592"/>
                  </a:cubicBezTo>
                  <a:close/>
                </a:path>
              </a:pathLst>
            </a:custGeom>
            <a:noFill/>
            <a:ln w="12700" cap="flat">
              <a:solidFill>
                <a:srgbClr val="F1F2F2"/>
              </a:solidFill>
              <a:prstDash val="solid"/>
              <a:round/>
            </a:ln>
          </p:spPr>
          <p:txBody>
            <a:bodyPr rtlCol="0" anchor="ctr"/>
            <a:lstStyle/>
            <a:p>
              <a:endParaRPr lang="en-US" sz="1050"/>
            </a:p>
          </p:txBody>
        </p:sp>
        <p:sp>
          <p:nvSpPr>
            <p:cNvPr id="240" name="Freeform: Shape 654">
              <a:extLst>
                <a:ext uri="{FF2B5EF4-FFF2-40B4-BE49-F238E27FC236}">
                  <a16:creationId xmlns:a16="http://schemas.microsoft.com/office/drawing/2014/main" id="{EFCDCDE7-E98C-7D45-83B3-0F65DF456F60}"/>
                </a:ext>
              </a:extLst>
            </p:cNvPr>
            <p:cNvSpPr/>
            <p:nvPr/>
          </p:nvSpPr>
          <p:spPr>
            <a:xfrm>
              <a:off x="4894761" y="1804164"/>
              <a:ext cx="49629" cy="49651"/>
            </a:xfrm>
            <a:custGeom>
              <a:avLst/>
              <a:gdLst>
                <a:gd name="connsiteX0" fmla="*/ 0 w 49629"/>
                <a:gd name="connsiteY0" fmla="*/ 49652 h 49651"/>
                <a:gd name="connsiteX1" fmla="*/ 49629 w 49629"/>
                <a:gd name="connsiteY1" fmla="*/ 49652 h 49651"/>
                <a:gd name="connsiteX2" fmla="*/ 0 w 49629"/>
                <a:gd name="connsiteY2" fmla="*/ 0 h 49651"/>
                <a:gd name="connsiteX3" fmla="*/ 0 w 49629"/>
                <a:gd name="connsiteY3" fmla="*/ 49652 h 49651"/>
              </a:gdLst>
              <a:ahLst/>
              <a:cxnLst>
                <a:cxn ang="0">
                  <a:pos x="connsiteX0" y="connsiteY0"/>
                </a:cxn>
                <a:cxn ang="0">
                  <a:pos x="connsiteX1" y="connsiteY1"/>
                </a:cxn>
                <a:cxn ang="0">
                  <a:pos x="connsiteX2" y="connsiteY2"/>
                </a:cxn>
                <a:cxn ang="0">
                  <a:pos x="connsiteX3" y="connsiteY3"/>
                </a:cxn>
              </a:cxnLst>
              <a:rect l="l" t="t" r="r" b="b"/>
              <a:pathLst>
                <a:path w="49629" h="49651">
                  <a:moveTo>
                    <a:pt x="0" y="49652"/>
                  </a:moveTo>
                  <a:lnTo>
                    <a:pt x="49629" y="49652"/>
                  </a:lnTo>
                  <a:lnTo>
                    <a:pt x="0" y="0"/>
                  </a:lnTo>
                  <a:lnTo>
                    <a:pt x="0" y="49652"/>
                  </a:lnTo>
                  <a:close/>
                </a:path>
              </a:pathLst>
            </a:custGeom>
            <a:noFill/>
            <a:ln w="12700" cap="flat">
              <a:solidFill>
                <a:srgbClr val="F1F2F2"/>
              </a:solidFill>
              <a:prstDash val="solid"/>
              <a:round/>
            </a:ln>
          </p:spPr>
          <p:txBody>
            <a:bodyPr rtlCol="0" anchor="ctr"/>
            <a:lstStyle/>
            <a:p>
              <a:endParaRPr lang="en-US" sz="1050"/>
            </a:p>
          </p:txBody>
        </p:sp>
        <p:sp>
          <p:nvSpPr>
            <p:cNvPr id="241" name="Freeform: Shape 655">
              <a:extLst>
                <a:ext uri="{FF2B5EF4-FFF2-40B4-BE49-F238E27FC236}">
                  <a16:creationId xmlns:a16="http://schemas.microsoft.com/office/drawing/2014/main" id="{C265B28C-2D01-A346-A887-0BB23A885C7B}"/>
                </a:ext>
              </a:extLst>
            </p:cNvPr>
            <p:cNvSpPr/>
            <p:nvPr/>
          </p:nvSpPr>
          <p:spPr>
            <a:xfrm>
              <a:off x="4817631" y="1893844"/>
              <a:ext cx="104973" cy="2286"/>
            </a:xfrm>
            <a:custGeom>
              <a:avLst/>
              <a:gdLst>
                <a:gd name="connsiteX0" fmla="*/ 0 w 104973"/>
                <a:gd name="connsiteY0" fmla="*/ 0 h 2286"/>
                <a:gd name="connsiteX1" fmla="*/ 104973 w 104973"/>
                <a:gd name="connsiteY1" fmla="*/ 0 h 2286"/>
              </a:gdLst>
              <a:ahLst/>
              <a:cxnLst>
                <a:cxn ang="0">
                  <a:pos x="connsiteX0" y="connsiteY0"/>
                </a:cxn>
                <a:cxn ang="0">
                  <a:pos x="connsiteX1" y="connsiteY1"/>
                </a:cxn>
              </a:cxnLst>
              <a:rect l="l" t="t" r="r" b="b"/>
              <a:pathLst>
                <a:path w="104973" h="2286">
                  <a:moveTo>
                    <a:pt x="0" y="0"/>
                  </a:moveTo>
                  <a:lnTo>
                    <a:pt x="104973" y="0"/>
                  </a:lnTo>
                </a:path>
              </a:pathLst>
            </a:custGeom>
            <a:ln w="12700" cap="flat">
              <a:solidFill>
                <a:srgbClr val="F1F2F2"/>
              </a:solidFill>
              <a:prstDash val="solid"/>
              <a:round/>
            </a:ln>
          </p:spPr>
          <p:txBody>
            <a:bodyPr rtlCol="0" anchor="ctr"/>
            <a:lstStyle/>
            <a:p>
              <a:endParaRPr lang="en-US" sz="1050"/>
            </a:p>
          </p:txBody>
        </p:sp>
        <p:sp>
          <p:nvSpPr>
            <p:cNvPr id="242" name="Freeform: Shape 656">
              <a:extLst>
                <a:ext uri="{FF2B5EF4-FFF2-40B4-BE49-F238E27FC236}">
                  <a16:creationId xmlns:a16="http://schemas.microsoft.com/office/drawing/2014/main" id="{B8607217-4860-7E4D-8267-E5C14C2A905E}"/>
                </a:ext>
              </a:extLst>
            </p:cNvPr>
            <p:cNvSpPr/>
            <p:nvPr/>
          </p:nvSpPr>
          <p:spPr>
            <a:xfrm>
              <a:off x="4817631" y="1922922"/>
              <a:ext cx="104973" cy="2286"/>
            </a:xfrm>
            <a:custGeom>
              <a:avLst/>
              <a:gdLst>
                <a:gd name="connsiteX0" fmla="*/ 0 w 104973"/>
                <a:gd name="connsiteY0" fmla="*/ 0 h 2286"/>
                <a:gd name="connsiteX1" fmla="*/ 104973 w 104973"/>
                <a:gd name="connsiteY1" fmla="*/ 0 h 2286"/>
              </a:gdLst>
              <a:ahLst/>
              <a:cxnLst>
                <a:cxn ang="0">
                  <a:pos x="connsiteX0" y="connsiteY0"/>
                </a:cxn>
                <a:cxn ang="0">
                  <a:pos x="connsiteX1" y="connsiteY1"/>
                </a:cxn>
              </a:cxnLst>
              <a:rect l="l" t="t" r="r" b="b"/>
              <a:pathLst>
                <a:path w="104973" h="2286">
                  <a:moveTo>
                    <a:pt x="0" y="0"/>
                  </a:moveTo>
                  <a:lnTo>
                    <a:pt x="104973" y="0"/>
                  </a:lnTo>
                </a:path>
              </a:pathLst>
            </a:custGeom>
            <a:ln w="12700" cap="flat">
              <a:solidFill>
                <a:srgbClr val="F1F2F2"/>
              </a:solidFill>
              <a:prstDash val="solid"/>
              <a:round/>
            </a:ln>
          </p:spPr>
          <p:txBody>
            <a:bodyPr rtlCol="0" anchor="ctr"/>
            <a:lstStyle/>
            <a:p>
              <a:endParaRPr lang="en-US" sz="1050"/>
            </a:p>
          </p:txBody>
        </p:sp>
        <p:sp>
          <p:nvSpPr>
            <p:cNvPr id="243" name="Freeform: Shape 657">
              <a:extLst>
                <a:ext uri="{FF2B5EF4-FFF2-40B4-BE49-F238E27FC236}">
                  <a16:creationId xmlns:a16="http://schemas.microsoft.com/office/drawing/2014/main" id="{CDAC44F4-84F3-8C47-BD5D-91EF7F8E37AD}"/>
                </a:ext>
              </a:extLst>
            </p:cNvPr>
            <p:cNvSpPr/>
            <p:nvPr/>
          </p:nvSpPr>
          <p:spPr>
            <a:xfrm>
              <a:off x="4817631" y="1952023"/>
              <a:ext cx="102321" cy="2286"/>
            </a:xfrm>
            <a:custGeom>
              <a:avLst/>
              <a:gdLst>
                <a:gd name="connsiteX0" fmla="*/ 0 w 102321"/>
                <a:gd name="connsiteY0" fmla="*/ 0 h 2286"/>
                <a:gd name="connsiteX1" fmla="*/ 102321 w 102321"/>
                <a:gd name="connsiteY1" fmla="*/ 0 h 2286"/>
              </a:gdLst>
              <a:ahLst/>
              <a:cxnLst>
                <a:cxn ang="0">
                  <a:pos x="connsiteX0" y="connsiteY0"/>
                </a:cxn>
                <a:cxn ang="0">
                  <a:pos x="connsiteX1" y="connsiteY1"/>
                </a:cxn>
              </a:cxnLst>
              <a:rect l="l" t="t" r="r" b="b"/>
              <a:pathLst>
                <a:path w="102321" h="2286">
                  <a:moveTo>
                    <a:pt x="0" y="0"/>
                  </a:moveTo>
                  <a:lnTo>
                    <a:pt x="102321" y="0"/>
                  </a:lnTo>
                </a:path>
              </a:pathLst>
            </a:custGeom>
            <a:ln w="12700" cap="flat">
              <a:solidFill>
                <a:srgbClr val="F1F2F2"/>
              </a:solidFill>
              <a:prstDash val="solid"/>
              <a:round/>
            </a:ln>
          </p:spPr>
          <p:txBody>
            <a:bodyPr rtlCol="0" anchor="ctr"/>
            <a:lstStyle/>
            <a:p>
              <a:endParaRPr lang="en-US" sz="1050"/>
            </a:p>
          </p:txBody>
        </p:sp>
        <p:sp>
          <p:nvSpPr>
            <p:cNvPr id="244" name="Freeform: Shape 658">
              <a:extLst>
                <a:ext uri="{FF2B5EF4-FFF2-40B4-BE49-F238E27FC236}">
                  <a16:creationId xmlns:a16="http://schemas.microsoft.com/office/drawing/2014/main" id="{D910F536-C7A5-E848-B0A4-2BCBEF013BA8}"/>
                </a:ext>
              </a:extLst>
            </p:cNvPr>
            <p:cNvSpPr/>
            <p:nvPr/>
          </p:nvSpPr>
          <p:spPr>
            <a:xfrm>
              <a:off x="4817631" y="1981100"/>
              <a:ext cx="36073" cy="2286"/>
            </a:xfrm>
            <a:custGeom>
              <a:avLst/>
              <a:gdLst>
                <a:gd name="connsiteX0" fmla="*/ 0 w 36073"/>
                <a:gd name="connsiteY0" fmla="*/ 0 h 2286"/>
                <a:gd name="connsiteX1" fmla="*/ 36073 w 36073"/>
                <a:gd name="connsiteY1" fmla="*/ 0 h 2286"/>
              </a:gdLst>
              <a:ahLst/>
              <a:cxnLst>
                <a:cxn ang="0">
                  <a:pos x="connsiteX0" y="connsiteY0"/>
                </a:cxn>
                <a:cxn ang="0">
                  <a:pos x="connsiteX1" y="connsiteY1"/>
                </a:cxn>
              </a:cxnLst>
              <a:rect l="l" t="t" r="r" b="b"/>
              <a:pathLst>
                <a:path w="36073" h="2286">
                  <a:moveTo>
                    <a:pt x="0" y="0"/>
                  </a:moveTo>
                  <a:lnTo>
                    <a:pt x="36073" y="0"/>
                  </a:lnTo>
                </a:path>
              </a:pathLst>
            </a:custGeom>
            <a:ln w="12700" cap="flat">
              <a:solidFill>
                <a:srgbClr val="F1F2F2"/>
              </a:solidFill>
              <a:prstDash val="solid"/>
              <a:round/>
            </a:ln>
          </p:spPr>
          <p:txBody>
            <a:bodyPr rtlCol="0" anchor="ctr"/>
            <a:lstStyle/>
            <a:p>
              <a:endParaRPr lang="en-US" sz="1050"/>
            </a:p>
          </p:txBody>
        </p:sp>
        <p:sp>
          <p:nvSpPr>
            <p:cNvPr id="245" name="Freeform: Shape 659">
              <a:extLst>
                <a:ext uri="{FF2B5EF4-FFF2-40B4-BE49-F238E27FC236}">
                  <a16:creationId xmlns:a16="http://schemas.microsoft.com/office/drawing/2014/main" id="{079B493D-BE9C-E244-AB8C-313A6766E83A}"/>
                </a:ext>
              </a:extLst>
            </p:cNvPr>
            <p:cNvSpPr/>
            <p:nvPr/>
          </p:nvSpPr>
          <p:spPr>
            <a:xfrm>
              <a:off x="4817631" y="1864766"/>
              <a:ext cx="59413" cy="2286"/>
            </a:xfrm>
            <a:custGeom>
              <a:avLst/>
              <a:gdLst>
                <a:gd name="connsiteX0" fmla="*/ 0 w 59413"/>
                <a:gd name="connsiteY0" fmla="*/ 0 h 2286"/>
                <a:gd name="connsiteX1" fmla="*/ 59413 w 59413"/>
                <a:gd name="connsiteY1" fmla="*/ 0 h 2286"/>
              </a:gdLst>
              <a:ahLst/>
              <a:cxnLst>
                <a:cxn ang="0">
                  <a:pos x="connsiteX0" y="connsiteY0"/>
                </a:cxn>
                <a:cxn ang="0">
                  <a:pos x="connsiteX1" y="connsiteY1"/>
                </a:cxn>
              </a:cxnLst>
              <a:rect l="l" t="t" r="r" b="b"/>
              <a:pathLst>
                <a:path w="59413" h="2286">
                  <a:moveTo>
                    <a:pt x="0" y="0"/>
                  </a:moveTo>
                  <a:lnTo>
                    <a:pt x="59413" y="0"/>
                  </a:lnTo>
                </a:path>
              </a:pathLst>
            </a:custGeom>
            <a:ln w="12700" cap="flat">
              <a:solidFill>
                <a:srgbClr val="F1F2F2"/>
              </a:solidFill>
              <a:prstDash val="solid"/>
              <a:round/>
            </a:ln>
          </p:spPr>
          <p:txBody>
            <a:bodyPr rtlCol="0" anchor="ctr"/>
            <a:lstStyle/>
            <a:p>
              <a:endParaRPr lang="en-US" sz="1050"/>
            </a:p>
          </p:txBody>
        </p:sp>
        <p:sp>
          <p:nvSpPr>
            <p:cNvPr id="246" name="Freeform: Shape 660">
              <a:extLst>
                <a:ext uri="{FF2B5EF4-FFF2-40B4-BE49-F238E27FC236}">
                  <a16:creationId xmlns:a16="http://schemas.microsoft.com/office/drawing/2014/main" id="{20ED5013-751A-6B46-8634-A31AF3E0CF78}"/>
                </a:ext>
              </a:extLst>
            </p:cNvPr>
            <p:cNvSpPr/>
            <p:nvPr/>
          </p:nvSpPr>
          <p:spPr>
            <a:xfrm rot="-10800000">
              <a:off x="4611571" y="1715490"/>
              <a:ext cx="15384" cy="15384"/>
            </a:xfrm>
            <a:custGeom>
              <a:avLst/>
              <a:gdLst>
                <a:gd name="connsiteX0" fmla="*/ 0 w 15384"/>
                <a:gd name="connsiteY0" fmla="*/ 0 h 15384"/>
                <a:gd name="connsiteX1" fmla="*/ 15385 w 15384"/>
                <a:gd name="connsiteY1" fmla="*/ 0 h 15384"/>
                <a:gd name="connsiteX2" fmla="*/ 15385 w 15384"/>
                <a:gd name="connsiteY2" fmla="*/ 15385 h 15384"/>
                <a:gd name="connsiteX3" fmla="*/ 0 w 15384"/>
                <a:gd name="connsiteY3" fmla="*/ 15385 h 15384"/>
              </a:gdLst>
              <a:ahLst/>
              <a:cxnLst>
                <a:cxn ang="0">
                  <a:pos x="connsiteX0" y="connsiteY0"/>
                </a:cxn>
                <a:cxn ang="0">
                  <a:pos x="connsiteX1" y="connsiteY1"/>
                </a:cxn>
                <a:cxn ang="0">
                  <a:pos x="connsiteX2" y="connsiteY2"/>
                </a:cxn>
                <a:cxn ang="0">
                  <a:pos x="connsiteX3" y="connsiteY3"/>
                </a:cxn>
              </a:cxnLst>
              <a:rect l="l" t="t" r="r" b="b"/>
              <a:pathLst>
                <a:path w="15384" h="15384">
                  <a:moveTo>
                    <a:pt x="0" y="0"/>
                  </a:moveTo>
                  <a:lnTo>
                    <a:pt x="15385" y="0"/>
                  </a:lnTo>
                  <a:lnTo>
                    <a:pt x="15385" y="15385"/>
                  </a:lnTo>
                  <a:lnTo>
                    <a:pt x="0" y="15385"/>
                  </a:lnTo>
                  <a:close/>
                </a:path>
              </a:pathLst>
            </a:custGeom>
            <a:noFill/>
            <a:ln w="12700" cap="flat">
              <a:solidFill>
                <a:srgbClr val="527FFF"/>
              </a:solidFill>
              <a:prstDash val="solid"/>
              <a:round/>
            </a:ln>
          </p:spPr>
          <p:txBody>
            <a:bodyPr rtlCol="0" anchor="ctr"/>
            <a:lstStyle/>
            <a:p>
              <a:endParaRPr lang="en-US" sz="1050"/>
            </a:p>
          </p:txBody>
        </p:sp>
        <p:sp>
          <p:nvSpPr>
            <p:cNvPr id="247" name="Freeform: Shape 661">
              <a:extLst>
                <a:ext uri="{FF2B5EF4-FFF2-40B4-BE49-F238E27FC236}">
                  <a16:creationId xmlns:a16="http://schemas.microsoft.com/office/drawing/2014/main" id="{FCFFC8C9-BEF5-B848-8892-D61425113FC2}"/>
                </a:ext>
              </a:extLst>
            </p:cNvPr>
            <p:cNvSpPr/>
            <p:nvPr/>
          </p:nvSpPr>
          <p:spPr>
            <a:xfrm rot="-10800000">
              <a:off x="4679877" y="1713936"/>
              <a:ext cx="15384" cy="15384"/>
            </a:xfrm>
            <a:custGeom>
              <a:avLst/>
              <a:gdLst>
                <a:gd name="connsiteX0" fmla="*/ 0 w 15384"/>
                <a:gd name="connsiteY0" fmla="*/ 0 h 15384"/>
                <a:gd name="connsiteX1" fmla="*/ 15385 w 15384"/>
                <a:gd name="connsiteY1" fmla="*/ 0 h 15384"/>
                <a:gd name="connsiteX2" fmla="*/ 15385 w 15384"/>
                <a:gd name="connsiteY2" fmla="*/ 15385 h 15384"/>
                <a:gd name="connsiteX3" fmla="*/ 0 w 15384"/>
                <a:gd name="connsiteY3" fmla="*/ 15385 h 15384"/>
              </a:gdLst>
              <a:ahLst/>
              <a:cxnLst>
                <a:cxn ang="0">
                  <a:pos x="connsiteX0" y="connsiteY0"/>
                </a:cxn>
                <a:cxn ang="0">
                  <a:pos x="connsiteX1" y="connsiteY1"/>
                </a:cxn>
                <a:cxn ang="0">
                  <a:pos x="connsiteX2" y="connsiteY2"/>
                </a:cxn>
                <a:cxn ang="0">
                  <a:pos x="connsiteX3" y="connsiteY3"/>
                </a:cxn>
              </a:cxnLst>
              <a:rect l="l" t="t" r="r" b="b"/>
              <a:pathLst>
                <a:path w="15384" h="15384">
                  <a:moveTo>
                    <a:pt x="0" y="0"/>
                  </a:moveTo>
                  <a:lnTo>
                    <a:pt x="15385" y="0"/>
                  </a:lnTo>
                  <a:lnTo>
                    <a:pt x="15385" y="15385"/>
                  </a:lnTo>
                  <a:lnTo>
                    <a:pt x="0" y="15385"/>
                  </a:lnTo>
                  <a:close/>
                </a:path>
              </a:pathLst>
            </a:custGeom>
            <a:noFill/>
            <a:ln w="12700" cap="flat">
              <a:solidFill>
                <a:srgbClr val="527FFF"/>
              </a:solidFill>
              <a:prstDash val="solid"/>
              <a:round/>
            </a:ln>
          </p:spPr>
          <p:txBody>
            <a:bodyPr rtlCol="0" anchor="ctr"/>
            <a:lstStyle/>
            <a:p>
              <a:endParaRPr lang="en-US" sz="1050"/>
            </a:p>
          </p:txBody>
        </p:sp>
        <p:sp>
          <p:nvSpPr>
            <p:cNvPr id="248" name="Freeform: Shape 662">
              <a:extLst>
                <a:ext uri="{FF2B5EF4-FFF2-40B4-BE49-F238E27FC236}">
                  <a16:creationId xmlns:a16="http://schemas.microsoft.com/office/drawing/2014/main" id="{74C20EE0-783A-754E-9736-1690C4BEC78B}"/>
                </a:ext>
              </a:extLst>
            </p:cNvPr>
            <p:cNvSpPr/>
            <p:nvPr/>
          </p:nvSpPr>
          <p:spPr>
            <a:xfrm rot="-10800000">
              <a:off x="4595089" y="1757027"/>
              <a:ext cx="15384" cy="15384"/>
            </a:xfrm>
            <a:custGeom>
              <a:avLst/>
              <a:gdLst>
                <a:gd name="connsiteX0" fmla="*/ 0 w 15384"/>
                <a:gd name="connsiteY0" fmla="*/ 0 h 15384"/>
                <a:gd name="connsiteX1" fmla="*/ 15385 w 15384"/>
                <a:gd name="connsiteY1" fmla="*/ 0 h 15384"/>
                <a:gd name="connsiteX2" fmla="*/ 15385 w 15384"/>
                <a:gd name="connsiteY2" fmla="*/ 15385 h 15384"/>
                <a:gd name="connsiteX3" fmla="*/ 0 w 15384"/>
                <a:gd name="connsiteY3" fmla="*/ 15385 h 15384"/>
              </a:gdLst>
              <a:ahLst/>
              <a:cxnLst>
                <a:cxn ang="0">
                  <a:pos x="connsiteX0" y="connsiteY0"/>
                </a:cxn>
                <a:cxn ang="0">
                  <a:pos x="connsiteX1" y="connsiteY1"/>
                </a:cxn>
                <a:cxn ang="0">
                  <a:pos x="connsiteX2" y="connsiteY2"/>
                </a:cxn>
                <a:cxn ang="0">
                  <a:pos x="connsiteX3" y="connsiteY3"/>
                </a:cxn>
              </a:cxnLst>
              <a:rect l="l" t="t" r="r" b="b"/>
              <a:pathLst>
                <a:path w="15384" h="15384">
                  <a:moveTo>
                    <a:pt x="0" y="0"/>
                  </a:moveTo>
                  <a:lnTo>
                    <a:pt x="15385" y="0"/>
                  </a:lnTo>
                  <a:lnTo>
                    <a:pt x="15385" y="15385"/>
                  </a:lnTo>
                  <a:lnTo>
                    <a:pt x="0" y="15385"/>
                  </a:lnTo>
                  <a:close/>
                </a:path>
              </a:pathLst>
            </a:custGeom>
            <a:noFill/>
            <a:ln w="12700" cap="flat">
              <a:solidFill>
                <a:srgbClr val="527FFF"/>
              </a:solidFill>
              <a:prstDash val="solid"/>
              <a:round/>
            </a:ln>
          </p:spPr>
          <p:txBody>
            <a:bodyPr rtlCol="0" anchor="ctr"/>
            <a:lstStyle/>
            <a:p>
              <a:endParaRPr lang="en-US" sz="1050"/>
            </a:p>
          </p:txBody>
        </p:sp>
        <p:sp>
          <p:nvSpPr>
            <p:cNvPr id="249" name="Freeform: Shape 663">
              <a:extLst>
                <a:ext uri="{FF2B5EF4-FFF2-40B4-BE49-F238E27FC236}">
                  <a16:creationId xmlns:a16="http://schemas.microsoft.com/office/drawing/2014/main" id="{3131256E-F97B-F64A-AC4A-593F7AE4536E}"/>
                </a:ext>
              </a:extLst>
            </p:cNvPr>
            <p:cNvSpPr/>
            <p:nvPr/>
          </p:nvSpPr>
          <p:spPr>
            <a:xfrm rot="-10800000">
              <a:off x="4636831" y="1757027"/>
              <a:ext cx="15384" cy="15384"/>
            </a:xfrm>
            <a:custGeom>
              <a:avLst/>
              <a:gdLst>
                <a:gd name="connsiteX0" fmla="*/ 0 w 15384"/>
                <a:gd name="connsiteY0" fmla="*/ 0 h 15384"/>
                <a:gd name="connsiteX1" fmla="*/ 15385 w 15384"/>
                <a:gd name="connsiteY1" fmla="*/ 0 h 15384"/>
                <a:gd name="connsiteX2" fmla="*/ 15385 w 15384"/>
                <a:gd name="connsiteY2" fmla="*/ 15385 h 15384"/>
                <a:gd name="connsiteX3" fmla="*/ 0 w 15384"/>
                <a:gd name="connsiteY3" fmla="*/ 15385 h 15384"/>
              </a:gdLst>
              <a:ahLst/>
              <a:cxnLst>
                <a:cxn ang="0">
                  <a:pos x="connsiteX0" y="connsiteY0"/>
                </a:cxn>
                <a:cxn ang="0">
                  <a:pos x="connsiteX1" y="connsiteY1"/>
                </a:cxn>
                <a:cxn ang="0">
                  <a:pos x="connsiteX2" y="connsiteY2"/>
                </a:cxn>
                <a:cxn ang="0">
                  <a:pos x="connsiteX3" y="connsiteY3"/>
                </a:cxn>
              </a:cxnLst>
              <a:rect l="l" t="t" r="r" b="b"/>
              <a:pathLst>
                <a:path w="15384" h="15384">
                  <a:moveTo>
                    <a:pt x="0" y="0"/>
                  </a:moveTo>
                  <a:lnTo>
                    <a:pt x="15385" y="0"/>
                  </a:lnTo>
                  <a:lnTo>
                    <a:pt x="15385" y="15385"/>
                  </a:lnTo>
                  <a:lnTo>
                    <a:pt x="0" y="15385"/>
                  </a:lnTo>
                  <a:close/>
                </a:path>
              </a:pathLst>
            </a:custGeom>
            <a:noFill/>
            <a:ln w="12700" cap="flat">
              <a:solidFill>
                <a:srgbClr val="527FFF"/>
              </a:solidFill>
              <a:prstDash val="solid"/>
              <a:round/>
            </a:ln>
          </p:spPr>
          <p:txBody>
            <a:bodyPr rtlCol="0" anchor="ctr"/>
            <a:lstStyle/>
            <a:p>
              <a:endParaRPr lang="en-US" sz="1050"/>
            </a:p>
          </p:txBody>
        </p:sp>
        <p:sp>
          <p:nvSpPr>
            <p:cNvPr id="250" name="Freeform: Shape 664">
              <a:extLst>
                <a:ext uri="{FF2B5EF4-FFF2-40B4-BE49-F238E27FC236}">
                  <a16:creationId xmlns:a16="http://schemas.microsoft.com/office/drawing/2014/main" id="{61C494B8-76AD-3F42-9C65-A41DB3340067}"/>
                </a:ext>
              </a:extLst>
            </p:cNvPr>
            <p:cNvSpPr/>
            <p:nvPr/>
          </p:nvSpPr>
          <p:spPr>
            <a:xfrm rot="-10800000">
              <a:off x="4580916" y="1806907"/>
              <a:ext cx="15384" cy="15384"/>
            </a:xfrm>
            <a:custGeom>
              <a:avLst/>
              <a:gdLst>
                <a:gd name="connsiteX0" fmla="*/ 0 w 15384"/>
                <a:gd name="connsiteY0" fmla="*/ 0 h 15384"/>
                <a:gd name="connsiteX1" fmla="*/ 15385 w 15384"/>
                <a:gd name="connsiteY1" fmla="*/ 0 h 15384"/>
                <a:gd name="connsiteX2" fmla="*/ 15385 w 15384"/>
                <a:gd name="connsiteY2" fmla="*/ 15385 h 15384"/>
                <a:gd name="connsiteX3" fmla="*/ 0 w 15384"/>
                <a:gd name="connsiteY3" fmla="*/ 15385 h 15384"/>
              </a:gdLst>
              <a:ahLst/>
              <a:cxnLst>
                <a:cxn ang="0">
                  <a:pos x="connsiteX0" y="connsiteY0"/>
                </a:cxn>
                <a:cxn ang="0">
                  <a:pos x="connsiteX1" y="connsiteY1"/>
                </a:cxn>
                <a:cxn ang="0">
                  <a:pos x="connsiteX2" y="connsiteY2"/>
                </a:cxn>
                <a:cxn ang="0">
                  <a:pos x="connsiteX3" y="connsiteY3"/>
                </a:cxn>
              </a:cxnLst>
              <a:rect l="l" t="t" r="r" b="b"/>
              <a:pathLst>
                <a:path w="15384" h="15384">
                  <a:moveTo>
                    <a:pt x="0" y="0"/>
                  </a:moveTo>
                  <a:lnTo>
                    <a:pt x="15385" y="0"/>
                  </a:lnTo>
                  <a:lnTo>
                    <a:pt x="15385" y="15385"/>
                  </a:lnTo>
                  <a:lnTo>
                    <a:pt x="0" y="15385"/>
                  </a:lnTo>
                  <a:close/>
                </a:path>
              </a:pathLst>
            </a:custGeom>
            <a:noFill/>
            <a:ln w="12700" cap="flat">
              <a:solidFill>
                <a:srgbClr val="527FFF"/>
              </a:solidFill>
              <a:prstDash val="solid"/>
              <a:round/>
            </a:ln>
          </p:spPr>
          <p:txBody>
            <a:bodyPr rtlCol="0" anchor="ctr"/>
            <a:lstStyle/>
            <a:p>
              <a:endParaRPr lang="en-US" sz="1050"/>
            </a:p>
          </p:txBody>
        </p:sp>
        <p:sp>
          <p:nvSpPr>
            <p:cNvPr id="251" name="Freeform: Shape 665">
              <a:extLst>
                <a:ext uri="{FF2B5EF4-FFF2-40B4-BE49-F238E27FC236}">
                  <a16:creationId xmlns:a16="http://schemas.microsoft.com/office/drawing/2014/main" id="{90DAC272-E8AA-014D-93EC-2C3A42E126CA}"/>
                </a:ext>
              </a:extLst>
            </p:cNvPr>
            <p:cNvSpPr/>
            <p:nvPr/>
          </p:nvSpPr>
          <p:spPr>
            <a:xfrm rot="-10800000">
              <a:off x="4618292" y="1788048"/>
              <a:ext cx="15384" cy="15384"/>
            </a:xfrm>
            <a:custGeom>
              <a:avLst/>
              <a:gdLst>
                <a:gd name="connsiteX0" fmla="*/ 0 w 15384"/>
                <a:gd name="connsiteY0" fmla="*/ 0 h 15384"/>
                <a:gd name="connsiteX1" fmla="*/ 15385 w 15384"/>
                <a:gd name="connsiteY1" fmla="*/ 0 h 15384"/>
                <a:gd name="connsiteX2" fmla="*/ 15385 w 15384"/>
                <a:gd name="connsiteY2" fmla="*/ 15385 h 15384"/>
                <a:gd name="connsiteX3" fmla="*/ 0 w 15384"/>
                <a:gd name="connsiteY3" fmla="*/ 15385 h 15384"/>
              </a:gdLst>
              <a:ahLst/>
              <a:cxnLst>
                <a:cxn ang="0">
                  <a:pos x="connsiteX0" y="connsiteY0"/>
                </a:cxn>
                <a:cxn ang="0">
                  <a:pos x="connsiteX1" y="connsiteY1"/>
                </a:cxn>
                <a:cxn ang="0">
                  <a:pos x="connsiteX2" y="connsiteY2"/>
                </a:cxn>
                <a:cxn ang="0">
                  <a:pos x="connsiteX3" y="connsiteY3"/>
                </a:cxn>
              </a:cxnLst>
              <a:rect l="l" t="t" r="r" b="b"/>
              <a:pathLst>
                <a:path w="15384" h="15384">
                  <a:moveTo>
                    <a:pt x="0" y="0"/>
                  </a:moveTo>
                  <a:lnTo>
                    <a:pt x="15385" y="0"/>
                  </a:lnTo>
                  <a:lnTo>
                    <a:pt x="15385" y="15385"/>
                  </a:lnTo>
                  <a:lnTo>
                    <a:pt x="0" y="15385"/>
                  </a:lnTo>
                  <a:close/>
                </a:path>
              </a:pathLst>
            </a:custGeom>
            <a:noFill/>
            <a:ln w="12700" cap="flat">
              <a:solidFill>
                <a:srgbClr val="527FFF"/>
              </a:solidFill>
              <a:prstDash val="solid"/>
              <a:round/>
            </a:ln>
          </p:spPr>
          <p:txBody>
            <a:bodyPr rtlCol="0" anchor="ctr"/>
            <a:lstStyle/>
            <a:p>
              <a:endParaRPr lang="en-US" sz="1050"/>
            </a:p>
          </p:txBody>
        </p:sp>
        <p:sp>
          <p:nvSpPr>
            <p:cNvPr id="252" name="Freeform: Shape 666">
              <a:extLst>
                <a:ext uri="{FF2B5EF4-FFF2-40B4-BE49-F238E27FC236}">
                  <a16:creationId xmlns:a16="http://schemas.microsoft.com/office/drawing/2014/main" id="{35E7A1BC-79D2-6E47-ADE0-C5CDA325DDE8}"/>
                </a:ext>
              </a:extLst>
            </p:cNvPr>
            <p:cNvSpPr/>
            <p:nvPr/>
          </p:nvSpPr>
          <p:spPr>
            <a:xfrm rot="-10800000">
              <a:off x="4648833" y="1698985"/>
              <a:ext cx="15384" cy="15384"/>
            </a:xfrm>
            <a:custGeom>
              <a:avLst/>
              <a:gdLst>
                <a:gd name="connsiteX0" fmla="*/ 0 w 15384"/>
                <a:gd name="connsiteY0" fmla="*/ 0 h 15384"/>
                <a:gd name="connsiteX1" fmla="*/ 15385 w 15384"/>
                <a:gd name="connsiteY1" fmla="*/ 0 h 15384"/>
                <a:gd name="connsiteX2" fmla="*/ 15385 w 15384"/>
                <a:gd name="connsiteY2" fmla="*/ 15385 h 15384"/>
                <a:gd name="connsiteX3" fmla="*/ 0 w 15384"/>
                <a:gd name="connsiteY3" fmla="*/ 15385 h 15384"/>
              </a:gdLst>
              <a:ahLst/>
              <a:cxnLst>
                <a:cxn ang="0">
                  <a:pos x="connsiteX0" y="connsiteY0"/>
                </a:cxn>
                <a:cxn ang="0">
                  <a:pos x="connsiteX1" y="connsiteY1"/>
                </a:cxn>
                <a:cxn ang="0">
                  <a:pos x="connsiteX2" y="connsiteY2"/>
                </a:cxn>
                <a:cxn ang="0">
                  <a:pos x="connsiteX3" y="connsiteY3"/>
                </a:cxn>
              </a:cxnLst>
              <a:rect l="l" t="t" r="r" b="b"/>
              <a:pathLst>
                <a:path w="15384" h="15384">
                  <a:moveTo>
                    <a:pt x="0" y="0"/>
                  </a:moveTo>
                  <a:lnTo>
                    <a:pt x="15385" y="0"/>
                  </a:lnTo>
                  <a:lnTo>
                    <a:pt x="15385" y="15385"/>
                  </a:lnTo>
                  <a:lnTo>
                    <a:pt x="0" y="15385"/>
                  </a:lnTo>
                  <a:close/>
                </a:path>
              </a:pathLst>
            </a:custGeom>
            <a:noFill/>
            <a:ln w="12700" cap="flat">
              <a:solidFill>
                <a:srgbClr val="527FFF"/>
              </a:solidFill>
              <a:prstDash val="solid"/>
              <a:round/>
            </a:ln>
          </p:spPr>
          <p:txBody>
            <a:bodyPr rtlCol="0" anchor="ctr"/>
            <a:lstStyle/>
            <a:p>
              <a:endParaRPr lang="en-US" sz="1050"/>
            </a:p>
          </p:txBody>
        </p:sp>
        <p:sp>
          <p:nvSpPr>
            <p:cNvPr id="253" name="Freeform: Shape 667">
              <a:extLst>
                <a:ext uri="{FF2B5EF4-FFF2-40B4-BE49-F238E27FC236}">
                  <a16:creationId xmlns:a16="http://schemas.microsoft.com/office/drawing/2014/main" id="{D552B920-E6FE-C540-B351-6F142782D00B}"/>
                </a:ext>
              </a:extLst>
            </p:cNvPr>
            <p:cNvSpPr/>
            <p:nvPr/>
          </p:nvSpPr>
          <p:spPr>
            <a:xfrm rot="-10800000">
              <a:off x="4563999" y="1678114"/>
              <a:ext cx="15384" cy="15384"/>
            </a:xfrm>
            <a:custGeom>
              <a:avLst/>
              <a:gdLst>
                <a:gd name="connsiteX0" fmla="*/ 0 w 15384"/>
                <a:gd name="connsiteY0" fmla="*/ 0 h 15384"/>
                <a:gd name="connsiteX1" fmla="*/ 15385 w 15384"/>
                <a:gd name="connsiteY1" fmla="*/ 0 h 15384"/>
                <a:gd name="connsiteX2" fmla="*/ 15385 w 15384"/>
                <a:gd name="connsiteY2" fmla="*/ 15385 h 15384"/>
                <a:gd name="connsiteX3" fmla="*/ 0 w 15384"/>
                <a:gd name="connsiteY3" fmla="*/ 15385 h 15384"/>
              </a:gdLst>
              <a:ahLst/>
              <a:cxnLst>
                <a:cxn ang="0">
                  <a:pos x="connsiteX0" y="connsiteY0"/>
                </a:cxn>
                <a:cxn ang="0">
                  <a:pos x="connsiteX1" y="connsiteY1"/>
                </a:cxn>
                <a:cxn ang="0">
                  <a:pos x="connsiteX2" y="connsiteY2"/>
                </a:cxn>
                <a:cxn ang="0">
                  <a:pos x="connsiteX3" y="connsiteY3"/>
                </a:cxn>
              </a:cxnLst>
              <a:rect l="l" t="t" r="r" b="b"/>
              <a:pathLst>
                <a:path w="15384" h="15384">
                  <a:moveTo>
                    <a:pt x="0" y="0"/>
                  </a:moveTo>
                  <a:lnTo>
                    <a:pt x="15385" y="0"/>
                  </a:lnTo>
                  <a:lnTo>
                    <a:pt x="15385" y="15385"/>
                  </a:lnTo>
                  <a:lnTo>
                    <a:pt x="0" y="15385"/>
                  </a:lnTo>
                  <a:close/>
                </a:path>
              </a:pathLst>
            </a:custGeom>
            <a:noFill/>
            <a:ln w="12700" cap="flat">
              <a:solidFill>
                <a:srgbClr val="527FFF"/>
              </a:solidFill>
              <a:prstDash val="solid"/>
              <a:round/>
            </a:ln>
          </p:spPr>
          <p:txBody>
            <a:bodyPr rtlCol="0" anchor="ctr"/>
            <a:lstStyle/>
            <a:p>
              <a:endParaRPr lang="en-US" sz="1050"/>
            </a:p>
          </p:txBody>
        </p:sp>
      </p:grpSp>
      <p:grpSp>
        <p:nvGrpSpPr>
          <p:cNvPr id="254" name="Graphic 18">
            <a:extLst>
              <a:ext uri="{FF2B5EF4-FFF2-40B4-BE49-F238E27FC236}">
                <a16:creationId xmlns:a16="http://schemas.microsoft.com/office/drawing/2014/main" id="{953793E5-9D6D-9F44-91D1-4ADB9E38D6A9}"/>
              </a:ext>
            </a:extLst>
          </p:cNvPr>
          <p:cNvGrpSpPr/>
          <p:nvPr/>
        </p:nvGrpSpPr>
        <p:grpSpPr>
          <a:xfrm>
            <a:off x="1730681" y="2929813"/>
            <a:ext cx="924197" cy="890895"/>
            <a:chOff x="5727033" y="1619250"/>
            <a:chExt cx="457200" cy="457200"/>
          </a:xfrm>
        </p:grpSpPr>
        <p:sp>
          <p:nvSpPr>
            <p:cNvPr id="255" name="Freeform: Shape 699">
              <a:extLst>
                <a:ext uri="{FF2B5EF4-FFF2-40B4-BE49-F238E27FC236}">
                  <a16:creationId xmlns:a16="http://schemas.microsoft.com/office/drawing/2014/main" id="{F954D4F7-3598-4B4E-9874-2A3841516424}"/>
                </a:ext>
              </a:extLst>
            </p:cNvPr>
            <p:cNvSpPr/>
            <p:nvPr/>
          </p:nvSpPr>
          <p:spPr>
            <a:xfrm>
              <a:off x="5891067" y="1809422"/>
              <a:ext cx="31487" cy="84902"/>
            </a:xfrm>
            <a:custGeom>
              <a:avLst/>
              <a:gdLst>
                <a:gd name="connsiteX0" fmla="*/ 31487 w 31487"/>
                <a:gd name="connsiteY0" fmla="*/ 84902 h 84902"/>
                <a:gd name="connsiteX1" fmla="*/ 31213 w 31487"/>
                <a:gd name="connsiteY1" fmla="*/ 84902 h 84902"/>
                <a:gd name="connsiteX2" fmla="*/ 3854 w 31487"/>
                <a:gd name="connsiteY2" fmla="*/ 18901 h 84902"/>
                <a:gd name="connsiteX3" fmla="*/ 17497 w 31487"/>
                <a:gd name="connsiteY3" fmla="*/ 0 h 84902"/>
              </a:gdLst>
              <a:ahLst/>
              <a:cxnLst>
                <a:cxn ang="0">
                  <a:pos x="connsiteX0" y="connsiteY0"/>
                </a:cxn>
                <a:cxn ang="0">
                  <a:pos x="connsiteX1" y="connsiteY1"/>
                </a:cxn>
                <a:cxn ang="0">
                  <a:pos x="connsiteX2" y="connsiteY2"/>
                </a:cxn>
                <a:cxn ang="0">
                  <a:pos x="connsiteX3" y="connsiteY3"/>
                </a:cxn>
              </a:cxnLst>
              <a:rect l="l" t="t" r="r" b="b"/>
              <a:pathLst>
                <a:path w="31487" h="84902">
                  <a:moveTo>
                    <a:pt x="31487" y="84902"/>
                  </a:moveTo>
                  <a:lnTo>
                    <a:pt x="31213" y="84902"/>
                  </a:lnTo>
                  <a:cubicBezTo>
                    <a:pt x="5432" y="74231"/>
                    <a:pt x="-6817" y="44682"/>
                    <a:pt x="3854" y="18901"/>
                  </a:cubicBezTo>
                  <a:cubicBezTo>
                    <a:pt x="6866" y="11623"/>
                    <a:pt x="11538" y="5151"/>
                    <a:pt x="17497" y="0"/>
                  </a:cubicBezTo>
                </a:path>
              </a:pathLst>
            </a:custGeom>
            <a:noFill/>
            <a:ln w="12700" cap="flat">
              <a:solidFill>
                <a:srgbClr val="F1F2F2"/>
              </a:solidFill>
              <a:prstDash val="solid"/>
              <a:round/>
            </a:ln>
          </p:spPr>
          <p:txBody>
            <a:bodyPr rtlCol="0" anchor="ctr"/>
            <a:lstStyle/>
            <a:p>
              <a:endParaRPr lang="en-US" sz="1050"/>
            </a:p>
          </p:txBody>
        </p:sp>
        <p:sp>
          <p:nvSpPr>
            <p:cNvPr id="256" name="Freeform: Shape 700">
              <a:extLst>
                <a:ext uri="{FF2B5EF4-FFF2-40B4-BE49-F238E27FC236}">
                  <a16:creationId xmlns:a16="http://schemas.microsoft.com/office/drawing/2014/main" id="{E92706E6-2ED6-A647-B485-6805843B55B4}"/>
                </a:ext>
              </a:extLst>
            </p:cNvPr>
            <p:cNvSpPr/>
            <p:nvPr/>
          </p:nvSpPr>
          <p:spPr>
            <a:xfrm>
              <a:off x="5957507" y="1805650"/>
              <a:ext cx="34537" cy="89794"/>
            </a:xfrm>
            <a:custGeom>
              <a:avLst/>
              <a:gdLst>
                <a:gd name="connsiteX0" fmla="*/ 12276 w 34537"/>
                <a:gd name="connsiteY0" fmla="*/ 0 h 89794"/>
                <a:gd name="connsiteX1" fmla="*/ 25887 w 34537"/>
                <a:gd name="connsiteY1" fmla="*/ 70139 h 89794"/>
                <a:gd name="connsiteX2" fmla="*/ 3703 w 34537"/>
                <a:gd name="connsiteY2" fmla="*/ 88400 h 89794"/>
                <a:gd name="connsiteX3" fmla="*/ 0 w 34537"/>
                <a:gd name="connsiteY3" fmla="*/ 89794 h 89794"/>
              </a:gdLst>
              <a:ahLst/>
              <a:cxnLst>
                <a:cxn ang="0">
                  <a:pos x="connsiteX0" y="connsiteY0"/>
                </a:cxn>
                <a:cxn ang="0">
                  <a:pos x="connsiteX1" y="connsiteY1"/>
                </a:cxn>
                <a:cxn ang="0">
                  <a:pos x="connsiteX2" y="connsiteY2"/>
                </a:cxn>
                <a:cxn ang="0">
                  <a:pos x="connsiteX3" y="connsiteY3"/>
                </a:cxn>
              </a:cxnLst>
              <a:rect l="l" t="t" r="r" b="b"/>
              <a:pathLst>
                <a:path w="34537" h="89794">
                  <a:moveTo>
                    <a:pt x="12276" y="0"/>
                  </a:moveTo>
                  <a:cubicBezTo>
                    <a:pt x="35403" y="15610"/>
                    <a:pt x="41495" y="47012"/>
                    <a:pt x="25887" y="70139"/>
                  </a:cubicBezTo>
                  <a:cubicBezTo>
                    <a:pt x="20416" y="78245"/>
                    <a:pt x="12710" y="84589"/>
                    <a:pt x="3703" y="88400"/>
                  </a:cubicBezTo>
                  <a:cubicBezTo>
                    <a:pt x="2492" y="88903"/>
                    <a:pt x="1257" y="89383"/>
                    <a:pt x="0" y="89794"/>
                  </a:cubicBezTo>
                </a:path>
              </a:pathLst>
            </a:custGeom>
            <a:noFill/>
            <a:ln w="12700" cap="flat">
              <a:solidFill>
                <a:srgbClr val="F1F2F2"/>
              </a:solidFill>
              <a:prstDash val="solid"/>
              <a:round/>
            </a:ln>
          </p:spPr>
          <p:txBody>
            <a:bodyPr rtlCol="0" anchor="ctr"/>
            <a:lstStyle/>
            <a:p>
              <a:endParaRPr lang="en-US" sz="1050"/>
            </a:p>
          </p:txBody>
        </p:sp>
        <p:sp>
          <p:nvSpPr>
            <p:cNvPr id="257" name="Freeform: Shape 701">
              <a:extLst>
                <a:ext uri="{FF2B5EF4-FFF2-40B4-BE49-F238E27FC236}">
                  <a16:creationId xmlns:a16="http://schemas.microsoft.com/office/drawing/2014/main" id="{5D52B2F7-C633-C748-A768-8EEB9677733B}"/>
                </a:ext>
              </a:extLst>
            </p:cNvPr>
            <p:cNvSpPr/>
            <p:nvPr/>
          </p:nvSpPr>
          <p:spPr>
            <a:xfrm>
              <a:off x="5852191" y="1758170"/>
              <a:ext cx="178719" cy="178719"/>
            </a:xfrm>
            <a:custGeom>
              <a:avLst/>
              <a:gdLst>
                <a:gd name="connsiteX0" fmla="*/ 178719 w 178719"/>
                <a:gd name="connsiteY0" fmla="*/ 89360 h 178719"/>
                <a:gd name="connsiteX1" fmla="*/ 89360 w 178719"/>
                <a:gd name="connsiteY1" fmla="*/ 178719 h 178719"/>
                <a:gd name="connsiteX2" fmla="*/ 0 w 178719"/>
                <a:gd name="connsiteY2" fmla="*/ 89360 h 178719"/>
                <a:gd name="connsiteX3" fmla="*/ 89360 w 178719"/>
                <a:gd name="connsiteY3" fmla="*/ 0 h 178719"/>
                <a:gd name="connsiteX4" fmla="*/ 178719 w 178719"/>
                <a:gd name="connsiteY4" fmla="*/ 89360 h 1787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719" h="178719">
                  <a:moveTo>
                    <a:pt x="178719" y="89360"/>
                  </a:moveTo>
                  <a:cubicBezTo>
                    <a:pt x="178719" y="138712"/>
                    <a:pt x="138712" y="178719"/>
                    <a:pt x="89360" y="178719"/>
                  </a:cubicBezTo>
                  <a:cubicBezTo>
                    <a:pt x="40008" y="178719"/>
                    <a:pt x="0" y="138712"/>
                    <a:pt x="0" y="89360"/>
                  </a:cubicBezTo>
                  <a:cubicBezTo>
                    <a:pt x="0" y="40008"/>
                    <a:pt x="40008" y="0"/>
                    <a:pt x="89360" y="0"/>
                  </a:cubicBezTo>
                  <a:cubicBezTo>
                    <a:pt x="138712" y="0"/>
                    <a:pt x="178719" y="40008"/>
                    <a:pt x="178719" y="89360"/>
                  </a:cubicBezTo>
                  <a:close/>
                </a:path>
              </a:pathLst>
            </a:custGeom>
            <a:noFill/>
            <a:ln w="12700" cap="flat">
              <a:solidFill>
                <a:srgbClr val="F1F2F2"/>
              </a:solidFill>
              <a:prstDash val="solid"/>
              <a:round/>
            </a:ln>
          </p:spPr>
          <p:txBody>
            <a:bodyPr rtlCol="0" anchor="ctr"/>
            <a:lstStyle/>
            <a:p>
              <a:endParaRPr lang="en-US" sz="1050"/>
            </a:p>
          </p:txBody>
        </p:sp>
        <p:sp>
          <p:nvSpPr>
            <p:cNvPr id="258" name="Freeform: Shape 702">
              <a:extLst>
                <a:ext uri="{FF2B5EF4-FFF2-40B4-BE49-F238E27FC236}">
                  <a16:creationId xmlns:a16="http://schemas.microsoft.com/office/drawing/2014/main" id="{0CDC63E6-9FA5-C046-ABCF-80C2E44F672D}"/>
                </a:ext>
              </a:extLst>
            </p:cNvPr>
            <p:cNvSpPr/>
            <p:nvPr/>
          </p:nvSpPr>
          <p:spPr>
            <a:xfrm>
              <a:off x="5818052" y="1724086"/>
              <a:ext cx="246919" cy="246951"/>
            </a:xfrm>
            <a:custGeom>
              <a:avLst/>
              <a:gdLst>
                <a:gd name="connsiteX0" fmla="*/ 156874 w 246919"/>
                <a:gd name="connsiteY0" fmla="*/ 242316 h 246951"/>
                <a:gd name="connsiteX1" fmla="*/ 4635 w 246919"/>
                <a:gd name="connsiteY1" fmla="*/ 156874 h 246951"/>
                <a:gd name="connsiteX2" fmla="*/ 90077 w 246919"/>
                <a:gd name="connsiteY2" fmla="*/ 4635 h 246951"/>
                <a:gd name="connsiteX3" fmla="*/ 242315 w 246919"/>
                <a:gd name="connsiteY3" fmla="*/ 90077 h 246951"/>
                <a:gd name="connsiteX4" fmla="*/ 246919 w 246919"/>
                <a:gd name="connsiteY4" fmla="*/ 123444 h 246951"/>
                <a:gd name="connsiteX5" fmla="*/ 246188 w 246919"/>
                <a:gd name="connsiteY5" fmla="*/ 136931 h 246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6919" h="246951">
                  <a:moveTo>
                    <a:pt x="156874" y="242316"/>
                  </a:moveTo>
                  <a:cubicBezTo>
                    <a:pt x="91240" y="260761"/>
                    <a:pt x="23081" y="222507"/>
                    <a:pt x="4635" y="156874"/>
                  </a:cubicBezTo>
                  <a:cubicBezTo>
                    <a:pt x="-13810" y="91241"/>
                    <a:pt x="24443" y="23081"/>
                    <a:pt x="90077" y="4635"/>
                  </a:cubicBezTo>
                  <a:cubicBezTo>
                    <a:pt x="155710" y="-13810"/>
                    <a:pt x="223870" y="24444"/>
                    <a:pt x="242315" y="90077"/>
                  </a:cubicBezTo>
                  <a:cubicBezTo>
                    <a:pt x="245367" y="100937"/>
                    <a:pt x="246917" y="112163"/>
                    <a:pt x="246919" y="123444"/>
                  </a:cubicBezTo>
                  <a:cubicBezTo>
                    <a:pt x="246929" y="127949"/>
                    <a:pt x="246686" y="132453"/>
                    <a:pt x="246188" y="136931"/>
                  </a:cubicBezTo>
                </a:path>
              </a:pathLst>
            </a:custGeom>
            <a:noFill/>
            <a:ln w="12700" cap="flat">
              <a:solidFill>
                <a:srgbClr val="F1F2F2"/>
              </a:solidFill>
              <a:prstDash val="solid"/>
              <a:round/>
            </a:ln>
          </p:spPr>
          <p:txBody>
            <a:bodyPr rtlCol="0" anchor="ctr"/>
            <a:lstStyle/>
            <a:p>
              <a:endParaRPr lang="en-US" sz="1050"/>
            </a:p>
          </p:txBody>
        </p:sp>
        <p:sp>
          <p:nvSpPr>
            <p:cNvPr id="259" name="Freeform: Shape 703">
              <a:extLst>
                <a:ext uri="{FF2B5EF4-FFF2-40B4-BE49-F238E27FC236}">
                  <a16:creationId xmlns:a16="http://schemas.microsoft.com/office/drawing/2014/main" id="{A87590A4-EC81-E742-8146-563C6F749DB1}"/>
                </a:ext>
              </a:extLst>
            </p:cNvPr>
            <p:cNvSpPr/>
            <p:nvPr/>
          </p:nvSpPr>
          <p:spPr>
            <a:xfrm>
              <a:off x="5941551" y="1693247"/>
              <a:ext cx="2286" cy="85610"/>
            </a:xfrm>
            <a:custGeom>
              <a:avLst/>
              <a:gdLst>
                <a:gd name="connsiteX0" fmla="*/ 0 w 2286"/>
                <a:gd name="connsiteY0" fmla="*/ 85611 h 85610"/>
                <a:gd name="connsiteX1" fmla="*/ 0 w 2286"/>
                <a:gd name="connsiteY1" fmla="*/ 0 h 85610"/>
              </a:gdLst>
              <a:ahLst/>
              <a:cxnLst>
                <a:cxn ang="0">
                  <a:pos x="connsiteX0" y="connsiteY0"/>
                </a:cxn>
                <a:cxn ang="0">
                  <a:pos x="connsiteX1" y="connsiteY1"/>
                </a:cxn>
              </a:cxnLst>
              <a:rect l="l" t="t" r="r" b="b"/>
              <a:pathLst>
                <a:path w="2286" h="85610">
                  <a:moveTo>
                    <a:pt x="0" y="85611"/>
                  </a:moveTo>
                  <a:lnTo>
                    <a:pt x="0" y="0"/>
                  </a:lnTo>
                </a:path>
              </a:pathLst>
            </a:custGeom>
            <a:ln w="12700" cap="flat">
              <a:solidFill>
                <a:srgbClr val="F1F2F2"/>
              </a:solidFill>
              <a:prstDash val="solid"/>
              <a:round/>
            </a:ln>
          </p:spPr>
          <p:txBody>
            <a:bodyPr rtlCol="0" anchor="ctr"/>
            <a:lstStyle/>
            <a:p>
              <a:endParaRPr lang="en-US" sz="1050"/>
            </a:p>
          </p:txBody>
        </p:sp>
        <p:sp>
          <p:nvSpPr>
            <p:cNvPr id="260" name="Freeform: Shape 704">
              <a:extLst>
                <a:ext uri="{FF2B5EF4-FFF2-40B4-BE49-F238E27FC236}">
                  <a16:creationId xmlns:a16="http://schemas.microsoft.com/office/drawing/2014/main" id="{514BA042-9B7E-1C4A-9747-855A577E9EC5}"/>
                </a:ext>
              </a:extLst>
            </p:cNvPr>
            <p:cNvSpPr/>
            <p:nvPr/>
          </p:nvSpPr>
          <p:spPr>
            <a:xfrm>
              <a:off x="5941551" y="1910372"/>
              <a:ext cx="2286" cy="92080"/>
            </a:xfrm>
            <a:custGeom>
              <a:avLst/>
              <a:gdLst>
                <a:gd name="connsiteX0" fmla="*/ 0 w 2286"/>
                <a:gd name="connsiteY0" fmla="*/ 0 h 92080"/>
                <a:gd name="connsiteX1" fmla="*/ 0 w 2286"/>
                <a:gd name="connsiteY1" fmla="*/ 92080 h 92080"/>
              </a:gdLst>
              <a:ahLst/>
              <a:cxnLst>
                <a:cxn ang="0">
                  <a:pos x="connsiteX0" y="connsiteY0"/>
                </a:cxn>
                <a:cxn ang="0">
                  <a:pos x="connsiteX1" y="connsiteY1"/>
                </a:cxn>
              </a:cxnLst>
              <a:rect l="l" t="t" r="r" b="b"/>
              <a:pathLst>
                <a:path w="2286" h="92080">
                  <a:moveTo>
                    <a:pt x="0" y="0"/>
                  </a:moveTo>
                  <a:lnTo>
                    <a:pt x="0" y="92080"/>
                  </a:lnTo>
                </a:path>
              </a:pathLst>
            </a:custGeom>
            <a:ln w="12700" cap="flat">
              <a:solidFill>
                <a:srgbClr val="F1F2F2"/>
              </a:solidFill>
              <a:prstDash val="solid"/>
              <a:round/>
            </a:ln>
          </p:spPr>
          <p:txBody>
            <a:bodyPr rtlCol="0" anchor="ctr"/>
            <a:lstStyle/>
            <a:p>
              <a:endParaRPr lang="en-US" sz="1050"/>
            </a:p>
          </p:txBody>
        </p:sp>
        <p:sp>
          <p:nvSpPr>
            <p:cNvPr id="261" name="Freeform: Shape 705">
              <a:extLst>
                <a:ext uri="{FF2B5EF4-FFF2-40B4-BE49-F238E27FC236}">
                  <a16:creationId xmlns:a16="http://schemas.microsoft.com/office/drawing/2014/main" id="{70D83060-BE5A-7C4C-9507-D27892965DAD}"/>
                </a:ext>
              </a:extLst>
            </p:cNvPr>
            <p:cNvSpPr/>
            <p:nvPr/>
          </p:nvSpPr>
          <p:spPr>
            <a:xfrm>
              <a:off x="5788663" y="1846135"/>
              <a:ext cx="116014" cy="2286"/>
            </a:xfrm>
            <a:custGeom>
              <a:avLst/>
              <a:gdLst>
                <a:gd name="connsiteX0" fmla="*/ 116015 w 116014"/>
                <a:gd name="connsiteY0" fmla="*/ 0 h 2286"/>
                <a:gd name="connsiteX1" fmla="*/ 0 w 116014"/>
                <a:gd name="connsiteY1" fmla="*/ 0 h 2286"/>
              </a:gdLst>
              <a:ahLst/>
              <a:cxnLst>
                <a:cxn ang="0">
                  <a:pos x="connsiteX0" y="connsiteY0"/>
                </a:cxn>
                <a:cxn ang="0">
                  <a:pos x="connsiteX1" y="connsiteY1"/>
                </a:cxn>
              </a:cxnLst>
              <a:rect l="l" t="t" r="r" b="b"/>
              <a:pathLst>
                <a:path w="116014" h="2286">
                  <a:moveTo>
                    <a:pt x="116015" y="0"/>
                  </a:moveTo>
                  <a:lnTo>
                    <a:pt x="0" y="0"/>
                  </a:lnTo>
                </a:path>
              </a:pathLst>
            </a:custGeom>
            <a:ln w="12700" cap="flat">
              <a:solidFill>
                <a:srgbClr val="F1F2F2"/>
              </a:solidFill>
              <a:prstDash val="solid"/>
              <a:round/>
            </a:ln>
          </p:spPr>
          <p:txBody>
            <a:bodyPr rtlCol="0" anchor="ctr"/>
            <a:lstStyle/>
            <a:p>
              <a:endParaRPr lang="en-US" sz="1050"/>
            </a:p>
          </p:txBody>
        </p:sp>
        <p:sp>
          <p:nvSpPr>
            <p:cNvPr id="262" name="Freeform: Shape 706">
              <a:extLst>
                <a:ext uri="{FF2B5EF4-FFF2-40B4-BE49-F238E27FC236}">
                  <a16:creationId xmlns:a16="http://schemas.microsoft.com/office/drawing/2014/main" id="{9E74C75B-4986-7F44-8A90-E3BF652958FB}"/>
                </a:ext>
              </a:extLst>
            </p:cNvPr>
            <p:cNvSpPr/>
            <p:nvPr/>
          </p:nvSpPr>
          <p:spPr>
            <a:xfrm>
              <a:off x="5976481" y="1846135"/>
              <a:ext cx="121386" cy="2286"/>
            </a:xfrm>
            <a:custGeom>
              <a:avLst/>
              <a:gdLst>
                <a:gd name="connsiteX0" fmla="*/ 0 w 121386"/>
                <a:gd name="connsiteY0" fmla="*/ 0 h 2286"/>
                <a:gd name="connsiteX1" fmla="*/ 121387 w 121386"/>
                <a:gd name="connsiteY1" fmla="*/ 0 h 2286"/>
              </a:gdLst>
              <a:ahLst/>
              <a:cxnLst>
                <a:cxn ang="0">
                  <a:pos x="connsiteX0" y="connsiteY0"/>
                </a:cxn>
                <a:cxn ang="0">
                  <a:pos x="connsiteX1" y="connsiteY1"/>
                </a:cxn>
              </a:cxnLst>
              <a:rect l="l" t="t" r="r" b="b"/>
              <a:pathLst>
                <a:path w="121386" h="2286">
                  <a:moveTo>
                    <a:pt x="0" y="0"/>
                  </a:moveTo>
                  <a:lnTo>
                    <a:pt x="121387" y="0"/>
                  </a:lnTo>
                </a:path>
              </a:pathLst>
            </a:custGeom>
            <a:ln w="12700" cap="flat">
              <a:solidFill>
                <a:srgbClr val="F1F2F2"/>
              </a:solidFill>
              <a:prstDash val="solid"/>
              <a:round/>
            </a:ln>
          </p:spPr>
          <p:txBody>
            <a:bodyPr rtlCol="0" anchor="ctr"/>
            <a:lstStyle/>
            <a:p>
              <a:endParaRPr lang="en-US" sz="1050"/>
            </a:p>
          </p:txBody>
        </p:sp>
        <p:sp>
          <p:nvSpPr>
            <p:cNvPr id="263" name="Freeform: Shape 707">
              <a:extLst>
                <a:ext uri="{FF2B5EF4-FFF2-40B4-BE49-F238E27FC236}">
                  <a16:creationId xmlns:a16="http://schemas.microsoft.com/office/drawing/2014/main" id="{0AC9985F-9E43-E44E-9D51-8CD60D9C0CD4}"/>
                </a:ext>
              </a:extLst>
            </p:cNvPr>
            <p:cNvSpPr/>
            <p:nvPr/>
          </p:nvSpPr>
          <p:spPr>
            <a:xfrm>
              <a:off x="5995543" y="1887039"/>
              <a:ext cx="126991" cy="109789"/>
            </a:xfrm>
            <a:custGeom>
              <a:avLst/>
              <a:gdLst>
                <a:gd name="connsiteX0" fmla="*/ 56101 w 126991"/>
                <a:gd name="connsiteY0" fmla="*/ 3971 h 109789"/>
                <a:gd name="connsiteX1" fmla="*/ 1009 w 126991"/>
                <a:gd name="connsiteY1" fmla="*/ 97102 h 109789"/>
                <a:gd name="connsiteX2" fmla="*/ 4593 w 126991"/>
                <a:gd name="connsiteY2" fmla="*/ 108786 h 109789"/>
                <a:gd name="connsiteX3" fmla="*/ 8415 w 126991"/>
                <a:gd name="connsiteY3" fmla="*/ 109790 h 109789"/>
                <a:gd name="connsiteX4" fmla="*/ 118578 w 126991"/>
                <a:gd name="connsiteY4" fmla="*/ 109790 h 109789"/>
                <a:gd name="connsiteX5" fmla="*/ 126988 w 126991"/>
                <a:gd name="connsiteY5" fmla="*/ 100924 h 109789"/>
                <a:gd name="connsiteX6" fmla="*/ 125984 w 126991"/>
                <a:gd name="connsiteY6" fmla="*/ 97102 h 109789"/>
                <a:gd name="connsiteX7" fmla="*/ 70915 w 126991"/>
                <a:gd name="connsiteY7" fmla="*/ 3971 h 109789"/>
                <a:gd name="connsiteX8" fmla="*/ 58552 w 126991"/>
                <a:gd name="connsiteY8" fmla="*/ 1497 h 109789"/>
                <a:gd name="connsiteX9" fmla="*/ 56079 w 126991"/>
                <a:gd name="connsiteY9" fmla="*/ 3971 h 109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6991" h="109789">
                  <a:moveTo>
                    <a:pt x="56101" y="3971"/>
                  </a:moveTo>
                  <a:lnTo>
                    <a:pt x="1009" y="97102"/>
                  </a:lnTo>
                  <a:cubicBezTo>
                    <a:pt x="-1227" y="101318"/>
                    <a:pt x="378" y="106548"/>
                    <a:pt x="4593" y="108786"/>
                  </a:cubicBezTo>
                  <a:cubicBezTo>
                    <a:pt x="5773" y="109410"/>
                    <a:pt x="7080" y="109755"/>
                    <a:pt x="8415" y="109790"/>
                  </a:cubicBezTo>
                  <a:lnTo>
                    <a:pt x="118578" y="109790"/>
                  </a:lnTo>
                  <a:cubicBezTo>
                    <a:pt x="123349" y="109664"/>
                    <a:pt x="127114" y="105695"/>
                    <a:pt x="126988" y="100924"/>
                  </a:cubicBezTo>
                  <a:cubicBezTo>
                    <a:pt x="126954" y="99589"/>
                    <a:pt x="126611" y="98282"/>
                    <a:pt x="125984" y="97102"/>
                  </a:cubicBezTo>
                  <a:lnTo>
                    <a:pt x="70915" y="3971"/>
                  </a:lnTo>
                  <a:cubicBezTo>
                    <a:pt x="68183" y="-126"/>
                    <a:pt x="62649" y="-1232"/>
                    <a:pt x="58552" y="1497"/>
                  </a:cubicBezTo>
                  <a:cubicBezTo>
                    <a:pt x="57571" y="2151"/>
                    <a:pt x="56732" y="2992"/>
                    <a:pt x="56079" y="3971"/>
                  </a:cubicBezTo>
                  <a:close/>
                </a:path>
              </a:pathLst>
            </a:custGeom>
            <a:noFill/>
            <a:ln w="12700" cap="flat">
              <a:solidFill>
                <a:srgbClr val="527FFF"/>
              </a:solidFill>
              <a:prstDash val="solid"/>
              <a:round/>
            </a:ln>
          </p:spPr>
          <p:txBody>
            <a:bodyPr rtlCol="0" anchor="ctr"/>
            <a:lstStyle/>
            <a:p>
              <a:endParaRPr lang="en-US" sz="1050"/>
            </a:p>
          </p:txBody>
        </p:sp>
        <p:sp>
          <p:nvSpPr>
            <p:cNvPr id="264" name="Freeform: Shape 708">
              <a:extLst>
                <a:ext uri="{FF2B5EF4-FFF2-40B4-BE49-F238E27FC236}">
                  <a16:creationId xmlns:a16="http://schemas.microsoft.com/office/drawing/2014/main" id="{20D7C60D-675A-0649-9909-8FC65B9DB81B}"/>
                </a:ext>
              </a:extLst>
            </p:cNvPr>
            <p:cNvSpPr/>
            <p:nvPr/>
          </p:nvSpPr>
          <p:spPr>
            <a:xfrm>
              <a:off x="6053792" y="1923103"/>
              <a:ext cx="10496" cy="57886"/>
            </a:xfrm>
            <a:custGeom>
              <a:avLst/>
              <a:gdLst>
                <a:gd name="connsiteX0" fmla="*/ 5260 w 10496"/>
                <a:gd name="connsiteY0" fmla="*/ 57883 h 57886"/>
                <a:gd name="connsiteX1" fmla="*/ 1442 w 10496"/>
                <a:gd name="connsiteY1" fmla="*/ 56374 h 57886"/>
                <a:gd name="connsiteX2" fmla="*/ 1442 w 10496"/>
                <a:gd name="connsiteY2" fmla="*/ 48716 h 57886"/>
                <a:gd name="connsiteX3" fmla="*/ 9054 w 10496"/>
                <a:gd name="connsiteY3" fmla="*/ 48716 h 57886"/>
                <a:gd name="connsiteX4" fmla="*/ 9054 w 10496"/>
                <a:gd name="connsiteY4" fmla="*/ 56374 h 57886"/>
                <a:gd name="connsiteX5" fmla="*/ 5260 w 10496"/>
                <a:gd name="connsiteY5" fmla="*/ 57883 h 57886"/>
                <a:gd name="connsiteX6" fmla="*/ 1922 w 10496"/>
                <a:gd name="connsiteY6" fmla="*/ 40098 h 57886"/>
                <a:gd name="connsiteX7" fmla="*/ 802 w 10496"/>
                <a:gd name="connsiteY7" fmla="*/ 1053 h 57886"/>
                <a:gd name="connsiteX8" fmla="*/ 9694 w 10496"/>
                <a:gd name="connsiteY8" fmla="*/ 1053 h 57886"/>
                <a:gd name="connsiteX9" fmla="*/ 8574 w 10496"/>
                <a:gd name="connsiteY9" fmla="*/ 40098 h 57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96" h="57886">
                  <a:moveTo>
                    <a:pt x="5260" y="57883"/>
                  </a:moveTo>
                  <a:cubicBezTo>
                    <a:pt x="3831" y="57940"/>
                    <a:pt x="2445" y="57391"/>
                    <a:pt x="1442" y="56374"/>
                  </a:cubicBezTo>
                  <a:cubicBezTo>
                    <a:pt x="-481" y="54184"/>
                    <a:pt x="-481" y="50906"/>
                    <a:pt x="1442" y="48716"/>
                  </a:cubicBezTo>
                  <a:cubicBezTo>
                    <a:pt x="3582" y="46704"/>
                    <a:pt x="6915" y="46704"/>
                    <a:pt x="9054" y="48716"/>
                  </a:cubicBezTo>
                  <a:cubicBezTo>
                    <a:pt x="10977" y="50906"/>
                    <a:pt x="10977" y="54184"/>
                    <a:pt x="9054" y="56374"/>
                  </a:cubicBezTo>
                  <a:cubicBezTo>
                    <a:pt x="8058" y="57389"/>
                    <a:pt x="6681" y="57935"/>
                    <a:pt x="5260" y="57883"/>
                  </a:cubicBezTo>
                  <a:close/>
                  <a:moveTo>
                    <a:pt x="1922" y="40098"/>
                  </a:moveTo>
                  <a:lnTo>
                    <a:pt x="802" y="1053"/>
                  </a:lnTo>
                  <a:cubicBezTo>
                    <a:pt x="3600" y="-351"/>
                    <a:pt x="6896" y="-351"/>
                    <a:pt x="9694" y="1053"/>
                  </a:cubicBezTo>
                  <a:lnTo>
                    <a:pt x="8574" y="40098"/>
                  </a:lnTo>
                  <a:close/>
                </a:path>
              </a:pathLst>
            </a:custGeom>
            <a:solidFill>
              <a:srgbClr val="527FFF"/>
            </a:solidFill>
            <a:ln w="2286" cap="flat">
              <a:noFill/>
              <a:prstDash val="solid"/>
              <a:miter/>
            </a:ln>
          </p:spPr>
          <p:txBody>
            <a:bodyPr rtlCol="0" anchor="ctr"/>
            <a:lstStyle/>
            <a:p>
              <a:endParaRPr lang="en-US" sz="1050"/>
            </a:p>
          </p:txBody>
        </p:sp>
        <p:sp>
          <p:nvSpPr>
            <p:cNvPr id="265" name="Freeform: Shape 709">
              <a:extLst>
                <a:ext uri="{FF2B5EF4-FFF2-40B4-BE49-F238E27FC236}">
                  <a16:creationId xmlns:a16="http://schemas.microsoft.com/office/drawing/2014/main" id="{339F9759-A38D-D240-8B00-CE4A9549CD12}"/>
                </a:ext>
              </a:extLst>
            </p:cNvPr>
            <p:cNvSpPr/>
            <p:nvPr/>
          </p:nvSpPr>
          <p:spPr>
            <a:xfrm>
              <a:off x="5922028" y="1806633"/>
              <a:ext cx="34655" cy="69311"/>
            </a:xfrm>
            <a:custGeom>
              <a:avLst/>
              <a:gdLst>
                <a:gd name="connsiteX0" fmla="*/ 0 w 34655"/>
                <a:gd name="connsiteY0" fmla="*/ 51984 h 69311"/>
                <a:gd name="connsiteX1" fmla="*/ 17328 w 34655"/>
                <a:gd name="connsiteY1" fmla="*/ 69312 h 69311"/>
                <a:gd name="connsiteX2" fmla="*/ 34656 w 34655"/>
                <a:gd name="connsiteY2" fmla="*/ 51984 h 69311"/>
                <a:gd name="connsiteX3" fmla="*/ 17328 w 34655"/>
                <a:gd name="connsiteY3" fmla="*/ 34656 h 69311"/>
                <a:gd name="connsiteX4" fmla="*/ 0 w 34655"/>
                <a:gd name="connsiteY4" fmla="*/ 17328 h 69311"/>
                <a:gd name="connsiteX5" fmla="*/ 17328 w 34655"/>
                <a:gd name="connsiteY5" fmla="*/ 0 h 69311"/>
                <a:gd name="connsiteX6" fmla="*/ 34656 w 34655"/>
                <a:gd name="connsiteY6" fmla="*/ 17328 h 6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655" h="69311">
                  <a:moveTo>
                    <a:pt x="0" y="51984"/>
                  </a:moveTo>
                  <a:cubicBezTo>
                    <a:pt x="0" y="61553"/>
                    <a:pt x="7758" y="69312"/>
                    <a:pt x="17328" y="69312"/>
                  </a:cubicBezTo>
                  <a:cubicBezTo>
                    <a:pt x="26898" y="69312"/>
                    <a:pt x="34656" y="61553"/>
                    <a:pt x="34656" y="51984"/>
                  </a:cubicBezTo>
                  <a:cubicBezTo>
                    <a:pt x="34656" y="42405"/>
                    <a:pt x="26792" y="36233"/>
                    <a:pt x="17328" y="34656"/>
                  </a:cubicBezTo>
                  <a:cubicBezTo>
                    <a:pt x="7864" y="33078"/>
                    <a:pt x="0" y="26883"/>
                    <a:pt x="0" y="17328"/>
                  </a:cubicBezTo>
                  <a:cubicBezTo>
                    <a:pt x="0" y="7758"/>
                    <a:pt x="7758" y="0"/>
                    <a:pt x="17328" y="0"/>
                  </a:cubicBezTo>
                  <a:cubicBezTo>
                    <a:pt x="26898" y="0"/>
                    <a:pt x="34656" y="7758"/>
                    <a:pt x="34656" y="17328"/>
                  </a:cubicBezTo>
                </a:path>
              </a:pathLst>
            </a:custGeom>
            <a:noFill/>
            <a:ln w="12700" cap="flat">
              <a:solidFill>
                <a:srgbClr val="527FFF"/>
              </a:solidFill>
              <a:prstDash val="solid"/>
              <a:round/>
            </a:ln>
          </p:spPr>
          <p:txBody>
            <a:bodyPr rtlCol="0" anchor="ctr"/>
            <a:lstStyle/>
            <a:p>
              <a:endParaRPr lang="en-US" sz="1050"/>
            </a:p>
          </p:txBody>
        </p:sp>
        <p:sp>
          <p:nvSpPr>
            <p:cNvPr id="266" name="Freeform: Shape 710">
              <a:extLst>
                <a:ext uri="{FF2B5EF4-FFF2-40B4-BE49-F238E27FC236}">
                  <a16:creationId xmlns:a16="http://schemas.microsoft.com/office/drawing/2014/main" id="{5F43D800-4AD3-294C-AE34-7F0D7A19617A}"/>
                </a:ext>
              </a:extLst>
            </p:cNvPr>
            <p:cNvSpPr/>
            <p:nvPr/>
          </p:nvSpPr>
          <p:spPr>
            <a:xfrm>
              <a:off x="5940934" y="1798746"/>
              <a:ext cx="2286" cy="88239"/>
            </a:xfrm>
            <a:custGeom>
              <a:avLst/>
              <a:gdLst>
                <a:gd name="connsiteX0" fmla="*/ 0 w 2286"/>
                <a:gd name="connsiteY0" fmla="*/ 0 h 88239"/>
                <a:gd name="connsiteX1" fmla="*/ 0 w 2286"/>
                <a:gd name="connsiteY1" fmla="*/ 88240 h 88239"/>
              </a:gdLst>
              <a:ahLst/>
              <a:cxnLst>
                <a:cxn ang="0">
                  <a:pos x="connsiteX0" y="connsiteY0"/>
                </a:cxn>
                <a:cxn ang="0">
                  <a:pos x="connsiteX1" y="connsiteY1"/>
                </a:cxn>
              </a:cxnLst>
              <a:rect l="l" t="t" r="r" b="b"/>
              <a:pathLst>
                <a:path w="2286" h="88239">
                  <a:moveTo>
                    <a:pt x="0" y="0"/>
                  </a:moveTo>
                  <a:lnTo>
                    <a:pt x="0" y="88240"/>
                  </a:lnTo>
                </a:path>
              </a:pathLst>
            </a:custGeom>
            <a:ln w="12700" cap="flat">
              <a:solidFill>
                <a:srgbClr val="527FFF"/>
              </a:solidFill>
              <a:prstDash val="solid"/>
              <a:round/>
            </a:ln>
          </p:spPr>
          <p:txBody>
            <a:bodyPr rtlCol="0" anchor="ctr"/>
            <a:lstStyle/>
            <a:p>
              <a:endParaRPr lang="en-US" sz="1050"/>
            </a:p>
          </p:txBody>
        </p:sp>
      </p:grpSp>
      <p:grpSp>
        <p:nvGrpSpPr>
          <p:cNvPr id="357" name="Graphic 5">
            <a:extLst>
              <a:ext uri="{FF2B5EF4-FFF2-40B4-BE49-F238E27FC236}">
                <a16:creationId xmlns:a16="http://schemas.microsoft.com/office/drawing/2014/main" id="{F496246A-FB01-2D46-89E3-F458C851B7AE}"/>
              </a:ext>
            </a:extLst>
          </p:cNvPr>
          <p:cNvGrpSpPr/>
          <p:nvPr/>
        </p:nvGrpSpPr>
        <p:grpSpPr>
          <a:xfrm>
            <a:off x="3961004" y="1405088"/>
            <a:ext cx="1056459" cy="1040936"/>
            <a:chOff x="3619500" y="1619250"/>
            <a:chExt cx="1905000" cy="1905000"/>
          </a:xfrm>
        </p:grpSpPr>
        <p:sp>
          <p:nvSpPr>
            <p:cNvPr id="358" name="Freeform: Shape 235">
              <a:extLst>
                <a:ext uri="{FF2B5EF4-FFF2-40B4-BE49-F238E27FC236}">
                  <a16:creationId xmlns:a16="http://schemas.microsoft.com/office/drawing/2014/main" id="{A71E5234-3671-4F44-8E67-BAD983ADDFD9}"/>
                </a:ext>
              </a:extLst>
            </p:cNvPr>
            <p:cNvSpPr/>
            <p:nvPr/>
          </p:nvSpPr>
          <p:spPr>
            <a:xfrm>
              <a:off x="4455604" y="2258187"/>
              <a:ext cx="373951" cy="373951"/>
            </a:xfrm>
            <a:custGeom>
              <a:avLst/>
              <a:gdLst>
                <a:gd name="connsiteX0" fmla="*/ 0 w 373951"/>
                <a:gd name="connsiteY0" fmla="*/ 186976 h 373951"/>
                <a:gd name="connsiteX1" fmla="*/ 186976 w 373951"/>
                <a:gd name="connsiteY1" fmla="*/ 0 h 373951"/>
                <a:gd name="connsiteX2" fmla="*/ 373952 w 373951"/>
                <a:gd name="connsiteY2" fmla="*/ 186976 h 373951"/>
                <a:gd name="connsiteX3" fmla="*/ 186976 w 373951"/>
                <a:gd name="connsiteY3" fmla="*/ 373951 h 373951"/>
                <a:gd name="connsiteX4" fmla="*/ 0 w 373951"/>
                <a:gd name="connsiteY4" fmla="*/ 186976 h 3739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3951" h="373951">
                  <a:moveTo>
                    <a:pt x="0" y="186976"/>
                  </a:moveTo>
                  <a:cubicBezTo>
                    <a:pt x="0" y="83712"/>
                    <a:pt x="83711" y="0"/>
                    <a:pt x="186976" y="0"/>
                  </a:cubicBezTo>
                  <a:cubicBezTo>
                    <a:pt x="290236" y="0"/>
                    <a:pt x="373952" y="83712"/>
                    <a:pt x="373952" y="186976"/>
                  </a:cubicBezTo>
                  <a:cubicBezTo>
                    <a:pt x="373952" y="290239"/>
                    <a:pt x="290236" y="373951"/>
                    <a:pt x="186976" y="373951"/>
                  </a:cubicBezTo>
                  <a:cubicBezTo>
                    <a:pt x="83711" y="373951"/>
                    <a:pt x="0" y="290239"/>
                    <a:pt x="0" y="186976"/>
                  </a:cubicBezTo>
                </a:path>
              </a:pathLst>
            </a:custGeom>
            <a:noFill/>
            <a:ln w="12700" cap="flat">
              <a:solidFill>
                <a:srgbClr val="EFF5ED"/>
              </a:solidFill>
              <a:prstDash val="solid"/>
              <a:round/>
            </a:ln>
          </p:spPr>
          <p:txBody>
            <a:bodyPr rtlCol="0" anchor="ctr"/>
            <a:lstStyle/>
            <a:p>
              <a:endParaRPr lang="en-US" sz="1050"/>
            </a:p>
          </p:txBody>
        </p:sp>
        <p:sp>
          <p:nvSpPr>
            <p:cNvPr id="359" name="Freeform: Shape 241">
              <a:extLst>
                <a:ext uri="{FF2B5EF4-FFF2-40B4-BE49-F238E27FC236}">
                  <a16:creationId xmlns:a16="http://schemas.microsoft.com/office/drawing/2014/main" id="{E6050A39-2EAB-9A4A-8FD2-07DAFFB07151}"/>
                </a:ext>
              </a:extLst>
            </p:cNvPr>
            <p:cNvSpPr/>
            <p:nvPr/>
          </p:nvSpPr>
          <p:spPr>
            <a:xfrm>
              <a:off x="4313872" y="2643077"/>
              <a:ext cx="509206" cy="340628"/>
            </a:xfrm>
            <a:custGeom>
              <a:avLst/>
              <a:gdLst>
                <a:gd name="connsiteX0" fmla="*/ 317754 w 509206"/>
                <a:gd name="connsiteY0" fmla="*/ 338914 h 340628"/>
                <a:gd name="connsiteX1" fmla="*/ 0 w 509206"/>
                <a:gd name="connsiteY1" fmla="*/ 340628 h 340628"/>
                <a:gd name="connsiteX2" fmla="*/ 335090 w 509206"/>
                <a:gd name="connsiteY2" fmla="*/ 14 h 340628"/>
                <a:gd name="connsiteX3" fmla="*/ 509207 w 509206"/>
                <a:gd name="connsiteY3" fmla="*/ 55640 h 340628"/>
              </a:gdLst>
              <a:ahLst/>
              <a:cxnLst>
                <a:cxn ang="0">
                  <a:pos x="connsiteX0" y="connsiteY0"/>
                </a:cxn>
                <a:cxn ang="0">
                  <a:pos x="connsiteX1" y="connsiteY1"/>
                </a:cxn>
                <a:cxn ang="0">
                  <a:pos x="connsiteX2" y="connsiteY2"/>
                </a:cxn>
                <a:cxn ang="0">
                  <a:pos x="connsiteX3" y="connsiteY3"/>
                </a:cxn>
              </a:cxnLst>
              <a:rect l="l" t="t" r="r" b="b"/>
              <a:pathLst>
                <a:path w="509206" h="340628">
                  <a:moveTo>
                    <a:pt x="317754" y="338914"/>
                  </a:moveTo>
                  <a:lnTo>
                    <a:pt x="0" y="340628"/>
                  </a:lnTo>
                  <a:cubicBezTo>
                    <a:pt x="21336" y="-4177"/>
                    <a:pt x="335090" y="14"/>
                    <a:pt x="335090" y="14"/>
                  </a:cubicBezTo>
                  <a:cubicBezTo>
                    <a:pt x="397593" y="-605"/>
                    <a:pt x="458638" y="18893"/>
                    <a:pt x="509207" y="55640"/>
                  </a:cubicBezTo>
                </a:path>
              </a:pathLst>
            </a:custGeom>
            <a:noFill/>
            <a:ln w="12700" cap="flat">
              <a:solidFill>
                <a:srgbClr val="EFF5ED"/>
              </a:solidFill>
              <a:prstDash val="solid"/>
              <a:round/>
            </a:ln>
          </p:spPr>
          <p:txBody>
            <a:bodyPr rtlCol="0" anchor="ctr"/>
            <a:lstStyle/>
            <a:p>
              <a:endParaRPr lang="en-US" sz="1050"/>
            </a:p>
          </p:txBody>
        </p:sp>
        <p:sp>
          <p:nvSpPr>
            <p:cNvPr id="360" name="Freeform: Shape 242">
              <a:extLst>
                <a:ext uri="{FF2B5EF4-FFF2-40B4-BE49-F238E27FC236}">
                  <a16:creationId xmlns:a16="http://schemas.microsoft.com/office/drawing/2014/main" id="{3A3252A9-7CB5-7142-B68A-31F927BDC6FD}"/>
                </a:ext>
              </a:extLst>
            </p:cNvPr>
            <p:cNvSpPr/>
            <p:nvPr/>
          </p:nvSpPr>
          <p:spPr>
            <a:xfrm>
              <a:off x="4903850" y="3253454"/>
              <a:ext cx="302323" cy="122396"/>
            </a:xfrm>
            <a:custGeom>
              <a:avLst/>
              <a:gdLst>
                <a:gd name="connsiteX0" fmla="*/ 187547 w 302323"/>
                <a:gd name="connsiteY0" fmla="*/ 122396 h 122396"/>
                <a:gd name="connsiteX1" fmla="*/ 302324 w 302323"/>
                <a:gd name="connsiteY1" fmla="*/ 0 h 122396"/>
                <a:gd name="connsiteX2" fmla="*/ 0 w 302323"/>
                <a:gd name="connsiteY2" fmla="*/ 0 h 122396"/>
              </a:gdLst>
              <a:ahLst/>
              <a:cxnLst>
                <a:cxn ang="0">
                  <a:pos x="connsiteX0" y="connsiteY0"/>
                </a:cxn>
                <a:cxn ang="0">
                  <a:pos x="connsiteX1" y="connsiteY1"/>
                </a:cxn>
                <a:cxn ang="0">
                  <a:pos x="connsiteX2" y="connsiteY2"/>
                </a:cxn>
              </a:cxnLst>
              <a:rect l="l" t="t" r="r" b="b"/>
              <a:pathLst>
                <a:path w="302323" h="122396">
                  <a:moveTo>
                    <a:pt x="187547" y="122396"/>
                  </a:moveTo>
                  <a:lnTo>
                    <a:pt x="302324" y="0"/>
                  </a:lnTo>
                  <a:lnTo>
                    <a:pt x="0" y="0"/>
                  </a:lnTo>
                </a:path>
              </a:pathLst>
            </a:custGeom>
            <a:noFill/>
            <a:ln w="12700" cap="flat">
              <a:solidFill>
                <a:srgbClr val="527FFF"/>
              </a:solidFill>
              <a:prstDash val="solid"/>
              <a:round/>
            </a:ln>
          </p:spPr>
          <p:txBody>
            <a:bodyPr rtlCol="0" anchor="ctr"/>
            <a:lstStyle/>
            <a:p>
              <a:endParaRPr lang="en-US" sz="1050"/>
            </a:p>
          </p:txBody>
        </p:sp>
        <p:sp>
          <p:nvSpPr>
            <p:cNvPr id="361" name="Freeform: Shape 243">
              <a:extLst>
                <a:ext uri="{FF2B5EF4-FFF2-40B4-BE49-F238E27FC236}">
                  <a16:creationId xmlns:a16="http://schemas.microsoft.com/office/drawing/2014/main" id="{BCDAC53E-3FB3-8E42-85CA-2DBC20066334}"/>
                </a:ext>
              </a:extLst>
            </p:cNvPr>
            <p:cNvSpPr/>
            <p:nvPr/>
          </p:nvSpPr>
          <p:spPr>
            <a:xfrm>
              <a:off x="5091398" y="3142488"/>
              <a:ext cx="114776" cy="110966"/>
            </a:xfrm>
            <a:custGeom>
              <a:avLst/>
              <a:gdLst>
                <a:gd name="connsiteX0" fmla="*/ 0 w 114776"/>
                <a:gd name="connsiteY0" fmla="*/ 0 h 110966"/>
                <a:gd name="connsiteX1" fmla="*/ 114776 w 114776"/>
                <a:gd name="connsiteY1" fmla="*/ 110966 h 110966"/>
              </a:gdLst>
              <a:ahLst/>
              <a:cxnLst>
                <a:cxn ang="0">
                  <a:pos x="connsiteX0" y="connsiteY0"/>
                </a:cxn>
                <a:cxn ang="0">
                  <a:pos x="connsiteX1" y="connsiteY1"/>
                </a:cxn>
              </a:cxnLst>
              <a:rect l="l" t="t" r="r" b="b"/>
              <a:pathLst>
                <a:path w="114776" h="110966">
                  <a:moveTo>
                    <a:pt x="0" y="0"/>
                  </a:moveTo>
                  <a:lnTo>
                    <a:pt x="114776" y="110966"/>
                  </a:lnTo>
                </a:path>
              </a:pathLst>
            </a:custGeom>
            <a:ln w="12700" cap="flat">
              <a:solidFill>
                <a:srgbClr val="527FFF"/>
              </a:solidFill>
              <a:prstDash val="solid"/>
              <a:round/>
            </a:ln>
          </p:spPr>
          <p:txBody>
            <a:bodyPr rtlCol="0" anchor="ctr"/>
            <a:lstStyle/>
            <a:p>
              <a:endParaRPr lang="en-US" sz="1050"/>
            </a:p>
          </p:txBody>
        </p:sp>
        <p:sp>
          <p:nvSpPr>
            <p:cNvPr id="362" name="Freeform: Shape 244">
              <a:extLst>
                <a:ext uri="{FF2B5EF4-FFF2-40B4-BE49-F238E27FC236}">
                  <a16:creationId xmlns:a16="http://schemas.microsoft.com/office/drawing/2014/main" id="{8DEAEFFD-D0D1-3549-B0AD-2BD1CC730B52}"/>
                </a:ext>
              </a:extLst>
            </p:cNvPr>
            <p:cNvSpPr/>
            <p:nvPr/>
          </p:nvSpPr>
          <p:spPr>
            <a:xfrm>
              <a:off x="4910137" y="2836164"/>
              <a:ext cx="301466" cy="301466"/>
            </a:xfrm>
            <a:custGeom>
              <a:avLst/>
              <a:gdLst>
                <a:gd name="connsiteX0" fmla="*/ 298609 w 301466"/>
                <a:gd name="connsiteY0" fmla="*/ 166878 h 301466"/>
                <a:gd name="connsiteX1" fmla="*/ 301466 w 301466"/>
                <a:gd name="connsiteY1" fmla="*/ 0 h 301466"/>
                <a:gd name="connsiteX2" fmla="*/ 0 w 301466"/>
                <a:gd name="connsiteY2" fmla="*/ 301466 h 301466"/>
              </a:gdLst>
              <a:ahLst/>
              <a:cxnLst>
                <a:cxn ang="0">
                  <a:pos x="connsiteX0" y="connsiteY0"/>
                </a:cxn>
                <a:cxn ang="0">
                  <a:pos x="connsiteX1" y="connsiteY1"/>
                </a:cxn>
                <a:cxn ang="0">
                  <a:pos x="connsiteX2" y="connsiteY2"/>
                </a:cxn>
              </a:cxnLst>
              <a:rect l="l" t="t" r="r" b="b"/>
              <a:pathLst>
                <a:path w="301466" h="301466">
                  <a:moveTo>
                    <a:pt x="298609" y="166878"/>
                  </a:moveTo>
                  <a:lnTo>
                    <a:pt x="301466" y="0"/>
                  </a:lnTo>
                  <a:lnTo>
                    <a:pt x="0" y="301466"/>
                  </a:lnTo>
                </a:path>
              </a:pathLst>
            </a:custGeom>
            <a:noFill/>
            <a:ln w="12700" cap="flat">
              <a:solidFill>
                <a:srgbClr val="527FFF"/>
              </a:solidFill>
              <a:prstDash val="solid"/>
              <a:round/>
            </a:ln>
          </p:spPr>
          <p:txBody>
            <a:bodyPr rtlCol="0" anchor="ctr"/>
            <a:lstStyle/>
            <a:p>
              <a:endParaRPr lang="en-US" sz="1050"/>
            </a:p>
          </p:txBody>
        </p:sp>
        <p:sp>
          <p:nvSpPr>
            <p:cNvPr id="363" name="Freeform: Shape 245">
              <a:extLst>
                <a:ext uri="{FF2B5EF4-FFF2-40B4-BE49-F238E27FC236}">
                  <a16:creationId xmlns:a16="http://schemas.microsoft.com/office/drawing/2014/main" id="{42C34478-7982-E548-87C9-56115FBCFFA2}"/>
                </a:ext>
              </a:extLst>
            </p:cNvPr>
            <p:cNvSpPr/>
            <p:nvPr/>
          </p:nvSpPr>
          <p:spPr>
            <a:xfrm>
              <a:off x="5052060" y="2836164"/>
              <a:ext cx="159543" cy="2762"/>
            </a:xfrm>
            <a:custGeom>
              <a:avLst/>
              <a:gdLst>
                <a:gd name="connsiteX0" fmla="*/ 0 w 159543"/>
                <a:gd name="connsiteY0" fmla="*/ 2762 h 2762"/>
                <a:gd name="connsiteX1" fmla="*/ 159544 w 159543"/>
                <a:gd name="connsiteY1" fmla="*/ 0 h 2762"/>
              </a:gdLst>
              <a:ahLst/>
              <a:cxnLst>
                <a:cxn ang="0">
                  <a:pos x="connsiteX0" y="connsiteY0"/>
                </a:cxn>
                <a:cxn ang="0">
                  <a:pos x="connsiteX1" y="connsiteY1"/>
                </a:cxn>
              </a:cxnLst>
              <a:rect l="l" t="t" r="r" b="b"/>
              <a:pathLst>
                <a:path w="159543" h="2762">
                  <a:moveTo>
                    <a:pt x="0" y="2762"/>
                  </a:moveTo>
                  <a:lnTo>
                    <a:pt x="159544" y="0"/>
                  </a:lnTo>
                </a:path>
              </a:pathLst>
            </a:custGeom>
            <a:ln w="12700" cap="flat">
              <a:solidFill>
                <a:srgbClr val="527FFF"/>
              </a:solidFill>
              <a:prstDash val="solid"/>
              <a:round/>
            </a:ln>
          </p:spPr>
          <p:txBody>
            <a:bodyPr rtlCol="0" anchor="ctr"/>
            <a:lstStyle/>
            <a:p>
              <a:endParaRPr lang="en-US" sz="1050"/>
            </a:p>
          </p:txBody>
        </p:sp>
        <p:sp>
          <p:nvSpPr>
            <p:cNvPr id="364" name="Freeform: Shape 246">
              <a:extLst>
                <a:ext uri="{FF2B5EF4-FFF2-40B4-BE49-F238E27FC236}">
                  <a16:creationId xmlns:a16="http://schemas.microsoft.com/office/drawing/2014/main" id="{744BB484-7C1C-C14F-840C-462A51F4E2D3}"/>
                </a:ext>
              </a:extLst>
            </p:cNvPr>
            <p:cNvSpPr/>
            <p:nvPr/>
          </p:nvSpPr>
          <p:spPr>
            <a:xfrm>
              <a:off x="3936301" y="3090005"/>
              <a:ext cx="519398" cy="165925"/>
            </a:xfrm>
            <a:custGeom>
              <a:avLst/>
              <a:gdLst>
                <a:gd name="connsiteX0" fmla="*/ 0 w 519398"/>
                <a:gd name="connsiteY0" fmla="*/ 0 h 165925"/>
                <a:gd name="connsiteX1" fmla="*/ 0 w 519398"/>
                <a:gd name="connsiteY1" fmla="*/ 133350 h 165925"/>
                <a:gd name="connsiteX2" fmla="*/ 32576 w 519398"/>
                <a:gd name="connsiteY2" fmla="*/ 165925 h 165925"/>
                <a:gd name="connsiteX3" fmla="*/ 519398 w 519398"/>
                <a:gd name="connsiteY3" fmla="*/ 165925 h 165925"/>
              </a:gdLst>
              <a:ahLst/>
              <a:cxnLst>
                <a:cxn ang="0">
                  <a:pos x="connsiteX0" y="connsiteY0"/>
                </a:cxn>
                <a:cxn ang="0">
                  <a:pos x="connsiteX1" y="connsiteY1"/>
                </a:cxn>
                <a:cxn ang="0">
                  <a:pos x="connsiteX2" y="connsiteY2"/>
                </a:cxn>
                <a:cxn ang="0">
                  <a:pos x="connsiteX3" y="connsiteY3"/>
                </a:cxn>
              </a:cxnLst>
              <a:rect l="l" t="t" r="r" b="b"/>
              <a:pathLst>
                <a:path w="519398" h="165925">
                  <a:moveTo>
                    <a:pt x="0" y="0"/>
                  </a:moveTo>
                  <a:lnTo>
                    <a:pt x="0" y="133350"/>
                  </a:lnTo>
                  <a:cubicBezTo>
                    <a:pt x="0" y="151343"/>
                    <a:pt x="14585" y="165925"/>
                    <a:pt x="32576" y="165925"/>
                  </a:cubicBezTo>
                  <a:lnTo>
                    <a:pt x="519398" y="165925"/>
                  </a:lnTo>
                </a:path>
              </a:pathLst>
            </a:custGeom>
            <a:noFill/>
            <a:ln w="12700" cap="flat">
              <a:solidFill>
                <a:srgbClr val="EFF5ED"/>
              </a:solidFill>
              <a:prstDash val="solid"/>
              <a:miter/>
            </a:ln>
          </p:spPr>
          <p:txBody>
            <a:bodyPr rtlCol="0" anchor="ctr"/>
            <a:lstStyle/>
            <a:p>
              <a:endParaRPr lang="en-US" sz="1050"/>
            </a:p>
          </p:txBody>
        </p:sp>
        <p:sp>
          <p:nvSpPr>
            <p:cNvPr id="365" name="Freeform: Shape 247">
              <a:extLst>
                <a:ext uri="{FF2B5EF4-FFF2-40B4-BE49-F238E27FC236}">
                  <a16:creationId xmlns:a16="http://schemas.microsoft.com/office/drawing/2014/main" id="{575F1B13-F8E8-6C46-8B1D-7CED73930F76}"/>
                </a:ext>
              </a:extLst>
            </p:cNvPr>
            <p:cNvSpPr/>
            <p:nvPr/>
          </p:nvSpPr>
          <p:spPr>
            <a:xfrm>
              <a:off x="4797456" y="1986057"/>
              <a:ext cx="409575" cy="760952"/>
            </a:xfrm>
            <a:custGeom>
              <a:avLst/>
              <a:gdLst>
                <a:gd name="connsiteX0" fmla="*/ 409575 w 409575"/>
                <a:gd name="connsiteY0" fmla="*/ 760952 h 760952"/>
                <a:gd name="connsiteX1" fmla="*/ 409575 w 409575"/>
                <a:gd name="connsiteY1" fmla="*/ 32576 h 760952"/>
                <a:gd name="connsiteX2" fmla="*/ 377095 w 409575"/>
                <a:gd name="connsiteY2" fmla="*/ 0 h 760952"/>
                <a:gd name="connsiteX3" fmla="*/ 0 w 409575"/>
                <a:gd name="connsiteY3" fmla="*/ 0 h 760952"/>
              </a:gdLst>
              <a:ahLst/>
              <a:cxnLst>
                <a:cxn ang="0">
                  <a:pos x="connsiteX0" y="connsiteY0"/>
                </a:cxn>
                <a:cxn ang="0">
                  <a:pos x="connsiteX1" y="connsiteY1"/>
                </a:cxn>
                <a:cxn ang="0">
                  <a:pos x="connsiteX2" y="connsiteY2"/>
                </a:cxn>
                <a:cxn ang="0">
                  <a:pos x="connsiteX3" y="connsiteY3"/>
                </a:cxn>
              </a:cxnLst>
              <a:rect l="l" t="t" r="r" b="b"/>
              <a:pathLst>
                <a:path w="409575" h="760952">
                  <a:moveTo>
                    <a:pt x="409575" y="760952"/>
                  </a:moveTo>
                  <a:lnTo>
                    <a:pt x="409575" y="32576"/>
                  </a:lnTo>
                  <a:cubicBezTo>
                    <a:pt x="409575" y="14622"/>
                    <a:pt x="395049" y="52"/>
                    <a:pt x="377095" y="0"/>
                  </a:cubicBezTo>
                  <a:lnTo>
                    <a:pt x="0" y="0"/>
                  </a:lnTo>
                </a:path>
              </a:pathLst>
            </a:custGeom>
            <a:noFill/>
            <a:ln w="12700" cap="flat">
              <a:solidFill>
                <a:srgbClr val="EFF5ED"/>
              </a:solidFill>
              <a:prstDash val="solid"/>
              <a:miter/>
            </a:ln>
          </p:spPr>
          <p:txBody>
            <a:bodyPr rtlCol="0" anchor="ctr"/>
            <a:lstStyle/>
            <a:p>
              <a:endParaRPr lang="en-US" sz="1050"/>
            </a:p>
          </p:txBody>
        </p:sp>
        <p:sp>
          <p:nvSpPr>
            <p:cNvPr id="366" name="Freeform: Shape 248">
              <a:extLst>
                <a:ext uri="{FF2B5EF4-FFF2-40B4-BE49-F238E27FC236}">
                  <a16:creationId xmlns:a16="http://schemas.microsoft.com/office/drawing/2014/main" id="{A91FAA8B-6464-FB4E-AB0F-B45E6865D669}"/>
                </a:ext>
              </a:extLst>
            </p:cNvPr>
            <p:cNvSpPr/>
            <p:nvPr/>
          </p:nvSpPr>
          <p:spPr>
            <a:xfrm>
              <a:off x="3936301" y="1986057"/>
              <a:ext cx="287464" cy="1006411"/>
            </a:xfrm>
            <a:custGeom>
              <a:avLst/>
              <a:gdLst>
                <a:gd name="connsiteX0" fmla="*/ 0 w 287464"/>
                <a:gd name="connsiteY0" fmla="*/ 1006412 h 1006411"/>
                <a:gd name="connsiteX1" fmla="*/ 0 w 287464"/>
                <a:gd name="connsiteY1" fmla="*/ 32576 h 1006411"/>
                <a:gd name="connsiteX2" fmla="*/ 32576 w 287464"/>
                <a:gd name="connsiteY2" fmla="*/ 0 h 1006411"/>
                <a:gd name="connsiteX3" fmla="*/ 287465 w 287464"/>
                <a:gd name="connsiteY3" fmla="*/ 0 h 1006411"/>
              </a:gdLst>
              <a:ahLst/>
              <a:cxnLst>
                <a:cxn ang="0">
                  <a:pos x="connsiteX0" y="connsiteY0"/>
                </a:cxn>
                <a:cxn ang="0">
                  <a:pos x="connsiteX1" y="connsiteY1"/>
                </a:cxn>
                <a:cxn ang="0">
                  <a:pos x="connsiteX2" y="connsiteY2"/>
                </a:cxn>
                <a:cxn ang="0">
                  <a:pos x="connsiteX3" y="connsiteY3"/>
                </a:cxn>
              </a:cxnLst>
              <a:rect l="l" t="t" r="r" b="b"/>
              <a:pathLst>
                <a:path w="287464" h="1006411">
                  <a:moveTo>
                    <a:pt x="0" y="1006412"/>
                  </a:moveTo>
                  <a:lnTo>
                    <a:pt x="0" y="32576"/>
                  </a:lnTo>
                  <a:cubicBezTo>
                    <a:pt x="0" y="14585"/>
                    <a:pt x="14585" y="0"/>
                    <a:pt x="32576" y="0"/>
                  </a:cubicBezTo>
                  <a:lnTo>
                    <a:pt x="287465" y="0"/>
                  </a:lnTo>
                </a:path>
              </a:pathLst>
            </a:custGeom>
            <a:noFill/>
            <a:ln w="12700" cap="flat">
              <a:solidFill>
                <a:srgbClr val="EFF5ED"/>
              </a:solidFill>
              <a:prstDash val="solid"/>
              <a:miter/>
            </a:ln>
          </p:spPr>
          <p:txBody>
            <a:bodyPr rtlCol="0" anchor="ctr"/>
            <a:lstStyle/>
            <a:p>
              <a:endParaRPr lang="en-US" sz="1050"/>
            </a:p>
          </p:txBody>
        </p:sp>
        <p:sp>
          <p:nvSpPr>
            <p:cNvPr id="367" name="Freeform: Shape 249">
              <a:extLst>
                <a:ext uri="{FF2B5EF4-FFF2-40B4-BE49-F238E27FC236}">
                  <a16:creationId xmlns:a16="http://schemas.microsoft.com/office/drawing/2014/main" id="{0803D9B8-5A0B-3846-A577-BBAFDA7A33EE}"/>
                </a:ext>
              </a:extLst>
            </p:cNvPr>
            <p:cNvSpPr/>
            <p:nvPr/>
          </p:nvSpPr>
          <p:spPr>
            <a:xfrm>
              <a:off x="4799742" y="2051494"/>
              <a:ext cx="113823" cy="627126"/>
            </a:xfrm>
            <a:custGeom>
              <a:avLst/>
              <a:gdLst>
                <a:gd name="connsiteX0" fmla="*/ 0 w 113823"/>
                <a:gd name="connsiteY0" fmla="*/ 0 h 627126"/>
                <a:gd name="connsiteX1" fmla="*/ 0 w 113823"/>
                <a:gd name="connsiteY1" fmla="*/ 141065 h 627126"/>
                <a:gd name="connsiteX2" fmla="*/ 113824 w 113823"/>
                <a:gd name="connsiteY2" fmla="*/ 254889 h 627126"/>
                <a:gd name="connsiteX3" fmla="*/ 113824 w 113823"/>
                <a:gd name="connsiteY3" fmla="*/ 627126 h 627126"/>
              </a:gdLst>
              <a:ahLst/>
              <a:cxnLst>
                <a:cxn ang="0">
                  <a:pos x="connsiteX0" y="connsiteY0"/>
                </a:cxn>
                <a:cxn ang="0">
                  <a:pos x="connsiteX1" y="connsiteY1"/>
                </a:cxn>
                <a:cxn ang="0">
                  <a:pos x="connsiteX2" y="connsiteY2"/>
                </a:cxn>
                <a:cxn ang="0">
                  <a:pos x="connsiteX3" y="connsiteY3"/>
                </a:cxn>
              </a:cxnLst>
              <a:rect l="l" t="t" r="r" b="b"/>
              <a:pathLst>
                <a:path w="113823" h="627126">
                  <a:moveTo>
                    <a:pt x="0" y="0"/>
                  </a:moveTo>
                  <a:lnTo>
                    <a:pt x="0" y="141065"/>
                  </a:lnTo>
                  <a:lnTo>
                    <a:pt x="113824" y="254889"/>
                  </a:lnTo>
                  <a:lnTo>
                    <a:pt x="113824" y="627126"/>
                  </a:lnTo>
                </a:path>
              </a:pathLst>
            </a:custGeom>
            <a:noFill/>
            <a:ln w="12700" cap="flat">
              <a:solidFill>
                <a:srgbClr val="EFF5ED"/>
              </a:solidFill>
              <a:prstDash val="solid"/>
              <a:round/>
            </a:ln>
          </p:spPr>
          <p:txBody>
            <a:bodyPr rtlCol="0" anchor="ctr"/>
            <a:lstStyle/>
            <a:p>
              <a:endParaRPr lang="en-US" sz="1050"/>
            </a:p>
          </p:txBody>
        </p:sp>
        <p:sp>
          <p:nvSpPr>
            <p:cNvPr id="368" name="Freeform: Shape 250">
              <a:extLst>
                <a:ext uri="{FF2B5EF4-FFF2-40B4-BE49-F238E27FC236}">
                  <a16:creationId xmlns:a16="http://schemas.microsoft.com/office/drawing/2014/main" id="{05E8DC45-1AC6-F446-863D-0884DFF97100}"/>
                </a:ext>
              </a:extLst>
            </p:cNvPr>
            <p:cNvSpPr/>
            <p:nvPr/>
          </p:nvSpPr>
          <p:spPr>
            <a:xfrm>
              <a:off x="4742783" y="2052256"/>
              <a:ext cx="9525" cy="135540"/>
            </a:xfrm>
            <a:custGeom>
              <a:avLst/>
              <a:gdLst>
                <a:gd name="connsiteX0" fmla="*/ 0 w 9525"/>
                <a:gd name="connsiteY0" fmla="*/ 0 h 135540"/>
                <a:gd name="connsiteX1" fmla="*/ 0 w 9525"/>
                <a:gd name="connsiteY1" fmla="*/ 135541 h 135540"/>
              </a:gdLst>
              <a:ahLst/>
              <a:cxnLst>
                <a:cxn ang="0">
                  <a:pos x="connsiteX0" y="connsiteY0"/>
                </a:cxn>
                <a:cxn ang="0">
                  <a:pos x="connsiteX1" y="connsiteY1"/>
                </a:cxn>
              </a:cxnLst>
              <a:rect l="l" t="t" r="r" b="b"/>
              <a:pathLst>
                <a:path w="9525" h="135540">
                  <a:moveTo>
                    <a:pt x="0" y="0"/>
                  </a:moveTo>
                  <a:lnTo>
                    <a:pt x="0" y="135541"/>
                  </a:lnTo>
                </a:path>
              </a:pathLst>
            </a:custGeom>
            <a:ln w="12700" cap="flat">
              <a:solidFill>
                <a:srgbClr val="EFF5ED"/>
              </a:solidFill>
              <a:prstDash val="solid"/>
              <a:round/>
            </a:ln>
          </p:spPr>
          <p:txBody>
            <a:bodyPr rtlCol="0" anchor="ctr"/>
            <a:lstStyle/>
            <a:p>
              <a:endParaRPr lang="en-US" sz="1050"/>
            </a:p>
          </p:txBody>
        </p:sp>
        <p:sp>
          <p:nvSpPr>
            <p:cNvPr id="369" name="Freeform: Shape 251">
              <a:extLst>
                <a:ext uri="{FF2B5EF4-FFF2-40B4-BE49-F238E27FC236}">
                  <a16:creationId xmlns:a16="http://schemas.microsoft.com/office/drawing/2014/main" id="{E77B8343-635B-C04D-9E77-75DA41821909}"/>
                </a:ext>
              </a:extLst>
            </p:cNvPr>
            <p:cNvSpPr/>
            <p:nvPr/>
          </p:nvSpPr>
          <p:spPr>
            <a:xfrm>
              <a:off x="4458081" y="2591085"/>
              <a:ext cx="9525" cy="49434"/>
            </a:xfrm>
            <a:custGeom>
              <a:avLst/>
              <a:gdLst>
                <a:gd name="connsiteX0" fmla="*/ 0 w 9525"/>
                <a:gd name="connsiteY0" fmla="*/ 49435 h 49434"/>
                <a:gd name="connsiteX1" fmla="*/ 0 w 9525"/>
                <a:gd name="connsiteY1" fmla="*/ 0 h 49434"/>
              </a:gdLst>
              <a:ahLst/>
              <a:cxnLst>
                <a:cxn ang="0">
                  <a:pos x="connsiteX0" y="connsiteY0"/>
                </a:cxn>
                <a:cxn ang="0">
                  <a:pos x="connsiteX1" y="connsiteY1"/>
                </a:cxn>
              </a:cxnLst>
              <a:rect l="l" t="t" r="r" b="b"/>
              <a:pathLst>
                <a:path w="9525" h="49434">
                  <a:moveTo>
                    <a:pt x="0" y="49435"/>
                  </a:moveTo>
                  <a:lnTo>
                    <a:pt x="0" y="0"/>
                  </a:lnTo>
                </a:path>
              </a:pathLst>
            </a:custGeom>
            <a:ln w="12700" cap="flat">
              <a:solidFill>
                <a:srgbClr val="EFF5ED"/>
              </a:solidFill>
              <a:prstDash val="solid"/>
              <a:round/>
            </a:ln>
          </p:spPr>
          <p:txBody>
            <a:bodyPr rtlCol="0" anchor="ctr"/>
            <a:lstStyle/>
            <a:p>
              <a:endParaRPr lang="en-US" sz="1050"/>
            </a:p>
          </p:txBody>
        </p:sp>
        <p:sp>
          <p:nvSpPr>
            <p:cNvPr id="370" name="Freeform: Shape 252">
              <a:extLst>
                <a:ext uri="{FF2B5EF4-FFF2-40B4-BE49-F238E27FC236}">
                  <a16:creationId xmlns:a16="http://schemas.microsoft.com/office/drawing/2014/main" id="{783DD5ED-EC2E-B042-8EC8-147AB1C06E24}"/>
                </a:ext>
              </a:extLst>
            </p:cNvPr>
            <p:cNvSpPr/>
            <p:nvPr/>
          </p:nvSpPr>
          <p:spPr>
            <a:xfrm>
              <a:off x="4230433" y="2363343"/>
              <a:ext cx="113823" cy="398525"/>
            </a:xfrm>
            <a:custGeom>
              <a:avLst/>
              <a:gdLst>
                <a:gd name="connsiteX0" fmla="*/ 0 w 113823"/>
                <a:gd name="connsiteY0" fmla="*/ 0 h 398525"/>
                <a:gd name="connsiteX1" fmla="*/ 0 w 113823"/>
                <a:gd name="connsiteY1" fmla="*/ 284607 h 398525"/>
                <a:gd name="connsiteX2" fmla="*/ 113824 w 113823"/>
                <a:gd name="connsiteY2" fmla="*/ 398526 h 398525"/>
              </a:gdLst>
              <a:ahLst/>
              <a:cxnLst>
                <a:cxn ang="0">
                  <a:pos x="connsiteX0" y="connsiteY0"/>
                </a:cxn>
                <a:cxn ang="0">
                  <a:pos x="connsiteX1" y="connsiteY1"/>
                </a:cxn>
                <a:cxn ang="0">
                  <a:pos x="connsiteX2" y="connsiteY2"/>
                </a:cxn>
              </a:cxnLst>
              <a:rect l="l" t="t" r="r" b="b"/>
              <a:pathLst>
                <a:path w="113823" h="398525">
                  <a:moveTo>
                    <a:pt x="0" y="0"/>
                  </a:moveTo>
                  <a:lnTo>
                    <a:pt x="0" y="284607"/>
                  </a:lnTo>
                  <a:lnTo>
                    <a:pt x="113824" y="398526"/>
                  </a:lnTo>
                </a:path>
              </a:pathLst>
            </a:custGeom>
            <a:noFill/>
            <a:ln w="12700" cap="flat">
              <a:solidFill>
                <a:srgbClr val="EFF5ED"/>
              </a:solidFill>
              <a:prstDash val="solid"/>
              <a:round/>
            </a:ln>
          </p:spPr>
          <p:txBody>
            <a:bodyPr rtlCol="0" anchor="ctr"/>
            <a:lstStyle/>
            <a:p>
              <a:endParaRPr lang="en-US" sz="1050"/>
            </a:p>
          </p:txBody>
        </p:sp>
        <p:sp>
          <p:nvSpPr>
            <p:cNvPr id="371" name="Freeform: Shape 253">
              <a:extLst>
                <a:ext uri="{FF2B5EF4-FFF2-40B4-BE49-F238E27FC236}">
                  <a16:creationId xmlns:a16="http://schemas.microsoft.com/office/drawing/2014/main" id="{F0992B6F-CD17-9741-BEE3-DE9119452D18}"/>
                </a:ext>
              </a:extLst>
            </p:cNvPr>
            <p:cNvSpPr/>
            <p:nvPr/>
          </p:nvSpPr>
          <p:spPr>
            <a:xfrm>
              <a:off x="4572000" y="1824513"/>
              <a:ext cx="9525" cy="354330"/>
            </a:xfrm>
            <a:custGeom>
              <a:avLst/>
              <a:gdLst>
                <a:gd name="connsiteX0" fmla="*/ 0 w 9525"/>
                <a:gd name="connsiteY0" fmla="*/ 354330 h 354330"/>
                <a:gd name="connsiteX1" fmla="*/ 0 w 9525"/>
                <a:gd name="connsiteY1" fmla="*/ 0 h 354330"/>
              </a:gdLst>
              <a:ahLst/>
              <a:cxnLst>
                <a:cxn ang="0">
                  <a:pos x="connsiteX0" y="connsiteY0"/>
                </a:cxn>
                <a:cxn ang="0">
                  <a:pos x="connsiteX1" y="connsiteY1"/>
                </a:cxn>
              </a:cxnLst>
              <a:rect l="l" t="t" r="r" b="b"/>
              <a:pathLst>
                <a:path w="9525" h="354330">
                  <a:moveTo>
                    <a:pt x="0" y="354330"/>
                  </a:moveTo>
                  <a:lnTo>
                    <a:pt x="0" y="0"/>
                  </a:lnTo>
                </a:path>
              </a:pathLst>
            </a:custGeom>
            <a:ln w="12700" cap="flat">
              <a:solidFill>
                <a:srgbClr val="EFF5ED"/>
              </a:solidFill>
              <a:prstDash val="solid"/>
              <a:round/>
            </a:ln>
          </p:spPr>
          <p:txBody>
            <a:bodyPr rtlCol="0" anchor="ctr"/>
            <a:lstStyle/>
            <a:p>
              <a:endParaRPr lang="en-US" sz="1050"/>
            </a:p>
          </p:txBody>
        </p:sp>
        <p:sp>
          <p:nvSpPr>
            <p:cNvPr id="372" name="Freeform: Shape 254">
              <a:extLst>
                <a:ext uri="{FF2B5EF4-FFF2-40B4-BE49-F238E27FC236}">
                  <a16:creationId xmlns:a16="http://schemas.microsoft.com/office/drawing/2014/main" id="{B401B03B-79EC-C349-B740-AA2F5FC99428}"/>
                </a:ext>
              </a:extLst>
            </p:cNvPr>
            <p:cNvSpPr/>
            <p:nvPr/>
          </p:nvSpPr>
          <p:spPr>
            <a:xfrm>
              <a:off x="4344257" y="2249424"/>
              <a:ext cx="9525" cy="341661"/>
            </a:xfrm>
            <a:custGeom>
              <a:avLst/>
              <a:gdLst>
                <a:gd name="connsiteX0" fmla="*/ 0 w 9525"/>
                <a:gd name="connsiteY0" fmla="*/ 341662 h 341661"/>
                <a:gd name="connsiteX1" fmla="*/ 0 w 9525"/>
                <a:gd name="connsiteY1" fmla="*/ 0 h 341661"/>
              </a:gdLst>
              <a:ahLst/>
              <a:cxnLst>
                <a:cxn ang="0">
                  <a:pos x="connsiteX0" y="connsiteY0"/>
                </a:cxn>
                <a:cxn ang="0">
                  <a:pos x="connsiteX1" y="connsiteY1"/>
                </a:cxn>
              </a:cxnLst>
              <a:rect l="l" t="t" r="r" b="b"/>
              <a:pathLst>
                <a:path w="9525" h="341661">
                  <a:moveTo>
                    <a:pt x="0" y="341662"/>
                  </a:moveTo>
                  <a:lnTo>
                    <a:pt x="0" y="0"/>
                  </a:lnTo>
                </a:path>
              </a:pathLst>
            </a:custGeom>
            <a:ln w="12700" cap="flat">
              <a:solidFill>
                <a:srgbClr val="EFF5ED"/>
              </a:solidFill>
              <a:prstDash val="solid"/>
              <a:round/>
            </a:ln>
          </p:spPr>
          <p:txBody>
            <a:bodyPr rtlCol="0" anchor="ctr"/>
            <a:lstStyle/>
            <a:p>
              <a:endParaRPr lang="en-US" sz="1050"/>
            </a:p>
          </p:txBody>
        </p:sp>
        <p:sp>
          <p:nvSpPr>
            <p:cNvPr id="373" name="Freeform: Shape 255">
              <a:extLst>
                <a:ext uri="{FF2B5EF4-FFF2-40B4-BE49-F238E27FC236}">
                  <a16:creationId xmlns:a16="http://schemas.microsoft.com/office/drawing/2014/main" id="{550ED3D4-75A5-D141-B54B-E71AAD60AD56}"/>
                </a:ext>
              </a:extLst>
            </p:cNvPr>
            <p:cNvSpPr/>
            <p:nvPr/>
          </p:nvSpPr>
          <p:spPr>
            <a:xfrm>
              <a:off x="4742783" y="1938432"/>
              <a:ext cx="9525" cy="56864"/>
            </a:xfrm>
            <a:custGeom>
              <a:avLst/>
              <a:gdLst>
                <a:gd name="connsiteX0" fmla="*/ 0 w 9525"/>
                <a:gd name="connsiteY0" fmla="*/ 56864 h 56864"/>
                <a:gd name="connsiteX1" fmla="*/ 0 w 9525"/>
                <a:gd name="connsiteY1" fmla="*/ 0 h 56864"/>
              </a:gdLst>
              <a:ahLst/>
              <a:cxnLst>
                <a:cxn ang="0">
                  <a:pos x="connsiteX0" y="connsiteY0"/>
                </a:cxn>
                <a:cxn ang="0">
                  <a:pos x="connsiteX1" y="connsiteY1"/>
                </a:cxn>
              </a:cxnLst>
              <a:rect l="l" t="t" r="r" b="b"/>
              <a:pathLst>
                <a:path w="9525" h="56864">
                  <a:moveTo>
                    <a:pt x="0" y="56864"/>
                  </a:moveTo>
                  <a:lnTo>
                    <a:pt x="0" y="0"/>
                  </a:lnTo>
                </a:path>
              </a:pathLst>
            </a:custGeom>
            <a:ln w="12700" cap="flat">
              <a:solidFill>
                <a:srgbClr val="EFF5ED"/>
              </a:solidFill>
              <a:prstDash val="solid"/>
              <a:round/>
            </a:ln>
          </p:spPr>
          <p:txBody>
            <a:bodyPr rtlCol="0" anchor="ctr"/>
            <a:lstStyle/>
            <a:p>
              <a:endParaRPr lang="en-US" sz="1050"/>
            </a:p>
          </p:txBody>
        </p:sp>
        <p:sp>
          <p:nvSpPr>
            <p:cNvPr id="374" name="Freeform: Shape 265">
              <a:extLst>
                <a:ext uri="{FF2B5EF4-FFF2-40B4-BE49-F238E27FC236}">
                  <a16:creationId xmlns:a16="http://schemas.microsoft.com/office/drawing/2014/main" id="{16185F16-7503-A541-B4C3-499FF1B160C5}"/>
                </a:ext>
              </a:extLst>
            </p:cNvPr>
            <p:cNvSpPr/>
            <p:nvPr/>
          </p:nvSpPr>
          <p:spPr>
            <a:xfrm>
              <a:off x="4742783" y="1840420"/>
              <a:ext cx="9525" cy="41052"/>
            </a:xfrm>
            <a:custGeom>
              <a:avLst/>
              <a:gdLst>
                <a:gd name="connsiteX0" fmla="*/ 0 w 9525"/>
                <a:gd name="connsiteY0" fmla="*/ 41053 h 41052"/>
                <a:gd name="connsiteX1" fmla="*/ 0 w 9525"/>
                <a:gd name="connsiteY1" fmla="*/ 0 h 41052"/>
              </a:gdLst>
              <a:ahLst/>
              <a:cxnLst>
                <a:cxn ang="0">
                  <a:pos x="connsiteX0" y="connsiteY0"/>
                </a:cxn>
                <a:cxn ang="0">
                  <a:pos x="connsiteX1" y="connsiteY1"/>
                </a:cxn>
              </a:cxnLst>
              <a:rect l="l" t="t" r="r" b="b"/>
              <a:pathLst>
                <a:path w="9525" h="41052">
                  <a:moveTo>
                    <a:pt x="0" y="41053"/>
                  </a:moveTo>
                  <a:lnTo>
                    <a:pt x="0" y="0"/>
                  </a:lnTo>
                </a:path>
              </a:pathLst>
            </a:custGeom>
            <a:ln w="12700" cap="flat">
              <a:solidFill>
                <a:srgbClr val="EFF5ED"/>
              </a:solidFill>
              <a:prstDash val="solid"/>
              <a:round/>
            </a:ln>
          </p:spPr>
          <p:txBody>
            <a:bodyPr rtlCol="0" anchor="ctr"/>
            <a:lstStyle/>
            <a:p>
              <a:endParaRPr lang="en-US" sz="1050"/>
            </a:p>
          </p:txBody>
        </p:sp>
        <p:sp>
          <p:nvSpPr>
            <p:cNvPr id="375" name="Freeform: Shape 411">
              <a:extLst>
                <a:ext uri="{FF2B5EF4-FFF2-40B4-BE49-F238E27FC236}">
                  <a16:creationId xmlns:a16="http://schemas.microsoft.com/office/drawing/2014/main" id="{5CDDF4EE-222C-3A44-8B2E-721AB27A1132}"/>
                </a:ext>
              </a:extLst>
            </p:cNvPr>
            <p:cNvSpPr/>
            <p:nvPr/>
          </p:nvSpPr>
          <p:spPr>
            <a:xfrm>
              <a:off x="3934587" y="2562606"/>
              <a:ext cx="153447" cy="9525"/>
            </a:xfrm>
            <a:custGeom>
              <a:avLst/>
              <a:gdLst>
                <a:gd name="connsiteX0" fmla="*/ 0 w 153447"/>
                <a:gd name="connsiteY0" fmla="*/ 0 h 9525"/>
                <a:gd name="connsiteX1" fmla="*/ 153448 w 153447"/>
                <a:gd name="connsiteY1" fmla="*/ 0 h 9525"/>
              </a:gdLst>
              <a:ahLst/>
              <a:cxnLst>
                <a:cxn ang="0">
                  <a:pos x="connsiteX0" y="connsiteY0"/>
                </a:cxn>
                <a:cxn ang="0">
                  <a:pos x="connsiteX1" y="connsiteY1"/>
                </a:cxn>
              </a:cxnLst>
              <a:rect l="l" t="t" r="r" b="b"/>
              <a:pathLst>
                <a:path w="153447" h="9525">
                  <a:moveTo>
                    <a:pt x="0" y="0"/>
                  </a:moveTo>
                  <a:lnTo>
                    <a:pt x="153448" y="0"/>
                  </a:lnTo>
                </a:path>
              </a:pathLst>
            </a:custGeom>
            <a:ln w="12700" cap="flat">
              <a:solidFill>
                <a:srgbClr val="EFF5ED"/>
              </a:solidFill>
              <a:prstDash val="solid"/>
              <a:round/>
            </a:ln>
          </p:spPr>
          <p:txBody>
            <a:bodyPr rtlCol="0" anchor="ctr"/>
            <a:lstStyle/>
            <a:p>
              <a:endParaRPr lang="en-US" sz="1050"/>
            </a:p>
          </p:txBody>
        </p:sp>
        <p:sp>
          <p:nvSpPr>
            <p:cNvPr id="376" name="Freeform: Shape 412">
              <a:extLst>
                <a:ext uri="{FF2B5EF4-FFF2-40B4-BE49-F238E27FC236}">
                  <a16:creationId xmlns:a16="http://schemas.microsoft.com/office/drawing/2014/main" id="{9615BB08-DF1B-3942-8B1D-C333CB1007D8}"/>
                </a:ext>
              </a:extLst>
            </p:cNvPr>
            <p:cNvSpPr/>
            <p:nvPr/>
          </p:nvSpPr>
          <p:spPr>
            <a:xfrm>
              <a:off x="3934587" y="2448687"/>
              <a:ext cx="153447" cy="9525"/>
            </a:xfrm>
            <a:custGeom>
              <a:avLst/>
              <a:gdLst>
                <a:gd name="connsiteX0" fmla="*/ 0 w 153447"/>
                <a:gd name="connsiteY0" fmla="*/ 0 h 9525"/>
                <a:gd name="connsiteX1" fmla="*/ 153448 w 153447"/>
                <a:gd name="connsiteY1" fmla="*/ 0 h 9525"/>
              </a:gdLst>
              <a:ahLst/>
              <a:cxnLst>
                <a:cxn ang="0">
                  <a:pos x="connsiteX0" y="connsiteY0"/>
                </a:cxn>
                <a:cxn ang="0">
                  <a:pos x="connsiteX1" y="connsiteY1"/>
                </a:cxn>
              </a:cxnLst>
              <a:rect l="l" t="t" r="r" b="b"/>
              <a:pathLst>
                <a:path w="153447" h="9525">
                  <a:moveTo>
                    <a:pt x="0" y="0"/>
                  </a:moveTo>
                  <a:lnTo>
                    <a:pt x="153448" y="0"/>
                  </a:lnTo>
                </a:path>
              </a:pathLst>
            </a:custGeom>
            <a:ln w="12700" cap="flat">
              <a:solidFill>
                <a:srgbClr val="EFF5ED"/>
              </a:solidFill>
              <a:prstDash val="solid"/>
              <a:round/>
            </a:ln>
          </p:spPr>
          <p:txBody>
            <a:bodyPr rtlCol="0" anchor="ctr"/>
            <a:lstStyle/>
            <a:p>
              <a:endParaRPr lang="en-US" sz="1050"/>
            </a:p>
          </p:txBody>
        </p:sp>
        <p:sp>
          <p:nvSpPr>
            <p:cNvPr id="377" name="Freeform: Shape 413">
              <a:extLst>
                <a:ext uri="{FF2B5EF4-FFF2-40B4-BE49-F238E27FC236}">
                  <a16:creationId xmlns:a16="http://schemas.microsoft.com/office/drawing/2014/main" id="{A54DCEDB-0F60-8944-9A41-9BBF658A6E52}"/>
                </a:ext>
              </a:extLst>
            </p:cNvPr>
            <p:cNvSpPr/>
            <p:nvPr/>
          </p:nvSpPr>
          <p:spPr>
            <a:xfrm>
              <a:off x="3932396" y="2334863"/>
              <a:ext cx="155638" cy="9525"/>
            </a:xfrm>
            <a:custGeom>
              <a:avLst/>
              <a:gdLst>
                <a:gd name="connsiteX0" fmla="*/ 0 w 155638"/>
                <a:gd name="connsiteY0" fmla="*/ 0 h 9525"/>
                <a:gd name="connsiteX1" fmla="*/ 155638 w 155638"/>
                <a:gd name="connsiteY1" fmla="*/ 0 h 9525"/>
              </a:gdLst>
              <a:ahLst/>
              <a:cxnLst>
                <a:cxn ang="0">
                  <a:pos x="connsiteX0" y="connsiteY0"/>
                </a:cxn>
                <a:cxn ang="0">
                  <a:pos x="connsiteX1" y="connsiteY1"/>
                </a:cxn>
              </a:cxnLst>
              <a:rect l="l" t="t" r="r" b="b"/>
              <a:pathLst>
                <a:path w="155638" h="9525">
                  <a:moveTo>
                    <a:pt x="0" y="0"/>
                  </a:moveTo>
                  <a:lnTo>
                    <a:pt x="155638" y="0"/>
                  </a:lnTo>
                </a:path>
              </a:pathLst>
            </a:custGeom>
            <a:ln w="12700" cap="flat">
              <a:solidFill>
                <a:srgbClr val="EFF5ED"/>
              </a:solidFill>
              <a:prstDash val="solid"/>
              <a:round/>
            </a:ln>
          </p:spPr>
          <p:txBody>
            <a:bodyPr rtlCol="0" anchor="ctr"/>
            <a:lstStyle/>
            <a:p>
              <a:endParaRPr lang="en-US" sz="1050"/>
            </a:p>
          </p:txBody>
        </p:sp>
        <p:sp>
          <p:nvSpPr>
            <p:cNvPr id="378" name="Freeform: Shape 414">
              <a:extLst>
                <a:ext uri="{FF2B5EF4-FFF2-40B4-BE49-F238E27FC236}">
                  <a16:creationId xmlns:a16="http://schemas.microsoft.com/office/drawing/2014/main" id="{3A1639B6-DF1D-B248-B0CC-23687D98D667}"/>
                </a:ext>
              </a:extLst>
            </p:cNvPr>
            <p:cNvSpPr/>
            <p:nvPr/>
          </p:nvSpPr>
          <p:spPr>
            <a:xfrm>
              <a:off x="3945731" y="2221039"/>
              <a:ext cx="142303" cy="9525"/>
            </a:xfrm>
            <a:custGeom>
              <a:avLst/>
              <a:gdLst>
                <a:gd name="connsiteX0" fmla="*/ 0 w 142303"/>
                <a:gd name="connsiteY0" fmla="*/ 0 h 9525"/>
                <a:gd name="connsiteX1" fmla="*/ 142303 w 142303"/>
                <a:gd name="connsiteY1" fmla="*/ 0 h 9525"/>
              </a:gdLst>
              <a:ahLst/>
              <a:cxnLst>
                <a:cxn ang="0">
                  <a:pos x="connsiteX0" y="connsiteY0"/>
                </a:cxn>
                <a:cxn ang="0">
                  <a:pos x="connsiteX1" y="connsiteY1"/>
                </a:cxn>
              </a:cxnLst>
              <a:rect l="l" t="t" r="r" b="b"/>
              <a:pathLst>
                <a:path w="142303" h="9525">
                  <a:moveTo>
                    <a:pt x="0" y="0"/>
                  </a:moveTo>
                  <a:lnTo>
                    <a:pt x="142303" y="0"/>
                  </a:lnTo>
                </a:path>
              </a:pathLst>
            </a:custGeom>
            <a:ln w="12700" cap="flat">
              <a:solidFill>
                <a:srgbClr val="EFF5ED"/>
              </a:solidFill>
              <a:prstDash val="solid"/>
              <a:round/>
            </a:ln>
          </p:spPr>
          <p:txBody>
            <a:bodyPr rtlCol="0" anchor="ctr"/>
            <a:lstStyle/>
            <a:p>
              <a:endParaRPr lang="en-US" sz="1050"/>
            </a:p>
          </p:txBody>
        </p:sp>
        <p:sp>
          <p:nvSpPr>
            <p:cNvPr id="379" name="Freeform: Shape 415">
              <a:extLst>
                <a:ext uri="{FF2B5EF4-FFF2-40B4-BE49-F238E27FC236}">
                  <a16:creationId xmlns:a16="http://schemas.microsoft.com/office/drawing/2014/main" id="{77EA3BFE-0308-1D4E-8317-4632E23CF5D6}"/>
                </a:ext>
              </a:extLst>
            </p:cNvPr>
            <p:cNvSpPr/>
            <p:nvPr/>
          </p:nvSpPr>
          <p:spPr>
            <a:xfrm>
              <a:off x="3945731" y="2107120"/>
              <a:ext cx="142303" cy="9525"/>
            </a:xfrm>
            <a:custGeom>
              <a:avLst/>
              <a:gdLst>
                <a:gd name="connsiteX0" fmla="*/ 0 w 142303"/>
                <a:gd name="connsiteY0" fmla="*/ 0 h 9525"/>
                <a:gd name="connsiteX1" fmla="*/ 142303 w 142303"/>
                <a:gd name="connsiteY1" fmla="*/ 0 h 9525"/>
              </a:gdLst>
              <a:ahLst/>
              <a:cxnLst>
                <a:cxn ang="0">
                  <a:pos x="connsiteX0" y="connsiteY0"/>
                </a:cxn>
                <a:cxn ang="0">
                  <a:pos x="connsiteX1" y="connsiteY1"/>
                </a:cxn>
              </a:cxnLst>
              <a:rect l="l" t="t" r="r" b="b"/>
              <a:pathLst>
                <a:path w="142303" h="9525">
                  <a:moveTo>
                    <a:pt x="0" y="0"/>
                  </a:moveTo>
                  <a:lnTo>
                    <a:pt x="142303" y="0"/>
                  </a:lnTo>
                </a:path>
              </a:pathLst>
            </a:custGeom>
            <a:ln w="12700" cap="flat">
              <a:solidFill>
                <a:srgbClr val="EFF5ED"/>
              </a:solidFill>
              <a:prstDash val="solid"/>
              <a:round/>
            </a:ln>
          </p:spPr>
          <p:txBody>
            <a:bodyPr rtlCol="0" anchor="ctr"/>
            <a:lstStyle/>
            <a:p>
              <a:endParaRPr lang="en-US" sz="1050"/>
            </a:p>
          </p:txBody>
        </p:sp>
        <p:sp>
          <p:nvSpPr>
            <p:cNvPr id="380" name="Freeform: Shape 416">
              <a:extLst>
                <a:ext uri="{FF2B5EF4-FFF2-40B4-BE49-F238E27FC236}">
                  <a16:creationId xmlns:a16="http://schemas.microsoft.com/office/drawing/2014/main" id="{5951841D-CC25-2043-83E7-96A7CE886B4A}"/>
                </a:ext>
              </a:extLst>
            </p:cNvPr>
            <p:cNvSpPr/>
            <p:nvPr/>
          </p:nvSpPr>
          <p:spPr>
            <a:xfrm>
              <a:off x="4458081" y="1879854"/>
              <a:ext cx="9525" cy="388715"/>
            </a:xfrm>
            <a:custGeom>
              <a:avLst/>
              <a:gdLst>
                <a:gd name="connsiteX0" fmla="*/ 0 w 9525"/>
                <a:gd name="connsiteY0" fmla="*/ 388715 h 388715"/>
                <a:gd name="connsiteX1" fmla="*/ 0 w 9525"/>
                <a:gd name="connsiteY1" fmla="*/ 0 h 388715"/>
              </a:gdLst>
              <a:ahLst/>
              <a:cxnLst>
                <a:cxn ang="0">
                  <a:pos x="connsiteX0" y="connsiteY0"/>
                </a:cxn>
                <a:cxn ang="0">
                  <a:pos x="connsiteX1" y="connsiteY1"/>
                </a:cxn>
              </a:cxnLst>
              <a:rect l="l" t="t" r="r" b="b"/>
              <a:pathLst>
                <a:path w="9525" h="388715">
                  <a:moveTo>
                    <a:pt x="0" y="388715"/>
                  </a:moveTo>
                  <a:lnTo>
                    <a:pt x="0" y="0"/>
                  </a:lnTo>
                </a:path>
              </a:pathLst>
            </a:custGeom>
            <a:ln w="12700" cap="flat">
              <a:solidFill>
                <a:srgbClr val="EFF5ED"/>
              </a:solidFill>
              <a:prstDash val="solid"/>
              <a:round/>
            </a:ln>
          </p:spPr>
          <p:txBody>
            <a:bodyPr rtlCol="0" anchor="ctr"/>
            <a:lstStyle/>
            <a:p>
              <a:endParaRPr lang="en-US" sz="1050"/>
            </a:p>
          </p:txBody>
        </p:sp>
        <p:sp>
          <p:nvSpPr>
            <p:cNvPr id="381" name="Freeform: Shape 417">
              <a:extLst>
                <a:ext uri="{FF2B5EF4-FFF2-40B4-BE49-F238E27FC236}">
                  <a16:creationId xmlns:a16="http://schemas.microsoft.com/office/drawing/2014/main" id="{5333F6C0-0E44-0A47-967B-EA53EC2EB7C8}"/>
                </a:ext>
              </a:extLst>
            </p:cNvPr>
            <p:cNvSpPr/>
            <p:nvPr/>
          </p:nvSpPr>
          <p:spPr>
            <a:xfrm>
              <a:off x="4344257" y="1993296"/>
              <a:ext cx="9525" cy="56959"/>
            </a:xfrm>
            <a:custGeom>
              <a:avLst/>
              <a:gdLst>
                <a:gd name="connsiteX0" fmla="*/ 0 w 9525"/>
                <a:gd name="connsiteY0" fmla="*/ 0 h 56959"/>
                <a:gd name="connsiteX1" fmla="*/ 0 w 9525"/>
                <a:gd name="connsiteY1" fmla="*/ 56960 h 56959"/>
              </a:gdLst>
              <a:ahLst/>
              <a:cxnLst>
                <a:cxn ang="0">
                  <a:pos x="connsiteX0" y="connsiteY0"/>
                </a:cxn>
                <a:cxn ang="0">
                  <a:pos x="connsiteX1" y="connsiteY1"/>
                </a:cxn>
              </a:cxnLst>
              <a:rect l="l" t="t" r="r" b="b"/>
              <a:pathLst>
                <a:path w="9525" h="56959">
                  <a:moveTo>
                    <a:pt x="0" y="0"/>
                  </a:moveTo>
                  <a:lnTo>
                    <a:pt x="0" y="56960"/>
                  </a:lnTo>
                </a:path>
              </a:pathLst>
            </a:custGeom>
            <a:ln w="12700" cap="flat">
              <a:solidFill>
                <a:srgbClr val="EFF5ED"/>
              </a:solidFill>
              <a:prstDash val="solid"/>
              <a:round/>
            </a:ln>
          </p:spPr>
          <p:txBody>
            <a:bodyPr rtlCol="0" anchor="ctr"/>
            <a:lstStyle/>
            <a:p>
              <a:endParaRPr lang="en-US" sz="1050"/>
            </a:p>
          </p:txBody>
        </p:sp>
        <p:sp>
          <p:nvSpPr>
            <p:cNvPr id="382" name="Freeform: Shape 418">
              <a:extLst>
                <a:ext uri="{FF2B5EF4-FFF2-40B4-BE49-F238E27FC236}">
                  <a16:creationId xmlns:a16="http://schemas.microsoft.com/office/drawing/2014/main" id="{41EE679D-36D5-DE49-A356-FCAA2E4C5096}"/>
                </a:ext>
              </a:extLst>
            </p:cNvPr>
            <p:cNvSpPr/>
            <p:nvPr/>
          </p:nvSpPr>
          <p:spPr>
            <a:xfrm>
              <a:off x="4683633" y="3142488"/>
              <a:ext cx="117252" cy="117252"/>
            </a:xfrm>
            <a:custGeom>
              <a:avLst/>
              <a:gdLst>
                <a:gd name="connsiteX0" fmla="*/ 0 w 117252"/>
                <a:gd name="connsiteY0" fmla="*/ 117253 h 117252"/>
                <a:gd name="connsiteX1" fmla="*/ 117253 w 117252"/>
                <a:gd name="connsiteY1" fmla="*/ 0 h 117252"/>
              </a:gdLst>
              <a:ahLst/>
              <a:cxnLst>
                <a:cxn ang="0">
                  <a:pos x="connsiteX0" y="connsiteY0"/>
                </a:cxn>
                <a:cxn ang="0">
                  <a:pos x="connsiteX1" y="connsiteY1"/>
                </a:cxn>
              </a:cxnLst>
              <a:rect l="l" t="t" r="r" b="b"/>
              <a:pathLst>
                <a:path w="117252" h="117252">
                  <a:moveTo>
                    <a:pt x="0" y="117253"/>
                  </a:moveTo>
                  <a:lnTo>
                    <a:pt x="117253" y="0"/>
                  </a:lnTo>
                </a:path>
              </a:pathLst>
            </a:custGeom>
            <a:ln w="12700" cap="flat">
              <a:solidFill>
                <a:srgbClr val="527FFF"/>
              </a:solidFill>
              <a:prstDash val="solid"/>
              <a:round/>
            </a:ln>
          </p:spPr>
          <p:txBody>
            <a:bodyPr rtlCol="0" anchor="ctr"/>
            <a:lstStyle/>
            <a:p>
              <a:endParaRPr lang="en-US" sz="1050"/>
            </a:p>
          </p:txBody>
        </p:sp>
        <p:sp>
          <p:nvSpPr>
            <p:cNvPr id="383" name="Freeform: Shape 419">
              <a:extLst>
                <a:ext uri="{FF2B5EF4-FFF2-40B4-BE49-F238E27FC236}">
                  <a16:creationId xmlns:a16="http://schemas.microsoft.com/office/drawing/2014/main" id="{FE5E0098-2623-5E41-8378-F582ED2FA27E}"/>
                </a:ext>
              </a:extLst>
            </p:cNvPr>
            <p:cNvSpPr/>
            <p:nvPr/>
          </p:nvSpPr>
          <p:spPr>
            <a:xfrm>
              <a:off x="4792694" y="3137820"/>
              <a:ext cx="118776" cy="118776"/>
            </a:xfrm>
            <a:custGeom>
              <a:avLst/>
              <a:gdLst>
                <a:gd name="connsiteX0" fmla="*/ 0 w 118776"/>
                <a:gd name="connsiteY0" fmla="*/ 0 h 118776"/>
                <a:gd name="connsiteX1" fmla="*/ 118777 w 118776"/>
                <a:gd name="connsiteY1" fmla="*/ 118777 h 118776"/>
              </a:gdLst>
              <a:ahLst/>
              <a:cxnLst>
                <a:cxn ang="0">
                  <a:pos x="connsiteX0" y="connsiteY0"/>
                </a:cxn>
                <a:cxn ang="0">
                  <a:pos x="connsiteX1" y="connsiteY1"/>
                </a:cxn>
              </a:cxnLst>
              <a:rect l="l" t="t" r="r" b="b"/>
              <a:pathLst>
                <a:path w="118776" h="118776">
                  <a:moveTo>
                    <a:pt x="0" y="0"/>
                  </a:moveTo>
                  <a:lnTo>
                    <a:pt x="118777" y="118777"/>
                  </a:lnTo>
                </a:path>
              </a:pathLst>
            </a:custGeom>
            <a:ln w="12700" cap="flat">
              <a:solidFill>
                <a:srgbClr val="527FFF"/>
              </a:solidFill>
              <a:prstDash val="solid"/>
              <a:round/>
            </a:ln>
          </p:spPr>
          <p:txBody>
            <a:bodyPr rtlCol="0" anchor="ctr"/>
            <a:lstStyle/>
            <a:p>
              <a:endParaRPr lang="en-US" sz="1050"/>
            </a:p>
          </p:txBody>
        </p:sp>
        <p:sp>
          <p:nvSpPr>
            <p:cNvPr id="384" name="Freeform: Shape 420">
              <a:extLst>
                <a:ext uri="{FF2B5EF4-FFF2-40B4-BE49-F238E27FC236}">
                  <a16:creationId xmlns:a16="http://schemas.microsoft.com/office/drawing/2014/main" id="{BDC11A43-A0AE-644D-964F-FFDFB1F4C13D}"/>
                </a:ext>
              </a:extLst>
            </p:cNvPr>
            <p:cNvSpPr/>
            <p:nvPr/>
          </p:nvSpPr>
          <p:spPr>
            <a:xfrm>
              <a:off x="4554569" y="3011328"/>
              <a:ext cx="246316" cy="246411"/>
            </a:xfrm>
            <a:custGeom>
              <a:avLst/>
              <a:gdLst>
                <a:gd name="connsiteX0" fmla="*/ 0 w 246316"/>
                <a:gd name="connsiteY0" fmla="*/ 246412 h 246411"/>
                <a:gd name="connsiteX1" fmla="*/ 246316 w 246316"/>
                <a:gd name="connsiteY1" fmla="*/ 0 h 246411"/>
              </a:gdLst>
              <a:ahLst/>
              <a:cxnLst>
                <a:cxn ang="0">
                  <a:pos x="connsiteX0" y="connsiteY0"/>
                </a:cxn>
                <a:cxn ang="0">
                  <a:pos x="connsiteX1" y="connsiteY1"/>
                </a:cxn>
              </a:cxnLst>
              <a:rect l="l" t="t" r="r" b="b"/>
              <a:pathLst>
                <a:path w="246316" h="246411">
                  <a:moveTo>
                    <a:pt x="0" y="246412"/>
                  </a:moveTo>
                  <a:lnTo>
                    <a:pt x="246316" y="0"/>
                  </a:lnTo>
                </a:path>
              </a:pathLst>
            </a:custGeom>
            <a:ln w="12700" cap="flat">
              <a:solidFill>
                <a:srgbClr val="527FFF"/>
              </a:solidFill>
              <a:prstDash val="solid"/>
              <a:round/>
            </a:ln>
          </p:spPr>
          <p:txBody>
            <a:bodyPr rtlCol="0" anchor="ctr"/>
            <a:lstStyle/>
            <a:p>
              <a:endParaRPr lang="en-US" sz="1050"/>
            </a:p>
          </p:txBody>
        </p:sp>
        <p:sp>
          <p:nvSpPr>
            <p:cNvPr id="385" name="Freeform: Shape 421">
              <a:extLst>
                <a:ext uri="{FF2B5EF4-FFF2-40B4-BE49-F238E27FC236}">
                  <a16:creationId xmlns:a16="http://schemas.microsoft.com/office/drawing/2014/main" id="{8E307305-1DD1-2040-AB85-29DC52893FD0}"/>
                </a:ext>
              </a:extLst>
            </p:cNvPr>
            <p:cNvSpPr/>
            <p:nvPr/>
          </p:nvSpPr>
          <p:spPr>
            <a:xfrm>
              <a:off x="4792694" y="3006756"/>
              <a:ext cx="118776" cy="118681"/>
            </a:xfrm>
            <a:custGeom>
              <a:avLst/>
              <a:gdLst>
                <a:gd name="connsiteX0" fmla="*/ 0 w 118776"/>
                <a:gd name="connsiteY0" fmla="*/ 0 h 118681"/>
                <a:gd name="connsiteX1" fmla="*/ 118777 w 118776"/>
                <a:gd name="connsiteY1" fmla="*/ 118682 h 118681"/>
              </a:gdLst>
              <a:ahLst/>
              <a:cxnLst>
                <a:cxn ang="0">
                  <a:pos x="connsiteX0" y="connsiteY0"/>
                </a:cxn>
                <a:cxn ang="0">
                  <a:pos x="connsiteX1" y="connsiteY1"/>
                </a:cxn>
              </a:cxnLst>
              <a:rect l="l" t="t" r="r" b="b"/>
              <a:pathLst>
                <a:path w="118776" h="118681">
                  <a:moveTo>
                    <a:pt x="0" y="0"/>
                  </a:moveTo>
                  <a:lnTo>
                    <a:pt x="118777" y="118682"/>
                  </a:lnTo>
                </a:path>
              </a:pathLst>
            </a:custGeom>
            <a:ln w="12700" cap="flat">
              <a:solidFill>
                <a:srgbClr val="527FFF"/>
              </a:solidFill>
              <a:prstDash val="solid"/>
              <a:round/>
            </a:ln>
          </p:spPr>
          <p:txBody>
            <a:bodyPr rtlCol="0" anchor="ctr"/>
            <a:lstStyle/>
            <a:p>
              <a:endParaRPr lang="en-US" sz="1050"/>
            </a:p>
          </p:txBody>
        </p:sp>
      </p:grpSp>
      <p:grpSp>
        <p:nvGrpSpPr>
          <p:cNvPr id="386" name="Graphic 7">
            <a:extLst>
              <a:ext uri="{FF2B5EF4-FFF2-40B4-BE49-F238E27FC236}">
                <a16:creationId xmlns:a16="http://schemas.microsoft.com/office/drawing/2014/main" id="{E9AC7FC2-B7E1-C54D-9AC8-F5E3FE6E64A5}"/>
              </a:ext>
            </a:extLst>
          </p:cNvPr>
          <p:cNvGrpSpPr/>
          <p:nvPr/>
        </p:nvGrpSpPr>
        <p:grpSpPr>
          <a:xfrm>
            <a:off x="6406856" y="2804206"/>
            <a:ext cx="1032402" cy="1045099"/>
            <a:chOff x="4941256" y="1619250"/>
            <a:chExt cx="1905000" cy="1905000"/>
          </a:xfrm>
        </p:grpSpPr>
        <p:sp>
          <p:nvSpPr>
            <p:cNvPr id="387" name="Freeform: Shape 423">
              <a:extLst>
                <a:ext uri="{FF2B5EF4-FFF2-40B4-BE49-F238E27FC236}">
                  <a16:creationId xmlns:a16="http://schemas.microsoft.com/office/drawing/2014/main" id="{A6892EA4-0827-D642-8AD9-EEA2E076D609}"/>
                </a:ext>
              </a:extLst>
            </p:cNvPr>
            <p:cNvSpPr/>
            <p:nvPr/>
          </p:nvSpPr>
          <p:spPr>
            <a:xfrm>
              <a:off x="6056536" y="2829883"/>
              <a:ext cx="529586" cy="457480"/>
            </a:xfrm>
            <a:custGeom>
              <a:avLst/>
              <a:gdLst>
                <a:gd name="connsiteX0" fmla="*/ 233650 w 529586"/>
                <a:gd name="connsiteY0" fmla="*/ 16473 h 457480"/>
                <a:gd name="connsiteX1" fmla="*/ 4193 w 529586"/>
                <a:gd name="connsiteY1" fmla="*/ 404521 h 457480"/>
                <a:gd name="connsiteX2" fmla="*/ 19233 w 529586"/>
                <a:gd name="connsiteY2" fmla="*/ 453308 h 457480"/>
                <a:gd name="connsiteX3" fmla="*/ 35054 w 529586"/>
                <a:gd name="connsiteY3" fmla="*/ 457480 h 457480"/>
                <a:gd name="connsiteX4" fmla="*/ 494445 w 529586"/>
                <a:gd name="connsiteY4" fmla="*/ 457480 h 457480"/>
                <a:gd name="connsiteX5" fmla="*/ 529573 w 529586"/>
                <a:gd name="connsiteY5" fmla="*/ 420437 h 457480"/>
                <a:gd name="connsiteX6" fmla="*/ 525401 w 529586"/>
                <a:gd name="connsiteY6" fmla="*/ 404521 h 457480"/>
                <a:gd name="connsiteX7" fmla="*/ 295848 w 529586"/>
                <a:gd name="connsiteY7" fmla="*/ 16473 h 457480"/>
                <a:gd name="connsiteX8" fmla="*/ 244309 w 529586"/>
                <a:gd name="connsiteY8" fmla="*/ 6290 h 457480"/>
                <a:gd name="connsiteX9" fmla="*/ 234126 w 529586"/>
                <a:gd name="connsiteY9" fmla="*/ 16473 h 457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9586" h="457480">
                  <a:moveTo>
                    <a:pt x="233650" y="16473"/>
                  </a:moveTo>
                  <a:cubicBezTo>
                    <a:pt x="4098" y="404616"/>
                    <a:pt x="233650" y="16473"/>
                    <a:pt x="4193" y="404521"/>
                  </a:cubicBezTo>
                  <a:cubicBezTo>
                    <a:pt x="-5123" y="422142"/>
                    <a:pt x="1602" y="443993"/>
                    <a:pt x="19233" y="453308"/>
                  </a:cubicBezTo>
                  <a:cubicBezTo>
                    <a:pt x="24119" y="455889"/>
                    <a:pt x="29529" y="457318"/>
                    <a:pt x="35054" y="457480"/>
                  </a:cubicBezTo>
                  <a:lnTo>
                    <a:pt x="494445" y="457480"/>
                  </a:lnTo>
                  <a:cubicBezTo>
                    <a:pt x="514371" y="456947"/>
                    <a:pt x="530106" y="440364"/>
                    <a:pt x="529573" y="420437"/>
                  </a:cubicBezTo>
                  <a:cubicBezTo>
                    <a:pt x="529430" y="414884"/>
                    <a:pt x="528001" y="409436"/>
                    <a:pt x="525401" y="404521"/>
                  </a:cubicBezTo>
                  <a:cubicBezTo>
                    <a:pt x="295848" y="16377"/>
                    <a:pt x="525401" y="404521"/>
                    <a:pt x="295848" y="16473"/>
                  </a:cubicBezTo>
                  <a:cubicBezTo>
                    <a:pt x="284428" y="-568"/>
                    <a:pt x="261358" y="-5130"/>
                    <a:pt x="244309" y="6290"/>
                  </a:cubicBezTo>
                  <a:cubicBezTo>
                    <a:pt x="240280" y="8986"/>
                    <a:pt x="236822" y="12443"/>
                    <a:pt x="234126" y="16473"/>
                  </a:cubicBezTo>
                  <a:close/>
                </a:path>
              </a:pathLst>
            </a:custGeom>
            <a:noFill/>
            <a:ln w="12700" cap="flat">
              <a:solidFill>
                <a:srgbClr val="527FFF"/>
              </a:solidFill>
              <a:prstDash val="solid"/>
              <a:round/>
            </a:ln>
          </p:spPr>
          <p:txBody>
            <a:bodyPr rtlCol="0" anchor="ctr"/>
            <a:lstStyle/>
            <a:p>
              <a:endParaRPr lang="en-US" sz="1050"/>
            </a:p>
          </p:txBody>
        </p:sp>
        <p:sp>
          <p:nvSpPr>
            <p:cNvPr id="388" name="Freeform: Shape 424">
              <a:extLst>
                <a:ext uri="{FF2B5EF4-FFF2-40B4-BE49-F238E27FC236}">
                  <a16:creationId xmlns:a16="http://schemas.microsoft.com/office/drawing/2014/main" id="{FA7C9420-F3E7-6749-B4FD-206D8D17EE9E}"/>
                </a:ext>
              </a:extLst>
            </p:cNvPr>
            <p:cNvSpPr/>
            <p:nvPr/>
          </p:nvSpPr>
          <p:spPr>
            <a:xfrm>
              <a:off x="6299126" y="2980082"/>
              <a:ext cx="43848" cy="241196"/>
            </a:xfrm>
            <a:custGeom>
              <a:avLst/>
              <a:gdLst>
                <a:gd name="connsiteX0" fmla="*/ 21921 w 43848"/>
                <a:gd name="connsiteY0" fmla="*/ 241178 h 241196"/>
                <a:gd name="connsiteX1" fmla="*/ 6110 w 43848"/>
                <a:gd name="connsiteY1" fmla="*/ 234986 h 241196"/>
                <a:gd name="connsiteX2" fmla="*/ 14 w 43848"/>
                <a:gd name="connsiteY2" fmla="*/ 218984 h 241196"/>
                <a:gd name="connsiteX3" fmla="*/ 6110 w 43848"/>
                <a:gd name="connsiteY3" fmla="*/ 202982 h 241196"/>
                <a:gd name="connsiteX4" fmla="*/ 37733 w 43848"/>
                <a:gd name="connsiteY4" fmla="*/ 202982 h 241196"/>
                <a:gd name="connsiteX5" fmla="*/ 43829 w 43848"/>
                <a:gd name="connsiteY5" fmla="*/ 218984 h 241196"/>
                <a:gd name="connsiteX6" fmla="*/ 37733 w 43848"/>
                <a:gd name="connsiteY6" fmla="*/ 234986 h 241196"/>
                <a:gd name="connsiteX7" fmla="*/ 21921 w 43848"/>
                <a:gd name="connsiteY7" fmla="*/ 241178 h 241196"/>
                <a:gd name="connsiteX8" fmla="*/ 8110 w 43848"/>
                <a:gd name="connsiteY8" fmla="*/ 167073 h 241196"/>
                <a:gd name="connsiteX9" fmla="*/ 3443 w 43848"/>
                <a:gd name="connsiteY9" fmla="*/ 4386 h 241196"/>
                <a:gd name="connsiteX10" fmla="*/ 40495 w 43848"/>
                <a:gd name="connsiteY10" fmla="*/ 4386 h 241196"/>
                <a:gd name="connsiteX11" fmla="*/ 35732 w 43848"/>
                <a:gd name="connsiteY11" fmla="*/ 167073 h 241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848" h="241196">
                  <a:moveTo>
                    <a:pt x="21921" y="241178"/>
                  </a:moveTo>
                  <a:cubicBezTo>
                    <a:pt x="16016" y="241406"/>
                    <a:pt x="10291" y="239158"/>
                    <a:pt x="6110" y="234986"/>
                  </a:cubicBezTo>
                  <a:cubicBezTo>
                    <a:pt x="2023" y="230681"/>
                    <a:pt x="-167" y="224919"/>
                    <a:pt x="14" y="218984"/>
                  </a:cubicBezTo>
                  <a:cubicBezTo>
                    <a:pt x="-196" y="213050"/>
                    <a:pt x="2004" y="207278"/>
                    <a:pt x="6110" y="202982"/>
                  </a:cubicBezTo>
                  <a:cubicBezTo>
                    <a:pt x="14987" y="194610"/>
                    <a:pt x="28855" y="194610"/>
                    <a:pt x="37733" y="202982"/>
                  </a:cubicBezTo>
                  <a:cubicBezTo>
                    <a:pt x="41876" y="207250"/>
                    <a:pt x="44086" y="213041"/>
                    <a:pt x="43829" y="218984"/>
                  </a:cubicBezTo>
                  <a:cubicBezTo>
                    <a:pt x="44048" y="224928"/>
                    <a:pt x="41847" y="230700"/>
                    <a:pt x="37733" y="234986"/>
                  </a:cubicBezTo>
                  <a:cubicBezTo>
                    <a:pt x="33561" y="239177"/>
                    <a:pt x="27827" y="241425"/>
                    <a:pt x="21921" y="241178"/>
                  </a:cubicBezTo>
                  <a:close/>
                  <a:moveTo>
                    <a:pt x="8110" y="167073"/>
                  </a:moveTo>
                  <a:lnTo>
                    <a:pt x="3443" y="4386"/>
                  </a:lnTo>
                  <a:cubicBezTo>
                    <a:pt x="15101" y="-1462"/>
                    <a:pt x="28836" y="-1462"/>
                    <a:pt x="40495" y="4386"/>
                  </a:cubicBezTo>
                  <a:lnTo>
                    <a:pt x="35732" y="167073"/>
                  </a:lnTo>
                  <a:close/>
                </a:path>
              </a:pathLst>
            </a:custGeom>
            <a:solidFill>
              <a:srgbClr val="527FFF"/>
            </a:solidFill>
            <a:ln w="9525" cap="flat">
              <a:noFill/>
              <a:prstDash val="solid"/>
              <a:miter/>
            </a:ln>
          </p:spPr>
          <p:txBody>
            <a:bodyPr rtlCol="0" anchor="ctr"/>
            <a:lstStyle/>
            <a:p>
              <a:endParaRPr lang="en-US" sz="1050"/>
            </a:p>
          </p:txBody>
        </p:sp>
        <p:sp>
          <p:nvSpPr>
            <p:cNvPr id="389" name="Freeform: Shape 425">
              <a:extLst>
                <a:ext uri="{FF2B5EF4-FFF2-40B4-BE49-F238E27FC236}">
                  <a16:creationId xmlns:a16="http://schemas.microsoft.com/office/drawing/2014/main" id="{5E2889EC-C4F7-EF45-8696-C248C88CCED6}"/>
                </a:ext>
              </a:extLst>
            </p:cNvPr>
            <p:cNvSpPr/>
            <p:nvPr/>
          </p:nvSpPr>
          <p:spPr>
            <a:xfrm>
              <a:off x="5266630" y="2148935"/>
              <a:ext cx="292798" cy="9525"/>
            </a:xfrm>
            <a:custGeom>
              <a:avLst/>
              <a:gdLst>
                <a:gd name="connsiteX0" fmla="*/ 292799 w 292798"/>
                <a:gd name="connsiteY0" fmla="*/ 0 h 9525"/>
                <a:gd name="connsiteX1" fmla="*/ 0 w 292798"/>
                <a:gd name="connsiteY1" fmla="*/ 0 h 9525"/>
              </a:gdLst>
              <a:ahLst/>
              <a:cxnLst>
                <a:cxn ang="0">
                  <a:pos x="connsiteX0" y="connsiteY0"/>
                </a:cxn>
                <a:cxn ang="0">
                  <a:pos x="connsiteX1" y="connsiteY1"/>
                </a:cxn>
              </a:cxnLst>
              <a:rect l="l" t="t" r="r" b="b"/>
              <a:pathLst>
                <a:path w="292798" h="9525">
                  <a:moveTo>
                    <a:pt x="292799" y="0"/>
                  </a:moveTo>
                  <a:lnTo>
                    <a:pt x="0" y="0"/>
                  </a:lnTo>
                </a:path>
              </a:pathLst>
            </a:custGeom>
            <a:ln w="12700" cap="flat">
              <a:solidFill>
                <a:srgbClr val="EFF5ED"/>
              </a:solidFill>
              <a:prstDash val="solid"/>
              <a:round/>
            </a:ln>
          </p:spPr>
          <p:txBody>
            <a:bodyPr rtlCol="0" anchor="ctr"/>
            <a:lstStyle/>
            <a:p>
              <a:endParaRPr lang="en-US" sz="1050"/>
            </a:p>
          </p:txBody>
        </p:sp>
        <p:sp>
          <p:nvSpPr>
            <p:cNvPr id="390" name="Freeform: Shape 426">
              <a:extLst>
                <a:ext uri="{FF2B5EF4-FFF2-40B4-BE49-F238E27FC236}">
                  <a16:creationId xmlns:a16="http://schemas.microsoft.com/office/drawing/2014/main" id="{89914237-C87C-1C44-9D8F-6CFA5CEB7E0D}"/>
                </a:ext>
              </a:extLst>
            </p:cNvPr>
            <p:cNvSpPr/>
            <p:nvPr/>
          </p:nvSpPr>
          <p:spPr>
            <a:xfrm>
              <a:off x="5592004" y="2148935"/>
              <a:ext cx="32480" cy="9525"/>
            </a:xfrm>
            <a:custGeom>
              <a:avLst/>
              <a:gdLst>
                <a:gd name="connsiteX0" fmla="*/ 32480 w 32480"/>
                <a:gd name="connsiteY0" fmla="*/ 0 h 9525"/>
                <a:gd name="connsiteX1" fmla="*/ 0 w 32480"/>
                <a:gd name="connsiteY1" fmla="*/ 0 h 9525"/>
              </a:gdLst>
              <a:ahLst/>
              <a:cxnLst>
                <a:cxn ang="0">
                  <a:pos x="connsiteX0" y="connsiteY0"/>
                </a:cxn>
                <a:cxn ang="0">
                  <a:pos x="connsiteX1" y="connsiteY1"/>
                </a:cxn>
              </a:cxnLst>
              <a:rect l="l" t="t" r="r" b="b"/>
              <a:pathLst>
                <a:path w="32480" h="9525">
                  <a:moveTo>
                    <a:pt x="32480" y="0"/>
                  </a:moveTo>
                  <a:lnTo>
                    <a:pt x="0" y="0"/>
                  </a:lnTo>
                </a:path>
              </a:pathLst>
            </a:custGeom>
            <a:ln w="12700" cap="flat">
              <a:solidFill>
                <a:srgbClr val="EFF5ED"/>
              </a:solidFill>
              <a:prstDash val="solid"/>
              <a:round/>
            </a:ln>
          </p:spPr>
          <p:txBody>
            <a:bodyPr rtlCol="0" anchor="ctr"/>
            <a:lstStyle/>
            <a:p>
              <a:endParaRPr lang="en-US" sz="1050"/>
            </a:p>
          </p:txBody>
        </p:sp>
        <p:sp>
          <p:nvSpPr>
            <p:cNvPr id="391" name="Freeform: Shape 427">
              <a:extLst>
                <a:ext uri="{FF2B5EF4-FFF2-40B4-BE49-F238E27FC236}">
                  <a16:creationId xmlns:a16="http://schemas.microsoft.com/office/drawing/2014/main" id="{D6EE3C16-3AB7-364F-9CFE-E5808858C5D2}"/>
                </a:ext>
              </a:extLst>
            </p:cNvPr>
            <p:cNvSpPr/>
            <p:nvPr/>
          </p:nvSpPr>
          <p:spPr>
            <a:xfrm>
              <a:off x="5673347" y="2100167"/>
              <a:ext cx="9525" cy="463200"/>
            </a:xfrm>
            <a:custGeom>
              <a:avLst/>
              <a:gdLst>
                <a:gd name="connsiteX0" fmla="*/ 0 w 9525"/>
                <a:gd name="connsiteY0" fmla="*/ 463201 h 463200"/>
                <a:gd name="connsiteX1" fmla="*/ 0 w 9525"/>
                <a:gd name="connsiteY1" fmla="*/ 0 h 463200"/>
              </a:gdLst>
              <a:ahLst/>
              <a:cxnLst>
                <a:cxn ang="0">
                  <a:pos x="connsiteX0" y="connsiteY0"/>
                </a:cxn>
                <a:cxn ang="0">
                  <a:pos x="connsiteX1" y="connsiteY1"/>
                </a:cxn>
              </a:cxnLst>
              <a:rect l="l" t="t" r="r" b="b"/>
              <a:pathLst>
                <a:path w="9525" h="463200">
                  <a:moveTo>
                    <a:pt x="0" y="463201"/>
                  </a:moveTo>
                  <a:lnTo>
                    <a:pt x="0" y="0"/>
                  </a:lnTo>
                </a:path>
              </a:pathLst>
            </a:custGeom>
            <a:ln w="12700" cap="flat">
              <a:solidFill>
                <a:srgbClr val="EFF5ED"/>
              </a:solidFill>
              <a:prstDash val="solid"/>
              <a:round/>
            </a:ln>
          </p:spPr>
          <p:txBody>
            <a:bodyPr rtlCol="0" anchor="ctr"/>
            <a:lstStyle/>
            <a:p>
              <a:endParaRPr lang="en-US" sz="1050"/>
            </a:p>
          </p:txBody>
        </p:sp>
        <p:sp>
          <p:nvSpPr>
            <p:cNvPr id="392" name="Freeform: Shape 428">
              <a:extLst>
                <a:ext uri="{FF2B5EF4-FFF2-40B4-BE49-F238E27FC236}">
                  <a16:creationId xmlns:a16="http://schemas.microsoft.com/office/drawing/2014/main" id="{E6B6B3B0-E028-1940-A946-74B6018A2A8D}"/>
                </a:ext>
              </a:extLst>
            </p:cNvPr>
            <p:cNvSpPr/>
            <p:nvPr/>
          </p:nvSpPr>
          <p:spPr>
            <a:xfrm>
              <a:off x="5526948" y="1905000"/>
              <a:ext cx="9525" cy="178879"/>
            </a:xfrm>
            <a:custGeom>
              <a:avLst/>
              <a:gdLst>
                <a:gd name="connsiteX0" fmla="*/ 0 w 9525"/>
                <a:gd name="connsiteY0" fmla="*/ 178879 h 178879"/>
                <a:gd name="connsiteX1" fmla="*/ 0 w 9525"/>
                <a:gd name="connsiteY1" fmla="*/ 0 h 178879"/>
              </a:gdLst>
              <a:ahLst/>
              <a:cxnLst>
                <a:cxn ang="0">
                  <a:pos x="connsiteX0" y="connsiteY0"/>
                </a:cxn>
                <a:cxn ang="0">
                  <a:pos x="connsiteX1" y="connsiteY1"/>
                </a:cxn>
              </a:cxnLst>
              <a:rect l="l" t="t" r="r" b="b"/>
              <a:pathLst>
                <a:path w="9525" h="178879">
                  <a:moveTo>
                    <a:pt x="0" y="178879"/>
                  </a:moveTo>
                  <a:lnTo>
                    <a:pt x="0" y="0"/>
                  </a:lnTo>
                </a:path>
              </a:pathLst>
            </a:custGeom>
            <a:ln w="12700" cap="flat">
              <a:solidFill>
                <a:srgbClr val="EFF5ED"/>
              </a:solidFill>
              <a:prstDash val="solid"/>
              <a:round/>
            </a:ln>
          </p:spPr>
          <p:txBody>
            <a:bodyPr rtlCol="0" anchor="ctr"/>
            <a:lstStyle/>
            <a:p>
              <a:endParaRPr lang="en-US" sz="1050"/>
            </a:p>
          </p:txBody>
        </p:sp>
        <p:sp>
          <p:nvSpPr>
            <p:cNvPr id="393" name="Freeform: Shape 429">
              <a:extLst>
                <a:ext uri="{FF2B5EF4-FFF2-40B4-BE49-F238E27FC236}">
                  <a16:creationId xmlns:a16="http://schemas.microsoft.com/office/drawing/2014/main" id="{4FB6BD5A-7282-274E-8F46-2DCA86429190}"/>
                </a:ext>
              </a:extLst>
            </p:cNvPr>
            <p:cNvSpPr/>
            <p:nvPr/>
          </p:nvSpPr>
          <p:spPr>
            <a:xfrm>
              <a:off x="5608291" y="2051399"/>
              <a:ext cx="211359" cy="48768"/>
            </a:xfrm>
            <a:custGeom>
              <a:avLst/>
              <a:gdLst>
                <a:gd name="connsiteX0" fmla="*/ 0 w 211359"/>
                <a:gd name="connsiteY0" fmla="*/ 48768 h 48768"/>
                <a:gd name="connsiteX1" fmla="*/ 0 w 211359"/>
                <a:gd name="connsiteY1" fmla="*/ 0 h 48768"/>
                <a:gd name="connsiteX2" fmla="*/ 211360 w 211359"/>
                <a:gd name="connsiteY2" fmla="*/ 0 h 48768"/>
              </a:gdLst>
              <a:ahLst/>
              <a:cxnLst>
                <a:cxn ang="0">
                  <a:pos x="connsiteX0" y="connsiteY0"/>
                </a:cxn>
                <a:cxn ang="0">
                  <a:pos x="connsiteX1" y="connsiteY1"/>
                </a:cxn>
                <a:cxn ang="0">
                  <a:pos x="connsiteX2" y="connsiteY2"/>
                </a:cxn>
              </a:cxnLst>
              <a:rect l="l" t="t" r="r" b="b"/>
              <a:pathLst>
                <a:path w="211359" h="48768">
                  <a:moveTo>
                    <a:pt x="0" y="48768"/>
                  </a:moveTo>
                  <a:lnTo>
                    <a:pt x="0" y="0"/>
                  </a:lnTo>
                  <a:lnTo>
                    <a:pt x="211360" y="0"/>
                  </a:lnTo>
                </a:path>
              </a:pathLst>
            </a:custGeom>
            <a:noFill/>
            <a:ln w="12700" cap="flat">
              <a:solidFill>
                <a:srgbClr val="EFF5ED"/>
              </a:solidFill>
              <a:prstDash val="solid"/>
              <a:round/>
            </a:ln>
          </p:spPr>
          <p:txBody>
            <a:bodyPr rtlCol="0" anchor="ctr"/>
            <a:lstStyle/>
            <a:p>
              <a:endParaRPr lang="en-US" sz="1050"/>
            </a:p>
          </p:txBody>
        </p:sp>
        <p:sp>
          <p:nvSpPr>
            <p:cNvPr id="394" name="Freeform: Shape 430">
              <a:extLst>
                <a:ext uri="{FF2B5EF4-FFF2-40B4-BE49-F238E27FC236}">
                  <a16:creationId xmlns:a16="http://schemas.microsoft.com/office/drawing/2014/main" id="{6BFB8DB6-D90D-4C41-802E-E947CA8CA48D}"/>
                </a:ext>
              </a:extLst>
            </p:cNvPr>
            <p:cNvSpPr/>
            <p:nvPr/>
          </p:nvSpPr>
          <p:spPr>
            <a:xfrm>
              <a:off x="5608196" y="2262854"/>
              <a:ext cx="9525" cy="360997"/>
            </a:xfrm>
            <a:custGeom>
              <a:avLst/>
              <a:gdLst>
                <a:gd name="connsiteX0" fmla="*/ 0 w 9525"/>
                <a:gd name="connsiteY0" fmla="*/ 360998 h 360997"/>
                <a:gd name="connsiteX1" fmla="*/ 0 w 9525"/>
                <a:gd name="connsiteY1" fmla="*/ 0 h 360997"/>
              </a:gdLst>
              <a:ahLst/>
              <a:cxnLst>
                <a:cxn ang="0">
                  <a:pos x="connsiteX0" y="connsiteY0"/>
                </a:cxn>
                <a:cxn ang="0">
                  <a:pos x="connsiteX1" y="connsiteY1"/>
                </a:cxn>
              </a:cxnLst>
              <a:rect l="l" t="t" r="r" b="b"/>
              <a:pathLst>
                <a:path w="9525" h="360997">
                  <a:moveTo>
                    <a:pt x="0" y="360998"/>
                  </a:moveTo>
                  <a:lnTo>
                    <a:pt x="0" y="0"/>
                  </a:lnTo>
                </a:path>
              </a:pathLst>
            </a:custGeom>
            <a:ln w="12700" cap="flat">
              <a:solidFill>
                <a:srgbClr val="EFF5ED"/>
              </a:solidFill>
              <a:prstDash val="solid"/>
              <a:round/>
            </a:ln>
          </p:spPr>
          <p:txBody>
            <a:bodyPr rtlCol="0" anchor="ctr"/>
            <a:lstStyle/>
            <a:p>
              <a:endParaRPr lang="en-US" sz="1050"/>
            </a:p>
          </p:txBody>
        </p:sp>
        <p:sp>
          <p:nvSpPr>
            <p:cNvPr id="395" name="Freeform: Shape 431">
              <a:extLst>
                <a:ext uri="{FF2B5EF4-FFF2-40B4-BE49-F238E27FC236}">
                  <a16:creationId xmlns:a16="http://schemas.microsoft.com/office/drawing/2014/main" id="{D89A01CC-A6B8-7E4B-A687-C71579BC6502}"/>
                </a:ext>
              </a:extLst>
            </p:cNvPr>
            <p:cNvSpPr/>
            <p:nvPr/>
          </p:nvSpPr>
          <p:spPr>
            <a:xfrm>
              <a:off x="5722115" y="1970055"/>
              <a:ext cx="146399" cy="243935"/>
            </a:xfrm>
            <a:custGeom>
              <a:avLst/>
              <a:gdLst>
                <a:gd name="connsiteX0" fmla="*/ 0 w 146399"/>
                <a:gd name="connsiteY0" fmla="*/ 243935 h 243935"/>
                <a:gd name="connsiteX1" fmla="*/ 146399 w 146399"/>
                <a:gd name="connsiteY1" fmla="*/ 243935 h 243935"/>
                <a:gd name="connsiteX2" fmla="*/ 146399 w 146399"/>
                <a:gd name="connsiteY2" fmla="*/ 0 h 243935"/>
              </a:gdLst>
              <a:ahLst/>
              <a:cxnLst>
                <a:cxn ang="0">
                  <a:pos x="connsiteX0" y="connsiteY0"/>
                </a:cxn>
                <a:cxn ang="0">
                  <a:pos x="connsiteX1" y="connsiteY1"/>
                </a:cxn>
                <a:cxn ang="0">
                  <a:pos x="connsiteX2" y="connsiteY2"/>
                </a:cxn>
              </a:cxnLst>
              <a:rect l="l" t="t" r="r" b="b"/>
              <a:pathLst>
                <a:path w="146399" h="243935">
                  <a:moveTo>
                    <a:pt x="0" y="243935"/>
                  </a:moveTo>
                  <a:lnTo>
                    <a:pt x="146399" y="243935"/>
                  </a:lnTo>
                  <a:lnTo>
                    <a:pt x="146399" y="0"/>
                  </a:lnTo>
                </a:path>
              </a:pathLst>
            </a:custGeom>
            <a:noFill/>
            <a:ln w="12700" cap="flat">
              <a:solidFill>
                <a:srgbClr val="EFF5ED"/>
              </a:solidFill>
              <a:prstDash val="solid"/>
              <a:round/>
            </a:ln>
          </p:spPr>
          <p:txBody>
            <a:bodyPr rtlCol="0" anchor="ctr"/>
            <a:lstStyle/>
            <a:p>
              <a:endParaRPr lang="en-US" sz="1050"/>
            </a:p>
          </p:txBody>
        </p:sp>
        <p:sp>
          <p:nvSpPr>
            <p:cNvPr id="396" name="Freeform: Shape 432">
              <a:extLst>
                <a:ext uri="{FF2B5EF4-FFF2-40B4-BE49-F238E27FC236}">
                  <a16:creationId xmlns:a16="http://schemas.microsoft.com/office/drawing/2014/main" id="{6DE8FDEC-88B6-234B-99DE-152C2BC988CE}"/>
                </a:ext>
              </a:extLst>
            </p:cNvPr>
            <p:cNvSpPr/>
            <p:nvPr/>
          </p:nvSpPr>
          <p:spPr>
            <a:xfrm>
              <a:off x="5543140" y="2213990"/>
              <a:ext cx="81343" cy="349377"/>
            </a:xfrm>
            <a:custGeom>
              <a:avLst/>
              <a:gdLst>
                <a:gd name="connsiteX0" fmla="*/ 0 w 81343"/>
                <a:gd name="connsiteY0" fmla="*/ 349377 h 349377"/>
                <a:gd name="connsiteX1" fmla="*/ 0 w 81343"/>
                <a:gd name="connsiteY1" fmla="*/ 0 h 349377"/>
                <a:gd name="connsiteX2" fmla="*/ 81344 w 81343"/>
                <a:gd name="connsiteY2" fmla="*/ 0 h 349377"/>
              </a:gdLst>
              <a:ahLst/>
              <a:cxnLst>
                <a:cxn ang="0">
                  <a:pos x="connsiteX0" y="connsiteY0"/>
                </a:cxn>
                <a:cxn ang="0">
                  <a:pos x="connsiteX1" y="connsiteY1"/>
                </a:cxn>
                <a:cxn ang="0">
                  <a:pos x="connsiteX2" y="connsiteY2"/>
                </a:cxn>
              </a:cxnLst>
              <a:rect l="l" t="t" r="r" b="b"/>
              <a:pathLst>
                <a:path w="81343" h="349377">
                  <a:moveTo>
                    <a:pt x="0" y="349377"/>
                  </a:moveTo>
                  <a:lnTo>
                    <a:pt x="0" y="0"/>
                  </a:lnTo>
                  <a:lnTo>
                    <a:pt x="81344" y="0"/>
                  </a:lnTo>
                </a:path>
              </a:pathLst>
            </a:custGeom>
            <a:noFill/>
            <a:ln w="12700" cap="flat">
              <a:solidFill>
                <a:srgbClr val="EFF5ED"/>
              </a:solidFill>
              <a:prstDash val="solid"/>
              <a:round/>
            </a:ln>
          </p:spPr>
          <p:txBody>
            <a:bodyPr rtlCol="0" anchor="ctr"/>
            <a:lstStyle/>
            <a:p>
              <a:endParaRPr lang="en-US" sz="1050"/>
            </a:p>
          </p:txBody>
        </p:sp>
        <p:sp>
          <p:nvSpPr>
            <p:cNvPr id="397" name="Freeform: Shape 433">
              <a:extLst>
                <a:ext uri="{FF2B5EF4-FFF2-40B4-BE49-F238E27FC236}">
                  <a16:creationId xmlns:a16="http://schemas.microsoft.com/office/drawing/2014/main" id="{B489D861-4DE2-4441-B67B-028C831BD3B9}"/>
                </a:ext>
              </a:extLst>
            </p:cNvPr>
            <p:cNvSpPr/>
            <p:nvPr/>
          </p:nvSpPr>
          <p:spPr>
            <a:xfrm>
              <a:off x="5852227" y="1921192"/>
              <a:ext cx="32575" cy="9525"/>
            </a:xfrm>
            <a:custGeom>
              <a:avLst/>
              <a:gdLst>
                <a:gd name="connsiteX0" fmla="*/ 0 w 32575"/>
                <a:gd name="connsiteY0" fmla="*/ 0 h 9525"/>
                <a:gd name="connsiteX1" fmla="*/ 32575 w 32575"/>
                <a:gd name="connsiteY1" fmla="*/ 0 h 9525"/>
              </a:gdLst>
              <a:ahLst/>
              <a:cxnLst>
                <a:cxn ang="0">
                  <a:pos x="connsiteX0" y="connsiteY0"/>
                </a:cxn>
                <a:cxn ang="0">
                  <a:pos x="connsiteX1" y="connsiteY1"/>
                </a:cxn>
              </a:cxnLst>
              <a:rect l="l" t="t" r="r" b="b"/>
              <a:pathLst>
                <a:path w="32575" h="9525">
                  <a:moveTo>
                    <a:pt x="0" y="0"/>
                  </a:moveTo>
                  <a:lnTo>
                    <a:pt x="32575" y="0"/>
                  </a:lnTo>
                </a:path>
              </a:pathLst>
            </a:custGeom>
            <a:ln w="12700" cap="flat">
              <a:solidFill>
                <a:srgbClr val="EFF5ED"/>
              </a:solidFill>
              <a:prstDash val="solid"/>
              <a:round/>
            </a:ln>
          </p:spPr>
          <p:txBody>
            <a:bodyPr rtlCol="0" anchor="ctr"/>
            <a:lstStyle/>
            <a:p>
              <a:endParaRPr lang="en-US" sz="1050"/>
            </a:p>
          </p:txBody>
        </p:sp>
        <p:sp>
          <p:nvSpPr>
            <p:cNvPr id="398" name="Freeform: Shape 434">
              <a:extLst>
                <a:ext uri="{FF2B5EF4-FFF2-40B4-BE49-F238E27FC236}">
                  <a16:creationId xmlns:a16="http://schemas.microsoft.com/office/drawing/2014/main" id="{D73730A9-3825-C441-A44F-4F6F81936893}"/>
                </a:ext>
              </a:extLst>
            </p:cNvPr>
            <p:cNvSpPr/>
            <p:nvPr/>
          </p:nvSpPr>
          <p:spPr>
            <a:xfrm>
              <a:off x="5510660" y="1856136"/>
              <a:ext cx="32480" cy="9525"/>
            </a:xfrm>
            <a:custGeom>
              <a:avLst/>
              <a:gdLst>
                <a:gd name="connsiteX0" fmla="*/ 0 w 32480"/>
                <a:gd name="connsiteY0" fmla="*/ 0 h 9525"/>
                <a:gd name="connsiteX1" fmla="*/ 32480 w 32480"/>
                <a:gd name="connsiteY1" fmla="*/ 0 h 9525"/>
              </a:gdLst>
              <a:ahLst/>
              <a:cxnLst>
                <a:cxn ang="0">
                  <a:pos x="connsiteX0" y="connsiteY0"/>
                </a:cxn>
                <a:cxn ang="0">
                  <a:pos x="connsiteX1" y="connsiteY1"/>
                </a:cxn>
              </a:cxnLst>
              <a:rect l="l" t="t" r="r" b="b"/>
              <a:pathLst>
                <a:path w="32480" h="9525">
                  <a:moveTo>
                    <a:pt x="0" y="0"/>
                  </a:moveTo>
                  <a:lnTo>
                    <a:pt x="32480" y="0"/>
                  </a:lnTo>
                </a:path>
              </a:pathLst>
            </a:custGeom>
            <a:ln w="12700" cap="flat">
              <a:solidFill>
                <a:srgbClr val="EFF5ED"/>
              </a:solidFill>
              <a:prstDash val="solid"/>
              <a:round/>
            </a:ln>
          </p:spPr>
          <p:txBody>
            <a:bodyPr rtlCol="0" anchor="ctr"/>
            <a:lstStyle/>
            <a:p>
              <a:endParaRPr lang="en-US" sz="1050"/>
            </a:p>
          </p:txBody>
        </p:sp>
        <p:sp>
          <p:nvSpPr>
            <p:cNvPr id="399" name="Freeform: Shape 435">
              <a:extLst>
                <a:ext uri="{FF2B5EF4-FFF2-40B4-BE49-F238E27FC236}">
                  <a16:creationId xmlns:a16="http://schemas.microsoft.com/office/drawing/2014/main" id="{A0A66A1A-1569-6247-BD97-95CE87968A34}"/>
                </a:ext>
              </a:extLst>
            </p:cNvPr>
            <p:cNvSpPr/>
            <p:nvPr/>
          </p:nvSpPr>
          <p:spPr>
            <a:xfrm>
              <a:off x="6014914" y="2311622"/>
              <a:ext cx="32480" cy="9525"/>
            </a:xfrm>
            <a:custGeom>
              <a:avLst/>
              <a:gdLst>
                <a:gd name="connsiteX0" fmla="*/ 0 w 32480"/>
                <a:gd name="connsiteY0" fmla="*/ 0 h 9525"/>
                <a:gd name="connsiteX1" fmla="*/ 32480 w 32480"/>
                <a:gd name="connsiteY1" fmla="*/ 0 h 9525"/>
              </a:gdLst>
              <a:ahLst/>
              <a:cxnLst>
                <a:cxn ang="0">
                  <a:pos x="connsiteX0" y="connsiteY0"/>
                </a:cxn>
                <a:cxn ang="0">
                  <a:pos x="connsiteX1" y="connsiteY1"/>
                </a:cxn>
              </a:cxnLst>
              <a:rect l="l" t="t" r="r" b="b"/>
              <a:pathLst>
                <a:path w="32480" h="9525">
                  <a:moveTo>
                    <a:pt x="0" y="0"/>
                  </a:moveTo>
                  <a:lnTo>
                    <a:pt x="32480" y="0"/>
                  </a:lnTo>
                </a:path>
              </a:pathLst>
            </a:custGeom>
            <a:ln w="12700" cap="flat">
              <a:solidFill>
                <a:srgbClr val="EFF5ED"/>
              </a:solidFill>
              <a:prstDash val="solid"/>
              <a:round/>
            </a:ln>
          </p:spPr>
          <p:txBody>
            <a:bodyPr rtlCol="0" anchor="ctr"/>
            <a:lstStyle/>
            <a:p>
              <a:endParaRPr lang="en-US" sz="1050"/>
            </a:p>
          </p:txBody>
        </p:sp>
        <p:sp>
          <p:nvSpPr>
            <p:cNvPr id="400" name="Freeform: Shape 436">
              <a:extLst>
                <a:ext uri="{FF2B5EF4-FFF2-40B4-BE49-F238E27FC236}">
                  <a16:creationId xmlns:a16="http://schemas.microsoft.com/office/drawing/2014/main" id="{2019907D-BB72-FC4F-9232-816623337CA0}"/>
                </a:ext>
              </a:extLst>
            </p:cNvPr>
            <p:cNvSpPr/>
            <p:nvPr/>
          </p:nvSpPr>
          <p:spPr>
            <a:xfrm>
              <a:off x="5201574" y="2148935"/>
              <a:ext cx="32575" cy="9525"/>
            </a:xfrm>
            <a:custGeom>
              <a:avLst/>
              <a:gdLst>
                <a:gd name="connsiteX0" fmla="*/ 0 w 32575"/>
                <a:gd name="connsiteY0" fmla="*/ 0 h 9525"/>
                <a:gd name="connsiteX1" fmla="*/ 32576 w 32575"/>
                <a:gd name="connsiteY1" fmla="*/ 0 h 9525"/>
              </a:gdLst>
              <a:ahLst/>
              <a:cxnLst>
                <a:cxn ang="0">
                  <a:pos x="connsiteX0" y="connsiteY0"/>
                </a:cxn>
                <a:cxn ang="0">
                  <a:pos x="connsiteX1" y="connsiteY1"/>
                </a:cxn>
              </a:cxnLst>
              <a:rect l="l" t="t" r="r" b="b"/>
              <a:pathLst>
                <a:path w="32575" h="9525">
                  <a:moveTo>
                    <a:pt x="0" y="0"/>
                  </a:moveTo>
                  <a:lnTo>
                    <a:pt x="32576" y="0"/>
                  </a:lnTo>
                </a:path>
              </a:pathLst>
            </a:custGeom>
            <a:ln w="12700" cap="flat">
              <a:solidFill>
                <a:srgbClr val="EFF5ED"/>
              </a:solidFill>
              <a:prstDash val="solid"/>
              <a:round/>
            </a:ln>
          </p:spPr>
          <p:txBody>
            <a:bodyPr rtlCol="0" anchor="ctr"/>
            <a:lstStyle/>
            <a:p>
              <a:endParaRPr lang="en-US" sz="1050"/>
            </a:p>
          </p:txBody>
        </p:sp>
        <p:sp>
          <p:nvSpPr>
            <p:cNvPr id="401" name="Freeform: Shape 437">
              <a:extLst>
                <a:ext uri="{FF2B5EF4-FFF2-40B4-BE49-F238E27FC236}">
                  <a16:creationId xmlns:a16="http://schemas.microsoft.com/office/drawing/2014/main" id="{7DA15CCC-3141-994D-B9C8-4DD5797F054F}"/>
                </a:ext>
              </a:extLst>
            </p:cNvPr>
            <p:cNvSpPr/>
            <p:nvPr/>
          </p:nvSpPr>
          <p:spPr>
            <a:xfrm>
              <a:off x="5315493" y="2197703"/>
              <a:ext cx="162591" cy="195262"/>
            </a:xfrm>
            <a:custGeom>
              <a:avLst/>
              <a:gdLst>
                <a:gd name="connsiteX0" fmla="*/ 0 w 162591"/>
                <a:gd name="connsiteY0" fmla="*/ 0 h 195262"/>
                <a:gd name="connsiteX1" fmla="*/ 0 w 162591"/>
                <a:gd name="connsiteY1" fmla="*/ 81343 h 195262"/>
                <a:gd name="connsiteX2" fmla="*/ 162592 w 162591"/>
                <a:gd name="connsiteY2" fmla="*/ 81343 h 195262"/>
                <a:gd name="connsiteX3" fmla="*/ 162592 w 162591"/>
                <a:gd name="connsiteY3" fmla="*/ 195263 h 195262"/>
              </a:gdLst>
              <a:ahLst/>
              <a:cxnLst>
                <a:cxn ang="0">
                  <a:pos x="connsiteX0" y="connsiteY0"/>
                </a:cxn>
                <a:cxn ang="0">
                  <a:pos x="connsiteX1" y="connsiteY1"/>
                </a:cxn>
                <a:cxn ang="0">
                  <a:pos x="connsiteX2" y="connsiteY2"/>
                </a:cxn>
                <a:cxn ang="0">
                  <a:pos x="connsiteX3" y="connsiteY3"/>
                </a:cxn>
              </a:cxnLst>
              <a:rect l="l" t="t" r="r" b="b"/>
              <a:pathLst>
                <a:path w="162591" h="195262">
                  <a:moveTo>
                    <a:pt x="0" y="0"/>
                  </a:moveTo>
                  <a:lnTo>
                    <a:pt x="0" y="81343"/>
                  </a:lnTo>
                  <a:lnTo>
                    <a:pt x="162592" y="81343"/>
                  </a:lnTo>
                  <a:lnTo>
                    <a:pt x="162592" y="195263"/>
                  </a:lnTo>
                </a:path>
              </a:pathLst>
            </a:custGeom>
            <a:noFill/>
            <a:ln w="12700" cap="flat">
              <a:solidFill>
                <a:srgbClr val="EFF5ED"/>
              </a:solidFill>
              <a:prstDash val="solid"/>
              <a:round/>
            </a:ln>
          </p:spPr>
          <p:txBody>
            <a:bodyPr rtlCol="0" anchor="ctr"/>
            <a:lstStyle/>
            <a:p>
              <a:endParaRPr lang="en-US" sz="1050"/>
            </a:p>
          </p:txBody>
        </p:sp>
        <p:sp>
          <p:nvSpPr>
            <p:cNvPr id="402" name="Freeform: Shape 438">
              <a:extLst>
                <a:ext uri="{FF2B5EF4-FFF2-40B4-BE49-F238E27FC236}">
                  <a16:creationId xmlns:a16="http://schemas.microsoft.com/office/drawing/2014/main" id="{CB0AAEBD-8EDF-AB47-9E9E-9F84196F9230}"/>
                </a:ext>
              </a:extLst>
            </p:cNvPr>
            <p:cNvSpPr/>
            <p:nvPr/>
          </p:nvSpPr>
          <p:spPr>
            <a:xfrm>
              <a:off x="5738403" y="2311622"/>
              <a:ext cx="243935" cy="81343"/>
            </a:xfrm>
            <a:custGeom>
              <a:avLst/>
              <a:gdLst>
                <a:gd name="connsiteX0" fmla="*/ 243935 w 243935"/>
                <a:gd name="connsiteY0" fmla="*/ 0 h 81343"/>
                <a:gd name="connsiteX1" fmla="*/ 0 w 243935"/>
                <a:gd name="connsiteY1" fmla="*/ 0 h 81343"/>
                <a:gd name="connsiteX2" fmla="*/ 0 w 243935"/>
                <a:gd name="connsiteY2" fmla="*/ 81344 h 81343"/>
              </a:gdLst>
              <a:ahLst/>
              <a:cxnLst>
                <a:cxn ang="0">
                  <a:pos x="connsiteX0" y="connsiteY0"/>
                </a:cxn>
                <a:cxn ang="0">
                  <a:pos x="connsiteX1" y="connsiteY1"/>
                </a:cxn>
                <a:cxn ang="0">
                  <a:pos x="connsiteX2" y="connsiteY2"/>
                </a:cxn>
              </a:cxnLst>
              <a:rect l="l" t="t" r="r" b="b"/>
              <a:pathLst>
                <a:path w="243935" h="81343">
                  <a:moveTo>
                    <a:pt x="243935" y="0"/>
                  </a:moveTo>
                  <a:lnTo>
                    <a:pt x="0" y="0"/>
                  </a:lnTo>
                  <a:lnTo>
                    <a:pt x="0" y="81344"/>
                  </a:lnTo>
                </a:path>
              </a:pathLst>
            </a:custGeom>
            <a:noFill/>
            <a:ln w="12700" cap="flat">
              <a:solidFill>
                <a:srgbClr val="EFF5ED"/>
              </a:solidFill>
              <a:prstDash val="solid"/>
              <a:round/>
            </a:ln>
          </p:spPr>
          <p:txBody>
            <a:bodyPr rtlCol="0" anchor="ctr"/>
            <a:lstStyle/>
            <a:p>
              <a:endParaRPr lang="en-US" sz="1050"/>
            </a:p>
          </p:txBody>
        </p:sp>
        <p:sp>
          <p:nvSpPr>
            <p:cNvPr id="403" name="Freeform: Shape 439">
              <a:extLst>
                <a:ext uri="{FF2B5EF4-FFF2-40B4-BE49-F238E27FC236}">
                  <a16:creationId xmlns:a16="http://schemas.microsoft.com/office/drawing/2014/main" id="{698C9D6D-99C2-E444-A070-2F61DBCD1A17}"/>
                </a:ext>
              </a:extLst>
            </p:cNvPr>
            <p:cNvSpPr/>
            <p:nvPr/>
          </p:nvSpPr>
          <p:spPr>
            <a:xfrm>
              <a:off x="5675824" y="2554414"/>
              <a:ext cx="640937" cy="218503"/>
            </a:xfrm>
            <a:custGeom>
              <a:avLst/>
              <a:gdLst>
                <a:gd name="connsiteX0" fmla="*/ 0 w 640937"/>
                <a:gd name="connsiteY0" fmla="*/ 0 h 218503"/>
                <a:gd name="connsiteX1" fmla="*/ 640937 w 640937"/>
                <a:gd name="connsiteY1" fmla="*/ 0 h 218503"/>
                <a:gd name="connsiteX2" fmla="*/ 640937 w 640937"/>
                <a:gd name="connsiteY2" fmla="*/ 200501 h 218503"/>
                <a:gd name="connsiteX3" fmla="*/ 640937 w 640937"/>
                <a:gd name="connsiteY3" fmla="*/ 218504 h 218503"/>
              </a:gdLst>
              <a:ahLst/>
              <a:cxnLst>
                <a:cxn ang="0">
                  <a:pos x="connsiteX0" y="connsiteY0"/>
                </a:cxn>
                <a:cxn ang="0">
                  <a:pos x="connsiteX1" y="connsiteY1"/>
                </a:cxn>
                <a:cxn ang="0">
                  <a:pos x="connsiteX2" y="connsiteY2"/>
                </a:cxn>
                <a:cxn ang="0">
                  <a:pos x="connsiteX3" y="connsiteY3"/>
                </a:cxn>
              </a:cxnLst>
              <a:rect l="l" t="t" r="r" b="b"/>
              <a:pathLst>
                <a:path w="640937" h="218503">
                  <a:moveTo>
                    <a:pt x="0" y="0"/>
                  </a:moveTo>
                  <a:lnTo>
                    <a:pt x="640937" y="0"/>
                  </a:lnTo>
                  <a:lnTo>
                    <a:pt x="640937" y="200501"/>
                  </a:lnTo>
                  <a:lnTo>
                    <a:pt x="640937" y="218504"/>
                  </a:lnTo>
                </a:path>
              </a:pathLst>
            </a:custGeom>
            <a:noFill/>
            <a:ln w="12700" cap="flat">
              <a:solidFill>
                <a:srgbClr val="EFF5ED"/>
              </a:solidFill>
              <a:prstDash val="solid"/>
              <a:round/>
            </a:ln>
          </p:spPr>
          <p:txBody>
            <a:bodyPr rtlCol="0" anchor="ctr"/>
            <a:lstStyle/>
            <a:p>
              <a:endParaRPr lang="en-US" sz="1050"/>
            </a:p>
          </p:txBody>
        </p:sp>
        <p:sp>
          <p:nvSpPr>
            <p:cNvPr id="404" name="Freeform: Shape 440">
              <a:extLst>
                <a:ext uri="{FF2B5EF4-FFF2-40B4-BE49-F238E27FC236}">
                  <a16:creationId xmlns:a16="http://schemas.microsoft.com/office/drawing/2014/main" id="{1D68687C-2FEB-0C4C-9A9B-B21DAA3AE792}"/>
                </a:ext>
              </a:extLst>
            </p:cNvPr>
            <p:cNvSpPr/>
            <p:nvPr/>
          </p:nvSpPr>
          <p:spPr>
            <a:xfrm>
              <a:off x="5205193" y="2554414"/>
              <a:ext cx="831437" cy="581786"/>
            </a:xfrm>
            <a:custGeom>
              <a:avLst/>
              <a:gdLst>
                <a:gd name="connsiteX0" fmla="*/ 831437 w 831437"/>
                <a:gd name="connsiteY0" fmla="*/ 581787 h 581786"/>
                <a:gd name="connsiteX1" fmla="*/ 0 w 831437"/>
                <a:gd name="connsiteY1" fmla="*/ 581787 h 581786"/>
                <a:gd name="connsiteX2" fmla="*/ 0 w 831437"/>
                <a:gd name="connsiteY2" fmla="*/ 0 h 581786"/>
                <a:gd name="connsiteX3" fmla="*/ 333947 w 831437"/>
                <a:gd name="connsiteY3" fmla="*/ 0 h 581786"/>
              </a:gdLst>
              <a:ahLst/>
              <a:cxnLst>
                <a:cxn ang="0">
                  <a:pos x="connsiteX0" y="connsiteY0"/>
                </a:cxn>
                <a:cxn ang="0">
                  <a:pos x="connsiteX1" y="connsiteY1"/>
                </a:cxn>
                <a:cxn ang="0">
                  <a:pos x="connsiteX2" y="connsiteY2"/>
                </a:cxn>
                <a:cxn ang="0">
                  <a:pos x="connsiteX3" y="connsiteY3"/>
                </a:cxn>
              </a:cxnLst>
              <a:rect l="l" t="t" r="r" b="b"/>
              <a:pathLst>
                <a:path w="831437" h="581786">
                  <a:moveTo>
                    <a:pt x="831437" y="581787"/>
                  </a:moveTo>
                  <a:lnTo>
                    <a:pt x="0" y="581787"/>
                  </a:lnTo>
                  <a:lnTo>
                    <a:pt x="0" y="0"/>
                  </a:lnTo>
                  <a:lnTo>
                    <a:pt x="333947" y="0"/>
                  </a:lnTo>
                </a:path>
              </a:pathLst>
            </a:custGeom>
            <a:noFill/>
            <a:ln w="12700" cap="flat">
              <a:solidFill>
                <a:srgbClr val="EFF5ED"/>
              </a:solidFill>
              <a:prstDash val="solid"/>
              <a:round/>
            </a:ln>
          </p:spPr>
          <p:txBody>
            <a:bodyPr rtlCol="0" anchor="ctr"/>
            <a:lstStyle/>
            <a:p>
              <a:endParaRPr lang="en-US" sz="1050"/>
            </a:p>
          </p:txBody>
        </p:sp>
        <p:sp>
          <p:nvSpPr>
            <p:cNvPr id="405" name="Freeform: Shape 441">
              <a:extLst>
                <a:ext uri="{FF2B5EF4-FFF2-40B4-BE49-F238E27FC236}">
                  <a16:creationId xmlns:a16="http://schemas.microsoft.com/office/drawing/2014/main" id="{B0B613E2-3FF9-084F-A470-BC70FBE4B7D5}"/>
                </a:ext>
              </a:extLst>
            </p:cNvPr>
            <p:cNvSpPr/>
            <p:nvPr/>
          </p:nvSpPr>
          <p:spPr>
            <a:xfrm>
              <a:off x="5908329" y="3076575"/>
              <a:ext cx="80962" cy="9525"/>
            </a:xfrm>
            <a:custGeom>
              <a:avLst/>
              <a:gdLst>
                <a:gd name="connsiteX0" fmla="*/ 0 w 80962"/>
                <a:gd name="connsiteY0" fmla="*/ 0 h 9525"/>
                <a:gd name="connsiteX1" fmla="*/ 80962 w 80962"/>
                <a:gd name="connsiteY1" fmla="*/ 0 h 9525"/>
              </a:gdLst>
              <a:ahLst/>
              <a:cxnLst>
                <a:cxn ang="0">
                  <a:pos x="connsiteX0" y="connsiteY0"/>
                </a:cxn>
                <a:cxn ang="0">
                  <a:pos x="connsiteX1" y="connsiteY1"/>
                </a:cxn>
              </a:cxnLst>
              <a:rect l="l" t="t" r="r" b="b"/>
              <a:pathLst>
                <a:path w="80962" h="9525">
                  <a:moveTo>
                    <a:pt x="0" y="0"/>
                  </a:moveTo>
                  <a:lnTo>
                    <a:pt x="80962" y="0"/>
                  </a:lnTo>
                </a:path>
              </a:pathLst>
            </a:custGeom>
            <a:ln w="12700" cap="flat">
              <a:solidFill>
                <a:srgbClr val="EFF5ED"/>
              </a:solidFill>
              <a:prstDash val="solid"/>
              <a:round/>
            </a:ln>
          </p:spPr>
          <p:txBody>
            <a:bodyPr rtlCol="0" anchor="ctr"/>
            <a:lstStyle/>
            <a:p>
              <a:endParaRPr lang="en-US" sz="1050"/>
            </a:p>
          </p:txBody>
        </p:sp>
        <p:sp>
          <p:nvSpPr>
            <p:cNvPr id="406" name="Freeform: Shape 442">
              <a:extLst>
                <a:ext uri="{FF2B5EF4-FFF2-40B4-BE49-F238E27FC236}">
                  <a16:creationId xmlns:a16="http://schemas.microsoft.com/office/drawing/2014/main" id="{B2F8E3F4-EB05-7A4E-9B60-6ED9ECCE6E27}"/>
                </a:ext>
              </a:extLst>
            </p:cNvPr>
            <p:cNvSpPr/>
            <p:nvPr/>
          </p:nvSpPr>
          <p:spPr>
            <a:xfrm>
              <a:off x="5261391" y="2614041"/>
              <a:ext cx="610457" cy="462533"/>
            </a:xfrm>
            <a:custGeom>
              <a:avLst/>
              <a:gdLst>
                <a:gd name="connsiteX0" fmla="*/ 216789 w 610457"/>
                <a:gd name="connsiteY0" fmla="*/ 0 h 462533"/>
                <a:gd name="connsiteX1" fmla="*/ 110776 w 610457"/>
                <a:gd name="connsiteY1" fmla="*/ 0 h 462533"/>
                <a:gd name="connsiteX2" fmla="*/ 101901 w 610457"/>
                <a:gd name="connsiteY2" fmla="*/ 110776 h 462533"/>
                <a:gd name="connsiteX3" fmla="*/ 0 w 610457"/>
                <a:gd name="connsiteY3" fmla="*/ 110776 h 462533"/>
                <a:gd name="connsiteX4" fmla="*/ 0 w 610457"/>
                <a:gd name="connsiteY4" fmla="*/ 360997 h 462533"/>
                <a:gd name="connsiteX5" fmla="*/ 110914 w 610457"/>
                <a:gd name="connsiteY5" fmla="*/ 367932 h 462533"/>
                <a:gd name="connsiteX6" fmla="*/ 118015 w 610457"/>
                <a:gd name="connsiteY6" fmla="*/ 462534 h 462533"/>
                <a:gd name="connsiteX7" fmla="*/ 610457 w 610457"/>
                <a:gd name="connsiteY7" fmla="*/ 462534 h 462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0457" h="462533">
                  <a:moveTo>
                    <a:pt x="216789" y="0"/>
                  </a:moveTo>
                  <a:lnTo>
                    <a:pt x="110776" y="0"/>
                  </a:lnTo>
                  <a:cubicBezTo>
                    <a:pt x="138915" y="33042"/>
                    <a:pt x="134942" y="82639"/>
                    <a:pt x="101901" y="110776"/>
                  </a:cubicBezTo>
                  <a:cubicBezTo>
                    <a:pt x="72537" y="135788"/>
                    <a:pt x="29364" y="135788"/>
                    <a:pt x="0" y="110776"/>
                  </a:cubicBezTo>
                  <a:lnTo>
                    <a:pt x="0" y="360997"/>
                  </a:lnTo>
                  <a:cubicBezTo>
                    <a:pt x="32542" y="332280"/>
                    <a:pt x="82201" y="335385"/>
                    <a:pt x="110914" y="367932"/>
                  </a:cubicBezTo>
                  <a:cubicBezTo>
                    <a:pt x="134198" y="394316"/>
                    <a:pt x="137098" y="432968"/>
                    <a:pt x="118015" y="462534"/>
                  </a:cubicBezTo>
                  <a:lnTo>
                    <a:pt x="610457" y="462534"/>
                  </a:lnTo>
                </a:path>
              </a:pathLst>
            </a:custGeom>
            <a:noFill/>
            <a:ln w="12700" cap="flat">
              <a:solidFill>
                <a:srgbClr val="EFF5ED"/>
              </a:solidFill>
              <a:prstDash val="solid"/>
              <a:round/>
            </a:ln>
          </p:spPr>
          <p:txBody>
            <a:bodyPr rtlCol="0" anchor="ctr"/>
            <a:lstStyle/>
            <a:p>
              <a:endParaRPr lang="en-US" sz="1050" dirty="0"/>
            </a:p>
          </p:txBody>
        </p:sp>
        <p:sp>
          <p:nvSpPr>
            <p:cNvPr id="407" name="Freeform: Shape 443">
              <a:extLst>
                <a:ext uri="{FF2B5EF4-FFF2-40B4-BE49-F238E27FC236}">
                  <a16:creationId xmlns:a16="http://schemas.microsoft.com/office/drawing/2014/main" id="{19D3E0C2-D050-D248-92E3-5B42DDA4FDE3}"/>
                </a:ext>
              </a:extLst>
            </p:cNvPr>
            <p:cNvSpPr/>
            <p:nvPr/>
          </p:nvSpPr>
          <p:spPr>
            <a:xfrm>
              <a:off x="5519804" y="2614041"/>
              <a:ext cx="97154" cy="9525"/>
            </a:xfrm>
            <a:custGeom>
              <a:avLst/>
              <a:gdLst>
                <a:gd name="connsiteX0" fmla="*/ 97155 w 97154"/>
                <a:gd name="connsiteY0" fmla="*/ 0 h 9525"/>
                <a:gd name="connsiteX1" fmla="*/ 0 w 97154"/>
                <a:gd name="connsiteY1" fmla="*/ 0 h 9525"/>
              </a:gdLst>
              <a:ahLst/>
              <a:cxnLst>
                <a:cxn ang="0">
                  <a:pos x="connsiteX0" y="connsiteY0"/>
                </a:cxn>
                <a:cxn ang="0">
                  <a:pos x="connsiteX1" y="connsiteY1"/>
                </a:cxn>
              </a:cxnLst>
              <a:rect l="l" t="t" r="r" b="b"/>
              <a:pathLst>
                <a:path w="97154" h="9525">
                  <a:moveTo>
                    <a:pt x="97155" y="0"/>
                  </a:moveTo>
                  <a:lnTo>
                    <a:pt x="0" y="0"/>
                  </a:lnTo>
                </a:path>
              </a:pathLst>
            </a:custGeom>
            <a:ln w="12700" cap="flat">
              <a:solidFill>
                <a:srgbClr val="EFF5ED"/>
              </a:solidFill>
              <a:prstDash val="solid"/>
              <a:round/>
            </a:ln>
          </p:spPr>
          <p:txBody>
            <a:bodyPr rtlCol="0" anchor="ctr"/>
            <a:lstStyle/>
            <a:p>
              <a:endParaRPr lang="en-US" sz="1050"/>
            </a:p>
          </p:txBody>
        </p:sp>
        <p:sp>
          <p:nvSpPr>
            <p:cNvPr id="408" name="Freeform: Shape 444">
              <a:extLst>
                <a:ext uri="{FF2B5EF4-FFF2-40B4-BE49-F238E27FC236}">
                  <a16:creationId xmlns:a16="http://schemas.microsoft.com/office/drawing/2014/main" id="{6EAD5B7A-1396-F146-8B2E-F9DEC602FA71}"/>
                </a:ext>
              </a:extLst>
            </p:cNvPr>
            <p:cNvSpPr/>
            <p:nvPr/>
          </p:nvSpPr>
          <p:spPr>
            <a:xfrm>
              <a:off x="5656297" y="2614041"/>
              <a:ext cx="604265" cy="194690"/>
            </a:xfrm>
            <a:custGeom>
              <a:avLst/>
              <a:gdLst>
                <a:gd name="connsiteX0" fmla="*/ 604266 w 604265"/>
                <a:gd name="connsiteY0" fmla="*/ 194691 h 194690"/>
                <a:gd name="connsiteX1" fmla="*/ 604266 w 604265"/>
                <a:gd name="connsiteY1" fmla="*/ 194691 h 194690"/>
                <a:gd name="connsiteX2" fmla="*/ 604266 w 604265"/>
                <a:gd name="connsiteY2" fmla="*/ 110776 h 194690"/>
                <a:gd name="connsiteX3" fmla="*/ 493490 w 604265"/>
                <a:gd name="connsiteY3" fmla="*/ 101898 h 194690"/>
                <a:gd name="connsiteX4" fmla="*/ 493490 w 604265"/>
                <a:gd name="connsiteY4" fmla="*/ 0 h 194690"/>
                <a:gd name="connsiteX5" fmla="*/ 0 w 604265"/>
                <a:gd name="connsiteY5" fmla="*/ 0 h 194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4265" h="194690">
                  <a:moveTo>
                    <a:pt x="604266" y="194691"/>
                  </a:moveTo>
                  <a:lnTo>
                    <a:pt x="604266" y="194691"/>
                  </a:lnTo>
                  <a:lnTo>
                    <a:pt x="604266" y="110776"/>
                  </a:lnTo>
                  <a:cubicBezTo>
                    <a:pt x="571224" y="138913"/>
                    <a:pt x="521627" y="134941"/>
                    <a:pt x="493490" y="101898"/>
                  </a:cubicBezTo>
                  <a:cubicBezTo>
                    <a:pt x="468478" y="72533"/>
                    <a:pt x="468478" y="29366"/>
                    <a:pt x="493490" y="0"/>
                  </a:cubicBezTo>
                  <a:lnTo>
                    <a:pt x="0" y="0"/>
                  </a:lnTo>
                </a:path>
              </a:pathLst>
            </a:custGeom>
            <a:noFill/>
            <a:ln w="12700" cap="flat">
              <a:solidFill>
                <a:srgbClr val="EFF5ED"/>
              </a:solidFill>
              <a:prstDash val="solid"/>
              <a:round/>
            </a:ln>
          </p:spPr>
          <p:txBody>
            <a:bodyPr rtlCol="0" anchor="ctr"/>
            <a:lstStyle/>
            <a:p>
              <a:endParaRPr lang="en-US" sz="1050"/>
            </a:p>
          </p:txBody>
        </p:sp>
        <p:sp>
          <p:nvSpPr>
            <p:cNvPr id="409" name="Freeform: Shape 445">
              <a:extLst>
                <a:ext uri="{FF2B5EF4-FFF2-40B4-BE49-F238E27FC236}">
                  <a16:creationId xmlns:a16="http://schemas.microsoft.com/office/drawing/2014/main" id="{3C26DAE8-F41B-794F-ABF6-6932BAC98F20}"/>
                </a:ext>
              </a:extLst>
            </p:cNvPr>
            <p:cNvSpPr/>
            <p:nvPr/>
          </p:nvSpPr>
          <p:spPr>
            <a:xfrm>
              <a:off x="6029773" y="3076575"/>
              <a:ext cx="49434" cy="9525"/>
            </a:xfrm>
            <a:custGeom>
              <a:avLst/>
              <a:gdLst>
                <a:gd name="connsiteX0" fmla="*/ 0 w 49434"/>
                <a:gd name="connsiteY0" fmla="*/ 0 h 9525"/>
                <a:gd name="connsiteX1" fmla="*/ 49435 w 49434"/>
                <a:gd name="connsiteY1" fmla="*/ 0 h 9525"/>
              </a:gdLst>
              <a:ahLst/>
              <a:cxnLst>
                <a:cxn ang="0">
                  <a:pos x="connsiteX0" y="connsiteY0"/>
                </a:cxn>
                <a:cxn ang="0">
                  <a:pos x="connsiteX1" y="connsiteY1"/>
                </a:cxn>
              </a:cxnLst>
              <a:rect l="l" t="t" r="r" b="b"/>
              <a:pathLst>
                <a:path w="49434" h="9525">
                  <a:moveTo>
                    <a:pt x="0" y="0"/>
                  </a:moveTo>
                  <a:lnTo>
                    <a:pt x="49435" y="0"/>
                  </a:lnTo>
                </a:path>
              </a:pathLst>
            </a:custGeom>
            <a:ln w="12700" cap="flat">
              <a:solidFill>
                <a:srgbClr val="EFF5ED"/>
              </a:solidFill>
              <a:prstDash val="solid"/>
              <a:round/>
            </a:ln>
          </p:spPr>
          <p:txBody>
            <a:bodyPr rtlCol="0" anchor="ctr"/>
            <a:lstStyle/>
            <a:p>
              <a:endParaRPr lang="en-US" sz="1050"/>
            </a:p>
          </p:txBody>
        </p:sp>
        <p:sp>
          <p:nvSpPr>
            <p:cNvPr id="410" name="Freeform: Shape 446">
              <a:extLst>
                <a:ext uri="{FF2B5EF4-FFF2-40B4-BE49-F238E27FC236}">
                  <a16:creationId xmlns:a16="http://schemas.microsoft.com/office/drawing/2014/main" id="{9A50FE09-26C1-D443-87C9-248558E04A42}"/>
                </a:ext>
              </a:extLst>
            </p:cNvPr>
            <p:cNvSpPr/>
            <p:nvPr/>
          </p:nvSpPr>
          <p:spPr>
            <a:xfrm>
              <a:off x="5622472" y="2729579"/>
              <a:ext cx="269378" cy="282702"/>
            </a:xfrm>
            <a:custGeom>
              <a:avLst/>
              <a:gdLst>
                <a:gd name="connsiteX0" fmla="*/ 269379 w 269378"/>
                <a:gd name="connsiteY0" fmla="*/ 223171 h 282702"/>
                <a:gd name="connsiteX1" fmla="*/ 152412 w 269378"/>
                <a:gd name="connsiteY1" fmla="*/ 282702 h 282702"/>
                <a:gd name="connsiteX2" fmla="*/ 12 w 269378"/>
                <a:gd name="connsiteY2" fmla="*/ 116205 h 282702"/>
                <a:gd name="connsiteX3" fmla="*/ 42684 w 269378"/>
                <a:gd name="connsiteY3" fmla="*/ 0 h 282702"/>
              </a:gdLst>
              <a:ahLst/>
              <a:cxnLst>
                <a:cxn ang="0">
                  <a:pos x="connsiteX0" y="connsiteY0"/>
                </a:cxn>
                <a:cxn ang="0">
                  <a:pos x="connsiteX1" y="connsiteY1"/>
                </a:cxn>
                <a:cxn ang="0">
                  <a:pos x="connsiteX2" y="connsiteY2"/>
                </a:cxn>
                <a:cxn ang="0">
                  <a:pos x="connsiteX3" y="connsiteY3"/>
                </a:cxn>
              </a:cxnLst>
              <a:rect l="l" t="t" r="r" b="b"/>
              <a:pathLst>
                <a:path w="269378" h="282702">
                  <a:moveTo>
                    <a:pt x="269379" y="223171"/>
                  </a:moveTo>
                  <a:cubicBezTo>
                    <a:pt x="241838" y="260204"/>
                    <a:pt x="198562" y="282235"/>
                    <a:pt x="152412" y="282702"/>
                  </a:cubicBezTo>
                  <a:cubicBezTo>
                    <a:pt x="68020" y="282702"/>
                    <a:pt x="12" y="208121"/>
                    <a:pt x="12" y="116205"/>
                  </a:cubicBezTo>
                  <a:cubicBezTo>
                    <a:pt x="-479" y="73552"/>
                    <a:pt x="14705" y="32204"/>
                    <a:pt x="42684" y="0"/>
                  </a:cubicBezTo>
                </a:path>
              </a:pathLst>
            </a:custGeom>
            <a:noFill/>
            <a:ln w="12700" cap="flat">
              <a:solidFill>
                <a:srgbClr val="EFF5ED"/>
              </a:solidFill>
              <a:prstDash val="solid"/>
              <a:round/>
            </a:ln>
          </p:spPr>
          <p:txBody>
            <a:bodyPr rtlCol="0" anchor="ctr"/>
            <a:lstStyle/>
            <a:p>
              <a:endParaRPr lang="en-US" sz="1050"/>
            </a:p>
          </p:txBody>
        </p:sp>
        <p:sp>
          <p:nvSpPr>
            <p:cNvPr id="411" name="Freeform: Shape 447">
              <a:extLst>
                <a:ext uri="{FF2B5EF4-FFF2-40B4-BE49-F238E27FC236}">
                  <a16:creationId xmlns:a16="http://schemas.microsoft.com/office/drawing/2014/main" id="{B9582A8A-40E5-B644-AF35-53C6AD4B86DC}"/>
                </a:ext>
              </a:extLst>
            </p:cNvPr>
            <p:cNvSpPr/>
            <p:nvPr/>
          </p:nvSpPr>
          <p:spPr>
            <a:xfrm>
              <a:off x="5705351" y="2678810"/>
              <a:ext cx="221932" cy="216884"/>
            </a:xfrm>
            <a:custGeom>
              <a:avLst/>
              <a:gdLst>
                <a:gd name="connsiteX0" fmla="*/ 0 w 221932"/>
                <a:gd name="connsiteY0" fmla="*/ 18193 h 216884"/>
                <a:gd name="connsiteX1" fmla="*/ 69532 w 221932"/>
                <a:gd name="connsiteY1" fmla="*/ 0 h 216884"/>
                <a:gd name="connsiteX2" fmla="*/ 221932 w 221932"/>
                <a:gd name="connsiteY2" fmla="*/ 166497 h 216884"/>
                <a:gd name="connsiteX3" fmla="*/ 214884 w 221932"/>
                <a:gd name="connsiteY3" fmla="*/ 216884 h 216884"/>
              </a:gdLst>
              <a:ahLst/>
              <a:cxnLst>
                <a:cxn ang="0">
                  <a:pos x="connsiteX0" y="connsiteY0"/>
                </a:cxn>
                <a:cxn ang="0">
                  <a:pos x="connsiteX1" y="connsiteY1"/>
                </a:cxn>
                <a:cxn ang="0">
                  <a:pos x="connsiteX2" y="connsiteY2"/>
                </a:cxn>
                <a:cxn ang="0">
                  <a:pos x="connsiteX3" y="connsiteY3"/>
                </a:cxn>
              </a:cxnLst>
              <a:rect l="l" t="t" r="r" b="b"/>
              <a:pathLst>
                <a:path w="221932" h="216884">
                  <a:moveTo>
                    <a:pt x="0" y="18193"/>
                  </a:moveTo>
                  <a:cubicBezTo>
                    <a:pt x="21238" y="6277"/>
                    <a:pt x="45180" y="10"/>
                    <a:pt x="69532" y="0"/>
                  </a:cubicBezTo>
                  <a:cubicBezTo>
                    <a:pt x="153829" y="0"/>
                    <a:pt x="221932" y="74486"/>
                    <a:pt x="221932" y="166497"/>
                  </a:cubicBezTo>
                  <a:cubicBezTo>
                    <a:pt x="221952" y="183537"/>
                    <a:pt x="219580" y="200501"/>
                    <a:pt x="214884" y="216884"/>
                  </a:cubicBezTo>
                </a:path>
              </a:pathLst>
            </a:custGeom>
            <a:noFill/>
            <a:ln w="12700" cap="flat">
              <a:solidFill>
                <a:srgbClr val="EFF5ED"/>
              </a:solidFill>
              <a:prstDash val="solid"/>
              <a:round/>
            </a:ln>
          </p:spPr>
          <p:txBody>
            <a:bodyPr rtlCol="0" anchor="ctr"/>
            <a:lstStyle/>
            <a:p>
              <a:endParaRPr lang="en-US" sz="1050" dirty="0"/>
            </a:p>
          </p:txBody>
        </p:sp>
      </p:grpSp>
      <p:grpSp>
        <p:nvGrpSpPr>
          <p:cNvPr id="412" name="Graphic 9">
            <a:extLst>
              <a:ext uri="{FF2B5EF4-FFF2-40B4-BE49-F238E27FC236}">
                <a16:creationId xmlns:a16="http://schemas.microsoft.com/office/drawing/2014/main" id="{6290529D-1351-854D-956A-65EB67FFD741}"/>
              </a:ext>
            </a:extLst>
          </p:cNvPr>
          <p:cNvGrpSpPr/>
          <p:nvPr/>
        </p:nvGrpSpPr>
        <p:grpSpPr>
          <a:xfrm>
            <a:off x="4839390" y="2901651"/>
            <a:ext cx="938077" cy="937018"/>
            <a:chOff x="6072019" y="1619250"/>
            <a:chExt cx="1905000" cy="1905000"/>
          </a:xfrm>
        </p:grpSpPr>
        <p:sp>
          <p:nvSpPr>
            <p:cNvPr id="413" name="Freeform: Shape 451">
              <a:extLst>
                <a:ext uri="{FF2B5EF4-FFF2-40B4-BE49-F238E27FC236}">
                  <a16:creationId xmlns:a16="http://schemas.microsoft.com/office/drawing/2014/main" id="{14FD4AEE-DCBE-5C46-BD69-6C618D518FC4}"/>
                </a:ext>
              </a:extLst>
            </p:cNvPr>
            <p:cNvSpPr/>
            <p:nvPr/>
          </p:nvSpPr>
          <p:spPr>
            <a:xfrm>
              <a:off x="6411680" y="2094833"/>
              <a:ext cx="1117663" cy="765810"/>
            </a:xfrm>
            <a:custGeom>
              <a:avLst/>
              <a:gdLst>
                <a:gd name="connsiteX0" fmla="*/ 1117664 w 1117663"/>
                <a:gd name="connsiteY0" fmla="*/ 498634 h 765810"/>
                <a:gd name="connsiteX1" fmla="*/ 1117664 w 1117663"/>
                <a:gd name="connsiteY1" fmla="*/ 31051 h 765810"/>
                <a:gd name="connsiteX2" fmla="*/ 1086612 w 1117663"/>
                <a:gd name="connsiteY2" fmla="*/ 0 h 765810"/>
                <a:gd name="connsiteX3" fmla="*/ 31051 w 1117663"/>
                <a:gd name="connsiteY3" fmla="*/ 0 h 765810"/>
                <a:gd name="connsiteX4" fmla="*/ 0 w 1117663"/>
                <a:gd name="connsiteY4" fmla="*/ 31051 h 765810"/>
                <a:gd name="connsiteX5" fmla="*/ 0 w 1117663"/>
                <a:gd name="connsiteY5" fmla="*/ 734759 h 765810"/>
                <a:gd name="connsiteX6" fmla="*/ 31051 w 1117663"/>
                <a:gd name="connsiteY6" fmla="*/ 765810 h 765810"/>
                <a:gd name="connsiteX7" fmla="*/ 965264 w 1117663"/>
                <a:gd name="connsiteY7" fmla="*/ 765810 h 765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17663" h="765810">
                  <a:moveTo>
                    <a:pt x="1117664" y="498634"/>
                  </a:moveTo>
                  <a:lnTo>
                    <a:pt x="1117664" y="31051"/>
                  </a:lnTo>
                  <a:cubicBezTo>
                    <a:pt x="1117664" y="13902"/>
                    <a:pt x="1103757" y="0"/>
                    <a:pt x="1086612" y="0"/>
                  </a:cubicBezTo>
                  <a:lnTo>
                    <a:pt x="31051" y="0"/>
                  </a:lnTo>
                  <a:cubicBezTo>
                    <a:pt x="13902" y="0"/>
                    <a:pt x="0" y="13903"/>
                    <a:pt x="0" y="31051"/>
                  </a:cubicBezTo>
                  <a:lnTo>
                    <a:pt x="0" y="734759"/>
                  </a:lnTo>
                  <a:cubicBezTo>
                    <a:pt x="0" y="751903"/>
                    <a:pt x="13903" y="765810"/>
                    <a:pt x="31051" y="765810"/>
                  </a:cubicBezTo>
                  <a:lnTo>
                    <a:pt x="965264" y="765810"/>
                  </a:lnTo>
                </a:path>
              </a:pathLst>
            </a:custGeom>
            <a:noFill/>
            <a:ln w="12700" cap="flat">
              <a:solidFill>
                <a:srgbClr val="F1F2F2"/>
              </a:solidFill>
              <a:prstDash val="solid"/>
              <a:round/>
            </a:ln>
          </p:spPr>
          <p:txBody>
            <a:bodyPr rtlCol="0" anchor="ctr"/>
            <a:lstStyle/>
            <a:p>
              <a:endParaRPr lang="en-US" sz="1050"/>
            </a:p>
          </p:txBody>
        </p:sp>
        <p:sp>
          <p:nvSpPr>
            <p:cNvPr id="414" name="Freeform: Shape 453">
              <a:extLst>
                <a:ext uri="{FF2B5EF4-FFF2-40B4-BE49-F238E27FC236}">
                  <a16:creationId xmlns:a16="http://schemas.microsoft.com/office/drawing/2014/main" id="{443022F9-A918-9C44-A8C4-E5DCEB89DCAC}"/>
                </a:ext>
              </a:extLst>
            </p:cNvPr>
            <p:cNvSpPr/>
            <p:nvPr/>
          </p:nvSpPr>
          <p:spPr>
            <a:xfrm>
              <a:off x="6336240" y="2019300"/>
              <a:ext cx="1268161" cy="929258"/>
            </a:xfrm>
            <a:custGeom>
              <a:avLst/>
              <a:gdLst>
                <a:gd name="connsiteX0" fmla="*/ 1268161 w 1268161"/>
                <a:gd name="connsiteY0" fmla="*/ 607028 h 929258"/>
                <a:gd name="connsiteX1" fmla="*/ 1268161 w 1268161"/>
                <a:gd name="connsiteY1" fmla="*/ 31242 h 929258"/>
                <a:gd name="connsiteX2" fmla="*/ 1237300 w 1268161"/>
                <a:gd name="connsiteY2" fmla="*/ 1 h 929258"/>
                <a:gd name="connsiteX3" fmla="*/ 1237109 w 1268161"/>
                <a:gd name="connsiteY3" fmla="*/ 0 h 929258"/>
                <a:gd name="connsiteX4" fmla="*/ 31054 w 1268161"/>
                <a:gd name="connsiteY4" fmla="*/ 0 h 929258"/>
                <a:gd name="connsiteX5" fmla="*/ 2 w 1268161"/>
                <a:gd name="connsiteY5" fmla="*/ 31051 h 929258"/>
                <a:gd name="connsiteX6" fmla="*/ 2 w 1268161"/>
                <a:gd name="connsiteY6" fmla="*/ 897826 h 929258"/>
                <a:gd name="connsiteX7" fmla="*/ 30671 w 1268161"/>
                <a:gd name="connsiteY7" fmla="*/ 929259 h 929258"/>
                <a:gd name="connsiteX8" fmla="*/ 31054 w 1268161"/>
                <a:gd name="connsiteY8" fmla="*/ 929259 h 929258"/>
                <a:gd name="connsiteX9" fmla="*/ 1054039 w 1268161"/>
                <a:gd name="connsiteY9" fmla="*/ 929259 h 929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68161" h="929258">
                  <a:moveTo>
                    <a:pt x="1268161" y="607028"/>
                  </a:moveTo>
                  <a:lnTo>
                    <a:pt x="1268161" y="31242"/>
                  </a:lnTo>
                  <a:cubicBezTo>
                    <a:pt x="1268266" y="14093"/>
                    <a:pt x="1254445" y="106"/>
                    <a:pt x="1237300" y="1"/>
                  </a:cubicBezTo>
                  <a:cubicBezTo>
                    <a:pt x="1237233" y="0"/>
                    <a:pt x="1237176" y="0"/>
                    <a:pt x="1237109" y="0"/>
                  </a:cubicBezTo>
                  <a:lnTo>
                    <a:pt x="31054" y="0"/>
                  </a:lnTo>
                  <a:cubicBezTo>
                    <a:pt x="13905" y="0"/>
                    <a:pt x="2" y="13903"/>
                    <a:pt x="2" y="31051"/>
                  </a:cubicBezTo>
                  <a:lnTo>
                    <a:pt x="2" y="897826"/>
                  </a:lnTo>
                  <a:cubicBezTo>
                    <a:pt x="-208" y="914972"/>
                    <a:pt x="13522" y="929049"/>
                    <a:pt x="30671" y="929259"/>
                  </a:cubicBezTo>
                  <a:cubicBezTo>
                    <a:pt x="30799" y="929259"/>
                    <a:pt x="30926" y="929259"/>
                    <a:pt x="31054" y="929259"/>
                  </a:cubicBezTo>
                  <a:lnTo>
                    <a:pt x="1054039" y="929259"/>
                  </a:lnTo>
                </a:path>
              </a:pathLst>
            </a:custGeom>
            <a:noFill/>
            <a:ln w="12700" cap="flat">
              <a:solidFill>
                <a:srgbClr val="F1F2F2"/>
              </a:solidFill>
              <a:prstDash val="solid"/>
              <a:round/>
            </a:ln>
          </p:spPr>
          <p:txBody>
            <a:bodyPr rtlCol="0" anchor="ctr"/>
            <a:lstStyle/>
            <a:p>
              <a:endParaRPr lang="en-US" sz="1050"/>
            </a:p>
          </p:txBody>
        </p:sp>
        <p:sp>
          <p:nvSpPr>
            <p:cNvPr id="415" name="Freeform: Shape 455">
              <a:extLst>
                <a:ext uri="{FF2B5EF4-FFF2-40B4-BE49-F238E27FC236}">
                  <a16:creationId xmlns:a16="http://schemas.microsoft.com/office/drawing/2014/main" id="{0421DE7C-1F95-F94B-A1A2-443CB5CCAFD8}"/>
                </a:ext>
              </a:extLst>
            </p:cNvPr>
            <p:cNvSpPr/>
            <p:nvPr/>
          </p:nvSpPr>
          <p:spPr>
            <a:xfrm>
              <a:off x="6198320" y="2948558"/>
              <a:ext cx="1210913" cy="112966"/>
            </a:xfrm>
            <a:custGeom>
              <a:avLst/>
              <a:gdLst>
                <a:gd name="connsiteX0" fmla="*/ 1210913 w 1210913"/>
                <a:gd name="connsiteY0" fmla="*/ 112967 h 112966"/>
                <a:gd name="connsiteX1" fmla="*/ 90868 w 1210913"/>
                <a:gd name="connsiteY1" fmla="*/ 112967 h 112966"/>
                <a:gd name="connsiteX2" fmla="*/ 0 w 1210913"/>
                <a:gd name="connsiteY2" fmla="*/ 73533 h 112966"/>
                <a:gd name="connsiteX3" fmla="*/ 0 w 1210913"/>
                <a:gd name="connsiteY3" fmla="*/ 0 h 112966"/>
                <a:gd name="connsiteX4" fmla="*/ 150590 w 1210913"/>
                <a:gd name="connsiteY4" fmla="*/ 0 h 1129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0913" h="112966">
                  <a:moveTo>
                    <a:pt x="1210913" y="112967"/>
                  </a:moveTo>
                  <a:lnTo>
                    <a:pt x="90868" y="112967"/>
                  </a:lnTo>
                  <a:cubicBezTo>
                    <a:pt x="90868" y="112967"/>
                    <a:pt x="25146" y="113538"/>
                    <a:pt x="0" y="73533"/>
                  </a:cubicBezTo>
                  <a:lnTo>
                    <a:pt x="0" y="0"/>
                  </a:lnTo>
                  <a:lnTo>
                    <a:pt x="150590" y="0"/>
                  </a:lnTo>
                </a:path>
              </a:pathLst>
            </a:custGeom>
            <a:noFill/>
            <a:ln w="12700" cap="flat">
              <a:solidFill>
                <a:srgbClr val="F1F2F2"/>
              </a:solidFill>
              <a:prstDash val="solid"/>
              <a:round/>
            </a:ln>
          </p:spPr>
          <p:txBody>
            <a:bodyPr rtlCol="0" anchor="ctr"/>
            <a:lstStyle/>
            <a:p>
              <a:endParaRPr lang="en-US" sz="1050"/>
            </a:p>
          </p:txBody>
        </p:sp>
        <p:sp>
          <p:nvSpPr>
            <p:cNvPr id="416" name="Freeform: Shape 457">
              <a:extLst>
                <a:ext uri="{FF2B5EF4-FFF2-40B4-BE49-F238E27FC236}">
                  <a16:creationId xmlns:a16="http://schemas.microsoft.com/office/drawing/2014/main" id="{4443C3BC-ECB7-0240-B7B0-39EFC69A5F34}"/>
                </a:ext>
              </a:extLst>
            </p:cNvPr>
            <p:cNvSpPr/>
            <p:nvPr/>
          </p:nvSpPr>
          <p:spPr>
            <a:xfrm>
              <a:off x="7361132" y="2579179"/>
              <a:ext cx="489680" cy="544829"/>
            </a:xfrm>
            <a:custGeom>
              <a:avLst/>
              <a:gdLst>
                <a:gd name="connsiteX0" fmla="*/ 300038 w 489680"/>
                <a:gd name="connsiteY0" fmla="*/ 253937 h 544829"/>
                <a:gd name="connsiteX1" fmla="*/ 469202 w 489680"/>
                <a:gd name="connsiteY1" fmla="*/ 457200 h 544829"/>
                <a:gd name="connsiteX2" fmla="*/ 364046 w 489680"/>
                <a:gd name="connsiteY2" fmla="*/ 544830 h 544829"/>
                <a:gd name="connsiteX3" fmla="*/ 194882 w 489680"/>
                <a:gd name="connsiteY3" fmla="*/ 341567 h 544829"/>
                <a:gd name="connsiteX4" fmla="*/ 117729 w 489680"/>
                <a:gd name="connsiteY4" fmla="*/ 519684 h 544829"/>
                <a:gd name="connsiteX5" fmla="*/ 0 w 489680"/>
                <a:gd name="connsiteY5" fmla="*/ 0 h 544829"/>
                <a:gd name="connsiteX6" fmla="*/ 489680 w 489680"/>
                <a:gd name="connsiteY6" fmla="*/ 210788 h 544829"/>
                <a:gd name="connsiteX7" fmla="*/ 300038 w 489680"/>
                <a:gd name="connsiteY7" fmla="*/ 253937 h 544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9680" h="544829">
                  <a:moveTo>
                    <a:pt x="300038" y="253937"/>
                  </a:moveTo>
                  <a:lnTo>
                    <a:pt x="469202" y="457200"/>
                  </a:lnTo>
                  <a:lnTo>
                    <a:pt x="364046" y="544830"/>
                  </a:lnTo>
                  <a:lnTo>
                    <a:pt x="194882" y="341567"/>
                  </a:lnTo>
                  <a:lnTo>
                    <a:pt x="117729" y="519684"/>
                  </a:lnTo>
                  <a:lnTo>
                    <a:pt x="0" y="0"/>
                  </a:lnTo>
                  <a:lnTo>
                    <a:pt x="489680" y="210788"/>
                  </a:lnTo>
                  <a:lnTo>
                    <a:pt x="300038" y="253937"/>
                  </a:lnTo>
                  <a:close/>
                </a:path>
              </a:pathLst>
            </a:custGeom>
            <a:noFill/>
            <a:ln w="12700" cap="flat">
              <a:solidFill>
                <a:srgbClr val="527FFF"/>
              </a:solidFill>
              <a:prstDash val="solid"/>
              <a:round/>
            </a:ln>
          </p:spPr>
          <p:txBody>
            <a:bodyPr rtlCol="0" anchor="ctr"/>
            <a:lstStyle/>
            <a:p>
              <a:endParaRPr lang="en-US" sz="1050"/>
            </a:p>
          </p:txBody>
        </p:sp>
        <p:sp>
          <p:nvSpPr>
            <p:cNvPr id="417" name="Freeform: Shape 459">
              <a:extLst>
                <a:ext uri="{FF2B5EF4-FFF2-40B4-BE49-F238E27FC236}">
                  <a16:creationId xmlns:a16="http://schemas.microsoft.com/office/drawing/2014/main" id="{B6F118BF-05B8-004F-9D03-AF0044F2113D}"/>
                </a:ext>
              </a:extLst>
            </p:cNvPr>
            <p:cNvSpPr/>
            <p:nvPr/>
          </p:nvSpPr>
          <p:spPr>
            <a:xfrm>
              <a:off x="6487023" y="2245518"/>
              <a:ext cx="288798" cy="87915"/>
            </a:xfrm>
            <a:custGeom>
              <a:avLst/>
              <a:gdLst>
                <a:gd name="connsiteX0" fmla="*/ 0 w 288798"/>
                <a:gd name="connsiteY0" fmla="*/ 0 h 87915"/>
                <a:gd name="connsiteX1" fmla="*/ 288798 w 288798"/>
                <a:gd name="connsiteY1" fmla="*/ 0 h 87915"/>
                <a:gd name="connsiteX2" fmla="*/ 288798 w 288798"/>
                <a:gd name="connsiteY2" fmla="*/ 87916 h 87915"/>
                <a:gd name="connsiteX3" fmla="*/ 0 w 288798"/>
                <a:gd name="connsiteY3" fmla="*/ 87916 h 87915"/>
              </a:gdLst>
              <a:ahLst/>
              <a:cxnLst>
                <a:cxn ang="0">
                  <a:pos x="connsiteX0" y="connsiteY0"/>
                </a:cxn>
                <a:cxn ang="0">
                  <a:pos x="connsiteX1" y="connsiteY1"/>
                </a:cxn>
                <a:cxn ang="0">
                  <a:pos x="connsiteX2" y="connsiteY2"/>
                </a:cxn>
                <a:cxn ang="0">
                  <a:pos x="connsiteX3" y="connsiteY3"/>
                </a:cxn>
              </a:cxnLst>
              <a:rect l="l" t="t" r="r" b="b"/>
              <a:pathLst>
                <a:path w="288798" h="87915">
                  <a:moveTo>
                    <a:pt x="0" y="0"/>
                  </a:moveTo>
                  <a:lnTo>
                    <a:pt x="288798" y="0"/>
                  </a:lnTo>
                  <a:lnTo>
                    <a:pt x="288798" y="87916"/>
                  </a:lnTo>
                  <a:lnTo>
                    <a:pt x="0" y="87916"/>
                  </a:lnTo>
                  <a:close/>
                </a:path>
              </a:pathLst>
            </a:custGeom>
            <a:noFill/>
            <a:ln w="12700" cap="flat">
              <a:solidFill>
                <a:srgbClr val="F1F2F2"/>
              </a:solidFill>
              <a:prstDash val="solid"/>
              <a:round/>
            </a:ln>
          </p:spPr>
          <p:txBody>
            <a:bodyPr rtlCol="0" anchor="ctr"/>
            <a:lstStyle/>
            <a:p>
              <a:endParaRPr lang="en-US" sz="1050"/>
            </a:p>
          </p:txBody>
        </p:sp>
        <p:sp>
          <p:nvSpPr>
            <p:cNvPr id="418" name="Freeform: Shape 461">
              <a:extLst>
                <a:ext uri="{FF2B5EF4-FFF2-40B4-BE49-F238E27FC236}">
                  <a16:creationId xmlns:a16="http://schemas.microsoft.com/office/drawing/2014/main" id="{2347C466-A565-9B4E-8407-34C3D6B07C7F}"/>
                </a:ext>
              </a:extLst>
            </p:cNvPr>
            <p:cNvSpPr/>
            <p:nvPr/>
          </p:nvSpPr>
          <p:spPr>
            <a:xfrm>
              <a:off x="6487023" y="2408682"/>
              <a:ext cx="288798" cy="87915"/>
            </a:xfrm>
            <a:custGeom>
              <a:avLst/>
              <a:gdLst>
                <a:gd name="connsiteX0" fmla="*/ 0 w 288798"/>
                <a:gd name="connsiteY0" fmla="*/ 0 h 87915"/>
                <a:gd name="connsiteX1" fmla="*/ 288798 w 288798"/>
                <a:gd name="connsiteY1" fmla="*/ 0 h 87915"/>
                <a:gd name="connsiteX2" fmla="*/ 288798 w 288798"/>
                <a:gd name="connsiteY2" fmla="*/ 87916 h 87915"/>
                <a:gd name="connsiteX3" fmla="*/ 0 w 288798"/>
                <a:gd name="connsiteY3" fmla="*/ 87916 h 87915"/>
              </a:gdLst>
              <a:ahLst/>
              <a:cxnLst>
                <a:cxn ang="0">
                  <a:pos x="connsiteX0" y="connsiteY0"/>
                </a:cxn>
                <a:cxn ang="0">
                  <a:pos x="connsiteX1" y="connsiteY1"/>
                </a:cxn>
                <a:cxn ang="0">
                  <a:pos x="connsiteX2" y="connsiteY2"/>
                </a:cxn>
                <a:cxn ang="0">
                  <a:pos x="connsiteX3" y="connsiteY3"/>
                </a:cxn>
              </a:cxnLst>
              <a:rect l="l" t="t" r="r" b="b"/>
              <a:pathLst>
                <a:path w="288798" h="87915">
                  <a:moveTo>
                    <a:pt x="0" y="0"/>
                  </a:moveTo>
                  <a:lnTo>
                    <a:pt x="288798" y="0"/>
                  </a:lnTo>
                  <a:lnTo>
                    <a:pt x="288798" y="87916"/>
                  </a:lnTo>
                  <a:lnTo>
                    <a:pt x="0" y="87916"/>
                  </a:lnTo>
                  <a:close/>
                </a:path>
              </a:pathLst>
            </a:custGeom>
            <a:noFill/>
            <a:ln w="12700" cap="flat">
              <a:solidFill>
                <a:srgbClr val="F1F2F2"/>
              </a:solidFill>
              <a:prstDash val="solid"/>
              <a:round/>
            </a:ln>
          </p:spPr>
          <p:txBody>
            <a:bodyPr rtlCol="0" anchor="ctr"/>
            <a:lstStyle/>
            <a:p>
              <a:endParaRPr lang="en-US" sz="1050"/>
            </a:p>
          </p:txBody>
        </p:sp>
        <p:sp>
          <p:nvSpPr>
            <p:cNvPr id="419" name="Freeform: Shape 463">
              <a:extLst>
                <a:ext uri="{FF2B5EF4-FFF2-40B4-BE49-F238E27FC236}">
                  <a16:creationId xmlns:a16="http://schemas.microsoft.com/office/drawing/2014/main" id="{15B5DF73-00BB-2549-B40A-4B8FD8EA7706}"/>
                </a:ext>
              </a:extLst>
            </p:cNvPr>
            <p:cNvSpPr/>
            <p:nvPr/>
          </p:nvSpPr>
          <p:spPr>
            <a:xfrm>
              <a:off x="6487023" y="2573178"/>
              <a:ext cx="288798" cy="87915"/>
            </a:xfrm>
            <a:custGeom>
              <a:avLst/>
              <a:gdLst>
                <a:gd name="connsiteX0" fmla="*/ 0 w 288798"/>
                <a:gd name="connsiteY0" fmla="*/ 0 h 87915"/>
                <a:gd name="connsiteX1" fmla="*/ 288798 w 288798"/>
                <a:gd name="connsiteY1" fmla="*/ 0 h 87915"/>
                <a:gd name="connsiteX2" fmla="*/ 288798 w 288798"/>
                <a:gd name="connsiteY2" fmla="*/ 87916 h 87915"/>
                <a:gd name="connsiteX3" fmla="*/ 0 w 288798"/>
                <a:gd name="connsiteY3" fmla="*/ 87916 h 87915"/>
              </a:gdLst>
              <a:ahLst/>
              <a:cxnLst>
                <a:cxn ang="0">
                  <a:pos x="connsiteX0" y="connsiteY0"/>
                </a:cxn>
                <a:cxn ang="0">
                  <a:pos x="connsiteX1" y="connsiteY1"/>
                </a:cxn>
                <a:cxn ang="0">
                  <a:pos x="connsiteX2" y="connsiteY2"/>
                </a:cxn>
                <a:cxn ang="0">
                  <a:pos x="connsiteX3" y="connsiteY3"/>
                </a:cxn>
              </a:cxnLst>
              <a:rect l="l" t="t" r="r" b="b"/>
              <a:pathLst>
                <a:path w="288798" h="87915">
                  <a:moveTo>
                    <a:pt x="0" y="0"/>
                  </a:moveTo>
                  <a:lnTo>
                    <a:pt x="288798" y="0"/>
                  </a:lnTo>
                  <a:lnTo>
                    <a:pt x="288798" y="87916"/>
                  </a:lnTo>
                  <a:lnTo>
                    <a:pt x="0" y="87916"/>
                  </a:lnTo>
                  <a:close/>
                </a:path>
              </a:pathLst>
            </a:custGeom>
            <a:noFill/>
            <a:ln w="12700" cap="flat">
              <a:solidFill>
                <a:srgbClr val="F1F2F2"/>
              </a:solidFill>
              <a:prstDash val="solid"/>
              <a:round/>
            </a:ln>
          </p:spPr>
          <p:txBody>
            <a:bodyPr rtlCol="0" anchor="ctr"/>
            <a:lstStyle/>
            <a:p>
              <a:endParaRPr lang="en-US" sz="1050"/>
            </a:p>
          </p:txBody>
        </p:sp>
        <p:sp>
          <p:nvSpPr>
            <p:cNvPr id="420" name="Freeform: Shape 465">
              <a:extLst>
                <a:ext uri="{FF2B5EF4-FFF2-40B4-BE49-F238E27FC236}">
                  <a16:creationId xmlns:a16="http://schemas.microsoft.com/office/drawing/2014/main" id="{FCB87DA7-3855-2642-BC8F-B95504E46CD6}"/>
                </a:ext>
              </a:extLst>
            </p:cNvPr>
            <p:cNvSpPr/>
            <p:nvPr/>
          </p:nvSpPr>
          <p:spPr>
            <a:xfrm>
              <a:off x="6851068" y="2170176"/>
              <a:ext cx="589788" cy="590073"/>
            </a:xfrm>
            <a:custGeom>
              <a:avLst/>
              <a:gdLst>
                <a:gd name="connsiteX0" fmla="*/ 497300 w 589788"/>
                <a:gd name="connsiteY0" fmla="*/ 590074 h 590073"/>
                <a:gd name="connsiteX1" fmla="*/ 25813 w 589788"/>
                <a:gd name="connsiteY1" fmla="*/ 590074 h 590073"/>
                <a:gd name="connsiteX2" fmla="*/ 0 w 589788"/>
                <a:gd name="connsiteY2" fmla="*/ 564261 h 590073"/>
                <a:gd name="connsiteX3" fmla="*/ 0 w 589788"/>
                <a:gd name="connsiteY3" fmla="*/ 25813 h 590073"/>
                <a:gd name="connsiteX4" fmla="*/ 25813 w 589788"/>
                <a:gd name="connsiteY4" fmla="*/ 0 h 590073"/>
                <a:gd name="connsiteX5" fmla="*/ 563975 w 589788"/>
                <a:gd name="connsiteY5" fmla="*/ 0 h 590073"/>
                <a:gd name="connsiteX6" fmla="*/ 589788 w 589788"/>
                <a:gd name="connsiteY6" fmla="*/ 25813 h 590073"/>
                <a:gd name="connsiteX7" fmla="*/ 589788 w 589788"/>
                <a:gd name="connsiteY7" fmla="*/ 383572 h 590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89788" h="590073">
                  <a:moveTo>
                    <a:pt x="497300" y="590074"/>
                  </a:moveTo>
                  <a:lnTo>
                    <a:pt x="25813" y="590074"/>
                  </a:lnTo>
                  <a:cubicBezTo>
                    <a:pt x="11579" y="590026"/>
                    <a:pt x="52" y="578491"/>
                    <a:pt x="0" y="564261"/>
                  </a:cubicBezTo>
                  <a:lnTo>
                    <a:pt x="0" y="25813"/>
                  </a:lnTo>
                  <a:cubicBezTo>
                    <a:pt x="0" y="11557"/>
                    <a:pt x="11557" y="0"/>
                    <a:pt x="25813" y="0"/>
                  </a:cubicBezTo>
                  <a:lnTo>
                    <a:pt x="563975" y="0"/>
                  </a:lnTo>
                  <a:cubicBezTo>
                    <a:pt x="578234" y="0"/>
                    <a:pt x="589788" y="11557"/>
                    <a:pt x="589788" y="25813"/>
                  </a:cubicBezTo>
                  <a:lnTo>
                    <a:pt x="589788" y="383572"/>
                  </a:lnTo>
                </a:path>
              </a:pathLst>
            </a:custGeom>
            <a:noFill/>
            <a:ln w="12700" cap="flat">
              <a:solidFill>
                <a:srgbClr val="F1F2F2"/>
              </a:solidFill>
              <a:prstDash val="solid"/>
              <a:round/>
            </a:ln>
          </p:spPr>
          <p:txBody>
            <a:bodyPr rtlCol="0" anchor="ctr"/>
            <a:lstStyle/>
            <a:p>
              <a:endParaRPr lang="en-US" sz="1050"/>
            </a:p>
          </p:txBody>
        </p:sp>
        <p:sp>
          <p:nvSpPr>
            <p:cNvPr id="421" name="Freeform: Shape 467">
              <a:extLst>
                <a:ext uri="{FF2B5EF4-FFF2-40B4-BE49-F238E27FC236}">
                  <a16:creationId xmlns:a16="http://schemas.microsoft.com/office/drawing/2014/main" id="{01F57C78-8D62-DA42-9D7B-AC115C1C5742}"/>
                </a:ext>
              </a:extLst>
            </p:cNvPr>
            <p:cNvSpPr/>
            <p:nvPr/>
          </p:nvSpPr>
          <p:spPr>
            <a:xfrm>
              <a:off x="7139955" y="2257901"/>
              <a:ext cx="213493" cy="414623"/>
            </a:xfrm>
            <a:custGeom>
              <a:avLst/>
              <a:gdLst>
                <a:gd name="connsiteX0" fmla="*/ 71158 w 213493"/>
                <a:gd name="connsiteY0" fmla="*/ 414623 h 414623"/>
                <a:gd name="connsiteX1" fmla="*/ 57538 w 213493"/>
                <a:gd name="connsiteY1" fmla="*/ 402812 h 414623"/>
                <a:gd name="connsiteX2" fmla="*/ 79636 w 213493"/>
                <a:gd name="connsiteY2" fmla="*/ 236411 h 414623"/>
                <a:gd name="connsiteX3" fmla="*/ 12961 w 213493"/>
                <a:gd name="connsiteY3" fmla="*/ 236411 h 414623"/>
                <a:gd name="connsiteX4" fmla="*/ 3436 w 213493"/>
                <a:gd name="connsiteY4" fmla="*/ 231743 h 414623"/>
                <a:gd name="connsiteX5" fmla="*/ 102 w 213493"/>
                <a:gd name="connsiteY5" fmla="*/ 220790 h 414623"/>
                <a:gd name="connsiteX6" fmla="*/ 25057 w 213493"/>
                <a:gd name="connsiteY6" fmla="*/ 12478 h 414623"/>
                <a:gd name="connsiteX7" fmla="*/ 38297 w 213493"/>
                <a:gd name="connsiteY7" fmla="*/ 0 h 414623"/>
                <a:gd name="connsiteX8" fmla="*/ 165742 w 213493"/>
                <a:gd name="connsiteY8" fmla="*/ 0 h 414623"/>
                <a:gd name="connsiteX9" fmla="*/ 176600 w 213493"/>
                <a:gd name="connsiteY9" fmla="*/ 5905 h 414623"/>
                <a:gd name="connsiteX10" fmla="*/ 178314 w 213493"/>
                <a:gd name="connsiteY10" fmla="*/ 18764 h 414623"/>
                <a:gd name="connsiteX11" fmla="*/ 140214 w 213493"/>
                <a:gd name="connsiteY11" fmla="*/ 135922 h 414623"/>
                <a:gd name="connsiteX12" fmla="*/ 151454 w 213493"/>
                <a:gd name="connsiteY12" fmla="*/ 135350 h 414623"/>
                <a:gd name="connsiteX13" fmla="*/ 200317 w 213493"/>
                <a:gd name="connsiteY13" fmla="*/ 134588 h 414623"/>
                <a:gd name="connsiteX14" fmla="*/ 213081 w 213493"/>
                <a:gd name="connsiteY14" fmla="*/ 150590 h 414623"/>
                <a:gd name="connsiteX15" fmla="*/ 147739 w 213493"/>
                <a:gd name="connsiteY15" fmla="*/ 282797 h 414623"/>
                <a:gd name="connsiteX16" fmla="*/ 82969 w 213493"/>
                <a:gd name="connsiteY16" fmla="*/ 407384 h 414623"/>
                <a:gd name="connsiteX17" fmla="*/ 71158 w 213493"/>
                <a:gd name="connsiteY17" fmla="*/ 414623 h 414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13493" h="414623">
                  <a:moveTo>
                    <a:pt x="71158" y="414623"/>
                  </a:moveTo>
                  <a:cubicBezTo>
                    <a:pt x="64453" y="414271"/>
                    <a:pt x="58833" y="409404"/>
                    <a:pt x="57538" y="402812"/>
                  </a:cubicBezTo>
                  <a:lnTo>
                    <a:pt x="79636" y="236411"/>
                  </a:lnTo>
                  <a:lnTo>
                    <a:pt x="12961" y="236411"/>
                  </a:lnTo>
                  <a:cubicBezTo>
                    <a:pt x="9265" y="236298"/>
                    <a:pt x="5788" y="234597"/>
                    <a:pt x="3436" y="231743"/>
                  </a:cubicBezTo>
                  <a:cubicBezTo>
                    <a:pt x="835" y="228722"/>
                    <a:pt x="-374" y="224747"/>
                    <a:pt x="102" y="220790"/>
                  </a:cubicBezTo>
                  <a:lnTo>
                    <a:pt x="25057" y="12478"/>
                  </a:lnTo>
                  <a:cubicBezTo>
                    <a:pt x="25638" y="5549"/>
                    <a:pt x="31344" y="170"/>
                    <a:pt x="38297" y="0"/>
                  </a:cubicBezTo>
                  <a:lnTo>
                    <a:pt x="165742" y="0"/>
                  </a:lnTo>
                  <a:cubicBezTo>
                    <a:pt x="170123" y="4"/>
                    <a:pt x="174209" y="2226"/>
                    <a:pt x="176600" y="5905"/>
                  </a:cubicBezTo>
                  <a:cubicBezTo>
                    <a:pt x="179096" y="9708"/>
                    <a:pt x="179724" y="14441"/>
                    <a:pt x="178314" y="18764"/>
                  </a:cubicBezTo>
                  <a:lnTo>
                    <a:pt x="140214" y="135922"/>
                  </a:lnTo>
                  <a:lnTo>
                    <a:pt x="151454" y="135350"/>
                  </a:lnTo>
                  <a:lnTo>
                    <a:pt x="200317" y="134588"/>
                  </a:lnTo>
                  <a:cubicBezTo>
                    <a:pt x="208414" y="134017"/>
                    <a:pt x="215272" y="139446"/>
                    <a:pt x="213081" y="150590"/>
                  </a:cubicBezTo>
                  <a:lnTo>
                    <a:pt x="147739" y="282797"/>
                  </a:lnTo>
                  <a:lnTo>
                    <a:pt x="82969" y="407384"/>
                  </a:lnTo>
                  <a:cubicBezTo>
                    <a:pt x="80731" y="411842"/>
                    <a:pt x="76149" y="414652"/>
                    <a:pt x="71158" y="414623"/>
                  </a:cubicBezTo>
                  <a:close/>
                </a:path>
              </a:pathLst>
            </a:custGeom>
            <a:noFill/>
            <a:ln w="12700" cap="flat">
              <a:solidFill>
                <a:srgbClr val="F1F2F2"/>
              </a:solidFill>
              <a:prstDash val="solid"/>
              <a:round/>
            </a:ln>
          </p:spPr>
          <p:txBody>
            <a:bodyPr rtlCol="0" anchor="ctr"/>
            <a:lstStyle/>
            <a:p>
              <a:endParaRPr lang="en-US" sz="1050"/>
            </a:p>
          </p:txBody>
        </p:sp>
        <p:sp>
          <p:nvSpPr>
            <p:cNvPr id="422" name="Freeform: Shape 469">
              <a:extLst>
                <a:ext uri="{FF2B5EF4-FFF2-40B4-BE49-F238E27FC236}">
                  <a16:creationId xmlns:a16="http://schemas.microsoft.com/office/drawing/2014/main" id="{F7411D27-C2B7-A741-8A1B-D18C3443F0F3}"/>
                </a:ext>
              </a:extLst>
            </p:cNvPr>
            <p:cNvSpPr/>
            <p:nvPr/>
          </p:nvSpPr>
          <p:spPr>
            <a:xfrm>
              <a:off x="7002516" y="2265140"/>
              <a:ext cx="761" cy="178688"/>
            </a:xfrm>
            <a:custGeom>
              <a:avLst/>
              <a:gdLst>
                <a:gd name="connsiteX0" fmla="*/ 762 w 761"/>
                <a:gd name="connsiteY0" fmla="*/ 178689 h 178688"/>
                <a:gd name="connsiteX1" fmla="*/ 0 w 761"/>
                <a:gd name="connsiteY1" fmla="*/ 0 h 178688"/>
              </a:gdLst>
              <a:ahLst/>
              <a:cxnLst>
                <a:cxn ang="0">
                  <a:pos x="connsiteX0" y="connsiteY0"/>
                </a:cxn>
                <a:cxn ang="0">
                  <a:pos x="connsiteX1" y="connsiteY1"/>
                </a:cxn>
              </a:cxnLst>
              <a:rect l="l" t="t" r="r" b="b"/>
              <a:pathLst>
                <a:path w="761" h="178688">
                  <a:moveTo>
                    <a:pt x="762" y="178689"/>
                  </a:moveTo>
                  <a:lnTo>
                    <a:pt x="0" y="0"/>
                  </a:lnTo>
                </a:path>
              </a:pathLst>
            </a:custGeom>
            <a:ln w="12700" cap="flat">
              <a:solidFill>
                <a:srgbClr val="F1F2F2"/>
              </a:solidFill>
              <a:prstDash val="solid"/>
              <a:round/>
            </a:ln>
          </p:spPr>
          <p:txBody>
            <a:bodyPr rtlCol="0" anchor="ctr"/>
            <a:lstStyle/>
            <a:p>
              <a:endParaRPr lang="en-US" sz="1050"/>
            </a:p>
          </p:txBody>
        </p:sp>
        <p:sp>
          <p:nvSpPr>
            <p:cNvPr id="423" name="Freeform: Shape 471">
              <a:extLst>
                <a:ext uri="{FF2B5EF4-FFF2-40B4-BE49-F238E27FC236}">
                  <a16:creationId xmlns:a16="http://schemas.microsoft.com/office/drawing/2014/main" id="{70674B3F-1D24-4D4C-B5EB-3D423AFD0240}"/>
                </a:ext>
              </a:extLst>
            </p:cNvPr>
            <p:cNvSpPr/>
            <p:nvPr/>
          </p:nvSpPr>
          <p:spPr>
            <a:xfrm>
              <a:off x="6924887" y="2244470"/>
              <a:ext cx="155829" cy="97059"/>
            </a:xfrm>
            <a:custGeom>
              <a:avLst/>
              <a:gdLst>
                <a:gd name="connsiteX0" fmla="*/ 155829 w 155829"/>
                <a:gd name="connsiteY0" fmla="*/ 83439 h 97059"/>
                <a:gd name="connsiteX1" fmla="*/ 141923 w 155829"/>
                <a:gd name="connsiteY1" fmla="*/ 96488 h 97059"/>
                <a:gd name="connsiteX2" fmla="*/ 77629 w 155829"/>
                <a:gd name="connsiteY2" fmla="*/ 28004 h 97059"/>
                <a:gd name="connsiteX3" fmla="*/ 14002 w 155829"/>
                <a:gd name="connsiteY3" fmla="*/ 97060 h 97059"/>
                <a:gd name="connsiteX4" fmla="*/ 0 w 155829"/>
                <a:gd name="connsiteY4" fmla="*/ 84201 h 97059"/>
                <a:gd name="connsiteX5" fmla="*/ 77533 w 155829"/>
                <a:gd name="connsiteY5" fmla="*/ 0 h 97059"/>
                <a:gd name="connsiteX6" fmla="*/ 155829 w 155829"/>
                <a:gd name="connsiteY6" fmla="*/ 83439 h 97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5829" h="97059">
                  <a:moveTo>
                    <a:pt x="155829" y="83439"/>
                  </a:moveTo>
                  <a:lnTo>
                    <a:pt x="141923" y="96488"/>
                  </a:lnTo>
                  <a:lnTo>
                    <a:pt x="77629" y="28004"/>
                  </a:lnTo>
                  <a:lnTo>
                    <a:pt x="14002" y="97060"/>
                  </a:lnTo>
                  <a:lnTo>
                    <a:pt x="0" y="84201"/>
                  </a:lnTo>
                  <a:lnTo>
                    <a:pt x="77533" y="0"/>
                  </a:lnTo>
                  <a:lnTo>
                    <a:pt x="155829" y="83439"/>
                  </a:lnTo>
                  <a:close/>
                </a:path>
              </a:pathLst>
            </a:custGeom>
            <a:solidFill>
              <a:srgbClr val="EFF5ED"/>
            </a:solidFill>
            <a:ln w="12700" cap="flat">
              <a:noFill/>
              <a:prstDash val="solid"/>
              <a:miter/>
            </a:ln>
          </p:spPr>
          <p:txBody>
            <a:bodyPr rtlCol="0" anchor="ctr"/>
            <a:lstStyle/>
            <a:p>
              <a:endParaRPr lang="en-US" sz="1050"/>
            </a:p>
          </p:txBody>
        </p:sp>
        <p:sp>
          <p:nvSpPr>
            <p:cNvPr id="424" name="Freeform: Shape 472">
              <a:extLst>
                <a:ext uri="{FF2B5EF4-FFF2-40B4-BE49-F238E27FC236}">
                  <a16:creationId xmlns:a16="http://schemas.microsoft.com/office/drawing/2014/main" id="{7A61A38A-247F-6C42-AF4A-04D462C88204}"/>
                </a:ext>
              </a:extLst>
            </p:cNvPr>
            <p:cNvSpPr/>
            <p:nvPr/>
          </p:nvSpPr>
          <p:spPr>
            <a:xfrm>
              <a:off x="7002516" y="2486596"/>
              <a:ext cx="761" cy="178593"/>
            </a:xfrm>
            <a:custGeom>
              <a:avLst/>
              <a:gdLst>
                <a:gd name="connsiteX0" fmla="*/ 762 w 761"/>
                <a:gd name="connsiteY0" fmla="*/ 0 h 178593"/>
                <a:gd name="connsiteX1" fmla="*/ 0 w 761"/>
                <a:gd name="connsiteY1" fmla="*/ 178594 h 178593"/>
              </a:gdLst>
              <a:ahLst/>
              <a:cxnLst>
                <a:cxn ang="0">
                  <a:pos x="connsiteX0" y="connsiteY0"/>
                </a:cxn>
                <a:cxn ang="0">
                  <a:pos x="connsiteX1" y="connsiteY1"/>
                </a:cxn>
              </a:cxnLst>
              <a:rect l="l" t="t" r="r" b="b"/>
              <a:pathLst>
                <a:path w="761" h="178593">
                  <a:moveTo>
                    <a:pt x="762" y="0"/>
                  </a:moveTo>
                  <a:lnTo>
                    <a:pt x="0" y="178594"/>
                  </a:lnTo>
                </a:path>
              </a:pathLst>
            </a:custGeom>
            <a:ln w="12700" cap="flat">
              <a:solidFill>
                <a:srgbClr val="EFF5ED"/>
              </a:solidFill>
              <a:prstDash val="solid"/>
              <a:round/>
            </a:ln>
          </p:spPr>
          <p:txBody>
            <a:bodyPr rtlCol="0" anchor="ctr"/>
            <a:lstStyle/>
            <a:p>
              <a:endParaRPr lang="en-US" sz="1050"/>
            </a:p>
          </p:txBody>
        </p:sp>
        <p:sp>
          <p:nvSpPr>
            <p:cNvPr id="425" name="Freeform: Shape 473">
              <a:extLst>
                <a:ext uri="{FF2B5EF4-FFF2-40B4-BE49-F238E27FC236}">
                  <a16:creationId xmlns:a16="http://schemas.microsoft.com/office/drawing/2014/main" id="{BD2F63C4-0D88-1442-8233-F49AE8A73547}"/>
                </a:ext>
              </a:extLst>
            </p:cNvPr>
            <p:cNvSpPr/>
            <p:nvPr/>
          </p:nvSpPr>
          <p:spPr>
            <a:xfrm>
              <a:off x="6924887" y="2588799"/>
              <a:ext cx="155829" cy="97059"/>
            </a:xfrm>
            <a:custGeom>
              <a:avLst/>
              <a:gdLst>
                <a:gd name="connsiteX0" fmla="*/ 0 w 155829"/>
                <a:gd name="connsiteY0" fmla="*/ 12954 h 97059"/>
                <a:gd name="connsiteX1" fmla="*/ 14002 w 155829"/>
                <a:gd name="connsiteY1" fmla="*/ 0 h 97059"/>
                <a:gd name="connsiteX2" fmla="*/ 77629 w 155829"/>
                <a:gd name="connsiteY2" fmla="*/ 69056 h 97059"/>
                <a:gd name="connsiteX3" fmla="*/ 141923 w 155829"/>
                <a:gd name="connsiteY3" fmla="*/ 571 h 97059"/>
                <a:gd name="connsiteX4" fmla="*/ 155829 w 155829"/>
                <a:gd name="connsiteY4" fmla="*/ 13621 h 97059"/>
                <a:gd name="connsiteX5" fmla="*/ 77438 w 155829"/>
                <a:gd name="connsiteY5" fmla="*/ 97060 h 97059"/>
                <a:gd name="connsiteX6" fmla="*/ 0 w 155829"/>
                <a:gd name="connsiteY6" fmla="*/ 12954 h 97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5829" h="97059">
                  <a:moveTo>
                    <a:pt x="0" y="12954"/>
                  </a:moveTo>
                  <a:lnTo>
                    <a:pt x="14002" y="0"/>
                  </a:lnTo>
                  <a:lnTo>
                    <a:pt x="77629" y="69056"/>
                  </a:lnTo>
                  <a:lnTo>
                    <a:pt x="141923" y="571"/>
                  </a:lnTo>
                  <a:lnTo>
                    <a:pt x="155829" y="13621"/>
                  </a:lnTo>
                  <a:lnTo>
                    <a:pt x="77438" y="97060"/>
                  </a:lnTo>
                  <a:lnTo>
                    <a:pt x="0" y="12954"/>
                  </a:lnTo>
                  <a:close/>
                </a:path>
              </a:pathLst>
            </a:custGeom>
            <a:solidFill>
              <a:srgbClr val="EFF5ED"/>
            </a:solidFill>
            <a:ln w="9525" cap="flat">
              <a:noFill/>
              <a:prstDash val="solid"/>
              <a:miter/>
            </a:ln>
          </p:spPr>
          <p:txBody>
            <a:bodyPr rtlCol="0" anchor="ctr"/>
            <a:lstStyle/>
            <a:p>
              <a:endParaRPr lang="en-US" sz="1050"/>
            </a:p>
          </p:txBody>
        </p:sp>
      </p:grpSp>
      <p:grpSp>
        <p:nvGrpSpPr>
          <p:cNvPr id="494" name="Graphic 19">
            <a:extLst>
              <a:ext uri="{FF2B5EF4-FFF2-40B4-BE49-F238E27FC236}">
                <a16:creationId xmlns:a16="http://schemas.microsoft.com/office/drawing/2014/main" id="{7975BDE1-CEB4-A24A-91B7-F0CA0809BFD7}"/>
              </a:ext>
            </a:extLst>
          </p:cNvPr>
          <p:cNvGrpSpPr/>
          <p:nvPr/>
        </p:nvGrpSpPr>
        <p:grpSpPr>
          <a:xfrm>
            <a:off x="7269313" y="1407532"/>
            <a:ext cx="940926" cy="958174"/>
            <a:chOff x="10484757" y="1619250"/>
            <a:chExt cx="1905000" cy="1905000"/>
          </a:xfrm>
        </p:grpSpPr>
        <p:sp>
          <p:nvSpPr>
            <p:cNvPr id="495" name="Freeform: Shape 964">
              <a:extLst>
                <a:ext uri="{FF2B5EF4-FFF2-40B4-BE49-F238E27FC236}">
                  <a16:creationId xmlns:a16="http://schemas.microsoft.com/office/drawing/2014/main" id="{731575DA-EA41-B548-9910-A20C369359B9}"/>
                </a:ext>
              </a:extLst>
            </p:cNvPr>
            <p:cNvSpPr/>
            <p:nvPr/>
          </p:nvSpPr>
          <p:spPr>
            <a:xfrm>
              <a:off x="10894903" y="1890617"/>
              <a:ext cx="686085" cy="1357312"/>
            </a:xfrm>
            <a:custGeom>
              <a:avLst/>
              <a:gdLst>
                <a:gd name="connsiteX0" fmla="*/ 686086 w 686085"/>
                <a:gd name="connsiteY0" fmla="*/ 928783 h 1357312"/>
                <a:gd name="connsiteX1" fmla="*/ 686086 w 686085"/>
                <a:gd name="connsiteY1" fmla="*/ 1267111 h 1357312"/>
                <a:gd name="connsiteX2" fmla="*/ 569214 w 686085"/>
                <a:gd name="connsiteY2" fmla="*/ 1357313 h 1357312"/>
                <a:gd name="connsiteX3" fmla="*/ 116776 w 686085"/>
                <a:gd name="connsiteY3" fmla="*/ 1357313 h 1357312"/>
                <a:gd name="connsiteX4" fmla="*/ 0 w 686085"/>
                <a:gd name="connsiteY4" fmla="*/ 1267111 h 1357312"/>
                <a:gd name="connsiteX5" fmla="*/ 0 w 686085"/>
                <a:gd name="connsiteY5" fmla="*/ 116777 h 1357312"/>
                <a:gd name="connsiteX6" fmla="*/ 116776 w 686085"/>
                <a:gd name="connsiteY6" fmla="*/ 0 h 1357312"/>
                <a:gd name="connsiteX7" fmla="*/ 569214 w 686085"/>
                <a:gd name="connsiteY7" fmla="*/ 0 h 1357312"/>
                <a:gd name="connsiteX8" fmla="*/ 686086 w 686085"/>
                <a:gd name="connsiteY8" fmla="*/ 116681 h 1357312"/>
                <a:gd name="connsiteX9" fmla="*/ 686086 w 686085"/>
                <a:gd name="connsiteY9" fmla="*/ 116777 h 1357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085" h="1357312">
                  <a:moveTo>
                    <a:pt x="686086" y="928783"/>
                  </a:moveTo>
                  <a:lnTo>
                    <a:pt x="686086" y="1267111"/>
                  </a:lnTo>
                  <a:cubicBezTo>
                    <a:pt x="686086" y="1331690"/>
                    <a:pt x="633794" y="1357313"/>
                    <a:pt x="569214" y="1357313"/>
                  </a:cubicBezTo>
                  <a:lnTo>
                    <a:pt x="116776" y="1357313"/>
                  </a:lnTo>
                  <a:cubicBezTo>
                    <a:pt x="52292" y="1357313"/>
                    <a:pt x="0" y="1331690"/>
                    <a:pt x="0" y="1267111"/>
                  </a:cubicBezTo>
                  <a:lnTo>
                    <a:pt x="0" y="116777"/>
                  </a:lnTo>
                  <a:cubicBezTo>
                    <a:pt x="0" y="52283"/>
                    <a:pt x="52283" y="0"/>
                    <a:pt x="116776" y="0"/>
                  </a:cubicBezTo>
                  <a:lnTo>
                    <a:pt x="569214" y="0"/>
                  </a:lnTo>
                  <a:cubicBezTo>
                    <a:pt x="633708" y="-52"/>
                    <a:pt x="686029" y="52188"/>
                    <a:pt x="686086" y="116681"/>
                  </a:cubicBezTo>
                  <a:cubicBezTo>
                    <a:pt x="686086" y="116713"/>
                    <a:pt x="686086" y="116745"/>
                    <a:pt x="686086" y="116777"/>
                  </a:cubicBezTo>
                </a:path>
              </a:pathLst>
            </a:custGeom>
            <a:noFill/>
            <a:ln w="12700" cap="flat">
              <a:solidFill>
                <a:srgbClr val="EFF5ED"/>
              </a:solidFill>
              <a:prstDash val="solid"/>
              <a:round/>
            </a:ln>
          </p:spPr>
          <p:txBody>
            <a:bodyPr rtlCol="0" anchor="ctr"/>
            <a:lstStyle/>
            <a:p>
              <a:endParaRPr lang="en-US" sz="1050"/>
            </a:p>
          </p:txBody>
        </p:sp>
        <p:sp>
          <p:nvSpPr>
            <p:cNvPr id="496" name="Freeform: Shape 965">
              <a:extLst>
                <a:ext uri="{FF2B5EF4-FFF2-40B4-BE49-F238E27FC236}">
                  <a16:creationId xmlns:a16="http://schemas.microsoft.com/office/drawing/2014/main" id="{133C62A5-10EA-B645-9D9C-E09D2B3B61FA}"/>
                </a:ext>
              </a:extLst>
            </p:cNvPr>
            <p:cNvSpPr/>
            <p:nvPr/>
          </p:nvSpPr>
          <p:spPr>
            <a:xfrm>
              <a:off x="11188559" y="1993963"/>
              <a:ext cx="169735" cy="9525"/>
            </a:xfrm>
            <a:custGeom>
              <a:avLst/>
              <a:gdLst>
                <a:gd name="connsiteX0" fmla="*/ 169735 w 169735"/>
                <a:gd name="connsiteY0" fmla="*/ 0 h 9525"/>
                <a:gd name="connsiteX1" fmla="*/ 0 w 169735"/>
                <a:gd name="connsiteY1" fmla="*/ 0 h 9525"/>
              </a:gdLst>
              <a:ahLst/>
              <a:cxnLst>
                <a:cxn ang="0">
                  <a:pos x="connsiteX0" y="connsiteY0"/>
                </a:cxn>
                <a:cxn ang="0">
                  <a:pos x="connsiteX1" y="connsiteY1"/>
                </a:cxn>
              </a:cxnLst>
              <a:rect l="l" t="t" r="r" b="b"/>
              <a:pathLst>
                <a:path w="169735" h="9525">
                  <a:moveTo>
                    <a:pt x="169735" y="0"/>
                  </a:moveTo>
                  <a:lnTo>
                    <a:pt x="0" y="0"/>
                  </a:lnTo>
                </a:path>
              </a:pathLst>
            </a:custGeom>
            <a:ln w="12700" cap="flat">
              <a:solidFill>
                <a:srgbClr val="EFF5ED"/>
              </a:solidFill>
              <a:prstDash val="solid"/>
              <a:round/>
            </a:ln>
          </p:spPr>
          <p:txBody>
            <a:bodyPr rtlCol="0" anchor="ctr"/>
            <a:lstStyle/>
            <a:p>
              <a:endParaRPr lang="en-US" sz="1050"/>
            </a:p>
          </p:txBody>
        </p:sp>
        <p:sp>
          <p:nvSpPr>
            <p:cNvPr id="497" name="Freeform: Shape 966">
              <a:extLst>
                <a:ext uri="{FF2B5EF4-FFF2-40B4-BE49-F238E27FC236}">
                  <a16:creationId xmlns:a16="http://schemas.microsoft.com/office/drawing/2014/main" id="{82237B2D-3AC7-124A-82FC-93EC7B09CF35}"/>
                </a:ext>
              </a:extLst>
            </p:cNvPr>
            <p:cNvSpPr/>
            <p:nvPr/>
          </p:nvSpPr>
          <p:spPr>
            <a:xfrm>
              <a:off x="11101786" y="1973199"/>
              <a:ext cx="41529" cy="41528"/>
            </a:xfrm>
            <a:custGeom>
              <a:avLst/>
              <a:gdLst>
                <a:gd name="connsiteX0" fmla="*/ 41529 w 41529"/>
                <a:gd name="connsiteY0" fmla="*/ 20765 h 41528"/>
                <a:gd name="connsiteX1" fmla="*/ 20764 w 41529"/>
                <a:gd name="connsiteY1" fmla="*/ 41529 h 41528"/>
                <a:gd name="connsiteX2" fmla="*/ 0 w 41529"/>
                <a:gd name="connsiteY2" fmla="*/ 20765 h 41528"/>
                <a:gd name="connsiteX3" fmla="*/ 20764 w 41529"/>
                <a:gd name="connsiteY3" fmla="*/ 0 h 41528"/>
                <a:gd name="connsiteX4" fmla="*/ 41529 w 41529"/>
                <a:gd name="connsiteY4" fmla="*/ 20765 h 415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529" h="41528">
                  <a:moveTo>
                    <a:pt x="41529" y="20765"/>
                  </a:moveTo>
                  <a:cubicBezTo>
                    <a:pt x="41529" y="32232"/>
                    <a:pt x="32232" y="41529"/>
                    <a:pt x="20764" y="41529"/>
                  </a:cubicBezTo>
                  <a:cubicBezTo>
                    <a:pt x="9297" y="41529"/>
                    <a:pt x="0" y="32232"/>
                    <a:pt x="0" y="20765"/>
                  </a:cubicBezTo>
                  <a:cubicBezTo>
                    <a:pt x="0" y="9297"/>
                    <a:pt x="9297" y="0"/>
                    <a:pt x="20764" y="0"/>
                  </a:cubicBezTo>
                  <a:cubicBezTo>
                    <a:pt x="32232" y="0"/>
                    <a:pt x="41529" y="9297"/>
                    <a:pt x="41529" y="20765"/>
                  </a:cubicBezTo>
                  <a:close/>
                </a:path>
              </a:pathLst>
            </a:custGeom>
            <a:noFill/>
            <a:ln w="12700" cap="flat">
              <a:solidFill>
                <a:srgbClr val="EFF5ED"/>
              </a:solidFill>
              <a:prstDash val="solid"/>
              <a:round/>
            </a:ln>
          </p:spPr>
          <p:txBody>
            <a:bodyPr rtlCol="0" anchor="ctr"/>
            <a:lstStyle/>
            <a:p>
              <a:endParaRPr lang="en-US" sz="1050"/>
            </a:p>
          </p:txBody>
        </p:sp>
        <p:sp>
          <p:nvSpPr>
            <p:cNvPr id="498" name="Freeform: Shape 967">
              <a:extLst>
                <a:ext uri="{FF2B5EF4-FFF2-40B4-BE49-F238E27FC236}">
                  <a16:creationId xmlns:a16="http://schemas.microsoft.com/office/drawing/2014/main" id="{27F1C8B4-CAB1-C447-A5B2-5ADE0980E308}"/>
                </a:ext>
              </a:extLst>
            </p:cNvPr>
            <p:cNvSpPr/>
            <p:nvPr/>
          </p:nvSpPr>
          <p:spPr>
            <a:xfrm>
              <a:off x="10894522" y="2091309"/>
              <a:ext cx="56578" cy="9525"/>
            </a:xfrm>
            <a:custGeom>
              <a:avLst/>
              <a:gdLst>
                <a:gd name="connsiteX0" fmla="*/ 0 w 56578"/>
                <a:gd name="connsiteY0" fmla="*/ 0 h 9525"/>
                <a:gd name="connsiteX1" fmla="*/ 56578 w 56578"/>
                <a:gd name="connsiteY1" fmla="*/ 0 h 9525"/>
              </a:gdLst>
              <a:ahLst/>
              <a:cxnLst>
                <a:cxn ang="0">
                  <a:pos x="connsiteX0" y="connsiteY0"/>
                </a:cxn>
                <a:cxn ang="0">
                  <a:pos x="connsiteX1" y="connsiteY1"/>
                </a:cxn>
              </a:cxnLst>
              <a:rect l="l" t="t" r="r" b="b"/>
              <a:pathLst>
                <a:path w="56578" h="9525">
                  <a:moveTo>
                    <a:pt x="0" y="0"/>
                  </a:moveTo>
                  <a:lnTo>
                    <a:pt x="56578" y="0"/>
                  </a:lnTo>
                </a:path>
              </a:pathLst>
            </a:custGeom>
            <a:ln w="12700" cap="flat">
              <a:solidFill>
                <a:srgbClr val="EFF5ED"/>
              </a:solidFill>
              <a:prstDash val="solid"/>
              <a:round/>
            </a:ln>
          </p:spPr>
          <p:txBody>
            <a:bodyPr rtlCol="0" anchor="ctr"/>
            <a:lstStyle/>
            <a:p>
              <a:endParaRPr lang="en-US" sz="1050"/>
            </a:p>
          </p:txBody>
        </p:sp>
        <p:sp>
          <p:nvSpPr>
            <p:cNvPr id="499" name="Freeform: Shape 968">
              <a:extLst>
                <a:ext uri="{FF2B5EF4-FFF2-40B4-BE49-F238E27FC236}">
                  <a16:creationId xmlns:a16="http://schemas.microsoft.com/office/drawing/2014/main" id="{5BCB21AA-6779-E446-9B92-CEEDEB5B9A6A}"/>
                </a:ext>
              </a:extLst>
            </p:cNvPr>
            <p:cNvSpPr/>
            <p:nvPr/>
          </p:nvSpPr>
          <p:spPr>
            <a:xfrm>
              <a:off x="10894522" y="3073336"/>
              <a:ext cx="687419" cy="9525"/>
            </a:xfrm>
            <a:custGeom>
              <a:avLst/>
              <a:gdLst>
                <a:gd name="connsiteX0" fmla="*/ 0 w 687419"/>
                <a:gd name="connsiteY0" fmla="*/ 0 h 9525"/>
                <a:gd name="connsiteX1" fmla="*/ 687419 w 687419"/>
                <a:gd name="connsiteY1" fmla="*/ 0 h 9525"/>
              </a:gdLst>
              <a:ahLst/>
              <a:cxnLst>
                <a:cxn ang="0">
                  <a:pos x="connsiteX0" y="connsiteY0"/>
                </a:cxn>
                <a:cxn ang="0">
                  <a:pos x="connsiteX1" y="connsiteY1"/>
                </a:cxn>
              </a:cxnLst>
              <a:rect l="l" t="t" r="r" b="b"/>
              <a:pathLst>
                <a:path w="687419" h="9525">
                  <a:moveTo>
                    <a:pt x="0" y="0"/>
                  </a:moveTo>
                  <a:lnTo>
                    <a:pt x="687419" y="0"/>
                  </a:lnTo>
                </a:path>
              </a:pathLst>
            </a:custGeom>
            <a:ln w="12700" cap="flat">
              <a:solidFill>
                <a:srgbClr val="EFF5ED"/>
              </a:solidFill>
              <a:prstDash val="solid"/>
              <a:round/>
            </a:ln>
          </p:spPr>
          <p:txBody>
            <a:bodyPr rtlCol="0" anchor="ctr"/>
            <a:lstStyle/>
            <a:p>
              <a:endParaRPr lang="en-US" sz="1050"/>
            </a:p>
          </p:txBody>
        </p:sp>
        <p:sp>
          <p:nvSpPr>
            <p:cNvPr id="500" name="Freeform: Shape 969">
              <a:extLst>
                <a:ext uri="{FF2B5EF4-FFF2-40B4-BE49-F238E27FC236}">
                  <a16:creationId xmlns:a16="http://schemas.microsoft.com/office/drawing/2014/main" id="{C8B51493-2E88-0B4E-8195-20FB49846CF7}"/>
                </a:ext>
              </a:extLst>
            </p:cNvPr>
            <p:cNvSpPr/>
            <p:nvPr/>
          </p:nvSpPr>
          <p:spPr>
            <a:xfrm>
              <a:off x="11013394" y="2090261"/>
              <a:ext cx="949833" cy="857555"/>
            </a:xfrm>
            <a:custGeom>
              <a:avLst/>
              <a:gdLst>
                <a:gd name="connsiteX0" fmla="*/ 294989 w 949833"/>
                <a:gd name="connsiteY0" fmla="*/ 613982 h 857555"/>
                <a:gd name="connsiteX1" fmla="*/ 32766 w 949833"/>
                <a:gd name="connsiteY1" fmla="*/ 613982 h 857555"/>
                <a:gd name="connsiteX2" fmla="*/ 0 w 949833"/>
                <a:gd name="connsiteY2" fmla="*/ 581311 h 857555"/>
                <a:gd name="connsiteX3" fmla="*/ 0 w 949833"/>
                <a:gd name="connsiteY3" fmla="*/ 32766 h 857555"/>
                <a:gd name="connsiteX4" fmla="*/ 32766 w 949833"/>
                <a:gd name="connsiteY4" fmla="*/ 0 h 857555"/>
                <a:gd name="connsiteX5" fmla="*/ 917162 w 949833"/>
                <a:gd name="connsiteY5" fmla="*/ 0 h 857555"/>
                <a:gd name="connsiteX6" fmla="*/ 949833 w 949833"/>
                <a:gd name="connsiteY6" fmla="*/ 32766 h 857555"/>
                <a:gd name="connsiteX7" fmla="*/ 949833 w 949833"/>
                <a:gd name="connsiteY7" fmla="*/ 581311 h 857555"/>
                <a:gd name="connsiteX8" fmla="*/ 917162 w 949833"/>
                <a:gd name="connsiteY8" fmla="*/ 613982 h 857555"/>
                <a:gd name="connsiteX9" fmla="*/ 635603 w 949833"/>
                <a:gd name="connsiteY9" fmla="*/ 613982 h 857555"/>
                <a:gd name="connsiteX10" fmla="*/ 613791 w 949833"/>
                <a:gd name="connsiteY10" fmla="*/ 622364 h 857555"/>
                <a:gd name="connsiteX11" fmla="*/ 354997 w 949833"/>
                <a:gd name="connsiteY11" fmla="*/ 853440 h 857555"/>
                <a:gd name="connsiteX12" fmla="*/ 331870 w 949833"/>
                <a:gd name="connsiteY12" fmla="*/ 852030 h 857555"/>
                <a:gd name="connsiteX13" fmla="*/ 327755 w 949833"/>
                <a:gd name="connsiteY13" fmla="*/ 841248 h 857555"/>
                <a:gd name="connsiteX14" fmla="*/ 327755 w 949833"/>
                <a:gd name="connsiteY14" fmla="*/ 646748 h 857555"/>
                <a:gd name="connsiteX15" fmla="*/ 294989 w 949833"/>
                <a:gd name="connsiteY15" fmla="*/ 613982 h 857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49833" h="857555">
                  <a:moveTo>
                    <a:pt x="294989" y="613982"/>
                  </a:moveTo>
                  <a:lnTo>
                    <a:pt x="32766" y="613982"/>
                  </a:lnTo>
                  <a:cubicBezTo>
                    <a:pt x="14707" y="613982"/>
                    <a:pt x="52" y="599370"/>
                    <a:pt x="0" y="581311"/>
                  </a:cubicBezTo>
                  <a:lnTo>
                    <a:pt x="0" y="32766"/>
                  </a:lnTo>
                  <a:cubicBezTo>
                    <a:pt x="0" y="14669"/>
                    <a:pt x="14669" y="0"/>
                    <a:pt x="32766" y="0"/>
                  </a:cubicBezTo>
                  <a:lnTo>
                    <a:pt x="917162" y="0"/>
                  </a:lnTo>
                  <a:cubicBezTo>
                    <a:pt x="935222" y="52"/>
                    <a:pt x="949833" y="14707"/>
                    <a:pt x="949833" y="32766"/>
                  </a:cubicBezTo>
                  <a:lnTo>
                    <a:pt x="949833" y="581311"/>
                  </a:lnTo>
                  <a:cubicBezTo>
                    <a:pt x="949785" y="599332"/>
                    <a:pt x="935184" y="613934"/>
                    <a:pt x="917162" y="613982"/>
                  </a:cubicBezTo>
                  <a:lnTo>
                    <a:pt x="635603" y="613982"/>
                  </a:lnTo>
                  <a:cubicBezTo>
                    <a:pt x="627555" y="614010"/>
                    <a:pt x="619792" y="616991"/>
                    <a:pt x="613791" y="622364"/>
                  </a:cubicBezTo>
                  <a:lnTo>
                    <a:pt x="354997" y="853440"/>
                  </a:lnTo>
                  <a:cubicBezTo>
                    <a:pt x="348222" y="859441"/>
                    <a:pt x="337868" y="858803"/>
                    <a:pt x="331870" y="852030"/>
                  </a:cubicBezTo>
                  <a:cubicBezTo>
                    <a:pt x="329236" y="849058"/>
                    <a:pt x="327773" y="845220"/>
                    <a:pt x="327755" y="841248"/>
                  </a:cubicBezTo>
                  <a:lnTo>
                    <a:pt x="327755" y="646748"/>
                  </a:lnTo>
                  <a:cubicBezTo>
                    <a:pt x="327755" y="628650"/>
                    <a:pt x="313086" y="613982"/>
                    <a:pt x="294989" y="613982"/>
                  </a:cubicBezTo>
                  <a:close/>
                </a:path>
              </a:pathLst>
            </a:custGeom>
            <a:noFill/>
            <a:ln w="12700" cap="flat">
              <a:solidFill>
                <a:srgbClr val="EFF5ED"/>
              </a:solidFill>
              <a:prstDash val="solid"/>
              <a:miter/>
            </a:ln>
          </p:spPr>
          <p:txBody>
            <a:bodyPr rtlCol="0" anchor="ctr"/>
            <a:lstStyle/>
            <a:p>
              <a:endParaRPr lang="en-US" sz="1050"/>
            </a:p>
          </p:txBody>
        </p:sp>
        <p:sp>
          <p:nvSpPr>
            <p:cNvPr id="501" name="Freeform: Shape 970">
              <a:extLst>
                <a:ext uri="{FF2B5EF4-FFF2-40B4-BE49-F238E27FC236}">
                  <a16:creationId xmlns:a16="http://schemas.microsoft.com/office/drawing/2014/main" id="{C82764CC-82CE-694A-8BC2-F3B838B800E1}"/>
                </a:ext>
              </a:extLst>
            </p:cNvPr>
            <p:cNvSpPr/>
            <p:nvPr/>
          </p:nvSpPr>
          <p:spPr>
            <a:xfrm>
              <a:off x="11359912" y="2274570"/>
              <a:ext cx="350138" cy="224123"/>
            </a:xfrm>
            <a:custGeom>
              <a:avLst/>
              <a:gdLst>
                <a:gd name="connsiteX0" fmla="*/ 284799 w 350138"/>
                <a:gd name="connsiteY0" fmla="*/ 224123 h 224123"/>
                <a:gd name="connsiteX1" fmla="*/ 65724 w 350138"/>
                <a:gd name="connsiteY1" fmla="*/ 224123 h 224123"/>
                <a:gd name="connsiteX2" fmla="*/ 56199 w 350138"/>
                <a:gd name="connsiteY2" fmla="*/ 216598 h 224123"/>
                <a:gd name="connsiteX3" fmla="*/ 382 w 350138"/>
                <a:gd name="connsiteY3" fmla="*/ 13049 h 224123"/>
                <a:gd name="connsiteX4" fmla="*/ 7521 w 350138"/>
                <a:gd name="connsiteY4" fmla="*/ 372 h 224123"/>
                <a:gd name="connsiteX5" fmla="*/ 9907 w 350138"/>
                <a:gd name="connsiteY5" fmla="*/ 0 h 224123"/>
                <a:gd name="connsiteX6" fmla="*/ 340235 w 350138"/>
                <a:gd name="connsiteY6" fmla="*/ 0 h 224123"/>
                <a:gd name="connsiteX7" fmla="*/ 350131 w 350138"/>
                <a:gd name="connsiteY7" fmla="*/ 10662 h 224123"/>
                <a:gd name="connsiteX8" fmla="*/ 349760 w 350138"/>
                <a:gd name="connsiteY8" fmla="*/ 13049 h 224123"/>
                <a:gd name="connsiteX9" fmla="*/ 293943 w 350138"/>
                <a:gd name="connsiteY9" fmla="*/ 216598 h 224123"/>
                <a:gd name="connsiteX10" fmla="*/ 284799 w 350138"/>
                <a:gd name="connsiteY10" fmla="*/ 224123 h 224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0138" h="224123">
                  <a:moveTo>
                    <a:pt x="284799" y="224123"/>
                  </a:moveTo>
                  <a:lnTo>
                    <a:pt x="65724" y="224123"/>
                  </a:lnTo>
                  <a:cubicBezTo>
                    <a:pt x="61250" y="223956"/>
                    <a:pt x="57398" y="220912"/>
                    <a:pt x="56199" y="216598"/>
                  </a:cubicBezTo>
                  <a:lnTo>
                    <a:pt x="382" y="13049"/>
                  </a:lnTo>
                  <a:cubicBezTo>
                    <a:pt x="-1147" y="7578"/>
                    <a:pt x="2048" y="1902"/>
                    <a:pt x="7521" y="372"/>
                  </a:cubicBezTo>
                  <a:cubicBezTo>
                    <a:pt x="8299" y="155"/>
                    <a:pt x="9100" y="30"/>
                    <a:pt x="9907" y="0"/>
                  </a:cubicBezTo>
                  <a:lnTo>
                    <a:pt x="340235" y="0"/>
                  </a:lnTo>
                  <a:cubicBezTo>
                    <a:pt x="345911" y="211"/>
                    <a:pt x="350341" y="4984"/>
                    <a:pt x="350131" y="10662"/>
                  </a:cubicBezTo>
                  <a:cubicBezTo>
                    <a:pt x="350102" y="11470"/>
                    <a:pt x="349979" y="12271"/>
                    <a:pt x="349760" y="13049"/>
                  </a:cubicBezTo>
                  <a:lnTo>
                    <a:pt x="293943" y="216598"/>
                  </a:lnTo>
                  <a:cubicBezTo>
                    <a:pt x="292819" y="220802"/>
                    <a:pt x="289142" y="223825"/>
                    <a:pt x="284799" y="224123"/>
                  </a:cubicBezTo>
                  <a:close/>
                </a:path>
              </a:pathLst>
            </a:custGeom>
            <a:noFill/>
            <a:ln w="12700" cap="flat">
              <a:solidFill>
                <a:srgbClr val="527FFF"/>
              </a:solidFill>
              <a:prstDash val="solid"/>
              <a:round/>
            </a:ln>
          </p:spPr>
          <p:txBody>
            <a:bodyPr rtlCol="0" anchor="ctr"/>
            <a:lstStyle/>
            <a:p>
              <a:endParaRPr lang="en-US" sz="1050"/>
            </a:p>
          </p:txBody>
        </p:sp>
        <p:sp>
          <p:nvSpPr>
            <p:cNvPr id="502" name="Freeform: Shape 971">
              <a:extLst>
                <a:ext uri="{FF2B5EF4-FFF2-40B4-BE49-F238E27FC236}">
                  <a16:creationId xmlns:a16="http://schemas.microsoft.com/office/drawing/2014/main" id="{474B6ADF-54B1-B34C-80F9-9453C10C14C7}"/>
                </a:ext>
              </a:extLst>
            </p:cNvPr>
            <p:cNvSpPr/>
            <p:nvPr/>
          </p:nvSpPr>
          <p:spPr>
            <a:xfrm>
              <a:off x="11362336" y="2495550"/>
              <a:ext cx="53584" cy="62960"/>
            </a:xfrm>
            <a:custGeom>
              <a:avLst/>
              <a:gdLst>
                <a:gd name="connsiteX0" fmla="*/ 53585 w 53584"/>
                <a:gd name="connsiteY0" fmla="*/ 0 h 62960"/>
                <a:gd name="connsiteX1" fmla="*/ 3483 w 53584"/>
                <a:gd name="connsiteY1" fmla="*/ 44958 h 62960"/>
                <a:gd name="connsiteX2" fmla="*/ 2572 w 53584"/>
                <a:gd name="connsiteY2" fmla="*/ 59478 h 62960"/>
                <a:gd name="connsiteX3" fmla="*/ 10341 w 53584"/>
                <a:gd name="connsiteY3" fmla="*/ 62960 h 62960"/>
                <a:gd name="connsiteX4" fmla="*/ 52918 w 53584"/>
                <a:gd name="connsiteY4" fmla="*/ 62960 h 62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584" h="62960">
                  <a:moveTo>
                    <a:pt x="53585" y="0"/>
                  </a:moveTo>
                  <a:lnTo>
                    <a:pt x="3483" y="44958"/>
                  </a:lnTo>
                  <a:cubicBezTo>
                    <a:pt x="-778" y="48716"/>
                    <a:pt x="-1186" y="55216"/>
                    <a:pt x="2572" y="59478"/>
                  </a:cubicBezTo>
                  <a:cubicBezTo>
                    <a:pt x="4537" y="61706"/>
                    <a:pt x="7370" y="62976"/>
                    <a:pt x="10341" y="62960"/>
                  </a:cubicBezTo>
                  <a:lnTo>
                    <a:pt x="52918" y="62960"/>
                  </a:lnTo>
                </a:path>
              </a:pathLst>
            </a:custGeom>
            <a:noFill/>
            <a:ln w="12700" cap="flat">
              <a:solidFill>
                <a:srgbClr val="527FFF"/>
              </a:solidFill>
              <a:prstDash val="solid"/>
              <a:round/>
            </a:ln>
          </p:spPr>
          <p:txBody>
            <a:bodyPr rtlCol="0" anchor="ctr"/>
            <a:lstStyle/>
            <a:p>
              <a:endParaRPr lang="en-US" sz="1050"/>
            </a:p>
          </p:txBody>
        </p:sp>
        <p:sp>
          <p:nvSpPr>
            <p:cNvPr id="503" name="Freeform: Shape 972">
              <a:extLst>
                <a:ext uri="{FF2B5EF4-FFF2-40B4-BE49-F238E27FC236}">
                  <a16:creationId xmlns:a16="http://schemas.microsoft.com/office/drawing/2014/main" id="{8A61BC2D-836B-9D49-B750-069BD15909D0}"/>
                </a:ext>
              </a:extLst>
            </p:cNvPr>
            <p:cNvSpPr/>
            <p:nvPr/>
          </p:nvSpPr>
          <p:spPr>
            <a:xfrm>
              <a:off x="11265807" y="2204846"/>
              <a:ext cx="88677" cy="54387"/>
            </a:xfrm>
            <a:custGeom>
              <a:avLst/>
              <a:gdLst>
                <a:gd name="connsiteX0" fmla="*/ 0 w 88677"/>
                <a:gd name="connsiteY0" fmla="*/ 0 h 54387"/>
                <a:gd name="connsiteX1" fmla="*/ 65151 w 88677"/>
                <a:gd name="connsiteY1" fmla="*/ 0 h 54387"/>
                <a:gd name="connsiteX2" fmla="*/ 74676 w 88677"/>
                <a:gd name="connsiteY2" fmla="*/ 7525 h 54387"/>
                <a:gd name="connsiteX3" fmla="*/ 88678 w 88677"/>
                <a:gd name="connsiteY3" fmla="*/ 54388 h 54387"/>
              </a:gdLst>
              <a:ahLst/>
              <a:cxnLst>
                <a:cxn ang="0">
                  <a:pos x="connsiteX0" y="connsiteY0"/>
                </a:cxn>
                <a:cxn ang="0">
                  <a:pos x="connsiteX1" y="connsiteY1"/>
                </a:cxn>
                <a:cxn ang="0">
                  <a:pos x="connsiteX2" y="connsiteY2"/>
                </a:cxn>
                <a:cxn ang="0">
                  <a:pos x="connsiteX3" y="connsiteY3"/>
                </a:cxn>
              </a:cxnLst>
              <a:rect l="l" t="t" r="r" b="b"/>
              <a:pathLst>
                <a:path w="88677" h="54387">
                  <a:moveTo>
                    <a:pt x="0" y="0"/>
                  </a:moveTo>
                  <a:lnTo>
                    <a:pt x="65151" y="0"/>
                  </a:lnTo>
                  <a:cubicBezTo>
                    <a:pt x="69625" y="168"/>
                    <a:pt x="73477" y="3211"/>
                    <a:pt x="74676" y="7525"/>
                  </a:cubicBezTo>
                  <a:lnTo>
                    <a:pt x="88678" y="54388"/>
                  </a:lnTo>
                </a:path>
              </a:pathLst>
            </a:custGeom>
            <a:noFill/>
            <a:ln w="12700" cap="flat">
              <a:solidFill>
                <a:srgbClr val="527FFF"/>
              </a:solidFill>
              <a:prstDash val="solid"/>
              <a:round/>
            </a:ln>
          </p:spPr>
          <p:txBody>
            <a:bodyPr rtlCol="0" anchor="ctr"/>
            <a:lstStyle/>
            <a:p>
              <a:endParaRPr lang="en-US" sz="1050"/>
            </a:p>
          </p:txBody>
        </p:sp>
        <p:sp>
          <p:nvSpPr>
            <p:cNvPr id="504" name="Freeform: Shape 973">
              <a:extLst>
                <a:ext uri="{FF2B5EF4-FFF2-40B4-BE49-F238E27FC236}">
                  <a16:creationId xmlns:a16="http://schemas.microsoft.com/office/drawing/2014/main" id="{58405DD1-A03F-0243-A4E5-31606C230CCD}"/>
                </a:ext>
              </a:extLst>
            </p:cNvPr>
            <p:cNvSpPr/>
            <p:nvPr/>
          </p:nvSpPr>
          <p:spPr>
            <a:xfrm>
              <a:off x="11415254" y="2528601"/>
              <a:ext cx="59817" cy="59817"/>
            </a:xfrm>
            <a:custGeom>
              <a:avLst/>
              <a:gdLst>
                <a:gd name="connsiteX0" fmla="*/ 59817 w 59817"/>
                <a:gd name="connsiteY0" fmla="*/ 29909 h 59817"/>
                <a:gd name="connsiteX1" fmla="*/ 29909 w 59817"/>
                <a:gd name="connsiteY1" fmla="*/ 59817 h 59817"/>
                <a:gd name="connsiteX2" fmla="*/ 0 w 59817"/>
                <a:gd name="connsiteY2" fmla="*/ 29909 h 59817"/>
                <a:gd name="connsiteX3" fmla="*/ 29909 w 59817"/>
                <a:gd name="connsiteY3" fmla="*/ 0 h 59817"/>
                <a:gd name="connsiteX4" fmla="*/ 59817 w 59817"/>
                <a:gd name="connsiteY4" fmla="*/ 29909 h 59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817" h="59817">
                  <a:moveTo>
                    <a:pt x="59817" y="29909"/>
                  </a:moveTo>
                  <a:cubicBezTo>
                    <a:pt x="59817" y="46427"/>
                    <a:pt x="46427" y="59817"/>
                    <a:pt x="29909" y="59817"/>
                  </a:cubicBezTo>
                  <a:cubicBezTo>
                    <a:pt x="13390" y="59817"/>
                    <a:pt x="0" y="46427"/>
                    <a:pt x="0" y="29909"/>
                  </a:cubicBezTo>
                  <a:cubicBezTo>
                    <a:pt x="0" y="13390"/>
                    <a:pt x="13390" y="0"/>
                    <a:pt x="29909" y="0"/>
                  </a:cubicBezTo>
                  <a:cubicBezTo>
                    <a:pt x="46427" y="0"/>
                    <a:pt x="59817" y="13390"/>
                    <a:pt x="59817" y="29909"/>
                  </a:cubicBezTo>
                  <a:close/>
                </a:path>
              </a:pathLst>
            </a:custGeom>
            <a:noFill/>
            <a:ln w="12700" cap="flat">
              <a:solidFill>
                <a:srgbClr val="527FFF"/>
              </a:solidFill>
              <a:prstDash val="solid"/>
              <a:round/>
            </a:ln>
          </p:spPr>
          <p:txBody>
            <a:bodyPr rtlCol="0" anchor="ctr"/>
            <a:lstStyle/>
            <a:p>
              <a:endParaRPr lang="en-US" sz="1050"/>
            </a:p>
          </p:txBody>
        </p:sp>
        <p:sp>
          <p:nvSpPr>
            <p:cNvPr id="505" name="Freeform: Shape 974">
              <a:extLst>
                <a:ext uri="{FF2B5EF4-FFF2-40B4-BE49-F238E27FC236}">
                  <a16:creationId xmlns:a16="http://schemas.microsoft.com/office/drawing/2014/main" id="{740293BD-7F38-1C41-BD3A-39B3ECA949CD}"/>
                </a:ext>
              </a:extLst>
            </p:cNvPr>
            <p:cNvSpPr/>
            <p:nvPr/>
          </p:nvSpPr>
          <p:spPr>
            <a:xfrm>
              <a:off x="11494883" y="2558510"/>
              <a:ext cx="94678" cy="9525"/>
            </a:xfrm>
            <a:custGeom>
              <a:avLst/>
              <a:gdLst>
                <a:gd name="connsiteX0" fmla="*/ 0 w 94678"/>
                <a:gd name="connsiteY0" fmla="*/ 0 h 9525"/>
                <a:gd name="connsiteX1" fmla="*/ 94678 w 94678"/>
                <a:gd name="connsiteY1" fmla="*/ 0 h 9525"/>
              </a:gdLst>
              <a:ahLst/>
              <a:cxnLst>
                <a:cxn ang="0">
                  <a:pos x="connsiteX0" y="connsiteY0"/>
                </a:cxn>
                <a:cxn ang="0">
                  <a:pos x="connsiteX1" y="connsiteY1"/>
                </a:cxn>
              </a:cxnLst>
              <a:rect l="l" t="t" r="r" b="b"/>
              <a:pathLst>
                <a:path w="94678" h="9525">
                  <a:moveTo>
                    <a:pt x="0" y="0"/>
                  </a:moveTo>
                  <a:lnTo>
                    <a:pt x="94678" y="0"/>
                  </a:lnTo>
                </a:path>
              </a:pathLst>
            </a:custGeom>
            <a:ln w="12700" cap="flat">
              <a:solidFill>
                <a:srgbClr val="527FFF"/>
              </a:solidFill>
              <a:prstDash val="solid"/>
              <a:round/>
            </a:ln>
          </p:spPr>
          <p:txBody>
            <a:bodyPr rtlCol="0" anchor="ctr"/>
            <a:lstStyle/>
            <a:p>
              <a:endParaRPr lang="en-US" sz="1050"/>
            </a:p>
          </p:txBody>
        </p:sp>
        <p:sp>
          <p:nvSpPr>
            <p:cNvPr id="506" name="Freeform: Shape 975">
              <a:extLst>
                <a:ext uri="{FF2B5EF4-FFF2-40B4-BE49-F238E27FC236}">
                  <a16:creationId xmlns:a16="http://schemas.microsoft.com/office/drawing/2014/main" id="{5C2BC5D5-1DBB-A54A-A59A-80B876CC5280}"/>
                </a:ext>
              </a:extLst>
            </p:cNvPr>
            <p:cNvSpPr/>
            <p:nvPr/>
          </p:nvSpPr>
          <p:spPr>
            <a:xfrm>
              <a:off x="11609469" y="2528601"/>
              <a:ext cx="59817" cy="59817"/>
            </a:xfrm>
            <a:custGeom>
              <a:avLst/>
              <a:gdLst>
                <a:gd name="connsiteX0" fmla="*/ 59817 w 59817"/>
                <a:gd name="connsiteY0" fmla="*/ 29909 h 59817"/>
                <a:gd name="connsiteX1" fmla="*/ 29909 w 59817"/>
                <a:gd name="connsiteY1" fmla="*/ 59817 h 59817"/>
                <a:gd name="connsiteX2" fmla="*/ 0 w 59817"/>
                <a:gd name="connsiteY2" fmla="*/ 29909 h 59817"/>
                <a:gd name="connsiteX3" fmla="*/ 29909 w 59817"/>
                <a:gd name="connsiteY3" fmla="*/ 0 h 59817"/>
                <a:gd name="connsiteX4" fmla="*/ 59817 w 59817"/>
                <a:gd name="connsiteY4" fmla="*/ 29909 h 59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817" h="59817">
                  <a:moveTo>
                    <a:pt x="59817" y="29909"/>
                  </a:moveTo>
                  <a:cubicBezTo>
                    <a:pt x="59817" y="46427"/>
                    <a:pt x="46427" y="59817"/>
                    <a:pt x="29909" y="59817"/>
                  </a:cubicBezTo>
                  <a:cubicBezTo>
                    <a:pt x="13390" y="59817"/>
                    <a:pt x="0" y="46427"/>
                    <a:pt x="0" y="29909"/>
                  </a:cubicBezTo>
                  <a:cubicBezTo>
                    <a:pt x="0" y="13390"/>
                    <a:pt x="13390" y="0"/>
                    <a:pt x="29909" y="0"/>
                  </a:cubicBezTo>
                  <a:cubicBezTo>
                    <a:pt x="46427" y="0"/>
                    <a:pt x="59817" y="13390"/>
                    <a:pt x="59817" y="29909"/>
                  </a:cubicBezTo>
                  <a:close/>
                </a:path>
              </a:pathLst>
            </a:custGeom>
            <a:noFill/>
            <a:ln w="12700" cap="flat">
              <a:solidFill>
                <a:srgbClr val="527FFF"/>
              </a:solidFill>
              <a:prstDash val="solid"/>
              <a:round/>
            </a:ln>
          </p:spPr>
          <p:txBody>
            <a:bodyPr rtlCol="0" anchor="ctr"/>
            <a:lstStyle/>
            <a:p>
              <a:endParaRPr lang="en-US" sz="1050"/>
            </a:p>
          </p:txBody>
        </p:sp>
        <p:sp>
          <p:nvSpPr>
            <p:cNvPr id="507" name="Freeform: Shape 976">
              <a:extLst>
                <a:ext uri="{FF2B5EF4-FFF2-40B4-BE49-F238E27FC236}">
                  <a16:creationId xmlns:a16="http://schemas.microsoft.com/office/drawing/2014/main" id="{C1F8E850-98E0-0A48-B5A8-F99FEFE63335}"/>
                </a:ext>
              </a:extLst>
            </p:cNvPr>
            <p:cNvSpPr/>
            <p:nvPr/>
          </p:nvSpPr>
          <p:spPr>
            <a:xfrm>
              <a:off x="11410301" y="2458878"/>
              <a:ext cx="253936" cy="9525"/>
            </a:xfrm>
            <a:custGeom>
              <a:avLst/>
              <a:gdLst>
                <a:gd name="connsiteX0" fmla="*/ 0 w 253936"/>
                <a:gd name="connsiteY0" fmla="*/ 0 h 9525"/>
                <a:gd name="connsiteX1" fmla="*/ 253937 w 253936"/>
                <a:gd name="connsiteY1" fmla="*/ 0 h 9525"/>
              </a:gdLst>
              <a:ahLst/>
              <a:cxnLst>
                <a:cxn ang="0">
                  <a:pos x="connsiteX0" y="connsiteY0"/>
                </a:cxn>
                <a:cxn ang="0">
                  <a:pos x="connsiteX1" y="connsiteY1"/>
                </a:cxn>
              </a:cxnLst>
              <a:rect l="l" t="t" r="r" b="b"/>
              <a:pathLst>
                <a:path w="253936" h="9525">
                  <a:moveTo>
                    <a:pt x="0" y="0"/>
                  </a:moveTo>
                  <a:lnTo>
                    <a:pt x="253937" y="0"/>
                  </a:lnTo>
                </a:path>
              </a:pathLst>
            </a:custGeom>
            <a:ln w="12700" cap="flat">
              <a:solidFill>
                <a:srgbClr val="527FFF"/>
              </a:solidFill>
              <a:prstDash val="solid"/>
              <a:round/>
            </a:ln>
          </p:spPr>
          <p:txBody>
            <a:bodyPr rtlCol="0" anchor="ctr"/>
            <a:lstStyle/>
            <a:p>
              <a:endParaRPr lang="en-US" sz="1050"/>
            </a:p>
          </p:txBody>
        </p:sp>
        <p:sp>
          <p:nvSpPr>
            <p:cNvPr id="508" name="Freeform: Shape 977">
              <a:extLst>
                <a:ext uri="{FF2B5EF4-FFF2-40B4-BE49-F238E27FC236}">
                  <a16:creationId xmlns:a16="http://schemas.microsoft.com/office/drawing/2014/main" id="{08C44555-3259-E247-8E61-CBA42E010C16}"/>
                </a:ext>
              </a:extLst>
            </p:cNvPr>
            <p:cNvSpPr/>
            <p:nvPr/>
          </p:nvSpPr>
          <p:spPr>
            <a:xfrm>
              <a:off x="11380392" y="2374201"/>
              <a:ext cx="303752" cy="9525"/>
            </a:xfrm>
            <a:custGeom>
              <a:avLst/>
              <a:gdLst>
                <a:gd name="connsiteX0" fmla="*/ 0 w 303752"/>
                <a:gd name="connsiteY0" fmla="*/ 0 h 9525"/>
                <a:gd name="connsiteX1" fmla="*/ 303752 w 303752"/>
                <a:gd name="connsiteY1" fmla="*/ 0 h 9525"/>
              </a:gdLst>
              <a:ahLst/>
              <a:cxnLst>
                <a:cxn ang="0">
                  <a:pos x="connsiteX0" y="connsiteY0"/>
                </a:cxn>
                <a:cxn ang="0">
                  <a:pos x="connsiteX1" y="connsiteY1"/>
                </a:cxn>
              </a:cxnLst>
              <a:rect l="l" t="t" r="r" b="b"/>
              <a:pathLst>
                <a:path w="303752" h="9525">
                  <a:moveTo>
                    <a:pt x="0" y="0"/>
                  </a:moveTo>
                  <a:lnTo>
                    <a:pt x="303752" y="0"/>
                  </a:lnTo>
                </a:path>
              </a:pathLst>
            </a:custGeom>
            <a:ln w="12700" cap="flat">
              <a:solidFill>
                <a:srgbClr val="527FFF"/>
              </a:solidFill>
              <a:prstDash val="solid"/>
              <a:round/>
            </a:ln>
          </p:spPr>
          <p:txBody>
            <a:bodyPr rtlCol="0" anchor="ctr"/>
            <a:lstStyle/>
            <a:p>
              <a:endParaRPr lang="en-US" sz="1050"/>
            </a:p>
          </p:txBody>
        </p:sp>
        <p:sp>
          <p:nvSpPr>
            <p:cNvPr id="509" name="Freeform: Shape 978">
              <a:extLst>
                <a:ext uri="{FF2B5EF4-FFF2-40B4-BE49-F238E27FC236}">
                  <a16:creationId xmlns:a16="http://schemas.microsoft.com/office/drawing/2014/main" id="{E4D967EA-648D-4644-A7AC-A2DA41B3C0B6}"/>
                </a:ext>
              </a:extLst>
            </p:cNvPr>
            <p:cNvSpPr/>
            <p:nvPr/>
          </p:nvSpPr>
          <p:spPr>
            <a:xfrm>
              <a:off x="11465070" y="2269617"/>
              <a:ext cx="9525" cy="194214"/>
            </a:xfrm>
            <a:custGeom>
              <a:avLst/>
              <a:gdLst>
                <a:gd name="connsiteX0" fmla="*/ 0 w 9525"/>
                <a:gd name="connsiteY0" fmla="*/ 0 h 194214"/>
                <a:gd name="connsiteX1" fmla="*/ 0 w 9525"/>
                <a:gd name="connsiteY1" fmla="*/ 194215 h 194214"/>
              </a:gdLst>
              <a:ahLst/>
              <a:cxnLst>
                <a:cxn ang="0">
                  <a:pos x="connsiteX0" y="connsiteY0"/>
                </a:cxn>
                <a:cxn ang="0">
                  <a:pos x="connsiteX1" y="connsiteY1"/>
                </a:cxn>
              </a:cxnLst>
              <a:rect l="l" t="t" r="r" b="b"/>
              <a:pathLst>
                <a:path w="9525" h="194214">
                  <a:moveTo>
                    <a:pt x="0" y="0"/>
                  </a:moveTo>
                  <a:lnTo>
                    <a:pt x="0" y="194215"/>
                  </a:lnTo>
                </a:path>
              </a:pathLst>
            </a:custGeom>
            <a:ln w="12700" cap="flat">
              <a:solidFill>
                <a:srgbClr val="527FFF"/>
              </a:solidFill>
              <a:prstDash val="solid"/>
              <a:round/>
            </a:ln>
          </p:spPr>
          <p:txBody>
            <a:bodyPr rtlCol="0" anchor="ctr"/>
            <a:lstStyle/>
            <a:p>
              <a:endParaRPr lang="en-US" sz="1050"/>
            </a:p>
          </p:txBody>
        </p:sp>
        <p:sp>
          <p:nvSpPr>
            <p:cNvPr id="510" name="Freeform: Shape 979">
              <a:extLst>
                <a:ext uri="{FF2B5EF4-FFF2-40B4-BE49-F238E27FC236}">
                  <a16:creationId xmlns:a16="http://schemas.microsoft.com/office/drawing/2014/main" id="{4F4DF09C-7F1C-8B45-A7C4-7C12CF135D69}"/>
                </a:ext>
              </a:extLst>
            </p:cNvPr>
            <p:cNvSpPr/>
            <p:nvPr/>
          </p:nvSpPr>
          <p:spPr>
            <a:xfrm>
              <a:off x="11604516" y="2269617"/>
              <a:ext cx="9525" cy="194214"/>
            </a:xfrm>
            <a:custGeom>
              <a:avLst/>
              <a:gdLst>
                <a:gd name="connsiteX0" fmla="*/ 0 w 9525"/>
                <a:gd name="connsiteY0" fmla="*/ 0 h 194214"/>
                <a:gd name="connsiteX1" fmla="*/ 0 w 9525"/>
                <a:gd name="connsiteY1" fmla="*/ 194215 h 194214"/>
              </a:gdLst>
              <a:ahLst/>
              <a:cxnLst>
                <a:cxn ang="0">
                  <a:pos x="connsiteX0" y="connsiteY0"/>
                </a:cxn>
                <a:cxn ang="0">
                  <a:pos x="connsiteX1" y="connsiteY1"/>
                </a:cxn>
              </a:cxnLst>
              <a:rect l="l" t="t" r="r" b="b"/>
              <a:pathLst>
                <a:path w="9525" h="194214">
                  <a:moveTo>
                    <a:pt x="0" y="0"/>
                  </a:moveTo>
                  <a:lnTo>
                    <a:pt x="0" y="194215"/>
                  </a:lnTo>
                </a:path>
              </a:pathLst>
            </a:custGeom>
            <a:ln w="12700" cap="flat">
              <a:solidFill>
                <a:srgbClr val="527FFF"/>
              </a:solidFill>
              <a:prstDash val="solid"/>
              <a:round/>
            </a:ln>
          </p:spPr>
          <p:txBody>
            <a:bodyPr rtlCol="0" anchor="ctr"/>
            <a:lstStyle/>
            <a:p>
              <a:endParaRPr lang="en-US" sz="1050"/>
            </a:p>
          </p:txBody>
        </p:sp>
        <p:sp>
          <p:nvSpPr>
            <p:cNvPr id="511" name="Freeform: Shape 980">
              <a:extLst>
                <a:ext uri="{FF2B5EF4-FFF2-40B4-BE49-F238E27FC236}">
                  <a16:creationId xmlns:a16="http://schemas.microsoft.com/office/drawing/2014/main" id="{DA182978-8AB5-DF42-984A-CE9BB566D6E4}"/>
                </a:ext>
              </a:extLst>
            </p:cNvPr>
            <p:cNvSpPr/>
            <p:nvPr/>
          </p:nvSpPr>
          <p:spPr>
            <a:xfrm>
              <a:off x="11615755" y="3070764"/>
              <a:ext cx="26003" cy="9525"/>
            </a:xfrm>
            <a:custGeom>
              <a:avLst/>
              <a:gdLst>
                <a:gd name="connsiteX0" fmla="*/ 26003 w 26003"/>
                <a:gd name="connsiteY0" fmla="*/ 0 h 9525"/>
                <a:gd name="connsiteX1" fmla="*/ 0 w 26003"/>
                <a:gd name="connsiteY1" fmla="*/ 0 h 9525"/>
              </a:gdLst>
              <a:ahLst/>
              <a:cxnLst>
                <a:cxn ang="0">
                  <a:pos x="connsiteX0" y="connsiteY0"/>
                </a:cxn>
                <a:cxn ang="0">
                  <a:pos x="connsiteX1" y="connsiteY1"/>
                </a:cxn>
              </a:cxnLst>
              <a:rect l="l" t="t" r="r" b="b"/>
              <a:pathLst>
                <a:path w="26003" h="9525">
                  <a:moveTo>
                    <a:pt x="26003" y="0"/>
                  </a:moveTo>
                  <a:lnTo>
                    <a:pt x="0" y="0"/>
                  </a:lnTo>
                </a:path>
              </a:pathLst>
            </a:custGeom>
            <a:ln w="12700" cap="flat">
              <a:solidFill>
                <a:srgbClr val="EFF5ED"/>
              </a:solidFill>
              <a:prstDash val="solid"/>
              <a:round/>
            </a:ln>
          </p:spPr>
          <p:txBody>
            <a:bodyPr rtlCol="0" anchor="ctr"/>
            <a:lstStyle/>
            <a:p>
              <a:endParaRPr lang="en-US" sz="1050"/>
            </a:p>
          </p:txBody>
        </p:sp>
        <p:sp>
          <p:nvSpPr>
            <p:cNvPr id="512" name="Freeform: Shape 981">
              <a:extLst>
                <a:ext uri="{FF2B5EF4-FFF2-40B4-BE49-F238E27FC236}">
                  <a16:creationId xmlns:a16="http://schemas.microsoft.com/office/drawing/2014/main" id="{D2457F61-DB0E-BD43-BFA1-824943B1CDB4}"/>
                </a:ext>
              </a:extLst>
            </p:cNvPr>
            <p:cNvSpPr/>
            <p:nvPr/>
          </p:nvSpPr>
          <p:spPr>
            <a:xfrm>
              <a:off x="11680811" y="2758630"/>
              <a:ext cx="9525" cy="351186"/>
            </a:xfrm>
            <a:custGeom>
              <a:avLst/>
              <a:gdLst>
                <a:gd name="connsiteX0" fmla="*/ 0 w 9525"/>
                <a:gd name="connsiteY0" fmla="*/ 0 h 351186"/>
                <a:gd name="connsiteX1" fmla="*/ 0 w 9525"/>
                <a:gd name="connsiteY1" fmla="*/ 351187 h 351186"/>
              </a:gdLst>
              <a:ahLst/>
              <a:cxnLst>
                <a:cxn ang="0">
                  <a:pos x="connsiteX0" y="connsiteY0"/>
                </a:cxn>
                <a:cxn ang="0">
                  <a:pos x="connsiteX1" y="connsiteY1"/>
                </a:cxn>
              </a:cxnLst>
              <a:rect l="l" t="t" r="r" b="b"/>
              <a:pathLst>
                <a:path w="9525" h="351186">
                  <a:moveTo>
                    <a:pt x="0" y="0"/>
                  </a:moveTo>
                  <a:lnTo>
                    <a:pt x="0" y="351187"/>
                  </a:lnTo>
                </a:path>
              </a:pathLst>
            </a:custGeom>
            <a:ln w="12700" cap="flat">
              <a:solidFill>
                <a:srgbClr val="EFF5ED"/>
              </a:solidFill>
              <a:prstDash val="solid"/>
              <a:round/>
            </a:ln>
          </p:spPr>
          <p:txBody>
            <a:bodyPr rtlCol="0" anchor="ctr"/>
            <a:lstStyle/>
            <a:p>
              <a:endParaRPr lang="en-US" sz="1050"/>
            </a:p>
          </p:txBody>
        </p:sp>
        <p:sp>
          <p:nvSpPr>
            <p:cNvPr id="513" name="Freeform: Shape 982">
              <a:extLst>
                <a:ext uri="{FF2B5EF4-FFF2-40B4-BE49-F238E27FC236}">
                  <a16:creationId xmlns:a16="http://schemas.microsoft.com/office/drawing/2014/main" id="{00E514B2-6417-5D4A-8660-073DFA208406}"/>
                </a:ext>
              </a:extLst>
            </p:cNvPr>
            <p:cNvSpPr/>
            <p:nvPr/>
          </p:nvSpPr>
          <p:spPr>
            <a:xfrm>
              <a:off x="11628709" y="3109817"/>
              <a:ext cx="169164" cy="39052"/>
            </a:xfrm>
            <a:custGeom>
              <a:avLst/>
              <a:gdLst>
                <a:gd name="connsiteX0" fmla="*/ 0 w 169164"/>
                <a:gd name="connsiteY0" fmla="*/ 0 h 39052"/>
                <a:gd name="connsiteX1" fmla="*/ 0 w 169164"/>
                <a:gd name="connsiteY1" fmla="*/ 39052 h 39052"/>
                <a:gd name="connsiteX2" fmla="*/ 169164 w 169164"/>
                <a:gd name="connsiteY2" fmla="*/ 39052 h 39052"/>
              </a:gdLst>
              <a:ahLst/>
              <a:cxnLst>
                <a:cxn ang="0">
                  <a:pos x="connsiteX0" y="connsiteY0"/>
                </a:cxn>
                <a:cxn ang="0">
                  <a:pos x="connsiteX1" y="connsiteY1"/>
                </a:cxn>
                <a:cxn ang="0">
                  <a:pos x="connsiteX2" y="connsiteY2"/>
                </a:cxn>
              </a:cxnLst>
              <a:rect l="l" t="t" r="r" b="b"/>
              <a:pathLst>
                <a:path w="169164" h="39052">
                  <a:moveTo>
                    <a:pt x="0" y="0"/>
                  </a:moveTo>
                  <a:lnTo>
                    <a:pt x="0" y="39052"/>
                  </a:lnTo>
                  <a:lnTo>
                    <a:pt x="169164" y="39052"/>
                  </a:lnTo>
                </a:path>
              </a:pathLst>
            </a:custGeom>
            <a:noFill/>
            <a:ln w="12700" cap="flat">
              <a:solidFill>
                <a:srgbClr val="EFF5ED"/>
              </a:solidFill>
              <a:prstDash val="solid"/>
              <a:round/>
            </a:ln>
          </p:spPr>
          <p:txBody>
            <a:bodyPr rtlCol="0" anchor="ctr"/>
            <a:lstStyle/>
            <a:p>
              <a:endParaRPr lang="en-US" sz="1050"/>
            </a:p>
          </p:txBody>
        </p:sp>
        <p:sp>
          <p:nvSpPr>
            <p:cNvPr id="514" name="Freeform: Shape 983">
              <a:extLst>
                <a:ext uri="{FF2B5EF4-FFF2-40B4-BE49-F238E27FC236}">
                  <a16:creationId xmlns:a16="http://schemas.microsoft.com/office/drawing/2014/main" id="{3FDDCBDD-7BD3-7349-9599-206BFB97E626}"/>
                </a:ext>
              </a:extLst>
            </p:cNvPr>
            <p:cNvSpPr/>
            <p:nvPr/>
          </p:nvSpPr>
          <p:spPr>
            <a:xfrm>
              <a:off x="11628709" y="2785395"/>
              <a:ext cx="9525" cy="194310"/>
            </a:xfrm>
            <a:custGeom>
              <a:avLst/>
              <a:gdLst>
                <a:gd name="connsiteX0" fmla="*/ 0 w 9525"/>
                <a:gd name="connsiteY0" fmla="*/ 0 h 194310"/>
                <a:gd name="connsiteX1" fmla="*/ 0 w 9525"/>
                <a:gd name="connsiteY1" fmla="*/ 194310 h 194310"/>
              </a:gdLst>
              <a:ahLst/>
              <a:cxnLst>
                <a:cxn ang="0">
                  <a:pos x="connsiteX0" y="connsiteY0"/>
                </a:cxn>
                <a:cxn ang="0">
                  <a:pos x="connsiteX1" y="connsiteY1"/>
                </a:cxn>
              </a:cxnLst>
              <a:rect l="l" t="t" r="r" b="b"/>
              <a:pathLst>
                <a:path w="9525" h="194310">
                  <a:moveTo>
                    <a:pt x="0" y="0"/>
                  </a:moveTo>
                  <a:lnTo>
                    <a:pt x="0" y="194310"/>
                  </a:lnTo>
                </a:path>
              </a:pathLst>
            </a:custGeom>
            <a:ln w="12700" cap="flat">
              <a:solidFill>
                <a:srgbClr val="EFF5ED"/>
              </a:solidFill>
              <a:prstDash val="solid"/>
              <a:round/>
            </a:ln>
          </p:spPr>
          <p:txBody>
            <a:bodyPr rtlCol="0" anchor="ctr"/>
            <a:lstStyle/>
            <a:p>
              <a:endParaRPr lang="en-US" sz="1050"/>
            </a:p>
          </p:txBody>
        </p:sp>
        <p:sp>
          <p:nvSpPr>
            <p:cNvPr id="515" name="Freeform: Shape 984">
              <a:extLst>
                <a:ext uri="{FF2B5EF4-FFF2-40B4-BE49-F238E27FC236}">
                  <a16:creationId xmlns:a16="http://schemas.microsoft.com/office/drawing/2014/main" id="{3ADD2471-35C0-5D42-B1A8-6754A0EB30F9}"/>
                </a:ext>
              </a:extLst>
            </p:cNvPr>
            <p:cNvSpPr/>
            <p:nvPr/>
          </p:nvSpPr>
          <p:spPr>
            <a:xfrm>
              <a:off x="11719768" y="3018758"/>
              <a:ext cx="117062" cy="195167"/>
            </a:xfrm>
            <a:custGeom>
              <a:avLst/>
              <a:gdLst>
                <a:gd name="connsiteX0" fmla="*/ 0 w 117062"/>
                <a:gd name="connsiteY0" fmla="*/ 0 h 195167"/>
                <a:gd name="connsiteX1" fmla="*/ 117062 w 117062"/>
                <a:gd name="connsiteY1" fmla="*/ 0 h 195167"/>
                <a:gd name="connsiteX2" fmla="*/ 117062 w 117062"/>
                <a:gd name="connsiteY2" fmla="*/ 195167 h 195167"/>
              </a:gdLst>
              <a:ahLst/>
              <a:cxnLst>
                <a:cxn ang="0">
                  <a:pos x="connsiteX0" y="connsiteY0"/>
                </a:cxn>
                <a:cxn ang="0">
                  <a:pos x="connsiteX1" y="connsiteY1"/>
                </a:cxn>
                <a:cxn ang="0">
                  <a:pos x="connsiteX2" y="connsiteY2"/>
                </a:cxn>
              </a:cxnLst>
              <a:rect l="l" t="t" r="r" b="b"/>
              <a:pathLst>
                <a:path w="117062" h="195167">
                  <a:moveTo>
                    <a:pt x="0" y="0"/>
                  </a:moveTo>
                  <a:lnTo>
                    <a:pt x="117062" y="0"/>
                  </a:lnTo>
                  <a:lnTo>
                    <a:pt x="117062" y="195167"/>
                  </a:lnTo>
                </a:path>
              </a:pathLst>
            </a:custGeom>
            <a:noFill/>
            <a:ln w="12700" cap="flat">
              <a:solidFill>
                <a:srgbClr val="EFF5ED"/>
              </a:solidFill>
              <a:prstDash val="solid"/>
              <a:round/>
            </a:ln>
          </p:spPr>
          <p:txBody>
            <a:bodyPr rtlCol="0" anchor="ctr"/>
            <a:lstStyle/>
            <a:p>
              <a:endParaRPr lang="en-US" sz="1050"/>
            </a:p>
          </p:txBody>
        </p:sp>
        <p:sp>
          <p:nvSpPr>
            <p:cNvPr id="516" name="Freeform: Shape 985">
              <a:extLst>
                <a:ext uri="{FF2B5EF4-FFF2-40B4-BE49-F238E27FC236}">
                  <a16:creationId xmlns:a16="http://schemas.microsoft.com/office/drawing/2014/main" id="{48C38C58-7E96-A242-AE5D-670E1DF0A133}"/>
                </a:ext>
              </a:extLst>
            </p:cNvPr>
            <p:cNvSpPr/>
            <p:nvPr/>
          </p:nvSpPr>
          <p:spPr>
            <a:xfrm>
              <a:off x="11576703" y="3018758"/>
              <a:ext cx="65055" cy="9525"/>
            </a:xfrm>
            <a:custGeom>
              <a:avLst/>
              <a:gdLst>
                <a:gd name="connsiteX0" fmla="*/ 0 w 65055"/>
                <a:gd name="connsiteY0" fmla="*/ 0 h 9525"/>
                <a:gd name="connsiteX1" fmla="*/ 65056 w 65055"/>
                <a:gd name="connsiteY1" fmla="*/ 0 h 9525"/>
              </a:gdLst>
              <a:ahLst/>
              <a:cxnLst>
                <a:cxn ang="0">
                  <a:pos x="connsiteX0" y="connsiteY0"/>
                </a:cxn>
                <a:cxn ang="0">
                  <a:pos x="connsiteX1" y="connsiteY1"/>
                </a:cxn>
              </a:cxnLst>
              <a:rect l="l" t="t" r="r" b="b"/>
              <a:pathLst>
                <a:path w="65055" h="9525">
                  <a:moveTo>
                    <a:pt x="0" y="0"/>
                  </a:moveTo>
                  <a:lnTo>
                    <a:pt x="65056" y="0"/>
                  </a:lnTo>
                </a:path>
              </a:pathLst>
            </a:custGeom>
            <a:ln w="12700" cap="flat">
              <a:solidFill>
                <a:srgbClr val="EFF5ED"/>
              </a:solidFill>
              <a:prstDash val="solid"/>
              <a:round/>
            </a:ln>
          </p:spPr>
          <p:txBody>
            <a:bodyPr rtlCol="0" anchor="ctr"/>
            <a:lstStyle/>
            <a:p>
              <a:endParaRPr lang="en-US" sz="1050"/>
            </a:p>
          </p:txBody>
        </p:sp>
        <p:sp>
          <p:nvSpPr>
            <p:cNvPr id="517" name="Freeform: Shape 986">
              <a:extLst>
                <a:ext uri="{FF2B5EF4-FFF2-40B4-BE49-F238E27FC236}">
                  <a16:creationId xmlns:a16="http://schemas.microsoft.com/office/drawing/2014/main" id="{8221A8F5-DF24-0C4E-AFC4-7DBCA684615A}"/>
                </a:ext>
              </a:extLst>
            </p:cNvPr>
            <p:cNvSpPr/>
            <p:nvPr/>
          </p:nvSpPr>
          <p:spPr>
            <a:xfrm>
              <a:off x="11823876" y="3252882"/>
              <a:ext cx="26003" cy="9525"/>
            </a:xfrm>
            <a:custGeom>
              <a:avLst/>
              <a:gdLst>
                <a:gd name="connsiteX0" fmla="*/ 0 w 26003"/>
                <a:gd name="connsiteY0" fmla="*/ 0 h 9525"/>
                <a:gd name="connsiteX1" fmla="*/ 26003 w 26003"/>
                <a:gd name="connsiteY1" fmla="*/ 0 h 9525"/>
              </a:gdLst>
              <a:ahLst/>
              <a:cxnLst>
                <a:cxn ang="0">
                  <a:pos x="connsiteX0" y="connsiteY0"/>
                </a:cxn>
                <a:cxn ang="0">
                  <a:pos x="connsiteX1" y="connsiteY1"/>
                </a:cxn>
              </a:cxnLst>
              <a:rect l="l" t="t" r="r" b="b"/>
              <a:pathLst>
                <a:path w="26003" h="9525">
                  <a:moveTo>
                    <a:pt x="0" y="0"/>
                  </a:moveTo>
                  <a:lnTo>
                    <a:pt x="26003" y="0"/>
                  </a:lnTo>
                </a:path>
              </a:pathLst>
            </a:custGeom>
            <a:ln w="12700" cap="flat">
              <a:solidFill>
                <a:srgbClr val="EFF5ED"/>
              </a:solidFill>
              <a:prstDash val="solid"/>
              <a:round/>
            </a:ln>
          </p:spPr>
          <p:txBody>
            <a:bodyPr rtlCol="0" anchor="ctr"/>
            <a:lstStyle/>
            <a:p>
              <a:endParaRPr lang="en-US" sz="1050"/>
            </a:p>
          </p:txBody>
        </p:sp>
        <p:sp>
          <p:nvSpPr>
            <p:cNvPr id="518" name="Freeform: Shape 987">
              <a:extLst>
                <a:ext uri="{FF2B5EF4-FFF2-40B4-BE49-F238E27FC236}">
                  <a16:creationId xmlns:a16="http://schemas.microsoft.com/office/drawing/2014/main" id="{DFF9C4B7-1E55-4945-8622-FAF79347BADD}"/>
                </a:ext>
              </a:extLst>
            </p:cNvPr>
            <p:cNvSpPr/>
            <p:nvPr/>
          </p:nvSpPr>
          <p:spPr>
            <a:xfrm>
              <a:off x="11953988" y="2940748"/>
              <a:ext cx="26003" cy="9525"/>
            </a:xfrm>
            <a:custGeom>
              <a:avLst/>
              <a:gdLst>
                <a:gd name="connsiteX0" fmla="*/ 0 w 26003"/>
                <a:gd name="connsiteY0" fmla="*/ 0 h 9525"/>
                <a:gd name="connsiteX1" fmla="*/ 26003 w 26003"/>
                <a:gd name="connsiteY1" fmla="*/ 0 h 9525"/>
              </a:gdLst>
              <a:ahLst/>
              <a:cxnLst>
                <a:cxn ang="0">
                  <a:pos x="connsiteX0" y="connsiteY0"/>
                </a:cxn>
                <a:cxn ang="0">
                  <a:pos x="connsiteX1" y="connsiteY1"/>
                </a:cxn>
              </a:cxnLst>
              <a:rect l="l" t="t" r="r" b="b"/>
              <a:pathLst>
                <a:path w="26003" h="9525">
                  <a:moveTo>
                    <a:pt x="0" y="0"/>
                  </a:moveTo>
                  <a:lnTo>
                    <a:pt x="26003" y="0"/>
                  </a:lnTo>
                </a:path>
              </a:pathLst>
            </a:custGeom>
            <a:ln w="12700" cap="flat">
              <a:solidFill>
                <a:srgbClr val="EFF5ED"/>
              </a:solidFill>
              <a:prstDash val="solid"/>
              <a:round/>
            </a:ln>
          </p:spPr>
          <p:txBody>
            <a:bodyPr rtlCol="0" anchor="ctr"/>
            <a:lstStyle/>
            <a:p>
              <a:endParaRPr lang="en-US" sz="1050"/>
            </a:p>
          </p:txBody>
        </p:sp>
        <p:sp>
          <p:nvSpPr>
            <p:cNvPr id="519" name="Freeform: Shape 988">
              <a:extLst>
                <a:ext uri="{FF2B5EF4-FFF2-40B4-BE49-F238E27FC236}">
                  <a16:creationId xmlns:a16="http://schemas.microsoft.com/office/drawing/2014/main" id="{ED3BFCF4-CCFD-2144-8FCB-F6F09E236222}"/>
                </a:ext>
              </a:extLst>
            </p:cNvPr>
            <p:cNvSpPr/>
            <p:nvPr/>
          </p:nvSpPr>
          <p:spPr>
            <a:xfrm>
              <a:off x="11732817" y="2875692"/>
              <a:ext cx="195071" cy="65055"/>
            </a:xfrm>
            <a:custGeom>
              <a:avLst/>
              <a:gdLst>
                <a:gd name="connsiteX0" fmla="*/ 195072 w 195071"/>
                <a:gd name="connsiteY0" fmla="*/ 65056 h 65055"/>
                <a:gd name="connsiteX1" fmla="*/ 0 w 195071"/>
                <a:gd name="connsiteY1" fmla="*/ 65056 h 65055"/>
                <a:gd name="connsiteX2" fmla="*/ 0 w 195071"/>
                <a:gd name="connsiteY2" fmla="*/ 0 h 65055"/>
              </a:gdLst>
              <a:ahLst/>
              <a:cxnLst>
                <a:cxn ang="0">
                  <a:pos x="connsiteX0" y="connsiteY0"/>
                </a:cxn>
                <a:cxn ang="0">
                  <a:pos x="connsiteX1" y="connsiteY1"/>
                </a:cxn>
                <a:cxn ang="0">
                  <a:pos x="connsiteX2" y="connsiteY2"/>
                </a:cxn>
              </a:cxnLst>
              <a:rect l="l" t="t" r="r" b="b"/>
              <a:pathLst>
                <a:path w="195071" h="65055">
                  <a:moveTo>
                    <a:pt x="195072" y="65056"/>
                  </a:moveTo>
                  <a:lnTo>
                    <a:pt x="0" y="65056"/>
                  </a:lnTo>
                  <a:lnTo>
                    <a:pt x="0" y="0"/>
                  </a:lnTo>
                </a:path>
              </a:pathLst>
            </a:custGeom>
            <a:noFill/>
            <a:ln w="12700" cap="flat">
              <a:solidFill>
                <a:srgbClr val="EFF5ED"/>
              </a:solidFill>
              <a:prstDash val="solid"/>
              <a:round/>
            </a:ln>
          </p:spPr>
          <p:txBody>
            <a:bodyPr rtlCol="0" anchor="ctr"/>
            <a:lstStyle/>
            <a:p>
              <a:endParaRPr lang="en-US" sz="1050"/>
            </a:p>
          </p:txBody>
        </p:sp>
      </p:grpSp>
      <p:grpSp>
        <p:nvGrpSpPr>
          <p:cNvPr id="520" name="Graphic 21">
            <a:extLst>
              <a:ext uri="{FF2B5EF4-FFF2-40B4-BE49-F238E27FC236}">
                <a16:creationId xmlns:a16="http://schemas.microsoft.com/office/drawing/2014/main" id="{196D88D1-E1F6-FD40-9F35-7E04E2D2AB3B}"/>
              </a:ext>
            </a:extLst>
          </p:cNvPr>
          <p:cNvGrpSpPr/>
          <p:nvPr/>
        </p:nvGrpSpPr>
        <p:grpSpPr>
          <a:xfrm>
            <a:off x="2462715" y="1351933"/>
            <a:ext cx="1062990" cy="1182239"/>
            <a:chOff x="12175258" y="1619250"/>
            <a:chExt cx="1905000" cy="1905000"/>
          </a:xfrm>
        </p:grpSpPr>
        <p:sp>
          <p:nvSpPr>
            <p:cNvPr id="521" name="Freeform: Shape 990">
              <a:extLst>
                <a:ext uri="{FF2B5EF4-FFF2-40B4-BE49-F238E27FC236}">
                  <a16:creationId xmlns:a16="http://schemas.microsoft.com/office/drawing/2014/main" id="{7E34A48C-0DC5-214F-89A4-884A2C968DDB}"/>
                </a:ext>
              </a:extLst>
            </p:cNvPr>
            <p:cNvSpPr/>
            <p:nvPr/>
          </p:nvSpPr>
          <p:spPr>
            <a:xfrm>
              <a:off x="13650825" y="2210416"/>
              <a:ext cx="167452" cy="167385"/>
            </a:xfrm>
            <a:custGeom>
              <a:avLst/>
              <a:gdLst>
                <a:gd name="connsiteX0" fmla="*/ 90056 w 167452"/>
                <a:gd name="connsiteY0" fmla="*/ 167214 h 167385"/>
                <a:gd name="connsiteX1" fmla="*/ 90056 w 167452"/>
                <a:gd name="connsiteY1" fmla="*/ 167214 h 167385"/>
                <a:gd name="connsiteX2" fmla="*/ 167209 w 167452"/>
                <a:gd name="connsiteY2" fmla="*/ 77399 h 167385"/>
                <a:gd name="connsiteX3" fmla="*/ 77398 w 167452"/>
                <a:gd name="connsiteY3" fmla="*/ 244 h 167385"/>
                <a:gd name="connsiteX4" fmla="*/ 140 w 167452"/>
                <a:gd name="connsiteY4" fmla="*/ 88537 h 167385"/>
                <a:gd name="connsiteX5" fmla="*/ 90056 w 167452"/>
                <a:gd name="connsiteY5" fmla="*/ 167214 h 167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7452" h="167385">
                  <a:moveTo>
                    <a:pt x="90056" y="167214"/>
                  </a:moveTo>
                  <a:lnTo>
                    <a:pt x="90056" y="167214"/>
                  </a:lnTo>
                  <a:cubicBezTo>
                    <a:pt x="136167" y="163718"/>
                    <a:pt x="170705" y="123507"/>
                    <a:pt x="167209" y="77399"/>
                  </a:cubicBezTo>
                  <a:cubicBezTo>
                    <a:pt x="163713" y="31292"/>
                    <a:pt x="123508" y="-3252"/>
                    <a:pt x="77398" y="244"/>
                  </a:cubicBezTo>
                  <a:cubicBezTo>
                    <a:pt x="31878" y="3694"/>
                    <a:pt x="-2479" y="42967"/>
                    <a:pt x="140" y="88537"/>
                  </a:cubicBezTo>
                  <a:cubicBezTo>
                    <a:pt x="3398" y="135017"/>
                    <a:pt x="43555" y="170155"/>
                    <a:pt x="90056" y="167214"/>
                  </a:cubicBezTo>
                  <a:close/>
                </a:path>
              </a:pathLst>
            </a:custGeom>
            <a:noFill/>
            <a:ln w="12700" cap="flat">
              <a:solidFill>
                <a:srgbClr val="EFF5ED"/>
              </a:solidFill>
              <a:prstDash val="solid"/>
              <a:round/>
            </a:ln>
          </p:spPr>
          <p:txBody>
            <a:bodyPr rtlCol="0" anchor="ctr"/>
            <a:lstStyle/>
            <a:p>
              <a:endParaRPr lang="en-US" sz="1050"/>
            </a:p>
          </p:txBody>
        </p:sp>
        <p:sp>
          <p:nvSpPr>
            <p:cNvPr id="522" name="Freeform: Shape 991">
              <a:extLst>
                <a:ext uri="{FF2B5EF4-FFF2-40B4-BE49-F238E27FC236}">
                  <a16:creationId xmlns:a16="http://schemas.microsoft.com/office/drawing/2014/main" id="{13C067EF-978B-0641-8665-37BB4BED60D3}"/>
                </a:ext>
              </a:extLst>
            </p:cNvPr>
            <p:cNvSpPr/>
            <p:nvPr/>
          </p:nvSpPr>
          <p:spPr>
            <a:xfrm>
              <a:off x="13697360" y="2255717"/>
              <a:ext cx="76376" cy="76376"/>
            </a:xfrm>
            <a:custGeom>
              <a:avLst/>
              <a:gdLst>
                <a:gd name="connsiteX0" fmla="*/ 40760 w 76376"/>
                <a:gd name="connsiteY0" fmla="*/ 76288 h 76376"/>
                <a:gd name="connsiteX1" fmla="*/ 40760 w 76376"/>
                <a:gd name="connsiteY1" fmla="*/ 76288 h 76376"/>
                <a:gd name="connsiteX2" fmla="*/ 76288 w 76376"/>
                <a:gd name="connsiteY2" fmla="*/ 35616 h 76376"/>
                <a:gd name="connsiteX3" fmla="*/ 35616 w 76376"/>
                <a:gd name="connsiteY3" fmla="*/ 88 h 76376"/>
                <a:gd name="connsiteX4" fmla="*/ 88 w 76376"/>
                <a:gd name="connsiteY4" fmla="*/ 40760 h 76376"/>
                <a:gd name="connsiteX5" fmla="*/ 40760 w 76376"/>
                <a:gd name="connsiteY5" fmla="*/ 76288 h 76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376" h="76376">
                  <a:moveTo>
                    <a:pt x="40760" y="76288"/>
                  </a:moveTo>
                  <a:lnTo>
                    <a:pt x="40760" y="76288"/>
                  </a:lnTo>
                  <a:cubicBezTo>
                    <a:pt x="61801" y="74868"/>
                    <a:pt x="77707" y="56658"/>
                    <a:pt x="76288" y="35616"/>
                  </a:cubicBezTo>
                  <a:cubicBezTo>
                    <a:pt x="74869" y="14575"/>
                    <a:pt x="56657" y="-1332"/>
                    <a:pt x="35616" y="88"/>
                  </a:cubicBezTo>
                  <a:cubicBezTo>
                    <a:pt x="14576" y="1508"/>
                    <a:pt x="-1331" y="19718"/>
                    <a:pt x="88" y="40760"/>
                  </a:cubicBezTo>
                  <a:cubicBezTo>
                    <a:pt x="1507" y="61802"/>
                    <a:pt x="19719" y="77708"/>
                    <a:pt x="40760" y="76288"/>
                  </a:cubicBezTo>
                  <a:close/>
                </a:path>
              </a:pathLst>
            </a:custGeom>
            <a:noFill/>
            <a:ln w="12700" cap="flat">
              <a:solidFill>
                <a:srgbClr val="EFF5ED"/>
              </a:solidFill>
              <a:prstDash val="solid"/>
              <a:round/>
            </a:ln>
          </p:spPr>
          <p:txBody>
            <a:bodyPr rtlCol="0" anchor="ctr"/>
            <a:lstStyle/>
            <a:p>
              <a:endParaRPr lang="en-US" sz="1050"/>
            </a:p>
          </p:txBody>
        </p:sp>
        <p:sp>
          <p:nvSpPr>
            <p:cNvPr id="523" name="Freeform: Shape 992">
              <a:extLst>
                <a:ext uri="{FF2B5EF4-FFF2-40B4-BE49-F238E27FC236}">
                  <a16:creationId xmlns:a16="http://schemas.microsoft.com/office/drawing/2014/main" id="{21112847-6ACF-0747-B515-E0DCBBA4FD0D}"/>
                </a:ext>
              </a:extLst>
            </p:cNvPr>
            <p:cNvSpPr/>
            <p:nvPr/>
          </p:nvSpPr>
          <p:spPr>
            <a:xfrm>
              <a:off x="13668873" y="2346293"/>
              <a:ext cx="243935" cy="227837"/>
            </a:xfrm>
            <a:custGeom>
              <a:avLst/>
              <a:gdLst>
                <a:gd name="connsiteX0" fmla="*/ 48578 w 243935"/>
                <a:gd name="connsiteY0" fmla="*/ 227838 h 227837"/>
                <a:gd name="connsiteX1" fmla="*/ 0 w 243935"/>
                <a:gd name="connsiteY1" fmla="*/ 66675 h 227837"/>
                <a:gd name="connsiteX2" fmla="*/ 195358 w 243935"/>
                <a:gd name="connsiteY2" fmla="*/ 0 h 227837"/>
                <a:gd name="connsiteX3" fmla="*/ 243935 w 243935"/>
                <a:gd name="connsiteY3" fmla="*/ 159829 h 227837"/>
                <a:gd name="connsiteX4" fmla="*/ 193453 w 243935"/>
                <a:gd name="connsiteY4" fmla="*/ 164401 h 227837"/>
                <a:gd name="connsiteX5" fmla="*/ 162592 w 243935"/>
                <a:gd name="connsiteY5" fmla="*/ 60865 h 227837"/>
                <a:gd name="connsiteX6" fmla="*/ 62294 w 243935"/>
                <a:gd name="connsiteY6" fmla="*/ 97441 h 227837"/>
                <a:gd name="connsiteX7" fmla="*/ 92392 w 243935"/>
                <a:gd name="connsiteY7" fmla="*/ 197167 h 227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3935" h="227837">
                  <a:moveTo>
                    <a:pt x="48578" y="227838"/>
                  </a:moveTo>
                  <a:lnTo>
                    <a:pt x="0" y="66675"/>
                  </a:lnTo>
                  <a:lnTo>
                    <a:pt x="195358" y="0"/>
                  </a:lnTo>
                  <a:lnTo>
                    <a:pt x="243935" y="159829"/>
                  </a:lnTo>
                  <a:lnTo>
                    <a:pt x="193453" y="164401"/>
                  </a:lnTo>
                  <a:lnTo>
                    <a:pt x="162592" y="60865"/>
                  </a:lnTo>
                  <a:lnTo>
                    <a:pt x="62294" y="97441"/>
                  </a:lnTo>
                  <a:lnTo>
                    <a:pt x="92392" y="197167"/>
                  </a:lnTo>
                  <a:close/>
                </a:path>
              </a:pathLst>
            </a:custGeom>
            <a:noFill/>
            <a:ln w="12700" cap="flat">
              <a:solidFill>
                <a:srgbClr val="EFF5ED"/>
              </a:solidFill>
              <a:prstDash val="solid"/>
              <a:round/>
            </a:ln>
          </p:spPr>
          <p:txBody>
            <a:bodyPr rtlCol="0" anchor="ctr"/>
            <a:lstStyle/>
            <a:p>
              <a:endParaRPr lang="en-US" sz="1050"/>
            </a:p>
          </p:txBody>
        </p:sp>
        <p:sp>
          <p:nvSpPr>
            <p:cNvPr id="524" name="Freeform: Shape 993">
              <a:extLst>
                <a:ext uri="{FF2B5EF4-FFF2-40B4-BE49-F238E27FC236}">
                  <a16:creationId xmlns:a16="http://schemas.microsoft.com/office/drawing/2014/main" id="{FACDF6B9-3E3C-224D-A3BE-8E7C007B252D}"/>
                </a:ext>
              </a:extLst>
            </p:cNvPr>
            <p:cNvSpPr/>
            <p:nvPr/>
          </p:nvSpPr>
          <p:spPr>
            <a:xfrm>
              <a:off x="13227294" y="2363152"/>
              <a:ext cx="302133" cy="454152"/>
            </a:xfrm>
            <a:custGeom>
              <a:avLst/>
              <a:gdLst>
                <a:gd name="connsiteX0" fmla="*/ 105347 w 302133"/>
                <a:gd name="connsiteY0" fmla="*/ 0 h 454152"/>
                <a:gd name="connsiteX1" fmla="*/ 302133 w 302133"/>
                <a:gd name="connsiteY1" fmla="*/ 442055 h 454152"/>
                <a:gd name="connsiteX2" fmla="*/ 162497 w 302133"/>
                <a:gd name="connsiteY2" fmla="*/ 411766 h 454152"/>
                <a:gd name="connsiteX3" fmla="*/ 33814 w 302133"/>
                <a:gd name="connsiteY3" fmla="*/ 454152 h 454152"/>
                <a:gd name="connsiteX4" fmla="*/ 33814 w 302133"/>
                <a:gd name="connsiteY4" fmla="*/ 454152 h 454152"/>
                <a:gd name="connsiteX5" fmla="*/ 0 w 302133"/>
                <a:gd name="connsiteY5" fmla="*/ 343186 h 454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2133" h="454152">
                  <a:moveTo>
                    <a:pt x="105347" y="0"/>
                  </a:moveTo>
                  <a:lnTo>
                    <a:pt x="302133" y="442055"/>
                  </a:lnTo>
                  <a:cubicBezTo>
                    <a:pt x="258766" y="420681"/>
                    <a:pt x="210817" y="410280"/>
                    <a:pt x="162497" y="411766"/>
                  </a:cubicBezTo>
                  <a:cubicBezTo>
                    <a:pt x="116700" y="414757"/>
                    <a:pt x="72419" y="429339"/>
                    <a:pt x="33814" y="454152"/>
                  </a:cubicBezTo>
                  <a:lnTo>
                    <a:pt x="33814" y="454152"/>
                  </a:lnTo>
                  <a:cubicBezTo>
                    <a:pt x="22765" y="417671"/>
                    <a:pt x="0" y="343186"/>
                    <a:pt x="0" y="343186"/>
                  </a:cubicBezTo>
                </a:path>
              </a:pathLst>
            </a:custGeom>
            <a:noFill/>
            <a:ln w="12700" cap="flat">
              <a:solidFill>
                <a:srgbClr val="EFF5ED"/>
              </a:solidFill>
              <a:prstDash val="solid"/>
              <a:round/>
            </a:ln>
          </p:spPr>
          <p:txBody>
            <a:bodyPr rtlCol="0" anchor="ctr"/>
            <a:lstStyle/>
            <a:p>
              <a:endParaRPr lang="en-US" sz="1050"/>
            </a:p>
          </p:txBody>
        </p:sp>
        <p:sp>
          <p:nvSpPr>
            <p:cNvPr id="525" name="Freeform: Shape 994">
              <a:extLst>
                <a:ext uri="{FF2B5EF4-FFF2-40B4-BE49-F238E27FC236}">
                  <a16:creationId xmlns:a16="http://schemas.microsoft.com/office/drawing/2014/main" id="{8F001C31-D027-3243-BA71-B5EF30457748}"/>
                </a:ext>
              </a:extLst>
            </p:cNvPr>
            <p:cNvSpPr/>
            <p:nvPr/>
          </p:nvSpPr>
          <p:spPr>
            <a:xfrm>
              <a:off x="13358167" y="2164461"/>
              <a:ext cx="282152" cy="170200"/>
            </a:xfrm>
            <a:custGeom>
              <a:avLst/>
              <a:gdLst>
                <a:gd name="connsiteX0" fmla="*/ 0 w 282152"/>
                <a:gd name="connsiteY0" fmla="*/ 0 h 170200"/>
                <a:gd name="connsiteX1" fmla="*/ 253937 w 282152"/>
                <a:gd name="connsiteY1" fmla="*/ 52102 h 170200"/>
                <a:gd name="connsiteX2" fmla="*/ 281902 w 282152"/>
                <a:gd name="connsiteY2" fmla="*/ 88028 h 170200"/>
                <a:gd name="connsiteX3" fmla="*/ 281845 w 282152"/>
                <a:gd name="connsiteY3" fmla="*/ 88487 h 170200"/>
                <a:gd name="connsiteX4" fmla="*/ 274415 w 282152"/>
                <a:gd name="connsiteY4" fmla="*/ 140589 h 170200"/>
                <a:gd name="connsiteX5" fmla="*/ 238649 w 282152"/>
                <a:gd name="connsiteY5" fmla="*/ 170046 h 170200"/>
                <a:gd name="connsiteX6" fmla="*/ 236315 w 282152"/>
                <a:gd name="connsiteY6" fmla="*/ 169735 h 170200"/>
                <a:gd name="connsiteX7" fmla="*/ 5524 w 282152"/>
                <a:gd name="connsiteY7" fmla="*/ 152781 h 17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2152" h="170200">
                  <a:moveTo>
                    <a:pt x="0" y="0"/>
                  </a:moveTo>
                  <a:lnTo>
                    <a:pt x="253937" y="52102"/>
                  </a:lnTo>
                  <a:cubicBezTo>
                    <a:pt x="271577" y="54299"/>
                    <a:pt x="284102" y="70384"/>
                    <a:pt x="281902" y="88028"/>
                  </a:cubicBezTo>
                  <a:cubicBezTo>
                    <a:pt x="281883" y="88182"/>
                    <a:pt x="281864" y="88335"/>
                    <a:pt x="281845" y="88487"/>
                  </a:cubicBezTo>
                  <a:lnTo>
                    <a:pt x="274415" y="140589"/>
                  </a:lnTo>
                  <a:cubicBezTo>
                    <a:pt x="272672" y="158601"/>
                    <a:pt x="256661" y="171789"/>
                    <a:pt x="238649" y="170046"/>
                  </a:cubicBezTo>
                  <a:cubicBezTo>
                    <a:pt x="237868" y="169970"/>
                    <a:pt x="237087" y="169867"/>
                    <a:pt x="236315" y="169735"/>
                  </a:cubicBezTo>
                  <a:lnTo>
                    <a:pt x="5524" y="152781"/>
                  </a:lnTo>
                </a:path>
              </a:pathLst>
            </a:custGeom>
            <a:noFill/>
            <a:ln w="12700" cap="flat">
              <a:solidFill>
                <a:srgbClr val="EFF5ED"/>
              </a:solidFill>
              <a:prstDash val="solid"/>
              <a:round/>
            </a:ln>
          </p:spPr>
          <p:txBody>
            <a:bodyPr rtlCol="0" anchor="ctr"/>
            <a:lstStyle/>
            <a:p>
              <a:endParaRPr lang="en-US" sz="1050"/>
            </a:p>
          </p:txBody>
        </p:sp>
        <p:sp>
          <p:nvSpPr>
            <p:cNvPr id="526" name="Freeform: Shape 995">
              <a:extLst>
                <a:ext uri="{FF2B5EF4-FFF2-40B4-BE49-F238E27FC236}">
                  <a16:creationId xmlns:a16="http://schemas.microsoft.com/office/drawing/2014/main" id="{B8F5A1BC-26B7-AD41-A9A1-F409E2D03718}"/>
                </a:ext>
              </a:extLst>
            </p:cNvPr>
            <p:cNvSpPr/>
            <p:nvPr/>
          </p:nvSpPr>
          <p:spPr>
            <a:xfrm>
              <a:off x="13043747" y="2071973"/>
              <a:ext cx="340613" cy="340613"/>
            </a:xfrm>
            <a:custGeom>
              <a:avLst/>
              <a:gdLst>
                <a:gd name="connsiteX0" fmla="*/ 340614 w 340613"/>
                <a:gd name="connsiteY0" fmla="*/ 170307 h 340613"/>
                <a:gd name="connsiteX1" fmla="*/ 170307 w 340613"/>
                <a:gd name="connsiteY1" fmla="*/ 340614 h 340613"/>
                <a:gd name="connsiteX2" fmla="*/ 0 w 340613"/>
                <a:gd name="connsiteY2" fmla="*/ 170307 h 340613"/>
                <a:gd name="connsiteX3" fmla="*/ 170307 w 340613"/>
                <a:gd name="connsiteY3" fmla="*/ 0 h 340613"/>
                <a:gd name="connsiteX4" fmla="*/ 340614 w 340613"/>
                <a:gd name="connsiteY4" fmla="*/ 170307 h 3406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613" h="340613">
                  <a:moveTo>
                    <a:pt x="340614" y="170307"/>
                  </a:moveTo>
                  <a:cubicBezTo>
                    <a:pt x="340614" y="264365"/>
                    <a:pt x="264365" y="340614"/>
                    <a:pt x="170307" y="340614"/>
                  </a:cubicBezTo>
                  <a:cubicBezTo>
                    <a:pt x="76249" y="340614"/>
                    <a:pt x="0" y="264365"/>
                    <a:pt x="0" y="170307"/>
                  </a:cubicBezTo>
                  <a:cubicBezTo>
                    <a:pt x="0" y="76249"/>
                    <a:pt x="76249" y="0"/>
                    <a:pt x="170307" y="0"/>
                  </a:cubicBezTo>
                  <a:cubicBezTo>
                    <a:pt x="264365" y="0"/>
                    <a:pt x="340614" y="76249"/>
                    <a:pt x="340614" y="170307"/>
                  </a:cubicBezTo>
                  <a:close/>
                </a:path>
              </a:pathLst>
            </a:custGeom>
            <a:noFill/>
            <a:ln w="12700" cap="flat">
              <a:solidFill>
                <a:srgbClr val="EFF5ED"/>
              </a:solidFill>
              <a:prstDash val="solid"/>
              <a:round/>
            </a:ln>
          </p:spPr>
          <p:txBody>
            <a:bodyPr rtlCol="0" anchor="ctr"/>
            <a:lstStyle/>
            <a:p>
              <a:endParaRPr lang="en-US" sz="1050"/>
            </a:p>
          </p:txBody>
        </p:sp>
        <p:sp>
          <p:nvSpPr>
            <p:cNvPr id="527" name="Freeform: Shape 996">
              <a:extLst>
                <a:ext uri="{FF2B5EF4-FFF2-40B4-BE49-F238E27FC236}">
                  <a16:creationId xmlns:a16="http://schemas.microsoft.com/office/drawing/2014/main" id="{E7F124CC-BFC5-D04D-B10C-6C308A051AAA}"/>
                </a:ext>
              </a:extLst>
            </p:cNvPr>
            <p:cNvSpPr/>
            <p:nvPr/>
          </p:nvSpPr>
          <p:spPr>
            <a:xfrm>
              <a:off x="13107565" y="2135790"/>
              <a:ext cx="212979" cy="212979"/>
            </a:xfrm>
            <a:custGeom>
              <a:avLst/>
              <a:gdLst>
                <a:gd name="connsiteX0" fmla="*/ 212979 w 212979"/>
                <a:gd name="connsiteY0" fmla="*/ 106490 h 212979"/>
                <a:gd name="connsiteX1" fmla="*/ 106489 w 212979"/>
                <a:gd name="connsiteY1" fmla="*/ 212979 h 212979"/>
                <a:gd name="connsiteX2" fmla="*/ 0 w 212979"/>
                <a:gd name="connsiteY2" fmla="*/ 106490 h 212979"/>
                <a:gd name="connsiteX3" fmla="*/ 106489 w 212979"/>
                <a:gd name="connsiteY3" fmla="*/ 0 h 212979"/>
                <a:gd name="connsiteX4" fmla="*/ 212979 w 212979"/>
                <a:gd name="connsiteY4" fmla="*/ 106490 h 212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2979" h="212979">
                  <a:moveTo>
                    <a:pt x="212979" y="106490"/>
                  </a:moveTo>
                  <a:cubicBezTo>
                    <a:pt x="212979" y="165302"/>
                    <a:pt x="165302" y="212979"/>
                    <a:pt x="106489" y="212979"/>
                  </a:cubicBezTo>
                  <a:cubicBezTo>
                    <a:pt x="47677" y="212979"/>
                    <a:pt x="0" y="165302"/>
                    <a:pt x="0" y="106490"/>
                  </a:cubicBezTo>
                  <a:cubicBezTo>
                    <a:pt x="0" y="47677"/>
                    <a:pt x="47677" y="0"/>
                    <a:pt x="106489" y="0"/>
                  </a:cubicBezTo>
                  <a:cubicBezTo>
                    <a:pt x="165302" y="0"/>
                    <a:pt x="212979" y="47677"/>
                    <a:pt x="212979" y="106490"/>
                  </a:cubicBezTo>
                  <a:close/>
                </a:path>
              </a:pathLst>
            </a:custGeom>
            <a:noFill/>
            <a:ln w="12700" cap="flat">
              <a:solidFill>
                <a:srgbClr val="EFF5ED"/>
              </a:solidFill>
              <a:prstDash val="solid"/>
              <a:round/>
            </a:ln>
          </p:spPr>
          <p:txBody>
            <a:bodyPr rtlCol="0" anchor="ctr"/>
            <a:lstStyle/>
            <a:p>
              <a:endParaRPr lang="en-US" sz="1050"/>
            </a:p>
          </p:txBody>
        </p:sp>
        <p:sp>
          <p:nvSpPr>
            <p:cNvPr id="528" name="Freeform: Shape 997">
              <a:extLst>
                <a:ext uri="{FF2B5EF4-FFF2-40B4-BE49-F238E27FC236}">
                  <a16:creationId xmlns:a16="http://schemas.microsoft.com/office/drawing/2014/main" id="{E57750F9-158F-AF40-A698-234FF8760319}"/>
                </a:ext>
              </a:extLst>
            </p:cNvPr>
            <p:cNvSpPr/>
            <p:nvPr/>
          </p:nvSpPr>
          <p:spPr>
            <a:xfrm>
              <a:off x="12342707" y="2787777"/>
              <a:ext cx="296322" cy="61340"/>
            </a:xfrm>
            <a:custGeom>
              <a:avLst/>
              <a:gdLst>
                <a:gd name="connsiteX0" fmla="*/ 296323 w 296322"/>
                <a:gd name="connsiteY0" fmla="*/ 61341 h 61340"/>
                <a:gd name="connsiteX1" fmla="*/ 137922 w 296322"/>
                <a:gd name="connsiteY1" fmla="*/ 61341 h 61340"/>
                <a:gd name="connsiteX2" fmla="*/ 137922 w 296322"/>
                <a:gd name="connsiteY2" fmla="*/ 0 h 61340"/>
                <a:gd name="connsiteX3" fmla="*/ 0 w 296322"/>
                <a:gd name="connsiteY3" fmla="*/ 0 h 61340"/>
              </a:gdLst>
              <a:ahLst/>
              <a:cxnLst>
                <a:cxn ang="0">
                  <a:pos x="connsiteX0" y="connsiteY0"/>
                </a:cxn>
                <a:cxn ang="0">
                  <a:pos x="connsiteX1" y="connsiteY1"/>
                </a:cxn>
                <a:cxn ang="0">
                  <a:pos x="connsiteX2" y="connsiteY2"/>
                </a:cxn>
                <a:cxn ang="0">
                  <a:pos x="connsiteX3" y="connsiteY3"/>
                </a:cxn>
              </a:cxnLst>
              <a:rect l="l" t="t" r="r" b="b"/>
              <a:pathLst>
                <a:path w="296322" h="61340">
                  <a:moveTo>
                    <a:pt x="296323" y="61341"/>
                  </a:moveTo>
                  <a:lnTo>
                    <a:pt x="137922" y="61341"/>
                  </a:lnTo>
                  <a:lnTo>
                    <a:pt x="137922" y="0"/>
                  </a:lnTo>
                  <a:lnTo>
                    <a:pt x="0" y="0"/>
                  </a:lnTo>
                </a:path>
              </a:pathLst>
            </a:custGeom>
            <a:noFill/>
            <a:ln w="12700" cap="flat">
              <a:solidFill>
                <a:srgbClr val="EFF5ED"/>
              </a:solidFill>
              <a:prstDash val="solid"/>
              <a:round/>
            </a:ln>
          </p:spPr>
          <p:txBody>
            <a:bodyPr rtlCol="0" anchor="ctr"/>
            <a:lstStyle/>
            <a:p>
              <a:endParaRPr lang="en-US" sz="1050"/>
            </a:p>
          </p:txBody>
        </p:sp>
        <p:sp>
          <p:nvSpPr>
            <p:cNvPr id="529" name="Freeform: Shape 998">
              <a:extLst>
                <a:ext uri="{FF2B5EF4-FFF2-40B4-BE49-F238E27FC236}">
                  <a16:creationId xmlns:a16="http://schemas.microsoft.com/office/drawing/2014/main" id="{788BAFD7-A6EA-BB49-B572-C8F48D0A0E04}"/>
                </a:ext>
              </a:extLst>
            </p:cNvPr>
            <p:cNvSpPr/>
            <p:nvPr/>
          </p:nvSpPr>
          <p:spPr>
            <a:xfrm>
              <a:off x="12511966" y="2328100"/>
              <a:ext cx="275177" cy="61245"/>
            </a:xfrm>
            <a:custGeom>
              <a:avLst/>
              <a:gdLst>
                <a:gd name="connsiteX0" fmla="*/ 0 w 275177"/>
                <a:gd name="connsiteY0" fmla="*/ 61246 h 61245"/>
                <a:gd name="connsiteX1" fmla="*/ 75914 w 275177"/>
                <a:gd name="connsiteY1" fmla="*/ 61246 h 61245"/>
                <a:gd name="connsiteX2" fmla="*/ 137255 w 275177"/>
                <a:gd name="connsiteY2" fmla="*/ 0 h 61245"/>
                <a:gd name="connsiteX3" fmla="*/ 275177 w 275177"/>
                <a:gd name="connsiteY3" fmla="*/ 0 h 61245"/>
              </a:gdLst>
              <a:ahLst/>
              <a:cxnLst>
                <a:cxn ang="0">
                  <a:pos x="connsiteX0" y="connsiteY0"/>
                </a:cxn>
                <a:cxn ang="0">
                  <a:pos x="connsiteX1" y="connsiteY1"/>
                </a:cxn>
                <a:cxn ang="0">
                  <a:pos x="connsiteX2" y="connsiteY2"/>
                </a:cxn>
                <a:cxn ang="0">
                  <a:pos x="connsiteX3" y="connsiteY3"/>
                </a:cxn>
              </a:cxnLst>
              <a:rect l="l" t="t" r="r" b="b"/>
              <a:pathLst>
                <a:path w="275177" h="61245">
                  <a:moveTo>
                    <a:pt x="0" y="61246"/>
                  </a:moveTo>
                  <a:lnTo>
                    <a:pt x="75914" y="61246"/>
                  </a:lnTo>
                  <a:lnTo>
                    <a:pt x="137255" y="0"/>
                  </a:lnTo>
                  <a:lnTo>
                    <a:pt x="275177" y="0"/>
                  </a:lnTo>
                </a:path>
              </a:pathLst>
            </a:custGeom>
            <a:noFill/>
            <a:ln w="12700" cap="flat">
              <a:solidFill>
                <a:srgbClr val="EFF5ED"/>
              </a:solidFill>
              <a:prstDash val="solid"/>
              <a:round/>
            </a:ln>
          </p:spPr>
          <p:txBody>
            <a:bodyPr rtlCol="0" anchor="ctr"/>
            <a:lstStyle/>
            <a:p>
              <a:endParaRPr lang="en-US" sz="1050" dirty="0"/>
            </a:p>
          </p:txBody>
        </p:sp>
        <p:sp>
          <p:nvSpPr>
            <p:cNvPr id="530" name="Freeform: Shape 999">
              <a:extLst>
                <a:ext uri="{FF2B5EF4-FFF2-40B4-BE49-F238E27FC236}">
                  <a16:creationId xmlns:a16="http://schemas.microsoft.com/office/drawing/2014/main" id="{E5F9C548-957A-FE42-ACEC-1962FB864A66}"/>
                </a:ext>
              </a:extLst>
            </p:cNvPr>
            <p:cNvSpPr/>
            <p:nvPr/>
          </p:nvSpPr>
          <p:spPr>
            <a:xfrm>
              <a:off x="12771808" y="2420016"/>
              <a:ext cx="245173" cy="91916"/>
            </a:xfrm>
            <a:custGeom>
              <a:avLst/>
              <a:gdLst>
                <a:gd name="connsiteX0" fmla="*/ 0 w 245173"/>
                <a:gd name="connsiteY0" fmla="*/ 0 h 91916"/>
                <a:gd name="connsiteX1" fmla="*/ 153257 w 245173"/>
                <a:gd name="connsiteY1" fmla="*/ 0 h 91916"/>
                <a:gd name="connsiteX2" fmla="*/ 245174 w 245173"/>
                <a:gd name="connsiteY2" fmla="*/ 91916 h 91916"/>
                <a:gd name="connsiteX3" fmla="*/ 245174 w 245173"/>
                <a:gd name="connsiteY3" fmla="*/ 91916 h 91916"/>
              </a:gdLst>
              <a:ahLst/>
              <a:cxnLst>
                <a:cxn ang="0">
                  <a:pos x="connsiteX0" y="connsiteY0"/>
                </a:cxn>
                <a:cxn ang="0">
                  <a:pos x="connsiteX1" y="connsiteY1"/>
                </a:cxn>
                <a:cxn ang="0">
                  <a:pos x="connsiteX2" y="connsiteY2"/>
                </a:cxn>
                <a:cxn ang="0">
                  <a:pos x="connsiteX3" y="connsiteY3"/>
                </a:cxn>
              </a:cxnLst>
              <a:rect l="l" t="t" r="r" b="b"/>
              <a:pathLst>
                <a:path w="245173" h="91916">
                  <a:moveTo>
                    <a:pt x="0" y="0"/>
                  </a:moveTo>
                  <a:lnTo>
                    <a:pt x="153257" y="0"/>
                  </a:lnTo>
                  <a:lnTo>
                    <a:pt x="245174" y="91916"/>
                  </a:lnTo>
                  <a:lnTo>
                    <a:pt x="245174" y="91916"/>
                  </a:lnTo>
                </a:path>
              </a:pathLst>
            </a:custGeom>
            <a:noFill/>
            <a:ln w="12700" cap="flat">
              <a:solidFill>
                <a:srgbClr val="EFF5ED"/>
              </a:solidFill>
              <a:prstDash val="solid"/>
              <a:round/>
            </a:ln>
          </p:spPr>
          <p:txBody>
            <a:bodyPr rtlCol="0" anchor="ctr"/>
            <a:lstStyle/>
            <a:p>
              <a:endParaRPr lang="en-US" sz="1050"/>
            </a:p>
          </p:txBody>
        </p:sp>
        <p:sp>
          <p:nvSpPr>
            <p:cNvPr id="531" name="Freeform: Shape 1000">
              <a:extLst>
                <a:ext uri="{FF2B5EF4-FFF2-40B4-BE49-F238E27FC236}">
                  <a16:creationId xmlns:a16="http://schemas.microsoft.com/office/drawing/2014/main" id="{5C02F37D-A21C-794D-9A7C-DE98F4F1F7B8}"/>
                </a:ext>
              </a:extLst>
            </p:cNvPr>
            <p:cNvSpPr/>
            <p:nvPr/>
          </p:nvSpPr>
          <p:spPr>
            <a:xfrm>
              <a:off x="12802479" y="2573274"/>
              <a:ext cx="214503" cy="9525"/>
            </a:xfrm>
            <a:custGeom>
              <a:avLst/>
              <a:gdLst>
                <a:gd name="connsiteX0" fmla="*/ 214503 w 214503"/>
                <a:gd name="connsiteY0" fmla="*/ 0 h 9525"/>
                <a:gd name="connsiteX1" fmla="*/ 0 w 214503"/>
                <a:gd name="connsiteY1" fmla="*/ 0 h 9525"/>
              </a:gdLst>
              <a:ahLst/>
              <a:cxnLst>
                <a:cxn ang="0">
                  <a:pos x="connsiteX0" y="connsiteY0"/>
                </a:cxn>
                <a:cxn ang="0">
                  <a:pos x="connsiteX1" y="connsiteY1"/>
                </a:cxn>
              </a:cxnLst>
              <a:rect l="l" t="t" r="r" b="b"/>
              <a:pathLst>
                <a:path w="214503" h="9525">
                  <a:moveTo>
                    <a:pt x="214503" y="0"/>
                  </a:moveTo>
                  <a:lnTo>
                    <a:pt x="0" y="0"/>
                  </a:lnTo>
                </a:path>
              </a:pathLst>
            </a:custGeom>
            <a:ln w="12700" cap="flat">
              <a:solidFill>
                <a:srgbClr val="EFF5ED"/>
              </a:solidFill>
              <a:prstDash val="solid"/>
              <a:round/>
            </a:ln>
          </p:spPr>
          <p:txBody>
            <a:bodyPr rtlCol="0" anchor="ctr"/>
            <a:lstStyle/>
            <a:p>
              <a:endParaRPr lang="en-US" sz="1050"/>
            </a:p>
          </p:txBody>
        </p:sp>
        <p:sp>
          <p:nvSpPr>
            <p:cNvPr id="532" name="Freeform: Shape 1001">
              <a:extLst>
                <a:ext uri="{FF2B5EF4-FFF2-40B4-BE49-F238E27FC236}">
                  <a16:creationId xmlns:a16="http://schemas.microsoft.com/office/drawing/2014/main" id="{157CD49F-ACD9-1341-9086-E0A40EB5CBA1}"/>
                </a:ext>
              </a:extLst>
            </p:cNvPr>
            <p:cNvSpPr/>
            <p:nvPr/>
          </p:nvSpPr>
          <p:spPr>
            <a:xfrm>
              <a:off x="12679892" y="2634519"/>
              <a:ext cx="277748" cy="61341"/>
            </a:xfrm>
            <a:custGeom>
              <a:avLst/>
              <a:gdLst>
                <a:gd name="connsiteX0" fmla="*/ 0 w 277748"/>
                <a:gd name="connsiteY0" fmla="*/ 61341 h 61341"/>
                <a:gd name="connsiteX1" fmla="*/ 153162 w 277748"/>
                <a:gd name="connsiteY1" fmla="*/ 61341 h 61341"/>
                <a:gd name="connsiteX2" fmla="*/ 214503 w 277748"/>
                <a:gd name="connsiteY2" fmla="*/ 0 h 61341"/>
                <a:gd name="connsiteX3" fmla="*/ 277749 w 277748"/>
                <a:gd name="connsiteY3" fmla="*/ 0 h 61341"/>
              </a:gdLst>
              <a:ahLst/>
              <a:cxnLst>
                <a:cxn ang="0">
                  <a:pos x="connsiteX0" y="connsiteY0"/>
                </a:cxn>
                <a:cxn ang="0">
                  <a:pos x="connsiteX1" y="connsiteY1"/>
                </a:cxn>
                <a:cxn ang="0">
                  <a:pos x="connsiteX2" y="connsiteY2"/>
                </a:cxn>
                <a:cxn ang="0">
                  <a:pos x="connsiteX3" y="connsiteY3"/>
                </a:cxn>
              </a:cxnLst>
              <a:rect l="l" t="t" r="r" b="b"/>
              <a:pathLst>
                <a:path w="277748" h="61341">
                  <a:moveTo>
                    <a:pt x="0" y="61341"/>
                  </a:moveTo>
                  <a:lnTo>
                    <a:pt x="153162" y="61341"/>
                  </a:lnTo>
                  <a:lnTo>
                    <a:pt x="214503" y="0"/>
                  </a:lnTo>
                  <a:lnTo>
                    <a:pt x="277749" y="0"/>
                  </a:lnTo>
                </a:path>
              </a:pathLst>
            </a:custGeom>
            <a:noFill/>
            <a:ln w="12700" cap="flat">
              <a:solidFill>
                <a:srgbClr val="EFF5ED"/>
              </a:solidFill>
              <a:prstDash val="solid"/>
              <a:round/>
            </a:ln>
          </p:spPr>
          <p:txBody>
            <a:bodyPr rtlCol="0" anchor="ctr"/>
            <a:lstStyle/>
            <a:p>
              <a:endParaRPr lang="en-US" sz="1050"/>
            </a:p>
          </p:txBody>
        </p:sp>
        <p:sp>
          <p:nvSpPr>
            <p:cNvPr id="533" name="Freeform: Shape 1002">
              <a:extLst>
                <a:ext uri="{FF2B5EF4-FFF2-40B4-BE49-F238E27FC236}">
                  <a16:creationId xmlns:a16="http://schemas.microsoft.com/office/drawing/2014/main" id="{8E802B97-7471-C342-AAB6-3181DE72B382}"/>
                </a:ext>
              </a:extLst>
            </p:cNvPr>
            <p:cNvSpPr/>
            <p:nvPr/>
          </p:nvSpPr>
          <p:spPr>
            <a:xfrm>
              <a:off x="12649222" y="2511933"/>
              <a:ext cx="306419" cy="9525"/>
            </a:xfrm>
            <a:custGeom>
              <a:avLst/>
              <a:gdLst>
                <a:gd name="connsiteX0" fmla="*/ 306419 w 306419"/>
                <a:gd name="connsiteY0" fmla="*/ 0 h 9525"/>
                <a:gd name="connsiteX1" fmla="*/ 0 w 306419"/>
                <a:gd name="connsiteY1" fmla="*/ 0 h 9525"/>
              </a:gdLst>
              <a:ahLst/>
              <a:cxnLst>
                <a:cxn ang="0">
                  <a:pos x="connsiteX0" y="connsiteY0"/>
                </a:cxn>
                <a:cxn ang="0">
                  <a:pos x="connsiteX1" y="connsiteY1"/>
                </a:cxn>
              </a:cxnLst>
              <a:rect l="l" t="t" r="r" b="b"/>
              <a:pathLst>
                <a:path w="306419" h="9525">
                  <a:moveTo>
                    <a:pt x="306419" y="0"/>
                  </a:moveTo>
                  <a:lnTo>
                    <a:pt x="0" y="0"/>
                  </a:lnTo>
                </a:path>
              </a:pathLst>
            </a:custGeom>
            <a:ln w="12700" cap="flat">
              <a:solidFill>
                <a:srgbClr val="EFF5ED"/>
              </a:solidFill>
              <a:prstDash val="solid"/>
              <a:round/>
            </a:ln>
          </p:spPr>
          <p:txBody>
            <a:bodyPr rtlCol="0" anchor="ctr"/>
            <a:lstStyle/>
            <a:p>
              <a:endParaRPr lang="en-US" sz="1050"/>
            </a:p>
          </p:txBody>
        </p:sp>
        <p:sp>
          <p:nvSpPr>
            <p:cNvPr id="534" name="Freeform: Shape 1003">
              <a:extLst>
                <a:ext uri="{FF2B5EF4-FFF2-40B4-BE49-F238E27FC236}">
                  <a16:creationId xmlns:a16="http://schemas.microsoft.com/office/drawing/2014/main" id="{87826C74-6A58-5542-A6BE-D426F5FE33A8}"/>
                </a:ext>
              </a:extLst>
            </p:cNvPr>
            <p:cNvSpPr/>
            <p:nvPr/>
          </p:nvSpPr>
          <p:spPr>
            <a:xfrm>
              <a:off x="12618551" y="2634519"/>
              <a:ext cx="183927" cy="9525"/>
            </a:xfrm>
            <a:custGeom>
              <a:avLst/>
              <a:gdLst>
                <a:gd name="connsiteX0" fmla="*/ 183928 w 183927"/>
                <a:gd name="connsiteY0" fmla="*/ 0 h 9525"/>
                <a:gd name="connsiteX1" fmla="*/ 0 w 183927"/>
                <a:gd name="connsiteY1" fmla="*/ 0 h 9525"/>
              </a:gdLst>
              <a:ahLst/>
              <a:cxnLst>
                <a:cxn ang="0">
                  <a:pos x="connsiteX0" y="connsiteY0"/>
                </a:cxn>
                <a:cxn ang="0">
                  <a:pos x="connsiteX1" y="connsiteY1"/>
                </a:cxn>
              </a:cxnLst>
              <a:rect l="l" t="t" r="r" b="b"/>
              <a:pathLst>
                <a:path w="183927" h="9525">
                  <a:moveTo>
                    <a:pt x="183928" y="0"/>
                  </a:moveTo>
                  <a:lnTo>
                    <a:pt x="0" y="0"/>
                  </a:lnTo>
                </a:path>
              </a:pathLst>
            </a:custGeom>
            <a:ln w="12700" cap="flat">
              <a:solidFill>
                <a:srgbClr val="EFF5ED"/>
              </a:solidFill>
              <a:prstDash val="solid"/>
              <a:round/>
            </a:ln>
          </p:spPr>
          <p:txBody>
            <a:bodyPr rtlCol="0" anchor="ctr"/>
            <a:lstStyle/>
            <a:p>
              <a:endParaRPr lang="en-US" sz="1050"/>
            </a:p>
          </p:txBody>
        </p:sp>
        <p:sp>
          <p:nvSpPr>
            <p:cNvPr id="535" name="Freeform: Shape 1004">
              <a:extLst>
                <a:ext uri="{FF2B5EF4-FFF2-40B4-BE49-F238E27FC236}">
                  <a16:creationId xmlns:a16="http://schemas.microsoft.com/office/drawing/2014/main" id="{86FBA15A-F779-5245-A827-58B59A27253B}"/>
                </a:ext>
              </a:extLst>
            </p:cNvPr>
            <p:cNvSpPr/>
            <p:nvPr/>
          </p:nvSpPr>
          <p:spPr>
            <a:xfrm>
              <a:off x="12710467" y="2573274"/>
              <a:ext cx="61341" cy="9525"/>
            </a:xfrm>
            <a:custGeom>
              <a:avLst/>
              <a:gdLst>
                <a:gd name="connsiteX0" fmla="*/ 61341 w 61341"/>
                <a:gd name="connsiteY0" fmla="*/ 0 h 9525"/>
                <a:gd name="connsiteX1" fmla="*/ 0 w 61341"/>
                <a:gd name="connsiteY1" fmla="*/ 0 h 9525"/>
              </a:gdLst>
              <a:ahLst/>
              <a:cxnLst>
                <a:cxn ang="0">
                  <a:pos x="connsiteX0" y="connsiteY0"/>
                </a:cxn>
                <a:cxn ang="0">
                  <a:pos x="connsiteX1" y="connsiteY1"/>
                </a:cxn>
              </a:cxnLst>
              <a:rect l="l" t="t" r="r" b="b"/>
              <a:pathLst>
                <a:path w="61341" h="9525">
                  <a:moveTo>
                    <a:pt x="61341" y="0"/>
                  </a:moveTo>
                  <a:lnTo>
                    <a:pt x="0" y="0"/>
                  </a:lnTo>
                </a:path>
              </a:pathLst>
            </a:custGeom>
            <a:ln w="12700" cap="flat">
              <a:solidFill>
                <a:srgbClr val="EFF5ED"/>
              </a:solidFill>
              <a:prstDash val="solid"/>
              <a:round/>
            </a:ln>
          </p:spPr>
          <p:txBody>
            <a:bodyPr rtlCol="0" anchor="ctr"/>
            <a:lstStyle/>
            <a:p>
              <a:endParaRPr lang="en-US" sz="1050"/>
            </a:p>
          </p:txBody>
        </p:sp>
        <p:sp>
          <p:nvSpPr>
            <p:cNvPr id="536" name="Freeform: Shape 1005">
              <a:extLst>
                <a:ext uri="{FF2B5EF4-FFF2-40B4-BE49-F238E27FC236}">
                  <a16:creationId xmlns:a16="http://schemas.microsoft.com/office/drawing/2014/main" id="{E35758A9-7EF2-7041-A349-7BF9FF227154}"/>
                </a:ext>
              </a:extLst>
            </p:cNvPr>
            <p:cNvSpPr/>
            <p:nvPr/>
          </p:nvSpPr>
          <p:spPr>
            <a:xfrm>
              <a:off x="12710467" y="2420016"/>
              <a:ext cx="30670" cy="9525"/>
            </a:xfrm>
            <a:custGeom>
              <a:avLst/>
              <a:gdLst>
                <a:gd name="connsiteX0" fmla="*/ 30670 w 30670"/>
                <a:gd name="connsiteY0" fmla="*/ 0 h 9525"/>
                <a:gd name="connsiteX1" fmla="*/ 0 w 30670"/>
                <a:gd name="connsiteY1" fmla="*/ 0 h 9525"/>
              </a:gdLst>
              <a:ahLst/>
              <a:cxnLst>
                <a:cxn ang="0">
                  <a:pos x="connsiteX0" y="connsiteY0"/>
                </a:cxn>
                <a:cxn ang="0">
                  <a:pos x="connsiteX1" y="connsiteY1"/>
                </a:cxn>
              </a:cxnLst>
              <a:rect l="l" t="t" r="r" b="b"/>
              <a:pathLst>
                <a:path w="30670" h="9525">
                  <a:moveTo>
                    <a:pt x="30670" y="0"/>
                  </a:moveTo>
                  <a:lnTo>
                    <a:pt x="0" y="0"/>
                  </a:lnTo>
                </a:path>
              </a:pathLst>
            </a:custGeom>
            <a:ln w="12700" cap="flat">
              <a:solidFill>
                <a:srgbClr val="EFF5ED"/>
              </a:solidFill>
              <a:prstDash val="solid"/>
              <a:round/>
            </a:ln>
          </p:spPr>
          <p:txBody>
            <a:bodyPr rtlCol="0" anchor="ctr"/>
            <a:lstStyle/>
            <a:p>
              <a:endParaRPr lang="en-US" sz="1050"/>
            </a:p>
          </p:txBody>
        </p:sp>
        <p:sp>
          <p:nvSpPr>
            <p:cNvPr id="537" name="Freeform: Shape 1006">
              <a:extLst>
                <a:ext uri="{FF2B5EF4-FFF2-40B4-BE49-F238E27FC236}">
                  <a16:creationId xmlns:a16="http://schemas.microsoft.com/office/drawing/2014/main" id="{0B63CB30-FA98-6F4C-993B-B927B5B10F46}"/>
                </a:ext>
              </a:extLst>
            </p:cNvPr>
            <p:cNvSpPr/>
            <p:nvPr/>
          </p:nvSpPr>
          <p:spPr>
            <a:xfrm>
              <a:off x="12649222" y="2420016"/>
              <a:ext cx="30670" cy="9525"/>
            </a:xfrm>
            <a:custGeom>
              <a:avLst/>
              <a:gdLst>
                <a:gd name="connsiteX0" fmla="*/ 30670 w 30670"/>
                <a:gd name="connsiteY0" fmla="*/ 0 h 9525"/>
                <a:gd name="connsiteX1" fmla="*/ 0 w 30670"/>
                <a:gd name="connsiteY1" fmla="*/ 0 h 9525"/>
              </a:gdLst>
              <a:ahLst/>
              <a:cxnLst>
                <a:cxn ang="0">
                  <a:pos x="connsiteX0" y="connsiteY0"/>
                </a:cxn>
                <a:cxn ang="0">
                  <a:pos x="connsiteX1" y="connsiteY1"/>
                </a:cxn>
              </a:cxnLst>
              <a:rect l="l" t="t" r="r" b="b"/>
              <a:pathLst>
                <a:path w="30670" h="9525">
                  <a:moveTo>
                    <a:pt x="30670" y="0"/>
                  </a:moveTo>
                  <a:lnTo>
                    <a:pt x="0" y="0"/>
                  </a:lnTo>
                </a:path>
              </a:pathLst>
            </a:custGeom>
            <a:ln w="12700" cap="flat">
              <a:solidFill>
                <a:srgbClr val="EFF5ED"/>
              </a:solidFill>
              <a:prstDash val="solid"/>
              <a:round/>
            </a:ln>
          </p:spPr>
          <p:txBody>
            <a:bodyPr rtlCol="0" anchor="ctr"/>
            <a:lstStyle/>
            <a:p>
              <a:endParaRPr lang="en-US" sz="1050"/>
            </a:p>
          </p:txBody>
        </p:sp>
        <p:sp>
          <p:nvSpPr>
            <p:cNvPr id="538" name="Freeform: Shape 1007">
              <a:extLst>
                <a:ext uri="{FF2B5EF4-FFF2-40B4-BE49-F238E27FC236}">
                  <a16:creationId xmlns:a16="http://schemas.microsoft.com/office/drawing/2014/main" id="{A563DA80-0687-3A4C-A435-11E56B491668}"/>
                </a:ext>
              </a:extLst>
            </p:cNvPr>
            <p:cNvSpPr/>
            <p:nvPr/>
          </p:nvSpPr>
          <p:spPr>
            <a:xfrm>
              <a:off x="12787144" y="2772441"/>
              <a:ext cx="9525" cy="42291"/>
            </a:xfrm>
            <a:custGeom>
              <a:avLst/>
              <a:gdLst>
                <a:gd name="connsiteX0" fmla="*/ 0 w 9525"/>
                <a:gd name="connsiteY0" fmla="*/ 42291 h 42291"/>
                <a:gd name="connsiteX1" fmla="*/ 0 w 9525"/>
                <a:gd name="connsiteY1" fmla="*/ 0 h 42291"/>
              </a:gdLst>
              <a:ahLst/>
              <a:cxnLst>
                <a:cxn ang="0">
                  <a:pos x="connsiteX0" y="connsiteY0"/>
                </a:cxn>
                <a:cxn ang="0">
                  <a:pos x="connsiteX1" y="connsiteY1"/>
                </a:cxn>
              </a:cxnLst>
              <a:rect l="l" t="t" r="r" b="b"/>
              <a:pathLst>
                <a:path w="9525" h="42291">
                  <a:moveTo>
                    <a:pt x="0" y="42291"/>
                  </a:moveTo>
                  <a:lnTo>
                    <a:pt x="0" y="0"/>
                  </a:lnTo>
                </a:path>
              </a:pathLst>
            </a:custGeom>
            <a:ln w="12700" cap="flat">
              <a:solidFill>
                <a:srgbClr val="EFF5ED"/>
              </a:solidFill>
              <a:prstDash val="solid"/>
              <a:round/>
            </a:ln>
          </p:spPr>
          <p:txBody>
            <a:bodyPr rtlCol="0" anchor="ctr"/>
            <a:lstStyle/>
            <a:p>
              <a:endParaRPr lang="en-US" sz="1050"/>
            </a:p>
          </p:txBody>
        </p:sp>
        <p:sp>
          <p:nvSpPr>
            <p:cNvPr id="539" name="Freeform: Shape 1008">
              <a:extLst>
                <a:ext uri="{FF2B5EF4-FFF2-40B4-BE49-F238E27FC236}">
                  <a16:creationId xmlns:a16="http://schemas.microsoft.com/office/drawing/2014/main" id="{756E2F06-B55A-A645-A84B-AEC5FEF3FB80}"/>
                </a:ext>
              </a:extLst>
            </p:cNvPr>
            <p:cNvSpPr/>
            <p:nvPr/>
          </p:nvSpPr>
          <p:spPr>
            <a:xfrm>
              <a:off x="12725803" y="2772441"/>
              <a:ext cx="9525" cy="45243"/>
            </a:xfrm>
            <a:custGeom>
              <a:avLst/>
              <a:gdLst>
                <a:gd name="connsiteX0" fmla="*/ 0 w 9525"/>
                <a:gd name="connsiteY0" fmla="*/ 45244 h 45243"/>
                <a:gd name="connsiteX1" fmla="*/ 0 w 9525"/>
                <a:gd name="connsiteY1" fmla="*/ 0 h 45243"/>
              </a:gdLst>
              <a:ahLst/>
              <a:cxnLst>
                <a:cxn ang="0">
                  <a:pos x="connsiteX0" y="connsiteY0"/>
                </a:cxn>
                <a:cxn ang="0">
                  <a:pos x="connsiteX1" y="connsiteY1"/>
                </a:cxn>
              </a:cxnLst>
              <a:rect l="l" t="t" r="r" b="b"/>
              <a:pathLst>
                <a:path w="9525" h="45243">
                  <a:moveTo>
                    <a:pt x="0" y="45244"/>
                  </a:moveTo>
                  <a:lnTo>
                    <a:pt x="0" y="0"/>
                  </a:lnTo>
                </a:path>
              </a:pathLst>
            </a:custGeom>
            <a:ln w="12700" cap="flat">
              <a:solidFill>
                <a:srgbClr val="EFF5ED"/>
              </a:solidFill>
              <a:prstDash val="solid"/>
              <a:round/>
            </a:ln>
          </p:spPr>
          <p:txBody>
            <a:bodyPr rtlCol="0" anchor="ctr"/>
            <a:lstStyle/>
            <a:p>
              <a:endParaRPr lang="en-US" sz="1050"/>
            </a:p>
          </p:txBody>
        </p:sp>
        <p:sp>
          <p:nvSpPr>
            <p:cNvPr id="540" name="Freeform: Shape 1009">
              <a:extLst>
                <a:ext uri="{FF2B5EF4-FFF2-40B4-BE49-F238E27FC236}">
                  <a16:creationId xmlns:a16="http://schemas.microsoft.com/office/drawing/2014/main" id="{2384F6E6-6E10-584B-B065-F9F6244F9289}"/>
                </a:ext>
              </a:extLst>
            </p:cNvPr>
            <p:cNvSpPr/>
            <p:nvPr/>
          </p:nvSpPr>
          <p:spPr>
            <a:xfrm>
              <a:off x="12664557" y="2772441"/>
              <a:ext cx="9525" cy="63341"/>
            </a:xfrm>
            <a:custGeom>
              <a:avLst/>
              <a:gdLst>
                <a:gd name="connsiteX0" fmla="*/ 0 w 9525"/>
                <a:gd name="connsiteY0" fmla="*/ 63341 h 63341"/>
                <a:gd name="connsiteX1" fmla="*/ 0 w 9525"/>
                <a:gd name="connsiteY1" fmla="*/ 0 h 63341"/>
              </a:gdLst>
              <a:ahLst/>
              <a:cxnLst>
                <a:cxn ang="0">
                  <a:pos x="connsiteX0" y="connsiteY0"/>
                </a:cxn>
                <a:cxn ang="0">
                  <a:pos x="connsiteX1" y="connsiteY1"/>
                </a:cxn>
              </a:cxnLst>
              <a:rect l="l" t="t" r="r" b="b"/>
              <a:pathLst>
                <a:path w="9525" h="63341">
                  <a:moveTo>
                    <a:pt x="0" y="63341"/>
                  </a:moveTo>
                  <a:lnTo>
                    <a:pt x="0" y="0"/>
                  </a:lnTo>
                </a:path>
              </a:pathLst>
            </a:custGeom>
            <a:ln w="12700" cap="flat">
              <a:solidFill>
                <a:srgbClr val="EFF5ED"/>
              </a:solidFill>
              <a:prstDash val="solid"/>
              <a:round/>
            </a:ln>
          </p:spPr>
          <p:txBody>
            <a:bodyPr rtlCol="0" anchor="ctr"/>
            <a:lstStyle/>
            <a:p>
              <a:endParaRPr lang="en-US" sz="1050"/>
            </a:p>
          </p:txBody>
        </p:sp>
        <p:sp>
          <p:nvSpPr>
            <p:cNvPr id="541" name="Freeform: Shape 1010">
              <a:extLst>
                <a:ext uri="{FF2B5EF4-FFF2-40B4-BE49-F238E27FC236}">
                  <a16:creationId xmlns:a16="http://schemas.microsoft.com/office/drawing/2014/main" id="{5ED6B569-8F62-5840-9DE5-A53D5957099A}"/>
                </a:ext>
              </a:extLst>
            </p:cNvPr>
            <p:cNvSpPr/>
            <p:nvPr/>
          </p:nvSpPr>
          <p:spPr>
            <a:xfrm>
              <a:off x="12603216" y="2772441"/>
              <a:ext cx="9525" cy="76676"/>
            </a:xfrm>
            <a:custGeom>
              <a:avLst/>
              <a:gdLst>
                <a:gd name="connsiteX0" fmla="*/ 0 w 9525"/>
                <a:gd name="connsiteY0" fmla="*/ 76676 h 76676"/>
                <a:gd name="connsiteX1" fmla="*/ 0 w 9525"/>
                <a:gd name="connsiteY1" fmla="*/ 0 h 76676"/>
              </a:gdLst>
              <a:ahLst/>
              <a:cxnLst>
                <a:cxn ang="0">
                  <a:pos x="connsiteX0" y="connsiteY0"/>
                </a:cxn>
                <a:cxn ang="0">
                  <a:pos x="connsiteX1" y="connsiteY1"/>
                </a:cxn>
              </a:cxnLst>
              <a:rect l="l" t="t" r="r" b="b"/>
              <a:pathLst>
                <a:path w="9525" h="76676">
                  <a:moveTo>
                    <a:pt x="0" y="76676"/>
                  </a:moveTo>
                  <a:lnTo>
                    <a:pt x="0" y="0"/>
                  </a:lnTo>
                </a:path>
              </a:pathLst>
            </a:custGeom>
            <a:ln w="12700" cap="flat">
              <a:solidFill>
                <a:srgbClr val="EFF5ED"/>
              </a:solidFill>
              <a:prstDash val="solid"/>
              <a:round/>
            </a:ln>
          </p:spPr>
          <p:txBody>
            <a:bodyPr rtlCol="0" anchor="ctr"/>
            <a:lstStyle/>
            <a:p>
              <a:endParaRPr lang="en-US" sz="1050"/>
            </a:p>
          </p:txBody>
        </p:sp>
        <p:sp>
          <p:nvSpPr>
            <p:cNvPr id="542" name="Freeform: Shape 1011">
              <a:extLst>
                <a:ext uri="{FF2B5EF4-FFF2-40B4-BE49-F238E27FC236}">
                  <a16:creationId xmlns:a16="http://schemas.microsoft.com/office/drawing/2014/main" id="{36DB91BD-E699-DE41-B240-A5DBD3136FC7}"/>
                </a:ext>
              </a:extLst>
            </p:cNvPr>
            <p:cNvSpPr/>
            <p:nvPr/>
          </p:nvSpPr>
          <p:spPr>
            <a:xfrm>
              <a:off x="12541970" y="2772441"/>
              <a:ext cx="9525" cy="76676"/>
            </a:xfrm>
            <a:custGeom>
              <a:avLst/>
              <a:gdLst>
                <a:gd name="connsiteX0" fmla="*/ 0 w 9525"/>
                <a:gd name="connsiteY0" fmla="*/ 76676 h 76676"/>
                <a:gd name="connsiteX1" fmla="*/ 0 w 9525"/>
                <a:gd name="connsiteY1" fmla="*/ 0 h 76676"/>
              </a:gdLst>
              <a:ahLst/>
              <a:cxnLst>
                <a:cxn ang="0">
                  <a:pos x="connsiteX0" y="connsiteY0"/>
                </a:cxn>
                <a:cxn ang="0">
                  <a:pos x="connsiteX1" y="connsiteY1"/>
                </a:cxn>
              </a:cxnLst>
              <a:rect l="l" t="t" r="r" b="b"/>
              <a:pathLst>
                <a:path w="9525" h="76676">
                  <a:moveTo>
                    <a:pt x="0" y="76676"/>
                  </a:moveTo>
                  <a:lnTo>
                    <a:pt x="0" y="0"/>
                  </a:lnTo>
                </a:path>
              </a:pathLst>
            </a:custGeom>
            <a:ln w="12700" cap="flat">
              <a:solidFill>
                <a:srgbClr val="EFF5ED"/>
              </a:solidFill>
              <a:prstDash val="solid"/>
              <a:round/>
            </a:ln>
          </p:spPr>
          <p:txBody>
            <a:bodyPr rtlCol="0" anchor="ctr"/>
            <a:lstStyle/>
            <a:p>
              <a:endParaRPr lang="en-US" sz="1050"/>
            </a:p>
          </p:txBody>
        </p:sp>
        <p:sp>
          <p:nvSpPr>
            <p:cNvPr id="543" name="Freeform: Shape 1012">
              <a:extLst>
                <a:ext uri="{FF2B5EF4-FFF2-40B4-BE49-F238E27FC236}">
                  <a16:creationId xmlns:a16="http://schemas.microsoft.com/office/drawing/2014/main" id="{DDDE2FF8-BBB5-C142-BFEA-C3B16CC9AF90}"/>
                </a:ext>
              </a:extLst>
            </p:cNvPr>
            <p:cNvSpPr/>
            <p:nvPr/>
          </p:nvSpPr>
          <p:spPr>
            <a:xfrm>
              <a:off x="12419574" y="2573274"/>
              <a:ext cx="229647" cy="9525"/>
            </a:xfrm>
            <a:custGeom>
              <a:avLst/>
              <a:gdLst>
                <a:gd name="connsiteX0" fmla="*/ 229648 w 229647"/>
                <a:gd name="connsiteY0" fmla="*/ 0 h 9525"/>
                <a:gd name="connsiteX1" fmla="*/ 0 w 229647"/>
                <a:gd name="connsiteY1" fmla="*/ 0 h 9525"/>
              </a:gdLst>
              <a:ahLst/>
              <a:cxnLst>
                <a:cxn ang="0">
                  <a:pos x="connsiteX0" y="connsiteY0"/>
                </a:cxn>
                <a:cxn ang="0">
                  <a:pos x="connsiteX1" y="connsiteY1"/>
                </a:cxn>
              </a:cxnLst>
              <a:rect l="l" t="t" r="r" b="b"/>
              <a:pathLst>
                <a:path w="229647" h="9525">
                  <a:moveTo>
                    <a:pt x="229648" y="0"/>
                  </a:moveTo>
                  <a:lnTo>
                    <a:pt x="0" y="0"/>
                  </a:lnTo>
                </a:path>
              </a:pathLst>
            </a:custGeom>
            <a:ln w="12700" cap="flat">
              <a:solidFill>
                <a:srgbClr val="EFF5ED"/>
              </a:solidFill>
              <a:prstDash val="solid"/>
              <a:round/>
            </a:ln>
          </p:spPr>
          <p:txBody>
            <a:bodyPr rtlCol="0" anchor="ctr"/>
            <a:lstStyle/>
            <a:p>
              <a:endParaRPr lang="en-US" sz="1050"/>
            </a:p>
          </p:txBody>
        </p:sp>
        <p:sp>
          <p:nvSpPr>
            <p:cNvPr id="544" name="Freeform: Shape 1013">
              <a:extLst>
                <a:ext uri="{FF2B5EF4-FFF2-40B4-BE49-F238E27FC236}">
                  <a16:creationId xmlns:a16="http://schemas.microsoft.com/office/drawing/2014/main" id="{AF6C63FA-A663-BF46-AF70-12CE13083E81}"/>
                </a:ext>
              </a:extLst>
            </p:cNvPr>
            <p:cNvSpPr/>
            <p:nvPr/>
          </p:nvSpPr>
          <p:spPr>
            <a:xfrm>
              <a:off x="12480629" y="2634519"/>
              <a:ext cx="30670" cy="9525"/>
            </a:xfrm>
            <a:custGeom>
              <a:avLst/>
              <a:gdLst>
                <a:gd name="connsiteX0" fmla="*/ 0 w 30670"/>
                <a:gd name="connsiteY0" fmla="*/ 0 h 9525"/>
                <a:gd name="connsiteX1" fmla="*/ 30670 w 30670"/>
                <a:gd name="connsiteY1" fmla="*/ 0 h 9525"/>
              </a:gdLst>
              <a:ahLst/>
              <a:cxnLst>
                <a:cxn ang="0">
                  <a:pos x="connsiteX0" y="connsiteY0"/>
                </a:cxn>
                <a:cxn ang="0">
                  <a:pos x="connsiteX1" y="connsiteY1"/>
                </a:cxn>
              </a:cxnLst>
              <a:rect l="l" t="t" r="r" b="b"/>
              <a:pathLst>
                <a:path w="30670" h="9525">
                  <a:moveTo>
                    <a:pt x="0" y="0"/>
                  </a:moveTo>
                  <a:lnTo>
                    <a:pt x="30670" y="0"/>
                  </a:lnTo>
                </a:path>
              </a:pathLst>
            </a:custGeom>
            <a:ln w="12700" cap="flat">
              <a:solidFill>
                <a:srgbClr val="EFF5ED"/>
              </a:solidFill>
              <a:prstDash val="solid"/>
              <a:round/>
            </a:ln>
          </p:spPr>
          <p:txBody>
            <a:bodyPr rtlCol="0" anchor="ctr"/>
            <a:lstStyle/>
            <a:p>
              <a:endParaRPr lang="en-US" sz="1050"/>
            </a:p>
          </p:txBody>
        </p:sp>
        <p:sp>
          <p:nvSpPr>
            <p:cNvPr id="545" name="Freeform: Shape 1014">
              <a:extLst>
                <a:ext uri="{FF2B5EF4-FFF2-40B4-BE49-F238E27FC236}">
                  <a16:creationId xmlns:a16="http://schemas.microsoft.com/office/drawing/2014/main" id="{19C2FB20-6BE3-BA4A-946E-2D54A045CC43}"/>
                </a:ext>
              </a:extLst>
            </p:cNvPr>
            <p:cNvSpPr/>
            <p:nvPr/>
          </p:nvSpPr>
          <p:spPr>
            <a:xfrm>
              <a:off x="12787143" y="2297429"/>
              <a:ext cx="122586" cy="76581"/>
            </a:xfrm>
            <a:custGeom>
              <a:avLst/>
              <a:gdLst>
                <a:gd name="connsiteX0" fmla="*/ 0 w 122586"/>
                <a:gd name="connsiteY0" fmla="*/ 76581 h 76581"/>
                <a:gd name="connsiteX1" fmla="*/ 0 w 122586"/>
                <a:gd name="connsiteY1" fmla="*/ 0 h 76581"/>
                <a:gd name="connsiteX2" fmla="*/ 122587 w 122586"/>
                <a:gd name="connsiteY2" fmla="*/ 0 h 76581"/>
              </a:gdLst>
              <a:ahLst/>
              <a:cxnLst>
                <a:cxn ang="0">
                  <a:pos x="connsiteX0" y="connsiteY0"/>
                </a:cxn>
                <a:cxn ang="0">
                  <a:pos x="connsiteX1" y="connsiteY1"/>
                </a:cxn>
                <a:cxn ang="0">
                  <a:pos x="connsiteX2" y="connsiteY2"/>
                </a:cxn>
              </a:cxnLst>
              <a:rect l="l" t="t" r="r" b="b"/>
              <a:pathLst>
                <a:path w="122586" h="76581">
                  <a:moveTo>
                    <a:pt x="0" y="76581"/>
                  </a:moveTo>
                  <a:lnTo>
                    <a:pt x="0" y="0"/>
                  </a:lnTo>
                  <a:lnTo>
                    <a:pt x="122587" y="0"/>
                  </a:lnTo>
                </a:path>
              </a:pathLst>
            </a:custGeom>
            <a:noFill/>
            <a:ln w="12700" cap="flat">
              <a:solidFill>
                <a:srgbClr val="EFF5ED"/>
              </a:solidFill>
              <a:prstDash val="solid"/>
              <a:round/>
            </a:ln>
          </p:spPr>
          <p:txBody>
            <a:bodyPr rtlCol="0" anchor="ctr"/>
            <a:lstStyle/>
            <a:p>
              <a:endParaRPr lang="en-US" sz="1050"/>
            </a:p>
          </p:txBody>
        </p:sp>
        <p:sp>
          <p:nvSpPr>
            <p:cNvPr id="546" name="Freeform: Shape 1015">
              <a:extLst>
                <a:ext uri="{FF2B5EF4-FFF2-40B4-BE49-F238E27FC236}">
                  <a16:creationId xmlns:a16="http://schemas.microsoft.com/office/drawing/2014/main" id="{BDFE6220-F1BF-6247-92EB-3E074FA58860}"/>
                </a:ext>
              </a:extLst>
            </p:cNvPr>
            <p:cNvSpPr/>
            <p:nvPr/>
          </p:nvSpPr>
          <p:spPr>
            <a:xfrm>
              <a:off x="12909730" y="2282094"/>
              <a:ext cx="9525" cy="91916"/>
            </a:xfrm>
            <a:custGeom>
              <a:avLst/>
              <a:gdLst>
                <a:gd name="connsiteX0" fmla="*/ 0 w 9525"/>
                <a:gd name="connsiteY0" fmla="*/ 91916 h 91916"/>
                <a:gd name="connsiteX1" fmla="*/ 0 w 9525"/>
                <a:gd name="connsiteY1" fmla="*/ 0 h 91916"/>
              </a:gdLst>
              <a:ahLst/>
              <a:cxnLst>
                <a:cxn ang="0">
                  <a:pos x="connsiteX0" y="connsiteY0"/>
                </a:cxn>
                <a:cxn ang="0">
                  <a:pos x="connsiteX1" y="connsiteY1"/>
                </a:cxn>
              </a:cxnLst>
              <a:rect l="l" t="t" r="r" b="b"/>
              <a:pathLst>
                <a:path w="9525" h="91916">
                  <a:moveTo>
                    <a:pt x="0" y="91916"/>
                  </a:moveTo>
                  <a:lnTo>
                    <a:pt x="0" y="0"/>
                  </a:lnTo>
                </a:path>
              </a:pathLst>
            </a:custGeom>
            <a:ln w="12700" cap="flat">
              <a:solidFill>
                <a:srgbClr val="EFF5ED"/>
              </a:solidFill>
              <a:prstDash val="solid"/>
              <a:round/>
            </a:ln>
          </p:spPr>
          <p:txBody>
            <a:bodyPr rtlCol="0" anchor="ctr"/>
            <a:lstStyle/>
            <a:p>
              <a:endParaRPr lang="en-US" sz="1050"/>
            </a:p>
          </p:txBody>
        </p:sp>
        <p:sp>
          <p:nvSpPr>
            <p:cNvPr id="547" name="Freeform: Shape 1016">
              <a:extLst>
                <a:ext uri="{FF2B5EF4-FFF2-40B4-BE49-F238E27FC236}">
                  <a16:creationId xmlns:a16="http://schemas.microsoft.com/office/drawing/2014/main" id="{C9EA0F1B-357F-2B45-9909-9AA36584B4E1}"/>
                </a:ext>
              </a:extLst>
            </p:cNvPr>
            <p:cNvSpPr/>
            <p:nvPr/>
          </p:nvSpPr>
          <p:spPr>
            <a:xfrm>
              <a:off x="12848389" y="2297430"/>
              <a:ext cx="9525" cy="76580"/>
            </a:xfrm>
            <a:custGeom>
              <a:avLst/>
              <a:gdLst>
                <a:gd name="connsiteX0" fmla="*/ 0 w 9525"/>
                <a:gd name="connsiteY0" fmla="*/ 76581 h 76580"/>
                <a:gd name="connsiteX1" fmla="*/ 0 w 9525"/>
                <a:gd name="connsiteY1" fmla="*/ 0 h 76580"/>
              </a:gdLst>
              <a:ahLst/>
              <a:cxnLst>
                <a:cxn ang="0">
                  <a:pos x="connsiteX0" y="connsiteY0"/>
                </a:cxn>
                <a:cxn ang="0">
                  <a:pos x="connsiteX1" y="connsiteY1"/>
                </a:cxn>
              </a:cxnLst>
              <a:rect l="l" t="t" r="r" b="b"/>
              <a:pathLst>
                <a:path w="9525" h="76580">
                  <a:moveTo>
                    <a:pt x="0" y="76581"/>
                  </a:moveTo>
                  <a:lnTo>
                    <a:pt x="0" y="0"/>
                  </a:lnTo>
                </a:path>
              </a:pathLst>
            </a:custGeom>
            <a:ln w="12700" cap="flat">
              <a:solidFill>
                <a:srgbClr val="EFF5ED"/>
              </a:solidFill>
              <a:prstDash val="solid"/>
              <a:round/>
            </a:ln>
          </p:spPr>
          <p:txBody>
            <a:bodyPr rtlCol="0" anchor="ctr"/>
            <a:lstStyle/>
            <a:p>
              <a:endParaRPr lang="en-US" sz="1050"/>
            </a:p>
          </p:txBody>
        </p:sp>
        <p:sp>
          <p:nvSpPr>
            <p:cNvPr id="548" name="Freeform: Shape 1017">
              <a:extLst>
                <a:ext uri="{FF2B5EF4-FFF2-40B4-BE49-F238E27FC236}">
                  <a16:creationId xmlns:a16="http://schemas.microsoft.com/office/drawing/2014/main" id="{321E450C-C842-6E46-A6D7-574A506C4236}"/>
                </a:ext>
              </a:extLst>
            </p:cNvPr>
            <p:cNvSpPr/>
            <p:nvPr/>
          </p:nvSpPr>
          <p:spPr>
            <a:xfrm>
              <a:off x="12894395" y="2236089"/>
              <a:ext cx="30670" cy="9525"/>
            </a:xfrm>
            <a:custGeom>
              <a:avLst/>
              <a:gdLst>
                <a:gd name="connsiteX0" fmla="*/ 30671 w 30670"/>
                <a:gd name="connsiteY0" fmla="*/ 0 h 9525"/>
                <a:gd name="connsiteX1" fmla="*/ 0 w 30670"/>
                <a:gd name="connsiteY1" fmla="*/ 0 h 9525"/>
              </a:gdLst>
              <a:ahLst/>
              <a:cxnLst>
                <a:cxn ang="0">
                  <a:pos x="connsiteX0" y="connsiteY0"/>
                </a:cxn>
                <a:cxn ang="0">
                  <a:pos x="connsiteX1" y="connsiteY1"/>
                </a:cxn>
              </a:cxnLst>
              <a:rect l="l" t="t" r="r" b="b"/>
              <a:pathLst>
                <a:path w="30670" h="9525">
                  <a:moveTo>
                    <a:pt x="30671" y="0"/>
                  </a:moveTo>
                  <a:lnTo>
                    <a:pt x="0" y="0"/>
                  </a:lnTo>
                </a:path>
              </a:pathLst>
            </a:custGeom>
            <a:ln w="12700" cap="flat">
              <a:solidFill>
                <a:srgbClr val="EFF5ED"/>
              </a:solidFill>
              <a:prstDash val="solid"/>
              <a:round/>
            </a:ln>
          </p:spPr>
          <p:txBody>
            <a:bodyPr rtlCol="0" anchor="ctr"/>
            <a:lstStyle/>
            <a:p>
              <a:endParaRPr lang="en-US" sz="1050"/>
            </a:p>
          </p:txBody>
        </p:sp>
        <p:sp>
          <p:nvSpPr>
            <p:cNvPr id="549" name="Freeform: Shape 1018">
              <a:extLst>
                <a:ext uri="{FF2B5EF4-FFF2-40B4-BE49-F238E27FC236}">
                  <a16:creationId xmlns:a16="http://schemas.microsoft.com/office/drawing/2014/main" id="{ABCE5DBC-093E-7C4C-A8E4-FED5AF0D6EEA}"/>
                </a:ext>
              </a:extLst>
            </p:cNvPr>
            <p:cNvSpPr/>
            <p:nvPr/>
          </p:nvSpPr>
          <p:spPr>
            <a:xfrm>
              <a:off x="12833054" y="2236089"/>
              <a:ext cx="30670" cy="9525"/>
            </a:xfrm>
            <a:custGeom>
              <a:avLst/>
              <a:gdLst>
                <a:gd name="connsiteX0" fmla="*/ 30670 w 30670"/>
                <a:gd name="connsiteY0" fmla="*/ 0 h 9525"/>
                <a:gd name="connsiteX1" fmla="*/ 0 w 30670"/>
                <a:gd name="connsiteY1" fmla="*/ 0 h 9525"/>
              </a:gdLst>
              <a:ahLst/>
              <a:cxnLst>
                <a:cxn ang="0">
                  <a:pos x="connsiteX0" y="connsiteY0"/>
                </a:cxn>
                <a:cxn ang="0">
                  <a:pos x="connsiteX1" y="connsiteY1"/>
                </a:cxn>
              </a:cxnLst>
              <a:rect l="l" t="t" r="r" b="b"/>
              <a:pathLst>
                <a:path w="30670" h="9525">
                  <a:moveTo>
                    <a:pt x="30670" y="0"/>
                  </a:moveTo>
                  <a:lnTo>
                    <a:pt x="0" y="0"/>
                  </a:lnTo>
                </a:path>
              </a:pathLst>
            </a:custGeom>
            <a:ln w="12700" cap="flat">
              <a:solidFill>
                <a:srgbClr val="EFF5ED"/>
              </a:solidFill>
              <a:prstDash val="solid"/>
              <a:round/>
            </a:ln>
          </p:spPr>
          <p:txBody>
            <a:bodyPr rtlCol="0" anchor="ctr"/>
            <a:lstStyle/>
            <a:p>
              <a:endParaRPr lang="en-US" sz="1050"/>
            </a:p>
          </p:txBody>
        </p:sp>
        <p:sp>
          <p:nvSpPr>
            <p:cNvPr id="550" name="Freeform: Shape 1019">
              <a:extLst>
                <a:ext uri="{FF2B5EF4-FFF2-40B4-BE49-F238E27FC236}">
                  <a16:creationId xmlns:a16="http://schemas.microsoft.com/office/drawing/2014/main" id="{B28355B7-4545-6B42-A691-17DACEFE2306}"/>
                </a:ext>
              </a:extLst>
            </p:cNvPr>
            <p:cNvSpPr/>
            <p:nvPr/>
          </p:nvSpPr>
          <p:spPr>
            <a:xfrm>
              <a:off x="12656966" y="2471414"/>
              <a:ext cx="600333" cy="600145"/>
            </a:xfrm>
            <a:custGeom>
              <a:avLst/>
              <a:gdLst>
                <a:gd name="connsiteX0" fmla="*/ 28927 w 600333"/>
                <a:gd name="connsiteY0" fmla="*/ 431520 h 600145"/>
                <a:gd name="connsiteX1" fmla="*/ 130844 w 600333"/>
                <a:gd name="connsiteY1" fmla="*/ 407708 h 600145"/>
                <a:gd name="connsiteX2" fmla="*/ 407736 w 600333"/>
                <a:gd name="connsiteY2" fmla="*/ 131006 h 600145"/>
                <a:gd name="connsiteX3" fmla="*/ 469328 w 600333"/>
                <a:gd name="connsiteY3" fmla="*/ 5331 h 600145"/>
                <a:gd name="connsiteX4" fmla="*/ 544801 w 600333"/>
                <a:gd name="connsiteY4" fmla="*/ 10039 h 600145"/>
                <a:gd name="connsiteX5" fmla="*/ 487651 w 600333"/>
                <a:gd name="connsiteY5" fmla="*/ 67189 h 600145"/>
                <a:gd name="connsiteX6" fmla="*/ 533085 w 600333"/>
                <a:gd name="connsiteY6" fmla="*/ 112433 h 600145"/>
                <a:gd name="connsiteX7" fmla="*/ 590235 w 600333"/>
                <a:gd name="connsiteY7" fmla="*/ 55283 h 600145"/>
                <a:gd name="connsiteX8" fmla="*/ 544848 w 600333"/>
                <a:gd name="connsiteY8" fmla="*/ 187680 h 600145"/>
                <a:gd name="connsiteX9" fmla="*/ 469363 w 600333"/>
                <a:gd name="connsiteY9" fmla="*/ 192443 h 600145"/>
                <a:gd name="connsiteX10" fmla="*/ 192376 w 600333"/>
                <a:gd name="connsiteY10" fmla="*/ 469334 h 600145"/>
                <a:gd name="connsiteX11" fmla="*/ 130752 w 600333"/>
                <a:gd name="connsiteY11" fmla="*/ 594845 h 600145"/>
                <a:gd name="connsiteX12" fmla="*/ 55406 w 600333"/>
                <a:gd name="connsiteY12" fmla="*/ 590111 h 600145"/>
                <a:gd name="connsiteX13" fmla="*/ 112556 w 600333"/>
                <a:gd name="connsiteY13" fmla="*/ 532961 h 600145"/>
                <a:gd name="connsiteX14" fmla="*/ 67312 w 600333"/>
                <a:gd name="connsiteY14" fmla="*/ 487718 h 600145"/>
                <a:gd name="connsiteX15" fmla="*/ 10162 w 600333"/>
                <a:gd name="connsiteY15" fmla="*/ 544868 h 600145"/>
                <a:gd name="connsiteX16" fmla="*/ 28927 w 600333"/>
                <a:gd name="connsiteY16" fmla="*/ 431520 h 600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00333" h="600145">
                  <a:moveTo>
                    <a:pt x="28927" y="431520"/>
                  </a:moveTo>
                  <a:cubicBezTo>
                    <a:pt x="55568" y="404774"/>
                    <a:pt x="95111" y="395535"/>
                    <a:pt x="130844" y="407708"/>
                  </a:cubicBezTo>
                  <a:lnTo>
                    <a:pt x="407736" y="131006"/>
                  </a:lnTo>
                  <a:cubicBezTo>
                    <a:pt x="390039" y="79293"/>
                    <a:pt x="417615" y="23027"/>
                    <a:pt x="469328" y="5331"/>
                  </a:cubicBezTo>
                  <a:cubicBezTo>
                    <a:pt x="494118" y="-3152"/>
                    <a:pt x="521255" y="-1459"/>
                    <a:pt x="544801" y="10039"/>
                  </a:cubicBezTo>
                  <a:lnTo>
                    <a:pt x="487651" y="67189"/>
                  </a:lnTo>
                  <a:lnTo>
                    <a:pt x="533085" y="112433"/>
                  </a:lnTo>
                  <a:lnTo>
                    <a:pt x="590235" y="55283"/>
                  </a:lnTo>
                  <a:cubicBezTo>
                    <a:pt x="614267" y="104375"/>
                    <a:pt x="593940" y="163649"/>
                    <a:pt x="544848" y="187680"/>
                  </a:cubicBezTo>
                  <a:cubicBezTo>
                    <a:pt x="521312" y="199196"/>
                    <a:pt x="494166" y="200910"/>
                    <a:pt x="469363" y="192443"/>
                  </a:cubicBezTo>
                  <a:lnTo>
                    <a:pt x="192376" y="469334"/>
                  </a:lnTo>
                  <a:cubicBezTo>
                    <a:pt x="210018" y="521008"/>
                    <a:pt x="182428" y="577205"/>
                    <a:pt x="130752" y="594845"/>
                  </a:cubicBezTo>
                  <a:cubicBezTo>
                    <a:pt x="105999" y="603294"/>
                    <a:pt x="78906" y="601589"/>
                    <a:pt x="55406" y="590111"/>
                  </a:cubicBezTo>
                  <a:lnTo>
                    <a:pt x="112556" y="532961"/>
                  </a:lnTo>
                  <a:lnTo>
                    <a:pt x="67312" y="487718"/>
                  </a:lnTo>
                  <a:lnTo>
                    <a:pt x="10162" y="544868"/>
                  </a:lnTo>
                  <a:cubicBezTo>
                    <a:pt x="-8520" y="506968"/>
                    <a:pt x="-972" y="461381"/>
                    <a:pt x="28927" y="431520"/>
                  </a:cubicBezTo>
                  <a:close/>
                </a:path>
              </a:pathLst>
            </a:custGeom>
            <a:noFill/>
            <a:ln w="12700" cap="flat">
              <a:solidFill>
                <a:srgbClr val="527FFF"/>
              </a:solidFill>
              <a:prstDash val="solid"/>
              <a:round/>
            </a:ln>
          </p:spPr>
          <p:txBody>
            <a:bodyPr rtlCol="0" anchor="ctr"/>
            <a:lstStyle/>
            <a:p>
              <a:endParaRPr lang="en-US" sz="1050" dirty="0"/>
            </a:p>
          </p:txBody>
        </p:sp>
        <p:sp>
          <p:nvSpPr>
            <p:cNvPr id="551" name="Freeform: Shape 1020">
              <a:extLst>
                <a:ext uri="{FF2B5EF4-FFF2-40B4-BE49-F238E27FC236}">
                  <a16:creationId xmlns:a16="http://schemas.microsoft.com/office/drawing/2014/main" id="{C8D92E81-423E-354C-B6A2-9CD863B58762}"/>
                </a:ext>
              </a:extLst>
            </p:cNvPr>
            <p:cNvSpPr/>
            <p:nvPr/>
          </p:nvSpPr>
          <p:spPr>
            <a:xfrm>
              <a:off x="13174716" y="2831724"/>
              <a:ext cx="463962" cy="227324"/>
            </a:xfrm>
            <a:custGeom>
              <a:avLst/>
              <a:gdLst>
                <a:gd name="connsiteX0" fmla="*/ 105442 w 463962"/>
                <a:gd name="connsiteY0" fmla="*/ 227325 h 227324"/>
                <a:gd name="connsiteX1" fmla="*/ 235458 w 463962"/>
                <a:gd name="connsiteY1" fmla="*/ 104262 h 227324"/>
                <a:gd name="connsiteX2" fmla="*/ 358521 w 463962"/>
                <a:gd name="connsiteY2" fmla="*/ 227325 h 227324"/>
                <a:gd name="connsiteX3" fmla="*/ 463963 w 463962"/>
                <a:gd name="connsiteY3" fmla="*/ 227325 h 227324"/>
                <a:gd name="connsiteX4" fmla="*/ 227276 w 463962"/>
                <a:gd name="connsiteY4" fmla="*/ 49 h 227324"/>
                <a:gd name="connsiteX5" fmla="*/ 0 w 463962"/>
                <a:gd name="connsiteY5" fmla="*/ 227325 h 227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3962" h="227324">
                  <a:moveTo>
                    <a:pt x="105442" y="227325"/>
                  </a:moveTo>
                  <a:cubicBezTo>
                    <a:pt x="107356" y="157440"/>
                    <a:pt x="165564" y="102338"/>
                    <a:pt x="235458" y="104262"/>
                  </a:cubicBezTo>
                  <a:cubicBezTo>
                    <a:pt x="302647" y="106100"/>
                    <a:pt x="356673" y="160135"/>
                    <a:pt x="358521" y="227325"/>
                  </a:cubicBezTo>
                  <a:lnTo>
                    <a:pt x="463963" y="227325"/>
                  </a:lnTo>
                  <a:cubicBezTo>
                    <a:pt x="461362" y="99204"/>
                    <a:pt x="355397" y="-2552"/>
                    <a:pt x="227276" y="49"/>
                  </a:cubicBezTo>
                  <a:cubicBezTo>
                    <a:pt x="102813" y="2563"/>
                    <a:pt x="2524" y="102862"/>
                    <a:pt x="0" y="227325"/>
                  </a:cubicBezTo>
                  <a:close/>
                </a:path>
              </a:pathLst>
            </a:custGeom>
            <a:noFill/>
            <a:ln w="12700" cap="flat">
              <a:solidFill>
                <a:srgbClr val="EFF5ED"/>
              </a:solidFill>
              <a:prstDash val="solid"/>
              <a:round/>
            </a:ln>
          </p:spPr>
          <p:txBody>
            <a:bodyPr rtlCol="0" anchor="ctr"/>
            <a:lstStyle/>
            <a:p>
              <a:endParaRPr lang="en-US" sz="1050"/>
            </a:p>
          </p:txBody>
        </p:sp>
      </p:grpSp>
    </p:spTree>
    <p:extLst>
      <p:ext uri="{BB962C8B-B14F-4D97-AF65-F5344CB8AC3E}">
        <p14:creationId xmlns:p14="http://schemas.microsoft.com/office/powerpoint/2010/main" val="37714682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Title 71">
            <a:extLst>
              <a:ext uri="{FF2B5EF4-FFF2-40B4-BE49-F238E27FC236}">
                <a16:creationId xmlns:a16="http://schemas.microsoft.com/office/drawing/2014/main" id="{D869F62E-5A59-4356-8E11-2EBB6C2BE46E}"/>
              </a:ext>
            </a:extLst>
          </p:cNvPr>
          <p:cNvSpPr>
            <a:spLocks noGrp="1"/>
          </p:cNvSpPr>
          <p:nvPr>
            <p:ph type="title"/>
          </p:nvPr>
        </p:nvSpPr>
        <p:spPr/>
        <p:txBody>
          <a:bodyPr/>
          <a:lstStyle/>
          <a:p>
            <a:pPr algn="ctr"/>
            <a:r>
              <a:rPr lang="en-US" dirty="0"/>
              <a:t>State of machine learning</a:t>
            </a:r>
          </a:p>
        </p:txBody>
      </p:sp>
      <p:sp>
        <p:nvSpPr>
          <p:cNvPr id="130" name="TextBox 129">
            <a:extLst>
              <a:ext uri="{FF2B5EF4-FFF2-40B4-BE49-F238E27FC236}">
                <a16:creationId xmlns:a16="http://schemas.microsoft.com/office/drawing/2014/main" id="{4056A2A3-66D4-4A63-9A0C-6BF9C41990F6}"/>
              </a:ext>
            </a:extLst>
          </p:cNvPr>
          <p:cNvSpPr txBox="1"/>
          <p:nvPr/>
        </p:nvSpPr>
        <p:spPr>
          <a:xfrm>
            <a:off x="290916" y="3081508"/>
            <a:ext cx="1796307" cy="693523"/>
          </a:xfrm>
          <a:prstGeom prst="rect">
            <a:avLst/>
          </a:prstGeom>
          <a:noFill/>
        </p:spPr>
        <p:txBody>
          <a:bodyPr wrap="square" rtlCol="0">
            <a:spAutoFit/>
          </a:bodyPr>
          <a:lstStyle/>
          <a:p>
            <a:pPr algn="ctr" defTabSz="342892">
              <a:lnSpc>
                <a:spcPct val="90000"/>
              </a:lnSpc>
              <a:spcBef>
                <a:spcPts val="450"/>
              </a:spcBef>
              <a:spcAft>
                <a:spcPts val="300"/>
              </a:spcAft>
              <a:defRPr/>
            </a:pPr>
            <a:r>
              <a:rPr lang="en-US" sz="900" dirty="0">
                <a:solidFill>
                  <a:srgbClr val="FFFFFF"/>
                </a:solidFill>
                <a:latin typeface="Amazon Ember"/>
              </a:rPr>
              <a:t>By 2023, spending on AI systems will reach $97.9B, </a:t>
            </a:r>
            <a:br>
              <a:rPr lang="en-US" sz="900" dirty="0">
                <a:solidFill>
                  <a:srgbClr val="FFFFFF"/>
                </a:solidFill>
                <a:latin typeface="Amazon Ember"/>
              </a:rPr>
            </a:br>
            <a:r>
              <a:rPr lang="en-US" sz="900" dirty="0">
                <a:solidFill>
                  <a:srgbClr val="FFFFFF"/>
                </a:solidFill>
                <a:latin typeface="Amazon Ember"/>
              </a:rPr>
              <a:t>up 2.5x from $37.5B in 2019 </a:t>
            </a:r>
          </a:p>
          <a:p>
            <a:pPr algn="ctr" defTabSz="342892">
              <a:lnSpc>
                <a:spcPct val="90000"/>
              </a:lnSpc>
              <a:spcBef>
                <a:spcPts val="450"/>
              </a:spcBef>
              <a:spcAft>
                <a:spcPts val="300"/>
              </a:spcAft>
              <a:defRPr/>
            </a:pPr>
            <a:r>
              <a:rPr lang="en-US" sz="900" dirty="0">
                <a:solidFill>
                  <a:srgbClr val="FFFFFF"/>
                </a:solidFill>
                <a:latin typeface="Amazon Ember"/>
              </a:rPr>
              <a:t>—IDC</a:t>
            </a:r>
          </a:p>
        </p:txBody>
      </p:sp>
      <p:sp>
        <p:nvSpPr>
          <p:cNvPr id="131" name="Rectangle 130">
            <a:extLst>
              <a:ext uri="{FF2B5EF4-FFF2-40B4-BE49-F238E27FC236}">
                <a16:creationId xmlns:a16="http://schemas.microsoft.com/office/drawing/2014/main" id="{3E07A2B1-B598-4B3C-9008-25BE131D4E5B}"/>
              </a:ext>
            </a:extLst>
          </p:cNvPr>
          <p:cNvSpPr/>
          <p:nvPr/>
        </p:nvSpPr>
        <p:spPr>
          <a:xfrm>
            <a:off x="263240" y="2429833"/>
            <a:ext cx="1851660" cy="507831"/>
          </a:xfrm>
          <a:prstGeom prst="rect">
            <a:avLst/>
          </a:prstGeom>
        </p:spPr>
        <p:txBody>
          <a:bodyPr wrap="square">
            <a:spAutoFit/>
          </a:bodyPr>
          <a:lstStyle/>
          <a:p>
            <a:pPr algn="ctr" defTabSz="342875">
              <a:lnSpc>
                <a:spcPct val="90000"/>
              </a:lnSpc>
              <a:defRPr/>
            </a:pPr>
            <a:r>
              <a:rPr lang="en-US" sz="1500" b="1" dirty="0">
                <a:solidFill>
                  <a:schemeClr val="accent1"/>
                </a:solidFill>
                <a:latin typeface="Amazon Ember"/>
                <a:ea typeface="Amazon Ember" panose="02000000000000000000" pitchFamily="2" charset="0"/>
                <a:cs typeface="Amazon Ember Cd" panose="020B0606020204020204" pitchFamily="34" charset="0"/>
              </a:rPr>
              <a:t>INCREASED SPENDING</a:t>
            </a:r>
          </a:p>
        </p:txBody>
      </p:sp>
      <p:sp>
        <p:nvSpPr>
          <p:cNvPr id="132" name="TextBox 131">
            <a:extLst>
              <a:ext uri="{FF2B5EF4-FFF2-40B4-BE49-F238E27FC236}">
                <a16:creationId xmlns:a16="http://schemas.microsoft.com/office/drawing/2014/main" id="{DA2F7572-2BFE-4828-970F-B4E5412095C0}"/>
              </a:ext>
            </a:extLst>
          </p:cNvPr>
          <p:cNvSpPr txBox="1"/>
          <p:nvPr/>
        </p:nvSpPr>
        <p:spPr>
          <a:xfrm>
            <a:off x="2473753" y="3081508"/>
            <a:ext cx="1796307" cy="710451"/>
          </a:xfrm>
          <a:prstGeom prst="rect">
            <a:avLst/>
          </a:prstGeom>
          <a:noFill/>
        </p:spPr>
        <p:txBody>
          <a:bodyPr wrap="square" rtlCol="0">
            <a:spAutoFit/>
          </a:bodyPr>
          <a:lstStyle/>
          <a:p>
            <a:pPr algn="ctr" defTabSz="342892">
              <a:spcBef>
                <a:spcPts val="450"/>
              </a:spcBef>
              <a:defRPr/>
            </a:pPr>
            <a:r>
              <a:rPr lang="en-US" sz="900" dirty="0">
                <a:solidFill>
                  <a:schemeClr val="tx2"/>
                </a:solidFill>
                <a:ea typeface="Amazon Ember" panose="02000000000000000000" pitchFamily="2" charset="0"/>
              </a:rPr>
              <a:t>By the end of 2024, 75% of enterprises will shift from piloting to operationalizing AI </a:t>
            </a:r>
          </a:p>
          <a:p>
            <a:pPr algn="ctr" defTabSz="342892">
              <a:spcBef>
                <a:spcPts val="450"/>
              </a:spcBef>
              <a:defRPr/>
            </a:pPr>
            <a:r>
              <a:rPr lang="en-US" sz="900" dirty="0">
                <a:solidFill>
                  <a:schemeClr val="tx2"/>
                </a:solidFill>
                <a:ea typeface="Amazon Ember" panose="02000000000000000000" pitchFamily="2" charset="0"/>
              </a:rPr>
              <a:t>—Gartner</a:t>
            </a:r>
          </a:p>
        </p:txBody>
      </p:sp>
      <p:sp>
        <p:nvSpPr>
          <p:cNvPr id="133" name="Rectangle 132">
            <a:extLst>
              <a:ext uri="{FF2B5EF4-FFF2-40B4-BE49-F238E27FC236}">
                <a16:creationId xmlns:a16="http://schemas.microsoft.com/office/drawing/2014/main" id="{F504AF17-30BC-4EF2-A2AE-FE043F1D06A9}"/>
              </a:ext>
            </a:extLst>
          </p:cNvPr>
          <p:cNvSpPr/>
          <p:nvPr/>
        </p:nvSpPr>
        <p:spPr>
          <a:xfrm>
            <a:off x="2366805" y="2429834"/>
            <a:ext cx="2036021" cy="507831"/>
          </a:xfrm>
          <a:prstGeom prst="rect">
            <a:avLst/>
          </a:prstGeom>
        </p:spPr>
        <p:txBody>
          <a:bodyPr wrap="square">
            <a:spAutoFit/>
          </a:bodyPr>
          <a:lstStyle/>
          <a:p>
            <a:pPr algn="ctr" defTabSz="342875">
              <a:lnSpc>
                <a:spcPct val="90000"/>
              </a:lnSpc>
              <a:defRPr/>
            </a:pPr>
            <a:r>
              <a:rPr lang="en-US" sz="1500" b="1" dirty="0">
                <a:solidFill>
                  <a:schemeClr val="accent1"/>
                </a:solidFill>
                <a:latin typeface="Amazon Ember"/>
                <a:ea typeface="Amazon Ember" panose="02000000000000000000" pitchFamily="2" charset="0"/>
                <a:cs typeface="Amazon Ember Cd" panose="020B0606020204020204" pitchFamily="34" charset="0"/>
              </a:rPr>
              <a:t>FROM PILOTING TO OPERATIONALIZING</a:t>
            </a:r>
          </a:p>
        </p:txBody>
      </p:sp>
      <p:sp>
        <p:nvSpPr>
          <p:cNvPr id="134" name="Rectangle 133">
            <a:extLst>
              <a:ext uri="{FF2B5EF4-FFF2-40B4-BE49-F238E27FC236}">
                <a16:creationId xmlns:a16="http://schemas.microsoft.com/office/drawing/2014/main" id="{47FE95DC-8EC0-41EB-BAE3-EC53578B0C32}"/>
              </a:ext>
            </a:extLst>
          </p:cNvPr>
          <p:cNvSpPr/>
          <p:nvPr/>
        </p:nvSpPr>
        <p:spPr>
          <a:xfrm>
            <a:off x="4550517" y="2426275"/>
            <a:ext cx="2036021" cy="507831"/>
          </a:xfrm>
          <a:prstGeom prst="rect">
            <a:avLst/>
          </a:prstGeom>
        </p:spPr>
        <p:txBody>
          <a:bodyPr wrap="square">
            <a:spAutoFit/>
          </a:bodyPr>
          <a:lstStyle/>
          <a:p>
            <a:pPr algn="ctr" defTabSz="342875">
              <a:lnSpc>
                <a:spcPct val="90000"/>
              </a:lnSpc>
              <a:defRPr/>
            </a:pPr>
            <a:r>
              <a:rPr lang="en-US" sz="1500" b="1" dirty="0">
                <a:solidFill>
                  <a:schemeClr val="accent1"/>
                </a:solidFill>
                <a:latin typeface="Amazon Ember"/>
                <a:ea typeface="Amazon Ember" panose="02000000000000000000" pitchFamily="2" charset="0"/>
                <a:cs typeface="Amazon Ember Cd" panose="020B0606020204020204" pitchFamily="34" charset="0"/>
              </a:rPr>
              <a:t>ML HANDLES REAL-WORLD TASKS</a:t>
            </a:r>
          </a:p>
        </p:txBody>
      </p:sp>
      <p:sp>
        <p:nvSpPr>
          <p:cNvPr id="135" name="Rectangle 134">
            <a:extLst>
              <a:ext uri="{FF2B5EF4-FFF2-40B4-BE49-F238E27FC236}">
                <a16:creationId xmlns:a16="http://schemas.microsoft.com/office/drawing/2014/main" id="{B6DEBA04-FAAB-4633-A412-C0C9ADE62CB0}"/>
              </a:ext>
            </a:extLst>
          </p:cNvPr>
          <p:cNvSpPr/>
          <p:nvPr/>
        </p:nvSpPr>
        <p:spPr>
          <a:xfrm>
            <a:off x="4535096" y="3081508"/>
            <a:ext cx="2051442" cy="507831"/>
          </a:xfrm>
          <a:prstGeom prst="rect">
            <a:avLst/>
          </a:prstGeom>
        </p:spPr>
        <p:txBody>
          <a:bodyPr wrap="square">
            <a:spAutoFit/>
          </a:bodyPr>
          <a:lstStyle/>
          <a:p>
            <a:pPr algn="ctr">
              <a:spcBef>
                <a:spcPts val="450"/>
              </a:spcBef>
            </a:pPr>
            <a:r>
              <a:rPr lang="en-US" sz="900" dirty="0"/>
              <a:t>Driven by advancements in GPUs and compute, availability of data, new algorithms and the cloud</a:t>
            </a:r>
          </a:p>
        </p:txBody>
      </p:sp>
      <p:sp>
        <p:nvSpPr>
          <p:cNvPr id="222" name="Rectangle 221">
            <a:extLst>
              <a:ext uri="{FF2B5EF4-FFF2-40B4-BE49-F238E27FC236}">
                <a16:creationId xmlns:a16="http://schemas.microsoft.com/office/drawing/2014/main" id="{2175519E-E664-4083-8E43-C92163D8B041}"/>
              </a:ext>
            </a:extLst>
          </p:cNvPr>
          <p:cNvSpPr/>
          <p:nvPr/>
        </p:nvSpPr>
        <p:spPr>
          <a:xfrm>
            <a:off x="6734229" y="2416492"/>
            <a:ext cx="1851660" cy="507831"/>
          </a:xfrm>
          <a:prstGeom prst="rect">
            <a:avLst/>
          </a:prstGeom>
        </p:spPr>
        <p:txBody>
          <a:bodyPr wrap="square">
            <a:spAutoFit/>
          </a:bodyPr>
          <a:lstStyle/>
          <a:p>
            <a:pPr algn="ctr" defTabSz="342875">
              <a:lnSpc>
                <a:spcPct val="90000"/>
              </a:lnSpc>
              <a:defRPr/>
            </a:pPr>
            <a:r>
              <a:rPr lang="en-US" sz="1500" b="1" dirty="0">
                <a:solidFill>
                  <a:schemeClr val="accent1"/>
                </a:solidFill>
                <a:latin typeface="Amazon Ember"/>
                <a:ea typeface="Amazon Ember" panose="02000000000000000000" pitchFamily="2" charset="0"/>
                <a:cs typeface="Amazon Ember Cd" panose="020B0606020204020204" pitchFamily="34" charset="0"/>
              </a:rPr>
              <a:t>INTEGRATING ML INTO DEVOPS</a:t>
            </a:r>
          </a:p>
        </p:txBody>
      </p:sp>
      <p:sp>
        <p:nvSpPr>
          <p:cNvPr id="223" name="Rectangle 222">
            <a:extLst>
              <a:ext uri="{FF2B5EF4-FFF2-40B4-BE49-F238E27FC236}">
                <a16:creationId xmlns:a16="http://schemas.microsoft.com/office/drawing/2014/main" id="{264D2692-AA48-4996-92F2-09847151CB49}"/>
              </a:ext>
            </a:extLst>
          </p:cNvPr>
          <p:cNvSpPr/>
          <p:nvPr/>
        </p:nvSpPr>
        <p:spPr>
          <a:xfrm>
            <a:off x="6708392" y="3081508"/>
            <a:ext cx="1796307" cy="710451"/>
          </a:xfrm>
          <a:prstGeom prst="rect">
            <a:avLst/>
          </a:prstGeom>
        </p:spPr>
        <p:txBody>
          <a:bodyPr wrap="square">
            <a:spAutoFit/>
          </a:bodyPr>
          <a:lstStyle/>
          <a:p>
            <a:pPr algn="ctr">
              <a:spcBef>
                <a:spcPts val="450"/>
              </a:spcBef>
            </a:pPr>
            <a:r>
              <a:rPr lang="en-US" sz="900" dirty="0"/>
              <a:t>ML is now part of mainstream DevOps process, not a set of specialized, isolated projects</a:t>
            </a:r>
          </a:p>
          <a:p>
            <a:pPr algn="ctr">
              <a:spcBef>
                <a:spcPts val="450"/>
              </a:spcBef>
            </a:pPr>
            <a:r>
              <a:rPr lang="en-US" sz="900" dirty="0"/>
              <a:t>—Gartner</a:t>
            </a:r>
          </a:p>
        </p:txBody>
      </p:sp>
      <p:grpSp>
        <p:nvGrpSpPr>
          <p:cNvPr id="3" name="Group 2">
            <a:extLst>
              <a:ext uri="{FF2B5EF4-FFF2-40B4-BE49-F238E27FC236}">
                <a16:creationId xmlns:a16="http://schemas.microsoft.com/office/drawing/2014/main" id="{FBC36CFA-3697-4BB9-9D30-DED63F6130E8}"/>
              </a:ext>
            </a:extLst>
          </p:cNvPr>
          <p:cNvGrpSpPr>
            <a:grpSpLocks noChangeAspect="1"/>
          </p:cNvGrpSpPr>
          <p:nvPr/>
        </p:nvGrpSpPr>
        <p:grpSpPr>
          <a:xfrm>
            <a:off x="609485" y="1314311"/>
            <a:ext cx="1159302" cy="875952"/>
            <a:chOff x="609485" y="1314311"/>
            <a:chExt cx="1159302" cy="875952"/>
          </a:xfrm>
        </p:grpSpPr>
        <p:sp>
          <p:nvSpPr>
            <p:cNvPr id="79" name="Freeform: Shape 78">
              <a:extLst>
                <a:ext uri="{FF2B5EF4-FFF2-40B4-BE49-F238E27FC236}">
                  <a16:creationId xmlns:a16="http://schemas.microsoft.com/office/drawing/2014/main" id="{4AEDA2B9-9EDA-4871-9890-7A6C9121E9E3}"/>
                </a:ext>
              </a:extLst>
            </p:cNvPr>
            <p:cNvSpPr/>
            <p:nvPr/>
          </p:nvSpPr>
          <p:spPr>
            <a:xfrm>
              <a:off x="609485" y="1734752"/>
              <a:ext cx="598182" cy="455511"/>
            </a:xfrm>
            <a:custGeom>
              <a:avLst/>
              <a:gdLst>
                <a:gd name="connsiteX0" fmla="*/ 846296 w 857821"/>
                <a:gd name="connsiteY0" fmla="*/ 407575 h 653224"/>
                <a:gd name="connsiteX1" fmla="*/ 765334 w 857821"/>
                <a:gd name="connsiteY1" fmla="*/ 326612 h 653224"/>
                <a:gd name="connsiteX2" fmla="*/ 846296 w 857821"/>
                <a:gd name="connsiteY2" fmla="*/ 245650 h 653224"/>
                <a:gd name="connsiteX3" fmla="*/ 857821 w 857821"/>
                <a:gd name="connsiteY3" fmla="*/ 246793 h 653224"/>
                <a:gd name="connsiteX4" fmla="*/ 857822 w 857821"/>
                <a:gd name="connsiteY4" fmla="*/ 135827 h 653224"/>
                <a:gd name="connsiteX5" fmla="*/ 722186 w 857821"/>
                <a:gd name="connsiteY5" fmla="*/ 0 h 653224"/>
                <a:gd name="connsiteX6" fmla="*/ 721995 w 857821"/>
                <a:gd name="connsiteY6" fmla="*/ 0 h 653224"/>
                <a:gd name="connsiteX7" fmla="*/ 135827 w 857821"/>
                <a:gd name="connsiteY7" fmla="*/ 0 h 653224"/>
                <a:gd name="connsiteX8" fmla="*/ 0 w 857821"/>
                <a:gd name="connsiteY8" fmla="*/ 135827 h 653224"/>
                <a:gd name="connsiteX9" fmla="*/ 0 w 857821"/>
                <a:gd name="connsiteY9" fmla="*/ 247460 h 653224"/>
                <a:gd name="connsiteX10" fmla="*/ 62316 w 857821"/>
                <a:gd name="connsiteY10" fmla="*/ 343354 h 653224"/>
                <a:gd name="connsiteX11" fmla="*/ 0 w 857821"/>
                <a:gd name="connsiteY11" fmla="*/ 405670 h 653224"/>
                <a:gd name="connsiteX12" fmla="*/ 0 w 857821"/>
                <a:gd name="connsiteY12" fmla="*/ 517398 h 653224"/>
                <a:gd name="connsiteX13" fmla="*/ 135827 w 857821"/>
                <a:gd name="connsiteY13" fmla="*/ 653224 h 653224"/>
                <a:gd name="connsiteX14" fmla="*/ 721995 w 857821"/>
                <a:gd name="connsiteY14" fmla="*/ 653225 h 653224"/>
                <a:gd name="connsiteX15" fmla="*/ 857822 w 857821"/>
                <a:gd name="connsiteY15" fmla="*/ 517398 h 653224"/>
                <a:gd name="connsiteX16" fmla="*/ 857822 w 857821"/>
                <a:gd name="connsiteY16" fmla="*/ 406146 h 653224"/>
                <a:gd name="connsiteX17" fmla="*/ 846296 w 857821"/>
                <a:gd name="connsiteY17" fmla="*/ 407575 h 653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57821" h="653224">
                  <a:moveTo>
                    <a:pt x="846296" y="407575"/>
                  </a:moveTo>
                  <a:cubicBezTo>
                    <a:pt x="801582" y="407575"/>
                    <a:pt x="765334" y="371327"/>
                    <a:pt x="765334" y="326612"/>
                  </a:cubicBezTo>
                  <a:cubicBezTo>
                    <a:pt x="765334" y="281898"/>
                    <a:pt x="801582" y="245650"/>
                    <a:pt x="846296" y="245650"/>
                  </a:cubicBezTo>
                  <a:cubicBezTo>
                    <a:pt x="850158" y="245790"/>
                    <a:pt x="854007" y="246172"/>
                    <a:pt x="857821" y="246793"/>
                  </a:cubicBezTo>
                  <a:lnTo>
                    <a:pt x="857822" y="135827"/>
                  </a:lnTo>
                  <a:cubicBezTo>
                    <a:pt x="857874" y="60864"/>
                    <a:pt x="797148" y="53"/>
                    <a:pt x="722186" y="0"/>
                  </a:cubicBezTo>
                  <a:cubicBezTo>
                    <a:pt x="722122" y="0"/>
                    <a:pt x="722059" y="0"/>
                    <a:pt x="721995" y="0"/>
                  </a:cubicBezTo>
                  <a:lnTo>
                    <a:pt x="135827" y="0"/>
                  </a:lnTo>
                  <a:cubicBezTo>
                    <a:pt x="60812" y="0"/>
                    <a:pt x="0" y="60812"/>
                    <a:pt x="0" y="135827"/>
                  </a:cubicBezTo>
                  <a:lnTo>
                    <a:pt x="0" y="247460"/>
                  </a:lnTo>
                  <a:cubicBezTo>
                    <a:pt x="43689" y="256732"/>
                    <a:pt x="71588" y="299666"/>
                    <a:pt x="62316" y="343354"/>
                  </a:cubicBezTo>
                  <a:cubicBezTo>
                    <a:pt x="55681" y="374614"/>
                    <a:pt x="31260" y="399035"/>
                    <a:pt x="0" y="405670"/>
                  </a:cubicBezTo>
                  <a:lnTo>
                    <a:pt x="0" y="517398"/>
                  </a:lnTo>
                  <a:cubicBezTo>
                    <a:pt x="53" y="592391"/>
                    <a:pt x="60833" y="653172"/>
                    <a:pt x="135827" y="653224"/>
                  </a:cubicBezTo>
                  <a:lnTo>
                    <a:pt x="721995" y="653225"/>
                  </a:lnTo>
                  <a:cubicBezTo>
                    <a:pt x="797010" y="653225"/>
                    <a:pt x="857822" y="592413"/>
                    <a:pt x="857822" y="517398"/>
                  </a:cubicBezTo>
                  <a:lnTo>
                    <a:pt x="857822" y="406146"/>
                  </a:lnTo>
                  <a:cubicBezTo>
                    <a:pt x="854021" y="406910"/>
                    <a:pt x="850168" y="407387"/>
                    <a:pt x="846296" y="407575"/>
                  </a:cubicBezTo>
                  <a:close/>
                </a:path>
              </a:pathLst>
            </a:custGeom>
            <a:noFill/>
            <a:ln w="12700" cap="flat">
              <a:solidFill>
                <a:srgbClr val="FFFFFF"/>
              </a:solidFill>
              <a:prstDash val="solid"/>
              <a:round/>
            </a:ln>
          </p:spPr>
          <p:txBody>
            <a:bodyPr rtlCol="0" anchor="ctr"/>
            <a:lstStyle/>
            <a:p>
              <a:endParaRPr lang="en-US" dirty="0"/>
            </a:p>
          </p:txBody>
        </p:sp>
        <p:sp>
          <p:nvSpPr>
            <p:cNvPr id="80" name="Freeform: Shape 79">
              <a:extLst>
                <a:ext uri="{FF2B5EF4-FFF2-40B4-BE49-F238E27FC236}">
                  <a16:creationId xmlns:a16="http://schemas.microsoft.com/office/drawing/2014/main" id="{FD4A527A-4B9D-4621-8B06-DF562D5B7B69}"/>
                </a:ext>
              </a:extLst>
            </p:cNvPr>
            <p:cNvSpPr/>
            <p:nvPr/>
          </p:nvSpPr>
          <p:spPr>
            <a:xfrm>
              <a:off x="748105" y="1745911"/>
              <a:ext cx="6642" cy="432729"/>
            </a:xfrm>
            <a:custGeom>
              <a:avLst/>
              <a:gdLst>
                <a:gd name="connsiteX0" fmla="*/ 0 w 9525"/>
                <a:gd name="connsiteY0" fmla="*/ 0 h 620553"/>
                <a:gd name="connsiteX1" fmla="*/ 0 w 9525"/>
                <a:gd name="connsiteY1" fmla="*/ 620554 h 620553"/>
              </a:gdLst>
              <a:ahLst/>
              <a:cxnLst>
                <a:cxn ang="0">
                  <a:pos x="connsiteX0" y="connsiteY0"/>
                </a:cxn>
                <a:cxn ang="0">
                  <a:pos x="connsiteX1" y="connsiteY1"/>
                </a:cxn>
              </a:cxnLst>
              <a:rect l="l" t="t" r="r" b="b"/>
              <a:pathLst>
                <a:path w="9525" h="620553">
                  <a:moveTo>
                    <a:pt x="0" y="0"/>
                  </a:moveTo>
                  <a:lnTo>
                    <a:pt x="0" y="620554"/>
                  </a:lnTo>
                </a:path>
              </a:pathLst>
            </a:custGeom>
            <a:ln w="12700" cap="flat">
              <a:solidFill>
                <a:srgbClr val="FFFFFF"/>
              </a:solidFill>
              <a:prstDash val="solid"/>
              <a:round/>
            </a:ln>
          </p:spPr>
          <p:txBody>
            <a:bodyPr rtlCol="0" anchor="ctr"/>
            <a:lstStyle/>
            <a:p>
              <a:endParaRPr lang="en-US" dirty="0"/>
            </a:p>
          </p:txBody>
        </p:sp>
        <p:sp>
          <p:nvSpPr>
            <p:cNvPr id="81" name="Freeform: Shape 80">
              <a:extLst>
                <a:ext uri="{FF2B5EF4-FFF2-40B4-BE49-F238E27FC236}">
                  <a16:creationId xmlns:a16="http://schemas.microsoft.com/office/drawing/2014/main" id="{3EE3879A-9EF4-4A33-8F7D-6E0F49CBB22F}"/>
                </a:ext>
              </a:extLst>
            </p:cNvPr>
            <p:cNvSpPr/>
            <p:nvPr/>
          </p:nvSpPr>
          <p:spPr>
            <a:xfrm>
              <a:off x="1067920" y="1745911"/>
              <a:ext cx="6642" cy="432729"/>
            </a:xfrm>
            <a:custGeom>
              <a:avLst/>
              <a:gdLst>
                <a:gd name="connsiteX0" fmla="*/ 0 w 9525"/>
                <a:gd name="connsiteY0" fmla="*/ 0 h 620553"/>
                <a:gd name="connsiteX1" fmla="*/ 0 w 9525"/>
                <a:gd name="connsiteY1" fmla="*/ 620554 h 620553"/>
              </a:gdLst>
              <a:ahLst/>
              <a:cxnLst>
                <a:cxn ang="0">
                  <a:pos x="connsiteX0" y="connsiteY0"/>
                </a:cxn>
                <a:cxn ang="0">
                  <a:pos x="connsiteX1" y="connsiteY1"/>
                </a:cxn>
              </a:cxnLst>
              <a:rect l="l" t="t" r="r" b="b"/>
              <a:pathLst>
                <a:path w="9525" h="620553">
                  <a:moveTo>
                    <a:pt x="0" y="0"/>
                  </a:moveTo>
                  <a:lnTo>
                    <a:pt x="0" y="620554"/>
                  </a:lnTo>
                </a:path>
              </a:pathLst>
            </a:custGeom>
            <a:ln w="12700" cap="flat">
              <a:solidFill>
                <a:srgbClr val="FFFFFF"/>
              </a:solidFill>
              <a:prstDash val="solid"/>
              <a:round/>
            </a:ln>
          </p:spPr>
          <p:txBody>
            <a:bodyPr rtlCol="0" anchor="ctr"/>
            <a:lstStyle/>
            <a:p>
              <a:endParaRPr lang="en-US" dirty="0"/>
            </a:p>
          </p:txBody>
        </p:sp>
        <p:sp>
          <p:nvSpPr>
            <p:cNvPr id="82" name="Freeform: Shape 81">
              <a:extLst>
                <a:ext uri="{FF2B5EF4-FFF2-40B4-BE49-F238E27FC236}">
                  <a16:creationId xmlns:a16="http://schemas.microsoft.com/office/drawing/2014/main" id="{3AB961A7-52C6-4BEA-B9D9-DE71DC01CEC1}"/>
                </a:ext>
              </a:extLst>
            </p:cNvPr>
            <p:cNvSpPr/>
            <p:nvPr/>
          </p:nvSpPr>
          <p:spPr>
            <a:xfrm>
              <a:off x="804496" y="1821165"/>
              <a:ext cx="94051" cy="94051"/>
            </a:xfrm>
            <a:custGeom>
              <a:avLst/>
              <a:gdLst>
                <a:gd name="connsiteX0" fmla="*/ 0 w 134874"/>
                <a:gd name="connsiteY0" fmla="*/ 0 h 134873"/>
                <a:gd name="connsiteX1" fmla="*/ 134874 w 134874"/>
                <a:gd name="connsiteY1" fmla="*/ 0 h 134873"/>
                <a:gd name="connsiteX2" fmla="*/ 134874 w 134874"/>
                <a:gd name="connsiteY2" fmla="*/ 134874 h 134873"/>
                <a:gd name="connsiteX3" fmla="*/ 0 w 134874"/>
                <a:gd name="connsiteY3" fmla="*/ 134874 h 134873"/>
              </a:gdLst>
              <a:ahLst/>
              <a:cxnLst>
                <a:cxn ang="0">
                  <a:pos x="connsiteX0" y="connsiteY0"/>
                </a:cxn>
                <a:cxn ang="0">
                  <a:pos x="connsiteX1" y="connsiteY1"/>
                </a:cxn>
                <a:cxn ang="0">
                  <a:pos x="connsiteX2" y="connsiteY2"/>
                </a:cxn>
                <a:cxn ang="0">
                  <a:pos x="connsiteX3" y="connsiteY3"/>
                </a:cxn>
              </a:cxnLst>
              <a:rect l="l" t="t" r="r" b="b"/>
              <a:pathLst>
                <a:path w="134874" h="134873">
                  <a:moveTo>
                    <a:pt x="0" y="0"/>
                  </a:moveTo>
                  <a:lnTo>
                    <a:pt x="134874" y="0"/>
                  </a:lnTo>
                  <a:lnTo>
                    <a:pt x="134874" y="134874"/>
                  </a:lnTo>
                  <a:lnTo>
                    <a:pt x="0" y="134874"/>
                  </a:lnTo>
                  <a:close/>
                </a:path>
              </a:pathLst>
            </a:custGeom>
            <a:noFill/>
            <a:ln w="12700" cap="flat">
              <a:solidFill>
                <a:srgbClr val="FFFFFF"/>
              </a:solidFill>
              <a:prstDash val="solid"/>
              <a:round/>
            </a:ln>
          </p:spPr>
          <p:txBody>
            <a:bodyPr rtlCol="0" anchor="ctr"/>
            <a:lstStyle/>
            <a:p>
              <a:endParaRPr lang="en-US" dirty="0"/>
            </a:p>
          </p:txBody>
        </p:sp>
        <p:sp>
          <p:nvSpPr>
            <p:cNvPr id="83" name="Freeform: Shape 82">
              <a:extLst>
                <a:ext uri="{FF2B5EF4-FFF2-40B4-BE49-F238E27FC236}">
                  <a16:creationId xmlns:a16="http://schemas.microsoft.com/office/drawing/2014/main" id="{82D69E25-2860-439D-BE79-62CA1083F465}"/>
                </a:ext>
              </a:extLst>
            </p:cNvPr>
            <p:cNvSpPr/>
            <p:nvPr/>
          </p:nvSpPr>
          <p:spPr>
            <a:xfrm>
              <a:off x="879817" y="1971674"/>
              <a:ext cx="94051" cy="94051"/>
            </a:xfrm>
            <a:custGeom>
              <a:avLst/>
              <a:gdLst>
                <a:gd name="connsiteX0" fmla="*/ 0 w 134873"/>
                <a:gd name="connsiteY0" fmla="*/ 0 h 134873"/>
                <a:gd name="connsiteX1" fmla="*/ 134874 w 134873"/>
                <a:gd name="connsiteY1" fmla="*/ 0 h 134873"/>
                <a:gd name="connsiteX2" fmla="*/ 134874 w 134873"/>
                <a:gd name="connsiteY2" fmla="*/ 134874 h 134873"/>
                <a:gd name="connsiteX3" fmla="*/ 0 w 134873"/>
                <a:gd name="connsiteY3" fmla="*/ 134874 h 134873"/>
              </a:gdLst>
              <a:ahLst/>
              <a:cxnLst>
                <a:cxn ang="0">
                  <a:pos x="connsiteX0" y="connsiteY0"/>
                </a:cxn>
                <a:cxn ang="0">
                  <a:pos x="connsiteX1" y="connsiteY1"/>
                </a:cxn>
                <a:cxn ang="0">
                  <a:pos x="connsiteX2" y="connsiteY2"/>
                </a:cxn>
                <a:cxn ang="0">
                  <a:pos x="connsiteX3" y="connsiteY3"/>
                </a:cxn>
              </a:cxnLst>
              <a:rect l="l" t="t" r="r" b="b"/>
              <a:pathLst>
                <a:path w="134873" h="134873">
                  <a:moveTo>
                    <a:pt x="0" y="0"/>
                  </a:moveTo>
                  <a:lnTo>
                    <a:pt x="134874" y="0"/>
                  </a:lnTo>
                  <a:lnTo>
                    <a:pt x="134874" y="134874"/>
                  </a:lnTo>
                  <a:lnTo>
                    <a:pt x="0" y="134874"/>
                  </a:lnTo>
                  <a:close/>
                </a:path>
              </a:pathLst>
            </a:custGeom>
            <a:noFill/>
            <a:ln w="12700" cap="flat">
              <a:solidFill>
                <a:srgbClr val="FFFFFF"/>
              </a:solidFill>
              <a:prstDash val="solid"/>
              <a:round/>
            </a:ln>
          </p:spPr>
          <p:txBody>
            <a:bodyPr rtlCol="0" anchor="ctr"/>
            <a:lstStyle/>
            <a:p>
              <a:endParaRPr lang="en-US" dirty="0"/>
            </a:p>
          </p:txBody>
        </p:sp>
        <p:sp>
          <p:nvSpPr>
            <p:cNvPr id="84" name="Freeform: Shape 83">
              <a:extLst>
                <a:ext uri="{FF2B5EF4-FFF2-40B4-BE49-F238E27FC236}">
                  <a16:creationId xmlns:a16="http://schemas.microsoft.com/office/drawing/2014/main" id="{73D5B2D9-079B-421D-9B72-2885661283A4}"/>
                </a:ext>
              </a:extLst>
            </p:cNvPr>
            <p:cNvSpPr/>
            <p:nvPr/>
          </p:nvSpPr>
          <p:spPr>
            <a:xfrm>
              <a:off x="1266383" y="1758531"/>
              <a:ext cx="353556" cy="312176"/>
            </a:xfrm>
            <a:custGeom>
              <a:avLst/>
              <a:gdLst>
                <a:gd name="connsiteX0" fmla="*/ 0 w 507015"/>
                <a:gd name="connsiteY0" fmla="*/ 447675 h 447675"/>
                <a:gd name="connsiteX1" fmla="*/ 47530 w 507015"/>
                <a:gd name="connsiteY1" fmla="*/ 447675 h 447675"/>
                <a:gd name="connsiteX2" fmla="*/ 218122 w 507015"/>
                <a:gd name="connsiteY2" fmla="*/ 117253 h 447675"/>
                <a:gd name="connsiteX3" fmla="*/ 350139 w 507015"/>
                <a:gd name="connsiteY3" fmla="*/ 381286 h 447675"/>
                <a:gd name="connsiteX4" fmla="*/ 507016 w 507015"/>
                <a:gd name="connsiteY4" fmla="*/ 0 h 447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7015" h="447675">
                  <a:moveTo>
                    <a:pt x="0" y="447675"/>
                  </a:moveTo>
                  <a:lnTo>
                    <a:pt x="47530" y="447675"/>
                  </a:lnTo>
                  <a:lnTo>
                    <a:pt x="218122" y="117253"/>
                  </a:lnTo>
                  <a:lnTo>
                    <a:pt x="350139" y="381286"/>
                  </a:lnTo>
                  <a:lnTo>
                    <a:pt x="507016" y="0"/>
                  </a:lnTo>
                </a:path>
              </a:pathLst>
            </a:custGeom>
            <a:noFill/>
            <a:ln w="12700" cap="flat">
              <a:solidFill>
                <a:schemeClr val="accent2"/>
              </a:solidFill>
              <a:prstDash val="solid"/>
              <a:round/>
            </a:ln>
          </p:spPr>
          <p:txBody>
            <a:bodyPr rtlCol="0" anchor="ctr"/>
            <a:lstStyle/>
            <a:p>
              <a:endParaRPr lang="en-US" dirty="0"/>
            </a:p>
          </p:txBody>
        </p:sp>
        <p:sp>
          <p:nvSpPr>
            <p:cNvPr id="85" name="Freeform: Shape 84">
              <a:extLst>
                <a:ext uri="{FF2B5EF4-FFF2-40B4-BE49-F238E27FC236}">
                  <a16:creationId xmlns:a16="http://schemas.microsoft.com/office/drawing/2014/main" id="{3BF4865C-B0E7-441D-BB4E-7D9987158E4D}"/>
                </a:ext>
              </a:extLst>
            </p:cNvPr>
            <p:cNvSpPr/>
            <p:nvPr/>
          </p:nvSpPr>
          <p:spPr>
            <a:xfrm>
              <a:off x="1589054" y="1744516"/>
              <a:ext cx="48952" cy="47092"/>
            </a:xfrm>
            <a:custGeom>
              <a:avLst/>
              <a:gdLst>
                <a:gd name="connsiteX0" fmla="*/ 59722 w 70199"/>
                <a:gd name="connsiteY0" fmla="*/ 67532 h 67532"/>
                <a:gd name="connsiteX1" fmla="*/ 42196 w 70199"/>
                <a:gd name="connsiteY1" fmla="*/ 25336 h 67532"/>
                <a:gd name="connsiteX2" fmla="*/ 0 w 70199"/>
                <a:gd name="connsiteY2" fmla="*/ 42958 h 67532"/>
                <a:gd name="connsiteX3" fmla="*/ 10478 w 70199"/>
                <a:gd name="connsiteY3" fmla="*/ 17526 h 67532"/>
                <a:gd name="connsiteX4" fmla="*/ 52578 w 70199"/>
                <a:gd name="connsiteY4" fmla="*/ 0 h 67532"/>
                <a:gd name="connsiteX5" fmla="*/ 70199 w 70199"/>
                <a:gd name="connsiteY5" fmla="*/ 42196 h 67532"/>
                <a:gd name="connsiteX6" fmla="*/ 59722 w 70199"/>
                <a:gd name="connsiteY6" fmla="*/ 67532 h 67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199" h="67532">
                  <a:moveTo>
                    <a:pt x="59722" y="67532"/>
                  </a:moveTo>
                  <a:lnTo>
                    <a:pt x="42196" y="25336"/>
                  </a:lnTo>
                  <a:lnTo>
                    <a:pt x="0" y="42958"/>
                  </a:lnTo>
                  <a:lnTo>
                    <a:pt x="10478" y="17526"/>
                  </a:lnTo>
                  <a:lnTo>
                    <a:pt x="52578" y="0"/>
                  </a:lnTo>
                  <a:lnTo>
                    <a:pt x="70199" y="42196"/>
                  </a:lnTo>
                  <a:lnTo>
                    <a:pt x="59722" y="67532"/>
                  </a:lnTo>
                  <a:close/>
                </a:path>
              </a:pathLst>
            </a:custGeom>
            <a:solidFill>
              <a:schemeClr val="accent2"/>
            </a:solidFill>
            <a:ln w="9525" cap="flat">
              <a:noFill/>
              <a:prstDash val="solid"/>
              <a:miter/>
            </a:ln>
          </p:spPr>
          <p:txBody>
            <a:bodyPr rtlCol="0" anchor="ctr"/>
            <a:lstStyle/>
            <a:p>
              <a:endParaRPr lang="en-US" dirty="0"/>
            </a:p>
          </p:txBody>
        </p:sp>
        <p:sp>
          <p:nvSpPr>
            <p:cNvPr id="86" name="Freeform: Shape 85">
              <a:extLst>
                <a:ext uri="{FF2B5EF4-FFF2-40B4-BE49-F238E27FC236}">
                  <a16:creationId xmlns:a16="http://schemas.microsoft.com/office/drawing/2014/main" id="{ACE97CCF-BC05-49DE-9298-2A8186E1F588}"/>
                </a:ext>
              </a:extLst>
            </p:cNvPr>
            <p:cNvSpPr/>
            <p:nvPr/>
          </p:nvSpPr>
          <p:spPr>
            <a:xfrm>
              <a:off x="1238354" y="1314311"/>
              <a:ext cx="361593" cy="361593"/>
            </a:xfrm>
            <a:custGeom>
              <a:avLst/>
              <a:gdLst>
                <a:gd name="connsiteX0" fmla="*/ 518541 w 518541"/>
                <a:gd name="connsiteY0" fmla="*/ 259270 h 518541"/>
                <a:gd name="connsiteX1" fmla="*/ 259271 w 518541"/>
                <a:gd name="connsiteY1" fmla="*/ 518541 h 518541"/>
                <a:gd name="connsiteX2" fmla="*/ 0 w 518541"/>
                <a:gd name="connsiteY2" fmla="*/ 259270 h 518541"/>
                <a:gd name="connsiteX3" fmla="*/ 259271 w 518541"/>
                <a:gd name="connsiteY3" fmla="*/ 0 h 518541"/>
                <a:gd name="connsiteX4" fmla="*/ 518541 w 518541"/>
                <a:gd name="connsiteY4" fmla="*/ 259270 h 5185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8541" h="518541">
                  <a:moveTo>
                    <a:pt x="518541" y="259270"/>
                  </a:moveTo>
                  <a:cubicBezTo>
                    <a:pt x="518541" y="402462"/>
                    <a:pt x="402462" y="518541"/>
                    <a:pt x="259271" y="518541"/>
                  </a:cubicBezTo>
                  <a:cubicBezTo>
                    <a:pt x="116079" y="518541"/>
                    <a:pt x="0" y="402462"/>
                    <a:pt x="0" y="259270"/>
                  </a:cubicBezTo>
                  <a:cubicBezTo>
                    <a:pt x="0" y="116079"/>
                    <a:pt x="116079" y="0"/>
                    <a:pt x="259271" y="0"/>
                  </a:cubicBezTo>
                  <a:cubicBezTo>
                    <a:pt x="402462" y="0"/>
                    <a:pt x="518541" y="116079"/>
                    <a:pt x="518541" y="259270"/>
                  </a:cubicBezTo>
                  <a:close/>
                </a:path>
              </a:pathLst>
            </a:custGeom>
            <a:noFill/>
            <a:ln w="12700" cap="flat">
              <a:solidFill>
                <a:schemeClr val="accent2"/>
              </a:solidFill>
              <a:prstDash val="solid"/>
              <a:round/>
            </a:ln>
          </p:spPr>
          <p:txBody>
            <a:bodyPr rtlCol="0" anchor="ctr"/>
            <a:lstStyle/>
            <a:p>
              <a:endParaRPr lang="en-US" dirty="0"/>
            </a:p>
          </p:txBody>
        </p:sp>
        <p:sp>
          <p:nvSpPr>
            <p:cNvPr id="87" name="Freeform: Shape 86">
              <a:extLst>
                <a:ext uri="{FF2B5EF4-FFF2-40B4-BE49-F238E27FC236}">
                  <a16:creationId xmlns:a16="http://schemas.microsoft.com/office/drawing/2014/main" id="{67BF9CAB-377E-43FF-ADBB-8572F7659F06}"/>
                </a:ext>
              </a:extLst>
            </p:cNvPr>
            <p:cNvSpPr/>
            <p:nvPr/>
          </p:nvSpPr>
          <p:spPr>
            <a:xfrm>
              <a:off x="1355785" y="1376215"/>
              <a:ext cx="126730" cy="126730"/>
            </a:xfrm>
            <a:custGeom>
              <a:avLst/>
              <a:gdLst>
                <a:gd name="connsiteX0" fmla="*/ 181737 w 181736"/>
                <a:gd name="connsiteY0" fmla="*/ 90868 h 181736"/>
                <a:gd name="connsiteX1" fmla="*/ 90868 w 181736"/>
                <a:gd name="connsiteY1" fmla="*/ 181737 h 181736"/>
                <a:gd name="connsiteX2" fmla="*/ 0 w 181736"/>
                <a:gd name="connsiteY2" fmla="*/ 90868 h 181736"/>
                <a:gd name="connsiteX3" fmla="*/ 90868 w 181736"/>
                <a:gd name="connsiteY3" fmla="*/ 0 h 181736"/>
                <a:gd name="connsiteX4" fmla="*/ 181737 w 181736"/>
                <a:gd name="connsiteY4" fmla="*/ 90868 h 1817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736" h="181736">
                  <a:moveTo>
                    <a:pt x="181737" y="90868"/>
                  </a:moveTo>
                  <a:cubicBezTo>
                    <a:pt x="181737" y="141054"/>
                    <a:pt x="141054" y="181737"/>
                    <a:pt x="90868" y="181737"/>
                  </a:cubicBezTo>
                  <a:cubicBezTo>
                    <a:pt x="40683" y="181737"/>
                    <a:pt x="0" y="141054"/>
                    <a:pt x="0" y="90868"/>
                  </a:cubicBezTo>
                  <a:cubicBezTo>
                    <a:pt x="0" y="40683"/>
                    <a:pt x="40683" y="0"/>
                    <a:pt x="90868" y="0"/>
                  </a:cubicBezTo>
                  <a:cubicBezTo>
                    <a:pt x="141054" y="0"/>
                    <a:pt x="181737" y="40683"/>
                    <a:pt x="181737" y="90868"/>
                  </a:cubicBezTo>
                  <a:close/>
                </a:path>
              </a:pathLst>
            </a:custGeom>
            <a:noFill/>
            <a:ln w="12700" cap="flat">
              <a:solidFill>
                <a:schemeClr val="accent2"/>
              </a:solidFill>
              <a:prstDash val="solid"/>
              <a:round/>
            </a:ln>
          </p:spPr>
          <p:txBody>
            <a:bodyPr rtlCol="0" anchor="ctr"/>
            <a:lstStyle/>
            <a:p>
              <a:endParaRPr lang="en-US" dirty="0"/>
            </a:p>
          </p:txBody>
        </p:sp>
        <p:sp>
          <p:nvSpPr>
            <p:cNvPr id="88" name="Freeform: Shape 87">
              <a:extLst>
                <a:ext uri="{FF2B5EF4-FFF2-40B4-BE49-F238E27FC236}">
                  <a16:creationId xmlns:a16="http://schemas.microsoft.com/office/drawing/2014/main" id="{B3C8CB28-7737-491C-BB8A-5BBC047BA988}"/>
                </a:ext>
              </a:extLst>
            </p:cNvPr>
            <p:cNvSpPr/>
            <p:nvPr/>
          </p:nvSpPr>
          <p:spPr>
            <a:xfrm>
              <a:off x="1313210" y="1502945"/>
              <a:ext cx="211881" cy="172958"/>
            </a:xfrm>
            <a:custGeom>
              <a:avLst/>
              <a:gdLst>
                <a:gd name="connsiteX0" fmla="*/ 151924 w 303847"/>
                <a:gd name="connsiteY0" fmla="*/ 0 h 248030"/>
                <a:gd name="connsiteX1" fmla="*/ 0 w 303847"/>
                <a:gd name="connsiteY1" fmla="*/ 168593 h 248030"/>
                <a:gd name="connsiteX2" fmla="*/ 2858 w 303847"/>
                <a:gd name="connsiteY2" fmla="*/ 200787 h 248030"/>
                <a:gd name="connsiteX3" fmla="*/ 300990 w 303847"/>
                <a:gd name="connsiteY3" fmla="*/ 200787 h 248030"/>
                <a:gd name="connsiteX4" fmla="*/ 303848 w 303847"/>
                <a:gd name="connsiteY4" fmla="*/ 168593 h 248030"/>
                <a:gd name="connsiteX5" fmla="*/ 151924 w 303847"/>
                <a:gd name="connsiteY5" fmla="*/ 0 h 248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3847" h="248030">
                  <a:moveTo>
                    <a:pt x="151924" y="0"/>
                  </a:moveTo>
                  <a:cubicBezTo>
                    <a:pt x="68008" y="0"/>
                    <a:pt x="0" y="75438"/>
                    <a:pt x="0" y="168593"/>
                  </a:cubicBezTo>
                  <a:cubicBezTo>
                    <a:pt x="28" y="179386"/>
                    <a:pt x="984" y="190157"/>
                    <a:pt x="2858" y="200787"/>
                  </a:cubicBezTo>
                  <a:cubicBezTo>
                    <a:pt x="92253" y="263778"/>
                    <a:pt x="211595" y="263778"/>
                    <a:pt x="300990" y="200787"/>
                  </a:cubicBezTo>
                  <a:cubicBezTo>
                    <a:pt x="302864" y="190157"/>
                    <a:pt x="303820" y="179386"/>
                    <a:pt x="303848" y="168593"/>
                  </a:cubicBezTo>
                  <a:cubicBezTo>
                    <a:pt x="303847" y="75438"/>
                    <a:pt x="235839" y="0"/>
                    <a:pt x="151924" y="0"/>
                  </a:cubicBezTo>
                  <a:close/>
                </a:path>
              </a:pathLst>
            </a:custGeom>
            <a:noFill/>
            <a:ln w="12700" cap="flat">
              <a:solidFill>
                <a:schemeClr val="accent2"/>
              </a:solidFill>
              <a:prstDash val="solid"/>
              <a:round/>
            </a:ln>
          </p:spPr>
          <p:txBody>
            <a:bodyPr rtlCol="0" anchor="ctr"/>
            <a:lstStyle/>
            <a:p>
              <a:endParaRPr lang="en-US" dirty="0"/>
            </a:p>
          </p:txBody>
        </p:sp>
        <p:sp>
          <p:nvSpPr>
            <p:cNvPr id="89" name="Freeform: Shape 88">
              <a:extLst>
                <a:ext uri="{FF2B5EF4-FFF2-40B4-BE49-F238E27FC236}">
                  <a16:creationId xmlns:a16="http://schemas.microsoft.com/office/drawing/2014/main" id="{83115501-5EAE-4AD4-86FF-C7CB6A6D9B50}"/>
                </a:ext>
              </a:extLst>
            </p:cNvPr>
            <p:cNvSpPr/>
            <p:nvPr/>
          </p:nvSpPr>
          <p:spPr>
            <a:xfrm>
              <a:off x="1050047" y="1537598"/>
              <a:ext cx="234867" cy="212829"/>
            </a:xfrm>
            <a:custGeom>
              <a:avLst/>
              <a:gdLst>
                <a:gd name="connsiteX0" fmla="*/ 1055 w 336810"/>
                <a:gd name="connsiteY0" fmla="*/ 198337 h 305207"/>
                <a:gd name="connsiteX1" fmla="*/ 168980 w 336810"/>
                <a:gd name="connsiteY1" fmla="*/ 26 h 305207"/>
                <a:gd name="connsiteX2" fmla="*/ 336811 w 336810"/>
                <a:gd name="connsiteY2" fmla="*/ 167952 h 305207"/>
                <a:gd name="connsiteX3" fmla="*/ 265469 w 336810"/>
                <a:gd name="connsiteY3" fmla="*/ 305207 h 305207"/>
              </a:gdLst>
              <a:ahLst/>
              <a:cxnLst>
                <a:cxn ang="0">
                  <a:pos x="connsiteX0" y="connsiteY0"/>
                </a:cxn>
                <a:cxn ang="0">
                  <a:pos x="connsiteX1" y="connsiteY1"/>
                </a:cxn>
                <a:cxn ang="0">
                  <a:pos x="connsiteX2" y="connsiteY2"/>
                </a:cxn>
                <a:cxn ang="0">
                  <a:pos x="connsiteX3" y="connsiteY3"/>
                </a:cxn>
              </a:cxnLst>
              <a:rect l="l" t="t" r="r" b="b"/>
              <a:pathLst>
                <a:path w="336810" h="305207">
                  <a:moveTo>
                    <a:pt x="1055" y="198337"/>
                  </a:moveTo>
                  <a:cubicBezTo>
                    <a:pt x="1055" y="198337"/>
                    <a:pt x="-23901" y="13171"/>
                    <a:pt x="168980" y="26"/>
                  </a:cubicBezTo>
                  <a:cubicBezTo>
                    <a:pt x="168980" y="26"/>
                    <a:pt x="329096" y="-6070"/>
                    <a:pt x="336811" y="167952"/>
                  </a:cubicBezTo>
                  <a:cubicBezTo>
                    <a:pt x="336811" y="167952"/>
                    <a:pt x="334239" y="263202"/>
                    <a:pt x="265469" y="305207"/>
                  </a:cubicBezTo>
                </a:path>
              </a:pathLst>
            </a:custGeom>
            <a:noFill/>
            <a:ln w="12700" cap="flat">
              <a:solidFill>
                <a:srgbClr val="FFFFFF"/>
              </a:solidFill>
              <a:prstDash val="solid"/>
              <a:round/>
            </a:ln>
          </p:spPr>
          <p:txBody>
            <a:bodyPr rtlCol="0" anchor="ctr"/>
            <a:lstStyle/>
            <a:p>
              <a:endParaRPr lang="en-US" dirty="0"/>
            </a:p>
          </p:txBody>
        </p:sp>
        <p:sp>
          <p:nvSpPr>
            <p:cNvPr id="90" name="Freeform: Shape 89">
              <a:extLst>
                <a:ext uri="{FF2B5EF4-FFF2-40B4-BE49-F238E27FC236}">
                  <a16:creationId xmlns:a16="http://schemas.microsoft.com/office/drawing/2014/main" id="{C6BFC125-AAC0-4183-BCAA-65239E09B181}"/>
                </a:ext>
              </a:extLst>
            </p:cNvPr>
            <p:cNvSpPr/>
            <p:nvPr/>
          </p:nvSpPr>
          <p:spPr>
            <a:xfrm>
              <a:off x="1126901" y="1577801"/>
              <a:ext cx="81962" cy="81962"/>
            </a:xfrm>
            <a:custGeom>
              <a:avLst/>
              <a:gdLst>
                <a:gd name="connsiteX0" fmla="*/ 117539 w 117538"/>
                <a:gd name="connsiteY0" fmla="*/ 58769 h 117538"/>
                <a:gd name="connsiteX1" fmla="*/ 58769 w 117538"/>
                <a:gd name="connsiteY1" fmla="*/ 117539 h 117538"/>
                <a:gd name="connsiteX2" fmla="*/ 0 w 117538"/>
                <a:gd name="connsiteY2" fmla="*/ 58769 h 117538"/>
                <a:gd name="connsiteX3" fmla="*/ 58769 w 117538"/>
                <a:gd name="connsiteY3" fmla="*/ 0 h 117538"/>
                <a:gd name="connsiteX4" fmla="*/ 117539 w 117538"/>
                <a:gd name="connsiteY4" fmla="*/ 58769 h 1175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538" h="117538">
                  <a:moveTo>
                    <a:pt x="117539" y="58769"/>
                  </a:moveTo>
                  <a:cubicBezTo>
                    <a:pt x="117539" y="91227"/>
                    <a:pt x="91227" y="117539"/>
                    <a:pt x="58769" y="117539"/>
                  </a:cubicBezTo>
                  <a:cubicBezTo>
                    <a:pt x="26312" y="117539"/>
                    <a:pt x="0" y="91227"/>
                    <a:pt x="0" y="58769"/>
                  </a:cubicBezTo>
                  <a:cubicBezTo>
                    <a:pt x="0" y="26312"/>
                    <a:pt x="26312" y="0"/>
                    <a:pt x="58769" y="0"/>
                  </a:cubicBezTo>
                  <a:cubicBezTo>
                    <a:pt x="91227" y="0"/>
                    <a:pt x="117539" y="26312"/>
                    <a:pt x="117539" y="58769"/>
                  </a:cubicBezTo>
                  <a:close/>
                </a:path>
              </a:pathLst>
            </a:custGeom>
            <a:noFill/>
            <a:ln w="12700" cap="flat">
              <a:solidFill>
                <a:srgbClr val="FFFFFF"/>
              </a:solidFill>
              <a:prstDash val="solid"/>
              <a:round/>
            </a:ln>
          </p:spPr>
          <p:txBody>
            <a:bodyPr rtlCol="0" anchor="ctr"/>
            <a:lstStyle/>
            <a:p>
              <a:endParaRPr lang="en-US" dirty="0"/>
            </a:p>
          </p:txBody>
        </p:sp>
        <p:sp>
          <p:nvSpPr>
            <p:cNvPr id="91" name="Freeform: Shape 90">
              <a:extLst>
                <a:ext uri="{FF2B5EF4-FFF2-40B4-BE49-F238E27FC236}">
                  <a16:creationId xmlns:a16="http://schemas.microsoft.com/office/drawing/2014/main" id="{A0290C8D-6992-4492-9895-73BD9B90A159}"/>
                </a:ext>
              </a:extLst>
            </p:cNvPr>
            <p:cNvSpPr/>
            <p:nvPr/>
          </p:nvSpPr>
          <p:spPr>
            <a:xfrm>
              <a:off x="1114281" y="1659756"/>
              <a:ext cx="124073" cy="82169"/>
            </a:xfrm>
            <a:custGeom>
              <a:avLst/>
              <a:gdLst>
                <a:gd name="connsiteX0" fmla="*/ 0 w 177927"/>
                <a:gd name="connsiteY0" fmla="*/ 41063 h 117834"/>
                <a:gd name="connsiteX1" fmla="*/ 76867 w 177927"/>
                <a:gd name="connsiteY1" fmla="*/ 10 h 117834"/>
                <a:gd name="connsiteX2" fmla="*/ 177927 w 177927"/>
                <a:gd name="connsiteY2" fmla="*/ 117835 h 117834"/>
              </a:gdLst>
              <a:ahLst/>
              <a:cxnLst>
                <a:cxn ang="0">
                  <a:pos x="connsiteX0" y="connsiteY0"/>
                </a:cxn>
                <a:cxn ang="0">
                  <a:pos x="connsiteX1" y="connsiteY1"/>
                </a:cxn>
                <a:cxn ang="0">
                  <a:pos x="connsiteX2" y="connsiteY2"/>
                </a:cxn>
              </a:cxnLst>
              <a:rect l="l" t="t" r="r" b="b"/>
              <a:pathLst>
                <a:path w="177927" h="117834">
                  <a:moveTo>
                    <a:pt x="0" y="41063"/>
                  </a:moveTo>
                  <a:cubicBezTo>
                    <a:pt x="0" y="41063"/>
                    <a:pt x="19050" y="-752"/>
                    <a:pt x="76867" y="10"/>
                  </a:cubicBezTo>
                  <a:cubicBezTo>
                    <a:pt x="76867" y="10"/>
                    <a:pt x="169831" y="10"/>
                    <a:pt x="177927" y="117835"/>
                  </a:cubicBezTo>
                </a:path>
              </a:pathLst>
            </a:custGeom>
            <a:noFill/>
            <a:ln w="12700" cap="flat">
              <a:solidFill>
                <a:srgbClr val="FFFFFF"/>
              </a:solidFill>
              <a:prstDash val="solid"/>
              <a:round/>
            </a:ln>
          </p:spPr>
          <p:txBody>
            <a:bodyPr rtlCol="0" anchor="ctr"/>
            <a:lstStyle/>
            <a:p>
              <a:endParaRPr lang="en-US" dirty="0"/>
            </a:p>
          </p:txBody>
        </p:sp>
        <p:sp>
          <p:nvSpPr>
            <p:cNvPr id="92" name="Freeform: Shape 91">
              <a:extLst>
                <a:ext uri="{FF2B5EF4-FFF2-40B4-BE49-F238E27FC236}">
                  <a16:creationId xmlns:a16="http://schemas.microsoft.com/office/drawing/2014/main" id="{57642C0E-4F91-4FE8-B360-A6E3C34EC4F0}"/>
                </a:ext>
              </a:extLst>
            </p:cNvPr>
            <p:cNvSpPr/>
            <p:nvPr/>
          </p:nvSpPr>
          <p:spPr>
            <a:xfrm>
              <a:off x="1656537" y="1842951"/>
              <a:ext cx="112250" cy="224500"/>
            </a:xfrm>
            <a:custGeom>
              <a:avLst/>
              <a:gdLst>
                <a:gd name="connsiteX0" fmla="*/ 0 w 160972"/>
                <a:gd name="connsiteY0" fmla="*/ 241459 h 321944"/>
                <a:gd name="connsiteX1" fmla="*/ 80486 w 160972"/>
                <a:gd name="connsiteY1" fmla="*/ 321945 h 321944"/>
                <a:gd name="connsiteX2" fmla="*/ 160972 w 160972"/>
                <a:gd name="connsiteY2" fmla="*/ 241459 h 321944"/>
                <a:gd name="connsiteX3" fmla="*/ 80486 w 160972"/>
                <a:gd name="connsiteY3" fmla="*/ 160973 h 321944"/>
                <a:gd name="connsiteX4" fmla="*/ 0 w 160972"/>
                <a:gd name="connsiteY4" fmla="*/ 80486 h 321944"/>
                <a:gd name="connsiteX5" fmla="*/ 80486 w 160972"/>
                <a:gd name="connsiteY5" fmla="*/ 0 h 321944"/>
                <a:gd name="connsiteX6" fmla="*/ 160972 w 160972"/>
                <a:gd name="connsiteY6" fmla="*/ 80486 h 32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972" h="321944">
                  <a:moveTo>
                    <a:pt x="0" y="241459"/>
                  </a:moveTo>
                  <a:cubicBezTo>
                    <a:pt x="0" y="285910"/>
                    <a:pt x="36035" y="321945"/>
                    <a:pt x="80486" y="321945"/>
                  </a:cubicBezTo>
                  <a:cubicBezTo>
                    <a:pt x="124938" y="321945"/>
                    <a:pt x="160972" y="285910"/>
                    <a:pt x="160972" y="241459"/>
                  </a:cubicBezTo>
                  <a:cubicBezTo>
                    <a:pt x="160972" y="196977"/>
                    <a:pt x="124396" y="168307"/>
                    <a:pt x="80486" y="160973"/>
                  </a:cubicBezTo>
                  <a:cubicBezTo>
                    <a:pt x="36576" y="153638"/>
                    <a:pt x="0" y="124968"/>
                    <a:pt x="0" y="80486"/>
                  </a:cubicBezTo>
                  <a:cubicBezTo>
                    <a:pt x="0" y="36035"/>
                    <a:pt x="36035" y="0"/>
                    <a:pt x="80486" y="0"/>
                  </a:cubicBezTo>
                  <a:cubicBezTo>
                    <a:pt x="124938" y="0"/>
                    <a:pt x="160972" y="36035"/>
                    <a:pt x="160972" y="80486"/>
                  </a:cubicBezTo>
                </a:path>
              </a:pathLst>
            </a:custGeom>
            <a:noFill/>
            <a:ln w="12700" cap="flat">
              <a:solidFill>
                <a:srgbClr val="FFFFFF"/>
              </a:solidFill>
              <a:prstDash val="solid"/>
              <a:round/>
            </a:ln>
          </p:spPr>
          <p:txBody>
            <a:bodyPr rtlCol="0" anchor="ctr"/>
            <a:lstStyle/>
            <a:p>
              <a:endParaRPr lang="en-US" dirty="0"/>
            </a:p>
          </p:txBody>
        </p:sp>
        <p:sp>
          <p:nvSpPr>
            <p:cNvPr id="93" name="Freeform: Shape 92">
              <a:extLst>
                <a:ext uri="{FF2B5EF4-FFF2-40B4-BE49-F238E27FC236}">
                  <a16:creationId xmlns:a16="http://schemas.microsoft.com/office/drawing/2014/main" id="{F09D68A6-1C88-498F-BCC5-D77B1330A6E3}"/>
                </a:ext>
              </a:extLst>
            </p:cNvPr>
            <p:cNvSpPr/>
            <p:nvPr/>
          </p:nvSpPr>
          <p:spPr>
            <a:xfrm>
              <a:off x="1709142" y="1817313"/>
              <a:ext cx="6642" cy="285740"/>
            </a:xfrm>
            <a:custGeom>
              <a:avLst/>
              <a:gdLst>
                <a:gd name="connsiteX0" fmla="*/ 0 w 9525"/>
                <a:gd name="connsiteY0" fmla="*/ 0 h 409765"/>
                <a:gd name="connsiteX1" fmla="*/ 0 w 9525"/>
                <a:gd name="connsiteY1" fmla="*/ 409765 h 409765"/>
              </a:gdLst>
              <a:ahLst/>
              <a:cxnLst>
                <a:cxn ang="0">
                  <a:pos x="connsiteX0" y="connsiteY0"/>
                </a:cxn>
                <a:cxn ang="0">
                  <a:pos x="connsiteX1" y="connsiteY1"/>
                </a:cxn>
              </a:cxnLst>
              <a:rect l="l" t="t" r="r" b="b"/>
              <a:pathLst>
                <a:path w="9525" h="409765">
                  <a:moveTo>
                    <a:pt x="0" y="0"/>
                  </a:moveTo>
                  <a:lnTo>
                    <a:pt x="0" y="409765"/>
                  </a:lnTo>
                </a:path>
              </a:pathLst>
            </a:custGeom>
            <a:ln w="12700" cap="flat">
              <a:solidFill>
                <a:srgbClr val="FFFFFF"/>
              </a:solidFill>
              <a:prstDash val="solid"/>
              <a:round/>
            </a:ln>
          </p:spPr>
          <p:txBody>
            <a:bodyPr rtlCol="0" anchor="ctr"/>
            <a:lstStyle/>
            <a:p>
              <a:endParaRPr lang="en-US" dirty="0"/>
            </a:p>
          </p:txBody>
        </p:sp>
      </p:grpSp>
      <p:grpSp>
        <p:nvGrpSpPr>
          <p:cNvPr id="5" name="Group 4">
            <a:extLst>
              <a:ext uri="{FF2B5EF4-FFF2-40B4-BE49-F238E27FC236}">
                <a16:creationId xmlns:a16="http://schemas.microsoft.com/office/drawing/2014/main" id="{98B8201B-EAE2-4DFB-91BE-6527ACEBBF44}"/>
              </a:ext>
            </a:extLst>
          </p:cNvPr>
          <p:cNvGrpSpPr>
            <a:grpSpLocks noChangeAspect="1"/>
          </p:cNvGrpSpPr>
          <p:nvPr/>
        </p:nvGrpSpPr>
        <p:grpSpPr>
          <a:xfrm>
            <a:off x="7138921" y="1265429"/>
            <a:ext cx="1042275" cy="976246"/>
            <a:chOff x="7138921" y="1265429"/>
            <a:chExt cx="1042275" cy="976246"/>
          </a:xfrm>
        </p:grpSpPr>
        <p:sp>
          <p:nvSpPr>
            <p:cNvPr id="95" name="Freeform: Shape 94">
              <a:extLst>
                <a:ext uri="{FF2B5EF4-FFF2-40B4-BE49-F238E27FC236}">
                  <a16:creationId xmlns:a16="http://schemas.microsoft.com/office/drawing/2014/main" id="{8CD7DC12-B06E-496E-814F-37B370F6565F}"/>
                </a:ext>
              </a:extLst>
            </p:cNvPr>
            <p:cNvSpPr/>
            <p:nvPr/>
          </p:nvSpPr>
          <p:spPr>
            <a:xfrm>
              <a:off x="7292723" y="1776555"/>
              <a:ext cx="59532" cy="59532"/>
            </a:xfrm>
            <a:custGeom>
              <a:avLst/>
              <a:gdLst>
                <a:gd name="connsiteX0" fmla="*/ 85535 w 85534"/>
                <a:gd name="connsiteY0" fmla="*/ 42767 h 85534"/>
                <a:gd name="connsiteX1" fmla="*/ 42767 w 85534"/>
                <a:gd name="connsiteY1" fmla="*/ 85534 h 85534"/>
                <a:gd name="connsiteX2" fmla="*/ 0 w 85534"/>
                <a:gd name="connsiteY2" fmla="*/ 42767 h 85534"/>
                <a:gd name="connsiteX3" fmla="*/ 42767 w 85534"/>
                <a:gd name="connsiteY3" fmla="*/ 0 h 85534"/>
                <a:gd name="connsiteX4" fmla="*/ 85535 w 85534"/>
                <a:gd name="connsiteY4" fmla="*/ 42767 h 855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534" h="85534">
                  <a:moveTo>
                    <a:pt x="85535" y="42767"/>
                  </a:moveTo>
                  <a:cubicBezTo>
                    <a:pt x="85535" y="66387"/>
                    <a:pt x="66387" y="85534"/>
                    <a:pt x="42767" y="85534"/>
                  </a:cubicBezTo>
                  <a:cubicBezTo>
                    <a:pt x="19148" y="85534"/>
                    <a:pt x="0" y="66387"/>
                    <a:pt x="0" y="42767"/>
                  </a:cubicBezTo>
                  <a:cubicBezTo>
                    <a:pt x="0" y="19148"/>
                    <a:pt x="19148" y="0"/>
                    <a:pt x="42767" y="0"/>
                  </a:cubicBezTo>
                  <a:cubicBezTo>
                    <a:pt x="66387" y="0"/>
                    <a:pt x="85535" y="19148"/>
                    <a:pt x="85535" y="42767"/>
                  </a:cubicBezTo>
                  <a:close/>
                </a:path>
              </a:pathLst>
            </a:custGeom>
            <a:noFill/>
            <a:ln w="12700" cap="flat">
              <a:solidFill>
                <a:srgbClr val="FFFFFF"/>
              </a:solidFill>
              <a:prstDash val="solid"/>
              <a:round/>
            </a:ln>
          </p:spPr>
          <p:txBody>
            <a:bodyPr rtlCol="0" anchor="ctr"/>
            <a:lstStyle/>
            <a:p>
              <a:endParaRPr lang="en-US" dirty="0"/>
            </a:p>
          </p:txBody>
        </p:sp>
        <p:sp>
          <p:nvSpPr>
            <p:cNvPr id="96" name="Freeform: Shape 95">
              <a:extLst>
                <a:ext uri="{FF2B5EF4-FFF2-40B4-BE49-F238E27FC236}">
                  <a16:creationId xmlns:a16="http://schemas.microsoft.com/office/drawing/2014/main" id="{84469579-6F85-4E40-82C6-C4E1DBA470C6}"/>
                </a:ext>
              </a:extLst>
            </p:cNvPr>
            <p:cNvSpPr/>
            <p:nvPr/>
          </p:nvSpPr>
          <p:spPr>
            <a:xfrm>
              <a:off x="7292723" y="1612677"/>
              <a:ext cx="59532" cy="59532"/>
            </a:xfrm>
            <a:custGeom>
              <a:avLst/>
              <a:gdLst>
                <a:gd name="connsiteX0" fmla="*/ 85535 w 85534"/>
                <a:gd name="connsiteY0" fmla="*/ 42767 h 85534"/>
                <a:gd name="connsiteX1" fmla="*/ 42767 w 85534"/>
                <a:gd name="connsiteY1" fmla="*/ 85534 h 85534"/>
                <a:gd name="connsiteX2" fmla="*/ 0 w 85534"/>
                <a:gd name="connsiteY2" fmla="*/ 42767 h 85534"/>
                <a:gd name="connsiteX3" fmla="*/ 42767 w 85534"/>
                <a:gd name="connsiteY3" fmla="*/ 0 h 85534"/>
                <a:gd name="connsiteX4" fmla="*/ 85535 w 85534"/>
                <a:gd name="connsiteY4" fmla="*/ 42767 h 855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534" h="85534">
                  <a:moveTo>
                    <a:pt x="85535" y="42767"/>
                  </a:moveTo>
                  <a:cubicBezTo>
                    <a:pt x="85535" y="66387"/>
                    <a:pt x="66387" y="85534"/>
                    <a:pt x="42767" y="85534"/>
                  </a:cubicBezTo>
                  <a:cubicBezTo>
                    <a:pt x="19148" y="85534"/>
                    <a:pt x="0" y="66387"/>
                    <a:pt x="0" y="42767"/>
                  </a:cubicBezTo>
                  <a:cubicBezTo>
                    <a:pt x="0" y="19148"/>
                    <a:pt x="19148" y="0"/>
                    <a:pt x="42767" y="0"/>
                  </a:cubicBezTo>
                  <a:cubicBezTo>
                    <a:pt x="66387" y="0"/>
                    <a:pt x="85535" y="19148"/>
                    <a:pt x="85535" y="42767"/>
                  </a:cubicBezTo>
                  <a:close/>
                </a:path>
              </a:pathLst>
            </a:custGeom>
            <a:noFill/>
            <a:ln w="12700" cap="flat">
              <a:solidFill>
                <a:srgbClr val="FFFFFF"/>
              </a:solidFill>
              <a:prstDash val="solid"/>
              <a:round/>
            </a:ln>
          </p:spPr>
          <p:txBody>
            <a:bodyPr rtlCol="0" anchor="ctr"/>
            <a:lstStyle/>
            <a:p>
              <a:endParaRPr lang="en-US" dirty="0"/>
            </a:p>
          </p:txBody>
        </p:sp>
        <p:sp>
          <p:nvSpPr>
            <p:cNvPr id="97" name="Freeform: Shape 96">
              <a:extLst>
                <a:ext uri="{FF2B5EF4-FFF2-40B4-BE49-F238E27FC236}">
                  <a16:creationId xmlns:a16="http://schemas.microsoft.com/office/drawing/2014/main" id="{0B3589E0-3A9A-4981-8E5B-FBB368CF9C0B}"/>
                </a:ext>
              </a:extLst>
            </p:cNvPr>
            <p:cNvSpPr/>
            <p:nvPr/>
          </p:nvSpPr>
          <p:spPr>
            <a:xfrm>
              <a:off x="7547690" y="1351810"/>
              <a:ext cx="59532" cy="59532"/>
            </a:xfrm>
            <a:custGeom>
              <a:avLst/>
              <a:gdLst>
                <a:gd name="connsiteX0" fmla="*/ 85534 w 85534"/>
                <a:gd name="connsiteY0" fmla="*/ 42767 h 85534"/>
                <a:gd name="connsiteX1" fmla="*/ 42767 w 85534"/>
                <a:gd name="connsiteY1" fmla="*/ 85535 h 85534"/>
                <a:gd name="connsiteX2" fmla="*/ 0 w 85534"/>
                <a:gd name="connsiteY2" fmla="*/ 42767 h 85534"/>
                <a:gd name="connsiteX3" fmla="*/ 42767 w 85534"/>
                <a:gd name="connsiteY3" fmla="*/ 0 h 85534"/>
                <a:gd name="connsiteX4" fmla="*/ 85534 w 85534"/>
                <a:gd name="connsiteY4" fmla="*/ 42767 h 855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534" h="85534">
                  <a:moveTo>
                    <a:pt x="85534" y="42767"/>
                  </a:moveTo>
                  <a:cubicBezTo>
                    <a:pt x="85534" y="66387"/>
                    <a:pt x="66387" y="85535"/>
                    <a:pt x="42767" y="85535"/>
                  </a:cubicBezTo>
                  <a:cubicBezTo>
                    <a:pt x="19148" y="85535"/>
                    <a:pt x="0" y="66387"/>
                    <a:pt x="0" y="42767"/>
                  </a:cubicBezTo>
                  <a:cubicBezTo>
                    <a:pt x="0" y="19148"/>
                    <a:pt x="19148" y="0"/>
                    <a:pt x="42767" y="0"/>
                  </a:cubicBezTo>
                  <a:cubicBezTo>
                    <a:pt x="66387" y="0"/>
                    <a:pt x="85534" y="19148"/>
                    <a:pt x="85534" y="42767"/>
                  </a:cubicBezTo>
                  <a:close/>
                </a:path>
              </a:pathLst>
            </a:custGeom>
            <a:noFill/>
            <a:ln w="12700" cap="flat">
              <a:solidFill>
                <a:srgbClr val="FFFFFF"/>
              </a:solidFill>
              <a:prstDash val="solid"/>
              <a:round/>
            </a:ln>
          </p:spPr>
          <p:txBody>
            <a:bodyPr rtlCol="0" anchor="ctr"/>
            <a:lstStyle/>
            <a:p>
              <a:endParaRPr lang="en-US" dirty="0"/>
            </a:p>
          </p:txBody>
        </p:sp>
        <p:sp>
          <p:nvSpPr>
            <p:cNvPr id="98" name="Freeform: Shape 97">
              <a:extLst>
                <a:ext uri="{FF2B5EF4-FFF2-40B4-BE49-F238E27FC236}">
                  <a16:creationId xmlns:a16="http://schemas.microsoft.com/office/drawing/2014/main" id="{BFB179B0-2F69-4325-A272-518EE4EAE836}"/>
                </a:ext>
              </a:extLst>
            </p:cNvPr>
            <p:cNvSpPr/>
            <p:nvPr/>
          </p:nvSpPr>
          <p:spPr>
            <a:xfrm>
              <a:off x="7708519" y="1351810"/>
              <a:ext cx="59532" cy="59532"/>
            </a:xfrm>
            <a:custGeom>
              <a:avLst/>
              <a:gdLst>
                <a:gd name="connsiteX0" fmla="*/ 85535 w 85534"/>
                <a:gd name="connsiteY0" fmla="*/ 42767 h 85534"/>
                <a:gd name="connsiteX1" fmla="*/ 42767 w 85534"/>
                <a:gd name="connsiteY1" fmla="*/ 85535 h 85534"/>
                <a:gd name="connsiteX2" fmla="*/ 0 w 85534"/>
                <a:gd name="connsiteY2" fmla="*/ 42767 h 85534"/>
                <a:gd name="connsiteX3" fmla="*/ 42767 w 85534"/>
                <a:gd name="connsiteY3" fmla="*/ 0 h 85534"/>
                <a:gd name="connsiteX4" fmla="*/ 85535 w 85534"/>
                <a:gd name="connsiteY4" fmla="*/ 42767 h 855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534" h="85534">
                  <a:moveTo>
                    <a:pt x="85535" y="42767"/>
                  </a:moveTo>
                  <a:cubicBezTo>
                    <a:pt x="85535" y="66387"/>
                    <a:pt x="66387" y="85535"/>
                    <a:pt x="42767" y="85535"/>
                  </a:cubicBezTo>
                  <a:cubicBezTo>
                    <a:pt x="19148" y="85535"/>
                    <a:pt x="0" y="66387"/>
                    <a:pt x="0" y="42767"/>
                  </a:cubicBezTo>
                  <a:cubicBezTo>
                    <a:pt x="0" y="19148"/>
                    <a:pt x="19148" y="0"/>
                    <a:pt x="42767" y="0"/>
                  </a:cubicBezTo>
                  <a:cubicBezTo>
                    <a:pt x="66387" y="0"/>
                    <a:pt x="85535" y="19148"/>
                    <a:pt x="85535" y="42767"/>
                  </a:cubicBezTo>
                  <a:close/>
                </a:path>
              </a:pathLst>
            </a:custGeom>
            <a:noFill/>
            <a:ln w="12700" cap="flat">
              <a:solidFill>
                <a:srgbClr val="FFFFFF"/>
              </a:solidFill>
              <a:prstDash val="solid"/>
              <a:round/>
            </a:ln>
          </p:spPr>
          <p:txBody>
            <a:bodyPr rtlCol="0" anchor="ctr"/>
            <a:lstStyle/>
            <a:p>
              <a:endParaRPr lang="en-US" dirty="0"/>
            </a:p>
          </p:txBody>
        </p:sp>
        <p:sp>
          <p:nvSpPr>
            <p:cNvPr id="99" name="Freeform: Shape 98">
              <a:extLst>
                <a:ext uri="{FF2B5EF4-FFF2-40B4-BE49-F238E27FC236}">
                  <a16:creationId xmlns:a16="http://schemas.microsoft.com/office/drawing/2014/main" id="{4D16BC60-3159-485D-812F-E591620F6D13}"/>
                </a:ext>
              </a:extLst>
            </p:cNvPr>
            <p:cNvSpPr/>
            <p:nvPr/>
          </p:nvSpPr>
          <p:spPr>
            <a:xfrm>
              <a:off x="7973099" y="1602932"/>
              <a:ext cx="59532" cy="59532"/>
            </a:xfrm>
            <a:custGeom>
              <a:avLst/>
              <a:gdLst>
                <a:gd name="connsiteX0" fmla="*/ 85534 w 85534"/>
                <a:gd name="connsiteY0" fmla="*/ 42767 h 85534"/>
                <a:gd name="connsiteX1" fmla="*/ 42767 w 85534"/>
                <a:gd name="connsiteY1" fmla="*/ 85534 h 85534"/>
                <a:gd name="connsiteX2" fmla="*/ 0 w 85534"/>
                <a:gd name="connsiteY2" fmla="*/ 42767 h 85534"/>
                <a:gd name="connsiteX3" fmla="*/ 42767 w 85534"/>
                <a:gd name="connsiteY3" fmla="*/ 0 h 85534"/>
                <a:gd name="connsiteX4" fmla="*/ 85534 w 85534"/>
                <a:gd name="connsiteY4" fmla="*/ 42767 h 855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534" h="85534">
                  <a:moveTo>
                    <a:pt x="85534" y="42767"/>
                  </a:moveTo>
                  <a:cubicBezTo>
                    <a:pt x="85534" y="66387"/>
                    <a:pt x="66387" y="85534"/>
                    <a:pt x="42767" y="85534"/>
                  </a:cubicBezTo>
                  <a:cubicBezTo>
                    <a:pt x="19148" y="85534"/>
                    <a:pt x="0" y="66387"/>
                    <a:pt x="0" y="42767"/>
                  </a:cubicBezTo>
                  <a:cubicBezTo>
                    <a:pt x="0" y="19148"/>
                    <a:pt x="19147" y="0"/>
                    <a:pt x="42767" y="0"/>
                  </a:cubicBezTo>
                  <a:cubicBezTo>
                    <a:pt x="66387" y="0"/>
                    <a:pt x="85534" y="19148"/>
                    <a:pt x="85534" y="42767"/>
                  </a:cubicBezTo>
                  <a:close/>
                </a:path>
              </a:pathLst>
            </a:custGeom>
            <a:noFill/>
            <a:ln w="12700" cap="flat">
              <a:solidFill>
                <a:srgbClr val="FFFFFF"/>
              </a:solidFill>
              <a:prstDash val="solid"/>
              <a:round/>
            </a:ln>
          </p:spPr>
          <p:txBody>
            <a:bodyPr rtlCol="0" anchor="ctr"/>
            <a:lstStyle/>
            <a:p>
              <a:endParaRPr lang="en-US" dirty="0"/>
            </a:p>
          </p:txBody>
        </p:sp>
        <p:sp>
          <p:nvSpPr>
            <p:cNvPr id="100" name="Freeform: Shape 99">
              <a:extLst>
                <a:ext uri="{FF2B5EF4-FFF2-40B4-BE49-F238E27FC236}">
                  <a16:creationId xmlns:a16="http://schemas.microsoft.com/office/drawing/2014/main" id="{59C338A0-67DD-4F64-AD27-79A10BCC6004}"/>
                </a:ext>
              </a:extLst>
            </p:cNvPr>
            <p:cNvSpPr/>
            <p:nvPr/>
          </p:nvSpPr>
          <p:spPr>
            <a:xfrm>
              <a:off x="7973099" y="1774236"/>
              <a:ext cx="59532" cy="59532"/>
            </a:xfrm>
            <a:custGeom>
              <a:avLst/>
              <a:gdLst>
                <a:gd name="connsiteX0" fmla="*/ 85534 w 85534"/>
                <a:gd name="connsiteY0" fmla="*/ 42767 h 85534"/>
                <a:gd name="connsiteX1" fmla="*/ 42767 w 85534"/>
                <a:gd name="connsiteY1" fmla="*/ 85534 h 85534"/>
                <a:gd name="connsiteX2" fmla="*/ 0 w 85534"/>
                <a:gd name="connsiteY2" fmla="*/ 42767 h 85534"/>
                <a:gd name="connsiteX3" fmla="*/ 42767 w 85534"/>
                <a:gd name="connsiteY3" fmla="*/ 0 h 85534"/>
                <a:gd name="connsiteX4" fmla="*/ 85534 w 85534"/>
                <a:gd name="connsiteY4" fmla="*/ 42767 h 855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534" h="85534">
                  <a:moveTo>
                    <a:pt x="85534" y="42767"/>
                  </a:moveTo>
                  <a:cubicBezTo>
                    <a:pt x="85534" y="66387"/>
                    <a:pt x="66387" y="85534"/>
                    <a:pt x="42767" y="85534"/>
                  </a:cubicBezTo>
                  <a:cubicBezTo>
                    <a:pt x="19148" y="85534"/>
                    <a:pt x="0" y="66387"/>
                    <a:pt x="0" y="42767"/>
                  </a:cubicBezTo>
                  <a:cubicBezTo>
                    <a:pt x="0" y="19148"/>
                    <a:pt x="19147" y="0"/>
                    <a:pt x="42767" y="0"/>
                  </a:cubicBezTo>
                  <a:cubicBezTo>
                    <a:pt x="66387" y="0"/>
                    <a:pt x="85534" y="19148"/>
                    <a:pt x="85534" y="42767"/>
                  </a:cubicBezTo>
                  <a:close/>
                </a:path>
              </a:pathLst>
            </a:custGeom>
            <a:noFill/>
            <a:ln w="12700" cap="flat">
              <a:solidFill>
                <a:srgbClr val="FFFFFF"/>
              </a:solidFill>
              <a:prstDash val="solid"/>
              <a:round/>
            </a:ln>
          </p:spPr>
          <p:txBody>
            <a:bodyPr rtlCol="0" anchor="ctr"/>
            <a:lstStyle/>
            <a:p>
              <a:endParaRPr lang="en-US" dirty="0"/>
            </a:p>
          </p:txBody>
        </p:sp>
        <p:sp>
          <p:nvSpPr>
            <p:cNvPr id="101" name="Freeform: Shape 100">
              <a:extLst>
                <a:ext uri="{FF2B5EF4-FFF2-40B4-BE49-F238E27FC236}">
                  <a16:creationId xmlns:a16="http://schemas.microsoft.com/office/drawing/2014/main" id="{3EA9B701-FF9D-4DEA-AD33-021864883AF6}"/>
                </a:ext>
              </a:extLst>
            </p:cNvPr>
            <p:cNvSpPr/>
            <p:nvPr/>
          </p:nvSpPr>
          <p:spPr>
            <a:xfrm>
              <a:off x="7547690" y="2032848"/>
              <a:ext cx="59532" cy="59532"/>
            </a:xfrm>
            <a:custGeom>
              <a:avLst/>
              <a:gdLst>
                <a:gd name="connsiteX0" fmla="*/ 85534 w 85534"/>
                <a:gd name="connsiteY0" fmla="*/ 42767 h 85534"/>
                <a:gd name="connsiteX1" fmla="*/ 42767 w 85534"/>
                <a:gd name="connsiteY1" fmla="*/ 85535 h 85534"/>
                <a:gd name="connsiteX2" fmla="*/ 0 w 85534"/>
                <a:gd name="connsiteY2" fmla="*/ 42767 h 85534"/>
                <a:gd name="connsiteX3" fmla="*/ 42767 w 85534"/>
                <a:gd name="connsiteY3" fmla="*/ 0 h 85534"/>
                <a:gd name="connsiteX4" fmla="*/ 85534 w 85534"/>
                <a:gd name="connsiteY4" fmla="*/ 42767 h 855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534" h="85534">
                  <a:moveTo>
                    <a:pt x="85534" y="42767"/>
                  </a:moveTo>
                  <a:cubicBezTo>
                    <a:pt x="85534" y="66387"/>
                    <a:pt x="66387" y="85535"/>
                    <a:pt x="42767" y="85535"/>
                  </a:cubicBezTo>
                  <a:cubicBezTo>
                    <a:pt x="19148" y="85535"/>
                    <a:pt x="0" y="66387"/>
                    <a:pt x="0" y="42767"/>
                  </a:cubicBezTo>
                  <a:cubicBezTo>
                    <a:pt x="0" y="19148"/>
                    <a:pt x="19148" y="0"/>
                    <a:pt x="42767" y="0"/>
                  </a:cubicBezTo>
                  <a:cubicBezTo>
                    <a:pt x="66387" y="0"/>
                    <a:pt x="85534" y="19147"/>
                    <a:pt x="85534" y="42767"/>
                  </a:cubicBezTo>
                  <a:close/>
                </a:path>
              </a:pathLst>
            </a:custGeom>
            <a:noFill/>
            <a:ln w="12700" cap="flat">
              <a:solidFill>
                <a:srgbClr val="FFFFFF"/>
              </a:solidFill>
              <a:prstDash val="solid"/>
              <a:round/>
            </a:ln>
          </p:spPr>
          <p:txBody>
            <a:bodyPr rtlCol="0" anchor="ctr"/>
            <a:lstStyle/>
            <a:p>
              <a:endParaRPr lang="en-US" dirty="0"/>
            </a:p>
          </p:txBody>
        </p:sp>
        <p:sp>
          <p:nvSpPr>
            <p:cNvPr id="102" name="Freeform: Shape 101">
              <a:extLst>
                <a:ext uri="{FF2B5EF4-FFF2-40B4-BE49-F238E27FC236}">
                  <a16:creationId xmlns:a16="http://schemas.microsoft.com/office/drawing/2014/main" id="{0DBEE1F0-6B8D-4F03-B44D-FD8E49250387}"/>
                </a:ext>
              </a:extLst>
            </p:cNvPr>
            <p:cNvSpPr/>
            <p:nvPr/>
          </p:nvSpPr>
          <p:spPr>
            <a:xfrm>
              <a:off x="7720784" y="2032848"/>
              <a:ext cx="59532" cy="59532"/>
            </a:xfrm>
            <a:custGeom>
              <a:avLst/>
              <a:gdLst>
                <a:gd name="connsiteX0" fmla="*/ 85534 w 85534"/>
                <a:gd name="connsiteY0" fmla="*/ 42767 h 85534"/>
                <a:gd name="connsiteX1" fmla="*/ 42767 w 85534"/>
                <a:gd name="connsiteY1" fmla="*/ 85535 h 85534"/>
                <a:gd name="connsiteX2" fmla="*/ 0 w 85534"/>
                <a:gd name="connsiteY2" fmla="*/ 42767 h 85534"/>
                <a:gd name="connsiteX3" fmla="*/ 42767 w 85534"/>
                <a:gd name="connsiteY3" fmla="*/ 0 h 85534"/>
                <a:gd name="connsiteX4" fmla="*/ 85534 w 85534"/>
                <a:gd name="connsiteY4" fmla="*/ 42767 h 855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534" h="85534">
                  <a:moveTo>
                    <a:pt x="85534" y="42767"/>
                  </a:moveTo>
                  <a:cubicBezTo>
                    <a:pt x="85534" y="66387"/>
                    <a:pt x="66387" y="85535"/>
                    <a:pt x="42767" y="85535"/>
                  </a:cubicBezTo>
                  <a:cubicBezTo>
                    <a:pt x="19148" y="85535"/>
                    <a:pt x="0" y="66387"/>
                    <a:pt x="0" y="42767"/>
                  </a:cubicBezTo>
                  <a:cubicBezTo>
                    <a:pt x="0" y="19148"/>
                    <a:pt x="19148" y="0"/>
                    <a:pt x="42767" y="0"/>
                  </a:cubicBezTo>
                  <a:cubicBezTo>
                    <a:pt x="66387" y="0"/>
                    <a:pt x="85534" y="19147"/>
                    <a:pt x="85534" y="42767"/>
                  </a:cubicBezTo>
                  <a:close/>
                </a:path>
              </a:pathLst>
            </a:custGeom>
            <a:noFill/>
            <a:ln w="12700" cap="flat">
              <a:solidFill>
                <a:srgbClr val="FFFFFF"/>
              </a:solidFill>
              <a:prstDash val="solid"/>
              <a:round/>
            </a:ln>
          </p:spPr>
          <p:txBody>
            <a:bodyPr rtlCol="0" anchor="ctr"/>
            <a:lstStyle/>
            <a:p>
              <a:endParaRPr lang="en-US" dirty="0"/>
            </a:p>
          </p:txBody>
        </p:sp>
        <p:sp>
          <p:nvSpPr>
            <p:cNvPr id="103" name="Freeform: Shape 102">
              <a:extLst>
                <a:ext uri="{FF2B5EF4-FFF2-40B4-BE49-F238E27FC236}">
                  <a16:creationId xmlns:a16="http://schemas.microsoft.com/office/drawing/2014/main" id="{EA2CDB0E-D554-48FA-A919-9BEEC91343C3}"/>
                </a:ext>
              </a:extLst>
            </p:cNvPr>
            <p:cNvSpPr/>
            <p:nvPr/>
          </p:nvSpPr>
          <p:spPr>
            <a:xfrm>
              <a:off x="8081423" y="1265429"/>
              <a:ext cx="75840" cy="76106"/>
            </a:xfrm>
            <a:custGeom>
              <a:avLst/>
              <a:gdLst>
                <a:gd name="connsiteX0" fmla="*/ 54674 w 108966"/>
                <a:gd name="connsiteY0" fmla="*/ 109347 h 109347"/>
                <a:gd name="connsiteX1" fmla="*/ 54674 w 108966"/>
                <a:gd name="connsiteY1" fmla="*/ 109347 h 109347"/>
                <a:gd name="connsiteX2" fmla="*/ 0 w 108966"/>
                <a:gd name="connsiteY2" fmla="*/ 54673 h 109347"/>
                <a:gd name="connsiteX3" fmla="*/ 0 w 108966"/>
                <a:gd name="connsiteY3" fmla="*/ 54673 h 109347"/>
                <a:gd name="connsiteX4" fmla="*/ 54674 w 108966"/>
                <a:gd name="connsiteY4" fmla="*/ 0 h 109347"/>
                <a:gd name="connsiteX5" fmla="*/ 54674 w 108966"/>
                <a:gd name="connsiteY5" fmla="*/ 0 h 109347"/>
                <a:gd name="connsiteX6" fmla="*/ 108966 w 108966"/>
                <a:gd name="connsiteY6" fmla="*/ 54673 h 109347"/>
                <a:gd name="connsiteX7" fmla="*/ 108966 w 108966"/>
                <a:gd name="connsiteY7" fmla="*/ 54673 h 109347"/>
                <a:gd name="connsiteX8" fmla="*/ 54292 w 108966"/>
                <a:gd name="connsiteY8" fmla="*/ 109347 h 109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966" h="109347">
                  <a:moveTo>
                    <a:pt x="54674" y="109347"/>
                  </a:moveTo>
                  <a:lnTo>
                    <a:pt x="54674" y="109347"/>
                  </a:lnTo>
                  <a:cubicBezTo>
                    <a:pt x="54674" y="79152"/>
                    <a:pt x="30195" y="54673"/>
                    <a:pt x="0" y="54673"/>
                  </a:cubicBezTo>
                  <a:lnTo>
                    <a:pt x="0" y="54673"/>
                  </a:lnTo>
                  <a:cubicBezTo>
                    <a:pt x="30195" y="54673"/>
                    <a:pt x="54674" y="30195"/>
                    <a:pt x="54674" y="0"/>
                  </a:cubicBezTo>
                  <a:lnTo>
                    <a:pt x="54674" y="0"/>
                  </a:lnTo>
                  <a:cubicBezTo>
                    <a:pt x="54673" y="30047"/>
                    <a:pt x="78920" y="54464"/>
                    <a:pt x="108966" y="54673"/>
                  </a:cubicBezTo>
                  <a:lnTo>
                    <a:pt x="108966" y="54673"/>
                  </a:lnTo>
                  <a:cubicBezTo>
                    <a:pt x="78771" y="54673"/>
                    <a:pt x="54292" y="79152"/>
                    <a:pt x="54292" y="109347"/>
                  </a:cubicBezTo>
                  <a:close/>
                </a:path>
              </a:pathLst>
            </a:custGeom>
            <a:noFill/>
            <a:ln w="12700" cap="flat">
              <a:solidFill>
                <a:schemeClr val="accent2"/>
              </a:solidFill>
              <a:prstDash val="solid"/>
              <a:round/>
            </a:ln>
          </p:spPr>
          <p:txBody>
            <a:bodyPr rtlCol="0" anchor="ctr"/>
            <a:lstStyle/>
            <a:p>
              <a:endParaRPr lang="en-US" dirty="0"/>
            </a:p>
          </p:txBody>
        </p:sp>
        <p:sp>
          <p:nvSpPr>
            <p:cNvPr id="104" name="Freeform: Shape 103">
              <a:extLst>
                <a:ext uri="{FF2B5EF4-FFF2-40B4-BE49-F238E27FC236}">
                  <a16:creationId xmlns:a16="http://schemas.microsoft.com/office/drawing/2014/main" id="{D3366FC4-CF82-4BC1-9916-15666E2389FC}"/>
                </a:ext>
              </a:extLst>
            </p:cNvPr>
            <p:cNvSpPr/>
            <p:nvPr/>
          </p:nvSpPr>
          <p:spPr>
            <a:xfrm>
              <a:off x="7138921" y="1642509"/>
              <a:ext cx="76172" cy="76172"/>
            </a:xfrm>
            <a:custGeom>
              <a:avLst/>
              <a:gdLst>
                <a:gd name="connsiteX0" fmla="*/ 54769 w 109442"/>
                <a:gd name="connsiteY0" fmla="*/ 109347 h 109442"/>
                <a:gd name="connsiteX1" fmla="*/ 54769 w 109442"/>
                <a:gd name="connsiteY1" fmla="*/ 109347 h 109442"/>
                <a:gd name="connsiteX2" fmla="*/ 0 w 109442"/>
                <a:gd name="connsiteY2" fmla="*/ 54769 h 109442"/>
                <a:gd name="connsiteX3" fmla="*/ 0 w 109442"/>
                <a:gd name="connsiteY3" fmla="*/ 54769 h 109442"/>
                <a:gd name="connsiteX4" fmla="*/ 54769 w 109442"/>
                <a:gd name="connsiteY4" fmla="*/ 0 h 109442"/>
                <a:gd name="connsiteX5" fmla="*/ 54769 w 109442"/>
                <a:gd name="connsiteY5" fmla="*/ 0 h 109442"/>
                <a:gd name="connsiteX6" fmla="*/ 109347 w 109442"/>
                <a:gd name="connsiteY6" fmla="*/ 54769 h 109442"/>
                <a:gd name="connsiteX7" fmla="*/ 109442 w 109442"/>
                <a:gd name="connsiteY7" fmla="*/ 54769 h 109442"/>
                <a:gd name="connsiteX8" fmla="*/ 109442 w 109442"/>
                <a:gd name="connsiteY8" fmla="*/ 54769 h 109442"/>
                <a:gd name="connsiteX9" fmla="*/ 54769 w 109442"/>
                <a:gd name="connsiteY9" fmla="*/ 109442 h 109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9442" h="109442">
                  <a:moveTo>
                    <a:pt x="54769" y="109347"/>
                  </a:moveTo>
                  <a:lnTo>
                    <a:pt x="54769" y="109347"/>
                  </a:lnTo>
                  <a:cubicBezTo>
                    <a:pt x="54664" y="79174"/>
                    <a:pt x="30174" y="54769"/>
                    <a:pt x="0" y="54769"/>
                  </a:cubicBezTo>
                  <a:lnTo>
                    <a:pt x="0" y="54769"/>
                  </a:lnTo>
                  <a:cubicBezTo>
                    <a:pt x="30248" y="54769"/>
                    <a:pt x="54769" y="30248"/>
                    <a:pt x="54769" y="0"/>
                  </a:cubicBezTo>
                  <a:lnTo>
                    <a:pt x="54769" y="0"/>
                  </a:lnTo>
                  <a:cubicBezTo>
                    <a:pt x="54716" y="30195"/>
                    <a:pt x="79152" y="54716"/>
                    <a:pt x="109347" y="54769"/>
                  </a:cubicBezTo>
                  <a:cubicBezTo>
                    <a:pt x="109379" y="54769"/>
                    <a:pt x="109410" y="54769"/>
                    <a:pt x="109442" y="54769"/>
                  </a:cubicBezTo>
                  <a:lnTo>
                    <a:pt x="109442" y="54769"/>
                  </a:lnTo>
                  <a:cubicBezTo>
                    <a:pt x="79247" y="54769"/>
                    <a:pt x="54769" y="79247"/>
                    <a:pt x="54769" y="109442"/>
                  </a:cubicBezTo>
                  <a:close/>
                </a:path>
              </a:pathLst>
            </a:custGeom>
            <a:noFill/>
            <a:ln w="12700" cap="flat">
              <a:solidFill>
                <a:schemeClr val="accent2"/>
              </a:solidFill>
              <a:prstDash val="solid"/>
              <a:round/>
            </a:ln>
          </p:spPr>
          <p:txBody>
            <a:bodyPr rtlCol="0" anchor="ctr"/>
            <a:lstStyle/>
            <a:p>
              <a:endParaRPr lang="en-US" dirty="0"/>
            </a:p>
          </p:txBody>
        </p:sp>
        <p:sp>
          <p:nvSpPr>
            <p:cNvPr id="105" name="Freeform: Shape 104">
              <a:extLst>
                <a:ext uri="{FF2B5EF4-FFF2-40B4-BE49-F238E27FC236}">
                  <a16:creationId xmlns:a16="http://schemas.microsoft.com/office/drawing/2014/main" id="{FDE898E6-4EFD-4048-8BC6-CA1A038516BB}"/>
                </a:ext>
              </a:extLst>
            </p:cNvPr>
            <p:cNvSpPr/>
            <p:nvPr/>
          </p:nvSpPr>
          <p:spPr>
            <a:xfrm>
              <a:off x="7138921" y="2078393"/>
              <a:ext cx="76172" cy="76106"/>
            </a:xfrm>
            <a:custGeom>
              <a:avLst/>
              <a:gdLst>
                <a:gd name="connsiteX0" fmla="*/ 54769 w 109442"/>
                <a:gd name="connsiteY0" fmla="*/ 108966 h 109347"/>
                <a:gd name="connsiteX1" fmla="*/ 54769 w 109442"/>
                <a:gd name="connsiteY1" fmla="*/ 108966 h 109347"/>
                <a:gd name="connsiteX2" fmla="*/ 0 w 109442"/>
                <a:gd name="connsiteY2" fmla="*/ 54292 h 109347"/>
                <a:gd name="connsiteX3" fmla="*/ 0 w 109442"/>
                <a:gd name="connsiteY3" fmla="*/ 54292 h 109347"/>
                <a:gd name="connsiteX4" fmla="*/ 54769 w 109442"/>
                <a:gd name="connsiteY4" fmla="*/ 0 h 109347"/>
                <a:gd name="connsiteX5" fmla="*/ 54769 w 109442"/>
                <a:gd name="connsiteY5" fmla="*/ 0 h 109347"/>
                <a:gd name="connsiteX6" fmla="*/ 109442 w 109442"/>
                <a:gd name="connsiteY6" fmla="*/ 54674 h 109347"/>
                <a:gd name="connsiteX7" fmla="*/ 109442 w 109442"/>
                <a:gd name="connsiteY7" fmla="*/ 54674 h 109347"/>
                <a:gd name="connsiteX8" fmla="*/ 54769 w 109442"/>
                <a:gd name="connsiteY8" fmla="*/ 109347 h 109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9442" h="109347">
                  <a:moveTo>
                    <a:pt x="54769" y="108966"/>
                  </a:moveTo>
                  <a:lnTo>
                    <a:pt x="54769" y="108966"/>
                  </a:lnTo>
                  <a:cubicBezTo>
                    <a:pt x="54716" y="78755"/>
                    <a:pt x="30211" y="54292"/>
                    <a:pt x="0" y="54292"/>
                  </a:cubicBezTo>
                  <a:lnTo>
                    <a:pt x="0" y="54292"/>
                  </a:lnTo>
                  <a:cubicBezTo>
                    <a:pt x="30063" y="54294"/>
                    <a:pt x="54507" y="30062"/>
                    <a:pt x="54769" y="0"/>
                  </a:cubicBezTo>
                  <a:lnTo>
                    <a:pt x="54769" y="0"/>
                  </a:lnTo>
                  <a:cubicBezTo>
                    <a:pt x="54769" y="30195"/>
                    <a:pt x="79247" y="54674"/>
                    <a:pt x="109442" y="54674"/>
                  </a:cubicBezTo>
                  <a:lnTo>
                    <a:pt x="109442" y="54674"/>
                  </a:lnTo>
                  <a:cubicBezTo>
                    <a:pt x="79247" y="54674"/>
                    <a:pt x="54769" y="79152"/>
                    <a:pt x="54769" y="109347"/>
                  </a:cubicBezTo>
                  <a:close/>
                </a:path>
              </a:pathLst>
            </a:custGeom>
            <a:noFill/>
            <a:ln w="12700" cap="flat">
              <a:solidFill>
                <a:schemeClr val="accent2"/>
              </a:solidFill>
              <a:prstDash val="solid"/>
              <a:round/>
            </a:ln>
          </p:spPr>
          <p:txBody>
            <a:bodyPr rtlCol="0" anchor="ctr"/>
            <a:lstStyle/>
            <a:p>
              <a:endParaRPr lang="en-US" dirty="0"/>
            </a:p>
          </p:txBody>
        </p:sp>
        <p:sp>
          <p:nvSpPr>
            <p:cNvPr id="106" name="Freeform: Shape 105">
              <a:extLst>
                <a:ext uri="{FF2B5EF4-FFF2-40B4-BE49-F238E27FC236}">
                  <a16:creationId xmlns:a16="http://schemas.microsoft.com/office/drawing/2014/main" id="{9D59F740-645B-4684-8A03-B103BDD94DE3}"/>
                </a:ext>
              </a:extLst>
            </p:cNvPr>
            <p:cNvSpPr/>
            <p:nvPr/>
          </p:nvSpPr>
          <p:spPr>
            <a:xfrm>
              <a:off x="7639043" y="2165569"/>
              <a:ext cx="76105" cy="76106"/>
            </a:xfrm>
            <a:custGeom>
              <a:avLst/>
              <a:gdLst>
                <a:gd name="connsiteX0" fmla="*/ 54673 w 109346"/>
                <a:gd name="connsiteY0" fmla="*/ 109347 h 109347"/>
                <a:gd name="connsiteX1" fmla="*/ 54673 w 109346"/>
                <a:gd name="connsiteY1" fmla="*/ 109347 h 109347"/>
                <a:gd name="connsiteX2" fmla="*/ 0 w 109346"/>
                <a:gd name="connsiteY2" fmla="*/ 54674 h 109347"/>
                <a:gd name="connsiteX3" fmla="*/ 0 w 109346"/>
                <a:gd name="connsiteY3" fmla="*/ 54674 h 109347"/>
                <a:gd name="connsiteX4" fmla="*/ 54673 w 109346"/>
                <a:gd name="connsiteY4" fmla="*/ 0 h 109347"/>
                <a:gd name="connsiteX5" fmla="*/ 54673 w 109346"/>
                <a:gd name="connsiteY5" fmla="*/ 0 h 109347"/>
                <a:gd name="connsiteX6" fmla="*/ 109347 w 109346"/>
                <a:gd name="connsiteY6" fmla="*/ 54674 h 109347"/>
                <a:gd name="connsiteX7" fmla="*/ 109347 w 109346"/>
                <a:gd name="connsiteY7" fmla="*/ 54674 h 109347"/>
                <a:gd name="connsiteX8" fmla="*/ 54673 w 109346"/>
                <a:gd name="connsiteY8" fmla="*/ 109347 h 109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9346" h="109347">
                  <a:moveTo>
                    <a:pt x="54673" y="109347"/>
                  </a:moveTo>
                  <a:lnTo>
                    <a:pt x="54673" y="109347"/>
                  </a:lnTo>
                  <a:cubicBezTo>
                    <a:pt x="54673" y="79152"/>
                    <a:pt x="30195" y="54674"/>
                    <a:pt x="0" y="54674"/>
                  </a:cubicBezTo>
                  <a:lnTo>
                    <a:pt x="0" y="54674"/>
                  </a:lnTo>
                  <a:cubicBezTo>
                    <a:pt x="30195" y="54674"/>
                    <a:pt x="54673" y="30195"/>
                    <a:pt x="54673" y="0"/>
                  </a:cubicBezTo>
                  <a:lnTo>
                    <a:pt x="54673" y="0"/>
                  </a:lnTo>
                  <a:cubicBezTo>
                    <a:pt x="54673" y="30195"/>
                    <a:pt x="79152" y="54674"/>
                    <a:pt x="109347" y="54674"/>
                  </a:cubicBezTo>
                  <a:lnTo>
                    <a:pt x="109347" y="54674"/>
                  </a:lnTo>
                  <a:cubicBezTo>
                    <a:pt x="79152" y="54674"/>
                    <a:pt x="54673" y="79152"/>
                    <a:pt x="54673" y="109347"/>
                  </a:cubicBezTo>
                  <a:close/>
                </a:path>
              </a:pathLst>
            </a:custGeom>
            <a:noFill/>
            <a:ln w="12700" cap="flat">
              <a:solidFill>
                <a:schemeClr val="accent2"/>
              </a:solidFill>
              <a:prstDash val="solid"/>
              <a:round/>
            </a:ln>
          </p:spPr>
          <p:txBody>
            <a:bodyPr rtlCol="0" anchor="ctr"/>
            <a:lstStyle/>
            <a:p>
              <a:endParaRPr lang="en-US" dirty="0"/>
            </a:p>
          </p:txBody>
        </p:sp>
        <p:sp>
          <p:nvSpPr>
            <p:cNvPr id="107" name="Freeform: Shape 106">
              <a:extLst>
                <a:ext uri="{FF2B5EF4-FFF2-40B4-BE49-F238E27FC236}">
                  <a16:creationId xmlns:a16="http://schemas.microsoft.com/office/drawing/2014/main" id="{4715EFAE-3EB5-4AFD-99D0-5C516147ECCC}"/>
                </a:ext>
              </a:extLst>
            </p:cNvPr>
            <p:cNvSpPr/>
            <p:nvPr/>
          </p:nvSpPr>
          <p:spPr>
            <a:xfrm>
              <a:off x="8105024" y="1616455"/>
              <a:ext cx="76172" cy="76172"/>
            </a:xfrm>
            <a:custGeom>
              <a:avLst/>
              <a:gdLst>
                <a:gd name="connsiteX0" fmla="*/ 54674 w 109442"/>
                <a:gd name="connsiteY0" fmla="*/ 109442 h 109442"/>
                <a:gd name="connsiteX1" fmla="*/ 54674 w 109442"/>
                <a:gd name="connsiteY1" fmla="*/ 109442 h 109442"/>
                <a:gd name="connsiteX2" fmla="*/ 0 w 109442"/>
                <a:gd name="connsiteY2" fmla="*/ 54673 h 109442"/>
                <a:gd name="connsiteX3" fmla="*/ 0 w 109442"/>
                <a:gd name="connsiteY3" fmla="*/ 54673 h 109442"/>
                <a:gd name="connsiteX4" fmla="*/ 54674 w 109442"/>
                <a:gd name="connsiteY4" fmla="*/ 0 h 109442"/>
                <a:gd name="connsiteX5" fmla="*/ 54674 w 109442"/>
                <a:gd name="connsiteY5" fmla="*/ 0 h 109442"/>
                <a:gd name="connsiteX6" fmla="*/ 109442 w 109442"/>
                <a:gd name="connsiteY6" fmla="*/ 54673 h 109442"/>
                <a:gd name="connsiteX7" fmla="*/ 109442 w 109442"/>
                <a:gd name="connsiteY7" fmla="*/ 54673 h 109442"/>
                <a:gd name="connsiteX8" fmla="*/ 54674 w 109442"/>
                <a:gd name="connsiteY8" fmla="*/ 109442 h 109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9442" h="109442">
                  <a:moveTo>
                    <a:pt x="54674" y="109442"/>
                  </a:moveTo>
                  <a:lnTo>
                    <a:pt x="54674" y="109442"/>
                  </a:lnTo>
                  <a:cubicBezTo>
                    <a:pt x="54674" y="79231"/>
                    <a:pt x="30211" y="54726"/>
                    <a:pt x="0" y="54673"/>
                  </a:cubicBezTo>
                  <a:lnTo>
                    <a:pt x="0" y="54673"/>
                  </a:lnTo>
                  <a:cubicBezTo>
                    <a:pt x="30195" y="54673"/>
                    <a:pt x="54674" y="30195"/>
                    <a:pt x="54674" y="0"/>
                  </a:cubicBezTo>
                  <a:lnTo>
                    <a:pt x="54674" y="0"/>
                  </a:lnTo>
                  <a:cubicBezTo>
                    <a:pt x="54726" y="30211"/>
                    <a:pt x="79232" y="54674"/>
                    <a:pt x="109442" y="54673"/>
                  </a:cubicBezTo>
                  <a:lnTo>
                    <a:pt x="109442" y="54673"/>
                  </a:lnTo>
                  <a:cubicBezTo>
                    <a:pt x="79216" y="54726"/>
                    <a:pt x="54726" y="79216"/>
                    <a:pt x="54674" y="109442"/>
                  </a:cubicBezTo>
                  <a:close/>
                </a:path>
              </a:pathLst>
            </a:custGeom>
            <a:noFill/>
            <a:ln w="12700" cap="flat">
              <a:solidFill>
                <a:schemeClr val="accent2"/>
              </a:solidFill>
              <a:prstDash val="solid"/>
              <a:round/>
            </a:ln>
          </p:spPr>
          <p:txBody>
            <a:bodyPr rtlCol="0" anchor="ctr"/>
            <a:lstStyle/>
            <a:p>
              <a:endParaRPr lang="en-US" dirty="0"/>
            </a:p>
          </p:txBody>
        </p:sp>
        <p:sp>
          <p:nvSpPr>
            <p:cNvPr id="108" name="Freeform: Shape 107">
              <a:extLst>
                <a:ext uri="{FF2B5EF4-FFF2-40B4-BE49-F238E27FC236}">
                  <a16:creationId xmlns:a16="http://schemas.microsoft.com/office/drawing/2014/main" id="{021AE379-5CC9-4090-8D4B-C59022BE9C5B}"/>
                </a:ext>
              </a:extLst>
            </p:cNvPr>
            <p:cNvSpPr/>
            <p:nvPr/>
          </p:nvSpPr>
          <p:spPr>
            <a:xfrm>
              <a:off x="7265200" y="1325007"/>
              <a:ext cx="282490" cy="287735"/>
            </a:xfrm>
            <a:custGeom>
              <a:avLst/>
              <a:gdLst>
                <a:gd name="connsiteX0" fmla="*/ 405877 w 405876"/>
                <a:gd name="connsiteY0" fmla="*/ 56512 h 413413"/>
                <a:gd name="connsiteX1" fmla="*/ 66120 w 405876"/>
                <a:gd name="connsiteY1" fmla="*/ 34033 h 413413"/>
                <a:gd name="connsiteX2" fmla="*/ 60119 w 405876"/>
                <a:gd name="connsiteY2" fmla="*/ 413413 h 413413"/>
              </a:gdLst>
              <a:ahLst/>
              <a:cxnLst>
                <a:cxn ang="0">
                  <a:pos x="connsiteX0" y="connsiteY0"/>
                </a:cxn>
                <a:cxn ang="0">
                  <a:pos x="connsiteX1" y="connsiteY1"/>
                </a:cxn>
                <a:cxn ang="0">
                  <a:pos x="connsiteX2" y="connsiteY2"/>
                </a:cxn>
              </a:cxnLst>
              <a:rect l="l" t="t" r="r" b="b"/>
              <a:pathLst>
                <a:path w="405876" h="413413">
                  <a:moveTo>
                    <a:pt x="405877" y="56512"/>
                  </a:moveTo>
                  <a:cubicBezTo>
                    <a:pt x="405877" y="56512"/>
                    <a:pt x="177848" y="-53978"/>
                    <a:pt x="66120" y="34033"/>
                  </a:cubicBezTo>
                  <a:cubicBezTo>
                    <a:pt x="66120" y="34033"/>
                    <a:pt x="-78565" y="105756"/>
                    <a:pt x="60119" y="413413"/>
                  </a:cubicBezTo>
                </a:path>
              </a:pathLst>
            </a:custGeom>
            <a:noFill/>
            <a:ln w="12700" cap="flat">
              <a:solidFill>
                <a:srgbClr val="FFFFFF"/>
              </a:solidFill>
              <a:prstDash val="solid"/>
              <a:round/>
            </a:ln>
          </p:spPr>
          <p:txBody>
            <a:bodyPr rtlCol="0" anchor="ctr"/>
            <a:lstStyle/>
            <a:p>
              <a:endParaRPr lang="en-US" dirty="0"/>
            </a:p>
          </p:txBody>
        </p:sp>
        <p:sp>
          <p:nvSpPr>
            <p:cNvPr id="109" name="Freeform: Shape 108">
              <a:extLst>
                <a:ext uri="{FF2B5EF4-FFF2-40B4-BE49-F238E27FC236}">
                  <a16:creationId xmlns:a16="http://schemas.microsoft.com/office/drawing/2014/main" id="{FF4B460F-3777-4A99-8A83-CE63C64B6A8A}"/>
                </a:ext>
              </a:extLst>
            </p:cNvPr>
            <p:cNvSpPr/>
            <p:nvPr/>
          </p:nvSpPr>
          <p:spPr>
            <a:xfrm>
              <a:off x="7396739" y="1759452"/>
              <a:ext cx="212141" cy="215455"/>
            </a:xfrm>
            <a:custGeom>
              <a:avLst/>
              <a:gdLst>
                <a:gd name="connsiteX0" fmla="*/ 0 w 304800"/>
                <a:gd name="connsiteY0" fmla="*/ 0 h 309562"/>
                <a:gd name="connsiteX1" fmla="*/ 304800 w 304800"/>
                <a:gd name="connsiteY1" fmla="*/ 309563 h 309562"/>
              </a:gdLst>
              <a:ahLst/>
              <a:cxnLst>
                <a:cxn ang="0">
                  <a:pos x="connsiteX0" y="connsiteY0"/>
                </a:cxn>
                <a:cxn ang="0">
                  <a:pos x="connsiteX1" y="connsiteY1"/>
                </a:cxn>
              </a:cxnLst>
              <a:rect l="l" t="t" r="r" b="b"/>
              <a:pathLst>
                <a:path w="304800" h="309562">
                  <a:moveTo>
                    <a:pt x="0" y="0"/>
                  </a:moveTo>
                  <a:cubicBezTo>
                    <a:pt x="87408" y="116260"/>
                    <a:pt x="189909" y="220363"/>
                    <a:pt x="304800" y="309563"/>
                  </a:cubicBezTo>
                </a:path>
              </a:pathLst>
            </a:custGeom>
            <a:noFill/>
            <a:ln w="12700" cap="flat">
              <a:solidFill>
                <a:srgbClr val="FFFFFF"/>
              </a:solidFill>
              <a:prstDash val="solid"/>
              <a:round/>
            </a:ln>
          </p:spPr>
          <p:txBody>
            <a:bodyPr rtlCol="0" anchor="ctr"/>
            <a:lstStyle/>
            <a:p>
              <a:endParaRPr lang="en-US" dirty="0"/>
            </a:p>
          </p:txBody>
        </p:sp>
        <p:sp>
          <p:nvSpPr>
            <p:cNvPr id="110" name="Freeform: Shape 109">
              <a:extLst>
                <a:ext uri="{FF2B5EF4-FFF2-40B4-BE49-F238E27FC236}">
                  <a16:creationId xmlns:a16="http://schemas.microsoft.com/office/drawing/2014/main" id="{A2C49B2F-D513-400F-B7D0-521BF17A251E}"/>
                </a:ext>
              </a:extLst>
            </p:cNvPr>
            <p:cNvSpPr/>
            <p:nvPr/>
          </p:nvSpPr>
          <p:spPr>
            <a:xfrm>
              <a:off x="7776404" y="1830850"/>
              <a:ext cx="279312" cy="284241"/>
            </a:xfrm>
            <a:custGeom>
              <a:avLst/>
              <a:gdLst>
                <a:gd name="connsiteX0" fmla="*/ 0 w 401310"/>
                <a:gd name="connsiteY0" fmla="*/ 354901 h 408392"/>
                <a:gd name="connsiteX1" fmla="*/ 350044 w 401310"/>
                <a:gd name="connsiteY1" fmla="*/ 364426 h 408392"/>
                <a:gd name="connsiteX2" fmla="*/ 344043 w 401310"/>
                <a:gd name="connsiteY2" fmla="*/ 0 h 408392"/>
              </a:gdLst>
              <a:ahLst/>
              <a:cxnLst>
                <a:cxn ang="0">
                  <a:pos x="connsiteX0" y="connsiteY0"/>
                </a:cxn>
                <a:cxn ang="0">
                  <a:pos x="connsiteX1" y="connsiteY1"/>
                </a:cxn>
                <a:cxn ang="0">
                  <a:pos x="connsiteX2" y="connsiteY2"/>
                </a:cxn>
              </a:cxnLst>
              <a:rect l="l" t="t" r="r" b="b"/>
              <a:pathLst>
                <a:path w="401310" h="408392">
                  <a:moveTo>
                    <a:pt x="0" y="354901"/>
                  </a:moveTo>
                  <a:cubicBezTo>
                    <a:pt x="0" y="354901"/>
                    <a:pt x="233934" y="468630"/>
                    <a:pt x="350044" y="364426"/>
                  </a:cubicBezTo>
                  <a:cubicBezTo>
                    <a:pt x="350044" y="364426"/>
                    <a:pt x="469297" y="281750"/>
                    <a:pt x="344043" y="0"/>
                  </a:cubicBezTo>
                </a:path>
              </a:pathLst>
            </a:custGeom>
            <a:noFill/>
            <a:ln w="12700" cap="flat">
              <a:solidFill>
                <a:srgbClr val="FFFFFF"/>
              </a:solidFill>
              <a:prstDash val="solid"/>
              <a:round/>
            </a:ln>
          </p:spPr>
          <p:txBody>
            <a:bodyPr rtlCol="0" anchor="ctr"/>
            <a:lstStyle/>
            <a:p>
              <a:endParaRPr lang="en-US" dirty="0"/>
            </a:p>
          </p:txBody>
        </p:sp>
        <p:sp>
          <p:nvSpPr>
            <p:cNvPr id="111" name="Freeform: Shape 110">
              <a:extLst>
                <a:ext uri="{FF2B5EF4-FFF2-40B4-BE49-F238E27FC236}">
                  <a16:creationId xmlns:a16="http://schemas.microsoft.com/office/drawing/2014/main" id="{6F94B8A1-8D98-4EAC-9AA9-5381D6E003F6}"/>
                </a:ext>
              </a:extLst>
            </p:cNvPr>
            <p:cNvSpPr/>
            <p:nvPr/>
          </p:nvSpPr>
          <p:spPr>
            <a:xfrm>
              <a:off x="7708586" y="1461858"/>
              <a:ext cx="207500" cy="207632"/>
            </a:xfrm>
            <a:custGeom>
              <a:avLst/>
              <a:gdLst>
                <a:gd name="connsiteX0" fmla="*/ 298133 w 298132"/>
                <a:gd name="connsiteY0" fmla="*/ 298323 h 298322"/>
                <a:gd name="connsiteX1" fmla="*/ 0 w 298132"/>
                <a:gd name="connsiteY1" fmla="*/ 0 h 298322"/>
              </a:gdLst>
              <a:ahLst/>
              <a:cxnLst>
                <a:cxn ang="0">
                  <a:pos x="connsiteX0" y="connsiteY0"/>
                </a:cxn>
                <a:cxn ang="0">
                  <a:pos x="connsiteX1" y="connsiteY1"/>
                </a:cxn>
              </a:cxnLst>
              <a:rect l="l" t="t" r="r" b="b"/>
              <a:pathLst>
                <a:path w="298132" h="298322">
                  <a:moveTo>
                    <a:pt x="298133" y="298323"/>
                  </a:moveTo>
                  <a:cubicBezTo>
                    <a:pt x="212366" y="186152"/>
                    <a:pt x="112116" y="85838"/>
                    <a:pt x="0" y="0"/>
                  </a:cubicBezTo>
                </a:path>
              </a:pathLst>
            </a:custGeom>
            <a:noFill/>
            <a:ln w="12700" cap="flat">
              <a:solidFill>
                <a:srgbClr val="FFFFFF"/>
              </a:solidFill>
              <a:prstDash val="solid"/>
              <a:round/>
            </a:ln>
          </p:spPr>
          <p:txBody>
            <a:bodyPr rtlCol="0" anchor="ctr"/>
            <a:lstStyle/>
            <a:p>
              <a:endParaRPr lang="en-US" dirty="0"/>
            </a:p>
          </p:txBody>
        </p:sp>
        <p:sp>
          <p:nvSpPr>
            <p:cNvPr id="112" name="Freeform: Shape 111">
              <a:extLst>
                <a:ext uri="{FF2B5EF4-FFF2-40B4-BE49-F238E27FC236}">
                  <a16:creationId xmlns:a16="http://schemas.microsoft.com/office/drawing/2014/main" id="{6606E9A0-E4A4-47D9-8E2A-83D305E9BD16}"/>
                </a:ext>
              </a:extLst>
            </p:cNvPr>
            <p:cNvSpPr/>
            <p:nvPr/>
          </p:nvSpPr>
          <p:spPr>
            <a:xfrm>
              <a:off x="7603577" y="1658486"/>
              <a:ext cx="384505" cy="389875"/>
            </a:xfrm>
            <a:custGeom>
              <a:avLst/>
              <a:gdLst>
                <a:gd name="connsiteX0" fmla="*/ 552450 w 552449"/>
                <a:gd name="connsiteY0" fmla="*/ 0 h 560165"/>
                <a:gd name="connsiteX1" fmla="*/ 0 w 552449"/>
                <a:gd name="connsiteY1" fmla="*/ 560165 h 560165"/>
              </a:gdLst>
              <a:ahLst/>
              <a:cxnLst>
                <a:cxn ang="0">
                  <a:pos x="connsiteX0" y="connsiteY0"/>
                </a:cxn>
                <a:cxn ang="0">
                  <a:pos x="connsiteX1" y="connsiteY1"/>
                </a:cxn>
              </a:cxnLst>
              <a:rect l="l" t="t" r="r" b="b"/>
              <a:pathLst>
                <a:path w="552449" h="560165">
                  <a:moveTo>
                    <a:pt x="552450" y="0"/>
                  </a:moveTo>
                  <a:cubicBezTo>
                    <a:pt x="552450" y="0"/>
                    <a:pt x="417100" y="302038"/>
                    <a:pt x="0" y="560165"/>
                  </a:cubicBezTo>
                </a:path>
              </a:pathLst>
            </a:custGeom>
            <a:noFill/>
            <a:ln w="12700" cap="flat">
              <a:solidFill>
                <a:srgbClr val="FFFFFF"/>
              </a:solidFill>
              <a:prstDash val="solid"/>
              <a:round/>
            </a:ln>
          </p:spPr>
          <p:txBody>
            <a:bodyPr rtlCol="0" anchor="ctr"/>
            <a:lstStyle/>
            <a:p>
              <a:endParaRPr lang="en-US" dirty="0"/>
            </a:p>
          </p:txBody>
        </p:sp>
        <p:sp>
          <p:nvSpPr>
            <p:cNvPr id="113" name="Freeform: Shape 112">
              <a:extLst>
                <a:ext uri="{FF2B5EF4-FFF2-40B4-BE49-F238E27FC236}">
                  <a16:creationId xmlns:a16="http://schemas.microsoft.com/office/drawing/2014/main" id="{242BB148-91D0-4997-8362-66963381CD4B}"/>
                </a:ext>
              </a:extLst>
            </p:cNvPr>
            <p:cNvSpPr/>
            <p:nvPr/>
          </p:nvSpPr>
          <p:spPr>
            <a:xfrm>
              <a:off x="7265507" y="1833834"/>
              <a:ext cx="279863" cy="282225"/>
            </a:xfrm>
            <a:custGeom>
              <a:avLst/>
              <a:gdLst>
                <a:gd name="connsiteX0" fmla="*/ 402102 w 402102"/>
                <a:gd name="connsiteY0" fmla="*/ 350615 h 405496"/>
                <a:gd name="connsiteX1" fmla="*/ 65870 w 402102"/>
                <a:gd name="connsiteY1" fmla="*/ 371475 h 405496"/>
                <a:gd name="connsiteX2" fmla="*/ 56345 w 402102"/>
                <a:gd name="connsiteY2" fmla="*/ 0 h 405496"/>
              </a:gdLst>
              <a:ahLst/>
              <a:cxnLst>
                <a:cxn ang="0">
                  <a:pos x="connsiteX0" y="connsiteY0"/>
                </a:cxn>
                <a:cxn ang="0">
                  <a:pos x="connsiteX1" y="connsiteY1"/>
                </a:cxn>
                <a:cxn ang="0">
                  <a:pos x="connsiteX2" y="connsiteY2"/>
                </a:cxn>
              </a:cxnLst>
              <a:rect l="l" t="t" r="r" b="b"/>
              <a:pathLst>
                <a:path w="402102" h="405496">
                  <a:moveTo>
                    <a:pt x="402102" y="350615"/>
                  </a:moveTo>
                  <a:cubicBezTo>
                    <a:pt x="402102" y="350615"/>
                    <a:pt x="182456" y="458724"/>
                    <a:pt x="65870" y="371475"/>
                  </a:cubicBezTo>
                  <a:cubicBezTo>
                    <a:pt x="65870" y="371475"/>
                    <a:pt x="-75767" y="295275"/>
                    <a:pt x="56345" y="0"/>
                  </a:cubicBezTo>
                </a:path>
              </a:pathLst>
            </a:custGeom>
            <a:noFill/>
            <a:ln w="12700" cap="flat">
              <a:solidFill>
                <a:srgbClr val="FFFFFF"/>
              </a:solidFill>
              <a:prstDash val="solid"/>
              <a:round/>
            </a:ln>
          </p:spPr>
          <p:txBody>
            <a:bodyPr rtlCol="0" anchor="ctr"/>
            <a:lstStyle/>
            <a:p>
              <a:endParaRPr lang="en-US" dirty="0"/>
            </a:p>
          </p:txBody>
        </p:sp>
        <p:sp>
          <p:nvSpPr>
            <p:cNvPr id="114" name="Freeform: Shape 113">
              <a:extLst>
                <a:ext uri="{FF2B5EF4-FFF2-40B4-BE49-F238E27FC236}">
                  <a16:creationId xmlns:a16="http://schemas.microsoft.com/office/drawing/2014/main" id="{330DACAB-9608-4CDD-AEA7-19FA76DDF992}"/>
                </a:ext>
              </a:extLst>
            </p:cNvPr>
            <p:cNvSpPr/>
            <p:nvPr/>
          </p:nvSpPr>
          <p:spPr>
            <a:xfrm>
              <a:off x="7333627" y="1398083"/>
              <a:ext cx="374959" cy="378472"/>
            </a:xfrm>
            <a:custGeom>
              <a:avLst/>
              <a:gdLst>
                <a:gd name="connsiteX0" fmla="*/ 0 w 538734"/>
                <a:gd name="connsiteY0" fmla="*/ 543782 h 543782"/>
                <a:gd name="connsiteX1" fmla="*/ 538734 w 538734"/>
                <a:gd name="connsiteY1" fmla="*/ 0 h 543782"/>
              </a:gdLst>
              <a:ahLst/>
              <a:cxnLst>
                <a:cxn ang="0">
                  <a:pos x="connsiteX0" y="connsiteY0"/>
                </a:cxn>
                <a:cxn ang="0">
                  <a:pos x="connsiteX1" y="connsiteY1"/>
                </a:cxn>
              </a:cxnLst>
              <a:rect l="l" t="t" r="r" b="b"/>
              <a:pathLst>
                <a:path w="538734" h="543782">
                  <a:moveTo>
                    <a:pt x="0" y="543782"/>
                  </a:moveTo>
                  <a:cubicBezTo>
                    <a:pt x="0" y="543782"/>
                    <a:pt x="167640" y="219932"/>
                    <a:pt x="538734" y="0"/>
                  </a:cubicBezTo>
                </a:path>
              </a:pathLst>
            </a:custGeom>
            <a:noFill/>
            <a:ln w="12700" cap="flat">
              <a:solidFill>
                <a:srgbClr val="FFFFFF"/>
              </a:solidFill>
              <a:prstDash val="solid"/>
              <a:round/>
            </a:ln>
          </p:spPr>
          <p:txBody>
            <a:bodyPr rtlCol="0" anchor="ctr"/>
            <a:lstStyle/>
            <a:p>
              <a:endParaRPr lang="en-US" dirty="0"/>
            </a:p>
          </p:txBody>
        </p:sp>
        <p:sp>
          <p:nvSpPr>
            <p:cNvPr id="115" name="Freeform: Shape 114">
              <a:extLst>
                <a:ext uri="{FF2B5EF4-FFF2-40B4-BE49-F238E27FC236}">
                  <a16:creationId xmlns:a16="http://schemas.microsoft.com/office/drawing/2014/main" id="{8F19D1DC-2038-4D4F-83F1-A2018E8D361C}"/>
                </a:ext>
              </a:extLst>
            </p:cNvPr>
            <p:cNvSpPr/>
            <p:nvPr/>
          </p:nvSpPr>
          <p:spPr>
            <a:xfrm>
              <a:off x="7768052" y="1325299"/>
              <a:ext cx="288753" cy="277632"/>
            </a:xfrm>
            <a:custGeom>
              <a:avLst/>
              <a:gdLst>
                <a:gd name="connsiteX0" fmla="*/ 0 w 414875"/>
                <a:gd name="connsiteY0" fmla="*/ 59713 h 398897"/>
                <a:gd name="connsiteX1" fmla="*/ 354235 w 414875"/>
                <a:gd name="connsiteY1" fmla="*/ 38186 h 398897"/>
                <a:gd name="connsiteX2" fmla="*/ 360712 w 414875"/>
                <a:gd name="connsiteY2" fmla="*/ 398898 h 398897"/>
              </a:gdLst>
              <a:ahLst/>
              <a:cxnLst>
                <a:cxn ang="0">
                  <a:pos x="connsiteX0" y="connsiteY0"/>
                </a:cxn>
                <a:cxn ang="0">
                  <a:pos x="connsiteX1" y="connsiteY1"/>
                </a:cxn>
                <a:cxn ang="0">
                  <a:pos x="connsiteX2" y="connsiteY2"/>
                </a:cxn>
              </a:cxnLst>
              <a:rect l="l" t="t" r="r" b="b"/>
              <a:pathLst>
                <a:path w="414875" h="398897">
                  <a:moveTo>
                    <a:pt x="0" y="59713"/>
                  </a:moveTo>
                  <a:cubicBezTo>
                    <a:pt x="0" y="59713"/>
                    <a:pt x="218218" y="-58874"/>
                    <a:pt x="354235" y="38186"/>
                  </a:cubicBezTo>
                  <a:cubicBezTo>
                    <a:pt x="354235" y="38186"/>
                    <a:pt x="486251" y="125435"/>
                    <a:pt x="360712" y="398898"/>
                  </a:cubicBezTo>
                </a:path>
              </a:pathLst>
            </a:custGeom>
            <a:noFill/>
            <a:ln w="12700" cap="flat">
              <a:solidFill>
                <a:srgbClr val="FFFFFF"/>
              </a:solidFill>
              <a:prstDash val="solid"/>
              <a:round/>
            </a:ln>
          </p:spPr>
          <p:txBody>
            <a:bodyPr rtlCol="0" anchor="ctr"/>
            <a:lstStyle/>
            <a:p>
              <a:endParaRPr lang="en-US" dirty="0"/>
            </a:p>
          </p:txBody>
        </p:sp>
        <p:sp>
          <p:nvSpPr>
            <p:cNvPr id="116" name="Freeform: Shape 115">
              <a:extLst>
                <a:ext uri="{FF2B5EF4-FFF2-40B4-BE49-F238E27FC236}">
                  <a16:creationId xmlns:a16="http://schemas.microsoft.com/office/drawing/2014/main" id="{FE5B567F-FED7-4403-BF52-24FF39B195A2}"/>
                </a:ext>
              </a:extLst>
            </p:cNvPr>
            <p:cNvSpPr/>
            <p:nvPr/>
          </p:nvSpPr>
          <p:spPr>
            <a:xfrm>
              <a:off x="7515869" y="1559509"/>
              <a:ext cx="281749" cy="144852"/>
            </a:xfrm>
            <a:custGeom>
              <a:avLst/>
              <a:gdLst>
                <a:gd name="connsiteX0" fmla="*/ 205169 w 404812"/>
                <a:gd name="connsiteY0" fmla="*/ 0 h 208121"/>
                <a:gd name="connsiteX1" fmla="*/ 0 w 404812"/>
                <a:gd name="connsiteY1" fmla="*/ 104108 h 208121"/>
                <a:gd name="connsiteX2" fmla="*/ 199644 w 404812"/>
                <a:gd name="connsiteY2" fmla="*/ 208121 h 208121"/>
                <a:gd name="connsiteX3" fmla="*/ 404813 w 404812"/>
                <a:gd name="connsiteY3" fmla="*/ 104108 h 208121"/>
                <a:gd name="connsiteX4" fmla="*/ 205169 w 404812"/>
                <a:gd name="connsiteY4" fmla="*/ 0 h 2081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4812" h="208121">
                  <a:moveTo>
                    <a:pt x="205169" y="0"/>
                  </a:moveTo>
                  <a:lnTo>
                    <a:pt x="0" y="104108"/>
                  </a:lnTo>
                  <a:lnTo>
                    <a:pt x="199644" y="208121"/>
                  </a:lnTo>
                  <a:lnTo>
                    <a:pt x="404813" y="104108"/>
                  </a:lnTo>
                  <a:lnTo>
                    <a:pt x="205169" y="0"/>
                  </a:lnTo>
                  <a:close/>
                </a:path>
              </a:pathLst>
            </a:custGeom>
            <a:noFill/>
            <a:ln w="12700" cap="flat">
              <a:solidFill>
                <a:srgbClr val="FFFFFF"/>
              </a:solidFill>
              <a:prstDash val="solid"/>
              <a:round/>
            </a:ln>
          </p:spPr>
          <p:txBody>
            <a:bodyPr rtlCol="0" anchor="ctr"/>
            <a:lstStyle/>
            <a:p>
              <a:endParaRPr lang="en-US" dirty="0"/>
            </a:p>
          </p:txBody>
        </p:sp>
        <p:sp>
          <p:nvSpPr>
            <p:cNvPr id="117" name="Freeform: Shape 116">
              <a:extLst>
                <a:ext uri="{FF2B5EF4-FFF2-40B4-BE49-F238E27FC236}">
                  <a16:creationId xmlns:a16="http://schemas.microsoft.com/office/drawing/2014/main" id="{651788BF-C0F3-4222-AD7D-6C604832E7ED}"/>
                </a:ext>
              </a:extLst>
            </p:cNvPr>
            <p:cNvSpPr/>
            <p:nvPr/>
          </p:nvSpPr>
          <p:spPr>
            <a:xfrm>
              <a:off x="7515869" y="1631968"/>
              <a:ext cx="140875" cy="256756"/>
            </a:xfrm>
            <a:custGeom>
              <a:avLst/>
              <a:gdLst>
                <a:gd name="connsiteX0" fmla="*/ 0 w 202406"/>
                <a:gd name="connsiteY0" fmla="*/ 0 h 368903"/>
                <a:gd name="connsiteX1" fmla="*/ 0 w 202406"/>
                <a:gd name="connsiteY1" fmla="*/ 264795 h 368903"/>
                <a:gd name="connsiteX2" fmla="*/ 202406 w 202406"/>
                <a:gd name="connsiteY2" fmla="*/ 368903 h 368903"/>
                <a:gd name="connsiteX3" fmla="*/ 202406 w 202406"/>
                <a:gd name="connsiteY3" fmla="*/ 104013 h 368903"/>
                <a:gd name="connsiteX4" fmla="*/ 0 w 202406"/>
                <a:gd name="connsiteY4" fmla="*/ 0 h 3689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406" h="368903">
                  <a:moveTo>
                    <a:pt x="0" y="0"/>
                  </a:moveTo>
                  <a:lnTo>
                    <a:pt x="0" y="264795"/>
                  </a:lnTo>
                  <a:lnTo>
                    <a:pt x="202406" y="368903"/>
                  </a:lnTo>
                  <a:lnTo>
                    <a:pt x="202406" y="104013"/>
                  </a:lnTo>
                  <a:lnTo>
                    <a:pt x="0" y="0"/>
                  </a:lnTo>
                  <a:close/>
                </a:path>
              </a:pathLst>
            </a:custGeom>
            <a:noFill/>
            <a:ln w="12700" cap="flat">
              <a:solidFill>
                <a:srgbClr val="FFFFFF"/>
              </a:solidFill>
              <a:prstDash val="solid"/>
              <a:round/>
            </a:ln>
          </p:spPr>
          <p:txBody>
            <a:bodyPr rtlCol="0" anchor="ctr"/>
            <a:lstStyle/>
            <a:p>
              <a:endParaRPr lang="en-US" dirty="0"/>
            </a:p>
          </p:txBody>
        </p:sp>
        <p:sp>
          <p:nvSpPr>
            <p:cNvPr id="118" name="Freeform: Shape 117">
              <a:extLst>
                <a:ext uri="{FF2B5EF4-FFF2-40B4-BE49-F238E27FC236}">
                  <a16:creationId xmlns:a16="http://schemas.microsoft.com/office/drawing/2014/main" id="{EA5D7B50-E2E2-443C-9647-BF5F291D9021}"/>
                </a:ext>
              </a:extLst>
            </p:cNvPr>
            <p:cNvSpPr/>
            <p:nvPr/>
          </p:nvSpPr>
          <p:spPr>
            <a:xfrm>
              <a:off x="7656744" y="1631968"/>
              <a:ext cx="140875" cy="256756"/>
            </a:xfrm>
            <a:custGeom>
              <a:avLst/>
              <a:gdLst>
                <a:gd name="connsiteX0" fmla="*/ 202406 w 202406"/>
                <a:gd name="connsiteY0" fmla="*/ 0 h 368903"/>
                <a:gd name="connsiteX1" fmla="*/ 202406 w 202406"/>
                <a:gd name="connsiteY1" fmla="*/ 264795 h 368903"/>
                <a:gd name="connsiteX2" fmla="*/ 0 w 202406"/>
                <a:gd name="connsiteY2" fmla="*/ 368903 h 368903"/>
                <a:gd name="connsiteX3" fmla="*/ 0 w 202406"/>
                <a:gd name="connsiteY3" fmla="*/ 104013 h 368903"/>
                <a:gd name="connsiteX4" fmla="*/ 202406 w 202406"/>
                <a:gd name="connsiteY4" fmla="*/ 0 h 3689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406" h="368903">
                  <a:moveTo>
                    <a:pt x="202406" y="0"/>
                  </a:moveTo>
                  <a:lnTo>
                    <a:pt x="202406" y="264795"/>
                  </a:lnTo>
                  <a:lnTo>
                    <a:pt x="0" y="368903"/>
                  </a:lnTo>
                  <a:lnTo>
                    <a:pt x="0" y="104013"/>
                  </a:lnTo>
                  <a:lnTo>
                    <a:pt x="202406" y="0"/>
                  </a:lnTo>
                  <a:close/>
                </a:path>
              </a:pathLst>
            </a:custGeom>
            <a:noFill/>
            <a:ln w="12700" cap="flat">
              <a:solidFill>
                <a:srgbClr val="FFFFFF"/>
              </a:solidFill>
              <a:prstDash val="solid"/>
              <a:round/>
            </a:ln>
          </p:spPr>
          <p:txBody>
            <a:bodyPr rtlCol="0" anchor="ctr"/>
            <a:lstStyle/>
            <a:p>
              <a:endParaRPr lang="en-US" dirty="0"/>
            </a:p>
          </p:txBody>
        </p:sp>
      </p:grpSp>
      <p:grpSp>
        <p:nvGrpSpPr>
          <p:cNvPr id="119" name="Group 118">
            <a:extLst>
              <a:ext uri="{FF2B5EF4-FFF2-40B4-BE49-F238E27FC236}">
                <a16:creationId xmlns:a16="http://schemas.microsoft.com/office/drawing/2014/main" id="{F910FFFD-2E42-49DE-B3B8-6619F15588A4}"/>
              </a:ext>
            </a:extLst>
          </p:cNvPr>
          <p:cNvGrpSpPr>
            <a:grpSpLocks noChangeAspect="1"/>
          </p:cNvGrpSpPr>
          <p:nvPr/>
        </p:nvGrpSpPr>
        <p:grpSpPr>
          <a:xfrm>
            <a:off x="2721875" y="1260004"/>
            <a:ext cx="1325880" cy="984567"/>
            <a:chOff x="7143753" y="1455358"/>
            <a:chExt cx="675336" cy="501489"/>
          </a:xfrm>
        </p:grpSpPr>
        <p:grpSp>
          <p:nvGrpSpPr>
            <p:cNvPr id="120" name="Graphic 832">
              <a:extLst>
                <a:ext uri="{FF2B5EF4-FFF2-40B4-BE49-F238E27FC236}">
                  <a16:creationId xmlns:a16="http://schemas.microsoft.com/office/drawing/2014/main" id="{3CB7D718-8B7A-4FFF-8082-20E08943F7DB}"/>
                </a:ext>
              </a:extLst>
            </p:cNvPr>
            <p:cNvGrpSpPr/>
            <p:nvPr/>
          </p:nvGrpSpPr>
          <p:grpSpPr>
            <a:xfrm>
              <a:off x="7143753" y="1455358"/>
              <a:ext cx="675336" cy="501489"/>
              <a:chOff x="7121281" y="1396700"/>
              <a:chExt cx="394197" cy="292722"/>
            </a:xfrm>
          </p:grpSpPr>
          <p:sp>
            <p:nvSpPr>
              <p:cNvPr id="122" name="Freeform: Shape 121">
                <a:extLst>
                  <a:ext uri="{FF2B5EF4-FFF2-40B4-BE49-F238E27FC236}">
                    <a16:creationId xmlns:a16="http://schemas.microsoft.com/office/drawing/2014/main" id="{26620A19-6B41-4F68-8488-E82949DFBF92}"/>
                  </a:ext>
                </a:extLst>
              </p:cNvPr>
              <p:cNvSpPr/>
              <p:nvPr/>
            </p:nvSpPr>
            <p:spPr>
              <a:xfrm>
                <a:off x="7381336" y="1555257"/>
                <a:ext cx="134142" cy="134165"/>
              </a:xfrm>
              <a:custGeom>
                <a:avLst/>
                <a:gdLst>
                  <a:gd name="connsiteX0" fmla="*/ 12710 w 134142"/>
                  <a:gd name="connsiteY0" fmla="*/ 106413 h 134165"/>
                  <a:gd name="connsiteX1" fmla="*/ 15453 w 134142"/>
                  <a:gd name="connsiteY1" fmla="*/ 109522 h 134165"/>
                  <a:gd name="connsiteX2" fmla="*/ 18174 w 134142"/>
                  <a:gd name="connsiteY2" fmla="*/ 112654 h 134165"/>
                  <a:gd name="connsiteX3" fmla="*/ 20894 w 134142"/>
                  <a:gd name="connsiteY3" fmla="*/ 115763 h 134165"/>
                  <a:gd name="connsiteX4" fmla="*/ 39456 w 134142"/>
                  <a:gd name="connsiteY4" fmla="*/ 106253 h 134165"/>
                  <a:gd name="connsiteX5" fmla="*/ 52715 w 134142"/>
                  <a:gd name="connsiteY5" fmla="*/ 112768 h 134165"/>
                  <a:gd name="connsiteX6" fmla="*/ 56441 w 134142"/>
                  <a:gd name="connsiteY6" fmla="*/ 133342 h 134165"/>
                  <a:gd name="connsiteX7" fmla="*/ 60579 w 134142"/>
                  <a:gd name="connsiteY7" fmla="*/ 133617 h 134165"/>
                  <a:gd name="connsiteX8" fmla="*/ 64717 w 134142"/>
                  <a:gd name="connsiteY8" fmla="*/ 133891 h 134165"/>
                  <a:gd name="connsiteX9" fmla="*/ 68854 w 134142"/>
                  <a:gd name="connsiteY9" fmla="*/ 134165 h 134165"/>
                  <a:gd name="connsiteX10" fmla="*/ 75255 w 134142"/>
                  <a:gd name="connsiteY10" fmla="*/ 114254 h 134165"/>
                  <a:gd name="connsiteX11" fmla="*/ 89200 w 134142"/>
                  <a:gd name="connsiteY11" fmla="*/ 109522 h 134165"/>
                  <a:gd name="connsiteX12" fmla="*/ 106390 w 134142"/>
                  <a:gd name="connsiteY12" fmla="*/ 121432 h 134165"/>
                  <a:gd name="connsiteX13" fmla="*/ 109522 w 134142"/>
                  <a:gd name="connsiteY13" fmla="*/ 118712 h 134165"/>
                  <a:gd name="connsiteX14" fmla="*/ 112631 w 134142"/>
                  <a:gd name="connsiteY14" fmla="*/ 115992 h 134165"/>
                  <a:gd name="connsiteX15" fmla="*/ 115763 w 134142"/>
                  <a:gd name="connsiteY15" fmla="*/ 113248 h 134165"/>
                  <a:gd name="connsiteX16" fmla="*/ 106208 w 134142"/>
                  <a:gd name="connsiteY16" fmla="*/ 94618 h 134165"/>
                  <a:gd name="connsiteX17" fmla="*/ 112746 w 134142"/>
                  <a:gd name="connsiteY17" fmla="*/ 81404 h 134165"/>
                  <a:gd name="connsiteX18" fmla="*/ 133320 w 134142"/>
                  <a:gd name="connsiteY18" fmla="*/ 77678 h 134165"/>
                  <a:gd name="connsiteX19" fmla="*/ 133594 w 134142"/>
                  <a:gd name="connsiteY19" fmla="*/ 73541 h 134165"/>
                  <a:gd name="connsiteX20" fmla="*/ 133891 w 134142"/>
                  <a:gd name="connsiteY20" fmla="*/ 69403 h 134165"/>
                  <a:gd name="connsiteX21" fmla="*/ 134142 w 134142"/>
                  <a:gd name="connsiteY21" fmla="*/ 65288 h 134165"/>
                  <a:gd name="connsiteX22" fmla="*/ 114277 w 134142"/>
                  <a:gd name="connsiteY22" fmla="*/ 58887 h 134165"/>
                  <a:gd name="connsiteX23" fmla="*/ 109545 w 134142"/>
                  <a:gd name="connsiteY23" fmla="*/ 44874 h 134165"/>
                  <a:gd name="connsiteX24" fmla="*/ 121432 w 134142"/>
                  <a:gd name="connsiteY24" fmla="*/ 27729 h 134165"/>
                  <a:gd name="connsiteX25" fmla="*/ 118712 w 134142"/>
                  <a:gd name="connsiteY25" fmla="*/ 24620 h 134165"/>
                  <a:gd name="connsiteX26" fmla="*/ 115969 w 134142"/>
                  <a:gd name="connsiteY26" fmla="*/ 21488 h 134165"/>
                  <a:gd name="connsiteX27" fmla="*/ 113248 w 134142"/>
                  <a:gd name="connsiteY27" fmla="*/ 18379 h 134165"/>
                  <a:gd name="connsiteX28" fmla="*/ 94732 w 134142"/>
                  <a:gd name="connsiteY28" fmla="*/ 27866 h 134165"/>
                  <a:gd name="connsiteX29" fmla="*/ 81404 w 134142"/>
                  <a:gd name="connsiteY29" fmla="*/ 21260 h 134165"/>
                  <a:gd name="connsiteX30" fmla="*/ 77701 w 134142"/>
                  <a:gd name="connsiteY30" fmla="*/ 823 h 134165"/>
                  <a:gd name="connsiteX31" fmla="*/ 73563 w 134142"/>
                  <a:gd name="connsiteY31" fmla="*/ 549 h 134165"/>
                  <a:gd name="connsiteX32" fmla="*/ 69426 w 134142"/>
                  <a:gd name="connsiteY32" fmla="*/ 274 h 134165"/>
                  <a:gd name="connsiteX33" fmla="*/ 65288 w 134142"/>
                  <a:gd name="connsiteY33" fmla="*/ 0 h 134165"/>
                  <a:gd name="connsiteX34" fmla="*/ 58910 w 134142"/>
                  <a:gd name="connsiteY34" fmla="*/ 19797 h 134165"/>
                  <a:gd name="connsiteX35" fmla="*/ 44760 w 134142"/>
                  <a:gd name="connsiteY35" fmla="*/ 24575 h 134165"/>
                  <a:gd name="connsiteX36" fmla="*/ 27729 w 134142"/>
                  <a:gd name="connsiteY36" fmla="*/ 12779 h 134165"/>
                  <a:gd name="connsiteX37" fmla="*/ 24597 w 134142"/>
                  <a:gd name="connsiteY37" fmla="*/ 15499 h 134165"/>
                  <a:gd name="connsiteX38" fmla="*/ 21488 w 134142"/>
                  <a:gd name="connsiteY38" fmla="*/ 18219 h 134165"/>
                  <a:gd name="connsiteX39" fmla="*/ 18379 w 134142"/>
                  <a:gd name="connsiteY39" fmla="*/ 20963 h 134165"/>
                  <a:gd name="connsiteX40" fmla="*/ 27843 w 134142"/>
                  <a:gd name="connsiteY40" fmla="*/ 39411 h 134165"/>
                  <a:gd name="connsiteX41" fmla="*/ 21237 w 134142"/>
                  <a:gd name="connsiteY41" fmla="*/ 52807 h 134165"/>
                  <a:gd name="connsiteX42" fmla="*/ 823 w 134142"/>
                  <a:gd name="connsiteY42" fmla="*/ 56373 h 134165"/>
                  <a:gd name="connsiteX43" fmla="*/ 549 w 134142"/>
                  <a:gd name="connsiteY43" fmla="*/ 60510 h 134165"/>
                  <a:gd name="connsiteX44" fmla="*/ 274 w 134142"/>
                  <a:gd name="connsiteY44" fmla="*/ 64648 h 134165"/>
                  <a:gd name="connsiteX45" fmla="*/ 0 w 134142"/>
                  <a:gd name="connsiteY45" fmla="*/ 68763 h 134165"/>
                  <a:gd name="connsiteX46" fmla="*/ 19774 w 134142"/>
                  <a:gd name="connsiteY46" fmla="*/ 75141 h 134165"/>
                  <a:gd name="connsiteX47" fmla="*/ 24574 w 134142"/>
                  <a:gd name="connsiteY47" fmla="*/ 89223 h 1341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34142" h="134165">
                    <a:moveTo>
                      <a:pt x="12710" y="106413"/>
                    </a:moveTo>
                    <a:lnTo>
                      <a:pt x="15453" y="109522"/>
                    </a:lnTo>
                    <a:lnTo>
                      <a:pt x="18174" y="112654"/>
                    </a:lnTo>
                    <a:lnTo>
                      <a:pt x="20894" y="115763"/>
                    </a:lnTo>
                    <a:lnTo>
                      <a:pt x="39456" y="106253"/>
                    </a:lnTo>
                    <a:cubicBezTo>
                      <a:pt x="43512" y="109102"/>
                      <a:pt x="47983" y="111298"/>
                      <a:pt x="52715" y="112768"/>
                    </a:cubicBezTo>
                    <a:lnTo>
                      <a:pt x="56441" y="133342"/>
                    </a:lnTo>
                    <a:lnTo>
                      <a:pt x="60579" y="133617"/>
                    </a:lnTo>
                    <a:lnTo>
                      <a:pt x="64717" y="133891"/>
                    </a:lnTo>
                    <a:lnTo>
                      <a:pt x="68854" y="134165"/>
                    </a:lnTo>
                    <a:lnTo>
                      <a:pt x="75255" y="114254"/>
                    </a:lnTo>
                    <a:cubicBezTo>
                      <a:pt x="80122" y="113420"/>
                      <a:pt x="84829" y="111822"/>
                      <a:pt x="89200" y="109522"/>
                    </a:cubicBezTo>
                    <a:lnTo>
                      <a:pt x="106390" y="121432"/>
                    </a:lnTo>
                    <a:lnTo>
                      <a:pt x="109522" y="118712"/>
                    </a:lnTo>
                    <a:lnTo>
                      <a:pt x="112631" y="115992"/>
                    </a:lnTo>
                    <a:lnTo>
                      <a:pt x="115763" y="113248"/>
                    </a:lnTo>
                    <a:lnTo>
                      <a:pt x="106208" y="94618"/>
                    </a:lnTo>
                    <a:cubicBezTo>
                      <a:pt x="109056" y="90578"/>
                      <a:pt x="111262" y="86120"/>
                      <a:pt x="112746" y="81404"/>
                    </a:cubicBezTo>
                    <a:lnTo>
                      <a:pt x="133320" y="77678"/>
                    </a:lnTo>
                    <a:lnTo>
                      <a:pt x="133594" y="73541"/>
                    </a:lnTo>
                    <a:lnTo>
                      <a:pt x="133891" y="69403"/>
                    </a:lnTo>
                    <a:lnTo>
                      <a:pt x="134142" y="65288"/>
                    </a:lnTo>
                    <a:lnTo>
                      <a:pt x="114277" y="58887"/>
                    </a:lnTo>
                    <a:cubicBezTo>
                      <a:pt x="113443" y="53998"/>
                      <a:pt x="111845" y="49270"/>
                      <a:pt x="109545" y="44874"/>
                    </a:cubicBezTo>
                    <a:lnTo>
                      <a:pt x="121432" y="27729"/>
                    </a:lnTo>
                    <a:lnTo>
                      <a:pt x="118712" y="24620"/>
                    </a:lnTo>
                    <a:lnTo>
                      <a:pt x="115969" y="21488"/>
                    </a:lnTo>
                    <a:lnTo>
                      <a:pt x="113248" y="18379"/>
                    </a:lnTo>
                    <a:lnTo>
                      <a:pt x="94732" y="27866"/>
                    </a:lnTo>
                    <a:cubicBezTo>
                      <a:pt x="90651" y="25000"/>
                      <a:pt x="86157" y="22771"/>
                      <a:pt x="81404" y="21260"/>
                    </a:cubicBezTo>
                    <a:lnTo>
                      <a:pt x="77701" y="823"/>
                    </a:lnTo>
                    <a:lnTo>
                      <a:pt x="73563" y="549"/>
                    </a:lnTo>
                    <a:lnTo>
                      <a:pt x="69426" y="274"/>
                    </a:lnTo>
                    <a:lnTo>
                      <a:pt x="65288" y="0"/>
                    </a:lnTo>
                    <a:lnTo>
                      <a:pt x="58910" y="19797"/>
                    </a:lnTo>
                    <a:cubicBezTo>
                      <a:pt x="53972" y="20636"/>
                      <a:pt x="49197" y="22250"/>
                      <a:pt x="44760" y="24575"/>
                    </a:cubicBezTo>
                    <a:lnTo>
                      <a:pt x="27729" y="12779"/>
                    </a:lnTo>
                    <a:lnTo>
                      <a:pt x="24597" y="15499"/>
                    </a:lnTo>
                    <a:lnTo>
                      <a:pt x="21488" y="18219"/>
                    </a:lnTo>
                    <a:lnTo>
                      <a:pt x="18379" y="20963"/>
                    </a:lnTo>
                    <a:lnTo>
                      <a:pt x="27843" y="39411"/>
                    </a:lnTo>
                    <a:cubicBezTo>
                      <a:pt x="24945" y="43498"/>
                      <a:pt x="22714" y="48020"/>
                      <a:pt x="21237" y="52807"/>
                    </a:cubicBezTo>
                    <a:lnTo>
                      <a:pt x="823" y="56373"/>
                    </a:lnTo>
                    <a:lnTo>
                      <a:pt x="549" y="60510"/>
                    </a:lnTo>
                    <a:lnTo>
                      <a:pt x="274" y="64648"/>
                    </a:lnTo>
                    <a:lnTo>
                      <a:pt x="0" y="68763"/>
                    </a:lnTo>
                    <a:lnTo>
                      <a:pt x="19774" y="75141"/>
                    </a:lnTo>
                    <a:cubicBezTo>
                      <a:pt x="20633" y="80056"/>
                      <a:pt x="22252" y="84806"/>
                      <a:pt x="24574" y="89223"/>
                    </a:cubicBezTo>
                    <a:close/>
                  </a:path>
                </a:pathLst>
              </a:custGeom>
              <a:noFill/>
              <a:ln w="12700" cap="flat">
                <a:solidFill>
                  <a:srgbClr val="F1F2F2"/>
                </a:solidFill>
                <a:prstDash val="solid"/>
                <a:round/>
              </a:ln>
            </p:spPr>
            <p:txBody>
              <a:bodyPr rtlCol="0" anchor="ctr"/>
              <a:lstStyle/>
              <a:p>
                <a:endParaRPr lang="en-US"/>
              </a:p>
            </p:txBody>
          </p:sp>
          <p:sp>
            <p:nvSpPr>
              <p:cNvPr id="123" name="Freeform: Shape 122">
                <a:extLst>
                  <a:ext uri="{FF2B5EF4-FFF2-40B4-BE49-F238E27FC236}">
                    <a16:creationId xmlns:a16="http://schemas.microsoft.com/office/drawing/2014/main" id="{0D7436C7-9A72-4173-B27F-73253E7EC8BE}"/>
                  </a:ext>
                </a:extLst>
              </p:cNvPr>
              <p:cNvSpPr/>
              <p:nvPr/>
            </p:nvSpPr>
            <p:spPr>
              <a:xfrm>
                <a:off x="7421684" y="1595605"/>
                <a:ext cx="53446" cy="53446"/>
              </a:xfrm>
              <a:custGeom>
                <a:avLst/>
                <a:gdLst>
                  <a:gd name="connsiteX0" fmla="*/ 53447 w 53446"/>
                  <a:gd name="connsiteY0" fmla="*/ 26723 h 53446"/>
                  <a:gd name="connsiteX1" fmla="*/ 26723 w 53446"/>
                  <a:gd name="connsiteY1" fmla="*/ 53447 h 53446"/>
                  <a:gd name="connsiteX2" fmla="*/ 0 w 53446"/>
                  <a:gd name="connsiteY2" fmla="*/ 26723 h 53446"/>
                  <a:gd name="connsiteX3" fmla="*/ 26723 w 53446"/>
                  <a:gd name="connsiteY3" fmla="*/ 0 h 53446"/>
                  <a:gd name="connsiteX4" fmla="*/ 53447 w 53446"/>
                  <a:gd name="connsiteY4" fmla="*/ 26723 h 53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446" h="53446">
                    <a:moveTo>
                      <a:pt x="53447" y="26723"/>
                    </a:moveTo>
                    <a:cubicBezTo>
                      <a:pt x="53447" y="41482"/>
                      <a:pt x="41482" y="53447"/>
                      <a:pt x="26723" y="53447"/>
                    </a:cubicBezTo>
                    <a:cubicBezTo>
                      <a:pt x="11964" y="53447"/>
                      <a:pt x="0" y="41482"/>
                      <a:pt x="0" y="26723"/>
                    </a:cubicBezTo>
                    <a:cubicBezTo>
                      <a:pt x="0" y="11964"/>
                      <a:pt x="11964" y="0"/>
                      <a:pt x="26723" y="0"/>
                    </a:cubicBezTo>
                    <a:cubicBezTo>
                      <a:pt x="41482" y="0"/>
                      <a:pt x="53447" y="11964"/>
                      <a:pt x="53447" y="26723"/>
                    </a:cubicBezTo>
                    <a:close/>
                  </a:path>
                </a:pathLst>
              </a:custGeom>
              <a:noFill/>
              <a:ln w="12700" cap="flat">
                <a:solidFill>
                  <a:srgbClr val="F1F2F2"/>
                </a:solidFill>
                <a:prstDash val="solid"/>
                <a:round/>
              </a:ln>
            </p:spPr>
            <p:txBody>
              <a:bodyPr rtlCol="0" anchor="ctr"/>
              <a:lstStyle/>
              <a:p>
                <a:endParaRPr lang="en-US"/>
              </a:p>
            </p:txBody>
          </p:sp>
          <p:sp>
            <p:nvSpPr>
              <p:cNvPr id="124" name="Freeform: Shape 123">
                <a:extLst>
                  <a:ext uri="{FF2B5EF4-FFF2-40B4-BE49-F238E27FC236}">
                    <a16:creationId xmlns:a16="http://schemas.microsoft.com/office/drawing/2014/main" id="{FBFC1899-6517-4EE9-9A4D-B03AA73E1736}"/>
                  </a:ext>
                </a:extLst>
              </p:cNvPr>
              <p:cNvSpPr/>
              <p:nvPr/>
            </p:nvSpPr>
            <p:spPr>
              <a:xfrm>
                <a:off x="7221705" y="1498038"/>
                <a:ext cx="201328" cy="137891"/>
              </a:xfrm>
              <a:custGeom>
                <a:avLst/>
                <a:gdLst>
                  <a:gd name="connsiteX0" fmla="*/ 201328 w 201328"/>
                  <a:gd name="connsiteY0" fmla="*/ 63299 h 137891"/>
                  <a:gd name="connsiteX1" fmla="*/ 201328 w 201328"/>
                  <a:gd name="connsiteY1" fmla="*/ 5601 h 137891"/>
                  <a:gd name="connsiteX2" fmla="*/ 195750 w 201328"/>
                  <a:gd name="connsiteY2" fmla="*/ 0 h 137891"/>
                  <a:gd name="connsiteX3" fmla="*/ 5601 w 201328"/>
                  <a:gd name="connsiteY3" fmla="*/ 0 h 137891"/>
                  <a:gd name="connsiteX4" fmla="*/ 0 w 201328"/>
                  <a:gd name="connsiteY4" fmla="*/ 5601 h 137891"/>
                  <a:gd name="connsiteX5" fmla="*/ 0 w 201328"/>
                  <a:gd name="connsiteY5" fmla="*/ 132291 h 137891"/>
                  <a:gd name="connsiteX6" fmla="*/ 5601 w 201328"/>
                  <a:gd name="connsiteY6" fmla="*/ 137892 h 137891"/>
                  <a:gd name="connsiteX7" fmla="*/ 156980 w 201328"/>
                  <a:gd name="connsiteY7" fmla="*/ 137892 h 137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1328" h="137891">
                    <a:moveTo>
                      <a:pt x="201328" y="63299"/>
                    </a:moveTo>
                    <a:lnTo>
                      <a:pt x="201328" y="5601"/>
                    </a:lnTo>
                    <a:cubicBezTo>
                      <a:pt x="201328" y="2516"/>
                      <a:pt x="198834" y="13"/>
                      <a:pt x="195750" y="0"/>
                    </a:cubicBezTo>
                    <a:lnTo>
                      <a:pt x="5601" y="0"/>
                    </a:lnTo>
                    <a:cubicBezTo>
                      <a:pt x="2508" y="0"/>
                      <a:pt x="0" y="2508"/>
                      <a:pt x="0" y="5601"/>
                    </a:cubicBezTo>
                    <a:lnTo>
                      <a:pt x="0" y="132291"/>
                    </a:lnTo>
                    <a:cubicBezTo>
                      <a:pt x="0" y="135384"/>
                      <a:pt x="2508" y="137892"/>
                      <a:pt x="5601" y="137892"/>
                    </a:cubicBezTo>
                    <a:lnTo>
                      <a:pt x="156980" y="137892"/>
                    </a:lnTo>
                  </a:path>
                </a:pathLst>
              </a:custGeom>
              <a:noFill/>
              <a:ln w="12700" cap="flat">
                <a:solidFill>
                  <a:srgbClr val="F1F2F2"/>
                </a:solidFill>
                <a:prstDash val="solid"/>
                <a:round/>
              </a:ln>
            </p:spPr>
            <p:txBody>
              <a:bodyPr rtlCol="0" anchor="ctr"/>
              <a:lstStyle/>
              <a:p>
                <a:endParaRPr lang="en-US"/>
              </a:p>
            </p:txBody>
          </p:sp>
          <p:sp>
            <p:nvSpPr>
              <p:cNvPr id="125" name="Freeform: Shape 124">
                <a:extLst>
                  <a:ext uri="{FF2B5EF4-FFF2-40B4-BE49-F238E27FC236}">
                    <a16:creationId xmlns:a16="http://schemas.microsoft.com/office/drawing/2014/main" id="{C12C9AFD-974A-47EF-A7FD-6469D423BC19}"/>
                  </a:ext>
                </a:extLst>
              </p:cNvPr>
              <p:cNvSpPr/>
              <p:nvPr/>
            </p:nvSpPr>
            <p:spPr>
              <a:xfrm>
                <a:off x="7183117" y="1652115"/>
                <a:ext cx="203842" cy="20368"/>
              </a:xfrm>
              <a:custGeom>
                <a:avLst/>
                <a:gdLst>
                  <a:gd name="connsiteX0" fmla="*/ 203843 w 203842"/>
                  <a:gd name="connsiteY0" fmla="*/ 20368 h 20368"/>
                  <a:gd name="connsiteX1" fmla="*/ 16391 w 203842"/>
                  <a:gd name="connsiteY1" fmla="*/ 20368 h 20368"/>
                  <a:gd name="connsiteX2" fmla="*/ 0 w 203842"/>
                  <a:gd name="connsiteY2" fmla="*/ 13259 h 20368"/>
                  <a:gd name="connsiteX3" fmla="*/ 0 w 203842"/>
                  <a:gd name="connsiteY3" fmla="*/ 0 h 20368"/>
                  <a:gd name="connsiteX4" fmla="*/ 26678 w 203842"/>
                  <a:gd name="connsiteY4" fmla="*/ 0 h 20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3842" h="20368">
                    <a:moveTo>
                      <a:pt x="203843" y="20368"/>
                    </a:moveTo>
                    <a:lnTo>
                      <a:pt x="16391" y="20368"/>
                    </a:lnTo>
                    <a:cubicBezTo>
                      <a:pt x="16391" y="20368"/>
                      <a:pt x="4549" y="20368"/>
                      <a:pt x="0" y="13259"/>
                    </a:cubicBezTo>
                    <a:lnTo>
                      <a:pt x="0" y="0"/>
                    </a:lnTo>
                    <a:lnTo>
                      <a:pt x="26678" y="0"/>
                    </a:lnTo>
                  </a:path>
                </a:pathLst>
              </a:custGeom>
              <a:noFill/>
              <a:ln w="12700" cap="flat">
                <a:solidFill>
                  <a:srgbClr val="F1F2F2"/>
                </a:solidFill>
                <a:prstDash val="solid"/>
                <a:round/>
              </a:ln>
            </p:spPr>
            <p:txBody>
              <a:bodyPr rtlCol="0" anchor="ctr"/>
              <a:lstStyle/>
              <a:p>
                <a:endParaRPr lang="en-US"/>
              </a:p>
            </p:txBody>
          </p:sp>
          <p:sp>
            <p:nvSpPr>
              <p:cNvPr id="126" name="Freeform: Shape 125">
                <a:extLst>
                  <a:ext uri="{FF2B5EF4-FFF2-40B4-BE49-F238E27FC236}">
                    <a16:creationId xmlns:a16="http://schemas.microsoft.com/office/drawing/2014/main" id="{F7009CEE-1369-44FC-9E9F-62D6A05B363F}"/>
                  </a:ext>
                </a:extLst>
              </p:cNvPr>
              <p:cNvSpPr/>
              <p:nvPr/>
            </p:nvSpPr>
            <p:spPr>
              <a:xfrm>
                <a:off x="7207234" y="1484894"/>
                <a:ext cx="229377" cy="167175"/>
              </a:xfrm>
              <a:custGeom>
                <a:avLst/>
                <a:gdLst>
                  <a:gd name="connsiteX0" fmla="*/ 229377 w 229377"/>
                  <a:gd name="connsiteY0" fmla="*/ 63208 h 167175"/>
                  <a:gd name="connsiteX1" fmla="*/ 229377 w 229377"/>
                  <a:gd name="connsiteY1" fmla="*/ 5578 h 167175"/>
                  <a:gd name="connsiteX2" fmla="*/ 223777 w 229377"/>
                  <a:gd name="connsiteY2" fmla="*/ 0 h 167175"/>
                  <a:gd name="connsiteX3" fmla="*/ 5578 w 229377"/>
                  <a:gd name="connsiteY3" fmla="*/ 0 h 167175"/>
                  <a:gd name="connsiteX4" fmla="*/ 0 w 229377"/>
                  <a:gd name="connsiteY4" fmla="*/ 5578 h 167175"/>
                  <a:gd name="connsiteX5" fmla="*/ 0 w 229377"/>
                  <a:gd name="connsiteY5" fmla="*/ 161575 h 167175"/>
                  <a:gd name="connsiteX6" fmla="*/ 5578 w 229377"/>
                  <a:gd name="connsiteY6" fmla="*/ 167175 h 167175"/>
                  <a:gd name="connsiteX7" fmla="*/ 177874 w 229377"/>
                  <a:gd name="connsiteY7" fmla="*/ 167175 h 167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9377" h="167175">
                    <a:moveTo>
                      <a:pt x="229377" y="63208"/>
                    </a:moveTo>
                    <a:lnTo>
                      <a:pt x="229377" y="5578"/>
                    </a:lnTo>
                    <a:cubicBezTo>
                      <a:pt x="229364" y="2494"/>
                      <a:pt x="226860" y="0"/>
                      <a:pt x="223777" y="0"/>
                    </a:cubicBezTo>
                    <a:lnTo>
                      <a:pt x="5578" y="0"/>
                    </a:lnTo>
                    <a:cubicBezTo>
                      <a:pt x="2497" y="0"/>
                      <a:pt x="0" y="2497"/>
                      <a:pt x="0" y="5578"/>
                    </a:cubicBezTo>
                    <a:lnTo>
                      <a:pt x="0" y="161575"/>
                    </a:lnTo>
                    <a:cubicBezTo>
                      <a:pt x="0" y="164658"/>
                      <a:pt x="2494" y="167161"/>
                      <a:pt x="5578" y="167175"/>
                    </a:cubicBezTo>
                    <a:lnTo>
                      <a:pt x="177874" y="167175"/>
                    </a:lnTo>
                  </a:path>
                </a:pathLst>
              </a:custGeom>
              <a:noFill/>
              <a:ln w="12700" cap="flat">
                <a:solidFill>
                  <a:srgbClr val="F1F2F2"/>
                </a:solidFill>
                <a:prstDash val="solid"/>
                <a:round/>
              </a:ln>
            </p:spPr>
            <p:txBody>
              <a:bodyPr rtlCol="0" anchor="ctr"/>
              <a:lstStyle/>
              <a:p>
                <a:endParaRPr lang="en-US"/>
              </a:p>
            </p:txBody>
          </p:sp>
          <p:sp>
            <p:nvSpPr>
              <p:cNvPr id="127" name="Freeform: Shape 126">
                <a:extLst>
                  <a:ext uri="{FF2B5EF4-FFF2-40B4-BE49-F238E27FC236}">
                    <a16:creationId xmlns:a16="http://schemas.microsoft.com/office/drawing/2014/main" id="{F8CAA850-8B7B-4BF6-ADCD-90FDDE561961}"/>
                  </a:ext>
                </a:extLst>
              </p:cNvPr>
              <p:cNvSpPr/>
              <p:nvPr/>
            </p:nvSpPr>
            <p:spPr>
              <a:xfrm rot="-10800000">
                <a:off x="7219693" y="1469646"/>
                <a:ext cx="14333" cy="14333"/>
              </a:xfrm>
              <a:custGeom>
                <a:avLst/>
                <a:gdLst>
                  <a:gd name="connsiteX0" fmla="*/ 0 w 14333"/>
                  <a:gd name="connsiteY0" fmla="*/ 0 h 14333"/>
                  <a:gd name="connsiteX1" fmla="*/ 14333 w 14333"/>
                  <a:gd name="connsiteY1" fmla="*/ 0 h 14333"/>
                  <a:gd name="connsiteX2" fmla="*/ 14333 w 14333"/>
                  <a:gd name="connsiteY2" fmla="*/ 14333 h 14333"/>
                  <a:gd name="connsiteX3" fmla="*/ 0 w 14333"/>
                  <a:gd name="connsiteY3" fmla="*/ 14333 h 14333"/>
                </a:gdLst>
                <a:ahLst/>
                <a:cxnLst>
                  <a:cxn ang="0">
                    <a:pos x="connsiteX0" y="connsiteY0"/>
                  </a:cxn>
                  <a:cxn ang="0">
                    <a:pos x="connsiteX1" y="connsiteY1"/>
                  </a:cxn>
                  <a:cxn ang="0">
                    <a:pos x="connsiteX2" y="connsiteY2"/>
                  </a:cxn>
                  <a:cxn ang="0">
                    <a:pos x="connsiteX3" y="connsiteY3"/>
                  </a:cxn>
                </a:cxnLst>
                <a:rect l="l" t="t" r="r" b="b"/>
                <a:pathLst>
                  <a:path w="14333" h="14333">
                    <a:moveTo>
                      <a:pt x="0" y="0"/>
                    </a:moveTo>
                    <a:lnTo>
                      <a:pt x="14333" y="0"/>
                    </a:lnTo>
                    <a:lnTo>
                      <a:pt x="14333" y="14333"/>
                    </a:lnTo>
                    <a:lnTo>
                      <a:pt x="0" y="14333"/>
                    </a:lnTo>
                    <a:close/>
                  </a:path>
                </a:pathLst>
              </a:custGeom>
              <a:noFill/>
              <a:ln w="12700" cap="flat">
                <a:solidFill>
                  <a:srgbClr val="FF9900"/>
                </a:solidFill>
                <a:prstDash val="solid"/>
                <a:round/>
              </a:ln>
            </p:spPr>
            <p:txBody>
              <a:bodyPr rtlCol="0" anchor="ctr"/>
              <a:lstStyle/>
              <a:p>
                <a:endParaRPr lang="en-US"/>
              </a:p>
            </p:txBody>
          </p:sp>
          <p:sp>
            <p:nvSpPr>
              <p:cNvPr id="128" name="Freeform: Shape 127">
                <a:extLst>
                  <a:ext uri="{FF2B5EF4-FFF2-40B4-BE49-F238E27FC236}">
                    <a16:creationId xmlns:a16="http://schemas.microsoft.com/office/drawing/2014/main" id="{95C8A68B-B789-43B9-8220-13FA27A03BAF}"/>
                  </a:ext>
                </a:extLst>
              </p:cNvPr>
              <p:cNvSpPr/>
              <p:nvPr/>
            </p:nvSpPr>
            <p:spPr>
              <a:xfrm rot="-10800000">
                <a:off x="7199622" y="1441460"/>
                <a:ext cx="14333" cy="14333"/>
              </a:xfrm>
              <a:custGeom>
                <a:avLst/>
                <a:gdLst>
                  <a:gd name="connsiteX0" fmla="*/ 0 w 14333"/>
                  <a:gd name="connsiteY0" fmla="*/ 0 h 14333"/>
                  <a:gd name="connsiteX1" fmla="*/ 14333 w 14333"/>
                  <a:gd name="connsiteY1" fmla="*/ 0 h 14333"/>
                  <a:gd name="connsiteX2" fmla="*/ 14333 w 14333"/>
                  <a:gd name="connsiteY2" fmla="*/ 14333 h 14333"/>
                  <a:gd name="connsiteX3" fmla="*/ 0 w 14333"/>
                  <a:gd name="connsiteY3" fmla="*/ 14333 h 14333"/>
                </a:gdLst>
                <a:ahLst/>
                <a:cxnLst>
                  <a:cxn ang="0">
                    <a:pos x="connsiteX0" y="connsiteY0"/>
                  </a:cxn>
                  <a:cxn ang="0">
                    <a:pos x="connsiteX1" y="connsiteY1"/>
                  </a:cxn>
                  <a:cxn ang="0">
                    <a:pos x="connsiteX2" y="connsiteY2"/>
                  </a:cxn>
                  <a:cxn ang="0">
                    <a:pos x="connsiteX3" y="connsiteY3"/>
                  </a:cxn>
                </a:cxnLst>
                <a:rect l="l" t="t" r="r" b="b"/>
                <a:pathLst>
                  <a:path w="14333" h="14333">
                    <a:moveTo>
                      <a:pt x="0" y="0"/>
                    </a:moveTo>
                    <a:lnTo>
                      <a:pt x="14333" y="0"/>
                    </a:lnTo>
                    <a:lnTo>
                      <a:pt x="14333" y="14333"/>
                    </a:lnTo>
                    <a:lnTo>
                      <a:pt x="0" y="14333"/>
                    </a:lnTo>
                    <a:close/>
                  </a:path>
                </a:pathLst>
              </a:custGeom>
              <a:noFill/>
              <a:ln w="12700" cap="flat">
                <a:solidFill>
                  <a:srgbClr val="FF9900"/>
                </a:solidFill>
                <a:prstDash val="solid"/>
                <a:round/>
              </a:ln>
            </p:spPr>
            <p:txBody>
              <a:bodyPr rtlCol="0" anchor="ctr"/>
              <a:lstStyle/>
              <a:p>
                <a:endParaRPr lang="en-US"/>
              </a:p>
            </p:txBody>
          </p:sp>
          <p:sp>
            <p:nvSpPr>
              <p:cNvPr id="129" name="Freeform: Shape 128">
                <a:extLst>
                  <a:ext uri="{FF2B5EF4-FFF2-40B4-BE49-F238E27FC236}">
                    <a16:creationId xmlns:a16="http://schemas.microsoft.com/office/drawing/2014/main" id="{5AE8B4B9-B528-4A99-941C-006872ABCA3F}"/>
                  </a:ext>
                </a:extLst>
              </p:cNvPr>
              <p:cNvSpPr/>
              <p:nvPr/>
            </p:nvSpPr>
            <p:spPr>
              <a:xfrm rot="-10800000">
                <a:off x="7227580" y="1410690"/>
                <a:ext cx="14333" cy="14333"/>
              </a:xfrm>
              <a:custGeom>
                <a:avLst/>
                <a:gdLst>
                  <a:gd name="connsiteX0" fmla="*/ 0 w 14333"/>
                  <a:gd name="connsiteY0" fmla="*/ 0 h 14333"/>
                  <a:gd name="connsiteX1" fmla="*/ 14333 w 14333"/>
                  <a:gd name="connsiteY1" fmla="*/ 0 h 14333"/>
                  <a:gd name="connsiteX2" fmla="*/ 14333 w 14333"/>
                  <a:gd name="connsiteY2" fmla="*/ 14333 h 14333"/>
                  <a:gd name="connsiteX3" fmla="*/ 0 w 14333"/>
                  <a:gd name="connsiteY3" fmla="*/ 14333 h 14333"/>
                </a:gdLst>
                <a:ahLst/>
                <a:cxnLst>
                  <a:cxn ang="0">
                    <a:pos x="connsiteX0" y="connsiteY0"/>
                  </a:cxn>
                  <a:cxn ang="0">
                    <a:pos x="connsiteX1" y="connsiteY1"/>
                  </a:cxn>
                  <a:cxn ang="0">
                    <a:pos x="connsiteX2" y="connsiteY2"/>
                  </a:cxn>
                  <a:cxn ang="0">
                    <a:pos x="connsiteX3" y="connsiteY3"/>
                  </a:cxn>
                </a:cxnLst>
                <a:rect l="l" t="t" r="r" b="b"/>
                <a:pathLst>
                  <a:path w="14333" h="14333">
                    <a:moveTo>
                      <a:pt x="0" y="0"/>
                    </a:moveTo>
                    <a:lnTo>
                      <a:pt x="14333" y="0"/>
                    </a:lnTo>
                    <a:lnTo>
                      <a:pt x="14333" y="14333"/>
                    </a:lnTo>
                    <a:lnTo>
                      <a:pt x="0" y="14333"/>
                    </a:lnTo>
                    <a:close/>
                  </a:path>
                </a:pathLst>
              </a:custGeom>
              <a:noFill/>
              <a:ln w="12700" cap="flat">
                <a:solidFill>
                  <a:srgbClr val="FF9900"/>
                </a:solidFill>
                <a:prstDash val="solid"/>
                <a:round/>
              </a:ln>
            </p:spPr>
            <p:txBody>
              <a:bodyPr rtlCol="0" anchor="ctr"/>
              <a:lstStyle/>
              <a:p>
                <a:endParaRPr lang="en-US"/>
              </a:p>
            </p:txBody>
          </p:sp>
          <p:sp>
            <p:nvSpPr>
              <p:cNvPr id="193" name="Freeform: Shape 192">
                <a:extLst>
                  <a:ext uri="{FF2B5EF4-FFF2-40B4-BE49-F238E27FC236}">
                    <a16:creationId xmlns:a16="http://schemas.microsoft.com/office/drawing/2014/main" id="{352963A0-C146-4DF5-97EC-CE0DC8B190F6}"/>
                  </a:ext>
                </a:extLst>
              </p:cNvPr>
              <p:cNvSpPr/>
              <p:nvPr/>
            </p:nvSpPr>
            <p:spPr>
              <a:xfrm rot="-10800000">
                <a:off x="7121281" y="1396700"/>
                <a:ext cx="14333" cy="14333"/>
              </a:xfrm>
              <a:custGeom>
                <a:avLst/>
                <a:gdLst>
                  <a:gd name="connsiteX0" fmla="*/ 0 w 14333"/>
                  <a:gd name="connsiteY0" fmla="*/ 0 h 14333"/>
                  <a:gd name="connsiteX1" fmla="*/ 14333 w 14333"/>
                  <a:gd name="connsiteY1" fmla="*/ 0 h 14333"/>
                  <a:gd name="connsiteX2" fmla="*/ 14333 w 14333"/>
                  <a:gd name="connsiteY2" fmla="*/ 14333 h 14333"/>
                  <a:gd name="connsiteX3" fmla="*/ 0 w 14333"/>
                  <a:gd name="connsiteY3" fmla="*/ 14333 h 14333"/>
                </a:gdLst>
                <a:ahLst/>
                <a:cxnLst>
                  <a:cxn ang="0">
                    <a:pos x="connsiteX0" y="connsiteY0"/>
                  </a:cxn>
                  <a:cxn ang="0">
                    <a:pos x="connsiteX1" y="connsiteY1"/>
                  </a:cxn>
                  <a:cxn ang="0">
                    <a:pos x="connsiteX2" y="connsiteY2"/>
                  </a:cxn>
                  <a:cxn ang="0">
                    <a:pos x="connsiteX3" y="connsiteY3"/>
                  </a:cxn>
                </a:cxnLst>
                <a:rect l="l" t="t" r="r" b="b"/>
                <a:pathLst>
                  <a:path w="14333" h="14333">
                    <a:moveTo>
                      <a:pt x="0" y="0"/>
                    </a:moveTo>
                    <a:lnTo>
                      <a:pt x="14333" y="0"/>
                    </a:lnTo>
                    <a:lnTo>
                      <a:pt x="14333" y="14333"/>
                    </a:lnTo>
                    <a:lnTo>
                      <a:pt x="0" y="14333"/>
                    </a:lnTo>
                    <a:close/>
                  </a:path>
                </a:pathLst>
              </a:custGeom>
              <a:noFill/>
              <a:ln w="12700" cap="flat">
                <a:solidFill>
                  <a:srgbClr val="FF9900"/>
                </a:solidFill>
                <a:prstDash val="solid"/>
                <a:round/>
              </a:ln>
            </p:spPr>
            <p:txBody>
              <a:bodyPr rtlCol="0" anchor="ctr"/>
              <a:lstStyle/>
              <a:p>
                <a:endParaRPr lang="en-US"/>
              </a:p>
            </p:txBody>
          </p:sp>
          <p:sp>
            <p:nvSpPr>
              <p:cNvPr id="194" name="Freeform: Shape 193">
                <a:extLst>
                  <a:ext uri="{FF2B5EF4-FFF2-40B4-BE49-F238E27FC236}">
                    <a16:creationId xmlns:a16="http://schemas.microsoft.com/office/drawing/2014/main" id="{99AF7271-9607-4B2C-A2EA-F8646011CE12}"/>
                  </a:ext>
                </a:extLst>
              </p:cNvPr>
              <p:cNvSpPr/>
              <p:nvPr/>
            </p:nvSpPr>
            <p:spPr>
              <a:xfrm rot="-10800000">
                <a:off x="7250097" y="1457507"/>
                <a:ext cx="14333" cy="14333"/>
              </a:xfrm>
              <a:custGeom>
                <a:avLst/>
                <a:gdLst>
                  <a:gd name="connsiteX0" fmla="*/ 0 w 14333"/>
                  <a:gd name="connsiteY0" fmla="*/ 0 h 14333"/>
                  <a:gd name="connsiteX1" fmla="*/ 14333 w 14333"/>
                  <a:gd name="connsiteY1" fmla="*/ 0 h 14333"/>
                  <a:gd name="connsiteX2" fmla="*/ 14333 w 14333"/>
                  <a:gd name="connsiteY2" fmla="*/ 14333 h 14333"/>
                  <a:gd name="connsiteX3" fmla="*/ 0 w 14333"/>
                  <a:gd name="connsiteY3" fmla="*/ 14333 h 14333"/>
                </a:gdLst>
                <a:ahLst/>
                <a:cxnLst>
                  <a:cxn ang="0">
                    <a:pos x="connsiteX0" y="connsiteY0"/>
                  </a:cxn>
                  <a:cxn ang="0">
                    <a:pos x="connsiteX1" y="connsiteY1"/>
                  </a:cxn>
                  <a:cxn ang="0">
                    <a:pos x="connsiteX2" y="connsiteY2"/>
                  </a:cxn>
                  <a:cxn ang="0">
                    <a:pos x="connsiteX3" y="connsiteY3"/>
                  </a:cxn>
                </a:cxnLst>
                <a:rect l="l" t="t" r="r" b="b"/>
                <a:pathLst>
                  <a:path w="14333" h="14333">
                    <a:moveTo>
                      <a:pt x="0" y="0"/>
                    </a:moveTo>
                    <a:lnTo>
                      <a:pt x="14333" y="0"/>
                    </a:lnTo>
                    <a:lnTo>
                      <a:pt x="14333" y="14333"/>
                    </a:lnTo>
                    <a:lnTo>
                      <a:pt x="0" y="14333"/>
                    </a:lnTo>
                    <a:close/>
                  </a:path>
                </a:pathLst>
              </a:custGeom>
              <a:noFill/>
              <a:ln w="12700" cap="flat">
                <a:solidFill>
                  <a:srgbClr val="FF9900"/>
                </a:solidFill>
                <a:prstDash val="solid"/>
                <a:round/>
              </a:ln>
            </p:spPr>
            <p:txBody>
              <a:bodyPr rtlCol="0" anchor="ctr"/>
              <a:lstStyle/>
              <a:p>
                <a:endParaRPr lang="en-US"/>
              </a:p>
            </p:txBody>
          </p:sp>
          <p:sp>
            <p:nvSpPr>
              <p:cNvPr id="195" name="Freeform: Shape 194">
                <a:extLst>
                  <a:ext uri="{FF2B5EF4-FFF2-40B4-BE49-F238E27FC236}">
                    <a16:creationId xmlns:a16="http://schemas.microsoft.com/office/drawing/2014/main" id="{15490CD5-8C8B-4D45-8CAF-AB3A9C60EBE1}"/>
                  </a:ext>
                </a:extLst>
              </p:cNvPr>
              <p:cNvSpPr/>
              <p:nvPr/>
            </p:nvSpPr>
            <p:spPr>
              <a:xfrm rot="-10800000">
                <a:off x="7180465" y="1472549"/>
                <a:ext cx="14333" cy="14333"/>
              </a:xfrm>
              <a:custGeom>
                <a:avLst/>
                <a:gdLst>
                  <a:gd name="connsiteX0" fmla="*/ 0 w 14333"/>
                  <a:gd name="connsiteY0" fmla="*/ 0 h 14333"/>
                  <a:gd name="connsiteX1" fmla="*/ 14333 w 14333"/>
                  <a:gd name="connsiteY1" fmla="*/ 0 h 14333"/>
                  <a:gd name="connsiteX2" fmla="*/ 14333 w 14333"/>
                  <a:gd name="connsiteY2" fmla="*/ 14333 h 14333"/>
                  <a:gd name="connsiteX3" fmla="*/ 0 w 14333"/>
                  <a:gd name="connsiteY3" fmla="*/ 14333 h 14333"/>
                </a:gdLst>
                <a:ahLst/>
                <a:cxnLst>
                  <a:cxn ang="0">
                    <a:pos x="connsiteX0" y="connsiteY0"/>
                  </a:cxn>
                  <a:cxn ang="0">
                    <a:pos x="connsiteX1" y="connsiteY1"/>
                  </a:cxn>
                  <a:cxn ang="0">
                    <a:pos x="connsiteX2" y="connsiteY2"/>
                  </a:cxn>
                  <a:cxn ang="0">
                    <a:pos x="connsiteX3" y="connsiteY3"/>
                  </a:cxn>
                </a:cxnLst>
                <a:rect l="l" t="t" r="r" b="b"/>
                <a:pathLst>
                  <a:path w="14333" h="14333">
                    <a:moveTo>
                      <a:pt x="0" y="0"/>
                    </a:moveTo>
                    <a:lnTo>
                      <a:pt x="14333" y="0"/>
                    </a:lnTo>
                    <a:lnTo>
                      <a:pt x="14333" y="14333"/>
                    </a:lnTo>
                    <a:lnTo>
                      <a:pt x="0" y="14333"/>
                    </a:lnTo>
                    <a:close/>
                  </a:path>
                </a:pathLst>
              </a:custGeom>
              <a:noFill/>
              <a:ln w="12700" cap="flat">
                <a:solidFill>
                  <a:srgbClr val="FF9900"/>
                </a:solidFill>
                <a:prstDash val="solid"/>
                <a:round/>
              </a:ln>
            </p:spPr>
            <p:txBody>
              <a:bodyPr rtlCol="0" anchor="ctr"/>
              <a:lstStyle/>
              <a:p>
                <a:endParaRPr lang="en-US"/>
              </a:p>
            </p:txBody>
          </p:sp>
          <p:sp>
            <p:nvSpPr>
              <p:cNvPr id="196" name="Freeform: Shape 195">
                <a:extLst>
                  <a:ext uri="{FF2B5EF4-FFF2-40B4-BE49-F238E27FC236}">
                    <a16:creationId xmlns:a16="http://schemas.microsoft.com/office/drawing/2014/main" id="{97C8B6B5-5DE3-432B-B734-B469F1604791}"/>
                  </a:ext>
                </a:extLst>
              </p:cNvPr>
              <p:cNvSpPr/>
              <p:nvPr/>
            </p:nvSpPr>
            <p:spPr>
              <a:xfrm rot="-10800000">
                <a:off x="7175779" y="1519275"/>
                <a:ext cx="14333" cy="14333"/>
              </a:xfrm>
              <a:custGeom>
                <a:avLst/>
                <a:gdLst>
                  <a:gd name="connsiteX0" fmla="*/ 0 w 14333"/>
                  <a:gd name="connsiteY0" fmla="*/ 0 h 14333"/>
                  <a:gd name="connsiteX1" fmla="*/ 14333 w 14333"/>
                  <a:gd name="connsiteY1" fmla="*/ 0 h 14333"/>
                  <a:gd name="connsiteX2" fmla="*/ 14333 w 14333"/>
                  <a:gd name="connsiteY2" fmla="*/ 14333 h 14333"/>
                  <a:gd name="connsiteX3" fmla="*/ 0 w 14333"/>
                  <a:gd name="connsiteY3" fmla="*/ 14333 h 14333"/>
                </a:gdLst>
                <a:ahLst/>
                <a:cxnLst>
                  <a:cxn ang="0">
                    <a:pos x="connsiteX0" y="connsiteY0"/>
                  </a:cxn>
                  <a:cxn ang="0">
                    <a:pos x="connsiteX1" y="connsiteY1"/>
                  </a:cxn>
                  <a:cxn ang="0">
                    <a:pos x="connsiteX2" y="connsiteY2"/>
                  </a:cxn>
                  <a:cxn ang="0">
                    <a:pos x="connsiteX3" y="connsiteY3"/>
                  </a:cxn>
                </a:cxnLst>
                <a:rect l="l" t="t" r="r" b="b"/>
                <a:pathLst>
                  <a:path w="14333" h="14333">
                    <a:moveTo>
                      <a:pt x="0" y="0"/>
                    </a:moveTo>
                    <a:lnTo>
                      <a:pt x="14333" y="0"/>
                    </a:lnTo>
                    <a:lnTo>
                      <a:pt x="14333" y="14333"/>
                    </a:lnTo>
                    <a:lnTo>
                      <a:pt x="0" y="14333"/>
                    </a:lnTo>
                    <a:close/>
                  </a:path>
                </a:pathLst>
              </a:custGeom>
              <a:noFill/>
              <a:ln w="12700" cap="flat">
                <a:solidFill>
                  <a:srgbClr val="FF9900"/>
                </a:solidFill>
                <a:prstDash val="solid"/>
                <a:round/>
              </a:ln>
            </p:spPr>
            <p:txBody>
              <a:bodyPr rtlCol="0" anchor="ctr"/>
              <a:lstStyle/>
              <a:p>
                <a:endParaRPr lang="en-US"/>
              </a:p>
            </p:txBody>
          </p:sp>
          <p:sp>
            <p:nvSpPr>
              <p:cNvPr id="197" name="Freeform: Shape 196">
                <a:extLst>
                  <a:ext uri="{FF2B5EF4-FFF2-40B4-BE49-F238E27FC236}">
                    <a16:creationId xmlns:a16="http://schemas.microsoft.com/office/drawing/2014/main" id="{99233670-14C6-48D0-863F-55FF1D4B8501}"/>
                  </a:ext>
                </a:extLst>
              </p:cNvPr>
              <p:cNvSpPr/>
              <p:nvPr/>
            </p:nvSpPr>
            <p:spPr>
              <a:xfrm rot="-10800000">
                <a:off x="7145009" y="1491272"/>
                <a:ext cx="14333" cy="14333"/>
              </a:xfrm>
              <a:custGeom>
                <a:avLst/>
                <a:gdLst>
                  <a:gd name="connsiteX0" fmla="*/ 0 w 14333"/>
                  <a:gd name="connsiteY0" fmla="*/ 0 h 14333"/>
                  <a:gd name="connsiteX1" fmla="*/ 14333 w 14333"/>
                  <a:gd name="connsiteY1" fmla="*/ 0 h 14333"/>
                  <a:gd name="connsiteX2" fmla="*/ 14333 w 14333"/>
                  <a:gd name="connsiteY2" fmla="*/ 14333 h 14333"/>
                  <a:gd name="connsiteX3" fmla="*/ 0 w 14333"/>
                  <a:gd name="connsiteY3" fmla="*/ 14333 h 14333"/>
                </a:gdLst>
                <a:ahLst/>
                <a:cxnLst>
                  <a:cxn ang="0">
                    <a:pos x="connsiteX0" y="connsiteY0"/>
                  </a:cxn>
                  <a:cxn ang="0">
                    <a:pos x="connsiteX1" y="connsiteY1"/>
                  </a:cxn>
                  <a:cxn ang="0">
                    <a:pos x="connsiteX2" y="connsiteY2"/>
                  </a:cxn>
                  <a:cxn ang="0">
                    <a:pos x="connsiteX3" y="connsiteY3"/>
                  </a:cxn>
                </a:cxnLst>
                <a:rect l="l" t="t" r="r" b="b"/>
                <a:pathLst>
                  <a:path w="14333" h="14333">
                    <a:moveTo>
                      <a:pt x="0" y="0"/>
                    </a:moveTo>
                    <a:lnTo>
                      <a:pt x="14333" y="0"/>
                    </a:lnTo>
                    <a:lnTo>
                      <a:pt x="14333" y="14333"/>
                    </a:lnTo>
                    <a:lnTo>
                      <a:pt x="0" y="14333"/>
                    </a:lnTo>
                    <a:close/>
                  </a:path>
                </a:pathLst>
              </a:custGeom>
              <a:noFill/>
              <a:ln w="12700" cap="flat">
                <a:solidFill>
                  <a:srgbClr val="FF9900"/>
                </a:solidFill>
                <a:prstDash val="solid"/>
                <a:round/>
              </a:ln>
            </p:spPr>
            <p:txBody>
              <a:bodyPr rtlCol="0" anchor="ctr"/>
              <a:lstStyle/>
              <a:p>
                <a:endParaRPr lang="en-US"/>
              </a:p>
            </p:txBody>
          </p:sp>
          <p:sp>
            <p:nvSpPr>
              <p:cNvPr id="198" name="Freeform: Shape 197">
                <a:extLst>
                  <a:ext uri="{FF2B5EF4-FFF2-40B4-BE49-F238E27FC236}">
                    <a16:creationId xmlns:a16="http://schemas.microsoft.com/office/drawing/2014/main" id="{51279C75-E39A-472E-9BDF-C04C66EB41EE}"/>
                  </a:ext>
                </a:extLst>
              </p:cNvPr>
              <p:cNvSpPr/>
              <p:nvPr/>
            </p:nvSpPr>
            <p:spPr>
              <a:xfrm rot="-10800000">
                <a:off x="7161468" y="1438694"/>
                <a:ext cx="14333" cy="14333"/>
              </a:xfrm>
              <a:custGeom>
                <a:avLst/>
                <a:gdLst>
                  <a:gd name="connsiteX0" fmla="*/ 0 w 14333"/>
                  <a:gd name="connsiteY0" fmla="*/ 0 h 14333"/>
                  <a:gd name="connsiteX1" fmla="*/ 14333 w 14333"/>
                  <a:gd name="connsiteY1" fmla="*/ 0 h 14333"/>
                  <a:gd name="connsiteX2" fmla="*/ 14333 w 14333"/>
                  <a:gd name="connsiteY2" fmla="*/ 14333 h 14333"/>
                  <a:gd name="connsiteX3" fmla="*/ 0 w 14333"/>
                  <a:gd name="connsiteY3" fmla="*/ 14333 h 14333"/>
                </a:gdLst>
                <a:ahLst/>
                <a:cxnLst>
                  <a:cxn ang="0">
                    <a:pos x="connsiteX0" y="connsiteY0"/>
                  </a:cxn>
                  <a:cxn ang="0">
                    <a:pos x="connsiteX1" y="connsiteY1"/>
                  </a:cxn>
                  <a:cxn ang="0">
                    <a:pos x="connsiteX2" y="connsiteY2"/>
                  </a:cxn>
                  <a:cxn ang="0">
                    <a:pos x="connsiteX3" y="connsiteY3"/>
                  </a:cxn>
                </a:cxnLst>
                <a:rect l="l" t="t" r="r" b="b"/>
                <a:pathLst>
                  <a:path w="14333" h="14333">
                    <a:moveTo>
                      <a:pt x="0" y="0"/>
                    </a:moveTo>
                    <a:lnTo>
                      <a:pt x="14333" y="0"/>
                    </a:lnTo>
                    <a:lnTo>
                      <a:pt x="14333" y="14333"/>
                    </a:lnTo>
                    <a:lnTo>
                      <a:pt x="0" y="14333"/>
                    </a:lnTo>
                    <a:close/>
                  </a:path>
                </a:pathLst>
              </a:custGeom>
              <a:noFill/>
              <a:ln w="12700" cap="flat">
                <a:solidFill>
                  <a:srgbClr val="FF9900"/>
                </a:solidFill>
                <a:prstDash val="solid"/>
                <a:round/>
              </a:ln>
            </p:spPr>
            <p:txBody>
              <a:bodyPr rtlCol="0" anchor="ctr"/>
              <a:lstStyle/>
              <a:p>
                <a:endParaRPr lang="en-US"/>
              </a:p>
            </p:txBody>
          </p:sp>
          <p:sp>
            <p:nvSpPr>
              <p:cNvPr id="199" name="Freeform: Shape 198">
                <a:extLst>
                  <a:ext uri="{FF2B5EF4-FFF2-40B4-BE49-F238E27FC236}">
                    <a16:creationId xmlns:a16="http://schemas.microsoft.com/office/drawing/2014/main" id="{A5B422DF-DE6D-4C81-989D-392146175EBB}"/>
                  </a:ext>
                </a:extLst>
              </p:cNvPr>
              <p:cNvSpPr/>
              <p:nvPr/>
            </p:nvSpPr>
            <p:spPr>
              <a:xfrm>
                <a:off x="7311430" y="1520464"/>
                <a:ext cx="23682" cy="23682"/>
              </a:xfrm>
              <a:custGeom>
                <a:avLst/>
                <a:gdLst>
                  <a:gd name="connsiteX0" fmla="*/ 23683 w 23682"/>
                  <a:gd name="connsiteY0" fmla="*/ 11841 h 23682"/>
                  <a:gd name="connsiteX1" fmla="*/ 11841 w 23682"/>
                  <a:gd name="connsiteY1" fmla="*/ 23683 h 23682"/>
                  <a:gd name="connsiteX2" fmla="*/ 0 w 23682"/>
                  <a:gd name="connsiteY2" fmla="*/ 11841 h 23682"/>
                  <a:gd name="connsiteX3" fmla="*/ 11841 w 23682"/>
                  <a:gd name="connsiteY3" fmla="*/ 0 h 23682"/>
                  <a:gd name="connsiteX4" fmla="*/ 23683 w 23682"/>
                  <a:gd name="connsiteY4" fmla="*/ 11841 h 236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82" h="23682">
                    <a:moveTo>
                      <a:pt x="23683" y="11841"/>
                    </a:moveTo>
                    <a:cubicBezTo>
                      <a:pt x="23683" y="18381"/>
                      <a:pt x="18381" y="23683"/>
                      <a:pt x="11841" y="23683"/>
                    </a:cubicBezTo>
                    <a:cubicBezTo>
                      <a:pt x="5302" y="23683"/>
                      <a:pt x="0" y="18381"/>
                      <a:pt x="0" y="11841"/>
                    </a:cubicBezTo>
                    <a:cubicBezTo>
                      <a:pt x="0" y="5302"/>
                      <a:pt x="5302" y="0"/>
                      <a:pt x="11841" y="0"/>
                    </a:cubicBezTo>
                    <a:cubicBezTo>
                      <a:pt x="18381" y="0"/>
                      <a:pt x="23683" y="5302"/>
                      <a:pt x="23683" y="11841"/>
                    </a:cubicBezTo>
                    <a:close/>
                  </a:path>
                </a:pathLst>
              </a:custGeom>
              <a:noFill/>
              <a:ln w="12700" cap="flat">
                <a:solidFill>
                  <a:srgbClr val="F1F2F2"/>
                </a:solidFill>
                <a:prstDash val="solid"/>
                <a:round/>
              </a:ln>
            </p:spPr>
            <p:txBody>
              <a:bodyPr rtlCol="0" anchor="ctr"/>
              <a:lstStyle/>
              <a:p>
                <a:endParaRPr lang="en-US"/>
              </a:p>
            </p:txBody>
          </p:sp>
          <p:sp>
            <p:nvSpPr>
              <p:cNvPr id="200" name="Freeform: Shape 199">
                <a:extLst>
                  <a:ext uri="{FF2B5EF4-FFF2-40B4-BE49-F238E27FC236}">
                    <a16:creationId xmlns:a16="http://schemas.microsoft.com/office/drawing/2014/main" id="{96099784-0B6E-4AA6-A17A-959D5097CCA8}"/>
                  </a:ext>
                </a:extLst>
              </p:cNvPr>
              <p:cNvSpPr/>
              <p:nvPr/>
            </p:nvSpPr>
            <p:spPr>
              <a:xfrm>
                <a:off x="7270168" y="1541838"/>
                <a:ext cx="46085" cy="50474"/>
              </a:xfrm>
              <a:custGeom>
                <a:avLst/>
                <a:gdLst>
                  <a:gd name="connsiteX0" fmla="*/ 46086 w 46085"/>
                  <a:gd name="connsiteY0" fmla="*/ 0 h 50474"/>
                  <a:gd name="connsiteX1" fmla="*/ 0 w 46085"/>
                  <a:gd name="connsiteY1" fmla="*/ 50475 h 50474"/>
                </a:gdLst>
                <a:ahLst/>
                <a:cxnLst>
                  <a:cxn ang="0">
                    <a:pos x="connsiteX0" y="connsiteY0"/>
                  </a:cxn>
                  <a:cxn ang="0">
                    <a:pos x="connsiteX1" y="connsiteY1"/>
                  </a:cxn>
                </a:cxnLst>
                <a:rect l="l" t="t" r="r" b="b"/>
                <a:pathLst>
                  <a:path w="46085" h="50474">
                    <a:moveTo>
                      <a:pt x="46086" y="0"/>
                    </a:moveTo>
                    <a:lnTo>
                      <a:pt x="0" y="50475"/>
                    </a:lnTo>
                  </a:path>
                </a:pathLst>
              </a:custGeom>
              <a:ln w="12700" cap="flat">
                <a:solidFill>
                  <a:srgbClr val="F1F2F2"/>
                </a:solidFill>
                <a:prstDash val="solid"/>
                <a:round/>
              </a:ln>
            </p:spPr>
            <p:txBody>
              <a:bodyPr rtlCol="0" anchor="ctr"/>
              <a:lstStyle/>
              <a:p>
                <a:endParaRPr lang="en-US" dirty="0"/>
              </a:p>
            </p:txBody>
          </p:sp>
          <p:sp>
            <p:nvSpPr>
              <p:cNvPr id="201" name="Freeform: Shape 200">
                <a:extLst>
                  <a:ext uri="{FF2B5EF4-FFF2-40B4-BE49-F238E27FC236}">
                    <a16:creationId xmlns:a16="http://schemas.microsoft.com/office/drawing/2014/main" id="{DFB5576B-54AD-4E13-9B06-4431A5E46459}"/>
                  </a:ext>
                </a:extLst>
              </p:cNvPr>
              <p:cNvSpPr/>
              <p:nvPr/>
            </p:nvSpPr>
            <p:spPr>
              <a:xfrm>
                <a:off x="7330358" y="1541838"/>
                <a:ext cx="16756" cy="21145"/>
              </a:xfrm>
              <a:custGeom>
                <a:avLst/>
                <a:gdLst>
                  <a:gd name="connsiteX0" fmla="*/ 16756 w 16756"/>
                  <a:gd name="connsiteY0" fmla="*/ 21146 h 21145"/>
                  <a:gd name="connsiteX1" fmla="*/ 0 w 16756"/>
                  <a:gd name="connsiteY1" fmla="*/ 0 h 21145"/>
                </a:gdLst>
                <a:ahLst/>
                <a:cxnLst>
                  <a:cxn ang="0">
                    <a:pos x="connsiteX0" y="connsiteY0"/>
                  </a:cxn>
                  <a:cxn ang="0">
                    <a:pos x="connsiteX1" y="connsiteY1"/>
                  </a:cxn>
                </a:cxnLst>
                <a:rect l="l" t="t" r="r" b="b"/>
                <a:pathLst>
                  <a:path w="16756" h="21145">
                    <a:moveTo>
                      <a:pt x="16756" y="21146"/>
                    </a:moveTo>
                    <a:lnTo>
                      <a:pt x="0" y="0"/>
                    </a:lnTo>
                  </a:path>
                </a:pathLst>
              </a:custGeom>
              <a:ln w="12700" cap="flat">
                <a:solidFill>
                  <a:srgbClr val="F1F2F2"/>
                </a:solidFill>
                <a:prstDash val="solid"/>
                <a:round/>
              </a:ln>
            </p:spPr>
            <p:txBody>
              <a:bodyPr rtlCol="0" anchor="ctr"/>
              <a:lstStyle/>
              <a:p>
                <a:endParaRPr lang="en-US"/>
              </a:p>
            </p:txBody>
          </p:sp>
          <p:sp>
            <p:nvSpPr>
              <p:cNvPr id="202" name="Freeform: Shape 201">
                <a:extLst>
                  <a:ext uri="{FF2B5EF4-FFF2-40B4-BE49-F238E27FC236}">
                    <a16:creationId xmlns:a16="http://schemas.microsoft.com/office/drawing/2014/main" id="{8910A3CC-F151-4341-956B-954FF2FD5672}"/>
                  </a:ext>
                </a:extLst>
              </p:cNvPr>
              <p:cNvSpPr/>
              <p:nvPr/>
            </p:nvSpPr>
            <p:spPr>
              <a:xfrm>
                <a:off x="7346246" y="1561086"/>
                <a:ext cx="22677" cy="22677"/>
              </a:xfrm>
              <a:custGeom>
                <a:avLst/>
                <a:gdLst>
                  <a:gd name="connsiteX0" fmla="*/ 0 w 22677"/>
                  <a:gd name="connsiteY0" fmla="*/ 0 h 22677"/>
                  <a:gd name="connsiteX1" fmla="*/ 22677 w 22677"/>
                  <a:gd name="connsiteY1" fmla="*/ 0 h 22677"/>
                  <a:gd name="connsiteX2" fmla="*/ 22677 w 22677"/>
                  <a:gd name="connsiteY2" fmla="*/ 22677 h 22677"/>
                  <a:gd name="connsiteX3" fmla="*/ 0 w 22677"/>
                  <a:gd name="connsiteY3" fmla="*/ 22677 h 22677"/>
                </a:gdLst>
                <a:ahLst/>
                <a:cxnLst>
                  <a:cxn ang="0">
                    <a:pos x="connsiteX0" y="connsiteY0"/>
                  </a:cxn>
                  <a:cxn ang="0">
                    <a:pos x="connsiteX1" y="connsiteY1"/>
                  </a:cxn>
                  <a:cxn ang="0">
                    <a:pos x="connsiteX2" y="connsiteY2"/>
                  </a:cxn>
                  <a:cxn ang="0">
                    <a:pos x="connsiteX3" y="connsiteY3"/>
                  </a:cxn>
                </a:cxnLst>
                <a:rect l="l" t="t" r="r" b="b"/>
                <a:pathLst>
                  <a:path w="22677" h="22677">
                    <a:moveTo>
                      <a:pt x="0" y="0"/>
                    </a:moveTo>
                    <a:lnTo>
                      <a:pt x="22677" y="0"/>
                    </a:lnTo>
                    <a:lnTo>
                      <a:pt x="22677" y="22677"/>
                    </a:lnTo>
                    <a:lnTo>
                      <a:pt x="0" y="22677"/>
                    </a:lnTo>
                    <a:close/>
                  </a:path>
                </a:pathLst>
              </a:custGeom>
              <a:noFill/>
              <a:ln w="12700" cap="flat">
                <a:solidFill>
                  <a:srgbClr val="F1F2F2"/>
                </a:solidFill>
                <a:prstDash val="solid"/>
                <a:round/>
              </a:ln>
            </p:spPr>
            <p:txBody>
              <a:bodyPr rtlCol="0" anchor="ctr"/>
              <a:lstStyle/>
              <a:p>
                <a:endParaRPr lang="en-US"/>
              </a:p>
            </p:txBody>
          </p:sp>
        </p:grpSp>
        <p:sp>
          <p:nvSpPr>
            <p:cNvPr id="121" name="Freeform: Shape 120">
              <a:extLst>
                <a:ext uri="{FF2B5EF4-FFF2-40B4-BE49-F238E27FC236}">
                  <a16:creationId xmlns:a16="http://schemas.microsoft.com/office/drawing/2014/main" id="{6E3DE909-E218-46D3-9B22-29F88D71BA03}"/>
                </a:ext>
              </a:extLst>
            </p:cNvPr>
            <p:cNvSpPr/>
            <p:nvPr/>
          </p:nvSpPr>
          <p:spPr>
            <a:xfrm>
              <a:off x="7357294" y="1781296"/>
              <a:ext cx="45719" cy="45719"/>
            </a:xfrm>
            <a:custGeom>
              <a:avLst/>
              <a:gdLst>
                <a:gd name="connsiteX0" fmla="*/ 42805 w 54713"/>
                <a:gd name="connsiteY0" fmla="*/ 52783 h 54713"/>
                <a:gd name="connsiteX1" fmla="*/ 14805 w 54713"/>
                <a:gd name="connsiteY1" fmla="*/ 52783 h 54713"/>
                <a:gd name="connsiteX2" fmla="*/ 4828 w 54713"/>
                <a:gd name="connsiteY2" fmla="*/ 42805 h 54713"/>
                <a:gd name="connsiteX3" fmla="*/ 4828 w 54713"/>
                <a:gd name="connsiteY3" fmla="*/ 14805 h 54713"/>
                <a:gd name="connsiteX4" fmla="*/ 14805 w 54713"/>
                <a:gd name="connsiteY4" fmla="*/ 4828 h 54713"/>
                <a:gd name="connsiteX5" fmla="*/ 42805 w 54713"/>
                <a:gd name="connsiteY5" fmla="*/ 4828 h 54713"/>
                <a:gd name="connsiteX6" fmla="*/ 52783 w 54713"/>
                <a:gd name="connsiteY6" fmla="*/ 14805 h 54713"/>
                <a:gd name="connsiteX7" fmla="*/ 52783 w 54713"/>
                <a:gd name="connsiteY7" fmla="*/ 42805 h 54713"/>
                <a:gd name="connsiteX8" fmla="*/ 42805 w 54713"/>
                <a:gd name="connsiteY8" fmla="*/ 52783 h 54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4713" h="54713">
                  <a:moveTo>
                    <a:pt x="42805" y="52783"/>
                  </a:moveTo>
                  <a:lnTo>
                    <a:pt x="14805" y="52783"/>
                  </a:lnTo>
                  <a:cubicBezTo>
                    <a:pt x="9333" y="52783"/>
                    <a:pt x="4828" y="48277"/>
                    <a:pt x="4828" y="42805"/>
                  </a:cubicBezTo>
                  <a:lnTo>
                    <a:pt x="4828" y="14805"/>
                  </a:lnTo>
                  <a:cubicBezTo>
                    <a:pt x="4828" y="9333"/>
                    <a:pt x="9333" y="4828"/>
                    <a:pt x="14805" y="4828"/>
                  </a:cubicBezTo>
                  <a:lnTo>
                    <a:pt x="42805" y="4828"/>
                  </a:lnTo>
                  <a:cubicBezTo>
                    <a:pt x="48277" y="4828"/>
                    <a:pt x="52783" y="9333"/>
                    <a:pt x="52783" y="14805"/>
                  </a:cubicBezTo>
                  <a:lnTo>
                    <a:pt x="52783" y="42805"/>
                  </a:lnTo>
                  <a:cubicBezTo>
                    <a:pt x="52783" y="48277"/>
                    <a:pt x="48277" y="52783"/>
                    <a:pt x="42805" y="52783"/>
                  </a:cubicBezTo>
                  <a:close/>
                </a:path>
              </a:pathLst>
            </a:custGeom>
            <a:noFill/>
            <a:ln w="12700" cap="flat">
              <a:solidFill>
                <a:srgbClr val="F1F2F2"/>
              </a:solidFill>
              <a:prstDash val="solid"/>
              <a:round/>
            </a:ln>
          </p:spPr>
          <p:txBody>
            <a:bodyPr rtlCol="0" anchor="ctr"/>
            <a:lstStyle/>
            <a:p>
              <a:endParaRPr lang="en-US" dirty="0"/>
            </a:p>
          </p:txBody>
        </p:sp>
      </p:grpSp>
      <p:grpSp>
        <p:nvGrpSpPr>
          <p:cNvPr id="4" name="Group 3">
            <a:extLst>
              <a:ext uri="{FF2B5EF4-FFF2-40B4-BE49-F238E27FC236}">
                <a16:creationId xmlns:a16="http://schemas.microsoft.com/office/drawing/2014/main" id="{6034AB2A-49B2-4F9F-89ED-EF6DFA414E3E}"/>
              </a:ext>
            </a:extLst>
          </p:cNvPr>
          <p:cNvGrpSpPr>
            <a:grpSpLocks noChangeAspect="1"/>
          </p:cNvGrpSpPr>
          <p:nvPr/>
        </p:nvGrpSpPr>
        <p:grpSpPr>
          <a:xfrm>
            <a:off x="4994685" y="1384758"/>
            <a:ext cx="1142917" cy="737590"/>
            <a:chOff x="4994685" y="1384758"/>
            <a:chExt cx="1142917" cy="737590"/>
          </a:xfrm>
        </p:grpSpPr>
        <p:sp>
          <p:nvSpPr>
            <p:cNvPr id="204" name="Freeform: Shape 203">
              <a:extLst>
                <a:ext uri="{FF2B5EF4-FFF2-40B4-BE49-F238E27FC236}">
                  <a16:creationId xmlns:a16="http://schemas.microsoft.com/office/drawing/2014/main" id="{FC908111-8657-4A98-BBCD-073140DE66DC}"/>
                </a:ext>
              </a:extLst>
            </p:cNvPr>
            <p:cNvSpPr/>
            <p:nvPr/>
          </p:nvSpPr>
          <p:spPr>
            <a:xfrm>
              <a:off x="5713843" y="1852197"/>
              <a:ext cx="69674" cy="70603"/>
            </a:xfrm>
            <a:custGeom>
              <a:avLst/>
              <a:gdLst>
                <a:gd name="connsiteX0" fmla="*/ 0 w 100107"/>
                <a:gd name="connsiteY0" fmla="*/ 101441 h 101441"/>
                <a:gd name="connsiteX1" fmla="*/ 100108 w 100107"/>
                <a:gd name="connsiteY1" fmla="*/ 68771 h 101441"/>
                <a:gd name="connsiteX2" fmla="*/ 29337 w 100107"/>
                <a:gd name="connsiteY2" fmla="*/ 0 h 101441"/>
              </a:gdLst>
              <a:ahLst/>
              <a:cxnLst>
                <a:cxn ang="0">
                  <a:pos x="connsiteX0" y="connsiteY0"/>
                </a:cxn>
                <a:cxn ang="0">
                  <a:pos x="connsiteX1" y="connsiteY1"/>
                </a:cxn>
                <a:cxn ang="0">
                  <a:pos x="connsiteX2" y="connsiteY2"/>
                </a:cxn>
              </a:cxnLst>
              <a:rect l="l" t="t" r="r" b="b"/>
              <a:pathLst>
                <a:path w="100107" h="101441">
                  <a:moveTo>
                    <a:pt x="0" y="101441"/>
                  </a:moveTo>
                  <a:cubicBezTo>
                    <a:pt x="0" y="101441"/>
                    <a:pt x="80010" y="75533"/>
                    <a:pt x="100108" y="68771"/>
                  </a:cubicBezTo>
                  <a:lnTo>
                    <a:pt x="29337" y="0"/>
                  </a:lnTo>
                  <a:close/>
                </a:path>
              </a:pathLst>
            </a:custGeom>
            <a:noFill/>
            <a:ln w="12700" cap="flat">
              <a:solidFill>
                <a:srgbClr val="FF9900"/>
              </a:solidFill>
              <a:prstDash val="solid"/>
              <a:round/>
            </a:ln>
          </p:spPr>
          <p:txBody>
            <a:bodyPr rtlCol="0" anchor="ctr"/>
            <a:lstStyle/>
            <a:p>
              <a:endParaRPr lang="en-US"/>
            </a:p>
          </p:txBody>
        </p:sp>
        <p:sp>
          <p:nvSpPr>
            <p:cNvPr id="205" name="Freeform: Shape 204">
              <a:extLst>
                <a:ext uri="{FF2B5EF4-FFF2-40B4-BE49-F238E27FC236}">
                  <a16:creationId xmlns:a16="http://schemas.microsoft.com/office/drawing/2014/main" id="{5DCD423C-E63C-4878-B5F6-7FCD077D2175}"/>
                </a:ext>
              </a:extLst>
            </p:cNvPr>
            <p:cNvSpPr/>
            <p:nvPr/>
          </p:nvSpPr>
          <p:spPr>
            <a:xfrm>
              <a:off x="5734195" y="1513037"/>
              <a:ext cx="378273" cy="387024"/>
            </a:xfrm>
            <a:custGeom>
              <a:avLst/>
              <a:gdLst>
                <a:gd name="connsiteX0" fmla="*/ 1333 w 543496"/>
                <a:gd name="connsiteY0" fmla="*/ 482632 h 556069"/>
                <a:gd name="connsiteX1" fmla="*/ 0 w 543496"/>
                <a:gd name="connsiteY1" fmla="*/ 487299 h 556069"/>
                <a:gd name="connsiteX2" fmla="*/ 70866 w 543496"/>
                <a:gd name="connsiteY2" fmla="*/ 556070 h 556069"/>
                <a:gd name="connsiteX3" fmla="*/ 75438 w 543496"/>
                <a:gd name="connsiteY3" fmla="*/ 554450 h 556069"/>
                <a:gd name="connsiteX4" fmla="*/ 543497 w 543496"/>
                <a:gd name="connsiteY4" fmla="*/ 71914 h 556069"/>
                <a:gd name="connsiteX5" fmla="*/ 469487 w 543496"/>
                <a:gd name="connsiteY5" fmla="*/ 0 h 556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3496" h="556069">
                  <a:moveTo>
                    <a:pt x="1333" y="482632"/>
                  </a:moveTo>
                  <a:lnTo>
                    <a:pt x="0" y="487299"/>
                  </a:lnTo>
                  <a:lnTo>
                    <a:pt x="70866" y="556070"/>
                  </a:lnTo>
                  <a:lnTo>
                    <a:pt x="75438" y="554450"/>
                  </a:lnTo>
                  <a:lnTo>
                    <a:pt x="543497" y="71914"/>
                  </a:lnTo>
                  <a:lnTo>
                    <a:pt x="469487" y="0"/>
                  </a:lnTo>
                  <a:close/>
                </a:path>
              </a:pathLst>
            </a:custGeom>
            <a:noFill/>
            <a:ln w="12700" cap="flat">
              <a:solidFill>
                <a:srgbClr val="FF9900"/>
              </a:solidFill>
              <a:prstDash val="solid"/>
              <a:round/>
            </a:ln>
          </p:spPr>
          <p:txBody>
            <a:bodyPr rtlCol="0" anchor="ctr"/>
            <a:lstStyle/>
            <a:p>
              <a:endParaRPr lang="en-US"/>
            </a:p>
          </p:txBody>
        </p:sp>
        <p:sp>
          <p:nvSpPr>
            <p:cNvPr id="206" name="Freeform: Shape 205">
              <a:extLst>
                <a:ext uri="{FF2B5EF4-FFF2-40B4-BE49-F238E27FC236}">
                  <a16:creationId xmlns:a16="http://schemas.microsoft.com/office/drawing/2014/main" id="{44F1EA4C-5810-454C-93FE-7697C1695E75}"/>
                </a:ext>
              </a:extLst>
            </p:cNvPr>
            <p:cNvSpPr/>
            <p:nvPr/>
          </p:nvSpPr>
          <p:spPr>
            <a:xfrm rot="18848999">
              <a:off x="6080126" y="1486592"/>
              <a:ext cx="42892" cy="72061"/>
            </a:xfrm>
            <a:custGeom>
              <a:avLst/>
              <a:gdLst>
                <a:gd name="connsiteX0" fmla="*/ 0 w 61626"/>
                <a:gd name="connsiteY0" fmla="*/ 0 h 103536"/>
                <a:gd name="connsiteX1" fmla="*/ 61627 w 61626"/>
                <a:gd name="connsiteY1" fmla="*/ 0 h 103536"/>
                <a:gd name="connsiteX2" fmla="*/ 61627 w 61626"/>
                <a:gd name="connsiteY2" fmla="*/ 103537 h 103536"/>
                <a:gd name="connsiteX3" fmla="*/ 0 w 61626"/>
                <a:gd name="connsiteY3" fmla="*/ 103537 h 103536"/>
              </a:gdLst>
              <a:ahLst/>
              <a:cxnLst>
                <a:cxn ang="0">
                  <a:pos x="connsiteX0" y="connsiteY0"/>
                </a:cxn>
                <a:cxn ang="0">
                  <a:pos x="connsiteX1" y="connsiteY1"/>
                </a:cxn>
                <a:cxn ang="0">
                  <a:pos x="connsiteX2" y="connsiteY2"/>
                </a:cxn>
                <a:cxn ang="0">
                  <a:pos x="connsiteX3" y="connsiteY3"/>
                </a:cxn>
              </a:cxnLst>
              <a:rect l="l" t="t" r="r" b="b"/>
              <a:pathLst>
                <a:path w="61626" h="103536">
                  <a:moveTo>
                    <a:pt x="0" y="0"/>
                  </a:moveTo>
                  <a:lnTo>
                    <a:pt x="61627" y="0"/>
                  </a:lnTo>
                  <a:lnTo>
                    <a:pt x="61627" y="103537"/>
                  </a:lnTo>
                  <a:lnTo>
                    <a:pt x="0" y="103537"/>
                  </a:lnTo>
                  <a:close/>
                </a:path>
              </a:pathLst>
            </a:custGeom>
            <a:noFill/>
            <a:ln w="12700" cap="flat">
              <a:solidFill>
                <a:srgbClr val="FF9900"/>
              </a:solidFill>
              <a:prstDash val="solid"/>
              <a:round/>
            </a:ln>
          </p:spPr>
          <p:txBody>
            <a:bodyPr rtlCol="0" anchor="ctr"/>
            <a:lstStyle/>
            <a:p>
              <a:endParaRPr lang="en-US"/>
            </a:p>
          </p:txBody>
        </p:sp>
        <p:sp>
          <p:nvSpPr>
            <p:cNvPr id="207" name="Freeform: Shape 206">
              <a:extLst>
                <a:ext uri="{FF2B5EF4-FFF2-40B4-BE49-F238E27FC236}">
                  <a16:creationId xmlns:a16="http://schemas.microsoft.com/office/drawing/2014/main" id="{478B03F0-991D-43BC-BE03-2869472B171C}"/>
                </a:ext>
              </a:extLst>
            </p:cNvPr>
            <p:cNvSpPr/>
            <p:nvPr/>
          </p:nvSpPr>
          <p:spPr>
            <a:xfrm>
              <a:off x="5990355" y="1563023"/>
              <a:ext cx="147239" cy="187081"/>
            </a:xfrm>
            <a:custGeom>
              <a:avLst/>
              <a:gdLst>
                <a:gd name="connsiteX0" fmla="*/ 174784 w 211550"/>
                <a:gd name="connsiteY0" fmla="*/ 0 h 268795"/>
                <a:gd name="connsiteX1" fmla="*/ 211550 w 211550"/>
                <a:gd name="connsiteY1" fmla="*/ 38481 h 268795"/>
                <a:gd name="connsiteX2" fmla="*/ 0 w 211550"/>
                <a:gd name="connsiteY2" fmla="*/ 268796 h 268795"/>
              </a:gdLst>
              <a:ahLst/>
              <a:cxnLst>
                <a:cxn ang="0">
                  <a:pos x="connsiteX0" y="connsiteY0"/>
                </a:cxn>
                <a:cxn ang="0">
                  <a:pos x="connsiteX1" y="connsiteY1"/>
                </a:cxn>
                <a:cxn ang="0">
                  <a:pos x="connsiteX2" y="connsiteY2"/>
                </a:cxn>
              </a:cxnLst>
              <a:rect l="l" t="t" r="r" b="b"/>
              <a:pathLst>
                <a:path w="211550" h="268795">
                  <a:moveTo>
                    <a:pt x="174784" y="0"/>
                  </a:moveTo>
                  <a:lnTo>
                    <a:pt x="211550" y="38481"/>
                  </a:lnTo>
                  <a:lnTo>
                    <a:pt x="0" y="268796"/>
                  </a:lnTo>
                </a:path>
              </a:pathLst>
            </a:custGeom>
            <a:noFill/>
            <a:ln w="12700" cap="flat">
              <a:solidFill>
                <a:srgbClr val="FF9900"/>
              </a:solidFill>
              <a:prstDash val="solid"/>
              <a:round/>
            </a:ln>
          </p:spPr>
          <p:txBody>
            <a:bodyPr rtlCol="0" anchor="ctr"/>
            <a:lstStyle/>
            <a:p>
              <a:endParaRPr lang="en-US"/>
            </a:p>
          </p:txBody>
        </p:sp>
        <p:sp>
          <p:nvSpPr>
            <p:cNvPr id="208" name="Freeform: Shape 207">
              <a:extLst>
                <a:ext uri="{FF2B5EF4-FFF2-40B4-BE49-F238E27FC236}">
                  <a16:creationId xmlns:a16="http://schemas.microsoft.com/office/drawing/2014/main" id="{CF1F753D-8DBC-49AC-8E58-39D9F5C5F898}"/>
                </a:ext>
              </a:extLst>
            </p:cNvPr>
            <p:cNvSpPr/>
            <p:nvPr/>
          </p:nvSpPr>
          <p:spPr>
            <a:xfrm>
              <a:off x="4994685" y="1706549"/>
              <a:ext cx="23402" cy="396371"/>
            </a:xfrm>
            <a:custGeom>
              <a:avLst/>
              <a:gdLst>
                <a:gd name="connsiteX0" fmla="*/ 0 w 33623"/>
                <a:gd name="connsiteY0" fmla="*/ 0 h 569499"/>
                <a:gd name="connsiteX1" fmla="*/ 0 w 33623"/>
                <a:gd name="connsiteY1" fmla="*/ 569500 h 569499"/>
                <a:gd name="connsiteX2" fmla="*/ 33623 w 33623"/>
                <a:gd name="connsiteY2" fmla="*/ 564356 h 569499"/>
              </a:gdLst>
              <a:ahLst/>
              <a:cxnLst>
                <a:cxn ang="0">
                  <a:pos x="connsiteX0" y="connsiteY0"/>
                </a:cxn>
                <a:cxn ang="0">
                  <a:pos x="connsiteX1" y="connsiteY1"/>
                </a:cxn>
                <a:cxn ang="0">
                  <a:pos x="connsiteX2" y="connsiteY2"/>
                </a:cxn>
              </a:cxnLst>
              <a:rect l="l" t="t" r="r" b="b"/>
              <a:pathLst>
                <a:path w="33623" h="569499">
                  <a:moveTo>
                    <a:pt x="0" y="0"/>
                  </a:moveTo>
                  <a:lnTo>
                    <a:pt x="0" y="569500"/>
                  </a:lnTo>
                  <a:lnTo>
                    <a:pt x="33623" y="564356"/>
                  </a:lnTo>
                </a:path>
              </a:pathLst>
            </a:custGeom>
            <a:noFill/>
            <a:ln w="12700" cap="flat">
              <a:solidFill>
                <a:srgbClr val="EFF5ED"/>
              </a:solidFill>
              <a:prstDash val="solid"/>
              <a:round/>
            </a:ln>
          </p:spPr>
          <p:txBody>
            <a:bodyPr rtlCol="0" anchor="ctr"/>
            <a:lstStyle/>
            <a:p>
              <a:endParaRPr lang="en-US"/>
            </a:p>
          </p:txBody>
        </p:sp>
        <p:sp>
          <p:nvSpPr>
            <p:cNvPr id="209" name="Freeform: Shape 208">
              <a:extLst>
                <a:ext uri="{FF2B5EF4-FFF2-40B4-BE49-F238E27FC236}">
                  <a16:creationId xmlns:a16="http://schemas.microsoft.com/office/drawing/2014/main" id="{497A0C4C-F107-4CBA-B701-7FFC4159675C}"/>
                </a:ext>
              </a:extLst>
            </p:cNvPr>
            <p:cNvSpPr/>
            <p:nvPr/>
          </p:nvSpPr>
          <p:spPr>
            <a:xfrm>
              <a:off x="4994686" y="1579066"/>
              <a:ext cx="6629" cy="86447"/>
            </a:xfrm>
            <a:custGeom>
              <a:avLst/>
              <a:gdLst>
                <a:gd name="connsiteX0" fmla="*/ 0 w 9525"/>
                <a:gd name="connsiteY0" fmla="*/ 0 h 124205"/>
                <a:gd name="connsiteX1" fmla="*/ 0 w 9525"/>
                <a:gd name="connsiteY1" fmla="*/ 124206 h 124205"/>
              </a:gdLst>
              <a:ahLst/>
              <a:cxnLst>
                <a:cxn ang="0">
                  <a:pos x="connsiteX0" y="connsiteY0"/>
                </a:cxn>
                <a:cxn ang="0">
                  <a:pos x="connsiteX1" y="connsiteY1"/>
                </a:cxn>
              </a:cxnLst>
              <a:rect l="l" t="t" r="r" b="b"/>
              <a:pathLst>
                <a:path w="9525" h="124205">
                  <a:moveTo>
                    <a:pt x="0" y="0"/>
                  </a:moveTo>
                  <a:lnTo>
                    <a:pt x="0" y="124206"/>
                  </a:lnTo>
                </a:path>
              </a:pathLst>
            </a:custGeom>
            <a:ln w="12700" cap="flat">
              <a:solidFill>
                <a:srgbClr val="EFF5ED"/>
              </a:solidFill>
              <a:prstDash val="solid"/>
              <a:round/>
            </a:ln>
          </p:spPr>
          <p:txBody>
            <a:bodyPr rtlCol="0" anchor="ctr"/>
            <a:lstStyle/>
            <a:p>
              <a:endParaRPr lang="en-US"/>
            </a:p>
          </p:txBody>
        </p:sp>
        <p:sp>
          <p:nvSpPr>
            <p:cNvPr id="210" name="Freeform: Shape 209">
              <a:extLst>
                <a:ext uri="{FF2B5EF4-FFF2-40B4-BE49-F238E27FC236}">
                  <a16:creationId xmlns:a16="http://schemas.microsoft.com/office/drawing/2014/main" id="{A3608AF0-C32B-4387-A699-00DB18BDEB57}"/>
                </a:ext>
              </a:extLst>
            </p:cNvPr>
            <p:cNvSpPr/>
            <p:nvPr/>
          </p:nvSpPr>
          <p:spPr>
            <a:xfrm>
              <a:off x="4994685" y="1384758"/>
              <a:ext cx="424679" cy="159371"/>
            </a:xfrm>
            <a:custGeom>
              <a:avLst/>
              <a:gdLst>
                <a:gd name="connsiteX0" fmla="*/ 610172 w 610171"/>
                <a:gd name="connsiteY0" fmla="*/ 0 h 228981"/>
                <a:gd name="connsiteX1" fmla="*/ 0 w 610171"/>
                <a:gd name="connsiteY1" fmla="*/ 92583 h 228981"/>
                <a:gd name="connsiteX2" fmla="*/ 0 w 610171"/>
                <a:gd name="connsiteY2" fmla="*/ 228981 h 228981"/>
              </a:gdLst>
              <a:ahLst/>
              <a:cxnLst>
                <a:cxn ang="0">
                  <a:pos x="connsiteX0" y="connsiteY0"/>
                </a:cxn>
                <a:cxn ang="0">
                  <a:pos x="connsiteX1" y="connsiteY1"/>
                </a:cxn>
                <a:cxn ang="0">
                  <a:pos x="connsiteX2" y="connsiteY2"/>
                </a:cxn>
              </a:cxnLst>
              <a:rect l="l" t="t" r="r" b="b"/>
              <a:pathLst>
                <a:path w="610171" h="228981">
                  <a:moveTo>
                    <a:pt x="610172" y="0"/>
                  </a:moveTo>
                  <a:lnTo>
                    <a:pt x="0" y="92583"/>
                  </a:lnTo>
                  <a:lnTo>
                    <a:pt x="0" y="228981"/>
                  </a:lnTo>
                </a:path>
              </a:pathLst>
            </a:custGeom>
            <a:noFill/>
            <a:ln w="12700" cap="flat">
              <a:solidFill>
                <a:srgbClr val="EFF5ED"/>
              </a:solidFill>
              <a:prstDash val="solid"/>
              <a:round/>
            </a:ln>
          </p:spPr>
          <p:txBody>
            <a:bodyPr rtlCol="0" anchor="ctr"/>
            <a:lstStyle/>
            <a:p>
              <a:endParaRPr lang="en-US"/>
            </a:p>
          </p:txBody>
        </p:sp>
        <p:sp>
          <p:nvSpPr>
            <p:cNvPr id="211" name="Freeform: Shape 210">
              <a:extLst>
                <a:ext uri="{FF2B5EF4-FFF2-40B4-BE49-F238E27FC236}">
                  <a16:creationId xmlns:a16="http://schemas.microsoft.com/office/drawing/2014/main" id="{A0432D97-8CED-4E39-8869-3776A15469A2}"/>
                </a:ext>
              </a:extLst>
            </p:cNvPr>
            <p:cNvSpPr/>
            <p:nvPr/>
          </p:nvSpPr>
          <p:spPr>
            <a:xfrm>
              <a:off x="5498521" y="1384758"/>
              <a:ext cx="424679" cy="219963"/>
            </a:xfrm>
            <a:custGeom>
              <a:avLst/>
              <a:gdLst>
                <a:gd name="connsiteX0" fmla="*/ 610172 w 610171"/>
                <a:gd name="connsiteY0" fmla="*/ 316040 h 316039"/>
                <a:gd name="connsiteX1" fmla="*/ 610172 w 610171"/>
                <a:gd name="connsiteY1" fmla="*/ 92583 h 316039"/>
                <a:gd name="connsiteX2" fmla="*/ 0 w 610171"/>
                <a:gd name="connsiteY2" fmla="*/ 0 h 316039"/>
              </a:gdLst>
              <a:ahLst/>
              <a:cxnLst>
                <a:cxn ang="0">
                  <a:pos x="connsiteX0" y="connsiteY0"/>
                </a:cxn>
                <a:cxn ang="0">
                  <a:pos x="connsiteX1" y="connsiteY1"/>
                </a:cxn>
                <a:cxn ang="0">
                  <a:pos x="connsiteX2" y="connsiteY2"/>
                </a:cxn>
              </a:cxnLst>
              <a:rect l="l" t="t" r="r" b="b"/>
              <a:pathLst>
                <a:path w="610171" h="316039">
                  <a:moveTo>
                    <a:pt x="610172" y="316040"/>
                  </a:moveTo>
                  <a:lnTo>
                    <a:pt x="610172" y="92583"/>
                  </a:lnTo>
                  <a:lnTo>
                    <a:pt x="0" y="0"/>
                  </a:lnTo>
                </a:path>
              </a:pathLst>
            </a:custGeom>
            <a:noFill/>
            <a:ln w="12700" cap="flat">
              <a:solidFill>
                <a:srgbClr val="EFF5ED"/>
              </a:solidFill>
              <a:prstDash val="solid"/>
              <a:round/>
            </a:ln>
          </p:spPr>
          <p:txBody>
            <a:bodyPr rtlCol="0" anchor="ctr"/>
            <a:lstStyle/>
            <a:p>
              <a:endParaRPr lang="en-US"/>
            </a:p>
          </p:txBody>
        </p:sp>
        <p:sp>
          <p:nvSpPr>
            <p:cNvPr id="212" name="Freeform: Shape 211">
              <a:extLst>
                <a:ext uri="{FF2B5EF4-FFF2-40B4-BE49-F238E27FC236}">
                  <a16:creationId xmlns:a16="http://schemas.microsoft.com/office/drawing/2014/main" id="{437ACDED-4A8D-49C1-8B16-2CE25C1DFD73}"/>
                </a:ext>
              </a:extLst>
            </p:cNvPr>
            <p:cNvSpPr/>
            <p:nvPr/>
          </p:nvSpPr>
          <p:spPr>
            <a:xfrm>
              <a:off x="5893434" y="1807979"/>
              <a:ext cx="29766" cy="294942"/>
            </a:xfrm>
            <a:custGeom>
              <a:avLst/>
              <a:gdLst>
                <a:gd name="connsiteX0" fmla="*/ 0 w 42767"/>
                <a:gd name="connsiteY0" fmla="*/ 417290 h 423767"/>
                <a:gd name="connsiteX1" fmla="*/ 42767 w 42767"/>
                <a:gd name="connsiteY1" fmla="*/ 423767 h 423767"/>
                <a:gd name="connsiteX2" fmla="*/ 42767 w 42767"/>
                <a:gd name="connsiteY2" fmla="*/ 0 h 423767"/>
              </a:gdLst>
              <a:ahLst/>
              <a:cxnLst>
                <a:cxn ang="0">
                  <a:pos x="connsiteX0" y="connsiteY0"/>
                </a:cxn>
                <a:cxn ang="0">
                  <a:pos x="connsiteX1" y="connsiteY1"/>
                </a:cxn>
                <a:cxn ang="0">
                  <a:pos x="connsiteX2" y="connsiteY2"/>
                </a:cxn>
              </a:cxnLst>
              <a:rect l="l" t="t" r="r" b="b"/>
              <a:pathLst>
                <a:path w="42767" h="423767">
                  <a:moveTo>
                    <a:pt x="0" y="417290"/>
                  </a:moveTo>
                  <a:lnTo>
                    <a:pt x="42767" y="423767"/>
                  </a:lnTo>
                  <a:lnTo>
                    <a:pt x="42767" y="0"/>
                  </a:lnTo>
                </a:path>
              </a:pathLst>
            </a:custGeom>
            <a:noFill/>
            <a:ln w="12700" cap="flat">
              <a:solidFill>
                <a:srgbClr val="EFF5ED"/>
              </a:solidFill>
              <a:prstDash val="solid"/>
              <a:round/>
            </a:ln>
          </p:spPr>
          <p:txBody>
            <a:bodyPr rtlCol="0" anchor="ctr"/>
            <a:lstStyle/>
            <a:p>
              <a:endParaRPr lang="en-US"/>
            </a:p>
          </p:txBody>
        </p:sp>
        <p:sp>
          <p:nvSpPr>
            <p:cNvPr id="213" name="Freeform: Shape 212">
              <a:extLst>
                <a:ext uri="{FF2B5EF4-FFF2-40B4-BE49-F238E27FC236}">
                  <a16:creationId xmlns:a16="http://schemas.microsoft.com/office/drawing/2014/main" id="{A54E35BE-A373-4D89-B3A2-9306A4D9020E}"/>
                </a:ext>
              </a:extLst>
            </p:cNvPr>
            <p:cNvSpPr/>
            <p:nvPr/>
          </p:nvSpPr>
          <p:spPr>
            <a:xfrm>
              <a:off x="5419365" y="1384758"/>
              <a:ext cx="79155" cy="35069"/>
            </a:xfrm>
            <a:custGeom>
              <a:avLst/>
              <a:gdLst>
                <a:gd name="connsiteX0" fmla="*/ 113729 w 113728"/>
                <a:gd name="connsiteY0" fmla="*/ 50387 h 50387"/>
                <a:gd name="connsiteX1" fmla="*/ 113729 w 113728"/>
                <a:gd name="connsiteY1" fmla="*/ 0 h 50387"/>
                <a:gd name="connsiteX2" fmla="*/ 0 w 113728"/>
                <a:gd name="connsiteY2" fmla="*/ 0 h 50387"/>
                <a:gd name="connsiteX3" fmla="*/ 0 w 113728"/>
                <a:gd name="connsiteY3" fmla="*/ 48006 h 50387"/>
              </a:gdLst>
              <a:ahLst/>
              <a:cxnLst>
                <a:cxn ang="0">
                  <a:pos x="connsiteX0" y="connsiteY0"/>
                </a:cxn>
                <a:cxn ang="0">
                  <a:pos x="connsiteX1" y="connsiteY1"/>
                </a:cxn>
                <a:cxn ang="0">
                  <a:pos x="connsiteX2" y="connsiteY2"/>
                </a:cxn>
                <a:cxn ang="0">
                  <a:pos x="connsiteX3" y="connsiteY3"/>
                </a:cxn>
              </a:cxnLst>
              <a:rect l="l" t="t" r="r" b="b"/>
              <a:pathLst>
                <a:path w="113728" h="50387">
                  <a:moveTo>
                    <a:pt x="113729" y="50387"/>
                  </a:moveTo>
                  <a:lnTo>
                    <a:pt x="113729" y="0"/>
                  </a:lnTo>
                  <a:lnTo>
                    <a:pt x="0" y="0"/>
                  </a:lnTo>
                  <a:lnTo>
                    <a:pt x="0" y="48006"/>
                  </a:lnTo>
                </a:path>
              </a:pathLst>
            </a:custGeom>
            <a:noFill/>
            <a:ln w="12700" cap="flat">
              <a:solidFill>
                <a:srgbClr val="EFF5ED"/>
              </a:solidFill>
              <a:prstDash val="solid"/>
              <a:round/>
            </a:ln>
          </p:spPr>
          <p:txBody>
            <a:bodyPr rtlCol="0" anchor="ctr"/>
            <a:lstStyle/>
            <a:p>
              <a:endParaRPr lang="en-US"/>
            </a:p>
          </p:txBody>
        </p:sp>
        <p:sp>
          <p:nvSpPr>
            <p:cNvPr id="214" name="Freeform: Shape 213">
              <a:extLst>
                <a:ext uri="{FF2B5EF4-FFF2-40B4-BE49-F238E27FC236}">
                  <a16:creationId xmlns:a16="http://schemas.microsoft.com/office/drawing/2014/main" id="{924F6E7C-3EBA-42FB-B8A3-5C9ED0E0C07B}"/>
                </a:ext>
              </a:extLst>
            </p:cNvPr>
            <p:cNvSpPr/>
            <p:nvPr/>
          </p:nvSpPr>
          <p:spPr>
            <a:xfrm>
              <a:off x="5748648" y="2106633"/>
              <a:ext cx="81342" cy="15712"/>
            </a:xfrm>
            <a:custGeom>
              <a:avLst/>
              <a:gdLst>
                <a:gd name="connsiteX0" fmla="*/ 0 w 116871"/>
                <a:gd name="connsiteY0" fmla="*/ 0 h 22574"/>
                <a:gd name="connsiteX1" fmla="*/ 116872 w 116871"/>
                <a:gd name="connsiteY1" fmla="*/ 22574 h 22574"/>
              </a:gdLst>
              <a:ahLst/>
              <a:cxnLst>
                <a:cxn ang="0">
                  <a:pos x="connsiteX0" y="connsiteY0"/>
                </a:cxn>
                <a:cxn ang="0">
                  <a:pos x="connsiteX1" y="connsiteY1"/>
                </a:cxn>
              </a:cxnLst>
              <a:rect l="l" t="t" r="r" b="b"/>
              <a:pathLst>
                <a:path w="116871" h="22574">
                  <a:moveTo>
                    <a:pt x="0" y="0"/>
                  </a:moveTo>
                  <a:lnTo>
                    <a:pt x="116872" y="22574"/>
                  </a:lnTo>
                </a:path>
              </a:pathLst>
            </a:custGeom>
            <a:ln w="12700" cap="flat">
              <a:solidFill>
                <a:srgbClr val="EFF5ED"/>
              </a:solidFill>
              <a:prstDash val="solid"/>
              <a:round/>
            </a:ln>
          </p:spPr>
          <p:txBody>
            <a:bodyPr rtlCol="0" anchor="ctr"/>
            <a:lstStyle/>
            <a:p>
              <a:endParaRPr lang="en-US"/>
            </a:p>
          </p:txBody>
        </p:sp>
        <p:sp>
          <p:nvSpPr>
            <p:cNvPr id="215" name="Freeform: Shape 214">
              <a:extLst>
                <a:ext uri="{FF2B5EF4-FFF2-40B4-BE49-F238E27FC236}">
                  <a16:creationId xmlns:a16="http://schemas.microsoft.com/office/drawing/2014/main" id="{D37B7F07-4D92-4121-A903-EBE370104BAF}"/>
                </a:ext>
              </a:extLst>
            </p:cNvPr>
            <p:cNvSpPr/>
            <p:nvPr/>
          </p:nvSpPr>
          <p:spPr>
            <a:xfrm>
              <a:off x="5675061" y="2092447"/>
              <a:ext cx="44748" cy="8618"/>
            </a:xfrm>
            <a:custGeom>
              <a:avLst/>
              <a:gdLst>
                <a:gd name="connsiteX0" fmla="*/ 0 w 64293"/>
                <a:gd name="connsiteY0" fmla="*/ 0 h 12382"/>
                <a:gd name="connsiteX1" fmla="*/ 64294 w 64293"/>
                <a:gd name="connsiteY1" fmla="*/ 12382 h 12382"/>
              </a:gdLst>
              <a:ahLst/>
              <a:cxnLst>
                <a:cxn ang="0">
                  <a:pos x="connsiteX0" y="connsiteY0"/>
                </a:cxn>
                <a:cxn ang="0">
                  <a:pos x="connsiteX1" y="connsiteY1"/>
                </a:cxn>
              </a:cxnLst>
              <a:rect l="l" t="t" r="r" b="b"/>
              <a:pathLst>
                <a:path w="64293" h="12382">
                  <a:moveTo>
                    <a:pt x="0" y="0"/>
                  </a:moveTo>
                  <a:lnTo>
                    <a:pt x="64294" y="12382"/>
                  </a:lnTo>
                </a:path>
              </a:pathLst>
            </a:custGeom>
            <a:ln w="12700" cap="flat">
              <a:solidFill>
                <a:srgbClr val="EFF5ED"/>
              </a:solidFill>
              <a:prstDash val="solid"/>
              <a:round/>
            </a:ln>
          </p:spPr>
          <p:txBody>
            <a:bodyPr rtlCol="0" anchor="ctr"/>
            <a:lstStyle/>
            <a:p>
              <a:endParaRPr lang="en-US"/>
            </a:p>
          </p:txBody>
        </p:sp>
        <p:sp>
          <p:nvSpPr>
            <p:cNvPr id="216" name="Freeform: Shape 215">
              <a:extLst>
                <a:ext uri="{FF2B5EF4-FFF2-40B4-BE49-F238E27FC236}">
                  <a16:creationId xmlns:a16="http://schemas.microsoft.com/office/drawing/2014/main" id="{7A721F08-8236-4119-81E3-9B23F6EE7E4B}"/>
                </a:ext>
              </a:extLst>
            </p:cNvPr>
            <p:cNvSpPr/>
            <p:nvPr/>
          </p:nvSpPr>
          <p:spPr>
            <a:xfrm>
              <a:off x="5082393" y="2050615"/>
              <a:ext cx="563167" cy="70536"/>
            </a:xfrm>
            <a:custGeom>
              <a:avLst/>
              <a:gdLst>
                <a:gd name="connsiteX0" fmla="*/ 0 w 809148"/>
                <a:gd name="connsiteY0" fmla="*/ 101346 h 101345"/>
                <a:gd name="connsiteX1" fmla="*/ 540258 w 809148"/>
                <a:gd name="connsiteY1" fmla="*/ 0 h 101345"/>
                <a:gd name="connsiteX2" fmla="*/ 809149 w 809148"/>
                <a:gd name="connsiteY2" fmla="*/ 51911 h 101345"/>
              </a:gdLst>
              <a:ahLst/>
              <a:cxnLst>
                <a:cxn ang="0">
                  <a:pos x="connsiteX0" y="connsiteY0"/>
                </a:cxn>
                <a:cxn ang="0">
                  <a:pos x="connsiteX1" y="connsiteY1"/>
                </a:cxn>
                <a:cxn ang="0">
                  <a:pos x="connsiteX2" y="connsiteY2"/>
                </a:cxn>
              </a:cxnLst>
              <a:rect l="l" t="t" r="r" b="b"/>
              <a:pathLst>
                <a:path w="809148" h="101345">
                  <a:moveTo>
                    <a:pt x="0" y="101346"/>
                  </a:moveTo>
                  <a:lnTo>
                    <a:pt x="540258" y="0"/>
                  </a:lnTo>
                  <a:lnTo>
                    <a:pt x="809149" y="51911"/>
                  </a:lnTo>
                </a:path>
              </a:pathLst>
            </a:custGeom>
            <a:noFill/>
            <a:ln w="12700" cap="flat">
              <a:solidFill>
                <a:srgbClr val="EFF5ED"/>
              </a:solidFill>
              <a:prstDash val="solid"/>
              <a:round/>
            </a:ln>
          </p:spPr>
          <p:txBody>
            <a:bodyPr rtlCol="0" anchor="ctr"/>
            <a:lstStyle/>
            <a:p>
              <a:endParaRPr lang="en-US"/>
            </a:p>
          </p:txBody>
        </p:sp>
        <p:sp>
          <p:nvSpPr>
            <p:cNvPr id="217" name="Freeform: Shape 216">
              <a:extLst>
                <a:ext uri="{FF2B5EF4-FFF2-40B4-BE49-F238E27FC236}">
                  <a16:creationId xmlns:a16="http://schemas.microsoft.com/office/drawing/2014/main" id="{ED0A9A65-979A-477D-A120-1DD3B692ECD1}"/>
                </a:ext>
              </a:extLst>
            </p:cNvPr>
            <p:cNvSpPr/>
            <p:nvPr/>
          </p:nvSpPr>
          <p:spPr>
            <a:xfrm>
              <a:off x="5458412" y="1430501"/>
              <a:ext cx="374627" cy="86911"/>
            </a:xfrm>
            <a:custGeom>
              <a:avLst/>
              <a:gdLst>
                <a:gd name="connsiteX0" fmla="*/ 538258 w 538257"/>
                <a:gd name="connsiteY0" fmla="*/ 124873 h 124872"/>
                <a:gd name="connsiteX1" fmla="*/ 0 w 538257"/>
                <a:gd name="connsiteY1" fmla="*/ 0 h 124872"/>
              </a:gdLst>
              <a:ahLst/>
              <a:cxnLst>
                <a:cxn ang="0">
                  <a:pos x="connsiteX0" y="connsiteY0"/>
                </a:cxn>
                <a:cxn ang="0">
                  <a:pos x="connsiteX1" y="connsiteY1"/>
                </a:cxn>
              </a:cxnLst>
              <a:rect l="l" t="t" r="r" b="b"/>
              <a:pathLst>
                <a:path w="538257" h="124872">
                  <a:moveTo>
                    <a:pt x="538258" y="124873"/>
                  </a:moveTo>
                  <a:lnTo>
                    <a:pt x="0" y="0"/>
                  </a:lnTo>
                </a:path>
              </a:pathLst>
            </a:custGeom>
            <a:ln w="12700" cap="flat">
              <a:solidFill>
                <a:srgbClr val="EFF5ED"/>
              </a:solidFill>
              <a:prstDash val="solid"/>
              <a:round/>
            </a:ln>
          </p:spPr>
          <p:txBody>
            <a:bodyPr rtlCol="0" anchor="ctr"/>
            <a:lstStyle/>
            <a:p>
              <a:endParaRPr lang="en-US"/>
            </a:p>
          </p:txBody>
        </p:sp>
        <p:sp>
          <p:nvSpPr>
            <p:cNvPr id="218" name="Freeform: Shape 217">
              <a:extLst>
                <a:ext uri="{FF2B5EF4-FFF2-40B4-BE49-F238E27FC236}">
                  <a16:creationId xmlns:a16="http://schemas.microsoft.com/office/drawing/2014/main" id="{07A59FD2-3EF4-4049-9DF9-B2A85539062C}"/>
                </a:ext>
              </a:extLst>
            </p:cNvPr>
            <p:cNvSpPr/>
            <p:nvPr/>
          </p:nvSpPr>
          <p:spPr>
            <a:xfrm>
              <a:off x="5038175" y="1429970"/>
              <a:ext cx="420701" cy="691247"/>
            </a:xfrm>
            <a:custGeom>
              <a:avLst/>
              <a:gdLst>
                <a:gd name="connsiteX0" fmla="*/ 604457 w 604456"/>
                <a:gd name="connsiteY0" fmla="*/ 0 h 993171"/>
                <a:gd name="connsiteX1" fmla="*/ 5239 w 604456"/>
                <a:gd name="connsiteY1" fmla="*/ 91726 h 993171"/>
                <a:gd name="connsiteX2" fmla="*/ 63532 w 604456"/>
                <a:gd name="connsiteY2" fmla="*/ 126397 h 993171"/>
                <a:gd name="connsiteX3" fmla="*/ 63532 w 604456"/>
                <a:gd name="connsiteY3" fmla="*/ 993172 h 993171"/>
                <a:gd name="connsiteX4" fmla="*/ 0 w 604456"/>
                <a:gd name="connsiteY4" fmla="*/ 962406 h 993171"/>
                <a:gd name="connsiteX5" fmla="*/ 5334 w 604456"/>
                <a:gd name="connsiteY5" fmla="*/ 91726 h 993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4456" h="993171">
                  <a:moveTo>
                    <a:pt x="604457" y="0"/>
                  </a:moveTo>
                  <a:lnTo>
                    <a:pt x="5239" y="91726"/>
                  </a:lnTo>
                  <a:lnTo>
                    <a:pt x="63532" y="126397"/>
                  </a:lnTo>
                  <a:lnTo>
                    <a:pt x="63532" y="993172"/>
                  </a:lnTo>
                  <a:lnTo>
                    <a:pt x="0" y="962406"/>
                  </a:lnTo>
                  <a:lnTo>
                    <a:pt x="5334" y="91726"/>
                  </a:lnTo>
                </a:path>
              </a:pathLst>
            </a:custGeom>
            <a:noFill/>
            <a:ln w="12700" cap="flat">
              <a:solidFill>
                <a:srgbClr val="EFF5ED"/>
              </a:solidFill>
              <a:prstDash val="solid"/>
              <a:round/>
            </a:ln>
          </p:spPr>
          <p:txBody>
            <a:bodyPr rtlCol="0" anchor="ctr"/>
            <a:lstStyle/>
            <a:p>
              <a:endParaRPr lang="en-US"/>
            </a:p>
          </p:txBody>
        </p:sp>
        <p:sp>
          <p:nvSpPr>
            <p:cNvPr id="219" name="Freeform: Shape 218">
              <a:extLst>
                <a:ext uri="{FF2B5EF4-FFF2-40B4-BE49-F238E27FC236}">
                  <a16:creationId xmlns:a16="http://schemas.microsoft.com/office/drawing/2014/main" id="{AD8D9F4F-D550-4181-A2E8-433604D6AB1A}"/>
                </a:ext>
              </a:extLst>
            </p:cNvPr>
            <p:cNvSpPr/>
            <p:nvPr/>
          </p:nvSpPr>
          <p:spPr>
            <a:xfrm>
              <a:off x="5082393" y="1430501"/>
              <a:ext cx="376020" cy="87441"/>
            </a:xfrm>
            <a:custGeom>
              <a:avLst/>
              <a:gdLst>
                <a:gd name="connsiteX0" fmla="*/ 540258 w 540258"/>
                <a:gd name="connsiteY0" fmla="*/ 0 h 125634"/>
                <a:gd name="connsiteX1" fmla="*/ 0 w 540258"/>
                <a:gd name="connsiteY1" fmla="*/ 125635 h 125634"/>
              </a:gdLst>
              <a:ahLst/>
              <a:cxnLst>
                <a:cxn ang="0">
                  <a:pos x="connsiteX0" y="connsiteY0"/>
                </a:cxn>
                <a:cxn ang="0">
                  <a:pos x="connsiteX1" y="connsiteY1"/>
                </a:cxn>
              </a:cxnLst>
              <a:rect l="l" t="t" r="r" b="b"/>
              <a:pathLst>
                <a:path w="540258" h="125634">
                  <a:moveTo>
                    <a:pt x="540258" y="0"/>
                  </a:moveTo>
                  <a:lnTo>
                    <a:pt x="0" y="125635"/>
                  </a:lnTo>
                </a:path>
              </a:pathLst>
            </a:custGeom>
            <a:ln w="12700" cap="flat">
              <a:solidFill>
                <a:srgbClr val="EFF5ED"/>
              </a:solidFill>
              <a:prstDash val="solid"/>
              <a:round/>
            </a:ln>
          </p:spPr>
          <p:txBody>
            <a:bodyPr rtlCol="0" anchor="ctr"/>
            <a:lstStyle/>
            <a:p>
              <a:endParaRPr lang="en-US"/>
            </a:p>
          </p:txBody>
        </p:sp>
        <p:sp>
          <p:nvSpPr>
            <p:cNvPr id="220" name="Freeform: Shape 219">
              <a:extLst>
                <a:ext uri="{FF2B5EF4-FFF2-40B4-BE49-F238E27FC236}">
                  <a16:creationId xmlns:a16="http://schemas.microsoft.com/office/drawing/2014/main" id="{45B50C2E-A866-4F95-960C-B4764F3676A6}"/>
                </a:ext>
              </a:extLst>
            </p:cNvPr>
            <p:cNvSpPr/>
            <p:nvPr/>
          </p:nvSpPr>
          <p:spPr>
            <a:xfrm>
              <a:off x="5454965" y="1429970"/>
              <a:ext cx="424878" cy="64769"/>
            </a:xfrm>
            <a:custGeom>
              <a:avLst/>
              <a:gdLst>
                <a:gd name="connsiteX0" fmla="*/ 610457 w 610457"/>
                <a:gd name="connsiteY0" fmla="*/ 93059 h 93059"/>
                <a:gd name="connsiteX1" fmla="*/ 0 w 610457"/>
                <a:gd name="connsiteY1" fmla="*/ 0 h 93059"/>
              </a:gdLst>
              <a:ahLst/>
              <a:cxnLst>
                <a:cxn ang="0">
                  <a:pos x="connsiteX0" y="connsiteY0"/>
                </a:cxn>
                <a:cxn ang="0">
                  <a:pos x="connsiteX1" y="connsiteY1"/>
                </a:cxn>
              </a:cxnLst>
              <a:rect l="l" t="t" r="r" b="b"/>
              <a:pathLst>
                <a:path w="610457" h="93059">
                  <a:moveTo>
                    <a:pt x="610457" y="93059"/>
                  </a:moveTo>
                  <a:lnTo>
                    <a:pt x="0" y="0"/>
                  </a:lnTo>
                </a:path>
              </a:pathLst>
            </a:custGeom>
            <a:ln w="12700" cap="flat">
              <a:solidFill>
                <a:srgbClr val="EFF5ED"/>
              </a:solidFill>
              <a:prstDash val="solid"/>
              <a:round/>
            </a:ln>
          </p:spPr>
          <p:txBody>
            <a:bodyPr rtlCol="0" anchor="ctr"/>
            <a:lstStyle/>
            <a:p>
              <a:endParaRPr lang="en-US"/>
            </a:p>
          </p:txBody>
        </p:sp>
        <p:sp>
          <p:nvSpPr>
            <p:cNvPr id="221" name="Freeform: Shape 220">
              <a:extLst>
                <a:ext uri="{FF2B5EF4-FFF2-40B4-BE49-F238E27FC236}">
                  <a16:creationId xmlns:a16="http://schemas.microsoft.com/office/drawing/2014/main" id="{62E8C6FD-B99B-4CC4-8F29-95CB01080E64}"/>
                </a:ext>
              </a:extLst>
            </p:cNvPr>
            <p:cNvSpPr/>
            <p:nvPr/>
          </p:nvSpPr>
          <p:spPr>
            <a:xfrm>
              <a:off x="5830653" y="1495602"/>
              <a:ext cx="48460" cy="184629"/>
            </a:xfrm>
            <a:custGeom>
              <a:avLst/>
              <a:gdLst>
                <a:gd name="connsiteX0" fmla="*/ 0 w 69627"/>
                <a:gd name="connsiteY0" fmla="*/ 265271 h 265271"/>
                <a:gd name="connsiteX1" fmla="*/ 0 w 69627"/>
                <a:gd name="connsiteY1" fmla="*/ 31432 h 265271"/>
                <a:gd name="connsiteX2" fmla="*/ 69628 w 69627"/>
                <a:gd name="connsiteY2" fmla="*/ 0 h 265271"/>
                <a:gd name="connsiteX3" fmla="*/ 68771 w 69627"/>
                <a:gd name="connsiteY3" fmla="*/ 207836 h 265271"/>
              </a:gdLst>
              <a:ahLst/>
              <a:cxnLst>
                <a:cxn ang="0">
                  <a:pos x="connsiteX0" y="connsiteY0"/>
                </a:cxn>
                <a:cxn ang="0">
                  <a:pos x="connsiteX1" y="connsiteY1"/>
                </a:cxn>
                <a:cxn ang="0">
                  <a:pos x="connsiteX2" y="connsiteY2"/>
                </a:cxn>
                <a:cxn ang="0">
                  <a:pos x="connsiteX3" y="connsiteY3"/>
                </a:cxn>
              </a:cxnLst>
              <a:rect l="l" t="t" r="r" b="b"/>
              <a:pathLst>
                <a:path w="69627" h="265271">
                  <a:moveTo>
                    <a:pt x="0" y="265271"/>
                  </a:moveTo>
                  <a:cubicBezTo>
                    <a:pt x="0" y="131921"/>
                    <a:pt x="0" y="31432"/>
                    <a:pt x="0" y="31432"/>
                  </a:cubicBezTo>
                  <a:lnTo>
                    <a:pt x="69628" y="0"/>
                  </a:lnTo>
                  <a:lnTo>
                    <a:pt x="68771" y="207836"/>
                  </a:lnTo>
                </a:path>
              </a:pathLst>
            </a:custGeom>
            <a:noFill/>
            <a:ln w="12700" cap="flat">
              <a:solidFill>
                <a:srgbClr val="EFF5ED"/>
              </a:solidFill>
              <a:prstDash val="solid"/>
              <a:round/>
            </a:ln>
          </p:spPr>
          <p:txBody>
            <a:bodyPr rtlCol="0" anchor="ctr"/>
            <a:lstStyle/>
            <a:p>
              <a:endParaRPr lang="en-US"/>
            </a:p>
          </p:txBody>
        </p:sp>
        <p:sp>
          <p:nvSpPr>
            <p:cNvPr id="231" name="Freeform: Shape 230">
              <a:extLst>
                <a:ext uri="{FF2B5EF4-FFF2-40B4-BE49-F238E27FC236}">
                  <a16:creationId xmlns:a16="http://schemas.microsoft.com/office/drawing/2014/main" id="{3403DC73-15F9-4AE9-A5E2-50B0A90DF16B}"/>
                </a:ext>
              </a:extLst>
            </p:cNvPr>
            <p:cNvSpPr/>
            <p:nvPr/>
          </p:nvSpPr>
          <p:spPr>
            <a:xfrm>
              <a:off x="5829991" y="1857235"/>
              <a:ext cx="47996" cy="265113"/>
            </a:xfrm>
            <a:custGeom>
              <a:avLst/>
              <a:gdLst>
                <a:gd name="connsiteX0" fmla="*/ 68961 w 68960"/>
                <a:gd name="connsiteY0" fmla="*/ 0 h 380910"/>
                <a:gd name="connsiteX1" fmla="*/ 67627 w 68960"/>
                <a:gd name="connsiteY1" fmla="*/ 346805 h 380910"/>
                <a:gd name="connsiteX2" fmla="*/ 0 w 68960"/>
                <a:gd name="connsiteY2" fmla="*/ 380905 h 380910"/>
                <a:gd name="connsiteX3" fmla="*/ 476 w 68960"/>
                <a:gd name="connsiteY3" fmla="*/ 55912 h 380910"/>
              </a:gdLst>
              <a:ahLst/>
              <a:cxnLst>
                <a:cxn ang="0">
                  <a:pos x="connsiteX0" y="connsiteY0"/>
                </a:cxn>
                <a:cxn ang="0">
                  <a:pos x="connsiteX1" y="connsiteY1"/>
                </a:cxn>
                <a:cxn ang="0">
                  <a:pos x="connsiteX2" y="connsiteY2"/>
                </a:cxn>
                <a:cxn ang="0">
                  <a:pos x="connsiteX3" y="connsiteY3"/>
                </a:cxn>
              </a:cxnLst>
              <a:rect l="l" t="t" r="r" b="b"/>
              <a:pathLst>
                <a:path w="68960" h="380910">
                  <a:moveTo>
                    <a:pt x="68961" y="0"/>
                  </a:moveTo>
                  <a:lnTo>
                    <a:pt x="67627" y="346805"/>
                  </a:lnTo>
                  <a:lnTo>
                    <a:pt x="0" y="380905"/>
                  </a:lnTo>
                  <a:cubicBezTo>
                    <a:pt x="0" y="381953"/>
                    <a:pt x="0" y="231743"/>
                    <a:pt x="476" y="55912"/>
                  </a:cubicBezTo>
                </a:path>
              </a:pathLst>
            </a:custGeom>
            <a:noFill/>
            <a:ln w="12700" cap="flat">
              <a:solidFill>
                <a:srgbClr val="EFF5ED"/>
              </a:solidFill>
              <a:prstDash val="solid"/>
              <a:round/>
            </a:ln>
          </p:spPr>
          <p:txBody>
            <a:bodyPr rtlCol="0" anchor="ctr"/>
            <a:lstStyle/>
            <a:p>
              <a:endParaRPr lang="en-US"/>
            </a:p>
          </p:txBody>
        </p:sp>
        <p:sp>
          <p:nvSpPr>
            <p:cNvPr id="232" name="Freeform: Shape 231">
              <a:extLst>
                <a:ext uri="{FF2B5EF4-FFF2-40B4-BE49-F238E27FC236}">
                  <a16:creationId xmlns:a16="http://schemas.microsoft.com/office/drawing/2014/main" id="{564346E7-1078-46B4-A9D5-4E96952FB01A}"/>
                </a:ext>
              </a:extLst>
            </p:cNvPr>
            <p:cNvSpPr/>
            <p:nvPr/>
          </p:nvSpPr>
          <p:spPr>
            <a:xfrm>
              <a:off x="5151736" y="1731144"/>
              <a:ext cx="219963" cy="41035"/>
            </a:xfrm>
            <a:custGeom>
              <a:avLst/>
              <a:gdLst>
                <a:gd name="connsiteX0" fmla="*/ 316039 w 316039"/>
                <a:gd name="connsiteY0" fmla="*/ 0 h 58959"/>
                <a:gd name="connsiteX1" fmla="*/ 0 w 316039"/>
                <a:gd name="connsiteY1" fmla="*/ 58960 h 58959"/>
              </a:gdLst>
              <a:ahLst/>
              <a:cxnLst>
                <a:cxn ang="0">
                  <a:pos x="connsiteX0" y="connsiteY0"/>
                </a:cxn>
                <a:cxn ang="0">
                  <a:pos x="connsiteX1" y="connsiteY1"/>
                </a:cxn>
              </a:cxnLst>
              <a:rect l="l" t="t" r="r" b="b"/>
              <a:pathLst>
                <a:path w="316039" h="58959">
                  <a:moveTo>
                    <a:pt x="316039" y="0"/>
                  </a:moveTo>
                  <a:lnTo>
                    <a:pt x="0" y="58960"/>
                  </a:lnTo>
                </a:path>
              </a:pathLst>
            </a:custGeom>
            <a:ln w="12700" cap="flat">
              <a:solidFill>
                <a:srgbClr val="EFF5ED"/>
              </a:solidFill>
              <a:prstDash val="solid"/>
              <a:round/>
            </a:ln>
          </p:spPr>
          <p:txBody>
            <a:bodyPr rtlCol="0" anchor="ctr"/>
            <a:lstStyle/>
            <a:p>
              <a:endParaRPr lang="en-US"/>
            </a:p>
          </p:txBody>
        </p:sp>
        <p:sp>
          <p:nvSpPr>
            <p:cNvPr id="233" name="Freeform: Shape 232">
              <a:extLst>
                <a:ext uri="{FF2B5EF4-FFF2-40B4-BE49-F238E27FC236}">
                  <a16:creationId xmlns:a16="http://schemas.microsoft.com/office/drawing/2014/main" id="{0252F9A9-7A3E-4E39-9D90-E49E200823C8}"/>
                </a:ext>
              </a:extLst>
            </p:cNvPr>
            <p:cNvSpPr/>
            <p:nvPr/>
          </p:nvSpPr>
          <p:spPr>
            <a:xfrm>
              <a:off x="5151736" y="1787428"/>
              <a:ext cx="219963" cy="41102"/>
            </a:xfrm>
            <a:custGeom>
              <a:avLst/>
              <a:gdLst>
                <a:gd name="connsiteX0" fmla="*/ 316039 w 316039"/>
                <a:gd name="connsiteY0" fmla="*/ 0 h 59055"/>
                <a:gd name="connsiteX1" fmla="*/ 0 w 316039"/>
                <a:gd name="connsiteY1" fmla="*/ 59055 h 59055"/>
              </a:gdLst>
              <a:ahLst/>
              <a:cxnLst>
                <a:cxn ang="0">
                  <a:pos x="connsiteX0" y="connsiteY0"/>
                </a:cxn>
                <a:cxn ang="0">
                  <a:pos x="connsiteX1" y="connsiteY1"/>
                </a:cxn>
              </a:cxnLst>
              <a:rect l="l" t="t" r="r" b="b"/>
              <a:pathLst>
                <a:path w="316039" h="59055">
                  <a:moveTo>
                    <a:pt x="316039" y="0"/>
                  </a:moveTo>
                  <a:lnTo>
                    <a:pt x="0" y="59055"/>
                  </a:lnTo>
                </a:path>
              </a:pathLst>
            </a:custGeom>
            <a:ln w="12700" cap="flat">
              <a:solidFill>
                <a:srgbClr val="EFF5ED"/>
              </a:solidFill>
              <a:prstDash val="solid"/>
              <a:round/>
            </a:ln>
          </p:spPr>
          <p:txBody>
            <a:bodyPr rtlCol="0" anchor="ctr"/>
            <a:lstStyle/>
            <a:p>
              <a:endParaRPr lang="en-US"/>
            </a:p>
          </p:txBody>
        </p:sp>
        <p:sp>
          <p:nvSpPr>
            <p:cNvPr id="234" name="Freeform: Shape 233">
              <a:extLst>
                <a:ext uri="{FF2B5EF4-FFF2-40B4-BE49-F238E27FC236}">
                  <a16:creationId xmlns:a16="http://schemas.microsoft.com/office/drawing/2014/main" id="{A2DBFB0F-CEEE-4E0A-89B3-750BFF697FC8}"/>
                </a:ext>
              </a:extLst>
            </p:cNvPr>
            <p:cNvSpPr/>
            <p:nvPr/>
          </p:nvSpPr>
          <p:spPr>
            <a:xfrm>
              <a:off x="5151736" y="1850076"/>
              <a:ext cx="219963" cy="41035"/>
            </a:xfrm>
            <a:custGeom>
              <a:avLst/>
              <a:gdLst>
                <a:gd name="connsiteX0" fmla="*/ 316039 w 316039"/>
                <a:gd name="connsiteY0" fmla="*/ 0 h 58959"/>
                <a:gd name="connsiteX1" fmla="*/ 0 w 316039"/>
                <a:gd name="connsiteY1" fmla="*/ 58960 h 58959"/>
              </a:gdLst>
              <a:ahLst/>
              <a:cxnLst>
                <a:cxn ang="0">
                  <a:pos x="connsiteX0" y="connsiteY0"/>
                </a:cxn>
                <a:cxn ang="0">
                  <a:pos x="connsiteX1" y="connsiteY1"/>
                </a:cxn>
              </a:cxnLst>
              <a:rect l="l" t="t" r="r" b="b"/>
              <a:pathLst>
                <a:path w="316039" h="58959">
                  <a:moveTo>
                    <a:pt x="316039" y="0"/>
                  </a:moveTo>
                  <a:lnTo>
                    <a:pt x="0" y="58960"/>
                  </a:lnTo>
                </a:path>
              </a:pathLst>
            </a:custGeom>
            <a:ln w="12700" cap="flat">
              <a:solidFill>
                <a:srgbClr val="EFF5ED"/>
              </a:solidFill>
              <a:prstDash val="solid"/>
              <a:round/>
            </a:ln>
          </p:spPr>
          <p:txBody>
            <a:bodyPr rtlCol="0" anchor="ctr"/>
            <a:lstStyle/>
            <a:p>
              <a:endParaRPr lang="en-US"/>
            </a:p>
          </p:txBody>
        </p:sp>
        <p:sp>
          <p:nvSpPr>
            <p:cNvPr id="235" name="Freeform: Shape 234">
              <a:extLst>
                <a:ext uri="{FF2B5EF4-FFF2-40B4-BE49-F238E27FC236}">
                  <a16:creationId xmlns:a16="http://schemas.microsoft.com/office/drawing/2014/main" id="{5B25B814-2D07-4D7B-8948-05838D8578C8}"/>
                </a:ext>
              </a:extLst>
            </p:cNvPr>
            <p:cNvSpPr/>
            <p:nvPr/>
          </p:nvSpPr>
          <p:spPr>
            <a:xfrm>
              <a:off x="5151736" y="1909475"/>
              <a:ext cx="219963" cy="41102"/>
            </a:xfrm>
            <a:custGeom>
              <a:avLst/>
              <a:gdLst>
                <a:gd name="connsiteX0" fmla="*/ 316039 w 316039"/>
                <a:gd name="connsiteY0" fmla="*/ 0 h 59055"/>
                <a:gd name="connsiteX1" fmla="*/ 0 w 316039"/>
                <a:gd name="connsiteY1" fmla="*/ 59055 h 59055"/>
              </a:gdLst>
              <a:ahLst/>
              <a:cxnLst>
                <a:cxn ang="0">
                  <a:pos x="connsiteX0" y="connsiteY0"/>
                </a:cxn>
                <a:cxn ang="0">
                  <a:pos x="connsiteX1" y="connsiteY1"/>
                </a:cxn>
              </a:cxnLst>
              <a:rect l="l" t="t" r="r" b="b"/>
              <a:pathLst>
                <a:path w="316039" h="59055">
                  <a:moveTo>
                    <a:pt x="316039" y="0"/>
                  </a:moveTo>
                  <a:lnTo>
                    <a:pt x="0" y="59055"/>
                  </a:lnTo>
                </a:path>
              </a:pathLst>
            </a:custGeom>
            <a:ln w="12700" cap="flat">
              <a:solidFill>
                <a:srgbClr val="EFF5ED"/>
              </a:solidFill>
              <a:prstDash val="solid"/>
              <a:round/>
            </a:ln>
          </p:spPr>
          <p:txBody>
            <a:bodyPr rtlCol="0" anchor="ctr"/>
            <a:lstStyle/>
            <a:p>
              <a:endParaRPr lang="en-US"/>
            </a:p>
          </p:txBody>
        </p:sp>
        <p:sp>
          <p:nvSpPr>
            <p:cNvPr id="236" name="Freeform: Shape 235">
              <a:extLst>
                <a:ext uri="{FF2B5EF4-FFF2-40B4-BE49-F238E27FC236}">
                  <a16:creationId xmlns:a16="http://schemas.microsoft.com/office/drawing/2014/main" id="{6CD74F75-1A30-43FE-A388-D3A0816ED878}"/>
                </a:ext>
              </a:extLst>
            </p:cNvPr>
            <p:cNvSpPr/>
            <p:nvPr/>
          </p:nvSpPr>
          <p:spPr>
            <a:xfrm>
              <a:off x="5532595" y="1717819"/>
              <a:ext cx="219168" cy="41035"/>
            </a:xfrm>
            <a:custGeom>
              <a:avLst/>
              <a:gdLst>
                <a:gd name="connsiteX0" fmla="*/ 0 w 314896"/>
                <a:gd name="connsiteY0" fmla="*/ 0 h 58959"/>
                <a:gd name="connsiteX1" fmla="*/ 314897 w 314896"/>
                <a:gd name="connsiteY1" fmla="*/ 58960 h 58959"/>
              </a:gdLst>
              <a:ahLst/>
              <a:cxnLst>
                <a:cxn ang="0">
                  <a:pos x="connsiteX0" y="connsiteY0"/>
                </a:cxn>
                <a:cxn ang="0">
                  <a:pos x="connsiteX1" y="connsiteY1"/>
                </a:cxn>
              </a:cxnLst>
              <a:rect l="l" t="t" r="r" b="b"/>
              <a:pathLst>
                <a:path w="314896" h="58959">
                  <a:moveTo>
                    <a:pt x="0" y="0"/>
                  </a:moveTo>
                  <a:lnTo>
                    <a:pt x="314897" y="58960"/>
                  </a:lnTo>
                </a:path>
              </a:pathLst>
            </a:custGeom>
            <a:ln w="12700" cap="flat">
              <a:solidFill>
                <a:srgbClr val="EFF5ED"/>
              </a:solidFill>
              <a:prstDash val="solid"/>
              <a:round/>
            </a:ln>
          </p:spPr>
          <p:txBody>
            <a:bodyPr rtlCol="0" anchor="ctr"/>
            <a:lstStyle/>
            <a:p>
              <a:endParaRPr lang="en-US"/>
            </a:p>
          </p:txBody>
        </p:sp>
        <p:sp>
          <p:nvSpPr>
            <p:cNvPr id="237" name="Freeform: Shape 236">
              <a:extLst>
                <a:ext uri="{FF2B5EF4-FFF2-40B4-BE49-F238E27FC236}">
                  <a16:creationId xmlns:a16="http://schemas.microsoft.com/office/drawing/2014/main" id="{E97DF3F3-5FBD-4A37-B532-9CA7D068D707}"/>
                </a:ext>
              </a:extLst>
            </p:cNvPr>
            <p:cNvSpPr/>
            <p:nvPr/>
          </p:nvSpPr>
          <p:spPr>
            <a:xfrm>
              <a:off x="5532595" y="1774103"/>
              <a:ext cx="162089" cy="30362"/>
            </a:xfrm>
            <a:custGeom>
              <a:avLst/>
              <a:gdLst>
                <a:gd name="connsiteX0" fmla="*/ 0 w 232886"/>
                <a:gd name="connsiteY0" fmla="*/ 0 h 43624"/>
                <a:gd name="connsiteX1" fmla="*/ 232886 w 232886"/>
                <a:gd name="connsiteY1" fmla="*/ 43625 h 43624"/>
              </a:gdLst>
              <a:ahLst/>
              <a:cxnLst>
                <a:cxn ang="0">
                  <a:pos x="connsiteX0" y="connsiteY0"/>
                </a:cxn>
                <a:cxn ang="0">
                  <a:pos x="connsiteX1" y="connsiteY1"/>
                </a:cxn>
              </a:cxnLst>
              <a:rect l="l" t="t" r="r" b="b"/>
              <a:pathLst>
                <a:path w="232886" h="43624">
                  <a:moveTo>
                    <a:pt x="0" y="0"/>
                  </a:moveTo>
                  <a:lnTo>
                    <a:pt x="232886" y="43625"/>
                  </a:lnTo>
                </a:path>
              </a:pathLst>
            </a:custGeom>
            <a:ln w="12700" cap="flat">
              <a:solidFill>
                <a:srgbClr val="EFF5ED"/>
              </a:solidFill>
              <a:prstDash val="solid"/>
              <a:round/>
            </a:ln>
          </p:spPr>
          <p:txBody>
            <a:bodyPr rtlCol="0" anchor="ctr"/>
            <a:lstStyle/>
            <a:p>
              <a:endParaRPr lang="en-US"/>
            </a:p>
          </p:txBody>
        </p:sp>
        <p:sp>
          <p:nvSpPr>
            <p:cNvPr id="238" name="Freeform: Shape 237">
              <a:extLst>
                <a:ext uri="{FF2B5EF4-FFF2-40B4-BE49-F238E27FC236}">
                  <a16:creationId xmlns:a16="http://schemas.microsoft.com/office/drawing/2014/main" id="{C9E6D42B-0939-4CD6-9203-BFD5501EF9F0}"/>
                </a:ext>
              </a:extLst>
            </p:cNvPr>
            <p:cNvSpPr/>
            <p:nvPr/>
          </p:nvSpPr>
          <p:spPr>
            <a:xfrm>
              <a:off x="5532595" y="1661469"/>
              <a:ext cx="128411" cy="23799"/>
            </a:xfrm>
            <a:custGeom>
              <a:avLst/>
              <a:gdLst>
                <a:gd name="connsiteX0" fmla="*/ 0 w 184499"/>
                <a:gd name="connsiteY0" fmla="*/ 0 h 34194"/>
                <a:gd name="connsiteX1" fmla="*/ 184499 w 184499"/>
                <a:gd name="connsiteY1" fmla="*/ 34195 h 34194"/>
              </a:gdLst>
              <a:ahLst/>
              <a:cxnLst>
                <a:cxn ang="0">
                  <a:pos x="connsiteX0" y="connsiteY0"/>
                </a:cxn>
                <a:cxn ang="0">
                  <a:pos x="connsiteX1" y="connsiteY1"/>
                </a:cxn>
              </a:cxnLst>
              <a:rect l="l" t="t" r="r" b="b"/>
              <a:pathLst>
                <a:path w="184499" h="34194">
                  <a:moveTo>
                    <a:pt x="0" y="0"/>
                  </a:moveTo>
                  <a:lnTo>
                    <a:pt x="184499" y="34195"/>
                  </a:lnTo>
                </a:path>
              </a:pathLst>
            </a:custGeom>
            <a:ln w="12700" cap="flat">
              <a:solidFill>
                <a:srgbClr val="EFF5ED"/>
              </a:solidFill>
              <a:prstDash val="solid"/>
              <a:round/>
            </a:ln>
          </p:spPr>
          <p:txBody>
            <a:bodyPr rtlCol="0" anchor="ctr"/>
            <a:lstStyle/>
            <a:p>
              <a:endParaRPr lang="en-US"/>
            </a:p>
          </p:txBody>
        </p:sp>
        <p:sp>
          <p:nvSpPr>
            <p:cNvPr id="239" name="Freeform: Shape 238">
              <a:extLst>
                <a:ext uri="{FF2B5EF4-FFF2-40B4-BE49-F238E27FC236}">
                  <a16:creationId xmlns:a16="http://schemas.microsoft.com/office/drawing/2014/main" id="{A627FAA1-7E92-43DE-A99D-0BED36A445AB}"/>
                </a:ext>
              </a:extLst>
            </p:cNvPr>
            <p:cNvSpPr/>
            <p:nvPr/>
          </p:nvSpPr>
          <p:spPr>
            <a:xfrm>
              <a:off x="5532595" y="1836684"/>
              <a:ext cx="143725" cy="26981"/>
            </a:xfrm>
            <a:custGeom>
              <a:avLst/>
              <a:gdLst>
                <a:gd name="connsiteX0" fmla="*/ 0 w 206502"/>
                <a:gd name="connsiteY0" fmla="*/ 0 h 38766"/>
                <a:gd name="connsiteX1" fmla="*/ 206502 w 206502"/>
                <a:gd name="connsiteY1" fmla="*/ 38767 h 38766"/>
              </a:gdLst>
              <a:ahLst/>
              <a:cxnLst>
                <a:cxn ang="0">
                  <a:pos x="connsiteX0" y="connsiteY0"/>
                </a:cxn>
                <a:cxn ang="0">
                  <a:pos x="connsiteX1" y="connsiteY1"/>
                </a:cxn>
              </a:cxnLst>
              <a:rect l="l" t="t" r="r" b="b"/>
              <a:pathLst>
                <a:path w="206502" h="38766">
                  <a:moveTo>
                    <a:pt x="0" y="0"/>
                  </a:moveTo>
                  <a:lnTo>
                    <a:pt x="206502" y="38767"/>
                  </a:lnTo>
                </a:path>
              </a:pathLst>
            </a:custGeom>
            <a:ln w="12700" cap="flat">
              <a:solidFill>
                <a:srgbClr val="EFF5ED"/>
              </a:solidFill>
              <a:prstDash val="solid"/>
              <a:round/>
            </a:ln>
          </p:spPr>
          <p:txBody>
            <a:bodyPr rtlCol="0" anchor="ctr"/>
            <a:lstStyle/>
            <a:p>
              <a:endParaRPr lang="en-US"/>
            </a:p>
          </p:txBody>
        </p:sp>
        <p:sp>
          <p:nvSpPr>
            <p:cNvPr id="240" name="Freeform: Shape 239">
              <a:extLst>
                <a:ext uri="{FF2B5EF4-FFF2-40B4-BE49-F238E27FC236}">
                  <a16:creationId xmlns:a16="http://schemas.microsoft.com/office/drawing/2014/main" id="{4202E654-3F86-4016-8881-CE3DD676A81E}"/>
                </a:ext>
              </a:extLst>
            </p:cNvPr>
            <p:cNvSpPr/>
            <p:nvPr/>
          </p:nvSpPr>
          <p:spPr>
            <a:xfrm>
              <a:off x="5532595" y="1896150"/>
              <a:ext cx="132786" cy="24860"/>
            </a:xfrm>
            <a:custGeom>
              <a:avLst/>
              <a:gdLst>
                <a:gd name="connsiteX0" fmla="*/ 0 w 190785"/>
                <a:gd name="connsiteY0" fmla="*/ 0 h 35718"/>
                <a:gd name="connsiteX1" fmla="*/ 190786 w 190785"/>
                <a:gd name="connsiteY1" fmla="*/ 35719 h 35718"/>
              </a:gdLst>
              <a:ahLst/>
              <a:cxnLst>
                <a:cxn ang="0">
                  <a:pos x="connsiteX0" y="connsiteY0"/>
                </a:cxn>
                <a:cxn ang="0">
                  <a:pos x="connsiteX1" y="connsiteY1"/>
                </a:cxn>
              </a:cxnLst>
              <a:rect l="l" t="t" r="r" b="b"/>
              <a:pathLst>
                <a:path w="190785" h="35718">
                  <a:moveTo>
                    <a:pt x="0" y="0"/>
                  </a:moveTo>
                  <a:lnTo>
                    <a:pt x="190786" y="35719"/>
                  </a:lnTo>
                </a:path>
              </a:pathLst>
            </a:custGeom>
            <a:ln w="12700" cap="flat">
              <a:solidFill>
                <a:srgbClr val="EFF5ED"/>
              </a:solidFill>
              <a:prstDash val="solid"/>
              <a:round/>
            </a:ln>
          </p:spPr>
          <p:txBody>
            <a:bodyPr rtlCol="0" anchor="ctr"/>
            <a:lstStyle/>
            <a:p>
              <a:endParaRPr lang="en-US"/>
            </a:p>
          </p:txBody>
        </p:sp>
        <p:sp>
          <p:nvSpPr>
            <p:cNvPr id="241" name="Freeform: Shape 240">
              <a:extLst>
                <a:ext uri="{FF2B5EF4-FFF2-40B4-BE49-F238E27FC236}">
                  <a16:creationId xmlns:a16="http://schemas.microsoft.com/office/drawing/2014/main" id="{46A997EC-64B6-44DE-8856-8D44575CED63}"/>
                </a:ext>
              </a:extLst>
            </p:cNvPr>
            <p:cNvSpPr/>
            <p:nvPr/>
          </p:nvSpPr>
          <p:spPr>
            <a:xfrm>
              <a:off x="5457882" y="1462587"/>
              <a:ext cx="6629" cy="554681"/>
            </a:xfrm>
            <a:custGeom>
              <a:avLst/>
              <a:gdLst>
                <a:gd name="connsiteX0" fmla="*/ 0 w 9525"/>
                <a:gd name="connsiteY0" fmla="*/ 0 h 796956"/>
                <a:gd name="connsiteX1" fmla="*/ 0 w 9525"/>
                <a:gd name="connsiteY1" fmla="*/ 796957 h 796956"/>
              </a:gdLst>
              <a:ahLst/>
              <a:cxnLst>
                <a:cxn ang="0">
                  <a:pos x="connsiteX0" y="connsiteY0"/>
                </a:cxn>
                <a:cxn ang="0">
                  <a:pos x="connsiteX1" y="connsiteY1"/>
                </a:cxn>
              </a:cxnLst>
              <a:rect l="l" t="t" r="r" b="b"/>
              <a:pathLst>
                <a:path w="9525" h="796956">
                  <a:moveTo>
                    <a:pt x="0" y="0"/>
                  </a:moveTo>
                  <a:lnTo>
                    <a:pt x="0" y="796957"/>
                  </a:lnTo>
                </a:path>
              </a:pathLst>
            </a:custGeom>
            <a:ln w="12700" cap="flat">
              <a:solidFill>
                <a:srgbClr val="EFF5ED"/>
              </a:solidFill>
              <a:prstDash val="solid"/>
              <a:round/>
            </a:ln>
          </p:spPr>
          <p:txBody>
            <a:bodyPr rtlCol="0" anchor="ctr"/>
            <a:lstStyle/>
            <a:p>
              <a:endParaRPr lang="en-US"/>
            </a:p>
          </p:txBody>
        </p:sp>
        <p:sp>
          <p:nvSpPr>
            <p:cNvPr id="242" name="Freeform: Shape 241">
              <a:extLst>
                <a:ext uri="{FF2B5EF4-FFF2-40B4-BE49-F238E27FC236}">
                  <a16:creationId xmlns:a16="http://schemas.microsoft.com/office/drawing/2014/main" id="{2FC8F45B-AC66-484A-83D0-20C587287CC3}"/>
                </a:ext>
              </a:extLst>
            </p:cNvPr>
            <p:cNvSpPr/>
            <p:nvPr/>
          </p:nvSpPr>
          <p:spPr>
            <a:xfrm>
              <a:off x="5160023" y="1555134"/>
              <a:ext cx="212339" cy="139814"/>
            </a:xfrm>
            <a:custGeom>
              <a:avLst/>
              <a:gdLst>
                <a:gd name="connsiteX0" fmla="*/ 2667 w 305085"/>
                <a:gd name="connsiteY0" fmla="*/ 200882 h 200882"/>
                <a:gd name="connsiteX1" fmla="*/ 305086 w 305085"/>
                <a:gd name="connsiteY1" fmla="*/ 141161 h 200882"/>
                <a:gd name="connsiteX2" fmla="*/ 302324 w 305085"/>
                <a:gd name="connsiteY2" fmla="*/ 0 h 200882"/>
                <a:gd name="connsiteX3" fmla="*/ 0 w 305085"/>
                <a:gd name="connsiteY3" fmla="*/ 61055 h 200882"/>
                <a:gd name="connsiteX4" fmla="*/ 2667 w 305085"/>
                <a:gd name="connsiteY4" fmla="*/ 200882 h 2008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5085" h="200882">
                  <a:moveTo>
                    <a:pt x="2667" y="200882"/>
                  </a:moveTo>
                  <a:lnTo>
                    <a:pt x="305086" y="141161"/>
                  </a:lnTo>
                  <a:lnTo>
                    <a:pt x="302324" y="0"/>
                  </a:lnTo>
                  <a:lnTo>
                    <a:pt x="0" y="61055"/>
                  </a:lnTo>
                  <a:lnTo>
                    <a:pt x="2667" y="200882"/>
                  </a:lnTo>
                  <a:close/>
                </a:path>
              </a:pathLst>
            </a:custGeom>
            <a:noFill/>
            <a:ln w="12700" cap="flat">
              <a:solidFill>
                <a:srgbClr val="EFF5ED"/>
              </a:solidFill>
              <a:prstDash val="solid"/>
              <a:round/>
            </a:ln>
          </p:spPr>
          <p:txBody>
            <a:bodyPr rtlCol="0" anchor="ctr"/>
            <a:lstStyle/>
            <a:p>
              <a:endParaRPr lang="en-US"/>
            </a:p>
          </p:txBody>
        </p:sp>
      </p:grpSp>
    </p:spTree>
    <p:extLst>
      <p:ext uri="{BB962C8B-B14F-4D97-AF65-F5344CB8AC3E}">
        <p14:creationId xmlns:p14="http://schemas.microsoft.com/office/powerpoint/2010/main" val="184667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4C6F5F-4AE7-B84D-8521-39812AF4E1BB}"/>
              </a:ext>
            </a:extLst>
          </p:cNvPr>
          <p:cNvSpPr>
            <a:spLocks noGrp="1"/>
          </p:cNvSpPr>
          <p:nvPr>
            <p:ph type="title"/>
          </p:nvPr>
        </p:nvSpPr>
        <p:spPr>
          <a:xfrm>
            <a:off x="457200" y="285750"/>
            <a:ext cx="8229600" cy="686436"/>
          </a:xfrm>
        </p:spPr>
        <p:txBody>
          <a:bodyPr/>
          <a:lstStyle/>
          <a:p>
            <a:r>
              <a:rPr lang="en-US" dirty="0"/>
              <a:t>Amazon SageMaker JumpStart pre-built solutions</a:t>
            </a:r>
          </a:p>
        </p:txBody>
      </p:sp>
      <p:sp>
        <p:nvSpPr>
          <p:cNvPr id="3" name="Rectangle 2">
            <a:extLst>
              <a:ext uri="{FF2B5EF4-FFF2-40B4-BE49-F238E27FC236}">
                <a16:creationId xmlns:a16="http://schemas.microsoft.com/office/drawing/2014/main" id="{6C699250-B5F5-C846-8880-FC096C0247EB}"/>
              </a:ext>
            </a:extLst>
          </p:cNvPr>
          <p:cNvSpPr/>
          <p:nvPr/>
        </p:nvSpPr>
        <p:spPr>
          <a:xfrm>
            <a:off x="4806556" y="4096170"/>
            <a:ext cx="2926080" cy="30777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square" lIns="0" tIns="0" rIns="0" bIns="0" rtlCol="0" anchor="ctr">
            <a:spAutoFit/>
          </a:bodyPr>
          <a:lstStyle/>
          <a:p>
            <a:r>
              <a:rPr lang="en-US" sz="1200" b="1" dirty="0">
                <a:solidFill>
                  <a:schemeClr val="accent1"/>
                </a:solidFill>
              </a:rPr>
              <a:t>Learn more about solutions: </a:t>
            </a:r>
            <a:r>
              <a:rPr lang="en-US" sz="800" dirty="0">
                <a:solidFill>
                  <a:schemeClr val="tx1"/>
                </a:solidFill>
                <a:hlinkClick r:id="rId3">
                  <a:extLst>
                    <a:ext uri="{A12FA001-AC4F-418D-AE19-62706E023703}">
                      <ahyp:hlinkClr xmlns:ahyp="http://schemas.microsoft.com/office/drawing/2018/hyperlinkcolor" val="tx"/>
                    </a:ext>
                  </a:extLst>
                </a:hlinkClick>
              </a:rPr>
              <a:t>https://aws.amazon.com/sagemaker/getting-started/</a:t>
            </a:r>
            <a:r>
              <a:rPr lang="en-US" sz="800" dirty="0">
                <a:solidFill>
                  <a:schemeClr val="tx1"/>
                </a:solidFill>
              </a:rPr>
              <a:t> </a:t>
            </a:r>
            <a:endParaRPr lang="en-US" sz="1100" dirty="0">
              <a:solidFill>
                <a:schemeClr val="tx1"/>
              </a:solidFill>
            </a:endParaRPr>
          </a:p>
        </p:txBody>
      </p:sp>
      <p:sp>
        <p:nvSpPr>
          <p:cNvPr id="71" name="TextBox 70">
            <a:extLst>
              <a:ext uri="{FF2B5EF4-FFF2-40B4-BE49-F238E27FC236}">
                <a16:creationId xmlns:a16="http://schemas.microsoft.com/office/drawing/2014/main" id="{89B9D12B-93BA-4005-AAF7-1A02F6B51D18}"/>
              </a:ext>
            </a:extLst>
          </p:cNvPr>
          <p:cNvSpPr txBox="1"/>
          <p:nvPr/>
        </p:nvSpPr>
        <p:spPr>
          <a:xfrm>
            <a:off x="1327348" y="1019049"/>
            <a:ext cx="3166156" cy="490391"/>
          </a:xfrm>
          <a:prstGeom prst="rect">
            <a:avLst/>
          </a:prstGeom>
        </p:spPr>
        <p:txBody>
          <a:bodyPr vert="horz" wrap="square" lIns="0" tIns="0" rIns="0" bIns="0" rtlCol="0" anchor="t" anchorCtr="0">
            <a:spAutoFit/>
          </a:bodyPr>
          <a:lstStyle>
            <a:lvl1pPr indent="0">
              <a:lnSpc>
                <a:spcPct val="90000"/>
              </a:lnSpc>
              <a:spcBef>
                <a:spcPct val="20000"/>
              </a:spcBef>
              <a:buFontTx/>
              <a:buNone/>
              <a:defRPr b="0" i="0">
                <a:cs typeface="Amazon Ember Regular" charset="0"/>
              </a:defRPr>
            </a:lvl1pPr>
            <a:lvl2pPr marL="742950" indent="-285750">
              <a:lnSpc>
                <a:spcPct val="90000"/>
              </a:lnSpc>
              <a:spcBef>
                <a:spcPct val="20000"/>
              </a:spcBef>
              <a:buFont typeface="Arial"/>
              <a:buChar char="•"/>
              <a:defRPr sz="1600" b="0" i="0">
                <a:cs typeface="Amazon Ember Regular" charset="0"/>
              </a:defRPr>
            </a:lvl2pPr>
            <a:lvl3pPr marL="1143000" indent="-228600">
              <a:lnSpc>
                <a:spcPct val="90000"/>
              </a:lnSpc>
              <a:spcBef>
                <a:spcPct val="20000"/>
              </a:spcBef>
              <a:buFont typeface="Arial"/>
              <a:buChar char="•"/>
              <a:defRPr sz="1400" b="0" i="0">
                <a:cs typeface="Amazon Ember Regular" charset="0"/>
              </a:defRPr>
            </a:lvl3pPr>
            <a:lvl4pPr marL="1600200" indent="-228600">
              <a:lnSpc>
                <a:spcPct val="90000"/>
              </a:lnSpc>
              <a:spcBef>
                <a:spcPct val="20000"/>
              </a:spcBef>
              <a:buFont typeface="Arial"/>
              <a:buChar char="–"/>
              <a:defRPr sz="1200" b="0" i="0">
                <a:cs typeface="Amazon Ember Regular" charset="0"/>
              </a:defRPr>
            </a:lvl4pPr>
            <a:lvl5pPr marL="2057400" indent="-228600">
              <a:lnSpc>
                <a:spcPct val="90000"/>
              </a:lnSpc>
              <a:spcBef>
                <a:spcPct val="20000"/>
              </a:spcBef>
              <a:buFont typeface="Arial"/>
              <a:buChar char="»"/>
              <a:defRPr sz="1200" b="0" i="0">
                <a:cs typeface="Amazon Ember Regular" charset="0"/>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pPr>
              <a:spcBef>
                <a:spcPts val="540"/>
              </a:spcBef>
            </a:pPr>
            <a:r>
              <a:rPr lang="en-US" sz="1200" b="1" dirty="0">
                <a:solidFill>
                  <a:schemeClr val="accent1"/>
                </a:solidFill>
              </a:rPr>
              <a:t>Predictive Maintenance</a:t>
            </a:r>
          </a:p>
          <a:p>
            <a:pPr>
              <a:spcBef>
                <a:spcPts val="432"/>
              </a:spcBef>
            </a:pPr>
            <a:r>
              <a:rPr lang="en-US" sz="800" dirty="0">
                <a:hlinkClick r:id="rId4">
                  <a:extLst>
                    <a:ext uri="{A12FA001-AC4F-418D-AE19-62706E023703}">
                      <ahyp:hlinkClr xmlns:ahyp="http://schemas.microsoft.com/office/drawing/2018/hyperlinkcolor" val="tx"/>
                    </a:ext>
                  </a:extLst>
                </a:hlinkClick>
              </a:rPr>
              <a:t>Predictive maintenance for manufacturing &gt;</a:t>
            </a:r>
            <a:endParaRPr lang="en-US" sz="800" dirty="0"/>
          </a:p>
          <a:p>
            <a:pPr>
              <a:spcBef>
                <a:spcPts val="432"/>
              </a:spcBef>
            </a:pPr>
            <a:r>
              <a:rPr lang="en-US" sz="800" dirty="0">
                <a:hlinkClick r:id="rId5">
                  <a:extLst>
                    <a:ext uri="{A12FA001-AC4F-418D-AE19-62706E023703}">
                      <ahyp:hlinkClr xmlns:ahyp="http://schemas.microsoft.com/office/drawing/2018/hyperlinkcolor" val="tx"/>
                    </a:ext>
                  </a:extLst>
                </a:hlinkClick>
              </a:rPr>
              <a:t>Predictive maintenance for vehicle  fleets &gt;</a:t>
            </a:r>
            <a:endParaRPr lang="en-US" sz="800" dirty="0"/>
          </a:p>
        </p:txBody>
      </p:sp>
      <p:sp>
        <p:nvSpPr>
          <p:cNvPr id="73" name="TextBox 72">
            <a:extLst>
              <a:ext uri="{FF2B5EF4-FFF2-40B4-BE49-F238E27FC236}">
                <a16:creationId xmlns:a16="http://schemas.microsoft.com/office/drawing/2014/main" id="{3EAD067F-B134-474C-9CFB-B8CB6579A21D}"/>
              </a:ext>
            </a:extLst>
          </p:cNvPr>
          <p:cNvSpPr txBox="1"/>
          <p:nvPr/>
        </p:nvSpPr>
        <p:spPr>
          <a:xfrm>
            <a:off x="1324948" y="3140452"/>
            <a:ext cx="3166156" cy="328295"/>
          </a:xfrm>
          <a:prstGeom prst="rect">
            <a:avLst/>
          </a:prstGeom>
        </p:spPr>
        <p:txBody>
          <a:bodyPr vert="horz" wrap="square" lIns="0" tIns="0" rIns="0" bIns="0" rtlCol="0" anchor="t" anchorCtr="0">
            <a:spAutoFit/>
          </a:bodyPr>
          <a:lstStyle>
            <a:lvl1pPr indent="0">
              <a:lnSpc>
                <a:spcPct val="90000"/>
              </a:lnSpc>
              <a:spcBef>
                <a:spcPct val="20000"/>
              </a:spcBef>
              <a:buFontTx/>
              <a:buNone/>
              <a:defRPr b="0" i="0">
                <a:cs typeface="Amazon Ember Regular" charset="0"/>
              </a:defRPr>
            </a:lvl1pPr>
            <a:lvl2pPr marL="742950" indent="-285750">
              <a:lnSpc>
                <a:spcPct val="90000"/>
              </a:lnSpc>
              <a:spcBef>
                <a:spcPct val="20000"/>
              </a:spcBef>
              <a:buFont typeface="Arial"/>
              <a:buChar char="•"/>
              <a:defRPr sz="1600" b="0" i="0">
                <a:cs typeface="Amazon Ember Regular" charset="0"/>
              </a:defRPr>
            </a:lvl2pPr>
            <a:lvl3pPr marL="1143000" indent="-228600">
              <a:lnSpc>
                <a:spcPct val="90000"/>
              </a:lnSpc>
              <a:spcBef>
                <a:spcPct val="20000"/>
              </a:spcBef>
              <a:buFont typeface="Arial"/>
              <a:buChar char="•"/>
              <a:defRPr sz="1400" b="0" i="0">
                <a:cs typeface="Amazon Ember Regular" charset="0"/>
              </a:defRPr>
            </a:lvl3pPr>
            <a:lvl4pPr marL="1600200" indent="-228600">
              <a:lnSpc>
                <a:spcPct val="90000"/>
              </a:lnSpc>
              <a:spcBef>
                <a:spcPct val="20000"/>
              </a:spcBef>
              <a:buFont typeface="Arial"/>
              <a:buChar char="–"/>
              <a:defRPr sz="1200" b="0" i="0">
                <a:cs typeface="Amazon Ember Regular" charset="0"/>
              </a:defRPr>
            </a:lvl4pPr>
            <a:lvl5pPr marL="2057400" indent="-228600">
              <a:lnSpc>
                <a:spcPct val="90000"/>
              </a:lnSpc>
              <a:spcBef>
                <a:spcPct val="20000"/>
              </a:spcBef>
              <a:buFont typeface="Arial"/>
              <a:buChar char="»"/>
              <a:defRPr sz="1200" b="0" i="0">
                <a:cs typeface="Amazon Ember Regular" charset="0"/>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pPr>
              <a:spcBef>
                <a:spcPts val="540"/>
              </a:spcBef>
            </a:pPr>
            <a:r>
              <a:rPr lang="en-US" sz="1200" b="1" dirty="0">
                <a:solidFill>
                  <a:schemeClr val="accent1"/>
                </a:solidFill>
              </a:rPr>
              <a:t>Demand Forecasting</a:t>
            </a:r>
          </a:p>
          <a:p>
            <a:pPr>
              <a:spcBef>
                <a:spcPts val="432"/>
              </a:spcBef>
            </a:pPr>
            <a:r>
              <a:rPr lang="en-US" sz="800" dirty="0">
                <a:hlinkClick r:id="rId6">
                  <a:extLst>
                    <a:ext uri="{A12FA001-AC4F-418D-AE19-62706E023703}">
                      <ahyp:hlinkClr xmlns:ahyp="http://schemas.microsoft.com/office/drawing/2018/hyperlinkcolor" val="tx"/>
                    </a:ext>
                  </a:extLst>
                </a:hlinkClick>
              </a:rPr>
              <a:t>Demand forecasting with deep learning &gt;</a:t>
            </a:r>
            <a:endParaRPr lang="en-US" sz="800" dirty="0"/>
          </a:p>
        </p:txBody>
      </p:sp>
      <p:sp>
        <p:nvSpPr>
          <p:cNvPr id="75" name="TextBox 74">
            <a:extLst>
              <a:ext uri="{FF2B5EF4-FFF2-40B4-BE49-F238E27FC236}">
                <a16:creationId xmlns:a16="http://schemas.microsoft.com/office/drawing/2014/main" id="{CDCB408B-C3CF-4196-B4BC-7DFB1DFFAE7E}"/>
              </a:ext>
            </a:extLst>
          </p:cNvPr>
          <p:cNvSpPr txBox="1"/>
          <p:nvPr/>
        </p:nvSpPr>
        <p:spPr>
          <a:xfrm>
            <a:off x="5516188" y="1701536"/>
            <a:ext cx="3163824" cy="490391"/>
          </a:xfrm>
          <a:prstGeom prst="rect">
            <a:avLst/>
          </a:prstGeom>
        </p:spPr>
        <p:txBody>
          <a:bodyPr vert="horz" lIns="0" tIns="0" rIns="0" bIns="0" rtlCol="0" anchor="t" anchorCtr="0">
            <a:spAutoFit/>
          </a:bodyPr>
          <a:lstStyle>
            <a:lvl1pPr indent="0">
              <a:lnSpc>
                <a:spcPct val="90000"/>
              </a:lnSpc>
              <a:spcBef>
                <a:spcPct val="20000"/>
              </a:spcBef>
              <a:buFontTx/>
              <a:buNone/>
              <a:defRPr b="0" i="0">
                <a:cs typeface="Amazon Ember Regular" charset="0"/>
              </a:defRPr>
            </a:lvl1pPr>
            <a:lvl2pPr marL="742950" indent="-285750">
              <a:lnSpc>
                <a:spcPct val="90000"/>
              </a:lnSpc>
              <a:spcBef>
                <a:spcPct val="20000"/>
              </a:spcBef>
              <a:buFont typeface="Arial"/>
              <a:buChar char="•"/>
              <a:defRPr sz="1600" b="0" i="0">
                <a:cs typeface="Amazon Ember Regular" charset="0"/>
              </a:defRPr>
            </a:lvl2pPr>
            <a:lvl3pPr marL="1143000" indent="-228600">
              <a:lnSpc>
                <a:spcPct val="90000"/>
              </a:lnSpc>
              <a:spcBef>
                <a:spcPct val="20000"/>
              </a:spcBef>
              <a:buFont typeface="Arial"/>
              <a:buChar char="•"/>
              <a:defRPr sz="1400" b="0" i="0">
                <a:cs typeface="Amazon Ember Regular" charset="0"/>
              </a:defRPr>
            </a:lvl3pPr>
            <a:lvl4pPr marL="1600200" indent="-228600">
              <a:lnSpc>
                <a:spcPct val="90000"/>
              </a:lnSpc>
              <a:spcBef>
                <a:spcPct val="20000"/>
              </a:spcBef>
              <a:buFont typeface="Arial"/>
              <a:buChar char="–"/>
              <a:defRPr sz="1200" b="0" i="0">
                <a:cs typeface="Amazon Ember Regular" charset="0"/>
              </a:defRPr>
            </a:lvl4pPr>
            <a:lvl5pPr marL="2057400" indent="-228600">
              <a:lnSpc>
                <a:spcPct val="90000"/>
              </a:lnSpc>
              <a:spcBef>
                <a:spcPct val="20000"/>
              </a:spcBef>
              <a:buFont typeface="Arial"/>
              <a:buChar char="»"/>
              <a:defRPr sz="1200" b="0" i="0">
                <a:cs typeface="Amazon Ember Regular" charset="0"/>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pPr>
              <a:spcBef>
                <a:spcPts val="540"/>
              </a:spcBef>
            </a:pPr>
            <a:r>
              <a:rPr lang="en-US" sz="1200" b="1" dirty="0">
                <a:solidFill>
                  <a:schemeClr val="accent1"/>
                </a:solidFill>
              </a:rPr>
              <a:t>Fraud Detection</a:t>
            </a:r>
          </a:p>
          <a:p>
            <a:pPr>
              <a:spcBef>
                <a:spcPts val="432"/>
              </a:spcBef>
            </a:pPr>
            <a:r>
              <a:rPr lang="en-US" sz="800" dirty="0">
                <a:hlinkClick r:id="rId7">
                  <a:extLst>
                    <a:ext uri="{A12FA001-AC4F-418D-AE19-62706E023703}">
                      <ahyp:hlinkClr xmlns:ahyp="http://schemas.microsoft.com/office/drawing/2018/hyperlinkcolor" val="tx"/>
                    </a:ext>
                  </a:extLst>
                </a:hlinkClick>
              </a:rPr>
              <a:t>Detect malicious users and transactions &gt;</a:t>
            </a:r>
            <a:endParaRPr lang="en-US" sz="800" dirty="0"/>
          </a:p>
          <a:p>
            <a:pPr>
              <a:spcBef>
                <a:spcPts val="432"/>
              </a:spcBef>
            </a:pPr>
            <a:r>
              <a:rPr lang="en-US" sz="800" dirty="0">
                <a:hlinkClick r:id="rId8">
                  <a:extLst>
                    <a:ext uri="{A12FA001-AC4F-418D-AE19-62706E023703}">
                      <ahyp:hlinkClr xmlns:ahyp="http://schemas.microsoft.com/office/drawing/2018/hyperlinkcolor" val="tx"/>
                    </a:ext>
                  </a:extLst>
                </a:hlinkClick>
              </a:rPr>
              <a:t>Fraud detection in financial transactions using deep graph library &gt;</a:t>
            </a:r>
            <a:endParaRPr lang="en-US" sz="800" dirty="0"/>
          </a:p>
        </p:txBody>
      </p:sp>
      <p:sp>
        <p:nvSpPr>
          <p:cNvPr id="77" name="TextBox 76">
            <a:extLst>
              <a:ext uri="{FF2B5EF4-FFF2-40B4-BE49-F238E27FC236}">
                <a16:creationId xmlns:a16="http://schemas.microsoft.com/office/drawing/2014/main" id="{902F2812-3576-4211-8269-E77B2FFAC610}"/>
              </a:ext>
            </a:extLst>
          </p:cNvPr>
          <p:cNvSpPr txBox="1"/>
          <p:nvPr/>
        </p:nvSpPr>
        <p:spPr>
          <a:xfrm>
            <a:off x="1324948" y="1782584"/>
            <a:ext cx="3166156" cy="328295"/>
          </a:xfrm>
          <a:prstGeom prst="rect">
            <a:avLst/>
          </a:prstGeom>
        </p:spPr>
        <p:txBody>
          <a:bodyPr vert="horz" wrap="square" lIns="0" tIns="0" rIns="0" bIns="0" rtlCol="0" anchor="t" anchorCtr="0">
            <a:spAutoFit/>
          </a:bodyPr>
          <a:lstStyle>
            <a:lvl1pPr indent="0">
              <a:lnSpc>
                <a:spcPct val="90000"/>
              </a:lnSpc>
              <a:spcBef>
                <a:spcPct val="20000"/>
              </a:spcBef>
              <a:buFontTx/>
              <a:buNone/>
              <a:defRPr b="0" i="0">
                <a:cs typeface="Amazon Ember Regular" charset="0"/>
              </a:defRPr>
            </a:lvl1pPr>
            <a:lvl2pPr marL="742950" indent="-285750">
              <a:lnSpc>
                <a:spcPct val="90000"/>
              </a:lnSpc>
              <a:spcBef>
                <a:spcPct val="20000"/>
              </a:spcBef>
              <a:buFont typeface="Arial"/>
              <a:buChar char="•"/>
              <a:defRPr sz="1600" b="0" i="0">
                <a:cs typeface="Amazon Ember Regular" charset="0"/>
              </a:defRPr>
            </a:lvl2pPr>
            <a:lvl3pPr marL="1143000" indent="-228600">
              <a:lnSpc>
                <a:spcPct val="90000"/>
              </a:lnSpc>
              <a:spcBef>
                <a:spcPct val="20000"/>
              </a:spcBef>
              <a:buFont typeface="Arial"/>
              <a:buChar char="•"/>
              <a:defRPr sz="1400" b="0" i="0">
                <a:cs typeface="Amazon Ember Regular" charset="0"/>
              </a:defRPr>
            </a:lvl3pPr>
            <a:lvl4pPr marL="1600200" indent="-228600">
              <a:lnSpc>
                <a:spcPct val="90000"/>
              </a:lnSpc>
              <a:spcBef>
                <a:spcPct val="20000"/>
              </a:spcBef>
              <a:buFont typeface="Arial"/>
              <a:buChar char="–"/>
              <a:defRPr sz="1200" b="0" i="0">
                <a:cs typeface="Amazon Ember Regular" charset="0"/>
              </a:defRPr>
            </a:lvl4pPr>
            <a:lvl5pPr marL="2057400" indent="-228600">
              <a:lnSpc>
                <a:spcPct val="90000"/>
              </a:lnSpc>
              <a:spcBef>
                <a:spcPct val="20000"/>
              </a:spcBef>
              <a:buFont typeface="Arial"/>
              <a:buChar char="»"/>
              <a:defRPr sz="1200" b="0" i="0">
                <a:cs typeface="Amazon Ember Regular" charset="0"/>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pPr>
              <a:spcBef>
                <a:spcPts val="540"/>
              </a:spcBef>
            </a:pPr>
            <a:r>
              <a:rPr lang="en-US" sz="1200" b="1" dirty="0">
                <a:solidFill>
                  <a:schemeClr val="accent1"/>
                </a:solidFill>
              </a:rPr>
              <a:t>Credit Risk Prediction</a:t>
            </a:r>
          </a:p>
          <a:p>
            <a:pPr>
              <a:spcBef>
                <a:spcPts val="432"/>
              </a:spcBef>
            </a:pPr>
            <a:r>
              <a:rPr lang="en-US" sz="800" dirty="0">
                <a:hlinkClick r:id="rId9">
                  <a:extLst>
                    <a:ext uri="{A12FA001-AC4F-418D-AE19-62706E023703}">
                      <ahyp:hlinkClr xmlns:ahyp="http://schemas.microsoft.com/office/drawing/2018/hyperlinkcolor" val="tx"/>
                    </a:ext>
                  </a:extLst>
                </a:hlinkClick>
              </a:rPr>
              <a:t>Explain credit decisions &gt;</a:t>
            </a:r>
            <a:endParaRPr lang="en-US" sz="800" dirty="0"/>
          </a:p>
        </p:txBody>
      </p:sp>
      <p:sp>
        <p:nvSpPr>
          <p:cNvPr id="81" name="TextBox 80">
            <a:extLst>
              <a:ext uri="{FF2B5EF4-FFF2-40B4-BE49-F238E27FC236}">
                <a16:creationId xmlns:a16="http://schemas.microsoft.com/office/drawing/2014/main" id="{C05DBA3B-A762-4A54-B2CA-B63C996C7D7D}"/>
              </a:ext>
            </a:extLst>
          </p:cNvPr>
          <p:cNvSpPr txBox="1"/>
          <p:nvPr/>
        </p:nvSpPr>
        <p:spPr>
          <a:xfrm>
            <a:off x="1324948" y="3684142"/>
            <a:ext cx="3166156" cy="814582"/>
          </a:xfrm>
          <a:prstGeom prst="rect">
            <a:avLst/>
          </a:prstGeom>
        </p:spPr>
        <p:txBody>
          <a:bodyPr vert="horz" wrap="square" lIns="0" tIns="0" rIns="0" bIns="0" rtlCol="0" anchor="t" anchorCtr="0">
            <a:spAutoFit/>
          </a:bodyPr>
          <a:lstStyle>
            <a:lvl1pPr indent="0">
              <a:lnSpc>
                <a:spcPct val="90000"/>
              </a:lnSpc>
              <a:spcBef>
                <a:spcPct val="20000"/>
              </a:spcBef>
              <a:buFontTx/>
              <a:buNone/>
              <a:defRPr b="0" i="0">
                <a:cs typeface="Amazon Ember Regular" charset="0"/>
              </a:defRPr>
            </a:lvl1pPr>
            <a:lvl2pPr marL="742950" indent="-285750">
              <a:lnSpc>
                <a:spcPct val="90000"/>
              </a:lnSpc>
              <a:spcBef>
                <a:spcPct val="20000"/>
              </a:spcBef>
              <a:buFont typeface="Arial"/>
              <a:buChar char="•"/>
              <a:defRPr sz="1600" b="0" i="0">
                <a:cs typeface="Amazon Ember Regular" charset="0"/>
              </a:defRPr>
            </a:lvl2pPr>
            <a:lvl3pPr marL="1143000" indent="-228600">
              <a:lnSpc>
                <a:spcPct val="90000"/>
              </a:lnSpc>
              <a:spcBef>
                <a:spcPct val="20000"/>
              </a:spcBef>
              <a:buFont typeface="Arial"/>
              <a:buChar char="•"/>
              <a:defRPr sz="1400" b="0" i="0">
                <a:cs typeface="Amazon Ember Regular" charset="0"/>
              </a:defRPr>
            </a:lvl3pPr>
            <a:lvl4pPr marL="1600200" indent="-228600">
              <a:lnSpc>
                <a:spcPct val="90000"/>
              </a:lnSpc>
              <a:spcBef>
                <a:spcPct val="20000"/>
              </a:spcBef>
              <a:buFont typeface="Arial"/>
              <a:buChar char="–"/>
              <a:defRPr sz="1200" b="0" i="0">
                <a:cs typeface="Amazon Ember Regular" charset="0"/>
              </a:defRPr>
            </a:lvl4pPr>
            <a:lvl5pPr marL="2057400" indent="-228600">
              <a:lnSpc>
                <a:spcPct val="90000"/>
              </a:lnSpc>
              <a:spcBef>
                <a:spcPct val="20000"/>
              </a:spcBef>
              <a:buFont typeface="Arial"/>
              <a:buChar char="»"/>
              <a:defRPr sz="1200" b="0" i="0">
                <a:cs typeface="Amazon Ember Regular" charset="0"/>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pPr>
              <a:spcBef>
                <a:spcPts val="540"/>
              </a:spcBef>
            </a:pPr>
            <a:r>
              <a:rPr lang="en-US" sz="1200" b="1" dirty="0">
                <a:solidFill>
                  <a:schemeClr val="accent1"/>
                </a:solidFill>
              </a:rPr>
              <a:t>Extract &amp; Analyze Data from Documents</a:t>
            </a:r>
          </a:p>
          <a:p>
            <a:pPr>
              <a:spcBef>
                <a:spcPts val="432"/>
              </a:spcBef>
            </a:pPr>
            <a:r>
              <a:rPr lang="en-US" sz="800" dirty="0">
                <a:hlinkClick r:id="rId10">
                  <a:extLst>
                    <a:ext uri="{A12FA001-AC4F-418D-AE19-62706E023703}">
                      <ahyp:hlinkClr xmlns:ahyp="http://schemas.microsoft.com/office/drawing/2018/hyperlinkcolor" val="tx"/>
                    </a:ext>
                  </a:extLst>
                </a:hlinkClick>
              </a:rPr>
              <a:t>Document summarization, entity, and relationship extraction &gt;</a:t>
            </a:r>
            <a:endParaRPr lang="en-US" sz="800" dirty="0"/>
          </a:p>
          <a:p>
            <a:pPr>
              <a:spcBef>
                <a:spcPts val="432"/>
              </a:spcBef>
            </a:pPr>
            <a:r>
              <a:rPr lang="en-US" sz="800" dirty="0">
                <a:hlinkClick r:id="rId11">
                  <a:extLst>
                    <a:ext uri="{A12FA001-AC4F-418D-AE19-62706E023703}">
                      <ahyp:hlinkClr xmlns:ahyp="http://schemas.microsoft.com/office/drawing/2018/hyperlinkcolor" val="tx"/>
                    </a:ext>
                  </a:extLst>
                </a:hlinkClick>
              </a:rPr>
              <a:t>Handwriting recognition &gt;</a:t>
            </a:r>
            <a:endParaRPr lang="en-US" sz="800" dirty="0"/>
          </a:p>
          <a:p>
            <a:pPr>
              <a:spcBef>
                <a:spcPts val="432"/>
              </a:spcBef>
            </a:pPr>
            <a:r>
              <a:rPr lang="en-US" sz="800" dirty="0">
                <a:hlinkClick r:id="rId12">
                  <a:extLst>
                    <a:ext uri="{A12FA001-AC4F-418D-AE19-62706E023703}">
                      <ahyp:hlinkClr xmlns:ahyp="http://schemas.microsoft.com/office/drawing/2018/hyperlinkcolor" val="tx"/>
                    </a:ext>
                  </a:extLst>
                </a:hlinkClick>
              </a:rPr>
              <a:t>Filling in missing values in tabular records &gt;</a:t>
            </a:r>
            <a:endParaRPr lang="en-US" sz="800" dirty="0"/>
          </a:p>
          <a:p>
            <a:pPr>
              <a:spcBef>
                <a:spcPts val="432"/>
              </a:spcBef>
            </a:pPr>
            <a:r>
              <a:rPr lang="en-US" sz="800" dirty="0">
                <a:hlinkClick r:id="rId13">
                  <a:extLst>
                    <a:ext uri="{A12FA001-AC4F-418D-AE19-62706E023703}">
                      <ahyp:hlinkClr xmlns:ahyp="http://schemas.microsoft.com/office/drawing/2018/hyperlinkcolor" val="tx"/>
                    </a:ext>
                  </a:extLst>
                </a:hlinkClick>
              </a:rPr>
              <a:t>Differential privacy for sentiment classification &gt;</a:t>
            </a:r>
            <a:endParaRPr lang="en-US" sz="800" dirty="0"/>
          </a:p>
        </p:txBody>
      </p:sp>
      <p:sp>
        <p:nvSpPr>
          <p:cNvPr id="83" name="TextBox 82">
            <a:extLst>
              <a:ext uri="{FF2B5EF4-FFF2-40B4-BE49-F238E27FC236}">
                <a16:creationId xmlns:a16="http://schemas.microsoft.com/office/drawing/2014/main" id="{2D0291AB-5B20-4B50-A1FD-3EBE2C8C95C7}"/>
              </a:ext>
            </a:extLst>
          </p:cNvPr>
          <p:cNvSpPr txBox="1"/>
          <p:nvPr/>
        </p:nvSpPr>
        <p:spPr>
          <a:xfrm>
            <a:off x="5516188" y="2484209"/>
            <a:ext cx="3163824" cy="328295"/>
          </a:xfrm>
          <a:prstGeom prst="rect">
            <a:avLst/>
          </a:prstGeom>
        </p:spPr>
        <p:txBody>
          <a:bodyPr vert="horz" lIns="0" tIns="0" rIns="0" bIns="0" rtlCol="0" anchor="t" anchorCtr="0">
            <a:spAutoFit/>
          </a:bodyPr>
          <a:lstStyle>
            <a:lvl1pPr indent="0">
              <a:lnSpc>
                <a:spcPct val="90000"/>
              </a:lnSpc>
              <a:spcBef>
                <a:spcPct val="20000"/>
              </a:spcBef>
              <a:buFontTx/>
              <a:buNone/>
              <a:defRPr b="0" i="0">
                <a:cs typeface="Amazon Ember Regular" charset="0"/>
              </a:defRPr>
            </a:lvl1pPr>
            <a:lvl2pPr marL="742950" indent="-285750">
              <a:lnSpc>
                <a:spcPct val="90000"/>
              </a:lnSpc>
              <a:spcBef>
                <a:spcPct val="20000"/>
              </a:spcBef>
              <a:buFont typeface="Arial"/>
              <a:buChar char="•"/>
              <a:defRPr sz="1600" b="0" i="0">
                <a:cs typeface="Amazon Ember Regular" charset="0"/>
              </a:defRPr>
            </a:lvl2pPr>
            <a:lvl3pPr marL="1143000" indent="-228600">
              <a:lnSpc>
                <a:spcPct val="90000"/>
              </a:lnSpc>
              <a:spcBef>
                <a:spcPct val="20000"/>
              </a:spcBef>
              <a:buFont typeface="Arial"/>
              <a:buChar char="•"/>
              <a:defRPr sz="1400" b="0" i="0">
                <a:cs typeface="Amazon Ember Regular" charset="0"/>
              </a:defRPr>
            </a:lvl3pPr>
            <a:lvl4pPr marL="1600200" indent="-228600">
              <a:lnSpc>
                <a:spcPct val="90000"/>
              </a:lnSpc>
              <a:spcBef>
                <a:spcPct val="20000"/>
              </a:spcBef>
              <a:buFont typeface="Arial"/>
              <a:buChar char="–"/>
              <a:defRPr sz="1200" b="0" i="0">
                <a:cs typeface="Amazon Ember Regular" charset="0"/>
              </a:defRPr>
            </a:lvl4pPr>
            <a:lvl5pPr marL="2057400" indent="-228600">
              <a:lnSpc>
                <a:spcPct val="90000"/>
              </a:lnSpc>
              <a:spcBef>
                <a:spcPct val="20000"/>
              </a:spcBef>
              <a:buFont typeface="Arial"/>
              <a:buChar char="»"/>
              <a:defRPr sz="1200" b="0" i="0">
                <a:cs typeface="Amazon Ember Regular" charset="0"/>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pPr>
              <a:spcBef>
                <a:spcPts val="540"/>
              </a:spcBef>
            </a:pPr>
            <a:r>
              <a:rPr lang="en-US" sz="1200" b="1" dirty="0">
                <a:solidFill>
                  <a:schemeClr val="accent1"/>
                </a:solidFill>
              </a:rPr>
              <a:t>Computer Vision</a:t>
            </a:r>
          </a:p>
          <a:p>
            <a:pPr>
              <a:spcBef>
                <a:spcPts val="432"/>
              </a:spcBef>
            </a:pPr>
            <a:r>
              <a:rPr lang="en-US" sz="800" dirty="0">
                <a:hlinkClick r:id="rId14">
                  <a:extLst>
                    <a:ext uri="{A12FA001-AC4F-418D-AE19-62706E023703}">
                      <ahyp:hlinkClr xmlns:ahyp="http://schemas.microsoft.com/office/drawing/2018/hyperlinkcolor" val="tx"/>
                    </a:ext>
                  </a:extLst>
                </a:hlinkClick>
              </a:rPr>
              <a:t>Product defect detection in images &gt;</a:t>
            </a:r>
            <a:endParaRPr lang="en-US" sz="800" dirty="0"/>
          </a:p>
        </p:txBody>
      </p:sp>
      <p:sp>
        <p:nvSpPr>
          <p:cNvPr id="85" name="TextBox 84">
            <a:extLst>
              <a:ext uri="{FF2B5EF4-FFF2-40B4-BE49-F238E27FC236}">
                <a16:creationId xmlns:a16="http://schemas.microsoft.com/office/drawing/2014/main" id="{37CA2A4B-3195-4E3B-B21B-11D402E152BF}"/>
              </a:ext>
            </a:extLst>
          </p:cNvPr>
          <p:cNvSpPr txBox="1"/>
          <p:nvPr/>
        </p:nvSpPr>
        <p:spPr>
          <a:xfrm>
            <a:off x="1324948" y="2484209"/>
            <a:ext cx="3166156" cy="328295"/>
          </a:xfrm>
          <a:prstGeom prst="rect">
            <a:avLst/>
          </a:prstGeom>
        </p:spPr>
        <p:txBody>
          <a:bodyPr vert="horz" wrap="square" lIns="0" tIns="0" rIns="0" bIns="0" rtlCol="0" anchor="t" anchorCtr="0">
            <a:spAutoFit/>
          </a:bodyPr>
          <a:lstStyle>
            <a:lvl1pPr indent="0">
              <a:lnSpc>
                <a:spcPct val="90000"/>
              </a:lnSpc>
              <a:spcBef>
                <a:spcPct val="20000"/>
              </a:spcBef>
              <a:buFontTx/>
              <a:buNone/>
              <a:defRPr b="0" i="0">
                <a:cs typeface="Amazon Ember Regular" charset="0"/>
              </a:defRPr>
            </a:lvl1pPr>
            <a:lvl2pPr marL="742950" indent="-285750">
              <a:lnSpc>
                <a:spcPct val="90000"/>
              </a:lnSpc>
              <a:spcBef>
                <a:spcPct val="20000"/>
              </a:spcBef>
              <a:buFont typeface="Arial"/>
              <a:buChar char="•"/>
              <a:defRPr sz="1600" b="0" i="0">
                <a:cs typeface="Amazon Ember Regular" charset="0"/>
              </a:defRPr>
            </a:lvl2pPr>
            <a:lvl3pPr marL="1143000" indent="-228600">
              <a:lnSpc>
                <a:spcPct val="90000"/>
              </a:lnSpc>
              <a:spcBef>
                <a:spcPct val="20000"/>
              </a:spcBef>
              <a:buFont typeface="Arial"/>
              <a:buChar char="•"/>
              <a:defRPr sz="1400" b="0" i="0">
                <a:cs typeface="Amazon Ember Regular" charset="0"/>
              </a:defRPr>
            </a:lvl3pPr>
            <a:lvl4pPr marL="1600200" indent="-228600">
              <a:lnSpc>
                <a:spcPct val="90000"/>
              </a:lnSpc>
              <a:spcBef>
                <a:spcPct val="20000"/>
              </a:spcBef>
              <a:buFont typeface="Arial"/>
              <a:buChar char="–"/>
              <a:defRPr sz="1200" b="0" i="0">
                <a:cs typeface="Amazon Ember Regular" charset="0"/>
              </a:defRPr>
            </a:lvl4pPr>
            <a:lvl5pPr marL="2057400" indent="-228600">
              <a:lnSpc>
                <a:spcPct val="90000"/>
              </a:lnSpc>
              <a:spcBef>
                <a:spcPct val="20000"/>
              </a:spcBef>
              <a:buFont typeface="Arial"/>
              <a:buChar char="»"/>
              <a:defRPr sz="1200" b="0" i="0">
                <a:cs typeface="Amazon Ember Regular" charset="0"/>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pPr>
              <a:spcBef>
                <a:spcPts val="540"/>
              </a:spcBef>
            </a:pPr>
            <a:r>
              <a:rPr lang="en-US" sz="1200" b="1" dirty="0">
                <a:solidFill>
                  <a:schemeClr val="accent1"/>
                </a:solidFill>
              </a:rPr>
              <a:t>Autonomous Driving</a:t>
            </a:r>
            <a:endParaRPr lang="en-US" sz="1200" dirty="0">
              <a:solidFill>
                <a:schemeClr val="accent1"/>
              </a:solidFill>
            </a:endParaRPr>
          </a:p>
          <a:p>
            <a:pPr>
              <a:spcBef>
                <a:spcPts val="432"/>
              </a:spcBef>
            </a:pPr>
            <a:r>
              <a:rPr lang="en-US" sz="800" dirty="0">
                <a:hlinkClick r:id="rId15">
                  <a:extLst>
                    <a:ext uri="{A12FA001-AC4F-418D-AE19-62706E023703}">
                      <ahyp:hlinkClr xmlns:ahyp="http://schemas.microsoft.com/office/drawing/2018/hyperlinkcolor" val="tx"/>
                    </a:ext>
                  </a:extLst>
                </a:hlinkClick>
              </a:rPr>
              <a:t>Visual perception with active learning &gt;</a:t>
            </a:r>
            <a:endParaRPr lang="en-US" sz="800" dirty="0"/>
          </a:p>
        </p:txBody>
      </p:sp>
      <p:sp>
        <p:nvSpPr>
          <p:cNvPr id="95" name="TextBox 94">
            <a:extLst>
              <a:ext uri="{FF2B5EF4-FFF2-40B4-BE49-F238E27FC236}">
                <a16:creationId xmlns:a16="http://schemas.microsoft.com/office/drawing/2014/main" id="{34889ED8-2CAB-4D4B-9EE5-FCBC2693032D}"/>
              </a:ext>
            </a:extLst>
          </p:cNvPr>
          <p:cNvSpPr txBox="1"/>
          <p:nvPr/>
        </p:nvSpPr>
        <p:spPr>
          <a:xfrm>
            <a:off x="5516188" y="1019049"/>
            <a:ext cx="3163824" cy="490391"/>
          </a:xfrm>
          <a:prstGeom prst="rect">
            <a:avLst/>
          </a:prstGeom>
        </p:spPr>
        <p:txBody>
          <a:bodyPr vert="horz" lIns="0" tIns="0" rIns="0" bIns="0" rtlCol="0" anchor="t" anchorCtr="0">
            <a:spAutoFit/>
          </a:bodyPr>
          <a:lstStyle>
            <a:lvl1pPr indent="0">
              <a:lnSpc>
                <a:spcPct val="90000"/>
              </a:lnSpc>
              <a:spcBef>
                <a:spcPct val="20000"/>
              </a:spcBef>
              <a:buFontTx/>
              <a:buNone/>
              <a:defRPr b="0" i="0">
                <a:cs typeface="Amazon Ember Regular" charset="0"/>
              </a:defRPr>
            </a:lvl1pPr>
            <a:lvl2pPr marL="742950" indent="-285750">
              <a:lnSpc>
                <a:spcPct val="90000"/>
              </a:lnSpc>
              <a:spcBef>
                <a:spcPct val="20000"/>
              </a:spcBef>
              <a:buFont typeface="Arial"/>
              <a:buChar char="•"/>
              <a:defRPr sz="1600" b="0" i="0">
                <a:cs typeface="Amazon Ember Regular" charset="0"/>
              </a:defRPr>
            </a:lvl2pPr>
            <a:lvl3pPr marL="1143000" indent="-228600">
              <a:lnSpc>
                <a:spcPct val="90000"/>
              </a:lnSpc>
              <a:spcBef>
                <a:spcPct val="20000"/>
              </a:spcBef>
              <a:buFont typeface="Arial"/>
              <a:buChar char="•"/>
              <a:defRPr sz="1400" b="0" i="0">
                <a:cs typeface="Amazon Ember Regular" charset="0"/>
              </a:defRPr>
            </a:lvl3pPr>
            <a:lvl4pPr marL="1600200" indent="-228600">
              <a:lnSpc>
                <a:spcPct val="90000"/>
              </a:lnSpc>
              <a:spcBef>
                <a:spcPct val="20000"/>
              </a:spcBef>
              <a:buFont typeface="Arial"/>
              <a:buChar char="–"/>
              <a:defRPr sz="1200" b="0" i="0">
                <a:cs typeface="Amazon Ember Regular" charset="0"/>
              </a:defRPr>
            </a:lvl4pPr>
            <a:lvl5pPr marL="2057400" indent="-228600">
              <a:lnSpc>
                <a:spcPct val="90000"/>
              </a:lnSpc>
              <a:spcBef>
                <a:spcPct val="20000"/>
              </a:spcBef>
              <a:buFont typeface="Arial"/>
              <a:buChar char="»"/>
              <a:defRPr sz="1200" b="0" i="0">
                <a:cs typeface="Amazon Ember Regular" charset="0"/>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pPr>
              <a:spcBef>
                <a:spcPts val="540"/>
              </a:spcBef>
            </a:pPr>
            <a:r>
              <a:rPr lang="en-US" sz="1200" b="1" dirty="0">
                <a:solidFill>
                  <a:schemeClr val="accent1"/>
                </a:solidFill>
              </a:rPr>
              <a:t>Personalized Recommendations</a:t>
            </a:r>
            <a:endParaRPr lang="en-US" sz="1200" dirty="0">
              <a:solidFill>
                <a:schemeClr val="accent1"/>
              </a:solidFill>
            </a:endParaRPr>
          </a:p>
          <a:p>
            <a:pPr>
              <a:spcBef>
                <a:spcPts val="432"/>
              </a:spcBef>
            </a:pPr>
            <a:r>
              <a:rPr lang="en-US" sz="800" dirty="0">
                <a:hlinkClick r:id="rId16">
                  <a:extLst>
                    <a:ext uri="{A12FA001-AC4F-418D-AE19-62706E023703}">
                      <ahyp:hlinkClr xmlns:ahyp="http://schemas.microsoft.com/office/drawing/2018/hyperlinkcolor" val="tx"/>
                    </a:ext>
                  </a:extLst>
                </a:hlinkClick>
              </a:rPr>
              <a:t>Entity resolution in identity graphs &gt;</a:t>
            </a:r>
            <a:endParaRPr lang="en-US" sz="800" dirty="0"/>
          </a:p>
          <a:p>
            <a:pPr>
              <a:spcBef>
                <a:spcPts val="432"/>
              </a:spcBef>
            </a:pPr>
            <a:r>
              <a:rPr lang="en-US" sz="800" dirty="0">
                <a:hlinkClick r:id="rId17">
                  <a:extLst>
                    <a:ext uri="{A12FA001-AC4F-418D-AE19-62706E023703}">
                      <ahyp:hlinkClr xmlns:ahyp="http://schemas.microsoft.com/office/drawing/2018/hyperlinkcolor" val="tx"/>
                    </a:ext>
                  </a:extLst>
                </a:hlinkClick>
              </a:rPr>
              <a:t>Purchase modeling &gt;</a:t>
            </a:r>
            <a:endParaRPr lang="en-US" sz="800" dirty="0"/>
          </a:p>
        </p:txBody>
      </p:sp>
      <p:sp>
        <p:nvSpPr>
          <p:cNvPr id="96" name="TextBox 95">
            <a:extLst>
              <a:ext uri="{FF2B5EF4-FFF2-40B4-BE49-F238E27FC236}">
                <a16:creationId xmlns:a16="http://schemas.microsoft.com/office/drawing/2014/main" id="{8669FF27-71FD-4835-A463-FED0FA0BEB7D}"/>
              </a:ext>
            </a:extLst>
          </p:cNvPr>
          <p:cNvSpPr txBox="1"/>
          <p:nvPr/>
        </p:nvSpPr>
        <p:spPr>
          <a:xfrm>
            <a:off x="5516188" y="3140452"/>
            <a:ext cx="3163824" cy="328295"/>
          </a:xfrm>
          <a:prstGeom prst="rect">
            <a:avLst/>
          </a:prstGeom>
        </p:spPr>
        <p:txBody>
          <a:bodyPr vert="horz" lIns="0" tIns="0" rIns="0" bIns="0" rtlCol="0" anchor="t" anchorCtr="0">
            <a:spAutoFit/>
          </a:bodyPr>
          <a:lstStyle>
            <a:lvl1pPr indent="0">
              <a:lnSpc>
                <a:spcPct val="90000"/>
              </a:lnSpc>
              <a:spcBef>
                <a:spcPct val="20000"/>
              </a:spcBef>
              <a:buFontTx/>
              <a:buNone/>
              <a:defRPr b="0" i="0">
                <a:cs typeface="Amazon Ember Regular" charset="0"/>
              </a:defRPr>
            </a:lvl1pPr>
            <a:lvl2pPr marL="742950" indent="-285750">
              <a:lnSpc>
                <a:spcPct val="90000"/>
              </a:lnSpc>
              <a:spcBef>
                <a:spcPct val="20000"/>
              </a:spcBef>
              <a:buFont typeface="Arial"/>
              <a:buChar char="•"/>
              <a:defRPr sz="1600" b="0" i="0">
                <a:cs typeface="Amazon Ember Regular" charset="0"/>
              </a:defRPr>
            </a:lvl2pPr>
            <a:lvl3pPr marL="1143000" indent="-228600">
              <a:lnSpc>
                <a:spcPct val="90000"/>
              </a:lnSpc>
              <a:spcBef>
                <a:spcPct val="20000"/>
              </a:spcBef>
              <a:buFont typeface="Arial"/>
              <a:buChar char="•"/>
              <a:defRPr sz="1400" b="0" i="0">
                <a:cs typeface="Amazon Ember Regular" charset="0"/>
              </a:defRPr>
            </a:lvl3pPr>
            <a:lvl4pPr marL="1600200" indent="-228600">
              <a:lnSpc>
                <a:spcPct val="90000"/>
              </a:lnSpc>
              <a:spcBef>
                <a:spcPct val="20000"/>
              </a:spcBef>
              <a:buFont typeface="Arial"/>
              <a:buChar char="–"/>
              <a:defRPr sz="1200" b="0" i="0">
                <a:cs typeface="Amazon Ember Regular" charset="0"/>
              </a:defRPr>
            </a:lvl4pPr>
            <a:lvl5pPr marL="2057400" indent="-228600">
              <a:lnSpc>
                <a:spcPct val="90000"/>
              </a:lnSpc>
              <a:spcBef>
                <a:spcPct val="20000"/>
              </a:spcBef>
              <a:buFont typeface="Arial"/>
              <a:buChar char="»"/>
              <a:defRPr sz="1200" b="0" i="0">
                <a:cs typeface="Amazon Ember Regular" charset="0"/>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pPr>
              <a:spcBef>
                <a:spcPts val="540"/>
              </a:spcBef>
            </a:pPr>
            <a:r>
              <a:rPr lang="en-US" sz="1200" b="1" dirty="0">
                <a:solidFill>
                  <a:schemeClr val="accent1"/>
                </a:solidFill>
              </a:rPr>
              <a:t>Churn Prediction</a:t>
            </a:r>
            <a:endParaRPr lang="en-US" sz="1200" dirty="0">
              <a:solidFill>
                <a:schemeClr val="accent1"/>
              </a:solidFill>
            </a:endParaRPr>
          </a:p>
          <a:p>
            <a:pPr>
              <a:spcBef>
                <a:spcPts val="432"/>
              </a:spcBef>
            </a:pPr>
            <a:r>
              <a:rPr lang="en-US" sz="800" dirty="0">
                <a:hlinkClick r:id="rId18">
                  <a:extLst>
                    <a:ext uri="{A12FA001-AC4F-418D-AE19-62706E023703}">
                      <ahyp:hlinkClr xmlns:ahyp="http://schemas.microsoft.com/office/drawing/2018/hyperlinkcolor" val="tx"/>
                    </a:ext>
                  </a:extLst>
                </a:hlinkClick>
              </a:rPr>
              <a:t>Churn prediction with text &gt;</a:t>
            </a:r>
            <a:endParaRPr lang="en-US" sz="800" dirty="0"/>
          </a:p>
        </p:txBody>
      </p:sp>
      <p:grpSp>
        <p:nvGrpSpPr>
          <p:cNvPr id="13" name="Group 12">
            <a:extLst>
              <a:ext uri="{FF2B5EF4-FFF2-40B4-BE49-F238E27FC236}">
                <a16:creationId xmlns:a16="http://schemas.microsoft.com/office/drawing/2014/main" id="{D58DA3C1-EADD-4FFF-B1EC-14601853195D}"/>
              </a:ext>
            </a:extLst>
          </p:cNvPr>
          <p:cNvGrpSpPr>
            <a:grpSpLocks noChangeAspect="1"/>
          </p:cNvGrpSpPr>
          <p:nvPr/>
        </p:nvGrpSpPr>
        <p:grpSpPr>
          <a:xfrm>
            <a:off x="518165" y="2480430"/>
            <a:ext cx="640080" cy="335852"/>
            <a:chOff x="9748746" y="1193226"/>
            <a:chExt cx="1063338" cy="557938"/>
          </a:xfrm>
        </p:grpSpPr>
        <p:sp>
          <p:nvSpPr>
            <p:cNvPr id="139" name="Freeform: Shape 531">
              <a:extLst>
                <a:ext uri="{FF2B5EF4-FFF2-40B4-BE49-F238E27FC236}">
                  <a16:creationId xmlns:a16="http://schemas.microsoft.com/office/drawing/2014/main" id="{5E88DA42-E59A-4A6D-B9CC-B9BB8721116A}"/>
                </a:ext>
              </a:extLst>
            </p:cNvPr>
            <p:cNvSpPr/>
            <p:nvPr/>
          </p:nvSpPr>
          <p:spPr>
            <a:xfrm>
              <a:off x="9777023" y="1348414"/>
              <a:ext cx="76667" cy="6212"/>
            </a:xfrm>
            <a:custGeom>
              <a:avLst/>
              <a:gdLst>
                <a:gd name="connsiteX0" fmla="*/ 0 w 30060"/>
                <a:gd name="connsiteY0" fmla="*/ 0 h 2286"/>
                <a:gd name="connsiteX1" fmla="*/ 30061 w 30060"/>
                <a:gd name="connsiteY1" fmla="*/ 0 h 2286"/>
              </a:gdLst>
              <a:ahLst/>
              <a:cxnLst>
                <a:cxn ang="0">
                  <a:pos x="connsiteX0" y="connsiteY0"/>
                </a:cxn>
                <a:cxn ang="0">
                  <a:pos x="connsiteX1" y="connsiteY1"/>
                </a:cxn>
              </a:cxnLst>
              <a:rect l="l" t="t" r="r" b="b"/>
              <a:pathLst>
                <a:path w="30060" h="2286">
                  <a:moveTo>
                    <a:pt x="0" y="0"/>
                  </a:moveTo>
                  <a:lnTo>
                    <a:pt x="30061" y="0"/>
                  </a:lnTo>
                </a:path>
              </a:pathLst>
            </a:custGeom>
            <a:ln w="12700" cap="flat">
              <a:solidFill>
                <a:srgbClr val="F1F2F2"/>
              </a:solidFill>
              <a:prstDash val="solid"/>
              <a:miter/>
            </a:ln>
          </p:spPr>
          <p:txBody>
            <a:bodyPr rtlCol="0" anchor="ctr"/>
            <a:lstStyle/>
            <a:p>
              <a:endParaRPr lang="en-US" sz="1050"/>
            </a:p>
          </p:txBody>
        </p:sp>
        <p:sp>
          <p:nvSpPr>
            <p:cNvPr id="140" name="Freeform: Shape 532">
              <a:extLst>
                <a:ext uri="{FF2B5EF4-FFF2-40B4-BE49-F238E27FC236}">
                  <a16:creationId xmlns:a16="http://schemas.microsoft.com/office/drawing/2014/main" id="{CCADA719-4CDB-49FA-8B8C-48DDF7623C00}"/>
                </a:ext>
              </a:extLst>
            </p:cNvPr>
            <p:cNvSpPr/>
            <p:nvPr/>
          </p:nvSpPr>
          <p:spPr>
            <a:xfrm>
              <a:off x="9748746" y="1348414"/>
              <a:ext cx="18657" cy="60"/>
            </a:xfrm>
            <a:custGeom>
              <a:avLst/>
              <a:gdLst>
                <a:gd name="connsiteX0" fmla="*/ 0 w 7315"/>
                <a:gd name="connsiteY0" fmla="*/ 23 h 22"/>
                <a:gd name="connsiteX1" fmla="*/ 7315 w 7315"/>
                <a:gd name="connsiteY1" fmla="*/ 0 h 22"/>
              </a:gdLst>
              <a:ahLst/>
              <a:cxnLst>
                <a:cxn ang="0">
                  <a:pos x="connsiteX0" y="connsiteY0"/>
                </a:cxn>
                <a:cxn ang="0">
                  <a:pos x="connsiteX1" y="connsiteY1"/>
                </a:cxn>
              </a:cxnLst>
              <a:rect l="l" t="t" r="r" b="b"/>
              <a:pathLst>
                <a:path w="7315" h="22">
                  <a:moveTo>
                    <a:pt x="0" y="23"/>
                  </a:moveTo>
                  <a:lnTo>
                    <a:pt x="7315" y="0"/>
                  </a:lnTo>
                </a:path>
              </a:pathLst>
            </a:custGeom>
            <a:ln w="12700" cap="flat">
              <a:solidFill>
                <a:srgbClr val="F1F2F2"/>
              </a:solidFill>
              <a:prstDash val="solid"/>
              <a:miter/>
            </a:ln>
          </p:spPr>
          <p:txBody>
            <a:bodyPr rtlCol="0" anchor="ctr"/>
            <a:lstStyle/>
            <a:p>
              <a:endParaRPr lang="en-US" sz="1050"/>
            </a:p>
          </p:txBody>
        </p:sp>
        <p:sp>
          <p:nvSpPr>
            <p:cNvPr id="141" name="Freeform: Shape 533">
              <a:extLst>
                <a:ext uri="{FF2B5EF4-FFF2-40B4-BE49-F238E27FC236}">
                  <a16:creationId xmlns:a16="http://schemas.microsoft.com/office/drawing/2014/main" id="{0EA35452-D110-49BA-9C50-CD4C413A80B5}"/>
                </a:ext>
              </a:extLst>
            </p:cNvPr>
            <p:cNvSpPr/>
            <p:nvPr/>
          </p:nvSpPr>
          <p:spPr>
            <a:xfrm>
              <a:off x="9805766" y="1295856"/>
              <a:ext cx="81449" cy="6212"/>
            </a:xfrm>
            <a:custGeom>
              <a:avLst/>
              <a:gdLst>
                <a:gd name="connsiteX0" fmla="*/ 0 w 31935"/>
                <a:gd name="connsiteY0" fmla="*/ 0 h 2286"/>
                <a:gd name="connsiteX1" fmla="*/ 31935 w 31935"/>
                <a:gd name="connsiteY1" fmla="*/ 0 h 2286"/>
              </a:gdLst>
              <a:ahLst/>
              <a:cxnLst>
                <a:cxn ang="0">
                  <a:pos x="connsiteX0" y="connsiteY0"/>
                </a:cxn>
                <a:cxn ang="0">
                  <a:pos x="connsiteX1" y="connsiteY1"/>
                </a:cxn>
              </a:cxnLst>
              <a:rect l="l" t="t" r="r" b="b"/>
              <a:pathLst>
                <a:path w="31935" h="2286">
                  <a:moveTo>
                    <a:pt x="0" y="0"/>
                  </a:moveTo>
                  <a:lnTo>
                    <a:pt x="31935" y="0"/>
                  </a:lnTo>
                </a:path>
              </a:pathLst>
            </a:custGeom>
            <a:ln w="12700" cap="flat">
              <a:solidFill>
                <a:srgbClr val="F1F2F2"/>
              </a:solidFill>
              <a:prstDash val="solid"/>
              <a:miter/>
            </a:ln>
          </p:spPr>
          <p:txBody>
            <a:bodyPr rtlCol="0" anchor="ctr"/>
            <a:lstStyle/>
            <a:p>
              <a:endParaRPr lang="en-US" sz="1050"/>
            </a:p>
          </p:txBody>
        </p:sp>
        <p:sp>
          <p:nvSpPr>
            <p:cNvPr id="142" name="Freeform: Shape 534">
              <a:extLst>
                <a:ext uri="{FF2B5EF4-FFF2-40B4-BE49-F238E27FC236}">
                  <a16:creationId xmlns:a16="http://schemas.microsoft.com/office/drawing/2014/main" id="{F63F923F-1804-45BB-B002-7C9BDC3B32A3}"/>
                </a:ext>
              </a:extLst>
            </p:cNvPr>
            <p:cNvSpPr/>
            <p:nvPr/>
          </p:nvSpPr>
          <p:spPr>
            <a:xfrm>
              <a:off x="9781805" y="1295668"/>
              <a:ext cx="13816" cy="185"/>
            </a:xfrm>
            <a:custGeom>
              <a:avLst/>
              <a:gdLst>
                <a:gd name="connsiteX0" fmla="*/ 0 w 5417"/>
                <a:gd name="connsiteY0" fmla="*/ 69 h 68"/>
                <a:gd name="connsiteX1" fmla="*/ 5418 w 5417"/>
                <a:gd name="connsiteY1" fmla="*/ 0 h 68"/>
              </a:gdLst>
              <a:ahLst/>
              <a:cxnLst>
                <a:cxn ang="0">
                  <a:pos x="connsiteX0" y="connsiteY0"/>
                </a:cxn>
                <a:cxn ang="0">
                  <a:pos x="connsiteX1" y="connsiteY1"/>
                </a:cxn>
              </a:cxnLst>
              <a:rect l="l" t="t" r="r" b="b"/>
              <a:pathLst>
                <a:path w="5417" h="68">
                  <a:moveTo>
                    <a:pt x="0" y="69"/>
                  </a:moveTo>
                  <a:lnTo>
                    <a:pt x="5418" y="0"/>
                  </a:lnTo>
                </a:path>
              </a:pathLst>
            </a:custGeom>
            <a:ln w="12700" cap="flat">
              <a:solidFill>
                <a:srgbClr val="F1F2F2"/>
              </a:solidFill>
              <a:prstDash val="solid"/>
              <a:miter/>
            </a:ln>
          </p:spPr>
          <p:txBody>
            <a:bodyPr rtlCol="0" anchor="ctr"/>
            <a:lstStyle/>
            <a:p>
              <a:endParaRPr lang="en-US" sz="1050"/>
            </a:p>
          </p:txBody>
        </p:sp>
        <p:sp>
          <p:nvSpPr>
            <p:cNvPr id="143" name="Freeform: Shape 535">
              <a:extLst>
                <a:ext uri="{FF2B5EF4-FFF2-40B4-BE49-F238E27FC236}">
                  <a16:creationId xmlns:a16="http://schemas.microsoft.com/office/drawing/2014/main" id="{EF1D0085-C020-49AF-8295-68C2CA3DE026}"/>
                </a:ext>
              </a:extLst>
            </p:cNvPr>
            <p:cNvSpPr/>
            <p:nvPr/>
          </p:nvSpPr>
          <p:spPr>
            <a:xfrm>
              <a:off x="9949485" y="1248456"/>
              <a:ext cx="119813" cy="137853"/>
            </a:xfrm>
            <a:custGeom>
              <a:avLst/>
              <a:gdLst>
                <a:gd name="connsiteX0" fmla="*/ 0 w 46977"/>
                <a:gd name="connsiteY0" fmla="*/ 18791 h 50726"/>
                <a:gd name="connsiteX1" fmla="*/ 0 w 46977"/>
                <a:gd name="connsiteY1" fmla="*/ 12276 h 50726"/>
                <a:gd name="connsiteX2" fmla="*/ 23500 w 46977"/>
                <a:gd name="connsiteY2" fmla="*/ 0 h 50726"/>
                <a:gd name="connsiteX3" fmla="*/ 46977 w 46977"/>
                <a:gd name="connsiteY3" fmla="*/ 12276 h 50726"/>
                <a:gd name="connsiteX4" fmla="*/ 46977 w 46977"/>
                <a:gd name="connsiteY4" fmla="*/ 38153 h 50726"/>
                <a:gd name="connsiteX5" fmla="*/ 23592 w 46977"/>
                <a:gd name="connsiteY5" fmla="*/ 50726 h 50726"/>
                <a:gd name="connsiteX6" fmla="*/ 0 w 46977"/>
                <a:gd name="connsiteY6" fmla="*/ 38496 h 50726"/>
                <a:gd name="connsiteX7" fmla="*/ 0 w 46977"/>
                <a:gd name="connsiteY7" fmla="*/ 33833 h 50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977" h="50726">
                  <a:moveTo>
                    <a:pt x="0" y="18791"/>
                  </a:moveTo>
                  <a:lnTo>
                    <a:pt x="0" y="12276"/>
                  </a:lnTo>
                  <a:lnTo>
                    <a:pt x="23500" y="0"/>
                  </a:lnTo>
                  <a:lnTo>
                    <a:pt x="46977" y="12276"/>
                  </a:lnTo>
                  <a:lnTo>
                    <a:pt x="46977" y="38153"/>
                  </a:lnTo>
                  <a:lnTo>
                    <a:pt x="23592" y="50726"/>
                  </a:lnTo>
                  <a:lnTo>
                    <a:pt x="0" y="38496"/>
                  </a:lnTo>
                  <a:lnTo>
                    <a:pt x="0" y="33833"/>
                  </a:lnTo>
                </a:path>
              </a:pathLst>
            </a:custGeom>
            <a:noFill/>
            <a:ln w="12700" cap="flat">
              <a:solidFill>
                <a:srgbClr val="F1F2F2"/>
              </a:solidFill>
              <a:prstDash val="solid"/>
              <a:round/>
            </a:ln>
          </p:spPr>
          <p:txBody>
            <a:bodyPr rtlCol="0" anchor="ctr"/>
            <a:lstStyle/>
            <a:p>
              <a:endParaRPr lang="en-US" sz="1050"/>
            </a:p>
          </p:txBody>
        </p:sp>
        <p:sp>
          <p:nvSpPr>
            <p:cNvPr id="144" name="Freeform: Shape 536">
              <a:extLst>
                <a:ext uri="{FF2B5EF4-FFF2-40B4-BE49-F238E27FC236}">
                  <a16:creationId xmlns:a16="http://schemas.microsoft.com/office/drawing/2014/main" id="{DFE88B50-8BE4-4BE6-92C3-FE23F69DF88A}"/>
                </a:ext>
              </a:extLst>
            </p:cNvPr>
            <p:cNvSpPr/>
            <p:nvPr/>
          </p:nvSpPr>
          <p:spPr>
            <a:xfrm>
              <a:off x="9949485" y="1309710"/>
              <a:ext cx="5830" cy="20436"/>
            </a:xfrm>
            <a:custGeom>
              <a:avLst/>
              <a:gdLst>
                <a:gd name="connsiteX0" fmla="*/ 0 w 2286"/>
                <a:gd name="connsiteY0" fmla="*/ 7521 h 7520"/>
                <a:gd name="connsiteX1" fmla="*/ 0 w 2286"/>
                <a:gd name="connsiteY1" fmla="*/ 0 h 7520"/>
              </a:gdLst>
              <a:ahLst/>
              <a:cxnLst>
                <a:cxn ang="0">
                  <a:pos x="connsiteX0" y="connsiteY0"/>
                </a:cxn>
                <a:cxn ang="0">
                  <a:pos x="connsiteX1" y="connsiteY1"/>
                </a:cxn>
              </a:cxnLst>
              <a:rect l="l" t="t" r="r" b="b"/>
              <a:pathLst>
                <a:path w="2286" h="7520">
                  <a:moveTo>
                    <a:pt x="0" y="7521"/>
                  </a:moveTo>
                  <a:lnTo>
                    <a:pt x="0" y="0"/>
                  </a:lnTo>
                </a:path>
              </a:pathLst>
            </a:custGeom>
            <a:ln w="12700" cap="flat">
              <a:solidFill>
                <a:srgbClr val="F1F2F2"/>
              </a:solidFill>
              <a:prstDash val="solid"/>
              <a:round/>
            </a:ln>
          </p:spPr>
          <p:txBody>
            <a:bodyPr rtlCol="0" anchor="ctr"/>
            <a:lstStyle/>
            <a:p>
              <a:endParaRPr lang="en-US" sz="1050"/>
            </a:p>
          </p:txBody>
        </p:sp>
        <p:sp>
          <p:nvSpPr>
            <p:cNvPr id="145" name="Freeform: Shape 537">
              <a:extLst>
                <a:ext uri="{FF2B5EF4-FFF2-40B4-BE49-F238E27FC236}">
                  <a16:creationId xmlns:a16="http://schemas.microsoft.com/office/drawing/2014/main" id="{DE027604-EB15-4C54-8B43-9F4BF3259FBB}"/>
                </a:ext>
              </a:extLst>
            </p:cNvPr>
            <p:cNvSpPr/>
            <p:nvPr/>
          </p:nvSpPr>
          <p:spPr>
            <a:xfrm>
              <a:off x="9993213" y="1410598"/>
              <a:ext cx="32648" cy="34788"/>
            </a:xfrm>
            <a:custGeom>
              <a:avLst/>
              <a:gdLst>
                <a:gd name="connsiteX0" fmla="*/ 12802 w 12801"/>
                <a:gd name="connsiteY0" fmla="*/ 6401 h 12801"/>
                <a:gd name="connsiteX1" fmla="*/ 6401 w 12801"/>
                <a:gd name="connsiteY1" fmla="*/ 12802 h 12801"/>
                <a:gd name="connsiteX2" fmla="*/ 0 w 12801"/>
                <a:gd name="connsiteY2" fmla="*/ 6401 h 12801"/>
                <a:gd name="connsiteX3" fmla="*/ 6401 w 12801"/>
                <a:gd name="connsiteY3" fmla="*/ 0 h 12801"/>
                <a:gd name="connsiteX4" fmla="*/ 12802 w 12801"/>
                <a:gd name="connsiteY4" fmla="*/ 6401 h 128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01" h="12801">
                  <a:moveTo>
                    <a:pt x="12802" y="6401"/>
                  </a:moveTo>
                  <a:cubicBezTo>
                    <a:pt x="12802" y="9936"/>
                    <a:pt x="9936" y="12802"/>
                    <a:pt x="6401" y="12802"/>
                  </a:cubicBezTo>
                  <a:cubicBezTo>
                    <a:pt x="2866" y="12802"/>
                    <a:pt x="0" y="9936"/>
                    <a:pt x="0" y="6401"/>
                  </a:cubicBezTo>
                  <a:cubicBezTo>
                    <a:pt x="0" y="2866"/>
                    <a:pt x="2866" y="0"/>
                    <a:pt x="6401" y="0"/>
                  </a:cubicBezTo>
                  <a:cubicBezTo>
                    <a:pt x="9936" y="0"/>
                    <a:pt x="12802" y="2866"/>
                    <a:pt x="12802" y="6401"/>
                  </a:cubicBezTo>
                  <a:close/>
                </a:path>
              </a:pathLst>
            </a:custGeom>
            <a:noFill/>
            <a:ln w="12700" cap="flat">
              <a:solidFill>
                <a:srgbClr val="F1F2F2"/>
              </a:solidFill>
              <a:prstDash val="solid"/>
              <a:round/>
            </a:ln>
          </p:spPr>
          <p:txBody>
            <a:bodyPr rtlCol="0" anchor="ctr"/>
            <a:lstStyle/>
            <a:p>
              <a:endParaRPr lang="en-US" sz="1050"/>
            </a:p>
          </p:txBody>
        </p:sp>
        <p:sp>
          <p:nvSpPr>
            <p:cNvPr id="146" name="Freeform: Shape 538">
              <a:extLst>
                <a:ext uri="{FF2B5EF4-FFF2-40B4-BE49-F238E27FC236}">
                  <a16:creationId xmlns:a16="http://schemas.microsoft.com/office/drawing/2014/main" id="{1322E397-EE57-43FE-B179-0C79BC184BEF}"/>
                </a:ext>
              </a:extLst>
            </p:cNvPr>
            <p:cNvSpPr/>
            <p:nvPr/>
          </p:nvSpPr>
          <p:spPr>
            <a:xfrm>
              <a:off x="9992805" y="1193226"/>
              <a:ext cx="32648" cy="34788"/>
            </a:xfrm>
            <a:custGeom>
              <a:avLst/>
              <a:gdLst>
                <a:gd name="connsiteX0" fmla="*/ 12802 w 12801"/>
                <a:gd name="connsiteY0" fmla="*/ 6401 h 12801"/>
                <a:gd name="connsiteX1" fmla="*/ 6401 w 12801"/>
                <a:gd name="connsiteY1" fmla="*/ 12802 h 12801"/>
                <a:gd name="connsiteX2" fmla="*/ 0 w 12801"/>
                <a:gd name="connsiteY2" fmla="*/ 6401 h 12801"/>
                <a:gd name="connsiteX3" fmla="*/ 6401 w 12801"/>
                <a:gd name="connsiteY3" fmla="*/ 0 h 12801"/>
                <a:gd name="connsiteX4" fmla="*/ 12802 w 12801"/>
                <a:gd name="connsiteY4" fmla="*/ 6401 h 128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01" h="12801">
                  <a:moveTo>
                    <a:pt x="12802" y="6401"/>
                  </a:moveTo>
                  <a:cubicBezTo>
                    <a:pt x="12802" y="9936"/>
                    <a:pt x="9936" y="12802"/>
                    <a:pt x="6401" y="12802"/>
                  </a:cubicBezTo>
                  <a:cubicBezTo>
                    <a:pt x="2866" y="12802"/>
                    <a:pt x="0" y="9936"/>
                    <a:pt x="0" y="6401"/>
                  </a:cubicBezTo>
                  <a:cubicBezTo>
                    <a:pt x="0" y="2866"/>
                    <a:pt x="2866" y="0"/>
                    <a:pt x="6401" y="0"/>
                  </a:cubicBezTo>
                  <a:cubicBezTo>
                    <a:pt x="9936" y="0"/>
                    <a:pt x="12802" y="2866"/>
                    <a:pt x="12802" y="6401"/>
                  </a:cubicBezTo>
                  <a:close/>
                </a:path>
              </a:pathLst>
            </a:custGeom>
            <a:noFill/>
            <a:ln w="12700" cap="flat">
              <a:solidFill>
                <a:srgbClr val="F1F2F2"/>
              </a:solidFill>
              <a:prstDash val="solid"/>
              <a:round/>
            </a:ln>
          </p:spPr>
          <p:txBody>
            <a:bodyPr rtlCol="0" anchor="ctr"/>
            <a:lstStyle/>
            <a:p>
              <a:endParaRPr lang="en-US" sz="1050"/>
            </a:p>
          </p:txBody>
        </p:sp>
        <p:sp>
          <p:nvSpPr>
            <p:cNvPr id="147" name="Freeform: Shape 539">
              <a:extLst>
                <a:ext uri="{FF2B5EF4-FFF2-40B4-BE49-F238E27FC236}">
                  <a16:creationId xmlns:a16="http://schemas.microsoft.com/office/drawing/2014/main" id="{6F67A538-E8D4-46B2-9407-BD4A6686CBFA}"/>
                </a:ext>
              </a:extLst>
            </p:cNvPr>
            <p:cNvSpPr/>
            <p:nvPr/>
          </p:nvSpPr>
          <p:spPr>
            <a:xfrm>
              <a:off x="9899228" y="1354251"/>
              <a:ext cx="32648" cy="34788"/>
            </a:xfrm>
            <a:custGeom>
              <a:avLst/>
              <a:gdLst>
                <a:gd name="connsiteX0" fmla="*/ 12802 w 12801"/>
                <a:gd name="connsiteY0" fmla="*/ 6401 h 12801"/>
                <a:gd name="connsiteX1" fmla="*/ 6401 w 12801"/>
                <a:gd name="connsiteY1" fmla="*/ 12802 h 12801"/>
                <a:gd name="connsiteX2" fmla="*/ 0 w 12801"/>
                <a:gd name="connsiteY2" fmla="*/ 6401 h 12801"/>
                <a:gd name="connsiteX3" fmla="*/ 6401 w 12801"/>
                <a:gd name="connsiteY3" fmla="*/ 0 h 12801"/>
                <a:gd name="connsiteX4" fmla="*/ 12802 w 12801"/>
                <a:gd name="connsiteY4" fmla="*/ 6401 h 128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01" h="12801">
                  <a:moveTo>
                    <a:pt x="12802" y="6401"/>
                  </a:moveTo>
                  <a:cubicBezTo>
                    <a:pt x="12802" y="9936"/>
                    <a:pt x="9936" y="12802"/>
                    <a:pt x="6401" y="12802"/>
                  </a:cubicBezTo>
                  <a:cubicBezTo>
                    <a:pt x="2866" y="12802"/>
                    <a:pt x="0" y="9936"/>
                    <a:pt x="0" y="6401"/>
                  </a:cubicBezTo>
                  <a:cubicBezTo>
                    <a:pt x="0" y="2866"/>
                    <a:pt x="2866" y="0"/>
                    <a:pt x="6401" y="0"/>
                  </a:cubicBezTo>
                  <a:cubicBezTo>
                    <a:pt x="9936" y="0"/>
                    <a:pt x="12802" y="2866"/>
                    <a:pt x="12802" y="6401"/>
                  </a:cubicBezTo>
                  <a:close/>
                </a:path>
              </a:pathLst>
            </a:custGeom>
            <a:noFill/>
            <a:ln w="12700" cap="flat">
              <a:solidFill>
                <a:srgbClr val="F1F2F2"/>
              </a:solidFill>
              <a:prstDash val="solid"/>
              <a:round/>
            </a:ln>
          </p:spPr>
          <p:txBody>
            <a:bodyPr rtlCol="0" anchor="ctr"/>
            <a:lstStyle/>
            <a:p>
              <a:endParaRPr lang="en-US" sz="1050"/>
            </a:p>
          </p:txBody>
        </p:sp>
        <p:sp>
          <p:nvSpPr>
            <p:cNvPr id="148" name="Freeform: Shape 540">
              <a:extLst>
                <a:ext uri="{FF2B5EF4-FFF2-40B4-BE49-F238E27FC236}">
                  <a16:creationId xmlns:a16="http://schemas.microsoft.com/office/drawing/2014/main" id="{BAE2C2DB-AA21-439C-B660-D1CA7A6C3FF8}"/>
                </a:ext>
              </a:extLst>
            </p:cNvPr>
            <p:cNvSpPr/>
            <p:nvPr/>
          </p:nvSpPr>
          <p:spPr>
            <a:xfrm>
              <a:off x="9899228" y="1240876"/>
              <a:ext cx="32648" cy="34788"/>
            </a:xfrm>
            <a:custGeom>
              <a:avLst/>
              <a:gdLst>
                <a:gd name="connsiteX0" fmla="*/ 12802 w 12801"/>
                <a:gd name="connsiteY0" fmla="*/ 6401 h 12801"/>
                <a:gd name="connsiteX1" fmla="*/ 6401 w 12801"/>
                <a:gd name="connsiteY1" fmla="*/ 12802 h 12801"/>
                <a:gd name="connsiteX2" fmla="*/ 0 w 12801"/>
                <a:gd name="connsiteY2" fmla="*/ 6401 h 12801"/>
                <a:gd name="connsiteX3" fmla="*/ 6401 w 12801"/>
                <a:gd name="connsiteY3" fmla="*/ 0 h 12801"/>
                <a:gd name="connsiteX4" fmla="*/ 12802 w 12801"/>
                <a:gd name="connsiteY4" fmla="*/ 6401 h 128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01" h="12801">
                  <a:moveTo>
                    <a:pt x="12802" y="6401"/>
                  </a:moveTo>
                  <a:cubicBezTo>
                    <a:pt x="12802" y="9936"/>
                    <a:pt x="9936" y="12802"/>
                    <a:pt x="6401" y="12802"/>
                  </a:cubicBezTo>
                  <a:cubicBezTo>
                    <a:pt x="2866" y="12802"/>
                    <a:pt x="0" y="9936"/>
                    <a:pt x="0" y="6401"/>
                  </a:cubicBezTo>
                  <a:cubicBezTo>
                    <a:pt x="0" y="2866"/>
                    <a:pt x="2866" y="0"/>
                    <a:pt x="6401" y="0"/>
                  </a:cubicBezTo>
                  <a:cubicBezTo>
                    <a:pt x="9936" y="0"/>
                    <a:pt x="12802" y="2866"/>
                    <a:pt x="12802" y="6401"/>
                  </a:cubicBezTo>
                  <a:close/>
                </a:path>
              </a:pathLst>
            </a:custGeom>
            <a:noFill/>
            <a:ln w="12700" cap="flat">
              <a:solidFill>
                <a:srgbClr val="F1F2F2"/>
              </a:solidFill>
              <a:prstDash val="solid"/>
              <a:round/>
            </a:ln>
          </p:spPr>
          <p:txBody>
            <a:bodyPr rtlCol="0" anchor="ctr"/>
            <a:lstStyle/>
            <a:p>
              <a:endParaRPr lang="en-US" sz="1050"/>
            </a:p>
          </p:txBody>
        </p:sp>
        <p:sp>
          <p:nvSpPr>
            <p:cNvPr id="149" name="Freeform: Shape 541">
              <a:extLst>
                <a:ext uri="{FF2B5EF4-FFF2-40B4-BE49-F238E27FC236}">
                  <a16:creationId xmlns:a16="http://schemas.microsoft.com/office/drawing/2014/main" id="{5ED5D8DC-C3C3-4029-8D87-89B5A3DB5780}"/>
                </a:ext>
              </a:extLst>
            </p:cNvPr>
            <p:cNvSpPr/>
            <p:nvPr/>
          </p:nvSpPr>
          <p:spPr>
            <a:xfrm>
              <a:off x="10086848" y="1241186"/>
              <a:ext cx="32648" cy="34788"/>
            </a:xfrm>
            <a:custGeom>
              <a:avLst/>
              <a:gdLst>
                <a:gd name="connsiteX0" fmla="*/ 12802 w 12801"/>
                <a:gd name="connsiteY0" fmla="*/ 6401 h 12801"/>
                <a:gd name="connsiteX1" fmla="*/ 6401 w 12801"/>
                <a:gd name="connsiteY1" fmla="*/ 12802 h 12801"/>
                <a:gd name="connsiteX2" fmla="*/ 0 w 12801"/>
                <a:gd name="connsiteY2" fmla="*/ 6401 h 12801"/>
                <a:gd name="connsiteX3" fmla="*/ 6401 w 12801"/>
                <a:gd name="connsiteY3" fmla="*/ 0 h 12801"/>
                <a:gd name="connsiteX4" fmla="*/ 12802 w 12801"/>
                <a:gd name="connsiteY4" fmla="*/ 6401 h 128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01" h="12801">
                  <a:moveTo>
                    <a:pt x="12802" y="6401"/>
                  </a:moveTo>
                  <a:cubicBezTo>
                    <a:pt x="12802" y="9936"/>
                    <a:pt x="9936" y="12802"/>
                    <a:pt x="6401" y="12802"/>
                  </a:cubicBezTo>
                  <a:cubicBezTo>
                    <a:pt x="2866" y="12802"/>
                    <a:pt x="0" y="9936"/>
                    <a:pt x="0" y="6401"/>
                  </a:cubicBezTo>
                  <a:cubicBezTo>
                    <a:pt x="0" y="2866"/>
                    <a:pt x="2866" y="0"/>
                    <a:pt x="6401" y="0"/>
                  </a:cubicBezTo>
                  <a:cubicBezTo>
                    <a:pt x="9936" y="0"/>
                    <a:pt x="12802" y="2866"/>
                    <a:pt x="12802" y="6401"/>
                  </a:cubicBezTo>
                  <a:close/>
                </a:path>
              </a:pathLst>
            </a:custGeom>
            <a:noFill/>
            <a:ln w="12700" cap="flat">
              <a:solidFill>
                <a:srgbClr val="F1F2F2"/>
              </a:solidFill>
              <a:prstDash val="solid"/>
              <a:round/>
            </a:ln>
          </p:spPr>
          <p:txBody>
            <a:bodyPr rtlCol="0" anchor="ctr"/>
            <a:lstStyle/>
            <a:p>
              <a:endParaRPr lang="en-US" sz="1050"/>
            </a:p>
          </p:txBody>
        </p:sp>
        <p:sp>
          <p:nvSpPr>
            <p:cNvPr id="150" name="Freeform: Shape 542">
              <a:extLst>
                <a:ext uri="{FF2B5EF4-FFF2-40B4-BE49-F238E27FC236}">
                  <a16:creationId xmlns:a16="http://schemas.microsoft.com/office/drawing/2014/main" id="{A339E2AA-9C74-48E7-8299-CE31E75AC8C6}"/>
                </a:ext>
              </a:extLst>
            </p:cNvPr>
            <p:cNvSpPr/>
            <p:nvPr/>
          </p:nvSpPr>
          <p:spPr>
            <a:xfrm>
              <a:off x="10021956" y="1213105"/>
              <a:ext cx="64833" cy="39883"/>
            </a:xfrm>
            <a:custGeom>
              <a:avLst/>
              <a:gdLst>
                <a:gd name="connsiteX0" fmla="*/ 0 w 25420"/>
                <a:gd name="connsiteY0" fmla="*/ 0 h 14676"/>
                <a:gd name="connsiteX1" fmla="*/ 25420 w 25420"/>
                <a:gd name="connsiteY1" fmla="*/ 14676 h 14676"/>
              </a:gdLst>
              <a:ahLst/>
              <a:cxnLst>
                <a:cxn ang="0">
                  <a:pos x="connsiteX0" y="connsiteY0"/>
                </a:cxn>
                <a:cxn ang="0">
                  <a:pos x="connsiteX1" y="connsiteY1"/>
                </a:cxn>
              </a:cxnLst>
              <a:rect l="l" t="t" r="r" b="b"/>
              <a:pathLst>
                <a:path w="25420" h="14676">
                  <a:moveTo>
                    <a:pt x="0" y="0"/>
                  </a:moveTo>
                  <a:lnTo>
                    <a:pt x="25420" y="14676"/>
                  </a:lnTo>
                </a:path>
              </a:pathLst>
            </a:custGeom>
            <a:ln w="12700" cap="flat">
              <a:solidFill>
                <a:srgbClr val="F1F2F2"/>
              </a:solidFill>
              <a:prstDash val="solid"/>
              <a:miter/>
            </a:ln>
          </p:spPr>
          <p:txBody>
            <a:bodyPr rtlCol="0" anchor="ctr"/>
            <a:lstStyle/>
            <a:p>
              <a:endParaRPr lang="en-US" sz="1050" dirty="0"/>
            </a:p>
          </p:txBody>
        </p:sp>
        <p:sp>
          <p:nvSpPr>
            <p:cNvPr id="151" name="Freeform: Shape 543">
              <a:extLst>
                <a:ext uri="{FF2B5EF4-FFF2-40B4-BE49-F238E27FC236}">
                  <a16:creationId xmlns:a16="http://schemas.microsoft.com/office/drawing/2014/main" id="{63B46FD3-83CD-4B0B-A26A-32B2B8B5130D}"/>
                </a:ext>
              </a:extLst>
            </p:cNvPr>
            <p:cNvSpPr/>
            <p:nvPr/>
          </p:nvSpPr>
          <p:spPr>
            <a:xfrm>
              <a:off x="9932228" y="1214597"/>
              <a:ext cx="61451" cy="35533"/>
            </a:xfrm>
            <a:custGeom>
              <a:avLst/>
              <a:gdLst>
                <a:gd name="connsiteX0" fmla="*/ 0 w 24094"/>
                <a:gd name="connsiteY0" fmla="*/ 13076 h 13075"/>
                <a:gd name="connsiteX1" fmla="*/ 24094 w 24094"/>
                <a:gd name="connsiteY1" fmla="*/ 0 h 13075"/>
              </a:gdLst>
              <a:ahLst/>
              <a:cxnLst>
                <a:cxn ang="0">
                  <a:pos x="connsiteX0" y="connsiteY0"/>
                </a:cxn>
                <a:cxn ang="0">
                  <a:pos x="connsiteX1" y="connsiteY1"/>
                </a:cxn>
              </a:cxnLst>
              <a:rect l="l" t="t" r="r" b="b"/>
              <a:pathLst>
                <a:path w="24094" h="13075">
                  <a:moveTo>
                    <a:pt x="0" y="13076"/>
                  </a:moveTo>
                  <a:lnTo>
                    <a:pt x="24094" y="0"/>
                  </a:lnTo>
                </a:path>
              </a:pathLst>
            </a:custGeom>
            <a:ln w="12700" cap="flat">
              <a:solidFill>
                <a:srgbClr val="F1F2F2"/>
              </a:solidFill>
              <a:prstDash val="solid"/>
              <a:miter/>
            </a:ln>
          </p:spPr>
          <p:txBody>
            <a:bodyPr rtlCol="0" anchor="ctr"/>
            <a:lstStyle/>
            <a:p>
              <a:endParaRPr lang="en-US" sz="1050"/>
            </a:p>
          </p:txBody>
        </p:sp>
        <p:sp>
          <p:nvSpPr>
            <p:cNvPr id="152" name="Freeform: Shape 544">
              <a:extLst>
                <a:ext uri="{FF2B5EF4-FFF2-40B4-BE49-F238E27FC236}">
                  <a16:creationId xmlns:a16="http://schemas.microsoft.com/office/drawing/2014/main" id="{3A34DAB9-6893-4111-BA01-DC244ECF551C}"/>
                </a:ext>
              </a:extLst>
            </p:cNvPr>
            <p:cNvSpPr/>
            <p:nvPr/>
          </p:nvSpPr>
          <p:spPr>
            <a:xfrm>
              <a:off x="10026037" y="1394385"/>
              <a:ext cx="45533" cy="28016"/>
            </a:xfrm>
            <a:custGeom>
              <a:avLst/>
              <a:gdLst>
                <a:gd name="connsiteX0" fmla="*/ 0 w 17853"/>
                <a:gd name="connsiteY0" fmla="*/ 10310 h 10309"/>
                <a:gd name="connsiteX1" fmla="*/ 17854 w 17853"/>
                <a:gd name="connsiteY1" fmla="*/ 0 h 10309"/>
              </a:gdLst>
              <a:ahLst/>
              <a:cxnLst>
                <a:cxn ang="0">
                  <a:pos x="connsiteX0" y="connsiteY0"/>
                </a:cxn>
                <a:cxn ang="0">
                  <a:pos x="connsiteX1" y="connsiteY1"/>
                </a:cxn>
              </a:cxnLst>
              <a:rect l="l" t="t" r="r" b="b"/>
              <a:pathLst>
                <a:path w="17853" h="10309">
                  <a:moveTo>
                    <a:pt x="0" y="10310"/>
                  </a:moveTo>
                  <a:lnTo>
                    <a:pt x="17854" y="0"/>
                  </a:lnTo>
                </a:path>
              </a:pathLst>
            </a:custGeom>
            <a:ln w="12700" cap="flat">
              <a:solidFill>
                <a:srgbClr val="F1F2F2"/>
              </a:solidFill>
              <a:prstDash val="solid"/>
              <a:miter/>
            </a:ln>
          </p:spPr>
          <p:txBody>
            <a:bodyPr rtlCol="0" anchor="ctr"/>
            <a:lstStyle/>
            <a:p>
              <a:endParaRPr lang="en-US" sz="1050"/>
            </a:p>
          </p:txBody>
        </p:sp>
        <p:sp>
          <p:nvSpPr>
            <p:cNvPr id="153" name="Freeform: Shape 545">
              <a:extLst>
                <a:ext uri="{FF2B5EF4-FFF2-40B4-BE49-F238E27FC236}">
                  <a16:creationId xmlns:a16="http://schemas.microsoft.com/office/drawing/2014/main" id="{18483FF3-4204-4522-A3FE-E6347BFEA59B}"/>
                </a:ext>
              </a:extLst>
            </p:cNvPr>
            <p:cNvSpPr/>
            <p:nvPr/>
          </p:nvSpPr>
          <p:spPr>
            <a:xfrm>
              <a:off x="9916076" y="1276596"/>
              <a:ext cx="5830" cy="81753"/>
            </a:xfrm>
            <a:custGeom>
              <a:avLst/>
              <a:gdLst>
                <a:gd name="connsiteX0" fmla="*/ 0 w 2286"/>
                <a:gd name="connsiteY0" fmla="*/ 30084 h 30083"/>
                <a:gd name="connsiteX1" fmla="*/ 0 w 2286"/>
                <a:gd name="connsiteY1" fmla="*/ 0 h 30083"/>
              </a:gdLst>
              <a:ahLst/>
              <a:cxnLst>
                <a:cxn ang="0">
                  <a:pos x="connsiteX0" y="connsiteY0"/>
                </a:cxn>
                <a:cxn ang="0">
                  <a:pos x="connsiteX1" y="connsiteY1"/>
                </a:cxn>
              </a:cxnLst>
              <a:rect l="l" t="t" r="r" b="b"/>
              <a:pathLst>
                <a:path w="2286" h="30083">
                  <a:moveTo>
                    <a:pt x="0" y="30084"/>
                  </a:moveTo>
                  <a:lnTo>
                    <a:pt x="0" y="0"/>
                  </a:lnTo>
                </a:path>
              </a:pathLst>
            </a:custGeom>
            <a:ln w="12700" cap="flat">
              <a:solidFill>
                <a:srgbClr val="F1F2F2"/>
              </a:solidFill>
              <a:prstDash val="solid"/>
              <a:miter/>
            </a:ln>
          </p:spPr>
          <p:txBody>
            <a:bodyPr rtlCol="0" anchor="ctr"/>
            <a:lstStyle/>
            <a:p>
              <a:endParaRPr lang="en-US" sz="1050"/>
            </a:p>
          </p:txBody>
        </p:sp>
        <p:sp>
          <p:nvSpPr>
            <p:cNvPr id="154" name="Freeform: Shape 546">
              <a:extLst>
                <a:ext uri="{FF2B5EF4-FFF2-40B4-BE49-F238E27FC236}">
                  <a16:creationId xmlns:a16="http://schemas.microsoft.com/office/drawing/2014/main" id="{46E4B0A6-0363-432F-80FD-5955AAB87F44}"/>
                </a:ext>
              </a:extLst>
            </p:cNvPr>
            <p:cNvSpPr/>
            <p:nvPr/>
          </p:nvSpPr>
          <p:spPr>
            <a:xfrm>
              <a:off x="10102882" y="1275229"/>
              <a:ext cx="464" cy="54917"/>
            </a:xfrm>
            <a:custGeom>
              <a:avLst/>
              <a:gdLst>
                <a:gd name="connsiteX0" fmla="*/ 183 w 182"/>
                <a:gd name="connsiteY0" fmla="*/ 0 h 20208"/>
                <a:gd name="connsiteX1" fmla="*/ 0 w 182"/>
                <a:gd name="connsiteY1" fmla="*/ 20208 h 20208"/>
              </a:gdLst>
              <a:ahLst/>
              <a:cxnLst>
                <a:cxn ang="0">
                  <a:pos x="connsiteX0" y="connsiteY0"/>
                </a:cxn>
                <a:cxn ang="0">
                  <a:pos x="connsiteX1" y="connsiteY1"/>
                </a:cxn>
              </a:cxnLst>
              <a:rect l="l" t="t" r="r" b="b"/>
              <a:pathLst>
                <a:path w="182" h="20208">
                  <a:moveTo>
                    <a:pt x="183" y="0"/>
                  </a:moveTo>
                  <a:lnTo>
                    <a:pt x="0" y="20208"/>
                  </a:lnTo>
                </a:path>
              </a:pathLst>
            </a:custGeom>
            <a:ln w="12700" cap="flat">
              <a:solidFill>
                <a:srgbClr val="F1F2F2"/>
              </a:solidFill>
              <a:prstDash val="solid"/>
              <a:miter/>
            </a:ln>
          </p:spPr>
          <p:txBody>
            <a:bodyPr rtlCol="0" anchor="ctr"/>
            <a:lstStyle/>
            <a:p>
              <a:endParaRPr lang="en-US" sz="1050"/>
            </a:p>
          </p:txBody>
        </p:sp>
        <p:sp>
          <p:nvSpPr>
            <p:cNvPr id="155" name="Freeform: Shape 547">
              <a:extLst>
                <a:ext uri="{FF2B5EF4-FFF2-40B4-BE49-F238E27FC236}">
                  <a16:creationId xmlns:a16="http://schemas.microsoft.com/office/drawing/2014/main" id="{26041F66-FFC8-4E89-BE5A-9384ED5BD29F}"/>
                </a:ext>
              </a:extLst>
            </p:cNvPr>
            <p:cNvSpPr/>
            <p:nvPr/>
          </p:nvSpPr>
          <p:spPr>
            <a:xfrm>
              <a:off x="9929196" y="1382085"/>
              <a:ext cx="64774" cy="40193"/>
            </a:xfrm>
            <a:custGeom>
              <a:avLst/>
              <a:gdLst>
                <a:gd name="connsiteX0" fmla="*/ 0 w 25397"/>
                <a:gd name="connsiteY0" fmla="*/ 0 h 14790"/>
                <a:gd name="connsiteX1" fmla="*/ 25397 w 25397"/>
                <a:gd name="connsiteY1" fmla="*/ 14790 h 14790"/>
              </a:gdLst>
              <a:ahLst/>
              <a:cxnLst>
                <a:cxn ang="0">
                  <a:pos x="connsiteX0" y="connsiteY0"/>
                </a:cxn>
                <a:cxn ang="0">
                  <a:pos x="connsiteX1" y="connsiteY1"/>
                </a:cxn>
              </a:cxnLst>
              <a:rect l="l" t="t" r="r" b="b"/>
              <a:pathLst>
                <a:path w="25397" h="14790">
                  <a:moveTo>
                    <a:pt x="0" y="0"/>
                  </a:moveTo>
                  <a:lnTo>
                    <a:pt x="25397" y="14790"/>
                  </a:lnTo>
                </a:path>
              </a:pathLst>
            </a:custGeom>
            <a:ln w="12700" cap="flat">
              <a:solidFill>
                <a:srgbClr val="F1F2F2"/>
              </a:solidFill>
              <a:prstDash val="solid"/>
              <a:miter/>
            </a:ln>
          </p:spPr>
          <p:txBody>
            <a:bodyPr rtlCol="0" anchor="ctr"/>
            <a:lstStyle/>
            <a:p>
              <a:endParaRPr lang="en-US" sz="1050"/>
            </a:p>
          </p:txBody>
        </p:sp>
        <p:sp>
          <p:nvSpPr>
            <p:cNvPr id="156" name="Freeform: Shape 548">
              <a:extLst>
                <a:ext uri="{FF2B5EF4-FFF2-40B4-BE49-F238E27FC236}">
                  <a16:creationId xmlns:a16="http://schemas.microsoft.com/office/drawing/2014/main" id="{E60A7C19-7E19-4F1D-ACAF-9906CC30CFDF}"/>
                </a:ext>
              </a:extLst>
            </p:cNvPr>
            <p:cNvSpPr/>
            <p:nvPr/>
          </p:nvSpPr>
          <p:spPr>
            <a:xfrm>
              <a:off x="10122006" y="1258644"/>
              <a:ext cx="57544" cy="6212"/>
            </a:xfrm>
            <a:custGeom>
              <a:avLst/>
              <a:gdLst>
                <a:gd name="connsiteX0" fmla="*/ 22563 w 22562"/>
                <a:gd name="connsiteY0" fmla="*/ 0 h 2286"/>
                <a:gd name="connsiteX1" fmla="*/ 0 w 22562"/>
                <a:gd name="connsiteY1" fmla="*/ 0 h 2286"/>
              </a:gdLst>
              <a:ahLst/>
              <a:cxnLst>
                <a:cxn ang="0">
                  <a:pos x="connsiteX0" y="connsiteY0"/>
                </a:cxn>
                <a:cxn ang="0">
                  <a:pos x="connsiteX1" y="connsiteY1"/>
                </a:cxn>
              </a:cxnLst>
              <a:rect l="l" t="t" r="r" b="b"/>
              <a:pathLst>
                <a:path w="22562" h="2286">
                  <a:moveTo>
                    <a:pt x="22563" y="0"/>
                  </a:moveTo>
                  <a:lnTo>
                    <a:pt x="0" y="0"/>
                  </a:lnTo>
                </a:path>
              </a:pathLst>
            </a:custGeom>
            <a:ln w="12700" cap="flat">
              <a:solidFill>
                <a:srgbClr val="F1F2F2"/>
              </a:solidFill>
              <a:prstDash val="solid"/>
              <a:round/>
            </a:ln>
          </p:spPr>
          <p:txBody>
            <a:bodyPr rtlCol="0" anchor="ctr"/>
            <a:lstStyle/>
            <a:p>
              <a:endParaRPr lang="en-US" sz="1050"/>
            </a:p>
          </p:txBody>
        </p:sp>
        <p:sp>
          <p:nvSpPr>
            <p:cNvPr id="157" name="Freeform: Shape 549">
              <a:extLst>
                <a:ext uri="{FF2B5EF4-FFF2-40B4-BE49-F238E27FC236}">
                  <a16:creationId xmlns:a16="http://schemas.microsoft.com/office/drawing/2014/main" id="{200C158F-069B-48C1-8CB7-FA51DE393985}"/>
                </a:ext>
              </a:extLst>
            </p:cNvPr>
            <p:cNvSpPr/>
            <p:nvPr/>
          </p:nvSpPr>
          <p:spPr>
            <a:xfrm>
              <a:off x="10215465" y="1235781"/>
              <a:ext cx="30840" cy="14846"/>
            </a:xfrm>
            <a:custGeom>
              <a:avLst/>
              <a:gdLst>
                <a:gd name="connsiteX0" fmla="*/ 12093 w 12092"/>
                <a:gd name="connsiteY0" fmla="*/ 0 h 5463"/>
                <a:gd name="connsiteX1" fmla="*/ 0 w 12092"/>
                <a:gd name="connsiteY1" fmla="*/ 5464 h 5463"/>
              </a:gdLst>
              <a:ahLst/>
              <a:cxnLst>
                <a:cxn ang="0">
                  <a:pos x="connsiteX0" y="connsiteY0"/>
                </a:cxn>
                <a:cxn ang="0">
                  <a:pos x="connsiteX1" y="connsiteY1"/>
                </a:cxn>
              </a:cxnLst>
              <a:rect l="l" t="t" r="r" b="b"/>
              <a:pathLst>
                <a:path w="12092" h="5463">
                  <a:moveTo>
                    <a:pt x="12093" y="0"/>
                  </a:moveTo>
                  <a:lnTo>
                    <a:pt x="0" y="5464"/>
                  </a:lnTo>
                </a:path>
              </a:pathLst>
            </a:custGeom>
            <a:ln w="12700" cap="flat">
              <a:solidFill>
                <a:srgbClr val="F1F2F2"/>
              </a:solidFill>
              <a:prstDash val="solid"/>
              <a:round/>
            </a:ln>
          </p:spPr>
          <p:txBody>
            <a:bodyPr rtlCol="0" anchor="ctr"/>
            <a:lstStyle/>
            <a:p>
              <a:endParaRPr lang="en-US" sz="1050"/>
            </a:p>
          </p:txBody>
        </p:sp>
        <p:sp>
          <p:nvSpPr>
            <p:cNvPr id="158" name="Freeform: Shape 550">
              <a:extLst>
                <a:ext uri="{FF2B5EF4-FFF2-40B4-BE49-F238E27FC236}">
                  <a16:creationId xmlns:a16="http://schemas.microsoft.com/office/drawing/2014/main" id="{512CC7BD-1793-408C-B32A-2ED2D222AE0A}"/>
                </a:ext>
              </a:extLst>
            </p:cNvPr>
            <p:cNvSpPr/>
            <p:nvPr/>
          </p:nvSpPr>
          <p:spPr>
            <a:xfrm>
              <a:off x="10177394" y="1235906"/>
              <a:ext cx="40812" cy="43487"/>
            </a:xfrm>
            <a:custGeom>
              <a:avLst/>
              <a:gdLst>
                <a:gd name="connsiteX0" fmla="*/ 16002 w 16002"/>
                <a:gd name="connsiteY0" fmla="*/ 8001 h 16002"/>
                <a:gd name="connsiteX1" fmla="*/ 8001 w 16002"/>
                <a:gd name="connsiteY1" fmla="*/ 16002 h 16002"/>
                <a:gd name="connsiteX2" fmla="*/ 0 w 16002"/>
                <a:gd name="connsiteY2" fmla="*/ 8001 h 16002"/>
                <a:gd name="connsiteX3" fmla="*/ 8001 w 16002"/>
                <a:gd name="connsiteY3" fmla="*/ 0 h 16002"/>
                <a:gd name="connsiteX4" fmla="*/ 16002 w 16002"/>
                <a:gd name="connsiteY4" fmla="*/ 8001 h 160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02" h="16002">
                  <a:moveTo>
                    <a:pt x="16002" y="8001"/>
                  </a:moveTo>
                  <a:cubicBezTo>
                    <a:pt x="16002" y="12420"/>
                    <a:pt x="12420" y="16002"/>
                    <a:pt x="8001" y="16002"/>
                  </a:cubicBezTo>
                  <a:cubicBezTo>
                    <a:pt x="3582" y="16002"/>
                    <a:pt x="0" y="12420"/>
                    <a:pt x="0" y="8001"/>
                  </a:cubicBezTo>
                  <a:cubicBezTo>
                    <a:pt x="0" y="3582"/>
                    <a:pt x="3582" y="0"/>
                    <a:pt x="8001" y="0"/>
                  </a:cubicBezTo>
                  <a:cubicBezTo>
                    <a:pt x="12420" y="0"/>
                    <a:pt x="16002" y="3582"/>
                    <a:pt x="16002" y="8001"/>
                  </a:cubicBezTo>
                  <a:close/>
                </a:path>
              </a:pathLst>
            </a:custGeom>
            <a:noFill/>
            <a:ln w="12700" cap="flat">
              <a:solidFill>
                <a:srgbClr val="F1F2F2"/>
              </a:solidFill>
              <a:prstDash val="solid"/>
              <a:round/>
            </a:ln>
          </p:spPr>
          <p:txBody>
            <a:bodyPr rtlCol="0" anchor="ctr"/>
            <a:lstStyle/>
            <a:p>
              <a:endParaRPr lang="en-US" sz="1050"/>
            </a:p>
          </p:txBody>
        </p:sp>
        <p:sp>
          <p:nvSpPr>
            <p:cNvPr id="159" name="Freeform: Shape 551">
              <a:extLst>
                <a:ext uri="{FF2B5EF4-FFF2-40B4-BE49-F238E27FC236}">
                  <a16:creationId xmlns:a16="http://schemas.microsoft.com/office/drawing/2014/main" id="{63BC4069-5E7C-471B-96D4-8B6F994C8D12}"/>
                </a:ext>
              </a:extLst>
            </p:cNvPr>
            <p:cNvSpPr/>
            <p:nvPr/>
          </p:nvSpPr>
          <p:spPr>
            <a:xfrm>
              <a:off x="10245025" y="1211119"/>
              <a:ext cx="32648" cy="34788"/>
            </a:xfrm>
            <a:custGeom>
              <a:avLst/>
              <a:gdLst>
                <a:gd name="connsiteX0" fmla="*/ 12802 w 12801"/>
                <a:gd name="connsiteY0" fmla="*/ 6401 h 12801"/>
                <a:gd name="connsiteX1" fmla="*/ 6401 w 12801"/>
                <a:gd name="connsiteY1" fmla="*/ 12802 h 12801"/>
                <a:gd name="connsiteX2" fmla="*/ 0 w 12801"/>
                <a:gd name="connsiteY2" fmla="*/ 6401 h 12801"/>
                <a:gd name="connsiteX3" fmla="*/ 6401 w 12801"/>
                <a:gd name="connsiteY3" fmla="*/ 0 h 12801"/>
                <a:gd name="connsiteX4" fmla="*/ 12802 w 12801"/>
                <a:gd name="connsiteY4" fmla="*/ 6401 h 128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01" h="12801">
                  <a:moveTo>
                    <a:pt x="12802" y="6401"/>
                  </a:moveTo>
                  <a:cubicBezTo>
                    <a:pt x="12802" y="9936"/>
                    <a:pt x="9936" y="12802"/>
                    <a:pt x="6401" y="12802"/>
                  </a:cubicBezTo>
                  <a:cubicBezTo>
                    <a:pt x="2866" y="12802"/>
                    <a:pt x="0" y="9936"/>
                    <a:pt x="0" y="6401"/>
                  </a:cubicBezTo>
                  <a:cubicBezTo>
                    <a:pt x="0" y="2866"/>
                    <a:pt x="2866" y="0"/>
                    <a:pt x="6401" y="0"/>
                  </a:cubicBezTo>
                  <a:cubicBezTo>
                    <a:pt x="9936" y="0"/>
                    <a:pt x="12802" y="2866"/>
                    <a:pt x="12802" y="6401"/>
                  </a:cubicBezTo>
                  <a:close/>
                </a:path>
              </a:pathLst>
            </a:custGeom>
            <a:noFill/>
            <a:ln w="12700" cap="flat">
              <a:solidFill>
                <a:srgbClr val="F1F2F2"/>
              </a:solidFill>
              <a:prstDash val="solid"/>
              <a:round/>
            </a:ln>
          </p:spPr>
          <p:txBody>
            <a:bodyPr rtlCol="0" anchor="ctr"/>
            <a:lstStyle/>
            <a:p>
              <a:endParaRPr lang="en-US" sz="1050"/>
            </a:p>
          </p:txBody>
        </p:sp>
        <p:sp>
          <p:nvSpPr>
            <p:cNvPr id="160" name="Freeform: Shape 552">
              <a:extLst>
                <a:ext uri="{FF2B5EF4-FFF2-40B4-BE49-F238E27FC236}">
                  <a16:creationId xmlns:a16="http://schemas.microsoft.com/office/drawing/2014/main" id="{BA9CD21B-E0CA-4497-B90E-DA1747B3911F}"/>
                </a:ext>
              </a:extLst>
            </p:cNvPr>
            <p:cNvSpPr/>
            <p:nvPr/>
          </p:nvSpPr>
          <p:spPr>
            <a:xfrm>
              <a:off x="10673092" y="1608028"/>
              <a:ext cx="81449" cy="6212"/>
            </a:xfrm>
            <a:custGeom>
              <a:avLst/>
              <a:gdLst>
                <a:gd name="connsiteX0" fmla="*/ 31935 w 31935"/>
                <a:gd name="connsiteY0" fmla="*/ 0 h 2286"/>
                <a:gd name="connsiteX1" fmla="*/ 0 w 31935"/>
                <a:gd name="connsiteY1" fmla="*/ 0 h 2286"/>
              </a:gdLst>
              <a:ahLst/>
              <a:cxnLst>
                <a:cxn ang="0">
                  <a:pos x="connsiteX0" y="connsiteY0"/>
                </a:cxn>
                <a:cxn ang="0">
                  <a:pos x="connsiteX1" y="connsiteY1"/>
                </a:cxn>
              </a:cxnLst>
              <a:rect l="l" t="t" r="r" b="b"/>
              <a:pathLst>
                <a:path w="31935" h="2286">
                  <a:moveTo>
                    <a:pt x="31935" y="0"/>
                  </a:moveTo>
                  <a:lnTo>
                    <a:pt x="0" y="0"/>
                  </a:lnTo>
                </a:path>
              </a:pathLst>
            </a:custGeom>
            <a:ln w="12700" cap="flat">
              <a:solidFill>
                <a:srgbClr val="F1F2F2"/>
              </a:solidFill>
              <a:prstDash val="solid"/>
              <a:miter/>
            </a:ln>
          </p:spPr>
          <p:txBody>
            <a:bodyPr rtlCol="0" anchor="ctr"/>
            <a:lstStyle/>
            <a:p>
              <a:endParaRPr lang="en-US" sz="1050"/>
            </a:p>
          </p:txBody>
        </p:sp>
        <p:sp>
          <p:nvSpPr>
            <p:cNvPr id="161" name="Freeform: Shape 553">
              <a:extLst>
                <a:ext uri="{FF2B5EF4-FFF2-40B4-BE49-F238E27FC236}">
                  <a16:creationId xmlns:a16="http://schemas.microsoft.com/office/drawing/2014/main" id="{6190174D-E2F8-4986-85DA-81E1ADEA05BB}"/>
                </a:ext>
              </a:extLst>
            </p:cNvPr>
            <p:cNvSpPr/>
            <p:nvPr/>
          </p:nvSpPr>
          <p:spPr>
            <a:xfrm>
              <a:off x="10764918" y="1608028"/>
              <a:ext cx="18422" cy="557"/>
            </a:xfrm>
            <a:custGeom>
              <a:avLst/>
              <a:gdLst>
                <a:gd name="connsiteX0" fmla="*/ 7224 w 7223"/>
                <a:gd name="connsiteY0" fmla="*/ 0 h 205"/>
                <a:gd name="connsiteX1" fmla="*/ 0 w 7223"/>
                <a:gd name="connsiteY1" fmla="*/ 206 h 205"/>
              </a:gdLst>
              <a:ahLst/>
              <a:cxnLst>
                <a:cxn ang="0">
                  <a:pos x="connsiteX0" y="connsiteY0"/>
                </a:cxn>
                <a:cxn ang="0">
                  <a:pos x="connsiteX1" y="connsiteY1"/>
                </a:cxn>
              </a:cxnLst>
              <a:rect l="l" t="t" r="r" b="b"/>
              <a:pathLst>
                <a:path w="7223" h="205">
                  <a:moveTo>
                    <a:pt x="7224" y="0"/>
                  </a:moveTo>
                  <a:lnTo>
                    <a:pt x="0" y="206"/>
                  </a:lnTo>
                </a:path>
              </a:pathLst>
            </a:custGeom>
            <a:ln w="12700" cap="flat">
              <a:solidFill>
                <a:srgbClr val="F1F2F2"/>
              </a:solidFill>
              <a:prstDash val="solid"/>
              <a:miter/>
            </a:ln>
          </p:spPr>
          <p:txBody>
            <a:bodyPr rtlCol="0" anchor="ctr"/>
            <a:lstStyle/>
            <a:p>
              <a:endParaRPr lang="en-US" sz="1050"/>
            </a:p>
          </p:txBody>
        </p:sp>
        <p:sp>
          <p:nvSpPr>
            <p:cNvPr id="162" name="Freeform: Shape 554">
              <a:extLst>
                <a:ext uri="{FF2B5EF4-FFF2-40B4-BE49-F238E27FC236}">
                  <a16:creationId xmlns:a16="http://schemas.microsoft.com/office/drawing/2014/main" id="{677F6F1C-7EDF-456F-8A67-183D0D7906C8}"/>
                </a:ext>
              </a:extLst>
            </p:cNvPr>
            <p:cNvSpPr/>
            <p:nvPr/>
          </p:nvSpPr>
          <p:spPr>
            <a:xfrm>
              <a:off x="10706674" y="1660587"/>
              <a:ext cx="81449" cy="6212"/>
            </a:xfrm>
            <a:custGeom>
              <a:avLst/>
              <a:gdLst>
                <a:gd name="connsiteX0" fmla="*/ 31935 w 31935"/>
                <a:gd name="connsiteY0" fmla="*/ 0 h 2286"/>
                <a:gd name="connsiteX1" fmla="*/ 0 w 31935"/>
                <a:gd name="connsiteY1" fmla="*/ 0 h 2286"/>
              </a:gdLst>
              <a:ahLst/>
              <a:cxnLst>
                <a:cxn ang="0">
                  <a:pos x="connsiteX0" y="connsiteY0"/>
                </a:cxn>
                <a:cxn ang="0">
                  <a:pos x="connsiteX1" y="connsiteY1"/>
                </a:cxn>
              </a:cxnLst>
              <a:rect l="l" t="t" r="r" b="b"/>
              <a:pathLst>
                <a:path w="31935" h="2286">
                  <a:moveTo>
                    <a:pt x="31935" y="0"/>
                  </a:moveTo>
                  <a:lnTo>
                    <a:pt x="0" y="0"/>
                  </a:lnTo>
                </a:path>
              </a:pathLst>
            </a:custGeom>
            <a:ln w="12700" cap="flat">
              <a:solidFill>
                <a:srgbClr val="F1F2F2"/>
              </a:solidFill>
              <a:prstDash val="solid"/>
              <a:miter/>
            </a:ln>
          </p:spPr>
          <p:txBody>
            <a:bodyPr rtlCol="0" anchor="ctr"/>
            <a:lstStyle/>
            <a:p>
              <a:endParaRPr lang="en-US" sz="1050"/>
            </a:p>
          </p:txBody>
        </p:sp>
        <p:sp>
          <p:nvSpPr>
            <p:cNvPr id="163" name="Freeform: Shape 555">
              <a:extLst>
                <a:ext uri="{FF2B5EF4-FFF2-40B4-BE49-F238E27FC236}">
                  <a16:creationId xmlns:a16="http://schemas.microsoft.com/office/drawing/2014/main" id="{66320498-0280-4D58-882B-EC8CF6A4C9FE}"/>
                </a:ext>
              </a:extLst>
            </p:cNvPr>
            <p:cNvSpPr/>
            <p:nvPr/>
          </p:nvSpPr>
          <p:spPr>
            <a:xfrm>
              <a:off x="10797684" y="1660587"/>
              <a:ext cx="14400" cy="6212"/>
            </a:xfrm>
            <a:custGeom>
              <a:avLst/>
              <a:gdLst>
                <a:gd name="connsiteX0" fmla="*/ 5646 w 5646"/>
                <a:gd name="connsiteY0" fmla="*/ 0 h 2286"/>
                <a:gd name="connsiteX1" fmla="*/ 0 w 5646"/>
                <a:gd name="connsiteY1" fmla="*/ 0 h 2286"/>
              </a:gdLst>
              <a:ahLst/>
              <a:cxnLst>
                <a:cxn ang="0">
                  <a:pos x="connsiteX0" y="connsiteY0"/>
                </a:cxn>
                <a:cxn ang="0">
                  <a:pos x="connsiteX1" y="connsiteY1"/>
                </a:cxn>
              </a:cxnLst>
              <a:rect l="l" t="t" r="r" b="b"/>
              <a:pathLst>
                <a:path w="5646" h="2286">
                  <a:moveTo>
                    <a:pt x="5646" y="0"/>
                  </a:moveTo>
                  <a:lnTo>
                    <a:pt x="0" y="0"/>
                  </a:lnTo>
                </a:path>
              </a:pathLst>
            </a:custGeom>
            <a:ln w="12700" cap="flat">
              <a:solidFill>
                <a:srgbClr val="F1F2F2"/>
              </a:solidFill>
              <a:prstDash val="solid"/>
              <a:miter/>
            </a:ln>
          </p:spPr>
          <p:txBody>
            <a:bodyPr rtlCol="0" anchor="ctr"/>
            <a:lstStyle/>
            <a:p>
              <a:endParaRPr lang="en-US" sz="1050"/>
            </a:p>
          </p:txBody>
        </p:sp>
        <p:sp>
          <p:nvSpPr>
            <p:cNvPr id="164" name="Freeform: Shape 556">
              <a:extLst>
                <a:ext uri="{FF2B5EF4-FFF2-40B4-BE49-F238E27FC236}">
                  <a16:creationId xmlns:a16="http://schemas.microsoft.com/office/drawing/2014/main" id="{E0C688B0-6206-4FE4-B469-94066C66AF14}"/>
                </a:ext>
              </a:extLst>
            </p:cNvPr>
            <p:cNvSpPr/>
            <p:nvPr/>
          </p:nvSpPr>
          <p:spPr>
            <a:xfrm>
              <a:off x="10491009" y="1555535"/>
              <a:ext cx="115031" cy="137853"/>
            </a:xfrm>
            <a:custGeom>
              <a:avLst/>
              <a:gdLst>
                <a:gd name="connsiteX0" fmla="*/ 45103 w 45102"/>
                <a:gd name="connsiteY0" fmla="*/ 31935 h 50726"/>
                <a:gd name="connsiteX1" fmla="*/ 45080 w 45102"/>
                <a:gd name="connsiteY1" fmla="*/ 38451 h 50726"/>
                <a:gd name="connsiteX2" fmla="*/ 22540 w 45102"/>
                <a:gd name="connsiteY2" fmla="*/ 50726 h 50726"/>
                <a:gd name="connsiteX3" fmla="*/ 0 w 45102"/>
                <a:gd name="connsiteY3" fmla="*/ 38451 h 50726"/>
                <a:gd name="connsiteX4" fmla="*/ 0 w 45102"/>
                <a:gd name="connsiteY4" fmla="*/ 12596 h 50726"/>
                <a:gd name="connsiteX5" fmla="*/ 22449 w 45102"/>
                <a:gd name="connsiteY5" fmla="*/ 0 h 50726"/>
                <a:gd name="connsiteX6" fmla="*/ 45103 w 45102"/>
                <a:gd name="connsiteY6" fmla="*/ 12253 h 50726"/>
                <a:gd name="connsiteX7" fmla="*/ 45103 w 45102"/>
                <a:gd name="connsiteY7" fmla="*/ 16916 h 50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102" h="50726">
                  <a:moveTo>
                    <a:pt x="45103" y="31935"/>
                  </a:moveTo>
                  <a:lnTo>
                    <a:pt x="45080" y="38451"/>
                  </a:lnTo>
                  <a:lnTo>
                    <a:pt x="22540" y="50726"/>
                  </a:lnTo>
                  <a:lnTo>
                    <a:pt x="0" y="38451"/>
                  </a:lnTo>
                  <a:lnTo>
                    <a:pt x="0" y="12596"/>
                  </a:lnTo>
                  <a:lnTo>
                    <a:pt x="22449" y="0"/>
                  </a:lnTo>
                  <a:lnTo>
                    <a:pt x="45103" y="12253"/>
                  </a:lnTo>
                  <a:lnTo>
                    <a:pt x="45103" y="16916"/>
                  </a:lnTo>
                </a:path>
              </a:pathLst>
            </a:custGeom>
            <a:noFill/>
            <a:ln w="12700" cap="flat">
              <a:solidFill>
                <a:srgbClr val="F1F2F2"/>
              </a:solidFill>
              <a:prstDash val="solid"/>
              <a:round/>
            </a:ln>
          </p:spPr>
          <p:txBody>
            <a:bodyPr rtlCol="0" anchor="ctr"/>
            <a:lstStyle/>
            <a:p>
              <a:endParaRPr lang="en-US" sz="1050"/>
            </a:p>
          </p:txBody>
        </p:sp>
        <p:sp>
          <p:nvSpPr>
            <p:cNvPr id="165" name="Freeform: Shape 557">
              <a:extLst>
                <a:ext uri="{FF2B5EF4-FFF2-40B4-BE49-F238E27FC236}">
                  <a16:creationId xmlns:a16="http://schemas.microsoft.com/office/drawing/2014/main" id="{36C7D498-61F6-435C-8666-D6312E30000C}"/>
                </a:ext>
              </a:extLst>
            </p:cNvPr>
            <p:cNvSpPr/>
            <p:nvPr/>
          </p:nvSpPr>
          <p:spPr>
            <a:xfrm>
              <a:off x="10606043" y="1611694"/>
              <a:ext cx="5830" cy="20436"/>
            </a:xfrm>
            <a:custGeom>
              <a:avLst/>
              <a:gdLst>
                <a:gd name="connsiteX0" fmla="*/ 0 w 2286"/>
                <a:gd name="connsiteY0" fmla="*/ 0 h 7520"/>
                <a:gd name="connsiteX1" fmla="*/ 0 w 2286"/>
                <a:gd name="connsiteY1" fmla="*/ 7521 h 7520"/>
              </a:gdLst>
              <a:ahLst/>
              <a:cxnLst>
                <a:cxn ang="0">
                  <a:pos x="connsiteX0" y="connsiteY0"/>
                </a:cxn>
                <a:cxn ang="0">
                  <a:pos x="connsiteX1" y="connsiteY1"/>
                </a:cxn>
              </a:cxnLst>
              <a:rect l="l" t="t" r="r" b="b"/>
              <a:pathLst>
                <a:path w="2286" h="7520">
                  <a:moveTo>
                    <a:pt x="0" y="0"/>
                  </a:moveTo>
                  <a:lnTo>
                    <a:pt x="0" y="7521"/>
                  </a:lnTo>
                </a:path>
              </a:pathLst>
            </a:custGeom>
            <a:ln w="12700" cap="flat">
              <a:solidFill>
                <a:srgbClr val="F1F2F2"/>
              </a:solidFill>
              <a:prstDash val="solid"/>
              <a:round/>
            </a:ln>
          </p:spPr>
          <p:txBody>
            <a:bodyPr rtlCol="0" anchor="ctr"/>
            <a:lstStyle/>
            <a:p>
              <a:endParaRPr lang="en-US" sz="1050"/>
            </a:p>
          </p:txBody>
        </p:sp>
        <p:sp>
          <p:nvSpPr>
            <p:cNvPr id="166" name="Freeform: Shape 558">
              <a:extLst>
                <a:ext uri="{FF2B5EF4-FFF2-40B4-BE49-F238E27FC236}">
                  <a16:creationId xmlns:a16="http://schemas.microsoft.com/office/drawing/2014/main" id="{105BD915-811F-4D2B-B9B7-8D260D1C3071}"/>
                </a:ext>
              </a:extLst>
            </p:cNvPr>
            <p:cNvSpPr/>
            <p:nvPr/>
          </p:nvSpPr>
          <p:spPr>
            <a:xfrm>
              <a:off x="10533337" y="1497572"/>
              <a:ext cx="32766" cy="34913"/>
            </a:xfrm>
            <a:custGeom>
              <a:avLst/>
              <a:gdLst>
                <a:gd name="connsiteX0" fmla="*/ 12847 w 12847"/>
                <a:gd name="connsiteY0" fmla="*/ 6424 h 12847"/>
                <a:gd name="connsiteX1" fmla="*/ 6424 w 12847"/>
                <a:gd name="connsiteY1" fmla="*/ 12847 h 12847"/>
                <a:gd name="connsiteX2" fmla="*/ 0 w 12847"/>
                <a:gd name="connsiteY2" fmla="*/ 6424 h 12847"/>
                <a:gd name="connsiteX3" fmla="*/ 6424 w 12847"/>
                <a:gd name="connsiteY3" fmla="*/ 0 h 12847"/>
                <a:gd name="connsiteX4" fmla="*/ 12847 w 12847"/>
                <a:gd name="connsiteY4" fmla="*/ 6424 h 128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47" h="12847">
                  <a:moveTo>
                    <a:pt x="12847" y="6424"/>
                  </a:moveTo>
                  <a:cubicBezTo>
                    <a:pt x="12847" y="9971"/>
                    <a:pt x="9971" y="12847"/>
                    <a:pt x="6424" y="12847"/>
                  </a:cubicBezTo>
                  <a:cubicBezTo>
                    <a:pt x="2876" y="12847"/>
                    <a:pt x="0" y="9971"/>
                    <a:pt x="0" y="6424"/>
                  </a:cubicBezTo>
                  <a:cubicBezTo>
                    <a:pt x="0" y="2876"/>
                    <a:pt x="2876" y="0"/>
                    <a:pt x="6424" y="0"/>
                  </a:cubicBezTo>
                  <a:cubicBezTo>
                    <a:pt x="9971" y="0"/>
                    <a:pt x="12847" y="2876"/>
                    <a:pt x="12847" y="6424"/>
                  </a:cubicBezTo>
                  <a:close/>
                </a:path>
              </a:pathLst>
            </a:custGeom>
            <a:noFill/>
            <a:ln w="12700" cap="flat">
              <a:solidFill>
                <a:srgbClr val="F1F2F2"/>
              </a:solidFill>
              <a:prstDash val="solid"/>
              <a:round/>
            </a:ln>
          </p:spPr>
          <p:txBody>
            <a:bodyPr rtlCol="0" anchor="ctr"/>
            <a:lstStyle/>
            <a:p>
              <a:endParaRPr lang="en-US" sz="1050"/>
            </a:p>
          </p:txBody>
        </p:sp>
        <p:sp>
          <p:nvSpPr>
            <p:cNvPr id="167" name="Freeform: Shape 559">
              <a:extLst>
                <a:ext uri="{FF2B5EF4-FFF2-40B4-BE49-F238E27FC236}">
                  <a16:creationId xmlns:a16="http://schemas.microsoft.com/office/drawing/2014/main" id="{9C98AECC-1844-4798-B2C4-2856F2989574}"/>
                </a:ext>
              </a:extLst>
            </p:cNvPr>
            <p:cNvSpPr/>
            <p:nvPr/>
          </p:nvSpPr>
          <p:spPr>
            <a:xfrm>
              <a:off x="10533745" y="1716251"/>
              <a:ext cx="32766" cy="34913"/>
            </a:xfrm>
            <a:custGeom>
              <a:avLst/>
              <a:gdLst>
                <a:gd name="connsiteX0" fmla="*/ 12847 w 12847"/>
                <a:gd name="connsiteY0" fmla="*/ 6424 h 12847"/>
                <a:gd name="connsiteX1" fmla="*/ 6424 w 12847"/>
                <a:gd name="connsiteY1" fmla="*/ 12847 h 12847"/>
                <a:gd name="connsiteX2" fmla="*/ 0 w 12847"/>
                <a:gd name="connsiteY2" fmla="*/ 6424 h 12847"/>
                <a:gd name="connsiteX3" fmla="*/ 6424 w 12847"/>
                <a:gd name="connsiteY3" fmla="*/ 0 h 12847"/>
                <a:gd name="connsiteX4" fmla="*/ 12847 w 12847"/>
                <a:gd name="connsiteY4" fmla="*/ 6424 h 128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47" h="12847">
                  <a:moveTo>
                    <a:pt x="12847" y="6424"/>
                  </a:moveTo>
                  <a:cubicBezTo>
                    <a:pt x="12847" y="9971"/>
                    <a:pt x="9971" y="12847"/>
                    <a:pt x="6424" y="12847"/>
                  </a:cubicBezTo>
                  <a:cubicBezTo>
                    <a:pt x="2876" y="12847"/>
                    <a:pt x="0" y="9971"/>
                    <a:pt x="0" y="6424"/>
                  </a:cubicBezTo>
                  <a:cubicBezTo>
                    <a:pt x="0" y="2876"/>
                    <a:pt x="2876" y="0"/>
                    <a:pt x="6424" y="0"/>
                  </a:cubicBezTo>
                  <a:cubicBezTo>
                    <a:pt x="9971" y="0"/>
                    <a:pt x="12847" y="2876"/>
                    <a:pt x="12847" y="6424"/>
                  </a:cubicBezTo>
                  <a:close/>
                </a:path>
              </a:pathLst>
            </a:custGeom>
            <a:noFill/>
            <a:ln w="12700" cap="flat">
              <a:solidFill>
                <a:srgbClr val="F1F2F2"/>
              </a:solidFill>
              <a:prstDash val="solid"/>
              <a:round/>
            </a:ln>
          </p:spPr>
          <p:txBody>
            <a:bodyPr rtlCol="0" anchor="ctr"/>
            <a:lstStyle/>
            <a:p>
              <a:endParaRPr lang="en-US" sz="1050"/>
            </a:p>
          </p:txBody>
        </p:sp>
        <p:sp>
          <p:nvSpPr>
            <p:cNvPr id="168" name="Freeform: Shape 560">
              <a:extLst>
                <a:ext uri="{FF2B5EF4-FFF2-40B4-BE49-F238E27FC236}">
                  <a16:creationId xmlns:a16="http://schemas.microsoft.com/office/drawing/2014/main" id="{905D28E1-7948-473B-8DF4-E4C1CD0D60B7}"/>
                </a:ext>
              </a:extLst>
            </p:cNvPr>
            <p:cNvSpPr/>
            <p:nvPr/>
          </p:nvSpPr>
          <p:spPr>
            <a:xfrm>
              <a:off x="10627905" y="1554231"/>
              <a:ext cx="32766" cy="34913"/>
            </a:xfrm>
            <a:custGeom>
              <a:avLst/>
              <a:gdLst>
                <a:gd name="connsiteX0" fmla="*/ 12847 w 12847"/>
                <a:gd name="connsiteY0" fmla="*/ 6424 h 12847"/>
                <a:gd name="connsiteX1" fmla="*/ 6424 w 12847"/>
                <a:gd name="connsiteY1" fmla="*/ 12847 h 12847"/>
                <a:gd name="connsiteX2" fmla="*/ 0 w 12847"/>
                <a:gd name="connsiteY2" fmla="*/ 6424 h 12847"/>
                <a:gd name="connsiteX3" fmla="*/ 6424 w 12847"/>
                <a:gd name="connsiteY3" fmla="*/ 0 h 12847"/>
                <a:gd name="connsiteX4" fmla="*/ 12847 w 12847"/>
                <a:gd name="connsiteY4" fmla="*/ 6424 h 128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47" h="12847">
                  <a:moveTo>
                    <a:pt x="12847" y="6424"/>
                  </a:moveTo>
                  <a:cubicBezTo>
                    <a:pt x="12847" y="9971"/>
                    <a:pt x="9971" y="12847"/>
                    <a:pt x="6424" y="12847"/>
                  </a:cubicBezTo>
                  <a:cubicBezTo>
                    <a:pt x="2876" y="12847"/>
                    <a:pt x="0" y="9971"/>
                    <a:pt x="0" y="6424"/>
                  </a:cubicBezTo>
                  <a:cubicBezTo>
                    <a:pt x="0" y="2876"/>
                    <a:pt x="2876" y="0"/>
                    <a:pt x="6424" y="0"/>
                  </a:cubicBezTo>
                  <a:cubicBezTo>
                    <a:pt x="9971" y="0"/>
                    <a:pt x="12847" y="2876"/>
                    <a:pt x="12847" y="6424"/>
                  </a:cubicBezTo>
                  <a:close/>
                </a:path>
              </a:pathLst>
            </a:custGeom>
            <a:noFill/>
            <a:ln w="12700" cap="flat">
              <a:solidFill>
                <a:srgbClr val="F1F2F2"/>
              </a:solidFill>
              <a:prstDash val="solid"/>
              <a:round/>
            </a:ln>
          </p:spPr>
          <p:txBody>
            <a:bodyPr rtlCol="0" anchor="ctr"/>
            <a:lstStyle/>
            <a:p>
              <a:endParaRPr lang="en-US" sz="1050"/>
            </a:p>
          </p:txBody>
        </p:sp>
        <p:sp>
          <p:nvSpPr>
            <p:cNvPr id="169" name="Freeform: Shape 561">
              <a:extLst>
                <a:ext uri="{FF2B5EF4-FFF2-40B4-BE49-F238E27FC236}">
                  <a16:creationId xmlns:a16="http://schemas.microsoft.com/office/drawing/2014/main" id="{319F253D-95C3-478F-AD88-D8BA0A17A8F3}"/>
                </a:ext>
              </a:extLst>
            </p:cNvPr>
            <p:cNvSpPr/>
            <p:nvPr/>
          </p:nvSpPr>
          <p:spPr>
            <a:xfrm>
              <a:off x="10627905" y="1668353"/>
              <a:ext cx="32766" cy="34913"/>
            </a:xfrm>
            <a:custGeom>
              <a:avLst/>
              <a:gdLst>
                <a:gd name="connsiteX0" fmla="*/ 12847 w 12847"/>
                <a:gd name="connsiteY0" fmla="*/ 6424 h 12847"/>
                <a:gd name="connsiteX1" fmla="*/ 6424 w 12847"/>
                <a:gd name="connsiteY1" fmla="*/ 12847 h 12847"/>
                <a:gd name="connsiteX2" fmla="*/ 0 w 12847"/>
                <a:gd name="connsiteY2" fmla="*/ 6424 h 12847"/>
                <a:gd name="connsiteX3" fmla="*/ 6424 w 12847"/>
                <a:gd name="connsiteY3" fmla="*/ 0 h 12847"/>
                <a:gd name="connsiteX4" fmla="*/ 12847 w 12847"/>
                <a:gd name="connsiteY4" fmla="*/ 6424 h 128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47" h="12847">
                  <a:moveTo>
                    <a:pt x="12847" y="6424"/>
                  </a:moveTo>
                  <a:cubicBezTo>
                    <a:pt x="12847" y="9971"/>
                    <a:pt x="9971" y="12847"/>
                    <a:pt x="6424" y="12847"/>
                  </a:cubicBezTo>
                  <a:cubicBezTo>
                    <a:pt x="2876" y="12847"/>
                    <a:pt x="0" y="9971"/>
                    <a:pt x="0" y="6424"/>
                  </a:cubicBezTo>
                  <a:cubicBezTo>
                    <a:pt x="0" y="2876"/>
                    <a:pt x="2876" y="0"/>
                    <a:pt x="6424" y="0"/>
                  </a:cubicBezTo>
                  <a:cubicBezTo>
                    <a:pt x="9971" y="0"/>
                    <a:pt x="12847" y="2876"/>
                    <a:pt x="12847" y="6424"/>
                  </a:cubicBezTo>
                  <a:close/>
                </a:path>
              </a:pathLst>
            </a:custGeom>
            <a:noFill/>
            <a:ln w="12700" cap="flat">
              <a:solidFill>
                <a:srgbClr val="F1F2F2"/>
              </a:solidFill>
              <a:prstDash val="solid"/>
              <a:round/>
            </a:ln>
          </p:spPr>
          <p:txBody>
            <a:bodyPr rtlCol="0" anchor="ctr"/>
            <a:lstStyle/>
            <a:p>
              <a:endParaRPr lang="en-US" sz="1050"/>
            </a:p>
          </p:txBody>
        </p:sp>
        <p:sp>
          <p:nvSpPr>
            <p:cNvPr id="170" name="Freeform: Shape 562">
              <a:extLst>
                <a:ext uri="{FF2B5EF4-FFF2-40B4-BE49-F238E27FC236}">
                  <a16:creationId xmlns:a16="http://schemas.microsoft.com/office/drawing/2014/main" id="{59431BB8-3AF0-48CD-A57E-54589FECB5BD}"/>
                </a:ext>
              </a:extLst>
            </p:cNvPr>
            <p:cNvSpPr/>
            <p:nvPr/>
          </p:nvSpPr>
          <p:spPr>
            <a:xfrm>
              <a:off x="10439117" y="1667978"/>
              <a:ext cx="32766" cy="34913"/>
            </a:xfrm>
            <a:custGeom>
              <a:avLst/>
              <a:gdLst>
                <a:gd name="connsiteX0" fmla="*/ 12847 w 12847"/>
                <a:gd name="connsiteY0" fmla="*/ 6424 h 12847"/>
                <a:gd name="connsiteX1" fmla="*/ 6424 w 12847"/>
                <a:gd name="connsiteY1" fmla="*/ 12847 h 12847"/>
                <a:gd name="connsiteX2" fmla="*/ 0 w 12847"/>
                <a:gd name="connsiteY2" fmla="*/ 6424 h 12847"/>
                <a:gd name="connsiteX3" fmla="*/ 6424 w 12847"/>
                <a:gd name="connsiteY3" fmla="*/ 0 h 12847"/>
                <a:gd name="connsiteX4" fmla="*/ 12847 w 12847"/>
                <a:gd name="connsiteY4" fmla="*/ 6424 h 128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47" h="12847">
                  <a:moveTo>
                    <a:pt x="12847" y="6424"/>
                  </a:moveTo>
                  <a:cubicBezTo>
                    <a:pt x="12847" y="9971"/>
                    <a:pt x="9971" y="12847"/>
                    <a:pt x="6424" y="12847"/>
                  </a:cubicBezTo>
                  <a:cubicBezTo>
                    <a:pt x="2876" y="12847"/>
                    <a:pt x="0" y="9971"/>
                    <a:pt x="0" y="6424"/>
                  </a:cubicBezTo>
                  <a:cubicBezTo>
                    <a:pt x="0" y="2876"/>
                    <a:pt x="2876" y="0"/>
                    <a:pt x="6424" y="0"/>
                  </a:cubicBezTo>
                  <a:cubicBezTo>
                    <a:pt x="9971" y="0"/>
                    <a:pt x="12847" y="2876"/>
                    <a:pt x="12847" y="6424"/>
                  </a:cubicBezTo>
                  <a:close/>
                </a:path>
              </a:pathLst>
            </a:custGeom>
            <a:noFill/>
            <a:ln w="12700" cap="flat">
              <a:solidFill>
                <a:srgbClr val="F1F2F2"/>
              </a:solidFill>
              <a:prstDash val="solid"/>
              <a:round/>
            </a:ln>
          </p:spPr>
          <p:txBody>
            <a:bodyPr rtlCol="0" anchor="ctr"/>
            <a:lstStyle/>
            <a:p>
              <a:endParaRPr lang="en-US" sz="1050"/>
            </a:p>
          </p:txBody>
        </p:sp>
        <p:sp>
          <p:nvSpPr>
            <p:cNvPr id="171" name="Freeform: Shape 563">
              <a:extLst>
                <a:ext uri="{FF2B5EF4-FFF2-40B4-BE49-F238E27FC236}">
                  <a16:creationId xmlns:a16="http://schemas.microsoft.com/office/drawing/2014/main" id="{7B2953C8-8668-4299-BFA5-BB836DC3DF28}"/>
                </a:ext>
              </a:extLst>
            </p:cNvPr>
            <p:cNvSpPr/>
            <p:nvPr/>
          </p:nvSpPr>
          <p:spPr>
            <a:xfrm>
              <a:off x="10472001" y="1691089"/>
              <a:ext cx="65241" cy="40131"/>
            </a:xfrm>
            <a:custGeom>
              <a:avLst/>
              <a:gdLst>
                <a:gd name="connsiteX0" fmla="*/ 25580 w 25580"/>
                <a:gd name="connsiteY0" fmla="*/ 14768 h 14767"/>
                <a:gd name="connsiteX1" fmla="*/ 0 w 25580"/>
                <a:gd name="connsiteY1" fmla="*/ 0 h 14767"/>
              </a:gdLst>
              <a:ahLst/>
              <a:cxnLst>
                <a:cxn ang="0">
                  <a:pos x="connsiteX0" y="connsiteY0"/>
                </a:cxn>
                <a:cxn ang="0">
                  <a:pos x="connsiteX1" y="connsiteY1"/>
                </a:cxn>
              </a:cxnLst>
              <a:rect l="l" t="t" r="r" b="b"/>
              <a:pathLst>
                <a:path w="25580" h="14767">
                  <a:moveTo>
                    <a:pt x="25580" y="14768"/>
                  </a:moveTo>
                  <a:lnTo>
                    <a:pt x="0" y="0"/>
                  </a:lnTo>
                </a:path>
              </a:pathLst>
            </a:custGeom>
            <a:ln w="12700" cap="flat">
              <a:solidFill>
                <a:srgbClr val="F1F2F2"/>
              </a:solidFill>
              <a:prstDash val="solid"/>
              <a:miter/>
            </a:ln>
          </p:spPr>
          <p:txBody>
            <a:bodyPr rtlCol="0" anchor="ctr"/>
            <a:lstStyle/>
            <a:p>
              <a:endParaRPr lang="en-US" sz="1050"/>
            </a:p>
          </p:txBody>
        </p:sp>
        <p:sp>
          <p:nvSpPr>
            <p:cNvPr id="172" name="Freeform: Shape 564">
              <a:extLst>
                <a:ext uri="{FF2B5EF4-FFF2-40B4-BE49-F238E27FC236}">
                  <a16:creationId xmlns:a16="http://schemas.microsoft.com/office/drawing/2014/main" id="{EDB6616A-58F6-4DC1-84FC-10D3339CB114}"/>
                </a:ext>
              </a:extLst>
            </p:cNvPr>
            <p:cNvSpPr/>
            <p:nvPr/>
          </p:nvSpPr>
          <p:spPr>
            <a:xfrm>
              <a:off x="10565694" y="1693948"/>
              <a:ext cx="61800" cy="35783"/>
            </a:xfrm>
            <a:custGeom>
              <a:avLst/>
              <a:gdLst>
                <a:gd name="connsiteX0" fmla="*/ 24232 w 24231"/>
                <a:gd name="connsiteY0" fmla="*/ 0 h 13167"/>
                <a:gd name="connsiteX1" fmla="*/ 0 w 24231"/>
                <a:gd name="connsiteY1" fmla="*/ 13167 h 13167"/>
              </a:gdLst>
              <a:ahLst/>
              <a:cxnLst>
                <a:cxn ang="0">
                  <a:pos x="connsiteX0" y="connsiteY0"/>
                </a:cxn>
                <a:cxn ang="0">
                  <a:pos x="connsiteX1" y="connsiteY1"/>
                </a:cxn>
              </a:cxnLst>
              <a:rect l="l" t="t" r="r" b="b"/>
              <a:pathLst>
                <a:path w="24231" h="13167">
                  <a:moveTo>
                    <a:pt x="24232" y="0"/>
                  </a:moveTo>
                  <a:lnTo>
                    <a:pt x="0" y="13167"/>
                  </a:lnTo>
                </a:path>
              </a:pathLst>
            </a:custGeom>
            <a:ln w="12700" cap="flat">
              <a:solidFill>
                <a:srgbClr val="F1F2F2"/>
              </a:solidFill>
              <a:prstDash val="solid"/>
              <a:miter/>
            </a:ln>
          </p:spPr>
          <p:txBody>
            <a:bodyPr rtlCol="0" anchor="ctr"/>
            <a:lstStyle/>
            <a:p>
              <a:endParaRPr lang="en-US" sz="1050"/>
            </a:p>
          </p:txBody>
        </p:sp>
        <p:sp>
          <p:nvSpPr>
            <p:cNvPr id="173" name="Freeform: Shape 565">
              <a:extLst>
                <a:ext uri="{FF2B5EF4-FFF2-40B4-BE49-F238E27FC236}">
                  <a16:creationId xmlns:a16="http://schemas.microsoft.com/office/drawing/2014/main" id="{7355252F-EE78-4EE6-B9FD-8063DA1BDFBA}"/>
                </a:ext>
              </a:extLst>
            </p:cNvPr>
            <p:cNvSpPr/>
            <p:nvPr/>
          </p:nvSpPr>
          <p:spPr>
            <a:xfrm>
              <a:off x="10472001" y="1520620"/>
              <a:ext cx="61101" cy="37584"/>
            </a:xfrm>
            <a:custGeom>
              <a:avLst/>
              <a:gdLst>
                <a:gd name="connsiteX0" fmla="*/ 23957 w 23957"/>
                <a:gd name="connsiteY0" fmla="*/ 0 h 13830"/>
                <a:gd name="connsiteX1" fmla="*/ 0 w 23957"/>
                <a:gd name="connsiteY1" fmla="*/ 13830 h 13830"/>
              </a:gdLst>
              <a:ahLst/>
              <a:cxnLst>
                <a:cxn ang="0">
                  <a:pos x="connsiteX0" y="connsiteY0"/>
                </a:cxn>
                <a:cxn ang="0">
                  <a:pos x="connsiteX1" y="connsiteY1"/>
                </a:cxn>
              </a:cxnLst>
              <a:rect l="l" t="t" r="r" b="b"/>
              <a:pathLst>
                <a:path w="23957" h="13830">
                  <a:moveTo>
                    <a:pt x="23957" y="0"/>
                  </a:moveTo>
                  <a:lnTo>
                    <a:pt x="0" y="13830"/>
                  </a:lnTo>
                </a:path>
              </a:pathLst>
            </a:custGeom>
            <a:ln w="12700" cap="flat">
              <a:solidFill>
                <a:srgbClr val="F1F2F2"/>
              </a:solidFill>
              <a:prstDash val="solid"/>
              <a:miter/>
            </a:ln>
          </p:spPr>
          <p:txBody>
            <a:bodyPr rtlCol="0" anchor="ctr"/>
            <a:lstStyle/>
            <a:p>
              <a:endParaRPr lang="en-US" sz="1050"/>
            </a:p>
          </p:txBody>
        </p:sp>
        <p:sp>
          <p:nvSpPr>
            <p:cNvPr id="174" name="Freeform: Shape 566">
              <a:extLst>
                <a:ext uri="{FF2B5EF4-FFF2-40B4-BE49-F238E27FC236}">
                  <a16:creationId xmlns:a16="http://schemas.microsoft.com/office/drawing/2014/main" id="{84F7E649-EC3C-4F2C-8090-0DC88750A710}"/>
                </a:ext>
              </a:extLst>
            </p:cNvPr>
            <p:cNvSpPr/>
            <p:nvPr/>
          </p:nvSpPr>
          <p:spPr>
            <a:xfrm>
              <a:off x="10643764" y="1585043"/>
              <a:ext cx="5830" cy="82313"/>
            </a:xfrm>
            <a:custGeom>
              <a:avLst/>
              <a:gdLst>
                <a:gd name="connsiteX0" fmla="*/ 0 w 2286"/>
                <a:gd name="connsiteY0" fmla="*/ 0 h 30289"/>
                <a:gd name="connsiteX1" fmla="*/ 0 w 2286"/>
                <a:gd name="connsiteY1" fmla="*/ 30290 h 30289"/>
              </a:gdLst>
              <a:ahLst/>
              <a:cxnLst>
                <a:cxn ang="0">
                  <a:pos x="connsiteX0" y="connsiteY0"/>
                </a:cxn>
                <a:cxn ang="0">
                  <a:pos x="connsiteX1" y="connsiteY1"/>
                </a:cxn>
              </a:cxnLst>
              <a:rect l="l" t="t" r="r" b="b"/>
              <a:pathLst>
                <a:path w="2286" h="30289">
                  <a:moveTo>
                    <a:pt x="0" y="0"/>
                  </a:moveTo>
                  <a:lnTo>
                    <a:pt x="0" y="30290"/>
                  </a:lnTo>
                </a:path>
              </a:pathLst>
            </a:custGeom>
            <a:ln w="12700" cap="flat">
              <a:solidFill>
                <a:srgbClr val="F1F2F2"/>
              </a:solidFill>
              <a:prstDash val="solid"/>
              <a:miter/>
            </a:ln>
          </p:spPr>
          <p:txBody>
            <a:bodyPr rtlCol="0" anchor="ctr"/>
            <a:lstStyle/>
            <a:p>
              <a:endParaRPr lang="en-US" sz="1050"/>
            </a:p>
          </p:txBody>
        </p:sp>
        <p:sp>
          <p:nvSpPr>
            <p:cNvPr id="175" name="Freeform: Shape 567">
              <a:extLst>
                <a:ext uri="{FF2B5EF4-FFF2-40B4-BE49-F238E27FC236}">
                  <a16:creationId xmlns:a16="http://schemas.microsoft.com/office/drawing/2014/main" id="{9492544E-B93A-43C5-B081-008EEEA1B64F}"/>
                </a:ext>
              </a:extLst>
            </p:cNvPr>
            <p:cNvSpPr/>
            <p:nvPr/>
          </p:nvSpPr>
          <p:spPr>
            <a:xfrm>
              <a:off x="10457483" y="1601506"/>
              <a:ext cx="5830" cy="66347"/>
            </a:xfrm>
            <a:custGeom>
              <a:avLst/>
              <a:gdLst>
                <a:gd name="connsiteX0" fmla="*/ 0 w 2286"/>
                <a:gd name="connsiteY0" fmla="*/ 24414 h 24414"/>
                <a:gd name="connsiteX1" fmla="*/ 0 w 2286"/>
                <a:gd name="connsiteY1" fmla="*/ 0 h 24414"/>
              </a:gdLst>
              <a:ahLst/>
              <a:cxnLst>
                <a:cxn ang="0">
                  <a:pos x="connsiteX0" y="connsiteY0"/>
                </a:cxn>
                <a:cxn ang="0">
                  <a:pos x="connsiteX1" y="connsiteY1"/>
                </a:cxn>
              </a:cxnLst>
              <a:rect l="l" t="t" r="r" b="b"/>
              <a:pathLst>
                <a:path w="2286" h="24414">
                  <a:moveTo>
                    <a:pt x="0" y="24414"/>
                  </a:moveTo>
                  <a:lnTo>
                    <a:pt x="0" y="0"/>
                  </a:lnTo>
                </a:path>
              </a:pathLst>
            </a:custGeom>
            <a:ln w="12700" cap="flat">
              <a:solidFill>
                <a:srgbClr val="F1F2F2"/>
              </a:solidFill>
              <a:prstDash val="solid"/>
              <a:miter/>
            </a:ln>
          </p:spPr>
          <p:txBody>
            <a:bodyPr rtlCol="0" anchor="ctr"/>
            <a:lstStyle/>
            <a:p>
              <a:endParaRPr lang="en-US" sz="1050"/>
            </a:p>
          </p:txBody>
        </p:sp>
        <p:sp>
          <p:nvSpPr>
            <p:cNvPr id="176" name="Freeform: Shape 568">
              <a:extLst>
                <a:ext uri="{FF2B5EF4-FFF2-40B4-BE49-F238E27FC236}">
                  <a16:creationId xmlns:a16="http://schemas.microsoft.com/office/drawing/2014/main" id="{57BD10EA-761C-4BB3-8DA4-05442845B930}"/>
                </a:ext>
              </a:extLst>
            </p:cNvPr>
            <p:cNvSpPr/>
            <p:nvPr/>
          </p:nvSpPr>
          <p:spPr>
            <a:xfrm>
              <a:off x="10565404" y="1520745"/>
              <a:ext cx="65182" cy="40440"/>
            </a:xfrm>
            <a:custGeom>
              <a:avLst/>
              <a:gdLst>
                <a:gd name="connsiteX0" fmla="*/ 25557 w 25557"/>
                <a:gd name="connsiteY0" fmla="*/ 14882 h 14881"/>
                <a:gd name="connsiteX1" fmla="*/ 0 w 25557"/>
                <a:gd name="connsiteY1" fmla="*/ 0 h 14881"/>
              </a:gdLst>
              <a:ahLst/>
              <a:cxnLst>
                <a:cxn ang="0">
                  <a:pos x="connsiteX0" y="connsiteY0"/>
                </a:cxn>
                <a:cxn ang="0">
                  <a:pos x="connsiteX1" y="connsiteY1"/>
                </a:cxn>
              </a:cxnLst>
              <a:rect l="l" t="t" r="r" b="b"/>
              <a:pathLst>
                <a:path w="25557" h="14881">
                  <a:moveTo>
                    <a:pt x="25557" y="14882"/>
                  </a:moveTo>
                  <a:lnTo>
                    <a:pt x="0" y="0"/>
                  </a:lnTo>
                </a:path>
              </a:pathLst>
            </a:custGeom>
            <a:ln w="12700" cap="flat">
              <a:solidFill>
                <a:srgbClr val="F1F2F2"/>
              </a:solidFill>
              <a:prstDash val="solid"/>
              <a:miter/>
            </a:ln>
          </p:spPr>
          <p:txBody>
            <a:bodyPr rtlCol="0" anchor="ctr"/>
            <a:lstStyle/>
            <a:p>
              <a:endParaRPr lang="en-US" sz="1050"/>
            </a:p>
          </p:txBody>
        </p:sp>
        <p:sp>
          <p:nvSpPr>
            <p:cNvPr id="177" name="Freeform: Shape 569">
              <a:extLst>
                <a:ext uri="{FF2B5EF4-FFF2-40B4-BE49-F238E27FC236}">
                  <a16:creationId xmlns:a16="http://schemas.microsoft.com/office/drawing/2014/main" id="{B0DD0725-F845-4BC6-8A67-2CE7256EEAE4}"/>
                </a:ext>
              </a:extLst>
            </p:cNvPr>
            <p:cNvSpPr/>
            <p:nvPr/>
          </p:nvSpPr>
          <p:spPr>
            <a:xfrm>
              <a:off x="10380814" y="1688295"/>
              <a:ext cx="57485" cy="6212"/>
            </a:xfrm>
            <a:custGeom>
              <a:avLst/>
              <a:gdLst>
                <a:gd name="connsiteX0" fmla="*/ 0 w 22539"/>
                <a:gd name="connsiteY0" fmla="*/ 0 h 2286"/>
                <a:gd name="connsiteX1" fmla="*/ 22540 w 22539"/>
                <a:gd name="connsiteY1" fmla="*/ 0 h 2286"/>
              </a:gdLst>
              <a:ahLst/>
              <a:cxnLst>
                <a:cxn ang="0">
                  <a:pos x="connsiteX0" y="connsiteY0"/>
                </a:cxn>
                <a:cxn ang="0">
                  <a:pos x="connsiteX1" y="connsiteY1"/>
                </a:cxn>
              </a:cxnLst>
              <a:rect l="l" t="t" r="r" b="b"/>
              <a:pathLst>
                <a:path w="22539" h="2286">
                  <a:moveTo>
                    <a:pt x="0" y="0"/>
                  </a:moveTo>
                  <a:lnTo>
                    <a:pt x="22540" y="0"/>
                  </a:lnTo>
                </a:path>
              </a:pathLst>
            </a:custGeom>
            <a:ln w="12700" cap="flat">
              <a:solidFill>
                <a:srgbClr val="F1F2F2"/>
              </a:solidFill>
              <a:prstDash val="solid"/>
              <a:round/>
            </a:ln>
          </p:spPr>
          <p:txBody>
            <a:bodyPr rtlCol="0" anchor="ctr"/>
            <a:lstStyle/>
            <a:p>
              <a:endParaRPr lang="en-US" sz="1050"/>
            </a:p>
          </p:txBody>
        </p:sp>
        <p:sp>
          <p:nvSpPr>
            <p:cNvPr id="178" name="Freeform: Shape 570">
              <a:extLst>
                <a:ext uri="{FF2B5EF4-FFF2-40B4-BE49-F238E27FC236}">
                  <a16:creationId xmlns:a16="http://schemas.microsoft.com/office/drawing/2014/main" id="{E1363BCA-CDF6-4326-9C20-41466B00F5B3}"/>
                </a:ext>
              </a:extLst>
            </p:cNvPr>
            <p:cNvSpPr/>
            <p:nvPr/>
          </p:nvSpPr>
          <p:spPr>
            <a:xfrm>
              <a:off x="10311492" y="1693513"/>
              <a:ext cx="31075" cy="14909"/>
            </a:xfrm>
            <a:custGeom>
              <a:avLst/>
              <a:gdLst>
                <a:gd name="connsiteX0" fmla="*/ 0 w 12184"/>
                <a:gd name="connsiteY0" fmla="*/ 5486 h 5486"/>
                <a:gd name="connsiteX1" fmla="*/ 12184 w 12184"/>
                <a:gd name="connsiteY1" fmla="*/ 0 h 5486"/>
              </a:gdLst>
              <a:ahLst/>
              <a:cxnLst>
                <a:cxn ang="0">
                  <a:pos x="connsiteX0" y="connsiteY0"/>
                </a:cxn>
                <a:cxn ang="0">
                  <a:pos x="connsiteX1" y="connsiteY1"/>
                </a:cxn>
              </a:cxnLst>
              <a:rect l="l" t="t" r="r" b="b"/>
              <a:pathLst>
                <a:path w="12184" h="5486">
                  <a:moveTo>
                    <a:pt x="0" y="5486"/>
                  </a:moveTo>
                  <a:lnTo>
                    <a:pt x="12184" y="0"/>
                  </a:lnTo>
                </a:path>
              </a:pathLst>
            </a:custGeom>
            <a:ln w="12700" cap="flat">
              <a:solidFill>
                <a:srgbClr val="F1F2F2"/>
              </a:solidFill>
              <a:prstDash val="solid"/>
              <a:round/>
            </a:ln>
          </p:spPr>
          <p:txBody>
            <a:bodyPr rtlCol="0" anchor="ctr"/>
            <a:lstStyle/>
            <a:p>
              <a:endParaRPr lang="en-US" sz="1050"/>
            </a:p>
          </p:txBody>
        </p:sp>
        <p:sp>
          <p:nvSpPr>
            <p:cNvPr id="179" name="Freeform: Shape 571">
              <a:extLst>
                <a:ext uri="{FF2B5EF4-FFF2-40B4-BE49-F238E27FC236}">
                  <a16:creationId xmlns:a16="http://schemas.microsoft.com/office/drawing/2014/main" id="{866E65AF-BD31-41CF-9E3E-AA34FB322AC4}"/>
                </a:ext>
              </a:extLst>
            </p:cNvPr>
            <p:cNvSpPr/>
            <p:nvPr/>
          </p:nvSpPr>
          <p:spPr>
            <a:xfrm>
              <a:off x="10339769" y="1664562"/>
              <a:ext cx="41045" cy="43734"/>
            </a:xfrm>
            <a:custGeom>
              <a:avLst/>
              <a:gdLst>
                <a:gd name="connsiteX0" fmla="*/ 16093 w 16093"/>
                <a:gd name="connsiteY0" fmla="*/ 8047 h 16093"/>
                <a:gd name="connsiteX1" fmla="*/ 8047 w 16093"/>
                <a:gd name="connsiteY1" fmla="*/ 16093 h 16093"/>
                <a:gd name="connsiteX2" fmla="*/ 0 w 16093"/>
                <a:gd name="connsiteY2" fmla="*/ 8047 h 16093"/>
                <a:gd name="connsiteX3" fmla="*/ 8047 w 16093"/>
                <a:gd name="connsiteY3" fmla="*/ 0 h 16093"/>
                <a:gd name="connsiteX4" fmla="*/ 16093 w 16093"/>
                <a:gd name="connsiteY4" fmla="*/ 8047 h 160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93" h="16093">
                  <a:moveTo>
                    <a:pt x="16093" y="8047"/>
                  </a:moveTo>
                  <a:cubicBezTo>
                    <a:pt x="16093" y="12491"/>
                    <a:pt x="12491" y="16093"/>
                    <a:pt x="8047" y="16093"/>
                  </a:cubicBezTo>
                  <a:cubicBezTo>
                    <a:pt x="3603" y="16093"/>
                    <a:pt x="0" y="12491"/>
                    <a:pt x="0" y="8047"/>
                  </a:cubicBezTo>
                  <a:cubicBezTo>
                    <a:pt x="0" y="3603"/>
                    <a:pt x="3603" y="0"/>
                    <a:pt x="8047" y="0"/>
                  </a:cubicBezTo>
                  <a:cubicBezTo>
                    <a:pt x="12491" y="0"/>
                    <a:pt x="16093" y="3603"/>
                    <a:pt x="16093" y="8047"/>
                  </a:cubicBezTo>
                  <a:close/>
                </a:path>
              </a:pathLst>
            </a:custGeom>
            <a:noFill/>
            <a:ln w="12700" cap="flat">
              <a:solidFill>
                <a:srgbClr val="F1F2F2"/>
              </a:solidFill>
              <a:prstDash val="solid"/>
              <a:round/>
            </a:ln>
          </p:spPr>
          <p:txBody>
            <a:bodyPr rtlCol="0" anchor="ctr"/>
            <a:lstStyle/>
            <a:p>
              <a:endParaRPr lang="en-US" sz="1050"/>
            </a:p>
          </p:txBody>
        </p:sp>
        <p:sp>
          <p:nvSpPr>
            <p:cNvPr id="180" name="Freeform: Shape 572">
              <a:extLst>
                <a:ext uri="{FF2B5EF4-FFF2-40B4-BE49-F238E27FC236}">
                  <a16:creationId xmlns:a16="http://schemas.microsoft.com/office/drawing/2014/main" id="{D5D0B904-5A2D-4CC6-BD44-C883687A6498}"/>
                </a:ext>
              </a:extLst>
            </p:cNvPr>
            <p:cNvSpPr/>
            <p:nvPr/>
          </p:nvSpPr>
          <p:spPr>
            <a:xfrm>
              <a:off x="10280359" y="1698049"/>
              <a:ext cx="32766" cy="34913"/>
            </a:xfrm>
            <a:custGeom>
              <a:avLst/>
              <a:gdLst>
                <a:gd name="connsiteX0" fmla="*/ 12847 w 12847"/>
                <a:gd name="connsiteY0" fmla="*/ 6424 h 12847"/>
                <a:gd name="connsiteX1" fmla="*/ 6424 w 12847"/>
                <a:gd name="connsiteY1" fmla="*/ 12847 h 12847"/>
                <a:gd name="connsiteX2" fmla="*/ 0 w 12847"/>
                <a:gd name="connsiteY2" fmla="*/ 6424 h 12847"/>
                <a:gd name="connsiteX3" fmla="*/ 6424 w 12847"/>
                <a:gd name="connsiteY3" fmla="*/ 0 h 12847"/>
                <a:gd name="connsiteX4" fmla="*/ 12847 w 12847"/>
                <a:gd name="connsiteY4" fmla="*/ 6424 h 128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47" h="12847">
                  <a:moveTo>
                    <a:pt x="12847" y="6424"/>
                  </a:moveTo>
                  <a:cubicBezTo>
                    <a:pt x="12847" y="9971"/>
                    <a:pt x="9971" y="12847"/>
                    <a:pt x="6424" y="12847"/>
                  </a:cubicBezTo>
                  <a:cubicBezTo>
                    <a:pt x="2876" y="12847"/>
                    <a:pt x="0" y="9971"/>
                    <a:pt x="0" y="6424"/>
                  </a:cubicBezTo>
                  <a:cubicBezTo>
                    <a:pt x="0" y="2876"/>
                    <a:pt x="2876" y="0"/>
                    <a:pt x="6424" y="0"/>
                  </a:cubicBezTo>
                  <a:cubicBezTo>
                    <a:pt x="9971" y="0"/>
                    <a:pt x="12847" y="2876"/>
                    <a:pt x="12847" y="6424"/>
                  </a:cubicBezTo>
                  <a:close/>
                </a:path>
              </a:pathLst>
            </a:custGeom>
            <a:noFill/>
            <a:ln w="12700" cap="flat">
              <a:solidFill>
                <a:srgbClr val="F1F2F2"/>
              </a:solidFill>
              <a:prstDash val="solid"/>
              <a:round/>
            </a:ln>
          </p:spPr>
          <p:txBody>
            <a:bodyPr rtlCol="0" anchor="ctr"/>
            <a:lstStyle/>
            <a:p>
              <a:endParaRPr lang="en-US" sz="1050"/>
            </a:p>
          </p:txBody>
        </p:sp>
        <p:sp>
          <p:nvSpPr>
            <p:cNvPr id="181" name="Freeform: Shape 573">
              <a:extLst>
                <a:ext uri="{FF2B5EF4-FFF2-40B4-BE49-F238E27FC236}">
                  <a16:creationId xmlns:a16="http://schemas.microsoft.com/office/drawing/2014/main" id="{D7F6019D-C42A-4B72-A56D-F0D234CEF33E}"/>
                </a:ext>
              </a:extLst>
            </p:cNvPr>
            <p:cNvSpPr/>
            <p:nvPr/>
          </p:nvSpPr>
          <p:spPr>
            <a:xfrm>
              <a:off x="10117168" y="1373883"/>
              <a:ext cx="302186" cy="204203"/>
            </a:xfrm>
            <a:custGeom>
              <a:avLst/>
              <a:gdLst>
                <a:gd name="connsiteX0" fmla="*/ 90091 w 118483"/>
                <a:gd name="connsiteY0" fmla="*/ 74410 h 75141"/>
                <a:gd name="connsiteX1" fmla="*/ 114300 w 118483"/>
                <a:gd name="connsiteY1" fmla="*/ 62705 h 75141"/>
                <a:gd name="connsiteX2" fmla="*/ 118483 w 118483"/>
                <a:gd name="connsiteY2" fmla="*/ 37559 h 75141"/>
                <a:gd name="connsiteX3" fmla="*/ 114300 w 118483"/>
                <a:gd name="connsiteY3" fmla="*/ 14425 h 75141"/>
                <a:gd name="connsiteX4" fmla="*/ 85428 w 118483"/>
                <a:gd name="connsiteY4" fmla="*/ 0 h 75141"/>
                <a:gd name="connsiteX5" fmla="*/ 22060 w 118483"/>
                <a:gd name="connsiteY5" fmla="*/ 0 h 75141"/>
                <a:gd name="connsiteX6" fmla="*/ 16208 w 118483"/>
                <a:gd name="connsiteY6" fmla="*/ 1372 h 75141"/>
                <a:gd name="connsiteX7" fmla="*/ 914 w 118483"/>
                <a:gd name="connsiteY7" fmla="*/ 16345 h 75141"/>
                <a:gd name="connsiteX8" fmla="*/ 0 w 118483"/>
                <a:gd name="connsiteY8" fmla="*/ 22472 h 75141"/>
                <a:gd name="connsiteX9" fmla="*/ 0 w 118483"/>
                <a:gd name="connsiteY9" fmla="*/ 54476 h 75141"/>
                <a:gd name="connsiteX10" fmla="*/ 892 w 118483"/>
                <a:gd name="connsiteY10" fmla="*/ 59756 h 75141"/>
                <a:gd name="connsiteX11" fmla="*/ 16299 w 118483"/>
                <a:gd name="connsiteY11" fmla="*/ 73975 h 75141"/>
                <a:gd name="connsiteX12" fmla="*/ 21786 w 118483"/>
                <a:gd name="connsiteY12" fmla="*/ 75141 h 75141"/>
                <a:gd name="connsiteX13" fmla="*/ 85314 w 118483"/>
                <a:gd name="connsiteY13" fmla="*/ 75141 h 75141"/>
                <a:gd name="connsiteX14" fmla="*/ 90068 w 118483"/>
                <a:gd name="connsiteY14" fmla="*/ 74387 h 75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8483" h="75141">
                  <a:moveTo>
                    <a:pt x="90091" y="74410"/>
                  </a:moveTo>
                  <a:cubicBezTo>
                    <a:pt x="98707" y="71760"/>
                    <a:pt x="106871" y="67812"/>
                    <a:pt x="114300" y="62705"/>
                  </a:cubicBezTo>
                  <a:cubicBezTo>
                    <a:pt x="117958" y="59985"/>
                    <a:pt x="118461" y="45057"/>
                    <a:pt x="118483" y="37559"/>
                  </a:cubicBezTo>
                  <a:cubicBezTo>
                    <a:pt x="118506" y="30061"/>
                    <a:pt x="117752" y="17717"/>
                    <a:pt x="114300" y="14425"/>
                  </a:cubicBezTo>
                  <a:cubicBezTo>
                    <a:pt x="112265" y="12482"/>
                    <a:pt x="92652" y="526"/>
                    <a:pt x="85428" y="0"/>
                  </a:cubicBezTo>
                  <a:lnTo>
                    <a:pt x="22060" y="0"/>
                  </a:lnTo>
                  <a:cubicBezTo>
                    <a:pt x="20028" y="-13"/>
                    <a:pt x="18022" y="457"/>
                    <a:pt x="16208" y="1372"/>
                  </a:cubicBezTo>
                  <a:cubicBezTo>
                    <a:pt x="9785" y="4801"/>
                    <a:pt x="4478" y="9996"/>
                    <a:pt x="914" y="16345"/>
                  </a:cubicBezTo>
                  <a:cubicBezTo>
                    <a:pt x="432" y="18357"/>
                    <a:pt x="126" y="20407"/>
                    <a:pt x="0" y="22472"/>
                  </a:cubicBezTo>
                  <a:lnTo>
                    <a:pt x="0" y="54476"/>
                  </a:lnTo>
                  <a:cubicBezTo>
                    <a:pt x="89" y="56266"/>
                    <a:pt x="388" y="58037"/>
                    <a:pt x="892" y="59756"/>
                  </a:cubicBezTo>
                  <a:cubicBezTo>
                    <a:pt x="3520" y="65311"/>
                    <a:pt x="10470" y="71186"/>
                    <a:pt x="16299" y="73975"/>
                  </a:cubicBezTo>
                  <a:cubicBezTo>
                    <a:pt x="18020" y="74762"/>
                    <a:pt x="19893" y="75162"/>
                    <a:pt x="21786" y="75141"/>
                  </a:cubicBezTo>
                  <a:lnTo>
                    <a:pt x="85314" y="75141"/>
                  </a:lnTo>
                  <a:cubicBezTo>
                    <a:pt x="86925" y="75093"/>
                    <a:pt x="88521" y="74839"/>
                    <a:pt x="90068" y="74387"/>
                  </a:cubicBezTo>
                </a:path>
              </a:pathLst>
            </a:custGeom>
            <a:noFill/>
            <a:ln w="12700" cap="flat">
              <a:solidFill>
                <a:srgbClr val="527FFF"/>
              </a:solidFill>
              <a:prstDash val="solid"/>
              <a:round/>
            </a:ln>
          </p:spPr>
          <p:txBody>
            <a:bodyPr rtlCol="0" anchor="ctr"/>
            <a:lstStyle/>
            <a:p>
              <a:endParaRPr lang="en-US" sz="1050" dirty="0"/>
            </a:p>
          </p:txBody>
        </p:sp>
        <p:sp>
          <p:nvSpPr>
            <p:cNvPr id="182" name="Freeform: Shape 574">
              <a:extLst>
                <a:ext uri="{FF2B5EF4-FFF2-40B4-BE49-F238E27FC236}">
                  <a16:creationId xmlns:a16="http://schemas.microsoft.com/office/drawing/2014/main" id="{B8ABEF3D-96EC-476B-8217-2207615B7DF7}"/>
                </a:ext>
              </a:extLst>
            </p:cNvPr>
            <p:cNvSpPr/>
            <p:nvPr/>
          </p:nvSpPr>
          <p:spPr>
            <a:xfrm>
              <a:off x="10375065" y="1410340"/>
              <a:ext cx="21579" cy="38419"/>
            </a:xfrm>
            <a:custGeom>
              <a:avLst/>
              <a:gdLst>
                <a:gd name="connsiteX0" fmla="*/ 288 w 8461"/>
                <a:gd name="connsiteY0" fmla="*/ 27 h 14137"/>
                <a:gd name="connsiteX1" fmla="*/ 8266 w 8461"/>
                <a:gd name="connsiteY1" fmla="*/ 6542 h 14137"/>
                <a:gd name="connsiteX2" fmla="*/ 4037 w 8461"/>
                <a:gd name="connsiteY2" fmla="*/ 14132 h 14137"/>
                <a:gd name="connsiteX3" fmla="*/ 1180 w 8461"/>
                <a:gd name="connsiteY3" fmla="*/ 7274 h 14137"/>
                <a:gd name="connsiteX4" fmla="*/ 288 w 8461"/>
                <a:gd name="connsiteY4" fmla="*/ 27 h 141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61" h="14137">
                  <a:moveTo>
                    <a:pt x="288" y="27"/>
                  </a:moveTo>
                  <a:cubicBezTo>
                    <a:pt x="2871" y="-316"/>
                    <a:pt x="7146" y="2633"/>
                    <a:pt x="8266" y="6542"/>
                  </a:cubicBezTo>
                  <a:cubicBezTo>
                    <a:pt x="9089" y="9793"/>
                    <a:pt x="7233" y="13120"/>
                    <a:pt x="4037" y="14132"/>
                  </a:cubicBezTo>
                  <a:cubicBezTo>
                    <a:pt x="3283" y="14337"/>
                    <a:pt x="1751" y="9171"/>
                    <a:pt x="1180" y="7274"/>
                  </a:cubicBezTo>
                  <a:cubicBezTo>
                    <a:pt x="608" y="5376"/>
                    <a:pt x="-535" y="119"/>
                    <a:pt x="288" y="27"/>
                  </a:cubicBezTo>
                  <a:close/>
                </a:path>
              </a:pathLst>
            </a:custGeom>
            <a:noFill/>
            <a:ln w="12700" cap="flat">
              <a:solidFill>
                <a:srgbClr val="527FFF"/>
              </a:solidFill>
              <a:prstDash val="solid"/>
              <a:round/>
            </a:ln>
          </p:spPr>
          <p:txBody>
            <a:bodyPr rtlCol="0" anchor="ctr"/>
            <a:lstStyle/>
            <a:p>
              <a:endParaRPr lang="en-US" sz="1050"/>
            </a:p>
          </p:txBody>
        </p:sp>
        <p:sp>
          <p:nvSpPr>
            <p:cNvPr id="183" name="Freeform: Shape 575">
              <a:extLst>
                <a:ext uri="{FF2B5EF4-FFF2-40B4-BE49-F238E27FC236}">
                  <a16:creationId xmlns:a16="http://schemas.microsoft.com/office/drawing/2014/main" id="{DED7F2B8-B148-4EC8-9522-8C738DEFC57D}"/>
                </a:ext>
              </a:extLst>
            </p:cNvPr>
            <p:cNvSpPr/>
            <p:nvPr/>
          </p:nvSpPr>
          <p:spPr>
            <a:xfrm>
              <a:off x="10375057" y="1501472"/>
              <a:ext cx="21582" cy="38419"/>
            </a:xfrm>
            <a:custGeom>
              <a:avLst/>
              <a:gdLst>
                <a:gd name="connsiteX0" fmla="*/ 292 w 8462"/>
                <a:gd name="connsiteY0" fmla="*/ 14111 h 14137"/>
                <a:gd name="connsiteX1" fmla="*/ 8270 w 8462"/>
                <a:gd name="connsiteY1" fmla="*/ 7595 h 14137"/>
                <a:gd name="connsiteX2" fmla="*/ 4018 w 8462"/>
                <a:gd name="connsiteY2" fmla="*/ 6 h 14137"/>
                <a:gd name="connsiteX3" fmla="*/ 1161 w 8462"/>
                <a:gd name="connsiteY3" fmla="*/ 6864 h 14137"/>
                <a:gd name="connsiteX4" fmla="*/ 292 w 8462"/>
                <a:gd name="connsiteY4" fmla="*/ 14111 h 141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62" h="14137">
                  <a:moveTo>
                    <a:pt x="292" y="14111"/>
                  </a:moveTo>
                  <a:cubicBezTo>
                    <a:pt x="2875" y="14453"/>
                    <a:pt x="7150" y="11505"/>
                    <a:pt x="8270" y="7595"/>
                  </a:cubicBezTo>
                  <a:cubicBezTo>
                    <a:pt x="9091" y="4338"/>
                    <a:pt x="7223" y="1007"/>
                    <a:pt x="4018" y="6"/>
                  </a:cubicBezTo>
                  <a:cubicBezTo>
                    <a:pt x="3264" y="-200"/>
                    <a:pt x="1732" y="4967"/>
                    <a:pt x="1161" y="6864"/>
                  </a:cubicBezTo>
                  <a:cubicBezTo>
                    <a:pt x="589" y="8761"/>
                    <a:pt x="-531" y="14019"/>
                    <a:pt x="292" y="14111"/>
                  </a:cubicBezTo>
                  <a:close/>
                </a:path>
              </a:pathLst>
            </a:custGeom>
            <a:noFill/>
            <a:ln w="12700" cap="flat">
              <a:solidFill>
                <a:srgbClr val="527FFF"/>
              </a:solidFill>
              <a:prstDash val="solid"/>
              <a:round/>
            </a:ln>
          </p:spPr>
          <p:txBody>
            <a:bodyPr rtlCol="0" anchor="ctr"/>
            <a:lstStyle/>
            <a:p>
              <a:endParaRPr lang="en-US" sz="1050"/>
            </a:p>
          </p:txBody>
        </p:sp>
        <p:sp>
          <p:nvSpPr>
            <p:cNvPr id="184" name="Freeform: Shape 576">
              <a:extLst>
                <a:ext uri="{FF2B5EF4-FFF2-40B4-BE49-F238E27FC236}">
                  <a16:creationId xmlns:a16="http://schemas.microsoft.com/office/drawing/2014/main" id="{5F02CFB6-3B0D-426F-9B7A-7018FD922A9A}"/>
                </a:ext>
              </a:extLst>
            </p:cNvPr>
            <p:cNvSpPr/>
            <p:nvPr/>
          </p:nvSpPr>
          <p:spPr>
            <a:xfrm>
              <a:off x="10208296" y="1394322"/>
              <a:ext cx="95908" cy="35785"/>
            </a:xfrm>
            <a:custGeom>
              <a:avLst/>
              <a:gdLst>
                <a:gd name="connsiteX0" fmla="*/ 4778 w 37604"/>
                <a:gd name="connsiteY0" fmla="*/ 0 h 13168"/>
                <a:gd name="connsiteX1" fmla="*/ 0 w 37604"/>
                <a:gd name="connsiteY1" fmla="*/ 13145 h 13168"/>
                <a:gd name="connsiteX2" fmla="*/ 19134 w 37604"/>
                <a:gd name="connsiteY2" fmla="*/ 11613 h 13168"/>
                <a:gd name="connsiteX3" fmla="*/ 37605 w 37604"/>
                <a:gd name="connsiteY3" fmla="*/ 0 h 13168"/>
              </a:gdLst>
              <a:ahLst/>
              <a:cxnLst>
                <a:cxn ang="0">
                  <a:pos x="connsiteX0" y="connsiteY0"/>
                </a:cxn>
                <a:cxn ang="0">
                  <a:pos x="connsiteX1" y="connsiteY1"/>
                </a:cxn>
                <a:cxn ang="0">
                  <a:pos x="connsiteX2" y="connsiteY2"/>
                </a:cxn>
                <a:cxn ang="0">
                  <a:pos x="connsiteX3" y="connsiteY3"/>
                </a:cxn>
              </a:cxnLst>
              <a:rect l="l" t="t" r="r" b="b"/>
              <a:pathLst>
                <a:path w="37604" h="13168">
                  <a:moveTo>
                    <a:pt x="4778" y="0"/>
                  </a:moveTo>
                  <a:lnTo>
                    <a:pt x="0" y="13145"/>
                  </a:lnTo>
                  <a:cubicBezTo>
                    <a:pt x="6413" y="13288"/>
                    <a:pt x="12825" y="12775"/>
                    <a:pt x="19134" y="11613"/>
                  </a:cubicBezTo>
                  <a:cubicBezTo>
                    <a:pt x="27843" y="9761"/>
                    <a:pt x="34701" y="6424"/>
                    <a:pt x="37605" y="0"/>
                  </a:cubicBezTo>
                  <a:close/>
                </a:path>
              </a:pathLst>
            </a:custGeom>
            <a:noFill/>
            <a:ln w="12700" cap="flat">
              <a:solidFill>
                <a:srgbClr val="527FFF"/>
              </a:solidFill>
              <a:prstDash val="solid"/>
              <a:round/>
            </a:ln>
          </p:spPr>
          <p:txBody>
            <a:bodyPr rtlCol="0" anchor="ctr"/>
            <a:lstStyle/>
            <a:p>
              <a:endParaRPr lang="en-US" sz="1050"/>
            </a:p>
          </p:txBody>
        </p:sp>
        <p:sp>
          <p:nvSpPr>
            <p:cNvPr id="185" name="Freeform: Shape 577">
              <a:extLst>
                <a:ext uri="{FF2B5EF4-FFF2-40B4-BE49-F238E27FC236}">
                  <a16:creationId xmlns:a16="http://schemas.microsoft.com/office/drawing/2014/main" id="{10F370BB-6F29-4415-B8B1-2B3B497DB441}"/>
                </a:ext>
              </a:extLst>
            </p:cNvPr>
            <p:cNvSpPr/>
            <p:nvPr/>
          </p:nvSpPr>
          <p:spPr>
            <a:xfrm>
              <a:off x="10208296" y="1521862"/>
              <a:ext cx="95849" cy="30752"/>
            </a:xfrm>
            <a:custGeom>
              <a:avLst/>
              <a:gdLst>
                <a:gd name="connsiteX0" fmla="*/ 4778 w 37581"/>
                <a:gd name="connsiteY0" fmla="*/ 11317 h 11316"/>
                <a:gd name="connsiteX1" fmla="*/ 0 w 37581"/>
                <a:gd name="connsiteY1" fmla="*/ 24 h 11316"/>
                <a:gd name="connsiteX2" fmla="*/ 19111 w 37581"/>
                <a:gd name="connsiteY2" fmla="*/ 1327 h 11316"/>
                <a:gd name="connsiteX3" fmla="*/ 37582 w 37581"/>
                <a:gd name="connsiteY3" fmla="*/ 11271 h 11316"/>
              </a:gdLst>
              <a:ahLst/>
              <a:cxnLst>
                <a:cxn ang="0">
                  <a:pos x="connsiteX0" y="connsiteY0"/>
                </a:cxn>
                <a:cxn ang="0">
                  <a:pos x="connsiteX1" y="connsiteY1"/>
                </a:cxn>
                <a:cxn ang="0">
                  <a:pos x="connsiteX2" y="connsiteY2"/>
                </a:cxn>
                <a:cxn ang="0">
                  <a:pos x="connsiteX3" y="connsiteY3"/>
                </a:cxn>
              </a:cxnLst>
              <a:rect l="l" t="t" r="r" b="b"/>
              <a:pathLst>
                <a:path w="37581" h="11316">
                  <a:moveTo>
                    <a:pt x="4778" y="11317"/>
                  </a:moveTo>
                  <a:lnTo>
                    <a:pt x="0" y="24"/>
                  </a:lnTo>
                  <a:cubicBezTo>
                    <a:pt x="6396" y="-111"/>
                    <a:pt x="12792" y="323"/>
                    <a:pt x="19111" y="1327"/>
                  </a:cubicBezTo>
                  <a:cubicBezTo>
                    <a:pt x="27821" y="2904"/>
                    <a:pt x="34679" y="5899"/>
                    <a:pt x="37582" y="11271"/>
                  </a:cubicBezTo>
                  <a:close/>
                </a:path>
              </a:pathLst>
            </a:custGeom>
            <a:noFill/>
            <a:ln w="12700" cap="flat">
              <a:solidFill>
                <a:srgbClr val="527FFF"/>
              </a:solidFill>
              <a:prstDash val="solid"/>
              <a:round/>
            </a:ln>
          </p:spPr>
          <p:txBody>
            <a:bodyPr rtlCol="0" anchor="ctr"/>
            <a:lstStyle/>
            <a:p>
              <a:endParaRPr lang="en-US" sz="1050"/>
            </a:p>
          </p:txBody>
        </p:sp>
        <p:sp>
          <p:nvSpPr>
            <p:cNvPr id="186" name="Freeform: Shape 578">
              <a:extLst>
                <a:ext uri="{FF2B5EF4-FFF2-40B4-BE49-F238E27FC236}">
                  <a16:creationId xmlns:a16="http://schemas.microsoft.com/office/drawing/2014/main" id="{22C0CCB3-A463-4E1E-A3BC-329CAD1B0049}"/>
                </a:ext>
              </a:extLst>
            </p:cNvPr>
            <p:cNvSpPr/>
            <p:nvPr/>
          </p:nvSpPr>
          <p:spPr>
            <a:xfrm>
              <a:off x="10399822" y="1452408"/>
              <a:ext cx="2306" cy="46531"/>
            </a:xfrm>
            <a:custGeom>
              <a:avLst/>
              <a:gdLst>
                <a:gd name="connsiteX0" fmla="*/ 0 w 904"/>
                <a:gd name="connsiteY0" fmla="*/ 17122 h 17122"/>
                <a:gd name="connsiteX1" fmla="*/ 892 w 904"/>
                <a:gd name="connsiteY1" fmla="*/ 8573 h 17122"/>
                <a:gd name="connsiteX2" fmla="*/ 0 w 904"/>
                <a:gd name="connsiteY2" fmla="*/ 0 h 17122"/>
              </a:gdLst>
              <a:ahLst/>
              <a:cxnLst>
                <a:cxn ang="0">
                  <a:pos x="connsiteX0" y="connsiteY0"/>
                </a:cxn>
                <a:cxn ang="0">
                  <a:pos x="connsiteX1" y="connsiteY1"/>
                </a:cxn>
                <a:cxn ang="0">
                  <a:pos x="connsiteX2" y="connsiteY2"/>
                </a:cxn>
              </a:cxnLst>
              <a:rect l="l" t="t" r="r" b="b"/>
              <a:pathLst>
                <a:path w="904" h="17122">
                  <a:moveTo>
                    <a:pt x="0" y="17122"/>
                  </a:moveTo>
                  <a:cubicBezTo>
                    <a:pt x="656" y="14322"/>
                    <a:pt x="956" y="11448"/>
                    <a:pt x="892" y="8573"/>
                  </a:cubicBezTo>
                  <a:cubicBezTo>
                    <a:pt x="974" y="5688"/>
                    <a:pt x="674" y="2806"/>
                    <a:pt x="0" y="0"/>
                  </a:cubicBezTo>
                </a:path>
              </a:pathLst>
            </a:custGeom>
            <a:noFill/>
            <a:ln w="12700" cap="flat">
              <a:solidFill>
                <a:srgbClr val="527FFF"/>
              </a:solidFill>
              <a:prstDash val="solid"/>
              <a:round/>
            </a:ln>
          </p:spPr>
          <p:txBody>
            <a:bodyPr rtlCol="0" anchor="ctr"/>
            <a:lstStyle/>
            <a:p>
              <a:endParaRPr lang="en-US" sz="1050"/>
            </a:p>
          </p:txBody>
        </p:sp>
        <p:sp>
          <p:nvSpPr>
            <p:cNvPr id="187" name="Freeform: Shape 579">
              <a:extLst>
                <a:ext uri="{FF2B5EF4-FFF2-40B4-BE49-F238E27FC236}">
                  <a16:creationId xmlns:a16="http://schemas.microsoft.com/office/drawing/2014/main" id="{982869AD-C655-4AB5-AA6D-CC31C81AC032}"/>
                </a:ext>
              </a:extLst>
            </p:cNvPr>
            <p:cNvSpPr/>
            <p:nvPr/>
          </p:nvSpPr>
          <p:spPr>
            <a:xfrm>
              <a:off x="10136385" y="1397119"/>
              <a:ext cx="38326" cy="159036"/>
            </a:xfrm>
            <a:custGeom>
              <a:avLst/>
              <a:gdLst>
                <a:gd name="connsiteX0" fmla="*/ 14982 w 15027"/>
                <a:gd name="connsiteY0" fmla="*/ 0 h 58521"/>
                <a:gd name="connsiteX1" fmla="*/ 2866 w 15027"/>
                <a:gd name="connsiteY1" fmla="*/ 9144 h 58521"/>
                <a:gd name="connsiteX2" fmla="*/ 214 w 15027"/>
                <a:gd name="connsiteY2" fmla="*/ 29307 h 58521"/>
                <a:gd name="connsiteX3" fmla="*/ 2157 w 15027"/>
                <a:gd name="connsiteY3" fmla="*/ 47960 h 58521"/>
                <a:gd name="connsiteX4" fmla="*/ 15027 w 15027"/>
                <a:gd name="connsiteY4" fmla="*/ 58522 h 585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27" h="58521">
                  <a:moveTo>
                    <a:pt x="14982" y="0"/>
                  </a:moveTo>
                  <a:cubicBezTo>
                    <a:pt x="14982" y="0"/>
                    <a:pt x="5449" y="6858"/>
                    <a:pt x="2866" y="9144"/>
                  </a:cubicBezTo>
                  <a:cubicBezTo>
                    <a:pt x="-1112" y="12619"/>
                    <a:pt x="214" y="16962"/>
                    <a:pt x="214" y="29307"/>
                  </a:cubicBezTo>
                  <a:cubicBezTo>
                    <a:pt x="214" y="41651"/>
                    <a:pt x="-952" y="43388"/>
                    <a:pt x="2157" y="47960"/>
                  </a:cubicBezTo>
                  <a:cubicBezTo>
                    <a:pt x="4443" y="51481"/>
                    <a:pt x="15027" y="58522"/>
                    <a:pt x="15027" y="58522"/>
                  </a:cubicBezTo>
                  <a:close/>
                </a:path>
              </a:pathLst>
            </a:custGeom>
            <a:noFill/>
            <a:ln w="12700" cap="flat">
              <a:solidFill>
                <a:srgbClr val="527FFF"/>
              </a:solidFill>
              <a:prstDash val="solid"/>
              <a:round/>
            </a:ln>
          </p:spPr>
          <p:txBody>
            <a:bodyPr rtlCol="0" anchor="ctr"/>
            <a:lstStyle/>
            <a:p>
              <a:endParaRPr lang="en-US" sz="1050"/>
            </a:p>
          </p:txBody>
        </p:sp>
        <p:sp>
          <p:nvSpPr>
            <p:cNvPr id="188" name="Freeform: Shape 580">
              <a:extLst>
                <a:ext uri="{FF2B5EF4-FFF2-40B4-BE49-F238E27FC236}">
                  <a16:creationId xmlns:a16="http://schemas.microsoft.com/office/drawing/2014/main" id="{643F771C-6362-4355-8400-86B04E02670B}"/>
                </a:ext>
              </a:extLst>
            </p:cNvPr>
            <p:cNvSpPr/>
            <p:nvPr/>
          </p:nvSpPr>
          <p:spPr>
            <a:xfrm>
              <a:off x="10328007" y="1575662"/>
              <a:ext cx="24625" cy="32426"/>
            </a:xfrm>
            <a:custGeom>
              <a:avLst/>
              <a:gdLst>
                <a:gd name="connsiteX0" fmla="*/ 360 w 9655"/>
                <a:gd name="connsiteY0" fmla="*/ 320 h 11932"/>
                <a:gd name="connsiteX1" fmla="*/ 497 w 9655"/>
                <a:gd name="connsiteY1" fmla="*/ 11933 h 11932"/>
                <a:gd name="connsiteX2" fmla="*/ 9641 w 9655"/>
                <a:gd name="connsiteY2" fmla="*/ 3223 h 11932"/>
                <a:gd name="connsiteX3" fmla="*/ 9001 w 9655"/>
                <a:gd name="connsiteY3" fmla="*/ 0 h 11932"/>
              </a:gdLst>
              <a:ahLst/>
              <a:cxnLst>
                <a:cxn ang="0">
                  <a:pos x="connsiteX0" y="connsiteY0"/>
                </a:cxn>
                <a:cxn ang="0">
                  <a:pos x="connsiteX1" y="connsiteY1"/>
                </a:cxn>
                <a:cxn ang="0">
                  <a:pos x="connsiteX2" y="connsiteY2"/>
                </a:cxn>
                <a:cxn ang="0">
                  <a:pos x="connsiteX3" y="connsiteY3"/>
                </a:cxn>
              </a:cxnLst>
              <a:rect l="l" t="t" r="r" b="b"/>
              <a:pathLst>
                <a:path w="9655" h="11932">
                  <a:moveTo>
                    <a:pt x="360" y="320"/>
                  </a:moveTo>
                  <a:cubicBezTo>
                    <a:pt x="-74" y="5326"/>
                    <a:pt x="-211" y="11933"/>
                    <a:pt x="497" y="11933"/>
                  </a:cubicBezTo>
                  <a:cubicBezTo>
                    <a:pt x="5204" y="11519"/>
                    <a:pt x="8999" y="7905"/>
                    <a:pt x="9641" y="3223"/>
                  </a:cubicBezTo>
                  <a:cubicBezTo>
                    <a:pt x="9717" y="2110"/>
                    <a:pt x="9497" y="999"/>
                    <a:pt x="9001" y="0"/>
                  </a:cubicBezTo>
                </a:path>
              </a:pathLst>
            </a:custGeom>
            <a:noFill/>
            <a:ln w="12700" cap="flat">
              <a:solidFill>
                <a:srgbClr val="527FFF"/>
              </a:solidFill>
              <a:prstDash val="solid"/>
              <a:round/>
            </a:ln>
          </p:spPr>
          <p:txBody>
            <a:bodyPr rtlCol="0" anchor="ctr"/>
            <a:lstStyle/>
            <a:p>
              <a:endParaRPr lang="en-US" sz="1050"/>
            </a:p>
          </p:txBody>
        </p:sp>
        <p:sp>
          <p:nvSpPr>
            <p:cNvPr id="189" name="Freeform: Shape 581">
              <a:extLst>
                <a:ext uri="{FF2B5EF4-FFF2-40B4-BE49-F238E27FC236}">
                  <a16:creationId xmlns:a16="http://schemas.microsoft.com/office/drawing/2014/main" id="{61762806-F836-4379-AFC9-A2D829AADBC0}"/>
                </a:ext>
              </a:extLst>
            </p:cNvPr>
            <p:cNvSpPr/>
            <p:nvPr/>
          </p:nvSpPr>
          <p:spPr>
            <a:xfrm>
              <a:off x="10327979" y="1344063"/>
              <a:ext cx="23418" cy="35285"/>
            </a:xfrm>
            <a:custGeom>
              <a:avLst/>
              <a:gdLst>
                <a:gd name="connsiteX0" fmla="*/ 371 w 9182"/>
                <a:gd name="connsiteY0" fmla="*/ 11430 h 12984"/>
                <a:gd name="connsiteX1" fmla="*/ 486 w 9182"/>
                <a:gd name="connsiteY1" fmla="*/ 0 h 12984"/>
                <a:gd name="connsiteX2" fmla="*/ 9173 w 9182"/>
                <a:gd name="connsiteY2" fmla="*/ 8618 h 12984"/>
                <a:gd name="connsiteX3" fmla="*/ 7892 w 9182"/>
                <a:gd name="connsiteY3" fmla="*/ 12984 h 12984"/>
              </a:gdLst>
              <a:ahLst/>
              <a:cxnLst>
                <a:cxn ang="0">
                  <a:pos x="connsiteX0" y="connsiteY0"/>
                </a:cxn>
                <a:cxn ang="0">
                  <a:pos x="connsiteX1" y="connsiteY1"/>
                </a:cxn>
                <a:cxn ang="0">
                  <a:pos x="connsiteX2" y="connsiteY2"/>
                </a:cxn>
                <a:cxn ang="0">
                  <a:pos x="connsiteX3" y="connsiteY3"/>
                </a:cxn>
              </a:cxnLst>
              <a:rect l="l" t="t" r="r" b="b"/>
              <a:pathLst>
                <a:path w="9182" h="12984">
                  <a:moveTo>
                    <a:pt x="371" y="11430"/>
                  </a:moveTo>
                  <a:cubicBezTo>
                    <a:pt x="-86" y="6492"/>
                    <a:pt x="-200" y="0"/>
                    <a:pt x="486" y="0"/>
                  </a:cubicBezTo>
                  <a:cubicBezTo>
                    <a:pt x="5019" y="532"/>
                    <a:pt x="8603" y="4089"/>
                    <a:pt x="9173" y="8618"/>
                  </a:cubicBezTo>
                  <a:cubicBezTo>
                    <a:pt x="9255" y="10177"/>
                    <a:pt x="8805" y="11717"/>
                    <a:pt x="7892" y="12984"/>
                  </a:cubicBezTo>
                </a:path>
              </a:pathLst>
            </a:custGeom>
            <a:noFill/>
            <a:ln w="12700" cap="flat">
              <a:solidFill>
                <a:srgbClr val="527FFF"/>
              </a:solidFill>
              <a:prstDash val="solid"/>
              <a:round/>
            </a:ln>
          </p:spPr>
          <p:txBody>
            <a:bodyPr rtlCol="0" anchor="ctr"/>
            <a:lstStyle/>
            <a:p>
              <a:endParaRPr lang="en-US" sz="1050"/>
            </a:p>
          </p:txBody>
        </p:sp>
        <p:sp>
          <p:nvSpPr>
            <p:cNvPr id="190" name="Freeform: Shape 582">
              <a:extLst>
                <a:ext uri="{FF2B5EF4-FFF2-40B4-BE49-F238E27FC236}">
                  <a16:creationId xmlns:a16="http://schemas.microsoft.com/office/drawing/2014/main" id="{D200A025-3161-46D8-B6D4-1DE1D4DE33CA}"/>
                </a:ext>
              </a:extLst>
            </p:cNvPr>
            <p:cNvSpPr/>
            <p:nvPr/>
          </p:nvSpPr>
          <p:spPr>
            <a:xfrm>
              <a:off x="10318488" y="1404573"/>
              <a:ext cx="43144" cy="142945"/>
            </a:xfrm>
            <a:custGeom>
              <a:avLst/>
              <a:gdLst>
                <a:gd name="connsiteX0" fmla="*/ 0 w 16916"/>
                <a:gd name="connsiteY0" fmla="*/ 0 h 52600"/>
                <a:gd name="connsiteX1" fmla="*/ 10927 w 16916"/>
                <a:gd name="connsiteY1" fmla="*/ 5098 h 52600"/>
                <a:gd name="connsiteX2" fmla="*/ 16916 w 16916"/>
                <a:gd name="connsiteY2" fmla="*/ 26289 h 52600"/>
                <a:gd name="connsiteX3" fmla="*/ 10973 w 16916"/>
                <a:gd name="connsiteY3" fmla="*/ 46589 h 52600"/>
                <a:gd name="connsiteX4" fmla="*/ 0 w 16916"/>
                <a:gd name="connsiteY4" fmla="*/ 52601 h 52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16" h="52600">
                  <a:moveTo>
                    <a:pt x="0" y="0"/>
                  </a:moveTo>
                  <a:cubicBezTo>
                    <a:pt x="3770" y="1412"/>
                    <a:pt x="7423" y="3116"/>
                    <a:pt x="10927" y="5098"/>
                  </a:cubicBezTo>
                  <a:cubicBezTo>
                    <a:pt x="16642" y="9418"/>
                    <a:pt x="16916" y="13167"/>
                    <a:pt x="16916" y="26289"/>
                  </a:cubicBezTo>
                  <a:cubicBezTo>
                    <a:pt x="16916" y="39411"/>
                    <a:pt x="16642" y="42062"/>
                    <a:pt x="10973" y="46589"/>
                  </a:cubicBezTo>
                  <a:cubicBezTo>
                    <a:pt x="7446" y="48824"/>
                    <a:pt x="3781" y="50831"/>
                    <a:pt x="0" y="52601"/>
                  </a:cubicBezTo>
                  <a:close/>
                </a:path>
              </a:pathLst>
            </a:custGeom>
            <a:noFill/>
            <a:ln w="12700" cap="flat">
              <a:solidFill>
                <a:srgbClr val="527FFF"/>
              </a:solidFill>
              <a:prstDash val="solid"/>
              <a:round/>
            </a:ln>
          </p:spPr>
          <p:txBody>
            <a:bodyPr rtlCol="0" anchor="ctr"/>
            <a:lstStyle/>
            <a:p>
              <a:endParaRPr lang="en-US" sz="1050"/>
            </a:p>
          </p:txBody>
        </p:sp>
        <p:sp>
          <p:nvSpPr>
            <p:cNvPr id="191" name="Freeform: Shape 583">
              <a:extLst>
                <a:ext uri="{FF2B5EF4-FFF2-40B4-BE49-F238E27FC236}">
                  <a16:creationId xmlns:a16="http://schemas.microsoft.com/office/drawing/2014/main" id="{BB4A6456-8B08-4F04-9BDB-C92FFD9D6606}"/>
                </a:ext>
              </a:extLst>
            </p:cNvPr>
            <p:cNvSpPr/>
            <p:nvPr/>
          </p:nvSpPr>
          <p:spPr>
            <a:xfrm>
              <a:off x="9758190" y="1532860"/>
              <a:ext cx="321776" cy="125240"/>
            </a:xfrm>
            <a:custGeom>
              <a:avLst/>
              <a:gdLst>
                <a:gd name="connsiteX0" fmla="*/ 40165 w 126164"/>
                <a:gd name="connsiteY0" fmla="*/ 46086 h 46085"/>
                <a:gd name="connsiteX1" fmla="*/ 22540 w 126164"/>
                <a:gd name="connsiteY1" fmla="*/ 46086 h 46085"/>
                <a:gd name="connsiteX2" fmla="*/ 0 w 126164"/>
                <a:gd name="connsiteY2" fmla="*/ 24300 h 46085"/>
                <a:gd name="connsiteX3" fmla="*/ 0 w 126164"/>
                <a:gd name="connsiteY3" fmla="*/ 21854 h 46085"/>
                <a:gd name="connsiteX4" fmla="*/ 21283 w 126164"/>
                <a:gd name="connsiteY4" fmla="*/ 0 h 46085"/>
                <a:gd name="connsiteX5" fmla="*/ 126164 w 126164"/>
                <a:gd name="connsiteY5" fmla="*/ 0 h 46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164" h="46085">
                  <a:moveTo>
                    <a:pt x="40165" y="46086"/>
                  </a:moveTo>
                  <a:lnTo>
                    <a:pt x="22540" y="46086"/>
                  </a:lnTo>
                  <a:cubicBezTo>
                    <a:pt x="14219" y="46086"/>
                    <a:pt x="0" y="36942"/>
                    <a:pt x="0" y="24300"/>
                  </a:cubicBezTo>
                  <a:lnTo>
                    <a:pt x="0" y="21854"/>
                  </a:lnTo>
                  <a:cubicBezTo>
                    <a:pt x="0" y="9144"/>
                    <a:pt x="12962" y="0"/>
                    <a:pt x="21283" y="0"/>
                  </a:cubicBezTo>
                  <a:lnTo>
                    <a:pt x="126164" y="0"/>
                  </a:lnTo>
                </a:path>
              </a:pathLst>
            </a:custGeom>
            <a:noFill/>
            <a:ln w="12700" cap="flat">
              <a:solidFill>
                <a:srgbClr val="527FFF"/>
              </a:solidFill>
              <a:custDash>
                <a:ds d="300000" sp="450000"/>
              </a:custDash>
              <a:round/>
            </a:ln>
          </p:spPr>
          <p:txBody>
            <a:bodyPr rtlCol="0" anchor="ctr"/>
            <a:lstStyle/>
            <a:p>
              <a:endParaRPr lang="en-US" sz="1050" dirty="0"/>
            </a:p>
          </p:txBody>
        </p:sp>
        <p:sp>
          <p:nvSpPr>
            <p:cNvPr id="192" name="Freeform: Shape 584">
              <a:extLst>
                <a:ext uri="{FF2B5EF4-FFF2-40B4-BE49-F238E27FC236}">
                  <a16:creationId xmlns:a16="http://schemas.microsoft.com/office/drawing/2014/main" id="{5BEB00F1-9A86-4439-AD75-177C48208B9D}"/>
                </a:ext>
              </a:extLst>
            </p:cNvPr>
            <p:cNvSpPr/>
            <p:nvPr/>
          </p:nvSpPr>
          <p:spPr>
            <a:xfrm>
              <a:off x="9860280" y="1639650"/>
              <a:ext cx="34980" cy="37274"/>
            </a:xfrm>
            <a:custGeom>
              <a:avLst/>
              <a:gdLst>
                <a:gd name="connsiteX0" fmla="*/ 13716 w 13715"/>
                <a:gd name="connsiteY0" fmla="*/ 6858 h 13716"/>
                <a:gd name="connsiteX1" fmla="*/ 6858 w 13715"/>
                <a:gd name="connsiteY1" fmla="*/ 13716 h 13716"/>
                <a:gd name="connsiteX2" fmla="*/ 0 w 13715"/>
                <a:gd name="connsiteY2" fmla="*/ 6858 h 13716"/>
                <a:gd name="connsiteX3" fmla="*/ 6858 w 13715"/>
                <a:gd name="connsiteY3" fmla="*/ 0 h 13716"/>
                <a:gd name="connsiteX4" fmla="*/ 13716 w 13715"/>
                <a:gd name="connsiteY4" fmla="*/ 6858 h 137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15" h="13716">
                  <a:moveTo>
                    <a:pt x="13716" y="6858"/>
                  </a:moveTo>
                  <a:cubicBezTo>
                    <a:pt x="13716" y="10646"/>
                    <a:pt x="10646" y="13716"/>
                    <a:pt x="6858" y="13716"/>
                  </a:cubicBezTo>
                  <a:cubicBezTo>
                    <a:pt x="3070" y="13716"/>
                    <a:pt x="0" y="10646"/>
                    <a:pt x="0" y="6858"/>
                  </a:cubicBezTo>
                  <a:cubicBezTo>
                    <a:pt x="0" y="3070"/>
                    <a:pt x="3070" y="0"/>
                    <a:pt x="6858" y="0"/>
                  </a:cubicBezTo>
                  <a:cubicBezTo>
                    <a:pt x="10646" y="0"/>
                    <a:pt x="13716" y="3070"/>
                    <a:pt x="13716" y="6858"/>
                  </a:cubicBezTo>
                  <a:close/>
                </a:path>
              </a:pathLst>
            </a:custGeom>
            <a:noFill/>
            <a:ln w="12700" cap="flat">
              <a:solidFill>
                <a:srgbClr val="527FFF"/>
              </a:solidFill>
              <a:prstDash val="solid"/>
              <a:round/>
            </a:ln>
          </p:spPr>
          <p:txBody>
            <a:bodyPr rtlCol="0" anchor="ctr"/>
            <a:lstStyle/>
            <a:p>
              <a:endParaRPr lang="en-US" sz="1050"/>
            </a:p>
          </p:txBody>
        </p:sp>
        <p:sp>
          <p:nvSpPr>
            <p:cNvPr id="193" name="Freeform: Shape 585">
              <a:extLst>
                <a:ext uri="{FF2B5EF4-FFF2-40B4-BE49-F238E27FC236}">
                  <a16:creationId xmlns:a16="http://schemas.microsoft.com/office/drawing/2014/main" id="{A42C7EE6-3D5C-4950-9FB6-4BE632636FDB}"/>
                </a:ext>
              </a:extLst>
            </p:cNvPr>
            <p:cNvSpPr/>
            <p:nvPr/>
          </p:nvSpPr>
          <p:spPr>
            <a:xfrm>
              <a:off x="10456608" y="1306169"/>
              <a:ext cx="326556" cy="125240"/>
            </a:xfrm>
            <a:custGeom>
              <a:avLst/>
              <a:gdLst>
                <a:gd name="connsiteX0" fmla="*/ 87874 w 128038"/>
                <a:gd name="connsiteY0" fmla="*/ 0 h 46085"/>
                <a:gd name="connsiteX1" fmla="*/ 105499 w 128038"/>
                <a:gd name="connsiteY1" fmla="*/ 0 h 46085"/>
                <a:gd name="connsiteX2" fmla="*/ 128039 w 128038"/>
                <a:gd name="connsiteY2" fmla="*/ 21786 h 46085"/>
                <a:gd name="connsiteX3" fmla="*/ 128039 w 128038"/>
                <a:gd name="connsiteY3" fmla="*/ 24232 h 46085"/>
                <a:gd name="connsiteX4" fmla="*/ 106756 w 128038"/>
                <a:gd name="connsiteY4" fmla="*/ 46086 h 46085"/>
                <a:gd name="connsiteX5" fmla="*/ 0 w 128038"/>
                <a:gd name="connsiteY5" fmla="*/ 46086 h 46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038" h="46085">
                  <a:moveTo>
                    <a:pt x="87874" y="0"/>
                  </a:moveTo>
                  <a:lnTo>
                    <a:pt x="105499" y="0"/>
                  </a:lnTo>
                  <a:cubicBezTo>
                    <a:pt x="113820" y="0"/>
                    <a:pt x="128039" y="9144"/>
                    <a:pt x="128039" y="21786"/>
                  </a:cubicBezTo>
                  <a:lnTo>
                    <a:pt x="128039" y="24232"/>
                  </a:lnTo>
                  <a:cubicBezTo>
                    <a:pt x="128039" y="36942"/>
                    <a:pt x="115077" y="46086"/>
                    <a:pt x="106756" y="46086"/>
                  </a:cubicBezTo>
                  <a:lnTo>
                    <a:pt x="0" y="46086"/>
                  </a:lnTo>
                </a:path>
              </a:pathLst>
            </a:custGeom>
            <a:noFill/>
            <a:ln w="12700" cap="flat">
              <a:solidFill>
                <a:srgbClr val="527FFF"/>
              </a:solidFill>
              <a:custDash>
                <a:ds d="300000" sp="450000"/>
              </a:custDash>
              <a:round/>
            </a:ln>
          </p:spPr>
          <p:txBody>
            <a:bodyPr rtlCol="0" anchor="ctr"/>
            <a:lstStyle/>
            <a:p>
              <a:endParaRPr lang="en-US" sz="1050"/>
            </a:p>
          </p:txBody>
        </p:sp>
        <p:sp>
          <p:nvSpPr>
            <p:cNvPr id="194" name="Freeform: Shape 586">
              <a:extLst>
                <a:ext uri="{FF2B5EF4-FFF2-40B4-BE49-F238E27FC236}">
                  <a16:creationId xmlns:a16="http://schemas.microsoft.com/office/drawing/2014/main" id="{37372A44-D761-45D8-A844-AE365D2D1475}"/>
                </a:ext>
              </a:extLst>
            </p:cNvPr>
            <p:cNvSpPr/>
            <p:nvPr/>
          </p:nvSpPr>
          <p:spPr>
            <a:xfrm>
              <a:off x="10646095" y="1287344"/>
              <a:ext cx="34982" cy="37274"/>
            </a:xfrm>
            <a:custGeom>
              <a:avLst/>
              <a:gdLst>
                <a:gd name="connsiteX0" fmla="*/ 13716 w 13716"/>
                <a:gd name="connsiteY0" fmla="*/ 6858 h 13716"/>
                <a:gd name="connsiteX1" fmla="*/ 6858 w 13716"/>
                <a:gd name="connsiteY1" fmla="*/ 13716 h 13716"/>
                <a:gd name="connsiteX2" fmla="*/ 0 w 13716"/>
                <a:gd name="connsiteY2" fmla="*/ 6858 h 13716"/>
                <a:gd name="connsiteX3" fmla="*/ 6858 w 13716"/>
                <a:gd name="connsiteY3" fmla="*/ 0 h 13716"/>
                <a:gd name="connsiteX4" fmla="*/ 13716 w 13716"/>
                <a:gd name="connsiteY4" fmla="*/ 6858 h 137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16" h="13716">
                  <a:moveTo>
                    <a:pt x="13716" y="6858"/>
                  </a:moveTo>
                  <a:cubicBezTo>
                    <a:pt x="13716" y="10646"/>
                    <a:pt x="10646" y="13716"/>
                    <a:pt x="6858" y="13716"/>
                  </a:cubicBezTo>
                  <a:cubicBezTo>
                    <a:pt x="3070" y="13716"/>
                    <a:pt x="0" y="10646"/>
                    <a:pt x="0" y="6858"/>
                  </a:cubicBezTo>
                  <a:cubicBezTo>
                    <a:pt x="0" y="3070"/>
                    <a:pt x="3070" y="0"/>
                    <a:pt x="6858" y="0"/>
                  </a:cubicBezTo>
                  <a:cubicBezTo>
                    <a:pt x="10646" y="0"/>
                    <a:pt x="13716" y="3070"/>
                    <a:pt x="13716" y="6858"/>
                  </a:cubicBezTo>
                  <a:close/>
                </a:path>
              </a:pathLst>
            </a:custGeom>
            <a:noFill/>
            <a:ln w="12700" cap="flat">
              <a:solidFill>
                <a:srgbClr val="527FFF"/>
              </a:solidFill>
              <a:prstDash val="solid"/>
              <a:round/>
            </a:ln>
          </p:spPr>
          <p:txBody>
            <a:bodyPr rtlCol="0" anchor="ctr"/>
            <a:lstStyle/>
            <a:p>
              <a:endParaRPr lang="en-US" sz="1050"/>
            </a:p>
          </p:txBody>
        </p:sp>
      </p:grpSp>
      <p:grpSp>
        <p:nvGrpSpPr>
          <p:cNvPr id="16" name="Group 15">
            <a:extLst>
              <a:ext uri="{FF2B5EF4-FFF2-40B4-BE49-F238E27FC236}">
                <a16:creationId xmlns:a16="http://schemas.microsoft.com/office/drawing/2014/main" id="{BFD50BB4-2F50-4749-B777-3305FD9596A6}"/>
              </a:ext>
            </a:extLst>
          </p:cNvPr>
          <p:cNvGrpSpPr>
            <a:grpSpLocks noChangeAspect="1"/>
          </p:cNvGrpSpPr>
          <p:nvPr/>
        </p:nvGrpSpPr>
        <p:grpSpPr>
          <a:xfrm>
            <a:off x="4838003" y="2424436"/>
            <a:ext cx="449514" cy="457200"/>
            <a:chOff x="14682983" y="986310"/>
            <a:chExt cx="757385" cy="770334"/>
          </a:xfrm>
        </p:grpSpPr>
        <p:sp>
          <p:nvSpPr>
            <p:cNvPr id="196" name="Freeform: Shape 613">
              <a:extLst>
                <a:ext uri="{FF2B5EF4-FFF2-40B4-BE49-F238E27FC236}">
                  <a16:creationId xmlns:a16="http://schemas.microsoft.com/office/drawing/2014/main" id="{DEF01281-2D52-42A8-8F0F-775E994FD858}"/>
                </a:ext>
              </a:extLst>
            </p:cNvPr>
            <p:cNvSpPr/>
            <p:nvPr/>
          </p:nvSpPr>
          <p:spPr>
            <a:xfrm>
              <a:off x="14800725" y="1225919"/>
              <a:ext cx="523237" cy="292503"/>
            </a:xfrm>
            <a:custGeom>
              <a:avLst/>
              <a:gdLst>
                <a:gd name="connsiteX0" fmla="*/ 234224 w 234223"/>
                <a:gd name="connsiteY0" fmla="*/ 64259 h 128473"/>
                <a:gd name="connsiteX1" fmla="*/ 117112 w 234223"/>
                <a:gd name="connsiteY1" fmla="*/ 128473 h 128473"/>
                <a:gd name="connsiteX2" fmla="*/ 0 w 234223"/>
                <a:gd name="connsiteY2" fmla="*/ 64259 h 128473"/>
                <a:gd name="connsiteX3" fmla="*/ 117112 w 234223"/>
                <a:gd name="connsiteY3" fmla="*/ 0 h 128473"/>
                <a:gd name="connsiteX4" fmla="*/ 234224 w 234223"/>
                <a:gd name="connsiteY4" fmla="*/ 64259 h 128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4223" h="128473">
                  <a:moveTo>
                    <a:pt x="234224" y="64259"/>
                  </a:moveTo>
                  <a:cubicBezTo>
                    <a:pt x="234224" y="64259"/>
                    <a:pt x="181783" y="128473"/>
                    <a:pt x="117112" y="128473"/>
                  </a:cubicBezTo>
                  <a:cubicBezTo>
                    <a:pt x="52441" y="128473"/>
                    <a:pt x="0" y="64259"/>
                    <a:pt x="0" y="64259"/>
                  </a:cubicBezTo>
                  <a:cubicBezTo>
                    <a:pt x="0" y="64259"/>
                    <a:pt x="52418" y="0"/>
                    <a:pt x="117112" y="0"/>
                  </a:cubicBezTo>
                  <a:cubicBezTo>
                    <a:pt x="181806" y="0"/>
                    <a:pt x="234224" y="64259"/>
                    <a:pt x="234224" y="64259"/>
                  </a:cubicBezTo>
                  <a:close/>
                </a:path>
              </a:pathLst>
            </a:custGeom>
            <a:noFill/>
            <a:ln w="12700" cap="rnd">
              <a:solidFill>
                <a:srgbClr val="F1F2F2"/>
              </a:solidFill>
              <a:prstDash val="solid"/>
              <a:round/>
            </a:ln>
          </p:spPr>
          <p:txBody>
            <a:bodyPr rtlCol="0" anchor="ctr"/>
            <a:lstStyle/>
            <a:p>
              <a:endParaRPr lang="en-US" sz="1050"/>
            </a:p>
          </p:txBody>
        </p:sp>
        <p:sp>
          <p:nvSpPr>
            <p:cNvPr id="197" name="Freeform: Shape 614">
              <a:extLst>
                <a:ext uri="{FF2B5EF4-FFF2-40B4-BE49-F238E27FC236}">
                  <a16:creationId xmlns:a16="http://schemas.microsoft.com/office/drawing/2014/main" id="{8C17FEE0-C8B4-4150-845D-1D719EB8F34A}"/>
                </a:ext>
              </a:extLst>
            </p:cNvPr>
            <p:cNvSpPr/>
            <p:nvPr/>
          </p:nvSpPr>
          <p:spPr>
            <a:xfrm>
              <a:off x="14918897" y="1226021"/>
              <a:ext cx="286897" cy="292398"/>
            </a:xfrm>
            <a:custGeom>
              <a:avLst/>
              <a:gdLst>
                <a:gd name="connsiteX0" fmla="*/ 128427 w 128427"/>
                <a:gd name="connsiteY0" fmla="*/ 64214 h 128427"/>
                <a:gd name="connsiteX1" fmla="*/ 64214 w 128427"/>
                <a:gd name="connsiteY1" fmla="*/ 128427 h 128427"/>
                <a:gd name="connsiteX2" fmla="*/ 0 w 128427"/>
                <a:gd name="connsiteY2" fmla="*/ 64214 h 128427"/>
                <a:gd name="connsiteX3" fmla="*/ 64214 w 128427"/>
                <a:gd name="connsiteY3" fmla="*/ 0 h 128427"/>
                <a:gd name="connsiteX4" fmla="*/ 128427 w 128427"/>
                <a:gd name="connsiteY4" fmla="*/ 64214 h 12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427" h="128427">
                  <a:moveTo>
                    <a:pt x="128427" y="64214"/>
                  </a:moveTo>
                  <a:cubicBezTo>
                    <a:pt x="128427" y="99678"/>
                    <a:pt x="99678" y="128427"/>
                    <a:pt x="64214" y="128427"/>
                  </a:cubicBezTo>
                  <a:cubicBezTo>
                    <a:pt x="28749" y="128427"/>
                    <a:pt x="0" y="99678"/>
                    <a:pt x="0" y="64214"/>
                  </a:cubicBezTo>
                  <a:cubicBezTo>
                    <a:pt x="0" y="28749"/>
                    <a:pt x="28749" y="0"/>
                    <a:pt x="64214" y="0"/>
                  </a:cubicBezTo>
                  <a:cubicBezTo>
                    <a:pt x="99678" y="0"/>
                    <a:pt x="128427" y="28749"/>
                    <a:pt x="128427" y="64214"/>
                  </a:cubicBezTo>
                  <a:close/>
                </a:path>
              </a:pathLst>
            </a:custGeom>
            <a:noFill/>
            <a:ln w="12700" cap="rnd">
              <a:solidFill>
                <a:srgbClr val="F1F2F2"/>
              </a:solidFill>
              <a:prstDash val="solid"/>
              <a:round/>
            </a:ln>
          </p:spPr>
          <p:txBody>
            <a:bodyPr rtlCol="0" anchor="ctr"/>
            <a:lstStyle/>
            <a:p>
              <a:endParaRPr lang="en-US" sz="1050"/>
            </a:p>
          </p:txBody>
        </p:sp>
        <p:sp>
          <p:nvSpPr>
            <p:cNvPr id="198" name="Freeform: Shape 615">
              <a:extLst>
                <a:ext uri="{FF2B5EF4-FFF2-40B4-BE49-F238E27FC236}">
                  <a16:creationId xmlns:a16="http://schemas.microsoft.com/office/drawing/2014/main" id="{2B451680-77AA-43DF-A9C9-1470B78AE22D}"/>
                </a:ext>
              </a:extLst>
            </p:cNvPr>
            <p:cNvSpPr/>
            <p:nvPr/>
          </p:nvSpPr>
          <p:spPr>
            <a:xfrm>
              <a:off x="15003259" y="1320591"/>
              <a:ext cx="16851" cy="5205"/>
            </a:xfrm>
            <a:custGeom>
              <a:avLst/>
              <a:gdLst>
                <a:gd name="connsiteX0" fmla="*/ 7544 w 7543"/>
                <a:gd name="connsiteY0" fmla="*/ 0 h 2286"/>
                <a:gd name="connsiteX1" fmla="*/ 0 w 7543"/>
                <a:gd name="connsiteY1" fmla="*/ 0 h 2286"/>
              </a:gdLst>
              <a:ahLst/>
              <a:cxnLst>
                <a:cxn ang="0">
                  <a:pos x="connsiteX0" y="connsiteY0"/>
                </a:cxn>
                <a:cxn ang="0">
                  <a:pos x="connsiteX1" y="connsiteY1"/>
                </a:cxn>
              </a:cxnLst>
              <a:rect l="l" t="t" r="r" b="b"/>
              <a:pathLst>
                <a:path w="7543" h="2286">
                  <a:moveTo>
                    <a:pt x="7544" y="0"/>
                  </a:moveTo>
                  <a:lnTo>
                    <a:pt x="0" y="0"/>
                  </a:lnTo>
                </a:path>
              </a:pathLst>
            </a:custGeom>
            <a:ln w="12700" cap="rnd">
              <a:solidFill>
                <a:srgbClr val="F1F2F2"/>
              </a:solidFill>
              <a:prstDash val="solid"/>
              <a:round/>
            </a:ln>
          </p:spPr>
          <p:txBody>
            <a:bodyPr rtlCol="0" anchor="ctr"/>
            <a:lstStyle/>
            <a:p>
              <a:endParaRPr lang="en-US" sz="1050"/>
            </a:p>
          </p:txBody>
        </p:sp>
        <p:sp>
          <p:nvSpPr>
            <p:cNvPr id="199" name="Freeform: Shape 616">
              <a:extLst>
                <a:ext uri="{FF2B5EF4-FFF2-40B4-BE49-F238E27FC236}">
                  <a16:creationId xmlns:a16="http://schemas.microsoft.com/office/drawing/2014/main" id="{6BDAD283-4AE3-42E9-90FF-99C198894730}"/>
                </a:ext>
              </a:extLst>
            </p:cNvPr>
            <p:cNvSpPr/>
            <p:nvPr/>
          </p:nvSpPr>
          <p:spPr>
            <a:xfrm>
              <a:off x="15003259" y="1312003"/>
              <a:ext cx="118119" cy="120436"/>
            </a:xfrm>
            <a:custGeom>
              <a:avLst/>
              <a:gdLst>
                <a:gd name="connsiteX0" fmla="*/ 26449 w 52875"/>
                <a:gd name="connsiteY0" fmla="*/ 52898 h 52898"/>
                <a:gd name="connsiteX1" fmla="*/ 0 w 52875"/>
                <a:gd name="connsiteY1" fmla="*/ 26449 h 52898"/>
                <a:gd name="connsiteX2" fmla="*/ 0 w 52875"/>
                <a:gd name="connsiteY2" fmla="*/ 22677 h 52898"/>
                <a:gd name="connsiteX3" fmla="*/ 22654 w 52875"/>
                <a:gd name="connsiteY3" fmla="*/ 0 h 52898"/>
                <a:gd name="connsiteX4" fmla="*/ 26449 w 52875"/>
                <a:gd name="connsiteY4" fmla="*/ 0 h 52898"/>
                <a:gd name="connsiteX5" fmla="*/ 52875 w 52875"/>
                <a:gd name="connsiteY5" fmla="*/ 26426 h 52898"/>
                <a:gd name="connsiteX6" fmla="*/ 52875 w 52875"/>
                <a:gd name="connsiteY6" fmla="*/ 26449 h 52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875" h="52898">
                  <a:moveTo>
                    <a:pt x="26449" y="52898"/>
                  </a:moveTo>
                  <a:cubicBezTo>
                    <a:pt x="11842" y="52898"/>
                    <a:pt x="0" y="41057"/>
                    <a:pt x="0" y="26449"/>
                  </a:cubicBezTo>
                  <a:lnTo>
                    <a:pt x="0" y="22677"/>
                  </a:lnTo>
                  <a:cubicBezTo>
                    <a:pt x="12515" y="22665"/>
                    <a:pt x="22654" y="12515"/>
                    <a:pt x="22654" y="0"/>
                  </a:cubicBezTo>
                  <a:lnTo>
                    <a:pt x="26449" y="0"/>
                  </a:lnTo>
                  <a:cubicBezTo>
                    <a:pt x="41043" y="0"/>
                    <a:pt x="52875" y="11831"/>
                    <a:pt x="52875" y="26426"/>
                  </a:cubicBezTo>
                  <a:cubicBezTo>
                    <a:pt x="52875" y="26433"/>
                    <a:pt x="52875" y="26442"/>
                    <a:pt x="52875" y="26449"/>
                  </a:cubicBezTo>
                </a:path>
              </a:pathLst>
            </a:custGeom>
            <a:noFill/>
            <a:ln w="12700" cap="rnd">
              <a:solidFill>
                <a:srgbClr val="F1F2F2"/>
              </a:solidFill>
              <a:prstDash val="solid"/>
              <a:miter/>
            </a:ln>
          </p:spPr>
          <p:txBody>
            <a:bodyPr rtlCol="0" anchor="ctr"/>
            <a:lstStyle/>
            <a:p>
              <a:endParaRPr lang="en-US" sz="1050"/>
            </a:p>
          </p:txBody>
        </p:sp>
        <p:sp>
          <p:nvSpPr>
            <p:cNvPr id="200" name="Freeform: Shape 617">
              <a:extLst>
                <a:ext uri="{FF2B5EF4-FFF2-40B4-BE49-F238E27FC236}">
                  <a16:creationId xmlns:a16="http://schemas.microsoft.com/office/drawing/2014/main" id="{35FDD435-1E16-4E58-BCDC-1FB230674771}"/>
                </a:ext>
              </a:extLst>
            </p:cNvPr>
            <p:cNvSpPr/>
            <p:nvPr/>
          </p:nvSpPr>
          <p:spPr>
            <a:xfrm>
              <a:off x="15070771" y="1380809"/>
              <a:ext cx="50659" cy="51630"/>
            </a:xfrm>
            <a:custGeom>
              <a:avLst/>
              <a:gdLst>
                <a:gd name="connsiteX0" fmla="*/ 22677 w 22677"/>
                <a:gd name="connsiteY0" fmla="*/ 11339 h 22677"/>
                <a:gd name="connsiteX1" fmla="*/ 11339 w 22677"/>
                <a:gd name="connsiteY1" fmla="*/ 22677 h 22677"/>
                <a:gd name="connsiteX2" fmla="*/ 0 w 22677"/>
                <a:gd name="connsiteY2" fmla="*/ 11339 h 22677"/>
                <a:gd name="connsiteX3" fmla="*/ 11339 w 22677"/>
                <a:gd name="connsiteY3" fmla="*/ 0 h 22677"/>
                <a:gd name="connsiteX4" fmla="*/ 22677 w 22677"/>
                <a:gd name="connsiteY4" fmla="*/ 11339 h 22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77" h="22677">
                  <a:moveTo>
                    <a:pt x="22677" y="11339"/>
                  </a:moveTo>
                  <a:cubicBezTo>
                    <a:pt x="22677" y="17601"/>
                    <a:pt x="17601" y="22677"/>
                    <a:pt x="11339" y="22677"/>
                  </a:cubicBezTo>
                  <a:cubicBezTo>
                    <a:pt x="5076" y="22677"/>
                    <a:pt x="0" y="17601"/>
                    <a:pt x="0" y="11339"/>
                  </a:cubicBezTo>
                  <a:cubicBezTo>
                    <a:pt x="0" y="5076"/>
                    <a:pt x="5076" y="0"/>
                    <a:pt x="11339" y="0"/>
                  </a:cubicBezTo>
                  <a:cubicBezTo>
                    <a:pt x="17601" y="0"/>
                    <a:pt x="22677" y="5076"/>
                    <a:pt x="22677" y="11339"/>
                  </a:cubicBezTo>
                  <a:close/>
                </a:path>
              </a:pathLst>
            </a:custGeom>
            <a:noFill/>
            <a:ln w="12700" cap="flat">
              <a:solidFill>
                <a:srgbClr val="527FFF"/>
              </a:solidFill>
              <a:prstDash val="solid"/>
              <a:round/>
            </a:ln>
          </p:spPr>
          <p:txBody>
            <a:bodyPr rtlCol="0" anchor="ctr"/>
            <a:lstStyle/>
            <a:p>
              <a:endParaRPr lang="en-US" sz="1050"/>
            </a:p>
          </p:txBody>
        </p:sp>
        <p:sp>
          <p:nvSpPr>
            <p:cNvPr id="201" name="Freeform: Shape 618">
              <a:extLst>
                <a:ext uri="{FF2B5EF4-FFF2-40B4-BE49-F238E27FC236}">
                  <a16:creationId xmlns:a16="http://schemas.microsoft.com/office/drawing/2014/main" id="{89AC0988-F3AF-432F-9E5E-ACA4B4F39B7F}"/>
                </a:ext>
              </a:extLst>
            </p:cNvPr>
            <p:cNvSpPr/>
            <p:nvPr/>
          </p:nvSpPr>
          <p:spPr>
            <a:xfrm>
              <a:off x="14792249" y="1157215"/>
              <a:ext cx="168829" cy="51578"/>
            </a:xfrm>
            <a:custGeom>
              <a:avLst/>
              <a:gdLst>
                <a:gd name="connsiteX0" fmla="*/ 75575 w 75575"/>
                <a:gd name="connsiteY0" fmla="*/ 22654 h 22654"/>
                <a:gd name="connsiteX1" fmla="*/ 52898 w 75575"/>
                <a:gd name="connsiteY1" fmla="*/ 0 h 22654"/>
                <a:gd name="connsiteX2" fmla="*/ 0 w 75575"/>
                <a:gd name="connsiteY2" fmla="*/ 0 h 22654"/>
              </a:gdLst>
              <a:ahLst/>
              <a:cxnLst>
                <a:cxn ang="0">
                  <a:pos x="connsiteX0" y="connsiteY0"/>
                </a:cxn>
                <a:cxn ang="0">
                  <a:pos x="connsiteX1" y="connsiteY1"/>
                </a:cxn>
                <a:cxn ang="0">
                  <a:pos x="connsiteX2" y="connsiteY2"/>
                </a:cxn>
              </a:cxnLst>
              <a:rect l="l" t="t" r="r" b="b"/>
              <a:pathLst>
                <a:path w="75575" h="22654">
                  <a:moveTo>
                    <a:pt x="75575" y="22654"/>
                  </a:moveTo>
                  <a:lnTo>
                    <a:pt x="52898" y="0"/>
                  </a:lnTo>
                  <a:lnTo>
                    <a:pt x="0" y="0"/>
                  </a:lnTo>
                </a:path>
              </a:pathLst>
            </a:custGeom>
            <a:noFill/>
            <a:ln w="12700" cap="rnd">
              <a:solidFill>
                <a:srgbClr val="F1F2F2"/>
              </a:solidFill>
              <a:prstDash val="solid"/>
              <a:miter/>
            </a:ln>
          </p:spPr>
          <p:txBody>
            <a:bodyPr rtlCol="0" anchor="ctr"/>
            <a:lstStyle/>
            <a:p>
              <a:endParaRPr lang="en-US" sz="1050"/>
            </a:p>
          </p:txBody>
        </p:sp>
        <p:sp>
          <p:nvSpPr>
            <p:cNvPr id="202" name="Freeform: Shape 619">
              <a:extLst>
                <a:ext uri="{FF2B5EF4-FFF2-40B4-BE49-F238E27FC236}">
                  <a16:creationId xmlns:a16="http://schemas.microsoft.com/office/drawing/2014/main" id="{62E8B270-A999-46E8-AB22-EC6ABF313508}"/>
                </a:ext>
              </a:extLst>
            </p:cNvPr>
            <p:cNvSpPr/>
            <p:nvPr/>
          </p:nvSpPr>
          <p:spPr>
            <a:xfrm>
              <a:off x="15163613" y="1535648"/>
              <a:ext cx="168778" cy="51578"/>
            </a:xfrm>
            <a:custGeom>
              <a:avLst/>
              <a:gdLst>
                <a:gd name="connsiteX0" fmla="*/ 0 w 75552"/>
                <a:gd name="connsiteY0" fmla="*/ 0 h 22654"/>
                <a:gd name="connsiteX1" fmla="*/ 22654 w 75552"/>
                <a:gd name="connsiteY1" fmla="*/ 22654 h 22654"/>
                <a:gd name="connsiteX2" fmla="*/ 75552 w 75552"/>
                <a:gd name="connsiteY2" fmla="*/ 22654 h 22654"/>
              </a:gdLst>
              <a:ahLst/>
              <a:cxnLst>
                <a:cxn ang="0">
                  <a:pos x="connsiteX0" y="connsiteY0"/>
                </a:cxn>
                <a:cxn ang="0">
                  <a:pos x="connsiteX1" y="connsiteY1"/>
                </a:cxn>
                <a:cxn ang="0">
                  <a:pos x="connsiteX2" y="connsiteY2"/>
                </a:cxn>
              </a:cxnLst>
              <a:rect l="l" t="t" r="r" b="b"/>
              <a:pathLst>
                <a:path w="75552" h="22654">
                  <a:moveTo>
                    <a:pt x="0" y="0"/>
                  </a:moveTo>
                  <a:lnTo>
                    <a:pt x="22654" y="22654"/>
                  </a:lnTo>
                  <a:lnTo>
                    <a:pt x="75552" y="22654"/>
                  </a:lnTo>
                </a:path>
              </a:pathLst>
            </a:custGeom>
            <a:noFill/>
            <a:ln w="12700" cap="rnd">
              <a:solidFill>
                <a:srgbClr val="F1F2F2"/>
              </a:solidFill>
              <a:prstDash val="solid"/>
              <a:miter/>
            </a:ln>
          </p:spPr>
          <p:txBody>
            <a:bodyPr rtlCol="0" anchor="ctr"/>
            <a:lstStyle/>
            <a:p>
              <a:endParaRPr lang="en-US" sz="1050"/>
            </a:p>
          </p:txBody>
        </p:sp>
        <p:sp>
          <p:nvSpPr>
            <p:cNvPr id="203" name="Freeform: Shape 620">
              <a:extLst>
                <a:ext uri="{FF2B5EF4-FFF2-40B4-BE49-F238E27FC236}">
                  <a16:creationId xmlns:a16="http://schemas.microsoft.com/office/drawing/2014/main" id="{5D5A9B5C-15FC-44C7-A8D1-0D9053BEDEF4}"/>
                </a:ext>
              </a:extLst>
            </p:cNvPr>
            <p:cNvSpPr/>
            <p:nvPr/>
          </p:nvSpPr>
          <p:spPr>
            <a:xfrm>
              <a:off x="14715545" y="1120730"/>
              <a:ext cx="70574" cy="71927"/>
            </a:xfrm>
            <a:custGeom>
              <a:avLst/>
              <a:gdLst>
                <a:gd name="connsiteX0" fmla="*/ 31593 w 31592"/>
                <a:gd name="connsiteY0" fmla="*/ 15796 h 31592"/>
                <a:gd name="connsiteX1" fmla="*/ 15796 w 31592"/>
                <a:gd name="connsiteY1" fmla="*/ 31593 h 31592"/>
                <a:gd name="connsiteX2" fmla="*/ 0 w 31592"/>
                <a:gd name="connsiteY2" fmla="*/ 15796 h 31592"/>
                <a:gd name="connsiteX3" fmla="*/ 15796 w 31592"/>
                <a:gd name="connsiteY3" fmla="*/ 0 h 31592"/>
                <a:gd name="connsiteX4" fmla="*/ 31593 w 31592"/>
                <a:gd name="connsiteY4" fmla="*/ 15796 h 315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92" h="31592">
                  <a:moveTo>
                    <a:pt x="31593" y="15796"/>
                  </a:moveTo>
                  <a:cubicBezTo>
                    <a:pt x="31593" y="24520"/>
                    <a:pt x="24520" y="31593"/>
                    <a:pt x="15796" y="31593"/>
                  </a:cubicBezTo>
                  <a:cubicBezTo>
                    <a:pt x="7072" y="31593"/>
                    <a:pt x="0" y="24520"/>
                    <a:pt x="0" y="15796"/>
                  </a:cubicBezTo>
                  <a:cubicBezTo>
                    <a:pt x="0" y="7072"/>
                    <a:pt x="7072" y="0"/>
                    <a:pt x="15796" y="0"/>
                  </a:cubicBezTo>
                  <a:cubicBezTo>
                    <a:pt x="24520" y="0"/>
                    <a:pt x="31593" y="7072"/>
                    <a:pt x="31593" y="15796"/>
                  </a:cubicBezTo>
                  <a:close/>
                </a:path>
              </a:pathLst>
            </a:custGeom>
            <a:noFill/>
            <a:ln w="12700" cap="flat">
              <a:solidFill>
                <a:srgbClr val="527FFF"/>
              </a:solidFill>
              <a:prstDash val="solid"/>
              <a:round/>
            </a:ln>
          </p:spPr>
          <p:txBody>
            <a:bodyPr rtlCol="0" anchor="ctr"/>
            <a:lstStyle/>
            <a:p>
              <a:endParaRPr lang="en-US" sz="1050"/>
            </a:p>
          </p:txBody>
        </p:sp>
        <p:sp>
          <p:nvSpPr>
            <p:cNvPr id="204" name="Freeform: Shape 621">
              <a:extLst>
                <a:ext uri="{FF2B5EF4-FFF2-40B4-BE49-F238E27FC236}">
                  <a16:creationId xmlns:a16="http://schemas.microsoft.com/office/drawing/2014/main" id="{56E36458-6165-4B0C-9157-C73DC0F4C2CD}"/>
                </a:ext>
              </a:extLst>
            </p:cNvPr>
            <p:cNvSpPr/>
            <p:nvPr/>
          </p:nvSpPr>
          <p:spPr>
            <a:xfrm>
              <a:off x="15338876" y="1553916"/>
              <a:ext cx="70574" cy="71927"/>
            </a:xfrm>
            <a:custGeom>
              <a:avLst/>
              <a:gdLst>
                <a:gd name="connsiteX0" fmla="*/ 31593 w 31592"/>
                <a:gd name="connsiteY0" fmla="*/ 15796 h 31592"/>
                <a:gd name="connsiteX1" fmla="*/ 15796 w 31592"/>
                <a:gd name="connsiteY1" fmla="*/ 31593 h 31592"/>
                <a:gd name="connsiteX2" fmla="*/ 0 w 31592"/>
                <a:gd name="connsiteY2" fmla="*/ 15796 h 31592"/>
                <a:gd name="connsiteX3" fmla="*/ 15796 w 31592"/>
                <a:gd name="connsiteY3" fmla="*/ 0 h 31592"/>
                <a:gd name="connsiteX4" fmla="*/ 31593 w 31592"/>
                <a:gd name="connsiteY4" fmla="*/ 15796 h 315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92" h="31592">
                  <a:moveTo>
                    <a:pt x="31593" y="15796"/>
                  </a:moveTo>
                  <a:cubicBezTo>
                    <a:pt x="31593" y="24520"/>
                    <a:pt x="24520" y="31593"/>
                    <a:pt x="15796" y="31593"/>
                  </a:cubicBezTo>
                  <a:cubicBezTo>
                    <a:pt x="7072" y="31593"/>
                    <a:pt x="0" y="24520"/>
                    <a:pt x="0" y="15796"/>
                  </a:cubicBezTo>
                  <a:cubicBezTo>
                    <a:pt x="0" y="7072"/>
                    <a:pt x="7072" y="0"/>
                    <a:pt x="15796" y="0"/>
                  </a:cubicBezTo>
                  <a:cubicBezTo>
                    <a:pt x="24520" y="0"/>
                    <a:pt x="31593" y="7072"/>
                    <a:pt x="31593" y="15796"/>
                  </a:cubicBezTo>
                  <a:close/>
                </a:path>
              </a:pathLst>
            </a:custGeom>
            <a:noFill/>
            <a:ln w="12700" cap="flat">
              <a:solidFill>
                <a:srgbClr val="527FFF"/>
              </a:solidFill>
              <a:prstDash val="solid"/>
              <a:round/>
            </a:ln>
          </p:spPr>
          <p:txBody>
            <a:bodyPr rtlCol="0" anchor="ctr"/>
            <a:lstStyle/>
            <a:p>
              <a:endParaRPr lang="en-US" sz="1050"/>
            </a:p>
          </p:txBody>
        </p:sp>
        <p:sp>
          <p:nvSpPr>
            <p:cNvPr id="205" name="Freeform: Shape 622">
              <a:extLst>
                <a:ext uri="{FF2B5EF4-FFF2-40B4-BE49-F238E27FC236}">
                  <a16:creationId xmlns:a16="http://schemas.microsoft.com/office/drawing/2014/main" id="{AA7363E3-A550-4954-8D90-8EF456007366}"/>
                </a:ext>
              </a:extLst>
            </p:cNvPr>
            <p:cNvSpPr/>
            <p:nvPr/>
          </p:nvSpPr>
          <p:spPr>
            <a:xfrm>
              <a:off x="14682983" y="1209160"/>
              <a:ext cx="641848" cy="547484"/>
            </a:xfrm>
            <a:custGeom>
              <a:avLst/>
              <a:gdLst>
                <a:gd name="connsiteX0" fmla="*/ 287319 w 287318"/>
                <a:gd name="connsiteY0" fmla="*/ 192367 h 240466"/>
                <a:gd name="connsiteX1" fmla="*/ 48103 w 287318"/>
                <a:gd name="connsiteY1" fmla="*/ 189452 h 240466"/>
                <a:gd name="connsiteX2" fmla="*/ 15765 w 287318"/>
                <a:gd name="connsiteY2" fmla="*/ 0 h 240466"/>
              </a:gdLst>
              <a:ahLst/>
              <a:cxnLst>
                <a:cxn ang="0">
                  <a:pos x="connsiteX0" y="connsiteY0"/>
                </a:cxn>
                <a:cxn ang="0">
                  <a:pos x="connsiteX1" y="connsiteY1"/>
                </a:cxn>
                <a:cxn ang="0">
                  <a:pos x="connsiteX2" y="connsiteY2"/>
                </a:cxn>
              </a:cxnLst>
              <a:rect l="l" t="t" r="r" b="b"/>
              <a:pathLst>
                <a:path w="287318" h="240466">
                  <a:moveTo>
                    <a:pt x="287319" y="192367"/>
                  </a:moveTo>
                  <a:cubicBezTo>
                    <a:pt x="220456" y="257621"/>
                    <a:pt x="113356" y="256315"/>
                    <a:pt x="48103" y="189452"/>
                  </a:cubicBezTo>
                  <a:cubicBezTo>
                    <a:pt x="-987" y="139151"/>
                    <a:pt x="-13859" y="63736"/>
                    <a:pt x="15765" y="0"/>
                  </a:cubicBezTo>
                </a:path>
              </a:pathLst>
            </a:custGeom>
            <a:noFill/>
            <a:ln w="12700" cap="flat">
              <a:solidFill>
                <a:srgbClr val="F1F2F2"/>
              </a:solidFill>
              <a:custDash>
                <a:ds d="300000" sp="450000"/>
              </a:custDash>
              <a:round/>
            </a:ln>
          </p:spPr>
          <p:txBody>
            <a:bodyPr rtlCol="0" anchor="ctr"/>
            <a:lstStyle/>
            <a:p>
              <a:endParaRPr lang="en-US" sz="1050" dirty="0"/>
            </a:p>
          </p:txBody>
        </p:sp>
        <p:sp>
          <p:nvSpPr>
            <p:cNvPr id="206" name="Freeform: Shape 623">
              <a:extLst>
                <a:ext uri="{FF2B5EF4-FFF2-40B4-BE49-F238E27FC236}">
                  <a16:creationId xmlns:a16="http://schemas.microsoft.com/office/drawing/2014/main" id="{29029118-7DC8-435B-8F4E-D38B8A948128}"/>
                </a:ext>
              </a:extLst>
            </p:cNvPr>
            <p:cNvSpPr/>
            <p:nvPr/>
          </p:nvSpPr>
          <p:spPr>
            <a:xfrm>
              <a:off x="14798223" y="986310"/>
              <a:ext cx="642145" cy="562297"/>
            </a:xfrm>
            <a:custGeom>
              <a:avLst/>
              <a:gdLst>
                <a:gd name="connsiteX0" fmla="*/ 0 w 287451"/>
                <a:gd name="connsiteY0" fmla="*/ 48228 h 246972"/>
                <a:gd name="connsiteX1" fmla="*/ 239218 w 287451"/>
                <a:gd name="connsiteY1" fmla="*/ 50881 h 246972"/>
                <a:gd name="connsiteX2" fmla="*/ 268491 w 287451"/>
                <a:gd name="connsiteY2" fmla="*/ 246973 h 246972"/>
              </a:gdLst>
              <a:ahLst/>
              <a:cxnLst>
                <a:cxn ang="0">
                  <a:pos x="connsiteX0" y="connsiteY0"/>
                </a:cxn>
                <a:cxn ang="0">
                  <a:pos x="connsiteX1" y="connsiteY1"/>
                </a:cxn>
                <a:cxn ang="0">
                  <a:pos x="connsiteX2" y="connsiteY2"/>
                </a:cxn>
              </a:cxnLst>
              <a:rect l="l" t="t" r="r" b="b"/>
              <a:pathLst>
                <a:path w="287451" h="246972">
                  <a:moveTo>
                    <a:pt x="0" y="48228"/>
                  </a:moveTo>
                  <a:cubicBezTo>
                    <a:pt x="66791" y="-17098"/>
                    <a:pt x="173894" y="-15910"/>
                    <a:pt x="239218" y="50881"/>
                  </a:cubicBezTo>
                  <a:cubicBezTo>
                    <a:pt x="290272" y="103078"/>
                    <a:pt x="302074" y="182142"/>
                    <a:pt x="268491" y="246973"/>
                  </a:cubicBezTo>
                </a:path>
              </a:pathLst>
            </a:custGeom>
            <a:noFill/>
            <a:ln w="12700" cap="flat">
              <a:solidFill>
                <a:srgbClr val="F1F2F2"/>
              </a:solidFill>
              <a:custDash>
                <a:ds d="300000" sp="450000"/>
              </a:custDash>
              <a:round/>
            </a:ln>
          </p:spPr>
          <p:txBody>
            <a:bodyPr rtlCol="0" anchor="ctr"/>
            <a:lstStyle/>
            <a:p>
              <a:endParaRPr lang="en-US" sz="1050" dirty="0"/>
            </a:p>
          </p:txBody>
        </p:sp>
      </p:grpSp>
      <p:grpSp>
        <p:nvGrpSpPr>
          <p:cNvPr id="19" name="Group 18">
            <a:extLst>
              <a:ext uri="{FF2B5EF4-FFF2-40B4-BE49-F238E27FC236}">
                <a16:creationId xmlns:a16="http://schemas.microsoft.com/office/drawing/2014/main" id="{77F6D75C-F1FF-4A8B-9F13-10FB848F4C77}"/>
              </a:ext>
            </a:extLst>
          </p:cNvPr>
          <p:cNvGrpSpPr>
            <a:grpSpLocks noChangeAspect="1"/>
          </p:cNvGrpSpPr>
          <p:nvPr/>
        </p:nvGrpSpPr>
        <p:grpSpPr>
          <a:xfrm>
            <a:off x="549187" y="3817113"/>
            <a:ext cx="578037" cy="548640"/>
            <a:chOff x="12260965" y="2508022"/>
            <a:chExt cx="696930" cy="661487"/>
          </a:xfrm>
        </p:grpSpPr>
        <p:sp>
          <p:nvSpPr>
            <p:cNvPr id="208" name="Freeform: Shape 647">
              <a:extLst>
                <a:ext uri="{FF2B5EF4-FFF2-40B4-BE49-F238E27FC236}">
                  <a16:creationId xmlns:a16="http://schemas.microsoft.com/office/drawing/2014/main" id="{FDCF074F-6E3C-4944-B246-0742A054BA2B}"/>
                </a:ext>
              </a:extLst>
            </p:cNvPr>
            <p:cNvSpPr/>
            <p:nvPr/>
          </p:nvSpPr>
          <p:spPr>
            <a:xfrm>
              <a:off x="12449648" y="2591721"/>
              <a:ext cx="313366" cy="110158"/>
            </a:xfrm>
            <a:custGeom>
              <a:avLst/>
              <a:gdLst>
                <a:gd name="connsiteX0" fmla="*/ 171039 w 171038"/>
                <a:gd name="connsiteY0" fmla="*/ 29901 h 56532"/>
                <a:gd name="connsiteX1" fmla="*/ 85519 w 171038"/>
                <a:gd name="connsiteY1" fmla="*/ 56533 h 56532"/>
                <a:gd name="connsiteX2" fmla="*/ 0 w 171038"/>
                <a:gd name="connsiteY2" fmla="*/ 29901 h 56532"/>
                <a:gd name="connsiteX3" fmla="*/ 85519 w 171038"/>
                <a:gd name="connsiteY3" fmla="*/ 0 h 56532"/>
                <a:gd name="connsiteX4" fmla="*/ 171039 w 171038"/>
                <a:gd name="connsiteY4" fmla="*/ 29901 h 565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038" h="56532">
                  <a:moveTo>
                    <a:pt x="171039" y="29901"/>
                  </a:moveTo>
                  <a:cubicBezTo>
                    <a:pt x="171039" y="44600"/>
                    <a:pt x="135034" y="56533"/>
                    <a:pt x="85519" y="56533"/>
                  </a:cubicBezTo>
                  <a:cubicBezTo>
                    <a:pt x="36005" y="56533"/>
                    <a:pt x="0" y="44600"/>
                    <a:pt x="0" y="29901"/>
                  </a:cubicBezTo>
                  <a:cubicBezTo>
                    <a:pt x="0" y="15202"/>
                    <a:pt x="36005" y="0"/>
                    <a:pt x="85519" y="0"/>
                  </a:cubicBezTo>
                  <a:cubicBezTo>
                    <a:pt x="135034" y="0"/>
                    <a:pt x="171039" y="15179"/>
                    <a:pt x="171039" y="29901"/>
                  </a:cubicBezTo>
                  <a:close/>
                </a:path>
              </a:pathLst>
            </a:custGeom>
            <a:noFill/>
            <a:ln w="12700" cap="flat">
              <a:solidFill>
                <a:srgbClr val="F1F2F2"/>
              </a:solidFill>
              <a:prstDash val="solid"/>
              <a:round/>
            </a:ln>
          </p:spPr>
          <p:txBody>
            <a:bodyPr rtlCol="0" anchor="ctr"/>
            <a:lstStyle/>
            <a:p>
              <a:endParaRPr lang="en-US" sz="1050"/>
            </a:p>
          </p:txBody>
        </p:sp>
        <p:sp>
          <p:nvSpPr>
            <p:cNvPr id="209" name="Freeform: Shape 648">
              <a:extLst>
                <a:ext uri="{FF2B5EF4-FFF2-40B4-BE49-F238E27FC236}">
                  <a16:creationId xmlns:a16="http://schemas.microsoft.com/office/drawing/2014/main" id="{1A5B9016-6B9D-44CD-8D66-092D55683719}"/>
                </a:ext>
              </a:extLst>
            </p:cNvPr>
            <p:cNvSpPr/>
            <p:nvPr/>
          </p:nvSpPr>
          <p:spPr>
            <a:xfrm>
              <a:off x="12449648" y="2753285"/>
              <a:ext cx="201246" cy="51893"/>
            </a:xfrm>
            <a:custGeom>
              <a:avLst/>
              <a:gdLst>
                <a:gd name="connsiteX0" fmla="*/ 0 w 109842"/>
                <a:gd name="connsiteY0" fmla="*/ 0 h 26631"/>
                <a:gd name="connsiteX1" fmla="*/ 85519 w 109842"/>
                <a:gd name="connsiteY1" fmla="*/ 26632 h 26631"/>
                <a:gd name="connsiteX2" fmla="*/ 109842 w 109842"/>
                <a:gd name="connsiteY2" fmla="*/ 26632 h 26631"/>
              </a:gdLst>
              <a:ahLst/>
              <a:cxnLst>
                <a:cxn ang="0">
                  <a:pos x="connsiteX0" y="connsiteY0"/>
                </a:cxn>
                <a:cxn ang="0">
                  <a:pos x="connsiteX1" y="connsiteY1"/>
                </a:cxn>
                <a:cxn ang="0">
                  <a:pos x="connsiteX2" y="connsiteY2"/>
                </a:cxn>
              </a:cxnLst>
              <a:rect l="l" t="t" r="r" b="b"/>
              <a:pathLst>
                <a:path w="109842" h="26631">
                  <a:moveTo>
                    <a:pt x="0" y="0"/>
                  </a:moveTo>
                  <a:cubicBezTo>
                    <a:pt x="0" y="14722"/>
                    <a:pt x="36005" y="26632"/>
                    <a:pt x="85519" y="26632"/>
                  </a:cubicBezTo>
                  <a:lnTo>
                    <a:pt x="109842" y="26632"/>
                  </a:lnTo>
                </a:path>
              </a:pathLst>
            </a:custGeom>
            <a:noFill/>
            <a:ln w="12700" cap="flat">
              <a:solidFill>
                <a:srgbClr val="F1F2F2"/>
              </a:solidFill>
              <a:prstDash val="solid"/>
              <a:round/>
            </a:ln>
          </p:spPr>
          <p:txBody>
            <a:bodyPr rtlCol="0" anchor="ctr"/>
            <a:lstStyle/>
            <a:p>
              <a:endParaRPr lang="en-US" sz="1050"/>
            </a:p>
          </p:txBody>
        </p:sp>
        <p:sp>
          <p:nvSpPr>
            <p:cNvPr id="210" name="Freeform: Shape 649">
              <a:extLst>
                <a:ext uri="{FF2B5EF4-FFF2-40B4-BE49-F238E27FC236}">
                  <a16:creationId xmlns:a16="http://schemas.microsoft.com/office/drawing/2014/main" id="{F2459E88-1684-4C5B-8DAC-AF3ACAC3D957}"/>
                </a:ext>
              </a:extLst>
            </p:cNvPr>
            <p:cNvSpPr/>
            <p:nvPr/>
          </p:nvSpPr>
          <p:spPr>
            <a:xfrm>
              <a:off x="12449648" y="2855560"/>
              <a:ext cx="194880" cy="52035"/>
            </a:xfrm>
            <a:custGeom>
              <a:avLst/>
              <a:gdLst>
                <a:gd name="connsiteX0" fmla="*/ 106368 w 106367"/>
                <a:gd name="connsiteY0" fmla="*/ 26632 h 26704"/>
                <a:gd name="connsiteX1" fmla="*/ 0 w 106367"/>
                <a:gd name="connsiteY1" fmla="*/ 0 h 26704"/>
              </a:gdLst>
              <a:ahLst/>
              <a:cxnLst>
                <a:cxn ang="0">
                  <a:pos x="connsiteX0" y="connsiteY0"/>
                </a:cxn>
                <a:cxn ang="0">
                  <a:pos x="connsiteX1" y="connsiteY1"/>
                </a:cxn>
              </a:cxnLst>
              <a:rect l="l" t="t" r="r" b="b"/>
              <a:pathLst>
                <a:path w="106367" h="26704">
                  <a:moveTo>
                    <a:pt x="106368" y="26632"/>
                  </a:moveTo>
                  <a:cubicBezTo>
                    <a:pt x="53195" y="27798"/>
                    <a:pt x="0" y="14699"/>
                    <a:pt x="0" y="0"/>
                  </a:cubicBezTo>
                </a:path>
              </a:pathLst>
            </a:custGeom>
            <a:noFill/>
            <a:ln w="12700" cap="flat">
              <a:solidFill>
                <a:srgbClr val="F1F2F2"/>
              </a:solidFill>
              <a:prstDash val="solid"/>
              <a:round/>
            </a:ln>
          </p:spPr>
          <p:txBody>
            <a:bodyPr rtlCol="0" anchor="ctr"/>
            <a:lstStyle/>
            <a:p>
              <a:endParaRPr lang="en-US" sz="1050"/>
            </a:p>
          </p:txBody>
        </p:sp>
        <p:sp>
          <p:nvSpPr>
            <p:cNvPr id="211" name="Freeform: Shape 650">
              <a:extLst>
                <a:ext uri="{FF2B5EF4-FFF2-40B4-BE49-F238E27FC236}">
                  <a16:creationId xmlns:a16="http://schemas.microsoft.com/office/drawing/2014/main" id="{D20C0498-DC7B-4FD8-8C3D-F2AC161801C2}"/>
                </a:ext>
              </a:extLst>
            </p:cNvPr>
            <p:cNvSpPr/>
            <p:nvPr/>
          </p:nvSpPr>
          <p:spPr>
            <a:xfrm>
              <a:off x="12449648" y="2646779"/>
              <a:ext cx="4188" cy="305354"/>
            </a:xfrm>
            <a:custGeom>
              <a:avLst/>
              <a:gdLst>
                <a:gd name="connsiteX0" fmla="*/ 0 w 2286"/>
                <a:gd name="connsiteY0" fmla="*/ 0 h 156705"/>
                <a:gd name="connsiteX1" fmla="*/ 0 w 2286"/>
                <a:gd name="connsiteY1" fmla="*/ 156705 h 156705"/>
              </a:gdLst>
              <a:ahLst/>
              <a:cxnLst>
                <a:cxn ang="0">
                  <a:pos x="connsiteX0" y="connsiteY0"/>
                </a:cxn>
                <a:cxn ang="0">
                  <a:pos x="connsiteX1" y="connsiteY1"/>
                </a:cxn>
              </a:cxnLst>
              <a:rect l="l" t="t" r="r" b="b"/>
              <a:pathLst>
                <a:path w="2286" h="156705">
                  <a:moveTo>
                    <a:pt x="0" y="0"/>
                  </a:moveTo>
                  <a:lnTo>
                    <a:pt x="0" y="156705"/>
                  </a:lnTo>
                </a:path>
              </a:pathLst>
            </a:custGeom>
            <a:ln w="12700" cap="flat">
              <a:solidFill>
                <a:srgbClr val="F1F2F2"/>
              </a:solidFill>
              <a:prstDash val="solid"/>
              <a:round/>
            </a:ln>
          </p:spPr>
          <p:txBody>
            <a:bodyPr rtlCol="0" anchor="ctr"/>
            <a:lstStyle/>
            <a:p>
              <a:endParaRPr lang="en-US" sz="1050"/>
            </a:p>
          </p:txBody>
        </p:sp>
        <p:sp>
          <p:nvSpPr>
            <p:cNvPr id="212" name="Freeform: Shape 651">
              <a:extLst>
                <a:ext uri="{FF2B5EF4-FFF2-40B4-BE49-F238E27FC236}">
                  <a16:creationId xmlns:a16="http://schemas.microsoft.com/office/drawing/2014/main" id="{66CD82CA-C97C-44D8-B840-61C9BDABD3B3}"/>
                </a:ext>
              </a:extLst>
            </p:cNvPr>
            <p:cNvSpPr/>
            <p:nvPr/>
          </p:nvSpPr>
          <p:spPr>
            <a:xfrm>
              <a:off x="12763014" y="2649986"/>
              <a:ext cx="4188" cy="71761"/>
            </a:xfrm>
            <a:custGeom>
              <a:avLst/>
              <a:gdLst>
                <a:gd name="connsiteX0" fmla="*/ 0 w 2286"/>
                <a:gd name="connsiteY0" fmla="*/ 0 h 36827"/>
                <a:gd name="connsiteX1" fmla="*/ 0 w 2286"/>
                <a:gd name="connsiteY1" fmla="*/ 36827 h 36827"/>
              </a:gdLst>
              <a:ahLst/>
              <a:cxnLst>
                <a:cxn ang="0">
                  <a:pos x="connsiteX0" y="connsiteY0"/>
                </a:cxn>
                <a:cxn ang="0">
                  <a:pos x="connsiteX1" y="connsiteY1"/>
                </a:cxn>
              </a:cxnLst>
              <a:rect l="l" t="t" r="r" b="b"/>
              <a:pathLst>
                <a:path w="2286" h="36827">
                  <a:moveTo>
                    <a:pt x="0" y="0"/>
                  </a:moveTo>
                  <a:lnTo>
                    <a:pt x="0" y="36827"/>
                  </a:lnTo>
                </a:path>
              </a:pathLst>
            </a:custGeom>
            <a:ln w="12700" cap="flat">
              <a:solidFill>
                <a:srgbClr val="F1F2F2"/>
              </a:solidFill>
              <a:prstDash val="solid"/>
              <a:round/>
            </a:ln>
          </p:spPr>
          <p:txBody>
            <a:bodyPr rtlCol="0" anchor="ctr"/>
            <a:lstStyle/>
            <a:p>
              <a:endParaRPr lang="en-US" sz="1050"/>
            </a:p>
          </p:txBody>
        </p:sp>
        <p:sp>
          <p:nvSpPr>
            <p:cNvPr id="213" name="Freeform: Shape 652">
              <a:extLst>
                <a:ext uri="{FF2B5EF4-FFF2-40B4-BE49-F238E27FC236}">
                  <a16:creationId xmlns:a16="http://schemas.microsoft.com/office/drawing/2014/main" id="{16444AF4-AB1C-4D0E-A464-74BE60E419A9}"/>
                </a:ext>
              </a:extLst>
            </p:cNvPr>
            <p:cNvSpPr/>
            <p:nvPr/>
          </p:nvSpPr>
          <p:spPr>
            <a:xfrm>
              <a:off x="12449648" y="2950975"/>
              <a:ext cx="190105" cy="52840"/>
            </a:xfrm>
            <a:custGeom>
              <a:avLst/>
              <a:gdLst>
                <a:gd name="connsiteX0" fmla="*/ 103762 w 103761"/>
                <a:gd name="connsiteY0" fmla="*/ 26632 h 27117"/>
                <a:gd name="connsiteX1" fmla="*/ 0 w 103761"/>
                <a:gd name="connsiteY1" fmla="*/ 0 h 27117"/>
              </a:gdLst>
              <a:ahLst/>
              <a:cxnLst>
                <a:cxn ang="0">
                  <a:pos x="connsiteX0" y="connsiteY0"/>
                </a:cxn>
                <a:cxn ang="0">
                  <a:pos x="connsiteX1" y="connsiteY1"/>
                </a:cxn>
              </a:cxnLst>
              <a:rect l="l" t="t" r="r" b="b"/>
              <a:pathLst>
                <a:path w="103761" h="27117">
                  <a:moveTo>
                    <a:pt x="103762" y="26632"/>
                  </a:moveTo>
                  <a:cubicBezTo>
                    <a:pt x="43571" y="30061"/>
                    <a:pt x="0" y="14722"/>
                    <a:pt x="0" y="0"/>
                  </a:cubicBezTo>
                </a:path>
              </a:pathLst>
            </a:custGeom>
            <a:noFill/>
            <a:ln w="12700" cap="flat">
              <a:solidFill>
                <a:srgbClr val="F1F2F2"/>
              </a:solidFill>
              <a:prstDash val="solid"/>
              <a:round/>
            </a:ln>
          </p:spPr>
          <p:txBody>
            <a:bodyPr rtlCol="0" anchor="ctr"/>
            <a:lstStyle/>
            <a:p>
              <a:endParaRPr lang="en-US" sz="1050"/>
            </a:p>
          </p:txBody>
        </p:sp>
        <p:sp>
          <p:nvSpPr>
            <p:cNvPr id="214" name="Freeform: Shape 653">
              <a:extLst>
                <a:ext uri="{FF2B5EF4-FFF2-40B4-BE49-F238E27FC236}">
                  <a16:creationId xmlns:a16="http://schemas.microsoft.com/office/drawing/2014/main" id="{7DD23D2E-7AFB-46A1-8F6D-5155051D67D5}"/>
                </a:ext>
              </a:extLst>
            </p:cNvPr>
            <p:cNvSpPr/>
            <p:nvPr/>
          </p:nvSpPr>
          <p:spPr>
            <a:xfrm>
              <a:off x="12685531" y="2753641"/>
              <a:ext cx="272363" cy="415868"/>
            </a:xfrm>
            <a:custGeom>
              <a:avLst/>
              <a:gdLst>
                <a:gd name="connsiteX0" fmla="*/ 0 w 148658"/>
                <a:gd name="connsiteY0" fmla="*/ 207592 h 213420"/>
                <a:gd name="connsiteX1" fmla="*/ 0 w 148658"/>
                <a:gd name="connsiteY1" fmla="*/ 5829 h 213420"/>
                <a:gd name="connsiteX2" fmla="*/ 5829 w 148658"/>
                <a:gd name="connsiteY2" fmla="*/ 0 h 213420"/>
                <a:gd name="connsiteX3" fmla="*/ 99030 w 148658"/>
                <a:gd name="connsiteY3" fmla="*/ 0 h 213420"/>
                <a:gd name="connsiteX4" fmla="*/ 148659 w 148658"/>
                <a:gd name="connsiteY4" fmla="*/ 49652 h 213420"/>
                <a:gd name="connsiteX5" fmla="*/ 148659 w 148658"/>
                <a:gd name="connsiteY5" fmla="*/ 207592 h 213420"/>
                <a:gd name="connsiteX6" fmla="*/ 142829 w 148658"/>
                <a:gd name="connsiteY6" fmla="*/ 213421 h 213420"/>
                <a:gd name="connsiteX7" fmla="*/ 5829 w 148658"/>
                <a:gd name="connsiteY7" fmla="*/ 213421 h 213420"/>
                <a:gd name="connsiteX8" fmla="*/ 0 w 148658"/>
                <a:gd name="connsiteY8" fmla="*/ 207592 h 213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8658" h="213420">
                  <a:moveTo>
                    <a:pt x="0" y="207592"/>
                  </a:moveTo>
                  <a:lnTo>
                    <a:pt x="0" y="5829"/>
                  </a:lnTo>
                  <a:cubicBezTo>
                    <a:pt x="0" y="2610"/>
                    <a:pt x="2611" y="0"/>
                    <a:pt x="5829" y="0"/>
                  </a:cubicBezTo>
                  <a:lnTo>
                    <a:pt x="99030" y="0"/>
                  </a:lnTo>
                  <a:lnTo>
                    <a:pt x="148659" y="49652"/>
                  </a:lnTo>
                  <a:lnTo>
                    <a:pt x="148659" y="207592"/>
                  </a:lnTo>
                  <a:cubicBezTo>
                    <a:pt x="148659" y="210810"/>
                    <a:pt x="146048" y="213421"/>
                    <a:pt x="142829" y="213421"/>
                  </a:cubicBezTo>
                  <a:lnTo>
                    <a:pt x="5829" y="213421"/>
                  </a:lnTo>
                  <a:cubicBezTo>
                    <a:pt x="2611" y="213421"/>
                    <a:pt x="0" y="210810"/>
                    <a:pt x="0" y="207592"/>
                  </a:cubicBezTo>
                  <a:close/>
                </a:path>
              </a:pathLst>
            </a:custGeom>
            <a:noFill/>
            <a:ln w="12700" cap="flat">
              <a:solidFill>
                <a:srgbClr val="F1F2F2"/>
              </a:solidFill>
              <a:prstDash val="solid"/>
              <a:round/>
            </a:ln>
          </p:spPr>
          <p:txBody>
            <a:bodyPr rtlCol="0" anchor="ctr"/>
            <a:lstStyle/>
            <a:p>
              <a:endParaRPr lang="en-US" sz="1050" dirty="0"/>
            </a:p>
          </p:txBody>
        </p:sp>
        <p:sp>
          <p:nvSpPr>
            <p:cNvPr id="215" name="Freeform: Shape 654">
              <a:extLst>
                <a:ext uri="{FF2B5EF4-FFF2-40B4-BE49-F238E27FC236}">
                  <a16:creationId xmlns:a16="http://schemas.microsoft.com/office/drawing/2014/main" id="{815529E2-D9A1-4582-BACF-13039C2D1B1F}"/>
                </a:ext>
              </a:extLst>
            </p:cNvPr>
            <p:cNvSpPr/>
            <p:nvPr/>
          </p:nvSpPr>
          <p:spPr>
            <a:xfrm>
              <a:off x="12866968" y="2753641"/>
              <a:ext cx="90927" cy="96749"/>
            </a:xfrm>
            <a:custGeom>
              <a:avLst/>
              <a:gdLst>
                <a:gd name="connsiteX0" fmla="*/ 0 w 49629"/>
                <a:gd name="connsiteY0" fmla="*/ 49652 h 49651"/>
                <a:gd name="connsiteX1" fmla="*/ 49629 w 49629"/>
                <a:gd name="connsiteY1" fmla="*/ 49652 h 49651"/>
                <a:gd name="connsiteX2" fmla="*/ 0 w 49629"/>
                <a:gd name="connsiteY2" fmla="*/ 0 h 49651"/>
                <a:gd name="connsiteX3" fmla="*/ 0 w 49629"/>
                <a:gd name="connsiteY3" fmla="*/ 49652 h 49651"/>
              </a:gdLst>
              <a:ahLst/>
              <a:cxnLst>
                <a:cxn ang="0">
                  <a:pos x="connsiteX0" y="connsiteY0"/>
                </a:cxn>
                <a:cxn ang="0">
                  <a:pos x="connsiteX1" y="connsiteY1"/>
                </a:cxn>
                <a:cxn ang="0">
                  <a:pos x="connsiteX2" y="connsiteY2"/>
                </a:cxn>
                <a:cxn ang="0">
                  <a:pos x="connsiteX3" y="connsiteY3"/>
                </a:cxn>
              </a:cxnLst>
              <a:rect l="l" t="t" r="r" b="b"/>
              <a:pathLst>
                <a:path w="49629" h="49651">
                  <a:moveTo>
                    <a:pt x="0" y="49652"/>
                  </a:moveTo>
                  <a:lnTo>
                    <a:pt x="49629" y="49652"/>
                  </a:lnTo>
                  <a:lnTo>
                    <a:pt x="0" y="0"/>
                  </a:lnTo>
                  <a:lnTo>
                    <a:pt x="0" y="49652"/>
                  </a:lnTo>
                  <a:close/>
                </a:path>
              </a:pathLst>
            </a:custGeom>
            <a:noFill/>
            <a:ln w="12700" cap="flat">
              <a:solidFill>
                <a:srgbClr val="F1F2F2"/>
              </a:solidFill>
              <a:prstDash val="solid"/>
              <a:round/>
            </a:ln>
          </p:spPr>
          <p:txBody>
            <a:bodyPr rtlCol="0" anchor="ctr"/>
            <a:lstStyle/>
            <a:p>
              <a:endParaRPr lang="en-US" sz="1050"/>
            </a:p>
          </p:txBody>
        </p:sp>
        <p:sp>
          <p:nvSpPr>
            <p:cNvPr id="216" name="Freeform: Shape 655">
              <a:extLst>
                <a:ext uri="{FF2B5EF4-FFF2-40B4-BE49-F238E27FC236}">
                  <a16:creationId xmlns:a16="http://schemas.microsoft.com/office/drawing/2014/main" id="{5F56F46A-0EE4-4079-B8A1-98DB675AEE17}"/>
                </a:ext>
              </a:extLst>
            </p:cNvPr>
            <p:cNvSpPr/>
            <p:nvPr/>
          </p:nvSpPr>
          <p:spPr>
            <a:xfrm>
              <a:off x="12725655" y="2928391"/>
              <a:ext cx="192326" cy="4454"/>
            </a:xfrm>
            <a:custGeom>
              <a:avLst/>
              <a:gdLst>
                <a:gd name="connsiteX0" fmla="*/ 0 w 104973"/>
                <a:gd name="connsiteY0" fmla="*/ 0 h 2286"/>
                <a:gd name="connsiteX1" fmla="*/ 104973 w 104973"/>
                <a:gd name="connsiteY1" fmla="*/ 0 h 2286"/>
              </a:gdLst>
              <a:ahLst/>
              <a:cxnLst>
                <a:cxn ang="0">
                  <a:pos x="connsiteX0" y="connsiteY0"/>
                </a:cxn>
                <a:cxn ang="0">
                  <a:pos x="connsiteX1" y="connsiteY1"/>
                </a:cxn>
              </a:cxnLst>
              <a:rect l="l" t="t" r="r" b="b"/>
              <a:pathLst>
                <a:path w="104973" h="2286">
                  <a:moveTo>
                    <a:pt x="0" y="0"/>
                  </a:moveTo>
                  <a:lnTo>
                    <a:pt x="104973" y="0"/>
                  </a:lnTo>
                </a:path>
              </a:pathLst>
            </a:custGeom>
            <a:ln w="12700" cap="flat">
              <a:solidFill>
                <a:srgbClr val="F1F2F2"/>
              </a:solidFill>
              <a:prstDash val="solid"/>
              <a:round/>
            </a:ln>
          </p:spPr>
          <p:txBody>
            <a:bodyPr rtlCol="0" anchor="ctr"/>
            <a:lstStyle/>
            <a:p>
              <a:endParaRPr lang="en-US" sz="1050"/>
            </a:p>
          </p:txBody>
        </p:sp>
        <p:sp>
          <p:nvSpPr>
            <p:cNvPr id="217" name="Freeform: Shape 656">
              <a:extLst>
                <a:ext uri="{FF2B5EF4-FFF2-40B4-BE49-F238E27FC236}">
                  <a16:creationId xmlns:a16="http://schemas.microsoft.com/office/drawing/2014/main" id="{CACED28F-0F03-4383-926B-82B24D952209}"/>
                </a:ext>
              </a:extLst>
            </p:cNvPr>
            <p:cNvSpPr/>
            <p:nvPr/>
          </p:nvSpPr>
          <p:spPr>
            <a:xfrm>
              <a:off x="12725655" y="2985052"/>
              <a:ext cx="192326" cy="4454"/>
            </a:xfrm>
            <a:custGeom>
              <a:avLst/>
              <a:gdLst>
                <a:gd name="connsiteX0" fmla="*/ 0 w 104973"/>
                <a:gd name="connsiteY0" fmla="*/ 0 h 2286"/>
                <a:gd name="connsiteX1" fmla="*/ 104973 w 104973"/>
                <a:gd name="connsiteY1" fmla="*/ 0 h 2286"/>
              </a:gdLst>
              <a:ahLst/>
              <a:cxnLst>
                <a:cxn ang="0">
                  <a:pos x="connsiteX0" y="connsiteY0"/>
                </a:cxn>
                <a:cxn ang="0">
                  <a:pos x="connsiteX1" y="connsiteY1"/>
                </a:cxn>
              </a:cxnLst>
              <a:rect l="l" t="t" r="r" b="b"/>
              <a:pathLst>
                <a:path w="104973" h="2286">
                  <a:moveTo>
                    <a:pt x="0" y="0"/>
                  </a:moveTo>
                  <a:lnTo>
                    <a:pt x="104973" y="0"/>
                  </a:lnTo>
                </a:path>
              </a:pathLst>
            </a:custGeom>
            <a:ln w="12700" cap="flat">
              <a:solidFill>
                <a:srgbClr val="F1F2F2"/>
              </a:solidFill>
              <a:prstDash val="solid"/>
              <a:round/>
            </a:ln>
          </p:spPr>
          <p:txBody>
            <a:bodyPr rtlCol="0" anchor="ctr"/>
            <a:lstStyle/>
            <a:p>
              <a:endParaRPr lang="en-US" sz="1050"/>
            </a:p>
          </p:txBody>
        </p:sp>
        <p:sp>
          <p:nvSpPr>
            <p:cNvPr id="218" name="Freeform: Shape 657">
              <a:extLst>
                <a:ext uri="{FF2B5EF4-FFF2-40B4-BE49-F238E27FC236}">
                  <a16:creationId xmlns:a16="http://schemas.microsoft.com/office/drawing/2014/main" id="{FB2BD088-8FE2-4E64-81A3-5382B75E0FB1}"/>
                </a:ext>
              </a:extLst>
            </p:cNvPr>
            <p:cNvSpPr/>
            <p:nvPr/>
          </p:nvSpPr>
          <p:spPr>
            <a:xfrm>
              <a:off x="12725655" y="3041758"/>
              <a:ext cx="187467" cy="4454"/>
            </a:xfrm>
            <a:custGeom>
              <a:avLst/>
              <a:gdLst>
                <a:gd name="connsiteX0" fmla="*/ 0 w 102321"/>
                <a:gd name="connsiteY0" fmla="*/ 0 h 2286"/>
                <a:gd name="connsiteX1" fmla="*/ 102321 w 102321"/>
                <a:gd name="connsiteY1" fmla="*/ 0 h 2286"/>
              </a:gdLst>
              <a:ahLst/>
              <a:cxnLst>
                <a:cxn ang="0">
                  <a:pos x="connsiteX0" y="connsiteY0"/>
                </a:cxn>
                <a:cxn ang="0">
                  <a:pos x="connsiteX1" y="connsiteY1"/>
                </a:cxn>
              </a:cxnLst>
              <a:rect l="l" t="t" r="r" b="b"/>
              <a:pathLst>
                <a:path w="102321" h="2286">
                  <a:moveTo>
                    <a:pt x="0" y="0"/>
                  </a:moveTo>
                  <a:lnTo>
                    <a:pt x="102321" y="0"/>
                  </a:lnTo>
                </a:path>
              </a:pathLst>
            </a:custGeom>
            <a:ln w="12700" cap="flat">
              <a:solidFill>
                <a:srgbClr val="F1F2F2"/>
              </a:solidFill>
              <a:prstDash val="solid"/>
              <a:round/>
            </a:ln>
          </p:spPr>
          <p:txBody>
            <a:bodyPr rtlCol="0" anchor="ctr"/>
            <a:lstStyle/>
            <a:p>
              <a:endParaRPr lang="en-US" sz="1050"/>
            </a:p>
          </p:txBody>
        </p:sp>
        <p:sp>
          <p:nvSpPr>
            <p:cNvPr id="219" name="Freeform: Shape 658">
              <a:extLst>
                <a:ext uri="{FF2B5EF4-FFF2-40B4-BE49-F238E27FC236}">
                  <a16:creationId xmlns:a16="http://schemas.microsoft.com/office/drawing/2014/main" id="{87022F72-CBF7-435C-BF92-29FF50BE1411}"/>
                </a:ext>
              </a:extLst>
            </p:cNvPr>
            <p:cNvSpPr/>
            <p:nvPr/>
          </p:nvSpPr>
          <p:spPr>
            <a:xfrm>
              <a:off x="12725655" y="3098417"/>
              <a:ext cx="66091" cy="4454"/>
            </a:xfrm>
            <a:custGeom>
              <a:avLst/>
              <a:gdLst>
                <a:gd name="connsiteX0" fmla="*/ 0 w 36073"/>
                <a:gd name="connsiteY0" fmla="*/ 0 h 2286"/>
                <a:gd name="connsiteX1" fmla="*/ 36073 w 36073"/>
                <a:gd name="connsiteY1" fmla="*/ 0 h 2286"/>
              </a:gdLst>
              <a:ahLst/>
              <a:cxnLst>
                <a:cxn ang="0">
                  <a:pos x="connsiteX0" y="connsiteY0"/>
                </a:cxn>
                <a:cxn ang="0">
                  <a:pos x="connsiteX1" y="connsiteY1"/>
                </a:cxn>
              </a:cxnLst>
              <a:rect l="l" t="t" r="r" b="b"/>
              <a:pathLst>
                <a:path w="36073" h="2286">
                  <a:moveTo>
                    <a:pt x="0" y="0"/>
                  </a:moveTo>
                  <a:lnTo>
                    <a:pt x="36073" y="0"/>
                  </a:lnTo>
                </a:path>
              </a:pathLst>
            </a:custGeom>
            <a:ln w="12700" cap="flat">
              <a:solidFill>
                <a:srgbClr val="F1F2F2"/>
              </a:solidFill>
              <a:prstDash val="solid"/>
              <a:round/>
            </a:ln>
          </p:spPr>
          <p:txBody>
            <a:bodyPr rtlCol="0" anchor="ctr"/>
            <a:lstStyle/>
            <a:p>
              <a:endParaRPr lang="en-US" sz="1050"/>
            </a:p>
          </p:txBody>
        </p:sp>
        <p:sp>
          <p:nvSpPr>
            <p:cNvPr id="220" name="Freeform: Shape 659">
              <a:extLst>
                <a:ext uri="{FF2B5EF4-FFF2-40B4-BE49-F238E27FC236}">
                  <a16:creationId xmlns:a16="http://schemas.microsoft.com/office/drawing/2014/main" id="{EC106A66-E36D-4CB1-A37B-13B2F0574C3F}"/>
                </a:ext>
              </a:extLst>
            </p:cNvPr>
            <p:cNvSpPr/>
            <p:nvPr/>
          </p:nvSpPr>
          <p:spPr>
            <a:xfrm>
              <a:off x="12725655" y="2871730"/>
              <a:ext cx="108853" cy="4454"/>
            </a:xfrm>
            <a:custGeom>
              <a:avLst/>
              <a:gdLst>
                <a:gd name="connsiteX0" fmla="*/ 0 w 59413"/>
                <a:gd name="connsiteY0" fmla="*/ 0 h 2286"/>
                <a:gd name="connsiteX1" fmla="*/ 59413 w 59413"/>
                <a:gd name="connsiteY1" fmla="*/ 0 h 2286"/>
              </a:gdLst>
              <a:ahLst/>
              <a:cxnLst>
                <a:cxn ang="0">
                  <a:pos x="connsiteX0" y="connsiteY0"/>
                </a:cxn>
                <a:cxn ang="0">
                  <a:pos x="connsiteX1" y="connsiteY1"/>
                </a:cxn>
              </a:cxnLst>
              <a:rect l="l" t="t" r="r" b="b"/>
              <a:pathLst>
                <a:path w="59413" h="2286">
                  <a:moveTo>
                    <a:pt x="0" y="0"/>
                  </a:moveTo>
                  <a:lnTo>
                    <a:pt x="59413" y="0"/>
                  </a:lnTo>
                </a:path>
              </a:pathLst>
            </a:custGeom>
            <a:ln w="12700" cap="flat">
              <a:solidFill>
                <a:srgbClr val="F1F2F2"/>
              </a:solidFill>
              <a:prstDash val="solid"/>
              <a:round/>
            </a:ln>
          </p:spPr>
          <p:txBody>
            <a:bodyPr rtlCol="0" anchor="ctr"/>
            <a:lstStyle/>
            <a:p>
              <a:endParaRPr lang="en-US" sz="1050"/>
            </a:p>
          </p:txBody>
        </p:sp>
        <p:sp>
          <p:nvSpPr>
            <p:cNvPr id="221" name="Freeform: Shape 660">
              <a:extLst>
                <a:ext uri="{FF2B5EF4-FFF2-40B4-BE49-F238E27FC236}">
                  <a16:creationId xmlns:a16="http://schemas.microsoft.com/office/drawing/2014/main" id="{5FF87E1A-F83E-4432-B0BB-99A5A1B63426}"/>
                </a:ext>
              </a:extLst>
            </p:cNvPr>
            <p:cNvSpPr/>
            <p:nvPr/>
          </p:nvSpPr>
          <p:spPr>
            <a:xfrm rot="10800000">
              <a:off x="12348123" y="2580852"/>
              <a:ext cx="28186" cy="29977"/>
            </a:xfrm>
            <a:custGeom>
              <a:avLst/>
              <a:gdLst>
                <a:gd name="connsiteX0" fmla="*/ 0 w 15384"/>
                <a:gd name="connsiteY0" fmla="*/ 0 h 15384"/>
                <a:gd name="connsiteX1" fmla="*/ 15385 w 15384"/>
                <a:gd name="connsiteY1" fmla="*/ 0 h 15384"/>
                <a:gd name="connsiteX2" fmla="*/ 15385 w 15384"/>
                <a:gd name="connsiteY2" fmla="*/ 15385 h 15384"/>
                <a:gd name="connsiteX3" fmla="*/ 0 w 15384"/>
                <a:gd name="connsiteY3" fmla="*/ 15385 h 15384"/>
              </a:gdLst>
              <a:ahLst/>
              <a:cxnLst>
                <a:cxn ang="0">
                  <a:pos x="connsiteX0" y="connsiteY0"/>
                </a:cxn>
                <a:cxn ang="0">
                  <a:pos x="connsiteX1" y="connsiteY1"/>
                </a:cxn>
                <a:cxn ang="0">
                  <a:pos x="connsiteX2" y="connsiteY2"/>
                </a:cxn>
                <a:cxn ang="0">
                  <a:pos x="connsiteX3" y="connsiteY3"/>
                </a:cxn>
              </a:cxnLst>
              <a:rect l="l" t="t" r="r" b="b"/>
              <a:pathLst>
                <a:path w="15384" h="15384">
                  <a:moveTo>
                    <a:pt x="0" y="0"/>
                  </a:moveTo>
                  <a:lnTo>
                    <a:pt x="15385" y="0"/>
                  </a:lnTo>
                  <a:lnTo>
                    <a:pt x="15385" y="15385"/>
                  </a:lnTo>
                  <a:lnTo>
                    <a:pt x="0" y="15385"/>
                  </a:lnTo>
                  <a:close/>
                </a:path>
              </a:pathLst>
            </a:custGeom>
            <a:noFill/>
            <a:ln w="12700" cap="flat">
              <a:solidFill>
                <a:srgbClr val="527FFF"/>
              </a:solidFill>
              <a:prstDash val="solid"/>
              <a:round/>
            </a:ln>
          </p:spPr>
          <p:txBody>
            <a:bodyPr rtlCol="0" anchor="ctr"/>
            <a:lstStyle/>
            <a:p>
              <a:endParaRPr lang="en-US" sz="1050"/>
            </a:p>
          </p:txBody>
        </p:sp>
        <p:sp>
          <p:nvSpPr>
            <p:cNvPr id="222" name="Freeform: Shape 661">
              <a:extLst>
                <a:ext uri="{FF2B5EF4-FFF2-40B4-BE49-F238E27FC236}">
                  <a16:creationId xmlns:a16="http://schemas.microsoft.com/office/drawing/2014/main" id="{AB643DE4-20F5-4434-8D46-689D86595D96}"/>
                </a:ext>
              </a:extLst>
            </p:cNvPr>
            <p:cNvSpPr/>
            <p:nvPr/>
          </p:nvSpPr>
          <p:spPr>
            <a:xfrm rot="10800000">
              <a:off x="12473270" y="2577824"/>
              <a:ext cx="28186" cy="29977"/>
            </a:xfrm>
            <a:custGeom>
              <a:avLst/>
              <a:gdLst>
                <a:gd name="connsiteX0" fmla="*/ 0 w 15384"/>
                <a:gd name="connsiteY0" fmla="*/ 0 h 15384"/>
                <a:gd name="connsiteX1" fmla="*/ 15385 w 15384"/>
                <a:gd name="connsiteY1" fmla="*/ 0 h 15384"/>
                <a:gd name="connsiteX2" fmla="*/ 15385 w 15384"/>
                <a:gd name="connsiteY2" fmla="*/ 15385 h 15384"/>
                <a:gd name="connsiteX3" fmla="*/ 0 w 15384"/>
                <a:gd name="connsiteY3" fmla="*/ 15385 h 15384"/>
              </a:gdLst>
              <a:ahLst/>
              <a:cxnLst>
                <a:cxn ang="0">
                  <a:pos x="connsiteX0" y="connsiteY0"/>
                </a:cxn>
                <a:cxn ang="0">
                  <a:pos x="connsiteX1" y="connsiteY1"/>
                </a:cxn>
                <a:cxn ang="0">
                  <a:pos x="connsiteX2" y="connsiteY2"/>
                </a:cxn>
                <a:cxn ang="0">
                  <a:pos x="connsiteX3" y="connsiteY3"/>
                </a:cxn>
              </a:cxnLst>
              <a:rect l="l" t="t" r="r" b="b"/>
              <a:pathLst>
                <a:path w="15384" h="15384">
                  <a:moveTo>
                    <a:pt x="0" y="0"/>
                  </a:moveTo>
                  <a:lnTo>
                    <a:pt x="15385" y="0"/>
                  </a:lnTo>
                  <a:lnTo>
                    <a:pt x="15385" y="15385"/>
                  </a:lnTo>
                  <a:lnTo>
                    <a:pt x="0" y="15385"/>
                  </a:lnTo>
                  <a:close/>
                </a:path>
              </a:pathLst>
            </a:custGeom>
            <a:noFill/>
            <a:ln w="12700" cap="flat">
              <a:solidFill>
                <a:srgbClr val="527FFF"/>
              </a:solidFill>
              <a:prstDash val="solid"/>
              <a:round/>
            </a:ln>
          </p:spPr>
          <p:txBody>
            <a:bodyPr rtlCol="0" anchor="ctr"/>
            <a:lstStyle/>
            <a:p>
              <a:endParaRPr lang="en-US" sz="1050"/>
            </a:p>
          </p:txBody>
        </p:sp>
        <p:sp>
          <p:nvSpPr>
            <p:cNvPr id="223" name="Freeform: Shape 662">
              <a:extLst>
                <a:ext uri="{FF2B5EF4-FFF2-40B4-BE49-F238E27FC236}">
                  <a16:creationId xmlns:a16="http://schemas.microsoft.com/office/drawing/2014/main" id="{86FFD491-886A-487D-A87C-7D3EF1B99FF8}"/>
                </a:ext>
              </a:extLst>
            </p:cNvPr>
            <p:cNvSpPr/>
            <p:nvPr/>
          </p:nvSpPr>
          <p:spPr>
            <a:xfrm rot="10800000">
              <a:off x="12317926" y="2661791"/>
              <a:ext cx="28186" cy="29977"/>
            </a:xfrm>
            <a:custGeom>
              <a:avLst/>
              <a:gdLst>
                <a:gd name="connsiteX0" fmla="*/ 0 w 15384"/>
                <a:gd name="connsiteY0" fmla="*/ 0 h 15384"/>
                <a:gd name="connsiteX1" fmla="*/ 15385 w 15384"/>
                <a:gd name="connsiteY1" fmla="*/ 0 h 15384"/>
                <a:gd name="connsiteX2" fmla="*/ 15385 w 15384"/>
                <a:gd name="connsiteY2" fmla="*/ 15385 h 15384"/>
                <a:gd name="connsiteX3" fmla="*/ 0 w 15384"/>
                <a:gd name="connsiteY3" fmla="*/ 15385 h 15384"/>
              </a:gdLst>
              <a:ahLst/>
              <a:cxnLst>
                <a:cxn ang="0">
                  <a:pos x="connsiteX0" y="connsiteY0"/>
                </a:cxn>
                <a:cxn ang="0">
                  <a:pos x="connsiteX1" y="connsiteY1"/>
                </a:cxn>
                <a:cxn ang="0">
                  <a:pos x="connsiteX2" y="connsiteY2"/>
                </a:cxn>
                <a:cxn ang="0">
                  <a:pos x="connsiteX3" y="connsiteY3"/>
                </a:cxn>
              </a:cxnLst>
              <a:rect l="l" t="t" r="r" b="b"/>
              <a:pathLst>
                <a:path w="15384" h="15384">
                  <a:moveTo>
                    <a:pt x="0" y="0"/>
                  </a:moveTo>
                  <a:lnTo>
                    <a:pt x="15385" y="0"/>
                  </a:lnTo>
                  <a:lnTo>
                    <a:pt x="15385" y="15385"/>
                  </a:lnTo>
                  <a:lnTo>
                    <a:pt x="0" y="15385"/>
                  </a:lnTo>
                  <a:close/>
                </a:path>
              </a:pathLst>
            </a:custGeom>
            <a:noFill/>
            <a:ln w="12700" cap="flat">
              <a:solidFill>
                <a:srgbClr val="527FFF"/>
              </a:solidFill>
              <a:prstDash val="solid"/>
              <a:round/>
            </a:ln>
          </p:spPr>
          <p:txBody>
            <a:bodyPr rtlCol="0" anchor="ctr"/>
            <a:lstStyle/>
            <a:p>
              <a:endParaRPr lang="en-US" sz="1050"/>
            </a:p>
          </p:txBody>
        </p:sp>
        <p:sp>
          <p:nvSpPr>
            <p:cNvPr id="224" name="Freeform: Shape 663">
              <a:extLst>
                <a:ext uri="{FF2B5EF4-FFF2-40B4-BE49-F238E27FC236}">
                  <a16:creationId xmlns:a16="http://schemas.microsoft.com/office/drawing/2014/main" id="{C476C378-8B3A-4D42-A30E-63983F1D9C72}"/>
                </a:ext>
              </a:extLst>
            </p:cNvPr>
            <p:cNvSpPr/>
            <p:nvPr/>
          </p:nvSpPr>
          <p:spPr>
            <a:xfrm rot="10800000">
              <a:off x="12394403" y="2661791"/>
              <a:ext cx="28186" cy="29977"/>
            </a:xfrm>
            <a:custGeom>
              <a:avLst/>
              <a:gdLst>
                <a:gd name="connsiteX0" fmla="*/ 0 w 15384"/>
                <a:gd name="connsiteY0" fmla="*/ 0 h 15384"/>
                <a:gd name="connsiteX1" fmla="*/ 15385 w 15384"/>
                <a:gd name="connsiteY1" fmla="*/ 0 h 15384"/>
                <a:gd name="connsiteX2" fmla="*/ 15385 w 15384"/>
                <a:gd name="connsiteY2" fmla="*/ 15385 h 15384"/>
                <a:gd name="connsiteX3" fmla="*/ 0 w 15384"/>
                <a:gd name="connsiteY3" fmla="*/ 15385 h 15384"/>
              </a:gdLst>
              <a:ahLst/>
              <a:cxnLst>
                <a:cxn ang="0">
                  <a:pos x="connsiteX0" y="connsiteY0"/>
                </a:cxn>
                <a:cxn ang="0">
                  <a:pos x="connsiteX1" y="connsiteY1"/>
                </a:cxn>
                <a:cxn ang="0">
                  <a:pos x="connsiteX2" y="connsiteY2"/>
                </a:cxn>
                <a:cxn ang="0">
                  <a:pos x="connsiteX3" y="connsiteY3"/>
                </a:cxn>
              </a:cxnLst>
              <a:rect l="l" t="t" r="r" b="b"/>
              <a:pathLst>
                <a:path w="15384" h="15384">
                  <a:moveTo>
                    <a:pt x="0" y="0"/>
                  </a:moveTo>
                  <a:lnTo>
                    <a:pt x="15385" y="0"/>
                  </a:lnTo>
                  <a:lnTo>
                    <a:pt x="15385" y="15385"/>
                  </a:lnTo>
                  <a:lnTo>
                    <a:pt x="0" y="15385"/>
                  </a:lnTo>
                  <a:close/>
                </a:path>
              </a:pathLst>
            </a:custGeom>
            <a:noFill/>
            <a:ln w="12700" cap="flat">
              <a:solidFill>
                <a:srgbClr val="527FFF"/>
              </a:solidFill>
              <a:prstDash val="solid"/>
              <a:round/>
            </a:ln>
          </p:spPr>
          <p:txBody>
            <a:bodyPr rtlCol="0" anchor="ctr"/>
            <a:lstStyle/>
            <a:p>
              <a:endParaRPr lang="en-US" sz="1050"/>
            </a:p>
          </p:txBody>
        </p:sp>
        <p:sp>
          <p:nvSpPr>
            <p:cNvPr id="225" name="Freeform: Shape 664">
              <a:extLst>
                <a:ext uri="{FF2B5EF4-FFF2-40B4-BE49-F238E27FC236}">
                  <a16:creationId xmlns:a16="http://schemas.microsoft.com/office/drawing/2014/main" id="{D507B277-7846-43B9-A55A-FDDE60CD7568}"/>
                </a:ext>
              </a:extLst>
            </p:cNvPr>
            <p:cNvSpPr/>
            <p:nvPr/>
          </p:nvSpPr>
          <p:spPr>
            <a:xfrm rot="10800000">
              <a:off x="12291959" y="2758986"/>
              <a:ext cx="28186" cy="29977"/>
            </a:xfrm>
            <a:custGeom>
              <a:avLst/>
              <a:gdLst>
                <a:gd name="connsiteX0" fmla="*/ 0 w 15384"/>
                <a:gd name="connsiteY0" fmla="*/ 0 h 15384"/>
                <a:gd name="connsiteX1" fmla="*/ 15385 w 15384"/>
                <a:gd name="connsiteY1" fmla="*/ 0 h 15384"/>
                <a:gd name="connsiteX2" fmla="*/ 15385 w 15384"/>
                <a:gd name="connsiteY2" fmla="*/ 15385 h 15384"/>
                <a:gd name="connsiteX3" fmla="*/ 0 w 15384"/>
                <a:gd name="connsiteY3" fmla="*/ 15385 h 15384"/>
              </a:gdLst>
              <a:ahLst/>
              <a:cxnLst>
                <a:cxn ang="0">
                  <a:pos x="connsiteX0" y="connsiteY0"/>
                </a:cxn>
                <a:cxn ang="0">
                  <a:pos x="connsiteX1" y="connsiteY1"/>
                </a:cxn>
                <a:cxn ang="0">
                  <a:pos x="connsiteX2" y="connsiteY2"/>
                </a:cxn>
                <a:cxn ang="0">
                  <a:pos x="connsiteX3" y="connsiteY3"/>
                </a:cxn>
              </a:cxnLst>
              <a:rect l="l" t="t" r="r" b="b"/>
              <a:pathLst>
                <a:path w="15384" h="15384">
                  <a:moveTo>
                    <a:pt x="0" y="0"/>
                  </a:moveTo>
                  <a:lnTo>
                    <a:pt x="15385" y="0"/>
                  </a:lnTo>
                  <a:lnTo>
                    <a:pt x="15385" y="15385"/>
                  </a:lnTo>
                  <a:lnTo>
                    <a:pt x="0" y="15385"/>
                  </a:lnTo>
                  <a:close/>
                </a:path>
              </a:pathLst>
            </a:custGeom>
            <a:noFill/>
            <a:ln w="12700" cap="flat">
              <a:solidFill>
                <a:srgbClr val="527FFF"/>
              </a:solidFill>
              <a:prstDash val="solid"/>
              <a:round/>
            </a:ln>
          </p:spPr>
          <p:txBody>
            <a:bodyPr rtlCol="0" anchor="ctr"/>
            <a:lstStyle/>
            <a:p>
              <a:endParaRPr lang="en-US" sz="1050"/>
            </a:p>
          </p:txBody>
        </p:sp>
        <p:sp>
          <p:nvSpPr>
            <p:cNvPr id="226" name="Freeform: Shape 665">
              <a:extLst>
                <a:ext uri="{FF2B5EF4-FFF2-40B4-BE49-F238E27FC236}">
                  <a16:creationId xmlns:a16="http://schemas.microsoft.com/office/drawing/2014/main" id="{6B4B2D5A-3CD3-46AE-88AC-BE8253F2B0CD}"/>
                </a:ext>
              </a:extLst>
            </p:cNvPr>
            <p:cNvSpPr/>
            <p:nvPr/>
          </p:nvSpPr>
          <p:spPr>
            <a:xfrm rot="10800000">
              <a:off x="12360437" y="2722238"/>
              <a:ext cx="28186" cy="29977"/>
            </a:xfrm>
            <a:custGeom>
              <a:avLst/>
              <a:gdLst>
                <a:gd name="connsiteX0" fmla="*/ 0 w 15384"/>
                <a:gd name="connsiteY0" fmla="*/ 0 h 15384"/>
                <a:gd name="connsiteX1" fmla="*/ 15385 w 15384"/>
                <a:gd name="connsiteY1" fmla="*/ 0 h 15384"/>
                <a:gd name="connsiteX2" fmla="*/ 15385 w 15384"/>
                <a:gd name="connsiteY2" fmla="*/ 15385 h 15384"/>
                <a:gd name="connsiteX3" fmla="*/ 0 w 15384"/>
                <a:gd name="connsiteY3" fmla="*/ 15385 h 15384"/>
              </a:gdLst>
              <a:ahLst/>
              <a:cxnLst>
                <a:cxn ang="0">
                  <a:pos x="connsiteX0" y="connsiteY0"/>
                </a:cxn>
                <a:cxn ang="0">
                  <a:pos x="connsiteX1" y="connsiteY1"/>
                </a:cxn>
                <a:cxn ang="0">
                  <a:pos x="connsiteX2" y="connsiteY2"/>
                </a:cxn>
                <a:cxn ang="0">
                  <a:pos x="connsiteX3" y="connsiteY3"/>
                </a:cxn>
              </a:cxnLst>
              <a:rect l="l" t="t" r="r" b="b"/>
              <a:pathLst>
                <a:path w="15384" h="15384">
                  <a:moveTo>
                    <a:pt x="0" y="0"/>
                  </a:moveTo>
                  <a:lnTo>
                    <a:pt x="15385" y="0"/>
                  </a:lnTo>
                  <a:lnTo>
                    <a:pt x="15385" y="15385"/>
                  </a:lnTo>
                  <a:lnTo>
                    <a:pt x="0" y="15385"/>
                  </a:lnTo>
                  <a:close/>
                </a:path>
              </a:pathLst>
            </a:custGeom>
            <a:noFill/>
            <a:ln w="12700" cap="flat">
              <a:solidFill>
                <a:srgbClr val="527FFF"/>
              </a:solidFill>
              <a:prstDash val="solid"/>
              <a:round/>
            </a:ln>
          </p:spPr>
          <p:txBody>
            <a:bodyPr rtlCol="0" anchor="ctr"/>
            <a:lstStyle/>
            <a:p>
              <a:endParaRPr lang="en-US" sz="1050"/>
            </a:p>
          </p:txBody>
        </p:sp>
        <p:sp>
          <p:nvSpPr>
            <p:cNvPr id="227" name="Freeform: Shape 666">
              <a:extLst>
                <a:ext uri="{FF2B5EF4-FFF2-40B4-BE49-F238E27FC236}">
                  <a16:creationId xmlns:a16="http://schemas.microsoft.com/office/drawing/2014/main" id="{F5F5ACD8-7450-4F39-B44B-3CF752DC7FC3}"/>
                </a:ext>
              </a:extLst>
            </p:cNvPr>
            <p:cNvSpPr/>
            <p:nvPr/>
          </p:nvSpPr>
          <p:spPr>
            <a:xfrm rot="10800000">
              <a:off x="12416393" y="2548691"/>
              <a:ext cx="28186" cy="29977"/>
            </a:xfrm>
            <a:custGeom>
              <a:avLst/>
              <a:gdLst>
                <a:gd name="connsiteX0" fmla="*/ 0 w 15384"/>
                <a:gd name="connsiteY0" fmla="*/ 0 h 15384"/>
                <a:gd name="connsiteX1" fmla="*/ 15385 w 15384"/>
                <a:gd name="connsiteY1" fmla="*/ 0 h 15384"/>
                <a:gd name="connsiteX2" fmla="*/ 15385 w 15384"/>
                <a:gd name="connsiteY2" fmla="*/ 15385 h 15384"/>
                <a:gd name="connsiteX3" fmla="*/ 0 w 15384"/>
                <a:gd name="connsiteY3" fmla="*/ 15385 h 15384"/>
              </a:gdLst>
              <a:ahLst/>
              <a:cxnLst>
                <a:cxn ang="0">
                  <a:pos x="connsiteX0" y="connsiteY0"/>
                </a:cxn>
                <a:cxn ang="0">
                  <a:pos x="connsiteX1" y="connsiteY1"/>
                </a:cxn>
                <a:cxn ang="0">
                  <a:pos x="connsiteX2" y="connsiteY2"/>
                </a:cxn>
                <a:cxn ang="0">
                  <a:pos x="connsiteX3" y="connsiteY3"/>
                </a:cxn>
              </a:cxnLst>
              <a:rect l="l" t="t" r="r" b="b"/>
              <a:pathLst>
                <a:path w="15384" h="15384">
                  <a:moveTo>
                    <a:pt x="0" y="0"/>
                  </a:moveTo>
                  <a:lnTo>
                    <a:pt x="15385" y="0"/>
                  </a:lnTo>
                  <a:lnTo>
                    <a:pt x="15385" y="15385"/>
                  </a:lnTo>
                  <a:lnTo>
                    <a:pt x="0" y="15385"/>
                  </a:lnTo>
                  <a:close/>
                </a:path>
              </a:pathLst>
            </a:custGeom>
            <a:noFill/>
            <a:ln w="12700" cap="flat">
              <a:solidFill>
                <a:srgbClr val="527FFF"/>
              </a:solidFill>
              <a:prstDash val="solid"/>
              <a:round/>
            </a:ln>
          </p:spPr>
          <p:txBody>
            <a:bodyPr rtlCol="0" anchor="ctr"/>
            <a:lstStyle/>
            <a:p>
              <a:endParaRPr lang="en-US" sz="1050"/>
            </a:p>
          </p:txBody>
        </p:sp>
        <p:sp>
          <p:nvSpPr>
            <p:cNvPr id="228" name="Freeform: Shape 667">
              <a:extLst>
                <a:ext uri="{FF2B5EF4-FFF2-40B4-BE49-F238E27FC236}">
                  <a16:creationId xmlns:a16="http://schemas.microsoft.com/office/drawing/2014/main" id="{40EA1769-084F-47A8-90F7-8FBE9BA11D9F}"/>
                </a:ext>
              </a:extLst>
            </p:cNvPr>
            <p:cNvSpPr/>
            <p:nvPr/>
          </p:nvSpPr>
          <p:spPr>
            <a:xfrm rot="10800000">
              <a:off x="12260965" y="2508022"/>
              <a:ext cx="28186" cy="29977"/>
            </a:xfrm>
            <a:custGeom>
              <a:avLst/>
              <a:gdLst>
                <a:gd name="connsiteX0" fmla="*/ 0 w 15384"/>
                <a:gd name="connsiteY0" fmla="*/ 0 h 15384"/>
                <a:gd name="connsiteX1" fmla="*/ 15385 w 15384"/>
                <a:gd name="connsiteY1" fmla="*/ 0 h 15384"/>
                <a:gd name="connsiteX2" fmla="*/ 15385 w 15384"/>
                <a:gd name="connsiteY2" fmla="*/ 15385 h 15384"/>
                <a:gd name="connsiteX3" fmla="*/ 0 w 15384"/>
                <a:gd name="connsiteY3" fmla="*/ 15385 h 15384"/>
              </a:gdLst>
              <a:ahLst/>
              <a:cxnLst>
                <a:cxn ang="0">
                  <a:pos x="connsiteX0" y="connsiteY0"/>
                </a:cxn>
                <a:cxn ang="0">
                  <a:pos x="connsiteX1" y="connsiteY1"/>
                </a:cxn>
                <a:cxn ang="0">
                  <a:pos x="connsiteX2" y="connsiteY2"/>
                </a:cxn>
                <a:cxn ang="0">
                  <a:pos x="connsiteX3" y="connsiteY3"/>
                </a:cxn>
              </a:cxnLst>
              <a:rect l="l" t="t" r="r" b="b"/>
              <a:pathLst>
                <a:path w="15384" h="15384">
                  <a:moveTo>
                    <a:pt x="0" y="0"/>
                  </a:moveTo>
                  <a:lnTo>
                    <a:pt x="15385" y="0"/>
                  </a:lnTo>
                  <a:lnTo>
                    <a:pt x="15385" y="15385"/>
                  </a:lnTo>
                  <a:lnTo>
                    <a:pt x="0" y="15385"/>
                  </a:lnTo>
                  <a:close/>
                </a:path>
              </a:pathLst>
            </a:custGeom>
            <a:noFill/>
            <a:ln w="12700" cap="flat">
              <a:solidFill>
                <a:srgbClr val="527FFF"/>
              </a:solidFill>
              <a:prstDash val="solid"/>
              <a:round/>
            </a:ln>
          </p:spPr>
          <p:txBody>
            <a:bodyPr rtlCol="0" anchor="ctr"/>
            <a:lstStyle/>
            <a:p>
              <a:endParaRPr lang="en-US" sz="1050"/>
            </a:p>
          </p:txBody>
        </p:sp>
      </p:grpSp>
      <p:grpSp>
        <p:nvGrpSpPr>
          <p:cNvPr id="18" name="Group 17">
            <a:extLst>
              <a:ext uri="{FF2B5EF4-FFF2-40B4-BE49-F238E27FC236}">
                <a16:creationId xmlns:a16="http://schemas.microsoft.com/office/drawing/2014/main" id="{B6185B62-A737-48B4-8208-B92054C91491}"/>
              </a:ext>
            </a:extLst>
          </p:cNvPr>
          <p:cNvGrpSpPr>
            <a:grpSpLocks noChangeAspect="1"/>
          </p:cNvGrpSpPr>
          <p:nvPr/>
        </p:nvGrpSpPr>
        <p:grpSpPr>
          <a:xfrm>
            <a:off x="4806697" y="1718131"/>
            <a:ext cx="512126" cy="457200"/>
            <a:chOff x="10770662" y="2550128"/>
            <a:chExt cx="674896" cy="602513"/>
          </a:xfrm>
        </p:grpSpPr>
        <p:sp>
          <p:nvSpPr>
            <p:cNvPr id="230" name="Freeform: Shape 699">
              <a:extLst>
                <a:ext uri="{FF2B5EF4-FFF2-40B4-BE49-F238E27FC236}">
                  <a16:creationId xmlns:a16="http://schemas.microsoft.com/office/drawing/2014/main" id="{1A006FCD-F0FA-4675-8FB3-24C41CABEEE3}"/>
                </a:ext>
              </a:extLst>
            </p:cNvPr>
            <p:cNvSpPr/>
            <p:nvPr/>
          </p:nvSpPr>
          <p:spPr>
            <a:xfrm>
              <a:off x="10977664" y="2776505"/>
              <a:ext cx="63649" cy="165439"/>
            </a:xfrm>
            <a:custGeom>
              <a:avLst/>
              <a:gdLst>
                <a:gd name="connsiteX0" fmla="*/ 31487 w 31487"/>
                <a:gd name="connsiteY0" fmla="*/ 84902 h 84902"/>
                <a:gd name="connsiteX1" fmla="*/ 31213 w 31487"/>
                <a:gd name="connsiteY1" fmla="*/ 84902 h 84902"/>
                <a:gd name="connsiteX2" fmla="*/ 3854 w 31487"/>
                <a:gd name="connsiteY2" fmla="*/ 18901 h 84902"/>
                <a:gd name="connsiteX3" fmla="*/ 17497 w 31487"/>
                <a:gd name="connsiteY3" fmla="*/ 0 h 84902"/>
              </a:gdLst>
              <a:ahLst/>
              <a:cxnLst>
                <a:cxn ang="0">
                  <a:pos x="connsiteX0" y="connsiteY0"/>
                </a:cxn>
                <a:cxn ang="0">
                  <a:pos x="connsiteX1" y="connsiteY1"/>
                </a:cxn>
                <a:cxn ang="0">
                  <a:pos x="connsiteX2" y="connsiteY2"/>
                </a:cxn>
                <a:cxn ang="0">
                  <a:pos x="connsiteX3" y="connsiteY3"/>
                </a:cxn>
              </a:cxnLst>
              <a:rect l="l" t="t" r="r" b="b"/>
              <a:pathLst>
                <a:path w="31487" h="84902">
                  <a:moveTo>
                    <a:pt x="31487" y="84902"/>
                  </a:moveTo>
                  <a:lnTo>
                    <a:pt x="31213" y="84902"/>
                  </a:lnTo>
                  <a:cubicBezTo>
                    <a:pt x="5432" y="74231"/>
                    <a:pt x="-6817" y="44682"/>
                    <a:pt x="3854" y="18901"/>
                  </a:cubicBezTo>
                  <a:cubicBezTo>
                    <a:pt x="6866" y="11623"/>
                    <a:pt x="11538" y="5151"/>
                    <a:pt x="17497" y="0"/>
                  </a:cubicBezTo>
                </a:path>
              </a:pathLst>
            </a:custGeom>
            <a:noFill/>
            <a:ln w="12700" cap="flat">
              <a:solidFill>
                <a:srgbClr val="F1F2F2"/>
              </a:solidFill>
              <a:prstDash val="solid"/>
              <a:round/>
            </a:ln>
          </p:spPr>
          <p:txBody>
            <a:bodyPr rtlCol="0" anchor="ctr"/>
            <a:lstStyle/>
            <a:p>
              <a:endParaRPr lang="en-US" sz="1050"/>
            </a:p>
          </p:txBody>
        </p:sp>
        <p:sp>
          <p:nvSpPr>
            <p:cNvPr id="231" name="Freeform: Shape 700">
              <a:extLst>
                <a:ext uri="{FF2B5EF4-FFF2-40B4-BE49-F238E27FC236}">
                  <a16:creationId xmlns:a16="http://schemas.microsoft.com/office/drawing/2014/main" id="{7BF8FDB3-A474-4E20-B7E2-2FC88FFB2A05}"/>
                </a:ext>
              </a:extLst>
            </p:cNvPr>
            <p:cNvSpPr/>
            <p:nvPr/>
          </p:nvSpPr>
          <p:spPr>
            <a:xfrm>
              <a:off x="11111968" y="2769155"/>
              <a:ext cx="69814" cy="174972"/>
            </a:xfrm>
            <a:custGeom>
              <a:avLst/>
              <a:gdLst>
                <a:gd name="connsiteX0" fmla="*/ 12276 w 34537"/>
                <a:gd name="connsiteY0" fmla="*/ 0 h 89794"/>
                <a:gd name="connsiteX1" fmla="*/ 25887 w 34537"/>
                <a:gd name="connsiteY1" fmla="*/ 70139 h 89794"/>
                <a:gd name="connsiteX2" fmla="*/ 3703 w 34537"/>
                <a:gd name="connsiteY2" fmla="*/ 88400 h 89794"/>
                <a:gd name="connsiteX3" fmla="*/ 0 w 34537"/>
                <a:gd name="connsiteY3" fmla="*/ 89794 h 89794"/>
              </a:gdLst>
              <a:ahLst/>
              <a:cxnLst>
                <a:cxn ang="0">
                  <a:pos x="connsiteX0" y="connsiteY0"/>
                </a:cxn>
                <a:cxn ang="0">
                  <a:pos x="connsiteX1" y="connsiteY1"/>
                </a:cxn>
                <a:cxn ang="0">
                  <a:pos x="connsiteX2" y="connsiteY2"/>
                </a:cxn>
                <a:cxn ang="0">
                  <a:pos x="connsiteX3" y="connsiteY3"/>
                </a:cxn>
              </a:cxnLst>
              <a:rect l="l" t="t" r="r" b="b"/>
              <a:pathLst>
                <a:path w="34537" h="89794">
                  <a:moveTo>
                    <a:pt x="12276" y="0"/>
                  </a:moveTo>
                  <a:cubicBezTo>
                    <a:pt x="35403" y="15610"/>
                    <a:pt x="41495" y="47012"/>
                    <a:pt x="25887" y="70139"/>
                  </a:cubicBezTo>
                  <a:cubicBezTo>
                    <a:pt x="20416" y="78245"/>
                    <a:pt x="12710" y="84589"/>
                    <a:pt x="3703" y="88400"/>
                  </a:cubicBezTo>
                  <a:cubicBezTo>
                    <a:pt x="2492" y="88903"/>
                    <a:pt x="1257" y="89383"/>
                    <a:pt x="0" y="89794"/>
                  </a:cubicBezTo>
                </a:path>
              </a:pathLst>
            </a:custGeom>
            <a:noFill/>
            <a:ln w="12700" cap="flat">
              <a:solidFill>
                <a:srgbClr val="F1F2F2"/>
              </a:solidFill>
              <a:prstDash val="solid"/>
              <a:round/>
            </a:ln>
          </p:spPr>
          <p:txBody>
            <a:bodyPr rtlCol="0" anchor="ctr"/>
            <a:lstStyle/>
            <a:p>
              <a:endParaRPr lang="en-US" sz="1050"/>
            </a:p>
          </p:txBody>
        </p:sp>
        <p:sp>
          <p:nvSpPr>
            <p:cNvPr id="232" name="Freeform: Shape 701">
              <a:extLst>
                <a:ext uri="{FF2B5EF4-FFF2-40B4-BE49-F238E27FC236}">
                  <a16:creationId xmlns:a16="http://schemas.microsoft.com/office/drawing/2014/main" id="{C38A033E-F460-4FDA-90C9-1A44E2BFF341}"/>
                </a:ext>
              </a:extLst>
            </p:cNvPr>
            <p:cNvSpPr/>
            <p:nvPr/>
          </p:nvSpPr>
          <p:spPr>
            <a:xfrm>
              <a:off x="10899079" y="2676636"/>
              <a:ext cx="361268" cy="348250"/>
            </a:xfrm>
            <a:custGeom>
              <a:avLst/>
              <a:gdLst>
                <a:gd name="connsiteX0" fmla="*/ 178719 w 178719"/>
                <a:gd name="connsiteY0" fmla="*/ 89360 h 178719"/>
                <a:gd name="connsiteX1" fmla="*/ 89360 w 178719"/>
                <a:gd name="connsiteY1" fmla="*/ 178719 h 178719"/>
                <a:gd name="connsiteX2" fmla="*/ 0 w 178719"/>
                <a:gd name="connsiteY2" fmla="*/ 89360 h 178719"/>
                <a:gd name="connsiteX3" fmla="*/ 89360 w 178719"/>
                <a:gd name="connsiteY3" fmla="*/ 0 h 178719"/>
                <a:gd name="connsiteX4" fmla="*/ 178719 w 178719"/>
                <a:gd name="connsiteY4" fmla="*/ 89360 h 1787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719" h="178719">
                  <a:moveTo>
                    <a:pt x="178719" y="89360"/>
                  </a:moveTo>
                  <a:cubicBezTo>
                    <a:pt x="178719" y="138712"/>
                    <a:pt x="138712" y="178719"/>
                    <a:pt x="89360" y="178719"/>
                  </a:cubicBezTo>
                  <a:cubicBezTo>
                    <a:pt x="40008" y="178719"/>
                    <a:pt x="0" y="138712"/>
                    <a:pt x="0" y="89360"/>
                  </a:cubicBezTo>
                  <a:cubicBezTo>
                    <a:pt x="0" y="40008"/>
                    <a:pt x="40008" y="0"/>
                    <a:pt x="89360" y="0"/>
                  </a:cubicBezTo>
                  <a:cubicBezTo>
                    <a:pt x="138712" y="0"/>
                    <a:pt x="178719" y="40008"/>
                    <a:pt x="178719" y="89360"/>
                  </a:cubicBezTo>
                  <a:close/>
                </a:path>
              </a:pathLst>
            </a:custGeom>
            <a:noFill/>
            <a:ln w="12700" cap="flat">
              <a:solidFill>
                <a:srgbClr val="F1F2F2"/>
              </a:solidFill>
              <a:prstDash val="solid"/>
              <a:round/>
            </a:ln>
          </p:spPr>
          <p:txBody>
            <a:bodyPr rtlCol="0" anchor="ctr"/>
            <a:lstStyle/>
            <a:p>
              <a:endParaRPr lang="en-US" sz="1050"/>
            </a:p>
          </p:txBody>
        </p:sp>
        <p:sp>
          <p:nvSpPr>
            <p:cNvPr id="233" name="Freeform: Shape 702">
              <a:extLst>
                <a:ext uri="{FF2B5EF4-FFF2-40B4-BE49-F238E27FC236}">
                  <a16:creationId xmlns:a16="http://schemas.microsoft.com/office/drawing/2014/main" id="{2E89A99D-8461-40FF-8CBA-13306B3A0C2D}"/>
                </a:ext>
              </a:extLst>
            </p:cNvPr>
            <p:cNvSpPr/>
            <p:nvPr/>
          </p:nvSpPr>
          <p:spPr>
            <a:xfrm>
              <a:off x="10830069" y="2610220"/>
              <a:ext cx="499129" cy="481206"/>
            </a:xfrm>
            <a:custGeom>
              <a:avLst/>
              <a:gdLst>
                <a:gd name="connsiteX0" fmla="*/ 156874 w 246919"/>
                <a:gd name="connsiteY0" fmla="*/ 242316 h 246951"/>
                <a:gd name="connsiteX1" fmla="*/ 4635 w 246919"/>
                <a:gd name="connsiteY1" fmla="*/ 156874 h 246951"/>
                <a:gd name="connsiteX2" fmla="*/ 90077 w 246919"/>
                <a:gd name="connsiteY2" fmla="*/ 4635 h 246951"/>
                <a:gd name="connsiteX3" fmla="*/ 242315 w 246919"/>
                <a:gd name="connsiteY3" fmla="*/ 90077 h 246951"/>
                <a:gd name="connsiteX4" fmla="*/ 246919 w 246919"/>
                <a:gd name="connsiteY4" fmla="*/ 123444 h 246951"/>
                <a:gd name="connsiteX5" fmla="*/ 246188 w 246919"/>
                <a:gd name="connsiteY5" fmla="*/ 136931 h 246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6919" h="246951">
                  <a:moveTo>
                    <a:pt x="156874" y="242316"/>
                  </a:moveTo>
                  <a:cubicBezTo>
                    <a:pt x="91240" y="260761"/>
                    <a:pt x="23081" y="222507"/>
                    <a:pt x="4635" y="156874"/>
                  </a:cubicBezTo>
                  <a:cubicBezTo>
                    <a:pt x="-13810" y="91241"/>
                    <a:pt x="24443" y="23081"/>
                    <a:pt x="90077" y="4635"/>
                  </a:cubicBezTo>
                  <a:cubicBezTo>
                    <a:pt x="155710" y="-13810"/>
                    <a:pt x="223870" y="24444"/>
                    <a:pt x="242315" y="90077"/>
                  </a:cubicBezTo>
                  <a:cubicBezTo>
                    <a:pt x="245367" y="100937"/>
                    <a:pt x="246917" y="112163"/>
                    <a:pt x="246919" y="123444"/>
                  </a:cubicBezTo>
                  <a:cubicBezTo>
                    <a:pt x="246929" y="127949"/>
                    <a:pt x="246686" y="132453"/>
                    <a:pt x="246188" y="136931"/>
                  </a:cubicBezTo>
                </a:path>
              </a:pathLst>
            </a:custGeom>
            <a:noFill/>
            <a:ln w="12700" cap="flat">
              <a:solidFill>
                <a:srgbClr val="F1F2F2"/>
              </a:solidFill>
              <a:prstDash val="solid"/>
              <a:round/>
            </a:ln>
          </p:spPr>
          <p:txBody>
            <a:bodyPr rtlCol="0" anchor="ctr"/>
            <a:lstStyle/>
            <a:p>
              <a:endParaRPr lang="en-US" sz="1050" dirty="0"/>
            </a:p>
          </p:txBody>
        </p:sp>
        <p:sp>
          <p:nvSpPr>
            <p:cNvPr id="234" name="Freeform: Shape 703">
              <a:extLst>
                <a:ext uri="{FF2B5EF4-FFF2-40B4-BE49-F238E27FC236}">
                  <a16:creationId xmlns:a16="http://schemas.microsoft.com/office/drawing/2014/main" id="{19B6A06B-EA18-4B44-AC7E-D6C17970D60F}"/>
                </a:ext>
              </a:extLst>
            </p:cNvPr>
            <p:cNvSpPr/>
            <p:nvPr/>
          </p:nvSpPr>
          <p:spPr>
            <a:xfrm>
              <a:off x="11079714" y="2550128"/>
              <a:ext cx="4621" cy="166819"/>
            </a:xfrm>
            <a:custGeom>
              <a:avLst/>
              <a:gdLst>
                <a:gd name="connsiteX0" fmla="*/ 0 w 2286"/>
                <a:gd name="connsiteY0" fmla="*/ 85611 h 85610"/>
                <a:gd name="connsiteX1" fmla="*/ 0 w 2286"/>
                <a:gd name="connsiteY1" fmla="*/ 0 h 85610"/>
              </a:gdLst>
              <a:ahLst/>
              <a:cxnLst>
                <a:cxn ang="0">
                  <a:pos x="connsiteX0" y="connsiteY0"/>
                </a:cxn>
                <a:cxn ang="0">
                  <a:pos x="connsiteX1" y="connsiteY1"/>
                </a:cxn>
              </a:cxnLst>
              <a:rect l="l" t="t" r="r" b="b"/>
              <a:pathLst>
                <a:path w="2286" h="85610">
                  <a:moveTo>
                    <a:pt x="0" y="85611"/>
                  </a:moveTo>
                  <a:lnTo>
                    <a:pt x="0" y="0"/>
                  </a:lnTo>
                </a:path>
              </a:pathLst>
            </a:custGeom>
            <a:ln w="12700" cap="flat">
              <a:solidFill>
                <a:srgbClr val="F1F2F2"/>
              </a:solidFill>
              <a:prstDash val="solid"/>
              <a:round/>
            </a:ln>
          </p:spPr>
          <p:txBody>
            <a:bodyPr rtlCol="0" anchor="ctr"/>
            <a:lstStyle/>
            <a:p>
              <a:endParaRPr lang="en-US" sz="1050"/>
            </a:p>
          </p:txBody>
        </p:sp>
        <p:sp>
          <p:nvSpPr>
            <p:cNvPr id="235" name="Freeform: Shape 704">
              <a:extLst>
                <a:ext uri="{FF2B5EF4-FFF2-40B4-BE49-F238E27FC236}">
                  <a16:creationId xmlns:a16="http://schemas.microsoft.com/office/drawing/2014/main" id="{4F0A4D0A-5D4E-435E-BF5A-C5A099E8C9F6}"/>
                </a:ext>
              </a:extLst>
            </p:cNvPr>
            <p:cNvSpPr/>
            <p:nvPr/>
          </p:nvSpPr>
          <p:spPr>
            <a:xfrm>
              <a:off x="11079714" y="2973215"/>
              <a:ext cx="4621" cy="179426"/>
            </a:xfrm>
            <a:custGeom>
              <a:avLst/>
              <a:gdLst>
                <a:gd name="connsiteX0" fmla="*/ 0 w 2286"/>
                <a:gd name="connsiteY0" fmla="*/ 0 h 92080"/>
                <a:gd name="connsiteX1" fmla="*/ 0 w 2286"/>
                <a:gd name="connsiteY1" fmla="*/ 92080 h 92080"/>
              </a:gdLst>
              <a:ahLst/>
              <a:cxnLst>
                <a:cxn ang="0">
                  <a:pos x="connsiteX0" y="connsiteY0"/>
                </a:cxn>
                <a:cxn ang="0">
                  <a:pos x="connsiteX1" y="connsiteY1"/>
                </a:cxn>
              </a:cxnLst>
              <a:rect l="l" t="t" r="r" b="b"/>
              <a:pathLst>
                <a:path w="2286" h="92080">
                  <a:moveTo>
                    <a:pt x="0" y="0"/>
                  </a:moveTo>
                  <a:lnTo>
                    <a:pt x="0" y="92080"/>
                  </a:lnTo>
                </a:path>
              </a:pathLst>
            </a:custGeom>
            <a:ln w="12700" cap="flat">
              <a:solidFill>
                <a:srgbClr val="F1F2F2"/>
              </a:solidFill>
              <a:prstDash val="solid"/>
              <a:round/>
            </a:ln>
          </p:spPr>
          <p:txBody>
            <a:bodyPr rtlCol="0" anchor="ctr"/>
            <a:lstStyle/>
            <a:p>
              <a:endParaRPr lang="en-US" sz="1050"/>
            </a:p>
          </p:txBody>
        </p:sp>
        <p:sp>
          <p:nvSpPr>
            <p:cNvPr id="236" name="Freeform: Shape 705">
              <a:extLst>
                <a:ext uri="{FF2B5EF4-FFF2-40B4-BE49-F238E27FC236}">
                  <a16:creationId xmlns:a16="http://schemas.microsoft.com/office/drawing/2014/main" id="{D525A9DD-7F7F-43D1-B1BA-9F6B0EBBF02C}"/>
                </a:ext>
              </a:extLst>
            </p:cNvPr>
            <p:cNvSpPr/>
            <p:nvPr/>
          </p:nvSpPr>
          <p:spPr>
            <a:xfrm>
              <a:off x="10770662" y="2848044"/>
              <a:ext cx="234514" cy="4454"/>
            </a:xfrm>
            <a:custGeom>
              <a:avLst/>
              <a:gdLst>
                <a:gd name="connsiteX0" fmla="*/ 116015 w 116014"/>
                <a:gd name="connsiteY0" fmla="*/ 0 h 2286"/>
                <a:gd name="connsiteX1" fmla="*/ 0 w 116014"/>
                <a:gd name="connsiteY1" fmla="*/ 0 h 2286"/>
              </a:gdLst>
              <a:ahLst/>
              <a:cxnLst>
                <a:cxn ang="0">
                  <a:pos x="connsiteX0" y="connsiteY0"/>
                </a:cxn>
                <a:cxn ang="0">
                  <a:pos x="connsiteX1" y="connsiteY1"/>
                </a:cxn>
              </a:cxnLst>
              <a:rect l="l" t="t" r="r" b="b"/>
              <a:pathLst>
                <a:path w="116014" h="2286">
                  <a:moveTo>
                    <a:pt x="116015" y="0"/>
                  </a:moveTo>
                  <a:lnTo>
                    <a:pt x="0" y="0"/>
                  </a:lnTo>
                </a:path>
              </a:pathLst>
            </a:custGeom>
            <a:ln w="12700" cap="flat">
              <a:solidFill>
                <a:srgbClr val="F1F2F2"/>
              </a:solidFill>
              <a:prstDash val="solid"/>
              <a:round/>
            </a:ln>
          </p:spPr>
          <p:txBody>
            <a:bodyPr rtlCol="0" anchor="ctr"/>
            <a:lstStyle/>
            <a:p>
              <a:endParaRPr lang="en-US" sz="1050"/>
            </a:p>
          </p:txBody>
        </p:sp>
        <p:sp>
          <p:nvSpPr>
            <p:cNvPr id="237" name="Freeform: Shape 706">
              <a:extLst>
                <a:ext uri="{FF2B5EF4-FFF2-40B4-BE49-F238E27FC236}">
                  <a16:creationId xmlns:a16="http://schemas.microsoft.com/office/drawing/2014/main" id="{FF1C524D-C0FC-4158-BD6E-75D8F30ECA7F}"/>
                </a:ext>
              </a:extLst>
            </p:cNvPr>
            <p:cNvSpPr/>
            <p:nvPr/>
          </p:nvSpPr>
          <p:spPr>
            <a:xfrm>
              <a:off x="11150322" y="2848044"/>
              <a:ext cx="245373" cy="4454"/>
            </a:xfrm>
            <a:custGeom>
              <a:avLst/>
              <a:gdLst>
                <a:gd name="connsiteX0" fmla="*/ 0 w 121386"/>
                <a:gd name="connsiteY0" fmla="*/ 0 h 2286"/>
                <a:gd name="connsiteX1" fmla="*/ 121387 w 121386"/>
                <a:gd name="connsiteY1" fmla="*/ 0 h 2286"/>
              </a:gdLst>
              <a:ahLst/>
              <a:cxnLst>
                <a:cxn ang="0">
                  <a:pos x="connsiteX0" y="connsiteY0"/>
                </a:cxn>
                <a:cxn ang="0">
                  <a:pos x="connsiteX1" y="connsiteY1"/>
                </a:cxn>
              </a:cxnLst>
              <a:rect l="l" t="t" r="r" b="b"/>
              <a:pathLst>
                <a:path w="121386" h="2286">
                  <a:moveTo>
                    <a:pt x="0" y="0"/>
                  </a:moveTo>
                  <a:lnTo>
                    <a:pt x="121387" y="0"/>
                  </a:lnTo>
                </a:path>
              </a:pathLst>
            </a:custGeom>
            <a:ln w="12700" cap="flat">
              <a:solidFill>
                <a:srgbClr val="F1F2F2"/>
              </a:solidFill>
              <a:prstDash val="solid"/>
              <a:round/>
            </a:ln>
          </p:spPr>
          <p:txBody>
            <a:bodyPr rtlCol="0" anchor="ctr"/>
            <a:lstStyle/>
            <a:p>
              <a:endParaRPr lang="en-US" sz="1050"/>
            </a:p>
          </p:txBody>
        </p:sp>
        <p:sp>
          <p:nvSpPr>
            <p:cNvPr id="238" name="Freeform: Shape 707">
              <a:extLst>
                <a:ext uri="{FF2B5EF4-FFF2-40B4-BE49-F238E27FC236}">
                  <a16:creationId xmlns:a16="http://schemas.microsoft.com/office/drawing/2014/main" id="{EDEBC0D1-100D-451A-83F3-F3941E7E7FE0}"/>
                </a:ext>
              </a:extLst>
            </p:cNvPr>
            <p:cNvSpPr/>
            <p:nvPr/>
          </p:nvSpPr>
          <p:spPr>
            <a:xfrm>
              <a:off x="11188855" y="2927749"/>
              <a:ext cx="256703" cy="213934"/>
            </a:xfrm>
            <a:custGeom>
              <a:avLst/>
              <a:gdLst>
                <a:gd name="connsiteX0" fmla="*/ 56101 w 126991"/>
                <a:gd name="connsiteY0" fmla="*/ 3971 h 109789"/>
                <a:gd name="connsiteX1" fmla="*/ 1009 w 126991"/>
                <a:gd name="connsiteY1" fmla="*/ 97102 h 109789"/>
                <a:gd name="connsiteX2" fmla="*/ 4593 w 126991"/>
                <a:gd name="connsiteY2" fmla="*/ 108786 h 109789"/>
                <a:gd name="connsiteX3" fmla="*/ 8415 w 126991"/>
                <a:gd name="connsiteY3" fmla="*/ 109790 h 109789"/>
                <a:gd name="connsiteX4" fmla="*/ 118578 w 126991"/>
                <a:gd name="connsiteY4" fmla="*/ 109790 h 109789"/>
                <a:gd name="connsiteX5" fmla="*/ 126988 w 126991"/>
                <a:gd name="connsiteY5" fmla="*/ 100924 h 109789"/>
                <a:gd name="connsiteX6" fmla="*/ 125984 w 126991"/>
                <a:gd name="connsiteY6" fmla="*/ 97102 h 109789"/>
                <a:gd name="connsiteX7" fmla="*/ 70915 w 126991"/>
                <a:gd name="connsiteY7" fmla="*/ 3971 h 109789"/>
                <a:gd name="connsiteX8" fmla="*/ 58552 w 126991"/>
                <a:gd name="connsiteY8" fmla="*/ 1497 h 109789"/>
                <a:gd name="connsiteX9" fmla="*/ 56079 w 126991"/>
                <a:gd name="connsiteY9" fmla="*/ 3971 h 109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6991" h="109789">
                  <a:moveTo>
                    <a:pt x="56101" y="3971"/>
                  </a:moveTo>
                  <a:lnTo>
                    <a:pt x="1009" y="97102"/>
                  </a:lnTo>
                  <a:cubicBezTo>
                    <a:pt x="-1227" y="101318"/>
                    <a:pt x="378" y="106548"/>
                    <a:pt x="4593" y="108786"/>
                  </a:cubicBezTo>
                  <a:cubicBezTo>
                    <a:pt x="5773" y="109410"/>
                    <a:pt x="7080" y="109755"/>
                    <a:pt x="8415" y="109790"/>
                  </a:cubicBezTo>
                  <a:lnTo>
                    <a:pt x="118578" y="109790"/>
                  </a:lnTo>
                  <a:cubicBezTo>
                    <a:pt x="123349" y="109664"/>
                    <a:pt x="127114" y="105695"/>
                    <a:pt x="126988" y="100924"/>
                  </a:cubicBezTo>
                  <a:cubicBezTo>
                    <a:pt x="126954" y="99589"/>
                    <a:pt x="126611" y="98282"/>
                    <a:pt x="125984" y="97102"/>
                  </a:cubicBezTo>
                  <a:lnTo>
                    <a:pt x="70915" y="3971"/>
                  </a:lnTo>
                  <a:cubicBezTo>
                    <a:pt x="68183" y="-126"/>
                    <a:pt x="62649" y="-1232"/>
                    <a:pt x="58552" y="1497"/>
                  </a:cubicBezTo>
                  <a:cubicBezTo>
                    <a:pt x="57571" y="2151"/>
                    <a:pt x="56732" y="2992"/>
                    <a:pt x="56079" y="3971"/>
                  </a:cubicBezTo>
                  <a:close/>
                </a:path>
              </a:pathLst>
            </a:custGeom>
            <a:noFill/>
            <a:ln w="12700" cap="flat">
              <a:solidFill>
                <a:srgbClr val="527FFF"/>
              </a:solidFill>
              <a:prstDash val="solid"/>
              <a:round/>
            </a:ln>
          </p:spPr>
          <p:txBody>
            <a:bodyPr rtlCol="0" anchor="ctr"/>
            <a:lstStyle/>
            <a:p>
              <a:endParaRPr lang="en-US" sz="1050"/>
            </a:p>
          </p:txBody>
        </p:sp>
        <p:sp>
          <p:nvSpPr>
            <p:cNvPr id="239" name="Freeform: Shape 708">
              <a:extLst>
                <a:ext uri="{FF2B5EF4-FFF2-40B4-BE49-F238E27FC236}">
                  <a16:creationId xmlns:a16="http://schemas.microsoft.com/office/drawing/2014/main" id="{95755303-4070-4795-A2AB-7679E2D343B6}"/>
                </a:ext>
              </a:extLst>
            </p:cNvPr>
            <p:cNvSpPr/>
            <p:nvPr/>
          </p:nvSpPr>
          <p:spPr>
            <a:xfrm>
              <a:off x="11306601" y="2998023"/>
              <a:ext cx="21217" cy="112796"/>
            </a:xfrm>
            <a:custGeom>
              <a:avLst/>
              <a:gdLst>
                <a:gd name="connsiteX0" fmla="*/ 5260 w 10496"/>
                <a:gd name="connsiteY0" fmla="*/ 57883 h 57886"/>
                <a:gd name="connsiteX1" fmla="*/ 1442 w 10496"/>
                <a:gd name="connsiteY1" fmla="*/ 56374 h 57886"/>
                <a:gd name="connsiteX2" fmla="*/ 1442 w 10496"/>
                <a:gd name="connsiteY2" fmla="*/ 48716 h 57886"/>
                <a:gd name="connsiteX3" fmla="*/ 9054 w 10496"/>
                <a:gd name="connsiteY3" fmla="*/ 48716 h 57886"/>
                <a:gd name="connsiteX4" fmla="*/ 9054 w 10496"/>
                <a:gd name="connsiteY4" fmla="*/ 56374 h 57886"/>
                <a:gd name="connsiteX5" fmla="*/ 5260 w 10496"/>
                <a:gd name="connsiteY5" fmla="*/ 57883 h 57886"/>
                <a:gd name="connsiteX6" fmla="*/ 1922 w 10496"/>
                <a:gd name="connsiteY6" fmla="*/ 40098 h 57886"/>
                <a:gd name="connsiteX7" fmla="*/ 802 w 10496"/>
                <a:gd name="connsiteY7" fmla="*/ 1053 h 57886"/>
                <a:gd name="connsiteX8" fmla="*/ 9694 w 10496"/>
                <a:gd name="connsiteY8" fmla="*/ 1053 h 57886"/>
                <a:gd name="connsiteX9" fmla="*/ 8574 w 10496"/>
                <a:gd name="connsiteY9" fmla="*/ 40098 h 57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96" h="57886">
                  <a:moveTo>
                    <a:pt x="5260" y="57883"/>
                  </a:moveTo>
                  <a:cubicBezTo>
                    <a:pt x="3831" y="57940"/>
                    <a:pt x="2445" y="57391"/>
                    <a:pt x="1442" y="56374"/>
                  </a:cubicBezTo>
                  <a:cubicBezTo>
                    <a:pt x="-481" y="54184"/>
                    <a:pt x="-481" y="50906"/>
                    <a:pt x="1442" y="48716"/>
                  </a:cubicBezTo>
                  <a:cubicBezTo>
                    <a:pt x="3582" y="46704"/>
                    <a:pt x="6915" y="46704"/>
                    <a:pt x="9054" y="48716"/>
                  </a:cubicBezTo>
                  <a:cubicBezTo>
                    <a:pt x="10977" y="50906"/>
                    <a:pt x="10977" y="54184"/>
                    <a:pt x="9054" y="56374"/>
                  </a:cubicBezTo>
                  <a:cubicBezTo>
                    <a:pt x="8058" y="57389"/>
                    <a:pt x="6681" y="57935"/>
                    <a:pt x="5260" y="57883"/>
                  </a:cubicBezTo>
                  <a:close/>
                  <a:moveTo>
                    <a:pt x="1922" y="40098"/>
                  </a:moveTo>
                  <a:lnTo>
                    <a:pt x="802" y="1053"/>
                  </a:lnTo>
                  <a:cubicBezTo>
                    <a:pt x="3600" y="-351"/>
                    <a:pt x="6896" y="-351"/>
                    <a:pt x="9694" y="1053"/>
                  </a:cubicBezTo>
                  <a:lnTo>
                    <a:pt x="8574" y="40098"/>
                  </a:lnTo>
                  <a:close/>
                </a:path>
              </a:pathLst>
            </a:custGeom>
            <a:solidFill>
              <a:srgbClr val="527FFF"/>
            </a:solidFill>
            <a:ln w="2286" cap="flat">
              <a:noFill/>
              <a:prstDash val="solid"/>
              <a:miter/>
            </a:ln>
          </p:spPr>
          <p:txBody>
            <a:bodyPr rtlCol="0" anchor="ctr"/>
            <a:lstStyle/>
            <a:p>
              <a:endParaRPr lang="en-US" sz="1050"/>
            </a:p>
          </p:txBody>
        </p:sp>
        <p:sp>
          <p:nvSpPr>
            <p:cNvPr id="240" name="Freeform: Shape 709">
              <a:extLst>
                <a:ext uri="{FF2B5EF4-FFF2-40B4-BE49-F238E27FC236}">
                  <a16:creationId xmlns:a16="http://schemas.microsoft.com/office/drawing/2014/main" id="{14E3FE68-D1F2-4C57-8CCD-A219FD5C5CFF}"/>
                </a:ext>
              </a:extLst>
            </p:cNvPr>
            <p:cNvSpPr/>
            <p:nvPr/>
          </p:nvSpPr>
          <p:spPr>
            <a:xfrm>
              <a:off x="11040249" y="2771070"/>
              <a:ext cx="70053" cy="135059"/>
            </a:xfrm>
            <a:custGeom>
              <a:avLst/>
              <a:gdLst>
                <a:gd name="connsiteX0" fmla="*/ 0 w 34655"/>
                <a:gd name="connsiteY0" fmla="*/ 51984 h 69311"/>
                <a:gd name="connsiteX1" fmla="*/ 17328 w 34655"/>
                <a:gd name="connsiteY1" fmla="*/ 69312 h 69311"/>
                <a:gd name="connsiteX2" fmla="*/ 34656 w 34655"/>
                <a:gd name="connsiteY2" fmla="*/ 51984 h 69311"/>
                <a:gd name="connsiteX3" fmla="*/ 17328 w 34655"/>
                <a:gd name="connsiteY3" fmla="*/ 34656 h 69311"/>
                <a:gd name="connsiteX4" fmla="*/ 0 w 34655"/>
                <a:gd name="connsiteY4" fmla="*/ 17328 h 69311"/>
                <a:gd name="connsiteX5" fmla="*/ 17328 w 34655"/>
                <a:gd name="connsiteY5" fmla="*/ 0 h 69311"/>
                <a:gd name="connsiteX6" fmla="*/ 34656 w 34655"/>
                <a:gd name="connsiteY6" fmla="*/ 17328 h 6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655" h="69311">
                  <a:moveTo>
                    <a:pt x="0" y="51984"/>
                  </a:moveTo>
                  <a:cubicBezTo>
                    <a:pt x="0" y="61553"/>
                    <a:pt x="7758" y="69312"/>
                    <a:pt x="17328" y="69312"/>
                  </a:cubicBezTo>
                  <a:cubicBezTo>
                    <a:pt x="26898" y="69312"/>
                    <a:pt x="34656" y="61553"/>
                    <a:pt x="34656" y="51984"/>
                  </a:cubicBezTo>
                  <a:cubicBezTo>
                    <a:pt x="34656" y="42405"/>
                    <a:pt x="26792" y="36233"/>
                    <a:pt x="17328" y="34656"/>
                  </a:cubicBezTo>
                  <a:cubicBezTo>
                    <a:pt x="7864" y="33078"/>
                    <a:pt x="0" y="26883"/>
                    <a:pt x="0" y="17328"/>
                  </a:cubicBezTo>
                  <a:cubicBezTo>
                    <a:pt x="0" y="7758"/>
                    <a:pt x="7758" y="0"/>
                    <a:pt x="17328" y="0"/>
                  </a:cubicBezTo>
                  <a:cubicBezTo>
                    <a:pt x="26898" y="0"/>
                    <a:pt x="34656" y="7758"/>
                    <a:pt x="34656" y="17328"/>
                  </a:cubicBezTo>
                </a:path>
              </a:pathLst>
            </a:custGeom>
            <a:noFill/>
            <a:ln w="12700" cap="flat">
              <a:solidFill>
                <a:srgbClr val="527FFF"/>
              </a:solidFill>
              <a:prstDash val="solid"/>
              <a:round/>
            </a:ln>
          </p:spPr>
          <p:txBody>
            <a:bodyPr rtlCol="0" anchor="ctr"/>
            <a:lstStyle/>
            <a:p>
              <a:endParaRPr lang="en-US" sz="1050"/>
            </a:p>
          </p:txBody>
        </p:sp>
        <p:sp>
          <p:nvSpPr>
            <p:cNvPr id="241" name="Freeform: Shape 710">
              <a:extLst>
                <a:ext uri="{FF2B5EF4-FFF2-40B4-BE49-F238E27FC236}">
                  <a16:creationId xmlns:a16="http://schemas.microsoft.com/office/drawing/2014/main" id="{056B5475-B840-4E4B-9A8F-C740C51BDD8C}"/>
                </a:ext>
              </a:extLst>
            </p:cNvPr>
            <p:cNvSpPr/>
            <p:nvPr/>
          </p:nvSpPr>
          <p:spPr>
            <a:xfrm>
              <a:off x="11078467" y="2755702"/>
              <a:ext cx="4621" cy="171942"/>
            </a:xfrm>
            <a:custGeom>
              <a:avLst/>
              <a:gdLst>
                <a:gd name="connsiteX0" fmla="*/ 0 w 2286"/>
                <a:gd name="connsiteY0" fmla="*/ 0 h 88239"/>
                <a:gd name="connsiteX1" fmla="*/ 0 w 2286"/>
                <a:gd name="connsiteY1" fmla="*/ 88240 h 88239"/>
              </a:gdLst>
              <a:ahLst/>
              <a:cxnLst>
                <a:cxn ang="0">
                  <a:pos x="connsiteX0" y="connsiteY0"/>
                </a:cxn>
                <a:cxn ang="0">
                  <a:pos x="connsiteX1" y="connsiteY1"/>
                </a:cxn>
              </a:cxnLst>
              <a:rect l="l" t="t" r="r" b="b"/>
              <a:pathLst>
                <a:path w="2286" h="88239">
                  <a:moveTo>
                    <a:pt x="0" y="0"/>
                  </a:moveTo>
                  <a:lnTo>
                    <a:pt x="0" y="88240"/>
                  </a:lnTo>
                </a:path>
              </a:pathLst>
            </a:custGeom>
            <a:ln w="12700" cap="flat">
              <a:solidFill>
                <a:srgbClr val="527FFF"/>
              </a:solidFill>
              <a:prstDash val="solid"/>
              <a:round/>
            </a:ln>
          </p:spPr>
          <p:txBody>
            <a:bodyPr rtlCol="0" anchor="ctr"/>
            <a:lstStyle/>
            <a:p>
              <a:endParaRPr lang="en-US" sz="1050"/>
            </a:p>
          </p:txBody>
        </p:sp>
      </p:grpSp>
      <p:grpSp>
        <p:nvGrpSpPr>
          <p:cNvPr id="15" name="Group 14">
            <a:extLst>
              <a:ext uri="{FF2B5EF4-FFF2-40B4-BE49-F238E27FC236}">
                <a16:creationId xmlns:a16="http://schemas.microsoft.com/office/drawing/2014/main" id="{70F651B6-D719-419E-9DBE-A9D6ACC26FED}"/>
              </a:ext>
            </a:extLst>
          </p:cNvPr>
          <p:cNvGrpSpPr>
            <a:grpSpLocks noChangeAspect="1"/>
          </p:cNvGrpSpPr>
          <p:nvPr/>
        </p:nvGrpSpPr>
        <p:grpSpPr>
          <a:xfrm>
            <a:off x="4871449" y="3066279"/>
            <a:ext cx="382622" cy="457200"/>
            <a:chOff x="13049927" y="993373"/>
            <a:chExt cx="709412" cy="847687"/>
          </a:xfrm>
        </p:grpSpPr>
        <p:sp>
          <p:nvSpPr>
            <p:cNvPr id="243" name="Freeform: Shape 235">
              <a:extLst>
                <a:ext uri="{FF2B5EF4-FFF2-40B4-BE49-F238E27FC236}">
                  <a16:creationId xmlns:a16="http://schemas.microsoft.com/office/drawing/2014/main" id="{99F7CDCC-2680-46A5-BD41-1F8E2088F2F4}"/>
                </a:ext>
              </a:extLst>
            </p:cNvPr>
            <p:cNvSpPr/>
            <p:nvPr/>
          </p:nvSpPr>
          <p:spPr>
            <a:xfrm>
              <a:off x="13340084" y="1230343"/>
              <a:ext cx="207383" cy="204335"/>
            </a:xfrm>
            <a:custGeom>
              <a:avLst/>
              <a:gdLst>
                <a:gd name="connsiteX0" fmla="*/ 0 w 373951"/>
                <a:gd name="connsiteY0" fmla="*/ 186976 h 373951"/>
                <a:gd name="connsiteX1" fmla="*/ 186976 w 373951"/>
                <a:gd name="connsiteY1" fmla="*/ 0 h 373951"/>
                <a:gd name="connsiteX2" fmla="*/ 373952 w 373951"/>
                <a:gd name="connsiteY2" fmla="*/ 186976 h 373951"/>
                <a:gd name="connsiteX3" fmla="*/ 186976 w 373951"/>
                <a:gd name="connsiteY3" fmla="*/ 373951 h 373951"/>
                <a:gd name="connsiteX4" fmla="*/ 0 w 373951"/>
                <a:gd name="connsiteY4" fmla="*/ 186976 h 3739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3951" h="373951">
                  <a:moveTo>
                    <a:pt x="0" y="186976"/>
                  </a:moveTo>
                  <a:cubicBezTo>
                    <a:pt x="0" y="83712"/>
                    <a:pt x="83711" y="0"/>
                    <a:pt x="186976" y="0"/>
                  </a:cubicBezTo>
                  <a:cubicBezTo>
                    <a:pt x="290236" y="0"/>
                    <a:pt x="373952" y="83712"/>
                    <a:pt x="373952" y="186976"/>
                  </a:cubicBezTo>
                  <a:cubicBezTo>
                    <a:pt x="373952" y="290239"/>
                    <a:pt x="290236" y="373951"/>
                    <a:pt x="186976" y="373951"/>
                  </a:cubicBezTo>
                  <a:cubicBezTo>
                    <a:pt x="83711" y="373951"/>
                    <a:pt x="0" y="290239"/>
                    <a:pt x="0" y="186976"/>
                  </a:cubicBezTo>
                </a:path>
              </a:pathLst>
            </a:custGeom>
            <a:noFill/>
            <a:ln w="12700" cap="flat">
              <a:solidFill>
                <a:srgbClr val="EFF5ED"/>
              </a:solidFill>
              <a:prstDash val="solid"/>
              <a:round/>
            </a:ln>
          </p:spPr>
          <p:txBody>
            <a:bodyPr rtlCol="0" anchor="ctr"/>
            <a:lstStyle/>
            <a:p>
              <a:endParaRPr lang="en-US" sz="1050"/>
            </a:p>
          </p:txBody>
        </p:sp>
        <p:sp>
          <p:nvSpPr>
            <p:cNvPr id="244" name="Freeform: Shape 241">
              <a:extLst>
                <a:ext uri="{FF2B5EF4-FFF2-40B4-BE49-F238E27FC236}">
                  <a16:creationId xmlns:a16="http://schemas.microsoft.com/office/drawing/2014/main" id="{67181293-2431-43C4-A547-B23AADFC7EF9}"/>
                </a:ext>
              </a:extLst>
            </p:cNvPr>
            <p:cNvSpPr/>
            <p:nvPr/>
          </p:nvSpPr>
          <p:spPr>
            <a:xfrm>
              <a:off x="13261483" y="1440656"/>
              <a:ext cx="282391" cy="186127"/>
            </a:xfrm>
            <a:custGeom>
              <a:avLst/>
              <a:gdLst>
                <a:gd name="connsiteX0" fmla="*/ 317754 w 509206"/>
                <a:gd name="connsiteY0" fmla="*/ 338914 h 340628"/>
                <a:gd name="connsiteX1" fmla="*/ 0 w 509206"/>
                <a:gd name="connsiteY1" fmla="*/ 340628 h 340628"/>
                <a:gd name="connsiteX2" fmla="*/ 335090 w 509206"/>
                <a:gd name="connsiteY2" fmla="*/ 14 h 340628"/>
                <a:gd name="connsiteX3" fmla="*/ 509207 w 509206"/>
                <a:gd name="connsiteY3" fmla="*/ 55640 h 340628"/>
              </a:gdLst>
              <a:ahLst/>
              <a:cxnLst>
                <a:cxn ang="0">
                  <a:pos x="connsiteX0" y="connsiteY0"/>
                </a:cxn>
                <a:cxn ang="0">
                  <a:pos x="connsiteX1" y="connsiteY1"/>
                </a:cxn>
                <a:cxn ang="0">
                  <a:pos x="connsiteX2" y="connsiteY2"/>
                </a:cxn>
                <a:cxn ang="0">
                  <a:pos x="connsiteX3" y="connsiteY3"/>
                </a:cxn>
              </a:cxnLst>
              <a:rect l="l" t="t" r="r" b="b"/>
              <a:pathLst>
                <a:path w="509206" h="340628">
                  <a:moveTo>
                    <a:pt x="317754" y="338914"/>
                  </a:moveTo>
                  <a:lnTo>
                    <a:pt x="0" y="340628"/>
                  </a:lnTo>
                  <a:cubicBezTo>
                    <a:pt x="21336" y="-4177"/>
                    <a:pt x="335090" y="14"/>
                    <a:pt x="335090" y="14"/>
                  </a:cubicBezTo>
                  <a:cubicBezTo>
                    <a:pt x="397593" y="-605"/>
                    <a:pt x="458638" y="18893"/>
                    <a:pt x="509207" y="55640"/>
                  </a:cubicBezTo>
                </a:path>
              </a:pathLst>
            </a:custGeom>
            <a:noFill/>
            <a:ln w="12700" cap="flat">
              <a:solidFill>
                <a:srgbClr val="EFF5ED"/>
              </a:solidFill>
              <a:prstDash val="solid"/>
              <a:round/>
            </a:ln>
          </p:spPr>
          <p:txBody>
            <a:bodyPr rtlCol="0" anchor="ctr"/>
            <a:lstStyle/>
            <a:p>
              <a:endParaRPr lang="en-US" sz="1050"/>
            </a:p>
          </p:txBody>
        </p:sp>
        <p:sp>
          <p:nvSpPr>
            <p:cNvPr id="245" name="Freeform: Shape 242">
              <a:extLst>
                <a:ext uri="{FF2B5EF4-FFF2-40B4-BE49-F238E27FC236}">
                  <a16:creationId xmlns:a16="http://schemas.microsoft.com/office/drawing/2014/main" id="{4DFC321E-AD6C-4773-82A9-3AC41BB45960}"/>
                </a:ext>
              </a:extLst>
            </p:cNvPr>
            <p:cNvSpPr/>
            <p:nvPr/>
          </p:nvSpPr>
          <p:spPr>
            <a:xfrm>
              <a:off x="13588668" y="1774180"/>
              <a:ext cx="167660" cy="66880"/>
            </a:xfrm>
            <a:custGeom>
              <a:avLst/>
              <a:gdLst>
                <a:gd name="connsiteX0" fmla="*/ 187547 w 302323"/>
                <a:gd name="connsiteY0" fmla="*/ 122396 h 122396"/>
                <a:gd name="connsiteX1" fmla="*/ 302324 w 302323"/>
                <a:gd name="connsiteY1" fmla="*/ 0 h 122396"/>
                <a:gd name="connsiteX2" fmla="*/ 0 w 302323"/>
                <a:gd name="connsiteY2" fmla="*/ 0 h 122396"/>
              </a:gdLst>
              <a:ahLst/>
              <a:cxnLst>
                <a:cxn ang="0">
                  <a:pos x="connsiteX0" y="connsiteY0"/>
                </a:cxn>
                <a:cxn ang="0">
                  <a:pos x="connsiteX1" y="connsiteY1"/>
                </a:cxn>
                <a:cxn ang="0">
                  <a:pos x="connsiteX2" y="connsiteY2"/>
                </a:cxn>
              </a:cxnLst>
              <a:rect l="l" t="t" r="r" b="b"/>
              <a:pathLst>
                <a:path w="302323" h="122396">
                  <a:moveTo>
                    <a:pt x="187547" y="122396"/>
                  </a:moveTo>
                  <a:lnTo>
                    <a:pt x="302324" y="0"/>
                  </a:lnTo>
                  <a:lnTo>
                    <a:pt x="0" y="0"/>
                  </a:lnTo>
                </a:path>
              </a:pathLst>
            </a:custGeom>
            <a:noFill/>
            <a:ln w="12700" cap="flat">
              <a:solidFill>
                <a:srgbClr val="527FFF"/>
              </a:solidFill>
              <a:prstDash val="solid"/>
              <a:round/>
            </a:ln>
          </p:spPr>
          <p:txBody>
            <a:bodyPr rtlCol="0" anchor="ctr"/>
            <a:lstStyle/>
            <a:p>
              <a:endParaRPr lang="en-US" sz="1050"/>
            </a:p>
          </p:txBody>
        </p:sp>
        <p:sp>
          <p:nvSpPr>
            <p:cNvPr id="246" name="Freeform: Shape 243">
              <a:extLst>
                <a:ext uri="{FF2B5EF4-FFF2-40B4-BE49-F238E27FC236}">
                  <a16:creationId xmlns:a16="http://schemas.microsoft.com/office/drawing/2014/main" id="{F61F3310-9D8C-4A20-B939-F565C686677B}"/>
                </a:ext>
              </a:extLst>
            </p:cNvPr>
            <p:cNvSpPr/>
            <p:nvPr/>
          </p:nvSpPr>
          <p:spPr>
            <a:xfrm>
              <a:off x="13692677" y="1713545"/>
              <a:ext cx="63652" cy="60634"/>
            </a:xfrm>
            <a:custGeom>
              <a:avLst/>
              <a:gdLst>
                <a:gd name="connsiteX0" fmla="*/ 0 w 114776"/>
                <a:gd name="connsiteY0" fmla="*/ 0 h 110966"/>
                <a:gd name="connsiteX1" fmla="*/ 114776 w 114776"/>
                <a:gd name="connsiteY1" fmla="*/ 110966 h 110966"/>
              </a:gdLst>
              <a:ahLst/>
              <a:cxnLst>
                <a:cxn ang="0">
                  <a:pos x="connsiteX0" y="connsiteY0"/>
                </a:cxn>
                <a:cxn ang="0">
                  <a:pos x="connsiteX1" y="connsiteY1"/>
                </a:cxn>
              </a:cxnLst>
              <a:rect l="l" t="t" r="r" b="b"/>
              <a:pathLst>
                <a:path w="114776" h="110966">
                  <a:moveTo>
                    <a:pt x="0" y="0"/>
                  </a:moveTo>
                  <a:lnTo>
                    <a:pt x="114776" y="110966"/>
                  </a:lnTo>
                </a:path>
              </a:pathLst>
            </a:custGeom>
            <a:ln w="12700" cap="flat">
              <a:solidFill>
                <a:srgbClr val="527FFF"/>
              </a:solidFill>
              <a:prstDash val="solid"/>
              <a:round/>
            </a:ln>
          </p:spPr>
          <p:txBody>
            <a:bodyPr rtlCol="0" anchor="ctr"/>
            <a:lstStyle/>
            <a:p>
              <a:endParaRPr lang="en-US" sz="1050"/>
            </a:p>
          </p:txBody>
        </p:sp>
        <p:sp>
          <p:nvSpPr>
            <p:cNvPr id="247" name="Freeform: Shape 244">
              <a:extLst>
                <a:ext uri="{FF2B5EF4-FFF2-40B4-BE49-F238E27FC236}">
                  <a16:creationId xmlns:a16="http://schemas.microsoft.com/office/drawing/2014/main" id="{D5A48E87-69F0-4B2E-B72F-47D908620696}"/>
                </a:ext>
              </a:extLst>
            </p:cNvPr>
            <p:cNvSpPr/>
            <p:nvPr/>
          </p:nvSpPr>
          <p:spPr>
            <a:xfrm>
              <a:off x="13592155" y="1546163"/>
              <a:ext cx="167184" cy="164728"/>
            </a:xfrm>
            <a:custGeom>
              <a:avLst/>
              <a:gdLst>
                <a:gd name="connsiteX0" fmla="*/ 298609 w 301466"/>
                <a:gd name="connsiteY0" fmla="*/ 166878 h 301466"/>
                <a:gd name="connsiteX1" fmla="*/ 301466 w 301466"/>
                <a:gd name="connsiteY1" fmla="*/ 0 h 301466"/>
                <a:gd name="connsiteX2" fmla="*/ 0 w 301466"/>
                <a:gd name="connsiteY2" fmla="*/ 301466 h 301466"/>
              </a:gdLst>
              <a:ahLst/>
              <a:cxnLst>
                <a:cxn ang="0">
                  <a:pos x="connsiteX0" y="connsiteY0"/>
                </a:cxn>
                <a:cxn ang="0">
                  <a:pos x="connsiteX1" y="connsiteY1"/>
                </a:cxn>
                <a:cxn ang="0">
                  <a:pos x="connsiteX2" y="connsiteY2"/>
                </a:cxn>
              </a:cxnLst>
              <a:rect l="l" t="t" r="r" b="b"/>
              <a:pathLst>
                <a:path w="301466" h="301466">
                  <a:moveTo>
                    <a:pt x="298609" y="166878"/>
                  </a:moveTo>
                  <a:lnTo>
                    <a:pt x="301466" y="0"/>
                  </a:lnTo>
                  <a:lnTo>
                    <a:pt x="0" y="301466"/>
                  </a:lnTo>
                </a:path>
              </a:pathLst>
            </a:custGeom>
            <a:noFill/>
            <a:ln w="12700" cap="flat">
              <a:solidFill>
                <a:srgbClr val="527FFF"/>
              </a:solidFill>
              <a:prstDash val="solid"/>
              <a:round/>
            </a:ln>
          </p:spPr>
          <p:txBody>
            <a:bodyPr rtlCol="0" anchor="ctr"/>
            <a:lstStyle/>
            <a:p>
              <a:endParaRPr lang="en-US" sz="1050"/>
            </a:p>
          </p:txBody>
        </p:sp>
        <p:sp>
          <p:nvSpPr>
            <p:cNvPr id="248" name="Freeform: Shape 245">
              <a:extLst>
                <a:ext uri="{FF2B5EF4-FFF2-40B4-BE49-F238E27FC236}">
                  <a16:creationId xmlns:a16="http://schemas.microsoft.com/office/drawing/2014/main" id="{8F06C140-6EBF-4ED9-9ED3-A79CC602FBA8}"/>
                </a:ext>
              </a:extLst>
            </p:cNvPr>
            <p:cNvSpPr/>
            <p:nvPr/>
          </p:nvSpPr>
          <p:spPr>
            <a:xfrm>
              <a:off x="13670861" y="1546163"/>
              <a:ext cx="88478" cy="1509"/>
            </a:xfrm>
            <a:custGeom>
              <a:avLst/>
              <a:gdLst>
                <a:gd name="connsiteX0" fmla="*/ 0 w 159543"/>
                <a:gd name="connsiteY0" fmla="*/ 2762 h 2762"/>
                <a:gd name="connsiteX1" fmla="*/ 159544 w 159543"/>
                <a:gd name="connsiteY1" fmla="*/ 0 h 2762"/>
              </a:gdLst>
              <a:ahLst/>
              <a:cxnLst>
                <a:cxn ang="0">
                  <a:pos x="connsiteX0" y="connsiteY0"/>
                </a:cxn>
                <a:cxn ang="0">
                  <a:pos x="connsiteX1" y="connsiteY1"/>
                </a:cxn>
              </a:cxnLst>
              <a:rect l="l" t="t" r="r" b="b"/>
              <a:pathLst>
                <a:path w="159543" h="2762">
                  <a:moveTo>
                    <a:pt x="0" y="2762"/>
                  </a:moveTo>
                  <a:lnTo>
                    <a:pt x="159544" y="0"/>
                  </a:lnTo>
                </a:path>
              </a:pathLst>
            </a:custGeom>
            <a:ln w="12700" cap="flat">
              <a:solidFill>
                <a:srgbClr val="527FFF"/>
              </a:solidFill>
              <a:prstDash val="solid"/>
              <a:round/>
            </a:ln>
          </p:spPr>
          <p:txBody>
            <a:bodyPr rtlCol="0" anchor="ctr"/>
            <a:lstStyle/>
            <a:p>
              <a:endParaRPr lang="en-US" sz="1050"/>
            </a:p>
          </p:txBody>
        </p:sp>
        <p:sp>
          <p:nvSpPr>
            <p:cNvPr id="249" name="Freeform: Shape 246">
              <a:extLst>
                <a:ext uri="{FF2B5EF4-FFF2-40B4-BE49-F238E27FC236}">
                  <a16:creationId xmlns:a16="http://schemas.microsoft.com/office/drawing/2014/main" id="{0D421D70-3C8F-4BF3-A163-B563FFB13978}"/>
                </a:ext>
              </a:extLst>
            </p:cNvPr>
            <p:cNvSpPr/>
            <p:nvPr/>
          </p:nvSpPr>
          <p:spPr>
            <a:xfrm>
              <a:off x="13052093" y="1684868"/>
              <a:ext cx="288043" cy="90665"/>
            </a:xfrm>
            <a:custGeom>
              <a:avLst/>
              <a:gdLst>
                <a:gd name="connsiteX0" fmla="*/ 0 w 519398"/>
                <a:gd name="connsiteY0" fmla="*/ 0 h 165925"/>
                <a:gd name="connsiteX1" fmla="*/ 0 w 519398"/>
                <a:gd name="connsiteY1" fmla="*/ 133350 h 165925"/>
                <a:gd name="connsiteX2" fmla="*/ 32576 w 519398"/>
                <a:gd name="connsiteY2" fmla="*/ 165925 h 165925"/>
                <a:gd name="connsiteX3" fmla="*/ 519398 w 519398"/>
                <a:gd name="connsiteY3" fmla="*/ 165925 h 165925"/>
              </a:gdLst>
              <a:ahLst/>
              <a:cxnLst>
                <a:cxn ang="0">
                  <a:pos x="connsiteX0" y="connsiteY0"/>
                </a:cxn>
                <a:cxn ang="0">
                  <a:pos x="connsiteX1" y="connsiteY1"/>
                </a:cxn>
                <a:cxn ang="0">
                  <a:pos x="connsiteX2" y="connsiteY2"/>
                </a:cxn>
                <a:cxn ang="0">
                  <a:pos x="connsiteX3" y="connsiteY3"/>
                </a:cxn>
              </a:cxnLst>
              <a:rect l="l" t="t" r="r" b="b"/>
              <a:pathLst>
                <a:path w="519398" h="165925">
                  <a:moveTo>
                    <a:pt x="0" y="0"/>
                  </a:moveTo>
                  <a:lnTo>
                    <a:pt x="0" y="133350"/>
                  </a:lnTo>
                  <a:cubicBezTo>
                    <a:pt x="0" y="151343"/>
                    <a:pt x="14585" y="165925"/>
                    <a:pt x="32576" y="165925"/>
                  </a:cubicBezTo>
                  <a:lnTo>
                    <a:pt x="519398" y="165925"/>
                  </a:lnTo>
                </a:path>
              </a:pathLst>
            </a:custGeom>
            <a:noFill/>
            <a:ln w="12700" cap="flat">
              <a:solidFill>
                <a:srgbClr val="EFF5ED"/>
              </a:solidFill>
              <a:prstDash val="solid"/>
              <a:miter/>
            </a:ln>
          </p:spPr>
          <p:txBody>
            <a:bodyPr rtlCol="0" anchor="ctr"/>
            <a:lstStyle/>
            <a:p>
              <a:endParaRPr lang="en-US" sz="1050"/>
            </a:p>
          </p:txBody>
        </p:sp>
        <p:sp>
          <p:nvSpPr>
            <p:cNvPr id="250" name="Freeform: Shape 247">
              <a:extLst>
                <a:ext uri="{FF2B5EF4-FFF2-40B4-BE49-F238E27FC236}">
                  <a16:creationId xmlns:a16="http://schemas.microsoft.com/office/drawing/2014/main" id="{4995019C-8DDA-449D-BBF6-F2A61D7FAF23}"/>
                </a:ext>
              </a:extLst>
            </p:cNvPr>
            <p:cNvSpPr/>
            <p:nvPr/>
          </p:nvSpPr>
          <p:spPr>
            <a:xfrm>
              <a:off x="13529665" y="1081645"/>
              <a:ext cx="227139" cy="415802"/>
            </a:xfrm>
            <a:custGeom>
              <a:avLst/>
              <a:gdLst>
                <a:gd name="connsiteX0" fmla="*/ 409575 w 409575"/>
                <a:gd name="connsiteY0" fmla="*/ 760952 h 760952"/>
                <a:gd name="connsiteX1" fmla="*/ 409575 w 409575"/>
                <a:gd name="connsiteY1" fmla="*/ 32576 h 760952"/>
                <a:gd name="connsiteX2" fmla="*/ 377095 w 409575"/>
                <a:gd name="connsiteY2" fmla="*/ 0 h 760952"/>
                <a:gd name="connsiteX3" fmla="*/ 0 w 409575"/>
                <a:gd name="connsiteY3" fmla="*/ 0 h 760952"/>
              </a:gdLst>
              <a:ahLst/>
              <a:cxnLst>
                <a:cxn ang="0">
                  <a:pos x="connsiteX0" y="connsiteY0"/>
                </a:cxn>
                <a:cxn ang="0">
                  <a:pos x="connsiteX1" y="connsiteY1"/>
                </a:cxn>
                <a:cxn ang="0">
                  <a:pos x="connsiteX2" y="connsiteY2"/>
                </a:cxn>
                <a:cxn ang="0">
                  <a:pos x="connsiteX3" y="connsiteY3"/>
                </a:cxn>
              </a:cxnLst>
              <a:rect l="l" t="t" r="r" b="b"/>
              <a:pathLst>
                <a:path w="409575" h="760952">
                  <a:moveTo>
                    <a:pt x="409575" y="760952"/>
                  </a:moveTo>
                  <a:lnTo>
                    <a:pt x="409575" y="32576"/>
                  </a:lnTo>
                  <a:cubicBezTo>
                    <a:pt x="409575" y="14622"/>
                    <a:pt x="395049" y="52"/>
                    <a:pt x="377095" y="0"/>
                  </a:cubicBezTo>
                  <a:lnTo>
                    <a:pt x="0" y="0"/>
                  </a:lnTo>
                </a:path>
              </a:pathLst>
            </a:custGeom>
            <a:noFill/>
            <a:ln w="12700" cap="flat">
              <a:solidFill>
                <a:srgbClr val="EFF5ED"/>
              </a:solidFill>
              <a:prstDash val="solid"/>
              <a:miter/>
            </a:ln>
          </p:spPr>
          <p:txBody>
            <a:bodyPr rtlCol="0" anchor="ctr"/>
            <a:lstStyle/>
            <a:p>
              <a:endParaRPr lang="en-US" sz="1050"/>
            </a:p>
          </p:txBody>
        </p:sp>
        <p:sp>
          <p:nvSpPr>
            <p:cNvPr id="251" name="Freeform: Shape 248">
              <a:extLst>
                <a:ext uri="{FF2B5EF4-FFF2-40B4-BE49-F238E27FC236}">
                  <a16:creationId xmlns:a16="http://schemas.microsoft.com/office/drawing/2014/main" id="{33BE247D-B5E4-403F-91B1-163CEAFBBED5}"/>
                </a:ext>
              </a:extLst>
            </p:cNvPr>
            <p:cNvSpPr/>
            <p:nvPr/>
          </p:nvSpPr>
          <p:spPr>
            <a:xfrm>
              <a:off x="13052093" y="1081645"/>
              <a:ext cx="159419" cy="549926"/>
            </a:xfrm>
            <a:custGeom>
              <a:avLst/>
              <a:gdLst>
                <a:gd name="connsiteX0" fmla="*/ 0 w 287464"/>
                <a:gd name="connsiteY0" fmla="*/ 1006412 h 1006411"/>
                <a:gd name="connsiteX1" fmla="*/ 0 w 287464"/>
                <a:gd name="connsiteY1" fmla="*/ 32576 h 1006411"/>
                <a:gd name="connsiteX2" fmla="*/ 32576 w 287464"/>
                <a:gd name="connsiteY2" fmla="*/ 0 h 1006411"/>
                <a:gd name="connsiteX3" fmla="*/ 287465 w 287464"/>
                <a:gd name="connsiteY3" fmla="*/ 0 h 1006411"/>
              </a:gdLst>
              <a:ahLst/>
              <a:cxnLst>
                <a:cxn ang="0">
                  <a:pos x="connsiteX0" y="connsiteY0"/>
                </a:cxn>
                <a:cxn ang="0">
                  <a:pos x="connsiteX1" y="connsiteY1"/>
                </a:cxn>
                <a:cxn ang="0">
                  <a:pos x="connsiteX2" y="connsiteY2"/>
                </a:cxn>
                <a:cxn ang="0">
                  <a:pos x="connsiteX3" y="connsiteY3"/>
                </a:cxn>
              </a:cxnLst>
              <a:rect l="l" t="t" r="r" b="b"/>
              <a:pathLst>
                <a:path w="287464" h="1006411">
                  <a:moveTo>
                    <a:pt x="0" y="1006412"/>
                  </a:moveTo>
                  <a:lnTo>
                    <a:pt x="0" y="32576"/>
                  </a:lnTo>
                  <a:cubicBezTo>
                    <a:pt x="0" y="14585"/>
                    <a:pt x="14585" y="0"/>
                    <a:pt x="32576" y="0"/>
                  </a:cubicBezTo>
                  <a:lnTo>
                    <a:pt x="287465" y="0"/>
                  </a:lnTo>
                </a:path>
              </a:pathLst>
            </a:custGeom>
            <a:noFill/>
            <a:ln w="12700" cap="flat">
              <a:solidFill>
                <a:srgbClr val="EFF5ED"/>
              </a:solidFill>
              <a:prstDash val="solid"/>
              <a:miter/>
            </a:ln>
          </p:spPr>
          <p:txBody>
            <a:bodyPr rtlCol="0" anchor="ctr"/>
            <a:lstStyle/>
            <a:p>
              <a:endParaRPr lang="en-US" sz="1050"/>
            </a:p>
          </p:txBody>
        </p:sp>
        <p:sp>
          <p:nvSpPr>
            <p:cNvPr id="252" name="Freeform: Shape 249">
              <a:extLst>
                <a:ext uri="{FF2B5EF4-FFF2-40B4-BE49-F238E27FC236}">
                  <a16:creationId xmlns:a16="http://schemas.microsoft.com/office/drawing/2014/main" id="{BC1D105D-EE1F-4E4A-ADF9-8C23C4EBDBC5}"/>
                </a:ext>
              </a:extLst>
            </p:cNvPr>
            <p:cNvSpPr/>
            <p:nvPr/>
          </p:nvSpPr>
          <p:spPr>
            <a:xfrm>
              <a:off x="13530933" y="1117401"/>
              <a:ext cx="63123" cy="342676"/>
            </a:xfrm>
            <a:custGeom>
              <a:avLst/>
              <a:gdLst>
                <a:gd name="connsiteX0" fmla="*/ 0 w 113823"/>
                <a:gd name="connsiteY0" fmla="*/ 0 h 627126"/>
                <a:gd name="connsiteX1" fmla="*/ 0 w 113823"/>
                <a:gd name="connsiteY1" fmla="*/ 141065 h 627126"/>
                <a:gd name="connsiteX2" fmla="*/ 113824 w 113823"/>
                <a:gd name="connsiteY2" fmla="*/ 254889 h 627126"/>
                <a:gd name="connsiteX3" fmla="*/ 113824 w 113823"/>
                <a:gd name="connsiteY3" fmla="*/ 627126 h 627126"/>
              </a:gdLst>
              <a:ahLst/>
              <a:cxnLst>
                <a:cxn ang="0">
                  <a:pos x="connsiteX0" y="connsiteY0"/>
                </a:cxn>
                <a:cxn ang="0">
                  <a:pos x="connsiteX1" y="connsiteY1"/>
                </a:cxn>
                <a:cxn ang="0">
                  <a:pos x="connsiteX2" y="connsiteY2"/>
                </a:cxn>
                <a:cxn ang="0">
                  <a:pos x="connsiteX3" y="connsiteY3"/>
                </a:cxn>
              </a:cxnLst>
              <a:rect l="l" t="t" r="r" b="b"/>
              <a:pathLst>
                <a:path w="113823" h="627126">
                  <a:moveTo>
                    <a:pt x="0" y="0"/>
                  </a:moveTo>
                  <a:lnTo>
                    <a:pt x="0" y="141065"/>
                  </a:lnTo>
                  <a:lnTo>
                    <a:pt x="113824" y="254889"/>
                  </a:lnTo>
                  <a:lnTo>
                    <a:pt x="113824" y="627126"/>
                  </a:lnTo>
                </a:path>
              </a:pathLst>
            </a:custGeom>
            <a:noFill/>
            <a:ln w="12700" cap="flat">
              <a:solidFill>
                <a:srgbClr val="EFF5ED"/>
              </a:solidFill>
              <a:prstDash val="solid"/>
              <a:round/>
            </a:ln>
          </p:spPr>
          <p:txBody>
            <a:bodyPr rtlCol="0" anchor="ctr"/>
            <a:lstStyle/>
            <a:p>
              <a:endParaRPr lang="en-US" sz="1050"/>
            </a:p>
          </p:txBody>
        </p:sp>
        <p:sp>
          <p:nvSpPr>
            <p:cNvPr id="253" name="Freeform: Shape 250">
              <a:extLst>
                <a:ext uri="{FF2B5EF4-FFF2-40B4-BE49-F238E27FC236}">
                  <a16:creationId xmlns:a16="http://schemas.microsoft.com/office/drawing/2014/main" id="{F6D07419-340E-4752-BF2F-54FAB5F86BAE}"/>
                </a:ext>
              </a:extLst>
            </p:cNvPr>
            <p:cNvSpPr/>
            <p:nvPr/>
          </p:nvSpPr>
          <p:spPr>
            <a:xfrm>
              <a:off x="13499345" y="1117817"/>
              <a:ext cx="5282" cy="74062"/>
            </a:xfrm>
            <a:custGeom>
              <a:avLst/>
              <a:gdLst>
                <a:gd name="connsiteX0" fmla="*/ 0 w 9525"/>
                <a:gd name="connsiteY0" fmla="*/ 0 h 135540"/>
                <a:gd name="connsiteX1" fmla="*/ 0 w 9525"/>
                <a:gd name="connsiteY1" fmla="*/ 135541 h 135540"/>
              </a:gdLst>
              <a:ahLst/>
              <a:cxnLst>
                <a:cxn ang="0">
                  <a:pos x="connsiteX0" y="connsiteY0"/>
                </a:cxn>
                <a:cxn ang="0">
                  <a:pos x="connsiteX1" y="connsiteY1"/>
                </a:cxn>
              </a:cxnLst>
              <a:rect l="l" t="t" r="r" b="b"/>
              <a:pathLst>
                <a:path w="9525" h="135540">
                  <a:moveTo>
                    <a:pt x="0" y="0"/>
                  </a:moveTo>
                  <a:lnTo>
                    <a:pt x="0" y="135541"/>
                  </a:lnTo>
                </a:path>
              </a:pathLst>
            </a:custGeom>
            <a:ln w="12700" cap="flat">
              <a:solidFill>
                <a:srgbClr val="EFF5ED"/>
              </a:solidFill>
              <a:prstDash val="solid"/>
              <a:round/>
            </a:ln>
          </p:spPr>
          <p:txBody>
            <a:bodyPr rtlCol="0" anchor="ctr"/>
            <a:lstStyle/>
            <a:p>
              <a:endParaRPr lang="en-US" sz="1050"/>
            </a:p>
          </p:txBody>
        </p:sp>
        <p:sp>
          <p:nvSpPr>
            <p:cNvPr id="254" name="Freeform: Shape 251">
              <a:extLst>
                <a:ext uri="{FF2B5EF4-FFF2-40B4-BE49-F238E27FC236}">
                  <a16:creationId xmlns:a16="http://schemas.microsoft.com/office/drawing/2014/main" id="{2DF82BB6-394C-4303-A0B2-27269687C184}"/>
                </a:ext>
              </a:extLst>
            </p:cNvPr>
            <p:cNvSpPr/>
            <p:nvPr/>
          </p:nvSpPr>
          <p:spPr>
            <a:xfrm>
              <a:off x="13341457" y="1412246"/>
              <a:ext cx="5282" cy="27012"/>
            </a:xfrm>
            <a:custGeom>
              <a:avLst/>
              <a:gdLst>
                <a:gd name="connsiteX0" fmla="*/ 0 w 9525"/>
                <a:gd name="connsiteY0" fmla="*/ 49435 h 49434"/>
                <a:gd name="connsiteX1" fmla="*/ 0 w 9525"/>
                <a:gd name="connsiteY1" fmla="*/ 0 h 49434"/>
              </a:gdLst>
              <a:ahLst/>
              <a:cxnLst>
                <a:cxn ang="0">
                  <a:pos x="connsiteX0" y="connsiteY0"/>
                </a:cxn>
                <a:cxn ang="0">
                  <a:pos x="connsiteX1" y="connsiteY1"/>
                </a:cxn>
              </a:cxnLst>
              <a:rect l="l" t="t" r="r" b="b"/>
              <a:pathLst>
                <a:path w="9525" h="49434">
                  <a:moveTo>
                    <a:pt x="0" y="49435"/>
                  </a:moveTo>
                  <a:lnTo>
                    <a:pt x="0" y="0"/>
                  </a:lnTo>
                </a:path>
              </a:pathLst>
            </a:custGeom>
            <a:ln w="12700" cap="flat">
              <a:solidFill>
                <a:srgbClr val="EFF5ED"/>
              </a:solidFill>
              <a:prstDash val="solid"/>
              <a:round/>
            </a:ln>
          </p:spPr>
          <p:txBody>
            <a:bodyPr rtlCol="0" anchor="ctr"/>
            <a:lstStyle/>
            <a:p>
              <a:endParaRPr lang="en-US" sz="1050"/>
            </a:p>
          </p:txBody>
        </p:sp>
        <p:sp>
          <p:nvSpPr>
            <p:cNvPr id="255" name="Freeform: Shape 252">
              <a:extLst>
                <a:ext uri="{FF2B5EF4-FFF2-40B4-BE49-F238E27FC236}">
                  <a16:creationId xmlns:a16="http://schemas.microsoft.com/office/drawing/2014/main" id="{C6C0E182-E291-418E-ABC2-C608A94C372C}"/>
                </a:ext>
              </a:extLst>
            </p:cNvPr>
            <p:cNvSpPr/>
            <p:nvPr/>
          </p:nvSpPr>
          <p:spPr>
            <a:xfrm>
              <a:off x="13215210" y="1287803"/>
              <a:ext cx="63123" cy="217763"/>
            </a:xfrm>
            <a:custGeom>
              <a:avLst/>
              <a:gdLst>
                <a:gd name="connsiteX0" fmla="*/ 0 w 113823"/>
                <a:gd name="connsiteY0" fmla="*/ 0 h 398525"/>
                <a:gd name="connsiteX1" fmla="*/ 0 w 113823"/>
                <a:gd name="connsiteY1" fmla="*/ 284607 h 398525"/>
                <a:gd name="connsiteX2" fmla="*/ 113824 w 113823"/>
                <a:gd name="connsiteY2" fmla="*/ 398526 h 398525"/>
              </a:gdLst>
              <a:ahLst/>
              <a:cxnLst>
                <a:cxn ang="0">
                  <a:pos x="connsiteX0" y="connsiteY0"/>
                </a:cxn>
                <a:cxn ang="0">
                  <a:pos x="connsiteX1" y="connsiteY1"/>
                </a:cxn>
                <a:cxn ang="0">
                  <a:pos x="connsiteX2" y="connsiteY2"/>
                </a:cxn>
              </a:cxnLst>
              <a:rect l="l" t="t" r="r" b="b"/>
              <a:pathLst>
                <a:path w="113823" h="398525">
                  <a:moveTo>
                    <a:pt x="0" y="0"/>
                  </a:moveTo>
                  <a:lnTo>
                    <a:pt x="0" y="284607"/>
                  </a:lnTo>
                  <a:lnTo>
                    <a:pt x="113824" y="398526"/>
                  </a:lnTo>
                </a:path>
              </a:pathLst>
            </a:custGeom>
            <a:noFill/>
            <a:ln w="12700" cap="flat">
              <a:solidFill>
                <a:srgbClr val="EFF5ED"/>
              </a:solidFill>
              <a:prstDash val="solid"/>
              <a:round/>
            </a:ln>
          </p:spPr>
          <p:txBody>
            <a:bodyPr rtlCol="0" anchor="ctr"/>
            <a:lstStyle/>
            <a:p>
              <a:endParaRPr lang="en-US" sz="1050"/>
            </a:p>
          </p:txBody>
        </p:sp>
        <p:sp>
          <p:nvSpPr>
            <p:cNvPr id="256" name="Freeform: Shape 253">
              <a:extLst>
                <a:ext uri="{FF2B5EF4-FFF2-40B4-BE49-F238E27FC236}">
                  <a16:creationId xmlns:a16="http://schemas.microsoft.com/office/drawing/2014/main" id="{B1BD78D1-96B2-4FEA-8C56-3EDD8DEEB766}"/>
                </a:ext>
              </a:extLst>
            </p:cNvPr>
            <p:cNvSpPr/>
            <p:nvPr/>
          </p:nvSpPr>
          <p:spPr>
            <a:xfrm>
              <a:off x="13404634" y="993373"/>
              <a:ext cx="5282" cy="193614"/>
            </a:xfrm>
            <a:custGeom>
              <a:avLst/>
              <a:gdLst>
                <a:gd name="connsiteX0" fmla="*/ 0 w 9525"/>
                <a:gd name="connsiteY0" fmla="*/ 354330 h 354330"/>
                <a:gd name="connsiteX1" fmla="*/ 0 w 9525"/>
                <a:gd name="connsiteY1" fmla="*/ 0 h 354330"/>
              </a:gdLst>
              <a:ahLst/>
              <a:cxnLst>
                <a:cxn ang="0">
                  <a:pos x="connsiteX0" y="connsiteY0"/>
                </a:cxn>
                <a:cxn ang="0">
                  <a:pos x="connsiteX1" y="connsiteY1"/>
                </a:cxn>
              </a:cxnLst>
              <a:rect l="l" t="t" r="r" b="b"/>
              <a:pathLst>
                <a:path w="9525" h="354330">
                  <a:moveTo>
                    <a:pt x="0" y="354330"/>
                  </a:moveTo>
                  <a:lnTo>
                    <a:pt x="0" y="0"/>
                  </a:lnTo>
                </a:path>
              </a:pathLst>
            </a:custGeom>
            <a:ln w="12700" cap="flat">
              <a:solidFill>
                <a:srgbClr val="EFF5ED"/>
              </a:solidFill>
              <a:prstDash val="solid"/>
              <a:round/>
            </a:ln>
          </p:spPr>
          <p:txBody>
            <a:bodyPr rtlCol="0" anchor="ctr"/>
            <a:lstStyle/>
            <a:p>
              <a:endParaRPr lang="en-US" sz="1050"/>
            </a:p>
          </p:txBody>
        </p:sp>
        <p:sp>
          <p:nvSpPr>
            <p:cNvPr id="257" name="Freeform: Shape 254">
              <a:extLst>
                <a:ext uri="{FF2B5EF4-FFF2-40B4-BE49-F238E27FC236}">
                  <a16:creationId xmlns:a16="http://schemas.microsoft.com/office/drawing/2014/main" id="{F2633D2C-9D21-43B1-A833-D704B6804826}"/>
                </a:ext>
              </a:extLst>
            </p:cNvPr>
            <p:cNvSpPr/>
            <p:nvPr/>
          </p:nvSpPr>
          <p:spPr>
            <a:xfrm>
              <a:off x="13278334" y="1225555"/>
              <a:ext cx="5282" cy="186691"/>
            </a:xfrm>
            <a:custGeom>
              <a:avLst/>
              <a:gdLst>
                <a:gd name="connsiteX0" fmla="*/ 0 w 9525"/>
                <a:gd name="connsiteY0" fmla="*/ 341662 h 341661"/>
                <a:gd name="connsiteX1" fmla="*/ 0 w 9525"/>
                <a:gd name="connsiteY1" fmla="*/ 0 h 341661"/>
              </a:gdLst>
              <a:ahLst/>
              <a:cxnLst>
                <a:cxn ang="0">
                  <a:pos x="connsiteX0" y="connsiteY0"/>
                </a:cxn>
                <a:cxn ang="0">
                  <a:pos x="connsiteX1" y="connsiteY1"/>
                </a:cxn>
              </a:cxnLst>
              <a:rect l="l" t="t" r="r" b="b"/>
              <a:pathLst>
                <a:path w="9525" h="341661">
                  <a:moveTo>
                    <a:pt x="0" y="341662"/>
                  </a:moveTo>
                  <a:lnTo>
                    <a:pt x="0" y="0"/>
                  </a:lnTo>
                </a:path>
              </a:pathLst>
            </a:custGeom>
            <a:ln w="12700" cap="flat">
              <a:solidFill>
                <a:srgbClr val="EFF5ED"/>
              </a:solidFill>
              <a:prstDash val="solid"/>
              <a:round/>
            </a:ln>
          </p:spPr>
          <p:txBody>
            <a:bodyPr rtlCol="0" anchor="ctr"/>
            <a:lstStyle/>
            <a:p>
              <a:endParaRPr lang="en-US" sz="1050"/>
            </a:p>
          </p:txBody>
        </p:sp>
        <p:sp>
          <p:nvSpPr>
            <p:cNvPr id="258" name="Freeform: Shape 255">
              <a:extLst>
                <a:ext uri="{FF2B5EF4-FFF2-40B4-BE49-F238E27FC236}">
                  <a16:creationId xmlns:a16="http://schemas.microsoft.com/office/drawing/2014/main" id="{88C8798D-1CAB-4E97-AE5E-E3D29DF8DE6F}"/>
                </a:ext>
              </a:extLst>
            </p:cNvPr>
            <p:cNvSpPr/>
            <p:nvPr/>
          </p:nvSpPr>
          <p:spPr>
            <a:xfrm>
              <a:off x="13499345" y="1055621"/>
              <a:ext cx="5282" cy="31072"/>
            </a:xfrm>
            <a:custGeom>
              <a:avLst/>
              <a:gdLst>
                <a:gd name="connsiteX0" fmla="*/ 0 w 9525"/>
                <a:gd name="connsiteY0" fmla="*/ 56864 h 56864"/>
                <a:gd name="connsiteX1" fmla="*/ 0 w 9525"/>
                <a:gd name="connsiteY1" fmla="*/ 0 h 56864"/>
              </a:gdLst>
              <a:ahLst/>
              <a:cxnLst>
                <a:cxn ang="0">
                  <a:pos x="connsiteX0" y="connsiteY0"/>
                </a:cxn>
                <a:cxn ang="0">
                  <a:pos x="connsiteX1" y="connsiteY1"/>
                </a:cxn>
              </a:cxnLst>
              <a:rect l="l" t="t" r="r" b="b"/>
              <a:pathLst>
                <a:path w="9525" h="56864">
                  <a:moveTo>
                    <a:pt x="0" y="56864"/>
                  </a:moveTo>
                  <a:lnTo>
                    <a:pt x="0" y="0"/>
                  </a:lnTo>
                </a:path>
              </a:pathLst>
            </a:custGeom>
            <a:ln w="12700" cap="flat">
              <a:solidFill>
                <a:srgbClr val="EFF5ED"/>
              </a:solidFill>
              <a:prstDash val="solid"/>
              <a:round/>
            </a:ln>
          </p:spPr>
          <p:txBody>
            <a:bodyPr rtlCol="0" anchor="ctr"/>
            <a:lstStyle/>
            <a:p>
              <a:endParaRPr lang="en-US" sz="1050"/>
            </a:p>
          </p:txBody>
        </p:sp>
        <p:sp>
          <p:nvSpPr>
            <p:cNvPr id="259" name="Freeform: Shape 265">
              <a:extLst>
                <a:ext uri="{FF2B5EF4-FFF2-40B4-BE49-F238E27FC236}">
                  <a16:creationId xmlns:a16="http://schemas.microsoft.com/office/drawing/2014/main" id="{E04A366C-B71A-457F-935F-5943EBDBBABE}"/>
                </a:ext>
              </a:extLst>
            </p:cNvPr>
            <p:cNvSpPr/>
            <p:nvPr/>
          </p:nvSpPr>
          <p:spPr>
            <a:xfrm>
              <a:off x="13499345" y="1002065"/>
              <a:ext cx="5282" cy="22432"/>
            </a:xfrm>
            <a:custGeom>
              <a:avLst/>
              <a:gdLst>
                <a:gd name="connsiteX0" fmla="*/ 0 w 9525"/>
                <a:gd name="connsiteY0" fmla="*/ 41053 h 41052"/>
                <a:gd name="connsiteX1" fmla="*/ 0 w 9525"/>
                <a:gd name="connsiteY1" fmla="*/ 0 h 41052"/>
              </a:gdLst>
              <a:ahLst/>
              <a:cxnLst>
                <a:cxn ang="0">
                  <a:pos x="connsiteX0" y="connsiteY0"/>
                </a:cxn>
                <a:cxn ang="0">
                  <a:pos x="connsiteX1" y="connsiteY1"/>
                </a:cxn>
              </a:cxnLst>
              <a:rect l="l" t="t" r="r" b="b"/>
              <a:pathLst>
                <a:path w="9525" h="41052">
                  <a:moveTo>
                    <a:pt x="0" y="41053"/>
                  </a:moveTo>
                  <a:lnTo>
                    <a:pt x="0" y="0"/>
                  </a:lnTo>
                </a:path>
              </a:pathLst>
            </a:custGeom>
            <a:ln w="12700" cap="flat">
              <a:solidFill>
                <a:srgbClr val="EFF5ED"/>
              </a:solidFill>
              <a:prstDash val="solid"/>
              <a:round/>
            </a:ln>
          </p:spPr>
          <p:txBody>
            <a:bodyPr rtlCol="0" anchor="ctr"/>
            <a:lstStyle/>
            <a:p>
              <a:endParaRPr lang="en-US" sz="1050"/>
            </a:p>
          </p:txBody>
        </p:sp>
        <p:sp>
          <p:nvSpPr>
            <p:cNvPr id="260" name="Freeform: Shape 411">
              <a:extLst>
                <a:ext uri="{FF2B5EF4-FFF2-40B4-BE49-F238E27FC236}">
                  <a16:creationId xmlns:a16="http://schemas.microsoft.com/office/drawing/2014/main" id="{706894F6-300D-410C-A48F-462C346BDB04}"/>
                </a:ext>
              </a:extLst>
            </p:cNvPr>
            <p:cNvSpPr/>
            <p:nvPr/>
          </p:nvSpPr>
          <p:spPr>
            <a:xfrm>
              <a:off x="13051142" y="1396685"/>
              <a:ext cx="85097" cy="5205"/>
            </a:xfrm>
            <a:custGeom>
              <a:avLst/>
              <a:gdLst>
                <a:gd name="connsiteX0" fmla="*/ 0 w 153447"/>
                <a:gd name="connsiteY0" fmla="*/ 0 h 9525"/>
                <a:gd name="connsiteX1" fmla="*/ 153448 w 153447"/>
                <a:gd name="connsiteY1" fmla="*/ 0 h 9525"/>
              </a:gdLst>
              <a:ahLst/>
              <a:cxnLst>
                <a:cxn ang="0">
                  <a:pos x="connsiteX0" y="connsiteY0"/>
                </a:cxn>
                <a:cxn ang="0">
                  <a:pos x="connsiteX1" y="connsiteY1"/>
                </a:cxn>
              </a:cxnLst>
              <a:rect l="l" t="t" r="r" b="b"/>
              <a:pathLst>
                <a:path w="153447" h="9525">
                  <a:moveTo>
                    <a:pt x="0" y="0"/>
                  </a:moveTo>
                  <a:lnTo>
                    <a:pt x="153448" y="0"/>
                  </a:lnTo>
                </a:path>
              </a:pathLst>
            </a:custGeom>
            <a:ln w="12700" cap="flat">
              <a:solidFill>
                <a:srgbClr val="EFF5ED"/>
              </a:solidFill>
              <a:prstDash val="solid"/>
              <a:round/>
            </a:ln>
          </p:spPr>
          <p:txBody>
            <a:bodyPr rtlCol="0" anchor="ctr"/>
            <a:lstStyle/>
            <a:p>
              <a:endParaRPr lang="en-US" sz="1050"/>
            </a:p>
          </p:txBody>
        </p:sp>
        <p:sp>
          <p:nvSpPr>
            <p:cNvPr id="261" name="Freeform: Shape 412">
              <a:extLst>
                <a:ext uri="{FF2B5EF4-FFF2-40B4-BE49-F238E27FC236}">
                  <a16:creationId xmlns:a16="http://schemas.microsoft.com/office/drawing/2014/main" id="{5BDFF549-DA50-4451-9F1E-39647966C0AC}"/>
                </a:ext>
              </a:extLst>
            </p:cNvPr>
            <p:cNvSpPr/>
            <p:nvPr/>
          </p:nvSpPr>
          <p:spPr>
            <a:xfrm>
              <a:off x="13051142" y="1334437"/>
              <a:ext cx="85097" cy="5205"/>
            </a:xfrm>
            <a:custGeom>
              <a:avLst/>
              <a:gdLst>
                <a:gd name="connsiteX0" fmla="*/ 0 w 153447"/>
                <a:gd name="connsiteY0" fmla="*/ 0 h 9525"/>
                <a:gd name="connsiteX1" fmla="*/ 153448 w 153447"/>
                <a:gd name="connsiteY1" fmla="*/ 0 h 9525"/>
              </a:gdLst>
              <a:ahLst/>
              <a:cxnLst>
                <a:cxn ang="0">
                  <a:pos x="connsiteX0" y="connsiteY0"/>
                </a:cxn>
                <a:cxn ang="0">
                  <a:pos x="connsiteX1" y="connsiteY1"/>
                </a:cxn>
              </a:cxnLst>
              <a:rect l="l" t="t" r="r" b="b"/>
              <a:pathLst>
                <a:path w="153447" h="9525">
                  <a:moveTo>
                    <a:pt x="0" y="0"/>
                  </a:moveTo>
                  <a:lnTo>
                    <a:pt x="153448" y="0"/>
                  </a:lnTo>
                </a:path>
              </a:pathLst>
            </a:custGeom>
            <a:ln w="12700" cap="flat">
              <a:solidFill>
                <a:srgbClr val="EFF5ED"/>
              </a:solidFill>
              <a:prstDash val="solid"/>
              <a:round/>
            </a:ln>
          </p:spPr>
          <p:txBody>
            <a:bodyPr rtlCol="0" anchor="ctr"/>
            <a:lstStyle/>
            <a:p>
              <a:endParaRPr lang="en-US" sz="1050"/>
            </a:p>
          </p:txBody>
        </p:sp>
        <p:sp>
          <p:nvSpPr>
            <p:cNvPr id="262" name="Freeform: Shape 413">
              <a:extLst>
                <a:ext uri="{FF2B5EF4-FFF2-40B4-BE49-F238E27FC236}">
                  <a16:creationId xmlns:a16="http://schemas.microsoft.com/office/drawing/2014/main" id="{C799E6FD-4EBC-4E65-AE66-644D22B4CB39}"/>
                </a:ext>
              </a:extLst>
            </p:cNvPr>
            <p:cNvSpPr/>
            <p:nvPr/>
          </p:nvSpPr>
          <p:spPr>
            <a:xfrm>
              <a:off x="13049927" y="1272240"/>
              <a:ext cx="86312" cy="5205"/>
            </a:xfrm>
            <a:custGeom>
              <a:avLst/>
              <a:gdLst>
                <a:gd name="connsiteX0" fmla="*/ 0 w 155638"/>
                <a:gd name="connsiteY0" fmla="*/ 0 h 9525"/>
                <a:gd name="connsiteX1" fmla="*/ 155638 w 155638"/>
                <a:gd name="connsiteY1" fmla="*/ 0 h 9525"/>
              </a:gdLst>
              <a:ahLst/>
              <a:cxnLst>
                <a:cxn ang="0">
                  <a:pos x="connsiteX0" y="connsiteY0"/>
                </a:cxn>
                <a:cxn ang="0">
                  <a:pos x="connsiteX1" y="connsiteY1"/>
                </a:cxn>
              </a:cxnLst>
              <a:rect l="l" t="t" r="r" b="b"/>
              <a:pathLst>
                <a:path w="155638" h="9525">
                  <a:moveTo>
                    <a:pt x="0" y="0"/>
                  </a:moveTo>
                  <a:lnTo>
                    <a:pt x="155638" y="0"/>
                  </a:lnTo>
                </a:path>
              </a:pathLst>
            </a:custGeom>
            <a:ln w="12700" cap="flat">
              <a:solidFill>
                <a:srgbClr val="EFF5ED"/>
              </a:solidFill>
              <a:prstDash val="solid"/>
              <a:round/>
            </a:ln>
          </p:spPr>
          <p:txBody>
            <a:bodyPr rtlCol="0" anchor="ctr"/>
            <a:lstStyle/>
            <a:p>
              <a:endParaRPr lang="en-US" sz="1050"/>
            </a:p>
          </p:txBody>
        </p:sp>
        <p:sp>
          <p:nvSpPr>
            <p:cNvPr id="263" name="Freeform: Shape 414">
              <a:extLst>
                <a:ext uri="{FF2B5EF4-FFF2-40B4-BE49-F238E27FC236}">
                  <a16:creationId xmlns:a16="http://schemas.microsoft.com/office/drawing/2014/main" id="{F4CA8246-B868-4FDC-A28E-853AC52C1779}"/>
                </a:ext>
              </a:extLst>
            </p:cNvPr>
            <p:cNvSpPr/>
            <p:nvPr/>
          </p:nvSpPr>
          <p:spPr>
            <a:xfrm>
              <a:off x="13057322" y="1210044"/>
              <a:ext cx="78917" cy="5205"/>
            </a:xfrm>
            <a:custGeom>
              <a:avLst/>
              <a:gdLst>
                <a:gd name="connsiteX0" fmla="*/ 0 w 142303"/>
                <a:gd name="connsiteY0" fmla="*/ 0 h 9525"/>
                <a:gd name="connsiteX1" fmla="*/ 142303 w 142303"/>
                <a:gd name="connsiteY1" fmla="*/ 0 h 9525"/>
              </a:gdLst>
              <a:ahLst/>
              <a:cxnLst>
                <a:cxn ang="0">
                  <a:pos x="connsiteX0" y="connsiteY0"/>
                </a:cxn>
                <a:cxn ang="0">
                  <a:pos x="connsiteX1" y="connsiteY1"/>
                </a:cxn>
              </a:cxnLst>
              <a:rect l="l" t="t" r="r" b="b"/>
              <a:pathLst>
                <a:path w="142303" h="9525">
                  <a:moveTo>
                    <a:pt x="0" y="0"/>
                  </a:moveTo>
                  <a:lnTo>
                    <a:pt x="142303" y="0"/>
                  </a:lnTo>
                </a:path>
              </a:pathLst>
            </a:custGeom>
            <a:ln w="12700" cap="flat">
              <a:solidFill>
                <a:srgbClr val="EFF5ED"/>
              </a:solidFill>
              <a:prstDash val="solid"/>
              <a:round/>
            </a:ln>
          </p:spPr>
          <p:txBody>
            <a:bodyPr rtlCol="0" anchor="ctr"/>
            <a:lstStyle/>
            <a:p>
              <a:endParaRPr lang="en-US" sz="1050"/>
            </a:p>
          </p:txBody>
        </p:sp>
        <p:sp>
          <p:nvSpPr>
            <p:cNvPr id="264" name="Freeform: Shape 415">
              <a:extLst>
                <a:ext uri="{FF2B5EF4-FFF2-40B4-BE49-F238E27FC236}">
                  <a16:creationId xmlns:a16="http://schemas.microsoft.com/office/drawing/2014/main" id="{DB5B29A8-30AB-47D8-B60F-A288ED630EC8}"/>
                </a:ext>
              </a:extLst>
            </p:cNvPr>
            <p:cNvSpPr/>
            <p:nvPr/>
          </p:nvSpPr>
          <p:spPr>
            <a:xfrm>
              <a:off x="13057322" y="1147796"/>
              <a:ext cx="78917" cy="5205"/>
            </a:xfrm>
            <a:custGeom>
              <a:avLst/>
              <a:gdLst>
                <a:gd name="connsiteX0" fmla="*/ 0 w 142303"/>
                <a:gd name="connsiteY0" fmla="*/ 0 h 9525"/>
                <a:gd name="connsiteX1" fmla="*/ 142303 w 142303"/>
                <a:gd name="connsiteY1" fmla="*/ 0 h 9525"/>
              </a:gdLst>
              <a:ahLst/>
              <a:cxnLst>
                <a:cxn ang="0">
                  <a:pos x="connsiteX0" y="connsiteY0"/>
                </a:cxn>
                <a:cxn ang="0">
                  <a:pos x="connsiteX1" y="connsiteY1"/>
                </a:cxn>
              </a:cxnLst>
              <a:rect l="l" t="t" r="r" b="b"/>
              <a:pathLst>
                <a:path w="142303" h="9525">
                  <a:moveTo>
                    <a:pt x="0" y="0"/>
                  </a:moveTo>
                  <a:lnTo>
                    <a:pt x="142303" y="0"/>
                  </a:lnTo>
                </a:path>
              </a:pathLst>
            </a:custGeom>
            <a:ln w="12700" cap="flat">
              <a:solidFill>
                <a:srgbClr val="EFF5ED"/>
              </a:solidFill>
              <a:prstDash val="solid"/>
              <a:round/>
            </a:ln>
          </p:spPr>
          <p:txBody>
            <a:bodyPr rtlCol="0" anchor="ctr"/>
            <a:lstStyle/>
            <a:p>
              <a:endParaRPr lang="en-US" sz="1050"/>
            </a:p>
          </p:txBody>
        </p:sp>
        <p:sp>
          <p:nvSpPr>
            <p:cNvPr id="265" name="Freeform: Shape 416">
              <a:extLst>
                <a:ext uri="{FF2B5EF4-FFF2-40B4-BE49-F238E27FC236}">
                  <a16:creationId xmlns:a16="http://schemas.microsoft.com/office/drawing/2014/main" id="{254E1EA7-78AD-42CD-8873-250C2FABBC1C}"/>
                </a:ext>
              </a:extLst>
            </p:cNvPr>
            <p:cNvSpPr/>
            <p:nvPr/>
          </p:nvSpPr>
          <p:spPr>
            <a:xfrm>
              <a:off x="13341457" y="1023613"/>
              <a:ext cx="5282" cy="212403"/>
            </a:xfrm>
            <a:custGeom>
              <a:avLst/>
              <a:gdLst>
                <a:gd name="connsiteX0" fmla="*/ 0 w 9525"/>
                <a:gd name="connsiteY0" fmla="*/ 388715 h 388715"/>
                <a:gd name="connsiteX1" fmla="*/ 0 w 9525"/>
                <a:gd name="connsiteY1" fmla="*/ 0 h 388715"/>
              </a:gdLst>
              <a:ahLst/>
              <a:cxnLst>
                <a:cxn ang="0">
                  <a:pos x="connsiteX0" y="connsiteY0"/>
                </a:cxn>
                <a:cxn ang="0">
                  <a:pos x="connsiteX1" y="connsiteY1"/>
                </a:cxn>
              </a:cxnLst>
              <a:rect l="l" t="t" r="r" b="b"/>
              <a:pathLst>
                <a:path w="9525" h="388715">
                  <a:moveTo>
                    <a:pt x="0" y="388715"/>
                  </a:moveTo>
                  <a:lnTo>
                    <a:pt x="0" y="0"/>
                  </a:lnTo>
                </a:path>
              </a:pathLst>
            </a:custGeom>
            <a:ln w="12700" cap="flat">
              <a:solidFill>
                <a:srgbClr val="EFF5ED"/>
              </a:solidFill>
              <a:prstDash val="solid"/>
              <a:round/>
            </a:ln>
          </p:spPr>
          <p:txBody>
            <a:bodyPr rtlCol="0" anchor="ctr"/>
            <a:lstStyle/>
            <a:p>
              <a:endParaRPr lang="en-US" sz="1050"/>
            </a:p>
          </p:txBody>
        </p:sp>
        <p:sp>
          <p:nvSpPr>
            <p:cNvPr id="266" name="Freeform: Shape 417">
              <a:extLst>
                <a:ext uri="{FF2B5EF4-FFF2-40B4-BE49-F238E27FC236}">
                  <a16:creationId xmlns:a16="http://schemas.microsoft.com/office/drawing/2014/main" id="{C4886177-CD7B-4D32-B8BF-19508D73C930}"/>
                </a:ext>
              </a:extLst>
            </p:cNvPr>
            <p:cNvSpPr/>
            <p:nvPr/>
          </p:nvSpPr>
          <p:spPr>
            <a:xfrm>
              <a:off x="13278334" y="1085600"/>
              <a:ext cx="5282" cy="31124"/>
            </a:xfrm>
            <a:custGeom>
              <a:avLst/>
              <a:gdLst>
                <a:gd name="connsiteX0" fmla="*/ 0 w 9525"/>
                <a:gd name="connsiteY0" fmla="*/ 0 h 56959"/>
                <a:gd name="connsiteX1" fmla="*/ 0 w 9525"/>
                <a:gd name="connsiteY1" fmla="*/ 56960 h 56959"/>
              </a:gdLst>
              <a:ahLst/>
              <a:cxnLst>
                <a:cxn ang="0">
                  <a:pos x="connsiteX0" y="connsiteY0"/>
                </a:cxn>
                <a:cxn ang="0">
                  <a:pos x="connsiteX1" y="connsiteY1"/>
                </a:cxn>
              </a:cxnLst>
              <a:rect l="l" t="t" r="r" b="b"/>
              <a:pathLst>
                <a:path w="9525" h="56959">
                  <a:moveTo>
                    <a:pt x="0" y="0"/>
                  </a:moveTo>
                  <a:lnTo>
                    <a:pt x="0" y="56960"/>
                  </a:lnTo>
                </a:path>
              </a:pathLst>
            </a:custGeom>
            <a:ln w="12700" cap="flat">
              <a:solidFill>
                <a:srgbClr val="EFF5ED"/>
              </a:solidFill>
              <a:prstDash val="solid"/>
              <a:round/>
            </a:ln>
          </p:spPr>
          <p:txBody>
            <a:bodyPr rtlCol="0" anchor="ctr"/>
            <a:lstStyle/>
            <a:p>
              <a:endParaRPr lang="en-US" sz="1050"/>
            </a:p>
          </p:txBody>
        </p:sp>
        <p:sp>
          <p:nvSpPr>
            <p:cNvPr id="267" name="Freeform: Shape 418">
              <a:extLst>
                <a:ext uri="{FF2B5EF4-FFF2-40B4-BE49-F238E27FC236}">
                  <a16:creationId xmlns:a16="http://schemas.microsoft.com/office/drawing/2014/main" id="{14BAEC61-65CB-49CB-9BFB-A70D4F15F231}"/>
                </a:ext>
              </a:extLst>
            </p:cNvPr>
            <p:cNvSpPr/>
            <p:nvPr/>
          </p:nvSpPr>
          <p:spPr>
            <a:xfrm>
              <a:off x="13466542" y="1713545"/>
              <a:ext cx="65025" cy="64069"/>
            </a:xfrm>
            <a:custGeom>
              <a:avLst/>
              <a:gdLst>
                <a:gd name="connsiteX0" fmla="*/ 0 w 117252"/>
                <a:gd name="connsiteY0" fmla="*/ 117253 h 117252"/>
                <a:gd name="connsiteX1" fmla="*/ 117253 w 117252"/>
                <a:gd name="connsiteY1" fmla="*/ 0 h 117252"/>
              </a:gdLst>
              <a:ahLst/>
              <a:cxnLst>
                <a:cxn ang="0">
                  <a:pos x="connsiteX0" y="connsiteY0"/>
                </a:cxn>
                <a:cxn ang="0">
                  <a:pos x="connsiteX1" y="connsiteY1"/>
                </a:cxn>
              </a:cxnLst>
              <a:rect l="l" t="t" r="r" b="b"/>
              <a:pathLst>
                <a:path w="117252" h="117252">
                  <a:moveTo>
                    <a:pt x="0" y="117253"/>
                  </a:moveTo>
                  <a:lnTo>
                    <a:pt x="117253" y="0"/>
                  </a:lnTo>
                </a:path>
              </a:pathLst>
            </a:custGeom>
            <a:ln w="12700" cap="flat">
              <a:solidFill>
                <a:srgbClr val="527FFF"/>
              </a:solidFill>
              <a:prstDash val="solid"/>
              <a:round/>
            </a:ln>
          </p:spPr>
          <p:txBody>
            <a:bodyPr rtlCol="0" anchor="ctr"/>
            <a:lstStyle/>
            <a:p>
              <a:endParaRPr lang="en-US" sz="1050"/>
            </a:p>
          </p:txBody>
        </p:sp>
        <p:sp>
          <p:nvSpPr>
            <p:cNvPr id="268" name="Freeform: Shape 419">
              <a:extLst>
                <a:ext uri="{FF2B5EF4-FFF2-40B4-BE49-F238E27FC236}">
                  <a16:creationId xmlns:a16="http://schemas.microsoft.com/office/drawing/2014/main" id="{6D57BC73-5EF0-449C-A7FF-1AE4163614A3}"/>
                </a:ext>
              </a:extLst>
            </p:cNvPr>
            <p:cNvSpPr>
              <a:spLocks noChangeAspect="1"/>
            </p:cNvSpPr>
            <p:nvPr/>
          </p:nvSpPr>
          <p:spPr>
            <a:xfrm>
              <a:off x="13527024" y="1710995"/>
              <a:ext cx="65870" cy="64902"/>
            </a:xfrm>
            <a:custGeom>
              <a:avLst/>
              <a:gdLst>
                <a:gd name="connsiteX0" fmla="*/ 0 w 118776"/>
                <a:gd name="connsiteY0" fmla="*/ 0 h 118776"/>
                <a:gd name="connsiteX1" fmla="*/ 118777 w 118776"/>
                <a:gd name="connsiteY1" fmla="*/ 118777 h 118776"/>
              </a:gdLst>
              <a:ahLst/>
              <a:cxnLst>
                <a:cxn ang="0">
                  <a:pos x="connsiteX0" y="connsiteY0"/>
                </a:cxn>
                <a:cxn ang="0">
                  <a:pos x="connsiteX1" y="connsiteY1"/>
                </a:cxn>
              </a:cxnLst>
              <a:rect l="l" t="t" r="r" b="b"/>
              <a:pathLst>
                <a:path w="118776" h="118776">
                  <a:moveTo>
                    <a:pt x="0" y="0"/>
                  </a:moveTo>
                  <a:lnTo>
                    <a:pt x="118777" y="118777"/>
                  </a:lnTo>
                </a:path>
              </a:pathLst>
            </a:custGeom>
            <a:ln w="12700" cap="flat">
              <a:solidFill>
                <a:srgbClr val="527FFF"/>
              </a:solidFill>
              <a:prstDash val="solid"/>
              <a:round/>
            </a:ln>
          </p:spPr>
          <p:txBody>
            <a:bodyPr rtlCol="0" anchor="ctr"/>
            <a:lstStyle/>
            <a:p>
              <a:endParaRPr lang="en-US" sz="1050" dirty="0"/>
            </a:p>
          </p:txBody>
        </p:sp>
        <p:sp>
          <p:nvSpPr>
            <p:cNvPr id="269" name="Freeform: Shape 420">
              <a:extLst>
                <a:ext uri="{FF2B5EF4-FFF2-40B4-BE49-F238E27FC236}">
                  <a16:creationId xmlns:a16="http://schemas.microsoft.com/office/drawing/2014/main" id="{FAE0419F-48D8-47CC-B298-1FEA024D9BB4}"/>
                </a:ext>
              </a:extLst>
            </p:cNvPr>
            <p:cNvSpPr/>
            <p:nvPr/>
          </p:nvSpPr>
          <p:spPr>
            <a:xfrm>
              <a:off x="13394967" y="1641877"/>
              <a:ext cx="136600" cy="134645"/>
            </a:xfrm>
            <a:custGeom>
              <a:avLst/>
              <a:gdLst>
                <a:gd name="connsiteX0" fmla="*/ 0 w 246316"/>
                <a:gd name="connsiteY0" fmla="*/ 246412 h 246411"/>
                <a:gd name="connsiteX1" fmla="*/ 246316 w 246316"/>
                <a:gd name="connsiteY1" fmla="*/ 0 h 246411"/>
              </a:gdLst>
              <a:ahLst/>
              <a:cxnLst>
                <a:cxn ang="0">
                  <a:pos x="connsiteX0" y="connsiteY0"/>
                </a:cxn>
                <a:cxn ang="0">
                  <a:pos x="connsiteX1" y="connsiteY1"/>
                </a:cxn>
              </a:cxnLst>
              <a:rect l="l" t="t" r="r" b="b"/>
              <a:pathLst>
                <a:path w="246316" h="246411">
                  <a:moveTo>
                    <a:pt x="0" y="246412"/>
                  </a:moveTo>
                  <a:lnTo>
                    <a:pt x="246316" y="0"/>
                  </a:lnTo>
                </a:path>
              </a:pathLst>
            </a:custGeom>
            <a:ln w="12700" cap="flat">
              <a:solidFill>
                <a:srgbClr val="527FFF"/>
              </a:solidFill>
              <a:prstDash val="solid"/>
              <a:round/>
            </a:ln>
          </p:spPr>
          <p:txBody>
            <a:bodyPr rtlCol="0" anchor="ctr"/>
            <a:lstStyle/>
            <a:p>
              <a:endParaRPr lang="en-US" sz="1050"/>
            </a:p>
          </p:txBody>
        </p:sp>
        <p:sp>
          <p:nvSpPr>
            <p:cNvPr id="270" name="Freeform: Shape 421">
              <a:extLst>
                <a:ext uri="{FF2B5EF4-FFF2-40B4-BE49-F238E27FC236}">
                  <a16:creationId xmlns:a16="http://schemas.microsoft.com/office/drawing/2014/main" id="{D19F5ABD-062E-41F5-8C8A-B5CE97DF071A}"/>
                </a:ext>
              </a:extLst>
            </p:cNvPr>
            <p:cNvSpPr/>
            <p:nvPr/>
          </p:nvSpPr>
          <p:spPr>
            <a:xfrm>
              <a:off x="13527024" y="1639378"/>
              <a:ext cx="65870" cy="64850"/>
            </a:xfrm>
            <a:custGeom>
              <a:avLst/>
              <a:gdLst>
                <a:gd name="connsiteX0" fmla="*/ 0 w 118776"/>
                <a:gd name="connsiteY0" fmla="*/ 0 h 118681"/>
                <a:gd name="connsiteX1" fmla="*/ 118777 w 118776"/>
                <a:gd name="connsiteY1" fmla="*/ 118682 h 118681"/>
              </a:gdLst>
              <a:ahLst/>
              <a:cxnLst>
                <a:cxn ang="0">
                  <a:pos x="connsiteX0" y="connsiteY0"/>
                </a:cxn>
                <a:cxn ang="0">
                  <a:pos x="connsiteX1" y="connsiteY1"/>
                </a:cxn>
              </a:cxnLst>
              <a:rect l="l" t="t" r="r" b="b"/>
              <a:pathLst>
                <a:path w="118776" h="118681">
                  <a:moveTo>
                    <a:pt x="0" y="0"/>
                  </a:moveTo>
                  <a:lnTo>
                    <a:pt x="118777" y="118682"/>
                  </a:lnTo>
                </a:path>
              </a:pathLst>
            </a:custGeom>
            <a:ln w="12700" cap="flat">
              <a:solidFill>
                <a:srgbClr val="527FFF"/>
              </a:solidFill>
              <a:prstDash val="solid"/>
              <a:round/>
            </a:ln>
          </p:spPr>
          <p:txBody>
            <a:bodyPr rtlCol="0" anchor="ctr"/>
            <a:lstStyle/>
            <a:p>
              <a:endParaRPr lang="en-US" sz="1050"/>
            </a:p>
          </p:txBody>
        </p:sp>
      </p:grpSp>
      <p:grpSp>
        <p:nvGrpSpPr>
          <p:cNvPr id="21" name="Group 20">
            <a:extLst>
              <a:ext uri="{FF2B5EF4-FFF2-40B4-BE49-F238E27FC236}">
                <a16:creationId xmlns:a16="http://schemas.microsoft.com/office/drawing/2014/main" id="{89F2EB65-DA18-4F12-8A8E-4977C28B0E1D}"/>
              </a:ext>
            </a:extLst>
          </p:cNvPr>
          <p:cNvGrpSpPr>
            <a:grpSpLocks noChangeAspect="1"/>
          </p:cNvGrpSpPr>
          <p:nvPr/>
        </p:nvGrpSpPr>
        <p:grpSpPr>
          <a:xfrm>
            <a:off x="576054" y="1672411"/>
            <a:ext cx="524302" cy="548640"/>
            <a:chOff x="15463334" y="2410289"/>
            <a:chExt cx="750347" cy="785182"/>
          </a:xfrm>
        </p:grpSpPr>
        <p:sp>
          <p:nvSpPr>
            <p:cNvPr id="272" name="Freeform: Shape 423">
              <a:extLst>
                <a:ext uri="{FF2B5EF4-FFF2-40B4-BE49-F238E27FC236}">
                  <a16:creationId xmlns:a16="http://schemas.microsoft.com/office/drawing/2014/main" id="{9C87D86C-35DB-4A80-9061-E1A2073AA65F}"/>
                </a:ext>
              </a:extLst>
            </p:cNvPr>
            <p:cNvSpPr/>
            <p:nvPr/>
          </p:nvSpPr>
          <p:spPr>
            <a:xfrm>
              <a:off x="15926675" y="2944494"/>
              <a:ext cx="287006" cy="250977"/>
            </a:xfrm>
            <a:custGeom>
              <a:avLst/>
              <a:gdLst>
                <a:gd name="connsiteX0" fmla="*/ 233650 w 529586"/>
                <a:gd name="connsiteY0" fmla="*/ 16473 h 457480"/>
                <a:gd name="connsiteX1" fmla="*/ 4193 w 529586"/>
                <a:gd name="connsiteY1" fmla="*/ 404521 h 457480"/>
                <a:gd name="connsiteX2" fmla="*/ 19233 w 529586"/>
                <a:gd name="connsiteY2" fmla="*/ 453308 h 457480"/>
                <a:gd name="connsiteX3" fmla="*/ 35054 w 529586"/>
                <a:gd name="connsiteY3" fmla="*/ 457480 h 457480"/>
                <a:gd name="connsiteX4" fmla="*/ 494445 w 529586"/>
                <a:gd name="connsiteY4" fmla="*/ 457480 h 457480"/>
                <a:gd name="connsiteX5" fmla="*/ 529573 w 529586"/>
                <a:gd name="connsiteY5" fmla="*/ 420437 h 457480"/>
                <a:gd name="connsiteX6" fmla="*/ 525401 w 529586"/>
                <a:gd name="connsiteY6" fmla="*/ 404521 h 457480"/>
                <a:gd name="connsiteX7" fmla="*/ 295848 w 529586"/>
                <a:gd name="connsiteY7" fmla="*/ 16473 h 457480"/>
                <a:gd name="connsiteX8" fmla="*/ 244309 w 529586"/>
                <a:gd name="connsiteY8" fmla="*/ 6290 h 457480"/>
                <a:gd name="connsiteX9" fmla="*/ 234126 w 529586"/>
                <a:gd name="connsiteY9" fmla="*/ 16473 h 457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9586" h="457480">
                  <a:moveTo>
                    <a:pt x="233650" y="16473"/>
                  </a:moveTo>
                  <a:cubicBezTo>
                    <a:pt x="4098" y="404616"/>
                    <a:pt x="233650" y="16473"/>
                    <a:pt x="4193" y="404521"/>
                  </a:cubicBezTo>
                  <a:cubicBezTo>
                    <a:pt x="-5123" y="422142"/>
                    <a:pt x="1602" y="443993"/>
                    <a:pt x="19233" y="453308"/>
                  </a:cubicBezTo>
                  <a:cubicBezTo>
                    <a:pt x="24119" y="455889"/>
                    <a:pt x="29529" y="457318"/>
                    <a:pt x="35054" y="457480"/>
                  </a:cubicBezTo>
                  <a:lnTo>
                    <a:pt x="494445" y="457480"/>
                  </a:lnTo>
                  <a:cubicBezTo>
                    <a:pt x="514371" y="456947"/>
                    <a:pt x="530106" y="440364"/>
                    <a:pt x="529573" y="420437"/>
                  </a:cubicBezTo>
                  <a:cubicBezTo>
                    <a:pt x="529430" y="414884"/>
                    <a:pt x="528001" y="409436"/>
                    <a:pt x="525401" y="404521"/>
                  </a:cubicBezTo>
                  <a:cubicBezTo>
                    <a:pt x="295848" y="16377"/>
                    <a:pt x="525401" y="404521"/>
                    <a:pt x="295848" y="16473"/>
                  </a:cubicBezTo>
                  <a:cubicBezTo>
                    <a:pt x="284428" y="-568"/>
                    <a:pt x="261358" y="-5130"/>
                    <a:pt x="244309" y="6290"/>
                  </a:cubicBezTo>
                  <a:cubicBezTo>
                    <a:pt x="240280" y="8986"/>
                    <a:pt x="236822" y="12443"/>
                    <a:pt x="234126" y="16473"/>
                  </a:cubicBezTo>
                  <a:close/>
                </a:path>
              </a:pathLst>
            </a:custGeom>
            <a:noFill/>
            <a:ln w="12700" cap="flat">
              <a:solidFill>
                <a:srgbClr val="527FFF"/>
              </a:solidFill>
              <a:prstDash val="solid"/>
              <a:round/>
            </a:ln>
          </p:spPr>
          <p:txBody>
            <a:bodyPr rtlCol="0" anchor="ctr"/>
            <a:lstStyle/>
            <a:p>
              <a:endParaRPr lang="en-US" sz="1050"/>
            </a:p>
          </p:txBody>
        </p:sp>
        <p:sp>
          <p:nvSpPr>
            <p:cNvPr id="273" name="Freeform: Shape 424">
              <a:extLst>
                <a:ext uri="{FF2B5EF4-FFF2-40B4-BE49-F238E27FC236}">
                  <a16:creationId xmlns:a16="http://schemas.microsoft.com/office/drawing/2014/main" id="{935DF407-0BF8-4026-8F9D-83A93A2C3BB2}"/>
                </a:ext>
              </a:extLst>
            </p:cNvPr>
            <p:cNvSpPr/>
            <p:nvPr/>
          </p:nvSpPr>
          <p:spPr>
            <a:xfrm>
              <a:off x="16058145" y="3026895"/>
              <a:ext cx="23763" cy="132322"/>
            </a:xfrm>
            <a:custGeom>
              <a:avLst/>
              <a:gdLst>
                <a:gd name="connsiteX0" fmla="*/ 21921 w 43848"/>
                <a:gd name="connsiteY0" fmla="*/ 241178 h 241196"/>
                <a:gd name="connsiteX1" fmla="*/ 6110 w 43848"/>
                <a:gd name="connsiteY1" fmla="*/ 234986 h 241196"/>
                <a:gd name="connsiteX2" fmla="*/ 14 w 43848"/>
                <a:gd name="connsiteY2" fmla="*/ 218984 h 241196"/>
                <a:gd name="connsiteX3" fmla="*/ 6110 w 43848"/>
                <a:gd name="connsiteY3" fmla="*/ 202982 h 241196"/>
                <a:gd name="connsiteX4" fmla="*/ 37733 w 43848"/>
                <a:gd name="connsiteY4" fmla="*/ 202982 h 241196"/>
                <a:gd name="connsiteX5" fmla="*/ 43829 w 43848"/>
                <a:gd name="connsiteY5" fmla="*/ 218984 h 241196"/>
                <a:gd name="connsiteX6" fmla="*/ 37733 w 43848"/>
                <a:gd name="connsiteY6" fmla="*/ 234986 h 241196"/>
                <a:gd name="connsiteX7" fmla="*/ 21921 w 43848"/>
                <a:gd name="connsiteY7" fmla="*/ 241178 h 241196"/>
                <a:gd name="connsiteX8" fmla="*/ 8110 w 43848"/>
                <a:gd name="connsiteY8" fmla="*/ 167073 h 241196"/>
                <a:gd name="connsiteX9" fmla="*/ 3443 w 43848"/>
                <a:gd name="connsiteY9" fmla="*/ 4386 h 241196"/>
                <a:gd name="connsiteX10" fmla="*/ 40495 w 43848"/>
                <a:gd name="connsiteY10" fmla="*/ 4386 h 241196"/>
                <a:gd name="connsiteX11" fmla="*/ 35732 w 43848"/>
                <a:gd name="connsiteY11" fmla="*/ 167073 h 241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848" h="241196">
                  <a:moveTo>
                    <a:pt x="21921" y="241178"/>
                  </a:moveTo>
                  <a:cubicBezTo>
                    <a:pt x="16016" y="241406"/>
                    <a:pt x="10291" y="239158"/>
                    <a:pt x="6110" y="234986"/>
                  </a:cubicBezTo>
                  <a:cubicBezTo>
                    <a:pt x="2023" y="230681"/>
                    <a:pt x="-167" y="224919"/>
                    <a:pt x="14" y="218984"/>
                  </a:cubicBezTo>
                  <a:cubicBezTo>
                    <a:pt x="-196" y="213050"/>
                    <a:pt x="2004" y="207278"/>
                    <a:pt x="6110" y="202982"/>
                  </a:cubicBezTo>
                  <a:cubicBezTo>
                    <a:pt x="14987" y="194610"/>
                    <a:pt x="28855" y="194610"/>
                    <a:pt x="37733" y="202982"/>
                  </a:cubicBezTo>
                  <a:cubicBezTo>
                    <a:pt x="41876" y="207250"/>
                    <a:pt x="44086" y="213041"/>
                    <a:pt x="43829" y="218984"/>
                  </a:cubicBezTo>
                  <a:cubicBezTo>
                    <a:pt x="44048" y="224928"/>
                    <a:pt x="41847" y="230700"/>
                    <a:pt x="37733" y="234986"/>
                  </a:cubicBezTo>
                  <a:cubicBezTo>
                    <a:pt x="33561" y="239177"/>
                    <a:pt x="27827" y="241425"/>
                    <a:pt x="21921" y="241178"/>
                  </a:cubicBezTo>
                  <a:close/>
                  <a:moveTo>
                    <a:pt x="8110" y="167073"/>
                  </a:moveTo>
                  <a:lnTo>
                    <a:pt x="3443" y="4386"/>
                  </a:lnTo>
                  <a:cubicBezTo>
                    <a:pt x="15101" y="-1462"/>
                    <a:pt x="28836" y="-1462"/>
                    <a:pt x="40495" y="4386"/>
                  </a:cubicBezTo>
                  <a:lnTo>
                    <a:pt x="35732" y="167073"/>
                  </a:lnTo>
                  <a:close/>
                </a:path>
              </a:pathLst>
            </a:custGeom>
            <a:solidFill>
              <a:srgbClr val="527FFF"/>
            </a:solidFill>
            <a:ln w="9525" cap="flat">
              <a:noFill/>
              <a:prstDash val="solid"/>
              <a:miter/>
            </a:ln>
          </p:spPr>
          <p:txBody>
            <a:bodyPr rtlCol="0" anchor="ctr"/>
            <a:lstStyle/>
            <a:p>
              <a:endParaRPr lang="en-US" sz="1050"/>
            </a:p>
          </p:txBody>
        </p:sp>
        <p:sp>
          <p:nvSpPr>
            <p:cNvPr id="274" name="Freeform: Shape 425">
              <a:extLst>
                <a:ext uri="{FF2B5EF4-FFF2-40B4-BE49-F238E27FC236}">
                  <a16:creationId xmlns:a16="http://schemas.microsoft.com/office/drawing/2014/main" id="{566756AC-6762-4AD5-BEF6-42820C6C90B8}"/>
                </a:ext>
              </a:extLst>
            </p:cNvPr>
            <p:cNvSpPr/>
            <p:nvPr/>
          </p:nvSpPr>
          <p:spPr>
            <a:xfrm>
              <a:off x="15498590" y="2570921"/>
              <a:ext cx="158680" cy="5225"/>
            </a:xfrm>
            <a:custGeom>
              <a:avLst/>
              <a:gdLst>
                <a:gd name="connsiteX0" fmla="*/ 292799 w 292798"/>
                <a:gd name="connsiteY0" fmla="*/ 0 h 9525"/>
                <a:gd name="connsiteX1" fmla="*/ 0 w 292798"/>
                <a:gd name="connsiteY1" fmla="*/ 0 h 9525"/>
              </a:gdLst>
              <a:ahLst/>
              <a:cxnLst>
                <a:cxn ang="0">
                  <a:pos x="connsiteX0" y="connsiteY0"/>
                </a:cxn>
                <a:cxn ang="0">
                  <a:pos x="connsiteX1" y="connsiteY1"/>
                </a:cxn>
              </a:cxnLst>
              <a:rect l="l" t="t" r="r" b="b"/>
              <a:pathLst>
                <a:path w="292798" h="9525">
                  <a:moveTo>
                    <a:pt x="292799" y="0"/>
                  </a:moveTo>
                  <a:lnTo>
                    <a:pt x="0" y="0"/>
                  </a:lnTo>
                </a:path>
              </a:pathLst>
            </a:custGeom>
            <a:ln w="12700" cap="flat">
              <a:solidFill>
                <a:srgbClr val="EFF5ED"/>
              </a:solidFill>
              <a:prstDash val="solid"/>
              <a:round/>
            </a:ln>
          </p:spPr>
          <p:txBody>
            <a:bodyPr rtlCol="0" anchor="ctr"/>
            <a:lstStyle/>
            <a:p>
              <a:endParaRPr lang="en-US" sz="1050"/>
            </a:p>
          </p:txBody>
        </p:sp>
        <p:sp>
          <p:nvSpPr>
            <p:cNvPr id="275" name="Freeform: Shape 426">
              <a:extLst>
                <a:ext uri="{FF2B5EF4-FFF2-40B4-BE49-F238E27FC236}">
                  <a16:creationId xmlns:a16="http://schemas.microsoft.com/office/drawing/2014/main" id="{DECAB4AF-FAD4-4760-A3E5-4A156EE1189D}"/>
                </a:ext>
              </a:extLst>
            </p:cNvPr>
            <p:cNvSpPr/>
            <p:nvPr/>
          </p:nvSpPr>
          <p:spPr>
            <a:xfrm>
              <a:off x="15674925" y="2570921"/>
              <a:ext cx="17602" cy="5225"/>
            </a:xfrm>
            <a:custGeom>
              <a:avLst/>
              <a:gdLst>
                <a:gd name="connsiteX0" fmla="*/ 32480 w 32480"/>
                <a:gd name="connsiteY0" fmla="*/ 0 h 9525"/>
                <a:gd name="connsiteX1" fmla="*/ 0 w 32480"/>
                <a:gd name="connsiteY1" fmla="*/ 0 h 9525"/>
              </a:gdLst>
              <a:ahLst/>
              <a:cxnLst>
                <a:cxn ang="0">
                  <a:pos x="connsiteX0" y="connsiteY0"/>
                </a:cxn>
                <a:cxn ang="0">
                  <a:pos x="connsiteX1" y="connsiteY1"/>
                </a:cxn>
              </a:cxnLst>
              <a:rect l="l" t="t" r="r" b="b"/>
              <a:pathLst>
                <a:path w="32480" h="9525">
                  <a:moveTo>
                    <a:pt x="32480" y="0"/>
                  </a:moveTo>
                  <a:lnTo>
                    <a:pt x="0" y="0"/>
                  </a:lnTo>
                </a:path>
              </a:pathLst>
            </a:custGeom>
            <a:ln w="12700" cap="flat">
              <a:solidFill>
                <a:srgbClr val="EFF5ED"/>
              </a:solidFill>
              <a:prstDash val="solid"/>
              <a:round/>
            </a:ln>
          </p:spPr>
          <p:txBody>
            <a:bodyPr rtlCol="0" anchor="ctr"/>
            <a:lstStyle/>
            <a:p>
              <a:endParaRPr lang="en-US" sz="1050"/>
            </a:p>
          </p:txBody>
        </p:sp>
        <p:sp>
          <p:nvSpPr>
            <p:cNvPr id="276" name="Freeform: Shape 427">
              <a:extLst>
                <a:ext uri="{FF2B5EF4-FFF2-40B4-BE49-F238E27FC236}">
                  <a16:creationId xmlns:a16="http://schemas.microsoft.com/office/drawing/2014/main" id="{053735DE-B09A-489F-9622-AA40AC15C371}"/>
                </a:ext>
              </a:extLst>
            </p:cNvPr>
            <p:cNvSpPr/>
            <p:nvPr/>
          </p:nvSpPr>
          <p:spPr>
            <a:xfrm>
              <a:off x="15719008" y="2544166"/>
              <a:ext cx="5162" cy="254115"/>
            </a:xfrm>
            <a:custGeom>
              <a:avLst/>
              <a:gdLst>
                <a:gd name="connsiteX0" fmla="*/ 0 w 9525"/>
                <a:gd name="connsiteY0" fmla="*/ 463201 h 463200"/>
                <a:gd name="connsiteX1" fmla="*/ 0 w 9525"/>
                <a:gd name="connsiteY1" fmla="*/ 0 h 463200"/>
              </a:gdLst>
              <a:ahLst/>
              <a:cxnLst>
                <a:cxn ang="0">
                  <a:pos x="connsiteX0" y="connsiteY0"/>
                </a:cxn>
                <a:cxn ang="0">
                  <a:pos x="connsiteX1" y="connsiteY1"/>
                </a:cxn>
              </a:cxnLst>
              <a:rect l="l" t="t" r="r" b="b"/>
              <a:pathLst>
                <a:path w="9525" h="463200">
                  <a:moveTo>
                    <a:pt x="0" y="463201"/>
                  </a:moveTo>
                  <a:lnTo>
                    <a:pt x="0" y="0"/>
                  </a:lnTo>
                </a:path>
              </a:pathLst>
            </a:custGeom>
            <a:ln w="12700" cap="flat">
              <a:solidFill>
                <a:srgbClr val="EFF5ED"/>
              </a:solidFill>
              <a:prstDash val="solid"/>
              <a:round/>
            </a:ln>
          </p:spPr>
          <p:txBody>
            <a:bodyPr rtlCol="0" anchor="ctr"/>
            <a:lstStyle/>
            <a:p>
              <a:endParaRPr lang="en-US" sz="1050"/>
            </a:p>
          </p:txBody>
        </p:sp>
        <p:sp>
          <p:nvSpPr>
            <p:cNvPr id="277" name="Freeform: Shape 428">
              <a:extLst>
                <a:ext uri="{FF2B5EF4-FFF2-40B4-BE49-F238E27FC236}">
                  <a16:creationId xmlns:a16="http://schemas.microsoft.com/office/drawing/2014/main" id="{28C3E2C8-83DB-4BD0-B021-7227A86BD03E}"/>
                </a:ext>
              </a:extLst>
            </p:cNvPr>
            <p:cNvSpPr/>
            <p:nvPr/>
          </p:nvSpPr>
          <p:spPr>
            <a:xfrm>
              <a:off x="15639668" y="2437096"/>
              <a:ext cx="5162" cy="98135"/>
            </a:xfrm>
            <a:custGeom>
              <a:avLst/>
              <a:gdLst>
                <a:gd name="connsiteX0" fmla="*/ 0 w 9525"/>
                <a:gd name="connsiteY0" fmla="*/ 178879 h 178879"/>
                <a:gd name="connsiteX1" fmla="*/ 0 w 9525"/>
                <a:gd name="connsiteY1" fmla="*/ 0 h 178879"/>
              </a:gdLst>
              <a:ahLst/>
              <a:cxnLst>
                <a:cxn ang="0">
                  <a:pos x="connsiteX0" y="connsiteY0"/>
                </a:cxn>
                <a:cxn ang="0">
                  <a:pos x="connsiteX1" y="connsiteY1"/>
                </a:cxn>
              </a:cxnLst>
              <a:rect l="l" t="t" r="r" b="b"/>
              <a:pathLst>
                <a:path w="9525" h="178879">
                  <a:moveTo>
                    <a:pt x="0" y="178879"/>
                  </a:moveTo>
                  <a:lnTo>
                    <a:pt x="0" y="0"/>
                  </a:lnTo>
                </a:path>
              </a:pathLst>
            </a:custGeom>
            <a:ln w="12700" cap="flat">
              <a:solidFill>
                <a:srgbClr val="EFF5ED"/>
              </a:solidFill>
              <a:prstDash val="solid"/>
              <a:round/>
            </a:ln>
          </p:spPr>
          <p:txBody>
            <a:bodyPr rtlCol="0" anchor="ctr"/>
            <a:lstStyle/>
            <a:p>
              <a:endParaRPr lang="en-US" sz="1050"/>
            </a:p>
          </p:txBody>
        </p:sp>
        <p:sp>
          <p:nvSpPr>
            <p:cNvPr id="278" name="Freeform: Shape 429">
              <a:extLst>
                <a:ext uri="{FF2B5EF4-FFF2-40B4-BE49-F238E27FC236}">
                  <a16:creationId xmlns:a16="http://schemas.microsoft.com/office/drawing/2014/main" id="{562926E1-ECFE-4B31-B7FA-E6E4FB506456}"/>
                </a:ext>
              </a:extLst>
            </p:cNvPr>
            <p:cNvSpPr/>
            <p:nvPr/>
          </p:nvSpPr>
          <p:spPr>
            <a:xfrm>
              <a:off x="15683751" y="2517412"/>
              <a:ext cx="114545" cy="26755"/>
            </a:xfrm>
            <a:custGeom>
              <a:avLst/>
              <a:gdLst>
                <a:gd name="connsiteX0" fmla="*/ 0 w 211359"/>
                <a:gd name="connsiteY0" fmla="*/ 48768 h 48768"/>
                <a:gd name="connsiteX1" fmla="*/ 0 w 211359"/>
                <a:gd name="connsiteY1" fmla="*/ 0 h 48768"/>
                <a:gd name="connsiteX2" fmla="*/ 211360 w 211359"/>
                <a:gd name="connsiteY2" fmla="*/ 0 h 48768"/>
              </a:gdLst>
              <a:ahLst/>
              <a:cxnLst>
                <a:cxn ang="0">
                  <a:pos x="connsiteX0" y="connsiteY0"/>
                </a:cxn>
                <a:cxn ang="0">
                  <a:pos x="connsiteX1" y="connsiteY1"/>
                </a:cxn>
                <a:cxn ang="0">
                  <a:pos x="connsiteX2" y="connsiteY2"/>
                </a:cxn>
              </a:cxnLst>
              <a:rect l="l" t="t" r="r" b="b"/>
              <a:pathLst>
                <a:path w="211359" h="48768">
                  <a:moveTo>
                    <a:pt x="0" y="48768"/>
                  </a:moveTo>
                  <a:lnTo>
                    <a:pt x="0" y="0"/>
                  </a:lnTo>
                  <a:lnTo>
                    <a:pt x="211360" y="0"/>
                  </a:lnTo>
                </a:path>
              </a:pathLst>
            </a:custGeom>
            <a:noFill/>
            <a:ln w="12700" cap="flat">
              <a:solidFill>
                <a:srgbClr val="EFF5ED"/>
              </a:solidFill>
              <a:prstDash val="solid"/>
              <a:round/>
            </a:ln>
          </p:spPr>
          <p:txBody>
            <a:bodyPr rtlCol="0" anchor="ctr"/>
            <a:lstStyle/>
            <a:p>
              <a:endParaRPr lang="en-US" sz="1050" dirty="0"/>
            </a:p>
          </p:txBody>
        </p:sp>
        <p:sp>
          <p:nvSpPr>
            <p:cNvPr id="279" name="Freeform: Shape 430">
              <a:extLst>
                <a:ext uri="{FF2B5EF4-FFF2-40B4-BE49-F238E27FC236}">
                  <a16:creationId xmlns:a16="http://schemas.microsoft.com/office/drawing/2014/main" id="{68333BF5-742A-422F-813E-1C422AD1C022}"/>
                </a:ext>
              </a:extLst>
            </p:cNvPr>
            <p:cNvSpPr/>
            <p:nvPr/>
          </p:nvSpPr>
          <p:spPr>
            <a:xfrm>
              <a:off x="15683700" y="2633418"/>
              <a:ext cx="5162" cy="198046"/>
            </a:xfrm>
            <a:custGeom>
              <a:avLst/>
              <a:gdLst>
                <a:gd name="connsiteX0" fmla="*/ 0 w 9525"/>
                <a:gd name="connsiteY0" fmla="*/ 360998 h 360997"/>
                <a:gd name="connsiteX1" fmla="*/ 0 w 9525"/>
                <a:gd name="connsiteY1" fmla="*/ 0 h 360997"/>
              </a:gdLst>
              <a:ahLst/>
              <a:cxnLst>
                <a:cxn ang="0">
                  <a:pos x="connsiteX0" y="connsiteY0"/>
                </a:cxn>
                <a:cxn ang="0">
                  <a:pos x="connsiteX1" y="connsiteY1"/>
                </a:cxn>
              </a:cxnLst>
              <a:rect l="l" t="t" r="r" b="b"/>
              <a:pathLst>
                <a:path w="9525" h="360997">
                  <a:moveTo>
                    <a:pt x="0" y="360998"/>
                  </a:moveTo>
                  <a:lnTo>
                    <a:pt x="0" y="0"/>
                  </a:lnTo>
                </a:path>
              </a:pathLst>
            </a:custGeom>
            <a:ln w="12700" cap="flat">
              <a:solidFill>
                <a:srgbClr val="EFF5ED"/>
              </a:solidFill>
              <a:prstDash val="solid"/>
              <a:round/>
            </a:ln>
          </p:spPr>
          <p:txBody>
            <a:bodyPr rtlCol="0" anchor="ctr"/>
            <a:lstStyle/>
            <a:p>
              <a:endParaRPr lang="en-US" sz="1050"/>
            </a:p>
          </p:txBody>
        </p:sp>
        <p:sp>
          <p:nvSpPr>
            <p:cNvPr id="280" name="Freeform: Shape 431">
              <a:extLst>
                <a:ext uri="{FF2B5EF4-FFF2-40B4-BE49-F238E27FC236}">
                  <a16:creationId xmlns:a16="http://schemas.microsoft.com/office/drawing/2014/main" id="{01421462-FE6B-4285-B92F-3BF4ADB49F19}"/>
                </a:ext>
              </a:extLst>
            </p:cNvPr>
            <p:cNvSpPr/>
            <p:nvPr/>
          </p:nvSpPr>
          <p:spPr>
            <a:xfrm>
              <a:off x="15745437" y="2472786"/>
              <a:ext cx="79340" cy="133825"/>
            </a:xfrm>
            <a:custGeom>
              <a:avLst/>
              <a:gdLst>
                <a:gd name="connsiteX0" fmla="*/ 0 w 146399"/>
                <a:gd name="connsiteY0" fmla="*/ 243935 h 243935"/>
                <a:gd name="connsiteX1" fmla="*/ 146399 w 146399"/>
                <a:gd name="connsiteY1" fmla="*/ 243935 h 243935"/>
                <a:gd name="connsiteX2" fmla="*/ 146399 w 146399"/>
                <a:gd name="connsiteY2" fmla="*/ 0 h 243935"/>
              </a:gdLst>
              <a:ahLst/>
              <a:cxnLst>
                <a:cxn ang="0">
                  <a:pos x="connsiteX0" y="connsiteY0"/>
                </a:cxn>
                <a:cxn ang="0">
                  <a:pos x="connsiteX1" y="connsiteY1"/>
                </a:cxn>
                <a:cxn ang="0">
                  <a:pos x="connsiteX2" y="connsiteY2"/>
                </a:cxn>
              </a:cxnLst>
              <a:rect l="l" t="t" r="r" b="b"/>
              <a:pathLst>
                <a:path w="146399" h="243935">
                  <a:moveTo>
                    <a:pt x="0" y="243935"/>
                  </a:moveTo>
                  <a:lnTo>
                    <a:pt x="146399" y="243935"/>
                  </a:lnTo>
                  <a:lnTo>
                    <a:pt x="146399" y="0"/>
                  </a:lnTo>
                </a:path>
              </a:pathLst>
            </a:custGeom>
            <a:noFill/>
            <a:ln w="12700" cap="flat">
              <a:solidFill>
                <a:srgbClr val="EFF5ED"/>
              </a:solidFill>
              <a:prstDash val="solid"/>
              <a:round/>
            </a:ln>
          </p:spPr>
          <p:txBody>
            <a:bodyPr rtlCol="0" anchor="ctr"/>
            <a:lstStyle/>
            <a:p>
              <a:endParaRPr lang="en-US" sz="1050"/>
            </a:p>
          </p:txBody>
        </p:sp>
        <p:sp>
          <p:nvSpPr>
            <p:cNvPr id="281" name="Freeform: Shape 432">
              <a:extLst>
                <a:ext uri="{FF2B5EF4-FFF2-40B4-BE49-F238E27FC236}">
                  <a16:creationId xmlns:a16="http://schemas.microsoft.com/office/drawing/2014/main" id="{DE3FD009-69C6-43AD-9EC9-0A6FF4F5752B}"/>
                </a:ext>
              </a:extLst>
            </p:cNvPr>
            <p:cNvSpPr/>
            <p:nvPr/>
          </p:nvSpPr>
          <p:spPr>
            <a:xfrm>
              <a:off x="15648443" y="2606610"/>
              <a:ext cx="44083" cy="191671"/>
            </a:xfrm>
            <a:custGeom>
              <a:avLst/>
              <a:gdLst>
                <a:gd name="connsiteX0" fmla="*/ 0 w 81343"/>
                <a:gd name="connsiteY0" fmla="*/ 349377 h 349377"/>
                <a:gd name="connsiteX1" fmla="*/ 0 w 81343"/>
                <a:gd name="connsiteY1" fmla="*/ 0 h 349377"/>
                <a:gd name="connsiteX2" fmla="*/ 81344 w 81343"/>
                <a:gd name="connsiteY2" fmla="*/ 0 h 349377"/>
              </a:gdLst>
              <a:ahLst/>
              <a:cxnLst>
                <a:cxn ang="0">
                  <a:pos x="connsiteX0" y="connsiteY0"/>
                </a:cxn>
                <a:cxn ang="0">
                  <a:pos x="connsiteX1" y="connsiteY1"/>
                </a:cxn>
                <a:cxn ang="0">
                  <a:pos x="connsiteX2" y="connsiteY2"/>
                </a:cxn>
              </a:cxnLst>
              <a:rect l="l" t="t" r="r" b="b"/>
              <a:pathLst>
                <a:path w="81343" h="349377">
                  <a:moveTo>
                    <a:pt x="0" y="349377"/>
                  </a:moveTo>
                  <a:lnTo>
                    <a:pt x="0" y="0"/>
                  </a:lnTo>
                  <a:lnTo>
                    <a:pt x="81344" y="0"/>
                  </a:lnTo>
                </a:path>
              </a:pathLst>
            </a:custGeom>
            <a:noFill/>
            <a:ln w="12700" cap="flat">
              <a:solidFill>
                <a:srgbClr val="EFF5ED"/>
              </a:solidFill>
              <a:prstDash val="solid"/>
              <a:round/>
            </a:ln>
          </p:spPr>
          <p:txBody>
            <a:bodyPr rtlCol="0" anchor="ctr"/>
            <a:lstStyle/>
            <a:p>
              <a:endParaRPr lang="en-US" sz="1050"/>
            </a:p>
          </p:txBody>
        </p:sp>
        <p:sp>
          <p:nvSpPr>
            <p:cNvPr id="282" name="Freeform: Shape 433">
              <a:extLst>
                <a:ext uri="{FF2B5EF4-FFF2-40B4-BE49-F238E27FC236}">
                  <a16:creationId xmlns:a16="http://schemas.microsoft.com/office/drawing/2014/main" id="{F0A82354-7A42-4AE1-9575-9DD541F2D145}"/>
                </a:ext>
              </a:extLst>
            </p:cNvPr>
            <p:cNvSpPr/>
            <p:nvPr/>
          </p:nvSpPr>
          <p:spPr>
            <a:xfrm>
              <a:off x="15815951" y="2445979"/>
              <a:ext cx="17654" cy="5225"/>
            </a:xfrm>
            <a:custGeom>
              <a:avLst/>
              <a:gdLst>
                <a:gd name="connsiteX0" fmla="*/ 0 w 32575"/>
                <a:gd name="connsiteY0" fmla="*/ 0 h 9525"/>
                <a:gd name="connsiteX1" fmla="*/ 32575 w 32575"/>
                <a:gd name="connsiteY1" fmla="*/ 0 h 9525"/>
              </a:gdLst>
              <a:ahLst/>
              <a:cxnLst>
                <a:cxn ang="0">
                  <a:pos x="connsiteX0" y="connsiteY0"/>
                </a:cxn>
                <a:cxn ang="0">
                  <a:pos x="connsiteX1" y="connsiteY1"/>
                </a:cxn>
              </a:cxnLst>
              <a:rect l="l" t="t" r="r" b="b"/>
              <a:pathLst>
                <a:path w="32575" h="9525">
                  <a:moveTo>
                    <a:pt x="0" y="0"/>
                  </a:moveTo>
                  <a:lnTo>
                    <a:pt x="32575" y="0"/>
                  </a:lnTo>
                </a:path>
              </a:pathLst>
            </a:custGeom>
            <a:ln w="12700" cap="flat">
              <a:solidFill>
                <a:srgbClr val="EFF5ED"/>
              </a:solidFill>
              <a:prstDash val="solid"/>
              <a:round/>
            </a:ln>
          </p:spPr>
          <p:txBody>
            <a:bodyPr rtlCol="0" anchor="ctr"/>
            <a:lstStyle/>
            <a:p>
              <a:endParaRPr lang="en-US" sz="1050"/>
            </a:p>
          </p:txBody>
        </p:sp>
        <p:sp>
          <p:nvSpPr>
            <p:cNvPr id="283" name="Freeform: Shape 434">
              <a:extLst>
                <a:ext uri="{FF2B5EF4-FFF2-40B4-BE49-F238E27FC236}">
                  <a16:creationId xmlns:a16="http://schemas.microsoft.com/office/drawing/2014/main" id="{9092387F-23C6-48AD-BC25-AE3A7F8098AF}"/>
                </a:ext>
              </a:extLst>
            </p:cNvPr>
            <p:cNvSpPr/>
            <p:nvPr/>
          </p:nvSpPr>
          <p:spPr>
            <a:xfrm>
              <a:off x="15630841" y="2410289"/>
              <a:ext cx="17602" cy="5225"/>
            </a:xfrm>
            <a:custGeom>
              <a:avLst/>
              <a:gdLst>
                <a:gd name="connsiteX0" fmla="*/ 0 w 32480"/>
                <a:gd name="connsiteY0" fmla="*/ 0 h 9525"/>
                <a:gd name="connsiteX1" fmla="*/ 32480 w 32480"/>
                <a:gd name="connsiteY1" fmla="*/ 0 h 9525"/>
              </a:gdLst>
              <a:ahLst/>
              <a:cxnLst>
                <a:cxn ang="0">
                  <a:pos x="connsiteX0" y="connsiteY0"/>
                </a:cxn>
                <a:cxn ang="0">
                  <a:pos x="connsiteX1" y="connsiteY1"/>
                </a:cxn>
              </a:cxnLst>
              <a:rect l="l" t="t" r="r" b="b"/>
              <a:pathLst>
                <a:path w="32480" h="9525">
                  <a:moveTo>
                    <a:pt x="0" y="0"/>
                  </a:moveTo>
                  <a:lnTo>
                    <a:pt x="32480" y="0"/>
                  </a:lnTo>
                </a:path>
              </a:pathLst>
            </a:custGeom>
            <a:ln w="12700" cap="flat">
              <a:solidFill>
                <a:srgbClr val="EFF5ED"/>
              </a:solidFill>
              <a:prstDash val="solid"/>
              <a:round/>
            </a:ln>
          </p:spPr>
          <p:txBody>
            <a:bodyPr rtlCol="0" anchor="ctr"/>
            <a:lstStyle/>
            <a:p>
              <a:endParaRPr lang="en-US" sz="1050"/>
            </a:p>
          </p:txBody>
        </p:sp>
        <p:sp>
          <p:nvSpPr>
            <p:cNvPr id="284" name="Freeform: Shape 435">
              <a:extLst>
                <a:ext uri="{FF2B5EF4-FFF2-40B4-BE49-F238E27FC236}">
                  <a16:creationId xmlns:a16="http://schemas.microsoft.com/office/drawing/2014/main" id="{2411FC68-5839-4F05-AE7B-BE9D3AAF5D54}"/>
                </a:ext>
              </a:extLst>
            </p:cNvPr>
            <p:cNvSpPr/>
            <p:nvPr/>
          </p:nvSpPr>
          <p:spPr>
            <a:xfrm>
              <a:off x="15904118" y="2660172"/>
              <a:ext cx="17602" cy="5225"/>
            </a:xfrm>
            <a:custGeom>
              <a:avLst/>
              <a:gdLst>
                <a:gd name="connsiteX0" fmla="*/ 0 w 32480"/>
                <a:gd name="connsiteY0" fmla="*/ 0 h 9525"/>
                <a:gd name="connsiteX1" fmla="*/ 32480 w 32480"/>
                <a:gd name="connsiteY1" fmla="*/ 0 h 9525"/>
              </a:gdLst>
              <a:ahLst/>
              <a:cxnLst>
                <a:cxn ang="0">
                  <a:pos x="connsiteX0" y="connsiteY0"/>
                </a:cxn>
                <a:cxn ang="0">
                  <a:pos x="connsiteX1" y="connsiteY1"/>
                </a:cxn>
              </a:cxnLst>
              <a:rect l="l" t="t" r="r" b="b"/>
              <a:pathLst>
                <a:path w="32480" h="9525">
                  <a:moveTo>
                    <a:pt x="0" y="0"/>
                  </a:moveTo>
                  <a:lnTo>
                    <a:pt x="32480" y="0"/>
                  </a:lnTo>
                </a:path>
              </a:pathLst>
            </a:custGeom>
            <a:ln w="12700" cap="flat">
              <a:solidFill>
                <a:srgbClr val="EFF5ED"/>
              </a:solidFill>
              <a:prstDash val="solid"/>
              <a:round/>
            </a:ln>
          </p:spPr>
          <p:txBody>
            <a:bodyPr rtlCol="0" anchor="ctr"/>
            <a:lstStyle/>
            <a:p>
              <a:endParaRPr lang="en-US" sz="1050"/>
            </a:p>
          </p:txBody>
        </p:sp>
        <p:sp>
          <p:nvSpPr>
            <p:cNvPr id="285" name="Freeform: Shape 436">
              <a:extLst>
                <a:ext uri="{FF2B5EF4-FFF2-40B4-BE49-F238E27FC236}">
                  <a16:creationId xmlns:a16="http://schemas.microsoft.com/office/drawing/2014/main" id="{8F6E3749-43E7-4CD6-AFF8-AED1F72DDAD0}"/>
                </a:ext>
              </a:extLst>
            </p:cNvPr>
            <p:cNvSpPr/>
            <p:nvPr/>
          </p:nvSpPr>
          <p:spPr>
            <a:xfrm>
              <a:off x="15463334" y="2570921"/>
              <a:ext cx="17654" cy="5225"/>
            </a:xfrm>
            <a:custGeom>
              <a:avLst/>
              <a:gdLst>
                <a:gd name="connsiteX0" fmla="*/ 0 w 32575"/>
                <a:gd name="connsiteY0" fmla="*/ 0 h 9525"/>
                <a:gd name="connsiteX1" fmla="*/ 32576 w 32575"/>
                <a:gd name="connsiteY1" fmla="*/ 0 h 9525"/>
              </a:gdLst>
              <a:ahLst/>
              <a:cxnLst>
                <a:cxn ang="0">
                  <a:pos x="connsiteX0" y="connsiteY0"/>
                </a:cxn>
                <a:cxn ang="0">
                  <a:pos x="connsiteX1" y="connsiteY1"/>
                </a:cxn>
              </a:cxnLst>
              <a:rect l="l" t="t" r="r" b="b"/>
              <a:pathLst>
                <a:path w="32575" h="9525">
                  <a:moveTo>
                    <a:pt x="0" y="0"/>
                  </a:moveTo>
                  <a:lnTo>
                    <a:pt x="32576" y="0"/>
                  </a:lnTo>
                </a:path>
              </a:pathLst>
            </a:custGeom>
            <a:ln w="12700" cap="flat">
              <a:solidFill>
                <a:srgbClr val="EFF5ED"/>
              </a:solidFill>
              <a:prstDash val="solid"/>
              <a:round/>
            </a:ln>
          </p:spPr>
          <p:txBody>
            <a:bodyPr rtlCol="0" anchor="ctr"/>
            <a:lstStyle/>
            <a:p>
              <a:endParaRPr lang="en-US" sz="1050"/>
            </a:p>
          </p:txBody>
        </p:sp>
        <p:sp>
          <p:nvSpPr>
            <p:cNvPr id="286" name="Freeform: Shape 437">
              <a:extLst>
                <a:ext uri="{FF2B5EF4-FFF2-40B4-BE49-F238E27FC236}">
                  <a16:creationId xmlns:a16="http://schemas.microsoft.com/office/drawing/2014/main" id="{645F2D08-6E17-4470-92FD-57BAA61A7C1E}"/>
                </a:ext>
              </a:extLst>
            </p:cNvPr>
            <p:cNvSpPr/>
            <p:nvPr/>
          </p:nvSpPr>
          <p:spPr>
            <a:xfrm>
              <a:off x="15525071" y="2597675"/>
              <a:ext cx="88115" cy="107122"/>
            </a:xfrm>
            <a:custGeom>
              <a:avLst/>
              <a:gdLst>
                <a:gd name="connsiteX0" fmla="*/ 0 w 162591"/>
                <a:gd name="connsiteY0" fmla="*/ 0 h 195262"/>
                <a:gd name="connsiteX1" fmla="*/ 0 w 162591"/>
                <a:gd name="connsiteY1" fmla="*/ 81343 h 195262"/>
                <a:gd name="connsiteX2" fmla="*/ 162592 w 162591"/>
                <a:gd name="connsiteY2" fmla="*/ 81343 h 195262"/>
                <a:gd name="connsiteX3" fmla="*/ 162592 w 162591"/>
                <a:gd name="connsiteY3" fmla="*/ 195263 h 195262"/>
              </a:gdLst>
              <a:ahLst/>
              <a:cxnLst>
                <a:cxn ang="0">
                  <a:pos x="connsiteX0" y="connsiteY0"/>
                </a:cxn>
                <a:cxn ang="0">
                  <a:pos x="connsiteX1" y="connsiteY1"/>
                </a:cxn>
                <a:cxn ang="0">
                  <a:pos x="connsiteX2" y="connsiteY2"/>
                </a:cxn>
                <a:cxn ang="0">
                  <a:pos x="connsiteX3" y="connsiteY3"/>
                </a:cxn>
              </a:cxnLst>
              <a:rect l="l" t="t" r="r" b="b"/>
              <a:pathLst>
                <a:path w="162591" h="195262">
                  <a:moveTo>
                    <a:pt x="0" y="0"/>
                  </a:moveTo>
                  <a:lnTo>
                    <a:pt x="0" y="81343"/>
                  </a:lnTo>
                  <a:lnTo>
                    <a:pt x="162592" y="81343"/>
                  </a:lnTo>
                  <a:lnTo>
                    <a:pt x="162592" y="195263"/>
                  </a:lnTo>
                </a:path>
              </a:pathLst>
            </a:custGeom>
            <a:noFill/>
            <a:ln w="12700" cap="flat">
              <a:solidFill>
                <a:srgbClr val="EFF5ED"/>
              </a:solidFill>
              <a:prstDash val="solid"/>
              <a:round/>
            </a:ln>
          </p:spPr>
          <p:txBody>
            <a:bodyPr rtlCol="0" anchor="ctr"/>
            <a:lstStyle/>
            <a:p>
              <a:endParaRPr lang="en-US" sz="1050"/>
            </a:p>
          </p:txBody>
        </p:sp>
        <p:sp>
          <p:nvSpPr>
            <p:cNvPr id="287" name="Freeform: Shape 438">
              <a:extLst>
                <a:ext uri="{FF2B5EF4-FFF2-40B4-BE49-F238E27FC236}">
                  <a16:creationId xmlns:a16="http://schemas.microsoft.com/office/drawing/2014/main" id="{0A017D86-5951-46F6-B484-0FB8FA9497D0}"/>
                </a:ext>
              </a:extLst>
            </p:cNvPr>
            <p:cNvSpPr/>
            <p:nvPr/>
          </p:nvSpPr>
          <p:spPr>
            <a:xfrm>
              <a:off x="15754264" y="2660172"/>
              <a:ext cx="132199" cy="44625"/>
            </a:xfrm>
            <a:custGeom>
              <a:avLst/>
              <a:gdLst>
                <a:gd name="connsiteX0" fmla="*/ 243935 w 243935"/>
                <a:gd name="connsiteY0" fmla="*/ 0 h 81343"/>
                <a:gd name="connsiteX1" fmla="*/ 0 w 243935"/>
                <a:gd name="connsiteY1" fmla="*/ 0 h 81343"/>
                <a:gd name="connsiteX2" fmla="*/ 0 w 243935"/>
                <a:gd name="connsiteY2" fmla="*/ 81344 h 81343"/>
              </a:gdLst>
              <a:ahLst/>
              <a:cxnLst>
                <a:cxn ang="0">
                  <a:pos x="connsiteX0" y="connsiteY0"/>
                </a:cxn>
                <a:cxn ang="0">
                  <a:pos x="connsiteX1" y="connsiteY1"/>
                </a:cxn>
                <a:cxn ang="0">
                  <a:pos x="connsiteX2" y="connsiteY2"/>
                </a:cxn>
              </a:cxnLst>
              <a:rect l="l" t="t" r="r" b="b"/>
              <a:pathLst>
                <a:path w="243935" h="81343">
                  <a:moveTo>
                    <a:pt x="243935" y="0"/>
                  </a:moveTo>
                  <a:lnTo>
                    <a:pt x="0" y="0"/>
                  </a:lnTo>
                  <a:lnTo>
                    <a:pt x="0" y="81344"/>
                  </a:lnTo>
                </a:path>
              </a:pathLst>
            </a:custGeom>
            <a:noFill/>
            <a:ln w="12700" cap="flat">
              <a:solidFill>
                <a:srgbClr val="EFF5ED"/>
              </a:solidFill>
              <a:prstDash val="solid"/>
              <a:round/>
            </a:ln>
          </p:spPr>
          <p:txBody>
            <a:bodyPr rtlCol="0" anchor="ctr"/>
            <a:lstStyle/>
            <a:p>
              <a:endParaRPr lang="en-US" sz="1050"/>
            </a:p>
          </p:txBody>
        </p:sp>
        <p:sp>
          <p:nvSpPr>
            <p:cNvPr id="288" name="Freeform: Shape 439">
              <a:extLst>
                <a:ext uri="{FF2B5EF4-FFF2-40B4-BE49-F238E27FC236}">
                  <a16:creationId xmlns:a16="http://schemas.microsoft.com/office/drawing/2014/main" id="{B3AD1986-7A00-40BA-A20E-2C45BB9E2611}"/>
                </a:ext>
              </a:extLst>
            </p:cNvPr>
            <p:cNvSpPr/>
            <p:nvPr/>
          </p:nvSpPr>
          <p:spPr>
            <a:xfrm>
              <a:off x="15720350" y="2793370"/>
              <a:ext cx="347352" cy="119873"/>
            </a:xfrm>
            <a:custGeom>
              <a:avLst/>
              <a:gdLst>
                <a:gd name="connsiteX0" fmla="*/ 0 w 640937"/>
                <a:gd name="connsiteY0" fmla="*/ 0 h 218503"/>
                <a:gd name="connsiteX1" fmla="*/ 640937 w 640937"/>
                <a:gd name="connsiteY1" fmla="*/ 0 h 218503"/>
                <a:gd name="connsiteX2" fmla="*/ 640937 w 640937"/>
                <a:gd name="connsiteY2" fmla="*/ 200501 h 218503"/>
                <a:gd name="connsiteX3" fmla="*/ 640937 w 640937"/>
                <a:gd name="connsiteY3" fmla="*/ 218504 h 218503"/>
              </a:gdLst>
              <a:ahLst/>
              <a:cxnLst>
                <a:cxn ang="0">
                  <a:pos x="connsiteX0" y="connsiteY0"/>
                </a:cxn>
                <a:cxn ang="0">
                  <a:pos x="connsiteX1" y="connsiteY1"/>
                </a:cxn>
                <a:cxn ang="0">
                  <a:pos x="connsiteX2" y="connsiteY2"/>
                </a:cxn>
                <a:cxn ang="0">
                  <a:pos x="connsiteX3" y="connsiteY3"/>
                </a:cxn>
              </a:cxnLst>
              <a:rect l="l" t="t" r="r" b="b"/>
              <a:pathLst>
                <a:path w="640937" h="218503">
                  <a:moveTo>
                    <a:pt x="0" y="0"/>
                  </a:moveTo>
                  <a:lnTo>
                    <a:pt x="640937" y="0"/>
                  </a:lnTo>
                  <a:lnTo>
                    <a:pt x="640937" y="200501"/>
                  </a:lnTo>
                  <a:lnTo>
                    <a:pt x="640937" y="218504"/>
                  </a:lnTo>
                </a:path>
              </a:pathLst>
            </a:custGeom>
            <a:noFill/>
            <a:ln w="12700" cap="flat">
              <a:solidFill>
                <a:srgbClr val="EFF5ED"/>
              </a:solidFill>
              <a:prstDash val="solid"/>
              <a:round/>
            </a:ln>
          </p:spPr>
          <p:txBody>
            <a:bodyPr rtlCol="0" anchor="ctr"/>
            <a:lstStyle/>
            <a:p>
              <a:endParaRPr lang="en-US" sz="1050" dirty="0"/>
            </a:p>
          </p:txBody>
        </p:sp>
        <p:sp>
          <p:nvSpPr>
            <p:cNvPr id="289" name="Freeform: Shape 440">
              <a:extLst>
                <a:ext uri="{FF2B5EF4-FFF2-40B4-BE49-F238E27FC236}">
                  <a16:creationId xmlns:a16="http://schemas.microsoft.com/office/drawing/2014/main" id="{CDDFBB66-3AC7-4C33-A2D1-5BAEC171B888}"/>
                </a:ext>
              </a:extLst>
            </p:cNvPr>
            <p:cNvSpPr/>
            <p:nvPr/>
          </p:nvSpPr>
          <p:spPr>
            <a:xfrm>
              <a:off x="15465295" y="2793370"/>
              <a:ext cx="450592" cy="319173"/>
            </a:xfrm>
            <a:custGeom>
              <a:avLst/>
              <a:gdLst>
                <a:gd name="connsiteX0" fmla="*/ 831437 w 831437"/>
                <a:gd name="connsiteY0" fmla="*/ 581787 h 581786"/>
                <a:gd name="connsiteX1" fmla="*/ 0 w 831437"/>
                <a:gd name="connsiteY1" fmla="*/ 581787 h 581786"/>
                <a:gd name="connsiteX2" fmla="*/ 0 w 831437"/>
                <a:gd name="connsiteY2" fmla="*/ 0 h 581786"/>
                <a:gd name="connsiteX3" fmla="*/ 333947 w 831437"/>
                <a:gd name="connsiteY3" fmla="*/ 0 h 581786"/>
              </a:gdLst>
              <a:ahLst/>
              <a:cxnLst>
                <a:cxn ang="0">
                  <a:pos x="connsiteX0" y="connsiteY0"/>
                </a:cxn>
                <a:cxn ang="0">
                  <a:pos x="connsiteX1" y="connsiteY1"/>
                </a:cxn>
                <a:cxn ang="0">
                  <a:pos x="connsiteX2" y="connsiteY2"/>
                </a:cxn>
                <a:cxn ang="0">
                  <a:pos x="connsiteX3" y="connsiteY3"/>
                </a:cxn>
              </a:cxnLst>
              <a:rect l="l" t="t" r="r" b="b"/>
              <a:pathLst>
                <a:path w="831437" h="581786">
                  <a:moveTo>
                    <a:pt x="831437" y="581787"/>
                  </a:moveTo>
                  <a:lnTo>
                    <a:pt x="0" y="581787"/>
                  </a:lnTo>
                  <a:lnTo>
                    <a:pt x="0" y="0"/>
                  </a:lnTo>
                  <a:lnTo>
                    <a:pt x="333947" y="0"/>
                  </a:lnTo>
                </a:path>
              </a:pathLst>
            </a:custGeom>
            <a:noFill/>
            <a:ln w="12700" cap="flat">
              <a:solidFill>
                <a:srgbClr val="EFF5ED"/>
              </a:solidFill>
              <a:prstDash val="solid"/>
              <a:round/>
            </a:ln>
          </p:spPr>
          <p:txBody>
            <a:bodyPr rtlCol="0" anchor="ctr"/>
            <a:lstStyle/>
            <a:p>
              <a:endParaRPr lang="en-US" sz="1050" dirty="0"/>
            </a:p>
          </p:txBody>
        </p:sp>
        <p:sp>
          <p:nvSpPr>
            <p:cNvPr id="290" name="Freeform: Shape 441">
              <a:extLst>
                <a:ext uri="{FF2B5EF4-FFF2-40B4-BE49-F238E27FC236}">
                  <a16:creationId xmlns:a16="http://schemas.microsoft.com/office/drawing/2014/main" id="{2C78F0B1-417C-4841-8637-AF919AB0E3EA}"/>
                </a:ext>
              </a:extLst>
            </p:cNvPr>
            <p:cNvSpPr/>
            <p:nvPr/>
          </p:nvSpPr>
          <p:spPr>
            <a:xfrm>
              <a:off x="15846355" y="3079832"/>
              <a:ext cx="43877" cy="5225"/>
            </a:xfrm>
            <a:custGeom>
              <a:avLst/>
              <a:gdLst>
                <a:gd name="connsiteX0" fmla="*/ 0 w 80962"/>
                <a:gd name="connsiteY0" fmla="*/ 0 h 9525"/>
                <a:gd name="connsiteX1" fmla="*/ 80962 w 80962"/>
                <a:gd name="connsiteY1" fmla="*/ 0 h 9525"/>
              </a:gdLst>
              <a:ahLst/>
              <a:cxnLst>
                <a:cxn ang="0">
                  <a:pos x="connsiteX0" y="connsiteY0"/>
                </a:cxn>
                <a:cxn ang="0">
                  <a:pos x="connsiteX1" y="connsiteY1"/>
                </a:cxn>
              </a:cxnLst>
              <a:rect l="l" t="t" r="r" b="b"/>
              <a:pathLst>
                <a:path w="80962" h="9525">
                  <a:moveTo>
                    <a:pt x="0" y="0"/>
                  </a:moveTo>
                  <a:lnTo>
                    <a:pt x="80962" y="0"/>
                  </a:lnTo>
                </a:path>
              </a:pathLst>
            </a:custGeom>
            <a:ln w="12700" cap="flat">
              <a:solidFill>
                <a:srgbClr val="EFF5ED"/>
              </a:solidFill>
              <a:prstDash val="solid"/>
              <a:round/>
            </a:ln>
          </p:spPr>
          <p:txBody>
            <a:bodyPr rtlCol="0" anchor="ctr"/>
            <a:lstStyle/>
            <a:p>
              <a:endParaRPr lang="en-US" sz="1050"/>
            </a:p>
          </p:txBody>
        </p:sp>
        <p:sp>
          <p:nvSpPr>
            <p:cNvPr id="291" name="Freeform: Shape 442">
              <a:extLst>
                <a:ext uri="{FF2B5EF4-FFF2-40B4-BE49-F238E27FC236}">
                  <a16:creationId xmlns:a16="http://schemas.microsoft.com/office/drawing/2014/main" id="{3F0984F3-2552-454C-98E4-1ABA2E05B834}"/>
                </a:ext>
              </a:extLst>
            </p:cNvPr>
            <p:cNvSpPr/>
            <p:nvPr/>
          </p:nvSpPr>
          <p:spPr>
            <a:xfrm>
              <a:off x="15495751" y="2826082"/>
              <a:ext cx="330833" cy="253749"/>
            </a:xfrm>
            <a:custGeom>
              <a:avLst/>
              <a:gdLst>
                <a:gd name="connsiteX0" fmla="*/ 216789 w 610457"/>
                <a:gd name="connsiteY0" fmla="*/ 0 h 462533"/>
                <a:gd name="connsiteX1" fmla="*/ 110776 w 610457"/>
                <a:gd name="connsiteY1" fmla="*/ 0 h 462533"/>
                <a:gd name="connsiteX2" fmla="*/ 101901 w 610457"/>
                <a:gd name="connsiteY2" fmla="*/ 110776 h 462533"/>
                <a:gd name="connsiteX3" fmla="*/ 0 w 610457"/>
                <a:gd name="connsiteY3" fmla="*/ 110776 h 462533"/>
                <a:gd name="connsiteX4" fmla="*/ 0 w 610457"/>
                <a:gd name="connsiteY4" fmla="*/ 360997 h 462533"/>
                <a:gd name="connsiteX5" fmla="*/ 110914 w 610457"/>
                <a:gd name="connsiteY5" fmla="*/ 367932 h 462533"/>
                <a:gd name="connsiteX6" fmla="*/ 118015 w 610457"/>
                <a:gd name="connsiteY6" fmla="*/ 462534 h 462533"/>
                <a:gd name="connsiteX7" fmla="*/ 610457 w 610457"/>
                <a:gd name="connsiteY7" fmla="*/ 462534 h 462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0457" h="462533">
                  <a:moveTo>
                    <a:pt x="216789" y="0"/>
                  </a:moveTo>
                  <a:lnTo>
                    <a:pt x="110776" y="0"/>
                  </a:lnTo>
                  <a:cubicBezTo>
                    <a:pt x="138915" y="33042"/>
                    <a:pt x="134942" y="82639"/>
                    <a:pt x="101901" y="110776"/>
                  </a:cubicBezTo>
                  <a:cubicBezTo>
                    <a:pt x="72537" y="135788"/>
                    <a:pt x="29364" y="135788"/>
                    <a:pt x="0" y="110776"/>
                  </a:cubicBezTo>
                  <a:lnTo>
                    <a:pt x="0" y="360997"/>
                  </a:lnTo>
                  <a:cubicBezTo>
                    <a:pt x="32542" y="332280"/>
                    <a:pt x="82201" y="335385"/>
                    <a:pt x="110914" y="367932"/>
                  </a:cubicBezTo>
                  <a:cubicBezTo>
                    <a:pt x="134198" y="394316"/>
                    <a:pt x="137098" y="432968"/>
                    <a:pt x="118015" y="462534"/>
                  </a:cubicBezTo>
                  <a:lnTo>
                    <a:pt x="610457" y="462534"/>
                  </a:lnTo>
                </a:path>
              </a:pathLst>
            </a:custGeom>
            <a:noFill/>
            <a:ln w="12700" cap="flat">
              <a:solidFill>
                <a:srgbClr val="EFF5ED"/>
              </a:solidFill>
              <a:prstDash val="solid"/>
              <a:round/>
            </a:ln>
          </p:spPr>
          <p:txBody>
            <a:bodyPr rtlCol="0" anchor="ctr"/>
            <a:lstStyle/>
            <a:p>
              <a:endParaRPr lang="en-US" sz="1050" dirty="0"/>
            </a:p>
          </p:txBody>
        </p:sp>
        <p:sp>
          <p:nvSpPr>
            <p:cNvPr id="292" name="Freeform: Shape 443">
              <a:extLst>
                <a:ext uri="{FF2B5EF4-FFF2-40B4-BE49-F238E27FC236}">
                  <a16:creationId xmlns:a16="http://schemas.microsoft.com/office/drawing/2014/main" id="{0372D328-C85E-4CA7-BE6F-ADE717A07460}"/>
                </a:ext>
              </a:extLst>
            </p:cNvPr>
            <p:cNvSpPr/>
            <p:nvPr/>
          </p:nvSpPr>
          <p:spPr>
            <a:xfrm>
              <a:off x="15635796" y="2826082"/>
              <a:ext cx="52652" cy="5225"/>
            </a:xfrm>
            <a:custGeom>
              <a:avLst/>
              <a:gdLst>
                <a:gd name="connsiteX0" fmla="*/ 97155 w 97154"/>
                <a:gd name="connsiteY0" fmla="*/ 0 h 9525"/>
                <a:gd name="connsiteX1" fmla="*/ 0 w 97154"/>
                <a:gd name="connsiteY1" fmla="*/ 0 h 9525"/>
              </a:gdLst>
              <a:ahLst/>
              <a:cxnLst>
                <a:cxn ang="0">
                  <a:pos x="connsiteX0" y="connsiteY0"/>
                </a:cxn>
                <a:cxn ang="0">
                  <a:pos x="connsiteX1" y="connsiteY1"/>
                </a:cxn>
              </a:cxnLst>
              <a:rect l="l" t="t" r="r" b="b"/>
              <a:pathLst>
                <a:path w="97154" h="9525">
                  <a:moveTo>
                    <a:pt x="97155" y="0"/>
                  </a:moveTo>
                  <a:lnTo>
                    <a:pt x="0" y="0"/>
                  </a:lnTo>
                </a:path>
              </a:pathLst>
            </a:custGeom>
            <a:ln w="12700" cap="flat">
              <a:solidFill>
                <a:srgbClr val="EFF5ED"/>
              </a:solidFill>
              <a:prstDash val="solid"/>
              <a:round/>
            </a:ln>
          </p:spPr>
          <p:txBody>
            <a:bodyPr rtlCol="0" anchor="ctr"/>
            <a:lstStyle/>
            <a:p>
              <a:endParaRPr lang="en-US" sz="1050"/>
            </a:p>
          </p:txBody>
        </p:sp>
        <p:sp>
          <p:nvSpPr>
            <p:cNvPr id="293" name="Freeform: Shape 444">
              <a:extLst>
                <a:ext uri="{FF2B5EF4-FFF2-40B4-BE49-F238E27FC236}">
                  <a16:creationId xmlns:a16="http://schemas.microsoft.com/office/drawing/2014/main" id="{64E9528E-6DC5-463C-AA02-AC6B63E48BF7}"/>
                </a:ext>
              </a:extLst>
            </p:cNvPr>
            <p:cNvSpPr/>
            <p:nvPr/>
          </p:nvSpPr>
          <p:spPr>
            <a:xfrm>
              <a:off x="15709768" y="2826082"/>
              <a:ext cx="327477" cy="106809"/>
            </a:xfrm>
            <a:custGeom>
              <a:avLst/>
              <a:gdLst>
                <a:gd name="connsiteX0" fmla="*/ 604266 w 604265"/>
                <a:gd name="connsiteY0" fmla="*/ 194691 h 194690"/>
                <a:gd name="connsiteX1" fmla="*/ 604266 w 604265"/>
                <a:gd name="connsiteY1" fmla="*/ 194691 h 194690"/>
                <a:gd name="connsiteX2" fmla="*/ 604266 w 604265"/>
                <a:gd name="connsiteY2" fmla="*/ 110776 h 194690"/>
                <a:gd name="connsiteX3" fmla="*/ 493490 w 604265"/>
                <a:gd name="connsiteY3" fmla="*/ 101898 h 194690"/>
                <a:gd name="connsiteX4" fmla="*/ 493490 w 604265"/>
                <a:gd name="connsiteY4" fmla="*/ 0 h 194690"/>
                <a:gd name="connsiteX5" fmla="*/ 0 w 604265"/>
                <a:gd name="connsiteY5" fmla="*/ 0 h 194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4265" h="194690">
                  <a:moveTo>
                    <a:pt x="604266" y="194691"/>
                  </a:moveTo>
                  <a:lnTo>
                    <a:pt x="604266" y="194691"/>
                  </a:lnTo>
                  <a:lnTo>
                    <a:pt x="604266" y="110776"/>
                  </a:lnTo>
                  <a:cubicBezTo>
                    <a:pt x="571224" y="138913"/>
                    <a:pt x="521627" y="134941"/>
                    <a:pt x="493490" y="101898"/>
                  </a:cubicBezTo>
                  <a:cubicBezTo>
                    <a:pt x="468478" y="72533"/>
                    <a:pt x="468478" y="29366"/>
                    <a:pt x="493490" y="0"/>
                  </a:cubicBezTo>
                  <a:lnTo>
                    <a:pt x="0" y="0"/>
                  </a:lnTo>
                </a:path>
              </a:pathLst>
            </a:custGeom>
            <a:noFill/>
            <a:ln w="12700" cap="flat">
              <a:solidFill>
                <a:srgbClr val="EFF5ED"/>
              </a:solidFill>
              <a:prstDash val="solid"/>
              <a:round/>
            </a:ln>
          </p:spPr>
          <p:txBody>
            <a:bodyPr rtlCol="0" anchor="ctr"/>
            <a:lstStyle/>
            <a:p>
              <a:endParaRPr lang="en-US" sz="1050"/>
            </a:p>
          </p:txBody>
        </p:sp>
        <p:sp>
          <p:nvSpPr>
            <p:cNvPr id="294" name="Freeform: Shape 445">
              <a:extLst>
                <a:ext uri="{FF2B5EF4-FFF2-40B4-BE49-F238E27FC236}">
                  <a16:creationId xmlns:a16="http://schemas.microsoft.com/office/drawing/2014/main" id="{AAE2BB44-8705-4350-B179-F4487AB13B8B}"/>
                </a:ext>
              </a:extLst>
            </p:cNvPr>
            <p:cNvSpPr/>
            <p:nvPr/>
          </p:nvSpPr>
          <p:spPr>
            <a:xfrm>
              <a:off x="15912171" y="3079832"/>
              <a:ext cx="26790" cy="5225"/>
            </a:xfrm>
            <a:custGeom>
              <a:avLst/>
              <a:gdLst>
                <a:gd name="connsiteX0" fmla="*/ 0 w 49434"/>
                <a:gd name="connsiteY0" fmla="*/ 0 h 9525"/>
                <a:gd name="connsiteX1" fmla="*/ 49435 w 49434"/>
                <a:gd name="connsiteY1" fmla="*/ 0 h 9525"/>
              </a:gdLst>
              <a:ahLst/>
              <a:cxnLst>
                <a:cxn ang="0">
                  <a:pos x="connsiteX0" y="connsiteY0"/>
                </a:cxn>
                <a:cxn ang="0">
                  <a:pos x="connsiteX1" y="connsiteY1"/>
                </a:cxn>
              </a:cxnLst>
              <a:rect l="l" t="t" r="r" b="b"/>
              <a:pathLst>
                <a:path w="49434" h="9525">
                  <a:moveTo>
                    <a:pt x="0" y="0"/>
                  </a:moveTo>
                  <a:lnTo>
                    <a:pt x="49435" y="0"/>
                  </a:lnTo>
                </a:path>
              </a:pathLst>
            </a:custGeom>
            <a:ln w="12700" cap="flat">
              <a:solidFill>
                <a:srgbClr val="EFF5ED"/>
              </a:solidFill>
              <a:prstDash val="solid"/>
              <a:round/>
            </a:ln>
          </p:spPr>
          <p:txBody>
            <a:bodyPr rtlCol="0" anchor="ctr"/>
            <a:lstStyle/>
            <a:p>
              <a:endParaRPr lang="en-US" sz="1050"/>
            </a:p>
          </p:txBody>
        </p:sp>
        <p:sp>
          <p:nvSpPr>
            <p:cNvPr id="295" name="Freeform: Shape 446">
              <a:extLst>
                <a:ext uri="{FF2B5EF4-FFF2-40B4-BE49-F238E27FC236}">
                  <a16:creationId xmlns:a16="http://schemas.microsoft.com/office/drawing/2014/main" id="{9CF725BB-504A-4517-92EF-9819218BA1CE}"/>
                </a:ext>
              </a:extLst>
            </p:cNvPr>
            <p:cNvSpPr/>
            <p:nvPr/>
          </p:nvSpPr>
          <p:spPr>
            <a:xfrm>
              <a:off x="15691436" y="2889467"/>
              <a:ext cx="145988" cy="155093"/>
            </a:xfrm>
            <a:custGeom>
              <a:avLst/>
              <a:gdLst>
                <a:gd name="connsiteX0" fmla="*/ 269379 w 269378"/>
                <a:gd name="connsiteY0" fmla="*/ 223171 h 282702"/>
                <a:gd name="connsiteX1" fmla="*/ 152412 w 269378"/>
                <a:gd name="connsiteY1" fmla="*/ 282702 h 282702"/>
                <a:gd name="connsiteX2" fmla="*/ 12 w 269378"/>
                <a:gd name="connsiteY2" fmla="*/ 116205 h 282702"/>
                <a:gd name="connsiteX3" fmla="*/ 42684 w 269378"/>
                <a:gd name="connsiteY3" fmla="*/ 0 h 282702"/>
              </a:gdLst>
              <a:ahLst/>
              <a:cxnLst>
                <a:cxn ang="0">
                  <a:pos x="connsiteX0" y="connsiteY0"/>
                </a:cxn>
                <a:cxn ang="0">
                  <a:pos x="connsiteX1" y="connsiteY1"/>
                </a:cxn>
                <a:cxn ang="0">
                  <a:pos x="connsiteX2" y="connsiteY2"/>
                </a:cxn>
                <a:cxn ang="0">
                  <a:pos x="connsiteX3" y="connsiteY3"/>
                </a:cxn>
              </a:cxnLst>
              <a:rect l="l" t="t" r="r" b="b"/>
              <a:pathLst>
                <a:path w="269378" h="282702">
                  <a:moveTo>
                    <a:pt x="269379" y="223171"/>
                  </a:moveTo>
                  <a:cubicBezTo>
                    <a:pt x="241838" y="260204"/>
                    <a:pt x="198562" y="282235"/>
                    <a:pt x="152412" y="282702"/>
                  </a:cubicBezTo>
                  <a:cubicBezTo>
                    <a:pt x="68020" y="282702"/>
                    <a:pt x="12" y="208121"/>
                    <a:pt x="12" y="116205"/>
                  </a:cubicBezTo>
                  <a:cubicBezTo>
                    <a:pt x="-479" y="73552"/>
                    <a:pt x="14705" y="32204"/>
                    <a:pt x="42684" y="0"/>
                  </a:cubicBezTo>
                </a:path>
              </a:pathLst>
            </a:custGeom>
            <a:noFill/>
            <a:ln w="12700" cap="flat">
              <a:solidFill>
                <a:srgbClr val="EFF5ED"/>
              </a:solidFill>
              <a:prstDash val="solid"/>
              <a:round/>
            </a:ln>
          </p:spPr>
          <p:txBody>
            <a:bodyPr rtlCol="0" anchor="ctr"/>
            <a:lstStyle/>
            <a:p>
              <a:endParaRPr lang="en-US" sz="1050"/>
            </a:p>
          </p:txBody>
        </p:sp>
        <p:sp>
          <p:nvSpPr>
            <p:cNvPr id="296" name="Freeform: Shape 447">
              <a:extLst>
                <a:ext uri="{FF2B5EF4-FFF2-40B4-BE49-F238E27FC236}">
                  <a16:creationId xmlns:a16="http://schemas.microsoft.com/office/drawing/2014/main" id="{D22658D0-3C56-4AAC-8CA6-547C4D4297EE}"/>
                </a:ext>
              </a:extLst>
            </p:cNvPr>
            <p:cNvSpPr/>
            <p:nvPr/>
          </p:nvSpPr>
          <p:spPr>
            <a:xfrm>
              <a:off x="15736352" y="2861615"/>
              <a:ext cx="120275" cy="118984"/>
            </a:xfrm>
            <a:custGeom>
              <a:avLst/>
              <a:gdLst>
                <a:gd name="connsiteX0" fmla="*/ 0 w 221932"/>
                <a:gd name="connsiteY0" fmla="*/ 18193 h 216884"/>
                <a:gd name="connsiteX1" fmla="*/ 69532 w 221932"/>
                <a:gd name="connsiteY1" fmla="*/ 0 h 216884"/>
                <a:gd name="connsiteX2" fmla="*/ 221932 w 221932"/>
                <a:gd name="connsiteY2" fmla="*/ 166497 h 216884"/>
                <a:gd name="connsiteX3" fmla="*/ 214884 w 221932"/>
                <a:gd name="connsiteY3" fmla="*/ 216884 h 216884"/>
              </a:gdLst>
              <a:ahLst/>
              <a:cxnLst>
                <a:cxn ang="0">
                  <a:pos x="connsiteX0" y="connsiteY0"/>
                </a:cxn>
                <a:cxn ang="0">
                  <a:pos x="connsiteX1" y="connsiteY1"/>
                </a:cxn>
                <a:cxn ang="0">
                  <a:pos x="connsiteX2" y="connsiteY2"/>
                </a:cxn>
                <a:cxn ang="0">
                  <a:pos x="connsiteX3" y="connsiteY3"/>
                </a:cxn>
              </a:cxnLst>
              <a:rect l="l" t="t" r="r" b="b"/>
              <a:pathLst>
                <a:path w="221932" h="216884">
                  <a:moveTo>
                    <a:pt x="0" y="18193"/>
                  </a:moveTo>
                  <a:cubicBezTo>
                    <a:pt x="21238" y="6277"/>
                    <a:pt x="45180" y="10"/>
                    <a:pt x="69532" y="0"/>
                  </a:cubicBezTo>
                  <a:cubicBezTo>
                    <a:pt x="153829" y="0"/>
                    <a:pt x="221932" y="74486"/>
                    <a:pt x="221932" y="166497"/>
                  </a:cubicBezTo>
                  <a:cubicBezTo>
                    <a:pt x="221952" y="183537"/>
                    <a:pt x="219580" y="200501"/>
                    <a:pt x="214884" y="216884"/>
                  </a:cubicBezTo>
                </a:path>
              </a:pathLst>
            </a:custGeom>
            <a:noFill/>
            <a:ln w="12700" cap="flat">
              <a:solidFill>
                <a:srgbClr val="EFF5ED"/>
              </a:solidFill>
              <a:prstDash val="solid"/>
              <a:round/>
            </a:ln>
          </p:spPr>
          <p:txBody>
            <a:bodyPr rtlCol="0" anchor="ctr"/>
            <a:lstStyle/>
            <a:p>
              <a:endParaRPr lang="en-US" sz="1050" dirty="0"/>
            </a:p>
          </p:txBody>
        </p:sp>
      </p:grpSp>
      <p:grpSp>
        <p:nvGrpSpPr>
          <p:cNvPr id="20" name="Group 19">
            <a:extLst>
              <a:ext uri="{FF2B5EF4-FFF2-40B4-BE49-F238E27FC236}">
                <a16:creationId xmlns:a16="http://schemas.microsoft.com/office/drawing/2014/main" id="{138C70A8-162D-4B3C-8C04-20D7222FAE20}"/>
              </a:ext>
            </a:extLst>
          </p:cNvPr>
          <p:cNvGrpSpPr>
            <a:grpSpLocks noChangeAspect="1"/>
          </p:cNvGrpSpPr>
          <p:nvPr/>
        </p:nvGrpSpPr>
        <p:grpSpPr>
          <a:xfrm>
            <a:off x="563885" y="3121421"/>
            <a:ext cx="548640" cy="366357"/>
            <a:chOff x="13816984" y="2574550"/>
            <a:chExt cx="813735" cy="543376"/>
          </a:xfrm>
        </p:grpSpPr>
        <p:sp>
          <p:nvSpPr>
            <p:cNvPr id="298" name="Freeform: Shape 451">
              <a:extLst>
                <a:ext uri="{FF2B5EF4-FFF2-40B4-BE49-F238E27FC236}">
                  <a16:creationId xmlns:a16="http://schemas.microsoft.com/office/drawing/2014/main" id="{1424C860-E887-424D-AB2C-75AA3F3902AA}"/>
                </a:ext>
              </a:extLst>
            </p:cNvPr>
            <p:cNvSpPr/>
            <p:nvPr/>
          </p:nvSpPr>
          <p:spPr>
            <a:xfrm>
              <a:off x="13922049" y="2611702"/>
              <a:ext cx="550370" cy="376681"/>
            </a:xfrm>
            <a:custGeom>
              <a:avLst/>
              <a:gdLst>
                <a:gd name="connsiteX0" fmla="*/ 1117664 w 1117663"/>
                <a:gd name="connsiteY0" fmla="*/ 498634 h 765810"/>
                <a:gd name="connsiteX1" fmla="*/ 1117664 w 1117663"/>
                <a:gd name="connsiteY1" fmla="*/ 31051 h 765810"/>
                <a:gd name="connsiteX2" fmla="*/ 1086612 w 1117663"/>
                <a:gd name="connsiteY2" fmla="*/ 0 h 765810"/>
                <a:gd name="connsiteX3" fmla="*/ 31051 w 1117663"/>
                <a:gd name="connsiteY3" fmla="*/ 0 h 765810"/>
                <a:gd name="connsiteX4" fmla="*/ 0 w 1117663"/>
                <a:gd name="connsiteY4" fmla="*/ 31051 h 765810"/>
                <a:gd name="connsiteX5" fmla="*/ 0 w 1117663"/>
                <a:gd name="connsiteY5" fmla="*/ 734759 h 765810"/>
                <a:gd name="connsiteX6" fmla="*/ 31051 w 1117663"/>
                <a:gd name="connsiteY6" fmla="*/ 765810 h 765810"/>
                <a:gd name="connsiteX7" fmla="*/ 965264 w 1117663"/>
                <a:gd name="connsiteY7" fmla="*/ 765810 h 765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17663" h="765810">
                  <a:moveTo>
                    <a:pt x="1117664" y="498634"/>
                  </a:moveTo>
                  <a:lnTo>
                    <a:pt x="1117664" y="31051"/>
                  </a:lnTo>
                  <a:cubicBezTo>
                    <a:pt x="1117664" y="13902"/>
                    <a:pt x="1103757" y="0"/>
                    <a:pt x="1086612" y="0"/>
                  </a:cubicBezTo>
                  <a:lnTo>
                    <a:pt x="31051" y="0"/>
                  </a:lnTo>
                  <a:cubicBezTo>
                    <a:pt x="13902" y="0"/>
                    <a:pt x="0" y="13903"/>
                    <a:pt x="0" y="31051"/>
                  </a:cubicBezTo>
                  <a:lnTo>
                    <a:pt x="0" y="734759"/>
                  </a:lnTo>
                  <a:cubicBezTo>
                    <a:pt x="0" y="751903"/>
                    <a:pt x="13903" y="765810"/>
                    <a:pt x="31051" y="765810"/>
                  </a:cubicBezTo>
                  <a:lnTo>
                    <a:pt x="965264" y="765810"/>
                  </a:lnTo>
                </a:path>
              </a:pathLst>
            </a:custGeom>
            <a:noFill/>
            <a:ln w="12700" cap="flat">
              <a:solidFill>
                <a:srgbClr val="F1F2F2"/>
              </a:solidFill>
              <a:prstDash val="solid"/>
              <a:round/>
            </a:ln>
          </p:spPr>
          <p:txBody>
            <a:bodyPr rtlCol="0" anchor="ctr"/>
            <a:lstStyle/>
            <a:p>
              <a:endParaRPr lang="en-US" sz="1050"/>
            </a:p>
          </p:txBody>
        </p:sp>
        <p:sp>
          <p:nvSpPr>
            <p:cNvPr id="299" name="Freeform: Shape 453">
              <a:extLst>
                <a:ext uri="{FF2B5EF4-FFF2-40B4-BE49-F238E27FC236}">
                  <a16:creationId xmlns:a16="http://schemas.microsoft.com/office/drawing/2014/main" id="{A6CE0F1B-C77B-4F29-8DFE-424131929DF8}"/>
                </a:ext>
              </a:extLst>
            </p:cNvPr>
            <p:cNvSpPr/>
            <p:nvPr/>
          </p:nvSpPr>
          <p:spPr>
            <a:xfrm>
              <a:off x="13884900" y="2574550"/>
              <a:ext cx="624479" cy="457077"/>
            </a:xfrm>
            <a:custGeom>
              <a:avLst/>
              <a:gdLst>
                <a:gd name="connsiteX0" fmla="*/ 1268161 w 1268161"/>
                <a:gd name="connsiteY0" fmla="*/ 607028 h 929258"/>
                <a:gd name="connsiteX1" fmla="*/ 1268161 w 1268161"/>
                <a:gd name="connsiteY1" fmla="*/ 31242 h 929258"/>
                <a:gd name="connsiteX2" fmla="*/ 1237300 w 1268161"/>
                <a:gd name="connsiteY2" fmla="*/ 1 h 929258"/>
                <a:gd name="connsiteX3" fmla="*/ 1237109 w 1268161"/>
                <a:gd name="connsiteY3" fmla="*/ 0 h 929258"/>
                <a:gd name="connsiteX4" fmla="*/ 31054 w 1268161"/>
                <a:gd name="connsiteY4" fmla="*/ 0 h 929258"/>
                <a:gd name="connsiteX5" fmla="*/ 2 w 1268161"/>
                <a:gd name="connsiteY5" fmla="*/ 31051 h 929258"/>
                <a:gd name="connsiteX6" fmla="*/ 2 w 1268161"/>
                <a:gd name="connsiteY6" fmla="*/ 897826 h 929258"/>
                <a:gd name="connsiteX7" fmla="*/ 30671 w 1268161"/>
                <a:gd name="connsiteY7" fmla="*/ 929259 h 929258"/>
                <a:gd name="connsiteX8" fmla="*/ 31054 w 1268161"/>
                <a:gd name="connsiteY8" fmla="*/ 929259 h 929258"/>
                <a:gd name="connsiteX9" fmla="*/ 1054039 w 1268161"/>
                <a:gd name="connsiteY9" fmla="*/ 929259 h 929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68161" h="929258">
                  <a:moveTo>
                    <a:pt x="1268161" y="607028"/>
                  </a:moveTo>
                  <a:lnTo>
                    <a:pt x="1268161" y="31242"/>
                  </a:lnTo>
                  <a:cubicBezTo>
                    <a:pt x="1268266" y="14093"/>
                    <a:pt x="1254445" y="106"/>
                    <a:pt x="1237300" y="1"/>
                  </a:cubicBezTo>
                  <a:cubicBezTo>
                    <a:pt x="1237233" y="0"/>
                    <a:pt x="1237176" y="0"/>
                    <a:pt x="1237109" y="0"/>
                  </a:cubicBezTo>
                  <a:lnTo>
                    <a:pt x="31054" y="0"/>
                  </a:lnTo>
                  <a:cubicBezTo>
                    <a:pt x="13905" y="0"/>
                    <a:pt x="2" y="13903"/>
                    <a:pt x="2" y="31051"/>
                  </a:cubicBezTo>
                  <a:lnTo>
                    <a:pt x="2" y="897826"/>
                  </a:lnTo>
                  <a:cubicBezTo>
                    <a:pt x="-208" y="914972"/>
                    <a:pt x="13522" y="929049"/>
                    <a:pt x="30671" y="929259"/>
                  </a:cubicBezTo>
                  <a:cubicBezTo>
                    <a:pt x="30799" y="929259"/>
                    <a:pt x="30926" y="929259"/>
                    <a:pt x="31054" y="929259"/>
                  </a:cubicBezTo>
                  <a:lnTo>
                    <a:pt x="1054039" y="929259"/>
                  </a:lnTo>
                </a:path>
              </a:pathLst>
            </a:custGeom>
            <a:noFill/>
            <a:ln w="12700" cap="flat">
              <a:solidFill>
                <a:srgbClr val="F1F2F2"/>
              </a:solidFill>
              <a:prstDash val="solid"/>
              <a:round/>
            </a:ln>
          </p:spPr>
          <p:txBody>
            <a:bodyPr rtlCol="0" anchor="ctr"/>
            <a:lstStyle/>
            <a:p>
              <a:endParaRPr lang="en-US" sz="1050" dirty="0"/>
            </a:p>
          </p:txBody>
        </p:sp>
        <p:sp>
          <p:nvSpPr>
            <p:cNvPr id="300" name="Freeform: Shape 455">
              <a:extLst>
                <a:ext uri="{FF2B5EF4-FFF2-40B4-BE49-F238E27FC236}">
                  <a16:creationId xmlns:a16="http://schemas.microsoft.com/office/drawing/2014/main" id="{BACDEF7A-E521-467C-B5D9-706E51368E4E}"/>
                </a:ext>
              </a:extLst>
            </p:cNvPr>
            <p:cNvSpPr/>
            <p:nvPr/>
          </p:nvSpPr>
          <p:spPr>
            <a:xfrm>
              <a:off x="13816984" y="3031627"/>
              <a:ext cx="596289" cy="55565"/>
            </a:xfrm>
            <a:custGeom>
              <a:avLst/>
              <a:gdLst>
                <a:gd name="connsiteX0" fmla="*/ 1210913 w 1210913"/>
                <a:gd name="connsiteY0" fmla="*/ 112967 h 112966"/>
                <a:gd name="connsiteX1" fmla="*/ 90868 w 1210913"/>
                <a:gd name="connsiteY1" fmla="*/ 112967 h 112966"/>
                <a:gd name="connsiteX2" fmla="*/ 0 w 1210913"/>
                <a:gd name="connsiteY2" fmla="*/ 73533 h 112966"/>
                <a:gd name="connsiteX3" fmla="*/ 0 w 1210913"/>
                <a:gd name="connsiteY3" fmla="*/ 0 h 112966"/>
                <a:gd name="connsiteX4" fmla="*/ 150590 w 1210913"/>
                <a:gd name="connsiteY4" fmla="*/ 0 h 1129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0913" h="112966">
                  <a:moveTo>
                    <a:pt x="1210913" y="112967"/>
                  </a:moveTo>
                  <a:lnTo>
                    <a:pt x="90868" y="112967"/>
                  </a:lnTo>
                  <a:cubicBezTo>
                    <a:pt x="90868" y="112967"/>
                    <a:pt x="25146" y="113538"/>
                    <a:pt x="0" y="73533"/>
                  </a:cubicBezTo>
                  <a:lnTo>
                    <a:pt x="0" y="0"/>
                  </a:lnTo>
                  <a:lnTo>
                    <a:pt x="150590" y="0"/>
                  </a:lnTo>
                </a:path>
              </a:pathLst>
            </a:custGeom>
            <a:noFill/>
            <a:ln w="12700" cap="flat">
              <a:solidFill>
                <a:srgbClr val="F1F2F2"/>
              </a:solidFill>
              <a:prstDash val="solid"/>
              <a:round/>
            </a:ln>
          </p:spPr>
          <p:txBody>
            <a:bodyPr rtlCol="0" anchor="ctr"/>
            <a:lstStyle/>
            <a:p>
              <a:endParaRPr lang="en-US" sz="1050"/>
            </a:p>
          </p:txBody>
        </p:sp>
        <p:sp>
          <p:nvSpPr>
            <p:cNvPr id="301" name="Freeform: Shape 457">
              <a:extLst>
                <a:ext uri="{FF2B5EF4-FFF2-40B4-BE49-F238E27FC236}">
                  <a16:creationId xmlns:a16="http://schemas.microsoft.com/office/drawing/2014/main" id="{B178A279-623E-4B74-86F9-BA0089A51BDC}"/>
                </a:ext>
              </a:extLst>
            </p:cNvPr>
            <p:cNvSpPr/>
            <p:nvPr/>
          </p:nvSpPr>
          <p:spPr>
            <a:xfrm>
              <a:off x="14389586" y="2849939"/>
              <a:ext cx="241133" cy="267987"/>
            </a:xfrm>
            <a:custGeom>
              <a:avLst/>
              <a:gdLst>
                <a:gd name="connsiteX0" fmla="*/ 300038 w 489680"/>
                <a:gd name="connsiteY0" fmla="*/ 253937 h 544829"/>
                <a:gd name="connsiteX1" fmla="*/ 469202 w 489680"/>
                <a:gd name="connsiteY1" fmla="*/ 457200 h 544829"/>
                <a:gd name="connsiteX2" fmla="*/ 364046 w 489680"/>
                <a:gd name="connsiteY2" fmla="*/ 544830 h 544829"/>
                <a:gd name="connsiteX3" fmla="*/ 194882 w 489680"/>
                <a:gd name="connsiteY3" fmla="*/ 341567 h 544829"/>
                <a:gd name="connsiteX4" fmla="*/ 117729 w 489680"/>
                <a:gd name="connsiteY4" fmla="*/ 519684 h 544829"/>
                <a:gd name="connsiteX5" fmla="*/ 0 w 489680"/>
                <a:gd name="connsiteY5" fmla="*/ 0 h 544829"/>
                <a:gd name="connsiteX6" fmla="*/ 489680 w 489680"/>
                <a:gd name="connsiteY6" fmla="*/ 210788 h 544829"/>
                <a:gd name="connsiteX7" fmla="*/ 300038 w 489680"/>
                <a:gd name="connsiteY7" fmla="*/ 253937 h 544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9680" h="544829">
                  <a:moveTo>
                    <a:pt x="300038" y="253937"/>
                  </a:moveTo>
                  <a:lnTo>
                    <a:pt x="469202" y="457200"/>
                  </a:lnTo>
                  <a:lnTo>
                    <a:pt x="364046" y="544830"/>
                  </a:lnTo>
                  <a:lnTo>
                    <a:pt x="194882" y="341567"/>
                  </a:lnTo>
                  <a:lnTo>
                    <a:pt x="117729" y="519684"/>
                  </a:lnTo>
                  <a:lnTo>
                    <a:pt x="0" y="0"/>
                  </a:lnTo>
                  <a:lnTo>
                    <a:pt x="489680" y="210788"/>
                  </a:lnTo>
                  <a:lnTo>
                    <a:pt x="300038" y="253937"/>
                  </a:lnTo>
                  <a:close/>
                </a:path>
              </a:pathLst>
            </a:custGeom>
            <a:noFill/>
            <a:ln w="12700" cap="flat">
              <a:solidFill>
                <a:srgbClr val="527FFF"/>
              </a:solidFill>
              <a:prstDash val="solid"/>
              <a:round/>
            </a:ln>
          </p:spPr>
          <p:txBody>
            <a:bodyPr rtlCol="0" anchor="ctr"/>
            <a:lstStyle/>
            <a:p>
              <a:endParaRPr lang="en-US" sz="1050"/>
            </a:p>
          </p:txBody>
        </p:sp>
        <p:sp>
          <p:nvSpPr>
            <p:cNvPr id="302" name="Freeform: Shape 459">
              <a:extLst>
                <a:ext uri="{FF2B5EF4-FFF2-40B4-BE49-F238E27FC236}">
                  <a16:creationId xmlns:a16="http://schemas.microsoft.com/office/drawing/2014/main" id="{C1F665D3-60D1-4091-97FC-7BC61B219A13}"/>
                </a:ext>
              </a:extLst>
            </p:cNvPr>
            <p:cNvSpPr/>
            <p:nvPr/>
          </p:nvSpPr>
          <p:spPr>
            <a:xfrm>
              <a:off x="13959150" y="2685820"/>
              <a:ext cx="142212" cy="43243"/>
            </a:xfrm>
            <a:custGeom>
              <a:avLst/>
              <a:gdLst>
                <a:gd name="connsiteX0" fmla="*/ 0 w 288798"/>
                <a:gd name="connsiteY0" fmla="*/ 0 h 87915"/>
                <a:gd name="connsiteX1" fmla="*/ 288798 w 288798"/>
                <a:gd name="connsiteY1" fmla="*/ 0 h 87915"/>
                <a:gd name="connsiteX2" fmla="*/ 288798 w 288798"/>
                <a:gd name="connsiteY2" fmla="*/ 87916 h 87915"/>
                <a:gd name="connsiteX3" fmla="*/ 0 w 288798"/>
                <a:gd name="connsiteY3" fmla="*/ 87916 h 87915"/>
              </a:gdLst>
              <a:ahLst/>
              <a:cxnLst>
                <a:cxn ang="0">
                  <a:pos x="connsiteX0" y="connsiteY0"/>
                </a:cxn>
                <a:cxn ang="0">
                  <a:pos x="connsiteX1" y="connsiteY1"/>
                </a:cxn>
                <a:cxn ang="0">
                  <a:pos x="connsiteX2" y="connsiteY2"/>
                </a:cxn>
                <a:cxn ang="0">
                  <a:pos x="connsiteX3" y="connsiteY3"/>
                </a:cxn>
              </a:cxnLst>
              <a:rect l="l" t="t" r="r" b="b"/>
              <a:pathLst>
                <a:path w="288798" h="87915">
                  <a:moveTo>
                    <a:pt x="0" y="0"/>
                  </a:moveTo>
                  <a:lnTo>
                    <a:pt x="288798" y="0"/>
                  </a:lnTo>
                  <a:lnTo>
                    <a:pt x="288798" y="87916"/>
                  </a:lnTo>
                  <a:lnTo>
                    <a:pt x="0" y="87916"/>
                  </a:lnTo>
                  <a:close/>
                </a:path>
              </a:pathLst>
            </a:custGeom>
            <a:noFill/>
            <a:ln w="12700" cap="flat">
              <a:solidFill>
                <a:srgbClr val="F1F2F2"/>
              </a:solidFill>
              <a:prstDash val="solid"/>
              <a:round/>
            </a:ln>
          </p:spPr>
          <p:txBody>
            <a:bodyPr rtlCol="0" anchor="ctr"/>
            <a:lstStyle/>
            <a:p>
              <a:endParaRPr lang="en-US" sz="1050"/>
            </a:p>
          </p:txBody>
        </p:sp>
        <p:sp>
          <p:nvSpPr>
            <p:cNvPr id="303" name="Freeform: Shape 461">
              <a:extLst>
                <a:ext uri="{FF2B5EF4-FFF2-40B4-BE49-F238E27FC236}">
                  <a16:creationId xmlns:a16="http://schemas.microsoft.com/office/drawing/2014/main" id="{2ECE9041-60CF-4FA8-85D8-DED7EE2F4F34}"/>
                </a:ext>
              </a:extLst>
            </p:cNvPr>
            <p:cNvSpPr/>
            <p:nvPr/>
          </p:nvSpPr>
          <p:spPr>
            <a:xfrm>
              <a:off x="13959150" y="2766076"/>
              <a:ext cx="142212" cy="43243"/>
            </a:xfrm>
            <a:custGeom>
              <a:avLst/>
              <a:gdLst>
                <a:gd name="connsiteX0" fmla="*/ 0 w 288798"/>
                <a:gd name="connsiteY0" fmla="*/ 0 h 87915"/>
                <a:gd name="connsiteX1" fmla="*/ 288798 w 288798"/>
                <a:gd name="connsiteY1" fmla="*/ 0 h 87915"/>
                <a:gd name="connsiteX2" fmla="*/ 288798 w 288798"/>
                <a:gd name="connsiteY2" fmla="*/ 87916 h 87915"/>
                <a:gd name="connsiteX3" fmla="*/ 0 w 288798"/>
                <a:gd name="connsiteY3" fmla="*/ 87916 h 87915"/>
              </a:gdLst>
              <a:ahLst/>
              <a:cxnLst>
                <a:cxn ang="0">
                  <a:pos x="connsiteX0" y="connsiteY0"/>
                </a:cxn>
                <a:cxn ang="0">
                  <a:pos x="connsiteX1" y="connsiteY1"/>
                </a:cxn>
                <a:cxn ang="0">
                  <a:pos x="connsiteX2" y="connsiteY2"/>
                </a:cxn>
                <a:cxn ang="0">
                  <a:pos x="connsiteX3" y="connsiteY3"/>
                </a:cxn>
              </a:cxnLst>
              <a:rect l="l" t="t" r="r" b="b"/>
              <a:pathLst>
                <a:path w="288798" h="87915">
                  <a:moveTo>
                    <a:pt x="0" y="0"/>
                  </a:moveTo>
                  <a:lnTo>
                    <a:pt x="288798" y="0"/>
                  </a:lnTo>
                  <a:lnTo>
                    <a:pt x="288798" y="87916"/>
                  </a:lnTo>
                  <a:lnTo>
                    <a:pt x="0" y="87916"/>
                  </a:lnTo>
                  <a:close/>
                </a:path>
              </a:pathLst>
            </a:custGeom>
            <a:noFill/>
            <a:ln w="12700" cap="flat">
              <a:solidFill>
                <a:srgbClr val="F1F2F2"/>
              </a:solidFill>
              <a:prstDash val="solid"/>
              <a:round/>
            </a:ln>
          </p:spPr>
          <p:txBody>
            <a:bodyPr rtlCol="0" anchor="ctr"/>
            <a:lstStyle/>
            <a:p>
              <a:endParaRPr lang="en-US" sz="1050"/>
            </a:p>
          </p:txBody>
        </p:sp>
        <p:sp>
          <p:nvSpPr>
            <p:cNvPr id="304" name="Freeform: Shape 463">
              <a:extLst>
                <a:ext uri="{FF2B5EF4-FFF2-40B4-BE49-F238E27FC236}">
                  <a16:creationId xmlns:a16="http://schemas.microsoft.com/office/drawing/2014/main" id="{3010274F-B75E-4A0B-8AF2-7A34116D6D80}"/>
                </a:ext>
              </a:extLst>
            </p:cNvPr>
            <p:cNvSpPr/>
            <p:nvPr/>
          </p:nvSpPr>
          <p:spPr>
            <a:xfrm>
              <a:off x="13959150" y="2846987"/>
              <a:ext cx="142212" cy="43243"/>
            </a:xfrm>
            <a:custGeom>
              <a:avLst/>
              <a:gdLst>
                <a:gd name="connsiteX0" fmla="*/ 0 w 288798"/>
                <a:gd name="connsiteY0" fmla="*/ 0 h 87915"/>
                <a:gd name="connsiteX1" fmla="*/ 288798 w 288798"/>
                <a:gd name="connsiteY1" fmla="*/ 0 h 87915"/>
                <a:gd name="connsiteX2" fmla="*/ 288798 w 288798"/>
                <a:gd name="connsiteY2" fmla="*/ 87916 h 87915"/>
                <a:gd name="connsiteX3" fmla="*/ 0 w 288798"/>
                <a:gd name="connsiteY3" fmla="*/ 87916 h 87915"/>
              </a:gdLst>
              <a:ahLst/>
              <a:cxnLst>
                <a:cxn ang="0">
                  <a:pos x="connsiteX0" y="connsiteY0"/>
                </a:cxn>
                <a:cxn ang="0">
                  <a:pos x="connsiteX1" y="connsiteY1"/>
                </a:cxn>
                <a:cxn ang="0">
                  <a:pos x="connsiteX2" y="connsiteY2"/>
                </a:cxn>
                <a:cxn ang="0">
                  <a:pos x="connsiteX3" y="connsiteY3"/>
                </a:cxn>
              </a:cxnLst>
              <a:rect l="l" t="t" r="r" b="b"/>
              <a:pathLst>
                <a:path w="288798" h="87915">
                  <a:moveTo>
                    <a:pt x="0" y="0"/>
                  </a:moveTo>
                  <a:lnTo>
                    <a:pt x="288798" y="0"/>
                  </a:lnTo>
                  <a:lnTo>
                    <a:pt x="288798" y="87916"/>
                  </a:lnTo>
                  <a:lnTo>
                    <a:pt x="0" y="87916"/>
                  </a:lnTo>
                  <a:close/>
                </a:path>
              </a:pathLst>
            </a:custGeom>
            <a:noFill/>
            <a:ln w="12700" cap="flat">
              <a:solidFill>
                <a:srgbClr val="F1F2F2"/>
              </a:solidFill>
              <a:prstDash val="solid"/>
              <a:round/>
            </a:ln>
          </p:spPr>
          <p:txBody>
            <a:bodyPr rtlCol="0" anchor="ctr"/>
            <a:lstStyle/>
            <a:p>
              <a:endParaRPr lang="en-US" sz="1050"/>
            </a:p>
          </p:txBody>
        </p:sp>
        <p:sp>
          <p:nvSpPr>
            <p:cNvPr id="305" name="Freeform: Shape 465">
              <a:extLst>
                <a:ext uri="{FF2B5EF4-FFF2-40B4-BE49-F238E27FC236}">
                  <a16:creationId xmlns:a16="http://schemas.microsoft.com/office/drawing/2014/main" id="{89C9A790-6790-463A-88B5-7A9506B9F63F}"/>
                </a:ext>
              </a:extLst>
            </p:cNvPr>
            <p:cNvSpPr/>
            <p:nvPr/>
          </p:nvSpPr>
          <p:spPr>
            <a:xfrm>
              <a:off x="14138416" y="2648762"/>
              <a:ext cx="290429" cy="290241"/>
            </a:xfrm>
            <a:custGeom>
              <a:avLst/>
              <a:gdLst>
                <a:gd name="connsiteX0" fmla="*/ 497300 w 589788"/>
                <a:gd name="connsiteY0" fmla="*/ 590074 h 590073"/>
                <a:gd name="connsiteX1" fmla="*/ 25813 w 589788"/>
                <a:gd name="connsiteY1" fmla="*/ 590074 h 590073"/>
                <a:gd name="connsiteX2" fmla="*/ 0 w 589788"/>
                <a:gd name="connsiteY2" fmla="*/ 564261 h 590073"/>
                <a:gd name="connsiteX3" fmla="*/ 0 w 589788"/>
                <a:gd name="connsiteY3" fmla="*/ 25813 h 590073"/>
                <a:gd name="connsiteX4" fmla="*/ 25813 w 589788"/>
                <a:gd name="connsiteY4" fmla="*/ 0 h 590073"/>
                <a:gd name="connsiteX5" fmla="*/ 563975 w 589788"/>
                <a:gd name="connsiteY5" fmla="*/ 0 h 590073"/>
                <a:gd name="connsiteX6" fmla="*/ 589788 w 589788"/>
                <a:gd name="connsiteY6" fmla="*/ 25813 h 590073"/>
                <a:gd name="connsiteX7" fmla="*/ 589788 w 589788"/>
                <a:gd name="connsiteY7" fmla="*/ 383572 h 590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89788" h="590073">
                  <a:moveTo>
                    <a:pt x="497300" y="590074"/>
                  </a:moveTo>
                  <a:lnTo>
                    <a:pt x="25813" y="590074"/>
                  </a:lnTo>
                  <a:cubicBezTo>
                    <a:pt x="11579" y="590026"/>
                    <a:pt x="52" y="578491"/>
                    <a:pt x="0" y="564261"/>
                  </a:cubicBezTo>
                  <a:lnTo>
                    <a:pt x="0" y="25813"/>
                  </a:lnTo>
                  <a:cubicBezTo>
                    <a:pt x="0" y="11557"/>
                    <a:pt x="11557" y="0"/>
                    <a:pt x="25813" y="0"/>
                  </a:cubicBezTo>
                  <a:lnTo>
                    <a:pt x="563975" y="0"/>
                  </a:lnTo>
                  <a:cubicBezTo>
                    <a:pt x="578234" y="0"/>
                    <a:pt x="589788" y="11557"/>
                    <a:pt x="589788" y="25813"/>
                  </a:cubicBezTo>
                  <a:lnTo>
                    <a:pt x="589788" y="383572"/>
                  </a:lnTo>
                </a:path>
              </a:pathLst>
            </a:custGeom>
            <a:noFill/>
            <a:ln w="12700" cap="flat">
              <a:solidFill>
                <a:srgbClr val="F1F2F2"/>
              </a:solidFill>
              <a:prstDash val="solid"/>
              <a:round/>
            </a:ln>
          </p:spPr>
          <p:txBody>
            <a:bodyPr rtlCol="0" anchor="ctr"/>
            <a:lstStyle/>
            <a:p>
              <a:endParaRPr lang="en-US" sz="1050" dirty="0"/>
            </a:p>
          </p:txBody>
        </p:sp>
        <p:sp>
          <p:nvSpPr>
            <p:cNvPr id="306" name="Freeform: Shape 467">
              <a:extLst>
                <a:ext uri="{FF2B5EF4-FFF2-40B4-BE49-F238E27FC236}">
                  <a16:creationId xmlns:a16="http://schemas.microsoft.com/office/drawing/2014/main" id="{59164909-7BB7-4105-B525-7871640C2CDE}"/>
                </a:ext>
              </a:extLst>
            </p:cNvPr>
            <p:cNvSpPr/>
            <p:nvPr/>
          </p:nvSpPr>
          <p:spPr>
            <a:xfrm>
              <a:off x="14280673" y="2691911"/>
              <a:ext cx="105130" cy="203942"/>
            </a:xfrm>
            <a:custGeom>
              <a:avLst/>
              <a:gdLst>
                <a:gd name="connsiteX0" fmla="*/ 71158 w 213493"/>
                <a:gd name="connsiteY0" fmla="*/ 414623 h 414623"/>
                <a:gd name="connsiteX1" fmla="*/ 57538 w 213493"/>
                <a:gd name="connsiteY1" fmla="*/ 402812 h 414623"/>
                <a:gd name="connsiteX2" fmla="*/ 79636 w 213493"/>
                <a:gd name="connsiteY2" fmla="*/ 236411 h 414623"/>
                <a:gd name="connsiteX3" fmla="*/ 12961 w 213493"/>
                <a:gd name="connsiteY3" fmla="*/ 236411 h 414623"/>
                <a:gd name="connsiteX4" fmla="*/ 3436 w 213493"/>
                <a:gd name="connsiteY4" fmla="*/ 231743 h 414623"/>
                <a:gd name="connsiteX5" fmla="*/ 102 w 213493"/>
                <a:gd name="connsiteY5" fmla="*/ 220790 h 414623"/>
                <a:gd name="connsiteX6" fmla="*/ 25057 w 213493"/>
                <a:gd name="connsiteY6" fmla="*/ 12478 h 414623"/>
                <a:gd name="connsiteX7" fmla="*/ 38297 w 213493"/>
                <a:gd name="connsiteY7" fmla="*/ 0 h 414623"/>
                <a:gd name="connsiteX8" fmla="*/ 165742 w 213493"/>
                <a:gd name="connsiteY8" fmla="*/ 0 h 414623"/>
                <a:gd name="connsiteX9" fmla="*/ 176600 w 213493"/>
                <a:gd name="connsiteY9" fmla="*/ 5905 h 414623"/>
                <a:gd name="connsiteX10" fmla="*/ 178314 w 213493"/>
                <a:gd name="connsiteY10" fmla="*/ 18764 h 414623"/>
                <a:gd name="connsiteX11" fmla="*/ 140214 w 213493"/>
                <a:gd name="connsiteY11" fmla="*/ 135922 h 414623"/>
                <a:gd name="connsiteX12" fmla="*/ 151454 w 213493"/>
                <a:gd name="connsiteY12" fmla="*/ 135350 h 414623"/>
                <a:gd name="connsiteX13" fmla="*/ 200317 w 213493"/>
                <a:gd name="connsiteY13" fmla="*/ 134588 h 414623"/>
                <a:gd name="connsiteX14" fmla="*/ 213081 w 213493"/>
                <a:gd name="connsiteY14" fmla="*/ 150590 h 414623"/>
                <a:gd name="connsiteX15" fmla="*/ 147739 w 213493"/>
                <a:gd name="connsiteY15" fmla="*/ 282797 h 414623"/>
                <a:gd name="connsiteX16" fmla="*/ 82969 w 213493"/>
                <a:gd name="connsiteY16" fmla="*/ 407384 h 414623"/>
                <a:gd name="connsiteX17" fmla="*/ 71158 w 213493"/>
                <a:gd name="connsiteY17" fmla="*/ 414623 h 414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13493" h="414623">
                  <a:moveTo>
                    <a:pt x="71158" y="414623"/>
                  </a:moveTo>
                  <a:cubicBezTo>
                    <a:pt x="64453" y="414271"/>
                    <a:pt x="58833" y="409404"/>
                    <a:pt x="57538" y="402812"/>
                  </a:cubicBezTo>
                  <a:lnTo>
                    <a:pt x="79636" y="236411"/>
                  </a:lnTo>
                  <a:lnTo>
                    <a:pt x="12961" y="236411"/>
                  </a:lnTo>
                  <a:cubicBezTo>
                    <a:pt x="9265" y="236298"/>
                    <a:pt x="5788" y="234597"/>
                    <a:pt x="3436" y="231743"/>
                  </a:cubicBezTo>
                  <a:cubicBezTo>
                    <a:pt x="835" y="228722"/>
                    <a:pt x="-374" y="224747"/>
                    <a:pt x="102" y="220790"/>
                  </a:cubicBezTo>
                  <a:lnTo>
                    <a:pt x="25057" y="12478"/>
                  </a:lnTo>
                  <a:cubicBezTo>
                    <a:pt x="25638" y="5549"/>
                    <a:pt x="31344" y="170"/>
                    <a:pt x="38297" y="0"/>
                  </a:cubicBezTo>
                  <a:lnTo>
                    <a:pt x="165742" y="0"/>
                  </a:lnTo>
                  <a:cubicBezTo>
                    <a:pt x="170123" y="4"/>
                    <a:pt x="174209" y="2226"/>
                    <a:pt x="176600" y="5905"/>
                  </a:cubicBezTo>
                  <a:cubicBezTo>
                    <a:pt x="179096" y="9708"/>
                    <a:pt x="179724" y="14441"/>
                    <a:pt x="178314" y="18764"/>
                  </a:cubicBezTo>
                  <a:lnTo>
                    <a:pt x="140214" y="135922"/>
                  </a:lnTo>
                  <a:lnTo>
                    <a:pt x="151454" y="135350"/>
                  </a:lnTo>
                  <a:lnTo>
                    <a:pt x="200317" y="134588"/>
                  </a:lnTo>
                  <a:cubicBezTo>
                    <a:pt x="208414" y="134017"/>
                    <a:pt x="215272" y="139446"/>
                    <a:pt x="213081" y="150590"/>
                  </a:cubicBezTo>
                  <a:lnTo>
                    <a:pt x="147739" y="282797"/>
                  </a:lnTo>
                  <a:lnTo>
                    <a:pt x="82969" y="407384"/>
                  </a:lnTo>
                  <a:cubicBezTo>
                    <a:pt x="80731" y="411842"/>
                    <a:pt x="76149" y="414652"/>
                    <a:pt x="71158" y="414623"/>
                  </a:cubicBezTo>
                  <a:close/>
                </a:path>
              </a:pathLst>
            </a:custGeom>
            <a:noFill/>
            <a:ln w="12700" cap="flat">
              <a:solidFill>
                <a:srgbClr val="F1F2F2"/>
              </a:solidFill>
              <a:prstDash val="solid"/>
              <a:round/>
            </a:ln>
          </p:spPr>
          <p:txBody>
            <a:bodyPr rtlCol="0" anchor="ctr"/>
            <a:lstStyle/>
            <a:p>
              <a:endParaRPr lang="en-US" sz="1050"/>
            </a:p>
          </p:txBody>
        </p:sp>
        <p:sp>
          <p:nvSpPr>
            <p:cNvPr id="307" name="Freeform: Shape 469">
              <a:extLst>
                <a:ext uri="{FF2B5EF4-FFF2-40B4-BE49-F238E27FC236}">
                  <a16:creationId xmlns:a16="http://schemas.microsoft.com/office/drawing/2014/main" id="{D44E309B-8774-4B74-9380-BD2596B5F563}"/>
                </a:ext>
              </a:extLst>
            </p:cNvPr>
            <p:cNvSpPr/>
            <p:nvPr/>
          </p:nvSpPr>
          <p:spPr>
            <a:xfrm>
              <a:off x="14212994" y="2695472"/>
              <a:ext cx="375" cy="87892"/>
            </a:xfrm>
            <a:custGeom>
              <a:avLst/>
              <a:gdLst>
                <a:gd name="connsiteX0" fmla="*/ 762 w 761"/>
                <a:gd name="connsiteY0" fmla="*/ 178689 h 178688"/>
                <a:gd name="connsiteX1" fmla="*/ 0 w 761"/>
                <a:gd name="connsiteY1" fmla="*/ 0 h 178688"/>
              </a:gdLst>
              <a:ahLst/>
              <a:cxnLst>
                <a:cxn ang="0">
                  <a:pos x="connsiteX0" y="connsiteY0"/>
                </a:cxn>
                <a:cxn ang="0">
                  <a:pos x="connsiteX1" y="connsiteY1"/>
                </a:cxn>
              </a:cxnLst>
              <a:rect l="l" t="t" r="r" b="b"/>
              <a:pathLst>
                <a:path w="761" h="178688">
                  <a:moveTo>
                    <a:pt x="762" y="178689"/>
                  </a:moveTo>
                  <a:lnTo>
                    <a:pt x="0" y="0"/>
                  </a:lnTo>
                </a:path>
              </a:pathLst>
            </a:custGeom>
            <a:ln w="12700" cap="flat">
              <a:solidFill>
                <a:srgbClr val="F1F2F2"/>
              </a:solidFill>
              <a:prstDash val="solid"/>
              <a:round/>
            </a:ln>
          </p:spPr>
          <p:txBody>
            <a:bodyPr rtlCol="0" anchor="ctr"/>
            <a:lstStyle/>
            <a:p>
              <a:endParaRPr lang="en-US" sz="1050"/>
            </a:p>
          </p:txBody>
        </p:sp>
        <p:sp>
          <p:nvSpPr>
            <p:cNvPr id="308" name="Freeform: Shape 471">
              <a:extLst>
                <a:ext uri="{FF2B5EF4-FFF2-40B4-BE49-F238E27FC236}">
                  <a16:creationId xmlns:a16="http://schemas.microsoft.com/office/drawing/2014/main" id="{89D45F52-42C9-4EF5-8028-2663568BD30F}"/>
                </a:ext>
              </a:extLst>
            </p:cNvPr>
            <p:cNvSpPr/>
            <p:nvPr/>
          </p:nvSpPr>
          <p:spPr>
            <a:xfrm>
              <a:off x="14174767" y="2685305"/>
              <a:ext cx="76735" cy="47741"/>
            </a:xfrm>
            <a:custGeom>
              <a:avLst/>
              <a:gdLst>
                <a:gd name="connsiteX0" fmla="*/ 155829 w 155829"/>
                <a:gd name="connsiteY0" fmla="*/ 83439 h 97059"/>
                <a:gd name="connsiteX1" fmla="*/ 141923 w 155829"/>
                <a:gd name="connsiteY1" fmla="*/ 96488 h 97059"/>
                <a:gd name="connsiteX2" fmla="*/ 77629 w 155829"/>
                <a:gd name="connsiteY2" fmla="*/ 28004 h 97059"/>
                <a:gd name="connsiteX3" fmla="*/ 14002 w 155829"/>
                <a:gd name="connsiteY3" fmla="*/ 97060 h 97059"/>
                <a:gd name="connsiteX4" fmla="*/ 0 w 155829"/>
                <a:gd name="connsiteY4" fmla="*/ 84201 h 97059"/>
                <a:gd name="connsiteX5" fmla="*/ 77533 w 155829"/>
                <a:gd name="connsiteY5" fmla="*/ 0 h 97059"/>
                <a:gd name="connsiteX6" fmla="*/ 155829 w 155829"/>
                <a:gd name="connsiteY6" fmla="*/ 83439 h 97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5829" h="97059">
                  <a:moveTo>
                    <a:pt x="155829" y="83439"/>
                  </a:moveTo>
                  <a:lnTo>
                    <a:pt x="141923" y="96488"/>
                  </a:lnTo>
                  <a:lnTo>
                    <a:pt x="77629" y="28004"/>
                  </a:lnTo>
                  <a:lnTo>
                    <a:pt x="14002" y="97060"/>
                  </a:lnTo>
                  <a:lnTo>
                    <a:pt x="0" y="84201"/>
                  </a:lnTo>
                  <a:lnTo>
                    <a:pt x="77533" y="0"/>
                  </a:lnTo>
                  <a:lnTo>
                    <a:pt x="155829" y="83439"/>
                  </a:lnTo>
                  <a:close/>
                </a:path>
              </a:pathLst>
            </a:custGeom>
            <a:solidFill>
              <a:srgbClr val="EFF5ED"/>
            </a:solidFill>
            <a:ln w="12700" cap="flat">
              <a:noFill/>
              <a:prstDash val="solid"/>
              <a:miter/>
            </a:ln>
          </p:spPr>
          <p:txBody>
            <a:bodyPr rtlCol="0" anchor="ctr"/>
            <a:lstStyle/>
            <a:p>
              <a:endParaRPr lang="en-US" sz="1050"/>
            </a:p>
          </p:txBody>
        </p:sp>
        <p:sp>
          <p:nvSpPr>
            <p:cNvPr id="309" name="Freeform: Shape 472">
              <a:extLst>
                <a:ext uri="{FF2B5EF4-FFF2-40B4-BE49-F238E27FC236}">
                  <a16:creationId xmlns:a16="http://schemas.microsoft.com/office/drawing/2014/main" id="{4E67794A-60A4-4831-BFE1-CB9DE000E61C}"/>
                </a:ext>
              </a:extLst>
            </p:cNvPr>
            <p:cNvSpPr/>
            <p:nvPr/>
          </p:nvSpPr>
          <p:spPr>
            <a:xfrm>
              <a:off x="14212994" y="2804400"/>
              <a:ext cx="375" cy="87845"/>
            </a:xfrm>
            <a:custGeom>
              <a:avLst/>
              <a:gdLst>
                <a:gd name="connsiteX0" fmla="*/ 762 w 761"/>
                <a:gd name="connsiteY0" fmla="*/ 0 h 178593"/>
                <a:gd name="connsiteX1" fmla="*/ 0 w 761"/>
                <a:gd name="connsiteY1" fmla="*/ 178594 h 178593"/>
              </a:gdLst>
              <a:ahLst/>
              <a:cxnLst>
                <a:cxn ang="0">
                  <a:pos x="connsiteX0" y="connsiteY0"/>
                </a:cxn>
                <a:cxn ang="0">
                  <a:pos x="connsiteX1" y="connsiteY1"/>
                </a:cxn>
              </a:cxnLst>
              <a:rect l="l" t="t" r="r" b="b"/>
              <a:pathLst>
                <a:path w="761" h="178593">
                  <a:moveTo>
                    <a:pt x="762" y="0"/>
                  </a:moveTo>
                  <a:lnTo>
                    <a:pt x="0" y="178594"/>
                  </a:lnTo>
                </a:path>
              </a:pathLst>
            </a:custGeom>
            <a:ln w="12700" cap="flat">
              <a:solidFill>
                <a:srgbClr val="EFF5ED"/>
              </a:solidFill>
              <a:prstDash val="solid"/>
              <a:round/>
            </a:ln>
          </p:spPr>
          <p:txBody>
            <a:bodyPr rtlCol="0" anchor="ctr"/>
            <a:lstStyle/>
            <a:p>
              <a:endParaRPr lang="en-US" sz="1050"/>
            </a:p>
          </p:txBody>
        </p:sp>
        <p:sp>
          <p:nvSpPr>
            <p:cNvPr id="310" name="Freeform: Shape 473">
              <a:extLst>
                <a:ext uri="{FF2B5EF4-FFF2-40B4-BE49-F238E27FC236}">
                  <a16:creationId xmlns:a16="http://schemas.microsoft.com/office/drawing/2014/main" id="{0D45B0CD-F6D6-4135-9222-851B7B29AC2A}"/>
                </a:ext>
              </a:extLst>
            </p:cNvPr>
            <p:cNvSpPr/>
            <p:nvPr/>
          </p:nvSpPr>
          <p:spPr>
            <a:xfrm>
              <a:off x="14174767" y="2854671"/>
              <a:ext cx="76735" cy="47741"/>
            </a:xfrm>
            <a:custGeom>
              <a:avLst/>
              <a:gdLst>
                <a:gd name="connsiteX0" fmla="*/ 0 w 155829"/>
                <a:gd name="connsiteY0" fmla="*/ 12954 h 97059"/>
                <a:gd name="connsiteX1" fmla="*/ 14002 w 155829"/>
                <a:gd name="connsiteY1" fmla="*/ 0 h 97059"/>
                <a:gd name="connsiteX2" fmla="*/ 77629 w 155829"/>
                <a:gd name="connsiteY2" fmla="*/ 69056 h 97059"/>
                <a:gd name="connsiteX3" fmla="*/ 141923 w 155829"/>
                <a:gd name="connsiteY3" fmla="*/ 571 h 97059"/>
                <a:gd name="connsiteX4" fmla="*/ 155829 w 155829"/>
                <a:gd name="connsiteY4" fmla="*/ 13621 h 97059"/>
                <a:gd name="connsiteX5" fmla="*/ 77438 w 155829"/>
                <a:gd name="connsiteY5" fmla="*/ 97060 h 97059"/>
                <a:gd name="connsiteX6" fmla="*/ 0 w 155829"/>
                <a:gd name="connsiteY6" fmla="*/ 12954 h 97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5829" h="97059">
                  <a:moveTo>
                    <a:pt x="0" y="12954"/>
                  </a:moveTo>
                  <a:lnTo>
                    <a:pt x="14002" y="0"/>
                  </a:lnTo>
                  <a:lnTo>
                    <a:pt x="77629" y="69056"/>
                  </a:lnTo>
                  <a:lnTo>
                    <a:pt x="141923" y="571"/>
                  </a:lnTo>
                  <a:lnTo>
                    <a:pt x="155829" y="13621"/>
                  </a:lnTo>
                  <a:lnTo>
                    <a:pt x="77438" y="97060"/>
                  </a:lnTo>
                  <a:lnTo>
                    <a:pt x="0" y="12954"/>
                  </a:lnTo>
                  <a:close/>
                </a:path>
              </a:pathLst>
            </a:custGeom>
            <a:solidFill>
              <a:srgbClr val="EFF5ED"/>
            </a:solidFill>
            <a:ln w="9525" cap="flat">
              <a:noFill/>
              <a:prstDash val="solid"/>
              <a:miter/>
            </a:ln>
          </p:spPr>
          <p:txBody>
            <a:bodyPr rtlCol="0" anchor="ctr"/>
            <a:lstStyle/>
            <a:p>
              <a:endParaRPr lang="en-US" sz="1050"/>
            </a:p>
          </p:txBody>
        </p:sp>
      </p:grpSp>
      <p:grpSp>
        <p:nvGrpSpPr>
          <p:cNvPr id="17" name="Group 16">
            <a:extLst>
              <a:ext uri="{FF2B5EF4-FFF2-40B4-BE49-F238E27FC236}">
                <a16:creationId xmlns:a16="http://schemas.microsoft.com/office/drawing/2014/main" id="{ECBAAE07-8F1A-42EB-B4D3-25916C46E010}"/>
              </a:ext>
            </a:extLst>
          </p:cNvPr>
          <p:cNvGrpSpPr>
            <a:grpSpLocks noChangeAspect="1"/>
          </p:cNvGrpSpPr>
          <p:nvPr/>
        </p:nvGrpSpPr>
        <p:grpSpPr>
          <a:xfrm>
            <a:off x="4885130" y="1066945"/>
            <a:ext cx="355261" cy="457200"/>
            <a:chOff x="16387106" y="1020149"/>
            <a:chExt cx="536140" cy="689981"/>
          </a:xfrm>
        </p:grpSpPr>
        <p:sp>
          <p:nvSpPr>
            <p:cNvPr id="312" name="Freeform: Shape 964">
              <a:extLst>
                <a:ext uri="{FF2B5EF4-FFF2-40B4-BE49-F238E27FC236}">
                  <a16:creationId xmlns:a16="http://schemas.microsoft.com/office/drawing/2014/main" id="{C8306EE9-9B05-439B-B1D3-5CB696EADF98}"/>
                </a:ext>
              </a:extLst>
            </p:cNvPr>
            <p:cNvSpPr/>
            <p:nvPr/>
          </p:nvSpPr>
          <p:spPr>
            <a:xfrm>
              <a:off x="16387294" y="1020149"/>
              <a:ext cx="338874" cy="682699"/>
            </a:xfrm>
            <a:custGeom>
              <a:avLst/>
              <a:gdLst>
                <a:gd name="connsiteX0" fmla="*/ 686086 w 686085"/>
                <a:gd name="connsiteY0" fmla="*/ 928783 h 1357312"/>
                <a:gd name="connsiteX1" fmla="*/ 686086 w 686085"/>
                <a:gd name="connsiteY1" fmla="*/ 1267111 h 1357312"/>
                <a:gd name="connsiteX2" fmla="*/ 569214 w 686085"/>
                <a:gd name="connsiteY2" fmla="*/ 1357313 h 1357312"/>
                <a:gd name="connsiteX3" fmla="*/ 116776 w 686085"/>
                <a:gd name="connsiteY3" fmla="*/ 1357313 h 1357312"/>
                <a:gd name="connsiteX4" fmla="*/ 0 w 686085"/>
                <a:gd name="connsiteY4" fmla="*/ 1267111 h 1357312"/>
                <a:gd name="connsiteX5" fmla="*/ 0 w 686085"/>
                <a:gd name="connsiteY5" fmla="*/ 116777 h 1357312"/>
                <a:gd name="connsiteX6" fmla="*/ 116776 w 686085"/>
                <a:gd name="connsiteY6" fmla="*/ 0 h 1357312"/>
                <a:gd name="connsiteX7" fmla="*/ 569214 w 686085"/>
                <a:gd name="connsiteY7" fmla="*/ 0 h 1357312"/>
                <a:gd name="connsiteX8" fmla="*/ 686086 w 686085"/>
                <a:gd name="connsiteY8" fmla="*/ 116681 h 1357312"/>
                <a:gd name="connsiteX9" fmla="*/ 686086 w 686085"/>
                <a:gd name="connsiteY9" fmla="*/ 116777 h 1357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085" h="1357312">
                  <a:moveTo>
                    <a:pt x="686086" y="928783"/>
                  </a:moveTo>
                  <a:lnTo>
                    <a:pt x="686086" y="1267111"/>
                  </a:lnTo>
                  <a:cubicBezTo>
                    <a:pt x="686086" y="1331690"/>
                    <a:pt x="633794" y="1357313"/>
                    <a:pt x="569214" y="1357313"/>
                  </a:cubicBezTo>
                  <a:lnTo>
                    <a:pt x="116776" y="1357313"/>
                  </a:lnTo>
                  <a:cubicBezTo>
                    <a:pt x="52292" y="1357313"/>
                    <a:pt x="0" y="1331690"/>
                    <a:pt x="0" y="1267111"/>
                  </a:cubicBezTo>
                  <a:lnTo>
                    <a:pt x="0" y="116777"/>
                  </a:lnTo>
                  <a:cubicBezTo>
                    <a:pt x="0" y="52283"/>
                    <a:pt x="52283" y="0"/>
                    <a:pt x="116776" y="0"/>
                  </a:cubicBezTo>
                  <a:lnTo>
                    <a:pt x="569214" y="0"/>
                  </a:lnTo>
                  <a:cubicBezTo>
                    <a:pt x="633708" y="-52"/>
                    <a:pt x="686029" y="52188"/>
                    <a:pt x="686086" y="116681"/>
                  </a:cubicBezTo>
                  <a:cubicBezTo>
                    <a:pt x="686086" y="116713"/>
                    <a:pt x="686086" y="116745"/>
                    <a:pt x="686086" y="116777"/>
                  </a:cubicBezTo>
                </a:path>
              </a:pathLst>
            </a:custGeom>
            <a:noFill/>
            <a:ln w="12700" cap="flat">
              <a:solidFill>
                <a:srgbClr val="EFF5ED"/>
              </a:solidFill>
              <a:prstDash val="solid"/>
              <a:round/>
            </a:ln>
          </p:spPr>
          <p:txBody>
            <a:bodyPr rtlCol="0" anchor="ctr"/>
            <a:lstStyle/>
            <a:p>
              <a:endParaRPr lang="en-US" sz="1050"/>
            </a:p>
          </p:txBody>
        </p:sp>
        <p:sp>
          <p:nvSpPr>
            <p:cNvPr id="313" name="Freeform: Shape 965">
              <a:extLst>
                <a:ext uri="{FF2B5EF4-FFF2-40B4-BE49-F238E27FC236}">
                  <a16:creationId xmlns:a16="http://schemas.microsoft.com/office/drawing/2014/main" id="{111FC732-AE7A-40D7-898B-AEB2203BE745}"/>
                </a:ext>
              </a:extLst>
            </p:cNvPr>
            <p:cNvSpPr/>
            <p:nvPr/>
          </p:nvSpPr>
          <p:spPr>
            <a:xfrm>
              <a:off x="16532338" y="1072130"/>
              <a:ext cx="83836" cy="4791"/>
            </a:xfrm>
            <a:custGeom>
              <a:avLst/>
              <a:gdLst>
                <a:gd name="connsiteX0" fmla="*/ 169735 w 169735"/>
                <a:gd name="connsiteY0" fmla="*/ 0 h 9525"/>
                <a:gd name="connsiteX1" fmla="*/ 0 w 169735"/>
                <a:gd name="connsiteY1" fmla="*/ 0 h 9525"/>
              </a:gdLst>
              <a:ahLst/>
              <a:cxnLst>
                <a:cxn ang="0">
                  <a:pos x="connsiteX0" y="connsiteY0"/>
                </a:cxn>
                <a:cxn ang="0">
                  <a:pos x="connsiteX1" y="connsiteY1"/>
                </a:cxn>
              </a:cxnLst>
              <a:rect l="l" t="t" r="r" b="b"/>
              <a:pathLst>
                <a:path w="169735" h="9525">
                  <a:moveTo>
                    <a:pt x="169735" y="0"/>
                  </a:moveTo>
                  <a:lnTo>
                    <a:pt x="0" y="0"/>
                  </a:lnTo>
                </a:path>
              </a:pathLst>
            </a:custGeom>
            <a:ln w="12700" cap="flat">
              <a:solidFill>
                <a:srgbClr val="EFF5ED"/>
              </a:solidFill>
              <a:prstDash val="solid"/>
              <a:round/>
            </a:ln>
          </p:spPr>
          <p:txBody>
            <a:bodyPr rtlCol="0" anchor="ctr"/>
            <a:lstStyle/>
            <a:p>
              <a:endParaRPr lang="en-US" sz="1050"/>
            </a:p>
          </p:txBody>
        </p:sp>
        <p:sp>
          <p:nvSpPr>
            <p:cNvPr id="314" name="Freeform: Shape 966">
              <a:extLst>
                <a:ext uri="{FF2B5EF4-FFF2-40B4-BE49-F238E27FC236}">
                  <a16:creationId xmlns:a16="http://schemas.microsoft.com/office/drawing/2014/main" id="{373E1969-7FE2-407A-9B20-A6F99ED7DE55}"/>
                </a:ext>
              </a:extLst>
            </p:cNvPr>
            <p:cNvSpPr/>
            <p:nvPr/>
          </p:nvSpPr>
          <p:spPr>
            <a:xfrm>
              <a:off x="16489479" y="1061686"/>
              <a:ext cx="20512" cy="20888"/>
            </a:xfrm>
            <a:custGeom>
              <a:avLst/>
              <a:gdLst>
                <a:gd name="connsiteX0" fmla="*/ 41529 w 41529"/>
                <a:gd name="connsiteY0" fmla="*/ 20765 h 41528"/>
                <a:gd name="connsiteX1" fmla="*/ 20764 w 41529"/>
                <a:gd name="connsiteY1" fmla="*/ 41529 h 41528"/>
                <a:gd name="connsiteX2" fmla="*/ 0 w 41529"/>
                <a:gd name="connsiteY2" fmla="*/ 20765 h 41528"/>
                <a:gd name="connsiteX3" fmla="*/ 20764 w 41529"/>
                <a:gd name="connsiteY3" fmla="*/ 0 h 41528"/>
                <a:gd name="connsiteX4" fmla="*/ 41529 w 41529"/>
                <a:gd name="connsiteY4" fmla="*/ 20765 h 415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529" h="41528">
                  <a:moveTo>
                    <a:pt x="41529" y="20765"/>
                  </a:moveTo>
                  <a:cubicBezTo>
                    <a:pt x="41529" y="32232"/>
                    <a:pt x="32232" y="41529"/>
                    <a:pt x="20764" y="41529"/>
                  </a:cubicBezTo>
                  <a:cubicBezTo>
                    <a:pt x="9297" y="41529"/>
                    <a:pt x="0" y="32232"/>
                    <a:pt x="0" y="20765"/>
                  </a:cubicBezTo>
                  <a:cubicBezTo>
                    <a:pt x="0" y="9297"/>
                    <a:pt x="9297" y="0"/>
                    <a:pt x="20764" y="0"/>
                  </a:cubicBezTo>
                  <a:cubicBezTo>
                    <a:pt x="32232" y="0"/>
                    <a:pt x="41529" y="9297"/>
                    <a:pt x="41529" y="20765"/>
                  </a:cubicBezTo>
                  <a:close/>
                </a:path>
              </a:pathLst>
            </a:custGeom>
            <a:noFill/>
            <a:ln w="12700" cap="flat">
              <a:solidFill>
                <a:srgbClr val="EFF5ED"/>
              </a:solidFill>
              <a:prstDash val="solid"/>
              <a:round/>
            </a:ln>
          </p:spPr>
          <p:txBody>
            <a:bodyPr rtlCol="0" anchor="ctr"/>
            <a:lstStyle/>
            <a:p>
              <a:endParaRPr lang="en-US" sz="1050"/>
            </a:p>
          </p:txBody>
        </p:sp>
        <p:sp>
          <p:nvSpPr>
            <p:cNvPr id="315" name="Freeform: Shape 967">
              <a:extLst>
                <a:ext uri="{FF2B5EF4-FFF2-40B4-BE49-F238E27FC236}">
                  <a16:creationId xmlns:a16="http://schemas.microsoft.com/office/drawing/2014/main" id="{8443BEB2-AD55-4BE3-97AE-4E38077E84C7}"/>
                </a:ext>
              </a:extLst>
            </p:cNvPr>
            <p:cNvSpPr/>
            <p:nvPr/>
          </p:nvSpPr>
          <p:spPr>
            <a:xfrm>
              <a:off x="16387106" y="1121093"/>
              <a:ext cx="27945" cy="4791"/>
            </a:xfrm>
            <a:custGeom>
              <a:avLst/>
              <a:gdLst>
                <a:gd name="connsiteX0" fmla="*/ 0 w 56578"/>
                <a:gd name="connsiteY0" fmla="*/ 0 h 9525"/>
                <a:gd name="connsiteX1" fmla="*/ 56578 w 56578"/>
                <a:gd name="connsiteY1" fmla="*/ 0 h 9525"/>
              </a:gdLst>
              <a:ahLst/>
              <a:cxnLst>
                <a:cxn ang="0">
                  <a:pos x="connsiteX0" y="connsiteY0"/>
                </a:cxn>
                <a:cxn ang="0">
                  <a:pos x="connsiteX1" y="connsiteY1"/>
                </a:cxn>
              </a:cxnLst>
              <a:rect l="l" t="t" r="r" b="b"/>
              <a:pathLst>
                <a:path w="56578" h="9525">
                  <a:moveTo>
                    <a:pt x="0" y="0"/>
                  </a:moveTo>
                  <a:lnTo>
                    <a:pt x="56578" y="0"/>
                  </a:lnTo>
                </a:path>
              </a:pathLst>
            </a:custGeom>
            <a:ln w="12700" cap="flat">
              <a:solidFill>
                <a:srgbClr val="EFF5ED"/>
              </a:solidFill>
              <a:prstDash val="solid"/>
              <a:round/>
            </a:ln>
          </p:spPr>
          <p:txBody>
            <a:bodyPr rtlCol="0" anchor="ctr"/>
            <a:lstStyle/>
            <a:p>
              <a:endParaRPr lang="en-US" sz="1050"/>
            </a:p>
          </p:txBody>
        </p:sp>
        <p:sp>
          <p:nvSpPr>
            <p:cNvPr id="316" name="Freeform: Shape 968">
              <a:extLst>
                <a:ext uri="{FF2B5EF4-FFF2-40B4-BE49-F238E27FC236}">
                  <a16:creationId xmlns:a16="http://schemas.microsoft.com/office/drawing/2014/main" id="{560408B5-038D-443A-9A8B-663A0530E1FA}"/>
                </a:ext>
              </a:extLst>
            </p:cNvPr>
            <p:cNvSpPr/>
            <p:nvPr/>
          </p:nvSpPr>
          <p:spPr>
            <a:xfrm>
              <a:off x="16387106" y="1615031"/>
              <a:ext cx="339533" cy="4791"/>
            </a:xfrm>
            <a:custGeom>
              <a:avLst/>
              <a:gdLst>
                <a:gd name="connsiteX0" fmla="*/ 0 w 687419"/>
                <a:gd name="connsiteY0" fmla="*/ 0 h 9525"/>
                <a:gd name="connsiteX1" fmla="*/ 687419 w 687419"/>
                <a:gd name="connsiteY1" fmla="*/ 0 h 9525"/>
              </a:gdLst>
              <a:ahLst/>
              <a:cxnLst>
                <a:cxn ang="0">
                  <a:pos x="connsiteX0" y="connsiteY0"/>
                </a:cxn>
                <a:cxn ang="0">
                  <a:pos x="connsiteX1" y="connsiteY1"/>
                </a:cxn>
              </a:cxnLst>
              <a:rect l="l" t="t" r="r" b="b"/>
              <a:pathLst>
                <a:path w="687419" h="9525">
                  <a:moveTo>
                    <a:pt x="0" y="0"/>
                  </a:moveTo>
                  <a:lnTo>
                    <a:pt x="687419" y="0"/>
                  </a:lnTo>
                </a:path>
              </a:pathLst>
            </a:custGeom>
            <a:ln w="12700" cap="flat">
              <a:solidFill>
                <a:srgbClr val="EFF5ED"/>
              </a:solidFill>
              <a:prstDash val="solid"/>
              <a:round/>
            </a:ln>
          </p:spPr>
          <p:txBody>
            <a:bodyPr rtlCol="0" anchor="ctr"/>
            <a:lstStyle/>
            <a:p>
              <a:endParaRPr lang="en-US" sz="1050"/>
            </a:p>
          </p:txBody>
        </p:sp>
        <p:sp>
          <p:nvSpPr>
            <p:cNvPr id="317" name="Freeform: Shape 969">
              <a:extLst>
                <a:ext uri="{FF2B5EF4-FFF2-40B4-BE49-F238E27FC236}">
                  <a16:creationId xmlns:a16="http://schemas.microsoft.com/office/drawing/2014/main" id="{C6842CD0-EF24-4AF1-9145-F947C1D43028}"/>
                </a:ext>
              </a:extLst>
            </p:cNvPr>
            <p:cNvSpPr/>
            <p:nvPr/>
          </p:nvSpPr>
          <p:spPr>
            <a:xfrm>
              <a:off x="16445820" y="1120565"/>
              <a:ext cx="469146" cy="431332"/>
            </a:xfrm>
            <a:custGeom>
              <a:avLst/>
              <a:gdLst>
                <a:gd name="connsiteX0" fmla="*/ 294989 w 949833"/>
                <a:gd name="connsiteY0" fmla="*/ 613982 h 857555"/>
                <a:gd name="connsiteX1" fmla="*/ 32766 w 949833"/>
                <a:gd name="connsiteY1" fmla="*/ 613982 h 857555"/>
                <a:gd name="connsiteX2" fmla="*/ 0 w 949833"/>
                <a:gd name="connsiteY2" fmla="*/ 581311 h 857555"/>
                <a:gd name="connsiteX3" fmla="*/ 0 w 949833"/>
                <a:gd name="connsiteY3" fmla="*/ 32766 h 857555"/>
                <a:gd name="connsiteX4" fmla="*/ 32766 w 949833"/>
                <a:gd name="connsiteY4" fmla="*/ 0 h 857555"/>
                <a:gd name="connsiteX5" fmla="*/ 917162 w 949833"/>
                <a:gd name="connsiteY5" fmla="*/ 0 h 857555"/>
                <a:gd name="connsiteX6" fmla="*/ 949833 w 949833"/>
                <a:gd name="connsiteY6" fmla="*/ 32766 h 857555"/>
                <a:gd name="connsiteX7" fmla="*/ 949833 w 949833"/>
                <a:gd name="connsiteY7" fmla="*/ 581311 h 857555"/>
                <a:gd name="connsiteX8" fmla="*/ 917162 w 949833"/>
                <a:gd name="connsiteY8" fmla="*/ 613982 h 857555"/>
                <a:gd name="connsiteX9" fmla="*/ 635603 w 949833"/>
                <a:gd name="connsiteY9" fmla="*/ 613982 h 857555"/>
                <a:gd name="connsiteX10" fmla="*/ 613791 w 949833"/>
                <a:gd name="connsiteY10" fmla="*/ 622364 h 857555"/>
                <a:gd name="connsiteX11" fmla="*/ 354997 w 949833"/>
                <a:gd name="connsiteY11" fmla="*/ 853440 h 857555"/>
                <a:gd name="connsiteX12" fmla="*/ 331870 w 949833"/>
                <a:gd name="connsiteY12" fmla="*/ 852030 h 857555"/>
                <a:gd name="connsiteX13" fmla="*/ 327755 w 949833"/>
                <a:gd name="connsiteY13" fmla="*/ 841248 h 857555"/>
                <a:gd name="connsiteX14" fmla="*/ 327755 w 949833"/>
                <a:gd name="connsiteY14" fmla="*/ 646748 h 857555"/>
                <a:gd name="connsiteX15" fmla="*/ 294989 w 949833"/>
                <a:gd name="connsiteY15" fmla="*/ 613982 h 857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49833" h="857555">
                  <a:moveTo>
                    <a:pt x="294989" y="613982"/>
                  </a:moveTo>
                  <a:lnTo>
                    <a:pt x="32766" y="613982"/>
                  </a:lnTo>
                  <a:cubicBezTo>
                    <a:pt x="14707" y="613982"/>
                    <a:pt x="52" y="599370"/>
                    <a:pt x="0" y="581311"/>
                  </a:cubicBezTo>
                  <a:lnTo>
                    <a:pt x="0" y="32766"/>
                  </a:lnTo>
                  <a:cubicBezTo>
                    <a:pt x="0" y="14669"/>
                    <a:pt x="14669" y="0"/>
                    <a:pt x="32766" y="0"/>
                  </a:cubicBezTo>
                  <a:lnTo>
                    <a:pt x="917162" y="0"/>
                  </a:lnTo>
                  <a:cubicBezTo>
                    <a:pt x="935222" y="52"/>
                    <a:pt x="949833" y="14707"/>
                    <a:pt x="949833" y="32766"/>
                  </a:cubicBezTo>
                  <a:lnTo>
                    <a:pt x="949833" y="581311"/>
                  </a:lnTo>
                  <a:cubicBezTo>
                    <a:pt x="949785" y="599332"/>
                    <a:pt x="935184" y="613934"/>
                    <a:pt x="917162" y="613982"/>
                  </a:cubicBezTo>
                  <a:lnTo>
                    <a:pt x="635603" y="613982"/>
                  </a:lnTo>
                  <a:cubicBezTo>
                    <a:pt x="627555" y="614010"/>
                    <a:pt x="619792" y="616991"/>
                    <a:pt x="613791" y="622364"/>
                  </a:cubicBezTo>
                  <a:lnTo>
                    <a:pt x="354997" y="853440"/>
                  </a:lnTo>
                  <a:cubicBezTo>
                    <a:pt x="348222" y="859441"/>
                    <a:pt x="337868" y="858803"/>
                    <a:pt x="331870" y="852030"/>
                  </a:cubicBezTo>
                  <a:cubicBezTo>
                    <a:pt x="329236" y="849058"/>
                    <a:pt x="327773" y="845220"/>
                    <a:pt x="327755" y="841248"/>
                  </a:cubicBezTo>
                  <a:lnTo>
                    <a:pt x="327755" y="646748"/>
                  </a:lnTo>
                  <a:cubicBezTo>
                    <a:pt x="327755" y="628650"/>
                    <a:pt x="313086" y="613982"/>
                    <a:pt x="294989" y="613982"/>
                  </a:cubicBezTo>
                  <a:close/>
                </a:path>
              </a:pathLst>
            </a:custGeom>
            <a:noFill/>
            <a:ln w="12700" cap="flat">
              <a:solidFill>
                <a:srgbClr val="EFF5ED"/>
              </a:solidFill>
              <a:prstDash val="solid"/>
              <a:miter/>
            </a:ln>
          </p:spPr>
          <p:txBody>
            <a:bodyPr rtlCol="0" anchor="ctr"/>
            <a:lstStyle/>
            <a:p>
              <a:endParaRPr lang="en-US" sz="1050"/>
            </a:p>
          </p:txBody>
        </p:sp>
        <p:sp>
          <p:nvSpPr>
            <p:cNvPr id="318" name="Freeform: Shape 970">
              <a:extLst>
                <a:ext uri="{FF2B5EF4-FFF2-40B4-BE49-F238E27FC236}">
                  <a16:creationId xmlns:a16="http://schemas.microsoft.com/office/drawing/2014/main" id="{252F204B-27E6-4CAE-93A7-89E3F9ABBFD4}"/>
                </a:ext>
              </a:extLst>
            </p:cNvPr>
            <p:cNvSpPr/>
            <p:nvPr/>
          </p:nvSpPr>
          <p:spPr>
            <a:xfrm>
              <a:off x="16616973" y="1213269"/>
              <a:ext cx="172942" cy="112729"/>
            </a:xfrm>
            <a:custGeom>
              <a:avLst/>
              <a:gdLst>
                <a:gd name="connsiteX0" fmla="*/ 284799 w 350138"/>
                <a:gd name="connsiteY0" fmla="*/ 224123 h 224123"/>
                <a:gd name="connsiteX1" fmla="*/ 65724 w 350138"/>
                <a:gd name="connsiteY1" fmla="*/ 224123 h 224123"/>
                <a:gd name="connsiteX2" fmla="*/ 56199 w 350138"/>
                <a:gd name="connsiteY2" fmla="*/ 216598 h 224123"/>
                <a:gd name="connsiteX3" fmla="*/ 382 w 350138"/>
                <a:gd name="connsiteY3" fmla="*/ 13049 h 224123"/>
                <a:gd name="connsiteX4" fmla="*/ 7521 w 350138"/>
                <a:gd name="connsiteY4" fmla="*/ 372 h 224123"/>
                <a:gd name="connsiteX5" fmla="*/ 9907 w 350138"/>
                <a:gd name="connsiteY5" fmla="*/ 0 h 224123"/>
                <a:gd name="connsiteX6" fmla="*/ 340235 w 350138"/>
                <a:gd name="connsiteY6" fmla="*/ 0 h 224123"/>
                <a:gd name="connsiteX7" fmla="*/ 350131 w 350138"/>
                <a:gd name="connsiteY7" fmla="*/ 10662 h 224123"/>
                <a:gd name="connsiteX8" fmla="*/ 349760 w 350138"/>
                <a:gd name="connsiteY8" fmla="*/ 13049 h 224123"/>
                <a:gd name="connsiteX9" fmla="*/ 293943 w 350138"/>
                <a:gd name="connsiteY9" fmla="*/ 216598 h 224123"/>
                <a:gd name="connsiteX10" fmla="*/ 284799 w 350138"/>
                <a:gd name="connsiteY10" fmla="*/ 224123 h 224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0138" h="224123">
                  <a:moveTo>
                    <a:pt x="284799" y="224123"/>
                  </a:moveTo>
                  <a:lnTo>
                    <a:pt x="65724" y="224123"/>
                  </a:lnTo>
                  <a:cubicBezTo>
                    <a:pt x="61250" y="223956"/>
                    <a:pt x="57398" y="220912"/>
                    <a:pt x="56199" y="216598"/>
                  </a:cubicBezTo>
                  <a:lnTo>
                    <a:pt x="382" y="13049"/>
                  </a:lnTo>
                  <a:cubicBezTo>
                    <a:pt x="-1147" y="7578"/>
                    <a:pt x="2048" y="1902"/>
                    <a:pt x="7521" y="372"/>
                  </a:cubicBezTo>
                  <a:cubicBezTo>
                    <a:pt x="8299" y="155"/>
                    <a:pt x="9100" y="30"/>
                    <a:pt x="9907" y="0"/>
                  </a:cubicBezTo>
                  <a:lnTo>
                    <a:pt x="340235" y="0"/>
                  </a:lnTo>
                  <a:cubicBezTo>
                    <a:pt x="345911" y="211"/>
                    <a:pt x="350341" y="4984"/>
                    <a:pt x="350131" y="10662"/>
                  </a:cubicBezTo>
                  <a:cubicBezTo>
                    <a:pt x="350102" y="11470"/>
                    <a:pt x="349979" y="12271"/>
                    <a:pt x="349760" y="13049"/>
                  </a:cubicBezTo>
                  <a:lnTo>
                    <a:pt x="293943" y="216598"/>
                  </a:lnTo>
                  <a:cubicBezTo>
                    <a:pt x="292819" y="220802"/>
                    <a:pt x="289142" y="223825"/>
                    <a:pt x="284799" y="224123"/>
                  </a:cubicBezTo>
                  <a:close/>
                </a:path>
              </a:pathLst>
            </a:custGeom>
            <a:noFill/>
            <a:ln w="12700" cap="flat">
              <a:solidFill>
                <a:srgbClr val="527FFF"/>
              </a:solidFill>
              <a:prstDash val="solid"/>
              <a:round/>
            </a:ln>
          </p:spPr>
          <p:txBody>
            <a:bodyPr rtlCol="0" anchor="ctr"/>
            <a:lstStyle/>
            <a:p>
              <a:endParaRPr lang="en-US" sz="1050"/>
            </a:p>
          </p:txBody>
        </p:sp>
        <p:sp>
          <p:nvSpPr>
            <p:cNvPr id="319" name="Freeform: Shape 971">
              <a:extLst>
                <a:ext uri="{FF2B5EF4-FFF2-40B4-BE49-F238E27FC236}">
                  <a16:creationId xmlns:a16="http://schemas.microsoft.com/office/drawing/2014/main" id="{6AAA5DFD-B6A5-45C8-8241-EC4FDFABB97B}"/>
                </a:ext>
              </a:extLst>
            </p:cNvPr>
            <p:cNvSpPr/>
            <p:nvPr/>
          </p:nvSpPr>
          <p:spPr>
            <a:xfrm>
              <a:off x="16618171" y="1324417"/>
              <a:ext cx="26466" cy="31668"/>
            </a:xfrm>
            <a:custGeom>
              <a:avLst/>
              <a:gdLst>
                <a:gd name="connsiteX0" fmla="*/ 53585 w 53584"/>
                <a:gd name="connsiteY0" fmla="*/ 0 h 62960"/>
                <a:gd name="connsiteX1" fmla="*/ 3483 w 53584"/>
                <a:gd name="connsiteY1" fmla="*/ 44958 h 62960"/>
                <a:gd name="connsiteX2" fmla="*/ 2572 w 53584"/>
                <a:gd name="connsiteY2" fmla="*/ 59478 h 62960"/>
                <a:gd name="connsiteX3" fmla="*/ 10341 w 53584"/>
                <a:gd name="connsiteY3" fmla="*/ 62960 h 62960"/>
                <a:gd name="connsiteX4" fmla="*/ 52918 w 53584"/>
                <a:gd name="connsiteY4" fmla="*/ 62960 h 62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584" h="62960">
                  <a:moveTo>
                    <a:pt x="53585" y="0"/>
                  </a:moveTo>
                  <a:lnTo>
                    <a:pt x="3483" y="44958"/>
                  </a:lnTo>
                  <a:cubicBezTo>
                    <a:pt x="-778" y="48716"/>
                    <a:pt x="-1186" y="55216"/>
                    <a:pt x="2572" y="59478"/>
                  </a:cubicBezTo>
                  <a:cubicBezTo>
                    <a:pt x="4537" y="61706"/>
                    <a:pt x="7370" y="62976"/>
                    <a:pt x="10341" y="62960"/>
                  </a:cubicBezTo>
                  <a:lnTo>
                    <a:pt x="52918" y="62960"/>
                  </a:lnTo>
                </a:path>
              </a:pathLst>
            </a:custGeom>
            <a:noFill/>
            <a:ln w="12700" cap="flat">
              <a:solidFill>
                <a:srgbClr val="527FFF"/>
              </a:solidFill>
              <a:prstDash val="solid"/>
              <a:round/>
            </a:ln>
          </p:spPr>
          <p:txBody>
            <a:bodyPr rtlCol="0" anchor="ctr"/>
            <a:lstStyle/>
            <a:p>
              <a:endParaRPr lang="en-US" sz="1050"/>
            </a:p>
          </p:txBody>
        </p:sp>
        <p:sp>
          <p:nvSpPr>
            <p:cNvPr id="320" name="Freeform: Shape 972">
              <a:extLst>
                <a:ext uri="{FF2B5EF4-FFF2-40B4-BE49-F238E27FC236}">
                  <a16:creationId xmlns:a16="http://schemas.microsoft.com/office/drawing/2014/main" id="{19094FDB-DAF2-4DE7-9B8B-9028E326C7FC}"/>
                </a:ext>
              </a:extLst>
            </p:cNvPr>
            <p:cNvSpPr/>
            <p:nvPr/>
          </p:nvSpPr>
          <p:spPr>
            <a:xfrm>
              <a:off x="16570493" y="1178199"/>
              <a:ext cx="43800" cy="27355"/>
            </a:xfrm>
            <a:custGeom>
              <a:avLst/>
              <a:gdLst>
                <a:gd name="connsiteX0" fmla="*/ 0 w 88677"/>
                <a:gd name="connsiteY0" fmla="*/ 0 h 54387"/>
                <a:gd name="connsiteX1" fmla="*/ 65151 w 88677"/>
                <a:gd name="connsiteY1" fmla="*/ 0 h 54387"/>
                <a:gd name="connsiteX2" fmla="*/ 74676 w 88677"/>
                <a:gd name="connsiteY2" fmla="*/ 7525 h 54387"/>
                <a:gd name="connsiteX3" fmla="*/ 88678 w 88677"/>
                <a:gd name="connsiteY3" fmla="*/ 54388 h 54387"/>
              </a:gdLst>
              <a:ahLst/>
              <a:cxnLst>
                <a:cxn ang="0">
                  <a:pos x="connsiteX0" y="connsiteY0"/>
                </a:cxn>
                <a:cxn ang="0">
                  <a:pos x="connsiteX1" y="connsiteY1"/>
                </a:cxn>
                <a:cxn ang="0">
                  <a:pos x="connsiteX2" y="connsiteY2"/>
                </a:cxn>
                <a:cxn ang="0">
                  <a:pos x="connsiteX3" y="connsiteY3"/>
                </a:cxn>
              </a:cxnLst>
              <a:rect l="l" t="t" r="r" b="b"/>
              <a:pathLst>
                <a:path w="88677" h="54387">
                  <a:moveTo>
                    <a:pt x="0" y="0"/>
                  </a:moveTo>
                  <a:lnTo>
                    <a:pt x="65151" y="0"/>
                  </a:lnTo>
                  <a:cubicBezTo>
                    <a:pt x="69625" y="168"/>
                    <a:pt x="73477" y="3211"/>
                    <a:pt x="74676" y="7525"/>
                  </a:cubicBezTo>
                  <a:lnTo>
                    <a:pt x="88678" y="54388"/>
                  </a:lnTo>
                </a:path>
              </a:pathLst>
            </a:custGeom>
            <a:noFill/>
            <a:ln w="12700" cap="flat">
              <a:solidFill>
                <a:srgbClr val="527FFF"/>
              </a:solidFill>
              <a:prstDash val="solid"/>
              <a:round/>
            </a:ln>
          </p:spPr>
          <p:txBody>
            <a:bodyPr rtlCol="0" anchor="ctr"/>
            <a:lstStyle/>
            <a:p>
              <a:endParaRPr lang="en-US" sz="1050" dirty="0"/>
            </a:p>
          </p:txBody>
        </p:sp>
        <p:sp>
          <p:nvSpPr>
            <p:cNvPr id="321" name="Freeform: Shape 973">
              <a:extLst>
                <a:ext uri="{FF2B5EF4-FFF2-40B4-BE49-F238E27FC236}">
                  <a16:creationId xmlns:a16="http://schemas.microsoft.com/office/drawing/2014/main" id="{2038755A-12C1-418E-ADBD-2FD885BAEB55}"/>
                </a:ext>
              </a:extLst>
            </p:cNvPr>
            <p:cNvSpPr/>
            <p:nvPr/>
          </p:nvSpPr>
          <p:spPr>
            <a:xfrm>
              <a:off x="16644308" y="1341041"/>
              <a:ext cx="29545" cy="30087"/>
            </a:xfrm>
            <a:custGeom>
              <a:avLst/>
              <a:gdLst>
                <a:gd name="connsiteX0" fmla="*/ 59817 w 59817"/>
                <a:gd name="connsiteY0" fmla="*/ 29909 h 59817"/>
                <a:gd name="connsiteX1" fmla="*/ 29909 w 59817"/>
                <a:gd name="connsiteY1" fmla="*/ 59817 h 59817"/>
                <a:gd name="connsiteX2" fmla="*/ 0 w 59817"/>
                <a:gd name="connsiteY2" fmla="*/ 29909 h 59817"/>
                <a:gd name="connsiteX3" fmla="*/ 29909 w 59817"/>
                <a:gd name="connsiteY3" fmla="*/ 0 h 59817"/>
                <a:gd name="connsiteX4" fmla="*/ 59817 w 59817"/>
                <a:gd name="connsiteY4" fmla="*/ 29909 h 59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817" h="59817">
                  <a:moveTo>
                    <a:pt x="59817" y="29909"/>
                  </a:moveTo>
                  <a:cubicBezTo>
                    <a:pt x="59817" y="46427"/>
                    <a:pt x="46427" y="59817"/>
                    <a:pt x="29909" y="59817"/>
                  </a:cubicBezTo>
                  <a:cubicBezTo>
                    <a:pt x="13390" y="59817"/>
                    <a:pt x="0" y="46427"/>
                    <a:pt x="0" y="29909"/>
                  </a:cubicBezTo>
                  <a:cubicBezTo>
                    <a:pt x="0" y="13390"/>
                    <a:pt x="13390" y="0"/>
                    <a:pt x="29909" y="0"/>
                  </a:cubicBezTo>
                  <a:cubicBezTo>
                    <a:pt x="46427" y="0"/>
                    <a:pt x="59817" y="13390"/>
                    <a:pt x="59817" y="29909"/>
                  </a:cubicBezTo>
                  <a:close/>
                </a:path>
              </a:pathLst>
            </a:custGeom>
            <a:noFill/>
            <a:ln w="12700" cap="flat">
              <a:solidFill>
                <a:srgbClr val="527FFF"/>
              </a:solidFill>
              <a:prstDash val="solid"/>
              <a:round/>
            </a:ln>
          </p:spPr>
          <p:txBody>
            <a:bodyPr rtlCol="0" anchor="ctr"/>
            <a:lstStyle/>
            <a:p>
              <a:endParaRPr lang="en-US" sz="1050"/>
            </a:p>
          </p:txBody>
        </p:sp>
        <p:sp>
          <p:nvSpPr>
            <p:cNvPr id="322" name="Freeform: Shape 974">
              <a:extLst>
                <a:ext uri="{FF2B5EF4-FFF2-40B4-BE49-F238E27FC236}">
                  <a16:creationId xmlns:a16="http://schemas.microsoft.com/office/drawing/2014/main" id="{88DB6873-DB22-4043-B52C-67A05DC5B8EF}"/>
                </a:ext>
              </a:extLst>
            </p:cNvPr>
            <p:cNvSpPr/>
            <p:nvPr/>
          </p:nvSpPr>
          <p:spPr>
            <a:xfrm>
              <a:off x="16683639" y="1356085"/>
              <a:ext cx="46764" cy="4791"/>
            </a:xfrm>
            <a:custGeom>
              <a:avLst/>
              <a:gdLst>
                <a:gd name="connsiteX0" fmla="*/ 0 w 94678"/>
                <a:gd name="connsiteY0" fmla="*/ 0 h 9525"/>
                <a:gd name="connsiteX1" fmla="*/ 94678 w 94678"/>
                <a:gd name="connsiteY1" fmla="*/ 0 h 9525"/>
              </a:gdLst>
              <a:ahLst/>
              <a:cxnLst>
                <a:cxn ang="0">
                  <a:pos x="connsiteX0" y="connsiteY0"/>
                </a:cxn>
                <a:cxn ang="0">
                  <a:pos x="connsiteX1" y="connsiteY1"/>
                </a:cxn>
              </a:cxnLst>
              <a:rect l="l" t="t" r="r" b="b"/>
              <a:pathLst>
                <a:path w="94678" h="9525">
                  <a:moveTo>
                    <a:pt x="0" y="0"/>
                  </a:moveTo>
                  <a:lnTo>
                    <a:pt x="94678" y="0"/>
                  </a:lnTo>
                </a:path>
              </a:pathLst>
            </a:custGeom>
            <a:ln w="12700" cap="flat">
              <a:solidFill>
                <a:srgbClr val="527FFF"/>
              </a:solidFill>
              <a:prstDash val="solid"/>
              <a:round/>
            </a:ln>
          </p:spPr>
          <p:txBody>
            <a:bodyPr rtlCol="0" anchor="ctr"/>
            <a:lstStyle/>
            <a:p>
              <a:endParaRPr lang="en-US" sz="1050"/>
            </a:p>
          </p:txBody>
        </p:sp>
        <p:sp>
          <p:nvSpPr>
            <p:cNvPr id="323" name="Freeform: Shape 975">
              <a:extLst>
                <a:ext uri="{FF2B5EF4-FFF2-40B4-BE49-F238E27FC236}">
                  <a16:creationId xmlns:a16="http://schemas.microsoft.com/office/drawing/2014/main" id="{590D80AB-B0B7-464D-B02F-918433D9890B}"/>
                </a:ext>
              </a:extLst>
            </p:cNvPr>
            <p:cNvSpPr/>
            <p:nvPr/>
          </p:nvSpPr>
          <p:spPr>
            <a:xfrm>
              <a:off x="16740236" y="1341041"/>
              <a:ext cx="29545" cy="30087"/>
            </a:xfrm>
            <a:custGeom>
              <a:avLst/>
              <a:gdLst>
                <a:gd name="connsiteX0" fmla="*/ 59817 w 59817"/>
                <a:gd name="connsiteY0" fmla="*/ 29909 h 59817"/>
                <a:gd name="connsiteX1" fmla="*/ 29909 w 59817"/>
                <a:gd name="connsiteY1" fmla="*/ 59817 h 59817"/>
                <a:gd name="connsiteX2" fmla="*/ 0 w 59817"/>
                <a:gd name="connsiteY2" fmla="*/ 29909 h 59817"/>
                <a:gd name="connsiteX3" fmla="*/ 29909 w 59817"/>
                <a:gd name="connsiteY3" fmla="*/ 0 h 59817"/>
                <a:gd name="connsiteX4" fmla="*/ 59817 w 59817"/>
                <a:gd name="connsiteY4" fmla="*/ 29909 h 59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817" h="59817">
                  <a:moveTo>
                    <a:pt x="59817" y="29909"/>
                  </a:moveTo>
                  <a:cubicBezTo>
                    <a:pt x="59817" y="46427"/>
                    <a:pt x="46427" y="59817"/>
                    <a:pt x="29909" y="59817"/>
                  </a:cubicBezTo>
                  <a:cubicBezTo>
                    <a:pt x="13390" y="59817"/>
                    <a:pt x="0" y="46427"/>
                    <a:pt x="0" y="29909"/>
                  </a:cubicBezTo>
                  <a:cubicBezTo>
                    <a:pt x="0" y="13390"/>
                    <a:pt x="13390" y="0"/>
                    <a:pt x="29909" y="0"/>
                  </a:cubicBezTo>
                  <a:cubicBezTo>
                    <a:pt x="46427" y="0"/>
                    <a:pt x="59817" y="13390"/>
                    <a:pt x="59817" y="29909"/>
                  </a:cubicBezTo>
                  <a:close/>
                </a:path>
              </a:pathLst>
            </a:custGeom>
            <a:noFill/>
            <a:ln w="12700" cap="flat">
              <a:solidFill>
                <a:srgbClr val="527FFF"/>
              </a:solidFill>
              <a:prstDash val="solid"/>
              <a:round/>
            </a:ln>
          </p:spPr>
          <p:txBody>
            <a:bodyPr rtlCol="0" anchor="ctr"/>
            <a:lstStyle/>
            <a:p>
              <a:endParaRPr lang="en-US" sz="1050"/>
            </a:p>
          </p:txBody>
        </p:sp>
        <p:sp>
          <p:nvSpPr>
            <p:cNvPr id="324" name="Freeform: Shape 976">
              <a:extLst>
                <a:ext uri="{FF2B5EF4-FFF2-40B4-BE49-F238E27FC236}">
                  <a16:creationId xmlns:a16="http://schemas.microsoft.com/office/drawing/2014/main" id="{31A97511-4E7A-4A4D-A46D-38E1013FCDAE}"/>
                </a:ext>
              </a:extLst>
            </p:cNvPr>
            <p:cNvSpPr/>
            <p:nvPr/>
          </p:nvSpPr>
          <p:spPr>
            <a:xfrm>
              <a:off x="16641862" y="1305972"/>
              <a:ext cx="125425" cy="4791"/>
            </a:xfrm>
            <a:custGeom>
              <a:avLst/>
              <a:gdLst>
                <a:gd name="connsiteX0" fmla="*/ 0 w 253936"/>
                <a:gd name="connsiteY0" fmla="*/ 0 h 9525"/>
                <a:gd name="connsiteX1" fmla="*/ 253937 w 253936"/>
                <a:gd name="connsiteY1" fmla="*/ 0 h 9525"/>
              </a:gdLst>
              <a:ahLst/>
              <a:cxnLst>
                <a:cxn ang="0">
                  <a:pos x="connsiteX0" y="connsiteY0"/>
                </a:cxn>
                <a:cxn ang="0">
                  <a:pos x="connsiteX1" y="connsiteY1"/>
                </a:cxn>
              </a:cxnLst>
              <a:rect l="l" t="t" r="r" b="b"/>
              <a:pathLst>
                <a:path w="253936" h="9525">
                  <a:moveTo>
                    <a:pt x="0" y="0"/>
                  </a:moveTo>
                  <a:lnTo>
                    <a:pt x="253937" y="0"/>
                  </a:lnTo>
                </a:path>
              </a:pathLst>
            </a:custGeom>
            <a:ln w="12700" cap="flat">
              <a:solidFill>
                <a:srgbClr val="527FFF"/>
              </a:solidFill>
              <a:prstDash val="solid"/>
              <a:round/>
            </a:ln>
          </p:spPr>
          <p:txBody>
            <a:bodyPr rtlCol="0" anchor="ctr"/>
            <a:lstStyle/>
            <a:p>
              <a:endParaRPr lang="en-US" sz="1050"/>
            </a:p>
          </p:txBody>
        </p:sp>
        <p:sp>
          <p:nvSpPr>
            <p:cNvPr id="325" name="Freeform: Shape 977">
              <a:extLst>
                <a:ext uri="{FF2B5EF4-FFF2-40B4-BE49-F238E27FC236}">
                  <a16:creationId xmlns:a16="http://schemas.microsoft.com/office/drawing/2014/main" id="{8FE8CA94-C455-4D4D-A38B-552D474FF111}"/>
                </a:ext>
              </a:extLst>
            </p:cNvPr>
            <p:cNvSpPr/>
            <p:nvPr/>
          </p:nvSpPr>
          <p:spPr>
            <a:xfrm>
              <a:off x="16627089" y="1263381"/>
              <a:ext cx="150031" cy="4791"/>
            </a:xfrm>
            <a:custGeom>
              <a:avLst/>
              <a:gdLst>
                <a:gd name="connsiteX0" fmla="*/ 0 w 303752"/>
                <a:gd name="connsiteY0" fmla="*/ 0 h 9525"/>
                <a:gd name="connsiteX1" fmla="*/ 303752 w 303752"/>
                <a:gd name="connsiteY1" fmla="*/ 0 h 9525"/>
              </a:gdLst>
              <a:ahLst/>
              <a:cxnLst>
                <a:cxn ang="0">
                  <a:pos x="connsiteX0" y="connsiteY0"/>
                </a:cxn>
                <a:cxn ang="0">
                  <a:pos x="connsiteX1" y="connsiteY1"/>
                </a:cxn>
              </a:cxnLst>
              <a:rect l="l" t="t" r="r" b="b"/>
              <a:pathLst>
                <a:path w="303752" h="9525">
                  <a:moveTo>
                    <a:pt x="0" y="0"/>
                  </a:moveTo>
                  <a:lnTo>
                    <a:pt x="303752" y="0"/>
                  </a:lnTo>
                </a:path>
              </a:pathLst>
            </a:custGeom>
            <a:ln w="12700" cap="flat">
              <a:solidFill>
                <a:srgbClr val="527FFF"/>
              </a:solidFill>
              <a:prstDash val="solid"/>
              <a:round/>
            </a:ln>
          </p:spPr>
          <p:txBody>
            <a:bodyPr rtlCol="0" anchor="ctr"/>
            <a:lstStyle/>
            <a:p>
              <a:endParaRPr lang="en-US" sz="1050"/>
            </a:p>
          </p:txBody>
        </p:sp>
        <p:sp>
          <p:nvSpPr>
            <p:cNvPr id="326" name="Freeform: Shape 978">
              <a:extLst>
                <a:ext uri="{FF2B5EF4-FFF2-40B4-BE49-F238E27FC236}">
                  <a16:creationId xmlns:a16="http://schemas.microsoft.com/office/drawing/2014/main" id="{D7CF2065-BE7D-48A6-B095-DEDCB2C8DC16}"/>
                </a:ext>
              </a:extLst>
            </p:cNvPr>
            <p:cNvSpPr/>
            <p:nvPr/>
          </p:nvSpPr>
          <p:spPr>
            <a:xfrm>
              <a:off x="16668914" y="1210778"/>
              <a:ext cx="4705" cy="97685"/>
            </a:xfrm>
            <a:custGeom>
              <a:avLst/>
              <a:gdLst>
                <a:gd name="connsiteX0" fmla="*/ 0 w 9525"/>
                <a:gd name="connsiteY0" fmla="*/ 0 h 194214"/>
                <a:gd name="connsiteX1" fmla="*/ 0 w 9525"/>
                <a:gd name="connsiteY1" fmla="*/ 194215 h 194214"/>
              </a:gdLst>
              <a:ahLst/>
              <a:cxnLst>
                <a:cxn ang="0">
                  <a:pos x="connsiteX0" y="connsiteY0"/>
                </a:cxn>
                <a:cxn ang="0">
                  <a:pos x="connsiteX1" y="connsiteY1"/>
                </a:cxn>
              </a:cxnLst>
              <a:rect l="l" t="t" r="r" b="b"/>
              <a:pathLst>
                <a:path w="9525" h="194214">
                  <a:moveTo>
                    <a:pt x="0" y="0"/>
                  </a:moveTo>
                  <a:lnTo>
                    <a:pt x="0" y="194215"/>
                  </a:lnTo>
                </a:path>
              </a:pathLst>
            </a:custGeom>
            <a:ln w="12700" cap="flat">
              <a:solidFill>
                <a:srgbClr val="527FFF"/>
              </a:solidFill>
              <a:prstDash val="solid"/>
              <a:round/>
            </a:ln>
          </p:spPr>
          <p:txBody>
            <a:bodyPr rtlCol="0" anchor="ctr"/>
            <a:lstStyle/>
            <a:p>
              <a:endParaRPr lang="en-US" sz="1050"/>
            </a:p>
          </p:txBody>
        </p:sp>
        <p:sp>
          <p:nvSpPr>
            <p:cNvPr id="327" name="Freeform: Shape 979">
              <a:extLst>
                <a:ext uri="{FF2B5EF4-FFF2-40B4-BE49-F238E27FC236}">
                  <a16:creationId xmlns:a16="http://schemas.microsoft.com/office/drawing/2014/main" id="{122476B4-476D-4774-BD02-D51D5EA045B3}"/>
                </a:ext>
              </a:extLst>
            </p:cNvPr>
            <p:cNvSpPr/>
            <p:nvPr/>
          </p:nvSpPr>
          <p:spPr>
            <a:xfrm>
              <a:off x="16737789" y="1210778"/>
              <a:ext cx="4705" cy="97685"/>
            </a:xfrm>
            <a:custGeom>
              <a:avLst/>
              <a:gdLst>
                <a:gd name="connsiteX0" fmla="*/ 0 w 9525"/>
                <a:gd name="connsiteY0" fmla="*/ 0 h 194214"/>
                <a:gd name="connsiteX1" fmla="*/ 0 w 9525"/>
                <a:gd name="connsiteY1" fmla="*/ 194215 h 194214"/>
              </a:gdLst>
              <a:ahLst/>
              <a:cxnLst>
                <a:cxn ang="0">
                  <a:pos x="connsiteX0" y="connsiteY0"/>
                </a:cxn>
                <a:cxn ang="0">
                  <a:pos x="connsiteX1" y="connsiteY1"/>
                </a:cxn>
              </a:cxnLst>
              <a:rect l="l" t="t" r="r" b="b"/>
              <a:pathLst>
                <a:path w="9525" h="194214">
                  <a:moveTo>
                    <a:pt x="0" y="0"/>
                  </a:moveTo>
                  <a:lnTo>
                    <a:pt x="0" y="194215"/>
                  </a:lnTo>
                </a:path>
              </a:pathLst>
            </a:custGeom>
            <a:ln w="12700" cap="flat">
              <a:solidFill>
                <a:srgbClr val="527FFF"/>
              </a:solidFill>
              <a:prstDash val="solid"/>
              <a:round/>
            </a:ln>
          </p:spPr>
          <p:txBody>
            <a:bodyPr rtlCol="0" anchor="ctr"/>
            <a:lstStyle/>
            <a:p>
              <a:endParaRPr lang="en-US" sz="1050"/>
            </a:p>
          </p:txBody>
        </p:sp>
        <p:sp>
          <p:nvSpPr>
            <p:cNvPr id="328" name="Freeform: Shape 980">
              <a:extLst>
                <a:ext uri="{FF2B5EF4-FFF2-40B4-BE49-F238E27FC236}">
                  <a16:creationId xmlns:a16="http://schemas.microsoft.com/office/drawing/2014/main" id="{3D8041E9-3F0F-43E5-BEFB-A0EC76F5E7BB}"/>
                </a:ext>
              </a:extLst>
            </p:cNvPr>
            <p:cNvSpPr/>
            <p:nvPr/>
          </p:nvSpPr>
          <p:spPr>
            <a:xfrm>
              <a:off x="16743341" y="1613737"/>
              <a:ext cx="12844" cy="4791"/>
            </a:xfrm>
            <a:custGeom>
              <a:avLst/>
              <a:gdLst>
                <a:gd name="connsiteX0" fmla="*/ 26003 w 26003"/>
                <a:gd name="connsiteY0" fmla="*/ 0 h 9525"/>
                <a:gd name="connsiteX1" fmla="*/ 0 w 26003"/>
                <a:gd name="connsiteY1" fmla="*/ 0 h 9525"/>
              </a:gdLst>
              <a:ahLst/>
              <a:cxnLst>
                <a:cxn ang="0">
                  <a:pos x="connsiteX0" y="connsiteY0"/>
                </a:cxn>
                <a:cxn ang="0">
                  <a:pos x="connsiteX1" y="connsiteY1"/>
                </a:cxn>
              </a:cxnLst>
              <a:rect l="l" t="t" r="r" b="b"/>
              <a:pathLst>
                <a:path w="26003" h="9525">
                  <a:moveTo>
                    <a:pt x="26003" y="0"/>
                  </a:moveTo>
                  <a:lnTo>
                    <a:pt x="0" y="0"/>
                  </a:lnTo>
                </a:path>
              </a:pathLst>
            </a:custGeom>
            <a:ln w="12700" cap="flat">
              <a:solidFill>
                <a:srgbClr val="EFF5ED"/>
              </a:solidFill>
              <a:prstDash val="solid"/>
              <a:round/>
            </a:ln>
          </p:spPr>
          <p:txBody>
            <a:bodyPr rtlCol="0" anchor="ctr"/>
            <a:lstStyle/>
            <a:p>
              <a:endParaRPr lang="en-US" sz="1050"/>
            </a:p>
          </p:txBody>
        </p:sp>
        <p:sp>
          <p:nvSpPr>
            <p:cNvPr id="329" name="Freeform: Shape 981">
              <a:extLst>
                <a:ext uri="{FF2B5EF4-FFF2-40B4-BE49-F238E27FC236}">
                  <a16:creationId xmlns:a16="http://schemas.microsoft.com/office/drawing/2014/main" id="{0337DDD2-36B7-4732-82B9-3A7EFA4937D4}"/>
                </a:ext>
              </a:extLst>
            </p:cNvPr>
            <p:cNvSpPr/>
            <p:nvPr/>
          </p:nvSpPr>
          <p:spPr>
            <a:xfrm>
              <a:off x="16775473" y="1456741"/>
              <a:ext cx="4705" cy="176639"/>
            </a:xfrm>
            <a:custGeom>
              <a:avLst/>
              <a:gdLst>
                <a:gd name="connsiteX0" fmla="*/ 0 w 9525"/>
                <a:gd name="connsiteY0" fmla="*/ 0 h 351186"/>
                <a:gd name="connsiteX1" fmla="*/ 0 w 9525"/>
                <a:gd name="connsiteY1" fmla="*/ 351187 h 351186"/>
              </a:gdLst>
              <a:ahLst/>
              <a:cxnLst>
                <a:cxn ang="0">
                  <a:pos x="connsiteX0" y="connsiteY0"/>
                </a:cxn>
                <a:cxn ang="0">
                  <a:pos x="connsiteX1" y="connsiteY1"/>
                </a:cxn>
              </a:cxnLst>
              <a:rect l="l" t="t" r="r" b="b"/>
              <a:pathLst>
                <a:path w="9525" h="351186">
                  <a:moveTo>
                    <a:pt x="0" y="0"/>
                  </a:moveTo>
                  <a:lnTo>
                    <a:pt x="0" y="351187"/>
                  </a:lnTo>
                </a:path>
              </a:pathLst>
            </a:custGeom>
            <a:ln w="12700" cap="flat">
              <a:solidFill>
                <a:srgbClr val="EFF5ED"/>
              </a:solidFill>
              <a:prstDash val="solid"/>
              <a:round/>
            </a:ln>
          </p:spPr>
          <p:txBody>
            <a:bodyPr rtlCol="0" anchor="ctr"/>
            <a:lstStyle/>
            <a:p>
              <a:endParaRPr lang="en-US" sz="1050"/>
            </a:p>
          </p:txBody>
        </p:sp>
        <p:sp>
          <p:nvSpPr>
            <p:cNvPr id="330" name="Freeform: Shape 982">
              <a:extLst>
                <a:ext uri="{FF2B5EF4-FFF2-40B4-BE49-F238E27FC236}">
                  <a16:creationId xmlns:a16="http://schemas.microsoft.com/office/drawing/2014/main" id="{ED9CAD69-93D3-46CE-ADDB-655084897C43}"/>
                </a:ext>
              </a:extLst>
            </p:cNvPr>
            <p:cNvSpPr/>
            <p:nvPr/>
          </p:nvSpPr>
          <p:spPr>
            <a:xfrm>
              <a:off x="16749739" y="1633380"/>
              <a:ext cx="83554" cy="19642"/>
            </a:xfrm>
            <a:custGeom>
              <a:avLst/>
              <a:gdLst>
                <a:gd name="connsiteX0" fmla="*/ 0 w 169164"/>
                <a:gd name="connsiteY0" fmla="*/ 0 h 39052"/>
                <a:gd name="connsiteX1" fmla="*/ 0 w 169164"/>
                <a:gd name="connsiteY1" fmla="*/ 39052 h 39052"/>
                <a:gd name="connsiteX2" fmla="*/ 169164 w 169164"/>
                <a:gd name="connsiteY2" fmla="*/ 39052 h 39052"/>
              </a:gdLst>
              <a:ahLst/>
              <a:cxnLst>
                <a:cxn ang="0">
                  <a:pos x="connsiteX0" y="connsiteY0"/>
                </a:cxn>
                <a:cxn ang="0">
                  <a:pos x="connsiteX1" y="connsiteY1"/>
                </a:cxn>
                <a:cxn ang="0">
                  <a:pos x="connsiteX2" y="connsiteY2"/>
                </a:cxn>
              </a:cxnLst>
              <a:rect l="l" t="t" r="r" b="b"/>
              <a:pathLst>
                <a:path w="169164" h="39052">
                  <a:moveTo>
                    <a:pt x="0" y="0"/>
                  </a:moveTo>
                  <a:lnTo>
                    <a:pt x="0" y="39052"/>
                  </a:lnTo>
                  <a:lnTo>
                    <a:pt x="169164" y="39052"/>
                  </a:lnTo>
                </a:path>
              </a:pathLst>
            </a:custGeom>
            <a:noFill/>
            <a:ln w="12700" cap="flat">
              <a:solidFill>
                <a:srgbClr val="EFF5ED"/>
              </a:solidFill>
              <a:prstDash val="solid"/>
              <a:round/>
            </a:ln>
          </p:spPr>
          <p:txBody>
            <a:bodyPr rtlCol="0" anchor="ctr"/>
            <a:lstStyle/>
            <a:p>
              <a:endParaRPr lang="en-US" sz="1050"/>
            </a:p>
          </p:txBody>
        </p:sp>
        <p:sp>
          <p:nvSpPr>
            <p:cNvPr id="331" name="Freeform: Shape 983">
              <a:extLst>
                <a:ext uri="{FF2B5EF4-FFF2-40B4-BE49-F238E27FC236}">
                  <a16:creationId xmlns:a16="http://schemas.microsoft.com/office/drawing/2014/main" id="{4CC4D40F-2540-4A90-BC77-263870FB35B6}"/>
                </a:ext>
              </a:extLst>
            </p:cNvPr>
            <p:cNvSpPr/>
            <p:nvPr/>
          </p:nvSpPr>
          <p:spPr>
            <a:xfrm>
              <a:off x="16749739" y="1470203"/>
              <a:ext cx="4705" cy="97734"/>
            </a:xfrm>
            <a:custGeom>
              <a:avLst/>
              <a:gdLst>
                <a:gd name="connsiteX0" fmla="*/ 0 w 9525"/>
                <a:gd name="connsiteY0" fmla="*/ 0 h 194310"/>
                <a:gd name="connsiteX1" fmla="*/ 0 w 9525"/>
                <a:gd name="connsiteY1" fmla="*/ 194310 h 194310"/>
              </a:gdLst>
              <a:ahLst/>
              <a:cxnLst>
                <a:cxn ang="0">
                  <a:pos x="connsiteX0" y="connsiteY0"/>
                </a:cxn>
                <a:cxn ang="0">
                  <a:pos x="connsiteX1" y="connsiteY1"/>
                </a:cxn>
              </a:cxnLst>
              <a:rect l="l" t="t" r="r" b="b"/>
              <a:pathLst>
                <a:path w="9525" h="194310">
                  <a:moveTo>
                    <a:pt x="0" y="0"/>
                  </a:moveTo>
                  <a:lnTo>
                    <a:pt x="0" y="194310"/>
                  </a:lnTo>
                </a:path>
              </a:pathLst>
            </a:custGeom>
            <a:ln w="12700" cap="flat">
              <a:solidFill>
                <a:srgbClr val="EFF5ED"/>
              </a:solidFill>
              <a:prstDash val="solid"/>
              <a:round/>
            </a:ln>
          </p:spPr>
          <p:txBody>
            <a:bodyPr rtlCol="0" anchor="ctr"/>
            <a:lstStyle/>
            <a:p>
              <a:endParaRPr lang="en-US" sz="1050"/>
            </a:p>
          </p:txBody>
        </p:sp>
        <p:sp>
          <p:nvSpPr>
            <p:cNvPr id="332" name="Freeform: Shape 984">
              <a:extLst>
                <a:ext uri="{FF2B5EF4-FFF2-40B4-BE49-F238E27FC236}">
                  <a16:creationId xmlns:a16="http://schemas.microsoft.com/office/drawing/2014/main" id="{265A1302-9097-470C-9EFC-0A818853C752}"/>
                </a:ext>
              </a:extLst>
            </p:cNvPr>
            <p:cNvSpPr/>
            <p:nvPr/>
          </p:nvSpPr>
          <p:spPr>
            <a:xfrm>
              <a:off x="16794715" y="1587579"/>
              <a:ext cx="57820" cy="98165"/>
            </a:xfrm>
            <a:custGeom>
              <a:avLst/>
              <a:gdLst>
                <a:gd name="connsiteX0" fmla="*/ 0 w 117062"/>
                <a:gd name="connsiteY0" fmla="*/ 0 h 195167"/>
                <a:gd name="connsiteX1" fmla="*/ 117062 w 117062"/>
                <a:gd name="connsiteY1" fmla="*/ 0 h 195167"/>
                <a:gd name="connsiteX2" fmla="*/ 117062 w 117062"/>
                <a:gd name="connsiteY2" fmla="*/ 195167 h 195167"/>
              </a:gdLst>
              <a:ahLst/>
              <a:cxnLst>
                <a:cxn ang="0">
                  <a:pos x="connsiteX0" y="connsiteY0"/>
                </a:cxn>
                <a:cxn ang="0">
                  <a:pos x="connsiteX1" y="connsiteY1"/>
                </a:cxn>
                <a:cxn ang="0">
                  <a:pos x="connsiteX2" y="connsiteY2"/>
                </a:cxn>
              </a:cxnLst>
              <a:rect l="l" t="t" r="r" b="b"/>
              <a:pathLst>
                <a:path w="117062" h="195167">
                  <a:moveTo>
                    <a:pt x="0" y="0"/>
                  </a:moveTo>
                  <a:lnTo>
                    <a:pt x="117062" y="0"/>
                  </a:lnTo>
                  <a:lnTo>
                    <a:pt x="117062" y="195167"/>
                  </a:lnTo>
                </a:path>
              </a:pathLst>
            </a:custGeom>
            <a:noFill/>
            <a:ln w="12700" cap="flat">
              <a:solidFill>
                <a:srgbClr val="EFF5ED"/>
              </a:solidFill>
              <a:prstDash val="solid"/>
              <a:round/>
            </a:ln>
          </p:spPr>
          <p:txBody>
            <a:bodyPr rtlCol="0" anchor="ctr"/>
            <a:lstStyle/>
            <a:p>
              <a:endParaRPr lang="en-US" sz="1050"/>
            </a:p>
          </p:txBody>
        </p:sp>
        <p:sp>
          <p:nvSpPr>
            <p:cNvPr id="333" name="Freeform: Shape 985">
              <a:extLst>
                <a:ext uri="{FF2B5EF4-FFF2-40B4-BE49-F238E27FC236}">
                  <a16:creationId xmlns:a16="http://schemas.microsoft.com/office/drawing/2014/main" id="{2BFB78F8-BB94-4AF8-A221-89C4192DE4A8}"/>
                </a:ext>
              </a:extLst>
            </p:cNvPr>
            <p:cNvSpPr/>
            <p:nvPr/>
          </p:nvSpPr>
          <p:spPr>
            <a:xfrm>
              <a:off x="16724052" y="1587579"/>
              <a:ext cx="32132" cy="4791"/>
            </a:xfrm>
            <a:custGeom>
              <a:avLst/>
              <a:gdLst>
                <a:gd name="connsiteX0" fmla="*/ 0 w 65055"/>
                <a:gd name="connsiteY0" fmla="*/ 0 h 9525"/>
                <a:gd name="connsiteX1" fmla="*/ 65056 w 65055"/>
                <a:gd name="connsiteY1" fmla="*/ 0 h 9525"/>
              </a:gdLst>
              <a:ahLst/>
              <a:cxnLst>
                <a:cxn ang="0">
                  <a:pos x="connsiteX0" y="connsiteY0"/>
                </a:cxn>
                <a:cxn ang="0">
                  <a:pos x="connsiteX1" y="connsiteY1"/>
                </a:cxn>
              </a:cxnLst>
              <a:rect l="l" t="t" r="r" b="b"/>
              <a:pathLst>
                <a:path w="65055" h="9525">
                  <a:moveTo>
                    <a:pt x="0" y="0"/>
                  </a:moveTo>
                  <a:lnTo>
                    <a:pt x="65056" y="0"/>
                  </a:lnTo>
                </a:path>
              </a:pathLst>
            </a:custGeom>
            <a:ln w="12700" cap="flat">
              <a:solidFill>
                <a:srgbClr val="EFF5ED"/>
              </a:solidFill>
              <a:prstDash val="solid"/>
              <a:round/>
            </a:ln>
          </p:spPr>
          <p:txBody>
            <a:bodyPr rtlCol="0" anchor="ctr"/>
            <a:lstStyle/>
            <a:p>
              <a:endParaRPr lang="en-US" sz="1050"/>
            </a:p>
          </p:txBody>
        </p:sp>
        <p:sp>
          <p:nvSpPr>
            <p:cNvPr id="334" name="Freeform: Shape 986">
              <a:extLst>
                <a:ext uri="{FF2B5EF4-FFF2-40B4-BE49-F238E27FC236}">
                  <a16:creationId xmlns:a16="http://schemas.microsoft.com/office/drawing/2014/main" id="{86D61075-6C6D-486F-91EA-26EBE6B180C5}"/>
                </a:ext>
              </a:extLst>
            </p:cNvPr>
            <p:cNvSpPr/>
            <p:nvPr/>
          </p:nvSpPr>
          <p:spPr>
            <a:xfrm>
              <a:off x="16846137" y="1705339"/>
              <a:ext cx="12844" cy="4791"/>
            </a:xfrm>
            <a:custGeom>
              <a:avLst/>
              <a:gdLst>
                <a:gd name="connsiteX0" fmla="*/ 0 w 26003"/>
                <a:gd name="connsiteY0" fmla="*/ 0 h 9525"/>
                <a:gd name="connsiteX1" fmla="*/ 26003 w 26003"/>
                <a:gd name="connsiteY1" fmla="*/ 0 h 9525"/>
              </a:gdLst>
              <a:ahLst/>
              <a:cxnLst>
                <a:cxn ang="0">
                  <a:pos x="connsiteX0" y="connsiteY0"/>
                </a:cxn>
                <a:cxn ang="0">
                  <a:pos x="connsiteX1" y="connsiteY1"/>
                </a:cxn>
              </a:cxnLst>
              <a:rect l="l" t="t" r="r" b="b"/>
              <a:pathLst>
                <a:path w="26003" h="9525">
                  <a:moveTo>
                    <a:pt x="0" y="0"/>
                  </a:moveTo>
                  <a:lnTo>
                    <a:pt x="26003" y="0"/>
                  </a:lnTo>
                </a:path>
              </a:pathLst>
            </a:custGeom>
            <a:ln w="12700" cap="flat">
              <a:solidFill>
                <a:srgbClr val="EFF5ED"/>
              </a:solidFill>
              <a:prstDash val="solid"/>
              <a:round/>
            </a:ln>
          </p:spPr>
          <p:txBody>
            <a:bodyPr rtlCol="0" anchor="ctr"/>
            <a:lstStyle/>
            <a:p>
              <a:endParaRPr lang="en-US" sz="1050"/>
            </a:p>
          </p:txBody>
        </p:sp>
        <p:sp>
          <p:nvSpPr>
            <p:cNvPr id="335" name="Freeform: Shape 987">
              <a:extLst>
                <a:ext uri="{FF2B5EF4-FFF2-40B4-BE49-F238E27FC236}">
                  <a16:creationId xmlns:a16="http://schemas.microsoft.com/office/drawing/2014/main" id="{41244690-0FC5-402F-A10A-57DE00751CE1}"/>
                </a:ext>
              </a:extLst>
            </p:cNvPr>
            <p:cNvSpPr/>
            <p:nvPr/>
          </p:nvSpPr>
          <p:spPr>
            <a:xfrm>
              <a:off x="16910402" y="1548342"/>
              <a:ext cx="12844" cy="4791"/>
            </a:xfrm>
            <a:custGeom>
              <a:avLst/>
              <a:gdLst>
                <a:gd name="connsiteX0" fmla="*/ 0 w 26003"/>
                <a:gd name="connsiteY0" fmla="*/ 0 h 9525"/>
                <a:gd name="connsiteX1" fmla="*/ 26003 w 26003"/>
                <a:gd name="connsiteY1" fmla="*/ 0 h 9525"/>
              </a:gdLst>
              <a:ahLst/>
              <a:cxnLst>
                <a:cxn ang="0">
                  <a:pos x="connsiteX0" y="connsiteY0"/>
                </a:cxn>
                <a:cxn ang="0">
                  <a:pos x="connsiteX1" y="connsiteY1"/>
                </a:cxn>
              </a:cxnLst>
              <a:rect l="l" t="t" r="r" b="b"/>
              <a:pathLst>
                <a:path w="26003" h="9525">
                  <a:moveTo>
                    <a:pt x="0" y="0"/>
                  </a:moveTo>
                  <a:lnTo>
                    <a:pt x="26003" y="0"/>
                  </a:lnTo>
                </a:path>
              </a:pathLst>
            </a:custGeom>
            <a:ln w="12700" cap="flat">
              <a:solidFill>
                <a:srgbClr val="EFF5ED"/>
              </a:solidFill>
              <a:prstDash val="solid"/>
              <a:round/>
            </a:ln>
          </p:spPr>
          <p:txBody>
            <a:bodyPr rtlCol="0" anchor="ctr"/>
            <a:lstStyle/>
            <a:p>
              <a:endParaRPr lang="en-US" sz="1050"/>
            </a:p>
          </p:txBody>
        </p:sp>
        <p:sp>
          <p:nvSpPr>
            <p:cNvPr id="336" name="Freeform: Shape 988">
              <a:extLst>
                <a:ext uri="{FF2B5EF4-FFF2-40B4-BE49-F238E27FC236}">
                  <a16:creationId xmlns:a16="http://schemas.microsoft.com/office/drawing/2014/main" id="{4ECAF639-D679-4870-90AA-FBF95C8081F5}"/>
                </a:ext>
              </a:extLst>
            </p:cNvPr>
            <p:cNvSpPr/>
            <p:nvPr/>
          </p:nvSpPr>
          <p:spPr>
            <a:xfrm>
              <a:off x="16801160" y="1515620"/>
              <a:ext cx="96350" cy="32721"/>
            </a:xfrm>
            <a:custGeom>
              <a:avLst/>
              <a:gdLst>
                <a:gd name="connsiteX0" fmla="*/ 195072 w 195071"/>
                <a:gd name="connsiteY0" fmla="*/ 65056 h 65055"/>
                <a:gd name="connsiteX1" fmla="*/ 0 w 195071"/>
                <a:gd name="connsiteY1" fmla="*/ 65056 h 65055"/>
                <a:gd name="connsiteX2" fmla="*/ 0 w 195071"/>
                <a:gd name="connsiteY2" fmla="*/ 0 h 65055"/>
              </a:gdLst>
              <a:ahLst/>
              <a:cxnLst>
                <a:cxn ang="0">
                  <a:pos x="connsiteX0" y="connsiteY0"/>
                </a:cxn>
                <a:cxn ang="0">
                  <a:pos x="connsiteX1" y="connsiteY1"/>
                </a:cxn>
                <a:cxn ang="0">
                  <a:pos x="connsiteX2" y="connsiteY2"/>
                </a:cxn>
              </a:cxnLst>
              <a:rect l="l" t="t" r="r" b="b"/>
              <a:pathLst>
                <a:path w="195071" h="65055">
                  <a:moveTo>
                    <a:pt x="195072" y="65056"/>
                  </a:moveTo>
                  <a:lnTo>
                    <a:pt x="0" y="65056"/>
                  </a:lnTo>
                  <a:lnTo>
                    <a:pt x="0" y="0"/>
                  </a:lnTo>
                </a:path>
              </a:pathLst>
            </a:custGeom>
            <a:noFill/>
            <a:ln w="12700" cap="flat">
              <a:solidFill>
                <a:srgbClr val="EFF5ED"/>
              </a:solidFill>
              <a:prstDash val="solid"/>
              <a:round/>
            </a:ln>
          </p:spPr>
          <p:txBody>
            <a:bodyPr rtlCol="0" anchor="ctr"/>
            <a:lstStyle/>
            <a:p>
              <a:endParaRPr lang="en-US" sz="1050"/>
            </a:p>
          </p:txBody>
        </p:sp>
      </p:grpSp>
      <p:grpSp>
        <p:nvGrpSpPr>
          <p:cNvPr id="14" name="Group 13">
            <a:extLst>
              <a:ext uri="{FF2B5EF4-FFF2-40B4-BE49-F238E27FC236}">
                <a16:creationId xmlns:a16="http://schemas.microsoft.com/office/drawing/2014/main" id="{D8DA6033-12D9-4C50-AAA9-034AF62DB932}"/>
              </a:ext>
            </a:extLst>
          </p:cNvPr>
          <p:cNvGrpSpPr>
            <a:grpSpLocks noChangeAspect="1"/>
          </p:cNvGrpSpPr>
          <p:nvPr/>
        </p:nvGrpSpPr>
        <p:grpSpPr>
          <a:xfrm>
            <a:off x="518165" y="1037637"/>
            <a:ext cx="640080" cy="453214"/>
            <a:chOff x="11471552" y="1109017"/>
            <a:chExt cx="876116" cy="620341"/>
          </a:xfrm>
        </p:grpSpPr>
        <p:sp>
          <p:nvSpPr>
            <p:cNvPr id="338" name="Freeform: Shape 990">
              <a:extLst>
                <a:ext uri="{FF2B5EF4-FFF2-40B4-BE49-F238E27FC236}">
                  <a16:creationId xmlns:a16="http://schemas.microsoft.com/office/drawing/2014/main" id="{33EAC0E5-C928-40E3-A738-B964ECC78ABF}"/>
                </a:ext>
              </a:extLst>
            </p:cNvPr>
            <p:cNvSpPr/>
            <p:nvPr/>
          </p:nvSpPr>
          <p:spPr>
            <a:xfrm>
              <a:off x="12201481" y="1194934"/>
              <a:ext cx="93438" cy="103879"/>
            </a:xfrm>
            <a:custGeom>
              <a:avLst/>
              <a:gdLst>
                <a:gd name="connsiteX0" fmla="*/ 90056 w 167452"/>
                <a:gd name="connsiteY0" fmla="*/ 167214 h 167385"/>
                <a:gd name="connsiteX1" fmla="*/ 90056 w 167452"/>
                <a:gd name="connsiteY1" fmla="*/ 167214 h 167385"/>
                <a:gd name="connsiteX2" fmla="*/ 167209 w 167452"/>
                <a:gd name="connsiteY2" fmla="*/ 77399 h 167385"/>
                <a:gd name="connsiteX3" fmla="*/ 77398 w 167452"/>
                <a:gd name="connsiteY3" fmla="*/ 244 h 167385"/>
                <a:gd name="connsiteX4" fmla="*/ 140 w 167452"/>
                <a:gd name="connsiteY4" fmla="*/ 88537 h 167385"/>
                <a:gd name="connsiteX5" fmla="*/ 90056 w 167452"/>
                <a:gd name="connsiteY5" fmla="*/ 167214 h 167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7452" h="167385">
                  <a:moveTo>
                    <a:pt x="90056" y="167214"/>
                  </a:moveTo>
                  <a:lnTo>
                    <a:pt x="90056" y="167214"/>
                  </a:lnTo>
                  <a:cubicBezTo>
                    <a:pt x="136167" y="163718"/>
                    <a:pt x="170705" y="123507"/>
                    <a:pt x="167209" y="77399"/>
                  </a:cubicBezTo>
                  <a:cubicBezTo>
                    <a:pt x="163713" y="31292"/>
                    <a:pt x="123508" y="-3252"/>
                    <a:pt x="77398" y="244"/>
                  </a:cubicBezTo>
                  <a:cubicBezTo>
                    <a:pt x="31878" y="3694"/>
                    <a:pt x="-2479" y="42967"/>
                    <a:pt x="140" y="88537"/>
                  </a:cubicBezTo>
                  <a:cubicBezTo>
                    <a:pt x="3398" y="135017"/>
                    <a:pt x="43555" y="170155"/>
                    <a:pt x="90056" y="167214"/>
                  </a:cubicBezTo>
                  <a:close/>
                </a:path>
              </a:pathLst>
            </a:custGeom>
            <a:noFill/>
            <a:ln w="12700" cap="flat">
              <a:solidFill>
                <a:srgbClr val="EFF5ED"/>
              </a:solidFill>
              <a:prstDash val="solid"/>
              <a:round/>
            </a:ln>
          </p:spPr>
          <p:txBody>
            <a:bodyPr rtlCol="0" anchor="ctr"/>
            <a:lstStyle/>
            <a:p>
              <a:endParaRPr lang="en-US" sz="1050"/>
            </a:p>
          </p:txBody>
        </p:sp>
        <p:sp>
          <p:nvSpPr>
            <p:cNvPr id="339" name="Freeform: Shape 991">
              <a:extLst>
                <a:ext uri="{FF2B5EF4-FFF2-40B4-BE49-F238E27FC236}">
                  <a16:creationId xmlns:a16="http://schemas.microsoft.com/office/drawing/2014/main" id="{341C1497-79EC-43D0-85B0-1B13E85A7422}"/>
                </a:ext>
              </a:extLst>
            </p:cNvPr>
            <p:cNvSpPr/>
            <p:nvPr/>
          </p:nvSpPr>
          <p:spPr>
            <a:xfrm>
              <a:off x="12227448" y="1223048"/>
              <a:ext cx="42618" cy="47399"/>
            </a:xfrm>
            <a:custGeom>
              <a:avLst/>
              <a:gdLst>
                <a:gd name="connsiteX0" fmla="*/ 40760 w 76376"/>
                <a:gd name="connsiteY0" fmla="*/ 76288 h 76376"/>
                <a:gd name="connsiteX1" fmla="*/ 40760 w 76376"/>
                <a:gd name="connsiteY1" fmla="*/ 76288 h 76376"/>
                <a:gd name="connsiteX2" fmla="*/ 76288 w 76376"/>
                <a:gd name="connsiteY2" fmla="*/ 35616 h 76376"/>
                <a:gd name="connsiteX3" fmla="*/ 35616 w 76376"/>
                <a:gd name="connsiteY3" fmla="*/ 88 h 76376"/>
                <a:gd name="connsiteX4" fmla="*/ 88 w 76376"/>
                <a:gd name="connsiteY4" fmla="*/ 40760 h 76376"/>
                <a:gd name="connsiteX5" fmla="*/ 40760 w 76376"/>
                <a:gd name="connsiteY5" fmla="*/ 76288 h 76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376" h="76376">
                  <a:moveTo>
                    <a:pt x="40760" y="76288"/>
                  </a:moveTo>
                  <a:lnTo>
                    <a:pt x="40760" y="76288"/>
                  </a:lnTo>
                  <a:cubicBezTo>
                    <a:pt x="61801" y="74868"/>
                    <a:pt x="77707" y="56658"/>
                    <a:pt x="76288" y="35616"/>
                  </a:cubicBezTo>
                  <a:cubicBezTo>
                    <a:pt x="74869" y="14575"/>
                    <a:pt x="56657" y="-1332"/>
                    <a:pt x="35616" y="88"/>
                  </a:cubicBezTo>
                  <a:cubicBezTo>
                    <a:pt x="14576" y="1508"/>
                    <a:pt x="-1331" y="19718"/>
                    <a:pt x="88" y="40760"/>
                  </a:cubicBezTo>
                  <a:cubicBezTo>
                    <a:pt x="1507" y="61802"/>
                    <a:pt x="19719" y="77708"/>
                    <a:pt x="40760" y="76288"/>
                  </a:cubicBezTo>
                  <a:close/>
                </a:path>
              </a:pathLst>
            </a:custGeom>
            <a:noFill/>
            <a:ln w="12700" cap="flat">
              <a:solidFill>
                <a:srgbClr val="EFF5ED"/>
              </a:solidFill>
              <a:prstDash val="solid"/>
              <a:round/>
            </a:ln>
          </p:spPr>
          <p:txBody>
            <a:bodyPr rtlCol="0" anchor="ctr"/>
            <a:lstStyle/>
            <a:p>
              <a:endParaRPr lang="en-US" sz="1050"/>
            </a:p>
          </p:txBody>
        </p:sp>
        <p:sp>
          <p:nvSpPr>
            <p:cNvPr id="340" name="Freeform: Shape 992">
              <a:extLst>
                <a:ext uri="{FF2B5EF4-FFF2-40B4-BE49-F238E27FC236}">
                  <a16:creationId xmlns:a16="http://schemas.microsoft.com/office/drawing/2014/main" id="{9EAB08D5-6C8E-43B4-8BE0-BDE5701B344A}"/>
                </a:ext>
              </a:extLst>
            </p:cNvPr>
            <p:cNvSpPr/>
            <p:nvPr/>
          </p:nvSpPr>
          <p:spPr>
            <a:xfrm>
              <a:off x="12211552" y="1279259"/>
              <a:ext cx="136116" cy="141395"/>
            </a:xfrm>
            <a:custGeom>
              <a:avLst/>
              <a:gdLst>
                <a:gd name="connsiteX0" fmla="*/ 48578 w 243935"/>
                <a:gd name="connsiteY0" fmla="*/ 227838 h 227837"/>
                <a:gd name="connsiteX1" fmla="*/ 0 w 243935"/>
                <a:gd name="connsiteY1" fmla="*/ 66675 h 227837"/>
                <a:gd name="connsiteX2" fmla="*/ 195358 w 243935"/>
                <a:gd name="connsiteY2" fmla="*/ 0 h 227837"/>
                <a:gd name="connsiteX3" fmla="*/ 243935 w 243935"/>
                <a:gd name="connsiteY3" fmla="*/ 159829 h 227837"/>
                <a:gd name="connsiteX4" fmla="*/ 193453 w 243935"/>
                <a:gd name="connsiteY4" fmla="*/ 164401 h 227837"/>
                <a:gd name="connsiteX5" fmla="*/ 162592 w 243935"/>
                <a:gd name="connsiteY5" fmla="*/ 60865 h 227837"/>
                <a:gd name="connsiteX6" fmla="*/ 62294 w 243935"/>
                <a:gd name="connsiteY6" fmla="*/ 97441 h 227837"/>
                <a:gd name="connsiteX7" fmla="*/ 92392 w 243935"/>
                <a:gd name="connsiteY7" fmla="*/ 197167 h 227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3935" h="227837">
                  <a:moveTo>
                    <a:pt x="48578" y="227838"/>
                  </a:moveTo>
                  <a:lnTo>
                    <a:pt x="0" y="66675"/>
                  </a:lnTo>
                  <a:lnTo>
                    <a:pt x="195358" y="0"/>
                  </a:lnTo>
                  <a:lnTo>
                    <a:pt x="243935" y="159829"/>
                  </a:lnTo>
                  <a:lnTo>
                    <a:pt x="193453" y="164401"/>
                  </a:lnTo>
                  <a:lnTo>
                    <a:pt x="162592" y="60865"/>
                  </a:lnTo>
                  <a:lnTo>
                    <a:pt x="62294" y="97441"/>
                  </a:lnTo>
                  <a:lnTo>
                    <a:pt x="92392" y="197167"/>
                  </a:lnTo>
                  <a:close/>
                </a:path>
              </a:pathLst>
            </a:custGeom>
            <a:noFill/>
            <a:ln w="12700" cap="flat">
              <a:solidFill>
                <a:srgbClr val="EFF5ED"/>
              </a:solidFill>
              <a:prstDash val="solid"/>
              <a:round/>
            </a:ln>
          </p:spPr>
          <p:txBody>
            <a:bodyPr rtlCol="0" anchor="ctr"/>
            <a:lstStyle/>
            <a:p>
              <a:endParaRPr lang="en-US" sz="1050" dirty="0"/>
            </a:p>
          </p:txBody>
        </p:sp>
        <p:sp>
          <p:nvSpPr>
            <p:cNvPr id="341" name="Freeform: Shape 993">
              <a:extLst>
                <a:ext uri="{FF2B5EF4-FFF2-40B4-BE49-F238E27FC236}">
                  <a16:creationId xmlns:a16="http://schemas.microsoft.com/office/drawing/2014/main" id="{12D886CB-32E8-47D2-A251-054B69464661}"/>
                </a:ext>
              </a:extLst>
            </p:cNvPr>
            <p:cNvSpPr/>
            <p:nvPr/>
          </p:nvSpPr>
          <p:spPr>
            <a:xfrm>
              <a:off x="11965151" y="1289722"/>
              <a:ext cx="168590" cy="281846"/>
            </a:xfrm>
            <a:custGeom>
              <a:avLst/>
              <a:gdLst>
                <a:gd name="connsiteX0" fmla="*/ 105347 w 302133"/>
                <a:gd name="connsiteY0" fmla="*/ 0 h 454152"/>
                <a:gd name="connsiteX1" fmla="*/ 302133 w 302133"/>
                <a:gd name="connsiteY1" fmla="*/ 442055 h 454152"/>
                <a:gd name="connsiteX2" fmla="*/ 162497 w 302133"/>
                <a:gd name="connsiteY2" fmla="*/ 411766 h 454152"/>
                <a:gd name="connsiteX3" fmla="*/ 33814 w 302133"/>
                <a:gd name="connsiteY3" fmla="*/ 454152 h 454152"/>
                <a:gd name="connsiteX4" fmla="*/ 33814 w 302133"/>
                <a:gd name="connsiteY4" fmla="*/ 454152 h 454152"/>
                <a:gd name="connsiteX5" fmla="*/ 0 w 302133"/>
                <a:gd name="connsiteY5" fmla="*/ 343186 h 454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2133" h="454152">
                  <a:moveTo>
                    <a:pt x="105347" y="0"/>
                  </a:moveTo>
                  <a:lnTo>
                    <a:pt x="302133" y="442055"/>
                  </a:lnTo>
                  <a:cubicBezTo>
                    <a:pt x="258766" y="420681"/>
                    <a:pt x="210817" y="410280"/>
                    <a:pt x="162497" y="411766"/>
                  </a:cubicBezTo>
                  <a:cubicBezTo>
                    <a:pt x="116700" y="414757"/>
                    <a:pt x="72419" y="429339"/>
                    <a:pt x="33814" y="454152"/>
                  </a:cubicBezTo>
                  <a:lnTo>
                    <a:pt x="33814" y="454152"/>
                  </a:lnTo>
                  <a:cubicBezTo>
                    <a:pt x="22765" y="417671"/>
                    <a:pt x="0" y="343186"/>
                    <a:pt x="0" y="343186"/>
                  </a:cubicBezTo>
                </a:path>
              </a:pathLst>
            </a:custGeom>
            <a:noFill/>
            <a:ln w="12700" cap="flat">
              <a:solidFill>
                <a:srgbClr val="EFF5ED"/>
              </a:solidFill>
              <a:prstDash val="solid"/>
              <a:round/>
            </a:ln>
          </p:spPr>
          <p:txBody>
            <a:bodyPr rtlCol="0" anchor="ctr"/>
            <a:lstStyle/>
            <a:p>
              <a:endParaRPr lang="en-US" sz="1050" dirty="0"/>
            </a:p>
          </p:txBody>
        </p:sp>
        <p:sp>
          <p:nvSpPr>
            <p:cNvPr id="342" name="Freeform: Shape 994">
              <a:extLst>
                <a:ext uri="{FF2B5EF4-FFF2-40B4-BE49-F238E27FC236}">
                  <a16:creationId xmlns:a16="http://schemas.microsoft.com/office/drawing/2014/main" id="{AD3BCC44-09AA-4EF7-9849-9F55439C8C29}"/>
                </a:ext>
              </a:extLst>
            </p:cNvPr>
            <p:cNvSpPr/>
            <p:nvPr/>
          </p:nvSpPr>
          <p:spPr>
            <a:xfrm>
              <a:off x="12038178" y="1166415"/>
              <a:ext cx="157441" cy="105626"/>
            </a:xfrm>
            <a:custGeom>
              <a:avLst/>
              <a:gdLst>
                <a:gd name="connsiteX0" fmla="*/ 0 w 282152"/>
                <a:gd name="connsiteY0" fmla="*/ 0 h 170200"/>
                <a:gd name="connsiteX1" fmla="*/ 253937 w 282152"/>
                <a:gd name="connsiteY1" fmla="*/ 52102 h 170200"/>
                <a:gd name="connsiteX2" fmla="*/ 281902 w 282152"/>
                <a:gd name="connsiteY2" fmla="*/ 88028 h 170200"/>
                <a:gd name="connsiteX3" fmla="*/ 281845 w 282152"/>
                <a:gd name="connsiteY3" fmla="*/ 88487 h 170200"/>
                <a:gd name="connsiteX4" fmla="*/ 274415 w 282152"/>
                <a:gd name="connsiteY4" fmla="*/ 140589 h 170200"/>
                <a:gd name="connsiteX5" fmla="*/ 238649 w 282152"/>
                <a:gd name="connsiteY5" fmla="*/ 170046 h 170200"/>
                <a:gd name="connsiteX6" fmla="*/ 236315 w 282152"/>
                <a:gd name="connsiteY6" fmla="*/ 169735 h 170200"/>
                <a:gd name="connsiteX7" fmla="*/ 5524 w 282152"/>
                <a:gd name="connsiteY7" fmla="*/ 152781 h 17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2152" h="170200">
                  <a:moveTo>
                    <a:pt x="0" y="0"/>
                  </a:moveTo>
                  <a:lnTo>
                    <a:pt x="253937" y="52102"/>
                  </a:lnTo>
                  <a:cubicBezTo>
                    <a:pt x="271577" y="54299"/>
                    <a:pt x="284102" y="70384"/>
                    <a:pt x="281902" y="88028"/>
                  </a:cubicBezTo>
                  <a:cubicBezTo>
                    <a:pt x="281883" y="88182"/>
                    <a:pt x="281864" y="88335"/>
                    <a:pt x="281845" y="88487"/>
                  </a:cubicBezTo>
                  <a:lnTo>
                    <a:pt x="274415" y="140589"/>
                  </a:lnTo>
                  <a:cubicBezTo>
                    <a:pt x="272672" y="158601"/>
                    <a:pt x="256661" y="171789"/>
                    <a:pt x="238649" y="170046"/>
                  </a:cubicBezTo>
                  <a:cubicBezTo>
                    <a:pt x="237868" y="169970"/>
                    <a:pt x="237087" y="169867"/>
                    <a:pt x="236315" y="169735"/>
                  </a:cubicBezTo>
                  <a:lnTo>
                    <a:pt x="5524" y="152781"/>
                  </a:lnTo>
                </a:path>
              </a:pathLst>
            </a:custGeom>
            <a:noFill/>
            <a:ln w="12700" cap="flat">
              <a:solidFill>
                <a:srgbClr val="EFF5ED"/>
              </a:solidFill>
              <a:prstDash val="solid"/>
              <a:round/>
            </a:ln>
          </p:spPr>
          <p:txBody>
            <a:bodyPr rtlCol="0" anchor="ctr"/>
            <a:lstStyle/>
            <a:p>
              <a:endParaRPr lang="en-US" sz="1050"/>
            </a:p>
          </p:txBody>
        </p:sp>
        <p:sp>
          <p:nvSpPr>
            <p:cNvPr id="343" name="Freeform: Shape 995">
              <a:extLst>
                <a:ext uri="{FF2B5EF4-FFF2-40B4-BE49-F238E27FC236}">
                  <a16:creationId xmlns:a16="http://schemas.microsoft.com/office/drawing/2014/main" id="{FDE98E33-9F1D-477F-BE9A-E0564087611C}"/>
                </a:ext>
              </a:extLst>
            </p:cNvPr>
            <p:cNvSpPr/>
            <p:nvPr/>
          </p:nvSpPr>
          <p:spPr>
            <a:xfrm>
              <a:off x="11862732" y="1109017"/>
              <a:ext cx="190062" cy="211384"/>
            </a:xfrm>
            <a:custGeom>
              <a:avLst/>
              <a:gdLst>
                <a:gd name="connsiteX0" fmla="*/ 340614 w 340613"/>
                <a:gd name="connsiteY0" fmla="*/ 170307 h 340613"/>
                <a:gd name="connsiteX1" fmla="*/ 170307 w 340613"/>
                <a:gd name="connsiteY1" fmla="*/ 340614 h 340613"/>
                <a:gd name="connsiteX2" fmla="*/ 0 w 340613"/>
                <a:gd name="connsiteY2" fmla="*/ 170307 h 340613"/>
                <a:gd name="connsiteX3" fmla="*/ 170307 w 340613"/>
                <a:gd name="connsiteY3" fmla="*/ 0 h 340613"/>
                <a:gd name="connsiteX4" fmla="*/ 340614 w 340613"/>
                <a:gd name="connsiteY4" fmla="*/ 170307 h 3406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613" h="340613">
                  <a:moveTo>
                    <a:pt x="340614" y="170307"/>
                  </a:moveTo>
                  <a:cubicBezTo>
                    <a:pt x="340614" y="264365"/>
                    <a:pt x="264365" y="340614"/>
                    <a:pt x="170307" y="340614"/>
                  </a:cubicBezTo>
                  <a:cubicBezTo>
                    <a:pt x="76249" y="340614"/>
                    <a:pt x="0" y="264365"/>
                    <a:pt x="0" y="170307"/>
                  </a:cubicBezTo>
                  <a:cubicBezTo>
                    <a:pt x="0" y="76249"/>
                    <a:pt x="76249" y="0"/>
                    <a:pt x="170307" y="0"/>
                  </a:cubicBezTo>
                  <a:cubicBezTo>
                    <a:pt x="264365" y="0"/>
                    <a:pt x="340614" y="76249"/>
                    <a:pt x="340614" y="170307"/>
                  </a:cubicBezTo>
                  <a:close/>
                </a:path>
              </a:pathLst>
            </a:custGeom>
            <a:noFill/>
            <a:ln w="12700" cap="flat">
              <a:solidFill>
                <a:srgbClr val="EFF5ED"/>
              </a:solidFill>
              <a:prstDash val="solid"/>
              <a:round/>
            </a:ln>
          </p:spPr>
          <p:txBody>
            <a:bodyPr rtlCol="0" anchor="ctr"/>
            <a:lstStyle/>
            <a:p>
              <a:endParaRPr lang="en-US" sz="1050"/>
            </a:p>
          </p:txBody>
        </p:sp>
        <p:sp>
          <p:nvSpPr>
            <p:cNvPr id="344" name="Freeform: Shape 996">
              <a:extLst>
                <a:ext uri="{FF2B5EF4-FFF2-40B4-BE49-F238E27FC236}">
                  <a16:creationId xmlns:a16="http://schemas.microsoft.com/office/drawing/2014/main" id="{7FEF231E-09D0-4E8A-8438-2EA36152C06D}"/>
                </a:ext>
              </a:extLst>
            </p:cNvPr>
            <p:cNvSpPr/>
            <p:nvPr/>
          </p:nvSpPr>
          <p:spPr>
            <a:xfrm>
              <a:off x="11898342" y="1148622"/>
              <a:ext cx="118842" cy="132174"/>
            </a:xfrm>
            <a:custGeom>
              <a:avLst/>
              <a:gdLst>
                <a:gd name="connsiteX0" fmla="*/ 212979 w 212979"/>
                <a:gd name="connsiteY0" fmla="*/ 106490 h 212979"/>
                <a:gd name="connsiteX1" fmla="*/ 106489 w 212979"/>
                <a:gd name="connsiteY1" fmla="*/ 212979 h 212979"/>
                <a:gd name="connsiteX2" fmla="*/ 0 w 212979"/>
                <a:gd name="connsiteY2" fmla="*/ 106490 h 212979"/>
                <a:gd name="connsiteX3" fmla="*/ 106489 w 212979"/>
                <a:gd name="connsiteY3" fmla="*/ 0 h 212979"/>
                <a:gd name="connsiteX4" fmla="*/ 212979 w 212979"/>
                <a:gd name="connsiteY4" fmla="*/ 106490 h 212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2979" h="212979">
                  <a:moveTo>
                    <a:pt x="212979" y="106490"/>
                  </a:moveTo>
                  <a:cubicBezTo>
                    <a:pt x="212979" y="165302"/>
                    <a:pt x="165302" y="212979"/>
                    <a:pt x="106489" y="212979"/>
                  </a:cubicBezTo>
                  <a:cubicBezTo>
                    <a:pt x="47677" y="212979"/>
                    <a:pt x="0" y="165302"/>
                    <a:pt x="0" y="106490"/>
                  </a:cubicBezTo>
                  <a:cubicBezTo>
                    <a:pt x="0" y="47677"/>
                    <a:pt x="47677" y="0"/>
                    <a:pt x="106489" y="0"/>
                  </a:cubicBezTo>
                  <a:cubicBezTo>
                    <a:pt x="165302" y="0"/>
                    <a:pt x="212979" y="47677"/>
                    <a:pt x="212979" y="106490"/>
                  </a:cubicBezTo>
                  <a:close/>
                </a:path>
              </a:pathLst>
            </a:custGeom>
            <a:noFill/>
            <a:ln w="12700" cap="flat">
              <a:solidFill>
                <a:srgbClr val="EFF5ED"/>
              </a:solidFill>
              <a:prstDash val="solid"/>
              <a:round/>
            </a:ln>
          </p:spPr>
          <p:txBody>
            <a:bodyPr rtlCol="0" anchor="ctr"/>
            <a:lstStyle/>
            <a:p>
              <a:endParaRPr lang="en-US" sz="1050"/>
            </a:p>
          </p:txBody>
        </p:sp>
        <p:sp>
          <p:nvSpPr>
            <p:cNvPr id="345" name="Freeform: Shape 997">
              <a:extLst>
                <a:ext uri="{FF2B5EF4-FFF2-40B4-BE49-F238E27FC236}">
                  <a16:creationId xmlns:a16="http://schemas.microsoft.com/office/drawing/2014/main" id="{A1430B0D-6F8B-45A9-AB1D-E03D5CBF1F05}"/>
                </a:ext>
              </a:extLst>
            </p:cNvPr>
            <p:cNvSpPr/>
            <p:nvPr/>
          </p:nvSpPr>
          <p:spPr>
            <a:xfrm>
              <a:off x="11471552" y="1553243"/>
              <a:ext cx="165348" cy="38067"/>
            </a:xfrm>
            <a:custGeom>
              <a:avLst/>
              <a:gdLst>
                <a:gd name="connsiteX0" fmla="*/ 296323 w 296322"/>
                <a:gd name="connsiteY0" fmla="*/ 61341 h 61340"/>
                <a:gd name="connsiteX1" fmla="*/ 137922 w 296322"/>
                <a:gd name="connsiteY1" fmla="*/ 61341 h 61340"/>
                <a:gd name="connsiteX2" fmla="*/ 137922 w 296322"/>
                <a:gd name="connsiteY2" fmla="*/ 0 h 61340"/>
                <a:gd name="connsiteX3" fmla="*/ 0 w 296322"/>
                <a:gd name="connsiteY3" fmla="*/ 0 h 61340"/>
              </a:gdLst>
              <a:ahLst/>
              <a:cxnLst>
                <a:cxn ang="0">
                  <a:pos x="connsiteX0" y="connsiteY0"/>
                </a:cxn>
                <a:cxn ang="0">
                  <a:pos x="connsiteX1" y="connsiteY1"/>
                </a:cxn>
                <a:cxn ang="0">
                  <a:pos x="connsiteX2" y="connsiteY2"/>
                </a:cxn>
                <a:cxn ang="0">
                  <a:pos x="connsiteX3" y="connsiteY3"/>
                </a:cxn>
              </a:cxnLst>
              <a:rect l="l" t="t" r="r" b="b"/>
              <a:pathLst>
                <a:path w="296322" h="61340">
                  <a:moveTo>
                    <a:pt x="296323" y="61341"/>
                  </a:moveTo>
                  <a:lnTo>
                    <a:pt x="137922" y="61341"/>
                  </a:lnTo>
                  <a:lnTo>
                    <a:pt x="137922" y="0"/>
                  </a:lnTo>
                  <a:lnTo>
                    <a:pt x="0" y="0"/>
                  </a:lnTo>
                </a:path>
              </a:pathLst>
            </a:custGeom>
            <a:noFill/>
            <a:ln w="12700" cap="flat">
              <a:solidFill>
                <a:srgbClr val="EFF5ED"/>
              </a:solidFill>
              <a:prstDash val="solid"/>
              <a:round/>
            </a:ln>
          </p:spPr>
          <p:txBody>
            <a:bodyPr rtlCol="0" anchor="ctr"/>
            <a:lstStyle/>
            <a:p>
              <a:endParaRPr lang="en-US" sz="1050"/>
            </a:p>
          </p:txBody>
        </p:sp>
        <p:sp>
          <p:nvSpPr>
            <p:cNvPr id="346" name="Freeform: Shape 998">
              <a:extLst>
                <a:ext uri="{FF2B5EF4-FFF2-40B4-BE49-F238E27FC236}">
                  <a16:creationId xmlns:a16="http://schemas.microsoft.com/office/drawing/2014/main" id="{DC48E03E-F830-4FBA-A224-7E42BAF0F95C}"/>
                </a:ext>
              </a:extLst>
            </p:cNvPr>
            <p:cNvSpPr/>
            <p:nvPr/>
          </p:nvSpPr>
          <p:spPr>
            <a:xfrm>
              <a:off x="11565998" y="1267969"/>
              <a:ext cx="153549" cy="38009"/>
            </a:xfrm>
            <a:custGeom>
              <a:avLst/>
              <a:gdLst>
                <a:gd name="connsiteX0" fmla="*/ 0 w 275177"/>
                <a:gd name="connsiteY0" fmla="*/ 61246 h 61245"/>
                <a:gd name="connsiteX1" fmla="*/ 75914 w 275177"/>
                <a:gd name="connsiteY1" fmla="*/ 61246 h 61245"/>
                <a:gd name="connsiteX2" fmla="*/ 137255 w 275177"/>
                <a:gd name="connsiteY2" fmla="*/ 0 h 61245"/>
                <a:gd name="connsiteX3" fmla="*/ 275177 w 275177"/>
                <a:gd name="connsiteY3" fmla="*/ 0 h 61245"/>
              </a:gdLst>
              <a:ahLst/>
              <a:cxnLst>
                <a:cxn ang="0">
                  <a:pos x="connsiteX0" y="connsiteY0"/>
                </a:cxn>
                <a:cxn ang="0">
                  <a:pos x="connsiteX1" y="connsiteY1"/>
                </a:cxn>
                <a:cxn ang="0">
                  <a:pos x="connsiteX2" y="connsiteY2"/>
                </a:cxn>
                <a:cxn ang="0">
                  <a:pos x="connsiteX3" y="connsiteY3"/>
                </a:cxn>
              </a:cxnLst>
              <a:rect l="l" t="t" r="r" b="b"/>
              <a:pathLst>
                <a:path w="275177" h="61245">
                  <a:moveTo>
                    <a:pt x="0" y="61246"/>
                  </a:moveTo>
                  <a:lnTo>
                    <a:pt x="75914" y="61246"/>
                  </a:lnTo>
                  <a:lnTo>
                    <a:pt x="137255" y="0"/>
                  </a:lnTo>
                  <a:lnTo>
                    <a:pt x="275177" y="0"/>
                  </a:lnTo>
                </a:path>
              </a:pathLst>
            </a:custGeom>
            <a:noFill/>
            <a:ln w="12700" cap="flat">
              <a:solidFill>
                <a:srgbClr val="EFF5ED"/>
              </a:solidFill>
              <a:prstDash val="solid"/>
              <a:round/>
            </a:ln>
          </p:spPr>
          <p:txBody>
            <a:bodyPr rtlCol="0" anchor="ctr"/>
            <a:lstStyle/>
            <a:p>
              <a:endParaRPr lang="en-US" sz="1050" dirty="0"/>
            </a:p>
          </p:txBody>
        </p:sp>
        <p:sp>
          <p:nvSpPr>
            <p:cNvPr id="347" name="Freeform: Shape 999">
              <a:extLst>
                <a:ext uri="{FF2B5EF4-FFF2-40B4-BE49-F238E27FC236}">
                  <a16:creationId xmlns:a16="http://schemas.microsoft.com/office/drawing/2014/main" id="{3A86CBE1-5933-4CC4-8E64-0E9F10FD178E}"/>
                </a:ext>
              </a:extLst>
            </p:cNvPr>
            <p:cNvSpPr/>
            <p:nvPr/>
          </p:nvSpPr>
          <p:spPr>
            <a:xfrm>
              <a:off x="11710990" y="1325012"/>
              <a:ext cx="136807" cy="57043"/>
            </a:xfrm>
            <a:custGeom>
              <a:avLst/>
              <a:gdLst>
                <a:gd name="connsiteX0" fmla="*/ 0 w 245173"/>
                <a:gd name="connsiteY0" fmla="*/ 0 h 91916"/>
                <a:gd name="connsiteX1" fmla="*/ 153257 w 245173"/>
                <a:gd name="connsiteY1" fmla="*/ 0 h 91916"/>
                <a:gd name="connsiteX2" fmla="*/ 245174 w 245173"/>
                <a:gd name="connsiteY2" fmla="*/ 91916 h 91916"/>
                <a:gd name="connsiteX3" fmla="*/ 245174 w 245173"/>
                <a:gd name="connsiteY3" fmla="*/ 91916 h 91916"/>
              </a:gdLst>
              <a:ahLst/>
              <a:cxnLst>
                <a:cxn ang="0">
                  <a:pos x="connsiteX0" y="connsiteY0"/>
                </a:cxn>
                <a:cxn ang="0">
                  <a:pos x="connsiteX1" y="connsiteY1"/>
                </a:cxn>
                <a:cxn ang="0">
                  <a:pos x="connsiteX2" y="connsiteY2"/>
                </a:cxn>
                <a:cxn ang="0">
                  <a:pos x="connsiteX3" y="connsiteY3"/>
                </a:cxn>
              </a:cxnLst>
              <a:rect l="l" t="t" r="r" b="b"/>
              <a:pathLst>
                <a:path w="245173" h="91916">
                  <a:moveTo>
                    <a:pt x="0" y="0"/>
                  </a:moveTo>
                  <a:lnTo>
                    <a:pt x="153257" y="0"/>
                  </a:lnTo>
                  <a:lnTo>
                    <a:pt x="245174" y="91916"/>
                  </a:lnTo>
                  <a:lnTo>
                    <a:pt x="245174" y="91916"/>
                  </a:lnTo>
                </a:path>
              </a:pathLst>
            </a:custGeom>
            <a:noFill/>
            <a:ln w="12700" cap="flat">
              <a:solidFill>
                <a:srgbClr val="EFF5ED"/>
              </a:solidFill>
              <a:prstDash val="solid"/>
              <a:round/>
            </a:ln>
          </p:spPr>
          <p:txBody>
            <a:bodyPr rtlCol="0" anchor="ctr"/>
            <a:lstStyle/>
            <a:p>
              <a:endParaRPr lang="en-US" sz="1050"/>
            </a:p>
          </p:txBody>
        </p:sp>
        <p:sp>
          <p:nvSpPr>
            <p:cNvPr id="348" name="Freeform: Shape 1000">
              <a:extLst>
                <a:ext uri="{FF2B5EF4-FFF2-40B4-BE49-F238E27FC236}">
                  <a16:creationId xmlns:a16="http://schemas.microsoft.com/office/drawing/2014/main" id="{0495AB0E-4AEC-4227-8BCE-6C862DF7A904}"/>
                </a:ext>
              </a:extLst>
            </p:cNvPr>
            <p:cNvSpPr/>
            <p:nvPr/>
          </p:nvSpPr>
          <p:spPr>
            <a:xfrm>
              <a:off x="11728104" y="1420123"/>
              <a:ext cx="119693" cy="5911"/>
            </a:xfrm>
            <a:custGeom>
              <a:avLst/>
              <a:gdLst>
                <a:gd name="connsiteX0" fmla="*/ 214503 w 214503"/>
                <a:gd name="connsiteY0" fmla="*/ 0 h 9525"/>
                <a:gd name="connsiteX1" fmla="*/ 0 w 214503"/>
                <a:gd name="connsiteY1" fmla="*/ 0 h 9525"/>
              </a:gdLst>
              <a:ahLst/>
              <a:cxnLst>
                <a:cxn ang="0">
                  <a:pos x="connsiteX0" y="connsiteY0"/>
                </a:cxn>
                <a:cxn ang="0">
                  <a:pos x="connsiteX1" y="connsiteY1"/>
                </a:cxn>
              </a:cxnLst>
              <a:rect l="l" t="t" r="r" b="b"/>
              <a:pathLst>
                <a:path w="214503" h="9525">
                  <a:moveTo>
                    <a:pt x="214503" y="0"/>
                  </a:moveTo>
                  <a:lnTo>
                    <a:pt x="0" y="0"/>
                  </a:lnTo>
                </a:path>
              </a:pathLst>
            </a:custGeom>
            <a:ln w="12700" cap="flat">
              <a:solidFill>
                <a:srgbClr val="EFF5ED"/>
              </a:solidFill>
              <a:prstDash val="solid"/>
              <a:round/>
            </a:ln>
          </p:spPr>
          <p:txBody>
            <a:bodyPr rtlCol="0" anchor="ctr"/>
            <a:lstStyle/>
            <a:p>
              <a:endParaRPr lang="en-US" sz="1050"/>
            </a:p>
          </p:txBody>
        </p:sp>
        <p:sp>
          <p:nvSpPr>
            <p:cNvPr id="349" name="Freeform: Shape 1001">
              <a:extLst>
                <a:ext uri="{FF2B5EF4-FFF2-40B4-BE49-F238E27FC236}">
                  <a16:creationId xmlns:a16="http://schemas.microsoft.com/office/drawing/2014/main" id="{5C3E3931-E5AD-49F7-8B72-F46B8FCE5B38}"/>
                </a:ext>
              </a:extLst>
            </p:cNvPr>
            <p:cNvSpPr/>
            <p:nvPr/>
          </p:nvSpPr>
          <p:spPr>
            <a:xfrm>
              <a:off x="11659701" y="1458132"/>
              <a:ext cx="154983" cy="38068"/>
            </a:xfrm>
            <a:custGeom>
              <a:avLst/>
              <a:gdLst>
                <a:gd name="connsiteX0" fmla="*/ 0 w 277748"/>
                <a:gd name="connsiteY0" fmla="*/ 61341 h 61341"/>
                <a:gd name="connsiteX1" fmla="*/ 153162 w 277748"/>
                <a:gd name="connsiteY1" fmla="*/ 61341 h 61341"/>
                <a:gd name="connsiteX2" fmla="*/ 214503 w 277748"/>
                <a:gd name="connsiteY2" fmla="*/ 0 h 61341"/>
                <a:gd name="connsiteX3" fmla="*/ 277749 w 277748"/>
                <a:gd name="connsiteY3" fmla="*/ 0 h 61341"/>
              </a:gdLst>
              <a:ahLst/>
              <a:cxnLst>
                <a:cxn ang="0">
                  <a:pos x="connsiteX0" y="connsiteY0"/>
                </a:cxn>
                <a:cxn ang="0">
                  <a:pos x="connsiteX1" y="connsiteY1"/>
                </a:cxn>
                <a:cxn ang="0">
                  <a:pos x="connsiteX2" y="connsiteY2"/>
                </a:cxn>
                <a:cxn ang="0">
                  <a:pos x="connsiteX3" y="connsiteY3"/>
                </a:cxn>
              </a:cxnLst>
              <a:rect l="l" t="t" r="r" b="b"/>
              <a:pathLst>
                <a:path w="277748" h="61341">
                  <a:moveTo>
                    <a:pt x="0" y="61341"/>
                  </a:moveTo>
                  <a:lnTo>
                    <a:pt x="153162" y="61341"/>
                  </a:lnTo>
                  <a:lnTo>
                    <a:pt x="214503" y="0"/>
                  </a:lnTo>
                  <a:lnTo>
                    <a:pt x="277749" y="0"/>
                  </a:lnTo>
                </a:path>
              </a:pathLst>
            </a:custGeom>
            <a:noFill/>
            <a:ln w="12700" cap="flat">
              <a:solidFill>
                <a:srgbClr val="EFF5ED"/>
              </a:solidFill>
              <a:prstDash val="solid"/>
              <a:round/>
            </a:ln>
          </p:spPr>
          <p:txBody>
            <a:bodyPr rtlCol="0" anchor="ctr"/>
            <a:lstStyle/>
            <a:p>
              <a:endParaRPr lang="en-US" sz="1050"/>
            </a:p>
          </p:txBody>
        </p:sp>
        <p:sp>
          <p:nvSpPr>
            <p:cNvPr id="350" name="Freeform: Shape 1002">
              <a:extLst>
                <a:ext uri="{FF2B5EF4-FFF2-40B4-BE49-F238E27FC236}">
                  <a16:creationId xmlns:a16="http://schemas.microsoft.com/office/drawing/2014/main" id="{3CC62AEF-9F2A-4B79-A954-746A5134A67B}"/>
                </a:ext>
              </a:extLst>
            </p:cNvPr>
            <p:cNvSpPr/>
            <p:nvPr/>
          </p:nvSpPr>
          <p:spPr>
            <a:xfrm>
              <a:off x="11642587" y="1382055"/>
              <a:ext cx="170982" cy="5911"/>
            </a:xfrm>
            <a:custGeom>
              <a:avLst/>
              <a:gdLst>
                <a:gd name="connsiteX0" fmla="*/ 306419 w 306419"/>
                <a:gd name="connsiteY0" fmla="*/ 0 h 9525"/>
                <a:gd name="connsiteX1" fmla="*/ 0 w 306419"/>
                <a:gd name="connsiteY1" fmla="*/ 0 h 9525"/>
              </a:gdLst>
              <a:ahLst/>
              <a:cxnLst>
                <a:cxn ang="0">
                  <a:pos x="connsiteX0" y="connsiteY0"/>
                </a:cxn>
                <a:cxn ang="0">
                  <a:pos x="connsiteX1" y="connsiteY1"/>
                </a:cxn>
              </a:cxnLst>
              <a:rect l="l" t="t" r="r" b="b"/>
              <a:pathLst>
                <a:path w="306419" h="9525">
                  <a:moveTo>
                    <a:pt x="306419" y="0"/>
                  </a:moveTo>
                  <a:lnTo>
                    <a:pt x="0" y="0"/>
                  </a:lnTo>
                </a:path>
              </a:pathLst>
            </a:custGeom>
            <a:ln w="12700" cap="flat">
              <a:solidFill>
                <a:srgbClr val="EFF5ED"/>
              </a:solidFill>
              <a:prstDash val="solid"/>
              <a:round/>
            </a:ln>
          </p:spPr>
          <p:txBody>
            <a:bodyPr rtlCol="0" anchor="ctr"/>
            <a:lstStyle/>
            <a:p>
              <a:endParaRPr lang="en-US" sz="1050"/>
            </a:p>
          </p:txBody>
        </p:sp>
        <p:sp>
          <p:nvSpPr>
            <p:cNvPr id="351" name="Freeform: Shape 1003">
              <a:extLst>
                <a:ext uri="{FF2B5EF4-FFF2-40B4-BE49-F238E27FC236}">
                  <a16:creationId xmlns:a16="http://schemas.microsoft.com/office/drawing/2014/main" id="{EB2A941C-70B8-48E7-81A3-0A62E092FE3B}"/>
                </a:ext>
              </a:extLst>
            </p:cNvPr>
            <p:cNvSpPr/>
            <p:nvPr/>
          </p:nvSpPr>
          <p:spPr>
            <a:xfrm>
              <a:off x="11625472" y="1458132"/>
              <a:ext cx="102631" cy="5911"/>
            </a:xfrm>
            <a:custGeom>
              <a:avLst/>
              <a:gdLst>
                <a:gd name="connsiteX0" fmla="*/ 183928 w 183927"/>
                <a:gd name="connsiteY0" fmla="*/ 0 h 9525"/>
                <a:gd name="connsiteX1" fmla="*/ 0 w 183927"/>
                <a:gd name="connsiteY1" fmla="*/ 0 h 9525"/>
              </a:gdLst>
              <a:ahLst/>
              <a:cxnLst>
                <a:cxn ang="0">
                  <a:pos x="connsiteX0" y="connsiteY0"/>
                </a:cxn>
                <a:cxn ang="0">
                  <a:pos x="connsiteX1" y="connsiteY1"/>
                </a:cxn>
              </a:cxnLst>
              <a:rect l="l" t="t" r="r" b="b"/>
              <a:pathLst>
                <a:path w="183927" h="9525">
                  <a:moveTo>
                    <a:pt x="183928" y="0"/>
                  </a:moveTo>
                  <a:lnTo>
                    <a:pt x="0" y="0"/>
                  </a:lnTo>
                </a:path>
              </a:pathLst>
            </a:custGeom>
            <a:ln w="12700" cap="flat">
              <a:solidFill>
                <a:srgbClr val="EFF5ED"/>
              </a:solidFill>
              <a:prstDash val="solid"/>
              <a:round/>
            </a:ln>
          </p:spPr>
          <p:txBody>
            <a:bodyPr rtlCol="0" anchor="ctr"/>
            <a:lstStyle/>
            <a:p>
              <a:endParaRPr lang="en-US" sz="1050"/>
            </a:p>
          </p:txBody>
        </p:sp>
        <p:sp>
          <p:nvSpPr>
            <p:cNvPr id="352" name="Freeform: Shape 1004">
              <a:extLst>
                <a:ext uri="{FF2B5EF4-FFF2-40B4-BE49-F238E27FC236}">
                  <a16:creationId xmlns:a16="http://schemas.microsoft.com/office/drawing/2014/main" id="{64C9BD24-ABE7-4F50-8C0E-32AC5B9F674A}"/>
                </a:ext>
              </a:extLst>
            </p:cNvPr>
            <p:cNvSpPr/>
            <p:nvPr/>
          </p:nvSpPr>
          <p:spPr>
            <a:xfrm>
              <a:off x="11676762" y="1420123"/>
              <a:ext cx="34228" cy="5911"/>
            </a:xfrm>
            <a:custGeom>
              <a:avLst/>
              <a:gdLst>
                <a:gd name="connsiteX0" fmla="*/ 61341 w 61341"/>
                <a:gd name="connsiteY0" fmla="*/ 0 h 9525"/>
                <a:gd name="connsiteX1" fmla="*/ 0 w 61341"/>
                <a:gd name="connsiteY1" fmla="*/ 0 h 9525"/>
              </a:gdLst>
              <a:ahLst/>
              <a:cxnLst>
                <a:cxn ang="0">
                  <a:pos x="connsiteX0" y="connsiteY0"/>
                </a:cxn>
                <a:cxn ang="0">
                  <a:pos x="connsiteX1" y="connsiteY1"/>
                </a:cxn>
              </a:cxnLst>
              <a:rect l="l" t="t" r="r" b="b"/>
              <a:pathLst>
                <a:path w="61341" h="9525">
                  <a:moveTo>
                    <a:pt x="61341" y="0"/>
                  </a:moveTo>
                  <a:lnTo>
                    <a:pt x="0" y="0"/>
                  </a:lnTo>
                </a:path>
              </a:pathLst>
            </a:custGeom>
            <a:ln w="12700" cap="flat">
              <a:solidFill>
                <a:srgbClr val="EFF5ED"/>
              </a:solidFill>
              <a:prstDash val="solid"/>
              <a:round/>
            </a:ln>
          </p:spPr>
          <p:txBody>
            <a:bodyPr rtlCol="0" anchor="ctr"/>
            <a:lstStyle/>
            <a:p>
              <a:endParaRPr lang="en-US" sz="1050"/>
            </a:p>
          </p:txBody>
        </p:sp>
        <p:sp>
          <p:nvSpPr>
            <p:cNvPr id="353" name="Freeform: Shape 1005">
              <a:extLst>
                <a:ext uri="{FF2B5EF4-FFF2-40B4-BE49-F238E27FC236}">
                  <a16:creationId xmlns:a16="http://schemas.microsoft.com/office/drawing/2014/main" id="{5B64D14D-21BE-418A-9D68-0706128AA9A0}"/>
                </a:ext>
              </a:extLst>
            </p:cNvPr>
            <p:cNvSpPr/>
            <p:nvPr/>
          </p:nvSpPr>
          <p:spPr>
            <a:xfrm>
              <a:off x="11676762" y="1325012"/>
              <a:ext cx="17114" cy="5911"/>
            </a:xfrm>
            <a:custGeom>
              <a:avLst/>
              <a:gdLst>
                <a:gd name="connsiteX0" fmla="*/ 30670 w 30670"/>
                <a:gd name="connsiteY0" fmla="*/ 0 h 9525"/>
                <a:gd name="connsiteX1" fmla="*/ 0 w 30670"/>
                <a:gd name="connsiteY1" fmla="*/ 0 h 9525"/>
              </a:gdLst>
              <a:ahLst/>
              <a:cxnLst>
                <a:cxn ang="0">
                  <a:pos x="connsiteX0" y="connsiteY0"/>
                </a:cxn>
                <a:cxn ang="0">
                  <a:pos x="connsiteX1" y="connsiteY1"/>
                </a:cxn>
              </a:cxnLst>
              <a:rect l="l" t="t" r="r" b="b"/>
              <a:pathLst>
                <a:path w="30670" h="9525">
                  <a:moveTo>
                    <a:pt x="30670" y="0"/>
                  </a:moveTo>
                  <a:lnTo>
                    <a:pt x="0" y="0"/>
                  </a:lnTo>
                </a:path>
              </a:pathLst>
            </a:custGeom>
            <a:ln w="12700" cap="flat">
              <a:solidFill>
                <a:srgbClr val="EFF5ED"/>
              </a:solidFill>
              <a:prstDash val="solid"/>
              <a:round/>
            </a:ln>
          </p:spPr>
          <p:txBody>
            <a:bodyPr rtlCol="0" anchor="ctr"/>
            <a:lstStyle/>
            <a:p>
              <a:endParaRPr lang="en-US" sz="1050"/>
            </a:p>
          </p:txBody>
        </p:sp>
        <p:sp>
          <p:nvSpPr>
            <p:cNvPr id="354" name="Freeform: Shape 1006">
              <a:extLst>
                <a:ext uri="{FF2B5EF4-FFF2-40B4-BE49-F238E27FC236}">
                  <a16:creationId xmlns:a16="http://schemas.microsoft.com/office/drawing/2014/main" id="{12644318-F0BC-459C-B570-4FEC2EC203AD}"/>
                </a:ext>
              </a:extLst>
            </p:cNvPr>
            <p:cNvSpPr/>
            <p:nvPr/>
          </p:nvSpPr>
          <p:spPr>
            <a:xfrm>
              <a:off x="11642587" y="1325012"/>
              <a:ext cx="17114" cy="5911"/>
            </a:xfrm>
            <a:custGeom>
              <a:avLst/>
              <a:gdLst>
                <a:gd name="connsiteX0" fmla="*/ 30670 w 30670"/>
                <a:gd name="connsiteY0" fmla="*/ 0 h 9525"/>
                <a:gd name="connsiteX1" fmla="*/ 0 w 30670"/>
                <a:gd name="connsiteY1" fmla="*/ 0 h 9525"/>
              </a:gdLst>
              <a:ahLst/>
              <a:cxnLst>
                <a:cxn ang="0">
                  <a:pos x="connsiteX0" y="connsiteY0"/>
                </a:cxn>
                <a:cxn ang="0">
                  <a:pos x="connsiteX1" y="connsiteY1"/>
                </a:cxn>
              </a:cxnLst>
              <a:rect l="l" t="t" r="r" b="b"/>
              <a:pathLst>
                <a:path w="30670" h="9525">
                  <a:moveTo>
                    <a:pt x="30670" y="0"/>
                  </a:moveTo>
                  <a:lnTo>
                    <a:pt x="0" y="0"/>
                  </a:lnTo>
                </a:path>
              </a:pathLst>
            </a:custGeom>
            <a:ln w="12700" cap="flat">
              <a:solidFill>
                <a:srgbClr val="EFF5ED"/>
              </a:solidFill>
              <a:prstDash val="solid"/>
              <a:round/>
            </a:ln>
          </p:spPr>
          <p:txBody>
            <a:bodyPr rtlCol="0" anchor="ctr"/>
            <a:lstStyle/>
            <a:p>
              <a:endParaRPr lang="en-US" sz="1050"/>
            </a:p>
          </p:txBody>
        </p:sp>
        <p:sp>
          <p:nvSpPr>
            <p:cNvPr id="355" name="Freeform: Shape 1007">
              <a:extLst>
                <a:ext uri="{FF2B5EF4-FFF2-40B4-BE49-F238E27FC236}">
                  <a16:creationId xmlns:a16="http://schemas.microsoft.com/office/drawing/2014/main" id="{78451728-5E1D-4C2E-8891-3DC6D49CE1B8}"/>
                </a:ext>
              </a:extLst>
            </p:cNvPr>
            <p:cNvSpPr/>
            <p:nvPr/>
          </p:nvSpPr>
          <p:spPr>
            <a:xfrm>
              <a:off x="11719547" y="1543726"/>
              <a:ext cx="5315" cy="26246"/>
            </a:xfrm>
            <a:custGeom>
              <a:avLst/>
              <a:gdLst>
                <a:gd name="connsiteX0" fmla="*/ 0 w 9525"/>
                <a:gd name="connsiteY0" fmla="*/ 42291 h 42291"/>
                <a:gd name="connsiteX1" fmla="*/ 0 w 9525"/>
                <a:gd name="connsiteY1" fmla="*/ 0 h 42291"/>
              </a:gdLst>
              <a:ahLst/>
              <a:cxnLst>
                <a:cxn ang="0">
                  <a:pos x="connsiteX0" y="connsiteY0"/>
                </a:cxn>
                <a:cxn ang="0">
                  <a:pos x="connsiteX1" y="connsiteY1"/>
                </a:cxn>
              </a:cxnLst>
              <a:rect l="l" t="t" r="r" b="b"/>
              <a:pathLst>
                <a:path w="9525" h="42291">
                  <a:moveTo>
                    <a:pt x="0" y="42291"/>
                  </a:moveTo>
                  <a:lnTo>
                    <a:pt x="0" y="0"/>
                  </a:lnTo>
                </a:path>
              </a:pathLst>
            </a:custGeom>
            <a:ln w="12700" cap="flat">
              <a:solidFill>
                <a:srgbClr val="EFF5ED"/>
              </a:solidFill>
              <a:prstDash val="solid"/>
              <a:round/>
            </a:ln>
          </p:spPr>
          <p:txBody>
            <a:bodyPr rtlCol="0" anchor="ctr"/>
            <a:lstStyle/>
            <a:p>
              <a:endParaRPr lang="en-US" sz="1050"/>
            </a:p>
          </p:txBody>
        </p:sp>
        <p:sp>
          <p:nvSpPr>
            <p:cNvPr id="356" name="Freeform: Shape 1008">
              <a:extLst>
                <a:ext uri="{FF2B5EF4-FFF2-40B4-BE49-F238E27FC236}">
                  <a16:creationId xmlns:a16="http://schemas.microsoft.com/office/drawing/2014/main" id="{2D3F71DB-640B-46FD-81DD-8854DF0B6949}"/>
                </a:ext>
              </a:extLst>
            </p:cNvPr>
            <p:cNvSpPr/>
            <p:nvPr/>
          </p:nvSpPr>
          <p:spPr>
            <a:xfrm>
              <a:off x="11685319" y="1543726"/>
              <a:ext cx="5315" cy="28078"/>
            </a:xfrm>
            <a:custGeom>
              <a:avLst/>
              <a:gdLst>
                <a:gd name="connsiteX0" fmla="*/ 0 w 9525"/>
                <a:gd name="connsiteY0" fmla="*/ 45244 h 45243"/>
                <a:gd name="connsiteX1" fmla="*/ 0 w 9525"/>
                <a:gd name="connsiteY1" fmla="*/ 0 h 45243"/>
              </a:gdLst>
              <a:ahLst/>
              <a:cxnLst>
                <a:cxn ang="0">
                  <a:pos x="connsiteX0" y="connsiteY0"/>
                </a:cxn>
                <a:cxn ang="0">
                  <a:pos x="connsiteX1" y="connsiteY1"/>
                </a:cxn>
              </a:cxnLst>
              <a:rect l="l" t="t" r="r" b="b"/>
              <a:pathLst>
                <a:path w="9525" h="45243">
                  <a:moveTo>
                    <a:pt x="0" y="45244"/>
                  </a:moveTo>
                  <a:lnTo>
                    <a:pt x="0" y="0"/>
                  </a:lnTo>
                </a:path>
              </a:pathLst>
            </a:custGeom>
            <a:ln w="12700" cap="flat">
              <a:solidFill>
                <a:srgbClr val="EFF5ED"/>
              </a:solidFill>
              <a:prstDash val="solid"/>
              <a:round/>
            </a:ln>
          </p:spPr>
          <p:txBody>
            <a:bodyPr rtlCol="0" anchor="ctr"/>
            <a:lstStyle/>
            <a:p>
              <a:endParaRPr lang="en-US" sz="1050"/>
            </a:p>
          </p:txBody>
        </p:sp>
        <p:sp>
          <p:nvSpPr>
            <p:cNvPr id="357" name="Freeform: Shape 1009">
              <a:extLst>
                <a:ext uri="{FF2B5EF4-FFF2-40B4-BE49-F238E27FC236}">
                  <a16:creationId xmlns:a16="http://schemas.microsoft.com/office/drawing/2014/main" id="{A6AF0BD1-6357-4D09-80B9-D6604E6D946C}"/>
                </a:ext>
              </a:extLst>
            </p:cNvPr>
            <p:cNvSpPr/>
            <p:nvPr/>
          </p:nvSpPr>
          <p:spPr>
            <a:xfrm>
              <a:off x="11651144" y="1543726"/>
              <a:ext cx="5315" cy="39309"/>
            </a:xfrm>
            <a:custGeom>
              <a:avLst/>
              <a:gdLst>
                <a:gd name="connsiteX0" fmla="*/ 0 w 9525"/>
                <a:gd name="connsiteY0" fmla="*/ 63341 h 63341"/>
                <a:gd name="connsiteX1" fmla="*/ 0 w 9525"/>
                <a:gd name="connsiteY1" fmla="*/ 0 h 63341"/>
              </a:gdLst>
              <a:ahLst/>
              <a:cxnLst>
                <a:cxn ang="0">
                  <a:pos x="connsiteX0" y="connsiteY0"/>
                </a:cxn>
                <a:cxn ang="0">
                  <a:pos x="connsiteX1" y="connsiteY1"/>
                </a:cxn>
              </a:cxnLst>
              <a:rect l="l" t="t" r="r" b="b"/>
              <a:pathLst>
                <a:path w="9525" h="63341">
                  <a:moveTo>
                    <a:pt x="0" y="63341"/>
                  </a:moveTo>
                  <a:lnTo>
                    <a:pt x="0" y="0"/>
                  </a:lnTo>
                </a:path>
              </a:pathLst>
            </a:custGeom>
            <a:ln w="12700" cap="flat">
              <a:solidFill>
                <a:srgbClr val="EFF5ED"/>
              </a:solidFill>
              <a:prstDash val="solid"/>
              <a:round/>
            </a:ln>
          </p:spPr>
          <p:txBody>
            <a:bodyPr rtlCol="0" anchor="ctr"/>
            <a:lstStyle/>
            <a:p>
              <a:endParaRPr lang="en-US" sz="1050"/>
            </a:p>
          </p:txBody>
        </p:sp>
        <p:sp>
          <p:nvSpPr>
            <p:cNvPr id="358" name="Freeform: Shape 1010">
              <a:extLst>
                <a:ext uri="{FF2B5EF4-FFF2-40B4-BE49-F238E27FC236}">
                  <a16:creationId xmlns:a16="http://schemas.microsoft.com/office/drawing/2014/main" id="{58DC489D-E819-43C3-884E-AC201E93CEAB}"/>
                </a:ext>
              </a:extLst>
            </p:cNvPr>
            <p:cNvSpPr/>
            <p:nvPr/>
          </p:nvSpPr>
          <p:spPr>
            <a:xfrm>
              <a:off x="11616916" y="1543726"/>
              <a:ext cx="5315" cy="47585"/>
            </a:xfrm>
            <a:custGeom>
              <a:avLst/>
              <a:gdLst>
                <a:gd name="connsiteX0" fmla="*/ 0 w 9525"/>
                <a:gd name="connsiteY0" fmla="*/ 76676 h 76676"/>
                <a:gd name="connsiteX1" fmla="*/ 0 w 9525"/>
                <a:gd name="connsiteY1" fmla="*/ 0 h 76676"/>
              </a:gdLst>
              <a:ahLst/>
              <a:cxnLst>
                <a:cxn ang="0">
                  <a:pos x="connsiteX0" y="connsiteY0"/>
                </a:cxn>
                <a:cxn ang="0">
                  <a:pos x="connsiteX1" y="connsiteY1"/>
                </a:cxn>
              </a:cxnLst>
              <a:rect l="l" t="t" r="r" b="b"/>
              <a:pathLst>
                <a:path w="9525" h="76676">
                  <a:moveTo>
                    <a:pt x="0" y="76676"/>
                  </a:moveTo>
                  <a:lnTo>
                    <a:pt x="0" y="0"/>
                  </a:lnTo>
                </a:path>
              </a:pathLst>
            </a:custGeom>
            <a:ln w="12700" cap="flat">
              <a:solidFill>
                <a:srgbClr val="EFF5ED"/>
              </a:solidFill>
              <a:prstDash val="solid"/>
              <a:round/>
            </a:ln>
          </p:spPr>
          <p:txBody>
            <a:bodyPr rtlCol="0" anchor="ctr"/>
            <a:lstStyle/>
            <a:p>
              <a:endParaRPr lang="en-US" sz="1050"/>
            </a:p>
          </p:txBody>
        </p:sp>
        <p:sp>
          <p:nvSpPr>
            <p:cNvPr id="359" name="Freeform: Shape 1011">
              <a:extLst>
                <a:ext uri="{FF2B5EF4-FFF2-40B4-BE49-F238E27FC236}">
                  <a16:creationId xmlns:a16="http://schemas.microsoft.com/office/drawing/2014/main" id="{FB93709C-31A8-4274-9DF5-6BB4FB1866F0}"/>
                </a:ext>
              </a:extLst>
            </p:cNvPr>
            <p:cNvSpPr/>
            <p:nvPr/>
          </p:nvSpPr>
          <p:spPr>
            <a:xfrm>
              <a:off x="11582740" y="1543726"/>
              <a:ext cx="5315" cy="47585"/>
            </a:xfrm>
            <a:custGeom>
              <a:avLst/>
              <a:gdLst>
                <a:gd name="connsiteX0" fmla="*/ 0 w 9525"/>
                <a:gd name="connsiteY0" fmla="*/ 76676 h 76676"/>
                <a:gd name="connsiteX1" fmla="*/ 0 w 9525"/>
                <a:gd name="connsiteY1" fmla="*/ 0 h 76676"/>
              </a:gdLst>
              <a:ahLst/>
              <a:cxnLst>
                <a:cxn ang="0">
                  <a:pos x="connsiteX0" y="connsiteY0"/>
                </a:cxn>
                <a:cxn ang="0">
                  <a:pos x="connsiteX1" y="connsiteY1"/>
                </a:cxn>
              </a:cxnLst>
              <a:rect l="l" t="t" r="r" b="b"/>
              <a:pathLst>
                <a:path w="9525" h="76676">
                  <a:moveTo>
                    <a:pt x="0" y="76676"/>
                  </a:moveTo>
                  <a:lnTo>
                    <a:pt x="0" y="0"/>
                  </a:lnTo>
                </a:path>
              </a:pathLst>
            </a:custGeom>
            <a:ln w="12700" cap="flat">
              <a:solidFill>
                <a:srgbClr val="EFF5ED"/>
              </a:solidFill>
              <a:prstDash val="solid"/>
              <a:round/>
            </a:ln>
          </p:spPr>
          <p:txBody>
            <a:bodyPr rtlCol="0" anchor="ctr"/>
            <a:lstStyle/>
            <a:p>
              <a:endParaRPr lang="en-US" sz="1050"/>
            </a:p>
          </p:txBody>
        </p:sp>
        <p:sp>
          <p:nvSpPr>
            <p:cNvPr id="360" name="Freeform: Shape 1012">
              <a:extLst>
                <a:ext uri="{FF2B5EF4-FFF2-40B4-BE49-F238E27FC236}">
                  <a16:creationId xmlns:a16="http://schemas.microsoft.com/office/drawing/2014/main" id="{3B7F3EC6-81CF-4ED5-BB5C-5697FE2F7BF8}"/>
                </a:ext>
              </a:extLst>
            </p:cNvPr>
            <p:cNvSpPr/>
            <p:nvPr/>
          </p:nvSpPr>
          <p:spPr>
            <a:xfrm>
              <a:off x="11514443" y="1420123"/>
              <a:ext cx="128143" cy="5911"/>
            </a:xfrm>
            <a:custGeom>
              <a:avLst/>
              <a:gdLst>
                <a:gd name="connsiteX0" fmla="*/ 229648 w 229647"/>
                <a:gd name="connsiteY0" fmla="*/ 0 h 9525"/>
                <a:gd name="connsiteX1" fmla="*/ 0 w 229647"/>
                <a:gd name="connsiteY1" fmla="*/ 0 h 9525"/>
              </a:gdLst>
              <a:ahLst/>
              <a:cxnLst>
                <a:cxn ang="0">
                  <a:pos x="connsiteX0" y="connsiteY0"/>
                </a:cxn>
                <a:cxn ang="0">
                  <a:pos x="connsiteX1" y="connsiteY1"/>
                </a:cxn>
              </a:cxnLst>
              <a:rect l="l" t="t" r="r" b="b"/>
              <a:pathLst>
                <a:path w="229647" h="9525">
                  <a:moveTo>
                    <a:pt x="229648" y="0"/>
                  </a:moveTo>
                  <a:lnTo>
                    <a:pt x="0" y="0"/>
                  </a:lnTo>
                </a:path>
              </a:pathLst>
            </a:custGeom>
            <a:ln w="12700" cap="flat">
              <a:solidFill>
                <a:srgbClr val="EFF5ED"/>
              </a:solidFill>
              <a:prstDash val="solid"/>
              <a:round/>
            </a:ln>
          </p:spPr>
          <p:txBody>
            <a:bodyPr rtlCol="0" anchor="ctr"/>
            <a:lstStyle/>
            <a:p>
              <a:endParaRPr lang="en-US" sz="1050"/>
            </a:p>
          </p:txBody>
        </p:sp>
        <p:sp>
          <p:nvSpPr>
            <p:cNvPr id="361" name="Freeform: Shape 1013">
              <a:extLst>
                <a:ext uri="{FF2B5EF4-FFF2-40B4-BE49-F238E27FC236}">
                  <a16:creationId xmlns:a16="http://schemas.microsoft.com/office/drawing/2014/main" id="{AA95734A-61A0-4DC1-A5E5-88E6C1588B41}"/>
                </a:ext>
              </a:extLst>
            </p:cNvPr>
            <p:cNvSpPr/>
            <p:nvPr/>
          </p:nvSpPr>
          <p:spPr>
            <a:xfrm>
              <a:off x="11548512" y="1458132"/>
              <a:ext cx="17114" cy="5911"/>
            </a:xfrm>
            <a:custGeom>
              <a:avLst/>
              <a:gdLst>
                <a:gd name="connsiteX0" fmla="*/ 0 w 30670"/>
                <a:gd name="connsiteY0" fmla="*/ 0 h 9525"/>
                <a:gd name="connsiteX1" fmla="*/ 30670 w 30670"/>
                <a:gd name="connsiteY1" fmla="*/ 0 h 9525"/>
              </a:gdLst>
              <a:ahLst/>
              <a:cxnLst>
                <a:cxn ang="0">
                  <a:pos x="connsiteX0" y="connsiteY0"/>
                </a:cxn>
                <a:cxn ang="0">
                  <a:pos x="connsiteX1" y="connsiteY1"/>
                </a:cxn>
              </a:cxnLst>
              <a:rect l="l" t="t" r="r" b="b"/>
              <a:pathLst>
                <a:path w="30670" h="9525">
                  <a:moveTo>
                    <a:pt x="0" y="0"/>
                  </a:moveTo>
                  <a:lnTo>
                    <a:pt x="30670" y="0"/>
                  </a:lnTo>
                </a:path>
              </a:pathLst>
            </a:custGeom>
            <a:ln w="12700" cap="flat">
              <a:solidFill>
                <a:srgbClr val="EFF5ED"/>
              </a:solidFill>
              <a:prstDash val="solid"/>
              <a:round/>
            </a:ln>
          </p:spPr>
          <p:txBody>
            <a:bodyPr rtlCol="0" anchor="ctr"/>
            <a:lstStyle/>
            <a:p>
              <a:endParaRPr lang="en-US" sz="1050"/>
            </a:p>
          </p:txBody>
        </p:sp>
        <p:sp>
          <p:nvSpPr>
            <p:cNvPr id="362" name="Freeform: Shape 1014">
              <a:extLst>
                <a:ext uri="{FF2B5EF4-FFF2-40B4-BE49-F238E27FC236}">
                  <a16:creationId xmlns:a16="http://schemas.microsoft.com/office/drawing/2014/main" id="{AF0F7B2C-F16F-406A-84DC-1A470F6545F9}"/>
                </a:ext>
              </a:extLst>
            </p:cNvPr>
            <p:cNvSpPr/>
            <p:nvPr/>
          </p:nvSpPr>
          <p:spPr>
            <a:xfrm>
              <a:off x="11719547" y="1248934"/>
              <a:ext cx="68403" cy="47526"/>
            </a:xfrm>
            <a:custGeom>
              <a:avLst/>
              <a:gdLst>
                <a:gd name="connsiteX0" fmla="*/ 0 w 122586"/>
                <a:gd name="connsiteY0" fmla="*/ 76581 h 76581"/>
                <a:gd name="connsiteX1" fmla="*/ 0 w 122586"/>
                <a:gd name="connsiteY1" fmla="*/ 0 h 76581"/>
                <a:gd name="connsiteX2" fmla="*/ 122587 w 122586"/>
                <a:gd name="connsiteY2" fmla="*/ 0 h 76581"/>
              </a:gdLst>
              <a:ahLst/>
              <a:cxnLst>
                <a:cxn ang="0">
                  <a:pos x="connsiteX0" y="connsiteY0"/>
                </a:cxn>
                <a:cxn ang="0">
                  <a:pos x="connsiteX1" y="connsiteY1"/>
                </a:cxn>
                <a:cxn ang="0">
                  <a:pos x="connsiteX2" y="connsiteY2"/>
                </a:cxn>
              </a:cxnLst>
              <a:rect l="l" t="t" r="r" b="b"/>
              <a:pathLst>
                <a:path w="122586" h="76581">
                  <a:moveTo>
                    <a:pt x="0" y="76581"/>
                  </a:moveTo>
                  <a:lnTo>
                    <a:pt x="0" y="0"/>
                  </a:lnTo>
                  <a:lnTo>
                    <a:pt x="122587" y="0"/>
                  </a:lnTo>
                </a:path>
              </a:pathLst>
            </a:custGeom>
            <a:noFill/>
            <a:ln w="12700" cap="flat">
              <a:solidFill>
                <a:srgbClr val="EFF5ED"/>
              </a:solidFill>
              <a:prstDash val="solid"/>
              <a:round/>
            </a:ln>
          </p:spPr>
          <p:txBody>
            <a:bodyPr rtlCol="0" anchor="ctr"/>
            <a:lstStyle/>
            <a:p>
              <a:endParaRPr lang="en-US" sz="1050"/>
            </a:p>
          </p:txBody>
        </p:sp>
        <p:sp>
          <p:nvSpPr>
            <p:cNvPr id="363" name="Freeform: Shape 1015">
              <a:extLst>
                <a:ext uri="{FF2B5EF4-FFF2-40B4-BE49-F238E27FC236}">
                  <a16:creationId xmlns:a16="http://schemas.microsoft.com/office/drawing/2014/main" id="{B99D4C4F-5431-465A-9D9D-E25347B4106C}"/>
                </a:ext>
              </a:extLst>
            </p:cNvPr>
            <p:cNvSpPr/>
            <p:nvPr/>
          </p:nvSpPr>
          <p:spPr>
            <a:xfrm>
              <a:off x="11787950" y="1239418"/>
              <a:ext cx="5315" cy="57043"/>
            </a:xfrm>
            <a:custGeom>
              <a:avLst/>
              <a:gdLst>
                <a:gd name="connsiteX0" fmla="*/ 0 w 9525"/>
                <a:gd name="connsiteY0" fmla="*/ 91916 h 91916"/>
                <a:gd name="connsiteX1" fmla="*/ 0 w 9525"/>
                <a:gd name="connsiteY1" fmla="*/ 0 h 91916"/>
              </a:gdLst>
              <a:ahLst/>
              <a:cxnLst>
                <a:cxn ang="0">
                  <a:pos x="connsiteX0" y="connsiteY0"/>
                </a:cxn>
                <a:cxn ang="0">
                  <a:pos x="connsiteX1" y="connsiteY1"/>
                </a:cxn>
              </a:cxnLst>
              <a:rect l="l" t="t" r="r" b="b"/>
              <a:pathLst>
                <a:path w="9525" h="91916">
                  <a:moveTo>
                    <a:pt x="0" y="91916"/>
                  </a:moveTo>
                  <a:lnTo>
                    <a:pt x="0" y="0"/>
                  </a:lnTo>
                </a:path>
              </a:pathLst>
            </a:custGeom>
            <a:ln w="12700" cap="flat">
              <a:solidFill>
                <a:srgbClr val="EFF5ED"/>
              </a:solidFill>
              <a:prstDash val="solid"/>
              <a:round/>
            </a:ln>
          </p:spPr>
          <p:txBody>
            <a:bodyPr rtlCol="0" anchor="ctr"/>
            <a:lstStyle/>
            <a:p>
              <a:endParaRPr lang="en-US" sz="1050"/>
            </a:p>
          </p:txBody>
        </p:sp>
        <p:sp>
          <p:nvSpPr>
            <p:cNvPr id="364" name="Freeform: Shape 1016">
              <a:extLst>
                <a:ext uri="{FF2B5EF4-FFF2-40B4-BE49-F238E27FC236}">
                  <a16:creationId xmlns:a16="http://schemas.microsoft.com/office/drawing/2014/main" id="{D4491DD2-1824-4E2F-A957-A92C1751D0E5}"/>
                </a:ext>
              </a:extLst>
            </p:cNvPr>
            <p:cNvSpPr/>
            <p:nvPr/>
          </p:nvSpPr>
          <p:spPr>
            <a:xfrm>
              <a:off x="11753722" y="1248935"/>
              <a:ext cx="5315" cy="47525"/>
            </a:xfrm>
            <a:custGeom>
              <a:avLst/>
              <a:gdLst>
                <a:gd name="connsiteX0" fmla="*/ 0 w 9525"/>
                <a:gd name="connsiteY0" fmla="*/ 76581 h 76580"/>
                <a:gd name="connsiteX1" fmla="*/ 0 w 9525"/>
                <a:gd name="connsiteY1" fmla="*/ 0 h 76580"/>
              </a:gdLst>
              <a:ahLst/>
              <a:cxnLst>
                <a:cxn ang="0">
                  <a:pos x="connsiteX0" y="connsiteY0"/>
                </a:cxn>
                <a:cxn ang="0">
                  <a:pos x="connsiteX1" y="connsiteY1"/>
                </a:cxn>
              </a:cxnLst>
              <a:rect l="l" t="t" r="r" b="b"/>
              <a:pathLst>
                <a:path w="9525" h="76580">
                  <a:moveTo>
                    <a:pt x="0" y="76581"/>
                  </a:moveTo>
                  <a:lnTo>
                    <a:pt x="0" y="0"/>
                  </a:lnTo>
                </a:path>
              </a:pathLst>
            </a:custGeom>
            <a:ln w="12700" cap="flat">
              <a:solidFill>
                <a:srgbClr val="EFF5ED"/>
              </a:solidFill>
              <a:prstDash val="solid"/>
              <a:round/>
            </a:ln>
          </p:spPr>
          <p:txBody>
            <a:bodyPr rtlCol="0" anchor="ctr"/>
            <a:lstStyle/>
            <a:p>
              <a:endParaRPr lang="en-US" sz="1050"/>
            </a:p>
          </p:txBody>
        </p:sp>
        <p:sp>
          <p:nvSpPr>
            <p:cNvPr id="365" name="Freeform: Shape 1017">
              <a:extLst>
                <a:ext uri="{FF2B5EF4-FFF2-40B4-BE49-F238E27FC236}">
                  <a16:creationId xmlns:a16="http://schemas.microsoft.com/office/drawing/2014/main" id="{AAA2BE9A-19FC-4276-9E7B-B854BB89F550}"/>
                </a:ext>
              </a:extLst>
            </p:cNvPr>
            <p:cNvSpPr/>
            <p:nvPr/>
          </p:nvSpPr>
          <p:spPr>
            <a:xfrm>
              <a:off x="11779393" y="1210867"/>
              <a:ext cx="17114" cy="5911"/>
            </a:xfrm>
            <a:custGeom>
              <a:avLst/>
              <a:gdLst>
                <a:gd name="connsiteX0" fmla="*/ 30671 w 30670"/>
                <a:gd name="connsiteY0" fmla="*/ 0 h 9525"/>
                <a:gd name="connsiteX1" fmla="*/ 0 w 30670"/>
                <a:gd name="connsiteY1" fmla="*/ 0 h 9525"/>
              </a:gdLst>
              <a:ahLst/>
              <a:cxnLst>
                <a:cxn ang="0">
                  <a:pos x="connsiteX0" y="connsiteY0"/>
                </a:cxn>
                <a:cxn ang="0">
                  <a:pos x="connsiteX1" y="connsiteY1"/>
                </a:cxn>
              </a:cxnLst>
              <a:rect l="l" t="t" r="r" b="b"/>
              <a:pathLst>
                <a:path w="30670" h="9525">
                  <a:moveTo>
                    <a:pt x="30671" y="0"/>
                  </a:moveTo>
                  <a:lnTo>
                    <a:pt x="0" y="0"/>
                  </a:lnTo>
                </a:path>
              </a:pathLst>
            </a:custGeom>
            <a:ln w="12700" cap="flat">
              <a:solidFill>
                <a:srgbClr val="EFF5ED"/>
              </a:solidFill>
              <a:prstDash val="solid"/>
              <a:round/>
            </a:ln>
          </p:spPr>
          <p:txBody>
            <a:bodyPr rtlCol="0" anchor="ctr"/>
            <a:lstStyle/>
            <a:p>
              <a:endParaRPr lang="en-US" sz="1050"/>
            </a:p>
          </p:txBody>
        </p:sp>
        <p:sp>
          <p:nvSpPr>
            <p:cNvPr id="366" name="Freeform: Shape 1018">
              <a:extLst>
                <a:ext uri="{FF2B5EF4-FFF2-40B4-BE49-F238E27FC236}">
                  <a16:creationId xmlns:a16="http://schemas.microsoft.com/office/drawing/2014/main" id="{CACB6907-7230-43B5-A342-2E493C886D77}"/>
                </a:ext>
              </a:extLst>
            </p:cNvPr>
            <p:cNvSpPr/>
            <p:nvPr/>
          </p:nvSpPr>
          <p:spPr>
            <a:xfrm>
              <a:off x="11745165" y="1210867"/>
              <a:ext cx="17114" cy="5911"/>
            </a:xfrm>
            <a:custGeom>
              <a:avLst/>
              <a:gdLst>
                <a:gd name="connsiteX0" fmla="*/ 30670 w 30670"/>
                <a:gd name="connsiteY0" fmla="*/ 0 h 9525"/>
                <a:gd name="connsiteX1" fmla="*/ 0 w 30670"/>
                <a:gd name="connsiteY1" fmla="*/ 0 h 9525"/>
              </a:gdLst>
              <a:ahLst/>
              <a:cxnLst>
                <a:cxn ang="0">
                  <a:pos x="connsiteX0" y="connsiteY0"/>
                </a:cxn>
                <a:cxn ang="0">
                  <a:pos x="connsiteX1" y="connsiteY1"/>
                </a:cxn>
              </a:cxnLst>
              <a:rect l="l" t="t" r="r" b="b"/>
              <a:pathLst>
                <a:path w="30670" h="9525">
                  <a:moveTo>
                    <a:pt x="30670" y="0"/>
                  </a:moveTo>
                  <a:lnTo>
                    <a:pt x="0" y="0"/>
                  </a:lnTo>
                </a:path>
              </a:pathLst>
            </a:custGeom>
            <a:ln w="12700" cap="flat">
              <a:solidFill>
                <a:srgbClr val="EFF5ED"/>
              </a:solidFill>
              <a:prstDash val="solid"/>
              <a:round/>
            </a:ln>
          </p:spPr>
          <p:txBody>
            <a:bodyPr rtlCol="0" anchor="ctr"/>
            <a:lstStyle/>
            <a:p>
              <a:endParaRPr lang="en-US" sz="1050"/>
            </a:p>
          </p:txBody>
        </p:sp>
        <p:sp>
          <p:nvSpPr>
            <p:cNvPr id="367" name="Freeform: Shape 1019">
              <a:extLst>
                <a:ext uri="{FF2B5EF4-FFF2-40B4-BE49-F238E27FC236}">
                  <a16:creationId xmlns:a16="http://schemas.microsoft.com/office/drawing/2014/main" id="{6E28E20A-FF0A-4DC9-BFE7-13C978AA773F}"/>
                </a:ext>
              </a:extLst>
            </p:cNvPr>
            <p:cNvSpPr/>
            <p:nvPr/>
          </p:nvSpPr>
          <p:spPr>
            <a:xfrm>
              <a:off x="11646908" y="1356909"/>
              <a:ext cx="334986" cy="372449"/>
            </a:xfrm>
            <a:custGeom>
              <a:avLst/>
              <a:gdLst>
                <a:gd name="connsiteX0" fmla="*/ 28927 w 600333"/>
                <a:gd name="connsiteY0" fmla="*/ 431520 h 600145"/>
                <a:gd name="connsiteX1" fmla="*/ 130844 w 600333"/>
                <a:gd name="connsiteY1" fmla="*/ 407708 h 600145"/>
                <a:gd name="connsiteX2" fmla="*/ 407736 w 600333"/>
                <a:gd name="connsiteY2" fmla="*/ 131006 h 600145"/>
                <a:gd name="connsiteX3" fmla="*/ 469328 w 600333"/>
                <a:gd name="connsiteY3" fmla="*/ 5331 h 600145"/>
                <a:gd name="connsiteX4" fmla="*/ 544801 w 600333"/>
                <a:gd name="connsiteY4" fmla="*/ 10039 h 600145"/>
                <a:gd name="connsiteX5" fmla="*/ 487651 w 600333"/>
                <a:gd name="connsiteY5" fmla="*/ 67189 h 600145"/>
                <a:gd name="connsiteX6" fmla="*/ 533085 w 600333"/>
                <a:gd name="connsiteY6" fmla="*/ 112433 h 600145"/>
                <a:gd name="connsiteX7" fmla="*/ 590235 w 600333"/>
                <a:gd name="connsiteY7" fmla="*/ 55283 h 600145"/>
                <a:gd name="connsiteX8" fmla="*/ 544848 w 600333"/>
                <a:gd name="connsiteY8" fmla="*/ 187680 h 600145"/>
                <a:gd name="connsiteX9" fmla="*/ 469363 w 600333"/>
                <a:gd name="connsiteY9" fmla="*/ 192443 h 600145"/>
                <a:gd name="connsiteX10" fmla="*/ 192376 w 600333"/>
                <a:gd name="connsiteY10" fmla="*/ 469334 h 600145"/>
                <a:gd name="connsiteX11" fmla="*/ 130752 w 600333"/>
                <a:gd name="connsiteY11" fmla="*/ 594845 h 600145"/>
                <a:gd name="connsiteX12" fmla="*/ 55406 w 600333"/>
                <a:gd name="connsiteY12" fmla="*/ 590111 h 600145"/>
                <a:gd name="connsiteX13" fmla="*/ 112556 w 600333"/>
                <a:gd name="connsiteY13" fmla="*/ 532961 h 600145"/>
                <a:gd name="connsiteX14" fmla="*/ 67312 w 600333"/>
                <a:gd name="connsiteY14" fmla="*/ 487718 h 600145"/>
                <a:gd name="connsiteX15" fmla="*/ 10162 w 600333"/>
                <a:gd name="connsiteY15" fmla="*/ 544868 h 600145"/>
                <a:gd name="connsiteX16" fmla="*/ 28927 w 600333"/>
                <a:gd name="connsiteY16" fmla="*/ 431520 h 600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00333" h="600145">
                  <a:moveTo>
                    <a:pt x="28927" y="431520"/>
                  </a:moveTo>
                  <a:cubicBezTo>
                    <a:pt x="55568" y="404774"/>
                    <a:pt x="95111" y="395535"/>
                    <a:pt x="130844" y="407708"/>
                  </a:cubicBezTo>
                  <a:lnTo>
                    <a:pt x="407736" y="131006"/>
                  </a:lnTo>
                  <a:cubicBezTo>
                    <a:pt x="390039" y="79293"/>
                    <a:pt x="417615" y="23027"/>
                    <a:pt x="469328" y="5331"/>
                  </a:cubicBezTo>
                  <a:cubicBezTo>
                    <a:pt x="494118" y="-3152"/>
                    <a:pt x="521255" y="-1459"/>
                    <a:pt x="544801" y="10039"/>
                  </a:cubicBezTo>
                  <a:lnTo>
                    <a:pt x="487651" y="67189"/>
                  </a:lnTo>
                  <a:lnTo>
                    <a:pt x="533085" y="112433"/>
                  </a:lnTo>
                  <a:lnTo>
                    <a:pt x="590235" y="55283"/>
                  </a:lnTo>
                  <a:cubicBezTo>
                    <a:pt x="614267" y="104375"/>
                    <a:pt x="593940" y="163649"/>
                    <a:pt x="544848" y="187680"/>
                  </a:cubicBezTo>
                  <a:cubicBezTo>
                    <a:pt x="521312" y="199196"/>
                    <a:pt x="494166" y="200910"/>
                    <a:pt x="469363" y="192443"/>
                  </a:cubicBezTo>
                  <a:lnTo>
                    <a:pt x="192376" y="469334"/>
                  </a:lnTo>
                  <a:cubicBezTo>
                    <a:pt x="210018" y="521008"/>
                    <a:pt x="182428" y="577205"/>
                    <a:pt x="130752" y="594845"/>
                  </a:cubicBezTo>
                  <a:cubicBezTo>
                    <a:pt x="105999" y="603294"/>
                    <a:pt x="78906" y="601589"/>
                    <a:pt x="55406" y="590111"/>
                  </a:cubicBezTo>
                  <a:lnTo>
                    <a:pt x="112556" y="532961"/>
                  </a:lnTo>
                  <a:lnTo>
                    <a:pt x="67312" y="487718"/>
                  </a:lnTo>
                  <a:lnTo>
                    <a:pt x="10162" y="544868"/>
                  </a:lnTo>
                  <a:cubicBezTo>
                    <a:pt x="-8520" y="506968"/>
                    <a:pt x="-972" y="461381"/>
                    <a:pt x="28927" y="431520"/>
                  </a:cubicBezTo>
                  <a:close/>
                </a:path>
              </a:pathLst>
            </a:custGeom>
            <a:noFill/>
            <a:ln w="12700" cap="flat">
              <a:solidFill>
                <a:srgbClr val="527FFF"/>
              </a:solidFill>
              <a:prstDash val="solid"/>
              <a:round/>
            </a:ln>
          </p:spPr>
          <p:txBody>
            <a:bodyPr rtlCol="0" anchor="ctr"/>
            <a:lstStyle/>
            <a:p>
              <a:endParaRPr lang="en-US" sz="1050" dirty="0"/>
            </a:p>
          </p:txBody>
        </p:sp>
        <p:sp>
          <p:nvSpPr>
            <p:cNvPr id="368" name="Freeform: Shape 1020">
              <a:extLst>
                <a:ext uri="{FF2B5EF4-FFF2-40B4-BE49-F238E27FC236}">
                  <a16:creationId xmlns:a16="http://schemas.microsoft.com/office/drawing/2014/main" id="{949CAADE-A075-4C0C-BC91-CA0D3BC68640}"/>
                </a:ext>
              </a:extLst>
            </p:cNvPr>
            <p:cNvSpPr/>
            <p:nvPr/>
          </p:nvSpPr>
          <p:spPr>
            <a:xfrm>
              <a:off x="11935813" y="1580517"/>
              <a:ext cx="258891" cy="141077"/>
            </a:xfrm>
            <a:custGeom>
              <a:avLst/>
              <a:gdLst>
                <a:gd name="connsiteX0" fmla="*/ 105442 w 463962"/>
                <a:gd name="connsiteY0" fmla="*/ 227325 h 227324"/>
                <a:gd name="connsiteX1" fmla="*/ 235458 w 463962"/>
                <a:gd name="connsiteY1" fmla="*/ 104262 h 227324"/>
                <a:gd name="connsiteX2" fmla="*/ 358521 w 463962"/>
                <a:gd name="connsiteY2" fmla="*/ 227325 h 227324"/>
                <a:gd name="connsiteX3" fmla="*/ 463963 w 463962"/>
                <a:gd name="connsiteY3" fmla="*/ 227325 h 227324"/>
                <a:gd name="connsiteX4" fmla="*/ 227276 w 463962"/>
                <a:gd name="connsiteY4" fmla="*/ 49 h 227324"/>
                <a:gd name="connsiteX5" fmla="*/ 0 w 463962"/>
                <a:gd name="connsiteY5" fmla="*/ 227325 h 227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3962" h="227324">
                  <a:moveTo>
                    <a:pt x="105442" y="227325"/>
                  </a:moveTo>
                  <a:cubicBezTo>
                    <a:pt x="107356" y="157440"/>
                    <a:pt x="165564" y="102338"/>
                    <a:pt x="235458" y="104262"/>
                  </a:cubicBezTo>
                  <a:cubicBezTo>
                    <a:pt x="302647" y="106100"/>
                    <a:pt x="356673" y="160135"/>
                    <a:pt x="358521" y="227325"/>
                  </a:cubicBezTo>
                  <a:lnTo>
                    <a:pt x="463963" y="227325"/>
                  </a:lnTo>
                  <a:cubicBezTo>
                    <a:pt x="461362" y="99204"/>
                    <a:pt x="355397" y="-2552"/>
                    <a:pt x="227276" y="49"/>
                  </a:cubicBezTo>
                  <a:cubicBezTo>
                    <a:pt x="102813" y="2563"/>
                    <a:pt x="2524" y="102862"/>
                    <a:pt x="0" y="227325"/>
                  </a:cubicBezTo>
                  <a:close/>
                </a:path>
              </a:pathLst>
            </a:custGeom>
            <a:noFill/>
            <a:ln w="12700" cap="flat">
              <a:solidFill>
                <a:srgbClr val="EFF5ED"/>
              </a:solidFill>
              <a:prstDash val="solid"/>
              <a:round/>
            </a:ln>
          </p:spPr>
          <p:txBody>
            <a:bodyPr rtlCol="0" anchor="ctr"/>
            <a:lstStyle/>
            <a:p>
              <a:endParaRPr lang="en-US" sz="1050"/>
            </a:p>
          </p:txBody>
        </p:sp>
      </p:grpSp>
      <p:cxnSp>
        <p:nvCxnSpPr>
          <p:cNvPr id="369" name="Straight Connector 368">
            <a:extLst>
              <a:ext uri="{FF2B5EF4-FFF2-40B4-BE49-F238E27FC236}">
                <a16:creationId xmlns:a16="http://schemas.microsoft.com/office/drawing/2014/main" id="{B56997A0-EBC0-4BD5-A022-5705EFF0CFF4}"/>
              </a:ext>
            </a:extLst>
          </p:cNvPr>
          <p:cNvCxnSpPr>
            <a:cxnSpLocks/>
          </p:cNvCxnSpPr>
          <p:nvPr/>
        </p:nvCxnSpPr>
        <p:spPr>
          <a:xfrm>
            <a:off x="4793052" y="3994378"/>
            <a:ext cx="3902844" cy="0"/>
          </a:xfrm>
          <a:prstGeom prst="line">
            <a:avLst/>
          </a:prstGeom>
          <a:ln w="12700">
            <a:gradFill>
              <a:gsLst>
                <a:gs pos="55000">
                  <a:schemeClr val="accent2"/>
                </a:gs>
                <a:gs pos="45000">
                  <a:schemeClr val="accent2"/>
                </a:gs>
                <a:gs pos="15000">
                  <a:schemeClr val="accent3"/>
                </a:gs>
                <a:gs pos="85000">
                  <a:schemeClr val="accent1"/>
                </a:gs>
              </a:gsLst>
              <a:lin ang="0" scaled="0"/>
            </a:gradFill>
            <a:tailEnd type="non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22601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8BCE7C-07F5-405A-9D1C-9D090A6E14B4}"/>
              </a:ext>
            </a:extLst>
          </p:cNvPr>
          <p:cNvSpPr>
            <a:spLocks noGrp="1"/>
          </p:cNvSpPr>
          <p:nvPr>
            <p:ph type="title"/>
          </p:nvPr>
        </p:nvSpPr>
        <p:spPr/>
        <p:txBody>
          <a:bodyPr/>
          <a:lstStyle/>
          <a:p>
            <a:r>
              <a:rPr lang="en-US" dirty="0"/>
              <a:t>SageMaker JumpStart pricing and availability</a:t>
            </a:r>
          </a:p>
        </p:txBody>
      </p:sp>
      <p:sp>
        <p:nvSpPr>
          <p:cNvPr id="7" name="Oval 6">
            <a:extLst>
              <a:ext uri="{FF2B5EF4-FFF2-40B4-BE49-F238E27FC236}">
                <a16:creationId xmlns:a16="http://schemas.microsoft.com/office/drawing/2014/main" id="{B402F8DE-9CA9-4F3C-AB30-328AEB17BBBD}"/>
              </a:ext>
            </a:extLst>
          </p:cNvPr>
          <p:cNvSpPr/>
          <p:nvPr/>
        </p:nvSpPr>
        <p:spPr>
          <a:xfrm>
            <a:off x="794523" y="1187445"/>
            <a:ext cx="1794150" cy="1794150"/>
          </a:xfrm>
          <a:prstGeom prst="ellipse">
            <a:avLst/>
          </a:prstGeom>
          <a:solidFill>
            <a:schemeClr val="bg2">
              <a:lumMod val="90000"/>
              <a:lumOff val="10000"/>
            </a:schemeClr>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8" name="Text Placeholder 8">
            <a:extLst>
              <a:ext uri="{FF2B5EF4-FFF2-40B4-BE49-F238E27FC236}">
                <a16:creationId xmlns:a16="http://schemas.microsoft.com/office/drawing/2014/main" id="{5C9B2169-D3ED-4EDC-89AE-C04CB4F5E146}"/>
              </a:ext>
            </a:extLst>
          </p:cNvPr>
          <p:cNvSpPr txBox="1">
            <a:spLocks/>
          </p:cNvSpPr>
          <p:nvPr/>
        </p:nvSpPr>
        <p:spPr>
          <a:xfrm>
            <a:off x="485503" y="3162206"/>
            <a:ext cx="2412190" cy="342393"/>
          </a:xfrm>
          <a:prstGeom prst="rect">
            <a:avLst/>
          </a:prstGeom>
        </p:spPr>
        <p:txBody>
          <a:bodyPr vert="horz" wrap="square" lIns="95243" tIns="47621" rIns="95243" bIns="47621" rtlCol="0" anchor="t">
            <a:spAutoFit/>
          </a:bodyPr>
          <a:lstStyle>
            <a:lvl1pPr marL="0" indent="0" algn="l" defTabSz="390083" rtl="0" eaLnBrk="1" latinLnBrk="0" hangingPunct="1">
              <a:lnSpc>
                <a:spcPct val="100000"/>
              </a:lnSpc>
              <a:spcBef>
                <a:spcPts val="427"/>
              </a:spcBef>
              <a:buFont typeface="Arial" panose="020B0604020202020204" pitchFamily="34" charset="0"/>
              <a:buNone/>
              <a:defRPr sz="1300" b="0" i="0" kern="1200">
                <a:solidFill>
                  <a:schemeClr val="bg1"/>
                </a:solidFill>
                <a:latin typeface="+mj-lt"/>
                <a:ea typeface="Amazon Ember Light" panose="020B0403020204020204" pitchFamily="34" charset="0"/>
                <a:cs typeface="Amazon Ember Light" panose="020B0403020204020204" pitchFamily="34" charset="0"/>
              </a:defRPr>
            </a:lvl1pPr>
            <a:lvl2pPr marL="114300" indent="-114300" algn="l" defTabSz="390083" rtl="0" eaLnBrk="1" latinLnBrk="0" hangingPunct="1">
              <a:lnSpc>
                <a:spcPct val="100000"/>
              </a:lnSpc>
              <a:spcBef>
                <a:spcPts val="213"/>
              </a:spcBef>
              <a:buFont typeface="Arial" panose="020B0604020202020204" pitchFamily="34" charset="0"/>
              <a:buChar char="•"/>
              <a:defRPr sz="1024" b="0" i="0" kern="1200">
                <a:solidFill>
                  <a:schemeClr val="bg1"/>
                </a:solidFill>
                <a:latin typeface="+mj-lt"/>
                <a:ea typeface="Amazon Ember Light" panose="020B0403020204020204" pitchFamily="34" charset="0"/>
                <a:cs typeface="Amazon Ember Light" panose="020B0403020204020204" pitchFamily="34" charset="0"/>
              </a:defRPr>
            </a:lvl2pPr>
            <a:lvl3pPr marL="231775" indent="-117475" algn="l" defTabSz="390083" rtl="0" eaLnBrk="1" latinLnBrk="0" hangingPunct="1">
              <a:lnSpc>
                <a:spcPct val="100000"/>
              </a:lnSpc>
              <a:spcBef>
                <a:spcPts val="213"/>
              </a:spcBef>
              <a:buFont typeface="Arial" panose="020B0604020202020204" pitchFamily="34" charset="0"/>
              <a:buChar char="•"/>
              <a:defRPr sz="853" b="0" i="0" kern="1200">
                <a:solidFill>
                  <a:schemeClr val="bg1"/>
                </a:solidFill>
                <a:latin typeface="+mj-lt"/>
                <a:ea typeface="Amazon Ember Light" panose="020B0403020204020204" pitchFamily="34" charset="0"/>
                <a:cs typeface="Amazon Ember Light" panose="020B0403020204020204" pitchFamily="34" charset="0"/>
              </a:defRPr>
            </a:lvl3pPr>
            <a:lvl4pPr marL="341313" indent="-109538" algn="l" defTabSz="390083" rtl="0" eaLnBrk="1" latinLnBrk="0" hangingPunct="1">
              <a:lnSpc>
                <a:spcPct val="100000"/>
              </a:lnSpc>
              <a:spcBef>
                <a:spcPts val="213"/>
              </a:spcBef>
              <a:buFont typeface="Arial" panose="020B0604020202020204" pitchFamily="34" charset="0"/>
              <a:buChar char="•"/>
              <a:defRPr sz="768" b="0" i="0" kern="1200">
                <a:solidFill>
                  <a:schemeClr val="bg1"/>
                </a:solidFill>
                <a:latin typeface="+mj-lt"/>
                <a:ea typeface="Amazon Ember Light" panose="020B0403020204020204" pitchFamily="34" charset="0"/>
                <a:cs typeface="Amazon Ember Light" panose="020B0403020204020204" pitchFamily="34" charset="0"/>
              </a:defRPr>
            </a:lvl4pPr>
            <a:lvl5pPr marL="457200" indent="-115888" algn="l" defTabSz="390083" rtl="0" eaLnBrk="1" latinLnBrk="0" hangingPunct="1">
              <a:lnSpc>
                <a:spcPct val="100000"/>
              </a:lnSpc>
              <a:spcBef>
                <a:spcPts val="213"/>
              </a:spcBef>
              <a:buFont typeface="Arial" panose="020B0604020202020204" pitchFamily="34" charset="0"/>
              <a:buChar char="•"/>
              <a:defRPr sz="768" b="0" i="0" kern="1200">
                <a:solidFill>
                  <a:schemeClr val="bg1"/>
                </a:solidFill>
                <a:latin typeface="+mj-lt"/>
                <a:ea typeface="Amazon Ember Light" panose="020B0403020204020204" pitchFamily="34" charset="0"/>
                <a:cs typeface="Amazon Ember Light" panose="020B0403020204020204" pitchFamily="34" charset="0"/>
              </a:defRPr>
            </a:lvl5pPr>
            <a:lvl6pPr marL="1072728"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6pPr>
            <a:lvl7pPr marL="1267770"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7pPr>
            <a:lvl8pPr marL="1462811"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8pPr>
            <a:lvl9pPr marL="1657853"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9pPr>
          </a:lstStyle>
          <a:p>
            <a:pPr algn="ctr" defTabSz="406310">
              <a:spcBef>
                <a:spcPts val="445"/>
              </a:spcBef>
              <a:defRPr/>
            </a:pPr>
            <a:r>
              <a:rPr lang="en-US" sz="1600" dirty="0">
                <a:solidFill>
                  <a:prstClr val="white"/>
                </a:solidFill>
                <a:latin typeface="+mn-lt"/>
              </a:rPr>
              <a:t>Generally available</a:t>
            </a:r>
          </a:p>
        </p:txBody>
      </p:sp>
      <p:sp>
        <p:nvSpPr>
          <p:cNvPr id="9" name="Text Placeholder 8">
            <a:extLst>
              <a:ext uri="{FF2B5EF4-FFF2-40B4-BE49-F238E27FC236}">
                <a16:creationId xmlns:a16="http://schemas.microsoft.com/office/drawing/2014/main" id="{AC4D25C0-316A-4165-80B7-1A0B4380937D}"/>
              </a:ext>
            </a:extLst>
          </p:cNvPr>
          <p:cNvSpPr txBox="1">
            <a:spLocks/>
          </p:cNvSpPr>
          <p:nvPr/>
        </p:nvSpPr>
        <p:spPr>
          <a:xfrm>
            <a:off x="3244357" y="3162206"/>
            <a:ext cx="2651618" cy="1081057"/>
          </a:xfrm>
          <a:prstGeom prst="rect">
            <a:avLst/>
          </a:prstGeom>
        </p:spPr>
        <p:txBody>
          <a:bodyPr vert="horz" wrap="square" lIns="95243" tIns="47621" rIns="95243" bIns="47621" rtlCol="0" anchor="t">
            <a:spAutoFit/>
          </a:bodyPr>
          <a:lstStyle>
            <a:lvl1pPr marL="0" indent="0" algn="l" defTabSz="390083" rtl="0" eaLnBrk="1" latinLnBrk="0" hangingPunct="1">
              <a:lnSpc>
                <a:spcPct val="100000"/>
              </a:lnSpc>
              <a:spcBef>
                <a:spcPts val="427"/>
              </a:spcBef>
              <a:buFont typeface="Arial" panose="020B0604020202020204" pitchFamily="34" charset="0"/>
              <a:buNone/>
              <a:defRPr sz="1300" b="0" i="0" kern="1200">
                <a:solidFill>
                  <a:schemeClr val="bg1"/>
                </a:solidFill>
                <a:latin typeface="+mj-lt"/>
                <a:ea typeface="Amazon Ember Light" panose="020B0403020204020204" pitchFamily="34" charset="0"/>
                <a:cs typeface="Amazon Ember Light" panose="020B0403020204020204" pitchFamily="34" charset="0"/>
              </a:defRPr>
            </a:lvl1pPr>
            <a:lvl2pPr marL="114300" indent="-114300" algn="l" defTabSz="390083" rtl="0" eaLnBrk="1" latinLnBrk="0" hangingPunct="1">
              <a:lnSpc>
                <a:spcPct val="100000"/>
              </a:lnSpc>
              <a:spcBef>
                <a:spcPts val="213"/>
              </a:spcBef>
              <a:buFont typeface="Arial" panose="020B0604020202020204" pitchFamily="34" charset="0"/>
              <a:buChar char="•"/>
              <a:defRPr sz="1024" b="0" i="0" kern="1200">
                <a:solidFill>
                  <a:schemeClr val="bg1"/>
                </a:solidFill>
                <a:latin typeface="+mj-lt"/>
                <a:ea typeface="Amazon Ember Light" panose="020B0403020204020204" pitchFamily="34" charset="0"/>
                <a:cs typeface="Amazon Ember Light" panose="020B0403020204020204" pitchFamily="34" charset="0"/>
              </a:defRPr>
            </a:lvl2pPr>
            <a:lvl3pPr marL="231775" indent="-117475" algn="l" defTabSz="390083" rtl="0" eaLnBrk="1" latinLnBrk="0" hangingPunct="1">
              <a:lnSpc>
                <a:spcPct val="100000"/>
              </a:lnSpc>
              <a:spcBef>
                <a:spcPts val="213"/>
              </a:spcBef>
              <a:buFont typeface="Arial" panose="020B0604020202020204" pitchFamily="34" charset="0"/>
              <a:buChar char="•"/>
              <a:defRPr sz="853" b="0" i="0" kern="1200">
                <a:solidFill>
                  <a:schemeClr val="bg1"/>
                </a:solidFill>
                <a:latin typeface="+mj-lt"/>
                <a:ea typeface="Amazon Ember Light" panose="020B0403020204020204" pitchFamily="34" charset="0"/>
                <a:cs typeface="Amazon Ember Light" panose="020B0403020204020204" pitchFamily="34" charset="0"/>
              </a:defRPr>
            </a:lvl3pPr>
            <a:lvl4pPr marL="341313" indent="-109538" algn="l" defTabSz="390083" rtl="0" eaLnBrk="1" latinLnBrk="0" hangingPunct="1">
              <a:lnSpc>
                <a:spcPct val="100000"/>
              </a:lnSpc>
              <a:spcBef>
                <a:spcPts val="213"/>
              </a:spcBef>
              <a:buFont typeface="Arial" panose="020B0604020202020204" pitchFamily="34" charset="0"/>
              <a:buChar char="•"/>
              <a:defRPr sz="768" b="0" i="0" kern="1200">
                <a:solidFill>
                  <a:schemeClr val="bg1"/>
                </a:solidFill>
                <a:latin typeface="+mj-lt"/>
                <a:ea typeface="Amazon Ember Light" panose="020B0403020204020204" pitchFamily="34" charset="0"/>
                <a:cs typeface="Amazon Ember Light" panose="020B0403020204020204" pitchFamily="34" charset="0"/>
              </a:defRPr>
            </a:lvl4pPr>
            <a:lvl5pPr marL="457200" indent="-115888" algn="l" defTabSz="390083" rtl="0" eaLnBrk="1" latinLnBrk="0" hangingPunct="1">
              <a:lnSpc>
                <a:spcPct val="100000"/>
              </a:lnSpc>
              <a:spcBef>
                <a:spcPts val="213"/>
              </a:spcBef>
              <a:buFont typeface="Arial" panose="020B0604020202020204" pitchFamily="34" charset="0"/>
              <a:buChar char="•"/>
              <a:defRPr sz="768" b="0" i="0" kern="1200">
                <a:solidFill>
                  <a:schemeClr val="bg1"/>
                </a:solidFill>
                <a:latin typeface="+mj-lt"/>
                <a:ea typeface="Amazon Ember Light" panose="020B0403020204020204" pitchFamily="34" charset="0"/>
                <a:cs typeface="Amazon Ember Light" panose="020B0403020204020204" pitchFamily="34" charset="0"/>
              </a:defRPr>
            </a:lvl5pPr>
            <a:lvl6pPr marL="1072728"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6pPr>
            <a:lvl7pPr marL="1267770"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7pPr>
            <a:lvl8pPr marL="1462811"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8pPr>
            <a:lvl9pPr marL="1657853"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9pPr>
          </a:lstStyle>
          <a:p>
            <a:pPr algn="ctr" defTabSz="406310">
              <a:spcBef>
                <a:spcPts val="445"/>
              </a:spcBef>
              <a:defRPr/>
            </a:pPr>
            <a:r>
              <a:rPr lang="en-US" sz="1600" dirty="0">
                <a:solidFill>
                  <a:prstClr val="white"/>
                </a:solidFill>
                <a:latin typeface="+mn-lt"/>
              </a:rPr>
              <a:t>Available to all </a:t>
            </a:r>
            <a:r>
              <a:rPr lang="en-US" sz="1600" dirty="0" err="1">
                <a:solidFill>
                  <a:prstClr val="white"/>
                </a:solidFill>
                <a:latin typeface="+mn-lt"/>
              </a:rPr>
              <a:t>SageMaker</a:t>
            </a:r>
            <a:r>
              <a:rPr lang="en-US" sz="1600" dirty="0">
                <a:solidFill>
                  <a:prstClr val="white"/>
                </a:solidFill>
                <a:latin typeface="+mn-lt"/>
              </a:rPr>
              <a:t> Studio customers free </a:t>
            </a:r>
            <a:br>
              <a:rPr lang="en-US" sz="1600" dirty="0">
                <a:solidFill>
                  <a:prstClr val="white"/>
                </a:solidFill>
                <a:latin typeface="+mn-lt"/>
              </a:rPr>
            </a:br>
            <a:r>
              <a:rPr lang="en-US" sz="1600" dirty="0">
                <a:solidFill>
                  <a:prstClr val="white"/>
                </a:solidFill>
                <a:latin typeface="+mn-lt"/>
              </a:rPr>
              <a:t>of additional charge </a:t>
            </a:r>
            <a:br>
              <a:rPr lang="en-US" sz="1600" dirty="0">
                <a:solidFill>
                  <a:prstClr val="white"/>
                </a:solidFill>
                <a:latin typeface="+mn-lt"/>
              </a:rPr>
            </a:br>
            <a:r>
              <a:rPr lang="en-US" sz="1600" dirty="0">
                <a:solidFill>
                  <a:prstClr val="white"/>
                </a:solidFill>
                <a:latin typeface="+mn-lt"/>
              </a:rPr>
              <a:t>to resources used </a:t>
            </a:r>
          </a:p>
        </p:txBody>
      </p:sp>
      <p:sp>
        <p:nvSpPr>
          <p:cNvPr id="10" name="Text Placeholder 8">
            <a:extLst>
              <a:ext uri="{FF2B5EF4-FFF2-40B4-BE49-F238E27FC236}">
                <a16:creationId xmlns:a16="http://schemas.microsoft.com/office/drawing/2014/main" id="{53FCB9EF-CF54-49C9-935E-E7EE5B67D366}"/>
              </a:ext>
            </a:extLst>
          </p:cNvPr>
          <p:cNvSpPr txBox="1">
            <a:spLocks/>
          </p:cNvSpPr>
          <p:nvPr/>
        </p:nvSpPr>
        <p:spPr>
          <a:xfrm>
            <a:off x="6242639" y="3162206"/>
            <a:ext cx="2412190" cy="834836"/>
          </a:xfrm>
          <a:prstGeom prst="rect">
            <a:avLst/>
          </a:prstGeom>
        </p:spPr>
        <p:txBody>
          <a:bodyPr vert="horz" wrap="square" lIns="95243" tIns="47621" rIns="95243" bIns="47621" rtlCol="0" anchor="t">
            <a:spAutoFit/>
          </a:bodyPr>
          <a:lstStyle>
            <a:lvl1pPr marL="0" indent="0" algn="l" defTabSz="390083" rtl="0" eaLnBrk="1" latinLnBrk="0" hangingPunct="1">
              <a:lnSpc>
                <a:spcPct val="100000"/>
              </a:lnSpc>
              <a:spcBef>
                <a:spcPts val="427"/>
              </a:spcBef>
              <a:buFont typeface="Arial" panose="020B0604020202020204" pitchFamily="34" charset="0"/>
              <a:buNone/>
              <a:defRPr sz="1300" b="0" i="0" kern="1200">
                <a:solidFill>
                  <a:schemeClr val="bg1"/>
                </a:solidFill>
                <a:latin typeface="+mj-lt"/>
                <a:ea typeface="Amazon Ember Light" panose="020B0403020204020204" pitchFamily="34" charset="0"/>
                <a:cs typeface="Amazon Ember Light" panose="020B0403020204020204" pitchFamily="34" charset="0"/>
              </a:defRPr>
            </a:lvl1pPr>
            <a:lvl2pPr marL="114300" indent="-114300" algn="l" defTabSz="390083" rtl="0" eaLnBrk="1" latinLnBrk="0" hangingPunct="1">
              <a:lnSpc>
                <a:spcPct val="100000"/>
              </a:lnSpc>
              <a:spcBef>
                <a:spcPts val="213"/>
              </a:spcBef>
              <a:buFont typeface="Arial" panose="020B0604020202020204" pitchFamily="34" charset="0"/>
              <a:buChar char="•"/>
              <a:defRPr sz="1024" b="0" i="0" kern="1200">
                <a:solidFill>
                  <a:schemeClr val="bg1"/>
                </a:solidFill>
                <a:latin typeface="+mj-lt"/>
                <a:ea typeface="Amazon Ember Light" panose="020B0403020204020204" pitchFamily="34" charset="0"/>
                <a:cs typeface="Amazon Ember Light" panose="020B0403020204020204" pitchFamily="34" charset="0"/>
              </a:defRPr>
            </a:lvl2pPr>
            <a:lvl3pPr marL="231775" indent="-117475" algn="l" defTabSz="390083" rtl="0" eaLnBrk="1" latinLnBrk="0" hangingPunct="1">
              <a:lnSpc>
                <a:spcPct val="100000"/>
              </a:lnSpc>
              <a:spcBef>
                <a:spcPts val="213"/>
              </a:spcBef>
              <a:buFont typeface="Arial" panose="020B0604020202020204" pitchFamily="34" charset="0"/>
              <a:buChar char="•"/>
              <a:defRPr sz="853" b="0" i="0" kern="1200">
                <a:solidFill>
                  <a:schemeClr val="bg1"/>
                </a:solidFill>
                <a:latin typeface="+mj-lt"/>
                <a:ea typeface="Amazon Ember Light" panose="020B0403020204020204" pitchFamily="34" charset="0"/>
                <a:cs typeface="Amazon Ember Light" panose="020B0403020204020204" pitchFamily="34" charset="0"/>
              </a:defRPr>
            </a:lvl3pPr>
            <a:lvl4pPr marL="341313" indent="-109538" algn="l" defTabSz="390083" rtl="0" eaLnBrk="1" latinLnBrk="0" hangingPunct="1">
              <a:lnSpc>
                <a:spcPct val="100000"/>
              </a:lnSpc>
              <a:spcBef>
                <a:spcPts val="213"/>
              </a:spcBef>
              <a:buFont typeface="Arial" panose="020B0604020202020204" pitchFamily="34" charset="0"/>
              <a:buChar char="•"/>
              <a:defRPr sz="768" b="0" i="0" kern="1200">
                <a:solidFill>
                  <a:schemeClr val="bg1"/>
                </a:solidFill>
                <a:latin typeface="+mj-lt"/>
                <a:ea typeface="Amazon Ember Light" panose="020B0403020204020204" pitchFamily="34" charset="0"/>
                <a:cs typeface="Amazon Ember Light" panose="020B0403020204020204" pitchFamily="34" charset="0"/>
              </a:defRPr>
            </a:lvl4pPr>
            <a:lvl5pPr marL="457200" indent="-115888" algn="l" defTabSz="390083" rtl="0" eaLnBrk="1" latinLnBrk="0" hangingPunct="1">
              <a:lnSpc>
                <a:spcPct val="100000"/>
              </a:lnSpc>
              <a:spcBef>
                <a:spcPts val="213"/>
              </a:spcBef>
              <a:buFont typeface="Arial" panose="020B0604020202020204" pitchFamily="34" charset="0"/>
              <a:buChar char="•"/>
              <a:defRPr sz="768" b="0" i="0" kern="1200">
                <a:solidFill>
                  <a:schemeClr val="bg1"/>
                </a:solidFill>
                <a:latin typeface="+mj-lt"/>
                <a:ea typeface="Amazon Ember Light" panose="020B0403020204020204" pitchFamily="34" charset="0"/>
                <a:cs typeface="Amazon Ember Light" panose="020B0403020204020204" pitchFamily="34" charset="0"/>
              </a:defRPr>
            </a:lvl5pPr>
            <a:lvl6pPr marL="1072728"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6pPr>
            <a:lvl7pPr marL="1267770"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7pPr>
            <a:lvl8pPr marL="1462811"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8pPr>
            <a:lvl9pPr marL="1657853"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9pPr>
          </a:lstStyle>
          <a:p>
            <a:pPr algn="ctr" defTabSz="406310">
              <a:spcBef>
                <a:spcPts val="445"/>
              </a:spcBef>
              <a:defRPr/>
            </a:pPr>
            <a:r>
              <a:rPr lang="en-US" sz="1600" dirty="0">
                <a:solidFill>
                  <a:prstClr val="white"/>
                </a:solidFill>
                <a:latin typeface="+mn-lt"/>
              </a:rPr>
              <a:t>Available in all regions where </a:t>
            </a:r>
            <a:r>
              <a:rPr lang="en-US" sz="1600" dirty="0" err="1">
                <a:solidFill>
                  <a:prstClr val="white"/>
                </a:solidFill>
                <a:latin typeface="+mn-lt"/>
              </a:rPr>
              <a:t>SageMaker</a:t>
            </a:r>
            <a:r>
              <a:rPr lang="en-US" sz="1600" dirty="0">
                <a:solidFill>
                  <a:prstClr val="white"/>
                </a:solidFill>
                <a:latin typeface="+mn-lt"/>
              </a:rPr>
              <a:t> Studio is available</a:t>
            </a:r>
          </a:p>
        </p:txBody>
      </p:sp>
      <p:sp>
        <p:nvSpPr>
          <p:cNvPr id="11" name="Oval 10">
            <a:extLst>
              <a:ext uri="{FF2B5EF4-FFF2-40B4-BE49-F238E27FC236}">
                <a16:creationId xmlns:a16="http://schemas.microsoft.com/office/drawing/2014/main" id="{6394ED47-98A6-44D2-A30D-22B3481B49E8}"/>
              </a:ext>
            </a:extLst>
          </p:cNvPr>
          <p:cNvSpPr/>
          <p:nvPr/>
        </p:nvSpPr>
        <p:spPr>
          <a:xfrm>
            <a:off x="3673091" y="1187445"/>
            <a:ext cx="1794150" cy="1794150"/>
          </a:xfrm>
          <a:prstGeom prst="ellipse">
            <a:avLst/>
          </a:prstGeom>
          <a:solidFill>
            <a:schemeClr val="bg2">
              <a:lumMod val="90000"/>
              <a:lumOff val="10000"/>
            </a:schemeClr>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12" name="Oval 11">
            <a:extLst>
              <a:ext uri="{FF2B5EF4-FFF2-40B4-BE49-F238E27FC236}">
                <a16:creationId xmlns:a16="http://schemas.microsoft.com/office/drawing/2014/main" id="{DE27065F-165A-4C72-A45A-F5535117B354}"/>
              </a:ext>
            </a:extLst>
          </p:cNvPr>
          <p:cNvSpPr/>
          <p:nvPr/>
        </p:nvSpPr>
        <p:spPr>
          <a:xfrm>
            <a:off x="6551659" y="1187445"/>
            <a:ext cx="1794150" cy="1794150"/>
          </a:xfrm>
          <a:prstGeom prst="ellipse">
            <a:avLst/>
          </a:prstGeom>
          <a:solidFill>
            <a:schemeClr val="bg2">
              <a:lumMod val="90000"/>
              <a:lumOff val="10000"/>
            </a:schemeClr>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grpSp>
        <p:nvGrpSpPr>
          <p:cNvPr id="13" name="Graphic 842">
            <a:extLst>
              <a:ext uri="{FF2B5EF4-FFF2-40B4-BE49-F238E27FC236}">
                <a16:creationId xmlns:a16="http://schemas.microsoft.com/office/drawing/2014/main" id="{B3AC2317-610A-4D66-B2F1-C5EDFDC1B756}"/>
              </a:ext>
            </a:extLst>
          </p:cNvPr>
          <p:cNvGrpSpPr/>
          <p:nvPr/>
        </p:nvGrpSpPr>
        <p:grpSpPr>
          <a:xfrm>
            <a:off x="6818250" y="1454036"/>
            <a:ext cx="1260968" cy="1260968"/>
            <a:chOff x="2067560" y="2771775"/>
            <a:chExt cx="457200" cy="457200"/>
          </a:xfrm>
        </p:grpSpPr>
        <p:sp>
          <p:nvSpPr>
            <p:cNvPr id="14" name="Freeform: Shape 13">
              <a:extLst>
                <a:ext uri="{FF2B5EF4-FFF2-40B4-BE49-F238E27FC236}">
                  <a16:creationId xmlns:a16="http://schemas.microsoft.com/office/drawing/2014/main" id="{BC9C83CF-01C0-4A1B-BF61-7F584E66D8AE}"/>
                </a:ext>
              </a:extLst>
            </p:cNvPr>
            <p:cNvSpPr/>
            <p:nvPr/>
          </p:nvSpPr>
          <p:spPr>
            <a:xfrm>
              <a:off x="2109606" y="2880474"/>
              <a:ext cx="235268" cy="239954"/>
            </a:xfrm>
            <a:custGeom>
              <a:avLst/>
              <a:gdLst>
                <a:gd name="connsiteX0" fmla="*/ 235268 w 235268"/>
                <a:gd name="connsiteY0" fmla="*/ 153070 h 239954"/>
                <a:gd name="connsiteX1" fmla="*/ 86884 w 235268"/>
                <a:gd name="connsiteY1" fmla="*/ 235268 h 239954"/>
                <a:gd name="connsiteX2" fmla="*/ 4686 w 235268"/>
                <a:gd name="connsiteY2" fmla="*/ 86884 h 239954"/>
                <a:gd name="connsiteX3" fmla="*/ 153070 w 235268"/>
                <a:gd name="connsiteY3" fmla="*/ 4686 h 239954"/>
                <a:gd name="connsiteX4" fmla="*/ 201413 w 235268"/>
                <a:gd name="connsiteY4" fmla="*/ 31912 h 2399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5268" h="239954">
                  <a:moveTo>
                    <a:pt x="235268" y="153070"/>
                  </a:moveTo>
                  <a:cubicBezTo>
                    <a:pt x="216992" y="216745"/>
                    <a:pt x="150558" y="253545"/>
                    <a:pt x="86884" y="235268"/>
                  </a:cubicBezTo>
                  <a:cubicBezTo>
                    <a:pt x="23211" y="216992"/>
                    <a:pt x="-13590" y="150558"/>
                    <a:pt x="4686" y="86884"/>
                  </a:cubicBezTo>
                  <a:cubicBezTo>
                    <a:pt x="22963" y="23211"/>
                    <a:pt x="89397" y="-13590"/>
                    <a:pt x="153070" y="4686"/>
                  </a:cubicBezTo>
                  <a:cubicBezTo>
                    <a:pt x="171091" y="9859"/>
                    <a:pt x="187649" y="19184"/>
                    <a:pt x="201413" y="31912"/>
                  </a:cubicBezTo>
                </a:path>
              </a:pathLst>
            </a:custGeom>
            <a:noFill/>
            <a:ln w="19050" cap="flat">
              <a:solidFill>
                <a:srgbClr val="F1F2F2"/>
              </a:solidFill>
              <a:prstDash val="solid"/>
              <a:round/>
            </a:ln>
          </p:spPr>
          <p:txBody>
            <a:bodyPr rtlCol="0" anchor="ctr"/>
            <a:lstStyle/>
            <a:p>
              <a:endParaRPr lang="en-US"/>
            </a:p>
          </p:txBody>
        </p:sp>
        <p:sp>
          <p:nvSpPr>
            <p:cNvPr id="15" name="Freeform: Shape 14">
              <a:extLst>
                <a:ext uri="{FF2B5EF4-FFF2-40B4-BE49-F238E27FC236}">
                  <a16:creationId xmlns:a16="http://schemas.microsoft.com/office/drawing/2014/main" id="{875659E3-A854-484E-AC94-0960A60A2A04}"/>
                </a:ext>
              </a:extLst>
            </p:cNvPr>
            <p:cNvSpPr/>
            <p:nvPr/>
          </p:nvSpPr>
          <p:spPr>
            <a:xfrm>
              <a:off x="2273300" y="3038642"/>
              <a:ext cx="20574" cy="73746"/>
            </a:xfrm>
            <a:custGeom>
              <a:avLst/>
              <a:gdLst>
                <a:gd name="connsiteX0" fmla="*/ 20574 w 20574"/>
                <a:gd name="connsiteY0" fmla="*/ 0 h 73746"/>
                <a:gd name="connsiteX1" fmla="*/ 0 w 20574"/>
                <a:gd name="connsiteY1" fmla="*/ 73746 h 73746"/>
              </a:gdLst>
              <a:ahLst/>
              <a:cxnLst>
                <a:cxn ang="0">
                  <a:pos x="connsiteX0" y="connsiteY0"/>
                </a:cxn>
                <a:cxn ang="0">
                  <a:pos x="connsiteX1" y="connsiteY1"/>
                </a:cxn>
              </a:cxnLst>
              <a:rect l="l" t="t" r="r" b="b"/>
              <a:pathLst>
                <a:path w="20574" h="73746">
                  <a:moveTo>
                    <a:pt x="20574" y="0"/>
                  </a:moveTo>
                  <a:cubicBezTo>
                    <a:pt x="17404" y="25466"/>
                    <a:pt x="10471" y="50317"/>
                    <a:pt x="0" y="73746"/>
                  </a:cubicBezTo>
                </a:path>
              </a:pathLst>
            </a:custGeom>
            <a:noFill/>
            <a:ln w="19050" cap="flat">
              <a:solidFill>
                <a:srgbClr val="F1F2F2"/>
              </a:solidFill>
              <a:prstDash val="solid"/>
              <a:round/>
            </a:ln>
          </p:spPr>
          <p:txBody>
            <a:bodyPr rtlCol="0" anchor="ctr"/>
            <a:lstStyle/>
            <a:p>
              <a:endParaRPr lang="en-US"/>
            </a:p>
          </p:txBody>
        </p:sp>
        <p:sp>
          <p:nvSpPr>
            <p:cNvPr id="16" name="Freeform: Shape 15">
              <a:extLst>
                <a:ext uri="{FF2B5EF4-FFF2-40B4-BE49-F238E27FC236}">
                  <a16:creationId xmlns:a16="http://schemas.microsoft.com/office/drawing/2014/main" id="{59C699C2-DE81-4EE5-B6D7-99B77EC59A20}"/>
                </a:ext>
              </a:extLst>
            </p:cNvPr>
            <p:cNvSpPr/>
            <p:nvPr/>
          </p:nvSpPr>
          <p:spPr>
            <a:xfrm>
              <a:off x="2273300" y="2888749"/>
              <a:ext cx="21099" cy="84330"/>
            </a:xfrm>
            <a:custGeom>
              <a:avLst/>
              <a:gdLst>
                <a:gd name="connsiteX0" fmla="*/ 0 w 21099"/>
                <a:gd name="connsiteY0" fmla="*/ 0 h 84330"/>
                <a:gd name="connsiteX1" fmla="*/ 21100 w 21099"/>
                <a:gd name="connsiteY1" fmla="*/ 84331 h 84330"/>
              </a:gdLst>
              <a:ahLst/>
              <a:cxnLst>
                <a:cxn ang="0">
                  <a:pos x="connsiteX0" y="connsiteY0"/>
                </a:cxn>
                <a:cxn ang="0">
                  <a:pos x="connsiteX1" y="connsiteY1"/>
                </a:cxn>
              </a:cxnLst>
              <a:rect l="l" t="t" r="r" b="b"/>
              <a:pathLst>
                <a:path w="21099" h="84330">
                  <a:moveTo>
                    <a:pt x="0" y="0"/>
                  </a:moveTo>
                  <a:cubicBezTo>
                    <a:pt x="0" y="0"/>
                    <a:pt x="16002" y="34290"/>
                    <a:pt x="21100" y="84331"/>
                  </a:cubicBezTo>
                </a:path>
              </a:pathLst>
            </a:custGeom>
            <a:noFill/>
            <a:ln w="19050" cap="flat">
              <a:solidFill>
                <a:srgbClr val="F1F2F2"/>
              </a:solidFill>
              <a:prstDash val="solid"/>
              <a:round/>
            </a:ln>
          </p:spPr>
          <p:txBody>
            <a:bodyPr rtlCol="0" anchor="ctr"/>
            <a:lstStyle/>
            <a:p>
              <a:endParaRPr lang="en-US"/>
            </a:p>
          </p:txBody>
        </p:sp>
        <p:sp>
          <p:nvSpPr>
            <p:cNvPr id="17" name="Freeform: Shape 16">
              <a:extLst>
                <a:ext uri="{FF2B5EF4-FFF2-40B4-BE49-F238E27FC236}">
                  <a16:creationId xmlns:a16="http://schemas.microsoft.com/office/drawing/2014/main" id="{88CD61EF-1C16-498A-9CC4-9311D83E6777}"/>
                </a:ext>
              </a:extLst>
            </p:cNvPr>
            <p:cNvSpPr/>
            <p:nvPr/>
          </p:nvSpPr>
          <p:spPr>
            <a:xfrm>
              <a:off x="2163892" y="2888726"/>
              <a:ext cx="22677" cy="223662"/>
            </a:xfrm>
            <a:custGeom>
              <a:avLst/>
              <a:gdLst>
                <a:gd name="connsiteX0" fmla="*/ 22677 w 22677"/>
                <a:gd name="connsiteY0" fmla="*/ 223662 h 223662"/>
                <a:gd name="connsiteX1" fmla="*/ 22677 w 22677"/>
                <a:gd name="connsiteY1" fmla="*/ 0 h 223662"/>
              </a:gdLst>
              <a:ahLst/>
              <a:cxnLst>
                <a:cxn ang="0">
                  <a:pos x="connsiteX0" y="connsiteY0"/>
                </a:cxn>
                <a:cxn ang="0">
                  <a:pos x="connsiteX1" y="connsiteY1"/>
                </a:cxn>
              </a:cxnLst>
              <a:rect l="l" t="t" r="r" b="b"/>
              <a:pathLst>
                <a:path w="22677" h="223662">
                  <a:moveTo>
                    <a:pt x="22677" y="223662"/>
                  </a:moveTo>
                  <a:cubicBezTo>
                    <a:pt x="22677" y="223662"/>
                    <a:pt x="-28346" y="114231"/>
                    <a:pt x="22677" y="0"/>
                  </a:cubicBezTo>
                </a:path>
              </a:pathLst>
            </a:custGeom>
            <a:noFill/>
            <a:ln w="19050" cap="flat">
              <a:solidFill>
                <a:srgbClr val="F1F2F2"/>
              </a:solidFill>
              <a:prstDash val="solid"/>
              <a:round/>
            </a:ln>
          </p:spPr>
          <p:txBody>
            <a:bodyPr rtlCol="0" anchor="ctr"/>
            <a:lstStyle/>
            <a:p>
              <a:endParaRPr lang="en-US"/>
            </a:p>
          </p:txBody>
        </p:sp>
        <p:sp>
          <p:nvSpPr>
            <p:cNvPr id="18" name="Freeform: Shape 17">
              <a:extLst>
                <a:ext uri="{FF2B5EF4-FFF2-40B4-BE49-F238E27FC236}">
                  <a16:creationId xmlns:a16="http://schemas.microsoft.com/office/drawing/2014/main" id="{10835552-6A8E-4032-AE89-224E1775F2BF}"/>
                </a:ext>
              </a:extLst>
            </p:cNvPr>
            <p:cNvSpPr/>
            <p:nvPr/>
          </p:nvSpPr>
          <p:spPr>
            <a:xfrm>
              <a:off x="2109668" y="3004626"/>
              <a:ext cx="151698" cy="2286"/>
            </a:xfrm>
            <a:custGeom>
              <a:avLst/>
              <a:gdLst>
                <a:gd name="connsiteX0" fmla="*/ 0 w 151698"/>
                <a:gd name="connsiteY0" fmla="*/ 0 h 2286"/>
                <a:gd name="connsiteX1" fmla="*/ 151699 w 151698"/>
                <a:gd name="connsiteY1" fmla="*/ 0 h 2286"/>
              </a:gdLst>
              <a:ahLst/>
              <a:cxnLst>
                <a:cxn ang="0">
                  <a:pos x="connsiteX0" y="connsiteY0"/>
                </a:cxn>
                <a:cxn ang="0">
                  <a:pos x="connsiteX1" y="connsiteY1"/>
                </a:cxn>
              </a:cxnLst>
              <a:rect l="l" t="t" r="r" b="b"/>
              <a:pathLst>
                <a:path w="151698" h="2286">
                  <a:moveTo>
                    <a:pt x="0" y="0"/>
                  </a:moveTo>
                  <a:lnTo>
                    <a:pt x="151699" y="0"/>
                  </a:lnTo>
                </a:path>
              </a:pathLst>
            </a:custGeom>
            <a:ln w="19050" cap="flat">
              <a:solidFill>
                <a:srgbClr val="F1F2F2"/>
              </a:solidFill>
              <a:prstDash val="solid"/>
              <a:round/>
            </a:ln>
          </p:spPr>
          <p:txBody>
            <a:bodyPr rtlCol="0" anchor="ctr"/>
            <a:lstStyle/>
            <a:p>
              <a:endParaRPr lang="en-US"/>
            </a:p>
          </p:txBody>
        </p:sp>
        <p:sp>
          <p:nvSpPr>
            <p:cNvPr id="19" name="Freeform: Shape 18">
              <a:extLst>
                <a:ext uri="{FF2B5EF4-FFF2-40B4-BE49-F238E27FC236}">
                  <a16:creationId xmlns:a16="http://schemas.microsoft.com/office/drawing/2014/main" id="{E645B11E-80A3-4D58-86F1-D0E162168970}"/>
                </a:ext>
              </a:extLst>
            </p:cNvPr>
            <p:cNvSpPr/>
            <p:nvPr/>
          </p:nvSpPr>
          <p:spPr>
            <a:xfrm>
              <a:off x="2229568" y="2880382"/>
              <a:ext cx="2286" cy="239984"/>
            </a:xfrm>
            <a:custGeom>
              <a:avLst/>
              <a:gdLst>
                <a:gd name="connsiteX0" fmla="*/ 0 w 2286"/>
                <a:gd name="connsiteY0" fmla="*/ 239984 h 239984"/>
                <a:gd name="connsiteX1" fmla="*/ 0 w 2286"/>
                <a:gd name="connsiteY1" fmla="*/ 0 h 239984"/>
              </a:gdLst>
              <a:ahLst/>
              <a:cxnLst>
                <a:cxn ang="0">
                  <a:pos x="connsiteX0" y="connsiteY0"/>
                </a:cxn>
                <a:cxn ang="0">
                  <a:pos x="connsiteX1" y="connsiteY1"/>
                </a:cxn>
              </a:cxnLst>
              <a:rect l="l" t="t" r="r" b="b"/>
              <a:pathLst>
                <a:path w="2286" h="239984">
                  <a:moveTo>
                    <a:pt x="0" y="239984"/>
                  </a:moveTo>
                  <a:lnTo>
                    <a:pt x="0" y="0"/>
                  </a:lnTo>
                </a:path>
              </a:pathLst>
            </a:custGeom>
            <a:ln w="19050" cap="flat">
              <a:solidFill>
                <a:srgbClr val="F1F2F2"/>
              </a:solidFill>
              <a:prstDash val="solid"/>
              <a:round/>
            </a:ln>
          </p:spPr>
          <p:txBody>
            <a:bodyPr rtlCol="0" anchor="ctr"/>
            <a:lstStyle/>
            <a:p>
              <a:endParaRPr lang="en-US"/>
            </a:p>
          </p:txBody>
        </p:sp>
        <p:sp>
          <p:nvSpPr>
            <p:cNvPr id="20" name="Freeform: Shape 19">
              <a:extLst>
                <a:ext uri="{FF2B5EF4-FFF2-40B4-BE49-F238E27FC236}">
                  <a16:creationId xmlns:a16="http://schemas.microsoft.com/office/drawing/2014/main" id="{A8FA5529-70E5-41FB-BA70-120970A42EC6}"/>
                </a:ext>
              </a:extLst>
            </p:cNvPr>
            <p:cNvSpPr/>
            <p:nvPr/>
          </p:nvSpPr>
          <p:spPr>
            <a:xfrm>
              <a:off x="2119749" y="2929324"/>
              <a:ext cx="205442" cy="25536"/>
            </a:xfrm>
            <a:custGeom>
              <a:avLst/>
              <a:gdLst>
                <a:gd name="connsiteX0" fmla="*/ 0 w 205442"/>
                <a:gd name="connsiteY0" fmla="*/ 25536 h 25536"/>
                <a:gd name="connsiteX1" fmla="*/ 205443 w 205442"/>
                <a:gd name="connsiteY1" fmla="*/ 18335 h 25536"/>
              </a:gdLst>
              <a:ahLst/>
              <a:cxnLst>
                <a:cxn ang="0">
                  <a:pos x="connsiteX0" y="connsiteY0"/>
                </a:cxn>
                <a:cxn ang="0">
                  <a:pos x="connsiteX1" y="connsiteY1"/>
                </a:cxn>
              </a:cxnLst>
              <a:rect l="l" t="t" r="r" b="b"/>
              <a:pathLst>
                <a:path w="205442" h="25536">
                  <a:moveTo>
                    <a:pt x="0" y="25536"/>
                  </a:moveTo>
                  <a:cubicBezTo>
                    <a:pt x="0" y="25536"/>
                    <a:pt x="99281" y="-26768"/>
                    <a:pt x="205443" y="18335"/>
                  </a:cubicBezTo>
                </a:path>
              </a:pathLst>
            </a:custGeom>
            <a:noFill/>
            <a:ln w="19050" cap="flat">
              <a:solidFill>
                <a:srgbClr val="F1F2F2"/>
              </a:solidFill>
              <a:prstDash val="solid"/>
              <a:round/>
            </a:ln>
          </p:spPr>
          <p:txBody>
            <a:bodyPr rtlCol="0" anchor="ctr"/>
            <a:lstStyle/>
            <a:p>
              <a:endParaRPr lang="en-US"/>
            </a:p>
          </p:txBody>
        </p:sp>
        <p:sp>
          <p:nvSpPr>
            <p:cNvPr id="21" name="Freeform: Shape 20">
              <a:extLst>
                <a:ext uri="{FF2B5EF4-FFF2-40B4-BE49-F238E27FC236}">
                  <a16:creationId xmlns:a16="http://schemas.microsoft.com/office/drawing/2014/main" id="{DDD57B76-A632-47E7-A67C-A01C6FCCB521}"/>
                </a:ext>
              </a:extLst>
            </p:cNvPr>
            <p:cNvSpPr/>
            <p:nvPr/>
          </p:nvSpPr>
          <p:spPr>
            <a:xfrm>
              <a:off x="2120892" y="3051009"/>
              <a:ext cx="217444" cy="25532"/>
            </a:xfrm>
            <a:custGeom>
              <a:avLst/>
              <a:gdLst>
                <a:gd name="connsiteX0" fmla="*/ 0 w 217444"/>
                <a:gd name="connsiteY0" fmla="*/ 0 h 25532"/>
                <a:gd name="connsiteX1" fmla="*/ 217444 w 217444"/>
                <a:gd name="connsiteY1" fmla="*/ 0 h 25532"/>
              </a:gdLst>
              <a:ahLst/>
              <a:cxnLst>
                <a:cxn ang="0">
                  <a:pos x="connsiteX0" y="connsiteY0"/>
                </a:cxn>
                <a:cxn ang="0">
                  <a:pos x="connsiteX1" y="connsiteY1"/>
                </a:cxn>
              </a:cxnLst>
              <a:rect l="l" t="t" r="r" b="b"/>
              <a:pathLst>
                <a:path w="217444" h="25532">
                  <a:moveTo>
                    <a:pt x="0" y="0"/>
                  </a:moveTo>
                  <a:cubicBezTo>
                    <a:pt x="0" y="0"/>
                    <a:pt x="105705" y="57447"/>
                    <a:pt x="217444" y="0"/>
                  </a:cubicBezTo>
                </a:path>
              </a:pathLst>
            </a:custGeom>
            <a:noFill/>
            <a:ln w="19050" cap="flat">
              <a:solidFill>
                <a:srgbClr val="F1F2F2"/>
              </a:solidFill>
              <a:prstDash val="solid"/>
              <a:round/>
            </a:ln>
          </p:spPr>
          <p:txBody>
            <a:bodyPr rtlCol="0" anchor="ctr"/>
            <a:lstStyle/>
            <a:p>
              <a:endParaRPr lang="en-US"/>
            </a:p>
          </p:txBody>
        </p:sp>
        <p:sp>
          <p:nvSpPr>
            <p:cNvPr id="22" name="Freeform: Shape 21">
              <a:extLst>
                <a:ext uri="{FF2B5EF4-FFF2-40B4-BE49-F238E27FC236}">
                  <a16:creationId xmlns:a16="http://schemas.microsoft.com/office/drawing/2014/main" id="{CE4BCE41-C73F-4C3B-A79B-97DFEE0441A9}"/>
                </a:ext>
              </a:extLst>
            </p:cNvPr>
            <p:cNvSpPr/>
            <p:nvPr/>
          </p:nvSpPr>
          <p:spPr>
            <a:xfrm>
              <a:off x="2362248" y="3022549"/>
              <a:ext cx="13578" cy="43433"/>
            </a:xfrm>
            <a:custGeom>
              <a:avLst/>
              <a:gdLst>
                <a:gd name="connsiteX0" fmla="*/ 0 w 13578"/>
                <a:gd name="connsiteY0" fmla="*/ 43434 h 43433"/>
                <a:gd name="connsiteX1" fmla="*/ 13579 w 13578"/>
                <a:gd name="connsiteY1" fmla="*/ 0 h 43433"/>
              </a:gdLst>
              <a:ahLst/>
              <a:cxnLst>
                <a:cxn ang="0">
                  <a:pos x="connsiteX0" y="connsiteY0"/>
                </a:cxn>
                <a:cxn ang="0">
                  <a:pos x="connsiteX1" y="connsiteY1"/>
                </a:cxn>
              </a:cxnLst>
              <a:rect l="l" t="t" r="r" b="b"/>
              <a:pathLst>
                <a:path w="13578" h="43433">
                  <a:moveTo>
                    <a:pt x="0" y="43434"/>
                  </a:moveTo>
                  <a:lnTo>
                    <a:pt x="13579" y="0"/>
                  </a:lnTo>
                </a:path>
              </a:pathLst>
            </a:custGeom>
            <a:ln w="19050" cap="flat">
              <a:solidFill>
                <a:srgbClr val="FF9900"/>
              </a:solidFill>
              <a:prstDash val="solid"/>
              <a:round/>
            </a:ln>
          </p:spPr>
          <p:txBody>
            <a:bodyPr rtlCol="0" anchor="ctr"/>
            <a:lstStyle/>
            <a:p>
              <a:endParaRPr lang="en-US"/>
            </a:p>
          </p:txBody>
        </p:sp>
        <p:sp>
          <p:nvSpPr>
            <p:cNvPr id="23" name="Freeform: Shape 22">
              <a:extLst>
                <a:ext uri="{FF2B5EF4-FFF2-40B4-BE49-F238E27FC236}">
                  <a16:creationId xmlns:a16="http://schemas.microsoft.com/office/drawing/2014/main" id="{DA3BFA14-BD9B-4F10-86A3-A28AF75F8248}"/>
                </a:ext>
              </a:extLst>
            </p:cNvPr>
            <p:cNvSpPr/>
            <p:nvPr/>
          </p:nvSpPr>
          <p:spPr>
            <a:xfrm>
              <a:off x="2308664" y="3003529"/>
              <a:ext cx="52555" cy="2286"/>
            </a:xfrm>
            <a:custGeom>
              <a:avLst/>
              <a:gdLst>
                <a:gd name="connsiteX0" fmla="*/ 0 w 52555"/>
                <a:gd name="connsiteY0" fmla="*/ 0 h 2286"/>
                <a:gd name="connsiteX1" fmla="*/ 52555 w 52555"/>
                <a:gd name="connsiteY1" fmla="*/ 0 h 2286"/>
              </a:gdLst>
              <a:ahLst/>
              <a:cxnLst>
                <a:cxn ang="0">
                  <a:pos x="connsiteX0" y="connsiteY0"/>
                </a:cxn>
                <a:cxn ang="0">
                  <a:pos x="connsiteX1" y="connsiteY1"/>
                </a:cxn>
              </a:cxnLst>
              <a:rect l="l" t="t" r="r" b="b"/>
              <a:pathLst>
                <a:path w="52555" h="2286">
                  <a:moveTo>
                    <a:pt x="0" y="0"/>
                  </a:moveTo>
                  <a:lnTo>
                    <a:pt x="52555" y="0"/>
                  </a:lnTo>
                </a:path>
              </a:pathLst>
            </a:custGeom>
            <a:ln w="19050" cap="flat">
              <a:solidFill>
                <a:srgbClr val="FF9900"/>
              </a:solidFill>
              <a:prstDash val="solid"/>
              <a:round/>
            </a:ln>
          </p:spPr>
          <p:txBody>
            <a:bodyPr rtlCol="0" anchor="ctr"/>
            <a:lstStyle/>
            <a:p>
              <a:endParaRPr lang="en-US"/>
            </a:p>
          </p:txBody>
        </p:sp>
        <p:sp>
          <p:nvSpPr>
            <p:cNvPr id="24" name="Freeform: Shape 23">
              <a:extLst>
                <a:ext uri="{FF2B5EF4-FFF2-40B4-BE49-F238E27FC236}">
                  <a16:creationId xmlns:a16="http://schemas.microsoft.com/office/drawing/2014/main" id="{27BBDF23-C33A-4A9B-BC66-2BE7D27AE689}"/>
                </a:ext>
              </a:extLst>
            </p:cNvPr>
            <p:cNvSpPr/>
            <p:nvPr/>
          </p:nvSpPr>
          <p:spPr>
            <a:xfrm>
              <a:off x="2347595" y="2923725"/>
              <a:ext cx="27249" cy="53743"/>
            </a:xfrm>
            <a:custGeom>
              <a:avLst/>
              <a:gdLst>
                <a:gd name="connsiteX0" fmla="*/ 0 w 27249"/>
                <a:gd name="connsiteY0" fmla="*/ 0 h 53743"/>
                <a:gd name="connsiteX1" fmla="*/ 27249 w 27249"/>
                <a:gd name="connsiteY1" fmla="*/ 53744 h 53743"/>
              </a:gdLst>
              <a:ahLst/>
              <a:cxnLst>
                <a:cxn ang="0">
                  <a:pos x="connsiteX0" y="connsiteY0"/>
                </a:cxn>
                <a:cxn ang="0">
                  <a:pos x="connsiteX1" y="connsiteY1"/>
                </a:cxn>
              </a:cxnLst>
              <a:rect l="l" t="t" r="r" b="b"/>
              <a:pathLst>
                <a:path w="27249" h="53743">
                  <a:moveTo>
                    <a:pt x="0" y="0"/>
                  </a:moveTo>
                  <a:lnTo>
                    <a:pt x="27249" y="53744"/>
                  </a:lnTo>
                </a:path>
              </a:pathLst>
            </a:custGeom>
            <a:ln w="19050" cap="flat">
              <a:solidFill>
                <a:srgbClr val="FF9900"/>
              </a:solidFill>
              <a:prstDash val="solid"/>
              <a:round/>
            </a:ln>
          </p:spPr>
          <p:txBody>
            <a:bodyPr rtlCol="0" anchor="ctr"/>
            <a:lstStyle/>
            <a:p>
              <a:endParaRPr lang="en-US" dirty="0"/>
            </a:p>
          </p:txBody>
        </p:sp>
        <p:sp>
          <p:nvSpPr>
            <p:cNvPr id="25" name="Freeform: Shape 24">
              <a:extLst>
                <a:ext uri="{FF2B5EF4-FFF2-40B4-BE49-F238E27FC236}">
                  <a16:creationId xmlns:a16="http://schemas.microsoft.com/office/drawing/2014/main" id="{484328BA-0DE5-4134-A1CB-6E74DDD64384}"/>
                </a:ext>
              </a:extLst>
            </p:cNvPr>
            <p:cNvSpPr/>
            <p:nvPr/>
          </p:nvSpPr>
          <p:spPr>
            <a:xfrm>
              <a:off x="2396126" y="2949420"/>
              <a:ext cx="21282" cy="28049"/>
            </a:xfrm>
            <a:custGeom>
              <a:avLst/>
              <a:gdLst>
                <a:gd name="connsiteX0" fmla="*/ 21283 w 21282"/>
                <a:gd name="connsiteY0" fmla="*/ 0 h 28049"/>
                <a:gd name="connsiteX1" fmla="*/ 0 w 21282"/>
                <a:gd name="connsiteY1" fmla="*/ 28049 h 28049"/>
              </a:gdLst>
              <a:ahLst/>
              <a:cxnLst>
                <a:cxn ang="0">
                  <a:pos x="connsiteX0" y="connsiteY0"/>
                </a:cxn>
                <a:cxn ang="0">
                  <a:pos x="connsiteX1" y="connsiteY1"/>
                </a:cxn>
              </a:cxnLst>
              <a:rect l="l" t="t" r="r" b="b"/>
              <a:pathLst>
                <a:path w="21282" h="28049">
                  <a:moveTo>
                    <a:pt x="21283" y="0"/>
                  </a:moveTo>
                  <a:lnTo>
                    <a:pt x="0" y="28049"/>
                  </a:lnTo>
                </a:path>
              </a:pathLst>
            </a:custGeom>
            <a:ln w="19050" cap="flat">
              <a:solidFill>
                <a:srgbClr val="FF9900"/>
              </a:solidFill>
              <a:prstDash val="solid"/>
              <a:round/>
            </a:ln>
          </p:spPr>
          <p:txBody>
            <a:bodyPr rtlCol="0" anchor="ctr"/>
            <a:lstStyle/>
            <a:p>
              <a:endParaRPr lang="en-US"/>
            </a:p>
          </p:txBody>
        </p:sp>
        <p:sp>
          <p:nvSpPr>
            <p:cNvPr id="26" name="Freeform: Shape 25">
              <a:extLst>
                <a:ext uri="{FF2B5EF4-FFF2-40B4-BE49-F238E27FC236}">
                  <a16:creationId xmlns:a16="http://schemas.microsoft.com/office/drawing/2014/main" id="{A050F3AA-89E4-48FC-B8A9-AC5DA718A393}"/>
                </a:ext>
              </a:extLst>
            </p:cNvPr>
            <p:cNvSpPr/>
            <p:nvPr/>
          </p:nvSpPr>
          <p:spPr>
            <a:xfrm>
              <a:off x="2359962" y="2975411"/>
              <a:ext cx="48646" cy="48646"/>
            </a:xfrm>
            <a:custGeom>
              <a:avLst/>
              <a:gdLst>
                <a:gd name="connsiteX0" fmla="*/ 48646 w 48646"/>
                <a:gd name="connsiteY0" fmla="*/ 24323 h 48646"/>
                <a:gd name="connsiteX1" fmla="*/ 24323 w 48646"/>
                <a:gd name="connsiteY1" fmla="*/ 48646 h 48646"/>
                <a:gd name="connsiteX2" fmla="*/ 0 w 48646"/>
                <a:gd name="connsiteY2" fmla="*/ 24323 h 48646"/>
                <a:gd name="connsiteX3" fmla="*/ 24323 w 48646"/>
                <a:gd name="connsiteY3" fmla="*/ 0 h 48646"/>
                <a:gd name="connsiteX4" fmla="*/ 48646 w 48646"/>
                <a:gd name="connsiteY4" fmla="*/ 24323 h 486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46" h="48646">
                  <a:moveTo>
                    <a:pt x="48646" y="24323"/>
                  </a:moveTo>
                  <a:cubicBezTo>
                    <a:pt x="48646" y="37756"/>
                    <a:pt x="37756" y="48646"/>
                    <a:pt x="24323" y="48646"/>
                  </a:cubicBezTo>
                  <a:cubicBezTo>
                    <a:pt x="10890" y="48646"/>
                    <a:pt x="0" y="37756"/>
                    <a:pt x="0" y="24323"/>
                  </a:cubicBezTo>
                  <a:cubicBezTo>
                    <a:pt x="0" y="10890"/>
                    <a:pt x="10890" y="0"/>
                    <a:pt x="24323" y="0"/>
                  </a:cubicBezTo>
                  <a:cubicBezTo>
                    <a:pt x="37756" y="0"/>
                    <a:pt x="48646" y="10890"/>
                    <a:pt x="48646" y="24323"/>
                  </a:cubicBezTo>
                  <a:close/>
                </a:path>
              </a:pathLst>
            </a:custGeom>
            <a:noFill/>
            <a:ln w="19050" cap="flat">
              <a:solidFill>
                <a:srgbClr val="FF9900"/>
              </a:solidFill>
              <a:prstDash val="solid"/>
              <a:round/>
            </a:ln>
          </p:spPr>
          <p:txBody>
            <a:bodyPr rtlCol="0" anchor="ctr"/>
            <a:lstStyle/>
            <a:p>
              <a:endParaRPr lang="en-US"/>
            </a:p>
          </p:txBody>
        </p:sp>
        <p:sp>
          <p:nvSpPr>
            <p:cNvPr id="27" name="Freeform: Shape 26">
              <a:extLst>
                <a:ext uri="{FF2B5EF4-FFF2-40B4-BE49-F238E27FC236}">
                  <a16:creationId xmlns:a16="http://schemas.microsoft.com/office/drawing/2014/main" id="{2DE996CD-32AE-433F-BE96-5FA6171AEB77}"/>
                </a:ext>
              </a:extLst>
            </p:cNvPr>
            <p:cNvSpPr/>
            <p:nvPr/>
          </p:nvSpPr>
          <p:spPr>
            <a:xfrm>
              <a:off x="2282032" y="2991413"/>
              <a:ext cx="26700" cy="26700"/>
            </a:xfrm>
            <a:custGeom>
              <a:avLst/>
              <a:gdLst>
                <a:gd name="connsiteX0" fmla="*/ 26700 w 26700"/>
                <a:gd name="connsiteY0" fmla="*/ 13350 h 26700"/>
                <a:gd name="connsiteX1" fmla="*/ 13350 w 26700"/>
                <a:gd name="connsiteY1" fmla="*/ 26700 h 26700"/>
                <a:gd name="connsiteX2" fmla="*/ 0 w 26700"/>
                <a:gd name="connsiteY2" fmla="*/ 13350 h 26700"/>
                <a:gd name="connsiteX3" fmla="*/ 13350 w 26700"/>
                <a:gd name="connsiteY3" fmla="*/ 0 h 26700"/>
                <a:gd name="connsiteX4" fmla="*/ 26700 w 26700"/>
                <a:gd name="connsiteY4" fmla="*/ 13350 h 26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00" h="26700">
                  <a:moveTo>
                    <a:pt x="26700" y="13350"/>
                  </a:moveTo>
                  <a:cubicBezTo>
                    <a:pt x="26700" y="20723"/>
                    <a:pt x="20723" y="26700"/>
                    <a:pt x="13350" y="26700"/>
                  </a:cubicBezTo>
                  <a:cubicBezTo>
                    <a:pt x="5977" y="26700"/>
                    <a:pt x="0" y="20723"/>
                    <a:pt x="0" y="13350"/>
                  </a:cubicBezTo>
                  <a:cubicBezTo>
                    <a:pt x="0" y="5977"/>
                    <a:pt x="5977" y="0"/>
                    <a:pt x="13350" y="0"/>
                  </a:cubicBezTo>
                  <a:cubicBezTo>
                    <a:pt x="20723" y="0"/>
                    <a:pt x="26700" y="5977"/>
                    <a:pt x="26700" y="13350"/>
                  </a:cubicBezTo>
                  <a:close/>
                </a:path>
              </a:pathLst>
            </a:custGeom>
            <a:noFill/>
            <a:ln w="19050" cap="flat">
              <a:solidFill>
                <a:srgbClr val="FF9900"/>
              </a:solidFill>
              <a:prstDash val="solid"/>
              <a:round/>
            </a:ln>
          </p:spPr>
          <p:txBody>
            <a:bodyPr rtlCol="0" anchor="ctr"/>
            <a:lstStyle/>
            <a:p>
              <a:endParaRPr lang="en-US"/>
            </a:p>
          </p:txBody>
        </p:sp>
        <p:sp>
          <p:nvSpPr>
            <p:cNvPr id="28" name="Freeform: Shape 27">
              <a:extLst>
                <a:ext uri="{FF2B5EF4-FFF2-40B4-BE49-F238E27FC236}">
                  <a16:creationId xmlns:a16="http://schemas.microsoft.com/office/drawing/2014/main" id="{2D8C24CC-F795-4C33-B119-E6AD5169D007}"/>
                </a:ext>
              </a:extLst>
            </p:cNvPr>
            <p:cNvSpPr/>
            <p:nvPr/>
          </p:nvSpPr>
          <p:spPr>
            <a:xfrm>
              <a:off x="2327752" y="2897230"/>
              <a:ext cx="26700" cy="26700"/>
            </a:xfrm>
            <a:custGeom>
              <a:avLst/>
              <a:gdLst>
                <a:gd name="connsiteX0" fmla="*/ 26700 w 26700"/>
                <a:gd name="connsiteY0" fmla="*/ 13350 h 26700"/>
                <a:gd name="connsiteX1" fmla="*/ 13350 w 26700"/>
                <a:gd name="connsiteY1" fmla="*/ 26700 h 26700"/>
                <a:gd name="connsiteX2" fmla="*/ 0 w 26700"/>
                <a:gd name="connsiteY2" fmla="*/ 13350 h 26700"/>
                <a:gd name="connsiteX3" fmla="*/ 13350 w 26700"/>
                <a:gd name="connsiteY3" fmla="*/ 0 h 26700"/>
                <a:gd name="connsiteX4" fmla="*/ 26700 w 26700"/>
                <a:gd name="connsiteY4" fmla="*/ 13350 h 26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00" h="26700">
                  <a:moveTo>
                    <a:pt x="26700" y="13350"/>
                  </a:moveTo>
                  <a:cubicBezTo>
                    <a:pt x="26700" y="20723"/>
                    <a:pt x="20723" y="26700"/>
                    <a:pt x="13350" y="26700"/>
                  </a:cubicBezTo>
                  <a:cubicBezTo>
                    <a:pt x="5977" y="26700"/>
                    <a:pt x="0" y="20723"/>
                    <a:pt x="0" y="13350"/>
                  </a:cubicBezTo>
                  <a:cubicBezTo>
                    <a:pt x="0" y="5977"/>
                    <a:pt x="5977" y="0"/>
                    <a:pt x="13350" y="0"/>
                  </a:cubicBezTo>
                  <a:cubicBezTo>
                    <a:pt x="20723" y="0"/>
                    <a:pt x="26700" y="5977"/>
                    <a:pt x="26700" y="13350"/>
                  </a:cubicBezTo>
                  <a:close/>
                </a:path>
              </a:pathLst>
            </a:custGeom>
            <a:noFill/>
            <a:ln w="19050" cap="flat">
              <a:solidFill>
                <a:srgbClr val="FF9900"/>
              </a:solidFill>
              <a:prstDash val="solid"/>
              <a:round/>
            </a:ln>
          </p:spPr>
          <p:txBody>
            <a:bodyPr rtlCol="0" anchor="ctr"/>
            <a:lstStyle/>
            <a:p>
              <a:endParaRPr lang="en-US"/>
            </a:p>
          </p:txBody>
        </p:sp>
        <p:sp>
          <p:nvSpPr>
            <p:cNvPr id="29" name="Freeform: Shape 28">
              <a:extLst>
                <a:ext uri="{FF2B5EF4-FFF2-40B4-BE49-F238E27FC236}">
                  <a16:creationId xmlns:a16="http://schemas.microsoft.com/office/drawing/2014/main" id="{7B4391CE-D385-4F01-8678-DFC458EBE61F}"/>
                </a:ext>
              </a:extLst>
            </p:cNvPr>
            <p:cNvSpPr/>
            <p:nvPr/>
          </p:nvSpPr>
          <p:spPr>
            <a:xfrm>
              <a:off x="2405087" y="3011576"/>
              <a:ext cx="51732" cy="30883"/>
            </a:xfrm>
            <a:custGeom>
              <a:avLst/>
              <a:gdLst>
                <a:gd name="connsiteX0" fmla="*/ 51732 w 51732"/>
                <a:gd name="connsiteY0" fmla="*/ 30884 h 30883"/>
                <a:gd name="connsiteX1" fmla="*/ 0 w 51732"/>
                <a:gd name="connsiteY1" fmla="*/ 0 h 30883"/>
              </a:gdLst>
              <a:ahLst/>
              <a:cxnLst>
                <a:cxn ang="0">
                  <a:pos x="connsiteX0" y="connsiteY0"/>
                </a:cxn>
                <a:cxn ang="0">
                  <a:pos x="connsiteX1" y="connsiteY1"/>
                </a:cxn>
              </a:cxnLst>
              <a:rect l="l" t="t" r="r" b="b"/>
              <a:pathLst>
                <a:path w="51732" h="30883">
                  <a:moveTo>
                    <a:pt x="51732" y="30884"/>
                  </a:moveTo>
                  <a:lnTo>
                    <a:pt x="0" y="0"/>
                  </a:lnTo>
                </a:path>
              </a:pathLst>
            </a:custGeom>
            <a:ln w="19050" cap="flat">
              <a:solidFill>
                <a:srgbClr val="FF9900"/>
              </a:solidFill>
              <a:prstDash val="solid"/>
              <a:round/>
            </a:ln>
          </p:spPr>
          <p:txBody>
            <a:bodyPr rtlCol="0" anchor="ctr"/>
            <a:lstStyle/>
            <a:p>
              <a:endParaRPr lang="en-US"/>
            </a:p>
          </p:txBody>
        </p:sp>
        <p:sp>
          <p:nvSpPr>
            <p:cNvPr id="30" name="Freeform: Shape 29">
              <a:extLst>
                <a:ext uri="{FF2B5EF4-FFF2-40B4-BE49-F238E27FC236}">
                  <a16:creationId xmlns:a16="http://schemas.microsoft.com/office/drawing/2014/main" id="{23226EA8-1560-4AC9-96E6-840636C9EAFF}"/>
                </a:ext>
              </a:extLst>
            </p:cNvPr>
            <p:cNvSpPr/>
            <p:nvPr/>
          </p:nvSpPr>
          <p:spPr>
            <a:xfrm>
              <a:off x="2455951" y="3036768"/>
              <a:ext cx="26700" cy="26700"/>
            </a:xfrm>
            <a:custGeom>
              <a:avLst/>
              <a:gdLst>
                <a:gd name="connsiteX0" fmla="*/ 26700 w 26700"/>
                <a:gd name="connsiteY0" fmla="*/ 13350 h 26700"/>
                <a:gd name="connsiteX1" fmla="*/ 13350 w 26700"/>
                <a:gd name="connsiteY1" fmla="*/ 26700 h 26700"/>
                <a:gd name="connsiteX2" fmla="*/ 0 w 26700"/>
                <a:gd name="connsiteY2" fmla="*/ 13350 h 26700"/>
                <a:gd name="connsiteX3" fmla="*/ 13350 w 26700"/>
                <a:gd name="connsiteY3" fmla="*/ 0 h 26700"/>
                <a:gd name="connsiteX4" fmla="*/ 26700 w 26700"/>
                <a:gd name="connsiteY4" fmla="*/ 13350 h 26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00" h="26700">
                  <a:moveTo>
                    <a:pt x="26700" y="13350"/>
                  </a:moveTo>
                  <a:cubicBezTo>
                    <a:pt x="26700" y="20723"/>
                    <a:pt x="20723" y="26700"/>
                    <a:pt x="13350" y="26700"/>
                  </a:cubicBezTo>
                  <a:cubicBezTo>
                    <a:pt x="5977" y="26700"/>
                    <a:pt x="0" y="20723"/>
                    <a:pt x="0" y="13350"/>
                  </a:cubicBezTo>
                  <a:cubicBezTo>
                    <a:pt x="0" y="5977"/>
                    <a:pt x="5977" y="0"/>
                    <a:pt x="13350" y="0"/>
                  </a:cubicBezTo>
                  <a:cubicBezTo>
                    <a:pt x="20723" y="0"/>
                    <a:pt x="26700" y="5977"/>
                    <a:pt x="26700" y="13350"/>
                  </a:cubicBezTo>
                  <a:close/>
                </a:path>
              </a:pathLst>
            </a:custGeom>
            <a:noFill/>
            <a:ln w="19050" cap="flat">
              <a:solidFill>
                <a:srgbClr val="FF9900"/>
              </a:solidFill>
              <a:prstDash val="solid"/>
              <a:round/>
            </a:ln>
          </p:spPr>
          <p:txBody>
            <a:bodyPr rtlCol="0" anchor="ctr"/>
            <a:lstStyle/>
            <a:p>
              <a:endParaRPr lang="en-US"/>
            </a:p>
          </p:txBody>
        </p:sp>
        <p:sp>
          <p:nvSpPr>
            <p:cNvPr id="31" name="Freeform: Shape 30">
              <a:extLst>
                <a:ext uri="{FF2B5EF4-FFF2-40B4-BE49-F238E27FC236}">
                  <a16:creationId xmlns:a16="http://schemas.microsoft.com/office/drawing/2014/main" id="{4D942FE5-5728-4D5C-B3A6-209F090F16C0}"/>
                </a:ext>
              </a:extLst>
            </p:cNvPr>
            <p:cNvSpPr/>
            <p:nvPr/>
          </p:nvSpPr>
          <p:spPr>
            <a:xfrm>
              <a:off x="2344851" y="3065320"/>
              <a:ext cx="26700" cy="26700"/>
            </a:xfrm>
            <a:custGeom>
              <a:avLst/>
              <a:gdLst>
                <a:gd name="connsiteX0" fmla="*/ 26700 w 26700"/>
                <a:gd name="connsiteY0" fmla="*/ 13350 h 26700"/>
                <a:gd name="connsiteX1" fmla="*/ 13350 w 26700"/>
                <a:gd name="connsiteY1" fmla="*/ 26700 h 26700"/>
                <a:gd name="connsiteX2" fmla="*/ 0 w 26700"/>
                <a:gd name="connsiteY2" fmla="*/ 13350 h 26700"/>
                <a:gd name="connsiteX3" fmla="*/ 13350 w 26700"/>
                <a:gd name="connsiteY3" fmla="*/ 0 h 26700"/>
                <a:gd name="connsiteX4" fmla="*/ 26700 w 26700"/>
                <a:gd name="connsiteY4" fmla="*/ 13350 h 26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00" h="26700">
                  <a:moveTo>
                    <a:pt x="26700" y="13350"/>
                  </a:moveTo>
                  <a:cubicBezTo>
                    <a:pt x="26700" y="20723"/>
                    <a:pt x="20723" y="26700"/>
                    <a:pt x="13350" y="26700"/>
                  </a:cubicBezTo>
                  <a:cubicBezTo>
                    <a:pt x="5977" y="26700"/>
                    <a:pt x="0" y="20723"/>
                    <a:pt x="0" y="13350"/>
                  </a:cubicBezTo>
                  <a:cubicBezTo>
                    <a:pt x="0" y="5977"/>
                    <a:pt x="5977" y="0"/>
                    <a:pt x="13350" y="0"/>
                  </a:cubicBezTo>
                  <a:cubicBezTo>
                    <a:pt x="20723" y="0"/>
                    <a:pt x="26700" y="5977"/>
                    <a:pt x="26700" y="13350"/>
                  </a:cubicBezTo>
                  <a:close/>
                </a:path>
              </a:pathLst>
            </a:custGeom>
            <a:noFill/>
            <a:ln w="19050" cap="flat">
              <a:solidFill>
                <a:srgbClr val="FF9900"/>
              </a:solidFill>
              <a:prstDash val="solid"/>
              <a:round/>
            </a:ln>
          </p:spPr>
          <p:txBody>
            <a:bodyPr rtlCol="0" anchor="ctr"/>
            <a:lstStyle/>
            <a:p>
              <a:endParaRPr lang="en-US"/>
            </a:p>
          </p:txBody>
        </p:sp>
        <p:sp>
          <p:nvSpPr>
            <p:cNvPr id="32" name="Freeform: Shape 31">
              <a:extLst>
                <a:ext uri="{FF2B5EF4-FFF2-40B4-BE49-F238E27FC236}">
                  <a16:creationId xmlns:a16="http://schemas.microsoft.com/office/drawing/2014/main" id="{4687CFCD-2BB6-428A-8D45-E438D593B100}"/>
                </a:ext>
              </a:extLst>
            </p:cNvPr>
            <p:cNvSpPr/>
            <p:nvPr/>
          </p:nvSpPr>
          <p:spPr>
            <a:xfrm>
              <a:off x="2412128" y="2925485"/>
              <a:ext cx="26700" cy="26700"/>
            </a:xfrm>
            <a:custGeom>
              <a:avLst/>
              <a:gdLst>
                <a:gd name="connsiteX0" fmla="*/ 26700 w 26700"/>
                <a:gd name="connsiteY0" fmla="*/ 13350 h 26700"/>
                <a:gd name="connsiteX1" fmla="*/ 13350 w 26700"/>
                <a:gd name="connsiteY1" fmla="*/ 26700 h 26700"/>
                <a:gd name="connsiteX2" fmla="*/ 0 w 26700"/>
                <a:gd name="connsiteY2" fmla="*/ 13350 h 26700"/>
                <a:gd name="connsiteX3" fmla="*/ 13350 w 26700"/>
                <a:gd name="connsiteY3" fmla="*/ 0 h 26700"/>
                <a:gd name="connsiteX4" fmla="*/ 26700 w 26700"/>
                <a:gd name="connsiteY4" fmla="*/ 13350 h 26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00" h="26700">
                  <a:moveTo>
                    <a:pt x="26700" y="13350"/>
                  </a:moveTo>
                  <a:cubicBezTo>
                    <a:pt x="26700" y="20723"/>
                    <a:pt x="20723" y="26700"/>
                    <a:pt x="13350" y="26700"/>
                  </a:cubicBezTo>
                  <a:cubicBezTo>
                    <a:pt x="5977" y="26700"/>
                    <a:pt x="0" y="20723"/>
                    <a:pt x="0" y="13350"/>
                  </a:cubicBezTo>
                  <a:cubicBezTo>
                    <a:pt x="0" y="5977"/>
                    <a:pt x="5977" y="0"/>
                    <a:pt x="13350" y="0"/>
                  </a:cubicBezTo>
                  <a:cubicBezTo>
                    <a:pt x="20723" y="0"/>
                    <a:pt x="26700" y="5977"/>
                    <a:pt x="26700" y="13350"/>
                  </a:cubicBezTo>
                  <a:close/>
                </a:path>
              </a:pathLst>
            </a:custGeom>
            <a:noFill/>
            <a:ln w="19050" cap="flat">
              <a:solidFill>
                <a:srgbClr val="FF9900"/>
              </a:solidFill>
              <a:prstDash val="solid"/>
              <a:round/>
            </a:ln>
          </p:spPr>
          <p:txBody>
            <a:bodyPr rtlCol="0" anchor="ctr"/>
            <a:lstStyle/>
            <a:p>
              <a:endParaRPr lang="en-US"/>
            </a:p>
          </p:txBody>
        </p:sp>
      </p:grpSp>
      <p:grpSp>
        <p:nvGrpSpPr>
          <p:cNvPr id="33" name="Graphic 5115">
            <a:extLst>
              <a:ext uri="{FF2B5EF4-FFF2-40B4-BE49-F238E27FC236}">
                <a16:creationId xmlns:a16="http://schemas.microsoft.com/office/drawing/2014/main" id="{1EE03F1D-F32B-45B2-85F4-6EC6C05CA243}"/>
              </a:ext>
            </a:extLst>
          </p:cNvPr>
          <p:cNvGrpSpPr/>
          <p:nvPr/>
        </p:nvGrpSpPr>
        <p:grpSpPr>
          <a:xfrm>
            <a:off x="3971176" y="1485530"/>
            <a:ext cx="1197980" cy="1197980"/>
            <a:chOff x="8847308" y="6858000"/>
            <a:chExt cx="1905000" cy="1905000"/>
          </a:xfrm>
        </p:grpSpPr>
        <p:sp>
          <p:nvSpPr>
            <p:cNvPr id="34" name="Freeform: Shape 33">
              <a:extLst>
                <a:ext uri="{FF2B5EF4-FFF2-40B4-BE49-F238E27FC236}">
                  <a16:creationId xmlns:a16="http://schemas.microsoft.com/office/drawing/2014/main" id="{2FEACDF8-4CE4-430F-A101-C0DD504E3B49}"/>
                </a:ext>
              </a:extLst>
            </p:cNvPr>
            <p:cNvSpPr/>
            <p:nvPr/>
          </p:nvSpPr>
          <p:spPr>
            <a:xfrm>
              <a:off x="9100006" y="7944993"/>
              <a:ext cx="231267" cy="407574"/>
            </a:xfrm>
            <a:custGeom>
              <a:avLst/>
              <a:gdLst>
                <a:gd name="connsiteX0" fmla="*/ 0 w 231267"/>
                <a:gd name="connsiteY0" fmla="*/ 0 h 407574"/>
                <a:gd name="connsiteX1" fmla="*/ 231267 w 231267"/>
                <a:gd name="connsiteY1" fmla="*/ 407575 h 407574"/>
              </a:gdLst>
              <a:ahLst/>
              <a:cxnLst>
                <a:cxn ang="0">
                  <a:pos x="connsiteX0" y="connsiteY0"/>
                </a:cxn>
                <a:cxn ang="0">
                  <a:pos x="connsiteX1" y="connsiteY1"/>
                </a:cxn>
              </a:cxnLst>
              <a:rect l="l" t="t" r="r" b="b"/>
              <a:pathLst>
                <a:path w="231267" h="407574">
                  <a:moveTo>
                    <a:pt x="0" y="0"/>
                  </a:moveTo>
                  <a:cubicBezTo>
                    <a:pt x="22669" y="128111"/>
                    <a:pt x="82106" y="289941"/>
                    <a:pt x="231267" y="407575"/>
                  </a:cubicBezTo>
                </a:path>
              </a:pathLst>
            </a:custGeom>
            <a:noFill/>
            <a:ln w="19050" cap="flat">
              <a:solidFill>
                <a:srgbClr val="F1F2F2"/>
              </a:solidFill>
              <a:prstDash val="solid"/>
              <a:round/>
            </a:ln>
          </p:spPr>
          <p:txBody>
            <a:bodyPr rtlCol="0" anchor="ctr"/>
            <a:lstStyle/>
            <a:p>
              <a:endParaRPr lang="en-US" dirty="0"/>
            </a:p>
          </p:txBody>
        </p:sp>
        <p:sp>
          <p:nvSpPr>
            <p:cNvPr id="35" name="Freeform: Shape 34">
              <a:extLst>
                <a:ext uri="{FF2B5EF4-FFF2-40B4-BE49-F238E27FC236}">
                  <a16:creationId xmlns:a16="http://schemas.microsoft.com/office/drawing/2014/main" id="{8A5AB663-280E-4E03-AC3B-8A4553A308A2}"/>
                </a:ext>
              </a:extLst>
            </p:cNvPr>
            <p:cNvSpPr/>
            <p:nvPr/>
          </p:nvSpPr>
          <p:spPr>
            <a:xfrm>
              <a:off x="9086757" y="7175944"/>
              <a:ext cx="388057" cy="676274"/>
            </a:xfrm>
            <a:custGeom>
              <a:avLst/>
              <a:gdLst>
                <a:gd name="connsiteX0" fmla="*/ 388058 w 388057"/>
                <a:gd name="connsiteY0" fmla="*/ 0 h 676274"/>
                <a:gd name="connsiteX1" fmla="*/ 354149 w 388057"/>
                <a:gd name="connsiteY1" fmla="*/ 19050 h 676274"/>
                <a:gd name="connsiteX2" fmla="*/ 2676 w 388057"/>
                <a:gd name="connsiteY2" fmla="*/ 561975 h 676274"/>
                <a:gd name="connsiteX3" fmla="*/ 2009 w 388057"/>
                <a:gd name="connsiteY3" fmla="*/ 676275 h 676274"/>
              </a:gdLst>
              <a:ahLst/>
              <a:cxnLst>
                <a:cxn ang="0">
                  <a:pos x="connsiteX0" y="connsiteY0"/>
                </a:cxn>
                <a:cxn ang="0">
                  <a:pos x="connsiteX1" y="connsiteY1"/>
                </a:cxn>
                <a:cxn ang="0">
                  <a:pos x="connsiteX2" y="connsiteY2"/>
                </a:cxn>
                <a:cxn ang="0">
                  <a:pos x="connsiteX3" y="connsiteY3"/>
                </a:cxn>
              </a:cxnLst>
              <a:rect l="l" t="t" r="r" b="b"/>
              <a:pathLst>
                <a:path w="388057" h="676274">
                  <a:moveTo>
                    <a:pt x="388058" y="0"/>
                  </a:moveTo>
                  <a:cubicBezTo>
                    <a:pt x="376818" y="5905"/>
                    <a:pt x="365483" y="12097"/>
                    <a:pt x="354149" y="19050"/>
                  </a:cubicBezTo>
                  <a:cubicBezTo>
                    <a:pt x="204130" y="105823"/>
                    <a:pt x="29537" y="299656"/>
                    <a:pt x="2676" y="561975"/>
                  </a:cubicBezTo>
                  <a:cubicBezTo>
                    <a:pt x="-654" y="599993"/>
                    <a:pt x="-877" y="638220"/>
                    <a:pt x="2009" y="676275"/>
                  </a:cubicBezTo>
                </a:path>
              </a:pathLst>
            </a:custGeom>
            <a:noFill/>
            <a:ln w="19050" cap="flat">
              <a:solidFill>
                <a:srgbClr val="F1F2F2"/>
              </a:solidFill>
              <a:prstDash val="solid"/>
              <a:round/>
            </a:ln>
          </p:spPr>
          <p:txBody>
            <a:bodyPr rtlCol="0" anchor="ctr"/>
            <a:lstStyle/>
            <a:p>
              <a:endParaRPr lang="en-US" dirty="0"/>
            </a:p>
          </p:txBody>
        </p:sp>
        <p:sp>
          <p:nvSpPr>
            <p:cNvPr id="36" name="Freeform: Shape 35">
              <a:extLst>
                <a:ext uri="{FF2B5EF4-FFF2-40B4-BE49-F238E27FC236}">
                  <a16:creationId xmlns:a16="http://schemas.microsoft.com/office/drawing/2014/main" id="{7535CC41-0B13-4370-A168-B47CD97DA179}"/>
                </a:ext>
              </a:extLst>
            </p:cNvPr>
            <p:cNvSpPr/>
            <p:nvPr/>
          </p:nvSpPr>
          <p:spPr>
            <a:xfrm>
              <a:off x="9557872" y="7093374"/>
              <a:ext cx="827436" cy="308026"/>
            </a:xfrm>
            <a:custGeom>
              <a:avLst/>
              <a:gdLst>
                <a:gd name="connsiteX0" fmla="*/ 827437 w 827436"/>
                <a:gd name="connsiteY0" fmla="*/ 308027 h 308026"/>
                <a:gd name="connsiteX1" fmla="*/ 0 w 827436"/>
                <a:gd name="connsiteY1" fmla="*/ 45423 h 308026"/>
              </a:gdLst>
              <a:ahLst/>
              <a:cxnLst>
                <a:cxn ang="0">
                  <a:pos x="connsiteX0" y="connsiteY0"/>
                </a:cxn>
                <a:cxn ang="0">
                  <a:pos x="connsiteX1" y="connsiteY1"/>
                </a:cxn>
              </a:cxnLst>
              <a:rect l="l" t="t" r="r" b="b"/>
              <a:pathLst>
                <a:path w="827436" h="308026">
                  <a:moveTo>
                    <a:pt x="827437" y="308027"/>
                  </a:moveTo>
                  <a:cubicBezTo>
                    <a:pt x="705136" y="117051"/>
                    <a:pt x="370808" y="-94785"/>
                    <a:pt x="0" y="45423"/>
                  </a:cubicBezTo>
                </a:path>
              </a:pathLst>
            </a:custGeom>
            <a:noFill/>
            <a:ln w="19050" cap="flat">
              <a:solidFill>
                <a:srgbClr val="F1F2F2"/>
              </a:solidFill>
              <a:prstDash val="solid"/>
              <a:round/>
            </a:ln>
          </p:spPr>
          <p:txBody>
            <a:bodyPr rtlCol="0" anchor="ctr"/>
            <a:lstStyle/>
            <a:p>
              <a:endParaRPr lang="en-US" dirty="0"/>
            </a:p>
          </p:txBody>
        </p:sp>
        <p:sp>
          <p:nvSpPr>
            <p:cNvPr id="37" name="Freeform: Shape 36">
              <a:extLst>
                <a:ext uri="{FF2B5EF4-FFF2-40B4-BE49-F238E27FC236}">
                  <a16:creationId xmlns:a16="http://schemas.microsoft.com/office/drawing/2014/main" id="{A8C9E9AB-3E4E-4A9F-9503-C3822A9051DD}"/>
                </a:ext>
              </a:extLst>
            </p:cNvPr>
            <p:cNvSpPr/>
            <p:nvPr/>
          </p:nvSpPr>
          <p:spPr>
            <a:xfrm>
              <a:off x="10284344" y="7303103"/>
              <a:ext cx="128016" cy="115919"/>
            </a:xfrm>
            <a:custGeom>
              <a:avLst/>
              <a:gdLst>
                <a:gd name="connsiteX0" fmla="*/ 128016 w 128016"/>
                <a:gd name="connsiteY0" fmla="*/ 2667 h 115919"/>
                <a:gd name="connsiteX1" fmla="*/ 109157 w 128016"/>
                <a:gd name="connsiteY1" fmla="*/ 0 h 115919"/>
                <a:gd name="connsiteX2" fmla="*/ 95821 w 128016"/>
                <a:gd name="connsiteY2" fmla="*/ 92964 h 115919"/>
                <a:gd name="connsiteX3" fmla="*/ 4000 w 128016"/>
                <a:gd name="connsiteY3" fmla="*/ 72771 h 115919"/>
                <a:gd name="connsiteX4" fmla="*/ 0 w 128016"/>
                <a:gd name="connsiteY4" fmla="*/ 91440 h 115919"/>
                <a:gd name="connsiteX5" fmla="*/ 111728 w 128016"/>
                <a:gd name="connsiteY5" fmla="*/ 115919 h 115919"/>
                <a:gd name="connsiteX6" fmla="*/ 128016 w 128016"/>
                <a:gd name="connsiteY6" fmla="*/ 2667 h 115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016" h="115919">
                  <a:moveTo>
                    <a:pt x="128016" y="2667"/>
                  </a:moveTo>
                  <a:lnTo>
                    <a:pt x="109157" y="0"/>
                  </a:lnTo>
                  <a:lnTo>
                    <a:pt x="95821" y="92964"/>
                  </a:lnTo>
                  <a:lnTo>
                    <a:pt x="4000" y="72771"/>
                  </a:lnTo>
                  <a:lnTo>
                    <a:pt x="0" y="91440"/>
                  </a:lnTo>
                  <a:lnTo>
                    <a:pt x="111728" y="115919"/>
                  </a:lnTo>
                  <a:lnTo>
                    <a:pt x="128016" y="2667"/>
                  </a:lnTo>
                  <a:close/>
                </a:path>
              </a:pathLst>
            </a:custGeom>
            <a:solidFill>
              <a:srgbClr val="F1F2F2"/>
            </a:solidFill>
            <a:ln w="19050" cap="flat">
              <a:noFill/>
              <a:prstDash val="solid"/>
              <a:miter/>
            </a:ln>
          </p:spPr>
          <p:txBody>
            <a:bodyPr rtlCol="0" anchor="ctr"/>
            <a:lstStyle/>
            <a:p>
              <a:endParaRPr lang="en-US" dirty="0"/>
            </a:p>
          </p:txBody>
        </p:sp>
        <p:sp>
          <p:nvSpPr>
            <p:cNvPr id="38" name="Freeform: Shape 37">
              <a:extLst>
                <a:ext uri="{FF2B5EF4-FFF2-40B4-BE49-F238E27FC236}">
                  <a16:creationId xmlns:a16="http://schemas.microsoft.com/office/drawing/2014/main" id="{DD843C5C-7795-47D8-8E11-6904A942231D}"/>
                </a:ext>
              </a:extLst>
            </p:cNvPr>
            <p:cNvSpPr/>
            <p:nvPr/>
          </p:nvSpPr>
          <p:spPr>
            <a:xfrm>
              <a:off x="10480464" y="7600092"/>
              <a:ext cx="32153" cy="251841"/>
            </a:xfrm>
            <a:custGeom>
              <a:avLst/>
              <a:gdLst>
                <a:gd name="connsiteX0" fmla="*/ 31242 w 32153"/>
                <a:gd name="connsiteY0" fmla="*/ 251841 h 251841"/>
                <a:gd name="connsiteX1" fmla="*/ 0 w 32153"/>
                <a:gd name="connsiteY1" fmla="*/ 0 h 251841"/>
              </a:gdLst>
              <a:ahLst/>
              <a:cxnLst>
                <a:cxn ang="0">
                  <a:pos x="connsiteX0" y="connsiteY0"/>
                </a:cxn>
                <a:cxn ang="0">
                  <a:pos x="connsiteX1" y="connsiteY1"/>
                </a:cxn>
              </a:cxnLst>
              <a:rect l="l" t="t" r="r" b="b"/>
              <a:pathLst>
                <a:path w="32153" h="251841">
                  <a:moveTo>
                    <a:pt x="31242" y="251841"/>
                  </a:moveTo>
                  <a:cubicBezTo>
                    <a:pt x="35482" y="166719"/>
                    <a:pt x="24911" y="81506"/>
                    <a:pt x="0" y="0"/>
                  </a:cubicBezTo>
                </a:path>
              </a:pathLst>
            </a:custGeom>
            <a:noFill/>
            <a:ln w="19050" cap="flat">
              <a:solidFill>
                <a:srgbClr val="F1F2F2"/>
              </a:solidFill>
              <a:prstDash val="solid"/>
              <a:round/>
            </a:ln>
          </p:spPr>
          <p:txBody>
            <a:bodyPr rtlCol="0" anchor="ctr"/>
            <a:lstStyle/>
            <a:p>
              <a:endParaRPr lang="en-US" dirty="0"/>
            </a:p>
          </p:txBody>
        </p:sp>
        <p:sp>
          <p:nvSpPr>
            <p:cNvPr id="39" name="Freeform: Shape 38">
              <a:extLst>
                <a:ext uri="{FF2B5EF4-FFF2-40B4-BE49-F238E27FC236}">
                  <a16:creationId xmlns:a16="http://schemas.microsoft.com/office/drawing/2014/main" id="{2F7BDB2B-BB6A-42FA-899C-A4AE98218B2A}"/>
                </a:ext>
              </a:extLst>
            </p:cNvPr>
            <p:cNvSpPr/>
            <p:nvPr/>
          </p:nvSpPr>
          <p:spPr>
            <a:xfrm>
              <a:off x="10457033" y="7910702"/>
              <a:ext cx="49149" cy="173640"/>
            </a:xfrm>
            <a:custGeom>
              <a:avLst/>
              <a:gdLst>
                <a:gd name="connsiteX0" fmla="*/ 0 w 49149"/>
                <a:gd name="connsiteY0" fmla="*/ 173641 h 173640"/>
                <a:gd name="connsiteX1" fmla="*/ 49149 w 49149"/>
                <a:gd name="connsiteY1" fmla="*/ 0 h 173640"/>
              </a:gdLst>
              <a:ahLst/>
              <a:cxnLst>
                <a:cxn ang="0">
                  <a:pos x="connsiteX0" y="connsiteY0"/>
                </a:cxn>
                <a:cxn ang="0">
                  <a:pos x="connsiteX1" y="connsiteY1"/>
                </a:cxn>
              </a:cxnLst>
              <a:rect l="l" t="t" r="r" b="b"/>
              <a:pathLst>
                <a:path w="49149" h="173640">
                  <a:moveTo>
                    <a:pt x="0" y="173641"/>
                  </a:moveTo>
                  <a:cubicBezTo>
                    <a:pt x="23975" y="118183"/>
                    <a:pt x="40501" y="59796"/>
                    <a:pt x="49149" y="0"/>
                  </a:cubicBezTo>
                </a:path>
              </a:pathLst>
            </a:custGeom>
            <a:noFill/>
            <a:ln w="19050" cap="flat">
              <a:solidFill>
                <a:srgbClr val="F1F2F2"/>
              </a:solidFill>
              <a:prstDash val="solid"/>
              <a:round/>
            </a:ln>
          </p:spPr>
          <p:txBody>
            <a:bodyPr rtlCol="0" anchor="ctr"/>
            <a:lstStyle/>
            <a:p>
              <a:endParaRPr lang="en-US" dirty="0"/>
            </a:p>
          </p:txBody>
        </p:sp>
        <p:sp>
          <p:nvSpPr>
            <p:cNvPr id="40" name="Freeform: Shape 39">
              <a:extLst>
                <a:ext uri="{FF2B5EF4-FFF2-40B4-BE49-F238E27FC236}">
                  <a16:creationId xmlns:a16="http://schemas.microsoft.com/office/drawing/2014/main" id="{FCE6B290-F20E-4AAD-99BB-C62FA71FDBF2}"/>
                </a:ext>
              </a:extLst>
            </p:cNvPr>
            <p:cNvSpPr/>
            <p:nvPr/>
          </p:nvSpPr>
          <p:spPr>
            <a:xfrm>
              <a:off x="9499484" y="8148828"/>
              <a:ext cx="925639" cy="378730"/>
            </a:xfrm>
            <a:custGeom>
              <a:avLst/>
              <a:gdLst>
                <a:gd name="connsiteX0" fmla="*/ 0 w 925639"/>
                <a:gd name="connsiteY0" fmla="*/ 310991 h 378730"/>
                <a:gd name="connsiteX1" fmla="*/ 658273 w 925639"/>
                <a:gd name="connsiteY1" fmla="*/ 277559 h 378730"/>
                <a:gd name="connsiteX2" fmla="*/ 925640 w 925639"/>
                <a:gd name="connsiteY2" fmla="*/ 0 h 378730"/>
              </a:gdLst>
              <a:ahLst/>
              <a:cxnLst>
                <a:cxn ang="0">
                  <a:pos x="connsiteX0" y="connsiteY0"/>
                </a:cxn>
                <a:cxn ang="0">
                  <a:pos x="connsiteX1" y="connsiteY1"/>
                </a:cxn>
                <a:cxn ang="0">
                  <a:pos x="connsiteX2" y="connsiteY2"/>
                </a:cxn>
              </a:cxnLst>
              <a:rect l="l" t="t" r="r" b="b"/>
              <a:pathLst>
                <a:path w="925639" h="378730">
                  <a:moveTo>
                    <a:pt x="0" y="310991"/>
                  </a:moveTo>
                  <a:cubicBezTo>
                    <a:pt x="180975" y="395668"/>
                    <a:pt x="415671" y="417957"/>
                    <a:pt x="658273" y="277559"/>
                  </a:cubicBezTo>
                  <a:cubicBezTo>
                    <a:pt x="770258" y="210167"/>
                    <a:pt x="862483" y="114426"/>
                    <a:pt x="925640" y="0"/>
                  </a:cubicBezTo>
                </a:path>
              </a:pathLst>
            </a:custGeom>
            <a:noFill/>
            <a:ln w="19050" cap="flat">
              <a:solidFill>
                <a:srgbClr val="F1F2F2"/>
              </a:solidFill>
              <a:prstDash val="solid"/>
              <a:round/>
            </a:ln>
          </p:spPr>
          <p:txBody>
            <a:bodyPr rtlCol="0" anchor="ctr"/>
            <a:lstStyle/>
            <a:p>
              <a:endParaRPr lang="en-US" dirty="0"/>
            </a:p>
          </p:txBody>
        </p:sp>
        <p:sp>
          <p:nvSpPr>
            <p:cNvPr id="41" name="Freeform: Shape 40">
              <a:extLst>
                <a:ext uri="{FF2B5EF4-FFF2-40B4-BE49-F238E27FC236}">
                  <a16:creationId xmlns:a16="http://schemas.microsoft.com/office/drawing/2014/main" id="{6A10517E-FA42-4EC9-BDB3-A739BF7358FC}"/>
                </a:ext>
              </a:extLst>
            </p:cNvPr>
            <p:cNvSpPr/>
            <p:nvPr/>
          </p:nvSpPr>
          <p:spPr>
            <a:xfrm>
              <a:off x="9480910" y="8413527"/>
              <a:ext cx="114395" cy="142494"/>
            </a:xfrm>
            <a:custGeom>
              <a:avLst/>
              <a:gdLst>
                <a:gd name="connsiteX0" fmla="*/ 45053 w 114395"/>
                <a:gd name="connsiteY0" fmla="*/ 142494 h 142494"/>
                <a:gd name="connsiteX1" fmla="*/ 62579 w 114395"/>
                <a:gd name="connsiteY1" fmla="*/ 134969 h 142494"/>
                <a:gd name="connsiteX2" fmla="*/ 25527 w 114395"/>
                <a:gd name="connsiteY2" fmla="*/ 48673 h 142494"/>
                <a:gd name="connsiteX3" fmla="*/ 114395 w 114395"/>
                <a:gd name="connsiteY3" fmla="*/ 18002 h 142494"/>
                <a:gd name="connsiteX4" fmla="*/ 108109 w 114395"/>
                <a:gd name="connsiteY4" fmla="*/ 0 h 142494"/>
                <a:gd name="connsiteX5" fmla="*/ 0 w 114395"/>
                <a:gd name="connsiteY5" fmla="*/ 37338 h 142494"/>
                <a:gd name="connsiteX6" fmla="*/ 45053 w 114395"/>
                <a:gd name="connsiteY6" fmla="*/ 142494 h 142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395" h="142494">
                  <a:moveTo>
                    <a:pt x="45053" y="142494"/>
                  </a:moveTo>
                  <a:lnTo>
                    <a:pt x="62579" y="134969"/>
                  </a:lnTo>
                  <a:lnTo>
                    <a:pt x="25527" y="48673"/>
                  </a:lnTo>
                  <a:lnTo>
                    <a:pt x="114395" y="18002"/>
                  </a:lnTo>
                  <a:lnTo>
                    <a:pt x="108109" y="0"/>
                  </a:lnTo>
                  <a:lnTo>
                    <a:pt x="0" y="37338"/>
                  </a:lnTo>
                  <a:lnTo>
                    <a:pt x="45053" y="142494"/>
                  </a:lnTo>
                  <a:close/>
                </a:path>
              </a:pathLst>
            </a:custGeom>
            <a:solidFill>
              <a:srgbClr val="F1F2F2"/>
            </a:solidFill>
            <a:ln w="19050" cap="flat">
              <a:noFill/>
              <a:prstDash val="solid"/>
              <a:miter/>
            </a:ln>
          </p:spPr>
          <p:txBody>
            <a:bodyPr rtlCol="0" anchor="ctr"/>
            <a:lstStyle/>
            <a:p>
              <a:endParaRPr lang="en-US" dirty="0"/>
            </a:p>
          </p:txBody>
        </p:sp>
        <p:sp>
          <p:nvSpPr>
            <p:cNvPr id="42" name="Freeform: Shape 41">
              <a:extLst>
                <a:ext uri="{FF2B5EF4-FFF2-40B4-BE49-F238E27FC236}">
                  <a16:creationId xmlns:a16="http://schemas.microsoft.com/office/drawing/2014/main" id="{85EF1ADF-7BF6-4646-A8F8-804B1F83889B}"/>
                </a:ext>
              </a:extLst>
            </p:cNvPr>
            <p:cNvSpPr/>
            <p:nvPr/>
          </p:nvSpPr>
          <p:spPr>
            <a:xfrm>
              <a:off x="9629596" y="7454550"/>
              <a:ext cx="340423" cy="680942"/>
            </a:xfrm>
            <a:custGeom>
              <a:avLst/>
              <a:gdLst>
                <a:gd name="connsiteX0" fmla="*/ 0 w 340423"/>
                <a:gd name="connsiteY0" fmla="*/ 510731 h 680942"/>
                <a:gd name="connsiteX1" fmla="*/ 170212 w 340423"/>
                <a:gd name="connsiteY1" fmla="*/ 680942 h 680942"/>
                <a:gd name="connsiteX2" fmla="*/ 340424 w 340423"/>
                <a:gd name="connsiteY2" fmla="*/ 510730 h 680942"/>
                <a:gd name="connsiteX3" fmla="*/ 170212 w 340423"/>
                <a:gd name="connsiteY3" fmla="*/ 340519 h 680942"/>
                <a:gd name="connsiteX4" fmla="*/ 0 w 340423"/>
                <a:gd name="connsiteY4" fmla="*/ 170212 h 680942"/>
                <a:gd name="connsiteX5" fmla="*/ 170212 w 340423"/>
                <a:gd name="connsiteY5" fmla="*/ 0 h 680942"/>
                <a:gd name="connsiteX6" fmla="*/ 340424 w 340423"/>
                <a:gd name="connsiteY6" fmla="*/ 170212 h 680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0423" h="680942">
                  <a:moveTo>
                    <a:pt x="0" y="510731"/>
                  </a:moveTo>
                  <a:cubicBezTo>
                    <a:pt x="0" y="604736"/>
                    <a:pt x="76206" y="680942"/>
                    <a:pt x="170212" y="680942"/>
                  </a:cubicBezTo>
                  <a:cubicBezTo>
                    <a:pt x="264217" y="680942"/>
                    <a:pt x="340424" y="604736"/>
                    <a:pt x="340424" y="510730"/>
                  </a:cubicBezTo>
                  <a:cubicBezTo>
                    <a:pt x="340424" y="416719"/>
                    <a:pt x="263081" y="355949"/>
                    <a:pt x="170212" y="340519"/>
                  </a:cubicBezTo>
                  <a:cubicBezTo>
                    <a:pt x="77343" y="325088"/>
                    <a:pt x="0" y="264319"/>
                    <a:pt x="0" y="170212"/>
                  </a:cubicBezTo>
                  <a:cubicBezTo>
                    <a:pt x="0" y="76206"/>
                    <a:pt x="76206" y="0"/>
                    <a:pt x="170212" y="0"/>
                  </a:cubicBezTo>
                  <a:cubicBezTo>
                    <a:pt x="264217" y="0"/>
                    <a:pt x="340424" y="76206"/>
                    <a:pt x="340424" y="170212"/>
                  </a:cubicBezTo>
                </a:path>
              </a:pathLst>
            </a:custGeom>
            <a:noFill/>
            <a:ln w="19050" cap="flat">
              <a:solidFill>
                <a:schemeClr val="accent2"/>
              </a:solidFill>
              <a:prstDash val="solid"/>
              <a:round/>
            </a:ln>
          </p:spPr>
          <p:txBody>
            <a:bodyPr rtlCol="0" anchor="ctr"/>
            <a:lstStyle/>
            <a:p>
              <a:endParaRPr lang="en-US" dirty="0"/>
            </a:p>
          </p:txBody>
        </p:sp>
        <p:sp>
          <p:nvSpPr>
            <p:cNvPr id="43" name="Freeform: Shape 42">
              <a:extLst>
                <a:ext uri="{FF2B5EF4-FFF2-40B4-BE49-F238E27FC236}">
                  <a16:creationId xmlns:a16="http://schemas.microsoft.com/office/drawing/2014/main" id="{BE7C76A1-5FCA-4E60-91C9-57A46AD9CA39}"/>
                </a:ext>
              </a:extLst>
            </p:cNvPr>
            <p:cNvSpPr/>
            <p:nvPr/>
          </p:nvSpPr>
          <p:spPr>
            <a:xfrm>
              <a:off x="9815238" y="7377112"/>
              <a:ext cx="9525" cy="866775"/>
            </a:xfrm>
            <a:custGeom>
              <a:avLst/>
              <a:gdLst>
                <a:gd name="connsiteX0" fmla="*/ 0 w 9525"/>
                <a:gd name="connsiteY0" fmla="*/ 0 h 866775"/>
                <a:gd name="connsiteX1" fmla="*/ 0 w 9525"/>
                <a:gd name="connsiteY1" fmla="*/ 866775 h 866775"/>
              </a:gdLst>
              <a:ahLst/>
              <a:cxnLst>
                <a:cxn ang="0">
                  <a:pos x="connsiteX0" y="connsiteY0"/>
                </a:cxn>
                <a:cxn ang="0">
                  <a:pos x="connsiteX1" y="connsiteY1"/>
                </a:cxn>
              </a:cxnLst>
              <a:rect l="l" t="t" r="r" b="b"/>
              <a:pathLst>
                <a:path w="9525" h="866775">
                  <a:moveTo>
                    <a:pt x="0" y="0"/>
                  </a:moveTo>
                  <a:lnTo>
                    <a:pt x="0" y="866775"/>
                  </a:lnTo>
                </a:path>
              </a:pathLst>
            </a:custGeom>
            <a:ln w="19050" cap="flat">
              <a:solidFill>
                <a:schemeClr val="accent2"/>
              </a:solidFill>
              <a:prstDash val="solid"/>
              <a:round/>
            </a:ln>
          </p:spPr>
          <p:txBody>
            <a:bodyPr rtlCol="0" anchor="ctr"/>
            <a:lstStyle/>
            <a:p>
              <a:endParaRPr lang="en-US" dirty="0"/>
            </a:p>
          </p:txBody>
        </p:sp>
      </p:grpSp>
      <p:grpSp>
        <p:nvGrpSpPr>
          <p:cNvPr id="44" name="Graphic 5125">
            <a:extLst>
              <a:ext uri="{FF2B5EF4-FFF2-40B4-BE49-F238E27FC236}">
                <a16:creationId xmlns:a16="http://schemas.microsoft.com/office/drawing/2014/main" id="{283D9097-6C51-44CA-8BD7-01713A1B4010}"/>
              </a:ext>
            </a:extLst>
          </p:cNvPr>
          <p:cNvGrpSpPr/>
          <p:nvPr/>
        </p:nvGrpSpPr>
        <p:grpSpPr>
          <a:xfrm>
            <a:off x="1000691" y="1393613"/>
            <a:ext cx="1381815" cy="1381815"/>
            <a:chOff x="10930773" y="6858000"/>
            <a:chExt cx="1905000" cy="1905000"/>
          </a:xfrm>
        </p:grpSpPr>
        <p:sp>
          <p:nvSpPr>
            <p:cNvPr id="45" name="Freeform: Shape 44">
              <a:extLst>
                <a:ext uri="{FF2B5EF4-FFF2-40B4-BE49-F238E27FC236}">
                  <a16:creationId xmlns:a16="http://schemas.microsoft.com/office/drawing/2014/main" id="{A8E1F404-7597-4CA7-A378-4439281EB4BE}"/>
                </a:ext>
              </a:extLst>
            </p:cNvPr>
            <p:cNvSpPr/>
            <p:nvPr/>
          </p:nvSpPr>
          <p:spPr>
            <a:xfrm>
              <a:off x="11726681" y="7337849"/>
              <a:ext cx="658367" cy="468269"/>
            </a:xfrm>
            <a:custGeom>
              <a:avLst/>
              <a:gdLst>
                <a:gd name="connsiteX0" fmla="*/ 0 w 658367"/>
                <a:gd name="connsiteY0" fmla="*/ 369590 h 468269"/>
                <a:gd name="connsiteX1" fmla="*/ 189357 w 658367"/>
                <a:gd name="connsiteY1" fmla="*/ 468269 h 468269"/>
                <a:gd name="connsiteX2" fmla="*/ 658368 w 658367"/>
                <a:gd name="connsiteY2" fmla="*/ 230144 h 468269"/>
                <a:gd name="connsiteX3" fmla="*/ 226504 w 658367"/>
                <a:gd name="connsiteY3" fmla="*/ 5926 h 468269"/>
                <a:gd name="connsiteX4" fmla="*/ 177451 w 658367"/>
                <a:gd name="connsiteY4" fmla="*/ 5926 h 468269"/>
                <a:gd name="connsiteX5" fmla="*/ 9430 w 658367"/>
                <a:gd name="connsiteY5" fmla="*/ 90413 h 468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8367" h="468269">
                  <a:moveTo>
                    <a:pt x="0" y="369590"/>
                  </a:moveTo>
                  <a:lnTo>
                    <a:pt x="189357" y="468269"/>
                  </a:lnTo>
                  <a:lnTo>
                    <a:pt x="658368" y="230144"/>
                  </a:lnTo>
                  <a:lnTo>
                    <a:pt x="226504" y="5926"/>
                  </a:lnTo>
                  <a:cubicBezTo>
                    <a:pt x="211108" y="-1975"/>
                    <a:pt x="192848" y="-1975"/>
                    <a:pt x="177451" y="5926"/>
                  </a:cubicBezTo>
                  <a:lnTo>
                    <a:pt x="9430" y="90413"/>
                  </a:lnTo>
                </a:path>
              </a:pathLst>
            </a:custGeom>
            <a:noFill/>
            <a:ln w="19050" cap="flat">
              <a:solidFill>
                <a:srgbClr val="FFFFFF"/>
              </a:solidFill>
              <a:prstDash val="solid"/>
              <a:round/>
            </a:ln>
          </p:spPr>
          <p:txBody>
            <a:bodyPr rtlCol="0" anchor="ctr"/>
            <a:lstStyle/>
            <a:p>
              <a:endParaRPr lang="en-US" dirty="0"/>
            </a:p>
          </p:txBody>
        </p:sp>
        <p:sp>
          <p:nvSpPr>
            <p:cNvPr id="46" name="Freeform: Shape 45">
              <a:extLst>
                <a:ext uri="{FF2B5EF4-FFF2-40B4-BE49-F238E27FC236}">
                  <a16:creationId xmlns:a16="http://schemas.microsoft.com/office/drawing/2014/main" id="{163AFC6D-3F67-4382-94AA-E3CACD88416C}"/>
                </a:ext>
              </a:extLst>
            </p:cNvPr>
            <p:cNvSpPr/>
            <p:nvPr/>
          </p:nvSpPr>
          <p:spPr>
            <a:xfrm>
              <a:off x="11459696" y="7812404"/>
              <a:ext cx="462724" cy="599122"/>
            </a:xfrm>
            <a:custGeom>
              <a:avLst/>
              <a:gdLst>
                <a:gd name="connsiteX0" fmla="*/ 0 w 462724"/>
                <a:gd name="connsiteY0" fmla="*/ 25527 h 599122"/>
                <a:gd name="connsiteX1" fmla="*/ 0 w 462724"/>
                <a:gd name="connsiteY1" fmla="*/ 328708 h 599122"/>
                <a:gd name="connsiteX2" fmla="*/ 29147 w 462724"/>
                <a:gd name="connsiteY2" fmla="*/ 376333 h 599122"/>
                <a:gd name="connsiteX3" fmla="*/ 462725 w 462724"/>
                <a:gd name="connsiteY3" fmla="*/ 599123 h 599122"/>
                <a:gd name="connsiteX4" fmla="*/ 462725 w 462724"/>
                <a:gd name="connsiteY4" fmla="*/ 0 h 5991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2724" h="599122">
                  <a:moveTo>
                    <a:pt x="0" y="25527"/>
                  </a:moveTo>
                  <a:lnTo>
                    <a:pt x="0" y="328708"/>
                  </a:lnTo>
                  <a:cubicBezTo>
                    <a:pt x="54" y="348782"/>
                    <a:pt x="11296" y="367150"/>
                    <a:pt x="29147" y="376333"/>
                  </a:cubicBezTo>
                  <a:lnTo>
                    <a:pt x="462725" y="599123"/>
                  </a:lnTo>
                  <a:lnTo>
                    <a:pt x="462725" y="0"/>
                  </a:lnTo>
                </a:path>
              </a:pathLst>
            </a:custGeom>
            <a:noFill/>
            <a:ln w="19050" cap="flat">
              <a:solidFill>
                <a:srgbClr val="FFFFFF"/>
              </a:solidFill>
              <a:prstDash val="solid"/>
              <a:round/>
            </a:ln>
          </p:spPr>
          <p:txBody>
            <a:bodyPr rtlCol="0" anchor="ctr"/>
            <a:lstStyle/>
            <a:p>
              <a:endParaRPr lang="en-US" dirty="0"/>
            </a:p>
          </p:txBody>
        </p:sp>
        <p:sp>
          <p:nvSpPr>
            <p:cNvPr id="47" name="Freeform: Shape 46">
              <a:extLst>
                <a:ext uri="{FF2B5EF4-FFF2-40B4-BE49-F238E27FC236}">
                  <a16:creationId xmlns:a16="http://schemas.microsoft.com/office/drawing/2014/main" id="{F87A922F-D2DB-4522-B818-29507DB8882E}"/>
                </a:ext>
              </a:extLst>
            </p:cNvPr>
            <p:cNvSpPr/>
            <p:nvPr/>
          </p:nvSpPr>
          <p:spPr>
            <a:xfrm>
              <a:off x="11922420" y="7568374"/>
              <a:ext cx="462629" cy="843153"/>
            </a:xfrm>
            <a:custGeom>
              <a:avLst/>
              <a:gdLst>
                <a:gd name="connsiteX0" fmla="*/ 462629 w 462629"/>
                <a:gd name="connsiteY0" fmla="*/ 0 h 843153"/>
                <a:gd name="connsiteX1" fmla="*/ 462629 w 462629"/>
                <a:gd name="connsiteY1" fmla="*/ 572738 h 843153"/>
                <a:gd name="connsiteX2" fmla="*/ 433578 w 462629"/>
                <a:gd name="connsiteY2" fmla="*/ 620363 h 843153"/>
                <a:gd name="connsiteX3" fmla="*/ 0 w 462629"/>
                <a:gd name="connsiteY3" fmla="*/ 843153 h 843153"/>
                <a:gd name="connsiteX4" fmla="*/ 0 w 462629"/>
                <a:gd name="connsiteY4" fmla="*/ 237744 h 843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2629" h="843153">
                  <a:moveTo>
                    <a:pt x="462629" y="0"/>
                  </a:moveTo>
                  <a:lnTo>
                    <a:pt x="462629" y="572738"/>
                  </a:lnTo>
                  <a:cubicBezTo>
                    <a:pt x="462572" y="592785"/>
                    <a:pt x="451376" y="611138"/>
                    <a:pt x="433578" y="620363"/>
                  </a:cubicBezTo>
                  <a:lnTo>
                    <a:pt x="0" y="843153"/>
                  </a:lnTo>
                  <a:lnTo>
                    <a:pt x="0" y="237744"/>
                  </a:lnTo>
                  <a:close/>
                </a:path>
              </a:pathLst>
            </a:custGeom>
            <a:noFill/>
            <a:ln w="19050" cap="flat">
              <a:solidFill>
                <a:srgbClr val="FFFFFF"/>
              </a:solidFill>
              <a:prstDash val="solid"/>
              <a:round/>
            </a:ln>
          </p:spPr>
          <p:txBody>
            <a:bodyPr rtlCol="0" anchor="ctr"/>
            <a:lstStyle/>
            <a:p>
              <a:endParaRPr lang="en-US" dirty="0"/>
            </a:p>
          </p:txBody>
        </p:sp>
        <p:sp>
          <p:nvSpPr>
            <p:cNvPr id="48" name="Freeform: Shape 47">
              <a:extLst>
                <a:ext uri="{FF2B5EF4-FFF2-40B4-BE49-F238E27FC236}">
                  <a16:creationId xmlns:a16="http://schemas.microsoft.com/office/drawing/2014/main" id="{07AA0769-15D8-4C5F-8D5A-01E61377F152}"/>
                </a:ext>
              </a:extLst>
            </p:cNvPr>
            <p:cNvSpPr/>
            <p:nvPr/>
          </p:nvSpPr>
          <p:spPr>
            <a:xfrm>
              <a:off x="11735825" y="7410640"/>
              <a:ext cx="496633" cy="452437"/>
            </a:xfrm>
            <a:custGeom>
              <a:avLst/>
              <a:gdLst>
                <a:gd name="connsiteX0" fmla="*/ 32576 w 496633"/>
                <a:gd name="connsiteY0" fmla="*/ 129159 h 452437"/>
                <a:gd name="connsiteX1" fmla="*/ 368999 w 496633"/>
                <a:gd name="connsiteY1" fmla="*/ 302038 h 452437"/>
                <a:gd name="connsiteX2" fmla="*/ 368999 w 496633"/>
                <a:gd name="connsiteY2" fmla="*/ 452437 h 452437"/>
                <a:gd name="connsiteX3" fmla="*/ 496634 w 496633"/>
                <a:gd name="connsiteY3" fmla="*/ 381953 h 452437"/>
                <a:gd name="connsiteX4" fmla="*/ 496634 w 496633"/>
                <a:gd name="connsiteY4" fmla="*/ 237744 h 452437"/>
                <a:gd name="connsiteX5" fmla="*/ 34004 w 496633"/>
                <a:gd name="connsiteY5" fmla="*/ 0 h 452437"/>
                <a:gd name="connsiteX6" fmla="*/ 0 w 496633"/>
                <a:gd name="connsiteY6" fmla="*/ 17050 h 452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6633" h="452437">
                  <a:moveTo>
                    <a:pt x="32576" y="129159"/>
                  </a:moveTo>
                  <a:lnTo>
                    <a:pt x="368999" y="302038"/>
                  </a:lnTo>
                  <a:lnTo>
                    <a:pt x="368999" y="452437"/>
                  </a:lnTo>
                  <a:lnTo>
                    <a:pt x="496634" y="381953"/>
                  </a:lnTo>
                  <a:lnTo>
                    <a:pt x="496634" y="237744"/>
                  </a:lnTo>
                  <a:lnTo>
                    <a:pt x="34004" y="0"/>
                  </a:lnTo>
                  <a:lnTo>
                    <a:pt x="0" y="17050"/>
                  </a:lnTo>
                </a:path>
              </a:pathLst>
            </a:custGeom>
            <a:noFill/>
            <a:ln w="19050" cap="flat">
              <a:solidFill>
                <a:srgbClr val="FFFFFF"/>
              </a:solidFill>
              <a:prstDash val="solid"/>
              <a:round/>
            </a:ln>
          </p:spPr>
          <p:txBody>
            <a:bodyPr rtlCol="0" anchor="ctr"/>
            <a:lstStyle/>
            <a:p>
              <a:endParaRPr lang="en-US" dirty="0"/>
            </a:p>
          </p:txBody>
        </p:sp>
        <p:sp>
          <p:nvSpPr>
            <p:cNvPr id="49" name="Freeform: Shape 48">
              <a:extLst>
                <a:ext uri="{FF2B5EF4-FFF2-40B4-BE49-F238E27FC236}">
                  <a16:creationId xmlns:a16="http://schemas.microsoft.com/office/drawing/2014/main" id="{C7E4C118-39E5-4FAA-B95D-0A954FEE749E}"/>
                </a:ext>
              </a:extLst>
            </p:cNvPr>
            <p:cNvSpPr/>
            <p:nvPr/>
          </p:nvSpPr>
          <p:spPr>
            <a:xfrm>
              <a:off x="11262338" y="7337679"/>
              <a:ext cx="450151" cy="450151"/>
            </a:xfrm>
            <a:custGeom>
              <a:avLst/>
              <a:gdLst>
                <a:gd name="connsiteX0" fmla="*/ 450152 w 450151"/>
                <a:gd name="connsiteY0" fmla="*/ 225076 h 450151"/>
                <a:gd name="connsiteX1" fmla="*/ 225076 w 450151"/>
                <a:gd name="connsiteY1" fmla="*/ 450151 h 450151"/>
                <a:gd name="connsiteX2" fmla="*/ 0 w 450151"/>
                <a:gd name="connsiteY2" fmla="*/ 225076 h 450151"/>
                <a:gd name="connsiteX3" fmla="*/ 225076 w 450151"/>
                <a:gd name="connsiteY3" fmla="*/ 0 h 450151"/>
                <a:gd name="connsiteX4" fmla="*/ 450152 w 450151"/>
                <a:gd name="connsiteY4" fmla="*/ 225076 h 4501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151" h="450151">
                  <a:moveTo>
                    <a:pt x="450152" y="225076"/>
                  </a:moveTo>
                  <a:cubicBezTo>
                    <a:pt x="450152" y="349382"/>
                    <a:pt x="349382" y="450151"/>
                    <a:pt x="225076" y="450151"/>
                  </a:cubicBezTo>
                  <a:cubicBezTo>
                    <a:pt x="100770" y="450151"/>
                    <a:pt x="0" y="349382"/>
                    <a:pt x="0" y="225076"/>
                  </a:cubicBezTo>
                  <a:cubicBezTo>
                    <a:pt x="0" y="100770"/>
                    <a:pt x="100770" y="0"/>
                    <a:pt x="225076" y="0"/>
                  </a:cubicBezTo>
                  <a:cubicBezTo>
                    <a:pt x="349382" y="0"/>
                    <a:pt x="450152" y="100770"/>
                    <a:pt x="450152" y="225076"/>
                  </a:cubicBezTo>
                  <a:close/>
                </a:path>
              </a:pathLst>
            </a:custGeom>
            <a:noFill/>
            <a:ln w="19050" cap="flat">
              <a:solidFill>
                <a:schemeClr val="accent2"/>
              </a:solidFill>
              <a:prstDash val="solid"/>
              <a:round/>
            </a:ln>
          </p:spPr>
          <p:txBody>
            <a:bodyPr rtlCol="0" anchor="ctr"/>
            <a:lstStyle/>
            <a:p>
              <a:endParaRPr lang="en-US" dirty="0"/>
            </a:p>
          </p:txBody>
        </p:sp>
        <p:sp>
          <p:nvSpPr>
            <p:cNvPr id="50" name="Freeform: Shape 49">
              <a:extLst>
                <a:ext uri="{FF2B5EF4-FFF2-40B4-BE49-F238E27FC236}">
                  <a16:creationId xmlns:a16="http://schemas.microsoft.com/office/drawing/2014/main" id="{0BF8D98B-B15E-483D-BB59-AF296CB21AF3}"/>
                </a:ext>
              </a:extLst>
            </p:cNvPr>
            <p:cNvSpPr/>
            <p:nvPr/>
          </p:nvSpPr>
          <p:spPr>
            <a:xfrm>
              <a:off x="11363017" y="7471886"/>
              <a:ext cx="251078" cy="178689"/>
            </a:xfrm>
            <a:custGeom>
              <a:avLst/>
              <a:gdLst>
                <a:gd name="connsiteX0" fmla="*/ 0 w 251078"/>
                <a:gd name="connsiteY0" fmla="*/ 106108 h 178689"/>
                <a:gd name="connsiteX1" fmla="*/ 72485 w 251078"/>
                <a:gd name="connsiteY1" fmla="*/ 178689 h 178689"/>
                <a:gd name="connsiteX2" fmla="*/ 251079 w 251078"/>
                <a:gd name="connsiteY2" fmla="*/ 0 h 178689"/>
              </a:gdLst>
              <a:ahLst/>
              <a:cxnLst>
                <a:cxn ang="0">
                  <a:pos x="connsiteX0" y="connsiteY0"/>
                </a:cxn>
                <a:cxn ang="0">
                  <a:pos x="connsiteX1" y="connsiteY1"/>
                </a:cxn>
                <a:cxn ang="0">
                  <a:pos x="connsiteX2" y="connsiteY2"/>
                </a:cxn>
              </a:cxnLst>
              <a:rect l="l" t="t" r="r" b="b"/>
              <a:pathLst>
                <a:path w="251078" h="178689">
                  <a:moveTo>
                    <a:pt x="0" y="106108"/>
                  </a:moveTo>
                  <a:lnTo>
                    <a:pt x="72485" y="178689"/>
                  </a:lnTo>
                  <a:lnTo>
                    <a:pt x="251079" y="0"/>
                  </a:lnTo>
                </a:path>
              </a:pathLst>
            </a:custGeom>
            <a:noFill/>
            <a:ln w="19050" cap="flat">
              <a:solidFill>
                <a:schemeClr val="accent2"/>
              </a:solidFill>
              <a:prstDash val="solid"/>
              <a:round/>
            </a:ln>
          </p:spPr>
          <p:txBody>
            <a:bodyPr rtlCol="0" anchor="ctr"/>
            <a:lstStyle/>
            <a:p>
              <a:endParaRPr lang="en-US" dirty="0"/>
            </a:p>
          </p:txBody>
        </p:sp>
      </p:grpSp>
    </p:spTree>
    <p:extLst>
      <p:ext uri="{BB962C8B-B14F-4D97-AF65-F5344CB8AC3E}">
        <p14:creationId xmlns:p14="http://schemas.microsoft.com/office/powerpoint/2010/main" val="30529744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33">
            <a:extLst>
              <a:ext uri="{FF2B5EF4-FFF2-40B4-BE49-F238E27FC236}">
                <a16:creationId xmlns:a16="http://schemas.microsoft.com/office/drawing/2014/main" id="{82DBED82-B5EE-4394-9AC6-0FD39348D71E}"/>
              </a:ext>
            </a:extLst>
          </p:cNvPr>
          <p:cNvSpPr>
            <a:spLocks noGrp="1"/>
          </p:cNvSpPr>
          <p:nvPr>
            <p:ph type="title"/>
          </p:nvPr>
        </p:nvSpPr>
        <p:spPr/>
        <p:txBody>
          <a:bodyPr/>
          <a:lstStyle/>
          <a:p>
            <a:r>
              <a:rPr lang="en-US" dirty="0"/>
              <a:t>Customer spotlight</a:t>
            </a:r>
          </a:p>
        </p:txBody>
      </p:sp>
      <p:sp>
        <p:nvSpPr>
          <p:cNvPr id="12" name="Rectangle 11">
            <a:extLst>
              <a:ext uri="{FF2B5EF4-FFF2-40B4-BE49-F238E27FC236}">
                <a16:creationId xmlns:a16="http://schemas.microsoft.com/office/drawing/2014/main" id="{97446B2E-DBF3-4F14-ACAD-D590B30D1C4F}"/>
              </a:ext>
            </a:extLst>
          </p:cNvPr>
          <p:cNvSpPr/>
          <p:nvPr/>
        </p:nvSpPr>
        <p:spPr>
          <a:xfrm>
            <a:off x="455882" y="3027579"/>
            <a:ext cx="8230919" cy="1461895"/>
          </a:xfrm>
          <a:prstGeom prst="rect">
            <a:avLst/>
          </a:prstGeom>
          <a:ln w="12700">
            <a:gradFill>
              <a:gsLst>
                <a:gs pos="55000">
                  <a:schemeClr val="accent2"/>
                </a:gs>
                <a:gs pos="45000">
                  <a:schemeClr val="accent2"/>
                </a:gs>
                <a:gs pos="15000">
                  <a:schemeClr val="accent3"/>
                </a:gs>
                <a:gs pos="85000">
                  <a:schemeClr val="accent1"/>
                </a:gs>
              </a:gsLst>
              <a:lin ang="0" scaled="0"/>
            </a:gradFill>
            <a:tailEnd type="none"/>
          </a:ln>
          <a:effectLst/>
        </p:spPr>
        <p:style>
          <a:lnRef idx="2">
            <a:schemeClr val="accent1"/>
          </a:lnRef>
          <a:fillRef idx="0">
            <a:schemeClr val="accent1"/>
          </a:fillRef>
          <a:effectRef idx="1">
            <a:schemeClr val="accent1"/>
          </a:effectRef>
          <a:fontRef idx="minor">
            <a:schemeClr val="tx1"/>
          </a:fontRef>
        </p:style>
        <p:txBody>
          <a:bodyPr lIns="182880" tIns="146304" rIns="182880" bIns="146304" rtlCol="0" anchor="ctr"/>
          <a:lstStyle/>
          <a:p>
            <a:pPr algn="ctr" defTabSz="685783">
              <a:defRPr/>
            </a:pPr>
            <a:endParaRPr lang="en-US" sz="1800" dirty="0" err="1">
              <a:solidFill>
                <a:srgbClr val="FFFFFF"/>
              </a:solidFill>
              <a:latin typeface="Amazon Ember"/>
            </a:endParaRPr>
          </a:p>
        </p:txBody>
      </p:sp>
      <p:sp>
        <p:nvSpPr>
          <p:cNvPr id="13" name="Text Placeholder 20">
            <a:extLst>
              <a:ext uri="{FF2B5EF4-FFF2-40B4-BE49-F238E27FC236}">
                <a16:creationId xmlns:a16="http://schemas.microsoft.com/office/drawing/2014/main" id="{2CCA8F2D-33D9-46A8-ABEC-D677928A56E1}"/>
              </a:ext>
            </a:extLst>
          </p:cNvPr>
          <p:cNvSpPr txBox="1">
            <a:spLocks/>
          </p:cNvSpPr>
          <p:nvPr/>
        </p:nvSpPr>
        <p:spPr>
          <a:xfrm>
            <a:off x="2678113" y="1431926"/>
            <a:ext cx="6008687" cy="700088"/>
          </a:xfrm>
          <a:prstGeom prst="rect">
            <a:avLst/>
          </a:prstGeom>
        </p:spPr>
        <p:txBody>
          <a:bodyPr vert="horz" lIns="0" tIns="0" rIns="0" bIns="0" rtlCol="0" anchor="ctr" anchorCtr="0">
            <a:noAutofit/>
          </a:bodyPr>
          <a:lstStyle>
            <a:lvl1pPr marL="0" indent="0" algn="l" defTabSz="457200" rtl="0" eaLnBrk="1" latinLnBrk="0" hangingPunct="1">
              <a:lnSpc>
                <a:spcPct val="90000"/>
              </a:lnSpc>
              <a:spcBef>
                <a:spcPct val="20000"/>
              </a:spcBef>
              <a:buFontTx/>
              <a:buNone/>
              <a:defRPr sz="1800" b="0" i="0" kern="1200">
                <a:solidFill>
                  <a:schemeClr val="tx1"/>
                </a:solidFill>
                <a:latin typeface="+mn-lt"/>
                <a:ea typeface="+mn-ea"/>
                <a:cs typeface="Amazon Ember Regular" charset="0"/>
              </a:defRPr>
            </a:lvl1pPr>
            <a:lvl2pPr marL="742950" indent="-285750" algn="l" defTabSz="457200"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2pPr>
            <a:lvl3pPr marL="1143000" indent="-228600" algn="l" defTabSz="457200" rtl="0" eaLnBrk="1" latinLnBrk="0" hangingPunct="1">
              <a:lnSpc>
                <a:spcPct val="90000"/>
              </a:lnSpc>
              <a:spcBef>
                <a:spcPct val="20000"/>
              </a:spcBef>
              <a:buFont typeface="Arial"/>
              <a:buChar char="•"/>
              <a:defRPr sz="1400" b="0" i="0" kern="1200">
                <a:solidFill>
                  <a:schemeClr val="tx1"/>
                </a:solidFill>
                <a:latin typeface="+mn-lt"/>
                <a:ea typeface="+mn-ea"/>
                <a:cs typeface="Amazon Ember Regular" charset="0"/>
              </a:defRPr>
            </a:lvl3pPr>
            <a:lvl4pPr marL="16002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4pPr>
            <a:lvl5pPr marL="20574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dirty="0"/>
              <a:t>Mission Automate handcrafts software solutions on behalf of their global customers. Mission Automate work closely with customers at every phase of the development process.</a:t>
            </a:r>
          </a:p>
        </p:txBody>
      </p:sp>
      <p:sp>
        <p:nvSpPr>
          <p:cNvPr id="14" name="Text Placeholder 21">
            <a:extLst>
              <a:ext uri="{FF2B5EF4-FFF2-40B4-BE49-F238E27FC236}">
                <a16:creationId xmlns:a16="http://schemas.microsoft.com/office/drawing/2014/main" id="{12E1CF56-9179-439F-8331-179E7258F377}"/>
              </a:ext>
            </a:extLst>
          </p:cNvPr>
          <p:cNvSpPr txBox="1">
            <a:spLocks/>
          </p:cNvSpPr>
          <p:nvPr/>
        </p:nvSpPr>
        <p:spPr>
          <a:xfrm>
            <a:off x="853552" y="3163888"/>
            <a:ext cx="7605674" cy="941387"/>
          </a:xfrm>
          <a:prstGeom prst="rect">
            <a:avLst/>
          </a:prstGeom>
        </p:spPr>
        <p:txBody>
          <a:bodyPr vert="horz" lIns="0" tIns="0" rIns="0" bIns="0" rtlCol="0" anchor="t" anchorCtr="0">
            <a:noAutofit/>
          </a:bodyPr>
          <a:lstStyle>
            <a:lvl1pPr marL="0" indent="0" algn="l" defTabSz="457200" rtl="0" eaLnBrk="1" latinLnBrk="0" hangingPunct="1">
              <a:lnSpc>
                <a:spcPct val="90000"/>
              </a:lnSpc>
              <a:spcBef>
                <a:spcPct val="20000"/>
              </a:spcBef>
              <a:buFontTx/>
              <a:buNone/>
              <a:defRPr sz="1800" b="0" i="0" kern="1200">
                <a:solidFill>
                  <a:schemeClr val="tx1"/>
                </a:solidFill>
                <a:latin typeface="+mn-lt"/>
                <a:ea typeface="+mn-ea"/>
                <a:cs typeface="Amazon Ember Regular" charset="0"/>
              </a:defRPr>
            </a:lvl1pPr>
            <a:lvl2pPr marL="742950" indent="-285750" algn="l" defTabSz="457200"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2pPr>
            <a:lvl3pPr marL="1143000" indent="-228600" algn="l" defTabSz="457200" rtl="0" eaLnBrk="1" latinLnBrk="0" hangingPunct="1">
              <a:lnSpc>
                <a:spcPct val="90000"/>
              </a:lnSpc>
              <a:spcBef>
                <a:spcPct val="20000"/>
              </a:spcBef>
              <a:buFont typeface="Arial"/>
              <a:buChar char="•"/>
              <a:defRPr sz="1400" b="0" i="0" kern="1200">
                <a:solidFill>
                  <a:schemeClr val="tx1"/>
                </a:solidFill>
                <a:latin typeface="+mn-lt"/>
                <a:ea typeface="+mn-ea"/>
                <a:cs typeface="Amazon Ember Regular" charset="0"/>
              </a:defRPr>
            </a:lvl3pPr>
            <a:lvl4pPr marL="16002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4pPr>
            <a:lvl5pPr marL="20574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Thanks to Amazon </a:t>
            </a:r>
            <a:r>
              <a:rPr lang="en-US" dirty="0" err="1"/>
              <a:t>SageMaker</a:t>
            </a:r>
            <a:r>
              <a:rPr lang="en-US" dirty="0"/>
              <a:t> JumpStart, we are able to launch </a:t>
            </a:r>
            <a:br>
              <a:rPr lang="en-US" dirty="0"/>
            </a:br>
            <a:r>
              <a:rPr lang="en-US" dirty="0"/>
              <a:t>ML solutions within days to fulfill machine learning prediction needs faster and more reliably.”</a:t>
            </a:r>
          </a:p>
        </p:txBody>
      </p:sp>
      <p:pic>
        <p:nvPicPr>
          <p:cNvPr id="15" name="Picture 14">
            <a:extLst>
              <a:ext uri="{FF2B5EF4-FFF2-40B4-BE49-F238E27FC236}">
                <a16:creationId xmlns:a16="http://schemas.microsoft.com/office/drawing/2014/main" id="{0F093968-5B46-4B81-B0C2-F4E34443808F}"/>
              </a:ext>
            </a:extLst>
          </p:cNvPr>
          <p:cNvPicPr>
            <a:picLocks noChangeAspect="1"/>
          </p:cNvPicPr>
          <p:nvPr/>
        </p:nvPicPr>
        <p:blipFill rotWithShape="1">
          <a:blip r:embed="rId3"/>
          <a:srcRect l="32654" t="22260" r="32790" b="56866"/>
          <a:stretch/>
        </p:blipFill>
        <p:spPr>
          <a:xfrm>
            <a:off x="123826" y="3207538"/>
            <a:ext cx="664112" cy="494612"/>
          </a:xfrm>
          <a:prstGeom prst="rect">
            <a:avLst/>
          </a:prstGeom>
          <a:solidFill>
            <a:schemeClr val="bg1"/>
          </a:solidFill>
        </p:spPr>
      </p:pic>
      <p:sp>
        <p:nvSpPr>
          <p:cNvPr id="17" name="Text Placeholder 28">
            <a:extLst>
              <a:ext uri="{FF2B5EF4-FFF2-40B4-BE49-F238E27FC236}">
                <a16:creationId xmlns:a16="http://schemas.microsoft.com/office/drawing/2014/main" id="{0F502605-F484-40C6-909B-4130D10C8AD7}"/>
              </a:ext>
            </a:extLst>
          </p:cNvPr>
          <p:cNvSpPr txBox="1">
            <a:spLocks/>
          </p:cNvSpPr>
          <p:nvPr/>
        </p:nvSpPr>
        <p:spPr>
          <a:xfrm>
            <a:off x="3783013" y="4136929"/>
            <a:ext cx="4676213" cy="323850"/>
          </a:xfrm>
          <a:prstGeom prst="rect">
            <a:avLst/>
          </a:prstGeom>
        </p:spPr>
        <p:txBody>
          <a:bodyPr vert="horz" lIns="0" tIns="0" rIns="0" bIns="0" rtlCol="0" anchor="t" anchorCtr="0">
            <a:noAutofit/>
          </a:bodyPr>
          <a:lstStyle>
            <a:lvl1pPr marL="0" indent="0" algn="l" defTabSz="457200" rtl="0" eaLnBrk="1" latinLnBrk="0" hangingPunct="1">
              <a:lnSpc>
                <a:spcPct val="90000"/>
              </a:lnSpc>
              <a:spcBef>
                <a:spcPct val="20000"/>
              </a:spcBef>
              <a:buFontTx/>
              <a:buNone/>
              <a:defRPr sz="1800" b="0" i="0" kern="1200">
                <a:solidFill>
                  <a:schemeClr val="tx1"/>
                </a:solidFill>
                <a:latin typeface="+mn-lt"/>
                <a:ea typeface="+mn-ea"/>
                <a:cs typeface="Amazon Ember Regular" charset="0"/>
              </a:defRPr>
            </a:lvl1pPr>
            <a:lvl2pPr marL="742950" indent="-285750" algn="l" defTabSz="457200"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2pPr>
            <a:lvl3pPr marL="1143000" indent="-228600" algn="l" defTabSz="457200" rtl="0" eaLnBrk="1" latinLnBrk="0" hangingPunct="1">
              <a:lnSpc>
                <a:spcPct val="90000"/>
              </a:lnSpc>
              <a:spcBef>
                <a:spcPct val="20000"/>
              </a:spcBef>
              <a:buFont typeface="Arial"/>
              <a:buChar char="•"/>
              <a:defRPr sz="1400" b="0" i="0" kern="1200">
                <a:solidFill>
                  <a:schemeClr val="tx1"/>
                </a:solidFill>
                <a:latin typeface="+mn-lt"/>
                <a:ea typeface="+mn-ea"/>
                <a:cs typeface="Amazon Ember Regular" charset="0"/>
              </a:defRPr>
            </a:lvl3pPr>
            <a:lvl4pPr marL="16002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4pPr>
            <a:lvl5pPr marL="20574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r"/>
            <a:r>
              <a:rPr lang="fr-FR" sz="1200" b="1" dirty="0"/>
              <a:t>Alex Panait, CEO – Mission Automate</a:t>
            </a:r>
          </a:p>
        </p:txBody>
      </p:sp>
      <p:pic>
        <p:nvPicPr>
          <p:cNvPr id="3" name="Picture 2">
            <a:extLst>
              <a:ext uri="{FF2B5EF4-FFF2-40B4-BE49-F238E27FC236}">
                <a16:creationId xmlns:a16="http://schemas.microsoft.com/office/drawing/2014/main" id="{9E5D5729-AF92-4B80-A36C-BD602BEAD6D0}"/>
              </a:ext>
            </a:extLst>
          </p:cNvPr>
          <p:cNvPicPr>
            <a:picLocks noChangeAspect="1"/>
          </p:cNvPicPr>
          <p:nvPr/>
        </p:nvPicPr>
        <p:blipFill>
          <a:blip r:embed="rId4"/>
          <a:stretch>
            <a:fillRect/>
          </a:stretch>
        </p:blipFill>
        <p:spPr>
          <a:xfrm>
            <a:off x="457200" y="984035"/>
            <a:ext cx="1455205" cy="1461896"/>
          </a:xfrm>
          <a:prstGeom prst="rect">
            <a:avLst/>
          </a:prstGeom>
        </p:spPr>
      </p:pic>
    </p:spTree>
    <p:extLst>
      <p:ext uri="{BB962C8B-B14F-4D97-AF65-F5344CB8AC3E}">
        <p14:creationId xmlns:p14="http://schemas.microsoft.com/office/powerpoint/2010/main" val="7595788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33">
            <a:extLst>
              <a:ext uri="{FF2B5EF4-FFF2-40B4-BE49-F238E27FC236}">
                <a16:creationId xmlns:a16="http://schemas.microsoft.com/office/drawing/2014/main" id="{82DBED82-B5EE-4394-9AC6-0FD39348D71E}"/>
              </a:ext>
            </a:extLst>
          </p:cNvPr>
          <p:cNvSpPr>
            <a:spLocks noGrp="1"/>
          </p:cNvSpPr>
          <p:nvPr>
            <p:ph type="title"/>
          </p:nvPr>
        </p:nvSpPr>
        <p:spPr/>
        <p:txBody>
          <a:bodyPr/>
          <a:lstStyle/>
          <a:p>
            <a:r>
              <a:rPr lang="en-US" dirty="0"/>
              <a:t>Customer spotlight</a:t>
            </a:r>
          </a:p>
        </p:txBody>
      </p:sp>
      <p:sp>
        <p:nvSpPr>
          <p:cNvPr id="10" name="Rectangle 9">
            <a:extLst>
              <a:ext uri="{FF2B5EF4-FFF2-40B4-BE49-F238E27FC236}">
                <a16:creationId xmlns:a16="http://schemas.microsoft.com/office/drawing/2014/main" id="{E091B4CB-C7BD-4ED5-BD0C-102D5BB9F51E}"/>
              </a:ext>
            </a:extLst>
          </p:cNvPr>
          <p:cNvSpPr/>
          <p:nvPr/>
        </p:nvSpPr>
        <p:spPr>
          <a:xfrm>
            <a:off x="455882" y="3027579"/>
            <a:ext cx="8230919" cy="1461895"/>
          </a:xfrm>
          <a:prstGeom prst="rect">
            <a:avLst/>
          </a:prstGeom>
          <a:ln w="12700">
            <a:gradFill>
              <a:gsLst>
                <a:gs pos="55000">
                  <a:schemeClr val="accent2"/>
                </a:gs>
                <a:gs pos="45000">
                  <a:schemeClr val="accent2"/>
                </a:gs>
                <a:gs pos="15000">
                  <a:schemeClr val="accent3"/>
                </a:gs>
                <a:gs pos="85000">
                  <a:schemeClr val="accent1"/>
                </a:gs>
              </a:gsLst>
              <a:lin ang="0" scaled="0"/>
            </a:gradFill>
            <a:tailEnd type="none"/>
          </a:ln>
          <a:effectLst/>
        </p:spPr>
        <p:style>
          <a:lnRef idx="2">
            <a:schemeClr val="accent1"/>
          </a:lnRef>
          <a:fillRef idx="0">
            <a:schemeClr val="accent1"/>
          </a:fillRef>
          <a:effectRef idx="1">
            <a:schemeClr val="accent1"/>
          </a:effectRef>
          <a:fontRef idx="minor">
            <a:schemeClr val="tx1"/>
          </a:fontRef>
        </p:style>
        <p:txBody>
          <a:bodyPr lIns="182880" tIns="146304" rIns="182880" bIns="146304" rtlCol="0" anchor="ctr"/>
          <a:lstStyle/>
          <a:p>
            <a:pPr algn="ctr" defTabSz="685783">
              <a:defRPr/>
            </a:pPr>
            <a:endParaRPr lang="en-US" sz="1800" dirty="0" err="1">
              <a:solidFill>
                <a:srgbClr val="FFFFFF"/>
              </a:solidFill>
              <a:latin typeface="Amazon Ember"/>
            </a:endParaRPr>
          </a:p>
        </p:txBody>
      </p:sp>
      <p:sp>
        <p:nvSpPr>
          <p:cNvPr id="11" name="Text Placeholder 20">
            <a:extLst>
              <a:ext uri="{FF2B5EF4-FFF2-40B4-BE49-F238E27FC236}">
                <a16:creationId xmlns:a16="http://schemas.microsoft.com/office/drawing/2014/main" id="{28394A0D-2EA6-4AFB-A3CD-2A7BC6B2AD06}"/>
              </a:ext>
            </a:extLst>
          </p:cNvPr>
          <p:cNvSpPr txBox="1">
            <a:spLocks/>
          </p:cNvSpPr>
          <p:nvPr/>
        </p:nvSpPr>
        <p:spPr>
          <a:xfrm>
            <a:off x="3783013" y="1431926"/>
            <a:ext cx="4903787" cy="700088"/>
          </a:xfrm>
          <a:prstGeom prst="rect">
            <a:avLst/>
          </a:prstGeom>
        </p:spPr>
        <p:txBody>
          <a:bodyPr vert="horz" lIns="0" tIns="0" rIns="0" bIns="0" rtlCol="0" anchor="ctr" anchorCtr="0">
            <a:noAutofit/>
          </a:bodyPr>
          <a:lstStyle>
            <a:lvl1pPr marL="0" indent="0" algn="l" defTabSz="457200" rtl="0" eaLnBrk="1" latinLnBrk="0" hangingPunct="1">
              <a:lnSpc>
                <a:spcPct val="90000"/>
              </a:lnSpc>
              <a:spcBef>
                <a:spcPct val="20000"/>
              </a:spcBef>
              <a:buFontTx/>
              <a:buNone/>
              <a:defRPr sz="1800" b="0" i="0" kern="1200">
                <a:solidFill>
                  <a:schemeClr val="tx1"/>
                </a:solidFill>
                <a:latin typeface="+mn-lt"/>
                <a:ea typeface="+mn-ea"/>
                <a:cs typeface="Amazon Ember Regular" charset="0"/>
              </a:defRPr>
            </a:lvl1pPr>
            <a:lvl2pPr marL="742950" indent="-285750" algn="l" defTabSz="457200"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2pPr>
            <a:lvl3pPr marL="1143000" indent="-228600" algn="l" defTabSz="457200" rtl="0" eaLnBrk="1" latinLnBrk="0" hangingPunct="1">
              <a:lnSpc>
                <a:spcPct val="90000"/>
              </a:lnSpc>
              <a:spcBef>
                <a:spcPct val="20000"/>
              </a:spcBef>
              <a:buFont typeface="Arial"/>
              <a:buChar char="•"/>
              <a:defRPr sz="1400" b="0" i="0" kern="1200">
                <a:solidFill>
                  <a:schemeClr val="tx1"/>
                </a:solidFill>
                <a:latin typeface="+mn-lt"/>
                <a:ea typeface="+mn-ea"/>
                <a:cs typeface="Amazon Ember Regular" charset="0"/>
              </a:defRPr>
            </a:lvl3pPr>
            <a:lvl4pPr marL="16002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4pPr>
            <a:lvl5pPr marL="20574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dirty="0" err="1"/>
              <a:t>MyCase</a:t>
            </a:r>
            <a:r>
              <a:rPr lang="en-US" sz="1600" dirty="0"/>
              <a:t> offers a powerful legal practice management software that helps law firms run efficiently from anywhere, provide an exceptional client experience, and easily track firm performance.</a:t>
            </a:r>
          </a:p>
        </p:txBody>
      </p:sp>
      <p:sp>
        <p:nvSpPr>
          <p:cNvPr id="12" name="Text Placeholder 21">
            <a:extLst>
              <a:ext uri="{FF2B5EF4-FFF2-40B4-BE49-F238E27FC236}">
                <a16:creationId xmlns:a16="http://schemas.microsoft.com/office/drawing/2014/main" id="{42813250-998A-42AB-9EFC-FE1CC66EB54B}"/>
              </a:ext>
            </a:extLst>
          </p:cNvPr>
          <p:cNvSpPr txBox="1">
            <a:spLocks/>
          </p:cNvSpPr>
          <p:nvPr/>
        </p:nvSpPr>
        <p:spPr>
          <a:xfrm>
            <a:off x="853552" y="3163888"/>
            <a:ext cx="7605674" cy="941387"/>
          </a:xfrm>
          <a:prstGeom prst="rect">
            <a:avLst/>
          </a:prstGeom>
        </p:spPr>
        <p:txBody>
          <a:bodyPr vert="horz" lIns="0" tIns="0" rIns="0" bIns="0" rtlCol="0" anchor="t" anchorCtr="0">
            <a:noAutofit/>
          </a:bodyPr>
          <a:lstStyle>
            <a:lvl1pPr marL="0" indent="0" algn="l" defTabSz="457200" rtl="0" eaLnBrk="1" latinLnBrk="0" hangingPunct="1">
              <a:lnSpc>
                <a:spcPct val="90000"/>
              </a:lnSpc>
              <a:spcBef>
                <a:spcPct val="20000"/>
              </a:spcBef>
              <a:buFontTx/>
              <a:buNone/>
              <a:defRPr sz="1800" b="0" i="0" kern="1200">
                <a:solidFill>
                  <a:schemeClr val="tx1"/>
                </a:solidFill>
                <a:latin typeface="+mn-lt"/>
                <a:ea typeface="+mn-ea"/>
                <a:cs typeface="Amazon Ember Regular" charset="0"/>
              </a:defRPr>
            </a:lvl1pPr>
            <a:lvl2pPr marL="742950" indent="-285750" algn="l" defTabSz="457200"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2pPr>
            <a:lvl3pPr marL="1143000" indent="-228600" algn="l" defTabSz="457200" rtl="0" eaLnBrk="1" latinLnBrk="0" hangingPunct="1">
              <a:lnSpc>
                <a:spcPct val="90000"/>
              </a:lnSpc>
              <a:spcBef>
                <a:spcPct val="20000"/>
              </a:spcBef>
              <a:buFont typeface="Arial"/>
              <a:buChar char="•"/>
              <a:defRPr sz="1400" b="0" i="0" kern="1200">
                <a:solidFill>
                  <a:schemeClr val="tx1"/>
                </a:solidFill>
                <a:latin typeface="+mn-lt"/>
                <a:ea typeface="+mn-ea"/>
                <a:cs typeface="Amazon Ember Regular" charset="0"/>
              </a:defRPr>
            </a:lvl3pPr>
            <a:lvl4pPr marL="16002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4pPr>
            <a:lvl5pPr marL="20574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Thanks to </a:t>
            </a:r>
            <a:r>
              <a:rPr lang="en-US" dirty="0" err="1"/>
              <a:t>SageMaker</a:t>
            </a:r>
            <a:r>
              <a:rPr lang="en-US" dirty="0"/>
              <a:t> JumpStart, we can have better starting points which makes it so that we can deploy a ML solution for our own use cases in 4–6 weeks instead of 3–4 months.”</a:t>
            </a:r>
          </a:p>
        </p:txBody>
      </p:sp>
      <p:sp>
        <p:nvSpPr>
          <p:cNvPr id="13" name="Text Placeholder 28">
            <a:extLst>
              <a:ext uri="{FF2B5EF4-FFF2-40B4-BE49-F238E27FC236}">
                <a16:creationId xmlns:a16="http://schemas.microsoft.com/office/drawing/2014/main" id="{8F2A24CB-13D5-4090-8FDB-A38073DB06EE}"/>
              </a:ext>
            </a:extLst>
          </p:cNvPr>
          <p:cNvSpPr txBox="1">
            <a:spLocks/>
          </p:cNvSpPr>
          <p:nvPr/>
        </p:nvSpPr>
        <p:spPr>
          <a:xfrm>
            <a:off x="3783013" y="4136929"/>
            <a:ext cx="4676213" cy="323850"/>
          </a:xfrm>
          <a:prstGeom prst="rect">
            <a:avLst/>
          </a:prstGeom>
        </p:spPr>
        <p:txBody>
          <a:bodyPr vert="horz" lIns="0" tIns="0" rIns="0" bIns="0" rtlCol="0" anchor="t" anchorCtr="0">
            <a:noAutofit/>
          </a:bodyPr>
          <a:lstStyle>
            <a:lvl1pPr marL="0" indent="0" algn="l" defTabSz="457200" rtl="0" eaLnBrk="1" latinLnBrk="0" hangingPunct="1">
              <a:lnSpc>
                <a:spcPct val="90000"/>
              </a:lnSpc>
              <a:spcBef>
                <a:spcPct val="20000"/>
              </a:spcBef>
              <a:buFontTx/>
              <a:buNone/>
              <a:defRPr sz="1800" b="0" i="0" kern="1200">
                <a:solidFill>
                  <a:schemeClr val="tx1"/>
                </a:solidFill>
                <a:latin typeface="+mn-lt"/>
                <a:ea typeface="+mn-ea"/>
                <a:cs typeface="Amazon Ember Regular" charset="0"/>
              </a:defRPr>
            </a:lvl1pPr>
            <a:lvl2pPr marL="742950" indent="-285750" algn="l" defTabSz="457200"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2pPr>
            <a:lvl3pPr marL="1143000" indent="-228600" algn="l" defTabSz="457200" rtl="0" eaLnBrk="1" latinLnBrk="0" hangingPunct="1">
              <a:lnSpc>
                <a:spcPct val="90000"/>
              </a:lnSpc>
              <a:spcBef>
                <a:spcPct val="20000"/>
              </a:spcBef>
              <a:buFont typeface="Arial"/>
              <a:buChar char="•"/>
              <a:defRPr sz="1400" b="0" i="0" kern="1200">
                <a:solidFill>
                  <a:schemeClr val="tx1"/>
                </a:solidFill>
                <a:latin typeface="+mn-lt"/>
                <a:ea typeface="+mn-ea"/>
                <a:cs typeface="Amazon Ember Regular" charset="0"/>
              </a:defRPr>
            </a:lvl3pPr>
            <a:lvl4pPr marL="16002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4pPr>
            <a:lvl5pPr marL="20574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r"/>
            <a:r>
              <a:rPr lang="fr-FR" sz="1200" b="1" dirty="0"/>
              <a:t>Gus Nguyen, Software </a:t>
            </a:r>
            <a:r>
              <a:rPr lang="fr-FR" sz="1200" b="1" dirty="0" err="1"/>
              <a:t>Engineer</a:t>
            </a:r>
            <a:r>
              <a:rPr lang="fr-FR" sz="1200" b="1" dirty="0"/>
              <a:t> - </a:t>
            </a:r>
            <a:r>
              <a:rPr lang="fr-FR" sz="1200" b="1" dirty="0" err="1"/>
              <a:t>MyCase</a:t>
            </a:r>
            <a:endParaRPr lang="fr-FR" sz="1200" b="1" dirty="0"/>
          </a:p>
        </p:txBody>
      </p:sp>
      <p:pic>
        <p:nvPicPr>
          <p:cNvPr id="14" name="Picture 13">
            <a:extLst>
              <a:ext uri="{FF2B5EF4-FFF2-40B4-BE49-F238E27FC236}">
                <a16:creationId xmlns:a16="http://schemas.microsoft.com/office/drawing/2014/main" id="{4A47DF66-3665-44D4-B0C4-5A3F0095DF18}"/>
              </a:ext>
            </a:extLst>
          </p:cNvPr>
          <p:cNvPicPr>
            <a:picLocks noChangeAspect="1"/>
          </p:cNvPicPr>
          <p:nvPr/>
        </p:nvPicPr>
        <p:blipFill rotWithShape="1">
          <a:blip r:embed="rId3"/>
          <a:srcRect l="32654" t="22260" r="32790" b="56866"/>
          <a:stretch/>
        </p:blipFill>
        <p:spPr>
          <a:xfrm>
            <a:off x="123826" y="3207538"/>
            <a:ext cx="664112" cy="494612"/>
          </a:xfrm>
          <a:prstGeom prst="rect">
            <a:avLst/>
          </a:prstGeom>
          <a:solidFill>
            <a:schemeClr val="bg1"/>
          </a:solidFill>
        </p:spPr>
      </p:pic>
      <p:pic>
        <p:nvPicPr>
          <p:cNvPr id="3" name="Picture 2">
            <a:extLst>
              <a:ext uri="{FF2B5EF4-FFF2-40B4-BE49-F238E27FC236}">
                <a16:creationId xmlns:a16="http://schemas.microsoft.com/office/drawing/2014/main" id="{21348A34-A5D0-4A26-8951-65A820804224}"/>
              </a:ext>
            </a:extLst>
          </p:cNvPr>
          <p:cNvPicPr>
            <a:picLocks noChangeAspect="1"/>
          </p:cNvPicPr>
          <p:nvPr/>
        </p:nvPicPr>
        <p:blipFill>
          <a:blip r:embed="rId4"/>
          <a:stretch>
            <a:fillRect/>
          </a:stretch>
        </p:blipFill>
        <p:spPr>
          <a:xfrm>
            <a:off x="209451" y="1253821"/>
            <a:ext cx="3171923" cy="1060757"/>
          </a:xfrm>
          <a:prstGeom prst="rect">
            <a:avLst/>
          </a:prstGeom>
        </p:spPr>
      </p:pic>
    </p:spTree>
    <p:extLst>
      <p:ext uri="{BB962C8B-B14F-4D97-AF65-F5344CB8AC3E}">
        <p14:creationId xmlns:p14="http://schemas.microsoft.com/office/powerpoint/2010/main" val="30280766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33">
            <a:extLst>
              <a:ext uri="{FF2B5EF4-FFF2-40B4-BE49-F238E27FC236}">
                <a16:creationId xmlns:a16="http://schemas.microsoft.com/office/drawing/2014/main" id="{82DBED82-B5EE-4394-9AC6-0FD39348D71E}"/>
              </a:ext>
            </a:extLst>
          </p:cNvPr>
          <p:cNvSpPr>
            <a:spLocks noGrp="1"/>
          </p:cNvSpPr>
          <p:nvPr>
            <p:ph type="title"/>
          </p:nvPr>
        </p:nvSpPr>
        <p:spPr/>
        <p:txBody>
          <a:bodyPr/>
          <a:lstStyle/>
          <a:p>
            <a:r>
              <a:rPr lang="en-US" dirty="0"/>
              <a:t>Customer spotlight</a:t>
            </a:r>
          </a:p>
        </p:txBody>
      </p:sp>
      <p:sp>
        <p:nvSpPr>
          <p:cNvPr id="21" name="Text Placeholder 20">
            <a:extLst>
              <a:ext uri="{FF2B5EF4-FFF2-40B4-BE49-F238E27FC236}">
                <a16:creationId xmlns:a16="http://schemas.microsoft.com/office/drawing/2014/main" id="{89B40236-DA35-4132-B09A-1362B8A79D67}"/>
              </a:ext>
            </a:extLst>
          </p:cNvPr>
          <p:cNvSpPr>
            <a:spLocks noGrp="1"/>
          </p:cNvSpPr>
          <p:nvPr>
            <p:ph type="body" sz="quarter" idx="4294967295"/>
          </p:nvPr>
        </p:nvSpPr>
        <p:spPr>
          <a:xfrm>
            <a:off x="4097338" y="-668338"/>
            <a:ext cx="5046662" cy="1296988"/>
          </a:xfrm>
          <a:prstGeom prst="rect">
            <a:avLst/>
          </a:prstGeom>
        </p:spPr>
        <p:txBody>
          <a:bodyPr/>
          <a:lstStyle/>
          <a:p>
            <a:r>
              <a:rPr lang="en-US" sz="1350" dirty="0" err="1"/>
              <a:t>Pivotree</a:t>
            </a:r>
            <a:r>
              <a:rPr lang="en-US" sz="1350" dirty="0"/>
              <a:t> helps companies succeed in an ever-changing digital commerce landscape, from strategy and platform selection to deployment and hosting.</a:t>
            </a:r>
          </a:p>
        </p:txBody>
      </p:sp>
      <p:sp>
        <p:nvSpPr>
          <p:cNvPr id="12" name="Rectangle 11">
            <a:extLst>
              <a:ext uri="{FF2B5EF4-FFF2-40B4-BE49-F238E27FC236}">
                <a16:creationId xmlns:a16="http://schemas.microsoft.com/office/drawing/2014/main" id="{6D0BD88E-69F7-44DF-BF73-730B3B643AF2}"/>
              </a:ext>
            </a:extLst>
          </p:cNvPr>
          <p:cNvSpPr/>
          <p:nvPr/>
        </p:nvSpPr>
        <p:spPr>
          <a:xfrm>
            <a:off x="455882" y="3027579"/>
            <a:ext cx="8230919" cy="1461895"/>
          </a:xfrm>
          <a:prstGeom prst="rect">
            <a:avLst/>
          </a:prstGeom>
          <a:ln w="12700">
            <a:gradFill>
              <a:gsLst>
                <a:gs pos="55000">
                  <a:schemeClr val="accent2"/>
                </a:gs>
                <a:gs pos="45000">
                  <a:schemeClr val="accent2"/>
                </a:gs>
                <a:gs pos="15000">
                  <a:schemeClr val="accent3"/>
                </a:gs>
                <a:gs pos="85000">
                  <a:schemeClr val="accent1"/>
                </a:gs>
              </a:gsLst>
              <a:lin ang="0" scaled="0"/>
            </a:gradFill>
            <a:tailEnd type="none"/>
          </a:ln>
          <a:effectLst/>
        </p:spPr>
        <p:style>
          <a:lnRef idx="2">
            <a:schemeClr val="accent1"/>
          </a:lnRef>
          <a:fillRef idx="0">
            <a:schemeClr val="accent1"/>
          </a:fillRef>
          <a:effectRef idx="1">
            <a:schemeClr val="accent1"/>
          </a:effectRef>
          <a:fontRef idx="minor">
            <a:schemeClr val="tx1"/>
          </a:fontRef>
        </p:style>
        <p:txBody>
          <a:bodyPr lIns="182880" tIns="146304" rIns="182880" bIns="146304" rtlCol="0" anchor="ctr"/>
          <a:lstStyle/>
          <a:p>
            <a:pPr algn="ctr" defTabSz="685783">
              <a:defRPr/>
            </a:pPr>
            <a:endParaRPr lang="en-US" sz="1800" dirty="0" err="1">
              <a:solidFill>
                <a:srgbClr val="FFFFFF"/>
              </a:solidFill>
              <a:latin typeface="Amazon Ember"/>
            </a:endParaRPr>
          </a:p>
        </p:txBody>
      </p:sp>
      <p:sp>
        <p:nvSpPr>
          <p:cNvPr id="13" name="Text Placeholder 20">
            <a:extLst>
              <a:ext uri="{FF2B5EF4-FFF2-40B4-BE49-F238E27FC236}">
                <a16:creationId xmlns:a16="http://schemas.microsoft.com/office/drawing/2014/main" id="{5D72CF35-4E38-431D-95B0-96BF932F7E54}"/>
              </a:ext>
            </a:extLst>
          </p:cNvPr>
          <p:cNvSpPr txBox="1">
            <a:spLocks/>
          </p:cNvSpPr>
          <p:nvPr/>
        </p:nvSpPr>
        <p:spPr>
          <a:xfrm>
            <a:off x="3783013" y="1431926"/>
            <a:ext cx="4903787" cy="700088"/>
          </a:xfrm>
          <a:prstGeom prst="rect">
            <a:avLst/>
          </a:prstGeom>
        </p:spPr>
        <p:txBody>
          <a:bodyPr vert="horz" lIns="0" tIns="0" rIns="0" bIns="0" rtlCol="0" anchor="ctr" anchorCtr="0">
            <a:noAutofit/>
          </a:bodyPr>
          <a:lstStyle>
            <a:lvl1pPr marL="0" indent="0" algn="l" defTabSz="457200" rtl="0" eaLnBrk="1" latinLnBrk="0" hangingPunct="1">
              <a:lnSpc>
                <a:spcPct val="90000"/>
              </a:lnSpc>
              <a:spcBef>
                <a:spcPct val="20000"/>
              </a:spcBef>
              <a:buFontTx/>
              <a:buNone/>
              <a:defRPr sz="1800" b="0" i="0" kern="1200">
                <a:solidFill>
                  <a:schemeClr val="tx1"/>
                </a:solidFill>
                <a:latin typeface="+mn-lt"/>
                <a:ea typeface="+mn-ea"/>
                <a:cs typeface="Amazon Ember Regular" charset="0"/>
              </a:defRPr>
            </a:lvl1pPr>
            <a:lvl2pPr marL="742950" indent="-285750" algn="l" defTabSz="457200"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2pPr>
            <a:lvl3pPr marL="1143000" indent="-228600" algn="l" defTabSz="457200" rtl="0" eaLnBrk="1" latinLnBrk="0" hangingPunct="1">
              <a:lnSpc>
                <a:spcPct val="90000"/>
              </a:lnSpc>
              <a:spcBef>
                <a:spcPct val="20000"/>
              </a:spcBef>
              <a:buFont typeface="Arial"/>
              <a:buChar char="•"/>
              <a:defRPr sz="1400" b="0" i="0" kern="1200">
                <a:solidFill>
                  <a:schemeClr val="tx1"/>
                </a:solidFill>
                <a:latin typeface="+mn-lt"/>
                <a:ea typeface="+mn-ea"/>
                <a:cs typeface="Amazon Ember Regular" charset="0"/>
              </a:defRPr>
            </a:lvl3pPr>
            <a:lvl4pPr marL="16002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4pPr>
            <a:lvl5pPr marL="20574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dirty="0" err="1"/>
              <a:t>Pivotree</a:t>
            </a:r>
            <a:r>
              <a:rPr lang="en-US" sz="1600" dirty="0"/>
              <a:t> helps companies succeed in an ever-changing digital commerce landscape, from strategy and platform selection to deployment and hosting.</a:t>
            </a:r>
          </a:p>
        </p:txBody>
      </p:sp>
      <p:sp>
        <p:nvSpPr>
          <p:cNvPr id="14" name="Text Placeholder 21">
            <a:extLst>
              <a:ext uri="{FF2B5EF4-FFF2-40B4-BE49-F238E27FC236}">
                <a16:creationId xmlns:a16="http://schemas.microsoft.com/office/drawing/2014/main" id="{520DB993-D8B9-4F74-9C1D-3EC97B559336}"/>
              </a:ext>
            </a:extLst>
          </p:cNvPr>
          <p:cNvSpPr txBox="1">
            <a:spLocks/>
          </p:cNvSpPr>
          <p:nvPr/>
        </p:nvSpPr>
        <p:spPr>
          <a:xfrm>
            <a:off x="853552" y="3163888"/>
            <a:ext cx="7605674" cy="941387"/>
          </a:xfrm>
          <a:prstGeom prst="rect">
            <a:avLst/>
          </a:prstGeom>
        </p:spPr>
        <p:txBody>
          <a:bodyPr vert="horz" lIns="0" tIns="0" rIns="0" bIns="0" rtlCol="0" anchor="t" anchorCtr="0">
            <a:noAutofit/>
          </a:bodyPr>
          <a:lstStyle>
            <a:lvl1pPr marL="0" indent="0" algn="l" defTabSz="457200" rtl="0" eaLnBrk="1" latinLnBrk="0" hangingPunct="1">
              <a:lnSpc>
                <a:spcPct val="90000"/>
              </a:lnSpc>
              <a:spcBef>
                <a:spcPct val="20000"/>
              </a:spcBef>
              <a:buFontTx/>
              <a:buNone/>
              <a:defRPr sz="1800" b="0" i="0" kern="1200">
                <a:solidFill>
                  <a:schemeClr val="tx1"/>
                </a:solidFill>
                <a:latin typeface="+mn-lt"/>
                <a:ea typeface="+mn-ea"/>
                <a:cs typeface="Amazon Ember Regular" charset="0"/>
              </a:defRPr>
            </a:lvl1pPr>
            <a:lvl2pPr marL="742950" indent="-285750" algn="l" defTabSz="457200"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2pPr>
            <a:lvl3pPr marL="1143000" indent="-228600" algn="l" defTabSz="457200" rtl="0" eaLnBrk="1" latinLnBrk="0" hangingPunct="1">
              <a:lnSpc>
                <a:spcPct val="90000"/>
              </a:lnSpc>
              <a:spcBef>
                <a:spcPct val="20000"/>
              </a:spcBef>
              <a:buFont typeface="Arial"/>
              <a:buChar char="•"/>
              <a:defRPr sz="1400" b="0" i="0" kern="1200">
                <a:solidFill>
                  <a:schemeClr val="tx1"/>
                </a:solidFill>
                <a:latin typeface="+mn-lt"/>
                <a:ea typeface="+mn-ea"/>
                <a:cs typeface="Amazon Ember Regular" charset="0"/>
              </a:defRPr>
            </a:lvl3pPr>
            <a:lvl4pPr marL="16002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4pPr>
            <a:lvl5pPr marL="20574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With Amazon </a:t>
            </a:r>
            <a:r>
              <a:rPr lang="en-US" dirty="0" err="1"/>
              <a:t>SageMaker</a:t>
            </a:r>
            <a:r>
              <a:rPr lang="en-US" dirty="0"/>
              <a:t> JumpStart, we can build ML applications such as automatic anomaly detection or object classification faster and launch solutions from proof of concept to production within days.”</a:t>
            </a:r>
            <a:endParaRPr lang="en-US" sz="2100" dirty="0"/>
          </a:p>
        </p:txBody>
      </p:sp>
      <p:sp>
        <p:nvSpPr>
          <p:cNvPr id="15" name="Text Placeholder 28">
            <a:extLst>
              <a:ext uri="{FF2B5EF4-FFF2-40B4-BE49-F238E27FC236}">
                <a16:creationId xmlns:a16="http://schemas.microsoft.com/office/drawing/2014/main" id="{41CE32FB-C8F0-44D5-9E9D-28B7D35C83A1}"/>
              </a:ext>
            </a:extLst>
          </p:cNvPr>
          <p:cNvSpPr txBox="1">
            <a:spLocks/>
          </p:cNvSpPr>
          <p:nvPr/>
        </p:nvSpPr>
        <p:spPr>
          <a:xfrm>
            <a:off x="3783013" y="4136929"/>
            <a:ext cx="4676213" cy="323850"/>
          </a:xfrm>
          <a:prstGeom prst="rect">
            <a:avLst/>
          </a:prstGeom>
        </p:spPr>
        <p:txBody>
          <a:bodyPr vert="horz" lIns="0" tIns="0" rIns="0" bIns="0" rtlCol="0" anchor="t" anchorCtr="0">
            <a:noAutofit/>
          </a:bodyPr>
          <a:lstStyle>
            <a:lvl1pPr marL="0" indent="0" algn="l" defTabSz="457200" rtl="0" eaLnBrk="1" latinLnBrk="0" hangingPunct="1">
              <a:lnSpc>
                <a:spcPct val="90000"/>
              </a:lnSpc>
              <a:spcBef>
                <a:spcPct val="20000"/>
              </a:spcBef>
              <a:buFontTx/>
              <a:buNone/>
              <a:defRPr sz="1800" b="0" i="0" kern="1200">
                <a:solidFill>
                  <a:schemeClr val="tx1"/>
                </a:solidFill>
                <a:latin typeface="+mn-lt"/>
                <a:ea typeface="+mn-ea"/>
                <a:cs typeface="Amazon Ember Regular" charset="0"/>
              </a:defRPr>
            </a:lvl1pPr>
            <a:lvl2pPr marL="742950" indent="-285750" algn="l" defTabSz="457200"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2pPr>
            <a:lvl3pPr marL="1143000" indent="-228600" algn="l" defTabSz="457200" rtl="0" eaLnBrk="1" latinLnBrk="0" hangingPunct="1">
              <a:lnSpc>
                <a:spcPct val="90000"/>
              </a:lnSpc>
              <a:spcBef>
                <a:spcPct val="20000"/>
              </a:spcBef>
              <a:buFont typeface="Arial"/>
              <a:buChar char="•"/>
              <a:defRPr sz="1400" b="0" i="0" kern="1200">
                <a:solidFill>
                  <a:schemeClr val="tx1"/>
                </a:solidFill>
                <a:latin typeface="+mn-lt"/>
                <a:ea typeface="+mn-ea"/>
                <a:cs typeface="Amazon Ember Regular" charset="0"/>
              </a:defRPr>
            </a:lvl3pPr>
            <a:lvl4pPr marL="16002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4pPr>
            <a:lvl5pPr marL="20574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r"/>
            <a:r>
              <a:rPr lang="fr-FR" sz="1200" b="1" dirty="0"/>
              <a:t>Milos </a:t>
            </a:r>
            <a:r>
              <a:rPr lang="fr-FR" sz="1200" b="1" dirty="0" err="1"/>
              <a:t>Hanzel</a:t>
            </a:r>
            <a:r>
              <a:rPr lang="fr-FR" sz="1200" b="1" dirty="0"/>
              <a:t>, Platform Architect – </a:t>
            </a:r>
            <a:r>
              <a:rPr lang="fr-FR" sz="1200" b="1" dirty="0" err="1"/>
              <a:t>Pivotree</a:t>
            </a:r>
            <a:r>
              <a:rPr lang="fr-FR" sz="1200" b="1" dirty="0"/>
              <a:t>   </a:t>
            </a:r>
          </a:p>
        </p:txBody>
      </p:sp>
      <p:pic>
        <p:nvPicPr>
          <p:cNvPr id="16" name="Picture 15">
            <a:extLst>
              <a:ext uri="{FF2B5EF4-FFF2-40B4-BE49-F238E27FC236}">
                <a16:creationId xmlns:a16="http://schemas.microsoft.com/office/drawing/2014/main" id="{E8B7AB79-834E-4342-9A01-66539BBE315B}"/>
              </a:ext>
            </a:extLst>
          </p:cNvPr>
          <p:cNvPicPr>
            <a:picLocks noChangeAspect="1"/>
          </p:cNvPicPr>
          <p:nvPr/>
        </p:nvPicPr>
        <p:blipFill rotWithShape="1">
          <a:blip r:embed="rId3"/>
          <a:srcRect l="32654" t="22260" r="32790" b="56866"/>
          <a:stretch/>
        </p:blipFill>
        <p:spPr>
          <a:xfrm>
            <a:off x="123826" y="3207538"/>
            <a:ext cx="664112" cy="494612"/>
          </a:xfrm>
          <a:prstGeom prst="rect">
            <a:avLst/>
          </a:prstGeom>
          <a:solidFill>
            <a:schemeClr val="bg1"/>
          </a:solidFill>
        </p:spPr>
      </p:pic>
      <p:pic>
        <p:nvPicPr>
          <p:cNvPr id="10242" name="Picture 2" descr="Bill Di Nardo at B2B Online - Omnichannel Commerce">
            <a:extLst>
              <a:ext uri="{FF2B5EF4-FFF2-40B4-BE49-F238E27FC236}">
                <a16:creationId xmlns:a16="http://schemas.microsoft.com/office/drawing/2014/main" id="{4AC34535-EA05-45C9-A6F1-148D30D5A97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1145582"/>
            <a:ext cx="2619214" cy="9848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50683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827F316-3E89-4012-A54B-35917DF27387}"/>
              </a:ext>
            </a:extLst>
          </p:cNvPr>
          <p:cNvSpPr>
            <a:spLocks noGrp="1"/>
          </p:cNvSpPr>
          <p:nvPr>
            <p:ph type="title"/>
          </p:nvPr>
        </p:nvSpPr>
        <p:spPr/>
        <p:txBody>
          <a:bodyPr/>
          <a:lstStyle/>
          <a:p>
            <a:r>
              <a:rPr lang="en-US" dirty="0"/>
              <a:t>SageMaker JumpStart</a:t>
            </a:r>
          </a:p>
        </p:txBody>
      </p:sp>
      <p:sp>
        <p:nvSpPr>
          <p:cNvPr id="4" name="Text Placeholder 3">
            <a:extLst>
              <a:ext uri="{FF2B5EF4-FFF2-40B4-BE49-F238E27FC236}">
                <a16:creationId xmlns:a16="http://schemas.microsoft.com/office/drawing/2014/main" id="{184202F6-57AA-4664-922D-EC7B8F22C01B}"/>
              </a:ext>
            </a:extLst>
          </p:cNvPr>
          <p:cNvSpPr>
            <a:spLocks noGrp="1"/>
          </p:cNvSpPr>
          <p:nvPr>
            <p:ph type="body" sz="quarter" idx="16"/>
          </p:nvPr>
        </p:nvSpPr>
        <p:spPr/>
        <p:txBody>
          <a:bodyPr/>
          <a:lstStyle/>
          <a:p>
            <a:r>
              <a:rPr lang="en-US" dirty="0">
                <a:hlinkClick r:id="rId3">
                  <a:extLst>
                    <a:ext uri="{A12FA001-AC4F-418D-AE19-62706E023703}">
                      <ahyp:hlinkClr xmlns:ahyp="http://schemas.microsoft.com/office/drawing/2018/hyperlinkcolor" val="tx"/>
                    </a:ext>
                  </a:extLst>
                </a:hlinkClick>
              </a:rPr>
              <a:t>https://aws.amazon.com/</a:t>
            </a:r>
            <a:br>
              <a:rPr lang="en-US" dirty="0">
                <a:hlinkClick r:id="rId3">
                  <a:extLst>
                    <a:ext uri="{A12FA001-AC4F-418D-AE19-62706E023703}">
                      <ahyp:hlinkClr xmlns:ahyp="http://schemas.microsoft.com/office/drawing/2018/hyperlinkcolor" val="tx"/>
                    </a:ext>
                  </a:extLst>
                </a:hlinkClick>
              </a:rPr>
            </a:br>
            <a:r>
              <a:rPr lang="en-US" dirty="0" err="1">
                <a:hlinkClick r:id="rId3">
                  <a:extLst>
                    <a:ext uri="{A12FA001-AC4F-418D-AE19-62706E023703}">
                      <ahyp:hlinkClr xmlns:ahyp="http://schemas.microsoft.com/office/drawing/2018/hyperlinkcolor" val="tx"/>
                    </a:ext>
                  </a:extLst>
                </a:hlinkClick>
              </a:rPr>
              <a:t>sagemaker</a:t>
            </a:r>
            <a:r>
              <a:rPr lang="en-US" dirty="0">
                <a:hlinkClick r:id="rId3">
                  <a:extLst>
                    <a:ext uri="{A12FA001-AC4F-418D-AE19-62706E023703}">
                      <ahyp:hlinkClr xmlns:ahyp="http://schemas.microsoft.com/office/drawing/2018/hyperlinkcolor" val="tx"/>
                    </a:ext>
                  </a:extLst>
                </a:hlinkClick>
              </a:rPr>
              <a:t>/getting-started/</a:t>
            </a:r>
            <a:r>
              <a:rPr lang="en-US" dirty="0"/>
              <a:t> </a:t>
            </a:r>
          </a:p>
        </p:txBody>
      </p:sp>
      <p:sp>
        <p:nvSpPr>
          <p:cNvPr id="5" name="Text Placeholder 4">
            <a:extLst>
              <a:ext uri="{FF2B5EF4-FFF2-40B4-BE49-F238E27FC236}">
                <a16:creationId xmlns:a16="http://schemas.microsoft.com/office/drawing/2014/main" id="{8304E306-83B2-4546-B157-77ADBC6AC0CB}"/>
              </a:ext>
            </a:extLst>
          </p:cNvPr>
          <p:cNvSpPr>
            <a:spLocks noGrp="1"/>
          </p:cNvSpPr>
          <p:nvPr>
            <p:ph type="body" sz="quarter" idx="17"/>
          </p:nvPr>
        </p:nvSpPr>
        <p:spPr>
          <a:xfrm>
            <a:off x="3238097" y="3800879"/>
            <a:ext cx="2583583" cy="373062"/>
          </a:xfrm>
        </p:spPr>
        <p:txBody>
          <a:bodyPr/>
          <a:lstStyle/>
          <a:p>
            <a:r>
              <a:rPr lang="en-US" dirty="0">
                <a:hlinkClick r:id="rId4">
                  <a:extLst>
                    <a:ext uri="{A12FA001-AC4F-418D-AE19-62706E023703}">
                      <ahyp:hlinkClr xmlns:ahyp="http://schemas.microsoft.com/office/drawing/2018/hyperlinkcolor" val="tx"/>
                    </a:ext>
                  </a:extLst>
                </a:hlinkClick>
              </a:rPr>
              <a:t>https://docs.aws.amazon.com/</a:t>
            </a:r>
            <a:br>
              <a:rPr lang="en-US" dirty="0">
                <a:hlinkClick r:id="rId4">
                  <a:extLst>
                    <a:ext uri="{A12FA001-AC4F-418D-AE19-62706E023703}">
                      <ahyp:hlinkClr xmlns:ahyp="http://schemas.microsoft.com/office/drawing/2018/hyperlinkcolor" val="tx"/>
                    </a:ext>
                  </a:extLst>
                </a:hlinkClick>
              </a:rPr>
            </a:br>
            <a:r>
              <a:rPr lang="en-US" dirty="0">
                <a:hlinkClick r:id="rId4">
                  <a:extLst>
                    <a:ext uri="{A12FA001-AC4F-418D-AE19-62706E023703}">
                      <ahyp:hlinkClr xmlns:ahyp="http://schemas.microsoft.com/office/drawing/2018/hyperlinkcolor" val="tx"/>
                    </a:ext>
                  </a:extLst>
                </a:hlinkClick>
              </a:rPr>
              <a:t>sagemaker/latest/dg/whatis.html</a:t>
            </a:r>
            <a:endParaRPr lang="en-US" dirty="0"/>
          </a:p>
        </p:txBody>
      </p:sp>
      <p:sp>
        <p:nvSpPr>
          <p:cNvPr id="6" name="Text Placeholder 5">
            <a:extLst>
              <a:ext uri="{FF2B5EF4-FFF2-40B4-BE49-F238E27FC236}">
                <a16:creationId xmlns:a16="http://schemas.microsoft.com/office/drawing/2014/main" id="{F777CF96-5B32-4B80-AA1B-FD2598DEBCE0}"/>
              </a:ext>
            </a:extLst>
          </p:cNvPr>
          <p:cNvSpPr>
            <a:spLocks noGrp="1"/>
          </p:cNvSpPr>
          <p:nvPr>
            <p:ph type="body" sz="quarter" idx="18"/>
          </p:nvPr>
        </p:nvSpPr>
        <p:spPr/>
        <p:txBody>
          <a:bodyPr/>
          <a:lstStyle/>
          <a:p>
            <a:r>
              <a:rPr lang="en-US" dirty="0">
                <a:hlinkClick r:id="rId5">
                  <a:extLst>
                    <a:ext uri="{A12FA001-AC4F-418D-AE19-62706E023703}">
                      <ahyp:hlinkClr xmlns:ahyp="http://schemas.microsoft.com/office/drawing/2018/hyperlinkcolor" val="tx"/>
                    </a:ext>
                  </a:extLst>
                </a:hlinkClick>
              </a:rPr>
              <a:t>https://docs.aws.amazon.com/</a:t>
            </a:r>
            <a:br>
              <a:rPr lang="en-US" dirty="0">
                <a:hlinkClick r:id="rId5">
                  <a:extLst>
                    <a:ext uri="{A12FA001-AC4F-418D-AE19-62706E023703}">
                      <ahyp:hlinkClr xmlns:ahyp="http://schemas.microsoft.com/office/drawing/2018/hyperlinkcolor" val="tx"/>
                    </a:ext>
                  </a:extLst>
                </a:hlinkClick>
              </a:rPr>
            </a:br>
            <a:r>
              <a:rPr lang="en-US" dirty="0" err="1">
                <a:hlinkClick r:id="rId5">
                  <a:extLst>
                    <a:ext uri="{A12FA001-AC4F-418D-AE19-62706E023703}">
                      <ahyp:hlinkClr xmlns:ahyp="http://schemas.microsoft.com/office/drawing/2018/hyperlinkcolor" val="tx"/>
                    </a:ext>
                  </a:extLst>
                </a:hlinkClick>
              </a:rPr>
              <a:t>sagemaker</a:t>
            </a:r>
            <a:r>
              <a:rPr lang="en-US" dirty="0"/>
              <a:t>/</a:t>
            </a:r>
          </a:p>
        </p:txBody>
      </p:sp>
      <p:sp>
        <p:nvSpPr>
          <p:cNvPr id="7" name="Text Placeholder 6">
            <a:extLst>
              <a:ext uri="{FF2B5EF4-FFF2-40B4-BE49-F238E27FC236}">
                <a16:creationId xmlns:a16="http://schemas.microsoft.com/office/drawing/2014/main" id="{ACD52340-211B-45CB-9AC0-62C396BCC5C6}"/>
              </a:ext>
            </a:extLst>
          </p:cNvPr>
          <p:cNvSpPr>
            <a:spLocks noGrp="1"/>
          </p:cNvSpPr>
          <p:nvPr>
            <p:ph type="body" sz="quarter" idx="19"/>
          </p:nvPr>
        </p:nvSpPr>
        <p:spPr/>
        <p:txBody>
          <a:bodyPr/>
          <a:lstStyle/>
          <a:p>
            <a:r>
              <a:rPr lang="en-US" dirty="0"/>
              <a:t>Solutions</a:t>
            </a:r>
          </a:p>
        </p:txBody>
      </p:sp>
      <p:sp>
        <p:nvSpPr>
          <p:cNvPr id="8" name="Text Placeholder 7">
            <a:extLst>
              <a:ext uri="{FF2B5EF4-FFF2-40B4-BE49-F238E27FC236}">
                <a16:creationId xmlns:a16="http://schemas.microsoft.com/office/drawing/2014/main" id="{CB8CA750-C76D-45C8-A151-0FF9E6589109}"/>
              </a:ext>
            </a:extLst>
          </p:cNvPr>
          <p:cNvSpPr>
            <a:spLocks noGrp="1"/>
          </p:cNvSpPr>
          <p:nvPr>
            <p:ph type="body" sz="quarter" idx="20"/>
          </p:nvPr>
        </p:nvSpPr>
        <p:spPr/>
        <p:txBody>
          <a:bodyPr/>
          <a:lstStyle/>
          <a:p>
            <a:r>
              <a:rPr lang="en-US" dirty="0"/>
              <a:t>Developer Guide</a:t>
            </a:r>
          </a:p>
        </p:txBody>
      </p:sp>
      <p:sp>
        <p:nvSpPr>
          <p:cNvPr id="9" name="Text Placeholder 8">
            <a:extLst>
              <a:ext uri="{FF2B5EF4-FFF2-40B4-BE49-F238E27FC236}">
                <a16:creationId xmlns:a16="http://schemas.microsoft.com/office/drawing/2014/main" id="{11E73C69-6983-4FB0-962F-6664AD545D2E}"/>
              </a:ext>
            </a:extLst>
          </p:cNvPr>
          <p:cNvSpPr>
            <a:spLocks noGrp="1"/>
          </p:cNvSpPr>
          <p:nvPr>
            <p:ph type="body" sz="quarter" idx="21"/>
          </p:nvPr>
        </p:nvSpPr>
        <p:spPr/>
        <p:txBody>
          <a:bodyPr/>
          <a:lstStyle/>
          <a:p>
            <a:r>
              <a:rPr lang="en-US" dirty="0"/>
              <a:t>Documentation</a:t>
            </a:r>
          </a:p>
        </p:txBody>
      </p:sp>
      <p:pic>
        <p:nvPicPr>
          <p:cNvPr id="13" name="Picture 12">
            <a:extLst>
              <a:ext uri="{FF2B5EF4-FFF2-40B4-BE49-F238E27FC236}">
                <a16:creationId xmlns:a16="http://schemas.microsoft.com/office/drawing/2014/main" id="{F9EF7715-B4AD-1249-B4AE-1E2F0C4BC1C0}"/>
              </a:ext>
            </a:extLst>
          </p:cNvPr>
          <p:cNvPicPr>
            <a:picLocks noChangeAspect="1"/>
          </p:cNvPicPr>
          <p:nvPr/>
        </p:nvPicPr>
        <p:blipFill rotWithShape="1">
          <a:blip r:embed="rId6">
            <a:extLst>
              <a:ext uri="{28A0092B-C50C-407E-A947-70E740481C1C}">
                <a14:useLocalDpi xmlns:a14="http://schemas.microsoft.com/office/drawing/2010/main" val="0"/>
              </a:ext>
            </a:extLst>
          </a:blip>
          <a:srcRect l="294" t="22991" r="-294" b="2348"/>
          <a:stretch/>
        </p:blipFill>
        <p:spPr>
          <a:xfrm>
            <a:off x="571501" y="1719506"/>
            <a:ext cx="2459736" cy="1615655"/>
          </a:xfrm>
          <a:prstGeom prst="rect">
            <a:avLst/>
          </a:prstGeom>
        </p:spPr>
      </p:pic>
      <p:pic>
        <p:nvPicPr>
          <p:cNvPr id="14" name="Picture 13">
            <a:extLst>
              <a:ext uri="{FF2B5EF4-FFF2-40B4-BE49-F238E27FC236}">
                <a16:creationId xmlns:a16="http://schemas.microsoft.com/office/drawing/2014/main" id="{8FD36CB1-D1F2-0442-B3EC-D4C9C68D3E6E}"/>
              </a:ext>
            </a:extLst>
          </p:cNvPr>
          <p:cNvPicPr>
            <a:picLocks noChangeAspect="1"/>
          </p:cNvPicPr>
          <p:nvPr/>
        </p:nvPicPr>
        <p:blipFill rotWithShape="1">
          <a:blip r:embed="rId7"/>
          <a:srcRect l="-1588" r="-1363"/>
          <a:stretch/>
        </p:blipFill>
        <p:spPr>
          <a:xfrm>
            <a:off x="3348525" y="1696892"/>
            <a:ext cx="2459736" cy="1660883"/>
          </a:xfrm>
          <a:prstGeom prst="rect">
            <a:avLst/>
          </a:prstGeom>
          <a:solidFill>
            <a:schemeClr val="tx1"/>
          </a:solidFill>
          <a:ln w="6350">
            <a:noFill/>
          </a:ln>
          <a:effectLst/>
        </p:spPr>
      </p:pic>
      <p:pic>
        <p:nvPicPr>
          <p:cNvPr id="15" name="Picture 14">
            <a:extLst>
              <a:ext uri="{FF2B5EF4-FFF2-40B4-BE49-F238E27FC236}">
                <a16:creationId xmlns:a16="http://schemas.microsoft.com/office/drawing/2014/main" id="{6EB993A3-0E15-474C-8C8A-DDA8D89B6961}"/>
              </a:ext>
            </a:extLst>
          </p:cNvPr>
          <p:cNvPicPr>
            <a:picLocks noChangeAspect="1"/>
          </p:cNvPicPr>
          <p:nvPr/>
        </p:nvPicPr>
        <p:blipFill rotWithShape="1">
          <a:blip r:embed="rId8"/>
          <a:srcRect l="-7997" r="-7737"/>
          <a:stretch/>
        </p:blipFill>
        <p:spPr>
          <a:xfrm>
            <a:off x="6135074" y="1696892"/>
            <a:ext cx="2459736" cy="1660883"/>
          </a:xfrm>
          <a:prstGeom prst="rect">
            <a:avLst/>
          </a:prstGeom>
          <a:solidFill>
            <a:schemeClr val="tx1"/>
          </a:solidFill>
          <a:ln w="6350">
            <a:noFill/>
          </a:ln>
          <a:effectLst/>
        </p:spPr>
      </p:pic>
    </p:spTree>
    <p:extLst>
      <p:ext uri="{BB962C8B-B14F-4D97-AF65-F5344CB8AC3E}">
        <p14:creationId xmlns:p14="http://schemas.microsoft.com/office/powerpoint/2010/main" val="578174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8CE9E7A5-B69E-4ECA-9EA9-6C59FA6423CB}"/>
              </a:ext>
            </a:extLst>
          </p:cNvPr>
          <p:cNvSpPr>
            <a:spLocks noGrp="1"/>
          </p:cNvSpPr>
          <p:nvPr>
            <p:ph type="body" sz="quarter" idx="12"/>
          </p:nvPr>
        </p:nvSpPr>
        <p:spPr/>
        <p:txBody>
          <a:bodyPr/>
          <a:lstStyle/>
          <a:p>
            <a:r>
              <a:rPr lang="en-US" dirty="0"/>
              <a:t>Amazon SageMaker Pipelines</a:t>
            </a:r>
          </a:p>
        </p:txBody>
      </p:sp>
    </p:spTree>
    <p:extLst>
      <p:ext uri="{BB962C8B-B14F-4D97-AF65-F5344CB8AC3E}">
        <p14:creationId xmlns:p14="http://schemas.microsoft.com/office/powerpoint/2010/main" val="876823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3BA2F0F-1397-4EAB-B2ED-C18E505E9D50}"/>
              </a:ext>
            </a:extLst>
          </p:cNvPr>
          <p:cNvSpPr>
            <a:spLocks noGrp="1"/>
          </p:cNvSpPr>
          <p:nvPr>
            <p:ph type="title"/>
          </p:nvPr>
        </p:nvSpPr>
        <p:spPr/>
        <p:txBody>
          <a:bodyPr/>
          <a:lstStyle/>
          <a:p>
            <a:r>
              <a:rPr lang="en-US" dirty="0"/>
              <a:t>Creating and managing ML workflows </a:t>
            </a:r>
            <a:r>
              <a:rPr lang="en-US" b="1" dirty="0">
                <a:solidFill>
                  <a:schemeClr val="accent1"/>
                </a:solidFill>
              </a:rPr>
              <a:t>can be challenging</a:t>
            </a:r>
          </a:p>
        </p:txBody>
      </p:sp>
      <p:sp>
        <p:nvSpPr>
          <p:cNvPr id="50" name="Text Placeholder 3">
            <a:extLst>
              <a:ext uri="{FF2B5EF4-FFF2-40B4-BE49-F238E27FC236}">
                <a16:creationId xmlns:a16="http://schemas.microsoft.com/office/drawing/2014/main" id="{AD0F2795-7B70-4172-8C33-38E8C29F7935}"/>
              </a:ext>
            </a:extLst>
          </p:cNvPr>
          <p:cNvSpPr txBox="1">
            <a:spLocks/>
          </p:cNvSpPr>
          <p:nvPr/>
        </p:nvSpPr>
        <p:spPr>
          <a:xfrm>
            <a:off x="3404659" y="3352872"/>
            <a:ext cx="2334682" cy="439198"/>
          </a:xfrm>
          <a:prstGeom prst="rect">
            <a:avLst/>
          </a:prstGeom>
        </p:spPr>
        <p:txBody>
          <a:bodyPr/>
          <a:lstStyle>
            <a:lvl1pPr marL="0" indent="0" algn="l" defTabSz="390083" rtl="0" eaLnBrk="1" latinLnBrk="0" hangingPunct="1">
              <a:lnSpc>
                <a:spcPct val="100000"/>
              </a:lnSpc>
              <a:spcBef>
                <a:spcPts val="427"/>
              </a:spcBef>
              <a:buFont typeface="Arial" panose="020B0604020202020204" pitchFamily="34" charset="0"/>
              <a:buNone/>
              <a:defRPr sz="1200" b="0" i="0" kern="1200">
                <a:solidFill>
                  <a:schemeClr val="bg1"/>
                </a:solidFill>
                <a:latin typeface="+mj-lt"/>
                <a:ea typeface="Amazon Ember Light" panose="020B0403020204020204" pitchFamily="34" charset="0"/>
                <a:cs typeface="Amazon Ember Light" panose="020B0403020204020204" pitchFamily="34" charset="0"/>
              </a:defRPr>
            </a:lvl1pPr>
            <a:lvl2pPr marL="114300" indent="-114300" algn="l" defTabSz="390083" rtl="0" eaLnBrk="1" latinLnBrk="0" hangingPunct="1">
              <a:lnSpc>
                <a:spcPct val="100000"/>
              </a:lnSpc>
              <a:spcBef>
                <a:spcPts val="213"/>
              </a:spcBef>
              <a:buFont typeface="Arial" panose="020B0604020202020204" pitchFamily="34" charset="0"/>
              <a:buChar char="•"/>
              <a:defRPr sz="1024" b="0" i="0" kern="1200">
                <a:solidFill>
                  <a:schemeClr val="bg1"/>
                </a:solidFill>
                <a:latin typeface="+mj-lt"/>
                <a:ea typeface="Amazon Ember Light" panose="020B0403020204020204" pitchFamily="34" charset="0"/>
                <a:cs typeface="Amazon Ember Light" panose="020B0403020204020204" pitchFamily="34" charset="0"/>
              </a:defRPr>
            </a:lvl2pPr>
            <a:lvl3pPr marL="231775" indent="-117475" algn="l" defTabSz="390083" rtl="0" eaLnBrk="1" latinLnBrk="0" hangingPunct="1">
              <a:lnSpc>
                <a:spcPct val="100000"/>
              </a:lnSpc>
              <a:spcBef>
                <a:spcPts val="213"/>
              </a:spcBef>
              <a:buFont typeface="Arial" panose="020B0604020202020204" pitchFamily="34" charset="0"/>
              <a:buChar char="•"/>
              <a:defRPr sz="853" b="0" i="0" kern="1200">
                <a:solidFill>
                  <a:schemeClr val="bg1"/>
                </a:solidFill>
                <a:latin typeface="+mj-lt"/>
                <a:ea typeface="Amazon Ember Light" panose="020B0403020204020204" pitchFamily="34" charset="0"/>
                <a:cs typeface="Amazon Ember Light" panose="020B0403020204020204" pitchFamily="34" charset="0"/>
              </a:defRPr>
            </a:lvl3pPr>
            <a:lvl4pPr marL="341313" indent="-109538" algn="l" defTabSz="390083" rtl="0" eaLnBrk="1" latinLnBrk="0" hangingPunct="1">
              <a:lnSpc>
                <a:spcPct val="100000"/>
              </a:lnSpc>
              <a:spcBef>
                <a:spcPts val="213"/>
              </a:spcBef>
              <a:buFont typeface="Arial" panose="020B0604020202020204" pitchFamily="34" charset="0"/>
              <a:buChar char="•"/>
              <a:defRPr sz="768" b="0" i="0" kern="1200">
                <a:solidFill>
                  <a:schemeClr val="bg1"/>
                </a:solidFill>
                <a:latin typeface="+mj-lt"/>
                <a:ea typeface="Amazon Ember Light" panose="020B0403020204020204" pitchFamily="34" charset="0"/>
                <a:cs typeface="Amazon Ember Light" panose="020B0403020204020204" pitchFamily="34" charset="0"/>
              </a:defRPr>
            </a:lvl4pPr>
            <a:lvl5pPr marL="457200" indent="-115888" algn="l" defTabSz="390083" rtl="0" eaLnBrk="1" latinLnBrk="0" hangingPunct="1">
              <a:lnSpc>
                <a:spcPct val="100000"/>
              </a:lnSpc>
              <a:spcBef>
                <a:spcPts val="213"/>
              </a:spcBef>
              <a:buFont typeface="Arial" panose="020B0604020202020204" pitchFamily="34" charset="0"/>
              <a:buChar char="•"/>
              <a:defRPr sz="768" b="0" i="0" kern="1200">
                <a:solidFill>
                  <a:schemeClr val="bg1"/>
                </a:solidFill>
                <a:latin typeface="+mj-lt"/>
                <a:ea typeface="Amazon Ember Light" panose="020B0403020204020204" pitchFamily="34" charset="0"/>
                <a:cs typeface="Amazon Ember Light" panose="020B0403020204020204" pitchFamily="34" charset="0"/>
              </a:defRPr>
            </a:lvl5pPr>
            <a:lvl6pPr marL="1072728"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6pPr>
            <a:lvl7pPr marL="1267770"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7pPr>
            <a:lvl8pPr marL="1462811"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8pPr>
            <a:lvl9pPr marL="1657853"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9pPr>
          </a:lstStyle>
          <a:p>
            <a:pPr algn="ctr">
              <a:defRPr/>
            </a:pPr>
            <a:r>
              <a:rPr lang="en-US" sz="1600" dirty="0">
                <a:solidFill>
                  <a:prstClr val="white"/>
                </a:solidFill>
                <a:latin typeface="+mn-lt"/>
              </a:rPr>
              <a:t>Model training</a:t>
            </a:r>
          </a:p>
        </p:txBody>
      </p:sp>
      <p:sp>
        <p:nvSpPr>
          <p:cNvPr id="51" name="Text Placeholder 3">
            <a:extLst>
              <a:ext uri="{FF2B5EF4-FFF2-40B4-BE49-F238E27FC236}">
                <a16:creationId xmlns:a16="http://schemas.microsoft.com/office/drawing/2014/main" id="{716E7ADE-AA31-469E-B53E-3214DAE4ABFE}"/>
              </a:ext>
            </a:extLst>
          </p:cNvPr>
          <p:cNvSpPr txBox="1">
            <a:spLocks/>
          </p:cNvSpPr>
          <p:nvPr/>
        </p:nvSpPr>
        <p:spPr>
          <a:xfrm>
            <a:off x="457200" y="3352872"/>
            <a:ext cx="2334682" cy="439198"/>
          </a:xfrm>
          <a:prstGeom prst="rect">
            <a:avLst/>
          </a:prstGeom>
        </p:spPr>
        <p:txBody>
          <a:bodyPr/>
          <a:lstStyle>
            <a:lvl1pPr marL="0" indent="0" algn="l" defTabSz="390083" rtl="0" eaLnBrk="1" latinLnBrk="0" hangingPunct="1">
              <a:lnSpc>
                <a:spcPct val="100000"/>
              </a:lnSpc>
              <a:spcBef>
                <a:spcPts val="427"/>
              </a:spcBef>
              <a:buFont typeface="Arial" panose="020B0604020202020204" pitchFamily="34" charset="0"/>
              <a:buNone/>
              <a:defRPr sz="1200" b="0" i="0" kern="1200">
                <a:solidFill>
                  <a:schemeClr val="bg1"/>
                </a:solidFill>
                <a:latin typeface="+mj-lt"/>
                <a:ea typeface="Amazon Ember Light" panose="020B0403020204020204" pitchFamily="34" charset="0"/>
                <a:cs typeface="Amazon Ember Light" panose="020B0403020204020204" pitchFamily="34" charset="0"/>
              </a:defRPr>
            </a:lvl1pPr>
            <a:lvl2pPr marL="114300" indent="-114300" algn="l" defTabSz="390083" rtl="0" eaLnBrk="1" latinLnBrk="0" hangingPunct="1">
              <a:lnSpc>
                <a:spcPct val="100000"/>
              </a:lnSpc>
              <a:spcBef>
                <a:spcPts val="213"/>
              </a:spcBef>
              <a:buFont typeface="Arial" panose="020B0604020202020204" pitchFamily="34" charset="0"/>
              <a:buChar char="•"/>
              <a:defRPr sz="1024" b="0" i="0" kern="1200">
                <a:solidFill>
                  <a:schemeClr val="bg1"/>
                </a:solidFill>
                <a:latin typeface="+mj-lt"/>
                <a:ea typeface="Amazon Ember Light" panose="020B0403020204020204" pitchFamily="34" charset="0"/>
                <a:cs typeface="Amazon Ember Light" panose="020B0403020204020204" pitchFamily="34" charset="0"/>
              </a:defRPr>
            </a:lvl2pPr>
            <a:lvl3pPr marL="231775" indent="-117475" algn="l" defTabSz="390083" rtl="0" eaLnBrk="1" latinLnBrk="0" hangingPunct="1">
              <a:lnSpc>
                <a:spcPct val="100000"/>
              </a:lnSpc>
              <a:spcBef>
                <a:spcPts val="213"/>
              </a:spcBef>
              <a:buFont typeface="Arial" panose="020B0604020202020204" pitchFamily="34" charset="0"/>
              <a:buChar char="•"/>
              <a:defRPr sz="853" b="0" i="0" kern="1200">
                <a:solidFill>
                  <a:schemeClr val="bg1"/>
                </a:solidFill>
                <a:latin typeface="+mj-lt"/>
                <a:ea typeface="Amazon Ember Light" panose="020B0403020204020204" pitchFamily="34" charset="0"/>
                <a:cs typeface="Amazon Ember Light" panose="020B0403020204020204" pitchFamily="34" charset="0"/>
              </a:defRPr>
            </a:lvl3pPr>
            <a:lvl4pPr marL="341313" indent="-109538" algn="l" defTabSz="390083" rtl="0" eaLnBrk="1" latinLnBrk="0" hangingPunct="1">
              <a:lnSpc>
                <a:spcPct val="100000"/>
              </a:lnSpc>
              <a:spcBef>
                <a:spcPts val="213"/>
              </a:spcBef>
              <a:buFont typeface="Arial" panose="020B0604020202020204" pitchFamily="34" charset="0"/>
              <a:buChar char="•"/>
              <a:defRPr sz="768" b="0" i="0" kern="1200">
                <a:solidFill>
                  <a:schemeClr val="bg1"/>
                </a:solidFill>
                <a:latin typeface="+mj-lt"/>
                <a:ea typeface="Amazon Ember Light" panose="020B0403020204020204" pitchFamily="34" charset="0"/>
                <a:cs typeface="Amazon Ember Light" panose="020B0403020204020204" pitchFamily="34" charset="0"/>
              </a:defRPr>
            </a:lvl4pPr>
            <a:lvl5pPr marL="457200" indent="-115888" algn="l" defTabSz="390083" rtl="0" eaLnBrk="1" latinLnBrk="0" hangingPunct="1">
              <a:lnSpc>
                <a:spcPct val="100000"/>
              </a:lnSpc>
              <a:spcBef>
                <a:spcPts val="213"/>
              </a:spcBef>
              <a:buFont typeface="Arial" panose="020B0604020202020204" pitchFamily="34" charset="0"/>
              <a:buChar char="•"/>
              <a:defRPr sz="768" b="0" i="0" kern="1200">
                <a:solidFill>
                  <a:schemeClr val="bg1"/>
                </a:solidFill>
                <a:latin typeface="+mj-lt"/>
                <a:ea typeface="Amazon Ember Light" panose="020B0403020204020204" pitchFamily="34" charset="0"/>
                <a:cs typeface="Amazon Ember Light" panose="020B0403020204020204" pitchFamily="34" charset="0"/>
              </a:defRPr>
            </a:lvl5pPr>
            <a:lvl6pPr marL="1072728"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6pPr>
            <a:lvl7pPr marL="1267770"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7pPr>
            <a:lvl8pPr marL="1462811"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8pPr>
            <a:lvl9pPr marL="1657853"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9pPr>
          </a:lstStyle>
          <a:p>
            <a:pPr algn="ctr">
              <a:defRPr/>
            </a:pPr>
            <a:r>
              <a:rPr lang="en-US" sz="1600" dirty="0">
                <a:solidFill>
                  <a:prstClr val="white"/>
                </a:solidFill>
                <a:latin typeface="+mn-lt"/>
              </a:rPr>
              <a:t>Data prep</a:t>
            </a:r>
          </a:p>
        </p:txBody>
      </p:sp>
      <p:grpSp>
        <p:nvGrpSpPr>
          <p:cNvPr id="52" name="Group 50">
            <a:extLst>
              <a:ext uri="{FF2B5EF4-FFF2-40B4-BE49-F238E27FC236}">
                <a16:creationId xmlns:a16="http://schemas.microsoft.com/office/drawing/2014/main" id="{A5561E67-D5AB-4B03-9E9D-772C7694325F}"/>
              </a:ext>
            </a:extLst>
          </p:cNvPr>
          <p:cNvGrpSpPr>
            <a:grpSpLocks noChangeAspect="1"/>
          </p:cNvGrpSpPr>
          <p:nvPr/>
        </p:nvGrpSpPr>
        <p:grpSpPr bwMode="auto">
          <a:xfrm>
            <a:off x="1146395" y="2447616"/>
            <a:ext cx="956292" cy="816347"/>
            <a:chOff x="1925" y="696"/>
            <a:chExt cx="410" cy="350"/>
          </a:xfrm>
        </p:grpSpPr>
        <p:sp>
          <p:nvSpPr>
            <p:cNvPr id="53" name="Freeform 51">
              <a:extLst>
                <a:ext uri="{FF2B5EF4-FFF2-40B4-BE49-F238E27FC236}">
                  <a16:creationId xmlns:a16="http://schemas.microsoft.com/office/drawing/2014/main" id="{63A5D8CF-80FE-4CA7-A7A8-2943700E9E66}"/>
                </a:ext>
              </a:extLst>
            </p:cNvPr>
            <p:cNvSpPr>
              <a:spLocks noEditPoints="1"/>
            </p:cNvSpPr>
            <p:nvPr/>
          </p:nvSpPr>
          <p:spPr bwMode="auto">
            <a:xfrm>
              <a:off x="1925" y="696"/>
              <a:ext cx="337" cy="346"/>
            </a:xfrm>
            <a:custGeom>
              <a:avLst/>
              <a:gdLst>
                <a:gd name="T0" fmla="*/ 285 w 337"/>
                <a:gd name="T1" fmla="*/ 95 h 346"/>
                <a:gd name="T2" fmla="*/ 207 w 337"/>
                <a:gd name="T3" fmla="*/ 69 h 346"/>
                <a:gd name="T4" fmla="*/ 259 w 337"/>
                <a:gd name="T5" fmla="*/ 0 h 346"/>
                <a:gd name="T6" fmla="*/ 138 w 337"/>
                <a:gd name="T7" fmla="*/ 69 h 346"/>
                <a:gd name="T8" fmla="*/ 190 w 337"/>
                <a:gd name="T9" fmla="*/ 95 h 346"/>
                <a:gd name="T10" fmla="*/ 121 w 337"/>
                <a:gd name="T11" fmla="*/ 138 h 346"/>
                <a:gd name="T12" fmla="*/ 69 w 337"/>
                <a:gd name="T13" fmla="*/ 207 h 346"/>
                <a:gd name="T14" fmla="*/ 121 w 337"/>
                <a:gd name="T15" fmla="*/ 233 h 346"/>
                <a:gd name="T16" fmla="*/ 52 w 337"/>
                <a:gd name="T17" fmla="*/ 276 h 346"/>
                <a:gd name="T18" fmla="*/ 0 w 337"/>
                <a:gd name="T19" fmla="*/ 346 h 346"/>
                <a:gd name="T20" fmla="*/ 121 w 337"/>
                <a:gd name="T21" fmla="*/ 276 h 346"/>
                <a:gd name="T22" fmla="*/ 69 w 337"/>
                <a:gd name="T23" fmla="*/ 251 h 346"/>
                <a:gd name="T24" fmla="*/ 190 w 337"/>
                <a:gd name="T25" fmla="*/ 276 h 346"/>
                <a:gd name="T26" fmla="*/ 138 w 337"/>
                <a:gd name="T27" fmla="*/ 346 h 346"/>
                <a:gd name="T28" fmla="*/ 242 w 337"/>
                <a:gd name="T29" fmla="*/ 328 h 346"/>
                <a:gd name="T30" fmla="*/ 155 w 337"/>
                <a:gd name="T31" fmla="*/ 294 h 346"/>
                <a:gd name="T32" fmla="*/ 233 w 337"/>
                <a:gd name="T33" fmla="*/ 276 h 346"/>
                <a:gd name="T34" fmla="*/ 207 w 337"/>
                <a:gd name="T35" fmla="*/ 233 h 346"/>
                <a:gd name="T36" fmla="*/ 138 w 337"/>
                <a:gd name="T37" fmla="*/ 207 h 346"/>
                <a:gd name="T38" fmla="*/ 190 w 337"/>
                <a:gd name="T39" fmla="*/ 138 h 346"/>
                <a:gd name="T40" fmla="*/ 138 w 337"/>
                <a:gd name="T41" fmla="*/ 112 h 346"/>
                <a:gd name="T42" fmla="*/ 268 w 337"/>
                <a:gd name="T43" fmla="*/ 138 h 346"/>
                <a:gd name="T44" fmla="*/ 216 w 337"/>
                <a:gd name="T45" fmla="*/ 207 h 346"/>
                <a:gd name="T46" fmla="*/ 242 w 337"/>
                <a:gd name="T47" fmla="*/ 190 h 346"/>
                <a:gd name="T48" fmla="*/ 233 w 337"/>
                <a:gd name="T49" fmla="*/ 155 h 346"/>
                <a:gd name="T50" fmla="*/ 319 w 337"/>
                <a:gd name="T51" fmla="*/ 155 h 346"/>
                <a:gd name="T52" fmla="*/ 337 w 337"/>
                <a:gd name="T53" fmla="*/ 138 h 346"/>
                <a:gd name="T54" fmla="*/ 155 w 337"/>
                <a:gd name="T55" fmla="*/ 17 h 346"/>
                <a:gd name="T56" fmla="*/ 242 w 337"/>
                <a:gd name="T57" fmla="*/ 52 h 346"/>
                <a:gd name="T58" fmla="*/ 155 w 337"/>
                <a:gd name="T59" fmla="*/ 17 h 346"/>
                <a:gd name="T60" fmla="*/ 17 w 337"/>
                <a:gd name="T61" fmla="*/ 328 h 346"/>
                <a:gd name="T62" fmla="*/ 103 w 337"/>
                <a:gd name="T63" fmla="*/ 294 h 346"/>
                <a:gd name="T64" fmla="*/ 173 w 337"/>
                <a:gd name="T65" fmla="*/ 190 h 346"/>
                <a:gd name="T66" fmla="*/ 86 w 337"/>
                <a:gd name="T67" fmla="*/ 155 h 346"/>
                <a:gd name="T68" fmla="*/ 173 w 337"/>
                <a:gd name="T69" fmla="*/ 190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37" h="346">
                  <a:moveTo>
                    <a:pt x="285" y="138"/>
                  </a:moveTo>
                  <a:lnTo>
                    <a:pt x="285" y="95"/>
                  </a:lnTo>
                  <a:lnTo>
                    <a:pt x="207" y="95"/>
                  </a:lnTo>
                  <a:lnTo>
                    <a:pt x="207" y="69"/>
                  </a:lnTo>
                  <a:lnTo>
                    <a:pt x="259" y="69"/>
                  </a:lnTo>
                  <a:lnTo>
                    <a:pt x="259" y="0"/>
                  </a:lnTo>
                  <a:lnTo>
                    <a:pt x="138" y="0"/>
                  </a:lnTo>
                  <a:lnTo>
                    <a:pt x="138" y="69"/>
                  </a:lnTo>
                  <a:lnTo>
                    <a:pt x="190" y="69"/>
                  </a:lnTo>
                  <a:lnTo>
                    <a:pt x="190" y="95"/>
                  </a:lnTo>
                  <a:lnTo>
                    <a:pt x="121" y="95"/>
                  </a:lnTo>
                  <a:lnTo>
                    <a:pt x="121" y="138"/>
                  </a:lnTo>
                  <a:lnTo>
                    <a:pt x="69" y="138"/>
                  </a:lnTo>
                  <a:lnTo>
                    <a:pt x="69" y="207"/>
                  </a:lnTo>
                  <a:lnTo>
                    <a:pt x="121" y="207"/>
                  </a:lnTo>
                  <a:lnTo>
                    <a:pt x="121" y="233"/>
                  </a:lnTo>
                  <a:lnTo>
                    <a:pt x="52" y="233"/>
                  </a:lnTo>
                  <a:lnTo>
                    <a:pt x="52" y="276"/>
                  </a:lnTo>
                  <a:lnTo>
                    <a:pt x="0" y="276"/>
                  </a:lnTo>
                  <a:lnTo>
                    <a:pt x="0" y="346"/>
                  </a:lnTo>
                  <a:lnTo>
                    <a:pt x="121" y="346"/>
                  </a:lnTo>
                  <a:lnTo>
                    <a:pt x="121" y="276"/>
                  </a:lnTo>
                  <a:lnTo>
                    <a:pt x="69" y="276"/>
                  </a:lnTo>
                  <a:lnTo>
                    <a:pt x="69" y="251"/>
                  </a:lnTo>
                  <a:lnTo>
                    <a:pt x="190" y="251"/>
                  </a:lnTo>
                  <a:lnTo>
                    <a:pt x="190" y="276"/>
                  </a:lnTo>
                  <a:lnTo>
                    <a:pt x="138" y="276"/>
                  </a:lnTo>
                  <a:lnTo>
                    <a:pt x="138" y="346"/>
                  </a:lnTo>
                  <a:lnTo>
                    <a:pt x="242" y="346"/>
                  </a:lnTo>
                  <a:lnTo>
                    <a:pt x="242" y="328"/>
                  </a:lnTo>
                  <a:lnTo>
                    <a:pt x="155" y="328"/>
                  </a:lnTo>
                  <a:lnTo>
                    <a:pt x="155" y="294"/>
                  </a:lnTo>
                  <a:lnTo>
                    <a:pt x="233" y="294"/>
                  </a:lnTo>
                  <a:lnTo>
                    <a:pt x="233" y="276"/>
                  </a:lnTo>
                  <a:lnTo>
                    <a:pt x="207" y="276"/>
                  </a:lnTo>
                  <a:lnTo>
                    <a:pt x="207" y="233"/>
                  </a:lnTo>
                  <a:lnTo>
                    <a:pt x="138" y="233"/>
                  </a:lnTo>
                  <a:lnTo>
                    <a:pt x="138" y="207"/>
                  </a:lnTo>
                  <a:lnTo>
                    <a:pt x="190" y="207"/>
                  </a:lnTo>
                  <a:lnTo>
                    <a:pt x="190" y="138"/>
                  </a:lnTo>
                  <a:lnTo>
                    <a:pt x="138" y="138"/>
                  </a:lnTo>
                  <a:lnTo>
                    <a:pt x="138" y="112"/>
                  </a:lnTo>
                  <a:lnTo>
                    <a:pt x="268" y="112"/>
                  </a:lnTo>
                  <a:lnTo>
                    <a:pt x="268" y="138"/>
                  </a:lnTo>
                  <a:lnTo>
                    <a:pt x="216" y="138"/>
                  </a:lnTo>
                  <a:lnTo>
                    <a:pt x="216" y="207"/>
                  </a:lnTo>
                  <a:lnTo>
                    <a:pt x="242" y="207"/>
                  </a:lnTo>
                  <a:lnTo>
                    <a:pt x="242" y="190"/>
                  </a:lnTo>
                  <a:lnTo>
                    <a:pt x="233" y="190"/>
                  </a:lnTo>
                  <a:lnTo>
                    <a:pt x="233" y="155"/>
                  </a:lnTo>
                  <a:lnTo>
                    <a:pt x="319" y="155"/>
                  </a:lnTo>
                  <a:lnTo>
                    <a:pt x="319" y="155"/>
                  </a:lnTo>
                  <a:lnTo>
                    <a:pt x="337" y="155"/>
                  </a:lnTo>
                  <a:lnTo>
                    <a:pt x="337" y="138"/>
                  </a:lnTo>
                  <a:lnTo>
                    <a:pt x="285" y="138"/>
                  </a:lnTo>
                  <a:close/>
                  <a:moveTo>
                    <a:pt x="155" y="17"/>
                  </a:moveTo>
                  <a:lnTo>
                    <a:pt x="242" y="17"/>
                  </a:lnTo>
                  <a:lnTo>
                    <a:pt x="242" y="52"/>
                  </a:lnTo>
                  <a:lnTo>
                    <a:pt x="155" y="52"/>
                  </a:lnTo>
                  <a:lnTo>
                    <a:pt x="155" y="17"/>
                  </a:lnTo>
                  <a:close/>
                  <a:moveTo>
                    <a:pt x="103" y="328"/>
                  </a:moveTo>
                  <a:lnTo>
                    <a:pt x="17" y="328"/>
                  </a:lnTo>
                  <a:lnTo>
                    <a:pt x="17" y="294"/>
                  </a:lnTo>
                  <a:lnTo>
                    <a:pt x="103" y="294"/>
                  </a:lnTo>
                  <a:lnTo>
                    <a:pt x="103" y="328"/>
                  </a:lnTo>
                  <a:close/>
                  <a:moveTo>
                    <a:pt x="173" y="190"/>
                  </a:moveTo>
                  <a:lnTo>
                    <a:pt x="86" y="190"/>
                  </a:lnTo>
                  <a:lnTo>
                    <a:pt x="86" y="155"/>
                  </a:lnTo>
                  <a:lnTo>
                    <a:pt x="173" y="155"/>
                  </a:lnTo>
                  <a:lnTo>
                    <a:pt x="173" y="190"/>
                  </a:lnTo>
                  <a:close/>
                </a:path>
              </a:pathLst>
            </a:custGeom>
            <a:gradFill flip="none" rotWithShape="1">
              <a:gsLst>
                <a:gs pos="46000">
                  <a:schemeClr val="accent2"/>
                </a:gs>
                <a:gs pos="23000">
                  <a:schemeClr val="accent1"/>
                </a:gs>
                <a:gs pos="77000">
                  <a:schemeClr val="accent3"/>
                </a:gs>
              </a:gsLst>
              <a:lin ang="2700000" scaled="1"/>
              <a:tileRect/>
            </a:gradFill>
            <a:ln w="9525" cap="flat">
              <a:noFill/>
              <a:prstDash val="solid"/>
              <a:miter/>
            </a:ln>
          </p:spPr>
          <p:txBody>
            <a:bodyPr rtlCol="0" anchor="ct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a:ln>
                  <a:noFill/>
                </a:ln>
                <a:solidFill>
                  <a:srgbClr val="000000"/>
                </a:solidFill>
                <a:effectLst/>
                <a:uLnTx/>
                <a:uFillTx/>
                <a:latin typeface="Amazon Ember Heavy"/>
              </a:endParaRPr>
            </a:p>
          </p:txBody>
        </p:sp>
        <p:sp>
          <p:nvSpPr>
            <p:cNvPr id="54" name="Freeform 52">
              <a:extLst>
                <a:ext uri="{FF2B5EF4-FFF2-40B4-BE49-F238E27FC236}">
                  <a16:creationId xmlns:a16="http://schemas.microsoft.com/office/drawing/2014/main" id="{64CFBA92-D28B-4C59-AFF5-443C392FEA0E}"/>
                </a:ext>
              </a:extLst>
            </p:cNvPr>
            <p:cNvSpPr>
              <a:spLocks noEditPoints="1"/>
            </p:cNvSpPr>
            <p:nvPr/>
          </p:nvSpPr>
          <p:spPr bwMode="auto">
            <a:xfrm>
              <a:off x="2214" y="925"/>
              <a:ext cx="71" cy="69"/>
            </a:xfrm>
            <a:custGeom>
              <a:avLst/>
              <a:gdLst>
                <a:gd name="T0" fmla="*/ 16 w 33"/>
                <a:gd name="T1" fmla="*/ 32 h 32"/>
                <a:gd name="T2" fmla="*/ 0 w 33"/>
                <a:gd name="T3" fmla="*/ 16 h 32"/>
                <a:gd name="T4" fmla="*/ 16 w 33"/>
                <a:gd name="T5" fmla="*/ 0 h 32"/>
                <a:gd name="T6" fmla="*/ 33 w 33"/>
                <a:gd name="T7" fmla="*/ 16 h 32"/>
                <a:gd name="T8" fmla="*/ 16 w 33"/>
                <a:gd name="T9" fmla="*/ 32 h 32"/>
                <a:gd name="T10" fmla="*/ 16 w 33"/>
                <a:gd name="T11" fmla="*/ 8 h 32"/>
                <a:gd name="T12" fmla="*/ 8 w 33"/>
                <a:gd name="T13" fmla="*/ 16 h 32"/>
                <a:gd name="T14" fmla="*/ 16 w 33"/>
                <a:gd name="T15" fmla="*/ 24 h 32"/>
                <a:gd name="T16" fmla="*/ 25 w 33"/>
                <a:gd name="T17" fmla="*/ 16 h 32"/>
                <a:gd name="T18" fmla="*/ 16 w 33"/>
                <a:gd name="T19" fmla="*/ 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32">
                  <a:moveTo>
                    <a:pt x="16" y="32"/>
                  </a:moveTo>
                  <a:cubicBezTo>
                    <a:pt x="8" y="32"/>
                    <a:pt x="0" y="25"/>
                    <a:pt x="0" y="16"/>
                  </a:cubicBezTo>
                  <a:cubicBezTo>
                    <a:pt x="0" y="7"/>
                    <a:pt x="8" y="0"/>
                    <a:pt x="16" y="0"/>
                  </a:cubicBezTo>
                  <a:cubicBezTo>
                    <a:pt x="25" y="0"/>
                    <a:pt x="33" y="7"/>
                    <a:pt x="33" y="16"/>
                  </a:cubicBezTo>
                  <a:cubicBezTo>
                    <a:pt x="33" y="25"/>
                    <a:pt x="25" y="32"/>
                    <a:pt x="16" y="32"/>
                  </a:cubicBezTo>
                  <a:close/>
                  <a:moveTo>
                    <a:pt x="16" y="8"/>
                  </a:moveTo>
                  <a:cubicBezTo>
                    <a:pt x="12" y="8"/>
                    <a:pt x="8" y="11"/>
                    <a:pt x="8" y="16"/>
                  </a:cubicBezTo>
                  <a:cubicBezTo>
                    <a:pt x="8" y="20"/>
                    <a:pt x="12" y="24"/>
                    <a:pt x="16" y="24"/>
                  </a:cubicBezTo>
                  <a:cubicBezTo>
                    <a:pt x="21" y="24"/>
                    <a:pt x="25" y="20"/>
                    <a:pt x="25" y="16"/>
                  </a:cubicBezTo>
                  <a:cubicBezTo>
                    <a:pt x="25" y="11"/>
                    <a:pt x="21" y="8"/>
                    <a:pt x="16" y="8"/>
                  </a:cubicBez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a:ln>
                  <a:noFill/>
                </a:ln>
                <a:solidFill>
                  <a:srgbClr val="000000"/>
                </a:solidFill>
                <a:effectLst/>
                <a:uLnTx/>
                <a:uFillTx/>
                <a:latin typeface="Amazon Ember Heavy"/>
              </a:endParaRPr>
            </a:p>
          </p:txBody>
        </p:sp>
        <p:sp>
          <p:nvSpPr>
            <p:cNvPr id="55" name="Freeform 53">
              <a:extLst>
                <a:ext uri="{FF2B5EF4-FFF2-40B4-BE49-F238E27FC236}">
                  <a16:creationId xmlns:a16="http://schemas.microsoft.com/office/drawing/2014/main" id="{476CDEDB-293D-4800-BB62-B7651A5BB19C}"/>
                </a:ext>
              </a:extLst>
            </p:cNvPr>
            <p:cNvSpPr>
              <a:spLocks noEditPoints="1"/>
            </p:cNvSpPr>
            <p:nvPr/>
          </p:nvSpPr>
          <p:spPr bwMode="auto">
            <a:xfrm>
              <a:off x="2165" y="873"/>
              <a:ext cx="170" cy="173"/>
            </a:xfrm>
            <a:custGeom>
              <a:avLst/>
              <a:gdLst>
                <a:gd name="T0" fmla="*/ 31 w 79"/>
                <a:gd name="T1" fmla="*/ 80 h 80"/>
                <a:gd name="T2" fmla="*/ 27 w 79"/>
                <a:gd name="T3" fmla="*/ 70 h 80"/>
                <a:gd name="T4" fmla="*/ 14 w 79"/>
                <a:gd name="T5" fmla="*/ 68 h 80"/>
                <a:gd name="T6" fmla="*/ 9 w 79"/>
                <a:gd name="T7" fmla="*/ 67 h 80"/>
                <a:gd name="T8" fmla="*/ 2 w 79"/>
                <a:gd name="T9" fmla="*/ 48 h 80"/>
                <a:gd name="T10" fmla="*/ 7 w 79"/>
                <a:gd name="T11" fmla="*/ 40 h 80"/>
                <a:gd name="T12" fmla="*/ 2 w 79"/>
                <a:gd name="T13" fmla="*/ 32 h 80"/>
                <a:gd name="T14" fmla="*/ 1 w 79"/>
                <a:gd name="T15" fmla="*/ 27 h 80"/>
                <a:gd name="T16" fmla="*/ 11 w 79"/>
                <a:gd name="T17" fmla="*/ 11 h 80"/>
                <a:gd name="T18" fmla="*/ 20 w 79"/>
                <a:gd name="T19" fmla="*/ 15 h 80"/>
                <a:gd name="T20" fmla="*/ 27 w 79"/>
                <a:gd name="T21" fmla="*/ 4 h 80"/>
                <a:gd name="T22" fmla="*/ 47 w 79"/>
                <a:gd name="T23" fmla="*/ 0 h 80"/>
                <a:gd name="T24" fmla="*/ 51 w 79"/>
                <a:gd name="T25" fmla="*/ 10 h 80"/>
                <a:gd name="T26" fmla="*/ 65 w 79"/>
                <a:gd name="T27" fmla="*/ 12 h 80"/>
                <a:gd name="T28" fmla="*/ 70 w 79"/>
                <a:gd name="T29" fmla="*/ 13 h 80"/>
                <a:gd name="T30" fmla="*/ 78 w 79"/>
                <a:gd name="T31" fmla="*/ 30 h 80"/>
                <a:gd name="T32" fmla="*/ 71 w 79"/>
                <a:gd name="T33" fmla="*/ 36 h 80"/>
                <a:gd name="T34" fmla="*/ 71 w 79"/>
                <a:gd name="T35" fmla="*/ 44 h 80"/>
                <a:gd name="T36" fmla="*/ 78 w 79"/>
                <a:gd name="T37" fmla="*/ 50 h 80"/>
                <a:gd name="T38" fmla="*/ 70 w 79"/>
                <a:gd name="T39" fmla="*/ 67 h 80"/>
                <a:gd name="T40" fmla="*/ 65 w 79"/>
                <a:gd name="T41" fmla="*/ 68 h 80"/>
                <a:gd name="T42" fmla="*/ 51 w 79"/>
                <a:gd name="T43" fmla="*/ 70 h 80"/>
                <a:gd name="T44" fmla="*/ 47 w 79"/>
                <a:gd name="T45" fmla="*/ 80 h 80"/>
                <a:gd name="T46" fmla="*/ 43 w 79"/>
                <a:gd name="T47" fmla="*/ 72 h 80"/>
                <a:gd name="T48" fmla="*/ 46 w 79"/>
                <a:gd name="T49" fmla="*/ 63 h 80"/>
                <a:gd name="T50" fmla="*/ 61 w 79"/>
                <a:gd name="T51" fmla="*/ 57 h 80"/>
                <a:gd name="T52" fmla="*/ 69 w 79"/>
                <a:gd name="T53" fmla="*/ 53 h 80"/>
                <a:gd name="T54" fmla="*/ 63 w 79"/>
                <a:gd name="T55" fmla="*/ 46 h 80"/>
                <a:gd name="T56" fmla="*/ 63 w 79"/>
                <a:gd name="T57" fmla="*/ 34 h 80"/>
                <a:gd name="T58" fmla="*/ 69 w 79"/>
                <a:gd name="T59" fmla="*/ 27 h 80"/>
                <a:gd name="T60" fmla="*/ 61 w 79"/>
                <a:gd name="T61" fmla="*/ 23 h 80"/>
                <a:gd name="T62" fmla="*/ 46 w 79"/>
                <a:gd name="T63" fmla="*/ 17 h 80"/>
                <a:gd name="T64" fmla="*/ 43 w 79"/>
                <a:gd name="T65" fmla="*/ 8 h 80"/>
                <a:gd name="T66" fmla="*/ 35 w 79"/>
                <a:gd name="T67" fmla="*/ 13 h 80"/>
                <a:gd name="T68" fmla="*/ 23 w 79"/>
                <a:gd name="T69" fmla="*/ 23 h 80"/>
                <a:gd name="T70" fmla="*/ 14 w 79"/>
                <a:gd name="T71" fmla="*/ 21 h 80"/>
                <a:gd name="T72" fmla="*/ 14 w 79"/>
                <a:gd name="T73" fmla="*/ 30 h 80"/>
                <a:gd name="T74" fmla="*/ 15 w 79"/>
                <a:gd name="T75" fmla="*/ 40 h 80"/>
                <a:gd name="T76" fmla="*/ 14 w 79"/>
                <a:gd name="T77" fmla="*/ 50 h 80"/>
                <a:gd name="T78" fmla="*/ 14 w 79"/>
                <a:gd name="T79" fmla="*/ 59 h 80"/>
                <a:gd name="T80" fmla="*/ 23 w 79"/>
                <a:gd name="T81" fmla="*/ 57 h 80"/>
                <a:gd name="T82" fmla="*/ 35 w 79"/>
                <a:gd name="T83" fmla="*/ 67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9" h="80">
                  <a:moveTo>
                    <a:pt x="47" y="80"/>
                  </a:moveTo>
                  <a:cubicBezTo>
                    <a:pt x="31" y="80"/>
                    <a:pt x="31" y="80"/>
                    <a:pt x="31" y="80"/>
                  </a:cubicBezTo>
                  <a:cubicBezTo>
                    <a:pt x="29" y="80"/>
                    <a:pt x="27" y="78"/>
                    <a:pt x="27" y="76"/>
                  </a:cubicBezTo>
                  <a:cubicBezTo>
                    <a:pt x="27" y="70"/>
                    <a:pt x="27" y="70"/>
                    <a:pt x="27" y="70"/>
                  </a:cubicBezTo>
                  <a:cubicBezTo>
                    <a:pt x="25" y="68"/>
                    <a:pt x="22" y="67"/>
                    <a:pt x="20" y="65"/>
                  </a:cubicBezTo>
                  <a:cubicBezTo>
                    <a:pt x="14" y="68"/>
                    <a:pt x="14" y="68"/>
                    <a:pt x="14" y="68"/>
                  </a:cubicBezTo>
                  <a:cubicBezTo>
                    <a:pt x="13" y="69"/>
                    <a:pt x="12" y="69"/>
                    <a:pt x="11" y="69"/>
                  </a:cubicBezTo>
                  <a:cubicBezTo>
                    <a:pt x="10" y="69"/>
                    <a:pt x="9" y="68"/>
                    <a:pt x="9" y="67"/>
                  </a:cubicBezTo>
                  <a:cubicBezTo>
                    <a:pt x="1" y="53"/>
                    <a:pt x="1" y="53"/>
                    <a:pt x="1" y="53"/>
                  </a:cubicBezTo>
                  <a:cubicBezTo>
                    <a:pt x="0" y="51"/>
                    <a:pt x="0" y="49"/>
                    <a:pt x="2" y="48"/>
                  </a:cubicBezTo>
                  <a:cubicBezTo>
                    <a:pt x="8" y="44"/>
                    <a:pt x="8" y="44"/>
                    <a:pt x="8" y="44"/>
                  </a:cubicBezTo>
                  <a:cubicBezTo>
                    <a:pt x="8" y="43"/>
                    <a:pt x="7" y="41"/>
                    <a:pt x="7" y="40"/>
                  </a:cubicBezTo>
                  <a:cubicBezTo>
                    <a:pt x="7" y="38"/>
                    <a:pt x="8" y="37"/>
                    <a:pt x="8" y="36"/>
                  </a:cubicBezTo>
                  <a:cubicBezTo>
                    <a:pt x="2" y="32"/>
                    <a:pt x="2" y="32"/>
                    <a:pt x="2" y="32"/>
                  </a:cubicBezTo>
                  <a:cubicBezTo>
                    <a:pt x="1" y="32"/>
                    <a:pt x="1" y="31"/>
                    <a:pt x="0" y="30"/>
                  </a:cubicBezTo>
                  <a:cubicBezTo>
                    <a:pt x="0" y="29"/>
                    <a:pt x="0" y="28"/>
                    <a:pt x="1" y="27"/>
                  </a:cubicBezTo>
                  <a:cubicBezTo>
                    <a:pt x="9" y="13"/>
                    <a:pt x="9" y="13"/>
                    <a:pt x="9" y="13"/>
                  </a:cubicBezTo>
                  <a:cubicBezTo>
                    <a:pt x="9" y="12"/>
                    <a:pt x="10" y="11"/>
                    <a:pt x="11" y="11"/>
                  </a:cubicBezTo>
                  <a:cubicBezTo>
                    <a:pt x="12" y="11"/>
                    <a:pt x="13" y="11"/>
                    <a:pt x="14" y="12"/>
                  </a:cubicBezTo>
                  <a:cubicBezTo>
                    <a:pt x="20" y="15"/>
                    <a:pt x="20" y="15"/>
                    <a:pt x="20" y="15"/>
                  </a:cubicBezTo>
                  <a:cubicBezTo>
                    <a:pt x="22" y="13"/>
                    <a:pt x="25" y="11"/>
                    <a:pt x="27" y="10"/>
                  </a:cubicBezTo>
                  <a:cubicBezTo>
                    <a:pt x="27" y="4"/>
                    <a:pt x="27" y="4"/>
                    <a:pt x="27" y="4"/>
                  </a:cubicBezTo>
                  <a:cubicBezTo>
                    <a:pt x="27" y="2"/>
                    <a:pt x="29" y="0"/>
                    <a:pt x="31" y="0"/>
                  </a:cubicBezTo>
                  <a:cubicBezTo>
                    <a:pt x="47" y="0"/>
                    <a:pt x="47" y="0"/>
                    <a:pt x="47" y="0"/>
                  </a:cubicBezTo>
                  <a:cubicBezTo>
                    <a:pt x="50" y="0"/>
                    <a:pt x="51" y="2"/>
                    <a:pt x="51" y="4"/>
                  </a:cubicBezTo>
                  <a:cubicBezTo>
                    <a:pt x="51" y="10"/>
                    <a:pt x="51" y="10"/>
                    <a:pt x="51" y="10"/>
                  </a:cubicBezTo>
                  <a:cubicBezTo>
                    <a:pt x="54" y="11"/>
                    <a:pt x="57" y="13"/>
                    <a:pt x="59" y="15"/>
                  </a:cubicBezTo>
                  <a:cubicBezTo>
                    <a:pt x="65" y="12"/>
                    <a:pt x="65" y="12"/>
                    <a:pt x="65" y="12"/>
                  </a:cubicBezTo>
                  <a:cubicBezTo>
                    <a:pt x="65" y="11"/>
                    <a:pt x="67" y="11"/>
                    <a:pt x="68" y="11"/>
                  </a:cubicBezTo>
                  <a:cubicBezTo>
                    <a:pt x="69" y="11"/>
                    <a:pt x="69" y="12"/>
                    <a:pt x="70" y="13"/>
                  </a:cubicBezTo>
                  <a:cubicBezTo>
                    <a:pt x="78" y="27"/>
                    <a:pt x="78" y="27"/>
                    <a:pt x="78" y="27"/>
                  </a:cubicBezTo>
                  <a:cubicBezTo>
                    <a:pt x="79" y="28"/>
                    <a:pt x="79" y="29"/>
                    <a:pt x="78" y="30"/>
                  </a:cubicBezTo>
                  <a:cubicBezTo>
                    <a:pt x="78" y="31"/>
                    <a:pt x="77" y="32"/>
                    <a:pt x="77" y="32"/>
                  </a:cubicBezTo>
                  <a:cubicBezTo>
                    <a:pt x="71" y="36"/>
                    <a:pt x="71" y="36"/>
                    <a:pt x="71" y="36"/>
                  </a:cubicBezTo>
                  <a:cubicBezTo>
                    <a:pt x="71" y="37"/>
                    <a:pt x="71" y="38"/>
                    <a:pt x="71" y="40"/>
                  </a:cubicBezTo>
                  <a:cubicBezTo>
                    <a:pt x="71" y="41"/>
                    <a:pt x="71" y="43"/>
                    <a:pt x="71" y="44"/>
                  </a:cubicBezTo>
                  <a:cubicBezTo>
                    <a:pt x="77" y="48"/>
                    <a:pt x="77" y="48"/>
                    <a:pt x="77" y="48"/>
                  </a:cubicBezTo>
                  <a:cubicBezTo>
                    <a:pt x="77" y="48"/>
                    <a:pt x="78" y="49"/>
                    <a:pt x="78" y="50"/>
                  </a:cubicBezTo>
                  <a:cubicBezTo>
                    <a:pt x="79" y="51"/>
                    <a:pt x="79" y="52"/>
                    <a:pt x="78" y="53"/>
                  </a:cubicBezTo>
                  <a:cubicBezTo>
                    <a:pt x="70" y="67"/>
                    <a:pt x="70" y="67"/>
                    <a:pt x="70" y="67"/>
                  </a:cubicBezTo>
                  <a:cubicBezTo>
                    <a:pt x="69" y="68"/>
                    <a:pt x="69" y="69"/>
                    <a:pt x="68" y="69"/>
                  </a:cubicBezTo>
                  <a:cubicBezTo>
                    <a:pt x="67" y="69"/>
                    <a:pt x="65" y="69"/>
                    <a:pt x="65" y="68"/>
                  </a:cubicBezTo>
                  <a:cubicBezTo>
                    <a:pt x="59" y="65"/>
                    <a:pt x="59" y="65"/>
                    <a:pt x="59" y="65"/>
                  </a:cubicBezTo>
                  <a:cubicBezTo>
                    <a:pt x="57" y="67"/>
                    <a:pt x="54" y="68"/>
                    <a:pt x="51" y="70"/>
                  </a:cubicBezTo>
                  <a:cubicBezTo>
                    <a:pt x="51" y="76"/>
                    <a:pt x="51" y="76"/>
                    <a:pt x="51" y="76"/>
                  </a:cubicBezTo>
                  <a:cubicBezTo>
                    <a:pt x="51" y="78"/>
                    <a:pt x="50" y="80"/>
                    <a:pt x="47" y="80"/>
                  </a:cubicBezTo>
                  <a:close/>
                  <a:moveTo>
                    <a:pt x="35" y="72"/>
                  </a:moveTo>
                  <a:cubicBezTo>
                    <a:pt x="43" y="72"/>
                    <a:pt x="43" y="72"/>
                    <a:pt x="43" y="72"/>
                  </a:cubicBezTo>
                  <a:cubicBezTo>
                    <a:pt x="43" y="67"/>
                    <a:pt x="43" y="67"/>
                    <a:pt x="43" y="67"/>
                  </a:cubicBezTo>
                  <a:cubicBezTo>
                    <a:pt x="43" y="65"/>
                    <a:pt x="45" y="63"/>
                    <a:pt x="46" y="63"/>
                  </a:cubicBezTo>
                  <a:cubicBezTo>
                    <a:pt x="50" y="62"/>
                    <a:pt x="53" y="60"/>
                    <a:pt x="56" y="57"/>
                  </a:cubicBezTo>
                  <a:cubicBezTo>
                    <a:pt x="57" y="56"/>
                    <a:pt x="59" y="56"/>
                    <a:pt x="61" y="57"/>
                  </a:cubicBezTo>
                  <a:cubicBezTo>
                    <a:pt x="65" y="59"/>
                    <a:pt x="65" y="59"/>
                    <a:pt x="65" y="59"/>
                  </a:cubicBezTo>
                  <a:cubicBezTo>
                    <a:pt x="69" y="53"/>
                    <a:pt x="69" y="53"/>
                    <a:pt x="69" y="53"/>
                  </a:cubicBezTo>
                  <a:cubicBezTo>
                    <a:pt x="65" y="50"/>
                    <a:pt x="65" y="50"/>
                    <a:pt x="65" y="50"/>
                  </a:cubicBezTo>
                  <a:cubicBezTo>
                    <a:pt x="63" y="49"/>
                    <a:pt x="62" y="47"/>
                    <a:pt x="63" y="46"/>
                  </a:cubicBezTo>
                  <a:cubicBezTo>
                    <a:pt x="63" y="44"/>
                    <a:pt x="63" y="42"/>
                    <a:pt x="63" y="40"/>
                  </a:cubicBezTo>
                  <a:cubicBezTo>
                    <a:pt x="63" y="38"/>
                    <a:pt x="63" y="36"/>
                    <a:pt x="63" y="34"/>
                  </a:cubicBezTo>
                  <a:cubicBezTo>
                    <a:pt x="62" y="33"/>
                    <a:pt x="63" y="31"/>
                    <a:pt x="65" y="30"/>
                  </a:cubicBezTo>
                  <a:cubicBezTo>
                    <a:pt x="69" y="27"/>
                    <a:pt x="69" y="27"/>
                    <a:pt x="69" y="27"/>
                  </a:cubicBezTo>
                  <a:cubicBezTo>
                    <a:pt x="65" y="21"/>
                    <a:pt x="65" y="21"/>
                    <a:pt x="65" y="21"/>
                  </a:cubicBezTo>
                  <a:cubicBezTo>
                    <a:pt x="61" y="23"/>
                    <a:pt x="61" y="23"/>
                    <a:pt x="61" y="23"/>
                  </a:cubicBezTo>
                  <a:cubicBezTo>
                    <a:pt x="59" y="24"/>
                    <a:pt x="57" y="24"/>
                    <a:pt x="56" y="23"/>
                  </a:cubicBezTo>
                  <a:cubicBezTo>
                    <a:pt x="53" y="20"/>
                    <a:pt x="50" y="18"/>
                    <a:pt x="46" y="17"/>
                  </a:cubicBezTo>
                  <a:cubicBezTo>
                    <a:pt x="45" y="16"/>
                    <a:pt x="43" y="15"/>
                    <a:pt x="43" y="13"/>
                  </a:cubicBezTo>
                  <a:cubicBezTo>
                    <a:pt x="43" y="8"/>
                    <a:pt x="43" y="8"/>
                    <a:pt x="43" y="8"/>
                  </a:cubicBezTo>
                  <a:cubicBezTo>
                    <a:pt x="35" y="8"/>
                    <a:pt x="35" y="8"/>
                    <a:pt x="35" y="8"/>
                  </a:cubicBezTo>
                  <a:cubicBezTo>
                    <a:pt x="35" y="13"/>
                    <a:pt x="35" y="13"/>
                    <a:pt x="35" y="13"/>
                  </a:cubicBezTo>
                  <a:cubicBezTo>
                    <a:pt x="35" y="15"/>
                    <a:pt x="34" y="16"/>
                    <a:pt x="33" y="17"/>
                  </a:cubicBezTo>
                  <a:cubicBezTo>
                    <a:pt x="29" y="18"/>
                    <a:pt x="26" y="20"/>
                    <a:pt x="23" y="23"/>
                  </a:cubicBezTo>
                  <a:cubicBezTo>
                    <a:pt x="22" y="24"/>
                    <a:pt x="20" y="24"/>
                    <a:pt x="18" y="23"/>
                  </a:cubicBezTo>
                  <a:cubicBezTo>
                    <a:pt x="14" y="21"/>
                    <a:pt x="14" y="21"/>
                    <a:pt x="14" y="21"/>
                  </a:cubicBezTo>
                  <a:cubicBezTo>
                    <a:pt x="10" y="27"/>
                    <a:pt x="10" y="27"/>
                    <a:pt x="10" y="27"/>
                  </a:cubicBezTo>
                  <a:cubicBezTo>
                    <a:pt x="14" y="30"/>
                    <a:pt x="14" y="30"/>
                    <a:pt x="14" y="30"/>
                  </a:cubicBezTo>
                  <a:cubicBezTo>
                    <a:pt x="16" y="31"/>
                    <a:pt x="16" y="33"/>
                    <a:pt x="16" y="34"/>
                  </a:cubicBezTo>
                  <a:cubicBezTo>
                    <a:pt x="16" y="36"/>
                    <a:pt x="15" y="38"/>
                    <a:pt x="15" y="40"/>
                  </a:cubicBezTo>
                  <a:cubicBezTo>
                    <a:pt x="15" y="42"/>
                    <a:pt x="16" y="44"/>
                    <a:pt x="16" y="45"/>
                  </a:cubicBezTo>
                  <a:cubicBezTo>
                    <a:pt x="17" y="47"/>
                    <a:pt x="16" y="49"/>
                    <a:pt x="14" y="50"/>
                  </a:cubicBezTo>
                  <a:cubicBezTo>
                    <a:pt x="10" y="53"/>
                    <a:pt x="10" y="53"/>
                    <a:pt x="10" y="53"/>
                  </a:cubicBezTo>
                  <a:cubicBezTo>
                    <a:pt x="14" y="59"/>
                    <a:pt x="14" y="59"/>
                    <a:pt x="14" y="59"/>
                  </a:cubicBezTo>
                  <a:cubicBezTo>
                    <a:pt x="18" y="57"/>
                    <a:pt x="18" y="57"/>
                    <a:pt x="18" y="57"/>
                  </a:cubicBezTo>
                  <a:cubicBezTo>
                    <a:pt x="20" y="56"/>
                    <a:pt x="22" y="56"/>
                    <a:pt x="23" y="57"/>
                  </a:cubicBezTo>
                  <a:cubicBezTo>
                    <a:pt x="26" y="60"/>
                    <a:pt x="29" y="62"/>
                    <a:pt x="33" y="63"/>
                  </a:cubicBezTo>
                  <a:cubicBezTo>
                    <a:pt x="34" y="63"/>
                    <a:pt x="35" y="65"/>
                    <a:pt x="35" y="67"/>
                  </a:cubicBezTo>
                  <a:lnTo>
                    <a:pt x="35" y="72"/>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a:ln>
                  <a:noFill/>
                </a:ln>
                <a:solidFill>
                  <a:srgbClr val="000000"/>
                </a:solidFill>
                <a:effectLst/>
                <a:uLnTx/>
                <a:uFillTx/>
                <a:latin typeface="Amazon Ember Heavy"/>
              </a:endParaRPr>
            </a:p>
          </p:txBody>
        </p:sp>
      </p:grpSp>
      <p:sp>
        <p:nvSpPr>
          <p:cNvPr id="56" name="Text Placeholder 3">
            <a:extLst>
              <a:ext uri="{FF2B5EF4-FFF2-40B4-BE49-F238E27FC236}">
                <a16:creationId xmlns:a16="http://schemas.microsoft.com/office/drawing/2014/main" id="{44597DED-71B2-4BEB-8FE9-0E1745156D98}"/>
              </a:ext>
            </a:extLst>
          </p:cNvPr>
          <p:cNvSpPr txBox="1">
            <a:spLocks/>
          </p:cNvSpPr>
          <p:nvPr/>
        </p:nvSpPr>
        <p:spPr>
          <a:xfrm>
            <a:off x="6352118" y="3352872"/>
            <a:ext cx="2334682" cy="439198"/>
          </a:xfrm>
          <a:prstGeom prst="rect">
            <a:avLst/>
          </a:prstGeom>
        </p:spPr>
        <p:txBody>
          <a:bodyPr/>
          <a:lstStyle>
            <a:lvl1pPr marL="0" indent="0" algn="l" defTabSz="390083" rtl="0" eaLnBrk="1" latinLnBrk="0" hangingPunct="1">
              <a:lnSpc>
                <a:spcPct val="100000"/>
              </a:lnSpc>
              <a:spcBef>
                <a:spcPts val="427"/>
              </a:spcBef>
              <a:buFont typeface="Arial" panose="020B0604020202020204" pitchFamily="34" charset="0"/>
              <a:buNone/>
              <a:defRPr sz="1200" b="0" i="0" kern="1200">
                <a:solidFill>
                  <a:schemeClr val="bg1"/>
                </a:solidFill>
                <a:latin typeface="+mj-lt"/>
                <a:ea typeface="Amazon Ember Light" panose="020B0403020204020204" pitchFamily="34" charset="0"/>
                <a:cs typeface="Amazon Ember Light" panose="020B0403020204020204" pitchFamily="34" charset="0"/>
              </a:defRPr>
            </a:lvl1pPr>
            <a:lvl2pPr marL="114300" indent="-114300" algn="l" defTabSz="390083" rtl="0" eaLnBrk="1" latinLnBrk="0" hangingPunct="1">
              <a:lnSpc>
                <a:spcPct val="100000"/>
              </a:lnSpc>
              <a:spcBef>
                <a:spcPts val="213"/>
              </a:spcBef>
              <a:buFont typeface="Arial" panose="020B0604020202020204" pitchFamily="34" charset="0"/>
              <a:buChar char="•"/>
              <a:defRPr sz="1024" b="0" i="0" kern="1200">
                <a:solidFill>
                  <a:schemeClr val="bg1"/>
                </a:solidFill>
                <a:latin typeface="+mj-lt"/>
                <a:ea typeface="Amazon Ember Light" panose="020B0403020204020204" pitchFamily="34" charset="0"/>
                <a:cs typeface="Amazon Ember Light" panose="020B0403020204020204" pitchFamily="34" charset="0"/>
              </a:defRPr>
            </a:lvl2pPr>
            <a:lvl3pPr marL="231775" indent="-117475" algn="l" defTabSz="390083" rtl="0" eaLnBrk="1" latinLnBrk="0" hangingPunct="1">
              <a:lnSpc>
                <a:spcPct val="100000"/>
              </a:lnSpc>
              <a:spcBef>
                <a:spcPts val="213"/>
              </a:spcBef>
              <a:buFont typeface="Arial" panose="020B0604020202020204" pitchFamily="34" charset="0"/>
              <a:buChar char="•"/>
              <a:defRPr sz="853" b="0" i="0" kern="1200">
                <a:solidFill>
                  <a:schemeClr val="bg1"/>
                </a:solidFill>
                <a:latin typeface="+mj-lt"/>
                <a:ea typeface="Amazon Ember Light" panose="020B0403020204020204" pitchFamily="34" charset="0"/>
                <a:cs typeface="Amazon Ember Light" panose="020B0403020204020204" pitchFamily="34" charset="0"/>
              </a:defRPr>
            </a:lvl3pPr>
            <a:lvl4pPr marL="341313" indent="-109538" algn="l" defTabSz="390083" rtl="0" eaLnBrk="1" latinLnBrk="0" hangingPunct="1">
              <a:lnSpc>
                <a:spcPct val="100000"/>
              </a:lnSpc>
              <a:spcBef>
                <a:spcPts val="213"/>
              </a:spcBef>
              <a:buFont typeface="Arial" panose="020B0604020202020204" pitchFamily="34" charset="0"/>
              <a:buChar char="•"/>
              <a:defRPr sz="768" b="0" i="0" kern="1200">
                <a:solidFill>
                  <a:schemeClr val="bg1"/>
                </a:solidFill>
                <a:latin typeface="+mj-lt"/>
                <a:ea typeface="Amazon Ember Light" panose="020B0403020204020204" pitchFamily="34" charset="0"/>
                <a:cs typeface="Amazon Ember Light" panose="020B0403020204020204" pitchFamily="34" charset="0"/>
              </a:defRPr>
            </a:lvl4pPr>
            <a:lvl5pPr marL="457200" indent="-115888" algn="l" defTabSz="390083" rtl="0" eaLnBrk="1" latinLnBrk="0" hangingPunct="1">
              <a:lnSpc>
                <a:spcPct val="100000"/>
              </a:lnSpc>
              <a:spcBef>
                <a:spcPts val="213"/>
              </a:spcBef>
              <a:buFont typeface="Arial" panose="020B0604020202020204" pitchFamily="34" charset="0"/>
              <a:buChar char="•"/>
              <a:defRPr sz="768" b="0" i="0" kern="1200">
                <a:solidFill>
                  <a:schemeClr val="bg1"/>
                </a:solidFill>
                <a:latin typeface="+mj-lt"/>
                <a:ea typeface="Amazon Ember Light" panose="020B0403020204020204" pitchFamily="34" charset="0"/>
                <a:cs typeface="Amazon Ember Light" panose="020B0403020204020204" pitchFamily="34" charset="0"/>
              </a:defRPr>
            </a:lvl5pPr>
            <a:lvl6pPr marL="1072728"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6pPr>
            <a:lvl7pPr marL="1267770"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7pPr>
            <a:lvl8pPr marL="1462811"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8pPr>
            <a:lvl9pPr marL="1657853"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9pPr>
          </a:lstStyle>
          <a:p>
            <a:pPr algn="ctr">
              <a:defRPr/>
            </a:pPr>
            <a:r>
              <a:rPr lang="en-US" sz="1600" dirty="0">
                <a:solidFill>
                  <a:prstClr val="white"/>
                </a:solidFill>
                <a:latin typeface="+mn-lt"/>
              </a:rPr>
              <a:t>Model deployment</a:t>
            </a:r>
          </a:p>
        </p:txBody>
      </p:sp>
      <p:grpSp>
        <p:nvGrpSpPr>
          <p:cNvPr id="57" name="Group 56">
            <a:extLst>
              <a:ext uri="{FF2B5EF4-FFF2-40B4-BE49-F238E27FC236}">
                <a16:creationId xmlns:a16="http://schemas.microsoft.com/office/drawing/2014/main" id="{8019EAE9-95AB-41F6-8ACA-B95882871B37}"/>
              </a:ext>
            </a:extLst>
          </p:cNvPr>
          <p:cNvGrpSpPr/>
          <p:nvPr/>
        </p:nvGrpSpPr>
        <p:grpSpPr>
          <a:xfrm>
            <a:off x="4147209" y="2336928"/>
            <a:ext cx="848779" cy="927035"/>
            <a:chOff x="4053363" y="1270000"/>
            <a:chExt cx="671513" cy="733425"/>
          </a:xfrm>
        </p:grpSpPr>
        <p:sp>
          <p:nvSpPr>
            <p:cNvPr id="58" name="Freeform 5">
              <a:extLst>
                <a:ext uri="{FF2B5EF4-FFF2-40B4-BE49-F238E27FC236}">
                  <a16:creationId xmlns:a16="http://schemas.microsoft.com/office/drawing/2014/main" id="{C21174D2-C1AE-4199-95D4-5031E800E157}"/>
                </a:ext>
              </a:extLst>
            </p:cNvPr>
            <p:cNvSpPr>
              <a:spLocks noEditPoints="1"/>
            </p:cNvSpPr>
            <p:nvPr/>
          </p:nvSpPr>
          <p:spPr bwMode="auto">
            <a:xfrm>
              <a:off x="4053363" y="1422400"/>
              <a:ext cx="671513" cy="581025"/>
            </a:xfrm>
            <a:custGeom>
              <a:avLst/>
              <a:gdLst>
                <a:gd name="T0" fmla="*/ 423 w 423"/>
                <a:gd name="T1" fmla="*/ 79 h 366"/>
                <a:gd name="T2" fmla="*/ 274 w 423"/>
                <a:gd name="T3" fmla="*/ 0 h 366"/>
                <a:gd name="T4" fmla="*/ 264 w 423"/>
                <a:gd name="T5" fmla="*/ 17 h 366"/>
                <a:gd name="T6" fmla="*/ 404 w 423"/>
                <a:gd name="T7" fmla="*/ 91 h 366"/>
                <a:gd name="T8" fmla="*/ 346 w 423"/>
                <a:gd name="T9" fmla="*/ 132 h 366"/>
                <a:gd name="T10" fmla="*/ 274 w 423"/>
                <a:gd name="T11" fmla="*/ 96 h 366"/>
                <a:gd name="T12" fmla="*/ 264 w 423"/>
                <a:gd name="T13" fmla="*/ 113 h 366"/>
                <a:gd name="T14" fmla="*/ 325 w 423"/>
                <a:gd name="T15" fmla="*/ 144 h 366"/>
                <a:gd name="T16" fmla="*/ 212 w 423"/>
                <a:gd name="T17" fmla="*/ 200 h 366"/>
                <a:gd name="T18" fmla="*/ 98 w 423"/>
                <a:gd name="T19" fmla="*/ 144 h 366"/>
                <a:gd name="T20" fmla="*/ 159 w 423"/>
                <a:gd name="T21" fmla="*/ 113 h 366"/>
                <a:gd name="T22" fmla="*/ 149 w 423"/>
                <a:gd name="T23" fmla="*/ 96 h 366"/>
                <a:gd name="T24" fmla="*/ 77 w 423"/>
                <a:gd name="T25" fmla="*/ 132 h 366"/>
                <a:gd name="T26" fmla="*/ 19 w 423"/>
                <a:gd name="T27" fmla="*/ 91 h 366"/>
                <a:gd name="T28" fmla="*/ 159 w 423"/>
                <a:gd name="T29" fmla="*/ 17 h 366"/>
                <a:gd name="T30" fmla="*/ 149 w 423"/>
                <a:gd name="T31" fmla="*/ 0 h 366"/>
                <a:gd name="T32" fmla="*/ 0 w 423"/>
                <a:gd name="T33" fmla="*/ 79 h 366"/>
                <a:gd name="T34" fmla="*/ 0 w 423"/>
                <a:gd name="T35" fmla="*/ 101 h 366"/>
                <a:gd name="T36" fmla="*/ 60 w 423"/>
                <a:gd name="T37" fmla="*/ 144 h 366"/>
                <a:gd name="T38" fmla="*/ 0 w 423"/>
                <a:gd name="T39" fmla="*/ 188 h 366"/>
                <a:gd name="T40" fmla="*/ 0 w 423"/>
                <a:gd name="T41" fmla="*/ 207 h 366"/>
                <a:gd name="T42" fmla="*/ 57 w 423"/>
                <a:gd name="T43" fmla="*/ 236 h 366"/>
                <a:gd name="T44" fmla="*/ 57 w 423"/>
                <a:gd name="T45" fmla="*/ 293 h 366"/>
                <a:gd name="T46" fmla="*/ 212 w 423"/>
                <a:gd name="T47" fmla="*/ 366 h 366"/>
                <a:gd name="T48" fmla="*/ 366 w 423"/>
                <a:gd name="T49" fmla="*/ 293 h 366"/>
                <a:gd name="T50" fmla="*/ 366 w 423"/>
                <a:gd name="T51" fmla="*/ 236 h 366"/>
                <a:gd name="T52" fmla="*/ 423 w 423"/>
                <a:gd name="T53" fmla="*/ 207 h 366"/>
                <a:gd name="T54" fmla="*/ 423 w 423"/>
                <a:gd name="T55" fmla="*/ 188 h 366"/>
                <a:gd name="T56" fmla="*/ 363 w 423"/>
                <a:gd name="T57" fmla="*/ 144 h 366"/>
                <a:gd name="T58" fmla="*/ 423 w 423"/>
                <a:gd name="T59" fmla="*/ 101 h 366"/>
                <a:gd name="T60" fmla="*/ 423 w 423"/>
                <a:gd name="T61" fmla="*/ 79 h 366"/>
                <a:gd name="T62" fmla="*/ 77 w 423"/>
                <a:gd name="T63" fmla="*/ 154 h 366"/>
                <a:gd name="T64" fmla="*/ 202 w 423"/>
                <a:gd name="T65" fmla="*/ 216 h 366"/>
                <a:gd name="T66" fmla="*/ 144 w 423"/>
                <a:gd name="T67" fmla="*/ 257 h 366"/>
                <a:gd name="T68" fmla="*/ 19 w 423"/>
                <a:gd name="T69" fmla="*/ 195 h 366"/>
                <a:gd name="T70" fmla="*/ 77 w 423"/>
                <a:gd name="T71" fmla="*/ 154 h 366"/>
                <a:gd name="T72" fmla="*/ 77 w 423"/>
                <a:gd name="T73" fmla="*/ 245 h 366"/>
                <a:gd name="T74" fmla="*/ 144 w 423"/>
                <a:gd name="T75" fmla="*/ 279 h 366"/>
                <a:gd name="T76" fmla="*/ 202 w 423"/>
                <a:gd name="T77" fmla="*/ 238 h 366"/>
                <a:gd name="T78" fmla="*/ 202 w 423"/>
                <a:gd name="T79" fmla="*/ 339 h 366"/>
                <a:gd name="T80" fmla="*/ 77 w 423"/>
                <a:gd name="T81" fmla="*/ 281 h 366"/>
                <a:gd name="T82" fmla="*/ 77 w 423"/>
                <a:gd name="T83" fmla="*/ 245 h 366"/>
                <a:gd name="T84" fmla="*/ 346 w 423"/>
                <a:gd name="T85" fmla="*/ 281 h 366"/>
                <a:gd name="T86" fmla="*/ 221 w 423"/>
                <a:gd name="T87" fmla="*/ 339 h 366"/>
                <a:gd name="T88" fmla="*/ 221 w 423"/>
                <a:gd name="T89" fmla="*/ 238 h 366"/>
                <a:gd name="T90" fmla="*/ 279 w 423"/>
                <a:gd name="T91" fmla="*/ 279 h 366"/>
                <a:gd name="T92" fmla="*/ 346 w 423"/>
                <a:gd name="T93" fmla="*/ 245 h 366"/>
                <a:gd name="T94" fmla="*/ 346 w 423"/>
                <a:gd name="T95" fmla="*/ 281 h 366"/>
                <a:gd name="T96" fmla="*/ 279 w 423"/>
                <a:gd name="T97" fmla="*/ 257 h 366"/>
                <a:gd name="T98" fmla="*/ 221 w 423"/>
                <a:gd name="T99" fmla="*/ 216 h 366"/>
                <a:gd name="T100" fmla="*/ 346 w 423"/>
                <a:gd name="T101" fmla="*/ 154 h 366"/>
                <a:gd name="T102" fmla="*/ 404 w 423"/>
                <a:gd name="T103" fmla="*/ 195 h 366"/>
                <a:gd name="T104" fmla="*/ 279 w 423"/>
                <a:gd name="T105" fmla="*/ 257 h 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23" h="366">
                  <a:moveTo>
                    <a:pt x="423" y="79"/>
                  </a:moveTo>
                  <a:lnTo>
                    <a:pt x="274" y="0"/>
                  </a:lnTo>
                  <a:lnTo>
                    <a:pt x="264" y="17"/>
                  </a:lnTo>
                  <a:lnTo>
                    <a:pt x="404" y="91"/>
                  </a:lnTo>
                  <a:lnTo>
                    <a:pt x="346" y="132"/>
                  </a:lnTo>
                  <a:lnTo>
                    <a:pt x="274" y="96"/>
                  </a:lnTo>
                  <a:lnTo>
                    <a:pt x="264" y="113"/>
                  </a:lnTo>
                  <a:lnTo>
                    <a:pt x="325" y="144"/>
                  </a:lnTo>
                  <a:lnTo>
                    <a:pt x="212" y="200"/>
                  </a:lnTo>
                  <a:lnTo>
                    <a:pt x="98" y="144"/>
                  </a:lnTo>
                  <a:lnTo>
                    <a:pt x="159" y="113"/>
                  </a:lnTo>
                  <a:lnTo>
                    <a:pt x="149" y="96"/>
                  </a:lnTo>
                  <a:lnTo>
                    <a:pt x="77" y="132"/>
                  </a:lnTo>
                  <a:lnTo>
                    <a:pt x="19" y="91"/>
                  </a:lnTo>
                  <a:lnTo>
                    <a:pt x="159" y="17"/>
                  </a:lnTo>
                  <a:lnTo>
                    <a:pt x="149" y="0"/>
                  </a:lnTo>
                  <a:lnTo>
                    <a:pt x="0" y="79"/>
                  </a:lnTo>
                  <a:lnTo>
                    <a:pt x="0" y="101"/>
                  </a:lnTo>
                  <a:lnTo>
                    <a:pt x="60" y="144"/>
                  </a:lnTo>
                  <a:lnTo>
                    <a:pt x="0" y="188"/>
                  </a:lnTo>
                  <a:lnTo>
                    <a:pt x="0" y="207"/>
                  </a:lnTo>
                  <a:lnTo>
                    <a:pt x="57" y="236"/>
                  </a:lnTo>
                  <a:lnTo>
                    <a:pt x="57" y="293"/>
                  </a:lnTo>
                  <a:lnTo>
                    <a:pt x="212" y="366"/>
                  </a:lnTo>
                  <a:lnTo>
                    <a:pt x="366" y="293"/>
                  </a:lnTo>
                  <a:lnTo>
                    <a:pt x="366" y="236"/>
                  </a:lnTo>
                  <a:lnTo>
                    <a:pt x="423" y="207"/>
                  </a:lnTo>
                  <a:lnTo>
                    <a:pt x="423" y="188"/>
                  </a:lnTo>
                  <a:lnTo>
                    <a:pt x="363" y="144"/>
                  </a:lnTo>
                  <a:lnTo>
                    <a:pt x="423" y="101"/>
                  </a:lnTo>
                  <a:lnTo>
                    <a:pt x="423" y="79"/>
                  </a:lnTo>
                  <a:close/>
                  <a:moveTo>
                    <a:pt x="77" y="154"/>
                  </a:moveTo>
                  <a:lnTo>
                    <a:pt x="202" y="216"/>
                  </a:lnTo>
                  <a:lnTo>
                    <a:pt x="144" y="257"/>
                  </a:lnTo>
                  <a:lnTo>
                    <a:pt x="19" y="195"/>
                  </a:lnTo>
                  <a:lnTo>
                    <a:pt x="77" y="154"/>
                  </a:lnTo>
                  <a:close/>
                  <a:moveTo>
                    <a:pt x="77" y="245"/>
                  </a:moveTo>
                  <a:lnTo>
                    <a:pt x="144" y="279"/>
                  </a:lnTo>
                  <a:lnTo>
                    <a:pt x="202" y="238"/>
                  </a:lnTo>
                  <a:lnTo>
                    <a:pt x="202" y="339"/>
                  </a:lnTo>
                  <a:lnTo>
                    <a:pt x="77" y="281"/>
                  </a:lnTo>
                  <a:lnTo>
                    <a:pt x="77" y="245"/>
                  </a:lnTo>
                  <a:close/>
                  <a:moveTo>
                    <a:pt x="346" y="281"/>
                  </a:moveTo>
                  <a:lnTo>
                    <a:pt x="221" y="339"/>
                  </a:lnTo>
                  <a:lnTo>
                    <a:pt x="221" y="238"/>
                  </a:lnTo>
                  <a:lnTo>
                    <a:pt x="279" y="279"/>
                  </a:lnTo>
                  <a:lnTo>
                    <a:pt x="346" y="245"/>
                  </a:lnTo>
                  <a:lnTo>
                    <a:pt x="346" y="281"/>
                  </a:lnTo>
                  <a:close/>
                  <a:moveTo>
                    <a:pt x="279" y="257"/>
                  </a:moveTo>
                  <a:lnTo>
                    <a:pt x="221" y="216"/>
                  </a:lnTo>
                  <a:lnTo>
                    <a:pt x="346" y="154"/>
                  </a:lnTo>
                  <a:lnTo>
                    <a:pt x="404" y="195"/>
                  </a:lnTo>
                  <a:lnTo>
                    <a:pt x="279" y="257"/>
                  </a:lnTo>
                  <a:close/>
                </a:path>
              </a:pathLst>
            </a:custGeom>
            <a:gradFill flip="none" rotWithShape="1">
              <a:gsLst>
                <a:gs pos="11000">
                  <a:schemeClr val="accent1"/>
                </a:gs>
                <a:gs pos="35000">
                  <a:schemeClr val="accent2"/>
                </a:gs>
                <a:gs pos="85000">
                  <a:schemeClr val="accent3"/>
                </a:gs>
              </a:gsLst>
              <a:lin ang="2700000" scaled="1"/>
              <a:tileRect/>
            </a:gradFill>
            <a:ln w="9525" cap="flat">
              <a:noFill/>
              <a:prstDash val="solid"/>
              <a:miter/>
            </a:ln>
          </p:spPr>
          <p:txBody>
            <a:bodyPr rtlCol="0" anchor="ct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a:ln>
                  <a:noFill/>
                </a:ln>
                <a:solidFill>
                  <a:srgbClr val="000000"/>
                </a:solidFill>
                <a:effectLst/>
                <a:uLnTx/>
                <a:uFillTx/>
                <a:latin typeface="Amazon Ember Heavy"/>
              </a:endParaRPr>
            </a:p>
          </p:txBody>
        </p:sp>
        <p:sp>
          <p:nvSpPr>
            <p:cNvPr id="59" name="Rectangle 6">
              <a:extLst>
                <a:ext uri="{FF2B5EF4-FFF2-40B4-BE49-F238E27FC236}">
                  <a16:creationId xmlns:a16="http://schemas.microsoft.com/office/drawing/2014/main" id="{CBB3C71F-927A-40F1-880B-17D1A15C315D}"/>
                </a:ext>
              </a:extLst>
            </p:cNvPr>
            <p:cNvSpPr>
              <a:spLocks noChangeArrowheads="1"/>
            </p:cNvSpPr>
            <p:nvPr/>
          </p:nvSpPr>
          <p:spPr bwMode="auto">
            <a:xfrm>
              <a:off x="4404201" y="1284288"/>
              <a:ext cx="30163" cy="396875"/>
            </a:xfrm>
            <a:prstGeom prst="rect">
              <a:avLst/>
            </a:prstGeom>
            <a:solidFill>
              <a:sysClr val="window" lastClr="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a:ln>
                  <a:noFill/>
                </a:ln>
                <a:solidFill>
                  <a:srgbClr val="000000"/>
                </a:solidFill>
                <a:effectLst/>
                <a:uLnTx/>
                <a:uFillTx/>
                <a:latin typeface="Amazon Ember Heavy"/>
              </a:endParaRPr>
            </a:p>
          </p:txBody>
        </p:sp>
        <p:sp>
          <p:nvSpPr>
            <p:cNvPr id="60" name="Rectangle 7">
              <a:extLst>
                <a:ext uri="{FF2B5EF4-FFF2-40B4-BE49-F238E27FC236}">
                  <a16:creationId xmlns:a16="http://schemas.microsoft.com/office/drawing/2014/main" id="{D5C0E9CA-8B4D-4D66-AA3C-BB87B631AADA}"/>
                </a:ext>
              </a:extLst>
            </p:cNvPr>
            <p:cNvSpPr>
              <a:spLocks noChangeArrowheads="1"/>
            </p:cNvSpPr>
            <p:nvPr/>
          </p:nvSpPr>
          <p:spPr bwMode="auto">
            <a:xfrm>
              <a:off x="4343876" y="1452563"/>
              <a:ext cx="30163" cy="228600"/>
            </a:xfrm>
            <a:prstGeom prst="rect">
              <a:avLst/>
            </a:prstGeom>
            <a:solidFill>
              <a:sysClr val="window" lastClr="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a:ln>
                  <a:noFill/>
                </a:ln>
                <a:solidFill>
                  <a:srgbClr val="000000"/>
                </a:solidFill>
                <a:effectLst/>
                <a:uLnTx/>
                <a:uFillTx/>
                <a:latin typeface="Amazon Ember Heavy"/>
              </a:endParaRPr>
            </a:p>
          </p:txBody>
        </p:sp>
        <p:sp>
          <p:nvSpPr>
            <p:cNvPr id="61" name="Freeform 8">
              <a:extLst>
                <a:ext uri="{FF2B5EF4-FFF2-40B4-BE49-F238E27FC236}">
                  <a16:creationId xmlns:a16="http://schemas.microsoft.com/office/drawing/2014/main" id="{A84142DC-F69E-4FCA-B58D-333878778911}"/>
                </a:ext>
              </a:extLst>
            </p:cNvPr>
            <p:cNvSpPr>
              <a:spLocks/>
            </p:cNvSpPr>
            <p:nvPr/>
          </p:nvSpPr>
          <p:spPr bwMode="auto">
            <a:xfrm>
              <a:off x="4189888" y="1270000"/>
              <a:ext cx="122238" cy="381000"/>
            </a:xfrm>
            <a:custGeom>
              <a:avLst/>
              <a:gdLst>
                <a:gd name="T0" fmla="*/ 32 w 32"/>
                <a:gd name="T1" fmla="*/ 100 h 100"/>
                <a:gd name="T2" fmla="*/ 24 w 32"/>
                <a:gd name="T3" fmla="*/ 100 h 100"/>
                <a:gd name="T4" fmla="*/ 24 w 32"/>
                <a:gd name="T5" fmla="*/ 16 h 100"/>
                <a:gd name="T6" fmla="*/ 16 w 32"/>
                <a:gd name="T7" fmla="*/ 8 h 100"/>
                <a:gd name="T8" fmla="*/ 8 w 32"/>
                <a:gd name="T9" fmla="*/ 16 h 100"/>
                <a:gd name="T10" fmla="*/ 0 w 32"/>
                <a:gd name="T11" fmla="*/ 16 h 100"/>
                <a:gd name="T12" fmla="*/ 16 w 32"/>
                <a:gd name="T13" fmla="*/ 0 h 100"/>
                <a:gd name="T14" fmla="*/ 32 w 32"/>
                <a:gd name="T15" fmla="*/ 16 h 100"/>
                <a:gd name="T16" fmla="*/ 32 w 32"/>
                <a:gd name="T1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100">
                  <a:moveTo>
                    <a:pt x="32" y="100"/>
                  </a:moveTo>
                  <a:cubicBezTo>
                    <a:pt x="24" y="100"/>
                    <a:pt x="24" y="100"/>
                    <a:pt x="24" y="100"/>
                  </a:cubicBezTo>
                  <a:cubicBezTo>
                    <a:pt x="24" y="16"/>
                    <a:pt x="24" y="16"/>
                    <a:pt x="24" y="16"/>
                  </a:cubicBezTo>
                  <a:cubicBezTo>
                    <a:pt x="24" y="11"/>
                    <a:pt x="20" y="8"/>
                    <a:pt x="16" y="8"/>
                  </a:cubicBezTo>
                  <a:cubicBezTo>
                    <a:pt x="12" y="8"/>
                    <a:pt x="8" y="11"/>
                    <a:pt x="8" y="16"/>
                  </a:cubicBezTo>
                  <a:cubicBezTo>
                    <a:pt x="0" y="16"/>
                    <a:pt x="0" y="16"/>
                    <a:pt x="0" y="16"/>
                  </a:cubicBezTo>
                  <a:cubicBezTo>
                    <a:pt x="0" y="7"/>
                    <a:pt x="7" y="0"/>
                    <a:pt x="16" y="0"/>
                  </a:cubicBezTo>
                  <a:cubicBezTo>
                    <a:pt x="25" y="0"/>
                    <a:pt x="32" y="7"/>
                    <a:pt x="32" y="16"/>
                  </a:cubicBezTo>
                  <a:lnTo>
                    <a:pt x="32" y="100"/>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a:ln>
                  <a:noFill/>
                </a:ln>
                <a:solidFill>
                  <a:srgbClr val="000000"/>
                </a:solidFill>
                <a:effectLst/>
                <a:uLnTx/>
                <a:uFillTx/>
                <a:latin typeface="Amazon Ember Heavy"/>
              </a:endParaRPr>
            </a:p>
          </p:txBody>
        </p:sp>
        <p:sp>
          <p:nvSpPr>
            <p:cNvPr id="62" name="Freeform 9">
              <a:extLst>
                <a:ext uri="{FF2B5EF4-FFF2-40B4-BE49-F238E27FC236}">
                  <a16:creationId xmlns:a16="http://schemas.microsoft.com/office/drawing/2014/main" id="{E9E44EA0-73EA-4471-B9C4-AFD9026829E4}"/>
                </a:ext>
              </a:extLst>
            </p:cNvPr>
            <p:cNvSpPr>
              <a:spLocks/>
            </p:cNvSpPr>
            <p:nvPr/>
          </p:nvSpPr>
          <p:spPr bwMode="auto">
            <a:xfrm>
              <a:off x="4466113" y="1330325"/>
              <a:ext cx="122238" cy="320675"/>
            </a:xfrm>
            <a:custGeom>
              <a:avLst/>
              <a:gdLst>
                <a:gd name="T0" fmla="*/ 8 w 32"/>
                <a:gd name="T1" fmla="*/ 84 h 84"/>
                <a:gd name="T2" fmla="*/ 0 w 32"/>
                <a:gd name="T3" fmla="*/ 84 h 84"/>
                <a:gd name="T4" fmla="*/ 0 w 32"/>
                <a:gd name="T5" fmla="*/ 16 h 84"/>
                <a:gd name="T6" fmla="*/ 16 w 32"/>
                <a:gd name="T7" fmla="*/ 0 h 84"/>
                <a:gd name="T8" fmla="*/ 32 w 32"/>
                <a:gd name="T9" fmla="*/ 16 h 84"/>
                <a:gd name="T10" fmla="*/ 24 w 32"/>
                <a:gd name="T11" fmla="*/ 16 h 84"/>
                <a:gd name="T12" fmla="*/ 16 w 32"/>
                <a:gd name="T13" fmla="*/ 8 h 84"/>
                <a:gd name="T14" fmla="*/ 8 w 32"/>
                <a:gd name="T15" fmla="*/ 16 h 84"/>
                <a:gd name="T16" fmla="*/ 8 w 32"/>
                <a:gd name="T17"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84">
                  <a:moveTo>
                    <a:pt x="8" y="84"/>
                  </a:moveTo>
                  <a:cubicBezTo>
                    <a:pt x="0" y="84"/>
                    <a:pt x="0" y="84"/>
                    <a:pt x="0" y="84"/>
                  </a:cubicBezTo>
                  <a:cubicBezTo>
                    <a:pt x="0" y="16"/>
                    <a:pt x="0" y="16"/>
                    <a:pt x="0" y="16"/>
                  </a:cubicBezTo>
                  <a:cubicBezTo>
                    <a:pt x="0" y="7"/>
                    <a:pt x="7" y="0"/>
                    <a:pt x="16" y="0"/>
                  </a:cubicBezTo>
                  <a:cubicBezTo>
                    <a:pt x="25" y="0"/>
                    <a:pt x="32" y="7"/>
                    <a:pt x="32" y="16"/>
                  </a:cubicBezTo>
                  <a:cubicBezTo>
                    <a:pt x="24" y="16"/>
                    <a:pt x="24" y="16"/>
                    <a:pt x="24" y="16"/>
                  </a:cubicBezTo>
                  <a:cubicBezTo>
                    <a:pt x="24" y="11"/>
                    <a:pt x="20" y="8"/>
                    <a:pt x="16" y="8"/>
                  </a:cubicBezTo>
                  <a:cubicBezTo>
                    <a:pt x="12" y="8"/>
                    <a:pt x="8" y="11"/>
                    <a:pt x="8" y="16"/>
                  </a:cubicBezTo>
                  <a:lnTo>
                    <a:pt x="8" y="84"/>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a:ln>
                  <a:noFill/>
                </a:ln>
                <a:solidFill>
                  <a:srgbClr val="000000"/>
                </a:solidFill>
                <a:effectLst/>
                <a:uLnTx/>
                <a:uFillTx/>
                <a:latin typeface="Amazon Ember Heavy"/>
              </a:endParaRPr>
            </a:p>
          </p:txBody>
        </p:sp>
        <p:sp>
          <p:nvSpPr>
            <p:cNvPr id="63" name="Rectangle 10">
              <a:extLst>
                <a:ext uri="{FF2B5EF4-FFF2-40B4-BE49-F238E27FC236}">
                  <a16:creationId xmlns:a16="http://schemas.microsoft.com/office/drawing/2014/main" id="{F1C71AF9-2330-454F-A17C-2514A4EBA277}"/>
                </a:ext>
              </a:extLst>
            </p:cNvPr>
            <p:cNvSpPr>
              <a:spLocks noChangeArrowheads="1"/>
            </p:cNvSpPr>
            <p:nvPr/>
          </p:nvSpPr>
          <p:spPr bwMode="auto">
            <a:xfrm>
              <a:off x="4343876" y="1392238"/>
              <a:ext cx="30163" cy="30163"/>
            </a:xfrm>
            <a:prstGeom prst="rect">
              <a:avLst/>
            </a:prstGeom>
            <a:solidFill>
              <a:sysClr val="window" lastClr="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a:ln>
                  <a:noFill/>
                </a:ln>
                <a:solidFill>
                  <a:srgbClr val="000000"/>
                </a:solidFill>
                <a:effectLst/>
                <a:uLnTx/>
                <a:uFillTx/>
                <a:latin typeface="Amazon Ember Heavy"/>
              </a:endParaRPr>
            </a:p>
          </p:txBody>
        </p:sp>
        <p:sp>
          <p:nvSpPr>
            <p:cNvPr id="64" name="Rectangle 11">
              <a:extLst>
                <a:ext uri="{FF2B5EF4-FFF2-40B4-BE49-F238E27FC236}">
                  <a16:creationId xmlns:a16="http://schemas.microsoft.com/office/drawing/2014/main" id="{1DD8D84C-C368-4B91-AA09-F22B0AF71CDB}"/>
                </a:ext>
              </a:extLst>
            </p:cNvPr>
            <p:cNvSpPr>
              <a:spLocks noChangeArrowheads="1"/>
            </p:cNvSpPr>
            <p:nvPr/>
          </p:nvSpPr>
          <p:spPr bwMode="auto">
            <a:xfrm>
              <a:off x="4343876" y="1330325"/>
              <a:ext cx="30163" cy="30163"/>
            </a:xfrm>
            <a:prstGeom prst="rect">
              <a:avLst/>
            </a:prstGeom>
            <a:solidFill>
              <a:sysClr val="window" lastClr="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a:ln>
                  <a:noFill/>
                </a:ln>
                <a:solidFill>
                  <a:srgbClr val="000000"/>
                </a:solidFill>
                <a:effectLst/>
                <a:uLnTx/>
                <a:uFillTx/>
                <a:latin typeface="Amazon Ember Heavy"/>
              </a:endParaRPr>
            </a:p>
          </p:txBody>
        </p:sp>
      </p:grpSp>
      <p:grpSp>
        <p:nvGrpSpPr>
          <p:cNvPr id="65" name="Group 64">
            <a:extLst>
              <a:ext uri="{FF2B5EF4-FFF2-40B4-BE49-F238E27FC236}">
                <a16:creationId xmlns:a16="http://schemas.microsoft.com/office/drawing/2014/main" id="{AA10D502-604A-4157-A087-D25DB90751FF}"/>
              </a:ext>
            </a:extLst>
          </p:cNvPr>
          <p:cNvGrpSpPr/>
          <p:nvPr/>
        </p:nvGrpSpPr>
        <p:grpSpPr>
          <a:xfrm>
            <a:off x="7064972" y="2556792"/>
            <a:ext cx="894930" cy="568235"/>
            <a:chOff x="6154738" y="1182687"/>
            <a:chExt cx="917575" cy="582613"/>
          </a:xfrm>
          <a:gradFill flip="none" rotWithShape="1">
            <a:gsLst>
              <a:gs pos="92000">
                <a:schemeClr val="accent1"/>
              </a:gs>
              <a:gs pos="64000">
                <a:schemeClr val="accent2"/>
              </a:gs>
              <a:gs pos="17000">
                <a:schemeClr val="accent3"/>
              </a:gs>
            </a:gsLst>
            <a:lin ang="13500000" scaled="1"/>
            <a:tileRect/>
          </a:gradFill>
        </p:grpSpPr>
        <p:sp>
          <p:nvSpPr>
            <p:cNvPr id="66" name="Freeform 40">
              <a:extLst>
                <a:ext uri="{FF2B5EF4-FFF2-40B4-BE49-F238E27FC236}">
                  <a16:creationId xmlns:a16="http://schemas.microsoft.com/office/drawing/2014/main" id="{7737CDAF-AC1F-439A-99FE-F4EF0C7EE40D}"/>
                </a:ext>
              </a:extLst>
            </p:cNvPr>
            <p:cNvSpPr>
              <a:spLocks noEditPoints="1"/>
            </p:cNvSpPr>
            <p:nvPr/>
          </p:nvSpPr>
          <p:spPr bwMode="auto">
            <a:xfrm>
              <a:off x="6154738" y="1182687"/>
              <a:ext cx="111125" cy="155575"/>
            </a:xfrm>
            <a:custGeom>
              <a:avLst/>
              <a:gdLst>
                <a:gd name="T0" fmla="*/ 23 w 71"/>
                <a:gd name="T1" fmla="*/ 99 h 99"/>
                <a:gd name="T2" fmla="*/ 47 w 71"/>
                <a:gd name="T3" fmla="*/ 99 h 99"/>
                <a:gd name="T4" fmla="*/ 71 w 71"/>
                <a:gd name="T5" fmla="*/ 74 h 99"/>
                <a:gd name="T6" fmla="*/ 71 w 71"/>
                <a:gd name="T7" fmla="*/ 25 h 99"/>
                <a:gd name="T8" fmla="*/ 47 w 71"/>
                <a:gd name="T9" fmla="*/ 0 h 99"/>
                <a:gd name="T10" fmla="*/ 23 w 71"/>
                <a:gd name="T11" fmla="*/ 0 h 99"/>
                <a:gd name="T12" fmla="*/ 0 w 71"/>
                <a:gd name="T13" fmla="*/ 25 h 99"/>
                <a:gd name="T14" fmla="*/ 0 w 71"/>
                <a:gd name="T15" fmla="*/ 74 h 99"/>
                <a:gd name="T16" fmla="*/ 23 w 71"/>
                <a:gd name="T17" fmla="*/ 99 h 99"/>
                <a:gd name="T18" fmla="*/ 23 w 71"/>
                <a:gd name="T19" fmla="*/ 25 h 99"/>
                <a:gd name="T20" fmla="*/ 47 w 71"/>
                <a:gd name="T21" fmla="*/ 25 h 99"/>
                <a:gd name="T22" fmla="*/ 47 w 71"/>
                <a:gd name="T23" fmla="*/ 74 h 99"/>
                <a:gd name="T24" fmla="*/ 23 w 71"/>
                <a:gd name="T25" fmla="*/ 74 h 99"/>
                <a:gd name="T26" fmla="*/ 23 w 71"/>
                <a:gd name="T27" fmla="*/ 25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1" h="99">
                  <a:moveTo>
                    <a:pt x="23" y="99"/>
                  </a:moveTo>
                  <a:cubicBezTo>
                    <a:pt x="23" y="99"/>
                    <a:pt x="23" y="99"/>
                    <a:pt x="47" y="99"/>
                  </a:cubicBezTo>
                  <a:cubicBezTo>
                    <a:pt x="62" y="99"/>
                    <a:pt x="71" y="86"/>
                    <a:pt x="71" y="74"/>
                  </a:cubicBezTo>
                  <a:cubicBezTo>
                    <a:pt x="71" y="74"/>
                    <a:pt x="71" y="74"/>
                    <a:pt x="71" y="25"/>
                  </a:cubicBezTo>
                  <a:cubicBezTo>
                    <a:pt x="71" y="12"/>
                    <a:pt x="62" y="0"/>
                    <a:pt x="47" y="0"/>
                  </a:cubicBezTo>
                  <a:cubicBezTo>
                    <a:pt x="47" y="0"/>
                    <a:pt x="47" y="0"/>
                    <a:pt x="23" y="0"/>
                  </a:cubicBezTo>
                  <a:cubicBezTo>
                    <a:pt x="12" y="0"/>
                    <a:pt x="0" y="12"/>
                    <a:pt x="0" y="25"/>
                  </a:cubicBezTo>
                  <a:cubicBezTo>
                    <a:pt x="0" y="25"/>
                    <a:pt x="0" y="25"/>
                    <a:pt x="0" y="74"/>
                  </a:cubicBezTo>
                  <a:cubicBezTo>
                    <a:pt x="0" y="86"/>
                    <a:pt x="12" y="99"/>
                    <a:pt x="23" y="99"/>
                  </a:cubicBezTo>
                  <a:close/>
                  <a:moveTo>
                    <a:pt x="23" y="25"/>
                  </a:moveTo>
                  <a:cubicBezTo>
                    <a:pt x="47" y="25"/>
                    <a:pt x="47" y="25"/>
                    <a:pt x="47" y="25"/>
                  </a:cubicBezTo>
                  <a:cubicBezTo>
                    <a:pt x="47" y="25"/>
                    <a:pt x="47" y="25"/>
                    <a:pt x="47" y="74"/>
                  </a:cubicBezTo>
                  <a:cubicBezTo>
                    <a:pt x="47" y="74"/>
                    <a:pt x="47" y="74"/>
                    <a:pt x="23" y="74"/>
                  </a:cubicBezTo>
                  <a:cubicBezTo>
                    <a:pt x="23" y="74"/>
                    <a:pt x="23" y="74"/>
                    <a:pt x="23"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200">
                <a:defRPr/>
              </a:pPr>
              <a:endParaRPr lang="en-US" sz="3600">
                <a:solidFill>
                  <a:srgbClr val="000000"/>
                </a:solidFill>
                <a:latin typeface="Amazon Ember Heavy"/>
              </a:endParaRPr>
            </a:p>
          </p:txBody>
        </p:sp>
        <p:sp>
          <p:nvSpPr>
            <p:cNvPr id="67" name="Freeform 41">
              <a:extLst>
                <a:ext uri="{FF2B5EF4-FFF2-40B4-BE49-F238E27FC236}">
                  <a16:creationId xmlns:a16="http://schemas.microsoft.com/office/drawing/2014/main" id="{0EC1CD71-65CE-422B-A365-C04C5D2B99BF}"/>
                </a:ext>
              </a:extLst>
            </p:cNvPr>
            <p:cNvSpPr>
              <a:spLocks/>
            </p:cNvSpPr>
            <p:nvPr/>
          </p:nvSpPr>
          <p:spPr bwMode="auto">
            <a:xfrm>
              <a:off x="6691313" y="1182687"/>
              <a:ext cx="112713" cy="136525"/>
            </a:xfrm>
            <a:custGeom>
              <a:avLst/>
              <a:gdLst>
                <a:gd name="T0" fmla="*/ 48 w 72"/>
                <a:gd name="T1" fmla="*/ 0 h 86"/>
                <a:gd name="T2" fmla="*/ 24 w 72"/>
                <a:gd name="T3" fmla="*/ 0 h 86"/>
                <a:gd name="T4" fmla="*/ 0 w 72"/>
                <a:gd name="T5" fmla="*/ 25 h 86"/>
                <a:gd name="T6" fmla="*/ 0 w 72"/>
                <a:gd name="T7" fmla="*/ 49 h 86"/>
                <a:gd name="T8" fmla="*/ 24 w 72"/>
                <a:gd name="T9" fmla="*/ 49 h 86"/>
                <a:gd name="T10" fmla="*/ 24 w 72"/>
                <a:gd name="T11" fmla="*/ 25 h 86"/>
                <a:gd name="T12" fmla="*/ 48 w 72"/>
                <a:gd name="T13" fmla="*/ 25 h 86"/>
                <a:gd name="T14" fmla="*/ 48 w 72"/>
                <a:gd name="T15" fmla="*/ 86 h 86"/>
                <a:gd name="T16" fmla="*/ 72 w 72"/>
                <a:gd name="T17" fmla="*/ 86 h 86"/>
                <a:gd name="T18" fmla="*/ 72 w 72"/>
                <a:gd name="T19" fmla="*/ 25 h 86"/>
                <a:gd name="T20" fmla="*/ 48 w 72"/>
                <a:gd name="T21"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86">
                  <a:moveTo>
                    <a:pt x="48" y="0"/>
                  </a:moveTo>
                  <a:cubicBezTo>
                    <a:pt x="48" y="0"/>
                    <a:pt x="48" y="0"/>
                    <a:pt x="24" y="0"/>
                  </a:cubicBezTo>
                  <a:cubicBezTo>
                    <a:pt x="12" y="0"/>
                    <a:pt x="0" y="12"/>
                    <a:pt x="0" y="25"/>
                  </a:cubicBezTo>
                  <a:cubicBezTo>
                    <a:pt x="0" y="25"/>
                    <a:pt x="0" y="25"/>
                    <a:pt x="0" y="49"/>
                  </a:cubicBezTo>
                  <a:cubicBezTo>
                    <a:pt x="0" y="49"/>
                    <a:pt x="0" y="49"/>
                    <a:pt x="24" y="49"/>
                  </a:cubicBezTo>
                  <a:cubicBezTo>
                    <a:pt x="24" y="49"/>
                    <a:pt x="24" y="49"/>
                    <a:pt x="24" y="25"/>
                  </a:cubicBezTo>
                  <a:cubicBezTo>
                    <a:pt x="24" y="25"/>
                    <a:pt x="24" y="25"/>
                    <a:pt x="48" y="25"/>
                  </a:cubicBezTo>
                  <a:cubicBezTo>
                    <a:pt x="48" y="25"/>
                    <a:pt x="48" y="25"/>
                    <a:pt x="48" y="86"/>
                  </a:cubicBezTo>
                  <a:cubicBezTo>
                    <a:pt x="48" y="86"/>
                    <a:pt x="48" y="86"/>
                    <a:pt x="72" y="86"/>
                  </a:cubicBezTo>
                  <a:cubicBezTo>
                    <a:pt x="72" y="25"/>
                    <a:pt x="72" y="25"/>
                    <a:pt x="72" y="25"/>
                  </a:cubicBezTo>
                  <a:cubicBezTo>
                    <a:pt x="72" y="12"/>
                    <a:pt x="63" y="0"/>
                    <a:pt x="4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200">
                <a:defRPr/>
              </a:pPr>
              <a:endParaRPr lang="en-US" sz="3600">
                <a:solidFill>
                  <a:srgbClr val="000000"/>
                </a:solidFill>
                <a:latin typeface="Amazon Ember Heavy"/>
              </a:endParaRPr>
            </a:p>
          </p:txBody>
        </p:sp>
        <p:sp>
          <p:nvSpPr>
            <p:cNvPr id="68" name="Freeform 42">
              <a:extLst>
                <a:ext uri="{FF2B5EF4-FFF2-40B4-BE49-F238E27FC236}">
                  <a16:creationId xmlns:a16="http://schemas.microsoft.com/office/drawing/2014/main" id="{7D04F739-3B71-465C-B5B9-69E18A41C6A4}"/>
                </a:ext>
              </a:extLst>
            </p:cNvPr>
            <p:cNvSpPr>
              <a:spLocks/>
            </p:cNvSpPr>
            <p:nvPr/>
          </p:nvSpPr>
          <p:spPr bwMode="auto">
            <a:xfrm>
              <a:off x="6423026" y="1182687"/>
              <a:ext cx="114300" cy="136525"/>
            </a:xfrm>
            <a:custGeom>
              <a:avLst/>
              <a:gdLst>
                <a:gd name="T0" fmla="*/ 72 w 72"/>
                <a:gd name="T1" fmla="*/ 49 h 86"/>
                <a:gd name="T2" fmla="*/ 72 w 72"/>
                <a:gd name="T3" fmla="*/ 25 h 86"/>
                <a:gd name="T4" fmla="*/ 48 w 72"/>
                <a:gd name="T5" fmla="*/ 0 h 86"/>
                <a:gd name="T6" fmla="*/ 24 w 72"/>
                <a:gd name="T7" fmla="*/ 0 h 86"/>
                <a:gd name="T8" fmla="*/ 0 w 72"/>
                <a:gd name="T9" fmla="*/ 25 h 86"/>
                <a:gd name="T10" fmla="*/ 0 w 72"/>
                <a:gd name="T11" fmla="*/ 86 h 86"/>
                <a:gd name="T12" fmla="*/ 24 w 72"/>
                <a:gd name="T13" fmla="*/ 86 h 86"/>
                <a:gd name="T14" fmla="*/ 24 w 72"/>
                <a:gd name="T15" fmla="*/ 25 h 86"/>
                <a:gd name="T16" fmla="*/ 48 w 72"/>
                <a:gd name="T17" fmla="*/ 25 h 86"/>
                <a:gd name="T18" fmla="*/ 48 w 72"/>
                <a:gd name="T19" fmla="*/ 49 h 86"/>
                <a:gd name="T20" fmla="*/ 72 w 72"/>
                <a:gd name="T21" fmla="*/ 49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86">
                  <a:moveTo>
                    <a:pt x="72" y="49"/>
                  </a:moveTo>
                  <a:cubicBezTo>
                    <a:pt x="72" y="49"/>
                    <a:pt x="72" y="49"/>
                    <a:pt x="72" y="25"/>
                  </a:cubicBezTo>
                  <a:cubicBezTo>
                    <a:pt x="72" y="12"/>
                    <a:pt x="63" y="0"/>
                    <a:pt x="48" y="0"/>
                  </a:cubicBezTo>
                  <a:cubicBezTo>
                    <a:pt x="48" y="0"/>
                    <a:pt x="48" y="0"/>
                    <a:pt x="24" y="0"/>
                  </a:cubicBezTo>
                  <a:cubicBezTo>
                    <a:pt x="12" y="0"/>
                    <a:pt x="0" y="12"/>
                    <a:pt x="0" y="25"/>
                  </a:cubicBezTo>
                  <a:cubicBezTo>
                    <a:pt x="0" y="25"/>
                    <a:pt x="0" y="25"/>
                    <a:pt x="0" y="86"/>
                  </a:cubicBezTo>
                  <a:cubicBezTo>
                    <a:pt x="0" y="86"/>
                    <a:pt x="0" y="86"/>
                    <a:pt x="24" y="86"/>
                  </a:cubicBezTo>
                  <a:cubicBezTo>
                    <a:pt x="24" y="25"/>
                    <a:pt x="24" y="25"/>
                    <a:pt x="24" y="25"/>
                  </a:cubicBezTo>
                  <a:cubicBezTo>
                    <a:pt x="24" y="25"/>
                    <a:pt x="24" y="25"/>
                    <a:pt x="48" y="25"/>
                  </a:cubicBezTo>
                  <a:cubicBezTo>
                    <a:pt x="48" y="25"/>
                    <a:pt x="48" y="25"/>
                    <a:pt x="48" y="49"/>
                  </a:cubicBezTo>
                  <a:cubicBezTo>
                    <a:pt x="48" y="49"/>
                    <a:pt x="48" y="49"/>
                    <a:pt x="72" y="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200">
                <a:defRPr/>
              </a:pPr>
              <a:endParaRPr lang="en-US" sz="3600">
                <a:solidFill>
                  <a:srgbClr val="000000"/>
                </a:solidFill>
                <a:latin typeface="Amazon Ember Heavy"/>
              </a:endParaRPr>
            </a:p>
          </p:txBody>
        </p:sp>
        <p:sp>
          <p:nvSpPr>
            <p:cNvPr id="69" name="Freeform 43">
              <a:extLst>
                <a:ext uri="{FF2B5EF4-FFF2-40B4-BE49-F238E27FC236}">
                  <a16:creationId xmlns:a16="http://schemas.microsoft.com/office/drawing/2014/main" id="{18506040-1588-4A6D-85C4-5443303A8DA7}"/>
                </a:ext>
              </a:extLst>
            </p:cNvPr>
            <p:cNvSpPr>
              <a:spLocks noEditPoints="1"/>
            </p:cNvSpPr>
            <p:nvPr/>
          </p:nvSpPr>
          <p:spPr bwMode="auto">
            <a:xfrm>
              <a:off x="6862763" y="1395412"/>
              <a:ext cx="115888" cy="157163"/>
            </a:xfrm>
            <a:custGeom>
              <a:avLst/>
              <a:gdLst>
                <a:gd name="T0" fmla="*/ 73 w 73"/>
                <a:gd name="T1" fmla="*/ 74 h 99"/>
                <a:gd name="T2" fmla="*/ 73 w 73"/>
                <a:gd name="T3" fmla="*/ 25 h 99"/>
                <a:gd name="T4" fmla="*/ 48 w 73"/>
                <a:gd name="T5" fmla="*/ 0 h 99"/>
                <a:gd name="T6" fmla="*/ 24 w 73"/>
                <a:gd name="T7" fmla="*/ 0 h 99"/>
                <a:gd name="T8" fmla="*/ 0 w 73"/>
                <a:gd name="T9" fmla="*/ 25 h 99"/>
                <a:gd name="T10" fmla="*/ 0 w 73"/>
                <a:gd name="T11" fmla="*/ 74 h 99"/>
                <a:gd name="T12" fmla="*/ 24 w 73"/>
                <a:gd name="T13" fmla="*/ 99 h 99"/>
                <a:gd name="T14" fmla="*/ 48 w 73"/>
                <a:gd name="T15" fmla="*/ 99 h 99"/>
                <a:gd name="T16" fmla="*/ 73 w 73"/>
                <a:gd name="T17" fmla="*/ 74 h 99"/>
                <a:gd name="T18" fmla="*/ 48 w 73"/>
                <a:gd name="T19" fmla="*/ 74 h 99"/>
                <a:gd name="T20" fmla="*/ 24 w 73"/>
                <a:gd name="T21" fmla="*/ 74 h 99"/>
                <a:gd name="T22" fmla="*/ 24 w 73"/>
                <a:gd name="T23" fmla="*/ 25 h 99"/>
                <a:gd name="T24" fmla="*/ 48 w 73"/>
                <a:gd name="T25" fmla="*/ 25 h 99"/>
                <a:gd name="T26" fmla="*/ 48 w 73"/>
                <a:gd name="T27" fmla="*/ 74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99">
                  <a:moveTo>
                    <a:pt x="73" y="74"/>
                  </a:moveTo>
                  <a:cubicBezTo>
                    <a:pt x="73" y="74"/>
                    <a:pt x="73" y="74"/>
                    <a:pt x="73" y="25"/>
                  </a:cubicBezTo>
                  <a:cubicBezTo>
                    <a:pt x="73" y="12"/>
                    <a:pt x="64" y="0"/>
                    <a:pt x="48" y="0"/>
                  </a:cubicBezTo>
                  <a:cubicBezTo>
                    <a:pt x="48" y="0"/>
                    <a:pt x="48" y="0"/>
                    <a:pt x="24" y="0"/>
                  </a:cubicBezTo>
                  <a:cubicBezTo>
                    <a:pt x="12" y="0"/>
                    <a:pt x="0" y="12"/>
                    <a:pt x="0" y="25"/>
                  </a:cubicBezTo>
                  <a:cubicBezTo>
                    <a:pt x="0" y="25"/>
                    <a:pt x="0" y="25"/>
                    <a:pt x="0" y="74"/>
                  </a:cubicBezTo>
                  <a:cubicBezTo>
                    <a:pt x="0" y="86"/>
                    <a:pt x="12" y="99"/>
                    <a:pt x="24" y="99"/>
                  </a:cubicBezTo>
                  <a:cubicBezTo>
                    <a:pt x="24" y="99"/>
                    <a:pt x="24" y="99"/>
                    <a:pt x="48" y="99"/>
                  </a:cubicBezTo>
                  <a:cubicBezTo>
                    <a:pt x="64" y="99"/>
                    <a:pt x="73" y="86"/>
                    <a:pt x="73" y="74"/>
                  </a:cubicBezTo>
                  <a:close/>
                  <a:moveTo>
                    <a:pt x="48" y="74"/>
                  </a:moveTo>
                  <a:cubicBezTo>
                    <a:pt x="48" y="74"/>
                    <a:pt x="48" y="74"/>
                    <a:pt x="24" y="74"/>
                  </a:cubicBezTo>
                  <a:cubicBezTo>
                    <a:pt x="24" y="74"/>
                    <a:pt x="24" y="74"/>
                    <a:pt x="24" y="25"/>
                  </a:cubicBezTo>
                  <a:cubicBezTo>
                    <a:pt x="48" y="25"/>
                    <a:pt x="48" y="25"/>
                    <a:pt x="48" y="25"/>
                  </a:cubicBezTo>
                  <a:cubicBezTo>
                    <a:pt x="48" y="25"/>
                    <a:pt x="48" y="25"/>
                    <a:pt x="48"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200">
                <a:defRPr/>
              </a:pPr>
              <a:endParaRPr lang="en-US" sz="3600">
                <a:solidFill>
                  <a:srgbClr val="000000"/>
                </a:solidFill>
                <a:latin typeface="Amazon Ember Heavy"/>
              </a:endParaRPr>
            </a:p>
          </p:txBody>
        </p:sp>
        <p:sp>
          <p:nvSpPr>
            <p:cNvPr id="70" name="Freeform 44">
              <a:extLst>
                <a:ext uri="{FF2B5EF4-FFF2-40B4-BE49-F238E27FC236}">
                  <a16:creationId xmlns:a16="http://schemas.microsoft.com/office/drawing/2014/main" id="{5E7432FE-D18D-48F5-9CF1-0E600D6018AF}"/>
                </a:ext>
              </a:extLst>
            </p:cNvPr>
            <p:cNvSpPr>
              <a:spLocks noEditPoints="1"/>
            </p:cNvSpPr>
            <p:nvPr/>
          </p:nvSpPr>
          <p:spPr bwMode="auto">
            <a:xfrm>
              <a:off x="6961188" y="1609725"/>
              <a:ext cx="111125" cy="155575"/>
            </a:xfrm>
            <a:custGeom>
              <a:avLst/>
              <a:gdLst>
                <a:gd name="T0" fmla="*/ 47 w 71"/>
                <a:gd name="T1" fmla="*/ 0 h 99"/>
                <a:gd name="T2" fmla="*/ 23 w 71"/>
                <a:gd name="T3" fmla="*/ 0 h 99"/>
                <a:gd name="T4" fmla="*/ 0 w 71"/>
                <a:gd name="T5" fmla="*/ 25 h 99"/>
                <a:gd name="T6" fmla="*/ 0 w 71"/>
                <a:gd name="T7" fmla="*/ 74 h 99"/>
                <a:gd name="T8" fmla="*/ 23 w 71"/>
                <a:gd name="T9" fmla="*/ 99 h 99"/>
                <a:gd name="T10" fmla="*/ 47 w 71"/>
                <a:gd name="T11" fmla="*/ 99 h 99"/>
                <a:gd name="T12" fmla="*/ 71 w 71"/>
                <a:gd name="T13" fmla="*/ 74 h 99"/>
                <a:gd name="T14" fmla="*/ 71 w 71"/>
                <a:gd name="T15" fmla="*/ 25 h 99"/>
                <a:gd name="T16" fmla="*/ 47 w 71"/>
                <a:gd name="T17" fmla="*/ 0 h 99"/>
                <a:gd name="T18" fmla="*/ 47 w 71"/>
                <a:gd name="T19" fmla="*/ 74 h 99"/>
                <a:gd name="T20" fmla="*/ 23 w 71"/>
                <a:gd name="T21" fmla="*/ 74 h 99"/>
                <a:gd name="T22" fmla="*/ 23 w 71"/>
                <a:gd name="T23" fmla="*/ 25 h 99"/>
                <a:gd name="T24" fmla="*/ 47 w 71"/>
                <a:gd name="T25" fmla="*/ 25 h 99"/>
                <a:gd name="T26" fmla="*/ 47 w 71"/>
                <a:gd name="T27" fmla="*/ 74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1" h="99">
                  <a:moveTo>
                    <a:pt x="47" y="0"/>
                  </a:moveTo>
                  <a:cubicBezTo>
                    <a:pt x="47" y="0"/>
                    <a:pt x="47" y="0"/>
                    <a:pt x="23" y="0"/>
                  </a:cubicBezTo>
                  <a:cubicBezTo>
                    <a:pt x="11" y="0"/>
                    <a:pt x="0" y="12"/>
                    <a:pt x="0" y="25"/>
                  </a:cubicBezTo>
                  <a:cubicBezTo>
                    <a:pt x="0" y="25"/>
                    <a:pt x="0" y="25"/>
                    <a:pt x="0" y="74"/>
                  </a:cubicBezTo>
                  <a:cubicBezTo>
                    <a:pt x="0" y="86"/>
                    <a:pt x="11" y="99"/>
                    <a:pt x="23" y="99"/>
                  </a:cubicBezTo>
                  <a:cubicBezTo>
                    <a:pt x="23" y="99"/>
                    <a:pt x="23" y="99"/>
                    <a:pt x="47" y="99"/>
                  </a:cubicBezTo>
                  <a:cubicBezTo>
                    <a:pt x="62" y="99"/>
                    <a:pt x="71" y="86"/>
                    <a:pt x="71" y="74"/>
                  </a:cubicBezTo>
                  <a:cubicBezTo>
                    <a:pt x="71" y="74"/>
                    <a:pt x="71" y="74"/>
                    <a:pt x="71" y="25"/>
                  </a:cubicBezTo>
                  <a:cubicBezTo>
                    <a:pt x="71" y="12"/>
                    <a:pt x="62" y="0"/>
                    <a:pt x="47" y="0"/>
                  </a:cubicBezTo>
                  <a:close/>
                  <a:moveTo>
                    <a:pt x="47" y="74"/>
                  </a:moveTo>
                  <a:cubicBezTo>
                    <a:pt x="47" y="74"/>
                    <a:pt x="47" y="74"/>
                    <a:pt x="23" y="74"/>
                  </a:cubicBezTo>
                  <a:cubicBezTo>
                    <a:pt x="23" y="74"/>
                    <a:pt x="23" y="74"/>
                    <a:pt x="23" y="25"/>
                  </a:cubicBezTo>
                  <a:cubicBezTo>
                    <a:pt x="47" y="25"/>
                    <a:pt x="47" y="25"/>
                    <a:pt x="47" y="25"/>
                  </a:cubicBezTo>
                  <a:cubicBezTo>
                    <a:pt x="47" y="25"/>
                    <a:pt x="47" y="25"/>
                    <a:pt x="47"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200">
                <a:defRPr/>
              </a:pPr>
              <a:endParaRPr lang="en-US" sz="3600">
                <a:solidFill>
                  <a:srgbClr val="000000"/>
                </a:solidFill>
                <a:latin typeface="Amazon Ember Heavy"/>
              </a:endParaRPr>
            </a:p>
          </p:txBody>
        </p:sp>
        <p:sp>
          <p:nvSpPr>
            <p:cNvPr id="71" name="Rectangle 45">
              <a:extLst>
                <a:ext uri="{FF2B5EF4-FFF2-40B4-BE49-F238E27FC236}">
                  <a16:creationId xmlns:a16="http://schemas.microsoft.com/office/drawing/2014/main" id="{2BBB2F43-369C-4039-922B-B52DA3F3010F}"/>
                </a:ext>
              </a:extLst>
            </p:cNvPr>
            <p:cNvSpPr>
              <a:spLocks noChangeArrowheads="1"/>
            </p:cNvSpPr>
            <p:nvPr/>
          </p:nvSpPr>
          <p:spPr bwMode="auto">
            <a:xfrm>
              <a:off x="6324601" y="1182687"/>
              <a:ext cx="39688" cy="1555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200">
                <a:defRPr/>
              </a:pPr>
              <a:endParaRPr lang="en-US" sz="3600">
                <a:solidFill>
                  <a:srgbClr val="000000"/>
                </a:solidFill>
                <a:latin typeface="Amazon Ember Heavy"/>
              </a:endParaRPr>
            </a:p>
          </p:txBody>
        </p:sp>
        <p:sp>
          <p:nvSpPr>
            <p:cNvPr id="72" name="Rectangle 46">
              <a:extLst>
                <a:ext uri="{FF2B5EF4-FFF2-40B4-BE49-F238E27FC236}">
                  <a16:creationId xmlns:a16="http://schemas.microsoft.com/office/drawing/2014/main" id="{6EB0E6FE-3E50-4D00-AEC0-5C624AAE101A}"/>
                </a:ext>
              </a:extLst>
            </p:cNvPr>
            <p:cNvSpPr>
              <a:spLocks noChangeArrowheads="1"/>
            </p:cNvSpPr>
            <p:nvPr/>
          </p:nvSpPr>
          <p:spPr bwMode="auto">
            <a:xfrm>
              <a:off x="6592888" y="1182687"/>
              <a:ext cx="41275" cy="777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200">
                <a:defRPr/>
              </a:pPr>
              <a:endParaRPr lang="en-US" sz="3600">
                <a:solidFill>
                  <a:srgbClr val="000000"/>
                </a:solidFill>
                <a:latin typeface="Amazon Ember Heavy"/>
              </a:endParaRPr>
            </a:p>
          </p:txBody>
        </p:sp>
        <p:sp>
          <p:nvSpPr>
            <p:cNvPr id="73" name="Rectangle 47">
              <a:extLst>
                <a:ext uri="{FF2B5EF4-FFF2-40B4-BE49-F238E27FC236}">
                  <a16:creationId xmlns:a16="http://schemas.microsoft.com/office/drawing/2014/main" id="{8F728731-B30C-4037-A018-1D8C7DF4BFAE}"/>
                </a:ext>
              </a:extLst>
            </p:cNvPr>
            <p:cNvSpPr>
              <a:spLocks noChangeArrowheads="1"/>
            </p:cNvSpPr>
            <p:nvPr/>
          </p:nvSpPr>
          <p:spPr bwMode="auto">
            <a:xfrm>
              <a:off x="7034213" y="1395412"/>
              <a:ext cx="38100" cy="1571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200">
                <a:defRPr/>
              </a:pPr>
              <a:endParaRPr lang="en-US" sz="3600">
                <a:solidFill>
                  <a:srgbClr val="000000"/>
                </a:solidFill>
                <a:latin typeface="Amazon Ember Heavy"/>
              </a:endParaRPr>
            </a:p>
          </p:txBody>
        </p:sp>
        <p:sp>
          <p:nvSpPr>
            <p:cNvPr id="74" name="Freeform 48">
              <a:extLst>
                <a:ext uri="{FF2B5EF4-FFF2-40B4-BE49-F238E27FC236}">
                  <a16:creationId xmlns:a16="http://schemas.microsoft.com/office/drawing/2014/main" id="{EB1E33A4-CB8E-4729-92C2-A38BC5B7568E}"/>
                </a:ext>
              </a:extLst>
            </p:cNvPr>
            <p:cNvSpPr>
              <a:spLocks/>
            </p:cNvSpPr>
            <p:nvPr/>
          </p:nvSpPr>
          <p:spPr bwMode="auto">
            <a:xfrm>
              <a:off x="6862763" y="1646237"/>
              <a:ext cx="39688" cy="119063"/>
            </a:xfrm>
            <a:custGeom>
              <a:avLst/>
              <a:gdLst>
                <a:gd name="T0" fmla="*/ 0 w 25"/>
                <a:gd name="T1" fmla="*/ 75 h 75"/>
                <a:gd name="T2" fmla="*/ 25 w 25"/>
                <a:gd name="T3" fmla="*/ 75 h 75"/>
                <a:gd name="T4" fmla="*/ 25 w 25"/>
                <a:gd name="T5" fmla="*/ 0 h 75"/>
                <a:gd name="T6" fmla="*/ 0 w 25"/>
                <a:gd name="T7" fmla="*/ 31 h 75"/>
                <a:gd name="T8" fmla="*/ 0 w 25"/>
                <a:gd name="T9" fmla="*/ 75 h 75"/>
              </a:gdLst>
              <a:ahLst/>
              <a:cxnLst>
                <a:cxn ang="0">
                  <a:pos x="T0" y="T1"/>
                </a:cxn>
                <a:cxn ang="0">
                  <a:pos x="T2" y="T3"/>
                </a:cxn>
                <a:cxn ang="0">
                  <a:pos x="T4" y="T5"/>
                </a:cxn>
                <a:cxn ang="0">
                  <a:pos x="T6" y="T7"/>
                </a:cxn>
                <a:cxn ang="0">
                  <a:pos x="T8" y="T9"/>
                </a:cxn>
              </a:cxnLst>
              <a:rect l="0" t="0" r="r" b="b"/>
              <a:pathLst>
                <a:path w="25" h="75">
                  <a:moveTo>
                    <a:pt x="0" y="75"/>
                  </a:moveTo>
                  <a:lnTo>
                    <a:pt x="25" y="75"/>
                  </a:lnTo>
                  <a:lnTo>
                    <a:pt x="25" y="0"/>
                  </a:lnTo>
                  <a:lnTo>
                    <a:pt x="0" y="31"/>
                  </a:lnTo>
                  <a:lnTo>
                    <a:pt x="0" y="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200">
                <a:defRPr/>
              </a:pPr>
              <a:endParaRPr lang="en-US" sz="3600">
                <a:solidFill>
                  <a:srgbClr val="000000"/>
                </a:solidFill>
                <a:latin typeface="Amazon Ember Heavy"/>
              </a:endParaRPr>
            </a:p>
          </p:txBody>
        </p:sp>
        <p:sp>
          <p:nvSpPr>
            <p:cNvPr id="75" name="Freeform 49">
              <a:extLst>
                <a:ext uri="{FF2B5EF4-FFF2-40B4-BE49-F238E27FC236}">
                  <a16:creationId xmlns:a16="http://schemas.microsoft.com/office/drawing/2014/main" id="{AF7A957E-01C6-4A5B-9BFE-46B3F71F9756}"/>
                </a:ext>
              </a:extLst>
            </p:cNvPr>
            <p:cNvSpPr>
              <a:spLocks noEditPoints="1"/>
            </p:cNvSpPr>
            <p:nvPr/>
          </p:nvSpPr>
          <p:spPr bwMode="auto">
            <a:xfrm>
              <a:off x="6961188" y="1182687"/>
              <a:ext cx="111125" cy="155575"/>
            </a:xfrm>
            <a:custGeom>
              <a:avLst/>
              <a:gdLst>
                <a:gd name="T0" fmla="*/ 47 w 71"/>
                <a:gd name="T1" fmla="*/ 0 h 99"/>
                <a:gd name="T2" fmla="*/ 23 w 71"/>
                <a:gd name="T3" fmla="*/ 0 h 99"/>
                <a:gd name="T4" fmla="*/ 0 w 71"/>
                <a:gd name="T5" fmla="*/ 25 h 99"/>
                <a:gd name="T6" fmla="*/ 0 w 71"/>
                <a:gd name="T7" fmla="*/ 74 h 99"/>
                <a:gd name="T8" fmla="*/ 23 w 71"/>
                <a:gd name="T9" fmla="*/ 99 h 99"/>
                <a:gd name="T10" fmla="*/ 47 w 71"/>
                <a:gd name="T11" fmla="*/ 99 h 99"/>
                <a:gd name="T12" fmla="*/ 71 w 71"/>
                <a:gd name="T13" fmla="*/ 74 h 99"/>
                <a:gd name="T14" fmla="*/ 71 w 71"/>
                <a:gd name="T15" fmla="*/ 25 h 99"/>
                <a:gd name="T16" fmla="*/ 47 w 71"/>
                <a:gd name="T17" fmla="*/ 0 h 99"/>
                <a:gd name="T18" fmla="*/ 47 w 71"/>
                <a:gd name="T19" fmla="*/ 74 h 99"/>
                <a:gd name="T20" fmla="*/ 23 w 71"/>
                <a:gd name="T21" fmla="*/ 74 h 99"/>
                <a:gd name="T22" fmla="*/ 23 w 71"/>
                <a:gd name="T23" fmla="*/ 25 h 99"/>
                <a:gd name="T24" fmla="*/ 47 w 71"/>
                <a:gd name="T25" fmla="*/ 25 h 99"/>
                <a:gd name="T26" fmla="*/ 47 w 71"/>
                <a:gd name="T27" fmla="*/ 74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1" h="99">
                  <a:moveTo>
                    <a:pt x="47" y="0"/>
                  </a:moveTo>
                  <a:cubicBezTo>
                    <a:pt x="47" y="0"/>
                    <a:pt x="47" y="0"/>
                    <a:pt x="23" y="0"/>
                  </a:cubicBezTo>
                  <a:cubicBezTo>
                    <a:pt x="11" y="0"/>
                    <a:pt x="0" y="12"/>
                    <a:pt x="0" y="25"/>
                  </a:cubicBezTo>
                  <a:cubicBezTo>
                    <a:pt x="0" y="25"/>
                    <a:pt x="0" y="25"/>
                    <a:pt x="0" y="74"/>
                  </a:cubicBezTo>
                  <a:cubicBezTo>
                    <a:pt x="0" y="86"/>
                    <a:pt x="11" y="99"/>
                    <a:pt x="23" y="99"/>
                  </a:cubicBezTo>
                  <a:cubicBezTo>
                    <a:pt x="23" y="99"/>
                    <a:pt x="23" y="99"/>
                    <a:pt x="47" y="99"/>
                  </a:cubicBezTo>
                  <a:cubicBezTo>
                    <a:pt x="62" y="99"/>
                    <a:pt x="71" y="86"/>
                    <a:pt x="71" y="74"/>
                  </a:cubicBezTo>
                  <a:cubicBezTo>
                    <a:pt x="71" y="74"/>
                    <a:pt x="71" y="74"/>
                    <a:pt x="71" y="25"/>
                  </a:cubicBezTo>
                  <a:cubicBezTo>
                    <a:pt x="71" y="12"/>
                    <a:pt x="62" y="0"/>
                    <a:pt x="47" y="0"/>
                  </a:cubicBezTo>
                  <a:close/>
                  <a:moveTo>
                    <a:pt x="47" y="74"/>
                  </a:moveTo>
                  <a:cubicBezTo>
                    <a:pt x="47" y="74"/>
                    <a:pt x="47" y="74"/>
                    <a:pt x="23" y="74"/>
                  </a:cubicBezTo>
                  <a:cubicBezTo>
                    <a:pt x="23" y="74"/>
                    <a:pt x="23" y="74"/>
                    <a:pt x="23" y="25"/>
                  </a:cubicBezTo>
                  <a:cubicBezTo>
                    <a:pt x="47" y="25"/>
                    <a:pt x="47" y="25"/>
                    <a:pt x="47" y="25"/>
                  </a:cubicBezTo>
                  <a:cubicBezTo>
                    <a:pt x="47" y="25"/>
                    <a:pt x="47" y="25"/>
                    <a:pt x="47"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200">
                <a:defRPr/>
              </a:pPr>
              <a:endParaRPr lang="en-US" sz="3600">
                <a:solidFill>
                  <a:srgbClr val="000000"/>
                </a:solidFill>
                <a:latin typeface="Amazon Ember Heavy"/>
              </a:endParaRPr>
            </a:p>
          </p:txBody>
        </p:sp>
        <p:sp>
          <p:nvSpPr>
            <p:cNvPr id="76" name="Rectangle 50">
              <a:extLst>
                <a:ext uri="{FF2B5EF4-FFF2-40B4-BE49-F238E27FC236}">
                  <a16:creationId xmlns:a16="http://schemas.microsoft.com/office/drawing/2014/main" id="{BFC0FC27-B8EC-4CAF-B849-D41047488126}"/>
                </a:ext>
              </a:extLst>
            </p:cNvPr>
            <p:cNvSpPr>
              <a:spLocks noChangeArrowheads="1"/>
            </p:cNvSpPr>
            <p:nvPr/>
          </p:nvSpPr>
          <p:spPr bwMode="auto">
            <a:xfrm>
              <a:off x="6862763" y="1182687"/>
              <a:ext cx="39688" cy="1555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200">
                <a:defRPr/>
              </a:pPr>
              <a:endParaRPr lang="en-US" sz="3600">
                <a:solidFill>
                  <a:srgbClr val="000000"/>
                </a:solidFill>
                <a:latin typeface="Amazon Ember Heavy"/>
              </a:endParaRPr>
            </a:p>
          </p:txBody>
        </p:sp>
        <p:sp>
          <p:nvSpPr>
            <p:cNvPr id="77" name="Freeform 51">
              <a:extLst>
                <a:ext uri="{FF2B5EF4-FFF2-40B4-BE49-F238E27FC236}">
                  <a16:creationId xmlns:a16="http://schemas.microsoft.com/office/drawing/2014/main" id="{C7877684-7BBB-422E-A9ED-572871E606D0}"/>
                </a:ext>
              </a:extLst>
            </p:cNvPr>
            <p:cNvSpPr>
              <a:spLocks noEditPoints="1"/>
            </p:cNvSpPr>
            <p:nvPr/>
          </p:nvSpPr>
          <p:spPr bwMode="auto">
            <a:xfrm>
              <a:off x="6248401" y="1395412"/>
              <a:ext cx="115888" cy="157163"/>
            </a:xfrm>
            <a:custGeom>
              <a:avLst/>
              <a:gdLst>
                <a:gd name="T0" fmla="*/ 49 w 73"/>
                <a:gd name="T1" fmla="*/ 0 h 99"/>
                <a:gd name="T2" fmla="*/ 24 w 73"/>
                <a:gd name="T3" fmla="*/ 0 h 99"/>
                <a:gd name="T4" fmla="*/ 0 w 73"/>
                <a:gd name="T5" fmla="*/ 25 h 99"/>
                <a:gd name="T6" fmla="*/ 0 w 73"/>
                <a:gd name="T7" fmla="*/ 74 h 99"/>
                <a:gd name="T8" fmla="*/ 24 w 73"/>
                <a:gd name="T9" fmla="*/ 99 h 99"/>
                <a:gd name="T10" fmla="*/ 49 w 73"/>
                <a:gd name="T11" fmla="*/ 99 h 99"/>
                <a:gd name="T12" fmla="*/ 73 w 73"/>
                <a:gd name="T13" fmla="*/ 74 h 99"/>
                <a:gd name="T14" fmla="*/ 73 w 73"/>
                <a:gd name="T15" fmla="*/ 25 h 99"/>
                <a:gd name="T16" fmla="*/ 49 w 73"/>
                <a:gd name="T17" fmla="*/ 0 h 99"/>
                <a:gd name="T18" fmla="*/ 49 w 73"/>
                <a:gd name="T19" fmla="*/ 74 h 99"/>
                <a:gd name="T20" fmla="*/ 24 w 73"/>
                <a:gd name="T21" fmla="*/ 74 h 99"/>
                <a:gd name="T22" fmla="*/ 24 w 73"/>
                <a:gd name="T23" fmla="*/ 25 h 99"/>
                <a:gd name="T24" fmla="*/ 49 w 73"/>
                <a:gd name="T25" fmla="*/ 25 h 99"/>
                <a:gd name="T26" fmla="*/ 49 w 73"/>
                <a:gd name="T27" fmla="*/ 74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99">
                  <a:moveTo>
                    <a:pt x="49" y="0"/>
                  </a:moveTo>
                  <a:cubicBezTo>
                    <a:pt x="49" y="0"/>
                    <a:pt x="49" y="0"/>
                    <a:pt x="24" y="0"/>
                  </a:cubicBezTo>
                  <a:cubicBezTo>
                    <a:pt x="12" y="0"/>
                    <a:pt x="0" y="12"/>
                    <a:pt x="0" y="25"/>
                  </a:cubicBezTo>
                  <a:cubicBezTo>
                    <a:pt x="0" y="25"/>
                    <a:pt x="0" y="25"/>
                    <a:pt x="0" y="74"/>
                  </a:cubicBezTo>
                  <a:cubicBezTo>
                    <a:pt x="0" y="86"/>
                    <a:pt x="12" y="99"/>
                    <a:pt x="24" y="99"/>
                  </a:cubicBezTo>
                  <a:cubicBezTo>
                    <a:pt x="24" y="99"/>
                    <a:pt x="24" y="99"/>
                    <a:pt x="49" y="99"/>
                  </a:cubicBezTo>
                  <a:cubicBezTo>
                    <a:pt x="64" y="99"/>
                    <a:pt x="73" y="86"/>
                    <a:pt x="73" y="74"/>
                  </a:cubicBezTo>
                  <a:cubicBezTo>
                    <a:pt x="73" y="74"/>
                    <a:pt x="73" y="74"/>
                    <a:pt x="73" y="25"/>
                  </a:cubicBezTo>
                  <a:cubicBezTo>
                    <a:pt x="73" y="12"/>
                    <a:pt x="64" y="0"/>
                    <a:pt x="49" y="0"/>
                  </a:cubicBezTo>
                  <a:close/>
                  <a:moveTo>
                    <a:pt x="49" y="74"/>
                  </a:moveTo>
                  <a:cubicBezTo>
                    <a:pt x="49" y="74"/>
                    <a:pt x="49" y="74"/>
                    <a:pt x="24" y="74"/>
                  </a:cubicBezTo>
                  <a:cubicBezTo>
                    <a:pt x="24" y="74"/>
                    <a:pt x="24" y="74"/>
                    <a:pt x="24" y="25"/>
                  </a:cubicBezTo>
                  <a:cubicBezTo>
                    <a:pt x="49" y="25"/>
                    <a:pt x="49" y="25"/>
                    <a:pt x="49" y="25"/>
                  </a:cubicBezTo>
                  <a:cubicBezTo>
                    <a:pt x="49" y="25"/>
                    <a:pt x="49" y="25"/>
                    <a:pt x="49"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200">
                <a:defRPr/>
              </a:pPr>
              <a:endParaRPr lang="en-US" sz="3600">
                <a:solidFill>
                  <a:srgbClr val="000000"/>
                </a:solidFill>
                <a:latin typeface="Amazon Ember Heavy"/>
              </a:endParaRPr>
            </a:p>
          </p:txBody>
        </p:sp>
        <p:sp>
          <p:nvSpPr>
            <p:cNvPr id="78" name="Rectangle 52">
              <a:extLst>
                <a:ext uri="{FF2B5EF4-FFF2-40B4-BE49-F238E27FC236}">
                  <a16:creationId xmlns:a16="http://schemas.microsoft.com/office/drawing/2014/main" id="{0E9CA46E-F090-4E69-85FE-42568985D3D3}"/>
                </a:ext>
              </a:extLst>
            </p:cNvPr>
            <p:cNvSpPr>
              <a:spLocks noChangeArrowheads="1"/>
            </p:cNvSpPr>
            <p:nvPr/>
          </p:nvSpPr>
          <p:spPr bwMode="auto">
            <a:xfrm>
              <a:off x="6154738" y="1395412"/>
              <a:ext cx="36513" cy="1571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200">
                <a:defRPr/>
              </a:pPr>
              <a:endParaRPr lang="en-US" sz="3600">
                <a:solidFill>
                  <a:srgbClr val="000000"/>
                </a:solidFill>
                <a:latin typeface="Amazon Ember Heavy"/>
              </a:endParaRPr>
            </a:p>
          </p:txBody>
        </p:sp>
        <p:sp>
          <p:nvSpPr>
            <p:cNvPr id="79" name="Freeform 53">
              <a:extLst>
                <a:ext uri="{FF2B5EF4-FFF2-40B4-BE49-F238E27FC236}">
                  <a16:creationId xmlns:a16="http://schemas.microsoft.com/office/drawing/2014/main" id="{AE4531E9-7467-48AA-98F4-2853D694137A}"/>
                </a:ext>
              </a:extLst>
            </p:cNvPr>
            <p:cNvSpPr>
              <a:spLocks noEditPoints="1"/>
            </p:cNvSpPr>
            <p:nvPr/>
          </p:nvSpPr>
          <p:spPr bwMode="auto">
            <a:xfrm>
              <a:off x="6154738" y="1609725"/>
              <a:ext cx="111125" cy="155575"/>
            </a:xfrm>
            <a:custGeom>
              <a:avLst/>
              <a:gdLst>
                <a:gd name="T0" fmla="*/ 47 w 71"/>
                <a:gd name="T1" fmla="*/ 0 h 99"/>
                <a:gd name="T2" fmla="*/ 23 w 71"/>
                <a:gd name="T3" fmla="*/ 0 h 99"/>
                <a:gd name="T4" fmla="*/ 0 w 71"/>
                <a:gd name="T5" fmla="*/ 25 h 99"/>
                <a:gd name="T6" fmla="*/ 0 w 71"/>
                <a:gd name="T7" fmla="*/ 74 h 99"/>
                <a:gd name="T8" fmla="*/ 23 w 71"/>
                <a:gd name="T9" fmla="*/ 99 h 99"/>
                <a:gd name="T10" fmla="*/ 47 w 71"/>
                <a:gd name="T11" fmla="*/ 99 h 99"/>
                <a:gd name="T12" fmla="*/ 71 w 71"/>
                <a:gd name="T13" fmla="*/ 74 h 99"/>
                <a:gd name="T14" fmla="*/ 71 w 71"/>
                <a:gd name="T15" fmla="*/ 25 h 99"/>
                <a:gd name="T16" fmla="*/ 47 w 71"/>
                <a:gd name="T17" fmla="*/ 0 h 99"/>
                <a:gd name="T18" fmla="*/ 47 w 71"/>
                <a:gd name="T19" fmla="*/ 74 h 99"/>
                <a:gd name="T20" fmla="*/ 23 w 71"/>
                <a:gd name="T21" fmla="*/ 74 h 99"/>
                <a:gd name="T22" fmla="*/ 23 w 71"/>
                <a:gd name="T23" fmla="*/ 25 h 99"/>
                <a:gd name="T24" fmla="*/ 47 w 71"/>
                <a:gd name="T25" fmla="*/ 25 h 99"/>
                <a:gd name="T26" fmla="*/ 47 w 71"/>
                <a:gd name="T27" fmla="*/ 74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1" h="99">
                  <a:moveTo>
                    <a:pt x="47" y="0"/>
                  </a:moveTo>
                  <a:cubicBezTo>
                    <a:pt x="47" y="0"/>
                    <a:pt x="47" y="0"/>
                    <a:pt x="23" y="0"/>
                  </a:cubicBezTo>
                  <a:cubicBezTo>
                    <a:pt x="12" y="0"/>
                    <a:pt x="0" y="12"/>
                    <a:pt x="0" y="25"/>
                  </a:cubicBezTo>
                  <a:cubicBezTo>
                    <a:pt x="0" y="25"/>
                    <a:pt x="0" y="25"/>
                    <a:pt x="0" y="74"/>
                  </a:cubicBezTo>
                  <a:cubicBezTo>
                    <a:pt x="0" y="86"/>
                    <a:pt x="12" y="99"/>
                    <a:pt x="23" y="99"/>
                  </a:cubicBezTo>
                  <a:cubicBezTo>
                    <a:pt x="23" y="99"/>
                    <a:pt x="23" y="99"/>
                    <a:pt x="47" y="99"/>
                  </a:cubicBezTo>
                  <a:cubicBezTo>
                    <a:pt x="62" y="99"/>
                    <a:pt x="71" y="86"/>
                    <a:pt x="71" y="74"/>
                  </a:cubicBezTo>
                  <a:cubicBezTo>
                    <a:pt x="71" y="74"/>
                    <a:pt x="71" y="74"/>
                    <a:pt x="71" y="25"/>
                  </a:cubicBezTo>
                  <a:cubicBezTo>
                    <a:pt x="71" y="12"/>
                    <a:pt x="62" y="0"/>
                    <a:pt x="47" y="0"/>
                  </a:cubicBezTo>
                  <a:close/>
                  <a:moveTo>
                    <a:pt x="47" y="74"/>
                  </a:moveTo>
                  <a:cubicBezTo>
                    <a:pt x="47" y="74"/>
                    <a:pt x="47" y="74"/>
                    <a:pt x="23" y="74"/>
                  </a:cubicBezTo>
                  <a:cubicBezTo>
                    <a:pt x="23" y="74"/>
                    <a:pt x="23" y="74"/>
                    <a:pt x="23" y="25"/>
                  </a:cubicBezTo>
                  <a:cubicBezTo>
                    <a:pt x="47" y="25"/>
                    <a:pt x="47" y="25"/>
                    <a:pt x="47" y="25"/>
                  </a:cubicBezTo>
                  <a:cubicBezTo>
                    <a:pt x="47" y="25"/>
                    <a:pt x="47" y="25"/>
                    <a:pt x="47"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200">
                <a:defRPr/>
              </a:pPr>
              <a:endParaRPr lang="en-US" sz="3600">
                <a:solidFill>
                  <a:srgbClr val="000000"/>
                </a:solidFill>
                <a:latin typeface="Amazon Ember Heavy"/>
              </a:endParaRPr>
            </a:p>
          </p:txBody>
        </p:sp>
        <p:sp>
          <p:nvSpPr>
            <p:cNvPr id="80" name="Freeform 54">
              <a:extLst>
                <a:ext uri="{FF2B5EF4-FFF2-40B4-BE49-F238E27FC236}">
                  <a16:creationId xmlns:a16="http://schemas.microsoft.com/office/drawing/2014/main" id="{221A25C1-5522-49C0-BFB8-DCF56B3CDD29}"/>
                </a:ext>
              </a:extLst>
            </p:cNvPr>
            <p:cNvSpPr>
              <a:spLocks/>
            </p:cNvSpPr>
            <p:nvPr/>
          </p:nvSpPr>
          <p:spPr bwMode="auto">
            <a:xfrm>
              <a:off x="6691313" y="1660525"/>
              <a:ext cx="112713" cy="104775"/>
            </a:xfrm>
            <a:custGeom>
              <a:avLst/>
              <a:gdLst>
                <a:gd name="T0" fmla="*/ 48 w 72"/>
                <a:gd name="T1" fmla="*/ 41 h 66"/>
                <a:gd name="T2" fmla="*/ 24 w 72"/>
                <a:gd name="T3" fmla="*/ 41 h 66"/>
                <a:gd name="T4" fmla="*/ 24 w 72"/>
                <a:gd name="T5" fmla="*/ 17 h 66"/>
                <a:gd name="T6" fmla="*/ 0 w 72"/>
                <a:gd name="T7" fmla="*/ 17 h 66"/>
                <a:gd name="T8" fmla="*/ 0 w 72"/>
                <a:gd name="T9" fmla="*/ 41 h 66"/>
                <a:gd name="T10" fmla="*/ 24 w 72"/>
                <a:gd name="T11" fmla="*/ 66 h 66"/>
                <a:gd name="T12" fmla="*/ 48 w 72"/>
                <a:gd name="T13" fmla="*/ 66 h 66"/>
                <a:gd name="T14" fmla="*/ 72 w 72"/>
                <a:gd name="T15" fmla="*/ 41 h 66"/>
                <a:gd name="T16" fmla="*/ 72 w 72"/>
                <a:gd name="T17" fmla="*/ 24 h 66"/>
                <a:gd name="T18" fmla="*/ 48 w 72"/>
                <a:gd name="T19" fmla="*/ 0 h 66"/>
                <a:gd name="T20" fmla="*/ 48 w 72"/>
                <a:gd name="T21" fmla="*/ 4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66">
                  <a:moveTo>
                    <a:pt x="48" y="41"/>
                  </a:moveTo>
                  <a:cubicBezTo>
                    <a:pt x="48" y="41"/>
                    <a:pt x="48" y="41"/>
                    <a:pt x="24" y="41"/>
                  </a:cubicBezTo>
                  <a:cubicBezTo>
                    <a:pt x="24" y="41"/>
                    <a:pt x="24" y="41"/>
                    <a:pt x="24" y="17"/>
                  </a:cubicBezTo>
                  <a:cubicBezTo>
                    <a:pt x="24" y="17"/>
                    <a:pt x="24" y="17"/>
                    <a:pt x="0" y="17"/>
                  </a:cubicBezTo>
                  <a:cubicBezTo>
                    <a:pt x="0" y="17"/>
                    <a:pt x="0" y="17"/>
                    <a:pt x="0" y="41"/>
                  </a:cubicBezTo>
                  <a:cubicBezTo>
                    <a:pt x="0" y="53"/>
                    <a:pt x="12" y="66"/>
                    <a:pt x="24" y="66"/>
                  </a:cubicBezTo>
                  <a:cubicBezTo>
                    <a:pt x="24" y="66"/>
                    <a:pt x="24" y="66"/>
                    <a:pt x="48" y="66"/>
                  </a:cubicBezTo>
                  <a:cubicBezTo>
                    <a:pt x="63" y="66"/>
                    <a:pt x="72" y="53"/>
                    <a:pt x="72" y="41"/>
                  </a:cubicBezTo>
                  <a:cubicBezTo>
                    <a:pt x="72" y="24"/>
                    <a:pt x="72" y="24"/>
                    <a:pt x="72" y="24"/>
                  </a:cubicBezTo>
                  <a:cubicBezTo>
                    <a:pt x="48" y="0"/>
                    <a:pt x="48" y="0"/>
                    <a:pt x="48" y="0"/>
                  </a:cubicBezTo>
                  <a:cubicBezTo>
                    <a:pt x="48" y="5"/>
                    <a:pt x="48" y="16"/>
                    <a:pt x="48"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200">
                <a:defRPr/>
              </a:pPr>
              <a:endParaRPr lang="en-US" sz="3600">
                <a:solidFill>
                  <a:srgbClr val="000000"/>
                </a:solidFill>
                <a:latin typeface="Amazon Ember Heavy"/>
              </a:endParaRPr>
            </a:p>
          </p:txBody>
        </p:sp>
        <p:sp>
          <p:nvSpPr>
            <p:cNvPr id="81" name="Freeform 55">
              <a:extLst>
                <a:ext uri="{FF2B5EF4-FFF2-40B4-BE49-F238E27FC236}">
                  <a16:creationId xmlns:a16="http://schemas.microsoft.com/office/drawing/2014/main" id="{5A50E6A6-EF44-46FD-9AFE-A83AE5EB92F8}"/>
                </a:ext>
              </a:extLst>
            </p:cNvPr>
            <p:cNvSpPr>
              <a:spLocks/>
            </p:cNvSpPr>
            <p:nvPr/>
          </p:nvSpPr>
          <p:spPr bwMode="auto">
            <a:xfrm>
              <a:off x="6518276" y="1689100"/>
              <a:ext cx="115888" cy="76200"/>
            </a:xfrm>
            <a:custGeom>
              <a:avLst/>
              <a:gdLst>
                <a:gd name="T0" fmla="*/ 49 w 74"/>
                <a:gd name="T1" fmla="*/ 24 h 48"/>
                <a:gd name="T2" fmla="*/ 25 w 74"/>
                <a:gd name="T3" fmla="*/ 24 h 48"/>
                <a:gd name="T4" fmla="*/ 25 w 74"/>
                <a:gd name="T5" fmla="*/ 0 h 48"/>
                <a:gd name="T6" fmla="*/ 0 w 74"/>
                <a:gd name="T7" fmla="*/ 0 h 48"/>
                <a:gd name="T8" fmla="*/ 0 w 74"/>
                <a:gd name="T9" fmla="*/ 24 h 48"/>
                <a:gd name="T10" fmla="*/ 25 w 74"/>
                <a:gd name="T11" fmla="*/ 48 h 48"/>
                <a:gd name="T12" fmla="*/ 49 w 74"/>
                <a:gd name="T13" fmla="*/ 48 h 48"/>
                <a:gd name="T14" fmla="*/ 74 w 74"/>
                <a:gd name="T15" fmla="*/ 24 h 48"/>
                <a:gd name="T16" fmla="*/ 74 w 74"/>
                <a:gd name="T17" fmla="*/ 0 h 48"/>
                <a:gd name="T18" fmla="*/ 49 w 74"/>
                <a:gd name="T19" fmla="*/ 0 h 48"/>
                <a:gd name="T20" fmla="*/ 49 w 74"/>
                <a:gd name="T21" fmla="*/ 2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 h="48">
                  <a:moveTo>
                    <a:pt x="49" y="24"/>
                  </a:moveTo>
                  <a:cubicBezTo>
                    <a:pt x="49" y="24"/>
                    <a:pt x="49" y="24"/>
                    <a:pt x="25" y="24"/>
                  </a:cubicBezTo>
                  <a:cubicBezTo>
                    <a:pt x="25" y="24"/>
                    <a:pt x="25" y="24"/>
                    <a:pt x="25" y="0"/>
                  </a:cubicBezTo>
                  <a:cubicBezTo>
                    <a:pt x="25" y="0"/>
                    <a:pt x="25" y="0"/>
                    <a:pt x="0" y="0"/>
                  </a:cubicBezTo>
                  <a:cubicBezTo>
                    <a:pt x="0" y="0"/>
                    <a:pt x="0" y="0"/>
                    <a:pt x="0" y="24"/>
                  </a:cubicBezTo>
                  <a:cubicBezTo>
                    <a:pt x="0" y="36"/>
                    <a:pt x="13" y="48"/>
                    <a:pt x="25" y="48"/>
                  </a:cubicBezTo>
                  <a:cubicBezTo>
                    <a:pt x="25" y="48"/>
                    <a:pt x="25" y="48"/>
                    <a:pt x="49" y="48"/>
                  </a:cubicBezTo>
                  <a:cubicBezTo>
                    <a:pt x="64" y="48"/>
                    <a:pt x="74" y="36"/>
                    <a:pt x="74" y="24"/>
                  </a:cubicBezTo>
                  <a:cubicBezTo>
                    <a:pt x="74" y="24"/>
                    <a:pt x="74" y="24"/>
                    <a:pt x="74" y="0"/>
                  </a:cubicBezTo>
                  <a:cubicBezTo>
                    <a:pt x="74" y="0"/>
                    <a:pt x="74" y="0"/>
                    <a:pt x="49" y="0"/>
                  </a:cubicBezTo>
                  <a:cubicBezTo>
                    <a:pt x="49" y="0"/>
                    <a:pt x="49" y="0"/>
                    <a:pt x="49"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200">
                <a:defRPr/>
              </a:pPr>
              <a:endParaRPr lang="en-US" sz="3600">
                <a:solidFill>
                  <a:srgbClr val="000000"/>
                </a:solidFill>
                <a:latin typeface="Amazon Ember Heavy"/>
              </a:endParaRPr>
            </a:p>
          </p:txBody>
        </p:sp>
        <p:sp>
          <p:nvSpPr>
            <p:cNvPr id="82" name="Rectangle 56">
              <a:extLst>
                <a:ext uri="{FF2B5EF4-FFF2-40B4-BE49-F238E27FC236}">
                  <a16:creationId xmlns:a16="http://schemas.microsoft.com/office/drawing/2014/main" id="{CC3B60C1-6AD1-4EA1-A802-6C4A9C1DE0AC}"/>
                </a:ext>
              </a:extLst>
            </p:cNvPr>
            <p:cNvSpPr>
              <a:spLocks noChangeArrowheads="1"/>
            </p:cNvSpPr>
            <p:nvPr/>
          </p:nvSpPr>
          <p:spPr bwMode="auto">
            <a:xfrm>
              <a:off x="6324601" y="1609725"/>
              <a:ext cx="39688" cy="1555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200">
                <a:defRPr/>
              </a:pPr>
              <a:endParaRPr lang="en-US" sz="3600">
                <a:solidFill>
                  <a:srgbClr val="000000"/>
                </a:solidFill>
                <a:latin typeface="Amazon Ember Heavy"/>
              </a:endParaRPr>
            </a:p>
          </p:txBody>
        </p:sp>
        <p:sp>
          <p:nvSpPr>
            <p:cNvPr id="83" name="Rectangle 57">
              <a:extLst>
                <a:ext uri="{FF2B5EF4-FFF2-40B4-BE49-F238E27FC236}">
                  <a16:creationId xmlns:a16="http://schemas.microsoft.com/office/drawing/2014/main" id="{A3EF89C0-0845-4F29-B4D6-5DA208F26A4A}"/>
                </a:ext>
              </a:extLst>
            </p:cNvPr>
            <p:cNvSpPr>
              <a:spLocks noChangeArrowheads="1"/>
            </p:cNvSpPr>
            <p:nvPr/>
          </p:nvSpPr>
          <p:spPr bwMode="auto">
            <a:xfrm>
              <a:off x="6423026" y="1628775"/>
              <a:ext cx="38100" cy="1365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200">
                <a:defRPr/>
              </a:pPr>
              <a:endParaRPr lang="en-US" sz="3600">
                <a:solidFill>
                  <a:srgbClr val="000000"/>
                </a:solidFill>
                <a:latin typeface="Amazon Ember Heavy"/>
              </a:endParaRPr>
            </a:p>
          </p:txBody>
        </p:sp>
      </p:grpSp>
      <p:grpSp>
        <p:nvGrpSpPr>
          <p:cNvPr id="84" name="Group 83">
            <a:extLst>
              <a:ext uri="{FF2B5EF4-FFF2-40B4-BE49-F238E27FC236}">
                <a16:creationId xmlns:a16="http://schemas.microsoft.com/office/drawing/2014/main" id="{9A1F4685-D1EF-478F-8EC7-755D1713FE66}"/>
              </a:ext>
            </a:extLst>
          </p:cNvPr>
          <p:cNvGrpSpPr/>
          <p:nvPr/>
        </p:nvGrpSpPr>
        <p:grpSpPr>
          <a:xfrm>
            <a:off x="7356056" y="2666723"/>
            <a:ext cx="387080" cy="371598"/>
            <a:chOff x="6453188" y="1295400"/>
            <a:chExt cx="396875" cy="381000"/>
          </a:xfrm>
        </p:grpSpPr>
        <p:sp>
          <p:nvSpPr>
            <p:cNvPr id="85" name="Freeform 58">
              <a:extLst>
                <a:ext uri="{FF2B5EF4-FFF2-40B4-BE49-F238E27FC236}">
                  <a16:creationId xmlns:a16="http://schemas.microsoft.com/office/drawing/2014/main" id="{A36316B7-2330-4560-B308-656539961C18}"/>
                </a:ext>
              </a:extLst>
            </p:cNvPr>
            <p:cNvSpPr>
              <a:spLocks/>
            </p:cNvSpPr>
            <p:nvPr/>
          </p:nvSpPr>
          <p:spPr bwMode="auto">
            <a:xfrm>
              <a:off x="6521451" y="1397000"/>
              <a:ext cx="87313" cy="138113"/>
            </a:xfrm>
            <a:custGeom>
              <a:avLst/>
              <a:gdLst>
                <a:gd name="T0" fmla="*/ 43 w 56"/>
                <a:gd name="T1" fmla="*/ 87 h 87"/>
                <a:gd name="T2" fmla="*/ 35 w 56"/>
                <a:gd name="T3" fmla="*/ 84 h 87"/>
                <a:gd name="T4" fmla="*/ 3 w 56"/>
                <a:gd name="T5" fmla="*/ 52 h 87"/>
                <a:gd name="T6" fmla="*/ 3 w 56"/>
                <a:gd name="T7" fmla="*/ 35 h 87"/>
                <a:gd name="T8" fmla="*/ 35 w 56"/>
                <a:gd name="T9" fmla="*/ 3 h 87"/>
                <a:gd name="T10" fmla="*/ 51 w 56"/>
                <a:gd name="T11" fmla="*/ 3 h 87"/>
                <a:gd name="T12" fmla="*/ 51 w 56"/>
                <a:gd name="T13" fmla="*/ 19 h 87"/>
                <a:gd name="T14" fmla="*/ 27 w 56"/>
                <a:gd name="T15" fmla="*/ 44 h 87"/>
                <a:gd name="T16" fmla="*/ 51 w 56"/>
                <a:gd name="T17" fmla="*/ 68 h 87"/>
                <a:gd name="T18" fmla="*/ 51 w 56"/>
                <a:gd name="T19" fmla="*/ 84 h 87"/>
                <a:gd name="T20" fmla="*/ 43 w 56"/>
                <a:gd name="T21"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6" h="87">
                  <a:moveTo>
                    <a:pt x="43" y="87"/>
                  </a:moveTo>
                  <a:cubicBezTo>
                    <a:pt x="40" y="87"/>
                    <a:pt x="37" y="87"/>
                    <a:pt x="35" y="84"/>
                  </a:cubicBezTo>
                  <a:cubicBezTo>
                    <a:pt x="3" y="52"/>
                    <a:pt x="3" y="52"/>
                    <a:pt x="3" y="52"/>
                  </a:cubicBezTo>
                  <a:cubicBezTo>
                    <a:pt x="0" y="46"/>
                    <a:pt x="0" y="41"/>
                    <a:pt x="3" y="35"/>
                  </a:cubicBezTo>
                  <a:cubicBezTo>
                    <a:pt x="35" y="3"/>
                    <a:pt x="35" y="3"/>
                    <a:pt x="35" y="3"/>
                  </a:cubicBezTo>
                  <a:cubicBezTo>
                    <a:pt x="40" y="0"/>
                    <a:pt x="45" y="0"/>
                    <a:pt x="51" y="3"/>
                  </a:cubicBezTo>
                  <a:cubicBezTo>
                    <a:pt x="56" y="8"/>
                    <a:pt x="56" y="14"/>
                    <a:pt x="51" y="19"/>
                  </a:cubicBezTo>
                  <a:cubicBezTo>
                    <a:pt x="27" y="44"/>
                    <a:pt x="27" y="44"/>
                    <a:pt x="27" y="44"/>
                  </a:cubicBezTo>
                  <a:cubicBezTo>
                    <a:pt x="51" y="68"/>
                    <a:pt x="51" y="68"/>
                    <a:pt x="51" y="68"/>
                  </a:cubicBezTo>
                  <a:cubicBezTo>
                    <a:pt x="56" y="73"/>
                    <a:pt x="56" y="79"/>
                    <a:pt x="51" y="84"/>
                  </a:cubicBezTo>
                  <a:cubicBezTo>
                    <a:pt x="48" y="87"/>
                    <a:pt x="45" y="87"/>
                    <a:pt x="43" y="8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200">
                <a:defRPr/>
              </a:pPr>
              <a:endParaRPr lang="en-US" sz="3600">
                <a:solidFill>
                  <a:srgbClr val="000000"/>
                </a:solidFill>
                <a:latin typeface="Amazon Ember Heavy"/>
              </a:endParaRPr>
            </a:p>
          </p:txBody>
        </p:sp>
        <p:sp>
          <p:nvSpPr>
            <p:cNvPr id="86" name="Freeform 59">
              <a:extLst>
                <a:ext uri="{FF2B5EF4-FFF2-40B4-BE49-F238E27FC236}">
                  <a16:creationId xmlns:a16="http://schemas.microsoft.com/office/drawing/2014/main" id="{9AB16C77-EF60-4D17-BACA-4ACE93F9611B}"/>
                </a:ext>
              </a:extLst>
            </p:cNvPr>
            <p:cNvSpPr>
              <a:spLocks/>
            </p:cNvSpPr>
            <p:nvPr/>
          </p:nvSpPr>
          <p:spPr bwMode="auto">
            <a:xfrm>
              <a:off x="6640513" y="1397000"/>
              <a:ext cx="87313" cy="138113"/>
            </a:xfrm>
            <a:custGeom>
              <a:avLst/>
              <a:gdLst>
                <a:gd name="T0" fmla="*/ 10 w 56"/>
                <a:gd name="T1" fmla="*/ 87 h 87"/>
                <a:gd name="T2" fmla="*/ 2 w 56"/>
                <a:gd name="T3" fmla="*/ 84 h 87"/>
                <a:gd name="T4" fmla="*/ 2 w 56"/>
                <a:gd name="T5" fmla="*/ 68 h 87"/>
                <a:gd name="T6" fmla="*/ 29 w 56"/>
                <a:gd name="T7" fmla="*/ 44 h 87"/>
                <a:gd name="T8" fmla="*/ 2 w 56"/>
                <a:gd name="T9" fmla="*/ 19 h 87"/>
                <a:gd name="T10" fmla="*/ 2 w 56"/>
                <a:gd name="T11" fmla="*/ 3 h 87"/>
                <a:gd name="T12" fmla="*/ 18 w 56"/>
                <a:gd name="T13" fmla="*/ 3 h 87"/>
                <a:gd name="T14" fmla="*/ 50 w 56"/>
                <a:gd name="T15" fmla="*/ 35 h 87"/>
                <a:gd name="T16" fmla="*/ 50 w 56"/>
                <a:gd name="T17" fmla="*/ 52 h 87"/>
                <a:gd name="T18" fmla="*/ 18 w 56"/>
                <a:gd name="T19" fmla="*/ 84 h 87"/>
                <a:gd name="T20" fmla="*/ 10 w 56"/>
                <a:gd name="T21"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6" h="87">
                  <a:moveTo>
                    <a:pt x="10" y="87"/>
                  </a:moveTo>
                  <a:cubicBezTo>
                    <a:pt x="8" y="87"/>
                    <a:pt x="5" y="87"/>
                    <a:pt x="2" y="84"/>
                  </a:cubicBezTo>
                  <a:cubicBezTo>
                    <a:pt x="0" y="79"/>
                    <a:pt x="0" y="73"/>
                    <a:pt x="2" y="68"/>
                  </a:cubicBezTo>
                  <a:cubicBezTo>
                    <a:pt x="29" y="44"/>
                    <a:pt x="29" y="44"/>
                    <a:pt x="29" y="44"/>
                  </a:cubicBezTo>
                  <a:cubicBezTo>
                    <a:pt x="2" y="19"/>
                    <a:pt x="2" y="19"/>
                    <a:pt x="2" y="19"/>
                  </a:cubicBezTo>
                  <a:cubicBezTo>
                    <a:pt x="0" y="14"/>
                    <a:pt x="0" y="8"/>
                    <a:pt x="2" y="3"/>
                  </a:cubicBezTo>
                  <a:cubicBezTo>
                    <a:pt x="8" y="0"/>
                    <a:pt x="13" y="0"/>
                    <a:pt x="18" y="3"/>
                  </a:cubicBezTo>
                  <a:cubicBezTo>
                    <a:pt x="50" y="35"/>
                    <a:pt x="50" y="35"/>
                    <a:pt x="50" y="35"/>
                  </a:cubicBezTo>
                  <a:cubicBezTo>
                    <a:pt x="56" y="41"/>
                    <a:pt x="56" y="46"/>
                    <a:pt x="50" y="52"/>
                  </a:cubicBezTo>
                  <a:cubicBezTo>
                    <a:pt x="18" y="84"/>
                    <a:pt x="18" y="84"/>
                    <a:pt x="18" y="84"/>
                  </a:cubicBezTo>
                  <a:cubicBezTo>
                    <a:pt x="16" y="87"/>
                    <a:pt x="13" y="87"/>
                    <a:pt x="10" y="8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200">
                <a:defRPr/>
              </a:pPr>
              <a:endParaRPr lang="en-US" sz="3600">
                <a:solidFill>
                  <a:srgbClr val="000000"/>
                </a:solidFill>
                <a:latin typeface="Amazon Ember Heavy"/>
              </a:endParaRPr>
            </a:p>
          </p:txBody>
        </p:sp>
        <p:sp>
          <p:nvSpPr>
            <p:cNvPr id="87" name="Freeform 60">
              <a:extLst>
                <a:ext uri="{FF2B5EF4-FFF2-40B4-BE49-F238E27FC236}">
                  <a16:creationId xmlns:a16="http://schemas.microsoft.com/office/drawing/2014/main" id="{070859DA-F47C-46E4-A258-5A912412385F}"/>
                </a:ext>
              </a:extLst>
            </p:cNvPr>
            <p:cNvSpPr>
              <a:spLocks noEditPoints="1"/>
            </p:cNvSpPr>
            <p:nvPr/>
          </p:nvSpPr>
          <p:spPr bwMode="auto">
            <a:xfrm>
              <a:off x="6453188" y="1295400"/>
              <a:ext cx="396875" cy="381000"/>
            </a:xfrm>
            <a:custGeom>
              <a:avLst/>
              <a:gdLst>
                <a:gd name="T0" fmla="*/ 197 w 253"/>
                <a:gd name="T1" fmla="*/ 170 h 242"/>
                <a:gd name="T2" fmla="*/ 215 w 253"/>
                <a:gd name="T3" fmla="*/ 108 h 242"/>
                <a:gd name="T4" fmla="*/ 108 w 253"/>
                <a:gd name="T5" fmla="*/ 0 h 242"/>
                <a:gd name="T6" fmla="*/ 0 w 253"/>
                <a:gd name="T7" fmla="*/ 108 h 242"/>
                <a:gd name="T8" fmla="*/ 108 w 253"/>
                <a:gd name="T9" fmla="*/ 215 h 242"/>
                <a:gd name="T10" fmla="*/ 183 w 253"/>
                <a:gd name="T11" fmla="*/ 186 h 242"/>
                <a:gd name="T12" fmla="*/ 240 w 253"/>
                <a:gd name="T13" fmla="*/ 242 h 242"/>
                <a:gd name="T14" fmla="*/ 253 w 253"/>
                <a:gd name="T15" fmla="*/ 226 h 242"/>
                <a:gd name="T16" fmla="*/ 197 w 253"/>
                <a:gd name="T17" fmla="*/ 170 h 242"/>
                <a:gd name="T18" fmla="*/ 197 w 253"/>
                <a:gd name="T19" fmla="*/ 170 h 242"/>
                <a:gd name="T20" fmla="*/ 108 w 253"/>
                <a:gd name="T21" fmla="*/ 194 h 242"/>
                <a:gd name="T22" fmla="*/ 22 w 253"/>
                <a:gd name="T23" fmla="*/ 108 h 242"/>
                <a:gd name="T24" fmla="*/ 108 w 253"/>
                <a:gd name="T25" fmla="*/ 22 h 242"/>
                <a:gd name="T26" fmla="*/ 194 w 253"/>
                <a:gd name="T27" fmla="*/ 108 h 242"/>
                <a:gd name="T28" fmla="*/ 108 w 253"/>
                <a:gd name="T29" fmla="*/ 194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3" h="242">
                  <a:moveTo>
                    <a:pt x="197" y="170"/>
                  </a:moveTo>
                  <a:cubicBezTo>
                    <a:pt x="207" y="154"/>
                    <a:pt x="215" y="132"/>
                    <a:pt x="215" y="108"/>
                  </a:cubicBezTo>
                  <a:cubicBezTo>
                    <a:pt x="215" y="49"/>
                    <a:pt x="167" y="0"/>
                    <a:pt x="108" y="0"/>
                  </a:cubicBezTo>
                  <a:cubicBezTo>
                    <a:pt x="48" y="0"/>
                    <a:pt x="0" y="49"/>
                    <a:pt x="0" y="108"/>
                  </a:cubicBezTo>
                  <a:cubicBezTo>
                    <a:pt x="0" y="167"/>
                    <a:pt x="48" y="215"/>
                    <a:pt x="108" y="215"/>
                  </a:cubicBezTo>
                  <a:cubicBezTo>
                    <a:pt x="137" y="215"/>
                    <a:pt x="162" y="205"/>
                    <a:pt x="183" y="186"/>
                  </a:cubicBezTo>
                  <a:cubicBezTo>
                    <a:pt x="240" y="242"/>
                    <a:pt x="240" y="242"/>
                    <a:pt x="240" y="242"/>
                  </a:cubicBezTo>
                  <a:cubicBezTo>
                    <a:pt x="253" y="226"/>
                    <a:pt x="253" y="226"/>
                    <a:pt x="253" y="226"/>
                  </a:cubicBezTo>
                  <a:cubicBezTo>
                    <a:pt x="197" y="170"/>
                    <a:pt x="197" y="170"/>
                    <a:pt x="197" y="170"/>
                  </a:cubicBezTo>
                  <a:cubicBezTo>
                    <a:pt x="197" y="170"/>
                    <a:pt x="197" y="170"/>
                    <a:pt x="197" y="170"/>
                  </a:cubicBezTo>
                  <a:close/>
                  <a:moveTo>
                    <a:pt x="108" y="194"/>
                  </a:moveTo>
                  <a:cubicBezTo>
                    <a:pt x="62" y="194"/>
                    <a:pt x="22" y="156"/>
                    <a:pt x="22" y="108"/>
                  </a:cubicBezTo>
                  <a:cubicBezTo>
                    <a:pt x="22" y="59"/>
                    <a:pt x="62" y="22"/>
                    <a:pt x="108" y="22"/>
                  </a:cubicBezTo>
                  <a:cubicBezTo>
                    <a:pt x="156" y="22"/>
                    <a:pt x="194" y="59"/>
                    <a:pt x="194" y="108"/>
                  </a:cubicBezTo>
                  <a:cubicBezTo>
                    <a:pt x="194" y="156"/>
                    <a:pt x="156" y="194"/>
                    <a:pt x="108" y="19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200">
                <a:defRPr/>
              </a:pPr>
              <a:endParaRPr lang="en-US" sz="3600">
                <a:solidFill>
                  <a:srgbClr val="000000"/>
                </a:solidFill>
                <a:latin typeface="Amazon Ember Heavy"/>
              </a:endParaRPr>
            </a:p>
          </p:txBody>
        </p:sp>
      </p:grpSp>
      <p:sp>
        <p:nvSpPr>
          <p:cNvPr id="88" name="Freeform 7">
            <a:extLst>
              <a:ext uri="{FF2B5EF4-FFF2-40B4-BE49-F238E27FC236}">
                <a16:creationId xmlns:a16="http://schemas.microsoft.com/office/drawing/2014/main" id="{75C0FFE9-D345-445D-ADDF-8C93D370CC7D}"/>
              </a:ext>
            </a:extLst>
          </p:cNvPr>
          <p:cNvSpPr/>
          <p:nvPr/>
        </p:nvSpPr>
        <p:spPr>
          <a:xfrm>
            <a:off x="1602949" y="1969859"/>
            <a:ext cx="5864530" cy="406665"/>
          </a:xfrm>
          <a:custGeom>
            <a:avLst/>
            <a:gdLst>
              <a:gd name="connsiteX0" fmla="*/ 4639733 w 4639733"/>
              <a:gd name="connsiteY0" fmla="*/ 321734 h 321734"/>
              <a:gd name="connsiteX1" fmla="*/ 4639733 w 4639733"/>
              <a:gd name="connsiteY1" fmla="*/ 0 h 321734"/>
              <a:gd name="connsiteX2" fmla="*/ 0 w 4639733"/>
              <a:gd name="connsiteY2" fmla="*/ 0 h 321734"/>
              <a:gd name="connsiteX3" fmla="*/ 0 w 4639733"/>
              <a:gd name="connsiteY3" fmla="*/ 194734 h 321734"/>
              <a:gd name="connsiteX4" fmla="*/ 0 w 4639733"/>
              <a:gd name="connsiteY4" fmla="*/ 296334 h 321734"/>
              <a:gd name="connsiteX5" fmla="*/ 0 w 4639733"/>
              <a:gd name="connsiteY5" fmla="*/ 296334 h 321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39733" h="321734">
                <a:moveTo>
                  <a:pt x="4639733" y="321734"/>
                </a:moveTo>
                <a:lnTo>
                  <a:pt x="4639733" y="0"/>
                </a:lnTo>
                <a:lnTo>
                  <a:pt x="0" y="0"/>
                </a:lnTo>
                <a:lnTo>
                  <a:pt x="0" y="194734"/>
                </a:lnTo>
                <a:lnTo>
                  <a:pt x="0" y="296334"/>
                </a:lnTo>
                <a:lnTo>
                  <a:pt x="0" y="296334"/>
                </a:lnTo>
              </a:path>
            </a:pathLst>
          </a:custGeom>
          <a:noFill/>
          <a:ln w="12700" cap="flat" cmpd="sng" algn="ctr">
            <a:solidFill>
              <a:sysClr val="window" lastClr="FFFFFF"/>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dirty="0">
              <a:ln>
                <a:noFill/>
              </a:ln>
              <a:solidFill>
                <a:prstClr val="white"/>
              </a:solidFill>
              <a:effectLst/>
              <a:uLnTx/>
              <a:uFillTx/>
              <a:latin typeface="Amazon Ember Heavy"/>
              <a:ea typeface="+mn-ea"/>
              <a:cs typeface="+mn-cs"/>
            </a:endParaRPr>
          </a:p>
        </p:txBody>
      </p:sp>
      <p:sp>
        <p:nvSpPr>
          <p:cNvPr id="89" name="Text Placeholder 6">
            <a:extLst>
              <a:ext uri="{FF2B5EF4-FFF2-40B4-BE49-F238E27FC236}">
                <a16:creationId xmlns:a16="http://schemas.microsoft.com/office/drawing/2014/main" id="{70C3D030-9F82-408C-AE35-316C9DCFCF01}"/>
              </a:ext>
            </a:extLst>
          </p:cNvPr>
          <p:cNvSpPr txBox="1">
            <a:spLocks/>
          </p:cNvSpPr>
          <p:nvPr/>
        </p:nvSpPr>
        <p:spPr>
          <a:xfrm>
            <a:off x="2682242" y="1826759"/>
            <a:ext cx="3779518" cy="247994"/>
          </a:xfrm>
          <a:prstGeom prst="rect">
            <a:avLst/>
          </a:prstGeom>
          <a:solidFill>
            <a:srgbClr val="1C232F"/>
          </a:solidFill>
        </p:spPr>
        <p:txBody>
          <a:bodyPr/>
          <a:lstStyle>
            <a:defPPr>
              <a:defRPr lang="en-US"/>
            </a:defPPr>
            <a:lvl1pPr indent="0" algn="ctr" defTabSz="390083">
              <a:lnSpc>
                <a:spcPct val="100000"/>
              </a:lnSpc>
              <a:spcBef>
                <a:spcPts val="427"/>
              </a:spcBef>
              <a:buFont typeface="Arial" panose="020B0604020202020204" pitchFamily="34" charset="0"/>
              <a:buNone/>
              <a:defRPr sz="1200" b="0" i="0">
                <a:solidFill>
                  <a:schemeClr val="bg1"/>
                </a:solidFill>
                <a:latin typeface="+mj-lt"/>
                <a:ea typeface="Amazon Ember Light" panose="020B0403020204020204" pitchFamily="34" charset="0"/>
                <a:cs typeface="Amazon Ember Light" panose="020B0403020204020204" pitchFamily="34" charset="0"/>
              </a:defRPr>
            </a:lvl1pPr>
            <a:lvl2pPr marL="114300" indent="-114300" defTabSz="390083">
              <a:lnSpc>
                <a:spcPct val="100000"/>
              </a:lnSpc>
              <a:spcBef>
                <a:spcPts val="213"/>
              </a:spcBef>
              <a:buFont typeface="Arial" panose="020B0604020202020204" pitchFamily="34" charset="0"/>
              <a:buChar char="•"/>
              <a:defRPr sz="1024" b="0" i="0">
                <a:solidFill>
                  <a:schemeClr val="bg1"/>
                </a:solidFill>
                <a:latin typeface="+mj-lt"/>
                <a:ea typeface="Amazon Ember Light" panose="020B0403020204020204" pitchFamily="34" charset="0"/>
                <a:cs typeface="Amazon Ember Light" panose="020B0403020204020204" pitchFamily="34" charset="0"/>
              </a:defRPr>
            </a:lvl2pPr>
            <a:lvl3pPr marL="231775" indent="-117475" defTabSz="390083">
              <a:lnSpc>
                <a:spcPct val="100000"/>
              </a:lnSpc>
              <a:spcBef>
                <a:spcPts val="213"/>
              </a:spcBef>
              <a:buFont typeface="Arial" panose="020B0604020202020204" pitchFamily="34" charset="0"/>
              <a:buChar char="•"/>
              <a:defRPr sz="853" b="0" i="0">
                <a:solidFill>
                  <a:schemeClr val="bg1"/>
                </a:solidFill>
                <a:latin typeface="+mj-lt"/>
                <a:ea typeface="Amazon Ember Light" panose="020B0403020204020204" pitchFamily="34" charset="0"/>
                <a:cs typeface="Amazon Ember Light" panose="020B0403020204020204" pitchFamily="34" charset="0"/>
              </a:defRPr>
            </a:lvl3pPr>
            <a:lvl4pPr marL="341313" indent="-109538" defTabSz="390083">
              <a:lnSpc>
                <a:spcPct val="100000"/>
              </a:lnSpc>
              <a:spcBef>
                <a:spcPts val="213"/>
              </a:spcBef>
              <a:buFont typeface="Arial" panose="020B0604020202020204" pitchFamily="34" charset="0"/>
              <a:buChar char="•"/>
              <a:defRPr sz="768" b="0" i="0">
                <a:solidFill>
                  <a:schemeClr val="bg1"/>
                </a:solidFill>
                <a:latin typeface="+mj-lt"/>
                <a:ea typeface="Amazon Ember Light" panose="020B0403020204020204" pitchFamily="34" charset="0"/>
                <a:cs typeface="Amazon Ember Light" panose="020B0403020204020204" pitchFamily="34" charset="0"/>
              </a:defRPr>
            </a:lvl4pPr>
            <a:lvl5pPr marL="457200" indent="-115888" defTabSz="390083">
              <a:lnSpc>
                <a:spcPct val="100000"/>
              </a:lnSpc>
              <a:spcBef>
                <a:spcPts val="213"/>
              </a:spcBef>
              <a:buFont typeface="Arial" panose="020B0604020202020204" pitchFamily="34" charset="0"/>
              <a:buChar char="•"/>
              <a:defRPr sz="768" b="0" i="0">
                <a:solidFill>
                  <a:schemeClr val="bg1"/>
                </a:solidFill>
                <a:latin typeface="+mj-lt"/>
                <a:ea typeface="Amazon Ember Light" panose="020B0403020204020204" pitchFamily="34" charset="0"/>
                <a:cs typeface="Amazon Ember Light" panose="020B0403020204020204" pitchFamily="34" charset="0"/>
              </a:defRPr>
            </a:lvl5pPr>
            <a:lvl6pPr marL="1072728" indent="-97521" defTabSz="390083">
              <a:lnSpc>
                <a:spcPct val="90000"/>
              </a:lnSpc>
              <a:spcBef>
                <a:spcPts val="213"/>
              </a:spcBef>
              <a:buFont typeface="Arial" panose="020B0604020202020204" pitchFamily="34" charset="0"/>
              <a:buChar char="•"/>
              <a:defRPr sz="768"/>
            </a:lvl6pPr>
            <a:lvl7pPr marL="1267770" indent="-97521" defTabSz="390083">
              <a:lnSpc>
                <a:spcPct val="90000"/>
              </a:lnSpc>
              <a:spcBef>
                <a:spcPts val="213"/>
              </a:spcBef>
              <a:buFont typeface="Arial" panose="020B0604020202020204" pitchFamily="34" charset="0"/>
              <a:buChar char="•"/>
              <a:defRPr sz="768"/>
            </a:lvl7pPr>
            <a:lvl8pPr marL="1462811" indent="-97521" defTabSz="390083">
              <a:lnSpc>
                <a:spcPct val="90000"/>
              </a:lnSpc>
              <a:spcBef>
                <a:spcPts val="213"/>
              </a:spcBef>
              <a:buFont typeface="Arial" panose="020B0604020202020204" pitchFamily="34" charset="0"/>
              <a:buChar char="•"/>
              <a:defRPr sz="768"/>
            </a:lvl8pPr>
            <a:lvl9pPr marL="1657853" indent="-97521" defTabSz="390083">
              <a:lnSpc>
                <a:spcPct val="90000"/>
              </a:lnSpc>
              <a:spcBef>
                <a:spcPts val="213"/>
              </a:spcBef>
              <a:buFont typeface="Arial" panose="020B0604020202020204" pitchFamily="34" charset="0"/>
              <a:buChar char="•"/>
              <a:defRPr sz="768"/>
            </a:lvl9pPr>
          </a:lstStyle>
          <a:p>
            <a:pPr marL="0" marR="0" lvl="0" indent="0" algn="ctr" defTabSz="390083" eaLnBrk="1" fontAlgn="auto" latinLnBrk="0" hangingPunct="1">
              <a:lnSpc>
                <a:spcPct val="100000"/>
              </a:lnSpc>
              <a:spcBef>
                <a:spcPts val="427"/>
              </a:spcBef>
              <a:spcAft>
                <a:spcPts val="0"/>
              </a:spcAft>
              <a:buClrTx/>
              <a:buSzTx/>
              <a:buFont typeface="Arial" panose="020B0604020202020204" pitchFamily="34" charset="0"/>
              <a:buNone/>
              <a:tabLst/>
              <a:defRPr/>
            </a:pPr>
            <a:r>
              <a:rPr kumimoji="0" lang="en-US" b="0" i="0" u="none" strike="noStrike" kern="0" cap="none" spc="0" normalizeH="0" baseline="0" noProof="0" dirty="0">
                <a:ln>
                  <a:noFill/>
                </a:ln>
                <a:solidFill>
                  <a:prstClr val="white"/>
                </a:solidFill>
                <a:effectLst/>
                <a:uLnTx/>
                <a:uFillTx/>
                <a:latin typeface="Amazon Ember Heavy"/>
                <a:ea typeface="Amazon Ember Light" panose="020B0403020204020204" pitchFamily="34" charset="0"/>
                <a:cs typeface="Amazon Ember Light" panose="020B0403020204020204" pitchFamily="34" charset="0"/>
              </a:rPr>
              <a:t>STITCH TOGETHER CODE RECIPES</a:t>
            </a:r>
          </a:p>
        </p:txBody>
      </p:sp>
      <p:cxnSp>
        <p:nvCxnSpPr>
          <p:cNvPr id="90" name="Straight Connector 89">
            <a:extLst>
              <a:ext uri="{FF2B5EF4-FFF2-40B4-BE49-F238E27FC236}">
                <a16:creationId xmlns:a16="http://schemas.microsoft.com/office/drawing/2014/main" id="{76963637-BF11-4395-A3E9-F81E3FC9C1FA}"/>
              </a:ext>
            </a:extLst>
          </p:cNvPr>
          <p:cNvCxnSpPr>
            <a:cxnSpLocks/>
          </p:cNvCxnSpPr>
          <p:nvPr/>
        </p:nvCxnSpPr>
        <p:spPr>
          <a:xfrm>
            <a:off x="5337175" y="3512105"/>
            <a:ext cx="1206500" cy="0"/>
          </a:xfrm>
          <a:prstGeom prst="line">
            <a:avLst/>
          </a:prstGeom>
          <a:noFill/>
          <a:ln w="12700" cap="flat" cmpd="sng" algn="ctr">
            <a:solidFill>
              <a:sysClr val="window" lastClr="FFFFFF"/>
            </a:solidFill>
            <a:prstDash val="solid"/>
            <a:miter lim="800000"/>
          </a:ln>
          <a:effectLst/>
        </p:spPr>
      </p:cxnSp>
      <p:cxnSp>
        <p:nvCxnSpPr>
          <p:cNvPr id="91" name="Straight Connector 90">
            <a:extLst>
              <a:ext uri="{FF2B5EF4-FFF2-40B4-BE49-F238E27FC236}">
                <a16:creationId xmlns:a16="http://schemas.microsoft.com/office/drawing/2014/main" id="{A9FD7C58-9049-4833-91A7-8970052B8C5B}"/>
              </a:ext>
            </a:extLst>
          </p:cNvPr>
          <p:cNvCxnSpPr>
            <a:cxnSpLocks/>
          </p:cNvCxnSpPr>
          <p:nvPr/>
        </p:nvCxnSpPr>
        <p:spPr>
          <a:xfrm>
            <a:off x="2184400" y="3512105"/>
            <a:ext cx="1609725" cy="0"/>
          </a:xfrm>
          <a:prstGeom prst="line">
            <a:avLst/>
          </a:prstGeom>
          <a:noFill/>
          <a:ln w="12700" cap="flat" cmpd="sng" algn="ctr">
            <a:solidFill>
              <a:sysClr val="window" lastClr="FFFFFF"/>
            </a:solidFill>
            <a:prstDash val="solid"/>
            <a:miter lim="800000"/>
          </a:ln>
          <a:effectLst/>
        </p:spPr>
      </p:cxnSp>
    </p:spTree>
    <p:extLst>
      <p:ext uri="{BB962C8B-B14F-4D97-AF65-F5344CB8AC3E}">
        <p14:creationId xmlns:p14="http://schemas.microsoft.com/office/powerpoint/2010/main" val="3211070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Oval 150">
            <a:extLst>
              <a:ext uri="{FF2B5EF4-FFF2-40B4-BE49-F238E27FC236}">
                <a16:creationId xmlns:a16="http://schemas.microsoft.com/office/drawing/2014/main" id="{4483D97F-F92C-494A-9682-5D5EFD3677D6}"/>
              </a:ext>
            </a:extLst>
          </p:cNvPr>
          <p:cNvSpPr/>
          <p:nvPr/>
        </p:nvSpPr>
        <p:spPr>
          <a:xfrm>
            <a:off x="6897033" y="1483925"/>
            <a:ext cx="1554820" cy="1554820"/>
          </a:xfrm>
          <a:prstGeom prst="ellipse">
            <a:avLst/>
          </a:prstGeom>
          <a:solidFill>
            <a:schemeClr val="bg2">
              <a:lumMod val="90000"/>
              <a:lumOff val="10000"/>
            </a:schemeClr>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152" name="Oval 151">
            <a:extLst>
              <a:ext uri="{FF2B5EF4-FFF2-40B4-BE49-F238E27FC236}">
                <a16:creationId xmlns:a16="http://schemas.microsoft.com/office/drawing/2014/main" id="{D927DFFE-866A-403B-96AD-4DC9070B76E3}"/>
              </a:ext>
            </a:extLst>
          </p:cNvPr>
          <p:cNvSpPr/>
          <p:nvPr/>
        </p:nvSpPr>
        <p:spPr>
          <a:xfrm>
            <a:off x="4838172" y="1483925"/>
            <a:ext cx="1554820" cy="1554820"/>
          </a:xfrm>
          <a:prstGeom prst="ellipse">
            <a:avLst/>
          </a:prstGeom>
          <a:solidFill>
            <a:schemeClr val="bg2">
              <a:lumMod val="90000"/>
              <a:lumOff val="10000"/>
            </a:schemeClr>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153" name="Oval 152">
            <a:extLst>
              <a:ext uri="{FF2B5EF4-FFF2-40B4-BE49-F238E27FC236}">
                <a16:creationId xmlns:a16="http://schemas.microsoft.com/office/drawing/2014/main" id="{52CD825B-C0D4-4546-BA51-12FAF091E89E}"/>
              </a:ext>
            </a:extLst>
          </p:cNvPr>
          <p:cNvSpPr/>
          <p:nvPr/>
        </p:nvSpPr>
        <p:spPr>
          <a:xfrm>
            <a:off x="2779311" y="1483925"/>
            <a:ext cx="1554820" cy="1554820"/>
          </a:xfrm>
          <a:prstGeom prst="ellipse">
            <a:avLst/>
          </a:prstGeom>
          <a:solidFill>
            <a:schemeClr val="bg2">
              <a:lumMod val="90000"/>
              <a:lumOff val="10000"/>
            </a:schemeClr>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154" name="Oval 153">
            <a:extLst>
              <a:ext uri="{FF2B5EF4-FFF2-40B4-BE49-F238E27FC236}">
                <a16:creationId xmlns:a16="http://schemas.microsoft.com/office/drawing/2014/main" id="{3F542EE8-5D41-4DAD-9A0E-727DBAA9FAFE}"/>
              </a:ext>
            </a:extLst>
          </p:cNvPr>
          <p:cNvSpPr/>
          <p:nvPr/>
        </p:nvSpPr>
        <p:spPr>
          <a:xfrm>
            <a:off x="720450" y="1483925"/>
            <a:ext cx="1554820" cy="1554820"/>
          </a:xfrm>
          <a:prstGeom prst="ellipse">
            <a:avLst/>
          </a:prstGeom>
          <a:solidFill>
            <a:schemeClr val="bg2">
              <a:lumMod val="90000"/>
              <a:lumOff val="10000"/>
            </a:schemeClr>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17" name="Title 16">
            <a:extLst>
              <a:ext uri="{FF2B5EF4-FFF2-40B4-BE49-F238E27FC236}">
                <a16:creationId xmlns:a16="http://schemas.microsoft.com/office/drawing/2014/main" id="{9EA7C0E3-4F63-4416-ABCA-C98D02017369}"/>
              </a:ext>
            </a:extLst>
          </p:cNvPr>
          <p:cNvSpPr>
            <a:spLocks noGrp="1"/>
          </p:cNvSpPr>
          <p:nvPr>
            <p:ph type="title"/>
          </p:nvPr>
        </p:nvSpPr>
        <p:spPr>
          <a:xfrm>
            <a:off x="457200" y="285750"/>
            <a:ext cx="8229600" cy="686436"/>
          </a:xfrm>
        </p:spPr>
        <p:txBody>
          <a:bodyPr/>
          <a:lstStyle/>
          <a:p>
            <a:r>
              <a:rPr lang="en-US" dirty="0"/>
              <a:t>Amazon SageMaker Pipelines</a:t>
            </a:r>
            <a:br>
              <a:rPr lang="en-US" dirty="0"/>
            </a:br>
            <a:r>
              <a:rPr lang="en-US" b="1" dirty="0">
                <a:solidFill>
                  <a:schemeClr val="accent1"/>
                </a:solidFill>
              </a:rPr>
              <a:t>Managed machine learning CI/CD service </a:t>
            </a:r>
          </a:p>
        </p:txBody>
      </p:sp>
      <p:sp>
        <p:nvSpPr>
          <p:cNvPr id="11" name="Text Placeholder 8">
            <a:extLst>
              <a:ext uri="{FF2B5EF4-FFF2-40B4-BE49-F238E27FC236}">
                <a16:creationId xmlns:a16="http://schemas.microsoft.com/office/drawing/2014/main" id="{F9EFB73B-A70D-4983-9539-20A1E659C31B}"/>
              </a:ext>
            </a:extLst>
          </p:cNvPr>
          <p:cNvSpPr txBox="1">
            <a:spLocks/>
          </p:cNvSpPr>
          <p:nvPr/>
        </p:nvSpPr>
        <p:spPr>
          <a:xfrm>
            <a:off x="485503" y="3162206"/>
            <a:ext cx="2024714" cy="742503"/>
          </a:xfrm>
          <a:prstGeom prst="rect">
            <a:avLst/>
          </a:prstGeom>
        </p:spPr>
        <p:txBody>
          <a:bodyPr vert="horz" wrap="square" lIns="95243" tIns="47621" rIns="95243" bIns="47621" rtlCol="0" anchor="t">
            <a:spAutoFit/>
          </a:bodyPr>
          <a:lstStyle>
            <a:lvl1pPr marL="0" indent="0" algn="l" defTabSz="390083" rtl="0" eaLnBrk="1" latinLnBrk="0" hangingPunct="1">
              <a:lnSpc>
                <a:spcPct val="100000"/>
              </a:lnSpc>
              <a:spcBef>
                <a:spcPts val="427"/>
              </a:spcBef>
              <a:buFont typeface="Arial" panose="020B0604020202020204" pitchFamily="34" charset="0"/>
              <a:buNone/>
              <a:defRPr sz="1300" b="0" i="0" kern="1200">
                <a:solidFill>
                  <a:schemeClr val="bg1"/>
                </a:solidFill>
                <a:latin typeface="+mj-lt"/>
                <a:ea typeface="Amazon Ember Light" panose="020B0403020204020204" pitchFamily="34" charset="0"/>
                <a:cs typeface="Amazon Ember Light" panose="020B0403020204020204" pitchFamily="34" charset="0"/>
              </a:defRPr>
            </a:lvl1pPr>
            <a:lvl2pPr marL="114300" indent="-114300" algn="l" defTabSz="390083" rtl="0" eaLnBrk="1" latinLnBrk="0" hangingPunct="1">
              <a:lnSpc>
                <a:spcPct val="100000"/>
              </a:lnSpc>
              <a:spcBef>
                <a:spcPts val="213"/>
              </a:spcBef>
              <a:buFont typeface="Arial" panose="020B0604020202020204" pitchFamily="34" charset="0"/>
              <a:buChar char="•"/>
              <a:defRPr sz="1024" b="0" i="0" kern="1200">
                <a:solidFill>
                  <a:schemeClr val="bg1"/>
                </a:solidFill>
                <a:latin typeface="+mj-lt"/>
                <a:ea typeface="Amazon Ember Light" panose="020B0403020204020204" pitchFamily="34" charset="0"/>
                <a:cs typeface="Amazon Ember Light" panose="020B0403020204020204" pitchFamily="34" charset="0"/>
              </a:defRPr>
            </a:lvl2pPr>
            <a:lvl3pPr marL="231775" indent="-117475" algn="l" defTabSz="390083" rtl="0" eaLnBrk="1" latinLnBrk="0" hangingPunct="1">
              <a:lnSpc>
                <a:spcPct val="100000"/>
              </a:lnSpc>
              <a:spcBef>
                <a:spcPts val="213"/>
              </a:spcBef>
              <a:buFont typeface="Arial" panose="020B0604020202020204" pitchFamily="34" charset="0"/>
              <a:buChar char="•"/>
              <a:defRPr sz="853" b="0" i="0" kern="1200">
                <a:solidFill>
                  <a:schemeClr val="bg1"/>
                </a:solidFill>
                <a:latin typeface="+mj-lt"/>
                <a:ea typeface="Amazon Ember Light" panose="020B0403020204020204" pitchFamily="34" charset="0"/>
                <a:cs typeface="Amazon Ember Light" panose="020B0403020204020204" pitchFamily="34" charset="0"/>
              </a:defRPr>
            </a:lvl3pPr>
            <a:lvl4pPr marL="341313" indent="-109538" algn="l" defTabSz="390083" rtl="0" eaLnBrk="1" latinLnBrk="0" hangingPunct="1">
              <a:lnSpc>
                <a:spcPct val="100000"/>
              </a:lnSpc>
              <a:spcBef>
                <a:spcPts val="213"/>
              </a:spcBef>
              <a:buFont typeface="Arial" panose="020B0604020202020204" pitchFamily="34" charset="0"/>
              <a:buChar char="•"/>
              <a:defRPr sz="768" b="0" i="0" kern="1200">
                <a:solidFill>
                  <a:schemeClr val="bg1"/>
                </a:solidFill>
                <a:latin typeface="+mj-lt"/>
                <a:ea typeface="Amazon Ember Light" panose="020B0403020204020204" pitchFamily="34" charset="0"/>
                <a:cs typeface="Amazon Ember Light" panose="020B0403020204020204" pitchFamily="34" charset="0"/>
              </a:defRPr>
            </a:lvl4pPr>
            <a:lvl5pPr marL="457200" indent="-115888" algn="l" defTabSz="390083" rtl="0" eaLnBrk="1" latinLnBrk="0" hangingPunct="1">
              <a:lnSpc>
                <a:spcPct val="100000"/>
              </a:lnSpc>
              <a:spcBef>
                <a:spcPts val="213"/>
              </a:spcBef>
              <a:buFont typeface="Arial" panose="020B0604020202020204" pitchFamily="34" charset="0"/>
              <a:buChar char="•"/>
              <a:defRPr sz="768" b="0" i="0" kern="1200">
                <a:solidFill>
                  <a:schemeClr val="bg1"/>
                </a:solidFill>
                <a:latin typeface="+mj-lt"/>
                <a:ea typeface="Amazon Ember Light" panose="020B0403020204020204" pitchFamily="34" charset="0"/>
                <a:cs typeface="Amazon Ember Light" panose="020B0403020204020204" pitchFamily="34" charset="0"/>
              </a:defRPr>
            </a:lvl5pPr>
            <a:lvl6pPr marL="1072728"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6pPr>
            <a:lvl7pPr marL="1267770"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7pPr>
            <a:lvl8pPr marL="1462811"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8pPr>
            <a:lvl9pPr marL="1657853"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9pPr>
          </a:lstStyle>
          <a:p>
            <a:pPr algn="ctr" defTabSz="406310">
              <a:spcBef>
                <a:spcPts val="445"/>
              </a:spcBef>
              <a:defRPr/>
            </a:pPr>
            <a:r>
              <a:rPr lang="en-US" sz="1400" dirty="0">
                <a:solidFill>
                  <a:prstClr val="white"/>
                </a:solidFill>
                <a:latin typeface="+mn-lt"/>
              </a:rPr>
              <a:t>Centrally </a:t>
            </a:r>
            <a:r>
              <a:rPr lang="en-US" sz="1400" b="1" dirty="0">
                <a:solidFill>
                  <a:prstClr val="white"/>
                </a:solidFill>
                <a:latin typeface="+mn-lt"/>
              </a:rPr>
              <a:t>manage </a:t>
            </a:r>
            <a:r>
              <a:rPr lang="en-US" sz="1400" dirty="0">
                <a:solidFill>
                  <a:prstClr val="white"/>
                </a:solidFill>
                <a:latin typeface="+mn-lt"/>
              </a:rPr>
              <a:t>each step of </a:t>
            </a:r>
            <a:br>
              <a:rPr lang="en-US" sz="1400" dirty="0">
                <a:solidFill>
                  <a:prstClr val="white"/>
                </a:solidFill>
                <a:latin typeface="+mn-lt"/>
              </a:rPr>
            </a:br>
            <a:r>
              <a:rPr lang="en-US" sz="1400" dirty="0">
                <a:solidFill>
                  <a:prstClr val="white"/>
                </a:solidFill>
                <a:latin typeface="+mn-lt"/>
              </a:rPr>
              <a:t>the workflow</a:t>
            </a:r>
          </a:p>
        </p:txBody>
      </p:sp>
      <p:sp>
        <p:nvSpPr>
          <p:cNvPr id="13" name="Text Placeholder 8">
            <a:extLst>
              <a:ext uri="{FF2B5EF4-FFF2-40B4-BE49-F238E27FC236}">
                <a16:creationId xmlns:a16="http://schemas.microsoft.com/office/drawing/2014/main" id="{F5C1ECDD-EE2D-4BAB-9021-D8C878436702}"/>
              </a:ext>
            </a:extLst>
          </p:cNvPr>
          <p:cNvSpPr txBox="1">
            <a:spLocks/>
          </p:cNvSpPr>
          <p:nvPr/>
        </p:nvSpPr>
        <p:spPr>
          <a:xfrm>
            <a:off x="4622093" y="3162206"/>
            <a:ext cx="2024714" cy="742503"/>
          </a:xfrm>
          <a:prstGeom prst="rect">
            <a:avLst/>
          </a:prstGeom>
        </p:spPr>
        <p:txBody>
          <a:bodyPr vert="horz" wrap="square" lIns="95243" tIns="47621" rIns="95243" bIns="47621" rtlCol="0" anchor="t">
            <a:spAutoFit/>
          </a:bodyPr>
          <a:lstStyle>
            <a:lvl1pPr marL="0" indent="0" algn="l" defTabSz="390083" rtl="0" eaLnBrk="1" latinLnBrk="0" hangingPunct="1">
              <a:lnSpc>
                <a:spcPct val="100000"/>
              </a:lnSpc>
              <a:spcBef>
                <a:spcPts val="427"/>
              </a:spcBef>
              <a:buFont typeface="Arial" panose="020B0604020202020204" pitchFamily="34" charset="0"/>
              <a:buNone/>
              <a:defRPr sz="1300" b="0" i="0" kern="1200">
                <a:solidFill>
                  <a:schemeClr val="bg1"/>
                </a:solidFill>
                <a:latin typeface="+mj-lt"/>
                <a:ea typeface="Amazon Ember Light" panose="020B0403020204020204" pitchFamily="34" charset="0"/>
                <a:cs typeface="Amazon Ember Light" panose="020B0403020204020204" pitchFamily="34" charset="0"/>
              </a:defRPr>
            </a:lvl1pPr>
            <a:lvl2pPr marL="114300" indent="-114300" algn="l" defTabSz="390083" rtl="0" eaLnBrk="1" latinLnBrk="0" hangingPunct="1">
              <a:lnSpc>
                <a:spcPct val="100000"/>
              </a:lnSpc>
              <a:spcBef>
                <a:spcPts val="213"/>
              </a:spcBef>
              <a:buFont typeface="Arial" panose="020B0604020202020204" pitchFamily="34" charset="0"/>
              <a:buChar char="•"/>
              <a:defRPr sz="1024" b="0" i="0" kern="1200">
                <a:solidFill>
                  <a:schemeClr val="bg1"/>
                </a:solidFill>
                <a:latin typeface="+mj-lt"/>
                <a:ea typeface="Amazon Ember Light" panose="020B0403020204020204" pitchFamily="34" charset="0"/>
                <a:cs typeface="Amazon Ember Light" panose="020B0403020204020204" pitchFamily="34" charset="0"/>
              </a:defRPr>
            </a:lvl2pPr>
            <a:lvl3pPr marL="231775" indent="-117475" algn="l" defTabSz="390083" rtl="0" eaLnBrk="1" latinLnBrk="0" hangingPunct="1">
              <a:lnSpc>
                <a:spcPct val="100000"/>
              </a:lnSpc>
              <a:spcBef>
                <a:spcPts val="213"/>
              </a:spcBef>
              <a:buFont typeface="Arial" panose="020B0604020202020204" pitchFamily="34" charset="0"/>
              <a:buChar char="•"/>
              <a:defRPr sz="853" b="0" i="0" kern="1200">
                <a:solidFill>
                  <a:schemeClr val="bg1"/>
                </a:solidFill>
                <a:latin typeface="+mj-lt"/>
                <a:ea typeface="Amazon Ember Light" panose="020B0403020204020204" pitchFamily="34" charset="0"/>
                <a:cs typeface="Amazon Ember Light" panose="020B0403020204020204" pitchFamily="34" charset="0"/>
              </a:defRPr>
            </a:lvl3pPr>
            <a:lvl4pPr marL="341313" indent="-109538" algn="l" defTabSz="390083" rtl="0" eaLnBrk="1" latinLnBrk="0" hangingPunct="1">
              <a:lnSpc>
                <a:spcPct val="100000"/>
              </a:lnSpc>
              <a:spcBef>
                <a:spcPts val="213"/>
              </a:spcBef>
              <a:buFont typeface="Arial" panose="020B0604020202020204" pitchFamily="34" charset="0"/>
              <a:buChar char="•"/>
              <a:defRPr sz="768" b="0" i="0" kern="1200">
                <a:solidFill>
                  <a:schemeClr val="bg1"/>
                </a:solidFill>
                <a:latin typeface="+mj-lt"/>
                <a:ea typeface="Amazon Ember Light" panose="020B0403020204020204" pitchFamily="34" charset="0"/>
                <a:cs typeface="Amazon Ember Light" panose="020B0403020204020204" pitchFamily="34" charset="0"/>
              </a:defRPr>
            </a:lvl4pPr>
            <a:lvl5pPr marL="457200" indent="-115888" algn="l" defTabSz="390083" rtl="0" eaLnBrk="1" latinLnBrk="0" hangingPunct="1">
              <a:lnSpc>
                <a:spcPct val="100000"/>
              </a:lnSpc>
              <a:spcBef>
                <a:spcPts val="213"/>
              </a:spcBef>
              <a:buFont typeface="Arial" panose="020B0604020202020204" pitchFamily="34" charset="0"/>
              <a:buChar char="•"/>
              <a:defRPr sz="768" b="0" i="0" kern="1200">
                <a:solidFill>
                  <a:schemeClr val="bg1"/>
                </a:solidFill>
                <a:latin typeface="+mj-lt"/>
                <a:ea typeface="Amazon Ember Light" panose="020B0403020204020204" pitchFamily="34" charset="0"/>
                <a:cs typeface="Amazon Ember Light" panose="020B0403020204020204" pitchFamily="34" charset="0"/>
              </a:defRPr>
            </a:lvl5pPr>
            <a:lvl6pPr marL="1072728"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6pPr>
            <a:lvl7pPr marL="1267770"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7pPr>
            <a:lvl8pPr marL="1462811"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8pPr>
            <a:lvl9pPr marL="1657853"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9pPr>
          </a:lstStyle>
          <a:p>
            <a:pPr algn="ctr" defTabSz="406310">
              <a:spcBef>
                <a:spcPts val="445"/>
              </a:spcBef>
              <a:defRPr/>
            </a:pPr>
            <a:r>
              <a:rPr lang="en-US" sz="1400" dirty="0">
                <a:solidFill>
                  <a:prstClr val="white"/>
                </a:solidFill>
                <a:latin typeface="+mn-lt"/>
              </a:rPr>
              <a:t>Choose from </a:t>
            </a:r>
            <a:br>
              <a:rPr lang="en-US" sz="1400" dirty="0">
                <a:solidFill>
                  <a:prstClr val="white"/>
                </a:solidFill>
                <a:latin typeface="+mn-lt"/>
              </a:rPr>
            </a:br>
            <a:r>
              <a:rPr lang="en-US" sz="1400" b="1" dirty="0">
                <a:solidFill>
                  <a:prstClr val="white"/>
                </a:solidFill>
                <a:latin typeface="+mn-lt"/>
              </a:rPr>
              <a:t>built-in </a:t>
            </a:r>
            <a:br>
              <a:rPr lang="en-US" sz="1400" dirty="0">
                <a:solidFill>
                  <a:prstClr val="white"/>
                </a:solidFill>
                <a:latin typeface="+mn-lt"/>
              </a:rPr>
            </a:br>
            <a:r>
              <a:rPr lang="en-US" sz="1400" dirty="0">
                <a:solidFill>
                  <a:prstClr val="white"/>
                </a:solidFill>
                <a:latin typeface="+mn-lt"/>
              </a:rPr>
              <a:t>templates</a:t>
            </a:r>
          </a:p>
        </p:txBody>
      </p:sp>
      <p:sp>
        <p:nvSpPr>
          <p:cNvPr id="15" name="Text Placeholder 8">
            <a:extLst>
              <a:ext uri="{FF2B5EF4-FFF2-40B4-BE49-F238E27FC236}">
                <a16:creationId xmlns:a16="http://schemas.microsoft.com/office/drawing/2014/main" id="{49C66894-E99E-4C53-BE91-78A99CF24507}"/>
              </a:ext>
            </a:extLst>
          </p:cNvPr>
          <p:cNvSpPr txBox="1">
            <a:spLocks/>
          </p:cNvSpPr>
          <p:nvPr/>
        </p:nvSpPr>
        <p:spPr>
          <a:xfrm>
            <a:off x="2553798" y="3162206"/>
            <a:ext cx="2024714" cy="742503"/>
          </a:xfrm>
          <a:prstGeom prst="rect">
            <a:avLst/>
          </a:prstGeom>
        </p:spPr>
        <p:txBody>
          <a:bodyPr vert="horz" wrap="square" lIns="95243" tIns="47621" rIns="95243" bIns="47621" rtlCol="0" anchor="t">
            <a:spAutoFit/>
          </a:bodyPr>
          <a:lstStyle>
            <a:lvl1pPr marL="0" indent="0" algn="l" defTabSz="390083" rtl="0" eaLnBrk="1" latinLnBrk="0" hangingPunct="1">
              <a:lnSpc>
                <a:spcPct val="100000"/>
              </a:lnSpc>
              <a:spcBef>
                <a:spcPts val="427"/>
              </a:spcBef>
              <a:buFont typeface="Arial" panose="020B0604020202020204" pitchFamily="34" charset="0"/>
              <a:buNone/>
              <a:defRPr sz="1300" b="0" i="0" kern="1200">
                <a:solidFill>
                  <a:schemeClr val="bg1"/>
                </a:solidFill>
                <a:latin typeface="+mj-lt"/>
                <a:ea typeface="Amazon Ember Light" panose="020B0403020204020204" pitchFamily="34" charset="0"/>
                <a:cs typeface="Amazon Ember Light" panose="020B0403020204020204" pitchFamily="34" charset="0"/>
              </a:defRPr>
            </a:lvl1pPr>
            <a:lvl2pPr marL="114300" indent="-114300" algn="l" defTabSz="390083" rtl="0" eaLnBrk="1" latinLnBrk="0" hangingPunct="1">
              <a:lnSpc>
                <a:spcPct val="100000"/>
              </a:lnSpc>
              <a:spcBef>
                <a:spcPts val="213"/>
              </a:spcBef>
              <a:buFont typeface="Arial" panose="020B0604020202020204" pitchFamily="34" charset="0"/>
              <a:buChar char="•"/>
              <a:defRPr sz="1024" b="0" i="0" kern="1200">
                <a:solidFill>
                  <a:schemeClr val="bg1"/>
                </a:solidFill>
                <a:latin typeface="+mj-lt"/>
                <a:ea typeface="Amazon Ember Light" panose="020B0403020204020204" pitchFamily="34" charset="0"/>
                <a:cs typeface="Amazon Ember Light" panose="020B0403020204020204" pitchFamily="34" charset="0"/>
              </a:defRPr>
            </a:lvl2pPr>
            <a:lvl3pPr marL="231775" indent="-117475" algn="l" defTabSz="390083" rtl="0" eaLnBrk="1" latinLnBrk="0" hangingPunct="1">
              <a:lnSpc>
                <a:spcPct val="100000"/>
              </a:lnSpc>
              <a:spcBef>
                <a:spcPts val="213"/>
              </a:spcBef>
              <a:buFont typeface="Arial" panose="020B0604020202020204" pitchFamily="34" charset="0"/>
              <a:buChar char="•"/>
              <a:defRPr sz="853" b="0" i="0" kern="1200">
                <a:solidFill>
                  <a:schemeClr val="bg1"/>
                </a:solidFill>
                <a:latin typeface="+mj-lt"/>
                <a:ea typeface="Amazon Ember Light" panose="020B0403020204020204" pitchFamily="34" charset="0"/>
                <a:cs typeface="Amazon Ember Light" panose="020B0403020204020204" pitchFamily="34" charset="0"/>
              </a:defRPr>
            </a:lvl3pPr>
            <a:lvl4pPr marL="341313" indent="-109538" algn="l" defTabSz="390083" rtl="0" eaLnBrk="1" latinLnBrk="0" hangingPunct="1">
              <a:lnSpc>
                <a:spcPct val="100000"/>
              </a:lnSpc>
              <a:spcBef>
                <a:spcPts val="213"/>
              </a:spcBef>
              <a:buFont typeface="Arial" panose="020B0604020202020204" pitchFamily="34" charset="0"/>
              <a:buChar char="•"/>
              <a:defRPr sz="768" b="0" i="0" kern="1200">
                <a:solidFill>
                  <a:schemeClr val="bg1"/>
                </a:solidFill>
                <a:latin typeface="+mj-lt"/>
                <a:ea typeface="Amazon Ember Light" panose="020B0403020204020204" pitchFamily="34" charset="0"/>
                <a:cs typeface="Amazon Ember Light" panose="020B0403020204020204" pitchFamily="34" charset="0"/>
              </a:defRPr>
            </a:lvl4pPr>
            <a:lvl5pPr marL="457200" indent="-115888" algn="l" defTabSz="390083" rtl="0" eaLnBrk="1" latinLnBrk="0" hangingPunct="1">
              <a:lnSpc>
                <a:spcPct val="100000"/>
              </a:lnSpc>
              <a:spcBef>
                <a:spcPts val="213"/>
              </a:spcBef>
              <a:buFont typeface="Arial" panose="020B0604020202020204" pitchFamily="34" charset="0"/>
              <a:buChar char="•"/>
              <a:defRPr sz="768" b="0" i="0" kern="1200">
                <a:solidFill>
                  <a:schemeClr val="bg1"/>
                </a:solidFill>
                <a:latin typeface="+mj-lt"/>
                <a:ea typeface="Amazon Ember Light" panose="020B0403020204020204" pitchFamily="34" charset="0"/>
                <a:cs typeface="Amazon Ember Light" panose="020B0403020204020204" pitchFamily="34" charset="0"/>
              </a:defRPr>
            </a:lvl5pPr>
            <a:lvl6pPr marL="1072728"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6pPr>
            <a:lvl7pPr marL="1267770"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7pPr>
            <a:lvl8pPr marL="1462811"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8pPr>
            <a:lvl9pPr marL="1657853"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9pPr>
          </a:lstStyle>
          <a:p>
            <a:pPr algn="ctr" defTabSz="406310">
              <a:spcBef>
                <a:spcPts val="445"/>
              </a:spcBef>
              <a:defRPr/>
            </a:pPr>
            <a:r>
              <a:rPr lang="en-US" sz="1400" b="1" dirty="0">
                <a:solidFill>
                  <a:prstClr val="white"/>
                </a:solidFill>
                <a:latin typeface="+mn-lt"/>
              </a:rPr>
              <a:t>Share</a:t>
            </a:r>
            <a:r>
              <a:rPr lang="en-US" sz="1400" dirty="0">
                <a:solidFill>
                  <a:prstClr val="white"/>
                </a:solidFill>
                <a:latin typeface="+mn-lt"/>
              </a:rPr>
              <a:t> and </a:t>
            </a:r>
            <a:br>
              <a:rPr lang="en-US" sz="1400" dirty="0">
                <a:solidFill>
                  <a:prstClr val="white"/>
                </a:solidFill>
                <a:latin typeface="+mn-lt"/>
              </a:rPr>
            </a:br>
            <a:r>
              <a:rPr lang="en-US" sz="1400" dirty="0">
                <a:solidFill>
                  <a:prstClr val="white"/>
                </a:solidFill>
                <a:latin typeface="+mn-lt"/>
              </a:rPr>
              <a:t>re-run </a:t>
            </a:r>
            <a:br>
              <a:rPr lang="en-US" sz="1400" dirty="0">
                <a:solidFill>
                  <a:prstClr val="white"/>
                </a:solidFill>
                <a:latin typeface="+mn-lt"/>
              </a:rPr>
            </a:br>
            <a:r>
              <a:rPr lang="en-US" sz="1400" dirty="0">
                <a:solidFill>
                  <a:prstClr val="white"/>
                </a:solidFill>
                <a:latin typeface="+mn-lt"/>
              </a:rPr>
              <a:t>workflows</a:t>
            </a:r>
          </a:p>
        </p:txBody>
      </p:sp>
      <p:sp>
        <p:nvSpPr>
          <p:cNvPr id="16" name="Text Placeholder 8">
            <a:extLst>
              <a:ext uri="{FF2B5EF4-FFF2-40B4-BE49-F238E27FC236}">
                <a16:creationId xmlns:a16="http://schemas.microsoft.com/office/drawing/2014/main" id="{310A823A-BDCA-49B4-B028-00E05AF661B8}"/>
              </a:ext>
            </a:extLst>
          </p:cNvPr>
          <p:cNvSpPr txBox="1">
            <a:spLocks/>
          </p:cNvSpPr>
          <p:nvPr/>
        </p:nvSpPr>
        <p:spPr>
          <a:xfrm>
            <a:off x="6662086" y="3162206"/>
            <a:ext cx="2024714" cy="742503"/>
          </a:xfrm>
          <a:prstGeom prst="rect">
            <a:avLst/>
          </a:prstGeom>
        </p:spPr>
        <p:txBody>
          <a:bodyPr vert="horz" wrap="square" lIns="95243" tIns="47621" rIns="95243" bIns="47621" rtlCol="0" anchor="t">
            <a:spAutoFit/>
          </a:bodyPr>
          <a:lstStyle>
            <a:lvl1pPr marL="0" indent="0" algn="l" defTabSz="390083" rtl="0" eaLnBrk="1" latinLnBrk="0" hangingPunct="1">
              <a:lnSpc>
                <a:spcPct val="100000"/>
              </a:lnSpc>
              <a:spcBef>
                <a:spcPts val="427"/>
              </a:spcBef>
              <a:buFont typeface="Arial" panose="020B0604020202020204" pitchFamily="34" charset="0"/>
              <a:buNone/>
              <a:defRPr sz="1300" b="0" i="0" kern="1200">
                <a:solidFill>
                  <a:schemeClr val="bg1"/>
                </a:solidFill>
                <a:latin typeface="+mj-lt"/>
                <a:ea typeface="Amazon Ember Light" panose="020B0403020204020204" pitchFamily="34" charset="0"/>
                <a:cs typeface="Amazon Ember Light" panose="020B0403020204020204" pitchFamily="34" charset="0"/>
              </a:defRPr>
            </a:lvl1pPr>
            <a:lvl2pPr marL="114300" indent="-114300" algn="l" defTabSz="390083" rtl="0" eaLnBrk="1" latinLnBrk="0" hangingPunct="1">
              <a:lnSpc>
                <a:spcPct val="100000"/>
              </a:lnSpc>
              <a:spcBef>
                <a:spcPts val="213"/>
              </a:spcBef>
              <a:buFont typeface="Arial" panose="020B0604020202020204" pitchFamily="34" charset="0"/>
              <a:buChar char="•"/>
              <a:defRPr sz="1024" b="0" i="0" kern="1200">
                <a:solidFill>
                  <a:schemeClr val="bg1"/>
                </a:solidFill>
                <a:latin typeface="+mj-lt"/>
                <a:ea typeface="Amazon Ember Light" panose="020B0403020204020204" pitchFamily="34" charset="0"/>
                <a:cs typeface="Amazon Ember Light" panose="020B0403020204020204" pitchFamily="34" charset="0"/>
              </a:defRPr>
            </a:lvl2pPr>
            <a:lvl3pPr marL="231775" indent="-117475" algn="l" defTabSz="390083" rtl="0" eaLnBrk="1" latinLnBrk="0" hangingPunct="1">
              <a:lnSpc>
                <a:spcPct val="100000"/>
              </a:lnSpc>
              <a:spcBef>
                <a:spcPts val="213"/>
              </a:spcBef>
              <a:buFont typeface="Arial" panose="020B0604020202020204" pitchFamily="34" charset="0"/>
              <a:buChar char="•"/>
              <a:defRPr sz="853" b="0" i="0" kern="1200">
                <a:solidFill>
                  <a:schemeClr val="bg1"/>
                </a:solidFill>
                <a:latin typeface="+mj-lt"/>
                <a:ea typeface="Amazon Ember Light" panose="020B0403020204020204" pitchFamily="34" charset="0"/>
                <a:cs typeface="Amazon Ember Light" panose="020B0403020204020204" pitchFamily="34" charset="0"/>
              </a:defRPr>
            </a:lvl3pPr>
            <a:lvl4pPr marL="341313" indent="-109538" algn="l" defTabSz="390083" rtl="0" eaLnBrk="1" latinLnBrk="0" hangingPunct="1">
              <a:lnSpc>
                <a:spcPct val="100000"/>
              </a:lnSpc>
              <a:spcBef>
                <a:spcPts val="213"/>
              </a:spcBef>
              <a:buFont typeface="Arial" panose="020B0604020202020204" pitchFamily="34" charset="0"/>
              <a:buChar char="•"/>
              <a:defRPr sz="768" b="0" i="0" kern="1200">
                <a:solidFill>
                  <a:schemeClr val="bg1"/>
                </a:solidFill>
                <a:latin typeface="+mj-lt"/>
                <a:ea typeface="Amazon Ember Light" panose="020B0403020204020204" pitchFamily="34" charset="0"/>
                <a:cs typeface="Amazon Ember Light" panose="020B0403020204020204" pitchFamily="34" charset="0"/>
              </a:defRPr>
            </a:lvl4pPr>
            <a:lvl5pPr marL="457200" indent="-115888" algn="l" defTabSz="390083" rtl="0" eaLnBrk="1" latinLnBrk="0" hangingPunct="1">
              <a:lnSpc>
                <a:spcPct val="100000"/>
              </a:lnSpc>
              <a:spcBef>
                <a:spcPts val="213"/>
              </a:spcBef>
              <a:buFont typeface="Arial" panose="020B0604020202020204" pitchFamily="34" charset="0"/>
              <a:buChar char="•"/>
              <a:defRPr sz="768" b="0" i="0" kern="1200">
                <a:solidFill>
                  <a:schemeClr val="bg1"/>
                </a:solidFill>
                <a:latin typeface="+mj-lt"/>
                <a:ea typeface="Amazon Ember Light" panose="020B0403020204020204" pitchFamily="34" charset="0"/>
                <a:cs typeface="Amazon Ember Light" panose="020B0403020204020204" pitchFamily="34" charset="0"/>
              </a:defRPr>
            </a:lvl5pPr>
            <a:lvl6pPr marL="1072728"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6pPr>
            <a:lvl7pPr marL="1267770"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7pPr>
            <a:lvl8pPr marL="1462811"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8pPr>
            <a:lvl9pPr marL="1657853"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9pPr>
          </a:lstStyle>
          <a:p>
            <a:pPr algn="ctr" defTabSz="406310">
              <a:spcBef>
                <a:spcPts val="445"/>
              </a:spcBef>
              <a:defRPr/>
            </a:pPr>
            <a:r>
              <a:rPr lang="en-US" sz="1400" b="1" dirty="0">
                <a:solidFill>
                  <a:prstClr val="white"/>
                </a:solidFill>
                <a:latin typeface="+mn-lt"/>
              </a:rPr>
              <a:t>Compare </a:t>
            </a:r>
            <a:br>
              <a:rPr lang="en-US" sz="1400" b="1" dirty="0">
                <a:solidFill>
                  <a:prstClr val="white"/>
                </a:solidFill>
                <a:latin typeface="+mn-lt"/>
              </a:rPr>
            </a:br>
            <a:r>
              <a:rPr lang="en-US" sz="1400" dirty="0">
                <a:solidFill>
                  <a:prstClr val="white"/>
                </a:solidFill>
                <a:latin typeface="+mn-lt"/>
              </a:rPr>
              <a:t>workflows </a:t>
            </a:r>
            <a:br>
              <a:rPr lang="en-US" sz="1400" dirty="0">
                <a:solidFill>
                  <a:prstClr val="white"/>
                </a:solidFill>
                <a:latin typeface="+mn-lt"/>
              </a:rPr>
            </a:br>
            <a:r>
              <a:rPr lang="en-US" sz="1400" dirty="0">
                <a:solidFill>
                  <a:prstClr val="white"/>
                </a:solidFill>
                <a:latin typeface="+mn-lt"/>
              </a:rPr>
              <a:t>visually</a:t>
            </a:r>
          </a:p>
        </p:txBody>
      </p:sp>
      <p:sp>
        <p:nvSpPr>
          <p:cNvPr id="19" name="TextBox 18">
            <a:extLst>
              <a:ext uri="{FF2B5EF4-FFF2-40B4-BE49-F238E27FC236}">
                <a16:creationId xmlns:a16="http://schemas.microsoft.com/office/drawing/2014/main" id="{5165B4D0-2FBD-4601-AC6F-75AED468E801}"/>
              </a:ext>
            </a:extLst>
          </p:cNvPr>
          <p:cNvSpPr txBox="1"/>
          <p:nvPr/>
        </p:nvSpPr>
        <p:spPr>
          <a:xfrm>
            <a:off x="457200" y="133529"/>
            <a:ext cx="1090612" cy="152221"/>
          </a:xfrm>
          <a:prstGeom prst="rect">
            <a:avLst/>
          </a:prstGeom>
          <a:noFill/>
        </p:spPr>
        <p:txBody>
          <a:bodyPr wrap="square" lIns="0" tIns="0" bIns="0" rtlCol="0" anchor="ctr" anchorCtr="0">
            <a:spAutoFit/>
          </a:bodyPr>
          <a:lstStyle/>
          <a:p>
            <a:pPr defTabSz="476219">
              <a:lnSpc>
                <a:spcPct val="80000"/>
              </a:lnSpc>
              <a:spcBef>
                <a:spcPts val="445"/>
              </a:spcBef>
              <a:defRPr/>
            </a:pPr>
            <a:r>
              <a:rPr lang="en-US" sz="1200" b="1" spc="150" dirty="0">
                <a:gradFill>
                  <a:gsLst>
                    <a:gs pos="15000">
                      <a:schemeClr val="accent1"/>
                    </a:gs>
                    <a:gs pos="34000">
                      <a:schemeClr val="accent2"/>
                    </a:gs>
                    <a:gs pos="81000">
                      <a:schemeClr val="accent3"/>
                    </a:gs>
                  </a:gsLst>
                  <a:lin ang="2700000" scaled="0"/>
                </a:gradFill>
                <a:ea typeface="Amazon Ember Light" panose="020B0403020204020204" pitchFamily="34" charset="0"/>
                <a:cs typeface="Amazon Ember Light" panose="020B0403020204020204" pitchFamily="34" charset="0"/>
              </a:rPr>
              <a:t>NEW</a:t>
            </a:r>
          </a:p>
        </p:txBody>
      </p:sp>
      <p:grpSp>
        <p:nvGrpSpPr>
          <p:cNvPr id="20" name="Graphic 1182">
            <a:extLst>
              <a:ext uri="{FF2B5EF4-FFF2-40B4-BE49-F238E27FC236}">
                <a16:creationId xmlns:a16="http://schemas.microsoft.com/office/drawing/2014/main" id="{A773D66A-7AD6-4503-9E79-D507A8DE6BF2}"/>
              </a:ext>
            </a:extLst>
          </p:cNvPr>
          <p:cNvGrpSpPr/>
          <p:nvPr/>
        </p:nvGrpSpPr>
        <p:grpSpPr>
          <a:xfrm>
            <a:off x="942680" y="1734458"/>
            <a:ext cx="1053754" cy="1053754"/>
            <a:chOff x="-7019" y="3879961"/>
            <a:chExt cx="1905000" cy="1905000"/>
          </a:xfrm>
        </p:grpSpPr>
        <p:sp>
          <p:nvSpPr>
            <p:cNvPr id="21" name="Freeform: Shape 20">
              <a:extLst>
                <a:ext uri="{FF2B5EF4-FFF2-40B4-BE49-F238E27FC236}">
                  <a16:creationId xmlns:a16="http://schemas.microsoft.com/office/drawing/2014/main" id="{E1816DB2-1F56-4801-8389-134164DBD852}"/>
                </a:ext>
              </a:extLst>
            </p:cNvPr>
            <p:cNvSpPr/>
            <p:nvPr/>
          </p:nvSpPr>
          <p:spPr>
            <a:xfrm>
              <a:off x="292828" y="5005244"/>
              <a:ext cx="1328832" cy="9525"/>
            </a:xfrm>
            <a:custGeom>
              <a:avLst/>
              <a:gdLst>
                <a:gd name="connsiteX0" fmla="*/ 0 w 1328832"/>
                <a:gd name="connsiteY0" fmla="*/ 0 h 9525"/>
                <a:gd name="connsiteX1" fmla="*/ 1328833 w 1328832"/>
                <a:gd name="connsiteY1" fmla="*/ 0 h 9525"/>
              </a:gdLst>
              <a:ahLst/>
              <a:cxnLst>
                <a:cxn ang="0">
                  <a:pos x="connsiteX0" y="connsiteY0"/>
                </a:cxn>
                <a:cxn ang="0">
                  <a:pos x="connsiteX1" y="connsiteY1"/>
                </a:cxn>
              </a:cxnLst>
              <a:rect l="l" t="t" r="r" b="b"/>
              <a:pathLst>
                <a:path w="1328832" h="9525">
                  <a:moveTo>
                    <a:pt x="0" y="0"/>
                  </a:moveTo>
                  <a:lnTo>
                    <a:pt x="1328833" y="0"/>
                  </a:lnTo>
                </a:path>
              </a:pathLst>
            </a:custGeom>
            <a:ln w="12700" cap="flat">
              <a:solidFill>
                <a:srgbClr val="FF9900"/>
              </a:solidFill>
              <a:prstDash val="solid"/>
              <a:round/>
            </a:ln>
          </p:spPr>
          <p:txBody>
            <a:bodyPr rtlCol="0" anchor="ctr"/>
            <a:lstStyle/>
            <a:p>
              <a:endParaRPr lang="en-US"/>
            </a:p>
          </p:txBody>
        </p:sp>
        <p:sp>
          <p:nvSpPr>
            <p:cNvPr id="22" name="Freeform: Shape 21">
              <a:extLst>
                <a:ext uri="{FF2B5EF4-FFF2-40B4-BE49-F238E27FC236}">
                  <a16:creationId xmlns:a16="http://schemas.microsoft.com/office/drawing/2014/main" id="{0317919F-C017-4288-94E3-3FFA043FF1EB}"/>
                </a:ext>
              </a:extLst>
            </p:cNvPr>
            <p:cNvSpPr/>
            <p:nvPr/>
          </p:nvSpPr>
          <p:spPr>
            <a:xfrm>
              <a:off x="957196" y="4928854"/>
              <a:ext cx="9525" cy="248411"/>
            </a:xfrm>
            <a:custGeom>
              <a:avLst/>
              <a:gdLst>
                <a:gd name="connsiteX0" fmla="*/ 0 w 9525"/>
                <a:gd name="connsiteY0" fmla="*/ 248412 h 248411"/>
                <a:gd name="connsiteX1" fmla="*/ 0 w 9525"/>
                <a:gd name="connsiteY1" fmla="*/ 0 h 248411"/>
              </a:gdLst>
              <a:ahLst/>
              <a:cxnLst>
                <a:cxn ang="0">
                  <a:pos x="connsiteX0" y="connsiteY0"/>
                </a:cxn>
                <a:cxn ang="0">
                  <a:pos x="connsiteX1" y="connsiteY1"/>
                </a:cxn>
              </a:cxnLst>
              <a:rect l="l" t="t" r="r" b="b"/>
              <a:pathLst>
                <a:path w="9525" h="248411">
                  <a:moveTo>
                    <a:pt x="0" y="248412"/>
                  </a:moveTo>
                  <a:lnTo>
                    <a:pt x="0" y="0"/>
                  </a:lnTo>
                </a:path>
              </a:pathLst>
            </a:custGeom>
            <a:ln w="12700" cap="flat">
              <a:solidFill>
                <a:srgbClr val="FF9900"/>
              </a:solidFill>
              <a:prstDash val="solid"/>
              <a:round/>
            </a:ln>
          </p:spPr>
          <p:txBody>
            <a:bodyPr rtlCol="0" anchor="ctr"/>
            <a:lstStyle/>
            <a:p>
              <a:endParaRPr lang="en-US"/>
            </a:p>
          </p:txBody>
        </p:sp>
        <p:sp>
          <p:nvSpPr>
            <p:cNvPr id="23" name="Freeform: Shape 22">
              <a:extLst>
                <a:ext uri="{FF2B5EF4-FFF2-40B4-BE49-F238E27FC236}">
                  <a16:creationId xmlns:a16="http://schemas.microsoft.com/office/drawing/2014/main" id="{A1EC4F68-418A-4C69-B150-51BD913A9234}"/>
                </a:ext>
              </a:extLst>
            </p:cNvPr>
            <p:cNvSpPr/>
            <p:nvPr/>
          </p:nvSpPr>
          <p:spPr>
            <a:xfrm>
              <a:off x="1612135" y="5009530"/>
              <a:ext cx="9525" cy="160781"/>
            </a:xfrm>
            <a:custGeom>
              <a:avLst/>
              <a:gdLst>
                <a:gd name="connsiteX0" fmla="*/ 0 w 9525"/>
                <a:gd name="connsiteY0" fmla="*/ 160782 h 160781"/>
                <a:gd name="connsiteX1" fmla="*/ 0 w 9525"/>
                <a:gd name="connsiteY1" fmla="*/ 0 h 160781"/>
              </a:gdLst>
              <a:ahLst/>
              <a:cxnLst>
                <a:cxn ang="0">
                  <a:pos x="connsiteX0" y="connsiteY0"/>
                </a:cxn>
                <a:cxn ang="0">
                  <a:pos x="connsiteX1" y="connsiteY1"/>
                </a:cxn>
              </a:cxnLst>
              <a:rect l="l" t="t" r="r" b="b"/>
              <a:pathLst>
                <a:path w="9525" h="160781">
                  <a:moveTo>
                    <a:pt x="0" y="160782"/>
                  </a:moveTo>
                  <a:lnTo>
                    <a:pt x="0" y="0"/>
                  </a:lnTo>
                </a:path>
              </a:pathLst>
            </a:custGeom>
            <a:ln w="12700" cap="flat">
              <a:solidFill>
                <a:srgbClr val="FF9900"/>
              </a:solidFill>
              <a:prstDash val="solid"/>
              <a:round/>
            </a:ln>
          </p:spPr>
          <p:txBody>
            <a:bodyPr rtlCol="0" anchor="ctr"/>
            <a:lstStyle/>
            <a:p>
              <a:endParaRPr lang="en-US"/>
            </a:p>
          </p:txBody>
        </p:sp>
        <p:sp>
          <p:nvSpPr>
            <p:cNvPr id="24" name="Freeform: Shape 23">
              <a:extLst>
                <a:ext uri="{FF2B5EF4-FFF2-40B4-BE49-F238E27FC236}">
                  <a16:creationId xmlns:a16="http://schemas.microsoft.com/office/drawing/2014/main" id="{2862E14B-8DC8-41D5-829B-E84E9CA7A19B}"/>
                </a:ext>
              </a:extLst>
            </p:cNvPr>
            <p:cNvSpPr/>
            <p:nvPr/>
          </p:nvSpPr>
          <p:spPr>
            <a:xfrm>
              <a:off x="302352" y="5009530"/>
              <a:ext cx="9525" cy="160781"/>
            </a:xfrm>
            <a:custGeom>
              <a:avLst/>
              <a:gdLst>
                <a:gd name="connsiteX0" fmla="*/ 0 w 9525"/>
                <a:gd name="connsiteY0" fmla="*/ 160782 h 160781"/>
                <a:gd name="connsiteX1" fmla="*/ 0 w 9525"/>
                <a:gd name="connsiteY1" fmla="*/ 0 h 160781"/>
              </a:gdLst>
              <a:ahLst/>
              <a:cxnLst>
                <a:cxn ang="0">
                  <a:pos x="connsiteX0" y="connsiteY0"/>
                </a:cxn>
                <a:cxn ang="0">
                  <a:pos x="connsiteX1" y="connsiteY1"/>
                </a:cxn>
              </a:cxnLst>
              <a:rect l="l" t="t" r="r" b="b"/>
              <a:pathLst>
                <a:path w="9525" h="160781">
                  <a:moveTo>
                    <a:pt x="0" y="160782"/>
                  </a:moveTo>
                  <a:lnTo>
                    <a:pt x="0" y="0"/>
                  </a:lnTo>
                </a:path>
              </a:pathLst>
            </a:custGeom>
            <a:ln w="12700" cap="flat">
              <a:solidFill>
                <a:srgbClr val="FF9900"/>
              </a:solidFill>
              <a:prstDash val="solid"/>
              <a:round/>
            </a:ln>
          </p:spPr>
          <p:txBody>
            <a:bodyPr rtlCol="0" anchor="ctr"/>
            <a:lstStyle/>
            <a:p>
              <a:endParaRPr lang="en-US"/>
            </a:p>
          </p:txBody>
        </p:sp>
        <p:sp>
          <p:nvSpPr>
            <p:cNvPr id="25" name="Freeform: Shape 24">
              <a:extLst>
                <a:ext uri="{FF2B5EF4-FFF2-40B4-BE49-F238E27FC236}">
                  <a16:creationId xmlns:a16="http://schemas.microsoft.com/office/drawing/2014/main" id="{1793C66D-CD37-4213-8DCB-095DADE10358}"/>
                </a:ext>
              </a:extLst>
            </p:cNvPr>
            <p:cNvSpPr/>
            <p:nvPr/>
          </p:nvSpPr>
          <p:spPr>
            <a:xfrm>
              <a:off x="933955" y="5204983"/>
              <a:ext cx="9525" cy="34289"/>
            </a:xfrm>
            <a:custGeom>
              <a:avLst/>
              <a:gdLst>
                <a:gd name="connsiteX0" fmla="*/ 0 w 9525"/>
                <a:gd name="connsiteY0" fmla="*/ 0 h 34289"/>
                <a:gd name="connsiteX1" fmla="*/ 0 w 9525"/>
                <a:gd name="connsiteY1" fmla="*/ 34290 h 34289"/>
              </a:gdLst>
              <a:ahLst/>
              <a:cxnLst>
                <a:cxn ang="0">
                  <a:pos x="connsiteX0" y="connsiteY0"/>
                </a:cxn>
                <a:cxn ang="0">
                  <a:pos x="connsiteX1" y="connsiteY1"/>
                </a:cxn>
              </a:cxnLst>
              <a:rect l="l" t="t" r="r" b="b"/>
              <a:pathLst>
                <a:path w="9525" h="34289">
                  <a:moveTo>
                    <a:pt x="0" y="0"/>
                  </a:moveTo>
                  <a:lnTo>
                    <a:pt x="0" y="34290"/>
                  </a:lnTo>
                </a:path>
              </a:pathLst>
            </a:custGeom>
            <a:ln w="12700" cap="flat">
              <a:solidFill>
                <a:srgbClr val="FF9900"/>
              </a:solidFill>
              <a:prstDash val="solid"/>
              <a:round/>
            </a:ln>
          </p:spPr>
          <p:txBody>
            <a:bodyPr rtlCol="0" anchor="ctr"/>
            <a:lstStyle/>
            <a:p>
              <a:endParaRPr lang="en-US"/>
            </a:p>
          </p:txBody>
        </p:sp>
        <p:sp>
          <p:nvSpPr>
            <p:cNvPr id="26" name="Freeform: Shape 25">
              <a:extLst>
                <a:ext uri="{FF2B5EF4-FFF2-40B4-BE49-F238E27FC236}">
                  <a16:creationId xmlns:a16="http://schemas.microsoft.com/office/drawing/2014/main" id="{FFCB022A-ED50-4D35-B85F-DE5ADF2BE0BA}"/>
                </a:ext>
              </a:extLst>
            </p:cNvPr>
            <p:cNvSpPr/>
            <p:nvPr/>
          </p:nvSpPr>
          <p:spPr>
            <a:xfrm>
              <a:off x="968245" y="5204983"/>
              <a:ext cx="9525" cy="34289"/>
            </a:xfrm>
            <a:custGeom>
              <a:avLst/>
              <a:gdLst>
                <a:gd name="connsiteX0" fmla="*/ 0 w 9525"/>
                <a:gd name="connsiteY0" fmla="*/ 0 h 34289"/>
                <a:gd name="connsiteX1" fmla="*/ 0 w 9525"/>
                <a:gd name="connsiteY1" fmla="*/ 34290 h 34289"/>
              </a:gdLst>
              <a:ahLst/>
              <a:cxnLst>
                <a:cxn ang="0">
                  <a:pos x="connsiteX0" y="connsiteY0"/>
                </a:cxn>
                <a:cxn ang="0">
                  <a:pos x="connsiteX1" y="connsiteY1"/>
                </a:cxn>
              </a:cxnLst>
              <a:rect l="l" t="t" r="r" b="b"/>
              <a:pathLst>
                <a:path w="9525" h="34289">
                  <a:moveTo>
                    <a:pt x="0" y="0"/>
                  </a:moveTo>
                  <a:lnTo>
                    <a:pt x="0" y="34290"/>
                  </a:lnTo>
                </a:path>
              </a:pathLst>
            </a:custGeom>
            <a:ln w="12700" cap="flat">
              <a:solidFill>
                <a:srgbClr val="FF9900"/>
              </a:solidFill>
              <a:prstDash val="solid"/>
              <a:round/>
            </a:ln>
          </p:spPr>
          <p:txBody>
            <a:bodyPr rtlCol="0" anchor="ctr"/>
            <a:lstStyle/>
            <a:p>
              <a:endParaRPr lang="en-US"/>
            </a:p>
          </p:txBody>
        </p:sp>
        <p:sp>
          <p:nvSpPr>
            <p:cNvPr id="27" name="Freeform: Shape 26">
              <a:extLst>
                <a:ext uri="{FF2B5EF4-FFF2-40B4-BE49-F238E27FC236}">
                  <a16:creationId xmlns:a16="http://schemas.microsoft.com/office/drawing/2014/main" id="{11424C95-31BE-458E-A87E-B4810BE53E24}"/>
                </a:ext>
              </a:extLst>
            </p:cNvPr>
            <p:cNvSpPr/>
            <p:nvPr/>
          </p:nvSpPr>
          <p:spPr>
            <a:xfrm>
              <a:off x="1002535" y="5204983"/>
              <a:ext cx="9525" cy="34289"/>
            </a:xfrm>
            <a:custGeom>
              <a:avLst/>
              <a:gdLst>
                <a:gd name="connsiteX0" fmla="*/ 0 w 9525"/>
                <a:gd name="connsiteY0" fmla="*/ 0 h 34289"/>
                <a:gd name="connsiteX1" fmla="*/ 0 w 9525"/>
                <a:gd name="connsiteY1" fmla="*/ 34290 h 34289"/>
              </a:gdLst>
              <a:ahLst/>
              <a:cxnLst>
                <a:cxn ang="0">
                  <a:pos x="connsiteX0" y="connsiteY0"/>
                </a:cxn>
                <a:cxn ang="0">
                  <a:pos x="connsiteX1" y="connsiteY1"/>
                </a:cxn>
              </a:cxnLst>
              <a:rect l="l" t="t" r="r" b="b"/>
              <a:pathLst>
                <a:path w="9525" h="34289">
                  <a:moveTo>
                    <a:pt x="0" y="0"/>
                  </a:moveTo>
                  <a:lnTo>
                    <a:pt x="0" y="34290"/>
                  </a:lnTo>
                </a:path>
              </a:pathLst>
            </a:custGeom>
            <a:ln w="12700" cap="flat">
              <a:solidFill>
                <a:srgbClr val="FF9900"/>
              </a:solidFill>
              <a:prstDash val="solid"/>
              <a:round/>
            </a:ln>
          </p:spPr>
          <p:txBody>
            <a:bodyPr rtlCol="0" anchor="ctr"/>
            <a:lstStyle/>
            <a:p>
              <a:endParaRPr lang="en-US"/>
            </a:p>
          </p:txBody>
        </p:sp>
        <p:sp>
          <p:nvSpPr>
            <p:cNvPr id="28" name="Freeform: Shape 27">
              <a:extLst>
                <a:ext uri="{FF2B5EF4-FFF2-40B4-BE49-F238E27FC236}">
                  <a16:creationId xmlns:a16="http://schemas.microsoft.com/office/drawing/2014/main" id="{57579B3B-30E8-40EE-B8D4-DEE08758813C}"/>
                </a:ext>
              </a:extLst>
            </p:cNvPr>
            <p:cNvSpPr/>
            <p:nvPr/>
          </p:nvSpPr>
          <p:spPr>
            <a:xfrm>
              <a:off x="1036825" y="5204983"/>
              <a:ext cx="9525" cy="34289"/>
            </a:xfrm>
            <a:custGeom>
              <a:avLst/>
              <a:gdLst>
                <a:gd name="connsiteX0" fmla="*/ 0 w 9525"/>
                <a:gd name="connsiteY0" fmla="*/ 0 h 34289"/>
                <a:gd name="connsiteX1" fmla="*/ 0 w 9525"/>
                <a:gd name="connsiteY1" fmla="*/ 34290 h 34289"/>
              </a:gdLst>
              <a:ahLst/>
              <a:cxnLst>
                <a:cxn ang="0">
                  <a:pos x="connsiteX0" y="connsiteY0"/>
                </a:cxn>
                <a:cxn ang="0">
                  <a:pos x="connsiteX1" y="connsiteY1"/>
                </a:cxn>
              </a:cxnLst>
              <a:rect l="l" t="t" r="r" b="b"/>
              <a:pathLst>
                <a:path w="9525" h="34289">
                  <a:moveTo>
                    <a:pt x="0" y="0"/>
                  </a:moveTo>
                  <a:lnTo>
                    <a:pt x="0" y="34290"/>
                  </a:lnTo>
                </a:path>
              </a:pathLst>
            </a:custGeom>
            <a:ln w="12700" cap="flat">
              <a:solidFill>
                <a:srgbClr val="FF9900"/>
              </a:solidFill>
              <a:prstDash val="solid"/>
              <a:round/>
            </a:ln>
          </p:spPr>
          <p:txBody>
            <a:bodyPr rtlCol="0" anchor="ctr"/>
            <a:lstStyle/>
            <a:p>
              <a:endParaRPr lang="en-US"/>
            </a:p>
          </p:txBody>
        </p:sp>
        <p:sp>
          <p:nvSpPr>
            <p:cNvPr id="29" name="Freeform: Shape 28">
              <a:extLst>
                <a:ext uri="{FF2B5EF4-FFF2-40B4-BE49-F238E27FC236}">
                  <a16:creationId xmlns:a16="http://schemas.microsoft.com/office/drawing/2014/main" id="{53FED4AA-8E17-433B-BF30-84CDBB1ACB9D}"/>
                </a:ext>
              </a:extLst>
            </p:cNvPr>
            <p:cNvSpPr/>
            <p:nvPr/>
          </p:nvSpPr>
          <p:spPr>
            <a:xfrm>
              <a:off x="1071115" y="5204983"/>
              <a:ext cx="9525" cy="34289"/>
            </a:xfrm>
            <a:custGeom>
              <a:avLst/>
              <a:gdLst>
                <a:gd name="connsiteX0" fmla="*/ 0 w 9525"/>
                <a:gd name="connsiteY0" fmla="*/ 0 h 34289"/>
                <a:gd name="connsiteX1" fmla="*/ 0 w 9525"/>
                <a:gd name="connsiteY1" fmla="*/ 34290 h 34289"/>
              </a:gdLst>
              <a:ahLst/>
              <a:cxnLst>
                <a:cxn ang="0">
                  <a:pos x="connsiteX0" y="connsiteY0"/>
                </a:cxn>
                <a:cxn ang="0">
                  <a:pos x="connsiteX1" y="connsiteY1"/>
                </a:cxn>
              </a:cxnLst>
              <a:rect l="l" t="t" r="r" b="b"/>
              <a:pathLst>
                <a:path w="9525" h="34289">
                  <a:moveTo>
                    <a:pt x="0" y="0"/>
                  </a:moveTo>
                  <a:lnTo>
                    <a:pt x="0" y="34290"/>
                  </a:lnTo>
                </a:path>
              </a:pathLst>
            </a:custGeom>
            <a:ln w="12700" cap="flat">
              <a:solidFill>
                <a:srgbClr val="FF9900"/>
              </a:solidFill>
              <a:prstDash val="solid"/>
              <a:round/>
            </a:ln>
          </p:spPr>
          <p:txBody>
            <a:bodyPr rtlCol="0" anchor="ctr"/>
            <a:lstStyle/>
            <a:p>
              <a:endParaRPr lang="en-US"/>
            </a:p>
          </p:txBody>
        </p:sp>
        <p:sp>
          <p:nvSpPr>
            <p:cNvPr id="30" name="Freeform: Shape 29">
              <a:extLst>
                <a:ext uri="{FF2B5EF4-FFF2-40B4-BE49-F238E27FC236}">
                  <a16:creationId xmlns:a16="http://schemas.microsoft.com/office/drawing/2014/main" id="{E3AF5031-BA57-4888-B0AD-DD04F309E061}"/>
                </a:ext>
              </a:extLst>
            </p:cNvPr>
            <p:cNvSpPr/>
            <p:nvPr/>
          </p:nvSpPr>
          <p:spPr>
            <a:xfrm>
              <a:off x="1002535" y="5399293"/>
              <a:ext cx="9525" cy="34290"/>
            </a:xfrm>
            <a:custGeom>
              <a:avLst/>
              <a:gdLst>
                <a:gd name="connsiteX0" fmla="*/ 0 w 9525"/>
                <a:gd name="connsiteY0" fmla="*/ 0 h 34290"/>
                <a:gd name="connsiteX1" fmla="*/ 0 w 9525"/>
                <a:gd name="connsiteY1" fmla="*/ 34290 h 34290"/>
              </a:gdLst>
              <a:ahLst/>
              <a:cxnLst>
                <a:cxn ang="0">
                  <a:pos x="connsiteX0" y="connsiteY0"/>
                </a:cxn>
                <a:cxn ang="0">
                  <a:pos x="connsiteX1" y="connsiteY1"/>
                </a:cxn>
              </a:cxnLst>
              <a:rect l="l" t="t" r="r" b="b"/>
              <a:pathLst>
                <a:path w="9525" h="34290">
                  <a:moveTo>
                    <a:pt x="0" y="0"/>
                  </a:moveTo>
                  <a:lnTo>
                    <a:pt x="0" y="34290"/>
                  </a:lnTo>
                </a:path>
              </a:pathLst>
            </a:custGeom>
            <a:ln w="12700" cap="flat">
              <a:solidFill>
                <a:srgbClr val="FF9900"/>
              </a:solidFill>
              <a:prstDash val="solid"/>
              <a:round/>
            </a:ln>
          </p:spPr>
          <p:txBody>
            <a:bodyPr rtlCol="0" anchor="ctr"/>
            <a:lstStyle/>
            <a:p>
              <a:endParaRPr lang="en-US"/>
            </a:p>
          </p:txBody>
        </p:sp>
        <p:sp>
          <p:nvSpPr>
            <p:cNvPr id="31" name="Freeform: Shape 30">
              <a:extLst>
                <a:ext uri="{FF2B5EF4-FFF2-40B4-BE49-F238E27FC236}">
                  <a16:creationId xmlns:a16="http://schemas.microsoft.com/office/drawing/2014/main" id="{303D149D-D8F3-4610-B149-D62DFF6F74ED}"/>
                </a:ext>
              </a:extLst>
            </p:cNvPr>
            <p:cNvSpPr/>
            <p:nvPr/>
          </p:nvSpPr>
          <p:spPr>
            <a:xfrm>
              <a:off x="1036825" y="5399293"/>
              <a:ext cx="9525" cy="34290"/>
            </a:xfrm>
            <a:custGeom>
              <a:avLst/>
              <a:gdLst>
                <a:gd name="connsiteX0" fmla="*/ 0 w 9525"/>
                <a:gd name="connsiteY0" fmla="*/ 0 h 34290"/>
                <a:gd name="connsiteX1" fmla="*/ 0 w 9525"/>
                <a:gd name="connsiteY1" fmla="*/ 34290 h 34290"/>
              </a:gdLst>
              <a:ahLst/>
              <a:cxnLst>
                <a:cxn ang="0">
                  <a:pos x="connsiteX0" y="connsiteY0"/>
                </a:cxn>
                <a:cxn ang="0">
                  <a:pos x="connsiteX1" y="connsiteY1"/>
                </a:cxn>
              </a:cxnLst>
              <a:rect l="l" t="t" r="r" b="b"/>
              <a:pathLst>
                <a:path w="9525" h="34290">
                  <a:moveTo>
                    <a:pt x="0" y="0"/>
                  </a:moveTo>
                  <a:lnTo>
                    <a:pt x="0" y="34290"/>
                  </a:lnTo>
                </a:path>
              </a:pathLst>
            </a:custGeom>
            <a:ln w="12700" cap="flat">
              <a:solidFill>
                <a:srgbClr val="FF9900"/>
              </a:solidFill>
              <a:prstDash val="solid"/>
              <a:round/>
            </a:ln>
          </p:spPr>
          <p:txBody>
            <a:bodyPr rtlCol="0" anchor="ctr"/>
            <a:lstStyle/>
            <a:p>
              <a:endParaRPr lang="en-US"/>
            </a:p>
          </p:txBody>
        </p:sp>
        <p:sp>
          <p:nvSpPr>
            <p:cNvPr id="32" name="Freeform: Shape 31">
              <a:extLst>
                <a:ext uri="{FF2B5EF4-FFF2-40B4-BE49-F238E27FC236}">
                  <a16:creationId xmlns:a16="http://schemas.microsoft.com/office/drawing/2014/main" id="{80C52DC5-C07E-4F03-8FD8-D68A4A8F09E2}"/>
                </a:ext>
              </a:extLst>
            </p:cNvPr>
            <p:cNvSpPr/>
            <p:nvPr/>
          </p:nvSpPr>
          <p:spPr>
            <a:xfrm>
              <a:off x="1071115" y="5399293"/>
              <a:ext cx="9525" cy="34290"/>
            </a:xfrm>
            <a:custGeom>
              <a:avLst/>
              <a:gdLst>
                <a:gd name="connsiteX0" fmla="*/ 0 w 9525"/>
                <a:gd name="connsiteY0" fmla="*/ 0 h 34290"/>
                <a:gd name="connsiteX1" fmla="*/ 0 w 9525"/>
                <a:gd name="connsiteY1" fmla="*/ 34290 h 34290"/>
              </a:gdLst>
              <a:ahLst/>
              <a:cxnLst>
                <a:cxn ang="0">
                  <a:pos x="connsiteX0" y="connsiteY0"/>
                </a:cxn>
                <a:cxn ang="0">
                  <a:pos x="connsiteX1" y="connsiteY1"/>
                </a:cxn>
              </a:cxnLst>
              <a:rect l="l" t="t" r="r" b="b"/>
              <a:pathLst>
                <a:path w="9525" h="34290">
                  <a:moveTo>
                    <a:pt x="0" y="0"/>
                  </a:moveTo>
                  <a:lnTo>
                    <a:pt x="0" y="34290"/>
                  </a:lnTo>
                </a:path>
              </a:pathLst>
            </a:custGeom>
            <a:ln w="12700" cap="flat">
              <a:solidFill>
                <a:srgbClr val="FF9900"/>
              </a:solidFill>
              <a:prstDash val="solid"/>
              <a:round/>
            </a:ln>
          </p:spPr>
          <p:txBody>
            <a:bodyPr rtlCol="0" anchor="ctr"/>
            <a:lstStyle/>
            <a:p>
              <a:endParaRPr lang="en-US"/>
            </a:p>
          </p:txBody>
        </p:sp>
        <p:sp>
          <p:nvSpPr>
            <p:cNvPr id="33" name="Freeform: Shape 32">
              <a:extLst>
                <a:ext uri="{FF2B5EF4-FFF2-40B4-BE49-F238E27FC236}">
                  <a16:creationId xmlns:a16="http://schemas.microsoft.com/office/drawing/2014/main" id="{4EA277FB-821E-4925-8DAC-CFC00DD8146A}"/>
                </a:ext>
              </a:extLst>
            </p:cNvPr>
            <p:cNvSpPr/>
            <p:nvPr/>
          </p:nvSpPr>
          <p:spPr>
            <a:xfrm>
              <a:off x="888235" y="5250703"/>
              <a:ext cx="34290" cy="9525"/>
            </a:xfrm>
            <a:custGeom>
              <a:avLst/>
              <a:gdLst>
                <a:gd name="connsiteX0" fmla="*/ 0 w 34290"/>
                <a:gd name="connsiteY0" fmla="*/ 0 h 9525"/>
                <a:gd name="connsiteX1" fmla="*/ 34290 w 34290"/>
                <a:gd name="connsiteY1" fmla="*/ 0 h 9525"/>
              </a:gdLst>
              <a:ahLst/>
              <a:cxnLst>
                <a:cxn ang="0">
                  <a:pos x="connsiteX0" y="connsiteY0"/>
                </a:cxn>
                <a:cxn ang="0">
                  <a:pos x="connsiteX1" y="connsiteY1"/>
                </a:cxn>
              </a:cxnLst>
              <a:rect l="l" t="t" r="r" b="b"/>
              <a:pathLst>
                <a:path w="34290" h="9525">
                  <a:moveTo>
                    <a:pt x="0" y="0"/>
                  </a:moveTo>
                  <a:lnTo>
                    <a:pt x="34290" y="0"/>
                  </a:lnTo>
                </a:path>
              </a:pathLst>
            </a:custGeom>
            <a:ln w="12700" cap="flat">
              <a:solidFill>
                <a:srgbClr val="FF9900"/>
              </a:solidFill>
              <a:prstDash val="solid"/>
              <a:round/>
            </a:ln>
          </p:spPr>
          <p:txBody>
            <a:bodyPr rtlCol="0" anchor="ctr"/>
            <a:lstStyle/>
            <a:p>
              <a:endParaRPr lang="en-US"/>
            </a:p>
          </p:txBody>
        </p:sp>
        <p:sp>
          <p:nvSpPr>
            <p:cNvPr id="34" name="Freeform: Shape 33">
              <a:extLst>
                <a:ext uri="{FF2B5EF4-FFF2-40B4-BE49-F238E27FC236}">
                  <a16:creationId xmlns:a16="http://schemas.microsoft.com/office/drawing/2014/main" id="{B33402A1-49F5-49B1-883A-25A9355DECEF}"/>
                </a:ext>
              </a:extLst>
            </p:cNvPr>
            <p:cNvSpPr/>
            <p:nvPr/>
          </p:nvSpPr>
          <p:spPr>
            <a:xfrm>
              <a:off x="1082545" y="5387863"/>
              <a:ext cx="34289" cy="9525"/>
            </a:xfrm>
            <a:custGeom>
              <a:avLst/>
              <a:gdLst>
                <a:gd name="connsiteX0" fmla="*/ 0 w 34289"/>
                <a:gd name="connsiteY0" fmla="*/ 0 h 9525"/>
                <a:gd name="connsiteX1" fmla="*/ 34290 w 34289"/>
                <a:gd name="connsiteY1" fmla="*/ 0 h 9525"/>
              </a:gdLst>
              <a:ahLst/>
              <a:cxnLst>
                <a:cxn ang="0">
                  <a:pos x="connsiteX0" y="connsiteY0"/>
                </a:cxn>
                <a:cxn ang="0">
                  <a:pos x="connsiteX1" y="connsiteY1"/>
                </a:cxn>
              </a:cxnLst>
              <a:rect l="l" t="t" r="r" b="b"/>
              <a:pathLst>
                <a:path w="34289" h="9525">
                  <a:moveTo>
                    <a:pt x="0" y="0"/>
                  </a:moveTo>
                  <a:lnTo>
                    <a:pt x="34290" y="0"/>
                  </a:lnTo>
                </a:path>
              </a:pathLst>
            </a:custGeom>
            <a:ln w="12700" cap="flat">
              <a:solidFill>
                <a:srgbClr val="FF9900"/>
              </a:solidFill>
              <a:prstDash val="solid"/>
              <a:round/>
            </a:ln>
          </p:spPr>
          <p:txBody>
            <a:bodyPr rtlCol="0" anchor="ctr"/>
            <a:lstStyle/>
            <a:p>
              <a:endParaRPr lang="en-US"/>
            </a:p>
          </p:txBody>
        </p:sp>
        <p:sp>
          <p:nvSpPr>
            <p:cNvPr id="35" name="Freeform: Shape 34">
              <a:extLst>
                <a:ext uri="{FF2B5EF4-FFF2-40B4-BE49-F238E27FC236}">
                  <a16:creationId xmlns:a16="http://schemas.microsoft.com/office/drawing/2014/main" id="{35BC1FA7-9ABE-4F38-A19B-2FFD2EDB07CE}"/>
                </a:ext>
              </a:extLst>
            </p:cNvPr>
            <p:cNvSpPr/>
            <p:nvPr/>
          </p:nvSpPr>
          <p:spPr>
            <a:xfrm>
              <a:off x="1082545" y="5353573"/>
              <a:ext cx="34289" cy="9525"/>
            </a:xfrm>
            <a:custGeom>
              <a:avLst/>
              <a:gdLst>
                <a:gd name="connsiteX0" fmla="*/ 0 w 34289"/>
                <a:gd name="connsiteY0" fmla="*/ 0 h 9525"/>
                <a:gd name="connsiteX1" fmla="*/ 34290 w 34289"/>
                <a:gd name="connsiteY1" fmla="*/ 0 h 9525"/>
              </a:gdLst>
              <a:ahLst/>
              <a:cxnLst>
                <a:cxn ang="0">
                  <a:pos x="connsiteX0" y="connsiteY0"/>
                </a:cxn>
                <a:cxn ang="0">
                  <a:pos x="connsiteX1" y="connsiteY1"/>
                </a:cxn>
              </a:cxnLst>
              <a:rect l="l" t="t" r="r" b="b"/>
              <a:pathLst>
                <a:path w="34289" h="9525">
                  <a:moveTo>
                    <a:pt x="0" y="0"/>
                  </a:moveTo>
                  <a:lnTo>
                    <a:pt x="34290" y="0"/>
                  </a:lnTo>
                </a:path>
              </a:pathLst>
            </a:custGeom>
            <a:ln w="12700" cap="flat">
              <a:solidFill>
                <a:srgbClr val="FF9900"/>
              </a:solidFill>
              <a:prstDash val="solid"/>
              <a:round/>
            </a:ln>
          </p:spPr>
          <p:txBody>
            <a:bodyPr rtlCol="0" anchor="ctr"/>
            <a:lstStyle/>
            <a:p>
              <a:endParaRPr lang="en-US"/>
            </a:p>
          </p:txBody>
        </p:sp>
        <p:sp>
          <p:nvSpPr>
            <p:cNvPr id="36" name="Freeform: Shape 35">
              <a:extLst>
                <a:ext uri="{FF2B5EF4-FFF2-40B4-BE49-F238E27FC236}">
                  <a16:creationId xmlns:a16="http://schemas.microsoft.com/office/drawing/2014/main" id="{C48F9B5A-240D-4ED7-B227-8617D1C2516C}"/>
                </a:ext>
              </a:extLst>
            </p:cNvPr>
            <p:cNvSpPr/>
            <p:nvPr/>
          </p:nvSpPr>
          <p:spPr>
            <a:xfrm>
              <a:off x="1082545" y="5319283"/>
              <a:ext cx="34289" cy="9525"/>
            </a:xfrm>
            <a:custGeom>
              <a:avLst/>
              <a:gdLst>
                <a:gd name="connsiteX0" fmla="*/ 0 w 34289"/>
                <a:gd name="connsiteY0" fmla="*/ 0 h 9525"/>
                <a:gd name="connsiteX1" fmla="*/ 34290 w 34289"/>
                <a:gd name="connsiteY1" fmla="*/ 0 h 9525"/>
              </a:gdLst>
              <a:ahLst/>
              <a:cxnLst>
                <a:cxn ang="0">
                  <a:pos x="connsiteX0" y="connsiteY0"/>
                </a:cxn>
                <a:cxn ang="0">
                  <a:pos x="connsiteX1" y="connsiteY1"/>
                </a:cxn>
              </a:cxnLst>
              <a:rect l="l" t="t" r="r" b="b"/>
              <a:pathLst>
                <a:path w="34289" h="9525">
                  <a:moveTo>
                    <a:pt x="0" y="0"/>
                  </a:moveTo>
                  <a:lnTo>
                    <a:pt x="34290" y="0"/>
                  </a:lnTo>
                </a:path>
              </a:pathLst>
            </a:custGeom>
            <a:ln w="12700" cap="flat">
              <a:solidFill>
                <a:srgbClr val="FF9900"/>
              </a:solidFill>
              <a:prstDash val="solid"/>
              <a:round/>
            </a:ln>
          </p:spPr>
          <p:txBody>
            <a:bodyPr rtlCol="0" anchor="ctr"/>
            <a:lstStyle/>
            <a:p>
              <a:endParaRPr lang="en-US"/>
            </a:p>
          </p:txBody>
        </p:sp>
        <p:sp>
          <p:nvSpPr>
            <p:cNvPr id="37" name="Freeform: Shape 36">
              <a:extLst>
                <a:ext uri="{FF2B5EF4-FFF2-40B4-BE49-F238E27FC236}">
                  <a16:creationId xmlns:a16="http://schemas.microsoft.com/office/drawing/2014/main" id="{2774151B-95ED-4D73-96FB-06490D5638A4}"/>
                </a:ext>
              </a:extLst>
            </p:cNvPr>
            <p:cNvSpPr/>
            <p:nvPr/>
          </p:nvSpPr>
          <p:spPr>
            <a:xfrm>
              <a:off x="1082545" y="5284993"/>
              <a:ext cx="34289" cy="9525"/>
            </a:xfrm>
            <a:custGeom>
              <a:avLst/>
              <a:gdLst>
                <a:gd name="connsiteX0" fmla="*/ 0 w 34289"/>
                <a:gd name="connsiteY0" fmla="*/ 0 h 9525"/>
                <a:gd name="connsiteX1" fmla="*/ 34290 w 34289"/>
                <a:gd name="connsiteY1" fmla="*/ 0 h 9525"/>
              </a:gdLst>
              <a:ahLst/>
              <a:cxnLst>
                <a:cxn ang="0">
                  <a:pos x="connsiteX0" y="connsiteY0"/>
                </a:cxn>
                <a:cxn ang="0">
                  <a:pos x="connsiteX1" y="connsiteY1"/>
                </a:cxn>
              </a:cxnLst>
              <a:rect l="l" t="t" r="r" b="b"/>
              <a:pathLst>
                <a:path w="34289" h="9525">
                  <a:moveTo>
                    <a:pt x="0" y="0"/>
                  </a:moveTo>
                  <a:lnTo>
                    <a:pt x="34290" y="0"/>
                  </a:lnTo>
                </a:path>
              </a:pathLst>
            </a:custGeom>
            <a:ln w="12700" cap="flat">
              <a:solidFill>
                <a:srgbClr val="FF9900"/>
              </a:solidFill>
              <a:prstDash val="solid"/>
              <a:round/>
            </a:ln>
          </p:spPr>
          <p:txBody>
            <a:bodyPr rtlCol="0" anchor="ctr"/>
            <a:lstStyle/>
            <a:p>
              <a:endParaRPr lang="en-US"/>
            </a:p>
          </p:txBody>
        </p:sp>
        <p:sp>
          <p:nvSpPr>
            <p:cNvPr id="38" name="Freeform: Shape 37">
              <a:extLst>
                <a:ext uri="{FF2B5EF4-FFF2-40B4-BE49-F238E27FC236}">
                  <a16:creationId xmlns:a16="http://schemas.microsoft.com/office/drawing/2014/main" id="{900991A0-1762-43F6-96EC-C585F313E939}"/>
                </a:ext>
              </a:extLst>
            </p:cNvPr>
            <p:cNvSpPr/>
            <p:nvPr/>
          </p:nvSpPr>
          <p:spPr>
            <a:xfrm>
              <a:off x="1082545" y="5250703"/>
              <a:ext cx="34289" cy="9525"/>
            </a:xfrm>
            <a:custGeom>
              <a:avLst/>
              <a:gdLst>
                <a:gd name="connsiteX0" fmla="*/ 0 w 34289"/>
                <a:gd name="connsiteY0" fmla="*/ 0 h 9525"/>
                <a:gd name="connsiteX1" fmla="*/ 34290 w 34289"/>
                <a:gd name="connsiteY1" fmla="*/ 0 h 9525"/>
              </a:gdLst>
              <a:ahLst/>
              <a:cxnLst>
                <a:cxn ang="0">
                  <a:pos x="connsiteX0" y="connsiteY0"/>
                </a:cxn>
                <a:cxn ang="0">
                  <a:pos x="connsiteX1" y="connsiteY1"/>
                </a:cxn>
              </a:cxnLst>
              <a:rect l="l" t="t" r="r" b="b"/>
              <a:pathLst>
                <a:path w="34289" h="9525">
                  <a:moveTo>
                    <a:pt x="0" y="0"/>
                  </a:moveTo>
                  <a:lnTo>
                    <a:pt x="34290" y="0"/>
                  </a:lnTo>
                </a:path>
              </a:pathLst>
            </a:custGeom>
            <a:ln w="12700" cap="flat">
              <a:solidFill>
                <a:srgbClr val="FF9900"/>
              </a:solidFill>
              <a:prstDash val="solid"/>
              <a:round/>
            </a:ln>
          </p:spPr>
          <p:txBody>
            <a:bodyPr rtlCol="0" anchor="ctr"/>
            <a:lstStyle/>
            <a:p>
              <a:endParaRPr lang="en-US"/>
            </a:p>
          </p:txBody>
        </p:sp>
        <p:sp>
          <p:nvSpPr>
            <p:cNvPr id="39" name="Freeform: Shape 38">
              <a:extLst>
                <a:ext uri="{FF2B5EF4-FFF2-40B4-BE49-F238E27FC236}">
                  <a16:creationId xmlns:a16="http://schemas.microsoft.com/office/drawing/2014/main" id="{757EA972-6E4B-4045-8F74-8DD565C7C326}"/>
                </a:ext>
              </a:extLst>
            </p:cNvPr>
            <p:cNvSpPr/>
            <p:nvPr/>
          </p:nvSpPr>
          <p:spPr>
            <a:xfrm>
              <a:off x="922525" y="5239273"/>
              <a:ext cx="160020" cy="160019"/>
            </a:xfrm>
            <a:custGeom>
              <a:avLst/>
              <a:gdLst>
                <a:gd name="connsiteX0" fmla="*/ 0 w 160020"/>
                <a:gd name="connsiteY0" fmla="*/ 35052 h 160019"/>
                <a:gd name="connsiteX1" fmla="*/ 0 w 160020"/>
                <a:gd name="connsiteY1" fmla="*/ 8572 h 160019"/>
                <a:gd name="connsiteX2" fmla="*/ 8573 w 160020"/>
                <a:gd name="connsiteY2" fmla="*/ 0 h 160019"/>
                <a:gd name="connsiteX3" fmla="*/ 151448 w 160020"/>
                <a:gd name="connsiteY3" fmla="*/ 0 h 160019"/>
                <a:gd name="connsiteX4" fmla="*/ 160020 w 160020"/>
                <a:gd name="connsiteY4" fmla="*/ 8572 h 160019"/>
                <a:gd name="connsiteX5" fmla="*/ 160020 w 160020"/>
                <a:gd name="connsiteY5" fmla="*/ 151447 h 160019"/>
                <a:gd name="connsiteX6" fmla="*/ 151448 w 160020"/>
                <a:gd name="connsiteY6" fmla="*/ 160020 h 160019"/>
                <a:gd name="connsiteX7" fmla="*/ 75248 w 160020"/>
                <a:gd name="connsiteY7" fmla="*/ 160020 h 160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0020" h="160019">
                  <a:moveTo>
                    <a:pt x="0" y="35052"/>
                  </a:moveTo>
                  <a:lnTo>
                    <a:pt x="0" y="8572"/>
                  </a:lnTo>
                  <a:cubicBezTo>
                    <a:pt x="0" y="3839"/>
                    <a:pt x="3838" y="0"/>
                    <a:pt x="8573" y="0"/>
                  </a:cubicBezTo>
                  <a:lnTo>
                    <a:pt x="151448" y="0"/>
                  </a:lnTo>
                  <a:cubicBezTo>
                    <a:pt x="156181" y="0"/>
                    <a:pt x="160020" y="3839"/>
                    <a:pt x="160020" y="8572"/>
                  </a:cubicBezTo>
                  <a:lnTo>
                    <a:pt x="160020" y="151447"/>
                  </a:lnTo>
                  <a:cubicBezTo>
                    <a:pt x="159972" y="156162"/>
                    <a:pt x="156162" y="159972"/>
                    <a:pt x="151448" y="160020"/>
                  </a:cubicBezTo>
                  <a:lnTo>
                    <a:pt x="75248" y="160020"/>
                  </a:lnTo>
                </a:path>
              </a:pathLst>
            </a:custGeom>
            <a:noFill/>
            <a:ln w="12700" cap="flat">
              <a:solidFill>
                <a:srgbClr val="FF9900"/>
              </a:solidFill>
              <a:prstDash val="solid"/>
              <a:round/>
            </a:ln>
          </p:spPr>
          <p:txBody>
            <a:bodyPr rtlCol="0" anchor="ctr"/>
            <a:lstStyle/>
            <a:p>
              <a:endParaRPr lang="en-US"/>
            </a:p>
          </p:txBody>
        </p:sp>
        <p:sp>
          <p:nvSpPr>
            <p:cNvPr id="40" name="Freeform: Shape 39">
              <a:extLst>
                <a:ext uri="{FF2B5EF4-FFF2-40B4-BE49-F238E27FC236}">
                  <a16:creationId xmlns:a16="http://schemas.microsoft.com/office/drawing/2014/main" id="{D4BE9DFB-1374-4755-A6D9-CBB4A65CD1FF}"/>
                </a:ext>
              </a:extLst>
            </p:cNvPr>
            <p:cNvSpPr/>
            <p:nvPr/>
          </p:nvSpPr>
          <p:spPr>
            <a:xfrm>
              <a:off x="1584989" y="5204983"/>
              <a:ext cx="9525" cy="34289"/>
            </a:xfrm>
            <a:custGeom>
              <a:avLst/>
              <a:gdLst>
                <a:gd name="connsiteX0" fmla="*/ 0 w 9525"/>
                <a:gd name="connsiteY0" fmla="*/ 0 h 34289"/>
                <a:gd name="connsiteX1" fmla="*/ 0 w 9525"/>
                <a:gd name="connsiteY1" fmla="*/ 34290 h 34289"/>
              </a:gdLst>
              <a:ahLst/>
              <a:cxnLst>
                <a:cxn ang="0">
                  <a:pos x="connsiteX0" y="connsiteY0"/>
                </a:cxn>
                <a:cxn ang="0">
                  <a:pos x="connsiteX1" y="connsiteY1"/>
                </a:cxn>
              </a:cxnLst>
              <a:rect l="l" t="t" r="r" b="b"/>
              <a:pathLst>
                <a:path w="9525" h="34289">
                  <a:moveTo>
                    <a:pt x="0" y="0"/>
                  </a:moveTo>
                  <a:lnTo>
                    <a:pt x="0" y="34290"/>
                  </a:lnTo>
                </a:path>
              </a:pathLst>
            </a:custGeom>
            <a:ln w="12700" cap="flat">
              <a:solidFill>
                <a:srgbClr val="FF9900"/>
              </a:solidFill>
              <a:prstDash val="solid"/>
              <a:round/>
            </a:ln>
          </p:spPr>
          <p:txBody>
            <a:bodyPr rtlCol="0" anchor="ctr"/>
            <a:lstStyle/>
            <a:p>
              <a:endParaRPr lang="en-US"/>
            </a:p>
          </p:txBody>
        </p:sp>
        <p:sp>
          <p:nvSpPr>
            <p:cNvPr id="41" name="Freeform: Shape 40">
              <a:extLst>
                <a:ext uri="{FF2B5EF4-FFF2-40B4-BE49-F238E27FC236}">
                  <a16:creationId xmlns:a16="http://schemas.microsoft.com/office/drawing/2014/main" id="{AF46BCA9-A63B-40B4-B394-278236B71412}"/>
                </a:ext>
              </a:extLst>
            </p:cNvPr>
            <p:cNvSpPr/>
            <p:nvPr/>
          </p:nvSpPr>
          <p:spPr>
            <a:xfrm>
              <a:off x="1619279" y="5204983"/>
              <a:ext cx="9525" cy="34289"/>
            </a:xfrm>
            <a:custGeom>
              <a:avLst/>
              <a:gdLst>
                <a:gd name="connsiteX0" fmla="*/ 0 w 9525"/>
                <a:gd name="connsiteY0" fmla="*/ 0 h 34289"/>
                <a:gd name="connsiteX1" fmla="*/ 0 w 9525"/>
                <a:gd name="connsiteY1" fmla="*/ 34290 h 34289"/>
              </a:gdLst>
              <a:ahLst/>
              <a:cxnLst>
                <a:cxn ang="0">
                  <a:pos x="connsiteX0" y="connsiteY0"/>
                </a:cxn>
                <a:cxn ang="0">
                  <a:pos x="connsiteX1" y="connsiteY1"/>
                </a:cxn>
              </a:cxnLst>
              <a:rect l="l" t="t" r="r" b="b"/>
              <a:pathLst>
                <a:path w="9525" h="34289">
                  <a:moveTo>
                    <a:pt x="0" y="0"/>
                  </a:moveTo>
                  <a:lnTo>
                    <a:pt x="0" y="34290"/>
                  </a:lnTo>
                </a:path>
              </a:pathLst>
            </a:custGeom>
            <a:ln w="12700" cap="flat">
              <a:solidFill>
                <a:srgbClr val="FF9900"/>
              </a:solidFill>
              <a:prstDash val="solid"/>
              <a:round/>
            </a:ln>
          </p:spPr>
          <p:txBody>
            <a:bodyPr rtlCol="0" anchor="ctr"/>
            <a:lstStyle/>
            <a:p>
              <a:endParaRPr lang="en-US"/>
            </a:p>
          </p:txBody>
        </p:sp>
        <p:sp>
          <p:nvSpPr>
            <p:cNvPr id="42" name="Freeform: Shape 41">
              <a:extLst>
                <a:ext uri="{FF2B5EF4-FFF2-40B4-BE49-F238E27FC236}">
                  <a16:creationId xmlns:a16="http://schemas.microsoft.com/office/drawing/2014/main" id="{24393002-101A-4D1F-8B5A-4BF09027BB13}"/>
                </a:ext>
              </a:extLst>
            </p:cNvPr>
            <p:cNvSpPr/>
            <p:nvPr/>
          </p:nvSpPr>
          <p:spPr>
            <a:xfrm>
              <a:off x="1653569" y="5204983"/>
              <a:ext cx="9525" cy="34289"/>
            </a:xfrm>
            <a:custGeom>
              <a:avLst/>
              <a:gdLst>
                <a:gd name="connsiteX0" fmla="*/ 0 w 9525"/>
                <a:gd name="connsiteY0" fmla="*/ 0 h 34289"/>
                <a:gd name="connsiteX1" fmla="*/ 0 w 9525"/>
                <a:gd name="connsiteY1" fmla="*/ 34290 h 34289"/>
              </a:gdLst>
              <a:ahLst/>
              <a:cxnLst>
                <a:cxn ang="0">
                  <a:pos x="connsiteX0" y="connsiteY0"/>
                </a:cxn>
                <a:cxn ang="0">
                  <a:pos x="connsiteX1" y="connsiteY1"/>
                </a:cxn>
              </a:cxnLst>
              <a:rect l="l" t="t" r="r" b="b"/>
              <a:pathLst>
                <a:path w="9525" h="34289">
                  <a:moveTo>
                    <a:pt x="0" y="0"/>
                  </a:moveTo>
                  <a:lnTo>
                    <a:pt x="0" y="34290"/>
                  </a:lnTo>
                </a:path>
              </a:pathLst>
            </a:custGeom>
            <a:ln w="12700" cap="flat">
              <a:solidFill>
                <a:srgbClr val="FF9900"/>
              </a:solidFill>
              <a:prstDash val="solid"/>
              <a:round/>
            </a:ln>
          </p:spPr>
          <p:txBody>
            <a:bodyPr rtlCol="0" anchor="ctr"/>
            <a:lstStyle/>
            <a:p>
              <a:endParaRPr lang="en-US"/>
            </a:p>
          </p:txBody>
        </p:sp>
        <p:sp>
          <p:nvSpPr>
            <p:cNvPr id="43" name="Freeform: Shape 42">
              <a:extLst>
                <a:ext uri="{FF2B5EF4-FFF2-40B4-BE49-F238E27FC236}">
                  <a16:creationId xmlns:a16="http://schemas.microsoft.com/office/drawing/2014/main" id="{61401675-C453-46F7-914B-968FCCFAD17C}"/>
                </a:ext>
              </a:extLst>
            </p:cNvPr>
            <p:cNvSpPr/>
            <p:nvPr/>
          </p:nvSpPr>
          <p:spPr>
            <a:xfrm>
              <a:off x="1687859" y="5204983"/>
              <a:ext cx="9525" cy="34289"/>
            </a:xfrm>
            <a:custGeom>
              <a:avLst/>
              <a:gdLst>
                <a:gd name="connsiteX0" fmla="*/ 0 w 9525"/>
                <a:gd name="connsiteY0" fmla="*/ 0 h 34289"/>
                <a:gd name="connsiteX1" fmla="*/ 0 w 9525"/>
                <a:gd name="connsiteY1" fmla="*/ 34290 h 34289"/>
              </a:gdLst>
              <a:ahLst/>
              <a:cxnLst>
                <a:cxn ang="0">
                  <a:pos x="connsiteX0" y="connsiteY0"/>
                </a:cxn>
                <a:cxn ang="0">
                  <a:pos x="connsiteX1" y="connsiteY1"/>
                </a:cxn>
              </a:cxnLst>
              <a:rect l="l" t="t" r="r" b="b"/>
              <a:pathLst>
                <a:path w="9525" h="34289">
                  <a:moveTo>
                    <a:pt x="0" y="0"/>
                  </a:moveTo>
                  <a:lnTo>
                    <a:pt x="0" y="34290"/>
                  </a:lnTo>
                </a:path>
              </a:pathLst>
            </a:custGeom>
            <a:ln w="12700" cap="flat">
              <a:solidFill>
                <a:srgbClr val="FF9900"/>
              </a:solidFill>
              <a:prstDash val="solid"/>
              <a:round/>
            </a:ln>
          </p:spPr>
          <p:txBody>
            <a:bodyPr rtlCol="0" anchor="ctr"/>
            <a:lstStyle/>
            <a:p>
              <a:endParaRPr lang="en-US"/>
            </a:p>
          </p:txBody>
        </p:sp>
        <p:sp>
          <p:nvSpPr>
            <p:cNvPr id="44" name="Freeform: Shape 43">
              <a:extLst>
                <a:ext uri="{FF2B5EF4-FFF2-40B4-BE49-F238E27FC236}">
                  <a16:creationId xmlns:a16="http://schemas.microsoft.com/office/drawing/2014/main" id="{7774CD57-5F41-4968-805C-364E49163DC9}"/>
                </a:ext>
              </a:extLst>
            </p:cNvPr>
            <p:cNvSpPr/>
            <p:nvPr/>
          </p:nvSpPr>
          <p:spPr>
            <a:xfrm>
              <a:off x="1722149" y="5204983"/>
              <a:ext cx="9525" cy="34289"/>
            </a:xfrm>
            <a:custGeom>
              <a:avLst/>
              <a:gdLst>
                <a:gd name="connsiteX0" fmla="*/ 0 w 9525"/>
                <a:gd name="connsiteY0" fmla="*/ 0 h 34289"/>
                <a:gd name="connsiteX1" fmla="*/ 0 w 9525"/>
                <a:gd name="connsiteY1" fmla="*/ 34290 h 34289"/>
              </a:gdLst>
              <a:ahLst/>
              <a:cxnLst>
                <a:cxn ang="0">
                  <a:pos x="connsiteX0" y="connsiteY0"/>
                </a:cxn>
                <a:cxn ang="0">
                  <a:pos x="connsiteX1" y="connsiteY1"/>
                </a:cxn>
              </a:cxnLst>
              <a:rect l="l" t="t" r="r" b="b"/>
              <a:pathLst>
                <a:path w="9525" h="34289">
                  <a:moveTo>
                    <a:pt x="0" y="0"/>
                  </a:moveTo>
                  <a:lnTo>
                    <a:pt x="0" y="34290"/>
                  </a:lnTo>
                </a:path>
              </a:pathLst>
            </a:custGeom>
            <a:ln w="12700" cap="flat">
              <a:solidFill>
                <a:srgbClr val="FF9900"/>
              </a:solidFill>
              <a:prstDash val="solid"/>
              <a:round/>
            </a:ln>
          </p:spPr>
          <p:txBody>
            <a:bodyPr rtlCol="0" anchor="ctr"/>
            <a:lstStyle/>
            <a:p>
              <a:endParaRPr lang="en-US"/>
            </a:p>
          </p:txBody>
        </p:sp>
        <p:sp>
          <p:nvSpPr>
            <p:cNvPr id="45" name="Freeform: Shape 44">
              <a:extLst>
                <a:ext uri="{FF2B5EF4-FFF2-40B4-BE49-F238E27FC236}">
                  <a16:creationId xmlns:a16="http://schemas.microsoft.com/office/drawing/2014/main" id="{E2F3F3E8-B5EB-403C-8149-0BC1F1D836FB}"/>
                </a:ext>
              </a:extLst>
            </p:cNvPr>
            <p:cNvSpPr/>
            <p:nvPr/>
          </p:nvSpPr>
          <p:spPr>
            <a:xfrm>
              <a:off x="1653569" y="5399293"/>
              <a:ext cx="9525" cy="34290"/>
            </a:xfrm>
            <a:custGeom>
              <a:avLst/>
              <a:gdLst>
                <a:gd name="connsiteX0" fmla="*/ 0 w 9525"/>
                <a:gd name="connsiteY0" fmla="*/ 0 h 34290"/>
                <a:gd name="connsiteX1" fmla="*/ 0 w 9525"/>
                <a:gd name="connsiteY1" fmla="*/ 34290 h 34290"/>
              </a:gdLst>
              <a:ahLst/>
              <a:cxnLst>
                <a:cxn ang="0">
                  <a:pos x="connsiteX0" y="connsiteY0"/>
                </a:cxn>
                <a:cxn ang="0">
                  <a:pos x="connsiteX1" y="connsiteY1"/>
                </a:cxn>
              </a:cxnLst>
              <a:rect l="l" t="t" r="r" b="b"/>
              <a:pathLst>
                <a:path w="9525" h="34290">
                  <a:moveTo>
                    <a:pt x="0" y="0"/>
                  </a:moveTo>
                  <a:lnTo>
                    <a:pt x="0" y="34290"/>
                  </a:lnTo>
                </a:path>
              </a:pathLst>
            </a:custGeom>
            <a:ln w="12700" cap="flat">
              <a:solidFill>
                <a:srgbClr val="FF9900"/>
              </a:solidFill>
              <a:prstDash val="solid"/>
              <a:round/>
            </a:ln>
          </p:spPr>
          <p:txBody>
            <a:bodyPr rtlCol="0" anchor="ctr"/>
            <a:lstStyle/>
            <a:p>
              <a:endParaRPr lang="en-US"/>
            </a:p>
          </p:txBody>
        </p:sp>
        <p:sp>
          <p:nvSpPr>
            <p:cNvPr id="46" name="Freeform: Shape 45">
              <a:extLst>
                <a:ext uri="{FF2B5EF4-FFF2-40B4-BE49-F238E27FC236}">
                  <a16:creationId xmlns:a16="http://schemas.microsoft.com/office/drawing/2014/main" id="{C33FE1FD-2FFF-4C65-BB6F-2BB268436E05}"/>
                </a:ext>
              </a:extLst>
            </p:cNvPr>
            <p:cNvSpPr/>
            <p:nvPr/>
          </p:nvSpPr>
          <p:spPr>
            <a:xfrm>
              <a:off x="1687859" y="5399293"/>
              <a:ext cx="9525" cy="34290"/>
            </a:xfrm>
            <a:custGeom>
              <a:avLst/>
              <a:gdLst>
                <a:gd name="connsiteX0" fmla="*/ 0 w 9525"/>
                <a:gd name="connsiteY0" fmla="*/ 0 h 34290"/>
                <a:gd name="connsiteX1" fmla="*/ 0 w 9525"/>
                <a:gd name="connsiteY1" fmla="*/ 34290 h 34290"/>
              </a:gdLst>
              <a:ahLst/>
              <a:cxnLst>
                <a:cxn ang="0">
                  <a:pos x="connsiteX0" y="connsiteY0"/>
                </a:cxn>
                <a:cxn ang="0">
                  <a:pos x="connsiteX1" y="connsiteY1"/>
                </a:cxn>
              </a:cxnLst>
              <a:rect l="l" t="t" r="r" b="b"/>
              <a:pathLst>
                <a:path w="9525" h="34290">
                  <a:moveTo>
                    <a:pt x="0" y="0"/>
                  </a:moveTo>
                  <a:lnTo>
                    <a:pt x="0" y="34290"/>
                  </a:lnTo>
                </a:path>
              </a:pathLst>
            </a:custGeom>
            <a:ln w="12700" cap="flat">
              <a:solidFill>
                <a:srgbClr val="FF9900"/>
              </a:solidFill>
              <a:prstDash val="solid"/>
              <a:round/>
            </a:ln>
          </p:spPr>
          <p:txBody>
            <a:bodyPr rtlCol="0" anchor="ctr"/>
            <a:lstStyle/>
            <a:p>
              <a:endParaRPr lang="en-US"/>
            </a:p>
          </p:txBody>
        </p:sp>
        <p:sp>
          <p:nvSpPr>
            <p:cNvPr id="47" name="Freeform: Shape 46">
              <a:extLst>
                <a:ext uri="{FF2B5EF4-FFF2-40B4-BE49-F238E27FC236}">
                  <a16:creationId xmlns:a16="http://schemas.microsoft.com/office/drawing/2014/main" id="{BD1D927D-26AB-45B2-B7CE-AE4FB920E51D}"/>
                </a:ext>
              </a:extLst>
            </p:cNvPr>
            <p:cNvSpPr/>
            <p:nvPr/>
          </p:nvSpPr>
          <p:spPr>
            <a:xfrm>
              <a:off x="1722149" y="5399293"/>
              <a:ext cx="9525" cy="34290"/>
            </a:xfrm>
            <a:custGeom>
              <a:avLst/>
              <a:gdLst>
                <a:gd name="connsiteX0" fmla="*/ 0 w 9525"/>
                <a:gd name="connsiteY0" fmla="*/ 0 h 34290"/>
                <a:gd name="connsiteX1" fmla="*/ 0 w 9525"/>
                <a:gd name="connsiteY1" fmla="*/ 34290 h 34290"/>
              </a:gdLst>
              <a:ahLst/>
              <a:cxnLst>
                <a:cxn ang="0">
                  <a:pos x="connsiteX0" y="connsiteY0"/>
                </a:cxn>
                <a:cxn ang="0">
                  <a:pos x="connsiteX1" y="connsiteY1"/>
                </a:cxn>
              </a:cxnLst>
              <a:rect l="l" t="t" r="r" b="b"/>
              <a:pathLst>
                <a:path w="9525" h="34290">
                  <a:moveTo>
                    <a:pt x="0" y="0"/>
                  </a:moveTo>
                  <a:lnTo>
                    <a:pt x="0" y="34290"/>
                  </a:lnTo>
                </a:path>
              </a:pathLst>
            </a:custGeom>
            <a:ln w="12700" cap="flat">
              <a:solidFill>
                <a:srgbClr val="FF9900"/>
              </a:solidFill>
              <a:prstDash val="solid"/>
              <a:round/>
            </a:ln>
          </p:spPr>
          <p:txBody>
            <a:bodyPr rtlCol="0" anchor="ctr"/>
            <a:lstStyle/>
            <a:p>
              <a:endParaRPr lang="en-US"/>
            </a:p>
          </p:txBody>
        </p:sp>
        <p:sp>
          <p:nvSpPr>
            <p:cNvPr id="48" name="Freeform: Shape 47">
              <a:extLst>
                <a:ext uri="{FF2B5EF4-FFF2-40B4-BE49-F238E27FC236}">
                  <a16:creationId xmlns:a16="http://schemas.microsoft.com/office/drawing/2014/main" id="{5897DEC8-9AE8-4B29-A778-469BC9145460}"/>
                </a:ext>
              </a:extLst>
            </p:cNvPr>
            <p:cNvSpPr/>
            <p:nvPr/>
          </p:nvSpPr>
          <p:spPr>
            <a:xfrm>
              <a:off x="1539269" y="5250703"/>
              <a:ext cx="34289" cy="9525"/>
            </a:xfrm>
            <a:custGeom>
              <a:avLst/>
              <a:gdLst>
                <a:gd name="connsiteX0" fmla="*/ 0 w 34289"/>
                <a:gd name="connsiteY0" fmla="*/ 0 h 9525"/>
                <a:gd name="connsiteX1" fmla="*/ 34290 w 34289"/>
                <a:gd name="connsiteY1" fmla="*/ 0 h 9525"/>
              </a:gdLst>
              <a:ahLst/>
              <a:cxnLst>
                <a:cxn ang="0">
                  <a:pos x="connsiteX0" y="connsiteY0"/>
                </a:cxn>
                <a:cxn ang="0">
                  <a:pos x="connsiteX1" y="connsiteY1"/>
                </a:cxn>
              </a:cxnLst>
              <a:rect l="l" t="t" r="r" b="b"/>
              <a:pathLst>
                <a:path w="34289" h="9525">
                  <a:moveTo>
                    <a:pt x="0" y="0"/>
                  </a:moveTo>
                  <a:lnTo>
                    <a:pt x="34290" y="0"/>
                  </a:lnTo>
                </a:path>
              </a:pathLst>
            </a:custGeom>
            <a:ln w="12700" cap="flat">
              <a:solidFill>
                <a:srgbClr val="FF9900"/>
              </a:solidFill>
              <a:prstDash val="solid"/>
              <a:round/>
            </a:ln>
          </p:spPr>
          <p:txBody>
            <a:bodyPr rtlCol="0" anchor="ctr"/>
            <a:lstStyle/>
            <a:p>
              <a:endParaRPr lang="en-US"/>
            </a:p>
          </p:txBody>
        </p:sp>
        <p:sp>
          <p:nvSpPr>
            <p:cNvPr id="49" name="Freeform: Shape 48">
              <a:extLst>
                <a:ext uri="{FF2B5EF4-FFF2-40B4-BE49-F238E27FC236}">
                  <a16:creationId xmlns:a16="http://schemas.microsoft.com/office/drawing/2014/main" id="{72870EE1-9F9D-4BD5-B186-2559E42398F1}"/>
                </a:ext>
              </a:extLst>
            </p:cNvPr>
            <p:cNvSpPr/>
            <p:nvPr/>
          </p:nvSpPr>
          <p:spPr>
            <a:xfrm>
              <a:off x="1733579" y="5387863"/>
              <a:ext cx="34289" cy="9525"/>
            </a:xfrm>
            <a:custGeom>
              <a:avLst/>
              <a:gdLst>
                <a:gd name="connsiteX0" fmla="*/ 0 w 34289"/>
                <a:gd name="connsiteY0" fmla="*/ 0 h 9525"/>
                <a:gd name="connsiteX1" fmla="*/ 34290 w 34289"/>
                <a:gd name="connsiteY1" fmla="*/ 0 h 9525"/>
              </a:gdLst>
              <a:ahLst/>
              <a:cxnLst>
                <a:cxn ang="0">
                  <a:pos x="connsiteX0" y="connsiteY0"/>
                </a:cxn>
                <a:cxn ang="0">
                  <a:pos x="connsiteX1" y="connsiteY1"/>
                </a:cxn>
              </a:cxnLst>
              <a:rect l="l" t="t" r="r" b="b"/>
              <a:pathLst>
                <a:path w="34289" h="9525">
                  <a:moveTo>
                    <a:pt x="0" y="0"/>
                  </a:moveTo>
                  <a:lnTo>
                    <a:pt x="34290" y="0"/>
                  </a:lnTo>
                </a:path>
              </a:pathLst>
            </a:custGeom>
            <a:ln w="12700" cap="flat">
              <a:solidFill>
                <a:srgbClr val="FF9900"/>
              </a:solidFill>
              <a:prstDash val="solid"/>
              <a:round/>
            </a:ln>
          </p:spPr>
          <p:txBody>
            <a:bodyPr rtlCol="0" anchor="ctr"/>
            <a:lstStyle/>
            <a:p>
              <a:endParaRPr lang="en-US"/>
            </a:p>
          </p:txBody>
        </p:sp>
        <p:sp>
          <p:nvSpPr>
            <p:cNvPr id="50" name="Freeform: Shape 49">
              <a:extLst>
                <a:ext uri="{FF2B5EF4-FFF2-40B4-BE49-F238E27FC236}">
                  <a16:creationId xmlns:a16="http://schemas.microsoft.com/office/drawing/2014/main" id="{3BCBC1F2-D0A3-4199-9169-7563FD2E824B}"/>
                </a:ext>
              </a:extLst>
            </p:cNvPr>
            <p:cNvSpPr/>
            <p:nvPr/>
          </p:nvSpPr>
          <p:spPr>
            <a:xfrm>
              <a:off x="1733579" y="5353573"/>
              <a:ext cx="34289" cy="9525"/>
            </a:xfrm>
            <a:custGeom>
              <a:avLst/>
              <a:gdLst>
                <a:gd name="connsiteX0" fmla="*/ 0 w 34289"/>
                <a:gd name="connsiteY0" fmla="*/ 0 h 9525"/>
                <a:gd name="connsiteX1" fmla="*/ 34290 w 34289"/>
                <a:gd name="connsiteY1" fmla="*/ 0 h 9525"/>
              </a:gdLst>
              <a:ahLst/>
              <a:cxnLst>
                <a:cxn ang="0">
                  <a:pos x="connsiteX0" y="connsiteY0"/>
                </a:cxn>
                <a:cxn ang="0">
                  <a:pos x="connsiteX1" y="connsiteY1"/>
                </a:cxn>
              </a:cxnLst>
              <a:rect l="l" t="t" r="r" b="b"/>
              <a:pathLst>
                <a:path w="34289" h="9525">
                  <a:moveTo>
                    <a:pt x="0" y="0"/>
                  </a:moveTo>
                  <a:lnTo>
                    <a:pt x="34290" y="0"/>
                  </a:lnTo>
                </a:path>
              </a:pathLst>
            </a:custGeom>
            <a:ln w="12700" cap="flat">
              <a:solidFill>
                <a:srgbClr val="FF9900"/>
              </a:solidFill>
              <a:prstDash val="solid"/>
              <a:round/>
            </a:ln>
          </p:spPr>
          <p:txBody>
            <a:bodyPr rtlCol="0" anchor="ctr"/>
            <a:lstStyle/>
            <a:p>
              <a:endParaRPr lang="en-US"/>
            </a:p>
          </p:txBody>
        </p:sp>
        <p:sp>
          <p:nvSpPr>
            <p:cNvPr id="51" name="Freeform: Shape 50">
              <a:extLst>
                <a:ext uri="{FF2B5EF4-FFF2-40B4-BE49-F238E27FC236}">
                  <a16:creationId xmlns:a16="http://schemas.microsoft.com/office/drawing/2014/main" id="{7069B4A1-E93C-4A7D-B536-3C0BE80272E8}"/>
                </a:ext>
              </a:extLst>
            </p:cNvPr>
            <p:cNvSpPr/>
            <p:nvPr/>
          </p:nvSpPr>
          <p:spPr>
            <a:xfrm>
              <a:off x="1733579" y="5319283"/>
              <a:ext cx="34289" cy="9525"/>
            </a:xfrm>
            <a:custGeom>
              <a:avLst/>
              <a:gdLst>
                <a:gd name="connsiteX0" fmla="*/ 0 w 34289"/>
                <a:gd name="connsiteY0" fmla="*/ 0 h 9525"/>
                <a:gd name="connsiteX1" fmla="*/ 34290 w 34289"/>
                <a:gd name="connsiteY1" fmla="*/ 0 h 9525"/>
              </a:gdLst>
              <a:ahLst/>
              <a:cxnLst>
                <a:cxn ang="0">
                  <a:pos x="connsiteX0" y="connsiteY0"/>
                </a:cxn>
                <a:cxn ang="0">
                  <a:pos x="connsiteX1" y="connsiteY1"/>
                </a:cxn>
              </a:cxnLst>
              <a:rect l="l" t="t" r="r" b="b"/>
              <a:pathLst>
                <a:path w="34289" h="9525">
                  <a:moveTo>
                    <a:pt x="0" y="0"/>
                  </a:moveTo>
                  <a:lnTo>
                    <a:pt x="34290" y="0"/>
                  </a:lnTo>
                </a:path>
              </a:pathLst>
            </a:custGeom>
            <a:ln w="12700" cap="flat">
              <a:solidFill>
                <a:srgbClr val="FF9900"/>
              </a:solidFill>
              <a:prstDash val="solid"/>
              <a:round/>
            </a:ln>
          </p:spPr>
          <p:txBody>
            <a:bodyPr rtlCol="0" anchor="ctr"/>
            <a:lstStyle/>
            <a:p>
              <a:endParaRPr lang="en-US"/>
            </a:p>
          </p:txBody>
        </p:sp>
        <p:sp>
          <p:nvSpPr>
            <p:cNvPr id="52" name="Freeform: Shape 51">
              <a:extLst>
                <a:ext uri="{FF2B5EF4-FFF2-40B4-BE49-F238E27FC236}">
                  <a16:creationId xmlns:a16="http://schemas.microsoft.com/office/drawing/2014/main" id="{E1BFE689-0385-47FB-84E4-8D74A9833F1A}"/>
                </a:ext>
              </a:extLst>
            </p:cNvPr>
            <p:cNvSpPr/>
            <p:nvPr/>
          </p:nvSpPr>
          <p:spPr>
            <a:xfrm>
              <a:off x="1733579" y="5284993"/>
              <a:ext cx="34289" cy="9525"/>
            </a:xfrm>
            <a:custGeom>
              <a:avLst/>
              <a:gdLst>
                <a:gd name="connsiteX0" fmla="*/ 0 w 34289"/>
                <a:gd name="connsiteY0" fmla="*/ 0 h 9525"/>
                <a:gd name="connsiteX1" fmla="*/ 34290 w 34289"/>
                <a:gd name="connsiteY1" fmla="*/ 0 h 9525"/>
              </a:gdLst>
              <a:ahLst/>
              <a:cxnLst>
                <a:cxn ang="0">
                  <a:pos x="connsiteX0" y="connsiteY0"/>
                </a:cxn>
                <a:cxn ang="0">
                  <a:pos x="connsiteX1" y="connsiteY1"/>
                </a:cxn>
              </a:cxnLst>
              <a:rect l="l" t="t" r="r" b="b"/>
              <a:pathLst>
                <a:path w="34289" h="9525">
                  <a:moveTo>
                    <a:pt x="0" y="0"/>
                  </a:moveTo>
                  <a:lnTo>
                    <a:pt x="34290" y="0"/>
                  </a:lnTo>
                </a:path>
              </a:pathLst>
            </a:custGeom>
            <a:ln w="12700" cap="flat">
              <a:solidFill>
                <a:srgbClr val="FF9900"/>
              </a:solidFill>
              <a:prstDash val="solid"/>
              <a:round/>
            </a:ln>
          </p:spPr>
          <p:txBody>
            <a:bodyPr rtlCol="0" anchor="ctr"/>
            <a:lstStyle/>
            <a:p>
              <a:endParaRPr lang="en-US"/>
            </a:p>
          </p:txBody>
        </p:sp>
        <p:sp>
          <p:nvSpPr>
            <p:cNvPr id="53" name="Freeform: Shape 52">
              <a:extLst>
                <a:ext uri="{FF2B5EF4-FFF2-40B4-BE49-F238E27FC236}">
                  <a16:creationId xmlns:a16="http://schemas.microsoft.com/office/drawing/2014/main" id="{46731958-C6C2-4D53-B400-CA5CA7E13179}"/>
                </a:ext>
              </a:extLst>
            </p:cNvPr>
            <p:cNvSpPr/>
            <p:nvPr/>
          </p:nvSpPr>
          <p:spPr>
            <a:xfrm>
              <a:off x="1733579" y="5250703"/>
              <a:ext cx="34289" cy="9525"/>
            </a:xfrm>
            <a:custGeom>
              <a:avLst/>
              <a:gdLst>
                <a:gd name="connsiteX0" fmla="*/ 0 w 34289"/>
                <a:gd name="connsiteY0" fmla="*/ 0 h 9525"/>
                <a:gd name="connsiteX1" fmla="*/ 34290 w 34289"/>
                <a:gd name="connsiteY1" fmla="*/ 0 h 9525"/>
              </a:gdLst>
              <a:ahLst/>
              <a:cxnLst>
                <a:cxn ang="0">
                  <a:pos x="connsiteX0" y="connsiteY0"/>
                </a:cxn>
                <a:cxn ang="0">
                  <a:pos x="connsiteX1" y="connsiteY1"/>
                </a:cxn>
              </a:cxnLst>
              <a:rect l="l" t="t" r="r" b="b"/>
              <a:pathLst>
                <a:path w="34289" h="9525">
                  <a:moveTo>
                    <a:pt x="0" y="0"/>
                  </a:moveTo>
                  <a:lnTo>
                    <a:pt x="34290" y="0"/>
                  </a:lnTo>
                </a:path>
              </a:pathLst>
            </a:custGeom>
            <a:ln w="12700" cap="flat">
              <a:solidFill>
                <a:srgbClr val="FF9900"/>
              </a:solidFill>
              <a:prstDash val="solid"/>
              <a:round/>
            </a:ln>
          </p:spPr>
          <p:txBody>
            <a:bodyPr rtlCol="0" anchor="ctr"/>
            <a:lstStyle/>
            <a:p>
              <a:endParaRPr lang="en-US"/>
            </a:p>
          </p:txBody>
        </p:sp>
        <p:sp>
          <p:nvSpPr>
            <p:cNvPr id="54" name="Freeform: Shape 53">
              <a:extLst>
                <a:ext uri="{FF2B5EF4-FFF2-40B4-BE49-F238E27FC236}">
                  <a16:creationId xmlns:a16="http://schemas.microsoft.com/office/drawing/2014/main" id="{EECB61C0-26CF-4A88-ABD7-CE23FD7CDDD2}"/>
                </a:ext>
              </a:extLst>
            </p:cNvPr>
            <p:cNvSpPr/>
            <p:nvPr/>
          </p:nvSpPr>
          <p:spPr>
            <a:xfrm>
              <a:off x="1573559" y="5239273"/>
              <a:ext cx="160020" cy="160019"/>
            </a:xfrm>
            <a:custGeom>
              <a:avLst/>
              <a:gdLst>
                <a:gd name="connsiteX0" fmla="*/ 0 w 160020"/>
                <a:gd name="connsiteY0" fmla="*/ 35052 h 160019"/>
                <a:gd name="connsiteX1" fmla="*/ 0 w 160020"/>
                <a:gd name="connsiteY1" fmla="*/ 8572 h 160019"/>
                <a:gd name="connsiteX2" fmla="*/ 8572 w 160020"/>
                <a:gd name="connsiteY2" fmla="*/ 0 h 160019"/>
                <a:gd name="connsiteX3" fmla="*/ 151447 w 160020"/>
                <a:gd name="connsiteY3" fmla="*/ 0 h 160019"/>
                <a:gd name="connsiteX4" fmla="*/ 160020 w 160020"/>
                <a:gd name="connsiteY4" fmla="*/ 8572 h 160019"/>
                <a:gd name="connsiteX5" fmla="*/ 160020 w 160020"/>
                <a:gd name="connsiteY5" fmla="*/ 151447 h 160019"/>
                <a:gd name="connsiteX6" fmla="*/ 151447 w 160020"/>
                <a:gd name="connsiteY6" fmla="*/ 160020 h 160019"/>
                <a:gd name="connsiteX7" fmla="*/ 75247 w 160020"/>
                <a:gd name="connsiteY7" fmla="*/ 160020 h 160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0020" h="160019">
                  <a:moveTo>
                    <a:pt x="0" y="35052"/>
                  </a:moveTo>
                  <a:lnTo>
                    <a:pt x="0" y="8572"/>
                  </a:lnTo>
                  <a:cubicBezTo>
                    <a:pt x="0" y="3839"/>
                    <a:pt x="3839" y="0"/>
                    <a:pt x="8572" y="0"/>
                  </a:cubicBezTo>
                  <a:lnTo>
                    <a:pt x="151447" y="0"/>
                  </a:lnTo>
                  <a:cubicBezTo>
                    <a:pt x="156181" y="0"/>
                    <a:pt x="160020" y="3839"/>
                    <a:pt x="160020" y="8572"/>
                  </a:cubicBezTo>
                  <a:lnTo>
                    <a:pt x="160020" y="151447"/>
                  </a:lnTo>
                  <a:cubicBezTo>
                    <a:pt x="160020" y="156181"/>
                    <a:pt x="156181" y="160020"/>
                    <a:pt x="151447" y="160020"/>
                  </a:cubicBezTo>
                  <a:lnTo>
                    <a:pt x="75247" y="160020"/>
                  </a:lnTo>
                </a:path>
              </a:pathLst>
            </a:custGeom>
            <a:noFill/>
            <a:ln w="12700" cap="flat">
              <a:solidFill>
                <a:srgbClr val="FF9900"/>
              </a:solidFill>
              <a:prstDash val="solid"/>
              <a:round/>
            </a:ln>
          </p:spPr>
          <p:txBody>
            <a:bodyPr rtlCol="0" anchor="ctr"/>
            <a:lstStyle/>
            <a:p>
              <a:endParaRPr lang="en-US"/>
            </a:p>
          </p:txBody>
        </p:sp>
        <p:sp>
          <p:nvSpPr>
            <p:cNvPr id="55" name="Freeform: Shape 54">
              <a:extLst>
                <a:ext uri="{FF2B5EF4-FFF2-40B4-BE49-F238E27FC236}">
                  <a16:creationId xmlns:a16="http://schemas.microsoft.com/office/drawing/2014/main" id="{23E362A4-03C5-4115-88EB-43E636F67B39}"/>
                </a:ext>
              </a:extLst>
            </p:cNvPr>
            <p:cNvSpPr/>
            <p:nvPr/>
          </p:nvSpPr>
          <p:spPr>
            <a:xfrm>
              <a:off x="282636" y="5204983"/>
              <a:ext cx="9525" cy="34289"/>
            </a:xfrm>
            <a:custGeom>
              <a:avLst/>
              <a:gdLst>
                <a:gd name="connsiteX0" fmla="*/ 0 w 9525"/>
                <a:gd name="connsiteY0" fmla="*/ 0 h 34289"/>
                <a:gd name="connsiteX1" fmla="*/ 0 w 9525"/>
                <a:gd name="connsiteY1" fmla="*/ 34290 h 34289"/>
              </a:gdLst>
              <a:ahLst/>
              <a:cxnLst>
                <a:cxn ang="0">
                  <a:pos x="connsiteX0" y="connsiteY0"/>
                </a:cxn>
                <a:cxn ang="0">
                  <a:pos x="connsiteX1" y="connsiteY1"/>
                </a:cxn>
              </a:cxnLst>
              <a:rect l="l" t="t" r="r" b="b"/>
              <a:pathLst>
                <a:path w="9525" h="34289">
                  <a:moveTo>
                    <a:pt x="0" y="0"/>
                  </a:moveTo>
                  <a:lnTo>
                    <a:pt x="0" y="34290"/>
                  </a:lnTo>
                </a:path>
              </a:pathLst>
            </a:custGeom>
            <a:ln w="12700" cap="flat">
              <a:solidFill>
                <a:srgbClr val="FF9900"/>
              </a:solidFill>
              <a:prstDash val="solid"/>
              <a:round/>
            </a:ln>
          </p:spPr>
          <p:txBody>
            <a:bodyPr rtlCol="0" anchor="ctr"/>
            <a:lstStyle/>
            <a:p>
              <a:endParaRPr lang="en-US"/>
            </a:p>
          </p:txBody>
        </p:sp>
        <p:sp>
          <p:nvSpPr>
            <p:cNvPr id="56" name="Freeform: Shape 55">
              <a:extLst>
                <a:ext uri="{FF2B5EF4-FFF2-40B4-BE49-F238E27FC236}">
                  <a16:creationId xmlns:a16="http://schemas.microsoft.com/office/drawing/2014/main" id="{BF73F8FA-C224-4750-86B5-B361CB35C380}"/>
                </a:ext>
              </a:extLst>
            </p:cNvPr>
            <p:cNvSpPr/>
            <p:nvPr/>
          </p:nvSpPr>
          <p:spPr>
            <a:xfrm>
              <a:off x="316831" y="5204983"/>
              <a:ext cx="9525" cy="34289"/>
            </a:xfrm>
            <a:custGeom>
              <a:avLst/>
              <a:gdLst>
                <a:gd name="connsiteX0" fmla="*/ 0 w 9525"/>
                <a:gd name="connsiteY0" fmla="*/ 0 h 34289"/>
                <a:gd name="connsiteX1" fmla="*/ 0 w 9525"/>
                <a:gd name="connsiteY1" fmla="*/ 34290 h 34289"/>
              </a:gdLst>
              <a:ahLst/>
              <a:cxnLst>
                <a:cxn ang="0">
                  <a:pos x="connsiteX0" y="connsiteY0"/>
                </a:cxn>
                <a:cxn ang="0">
                  <a:pos x="connsiteX1" y="connsiteY1"/>
                </a:cxn>
              </a:cxnLst>
              <a:rect l="l" t="t" r="r" b="b"/>
              <a:pathLst>
                <a:path w="9525" h="34289">
                  <a:moveTo>
                    <a:pt x="0" y="0"/>
                  </a:moveTo>
                  <a:lnTo>
                    <a:pt x="0" y="34290"/>
                  </a:lnTo>
                </a:path>
              </a:pathLst>
            </a:custGeom>
            <a:ln w="12700" cap="flat">
              <a:solidFill>
                <a:srgbClr val="FF9900"/>
              </a:solidFill>
              <a:prstDash val="solid"/>
              <a:round/>
            </a:ln>
          </p:spPr>
          <p:txBody>
            <a:bodyPr rtlCol="0" anchor="ctr"/>
            <a:lstStyle/>
            <a:p>
              <a:endParaRPr lang="en-US"/>
            </a:p>
          </p:txBody>
        </p:sp>
        <p:sp>
          <p:nvSpPr>
            <p:cNvPr id="57" name="Freeform: Shape 56">
              <a:extLst>
                <a:ext uri="{FF2B5EF4-FFF2-40B4-BE49-F238E27FC236}">
                  <a16:creationId xmlns:a16="http://schemas.microsoft.com/office/drawing/2014/main" id="{08D26081-C9C7-4CDD-AB00-A3C36C289578}"/>
                </a:ext>
              </a:extLst>
            </p:cNvPr>
            <p:cNvSpPr/>
            <p:nvPr/>
          </p:nvSpPr>
          <p:spPr>
            <a:xfrm>
              <a:off x="351121" y="5204983"/>
              <a:ext cx="9525" cy="34289"/>
            </a:xfrm>
            <a:custGeom>
              <a:avLst/>
              <a:gdLst>
                <a:gd name="connsiteX0" fmla="*/ 0 w 9525"/>
                <a:gd name="connsiteY0" fmla="*/ 0 h 34289"/>
                <a:gd name="connsiteX1" fmla="*/ 0 w 9525"/>
                <a:gd name="connsiteY1" fmla="*/ 34290 h 34289"/>
              </a:gdLst>
              <a:ahLst/>
              <a:cxnLst>
                <a:cxn ang="0">
                  <a:pos x="connsiteX0" y="connsiteY0"/>
                </a:cxn>
                <a:cxn ang="0">
                  <a:pos x="connsiteX1" y="connsiteY1"/>
                </a:cxn>
              </a:cxnLst>
              <a:rect l="l" t="t" r="r" b="b"/>
              <a:pathLst>
                <a:path w="9525" h="34289">
                  <a:moveTo>
                    <a:pt x="0" y="0"/>
                  </a:moveTo>
                  <a:lnTo>
                    <a:pt x="0" y="34290"/>
                  </a:lnTo>
                </a:path>
              </a:pathLst>
            </a:custGeom>
            <a:ln w="12700" cap="flat">
              <a:solidFill>
                <a:srgbClr val="FF9900"/>
              </a:solidFill>
              <a:prstDash val="solid"/>
              <a:round/>
            </a:ln>
          </p:spPr>
          <p:txBody>
            <a:bodyPr rtlCol="0" anchor="ctr"/>
            <a:lstStyle/>
            <a:p>
              <a:endParaRPr lang="en-US"/>
            </a:p>
          </p:txBody>
        </p:sp>
        <p:sp>
          <p:nvSpPr>
            <p:cNvPr id="58" name="Freeform: Shape 57">
              <a:extLst>
                <a:ext uri="{FF2B5EF4-FFF2-40B4-BE49-F238E27FC236}">
                  <a16:creationId xmlns:a16="http://schemas.microsoft.com/office/drawing/2014/main" id="{296925E4-7E5C-443F-96CB-C7E7E68729FF}"/>
                </a:ext>
              </a:extLst>
            </p:cNvPr>
            <p:cNvSpPr/>
            <p:nvPr/>
          </p:nvSpPr>
          <p:spPr>
            <a:xfrm>
              <a:off x="385411" y="5204983"/>
              <a:ext cx="9525" cy="34289"/>
            </a:xfrm>
            <a:custGeom>
              <a:avLst/>
              <a:gdLst>
                <a:gd name="connsiteX0" fmla="*/ 0 w 9525"/>
                <a:gd name="connsiteY0" fmla="*/ 0 h 34289"/>
                <a:gd name="connsiteX1" fmla="*/ 0 w 9525"/>
                <a:gd name="connsiteY1" fmla="*/ 34290 h 34289"/>
              </a:gdLst>
              <a:ahLst/>
              <a:cxnLst>
                <a:cxn ang="0">
                  <a:pos x="connsiteX0" y="connsiteY0"/>
                </a:cxn>
                <a:cxn ang="0">
                  <a:pos x="connsiteX1" y="connsiteY1"/>
                </a:cxn>
              </a:cxnLst>
              <a:rect l="l" t="t" r="r" b="b"/>
              <a:pathLst>
                <a:path w="9525" h="34289">
                  <a:moveTo>
                    <a:pt x="0" y="0"/>
                  </a:moveTo>
                  <a:lnTo>
                    <a:pt x="0" y="34290"/>
                  </a:lnTo>
                </a:path>
              </a:pathLst>
            </a:custGeom>
            <a:ln w="12700" cap="flat">
              <a:solidFill>
                <a:srgbClr val="FF9900"/>
              </a:solidFill>
              <a:prstDash val="solid"/>
              <a:round/>
            </a:ln>
          </p:spPr>
          <p:txBody>
            <a:bodyPr rtlCol="0" anchor="ctr"/>
            <a:lstStyle/>
            <a:p>
              <a:endParaRPr lang="en-US"/>
            </a:p>
          </p:txBody>
        </p:sp>
        <p:sp>
          <p:nvSpPr>
            <p:cNvPr id="59" name="Freeform: Shape 58">
              <a:extLst>
                <a:ext uri="{FF2B5EF4-FFF2-40B4-BE49-F238E27FC236}">
                  <a16:creationId xmlns:a16="http://schemas.microsoft.com/office/drawing/2014/main" id="{F9CF3A88-7B92-4833-A4E0-D07213223B2F}"/>
                </a:ext>
              </a:extLst>
            </p:cNvPr>
            <p:cNvSpPr/>
            <p:nvPr/>
          </p:nvSpPr>
          <p:spPr>
            <a:xfrm>
              <a:off x="419701" y="5204983"/>
              <a:ext cx="9525" cy="34289"/>
            </a:xfrm>
            <a:custGeom>
              <a:avLst/>
              <a:gdLst>
                <a:gd name="connsiteX0" fmla="*/ 0 w 9525"/>
                <a:gd name="connsiteY0" fmla="*/ 0 h 34289"/>
                <a:gd name="connsiteX1" fmla="*/ 0 w 9525"/>
                <a:gd name="connsiteY1" fmla="*/ 34290 h 34289"/>
              </a:gdLst>
              <a:ahLst/>
              <a:cxnLst>
                <a:cxn ang="0">
                  <a:pos x="connsiteX0" y="connsiteY0"/>
                </a:cxn>
                <a:cxn ang="0">
                  <a:pos x="connsiteX1" y="connsiteY1"/>
                </a:cxn>
              </a:cxnLst>
              <a:rect l="l" t="t" r="r" b="b"/>
              <a:pathLst>
                <a:path w="9525" h="34289">
                  <a:moveTo>
                    <a:pt x="0" y="0"/>
                  </a:moveTo>
                  <a:lnTo>
                    <a:pt x="0" y="34290"/>
                  </a:lnTo>
                </a:path>
              </a:pathLst>
            </a:custGeom>
            <a:ln w="12700" cap="flat">
              <a:solidFill>
                <a:srgbClr val="FF9900"/>
              </a:solidFill>
              <a:prstDash val="solid"/>
              <a:round/>
            </a:ln>
          </p:spPr>
          <p:txBody>
            <a:bodyPr rtlCol="0" anchor="ctr"/>
            <a:lstStyle/>
            <a:p>
              <a:endParaRPr lang="en-US"/>
            </a:p>
          </p:txBody>
        </p:sp>
        <p:sp>
          <p:nvSpPr>
            <p:cNvPr id="60" name="Freeform: Shape 59">
              <a:extLst>
                <a:ext uri="{FF2B5EF4-FFF2-40B4-BE49-F238E27FC236}">
                  <a16:creationId xmlns:a16="http://schemas.microsoft.com/office/drawing/2014/main" id="{081E1DB1-8649-49E4-A925-B986C0456F07}"/>
                </a:ext>
              </a:extLst>
            </p:cNvPr>
            <p:cNvSpPr/>
            <p:nvPr/>
          </p:nvSpPr>
          <p:spPr>
            <a:xfrm>
              <a:off x="351121" y="5399293"/>
              <a:ext cx="9525" cy="34290"/>
            </a:xfrm>
            <a:custGeom>
              <a:avLst/>
              <a:gdLst>
                <a:gd name="connsiteX0" fmla="*/ 0 w 9525"/>
                <a:gd name="connsiteY0" fmla="*/ 0 h 34290"/>
                <a:gd name="connsiteX1" fmla="*/ 0 w 9525"/>
                <a:gd name="connsiteY1" fmla="*/ 34290 h 34290"/>
              </a:gdLst>
              <a:ahLst/>
              <a:cxnLst>
                <a:cxn ang="0">
                  <a:pos x="connsiteX0" y="connsiteY0"/>
                </a:cxn>
                <a:cxn ang="0">
                  <a:pos x="connsiteX1" y="connsiteY1"/>
                </a:cxn>
              </a:cxnLst>
              <a:rect l="l" t="t" r="r" b="b"/>
              <a:pathLst>
                <a:path w="9525" h="34290">
                  <a:moveTo>
                    <a:pt x="0" y="0"/>
                  </a:moveTo>
                  <a:lnTo>
                    <a:pt x="0" y="34290"/>
                  </a:lnTo>
                </a:path>
              </a:pathLst>
            </a:custGeom>
            <a:ln w="12700" cap="flat">
              <a:solidFill>
                <a:srgbClr val="FF9900"/>
              </a:solidFill>
              <a:prstDash val="solid"/>
              <a:round/>
            </a:ln>
          </p:spPr>
          <p:txBody>
            <a:bodyPr rtlCol="0" anchor="ctr"/>
            <a:lstStyle/>
            <a:p>
              <a:endParaRPr lang="en-US"/>
            </a:p>
          </p:txBody>
        </p:sp>
        <p:sp>
          <p:nvSpPr>
            <p:cNvPr id="61" name="Freeform: Shape 60">
              <a:extLst>
                <a:ext uri="{FF2B5EF4-FFF2-40B4-BE49-F238E27FC236}">
                  <a16:creationId xmlns:a16="http://schemas.microsoft.com/office/drawing/2014/main" id="{DAB9740B-668E-492D-972E-74932E78667D}"/>
                </a:ext>
              </a:extLst>
            </p:cNvPr>
            <p:cNvSpPr/>
            <p:nvPr/>
          </p:nvSpPr>
          <p:spPr>
            <a:xfrm>
              <a:off x="385411" y="5399293"/>
              <a:ext cx="9525" cy="34290"/>
            </a:xfrm>
            <a:custGeom>
              <a:avLst/>
              <a:gdLst>
                <a:gd name="connsiteX0" fmla="*/ 0 w 9525"/>
                <a:gd name="connsiteY0" fmla="*/ 0 h 34290"/>
                <a:gd name="connsiteX1" fmla="*/ 0 w 9525"/>
                <a:gd name="connsiteY1" fmla="*/ 34290 h 34290"/>
              </a:gdLst>
              <a:ahLst/>
              <a:cxnLst>
                <a:cxn ang="0">
                  <a:pos x="connsiteX0" y="connsiteY0"/>
                </a:cxn>
                <a:cxn ang="0">
                  <a:pos x="connsiteX1" y="connsiteY1"/>
                </a:cxn>
              </a:cxnLst>
              <a:rect l="l" t="t" r="r" b="b"/>
              <a:pathLst>
                <a:path w="9525" h="34290">
                  <a:moveTo>
                    <a:pt x="0" y="0"/>
                  </a:moveTo>
                  <a:lnTo>
                    <a:pt x="0" y="34290"/>
                  </a:lnTo>
                </a:path>
              </a:pathLst>
            </a:custGeom>
            <a:ln w="12700" cap="flat">
              <a:solidFill>
                <a:srgbClr val="FF9900"/>
              </a:solidFill>
              <a:prstDash val="solid"/>
              <a:round/>
            </a:ln>
          </p:spPr>
          <p:txBody>
            <a:bodyPr rtlCol="0" anchor="ctr"/>
            <a:lstStyle/>
            <a:p>
              <a:endParaRPr lang="en-US"/>
            </a:p>
          </p:txBody>
        </p:sp>
        <p:sp>
          <p:nvSpPr>
            <p:cNvPr id="62" name="Freeform: Shape 61">
              <a:extLst>
                <a:ext uri="{FF2B5EF4-FFF2-40B4-BE49-F238E27FC236}">
                  <a16:creationId xmlns:a16="http://schemas.microsoft.com/office/drawing/2014/main" id="{E20DB7F2-28D2-48BF-A8F5-37E5641E57A3}"/>
                </a:ext>
              </a:extLst>
            </p:cNvPr>
            <p:cNvSpPr/>
            <p:nvPr/>
          </p:nvSpPr>
          <p:spPr>
            <a:xfrm>
              <a:off x="419701" y="5399293"/>
              <a:ext cx="9525" cy="34290"/>
            </a:xfrm>
            <a:custGeom>
              <a:avLst/>
              <a:gdLst>
                <a:gd name="connsiteX0" fmla="*/ 0 w 9525"/>
                <a:gd name="connsiteY0" fmla="*/ 0 h 34290"/>
                <a:gd name="connsiteX1" fmla="*/ 0 w 9525"/>
                <a:gd name="connsiteY1" fmla="*/ 34290 h 34290"/>
              </a:gdLst>
              <a:ahLst/>
              <a:cxnLst>
                <a:cxn ang="0">
                  <a:pos x="connsiteX0" y="connsiteY0"/>
                </a:cxn>
                <a:cxn ang="0">
                  <a:pos x="connsiteX1" y="connsiteY1"/>
                </a:cxn>
              </a:cxnLst>
              <a:rect l="l" t="t" r="r" b="b"/>
              <a:pathLst>
                <a:path w="9525" h="34290">
                  <a:moveTo>
                    <a:pt x="0" y="0"/>
                  </a:moveTo>
                  <a:lnTo>
                    <a:pt x="0" y="34290"/>
                  </a:lnTo>
                </a:path>
              </a:pathLst>
            </a:custGeom>
            <a:ln w="12700" cap="flat">
              <a:solidFill>
                <a:srgbClr val="FF9900"/>
              </a:solidFill>
              <a:prstDash val="solid"/>
              <a:round/>
            </a:ln>
          </p:spPr>
          <p:txBody>
            <a:bodyPr rtlCol="0" anchor="ctr"/>
            <a:lstStyle/>
            <a:p>
              <a:endParaRPr lang="en-US"/>
            </a:p>
          </p:txBody>
        </p:sp>
        <p:sp>
          <p:nvSpPr>
            <p:cNvPr id="63" name="Freeform: Shape 62">
              <a:extLst>
                <a:ext uri="{FF2B5EF4-FFF2-40B4-BE49-F238E27FC236}">
                  <a16:creationId xmlns:a16="http://schemas.microsoft.com/office/drawing/2014/main" id="{2DC20529-5FEC-44CB-9257-58207DE4C65C}"/>
                </a:ext>
              </a:extLst>
            </p:cNvPr>
            <p:cNvSpPr/>
            <p:nvPr/>
          </p:nvSpPr>
          <p:spPr>
            <a:xfrm>
              <a:off x="236916" y="5250703"/>
              <a:ext cx="34290" cy="9525"/>
            </a:xfrm>
            <a:custGeom>
              <a:avLst/>
              <a:gdLst>
                <a:gd name="connsiteX0" fmla="*/ 0 w 34290"/>
                <a:gd name="connsiteY0" fmla="*/ 0 h 9525"/>
                <a:gd name="connsiteX1" fmla="*/ 34290 w 34290"/>
                <a:gd name="connsiteY1" fmla="*/ 0 h 9525"/>
              </a:gdLst>
              <a:ahLst/>
              <a:cxnLst>
                <a:cxn ang="0">
                  <a:pos x="connsiteX0" y="connsiteY0"/>
                </a:cxn>
                <a:cxn ang="0">
                  <a:pos x="connsiteX1" y="connsiteY1"/>
                </a:cxn>
              </a:cxnLst>
              <a:rect l="l" t="t" r="r" b="b"/>
              <a:pathLst>
                <a:path w="34290" h="9525">
                  <a:moveTo>
                    <a:pt x="0" y="0"/>
                  </a:moveTo>
                  <a:lnTo>
                    <a:pt x="34290" y="0"/>
                  </a:lnTo>
                </a:path>
              </a:pathLst>
            </a:custGeom>
            <a:ln w="12700" cap="flat">
              <a:solidFill>
                <a:srgbClr val="FF9900"/>
              </a:solidFill>
              <a:prstDash val="solid"/>
              <a:round/>
            </a:ln>
          </p:spPr>
          <p:txBody>
            <a:bodyPr rtlCol="0" anchor="ctr"/>
            <a:lstStyle/>
            <a:p>
              <a:endParaRPr lang="en-US"/>
            </a:p>
          </p:txBody>
        </p:sp>
        <p:sp>
          <p:nvSpPr>
            <p:cNvPr id="64" name="Freeform: Shape 63">
              <a:extLst>
                <a:ext uri="{FF2B5EF4-FFF2-40B4-BE49-F238E27FC236}">
                  <a16:creationId xmlns:a16="http://schemas.microsoft.com/office/drawing/2014/main" id="{B6CB9408-2398-4F34-A5B7-EC6393F6D865}"/>
                </a:ext>
              </a:extLst>
            </p:cNvPr>
            <p:cNvSpPr/>
            <p:nvPr/>
          </p:nvSpPr>
          <p:spPr>
            <a:xfrm>
              <a:off x="431131" y="5387863"/>
              <a:ext cx="34290" cy="9525"/>
            </a:xfrm>
            <a:custGeom>
              <a:avLst/>
              <a:gdLst>
                <a:gd name="connsiteX0" fmla="*/ 0 w 34290"/>
                <a:gd name="connsiteY0" fmla="*/ 0 h 9525"/>
                <a:gd name="connsiteX1" fmla="*/ 34290 w 34290"/>
                <a:gd name="connsiteY1" fmla="*/ 0 h 9525"/>
              </a:gdLst>
              <a:ahLst/>
              <a:cxnLst>
                <a:cxn ang="0">
                  <a:pos x="connsiteX0" y="connsiteY0"/>
                </a:cxn>
                <a:cxn ang="0">
                  <a:pos x="connsiteX1" y="connsiteY1"/>
                </a:cxn>
              </a:cxnLst>
              <a:rect l="l" t="t" r="r" b="b"/>
              <a:pathLst>
                <a:path w="34290" h="9525">
                  <a:moveTo>
                    <a:pt x="0" y="0"/>
                  </a:moveTo>
                  <a:lnTo>
                    <a:pt x="34290" y="0"/>
                  </a:lnTo>
                </a:path>
              </a:pathLst>
            </a:custGeom>
            <a:ln w="12700" cap="flat">
              <a:solidFill>
                <a:srgbClr val="FF9900"/>
              </a:solidFill>
              <a:prstDash val="solid"/>
              <a:round/>
            </a:ln>
          </p:spPr>
          <p:txBody>
            <a:bodyPr rtlCol="0" anchor="ctr"/>
            <a:lstStyle/>
            <a:p>
              <a:endParaRPr lang="en-US"/>
            </a:p>
          </p:txBody>
        </p:sp>
        <p:sp>
          <p:nvSpPr>
            <p:cNvPr id="65" name="Freeform: Shape 64">
              <a:extLst>
                <a:ext uri="{FF2B5EF4-FFF2-40B4-BE49-F238E27FC236}">
                  <a16:creationId xmlns:a16="http://schemas.microsoft.com/office/drawing/2014/main" id="{747C9165-7406-474B-9A63-F28AA2C79EB0}"/>
                </a:ext>
              </a:extLst>
            </p:cNvPr>
            <p:cNvSpPr/>
            <p:nvPr/>
          </p:nvSpPr>
          <p:spPr>
            <a:xfrm>
              <a:off x="431131" y="5353573"/>
              <a:ext cx="34290" cy="9525"/>
            </a:xfrm>
            <a:custGeom>
              <a:avLst/>
              <a:gdLst>
                <a:gd name="connsiteX0" fmla="*/ 0 w 34290"/>
                <a:gd name="connsiteY0" fmla="*/ 0 h 9525"/>
                <a:gd name="connsiteX1" fmla="*/ 34290 w 34290"/>
                <a:gd name="connsiteY1" fmla="*/ 0 h 9525"/>
              </a:gdLst>
              <a:ahLst/>
              <a:cxnLst>
                <a:cxn ang="0">
                  <a:pos x="connsiteX0" y="connsiteY0"/>
                </a:cxn>
                <a:cxn ang="0">
                  <a:pos x="connsiteX1" y="connsiteY1"/>
                </a:cxn>
              </a:cxnLst>
              <a:rect l="l" t="t" r="r" b="b"/>
              <a:pathLst>
                <a:path w="34290" h="9525">
                  <a:moveTo>
                    <a:pt x="0" y="0"/>
                  </a:moveTo>
                  <a:lnTo>
                    <a:pt x="34290" y="0"/>
                  </a:lnTo>
                </a:path>
              </a:pathLst>
            </a:custGeom>
            <a:ln w="12700" cap="flat">
              <a:solidFill>
                <a:srgbClr val="FF9900"/>
              </a:solidFill>
              <a:prstDash val="solid"/>
              <a:round/>
            </a:ln>
          </p:spPr>
          <p:txBody>
            <a:bodyPr rtlCol="0" anchor="ctr"/>
            <a:lstStyle/>
            <a:p>
              <a:endParaRPr lang="en-US"/>
            </a:p>
          </p:txBody>
        </p:sp>
        <p:sp>
          <p:nvSpPr>
            <p:cNvPr id="66" name="Freeform: Shape 65">
              <a:extLst>
                <a:ext uri="{FF2B5EF4-FFF2-40B4-BE49-F238E27FC236}">
                  <a16:creationId xmlns:a16="http://schemas.microsoft.com/office/drawing/2014/main" id="{893FE63E-C3E2-4768-B6CE-A005EB1D8282}"/>
                </a:ext>
              </a:extLst>
            </p:cNvPr>
            <p:cNvSpPr/>
            <p:nvPr/>
          </p:nvSpPr>
          <p:spPr>
            <a:xfrm>
              <a:off x="431131" y="5319283"/>
              <a:ext cx="34290" cy="9525"/>
            </a:xfrm>
            <a:custGeom>
              <a:avLst/>
              <a:gdLst>
                <a:gd name="connsiteX0" fmla="*/ 0 w 34290"/>
                <a:gd name="connsiteY0" fmla="*/ 0 h 9525"/>
                <a:gd name="connsiteX1" fmla="*/ 34290 w 34290"/>
                <a:gd name="connsiteY1" fmla="*/ 0 h 9525"/>
              </a:gdLst>
              <a:ahLst/>
              <a:cxnLst>
                <a:cxn ang="0">
                  <a:pos x="connsiteX0" y="connsiteY0"/>
                </a:cxn>
                <a:cxn ang="0">
                  <a:pos x="connsiteX1" y="connsiteY1"/>
                </a:cxn>
              </a:cxnLst>
              <a:rect l="l" t="t" r="r" b="b"/>
              <a:pathLst>
                <a:path w="34290" h="9525">
                  <a:moveTo>
                    <a:pt x="0" y="0"/>
                  </a:moveTo>
                  <a:lnTo>
                    <a:pt x="34290" y="0"/>
                  </a:lnTo>
                </a:path>
              </a:pathLst>
            </a:custGeom>
            <a:ln w="12700" cap="flat">
              <a:solidFill>
                <a:srgbClr val="FF9900"/>
              </a:solidFill>
              <a:prstDash val="solid"/>
              <a:round/>
            </a:ln>
          </p:spPr>
          <p:txBody>
            <a:bodyPr rtlCol="0" anchor="ctr"/>
            <a:lstStyle/>
            <a:p>
              <a:endParaRPr lang="en-US"/>
            </a:p>
          </p:txBody>
        </p:sp>
        <p:sp>
          <p:nvSpPr>
            <p:cNvPr id="67" name="Freeform: Shape 66">
              <a:extLst>
                <a:ext uri="{FF2B5EF4-FFF2-40B4-BE49-F238E27FC236}">
                  <a16:creationId xmlns:a16="http://schemas.microsoft.com/office/drawing/2014/main" id="{F7C0E7F6-F702-49F7-A7A7-A5CC2AFAA519}"/>
                </a:ext>
              </a:extLst>
            </p:cNvPr>
            <p:cNvSpPr/>
            <p:nvPr/>
          </p:nvSpPr>
          <p:spPr>
            <a:xfrm>
              <a:off x="431131" y="5284993"/>
              <a:ext cx="34290" cy="9525"/>
            </a:xfrm>
            <a:custGeom>
              <a:avLst/>
              <a:gdLst>
                <a:gd name="connsiteX0" fmla="*/ 0 w 34290"/>
                <a:gd name="connsiteY0" fmla="*/ 0 h 9525"/>
                <a:gd name="connsiteX1" fmla="*/ 34290 w 34290"/>
                <a:gd name="connsiteY1" fmla="*/ 0 h 9525"/>
              </a:gdLst>
              <a:ahLst/>
              <a:cxnLst>
                <a:cxn ang="0">
                  <a:pos x="connsiteX0" y="connsiteY0"/>
                </a:cxn>
                <a:cxn ang="0">
                  <a:pos x="connsiteX1" y="connsiteY1"/>
                </a:cxn>
              </a:cxnLst>
              <a:rect l="l" t="t" r="r" b="b"/>
              <a:pathLst>
                <a:path w="34290" h="9525">
                  <a:moveTo>
                    <a:pt x="0" y="0"/>
                  </a:moveTo>
                  <a:lnTo>
                    <a:pt x="34290" y="0"/>
                  </a:lnTo>
                </a:path>
              </a:pathLst>
            </a:custGeom>
            <a:ln w="12700" cap="flat">
              <a:solidFill>
                <a:srgbClr val="FF9900"/>
              </a:solidFill>
              <a:prstDash val="solid"/>
              <a:round/>
            </a:ln>
          </p:spPr>
          <p:txBody>
            <a:bodyPr rtlCol="0" anchor="ctr"/>
            <a:lstStyle/>
            <a:p>
              <a:endParaRPr lang="en-US"/>
            </a:p>
          </p:txBody>
        </p:sp>
        <p:sp>
          <p:nvSpPr>
            <p:cNvPr id="68" name="Freeform: Shape 67">
              <a:extLst>
                <a:ext uri="{FF2B5EF4-FFF2-40B4-BE49-F238E27FC236}">
                  <a16:creationId xmlns:a16="http://schemas.microsoft.com/office/drawing/2014/main" id="{67543F93-BE1F-4274-BF1C-B479D4B262A0}"/>
                </a:ext>
              </a:extLst>
            </p:cNvPr>
            <p:cNvSpPr/>
            <p:nvPr/>
          </p:nvSpPr>
          <p:spPr>
            <a:xfrm>
              <a:off x="431131" y="5250703"/>
              <a:ext cx="34290" cy="9525"/>
            </a:xfrm>
            <a:custGeom>
              <a:avLst/>
              <a:gdLst>
                <a:gd name="connsiteX0" fmla="*/ 0 w 34290"/>
                <a:gd name="connsiteY0" fmla="*/ 0 h 9525"/>
                <a:gd name="connsiteX1" fmla="*/ 34290 w 34290"/>
                <a:gd name="connsiteY1" fmla="*/ 0 h 9525"/>
              </a:gdLst>
              <a:ahLst/>
              <a:cxnLst>
                <a:cxn ang="0">
                  <a:pos x="connsiteX0" y="connsiteY0"/>
                </a:cxn>
                <a:cxn ang="0">
                  <a:pos x="connsiteX1" y="connsiteY1"/>
                </a:cxn>
              </a:cxnLst>
              <a:rect l="l" t="t" r="r" b="b"/>
              <a:pathLst>
                <a:path w="34290" h="9525">
                  <a:moveTo>
                    <a:pt x="0" y="0"/>
                  </a:moveTo>
                  <a:lnTo>
                    <a:pt x="34290" y="0"/>
                  </a:lnTo>
                </a:path>
              </a:pathLst>
            </a:custGeom>
            <a:ln w="12700" cap="flat">
              <a:solidFill>
                <a:srgbClr val="FF9900"/>
              </a:solidFill>
              <a:prstDash val="solid"/>
              <a:round/>
            </a:ln>
          </p:spPr>
          <p:txBody>
            <a:bodyPr rtlCol="0" anchor="ctr"/>
            <a:lstStyle/>
            <a:p>
              <a:endParaRPr lang="en-US"/>
            </a:p>
          </p:txBody>
        </p:sp>
        <p:sp>
          <p:nvSpPr>
            <p:cNvPr id="69" name="Freeform: Shape 68">
              <a:extLst>
                <a:ext uri="{FF2B5EF4-FFF2-40B4-BE49-F238E27FC236}">
                  <a16:creationId xmlns:a16="http://schemas.microsoft.com/office/drawing/2014/main" id="{A4F45698-EF4C-486B-BD53-68692CB029A9}"/>
                </a:ext>
              </a:extLst>
            </p:cNvPr>
            <p:cNvSpPr/>
            <p:nvPr/>
          </p:nvSpPr>
          <p:spPr>
            <a:xfrm>
              <a:off x="271111" y="5239273"/>
              <a:ext cx="160115" cy="160019"/>
            </a:xfrm>
            <a:custGeom>
              <a:avLst/>
              <a:gdLst>
                <a:gd name="connsiteX0" fmla="*/ 0 w 160115"/>
                <a:gd name="connsiteY0" fmla="*/ 35052 h 160019"/>
                <a:gd name="connsiteX1" fmla="*/ 0 w 160115"/>
                <a:gd name="connsiteY1" fmla="*/ 8572 h 160019"/>
                <a:gd name="connsiteX2" fmla="*/ 8572 w 160115"/>
                <a:gd name="connsiteY2" fmla="*/ 0 h 160019"/>
                <a:gd name="connsiteX3" fmla="*/ 8668 w 160115"/>
                <a:gd name="connsiteY3" fmla="*/ 0 h 160019"/>
                <a:gd name="connsiteX4" fmla="*/ 151543 w 160115"/>
                <a:gd name="connsiteY4" fmla="*/ 0 h 160019"/>
                <a:gd name="connsiteX5" fmla="*/ 160115 w 160115"/>
                <a:gd name="connsiteY5" fmla="*/ 8572 h 160019"/>
                <a:gd name="connsiteX6" fmla="*/ 160115 w 160115"/>
                <a:gd name="connsiteY6" fmla="*/ 151447 h 160019"/>
                <a:gd name="connsiteX7" fmla="*/ 151543 w 160115"/>
                <a:gd name="connsiteY7" fmla="*/ 160020 h 160019"/>
                <a:gd name="connsiteX8" fmla="*/ 75343 w 160115"/>
                <a:gd name="connsiteY8" fmla="*/ 160020 h 160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0115" h="160019">
                  <a:moveTo>
                    <a:pt x="0" y="35052"/>
                  </a:moveTo>
                  <a:lnTo>
                    <a:pt x="0" y="8572"/>
                  </a:lnTo>
                  <a:cubicBezTo>
                    <a:pt x="0" y="3839"/>
                    <a:pt x="3838" y="0"/>
                    <a:pt x="8572" y="0"/>
                  </a:cubicBezTo>
                  <a:cubicBezTo>
                    <a:pt x="8604" y="0"/>
                    <a:pt x="8635" y="0"/>
                    <a:pt x="8668" y="0"/>
                  </a:cubicBezTo>
                  <a:lnTo>
                    <a:pt x="151543" y="0"/>
                  </a:lnTo>
                  <a:cubicBezTo>
                    <a:pt x="156278" y="0"/>
                    <a:pt x="160115" y="3839"/>
                    <a:pt x="160115" y="8572"/>
                  </a:cubicBezTo>
                  <a:lnTo>
                    <a:pt x="160115" y="151447"/>
                  </a:lnTo>
                  <a:cubicBezTo>
                    <a:pt x="160115" y="156181"/>
                    <a:pt x="156278" y="160020"/>
                    <a:pt x="151543" y="160020"/>
                  </a:cubicBezTo>
                  <a:lnTo>
                    <a:pt x="75343" y="160020"/>
                  </a:lnTo>
                </a:path>
              </a:pathLst>
            </a:custGeom>
            <a:noFill/>
            <a:ln w="12700" cap="flat">
              <a:solidFill>
                <a:srgbClr val="FF9900"/>
              </a:solidFill>
              <a:prstDash val="solid"/>
              <a:round/>
            </a:ln>
          </p:spPr>
          <p:txBody>
            <a:bodyPr rtlCol="0" anchor="ctr"/>
            <a:lstStyle/>
            <a:p>
              <a:endParaRPr lang="en-US"/>
            </a:p>
          </p:txBody>
        </p:sp>
        <p:sp>
          <p:nvSpPr>
            <p:cNvPr id="70" name="Freeform: Shape 69">
              <a:extLst>
                <a:ext uri="{FF2B5EF4-FFF2-40B4-BE49-F238E27FC236}">
                  <a16:creationId xmlns:a16="http://schemas.microsoft.com/office/drawing/2014/main" id="{0A2D6BCA-D3B8-48CC-AAF1-658BA52B6A37}"/>
                </a:ext>
              </a:extLst>
            </p:cNvPr>
            <p:cNvSpPr/>
            <p:nvPr/>
          </p:nvSpPr>
          <p:spPr>
            <a:xfrm>
              <a:off x="854231" y="4653200"/>
              <a:ext cx="201548" cy="201548"/>
            </a:xfrm>
            <a:custGeom>
              <a:avLst/>
              <a:gdLst>
                <a:gd name="connsiteX0" fmla="*/ 201549 w 201548"/>
                <a:gd name="connsiteY0" fmla="*/ 100775 h 201548"/>
                <a:gd name="connsiteX1" fmla="*/ 100775 w 201548"/>
                <a:gd name="connsiteY1" fmla="*/ 201549 h 201548"/>
                <a:gd name="connsiteX2" fmla="*/ 0 w 201548"/>
                <a:gd name="connsiteY2" fmla="*/ 100775 h 201548"/>
                <a:gd name="connsiteX3" fmla="*/ 100775 w 201548"/>
                <a:gd name="connsiteY3" fmla="*/ 0 h 201548"/>
                <a:gd name="connsiteX4" fmla="*/ 201549 w 201548"/>
                <a:gd name="connsiteY4" fmla="*/ 100775 h 2015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548" h="201548">
                  <a:moveTo>
                    <a:pt x="201549" y="100775"/>
                  </a:moveTo>
                  <a:cubicBezTo>
                    <a:pt x="201549" y="156431"/>
                    <a:pt x="156431" y="201549"/>
                    <a:pt x="100775" y="201549"/>
                  </a:cubicBezTo>
                  <a:cubicBezTo>
                    <a:pt x="45118" y="201549"/>
                    <a:pt x="0" y="156431"/>
                    <a:pt x="0" y="100775"/>
                  </a:cubicBezTo>
                  <a:cubicBezTo>
                    <a:pt x="0" y="45118"/>
                    <a:pt x="45118" y="0"/>
                    <a:pt x="100775" y="0"/>
                  </a:cubicBezTo>
                  <a:cubicBezTo>
                    <a:pt x="156431" y="0"/>
                    <a:pt x="201549" y="45118"/>
                    <a:pt x="201549" y="100775"/>
                  </a:cubicBezTo>
                  <a:close/>
                </a:path>
              </a:pathLst>
            </a:custGeom>
            <a:noFill/>
            <a:ln w="12700" cap="flat">
              <a:solidFill>
                <a:srgbClr val="EFF5ED"/>
              </a:solidFill>
              <a:prstDash val="solid"/>
              <a:round/>
            </a:ln>
          </p:spPr>
          <p:txBody>
            <a:bodyPr rtlCol="0" anchor="ctr"/>
            <a:lstStyle/>
            <a:p>
              <a:endParaRPr lang="en-US"/>
            </a:p>
          </p:txBody>
        </p:sp>
        <p:sp>
          <p:nvSpPr>
            <p:cNvPr id="71" name="Freeform: Shape 70">
              <a:extLst>
                <a:ext uri="{FF2B5EF4-FFF2-40B4-BE49-F238E27FC236}">
                  <a16:creationId xmlns:a16="http://schemas.microsoft.com/office/drawing/2014/main" id="{25D130FF-483B-43E3-927D-0DC8C911C73A}"/>
                </a:ext>
              </a:extLst>
            </p:cNvPr>
            <p:cNvSpPr/>
            <p:nvPr/>
          </p:nvSpPr>
          <p:spPr>
            <a:xfrm>
              <a:off x="1270283" y="4192476"/>
              <a:ext cx="192976" cy="192976"/>
            </a:xfrm>
            <a:custGeom>
              <a:avLst/>
              <a:gdLst>
                <a:gd name="connsiteX0" fmla="*/ 0 w 192976"/>
                <a:gd name="connsiteY0" fmla="*/ 0 h 192976"/>
                <a:gd name="connsiteX1" fmla="*/ 192977 w 192976"/>
                <a:gd name="connsiteY1" fmla="*/ 0 h 192976"/>
                <a:gd name="connsiteX2" fmla="*/ 192977 w 192976"/>
                <a:gd name="connsiteY2" fmla="*/ 192977 h 192976"/>
                <a:gd name="connsiteX3" fmla="*/ 0 w 192976"/>
                <a:gd name="connsiteY3" fmla="*/ 192977 h 192976"/>
              </a:gdLst>
              <a:ahLst/>
              <a:cxnLst>
                <a:cxn ang="0">
                  <a:pos x="connsiteX0" y="connsiteY0"/>
                </a:cxn>
                <a:cxn ang="0">
                  <a:pos x="connsiteX1" y="connsiteY1"/>
                </a:cxn>
                <a:cxn ang="0">
                  <a:pos x="connsiteX2" y="connsiteY2"/>
                </a:cxn>
                <a:cxn ang="0">
                  <a:pos x="connsiteX3" y="connsiteY3"/>
                </a:cxn>
              </a:cxnLst>
              <a:rect l="l" t="t" r="r" b="b"/>
              <a:pathLst>
                <a:path w="192976" h="192976">
                  <a:moveTo>
                    <a:pt x="0" y="0"/>
                  </a:moveTo>
                  <a:lnTo>
                    <a:pt x="192977" y="0"/>
                  </a:lnTo>
                  <a:lnTo>
                    <a:pt x="192977" y="192977"/>
                  </a:lnTo>
                  <a:lnTo>
                    <a:pt x="0" y="192977"/>
                  </a:lnTo>
                  <a:close/>
                </a:path>
              </a:pathLst>
            </a:custGeom>
            <a:noFill/>
            <a:ln w="12700" cap="flat">
              <a:solidFill>
                <a:srgbClr val="EFF5ED"/>
              </a:solidFill>
              <a:prstDash val="solid"/>
              <a:round/>
            </a:ln>
          </p:spPr>
          <p:txBody>
            <a:bodyPr rtlCol="0" anchor="ctr"/>
            <a:lstStyle/>
            <a:p>
              <a:endParaRPr lang="en-US"/>
            </a:p>
          </p:txBody>
        </p:sp>
        <p:sp>
          <p:nvSpPr>
            <p:cNvPr id="72" name="Freeform: Shape 71">
              <a:extLst>
                <a:ext uri="{FF2B5EF4-FFF2-40B4-BE49-F238E27FC236}">
                  <a16:creationId xmlns:a16="http://schemas.microsoft.com/office/drawing/2014/main" id="{0033E8E1-955A-47B5-BAD5-3EE9D1B0A854}"/>
                </a:ext>
              </a:extLst>
            </p:cNvPr>
            <p:cNvSpPr/>
            <p:nvPr/>
          </p:nvSpPr>
          <p:spPr>
            <a:xfrm>
              <a:off x="440084" y="4170664"/>
              <a:ext cx="204882" cy="236601"/>
            </a:xfrm>
            <a:custGeom>
              <a:avLst/>
              <a:gdLst>
                <a:gd name="connsiteX0" fmla="*/ 0 w 204882"/>
                <a:gd name="connsiteY0" fmla="*/ 177451 h 236601"/>
                <a:gd name="connsiteX1" fmla="*/ 0 w 204882"/>
                <a:gd name="connsiteY1" fmla="*/ 59150 h 236601"/>
                <a:gd name="connsiteX2" fmla="*/ 102489 w 204882"/>
                <a:gd name="connsiteY2" fmla="*/ 0 h 236601"/>
                <a:gd name="connsiteX3" fmla="*/ 204883 w 204882"/>
                <a:gd name="connsiteY3" fmla="*/ 59150 h 236601"/>
                <a:gd name="connsiteX4" fmla="*/ 204883 w 204882"/>
                <a:gd name="connsiteY4" fmla="*/ 177451 h 236601"/>
                <a:gd name="connsiteX5" fmla="*/ 102489 w 204882"/>
                <a:gd name="connsiteY5" fmla="*/ 236601 h 236601"/>
                <a:gd name="connsiteX6" fmla="*/ 0 w 204882"/>
                <a:gd name="connsiteY6" fmla="*/ 177451 h 236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4882" h="236601">
                  <a:moveTo>
                    <a:pt x="0" y="177451"/>
                  </a:moveTo>
                  <a:lnTo>
                    <a:pt x="0" y="59150"/>
                  </a:lnTo>
                  <a:lnTo>
                    <a:pt x="102489" y="0"/>
                  </a:lnTo>
                  <a:lnTo>
                    <a:pt x="204883" y="59150"/>
                  </a:lnTo>
                  <a:lnTo>
                    <a:pt x="204883" y="177451"/>
                  </a:lnTo>
                  <a:lnTo>
                    <a:pt x="102489" y="236601"/>
                  </a:lnTo>
                  <a:lnTo>
                    <a:pt x="0" y="177451"/>
                  </a:lnTo>
                  <a:close/>
                </a:path>
              </a:pathLst>
            </a:custGeom>
            <a:noFill/>
            <a:ln w="12700" cap="flat">
              <a:solidFill>
                <a:srgbClr val="EFF5ED"/>
              </a:solidFill>
              <a:prstDash val="solid"/>
              <a:round/>
            </a:ln>
          </p:spPr>
          <p:txBody>
            <a:bodyPr rtlCol="0" anchor="ctr"/>
            <a:lstStyle/>
            <a:p>
              <a:endParaRPr lang="en-US"/>
            </a:p>
          </p:txBody>
        </p:sp>
        <p:sp>
          <p:nvSpPr>
            <p:cNvPr id="73" name="Freeform: Shape 72">
              <a:extLst>
                <a:ext uri="{FF2B5EF4-FFF2-40B4-BE49-F238E27FC236}">
                  <a16:creationId xmlns:a16="http://schemas.microsoft.com/office/drawing/2014/main" id="{E828732B-6F24-45F1-8F62-383EC68A1DFF}"/>
                </a:ext>
              </a:extLst>
            </p:cNvPr>
            <p:cNvSpPr/>
            <p:nvPr/>
          </p:nvSpPr>
          <p:spPr>
            <a:xfrm>
              <a:off x="1096547" y="4425172"/>
              <a:ext cx="273653" cy="261461"/>
            </a:xfrm>
            <a:custGeom>
              <a:avLst/>
              <a:gdLst>
                <a:gd name="connsiteX0" fmla="*/ 273653 w 273653"/>
                <a:gd name="connsiteY0" fmla="*/ 0 h 261461"/>
                <a:gd name="connsiteX1" fmla="*/ 273653 w 273653"/>
                <a:gd name="connsiteY1" fmla="*/ 103441 h 261461"/>
                <a:gd name="connsiteX2" fmla="*/ 0 w 273653"/>
                <a:gd name="connsiteY2" fmla="*/ 261461 h 261461"/>
              </a:gdLst>
              <a:ahLst/>
              <a:cxnLst>
                <a:cxn ang="0">
                  <a:pos x="connsiteX0" y="connsiteY0"/>
                </a:cxn>
                <a:cxn ang="0">
                  <a:pos x="connsiteX1" y="connsiteY1"/>
                </a:cxn>
                <a:cxn ang="0">
                  <a:pos x="connsiteX2" y="connsiteY2"/>
                </a:cxn>
              </a:cxnLst>
              <a:rect l="l" t="t" r="r" b="b"/>
              <a:pathLst>
                <a:path w="273653" h="261461">
                  <a:moveTo>
                    <a:pt x="273653" y="0"/>
                  </a:moveTo>
                  <a:lnTo>
                    <a:pt x="273653" y="103441"/>
                  </a:lnTo>
                  <a:lnTo>
                    <a:pt x="0" y="261461"/>
                  </a:lnTo>
                </a:path>
              </a:pathLst>
            </a:custGeom>
            <a:noFill/>
            <a:ln w="12700" cap="flat">
              <a:solidFill>
                <a:srgbClr val="EFF5ED"/>
              </a:solidFill>
              <a:prstDash val="solid"/>
              <a:round/>
            </a:ln>
          </p:spPr>
          <p:txBody>
            <a:bodyPr rtlCol="0" anchor="ctr"/>
            <a:lstStyle/>
            <a:p>
              <a:endParaRPr lang="en-US"/>
            </a:p>
          </p:txBody>
        </p:sp>
        <p:sp>
          <p:nvSpPr>
            <p:cNvPr id="74" name="Freeform: Shape 73">
              <a:extLst>
                <a:ext uri="{FF2B5EF4-FFF2-40B4-BE49-F238E27FC236}">
                  <a16:creationId xmlns:a16="http://schemas.microsoft.com/office/drawing/2014/main" id="{844B8FAA-58F8-4ADA-B9C4-7C0BD79B17DA}"/>
                </a:ext>
              </a:extLst>
            </p:cNvPr>
            <p:cNvSpPr/>
            <p:nvPr/>
          </p:nvSpPr>
          <p:spPr>
            <a:xfrm>
              <a:off x="545240" y="4450413"/>
              <a:ext cx="273653" cy="236220"/>
            </a:xfrm>
            <a:custGeom>
              <a:avLst/>
              <a:gdLst>
                <a:gd name="connsiteX0" fmla="*/ 0 w 273653"/>
                <a:gd name="connsiteY0" fmla="*/ 0 h 236220"/>
                <a:gd name="connsiteX1" fmla="*/ 0 w 273653"/>
                <a:gd name="connsiteY1" fmla="*/ 78200 h 236220"/>
                <a:gd name="connsiteX2" fmla="*/ 273653 w 273653"/>
                <a:gd name="connsiteY2" fmla="*/ 236220 h 236220"/>
              </a:gdLst>
              <a:ahLst/>
              <a:cxnLst>
                <a:cxn ang="0">
                  <a:pos x="connsiteX0" y="connsiteY0"/>
                </a:cxn>
                <a:cxn ang="0">
                  <a:pos x="connsiteX1" y="connsiteY1"/>
                </a:cxn>
                <a:cxn ang="0">
                  <a:pos x="connsiteX2" y="connsiteY2"/>
                </a:cxn>
              </a:cxnLst>
              <a:rect l="l" t="t" r="r" b="b"/>
              <a:pathLst>
                <a:path w="273653" h="236220">
                  <a:moveTo>
                    <a:pt x="0" y="0"/>
                  </a:moveTo>
                  <a:lnTo>
                    <a:pt x="0" y="78200"/>
                  </a:lnTo>
                  <a:lnTo>
                    <a:pt x="273653" y="236220"/>
                  </a:lnTo>
                </a:path>
              </a:pathLst>
            </a:custGeom>
            <a:noFill/>
            <a:ln w="12700" cap="flat">
              <a:solidFill>
                <a:srgbClr val="EFF5ED"/>
              </a:solidFill>
              <a:prstDash val="solid"/>
              <a:round/>
            </a:ln>
          </p:spPr>
          <p:txBody>
            <a:bodyPr rtlCol="0" anchor="ctr"/>
            <a:lstStyle/>
            <a:p>
              <a:endParaRPr lang="en-US"/>
            </a:p>
          </p:txBody>
        </p:sp>
        <p:sp>
          <p:nvSpPr>
            <p:cNvPr id="75" name="Freeform: Shape 74">
              <a:extLst>
                <a:ext uri="{FF2B5EF4-FFF2-40B4-BE49-F238E27FC236}">
                  <a16:creationId xmlns:a16="http://schemas.microsoft.com/office/drawing/2014/main" id="{7DF28746-24FB-4E8B-9ADC-F1778488A74B}"/>
                </a:ext>
              </a:extLst>
            </p:cNvPr>
            <p:cNvSpPr/>
            <p:nvPr/>
          </p:nvSpPr>
          <p:spPr>
            <a:xfrm>
              <a:off x="786318" y="5291851"/>
              <a:ext cx="186309" cy="186309"/>
            </a:xfrm>
            <a:custGeom>
              <a:avLst/>
              <a:gdLst>
                <a:gd name="connsiteX0" fmla="*/ 186309 w 186309"/>
                <a:gd name="connsiteY0" fmla="*/ 93154 h 186309"/>
                <a:gd name="connsiteX1" fmla="*/ 93155 w 186309"/>
                <a:gd name="connsiteY1" fmla="*/ 186309 h 186309"/>
                <a:gd name="connsiteX2" fmla="*/ 0 w 186309"/>
                <a:gd name="connsiteY2" fmla="*/ 93154 h 186309"/>
                <a:gd name="connsiteX3" fmla="*/ 93155 w 186309"/>
                <a:gd name="connsiteY3" fmla="*/ 0 h 186309"/>
                <a:gd name="connsiteX4" fmla="*/ 186309 w 186309"/>
                <a:gd name="connsiteY4" fmla="*/ 93154 h 1863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309" h="186309">
                  <a:moveTo>
                    <a:pt x="186309" y="93154"/>
                  </a:moveTo>
                  <a:cubicBezTo>
                    <a:pt x="186309" y="144602"/>
                    <a:pt x="144602" y="186309"/>
                    <a:pt x="93155" y="186309"/>
                  </a:cubicBezTo>
                  <a:cubicBezTo>
                    <a:pt x="41707" y="186309"/>
                    <a:pt x="0" y="144602"/>
                    <a:pt x="0" y="93154"/>
                  </a:cubicBezTo>
                  <a:cubicBezTo>
                    <a:pt x="0" y="41707"/>
                    <a:pt x="41707" y="0"/>
                    <a:pt x="93155" y="0"/>
                  </a:cubicBezTo>
                  <a:cubicBezTo>
                    <a:pt x="144602" y="0"/>
                    <a:pt x="186309" y="41707"/>
                    <a:pt x="186309" y="93154"/>
                  </a:cubicBezTo>
                  <a:close/>
                </a:path>
              </a:pathLst>
            </a:custGeom>
            <a:noFill/>
            <a:ln w="12700" cap="flat">
              <a:solidFill>
                <a:srgbClr val="EFF5ED"/>
              </a:solidFill>
              <a:prstDash val="solid"/>
              <a:round/>
            </a:ln>
          </p:spPr>
          <p:txBody>
            <a:bodyPr rtlCol="0" anchor="ctr"/>
            <a:lstStyle/>
            <a:p>
              <a:endParaRPr lang="en-US"/>
            </a:p>
          </p:txBody>
        </p:sp>
        <p:sp>
          <p:nvSpPr>
            <p:cNvPr id="76" name="Freeform: Shape 75">
              <a:extLst>
                <a:ext uri="{FF2B5EF4-FFF2-40B4-BE49-F238E27FC236}">
                  <a16:creationId xmlns:a16="http://schemas.microsoft.com/office/drawing/2014/main" id="{D89EC7BB-C9A0-4351-9EFF-C5D2FED03005}"/>
                </a:ext>
              </a:extLst>
            </p:cNvPr>
            <p:cNvSpPr/>
            <p:nvPr/>
          </p:nvSpPr>
          <p:spPr>
            <a:xfrm>
              <a:off x="1442495" y="5295852"/>
              <a:ext cx="178308" cy="178308"/>
            </a:xfrm>
            <a:custGeom>
              <a:avLst/>
              <a:gdLst>
                <a:gd name="connsiteX0" fmla="*/ 0 w 178308"/>
                <a:gd name="connsiteY0" fmla="*/ 0 h 178308"/>
                <a:gd name="connsiteX1" fmla="*/ 178308 w 178308"/>
                <a:gd name="connsiteY1" fmla="*/ 0 h 178308"/>
                <a:gd name="connsiteX2" fmla="*/ 178308 w 178308"/>
                <a:gd name="connsiteY2" fmla="*/ 178308 h 178308"/>
                <a:gd name="connsiteX3" fmla="*/ 0 w 178308"/>
                <a:gd name="connsiteY3" fmla="*/ 178308 h 178308"/>
              </a:gdLst>
              <a:ahLst/>
              <a:cxnLst>
                <a:cxn ang="0">
                  <a:pos x="connsiteX0" y="connsiteY0"/>
                </a:cxn>
                <a:cxn ang="0">
                  <a:pos x="connsiteX1" y="connsiteY1"/>
                </a:cxn>
                <a:cxn ang="0">
                  <a:pos x="connsiteX2" y="connsiteY2"/>
                </a:cxn>
                <a:cxn ang="0">
                  <a:pos x="connsiteX3" y="connsiteY3"/>
                </a:cxn>
              </a:cxnLst>
              <a:rect l="l" t="t" r="r" b="b"/>
              <a:pathLst>
                <a:path w="178308" h="178308">
                  <a:moveTo>
                    <a:pt x="0" y="0"/>
                  </a:moveTo>
                  <a:lnTo>
                    <a:pt x="178308" y="0"/>
                  </a:lnTo>
                  <a:lnTo>
                    <a:pt x="178308" y="178308"/>
                  </a:lnTo>
                  <a:lnTo>
                    <a:pt x="0" y="178308"/>
                  </a:lnTo>
                  <a:close/>
                </a:path>
              </a:pathLst>
            </a:custGeom>
            <a:noFill/>
            <a:ln w="12700" cap="flat">
              <a:solidFill>
                <a:srgbClr val="EFF5ED"/>
              </a:solidFill>
              <a:prstDash val="solid"/>
              <a:round/>
            </a:ln>
          </p:spPr>
          <p:txBody>
            <a:bodyPr rtlCol="0" anchor="ctr"/>
            <a:lstStyle/>
            <a:p>
              <a:endParaRPr lang="en-US"/>
            </a:p>
          </p:txBody>
        </p:sp>
        <p:sp>
          <p:nvSpPr>
            <p:cNvPr id="77" name="Freeform: Shape 76">
              <a:extLst>
                <a:ext uri="{FF2B5EF4-FFF2-40B4-BE49-F238E27FC236}">
                  <a16:creationId xmlns:a16="http://schemas.microsoft.com/office/drawing/2014/main" id="{743310FE-E878-4758-BF61-FFAE1A430A37}"/>
                </a:ext>
              </a:extLst>
            </p:cNvPr>
            <p:cNvSpPr/>
            <p:nvPr/>
          </p:nvSpPr>
          <p:spPr>
            <a:xfrm>
              <a:off x="123092" y="5275754"/>
              <a:ext cx="189261" cy="218503"/>
            </a:xfrm>
            <a:custGeom>
              <a:avLst/>
              <a:gdLst>
                <a:gd name="connsiteX0" fmla="*/ 0 w 189261"/>
                <a:gd name="connsiteY0" fmla="*/ 163925 h 218503"/>
                <a:gd name="connsiteX1" fmla="*/ 0 w 189261"/>
                <a:gd name="connsiteY1" fmla="*/ 54578 h 218503"/>
                <a:gd name="connsiteX2" fmla="*/ 94679 w 189261"/>
                <a:gd name="connsiteY2" fmla="*/ 0 h 218503"/>
                <a:gd name="connsiteX3" fmla="*/ 189262 w 189261"/>
                <a:gd name="connsiteY3" fmla="*/ 54578 h 218503"/>
                <a:gd name="connsiteX4" fmla="*/ 189262 w 189261"/>
                <a:gd name="connsiteY4" fmla="*/ 163925 h 218503"/>
                <a:gd name="connsiteX5" fmla="*/ 94679 w 189261"/>
                <a:gd name="connsiteY5" fmla="*/ 218504 h 218503"/>
                <a:gd name="connsiteX6" fmla="*/ 0 w 189261"/>
                <a:gd name="connsiteY6" fmla="*/ 163925 h 218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9261" h="218503">
                  <a:moveTo>
                    <a:pt x="0" y="163925"/>
                  </a:moveTo>
                  <a:lnTo>
                    <a:pt x="0" y="54578"/>
                  </a:lnTo>
                  <a:lnTo>
                    <a:pt x="94679" y="0"/>
                  </a:lnTo>
                  <a:lnTo>
                    <a:pt x="189262" y="54578"/>
                  </a:lnTo>
                  <a:lnTo>
                    <a:pt x="189262" y="163925"/>
                  </a:lnTo>
                  <a:lnTo>
                    <a:pt x="94679" y="218504"/>
                  </a:lnTo>
                  <a:lnTo>
                    <a:pt x="0" y="163925"/>
                  </a:lnTo>
                  <a:close/>
                </a:path>
              </a:pathLst>
            </a:custGeom>
            <a:noFill/>
            <a:ln w="12700" cap="flat">
              <a:solidFill>
                <a:srgbClr val="EFF5ED"/>
              </a:solidFill>
              <a:prstDash val="solid"/>
              <a:round/>
            </a:ln>
          </p:spPr>
          <p:txBody>
            <a:bodyPr rtlCol="0" anchor="ctr"/>
            <a:lstStyle/>
            <a:p>
              <a:endParaRPr lang="en-US"/>
            </a:p>
          </p:txBody>
        </p:sp>
      </p:grpSp>
      <p:grpSp>
        <p:nvGrpSpPr>
          <p:cNvPr id="78" name="Graphic 238">
            <a:extLst>
              <a:ext uri="{FF2B5EF4-FFF2-40B4-BE49-F238E27FC236}">
                <a16:creationId xmlns:a16="http://schemas.microsoft.com/office/drawing/2014/main" id="{B82E91D6-7DC9-4066-99E4-03E9AFC1EAB2}"/>
              </a:ext>
            </a:extLst>
          </p:cNvPr>
          <p:cNvGrpSpPr/>
          <p:nvPr/>
        </p:nvGrpSpPr>
        <p:grpSpPr>
          <a:xfrm>
            <a:off x="4988227" y="1643415"/>
            <a:ext cx="1235840" cy="1235840"/>
            <a:chOff x="2171701" y="2838451"/>
            <a:chExt cx="457200" cy="457200"/>
          </a:xfrm>
        </p:grpSpPr>
        <p:sp>
          <p:nvSpPr>
            <p:cNvPr id="79" name="Freeform: Shape 78">
              <a:extLst>
                <a:ext uri="{FF2B5EF4-FFF2-40B4-BE49-F238E27FC236}">
                  <a16:creationId xmlns:a16="http://schemas.microsoft.com/office/drawing/2014/main" id="{087F602A-BFBF-4F4F-8BE2-59B18FED0AAD}"/>
                </a:ext>
              </a:extLst>
            </p:cNvPr>
            <p:cNvSpPr/>
            <p:nvPr/>
          </p:nvSpPr>
          <p:spPr>
            <a:xfrm>
              <a:off x="2278777" y="2976502"/>
              <a:ext cx="243687" cy="167129"/>
            </a:xfrm>
            <a:custGeom>
              <a:avLst/>
              <a:gdLst>
                <a:gd name="connsiteX0" fmla="*/ 243688 w 243687"/>
                <a:gd name="connsiteY0" fmla="*/ 108836 h 167129"/>
                <a:gd name="connsiteX1" fmla="*/ 243688 w 243687"/>
                <a:gd name="connsiteY1" fmla="*/ 6858 h 167129"/>
                <a:gd name="connsiteX2" fmla="*/ 236830 w 243687"/>
                <a:gd name="connsiteY2" fmla="*/ 0 h 167129"/>
                <a:gd name="connsiteX3" fmla="*/ 6858 w 243687"/>
                <a:gd name="connsiteY3" fmla="*/ 0 h 167129"/>
                <a:gd name="connsiteX4" fmla="*/ 0 w 243687"/>
                <a:gd name="connsiteY4" fmla="*/ 6858 h 167129"/>
                <a:gd name="connsiteX5" fmla="*/ 0 w 243687"/>
                <a:gd name="connsiteY5" fmla="*/ 160271 h 167129"/>
                <a:gd name="connsiteX6" fmla="*/ 6858 w 243687"/>
                <a:gd name="connsiteY6" fmla="*/ 167129 h 167129"/>
                <a:gd name="connsiteX7" fmla="*/ 210678 w 243687"/>
                <a:gd name="connsiteY7" fmla="*/ 167129 h 167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3687" h="167129">
                  <a:moveTo>
                    <a:pt x="243688" y="108836"/>
                  </a:moveTo>
                  <a:lnTo>
                    <a:pt x="243688" y="6858"/>
                  </a:lnTo>
                  <a:cubicBezTo>
                    <a:pt x="243688" y="3070"/>
                    <a:pt x="240618" y="0"/>
                    <a:pt x="236830" y="0"/>
                  </a:cubicBezTo>
                  <a:lnTo>
                    <a:pt x="6858" y="0"/>
                  </a:lnTo>
                  <a:cubicBezTo>
                    <a:pt x="3070" y="0"/>
                    <a:pt x="0" y="3070"/>
                    <a:pt x="0" y="6858"/>
                  </a:cubicBezTo>
                  <a:lnTo>
                    <a:pt x="0" y="160271"/>
                  </a:lnTo>
                  <a:cubicBezTo>
                    <a:pt x="0" y="164059"/>
                    <a:pt x="3070" y="167129"/>
                    <a:pt x="6858" y="167129"/>
                  </a:cubicBezTo>
                  <a:lnTo>
                    <a:pt x="210678" y="167129"/>
                  </a:lnTo>
                </a:path>
              </a:pathLst>
            </a:custGeom>
            <a:noFill/>
            <a:ln w="12700" cap="flat">
              <a:solidFill>
                <a:srgbClr val="F1F2F2"/>
              </a:solidFill>
              <a:prstDash val="solid"/>
              <a:round/>
            </a:ln>
          </p:spPr>
          <p:txBody>
            <a:bodyPr rtlCol="0" anchor="ctr"/>
            <a:lstStyle/>
            <a:p>
              <a:endParaRPr lang="en-US"/>
            </a:p>
          </p:txBody>
        </p:sp>
        <p:sp>
          <p:nvSpPr>
            <p:cNvPr id="80" name="Freeform: Shape 79">
              <a:extLst>
                <a:ext uri="{FF2B5EF4-FFF2-40B4-BE49-F238E27FC236}">
                  <a16:creationId xmlns:a16="http://schemas.microsoft.com/office/drawing/2014/main" id="{8114D4A1-B62C-4768-A66A-EF39ABCA9270}"/>
                </a:ext>
              </a:extLst>
            </p:cNvPr>
            <p:cNvSpPr/>
            <p:nvPr/>
          </p:nvSpPr>
          <p:spPr>
            <a:xfrm>
              <a:off x="2262272" y="2960089"/>
              <a:ext cx="276605" cy="202699"/>
            </a:xfrm>
            <a:custGeom>
              <a:avLst/>
              <a:gdLst>
                <a:gd name="connsiteX0" fmla="*/ 276606 w 276605"/>
                <a:gd name="connsiteY0" fmla="*/ 132359 h 202699"/>
                <a:gd name="connsiteX1" fmla="*/ 276606 w 276605"/>
                <a:gd name="connsiteY1" fmla="*/ 6858 h 202699"/>
                <a:gd name="connsiteX2" fmla="*/ 269748 w 276605"/>
                <a:gd name="connsiteY2" fmla="*/ 0 h 202699"/>
                <a:gd name="connsiteX3" fmla="*/ 6858 w 276605"/>
                <a:gd name="connsiteY3" fmla="*/ 0 h 202699"/>
                <a:gd name="connsiteX4" fmla="*/ 0 w 276605"/>
                <a:gd name="connsiteY4" fmla="*/ 6858 h 202699"/>
                <a:gd name="connsiteX5" fmla="*/ 0 w 276605"/>
                <a:gd name="connsiteY5" fmla="*/ 195842 h 202699"/>
                <a:gd name="connsiteX6" fmla="*/ 6858 w 276605"/>
                <a:gd name="connsiteY6" fmla="*/ 202700 h 202699"/>
                <a:gd name="connsiteX7" fmla="*/ 229857 w 276605"/>
                <a:gd name="connsiteY7" fmla="*/ 202700 h 202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6605" h="202699">
                  <a:moveTo>
                    <a:pt x="276606" y="132359"/>
                  </a:moveTo>
                  <a:lnTo>
                    <a:pt x="276606" y="6858"/>
                  </a:lnTo>
                  <a:cubicBezTo>
                    <a:pt x="276606" y="3070"/>
                    <a:pt x="273536" y="0"/>
                    <a:pt x="269748" y="0"/>
                  </a:cubicBezTo>
                  <a:lnTo>
                    <a:pt x="6858" y="0"/>
                  </a:lnTo>
                  <a:cubicBezTo>
                    <a:pt x="3070" y="0"/>
                    <a:pt x="0" y="3070"/>
                    <a:pt x="0" y="6858"/>
                  </a:cubicBezTo>
                  <a:lnTo>
                    <a:pt x="0" y="195842"/>
                  </a:lnTo>
                  <a:cubicBezTo>
                    <a:pt x="0" y="199630"/>
                    <a:pt x="3070" y="202700"/>
                    <a:pt x="6858" y="202700"/>
                  </a:cubicBezTo>
                  <a:lnTo>
                    <a:pt x="229857" y="202700"/>
                  </a:lnTo>
                </a:path>
              </a:pathLst>
            </a:custGeom>
            <a:noFill/>
            <a:ln w="12700" cap="flat">
              <a:solidFill>
                <a:srgbClr val="F1F2F2"/>
              </a:solidFill>
              <a:prstDash val="solid"/>
              <a:round/>
            </a:ln>
          </p:spPr>
          <p:txBody>
            <a:bodyPr rtlCol="0" anchor="ctr"/>
            <a:lstStyle/>
            <a:p>
              <a:endParaRPr lang="en-US"/>
            </a:p>
          </p:txBody>
        </p:sp>
        <p:sp>
          <p:nvSpPr>
            <p:cNvPr id="81" name="Freeform: Shape 80">
              <a:extLst>
                <a:ext uri="{FF2B5EF4-FFF2-40B4-BE49-F238E27FC236}">
                  <a16:creationId xmlns:a16="http://schemas.microsoft.com/office/drawing/2014/main" id="{C57D6BD9-D48F-4092-8405-7220CC91952F}"/>
                </a:ext>
              </a:extLst>
            </p:cNvPr>
            <p:cNvSpPr/>
            <p:nvPr/>
          </p:nvSpPr>
          <p:spPr>
            <a:xfrm>
              <a:off x="2232348" y="3162742"/>
              <a:ext cx="263964" cy="24597"/>
            </a:xfrm>
            <a:custGeom>
              <a:avLst/>
              <a:gdLst>
                <a:gd name="connsiteX0" fmla="*/ 263964 w 263964"/>
                <a:gd name="connsiteY0" fmla="*/ 24597 h 24597"/>
                <a:gd name="connsiteX1" fmla="*/ 19820 w 263964"/>
                <a:gd name="connsiteY1" fmla="*/ 24597 h 24597"/>
                <a:gd name="connsiteX2" fmla="*/ 0 w 263964"/>
                <a:gd name="connsiteY2" fmla="*/ 16002 h 24597"/>
                <a:gd name="connsiteX3" fmla="*/ 0 w 263964"/>
                <a:gd name="connsiteY3" fmla="*/ 0 h 24597"/>
                <a:gd name="connsiteX4" fmla="*/ 32850 w 263964"/>
                <a:gd name="connsiteY4" fmla="*/ 0 h 245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3964" h="24597">
                  <a:moveTo>
                    <a:pt x="263964" y="24597"/>
                  </a:moveTo>
                  <a:lnTo>
                    <a:pt x="19820" y="24597"/>
                  </a:lnTo>
                  <a:cubicBezTo>
                    <a:pt x="19820" y="24597"/>
                    <a:pt x="5486" y="24735"/>
                    <a:pt x="0" y="16002"/>
                  </a:cubicBezTo>
                  <a:lnTo>
                    <a:pt x="0" y="0"/>
                  </a:lnTo>
                  <a:lnTo>
                    <a:pt x="32850" y="0"/>
                  </a:lnTo>
                </a:path>
              </a:pathLst>
            </a:custGeom>
            <a:noFill/>
            <a:ln w="12700" cap="flat">
              <a:solidFill>
                <a:srgbClr val="F1F2F2"/>
              </a:solidFill>
              <a:prstDash val="solid"/>
              <a:round/>
            </a:ln>
          </p:spPr>
          <p:txBody>
            <a:bodyPr rtlCol="0" anchor="ctr"/>
            <a:lstStyle/>
            <a:p>
              <a:endParaRPr lang="en-US"/>
            </a:p>
          </p:txBody>
        </p:sp>
        <p:sp>
          <p:nvSpPr>
            <p:cNvPr id="82" name="Freeform: Shape 81">
              <a:extLst>
                <a:ext uri="{FF2B5EF4-FFF2-40B4-BE49-F238E27FC236}">
                  <a16:creationId xmlns:a16="http://schemas.microsoft.com/office/drawing/2014/main" id="{302B7D89-1738-4E50-B352-5CD31E3164D7}"/>
                </a:ext>
              </a:extLst>
            </p:cNvPr>
            <p:cNvSpPr/>
            <p:nvPr/>
          </p:nvSpPr>
          <p:spPr>
            <a:xfrm>
              <a:off x="2485865" y="3082184"/>
              <a:ext cx="106733" cy="118780"/>
            </a:xfrm>
            <a:custGeom>
              <a:avLst/>
              <a:gdLst>
                <a:gd name="connsiteX0" fmla="*/ 65402 w 106733"/>
                <a:gd name="connsiteY0" fmla="*/ 55367 h 118780"/>
                <a:gd name="connsiteX1" fmla="*/ 102276 w 106733"/>
                <a:gd name="connsiteY1" fmla="*/ 99670 h 118780"/>
                <a:gd name="connsiteX2" fmla="*/ 79347 w 106733"/>
                <a:gd name="connsiteY2" fmla="*/ 118781 h 118780"/>
                <a:gd name="connsiteX3" fmla="*/ 42474 w 106733"/>
                <a:gd name="connsiteY3" fmla="*/ 74455 h 118780"/>
                <a:gd name="connsiteX4" fmla="*/ 25672 w 106733"/>
                <a:gd name="connsiteY4" fmla="*/ 113294 h 118780"/>
                <a:gd name="connsiteX5" fmla="*/ 0 w 106733"/>
                <a:gd name="connsiteY5" fmla="*/ 0 h 118780"/>
                <a:gd name="connsiteX6" fmla="*/ 106733 w 106733"/>
                <a:gd name="connsiteY6" fmla="*/ 45949 h 118780"/>
                <a:gd name="connsiteX7" fmla="*/ 65402 w 106733"/>
                <a:gd name="connsiteY7" fmla="*/ 55367 h 118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6733" h="118780">
                  <a:moveTo>
                    <a:pt x="65402" y="55367"/>
                  </a:moveTo>
                  <a:lnTo>
                    <a:pt x="102276" y="99670"/>
                  </a:lnTo>
                  <a:lnTo>
                    <a:pt x="79347" y="118781"/>
                  </a:lnTo>
                  <a:lnTo>
                    <a:pt x="42474" y="74455"/>
                  </a:lnTo>
                  <a:lnTo>
                    <a:pt x="25672" y="113294"/>
                  </a:lnTo>
                  <a:lnTo>
                    <a:pt x="0" y="0"/>
                  </a:lnTo>
                  <a:lnTo>
                    <a:pt x="106733" y="45949"/>
                  </a:lnTo>
                  <a:lnTo>
                    <a:pt x="65402" y="55367"/>
                  </a:lnTo>
                  <a:close/>
                </a:path>
              </a:pathLst>
            </a:custGeom>
            <a:noFill/>
            <a:ln w="12700" cap="flat">
              <a:solidFill>
                <a:srgbClr val="F1F2F2"/>
              </a:solidFill>
              <a:prstDash val="solid"/>
              <a:round/>
            </a:ln>
          </p:spPr>
          <p:txBody>
            <a:bodyPr rtlCol="0" anchor="ctr"/>
            <a:lstStyle/>
            <a:p>
              <a:endParaRPr lang="en-US"/>
            </a:p>
          </p:txBody>
        </p:sp>
        <p:sp>
          <p:nvSpPr>
            <p:cNvPr id="83" name="Freeform: Shape 82">
              <a:extLst>
                <a:ext uri="{FF2B5EF4-FFF2-40B4-BE49-F238E27FC236}">
                  <a16:creationId xmlns:a16="http://schemas.microsoft.com/office/drawing/2014/main" id="{742E512A-0F9B-43CE-A9C1-EF7DCD79AAF2}"/>
                </a:ext>
              </a:extLst>
            </p:cNvPr>
            <p:cNvSpPr/>
            <p:nvPr/>
          </p:nvSpPr>
          <p:spPr>
            <a:xfrm>
              <a:off x="2295305" y="3009443"/>
              <a:ext cx="62956" cy="19156"/>
            </a:xfrm>
            <a:custGeom>
              <a:avLst/>
              <a:gdLst>
                <a:gd name="connsiteX0" fmla="*/ 0 w 62956"/>
                <a:gd name="connsiteY0" fmla="*/ 0 h 19156"/>
                <a:gd name="connsiteX1" fmla="*/ 62956 w 62956"/>
                <a:gd name="connsiteY1" fmla="*/ 0 h 19156"/>
                <a:gd name="connsiteX2" fmla="*/ 62956 w 62956"/>
                <a:gd name="connsiteY2" fmla="*/ 19157 h 19156"/>
                <a:gd name="connsiteX3" fmla="*/ 0 w 62956"/>
                <a:gd name="connsiteY3" fmla="*/ 19157 h 19156"/>
              </a:gdLst>
              <a:ahLst/>
              <a:cxnLst>
                <a:cxn ang="0">
                  <a:pos x="connsiteX0" y="connsiteY0"/>
                </a:cxn>
                <a:cxn ang="0">
                  <a:pos x="connsiteX1" y="connsiteY1"/>
                </a:cxn>
                <a:cxn ang="0">
                  <a:pos x="connsiteX2" y="connsiteY2"/>
                </a:cxn>
                <a:cxn ang="0">
                  <a:pos x="connsiteX3" y="connsiteY3"/>
                </a:cxn>
              </a:cxnLst>
              <a:rect l="l" t="t" r="r" b="b"/>
              <a:pathLst>
                <a:path w="62956" h="19156">
                  <a:moveTo>
                    <a:pt x="0" y="0"/>
                  </a:moveTo>
                  <a:lnTo>
                    <a:pt x="62956" y="0"/>
                  </a:lnTo>
                  <a:lnTo>
                    <a:pt x="62956" y="19157"/>
                  </a:lnTo>
                  <a:lnTo>
                    <a:pt x="0" y="19157"/>
                  </a:lnTo>
                  <a:close/>
                </a:path>
              </a:pathLst>
            </a:custGeom>
            <a:noFill/>
            <a:ln w="12700" cap="flat">
              <a:solidFill>
                <a:srgbClr val="F1F2F2"/>
              </a:solidFill>
              <a:prstDash val="solid"/>
              <a:round/>
            </a:ln>
          </p:spPr>
          <p:txBody>
            <a:bodyPr rtlCol="0" anchor="ctr"/>
            <a:lstStyle/>
            <a:p>
              <a:endParaRPr lang="en-US"/>
            </a:p>
          </p:txBody>
        </p:sp>
        <p:sp>
          <p:nvSpPr>
            <p:cNvPr id="84" name="Freeform: Shape 83">
              <a:extLst>
                <a:ext uri="{FF2B5EF4-FFF2-40B4-BE49-F238E27FC236}">
                  <a16:creationId xmlns:a16="http://schemas.microsoft.com/office/drawing/2014/main" id="{F14B01CD-1A9C-4182-A3BB-E655881B8D7F}"/>
                </a:ext>
              </a:extLst>
            </p:cNvPr>
            <p:cNvSpPr/>
            <p:nvPr/>
          </p:nvSpPr>
          <p:spPr>
            <a:xfrm>
              <a:off x="2295305" y="3045013"/>
              <a:ext cx="62956" cy="19156"/>
            </a:xfrm>
            <a:custGeom>
              <a:avLst/>
              <a:gdLst>
                <a:gd name="connsiteX0" fmla="*/ 0 w 62956"/>
                <a:gd name="connsiteY0" fmla="*/ 0 h 19156"/>
                <a:gd name="connsiteX1" fmla="*/ 62956 w 62956"/>
                <a:gd name="connsiteY1" fmla="*/ 0 h 19156"/>
                <a:gd name="connsiteX2" fmla="*/ 62956 w 62956"/>
                <a:gd name="connsiteY2" fmla="*/ 19157 h 19156"/>
                <a:gd name="connsiteX3" fmla="*/ 0 w 62956"/>
                <a:gd name="connsiteY3" fmla="*/ 19157 h 19156"/>
              </a:gdLst>
              <a:ahLst/>
              <a:cxnLst>
                <a:cxn ang="0">
                  <a:pos x="connsiteX0" y="connsiteY0"/>
                </a:cxn>
                <a:cxn ang="0">
                  <a:pos x="connsiteX1" y="connsiteY1"/>
                </a:cxn>
                <a:cxn ang="0">
                  <a:pos x="connsiteX2" y="connsiteY2"/>
                </a:cxn>
                <a:cxn ang="0">
                  <a:pos x="connsiteX3" y="connsiteY3"/>
                </a:cxn>
              </a:cxnLst>
              <a:rect l="l" t="t" r="r" b="b"/>
              <a:pathLst>
                <a:path w="62956" h="19156">
                  <a:moveTo>
                    <a:pt x="0" y="0"/>
                  </a:moveTo>
                  <a:lnTo>
                    <a:pt x="62956" y="0"/>
                  </a:lnTo>
                  <a:lnTo>
                    <a:pt x="62956" y="19157"/>
                  </a:lnTo>
                  <a:lnTo>
                    <a:pt x="0" y="19157"/>
                  </a:lnTo>
                  <a:close/>
                </a:path>
              </a:pathLst>
            </a:custGeom>
            <a:noFill/>
            <a:ln w="12700" cap="flat">
              <a:solidFill>
                <a:srgbClr val="F1F2F2"/>
              </a:solidFill>
              <a:prstDash val="solid"/>
              <a:round/>
            </a:ln>
          </p:spPr>
          <p:txBody>
            <a:bodyPr rtlCol="0" anchor="ctr"/>
            <a:lstStyle/>
            <a:p>
              <a:endParaRPr lang="en-US"/>
            </a:p>
          </p:txBody>
        </p:sp>
        <p:sp>
          <p:nvSpPr>
            <p:cNvPr id="85" name="Freeform: Shape 84">
              <a:extLst>
                <a:ext uri="{FF2B5EF4-FFF2-40B4-BE49-F238E27FC236}">
                  <a16:creationId xmlns:a16="http://schemas.microsoft.com/office/drawing/2014/main" id="{C4ECF3EA-BF99-4328-AD0C-251F51273BCD}"/>
                </a:ext>
              </a:extLst>
            </p:cNvPr>
            <p:cNvSpPr/>
            <p:nvPr/>
          </p:nvSpPr>
          <p:spPr>
            <a:xfrm>
              <a:off x="2295305" y="3080881"/>
              <a:ext cx="62956" cy="19156"/>
            </a:xfrm>
            <a:custGeom>
              <a:avLst/>
              <a:gdLst>
                <a:gd name="connsiteX0" fmla="*/ 0 w 62956"/>
                <a:gd name="connsiteY0" fmla="*/ 0 h 19156"/>
                <a:gd name="connsiteX1" fmla="*/ 62956 w 62956"/>
                <a:gd name="connsiteY1" fmla="*/ 0 h 19156"/>
                <a:gd name="connsiteX2" fmla="*/ 62956 w 62956"/>
                <a:gd name="connsiteY2" fmla="*/ 19157 h 19156"/>
                <a:gd name="connsiteX3" fmla="*/ 0 w 62956"/>
                <a:gd name="connsiteY3" fmla="*/ 19157 h 19156"/>
              </a:gdLst>
              <a:ahLst/>
              <a:cxnLst>
                <a:cxn ang="0">
                  <a:pos x="connsiteX0" y="connsiteY0"/>
                </a:cxn>
                <a:cxn ang="0">
                  <a:pos x="connsiteX1" y="connsiteY1"/>
                </a:cxn>
                <a:cxn ang="0">
                  <a:pos x="connsiteX2" y="connsiteY2"/>
                </a:cxn>
                <a:cxn ang="0">
                  <a:pos x="connsiteX3" y="connsiteY3"/>
                </a:cxn>
              </a:cxnLst>
              <a:rect l="l" t="t" r="r" b="b"/>
              <a:pathLst>
                <a:path w="62956" h="19156">
                  <a:moveTo>
                    <a:pt x="0" y="0"/>
                  </a:moveTo>
                  <a:lnTo>
                    <a:pt x="62956" y="0"/>
                  </a:lnTo>
                  <a:lnTo>
                    <a:pt x="62956" y="19157"/>
                  </a:lnTo>
                  <a:lnTo>
                    <a:pt x="0" y="19157"/>
                  </a:lnTo>
                  <a:close/>
                </a:path>
              </a:pathLst>
            </a:custGeom>
            <a:noFill/>
            <a:ln w="12700" cap="flat">
              <a:solidFill>
                <a:srgbClr val="F1F2F2"/>
              </a:solidFill>
              <a:prstDash val="solid"/>
              <a:round/>
            </a:ln>
          </p:spPr>
          <p:txBody>
            <a:bodyPr rtlCol="0" anchor="ctr"/>
            <a:lstStyle/>
            <a:p>
              <a:endParaRPr lang="en-US"/>
            </a:p>
          </p:txBody>
        </p:sp>
        <p:sp>
          <p:nvSpPr>
            <p:cNvPr id="86" name="Freeform: Shape 85">
              <a:extLst>
                <a:ext uri="{FF2B5EF4-FFF2-40B4-BE49-F238E27FC236}">
                  <a16:creationId xmlns:a16="http://schemas.microsoft.com/office/drawing/2014/main" id="{93F70FF9-EF4E-4607-BFB3-D5DD7F83EAFB}"/>
                </a:ext>
              </a:extLst>
            </p:cNvPr>
            <p:cNvSpPr/>
            <p:nvPr/>
          </p:nvSpPr>
          <p:spPr>
            <a:xfrm>
              <a:off x="2378561" y="2997716"/>
              <a:ext cx="123512" cy="123695"/>
            </a:xfrm>
            <a:custGeom>
              <a:avLst/>
              <a:gdLst>
                <a:gd name="connsiteX0" fmla="*/ 103807 w 123512"/>
                <a:gd name="connsiteY0" fmla="*/ 75049 h 123695"/>
                <a:gd name="connsiteX1" fmla="*/ 122758 w 123512"/>
                <a:gd name="connsiteY1" fmla="*/ 71598 h 123695"/>
                <a:gd name="connsiteX2" fmla="*/ 123010 w 123512"/>
                <a:gd name="connsiteY2" fmla="*/ 67803 h 123695"/>
                <a:gd name="connsiteX3" fmla="*/ 123261 w 123512"/>
                <a:gd name="connsiteY3" fmla="*/ 64008 h 123695"/>
                <a:gd name="connsiteX4" fmla="*/ 123513 w 123512"/>
                <a:gd name="connsiteY4" fmla="*/ 60190 h 123695"/>
                <a:gd name="connsiteX5" fmla="*/ 105225 w 123512"/>
                <a:gd name="connsiteY5" fmla="*/ 54293 h 123695"/>
                <a:gd name="connsiteX6" fmla="*/ 100858 w 123512"/>
                <a:gd name="connsiteY6" fmla="*/ 41399 h 123695"/>
                <a:gd name="connsiteX7" fmla="*/ 111808 w 123512"/>
                <a:gd name="connsiteY7" fmla="*/ 25603 h 123695"/>
                <a:gd name="connsiteX8" fmla="*/ 109294 w 123512"/>
                <a:gd name="connsiteY8" fmla="*/ 22746 h 123695"/>
                <a:gd name="connsiteX9" fmla="*/ 106779 w 123512"/>
                <a:gd name="connsiteY9" fmla="*/ 19865 h 123695"/>
                <a:gd name="connsiteX10" fmla="*/ 104264 w 123512"/>
                <a:gd name="connsiteY10" fmla="*/ 17008 h 123695"/>
                <a:gd name="connsiteX11" fmla="*/ 87211 w 123512"/>
                <a:gd name="connsiteY11" fmla="*/ 25740 h 123695"/>
                <a:gd name="connsiteX12" fmla="*/ 74935 w 123512"/>
                <a:gd name="connsiteY12" fmla="*/ 19660 h 123695"/>
                <a:gd name="connsiteX13" fmla="*/ 71529 w 123512"/>
                <a:gd name="connsiteY13" fmla="*/ 754 h 123695"/>
                <a:gd name="connsiteX14" fmla="*/ 67734 w 123512"/>
                <a:gd name="connsiteY14" fmla="*/ 503 h 123695"/>
                <a:gd name="connsiteX15" fmla="*/ 63917 w 123512"/>
                <a:gd name="connsiteY15" fmla="*/ 251 h 123695"/>
                <a:gd name="connsiteX16" fmla="*/ 60122 w 123512"/>
                <a:gd name="connsiteY16" fmla="*/ 0 h 123695"/>
                <a:gd name="connsiteX17" fmla="*/ 54247 w 123512"/>
                <a:gd name="connsiteY17" fmla="*/ 18288 h 123695"/>
                <a:gd name="connsiteX18" fmla="*/ 41239 w 123512"/>
                <a:gd name="connsiteY18" fmla="*/ 22700 h 123695"/>
                <a:gd name="connsiteX19" fmla="*/ 25535 w 123512"/>
                <a:gd name="connsiteY19" fmla="*/ 11819 h 123695"/>
                <a:gd name="connsiteX20" fmla="*/ 22654 w 123512"/>
                <a:gd name="connsiteY20" fmla="*/ 14333 h 123695"/>
                <a:gd name="connsiteX21" fmla="*/ 19797 w 123512"/>
                <a:gd name="connsiteY21" fmla="*/ 16756 h 123695"/>
                <a:gd name="connsiteX22" fmla="*/ 16916 w 123512"/>
                <a:gd name="connsiteY22" fmla="*/ 19271 h 123695"/>
                <a:gd name="connsiteX23" fmla="*/ 25649 w 123512"/>
                <a:gd name="connsiteY23" fmla="*/ 36256 h 123695"/>
                <a:gd name="connsiteX24" fmla="*/ 19568 w 123512"/>
                <a:gd name="connsiteY24" fmla="*/ 48760 h 123695"/>
                <a:gd name="connsiteX25" fmla="*/ 754 w 123512"/>
                <a:gd name="connsiteY25" fmla="*/ 52167 h 123695"/>
                <a:gd name="connsiteX26" fmla="*/ 503 w 123512"/>
                <a:gd name="connsiteY26" fmla="*/ 55961 h 123695"/>
                <a:gd name="connsiteX27" fmla="*/ 251 w 123512"/>
                <a:gd name="connsiteY27" fmla="*/ 59779 h 123695"/>
                <a:gd name="connsiteX28" fmla="*/ 0 w 123512"/>
                <a:gd name="connsiteY28" fmla="*/ 63574 h 123695"/>
                <a:gd name="connsiteX29" fmla="*/ 18288 w 123512"/>
                <a:gd name="connsiteY29" fmla="*/ 69449 h 123695"/>
                <a:gd name="connsiteX30" fmla="*/ 22700 w 123512"/>
                <a:gd name="connsiteY30" fmla="*/ 82410 h 123695"/>
                <a:gd name="connsiteX31" fmla="*/ 11796 w 123512"/>
                <a:gd name="connsiteY31" fmla="*/ 98161 h 123695"/>
                <a:gd name="connsiteX32" fmla="*/ 14288 w 123512"/>
                <a:gd name="connsiteY32" fmla="*/ 101018 h 123695"/>
                <a:gd name="connsiteX33" fmla="*/ 16802 w 123512"/>
                <a:gd name="connsiteY33" fmla="*/ 103899 h 123695"/>
                <a:gd name="connsiteX34" fmla="*/ 19317 w 123512"/>
                <a:gd name="connsiteY34" fmla="*/ 106756 h 123695"/>
                <a:gd name="connsiteX35" fmla="*/ 36416 w 123512"/>
                <a:gd name="connsiteY35" fmla="*/ 98001 h 123695"/>
                <a:gd name="connsiteX36" fmla="*/ 48623 w 123512"/>
                <a:gd name="connsiteY36" fmla="*/ 104013 h 123695"/>
                <a:gd name="connsiteX37" fmla="*/ 52052 w 123512"/>
                <a:gd name="connsiteY37" fmla="*/ 122941 h 123695"/>
                <a:gd name="connsiteX38" fmla="*/ 55870 w 123512"/>
                <a:gd name="connsiteY38" fmla="*/ 123193 h 123695"/>
                <a:gd name="connsiteX39" fmla="*/ 59665 w 123512"/>
                <a:gd name="connsiteY39" fmla="*/ 123444 h 123695"/>
                <a:gd name="connsiteX40" fmla="*/ 63482 w 123512"/>
                <a:gd name="connsiteY40" fmla="*/ 123695 h 123695"/>
                <a:gd name="connsiteX41" fmla="*/ 69380 w 123512"/>
                <a:gd name="connsiteY41" fmla="*/ 105407 h 123695"/>
                <a:gd name="connsiteX42" fmla="*/ 82205 w 123512"/>
                <a:gd name="connsiteY42" fmla="*/ 101041 h 123695"/>
                <a:gd name="connsiteX43" fmla="*/ 98047 w 123512"/>
                <a:gd name="connsiteY43" fmla="*/ 112014 h 123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123512" h="123695">
                  <a:moveTo>
                    <a:pt x="103807" y="75049"/>
                  </a:moveTo>
                  <a:lnTo>
                    <a:pt x="122758" y="71598"/>
                  </a:lnTo>
                  <a:lnTo>
                    <a:pt x="123010" y="67803"/>
                  </a:lnTo>
                  <a:lnTo>
                    <a:pt x="123261" y="64008"/>
                  </a:lnTo>
                  <a:lnTo>
                    <a:pt x="123513" y="60190"/>
                  </a:lnTo>
                  <a:lnTo>
                    <a:pt x="105225" y="54293"/>
                  </a:lnTo>
                  <a:cubicBezTo>
                    <a:pt x="104443" y="49796"/>
                    <a:pt x="102968" y="45447"/>
                    <a:pt x="100858" y="41399"/>
                  </a:cubicBezTo>
                  <a:lnTo>
                    <a:pt x="111808" y="25603"/>
                  </a:lnTo>
                  <a:lnTo>
                    <a:pt x="109294" y="22746"/>
                  </a:lnTo>
                  <a:lnTo>
                    <a:pt x="106779" y="19865"/>
                  </a:lnTo>
                  <a:lnTo>
                    <a:pt x="104264" y="17008"/>
                  </a:lnTo>
                  <a:lnTo>
                    <a:pt x="87211" y="25740"/>
                  </a:lnTo>
                  <a:cubicBezTo>
                    <a:pt x="83462" y="23084"/>
                    <a:pt x="79320" y="21033"/>
                    <a:pt x="74935" y="19660"/>
                  </a:cubicBezTo>
                  <a:lnTo>
                    <a:pt x="71529" y="754"/>
                  </a:lnTo>
                  <a:lnTo>
                    <a:pt x="67734" y="503"/>
                  </a:lnTo>
                  <a:lnTo>
                    <a:pt x="63917" y="251"/>
                  </a:lnTo>
                  <a:lnTo>
                    <a:pt x="60122" y="0"/>
                  </a:lnTo>
                  <a:lnTo>
                    <a:pt x="54247" y="18288"/>
                  </a:lnTo>
                  <a:cubicBezTo>
                    <a:pt x="49707" y="19072"/>
                    <a:pt x="45320" y="20561"/>
                    <a:pt x="41239" y="22700"/>
                  </a:cubicBezTo>
                  <a:lnTo>
                    <a:pt x="25535" y="11819"/>
                  </a:lnTo>
                  <a:lnTo>
                    <a:pt x="22654" y="14333"/>
                  </a:lnTo>
                  <a:lnTo>
                    <a:pt x="19797" y="16756"/>
                  </a:lnTo>
                  <a:lnTo>
                    <a:pt x="16916" y="19271"/>
                  </a:lnTo>
                  <a:lnTo>
                    <a:pt x="25649" y="36256"/>
                  </a:lnTo>
                  <a:cubicBezTo>
                    <a:pt x="22972" y="40076"/>
                    <a:pt x="20920" y="44297"/>
                    <a:pt x="19568" y="48760"/>
                  </a:cubicBezTo>
                  <a:lnTo>
                    <a:pt x="754" y="52167"/>
                  </a:lnTo>
                  <a:lnTo>
                    <a:pt x="503" y="55961"/>
                  </a:lnTo>
                  <a:lnTo>
                    <a:pt x="251" y="59779"/>
                  </a:lnTo>
                  <a:lnTo>
                    <a:pt x="0" y="63574"/>
                  </a:lnTo>
                  <a:lnTo>
                    <a:pt x="18288" y="69449"/>
                  </a:lnTo>
                  <a:cubicBezTo>
                    <a:pt x="19072" y="73973"/>
                    <a:pt x="20561" y="78346"/>
                    <a:pt x="22700" y="82410"/>
                  </a:cubicBezTo>
                  <a:lnTo>
                    <a:pt x="11796" y="98161"/>
                  </a:lnTo>
                  <a:lnTo>
                    <a:pt x="14288" y="101018"/>
                  </a:lnTo>
                  <a:lnTo>
                    <a:pt x="16802" y="103899"/>
                  </a:lnTo>
                  <a:lnTo>
                    <a:pt x="19317" y="106756"/>
                  </a:lnTo>
                  <a:lnTo>
                    <a:pt x="36416" y="98001"/>
                  </a:lnTo>
                  <a:cubicBezTo>
                    <a:pt x="40144" y="100634"/>
                    <a:pt x="44264" y="102662"/>
                    <a:pt x="48623" y="104013"/>
                  </a:cubicBezTo>
                  <a:lnTo>
                    <a:pt x="52052" y="122941"/>
                  </a:lnTo>
                  <a:lnTo>
                    <a:pt x="55870" y="123193"/>
                  </a:lnTo>
                  <a:lnTo>
                    <a:pt x="59665" y="123444"/>
                  </a:lnTo>
                  <a:lnTo>
                    <a:pt x="63482" y="123695"/>
                  </a:lnTo>
                  <a:lnTo>
                    <a:pt x="69380" y="105407"/>
                  </a:lnTo>
                  <a:cubicBezTo>
                    <a:pt x="73856" y="104628"/>
                    <a:pt x="78183" y="103156"/>
                    <a:pt x="82205" y="101041"/>
                  </a:cubicBezTo>
                  <a:lnTo>
                    <a:pt x="98047" y="112014"/>
                  </a:lnTo>
                </a:path>
              </a:pathLst>
            </a:custGeom>
            <a:noFill/>
            <a:ln w="12700" cap="flat">
              <a:solidFill>
                <a:srgbClr val="F1F2F2"/>
              </a:solidFill>
              <a:prstDash val="solid"/>
              <a:round/>
            </a:ln>
          </p:spPr>
          <p:txBody>
            <a:bodyPr rtlCol="0" anchor="ctr"/>
            <a:lstStyle/>
            <a:p>
              <a:endParaRPr lang="en-US"/>
            </a:p>
          </p:txBody>
        </p:sp>
        <p:sp>
          <p:nvSpPr>
            <p:cNvPr id="87" name="Freeform: Shape 86">
              <a:extLst>
                <a:ext uri="{FF2B5EF4-FFF2-40B4-BE49-F238E27FC236}">
                  <a16:creationId xmlns:a16="http://schemas.microsoft.com/office/drawing/2014/main" id="{D509667F-9117-47FC-852C-8CA85335C368}"/>
                </a:ext>
              </a:extLst>
            </p:cNvPr>
            <p:cNvSpPr/>
            <p:nvPr/>
          </p:nvSpPr>
          <p:spPr>
            <a:xfrm>
              <a:off x="2415708" y="3034932"/>
              <a:ext cx="49240" cy="49240"/>
            </a:xfrm>
            <a:custGeom>
              <a:avLst/>
              <a:gdLst>
                <a:gd name="connsiteX0" fmla="*/ 49240 w 49240"/>
                <a:gd name="connsiteY0" fmla="*/ 24620 h 49240"/>
                <a:gd name="connsiteX1" fmla="*/ 24620 w 49240"/>
                <a:gd name="connsiteY1" fmla="*/ 49240 h 49240"/>
                <a:gd name="connsiteX2" fmla="*/ 0 w 49240"/>
                <a:gd name="connsiteY2" fmla="*/ 24620 h 49240"/>
                <a:gd name="connsiteX3" fmla="*/ 24620 w 49240"/>
                <a:gd name="connsiteY3" fmla="*/ 0 h 49240"/>
                <a:gd name="connsiteX4" fmla="*/ 49240 w 49240"/>
                <a:gd name="connsiteY4" fmla="*/ 24620 h 492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40" h="49240">
                  <a:moveTo>
                    <a:pt x="49240" y="24620"/>
                  </a:moveTo>
                  <a:cubicBezTo>
                    <a:pt x="49240" y="38218"/>
                    <a:pt x="38218" y="49240"/>
                    <a:pt x="24620" y="49240"/>
                  </a:cubicBezTo>
                  <a:cubicBezTo>
                    <a:pt x="11023" y="49240"/>
                    <a:pt x="0" y="38218"/>
                    <a:pt x="0" y="24620"/>
                  </a:cubicBezTo>
                  <a:cubicBezTo>
                    <a:pt x="0" y="11023"/>
                    <a:pt x="11023" y="0"/>
                    <a:pt x="24620" y="0"/>
                  </a:cubicBezTo>
                  <a:cubicBezTo>
                    <a:pt x="38218" y="0"/>
                    <a:pt x="49240" y="11023"/>
                    <a:pt x="49240" y="24620"/>
                  </a:cubicBezTo>
                  <a:close/>
                </a:path>
              </a:pathLst>
            </a:custGeom>
            <a:noFill/>
            <a:ln w="12700" cap="flat">
              <a:solidFill>
                <a:srgbClr val="F1F2F2"/>
              </a:solidFill>
              <a:prstDash val="solid"/>
              <a:round/>
            </a:ln>
          </p:spPr>
          <p:txBody>
            <a:bodyPr rtlCol="0" anchor="ctr"/>
            <a:lstStyle/>
            <a:p>
              <a:endParaRPr lang="en-US"/>
            </a:p>
          </p:txBody>
        </p:sp>
        <p:sp>
          <p:nvSpPr>
            <p:cNvPr id="88" name="Freeform: Shape 87">
              <a:extLst>
                <a:ext uri="{FF2B5EF4-FFF2-40B4-BE49-F238E27FC236}">
                  <a16:creationId xmlns:a16="http://schemas.microsoft.com/office/drawing/2014/main" id="{700A9E60-49CA-4D68-B005-62E76BFBD865}"/>
                </a:ext>
              </a:extLst>
            </p:cNvPr>
            <p:cNvSpPr/>
            <p:nvPr/>
          </p:nvSpPr>
          <p:spPr>
            <a:xfrm>
              <a:off x="2571476" y="3015067"/>
              <a:ext cx="26243" cy="26243"/>
            </a:xfrm>
            <a:custGeom>
              <a:avLst/>
              <a:gdLst>
                <a:gd name="connsiteX0" fmla="*/ 13122 w 26243"/>
                <a:gd name="connsiteY0" fmla="*/ 26175 h 26243"/>
                <a:gd name="connsiteX1" fmla="*/ 13122 w 26243"/>
                <a:gd name="connsiteY1" fmla="*/ 26175 h 26243"/>
                <a:gd name="connsiteX2" fmla="*/ 0 w 26243"/>
                <a:gd name="connsiteY2" fmla="*/ 13122 h 26243"/>
                <a:gd name="connsiteX3" fmla="*/ 0 w 26243"/>
                <a:gd name="connsiteY3" fmla="*/ 13122 h 26243"/>
                <a:gd name="connsiteX4" fmla="*/ 13122 w 26243"/>
                <a:gd name="connsiteY4" fmla="*/ 0 h 26243"/>
                <a:gd name="connsiteX5" fmla="*/ 13122 w 26243"/>
                <a:gd name="connsiteY5" fmla="*/ 0 h 26243"/>
                <a:gd name="connsiteX6" fmla="*/ 26243 w 26243"/>
                <a:gd name="connsiteY6" fmla="*/ 13122 h 26243"/>
                <a:gd name="connsiteX7" fmla="*/ 26243 w 26243"/>
                <a:gd name="connsiteY7" fmla="*/ 13122 h 26243"/>
                <a:gd name="connsiteX8" fmla="*/ 13122 w 26243"/>
                <a:gd name="connsiteY8" fmla="*/ 26243 h 26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243" h="26243">
                  <a:moveTo>
                    <a:pt x="13122" y="26175"/>
                  </a:moveTo>
                  <a:lnTo>
                    <a:pt x="13122" y="26175"/>
                  </a:lnTo>
                  <a:cubicBezTo>
                    <a:pt x="13083" y="18955"/>
                    <a:pt x="7219" y="13122"/>
                    <a:pt x="0" y="13122"/>
                  </a:cubicBezTo>
                  <a:lnTo>
                    <a:pt x="0" y="13122"/>
                  </a:lnTo>
                  <a:cubicBezTo>
                    <a:pt x="7247" y="13122"/>
                    <a:pt x="13122" y="7247"/>
                    <a:pt x="13122" y="0"/>
                  </a:cubicBezTo>
                  <a:lnTo>
                    <a:pt x="13122" y="0"/>
                  </a:lnTo>
                  <a:cubicBezTo>
                    <a:pt x="13122" y="7247"/>
                    <a:pt x="18997" y="13122"/>
                    <a:pt x="26243" y="13122"/>
                  </a:cubicBezTo>
                  <a:lnTo>
                    <a:pt x="26243" y="13122"/>
                  </a:lnTo>
                  <a:cubicBezTo>
                    <a:pt x="18997" y="13122"/>
                    <a:pt x="13122" y="18996"/>
                    <a:pt x="13122" y="26243"/>
                  </a:cubicBezTo>
                  <a:close/>
                </a:path>
              </a:pathLst>
            </a:custGeom>
            <a:noFill/>
            <a:ln w="12700" cap="flat">
              <a:solidFill>
                <a:srgbClr val="FF9900"/>
              </a:solidFill>
              <a:prstDash val="solid"/>
              <a:round/>
            </a:ln>
          </p:spPr>
          <p:txBody>
            <a:bodyPr rtlCol="0" anchor="ctr"/>
            <a:lstStyle/>
            <a:p>
              <a:endParaRPr lang="en-US"/>
            </a:p>
          </p:txBody>
        </p:sp>
        <p:sp>
          <p:nvSpPr>
            <p:cNvPr id="89" name="Freeform: Shape 88">
              <a:extLst>
                <a:ext uri="{FF2B5EF4-FFF2-40B4-BE49-F238E27FC236}">
                  <a16:creationId xmlns:a16="http://schemas.microsoft.com/office/drawing/2014/main" id="{1E6153D5-E1C6-4FF9-8AF4-03DC8504DF3C}"/>
                </a:ext>
              </a:extLst>
            </p:cNvPr>
            <p:cNvSpPr/>
            <p:nvPr/>
          </p:nvSpPr>
          <p:spPr>
            <a:xfrm>
              <a:off x="2304128" y="2900173"/>
              <a:ext cx="26266" cy="26266"/>
            </a:xfrm>
            <a:custGeom>
              <a:avLst/>
              <a:gdLst>
                <a:gd name="connsiteX0" fmla="*/ 13145 w 26266"/>
                <a:gd name="connsiteY0" fmla="*/ 26243 h 26266"/>
                <a:gd name="connsiteX1" fmla="*/ 13145 w 26266"/>
                <a:gd name="connsiteY1" fmla="*/ 26243 h 26266"/>
                <a:gd name="connsiteX2" fmla="*/ 23 w 26266"/>
                <a:gd name="connsiteY2" fmla="*/ 13122 h 26266"/>
                <a:gd name="connsiteX3" fmla="*/ 0 w 26266"/>
                <a:gd name="connsiteY3" fmla="*/ 13122 h 26266"/>
                <a:gd name="connsiteX4" fmla="*/ 0 w 26266"/>
                <a:gd name="connsiteY4" fmla="*/ 13122 h 26266"/>
                <a:gd name="connsiteX5" fmla="*/ 13145 w 26266"/>
                <a:gd name="connsiteY5" fmla="*/ 0 h 26266"/>
                <a:gd name="connsiteX6" fmla="*/ 13145 w 26266"/>
                <a:gd name="connsiteY6" fmla="*/ 0 h 26266"/>
                <a:gd name="connsiteX7" fmla="*/ 26266 w 26266"/>
                <a:gd name="connsiteY7" fmla="*/ 13145 h 26266"/>
                <a:gd name="connsiteX8" fmla="*/ 26266 w 26266"/>
                <a:gd name="connsiteY8" fmla="*/ 13145 h 26266"/>
                <a:gd name="connsiteX9" fmla="*/ 13145 w 26266"/>
                <a:gd name="connsiteY9" fmla="*/ 26266 h 26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266" h="26266">
                  <a:moveTo>
                    <a:pt x="13145" y="26243"/>
                  </a:moveTo>
                  <a:lnTo>
                    <a:pt x="13145" y="26243"/>
                  </a:lnTo>
                  <a:cubicBezTo>
                    <a:pt x="13145" y="18996"/>
                    <a:pt x="7270" y="13122"/>
                    <a:pt x="23" y="13122"/>
                  </a:cubicBezTo>
                  <a:cubicBezTo>
                    <a:pt x="15" y="13122"/>
                    <a:pt x="8" y="13122"/>
                    <a:pt x="0" y="13122"/>
                  </a:cubicBezTo>
                  <a:lnTo>
                    <a:pt x="0" y="13122"/>
                  </a:lnTo>
                  <a:cubicBezTo>
                    <a:pt x="7251" y="13122"/>
                    <a:pt x="13132" y="7251"/>
                    <a:pt x="13145" y="0"/>
                  </a:cubicBezTo>
                  <a:lnTo>
                    <a:pt x="13145" y="0"/>
                  </a:lnTo>
                  <a:cubicBezTo>
                    <a:pt x="13145" y="7251"/>
                    <a:pt x="19016" y="13132"/>
                    <a:pt x="26266" y="13145"/>
                  </a:cubicBezTo>
                  <a:lnTo>
                    <a:pt x="26266" y="13145"/>
                  </a:lnTo>
                  <a:cubicBezTo>
                    <a:pt x="19019" y="13145"/>
                    <a:pt x="13145" y="19019"/>
                    <a:pt x="13145" y="26266"/>
                  </a:cubicBezTo>
                  <a:close/>
                </a:path>
              </a:pathLst>
            </a:custGeom>
            <a:noFill/>
            <a:ln w="12700" cap="flat">
              <a:solidFill>
                <a:srgbClr val="FF9900"/>
              </a:solidFill>
              <a:prstDash val="solid"/>
              <a:round/>
            </a:ln>
          </p:spPr>
          <p:txBody>
            <a:bodyPr rtlCol="0" anchor="ctr"/>
            <a:lstStyle/>
            <a:p>
              <a:endParaRPr lang="en-US"/>
            </a:p>
          </p:txBody>
        </p:sp>
        <p:sp>
          <p:nvSpPr>
            <p:cNvPr id="90" name="Freeform: Shape 89">
              <a:extLst>
                <a:ext uri="{FF2B5EF4-FFF2-40B4-BE49-F238E27FC236}">
                  <a16:creationId xmlns:a16="http://schemas.microsoft.com/office/drawing/2014/main" id="{4451CED2-1BDB-4069-BA39-6807C9A3A32F}"/>
                </a:ext>
              </a:extLst>
            </p:cNvPr>
            <p:cNvSpPr/>
            <p:nvPr/>
          </p:nvSpPr>
          <p:spPr>
            <a:xfrm>
              <a:off x="2463897" y="2913728"/>
              <a:ext cx="26243" cy="26266"/>
            </a:xfrm>
            <a:custGeom>
              <a:avLst/>
              <a:gdLst>
                <a:gd name="connsiteX0" fmla="*/ 13122 w 26243"/>
                <a:gd name="connsiteY0" fmla="*/ 26266 h 26266"/>
                <a:gd name="connsiteX1" fmla="*/ 13122 w 26243"/>
                <a:gd name="connsiteY1" fmla="*/ 26266 h 26266"/>
                <a:gd name="connsiteX2" fmla="*/ 0 w 26243"/>
                <a:gd name="connsiteY2" fmla="*/ 13145 h 26266"/>
                <a:gd name="connsiteX3" fmla="*/ 0 w 26243"/>
                <a:gd name="connsiteY3" fmla="*/ 13145 h 26266"/>
                <a:gd name="connsiteX4" fmla="*/ 13122 w 26243"/>
                <a:gd name="connsiteY4" fmla="*/ 23 h 26266"/>
                <a:gd name="connsiteX5" fmla="*/ 13122 w 26243"/>
                <a:gd name="connsiteY5" fmla="*/ 0 h 26266"/>
                <a:gd name="connsiteX6" fmla="*/ 13122 w 26243"/>
                <a:gd name="connsiteY6" fmla="*/ 0 h 26266"/>
                <a:gd name="connsiteX7" fmla="*/ 26220 w 26243"/>
                <a:gd name="connsiteY7" fmla="*/ 13145 h 26266"/>
                <a:gd name="connsiteX8" fmla="*/ 26243 w 26243"/>
                <a:gd name="connsiteY8" fmla="*/ 13145 h 26266"/>
                <a:gd name="connsiteX9" fmla="*/ 26243 w 26243"/>
                <a:gd name="connsiteY9" fmla="*/ 13145 h 26266"/>
                <a:gd name="connsiteX10" fmla="*/ 13122 w 26243"/>
                <a:gd name="connsiteY10" fmla="*/ 26266 h 26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243" h="26266">
                  <a:moveTo>
                    <a:pt x="13122" y="26266"/>
                  </a:moveTo>
                  <a:lnTo>
                    <a:pt x="13122" y="26266"/>
                  </a:lnTo>
                  <a:cubicBezTo>
                    <a:pt x="13122" y="19019"/>
                    <a:pt x="7247" y="13145"/>
                    <a:pt x="0" y="13145"/>
                  </a:cubicBezTo>
                  <a:lnTo>
                    <a:pt x="0" y="13145"/>
                  </a:lnTo>
                  <a:cubicBezTo>
                    <a:pt x="7247" y="13145"/>
                    <a:pt x="13122" y="7270"/>
                    <a:pt x="13122" y="23"/>
                  </a:cubicBezTo>
                  <a:cubicBezTo>
                    <a:pt x="13122" y="15"/>
                    <a:pt x="13122" y="8"/>
                    <a:pt x="13122" y="0"/>
                  </a:cubicBezTo>
                  <a:lnTo>
                    <a:pt x="13122" y="0"/>
                  </a:lnTo>
                  <a:cubicBezTo>
                    <a:pt x="13108" y="7247"/>
                    <a:pt x="18974" y="13132"/>
                    <a:pt x="26220" y="13145"/>
                  </a:cubicBezTo>
                  <a:cubicBezTo>
                    <a:pt x="26227" y="13145"/>
                    <a:pt x="26236" y="13145"/>
                    <a:pt x="26243" y="13145"/>
                  </a:cubicBezTo>
                  <a:lnTo>
                    <a:pt x="26243" y="13145"/>
                  </a:lnTo>
                  <a:cubicBezTo>
                    <a:pt x="18997" y="13145"/>
                    <a:pt x="13122" y="19019"/>
                    <a:pt x="13122" y="26266"/>
                  </a:cubicBezTo>
                  <a:close/>
                </a:path>
              </a:pathLst>
            </a:custGeom>
            <a:noFill/>
            <a:ln w="12700" cap="flat">
              <a:solidFill>
                <a:srgbClr val="FF9900"/>
              </a:solidFill>
              <a:prstDash val="solid"/>
              <a:round/>
            </a:ln>
          </p:spPr>
          <p:txBody>
            <a:bodyPr rtlCol="0" anchor="ctr"/>
            <a:lstStyle/>
            <a:p>
              <a:endParaRPr lang="en-US"/>
            </a:p>
          </p:txBody>
        </p:sp>
        <p:sp>
          <p:nvSpPr>
            <p:cNvPr id="91" name="Freeform: Shape 90">
              <a:extLst>
                <a:ext uri="{FF2B5EF4-FFF2-40B4-BE49-F238E27FC236}">
                  <a16:creationId xmlns:a16="http://schemas.microsoft.com/office/drawing/2014/main" id="{48163764-8648-4B22-8ACC-EAF8D0D4F738}"/>
                </a:ext>
              </a:extLst>
            </p:cNvPr>
            <p:cNvSpPr/>
            <p:nvPr/>
          </p:nvSpPr>
          <p:spPr>
            <a:xfrm>
              <a:off x="2202882" y="3114645"/>
              <a:ext cx="26243" cy="26243"/>
            </a:xfrm>
            <a:custGeom>
              <a:avLst/>
              <a:gdLst>
                <a:gd name="connsiteX0" fmla="*/ 13122 w 26243"/>
                <a:gd name="connsiteY0" fmla="*/ 26243 h 26243"/>
                <a:gd name="connsiteX1" fmla="*/ 13122 w 26243"/>
                <a:gd name="connsiteY1" fmla="*/ 26243 h 26243"/>
                <a:gd name="connsiteX2" fmla="*/ 0 w 26243"/>
                <a:gd name="connsiteY2" fmla="*/ 13122 h 26243"/>
                <a:gd name="connsiteX3" fmla="*/ 0 w 26243"/>
                <a:gd name="connsiteY3" fmla="*/ 13122 h 26243"/>
                <a:gd name="connsiteX4" fmla="*/ 13122 w 26243"/>
                <a:gd name="connsiteY4" fmla="*/ 0 h 26243"/>
                <a:gd name="connsiteX5" fmla="*/ 13122 w 26243"/>
                <a:gd name="connsiteY5" fmla="*/ 0 h 26243"/>
                <a:gd name="connsiteX6" fmla="*/ 26243 w 26243"/>
                <a:gd name="connsiteY6" fmla="*/ 13122 h 26243"/>
                <a:gd name="connsiteX7" fmla="*/ 26243 w 26243"/>
                <a:gd name="connsiteY7" fmla="*/ 13122 h 26243"/>
                <a:gd name="connsiteX8" fmla="*/ 13122 w 26243"/>
                <a:gd name="connsiteY8" fmla="*/ 26243 h 26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243" h="26243">
                  <a:moveTo>
                    <a:pt x="13122" y="26243"/>
                  </a:moveTo>
                  <a:lnTo>
                    <a:pt x="13122" y="26243"/>
                  </a:lnTo>
                  <a:cubicBezTo>
                    <a:pt x="13122" y="18997"/>
                    <a:pt x="7247" y="13122"/>
                    <a:pt x="0" y="13122"/>
                  </a:cubicBezTo>
                  <a:lnTo>
                    <a:pt x="0" y="13122"/>
                  </a:lnTo>
                  <a:cubicBezTo>
                    <a:pt x="7247" y="13122"/>
                    <a:pt x="13122" y="7247"/>
                    <a:pt x="13122" y="0"/>
                  </a:cubicBezTo>
                  <a:lnTo>
                    <a:pt x="13122" y="0"/>
                  </a:lnTo>
                  <a:cubicBezTo>
                    <a:pt x="13122" y="7247"/>
                    <a:pt x="18996" y="13122"/>
                    <a:pt x="26243" y="13122"/>
                  </a:cubicBezTo>
                  <a:lnTo>
                    <a:pt x="26243" y="13122"/>
                  </a:lnTo>
                  <a:cubicBezTo>
                    <a:pt x="18996" y="13122"/>
                    <a:pt x="13122" y="18997"/>
                    <a:pt x="13122" y="26243"/>
                  </a:cubicBezTo>
                  <a:close/>
                </a:path>
              </a:pathLst>
            </a:custGeom>
            <a:noFill/>
            <a:ln w="12700" cap="flat">
              <a:solidFill>
                <a:srgbClr val="FF9900"/>
              </a:solidFill>
              <a:prstDash val="solid"/>
              <a:round/>
            </a:ln>
          </p:spPr>
          <p:txBody>
            <a:bodyPr rtlCol="0" anchor="ctr"/>
            <a:lstStyle/>
            <a:p>
              <a:endParaRPr lang="en-US"/>
            </a:p>
          </p:txBody>
        </p:sp>
        <p:sp>
          <p:nvSpPr>
            <p:cNvPr id="92" name="Freeform: Shape 91">
              <a:extLst>
                <a:ext uri="{FF2B5EF4-FFF2-40B4-BE49-F238E27FC236}">
                  <a16:creationId xmlns:a16="http://schemas.microsoft.com/office/drawing/2014/main" id="{4DFD3B66-6D50-487E-9429-77813CC564C8}"/>
                </a:ext>
              </a:extLst>
            </p:cNvPr>
            <p:cNvSpPr/>
            <p:nvPr/>
          </p:nvSpPr>
          <p:spPr>
            <a:xfrm>
              <a:off x="2397192" y="3207662"/>
              <a:ext cx="26243" cy="26266"/>
            </a:xfrm>
            <a:custGeom>
              <a:avLst/>
              <a:gdLst>
                <a:gd name="connsiteX0" fmla="*/ 13122 w 26243"/>
                <a:gd name="connsiteY0" fmla="*/ 26266 h 26266"/>
                <a:gd name="connsiteX1" fmla="*/ 13122 w 26243"/>
                <a:gd name="connsiteY1" fmla="*/ 26266 h 26266"/>
                <a:gd name="connsiteX2" fmla="*/ 0 w 26243"/>
                <a:gd name="connsiteY2" fmla="*/ 13122 h 26266"/>
                <a:gd name="connsiteX3" fmla="*/ 0 w 26243"/>
                <a:gd name="connsiteY3" fmla="*/ 13122 h 26266"/>
                <a:gd name="connsiteX4" fmla="*/ 13122 w 26243"/>
                <a:gd name="connsiteY4" fmla="*/ 0 h 26266"/>
                <a:gd name="connsiteX5" fmla="*/ 13122 w 26243"/>
                <a:gd name="connsiteY5" fmla="*/ 0 h 26266"/>
                <a:gd name="connsiteX6" fmla="*/ 26243 w 26243"/>
                <a:gd name="connsiteY6" fmla="*/ 13122 h 26266"/>
                <a:gd name="connsiteX7" fmla="*/ 26243 w 26243"/>
                <a:gd name="connsiteY7" fmla="*/ 13122 h 26266"/>
                <a:gd name="connsiteX8" fmla="*/ 13122 w 26243"/>
                <a:gd name="connsiteY8" fmla="*/ 26266 h 26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243" h="26266">
                  <a:moveTo>
                    <a:pt x="13122" y="26266"/>
                  </a:moveTo>
                  <a:lnTo>
                    <a:pt x="13122" y="26266"/>
                  </a:lnTo>
                  <a:cubicBezTo>
                    <a:pt x="13122" y="19015"/>
                    <a:pt x="7251" y="13135"/>
                    <a:pt x="0" y="13122"/>
                  </a:cubicBezTo>
                  <a:lnTo>
                    <a:pt x="0" y="13122"/>
                  </a:lnTo>
                  <a:cubicBezTo>
                    <a:pt x="7247" y="13122"/>
                    <a:pt x="13122" y="7247"/>
                    <a:pt x="13122" y="0"/>
                  </a:cubicBezTo>
                  <a:lnTo>
                    <a:pt x="13122" y="0"/>
                  </a:lnTo>
                  <a:cubicBezTo>
                    <a:pt x="13122" y="7247"/>
                    <a:pt x="18997" y="13122"/>
                    <a:pt x="26243" y="13122"/>
                  </a:cubicBezTo>
                  <a:lnTo>
                    <a:pt x="26243" y="13122"/>
                  </a:lnTo>
                  <a:cubicBezTo>
                    <a:pt x="18992" y="13135"/>
                    <a:pt x="13122" y="19015"/>
                    <a:pt x="13122" y="26266"/>
                  </a:cubicBezTo>
                  <a:close/>
                </a:path>
              </a:pathLst>
            </a:custGeom>
            <a:noFill/>
            <a:ln w="12700" cap="flat">
              <a:solidFill>
                <a:srgbClr val="FF9900"/>
              </a:solidFill>
              <a:prstDash val="solid"/>
              <a:round/>
            </a:ln>
          </p:spPr>
          <p:txBody>
            <a:bodyPr rtlCol="0" anchor="ctr"/>
            <a:lstStyle/>
            <a:p>
              <a:endParaRPr lang="en-US"/>
            </a:p>
          </p:txBody>
        </p:sp>
      </p:grpSp>
      <p:grpSp>
        <p:nvGrpSpPr>
          <p:cNvPr id="93" name="Graphic 5">
            <a:extLst>
              <a:ext uri="{FF2B5EF4-FFF2-40B4-BE49-F238E27FC236}">
                <a16:creationId xmlns:a16="http://schemas.microsoft.com/office/drawing/2014/main" id="{690B3B8F-B70F-479A-BB7F-49822877DEF9}"/>
              </a:ext>
            </a:extLst>
          </p:cNvPr>
          <p:cNvGrpSpPr/>
          <p:nvPr/>
        </p:nvGrpSpPr>
        <p:grpSpPr>
          <a:xfrm>
            <a:off x="3010975" y="1734458"/>
            <a:ext cx="1053754" cy="1053754"/>
            <a:chOff x="3619500" y="1619250"/>
            <a:chExt cx="1905000" cy="1905000"/>
          </a:xfrm>
        </p:grpSpPr>
        <p:sp>
          <p:nvSpPr>
            <p:cNvPr id="94" name="Freeform: Shape 93">
              <a:extLst>
                <a:ext uri="{FF2B5EF4-FFF2-40B4-BE49-F238E27FC236}">
                  <a16:creationId xmlns:a16="http://schemas.microsoft.com/office/drawing/2014/main" id="{5B517EE8-BE7A-47B0-9B74-79980F76D78D}"/>
                </a:ext>
              </a:extLst>
            </p:cNvPr>
            <p:cNvSpPr/>
            <p:nvPr/>
          </p:nvSpPr>
          <p:spPr>
            <a:xfrm>
              <a:off x="4455604" y="2258187"/>
              <a:ext cx="373951" cy="373951"/>
            </a:xfrm>
            <a:custGeom>
              <a:avLst/>
              <a:gdLst>
                <a:gd name="connsiteX0" fmla="*/ 0 w 373951"/>
                <a:gd name="connsiteY0" fmla="*/ 186976 h 373951"/>
                <a:gd name="connsiteX1" fmla="*/ 186976 w 373951"/>
                <a:gd name="connsiteY1" fmla="*/ 0 h 373951"/>
                <a:gd name="connsiteX2" fmla="*/ 373952 w 373951"/>
                <a:gd name="connsiteY2" fmla="*/ 186976 h 373951"/>
                <a:gd name="connsiteX3" fmla="*/ 186976 w 373951"/>
                <a:gd name="connsiteY3" fmla="*/ 373951 h 373951"/>
                <a:gd name="connsiteX4" fmla="*/ 0 w 373951"/>
                <a:gd name="connsiteY4" fmla="*/ 186976 h 3739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3951" h="373951">
                  <a:moveTo>
                    <a:pt x="0" y="186976"/>
                  </a:moveTo>
                  <a:cubicBezTo>
                    <a:pt x="0" y="83712"/>
                    <a:pt x="83711" y="0"/>
                    <a:pt x="186976" y="0"/>
                  </a:cubicBezTo>
                  <a:cubicBezTo>
                    <a:pt x="290236" y="0"/>
                    <a:pt x="373952" y="83712"/>
                    <a:pt x="373952" y="186976"/>
                  </a:cubicBezTo>
                  <a:cubicBezTo>
                    <a:pt x="373952" y="290239"/>
                    <a:pt x="290236" y="373951"/>
                    <a:pt x="186976" y="373951"/>
                  </a:cubicBezTo>
                  <a:cubicBezTo>
                    <a:pt x="83711" y="373951"/>
                    <a:pt x="0" y="290239"/>
                    <a:pt x="0" y="186976"/>
                  </a:cubicBezTo>
                </a:path>
              </a:pathLst>
            </a:custGeom>
            <a:noFill/>
            <a:ln w="12700" cap="flat">
              <a:solidFill>
                <a:srgbClr val="EFF5ED"/>
              </a:solidFill>
              <a:prstDash val="solid"/>
              <a:round/>
            </a:ln>
          </p:spPr>
          <p:txBody>
            <a:bodyPr rtlCol="0" anchor="ctr"/>
            <a:lstStyle/>
            <a:p>
              <a:endParaRPr lang="en-US"/>
            </a:p>
          </p:txBody>
        </p:sp>
        <p:sp>
          <p:nvSpPr>
            <p:cNvPr id="95" name="Freeform: Shape 94">
              <a:extLst>
                <a:ext uri="{FF2B5EF4-FFF2-40B4-BE49-F238E27FC236}">
                  <a16:creationId xmlns:a16="http://schemas.microsoft.com/office/drawing/2014/main" id="{6378BBF9-ED7D-42A4-AEEA-00F6B6C79AE2}"/>
                </a:ext>
              </a:extLst>
            </p:cNvPr>
            <p:cNvSpPr/>
            <p:nvPr/>
          </p:nvSpPr>
          <p:spPr>
            <a:xfrm>
              <a:off x="4313872" y="2643077"/>
              <a:ext cx="509206" cy="340628"/>
            </a:xfrm>
            <a:custGeom>
              <a:avLst/>
              <a:gdLst>
                <a:gd name="connsiteX0" fmla="*/ 317754 w 509206"/>
                <a:gd name="connsiteY0" fmla="*/ 338914 h 340628"/>
                <a:gd name="connsiteX1" fmla="*/ 0 w 509206"/>
                <a:gd name="connsiteY1" fmla="*/ 340628 h 340628"/>
                <a:gd name="connsiteX2" fmla="*/ 335090 w 509206"/>
                <a:gd name="connsiteY2" fmla="*/ 14 h 340628"/>
                <a:gd name="connsiteX3" fmla="*/ 509207 w 509206"/>
                <a:gd name="connsiteY3" fmla="*/ 55640 h 340628"/>
              </a:gdLst>
              <a:ahLst/>
              <a:cxnLst>
                <a:cxn ang="0">
                  <a:pos x="connsiteX0" y="connsiteY0"/>
                </a:cxn>
                <a:cxn ang="0">
                  <a:pos x="connsiteX1" y="connsiteY1"/>
                </a:cxn>
                <a:cxn ang="0">
                  <a:pos x="connsiteX2" y="connsiteY2"/>
                </a:cxn>
                <a:cxn ang="0">
                  <a:pos x="connsiteX3" y="connsiteY3"/>
                </a:cxn>
              </a:cxnLst>
              <a:rect l="l" t="t" r="r" b="b"/>
              <a:pathLst>
                <a:path w="509206" h="340628">
                  <a:moveTo>
                    <a:pt x="317754" y="338914"/>
                  </a:moveTo>
                  <a:lnTo>
                    <a:pt x="0" y="340628"/>
                  </a:lnTo>
                  <a:cubicBezTo>
                    <a:pt x="21336" y="-4177"/>
                    <a:pt x="335090" y="14"/>
                    <a:pt x="335090" y="14"/>
                  </a:cubicBezTo>
                  <a:cubicBezTo>
                    <a:pt x="397593" y="-605"/>
                    <a:pt x="458638" y="18893"/>
                    <a:pt x="509207" y="55640"/>
                  </a:cubicBezTo>
                </a:path>
              </a:pathLst>
            </a:custGeom>
            <a:noFill/>
            <a:ln w="12700" cap="flat">
              <a:solidFill>
                <a:srgbClr val="EFF5ED"/>
              </a:solidFill>
              <a:prstDash val="solid"/>
              <a:round/>
            </a:ln>
          </p:spPr>
          <p:txBody>
            <a:bodyPr rtlCol="0" anchor="ctr"/>
            <a:lstStyle/>
            <a:p>
              <a:endParaRPr lang="en-US"/>
            </a:p>
          </p:txBody>
        </p:sp>
        <p:sp>
          <p:nvSpPr>
            <p:cNvPr id="96" name="Freeform: Shape 95">
              <a:extLst>
                <a:ext uri="{FF2B5EF4-FFF2-40B4-BE49-F238E27FC236}">
                  <a16:creationId xmlns:a16="http://schemas.microsoft.com/office/drawing/2014/main" id="{158FFC11-D008-4DEB-A5F0-E77D5F0A8A82}"/>
                </a:ext>
              </a:extLst>
            </p:cNvPr>
            <p:cNvSpPr/>
            <p:nvPr/>
          </p:nvSpPr>
          <p:spPr>
            <a:xfrm>
              <a:off x="4903850" y="3253454"/>
              <a:ext cx="302323" cy="122396"/>
            </a:xfrm>
            <a:custGeom>
              <a:avLst/>
              <a:gdLst>
                <a:gd name="connsiteX0" fmla="*/ 187547 w 302323"/>
                <a:gd name="connsiteY0" fmla="*/ 122396 h 122396"/>
                <a:gd name="connsiteX1" fmla="*/ 302324 w 302323"/>
                <a:gd name="connsiteY1" fmla="*/ 0 h 122396"/>
                <a:gd name="connsiteX2" fmla="*/ 0 w 302323"/>
                <a:gd name="connsiteY2" fmla="*/ 0 h 122396"/>
              </a:gdLst>
              <a:ahLst/>
              <a:cxnLst>
                <a:cxn ang="0">
                  <a:pos x="connsiteX0" y="connsiteY0"/>
                </a:cxn>
                <a:cxn ang="0">
                  <a:pos x="connsiteX1" y="connsiteY1"/>
                </a:cxn>
                <a:cxn ang="0">
                  <a:pos x="connsiteX2" y="connsiteY2"/>
                </a:cxn>
              </a:cxnLst>
              <a:rect l="l" t="t" r="r" b="b"/>
              <a:pathLst>
                <a:path w="302323" h="122396">
                  <a:moveTo>
                    <a:pt x="187547" y="122396"/>
                  </a:moveTo>
                  <a:lnTo>
                    <a:pt x="302324" y="0"/>
                  </a:lnTo>
                  <a:lnTo>
                    <a:pt x="0" y="0"/>
                  </a:lnTo>
                </a:path>
              </a:pathLst>
            </a:custGeom>
            <a:noFill/>
            <a:ln w="12700" cap="flat">
              <a:solidFill>
                <a:srgbClr val="FF9900"/>
              </a:solidFill>
              <a:prstDash val="solid"/>
              <a:round/>
            </a:ln>
          </p:spPr>
          <p:txBody>
            <a:bodyPr rtlCol="0" anchor="ctr"/>
            <a:lstStyle/>
            <a:p>
              <a:endParaRPr lang="en-US"/>
            </a:p>
          </p:txBody>
        </p:sp>
        <p:sp>
          <p:nvSpPr>
            <p:cNvPr id="97" name="Freeform: Shape 96">
              <a:extLst>
                <a:ext uri="{FF2B5EF4-FFF2-40B4-BE49-F238E27FC236}">
                  <a16:creationId xmlns:a16="http://schemas.microsoft.com/office/drawing/2014/main" id="{FDD9519F-789B-45D7-9C44-269DF5D051F6}"/>
                </a:ext>
              </a:extLst>
            </p:cNvPr>
            <p:cNvSpPr/>
            <p:nvPr/>
          </p:nvSpPr>
          <p:spPr>
            <a:xfrm>
              <a:off x="5091398" y="3142488"/>
              <a:ext cx="114776" cy="110966"/>
            </a:xfrm>
            <a:custGeom>
              <a:avLst/>
              <a:gdLst>
                <a:gd name="connsiteX0" fmla="*/ 0 w 114776"/>
                <a:gd name="connsiteY0" fmla="*/ 0 h 110966"/>
                <a:gd name="connsiteX1" fmla="*/ 114776 w 114776"/>
                <a:gd name="connsiteY1" fmla="*/ 110966 h 110966"/>
              </a:gdLst>
              <a:ahLst/>
              <a:cxnLst>
                <a:cxn ang="0">
                  <a:pos x="connsiteX0" y="connsiteY0"/>
                </a:cxn>
                <a:cxn ang="0">
                  <a:pos x="connsiteX1" y="connsiteY1"/>
                </a:cxn>
              </a:cxnLst>
              <a:rect l="l" t="t" r="r" b="b"/>
              <a:pathLst>
                <a:path w="114776" h="110966">
                  <a:moveTo>
                    <a:pt x="0" y="0"/>
                  </a:moveTo>
                  <a:lnTo>
                    <a:pt x="114776" y="110966"/>
                  </a:lnTo>
                </a:path>
              </a:pathLst>
            </a:custGeom>
            <a:ln w="12700" cap="flat">
              <a:solidFill>
                <a:srgbClr val="FF9900"/>
              </a:solidFill>
              <a:prstDash val="solid"/>
              <a:round/>
            </a:ln>
          </p:spPr>
          <p:txBody>
            <a:bodyPr rtlCol="0" anchor="ctr"/>
            <a:lstStyle/>
            <a:p>
              <a:endParaRPr lang="en-US"/>
            </a:p>
          </p:txBody>
        </p:sp>
        <p:sp>
          <p:nvSpPr>
            <p:cNvPr id="98" name="Freeform: Shape 97">
              <a:extLst>
                <a:ext uri="{FF2B5EF4-FFF2-40B4-BE49-F238E27FC236}">
                  <a16:creationId xmlns:a16="http://schemas.microsoft.com/office/drawing/2014/main" id="{30B21B28-6E4E-4589-B19E-1CF344363617}"/>
                </a:ext>
              </a:extLst>
            </p:cNvPr>
            <p:cNvSpPr/>
            <p:nvPr/>
          </p:nvSpPr>
          <p:spPr>
            <a:xfrm>
              <a:off x="4910137" y="2836164"/>
              <a:ext cx="301466" cy="301466"/>
            </a:xfrm>
            <a:custGeom>
              <a:avLst/>
              <a:gdLst>
                <a:gd name="connsiteX0" fmla="*/ 298609 w 301466"/>
                <a:gd name="connsiteY0" fmla="*/ 166878 h 301466"/>
                <a:gd name="connsiteX1" fmla="*/ 301466 w 301466"/>
                <a:gd name="connsiteY1" fmla="*/ 0 h 301466"/>
                <a:gd name="connsiteX2" fmla="*/ 0 w 301466"/>
                <a:gd name="connsiteY2" fmla="*/ 301466 h 301466"/>
              </a:gdLst>
              <a:ahLst/>
              <a:cxnLst>
                <a:cxn ang="0">
                  <a:pos x="connsiteX0" y="connsiteY0"/>
                </a:cxn>
                <a:cxn ang="0">
                  <a:pos x="connsiteX1" y="connsiteY1"/>
                </a:cxn>
                <a:cxn ang="0">
                  <a:pos x="connsiteX2" y="connsiteY2"/>
                </a:cxn>
              </a:cxnLst>
              <a:rect l="l" t="t" r="r" b="b"/>
              <a:pathLst>
                <a:path w="301466" h="301466">
                  <a:moveTo>
                    <a:pt x="298609" y="166878"/>
                  </a:moveTo>
                  <a:lnTo>
                    <a:pt x="301466" y="0"/>
                  </a:lnTo>
                  <a:lnTo>
                    <a:pt x="0" y="301466"/>
                  </a:lnTo>
                </a:path>
              </a:pathLst>
            </a:custGeom>
            <a:noFill/>
            <a:ln w="12700" cap="flat">
              <a:solidFill>
                <a:srgbClr val="FF9900"/>
              </a:solidFill>
              <a:prstDash val="solid"/>
              <a:round/>
            </a:ln>
          </p:spPr>
          <p:txBody>
            <a:bodyPr rtlCol="0" anchor="ctr"/>
            <a:lstStyle/>
            <a:p>
              <a:endParaRPr lang="en-US"/>
            </a:p>
          </p:txBody>
        </p:sp>
        <p:sp>
          <p:nvSpPr>
            <p:cNvPr id="99" name="Freeform: Shape 98">
              <a:extLst>
                <a:ext uri="{FF2B5EF4-FFF2-40B4-BE49-F238E27FC236}">
                  <a16:creationId xmlns:a16="http://schemas.microsoft.com/office/drawing/2014/main" id="{FBA3EB96-24D7-43C9-86F6-350868DE61FF}"/>
                </a:ext>
              </a:extLst>
            </p:cNvPr>
            <p:cNvSpPr/>
            <p:nvPr/>
          </p:nvSpPr>
          <p:spPr>
            <a:xfrm>
              <a:off x="5052060" y="2836164"/>
              <a:ext cx="159543" cy="2762"/>
            </a:xfrm>
            <a:custGeom>
              <a:avLst/>
              <a:gdLst>
                <a:gd name="connsiteX0" fmla="*/ 0 w 159543"/>
                <a:gd name="connsiteY0" fmla="*/ 2762 h 2762"/>
                <a:gd name="connsiteX1" fmla="*/ 159544 w 159543"/>
                <a:gd name="connsiteY1" fmla="*/ 0 h 2762"/>
              </a:gdLst>
              <a:ahLst/>
              <a:cxnLst>
                <a:cxn ang="0">
                  <a:pos x="connsiteX0" y="connsiteY0"/>
                </a:cxn>
                <a:cxn ang="0">
                  <a:pos x="connsiteX1" y="connsiteY1"/>
                </a:cxn>
              </a:cxnLst>
              <a:rect l="l" t="t" r="r" b="b"/>
              <a:pathLst>
                <a:path w="159543" h="2762">
                  <a:moveTo>
                    <a:pt x="0" y="2762"/>
                  </a:moveTo>
                  <a:lnTo>
                    <a:pt x="159544" y="0"/>
                  </a:lnTo>
                </a:path>
              </a:pathLst>
            </a:custGeom>
            <a:ln w="12700" cap="flat">
              <a:solidFill>
                <a:srgbClr val="FF9900"/>
              </a:solidFill>
              <a:prstDash val="solid"/>
              <a:round/>
            </a:ln>
          </p:spPr>
          <p:txBody>
            <a:bodyPr rtlCol="0" anchor="ctr"/>
            <a:lstStyle/>
            <a:p>
              <a:endParaRPr lang="en-US"/>
            </a:p>
          </p:txBody>
        </p:sp>
        <p:sp>
          <p:nvSpPr>
            <p:cNvPr id="100" name="Freeform: Shape 99">
              <a:extLst>
                <a:ext uri="{FF2B5EF4-FFF2-40B4-BE49-F238E27FC236}">
                  <a16:creationId xmlns:a16="http://schemas.microsoft.com/office/drawing/2014/main" id="{770B3824-086B-4E72-83EE-4AE8031E7FC0}"/>
                </a:ext>
              </a:extLst>
            </p:cNvPr>
            <p:cNvSpPr/>
            <p:nvPr/>
          </p:nvSpPr>
          <p:spPr>
            <a:xfrm>
              <a:off x="3936301" y="3090005"/>
              <a:ext cx="519398" cy="165925"/>
            </a:xfrm>
            <a:custGeom>
              <a:avLst/>
              <a:gdLst>
                <a:gd name="connsiteX0" fmla="*/ 0 w 519398"/>
                <a:gd name="connsiteY0" fmla="*/ 0 h 165925"/>
                <a:gd name="connsiteX1" fmla="*/ 0 w 519398"/>
                <a:gd name="connsiteY1" fmla="*/ 133350 h 165925"/>
                <a:gd name="connsiteX2" fmla="*/ 32576 w 519398"/>
                <a:gd name="connsiteY2" fmla="*/ 165925 h 165925"/>
                <a:gd name="connsiteX3" fmla="*/ 519398 w 519398"/>
                <a:gd name="connsiteY3" fmla="*/ 165925 h 165925"/>
              </a:gdLst>
              <a:ahLst/>
              <a:cxnLst>
                <a:cxn ang="0">
                  <a:pos x="connsiteX0" y="connsiteY0"/>
                </a:cxn>
                <a:cxn ang="0">
                  <a:pos x="connsiteX1" y="connsiteY1"/>
                </a:cxn>
                <a:cxn ang="0">
                  <a:pos x="connsiteX2" y="connsiteY2"/>
                </a:cxn>
                <a:cxn ang="0">
                  <a:pos x="connsiteX3" y="connsiteY3"/>
                </a:cxn>
              </a:cxnLst>
              <a:rect l="l" t="t" r="r" b="b"/>
              <a:pathLst>
                <a:path w="519398" h="165925">
                  <a:moveTo>
                    <a:pt x="0" y="0"/>
                  </a:moveTo>
                  <a:lnTo>
                    <a:pt x="0" y="133350"/>
                  </a:lnTo>
                  <a:cubicBezTo>
                    <a:pt x="0" y="151343"/>
                    <a:pt x="14585" y="165925"/>
                    <a:pt x="32576" y="165925"/>
                  </a:cubicBezTo>
                  <a:lnTo>
                    <a:pt x="519398" y="165925"/>
                  </a:lnTo>
                </a:path>
              </a:pathLst>
            </a:custGeom>
            <a:noFill/>
            <a:ln w="12700" cap="flat">
              <a:solidFill>
                <a:srgbClr val="EFF5ED"/>
              </a:solid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691FEFBD-A8D4-493A-B136-E3A60ED66653}"/>
                </a:ext>
              </a:extLst>
            </p:cNvPr>
            <p:cNvSpPr/>
            <p:nvPr/>
          </p:nvSpPr>
          <p:spPr>
            <a:xfrm>
              <a:off x="4797456" y="1986057"/>
              <a:ext cx="409575" cy="760952"/>
            </a:xfrm>
            <a:custGeom>
              <a:avLst/>
              <a:gdLst>
                <a:gd name="connsiteX0" fmla="*/ 409575 w 409575"/>
                <a:gd name="connsiteY0" fmla="*/ 760952 h 760952"/>
                <a:gd name="connsiteX1" fmla="*/ 409575 w 409575"/>
                <a:gd name="connsiteY1" fmla="*/ 32576 h 760952"/>
                <a:gd name="connsiteX2" fmla="*/ 377095 w 409575"/>
                <a:gd name="connsiteY2" fmla="*/ 0 h 760952"/>
                <a:gd name="connsiteX3" fmla="*/ 0 w 409575"/>
                <a:gd name="connsiteY3" fmla="*/ 0 h 760952"/>
              </a:gdLst>
              <a:ahLst/>
              <a:cxnLst>
                <a:cxn ang="0">
                  <a:pos x="connsiteX0" y="connsiteY0"/>
                </a:cxn>
                <a:cxn ang="0">
                  <a:pos x="connsiteX1" y="connsiteY1"/>
                </a:cxn>
                <a:cxn ang="0">
                  <a:pos x="connsiteX2" y="connsiteY2"/>
                </a:cxn>
                <a:cxn ang="0">
                  <a:pos x="connsiteX3" y="connsiteY3"/>
                </a:cxn>
              </a:cxnLst>
              <a:rect l="l" t="t" r="r" b="b"/>
              <a:pathLst>
                <a:path w="409575" h="760952">
                  <a:moveTo>
                    <a:pt x="409575" y="760952"/>
                  </a:moveTo>
                  <a:lnTo>
                    <a:pt x="409575" y="32576"/>
                  </a:lnTo>
                  <a:cubicBezTo>
                    <a:pt x="409575" y="14622"/>
                    <a:pt x="395049" y="52"/>
                    <a:pt x="377095" y="0"/>
                  </a:cubicBezTo>
                  <a:lnTo>
                    <a:pt x="0" y="0"/>
                  </a:lnTo>
                </a:path>
              </a:pathLst>
            </a:custGeom>
            <a:noFill/>
            <a:ln w="12700" cap="flat">
              <a:solidFill>
                <a:srgbClr val="EFF5ED"/>
              </a:solidFill>
              <a:prstDash val="solid"/>
              <a:miter/>
            </a:ln>
          </p:spPr>
          <p:txBody>
            <a:bodyPr rtlCol="0" anchor="ctr"/>
            <a:lstStyle/>
            <a:p>
              <a:endParaRPr lang="en-US"/>
            </a:p>
          </p:txBody>
        </p:sp>
        <p:sp>
          <p:nvSpPr>
            <p:cNvPr id="102" name="Freeform: Shape 101">
              <a:extLst>
                <a:ext uri="{FF2B5EF4-FFF2-40B4-BE49-F238E27FC236}">
                  <a16:creationId xmlns:a16="http://schemas.microsoft.com/office/drawing/2014/main" id="{992F00E0-9F0F-46FA-857A-1CBFC81A2023}"/>
                </a:ext>
              </a:extLst>
            </p:cNvPr>
            <p:cNvSpPr/>
            <p:nvPr/>
          </p:nvSpPr>
          <p:spPr>
            <a:xfrm>
              <a:off x="3936301" y="1986057"/>
              <a:ext cx="287464" cy="1006411"/>
            </a:xfrm>
            <a:custGeom>
              <a:avLst/>
              <a:gdLst>
                <a:gd name="connsiteX0" fmla="*/ 0 w 287464"/>
                <a:gd name="connsiteY0" fmla="*/ 1006412 h 1006411"/>
                <a:gd name="connsiteX1" fmla="*/ 0 w 287464"/>
                <a:gd name="connsiteY1" fmla="*/ 32576 h 1006411"/>
                <a:gd name="connsiteX2" fmla="*/ 32576 w 287464"/>
                <a:gd name="connsiteY2" fmla="*/ 0 h 1006411"/>
                <a:gd name="connsiteX3" fmla="*/ 287465 w 287464"/>
                <a:gd name="connsiteY3" fmla="*/ 0 h 1006411"/>
              </a:gdLst>
              <a:ahLst/>
              <a:cxnLst>
                <a:cxn ang="0">
                  <a:pos x="connsiteX0" y="connsiteY0"/>
                </a:cxn>
                <a:cxn ang="0">
                  <a:pos x="connsiteX1" y="connsiteY1"/>
                </a:cxn>
                <a:cxn ang="0">
                  <a:pos x="connsiteX2" y="connsiteY2"/>
                </a:cxn>
                <a:cxn ang="0">
                  <a:pos x="connsiteX3" y="connsiteY3"/>
                </a:cxn>
              </a:cxnLst>
              <a:rect l="l" t="t" r="r" b="b"/>
              <a:pathLst>
                <a:path w="287464" h="1006411">
                  <a:moveTo>
                    <a:pt x="0" y="1006412"/>
                  </a:moveTo>
                  <a:lnTo>
                    <a:pt x="0" y="32576"/>
                  </a:lnTo>
                  <a:cubicBezTo>
                    <a:pt x="0" y="14585"/>
                    <a:pt x="14585" y="0"/>
                    <a:pt x="32576" y="0"/>
                  </a:cubicBezTo>
                  <a:lnTo>
                    <a:pt x="287465" y="0"/>
                  </a:lnTo>
                </a:path>
              </a:pathLst>
            </a:custGeom>
            <a:noFill/>
            <a:ln w="12700" cap="flat">
              <a:solidFill>
                <a:srgbClr val="EFF5ED"/>
              </a:solidFill>
              <a:prstDash val="solid"/>
              <a:miter/>
            </a:ln>
          </p:spPr>
          <p:txBody>
            <a:bodyPr rtlCol="0" anchor="ctr"/>
            <a:lstStyle/>
            <a:p>
              <a:endParaRPr lang="en-US"/>
            </a:p>
          </p:txBody>
        </p:sp>
        <p:sp>
          <p:nvSpPr>
            <p:cNvPr id="103" name="Freeform: Shape 102">
              <a:extLst>
                <a:ext uri="{FF2B5EF4-FFF2-40B4-BE49-F238E27FC236}">
                  <a16:creationId xmlns:a16="http://schemas.microsoft.com/office/drawing/2014/main" id="{F4160E93-D641-4464-A2EA-54A6DD7E84BB}"/>
                </a:ext>
              </a:extLst>
            </p:cNvPr>
            <p:cNvSpPr/>
            <p:nvPr/>
          </p:nvSpPr>
          <p:spPr>
            <a:xfrm>
              <a:off x="4799742" y="2051494"/>
              <a:ext cx="113823" cy="627126"/>
            </a:xfrm>
            <a:custGeom>
              <a:avLst/>
              <a:gdLst>
                <a:gd name="connsiteX0" fmla="*/ 0 w 113823"/>
                <a:gd name="connsiteY0" fmla="*/ 0 h 627126"/>
                <a:gd name="connsiteX1" fmla="*/ 0 w 113823"/>
                <a:gd name="connsiteY1" fmla="*/ 141065 h 627126"/>
                <a:gd name="connsiteX2" fmla="*/ 113824 w 113823"/>
                <a:gd name="connsiteY2" fmla="*/ 254889 h 627126"/>
                <a:gd name="connsiteX3" fmla="*/ 113824 w 113823"/>
                <a:gd name="connsiteY3" fmla="*/ 627126 h 627126"/>
              </a:gdLst>
              <a:ahLst/>
              <a:cxnLst>
                <a:cxn ang="0">
                  <a:pos x="connsiteX0" y="connsiteY0"/>
                </a:cxn>
                <a:cxn ang="0">
                  <a:pos x="connsiteX1" y="connsiteY1"/>
                </a:cxn>
                <a:cxn ang="0">
                  <a:pos x="connsiteX2" y="connsiteY2"/>
                </a:cxn>
                <a:cxn ang="0">
                  <a:pos x="connsiteX3" y="connsiteY3"/>
                </a:cxn>
              </a:cxnLst>
              <a:rect l="l" t="t" r="r" b="b"/>
              <a:pathLst>
                <a:path w="113823" h="627126">
                  <a:moveTo>
                    <a:pt x="0" y="0"/>
                  </a:moveTo>
                  <a:lnTo>
                    <a:pt x="0" y="141065"/>
                  </a:lnTo>
                  <a:lnTo>
                    <a:pt x="113824" y="254889"/>
                  </a:lnTo>
                  <a:lnTo>
                    <a:pt x="113824" y="627126"/>
                  </a:lnTo>
                </a:path>
              </a:pathLst>
            </a:custGeom>
            <a:noFill/>
            <a:ln w="12700" cap="flat">
              <a:solidFill>
                <a:srgbClr val="EFF5ED"/>
              </a:solidFill>
              <a:prstDash val="solid"/>
              <a:round/>
            </a:ln>
          </p:spPr>
          <p:txBody>
            <a:bodyPr rtlCol="0" anchor="ctr"/>
            <a:lstStyle/>
            <a:p>
              <a:endParaRPr lang="en-US"/>
            </a:p>
          </p:txBody>
        </p:sp>
        <p:sp>
          <p:nvSpPr>
            <p:cNvPr id="104" name="Freeform: Shape 103">
              <a:extLst>
                <a:ext uri="{FF2B5EF4-FFF2-40B4-BE49-F238E27FC236}">
                  <a16:creationId xmlns:a16="http://schemas.microsoft.com/office/drawing/2014/main" id="{B5A89180-2D01-4BA3-A320-8D62DBE3B72A}"/>
                </a:ext>
              </a:extLst>
            </p:cNvPr>
            <p:cNvSpPr/>
            <p:nvPr/>
          </p:nvSpPr>
          <p:spPr>
            <a:xfrm>
              <a:off x="4742783" y="2052256"/>
              <a:ext cx="9525" cy="135540"/>
            </a:xfrm>
            <a:custGeom>
              <a:avLst/>
              <a:gdLst>
                <a:gd name="connsiteX0" fmla="*/ 0 w 9525"/>
                <a:gd name="connsiteY0" fmla="*/ 0 h 135540"/>
                <a:gd name="connsiteX1" fmla="*/ 0 w 9525"/>
                <a:gd name="connsiteY1" fmla="*/ 135541 h 135540"/>
              </a:gdLst>
              <a:ahLst/>
              <a:cxnLst>
                <a:cxn ang="0">
                  <a:pos x="connsiteX0" y="connsiteY0"/>
                </a:cxn>
                <a:cxn ang="0">
                  <a:pos x="connsiteX1" y="connsiteY1"/>
                </a:cxn>
              </a:cxnLst>
              <a:rect l="l" t="t" r="r" b="b"/>
              <a:pathLst>
                <a:path w="9525" h="135540">
                  <a:moveTo>
                    <a:pt x="0" y="0"/>
                  </a:moveTo>
                  <a:lnTo>
                    <a:pt x="0" y="135541"/>
                  </a:lnTo>
                </a:path>
              </a:pathLst>
            </a:custGeom>
            <a:ln w="12700" cap="flat">
              <a:solidFill>
                <a:srgbClr val="EFF5ED"/>
              </a:solidFill>
              <a:prstDash val="solid"/>
              <a:round/>
            </a:ln>
          </p:spPr>
          <p:txBody>
            <a:bodyPr rtlCol="0" anchor="ctr"/>
            <a:lstStyle/>
            <a:p>
              <a:endParaRPr lang="en-US"/>
            </a:p>
          </p:txBody>
        </p:sp>
        <p:sp>
          <p:nvSpPr>
            <p:cNvPr id="105" name="Freeform: Shape 104">
              <a:extLst>
                <a:ext uri="{FF2B5EF4-FFF2-40B4-BE49-F238E27FC236}">
                  <a16:creationId xmlns:a16="http://schemas.microsoft.com/office/drawing/2014/main" id="{753CD970-3002-471F-83C2-14184CD52D1B}"/>
                </a:ext>
              </a:extLst>
            </p:cNvPr>
            <p:cNvSpPr/>
            <p:nvPr/>
          </p:nvSpPr>
          <p:spPr>
            <a:xfrm>
              <a:off x="4458081" y="2591085"/>
              <a:ext cx="9525" cy="49434"/>
            </a:xfrm>
            <a:custGeom>
              <a:avLst/>
              <a:gdLst>
                <a:gd name="connsiteX0" fmla="*/ 0 w 9525"/>
                <a:gd name="connsiteY0" fmla="*/ 49435 h 49434"/>
                <a:gd name="connsiteX1" fmla="*/ 0 w 9525"/>
                <a:gd name="connsiteY1" fmla="*/ 0 h 49434"/>
              </a:gdLst>
              <a:ahLst/>
              <a:cxnLst>
                <a:cxn ang="0">
                  <a:pos x="connsiteX0" y="connsiteY0"/>
                </a:cxn>
                <a:cxn ang="0">
                  <a:pos x="connsiteX1" y="connsiteY1"/>
                </a:cxn>
              </a:cxnLst>
              <a:rect l="l" t="t" r="r" b="b"/>
              <a:pathLst>
                <a:path w="9525" h="49434">
                  <a:moveTo>
                    <a:pt x="0" y="49435"/>
                  </a:moveTo>
                  <a:lnTo>
                    <a:pt x="0" y="0"/>
                  </a:lnTo>
                </a:path>
              </a:pathLst>
            </a:custGeom>
            <a:ln w="12700" cap="flat">
              <a:solidFill>
                <a:srgbClr val="EFF5ED"/>
              </a:solidFill>
              <a:prstDash val="solid"/>
              <a:round/>
            </a:ln>
          </p:spPr>
          <p:txBody>
            <a:bodyPr rtlCol="0" anchor="ctr"/>
            <a:lstStyle/>
            <a:p>
              <a:endParaRPr lang="en-US"/>
            </a:p>
          </p:txBody>
        </p:sp>
        <p:sp>
          <p:nvSpPr>
            <p:cNvPr id="106" name="Freeform: Shape 105">
              <a:extLst>
                <a:ext uri="{FF2B5EF4-FFF2-40B4-BE49-F238E27FC236}">
                  <a16:creationId xmlns:a16="http://schemas.microsoft.com/office/drawing/2014/main" id="{F191E102-F82F-4F93-9778-283CA9A94BDE}"/>
                </a:ext>
              </a:extLst>
            </p:cNvPr>
            <p:cNvSpPr/>
            <p:nvPr/>
          </p:nvSpPr>
          <p:spPr>
            <a:xfrm>
              <a:off x="4230433" y="2363343"/>
              <a:ext cx="113823" cy="398525"/>
            </a:xfrm>
            <a:custGeom>
              <a:avLst/>
              <a:gdLst>
                <a:gd name="connsiteX0" fmla="*/ 0 w 113823"/>
                <a:gd name="connsiteY0" fmla="*/ 0 h 398525"/>
                <a:gd name="connsiteX1" fmla="*/ 0 w 113823"/>
                <a:gd name="connsiteY1" fmla="*/ 284607 h 398525"/>
                <a:gd name="connsiteX2" fmla="*/ 113824 w 113823"/>
                <a:gd name="connsiteY2" fmla="*/ 398526 h 398525"/>
              </a:gdLst>
              <a:ahLst/>
              <a:cxnLst>
                <a:cxn ang="0">
                  <a:pos x="connsiteX0" y="connsiteY0"/>
                </a:cxn>
                <a:cxn ang="0">
                  <a:pos x="connsiteX1" y="connsiteY1"/>
                </a:cxn>
                <a:cxn ang="0">
                  <a:pos x="connsiteX2" y="connsiteY2"/>
                </a:cxn>
              </a:cxnLst>
              <a:rect l="l" t="t" r="r" b="b"/>
              <a:pathLst>
                <a:path w="113823" h="398525">
                  <a:moveTo>
                    <a:pt x="0" y="0"/>
                  </a:moveTo>
                  <a:lnTo>
                    <a:pt x="0" y="284607"/>
                  </a:lnTo>
                  <a:lnTo>
                    <a:pt x="113824" y="398526"/>
                  </a:lnTo>
                </a:path>
              </a:pathLst>
            </a:custGeom>
            <a:noFill/>
            <a:ln w="12700" cap="flat">
              <a:solidFill>
                <a:srgbClr val="EFF5ED"/>
              </a:solidFill>
              <a:prstDash val="solid"/>
              <a:round/>
            </a:ln>
          </p:spPr>
          <p:txBody>
            <a:bodyPr rtlCol="0" anchor="ctr"/>
            <a:lstStyle/>
            <a:p>
              <a:endParaRPr lang="en-US"/>
            </a:p>
          </p:txBody>
        </p:sp>
        <p:sp>
          <p:nvSpPr>
            <p:cNvPr id="107" name="Freeform: Shape 106">
              <a:extLst>
                <a:ext uri="{FF2B5EF4-FFF2-40B4-BE49-F238E27FC236}">
                  <a16:creationId xmlns:a16="http://schemas.microsoft.com/office/drawing/2014/main" id="{395EAA72-98BE-4DD7-841A-B4F057FF449F}"/>
                </a:ext>
              </a:extLst>
            </p:cNvPr>
            <p:cNvSpPr/>
            <p:nvPr/>
          </p:nvSpPr>
          <p:spPr>
            <a:xfrm>
              <a:off x="4572000" y="1824513"/>
              <a:ext cx="9525" cy="354330"/>
            </a:xfrm>
            <a:custGeom>
              <a:avLst/>
              <a:gdLst>
                <a:gd name="connsiteX0" fmla="*/ 0 w 9525"/>
                <a:gd name="connsiteY0" fmla="*/ 354330 h 354330"/>
                <a:gd name="connsiteX1" fmla="*/ 0 w 9525"/>
                <a:gd name="connsiteY1" fmla="*/ 0 h 354330"/>
              </a:gdLst>
              <a:ahLst/>
              <a:cxnLst>
                <a:cxn ang="0">
                  <a:pos x="connsiteX0" y="connsiteY0"/>
                </a:cxn>
                <a:cxn ang="0">
                  <a:pos x="connsiteX1" y="connsiteY1"/>
                </a:cxn>
              </a:cxnLst>
              <a:rect l="l" t="t" r="r" b="b"/>
              <a:pathLst>
                <a:path w="9525" h="354330">
                  <a:moveTo>
                    <a:pt x="0" y="354330"/>
                  </a:moveTo>
                  <a:lnTo>
                    <a:pt x="0" y="0"/>
                  </a:lnTo>
                </a:path>
              </a:pathLst>
            </a:custGeom>
            <a:ln w="12700" cap="flat">
              <a:solidFill>
                <a:srgbClr val="EFF5ED"/>
              </a:solidFill>
              <a:prstDash val="solid"/>
              <a:round/>
            </a:ln>
          </p:spPr>
          <p:txBody>
            <a:bodyPr rtlCol="0" anchor="ctr"/>
            <a:lstStyle/>
            <a:p>
              <a:endParaRPr lang="en-US"/>
            </a:p>
          </p:txBody>
        </p:sp>
        <p:sp>
          <p:nvSpPr>
            <p:cNvPr id="108" name="Freeform: Shape 107">
              <a:extLst>
                <a:ext uri="{FF2B5EF4-FFF2-40B4-BE49-F238E27FC236}">
                  <a16:creationId xmlns:a16="http://schemas.microsoft.com/office/drawing/2014/main" id="{855305B5-C355-4864-B850-001025DAA8EA}"/>
                </a:ext>
              </a:extLst>
            </p:cNvPr>
            <p:cNvSpPr/>
            <p:nvPr/>
          </p:nvSpPr>
          <p:spPr>
            <a:xfrm>
              <a:off x="4344257" y="2249424"/>
              <a:ext cx="9525" cy="341661"/>
            </a:xfrm>
            <a:custGeom>
              <a:avLst/>
              <a:gdLst>
                <a:gd name="connsiteX0" fmla="*/ 0 w 9525"/>
                <a:gd name="connsiteY0" fmla="*/ 341662 h 341661"/>
                <a:gd name="connsiteX1" fmla="*/ 0 w 9525"/>
                <a:gd name="connsiteY1" fmla="*/ 0 h 341661"/>
              </a:gdLst>
              <a:ahLst/>
              <a:cxnLst>
                <a:cxn ang="0">
                  <a:pos x="connsiteX0" y="connsiteY0"/>
                </a:cxn>
                <a:cxn ang="0">
                  <a:pos x="connsiteX1" y="connsiteY1"/>
                </a:cxn>
              </a:cxnLst>
              <a:rect l="l" t="t" r="r" b="b"/>
              <a:pathLst>
                <a:path w="9525" h="341661">
                  <a:moveTo>
                    <a:pt x="0" y="341662"/>
                  </a:moveTo>
                  <a:lnTo>
                    <a:pt x="0" y="0"/>
                  </a:lnTo>
                </a:path>
              </a:pathLst>
            </a:custGeom>
            <a:ln w="12700" cap="flat">
              <a:solidFill>
                <a:srgbClr val="EFF5ED"/>
              </a:solidFill>
              <a:prstDash val="solid"/>
              <a:round/>
            </a:ln>
          </p:spPr>
          <p:txBody>
            <a:bodyPr rtlCol="0" anchor="ctr"/>
            <a:lstStyle/>
            <a:p>
              <a:endParaRPr lang="en-US"/>
            </a:p>
          </p:txBody>
        </p:sp>
        <p:sp>
          <p:nvSpPr>
            <p:cNvPr id="109" name="Freeform: Shape 108">
              <a:extLst>
                <a:ext uri="{FF2B5EF4-FFF2-40B4-BE49-F238E27FC236}">
                  <a16:creationId xmlns:a16="http://schemas.microsoft.com/office/drawing/2014/main" id="{5C7DF240-347F-4FC1-A22B-FCD7E54BED63}"/>
                </a:ext>
              </a:extLst>
            </p:cNvPr>
            <p:cNvSpPr/>
            <p:nvPr/>
          </p:nvSpPr>
          <p:spPr>
            <a:xfrm>
              <a:off x="4742783" y="1938432"/>
              <a:ext cx="9525" cy="56864"/>
            </a:xfrm>
            <a:custGeom>
              <a:avLst/>
              <a:gdLst>
                <a:gd name="connsiteX0" fmla="*/ 0 w 9525"/>
                <a:gd name="connsiteY0" fmla="*/ 56864 h 56864"/>
                <a:gd name="connsiteX1" fmla="*/ 0 w 9525"/>
                <a:gd name="connsiteY1" fmla="*/ 0 h 56864"/>
              </a:gdLst>
              <a:ahLst/>
              <a:cxnLst>
                <a:cxn ang="0">
                  <a:pos x="connsiteX0" y="connsiteY0"/>
                </a:cxn>
                <a:cxn ang="0">
                  <a:pos x="connsiteX1" y="connsiteY1"/>
                </a:cxn>
              </a:cxnLst>
              <a:rect l="l" t="t" r="r" b="b"/>
              <a:pathLst>
                <a:path w="9525" h="56864">
                  <a:moveTo>
                    <a:pt x="0" y="56864"/>
                  </a:moveTo>
                  <a:lnTo>
                    <a:pt x="0" y="0"/>
                  </a:lnTo>
                </a:path>
              </a:pathLst>
            </a:custGeom>
            <a:ln w="12700" cap="flat">
              <a:solidFill>
                <a:srgbClr val="EFF5ED"/>
              </a:solidFill>
              <a:prstDash val="solid"/>
              <a:round/>
            </a:ln>
          </p:spPr>
          <p:txBody>
            <a:bodyPr rtlCol="0" anchor="ctr"/>
            <a:lstStyle/>
            <a:p>
              <a:endParaRPr lang="en-US"/>
            </a:p>
          </p:txBody>
        </p:sp>
        <p:sp>
          <p:nvSpPr>
            <p:cNvPr id="110" name="Freeform: Shape 109">
              <a:extLst>
                <a:ext uri="{FF2B5EF4-FFF2-40B4-BE49-F238E27FC236}">
                  <a16:creationId xmlns:a16="http://schemas.microsoft.com/office/drawing/2014/main" id="{B855FE18-351B-440A-882F-E0CE1FFBFBC3}"/>
                </a:ext>
              </a:extLst>
            </p:cNvPr>
            <p:cNvSpPr/>
            <p:nvPr/>
          </p:nvSpPr>
          <p:spPr>
            <a:xfrm>
              <a:off x="4742783" y="1840420"/>
              <a:ext cx="9525" cy="41052"/>
            </a:xfrm>
            <a:custGeom>
              <a:avLst/>
              <a:gdLst>
                <a:gd name="connsiteX0" fmla="*/ 0 w 9525"/>
                <a:gd name="connsiteY0" fmla="*/ 41053 h 41052"/>
                <a:gd name="connsiteX1" fmla="*/ 0 w 9525"/>
                <a:gd name="connsiteY1" fmla="*/ 0 h 41052"/>
              </a:gdLst>
              <a:ahLst/>
              <a:cxnLst>
                <a:cxn ang="0">
                  <a:pos x="connsiteX0" y="connsiteY0"/>
                </a:cxn>
                <a:cxn ang="0">
                  <a:pos x="connsiteX1" y="connsiteY1"/>
                </a:cxn>
              </a:cxnLst>
              <a:rect l="l" t="t" r="r" b="b"/>
              <a:pathLst>
                <a:path w="9525" h="41052">
                  <a:moveTo>
                    <a:pt x="0" y="41053"/>
                  </a:moveTo>
                  <a:lnTo>
                    <a:pt x="0" y="0"/>
                  </a:lnTo>
                </a:path>
              </a:pathLst>
            </a:custGeom>
            <a:ln w="12700" cap="flat">
              <a:solidFill>
                <a:srgbClr val="EFF5ED"/>
              </a:solidFill>
              <a:prstDash val="solid"/>
              <a:round/>
            </a:ln>
          </p:spPr>
          <p:txBody>
            <a:bodyPr rtlCol="0" anchor="ctr"/>
            <a:lstStyle/>
            <a:p>
              <a:endParaRPr lang="en-US"/>
            </a:p>
          </p:txBody>
        </p:sp>
        <p:sp>
          <p:nvSpPr>
            <p:cNvPr id="111" name="Freeform: Shape 110">
              <a:extLst>
                <a:ext uri="{FF2B5EF4-FFF2-40B4-BE49-F238E27FC236}">
                  <a16:creationId xmlns:a16="http://schemas.microsoft.com/office/drawing/2014/main" id="{599499A9-6999-487F-98A3-2D06C2C99776}"/>
                </a:ext>
              </a:extLst>
            </p:cNvPr>
            <p:cNvSpPr/>
            <p:nvPr/>
          </p:nvSpPr>
          <p:spPr>
            <a:xfrm>
              <a:off x="3934587" y="2562606"/>
              <a:ext cx="153447" cy="9525"/>
            </a:xfrm>
            <a:custGeom>
              <a:avLst/>
              <a:gdLst>
                <a:gd name="connsiteX0" fmla="*/ 0 w 153447"/>
                <a:gd name="connsiteY0" fmla="*/ 0 h 9525"/>
                <a:gd name="connsiteX1" fmla="*/ 153448 w 153447"/>
                <a:gd name="connsiteY1" fmla="*/ 0 h 9525"/>
              </a:gdLst>
              <a:ahLst/>
              <a:cxnLst>
                <a:cxn ang="0">
                  <a:pos x="connsiteX0" y="connsiteY0"/>
                </a:cxn>
                <a:cxn ang="0">
                  <a:pos x="connsiteX1" y="connsiteY1"/>
                </a:cxn>
              </a:cxnLst>
              <a:rect l="l" t="t" r="r" b="b"/>
              <a:pathLst>
                <a:path w="153447" h="9525">
                  <a:moveTo>
                    <a:pt x="0" y="0"/>
                  </a:moveTo>
                  <a:lnTo>
                    <a:pt x="153448" y="0"/>
                  </a:lnTo>
                </a:path>
              </a:pathLst>
            </a:custGeom>
            <a:ln w="12700" cap="flat">
              <a:solidFill>
                <a:srgbClr val="EFF5ED"/>
              </a:solidFill>
              <a:prstDash val="solid"/>
              <a:round/>
            </a:ln>
          </p:spPr>
          <p:txBody>
            <a:bodyPr rtlCol="0" anchor="ctr"/>
            <a:lstStyle/>
            <a:p>
              <a:endParaRPr lang="en-US"/>
            </a:p>
          </p:txBody>
        </p:sp>
        <p:sp>
          <p:nvSpPr>
            <p:cNvPr id="112" name="Freeform: Shape 111">
              <a:extLst>
                <a:ext uri="{FF2B5EF4-FFF2-40B4-BE49-F238E27FC236}">
                  <a16:creationId xmlns:a16="http://schemas.microsoft.com/office/drawing/2014/main" id="{AEFBFC24-904C-48E7-A77A-478C5B99812F}"/>
                </a:ext>
              </a:extLst>
            </p:cNvPr>
            <p:cNvSpPr/>
            <p:nvPr/>
          </p:nvSpPr>
          <p:spPr>
            <a:xfrm>
              <a:off x="3934587" y="2448687"/>
              <a:ext cx="153447" cy="9525"/>
            </a:xfrm>
            <a:custGeom>
              <a:avLst/>
              <a:gdLst>
                <a:gd name="connsiteX0" fmla="*/ 0 w 153447"/>
                <a:gd name="connsiteY0" fmla="*/ 0 h 9525"/>
                <a:gd name="connsiteX1" fmla="*/ 153448 w 153447"/>
                <a:gd name="connsiteY1" fmla="*/ 0 h 9525"/>
              </a:gdLst>
              <a:ahLst/>
              <a:cxnLst>
                <a:cxn ang="0">
                  <a:pos x="connsiteX0" y="connsiteY0"/>
                </a:cxn>
                <a:cxn ang="0">
                  <a:pos x="connsiteX1" y="connsiteY1"/>
                </a:cxn>
              </a:cxnLst>
              <a:rect l="l" t="t" r="r" b="b"/>
              <a:pathLst>
                <a:path w="153447" h="9525">
                  <a:moveTo>
                    <a:pt x="0" y="0"/>
                  </a:moveTo>
                  <a:lnTo>
                    <a:pt x="153448" y="0"/>
                  </a:lnTo>
                </a:path>
              </a:pathLst>
            </a:custGeom>
            <a:ln w="12700" cap="flat">
              <a:solidFill>
                <a:srgbClr val="EFF5ED"/>
              </a:solidFill>
              <a:prstDash val="solid"/>
              <a:round/>
            </a:ln>
          </p:spPr>
          <p:txBody>
            <a:bodyPr rtlCol="0" anchor="ctr"/>
            <a:lstStyle/>
            <a:p>
              <a:endParaRPr lang="en-US"/>
            </a:p>
          </p:txBody>
        </p:sp>
        <p:sp>
          <p:nvSpPr>
            <p:cNvPr id="113" name="Freeform: Shape 112">
              <a:extLst>
                <a:ext uri="{FF2B5EF4-FFF2-40B4-BE49-F238E27FC236}">
                  <a16:creationId xmlns:a16="http://schemas.microsoft.com/office/drawing/2014/main" id="{CD773BE6-CC9A-4DF7-A465-D5434A2078B4}"/>
                </a:ext>
              </a:extLst>
            </p:cNvPr>
            <p:cNvSpPr/>
            <p:nvPr/>
          </p:nvSpPr>
          <p:spPr>
            <a:xfrm>
              <a:off x="3932396" y="2334863"/>
              <a:ext cx="155638" cy="9525"/>
            </a:xfrm>
            <a:custGeom>
              <a:avLst/>
              <a:gdLst>
                <a:gd name="connsiteX0" fmla="*/ 0 w 155638"/>
                <a:gd name="connsiteY0" fmla="*/ 0 h 9525"/>
                <a:gd name="connsiteX1" fmla="*/ 155638 w 155638"/>
                <a:gd name="connsiteY1" fmla="*/ 0 h 9525"/>
              </a:gdLst>
              <a:ahLst/>
              <a:cxnLst>
                <a:cxn ang="0">
                  <a:pos x="connsiteX0" y="connsiteY0"/>
                </a:cxn>
                <a:cxn ang="0">
                  <a:pos x="connsiteX1" y="connsiteY1"/>
                </a:cxn>
              </a:cxnLst>
              <a:rect l="l" t="t" r="r" b="b"/>
              <a:pathLst>
                <a:path w="155638" h="9525">
                  <a:moveTo>
                    <a:pt x="0" y="0"/>
                  </a:moveTo>
                  <a:lnTo>
                    <a:pt x="155638" y="0"/>
                  </a:lnTo>
                </a:path>
              </a:pathLst>
            </a:custGeom>
            <a:ln w="12700" cap="flat">
              <a:solidFill>
                <a:srgbClr val="EFF5ED"/>
              </a:solidFill>
              <a:prstDash val="solid"/>
              <a:round/>
            </a:ln>
          </p:spPr>
          <p:txBody>
            <a:bodyPr rtlCol="0" anchor="ctr"/>
            <a:lstStyle/>
            <a:p>
              <a:endParaRPr lang="en-US"/>
            </a:p>
          </p:txBody>
        </p:sp>
        <p:sp>
          <p:nvSpPr>
            <p:cNvPr id="114" name="Freeform: Shape 113">
              <a:extLst>
                <a:ext uri="{FF2B5EF4-FFF2-40B4-BE49-F238E27FC236}">
                  <a16:creationId xmlns:a16="http://schemas.microsoft.com/office/drawing/2014/main" id="{EE64B845-9428-4EA6-8885-F1931DB2CF8E}"/>
                </a:ext>
              </a:extLst>
            </p:cNvPr>
            <p:cNvSpPr/>
            <p:nvPr/>
          </p:nvSpPr>
          <p:spPr>
            <a:xfrm>
              <a:off x="3945731" y="2221039"/>
              <a:ext cx="142303" cy="9525"/>
            </a:xfrm>
            <a:custGeom>
              <a:avLst/>
              <a:gdLst>
                <a:gd name="connsiteX0" fmla="*/ 0 w 142303"/>
                <a:gd name="connsiteY0" fmla="*/ 0 h 9525"/>
                <a:gd name="connsiteX1" fmla="*/ 142303 w 142303"/>
                <a:gd name="connsiteY1" fmla="*/ 0 h 9525"/>
              </a:gdLst>
              <a:ahLst/>
              <a:cxnLst>
                <a:cxn ang="0">
                  <a:pos x="connsiteX0" y="connsiteY0"/>
                </a:cxn>
                <a:cxn ang="0">
                  <a:pos x="connsiteX1" y="connsiteY1"/>
                </a:cxn>
              </a:cxnLst>
              <a:rect l="l" t="t" r="r" b="b"/>
              <a:pathLst>
                <a:path w="142303" h="9525">
                  <a:moveTo>
                    <a:pt x="0" y="0"/>
                  </a:moveTo>
                  <a:lnTo>
                    <a:pt x="142303" y="0"/>
                  </a:lnTo>
                </a:path>
              </a:pathLst>
            </a:custGeom>
            <a:ln w="12700" cap="flat">
              <a:solidFill>
                <a:srgbClr val="EFF5ED"/>
              </a:solidFill>
              <a:prstDash val="solid"/>
              <a:round/>
            </a:ln>
          </p:spPr>
          <p:txBody>
            <a:bodyPr rtlCol="0" anchor="ctr"/>
            <a:lstStyle/>
            <a:p>
              <a:endParaRPr lang="en-US"/>
            </a:p>
          </p:txBody>
        </p:sp>
        <p:sp>
          <p:nvSpPr>
            <p:cNvPr id="115" name="Freeform: Shape 114">
              <a:extLst>
                <a:ext uri="{FF2B5EF4-FFF2-40B4-BE49-F238E27FC236}">
                  <a16:creationId xmlns:a16="http://schemas.microsoft.com/office/drawing/2014/main" id="{857037B4-AC19-4FDE-8903-6963381F72C3}"/>
                </a:ext>
              </a:extLst>
            </p:cNvPr>
            <p:cNvSpPr/>
            <p:nvPr/>
          </p:nvSpPr>
          <p:spPr>
            <a:xfrm>
              <a:off x="3945731" y="2107120"/>
              <a:ext cx="142303" cy="9525"/>
            </a:xfrm>
            <a:custGeom>
              <a:avLst/>
              <a:gdLst>
                <a:gd name="connsiteX0" fmla="*/ 0 w 142303"/>
                <a:gd name="connsiteY0" fmla="*/ 0 h 9525"/>
                <a:gd name="connsiteX1" fmla="*/ 142303 w 142303"/>
                <a:gd name="connsiteY1" fmla="*/ 0 h 9525"/>
              </a:gdLst>
              <a:ahLst/>
              <a:cxnLst>
                <a:cxn ang="0">
                  <a:pos x="connsiteX0" y="connsiteY0"/>
                </a:cxn>
                <a:cxn ang="0">
                  <a:pos x="connsiteX1" y="connsiteY1"/>
                </a:cxn>
              </a:cxnLst>
              <a:rect l="l" t="t" r="r" b="b"/>
              <a:pathLst>
                <a:path w="142303" h="9525">
                  <a:moveTo>
                    <a:pt x="0" y="0"/>
                  </a:moveTo>
                  <a:lnTo>
                    <a:pt x="142303" y="0"/>
                  </a:lnTo>
                </a:path>
              </a:pathLst>
            </a:custGeom>
            <a:ln w="12700" cap="flat">
              <a:solidFill>
                <a:srgbClr val="EFF5ED"/>
              </a:solidFill>
              <a:prstDash val="solid"/>
              <a:round/>
            </a:ln>
          </p:spPr>
          <p:txBody>
            <a:bodyPr rtlCol="0" anchor="ctr"/>
            <a:lstStyle/>
            <a:p>
              <a:endParaRPr lang="en-US"/>
            </a:p>
          </p:txBody>
        </p:sp>
        <p:sp>
          <p:nvSpPr>
            <p:cNvPr id="116" name="Freeform: Shape 115">
              <a:extLst>
                <a:ext uri="{FF2B5EF4-FFF2-40B4-BE49-F238E27FC236}">
                  <a16:creationId xmlns:a16="http://schemas.microsoft.com/office/drawing/2014/main" id="{108DB695-87AB-41F4-9D1E-304325942CDB}"/>
                </a:ext>
              </a:extLst>
            </p:cNvPr>
            <p:cNvSpPr/>
            <p:nvPr/>
          </p:nvSpPr>
          <p:spPr>
            <a:xfrm>
              <a:off x="4458081" y="1879854"/>
              <a:ext cx="9525" cy="388715"/>
            </a:xfrm>
            <a:custGeom>
              <a:avLst/>
              <a:gdLst>
                <a:gd name="connsiteX0" fmla="*/ 0 w 9525"/>
                <a:gd name="connsiteY0" fmla="*/ 388715 h 388715"/>
                <a:gd name="connsiteX1" fmla="*/ 0 w 9525"/>
                <a:gd name="connsiteY1" fmla="*/ 0 h 388715"/>
              </a:gdLst>
              <a:ahLst/>
              <a:cxnLst>
                <a:cxn ang="0">
                  <a:pos x="connsiteX0" y="connsiteY0"/>
                </a:cxn>
                <a:cxn ang="0">
                  <a:pos x="connsiteX1" y="connsiteY1"/>
                </a:cxn>
              </a:cxnLst>
              <a:rect l="l" t="t" r="r" b="b"/>
              <a:pathLst>
                <a:path w="9525" h="388715">
                  <a:moveTo>
                    <a:pt x="0" y="388715"/>
                  </a:moveTo>
                  <a:lnTo>
                    <a:pt x="0" y="0"/>
                  </a:lnTo>
                </a:path>
              </a:pathLst>
            </a:custGeom>
            <a:ln w="12700" cap="flat">
              <a:solidFill>
                <a:srgbClr val="EFF5ED"/>
              </a:solidFill>
              <a:prstDash val="solid"/>
              <a:round/>
            </a:ln>
          </p:spPr>
          <p:txBody>
            <a:bodyPr rtlCol="0" anchor="ctr"/>
            <a:lstStyle/>
            <a:p>
              <a:endParaRPr lang="en-US"/>
            </a:p>
          </p:txBody>
        </p:sp>
        <p:sp>
          <p:nvSpPr>
            <p:cNvPr id="117" name="Freeform: Shape 116">
              <a:extLst>
                <a:ext uri="{FF2B5EF4-FFF2-40B4-BE49-F238E27FC236}">
                  <a16:creationId xmlns:a16="http://schemas.microsoft.com/office/drawing/2014/main" id="{55DDA54D-9829-43C6-9AF1-5F484F0A41BD}"/>
                </a:ext>
              </a:extLst>
            </p:cNvPr>
            <p:cNvSpPr/>
            <p:nvPr/>
          </p:nvSpPr>
          <p:spPr>
            <a:xfrm>
              <a:off x="4344257" y="1993296"/>
              <a:ext cx="9525" cy="56959"/>
            </a:xfrm>
            <a:custGeom>
              <a:avLst/>
              <a:gdLst>
                <a:gd name="connsiteX0" fmla="*/ 0 w 9525"/>
                <a:gd name="connsiteY0" fmla="*/ 0 h 56959"/>
                <a:gd name="connsiteX1" fmla="*/ 0 w 9525"/>
                <a:gd name="connsiteY1" fmla="*/ 56960 h 56959"/>
              </a:gdLst>
              <a:ahLst/>
              <a:cxnLst>
                <a:cxn ang="0">
                  <a:pos x="connsiteX0" y="connsiteY0"/>
                </a:cxn>
                <a:cxn ang="0">
                  <a:pos x="connsiteX1" y="connsiteY1"/>
                </a:cxn>
              </a:cxnLst>
              <a:rect l="l" t="t" r="r" b="b"/>
              <a:pathLst>
                <a:path w="9525" h="56959">
                  <a:moveTo>
                    <a:pt x="0" y="0"/>
                  </a:moveTo>
                  <a:lnTo>
                    <a:pt x="0" y="56960"/>
                  </a:lnTo>
                </a:path>
              </a:pathLst>
            </a:custGeom>
            <a:ln w="12700" cap="flat">
              <a:solidFill>
                <a:srgbClr val="EFF5ED"/>
              </a:solidFill>
              <a:prstDash val="solid"/>
              <a:round/>
            </a:ln>
          </p:spPr>
          <p:txBody>
            <a:bodyPr rtlCol="0" anchor="ctr"/>
            <a:lstStyle/>
            <a:p>
              <a:endParaRPr lang="en-US"/>
            </a:p>
          </p:txBody>
        </p:sp>
        <p:sp>
          <p:nvSpPr>
            <p:cNvPr id="118" name="Freeform: Shape 117">
              <a:extLst>
                <a:ext uri="{FF2B5EF4-FFF2-40B4-BE49-F238E27FC236}">
                  <a16:creationId xmlns:a16="http://schemas.microsoft.com/office/drawing/2014/main" id="{C7156DC9-A800-4ECF-B3D8-40A08B4AC954}"/>
                </a:ext>
              </a:extLst>
            </p:cNvPr>
            <p:cNvSpPr/>
            <p:nvPr/>
          </p:nvSpPr>
          <p:spPr>
            <a:xfrm>
              <a:off x="4683633" y="3142488"/>
              <a:ext cx="117252" cy="117252"/>
            </a:xfrm>
            <a:custGeom>
              <a:avLst/>
              <a:gdLst>
                <a:gd name="connsiteX0" fmla="*/ 0 w 117252"/>
                <a:gd name="connsiteY0" fmla="*/ 117253 h 117252"/>
                <a:gd name="connsiteX1" fmla="*/ 117253 w 117252"/>
                <a:gd name="connsiteY1" fmla="*/ 0 h 117252"/>
              </a:gdLst>
              <a:ahLst/>
              <a:cxnLst>
                <a:cxn ang="0">
                  <a:pos x="connsiteX0" y="connsiteY0"/>
                </a:cxn>
                <a:cxn ang="0">
                  <a:pos x="connsiteX1" y="connsiteY1"/>
                </a:cxn>
              </a:cxnLst>
              <a:rect l="l" t="t" r="r" b="b"/>
              <a:pathLst>
                <a:path w="117252" h="117252">
                  <a:moveTo>
                    <a:pt x="0" y="117253"/>
                  </a:moveTo>
                  <a:lnTo>
                    <a:pt x="117253" y="0"/>
                  </a:lnTo>
                </a:path>
              </a:pathLst>
            </a:custGeom>
            <a:ln w="12700" cap="flat">
              <a:solidFill>
                <a:srgbClr val="FF9900"/>
              </a:solidFill>
              <a:prstDash val="solid"/>
              <a:round/>
            </a:ln>
          </p:spPr>
          <p:txBody>
            <a:bodyPr rtlCol="0" anchor="ctr"/>
            <a:lstStyle/>
            <a:p>
              <a:endParaRPr lang="en-US"/>
            </a:p>
          </p:txBody>
        </p:sp>
        <p:sp>
          <p:nvSpPr>
            <p:cNvPr id="119" name="Freeform: Shape 118">
              <a:extLst>
                <a:ext uri="{FF2B5EF4-FFF2-40B4-BE49-F238E27FC236}">
                  <a16:creationId xmlns:a16="http://schemas.microsoft.com/office/drawing/2014/main" id="{6C76C551-41CF-49A4-B039-D4E3B2B1CBA9}"/>
                </a:ext>
              </a:extLst>
            </p:cNvPr>
            <p:cNvSpPr/>
            <p:nvPr/>
          </p:nvSpPr>
          <p:spPr>
            <a:xfrm>
              <a:off x="4792694" y="3137820"/>
              <a:ext cx="118776" cy="118776"/>
            </a:xfrm>
            <a:custGeom>
              <a:avLst/>
              <a:gdLst>
                <a:gd name="connsiteX0" fmla="*/ 0 w 118776"/>
                <a:gd name="connsiteY0" fmla="*/ 0 h 118776"/>
                <a:gd name="connsiteX1" fmla="*/ 118777 w 118776"/>
                <a:gd name="connsiteY1" fmla="*/ 118777 h 118776"/>
              </a:gdLst>
              <a:ahLst/>
              <a:cxnLst>
                <a:cxn ang="0">
                  <a:pos x="connsiteX0" y="connsiteY0"/>
                </a:cxn>
                <a:cxn ang="0">
                  <a:pos x="connsiteX1" y="connsiteY1"/>
                </a:cxn>
              </a:cxnLst>
              <a:rect l="l" t="t" r="r" b="b"/>
              <a:pathLst>
                <a:path w="118776" h="118776">
                  <a:moveTo>
                    <a:pt x="0" y="0"/>
                  </a:moveTo>
                  <a:lnTo>
                    <a:pt x="118777" y="118777"/>
                  </a:lnTo>
                </a:path>
              </a:pathLst>
            </a:custGeom>
            <a:ln w="12700" cap="flat">
              <a:solidFill>
                <a:srgbClr val="FF9900"/>
              </a:solidFill>
              <a:prstDash val="solid"/>
              <a:round/>
            </a:ln>
          </p:spPr>
          <p:txBody>
            <a:bodyPr rtlCol="0" anchor="ctr"/>
            <a:lstStyle/>
            <a:p>
              <a:endParaRPr lang="en-US"/>
            </a:p>
          </p:txBody>
        </p:sp>
        <p:sp>
          <p:nvSpPr>
            <p:cNvPr id="120" name="Freeform: Shape 119">
              <a:extLst>
                <a:ext uri="{FF2B5EF4-FFF2-40B4-BE49-F238E27FC236}">
                  <a16:creationId xmlns:a16="http://schemas.microsoft.com/office/drawing/2014/main" id="{5DA5CCAB-6233-4BD0-B5EE-9FD269BA4960}"/>
                </a:ext>
              </a:extLst>
            </p:cNvPr>
            <p:cNvSpPr/>
            <p:nvPr/>
          </p:nvSpPr>
          <p:spPr>
            <a:xfrm>
              <a:off x="4554569" y="3011328"/>
              <a:ext cx="246316" cy="246411"/>
            </a:xfrm>
            <a:custGeom>
              <a:avLst/>
              <a:gdLst>
                <a:gd name="connsiteX0" fmla="*/ 0 w 246316"/>
                <a:gd name="connsiteY0" fmla="*/ 246412 h 246411"/>
                <a:gd name="connsiteX1" fmla="*/ 246316 w 246316"/>
                <a:gd name="connsiteY1" fmla="*/ 0 h 246411"/>
              </a:gdLst>
              <a:ahLst/>
              <a:cxnLst>
                <a:cxn ang="0">
                  <a:pos x="connsiteX0" y="connsiteY0"/>
                </a:cxn>
                <a:cxn ang="0">
                  <a:pos x="connsiteX1" y="connsiteY1"/>
                </a:cxn>
              </a:cxnLst>
              <a:rect l="l" t="t" r="r" b="b"/>
              <a:pathLst>
                <a:path w="246316" h="246411">
                  <a:moveTo>
                    <a:pt x="0" y="246412"/>
                  </a:moveTo>
                  <a:lnTo>
                    <a:pt x="246316" y="0"/>
                  </a:lnTo>
                </a:path>
              </a:pathLst>
            </a:custGeom>
            <a:ln w="12700" cap="flat">
              <a:solidFill>
                <a:srgbClr val="FF9900"/>
              </a:solidFill>
              <a:prstDash val="solid"/>
              <a:round/>
            </a:ln>
          </p:spPr>
          <p:txBody>
            <a:bodyPr rtlCol="0" anchor="ctr"/>
            <a:lstStyle/>
            <a:p>
              <a:endParaRPr lang="en-US"/>
            </a:p>
          </p:txBody>
        </p:sp>
        <p:sp>
          <p:nvSpPr>
            <p:cNvPr id="121" name="Freeform: Shape 120">
              <a:extLst>
                <a:ext uri="{FF2B5EF4-FFF2-40B4-BE49-F238E27FC236}">
                  <a16:creationId xmlns:a16="http://schemas.microsoft.com/office/drawing/2014/main" id="{DD70CE25-9D53-4762-8C12-2E3DE5D67028}"/>
                </a:ext>
              </a:extLst>
            </p:cNvPr>
            <p:cNvSpPr/>
            <p:nvPr/>
          </p:nvSpPr>
          <p:spPr>
            <a:xfrm>
              <a:off x="4792694" y="3006756"/>
              <a:ext cx="118776" cy="118681"/>
            </a:xfrm>
            <a:custGeom>
              <a:avLst/>
              <a:gdLst>
                <a:gd name="connsiteX0" fmla="*/ 0 w 118776"/>
                <a:gd name="connsiteY0" fmla="*/ 0 h 118681"/>
                <a:gd name="connsiteX1" fmla="*/ 118777 w 118776"/>
                <a:gd name="connsiteY1" fmla="*/ 118682 h 118681"/>
              </a:gdLst>
              <a:ahLst/>
              <a:cxnLst>
                <a:cxn ang="0">
                  <a:pos x="connsiteX0" y="connsiteY0"/>
                </a:cxn>
                <a:cxn ang="0">
                  <a:pos x="connsiteX1" y="connsiteY1"/>
                </a:cxn>
              </a:cxnLst>
              <a:rect l="l" t="t" r="r" b="b"/>
              <a:pathLst>
                <a:path w="118776" h="118681">
                  <a:moveTo>
                    <a:pt x="0" y="0"/>
                  </a:moveTo>
                  <a:lnTo>
                    <a:pt x="118777" y="118682"/>
                  </a:lnTo>
                </a:path>
              </a:pathLst>
            </a:custGeom>
            <a:ln w="12700" cap="flat">
              <a:solidFill>
                <a:srgbClr val="FF9900"/>
              </a:solidFill>
              <a:prstDash val="solid"/>
              <a:round/>
            </a:ln>
          </p:spPr>
          <p:txBody>
            <a:bodyPr rtlCol="0" anchor="ctr"/>
            <a:lstStyle/>
            <a:p>
              <a:endParaRPr lang="en-US"/>
            </a:p>
          </p:txBody>
        </p:sp>
      </p:grpSp>
      <p:grpSp>
        <p:nvGrpSpPr>
          <p:cNvPr id="122" name="Graphic 224">
            <a:extLst>
              <a:ext uri="{FF2B5EF4-FFF2-40B4-BE49-F238E27FC236}">
                <a16:creationId xmlns:a16="http://schemas.microsoft.com/office/drawing/2014/main" id="{326BFD1B-E004-447F-93B4-1B6D5A9B3BE2}"/>
              </a:ext>
            </a:extLst>
          </p:cNvPr>
          <p:cNvGrpSpPr/>
          <p:nvPr/>
        </p:nvGrpSpPr>
        <p:grpSpPr>
          <a:xfrm>
            <a:off x="7103493" y="1690385"/>
            <a:ext cx="1141901" cy="1141901"/>
            <a:chOff x="1004037" y="322847"/>
            <a:chExt cx="643689" cy="643689"/>
          </a:xfrm>
        </p:grpSpPr>
        <p:sp>
          <p:nvSpPr>
            <p:cNvPr id="123" name="Freeform: Shape 122">
              <a:extLst>
                <a:ext uri="{FF2B5EF4-FFF2-40B4-BE49-F238E27FC236}">
                  <a16:creationId xmlns:a16="http://schemas.microsoft.com/office/drawing/2014/main" id="{0D19D051-2F63-4B7A-8B5E-9AB050DB897A}"/>
                </a:ext>
              </a:extLst>
            </p:cNvPr>
            <p:cNvSpPr/>
            <p:nvPr/>
          </p:nvSpPr>
          <p:spPr>
            <a:xfrm>
              <a:off x="1247995" y="449277"/>
              <a:ext cx="170578" cy="325063"/>
            </a:xfrm>
            <a:custGeom>
              <a:avLst/>
              <a:gdLst>
                <a:gd name="connsiteX0" fmla="*/ 4828 w 170577"/>
                <a:gd name="connsiteY0" fmla="*/ 77941 h 325062"/>
                <a:gd name="connsiteX1" fmla="*/ 75955 w 170577"/>
                <a:gd name="connsiteY1" fmla="*/ 4882 h 325062"/>
                <a:gd name="connsiteX2" fmla="*/ 153842 w 170577"/>
                <a:gd name="connsiteY2" fmla="*/ 98861 h 325062"/>
                <a:gd name="connsiteX3" fmla="*/ 143864 w 170577"/>
                <a:gd name="connsiteY3" fmla="*/ 321577 h 325062"/>
              </a:gdLst>
              <a:ahLst/>
              <a:cxnLst>
                <a:cxn ang="0">
                  <a:pos x="connsiteX0" y="connsiteY0"/>
                </a:cxn>
                <a:cxn ang="0">
                  <a:pos x="connsiteX1" y="connsiteY1"/>
                </a:cxn>
                <a:cxn ang="0">
                  <a:pos x="connsiteX2" y="connsiteY2"/>
                </a:cxn>
                <a:cxn ang="0">
                  <a:pos x="connsiteX3" y="connsiteY3"/>
                </a:cxn>
              </a:cxnLst>
              <a:rect l="l" t="t" r="r" b="b"/>
              <a:pathLst>
                <a:path w="170577" h="325062">
                  <a:moveTo>
                    <a:pt x="4828" y="77941"/>
                  </a:moveTo>
                  <a:cubicBezTo>
                    <a:pt x="14805" y="52515"/>
                    <a:pt x="37656" y="2951"/>
                    <a:pt x="75955" y="4882"/>
                  </a:cubicBezTo>
                  <a:cubicBezTo>
                    <a:pt x="103634" y="6492"/>
                    <a:pt x="130991" y="27090"/>
                    <a:pt x="153842" y="98861"/>
                  </a:cubicBezTo>
                  <a:cubicBezTo>
                    <a:pt x="169612" y="147781"/>
                    <a:pt x="174762" y="241760"/>
                    <a:pt x="143864" y="321577"/>
                  </a:cubicBezTo>
                </a:path>
              </a:pathLst>
            </a:custGeom>
            <a:noFill/>
            <a:ln w="12700" cap="flat">
              <a:solidFill>
                <a:srgbClr val="FFFFFF"/>
              </a:solidFill>
              <a:prstDash val="solid"/>
              <a:round/>
            </a:ln>
          </p:spPr>
          <p:txBody>
            <a:bodyPr rtlCol="0" anchor="ctr"/>
            <a:lstStyle/>
            <a:p>
              <a:endParaRPr lang="en-US" dirty="0"/>
            </a:p>
          </p:txBody>
        </p:sp>
        <p:sp>
          <p:nvSpPr>
            <p:cNvPr id="124" name="Freeform: Shape 123">
              <a:extLst>
                <a:ext uri="{FF2B5EF4-FFF2-40B4-BE49-F238E27FC236}">
                  <a16:creationId xmlns:a16="http://schemas.microsoft.com/office/drawing/2014/main" id="{0C8F4F13-2BF6-4D94-AFCF-6F09EEB3445B}"/>
                </a:ext>
              </a:extLst>
            </p:cNvPr>
            <p:cNvSpPr/>
            <p:nvPr/>
          </p:nvSpPr>
          <p:spPr>
            <a:xfrm>
              <a:off x="1234156" y="706486"/>
              <a:ext cx="141612" cy="131956"/>
            </a:xfrm>
            <a:custGeom>
              <a:avLst/>
              <a:gdLst>
                <a:gd name="connsiteX0" fmla="*/ 139037 w 141611"/>
                <a:gd name="connsiteY0" fmla="*/ 97841 h 131956"/>
                <a:gd name="connsiteX1" fmla="*/ 90760 w 141611"/>
                <a:gd name="connsiteY1" fmla="*/ 128738 h 131956"/>
                <a:gd name="connsiteX2" fmla="*/ 4828 w 141611"/>
                <a:gd name="connsiteY2" fmla="*/ 4828 h 131956"/>
              </a:gdLst>
              <a:ahLst/>
              <a:cxnLst>
                <a:cxn ang="0">
                  <a:pos x="connsiteX0" y="connsiteY0"/>
                </a:cxn>
                <a:cxn ang="0">
                  <a:pos x="connsiteX1" y="connsiteY1"/>
                </a:cxn>
                <a:cxn ang="0">
                  <a:pos x="connsiteX2" y="connsiteY2"/>
                </a:cxn>
              </a:cxnLst>
              <a:rect l="l" t="t" r="r" b="b"/>
              <a:pathLst>
                <a:path w="141611" h="131956">
                  <a:moveTo>
                    <a:pt x="139037" y="97841"/>
                  </a:moveTo>
                  <a:cubicBezTo>
                    <a:pt x="139037" y="97841"/>
                    <a:pt x="117473" y="128738"/>
                    <a:pt x="90760" y="128738"/>
                  </a:cubicBezTo>
                  <a:cubicBezTo>
                    <a:pt x="78530" y="128738"/>
                    <a:pt x="28322" y="123588"/>
                    <a:pt x="4828" y="4828"/>
                  </a:cubicBezTo>
                </a:path>
              </a:pathLst>
            </a:custGeom>
            <a:noFill/>
            <a:ln w="12700" cap="flat">
              <a:solidFill>
                <a:srgbClr val="FFFFFF"/>
              </a:solidFill>
              <a:prstDash val="solid"/>
              <a:round/>
            </a:ln>
          </p:spPr>
          <p:txBody>
            <a:bodyPr rtlCol="0" anchor="ctr"/>
            <a:lstStyle/>
            <a:p>
              <a:endParaRPr lang="en-US" dirty="0"/>
            </a:p>
          </p:txBody>
        </p:sp>
        <p:sp>
          <p:nvSpPr>
            <p:cNvPr id="125" name="Freeform: Shape 124">
              <a:extLst>
                <a:ext uri="{FF2B5EF4-FFF2-40B4-BE49-F238E27FC236}">
                  <a16:creationId xmlns:a16="http://schemas.microsoft.com/office/drawing/2014/main" id="{B72FF8AB-603E-4428-9514-ED114BA606FD}"/>
                </a:ext>
              </a:extLst>
            </p:cNvPr>
            <p:cNvSpPr/>
            <p:nvPr/>
          </p:nvSpPr>
          <p:spPr>
            <a:xfrm>
              <a:off x="1228844" y="559725"/>
              <a:ext cx="16092" cy="115864"/>
            </a:xfrm>
            <a:custGeom>
              <a:avLst/>
              <a:gdLst>
                <a:gd name="connsiteX0" fmla="*/ 13037 w 16092"/>
                <a:gd name="connsiteY0" fmla="*/ 4828 h 115864"/>
                <a:gd name="connsiteX1" fmla="*/ 5634 w 16092"/>
                <a:gd name="connsiteY1" fmla="*/ 113611 h 115864"/>
              </a:gdLst>
              <a:ahLst/>
              <a:cxnLst>
                <a:cxn ang="0">
                  <a:pos x="connsiteX0" y="connsiteY0"/>
                </a:cxn>
                <a:cxn ang="0">
                  <a:pos x="connsiteX1" y="connsiteY1"/>
                </a:cxn>
              </a:cxnLst>
              <a:rect l="l" t="t" r="r" b="b"/>
              <a:pathLst>
                <a:path w="16092" h="115864">
                  <a:moveTo>
                    <a:pt x="13037" y="4828"/>
                  </a:moveTo>
                  <a:cubicBezTo>
                    <a:pt x="13037" y="4828"/>
                    <a:pt x="1772" y="53426"/>
                    <a:pt x="5634" y="113611"/>
                  </a:cubicBezTo>
                </a:path>
              </a:pathLst>
            </a:custGeom>
            <a:noFill/>
            <a:ln w="12700" cap="flat">
              <a:solidFill>
                <a:srgbClr val="FFFFFF"/>
              </a:solidFill>
              <a:prstDash val="solid"/>
              <a:round/>
            </a:ln>
          </p:spPr>
          <p:txBody>
            <a:bodyPr rtlCol="0" anchor="ctr"/>
            <a:lstStyle/>
            <a:p>
              <a:endParaRPr lang="en-US" dirty="0"/>
            </a:p>
          </p:txBody>
        </p:sp>
        <p:sp>
          <p:nvSpPr>
            <p:cNvPr id="126" name="Freeform: Shape 125">
              <a:extLst>
                <a:ext uri="{FF2B5EF4-FFF2-40B4-BE49-F238E27FC236}">
                  <a16:creationId xmlns:a16="http://schemas.microsoft.com/office/drawing/2014/main" id="{69794092-CE9A-4978-9454-5E31C9FDD245}"/>
                </a:ext>
              </a:extLst>
            </p:cNvPr>
            <p:cNvSpPr/>
            <p:nvPr/>
          </p:nvSpPr>
          <p:spPr>
            <a:xfrm>
              <a:off x="1182017" y="511448"/>
              <a:ext cx="51495" cy="35403"/>
            </a:xfrm>
            <a:custGeom>
              <a:avLst/>
              <a:gdLst>
                <a:gd name="connsiteX0" fmla="*/ 48277 w 51495"/>
                <a:gd name="connsiteY0" fmla="*/ 30575 h 35402"/>
                <a:gd name="connsiteX1" fmla="*/ 4828 w 51495"/>
                <a:gd name="connsiteY1" fmla="*/ 4828 h 35402"/>
              </a:gdLst>
              <a:ahLst/>
              <a:cxnLst>
                <a:cxn ang="0">
                  <a:pos x="connsiteX0" y="connsiteY0"/>
                </a:cxn>
                <a:cxn ang="0">
                  <a:pos x="connsiteX1" y="connsiteY1"/>
                </a:cxn>
              </a:cxnLst>
              <a:rect l="l" t="t" r="r" b="b"/>
              <a:pathLst>
                <a:path w="51495" h="35402">
                  <a:moveTo>
                    <a:pt x="48277" y="30575"/>
                  </a:moveTo>
                  <a:cubicBezTo>
                    <a:pt x="36368" y="26713"/>
                    <a:pt x="17380" y="21885"/>
                    <a:pt x="4828" y="4828"/>
                  </a:cubicBezTo>
                </a:path>
              </a:pathLst>
            </a:custGeom>
            <a:noFill/>
            <a:ln w="12700" cap="flat">
              <a:solidFill>
                <a:srgbClr val="FFFFFF"/>
              </a:solidFill>
              <a:prstDash val="solid"/>
              <a:round/>
            </a:ln>
          </p:spPr>
          <p:txBody>
            <a:bodyPr rtlCol="0" anchor="ctr"/>
            <a:lstStyle/>
            <a:p>
              <a:endParaRPr lang="en-US" dirty="0"/>
            </a:p>
          </p:txBody>
        </p:sp>
        <p:sp>
          <p:nvSpPr>
            <p:cNvPr id="127" name="Freeform: Shape 126">
              <a:extLst>
                <a:ext uri="{FF2B5EF4-FFF2-40B4-BE49-F238E27FC236}">
                  <a16:creationId xmlns:a16="http://schemas.microsoft.com/office/drawing/2014/main" id="{3AFB6FA8-8F22-491B-A973-F5922644E1B2}"/>
                </a:ext>
              </a:extLst>
            </p:cNvPr>
            <p:cNvSpPr/>
            <p:nvPr/>
          </p:nvSpPr>
          <p:spPr>
            <a:xfrm>
              <a:off x="1261834" y="539126"/>
              <a:ext cx="164141" cy="19311"/>
            </a:xfrm>
            <a:custGeom>
              <a:avLst/>
              <a:gdLst>
                <a:gd name="connsiteX0" fmla="*/ 4828 w 164140"/>
                <a:gd name="connsiteY0" fmla="*/ 10943 h 19310"/>
                <a:gd name="connsiteX1" fmla="*/ 160279 w 164140"/>
                <a:gd name="connsiteY1" fmla="*/ 4828 h 19310"/>
              </a:gdLst>
              <a:ahLst/>
              <a:cxnLst>
                <a:cxn ang="0">
                  <a:pos x="connsiteX0" y="connsiteY0"/>
                </a:cxn>
                <a:cxn ang="0">
                  <a:pos x="connsiteX1" y="connsiteY1"/>
                </a:cxn>
              </a:cxnLst>
              <a:rect l="l" t="t" r="r" b="b"/>
              <a:pathLst>
                <a:path w="164140" h="19310">
                  <a:moveTo>
                    <a:pt x="4828" y="10943"/>
                  </a:moveTo>
                  <a:cubicBezTo>
                    <a:pt x="34116" y="14483"/>
                    <a:pt x="89151" y="23495"/>
                    <a:pt x="160279" y="4828"/>
                  </a:cubicBezTo>
                </a:path>
              </a:pathLst>
            </a:custGeom>
            <a:noFill/>
            <a:ln w="12700" cap="flat">
              <a:solidFill>
                <a:srgbClr val="FFFFFF"/>
              </a:solidFill>
              <a:prstDash val="solid"/>
              <a:round/>
            </a:ln>
          </p:spPr>
          <p:txBody>
            <a:bodyPr rtlCol="0" anchor="ctr"/>
            <a:lstStyle/>
            <a:p>
              <a:endParaRPr lang="en-US" dirty="0"/>
            </a:p>
          </p:txBody>
        </p:sp>
        <p:sp>
          <p:nvSpPr>
            <p:cNvPr id="128" name="Freeform: Shape 127">
              <a:extLst>
                <a:ext uri="{FF2B5EF4-FFF2-40B4-BE49-F238E27FC236}">
                  <a16:creationId xmlns:a16="http://schemas.microsoft.com/office/drawing/2014/main" id="{190BE7C4-356A-41DF-A706-53EC0E6D217D}"/>
                </a:ext>
              </a:extLst>
            </p:cNvPr>
            <p:cNvSpPr/>
            <p:nvPr/>
          </p:nvSpPr>
          <p:spPr>
            <a:xfrm>
              <a:off x="1453332" y="514023"/>
              <a:ext cx="19311" cy="19311"/>
            </a:xfrm>
            <a:custGeom>
              <a:avLst/>
              <a:gdLst>
                <a:gd name="connsiteX0" fmla="*/ 4828 w 19310"/>
                <a:gd name="connsiteY0" fmla="*/ 16414 h 19310"/>
                <a:gd name="connsiteX1" fmla="*/ 16736 w 19310"/>
                <a:gd name="connsiteY1" fmla="*/ 4828 h 19310"/>
              </a:gdLst>
              <a:ahLst/>
              <a:cxnLst>
                <a:cxn ang="0">
                  <a:pos x="connsiteX0" y="connsiteY0"/>
                </a:cxn>
                <a:cxn ang="0">
                  <a:pos x="connsiteX1" y="connsiteY1"/>
                </a:cxn>
              </a:cxnLst>
              <a:rect l="l" t="t" r="r" b="b"/>
              <a:pathLst>
                <a:path w="19310" h="19310">
                  <a:moveTo>
                    <a:pt x="4828" y="16414"/>
                  </a:moveTo>
                  <a:cubicBezTo>
                    <a:pt x="4828" y="16414"/>
                    <a:pt x="11908" y="12874"/>
                    <a:pt x="16736" y="4828"/>
                  </a:cubicBezTo>
                </a:path>
              </a:pathLst>
            </a:custGeom>
            <a:noFill/>
            <a:ln w="12700" cap="flat">
              <a:solidFill>
                <a:srgbClr val="FFFFFF"/>
              </a:solidFill>
              <a:prstDash val="solid"/>
              <a:round/>
            </a:ln>
          </p:spPr>
          <p:txBody>
            <a:bodyPr rtlCol="0" anchor="ctr"/>
            <a:lstStyle/>
            <a:p>
              <a:endParaRPr lang="en-US" dirty="0"/>
            </a:p>
          </p:txBody>
        </p:sp>
        <p:sp>
          <p:nvSpPr>
            <p:cNvPr id="129" name="Freeform: Shape 128">
              <a:extLst>
                <a:ext uri="{FF2B5EF4-FFF2-40B4-BE49-F238E27FC236}">
                  <a16:creationId xmlns:a16="http://schemas.microsoft.com/office/drawing/2014/main" id="{B9843E74-82DD-40C3-B1E5-F84EF3485914}"/>
                </a:ext>
              </a:extLst>
            </p:cNvPr>
            <p:cNvSpPr/>
            <p:nvPr/>
          </p:nvSpPr>
          <p:spPr>
            <a:xfrm>
              <a:off x="1370940" y="639542"/>
              <a:ext cx="93335" cy="9655"/>
            </a:xfrm>
            <a:custGeom>
              <a:avLst/>
              <a:gdLst>
                <a:gd name="connsiteX0" fmla="*/ 88507 w 93334"/>
                <a:gd name="connsiteY0" fmla="*/ 4828 h 9655"/>
                <a:gd name="connsiteX1" fmla="*/ 4828 w 93334"/>
                <a:gd name="connsiteY1" fmla="*/ 5150 h 9655"/>
              </a:gdLst>
              <a:ahLst/>
              <a:cxnLst>
                <a:cxn ang="0">
                  <a:pos x="connsiteX0" y="connsiteY0"/>
                </a:cxn>
                <a:cxn ang="0">
                  <a:pos x="connsiteX1" y="connsiteY1"/>
                </a:cxn>
              </a:cxnLst>
              <a:rect l="l" t="t" r="r" b="b"/>
              <a:pathLst>
                <a:path w="93334" h="9655">
                  <a:moveTo>
                    <a:pt x="88507" y="4828"/>
                  </a:moveTo>
                  <a:lnTo>
                    <a:pt x="4828" y="5150"/>
                  </a:lnTo>
                </a:path>
              </a:pathLst>
            </a:custGeom>
            <a:ln w="12700" cap="flat">
              <a:solidFill>
                <a:srgbClr val="FFFFFF"/>
              </a:solidFill>
              <a:prstDash val="solid"/>
              <a:round/>
            </a:ln>
          </p:spPr>
          <p:txBody>
            <a:bodyPr rtlCol="0" anchor="ctr"/>
            <a:lstStyle/>
            <a:p>
              <a:endParaRPr lang="en-US" dirty="0"/>
            </a:p>
          </p:txBody>
        </p:sp>
        <p:sp>
          <p:nvSpPr>
            <p:cNvPr id="130" name="Freeform: Shape 129">
              <a:extLst>
                <a:ext uri="{FF2B5EF4-FFF2-40B4-BE49-F238E27FC236}">
                  <a16:creationId xmlns:a16="http://schemas.microsoft.com/office/drawing/2014/main" id="{748A0C65-AD07-487E-9EEB-CDF20747CBDA}"/>
                </a:ext>
              </a:extLst>
            </p:cNvPr>
            <p:cNvSpPr/>
            <p:nvPr/>
          </p:nvSpPr>
          <p:spPr>
            <a:xfrm>
              <a:off x="1186845" y="640186"/>
              <a:ext cx="151267" cy="9655"/>
            </a:xfrm>
            <a:custGeom>
              <a:avLst/>
              <a:gdLst>
                <a:gd name="connsiteX0" fmla="*/ 4828 w 151266"/>
                <a:gd name="connsiteY0" fmla="*/ 4828 h 9655"/>
                <a:gd name="connsiteX1" fmla="*/ 149014 w 151266"/>
                <a:gd name="connsiteY1" fmla="*/ 4828 h 9655"/>
              </a:gdLst>
              <a:ahLst/>
              <a:cxnLst>
                <a:cxn ang="0">
                  <a:pos x="connsiteX0" y="connsiteY0"/>
                </a:cxn>
                <a:cxn ang="0">
                  <a:pos x="connsiteX1" y="connsiteY1"/>
                </a:cxn>
              </a:cxnLst>
              <a:rect l="l" t="t" r="r" b="b"/>
              <a:pathLst>
                <a:path w="151266" h="9655">
                  <a:moveTo>
                    <a:pt x="4828" y="4828"/>
                  </a:moveTo>
                  <a:lnTo>
                    <a:pt x="149014" y="4828"/>
                  </a:lnTo>
                </a:path>
              </a:pathLst>
            </a:custGeom>
            <a:ln w="12700" cap="flat">
              <a:solidFill>
                <a:srgbClr val="FFFFFF"/>
              </a:solidFill>
              <a:prstDash val="solid"/>
              <a:round/>
            </a:ln>
          </p:spPr>
          <p:txBody>
            <a:bodyPr rtlCol="0" anchor="ctr"/>
            <a:lstStyle/>
            <a:p>
              <a:endParaRPr lang="en-US" dirty="0"/>
            </a:p>
          </p:txBody>
        </p:sp>
        <p:sp>
          <p:nvSpPr>
            <p:cNvPr id="131" name="Freeform: Shape 130">
              <a:extLst>
                <a:ext uri="{FF2B5EF4-FFF2-40B4-BE49-F238E27FC236}">
                  <a16:creationId xmlns:a16="http://schemas.microsoft.com/office/drawing/2014/main" id="{230AF61D-EC52-4821-921E-38A4D2BF3181}"/>
                </a:ext>
              </a:extLst>
            </p:cNvPr>
            <p:cNvSpPr/>
            <p:nvPr/>
          </p:nvSpPr>
          <p:spPr>
            <a:xfrm>
              <a:off x="1201971" y="733842"/>
              <a:ext cx="244602" cy="25748"/>
            </a:xfrm>
            <a:custGeom>
              <a:avLst/>
              <a:gdLst>
                <a:gd name="connsiteX0" fmla="*/ 4828 w 244601"/>
                <a:gd name="connsiteY0" fmla="*/ 22851 h 25747"/>
                <a:gd name="connsiteX1" fmla="*/ 121979 w 244601"/>
                <a:gd name="connsiteY1" fmla="*/ 4828 h 25747"/>
                <a:gd name="connsiteX2" fmla="*/ 242349 w 244601"/>
                <a:gd name="connsiteY2" fmla="*/ 22529 h 25747"/>
              </a:gdLst>
              <a:ahLst/>
              <a:cxnLst>
                <a:cxn ang="0">
                  <a:pos x="connsiteX0" y="connsiteY0"/>
                </a:cxn>
                <a:cxn ang="0">
                  <a:pos x="connsiteX1" y="connsiteY1"/>
                </a:cxn>
                <a:cxn ang="0">
                  <a:pos x="connsiteX2" y="connsiteY2"/>
                </a:cxn>
              </a:cxnLst>
              <a:rect l="l" t="t" r="r" b="b"/>
              <a:pathLst>
                <a:path w="244601" h="25747">
                  <a:moveTo>
                    <a:pt x="4828" y="22851"/>
                  </a:moveTo>
                  <a:cubicBezTo>
                    <a:pt x="4828" y="22851"/>
                    <a:pt x="44415" y="4828"/>
                    <a:pt x="121979" y="4828"/>
                  </a:cubicBezTo>
                  <a:cubicBezTo>
                    <a:pt x="152232" y="4828"/>
                    <a:pt x="199865" y="6437"/>
                    <a:pt x="242349" y="22529"/>
                  </a:cubicBezTo>
                </a:path>
              </a:pathLst>
            </a:custGeom>
            <a:noFill/>
            <a:ln w="12700" cap="flat">
              <a:solidFill>
                <a:srgbClr val="FFFFFF"/>
              </a:solidFill>
              <a:prstDash val="solid"/>
              <a:round/>
            </a:ln>
          </p:spPr>
          <p:txBody>
            <a:bodyPr rtlCol="0" anchor="ctr"/>
            <a:lstStyle/>
            <a:p>
              <a:endParaRPr lang="en-US" dirty="0"/>
            </a:p>
          </p:txBody>
        </p:sp>
        <p:sp>
          <p:nvSpPr>
            <p:cNvPr id="132" name="Freeform: Shape 131">
              <a:extLst>
                <a:ext uri="{FF2B5EF4-FFF2-40B4-BE49-F238E27FC236}">
                  <a16:creationId xmlns:a16="http://schemas.microsoft.com/office/drawing/2014/main" id="{036C7FCD-CB19-421A-B804-680C9A0A2504}"/>
                </a:ext>
              </a:extLst>
            </p:cNvPr>
            <p:cNvSpPr/>
            <p:nvPr/>
          </p:nvSpPr>
          <p:spPr>
            <a:xfrm>
              <a:off x="1192960" y="777291"/>
              <a:ext cx="267131" cy="61150"/>
            </a:xfrm>
            <a:custGeom>
              <a:avLst/>
              <a:gdLst>
                <a:gd name="connsiteX0" fmla="*/ 4828 w 267130"/>
                <a:gd name="connsiteY0" fmla="*/ 4828 h 61150"/>
                <a:gd name="connsiteX1" fmla="*/ 132278 w 267130"/>
                <a:gd name="connsiteY1" fmla="*/ 57932 h 61150"/>
                <a:gd name="connsiteX2" fmla="*/ 265200 w 267130"/>
                <a:gd name="connsiteY2" fmla="*/ 6437 h 61150"/>
              </a:gdLst>
              <a:ahLst/>
              <a:cxnLst>
                <a:cxn ang="0">
                  <a:pos x="connsiteX0" y="connsiteY0"/>
                </a:cxn>
                <a:cxn ang="0">
                  <a:pos x="connsiteX1" y="connsiteY1"/>
                </a:cxn>
                <a:cxn ang="0">
                  <a:pos x="connsiteX2" y="connsiteY2"/>
                </a:cxn>
              </a:cxnLst>
              <a:rect l="l" t="t" r="r" b="b"/>
              <a:pathLst>
                <a:path w="267130" h="61150">
                  <a:moveTo>
                    <a:pt x="4828" y="4828"/>
                  </a:moveTo>
                  <a:cubicBezTo>
                    <a:pt x="4828" y="4828"/>
                    <a:pt x="45380" y="55035"/>
                    <a:pt x="132278" y="57932"/>
                  </a:cubicBezTo>
                  <a:cubicBezTo>
                    <a:pt x="168003" y="59219"/>
                    <a:pt x="228510" y="44415"/>
                    <a:pt x="265200" y="6437"/>
                  </a:cubicBezTo>
                </a:path>
              </a:pathLst>
            </a:custGeom>
            <a:noFill/>
            <a:ln w="12700" cap="flat">
              <a:solidFill>
                <a:srgbClr val="FFFFFF"/>
              </a:solidFill>
              <a:prstDash val="solid"/>
              <a:round/>
            </a:ln>
          </p:spPr>
          <p:txBody>
            <a:bodyPr rtlCol="0" anchor="ctr"/>
            <a:lstStyle/>
            <a:p>
              <a:endParaRPr lang="en-US" dirty="0"/>
            </a:p>
          </p:txBody>
        </p:sp>
        <p:sp>
          <p:nvSpPr>
            <p:cNvPr id="133" name="Freeform: Shape 132">
              <a:extLst>
                <a:ext uri="{FF2B5EF4-FFF2-40B4-BE49-F238E27FC236}">
                  <a16:creationId xmlns:a16="http://schemas.microsoft.com/office/drawing/2014/main" id="{D3C27EF6-549E-4DC6-B895-4E9F475202EC}"/>
                </a:ext>
              </a:extLst>
            </p:cNvPr>
            <p:cNvSpPr/>
            <p:nvPr/>
          </p:nvSpPr>
          <p:spPr>
            <a:xfrm>
              <a:off x="1168821" y="449296"/>
              <a:ext cx="318626" cy="86898"/>
            </a:xfrm>
            <a:custGeom>
              <a:avLst/>
              <a:gdLst>
                <a:gd name="connsiteX0" fmla="*/ 4828 w 318626"/>
                <a:gd name="connsiteY0" fmla="*/ 83393 h 86898"/>
                <a:gd name="connsiteX1" fmla="*/ 153842 w 318626"/>
                <a:gd name="connsiteY1" fmla="*/ 4863 h 86898"/>
                <a:gd name="connsiteX2" fmla="*/ 314442 w 318626"/>
                <a:gd name="connsiteY2" fmla="*/ 81141 h 86898"/>
              </a:gdLst>
              <a:ahLst/>
              <a:cxnLst>
                <a:cxn ang="0">
                  <a:pos x="connsiteX0" y="connsiteY0"/>
                </a:cxn>
                <a:cxn ang="0">
                  <a:pos x="connsiteX1" y="connsiteY1"/>
                </a:cxn>
                <a:cxn ang="0">
                  <a:pos x="connsiteX2" y="connsiteY2"/>
                </a:cxn>
              </a:cxnLst>
              <a:rect l="l" t="t" r="r" b="b"/>
              <a:pathLst>
                <a:path w="318626" h="86898">
                  <a:moveTo>
                    <a:pt x="4828" y="83393"/>
                  </a:moveTo>
                  <a:cubicBezTo>
                    <a:pt x="4828" y="83393"/>
                    <a:pt x="56645" y="7116"/>
                    <a:pt x="153842" y="4863"/>
                  </a:cubicBezTo>
                  <a:cubicBezTo>
                    <a:pt x="189566" y="4220"/>
                    <a:pt x="263591" y="11622"/>
                    <a:pt x="314442" y="81141"/>
                  </a:cubicBezTo>
                </a:path>
              </a:pathLst>
            </a:custGeom>
            <a:noFill/>
            <a:ln w="12700" cap="flat">
              <a:solidFill>
                <a:srgbClr val="FFFFFF"/>
              </a:solidFill>
              <a:prstDash val="solid"/>
              <a:round/>
            </a:ln>
          </p:spPr>
          <p:txBody>
            <a:bodyPr rtlCol="0" anchor="ctr"/>
            <a:lstStyle/>
            <a:p>
              <a:endParaRPr lang="en-US" dirty="0"/>
            </a:p>
          </p:txBody>
        </p:sp>
        <p:sp>
          <p:nvSpPr>
            <p:cNvPr id="134" name="Freeform: Shape 133">
              <a:extLst>
                <a:ext uri="{FF2B5EF4-FFF2-40B4-BE49-F238E27FC236}">
                  <a16:creationId xmlns:a16="http://schemas.microsoft.com/office/drawing/2014/main" id="{88842DD5-FE5A-4F56-910C-D1F48738A623}"/>
                </a:ext>
              </a:extLst>
            </p:cNvPr>
            <p:cNvSpPr/>
            <p:nvPr/>
          </p:nvSpPr>
          <p:spPr>
            <a:xfrm>
              <a:off x="1224822" y="524322"/>
              <a:ext cx="45058" cy="45058"/>
            </a:xfrm>
            <a:custGeom>
              <a:avLst/>
              <a:gdLst>
                <a:gd name="connsiteX0" fmla="*/ 40231 w 45058"/>
                <a:gd name="connsiteY0" fmla="*/ 22529 h 45058"/>
                <a:gd name="connsiteX1" fmla="*/ 22529 w 45058"/>
                <a:gd name="connsiteY1" fmla="*/ 40231 h 45058"/>
                <a:gd name="connsiteX2" fmla="*/ 4828 w 45058"/>
                <a:gd name="connsiteY2" fmla="*/ 22529 h 45058"/>
                <a:gd name="connsiteX3" fmla="*/ 22529 w 45058"/>
                <a:gd name="connsiteY3" fmla="*/ 4828 h 45058"/>
                <a:gd name="connsiteX4" fmla="*/ 40231 w 45058"/>
                <a:gd name="connsiteY4" fmla="*/ 22529 h 450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58" h="45058">
                  <a:moveTo>
                    <a:pt x="40231" y="22529"/>
                  </a:moveTo>
                  <a:cubicBezTo>
                    <a:pt x="40231" y="32305"/>
                    <a:pt x="32305" y="40231"/>
                    <a:pt x="22529" y="40231"/>
                  </a:cubicBezTo>
                  <a:cubicBezTo>
                    <a:pt x="12753" y="40231"/>
                    <a:pt x="4828" y="32305"/>
                    <a:pt x="4828" y="22529"/>
                  </a:cubicBezTo>
                  <a:cubicBezTo>
                    <a:pt x="4828" y="12753"/>
                    <a:pt x="12753" y="4828"/>
                    <a:pt x="22529" y="4828"/>
                  </a:cubicBezTo>
                  <a:cubicBezTo>
                    <a:pt x="32305" y="4828"/>
                    <a:pt x="40231" y="12753"/>
                    <a:pt x="40231" y="22529"/>
                  </a:cubicBezTo>
                  <a:close/>
                </a:path>
              </a:pathLst>
            </a:custGeom>
            <a:noFill/>
            <a:ln w="12700" cap="flat">
              <a:solidFill>
                <a:srgbClr val="FF9900"/>
              </a:solidFill>
              <a:prstDash val="solid"/>
              <a:round/>
            </a:ln>
          </p:spPr>
          <p:txBody>
            <a:bodyPr rtlCol="0" anchor="ctr"/>
            <a:lstStyle/>
            <a:p>
              <a:endParaRPr lang="en-US" dirty="0"/>
            </a:p>
          </p:txBody>
        </p:sp>
        <p:sp>
          <p:nvSpPr>
            <p:cNvPr id="135" name="Freeform: Shape 134">
              <a:extLst>
                <a:ext uri="{FF2B5EF4-FFF2-40B4-BE49-F238E27FC236}">
                  <a16:creationId xmlns:a16="http://schemas.microsoft.com/office/drawing/2014/main" id="{33EA90B1-094E-414A-A2A1-E5A8A28C452A}"/>
                </a:ext>
              </a:extLst>
            </p:cNvPr>
            <p:cNvSpPr/>
            <p:nvPr/>
          </p:nvSpPr>
          <p:spPr>
            <a:xfrm>
              <a:off x="1214201" y="671083"/>
              <a:ext cx="45058" cy="45058"/>
            </a:xfrm>
            <a:custGeom>
              <a:avLst/>
              <a:gdLst>
                <a:gd name="connsiteX0" fmla="*/ 40231 w 45058"/>
                <a:gd name="connsiteY0" fmla="*/ 22529 h 45058"/>
                <a:gd name="connsiteX1" fmla="*/ 22529 w 45058"/>
                <a:gd name="connsiteY1" fmla="*/ 40231 h 45058"/>
                <a:gd name="connsiteX2" fmla="*/ 4828 w 45058"/>
                <a:gd name="connsiteY2" fmla="*/ 22529 h 45058"/>
                <a:gd name="connsiteX3" fmla="*/ 22529 w 45058"/>
                <a:gd name="connsiteY3" fmla="*/ 4828 h 45058"/>
                <a:gd name="connsiteX4" fmla="*/ 40231 w 45058"/>
                <a:gd name="connsiteY4" fmla="*/ 22529 h 450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58" h="45058">
                  <a:moveTo>
                    <a:pt x="40231" y="22529"/>
                  </a:moveTo>
                  <a:cubicBezTo>
                    <a:pt x="40231" y="32305"/>
                    <a:pt x="32305" y="40231"/>
                    <a:pt x="22529" y="40231"/>
                  </a:cubicBezTo>
                  <a:cubicBezTo>
                    <a:pt x="12753" y="40231"/>
                    <a:pt x="4828" y="32305"/>
                    <a:pt x="4828" y="22529"/>
                  </a:cubicBezTo>
                  <a:cubicBezTo>
                    <a:pt x="4828" y="12753"/>
                    <a:pt x="12753" y="4828"/>
                    <a:pt x="22529" y="4828"/>
                  </a:cubicBezTo>
                  <a:cubicBezTo>
                    <a:pt x="32305" y="4828"/>
                    <a:pt x="40231" y="12753"/>
                    <a:pt x="40231" y="22529"/>
                  </a:cubicBezTo>
                  <a:close/>
                </a:path>
              </a:pathLst>
            </a:custGeom>
            <a:noFill/>
            <a:ln w="12700" cap="flat">
              <a:solidFill>
                <a:srgbClr val="FF9900"/>
              </a:solidFill>
              <a:prstDash val="solid"/>
              <a:round/>
            </a:ln>
          </p:spPr>
          <p:txBody>
            <a:bodyPr rtlCol="0" anchor="ctr"/>
            <a:lstStyle/>
            <a:p>
              <a:endParaRPr lang="en-US" dirty="0"/>
            </a:p>
          </p:txBody>
        </p:sp>
        <p:sp>
          <p:nvSpPr>
            <p:cNvPr id="136" name="Freeform: Shape 135">
              <a:extLst>
                <a:ext uri="{FF2B5EF4-FFF2-40B4-BE49-F238E27FC236}">
                  <a16:creationId xmlns:a16="http://schemas.microsoft.com/office/drawing/2014/main" id="{B8DECDA5-22E3-4A5D-A4C9-7DF07763C77E}"/>
                </a:ext>
              </a:extLst>
            </p:cNvPr>
            <p:cNvSpPr/>
            <p:nvPr/>
          </p:nvSpPr>
          <p:spPr>
            <a:xfrm>
              <a:off x="1360963" y="766027"/>
              <a:ext cx="45058" cy="45058"/>
            </a:xfrm>
            <a:custGeom>
              <a:avLst/>
              <a:gdLst>
                <a:gd name="connsiteX0" fmla="*/ 40231 w 45058"/>
                <a:gd name="connsiteY0" fmla="*/ 22529 h 45058"/>
                <a:gd name="connsiteX1" fmla="*/ 22529 w 45058"/>
                <a:gd name="connsiteY1" fmla="*/ 40231 h 45058"/>
                <a:gd name="connsiteX2" fmla="*/ 4828 w 45058"/>
                <a:gd name="connsiteY2" fmla="*/ 22529 h 45058"/>
                <a:gd name="connsiteX3" fmla="*/ 22529 w 45058"/>
                <a:gd name="connsiteY3" fmla="*/ 4828 h 45058"/>
                <a:gd name="connsiteX4" fmla="*/ 40231 w 45058"/>
                <a:gd name="connsiteY4" fmla="*/ 22529 h 450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58" h="45058">
                  <a:moveTo>
                    <a:pt x="40231" y="22529"/>
                  </a:moveTo>
                  <a:cubicBezTo>
                    <a:pt x="40231" y="32305"/>
                    <a:pt x="32305" y="40231"/>
                    <a:pt x="22529" y="40231"/>
                  </a:cubicBezTo>
                  <a:cubicBezTo>
                    <a:pt x="12753" y="40231"/>
                    <a:pt x="4828" y="32305"/>
                    <a:pt x="4828" y="22529"/>
                  </a:cubicBezTo>
                  <a:cubicBezTo>
                    <a:pt x="4828" y="12753"/>
                    <a:pt x="12753" y="4828"/>
                    <a:pt x="22529" y="4828"/>
                  </a:cubicBezTo>
                  <a:cubicBezTo>
                    <a:pt x="32305" y="4828"/>
                    <a:pt x="40231" y="12753"/>
                    <a:pt x="40231" y="22529"/>
                  </a:cubicBezTo>
                  <a:close/>
                </a:path>
              </a:pathLst>
            </a:custGeom>
            <a:noFill/>
            <a:ln w="12700" cap="flat">
              <a:solidFill>
                <a:srgbClr val="FF9900"/>
              </a:solidFill>
              <a:prstDash val="solid"/>
              <a:round/>
            </a:ln>
          </p:spPr>
          <p:txBody>
            <a:bodyPr rtlCol="0" anchor="ctr"/>
            <a:lstStyle/>
            <a:p>
              <a:endParaRPr lang="en-US" dirty="0"/>
            </a:p>
          </p:txBody>
        </p:sp>
        <p:sp>
          <p:nvSpPr>
            <p:cNvPr id="137" name="Freeform: Shape 136">
              <a:extLst>
                <a:ext uri="{FF2B5EF4-FFF2-40B4-BE49-F238E27FC236}">
                  <a16:creationId xmlns:a16="http://schemas.microsoft.com/office/drawing/2014/main" id="{6B912F42-B347-43BB-882D-9D690464F1EF}"/>
                </a:ext>
              </a:extLst>
            </p:cNvPr>
            <p:cNvSpPr/>
            <p:nvPr/>
          </p:nvSpPr>
          <p:spPr>
            <a:xfrm>
              <a:off x="1417929" y="517241"/>
              <a:ext cx="45058" cy="45058"/>
            </a:xfrm>
            <a:custGeom>
              <a:avLst/>
              <a:gdLst>
                <a:gd name="connsiteX0" fmla="*/ 40231 w 45058"/>
                <a:gd name="connsiteY0" fmla="*/ 22529 h 45058"/>
                <a:gd name="connsiteX1" fmla="*/ 22529 w 45058"/>
                <a:gd name="connsiteY1" fmla="*/ 40231 h 45058"/>
                <a:gd name="connsiteX2" fmla="*/ 4828 w 45058"/>
                <a:gd name="connsiteY2" fmla="*/ 22529 h 45058"/>
                <a:gd name="connsiteX3" fmla="*/ 22529 w 45058"/>
                <a:gd name="connsiteY3" fmla="*/ 4828 h 45058"/>
                <a:gd name="connsiteX4" fmla="*/ 40231 w 45058"/>
                <a:gd name="connsiteY4" fmla="*/ 22529 h 450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58" h="45058">
                  <a:moveTo>
                    <a:pt x="40231" y="22529"/>
                  </a:moveTo>
                  <a:cubicBezTo>
                    <a:pt x="40231" y="32305"/>
                    <a:pt x="32305" y="40231"/>
                    <a:pt x="22529" y="40231"/>
                  </a:cubicBezTo>
                  <a:cubicBezTo>
                    <a:pt x="12753" y="40231"/>
                    <a:pt x="4828" y="32305"/>
                    <a:pt x="4828" y="22529"/>
                  </a:cubicBezTo>
                  <a:cubicBezTo>
                    <a:pt x="4828" y="12753"/>
                    <a:pt x="12753" y="4828"/>
                    <a:pt x="22529" y="4828"/>
                  </a:cubicBezTo>
                  <a:cubicBezTo>
                    <a:pt x="32305" y="4828"/>
                    <a:pt x="40231" y="12753"/>
                    <a:pt x="40231" y="22529"/>
                  </a:cubicBezTo>
                  <a:close/>
                </a:path>
              </a:pathLst>
            </a:custGeom>
            <a:noFill/>
            <a:ln w="12700" cap="flat">
              <a:solidFill>
                <a:srgbClr val="FF9900"/>
              </a:solidFill>
              <a:prstDash val="solid"/>
              <a:round/>
            </a:ln>
          </p:spPr>
          <p:txBody>
            <a:bodyPr rtlCol="0" anchor="ctr"/>
            <a:lstStyle/>
            <a:p>
              <a:endParaRPr lang="en-US" dirty="0"/>
            </a:p>
          </p:txBody>
        </p:sp>
        <p:sp>
          <p:nvSpPr>
            <p:cNvPr id="138" name="Freeform: Shape 137">
              <a:extLst>
                <a:ext uri="{FF2B5EF4-FFF2-40B4-BE49-F238E27FC236}">
                  <a16:creationId xmlns:a16="http://schemas.microsoft.com/office/drawing/2014/main" id="{8CF132E2-49EC-4E78-B400-E38911E4FE57}"/>
                </a:ext>
              </a:extLst>
            </p:cNvPr>
            <p:cNvSpPr/>
            <p:nvPr/>
          </p:nvSpPr>
          <p:spPr>
            <a:xfrm>
              <a:off x="1332962" y="622806"/>
              <a:ext cx="45058" cy="45058"/>
            </a:xfrm>
            <a:custGeom>
              <a:avLst/>
              <a:gdLst>
                <a:gd name="connsiteX0" fmla="*/ 40231 w 45058"/>
                <a:gd name="connsiteY0" fmla="*/ 22529 h 45058"/>
                <a:gd name="connsiteX1" fmla="*/ 22529 w 45058"/>
                <a:gd name="connsiteY1" fmla="*/ 40231 h 45058"/>
                <a:gd name="connsiteX2" fmla="*/ 4828 w 45058"/>
                <a:gd name="connsiteY2" fmla="*/ 22529 h 45058"/>
                <a:gd name="connsiteX3" fmla="*/ 22529 w 45058"/>
                <a:gd name="connsiteY3" fmla="*/ 4828 h 45058"/>
                <a:gd name="connsiteX4" fmla="*/ 40231 w 45058"/>
                <a:gd name="connsiteY4" fmla="*/ 22529 h 450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58" h="45058">
                  <a:moveTo>
                    <a:pt x="40231" y="22529"/>
                  </a:moveTo>
                  <a:cubicBezTo>
                    <a:pt x="40231" y="32305"/>
                    <a:pt x="32305" y="40231"/>
                    <a:pt x="22529" y="40231"/>
                  </a:cubicBezTo>
                  <a:cubicBezTo>
                    <a:pt x="12753" y="40231"/>
                    <a:pt x="4828" y="32305"/>
                    <a:pt x="4828" y="22529"/>
                  </a:cubicBezTo>
                  <a:cubicBezTo>
                    <a:pt x="4828" y="12753"/>
                    <a:pt x="12753" y="4828"/>
                    <a:pt x="22529" y="4828"/>
                  </a:cubicBezTo>
                  <a:cubicBezTo>
                    <a:pt x="32305" y="4828"/>
                    <a:pt x="40231" y="12753"/>
                    <a:pt x="40231" y="22529"/>
                  </a:cubicBezTo>
                  <a:close/>
                </a:path>
              </a:pathLst>
            </a:custGeom>
            <a:noFill/>
            <a:ln w="12700" cap="flat">
              <a:solidFill>
                <a:srgbClr val="FF9900"/>
              </a:solidFill>
              <a:prstDash val="solid"/>
              <a:round/>
            </a:ln>
          </p:spPr>
          <p:txBody>
            <a:bodyPr rtlCol="0" anchor="ctr"/>
            <a:lstStyle/>
            <a:p>
              <a:endParaRPr lang="en-US" dirty="0"/>
            </a:p>
          </p:txBody>
        </p:sp>
        <p:sp>
          <p:nvSpPr>
            <p:cNvPr id="139" name="Freeform: Shape 138">
              <a:extLst>
                <a:ext uri="{FF2B5EF4-FFF2-40B4-BE49-F238E27FC236}">
                  <a16:creationId xmlns:a16="http://schemas.microsoft.com/office/drawing/2014/main" id="{25C59C97-EA91-445B-A2F3-5ED13B327F5F}"/>
                </a:ext>
              </a:extLst>
            </p:cNvPr>
            <p:cNvSpPr/>
            <p:nvPr/>
          </p:nvSpPr>
          <p:spPr>
            <a:xfrm>
              <a:off x="1064866" y="667221"/>
              <a:ext cx="112646" cy="112646"/>
            </a:xfrm>
            <a:custGeom>
              <a:avLst/>
              <a:gdLst>
                <a:gd name="connsiteX0" fmla="*/ 101381 w 112645"/>
                <a:gd name="connsiteY0" fmla="*/ 107818 h 112645"/>
                <a:gd name="connsiteX1" fmla="*/ 11265 w 112645"/>
                <a:gd name="connsiteY1" fmla="*/ 107818 h 112645"/>
                <a:gd name="connsiteX2" fmla="*/ 4828 w 112645"/>
                <a:gd name="connsiteY2" fmla="*/ 101381 h 112645"/>
                <a:gd name="connsiteX3" fmla="*/ 4828 w 112645"/>
                <a:gd name="connsiteY3" fmla="*/ 11265 h 112645"/>
                <a:gd name="connsiteX4" fmla="*/ 11265 w 112645"/>
                <a:gd name="connsiteY4" fmla="*/ 4828 h 112645"/>
                <a:gd name="connsiteX5" fmla="*/ 101381 w 112645"/>
                <a:gd name="connsiteY5" fmla="*/ 4828 h 112645"/>
                <a:gd name="connsiteX6" fmla="*/ 107818 w 112645"/>
                <a:gd name="connsiteY6" fmla="*/ 11265 h 112645"/>
                <a:gd name="connsiteX7" fmla="*/ 107818 w 112645"/>
                <a:gd name="connsiteY7" fmla="*/ 101381 h 112645"/>
                <a:gd name="connsiteX8" fmla="*/ 101381 w 112645"/>
                <a:gd name="connsiteY8" fmla="*/ 107818 h 112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645" h="112645">
                  <a:moveTo>
                    <a:pt x="101381" y="107818"/>
                  </a:moveTo>
                  <a:lnTo>
                    <a:pt x="11265" y="107818"/>
                  </a:lnTo>
                  <a:cubicBezTo>
                    <a:pt x="7724" y="107818"/>
                    <a:pt x="4828" y="104921"/>
                    <a:pt x="4828" y="101381"/>
                  </a:cubicBezTo>
                  <a:lnTo>
                    <a:pt x="4828" y="11265"/>
                  </a:lnTo>
                  <a:cubicBezTo>
                    <a:pt x="4828" y="7724"/>
                    <a:pt x="7724" y="4828"/>
                    <a:pt x="11265" y="4828"/>
                  </a:cubicBezTo>
                  <a:lnTo>
                    <a:pt x="101381" y="4828"/>
                  </a:lnTo>
                  <a:cubicBezTo>
                    <a:pt x="104921" y="4828"/>
                    <a:pt x="107818" y="7724"/>
                    <a:pt x="107818" y="11265"/>
                  </a:cubicBezTo>
                  <a:lnTo>
                    <a:pt x="107818" y="101381"/>
                  </a:lnTo>
                  <a:cubicBezTo>
                    <a:pt x="107818" y="104921"/>
                    <a:pt x="104921" y="107818"/>
                    <a:pt x="101381" y="107818"/>
                  </a:cubicBezTo>
                  <a:close/>
                </a:path>
              </a:pathLst>
            </a:custGeom>
            <a:noFill/>
            <a:ln w="12700" cap="flat">
              <a:solidFill>
                <a:srgbClr val="FFFFFF"/>
              </a:solidFill>
              <a:prstDash val="solid"/>
              <a:round/>
            </a:ln>
          </p:spPr>
          <p:txBody>
            <a:bodyPr rtlCol="0" anchor="ctr"/>
            <a:lstStyle/>
            <a:p>
              <a:endParaRPr lang="en-US" dirty="0"/>
            </a:p>
          </p:txBody>
        </p:sp>
        <p:sp>
          <p:nvSpPr>
            <p:cNvPr id="140" name="Freeform: Shape 139">
              <a:extLst>
                <a:ext uri="{FF2B5EF4-FFF2-40B4-BE49-F238E27FC236}">
                  <a16:creationId xmlns:a16="http://schemas.microsoft.com/office/drawing/2014/main" id="{511B24D9-2826-4FF5-9492-3870F156BE0C}"/>
                </a:ext>
              </a:extLst>
            </p:cNvPr>
            <p:cNvSpPr/>
            <p:nvPr/>
          </p:nvSpPr>
          <p:spPr>
            <a:xfrm>
              <a:off x="1074843" y="593518"/>
              <a:ext cx="90116" cy="64369"/>
            </a:xfrm>
            <a:custGeom>
              <a:avLst/>
              <a:gdLst>
                <a:gd name="connsiteX0" fmla="*/ 87220 w 90116"/>
                <a:gd name="connsiteY0" fmla="*/ 60507 h 64368"/>
                <a:gd name="connsiteX1" fmla="*/ 87220 w 90116"/>
                <a:gd name="connsiteY1" fmla="*/ 13196 h 64368"/>
                <a:gd name="connsiteX2" fmla="*/ 78852 w 90116"/>
                <a:gd name="connsiteY2" fmla="*/ 4828 h 64368"/>
                <a:gd name="connsiteX3" fmla="*/ 13196 w 90116"/>
                <a:gd name="connsiteY3" fmla="*/ 4828 h 64368"/>
                <a:gd name="connsiteX4" fmla="*/ 4828 w 90116"/>
                <a:gd name="connsiteY4" fmla="*/ 13196 h 64368"/>
                <a:gd name="connsiteX5" fmla="*/ 4828 w 90116"/>
                <a:gd name="connsiteY5" fmla="*/ 60507 h 64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116" h="64368">
                  <a:moveTo>
                    <a:pt x="87220" y="60507"/>
                  </a:moveTo>
                  <a:lnTo>
                    <a:pt x="87220" y="13196"/>
                  </a:lnTo>
                  <a:cubicBezTo>
                    <a:pt x="87220" y="8690"/>
                    <a:pt x="83680" y="4828"/>
                    <a:pt x="78852" y="4828"/>
                  </a:cubicBezTo>
                  <a:lnTo>
                    <a:pt x="13196" y="4828"/>
                  </a:lnTo>
                  <a:cubicBezTo>
                    <a:pt x="8690" y="4828"/>
                    <a:pt x="4828" y="8368"/>
                    <a:pt x="4828" y="13196"/>
                  </a:cubicBezTo>
                  <a:lnTo>
                    <a:pt x="4828" y="60507"/>
                  </a:lnTo>
                </a:path>
              </a:pathLst>
            </a:custGeom>
            <a:noFill/>
            <a:ln w="12700" cap="flat">
              <a:solidFill>
                <a:srgbClr val="FF9900"/>
              </a:solidFill>
              <a:prstDash val="solid"/>
              <a:round/>
            </a:ln>
          </p:spPr>
          <p:txBody>
            <a:bodyPr rtlCol="0" anchor="ctr"/>
            <a:lstStyle/>
            <a:p>
              <a:endParaRPr lang="en-US" dirty="0"/>
            </a:p>
          </p:txBody>
        </p:sp>
        <p:sp>
          <p:nvSpPr>
            <p:cNvPr id="141" name="Freeform: Shape 140">
              <a:extLst>
                <a:ext uri="{FF2B5EF4-FFF2-40B4-BE49-F238E27FC236}">
                  <a16:creationId xmlns:a16="http://schemas.microsoft.com/office/drawing/2014/main" id="{906C6CD4-0F76-4390-AE74-7184806B3075}"/>
                </a:ext>
              </a:extLst>
            </p:cNvPr>
            <p:cNvSpPr/>
            <p:nvPr/>
          </p:nvSpPr>
          <p:spPr>
            <a:xfrm>
              <a:off x="1084498" y="537517"/>
              <a:ext cx="70806" cy="41840"/>
            </a:xfrm>
            <a:custGeom>
              <a:avLst/>
              <a:gdLst>
                <a:gd name="connsiteX0" fmla="*/ 66944 w 70805"/>
                <a:gd name="connsiteY0" fmla="*/ 39265 h 41839"/>
                <a:gd name="connsiteX1" fmla="*/ 66944 w 70805"/>
                <a:gd name="connsiteY1" fmla="*/ 13196 h 41839"/>
                <a:gd name="connsiteX2" fmla="*/ 58576 w 70805"/>
                <a:gd name="connsiteY2" fmla="*/ 4828 h 41839"/>
                <a:gd name="connsiteX3" fmla="*/ 13196 w 70805"/>
                <a:gd name="connsiteY3" fmla="*/ 4828 h 41839"/>
                <a:gd name="connsiteX4" fmla="*/ 4828 w 70805"/>
                <a:gd name="connsiteY4" fmla="*/ 13196 h 41839"/>
                <a:gd name="connsiteX5" fmla="*/ 4828 w 70805"/>
                <a:gd name="connsiteY5" fmla="*/ 39265 h 41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805" h="41839">
                  <a:moveTo>
                    <a:pt x="66944" y="39265"/>
                  </a:moveTo>
                  <a:lnTo>
                    <a:pt x="66944" y="13196"/>
                  </a:lnTo>
                  <a:cubicBezTo>
                    <a:pt x="66944" y="8690"/>
                    <a:pt x="63403" y="4828"/>
                    <a:pt x="58576" y="4828"/>
                  </a:cubicBezTo>
                  <a:lnTo>
                    <a:pt x="13196" y="4828"/>
                  </a:lnTo>
                  <a:cubicBezTo>
                    <a:pt x="8690" y="4828"/>
                    <a:pt x="4828" y="8368"/>
                    <a:pt x="4828" y="13196"/>
                  </a:cubicBezTo>
                  <a:lnTo>
                    <a:pt x="4828" y="39265"/>
                  </a:lnTo>
                </a:path>
              </a:pathLst>
            </a:custGeom>
            <a:noFill/>
            <a:ln w="12700" cap="flat">
              <a:solidFill>
                <a:srgbClr val="FFFFFF"/>
              </a:solidFill>
              <a:prstDash val="solid"/>
              <a:round/>
            </a:ln>
          </p:spPr>
          <p:txBody>
            <a:bodyPr rtlCol="0" anchor="ctr"/>
            <a:lstStyle/>
            <a:p>
              <a:endParaRPr lang="en-US" dirty="0"/>
            </a:p>
          </p:txBody>
        </p:sp>
        <p:sp>
          <p:nvSpPr>
            <p:cNvPr id="142" name="Freeform: Shape 141">
              <a:extLst>
                <a:ext uri="{FF2B5EF4-FFF2-40B4-BE49-F238E27FC236}">
                  <a16:creationId xmlns:a16="http://schemas.microsoft.com/office/drawing/2014/main" id="{401A77EC-9721-462A-B348-3F46E88D8550}"/>
                </a:ext>
              </a:extLst>
            </p:cNvPr>
            <p:cNvSpPr/>
            <p:nvPr/>
          </p:nvSpPr>
          <p:spPr>
            <a:xfrm>
              <a:off x="1474252" y="667221"/>
              <a:ext cx="112646" cy="112646"/>
            </a:xfrm>
            <a:custGeom>
              <a:avLst/>
              <a:gdLst>
                <a:gd name="connsiteX0" fmla="*/ 101381 w 112645"/>
                <a:gd name="connsiteY0" fmla="*/ 107818 h 112645"/>
                <a:gd name="connsiteX1" fmla="*/ 11265 w 112645"/>
                <a:gd name="connsiteY1" fmla="*/ 107818 h 112645"/>
                <a:gd name="connsiteX2" fmla="*/ 4828 w 112645"/>
                <a:gd name="connsiteY2" fmla="*/ 101381 h 112645"/>
                <a:gd name="connsiteX3" fmla="*/ 4828 w 112645"/>
                <a:gd name="connsiteY3" fmla="*/ 11265 h 112645"/>
                <a:gd name="connsiteX4" fmla="*/ 11265 w 112645"/>
                <a:gd name="connsiteY4" fmla="*/ 4828 h 112645"/>
                <a:gd name="connsiteX5" fmla="*/ 101381 w 112645"/>
                <a:gd name="connsiteY5" fmla="*/ 4828 h 112645"/>
                <a:gd name="connsiteX6" fmla="*/ 107818 w 112645"/>
                <a:gd name="connsiteY6" fmla="*/ 11265 h 112645"/>
                <a:gd name="connsiteX7" fmla="*/ 107818 w 112645"/>
                <a:gd name="connsiteY7" fmla="*/ 101381 h 112645"/>
                <a:gd name="connsiteX8" fmla="*/ 101381 w 112645"/>
                <a:gd name="connsiteY8" fmla="*/ 107818 h 112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645" h="112645">
                  <a:moveTo>
                    <a:pt x="101381" y="107818"/>
                  </a:moveTo>
                  <a:lnTo>
                    <a:pt x="11265" y="107818"/>
                  </a:lnTo>
                  <a:cubicBezTo>
                    <a:pt x="7724" y="107818"/>
                    <a:pt x="4828" y="104921"/>
                    <a:pt x="4828" y="101381"/>
                  </a:cubicBezTo>
                  <a:lnTo>
                    <a:pt x="4828" y="11265"/>
                  </a:lnTo>
                  <a:cubicBezTo>
                    <a:pt x="4828" y="7724"/>
                    <a:pt x="7724" y="4828"/>
                    <a:pt x="11265" y="4828"/>
                  </a:cubicBezTo>
                  <a:lnTo>
                    <a:pt x="101381" y="4828"/>
                  </a:lnTo>
                  <a:cubicBezTo>
                    <a:pt x="104921" y="4828"/>
                    <a:pt x="107818" y="7724"/>
                    <a:pt x="107818" y="11265"/>
                  </a:cubicBezTo>
                  <a:lnTo>
                    <a:pt x="107818" y="101381"/>
                  </a:lnTo>
                  <a:cubicBezTo>
                    <a:pt x="107818" y="104921"/>
                    <a:pt x="104921" y="107818"/>
                    <a:pt x="101381" y="107818"/>
                  </a:cubicBezTo>
                  <a:close/>
                </a:path>
              </a:pathLst>
            </a:custGeom>
            <a:noFill/>
            <a:ln w="12700" cap="flat">
              <a:solidFill>
                <a:srgbClr val="FFFFFF"/>
              </a:solidFill>
              <a:prstDash val="solid"/>
              <a:round/>
            </a:ln>
          </p:spPr>
          <p:txBody>
            <a:bodyPr rtlCol="0" anchor="ctr"/>
            <a:lstStyle/>
            <a:p>
              <a:endParaRPr lang="en-US" dirty="0"/>
            </a:p>
          </p:txBody>
        </p:sp>
        <p:sp>
          <p:nvSpPr>
            <p:cNvPr id="143" name="Freeform: Shape 142">
              <a:extLst>
                <a:ext uri="{FF2B5EF4-FFF2-40B4-BE49-F238E27FC236}">
                  <a16:creationId xmlns:a16="http://schemas.microsoft.com/office/drawing/2014/main" id="{06038D16-9552-4D31-83F6-CC7394D298A9}"/>
                </a:ext>
              </a:extLst>
            </p:cNvPr>
            <p:cNvSpPr/>
            <p:nvPr/>
          </p:nvSpPr>
          <p:spPr>
            <a:xfrm>
              <a:off x="1484229" y="593518"/>
              <a:ext cx="90116" cy="64369"/>
            </a:xfrm>
            <a:custGeom>
              <a:avLst/>
              <a:gdLst>
                <a:gd name="connsiteX0" fmla="*/ 87542 w 90116"/>
                <a:gd name="connsiteY0" fmla="*/ 60507 h 64368"/>
                <a:gd name="connsiteX1" fmla="*/ 87542 w 90116"/>
                <a:gd name="connsiteY1" fmla="*/ 13196 h 64368"/>
                <a:gd name="connsiteX2" fmla="*/ 79174 w 90116"/>
                <a:gd name="connsiteY2" fmla="*/ 4828 h 64368"/>
                <a:gd name="connsiteX3" fmla="*/ 13196 w 90116"/>
                <a:gd name="connsiteY3" fmla="*/ 4828 h 64368"/>
                <a:gd name="connsiteX4" fmla="*/ 4828 w 90116"/>
                <a:gd name="connsiteY4" fmla="*/ 13196 h 64368"/>
                <a:gd name="connsiteX5" fmla="*/ 4828 w 90116"/>
                <a:gd name="connsiteY5" fmla="*/ 60507 h 64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116" h="64368">
                  <a:moveTo>
                    <a:pt x="87542" y="60507"/>
                  </a:moveTo>
                  <a:lnTo>
                    <a:pt x="87542" y="13196"/>
                  </a:lnTo>
                  <a:cubicBezTo>
                    <a:pt x="87542" y="8690"/>
                    <a:pt x="84001" y="4828"/>
                    <a:pt x="79174" y="4828"/>
                  </a:cubicBezTo>
                  <a:lnTo>
                    <a:pt x="13196" y="4828"/>
                  </a:lnTo>
                  <a:cubicBezTo>
                    <a:pt x="8690" y="4828"/>
                    <a:pt x="4828" y="8368"/>
                    <a:pt x="4828" y="13196"/>
                  </a:cubicBezTo>
                  <a:lnTo>
                    <a:pt x="4828" y="60507"/>
                  </a:lnTo>
                </a:path>
              </a:pathLst>
            </a:custGeom>
            <a:noFill/>
            <a:ln w="12700" cap="flat">
              <a:solidFill>
                <a:srgbClr val="FF9900"/>
              </a:solidFill>
              <a:prstDash val="solid"/>
              <a:round/>
            </a:ln>
          </p:spPr>
          <p:txBody>
            <a:bodyPr rtlCol="0" anchor="ctr"/>
            <a:lstStyle/>
            <a:p>
              <a:endParaRPr lang="en-US" dirty="0"/>
            </a:p>
          </p:txBody>
        </p:sp>
        <p:sp>
          <p:nvSpPr>
            <p:cNvPr id="144" name="Freeform: Shape 143">
              <a:extLst>
                <a:ext uri="{FF2B5EF4-FFF2-40B4-BE49-F238E27FC236}">
                  <a16:creationId xmlns:a16="http://schemas.microsoft.com/office/drawing/2014/main" id="{BDF77826-DC72-41CF-83BD-F717507139BE}"/>
                </a:ext>
              </a:extLst>
            </p:cNvPr>
            <p:cNvSpPr/>
            <p:nvPr/>
          </p:nvSpPr>
          <p:spPr>
            <a:xfrm>
              <a:off x="1493884" y="537517"/>
              <a:ext cx="70806" cy="41840"/>
            </a:xfrm>
            <a:custGeom>
              <a:avLst/>
              <a:gdLst>
                <a:gd name="connsiteX0" fmla="*/ 66944 w 70805"/>
                <a:gd name="connsiteY0" fmla="*/ 39265 h 41839"/>
                <a:gd name="connsiteX1" fmla="*/ 66944 w 70805"/>
                <a:gd name="connsiteY1" fmla="*/ 13196 h 41839"/>
                <a:gd name="connsiteX2" fmla="*/ 58576 w 70805"/>
                <a:gd name="connsiteY2" fmla="*/ 4828 h 41839"/>
                <a:gd name="connsiteX3" fmla="*/ 13196 w 70805"/>
                <a:gd name="connsiteY3" fmla="*/ 4828 h 41839"/>
                <a:gd name="connsiteX4" fmla="*/ 4828 w 70805"/>
                <a:gd name="connsiteY4" fmla="*/ 13196 h 41839"/>
                <a:gd name="connsiteX5" fmla="*/ 4828 w 70805"/>
                <a:gd name="connsiteY5" fmla="*/ 39265 h 41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805" h="41839">
                  <a:moveTo>
                    <a:pt x="66944" y="39265"/>
                  </a:moveTo>
                  <a:lnTo>
                    <a:pt x="66944" y="13196"/>
                  </a:lnTo>
                  <a:cubicBezTo>
                    <a:pt x="66944" y="8690"/>
                    <a:pt x="63403" y="4828"/>
                    <a:pt x="58576" y="4828"/>
                  </a:cubicBezTo>
                  <a:lnTo>
                    <a:pt x="13196" y="4828"/>
                  </a:lnTo>
                  <a:cubicBezTo>
                    <a:pt x="8690" y="4828"/>
                    <a:pt x="4828" y="8368"/>
                    <a:pt x="4828" y="13196"/>
                  </a:cubicBezTo>
                  <a:lnTo>
                    <a:pt x="4828" y="39265"/>
                  </a:lnTo>
                </a:path>
              </a:pathLst>
            </a:custGeom>
            <a:noFill/>
            <a:ln w="12700" cap="flat">
              <a:solidFill>
                <a:srgbClr val="FFFFFF"/>
              </a:solidFill>
              <a:prstDash val="solid"/>
              <a:round/>
            </a:ln>
          </p:spPr>
          <p:txBody>
            <a:bodyPr rtlCol="0" anchor="ctr"/>
            <a:lstStyle/>
            <a:p>
              <a:endParaRPr lang="en-US" dirty="0"/>
            </a:p>
          </p:txBody>
        </p:sp>
      </p:grpSp>
    </p:spTree>
    <p:extLst>
      <p:ext uri="{BB962C8B-B14F-4D97-AF65-F5344CB8AC3E}">
        <p14:creationId xmlns:p14="http://schemas.microsoft.com/office/powerpoint/2010/main" val="4191106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D3105E2-14EB-4565-B6BC-8CD5BD768736}"/>
              </a:ext>
            </a:extLst>
          </p:cNvPr>
          <p:cNvSpPr>
            <a:spLocks noGrp="1"/>
          </p:cNvSpPr>
          <p:nvPr>
            <p:ph type="title"/>
          </p:nvPr>
        </p:nvSpPr>
        <p:spPr/>
        <p:txBody>
          <a:bodyPr/>
          <a:lstStyle/>
          <a:p>
            <a:r>
              <a:rPr lang="en-US" dirty="0"/>
              <a:t>Amazon </a:t>
            </a:r>
            <a:r>
              <a:rPr lang="en-US" dirty="0" err="1"/>
              <a:t>SageMaker</a:t>
            </a:r>
            <a:r>
              <a:rPr lang="en-US" dirty="0"/>
              <a:t> Pipelines</a:t>
            </a:r>
          </a:p>
        </p:txBody>
      </p:sp>
      <p:sp>
        <p:nvSpPr>
          <p:cNvPr id="7" name="Text Placeholder 6">
            <a:extLst>
              <a:ext uri="{FF2B5EF4-FFF2-40B4-BE49-F238E27FC236}">
                <a16:creationId xmlns:a16="http://schemas.microsoft.com/office/drawing/2014/main" id="{5E3BFF61-D18D-4553-A10B-94058A1BB3CC}"/>
              </a:ext>
            </a:extLst>
          </p:cNvPr>
          <p:cNvSpPr>
            <a:spLocks noGrp="1"/>
          </p:cNvSpPr>
          <p:nvPr>
            <p:ph type="body" sz="quarter" idx="11"/>
          </p:nvPr>
        </p:nvSpPr>
        <p:spPr/>
        <p:txBody>
          <a:bodyPr/>
          <a:lstStyle/>
          <a:p>
            <a:r>
              <a:rPr lang="en-US" dirty="0"/>
              <a:t>Key benefits</a:t>
            </a:r>
          </a:p>
          <a:p>
            <a:endParaRPr lang="en-US" dirty="0"/>
          </a:p>
        </p:txBody>
      </p:sp>
      <p:sp>
        <p:nvSpPr>
          <p:cNvPr id="36" name="Text Placeholder 35">
            <a:extLst>
              <a:ext uri="{FF2B5EF4-FFF2-40B4-BE49-F238E27FC236}">
                <a16:creationId xmlns:a16="http://schemas.microsoft.com/office/drawing/2014/main" id="{AEA84965-2236-4DF1-B4D3-6A1C572BFE13}"/>
              </a:ext>
            </a:extLst>
          </p:cNvPr>
          <p:cNvSpPr>
            <a:spLocks noGrp="1"/>
          </p:cNvSpPr>
          <p:nvPr>
            <p:ph type="body" sz="quarter" idx="12"/>
          </p:nvPr>
        </p:nvSpPr>
        <p:spPr/>
        <p:txBody>
          <a:bodyPr/>
          <a:lstStyle/>
          <a:p>
            <a:r>
              <a:rPr lang="en-US" dirty="0"/>
              <a:t>With just a few lines of code, you can create a fully automated ML workflow, reducing months of coding to a few hours</a:t>
            </a:r>
          </a:p>
        </p:txBody>
      </p:sp>
      <p:sp>
        <p:nvSpPr>
          <p:cNvPr id="20" name="Text Placeholder 19">
            <a:extLst>
              <a:ext uri="{FF2B5EF4-FFF2-40B4-BE49-F238E27FC236}">
                <a16:creationId xmlns:a16="http://schemas.microsoft.com/office/drawing/2014/main" id="{E91E30AC-D94B-476C-BB96-836ABB8A8A71}"/>
              </a:ext>
            </a:extLst>
          </p:cNvPr>
          <p:cNvSpPr>
            <a:spLocks noGrp="1"/>
          </p:cNvSpPr>
          <p:nvPr>
            <p:ph type="body" sz="quarter" idx="13"/>
          </p:nvPr>
        </p:nvSpPr>
        <p:spPr/>
        <p:txBody>
          <a:bodyPr/>
          <a:lstStyle/>
          <a:p>
            <a:r>
              <a:rPr lang="en-US" dirty="0"/>
              <a:t>Accelerate machine learning development</a:t>
            </a:r>
          </a:p>
        </p:txBody>
      </p:sp>
      <p:sp>
        <p:nvSpPr>
          <p:cNvPr id="37" name="Text Placeholder 36">
            <a:extLst>
              <a:ext uri="{FF2B5EF4-FFF2-40B4-BE49-F238E27FC236}">
                <a16:creationId xmlns:a16="http://schemas.microsoft.com/office/drawing/2014/main" id="{F4CC5D03-FC9A-4CEC-9F99-1A7FCB12733C}"/>
              </a:ext>
            </a:extLst>
          </p:cNvPr>
          <p:cNvSpPr>
            <a:spLocks noGrp="1"/>
          </p:cNvSpPr>
          <p:nvPr>
            <p:ph type="body" sz="quarter" idx="14"/>
          </p:nvPr>
        </p:nvSpPr>
        <p:spPr/>
        <p:txBody>
          <a:bodyPr/>
          <a:lstStyle/>
          <a:p>
            <a:r>
              <a:rPr lang="en-US" dirty="0"/>
              <a:t>Eliminate manual processes by automatically tracking model artifacts to keep a structured audit trail</a:t>
            </a:r>
          </a:p>
        </p:txBody>
      </p:sp>
      <p:sp>
        <p:nvSpPr>
          <p:cNvPr id="22" name="Text Placeholder 21">
            <a:extLst>
              <a:ext uri="{FF2B5EF4-FFF2-40B4-BE49-F238E27FC236}">
                <a16:creationId xmlns:a16="http://schemas.microsoft.com/office/drawing/2014/main" id="{117480AE-C0C9-4F9F-BAE2-8C4F95B7E12A}"/>
              </a:ext>
            </a:extLst>
          </p:cNvPr>
          <p:cNvSpPr>
            <a:spLocks noGrp="1"/>
          </p:cNvSpPr>
          <p:nvPr>
            <p:ph type="body" sz="quarter" idx="15"/>
          </p:nvPr>
        </p:nvSpPr>
        <p:spPr>
          <a:xfrm>
            <a:off x="4573302" y="2259127"/>
            <a:ext cx="4719923" cy="245379"/>
          </a:xfrm>
        </p:spPr>
        <p:txBody>
          <a:bodyPr/>
          <a:lstStyle/>
          <a:p>
            <a:r>
              <a:rPr lang="en-US" dirty="0"/>
              <a:t>Automatically track model artifacts</a:t>
            </a:r>
          </a:p>
        </p:txBody>
      </p:sp>
      <p:sp>
        <p:nvSpPr>
          <p:cNvPr id="38" name="Text Placeholder 37">
            <a:extLst>
              <a:ext uri="{FF2B5EF4-FFF2-40B4-BE49-F238E27FC236}">
                <a16:creationId xmlns:a16="http://schemas.microsoft.com/office/drawing/2014/main" id="{C94566F0-12BF-471F-8277-7DB93C19F0A7}"/>
              </a:ext>
            </a:extLst>
          </p:cNvPr>
          <p:cNvSpPr>
            <a:spLocks noGrp="1"/>
          </p:cNvSpPr>
          <p:nvPr>
            <p:ph type="body" sz="quarter" idx="16"/>
          </p:nvPr>
        </p:nvSpPr>
        <p:spPr/>
        <p:txBody>
          <a:bodyPr/>
          <a:lstStyle/>
          <a:p>
            <a:r>
              <a:rPr lang="en-US" dirty="0"/>
              <a:t>Choose from built-in templates to setup CI/CD pipelines to automate workflows and deploy ML models at scale</a:t>
            </a:r>
          </a:p>
        </p:txBody>
      </p:sp>
      <p:sp>
        <p:nvSpPr>
          <p:cNvPr id="24" name="Text Placeholder 23">
            <a:extLst>
              <a:ext uri="{FF2B5EF4-FFF2-40B4-BE49-F238E27FC236}">
                <a16:creationId xmlns:a16="http://schemas.microsoft.com/office/drawing/2014/main" id="{E45046FC-A159-49F0-B176-5A36EBB44A4A}"/>
              </a:ext>
            </a:extLst>
          </p:cNvPr>
          <p:cNvSpPr>
            <a:spLocks noGrp="1"/>
          </p:cNvSpPr>
          <p:nvPr>
            <p:ph type="body" sz="quarter" idx="17"/>
          </p:nvPr>
        </p:nvSpPr>
        <p:spPr/>
        <p:txBody>
          <a:bodyPr/>
          <a:lstStyle/>
          <a:p>
            <a:r>
              <a:rPr lang="en-US" dirty="0"/>
              <a:t>Scale number of ML models in production</a:t>
            </a:r>
          </a:p>
        </p:txBody>
      </p:sp>
      <p:grpSp>
        <p:nvGrpSpPr>
          <p:cNvPr id="17" name="Graphic 830">
            <a:extLst>
              <a:ext uri="{FF2B5EF4-FFF2-40B4-BE49-F238E27FC236}">
                <a16:creationId xmlns:a16="http://schemas.microsoft.com/office/drawing/2014/main" id="{FF18DCC1-DC3D-4F4B-8FD3-6F0621A705C1}"/>
              </a:ext>
            </a:extLst>
          </p:cNvPr>
          <p:cNvGrpSpPr/>
          <p:nvPr/>
        </p:nvGrpSpPr>
        <p:grpSpPr>
          <a:xfrm>
            <a:off x="3935711" y="2241489"/>
            <a:ext cx="563921" cy="621793"/>
            <a:chOff x="6443667" y="1314450"/>
            <a:chExt cx="457200" cy="457200"/>
          </a:xfrm>
        </p:grpSpPr>
        <p:sp>
          <p:nvSpPr>
            <p:cNvPr id="18" name="Freeform: Shape 966">
              <a:extLst>
                <a:ext uri="{FF2B5EF4-FFF2-40B4-BE49-F238E27FC236}">
                  <a16:creationId xmlns:a16="http://schemas.microsoft.com/office/drawing/2014/main" id="{46413765-24DA-6745-A902-790EC5D3F452}"/>
                </a:ext>
              </a:extLst>
            </p:cNvPr>
            <p:cNvSpPr/>
            <p:nvPr/>
          </p:nvSpPr>
          <p:spPr>
            <a:xfrm>
              <a:off x="6485637" y="1630352"/>
              <a:ext cx="324634" cy="22905"/>
            </a:xfrm>
            <a:custGeom>
              <a:avLst/>
              <a:gdLst>
                <a:gd name="connsiteX0" fmla="*/ 0 w 324634"/>
                <a:gd name="connsiteY0" fmla="*/ 0 h 22905"/>
                <a:gd name="connsiteX1" fmla="*/ 0 w 324634"/>
                <a:gd name="connsiteY1" fmla="*/ 16002 h 22905"/>
                <a:gd name="connsiteX2" fmla="*/ 1097 w 324634"/>
                <a:gd name="connsiteY2" fmla="*/ 16825 h 22905"/>
                <a:gd name="connsiteX3" fmla="*/ 19202 w 324634"/>
                <a:gd name="connsiteY3" fmla="*/ 22906 h 22905"/>
                <a:gd name="connsiteX4" fmla="*/ 307558 w 324634"/>
                <a:gd name="connsiteY4" fmla="*/ 22906 h 22905"/>
                <a:gd name="connsiteX5" fmla="*/ 322555 w 324634"/>
                <a:gd name="connsiteY5" fmla="*/ 17648 h 22905"/>
                <a:gd name="connsiteX6" fmla="*/ 324635 w 324634"/>
                <a:gd name="connsiteY6" fmla="*/ 16002 h 22905"/>
                <a:gd name="connsiteX7" fmla="*/ 324635 w 324634"/>
                <a:gd name="connsiteY7" fmla="*/ 0 h 22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4634" h="22905">
                  <a:moveTo>
                    <a:pt x="0" y="0"/>
                  </a:moveTo>
                  <a:lnTo>
                    <a:pt x="0" y="16002"/>
                  </a:lnTo>
                  <a:lnTo>
                    <a:pt x="1097" y="16825"/>
                  </a:lnTo>
                  <a:cubicBezTo>
                    <a:pt x="6312" y="20764"/>
                    <a:pt x="12667" y="22899"/>
                    <a:pt x="19202" y="22906"/>
                  </a:cubicBezTo>
                  <a:lnTo>
                    <a:pt x="307558" y="22906"/>
                  </a:lnTo>
                  <a:cubicBezTo>
                    <a:pt x="313008" y="22906"/>
                    <a:pt x="318298" y="21052"/>
                    <a:pt x="322555" y="17648"/>
                  </a:cubicBezTo>
                  <a:lnTo>
                    <a:pt x="324635" y="16002"/>
                  </a:lnTo>
                  <a:lnTo>
                    <a:pt x="324635" y="0"/>
                  </a:lnTo>
                  <a:close/>
                </a:path>
              </a:pathLst>
            </a:custGeom>
            <a:noFill/>
            <a:ln w="12700" cap="flat">
              <a:solidFill>
                <a:srgbClr val="F1F2F2"/>
              </a:solidFill>
              <a:prstDash val="solid"/>
              <a:round/>
            </a:ln>
          </p:spPr>
          <p:txBody>
            <a:bodyPr rtlCol="0" anchor="ctr"/>
            <a:lstStyle/>
            <a:p>
              <a:endParaRPr lang="en-US" sz="1800"/>
            </a:p>
          </p:txBody>
        </p:sp>
        <p:sp>
          <p:nvSpPr>
            <p:cNvPr id="19" name="Freeform: Shape 967">
              <a:extLst>
                <a:ext uri="{FF2B5EF4-FFF2-40B4-BE49-F238E27FC236}">
                  <a16:creationId xmlns:a16="http://schemas.microsoft.com/office/drawing/2014/main" id="{4F05E0B9-9048-4341-9D8C-A90B6DEC6D5A}"/>
                </a:ext>
              </a:extLst>
            </p:cNvPr>
            <p:cNvSpPr/>
            <p:nvPr/>
          </p:nvSpPr>
          <p:spPr>
            <a:xfrm>
              <a:off x="6530260" y="1448135"/>
              <a:ext cx="236646" cy="162374"/>
            </a:xfrm>
            <a:custGeom>
              <a:avLst/>
              <a:gdLst>
                <a:gd name="connsiteX0" fmla="*/ 236647 w 236646"/>
                <a:gd name="connsiteY0" fmla="*/ 135423 h 162374"/>
                <a:gd name="connsiteX1" fmla="*/ 236647 w 236646"/>
                <a:gd name="connsiteY1" fmla="*/ 155814 h 162374"/>
                <a:gd name="connsiteX2" fmla="*/ 230086 w 236646"/>
                <a:gd name="connsiteY2" fmla="*/ 162375 h 162374"/>
                <a:gd name="connsiteX3" fmla="*/ 6538 w 236646"/>
                <a:gd name="connsiteY3" fmla="*/ 162375 h 162374"/>
                <a:gd name="connsiteX4" fmla="*/ 0 w 236646"/>
                <a:gd name="connsiteY4" fmla="*/ 155814 h 162374"/>
                <a:gd name="connsiteX5" fmla="*/ 0 w 236646"/>
                <a:gd name="connsiteY5" fmla="*/ 6561 h 162374"/>
                <a:gd name="connsiteX6" fmla="*/ 6515 w 236646"/>
                <a:gd name="connsiteY6" fmla="*/ 0 h 162374"/>
                <a:gd name="connsiteX7" fmla="*/ 6538 w 236646"/>
                <a:gd name="connsiteY7" fmla="*/ 0 h 162374"/>
                <a:gd name="connsiteX8" fmla="*/ 228874 w 236646"/>
                <a:gd name="connsiteY8" fmla="*/ 0 h 162374"/>
                <a:gd name="connsiteX9" fmla="*/ 235435 w 236646"/>
                <a:gd name="connsiteY9" fmla="*/ 6561 h 162374"/>
                <a:gd name="connsiteX10" fmla="*/ 235435 w 236646"/>
                <a:gd name="connsiteY10" fmla="*/ 15476 h 162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6646" h="162374">
                  <a:moveTo>
                    <a:pt x="236647" y="135423"/>
                  </a:moveTo>
                  <a:lnTo>
                    <a:pt x="236647" y="155814"/>
                  </a:lnTo>
                  <a:cubicBezTo>
                    <a:pt x="236635" y="159433"/>
                    <a:pt x="233705" y="162363"/>
                    <a:pt x="230086" y="162375"/>
                  </a:cubicBezTo>
                  <a:lnTo>
                    <a:pt x="6538" y="162375"/>
                  </a:lnTo>
                  <a:cubicBezTo>
                    <a:pt x="2924" y="162361"/>
                    <a:pt x="0" y="159428"/>
                    <a:pt x="0" y="155814"/>
                  </a:cubicBezTo>
                  <a:lnTo>
                    <a:pt x="0" y="6561"/>
                  </a:lnTo>
                  <a:cubicBezTo>
                    <a:pt x="-13" y="2950"/>
                    <a:pt x="2904" y="13"/>
                    <a:pt x="6515" y="0"/>
                  </a:cubicBezTo>
                  <a:cubicBezTo>
                    <a:pt x="6523" y="0"/>
                    <a:pt x="6530" y="0"/>
                    <a:pt x="6538" y="0"/>
                  </a:cubicBezTo>
                  <a:lnTo>
                    <a:pt x="228874" y="0"/>
                  </a:lnTo>
                  <a:cubicBezTo>
                    <a:pt x="232498" y="0"/>
                    <a:pt x="235435" y="2937"/>
                    <a:pt x="235435" y="6561"/>
                  </a:cubicBezTo>
                  <a:lnTo>
                    <a:pt x="235435" y="15476"/>
                  </a:lnTo>
                </a:path>
              </a:pathLst>
            </a:custGeom>
            <a:noFill/>
            <a:ln w="12700" cap="flat">
              <a:solidFill>
                <a:srgbClr val="F1F2F2"/>
              </a:solidFill>
              <a:prstDash val="solid"/>
              <a:round/>
            </a:ln>
          </p:spPr>
          <p:txBody>
            <a:bodyPr rtlCol="0" anchor="ctr"/>
            <a:lstStyle/>
            <a:p>
              <a:endParaRPr lang="en-US" sz="1800"/>
            </a:p>
          </p:txBody>
        </p:sp>
        <p:sp>
          <p:nvSpPr>
            <p:cNvPr id="21" name="Freeform: Shape 968">
              <a:extLst>
                <a:ext uri="{FF2B5EF4-FFF2-40B4-BE49-F238E27FC236}">
                  <a16:creationId xmlns:a16="http://schemas.microsoft.com/office/drawing/2014/main" id="{70AD4318-2D6A-A24E-BD5F-6AD888B6D08C}"/>
                </a:ext>
              </a:extLst>
            </p:cNvPr>
            <p:cNvSpPr/>
            <p:nvPr/>
          </p:nvSpPr>
          <p:spPr>
            <a:xfrm>
              <a:off x="6513892" y="1432841"/>
              <a:ext cx="268833" cy="196710"/>
            </a:xfrm>
            <a:custGeom>
              <a:avLst/>
              <a:gdLst>
                <a:gd name="connsiteX0" fmla="*/ 268834 w 268833"/>
                <a:gd name="connsiteY0" fmla="*/ 29421 h 196710"/>
                <a:gd name="connsiteX1" fmla="*/ 268834 w 268833"/>
                <a:gd name="connsiteY1" fmla="*/ 6561 h 196710"/>
                <a:gd name="connsiteX2" fmla="*/ 262273 w 268833"/>
                <a:gd name="connsiteY2" fmla="*/ 0 h 196710"/>
                <a:gd name="connsiteX3" fmla="*/ 6561 w 268833"/>
                <a:gd name="connsiteY3" fmla="*/ 0 h 196710"/>
                <a:gd name="connsiteX4" fmla="*/ 0 w 268833"/>
                <a:gd name="connsiteY4" fmla="*/ 6561 h 196710"/>
                <a:gd name="connsiteX5" fmla="*/ 0 w 268833"/>
                <a:gd name="connsiteY5" fmla="*/ 190149 h 196710"/>
                <a:gd name="connsiteX6" fmla="*/ 6561 w 268833"/>
                <a:gd name="connsiteY6" fmla="*/ 196710 h 196710"/>
                <a:gd name="connsiteX7" fmla="*/ 262273 w 268833"/>
                <a:gd name="connsiteY7" fmla="*/ 196710 h 196710"/>
                <a:gd name="connsiteX8" fmla="*/ 268834 w 268833"/>
                <a:gd name="connsiteY8" fmla="*/ 190149 h 196710"/>
                <a:gd name="connsiteX9" fmla="*/ 268834 w 268833"/>
                <a:gd name="connsiteY9" fmla="*/ 147447 h 196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8833" h="196710">
                  <a:moveTo>
                    <a:pt x="268834" y="29421"/>
                  </a:moveTo>
                  <a:lnTo>
                    <a:pt x="268834" y="6561"/>
                  </a:lnTo>
                  <a:cubicBezTo>
                    <a:pt x="268822" y="2943"/>
                    <a:pt x="265892" y="13"/>
                    <a:pt x="262273" y="0"/>
                  </a:cubicBezTo>
                  <a:lnTo>
                    <a:pt x="6561" y="0"/>
                  </a:lnTo>
                  <a:cubicBezTo>
                    <a:pt x="2943" y="13"/>
                    <a:pt x="13" y="2943"/>
                    <a:pt x="0" y="6561"/>
                  </a:cubicBezTo>
                  <a:lnTo>
                    <a:pt x="0" y="190149"/>
                  </a:lnTo>
                  <a:cubicBezTo>
                    <a:pt x="13" y="193768"/>
                    <a:pt x="2943" y="196699"/>
                    <a:pt x="6561" y="196710"/>
                  </a:cubicBezTo>
                  <a:lnTo>
                    <a:pt x="262273" y="196710"/>
                  </a:lnTo>
                  <a:cubicBezTo>
                    <a:pt x="265892" y="196699"/>
                    <a:pt x="268822" y="193768"/>
                    <a:pt x="268834" y="190149"/>
                  </a:cubicBezTo>
                  <a:lnTo>
                    <a:pt x="268834" y="147447"/>
                  </a:lnTo>
                </a:path>
              </a:pathLst>
            </a:custGeom>
            <a:noFill/>
            <a:ln w="12700" cap="flat">
              <a:solidFill>
                <a:srgbClr val="F1F2F2"/>
              </a:solidFill>
              <a:prstDash val="solid"/>
              <a:round/>
            </a:ln>
          </p:spPr>
          <p:txBody>
            <a:bodyPr rtlCol="0" anchor="ctr"/>
            <a:lstStyle/>
            <a:p>
              <a:endParaRPr lang="en-US" sz="1800"/>
            </a:p>
          </p:txBody>
        </p:sp>
        <p:sp>
          <p:nvSpPr>
            <p:cNvPr id="23" name="Freeform: Shape 969">
              <a:extLst>
                <a:ext uri="{FF2B5EF4-FFF2-40B4-BE49-F238E27FC236}">
                  <a16:creationId xmlns:a16="http://schemas.microsoft.com/office/drawing/2014/main" id="{76125173-CB79-B249-A4F4-C66A7304B10C}"/>
                </a:ext>
              </a:extLst>
            </p:cNvPr>
            <p:cNvSpPr/>
            <p:nvPr/>
          </p:nvSpPr>
          <p:spPr>
            <a:xfrm>
              <a:off x="6727039" y="1472961"/>
              <a:ext cx="96834" cy="96834"/>
            </a:xfrm>
            <a:custGeom>
              <a:avLst/>
              <a:gdLst>
                <a:gd name="connsiteX0" fmla="*/ 96835 w 96834"/>
                <a:gd name="connsiteY0" fmla="*/ 48417 h 96834"/>
                <a:gd name="connsiteX1" fmla="*/ 48418 w 96834"/>
                <a:gd name="connsiteY1" fmla="*/ 96835 h 96834"/>
                <a:gd name="connsiteX2" fmla="*/ 0 w 96834"/>
                <a:gd name="connsiteY2" fmla="*/ 48417 h 96834"/>
                <a:gd name="connsiteX3" fmla="*/ 48418 w 96834"/>
                <a:gd name="connsiteY3" fmla="*/ 0 h 96834"/>
                <a:gd name="connsiteX4" fmla="*/ 96835 w 96834"/>
                <a:gd name="connsiteY4" fmla="*/ 48417 h 96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834" h="96834">
                  <a:moveTo>
                    <a:pt x="96835" y="48417"/>
                  </a:moveTo>
                  <a:cubicBezTo>
                    <a:pt x="96835" y="75158"/>
                    <a:pt x="75158" y="96835"/>
                    <a:pt x="48418" y="96835"/>
                  </a:cubicBezTo>
                  <a:cubicBezTo>
                    <a:pt x="21677" y="96835"/>
                    <a:pt x="0" y="75158"/>
                    <a:pt x="0" y="48417"/>
                  </a:cubicBezTo>
                  <a:cubicBezTo>
                    <a:pt x="0" y="21677"/>
                    <a:pt x="21677" y="0"/>
                    <a:pt x="48418" y="0"/>
                  </a:cubicBezTo>
                  <a:cubicBezTo>
                    <a:pt x="75158" y="0"/>
                    <a:pt x="96835" y="21677"/>
                    <a:pt x="96835" y="48417"/>
                  </a:cubicBezTo>
                  <a:close/>
                </a:path>
              </a:pathLst>
            </a:custGeom>
            <a:noFill/>
            <a:ln w="12700" cap="flat">
              <a:solidFill>
                <a:srgbClr val="527FFF"/>
              </a:solidFill>
              <a:prstDash val="solid"/>
              <a:round/>
            </a:ln>
          </p:spPr>
          <p:txBody>
            <a:bodyPr rtlCol="0" anchor="ctr"/>
            <a:lstStyle/>
            <a:p>
              <a:endParaRPr lang="en-US" sz="1800"/>
            </a:p>
          </p:txBody>
        </p:sp>
        <p:sp>
          <p:nvSpPr>
            <p:cNvPr id="25" name="Freeform: Shape 970">
              <a:extLst>
                <a:ext uri="{FF2B5EF4-FFF2-40B4-BE49-F238E27FC236}">
                  <a16:creationId xmlns:a16="http://schemas.microsoft.com/office/drawing/2014/main" id="{6C3F3F6E-74B6-CF47-8E4C-DB41BF9B9AB9}"/>
                </a:ext>
              </a:extLst>
            </p:cNvPr>
            <p:cNvSpPr/>
            <p:nvPr/>
          </p:nvSpPr>
          <p:spPr>
            <a:xfrm>
              <a:off x="6801471" y="1544330"/>
              <a:ext cx="57336" cy="58044"/>
            </a:xfrm>
            <a:custGeom>
              <a:avLst/>
              <a:gdLst>
                <a:gd name="connsiteX0" fmla="*/ 17282 w 57336"/>
                <a:gd name="connsiteY0" fmla="*/ 0 h 58044"/>
                <a:gd name="connsiteX1" fmla="*/ 53858 w 57336"/>
                <a:gd name="connsiteY1" fmla="*/ 36827 h 58044"/>
                <a:gd name="connsiteX2" fmla="*/ 53607 w 57336"/>
                <a:gd name="connsiteY2" fmla="*/ 54315 h 58044"/>
                <a:gd name="connsiteX3" fmla="*/ 53607 w 57336"/>
                <a:gd name="connsiteY3" fmla="*/ 54315 h 58044"/>
                <a:gd name="connsiteX4" fmla="*/ 36096 w 57336"/>
                <a:gd name="connsiteY4" fmla="*/ 54544 h 58044"/>
                <a:gd name="connsiteX5" fmla="*/ 0 w 57336"/>
                <a:gd name="connsiteY5" fmla="*/ 18379 h 58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336" h="58044">
                  <a:moveTo>
                    <a:pt x="17282" y="0"/>
                  </a:moveTo>
                  <a:lnTo>
                    <a:pt x="53858" y="36827"/>
                  </a:lnTo>
                  <a:cubicBezTo>
                    <a:pt x="58592" y="41736"/>
                    <a:pt x="58480" y="49544"/>
                    <a:pt x="53607" y="54315"/>
                  </a:cubicBezTo>
                  <a:lnTo>
                    <a:pt x="53607" y="54315"/>
                  </a:lnTo>
                  <a:cubicBezTo>
                    <a:pt x="48827" y="59198"/>
                    <a:pt x="41002" y="59299"/>
                    <a:pt x="36096" y="54544"/>
                  </a:cubicBezTo>
                  <a:lnTo>
                    <a:pt x="0" y="18379"/>
                  </a:lnTo>
                </a:path>
              </a:pathLst>
            </a:custGeom>
            <a:noFill/>
            <a:ln w="12700" cap="flat">
              <a:solidFill>
                <a:srgbClr val="527FFF"/>
              </a:solidFill>
              <a:prstDash val="solid"/>
              <a:round/>
            </a:ln>
          </p:spPr>
          <p:txBody>
            <a:bodyPr rtlCol="0" anchor="ctr"/>
            <a:lstStyle/>
            <a:p>
              <a:endParaRPr lang="en-US" sz="1800"/>
            </a:p>
          </p:txBody>
        </p:sp>
        <p:sp>
          <p:nvSpPr>
            <p:cNvPr id="26" name="Freeform: Shape 971">
              <a:extLst>
                <a:ext uri="{FF2B5EF4-FFF2-40B4-BE49-F238E27FC236}">
                  <a16:creationId xmlns:a16="http://schemas.microsoft.com/office/drawing/2014/main" id="{059BE254-E181-F547-B026-0B3C933C7EE6}"/>
                </a:ext>
              </a:extLst>
            </p:cNvPr>
            <p:cNvSpPr/>
            <p:nvPr/>
          </p:nvSpPr>
          <p:spPr>
            <a:xfrm>
              <a:off x="6763707" y="1494426"/>
              <a:ext cx="21579" cy="21556"/>
            </a:xfrm>
            <a:custGeom>
              <a:avLst/>
              <a:gdLst>
                <a:gd name="connsiteX0" fmla="*/ 17099 w 21579"/>
                <a:gd name="connsiteY0" fmla="*/ 4572 h 21556"/>
                <a:gd name="connsiteX1" fmla="*/ 17099 w 21579"/>
                <a:gd name="connsiteY1" fmla="*/ 16985 h 21556"/>
                <a:gd name="connsiteX2" fmla="*/ 4572 w 21579"/>
                <a:gd name="connsiteY2" fmla="*/ 16985 h 21556"/>
                <a:gd name="connsiteX3" fmla="*/ 4572 w 21579"/>
                <a:gd name="connsiteY3" fmla="*/ 4572 h 21556"/>
                <a:gd name="connsiteX4" fmla="*/ 17008 w 21579"/>
                <a:gd name="connsiteY4" fmla="*/ 4572 h 21556"/>
                <a:gd name="connsiteX5" fmla="*/ 21580 w 21579"/>
                <a:gd name="connsiteY5" fmla="*/ 0 h 21556"/>
                <a:gd name="connsiteX6" fmla="*/ 0 w 21579"/>
                <a:gd name="connsiteY6" fmla="*/ 0 h 21556"/>
                <a:gd name="connsiteX7" fmla="*/ 0 w 21579"/>
                <a:gd name="connsiteY7" fmla="*/ 21557 h 21556"/>
                <a:gd name="connsiteX8" fmla="*/ 21580 w 21579"/>
                <a:gd name="connsiteY8" fmla="*/ 21557 h 21556"/>
                <a:gd name="connsiteX9" fmla="*/ 21580 w 21579"/>
                <a:gd name="connsiteY9" fmla="*/ 0 h 21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579" h="21556">
                  <a:moveTo>
                    <a:pt x="17099" y="4572"/>
                  </a:moveTo>
                  <a:lnTo>
                    <a:pt x="17099" y="16985"/>
                  </a:lnTo>
                  <a:lnTo>
                    <a:pt x="4572" y="16985"/>
                  </a:lnTo>
                  <a:lnTo>
                    <a:pt x="4572" y="4572"/>
                  </a:lnTo>
                  <a:lnTo>
                    <a:pt x="17008" y="4572"/>
                  </a:lnTo>
                  <a:moveTo>
                    <a:pt x="21580" y="0"/>
                  </a:moveTo>
                  <a:lnTo>
                    <a:pt x="0" y="0"/>
                  </a:lnTo>
                  <a:lnTo>
                    <a:pt x="0" y="21557"/>
                  </a:lnTo>
                  <a:lnTo>
                    <a:pt x="21580" y="21557"/>
                  </a:lnTo>
                  <a:lnTo>
                    <a:pt x="21580" y="0"/>
                  </a:lnTo>
                  <a:close/>
                </a:path>
              </a:pathLst>
            </a:custGeom>
            <a:solidFill>
              <a:srgbClr val="527FFF"/>
            </a:solidFill>
            <a:ln w="3175" cap="flat">
              <a:solidFill>
                <a:srgbClr val="527FFF"/>
              </a:solidFill>
              <a:prstDash val="solid"/>
              <a:miter/>
            </a:ln>
          </p:spPr>
          <p:txBody>
            <a:bodyPr rtlCol="0" anchor="ctr"/>
            <a:lstStyle/>
            <a:p>
              <a:endParaRPr lang="en-US" sz="1800"/>
            </a:p>
          </p:txBody>
        </p:sp>
        <p:sp>
          <p:nvSpPr>
            <p:cNvPr id="27" name="Freeform: Shape 972">
              <a:extLst>
                <a:ext uri="{FF2B5EF4-FFF2-40B4-BE49-F238E27FC236}">
                  <a16:creationId xmlns:a16="http://schemas.microsoft.com/office/drawing/2014/main" id="{C9653699-7A6B-934D-83B7-17A3E8F96C8B}"/>
                </a:ext>
              </a:extLst>
            </p:cNvPr>
            <p:cNvSpPr/>
            <p:nvPr/>
          </p:nvSpPr>
          <p:spPr>
            <a:xfrm>
              <a:off x="6746287" y="1524053"/>
              <a:ext cx="24277" cy="24300"/>
            </a:xfrm>
            <a:custGeom>
              <a:avLst/>
              <a:gdLst>
                <a:gd name="connsiteX0" fmla="*/ 12116 w 24277"/>
                <a:gd name="connsiteY0" fmla="*/ 4595 h 24300"/>
                <a:gd name="connsiteX1" fmla="*/ 19705 w 24277"/>
                <a:gd name="connsiteY1" fmla="*/ 12139 h 24300"/>
                <a:gd name="connsiteX2" fmla="*/ 12162 w 24277"/>
                <a:gd name="connsiteY2" fmla="*/ 19728 h 24300"/>
                <a:gd name="connsiteX3" fmla="*/ 4572 w 24277"/>
                <a:gd name="connsiteY3" fmla="*/ 12184 h 24300"/>
                <a:gd name="connsiteX4" fmla="*/ 4572 w 24277"/>
                <a:gd name="connsiteY4" fmla="*/ 12162 h 24300"/>
                <a:gd name="connsiteX5" fmla="*/ 12116 w 24277"/>
                <a:gd name="connsiteY5" fmla="*/ 4595 h 24300"/>
                <a:gd name="connsiteX6" fmla="*/ 12116 w 24277"/>
                <a:gd name="connsiteY6" fmla="*/ 23 h 24300"/>
                <a:gd name="connsiteX7" fmla="*/ 0 w 24277"/>
                <a:gd name="connsiteY7" fmla="*/ 12184 h 24300"/>
                <a:gd name="connsiteX8" fmla="*/ 12162 w 24277"/>
                <a:gd name="connsiteY8" fmla="*/ 24300 h 24300"/>
                <a:gd name="connsiteX9" fmla="*/ 24277 w 24277"/>
                <a:gd name="connsiteY9" fmla="*/ 12139 h 24300"/>
                <a:gd name="connsiteX10" fmla="*/ 12184 w 24277"/>
                <a:gd name="connsiteY10" fmla="*/ 0 h 24300"/>
                <a:gd name="connsiteX11" fmla="*/ 12139 w 24277"/>
                <a:gd name="connsiteY11" fmla="*/ 0 h 2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277" h="24300">
                  <a:moveTo>
                    <a:pt x="12116" y="4595"/>
                  </a:moveTo>
                  <a:cubicBezTo>
                    <a:pt x="16295" y="4582"/>
                    <a:pt x="19692" y="7960"/>
                    <a:pt x="19705" y="12139"/>
                  </a:cubicBezTo>
                  <a:cubicBezTo>
                    <a:pt x="19719" y="16317"/>
                    <a:pt x="16340" y="19714"/>
                    <a:pt x="12162" y="19728"/>
                  </a:cubicBezTo>
                  <a:cubicBezTo>
                    <a:pt x="7983" y="19740"/>
                    <a:pt x="4586" y="16363"/>
                    <a:pt x="4572" y="12184"/>
                  </a:cubicBezTo>
                  <a:cubicBezTo>
                    <a:pt x="4572" y="12177"/>
                    <a:pt x="4572" y="12169"/>
                    <a:pt x="4572" y="12162"/>
                  </a:cubicBezTo>
                  <a:cubicBezTo>
                    <a:pt x="4572" y="7991"/>
                    <a:pt x="7946" y="4607"/>
                    <a:pt x="12116" y="4595"/>
                  </a:cubicBezTo>
                  <a:moveTo>
                    <a:pt x="12116" y="23"/>
                  </a:moveTo>
                  <a:cubicBezTo>
                    <a:pt x="5411" y="35"/>
                    <a:pt x="-14" y="5480"/>
                    <a:pt x="0" y="12184"/>
                  </a:cubicBezTo>
                  <a:cubicBezTo>
                    <a:pt x="14" y="18888"/>
                    <a:pt x="5457" y="24314"/>
                    <a:pt x="12162" y="24300"/>
                  </a:cubicBezTo>
                  <a:cubicBezTo>
                    <a:pt x="18866" y="24286"/>
                    <a:pt x="24291" y="18843"/>
                    <a:pt x="24277" y="12139"/>
                  </a:cubicBezTo>
                  <a:cubicBezTo>
                    <a:pt x="24291" y="5447"/>
                    <a:pt x="18876" y="13"/>
                    <a:pt x="12184" y="0"/>
                  </a:cubicBezTo>
                  <a:cubicBezTo>
                    <a:pt x="12168" y="0"/>
                    <a:pt x="12155" y="0"/>
                    <a:pt x="12139" y="0"/>
                  </a:cubicBezTo>
                  <a:close/>
                </a:path>
              </a:pathLst>
            </a:custGeom>
            <a:solidFill>
              <a:srgbClr val="527FFF"/>
            </a:solidFill>
            <a:ln w="3175" cap="flat">
              <a:solidFill>
                <a:srgbClr val="527FFF"/>
              </a:solidFill>
              <a:prstDash val="solid"/>
              <a:miter/>
            </a:ln>
          </p:spPr>
          <p:txBody>
            <a:bodyPr rtlCol="0" anchor="ctr"/>
            <a:lstStyle/>
            <a:p>
              <a:endParaRPr lang="en-US" sz="1800"/>
            </a:p>
          </p:txBody>
        </p:sp>
        <p:sp>
          <p:nvSpPr>
            <p:cNvPr id="28" name="Freeform: Shape 973">
              <a:extLst>
                <a:ext uri="{FF2B5EF4-FFF2-40B4-BE49-F238E27FC236}">
                  <a16:creationId xmlns:a16="http://schemas.microsoft.com/office/drawing/2014/main" id="{A11C0114-A101-CF41-A593-DA9BD12ECABC}"/>
                </a:ext>
              </a:extLst>
            </p:cNvPr>
            <p:cNvSpPr/>
            <p:nvPr/>
          </p:nvSpPr>
          <p:spPr>
            <a:xfrm>
              <a:off x="6776600" y="1522727"/>
              <a:ext cx="28026" cy="24254"/>
            </a:xfrm>
            <a:custGeom>
              <a:avLst/>
              <a:gdLst>
                <a:gd name="connsiteX0" fmla="*/ 14013 w 28026"/>
                <a:gd name="connsiteY0" fmla="*/ 9144 h 24254"/>
                <a:gd name="connsiteX1" fmla="*/ 20117 w 28026"/>
                <a:gd name="connsiteY1" fmla="*/ 19682 h 24254"/>
                <a:gd name="connsiteX2" fmla="*/ 7932 w 28026"/>
                <a:gd name="connsiteY2" fmla="*/ 19682 h 24254"/>
                <a:gd name="connsiteX3" fmla="*/ 14013 w 28026"/>
                <a:gd name="connsiteY3" fmla="*/ 9144 h 24254"/>
                <a:gd name="connsiteX4" fmla="*/ 14013 w 28026"/>
                <a:gd name="connsiteY4" fmla="*/ 0 h 24254"/>
                <a:gd name="connsiteX5" fmla="*/ 0 w 28026"/>
                <a:gd name="connsiteY5" fmla="*/ 24254 h 24254"/>
                <a:gd name="connsiteX6" fmla="*/ 28026 w 28026"/>
                <a:gd name="connsiteY6" fmla="*/ 24254 h 24254"/>
                <a:gd name="connsiteX7" fmla="*/ 14013 w 28026"/>
                <a:gd name="connsiteY7" fmla="*/ 0 h 24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026" h="24254">
                  <a:moveTo>
                    <a:pt x="14013" y="9144"/>
                  </a:moveTo>
                  <a:lnTo>
                    <a:pt x="20117" y="19682"/>
                  </a:lnTo>
                  <a:lnTo>
                    <a:pt x="7932" y="19682"/>
                  </a:lnTo>
                  <a:lnTo>
                    <a:pt x="14013" y="9144"/>
                  </a:lnTo>
                  <a:moveTo>
                    <a:pt x="14013" y="0"/>
                  </a:moveTo>
                  <a:lnTo>
                    <a:pt x="0" y="24254"/>
                  </a:lnTo>
                  <a:lnTo>
                    <a:pt x="28026" y="24254"/>
                  </a:lnTo>
                  <a:lnTo>
                    <a:pt x="14013" y="0"/>
                  </a:lnTo>
                  <a:close/>
                </a:path>
              </a:pathLst>
            </a:custGeom>
            <a:solidFill>
              <a:srgbClr val="527FFF"/>
            </a:solidFill>
            <a:ln w="3175" cap="flat">
              <a:solidFill>
                <a:srgbClr val="527FFF"/>
              </a:solidFill>
              <a:prstDash val="solid"/>
              <a:miter/>
            </a:ln>
          </p:spPr>
          <p:txBody>
            <a:bodyPr rtlCol="0" anchor="ctr"/>
            <a:lstStyle/>
            <a:p>
              <a:endParaRPr lang="en-US" sz="1800"/>
            </a:p>
          </p:txBody>
        </p:sp>
        <p:sp>
          <p:nvSpPr>
            <p:cNvPr id="29" name="Freeform: Shape 974">
              <a:extLst>
                <a:ext uri="{FF2B5EF4-FFF2-40B4-BE49-F238E27FC236}">
                  <a16:creationId xmlns:a16="http://schemas.microsoft.com/office/drawing/2014/main" id="{9472230F-8593-8045-9AAB-31F8BCB41030}"/>
                </a:ext>
              </a:extLst>
            </p:cNvPr>
            <p:cNvSpPr/>
            <p:nvPr/>
          </p:nvSpPr>
          <p:spPr>
            <a:xfrm>
              <a:off x="6594588" y="1517926"/>
              <a:ext cx="2286" cy="23934"/>
            </a:xfrm>
            <a:custGeom>
              <a:avLst/>
              <a:gdLst>
                <a:gd name="connsiteX0" fmla="*/ 0 w 2286"/>
                <a:gd name="connsiteY0" fmla="*/ 23934 h 23934"/>
                <a:gd name="connsiteX1" fmla="*/ 0 w 2286"/>
                <a:gd name="connsiteY1" fmla="*/ 11979 h 23934"/>
                <a:gd name="connsiteX2" fmla="*/ 0 w 2286"/>
                <a:gd name="connsiteY2" fmla="*/ 0 h 23934"/>
                <a:gd name="connsiteX3" fmla="*/ 0 w 2286"/>
                <a:gd name="connsiteY3" fmla="*/ 23934 h 23934"/>
              </a:gdLst>
              <a:ahLst/>
              <a:cxnLst>
                <a:cxn ang="0">
                  <a:pos x="connsiteX0" y="connsiteY0"/>
                </a:cxn>
                <a:cxn ang="0">
                  <a:pos x="connsiteX1" y="connsiteY1"/>
                </a:cxn>
                <a:cxn ang="0">
                  <a:pos x="connsiteX2" y="connsiteY2"/>
                </a:cxn>
                <a:cxn ang="0">
                  <a:pos x="connsiteX3" y="connsiteY3"/>
                </a:cxn>
              </a:cxnLst>
              <a:rect l="l" t="t" r="r" b="b"/>
              <a:pathLst>
                <a:path w="2286" h="23934">
                  <a:moveTo>
                    <a:pt x="0" y="23934"/>
                  </a:moveTo>
                  <a:lnTo>
                    <a:pt x="0" y="11979"/>
                  </a:lnTo>
                  <a:lnTo>
                    <a:pt x="0" y="0"/>
                  </a:lnTo>
                  <a:lnTo>
                    <a:pt x="0" y="23934"/>
                  </a:lnTo>
                  <a:close/>
                </a:path>
              </a:pathLst>
            </a:custGeom>
            <a:noFill/>
            <a:ln w="12700" cap="flat">
              <a:solidFill>
                <a:srgbClr val="F1F2F2"/>
              </a:solidFill>
              <a:prstDash val="solid"/>
              <a:round/>
            </a:ln>
          </p:spPr>
          <p:txBody>
            <a:bodyPr rtlCol="0" anchor="ctr"/>
            <a:lstStyle/>
            <a:p>
              <a:endParaRPr lang="en-US" sz="1800"/>
            </a:p>
          </p:txBody>
        </p:sp>
        <p:sp>
          <p:nvSpPr>
            <p:cNvPr id="30" name="Freeform: Shape 975">
              <a:extLst>
                <a:ext uri="{FF2B5EF4-FFF2-40B4-BE49-F238E27FC236}">
                  <a16:creationId xmlns:a16="http://schemas.microsoft.com/office/drawing/2014/main" id="{C14C940D-B654-3741-A620-06074821184D}"/>
                </a:ext>
              </a:extLst>
            </p:cNvPr>
            <p:cNvSpPr/>
            <p:nvPr/>
          </p:nvSpPr>
          <p:spPr>
            <a:xfrm>
              <a:off x="6621586" y="1495569"/>
              <a:ext cx="13487" cy="34335"/>
            </a:xfrm>
            <a:custGeom>
              <a:avLst/>
              <a:gdLst>
                <a:gd name="connsiteX0" fmla="*/ 0 w 13487"/>
                <a:gd name="connsiteY0" fmla="*/ 34336 h 34335"/>
                <a:gd name="connsiteX1" fmla="*/ 0 w 13487"/>
                <a:gd name="connsiteY1" fmla="*/ 20254 h 34335"/>
                <a:gd name="connsiteX2" fmla="*/ 13487 w 13487"/>
                <a:gd name="connsiteY2" fmla="*/ 13510 h 34335"/>
                <a:gd name="connsiteX3" fmla="*/ 13487 w 13487"/>
                <a:gd name="connsiteY3" fmla="*/ 0 h 34335"/>
              </a:gdLst>
              <a:ahLst/>
              <a:cxnLst>
                <a:cxn ang="0">
                  <a:pos x="connsiteX0" y="connsiteY0"/>
                </a:cxn>
                <a:cxn ang="0">
                  <a:pos x="connsiteX1" y="connsiteY1"/>
                </a:cxn>
                <a:cxn ang="0">
                  <a:pos x="connsiteX2" y="connsiteY2"/>
                </a:cxn>
                <a:cxn ang="0">
                  <a:pos x="connsiteX3" y="connsiteY3"/>
                </a:cxn>
              </a:cxnLst>
              <a:rect l="l" t="t" r="r" b="b"/>
              <a:pathLst>
                <a:path w="13487" h="34335">
                  <a:moveTo>
                    <a:pt x="0" y="34336"/>
                  </a:moveTo>
                  <a:lnTo>
                    <a:pt x="0" y="20254"/>
                  </a:lnTo>
                  <a:lnTo>
                    <a:pt x="13487" y="13510"/>
                  </a:lnTo>
                  <a:lnTo>
                    <a:pt x="13487" y="0"/>
                  </a:lnTo>
                </a:path>
              </a:pathLst>
            </a:custGeom>
            <a:noFill/>
            <a:ln w="12700" cap="flat">
              <a:solidFill>
                <a:srgbClr val="F1F2F2"/>
              </a:solidFill>
              <a:prstDash val="solid"/>
              <a:round/>
            </a:ln>
          </p:spPr>
          <p:txBody>
            <a:bodyPr rtlCol="0" anchor="ctr"/>
            <a:lstStyle/>
            <a:p>
              <a:endParaRPr lang="en-US" sz="1800"/>
            </a:p>
          </p:txBody>
        </p:sp>
        <p:sp>
          <p:nvSpPr>
            <p:cNvPr id="31" name="Freeform: Shape 976">
              <a:extLst>
                <a:ext uri="{FF2B5EF4-FFF2-40B4-BE49-F238E27FC236}">
                  <a16:creationId xmlns:a16="http://schemas.microsoft.com/office/drawing/2014/main" id="{1633B5C6-8CBC-C849-B7DA-3B3E9E14EF6E}"/>
                </a:ext>
              </a:extLst>
            </p:cNvPr>
            <p:cNvSpPr/>
            <p:nvPr/>
          </p:nvSpPr>
          <p:spPr>
            <a:xfrm>
              <a:off x="6608076" y="1509080"/>
              <a:ext cx="13510" cy="6743"/>
            </a:xfrm>
            <a:custGeom>
              <a:avLst/>
              <a:gdLst>
                <a:gd name="connsiteX0" fmla="*/ 13510 w 13510"/>
                <a:gd name="connsiteY0" fmla="*/ 6744 h 6743"/>
                <a:gd name="connsiteX1" fmla="*/ 0 w 13510"/>
                <a:gd name="connsiteY1" fmla="*/ 0 h 6743"/>
              </a:gdLst>
              <a:ahLst/>
              <a:cxnLst>
                <a:cxn ang="0">
                  <a:pos x="connsiteX0" y="connsiteY0"/>
                </a:cxn>
                <a:cxn ang="0">
                  <a:pos x="connsiteX1" y="connsiteY1"/>
                </a:cxn>
              </a:cxnLst>
              <a:rect l="l" t="t" r="r" b="b"/>
              <a:pathLst>
                <a:path w="13510" h="6743">
                  <a:moveTo>
                    <a:pt x="13510" y="6744"/>
                  </a:moveTo>
                  <a:lnTo>
                    <a:pt x="0" y="0"/>
                  </a:lnTo>
                </a:path>
              </a:pathLst>
            </a:custGeom>
            <a:ln w="12700" cap="flat">
              <a:solidFill>
                <a:srgbClr val="F1F2F2"/>
              </a:solidFill>
              <a:prstDash val="solid"/>
              <a:round/>
            </a:ln>
          </p:spPr>
          <p:txBody>
            <a:bodyPr rtlCol="0" anchor="ctr"/>
            <a:lstStyle/>
            <a:p>
              <a:endParaRPr lang="en-US" sz="1800"/>
            </a:p>
          </p:txBody>
        </p:sp>
        <p:sp>
          <p:nvSpPr>
            <p:cNvPr id="32" name="Freeform: Shape 977">
              <a:extLst>
                <a:ext uri="{FF2B5EF4-FFF2-40B4-BE49-F238E27FC236}">
                  <a16:creationId xmlns:a16="http://schemas.microsoft.com/office/drawing/2014/main" id="{6841B986-F3B5-4249-A68A-BBE6618B9670}"/>
                </a:ext>
              </a:extLst>
            </p:cNvPr>
            <p:cNvSpPr/>
            <p:nvPr/>
          </p:nvSpPr>
          <p:spPr>
            <a:xfrm>
              <a:off x="6621586" y="1483499"/>
              <a:ext cx="2286" cy="16573"/>
            </a:xfrm>
            <a:custGeom>
              <a:avLst/>
              <a:gdLst>
                <a:gd name="connsiteX0" fmla="*/ 0 w 2286"/>
                <a:gd name="connsiteY0" fmla="*/ 16573 h 16573"/>
                <a:gd name="connsiteX1" fmla="*/ 0 w 2286"/>
                <a:gd name="connsiteY1" fmla="*/ 0 h 16573"/>
              </a:gdLst>
              <a:ahLst/>
              <a:cxnLst>
                <a:cxn ang="0">
                  <a:pos x="connsiteX0" y="connsiteY0"/>
                </a:cxn>
                <a:cxn ang="0">
                  <a:pos x="connsiteX1" y="connsiteY1"/>
                </a:cxn>
              </a:cxnLst>
              <a:rect l="l" t="t" r="r" b="b"/>
              <a:pathLst>
                <a:path w="2286" h="16573">
                  <a:moveTo>
                    <a:pt x="0" y="16573"/>
                  </a:moveTo>
                  <a:lnTo>
                    <a:pt x="0" y="0"/>
                  </a:lnTo>
                </a:path>
              </a:pathLst>
            </a:custGeom>
            <a:ln w="12700" cap="flat">
              <a:solidFill>
                <a:srgbClr val="F1F2F2"/>
              </a:solidFill>
              <a:prstDash val="solid"/>
              <a:round/>
            </a:ln>
          </p:spPr>
          <p:txBody>
            <a:bodyPr rtlCol="0" anchor="ctr"/>
            <a:lstStyle/>
            <a:p>
              <a:endParaRPr lang="en-US" sz="1800"/>
            </a:p>
          </p:txBody>
        </p:sp>
        <p:sp>
          <p:nvSpPr>
            <p:cNvPr id="33" name="Freeform: Shape 978">
              <a:extLst>
                <a:ext uri="{FF2B5EF4-FFF2-40B4-BE49-F238E27FC236}">
                  <a16:creationId xmlns:a16="http://schemas.microsoft.com/office/drawing/2014/main" id="{7FFCD8C1-96D9-9642-BA00-D753DF2CCE5A}"/>
                </a:ext>
              </a:extLst>
            </p:cNvPr>
            <p:cNvSpPr/>
            <p:nvPr/>
          </p:nvSpPr>
          <p:spPr>
            <a:xfrm>
              <a:off x="6594588" y="1522384"/>
              <a:ext cx="13007" cy="7658"/>
            </a:xfrm>
            <a:custGeom>
              <a:avLst/>
              <a:gdLst>
                <a:gd name="connsiteX0" fmla="*/ 0 w 13007"/>
                <a:gd name="connsiteY0" fmla="*/ 7658 h 7658"/>
                <a:gd name="connsiteX1" fmla="*/ 13007 w 13007"/>
                <a:gd name="connsiteY1" fmla="*/ 0 h 7658"/>
              </a:gdLst>
              <a:ahLst/>
              <a:cxnLst>
                <a:cxn ang="0">
                  <a:pos x="connsiteX0" y="connsiteY0"/>
                </a:cxn>
                <a:cxn ang="0">
                  <a:pos x="connsiteX1" y="connsiteY1"/>
                </a:cxn>
              </a:cxnLst>
              <a:rect l="l" t="t" r="r" b="b"/>
              <a:pathLst>
                <a:path w="13007" h="7658">
                  <a:moveTo>
                    <a:pt x="0" y="7658"/>
                  </a:moveTo>
                  <a:lnTo>
                    <a:pt x="13007" y="0"/>
                  </a:lnTo>
                </a:path>
              </a:pathLst>
            </a:custGeom>
            <a:ln w="12700" cap="flat">
              <a:solidFill>
                <a:srgbClr val="F1F2F2"/>
              </a:solidFill>
              <a:prstDash val="solid"/>
              <a:round/>
            </a:ln>
          </p:spPr>
          <p:txBody>
            <a:bodyPr rtlCol="0" anchor="ctr"/>
            <a:lstStyle/>
            <a:p>
              <a:endParaRPr lang="en-US" sz="1800"/>
            </a:p>
          </p:txBody>
        </p:sp>
        <p:sp>
          <p:nvSpPr>
            <p:cNvPr id="34" name="Freeform: Shape 979">
              <a:extLst>
                <a:ext uri="{FF2B5EF4-FFF2-40B4-BE49-F238E27FC236}">
                  <a16:creationId xmlns:a16="http://schemas.microsoft.com/office/drawing/2014/main" id="{DBABBB1C-EF2A-F948-80B6-94529463A0CA}"/>
                </a:ext>
              </a:extLst>
            </p:cNvPr>
            <p:cNvSpPr/>
            <p:nvPr/>
          </p:nvSpPr>
          <p:spPr>
            <a:xfrm>
              <a:off x="6608076" y="1542821"/>
              <a:ext cx="13510" cy="8983"/>
            </a:xfrm>
            <a:custGeom>
              <a:avLst/>
              <a:gdLst>
                <a:gd name="connsiteX0" fmla="*/ 0 w 13510"/>
                <a:gd name="connsiteY0" fmla="*/ 8984 h 8983"/>
                <a:gd name="connsiteX1" fmla="*/ 13510 w 13510"/>
                <a:gd name="connsiteY1" fmla="*/ 0 h 8983"/>
              </a:gdLst>
              <a:ahLst/>
              <a:cxnLst>
                <a:cxn ang="0">
                  <a:pos x="connsiteX0" y="connsiteY0"/>
                </a:cxn>
                <a:cxn ang="0">
                  <a:pos x="connsiteX1" y="connsiteY1"/>
                </a:cxn>
              </a:cxnLst>
              <a:rect l="l" t="t" r="r" b="b"/>
              <a:pathLst>
                <a:path w="13510" h="8983">
                  <a:moveTo>
                    <a:pt x="0" y="8984"/>
                  </a:moveTo>
                  <a:lnTo>
                    <a:pt x="13510" y="0"/>
                  </a:lnTo>
                </a:path>
              </a:pathLst>
            </a:custGeom>
            <a:ln w="12700" cap="flat">
              <a:solidFill>
                <a:srgbClr val="F1F2F2"/>
              </a:solidFill>
              <a:prstDash val="solid"/>
              <a:round/>
            </a:ln>
          </p:spPr>
          <p:txBody>
            <a:bodyPr rtlCol="0" anchor="ctr"/>
            <a:lstStyle/>
            <a:p>
              <a:endParaRPr lang="en-US" sz="1800"/>
            </a:p>
          </p:txBody>
        </p:sp>
        <p:sp>
          <p:nvSpPr>
            <p:cNvPr id="35" name="Freeform: Shape 980">
              <a:extLst>
                <a:ext uri="{FF2B5EF4-FFF2-40B4-BE49-F238E27FC236}">
                  <a16:creationId xmlns:a16="http://schemas.microsoft.com/office/drawing/2014/main" id="{7B90B9E3-EE2C-FE41-8B3D-492130DA3292}"/>
                </a:ext>
              </a:extLst>
            </p:cNvPr>
            <p:cNvSpPr/>
            <p:nvPr/>
          </p:nvSpPr>
          <p:spPr>
            <a:xfrm>
              <a:off x="6620420" y="1568310"/>
              <a:ext cx="12984" cy="7658"/>
            </a:xfrm>
            <a:custGeom>
              <a:avLst/>
              <a:gdLst>
                <a:gd name="connsiteX0" fmla="*/ 0 w 12984"/>
                <a:gd name="connsiteY0" fmla="*/ 7658 h 7658"/>
                <a:gd name="connsiteX1" fmla="*/ 12984 w 12984"/>
                <a:gd name="connsiteY1" fmla="*/ 0 h 7658"/>
              </a:gdLst>
              <a:ahLst/>
              <a:cxnLst>
                <a:cxn ang="0">
                  <a:pos x="connsiteX0" y="connsiteY0"/>
                </a:cxn>
                <a:cxn ang="0">
                  <a:pos x="connsiteX1" y="connsiteY1"/>
                </a:cxn>
              </a:cxnLst>
              <a:rect l="l" t="t" r="r" b="b"/>
              <a:pathLst>
                <a:path w="12984" h="7658">
                  <a:moveTo>
                    <a:pt x="0" y="7658"/>
                  </a:moveTo>
                  <a:lnTo>
                    <a:pt x="12984" y="0"/>
                  </a:lnTo>
                </a:path>
              </a:pathLst>
            </a:custGeom>
            <a:ln w="12700" cap="flat">
              <a:solidFill>
                <a:srgbClr val="F1F2F2"/>
              </a:solidFill>
              <a:prstDash val="solid"/>
              <a:round/>
            </a:ln>
          </p:spPr>
          <p:txBody>
            <a:bodyPr rtlCol="0" anchor="ctr"/>
            <a:lstStyle/>
            <a:p>
              <a:endParaRPr lang="en-US" sz="1800"/>
            </a:p>
          </p:txBody>
        </p:sp>
        <p:sp>
          <p:nvSpPr>
            <p:cNvPr id="39" name="Freeform: Shape 981">
              <a:extLst>
                <a:ext uri="{FF2B5EF4-FFF2-40B4-BE49-F238E27FC236}">
                  <a16:creationId xmlns:a16="http://schemas.microsoft.com/office/drawing/2014/main" id="{5DA68A9D-02EE-F24A-8D07-ECE6183A11EF}"/>
                </a:ext>
              </a:extLst>
            </p:cNvPr>
            <p:cNvSpPr/>
            <p:nvPr/>
          </p:nvSpPr>
          <p:spPr>
            <a:xfrm>
              <a:off x="6619323" y="1542821"/>
              <a:ext cx="29260" cy="15727"/>
            </a:xfrm>
            <a:custGeom>
              <a:avLst/>
              <a:gdLst>
                <a:gd name="connsiteX0" fmla="*/ 0 w 29260"/>
                <a:gd name="connsiteY0" fmla="*/ 15728 h 15727"/>
                <a:gd name="connsiteX1" fmla="*/ 29261 w 29260"/>
                <a:gd name="connsiteY1" fmla="*/ 0 h 15727"/>
              </a:gdLst>
              <a:ahLst/>
              <a:cxnLst>
                <a:cxn ang="0">
                  <a:pos x="connsiteX0" y="connsiteY0"/>
                </a:cxn>
                <a:cxn ang="0">
                  <a:pos x="connsiteX1" y="connsiteY1"/>
                </a:cxn>
              </a:cxnLst>
              <a:rect l="l" t="t" r="r" b="b"/>
              <a:pathLst>
                <a:path w="29260" h="15727">
                  <a:moveTo>
                    <a:pt x="0" y="15728"/>
                  </a:moveTo>
                  <a:lnTo>
                    <a:pt x="29261" y="0"/>
                  </a:lnTo>
                </a:path>
              </a:pathLst>
            </a:custGeom>
            <a:ln w="12700" cap="flat">
              <a:solidFill>
                <a:srgbClr val="F1F2F2"/>
              </a:solidFill>
              <a:prstDash val="solid"/>
              <a:round/>
            </a:ln>
          </p:spPr>
          <p:txBody>
            <a:bodyPr rtlCol="0" anchor="ctr"/>
            <a:lstStyle/>
            <a:p>
              <a:endParaRPr lang="en-US" sz="1800"/>
            </a:p>
          </p:txBody>
        </p:sp>
        <p:sp>
          <p:nvSpPr>
            <p:cNvPr id="40" name="Freeform: Shape 982">
              <a:extLst>
                <a:ext uri="{FF2B5EF4-FFF2-40B4-BE49-F238E27FC236}">
                  <a16:creationId xmlns:a16="http://schemas.microsoft.com/office/drawing/2014/main" id="{E3BA13BC-F004-5842-B20A-09F090EE174C}"/>
                </a:ext>
              </a:extLst>
            </p:cNvPr>
            <p:cNvSpPr/>
            <p:nvPr/>
          </p:nvSpPr>
          <p:spPr>
            <a:xfrm>
              <a:off x="6608076" y="1529311"/>
              <a:ext cx="13510" cy="9006"/>
            </a:xfrm>
            <a:custGeom>
              <a:avLst/>
              <a:gdLst>
                <a:gd name="connsiteX0" fmla="*/ 0 w 13510"/>
                <a:gd name="connsiteY0" fmla="*/ 9007 h 9006"/>
                <a:gd name="connsiteX1" fmla="*/ 13510 w 13510"/>
                <a:gd name="connsiteY1" fmla="*/ 0 h 9006"/>
              </a:gdLst>
              <a:ahLst/>
              <a:cxnLst>
                <a:cxn ang="0">
                  <a:pos x="connsiteX0" y="connsiteY0"/>
                </a:cxn>
                <a:cxn ang="0">
                  <a:pos x="connsiteX1" y="connsiteY1"/>
                </a:cxn>
              </a:cxnLst>
              <a:rect l="l" t="t" r="r" b="b"/>
              <a:pathLst>
                <a:path w="13510" h="9006">
                  <a:moveTo>
                    <a:pt x="0" y="9007"/>
                  </a:moveTo>
                  <a:lnTo>
                    <a:pt x="13510" y="0"/>
                  </a:lnTo>
                </a:path>
              </a:pathLst>
            </a:custGeom>
            <a:ln w="12700" cap="flat">
              <a:solidFill>
                <a:srgbClr val="F1F2F2"/>
              </a:solidFill>
              <a:prstDash val="solid"/>
              <a:round/>
            </a:ln>
          </p:spPr>
          <p:txBody>
            <a:bodyPr rtlCol="0" anchor="ctr"/>
            <a:lstStyle/>
            <a:p>
              <a:endParaRPr lang="en-US" sz="1800"/>
            </a:p>
          </p:txBody>
        </p:sp>
        <p:sp>
          <p:nvSpPr>
            <p:cNvPr id="41" name="Freeform: Shape 983">
              <a:extLst>
                <a:ext uri="{FF2B5EF4-FFF2-40B4-BE49-F238E27FC236}">
                  <a16:creationId xmlns:a16="http://schemas.microsoft.com/office/drawing/2014/main" id="{0F3F8716-37F2-8949-A85A-4CD261D1CC52}"/>
                </a:ext>
              </a:extLst>
            </p:cNvPr>
            <p:cNvSpPr/>
            <p:nvPr/>
          </p:nvSpPr>
          <p:spPr>
            <a:xfrm>
              <a:off x="6594588" y="1475338"/>
              <a:ext cx="53995" cy="107967"/>
            </a:xfrm>
            <a:custGeom>
              <a:avLst/>
              <a:gdLst>
                <a:gd name="connsiteX0" fmla="*/ 53995 w 53995"/>
                <a:gd name="connsiteY0" fmla="*/ 8984 h 107967"/>
                <a:gd name="connsiteX1" fmla="*/ 40485 w 53995"/>
                <a:gd name="connsiteY1" fmla="*/ 0 h 107967"/>
                <a:gd name="connsiteX2" fmla="*/ 13487 w 53995"/>
                <a:gd name="connsiteY2" fmla="*/ 15728 h 107967"/>
                <a:gd name="connsiteX3" fmla="*/ 13487 w 53995"/>
                <a:gd name="connsiteY3" fmla="*/ 33627 h 107967"/>
                <a:gd name="connsiteX4" fmla="*/ 0 w 53995"/>
                <a:gd name="connsiteY4" fmla="*/ 40485 h 107967"/>
                <a:gd name="connsiteX5" fmla="*/ 0 w 53995"/>
                <a:gd name="connsiteY5" fmla="*/ 54567 h 107967"/>
                <a:gd name="connsiteX6" fmla="*/ 0 w 53995"/>
                <a:gd name="connsiteY6" fmla="*/ 67483 h 107967"/>
                <a:gd name="connsiteX7" fmla="*/ 13487 w 53995"/>
                <a:gd name="connsiteY7" fmla="*/ 76467 h 107967"/>
                <a:gd name="connsiteX8" fmla="*/ 13487 w 53995"/>
                <a:gd name="connsiteY8" fmla="*/ 92217 h 107967"/>
                <a:gd name="connsiteX9" fmla="*/ 40485 w 53995"/>
                <a:gd name="connsiteY9" fmla="*/ 107968 h 107967"/>
                <a:gd name="connsiteX10" fmla="*/ 53972 w 53995"/>
                <a:gd name="connsiteY10" fmla="*/ 100744 h 107967"/>
                <a:gd name="connsiteX11" fmla="*/ 53995 w 53995"/>
                <a:gd name="connsiteY11" fmla="*/ 53972 h 107967"/>
                <a:gd name="connsiteX12" fmla="*/ 40485 w 53995"/>
                <a:gd name="connsiteY12" fmla="*/ 47229 h 107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995" h="107967">
                  <a:moveTo>
                    <a:pt x="53995" y="8984"/>
                  </a:moveTo>
                  <a:lnTo>
                    <a:pt x="40485" y="0"/>
                  </a:lnTo>
                  <a:lnTo>
                    <a:pt x="13487" y="15728"/>
                  </a:lnTo>
                  <a:lnTo>
                    <a:pt x="13487" y="33627"/>
                  </a:lnTo>
                  <a:lnTo>
                    <a:pt x="0" y="40485"/>
                  </a:lnTo>
                  <a:lnTo>
                    <a:pt x="0" y="54567"/>
                  </a:lnTo>
                  <a:lnTo>
                    <a:pt x="0" y="67483"/>
                  </a:lnTo>
                  <a:lnTo>
                    <a:pt x="13487" y="76467"/>
                  </a:lnTo>
                  <a:lnTo>
                    <a:pt x="13487" y="92217"/>
                  </a:lnTo>
                  <a:lnTo>
                    <a:pt x="40485" y="107968"/>
                  </a:lnTo>
                  <a:lnTo>
                    <a:pt x="53972" y="100744"/>
                  </a:lnTo>
                  <a:lnTo>
                    <a:pt x="53995" y="53972"/>
                  </a:lnTo>
                  <a:lnTo>
                    <a:pt x="40485" y="47229"/>
                  </a:lnTo>
                </a:path>
              </a:pathLst>
            </a:custGeom>
            <a:noFill/>
            <a:ln w="12700" cap="flat">
              <a:solidFill>
                <a:srgbClr val="F1F2F2"/>
              </a:solidFill>
              <a:prstDash val="solid"/>
              <a:round/>
            </a:ln>
          </p:spPr>
          <p:txBody>
            <a:bodyPr rtlCol="0" anchor="ctr"/>
            <a:lstStyle/>
            <a:p>
              <a:endParaRPr lang="en-US" sz="1800"/>
            </a:p>
          </p:txBody>
        </p:sp>
        <p:sp>
          <p:nvSpPr>
            <p:cNvPr id="42" name="Freeform: Shape 984">
              <a:extLst>
                <a:ext uri="{FF2B5EF4-FFF2-40B4-BE49-F238E27FC236}">
                  <a16:creationId xmlns:a16="http://schemas.microsoft.com/office/drawing/2014/main" id="{7E4B5B33-23B2-5A48-BDD7-65A2BD3573B9}"/>
                </a:ext>
              </a:extLst>
            </p:cNvPr>
            <p:cNvSpPr/>
            <p:nvPr/>
          </p:nvSpPr>
          <p:spPr>
            <a:xfrm>
              <a:off x="6621586" y="1529311"/>
              <a:ext cx="13487" cy="20253"/>
            </a:xfrm>
            <a:custGeom>
              <a:avLst/>
              <a:gdLst>
                <a:gd name="connsiteX0" fmla="*/ 13487 w 13487"/>
                <a:gd name="connsiteY0" fmla="*/ 20254 h 20253"/>
                <a:gd name="connsiteX1" fmla="*/ 13487 w 13487"/>
                <a:gd name="connsiteY1" fmla="*/ 9007 h 20253"/>
                <a:gd name="connsiteX2" fmla="*/ 0 w 13487"/>
                <a:gd name="connsiteY2" fmla="*/ 0 h 20253"/>
              </a:gdLst>
              <a:ahLst/>
              <a:cxnLst>
                <a:cxn ang="0">
                  <a:pos x="connsiteX0" y="connsiteY0"/>
                </a:cxn>
                <a:cxn ang="0">
                  <a:pos x="connsiteX1" y="connsiteY1"/>
                </a:cxn>
                <a:cxn ang="0">
                  <a:pos x="connsiteX2" y="connsiteY2"/>
                </a:cxn>
              </a:cxnLst>
              <a:rect l="l" t="t" r="r" b="b"/>
              <a:pathLst>
                <a:path w="13487" h="20253">
                  <a:moveTo>
                    <a:pt x="13487" y="20254"/>
                  </a:moveTo>
                  <a:lnTo>
                    <a:pt x="13487" y="9007"/>
                  </a:lnTo>
                  <a:lnTo>
                    <a:pt x="0" y="0"/>
                  </a:lnTo>
                </a:path>
              </a:pathLst>
            </a:custGeom>
            <a:noFill/>
            <a:ln w="12700" cap="flat">
              <a:solidFill>
                <a:srgbClr val="F1F2F2"/>
              </a:solidFill>
              <a:prstDash val="solid"/>
              <a:round/>
            </a:ln>
          </p:spPr>
          <p:txBody>
            <a:bodyPr rtlCol="0" anchor="ctr"/>
            <a:lstStyle/>
            <a:p>
              <a:endParaRPr lang="en-US" sz="1800"/>
            </a:p>
          </p:txBody>
        </p:sp>
        <p:sp>
          <p:nvSpPr>
            <p:cNvPr id="43" name="Freeform: Shape 985">
              <a:extLst>
                <a:ext uri="{FF2B5EF4-FFF2-40B4-BE49-F238E27FC236}">
                  <a16:creationId xmlns:a16="http://schemas.microsoft.com/office/drawing/2014/main" id="{478844AA-5A30-284C-B3C2-B66D487D5EF1}"/>
                </a:ext>
              </a:extLst>
            </p:cNvPr>
            <p:cNvSpPr/>
            <p:nvPr/>
          </p:nvSpPr>
          <p:spPr>
            <a:xfrm>
              <a:off x="6702556" y="1517949"/>
              <a:ext cx="2286" cy="23911"/>
            </a:xfrm>
            <a:custGeom>
              <a:avLst/>
              <a:gdLst>
                <a:gd name="connsiteX0" fmla="*/ 0 w 2286"/>
                <a:gd name="connsiteY0" fmla="*/ 0 h 23911"/>
                <a:gd name="connsiteX1" fmla="*/ 0 w 2286"/>
                <a:gd name="connsiteY1" fmla="*/ 11956 h 23911"/>
                <a:gd name="connsiteX2" fmla="*/ 0 w 2286"/>
                <a:gd name="connsiteY2" fmla="*/ 23912 h 23911"/>
                <a:gd name="connsiteX3" fmla="*/ 0 w 2286"/>
                <a:gd name="connsiteY3" fmla="*/ 0 h 23911"/>
              </a:gdLst>
              <a:ahLst/>
              <a:cxnLst>
                <a:cxn ang="0">
                  <a:pos x="connsiteX0" y="connsiteY0"/>
                </a:cxn>
                <a:cxn ang="0">
                  <a:pos x="connsiteX1" y="connsiteY1"/>
                </a:cxn>
                <a:cxn ang="0">
                  <a:pos x="connsiteX2" y="connsiteY2"/>
                </a:cxn>
                <a:cxn ang="0">
                  <a:pos x="connsiteX3" y="connsiteY3"/>
                </a:cxn>
              </a:cxnLst>
              <a:rect l="l" t="t" r="r" b="b"/>
              <a:pathLst>
                <a:path w="2286" h="23911">
                  <a:moveTo>
                    <a:pt x="0" y="0"/>
                  </a:moveTo>
                  <a:lnTo>
                    <a:pt x="0" y="11956"/>
                  </a:lnTo>
                  <a:lnTo>
                    <a:pt x="0" y="23912"/>
                  </a:lnTo>
                  <a:lnTo>
                    <a:pt x="0" y="0"/>
                  </a:lnTo>
                  <a:close/>
                </a:path>
              </a:pathLst>
            </a:custGeom>
            <a:noFill/>
            <a:ln w="12700" cap="flat">
              <a:solidFill>
                <a:srgbClr val="F1F2F2"/>
              </a:solidFill>
              <a:prstDash val="solid"/>
              <a:round/>
            </a:ln>
          </p:spPr>
          <p:txBody>
            <a:bodyPr rtlCol="0" anchor="ctr"/>
            <a:lstStyle/>
            <a:p>
              <a:endParaRPr lang="en-US" sz="1800"/>
            </a:p>
          </p:txBody>
        </p:sp>
        <p:sp>
          <p:nvSpPr>
            <p:cNvPr id="44" name="Freeform: Shape 986">
              <a:extLst>
                <a:ext uri="{FF2B5EF4-FFF2-40B4-BE49-F238E27FC236}">
                  <a16:creationId xmlns:a16="http://schemas.microsoft.com/office/drawing/2014/main" id="{D135328A-63A5-F44B-8188-55970BF2BBB6}"/>
                </a:ext>
              </a:extLst>
            </p:cNvPr>
            <p:cNvSpPr/>
            <p:nvPr/>
          </p:nvSpPr>
          <p:spPr>
            <a:xfrm>
              <a:off x="6689069" y="1536054"/>
              <a:ext cx="13487" cy="6766"/>
            </a:xfrm>
            <a:custGeom>
              <a:avLst/>
              <a:gdLst>
                <a:gd name="connsiteX0" fmla="*/ 0 w 13487"/>
                <a:gd name="connsiteY0" fmla="*/ 0 h 6766"/>
                <a:gd name="connsiteX1" fmla="*/ 13487 w 13487"/>
                <a:gd name="connsiteY1" fmla="*/ 6767 h 6766"/>
              </a:gdLst>
              <a:ahLst/>
              <a:cxnLst>
                <a:cxn ang="0">
                  <a:pos x="connsiteX0" y="connsiteY0"/>
                </a:cxn>
                <a:cxn ang="0">
                  <a:pos x="connsiteX1" y="connsiteY1"/>
                </a:cxn>
              </a:cxnLst>
              <a:rect l="l" t="t" r="r" b="b"/>
              <a:pathLst>
                <a:path w="13487" h="6766">
                  <a:moveTo>
                    <a:pt x="0" y="0"/>
                  </a:moveTo>
                  <a:lnTo>
                    <a:pt x="13487" y="6767"/>
                  </a:lnTo>
                </a:path>
              </a:pathLst>
            </a:custGeom>
            <a:ln w="12700" cap="flat">
              <a:solidFill>
                <a:srgbClr val="F1F2F2"/>
              </a:solidFill>
              <a:prstDash val="solid"/>
              <a:round/>
            </a:ln>
          </p:spPr>
          <p:txBody>
            <a:bodyPr rtlCol="0" anchor="ctr"/>
            <a:lstStyle/>
            <a:p>
              <a:endParaRPr lang="en-US" sz="1800"/>
            </a:p>
          </p:txBody>
        </p:sp>
        <p:sp>
          <p:nvSpPr>
            <p:cNvPr id="45" name="Freeform: Shape 987">
              <a:extLst>
                <a:ext uri="{FF2B5EF4-FFF2-40B4-BE49-F238E27FC236}">
                  <a16:creationId xmlns:a16="http://schemas.microsoft.com/office/drawing/2014/main" id="{FAFF373F-2D72-5E46-82F0-4E63D112A983}"/>
                </a:ext>
              </a:extLst>
            </p:cNvPr>
            <p:cNvSpPr/>
            <p:nvPr/>
          </p:nvSpPr>
          <p:spPr>
            <a:xfrm>
              <a:off x="6680062" y="1500073"/>
              <a:ext cx="9006" cy="2286"/>
            </a:xfrm>
            <a:custGeom>
              <a:avLst/>
              <a:gdLst>
                <a:gd name="connsiteX0" fmla="*/ 9007 w 9006"/>
                <a:gd name="connsiteY0" fmla="*/ 0 h 2286"/>
                <a:gd name="connsiteX1" fmla="*/ 0 w 9006"/>
                <a:gd name="connsiteY1" fmla="*/ 0 h 2286"/>
              </a:gdLst>
              <a:ahLst/>
              <a:cxnLst>
                <a:cxn ang="0">
                  <a:pos x="connsiteX0" y="connsiteY0"/>
                </a:cxn>
                <a:cxn ang="0">
                  <a:pos x="connsiteX1" y="connsiteY1"/>
                </a:cxn>
              </a:cxnLst>
              <a:rect l="l" t="t" r="r" b="b"/>
              <a:pathLst>
                <a:path w="9006" h="2286">
                  <a:moveTo>
                    <a:pt x="9007" y="0"/>
                  </a:moveTo>
                  <a:lnTo>
                    <a:pt x="0" y="0"/>
                  </a:lnTo>
                </a:path>
              </a:pathLst>
            </a:custGeom>
            <a:ln w="12700" cap="flat">
              <a:solidFill>
                <a:srgbClr val="F1F2F2"/>
              </a:solidFill>
              <a:prstDash val="solid"/>
              <a:round/>
            </a:ln>
          </p:spPr>
          <p:txBody>
            <a:bodyPr rtlCol="0" anchor="ctr"/>
            <a:lstStyle/>
            <a:p>
              <a:endParaRPr lang="en-US" sz="1800"/>
            </a:p>
          </p:txBody>
        </p:sp>
        <p:sp>
          <p:nvSpPr>
            <p:cNvPr id="46" name="Freeform: Shape 988">
              <a:extLst>
                <a:ext uri="{FF2B5EF4-FFF2-40B4-BE49-F238E27FC236}">
                  <a16:creationId xmlns:a16="http://schemas.microsoft.com/office/drawing/2014/main" id="{D05EBBAF-1045-C741-AB50-678084B85C43}"/>
                </a:ext>
              </a:extLst>
            </p:cNvPr>
            <p:cNvSpPr/>
            <p:nvPr/>
          </p:nvSpPr>
          <p:spPr>
            <a:xfrm>
              <a:off x="6648584" y="1560812"/>
              <a:ext cx="13487" cy="2286"/>
            </a:xfrm>
            <a:custGeom>
              <a:avLst/>
              <a:gdLst>
                <a:gd name="connsiteX0" fmla="*/ 0 w 13487"/>
                <a:gd name="connsiteY0" fmla="*/ 0 h 2286"/>
                <a:gd name="connsiteX1" fmla="*/ 13487 w 13487"/>
                <a:gd name="connsiteY1" fmla="*/ 0 h 2286"/>
              </a:gdLst>
              <a:ahLst/>
              <a:cxnLst>
                <a:cxn ang="0">
                  <a:pos x="connsiteX0" y="connsiteY0"/>
                </a:cxn>
                <a:cxn ang="0">
                  <a:pos x="connsiteX1" y="connsiteY1"/>
                </a:cxn>
              </a:cxnLst>
              <a:rect l="l" t="t" r="r" b="b"/>
              <a:pathLst>
                <a:path w="13487" h="2286">
                  <a:moveTo>
                    <a:pt x="0" y="0"/>
                  </a:moveTo>
                  <a:lnTo>
                    <a:pt x="13487" y="0"/>
                  </a:lnTo>
                </a:path>
              </a:pathLst>
            </a:custGeom>
            <a:ln w="12700" cap="flat">
              <a:solidFill>
                <a:srgbClr val="F1F2F2"/>
              </a:solidFill>
              <a:prstDash val="solid"/>
              <a:round/>
            </a:ln>
          </p:spPr>
          <p:txBody>
            <a:bodyPr rtlCol="0" anchor="ctr"/>
            <a:lstStyle/>
            <a:p>
              <a:endParaRPr lang="en-US" sz="1800"/>
            </a:p>
          </p:txBody>
        </p:sp>
        <p:sp>
          <p:nvSpPr>
            <p:cNvPr id="47" name="Freeform: Shape 989">
              <a:extLst>
                <a:ext uri="{FF2B5EF4-FFF2-40B4-BE49-F238E27FC236}">
                  <a16:creationId xmlns:a16="http://schemas.microsoft.com/office/drawing/2014/main" id="{FAE30829-924A-E44E-BF99-7B86A3F80109}"/>
                </a:ext>
              </a:extLst>
            </p:cNvPr>
            <p:cNvSpPr/>
            <p:nvPr/>
          </p:nvSpPr>
          <p:spPr>
            <a:xfrm>
              <a:off x="6671055" y="1495569"/>
              <a:ext cx="9006" cy="9006"/>
            </a:xfrm>
            <a:custGeom>
              <a:avLst/>
              <a:gdLst>
                <a:gd name="connsiteX0" fmla="*/ 9007 w 9006"/>
                <a:gd name="connsiteY0" fmla="*/ 4503 h 9006"/>
                <a:gd name="connsiteX1" fmla="*/ 4503 w 9006"/>
                <a:gd name="connsiteY1" fmla="*/ 9007 h 9006"/>
                <a:gd name="connsiteX2" fmla="*/ 0 w 9006"/>
                <a:gd name="connsiteY2" fmla="*/ 4503 h 9006"/>
                <a:gd name="connsiteX3" fmla="*/ 4503 w 9006"/>
                <a:gd name="connsiteY3" fmla="*/ 0 h 9006"/>
                <a:gd name="connsiteX4" fmla="*/ 9007 w 9006"/>
                <a:gd name="connsiteY4" fmla="*/ 4503 h 90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06" h="9006">
                  <a:moveTo>
                    <a:pt x="9007" y="4503"/>
                  </a:moveTo>
                  <a:cubicBezTo>
                    <a:pt x="9007" y="6991"/>
                    <a:pt x="6991" y="9007"/>
                    <a:pt x="4503" y="9007"/>
                  </a:cubicBezTo>
                  <a:cubicBezTo>
                    <a:pt x="2016" y="9007"/>
                    <a:pt x="0" y="6991"/>
                    <a:pt x="0" y="4503"/>
                  </a:cubicBezTo>
                  <a:cubicBezTo>
                    <a:pt x="0" y="2016"/>
                    <a:pt x="2016" y="0"/>
                    <a:pt x="4503" y="0"/>
                  </a:cubicBezTo>
                  <a:cubicBezTo>
                    <a:pt x="6991" y="0"/>
                    <a:pt x="9007" y="2016"/>
                    <a:pt x="9007" y="4503"/>
                  </a:cubicBezTo>
                  <a:close/>
                </a:path>
              </a:pathLst>
            </a:custGeom>
            <a:noFill/>
            <a:ln w="12700" cap="flat">
              <a:solidFill>
                <a:srgbClr val="F1F2F2"/>
              </a:solidFill>
              <a:prstDash val="solid"/>
              <a:round/>
            </a:ln>
          </p:spPr>
          <p:txBody>
            <a:bodyPr rtlCol="0" anchor="ctr"/>
            <a:lstStyle/>
            <a:p>
              <a:endParaRPr lang="en-US" sz="1800"/>
            </a:p>
          </p:txBody>
        </p:sp>
        <p:sp>
          <p:nvSpPr>
            <p:cNvPr id="48" name="Freeform: Shape 990">
              <a:extLst>
                <a:ext uri="{FF2B5EF4-FFF2-40B4-BE49-F238E27FC236}">
                  <a16:creationId xmlns:a16="http://schemas.microsoft.com/office/drawing/2014/main" id="{E5D18AB6-602E-DD42-BEC2-6FAE34287F9D}"/>
                </a:ext>
              </a:extLst>
            </p:cNvPr>
            <p:cNvSpPr/>
            <p:nvPr/>
          </p:nvSpPr>
          <p:spPr>
            <a:xfrm>
              <a:off x="6662071" y="1556308"/>
              <a:ext cx="9006" cy="9006"/>
            </a:xfrm>
            <a:custGeom>
              <a:avLst/>
              <a:gdLst>
                <a:gd name="connsiteX0" fmla="*/ 9007 w 9006"/>
                <a:gd name="connsiteY0" fmla="*/ 4503 h 9006"/>
                <a:gd name="connsiteX1" fmla="*/ 4503 w 9006"/>
                <a:gd name="connsiteY1" fmla="*/ 9007 h 9006"/>
                <a:gd name="connsiteX2" fmla="*/ 0 w 9006"/>
                <a:gd name="connsiteY2" fmla="*/ 4503 h 9006"/>
                <a:gd name="connsiteX3" fmla="*/ 4503 w 9006"/>
                <a:gd name="connsiteY3" fmla="*/ 0 h 9006"/>
                <a:gd name="connsiteX4" fmla="*/ 9007 w 9006"/>
                <a:gd name="connsiteY4" fmla="*/ 4503 h 90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06" h="9006">
                  <a:moveTo>
                    <a:pt x="9007" y="4503"/>
                  </a:moveTo>
                  <a:cubicBezTo>
                    <a:pt x="9007" y="6991"/>
                    <a:pt x="6991" y="9007"/>
                    <a:pt x="4503" y="9007"/>
                  </a:cubicBezTo>
                  <a:cubicBezTo>
                    <a:pt x="2016" y="9007"/>
                    <a:pt x="0" y="6991"/>
                    <a:pt x="0" y="4503"/>
                  </a:cubicBezTo>
                  <a:cubicBezTo>
                    <a:pt x="0" y="2016"/>
                    <a:pt x="2016" y="0"/>
                    <a:pt x="4503" y="0"/>
                  </a:cubicBezTo>
                  <a:cubicBezTo>
                    <a:pt x="6991" y="0"/>
                    <a:pt x="9007" y="2016"/>
                    <a:pt x="9007" y="4503"/>
                  </a:cubicBezTo>
                  <a:close/>
                </a:path>
              </a:pathLst>
            </a:custGeom>
            <a:noFill/>
            <a:ln w="12700" cap="flat">
              <a:solidFill>
                <a:srgbClr val="F1F2F2"/>
              </a:solidFill>
              <a:prstDash val="solid"/>
              <a:round/>
            </a:ln>
          </p:spPr>
          <p:txBody>
            <a:bodyPr rtlCol="0" anchor="ctr"/>
            <a:lstStyle/>
            <a:p>
              <a:endParaRPr lang="en-US" sz="1800"/>
            </a:p>
          </p:txBody>
        </p:sp>
        <p:sp>
          <p:nvSpPr>
            <p:cNvPr id="49" name="Freeform: Shape 991">
              <a:extLst>
                <a:ext uri="{FF2B5EF4-FFF2-40B4-BE49-F238E27FC236}">
                  <a16:creationId xmlns:a16="http://schemas.microsoft.com/office/drawing/2014/main" id="{7A65BE6C-9489-F44C-9F9A-C396FCE57CE7}"/>
                </a:ext>
              </a:extLst>
            </p:cNvPr>
            <p:cNvSpPr/>
            <p:nvPr/>
          </p:nvSpPr>
          <p:spPr>
            <a:xfrm>
              <a:off x="6648584" y="1475338"/>
              <a:ext cx="53972" cy="107967"/>
            </a:xfrm>
            <a:custGeom>
              <a:avLst/>
              <a:gdLst>
                <a:gd name="connsiteX0" fmla="*/ 13487 w 53972"/>
                <a:gd name="connsiteY0" fmla="*/ 44988 h 107967"/>
                <a:gd name="connsiteX1" fmla="*/ 0 w 53972"/>
                <a:gd name="connsiteY1" fmla="*/ 35982 h 107967"/>
                <a:gd name="connsiteX2" fmla="*/ 0 w 53972"/>
                <a:gd name="connsiteY2" fmla="*/ 8984 h 107967"/>
                <a:gd name="connsiteX3" fmla="*/ 13487 w 53972"/>
                <a:gd name="connsiteY3" fmla="*/ 0 h 107967"/>
                <a:gd name="connsiteX4" fmla="*/ 40485 w 53972"/>
                <a:gd name="connsiteY4" fmla="*/ 16116 h 107967"/>
                <a:gd name="connsiteX5" fmla="*/ 40485 w 53972"/>
                <a:gd name="connsiteY5" fmla="*/ 33627 h 107967"/>
                <a:gd name="connsiteX6" fmla="*/ 53972 w 53972"/>
                <a:gd name="connsiteY6" fmla="*/ 41285 h 107967"/>
                <a:gd name="connsiteX7" fmla="*/ 53972 w 53972"/>
                <a:gd name="connsiteY7" fmla="*/ 54567 h 107967"/>
                <a:gd name="connsiteX8" fmla="*/ 53972 w 53972"/>
                <a:gd name="connsiteY8" fmla="*/ 67483 h 107967"/>
                <a:gd name="connsiteX9" fmla="*/ 40485 w 53972"/>
                <a:gd name="connsiteY9" fmla="*/ 76467 h 107967"/>
                <a:gd name="connsiteX10" fmla="*/ 40485 w 53972"/>
                <a:gd name="connsiteY10" fmla="*/ 92217 h 107967"/>
                <a:gd name="connsiteX11" fmla="*/ 13487 w 53972"/>
                <a:gd name="connsiteY11" fmla="*/ 107968 h 107967"/>
                <a:gd name="connsiteX12" fmla="*/ 0 w 53972"/>
                <a:gd name="connsiteY12" fmla="*/ 101224 h 107967"/>
                <a:gd name="connsiteX13" fmla="*/ 0 w 53972"/>
                <a:gd name="connsiteY13" fmla="*/ 54704 h 107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3972" h="107967">
                  <a:moveTo>
                    <a:pt x="13487" y="44988"/>
                  </a:moveTo>
                  <a:lnTo>
                    <a:pt x="0" y="35982"/>
                  </a:lnTo>
                  <a:lnTo>
                    <a:pt x="0" y="8984"/>
                  </a:lnTo>
                  <a:lnTo>
                    <a:pt x="13487" y="0"/>
                  </a:lnTo>
                  <a:lnTo>
                    <a:pt x="40485" y="16116"/>
                  </a:lnTo>
                  <a:lnTo>
                    <a:pt x="40485" y="33627"/>
                  </a:lnTo>
                  <a:lnTo>
                    <a:pt x="53972" y="41285"/>
                  </a:lnTo>
                  <a:lnTo>
                    <a:pt x="53972" y="54567"/>
                  </a:lnTo>
                  <a:lnTo>
                    <a:pt x="53972" y="67483"/>
                  </a:lnTo>
                  <a:lnTo>
                    <a:pt x="40485" y="76467"/>
                  </a:lnTo>
                  <a:lnTo>
                    <a:pt x="40485" y="92217"/>
                  </a:lnTo>
                  <a:lnTo>
                    <a:pt x="13487" y="107968"/>
                  </a:lnTo>
                  <a:lnTo>
                    <a:pt x="0" y="101224"/>
                  </a:lnTo>
                  <a:lnTo>
                    <a:pt x="0" y="54704"/>
                  </a:lnTo>
                </a:path>
              </a:pathLst>
            </a:custGeom>
            <a:noFill/>
            <a:ln w="12700" cap="flat">
              <a:solidFill>
                <a:srgbClr val="F1F2F2"/>
              </a:solidFill>
              <a:prstDash val="solid"/>
              <a:round/>
            </a:ln>
          </p:spPr>
          <p:txBody>
            <a:bodyPr rtlCol="0" anchor="ctr"/>
            <a:lstStyle/>
            <a:p>
              <a:endParaRPr lang="en-US" sz="1800"/>
            </a:p>
          </p:txBody>
        </p:sp>
        <p:sp>
          <p:nvSpPr>
            <p:cNvPr id="50" name="Freeform: Shape 992">
              <a:extLst>
                <a:ext uri="{FF2B5EF4-FFF2-40B4-BE49-F238E27FC236}">
                  <a16:creationId xmlns:a16="http://schemas.microsoft.com/office/drawing/2014/main" id="{FFB56EC6-8427-D341-AD7F-299E6D161BF8}"/>
                </a:ext>
              </a:extLst>
            </p:cNvPr>
            <p:cNvSpPr/>
            <p:nvPr/>
          </p:nvSpPr>
          <p:spPr>
            <a:xfrm>
              <a:off x="6680062" y="1529311"/>
              <a:ext cx="9006" cy="9006"/>
            </a:xfrm>
            <a:custGeom>
              <a:avLst/>
              <a:gdLst>
                <a:gd name="connsiteX0" fmla="*/ 9007 w 9006"/>
                <a:gd name="connsiteY0" fmla="*/ 4503 h 9006"/>
                <a:gd name="connsiteX1" fmla="*/ 4503 w 9006"/>
                <a:gd name="connsiteY1" fmla="*/ 9007 h 9006"/>
                <a:gd name="connsiteX2" fmla="*/ 0 w 9006"/>
                <a:gd name="connsiteY2" fmla="*/ 4503 h 9006"/>
                <a:gd name="connsiteX3" fmla="*/ 4503 w 9006"/>
                <a:gd name="connsiteY3" fmla="*/ 0 h 9006"/>
                <a:gd name="connsiteX4" fmla="*/ 9007 w 9006"/>
                <a:gd name="connsiteY4" fmla="*/ 4503 h 90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06" h="9006">
                  <a:moveTo>
                    <a:pt x="9007" y="4503"/>
                  </a:moveTo>
                  <a:cubicBezTo>
                    <a:pt x="9007" y="6991"/>
                    <a:pt x="6991" y="9007"/>
                    <a:pt x="4503" y="9007"/>
                  </a:cubicBezTo>
                  <a:cubicBezTo>
                    <a:pt x="2016" y="9007"/>
                    <a:pt x="0" y="6991"/>
                    <a:pt x="0" y="4503"/>
                  </a:cubicBezTo>
                  <a:cubicBezTo>
                    <a:pt x="0" y="2016"/>
                    <a:pt x="2016" y="0"/>
                    <a:pt x="4503" y="0"/>
                  </a:cubicBezTo>
                  <a:cubicBezTo>
                    <a:pt x="6991" y="0"/>
                    <a:pt x="9007" y="2016"/>
                    <a:pt x="9007" y="4503"/>
                  </a:cubicBezTo>
                  <a:close/>
                </a:path>
              </a:pathLst>
            </a:custGeom>
            <a:noFill/>
            <a:ln w="12700" cap="flat">
              <a:solidFill>
                <a:srgbClr val="F1F2F2"/>
              </a:solidFill>
              <a:prstDash val="solid"/>
              <a:round/>
            </a:ln>
          </p:spPr>
          <p:txBody>
            <a:bodyPr rtlCol="0" anchor="ctr"/>
            <a:lstStyle/>
            <a:p>
              <a:endParaRPr lang="en-US" sz="1800"/>
            </a:p>
          </p:txBody>
        </p:sp>
        <p:sp>
          <p:nvSpPr>
            <p:cNvPr id="51" name="Freeform: Shape 993">
              <a:extLst>
                <a:ext uri="{FF2B5EF4-FFF2-40B4-BE49-F238E27FC236}">
                  <a16:creationId xmlns:a16="http://schemas.microsoft.com/office/drawing/2014/main" id="{9A240EE4-A2FC-9444-9419-C8B568AE63FC}"/>
                </a:ext>
              </a:extLst>
            </p:cNvPr>
            <p:cNvSpPr/>
            <p:nvPr/>
          </p:nvSpPr>
          <p:spPr>
            <a:xfrm>
              <a:off x="6662071" y="1518064"/>
              <a:ext cx="9006" cy="9006"/>
            </a:xfrm>
            <a:custGeom>
              <a:avLst/>
              <a:gdLst>
                <a:gd name="connsiteX0" fmla="*/ 9007 w 9006"/>
                <a:gd name="connsiteY0" fmla="*/ 4503 h 9006"/>
                <a:gd name="connsiteX1" fmla="*/ 4503 w 9006"/>
                <a:gd name="connsiteY1" fmla="*/ 9007 h 9006"/>
                <a:gd name="connsiteX2" fmla="*/ 0 w 9006"/>
                <a:gd name="connsiteY2" fmla="*/ 4503 h 9006"/>
                <a:gd name="connsiteX3" fmla="*/ 4503 w 9006"/>
                <a:gd name="connsiteY3" fmla="*/ 0 h 9006"/>
                <a:gd name="connsiteX4" fmla="*/ 9007 w 9006"/>
                <a:gd name="connsiteY4" fmla="*/ 4503 h 90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06" h="9006">
                  <a:moveTo>
                    <a:pt x="9007" y="4503"/>
                  </a:moveTo>
                  <a:cubicBezTo>
                    <a:pt x="9007" y="6991"/>
                    <a:pt x="6991" y="9007"/>
                    <a:pt x="4503" y="9007"/>
                  </a:cubicBezTo>
                  <a:cubicBezTo>
                    <a:pt x="2016" y="9007"/>
                    <a:pt x="0" y="6991"/>
                    <a:pt x="0" y="4503"/>
                  </a:cubicBezTo>
                  <a:cubicBezTo>
                    <a:pt x="0" y="2016"/>
                    <a:pt x="2016" y="0"/>
                    <a:pt x="4503" y="0"/>
                  </a:cubicBezTo>
                  <a:cubicBezTo>
                    <a:pt x="6991" y="0"/>
                    <a:pt x="9007" y="2016"/>
                    <a:pt x="9007" y="4503"/>
                  </a:cubicBezTo>
                  <a:close/>
                </a:path>
              </a:pathLst>
            </a:custGeom>
            <a:noFill/>
            <a:ln w="12700" cap="flat">
              <a:solidFill>
                <a:srgbClr val="F1F2F2"/>
              </a:solidFill>
              <a:prstDash val="solid"/>
              <a:round/>
            </a:ln>
          </p:spPr>
          <p:txBody>
            <a:bodyPr rtlCol="0" anchor="ctr"/>
            <a:lstStyle/>
            <a:p>
              <a:endParaRPr lang="en-US" sz="1800"/>
            </a:p>
          </p:txBody>
        </p:sp>
      </p:grpSp>
      <p:grpSp>
        <p:nvGrpSpPr>
          <p:cNvPr id="52" name="Graphic 20">
            <a:extLst>
              <a:ext uri="{FF2B5EF4-FFF2-40B4-BE49-F238E27FC236}">
                <a16:creationId xmlns:a16="http://schemas.microsoft.com/office/drawing/2014/main" id="{657879E3-D2A1-B245-9421-600B8FFEDA4D}"/>
              </a:ext>
            </a:extLst>
          </p:cNvPr>
          <p:cNvGrpSpPr/>
          <p:nvPr/>
        </p:nvGrpSpPr>
        <p:grpSpPr>
          <a:xfrm>
            <a:off x="3683862" y="1112739"/>
            <a:ext cx="638798" cy="610817"/>
            <a:chOff x="6380130" y="2200274"/>
            <a:chExt cx="457200" cy="457200"/>
          </a:xfrm>
        </p:grpSpPr>
        <p:sp>
          <p:nvSpPr>
            <p:cNvPr id="53" name="Freeform: Shape 280">
              <a:extLst>
                <a:ext uri="{FF2B5EF4-FFF2-40B4-BE49-F238E27FC236}">
                  <a16:creationId xmlns:a16="http://schemas.microsoft.com/office/drawing/2014/main" id="{95D832FC-6CBD-CC46-81B3-10CECD664771}"/>
                </a:ext>
              </a:extLst>
            </p:cNvPr>
            <p:cNvSpPr/>
            <p:nvPr/>
          </p:nvSpPr>
          <p:spPr>
            <a:xfrm>
              <a:off x="6537772" y="2401076"/>
              <a:ext cx="51823" cy="100698"/>
            </a:xfrm>
            <a:custGeom>
              <a:avLst/>
              <a:gdLst>
                <a:gd name="connsiteX0" fmla="*/ 0 w 51823"/>
                <a:gd name="connsiteY0" fmla="*/ 100698 h 100698"/>
                <a:gd name="connsiteX1" fmla="*/ 51824 w 51823"/>
                <a:gd name="connsiteY1" fmla="*/ 58590 h 100698"/>
                <a:gd name="connsiteX2" fmla="*/ 51824 w 51823"/>
                <a:gd name="connsiteY2" fmla="*/ 0 h 100698"/>
              </a:gdLst>
              <a:ahLst/>
              <a:cxnLst>
                <a:cxn ang="0">
                  <a:pos x="connsiteX0" y="connsiteY0"/>
                </a:cxn>
                <a:cxn ang="0">
                  <a:pos x="connsiteX1" y="connsiteY1"/>
                </a:cxn>
                <a:cxn ang="0">
                  <a:pos x="connsiteX2" y="connsiteY2"/>
                </a:cxn>
              </a:cxnLst>
              <a:rect l="l" t="t" r="r" b="b"/>
              <a:pathLst>
                <a:path w="51823" h="100698">
                  <a:moveTo>
                    <a:pt x="0" y="100698"/>
                  </a:moveTo>
                  <a:lnTo>
                    <a:pt x="51824" y="58590"/>
                  </a:lnTo>
                  <a:lnTo>
                    <a:pt x="51824" y="0"/>
                  </a:lnTo>
                </a:path>
              </a:pathLst>
            </a:custGeom>
            <a:noFill/>
            <a:ln w="12700" cap="flat">
              <a:solidFill>
                <a:srgbClr val="F1F2F2"/>
              </a:solidFill>
              <a:prstDash val="solid"/>
              <a:round/>
            </a:ln>
          </p:spPr>
          <p:txBody>
            <a:bodyPr rtlCol="0" anchor="ctr"/>
            <a:lstStyle/>
            <a:p>
              <a:endParaRPr lang="en-US" sz="1800"/>
            </a:p>
          </p:txBody>
        </p:sp>
        <p:sp>
          <p:nvSpPr>
            <p:cNvPr id="54" name="Freeform: Shape 281">
              <a:extLst>
                <a:ext uri="{FF2B5EF4-FFF2-40B4-BE49-F238E27FC236}">
                  <a16:creationId xmlns:a16="http://schemas.microsoft.com/office/drawing/2014/main" id="{B7F21EB8-1DFF-D443-A1B5-13B9291C87D7}"/>
                </a:ext>
              </a:extLst>
            </p:cNvPr>
            <p:cNvSpPr/>
            <p:nvPr/>
          </p:nvSpPr>
          <p:spPr>
            <a:xfrm>
              <a:off x="6620434" y="2271140"/>
              <a:ext cx="141754" cy="141732"/>
            </a:xfrm>
            <a:custGeom>
              <a:avLst/>
              <a:gdLst>
                <a:gd name="connsiteX0" fmla="*/ 13442 w 141754"/>
                <a:gd name="connsiteY0" fmla="*/ 112471 h 141732"/>
                <a:gd name="connsiteX1" fmla="*/ 16322 w 141754"/>
                <a:gd name="connsiteY1" fmla="*/ 115763 h 141732"/>
                <a:gd name="connsiteX2" fmla="*/ 19202 w 141754"/>
                <a:gd name="connsiteY2" fmla="*/ 119055 h 141732"/>
                <a:gd name="connsiteX3" fmla="*/ 22106 w 141754"/>
                <a:gd name="connsiteY3" fmla="*/ 122347 h 141732"/>
                <a:gd name="connsiteX4" fmla="*/ 41697 w 141754"/>
                <a:gd name="connsiteY4" fmla="*/ 112311 h 141732"/>
                <a:gd name="connsiteX5" fmla="*/ 55733 w 141754"/>
                <a:gd name="connsiteY5" fmla="*/ 119169 h 141732"/>
                <a:gd name="connsiteX6" fmla="*/ 59665 w 141754"/>
                <a:gd name="connsiteY6" fmla="*/ 140863 h 141732"/>
                <a:gd name="connsiteX7" fmla="*/ 64031 w 141754"/>
                <a:gd name="connsiteY7" fmla="*/ 141161 h 141732"/>
                <a:gd name="connsiteX8" fmla="*/ 68397 w 141754"/>
                <a:gd name="connsiteY8" fmla="*/ 141458 h 141732"/>
                <a:gd name="connsiteX9" fmla="*/ 72878 w 141754"/>
                <a:gd name="connsiteY9" fmla="*/ 141732 h 141732"/>
                <a:gd name="connsiteX10" fmla="*/ 79736 w 141754"/>
                <a:gd name="connsiteY10" fmla="*/ 120701 h 141732"/>
                <a:gd name="connsiteX11" fmla="*/ 94458 w 141754"/>
                <a:gd name="connsiteY11" fmla="*/ 115694 h 141732"/>
                <a:gd name="connsiteX12" fmla="*/ 112746 w 141754"/>
                <a:gd name="connsiteY12" fmla="*/ 128290 h 141732"/>
                <a:gd name="connsiteX13" fmla="*/ 116037 w 141754"/>
                <a:gd name="connsiteY13" fmla="*/ 125410 h 141732"/>
                <a:gd name="connsiteX14" fmla="*/ 119329 w 141754"/>
                <a:gd name="connsiteY14" fmla="*/ 122530 h 141732"/>
                <a:gd name="connsiteX15" fmla="*/ 122621 w 141754"/>
                <a:gd name="connsiteY15" fmla="*/ 119626 h 141732"/>
                <a:gd name="connsiteX16" fmla="*/ 112540 w 141754"/>
                <a:gd name="connsiteY16" fmla="*/ 99967 h 141732"/>
                <a:gd name="connsiteX17" fmla="*/ 119398 w 141754"/>
                <a:gd name="connsiteY17" fmla="*/ 85999 h 141732"/>
                <a:gd name="connsiteX18" fmla="*/ 141138 w 141754"/>
                <a:gd name="connsiteY18" fmla="*/ 82067 h 141732"/>
                <a:gd name="connsiteX19" fmla="*/ 141412 w 141754"/>
                <a:gd name="connsiteY19" fmla="*/ 77701 h 141732"/>
                <a:gd name="connsiteX20" fmla="*/ 141458 w 141754"/>
                <a:gd name="connsiteY20" fmla="*/ 73381 h 141732"/>
                <a:gd name="connsiteX21" fmla="*/ 141755 w 141754"/>
                <a:gd name="connsiteY21" fmla="*/ 68991 h 141732"/>
                <a:gd name="connsiteX22" fmla="*/ 120747 w 141754"/>
                <a:gd name="connsiteY22" fmla="*/ 62133 h 141732"/>
                <a:gd name="connsiteX23" fmla="*/ 115740 w 141754"/>
                <a:gd name="connsiteY23" fmla="*/ 47320 h 141732"/>
                <a:gd name="connsiteX24" fmla="*/ 128313 w 141754"/>
                <a:gd name="connsiteY24" fmla="*/ 29192 h 141732"/>
                <a:gd name="connsiteX25" fmla="*/ 125456 w 141754"/>
                <a:gd name="connsiteY25" fmla="*/ 26015 h 141732"/>
                <a:gd name="connsiteX26" fmla="*/ 122575 w 141754"/>
                <a:gd name="connsiteY26" fmla="*/ 22723 h 141732"/>
                <a:gd name="connsiteX27" fmla="*/ 119695 w 141754"/>
                <a:gd name="connsiteY27" fmla="*/ 19431 h 141732"/>
                <a:gd name="connsiteX28" fmla="*/ 100127 w 141754"/>
                <a:gd name="connsiteY28" fmla="*/ 29467 h 141732"/>
                <a:gd name="connsiteX29" fmla="*/ 86045 w 141754"/>
                <a:gd name="connsiteY29" fmla="*/ 22471 h 141732"/>
                <a:gd name="connsiteX30" fmla="*/ 82022 w 141754"/>
                <a:gd name="connsiteY30" fmla="*/ 869 h 141732"/>
                <a:gd name="connsiteX31" fmla="*/ 77655 w 141754"/>
                <a:gd name="connsiteY31" fmla="*/ 594 h 141732"/>
                <a:gd name="connsiteX32" fmla="*/ 73289 w 141754"/>
                <a:gd name="connsiteY32" fmla="*/ 297 h 141732"/>
                <a:gd name="connsiteX33" fmla="*/ 68991 w 141754"/>
                <a:gd name="connsiteY33" fmla="*/ 0 h 141732"/>
                <a:gd name="connsiteX34" fmla="*/ 62271 w 141754"/>
                <a:gd name="connsiteY34" fmla="*/ 20894 h 141732"/>
                <a:gd name="connsiteX35" fmla="*/ 47320 w 141754"/>
                <a:gd name="connsiteY35" fmla="*/ 25946 h 141732"/>
                <a:gd name="connsiteX36" fmla="*/ 29307 w 141754"/>
                <a:gd name="connsiteY36" fmla="*/ 13465 h 141732"/>
                <a:gd name="connsiteX37" fmla="*/ 26015 w 141754"/>
                <a:gd name="connsiteY37" fmla="*/ 16345 h 141732"/>
                <a:gd name="connsiteX38" fmla="*/ 22723 w 141754"/>
                <a:gd name="connsiteY38" fmla="*/ 19225 h 141732"/>
                <a:gd name="connsiteX39" fmla="*/ 19431 w 141754"/>
                <a:gd name="connsiteY39" fmla="*/ 22106 h 141732"/>
                <a:gd name="connsiteX40" fmla="*/ 29444 w 141754"/>
                <a:gd name="connsiteY40" fmla="*/ 41605 h 141732"/>
                <a:gd name="connsiteX41" fmla="*/ 22586 w 141754"/>
                <a:gd name="connsiteY41" fmla="*/ 55778 h 141732"/>
                <a:gd name="connsiteX42" fmla="*/ 1006 w 141754"/>
                <a:gd name="connsiteY42" fmla="*/ 59687 h 141732"/>
                <a:gd name="connsiteX43" fmla="*/ 572 w 141754"/>
                <a:gd name="connsiteY43" fmla="*/ 64008 h 141732"/>
                <a:gd name="connsiteX44" fmla="*/ 297 w 141754"/>
                <a:gd name="connsiteY44" fmla="*/ 68374 h 141732"/>
                <a:gd name="connsiteX45" fmla="*/ 0 w 141754"/>
                <a:gd name="connsiteY45" fmla="*/ 72741 h 141732"/>
                <a:gd name="connsiteX46" fmla="*/ 20894 w 141754"/>
                <a:gd name="connsiteY46" fmla="*/ 79599 h 141732"/>
                <a:gd name="connsiteX47" fmla="*/ 25969 w 141754"/>
                <a:gd name="connsiteY47" fmla="*/ 94458 h 141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41754" h="141732">
                  <a:moveTo>
                    <a:pt x="13442" y="112471"/>
                  </a:moveTo>
                  <a:lnTo>
                    <a:pt x="16322" y="115763"/>
                  </a:lnTo>
                  <a:lnTo>
                    <a:pt x="19202" y="119055"/>
                  </a:lnTo>
                  <a:lnTo>
                    <a:pt x="22106" y="122347"/>
                  </a:lnTo>
                  <a:lnTo>
                    <a:pt x="41697" y="112311"/>
                  </a:lnTo>
                  <a:cubicBezTo>
                    <a:pt x="46001" y="115294"/>
                    <a:pt x="50733" y="117607"/>
                    <a:pt x="55733" y="119169"/>
                  </a:cubicBezTo>
                  <a:lnTo>
                    <a:pt x="59665" y="140863"/>
                  </a:lnTo>
                  <a:lnTo>
                    <a:pt x="64031" y="141161"/>
                  </a:lnTo>
                  <a:lnTo>
                    <a:pt x="68397" y="141458"/>
                  </a:lnTo>
                  <a:lnTo>
                    <a:pt x="72878" y="141732"/>
                  </a:lnTo>
                  <a:lnTo>
                    <a:pt x="79736" y="120701"/>
                  </a:lnTo>
                  <a:cubicBezTo>
                    <a:pt x="84877" y="119819"/>
                    <a:pt x="89844" y="118129"/>
                    <a:pt x="94458" y="115694"/>
                  </a:cubicBezTo>
                  <a:lnTo>
                    <a:pt x="112746" y="128290"/>
                  </a:lnTo>
                  <a:lnTo>
                    <a:pt x="116037" y="125410"/>
                  </a:lnTo>
                  <a:lnTo>
                    <a:pt x="119329" y="122530"/>
                  </a:lnTo>
                  <a:lnTo>
                    <a:pt x="122621" y="119626"/>
                  </a:lnTo>
                  <a:lnTo>
                    <a:pt x="112540" y="99967"/>
                  </a:lnTo>
                  <a:cubicBezTo>
                    <a:pt x="115523" y="95686"/>
                    <a:pt x="117834" y="90977"/>
                    <a:pt x="119398" y="85999"/>
                  </a:cubicBezTo>
                  <a:lnTo>
                    <a:pt x="141138" y="82067"/>
                  </a:lnTo>
                  <a:lnTo>
                    <a:pt x="141412" y="77701"/>
                  </a:lnTo>
                  <a:lnTo>
                    <a:pt x="141458" y="73381"/>
                  </a:lnTo>
                  <a:lnTo>
                    <a:pt x="141755" y="68991"/>
                  </a:lnTo>
                  <a:lnTo>
                    <a:pt x="120747" y="62133"/>
                  </a:lnTo>
                  <a:cubicBezTo>
                    <a:pt x="119869" y="56963"/>
                    <a:pt x="118179" y="51963"/>
                    <a:pt x="115740" y="47320"/>
                  </a:cubicBezTo>
                  <a:lnTo>
                    <a:pt x="128313" y="29192"/>
                  </a:lnTo>
                  <a:lnTo>
                    <a:pt x="125456" y="26015"/>
                  </a:lnTo>
                  <a:lnTo>
                    <a:pt x="122575" y="22723"/>
                  </a:lnTo>
                  <a:lnTo>
                    <a:pt x="119695" y="19431"/>
                  </a:lnTo>
                  <a:lnTo>
                    <a:pt x="100127" y="29467"/>
                  </a:lnTo>
                  <a:cubicBezTo>
                    <a:pt x="95825" y="26417"/>
                    <a:pt x="91074" y="24056"/>
                    <a:pt x="86045" y="22471"/>
                  </a:cubicBezTo>
                  <a:lnTo>
                    <a:pt x="82022" y="869"/>
                  </a:lnTo>
                  <a:lnTo>
                    <a:pt x="77655" y="594"/>
                  </a:lnTo>
                  <a:lnTo>
                    <a:pt x="73289" y="297"/>
                  </a:lnTo>
                  <a:lnTo>
                    <a:pt x="68991" y="0"/>
                  </a:lnTo>
                  <a:lnTo>
                    <a:pt x="62271" y="20894"/>
                  </a:lnTo>
                  <a:cubicBezTo>
                    <a:pt x="57052" y="21781"/>
                    <a:pt x="52007" y="23486"/>
                    <a:pt x="47320" y="25946"/>
                  </a:cubicBezTo>
                  <a:lnTo>
                    <a:pt x="29307" y="13465"/>
                  </a:lnTo>
                  <a:lnTo>
                    <a:pt x="26015" y="16345"/>
                  </a:lnTo>
                  <a:lnTo>
                    <a:pt x="22723" y="19225"/>
                  </a:lnTo>
                  <a:lnTo>
                    <a:pt x="19431" y="22106"/>
                  </a:lnTo>
                  <a:lnTo>
                    <a:pt x="29444" y="41605"/>
                  </a:lnTo>
                  <a:cubicBezTo>
                    <a:pt x="26428" y="45940"/>
                    <a:pt x="24113" y="50723"/>
                    <a:pt x="22586" y="55778"/>
                  </a:cubicBezTo>
                  <a:lnTo>
                    <a:pt x="1006" y="59687"/>
                  </a:lnTo>
                  <a:lnTo>
                    <a:pt x="572" y="64008"/>
                  </a:lnTo>
                  <a:lnTo>
                    <a:pt x="297" y="68374"/>
                  </a:lnTo>
                  <a:lnTo>
                    <a:pt x="0" y="72741"/>
                  </a:lnTo>
                  <a:lnTo>
                    <a:pt x="20894" y="79599"/>
                  </a:lnTo>
                  <a:cubicBezTo>
                    <a:pt x="21797" y="84787"/>
                    <a:pt x="23509" y="89801"/>
                    <a:pt x="25969" y="94458"/>
                  </a:cubicBezTo>
                  <a:close/>
                </a:path>
              </a:pathLst>
            </a:custGeom>
            <a:noFill/>
            <a:ln w="12700" cap="flat">
              <a:solidFill>
                <a:srgbClr val="527FFF"/>
              </a:solidFill>
              <a:prstDash val="solid"/>
              <a:round/>
            </a:ln>
          </p:spPr>
          <p:txBody>
            <a:bodyPr rtlCol="0" anchor="ctr"/>
            <a:lstStyle/>
            <a:p>
              <a:endParaRPr lang="en-US" sz="1800"/>
            </a:p>
          </p:txBody>
        </p:sp>
        <p:sp>
          <p:nvSpPr>
            <p:cNvPr id="55" name="Freeform: Shape 282">
              <a:extLst>
                <a:ext uri="{FF2B5EF4-FFF2-40B4-BE49-F238E27FC236}">
                  <a16:creationId xmlns:a16="http://schemas.microsoft.com/office/drawing/2014/main" id="{F5D31EE6-0ED4-C046-8DBB-CD0E872E4044}"/>
                </a:ext>
              </a:extLst>
            </p:cNvPr>
            <p:cNvSpPr/>
            <p:nvPr/>
          </p:nvSpPr>
          <p:spPr>
            <a:xfrm>
              <a:off x="6663068" y="2313773"/>
              <a:ext cx="56509" cy="56509"/>
            </a:xfrm>
            <a:custGeom>
              <a:avLst/>
              <a:gdLst>
                <a:gd name="connsiteX0" fmla="*/ 56510 w 56509"/>
                <a:gd name="connsiteY0" fmla="*/ 28255 h 56509"/>
                <a:gd name="connsiteX1" fmla="*/ 28255 w 56509"/>
                <a:gd name="connsiteY1" fmla="*/ 56510 h 56509"/>
                <a:gd name="connsiteX2" fmla="*/ 0 w 56509"/>
                <a:gd name="connsiteY2" fmla="*/ 28255 h 56509"/>
                <a:gd name="connsiteX3" fmla="*/ 28255 w 56509"/>
                <a:gd name="connsiteY3" fmla="*/ 0 h 56509"/>
                <a:gd name="connsiteX4" fmla="*/ 56510 w 56509"/>
                <a:gd name="connsiteY4" fmla="*/ 28255 h 56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509" h="56509">
                  <a:moveTo>
                    <a:pt x="56510" y="28255"/>
                  </a:moveTo>
                  <a:cubicBezTo>
                    <a:pt x="56510" y="43860"/>
                    <a:pt x="43860" y="56510"/>
                    <a:pt x="28255" y="56510"/>
                  </a:cubicBezTo>
                  <a:cubicBezTo>
                    <a:pt x="12650" y="56510"/>
                    <a:pt x="0" y="43860"/>
                    <a:pt x="0" y="28255"/>
                  </a:cubicBezTo>
                  <a:cubicBezTo>
                    <a:pt x="0" y="12650"/>
                    <a:pt x="12650" y="0"/>
                    <a:pt x="28255" y="0"/>
                  </a:cubicBezTo>
                  <a:cubicBezTo>
                    <a:pt x="43860" y="0"/>
                    <a:pt x="56510" y="12650"/>
                    <a:pt x="56510" y="28255"/>
                  </a:cubicBezTo>
                  <a:close/>
                </a:path>
              </a:pathLst>
            </a:custGeom>
            <a:noFill/>
            <a:ln w="12700" cap="flat">
              <a:solidFill>
                <a:srgbClr val="527FFF"/>
              </a:solidFill>
              <a:prstDash val="solid"/>
              <a:round/>
            </a:ln>
          </p:spPr>
          <p:txBody>
            <a:bodyPr rtlCol="0" anchor="ctr"/>
            <a:lstStyle/>
            <a:p>
              <a:endParaRPr lang="en-US" sz="1800"/>
            </a:p>
          </p:txBody>
        </p:sp>
        <p:sp>
          <p:nvSpPr>
            <p:cNvPr id="56" name="Freeform: Shape 283">
              <a:extLst>
                <a:ext uri="{FF2B5EF4-FFF2-40B4-BE49-F238E27FC236}">
                  <a16:creationId xmlns:a16="http://schemas.microsoft.com/office/drawing/2014/main" id="{62F1986A-EB0C-DB45-B15C-82909B6D6168}"/>
                </a:ext>
              </a:extLst>
            </p:cNvPr>
            <p:cNvSpPr/>
            <p:nvPr/>
          </p:nvSpPr>
          <p:spPr>
            <a:xfrm>
              <a:off x="6455252" y="2329408"/>
              <a:ext cx="257215" cy="257182"/>
            </a:xfrm>
            <a:custGeom>
              <a:avLst/>
              <a:gdLst>
                <a:gd name="connsiteX0" fmla="*/ 141522 w 257215"/>
                <a:gd name="connsiteY0" fmla="*/ 641 h 257182"/>
                <a:gd name="connsiteX1" fmla="*/ 28273 w 257215"/>
                <a:gd name="connsiteY1" fmla="*/ 48122 h 257182"/>
                <a:gd name="connsiteX2" fmla="*/ 41 w 257215"/>
                <a:gd name="connsiteY2" fmla="*/ 125274 h 257182"/>
                <a:gd name="connsiteX3" fmla="*/ 70770 w 257215"/>
                <a:gd name="connsiteY3" fmla="*/ 243254 h 257182"/>
                <a:gd name="connsiteX4" fmla="*/ 227384 w 257215"/>
                <a:gd name="connsiteY4" fmla="*/ 210542 h 257182"/>
                <a:gd name="connsiteX5" fmla="*/ 254176 w 257215"/>
                <a:gd name="connsiteY5" fmla="*/ 101500 h 257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7215" h="257182">
                  <a:moveTo>
                    <a:pt x="141522" y="641"/>
                  </a:moveTo>
                  <a:cubicBezTo>
                    <a:pt x="141522" y="641"/>
                    <a:pt x="73193" y="-9189"/>
                    <a:pt x="28273" y="48122"/>
                  </a:cubicBezTo>
                  <a:cubicBezTo>
                    <a:pt x="15609" y="64306"/>
                    <a:pt x="-5" y="92173"/>
                    <a:pt x="41" y="125274"/>
                  </a:cubicBezTo>
                  <a:cubicBezTo>
                    <a:pt x="41" y="125274"/>
                    <a:pt x="-4097" y="206953"/>
                    <a:pt x="70770" y="243254"/>
                  </a:cubicBezTo>
                  <a:cubicBezTo>
                    <a:pt x="70770" y="243254"/>
                    <a:pt x="154506" y="290666"/>
                    <a:pt x="227384" y="210542"/>
                  </a:cubicBezTo>
                  <a:cubicBezTo>
                    <a:pt x="227384" y="210542"/>
                    <a:pt x="268532" y="165645"/>
                    <a:pt x="254176" y="101500"/>
                  </a:cubicBezTo>
                </a:path>
              </a:pathLst>
            </a:custGeom>
            <a:noFill/>
            <a:ln w="12700" cap="flat">
              <a:solidFill>
                <a:srgbClr val="F1F2F2"/>
              </a:solidFill>
              <a:prstDash val="solid"/>
              <a:round/>
            </a:ln>
          </p:spPr>
          <p:txBody>
            <a:bodyPr rtlCol="0" anchor="ctr"/>
            <a:lstStyle/>
            <a:p>
              <a:endParaRPr lang="en-US" sz="1800"/>
            </a:p>
          </p:txBody>
        </p:sp>
        <p:sp>
          <p:nvSpPr>
            <p:cNvPr id="57" name="Freeform: Shape 284">
              <a:extLst>
                <a:ext uri="{FF2B5EF4-FFF2-40B4-BE49-F238E27FC236}">
                  <a16:creationId xmlns:a16="http://schemas.microsoft.com/office/drawing/2014/main" id="{493FD0F7-5E44-C44E-8D7B-C84B06A67A7A}"/>
                </a:ext>
              </a:extLst>
            </p:cNvPr>
            <p:cNvSpPr/>
            <p:nvPr/>
          </p:nvSpPr>
          <p:spPr>
            <a:xfrm>
              <a:off x="6490427" y="2367233"/>
              <a:ext cx="183430" cy="183002"/>
            </a:xfrm>
            <a:custGeom>
              <a:avLst/>
              <a:gdLst>
                <a:gd name="connsiteX0" fmla="*/ 180733 w 183430"/>
                <a:gd name="connsiteY0" fmla="*/ 67538 h 183002"/>
                <a:gd name="connsiteX1" fmla="*/ 125869 w 183430"/>
                <a:gd name="connsiteY1" fmla="*/ 176992 h 183002"/>
                <a:gd name="connsiteX2" fmla="*/ 21399 w 183430"/>
                <a:gd name="connsiteY2" fmla="*/ 149560 h 183002"/>
                <a:gd name="connsiteX3" fmla="*/ 10381 w 183430"/>
                <a:gd name="connsiteY3" fmla="*/ 50622 h 183002"/>
                <a:gd name="connsiteX4" fmla="*/ 119172 w 183430"/>
                <a:gd name="connsiteY4" fmla="*/ 3919 h 1830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430" h="183002">
                  <a:moveTo>
                    <a:pt x="180733" y="67538"/>
                  </a:moveTo>
                  <a:cubicBezTo>
                    <a:pt x="180733" y="67538"/>
                    <a:pt x="201856" y="142610"/>
                    <a:pt x="125869" y="176992"/>
                  </a:cubicBezTo>
                  <a:cubicBezTo>
                    <a:pt x="125869" y="176992"/>
                    <a:pt x="66045" y="202138"/>
                    <a:pt x="21399" y="149560"/>
                  </a:cubicBezTo>
                  <a:cubicBezTo>
                    <a:pt x="21399" y="149560"/>
                    <a:pt x="-18240" y="102971"/>
                    <a:pt x="10381" y="50622"/>
                  </a:cubicBezTo>
                  <a:cubicBezTo>
                    <a:pt x="10381" y="50622"/>
                    <a:pt x="41173" y="-16678"/>
                    <a:pt x="119172" y="3919"/>
                  </a:cubicBezTo>
                </a:path>
              </a:pathLst>
            </a:custGeom>
            <a:noFill/>
            <a:ln w="12700" cap="flat">
              <a:solidFill>
                <a:srgbClr val="F1F2F2"/>
              </a:solidFill>
              <a:prstDash val="solid"/>
              <a:round/>
            </a:ln>
          </p:spPr>
          <p:txBody>
            <a:bodyPr rtlCol="0" anchor="ctr"/>
            <a:lstStyle/>
            <a:p>
              <a:endParaRPr lang="en-US" sz="1800"/>
            </a:p>
          </p:txBody>
        </p:sp>
      </p:grpSp>
      <p:grpSp>
        <p:nvGrpSpPr>
          <p:cNvPr id="58" name="Graphic 840">
            <a:extLst>
              <a:ext uri="{FF2B5EF4-FFF2-40B4-BE49-F238E27FC236}">
                <a16:creationId xmlns:a16="http://schemas.microsoft.com/office/drawing/2014/main" id="{489B110F-0998-8145-8FF9-91C613C25905}"/>
              </a:ext>
            </a:extLst>
          </p:cNvPr>
          <p:cNvGrpSpPr>
            <a:grpSpLocks noChangeAspect="1"/>
          </p:cNvGrpSpPr>
          <p:nvPr/>
        </p:nvGrpSpPr>
        <p:grpSpPr>
          <a:xfrm>
            <a:off x="3687160" y="3409382"/>
            <a:ext cx="603444" cy="603444"/>
            <a:chOff x="1370330" y="2771775"/>
            <a:chExt cx="457200" cy="457200"/>
          </a:xfrm>
        </p:grpSpPr>
        <p:sp>
          <p:nvSpPr>
            <p:cNvPr id="59" name="Freeform: Shape 1062">
              <a:extLst>
                <a:ext uri="{FF2B5EF4-FFF2-40B4-BE49-F238E27FC236}">
                  <a16:creationId xmlns:a16="http://schemas.microsoft.com/office/drawing/2014/main" id="{B116C1BE-E0B6-4A4F-ACE3-A05924BBD2FB}"/>
                </a:ext>
              </a:extLst>
            </p:cNvPr>
            <p:cNvSpPr/>
            <p:nvPr/>
          </p:nvSpPr>
          <p:spPr>
            <a:xfrm>
              <a:off x="1463530" y="2971822"/>
              <a:ext cx="2286" cy="60030"/>
            </a:xfrm>
            <a:custGeom>
              <a:avLst/>
              <a:gdLst>
                <a:gd name="connsiteX0" fmla="*/ 0 w 2286"/>
                <a:gd name="connsiteY0" fmla="*/ 60030 h 60030"/>
                <a:gd name="connsiteX1" fmla="*/ 0 w 2286"/>
                <a:gd name="connsiteY1" fmla="*/ 30015 h 60030"/>
                <a:gd name="connsiteX2" fmla="*/ 0 w 2286"/>
                <a:gd name="connsiteY2" fmla="*/ 0 h 60030"/>
                <a:gd name="connsiteX3" fmla="*/ 0 w 2286"/>
                <a:gd name="connsiteY3" fmla="*/ 60030 h 60030"/>
              </a:gdLst>
              <a:ahLst/>
              <a:cxnLst>
                <a:cxn ang="0">
                  <a:pos x="connsiteX0" y="connsiteY0"/>
                </a:cxn>
                <a:cxn ang="0">
                  <a:pos x="connsiteX1" y="connsiteY1"/>
                </a:cxn>
                <a:cxn ang="0">
                  <a:pos x="connsiteX2" y="connsiteY2"/>
                </a:cxn>
                <a:cxn ang="0">
                  <a:pos x="connsiteX3" y="connsiteY3"/>
                </a:cxn>
              </a:cxnLst>
              <a:rect l="l" t="t" r="r" b="b"/>
              <a:pathLst>
                <a:path w="2286" h="60030">
                  <a:moveTo>
                    <a:pt x="0" y="60030"/>
                  </a:moveTo>
                  <a:lnTo>
                    <a:pt x="0" y="30015"/>
                  </a:lnTo>
                  <a:lnTo>
                    <a:pt x="0" y="0"/>
                  </a:lnTo>
                  <a:lnTo>
                    <a:pt x="0" y="60030"/>
                  </a:lnTo>
                  <a:close/>
                </a:path>
              </a:pathLst>
            </a:custGeom>
            <a:noFill/>
            <a:ln w="12700" cap="flat">
              <a:solidFill>
                <a:srgbClr val="F1F2F2"/>
              </a:solidFill>
              <a:prstDash val="solid"/>
              <a:round/>
            </a:ln>
          </p:spPr>
          <p:txBody>
            <a:bodyPr rtlCol="0" anchor="ctr"/>
            <a:lstStyle/>
            <a:p>
              <a:endParaRPr lang="en-US" sz="1800"/>
            </a:p>
          </p:txBody>
        </p:sp>
        <p:sp>
          <p:nvSpPr>
            <p:cNvPr id="60" name="Freeform: Shape 1063">
              <a:extLst>
                <a:ext uri="{FF2B5EF4-FFF2-40B4-BE49-F238E27FC236}">
                  <a16:creationId xmlns:a16="http://schemas.microsoft.com/office/drawing/2014/main" id="{E83BDD8D-097B-5D44-953E-FE42DF402705}"/>
                </a:ext>
              </a:extLst>
            </p:cNvPr>
            <p:cNvSpPr/>
            <p:nvPr/>
          </p:nvSpPr>
          <p:spPr>
            <a:xfrm>
              <a:off x="1531218" y="2915747"/>
              <a:ext cx="33855" cy="86090"/>
            </a:xfrm>
            <a:custGeom>
              <a:avLst/>
              <a:gdLst>
                <a:gd name="connsiteX0" fmla="*/ 0 w 33855"/>
                <a:gd name="connsiteY0" fmla="*/ 86091 h 86090"/>
                <a:gd name="connsiteX1" fmla="*/ 0 w 33855"/>
                <a:gd name="connsiteY1" fmla="*/ 50772 h 86090"/>
                <a:gd name="connsiteX2" fmla="*/ 33856 w 33855"/>
                <a:gd name="connsiteY2" fmla="*/ 33856 h 86090"/>
                <a:gd name="connsiteX3" fmla="*/ 33856 w 33855"/>
                <a:gd name="connsiteY3" fmla="*/ 0 h 86090"/>
              </a:gdLst>
              <a:ahLst/>
              <a:cxnLst>
                <a:cxn ang="0">
                  <a:pos x="connsiteX0" y="connsiteY0"/>
                </a:cxn>
                <a:cxn ang="0">
                  <a:pos x="connsiteX1" y="connsiteY1"/>
                </a:cxn>
                <a:cxn ang="0">
                  <a:pos x="connsiteX2" y="connsiteY2"/>
                </a:cxn>
                <a:cxn ang="0">
                  <a:pos x="connsiteX3" y="connsiteY3"/>
                </a:cxn>
              </a:cxnLst>
              <a:rect l="l" t="t" r="r" b="b"/>
              <a:pathLst>
                <a:path w="33855" h="86090">
                  <a:moveTo>
                    <a:pt x="0" y="86091"/>
                  </a:moveTo>
                  <a:lnTo>
                    <a:pt x="0" y="50772"/>
                  </a:lnTo>
                  <a:lnTo>
                    <a:pt x="33856" y="33856"/>
                  </a:lnTo>
                  <a:lnTo>
                    <a:pt x="33856" y="0"/>
                  </a:lnTo>
                </a:path>
              </a:pathLst>
            </a:custGeom>
            <a:noFill/>
            <a:ln w="12700" cap="flat">
              <a:solidFill>
                <a:srgbClr val="F1F2F2"/>
              </a:solidFill>
              <a:prstDash val="solid"/>
              <a:round/>
            </a:ln>
          </p:spPr>
          <p:txBody>
            <a:bodyPr rtlCol="0" anchor="ctr"/>
            <a:lstStyle/>
            <a:p>
              <a:endParaRPr lang="en-US" sz="1800"/>
            </a:p>
          </p:txBody>
        </p:sp>
        <p:sp>
          <p:nvSpPr>
            <p:cNvPr id="61" name="Freeform: Shape 1064">
              <a:extLst>
                <a:ext uri="{FF2B5EF4-FFF2-40B4-BE49-F238E27FC236}">
                  <a16:creationId xmlns:a16="http://schemas.microsoft.com/office/drawing/2014/main" id="{0C5AB3A9-D391-7048-A317-B302E6BD9E8C}"/>
                </a:ext>
              </a:extLst>
            </p:cNvPr>
            <p:cNvSpPr/>
            <p:nvPr/>
          </p:nvSpPr>
          <p:spPr>
            <a:xfrm>
              <a:off x="1497385" y="2949602"/>
              <a:ext cx="33832" cy="16916"/>
            </a:xfrm>
            <a:custGeom>
              <a:avLst/>
              <a:gdLst>
                <a:gd name="connsiteX0" fmla="*/ 33833 w 33832"/>
                <a:gd name="connsiteY0" fmla="*/ 16916 h 16916"/>
                <a:gd name="connsiteX1" fmla="*/ 0 w 33832"/>
                <a:gd name="connsiteY1" fmla="*/ 0 h 16916"/>
              </a:gdLst>
              <a:ahLst/>
              <a:cxnLst>
                <a:cxn ang="0">
                  <a:pos x="connsiteX0" y="connsiteY0"/>
                </a:cxn>
                <a:cxn ang="0">
                  <a:pos x="connsiteX1" y="connsiteY1"/>
                </a:cxn>
              </a:cxnLst>
              <a:rect l="l" t="t" r="r" b="b"/>
              <a:pathLst>
                <a:path w="33832" h="16916">
                  <a:moveTo>
                    <a:pt x="33833" y="16916"/>
                  </a:moveTo>
                  <a:lnTo>
                    <a:pt x="0" y="0"/>
                  </a:lnTo>
                </a:path>
              </a:pathLst>
            </a:custGeom>
            <a:ln w="12700" cap="flat">
              <a:solidFill>
                <a:srgbClr val="F1F2F2"/>
              </a:solidFill>
              <a:prstDash val="solid"/>
              <a:round/>
            </a:ln>
          </p:spPr>
          <p:txBody>
            <a:bodyPr rtlCol="0" anchor="ctr"/>
            <a:lstStyle/>
            <a:p>
              <a:endParaRPr lang="en-US" sz="1800"/>
            </a:p>
          </p:txBody>
        </p:sp>
        <p:sp>
          <p:nvSpPr>
            <p:cNvPr id="62" name="Freeform: Shape 1065">
              <a:extLst>
                <a:ext uri="{FF2B5EF4-FFF2-40B4-BE49-F238E27FC236}">
                  <a16:creationId xmlns:a16="http://schemas.microsoft.com/office/drawing/2014/main" id="{8F6E1C5A-5769-8744-99BE-9784F62EA2A5}"/>
                </a:ext>
              </a:extLst>
            </p:cNvPr>
            <p:cNvSpPr/>
            <p:nvPr/>
          </p:nvSpPr>
          <p:spPr>
            <a:xfrm>
              <a:off x="1531218" y="2885457"/>
              <a:ext cx="2286" cy="41582"/>
            </a:xfrm>
            <a:custGeom>
              <a:avLst/>
              <a:gdLst>
                <a:gd name="connsiteX0" fmla="*/ 0 w 2286"/>
                <a:gd name="connsiteY0" fmla="*/ 41582 h 41582"/>
                <a:gd name="connsiteX1" fmla="*/ 0 w 2286"/>
                <a:gd name="connsiteY1" fmla="*/ 0 h 41582"/>
              </a:gdLst>
              <a:ahLst/>
              <a:cxnLst>
                <a:cxn ang="0">
                  <a:pos x="connsiteX0" y="connsiteY0"/>
                </a:cxn>
                <a:cxn ang="0">
                  <a:pos x="connsiteX1" y="connsiteY1"/>
                </a:cxn>
              </a:cxnLst>
              <a:rect l="l" t="t" r="r" b="b"/>
              <a:pathLst>
                <a:path w="2286" h="41582">
                  <a:moveTo>
                    <a:pt x="0" y="41582"/>
                  </a:moveTo>
                  <a:lnTo>
                    <a:pt x="0" y="0"/>
                  </a:lnTo>
                </a:path>
              </a:pathLst>
            </a:custGeom>
            <a:ln w="12700" cap="flat">
              <a:solidFill>
                <a:srgbClr val="F1F2F2"/>
              </a:solidFill>
              <a:prstDash val="solid"/>
              <a:round/>
            </a:ln>
          </p:spPr>
          <p:txBody>
            <a:bodyPr rtlCol="0" anchor="ctr"/>
            <a:lstStyle/>
            <a:p>
              <a:endParaRPr lang="en-US" sz="1800"/>
            </a:p>
          </p:txBody>
        </p:sp>
        <p:sp>
          <p:nvSpPr>
            <p:cNvPr id="63" name="Freeform: Shape 1066">
              <a:extLst>
                <a:ext uri="{FF2B5EF4-FFF2-40B4-BE49-F238E27FC236}">
                  <a16:creationId xmlns:a16="http://schemas.microsoft.com/office/drawing/2014/main" id="{37A1BADE-BBA2-2C47-95CD-1A25CE93F9B1}"/>
                </a:ext>
              </a:extLst>
            </p:cNvPr>
            <p:cNvSpPr/>
            <p:nvPr/>
          </p:nvSpPr>
          <p:spPr>
            <a:xfrm>
              <a:off x="1463530" y="2983001"/>
              <a:ext cx="32598" cy="19202"/>
            </a:xfrm>
            <a:custGeom>
              <a:avLst/>
              <a:gdLst>
                <a:gd name="connsiteX0" fmla="*/ 0 w 32598"/>
                <a:gd name="connsiteY0" fmla="*/ 19202 h 19202"/>
                <a:gd name="connsiteX1" fmla="*/ 32598 w 32598"/>
                <a:gd name="connsiteY1" fmla="*/ 0 h 19202"/>
              </a:gdLst>
              <a:ahLst/>
              <a:cxnLst>
                <a:cxn ang="0">
                  <a:pos x="connsiteX0" y="connsiteY0"/>
                </a:cxn>
                <a:cxn ang="0">
                  <a:pos x="connsiteX1" y="connsiteY1"/>
                </a:cxn>
              </a:cxnLst>
              <a:rect l="l" t="t" r="r" b="b"/>
              <a:pathLst>
                <a:path w="32598" h="19202">
                  <a:moveTo>
                    <a:pt x="0" y="19202"/>
                  </a:moveTo>
                  <a:lnTo>
                    <a:pt x="32598" y="0"/>
                  </a:lnTo>
                </a:path>
              </a:pathLst>
            </a:custGeom>
            <a:ln w="12700" cap="flat">
              <a:solidFill>
                <a:srgbClr val="F1F2F2"/>
              </a:solidFill>
              <a:prstDash val="solid"/>
              <a:round/>
            </a:ln>
          </p:spPr>
          <p:txBody>
            <a:bodyPr rtlCol="0" anchor="ctr"/>
            <a:lstStyle/>
            <a:p>
              <a:endParaRPr lang="en-US" sz="1800"/>
            </a:p>
          </p:txBody>
        </p:sp>
        <p:sp>
          <p:nvSpPr>
            <p:cNvPr id="64" name="Freeform: Shape 1067">
              <a:extLst>
                <a:ext uri="{FF2B5EF4-FFF2-40B4-BE49-F238E27FC236}">
                  <a16:creationId xmlns:a16="http://schemas.microsoft.com/office/drawing/2014/main" id="{BCEFD650-8A32-E646-AC5E-E14C0B28ABCC}"/>
                </a:ext>
              </a:extLst>
            </p:cNvPr>
            <p:cNvSpPr/>
            <p:nvPr/>
          </p:nvSpPr>
          <p:spPr>
            <a:xfrm>
              <a:off x="1497385" y="3034230"/>
              <a:ext cx="33832" cy="22562"/>
            </a:xfrm>
            <a:custGeom>
              <a:avLst/>
              <a:gdLst>
                <a:gd name="connsiteX0" fmla="*/ 0 w 33832"/>
                <a:gd name="connsiteY0" fmla="*/ 22563 h 22562"/>
                <a:gd name="connsiteX1" fmla="*/ 33833 w 33832"/>
                <a:gd name="connsiteY1" fmla="*/ 0 h 22562"/>
              </a:gdLst>
              <a:ahLst/>
              <a:cxnLst>
                <a:cxn ang="0">
                  <a:pos x="connsiteX0" y="connsiteY0"/>
                </a:cxn>
                <a:cxn ang="0">
                  <a:pos x="connsiteX1" y="connsiteY1"/>
                </a:cxn>
              </a:cxnLst>
              <a:rect l="l" t="t" r="r" b="b"/>
              <a:pathLst>
                <a:path w="33832" h="22562">
                  <a:moveTo>
                    <a:pt x="0" y="22563"/>
                  </a:moveTo>
                  <a:lnTo>
                    <a:pt x="33833" y="0"/>
                  </a:lnTo>
                </a:path>
              </a:pathLst>
            </a:custGeom>
            <a:ln w="12700" cap="flat">
              <a:solidFill>
                <a:srgbClr val="F1F2F2"/>
              </a:solidFill>
              <a:prstDash val="solid"/>
              <a:round/>
            </a:ln>
          </p:spPr>
          <p:txBody>
            <a:bodyPr rtlCol="0" anchor="ctr"/>
            <a:lstStyle/>
            <a:p>
              <a:endParaRPr lang="en-US" sz="1800"/>
            </a:p>
          </p:txBody>
        </p:sp>
        <p:sp>
          <p:nvSpPr>
            <p:cNvPr id="65" name="Freeform: Shape 1068">
              <a:extLst>
                <a:ext uri="{FF2B5EF4-FFF2-40B4-BE49-F238E27FC236}">
                  <a16:creationId xmlns:a16="http://schemas.microsoft.com/office/drawing/2014/main" id="{4AFF7C20-7B99-0446-816E-A7DD195D1787}"/>
                </a:ext>
              </a:extLst>
            </p:cNvPr>
            <p:cNvSpPr/>
            <p:nvPr/>
          </p:nvSpPr>
          <p:spPr>
            <a:xfrm>
              <a:off x="1528315" y="3098215"/>
              <a:ext cx="32598" cy="19179"/>
            </a:xfrm>
            <a:custGeom>
              <a:avLst/>
              <a:gdLst>
                <a:gd name="connsiteX0" fmla="*/ 0 w 32598"/>
                <a:gd name="connsiteY0" fmla="*/ 19180 h 19179"/>
                <a:gd name="connsiteX1" fmla="*/ 32598 w 32598"/>
                <a:gd name="connsiteY1" fmla="*/ 0 h 19179"/>
              </a:gdLst>
              <a:ahLst/>
              <a:cxnLst>
                <a:cxn ang="0">
                  <a:pos x="connsiteX0" y="connsiteY0"/>
                </a:cxn>
                <a:cxn ang="0">
                  <a:pos x="connsiteX1" y="connsiteY1"/>
                </a:cxn>
              </a:cxnLst>
              <a:rect l="l" t="t" r="r" b="b"/>
              <a:pathLst>
                <a:path w="32598" h="19179">
                  <a:moveTo>
                    <a:pt x="0" y="19180"/>
                  </a:moveTo>
                  <a:lnTo>
                    <a:pt x="32598" y="0"/>
                  </a:lnTo>
                </a:path>
              </a:pathLst>
            </a:custGeom>
            <a:ln w="12700" cap="flat">
              <a:solidFill>
                <a:srgbClr val="F1F2F2"/>
              </a:solidFill>
              <a:prstDash val="solid"/>
              <a:round/>
            </a:ln>
          </p:spPr>
          <p:txBody>
            <a:bodyPr rtlCol="0" anchor="ctr"/>
            <a:lstStyle/>
            <a:p>
              <a:endParaRPr lang="en-US" sz="1800"/>
            </a:p>
          </p:txBody>
        </p:sp>
        <p:sp>
          <p:nvSpPr>
            <p:cNvPr id="66" name="Freeform: Shape 1069">
              <a:extLst>
                <a:ext uri="{FF2B5EF4-FFF2-40B4-BE49-F238E27FC236}">
                  <a16:creationId xmlns:a16="http://schemas.microsoft.com/office/drawing/2014/main" id="{598BE09E-BBAB-D344-A4AC-BA2209DABF92}"/>
                </a:ext>
              </a:extLst>
            </p:cNvPr>
            <p:cNvSpPr/>
            <p:nvPr/>
          </p:nvSpPr>
          <p:spPr>
            <a:xfrm>
              <a:off x="1525595" y="3034230"/>
              <a:ext cx="73334" cy="39479"/>
            </a:xfrm>
            <a:custGeom>
              <a:avLst/>
              <a:gdLst>
                <a:gd name="connsiteX0" fmla="*/ 0 w 73334"/>
                <a:gd name="connsiteY0" fmla="*/ 39479 h 39479"/>
                <a:gd name="connsiteX1" fmla="*/ 73335 w 73334"/>
                <a:gd name="connsiteY1" fmla="*/ 0 h 39479"/>
              </a:gdLst>
              <a:ahLst/>
              <a:cxnLst>
                <a:cxn ang="0">
                  <a:pos x="connsiteX0" y="connsiteY0"/>
                </a:cxn>
                <a:cxn ang="0">
                  <a:pos x="connsiteX1" y="connsiteY1"/>
                </a:cxn>
              </a:cxnLst>
              <a:rect l="l" t="t" r="r" b="b"/>
              <a:pathLst>
                <a:path w="73334" h="39479">
                  <a:moveTo>
                    <a:pt x="0" y="39479"/>
                  </a:moveTo>
                  <a:lnTo>
                    <a:pt x="73335" y="0"/>
                  </a:lnTo>
                </a:path>
              </a:pathLst>
            </a:custGeom>
            <a:ln w="12700" cap="flat">
              <a:solidFill>
                <a:srgbClr val="F1F2F2"/>
              </a:solidFill>
              <a:prstDash val="solid"/>
              <a:round/>
            </a:ln>
          </p:spPr>
          <p:txBody>
            <a:bodyPr rtlCol="0" anchor="ctr"/>
            <a:lstStyle/>
            <a:p>
              <a:endParaRPr lang="en-US" sz="1800"/>
            </a:p>
          </p:txBody>
        </p:sp>
        <p:sp>
          <p:nvSpPr>
            <p:cNvPr id="67" name="Freeform: Shape 1070">
              <a:extLst>
                <a:ext uri="{FF2B5EF4-FFF2-40B4-BE49-F238E27FC236}">
                  <a16:creationId xmlns:a16="http://schemas.microsoft.com/office/drawing/2014/main" id="{90872CBE-8C11-5548-B151-C6C57D75C5DB}"/>
                </a:ext>
              </a:extLst>
            </p:cNvPr>
            <p:cNvSpPr/>
            <p:nvPr/>
          </p:nvSpPr>
          <p:spPr>
            <a:xfrm>
              <a:off x="1497385" y="3000375"/>
              <a:ext cx="33832" cy="22562"/>
            </a:xfrm>
            <a:custGeom>
              <a:avLst/>
              <a:gdLst>
                <a:gd name="connsiteX0" fmla="*/ 0 w 33832"/>
                <a:gd name="connsiteY0" fmla="*/ 22563 h 22562"/>
                <a:gd name="connsiteX1" fmla="*/ 33833 w 33832"/>
                <a:gd name="connsiteY1" fmla="*/ 0 h 22562"/>
              </a:gdLst>
              <a:ahLst/>
              <a:cxnLst>
                <a:cxn ang="0">
                  <a:pos x="connsiteX0" y="connsiteY0"/>
                </a:cxn>
                <a:cxn ang="0">
                  <a:pos x="connsiteX1" y="connsiteY1"/>
                </a:cxn>
              </a:cxnLst>
              <a:rect l="l" t="t" r="r" b="b"/>
              <a:pathLst>
                <a:path w="33832" h="22562">
                  <a:moveTo>
                    <a:pt x="0" y="22563"/>
                  </a:moveTo>
                  <a:lnTo>
                    <a:pt x="33833" y="0"/>
                  </a:lnTo>
                </a:path>
              </a:pathLst>
            </a:custGeom>
            <a:ln w="12700" cap="flat">
              <a:solidFill>
                <a:srgbClr val="F1F2F2"/>
              </a:solidFill>
              <a:prstDash val="solid"/>
              <a:round/>
            </a:ln>
          </p:spPr>
          <p:txBody>
            <a:bodyPr rtlCol="0" anchor="ctr"/>
            <a:lstStyle/>
            <a:p>
              <a:endParaRPr lang="en-US" sz="1800"/>
            </a:p>
          </p:txBody>
        </p:sp>
        <p:sp>
          <p:nvSpPr>
            <p:cNvPr id="68" name="Freeform: Shape 1071">
              <a:extLst>
                <a:ext uri="{FF2B5EF4-FFF2-40B4-BE49-F238E27FC236}">
                  <a16:creationId xmlns:a16="http://schemas.microsoft.com/office/drawing/2014/main" id="{62B921BF-E9A0-FE4A-BC4F-B91E2BDFC2DF}"/>
                </a:ext>
              </a:extLst>
            </p:cNvPr>
            <p:cNvSpPr/>
            <p:nvPr/>
          </p:nvSpPr>
          <p:spPr>
            <a:xfrm>
              <a:off x="1463530" y="2864975"/>
              <a:ext cx="135399" cy="270799"/>
            </a:xfrm>
            <a:custGeom>
              <a:avLst/>
              <a:gdLst>
                <a:gd name="connsiteX0" fmla="*/ 135400 w 135399"/>
                <a:gd name="connsiteY0" fmla="*/ 22563 h 270799"/>
                <a:gd name="connsiteX1" fmla="*/ 101544 w 135399"/>
                <a:gd name="connsiteY1" fmla="*/ 0 h 270799"/>
                <a:gd name="connsiteX2" fmla="*/ 33856 w 135399"/>
                <a:gd name="connsiteY2" fmla="*/ 39479 h 270799"/>
                <a:gd name="connsiteX3" fmla="*/ 33856 w 135399"/>
                <a:gd name="connsiteY3" fmla="*/ 84331 h 270799"/>
                <a:gd name="connsiteX4" fmla="*/ 0 w 135399"/>
                <a:gd name="connsiteY4" fmla="*/ 101544 h 270799"/>
                <a:gd name="connsiteX5" fmla="*/ 0 w 135399"/>
                <a:gd name="connsiteY5" fmla="*/ 136863 h 270799"/>
                <a:gd name="connsiteX6" fmla="*/ 0 w 135399"/>
                <a:gd name="connsiteY6" fmla="*/ 169255 h 270799"/>
                <a:gd name="connsiteX7" fmla="*/ 33856 w 135399"/>
                <a:gd name="connsiteY7" fmla="*/ 191818 h 270799"/>
                <a:gd name="connsiteX8" fmla="*/ 33856 w 135399"/>
                <a:gd name="connsiteY8" fmla="*/ 231320 h 270799"/>
                <a:gd name="connsiteX9" fmla="*/ 101544 w 135399"/>
                <a:gd name="connsiteY9" fmla="*/ 270800 h 270799"/>
                <a:gd name="connsiteX10" fmla="*/ 135400 w 135399"/>
                <a:gd name="connsiteY10" fmla="*/ 252672 h 270799"/>
                <a:gd name="connsiteX11" fmla="*/ 135400 w 135399"/>
                <a:gd name="connsiteY11" fmla="*/ 135400 h 270799"/>
                <a:gd name="connsiteX12" fmla="*/ 101544 w 135399"/>
                <a:gd name="connsiteY12" fmla="*/ 118483 h 270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5399" h="270799">
                  <a:moveTo>
                    <a:pt x="135400" y="22563"/>
                  </a:moveTo>
                  <a:lnTo>
                    <a:pt x="101544" y="0"/>
                  </a:lnTo>
                  <a:lnTo>
                    <a:pt x="33856" y="39479"/>
                  </a:lnTo>
                  <a:lnTo>
                    <a:pt x="33856" y="84331"/>
                  </a:lnTo>
                  <a:lnTo>
                    <a:pt x="0" y="101544"/>
                  </a:lnTo>
                  <a:lnTo>
                    <a:pt x="0" y="136863"/>
                  </a:lnTo>
                  <a:lnTo>
                    <a:pt x="0" y="169255"/>
                  </a:lnTo>
                  <a:lnTo>
                    <a:pt x="33856" y="191818"/>
                  </a:lnTo>
                  <a:lnTo>
                    <a:pt x="33856" y="231320"/>
                  </a:lnTo>
                  <a:lnTo>
                    <a:pt x="101544" y="270800"/>
                  </a:lnTo>
                  <a:lnTo>
                    <a:pt x="135400" y="252672"/>
                  </a:lnTo>
                  <a:lnTo>
                    <a:pt x="135400" y="135400"/>
                  </a:lnTo>
                  <a:lnTo>
                    <a:pt x="101544" y="118483"/>
                  </a:lnTo>
                </a:path>
              </a:pathLst>
            </a:custGeom>
            <a:noFill/>
            <a:ln w="12700" cap="flat">
              <a:solidFill>
                <a:srgbClr val="F1F2F2"/>
              </a:solidFill>
              <a:prstDash val="solid"/>
              <a:round/>
            </a:ln>
          </p:spPr>
          <p:txBody>
            <a:bodyPr rtlCol="0" anchor="ctr"/>
            <a:lstStyle/>
            <a:p>
              <a:endParaRPr lang="en-US" sz="1800"/>
            </a:p>
          </p:txBody>
        </p:sp>
        <p:sp>
          <p:nvSpPr>
            <p:cNvPr id="69" name="Freeform: Shape 1072">
              <a:extLst>
                <a:ext uri="{FF2B5EF4-FFF2-40B4-BE49-F238E27FC236}">
                  <a16:creationId xmlns:a16="http://schemas.microsoft.com/office/drawing/2014/main" id="{450BBC64-A3C8-2042-83A9-BDE989F10DDC}"/>
                </a:ext>
              </a:extLst>
            </p:cNvPr>
            <p:cNvSpPr/>
            <p:nvPr/>
          </p:nvSpPr>
          <p:spPr>
            <a:xfrm>
              <a:off x="1531218" y="3000375"/>
              <a:ext cx="33855" cy="50772"/>
            </a:xfrm>
            <a:custGeom>
              <a:avLst/>
              <a:gdLst>
                <a:gd name="connsiteX0" fmla="*/ 33856 w 33855"/>
                <a:gd name="connsiteY0" fmla="*/ 50772 h 50772"/>
                <a:gd name="connsiteX1" fmla="*/ 33856 w 33855"/>
                <a:gd name="connsiteY1" fmla="*/ 22563 h 50772"/>
                <a:gd name="connsiteX2" fmla="*/ 0 w 33855"/>
                <a:gd name="connsiteY2" fmla="*/ 0 h 50772"/>
              </a:gdLst>
              <a:ahLst/>
              <a:cxnLst>
                <a:cxn ang="0">
                  <a:pos x="connsiteX0" y="connsiteY0"/>
                </a:cxn>
                <a:cxn ang="0">
                  <a:pos x="connsiteX1" y="connsiteY1"/>
                </a:cxn>
                <a:cxn ang="0">
                  <a:pos x="connsiteX2" y="connsiteY2"/>
                </a:cxn>
              </a:cxnLst>
              <a:rect l="l" t="t" r="r" b="b"/>
              <a:pathLst>
                <a:path w="33855" h="50772">
                  <a:moveTo>
                    <a:pt x="33856" y="50772"/>
                  </a:moveTo>
                  <a:lnTo>
                    <a:pt x="33856" y="22563"/>
                  </a:lnTo>
                  <a:lnTo>
                    <a:pt x="0" y="0"/>
                  </a:lnTo>
                </a:path>
              </a:pathLst>
            </a:custGeom>
            <a:noFill/>
            <a:ln w="12700" cap="flat">
              <a:solidFill>
                <a:srgbClr val="F1F2F2"/>
              </a:solidFill>
              <a:prstDash val="solid"/>
              <a:round/>
            </a:ln>
          </p:spPr>
          <p:txBody>
            <a:bodyPr rtlCol="0" anchor="ctr"/>
            <a:lstStyle/>
            <a:p>
              <a:endParaRPr lang="en-US" sz="1800"/>
            </a:p>
          </p:txBody>
        </p:sp>
        <p:sp>
          <p:nvSpPr>
            <p:cNvPr id="70" name="Freeform: Shape 1073">
              <a:extLst>
                <a:ext uri="{FF2B5EF4-FFF2-40B4-BE49-F238E27FC236}">
                  <a16:creationId xmlns:a16="http://schemas.microsoft.com/office/drawing/2014/main" id="{3941B54B-9A37-504E-B409-4B13951D172B}"/>
                </a:ext>
              </a:extLst>
            </p:cNvPr>
            <p:cNvSpPr/>
            <p:nvPr/>
          </p:nvSpPr>
          <p:spPr>
            <a:xfrm>
              <a:off x="1734329" y="2971845"/>
              <a:ext cx="2286" cy="60030"/>
            </a:xfrm>
            <a:custGeom>
              <a:avLst/>
              <a:gdLst>
                <a:gd name="connsiteX0" fmla="*/ 0 w 2286"/>
                <a:gd name="connsiteY0" fmla="*/ 0 h 60030"/>
                <a:gd name="connsiteX1" fmla="*/ 0 w 2286"/>
                <a:gd name="connsiteY1" fmla="*/ 30015 h 60030"/>
                <a:gd name="connsiteX2" fmla="*/ 0 w 2286"/>
                <a:gd name="connsiteY2" fmla="*/ 60030 h 60030"/>
                <a:gd name="connsiteX3" fmla="*/ 0 w 2286"/>
                <a:gd name="connsiteY3" fmla="*/ 0 h 60030"/>
              </a:gdLst>
              <a:ahLst/>
              <a:cxnLst>
                <a:cxn ang="0">
                  <a:pos x="connsiteX0" y="connsiteY0"/>
                </a:cxn>
                <a:cxn ang="0">
                  <a:pos x="connsiteX1" y="connsiteY1"/>
                </a:cxn>
                <a:cxn ang="0">
                  <a:pos x="connsiteX2" y="connsiteY2"/>
                </a:cxn>
                <a:cxn ang="0">
                  <a:pos x="connsiteX3" y="connsiteY3"/>
                </a:cxn>
              </a:cxnLst>
              <a:rect l="l" t="t" r="r" b="b"/>
              <a:pathLst>
                <a:path w="2286" h="60030">
                  <a:moveTo>
                    <a:pt x="0" y="0"/>
                  </a:moveTo>
                  <a:lnTo>
                    <a:pt x="0" y="30015"/>
                  </a:lnTo>
                  <a:lnTo>
                    <a:pt x="0" y="60030"/>
                  </a:lnTo>
                  <a:lnTo>
                    <a:pt x="0" y="0"/>
                  </a:lnTo>
                  <a:close/>
                </a:path>
              </a:pathLst>
            </a:custGeom>
            <a:noFill/>
            <a:ln w="12700" cap="flat">
              <a:solidFill>
                <a:srgbClr val="F1F2F2"/>
              </a:solidFill>
              <a:prstDash val="solid"/>
              <a:round/>
            </a:ln>
          </p:spPr>
          <p:txBody>
            <a:bodyPr rtlCol="0" anchor="ctr"/>
            <a:lstStyle/>
            <a:p>
              <a:endParaRPr lang="en-US" sz="1800"/>
            </a:p>
          </p:txBody>
        </p:sp>
        <p:sp>
          <p:nvSpPr>
            <p:cNvPr id="71" name="Freeform: Shape 1074">
              <a:extLst>
                <a:ext uri="{FF2B5EF4-FFF2-40B4-BE49-F238E27FC236}">
                  <a16:creationId xmlns:a16="http://schemas.microsoft.com/office/drawing/2014/main" id="{E8FBE5FA-556C-E845-9ADB-51E7C3750940}"/>
                </a:ext>
              </a:extLst>
            </p:cNvPr>
            <p:cNvSpPr/>
            <p:nvPr/>
          </p:nvSpPr>
          <p:spPr>
            <a:xfrm>
              <a:off x="1700474" y="3017291"/>
              <a:ext cx="33855" cy="16939"/>
            </a:xfrm>
            <a:custGeom>
              <a:avLst/>
              <a:gdLst>
                <a:gd name="connsiteX0" fmla="*/ 0 w 33855"/>
                <a:gd name="connsiteY0" fmla="*/ 0 h 16939"/>
                <a:gd name="connsiteX1" fmla="*/ 33856 w 33855"/>
                <a:gd name="connsiteY1" fmla="*/ 16939 h 16939"/>
              </a:gdLst>
              <a:ahLst/>
              <a:cxnLst>
                <a:cxn ang="0">
                  <a:pos x="connsiteX0" y="connsiteY0"/>
                </a:cxn>
                <a:cxn ang="0">
                  <a:pos x="connsiteX1" y="connsiteY1"/>
                </a:cxn>
              </a:cxnLst>
              <a:rect l="l" t="t" r="r" b="b"/>
              <a:pathLst>
                <a:path w="33855" h="16939">
                  <a:moveTo>
                    <a:pt x="0" y="0"/>
                  </a:moveTo>
                  <a:lnTo>
                    <a:pt x="33856" y="16939"/>
                  </a:lnTo>
                </a:path>
              </a:pathLst>
            </a:custGeom>
            <a:ln w="12700" cap="flat">
              <a:solidFill>
                <a:srgbClr val="F1F2F2"/>
              </a:solidFill>
              <a:prstDash val="solid"/>
              <a:round/>
            </a:ln>
          </p:spPr>
          <p:txBody>
            <a:bodyPr rtlCol="0" anchor="ctr"/>
            <a:lstStyle/>
            <a:p>
              <a:endParaRPr lang="en-US" sz="1800"/>
            </a:p>
          </p:txBody>
        </p:sp>
        <p:sp>
          <p:nvSpPr>
            <p:cNvPr id="72" name="Freeform: Shape 1075">
              <a:extLst>
                <a:ext uri="{FF2B5EF4-FFF2-40B4-BE49-F238E27FC236}">
                  <a16:creationId xmlns:a16="http://schemas.microsoft.com/office/drawing/2014/main" id="{C48CCE99-1F11-6749-969B-7EB466F0709B}"/>
                </a:ext>
              </a:extLst>
            </p:cNvPr>
            <p:cNvSpPr/>
            <p:nvPr/>
          </p:nvSpPr>
          <p:spPr>
            <a:xfrm>
              <a:off x="1677911" y="2927040"/>
              <a:ext cx="22562" cy="2286"/>
            </a:xfrm>
            <a:custGeom>
              <a:avLst/>
              <a:gdLst>
                <a:gd name="connsiteX0" fmla="*/ 22563 w 22562"/>
                <a:gd name="connsiteY0" fmla="*/ 0 h 2286"/>
                <a:gd name="connsiteX1" fmla="*/ 0 w 22562"/>
                <a:gd name="connsiteY1" fmla="*/ 0 h 2286"/>
              </a:gdLst>
              <a:ahLst/>
              <a:cxnLst>
                <a:cxn ang="0">
                  <a:pos x="connsiteX0" y="connsiteY0"/>
                </a:cxn>
                <a:cxn ang="0">
                  <a:pos x="connsiteX1" y="connsiteY1"/>
                </a:cxn>
              </a:cxnLst>
              <a:rect l="l" t="t" r="r" b="b"/>
              <a:pathLst>
                <a:path w="22562" h="2286">
                  <a:moveTo>
                    <a:pt x="22563" y="0"/>
                  </a:moveTo>
                  <a:lnTo>
                    <a:pt x="0" y="0"/>
                  </a:lnTo>
                </a:path>
              </a:pathLst>
            </a:custGeom>
            <a:ln w="12700" cap="flat">
              <a:solidFill>
                <a:srgbClr val="F1F2F2"/>
              </a:solidFill>
              <a:prstDash val="solid"/>
              <a:round/>
            </a:ln>
          </p:spPr>
          <p:txBody>
            <a:bodyPr rtlCol="0" anchor="ctr"/>
            <a:lstStyle/>
            <a:p>
              <a:endParaRPr lang="en-US" sz="1800"/>
            </a:p>
          </p:txBody>
        </p:sp>
        <p:sp>
          <p:nvSpPr>
            <p:cNvPr id="73" name="Freeform: Shape 1076">
              <a:extLst>
                <a:ext uri="{FF2B5EF4-FFF2-40B4-BE49-F238E27FC236}">
                  <a16:creationId xmlns:a16="http://schemas.microsoft.com/office/drawing/2014/main" id="{266129A3-1ACF-E848-9003-8014D5574062}"/>
                </a:ext>
              </a:extLst>
            </p:cNvPr>
            <p:cNvSpPr/>
            <p:nvPr/>
          </p:nvSpPr>
          <p:spPr>
            <a:xfrm>
              <a:off x="1598930" y="3079356"/>
              <a:ext cx="33855" cy="2286"/>
            </a:xfrm>
            <a:custGeom>
              <a:avLst/>
              <a:gdLst>
                <a:gd name="connsiteX0" fmla="*/ 0 w 33855"/>
                <a:gd name="connsiteY0" fmla="*/ 0 h 2286"/>
                <a:gd name="connsiteX1" fmla="*/ 33856 w 33855"/>
                <a:gd name="connsiteY1" fmla="*/ 0 h 2286"/>
              </a:gdLst>
              <a:ahLst/>
              <a:cxnLst>
                <a:cxn ang="0">
                  <a:pos x="connsiteX0" y="connsiteY0"/>
                </a:cxn>
                <a:cxn ang="0">
                  <a:pos x="connsiteX1" y="connsiteY1"/>
                </a:cxn>
              </a:cxnLst>
              <a:rect l="l" t="t" r="r" b="b"/>
              <a:pathLst>
                <a:path w="33855" h="2286">
                  <a:moveTo>
                    <a:pt x="0" y="0"/>
                  </a:moveTo>
                  <a:lnTo>
                    <a:pt x="33856" y="0"/>
                  </a:lnTo>
                </a:path>
              </a:pathLst>
            </a:custGeom>
            <a:ln w="12700" cap="flat">
              <a:solidFill>
                <a:srgbClr val="F1F2F2"/>
              </a:solidFill>
              <a:prstDash val="solid"/>
              <a:round/>
            </a:ln>
          </p:spPr>
          <p:txBody>
            <a:bodyPr rtlCol="0" anchor="ctr"/>
            <a:lstStyle/>
            <a:p>
              <a:endParaRPr lang="en-US" sz="1800"/>
            </a:p>
          </p:txBody>
        </p:sp>
        <p:sp>
          <p:nvSpPr>
            <p:cNvPr id="74" name="Freeform: Shape 1077">
              <a:extLst>
                <a:ext uri="{FF2B5EF4-FFF2-40B4-BE49-F238E27FC236}">
                  <a16:creationId xmlns:a16="http://schemas.microsoft.com/office/drawing/2014/main" id="{8BE27154-22EF-344A-9A06-E67054489EBE}"/>
                </a:ext>
              </a:extLst>
            </p:cNvPr>
            <p:cNvSpPr/>
            <p:nvPr/>
          </p:nvSpPr>
          <p:spPr>
            <a:xfrm>
              <a:off x="1655348" y="2915747"/>
              <a:ext cx="22585" cy="22585"/>
            </a:xfrm>
            <a:custGeom>
              <a:avLst/>
              <a:gdLst>
                <a:gd name="connsiteX0" fmla="*/ 22586 w 22585"/>
                <a:gd name="connsiteY0" fmla="*/ 11293 h 22585"/>
                <a:gd name="connsiteX1" fmla="*/ 11293 w 22585"/>
                <a:gd name="connsiteY1" fmla="*/ 22586 h 22585"/>
                <a:gd name="connsiteX2" fmla="*/ 0 w 22585"/>
                <a:gd name="connsiteY2" fmla="*/ 11293 h 22585"/>
                <a:gd name="connsiteX3" fmla="*/ 11293 w 22585"/>
                <a:gd name="connsiteY3" fmla="*/ 0 h 22585"/>
                <a:gd name="connsiteX4" fmla="*/ 22586 w 22585"/>
                <a:gd name="connsiteY4" fmla="*/ 11293 h 225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85" h="22585">
                  <a:moveTo>
                    <a:pt x="22586" y="11293"/>
                  </a:moveTo>
                  <a:cubicBezTo>
                    <a:pt x="22586" y="17530"/>
                    <a:pt x="17530" y="22586"/>
                    <a:pt x="11293" y="22586"/>
                  </a:cubicBezTo>
                  <a:cubicBezTo>
                    <a:pt x="5056" y="22586"/>
                    <a:pt x="0" y="17530"/>
                    <a:pt x="0" y="11293"/>
                  </a:cubicBezTo>
                  <a:cubicBezTo>
                    <a:pt x="0" y="5056"/>
                    <a:pt x="5056" y="0"/>
                    <a:pt x="11293" y="0"/>
                  </a:cubicBezTo>
                  <a:cubicBezTo>
                    <a:pt x="17530" y="0"/>
                    <a:pt x="22586" y="5056"/>
                    <a:pt x="22586" y="11293"/>
                  </a:cubicBezTo>
                  <a:close/>
                </a:path>
              </a:pathLst>
            </a:custGeom>
            <a:noFill/>
            <a:ln w="12700" cap="flat">
              <a:solidFill>
                <a:srgbClr val="527FFF"/>
              </a:solidFill>
              <a:prstDash val="solid"/>
              <a:round/>
            </a:ln>
          </p:spPr>
          <p:txBody>
            <a:bodyPr rtlCol="0" anchor="ctr"/>
            <a:lstStyle/>
            <a:p>
              <a:endParaRPr lang="en-US" sz="1800"/>
            </a:p>
          </p:txBody>
        </p:sp>
        <p:sp>
          <p:nvSpPr>
            <p:cNvPr id="75" name="Freeform: Shape 1078">
              <a:extLst>
                <a:ext uri="{FF2B5EF4-FFF2-40B4-BE49-F238E27FC236}">
                  <a16:creationId xmlns:a16="http://schemas.microsoft.com/office/drawing/2014/main" id="{DA3D60FA-01ED-1947-AA7A-CF0424EA1115}"/>
                </a:ext>
              </a:extLst>
            </p:cNvPr>
            <p:cNvSpPr/>
            <p:nvPr/>
          </p:nvSpPr>
          <p:spPr>
            <a:xfrm>
              <a:off x="1632762" y="3068063"/>
              <a:ext cx="22585" cy="22585"/>
            </a:xfrm>
            <a:custGeom>
              <a:avLst/>
              <a:gdLst>
                <a:gd name="connsiteX0" fmla="*/ 22586 w 22585"/>
                <a:gd name="connsiteY0" fmla="*/ 11293 h 22585"/>
                <a:gd name="connsiteX1" fmla="*/ 11293 w 22585"/>
                <a:gd name="connsiteY1" fmla="*/ 22586 h 22585"/>
                <a:gd name="connsiteX2" fmla="*/ 0 w 22585"/>
                <a:gd name="connsiteY2" fmla="*/ 11293 h 22585"/>
                <a:gd name="connsiteX3" fmla="*/ 11293 w 22585"/>
                <a:gd name="connsiteY3" fmla="*/ 0 h 22585"/>
                <a:gd name="connsiteX4" fmla="*/ 22586 w 22585"/>
                <a:gd name="connsiteY4" fmla="*/ 11293 h 225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85" h="22585">
                  <a:moveTo>
                    <a:pt x="22586" y="11293"/>
                  </a:moveTo>
                  <a:cubicBezTo>
                    <a:pt x="22586" y="17530"/>
                    <a:pt x="17530" y="22586"/>
                    <a:pt x="11293" y="22586"/>
                  </a:cubicBezTo>
                  <a:cubicBezTo>
                    <a:pt x="5056" y="22586"/>
                    <a:pt x="0" y="17530"/>
                    <a:pt x="0" y="11293"/>
                  </a:cubicBezTo>
                  <a:cubicBezTo>
                    <a:pt x="0" y="5056"/>
                    <a:pt x="5056" y="0"/>
                    <a:pt x="11293" y="0"/>
                  </a:cubicBezTo>
                  <a:cubicBezTo>
                    <a:pt x="17530" y="0"/>
                    <a:pt x="22586" y="5056"/>
                    <a:pt x="22586" y="11293"/>
                  </a:cubicBezTo>
                  <a:close/>
                </a:path>
              </a:pathLst>
            </a:custGeom>
            <a:noFill/>
            <a:ln w="12700" cap="flat">
              <a:solidFill>
                <a:srgbClr val="527FFF"/>
              </a:solidFill>
              <a:prstDash val="solid"/>
              <a:round/>
            </a:ln>
          </p:spPr>
          <p:txBody>
            <a:bodyPr rtlCol="0" anchor="ctr"/>
            <a:lstStyle/>
            <a:p>
              <a:endParaRPr lang="en-US" sz="1800"/>
            </a:p>
          </p:txBody>
        </p:sp>
        <p:sp>
          <p:nvSpPr>
            <p:cNvPr id="76" name="Freeform: Shape 1079">
              <a:extLst>
                <a:ext uri="{FF2B5EF4-FFF2-40B4-BE49-F238E27FC236}">
                  <a16:creationId xmlns:a16="http://schemas.microsoft.com/office/drawing/2014/main" id="{E15BCA92-6099-CF4E-821D-F6646879D5FA}"/>
                </a:ext>
              </a:extLst>
            </p:cNvPr>
            <p:cNvSpPr/>
            <p:nvPr/>
          </p:nvSpPr>
          <p:spPr>
            <a:xfrm>
              <a:off x="1598930" y="2864975"/>
              <a:ext cx="135399" cy="270799"/>
            </a:xfrm>
            <a:custGeom>
              <a:avLst/>
              <a:gdLst>
                <a:gd name="connsiteX0" fmla="*/ 33856 w 135399"/>
                <a:gd name="connsiteY0" fmla="*/ 112837 h 270799"/>
                <a:gd name="connsiteX1" fmla="*/ 0 w 135399"/>
                <a:gd name="connsiteY1" fmla="*/ 90274 h 270799"/>
                <a:gd name="connsiteX2" fmla="*/ 0 w 135399"/>
                <a:gd name="connsiteY2" fmla="*/ 22563 h 270799"/>
                <a:gd name="connsiteX3" fmla="*/ 33856 w 135399"/>
                <a:gd name="connsiteY3" fmla="*/ 0 h 270799"/>
                <a:gd name="connsiteX4" fmla="*/ 101544 w 135399"/>
                <a:gd name="connsiteY4" fmla="*/ 40462 h 270799"/>
                <a:gd name="connsiteX5" fmla="*/ 101567 w 135399"/>
                <a:gd name="connsiteY5" fmla="*/ 84353 h 270799"/>
                <a:gd name="connsiteX6" fmla="*/ 135400 w 135399"/>
                <a:gd name="connsiteY6" fmla="*/ 103556 h 270799"/>
                <a:gd name="connsiteX7" fmla="*/ 135400 w 135399"/>
                <a:gd name="connsiteY7" fmla="*/ 136886 h 270799"/>
                <a:gd name="connsiteX8" fmla="*/ 135400 w 135399"/>
                <a:gd name="connsiteY8" fmla="*/ 169255 h 270799"/>
                <a:gd name="connsiteX9" fmla="*/ 101544 w 135399"/>
                <a:gd name="connsiteY9" fmla="*/ 191818 h 270799"/>
                <a:gd name="connsiteX10" fmla="*/ 101544 w 135399"/>
                <a:gd name="connsiteY10" fmla="*/ 231320 h 270799"/>
                <a:gd name="connsiteX11" fmla="*/ 33856 w 135399"/>
                <a:gd name="connsiteY11" fmla="*/ 270800 h 270799"/>
                <a:gd name="connsiteX12" fmla="*/ 0 w 135399"/>
                <a:gd name="connsiteY12" fmla="*/ 253883 h 270799"/>
                <a:gd name="connsiteX13" fmla="*/ 0 w 135399"/>
                <a:gd name="connsiteY13" fmla="*/ 137206 h 270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5399" h="270799">
                  <a:moveTo>
                    <a:pt x="33856" y="112837"/>
                  </a:moveTo>
                  <a:lnTo>
                    <a:pt x="0" y="90274"/>
                  </a:lnTo>
                  <a:lnTo>
                    <a:pt x="0" y="22563"/>
                  </a:lnTo>
                  <a:lnTo>
                    <a:pt x="33856" y="0"/>
                  </a:lnTo>
                  <a:lnTo>
                    <a:pt x="101544" y="40462"/>
                  </a:lnTo>
                  <a:lnTo>
                    <a:pt x="101567" y="84353"/>
                  </a:lnTo>
                  <a:lnTo>
                    <a:pt x="135400" y="103556"/>
                  </a:lnTo>
                  <a:lnTo>
                    <a:pt x="135400" y="136886"/>
                  </a:lnTo>
                  <a:lnTo>
                    <a:pt x="135400" y="169255"/>
                  </a:lnTo>
                  <a:lnTo>
                    <a:pt x="101544" y="191818"/>
                  </a:lnTo>
                  <a:lnTo>
                    <a:pt x="101544" y="231320"/>
                  </a:lnTo>
                  <a:lnTo>
                    <a:pt x="33856" y="270800"/>
                  </a:lnTo>
                  <a:lnTo>
                    <a:pt x="0" y="253883"/>
                  </a:lnTo>
                  <a:lnTo>
                    <a:pt x="0" y="137206"/>
                  </a:lnTo>
                </a:path>
              </a:pathLst>
            </a:custGeom>
            <a:noFill/>
            <a:ln w="12700" cap="flat">
              <a:solidFill>
                <a:srgbClr val="F1F2F2"/>
              </a:solidFill>
              <a:prstDash val="solid"/>
              <a:round/>
            </a:ln>
          </p:spPr>
          <p:txBody>
            <a:bodyPr rtlCol="0" anchor="ctr"/>
            <a:lstStyle/>
            <a:p>
              <a:endParaRPr lang="en-US" sz="1800"/>
            </a:p>
          </p:txBody>
        </p:sp>
        <p:sp>
          <p:nvSpPr>
            <p:cNvPr id="77" name="Freeform: Shape 1080">
              <a:extLst>
                <a:ext uri="{FF2B5EF4-FFF2-40B4-BE49-F238E27FC236}">
                  <a16:creationId xmlns:a16="http://schemas.microsoft.com/office/drawing/2014/main" id="{B5C14D09-9AB6-2C44-B817-77B956C9467D}"/>
                </a:ext>
              </a:extLst>
            </p:cNvPr>
            <p:cNvSpPr/>
            <p:nvPr/>
          </p:nvSpPr>
          <p:spPr>
            <a:xfrm>
              <a:off x="1677911" y="3000375"/>
              <a:ext cx="22585" cy="22585"/>
            </a:xfrm>
            <a:custGeom>
              <a:avLst/>
              <a:gdLst>
                <a:gd name="connsiteX0" fmla="*/ 22586 w 22585"/>
                <a:gd name="connsiteY0" fmla="*/ 11293 h 22585"/>
                <a:gd name="connsiteX1" fmla="*/ 11293 w 22585"/>
                <a:gd name="connsiteY1" fmla="*/ 22586 h 22585"/>
                <a:gd name="connsiteX2" fmla="*/ 0 w 22585"/>
                <a:gd name="connsiteY2" fmla="*/ 11293 h 22585"/>
                <a:gd name="connsiteX3" fmla="*/ 11293 w 22585"/>
                <a:gd name="connsiteY3" fmla="*/ 0 h 22585"/>
                <a:gd name="connsiteX4" fmla="*/ 22586 w 22585"/>
                <a:gd name="connsiteY4" fmla="*/ 11293 h 225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85" h="22585">
                  <a:moveTo>
                    <a:pt x="22586" y="11293"/>
                  </a:moveTo>
                  <a:cubicBezTo>
                    <a:pt x="22586" y="17530"/>
                    <a:pt x="17530" y="22586"/>
                    <a:pt x="11293" y="22586"/>
                  </a:cubicBezTo>
                  <a:cubicBezTo>
                    <a:pt x="5056" y="22586"/>
                    <a:pt x="0" y="17530"/>
                    <a:pt x="0" y="11293"/>
                  </a:cubicBezTo>
                  <a:cubicBezTo>
                    <a:pt x="0" y="5056"/>
                    <a:pt x="5056" y="0"/>
                    <a:pt x="11293" y="0"/>
                  </a:cubicBezTo>
                  <a:cubicBezTo>
                    <a:pt x="17530" y="0"/>
                    <a:pt x="22586" y="5056"/>
                    <a:pt x="22586" y="11293"/>
                  </a:cubicBezTo>
                  <a:close/>
                </a:path>
              </a:pathLst>
            </a:custGeom>
            <a:noFill/>
            <a:ln w="12700" cap="flat">
              <a:solidFill>
                <a:srgbClr val="527FFF"/>
              </a:solidFill>
              <a:prstDash val="solid"/>
              <a:round/>
            </a:ln>
          </p:spPr>
          <p:txBody>
            <a:bodyPr rtlCol="0" anchor="ctr"/>
            <a:lstStyle/>
            <a:p>
              <a:endParaRPr lang="en-US" sz="1800"/>
            </a:p>
          </p:txBody>
        </p:sp>
        <p:sp>
          <p:nvSpPr>
            <p:cNvPr id="78" name="Freeform: Shape 1081">
              <a:extLst>
                <a:ext uri="{FF2B5EF4-FFF2-40B4-BE49-F238E27FC236}">
                  <a16:creationId xmlns:a16="http://schemas.microsoft.com/office/drawing/2014/main" id="{F6DF6F8A-299A-DD4C-B9BA-73DD5CC1F433}"/>
                </a:ext>
              </a:extLst>
            </p:cNvPr>
            <p:cNvSpPr/>
            <p:nvPr/>
          </p:nvSpPr>
          <p:spPr>
            <a:xfrm>
              <a:off x="1632762" y="2972165"/>
              <a:ext cx="22585" cy="22585"/>
            </a:xfrm>
            <a:custGeom>
              <a:avLst/>
              <a:gdLst>
                <a:gd name="connsiteX0" fmla="*/ 22586 w 22585"/>
                <a:gd name="connsiteY0" fmla="*/ 11293 h 22585"/>
                <a:gd name="connsiteX1" fmla="*/ 11293 w 22585"/>
                <a:gd name="connsiteY1" fmla="*/ 22586 h 22585"/>
                <a:gd name="connsiteX2" fmla="*/ 0 w 22585"/>
                <a:gd name="connsiteY2" fmla="*/ 11293 h 22585"/>
                <a:gd name="connsiteX3" fmla="*/ 11293 w 22585"/>
                <a:gd name="connsiteY3" fmla="*/ 0 h 22585"/>
                <a:gd name="connsiteX4" fmla="*/ 22586 w 22585"/>
                <a:gd name="connsiteY4" fmla="*/ 11293 h 225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85" h="22585">
                  <a:moveTo>
                    <a:pt x="22586" y="11293"/>
                  </a:moveTo>
                  <a:cubicBezTo>
                    <a:pt x="22586" y="17530"/>
                    <a:pt x="17530" y="22586"/>
                    <a:pt x="11293" y="22586"/>
                  </a:cubicBezTo>
                  <a:cubicBezTo>
                    <a:pt x="5056" y="22586"/>
                    <a:pt x="0" y="17530"/>
                    <a:pt x="0" y="11293"/>
                  </a:cubicBezTo>
                  <a:cubicBezTo>
                    <a:pt x="0" y="5056"/>
                    <a:pt x="5056" y="0"/>
                    <a:pt x="11293" y="0"/>
                  </a:cubicBezTo>
                  <a:cubicBezTo>
                    <a:pt x="17530" y="0"/>
                    <a:pt x="22586" y="5056"/>
                    <a:pt x="22586" y="11293"/>
                  </a:cubicBezTo>
                  <a:close/>
                </a:path>
              </a:pathLst>
            </a:custGeom>
            <a:noFill/>
            <a:ln w="12700" cap="flat">
              <a:solidFill>
                <a:srgbClr val="527FFF"/>
              </a:solidFill>
              <a:prstDash val="solid"/>
              <a:round/>
            </a:ln>
          </p:spPr>
          <p:txBody>
            <a:bodyPr rtlCol="0" anchor="ctr"/>
            <a:lstStyle/>
            <a:p>
              <a:endParaRPr lang="en-US" sz="1800"/>
            </a:p>
          </p:txBody>
        </p:sp>
      </p:grpSp>
    </p:spTree>
    <p:extLst>
      <p:ext uri="{BB962C8B-B14F-4D97-AF65-F5344CB8AC3E}">
        <p14:creationId xmlns:p14="http://schemas.microsoft.com/office/powerpoint/2010/main" val="37148817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E785DF-AA77-ED48-8007-3001DA59BB32}"/>
              </a:ext>
            </a:extLst>
          </p:cNvPr>
          <p:cNvSpPr>
            <a:spLocks noGrp="1"/>
          </p:cNvSpPr>
          <p:nvPr>
            <p:ph type="title"/>
          </p:nvPr>
        </p:nvSpPr>
        <p:spPr/>
        <p:txBody>
          <a:bodyPr/>
          <a:lstStyle/>
          <a:p>
            <a:pPr algn="ctr"/>
            <a:r>
              <a:rPr lang="en-US" dirty="0"/>
              <a:t>Machine learning development is complex and costly</a:t>
            </a:r>
          </a:p>
        </p:txBody>
      </p:sp>
      <p:grpSp>
        <p:nvGrpSpPr>
          <p:cNvPr id="707" name="Group 706">
            <a:extLst>
              <a:ext uri="{FF2B5EF4-FFF2-40B4-BE49-F238E27FC236}">
                <a16:creationId xmlns:a16="http://schemas.microsoft.com/office/drawing/2014/main" id="{2ADF5F55-D731-406C-89C6-DF60C0D5CD09}"/>
              </a:ext>
            </a:extLst>
          </p:cNvPr>
          <p:cNvGrpSpPr/>
          <p:nvPr/>
        </p:nvGrpSpPr>
        <p:grpSpPr>
          <a:xfrm>
            <a:off x="536514" y="2713348"/>
            <a:ext cx="1051069" cy="834235"/>
            <a:chOff x="602062" y="1200151"/>
            <a:chExt cx="673778" cy="534778"/>
          </a:xfrm>
        </p:grpSpPr>
        <p:sp>
          <p:nvSpPr>
            <p:cNvPr id="708" name="Freeform 43">
              <a:extLst>
                <a:ext uri="{FF2B5EF4-FFF2-40B4-BE49-F238E27FC236}">
                  <a16:creationId xmlns:a16="http://schemas.microsoft.com/office/drawing/2014/main" id="{330493E4-9543-46C2-8D78-B33D91A9F221}"/>
                </a:ext>
              </a:extLst>
            </p:cNvPr>
            <p:cNvSpPr>
              <a:spLocks noEditPoints="1"/>
            </p:cNvSpPr>
            <p:nvPr/>
          </p:nvSpPr>
          <p:spPr bwMode="auto">
            <a:xfrm>
              <a:off x="602062" y="1405998"/>
              <a:ext cx="185687" cy="125206"/>
            </a:xfrm>
            <a:custGeom>
              <a:avLst/>
              <a:gdLst>
                <a:gd name="T0" fmla="*/ 69 w 73"/>
                <a:gd name="T1" fmla="*/ 49 h 49"/>
                <a:gd name="T2" fmla="*/ 5 w 73"/>
                <a:gd name="T3" fmla="*/ 49 h 49"/>
                <a:gd name="T4" fmla="*/ 0 w 73"/>
                <a:gd name="T5" fmla="*/ 44 h 49"/>
                <a:gd name="T6" fmla="*/ 0 w 73"/>
                <a:gd name="T7" fmla="*/ 4 h 49"/>
                <a:gd name="T8" fmla="*/ 5 w 73"/>
                <a:gd name="T9" fmla="*/ 0 h 49"/>
                <a:gd name="T10" fmla="*/ 69 w 73"/>
                <a:gd name="T11" fmla="*/ 0 h 49"/>
                <a:gd name="T12" fmla="*/ 73 w 73"/>
                <a:gd name="T13" fmla="*/ 4 h 49"/>
                <a:gd name="T14" fmla="*/ 73 w 73"/>
                <a:gd name="T15" fmla="*/ 44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4"/>
                  </a:cubicBezTo>
                  <a:cubicBezTo>
                    <a:pt x="0" y="4"/>
                    <a:pt x="0" y="4"/>
                    <a:pt x="0" y="4"/>
                  </a:cubicBezTo>
                  <a:cubicBezTo>
                    <a:pt x="0" y="2"/>
                    <a:pt x="2" y="0"/>
                    <a:pt x="5" y="0"/>
                  </a:cubicBezTo>
                  <a:cubicBezTo>
                    <a:pt x="69" y="0"/>
                    <a:pt x="69" y="0"/>
                    <a:pt x="69" y="0"/>
                  </a:cubicBezTo>
                  <a:cubicBezTo>
                    <a:pt x="71" y="0"/>
                    <a:pt x="73" y="2"/>
                    <a:pt x="73" y="4"/>
                  </a:cubicBezTo>
                  <a:cubicBezTo>
                    <a:pt x="73" y="44"/>
                    <a:pt x="73" y="44"/>
                    <a:pt x="73" y="44"/>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9011"/>
                </a:gs>
                <a:gs pos="100000">
                  <a:srgbClr val="FF762E"/>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ndParaRPr>
            </a:p>
          </p:txBody>
        </p:sp>
        <p:sp>
          <p:nvSpPr>
            <p:cNvPr id="709" name="Freeform 44">
              <a:extLst>
                <a:ext uri="{FF2B5EF4-FFF2-40B4-BE49-F238E27FC236}">
                  <a16:creationId xmlns:a16="http://schemas.microsoft.com/office/drawing/2014/main" id="{AC9C5578-0B97-42C4-9DA4-817E3CB8BEB7}"/>
                </a:ext>
              </a:extLst>
            </p:cNvPr>
            <p:cNvSpPr>
              <a:spLocks noEditPoints="1"/>
            </p:cNvSpPr>
            <p:nvPr/>
          </p:nvSpPr>
          <p:spPr bwMode="auto">
            <a:xfrm>
              <a:off x="764405" y="1405998"/>
              <a:ext cx="185687" cy="125206"/>
            </a:xfrm>
            <a:custGeom>
              <a:avLst/>
              <a:gdLst>
                <a:gd name="T0" fmla="*/ 69 w 73"/>
                <a:gd name="T1" fmla="*/ 49 h 49"/>
                <a:gd name="T2" fmla="*/ 5 w 73"/>
                <a:gd name="T3" fmla="*/ 49 h 49"/>
                <a:gd name="T4" fmla="*/ 0 w 73"/>
                <a:gd name="T5" fmla="*/ 44 h 49"/>
                <a:gd name="T6" fmla="*/ 0 w 73"/>
                <a:gd name="T7" fmla="*/ 4 h 49"/>
                <a:gd name="T8" fmla="*/ 5 w 73"/>
                <a:gd name="T9" fmla="*/ 0 h 49"/>
                <a:gd name="T10" fmla="*/ 69 w 73"/>
                <a:gd name="T11" fmla="*/ 0 h 49"/>
                <a:gd name="T12" fmla="*/ 73 w 73"/>
                <a:gd name="T13" fmla="*/ 4 h 49"/>
                <a:gd name="T14" fmla="*/ 73 w 73"/>
                <a:gd name="T15" fmla="*/ 44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4"/>
                  </a:cubicBezTo>
                  <a:cubicBezTo>
                    <a:pt x="0" y="4"/>
                    <a:pt x="0" y="4"/>
                    <a:pt x="0" y="4"/>
                  </a:cubicBezTo>
                  <a:cubicBezTo>
                    <a:pt x="0" y="2"/>
                    <a:pt x="2" y="0"/>
                    <a:pt x="5" y="0"/>
                  </a:cubicBezTo>
                  <a:cubicBezTo>
                    <a:pt x="69" y="0"/>
                    <a:pt x="69" y="0"/>
                    <a:pt x="69" y="0"/>
                  </a:cubicBezTo>
                  <a:cubicBezTo>
                    <a:pt x="71" y="0"/>
                    <a:pt x="73" y="2"/>
                    <a:pt x="73" y="4"/>
                  </a:cubicBezTo>
                  <a:cubicBezTo>
                    <a:pt x="73" y="44"/>
                    <a:pt x="73" y="44"/>
                    <a:pt x="73" y="44"/>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9011"/>
                </a:gs>
                <a:gs pos="100000">
                  <a:srgbClr val="FF762E"/>
                </a:gs>
              </a:gsLst>
              <a:lin ang="5400000" scaled="1"/>
            </a:gradFill>
            <a:ln>
              <a:noFill/>
            </a:ln>
          </p:spPr>
          <p:txBody>
            <a:bodyPr vert="horz" wrap="square" lIns="91440" tIns="45720" rIns="91440" bIns="45720" numCol="1" anchor="t" anchorCtr="0" compatLnSpc="1">
              <a:prstTxWarp prst="textNoShape">
                <a:avLst/>
              </a:prstTxWarp>
            </a:bodyPr>
            <a:lstStyle/>
            <a:p>
              <a:pPr defTabSz="457200"/>
              <a:endParaRPr lang="en-US" sz="1800" kern="0" dirty="0">
                <a:solidFill>
                  <a:srgbClr val="000000"/>
                </a:solidFill>
                <a:latin typeface="Amazon Ember Heavy"/>
              </a:endParaRPr>
            </a:p>
          </p:txBody>
        </p:sp>
        <p:sp>
          <p:nvSpPr>
            <p:cNvPr id="710" name="Freeform 45">
              <a:extLst>
                <a:ext uri="{FF2B5EF4-FFF2-40B4-BE49-F238E27FC236}">
                  <a16:creationId xmlns:a16="http://schemas.microsoft.com/office/drawing/2014/main" id="{5FB09A3F-0EDD-4E2B-BA45-80CCDCD4443B}"/>
                </a:ext>
              </a:extLst>
            </p:cNvPr>
            <p:cNvSpPr>
              <a:spLocks noEditPoints="1"/>
            </p:cNvSpPr>
            <p:nvPr/>
          </p:nvSpPr>
          <p:spPr bwMode="auto">
            <a:xfrm>
              <a:off x="927810" y="1405998"/>
              <a:ext cx="185687" cy="125206"/>
            </a:xfrm>
            <a:custGeom>
              <a:avLst/>
              <a:gdLst>
                <a:gd name="T0" fmla="*/ 69 w 73"/>
                <a:gd name="T1" fmla="*/ 49 h 49"/>
                <a:gd name="T2" fmla="*/ 5 w 73"/>
                <a:gd name="T3" fmla="*/ 49 h 49"/>
                <a:gd name="T4" fmla="*/ 0 w 73"/>
                <a:gd name="T5" fmla="*/ 44 h 49"/>
                <a:gd name="T6" fmla="*/ 0 w 73"/>
                <a:gd name="T7" fmla="*/ 4 h 49"/>
                <a:gd name="T8" fmla="*/ 5 w 73"/>
                <a:gd name="T9" fmla="*/ 0 h 49"/>
                <a:gd name="T10" fmla="*/ 69 w 73"/>
                <a:gd name="T11" fmla="*/ 0 h 49"/>
                <a:gd name="T12" fmla="*/ 73 w 73"/>
                <a:gd name="T13" fmla="*/ 4 h 49"/>
                <a:gd name="T14" fmla="*/ 73 w 73"/>
                <a:gd name="T15" fmla="*/ 44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4"/>
                  </a:cubicBezTo>
                  <a:cubicBezTo>
                    <a:pt x="0" y="4"/>
                    <a:pt x="0" y="4"/>
                    <a:pt x="0" y="4"/>
                  </a:cubicBezTo>
                  <a:cubicBezTo>
                    <a:pt x="0" y="2"/>
                    <a:pt x="2" y="0"/>
                    <a:pt x="5" y="0"/>
                  </a:cubicBezTo>
                  <a:cubicBezTo>
                    <a:pt x="69" y="0"/>
                    <a:pt x="69" y="0"/>
                    <a:pt x="69" y="0"/>
                  </a:cubicBezTo>
                  <a:cubicBezTo>
                    <a:pt x="71" y="0"/>
                    <a:pt x="73" y="2"/>
                    <a:pt x="73" y="4"/>
                  </a:cubicBezTo>
                  <a:cubicBezTo>
                    <a:pt x="73" y="44"/>
                    <a:pt x="73" y="44"/>
                    <a:pt x="73" y="44"/>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9011"/>
                </a:gs>
                <a:gs pos="100000">
                  <a:srgbClr val="FF762E"/>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ndParaRPr>
            </a:p>
          </p:txBody>
        </p:sp>
        <p:sp>
          <p:nvSpPr>
            <p:cNvPr id="711" name="Freeform 46">
              <a:extLst>
                <a:ext uri="{FF2B5EF4-FFF2-40B4-BE49-F238E27FC236}">
                  <a16:creationId xmlns:a16="http://schemas.microsoft.com/office/drawing/2014/main" id="{E5A77129-31DB-423D-AB06-FB59ED887022}"/>
                </a:ext>
              </a:extLst>
            </p:cNvPr>
            <p:cNvSpPr>
              <a:spLocks noEditPoints="1"/>
            </p:cNvSpPr>
            <p:nvPr/>
          </p:nvSpPr>
          <p:spPr bwMode="auto">
            <a:xfrm>
              <a:off x="680581" y="1305197"/>
              <a:ext cx="185687" cy="124145"/>
            </a:xfrm>
            <a:custGeom>
              <a:avLst/>
              <a:gdLst>
                <a:gd name="T0" fmla="*/ 68 w 73"/>
                <a:gd name="T1" fmla="*/ 49 h 49"/>
                <a:gd name="T2" fmla="*/ 4 w 73"/>
                <a:gd name="T3" fmla="*/ 49 h 49"/>
                <a:gd name="T4" fmla="*/ 0 w 73"/>
                <a:gd name="T5" fmla="*/ 44 h 49"/>
                <a:gd name="T6" fmla="*/ 0 w 73"/>
                <a:gd name="T7" fmla="*/ 4 h 49"/>
                <a:gd name="T8" fmla="*/ 4 w 73"/>
                <a:gd name="T9" fmla="*/ 0 h 49"/>
                <a:gd name="T10" fmla="*/ 68 w 73"/>
                <a:gd name="T11" fmla="*/ 0 h 49"/>
                <a:gd name="T12" fmla="*/ 73 w 73"/>
                <a:gd name="T13" fmla="*/ 4 h 49"/>
                <a:gd name="T14" fmla="*/ 73 w 73"/>
                <a:gd name="T15" fmla="*/ 44 h 49"/>
                <a:gd name="T16" fmla="*/ 68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8" y="49"/>
                  </a:moveTo>
                  <a:cubicBezTo>
                    <a:pt x="4" y="49"/>
                    <a:pt x="4" y="49"/>
                    <a:pt x="4" y="49"/>
                  </a:cubicBezTo>
                  <a:cubicBezTo>
                    <a:pt x="2" y="49"/>
                    <a:pt x="0" y="46"/>
                    <a:pt x="0" y="44"/>
                  </a:cubicBezTo>
                  <a:cubicBezTo>
                    <a:pt x="0" y="4"/>
                    <a:pt x="0" y="4"/>
                    <a:pt x="0" y="4"/>
                  </a:cubicBezTo>
                  <a:cubicBezTo>
                    <a:pt x="0" y="2"/>
                    <a:pt x="2" y="0"/>
                    <a:pt x="4" y="0"/>
                  </a:cubicBezTo>
                  <a:cubicBezTo>
                    <a:pt x="68" y="0"/>
                    <a:pt x="68" y="0"/>
                    <a:pt x="68" y="0"/>
                  </a:cubicBezTo>
                  <a:cubicBezTo>
                    <a:pt x="71" y="0"/>
                    <a:pt x="73" y="2"/>
                    <a:pt x="73" y="4"/>
                  </a:cubicBezTo>
                  <a:cubicBezTo>
                    <a:pt x="73" y="44"/>
                    <a:pt x="73" y="44"/>
                    <a:pt x="73" y="44"/>
                  </a:cubicBezTo>
                  <a:cubicBezTo>
                    <a:pt x="73" y="46"/>
                    <a:pt x="71" y="49"/>
                    <a:pt x="68"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100000">
                  <a:srgbClr val="FF8C11"/>
                </a:gs>
                <a:gs pos="0">
                  <a:srgbClr val="FFA700"/>
                </a:gs>
              </a:gsLst>
              <a:lin ang="5400000" scaled="1"/>
            </a:gradFill>
            <a:ln>
              <a:noFill/>
            </a:ln>
          </p:spPr>
          <p:txBody>
            <a:bodyPr vert="horz" wrap="square" lIns="91440" tIns="45720" rIns="91440" bIns="45720" numCol="1" anchor="t" anchorCtr="0" compatLnSpc="1">
              <a:prstTxWarp prst="textNoShape">
                <a:avLst/>
              </a:prstTxWarp>
            </a:bodyPr>
            <a:lstStyle/>
            <a:p>
              <a:pPr defTabSz="457200">
                <a:defRPr/>
              </a:pPr>
              <a:endParaRPr lang="en-US" sz="1800" dirty="0">
                <a:solidFill>
                  <a:srgbClr val="000000"/>
                </a:solidFill>
                <a:latin typeface="Amazon Ember Heavy"/>
              </a:endParaRPr>
            </a:p>
          </p:txBody>
        </p:sp>
        <p:sp>
          <p:nvSpPr>
            <p:cNvPr id="712" name="Freeform 47">
              <a:extLst>
                <a:ext uri="{FF2B5EF4-FFF2-40B4-BE49-F238E27FC236}">
                  <a16:creationId xmlns:a16="http://schemas.microsoft.com/office/drawing/2014/main" id="{B21237A7-8761-4BDF-B225-E74D8190ADA6}"/>
                </a:ext>
              </a:extLst>
            </p:cNvPr>
            <p:cNvSpPr>
              <a:spLocks noEditPoints="1"/>
            </p:cNvSpPr>
            <p:nvPr/>
          </p:nvSpPr>
          <p:spPr bwMode="auto">
            <a:xfrm>
              <a:off x="842924" y="1305197"/>
              <a:ext cx="185687" cy="124145"/>
            </a:xfrm>
            <a:custGeom>
              <a:avLst/>
              <a:gdLst>
                <a:gd name="T0" fmla="*/ 68 w 73"/>
                <a:gd name="T1" fmla="*/ 49 h 49"/>
                <a:gd name="T2" fmla="*/ 4 w 73"/>
                <a:gd name="T3" fmla="*/ 49 h 49"/>
                <a:gd name="T4" fmla="*/ 0 w 73"/>
                <a:gd name="T5" fmla="*/ 44 h 49"/>
                <a:gd name="T6" fmla="*/ 0 w 73"/>
                <a:gd name="T7" fmla="*/ 4 h 49"/>
                <a:gd name="T8" fmla="*/ 4 w 73"/>
                <a:gd name="T9" fmla="*/ 0 h 49"/>
                <a:gd name="T10" fmla="*/ 68 w 73"/>
                <a:gd name="T11" fmla="*/ 0 h 49"/>
                <a:gd name="T12" fmla="*/ 73 w 73"/>
                <a:gd name="T13" fmla="*/ 4 h 49"/>
                <a:gd name="T14" fmla="*/ 73 w 73"/>
                <a:gd name="T15" fmla="*/ 44 h 49"/>
                <a:gd name="T16" fmla="*/ 68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8" y="49"/>
                  </a:moveTo>
                  <a:cubicBezTo>
                    <a:pt x="4" y="49"/>
                    <a:pt x="4" y="49"/>
                    <a:pt x="4" y="49"/>
                  </a:cubicBezTo>
                  <a:cubicBezTo>
                    <a:pt x="2" y="49"/>
                    <a:pt x="0" y="46"/>
                    <a:pt x="0" y="44"/>
                  </a:cubicBezTo>
                  <a:cubicBezTo>
                    <a:pt x="0" y="4"/>
                    <a:pt x="0" y="4"/>
                    <a:pt x="0" y="4"/>
                  </a:cubicBezTo>
                  <a:cubicBezTo>
                    <a:pt x="0" y="2"/>
                    <a:pt x="2" y="0"/>
                    <a:pt x="4" y="0"/>
                  </a:cubicBezTo>
                  <a:cubicBezTo>
                    <a:pt x="68" y="0"/>
                    <a:pt x="68" y="0"/>
                    <a:pt x="68" y="0"/>
                  </a:cubicBezTo>
                  <a:cubicBezTo>
                    <a:pt x="71" y="0"/>
                    <a:pt x="73" y="2"/>
                    <a:pt x="73" y="4"/>
                  </a:cubicBezTo>
                  <a:cubicBezTo>
                    <a:pt x="73" y="44"/>
                    <a:pt x="73" y="44"/>
                    <a:pt x="73" y="44"/>
                  </a:cubicBezTo>
                  <a:cubicBezTo>
                    <a:pt x="73" y="46"/>
                    <a:pt x="71" y="49"/>
                    <a:pt x="68"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100000">
                  <a:srgbClr val="FF8C11"/>
                </a:gs>
                <a:gs pos="0">
                  <a:srgbClr val="FFA700"/>
                </a:gs>
              </a:gsLst>
              <a:lin ang="5400000" scaled="1"/>
            </a:gradFill>
            <a:ln>
              <a:noFill/>
            </a:ln>
          </p:spPr>
          <p:txBody>
            <a:bodyPr vert="horz" wrap="square" lIns="91440" tIns="45720" rIns="91440" bIns="45720" numCol="1" anchor="t" anchorCtr="0" compatLnSpc="1">
              <a:prstTxWarp prst="textNoShape">
                <a:avLst/>
              </a:prstTxWarp>
            </a:bodyPr>
            <a:lstStyle/>
            <a:p>
              <a:pPr defTabSz="457200">
                <a:defRPr/>
              </a:pPr>
              <a:endParaRPr lang="en-US" sz="1800" dirty="0">
                <a:solidFill>
                  <a:srgbClr val="000000"/>
                </a:solidFill>
                <a:latin typeface="Amazon Ember Heavy"/>
              </a:endParaRPr>
            </a:p>
          </p:txBody>
        </p:sp>
        <p:sp>
          <p:nvSpPr>
            <p:cNvPr id="713" name="Freeform 48">
              <a:extLst>
                <a:ext uri="{FF2B5EF4-FFF2-40B4-BE49-F238E27FC236}">
                  <a16:creationId xmlns:a16="http://schemas.microsoft.com/office/drawing/2014/main" id="{C38281AB-10AF-4BFB-96B9-A80B8BA8787F}"/>
                </a:ext>
              </a:extLst>
            </p:cNvPr>
            <p:cNvSpPr>
              <a:spLocks noEditPoints="1"/>
            </p:cNvSpPr>
            <p:nvPr/>
          </p:nvSpPr>
          <p:spPr bwMode="auto">
            <a:xfrm>
              <a:off x="1006329" y="1305197"/>
              <a:ext cx="185687" cy="124145"/>
            </a:xfrm>
            <a:custGeom>
              <a:avLst/>
              <a:gdLst>
                <a:gd name="T0" fmla="*/ 68 w 73"/>
                <a:gd name="T1" fmla="*/ 49 h 49"/>
                <a:gd name="T2" fmla="*/ 4 w 73"/>
                <a:gd name="T3" fmla="*/ 49 h 49"/>
                <a:gd name="T4" fmla="*/ 0 w 73"/>
                <a:gd name="T5" fmla="*/ 44 h 49"/>
                <a:gd name="T6" fmla="*/ 0 w 73"/>
                <a:gd name="T7" fmla="*/ 4 h 49"/>
                <a:gd name="T8" fmla="*/ 4 w 73"/>
                <a:gd name="T9" fmla="*/ 0 h 49"/>
                <a:gd name="T10" fmla="*/ 68 w 73"/>
                <a:gd name="T11" fmla="*/ 0 h 49"/>
                <a:gd name="T12" fmla="*/ 73 w 73"/>
                <a:gd name="T13" fmla="*/ 4 h 49"/>
                <a:gd name="T14" fmla="*/ 73 w 73"/>
                <a:gd name="T15" fmla="*/ 44 h 49"/>
                <a:gd name="T16" fmla="*/ 68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8" y="49"/>
                  </a:moveTo>
                  <a:cubicBezTo>
                    <a:pt x="4" y="49"/>
                    <a:pt x="4" y="49"/>
                    <a:pt x="4" y="49"/>
                  </a:cubicBezTo>
                  <a:cubicBezTo>
                    <a:pt x="2" y="49"/>
                    <a:pt x="0" y="46"/>
                    <a:pt x="0" y="44"/>
                  </a:cubicBezTo>
                  <a:cubicBezTo>
                    <a:pt x="0" y="4"/>
                    <a:pt x="0" y="4"/>
                    <a:pt x="0" y="4"/>
                  </a:cubicBezTo>
                  <a:cubicBezTo>
                    <a:pt x="0" y="2"/>
                    <a:pt x="2" y="0"/>
                    <a:pt x="4" y="0"/>
                  </a:cubicBezTo>
                  <a:cubicBezTo>
                    <a:pt x="68" y="0"/>
                    <a:pt x="68" y="0"/>
                    <a:pt x="68" y="0"/>
                  </a:cubicBezTo>
                  <a:cubicBezTo>
                    <a:pt x="71" y="0"/>
                    <a:pt x="73" y="2"/>
                    <a:pt x="73" y="4"/>
                  </a:cubicBezTo>
                  <a:cubicBezTo>
                    <a:pt x="73" y="44"/>
                    <a:pt x="73" y="44"/>
                    <a:pt x="73" y="44"/>
                  </a:cubicBezTo>
                  <a:cubicBezTo>
                    <a:pt x="73" y="46"/>
                    <a:pt x="71" y="49"/>
                    <a:pt x="68"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100000">
                  <a:srgbClr val="FF8C11"/>
                </a:gs>
                <a:gs pos="0">
                  <a:srgbClr val="FFA700"/>
                </a:gs>
              </a:gsLst>
              <a:lin ang="5400000" scaled="1"/>
            </a:gradFill>
            <a:ln>
              <a:noFill/>
            </a:ln>
          </p:spPr>
          <p:txBody>
            <a:bodyPr vert="horz" wrap="square" lIns="91440" tIns="45720" rIns="91440" bIns="45720" numCol="1" anchor="t" anchorCtr="0" compatLnSpc="1">
              <a:prstTxWarp prst="textNoShape">
                <a:avLst/>
              </a:prstTxWarp>
            </a:bodyPr>
            <a:lstStyle/>
            <a:p>
              <a:pPr defTabSz="457200">
                <a:defRPr/>
              </a:pPr>
              <a:endParaRPr lang="en-US" sz="1800" dirty="0">
                <a:solidFill>
                  <a:srgbClr val="000000"/>
                </a:solidFill>
                <a:latin typeface="Amazon Ember Heavy"/>
              </a:endParaRPr>
            </a:p>
          </p:txBody>
        </p:sp>
        <p:sp>
          <p:nvSpPr>
            <p:cNvPr id="714" name="Freeform 49">
              <a:extLst>
                <a:ext uri="{FF2B5EF4-FFF2-40B4-BE49-F238E27FC236}">
                  <a16:creationId xmlns:a16="http://schemas.microsoft.com/office/drawing/2014/main" id="{260A45C1-9DEB-4CF6-BB2C-34F1CF6EE12A}"/>
                </a:ext>
              </a:extLst>
            </p:cNvPr>
            <p:cNvSpPr>
              <a:spLocks noEditPoints="1"/>
            </p:cNvSpPr>
            <p:nvPr/>
          </p:nvSpPr>
          <p:spPr bwMode="auto">
            <a:xfrm>
              <a:off x="680581" y="1507860"/>
              <a:ext cx="185687" cy="125206"/>
            </a:xfrm>
            <a:custGeom>
              <a:avLst/>
              <a:gdLst>
                <a:gd name="T0" fmla="*/ 68 w 73"/>
                <a:gd name="T1" fmla="*/ 49 h 49"/>
                <a:gd name="T2" fmla="*/ 4 w 73"/>
                <a:gd name="T3" fmla="*/ 49 h 49"/>
                <a:gd name="T4" fmla="*/ 0 w 73"/>
                <a:gd name="T5" fmla="*/ 44 h 49"/>
                <a:gd name="T6" fmla="*/ 0 w 73"/>
                <a:gd name="T7" fmla="*/ 4 h 49"/>
                <a:gd name="T8" fmla="*/ 4 w 73"/>
                <a:gd name="T9" fmla="*/ 0 h 49"/>
                <a:gd name="T10" fmla="*/ 68 w 73"/>
                <a:gd name="T11" fmla="*/ 0 h 49"/>
                <a:gd name="T12" fmla="*/ 73 w 73"/>
                <a:gd name="T13" fmla="*/ 4 h 49"/>
                <a:gd name="T14" fmla="*/ 73 w 73"/>
                <a:gd name="T15" fmla="*/ 44 h 49"/>
                <a:gd name="T16" fmla="*/ 68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8" y="49"/>
                  </a:moveTo>
                  <a:cubicBezTo>
                    <a:pt x="4" y="49"/>
                    <a:pt x="4" y="49"/>
                    <a:pt x="4" y="49"/>
                  </a:cubicBezTo>
                  <a:cubicBezTo>
                    <a:pt x="2" y="49"/>
                    <a:pt x="0" y="46"/>
                    <a:pt x="0" y="44"/>
                  </a:cubicBezTo>
                  <a:cubicBezTo>
                    <a:pt x="0" y="4"/>
                    <a:pt x="0" y="4"/>
                    <a:pt x="0" y="4"/>
                  </a:cubicBezTo>
                  <a:cubicBezTo>
                    <a:pt x="0" y="2"/>
                    <a:pt x="2" y="0"/>
                    <a:pt x="4" y="0"/>
                  </a:cubicBezTo>
                  <a:cubicBezTo>
                    <a:pt x="68" y="0"/>
                    <a:pt x="68" y="0"/>
                    <a:pt x="68" y="0"/>
                  </a:cubicBezTo>
                  <a:cubicBezTo>
                    <a:pt x="71" y="0"/>
                    <a:pt x="73" y="2"/>
                    <a:pt x="73" y="4"/>
                  </a:cubicBezTo>
                  <a:cubicBezTo>
                    <a:pt x="73" y="44"/>
                    <a:pt x="73" y="44"/>
                    <a:pt x="73" y="44"/>
                  </a:cubicBezTo>
                  <a:cubicBezTo>
                    <a:pt x="73" y="46"/>
                    <a:pt x="71" y="49"/>
                    <a:pt x="68"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792E"/>
                </a:gs>
                <a:gs pos="100000">
                  <a:srgbClr val="FF604A"/>
                </a:gs>
              </a:gsLst>
              <a:lin ang="5400000" scaled="0"/>
            </a:gradFill>
            <a:ln>
              <a:noFill/>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ndParaRPr>
            </a:p>
          </p:txBody>
        </p:sp>
        <p:sp>
          <p:nvSpPr>
            <p:cNvPr id="715" name="Freeform 50">
              <a:extLst>
                <a:ext uri="{FF2B5EF4-FFF2-40B4-BE49-F238E27FC236}">
                  <a16:creationId xmlns:a16="http://schemas.microsoft.com/office/drawing/2014/main" id="{CD44E0CB-555A-47E3-A353-159322646E08}"/>
                </a:ext>
              </a:extLst>
            </p:cNvPr>
            <p:cNvSpPr>
              <a:spLocks noEditPoints="1"/>
            </p:cNvSpPr>
            <p:nvPr/>
          </p:nvSpPr>
          <p:spPr bwMode="auto">
            <a:xfrm>
              <a:off x="842924" y="1507860"/>
              <a:ext cx="185687" cy="125206"/>
            </a:xfrm>
            <a:custGeom>
              <a:avLst/>
              <a:gdLst>
                <a:gd name="T0" fmla="*/ 68 w 73"/>
                <a:gd name="T1" fmla="*/ 49 h 49"/>
                <a:gd name="T2" fmla="*/ 4 w 73"/>
                <a:gd name="T3" fmla="*/ 49 h 49"/>
                <a:gd name="T4" fmla="*/ 0 w 73"/>
                <a:gd name="T5" fmla="*/ 44 h 49"/>
                <a:gd name="T6" fmla="*/ 0 w 73"/>
                <a:gd name="T7" fmla="*/ 4 h 49"/>
                <a:gd name="T8" fmla="*/ 4 w 73"/>
                <a:gd name="T9" fmla="*/ 0 h 49"/>
                <a:gd name="T10" fmla="*/ 68 w 73"/>
                <a:gd name="T11" fmla="*/ 0 h 49"/>
                <a:gd name="T12" fmla="*/ 73 w 73"/>
                <a:gd name="T13" fmla="*/ 4 h 49"/>
                <a:gd name="T14" fmla="*/ 73 w 73"/>
                <a:gd name="T15" fmla="*/ 44 h 49"/>
                <a:gd name="T16" fmla="*/ 68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8" y="49"/>
                  </a:moveTo>
                  <a:cubicBezTo>
                    <a:pt x="4" y="49"/>
                    <a:pt x="4" y="49"/>
                    <a:pt x="4" y="49"/>
                  </a:cubicBezTo>
                  <a:cubicBezTo>
                    <a:pt x="2" y="49"/>
                    <a:pt x="0" y="46"/>
                    <a:pt x="0" y="44"/>
                  </a:cubicBezTo>
                  <a:cubicBezTo>
                    <a:pt x="0" y="4"/>
                    <a:pt x="0" y="4"/>
                    <a:pt x="0" y="4"/>
                  </a:cubicBezTo>
                  <a:cubicBezTo>
                    <a:pt x="0" y="2"/>
                    <a:pt x="2" y="0"/>
                    <a:pt x="4" y="0"/>
                  </a:cubicBezTo>
                  <a:cubicBezTo>
                    <a:pt x="68" y="0"/>
                    <a:pt x="68" y="0"/>
                    <a:pt x="68" y="0"/>
                  </a:cubicBezTo>
                  <a:cubicBezTo>
                    <a:pt x="71" y="0"/>
                    <a:pt x="73" y="2"/>
                    <a:pt x="73" y="4"/>
                  </a:cubicBezTo>
                  <a:cubicBezTo>
                    <a:pt x="73" y="44"/>
                    <a:pt x="73" y="44"/>
                    <a:pt x="73" y="44"/>
                  </a:cubicBezTo>
                  <a:cubicBezTo>
                    <a:pt x="73" y="46"/>
                    <a:pt x="71" y="49"/>
                    <a:pt x="68"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792E"/>
                </a:gs>
                <a:gs pos="100000">
                  <a:srgbClr val="FF604A"/>
                </a:gs>
              </a:gsLst>
              <a:lin ang="5400000" scaled="0"/>
            </a:gradFill>
            <a:ln>
              <a:noFill/>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ndParaRPr>
            </a:p>
          </p:txBody>
        </p:sp>
        <p:sp>
          <p:nvSpPr>
            <p:cNvPr id="716" name="Freeform 51">
              <a:extLst>
                <a:ext uri="{FF2B5EF4-FFF2-40B4-BE49-F238E27FC236}">
                  <a16:creationId xmlns:a16="http://schemas.microsoft.com/office/drawing/2014/main" id="{1FA63B20-2E1E-46B7-8A07-FBDF4655EFAF}"/>
                </a:ext>
              </a:extLst>
            </p:cNvPr>
            <p:cNvSpPr>
              <a:spLocks noEditPoints="1"/>
            </p:cNvSpPr>
            <p:nvPr/>
          </p:nvSpPr>
          <p:spPr bwMode="auto">
            <a:xfrm>
              <a:off x="764405" y="1200151"/>
              <a:ext cx="185687" cy="125206"/>
            </a:xfrm>
            <a:custGeom>
              <a:avLst/>
              <a:gdLst>
                <a:gd name="T0" fmla="*/ 69 w 73"/>
                <a:gd name="T1" fmla="*/ 49 h 49"/>
                <a:gd name="T2" fmla="*/ 5 w 73"/>
                <a:gd name="T3" fmla="*/ 49 h 49"/>
                <a:gd name="T4" fmla="*/ 0 w 73"/>
                <a:gd name="T5" fmla="*/ 45 h 49"/>
                <a:gd name="T6" fmla="*/ 0 w 73"/>
                <a:gd name="T7" fmla="*/ 5 h 49"/>
                <a:gd name="T8" fmla="*/ 5 w 73"/>
                <a:gd name="T9" fmla="*/ 0 h 49"/>
                <a:gd name="T10" fmla="*/ 69 w 73"/>
                <a:gd name="T11" fmla="*/ 0 h 49"/>
                <a:gd name="T12" fmla="*/ 73 w 73"/>
                <a:gd name="T13" fmla="*/ 5 h 49"/>
                <a:gd name="T14" fmla="*/ 73 w 73"/>
                <a:gd name="T15" fmla="*/ 45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5"/>
                  </a:cubicBezTo>
                  <a:cubicBezTo>
                    <a:pt x="0" y="5"/>
                    <a:pt x="0" y="5"/>
                    <a:pt x="0" y="5"/>
                  </a:cubicBezTo>
                  <a:cubicBezTo>
                    <a:pt x="0" y="2"/>
                    <a:pt x="2" y="0"/>
                    <a:pt x="5" y="0"/>
                  </a:cubicBezTo>
                  <a:cubicBezTo>
                    <a:pt x="69" y="0"/>
                    <a:pt x="69" y="0"/>
                    <a:pt x="69" y="0"/>
                  </a:cubicBezTo>
                  <a:cubicBezTo>
                    <a:pt x="71" y="0"/>
                    <a:pt x="73" y="2"/>
                    <a:pt x="73" y="5"/>
                  </a:cubicBezTo>
                  <a:cubicBezTo>
                    <a:pt x="73" y="45"/>
                    <a:pt x="73" y="45"/>
                    <a:pt x="73" y="45"/>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chemeClr val="accent1"/>
                </a:gs>
                <a:gs pos="100000">
                  <a:srgbClr val="FFA700"/>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ndParaRPr>
            </a:p>
          </p:txBody>
        </p:sp>
        <p:sp>
          <p:nvSpPr>
            <p:cNvPr id="717" name="Freeform 52">
              <a:extLst>
                <a:ext uri="{FF2B5EF4-FFF2-40B4-BE49-F238E27FC236}">
                  <a16:creationId xmlns:a16="http://schemas.microsoft.com/office/drawing/2014/main" id="{5C1DFE1E-55CB-4091-81E6-AFE66EA1A881}"/>
                </a:ext>
              </a:extLst>
            </p:cNvPr>
            <p:cNvSpPr>
              <a:spLocks noEditPoints="1"/>
            </p:cNvSpPr>
            <p:nvPr/>
          </p:nvSpPr>
          <p:spPr bwMode="auto">
            <a:xfrm>
              <a:off x="927810" y="1200151"/>
              <a:ext cx="185687" cy="125206"/>
            </a:xfrm>
            <a:custGeom>
              <a:avLst/>
              <a:gdLst>
                <a:gd name="T0" fmla="*/ 69 w 73"/>
                <a:gd name="T1" fmla="*/ 49 h 49"/>
                <a:gd name="T2" fmla="*/ 5 w 73"/>
                <a:gd name="T3" fmla="*/ 49 h 49"/>
                <a:gd name="T4" fmla="*/ 0 w 73"/>
                <a:gd name="T5" fmla="*/ 45 h 49"/>
                <a:gd name="T6" fmla="*/ 0 w 73"/>
                <a:gd name="T7" fmla="*/ 5 h 49"/>
                <a:gd name="T8" fmla="*/ 5 w 73"/>
                <a:gd name="T9" fmla="*/ 0 h 49"/>
                <a:gd name="T10" fmla="*/ 69 w 73"/>
                <a:gd name="T11" fmla="*/ 0 h 49"/>
                <a:gd name="T12" fmla="*/ 73 w 73"/>
                <a:gd name="T13" fmla="*/ 5 h 49"/>
                <a:gd name="T14" fmla="*/ 73 w 73"/>
                <a:gd name="T15" fmla="*/ 45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5"/>
                  </a:cubicBezTo>
                  <a:cubicBezTo>
                    <a:pt x="0" y="5"/>
                    <a:pt x="0" y="5"/>
                    <a:pt x="0" y="5"/>
                  </a:cubicBezTo>
                  <a:cubicBezTo>
                    <a:pt x="0" y="2"/>
                    <a:pt x="2" y="0"/>
                    <a:pt x="5" y="0"/>
                  </a:cubicBezTo>
                  <a:cubicBezTo>
                    <a:pt x="69" y="0"/>
                    <a:pt x="69" y="0"/>
                    <a:pt x="69" y="0"/>
                  </a:cubicBezTo>
                  <a:cubicBezTo>
                    <a:pt x="71" y="0"/>
                    <a:pt x="73" y="2"/>
                    <a:pt x="73" y="5"/>
                  </a:cubicBezTo>
                  <a:cubicBezTo>
                    <a:pt x="73" y="45"/>
                    <a:pt x="73" y="45"/>
                    <a:pt x="73" y="45"/>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chemeClr val="accent1"/>
                </a:gs>
                <a:gs pos="100000">
                  <a:srgbClr val="FFA700"/>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ndParaRPr>
            </a:p>
          </p:txBody>
        </p:sp>
        <p:sp>
          <p:nvSpPr>
            <p:cNvPr id="718" name="Freeform 53">
              <a:extLst>
                <a:ext uri="{FF2B5EF4-FFF2-40B4-BE49-F238E27FC236}">
                  <a16:creationId xmlns:a16="http://schemas.microsoft.com/office/drawing/2014/main" id="{4E012420-B3D7-4659-A4FA-B57B84AD4792}"/>
                </a:ext>
              </a:extLst>
            </p:cNvPr>
            <p:cNvSpPr>
              <a:spLocks noEditPoints="1"/>
            </p:cNvSpPr>
            <p:nvPr/>
          </p:nvSpPr>
          <p:spPr bwMode="auto">
            <a:xfrm>
              <a:off x="764405" y="1609723"/>
              <a:ext cx="185687" cy="125206"/>
            </a:xfrm>
            <a:custGeom>
              <a:avLst/>
              <a:gdLst>
                <a:gd name="T0" fmla="*/ 69 w 73"/>
                <a:gd name="T1" fmla="*/ 49 h 49"/>
                <a:gd name="T2" fmla="*/ 5 w 73"/>
                <a:gd name="T3" fmla="*/ 49 h 49"/>
                <a:gd name="T4" fmla="*/ 0 w 73"/>
                <a:gd name="T5" fmla="*/ 44 h 49"/>
                <a:gd name="T6" fmla="*/ 0 w 73"/>
                <a:gd name="T7" fmla="*/ 4 h 49"/>
                <a:gd name="T8" fmla="*/ 5 w 73"/>
                <a:gd name="T9" fmla="*/ 0 h 49"/>
                <a:gd name="T10" fmla="*/ 69 w 73"/>
                <a:gd name="T11" fmla="*/ 0 h 49"/>
                <a:gd name="T12" fmla="*/ 73 w 73"/>
                <a:gd name="T13" fmla="*/ 4 h 49"/>
                <a:gd name="T14" fmla="*/ 73 w 73"/>
                <a:gd name="T15" fmla="*/ 44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4"/>
                  </a:cubicBezTo>
                  <a:cubicBezTo>
                    <a:pt x="0" y="4"/>
                    <a:pt x="0" y="4"/>
                    <a:pt x="0" y="4"/>
                  </a:cubicBezTo>
                  <a:cubicBezTo>
                    <a:pt x="0" y="2"/>
                    <a:pt x="2" y="0"/>
                    <a:pt x="5" y="0"/>
                  </a:cubicBezTo>
                  <a:cubicBezTo>
                    <a:pt x="69" y="0"/>
                    <a:pt x="69" y="0"/>
                    <a:pt x="69" y="0"/>
                  </a:cubicBezTo>
                  <a:cubicBezTo>
                    <a:pt x="71" y="0"/>
                    <a:pt x="73" y="2"/>
                    <a:pt x="73" y="4"/>
                  </a:cubicBezTo>
                  <a:cubicBezTo>
                    <a:pt x="73" y="44"/>
                    <a:pt x="73" y="44"/>
                    <a:pt x="73" y="44"/>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644A"/>
                </a:gs>
                <a:gs pos="100000">
                  <a:schemeClr val="accent3"/>
                </a:gs>
              </a:gsLst>
              <a:lin ang="5400000" scaled="0"/>
            </a:gradFill>
            <a:ln>
              <a:noFill/>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ndParaRPr>
            </a:p>
          </p:txBody>
        </p:sp>
        <p:sp>
          <p:nvSpPr>
            <p:cNvPr id="719" name="Freeform 54">
              <a:extLst>
                <a:ext uri="{FF2B5EF4-FFF2-40B4-BE49-F238E27FC236}">
                  <a16:creationId xmlns:a16="http://schemas.microsoft.com/office/drawing/2014/main" id="{7A030EAF-A80F-49D1-A91B-46BB08CD4ABB}"/>
                </a:ext>
              </a:extLst>
            </p:cNvPr>
            <p:cNvSpPr>
              <a:spLocks noEditPoints="1"/>
            </p:cNvSpPr>
            <p:nvPr/>
          </p:nvSpPr>
          <p:spPr bwMode="auto">
            <a:xfrm>
              <a:off x="1090153" y="1405998"/>
              <a:ext cx="185687" cy="125206"/>
            </a:xfrm>
            <a:custGeom>
              <a:avLst/>
              <a:gdLst>
                <a:gd name="T0" fmla="*/ 69 w 73"/>
                <a:gd name="T1" fmla="*/ 49 h 49"/>
                <a:gd name="T2" fmla="*/ 5 w 73"/>
                <a:gd name="T3" fmla="*/ 49 h 49"/>
                <a:gd name="T4" fmla="*/ 0 w 73"/>
                <a:gd name="T5" fmla="*/ 44 h 49"/>
                <a:gd name="T6" fmla="*/ 0 w 73"/>
                <a:gd name="T7" fmla="*/ 4 h 49"/>
                <a:gd name="T8" fmla="*/ 5 w 73"/>
                <a:gd name="T9" fmla="*/ 0 h 49"/>
                <a:gd name="T10" fmla="*/ 69 w 73"/>
                <a:gd name="T11" fmla="*/ 0 h 49"/>
                <a:gd name="T12" fmla="*/ 73 w 73"/>
                <a:gd name="T13" fmla="*/ 4 h 49"/>
                <a:gd name="T14" fmla="*/ 73 w 73"/>
                <a:gd name="T15" fmla="*/ 44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4"/>
                  </a:cubicBezTo>
                  <a:cubicBezTo>
                    <a:pt x="0" y="4"/>
                    <a:pt x="0" y="4"/>
                    <a:pt x="0" y="4"/>
                  </a:cubicBezTo>
                  <a:cubicBezTo>
                    <a:pt x="0" y="2"/>
                    <a:pt x="2" y="0"/>
                    <a:pt x="5" y="0"/>
                  </a:cubicBezTo>
                  <a:cubicBezTo>
                    <a:pt x="69" y="0"/>
                    <a:pt x="69" y="0"/>
                    <a:pt x="69" y="0"/>
                  </a:cubicBezTo>
                  <a:cubicBezTo>
                    <a:pt x="71" y="0"/>
                    <a:pt x="73" y="2"/>
                    <a:pt x="73" y="4"/>
                  </a:cubicBezTo>
                  <a:cubicBezTo>
                    <a:pt x="73" y="44"/>
                    <a:pt x="73" y="44"/>
                    <a:pt x="73" y="44"/>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9011"/>
                </a:gs>
                <a:gs pos="100000">
                  <a:srgbClr val="FF762E"/>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ndParaRPr>
            </a:p>
          </p:txBody>
        </p:sp>
        <p:sp>
          <p:nvSpPr>
            <p:cNvPr id="721" name="Freeform 57">
              <a:extLst>
                <a:ext uri="{FF2B5EF4-FFF2-40B4-BE49-F238E27FC236}">
                  <a16:creationId xmlns:a16="http://schemas.microsoft.com/office/drawing/2014/main" id="{C6261EE2-BC29-48DC-BF86-A5EDF3AAFE94}"/>
                </a:ext>
              </a:extLst>
            </p:cNvPr>
            <p:cNvSpPr>
              <a:spLocks/>
            </p:cNvSpPr>
            <p:nvPr/>
          </p:nvSpPr>
          <p:spPr bwMode="auto">
            <a:xfrm>
              <a:off x="927810" y="1609723"/>
              <a:ext cx="131572" cy="125206"/>
            </a:xfrm>
            <a:custGeom>
              <a:avLst/>
              <a:gdLst>
                <a:gd name="T0" fmla="*/ 9 w 52"/>
                <a:gd name="T1" fmla="*/ 40 h 49"/>
                <a:gd name="T2" fmla="*/ 9 w 52"/>
                <a:gd name="T3" fmla="*/ 9 h 49"/>
                <a:gd name="T4" fmla="*/ 43 w 52"/>
                <a:gd name="T5" fmla="*/ 9 h 49"/>
                <a:gd name="T6" fmla="*/ 43 w 52"/>
                <a:gd name="T7" fmla="*/ 9 h 49"/>
                <a:gd name="T8" fmla="*/ 35 w 52"/>
                <a:gd name="T9" fmla="*/ 9 h 49"/>
                <a:gd name="T10" fmla="*/ 31 w 52"/>
                <a:gd name="T11" fmla="*/ 4 h 49"/>
                <a:gd name="T12" fmla="*/ 31 w 52"/>
                <a:gd name="T13" fmla="*/ 0 h 49"/>
                <a:gd name="T14" fmla="*/ 5 w 52"/>
                <a:gd name="T15" fmla="*/ 0 h 49"/>
                <a:gd name="T16" fmla="*/ 0 w 52"/>
                <a:gd name="T17" fmla="*/ 4 h 49"/>
                <a:gd name="T18" fmla="*/ 0 w 52"/>
                <a:gd name="T19" fmla="*/ 44 h 49"/>
                <a:gd name="T20" fmla="*/ 5 w 52"/>
                <a:gd name="T21" fmla="*/ 49 h 49"/>
                <a:gd name="T22" fmla="*/ 52 w 52"/>
                <a:gd name="T23" fmla="*/ 49 h 49"/>
                <a:gd name="T24" fmla="*/ 47 w 52"/>
                <a:gd name="T25" fmla="*/ 40 h 49"/>
                <a:gd name="T26" fmla="*/ 9 w 52"/>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2" h="49">
                  <a:moveTo>
                    <a:pt x="9" y="40"/>
                  </a:moveTo>
                  <a:cubicBezTo>
                    <a:pt x="9" y="9"/>
                    <a:pt x="9" y="9"/>
                    <a:pt x="9" y="9"/>
                  </a:cubicBezTo>
                  <a:cubicBezTo>
                    <a:pt x="43" y="9"/>
                    <a:pt x="43" y="9"/>
                    <a:pt x="43" y="9"/>
                  </a:cubicBezTo>
                  <a:cubicBezTo>
                    <a:pt x="43" y="9"/>
                    <a:pt x="43" y="9"/>
                    <a:pt x="43" y="9"/>
                  </a:cubicBezTo>
                  <a:cubicBezTo>
                    <a:pt x="35" y="9"/>
                    <a:pt x="35" y="9"/>
                    <a:pt x="35" y="9"/>
                  </a:cubicBezTo>
                  <a:cubicBezTo>
                    <a:pt x="33" y="9"/>
                    <a:pt x="31" y="6"/>
                    <a:pt x="31" y="4"/>
                  </a:cubicBezTo>
                  <a:cubicBezTo>
                    <a:pt x="31" y="0"/>
                    <a:pt x="31" y="0"/>
                    <a:pt x="31" y="0"/>
                  </a:cubicBezTo>
                  <a:cubicBezTo>
                    <a:pt x="5" y="0"/>
                    <a:pt x="5" y="0"/>
                    <a:pt x="5" y="0"/>
                  </a:cubicBezTo>
                  <a:cubicBezTo>
                    <a:pt x="2" y="0"/>
                    <a:pt x="0" y="2"/>
                    <a:pt x="0" y="4"/>
                  </a:cubicBezTo>
                  <a:cubicBezTo>
                    <a:pt x="0" y="44"/>
                    <a:pt x="0" y="44"/>
                    <a:pt x="0" y="44"/>
                  </a:cubicBezTo>
                  <a:cubicBezTo>
                    <a:pt x="0" y="47"/>
                    <a:pt x="2" y="49"/>
                    <a:pt x="5" y="49"/>
                  </a:cubicBezTo>
                  <a:cubicBezTo>
                    <a:pt x="52" y="49"/>
                    <a:pt x="52" y="49"/>
                    <a:pt x="52" y="49"/>
                  </a:cubicBezTo>
                  <a:cubicBezTo>
                    <a:pt x="50" y="46"/>
                    <a:pt x="48" y="43"/>
                    <a:pt x="47" y="40"/>
                  </a:cubicBezTo>
                  <a:lnTo>
                    <a:pt x="9" y="40"/>
                  </a:lnTo>
                  <a:close/>
                </a:path>
              </a:pathLst>
            </a:custGeom>
            <a:gradFill>
              <a:gsLst>
                <a:gs pos="0">
                  <a:srgbClr val="FF644A"/>
                </a:gs>
                <a:gs pos="100000">
                  <a:schemeClr val="accent3"/>
                </a:gs>
              </a:gsLst>
              <a:lin ang="5400000" scaled="0"/>
            </a:gradFill>
            <a:ln>
              <a:noFill/>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ndParaRPr>
            </a:p>
          </p:txBody>
        </p:sp>
        <p:sp>
          <p:nvSpPr>
            <p:cNvPr id="722" name="Freeform 58">
              <a:extLst>
                <a:ext uri="{FF2B5EF4-FFF2-40B4-BE49-F238E27FC236}">
                  <a16:creationId xmlns:a16="http://schemas.microsoft.com/office/drawing/2014/main" id="{C6A7ACEB-02DC-4C6B-9C39-DEC23028EC19}"/>
                </a:ext>
              </a:extLst>
            </p:cNvPr>
            <p:cNvSpPr>
              <a:spLocks/>
            </p:cNvSpPr>
            <p:nvPr/>
          </p:nvSpPr>
          <p:spPr bwMode="auto">
            <a:xfrm>
              <a:off x="1006329" y="1507860"/>
              <a:ext cx="185687" cy="125206"/>
            </a:xfrm>
            <a:custGeom>
              <a:avLst/>
              <a:gdLst>
                <a:gd name="T0" fmla="*/ 68 w 73"/>
                <a:gd name="T1" fmla="*/ 0 h 49"/>
                <a:gd name="T2" fmla="*/ 4 w 73"/>
                <a:gd name="T3" fmla="*/ 0 h 49"/>
                <a:gd name="T4" fmla="*/ 0 w 73"/>
                <a:gd name="T5" fmla="*/ 4 h 49"/>
                <a:gd name="T6" fmla="*/ 0 w 73"/>
                <a:gd name="T7" fmla="*/ 40 h 49"/>
                <a:gd name="T8" fmla="*/ 0 w 73"/>
                <a:gd name="T9" fmla="*/ 44 h 49"/>
                <a:gd name="T10" fmla="*/ 4 w 73"/>
                <a:gd name="T11" fmla="*/ 49 h 49"/>
                <a:gd name="T12" fmla="*/ 12 w 73"/>
                <a:gd name="T13" fmla="*/ 49 h 49"/>
                <a:gd name="T14" fmla="*/ 15 w 73"/>
                <a:gd name="T15" fmla="*/ 40 h 49"/>
                <a:gd name="T16" fmla="*/ 15 w 73"/>
                <a:gd name="T17" fmla="*/ 40 h 49"/>
                <a:gd name="T18" fmla="*/ 9 w 73"/>
                <a:gd name="T19" fmla="*/ 40 h 49"/>
                <a:gd name="T20" fmla="*/ 9 w 73"/>
                <a:gd name="T21" fmla="*/ 9 h 49"/>
                <a:gd name="T22" fmla="*/ 64 w 73"/>
                <a:gd name="T23" fmla="*/ 9 h 49"/>
                <a:gd name="T24" fmla="*/ 64 w 73"/>
                <a:gd name="T25" fmla="*/ 11 h 49"/>
                <a:gd name="T26" fmla="*/ 73 w 73"/>
                <a:gd name="T27" fmla="*/ 13 h 49"/>
                <a:gd name="T28" fmla="*/ 73 w 73"/>
                <a:gd name="T29" fmla="*/ 4 h 49"/>
                <a:gd name="T30" fmla="*/ 68 w 73"/>
                <a:gd name="T31"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3" h="49">
                  <a:moveTo>
                    <a:pt x="68" y="0"/>
                  </a:moveTo>
                  <a:cubicBezTo>
                    <a:pt x="4" y="0"/>
                    <a:pt x="4" y="0"/>
                    <a:pt x="4" y="0"/>
                  </a:cubicBezTo>
                  <a:cubicBezTo>
                    <a:pt x="2" y="0"/>
                    <a:pt x="0" y="2"/>
                    <a:pt x="0" y="4"/>
                  </a:cubicBezTo>
                  <a:cubicBezTo>
                    <a:pt x="0" y="40"/>
                    <a:pt x="0" y="40"/>
                    <a:pt x="0" y="40"/>
                  </a:cubicBezTo>
                  <a:cubicBezTo>
                    <a:pt x="0" y="44"/>
                    <a:pt x="0" y="44"/>
                    <a:pt x="0" y="44"/>
                  </a:cubicBezTo>
                  <a:cubicBezTo>
                    <a:pt x="0" y="46"/>
                    <a:pt x="2" y="49"/>
                    <a:pt x="4" y="49"/>
                  </a:cubicBezTo>
                  <a:cubicBezTo>
                    <a:pt x="12" y="49"/>
                    <a:pt x="12" y="49"/>
                    <a:pt x="12" y="49"/>
                  </a:cubicBezTo>
                  <a:cubicBezTo>
                    <a:pt x="13" y="45"/>
                    <a:pt x="14" y="42"/>
                    <a:pt x="15" y="40"/>
                  </a:cubicBezTo>
                  <a:cubicBezTo>
                    <a:pt x="15" y="40"/>
                    <a:pt x="15" y="40"/>
                    <a:pt x="15" y="40"/>
                  </a:cubicBezTo>
                  <a:cubicBezTo>
                    <a:pt x="9" y="40"/>
                    <a:pt x="9" y="40"/>
                    <a:pt x="9" y="40"/>
                  </a:cubicBezTo>
                  <a:cubicBezTo>
                    <a:pt x="9" y="9"/>
                    <a:pt x="9" y="9"/>
                    <a:pt x="9" y="9"/>
                  </a:cubicBezTo>
                  <a:cubicBezTo>
                    <a:pt x="64" y="9"/>
                    <a:pt x="64" y="9"/>
                    <a:pt x="64" y="9"/>
                  </a:cubicBezTo>
                  <a:cubicBezTo>
                    <a:pt x="64" y="11"/>
                    <a:pt x="64" y="11"/>
                    <a:pt x="64" y="11"/>
                  </a:cubicBezTo>
                  <a:cubicBezTo>
                    <a:pt x="67" y="12"/>
                    <a:pt x="70" y="12"/>
                    <a:pt x="73" y="13"/>
                  </a:cubicBezTo>
                  <a:cubicBezTo>
                    <a:pt x="73" y="4"/>
                    <a:pt x="73" y="4"/>
                    <a:pt x="73" y="4"/>
                  </a:cubicBezTo>
                  <a:cubicBezTo>
                    <a:pt x="73" y="2"/>
                    <a:pt x="71" y="0"/>
                    <a:pt x="68" y="0"/>
                  </a:cubicBezTo>
                  <a:close/>
                </a:path>
              </a:pathLst>
            </a:custGeom>
            <a:gradFill>
              <a:gsLst>
                <a:gs pos="0">
                  <a:srgbClr val="FF792E"/>
                </a:gs>
                <a:gs pos="100000">
                  <a:srgbClr val="FF604A"/>
                </a:gs>
              </a:gsLst>
              <a:lin ang="5400000" scaled="0"/>
            </a:gradFill>
            <a:ln>
              <a:noFill/>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ndParaRPr>
            </a:p>
          </p:txBody>
        </p:sp>
      </p:grpSp>
      <p:grpSp>
        <p:nvGrpSpPr>
          <p:cNvPr id="723" name="Group 722">
            <a:extLst>
              <a:ext uri="{FF2B5EF4-FFF2-40B4-BE49-F238E27FC236}">
                <a16:creationId xmlns:a16="http://schemas.microsoft.com/office/drawing/2014/main" id="{F4AC92BE-0549-4E8A-8965-6C759D2C09EE}"/>
              </a:ext>
            </a:extLst>
          </p:cNvPr>
          <p:cNvGrpSpPr/>
          <p:nvPr/>
        </p:nvGrpSpPr>
        <p:grpSpPr>
          <a:xfrm>
            <a:off x="1956356" y="2713348"/>
            <a:ext cx="1051069" cy="834235"/>
            <a:chOff x="602062" y="1200151"/>
            <a:chExt cx="673778" cy="534778"/>
          </a:xfrm>
        </p:grpSpPr>
        <p:sp>
          <p:nvSpPr>
            <p:cNvPr id="724" name="Freeform 43">
              <a:extLst>
                <a:ext uri="{FF2B5EF4-FFF2-40B4-BE49-F238E27FC236}">
                  <a16:creationId xmlns:a16="http://schemas.microsoft.com/office/drawing/2014/main" id="{4B6C1B31-5B50-4D0B-BDBD-89C99A07AE17}"/>
                </a:ext>
              </a:extLst>
            </p:cNvPr>
            <p:cNvSpPr>
              <a:spLocks noEditPoints="1"/>
            </p:cNvSpPr>
            <p:nvPr/>
          </p:nvSpPr>
          <p:spPr bwMode="auto">
            <a:xfrm>
              <a:off x="602062" y="1405998"/>
              <a:ext cx="185687" cy="125206"/>
            </a:xfrm>
            <a:custGeom>
              <a:avLst/>
              <a:gdLst>
                <a:gd name="T0" fmla="*/ 69 w 73"/>
                <a:gd name="T1" fmla="*/ 49 h 49"/>
                <a:gd name="T2" fmla="*/ 5 w 73"/>
                <a:gd name="T3" fmla="*/ 49 h 49"/>
                <a:gd name="T4" fmla="*/ 0 w 73"/>
                <a:gd name="T5" fmla="*/ 44 h 49"/>
                <a:gd name="T6" fmla="*/ 0 w 73"/>
                <a:gd name="T7" fmla="*/ 4 h 49"/>
                <a:gd name="T8" fmla="*/ 5 w 73"/>
                <a:gd name="T9" fmla="*/ 0 h 49"/>
                <a:gd name="T10" fmla="*/ 69 w 73"/>
                <a:gd name="T11" fmla="*/ 0 h 49"/>
                <a:gd name="T12" fmla="*/ 73 w 73"/>
                <a:gd name="T13" fmla="*/ 4 h 49"/>
                <a:gd name="T14" fmla="*/ 73 w 73"/>
                <a:gd name="T15" fmla="*/ 44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4"/>
                  </a:cubicBezTo>
                  <a:cubicBezTo>
                    <a:pt x="0" y="4"/>
                    <a:pt x="0" y="4"/>
                    <a:pt x="0" y="4"/>
                  </a:cubicBezTo>
                  <a:cubicBezTo>
                    <a:pt x="0" y="2"/>
                    <a:pt x="2" y="0"/>
                    <a:pt x="5" y="0"/>
                  </a:cubicBezTo>
                  <a:cubicBezTo>
                    <a:pt x="69" y="0"/>
                    <a:pt x="69" y="0"/>
                    <a:pt x="69" y="0"/>
                  </a:cubicBezTo>
                  <a:cubicBezTo>
                    <a:pt x="71" y="0"/>
                    <a:pt x="73" y="2"/>
                    <a:pt x="73" y="4"/>
                  </a:cubicBezTo>
                  <a:cubicBezTo>
                    <a:pt x="73" y="44"/>
                    <a:pt x="73" y="44"/>
                    <a:pt x="73" y="44"/>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9011"/>
                </a:gs>
                <a:gs pos="100000">
                  <a:srgbClr val="FF762E"/>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ndParaRPr>
            </a:p>
          </p:txBody>
        </p:sp>
        <p:sp>
          <p:nvSpPr>
            <p:cNvPr id="725" name="Freeform 44">
              <a:extLst>
                <a:ext uri="{FF2B5EF4-FFF2-40B4-BE49-F238E27FC236}">
                  <a16:creationId xmlns:a16="http://schemas.microsoft.com/office/drawing/2014/main" id="{12870AA6-E5C5-4959-A918-3331682090E7}"/>
                </a:ext>
              </a:extLst>
            </p:cNvPr>
            <p:cNvSpPr>
              <a:spLocks noEditPoints="1"/>
            </p:cNvSpPr>
            <p:nvPr/>
          </p:nvSpPr>
          <p:spPr bwMode="auto">
            <a:xfrm>
              <a:off x="764405" y="1405998"/>
              <a:ext cx="185687" cy="125206"/>
            </a:xfrm>
            <a:custGeom>
              <a:avLst/>
              <a:gdLst>
                <a:gd name="T0" fmla="*/ 69 w 73"/>
                <a:gd name="T1" fmla="*/ 49 h 49"/>
                <a:gd name="T2" fmla="*/ 5 w 73"/>
                <a:gd name="T3" fmla="*/ 49 h 49"/>
                <a:gd name="T4" fmla="*/ 0 w 73"/>
                <a:gd name="T5" fmla="*/ 44 h 49"/>
                <a:gd name="T6" fmla="*/ 0 w 73"/>
                <a:gd name="T7" fmla="*/ 4 h 49"/>
                <a:gd name="T8" fmla="*/ 5 w 73"/>
                <a:gd name="T9" fmla="*/ 0 h 49"/>
                <a:gd name="T10" fmla="*/ 69 w 73"/>
                <a:gd name="T11" fmla="*/ 0 h 49"/>
                <a:gd name="T12" fmla="*/ 73 w 73"/>
                <a:gd name="T13" fmla="*/ 4 h 49"/>
                <a:gd name="T14" fmla="*/ 73 w 73"/>
                <a:gd name="T15" fmla="*/ 44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4"/>
                  </a:cubicBezTo>
                  <a:cubicBezTo>
                    <a:pt x="0" y="4"/>
                    <a:pt x="0" y="4"/>
                    <a:pt x="0" y="4"/>
                  </a:cubicBezTo>
                  <a:cubicBezTo>
                    <a:pt x="0" y="2"/>
                    <a:pt x="2" y="0"/>
                    <a:pt x="5" y="0"/>
                  </a:cubicBezTo>
                  <a:cubicBezTo>
                    <a:pt x="69" y="0"/>
                    <a:pt x="69" y="0"/>
                    <a:pt x="69" y="0"/>
                  </a:cubicBezTo>
                  <a:cubicBezTo>
                    <a:pt x="71" y="0"/>
                    <a:pt x="73" y="2"/>
                    <a:pt x="73" y="4"/>
                  </a:cubicBezTo>
                  <a:cubicBezTo>
                    <a:pt x="73" y="44"/>
                    <a:pt x="73" y="44"/>
                    <a:pt x="73" y="44"/>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9011"/>
                </a:gs>
                <a:gs pos="100000">
                  <a:srgbClr val="FF762E"/>
                </a:gs>
              </a:gsLst>
              <a:lin ang="5400000" scaled="1"/>
            </a:gradFill>
            <a:ln>
              <a:noFill/>
            </a:ln>
          </p:spPr>
          <p:txBody>
            <a:bodyPr vert="horz" wrap="square" lIns="91440" tIns="45720" rIns="91440" bIns="45720" numCol="1" anchor="t" anchorCtr="0" compatLnSpc="1">
              <a:prstTxWarp prst="textNoShape">
                <a:avLst/>
              </a:prstTxWarp>
            </a:bodyPr>
            <a:lstStyle/>
            <a:p>
              <a:pPr defTabSz="457200"/>
              <a:endParaRPr lang="en-US" sz="1800" kern="0" dirty="0">
                <a:solidFill>
                  <a:srgbClr val="000000"/>
                </a:solidFill>
                <a:latin typeface="Amazon Ember Heavy"/>
              </a:endParaRPr>
            </a:p>
          </p:txBody>
        </p:sp>
        <p:sp>
          <p:nvSpPr>
            <p:cNvPr id="726" name="Freeform 45">
              <a:extLst>
                <a:ext uri="{FF2B5EF4-FFF2-40B4-BE49-F238E27FC236}">
                  <a16:creationId xmlns:a16="http://schemas.microsoft.com/office/drawing/2014/main" id="{3AAFF94F-FFF1-4657-97DC-63FDDB4DD25B}"/>
                </a:ext>
              </a:extLst>
            </p:cNvPr>
            <p:cNvSpPr>
              <a:spLocks noEditPoints="1"/>
            </p:cNvSpPr>
            <p:nvPr/>
          </p:nvSpPr>
          <p:spPr bwMode="auto">
            <a:xfrm>
              <a:off x="927810" y="1405998"/>
              <a:ext cx="185687" cy="125206"/>
            </a:xfrm>
            <a:custGeom>
              <a:avLst/>
              <a:gdLst>
                <a:gd name="T0" fmla="*/ 69 w 73"/>
                <a:gd name="T1" fmla="*/ 49 h 49"/>
                <a:gd name="T2" fmla="*/ 5 w 73"/>
                <a:gd name="T3" fmla="*/ 49 h 49"/>
                <a:gd name="T4" fmla="*/ 0 w 73"/>
                <a:gd name="T5" fmla="*/ 44 h 49"/>
                <a:gd name="T6" fmla="*/ 0 w 73"/>
                <a:gd name="T7" fmla="*/ 4 h 49"/>
                <a:gd name="T8" fmla="*/ 5 w 73"/>
                <a:gd name="T9" fmla="*/ 0 h 49"/>
                <a:gd name="T10" fmla="*/ 69 w 73"/>
                <a:gd name="T11" fmla="*/ 0 h 49"/>
                <a:gd name="T12" fmla="*/ 73 w 73"/>
                <a:gd name="T13" fmla="*/ 4 h 49"/>
                <a:gd name="T14" fmla="*/ 73 w 73"/>
                <a:gd name="T15" fmla="*/ 44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4"/>
                  </a:cubicBezTo>
                  <a:cubicBezTo>
                    <a:pt x="0" y="4"/>
                    <a:pt x="0" y="4"/>
                    <a:pt x="0" y="4"/>
                  </a:cubicBezTo>
                  <a:cubicBezTo>
                    <a:pt x="0" y="2"/>
                    <a:pt x="2" y="0"/>
                    <a:pt x="5" y="0"/>
                  </a:cubicBezTo>
                  <a:cubicBezTo>
                    <a:pt x="69" y="0"/>
                    <a:pt x="69" y="0"/>
                    <a:pt x="69" y="0"/>
                  </a:cubicBezTo>
                  <a:cubicBezTo>
                    <a:pt x="71" y="0"/>
                    <a:pt x="73" y="2"/>
                    <a:pt x="73" y="4"/>
                  </a:cubicBezTo>
                  <a:cubicBezTo>
                    <a:pt x="73" y="44"/>
                    <a:pt x="73" y="44"/>
                    <a:pt x="73" y="44"/>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9011"/>
                </a:gs>
                <a:gs pos="100000">
                  <a:srgbClr val="FF762E"/>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ndParaRPr>
            </a:p>
          </p:txBody>
        </p:sp>
        <p:sp>
          <p:nvSpPr>
            <p:cNvPr id="727" name="Freeform 46">
              <a:extLst>
                <a:ext uri="{FF2B5EF4-FFF2-40B4-BE49-F238E27FC236}">
                  <a16:creationId xmlns:a16="http://schemas.microsoft.com/office/drawing/2014/main" id="{CECB3D52-F631-49A8-B014-41CF3C309E64}"/>
                </a:ext>
              </a:extLst>
            </p:cNvPr>
            <p:cNvSpPr>
              <a:spLocks noEditPoints="1"/>
            </p:cNvSpPr>
            <p:nvPr/>
          </p:nvSpPr>
          <p:spPr bwMode="auto">
            <a:xfrm>
              <a:off x="680581" y="1305197"/>
              <a:ext cx="185687" cy="124145"/>
            </a:xfrm>
            <a:custGeom>
              <a:avLst/>
              <a:gdLst>
                <a:gd name="T0" fmla="*/ 68 w 73"/>
                <a:gd name="T1" fmla="*/ 49 h 49"/>
                <a:gd name="T2" fmla="*/ 4 w 73"/>
                <a:gd name="T3" fmla="*/ 49 h 49"/>
                <a:gd name="T4" fmla="*/ 0 w 73"/>
                <a:gd name="T5" fmla="*/ 44 h 49"/>
                <a:gd name="T6" fmla="*/ 0 w 73"/>
                <a:gd name="T7" fmla="*/ 4 h 49"/>
                <a:gd name="T8" fmla="*/ 4 w 73"/>
                <a:gd name="T9" fmla="*/ 0 h 49"/>
                <a:gd name="T10" fmla="*/ 68 w 73"/>
                <a:gd name="T11" fmla="*/ 0 h 49"/>
                <a:gd name="T12" fmla="*/ 73 w 73"/>
                <a:gd name="T13" fmla="*/ 4 h 49"/>
                <a:gd name="T14" fmla="*/ 73 w 73"/>
                <a:gd name="T15" fmla="*/ 44 h 49"/>
                <a:gd name="T16" fmla="*/ 68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8" y="49"/>
                  </a:moveTo>
                  <a:cubicBezTo>
                    <a:pt x="4" y="49"/>
                    <a:pt x="4" y="49"/>
                    <a:pt x="4" y="49"/>
                  </a:cubicBezTo>
                  <a:cubicBezTo>
                    <a:pt x="2" y="49"/>
                    <a:pt x="0" y="46"/>
                    <a:pt x="0" y="44"/>
                  </a:cubicBezTo>
                  <a:cubicBezTo>
                    <a:pt x="0" y="4"/>
                    <a:pt x="0" y="4"/>
                    <a:pt x="0" y="4"/>
                  </a:cubicBezTo>
                  <a:cubicBezTo>
                    <a:pt x="0" y="2"/>
                    <a:pt x="2" y="0"/>
                    <a:pt x="4" y="0"/>
                  </a:cubicBezTo>
                  <a:cubicBezTo>
                    <a:pt x="68" y="0"/>
                    <a:pt x="68" y="0"/>
                    <a:pt x="68" y="0"/>
                  </a:cubicBezTo>
                  <a:cubicBezTo>
                    <a:pt x="71" y="0"/>
                    <a:pt x="73" y="2"/>
                    <a:pt x="73" y="4"/>
                  </a:cubicBezTo>
                  <a:cubicBezTo>
                    <a:pt x="73" y="44"/>
                    <a:pt x="73" y="44"/>
                    <a:pt x="73" y="44"/>
                  </a:cubicBezTo>
                  <a:cubicBezTo>
                    <a:pt x="73" y="46"/>
                    <a:pt x="71" y="49"/>
                    <a:pt x="68"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100000">
                  <a:srgbClr val="FF8C11"/>
                </a:gs>
                <a:gs pos="0">
                  <a:srgbClr val="FFA700"/>
                </a:gs>
              </a:gsLst>
              <a:lin ang="5400000" scaled="1"/>
            </a:gradFill>
            <a:ln>
              <a:noFill/>
            </a:ln>
          </p:spPr>
          <p:txBody>
            <a:bodyPr vert="horz" wrap="square" lIns="91440" tIns="45720" rIns="91440" bIns="45720" numCol="1" anchor="t" anchorCtr="0" compatLnSpc="1">
              <a:prstTxWarp prst="textNoShape">
                <a:avLst/>
              </a:prstTxWarp>
            </a:bodyPr>
            <a:lstStyle/>
            <a:p>
              <a:pPr defTabSz="457200">
                <a:defRPr/>
              </a:pPr>
              <a:endParaRPr lang="en-US" sz="1800" dirty="0">
                <a:solidFill>
                  <a:srgbClr val="000000"/>
                </a:solidFill>
                <a:latin typeface="Amazon Ember Heavy"/>
              </a:endParaRPr>
            </a:p>
          </p:txBody>
        </p:sp>
        <p:sp>
          <p:nvSpPr>
            <p:cNvPr id="728" name="Freeform 47">
              <a:extLst>
                <a:ext uri="{FF2B5EF4-FFF2-40B4-BE49-F238E27FC236}">
                  <a16:creationId xmlns:a16="http://schemas.microsoft.com/office/drawing/2014/main" id="{8DDF1A75-6EC9-4450-B10F-5CCFC35C4F4C}"/>
                </a:ext>
              </a:extLst>
            </p:cNvPr>
            <p:cNvSpPr>
              <a:spLocks noEditPoints="1"/>
            </p:cNvSpPr>
            <p:nvPr/>
          </p:nvSpPr>
          <p:spPr bwMode="auto">
            <a:xfrm>
              <a:off x="842924" y="1305197"/>
              <a:ext cx="185687" cy="124145"/>
            </a:xfrm>
            <a:custGeom>
              <a:avLst/>
              <a:gdLst>
                <a:gd name="T0" fmla="*/ 68 w 73"/>
                <a:gd name="T1" fmla="*/ 49 h 49"/>
                <a:gd name="T2" fmla="*/ 4 w 73"/>
                <a:gd name="T3" fmla="*/ 49 h 49"/>
                <a:gd name="T4" fmla="*/ 0 w 73"/>
                <a:gd name="T5" fmla="*/ 44 h 49"/>
                <a:gd name="T6" fmla="*/ 0 w 73"/>
                <a:gd name="T7" fmla="*/ 4 h 49"/>
                <a:gd name="T8" fmla="*/ 4 w 73"/>
                <a:gd name="T9" fmla="*/ 0 h 49"/>
                <a:gd name="T10" fmla="*/ 68 w 73"/>
                <a:gd name="T11" fmla="*/ 0 h 49"/>
                <a:gd name="T12" fmla="*/ 73 w 73"/>
                <a:gd name="T13" fmla="*/ 4 h 49"/>
                <a:gd name="T14" fmla="*/ 73 w 73"/>
                <a:gd name="T15" fmla="*/ 44 h 49"/>
                <a:gd name="T16" fmla="*/ 68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8" y="49"/>
                  </a:moveTo>
                  <a:cubicBezTo>
                    <a:pt x="4" y="49"/>
                    <a:pt x="4" y="49"/>
                    <a:pt x="4" y="49"/>
                  </a:cubicBezTo>
                  <a:cubicBezTo>
                    <a:pt x="2" y="49"/>
                    <a:pt x="0" y="46"/>
                    <a:pt x="0" y="44"/>
                  </a:cubicBezTo>
                  <a:cubicBezTo>
                    <a:pt x="0" y="4"/>
                    <a:pt x="0" y="4"/>
                    <a:pt x="0" y="4"/>
                  </a:cubicBezTo>
                  <a:cubicBezTo>
                    <a:pt x="0" y="2"/>
                    <a:pt x="2" y="0"/>
                    <a:pt x="4" y="0"/>
                  </a:cubicBezTo>
                  <a:cubicBezTo>
                    <a:pt x="68" y="0"/>
                    <a:pt x="68" y="0"/>
                    <a:pt x="68" y="0"/>
                  </a:cubicBezTo>
                  <a:cubicBezTo>
                    <a:pt x="71" y="0"/>
                    <a:pt x="73" y="2"/>
                    <a:pt x="73" y="4"/>
                  </a:cubicBezTo>
                  <a:cubicBezTo>
                    <a:pt x="73" y="44"/>
                    <a:pt x="73" y="44"/>
                    <a:pt x="73" y="44"/>
                  </a:cubicBezTo>
                  <a:cubicBezTo>
                    <a:pt x="73" y="46"/>
                    <a:pt x="71" y="49"/>
                    <a:pt x="68"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100000">
                  <a:srgbClr val="FF8C11"/>
                </a:gs>
                <a:gs pos="0">
                  <a:srgbClr val="FFA700"/>
                </a:gs>
              </a:gsLst>
              <a:lin ang="5400000" scaled="1"/>
            </a:gradFill>
            <a:ln>
              <a:noFill/>
            </a:ln>
          </p:spPr>
          <p:txBody>
            <a:bodyPr vert="horz" wrap="square" lIns="91440" tIns="45720" rIns="91440" bIns="45720" numCol="1" anchor="t" anchorCtr="0" compatLnSpc="1">
              <a:prstTxWarp prst="textNoShape">
                <a:avLst/>
              </a:prstTxWarp>
            </a:bodyPr>
            <a:lstStyle/>
            <a:p>
              <a:pPr defTabSz="457200">
                <a:defRPr/>
              </a:pPr>
              <a:endParaRPr lang="en-US" sz="1800" dirty="0">
                <a:solidFill>
                  <a:srgbClr val="000000"/>
                </a:solidFill>
                <a:latin typeface="Amazon Ember Heavy"/>
              </a:endParaRPr>
            </a:p>
          </p:txBody>
        </p:sp>
        <p:sp>
          <p:nvSpPr>
            <p:cNvPr id="729" name="Freeform 48">
              <a:extLst>
                <a:ext uri="{FF2B5EF4-FFF2-40B4-BE49-F238E27FC236}">
                  <a16:creationId xmlns:a16="http://schemas.microsoft.com/office/drawing/2014/main" id="{4BC4798F-C93C-4DFA-98C3-B1B257D42984}"/>
                </a:ext>
              </a:extLst>
            </p:cNvPr>
            <p:cNvSpPr>
              <a:spLocks noEditPoints="1"/>
            </p:cNvSpPr>
            <p:nvPr/>
          </p:nvSpPr>
          <p:spPr bwMode="auto">
            <a:xfrm>
              <a:off x="1006329" y="1305197"/>
              <a:ext cx="185687" cy="124145"/>
            </a:xfrm>
            <a:custGeom>
              <a:avLst/>
              <a:gdLst>
                <a:gd name="T0" fmla="*/ 68 w 73"/>
                <a:gd name="T1" fmla="*/ 49 h 49"/>
                <a:gd name="T2" fmla="*/ 4 w 73"/>
                <a:gd name="T3" fmla="*/ 49 h 49"/>
                <a:gd name="T4" fmla="*/ 0 w 73"/>
                <a:gd name="T5" fmla="*/ 44 h 49"/>
                <a:gd name="T6" fmla="*/ 0 w 73"/>
                <a:gd name="T7" fmla="*/ 4 h 49"/>
                <a:gd name="T8" fmla="*/ 4 w 73"/>
                <a:gd name="T9" fmla="*/ 0 h 49"/>
                <a:gd name="T10" fmla="*/ 68 w 73"/>
                <a:gd name="T11" fmla="*/ 0 h 49"/>
                <a:gd name="T12" fmla="*/ 73 w 73"/>
                <a:gd name="T13" fmla="*/ 4 h 49"/>
                <a:gd name="T14" fmla="*/ 73 w 73"/>
                <a:gd name="T15" fmla="*/ 44 h 49"/>
                <a:gd name="T16" fmla="*/ 68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8" y="49"/>
                  </a:moveTo>
                  <a:cubicBezTo>
                    <a:pt x="4" y="49"/>
                    <a:pt x="4" y="49"/>
                    <a:pt x="4" y="49"/>
                  </a:cubicBezTo>
                  <a:cubicBezTo>
                    <a:pt x="2" y="49"/>
                    <a:pt x="0" y="46"/>
                    <a:pt x="0" y="44"/>
                  </a:cubicBezTo>
                  <a:cubicBezTo>
                    <a:pt x="0" y="4"/>
                    <a:pt x="0" y="4"/>
                    <a:pt x="0" y="4"/>
                  </a:cubicBezTo>
                  <a:cubicBezTo>
                    <a:pt x="0" y="2"/>
                    <a:pt x="2" y="0"/>
                    <a:pt x="4" y="0"/>
                  </a:cubicBezTo>
                  <a:cubicBezTo>
                    <a:pt x="68" y="0"/>
                    <a:pt x="68" y="0"/>
                    <a:pt x="68" y="0"/>
                  </a:cubicBezTo>
                  <a:cubicBezTo>
                    <a:pt x="71" y="0"/>
                    <a:pt x="73" y="2"/>
                    <a:pt x="73" y="4"/>
                  </a:cubicBezTo>
                  <a:cubicBezTo>
                    <a:pt x="73" y="44"/>
                    <a:pt x="73" y="44"/>
                    <a:pt x="73" y="44"/>
                  </a:cubicBezTo>
                  <a:cubicBezTo>
                    <a:pt x="73" y="46"/>
                    <a:pt x="71" y="49"/>
                    <a:pt x="68"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100000">
                  <a:srgbClr val="FF8C11"/>
                </a:gs>
                <a:gs pos="0">
                  <a:srgbClr val="FFA700"/>
                </a:gs>
              </a:gsLst>
              <a:lin ang="5400000" scaled="1"/>
            </a:gradFill>
            <a:ln>
              <a:noFill/>
            </a:ln>
          </p:spPr>
          <p:txBody>
            <a:bodyPr vert="horz" wrap="square" lIns="91440" tIns="45720" rIns="91440" bIns="45720" numCol="1" anchor="t" anchorCtr="0" compatLnSpc="1">
              <a:prstTxWarp prst="textNoShape">
                <a:avLst/>
              </a:prstTxWarp>
            </a:bodyPr>
            <a:lstStyle/>
            <a:p>
              <a:pPr defTabSz="457200">
                <a:defRPr/>
              </a:pPr>
              <a:endParaRPr lang="en-US" sz="1800" dirty="0">
                <a:solidFill>
                  <a:srgbClr val="000000"/>
                </a:solidFill>
                <a:latin typeface="Amazon Ember Heavy"/>
              </a:endParaRPr>
            </a:p>
          </p:txBody>
        </p:sp>
        <p:sp>
          <p:nvSpPr>
            <p:cNvPr id="730" name="Freeform 49">
              <a:extLst>
                <a:ext uri="{FF2B5EF4-FFF2-40B4-BE49-F238E27FC236}">
                  <a16:creationId xmlns:a16="http://schemas.microsoft.com/office/drawing/2014/main" id="{EF8D8CC4-FBF5-41E5-A485-8D3CFD07BFFC}"/>
                </a:ext>
              </a:extLst>
            </p:cNvPr>
            <p:cNvSpPr>
              <a:spLocks noEditPoints="1"/>
            </p:cNvSpPr>
            <p:nvPr/>
          </p:nvSpPr>
          <p:spPr bwMode="auto">
            <a:xfrm>
              <a:off x="680581" y="1507860"/>
              <a:ext cx="185687" cy="125206"/>
            </a:xfrm>
            <a:custGeom>
              <a:avLst/>
              <a:gdLst>
                <a:gd name="T0" fmla="*/ 68 w 73"/>
                <a:gd name="T1" fmla="*/ 49 h 49"/>
                <a:gd name="T2" fmla="*/ 4 w 73"/>
                <a:gd name="T3" fmla="*/ 49 h 49"/>
                <a:gd name="T4" fmla="*/ 0 w 73"/>
                <a:gd name="T5" fmla="*/ 44 h 49"/>
                <a:gd name="T6" fmla="*/ 0 w 73"/>
                <a:gd name="T7" fmla="*/ 4 h 49"/>
                <a:gd name="T8" fmla="*/ 4 w 73"/>
                <a:gd name="T9" fmla="*/ 0 h 49"/>
                <a:gd name="T10" fmla="*/ 68 w 73"/>
                <a:gd name="T11" fmla="*/ 0 h 49"/>
                <a:gd name="T12" fmla="*/ 73 w 73"/>
                <a:gd name="T13" fmla="*/ 4 h 49"/>
                <a:gd name="T14" fmla="*/ 73 w 73"/>
                <a:gd name="T15" fmla="*/ 44 h 49"/>
                <a:gd name="T16" fmla="*/ 68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8" y="49"/>
                  </a:moveTo>
                  <a:cubicBezTo>
                    <a:pt x="4" y="49"/>
                    <a:pt x="4" y="49"/>
                    <a:pt x="4" y="49"/>
                  </a:cubicBezTo>
                  <a:cubicBezTo>
                    <a:pt x="2" y="49"/>
                    <a:pt x="0" y="46"/>
                    <a:pt x="0" y="44"/>
                  </a:cubicBezTo>
                  <a:cubicBezTo>
                    <a:pt x="0" y="4"/>
                    <a:pt x="0" y="4"/>
                    <a:pt x="0" y="4"/>
                  </a:cubicBezTo>
                  <a:cubicBezTo>
                    <a:pt x="0" y="2"/>
                    <a:pt x="2" y="0"/>
                    <a:pt x="4" y="0"/>
                  </a:cubicBezTo>
                  <a:cubicBezTo>
                    <a:pt x="68" y="0"/>
                    <a:pt x="68" y="0"/>
                    <a:pt x="68" y="0"/>
                  </a:cubicBezTo>
                  <a:cubicBezTo>
                    <a:pt x="71" y="0"/>
                    <a:pt x="73" y="2"/>
                    <a:pt x="73" y="4"/>
                  </a:cubicBezTo>
                  <a:cubicBezTo>
                    <a:pt x="73" y="44"/>
                    <a:pt x="73" y="44"/>
                    <a:pt x="73" y="44"/>
                  </a:cubicBezTo>
                  <a:cubicBezTo>
                    <a:pt x="73" y="46"/>
                    <a:pt x="71" y="49"/>
                    <a:pt x="68"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792E"/>
                </a:gs>
                <a:gs pos="100000">
                  <a:srgbClr val="FF604A"/>
                </a:gs>
              </a:gsLst>
              <a:lin ang="5400000" scaled="0"/>
            </a:gradFill>
            <a:ln>
              <a:noFill/>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ndParaRPr>
            </a:p>
          </p:txBody>
        </p:sp>
        <p:sp>
          <p:nvSpPr>
            <p:cNvPr id="731" name="Freeform 50">
              <a:extLst>
                <a:ext uri="{FF2B5EF4-FFF2-40B4-BE49-F238E27FC236}">
                  <a16:creationId xmlns:a16="http://schemas.microsoft.com/office/drawing/2014/main" id="{C31C2C60-CEDA-4153-BEAF-2D4802E8A8BC}"/>
                </a:ext>
              </a:extLst>
            </p:cNvPr>
            <p:cNvSpPr>
              <a:spLocks noEditPoints="1"/>
            </p:cNvSpPr>
            <p:nvPr/>
          </p:nvSpPr>
          <p:spPr bwMode="auto">
            <a:xfrm>
              <a:off x="842924" y="1507860"/>
              <a:ext cx="185687" cy="125206"/>
            </a:xfrm>
            <a:custGeom>
              <a:avLst/>
              <a:gdLst>
                <a:gd name="T0" fmla="*/ 68 w 73"/>
                <a:gd name="T1" fmla="*/ 49 h 49"/>
                <a:gd name="T2" fmla="*/ 4 w 73"/>
                <a:gd name="T3" fmla="*/ 49 h 49"/>
                <a:gd name="T4" fmla="*/ 0 w 73"/>
                <a:gd name="T5" fmla="*/ 44 h 49"/>
                <a:gd name="T6" fmla="*/ 0 w 73"/>
                <a:gd name="T7" fmla="*/ 4 h 49"/>
                <a:gd name="T8" fmla="*/ 4 w 73"/>
                <a:gd name="T9" fmla="*/ 0 h 49"/>
                <a:gd name="T10" fmla="*/ 68 w 73"/>
                <a:gd name="T11" fmla="*/ 0 h 49"/>
                <a:gd name="T12" fmla="*/ 73 w 73"/>
                <a:gd name="T13" fmla="*/ 4 h 49"/>
                <a:gd name="T14" fmla="*/ 73 w 73"/>
                <a:gd name="T15" fmla="*/ 44 h 49"/>
                <a:gd name="T16" fmla="*/ 68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8" y="49"/>
                  </a:moveTo>
                  <a:cubicBezTo>
                    <a:pt x="4" y="49"/>
                    <a:pt x="4" y="49"/>
                    <a:pt x="4" y="49"/>
                  </a:cubicBezTo>
                  <a:cubicBezTo>
                    <a:pt x="2" y="49"/>
                    <a:pt x="0" y="46"/>
                    <a:pt x="0" y="44"/>
                  </a:cubicBezTo>
                  <a:cubicBezTo>
                    <a:pt x="0" y="4"/>
                    <a:pt x="0" y="4"/>
                    <a:pt x="0" y="4"/>
                  </a:cubicBezTo>
                  <a:cubicBezTo>
                    <a:pt x="0" y="2"/>
                    <a:pt x="2" y="0"/>
                    <a:pt x="4" y="0"/>
                  </a:cubicBezTo>
                  <a:cubicBezTo>
                    <a:pt x="68" y="0"/>
                    <a:pt x="68" y="0"/>
                    <a:pt x="68" y="0"/>
                  </a:cubicBezTo>
                  <a:cubicBezTo>
                    <a:pt x="71" y="0"/>
                    <a:pt x="73" y="2"/>
                    <a:pt x="73" y="4"/>
                  </a:cubicBezTo>
                  <a:cubicBezTo>
                    <a:pt x="73" y="44"/>
                    <a:pt x="73" y="44"/>
                    <a:pt x="73" y="44"/>
                  </a:cubicBezTo>
                  <a:cubicBezTo>
                    <a:pt x="73" y="46"/>
                    <a:pt x="71" y="49"/>
                    <a:pt x="68"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792E"/>
                </a:gs>
                <a:gs pos="100000">
                  <a:srgbClr val="FF604A"/>
                </a:gs>
              </a:gsLst>
              <a:lin ang="5400000" scaled="0"/>
            </a:gradFill>
            <a:ln>
              <a:noFill/>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ndParaRPr>
            </a:p>
          </p:txBody>
        </p:sp>
        <p:sp>
          <p:nvSpPr>
            <p:cNvPr id="732" name="Freeform 51">
              <a:extLst>
                <a:ext uri="{FF2B5EF4-FFF2-40B4-BE49-F238E27FC236}">
                  <a16:creationId xmlns:a16="http://schemas.microsoft.com/office/drawing/2014/main" id="{BAB3BFDB-A43E-429F-AF26-30C6B8FD7603}"/>
                </a:ext>
              </a:extLst>
            </p:cNvPr>
            <p:cNvSpPr>
              <a:spLocks noEditPoints="1"/>
            </p:cNvSpPr>
            <p:nvPr/>
          </p:nvSpPr>
          <p:spPr bwMode="auto">
            <a:xfrm>
              <a:off x="764405" y="1200151"/>
              <a:ext cx="185687" cy="125206"/>
            </a:xfrm>
            <a:custGeom>
              <a:avLst/>
              <a:gdLst>
                <a:gd name="T0" fmla="*/ 69 w 73"/>
                <a:gd name="T1" fmla="*/ 49 h 49"/>
                <a:gd name="T2" fmla="*/ 5 w 73"/>
                <a:gd name="T3" fmla="*/ 49 h 49"/>
                <a:gd name="T4" fmla="*/ 0 w 73"/>
                <a:gd name="T5" fmla="*/ 45 h 49"/>
                <a:gd name="T6" fmla="*/ 0 w 73"/>
                <a:gd name="T7" fmla="*/ 5 h 49"/>
                <a:gd name="T8" fmla="*/ 5 w 73"/>
                <a:gd name="T9" fmla="*/ 0 h 49"/>
                <a:gd name="T10" fmla="*/ 69 w 73"/>
                <a:gd name="T11" fmla="*/ 0 h 49"/>
                <a:gd name="T12" fmla="*/ 73 w 73"/>
                <a:gd name="T13" fmla="*/ 5 h 49"/>
                <a:gd name="T14" fmla="*/ 73 w 73"/>
                <a:gd name="T15" fmla="*/ 45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5"/>
                  </a:cubicBezTo>
                  <a:cubicBezTo>
                    <a:pt x="0" y="5"/>
                    <a:pt x="0" y="5"/>
                    <a:pt x="0" y="5"/>
                  </a:cubicBezTo>
                  <a:cubicBezTo>
                    <a:pt x="0" y="2"/>
                    <a:pt x="2" y="0"/>
                    <a:pt x="5" y="0"/>
                  </a:cubicBezTo>
                  <a:cubicBezTo>
                    <a:pt x="69" y="0"/>
                    <a:pt x="69" y="0"/>
                    <a:pt x="69" y="0"/>
                  </a:cubicBezTo>
                  <a:cubicBezTo>
                    <a:pt x="71" y="0"/>
                    <a:pt x="73" y="2"/>
                    <a:pt x="73" y="5"/>
                  </a:cubicBezTo>
                  <a:cubicBezTo>
                    <a:pt x="73" y="45"/>
                    <a:pt x="73" y="45"/>
                    <a:pt x="73" y="45"/>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chemeClr val="accent1"/>
                </a:gs>
                <a:gs pos="100000">
                  <a:srgbClr val="FFA700"/>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ndParaRPr>
            </a:p>
          </p:txBody>
        </p:sp>
        <p:sp>
          <p:nvSpPr>
            <p:cNvPr id="733" name="Freeform 52">
              <a:extLst>
                <a:ext uri="{FF2B5EF4-FFF2-40B4-BE49-F238E27FC236}">
                  <a16:creationId xmlns:a16="http://schemas.microsoft.com/office/drawing/2014/main" id="{D4FFC343-3568-4EB8-B14A-2E10A2BEC0DC}"/>
                </a:ext>
              </a:extLst>
            </p:cNvPr>
            <p:cNvSpPr>
              <a:spLocks noEditPoints="1"/>
            </p:cNvSpPr>
            <p:nvPr/>
          </p:nvSpPr>
          <p:spPr bwMode="auto">
            <a:xfrm>
              <a:off x="927810" y="1200151"/>
              <a:ext cx="185687" cy="125206"/>
            </a:xfrm>
            <a:custGeom>
              <a:avLst/>
              <a:gdLst>
                <a:gd name="T0" fmla="*/ 69 w 73"/>
                <a:gd name="T1" fmla="*/ 49 h 49"/>
                <a:gd name="T2" fmla="*/ 5 w 73"/>
                <a:gd name="T3" fmla="*/ 49 h 49"/>
                <a:gd name="T4" fmla="*/ 0 w 73"/>
                <a:gd name="T5" fmla="*/ 45 h 49"/>
                <a:gd name="T6" fmla="*/ 0 w 73"/>
                <a:gd name="T7" fmla="*/ 5 h 49"/>
                <a:gd name="T8" fmla="*/ 5 w 73"/>
                <a:gd name="T9" fmla="*/ 0 h 49"/>
                <a:gd name="T10" fmla="*/ 69 w 73"/>
                <a:gd name="T11" fmla="*/ 0 h 49"/>
                <a:gd name="T12" fmla="*/ 73 w 73"/>
                <a:gd name="T13" fmla="*/ 5 h 49"/>
                <a:gd name="T14" fmla="*/ 73 w 73"/>
                <a:gd name="T15" fmla="*/ 45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5"/>
                  </a:cubicBezTo>
                  <a:cubicBezTo>
                    <a:pt x="0" y="5"/>
                    <a:pt x="0" y="5"/>
                    <a:pt x="0" y="5"/>
                  </a:cubicBezTo>
                  <a:cubicBezTo>
                    <a:pt x="0" y="2"/>
                    <a:pt x="2" y="0"/>
                    <a:pt x="5" y="0"/>
                  </a:cubicBezTo>
                  <a:cubicBezTo>
                    <a:pt x="69" y="0"/>
                    <a:pt x="69" y="0"/>
                    <a:pt x="69" y="0"/>
                  </a:cubicBezTo>
                  <a:cubicBezTo>
                    <a:pt x="71" y="0"/>
                    <a:pt x="73" y="2"/>
                    <a:pt x="73" y="5"/>
                  </a:cubicBezTo>
                  <a:cubicBezTo>
                    <a:pt x="73" y="45"/>
                    <a:pt x="73" y="45"/>
                    <a:pt x="73" y="45"/>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chemeClr val="accent1"/>
                </a:gs>
                <a:gs pos="100000">
                  <a:srgbClr val="FFA700"/>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ndParaRPr>
            </a:p>
          </p:txBody>
        </p:sp>
        <p:sp>
          <p:nvSpPr>
            <p:cNvPr id="734" name="Freeform 53">
              <a:extLst>
                <a:ext uri="{FF2B5EF4-FFF2-40B4-BE49-F238E27FC236}">
                  <a16:creationId xmlns:a16="http://schemas.microsoft.com/office/drawing/2014/main" id="{43479E30-3F0A-4257-A995-0BEE4882A257}"/>
                </a:ext>
              </a:extLst>
            </p:cNvPr>
            <p:cNvSpPr>
              <a:spLocks noEditPoints="1"/>
            </p:cNvSpPr>
            <p:nvPr/>
          </p:nvSpPr>
          <p:spPr bwMode="auto">
            <a:xfrm>
              <a:off x="764405" y="1609723"/>
              <a:ext cx="185687" cy="125206"/>
            </a:xfrm>
            <a:custGeom>
              <a:avLst/>
              <a:gdLst>
                <a:gd name="T0" fmla="*/ 69 w 73"/>
                <a:gd name="T1" fmla="*/ 49 h 49"/>
                <a:gd name="T2" fmla="*/ 5 w 73"/>
                <a:gd name="T3" fmla="*/ 49 h 49"/>
                <a:gd name="T4" fmla="*/ 0 w 73"/>
                <a:gd name="T5" fmla="*/ 44 h 49"/>
                <a:gd name="T6" fmla="*/ 0 w 73"/>
                <a:gd name="T7" fmla="*/ 4 h 49"/>
                <a:gd name="T8" fmla="*/ 5 w 73"/>
                <a:gd name="T9" fmla="*/ 0 h 49"/>
                <a:gd name="T10" fmla="*/ 69 w 73"/>
                <a:gd name="T11" fmla="*/ 0 h 49"/>
                <a:gd name="T12" fmla="*/ 73 w 73"/>
                <a:gd name="T13" fmla="*/ 4 h 49"/>
                <a:gd name="T14" fmla="*/ 73 w 73"/>
                <a:gd name="T15" fmla="*/ 44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4"/>
                  </a:cubicBezTo>
                  <a:cubicBezTo>
                    <a:pt x="0" y="4"/>
                    <a:pt x="0" y="4"/>
                    <a:pt x="0" y="4"/>
                  </a:cubicBezTo>
                  <a:cubicBezTo>
                    <a:pt x="0" y="2"/>
                    <a:pt x="2" y="0"/>
                    <a:pt x="5" y="0"/>
                  </a:cubicBezTo>
                  <a:cubicBezTo>
                    <a:pt x="69" y="0"/>
                    <a:pt x="69" y="0"/>
                    <a:pt x="69" y="0"/>
                  </a:cubicBezTo>
                  <a:cubicBezTo>
                    <a:pt x="71" y="0"/>
                    <a:pt x="73" y="2"/>
                    <a:pt x="73" y="4"/>
                  </a:cubicBezTo>
                  <a:cubicBezTo>
                    <a:pt x="73" y="44"/>
                    <a:pt x="73" y="44"/>
                    <a:pt x="73" y="44"/>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644A"/>
                </a:gs>
                <a:gs pos="100000">
                  <a:schemeClr val="accent3"/>
                </a:gs>
              </a:gsLst>
              <a:lin ang="5400000" scaled="0"/>
            </a:gradFill>
            <a:ln>
              <a:noFill/>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ndParaRPr>
            </a:p>
          </p:txBody>
        </p:sp>
        <p:sp>
          <p:nvSpPr>
            <p:cNvPr id="735" name="Freeform 54">
              <a:extLst>
                <a:ext uri="{FF2B5EF4-FFF2-40B4-BE49-F238E27FC236}">
                  <a16:creationId xmlns:a16="http://schemas.microsoft.com/office/drawing/2014/main" id="{D60ECF20-8B4F-4CAB-A9F6-7C88616C3612}"/>
                </a:ext>
              </a:extLst>
            </p:cNvPr>
            <p:cNvSpPr>
              <a:spLocks noEditPoints="1"/>
            </p:cNvSpPr>
            <p:nvPr/>
          </p:nvSpPr>
          <p:spPr bwMode="auto">
            <a:xfrm>
              <a:off x="1090153" y="1405998"/>
              <a:ext cx="185687" cy="125206"/>
            </a:xfrm>
            <a:custGeom>
              <a:avLst/>
              <a:gdLst>
                <a:gd name="T0" fmla="*/ 69 w 73"/>
                <a:gd name="T1" fmla="*/ 49 h 49"/>
                <a:gd name="T2" fmla="*/ 5 w 73"/>
                <a:gd name="T3" fmla="*/ 49 h 49"/>
                <a:gd name="T4" fmla="*/ 0 w 73"/>
                <a:gd name="T5" fmla="*/ 44 h 49"/>
                <a:gd name="T6" fmla="*/ 0 w 73"/>
                <a:gd name="T7" fmla="*/ 4 h 49"/>
                <a:gd name="T8" fmla="*/ 5 w 73"/>
                <a:gd name="T9" fmla="*/ 0 h 49"/>
                <a:gd name="T10" fmla="*/ 69 w 73"/>
                <a:gd name="T11" fmla="*/ 0 h 49"/>
                <a:gd name="T12" fmla="*/ 73 w 73"/>
                <a:gd name="T13" fmla="*/ 4 h 49"/>
                <a:gd name="T14" fmla="*/ 73 w 73"/>
                <a:gd name="T15" fmla="*/ 44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4"/>
                  </a:cubicBezTo>
                  <a:cubicBezTo>
                    <a:pt x="0" y="4"/>
                    <a:pt x="0" y="4"/>
                    <a:pt x="0" y="4"/>
                  </a:cubicBezTo>
                  <a:cubicBezTo>
                    <a:pt x="0" y="2"/>
                    <a:pt x="2" y="0"/>
                    <a:pt x="5" y="0"/>
                  </a:cubicBezTo>
                  <a:cubicBezTo>
                    <a:pt x="69" y="0"/>
                    <a:pt x="69" y="0"/>
                    <a:pt x="69" y="0"/>
                  </a:cubicBezTo>
                  <a:cubicBezTo>
                    <a:pt x="71" y="0"/>
                    <a:pt x="73" y="2"/>
                    <a:pt x="73" y="4"/>
                  </a:cubicBezTo>
                  <a:cubicBezTo>
                    <a:pt x="73" y="44"/>
                    <a:pt x="73" y="44"/>
                    <a:pt x="73" y="44"/>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9011"/>
                </a:gs>
                <a:gs pos="100000">
                  <a:srgbClr val="FF762E"/>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ndParaRPr>
            </a:p>
          </p:txBody>
        </p:sp>
        <p:sp>
          <p:nvSpPr>
            <p:cNvPr id="737" name="Freeform 57">
              <a:extLst>
                <a:ext uri="{FF2B5EF4-FFF2-40B4-BE49-F238E27FC236}">
                  <a16:creationId xmlns:a16="http://schemas.microsoft.com/office/drawing/2014/main" id="{AE6008C8-79A4-41EF-95D0-80B462A3ABF0}"/>
                </a:ext>
              </a:extLst>
            </p:cNvPr>
            <p:cNvSpPr>
              <a:spLocks/>
            </p:cNvSpPr>
            <p:nvPr/>
          </p:nvSpPr>
          <p:spPr bwMode="auto">
            <a:xfrm>
              <a:off x="927810" y="1609723"/>
              <a:ext cx="131572" cy="125206"/>
            </a:xfrm>
            <a:custGeom>
              <a:avLst/>
              <a:gdLst>
                <a:gd name="T0" fmla="*/ 9 w 52"/>
                <a:gd name="T1" fmla="*/ 40 h 49"/>
                <a:gd name="T2" fmla="*/ 9 w 52"/>
                <a:gd name="T3" fmla="*/ 9 h 49"/>
                <a:gd name="T4" fmla="*/ 43 w 52"/>
                <a:gd name="T5" fmla="*/ 9 h 49"/>
                <a:gd name="T6" fmla="*/ 43 w 52"/>
                <a:gd name="T7" fmla="*/ 9 h 49"/>
                <a:gd name="T8" fmla="*/ 35 w 52"/>
                <a:gd name="T9" fmla="*/ 9 h 49"/>
                <a:gd name="T10" fmla="*/ 31 w 52"/>
                <a:gd name="T11" fmla="*/ 4 h 49"/>
                <a:gd name="T12" fmla="*/ 31 w 52"/>
                <a:gd name="T13" fmla="*/ 0 h 49"/>
                <a:gd name="T14" fmla="*/ 5 w 52"/>
                <a:gd name="T15" fmla="*/ 0 h 49"/>
                <a:gd name="T16" fmla="*/ 0 w 52"/>
                <a:gd name="T17" fmla="*/ 4 h 49"/>
                <a:gd name="T18" fmla="*/ 0 w 52"/>
                <a:gd name="T19" fmla="*/ 44 h 49"/>
                <a:gd name="T20" fmla="*/ 5 w 52"/>
                <a:gd name="T21" fmla="*/ 49 h 49"/>
                <a:gd name="T22" fmla="*/ 52 w 52"/>
                <a:gd name="T23" fmla="*/ 49 h 49"/>
                <a:gd name="T24" fmla="*/ 47 w 52"/>
                <a:gd name="T25" fmla="*/ 40 h 49"/>
                <a:gd name="T26" fmla="*/ 9 w 52"/>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2" h="49">
                  <a:moveTo>
                    <a:pt x="9" y="40"/>
                  </a:moveTo>
                  <a:cubicBezTo>
                    <a:pt x="9" y="9"/>
                    <a:pt x="9" y="9"/>
                    <a:pt x="9" y="9"/>
                  </a:cubicBezTo>
                  <a:cubicBezTo>
                    <a:pt x="43" y="9"/>
                    <a:pt x="43" y="9"/>
                    <a:pt x="43" y="9"/>
                  </a:cubicBezTo>
                  <a:cubicBezTo>
                    <a:pt x="43" y="9"/>
                    <a:pt x="43" y="9"/>
                    <a:pt x="43" y="9"/>
                  </a:cubicBezTo>
                  <a:cubicBezTo>
                    <a:pt x="35" y="9"/>
                    <a:pt x="35" y="9"/>
                    <a:pt x="35" y="9"/>
                  </a:cubicBezTo>
                  <a:cubicBezTo>
                    <a:pt x="33" y="9"/>
                    <a:pt x="31" y="6"/>
                    <a:pt x="31" y="4"/>
                  </a:cubicBezTo>
                  <a:cubicBezTo>
                    <a:pt x="31" y="0"/>
                    <a:pt x="31" y="0"/>
                    <a:pt x="31" y="0"/>
                  </a:cubicBezTo>
                  <a:cubicBezTo>
                    <a:pt x="5" y="0"/>
                    <a:pt x="5" y="0"/>
                    <a:pt x="5" y="0"/>
                  </a:cubicBezTo>
                  <a:cubicBezTo>
                    <a:pt x="2" y="0"/>
                    <a:pt x="0" y="2"/>
                    <a:pt x="0" y="4"/>
                  </a:cubicBezTo>
                  <a:cubicBezTo>
                    <a:pt x="0" y="44"/>
                    <a:pt x="0" y="44"/>
                    <a:pt x="0" y="44"/>
                  </a:cubicBezTo>
                  <a:cubicBezTo>
                    <a:pt x="0" y="47"/>
                    <a:pt x="2" y="49"/>
                    <a:pt x="5" y="49"/>
                  </a:cubicBezTo>
                  <a:cubicBezTo>
                    <a:pt x="52" y="49"/>
                    <a:pt x="52" y="49"/>
                    <a:pt x="52" y="49"/>
                  </a:cubicBezTo>
                  <a:cubicBezTo>
                    <a:pt x="50" y="46"/>
                    <a:pt x="48" y="43"/>
                    <a:pt x="47" y="40"/>
                  </a:cubicBezTo>
                  <a:lnTo>
                    <a:pt x="9" y="40"/>
                  </a:lnTo>
                  <a:close/>
                </a:path>
              </a:pathLst>
            </a:custGeom>
            <a:gradFill>
              <a:gsLst>
                <a:gs pos="0">
                  <a:srgbClr val="FF644A"/>
                </a:gs>
                <a:gs pos="100000">
                  <a:schemeClr val="accent3"/>
                </a:gs>
              </a:gsLst>
              <a:lin ang="5400000" scaled="0"/>
            </a:gradFill>
            <a:ln>
              <a:noFill/>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ndParaRPr>
            </a:p>
          </p:txBody>
        </p:sp>
        <p:sp>
          <p:nvSpPr>
            <p:cNvPr id="738" name="Freeform 58">
              <a:extLst>
                <a:ext uri="{FF2B5EF4-FFF2-40B4-BE49-F238E27FC236}">
                  <a16:creationId xmlns:a16="http://schemas.microsoft.com/office/drawing/2014/main" id="{A6103140-F5D4-4B27-AE7A-D1E7502CA90C}"/>
                </a:ext>
              </a:extLst>
            </p:cNvPr>
            <p:cNvSpPr>
              <a:spLocks/>
            </p:cNvSpPr>
            <p:nvPr/>
          </p:nvSpPr>
          <p:spPr bwMode="auto">
            <a:xfrm>
              <a:off x="1006329" y="1507860"/>
              <a:ext cx="185687" cy="125206"/>
            </a:xfrm>
            <a:custGeom>
              <a:avLst/>
              <a:gdLst>
                <a:gd name="T0" fmla="*/ 68 w 73"/>
                <a:gd name="T1" fmla="*/ 0 h 49"/>
                <a:gd name="T2" fmla="*/ 4 w 73"/>
                <a:gd name="T3" fmla="*/ 0 h 49"/>
                <a:gd name="T4" fmla="*/ 0 w 73"/>
                <a:gd name="T5" fmla="*/ 4 h 49"/>
                <a:gd name="T6" fmla="*/ 0 w 73"/>
                <a:gd name="T7" fmla="*/ 40 h 49"/>
                <a:gd name="T8" fmla="*/ 0 w 73"/>
                <a:gd name="T9" fmla="*/ 44 h 49"/>
                <a:gd name="T10" fmla="*/ 4 w 73"/>
                <a:gd name="T11" fmla="*/ 49 h 49"/>
                <a:gd name="T12" fmla="*/ 12 w 73"/>
                <a:gd name="T13" fmla="*/ 49 h 49"/>
                <a:gd name="T14" fmla="*/ 15 w 73"/>
                <a:gd name="T15" fmla="*/ 40 h 49"/>
                <a:gd name="T16" fmla="*/ 15 w 73"/>
                <a:gd name="T17" fmla="*/ 40 h 49"/>
                <a:gd name="T18" fmla="*/ 9 w 73"/>
                <a:gd name="T19" fmla="*/ 40 h 49"/>
                <a:gd name="T20" fmla="*/ 9 w 73"/>
                <a:gd name="T21" fmla="*/ 9 h 49"/>
                <a:gd name="T22" fmla="*/ 64 w 73"/>
                <a:gd name="T23" fmla="*/ 9 h 49"/>
                <a:gd name="T24" fmla="*/ 64 w 73"/>
                <a:gd name="T25" fmla="*/ 11 h 49"/>
                <a:gd name="T26" fmla="*/ 73 w 73"/>
                <a:gd name="T27" fmla="*/ 13 h 49"/>
                <a:gd name="T28" fmla="*/ 73 w 73"/>
                <a:gd name="T29" fmla="*/ 4 h 49"/>
                <a:gd name="T30" fmla="*/ 68 w 73"/>
                <a:gd name="T31"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3" h="49">
                  <a:moveTo>
                    <a:pt x="68" y="0"/>
                  </a:moveTo>
                  <a:cubicBezTo>
                    <a:pt x="4" y="0"/>
                    <a:pt x="4" y="0"/>
                    <a:pt x="4" y="0"/>
                  </a:cubicBezTo>
                  <a:cubicBezTo>
                    <a:pt x="2" y="0"/>
                    <a:pt x="0" y="2"/>
                    <a:pt x="0" y="4"/>
                  </a:cubicBezTo>
                  <a:cubicBezTo>
                    <a:pt x="0" y="40"/>
                    <a:pt x="0" y="40"/>
                    <a:pt x="0" y="40"/>
                  </a:cubicBezTo>
                  <a:cubicBezTo>
                    <a:pt x="0" y="44"/>
                    <a:pt x="0" y="44"/>
                    <a:pt x="0" y="44"/>
                  </a:cubicBezTo>
                  <a:cubicBezTo>
                    <a:pt x="0" y="46"/>
                    <a:pt x="2" y="49"/>
                    <a:pt x="4" y="49"/>
                  </a:cubicBezTo>
                  <a:cubicBezTo>
                    <a:pt x="12" y="49"/>
                    <a:pt x="12" y="49"/>
                    <a:pt x="12" y="49"/>
                  </a:cubicBezTo>
                  <a:cubicBezTo>
                    <a:pt x="13" y="45"/>
                    <a:pt x="14" y="42"/>
                    <a:pt x="15" y="40"/>
                  </a:cubicBezTo>
                  <a:cubicBezTo>
                    <a:pt x="15" y="40"/>
                    <a:pt x="15" y="40"/>
                    <a:pt x="15" y="40"/>
                  </a:cubicBezTo>
                  <a:cubicBezTo>
                    <a:pt x="9" y="40"/>
                    <a:pt x="9" y="40"/>
                    <a:pt x="9" y="40"/>
                  </a:cubicBezTo>
                  <a:cubicBezTo>
                    <a:pt x="9" y="9"/>
                    <a:pt x="9" y="9"/>
                    <a:pt x="9" y="9"/>
                  </a:cubicBezTo>
                  <a:cubicBezTo>
                    <a:pt x="64" y="9"/>
                    <a:pt x="64" y="9"/>
                    <a:pt x="64" y="9"/>
                  </a:cubicBezTo>
                  <a:cubicBezTo>
                    <a:pt x="64" y="11"/>
                    <a:pt x="64" y="11"/>
                    <a:pt x="64" y="11"/>
                  </a:cubicBezTo>
                  <a:cubicBezTo>
                    <a:pt x="67" y="12"/>
                    <a:pt x="70" y="12"/>
                    <a:pt x="73" y="13"/>
                  </a:cubicBezTo>
                  <a:cubicBezTo>
                    <a:pt x="73" y="4"/>
                    <a:pt x="73" y="4"/>
                    <a:pt x="73" y="4"/>
                  </a:cubicBezTo>
                  <a:cubicBezTo>
                    <a:pt x="73" y="2"/>
                    <a:pt x="71" y="0"/>
                    <a:pt x="68" y="0"/>
                  </a:cubicBezTo>
                  <a:close/>
                </a:path>
              </a:pathLst>
            </a:custGeom>
            <a:gradFill>
              <a:gsLst>
                <a:gs pos="0">
                  <a:srgbClr val="FF792E"/>
                </a:gs>
                <a:gs pos="100000">
                  <a:srgbClr val="FF604A"/>
                </a:gs>
              </a:gsLst>
              <a:lin ang="5400000" scaled="0"/>
            </a:gradFill>
            <a:ln>
              <a:noFill/>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ndParaRPr>
            </a:p>
          </p:txBody>
        </p:sp>
      </p:grpSp>
      <p:grpSp>
        <p:nvGrpSpPr>
          <p:cNvPr id="739" name="Group 738">
            <a:extLst>
              <a:ext uri="{FF2B5EF4-FFF2-40B4-BE49-F238E27FC236}">
                <a16:creationId xmlns:a16="http://schemas.microsoft.com/office/drawing/2014/main" id="{8A1F0D03-9A58-4237-9253-7B07DC1942F2}"/>
              </a:ext>
            </a:extLst>
          </p:cNvPr>
          <p:cNvGrpSpPr/>
          <p:nvPr/>
        </p:nvGrpSpPr>
        <p:grpSpPr>
          <a:xfrm>
            <a:off x="3376198" y="2713348"/>
            <a:ext cx="1051069" cy="834235"/>
            <a:chOff x="602062" y="1200151"/>
            <a:chExt cx="673778" cy="534778"/>
          </a:xfrm>
        </p:grpSpPr>
        <p:sp>
          <p:nvSpPr>
            <p:cNvPr id="740" name="Freeform 43">
              <a:extLst>
                <a:ext uri="{FF2B5EF4-FFF2-40B4-BE49-F238E27FC236}">
                  <a16:creationId xmlns:a16="http://schemas.microsoft.com/office/drawing/2014/main" id="{0EFB5894-17A1-4B30-91B9-F0E6C5B430A9}"/>
                </a:ext>
              </a:extLst>
            </p:cNvPr>
            <p:cNvSpPr>
              <a:spLocks noEditPoints="1"/>
            </p:cNvSpPr>
            <p:nvPr/>
          </p:nvSpPr>
          <p:spPr bwMode="auto">
            <a:xfrm>
              <a:off x="602062" y="1405998"/>
              <a:ext cx="185687" cy="125206"/>
            </a:xfrm>
            <a:custGeom>
              <a:avLst/>
              <a:gdLst>
                <a:gd name="T0" fmla="*/ 69 w 73"/>
                <a:gd name="T1" fmla="*/ 49 h 49"/>
                <a:gd name="T2" fmla="*/ 5 w 73"/>
                <a:gd name="T3" fmla="*/ 49 h 49"/>
                <a:gd name="T4" fmla="*/ 0 w 73"/>
                <a:gd name="T5" fmla="*/ 44 h 49"/>
                <a:gd name="T6" fmla="*/ 0 w 73"/>
                <a:gd name="T7" fmla="*/ 4 h 49"/>
                <a:gd name="T8" fmla="*/ 5 w 73"/>
                <a:gd name="T9" fmla="*/ 0 h 49"/>
                <a:gd name="T10" fmla="*/ 69 w 73"/>
                <a:gd name="T11" fmla="*/ 0 h 49"/>
                <a:gd name="T12" fmla="*/ 73 w 73"/>
                <a:gd name="T13" fmla="*/ 4 h 49"/>
                <a:gd name="T14" fmla="*/ 73 w 73"/>
                <a:gd name="T15" fmla="*/ 44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4"/>
                  </a:cubicBezTo>
                  <a:cubicBezTo>
                    <a:pt x="0" y="4"/>
                    <a:pt x="0" y="4"/>
                    <a:pt x="0" y="4"/>
                  </a:cubicBezTo>
                  <a:cubicBezTo>
                    <a:pt x="0" y="2"/>
                    <a:pt x="2" y="0"/>
                    <a:pt x="5" y="0"/>
                  </a:cubicBezTo>
                  <a:cubicBezTo>
                    <a:pt x="69" y="0"/>
                    <a:pt x="69" y="0"/>
                    <a:pt x="69" y="0"/>
                  </a:cubicBezTo>
                  <a:cubicBezTo>
                    <a:pt x="71" y="0"/>
                    <a:pt x="73" y="2"/>
                    <a:pt x="73" y="4"/>
                  </a:cubicBezTo>
                  <a:cubicBezTo>
                    <a:pt x="73" y="44"/>
                    <a:pt x="73" y="44"/>
                    <a:pt x="73" y="44"/>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9011"/>
                </a:gs>
                <a:gs pos="100000">
                  <a:srgbClr val="FF762E"/>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ndParaRPr>
            </a:p>
          </p:txBody>
        </p:sp>
        <p:sp>
          <p:nvSpPr>
            <p:cNvPr id="741" name="Freeform 44">
              <a:extLst>
                <a:ext uri="{FF2B5EF4-FFF2-40B4-BE49-F238E27FC236}">
                  <a16:creationId xmlns:a16="http://schemas.microsoft.com/office/drawing/2014/main" id="{411E9ADE-5EB6-4E41-9391-D22A2CABBA72}"/>
                </a:ext>
              </a:extLst>
            </p:cNvPr>
            <p:cNvSpPr>
              <a:spLocks noEditPoints="1"/>
            </p:cNvSpPr>
            <p:nvPr/>
          </p:nvSpPr>
          <p:spPr bwMode="auto">
            <a:xfrm>
              <a:off x="764405" y="1405998"/>
              <a:ext cx="185687" cy="125206"/>
            </a:xfrm>
            <a:custGeom>
              <a:avLst/>
              <a:gdLst>
                <a:gd name="T0" fmla="*/ 69 w 73"/>
                <a:gd name="T1" fmla="*/ 49 h 49"/>
                <a:gd name="T2" fmla="*/ 5 w 73"/>
                <a:gd name="T3" fmla="*/ 49 h 49"/>
                <a:gd name="T4" fmla="*/ 0 w 73"/>
                <a:gd name="T5" fmla="*/ 44 h 49"/>
                <a:gd name="T6" fmla="*/ 0 w 73"/>
                <a:gd name="T7" fmla="*/ 4 h 49"/>
                <a:gd name="T8" fmla="*/ 5 w 73"/>
                <a:gd name="T9" fmla="*/ 0 h 49"/>
                <a:gd name="T10" fmla="*/ 69 w 73"/>
                <a:gd name="T11" fmla="*/ 0 h 49"/>
                <a:gd name="T12" fmla="*/ 73 w 73"/>
                <a:gd name="T13" fmla="*/ 4 h 49"/>
                <a:gd name="T14" fmla="*/ 73 w 73"/>
                <a:gd name="T15" fmla="*/ 44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4"/>
                  </a:cubicBezTo>
                  <a:cubicBezTo>
                    <a:pt x="0" y="4"/>
                    <a:pt x="0" y="4"/>
                    <a:pt x="0" y="4"/>
                  </a:cubicBezTo>
                  <a:cubicBezTo>
                    <a:pt x="0" y="2"/>
                    <a:pt x="2" y="0"/>
                    <a:pt x="5" y="0"/>
                  </a:cubicBezTo>
                  <a:cubicBezTo>
                    <a:pt x="69" y="0"/>
                    <a:pt x="69" y="0"/>
                    <a:pt x="69" y="0"/>
                  </a:cubicBezTo>
                  <a:cubicBezTo>
                    <a:pt x="71" y="0"/>
                    <a:pt x="73" y="2"/>
                    <a:pt x="73" y="4"/>
                  </a:cubicBezTo>
                  <a:cubicBezTo>
                    <a:pt x="73" y="44"/>
                    <a:pt x="73" y="44"/>
                    <a:pt x="73" y="44"/>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9011"/>
                </a:gs>
                <a:gs pos="100000">
                  <a:srgbClr val="FF762E"/>
                </a:gs>
              </a:gsLst>
              <a:lin ang="5400000" scaled="1"/>
            </a:gradFill>
            <a:ln>
              <a:noFill/>
            </a:ln>
          </p:spPr>
          <p:txBody>
            <a:bodyPr vert="horz" wrap="square" lIns="91440" tIns="45720" rIns="91440" bIns="45720" numCol="1" anchor="t" anchorCtr="0" compatLnSpc="1">
              <a:prstTxWarp prst="textNoShape">
                <a:avLst/>
              </a:prstTxWarp>
            </a:bodyPr>
            <a:lstStyle/>
            <a:p>
              <a:pPr defTabSz="457200"/>
              <a:endParaRPr lang="en-US" sz="1800" kern="0" dirty="0">
                <a:solidFill>
                  <a:srgbClr val="000000"/>
                </a:solidFill>
                <a:latin typeface="Amazon Ember Heavy"/>
              </a:endParaRPr>
            </a:p>
          </p:txBody>
        </p:sp>
        <p:sp>
          <p:nvSpPr>
            <p:cNvPr id="742" name="Freeform 45">
              <a:extLst>
                <a:ext uri="{FF2B5EF4-FFF2-40B4-BE49-F238E27FC236}">
                  <a16:creationId xmlns:a16="http://schemas.microsoft.com/office/drawing/2014/main" id="{2A82D1C0-E459-4674-AEC6-4EC4C3CFE6B4}"/>
                </a:ext>
              </a:extLst>
            </p:cNvPr>
            <p:cNvSpPr>
              <a:spLocks noEditPoints="1"/>
            </p:cNvSpPr>
            <p:nvPr/>
          </p:nvSpPr>
          <p:spPr bwMode="auto">
            <a:xfrm>
              <a:off x="927810" y="1405998"/>
              <a:ext cx="185687" cy="125206"/>
            </a:xfrm>
            <a:custGeom>
              <a:avLst/>
              <a:gdLst>
                <a:gd name="T0" fmla="*/ 69 w 73"/>
                <a:gd name="T1" fmla="*/ 49 h 49"/>
                <a:gd name="T2" fmla="*/ 5 w 73"/>
                <a:gd name="T3" fmla="*/ 49 h 49"/>
                <a:gd name="T4" fmla="*/ 0 w 73"/>
                <a:gd name="T5" fmla="*/ 44 h 49"/>
                <a:gd name="T6" fmla="*/ 0 w 73"/>
                <a:gd name="T7" fmla="*/ 4 h 49"/>
                <a:gd name="T8" fmla="*/ 5 w 73"/>
                <a:gd name="T9" fmla="*/ 0 h 49"/>
                <a:gd name="T10" fmla="*/ 69 w 73"/>
                <a:gd name="T11" fmla="*/ 0 h 49"/>
                <a:gd name="T12" fmla="*/ 73 w 73"/>
                <a:gd name="T13" fmla="*/ 4 h 49"/>
                <a:gd name="T14" fmla="*/ 73 w 73"/>
                <a:gd name="T15" fmla="*/ 44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4"/>
                  </a:cubicBezTo>
                  <a:cubicBezTo>
                    <a:pt x="0" y="4"/>
                    <a:pt x="0" y="4"/>
                    <a:pt x="0" y="4"/>
                  </a:cubicBezTo>
                  <a:cubicBezTo>
                    <a:pt x="0" y="2"/>
                    <a:pt x="2" y="0"/>
                    <a:pt x="5" y="0"/>
                  </a:cubicBezTo>
                  <a:cubicBezTo>
                    <a:pt x="69" y="0"/>
                    <a:pt x="69" y="0"/>
                    <a:pt x="69" y="0"/>
                  </a:cubicBezTo>
                  <a:cubicBezTo>
                    <a:pt x="71" y="0"/>
                    <a:pt x="73" y="2"/>
                    <a:pt x="73" y="4"/>
                  </a:cubicBezTo>
                  <a:cubicBezTo>
                    <a:pt x="73" y="44"/>
                    <a:pt x="73" y="44"/>
                    <a:pt x="73" y="44"/>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9011"/>
                </a:gs>
                <a:gs pos="100000">
                  <a:srgbClr val="FF762E"/>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ndParaRPr>
            </a:p>
          </p:txBody>
        </p:sp>
        <p:sp>
          <p:nvSpPr>
            <p:cNvPr id="743" name="Freeform 46">
              <a:extLst>
                <a:ext uri="{FF2B5EF4-FFF2-40B4-BE49-F238E27FC236}">
                  <a16:creationId xmlns:a16="http://schemas.microsoft.com/office/drawing/2014/main" id="{C793B8A0-0596-44EF-AE4A-47FD072EBC8C}"/>
                </a:ext>
              </a:extLst>
            </p:cNvPr>
            <p:cNvSpPr>
              <a:spLocks noEditPoints="1"/>
            </p:cNvSpPr>
            <p:nvPr/>
          </p:nvSpPr>
          <p:spPr bwMode="auto">
            <a:xfrm>
              <a:off x="680581" y="1305197"/>
              <a:ext cx="185687" cy="124145"/>
            </a:xfrm>
            <a:custGeom>
              <a:avLst/>
              <a:gdLst>
                <a:gd name="T0" fmla="*/ 68 w 73"/>
                <a:gd name="T1" fmla="*/ 49 h 49"/>
                <a:gd name="T2" fmla="*/ 4 w 73"/>
                <a:gd name="T3" fmla="*/ 49 h 49"/>
                <a:gd name="T4" fmla="*/ 0 w 73"/>
                <a:gd name="T5" fmla="*/ 44 h 49"/>
                <a:gd name="T6" fmla="*/ 0 w 73"/>
                <a:gd name="T7" fmla="*/ 4 h 49"/>
                <a:gd name="T8" fmla="*/ 4 w 73"/>
                <a:gd name="T9" fmla="*/ 0 h 49"/>
                <a:gd name="T10" fmla="*/ 68 w 73"/>
                <a:gd name="T11" fmla="*/ 0 h 49"/>
                <a:gd name="T12" fmla="*/ 73 w 73"/>
                <a:gd name="T13" fmla="*/ 4 h 49"/>
                <a:gd name="T14" fmla="*/ 73 w 73"/>
                <a:gd name="T15" fmla="*/ 44 h 49"/>
                <a:gd name="T16" fmla="*/ 68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8" y="49"/>
                  </a:moveTo>
                  <a:cubicBezTo>
                    <a:pt x="4" y="49"/>
                    <a:pt x="4" y="49"/>
                    <a:pt x="4" y="49"/>
                  </a:cubicBezTo>
                  <a:cubicBezTo>
                    <a:pt x="2" y="49"/>
                    <a:pt x="0" y="46"/>
                    <a:pt x="0" y="44"/>
                  </a:cubicBezTo>
                  <a:cubicBezTo>
                    <a:pt x="0" y="4"/>
                    <a:pt x="0" y="4"/>
                    <a:pt x="0" y="4"/>
                  </a:cubicBezTo>
                  <a:cubicBezTo>
                    <a:pt x="0" y="2"/>
                    <a:pt x="2" y="0"/>
                    <a:pt x="4" y="0"/>
                  </a:cubicBezTo>
                  <a:cubicBezTo>
                    <a:pt x="68" y="0"/>
                    <a:pt x="68" y="0"/>
                    <a:pt x="68" y="0"/>
                  </a:cubicBezTo>
                  <a:cubicBezTo>
                    <a:pt x="71" y="0"/>
                    <a:pt x="73" y="2"/>
                    <a:pt x="73" y="4"/>
                  </a:cubicBezTo>
                  <a:cubicBezTo>
                    <a:pt x="73" y="44"/>
                    <a:pt x="73" y="44"/>
                    <a:pt x="73" y="44"/>
                  </a:cubicBezTo>
                  <a:cubicBezTo>
                    <a:pt x="73" y="46"/>
                    <a:pt x="71" y="49"/>
                    <a:pt x="68"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100000">
                  <a:srgbClr val="FF8C11"/>
                </a:gs>
                <a:gs pos="0">
                  <a:srgbClr val="FFA700"/>
                </a:gs>
              </a:gsLst>
              <a:lin ang="5400000" scaled="1"/>
            </a:gradFill>
            <a:ln>
              <a:noFill/>
            </a:ln>
          </p:spPr>
          <p:txBody>
            <a:bodyPr vert="horz" wrap="square" lIns="91440" tIns="45720" rIns="91440" bIns="45720" numCol="1" anchor="t" anchorCtr="0" compatLnSpc="1">
              <a:prstTxWarp prst="textNoShape">
                <a:avLst/>
              </a:prstTxWarp>
            </a:bodyPr>
            <a:lstStyle/>
            <a:p>
              <a:pPr defTabSz="457200">
                <a:defRPr/>
              </a:pPr>
              <a:endParaRPr lang="en-US" sz="1800" dirty="0">
                <a:solidFill>
                  <a:srgbClr val="000000"/>
                </a:solidFill>
                <a:latin typeface="Amazon Ember Heavy"/>
              </a:endParaRPr>
            </a:p>
          </p:txBody>
        </p:sp>
        <p:sp>
          <p:nvSpPr>
            <p:cNvPr id="744" name="Freeform 47">
              <a:extLst>
                <a:ext uri="{FF2B5EF4-FFF2-40B4-BE49-F238E27FC236}">
                  <a16:creationId xmlns:a16="http://schemas.microsoft.com/office/drawing/2014/main" id="{36226DCD-B434-4CD3-B822-7E3E9F1A2733}"/>
                </a:ext>
              </a:extLst>
            </p:cNvPr>
            <p:cNvSpPr>
              <a:spLocks noEditPoints="1"/>
            </p:cNvSpPr>
            <p:nvPr/>
          </p:nvSpPr>
          <p:spPr bwMode="auto">
            <a:xfrm>
              <a:off x="842924" y="1305197"/>
              <a:ext cx="185687" cy="124145"/>
            </a:xfrm>
            <a:custGeom>
              <a:avLst/>
              <a:gdLst>
                <a:gd name="T0" fmla="*/ 68 w 73"/>
                <a:gd name="T1" fmla="*/ 49 h 49"/>
                <a:gd name="T2" fmla="*/ 4 w 73"/>
                <a:gd name="T3" fmla="*/ 49 h 49"/>
                <a:gd name="T4" fmla="*/ 0 w 73"/>
                <a:gd name="T5" fmla="*/ 44 h 49"/>
                <a:gd name="T6" fmla="*/ 0 w 73"/>
                <a:gd name="T7" fmla="*/ 4 h 49"/>
                <a:gd name="T8" fmla="*/ 4 w 73"/>
                <a:gd name="T9" fmla="*/ 0 h 49"/>
                <a:gd name="T10" fmla="*/ 68 w 73"/>
                <a:gd name="T11" fmla="*/ 0 h 49"/>
                <a:gd name="T12" fmla="*/ 73 w 73"/>
                <a:gd name="T13" fmla="*/ 4 h 49"/>
                <a:gd name="T14" fmla="*/ 73 w 73"/>
                <a:gd name="T15" fmla="*/ 44 h 49"/>
                <a:gd name="T16" fmla="*/ 68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8" y="49"/>
                  </a:moveTo>
                  <a:cubicBezTo>
                    <a:pt x="4" y="49"/>
                    <a:pt x="4" y="49"/>
                    <a:pt x="4" y="49"/>
                  </a:cubicBezTo>
                  <a:cubicBezTo>
                    <a:pt x="2" y="49"/>
                    <a:pt x="0" y="46"/>
                    <a:pt x="0" y="44"/>
                  </a:cubicBezTo>
                  <a:cubicBezTo>
                    <a:pt x="0" y="4"/>
                    <a:pt x="0" y="4"/>
                    <a:pt x="0" y="4"/>
                  </a:cubicBezTo>
                  <a:cubicBezTo>
                    <a:pt x="0" y="2"/>
                    <a:pt x="2" y="0"/>
                    <a:pt x="4" y="0"/>
                  </a:cubicBezTo>
                  <a:cubicBezTo>
                    <a:pt x="68" y="0"/>
                    <a:pt x="68" y="0"/>
                    <a:pt x="68" y="0"/>
                  </a:cubicBezTo>
                  <a:cubicBezTo>
                    <a:pt x="71" y="0"/>
                    <a:pt x="73" y="2"/>
                    <a:pt x="73" y="4"/>
                  </a:cubicBezTo>
                  <a:cubicBezTo>
                    <a:pt x="73" y="44"/>
                    <a:pt x="73" y="44"/>
                    <a:pt x="73" y="44"/>
                  </a:cubicBezTo>
                  <a:cubicBezTo>
                    <a:pt x="73" y="46"/>
                    <a:pt x="71" y="49"/>
                    <a:pt x="68"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100000">
                  <a:srgbClr val="FF8C11"/>
                </a:gs>
                <a:gs pos="0">
                  <a:srgbClr val="FFA700"/>
                </a:gs>
              </a:gsLst>
              <a:lin ang="5400000" scaled="1"/>
            </a:gradFill>
            <a:ln>
              <a:noFill/>
            </a:ln>
          </p:spPr>
          <p:txBody>
            <a:bodyPr vert="horz" wrap="square" lIns="91440" tIns="45720" rIns="91440" bIns="45720" numCol="1" anchor="t" anchorCtr="0" compatLnSpc="1">
              <a:prstTxWarp prst="textNoShape">
                <a:avLst/>
              </a:prstTxWarp>
            </a:bodyPr>
            <a:lstStyle/>
            <a:p>
              <a:pPr defTabSz="457200">
                <a:defRPr/>
              </a:pPr>
              <a:endParaRPr lang="en-US" sz="1800" dirty="0">
                <a:solidFill>
                  <a:srgbClr val="000000"/>
                </a:solidFill>
                <a:latin typeface="Amazon Ember Heavy"/>
              </a:endParaRPr>
            </a:p>
          </p:txBody>
        </p:sp>
        <p:sp>
          <p:nvSpPr>
            <p:cNvPr id="745" name="Freeform 48">
              <a:extLst>
                <a:ext uri="{FF2B5EF4-FFF2-40B4-BE49-F238E27FC236}">
                  <a16:creationId xmlns:a16="http://schemas.microsoft.com/office/drawing/2014/main" id="{F1FF8CEA-E4A7-40D4-8B46-D595F6A406B3}"/>
                </a:ext>
              </a:extLst>
            </p:cNvPr>
            <p:cNvSpPr>
              <a:spLocks noEditPoints="1"/>
            </p:cNvSpPr>
            <p:nvPr/>
          </p:nvSpPr>
          <p:spPr bwMode="auto">
            <a:xfrm>
              <a:off x="1006329" y="1305197"/>
              <a:ext cx="185687" cy="124145"/>
            </a:xfrm>
            <a:custGeom>
              <a:avLst/>
              <a:gdLst>
                <a:gd name="T0" fmla="*/ 68 w 73"/>
                <a:gd name="T1" fmla="*/ 49 h 49"/>
                <a:gd name="T2" fmla="*/ 4 w 73"/>
                <a:gd name="T3" fmla="*/ 49 h 49"/>
                <a:gd name="T4" fmla="*/ 0 w 73"/>
                <a:gd name="T5" fmla="*/ 44 h 49"/>
                <a:gd name="T6" fmla="*/ 0 w 73"/>
                <a:gd name="T7" fmla="*/ 4 h 49"/>
                <a:gd name="T8" fmla="*/ 4 w 73"/>
                <a:gd name="T9" fmla="*/ 0 h 49"/>
                <a:gd name="T10" fmla="*/ 68 w 73"/>
                <a:gd name="T11" fmla="*/ 0 h 49"/>
                <a:gd name="T12" fmla="*/ 73 w 73"/>
                <a:gd name="T13" fmla="*/ 4 h 49"/>
                <a:gd name="T14" fmla="*/ 73 w 73"/>
                <a:gd name="T15" fmla="*/ 44 h 49"/>
                <a:gd name="T16" fmla="*/ 68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8" y="49"/>
                  </a:moveTo>
                  <a:cubicBezTo>
                    <a:pt x="4" y="49"/>
                    <a:pt x="4" y="49"/>
                    <a:pt x="4" y="49"/>
                  </a:cubicBezTo>
                  <a:cubicBezTo>
                    <a:pt x="2" y="49"/>
                    <a:pt x="0" y="46"/>
                    <a:pt x="0" y="44"/>
                  </a:cubicBezTo>
                  <a:cubicBezTo>
                    <a:pt x="0" y="4"/>
                    <a:pt x="0" y="4"/>
                    <a:pt x="0" y="4"/>
                  </a:cubicBezTo>
                  <a:cubicBezTo>
                    <a:pt x="0" y="2"/>
                    <a:pt x="2" y="0"/>
                    <a:pt x="4" y="0"/>
                  </a:cubicBezTo>
                  <a:cubicBezTo>
                    <a:pt x="68" y="0"/>
                    <a:pt x="68" y="0"/>
                    <a:pt x="68" y="0"/>
                  </a:cubicBezTo>
                  <a:cubicBezTo>
                    <a:pt x="71" y="0"/>
                    <a:pt x="73" y="2"/>
                    <a:pt x="73" y="4"/>
                  </a:cubicBezTo>
                  <a:cubicBezTo>
                    <a:pt x="73" y="44"/>
                    <a:pt x="73" y="44"/>
                    <a:pt x="73" y="44"/>
                  </a:cubicBezTo>
                  <a:cubicBezTo>
                    <a:pt x="73" y="46"/>
                    <a:pt x="71" y="49"/>
                    <a:pt x="68"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100000">
                  <a:srgbClr val="FF8C11"/>
                </a:gs>
                <a:gs pos="0">
                  <a:srgbClr val="FFA700"/>
                </a:gs>
              </a:gsLst>
              <a:lin ang="5400000" scaled="1"/>
            </a:gradFill>
            <a:ln>
              <a:noFill/>
            </a:ln>
          </p:spPr>
          <p:txBody>
            <a:bodyPr vert="horz" wrap="square" lIns="91440" tIns="45720" rIns="91440" bIns="45720" numCol="1" anchor="t" anchorCtr="0" compatLnSpc="1">
              <a:prstTxWarp prst="textNoShape">
                <a:avLst/>
              </a:prstTxWarp>
            </a:bodyPr>
            <a:lstStyle/>
            <a:p>
              <a:pPr defTabSz="457200">
                <a:defRPr/>
              </a:pPr>
              <a:endParaRPr lang="en-US" sz="1800" dirty="0">
                <a:solidFill>
                  <a:srgbClr val="000000"/>
                </a:solidFill>
                <a:latin typeface="Amazon Ember Heavy"/>
              </a:endParaRPr>
            </a:p>
          </p:txBody>
        </p:sp>
        <p:sp>
          <p:nvSpPr>
            <p:cNvPr id="746" name="Freeform 49">
              <a:extLst>
                <a:ext uri="{FF2B5EF4-FFF2-40B4-BE49-F238E27FC236}">
                  <a16:creationId xmlns:a16="http://schemas.microsoft.com/office/drawing/2014/main" id="{F14F6EC1-62D6-49E5-A7D8-73BF3756A2AD}"/>
                </a:ext>
              </a:extLst>
            </p:cNvPr>
            <p:cNvSpPr>
              <a:spLocks noEditPoints="1"/>
            </p:cNvSpPr>
            <p:nvPr/>
          </p:nvSpPr>
          <p:spPr bwMode="auto">
            <a:xfrm>
              <a:off x="680581" y="1507860"/>
              <a:ext cx="185687" cy="125206"/>
            </a:xfrm>
            <a:custGeom>
              <a:avLst/>
              <a:gdLst>
                <a:gd name="T0" fmla="*/ 68 w 73"/>
                <a:gd name="T1" fmla="*/ 49 h 49"/>
                <a:gd name="T2" fmla="*/ 4 w 73"/>
                <a:gd name="T3" fmla="*/ 49 h 49"/>
                <a:gd name="T4" fmla="*/ 0 w 73"/>
                <a:gd name="T5" fmla="*/ 44 h 49"/>
                <a:gd name="T6" fmla="*/ 0 w 73"/>
                <a:gd name="T7" fmla="*/ 4 h 49"/>
                <a:gd name="T8" fmla="*/ 4 w 73"/>
                <a:gd name="T9" fmla="*/ 0 h 49"/>
                <a:gd name="T10" fmla="*/ 68 w 73"/>
                <a:gd name="T11" fmla="*/ 0 h 49"/>
                <a:gd name="T12" fmla="*/ 73 w 73"/>
                <a:gd name="T13" fmla="*/ 4 h 49"/>
                <a:gd name="T14" fmla="*/ 73 w 73"/>
                <a:gd name="T15" fmla="*/ 44 h 49"/>
                <a:gd name="T16" fmla="*/ 68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8" y="49"/>
                  </a:moveTo>
                  <a:cubicBezTo>
                    <a:pt x="4" y="49"/>
                    <a:pt x="4" y="49"/>
                    <a:pt x="4" y="49"/>
                  </a:cubicBezTo>
                  <a:cubicBezTo>
                    <a:pt x="2" y="49"/>
                    <a:pt x="0" y="46"/>
                    <a:pt x="0" y="44"/>
                  </a:cubicBezTo>
                  <a:cubicBezTo>
                    <a:pt x="0" y="4"/>
                    <a:pt x="0" y="4"/>
                    <a:pt x="0" y="4"/>
                  </a:cubicBezTo>
                  <a:cubicBezTo>
                    <a:pt x="0" y="2"/>
                    <a:pt x="2" y="0"/>
                    <a:pt x="4" y="0"/>
                  </a:cubicBezTo>
                  <a:cubicBezTo>
                    <a:pt x="68" y="0"/>
                    <a:pt x="68" y="0"/>
                    <a:pt x="68" y="0"/>
                  </a:cubicBezTo>
                  <a:cubicBezTo>
                    <a:pt x="71" y="0"/>
                    <a:pt x="73" y="2"/>
                    <a:pt x="73" y="4"/>
                  </a:cubicBezTo>
                  <a:cubicBezTo>
                    <a:pt x="73" y="44"/>
                    <a:pt x="73" y="44"/>
                    <a:pt x="73" y="44"/>
                  </a:cubicBezTo>
                  <a:cubicBezTo>
                    <a:pt x="73" y="46"/>
                    <a:pt x="71" y="49"/>
                    <a:pt x="68"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792E"/>
                </a:gs>
                <a:gs pos="100000">
                  <a:srgbClr val="FF604A"/>
                </a:gs>
              </a:gsLst>
              <a:lin ang="5400000" scaled="0"/>
            </a:gradFill>
            <a:ln>
              <a:noFill/>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ndParaRPr>
            </a:p>
          </p:txBody>
        </p:sp>
        <p:sp>
          <p:nvSpPr>
            <p:cNvPr id="747" name="Freeform 50">
              <a:extLst>
                <a:ext uri="{FF2B5EF4-FFF2-40B4-BE49-F238E27FC236}">
                  <a16:creationId xmlns:a16="http://schemas.microsoft.com/office/drawing/2014/main" id="{8A3E014D-7AF9-4C56-89C0-DC74D3779B4E}"/>
                </a:ext>
              </a:extLst>
            </p:cNvPr>
            <p:cNvSpPr>
              <a:spLocks noEditPoints="1"/>
            </p:cNvSpPr>
            <p:nvPr/>
          </p:nvSpPr>
          <p:spPr bwMode="auto">
            <a:xfrm>
              <a:off x="842924" y="1507860"/>
              <a:ext cx="185687" cy="125206"/>
            </a:xfrm>
            <a:custGeom>
              <a:avLst/>
              <a:gdLst>
                <a:gd name="T0" fmla="*/ 68 w 73"/>
                <a:gd name="T1" fmla="*/ 49 h 49"/>
                <a:gd name="T2" fmla="*/ 4 w 73"/>
                <a:gd name="T3" fmla="*/ 49 h 49"/>
                <a:gd name="T4" fmla="*/ 0 w 73"/>
                <a:gd name="T5" fmla="*/ 44 h 49"/>
                <a:gd name="T6" fmla="*/ 0 w 73"/>
                <a:gd name="T7" fmla="*/ 4 h 49"/>
                <a:gd name="T8" fmla="*/ 4 w 73"/>
                <a:gd name="T9" fmla="*/ 0 h 49"/>
                <a:gd name="T10" fmla="*/ 68 w 73"/>
                <a:gd name="T11" fmla="*/ 0 h 49"/>
                <a:gd name="T12" fmla="*/ 73 w 73"/>
                <a:gd name="T13" fmla="*/ 4 h 49"/>
                <a:gd name="T14" fmla="*/ 73 w 73"/>
                <a:gd name="T15" fmla="*/ 44 h 49"/>
                <a:gd name="T16" fmla="*/ 68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8" y="49"/>
                  </a:moveTo>
                  <a:cubicBezTo>
                    <a:pt x="4" y="49"/>
                    <a:pt x="4" y="49"/>
                    <a:pt x="4" y="49"/>
                  </a:cubicBezTo>
                  <a:cubicBezTo>
                    <a:pt x="2" y="49"/>
                    <a:pt x="0" y="46"/>
                    <a:pt x="0" y="44"/>
                  </a:cubicBezTo>
                  <a:cubicBezTo>
                    <a:pt x="0" y="4"/>
                    <a:pt x="0" y="4"/>
                    <a:pt x="0" y="4"/>
                  </a:cubicBezTo>
                  <a:cubicBezTo>
                    <a:pt x="0" y="2"/>
                    <a:pt x="2" y="0"/>
                    <a:pt x="4" y="0"/>
                  </a:cubicBezTo>
                  <a:cubicBezTo>
                    <a:pt x="68" y="0"/>
                    <a:pt x="68" y="0"/>
                    <a:pt x="68" y="0"/>
                  </a:cubicBezTo>
                  <a:cubicBezTo>
                    <a:pt x="71" y="0"/>
                    <a:pt x="73" y="2"/>
                    <a:pt x="73" y="4"/>
                  </a:cubicBezTo>
                  <a:cubicBezTo>
                    <a:pt x="73" y="44"/>
                    <a:pt x="73" y="44"/>
                    <a:pt x="73" y="44"/>
                  </a:cubicBezTo>
                  <a:cubicBezTo>
                    <a:pt x="73" y="46"/>
                    <a:pt x="71" y="49"/>
                    <a:pt x="68"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792E"/>
                </a:gs>
                <a:gs pos="100000">
                  <a:srgbClr val="FF604A"/>
                </a:gs>
              </a:gsLst>
              <a:lin ang="5400000" scaled="0"/>
            </a:gradFill>
            <a:ln>
              <a:noFill/>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ndParaRPr>
            </a:p>
          </p:txBody>
        </p:sp>
        <p:sp>
          <p:nvSpPr>
            <p:cNvPr id="748" name="Freeform 51">
              <a:extLst>
                <a:ext uri="{FF2B5EF4-FFF2-40B4-BE49-F238E27FC236}">
                  <a16:creationId xmlns:a16="http://schemas.microsoft.com/office/drawing/2014/main" id="{7DCC14AD-F1EC-48C8-88E5-7710CC89D6ED}"/>
                </a:ext>
              </a:extLst>
            </p:cNvPr>
            <p:cNvSpPr>
              <a:spLocks noEditPoints="1"/>
            </p:cNvSpPr>
            <p:nvPr/>
          </p:nvSpPr>
          <p:spPr bwMode="auto">
            <a:xfrm>
              <a:off x="764405" y="1200151"/>
              <a:ext cx="185687" cy="125206"/>
            </a:xfrm>
            <a:custGeom>
              <a:avLst/>
              <a:gdLst>
                <a:gd name="T0" fmla="*/ 69 w 73"/>
                <a:gd name="T1" fmla="*/ 49 h 49"/>
                <a:gd name="T2" fmla="*/ 5 w 73"/>
                <a:gd name="T3" fmla="*/ 49 h 49"/>
                <a:gd name="T4" fmla="*/ 0 w 73"/>
                <a:gd name="T5" fmla="*/ 45 h 49"/>
                <a:gd name="T6" fmla="*/ 0 w 73"/>
                <a:gd name="T7" fmla="*/ 5 h 49"/>
                <a:gd name="T8" fmla="*/ 5 w 73"/>
                <a:gd name="T9" fmla="*/ 0 h 49"/>
                <a:gd name="T10" fmla="*/ 69 w 73"/>
                <a:gd name="T11" fmla="*/ 0 h 49"/>
                <a:gd name="T12" fmla="*/ 73 w 73"/>
                <a:gd name="T13" fmla="*/ 5 h 49"/>
                <a:gd name="T14" fmla="*/ 73 w 73"/>
                <a:gd name="T15" fmla="*/ 45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5"/>
                  </a:cubicBezTo>
                  <a:cubicBezTo>
                    <a:pt x="0" y="5"/>
                    <a:pt x="0" y="5"/>
                    <a:pt x="0" y="5"/>
                  </a:cubicBezTo>
                  <a:cubicBezTo>
                    <a:pt x="0" y="2"/>
                    <a:pt x="2" y="0"/>
                    <a:pt x="5" y="0"/>
                  </a:cubicBezTo>
                  <a:cubicBezTo>
                    <a:pt x="69" y="0"/>
                    <a:pt x="69" y="0"/>
                    <a:pt x="69" y="0"/>
                  </a:cubicBezTo>
                  <a:cubicBezTo>
                    <a:pt x="71" y="0"/>
                    <a:pt x="73" y="2"/>
                    <a:pt x="73" y="5"/>
                  </a:cubicBezTo>
                  <a:cubicBezTo>
                    <a:pt x="73" y="45"/>
                    <a:pt x="73" y="45"/>
                    <a:pt x="73" y="45"/>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chemeClr val="accent1"/>
                </a:gs>
                <a:gs pos="100000">
                  <a:srgbClr val="FFA700"/>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ndParaRPr>
            </a:p>
          </p:txBody>
        </p:sp>
        <p:sp>
          <p:nvSpPr>
            <p:cNvPr id="749" name="Freeform 52">
              <a:extLst>
                <a:ext uri="{FF2B5EF4-FFF2-40B4-BE49-F238E27FC236}">
                  <a16:creationId xmlns:a16="http://schemas.microsoft.com/office/drawing/2014/main" id="{4AF9E65B-81B8-4568-A5C0-E974DA0CE78B}"/>
                </a:ext>
              </a:extLst>
            </p:cNvPr>
            <p:cNvSpPr>
              <a:spLocks noEditPoints="1"/>
            </p:cNvSpPr>
            <p:nvPr/>
          </p:nvSpPr>
          <p:spPr bwMode="auto">
            <a:xfrm>
              <a:off x="927810" y="1200151"/>
              <a:ext cx="185687" cy="125206"/>
            </a:xfrm>
            <a:custGeom>
              <a:avLst/>
              <a:gdLst>
                <a:gd name="T0" fmla="*/ 69 w 73"/>
                <a:gd name="T1" fmla="*/ 49 h 49"/>
                <a:gd name="T2" fmla="*/ 5 w 73"/>
                <a:gd name="T3" fmla="*/ 49 h 49"/>
                <a:gd name="T4" fmla="*/ 0 w 73"/>
                <a:gd name="T5" fmla="*/ 45 h 49"/>
                <a:gd name="T6" fmla="*/ 0 w 73"/>
                <a:gd name="T7" fmla="*/ 5 h 49"/>
                <a:gd name="T8" fmla="*/ 5 w 73"/>
                <a:gd name="T9" fmla="*/ 0 h 49"/>
                <a:gd name="T10" fmla="*/ 69 w 73"/>
                <a:gd name="T11" fmla="*/ 0 h 49"/>
                <a:gd name="T12" fmla="*/ 73 w 73"/>
                <a:gd name="T13" fmla="*/ 5 h 49"/>
                <a:gd name="T14" fmla="*/ 73 w 73"/>
                <a:gd name="T15" fmla="*/ 45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5"/>
                  </a:cubicBezTo>
                  <a:cubicBezTo>
                    <a:pt x="0" y="5"/>
                    <a:pt x="0" y="5"/>
                    <a:pt x="0" y="5"/>
                  </a:cubicBezTo>
                  <a:cubicBezTo>
                    <a:pt x="0" y="2"/>
                    <a:pt x="2" y="0"/>
                    <a:pt x="5" y="0"/>
                  </a:cubicBezTo>
                  <a:cubicBezTo>
                    <a:pt x="69" y="0"/>
                    <a:pt x="69" y="0"/>
                    <a:pt x="69" y="0"/>
                  </a:cubicBezTo>
                  <a:cubicBezTo>
                    <a:pt x="71" y="0"/>
                    <a:pt x="73" y="2"/>
                    <a:pt x="73" y="5"/>
                  </a:cubicBezTo>
                  <a:cubicBezTo>
                    <a:pt x="73" y="45"/>
                    <a:pt x="73" y="45"/>
                    <a:pt x="73" y="45"/>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chemeClr val="accent1"/>
                </a:gs>
                <a:gs pos="100000">
                  <a:srgbClr val="FFA700"/>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ndParaRPr>
            </a:p>
          </p:txBody>
        </p:sp>
        <p:sp>
          <p:nvSpPr>
            <p:cNvPr id="750" name="Freeform 53">
              <a:extLst>
                <a:ext uri="{FF2B5EF4-FFF2-40B4-BE49-F238E27FC236}">
                  <a16:creationId xmlns:a16="http://schemas.microsoft.com/office/drawing/2014/main" id="{4E90CD09-AE93-43B1-BB40-D4D3F0C175A0}"/>
                </a:ext>
              </a:extLst>
            </p:cNvPr>
            <p:cNvSpPr>
              <a:spLocks noEditPoints="1"/>
            </p:cNvSpPr>
            <p:nvPr/>
          </p:nvSpPr>
          <p:spPr bwMode="auto">
            <a:xfrm>
              <a:off x="764405" y="1609723"/>
              <a:ext cx="185687" cy="125206"/>
            </a:xfrm>
            <a:custGeom>
              <a:avLst/>
              <a:gdLst>
                <a:gd name="T0" fmla="*/ 69 w 73"/>
                <a:gd name="T1" fmla="*/ 49 h 49"/>
                <a:gd name="T2" fmla="*/ 5 w 73"/>
                <a:gd name="T3" fmla="*/ 49 h 49"/>
                <a:gd name="T4" fmla="*/ 0 w 73"/>
                <a:gd name="T5" fmla="*/ 44 h 49"/>
                <a:gd name="T6" fmla="*/ 0 w 73"/>
                <a:gd name="T7" fmla="*/ 4 h 49"/>
                <a:gd name="T8" fmla="*/ 5 w 73"/>
                <a:gd name="T9" fmla="*/ 0 h 49"/>
                <a:gd name="T10" fmla="*/ 69 w 73"/>
                <a:gd name="T11" fmla="*/ 0 h 49"/>
                <a:gd name="T12" fmla="*/ 73 w 73"/>
                <a:gd name="T13" fmla="*/ 4 h 49"/>
                <a:gd name="T14" fmla="*/ 73 w 73"/>
                <a:gd name="T15" fmla="*/ 44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4"/>
                  </a:cubicBezTo>
                  <a:cubicBezTo>
                    <a:pt x="0" y="4"/>
                    <a:pt x="0" y="4"/>
                    <a:pt x="0" y="4"/>
                  </a:cubicBezTo>
                  <a:cubicBezTo>
                    <a:pt x="0" y="2"/>
                    <a:pt x="2" y="0"/>
                    <a:pt x="5" y="0"/>
                  </a:cubicBezTo>
                  <a:cubicBezTo>
                    <a:pt x="69" y="0"/>
                    <a:pt x="69" y="0"/>
                    <a:pt x="69" y="0"/>
                  </a:cubicBezTo>
                  <a:cubicBezTo>
                    <a:pt x="71" y="0"/>
                    <a:pt x="73" y="2"/>
                    <a:pt x="73" y="4"/>
                  </a:cubicBezTo>
                  <a:cubicBezTo>
                    <a:pt x="73" y="44"/>
                    <a:pt x="73" y="44"/>
                    <a:pt x="73" y="44"/>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644A"/>
                </a:gs>
                <a:gs pos="100000">
                  <a:schemeClr val="accent3"/>
                </a:gs>
              </a:gsLst>
              <a:lin ang="5400000" scaled="0"/>
            </a:gradFill>
            <a:ln>
              <a:noFill/>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ndParaRPr>
            </a:p>
          </p:txBody>
        </p:sp>
        <p:sp>
          <p:nvSpPr>
            <p:cNvPr id="751" name="Freeform 54">
              <a:extLst>
                <a:ext uri="{FF2B5EF4-FFF2-40B4-BE49-F238E27FC236}">
                  <a16:creationId xmlns:a16="http://schemas.microsoft.com/office/drawing/2014/main" id="{7A1B6C4C-44A9-484F-9795-64550ABDAAC7}"/>
                </a:ext>
              </a:extLst>
            </p:cNvPr>
            <p:cNvSpPr>
              <a:spLocks noEditPoints="1"/>
            </p:cNvSpPr>
            <p:nvPr/>
          </p:nvSpPr>
          <p:spPr bwMode="auto">
            <a:xfrm>
              <a:off x="1090153" y="1405998"/>
              <a:ext cx="185687" cy="125206"/>
            </a:xfrm>
            <a:custGeom>
              <a:avLst/>
              <a:gdLst>
                <a:gd name="T0" fmla="*/ 69 w 73"/>
                <a:gd name="T1" fmla="*/ 49 h 49"/>
                <a:gd name="T2" fmla="*/ 5 w 73"/>
                <a:gd name="T3" fmla="*/ 49 h 49"/>
                <a:gd name="T4" fmla="*/ 0 w 73"/>
                <a:gd name="T5" fmla="*/ 44 h 49"/>
                <a:gd name="T6" fmla="*/ 0 w 73"/>
                <a:gd name="T7" fmla="*/ 4 h 49"/>
                <a:gd name="T8" fmla="*/ 5 w 73"/>
                <a:gd name="T9" fmla="*/ 0 h 49"/>
                <a:gd name="T10" fmla="*/ 69 w 73"/>
                <a:gd name="T11" fmla="*/ 0 h 49"/>
                <a:gd name="T12" fmla="*/ 73 w 73"/>
                <a:gd name="T13" fmla="*/ 4 h 49"/>
                <a:gd name="T14" fmla="*/ 73 w 73"/>
                <a:gd name="T15" fmla="*/ 44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4"/>
                  </a:cubicBezTo>
                  <a:cubicBezTo>
                    <a:pt x="0" y="4"/>
                    <a:pt x="0" y="4"/>
                    <a:pt x="0" y="4"/>
                  </a:cubicBezTo>
                  <a:cubicBezTo>
                    <a:pt x="0" y="2"/>
                    <a:pt x="2" y="0"/>
                    <a:pt x="5" y="0"/>
                  </a:cubicBezTo>
                  <a:cubicBezTo>
                    <a:pt x="69" y="0"/>
                    <a:pt x="69" y="0"/>
                    <a:pt x="69" y="0"/>
                  </a:cubicBezTo>
                  <a:cubicBezTo>
                    <a:pt x="71" y="0"/>
                    <a:pt x="73" y="2"/>
                    <a:pt x="73" y="4"/>
                  </a:cubicBezTo>
                  <a:cubicBezTo>
                    <a:pt x="73" y="44"/>
                    <a:pt x="73" y="44"/>
                    <a:pt x="73" y="44"/>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9011"/>
                </a:gs>
                <a:gs pos="100000">
                  <a:srgbClr val="FF762E"/>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ndParaRPr>
            </a:p>
          </p:txBody>
        </p:sp>
        <p:sp>
          <p:nvSpPr>
            <p:cNvPr id="753" name="Freeform 57">
              <a:extLst>
                <a:ext uri="{FF2B5EF4-FFF2-40B4-BE49-F238E27FC236}">
                  <a16:creationId xmlns:a16="http://schemas.microsoft.com/office/drawing/2014/main" id="{D76FDC4B-D51A-4A45-9AE3-B5D4DEB6392E}"/>
                </a:ext>
              </a:extLst>
            </p:cNvPr>
            <p:cNvSpPr>
              <a:spLocks/>
            </p:cNvSpPr>
            <p:nvPr/>
          </p:nvSpPr>
          <p:spPr bwMode="auto">
            <a:xfrm>
              <a:off x="927810" y="1609723"/>
              <a:ext cx="131572" cy="125206"/>
            </a:xfrm>
            <a:custGeom>
              <a:avLst/>
              <a:gdLst>
                <a:gd name="T0" fmla="*/ 9 w 52"/>
                <a:gd name="T1" fmla="*/ 40 h 49"/>
                <a:gd name="T2" fmla="*/ 9 w 52"/>
                <a:gd name="T3" fmla="*/ 9 h 49"/>
                <a:gd name="T4" fmla="*/ 43 w 52"/>
                <a:gd name="T5" fmla="*/ 9 h 49"/>
                <a:gd name="T6" fmla="*/ 43 w 52"/>
                <a:gd name="T7" fmla="*/ 9 h 49"/>
                <a:gd name="T8" fmla="*/ 35 w 52"/>
                <a:gd name="T9" fmla="*/ 9 h 49"/>
                <a:gd name="T10" fmla="*/ 31 w 52"/>
                <a:gd name="T11" fmla="*/ 4 h 49"/>
                <a:gd name="T12" fmla="*/ 31 w 52"/>
                <a:gd name="T13" fmla="*/ 0 h 49"/>
                <a:gd name="T14" fmla="*/ 5 w 52"/>
                <a:gd name="T15" fmla="*/ 0 h 49"/>
                <a:gd name="T16" fmla="*/ 0 w 52"/>
                <a:gd name="T17" fmla="*/ 4 h 49"/>
                <a:gd name="T18" fmla="*/ 0 w 52"/>
                <a:gd name="T19" fmla="*/ 44 h 49"/>
                <a:gd name="T20" fmla="*/ 5 w 52"/>
                <a:gd name="T21" fmla="*/ 49 h 49"/>
                <a:gd name="T22" fmla="*/ 52 w 52"/>
                <a:gd name="T23" fmla="*/ 49 h 49"/>
                <a:gd name="T24" fmla="*/ 47 w 52"/>
                <a:gd name="T25" fmla="*/ 40 h 49"/>
                <a:gd name="T26" fmla="*/ 9 w 52"/>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2" h="49">
                  <a:moveTo>
                    <a:pt x="9" y="40"/>
                  </a:moveTo>
                  <a:cubicBezTo>
                    <a:pt x="9" y="9"/>
                    <a:pt x="9" y="9"/>
                    <a:pt x="9" y="9"/>
                  </a:cubicBezTo>
                  <a:cubicBezTo>
                    <a:pt x="43" y="9"/>
                    <a:pt x="43" y="9"/>
                    <a:pt x="43" y="9"/>
                  </a:cubicBezTo>
                  <a:cubicBezTo>
                    <a:pt x="43" y="9"/>
                    <a:pt x="43" y="9"/>
                    <a:pt x="43" y="9"/>
                  </a:cubicBezTo>
                  <a:cubicBezTo>
                    <a:pt x="35" y="9"/>
                    <a:pt x="35" y="9"/>
                    <a:pt x="35" y="9"/>
                  </a:cubicBezTo>
                  <a:cubicBezTo>
                    <a:pt x="33" y="9"/>
                    <a:pt x="31" y="6"/>
                    <a:pt x="31" y="4"/>
                  </a:cubicBezTo>
                  <a:cubicBezTo>
                    <a:pt x="31" y="0"/>
                    <a:pt x="31" y="0"/>
                    <a:pt x="31" y="0"/>
                  </a:cubicBezTo>
                  <a:cubicBezTo>
                    <a:pt x="5" y="0"/>
                    <a:pt x="5" y="0"/>
                    <a:pt x="5" y="0"/>
                  </a:cubicBezTo>
                  <a:cubicBezTo>
                    <a:pt x="2" y="0"/>
                    <a:pt x="0" y="2"/>
                    <a:pt x="0" y="4"/>
                  </a:cubicBezTo>
                  <a:cubicBezTo>
                    <a:pt x="0" y="44"/>
                    <a:pt x="0" y="44"/>
                    <a:pt x="0" y="44"/>
                  </a:cubicBezTo>
                  <a:cubicBezTo>
                    <a:pt x="0" y="47"/>
                    <a:pt x="2" y="49"/>
                    <a:pt x="5" y="49"/>
                  </a:cubicBezTo>
                  <a:cubicBezTo>
                    <a:pt x="52" y="49"/>
                    <a:pt x="52" y="49"/>
                    <a:pt x="52" y="49"/>
                  </a:cubicBezTo>
                  <a:cubicBezTo>
                    <a:pt x="50" y="46"/>
                    <a:pt x="48" y="43"/>
                    <a:pt x="47" y="40"/>
                  </a:cubicBezTo>
                  <a:lnTo>
                    <a:pt x="9" y="40"/>
                  </a:lnTo>
                  <a:close/>
                </a:path>
              </a:pathLst>
            </a:custGeom>
            <a:gradFill>
              <a:gsLst>
                <a:gs pos="0">
                  <a:srgbClr val="FF644A"/>
                </a:gs>
                <a:gs pos="100000">
                  <a:schemeClr val="accent3"/>
                </a:gs>
              </a:gsLst>
              <a:lin ang="5400000" scaled="0"/>
            </a:gradFill>
            <a:ln>
              <a:noFill/>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ndParaRPr>
            </a:p>
          </p:txBody>
        </p:sp>
        <p:sp>
          <p:nvSpPr>
            <p:cNvPr id="754" name="Freeform 58">
              <a:extLst>
                <a:ext uri="{FF2B5EF4-FFF2-40B4-BE49-F238E27FC236}">
                  <a16:creationId xmlns:a16="http://schemas.microsoft.com/office/drawing/2014/main" id="{234A81E0-0456-402B-AC7D-0D21C76B8D98}"/>
                </a:ext>
              </a:extLst>
            </p:cNvPr>
            <p:cNvSpPr>
              <a:spLocks/>
            </p:cNvSpPr>
            <p:nvPr/>
          </p:nvSpPr>
          <p:spPr bwMode="auto">
            <a:xfrm>
              <a:off x="1006329" y="1507860"/>
              <a:ext cx="185687" cy="125206"/>
            </a:xfrm>
            <a:custGeom>
              <a:avLst/>
              <a:gdLst>
                <a:gd name="T0" fmla="*/ 68 w 73"/>
                <a:gd name="T1" fmla="*/ 0 h 49"/>
                <a:gd name="T2" fmla="*/ 4 w 73"/>
                <a:gd name="T3" fmla="*/ 0 h 49"/>
                <a:gd name="T4" fmla="*/ 0 w 73"/>
                <a:gd name="T5" fmla="*/ 4 h 49"/>
                <a:gd name="T6" fmla="*/ 0 w 73"/>
                <a:gd name="T7" fmla="*/ 40 h 49"/>
                <a:gd name="T8" fmla="*/ 0 w 73"/>
                <a:gd name="T9" fmla="*/ 44 h 49"/>
                <a:gd name="T10" fmla="*/ 4 w 73"/>
                <a:gd name="T11" fmla="*/ 49 h 49"/>
                <a:gd name="T12" fmla="*/ 12 w 73"/>
                <a:gd name="T13" fmla="*/ 49 h 49"/>
                <a:gd name="T14" fmla="*/ 15 w 73"/>
                <a:gd name="T15" fmla="*/ 40 h 49"/>
                <a:gd name="T16" fmla="*/ 15 w 73"/>
                <a:gd name="T17" fmla="*/ 40 h 49"/>
                <a:gd name="T18" fmla="*/ 9 w 73"/>
                <a:gd name="T19" fmla="*/ 40 h 49"/>
                <a:gd name="T20" fmla="*/ 9 w 73"/>
                <a:gd name="T21" fmla="*/ 9 h 49"/>
                <a:gd name="T22" fmla="*/ 64 w 73"/>
                <a:gd name="T23" fmla="*/ 9 h 49"/>
                <a:gd name="T24" fmla="*/ 64 w 73"/>
                <a:gd name="T25" fmla="*/ 11 h 49"/>
                <a:gd name="T26" fmla="*/ 73 w 73"/>
                <a:gd name="T27" fmla="*/ 13 h 49"/>
                <a:gd name="T28" fmla="*/ 73 w 73"/>
                <a:gd name="T29" fmla="*/ 4 h 49"/>
                <a:gd name="T30" fmla="*/ 68 w 73"/>
                <a:gd name="T31"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3" h="49">
                  <a:moveTo>
                    <a:pt x="68" y="0"/>
                  </a:moveTo>
                  <a:cubicBezTo>
                    <a:pt x="4" y="0"/>
                    <a:pt x="4" y="0"/>
                    <a:pt x="4" y="0"/>
                  </a:cubicBezTo>
                  <a:cubicBezTo>
                    <a:pt x="2" y="0"/>
                    <a:pt x="0" y="2"/>
                    <a:pt x="0" y="4"/>
                  </a:cubicBezTo>
                  <a:cubicBezTo>
                    <a:pt x="0" y="40"/>
                    <a:pt x="0" y="40"/>
                    <a:pt x="0" y="40"/>
                  </a:cubicBezTo>
                  <a:cubicBezTo>
                    <a:pt x="0" y="44"/>
                    <a:pt x="0" y="44"/>
                    <a:pt x="0" y="44"/>
                  </a:cubicBezTo>
                  <a:cubicBezTo>
                    <a:pt x="0" y="46"/>
                    <a:pt x="2" y="49"/>
                    <a:pt x="4" y="49"/>
                  </a:cubicBezTo>
                  <a:cubicBezTo>
                    <a:pt x="12" y="49"/>
                    <a:pt x="12" y="49"/>
                    <a:pt x="12" y="49"/>
                  </a:cubicBezTo>
                  <a:cubicBezTo>
                    <a:pt x="13" y="45"/>
                    <a:pt x="14" y="42"/>
                    <a:pt x="15" y="40"/>
                  </a:cubicBezTo>
                  <a:cubicBezTo>
                    <a:pt x="15" y="40"/>
                    <a:pt x="15" y="40"/>
                    <a:pt x="15" y="40"/>
                  </a:cubicBezTo>
                  <a:cubicBezTo>
                    <a:pt x="9" y="40"/>
                    <a:pt x="9" y="40"/>
                    <a:pt x="9" y="40"/>
                  </a:cubicBezTo>
                  <a:cubicBezTo>
                    <a:pt x="9" y="9"/>
                    <a:pt x="9" y="9"/>
                    <a:pt x="9" y="9"/>
                  </a:cubicBezTo>
                  <a:cubicBezTo>
                    <a:pt x="64" y="9"/>
                    <a:pt x="64" y="9"/>
                    <a:pt x="64" y="9"/>
                  </a:cubicBezTo>
                  <a:cubicBezTo>
                    <a:pt x="64" y="11"/>
                    <a:pt x="64" y="11"/>
                    <a:pt x="64" y="11"/>
                  </a:cubicBezTo>
                  <a:cubicBezTo>
                    <a:pt x="67" y="12"/>
                    <a:pt x="70" y="12"/>
                    <a:pt x="73" y="13"/>
                  </a:cubicBezTo>
                  <a:cubicBezTo>
                    <a:pt x="73" y="4"/>
                    <a:pt x="73" y="4"/>
                    <a:pt x="73" y="4"/>
                  </a:cubicBezTo>
                  <a:cubicBezTo>
                    <a:pt x="73" y="2"/>
                    <a:pt x="71" y="0"/>
                    <a:pt x="68" y="0"/>
                  </a:cubicBezTo>
                  <a:close/>
                </a:path>
              </a:pathLst>
            </a:custGeom>
            <a:gradFill>
              <a:gsLst>
                <a:gs pos="0">
                  <a:srgbClr val="FF792E"/>
                </a:gs>
                <a:gs pos="100000">
                  <a:srgbClr val="FF604A"/>
                </a:gs>
              </a:gsLst>
              <a:lin ang="5400000" scaled="0"/>
            </a:gradFill>
            <a:ln>
              <a:noFill/>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ndParaRPr>
            </a:p>
          </p:txBody>
        </p:sp>
      </p:grpSp>
      <p:grpSp>
        <p:nvGrpSpPr>
          <p:cNvPr id="755" name="Group 754">
            <a:extLst>
              <a:ext uri="{FF2B5EF4-FFF2-40B4-BE49-F238E27FC236}">
                <a16:creationId xmlns:a16="http://schemas.microsoft.com/office/drawing/2014/main" id="{233E8979-9598-4229-85EF-7F16B046D518}"/>
              </a:ext>
            </a:extLst>
          </p:cNvPr>
          <p:cNvGrpSpPr/>
          <p:nvPr/>
        </p:nvGrpSpPr>
        <p:grpSpPr>
          <a:xfrm>
            <a:off x="4796040" y="2713348"/>
            <a:ext cx="1051069" cy="834235"/>
            <a:chOff x="602062" y="1200151"/>
            <a:chExt cx="673778" cy="534778"/>
          </a:xfrm>
        </p:grpSpPr>
        <p:sp>
          <p:nvSpPr>
            <p:cNvPr id="756" name="Freeform 43">
              <a:extLst>
                <a:ext uri="{FF2B5EF4-FFF2-40B4-BE49-F238E27FC236}">
                  <a16:creationId xmlns:a16="http://schemas.microsoft.com/office/drawing/2014/main" id="{F96E324E-82BD-47C5-B092-DE551BA30B3E}"/>
                </a:ext>
              </a:extLst>
            </p:cNvPr>
            <p:cNvSpPr>
              <a:spLocks noEditPoints="1"/>
            </p:cNvSpPr>
            <p:nvPr/>
          </p:nvSpPr>
          <p:spPr bwMode="auto">
            <a:xfrm>
              <a:off x="602062" y="1405998"/>
              <a:ext cx="185687" cy="125206"/>
            </a:xfrm>
            <a:custGeom>
              <a:avLst/>
              <a:gdLst>
                <a:gd name="T0" fmla="*/ 69 w 73"/>
                <a:gd name="T1" fmla="*/ 49 h 49"/>
                <a:gd name="T2" fmla="*/ 5 w 73"/>
                <a:gd name="T3" fmla="*/ 49 h 49"/>
                <a:gd name="T4" fmla="*/ 0 w 73"/>
                <a:gd name="T5" fmla="*/ 44 h 49"/>
                <a:gd name="T6" fmla="*/ 0 w 73"/>
                <a:gd name="T7" fmla="*/ 4 h 49"/>
                <a:gd name="T8" fmla="*/ 5 w 73"/>
                <a:gd name="T9" fmla="*/ 0 h 49"/>
                <a:gd name="T10" fmla="*/ 69 w 73"/>
                <a:gd name="T11" fmla="*/ 0 h 49"/>
                <a:gd name="T12" fmla="*/ 73 w 73"/>
                <a:gd name="T13" fmla="*/ 4 h 49"/>
                <a:gd name="T14" fmla="*/ 73 w 73"/>
                <a:gd name="T15" fmla="*/ 44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4"/>
                  </a:cubicBezTo>
                  <a:cubicBezTo>
                    <a:pt x="0" y="4"/>
                    <a:pt x="0" y="4"/>
                    <a:pt x="0" y="4"/>
                  </a:cubicBezTo>
                  <a:cubicBezTo>
                    <a:pt x="0" y="2"/>
                    <a:pt x="2" y="0"/>
                    <a:pt x="5" y="0"/>
                  </a:cubicBezTo>
                  <a:cubicBezTo>
                    <a:pt x="69" y="0"/>
                    <a:pt x="69" y="0"/>
                    <a:pt x="69" y="0"/>
                  </a:cubicBezTo>
                  <a:cubicBezTo>
                    <a:pt x="71" y="0"/>
                    <a:pt x="73" y="2"/>
                    <a:pt x="73" y="4"/>
                  </a:cubicBezTo>
                  <a:cubicBezTo>
                    <a:pt x="73" y="44"/>
                    <a:pt x="73" y="44"/>
                    <a:pt x="73" y="44"/>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9011"/>
                </a:gs>
                <a:gs pos="100000">
                  <a:srgbClr val="FF762E"/>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ndParaRPr>
            </a:p>
          </p:txBody>
        </p:sp>
        <p:sp>
          <p:nvSpPr>
            <p:cNvPr id="757" name="Freeform 44">
              <a:extLst>
                <a:ext uri="{FF2B5EF4-FFF2-40B4-BE49-F238E27FC236}">
                  <a16:creationId xmlns:a16="http://schemas.microsoft.com/office/drawing/2014/main" id="{C7043CEC-872F-4E93-BD1F-2AF67C1F8CE9}"/>
                </a:ext>
              </a:extLst>
            </p:cNvPr>
            <p:cNvSpPr>
              <a:spLocks noEditPoints="1"/>
            </p:cNvSpPr>
            <p:nvPr/>
          </p:nvSpPr>
          <p:spPr bwMode="auto">
            <a:xfrm>
              <a:off x="764405" y="1405998"/>
              <a:ext cx="185687" cy="125206"/>
            </a:xfrm>
            <a:custGeom>
              <a:avLst/>
              <a:gdLst>
                <a:gd name="T0" fmla="*/ 69 w 73"/>
                <a:gd name="T1" fmla="*/ 49 h 49"/>
                <a:gd name="T2" fmla="*/ 5 w 73"/>
                <a:gd name="T3" fmla="*/ 49 h 49"/>
                <a:gd name="T4" fmla="*/ 0 w 73"/>
                <a:gd name="T5" fmla="*/ 44 h 49"/>
                <a:gd name="T6" fmla="*/ 0 w 73"/>
                <a:gd name="T7" fmla="*/ 4 h 49"/>
                <a:gd name="T8" fmla="*/ 5 w 73"/>
                <a:gd name="T9" fmla="*/ 0 h 49"/>
                <a:gd name="T10" fmla="*/ 69 w 73"/>
                <a:gd name="T11" fmla="*/ 0 h 49"/>
                <a:gd name="T12" fmla="*/ 73 w 73"/>
                <a:gd name="T13" fmla="*/ 4 h 49"/>
                <a:gd name="T14" fmla="*/ 73 w 73"/>
                <a:gd name="T15" fmla="*/ 44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4"/>
                  </a:cubicBezTo>
                  <a:cubicBezTo>
                    <a:pt x="0" y="4"/>
                    <a:pt x="0" y="4"/>
                    <a:pt x="0" y="4"/>
                  </a:cubicBezTo>
                  <a:cubicBezTo>
                    <a:pt x="0" y="2"/>
                    <a:pt x="2" y="0"/>
                    <a:pt x="5" y="0"/>
                  </a:cubicBezTo>
                  <a:cubicBezTo>
                    <a:pt x="69" y="0"/>
                    <a:pt x="69" y="0"/>
                    <a:pt x="69" y="0"/>
                  </a:cubicBezTo>
                  <a:cubicBezTo>
                    <a:pt x="71" y="0"/>
                    <a:pt x="73" y="2"/>
                    <a:pt x="73" y="4"/>
                  </a:cubicBezTo>
                  <a:cubicBezTo>
                    <a:pt x="73" y="44"/>
                    <a:pt x="73" y="44"/>
                    <a:pt x="73" y="44"/>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9011"/>
                </a:gs>
                <a:gs pos="100000">
                  <a:srgbClr val="FF762E"/>
                </a:gs>
              </a:gsLst>
              <a:lin ang="5400000" scaled="1"/>
            </a:gradFill>
            <a:ln>
              <a:noFill/>
            </a:ln>
          </p:spPr>
          <p:txBody>
            <a:bodyPr vert="horz" wrap="square" lIns="91440" tIns="45720" rIns="91440" bIns="45720" numCol="1" anchor="t" anchorCtr="0" compatLnSpc="1">
              <a:prstTxWarp prst="textNoShape">
                <a:avLst/>
              </a:prstTxWarp>
            </a:bodyPr>
            <a:lstStyle/>
            <a:p>
              <a:pPr defTabSz="457200"/>
              <a:endParaRPr lang="en-US" sz="1800" kern="0" dirty="0">
                <a:solidFill>
                  <a:srgbClr val="000000"/>
                </a:solidFill>
                <a:latin typeface="Amazon Ember Heavy"/>
              </a:endParaRPr>
            </a:p>
          </p:txBody>
        </p:sp>
        <p:sp>
          <p:nvSpPr>
            <p:cNvPr id="758" name="Freeform 45">
              <a:extLst>
                <a:ext uri="{FF2B5EF4-FFF2-40B4-BE49-F238E27FC236}">
                  <a16:creationId xmlns:a16="http://schemas.microsoft.com/office/drawing/2014/main" id="{82D10BB1-9D04-43F8-A379-748E9C95D141}"/>
                </a:ext>
              </a:extLst>
            </p:cNvPr>
            <p:cNvSpPr>
              <a:spLocks noEditPoints="1"/>
            </p:cNvSpPr>
            <p:nvPr/>
          </p:nvSpPr>
          <p:spPr bwMode="auto">
            <a:xfrm>
              <a:off x="927810" y="1405998"/>
              <a:ext cx="185687" cy="125206"/>
            </a:xfrm>
            <a:custGeom>
              <a:avLst/>
              <a:gdLst>
                <a:gd name="T0" fmla="*/ 69 w 73"/>
                <a:gd name="T1" fmla="*/ 49 h 49"/>
                <a:gd name="T2" fmla="*/ 5 w 73"/>
                <a:gd name="T3" fmla="*/ 49 h 49"/>
                <a:gd name="T4" fmla="*/ 0 w 73"/>
                <a:gd name="T5" fmla="*/ 44 h 49"/>
                <a:gd name="T6" fmla="*/ 0 w 73"/>
                <a:gd name="T7" fmla="*/ 4 h 49"/>
                <a:gd name="T8" fmla="*/ 5 w 73"/>
                <a:gd name="T9" fmla="*/ 0 h 49"/>
                <a:gd name="T10" fmla="*/ 69 w 73"/>
                <a:gd name="T11" fmla="*/ 0 h 49"/>
                <a:gd name="T12" fmla="*/ 73 w 73"/>
                <a:gd name="T13" fmla="*/ 4 h 49"/>
                <a:gd name="T14" fmla="*/ 73 w 73"/>
                <a:gd name="T15" fmla="*/ 44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4"/>
                  </a:cubicBezTo>
                  <a:cubicBezTo>
                    <a:pt x="0" y="4"/>
                    <a:pt x="0" y="4"/>
                    <a:pt x="0" y="4"/>
                  </a:cubicBezTo>
                  <a:cubicBezTo>
                    <a:pt x="0" y="2"/>
                    <a:pt x="2" y="0"/>
                    <a:pt x="5" y="0"/>
                  </a:cubicBezTo>
                  <a:cubicBezTo>
                    <a:pt x="69" y="0"/>
                    <a:pt x="69" y="0"/>
                    <a:pt x="69" y="0"/>
                  </a:cubicBezTo>
                  <a:cubicBezTo>
                    <a:pt x="71" y="0"/>
                    <a:pt x="73" y="2"/>
                    <a:pt x="73" y="4"/>
                  </a:cubicBezTo>
                  <a:cubicBezTo>
                    <a:pt x="73" y="44"/>
                    <a:pt x="73" y="44"/>
                    <a:pt x="73" y="44"/>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9011"/>
                </a:gs>
                <a:gs pos="100000">
                  <a:srgbClr val="FF762E"/>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ndParaRPr>
            </a:p>
          </p:txBody>
        </p:sp>
        <p:sp>
          <p:nvSpPr>
            <p:cNvPr id="759" name="Freeform 46">
              <a:extLst>
                <a:ext uri="{FF2B5EF4-FFF2-40B4-BE49-F238E27FC236}">
                  <a16:creationId xmlns:a16="http://schemas.microsoft.com/office/drawing/2014/main" id="{DE2886D0-0A90-40B2-8B0F-329C5EA674D8}"/>
                </a:ext>
              </a:extLst>
            </p:cNvPr>
            <p:cNvSpPr>
              <a:spLocks noEditPoints="1"/>
            </p:cNvSpPr>
            <p:nvPr/>
          </p:nvSpPr>
          <p:spPr bwMode="auto">
            <a:xfrm>
              <a:off x="680581" y="1305197"/>
              <a:ext cx="185687" cy="124145"/>
            </a:xfrm>
            <a:custGeom>
              <a:avLst/>
              <a:gdLst>
                <a:gd name="T0" fmla="*/ 68 w 73"/>
                <a:gd name="T1" fmla="*/ 49 h 49"/>
                <a:gd name="T2" fmla="*/ 4 w 73"/>
                <a:gd name="T3" fmla="*/ 49 h 49"/>
                <a:gd name="T4" fmla="*/ 0 w 73"/>
                <a:gd name="T5" fmla="*/ 44 h 49"/>
                <a:gd name="T6" fmla="*/ 0 w 73"/>
                <a:gd name="T7" fmla="*/ 4 h 49"/>
                <a:gd name="T8" fmla="*/ 4 w 73"/>
                <a:gd name="T9" fmla="*/ 0 h 49"/>
                <a:gd name="T10" fmla="*/ 68 w 73"/>
                <a:gd name="T11" fmla="*/ 0 h 49"/>
                <a:gd name="T12" fmla="*/ 73 w 73"/>
                <a:gd name="T13" fmla="*/ 4 h 49"/>
                <a:gd name="T14" fmla="*/ 73 w 73"/>
                <a:gd name="T15" fmla="*/ 44 h 49"/>
                <a:gd name="T16" fmla="*/ 68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8" y="49"/>
                  </a:moveTo>
                  <a:cubicBezTo>
                    <a:pt x="4" y="49"/>
                    <a:pt x="4" y="49"/>
                    <a:pt x="4" y="49"/>
                  </a:cubicBezTo>
                  <a:cubicBezTo>
                    <a:pt x="2" y="49"/>
                    <a:pt x="0" y="46"/>
                    <a:pt x="0" y="44"/>
                  </a:cubicBezTo>
                  <a:cubicBezTo>
                    <a:pt x="0" y="4"/>
                    <a:pt x="0" y="4"/>
                    <a:pt x="0" y="4"/>
                  </a:cubicBezTo>
                  <a:cubicBezTo>
                    <a:pt x="0" y="2"/>
                    <a:pt x="2" y="0"/>
                    <a:pt x="4" y="0"/>
                  </a:cubicBezTo>
                  <a:cubicBezTo>
                    <a:pt x="68" y="0"/>
                    <a:pt x="68" y="0"/>
                    <a:pt x="68" y="0"/>
                  </a:cubicBezTo>
                  <a:cubicBezTo>
                    <a:pt x="71" y="0"/>
                    <a:pt x="73" y="2"/>
                    <a:pt x="73" y="4"/>
                  </a:cubicBezTo>
                  <a:cubicBezTo>
                    <a:pt x="73" y="44"/>
                    <a:pt x="73" y="44"/>
                    <a:pt x="73" y="44"/>
                  </a:cubicBezTo>
                  <a:cubicBezTo>
                    <a:pt x="73" y="46"/>
                    <a:pt x="71" y="49"/>
                    <a:pt x="68"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100000">
                  <a:srgbClr val="FF8C11"/>
                </a:gs>
                <a:gs pos="0">
                  <a:srgbClr val="FFA700"/>
                </a:gs>
              </a:gsLst>
              <a:lin ang="5400000" scaled="1"/>
            </a:gradFill>
            <a:ln>
              <a:noFill/>
            </a:ln>
          </p:spPr>
          <p:txBody>
            <a:bodyPr vert="horz" wrap="square" lIns="91440" tIns="45720" rIns="91440" bIns="45720" numCol="1" anchor="t" anchorCtr="0" compatLnSpc="1">
              <a:prstTxWarp prst="textNoShape">
                <a:avLst/>
              </a:prstTxWarp>
            </a:bodyPr>
            <a:lstStyle/>
            <a:p>
              <a:pPr defTabSz="457200">
                <a:defRPr/>
              </a:pPr>
              <a:endParaRPr lang="en-US" sz="1800" dirty="0">
                <a:solidFill>
                  <a:srgbClr val="000000"/>
                </a:solidFill>
                <a:latin typeface="Amazon Ember Heavy"/>
              </a:endParaRPr>
            </a:p>
          </p:txBody>
        </p:sp>
        <p:sp>
          <p:nvSpPr>
            <p:cNvPr id="760" name="Freeform 47">
              <a:extLst>
                <a:ext uri="{FF2B5EF4-FFF2-40B4-BE49-F238E27FC236}">
                  <a16:creationId xmlns:a16="http://schemas.microsoft.com/office/drawing/2014/main" id="{A600B9B7-CB67-4430-9B51-3E6A4F3445B3}"/>
                </a:ext>
              </a:extLst>
            </p:cNvPr>
            <p:cNvSpPr>
              <a:spLocks noEditPoints="1"/>
            </p:cNvSpPr>
            <p:nvPr/>
          </p:nvSpPr>
          <p:spPr bwMode="auto">
            <a:xfrm>
              <a:off x="842924" y="1305197"/>
              <a:ext cx="185687" cy="124145"/>
            </a:xfrm>
            <a:custGeom>
              <a:avLst/>
              <a:gdLst>
                <a:gd name="T0" fmla="*/ 68 w 73"/>
                <a:gd name="T1" fmla="*/ 49 h 49"/>
                <a:gd name="T2" fmla="*/ 4 w 73"/>
                <a:gd name="T3" fmla="*/ 49 h 49"/>
                <a:gd name="T4" fmla="*/ 0 w 73"/>
                <a:gd name="T5" fmla="*/ 44 h 49"/>
                <a:gd name="T6" fmla="*/ 0 w 73"/>
                <a:gd name="T7" fmla="*/ 4 h 49"/>
                <a:gd name="T8" fmla="*/ 4 w 73"/>
                <a:gd name="T9" fmla="*/ 0 h 49"/>
                <a:gd name="T10" fmla="*/ 68 w 73"/>
                <a:gd name="T11" fmla="*/ 0 h 49"/>
                <a:gd name="T12" fmla="*/ 73 w 73"/>
                <a:gd name="T13" fmla="*/ 4 h 49"/>
                <a:gd name="T14" fmla="*/ 73 w 73"/>
                <a:gd name="T15" fmla="*/ 44 h 49"/>
                <a:gd name="T16" fmla="*/ 68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8" y="49"/>
                  </a:moveTo>
                  <a:cubicBezTo>
                    <a:pt x="4" y="49"/>
                    <a:pt x="4" y="49"/>
                    <a:pt x="4" y="49"/>
                  </a:cubicBezTo>
                  <a:cubicBezTo>
                    <a:pt x="2" y="49"/>
                    <a:pt x="0" y="46"/>
                    <a:pt x="0" y="44"/>
                  </a:cubicBezTo>
                  <a:cubicBezTo>
                    <a:pt x="0" y="4"/>
                    <a:pt x="0" y="4"/>
                    <a:pt x="0" y="4"/>
                  </a:cubicBezTo>
                  <a:cubicBezTo>
                    <a:pt x="0" y="2"/>
                    <a:pt x="2" y="0"/>
                    <a:pt x="4" y="0"/>
                  </a:cubicBezTo>
                  <a:cubicBezTo>
                    <a:pt x="68" y="0"/>
                    <a:pt x="68" y="0"/>
                    <a:pt x="68" y="0"/>
                  </a:cubicBezTo>
                  <a:cubicBezTo>
                    <a:pt x="71" y="0"/>
                    <a:pt x="73" y="2"/>
                    <a:pt x="73" y="4"/>
                  </a:cubicBezTo>
                  <a:cubicBezTo>
                    <a:pt x="73" y="44"/>
                    <a:pt x="73" y="44"/>
                    <a:pt x="73" y="44"/>
                  </a:cubicBezTo>
                  <a:cubicBezTo>
                    <a:pt x="73" y="46"/>
                    <a:pt x="71" y="49"/>
                    <a:pt x="68"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100000">
                  <a:srgbClr val="FF8C11"/>
                </a:gs>
                <a:gs pos="0">
                  <a:srgbClr val="FFA700"/>
                </a:gs>
              </a:gsLst>
              <a:lin ang="5400000" scaled="1"/>
            </a:gradFill>
            <a:ln>
              <a:noFill/>
            </a:ln>
          </p:spPr>
          <p:txBody>
            <a:bodyPr vert="horz" wrap="square" lIns="91440" tIns="45720" rIns="91440" bIns="45720" numCol="1" anchor="t" anchorCtr="0" compatLnSpc="1">
              <a:prstTxWarp prst="textNoShape">
                <a:avLst/>
              </a:prstTxWarp>
            </a:bodyPr>
            <a:lstStyle/>
            <a:p>
              <a:pPr defTabSz="457200">
                <a:defRPr/>
              </a:pPr>
              <a:endParaRPr lang="en-US" sz="1800" dirty="0">
                <a:solidFill>
                  <a:srgbClr val="000000"/>
                </a:solidFill>
                <a:latin typeface="Amazon Ember Heavy"/>
              </a:endParaRPr>
            </a:p>
          </p:txBody>
        </p:sp>
        <p:sp>
          <p:nvSpPr>
            <p:cNvPr id="761" name="Freeform 48">
              <a:extLst>
                <a:ext uri="{FF2B5EF4-FFF2-40B4-BE49-F238E27FC236}">
                  <a16:creationId xmlns:a16="http://schemas.microsoft.com/office/drawing/2014/main" id="{756A14B3-41E8-47A2-8A4F-8D7869BC69BD}"/>
                </a:ext>
              </a:extLst>
            </p:cNvPr>
            <p:cNvSpPr>
              <a:spLocks noEditPoints="1"/>
            </p:cNvSpPr>
            <p:nvPr/>
          </p:nvSpPr>
          <p:spPr bwMode="auto">
            <a:xfrm>
              <a:off x="1006329" y="1305197"/>
              <a:ext cx="185687" cy="124145"/>
            </a:xfrm>
            <a:custGeom>
              <a:avLst/>
              <a:gdLst>
                <a:gd name="T0" fmla="*/ 68 w 73"/>
                <a:gd name="T1" fmla="*/ 49 h 49"/>
                <a:gd name="T2" fmla="*/ 4 w 73"/>
                <a:gd name="T3" fmla="*/ 49 h 49"/>
                <a:gd name="T4" fmla="*/ 0 w 73"/>
                <a:gd name="T5" fmla="*/ 44 h 49"/>
                <a:gd name="T6" fmla="*/ 0 w 73"/>
                <a:gd name="T7" fmla="*/ 4 h 49"/>
                <a:gd name="T8" fmla="*/ 4 w 73"/>
                <a:gd name="T9" fmla="*/ 0 h 49"/>
                <a:gd name="T10" fmla="*/ 68 w 73"/>
                <a:gd name="T11" fmla="*/ 0 h 49"/>
                <a:gd name="T12" fmla="*/ 73 w 73"/>
                <a:gd name="T13" fmla="*/ 4 h 49"/>
                <a:gd name="T14" fmla="*/ 73 w 73"/>
                <a:gd name="T15" fmla="*/ 44 h 49"/>
                <a:gd name="T16" fmla="*/ 68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8" y="49"/>
                  </a:moveTo>
                  <a:cubicBezTo>
                    <a:pt x="4" y="49"/>
                    <a:pt x="4" y="49"/>
                    <a:pt x="4" y="49"/>
                  </a:cubicBezTo>
                  <a:cubicBezTo>
                    <a:pt x="2" y="49"/>
                    <a:pt x="0" y="46"/>
                    <a:pt x="0" y="44"/>
                  </a:cubicBezTo>
                  <a:cubicBezTo>
                    <a:pt x="0" y="4"/>
                    <a:pt x="0" y="4"/>
                    <a:pt x="0" y="4"/>
                  </a:cubicBezTo>
                  <a:cubicBezTo>
                    <a:pt x="0" y="2"/>
                    <a:pt x="2" y="0"/>
                    <a:pt x="4" y="0"/>
                  </a:cubicBezTo>
                  <a:cubicBezTo>
                    <a:pt x="68" y="0"/>
                    <a:pt x="68" y="0"/>
                    <a:pt x="68" y="0"/>
                  </a:cubicBezTo>
                  <a:cubicBezTo>
                    <a:pt x="71" y="0"/>
                    <a:pt x="73" y="2"/>
                    <a:pt x="73" y="4"/>
                  </a:cubicBezTo>
                  <a:cubicBezTo>
                    <a:pt x="73" y="44"/>
                    <a:pt x="73" y="44"/>
                    <a:pt x="73" y="44"/>
                  </a:cubicBezTo>
                  <a:cubicBezTo>
                    <a:pt x="73" y="46"/>
                    <a:pt x="71" y="49"/>
                    <a:pt x="68"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100000">
                  <a:srgbClr val="FF8C11"/>
                </a:gs>
                <a:gs pos="0">
                  <a:srgbClr val="FFA700"/>
                </a:gs>
              </a:gsLst>
              <a:lin ang="5400000" scaled="1"/>
            </a:gradFill>
            <a:ln>
              <a:noFill/>
            </a:ln>
          </p:spPr>
          <p:txBody>
            <a:bodyPr vert="horz" wrap="square" lIns="91440" tIns="45720" rIns="91440" bIns="45720" numCol="1" anchor="t" anchorCtr="0" compatLnSpc="1">
              <a:prstTxWarp prst="textNoShape">
                <a:avLst/>
              </a:prstTxWarp>
            </a:bodyPr>
            <a:lstStyle/>
            <a:p>
              <a:pPr defTabSz="457200">
                <a:defRPr/>
              </a:pPr>
              <a:endParaRPr lang="en-US" sz="1800" dirty="0">
                <a:solidFill>
                  <a:srgbClr val="000000"/>
                </a:solidFill>
                <a:latin typeface="Amazon Ember Heavy"/>
              </a:endParaRPr>
            </a:p>
          </p:txBody>
        </p:sp>
        <p:sp>
          <p:nvSpPr>
            <p:cNvPr id="762" name="Freeform 49">
              <a:extLst>
                <a:ext uri="{FF2B5EF4-FFF2-40B4-BE49-F238E27FC236}">
                  <a16:creationId xmlns:a16="http://schemas.microsoft.com/office/drawing/2014/main" id="{89F00D38-1A3D-46D9-BA59-63CDA61DEF40}"/>
                </a:ext>
              </a:extLst>
            </p:cNvPr>
            <p:cNvSpPr>
              <a:spLocks noEditPoints="1"/>
            </p:cNvSpPr>
            <p:nvPr/>
          </p:nvSpPr>
          <p:spPr bwMode="auto">
            <a:xfrm>
              <a:off x="680581" y="1507860"/>
              <a:ext cx="185687" cy="125206"/>
            </a:xfrm>
            <a:custGeom>
              <a:avLst/>
              <a:gdLst>
                <a:gd name="T0" fmla="*/ 68 w 73"/>
                <a:gd name="T1" fmla="*/ 49 h 49"/>
                <a:gd name="T2" fmla="*/ 4 w 73"/>
                <a:gd name="T3" fmla="*/ 49 h 49"/>
                <a:gd name="T4" fmla="*/ 0 w 73"/>
                <a:gd name="T5" fmla="*/ 44 h 49"/>
                <a:gd name="T6" fmla="*/ 0 w 73"/>
                <a:gd name="T7" fmla="*/ 4 h 49"/>
                <a:gd name="T8" fmla="*/ 4 w 73"/>
                <a:gd name="T9" fmla="*/ 0 h 49"/>
                <a:gd name="T10" fmla="*/ 68 w 73"/>
                <a:gd name="T11" fmla="*/ 0 h 49"/>
                <a:gd name="T12" fmla="*/ 73 w 73"/>
                <a:gd name="T13" fmla="*/ 4 h 49"/>
                <a:gd name="T14" fmla="*/ 73 w 73"/>
                <a:gd name="T15" fmla="*/ 44 h 49"/>
                <a:gd name="T16" fmla="*/ 68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8" y="49"/>
                  </a:moveTo>
                  <a:cubicBezTo>
                    <a:pt x="4" y="49"/>
                    <a:pt x="4" y="49"/>
                    <a:pt x="4" y="49"/>
                  </a:cubicBezTo>
                  <a:cubicBezTo>
                    <a:pt x="2" y="49"/>
                    <a:pt x="0" y="46"/>
                    <a:pt x="0" y="44"/>
                  </a:cubicBezTo>
                  <a:cubicBezTo>
                    <a:pt x="0" y="4"/>
                    <a:pt x="0" y="4"/>
                    <a:pt x="0" y="4"/>
                  </a:cubicBezTo>
                  <a:cubicBezTo>
                    <a:pt x="0" y="2"/>
                    <a:pt x="2" y="0"/>
                    <a:pt x="4" y="0"/>
                  </a:cubicBezTo>
                  <a:cubicBezTo>
                    <a:pt x="68" y="0"/>
                    <a:pt x="68" y="0"/>
                    <a:pt x="68" y="0"/>
                  </a:cubicBezTo>
                  <a:cubicBezTo>
                    <a:pt x="71" y="0"/>
                    <a:pt x="73" y="2"/>
                    <a:pt x="73" y="4"/>
                  </a:cubicBezTo>
                  <a:cubicBezTo>
                    <a:pt x="73" y="44"/>
                    <a:pt x="73" y="44"/>
                    <a:pt x="73" y="44"/>
                  </a:cubicBezTo>
                  <a:cubicBezTo>
                    <a:pt x="73" y="46"/>
                    <a:pt x="71" y="49"/>
                    <a:pt x="68"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792E"/>
                </a:gs>
                <a:gs pos="100000">
                  <a:srgbClr val="FF604A"/>
                </a:gs>
              </a:gsLst>
              <a:lin ang="5400000" scaled="0"/>
            </a:gradFill>
            <a:ln>
              <a:noFill/>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ndParaRPr>
            </a:p>
          </p:txBody>
        </p:sp>
        <p:sp>
          <p:nvSpPr>
            <p:cNvPr id="763" name="Freeform 50">
              <a:extLst>
                <a:ext uri="{FF2B5EF4-FFF2-40B4-BE49-F238E27FC236}">
                  <a16:creationId xmlns:a16="http://schemas.microsoft.com/office/drawing/2014/main" id="{92EB2CE9-524C-4B63-B0B3-6941DC60D9E3}"/>
                </a:ext>
              </a:extLst>
            </p:cNvPr>
            <p:cNvSpPr>
              <a:spLocks noEditPoints="1"/>
            </p:cNvSpPr>
            <p:nvPr/>
          </p:nvSpPr>
          <p:spPr bwMode="auto">
            <a:xfrm>
              <a:off x="842924" y="1507860"/>
              <a:ext cx="185687" cy="125206"/>
            </a:xfrm>
            <a:custGeom>
              <a:avLst/>
              <a:gdLst>
                <a:gd name="T0" fmla="*/ 68 w 73"/>
                <a:gd name="T1" fmla="*/ 49 h 49"/>
                <a:gd name="T2" fmla="*/ 4 w 73"/>
                <a:gd name="T3" fmla="*/ 49 h 49"/>
                <a:gd name="T4" fmla="*/ 0 w 73"/>
                <a:gd name="T5" fmla="*/ 44 h 49"/>
                <a:gd name="T6" fmla="*/ 0 w 73"/>
                <a:gd name="T7" fmla="*/ 4 h 49"/>
                <a:gd name="T8" fmla="*/ 4 w 73"/>
                <a:gd name="T9" fmla="*/ 0 h 49"/>
                <a:gd name="T10" fmla="*/ 68 w 73"/>
                <a:gd name="T11" fmla="*/ 0 h 49"/>
                <a:gd name="T12" fmla="*/ 73 w 73"/>
                <a:gd name="T13" fmla="*/ 4 h 49"/>
                <a:gd name="T14" fmla="*/ 73 w 73"/>
                <a:gd name="T15" fmla="*/ 44 h 49"/>
                <a:gd name="T16" fmla="*/ 68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8" y="49"/>
                  </a:moveTo>
                  <a:cubicBezTo>
                    <a:pt x="4" y="49"/>
                    <a:pt x="4" y="49"/>
                    <a:pt x="4" y="49"/>
                  </a:cubicBezTo>
                  <a:cubicBezTo>
                    <a:pt x="2" y="49"/>
                    <a:pt x="0" y="46"/>
                    <a:pt x="0" y="44"/>
                  </a:cubicBezTo>
                  <a:cubicBezTo>
                    <a:pt x="0" y="4"/>
                    <a:pt x="0" y="4"/>
                    <a:pt x="0" y="4"/>
                  </a:cubicBezTo>
                  <a:cubicBezTo>
                    <a:pt x="0" y="2"/>
                    <a:pt x="2" y="0"/>
                    <a:pt x="4" y="0"/>
                  </a:cubicBezTo>
                  <a:cubicBezTo>
                    <a:pt x="68" y="0"/>
                    <a:pt x="68" y="0"/>
                    <a:pt x="68" y="0"/>
                  </a:cubicBezTo>
                  <a:cubicBezTo>
                    <a:pt x="71" y="0"/>
                    <a:pt x="73" y="2"/>
                    <a:pt x="73" y="4"/>
                  </a:cubicBezTo>
                  <a:cubicBezTo>
                    <a:pt x="73" y="44"/>
                    <a:pt x="73" y="44"/>
                    <a:pt x="73" y="44"/>
                  </a:cubicBezTo>
                  <a:cubicBezTo>
                    <a:pt x="73" y="46"/>
                    <a:pt x="71" y="49"/>
                    <a:pt x="68"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792E"/>
                </a:gs>
                <a:gs pos="100000">
                  <a:srgbClr val="FF604A"/>
                </a:gs>
              </a:gsLst>
              <a:lin ang="5400000" scaled="0"/>
            </a:gradFill>
            <a:ln>
              <a:noFill/>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ndParaRPr>
            </a:p>
          </p:txBody>
        </p:sp>
        <p:sp>
          <p:nvSpPr>
            <p:cNvPr id="764" name="Freeform 51">
              <a:extLst>
                <a:ext uri="{FF2B5EF4-FFF2-40B4-BE49-F238E27FC236}">
                  <a16:creationId xmlns:a16="http://schemas.microsoft.com/office/drawing/2014/main" id="{59E32D17-3834-46F0-86C3-2732053CD2A3}"/>
                </a:ext>
              </a:extLst>
            </p:cNvPr>
            <p:cNvSpPr>
              <a:spLocks noEditPoints="1"/>
            </p:cNvSpPr>
            <p:nvPr/>
          </p:nvSpPr>
          <p:spPr bwMode="auto">
            <a:xfrm>
              <a:off x="764405" y="1200151"/>
              <a:ext cx="185687" cy="125206"/>
            </a:xfrm>
            <a:custGeom>
              <a:avLst/>
              <a:gdLst>
                <a:gd name="T0" fmla="*/ 69 w 73"/>
                <a:gd name="T1" fmla="*/ 49 h 49"/>
                <a:gd name="T2" fmla="*/ 5 w 73"/>
                <a:gd name="T3" fmla="*/ 49 h 49"/>
                <a:gd name="T4" fmla="*/ 0 w 73"/>
                <a:gd name="T5" fmla="*/ 45 h 49"/>
                <a:gd name="T6" fmla="*/ 0 w 73"/>
                <a:gd name="T7" fmla="*/ 5 h 49"/>
                <a:gd name="T8" fmla="*/ 5 w 73"/>
                <a:gd name="T9" fmla="*/ 0 h 49"/>
                <a:gd name="T10" fmla="*/ 69 w 73"/>
                <a:gd name="T11" fmla="*/ 0 h 49"/>
                <a:gd name="T12" fmla="*/ 73 w 73"/>
                <a:gd name="T13" fmla="*/ 5 h 49"/>
                <a:gd name="T14" fmla="*/ 73 w 73"/>
                <a:gd name="T15" fmla="*/ 45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5"/>
                  </a:cubicBezTo>
                  <a:cubicBezTo>
                    <a:pt x="0" y="5"/>
                    <a:pt x="0" y="5"/>
                    <a:pt x="0" y="5"/>
                  </a:cubicBezTo>
                  <a:cubicBezTo>
                    <a:pt x="0" y="2"/>
                    <a:pt x="2" y="0"/>
                    <a:pt x="5" y="0"/>
                  </a:cubicBezTo>
                  <a:cubicBezTo>
                    <a:pt x="69" y="0"/>
                    <a:pt x="69" y="0"/>
                    <a:pt x="69" y="0"/>
                  </a:cubicBezTo>
                  <a:cubicBezTo>
                    <a:pt x="71" y="0"/>
                    <a:pt x="73" y="2"/>
                    <a:pt x="73" y="5"/>
                  </a:cubicBezTo>
                  <a:cubicBezTo>
                    <a:pt x="73" y="45"/>
                    <a:pt x="73" y="45"/>
                    <a:pt x="73" y="45"/>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chemeClr val="accent1"/>
                </a:gs>
                <a:gs pos="100000">
                  <a:srgbClr val="FFA700"/>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ndParaRPr>
            </a:p>
          </p:txBody>
        </p:sp>
        <p:sp>
          <p:nvSpPr>
            <p:cNvPr id="765" name="Freeform 52">
              <a:extLst>
                <a:ext uri="{FF2B5EF4-FFF2-40B4-BE49-F238E27FC236}">
                  <a16:creationId xmlns:a16="http://schemas.microsoft.com/office/drawing/2014/main" id="{9F7425C7-79E2-4FCD-829F-B6202FE51013}"/>
                </a:ext>
              </a:extLst>
            </p:cNvPr>
            <p:cNvSpPr>
              <a:spLocks noEditPoints="1"/>
            </p:cNvSpPr>
            <p:nvPr/>
          </p:nvSpPr>
          <p:spPr bwMode="auto">
            <a:xfrm>
              <a:off x="927810" y="1200151"/>
              <a:ext cx="185687" cy="125206"/>
            </a:xfrm>
            <a:custGeom>
              <a:avLst/>
              <a:gdLst>
                <a:gd name="T0" fmla="*/ 69 w 73"/>
                <a:gd name="T1" fmla="*/ 49 h 49"/>
                <a:gd name="T2" fmla="*/ 5 w 73"/>
                <a:gd name="T3" fmla="*/ 49 h 49"/>
                <a:gd name="T4" fmla="*/ 0 w 73"/>
                <a:gd name="T5" fmla="*/ 45 h 49"/>
                <a:gd name="T6" fmla="*/ 0 w 73"/>
                <a:gd name="T7" fmla="*/ 5 h 49"/>
                <a:gd name="T8" fmla="*/ 5 w 73"/>
                <a:gd name="T9" fmla="*/ 0 h 49"/>
                <a:gd name="T10" fmla="*/ 69 w 73"/>
                <a:gd name="T11" fmla="*/ 0 h 49"/>
                <a:gd name="T12" fmla="*/ 73 w 73"/>
                <a:gd name="T13" fmla="*/ 5 h 49"/>
                <a:gd name="T14" fmla="*/ 73 w 73"/>
                <a:gd name="T15" fmla="*/ 45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5"/>
                  </a:cubicBezTo>
                  <a:cubicBezTo>
                    <a:pt x="0" y="5"/>
                    <a:pt x="0" y="5"/>
                    <a:pt x="0" y="5"/>
                  </a:cubicBezTo>
                  <a:cubicBezTo>
                    <a:pt x="0" y="2"/>
                    <a:pt x="2" y="0"/>
                    <a:pt x="5" y="0"/>
                  </a:cubicBezTo>
                  <a:cubicBezTo>
                    <a:pt x="69" y="0"/>
                    <a:pt x="69" y="0"/>
                    <a:pt x="69" y="0"/>
                  </a:cubicBezTo>
                  <a:cubicBezTo>
                    <a:pt x="71" y="0"/>
                    <a:pt x="73" y="2"/>
                    <a:pt x="73" y="5"/>
                  </a:cubicBezTo>
                  <a:cubicBezTo>
                    <a:pt x="73" y="45"/>
                    <a:pt x="73" y="45"/>
                    <a:pt x="73" y="45"/>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chemeClr val="accent1"/>
                </a:gs>
                <a:gs pos="100000">
                  <a:srgbClr val="FFA700"/>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ndParaRPr>
            </a:p>
          </p:txBody>
        </p:sp>
        <p:sp>
          <p:nvSpPr>
            <p:cNvPr id="766" name="Freeform 53">
              <a:extLst>
                <a:ext uri="{FF2B5EF4-FFF2-40B4-BE49-F238E27FC236}">
                  <a16:creationId xmlns:a16="http://schemas.microsoft.com/office/drawing/2014/main" id="{EC786EDD-C0B2-4B38-9516-D7273985AEB7}"/>
                </a:ext>
              </a:extLst>
            </p:cNvPr>
            <p:cNvSpPr>
              <a:spLocks noEditPoints="1"/>
            </p:cNvSpPr>
            <p:nvPr/>
          </p:nvSpPr>
          <p:spPr bwMode="auto">
            <a:xfrm>
              <a:off x="764405" y="1609723"/>
              <a:ext cx="185687" cy="125206"/>
            </a:xfrm>
            <a:custGeom>
              <a:avLst/>
              <a:gdLst>
                <a:gd name="T0" fmla="*/ 69 w 73"/>
                <a:gd name="T1" fmla="*/ 49 h 49"/>
                <a:gd name="T2" fmla="*/ 5 w 73"/>
                <a:gd name="T3" fmla="*/ 49 h 49"/>
                <a:gd name="T4" fmla="*/ 0 w 73"/>
                <a:gd name="T5" fmla="*/ 44 h 49"/>
                <a:gd name="T6" fmla="*/ 0 w 73"/>
                <a:gd name="T7" fmla="*/ 4 h 49"/>
                <a:gd name="T8" fmla="*/ 5 w 73"/>
                <a:gd name="T9" fmla="*/ 0 h 49"/>
                <a:gd name="T10" fmla="*/ 69 w 73"/>
                <a:gd name="T11" fmla="*/ 0 h 49"/>
                <a:gd name="T12" fmla="*/ 73 w 73"/>
                <a:gd name="T13" fmla="*/ 4 h 49"/>
                <a:gd name="T14" fmla="*/ 73 w 73"/>
                <a:gd name="T15" fmla="*/ 44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4"/>
                  </a:cubicBezTo>
                  <a:cubicBezTo>
                    <a:pt x="0" y="4"/>
                    <a:pt x="0" y="4"/>
                    <a:pt x="0" y="4"/>
                  </a:cubicBezTo>
                  <a:cubicBezTo>
                    <a:pt x="0" y="2"/>
                    <a:pt x="2" y="0"/>
                    <a:pt x="5" y="0"/>
                  </a:cubicBezTo>
                  <a:cubicBezTo>
                    <a:pt x="69" y="0"/>
                    <a:pt x="69" y="0"/>
                    <a:pt x="69" y="0"/>
                  </a:cubicBezTo>
                  <a:cubicBezTo>
                    <a:pt x="71" y="0"/>
                    <a:pt x="73" y="2"/>
                    <a:pt x="73" y="4"/>
                  </a:cubicBezTo>
                  <a:cubicBezTo>
                    <a:pt x="73" y="44"/>
                    <a:pt x="73" y="44"/>
                    <a:pt x="73" y="44"/>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644A"/>
                </a:gs>
                <a:gs pos="100000">
                  <a:schemeClr val="accent3"/>
                </a:gs>
              </a:gsLst>
              <a:lin ang="5400000" scaled="0"/>
            </a:gradFill>
            <a:ln>
              <a:noFill/>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ndParaRPr>
            </a:p>
          </p:txBody>
        </p:sp>
        <p:sp>
          <p:nvSpPr>
            <p:cNvPr id="767" name="Freeform 54">
              <a:extLst>
                <a:ext uri="{FF2B5EF4-FFF2-40B4-BE49-F238E27FC236}">
                  <a16:creationId xmlns:a16="http://schemas.microsoft.com/office/drawing/2014/main" id="{BC21F223-14AB-46A7-A73D-9F63CA1BB04E}"/>
                </a:ext>
              </a:extLst>
            </p:cNvPr>
            <p:cNvSpPr>
              <a:spLocks noEditPoints="1"/>
            </p:cNvSpPr>
            <p:nvPr/>
          </p:nvSpPr>
          <p:spPr bwMode="auto">
            <a:xfrm>
              <a:off x="1090153" y="1405998"/>
              <a:ext cx="185687" cy="125206"/>
            </a:xfrm>
            <a:custGeom>
              <a:avLst/>
              <a:gdLst>
                <a:gd name="T0" fmla="*/ 69 w 73"/>
                <a:gd name="T1" fmla="*/ 49 h 49"/>
                <a:gd name="T2" fmla="*/ 5 w 73"/>
                <a:gd name="T3" fmla="*/ 49 h 49"/>
                <a:gd name="T4" fmla="*/ 0 w 73"/>
                <a:gd name="T5" fmla="*/ 44 h 49"/>
                <a:gd name="T6" fmla="*/ 0 w 73"/>
                <a:gd name="T7" fmla="*/ 4 h 49"/>
                <a:gd name="T8" fmla="*/ 5 w 73"/>
                <a:gd name="T9" fmla="*/ 0 h 49"/>
                <a:gd name="T10" fmla="*/ 69 w 73"/>
                <a:gd name="T11" fmla="*/ 0 h 49"/>
                <a:gd name="T12" fmla="*/ 73 w 73"/>
                <a:gd name="T13" fmla="*/ 4 h 49"/>
                <a:gd name="T14" fmla="*/ 73 w 73"/>
                <a:gd name="T15" fmla="*/ 44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4"/>
                  </a:cubicBezTo>
                  <a:cubicBezTo>
                    <a:pt x="0" y="4"/>
                    <a:pt x="0" y="4"/>
                    <a:pt x="0" y="4"/>
                  </a:cubicBezTo>
                  <a:cubicBezTo>
                    <a:pt x="0" y="2"/>
                    <a:pt x="2" y="0"/>
                    <a:pt x="5" y="0"/>
                  </a:cubicBezTo>
                  <a:cubicBezTo>
                    <a:pt x="69" y="0"/>
                    <a:pt x="69" y="0"/>
                    <a:pt x="69" y="0"/>
                  </a:cubicBezTo>
                  <a:cubicBezTo>
                    <a:pt x="71" y="0"/>
                    <a:pt x="73" y="2"/>
                    <a:pt x="73" y="4"/>
                  </a:cubicBezTo>
                  <a:cubicBezTo>
                    <a:pt x="73" y="44"/>
                    <a:pt x="73" y="44"/>
                    <a:pt x="73" y="44"/>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9011"/>
                </a:gs>
                <a:gs pos="100000">
                  <a:srgbClr val="FF762E"/>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ndParaRPr>
            </a:p>
          </p:txBody>
        </p:sp>
        <p:sp>
          <p:nvSpPr>
            <p:cNvPr id="769" name="Freeform 57">
              <a:extLst>
                <a:ext uri="{FF2B5EF4-FFF2-40B4-BE49-F238E27FC236}">
                  <a16:creationId xmlns:a16="http://schemas.microsoft.com/office/drawing/2014/main" id="{221DF2D1-99DC-4BD1-A09B-4B261C775DDE}"/>
                </a:ext>
              </a:extLst>
            </p:cNvPr>
            <p:cNvSpPr>
              <a:spLocks/>
            </p:cNvSpPr>
            <p:nvPr/>
          </p:nvSpPr>
          <p:spPr bwMode="auto">
            <a:xfrm>
              <a:off x="927810" y="1609723"/>
              <a:ext cx="131572" cy="125206"/>
            </a:xfrm>
            <a:custGeom>
              <a:avLst/>
              <a:gdLst>
                <a:gd name="T0" fmla="*/ 9 w 52"/>
                <a:gd name="T1" fmla="*/ 40 h 49"/>
                <a:gd name="T2" fmla="*/ 9 w 52"/>
                <a:gd name="T3" fmla="*/ 9 h 49"/>
                <a:gd name="T4" fmla="*/ 43 w 52"/>
                <a:gd name="T5" fmla="*/ 9 h 49"/>
                <a:gd name="T6" fmla="*/ 43 w 52"/>
                <a:gd name="T7" fmla="*/ 9 h 49"/>
                <a:gd name="T8" fmla="*/ 35 w 52"/>
                <a:gd name="T9" fmla="*/ 9 h 49"/>
                <a:gd name="T10" fmla="*/ 31 w 52"/>
                <a:gd name="T11" fmla="*/ 4 h 49"/>
                <a:gd name="T12" fmla="*/ 31 w 52"/>
                <a:gd name="T13" fmla="*/ 0 h 49"/>
                <a:gd name="T14" fmla="*/ 5 w 52"/>
                <a:gd name="T15" fmla="*/ 0 h 49"/>
                <a:gd name="T16" fmla="*/ 0 w 52"/>
                <a:gd name="T17" fmla="*/ 4 h 49"/>
                <a:gd name="T18" fmla="*/ 0 w 52"/>
                <a:gd name="T19" fmla="*/ 44 h 49"/>
                <a:gd name="T20" fmla="*/ 5 w 52"/>
                <a:gd name="T21" fmla="*/ 49 h 49"/>
                <a:gd name="T22" fmla="*/ 52 w 52"/>
                <a:gd name="T23" fmla="*/ 49 h 49"/>
                <a:gd name="T24" fmla="*/ 47 w 52"/>
                <a:gd name="T25" fmla="*/ 40 h 49"/>
                <a:gd name="T26" fmla="*/ 9 w 52"/>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2" h="49">
                  <a:moveTo>
                    <a:pt x="9" y="40"/>
                  </a:moveTo>
                  <a:cubicBezTo>
                    <a:pt x="9" y="9"/>
                    <a:pt x="9" y="9"/>
                    <a:pt x="9" y="9"/>
                  </a:cubicBezTo>
                  <a:cubicBezTo>
                    <a:pt x="43" y="9"/>
                    <a:pt x="43" y="9"/>
                    <a:pt x="43" y="9"/>
                  </a:cubicBezTo>
                  <a:cubicBezTo>
                    <a:pt x="43" y="9"/>
                    <a:pt x="43" y="9"/>
                    <a:pt x="43" y="9"/>
                  </a:cubicBezTo>
                  <a:cubicBezTo>
                    <a:pt x="35" y="9"/>
                    <a:pt x="35" y="9"/>
                    <a:pt x="35" y="9"/>
                  </a:cubicBezTo>
                  <a:cubicBezTo>
                    <a:pt x="33" y="9"/>
                    <a:pt x="31" y="6"/>
                    <a:pt x="31" y="4"/>
                  </a:cubicBezTo>
                  <a:cubicBezTo>
                    <a:pt x="31" y="0"/>
                    <a:pt x="31" y="0"/>
                    <a:pt x="31" y="0"/>
                  </a:cubicBezTo>
                  <a:cubicBezTo>
                    <a:pt x="5" y="0"/>
                    <a:pt x="5" y="0"/>
                    <a:pt x="5" y="0"/>
                  </a:cubicBezTo>
                  <a:cubicBezTo>
                    <a:pt x="2" y="0"/>
                    <a:pt x="0" y="2"/>
                    <a:pt x="0" y="4"/>
                  </a:cubicBezTo>
                  <a:cubicBezTo>
                    <a:pt x="0" y="44"/>
                    <a:pt x="0" y="44"/>
                    <a:pt x="0" y="44"/>
                  </a:cubicBezTo>
                  <a:cubicBezTo>
                    <a:pt x="0" y="47"/>
                    <a:pt x="2" y="49"/>
                    <a:pt x="5" y="49"/>
                  </a:cubicBezTo>
                  <a:cubicBezTo>
                    <a:pt x="52" y="49"/>
                    <a:pt x="52" y="49"/>
                    <a:pt x="52" y="49"/>
                  </a:cubicBezTo>
                  <a:cubicBezTo>
                    <a:pt x="50" y="46"/>
                    <a:pt x="48" y="43"/>
                    <a:pt x="47" y="40"/>
                  </a:cubicBezTo>
                  <a:lnTo>
                    <a:pt x="9" y="40"/>
                  </a:lnTo>
                  <a:close/>
                </a:path>
              </a:pathLst>
            </a:custGeom>
            <a:gradFill>
              <a:gsLst>
                <a:gs pos="0">
                  <a:srgbClr val="FF644A"/>
                </a:gs>
                <a:gs pos="100000">
                  <a:schemeClr val="accent3"/>
                </a:gs>
              </a:gsLst>
              <a:lin ang="5400000" scaled="0"/>
            </a:gradFill>
            <a:ln>
              <a:noFill/>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ndParaRPr>
            </a:p>
          </p:txBody>
        </p:sp>
        <p:sp>
          <p:nvSpPr>
            <p:cNvPr id="770" name="Freeform 58">
              <a:extLst>
                <a:ext uri="{FF2B5EF4-FFF2-40B4-BE49-F238E27FC236}">
                  <a16:creationId xmlns:a16="http://schemas.microsoft.com/office/drawing/2014/main" id="{68D0B059-9292-41F0-937F-DDF479386A5B}"/>
                </a:ext>
              </a:extLst>
            </p:cNvPr>
            <p:cNvSpPr>
              <a:spLocks/>
            </p:cNvSpPr>
            <p:nvPr/>
          </p:nvSpPr>
          <p:spPr bwMode="auto">
            <a:xfrm>
              <a:off x="1006329" y="1507860"/>
              <a:ext cx="185687" cy="125206"/>
            </a:xfrm>
            <a:custGeom>
              <a:avLst/>
              <a:gdLst>
                <a:gd name="T0" fmla="*/ 68 w 73"/>
                <a:gd name="T1" fmla="*/ 0 h 49"/>
                <a:gd name="T2" fmla="*/ 4 w 73"/>
                <a:gd name="T3" fmla="*/ 0 h 49"/>
                <a:gd name="T4" fmla="*/ 0 w 73"/>
                <a:gd name="T5" fmla="*/ 4 h 49"/>
                <a:gd name="T6" fmla="*/ 0 w 73"/>
                <a:gd name="T7" fmla="*/ 40 h 49"/>
                <a:gd name="T8" fmla="*/ 0 w 73"/>
                <a:gd name="T9" fmla="*/ 44 h 49"/>
                <a:gd name="T10" fmla="*/ 4 w 73"/>
                <a:gd name="T11" fmla="*/ 49 h 49"/>
                <a:gd name="T12" fmla="*/ 12 w 73"/>
                <a:gd name="T13" fmla="*/ 49 h 49"/>
                <a:gd name="T14" fmla="*/ 15 w 73"/>
                <a:gd name="T15" fmla="*/ 40 h 49"/>
                <a:gd name="T16" fmla="*/ 15 w 73"/>
                <a:gd name="T17" fmla="*/ 40 h 49"/>
                <a:gd name="T18" fmla="*/ 9 w 73"/>
                <a:gd name="T19" fmla="*/ 40 h 49"/>
                <a:gd name="T20" fmla="*/ 9 w 73"/>
                <a:gd name="T21" fmla="*/ 9 h 49"/>
                <a:gd name="T22" fmla="*/ 64 w 73"/>
                <a:gd name="T23" fmla="*/ 9 h 49"/>
                <a:gd name="T24" fmla="*/ 64 w 73"/>
                <a:gd name="T25" fmla="*/ 11 h 49"/>
                <a:gd name="T26" fmla="*/ 73 w 73"/>
                <a:gd name="T27" fmla="*/ 13 h 49"/>
                <a:gd name="T28" fmla="*/ 73 w 73"/>
                <a:gd name="T29" fmla="*/ 4 h 49"/>
                <a:gd name="T30" fmla="*/ 68 w 73"/>
                <a:gd name="T31"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3" h="49">
                  <a:moveTo>
                    <a:pt x="68" y="0"/>
                  </a:moveTo>
                  <a:cubicBezTo>
                    <a:pt x="4" y="0"/>
                    <a:pt x="4" y="0"/>
                    <a:pt x="4" y="0"/>
                  </a:cubicBezTo>
                  <a:cubicBezTo>
                    <a:pt x="2" y="0"/>
                    <a:pt x="0" y="2"/>
                    <a:pt x="0" y="4"/>
                  </a:cubicBezTo>
                  <a:cubicBezTo>
                    <a:pt x="0" y="40"/>
                    <a:pt x="0" y="40"/>
                    <a:pt x="0" y="40"/>
                  </a:cubicBezTo>
                  <a:cubicBezTo>
                    <a:pt x="0" y="44"/>
                    <a:pt x="0" y="44"/>
                    <a:pt x="0" y="44"/>
                  </a:cubicBezTo>
                  <a:cubicBezTo>
                    <a:pt x="0" y="46"/>
                    <a:pt x="2" y="49"/>
                    <a:pt x="4" y="49"/>
                  </a:cubicBezTo>
                  <a:cubicBezTo>
                    <a:pt x="12" y="49"/>
                    <a:pt x="12" y="49"/>
                    <a:pt x="12" y="49"/>
                  </a:cubicBezTo>
                  <a:cubicBezTo>
                    <a:pt x="13" y="45"/>
                    <a:pt x="14" y="42"/>
                    <a:pt x="15" y="40"/>
                  </a:cubicBezTo>
                  <a:cubicBezTo>
                    <a:pt x="15" y="40"/>
                    <a:pt x="15" y="40"/>
                    <a:pt x="15" y="40"/>
                  </a:cubicBezTo>
                  <a:cubicBezTo>
                    <a:pt x="9" y="40"/>
                    <a:pt x="9" y="40"/>
                    <a:pt x="9" y="40"/>
                  </a:cubicBezTo>
                  <a:cubicBezTo>
                    <a:pt x="9" y="9"/>
                    <a:pt x="9" y="9"/>
                    <a:pt x="9" y="9"/>
                  </a:cubicBezTo>
                  <a:cubicBezTo>
                    <a:pt x="64" y="9"/>
                    <a:pt x="64" y="9"/>
                    <a:pt x="64" y="9"/>
                  </a:cubicBezTo>
                  <a:cubicBezTo>
                    <a:pt x="64" y="11"/>
                    <a:pt x="64" y="11"/>
                    <a:pt x="64" y="11"/>
                  </a:cubicBezTo>
                  <a:cubicBezTo>
                    <a:pt x="67" y="12"/>
                    <a:pt x="70" y="12"/>
                    <a:pt x="73" y="13"/>
                  </a:cubicBezTo>
                  <a:cubicBezTo>
                    <a:pt x="73" y="4"/>
                    <a:pt x="73" y="4"/>
                    <a:pt x="73" y="4"/>
                  </a:cubicBezTo>
                  <a:cubicBezTo>
                    <a:pt x="73" y="2"/>
                    <a:pt x="71" y="0"/>
                    <a:pt x="68" y="0"/>
                  </a:cubicBezTo>
                  <a:close/>
                </a:path>
              </a:pathLst>
            </a:custGeom>
            <a:gradFill>
              <a:gsLst>
                <a:gs pos="0">
                  <a:srgbClr val="FF792E"/>
                </a:gs>
                <a:gs pos="100000">
                  <a:srgbClr val="FF604A"/>
                </a:gs>
              </a:gsLst>
              <a:lin ang="5400000" scaled="0"/>
            </a:gradFill>
            <a:ln>
              <a:noFill/>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ndParaRPr>
            </a:p>
          </p:txBody>
        </p:sp>
      </p:grpSp>
      <p:grpSp>
        <p:nvGrpSpPr>
          <p:cNvPr id="771" name="Group 770">
            <a:extLst>
              <a:ext uri="{FF2B5EF4-FFF2-40B4-BE49-F238E27FC236}">
                <a16:creationId xmlns:a16="http://schemas.microsoft.com/office/drawing/2014/main" id="{AF8CA82C-F208-44AA-A7D4-10DED0AF4F19}"/>
              </a:ext>
            </a:extLst>
          </p:cNvPr>
          <p:cNvGrpSpPr/>
          <p:nvPr/>
        </p:nvGrpSpPr>
        <p:grpSpPr>
          <a:xfrm>
            <a:off x="6215881" y="2713348"/>
            <a:ext cx="1051069" cy="834235"/>
            <a:chOff x="602062" y="1200151"/>
            <a:chExt cx="673778" cy="534778"/>
          </a:xfrm>
        </p:grpSpPr>
        <p:sp>
          <p:nvSpPr>
            <p:cNvPr id="772" name="Freeform 43">
              <a:extLst>
                <a:ext uri="{FF2B5EF4-FFF2-40B4-BE49-F238E27FC236}">
                  <a16:creationId xmlns:a16="http://schemas.microsoft.com/office/drawing/2014/main" id="{856EB5BB-FC89-44C3-9FEF-3F3FCA82DB93}"/>
                </a:ext>
              </a:extLst>
            </p:cNvPr>
            <p:cNvSpPr>
              <a:spLocks noEditPoints="1"/>
            </p:cNvSpPr>
            <p:nvPr/>
          </p:nvSpPr>
          <p:spPr bwMode="auto">
            <a:xfrm>
              <a:off x="602062" y="1405998"/>
              <a:ext cx="185687" cy="125206"/>
            </a:xfrm>
            <a:custGeom>
              <a:avLst/>
              <a:gdLst>
                <a:gd name="T0" fmla="*/ 69 w 73"/>
                <a:gd name="T1" fmla="*/ 49 h 49"/>
                <a:gd name="T2" fmla="*/ 5 w 73"/>
                <a:gd name="T3" fmla="*/ 49 h 49"/>
                <a:gd name="T4" fmla="*/ 0 w 73"/>
                <a:gd name="T5" fmla="*/ 44 h 49"/>
                <a:gd name="T6" fmla="*/ 0 w 73"/>
                <a:gd name="T7" fmla="*/ 4 h 49"/>
                <a:gd name="T8" fmla="*/ 5 w 73"/>
                <a:gd name="T9" fmla="*/ 0 h 49"/>
                <a:gd name="T10" fmla="*/ 69 w 73"/>
                <a:gd name="T11" fmla="*/ 0 h 49"/>
                <a:gd name="T12" fmla="*/ 73 w 73"/>
                <a:gd name="T13" fmla="*/ 4 h 49"/>
                <a:gd name="T14" fmla="*/ 73 w 73"/>
                <a:gd name="T15" fmla="*/ 44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4"/>
                  </a:cubicBezTo>
                  <a:cubicBezTo>
                    <a:pt x="0" y="4"/>
                    <a:pt x="0" y="4"/>
                    <a:pt x="0" y="4"/>
                  </a:cubicBezTo>
                  <a:cubicBezTo>
                    <a:pt x="0" y="2"/>
                    <a:pt x="2" y="0"/>
                    <a:pt x="5" y="0"/>
                  </a:cubicBezTo>
                  <a:cubicBezTo>
                    <a:pt x="69" y="0"/>
                    <a:pt x="69" y="0"/>
                    <a:pt x="69" y="0"/>
                  </a:cubicBezTo>
                  <a:cubicBezTo>
                    <a:pt x="71" y="0"/>
                    <a:pt x="73" y="2"/>
                    <a:pt x="73" y="4"/>
                  </a:cubicBezTo>
                  <a:cubicBezTo>
                    <a:pt x="73" y="44"/>
                    <a:pt x="73" y="44"/>
                    <a:pt x="73" y="44"/>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9011"/>
                </a:gs>
                <a:gs pos="100000">
                  <a:srgbClr val="FF762E"/>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ndParaRPr>
            </a:p>
          </p:txBody>
        </p:sp>
        <p:sp>
          <p:nvSpPr>
            <p:cNvPr id="773" name="Freeform 44">
              <a:extLst>
                <a:ext uri="{FF2B5EF4-FFF2-40B4-BE49-F238E27FC236}">
                  <a16:creationId xmlns:a16="http://schemas.microsoft.com/office/drawing/2014/main" id="{C062A2A1-BB9C-4FE8-8942-74E34DDAC97D}"/>
                </a:ext>
              </a:extLst>
            </p:cNvPr>
            <p:cNvSpPr>
              <a:spLocks noEditPoints="1"/>
            </p:cNvSpPr>
            <p:nvPr/>
          </p:nvSpPr>
          <p:spPr bwMode="auto">
            <a:xfrm>
              <a:off x="764405" y="1405998"/>
              <a:ext cx="185687" cy="125206"/>
            </a:xfrm>
            <a:custGeom>
              <a:avLst/>
              <a:gdLst>
                <a:gd name="T0" fmla="*/ 69 w 73"/>
                <a:gd name="T1" fmla="*/ 49 h 49"/>
                <a:gd name="T2" fmla="*/ 5 w 73"/>
                <a:gd name="T3" fmla="*/ 49 h 49"/>
                <a:gd name="T4" fmla="*/ 0 w 73"/>
                <a:gd name="T5" fmla="*/ 44 h 49"/>
                <a:gd name="T6" fmla="*/ 0 w 73"/>
                <a:gd name="T7" fmla="*/ 4 h 49"/>
                <a:gd name="T8" fmla="*/ 5 w 73"/>
                <a:gd name="T9" fmla="*/ 0 h 49"/>
                <a:gd name="T10" fmla="*/ 69 w 73"/>
                <a:gd name="T11" fmla="*/ 0 h 49"/>
                <a:gd name="T12" fmla="*/ 73 w 73"/>
                <a:gd name="T13" fmla="*/ 4 h 49"/>
                <a:gd name="T14" fmla="*/ 73 w 73"/>
                <a:gd name="T15" fmla="*/ 44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4"/>
                  </a:cubicBezTo>
                  <a:cubicBezTo>
                    <a:pt x="0" y="4"/>
                    <a:pt x="0" y="4"/>
                    <a:pt x="0" y="4"/>
                  </a:cubicBezTo>
                  <a:cubicBezTo>
                    <a:pt x="0" y="2"/>
                    <a:pt x="2" y="0"/>
                    <a:pt x="5" y="0"/>
                  </a:cubicBezTo>
                  <a:cubicBezTo>
                    <a:pt x="69" y="0"/>
                    <a:pt x="69" y="0"/>
                    <a:pt x="69" y="0"/>
                  </a:cubicBezTo>
                  <a:cubicBezTo>
                    <a:pt x="71" y="0"/>
                    <a:pt x="73" y="2"/>
                    <a:pt x="73" y="4"/>
                  </a:cubicBezTo>
                  <a:cubicBezTo>
                    <a:pt x="73" y="44"/>
                    <a:pt x="73" y="44"/>
                    <a:pt x="73" y="44"/>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9011"/>
                </a:gs>
                <a:gs pos="100000">
                  <a:srgbClr val="FF762E"/>
                </a:gs>
              </a:gsLst>
              <a:lin ang="5400000" scaled="1"/>
            </a:gradFill>
            <a:ln>
              <a:noFill/>
            </a:ln>
          </p:spPr>
          <p:txBody>
            <a:bodyPr vert="horz" wrap="square" lIns="91440" tIns="45720" rIns="91440" bIns="45720" numCol="1" anchor="t" anchorCtr="0" compatLnSpc="1">
              <a:prstTxWarp prst="textNoShape">
                <a:avLst/>
              </a:prstTxWarp>
            </a:bodyPr>
            <a:lstStyle/>
            <a:p>
              <a:pPr defTabSz="457200"/>
              <a:endParaRPr lang="en-US" sz="1800" kern="0" dirty="0">
                <a:solidFill>
                  <a:srgbClr val="000000"/>
                </a:solidFill>
                <a:latin typeface="Amazon Ember Heavy"/>
              </a:endParaRPr>
            </a:p>
          </p:txBody>
        </p:sp>
        <p:sp>
          <p:nvSpPr>
            <p:cNvPr id="774" name="Freeform 45">
              <a:extLst>
                <a:ext uri="{FF2B5EF4-FFF2-40B4-BE49-F238E27FC236}">
                  <a16:creationId xmlns:a16="http://schemas.microsoft.com/office/drawing/2014/main" id="{C1F910F9-2618-4E74-8BCF-EBD04ADE3ABF}"/>
                </a:ext>
              </a:extLst>
            </p:cNvPr>
            <p:cNvSpPr>
              <a:spLocks noEditPoints="1"/>
            </p:cNvSpPr>
            <p:nvPr/>
          </p:nvSpPr>
          <p:spPr bwMode="auto">
            <a:xfrm>
              <a:off x="927810" y="1405998"/>
              <a:ext cx="185687" cy="125206"/>
            </a:xfrm>
            <a:custGeom>
              <a:avLst/>
              <a:gdLst>
                <a:gd name="T0" fmla="*/ 69 w 73"/>
                <a:gd name="T1" fmla="*/ 49 h 49"/>
                <a:gd name="T2" fmla="*/ 5 w 73"/>
                <a:gd name="T3" fmla="*/ 49 h 49"/>
                <a:gd name="T4" fmla="*/ 0 w 73"/>
                <a:gd name="T5" fmla="*/ 44 h 49"/>
                <a:gd name="T6" fmla="*/ 0 w 73"/>
                <a:gd name="T7" fmla="*/ 4 h 49"/>
                <a:gd name="T8" fmla="*/ 5 w 73"/>
                <a:gd name="T9" fmla="*/ 0 h 49"/>
                <a:gd name="T10" fmla="*/ 69 w 73"/>
                <a:gd name="T11" fmla="*/ 0 h 49"/>
                <a:gd name="T12" fmla="*/ 73 w 73"/>
                <a:gd name="T13" fmla="*/ 4 h 49"/>
                <a:gd name="T14" fmla="*/ 73 w 73"/>
                <a:gd name="T15" fmla="*/ 44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4"/>
                  </a:cubicBezTo>
                  <a:cubicBezTo>
                    <a:pt x="0" y="4"/>
                    <a:pt x="0" y="4"/>
                    <a:pt x="0" y="4"/>
                  </a:cubicBezTo>
                  <a:cubicBezTo>
                    <a:pt x="0" y="2"/>
                    <a:pt x="2" y="0"/>
                    <a:pt x="5" y="0"/>
                  </a:cubicBezTo>
                  <a:cubicBezTo>
                    <a:pt x="69" y="0"/>
                    <a:pt x="69" y="0"/>
                    <a:pt x="69" y="0"/>
                  </a:cubicBezTo>
                  <a:cubicBezTo>
                    <a:pt x="71" y="0"/>
                    <a:pt x="73" y="2"/>
                    <a:pt x="73" y="4"/>
                  </a:cubicBezTo>
                  <a:cubicBezTo>
                    <a:pt x="73" y="44"/>
                    <a:pt x="73" y="44"/>
                    <a:pt x="73" y="44"/>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9011"/>
                </a:gs>
                <a:gs pos="100000">
                  <a:srgbClr val="FF762E"/>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ndParaRPr>
            </a:p>
          </p:txBody>
        </p:sp>
        <p:sp>
          <p:nvSpPr>
            <p:cNvPr id="775" name="Freeform 46">
              <a:extLst>
                <a:ext uri="{FF2B5EF4-FFF2-40B4-BE49-F238E27FC236}">
                  <a16:creationId xmlns:a16="http://schemas.microsoft.com/office/drawing/2014/main" id="{B0C1BC8E-01CB-4F97-86E1-A43369E5EED4}"/>
                </a:ext>
              </a:extLst>
            </p:cNvPr>
            <p:cNvSpPr>
              <a:spLocks noEditPoints="1"/>
            </p:cNvSpPr>
            <p:nvPr/>
          </p:nvSpPr>
          <p:spPr bwMode="auto">
            <a:xfrm>
              <a:off x="680581" y="1305197"/>
              <a:ext cx="185687" cy="124145"/>
            </a:xfrm>
            <a:custGeom>
              <a:avLst/>
              <a:gdLst>
                <a:gd name="T0" fmla="*/ 68 w 73"/>
                <a:gd name="T1" fmla="*/ 49 h 49"/>
                <a:gd name="T2" fmla="*/ 4 w 73"/>
                <a:gd name="T3" fmla="*/ 49 h 49"/>
                <a:gd name="T4" fmla="*/ 0 w 73"/>
                <a:gd name="T5" fmla="*/ 44 h 49"/>
                <a:gd name="T6" fmla="*/ 0 w 73"/>
                <a:gd name="T7" fmla="*/ 4 h 49"/>
                <a:gd name="T8" fmla="*/ 4 w 73"/>
                <a:gd name="T9" fmla="*/ 0 h 49"/>
                <a:gd name="T10" fmla="*/ 68 w 73"/>
                <a:gd name="T11" fmla="*/ 0 h 49"/>
                <a:gd name="T12" fmla="*/ 73 w 73"/>
                <a:gd name="T13" fmla="*/ 4 h 49"/>
                <a:gd name="T14" fmla="*/ 73 w 73"/>
                <a:gd name="T15" fmla="*/ 44 h 49"/>
                <a:gd name="T16" fmla="*/ 68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8" y="49"/>
                  </a:moveTo>
                  <a:cubicBezTo>
                    <a:pt x="4" y="49"/>
                    <a:pt x="4" y="49"/>
                    <a:pt x="4" y="49"/>
                  </a:cubicBezTo>
                  <a:cubicBezTo>
                    <a:pt x="2" y="49"/>
                    <a:pt x="0" y="46"/>
                    <a:pt x="0" y="44"/>
                  </a:cubicBezTo>
                  <a:cubicBezTo>
                    <a:pt x="0" y="4"/>
                    <a:pt x="0" y="4"/>
                    <a:pt x="0" y="4"/>
                  </a:cubicBezTo>
                  <a:cubicBezTo>
                    <a:pt x="0" y="2"/>
                    <a:pt x="2" y="0"/>
                    <a:pt x="4" y="0"/>
                  </a:cubicBezTo>
                  <a:cubicBezTo>
                    <a:pt x="68" y="0"/>
                    <a:pt x="68" y="0"/>
                    <a:pt x="68" y="0"/>
                  </a:cubicBezTo>
                  <a:cubicBezTo>
                    <a:pt x="71" y="0"/>
                    <a:pt x="73" y="2"/>
                    <a:pt x="73" y="4"/>
                  </a:cubicBezTo>
                  <a:cubicBezTo>
                    <a:pt x="73" y="44"/>
                    <a:pt x="73" y="44"/>
                    <a:pt x="73" y="44"/>
                  </a:cubicBezTo>
                  <a:cubicBezTo>
                    <a:pt x="73" y="46"/>
                    <a:pt x="71" y="49"/>
                    <a:pt x="68"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100000">
                  <a:srgbClr val="FF8C11"/>
                </a:gs>
                <a:gs pos="0">
                  <a:srgbClr val="FFA700"/>
                </a:gs>
              </a:gsLst>
              <a:lin ang="5400000" scaled="1"/>
            </a:gradFill>
            <a:ln>
              <a:noFill/>
            </a:ln>
          </p:spPr>
          <p:txBody>
            <a:bodyPr vert="horz" wrap="square" lIns="91440" tIns="45720" rIns="91440" bIns="45720" numCol="1" anchor="t" anchorCtr="0" compatLnSpc="1">
              <a:prstTxWarp prst="textNoShape">
                <a:avLst/>
              </a:prstTxWarp>
            </a:bodyPr>
            <a:lstStyle/>
            <a:p>
              <a:pPr defTabSz="457200">
                <a:defRPr/>
              </a:pPr>
              <a:endParaRPr lang="en-US" sz="1800" dirty="0">
                <a:solidFill>
                  <a:srgbClr val="000000"/>
                </a:solidFill>
                <a:latin typeface="Amazon Ember Heavy"/>
              </a:endParaRPr>
            </a:p>
          </p:txBody>
        </p:sp>
        <p:sp>
          <p:nvSpPr>
            <p:cNvPr id="776" name="Freeform 47">
              <a:extLst>
                <a:ext uri="{FF2B5EF4-FFF2-40B4-BE49-F238E27FC236}">
                  <a16:creationId xmlns:a16="http://schemas.microsoft.com/office/drawing/2014/main" id="{FA3AE8B8-E203-4E9C-AD67-E785AACA950D}"/>
                </a:ext>
              </a:extLst>
            </p:cNvPr>
            <p:cNvSpPr>
              <a:spLocks noEditPoints="1"/>
            </p:cNvSpPr>
            <p:nvPr/>
          </p:nvSpPr>
          <p:spPr bwMode="auto">
            <a:xfrm>
              <a:off x="842924" y="1305197"/>
              <a:ext cx="185687" cy="124145"/>
            </a:xfrm>
            <a:custGeom>
              <a:avLst/>
              <a:gdLst>
                <a:gd name="T0" fmla="*/ 68 w 73"/>
                <a:gd name="T1" fmla="*/ 49 h 49"/>
                <a:gd name="T2" fmla="*/ 4 w 73"/>
                <a:gd name="T3" fmla="*/ 49 h 49"/>
                <a:gd name="T4" fmla="*/ 0 w 73"/>
                <a:gd name="T5" fmla="*/ 44 h 49"/>
                <a:gd name="T6" fmla="*/ 0 w 73"/>
                <a:gd name="T7" fmla="*/ 4 h 49"/>
                <a:gd name="T8" fmla="*/ 4 w 73"/>
                <a:gd name="T9" fmla="*/ 0 h 49"/>
                <a:gd name="T10" fmla="*/ 68 w 73"/>
                <a:gd name="T11" fmla="*/ 0 h 49"/>
                <a:gd name="T12" fmla="*/ 73 w 73"/>
                <a:gd name="T13" fmla="*/ 4 h 49"/>
                <a:gd name="T14" fmla="*/ 73 w 73"/>
                <a:gd name="T15" fmla="*/ 44 h 49"/>
                <a:gd name="T16" fmla="*/ 68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8" y="49"/>
                  </a:moveTo>
                  <a:cubicBezTo>
                    <a:pt x="4" y="49"/>
                    <a:pt x="4" y="49"/>
                    <a:pt x="4" y="49"/>
                  </a:cubicBezTo>
                  <a:cubicBezTo>
                    <a:pt x="2" y="49"/>
                    <a:pt x="0" y="46"/>
                    <a:pt x="0" y="44"/>
                  </a:cubicBezTo>
                  <a:cubicBezTo>
                    <a:pt x="0" y="4"/>
                    <a:pt x="0" y="4"/>
                    <a:pt x="0" y="4"/>
                  </a:cubicBezTo>
                  <a:cubicBezTo>
                    <a:pt x="0" y="2"/>
                    <a:pt x="2" y="0"/>
                    <a:pt x="4" y="0"/>
                  </a:cubicBezTo>
                  <a:cubicBezTo>
                    <a:pt x="68" y="0"/>
                    <a:pt x="68" y="0"/>
                    <a:pt x="68" y="0"/>
                  </a:cubicBezTo>
                  <a:cubicBezTo>
                    <a:pt x="71" y="0"/>
                    <a:pt x="73" y="2"/>
                    <a:pt x="73" y="4"/>
                  </a:cubicBezTo>
                  <a:cubicBezTo>
                    <a:pt x="73" y="44"/>
                    <a:pt x="73" y="44"/>
                    <a:pt x="73" y="44"/>
                  </a:cubicBezTo>
                  <a:cubicBezTo>
                    <a:pt x="73" y="46"/>
                    <a:pt x="71" y="49"/>
                    <a:pt x="68"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100000">
                  <a:srgbClr val="FF8C11"/>
                </a:gs>
                <a:gs pos="0">
                  <a:srgbClr val="FFA700"/>
                </a:gs>
              </a:gsLst>
              <a:lin ang="5400000" scaled="1"/>
            </a:gradFill>
            <a:ln>
              <a:noFill/>
            </a:ln>
          </p:spPr>
          <p:txBody>
            <a:bodyPr vert="horz" wrap="square" lIns="91440" tIns="45720" rIns="91440" bIns="45720" numCol="1" anchor="t" anchorCtr="0" compatLnSpc="1">
              <a:prstTxWarp prst="textNoShape">
                <a:avLst/>
              </a:prstTxWarp>
            </a:bodyPr>
            <a:lstStyle/>
            <a:p>
              <a:pPr defTabSz="457200">
                <a:defRPr/>
              </a:pPr>
              <a:endParaRPr lang="en-US" sz="1800" dirty="0">
                <a:solidFill>
                  <a:srgbClr val="000000"/>
                </a:solidFill>
                <a:latin typeface="Amazon Ember Heavy"/>
              </a:endParaRPr>
            </a:p>
          </p:txBody>
        </p:sp>
        <p:sp>
          <p:nvSpPr>
            <p:cNvPr id="777" name="Freeform 48">
              <a:extLst>
                <a:ext uri="{FF2B5EF4-FFF2-40B4-BE49-F238E27FC236}">
                  <a16:creationId xmlns:a16="http://schemas.microsoft.com/office/drawing/2014/main" id="{AA8A8181-948E-4EFB-A943-C08895619B1C}"/>
                </a:ext>
              </a:extLst>
            </p:cNvPr>
            <p:cNvSpPr>
              <a:spLocks noEditPoints="1"/>
            </p:cNvSpPr>
            <p:nvPr/>
          </p:nvSpPr>
          <p:spPr bwMode="auto">
            <a:xfrm>
              <a:off x="1006329" y="1305197"/>
              <a:ext cx="185687" cy="124145"/>
            </a:xfrm>
            <a:custGeom>
              <a:avLst/>
              <a:gdLst>
                <a:gd name="T0" fmla="*/ 68 w 73"/>
                <a:gd name="T1" fmla="*/ 49 h 49"/>
                <a:gd name="T2" fmla="*/ 4 w 73"/>
                <a:gd name="T3" fmla="*/ 49 h 49"/>
                <a:gd name="T4" fmla="*/ 0 w 73"/>
                <a:gd name="T5" fmla="*/ 44 h 49"/>
                <a:gd name="T6" fmla="*/ 0 w 73"/>
                <a:gd name="T7" fmla="*/ 4 h 49"/>
                <a:gd name="T8" fmla="*/ 4 w 73"/>
                <a:gd name="T9" fmla="*/ 0 h 49"/>
                <a:gd name="T10" fmla="*/ 68 w 73"/>
                <a:gd name="T11" fmla="*/ 0 h 49"/>
                <a:gd name="T12" fmla="*/ 73 w 73"/>
                <a:gd name="T13" fmla="*/ 4 h 49"/>
                <a:gd name="T14" fmla="*/ 73 w 73"/>
                <a:gd name="T15" fmla="*/ 44 h 49"/>
                <a:gd name="T16" fmla="*/ 68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8" y="49"/>
                  </a:moveTo>
                  <a:cubicBezTo>
                    <a:pt x="4" y="49"/>
                    <a:pt x="4" y="49"/>
                    <a:pt x="4" y="49"/>
                  </a:cubicBezTo>
                  <a:cubicBezTo>
                    <a:pt x="2" y="49"/>
                    <a:pt x="0" y="46"/>
                    <a:pt x="0" y="44"/>
                  </a:cubicBezTo>
                  <a:cubicBezTo>
                    <a:pt x="0" y="4"/>
                    <a:pt x="0" y="4"/>
                    <a:pt x="0" y="4"/>
                  </a:cubicBezTo>
                  <a:cubicBezTo>
                    <a:pt x="0" y="2"/>
                    <a:pt x="2" y="0"/>
                    <a:pt x="4" y="0"/>
                  </a:cubicBezTo>
                  <a:cubicBezTo>
                    <a:pt x="68" y="0"/>
                    <a:pt x="68" y="0"/>
                    <a:pt x="68" y="0"/>
                  </a:cubicBezTo>
                  <a:cubicBezTo>
                    <a:pt x="71" y="0"/>
                    <a:pt x="73" y="2"/>
                    <a:pt x="73" y="4"/>
                  </a:cubicBezTo>
                  <a:cubicBezTo>
                    <a:pt x="73" y="44"/>
                    <a:pt x="73" y="44"/>
                    <a:pt x="73" y="44"/>
                  </a:cubicBezTo>
                  <a:cubicBezTo>
                    <a:pt x="73" y="46"/>
                    <a:pt x="71" y="49"/>
                    <a:pt x="68"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100000">
                  <a:srgbClr val="FF8C11"/>
                </a:gs>
                <a:gs pos="0">
                  <a:srgbClr val="FFA700"/>
                </a:gs>
              </a:gsLst>
              <a:lin ang="5400000" scaled="1"/>
            </a:gradFill>
            <a:ln>
              <a:noFill/>
            </a:ln>
          </p:spPr>
          <p:txBody>
            <a:bodyPr vert="horz" wrap="square" lIns="91440" tIns="45720" rIns="91440" bIns="45720" numCol="1" anchor="t" anchorCtr="0" compatLnSpc="1">
              <a:prstTxWarp prst="textNoShape">
                <a:avLst/>
              </a:prstTxWarp>
            </a:bodyPr>
            <a:lstStyle/>
            <a:p>
              <a:pPr defTabSz="457200">
                <a:defRPr/>
              </a:pPr>
              <a:endParaRPr lang="en-US" sz="1800" dirty="0">
                <a:solidFill>
                  <a:srgbClr val="000000"/>
                </a:solidFill>
                <a:latin typeface="Amazon Ember Heavy"/>
              </a:endParaRPr>
            </a:p>
          </p:txBody>
        </p:sp>
        <p:sp>
          <p:nvSpPr>
            <p:cNvPr id="778" name="Freeform 49">
              <a:extLst>
                <a:ext uri="{FF2B5EF4-FFF2-40B4-BE49-F238E27FC236}">
                  <a16:creationId xmlns:a16="http://schemas.microsoft.com/office/drawing/2014/main" id="{55AEAF43-76EC-4D7F-924D-BFEF2DF6C7F5}"/>
                </a:ext>
              </a:extLst>
            </p:cNvPr>
            <p:cNvSpPr>
              <a:spLocks noEditPoints="1"/>
            </p:cNvSpPr>
            <p:nvPr/>
          </p:nvSpPr>
          <p:spPr bwMode="auto">
            <a:xfrm>
              <a:off x="680581" y="1507860"/>
              <a:ext cx="185687" cy="125206"/>
            </a:xfrm>
            <a:custGeom>
              <a:avLst/>
              <a:gdLst>
                <a:gd name="T0" fmla="*/ 68 w 73"/>
                <a:gd name="T1" fmla="*/ 49 h 49"/>
                <a:gd name="T2" fmla="*/ 4 w 73"/>
                <a:gd name="T3" fmla="*/ 49 h 49"/>
                <a:gd name="T4" fmla="*/ 0 w 73"/>
                <a:gd name="T5" fmla="*/ 44 h 49"/>
                <a:gd name="T6" fmla="*/ 0 w 73"/>
                <a:gd name="T7" fmla="*/ 4 h 49"/>
                <a:gd name="T8" fmla="*/ 4 w 73"/>
                <a:gd name="T9" fmla="*/ 0 h 49"/>
                <a:gd name="T10" fmla="*/ 68 w 73"/>
                <a:gd name="T11" fmla="*/ 0 h 49"/>
                <a:gd name="T12" fmla="*/ 73 w 73"/>
                <a:gd name="T13" fmla="*/ 4 h 49"/>
                <a:gd name="T14" fmla="*/ 73 w 73"/>
                <a:gd name="T15" fmla="*/ 44 h 49"/>
                <a:gd name="T16" fmla="*/ 68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8" y="49"/>
                  </a:moveTo>
                  <a:cubicBezTo>
                    <a:pt x="4" y="49"/>
                    <a:pt x="4" y="49"/>
                    <a:pt x="4" y="49"/>
                  </a:cubicBezTo>
                  <a:cubicBezTo>
                    <a:pt x="2" y="49"/>
                    <a:pt x="0" y="46"/>
                    <a:pt x="0" y="44"/>
                  </a:cubicBezTo>
                  <a:cubicBezTo>
                    <a:pt x="0" y="4"/>
                    <a:pt x="0" y="4"/>
                    <a:pt x="0" y="4"/>
                  </a:cubicBezTo>
                  <a:cubicBezTo>
                    <a:pt x="0" y="2"/>
                    <a:pt x="2" y="0"/>
                    <a:pt x="4" y="0"/>
                  </a:cubicBezTo>
                  <a:cubicBezTo>
                    <a:pt x="68" y="0"/>
                    <a:pt x="68" y="0"/>
                    <a:pt x="68" y="0"/>
                  </a:cubicBezTo>
                  <a:cubicBezTo>
                    <a:pt x="71" y="0"/>
                    <a:pt x="73" y="2"/>
                    <a:pt x="73" y="4"/>
                  </a:cubicBezTo>
                  <a:cubicBezTo>
                    <a:pt x="73" y="44"/>
                    <a:pt x="73" y="44"/>
                    <a:pt x="73" y="44"/>
                  </a:cubicBezTo>
                  <a:cubicBezTo>
                    <a:pt x="73" y="46"/>
                    <a:pt x="71" y="49"/>
                    <a:pt x="68"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792E"/>
                </a:gs>
                <a:gs pos="100000">
                  <a:srgbClr val="FF604A"/>
                </a:gs>
              </a:gsLst>
              <a:lin ang="5400000" scaled="0"/>
            </a:gradFill>
            <a:ln>
              <a:noFill/>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ndParaRPr>
            </a:p>
          </p:txBody>
        </p:sp>
        <p:sp>
          <p:nvSpPr>
            <p:cNvPr id="779" name="Freeform 50">
              <a:extLst>
                <a:ext uri="{FF2B5EF4-FFF2-40B4-BE49-F238E27FC236}">
                  <a16:creationId xmlns:a16="http://schemas.microsoft.com/office/drawing/2014/main" id="{EC75060A-6CED-49EA-A890-4BC0DC4A96D8}"/>
                </a:ext>
              </a:extLst>
            </p:cNvPr>
            <p:cNvSpPr>
              <a:spLocks noEditPoints="1"/>
            </p:cNvSpPr>
            <p:nvPr/>
          </p:nvSpPr>
          <p:spPr bwMode="auto">
            <a:xfrm>
              <a:off x="842924" y="1507860"/>
              <a:ext cx="185687" cy="125206"/>
            </a:xfrm>
            <a:custGeom>
              <a:avLst/>
              <a:gdLst>
                <a:gd name="T0" fmla="*/ 68 w 73"/>
                <a:gd name="T1" fmla="*/ 49 h 49"/>
                <a:gd name="T2" fmla="*/ 4 w 73"/>
                <a:gd name="T3" fmla="*/ 49 h 49"/>
                <a:gd name="T4" fmla="*/ 0 w 73"/>
                <a:gd name="T5" fmla="*/ 44 h 49"/>
                <a:gd name="T6" fmla="*/ 0 w 73"/>
                <a:gd name="T7" fmla="*/ 4 h 49"/>
                <a:gd name="T8" fmla="*/ 4 w 73"/>
                <a:gd name="T9" fmla="*/ 0 h 49"/>
                <a:gd name="T10" fmla="*/ 68 w 73"/>
                <a:gd name="T11" fmla="*/ 0 h 49"/>
                <a:gd name="T12" fmla="*/ 73 w 73"/>
                <a:gd name="T13" fmla="*/ 4 h 49"/>
                <a:gd name="T14" fmla="*/ 73 w 73"/>
                <a:gd name="T15" fmla="*/ 44 h 49"/>
                <a:gd name="T16" fmla="*/ 68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8" y="49"/>
                  </a:moveTo>
                  <a:cubicBezTo>
                    <a:pt x="4" y="49"/>
                    <a:pt x="4" y="49"/>
                    <a:pt x="4" y="49"/>
                  </a:cubicBezTo>
                  <a:cubicBezTo>
                    <a:pt x="2" y="49"/>
                    <a:pt x="0" y="46"/>
                    <a:pt x="0" y="44"/>
                  </a:cubicBezTo>
                  <a:cubicBezTo>
                    <a:pt x="0" y="4"/>
                    <a:pt x="0" y="4"/>
                    <a:pt x="0" y="4"/>
                  </a:cubicBezTo>
                  <a:cubicBezTo>
                    <a:pt x="0" y="2"/>
                    <a:pt x="2" y="0"/>
                    <a:pt x="4" y="0"/>
                  </a:cubicBezTo>
                  <a:cubicBezTo>
                    <a:pt x="68" y="0"/>
                    <a:pt x="68" y="0"/>
                    <a:pt x="68" y="0"/>
                  </a:cubicBezTo>
                  <a:cubicBezTo>
                    <a:pt x="71" y="0"/>
                    <a:pt x="73" y="2"/>
                    <a:pt x="73" y="4"/>
                  </a:cubicBezTo>
                  <a:cubicBezTo>
                    <a:pt x="73" y="44"/>
                    <a:pt x="73" y="44"/>
                    <a:pt x="73" y="44"/>
                  </a:cubicBezTo>
                  <a:cubicBezTo>
                    <a:pt x="73" y="46"/>
                    <a:pt x="71" y="49"/>
                    <a:pt x="68"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792E"/>
                </a:gs>
                <a:gs pos="100000">
                  <a:srgbClr val="FF604A"/>
                </a:gs>
              </a:gsLst>
              <a:lin ang="5400000" scaled="0"/>
            </a:gradFill>
            <a:ln>
              <a:noFill/>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ndParaRPr>
            </a:p>
          </p:txBody>
        </p:sp>
        <p:sp>
          <p:nvSpPr>
            <p:cNvPr id="780" name="Freeform 51">
              <a:extLst>
                <a:ext uri="{FF2B5EF4-FFF2-40B4-BE49-F238E27FC236}">
                  <a16:creationId xmlns:a16="http://schemas.microsoft.com/office/drawing/2014/main" id="{39463101-39CD-4509-9128-F28E37729A41}"/>
                </a:ext>
              </a:extLst>
            </p:cNvPr>
            <p:cNvSpPr>
              <a:spLocks noEditPoints="1"/>
            </p:cNvSpPr>
            <p:nvPr/>
          </p:nvSpPr>
          <p:spPr bwMode="auto">
            <a:xfrm>
              <a:off x="764405" y="1200151"/>
              <a:ext cx="185687" cy="125206"/>
            </a:xfrm>
            <a:custGeom>
              <a:avLst/>
              <a:gdLst>
                <a:gd name="T0" fmla="*/ 69 w 73"/>
                <a:gd name="T1" fmla="*/ 49 h 49"/>
                <a:gd name="T2" fmla="*/ 5 w 73"/>
                <a:gd name="T3" fmla="*/ 49 h 49"/>
                <a:gd name="T4" fmla="*/ 0 w 73"/>
                <a:gd name="T5" fmla="*/ 45 h 49"/>
                <a:gd name="T6" fmla="*/ 0 w 73"/>
                <a:gd name="T7" fmla="*/ 5 h 49"/>
                <a:gd name="T8" fmla="*/ 5 w 73"/>
                <a:gd name="T9" fmla="*/ 0 h 49"/>
                <a:gd name="T10" fmla="*/ 69 w 73"/>
                <a:gd name="T11" fmla="*/ 0 h 49"/>
                <a:gd name="T12" fmla="*/ 73 w 73"/>
                <a:gd name="T13" fmla="*/ 5 h 49"/>
                <a:gd name="T14" fmla="*/ 73 w 73"/>
                <a:gd name="T15" fmla="*/ 45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5"/>
                  </a:cubicBezTo>
                  <a:cubicBezTo>
                    <a:pt x="0" y="5"/>
                    <a:pt x="0" y="5"/>
                    <a:pt x="0" y="5"/>
                  </a:cubicBezTo>
                  <a:cubicBezTo>
                    <a:pt x="0" y="2"/>
                    <a:pt x="2" y="0"/>
                    <a:pt x="5" y="0"/>
                  </a:cubicBezTo>
                  <a:cubicBezTo>
                    <a:pt x="69" y="0"/>
                    <a:pt x="69" y="0"/>
                    <a:pt x="69" y="0"/>
                  </a:cubicBezTo>
                  <a:cubicBezTo>
                    <a:pt x="71" y="0"/>
                    <a:pt x="73" y="2"/>
                    <a:pt x="73" y="5"/>
                  </a:cubicBezTo>
                  <a:cubicBezTo>
                    <a:pt x="73" y="45"/>
                    <a:pt x="73" y="45"/>
                    <a:pt x="73" y="45"/>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chemeClr val="accent1"/>
                </a:gs>
                <a:gs pos="100000">
                  <a:srgbClr val="FFA700"/>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ndParaRPr>
            </a:p>
          </p:txBody>
        </p:sp>
        <p:sp>
          <p:nvSpPr>
            <p:cNvPr id="781" name="Freeform 52">
              <a:extLst>
                <a:ext uri="{FF2B5EF4-FFF2-40B4-BE49-F238E27FC236}">
                  <a16:creationId xmlns:a16="http://schemas.microsoft.com/office/drawing/2014/main" id="{DF9F2D2E-B166-4760-AB85-D42A112A613B}"/>
                </a:ext>
              </a:extLst>
            </p:cNvPr>
            <p:cNvSpPr>
              <a:spLocks noEditPoints="1"/>
            </p:cNvSpPr>
            <p:nvPr/>
          </p:nvSpPr>
          <p:spPr bwMode="auto">
            <a:xfrm>
              <a:off x="927810" y="1200151"/>
              <a:ext cx="185687" cy="125206"/>
            </a:xfrm>
            <a:custGeom>
              <a:avLst/>
              <a:gdLst>
                <a:gd name="T0" fmla="*/ 69 w 73"/>
                <a:gd name="T1" fmla="*/ 49 h 49"/>
                <a:gd name="T2" fmla="*/ 5 w 73"/>
                <a:gd name="T3" fmla="*/ 49 h 49"/>
                <a:gd name="T4" fmla="*/ 0 w 73"/>
                <a:gd name="T5" fmla="*/ 45 h 49"/>
                <a:gd name="T6" fmla="*/ 0 w 73"/>
                <a:gd name="T7" fmla="*/ 5 h 49"/>
                <a:gd name="T8" fmla="*/ 5 w 73"/>
                <a:gd name="T9" fmla="*/ 0 h 49"/>
                <a:gd name="T10" fmla="*/ 69 w 73"/>
                <a:gd name="T11" fmla="*/ 0 h 49"/>
                <a:gd name="T12" fmla="*/ 73 w 73"/>
                <a:gd name="T13" fmla="*/ 5 h 49"/>
                <a:gd name="T14" fmla="*/ 73 w 73"/>
                <a:gd name="T15" fmla="*/ 45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5"/>
                  </a:cubicBezTo>
                  <a:cubicBezTo>
                    <a:pt x="0" y="5"/>
                    <a:pt x="0" y="5"/>
                    <a:pt x="0" y="5"/>
                  </a:cubicBezTo>
                  <a:cubicBezTo>
                    <a:pt x="0" y="2"/>
                    <a:pt x="2" y="0"/>
                    <a:pt x="5" y="0"/>
                  </a:cubicBezTo>
                  <a:cubicBezTo>
                    <a:pt x="69" y="0"/>
                    <a:pt x="69" y="0"/>
                    <a:pt x="69" y="0"/>
                  </a:cubicBezTo>
                  <a:cubicBezTo>
                    <a:pt x="71" y="0"/>
                    <a:pt x="73" y="2"/>
                    <a:pt x="73" y="5"/>
                  </a:cubicBezTo>
                  <a:cubicBezTo>
                    <a:pt x="73" y="45"/>
                    <a:pt x="73" y="45"/>
                    <a:pt x="73" y="45"/>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chemeClr val="accent1"/>
                </a:gs>
                <a:gs pos="100000">
                  <a:srgbClr val="FFA700"/>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ndParaRPr>
            </a:p>
          </p:txBody>
        </p:sp>
        <p:sp>
          <p:nvSpPr>
            <p:cNvPr id="782" name="Freeform 53">
              <a:extLst>
                <a:ext uri="{FF2B5EF4-FFF2-40B4-BE49-F238E27FC236}">
                  <a16:creationId xmlns:a16="http://schemas.microsoft.com/office/drawing/2014/main" id="{42869E39-CDEB-428A-B83D-D06F76BE17D7}"/>
                </a:ext>
              </a:extLst>
            </p:cNvPr>
            <p:cNvSpPr>
              <a:spLocks noEditPoints="1"/>
            </p:cNvSpPr>
            <p:nvPr/>
          </p:nvSpPr>
          <p:spPr bwMode="auto">
            <a:xfrm>
              <a:off x="764405" y="1609723"/>
              <a:ext cx="185687" cy="125206"/>
            </a:xfrm>
            <a:custGeom>
              <a:avLst/>
              <a:gdLst>
                <a:gd name="T0" fmla="*/ 69 w 73"/>
                <a:gd name="T1" fmla="*/ 49 h 49"/>
                <a:gd name="T2" fmla="*/ 5 w 73"/>
                <a:gd name="T3" fmla="*/ 49 h 49"/>
                <a:gd name="T4" fmla="*/ 0 w 73"/>
                <a:gd name="T5" fmla="*/ 44 h 49"/>
                <a:gd name="T6" fmla="*/ 0 w 73"/>
                <a:gd name="T7" fmla="*/ 4 h 49"/>
                <a:gd name="T8" fmla="*/ 5 w 73"/>
                <a:gd name="T9" fmla="*/ 0 h 49"/>
                <a:gd name="T10" fmla="*/ 69 w 73"/>
                <a:gd name="T11" fmla="*/ 0 h 49"/>
                <a:gd name="T12" fmla="*/ 73 w 73"/>
                <a:gd name="T13" fmla="*/ 4 h 49"/>
                <a:gd name="T14" fmla="*/ 73 w 73"/>
                <a:gd name="T15" fmla="*/ 44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4"/>
                  </a:cubicBezTo>
                  <a:cubicBezTo>
                    <a:pt x="0" y="4"/>
                    <a:pt x="0" y="4"/>
                    <a:pt x="0" y="4"/>
                  </a:cubicBezTo>
                  <a:cubicBezTo>
                    <a:pt x="0" y="2"/>
                    <a:pt x="2" y="0"/>
                    <a:pt x="5" y="0"/>
                  </a:cubicBezTo>
                  <a:cubicBezTo>
                    <a:pt x="69" y="0"/>
                    <a:pt x="69" y="0"/>
                    <a:pt x="69" y="0"/>
                  </a:cubicBezTo>
                  <a:cubicBezTo>
                    <a:pt x="71" y="0"/>
                    <a:pt x="73" y="2"/>
                    <a:pt x="73" y="4"/>
                  </a:cubicBezTo>
                  <a:cubicBezTo>
                    <a:pt x="73" y="44"/>
                    <a:pt x="73" y="44"/>
                    <a:pt x="73" y="44"/>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644A"/>
                </a:gs>
                <a:gs pos="100000">
                  <a:schemeClr val="accent3"/>
                </a:gs>
              </a:gsLst>
              <a:lin ang="5400000" scaled="0"/>
            </a:gradFill>
            <a:ln>
              <a:noFill/>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ndParaRPr>
            </a:p>
          </p:txBody>
        </p:sp>
        <p:sp>
          <p:nvSpPr>
            <p:cNvPr id="783" name="Freeform 54">
              <a:extLst>
                <a:ext uri="{FF2B5EF4-FFF2-40B4-BE49-F238E27FC236}">
                  <a16:creationId xmlns:a16="http://schemas.microsoft.com/office/drawing/2014/main" id="{4A8752F7-7534-4D2D-AE76-3B89F6074007}"/>
                </a:ext>
              </a:extLst>
            </p:cNvPr>
            <p:cNvSpPr>
              <a:spLocks noEditPoints="1"/>
            </p:cNvSpPr>
            <p:nvPr/>
          </p:nvSpPr>
          <p:spPr bwMode="auto">
            <a:xfrm>
              <a:off x="1090153" y="1405998"/>
              <a:ext cx="185687" cy="125206"/>
            </a:xfrm>
            <a:custGeom>
              <a:avLst/>
              <a:gdLst>
                <a:gd name="T0" fmla="*/ 69 w 73"/>
                <a:gd name="T1" fmla="*/ 49 h 49"/>
                <a:gd name="T2" fmla="*/ 5 w 73"/>
                <a:gd name="T3" fmla="*/ 49 h 49"/>
                <a:gd name="T4" fmla="*/ 0 w 73"/>
                <a:gd name="T5" fmla="*/ 44 h 49"/>
                <a:gd name="T6" fmla="*/ 0 w 73"/>
                <a:gd name="T7" fmla="*/ 4 h 49"/>
                <a:gd name="T8" fmla="*/ 5 w 73"/>
                <a:gd name="T9" fmla="*/ 0 h 49"/>
                <a:gd name="T10" fmla="*/ 69 w 73"/>
                <a:gd name="T11" fmla="*/ 0 h 49"/>
                <a:gd name="T12" fmla="*/ 73 w 73"/>
                <a:gd name="T13" fmla="*/ 4 h 49"/>
                <a:gd name="T14" fmla="*/ 73 w 73"/>
                <a:gd name="T15" fmla="*/ 44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4"/>
                  </a:cubicBezTo>
                  <a:cubicBezTo>
                    <a:pt x="0" y="4"/>
                    <a:pt x="0" y="4"/>
                    <a:pt x="0" y="4"/>
                  </a:cubicBezTo>
                  <a:cubicBezTo>
                    <a:pt x="0" y="2"/>
                    <a:pt x="2" y="0"/>
                    <a:pt x="5" y="0"/>
                  </a:cubicBezTo>
                  <a:cubicBezTo>
                    <a:pt x="69" y="0"/>
                    <a:pt x="69" y="0"/>
                    <a:pt x="69" y="0"/>
                  </a:cubicBezTo>
                  <a:cubicBezTo>
                    <a:pt x="71" y="0"/>
                    <a:pt x="73" y="2"/>
                    <a:pt x="73" y="4"/>
                  </a:cubicBezTo>
                  <a:cubicBezTo>
                    <a:pt x="73" y="44"/>
                    <a:pt x="73" y="44"/>
                    <a:pt x="73" y="44"/>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9011"/>
                </a:gs>
                <a:gs pos="100000">
                  <a:srgbClr val="FF762E"/>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ndParaRPr>
            </a:p>
          </p:txBody>
        </p:sp>
        <p:sp>
          <p:nvSpPr>
            <p:cNvPr id="785" name="Freeform 57">
              <a:extLst>
                <a:ext uri="{FF2B5EF4-FFF2-40B4-BE49-F238E27FC236}">
                  <a16:creationId xmlns:a16="http://schemas.microsoft.com/office/drawing/2014/main" id="{AE042FD2-3B32-4F62-B75B-2BDDB96CC222}"/>
                </a:ext>
              </a:extLst>
            </p:cNvPr>
            <p:cNvSpPr>
              <a:spLocks/>
            </p:cNvSpPr>
            <p:nvPr/>
          </p:nvSpPr>
          <p:spPr bwMode="auto">
            <a:xfrm>
              <a:off x="927810" y="1609723"/>
              <a:ext cx="131572" cy="125206"/>
            </a:xfrm>
            <a:custGeom>
              <a:avLst/>
              <a:gdLst>
                <a:gd name="T0" fmla="*/ 9 w 52"/>
                <a:gd name="T1" fmla="*/ 40 h 49"/>
                <a:gd name="T2" fmla="*/ 9 w 52"/>
                <a:gd name="T3" fmla="*/ 9 h 49"/>
                <a:gd name="T4" fmla="*/ 43 w 52"/>
                <a:gd name="T5" fmla="*/ 9 h 49"/>
                <a:gd name="T6" fmla="*/ 43 w 52"/>
                <a:gd name="T7" fmla="*/ 9 h 49"/>
                <a:gd name="T8" fmla="*/ 35 w 52"/>
                <a:gd name="T9" fmla="*/ 9 h 49"/>
                <a:gd name="T10" fmla="*/ 31 w 52"/>
                <a:gd name="T11" fmla="*/ 4 h 49"/>
                <a:gd name="T12" fmla="*/ 31 w 52"/>
                <a:gd name="T13" fmla="*/ 0 h 49"/>
                <a:gd name="T14" fmla="*/ 5 w 52"/>
                <a:gd name="T15" fmla="*/ 0 h 49"/>
                <a:gd name="T16" fmla="*/ 0 w 52"/>
                <a:gd name="T17" fmla="*/ 4 h 49"/>
                <a:gd name="T18" fmla="*/ 0 w 52"/>
                <a:gd name="T19" fmla="*/ 44 h 49"/>
                <a:gd name="T20" fmla="*/ 5 w 52"/>
                <a:gd name="T21" fmla="*/ 49 h 49"/>
                <a:gd name="T22" fmla="*/ 52 w 52"/>
                <a:gd name="T23" fmla="*/ 49 h 49"/>
                <a:gd name="T24" fmla="*/ 47 w 52"/>
                <a:gd name="T25" fmla="*/ 40 h 49"/>
                <a:gd name="T26" fmla="*/ 9 w 52"/>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2" h="49">
                  <a:moveTo>
                    <a:pt x="9" y="40"/>
                  </a:moveTo>
                  <a:cubicBezTo>
                    <a:pt x="9" y="9"/>
                    <a:pt x="9" y="9"/>
                    <a:pt x="9" y="9"/>
                  </a:cubicBezTo>
                  <a:cubicBezTo>
                    <a:pt x="43" y="9"/>
                    <a:pt x="43" y="9"/>
                    <a:pt x="43" y="9"/>
                  </a:cubicBezTo>
                  <a:cubicBezTo>
                    <a:pt x="43" y="9"/>
                    <a:pt x="43" y="9"/>
                    <a:pt x="43" y="9"/>
                  </a:cubicBezTo>
                  <a:cubicBezTo>
                    <a:pt x="35" y="9"/>
                    <a:pt x="35" y="9"/>
                    <a:pt x="35" y="9"/>
                  </a:cubicBezTo>
                  <a:cubicBezTo>
                    <a:pt x="33" y="9"/>
                    <a:pt x="31" y="6"/>
                    <a:pt x="31" y="4"/>
                  </a:cubicBezTo>
                  <a:cubicBezTo>
                    <a:pt x="31" y="0"/>
                    <a:pt x="31" y="0"/>
                    <a:pt x="31" y="0"/>
                  </a:cubicBezTo>
                  <a:cubicBezTo>
                    <a:pt x="5" y="0"/>
                    <a:pt x="5" y="0"/>
                    <a:pt x="5" y="0"/>
                  </a:cubicBezTo>
                  <a:cubicBezTo>
                    <a:pt x="2" y="0"/>
                    <a:pt x="0" y="2"/>
                    <a:pt x="0" y="4"/>
                  </a:cubicBezTo>
                  <a:cubicBezTo>
                    <a:pt x="0" y="44"/>
                    <a:pt x="0" y="44"/>
                    <a:pt x="0" y="44"/>
                  </a:cubicBezTo>
                  <a:cubicBezTo>
                    <a:pt x="0" y="47"/>
                    <a:pt x="2" y="49"/>
                    <a:pt x="5" y="49"/>
                  </a:cubicBezTo>
                  <a:cubicBezTo>
                    <a:pt x="52" y="49"/>
                    <a:pt x="52" y="49"/>
                    <a:pt x="52" y="49"/>
                  </a:cubicBezTo>
                  <a:cubicBezTo>
                    <a:pt x="50" y="46"/>
                    <a:pt x="48" y="43"/>
                    <a:pt x="47" y="40"/>
                  </a:cubicBezTo>
                  <a:lnTo>
                    <a:pt x="9" y="40"/>
                  </a:lnTo>
                  <a:close/>
                </a:path>
              </a:pathLst>
            </a:custGeom>
            <a:gradFill>
              <a:gsLst>
                <a:gs pos="0">
                  <a:srgbClr val="FF644A"/>
                </a:gs>
                <a:gs pos="100000">
                  <a:schemeClr val="accent3"/>
                </a:gs>
              </a:gsLst>
              <a:lin ang="5400000" scaled="0"/>
            </a:gradFill>
            <a:ln>
              <a:noFill/>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ndParaRPr>
            </a:p>
          </p:txBody>
        </p:sp>
        <p:sp>
          <p:nvSpPr>
            <p:cNvPr id="786" name="Freeform 58">
              <a:extLst>
                <a:ext uri="{FF2B5EF4-FFF2-40B4-BE49-F238E27FC236}">
                  <a16:creationId xmlns:a16="http://schemas.microsoft.com/office/drawing/2014/main" id="{B8E916B4-0CE9-45C9-97D3-6C5CF12C5A10}"/>
                </a:ext>
              </a:extLst>
            </p:cNvPr>
            <p:cNvSpPr>
              <a:spLocks/>
            </p:cNvSpPr>
            <p:nvPr/>
          </p:nvSpPr>
          <p:spPr bwMode="auto">
            <a:xfrm>
              <a:off x="1006329" y="1507860"/>
              <a:ext cx="185687" cy="125206"/>
            </a:xfrm>
            <a:custGeom>
              <a:avLst/>
              <a:gdLst>
                <a:gd name="T0" fmla="*/ 68 w 73"/>
                <a:gd name="T1" fmla="*/ 0 h 49"/>
                <a:gd name="T2" fmla="*/ 4 w 73"/>
                <a:gd name="T3" fmla="*/ 0 h 49"/>
                <a:gd name="T4" fmla="*/ 0 w 73"/>
                <a:gd name="T5" fmla="*/ 4 h 49"/>
                <a:gd name="T6" fmla="*/ 0 w 73"/>
                <a:gd name="T7" fmla="*/ 40 h 49"/>
                <a:gd name="T8" fmla="*/ 0 w 73"/>
                <a:gd name="T9" fmla="*/ 44 h 49"/>
                <a:gd name="T10" fmla="*/ 4 w 73"/>
                <a:gd name="T11" fmla="*/ 49 h 49"/>
                <a:gd name="T12" fmla="*/ 12 w 73"/>
                <a:gd name="T13" fmla="*/ 49 h 49"/>
                <a:gd name="T14" fmla="*/ 15 w 73"/>
                <a:gd name="T15" fmla="*/ 40 h 49"/>
                <a:gd name="T16" fmla="*/ 15 w 73"/>
                <a:gd name="T17" fmla="*/ 40 h 49"/>
                <a:gd name="T18" fmla="*/ 9 w 73"/>
                <a:gd name="T19" fmla="*/ 40 h 49"/>
                <a:gd name="T20" fmla="*/ 9 w 73"/>
                <a:gd name="T21" fmla="*/ 9 h 49"/>
                <a:gd name="T22" fmla="*/ 64 w 73"/>
                <a:gd name="T23" fmla="*/ 9 h 49"/>
                <a:gd name="T24" fmla="*/ 64 w 73"/>
                <a:gd name="T25" fmla="*/ 11 h 49"/>
                <a:gd name="T26" fmla="*/ 73 w 73"/>
                <a:gd name="T27" fmla="*/ 13 h 49"/>
                <a:gd name="T28" fmla="*/ 73 w 73"/>
                <a:gd name="T29" fmla="*/ 4 h 49"/>
                <a:gd name="T30" fmla="*/ 68 w 73"/>
                <a:gd name="T31"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3" h="49">
                  <a:moveTo>
                    <a:pt x="68" y="0"/>
                  </a:moveTo>
                  <a:cubicBezTo>
                    <a:pt x="4" y="0"/>
                    <a:pt x="4" y="0"/>
                    <a:pt x="4" y="0"/>
                  </a:cubicBezTo>
                  <a:cubicBezTo>
                    <a:pt x="2" y="0"/>
                    <a:pt x="0" y="2"/>
                    <a:pt x="0" y="4"/>
                  </a:cubicBezTo>
                  <a:cubicBezTo>
                    <a:pt x="0" y="40"/>
                    <a:pt x="0" y="40"/>
                    <a:pt x="0" y="40"/>
                  </a:cubicBezTo>
                  <a:cubicBezTo>
                    <a:pt x="0" y="44"/>
                    <a:pt x="0" y="44"/>
                    <a:pt x="0" y="44"/>
                  </a:cubicBezTo>
                  <a:cubicBezTo>
                    <a:pt x="0" y="46"/>
                    <a:pt x="2" y="49"/>
                    <a:pt x="4" y="49"/>
                  </a:cubicBezTo>
                  <a:cubicBezTo>
                    <a:pt x="12" y="49"/>
                    <a:pt x="12" y="49"/>
                    <a:pt x="12" y="49"/>
                  </a:cubicBezTo>
                  <a:cubicBezTo>
                    <a:pt x="13" y="45"/>
                    <a:pt x="14" y="42"/>
                    <a:pt x="15" y="40"/>
                  </a:cubicBezTo>
                  <a:cubicBezTo>
                    <a:pt x="15" y="40"/>
                    <a:pt x="15" y="40"/>
                    <a:pt x="15" y="40"/>
                  </a:cubicBezTo>
                  <a:cubicBezTo>
                    <a:pt x="9" y="40"/>
                    <a:pt x="9" y="40"/>
                    <a:pt x="9" y="40"/>
                  </a:cubicBezTo>
                  <a:cubicBezTo>
                    <a:pt x="9" y="9"/>
                    <a:pt x="9" y="9"/>
                    <a:pt x="9" y="9"/>
                  </a:cubicBezTo>
                  <a:cubicBezTo>
                    <a:pt x="64" y="9"/>
                    <a:pt x="64" y="9"/>
                    <a:pt x="64" y="9"/>
                  </a:cubicBezTo>
                  <a:cubicBezTo>
                    <a:pt x="64" y="11"/>
                    <a:pt x="64" y="11"/>
                    <a:pt x="64" y="11"/>
                  </a:cubicBezTo>
                  <a:cubicBezTo>
                    <a:pt x="67" y="12"/>
                    <a:pt x="70" y="12"/>
                    <a:pt x="73" y="13"/>
                  </a:cubicBezTo>
                  <a:cubicBezTo>
                    <a:pt x="73" y="4"/>
                    <a:pt x="73" y="4"/>
                    <a:pt x="73" y="4"/>
                  </a:cubicBezTo>
                  <a:cubicBezTo>
                    <a:pt x="73" y="2"/>
                    <a:pt x="71" y="0"/>
                    <a:pt x="68" y="0"/>
                  </a:cubicBezTo>
                  <a:close/>
                </a:path>
              </a:pathLst>
            </a:custGeom>
            <a:gradFill>
              <a:gsLst>
                <a:gs pos="0">
                  <a:srgbClr val="FF792E"/>
                </a:gs>
                <a:gs pos="100000">
                  <a:srgbClr val="FF604A"/>
                </a:gs>
              </a:gsLst>
              <a:lin ang="5400000" scaled="0"/>
            </a:gradFill>
            <a:ln>
              <a:noFill/>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ndParaRPr>
            </a:p>
          </p:txBody>
        </p:sp>
      </p:grpSp>
      <p:grpSp>
        <p:nvGrpSpPr>
          <p:cNvPr id="787" name="Group 786">
            <a:extLst>
              <a:ext uri="{FF2B5EF4-FFF2-40B4-BE49-F238E27FC236}">
                <a16:creationId xmlns:a16="http://schemas.microsoft.com/office/drawing/2014/main" id="{D02A5BA3-ED21-4A79-BB61-D2826CECA20A}"/>
              </a:ext>
            </a:extLst>
          </p:cNvPr>
          <p:cNvGrpSpPr/>
          <p:nvPr/>
        </p:nvGrpSpPr>
        <p:grpSpPr>
          <a:xfrm>
            <a:off x="7635730" y="2713348"/>
            <a:ext cx="1051069" cy="834235"/>
            <a:chOff x="602062" y="1200151"/>
            <a:chExt cx="673778" cy="534778"/>
          </a:xfrm>
        </p:grpSpPr>
        <p:sp>
          <p:nvSpPr>
            <p:cNvPr id="788" name="Freeform 43">
              <a:extLst>
                <a:ext uri="{FF2B5EF4-FFF2-40B4-BE49-F238E27FC236}">
                  <a16:creationId xmlns:a16="http://schemas.microsoft.com/office/drawing/2014/main" id="{F6320403-3400-4A8C-8BD4-C8A10C6226B0}"/>
                </a:ext>
              </a:extLst>
            </p:cNvPr>
            <p:cNvSpPr>
              <a:spLocks noEditPoints="1"/>
            </p:cNvSpPr>
            <p:nvPr/>
          </p:nvSpPr>
          <p:spPr bwMode="auto">
            <a:xfrm>
              <a:off x="602062" y="1405998"/>
              <a:ext cx="185687" cy="125206"/>
            </a:xfrm>
            <a:custGeom>
              <a:avLst/>
              <a:gdLst>
                <a:gd name="T0" fmla="*/ 69 w 73"/>
                <a:gd name="T1" fmla="*/ 49 h 49"/>
                <a:gd name="T2" fmla="*/ 5 w 73"/>
                <a:gd name="T3" fmla="*/ 49 h 49"/>
                <a:gd name="T4" fmla="*/ 0 w 73"/>
                <a:gd name="T5" fmla="*/ 44 h 49"/>
                <a:gd name="T6" fmla="*/ 0 w 73"/>
                <a:gd name="T7" fmla="*/ 4 h 49"/>
                <a:gd name="T8" fmla="*/ 5 w 73"/>
                <a:gd name="T9" fmla="*/ 0 h 49"/>
                <a:gd name="T10" fmla="*/ 69 w 73"/>
                <a:gd name="T11" fmla="*/ 0 h 49"/>
                <a:gd name="T12" fmla="*/ 73 w 73"/>
                <a:gd name="T13" fmla="*/ 4 h 49"/>
                <a:gd name="T14" fmla="*/ 73 w 73"/>
                <a:gd name="T15" fmla="*/ 44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4"/>
                  </a:cubicBezTo>
                  <a:cubicBezTo>
                    <a:pt x="0" y="4"/>
                    <a:pt x="0" y="4"/>
                    <a:pt x="0" y="4"/>
                  </a:cubicBezTo>
                  <a:cubicBezTo>
                    <a:pt x="0" y="2"/>
                    <a:pt x="2" y="0"/>
                    <a:pt x="5" y="0"/>
                  </a:cubicBezTo>
                  <a:cubicBezTo>
                    <a:pt x="69" y="0"/>
                    <a:pt x="69" y="0"/>
                    <a:pt x="69" y="0"/>
                  </a:cubicBezTo>
                  <a:cubicBezTo>
                    <a:pt x="71" y="0"/>
                    <a:pt x="73" y="2"/>
                    <a:pt x="73" y="4"/>
                  </a:cubicBezTo>
                  <a:cubicBezTo>
                    <a:pt x="73" y="44"/>
                    <a:pt x="73" y="44"/>
                    <a:pt x="73" y="44"/>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9011"/>
                </a:gs>
                <a:gs pos="100000">
                  <a:srgbClr val="FF762E"/>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ndParaRPr>
            </a:p>
          </p:txBody>
        </p:sp>
        <p:sp>
          <p:nvSpPr>
            <p:cNvPr id="789" name="Freeform 44">
              <a:extLst>
                <a:ext uri="{FF2B5EF4-FFF2-40B4-BE49-F238E27FC236}">
                  <a16:creationId xmlns:a16="http://schemas.microsoft.com/office/drawing/2014/main" id="{455C8BA1-1B72-489D-9331-9C4C093EEA02}"/>
                </a:ext>
              </a:extLst>
            </p:cNvPr>
            <p:cNvSpPr>
              <a:spLocks noEditPoints="1"/>
            </p:cNvSpPr>
            <p:nvPr/>
          </p:nvSpPr>
          <p:spPr bwMode="auto">
            <a:xfrm>
              <a:off x="764405" y="1405998"/>
              <a:ext cx="185687" cy="125206"/>
            </a:xfrm>
            <a:custGeom>
              <a:avLst/>
              <a:gdLst>
                <a:gd name="T0" fmla="*/ 69 w 73"/>
                <a:gd name="T1" fmla="*/ 49 h 49"/>
                <a:gd name="T2" fmla="*/ 5 w 73"/>
                <a:gd name="T3" fmla="*/ 49 h 49"/>
                <a:gd name="T4" fmla="*/ 0 w 73"/>
                <a:gd name="T5" fmla="*/ 44 h 49"/>
                <a:gd name="T6" fmla="*/ 0 w 73"/>
                <a:gd name="T7" fmla="*/ 4 h 49"/>
                <a:gd name="T8" fmla="*/ 5 w 73"/>
                <a:gd name="T9" fmla="*/ 0 h 49"/>
                <a:gd name="T10" fmla="*/ 69 w 73"/>
                <a:gd name="T11" fmla="*/ 0 h 49"/>
                <a:gd name="T12" fmla="*/ 73 w 73"/>
                <a:gd name="T13" fmla="*/ 4 h 49"/>
                <a:gd name="T14" fmla="*/ 73 w 73"/>
                <a:gd name="T15" fmla="*/ 44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4"/>
                  </a:cubicBezTo>
                  <a:cubicBezTo>
                    <a:pt x="0" y="4"/>
                    <a:pt x="0" y="4"/>
                    <a:pt x="0" y="4"/>
                  </a:cubicBezTo>
                  <a:cubicBezTo>
                    <a:pt x="0" y="2"/>
                    <a:pt x="2" y="0"/>
                    <a:pt x="5" y="0"/>
                  </a:cubicBezTo>
                  <a:cubicBezTo>
                    <a:pt x="69" y="0"/>
                    <a:pt x="69" y="0"/>
                    <a:pt x="69" y="0"/>
                  </a:cubicBezTo>
                  <a:cubicBezTo>
                    <a:pt x="71" y="0"/>
                    <a:pt x="73" y="2"/>
                    <a:pt x="73" y="4"/>
                  </a:cubicBezTo>
                  <a:cubicBezTo>
                    <a:pt x="73" y="44"/>
                    <a:pt x="73" y="44"/>
                    <a:pt x="73" y="44"/>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9011"/>
                </a:gs>
                <a:gs pos="100000">
                  <a:srgbClr val="FF762E"/>
                </a:gs>
              </a:gsLst>
              <a:lin ang="5400000" scaled="1"/>
            </a:gradFill>
            <a:ln>
              <a:noFill/>
            </a:ln>
          </p:spPr>
          <p:txBody>
            <a:bodyPr vert="horz" wrap="square" lIns="91440" tIns="45720" rIns="91440" bIns="45720" numCol="1" anchor="t" anchorCtr="0" compatLnSpc="1">
              <a:prstTxWarp prst="textNoShape">
                <a:avLst/>
              </a:prstTxWarp>
            </a:bodyPr>
            <a:lstStyle/>
            <a:p>
              <a:pPr defTabSz="457200"/>
              <a:endParaRPr lang="en-US" sz="1800" kern="0" dirty="0">
                <a:solidFill>
                  <a:srgbClr val="000000"/>
                </a:solidFill>
                <a:latin typeface="Amazon Ember Heavy"/>
              </a:endParaRPr>
            </a:p>
          </p:txBody>
        </p:sp>
        <p:sp>
          <p:nvSpPr>
            <p:cNvPr id="790" name="Freeform 45">
              <a:extLst>
                <a:ext uri="{FF2B5EF4-FFF2-40B4-BE49-F238E27FC236}">
                  <a16:creationId xmlns:a16="http://schemas.microsoft.com/office/drawing/2014/main" id="{EECBF2AE-4434-44B9-A940-2F1F5D212FC6}"/>
                </a:ext>
              </a:extLst>
            </p:cNvPr>
            <p:cNvSpPr>
              <a:spLocks noEditPoints="1"/>
            </p:cNvSpPr>
            <p:nvPr/>
          </p:nvSpPr>
          <p:spPr bwMode="auto">
            <a:xfrm>
              <a:off x="927810" y="1405998"/>
              <a:ext cx="185687" cy="125206"/>
            </a:xfrm>
            <a:custGeom>
              <a:avLst/>
              <a:gdLst>
                <a:gd name="T0" fmla="*/ 69 w 73"/>
                <a:gd name="T1" fmla="*/ 49 h 49"/>
                <a:gd name="T2" fmla="*/ 5 w 73"/>
                <a:gd name="T3" fmla="*/ 49 h 49"/>
                <a:gd name="T4" fmla="*/ 0 w 73"/>
                <a:gd name="T5" fmla="*/ 44 h 49"/>
                <a:gd name="T6" fmla="*/ 0 w 73"/>
                <a:gd name="T7" fmla="*/ 4 h 49"/>
                <a:gd name="T8" fmla="*/ 5 w 73"/>
                <a:gd name="T9" fmla="*/ 0 h 49"/>
                <a:gd name="T10" fmla="*/ 69 w 73"/>
                <a:gd name="T11" fmla="*/ 0 h 49"/>
                <a:gd name="T12" fmla="*/ 73 w 73"/>
                <a:gd name="T13" fmla="*/ 4 h 49"/>
                <a:gd name="T14" fmla="*/ 73 w 73"/>
                <a:gd name="T15" fmla="*/ 44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4"/>
                  </a:cubicBezTo>
                  <a:cubicBezTo>
                    <a:pt x="0" y="4"/>
                    <a:pt x="0" y="4"/>
                    <a:pt x="0" y="4"/>
                  </a:cubicBezTo>
                  <a:cubicBezTo>
                    <a:pt x="0" y="2"/>
                    <a:pt x="2" y="0"/>
                    <a:pt x="5" y="0"/>
                  </a:cubicBezTo>
                  <a:cubicBezTo>
                    <a:pt x="69" y="0"/>
                    <a:pt x="69" y="0"/>
                    <a:pt x="69" y="0"/>
                  </a:cubicBezTo>
                  <a:cubicBezTo>
                    <a:pt x="71" y="0"/>
                    <a:pt x="73" y="2"/>
                    <a:pt x="73" y="4"/>
                  </a:cubicBezTo>
                  <a:cubicBezTo>
                    <a:pt x="73" y="44"/>
                    <a:pt x="73" y="44"/>
                    <a:pt x="73" y="44"/>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9011"/>
                </a:gs>
                <a:gs pos="100000">
                  <a:srgbClr val="FF762E"/>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ndParaRPr>
            </a:p>
          </p:txBody>
        </p:sp>
        <p:sp>
          <p:nvSpPr>
            <p:cNvPr id="791" name="Freeform 46">
              <a:extLst>
                <a:ext uri="{FF2B5EF4-FFF2-40B4-BE49-F238E27FC236}">
                  <a16:creationId xmlns:a16="http://schemas.microsoft.com/office/drawing/2014/main" id="{67F3BF5E-DB91-4ABA-9106-543BEEF35952}"/>
                </a:ext>
              </a:extLst>
            </p:cNvPr>
            <p:cNvSpPr>
              <a:spLocks noEditPoints="1"/>
            </p:cNvSpPr>
            <p:nvPr/>
          </p:nvSpPr>
          <p:spPr bwMode="auto">
            <a:xfrm>
              <a:off x="680581" y="1305197"/>
              <a:ext cx="185687" cy="124145"/>
            </a:xfrm>
            <a:custGeom>
              <a:avLst/>
              <a:gdLst>
                <a:gd name="T0" fmla="*/ 68 w 73"/>
                <a:gd name="T1" fmla="*/ 49 h 49"/>
                <a:gd name="T2" fmla="*/ 4 w 73"/>
                <a:gd name="T3" fmla="*/ 49 h 49"/>
                <a:gd name="T4" fmla="*/ 0 w 73"/>
                <a:gd name="T5" fmla="*/ 44 h 49"/>
                <a:gd name="T6" fmla="*/ 0 w 73"/>
                <a:gd name="T7" fmla="*/ 4 h 49"/>
                <a:gd name="T8" fmla="*/ 4 w 73"/>
                <a:gd name="T9" fmla="*/ 0 h 49"/>
                <a:gd name="T10" fmla="*/ 68 w 73"/>
                <a:gd name="T11" fmla="*/ 0 h 49"/>
                <a:gd name="T12" fmla="*/ 73 w 73"/>
                <a:gd name="T13" fmla="*/ 4 h 49"/>
                <a:gd name="T14" fmla="*/ 73 w 73"/>
                <a:gd name="T15" fmla="*/ 44 h 49"/>
                <a:gd name="T16" fmla="*/ 68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8" y="49"/>
                  </a:moveTo>
                  <a:cubicBezTo>
                    <a:pt x="4" y="49"/>
                    <a:pt x="4" y="49"/>
                    <a:pt x="4" y="49"/>
                  </a:cubicBezTo>
                  <a:cubicBezTo>
                    <a:pt x="2" y="49"/>
                    <a:pt x="0" y="46"/>
                    <a:pt x="0" y="44"/>
                  </a:cubicBezTo>
                  <a:cubicBezTo>
                    <a:pt x="0" y="4"/>
                    <a:pt x="0" y="4"/>
                    <a:pt x="0" y="4"/>
                  </a:cubicBezTo>
                  <a:cubicBezTo>
                    <a:pt x="0" y="2"/>
                    <a:pt x="2" y="0"/>
                    <a:pt x="4" y="0"/>
                  </a:cubicBezTo>
                  <a:cubicBezTo>
                    <a:pt x="68" y="0"/>
                    <a:pt x="68" y="0"/>
                    <a:pt x="68" y="0"/>
                  </a:cubicBezTo>
                  <a:cubicBezTo>
                    <a:pt x="71" y="0"/>
                    <a:pt x="73" y="2"/>
                    <a:pt x="73" y="4"/>
                  </a:cubicBezTo>
                  <a:cubicBezTo>
                    <a:pt x="73" y="44"/>
                    <a:pt x="73" y="44"/>
                    <a:pt x="73" y="44"/>
                  </a:cubicBezTo>
                  <a:cubicBezTo>
                    <a:pt x="73" y="46"/>
                    <a:pt x="71" y="49"/>
                    <a:pt x="68"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100000">
                  <a:srgbClr val="FF8C11"/>
                </a:gs>
                <a:gs pos="0">
                  <a:srgbClr val="FFA700"/>
                </a:gs>
              </a:gsLst>
              <a:lin ang="5400000" scaled="1"/>
            </a:gradFill>
            <a:ln>
              <a:noFill/>
            </a:ln>
          </p:spPr>
          <p:txBody>
            <a:bodyPr vert="horz" wrap="square" lIns="91440" tIns="45720" rIns="91440" bIns="45720" numCol="1" anchor="t" anchorCtr="0" compatLnSpc="1">
              <a:prstTxWarp prst="textNoShape">
                <a:avLst/>
              </a:prstTxWarp>
            </a:bodyPr>
            <a:lstStyle/>
            <a:p>
              <a:pPr defTabSz="457200">
                <a:defRPr/>
              </a:pPr>
              <a:endParaRPr lang="en-US" sz="1800" dirty="0">
                <a:solidFill>
                  <a:srgbClr val="000000"/>
                </a:solidFill>
                <a:latin typeface="Amazon Ember Heavy"/>
              </a:endParaRPr>
            </a:p>
          </p:txBody>
        </p:sp>
        <p:sp>
          <p:nvSpPr>
            <p:cNvPr id="792" name="Freeform 47">
              <a:extLst>
                <a:ext uri="{FF2B5EF4-FFF2-40B4-BE49-F238E27FC236}">
                  <a16:creationId xmlns:a16="http://schemas.microsoft.com/office/drawing/2014/main" id="{413CC928-E14E-4F97-87E2-292EEDB63E51}"/>
                </a:ext>
              </a:extLst>
            </p:cNvPr>
            <p:cNvSpPr>
              <a:spLocks noEditPoints="1"/>
            </p:cNvSpPr>
            <p:nvPr/>
          </p:nvSpPr>
          <p:spPr bwMode="auto">
            <a:xfrm>
              <a:off x="842924" y="1305197"/>
              <a:ext cx="185687" cy="124145"/>
            </a:xfrm>
            <a:custGeom>
              <a:avLst/>
              <a:gdLst>
                <a:gd name="T0" fmla="*/ 68 w 73"/>
                <a:gd name="T1" fmla="*/ 49 h 49"/>
                <a:gd name="T2" fmla="*/ 4 w 73"/>
                <a:gd name="T3" fmla="*/ 49 h 49"/>
                <a:gd name="T4" fmla="*/ 0 w 73"/>
                <a:gd name="T5" fmla="*/ 44 h 49"/>
                <a:gd name="T6" fmla="*/ 0 w 73"/>
                <a:gd name="T7" fmla="*/ 4 h 49"/>
                <a:gd name="T8" fmla="*/ 4 w 73"/>
                <a:gd name="T9" fmla="*/ 0 h 49"/>
                <a:gd name="T10" fmla="*/ 68 w 73"/>
                <a:gd name="T11" fmla="*/ 0 h 49"/>
                <a:gd name="T12" fmla="*/ 73 w 73"/>
                <a:gd name="T13" fmla="*/ 4 h 49"/>
                <a:gd name="T14" fmla="*/ 73 w 73"/>
                <a:gd name="T15" fmla="*/ 44 h 49"/>
                <a:gd name="T16" fmla="*/ 68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8" y="49"/>
                  </a:moveTo>
                  <a:cubicBezTo>
                    <a:pt x="4" y="49"/>
                    <a:pt x="4" y="49"/>
                    <a:pt x="4" y="49"/>
                  </a:cubicBezTo>
                  <a:cubicBezTo>
                    <a:pt x="2" y="49"/>
                    <a:pt x="0" y="46"/>
                    <a:pt x="0" y="44"/>
                  </a:cubicBezTo>
                  <a:cubicBezTo>
                    <a:pt x="0" y="4"/>
                    <a:pt x="0" y="4"/>
                    <a:pt x="0" y="4"/>
                  </a:cubicBezTo>
                  <a:cubicBezTo>
                    <a:pt x="0" y="2"/>
                    <a:pt x="2" y="0"/>
                    <a:pt x="4" y="0"/>
                  </a:cubicBezTo>
                  <a:cubicBezTo>
                    <a:pt x="68" y="0"/>
                    <a:pt x="68" y="0"/>
                    <a:pt x="68" y="0"/>
                  </a:cubicBezTo>
                  <a:cubicBezTo>
                    <a:pt x="71" y="0"/>
                    <a:pt x="73" y="2"/>
                    <a:pt x="73" y="4"/>
                  </a:cubicBezTo>
                  <a:cubicBezTo>
                    <a:pt x="73" y="44"/>
                    <a:pt x="73" y="44"/>
                    <a:pt x="73" y="44"/>
                  </a:cubicBezTo>
                  <a:cubicBezTo>
                    <a:pt x="73" y="46"/>
                    <a:pt x="71" y="49"/>
                    <a:pt x="68"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100000">
                  <a:srgbClr val="FF8C11"/>
                </a:gs>
                <a:gs pos="0">
                  <a:srgbClr val="FFA700"/>
                </a:gs>
              </a:gsLst>
              <a:lin ang="5400000" scaled="1"/>
            </a:gradFill>
            <a:ln>
              <a:noFill/>
            </a:ln>
          </p:spPr>
          <p:txBody>
            <a:bodyPr vert="horz" wrap="square" lIns="91440" tIns="45720" rIns="91440" bIns="45720" numCol="1" anchor="t" anchorCtr="0" compatLnSpc="1">
              <a:prstTxWarp prst="textNoShape">
                <a:avLst/>
              </a:prstTxWarp>
            </a:bodyPr>
            <a:lstStyle/>
            <a:p>
              <a:pPr defTabSz="457200">
                <a:defRPr/>
              </a:pPr>
              <a:endParaRPr lang="en-US" sz="1800" dirty="0">
                <a:solidFill>
                  <a:srgbClr val="000000"/>
                </a:solidFill>
                <a:latin typeface="Amazon Ember Heavy"/>
              </a:endParaRPr>
            </a:p>
          </p:txBody>
        </p:sp>
        <p:sp>
          <p:nvSpPr>
            <p:cNvPr id="793" name="Freeform 48">
              <a:extLst>
                <a:ext uri="{FF2B5EF4-FFF2-40B4-BE49-F238E27FC236}">
                  <a16:creationId xmlns:a16="http://schemas.microsoft.com/office/drawing/2014/main" id="{45A0A07E-181E-4010-A406-51A5E2B643CE}"/>
                </a:ext>
              </a:extLst>
            </p:cNvPr>
            <p:cNvSpPr>
              <a:spLocks noEditPoints="1"/>
            </p:cNvSpPr>
            <p:nvPr/>
          </p:nvSpPr>
          <p:spPr bwMode="auto">
            <a:xfrm>
              <a:off x="1006329" y="1305197"/>
              <a:ext cx="185687" cy="124145"/>
            </a:xfrm>
            <a:custGeom>
              <a:avLst/>
              <a:gdLst>
                <a:gd name="T0" fmla="*/ 68 w 73"/>
                <a:gd name="T1" fmla="*/ 49 h 49"/>
                <a:gd name="T2" fmla="*/ 4 w 73"/>
                <a:gd name="T3" fmla="*/ 49 h 49"/>
                <a:gd name="T4" fmla="*/ 0 w 73"/>
                <a:gd name="T5" fmla="*/ 44 h 49"/>
                <a:gd name="T6" fmla="*/ 0 w 73"/>
                <a:gd name="T7" fmla="*/ 4 h 49"/>
                <a:gd name="T8" fmla="*/ 4 w 73"/>
                <a:gd name="T9" fmla="*/ 0 h 49"/>
                <a:gd name="T10" fmla="*/ 68 w 73"/>
                <a:gd name="T11" fmla="*/ 0 h 49"/>
                <a:gd name="T12" fmla="*/ 73 w 73"/>
                <a:gd name="T13" fmla="*/ 4 h 49"/>
                <a:gd name="T14" fmla="*/ 73 w 73"/>
                <a:gd name="T15" fmla="*/ 44 h 49"/>
                <a:gd name="T16" fmla="*/ 68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8" y="49"/>
                  </a:moveTo>
                  <a:cubicBezTo>
                    <a:pt x="4" y="49"/>
                    <a:pt x="4" y="49"/>
                    <a:pt x="4" y="49"/>
                  </a:cubicBezTo>
                  <a:cubicBezTo>
                    <a:pt x="2" y="49"/>
                    <a:pt x="0" y="46"/>
                    <a:pt x="0" y="44"/>
                  </a:cubicBezTo>
                  <a:cubicBezTo>
                    <a:pt x="0" y="4"/>
                    <a:pt x="0" y="4"/>
                    <a:pt x="0" y="4"/>
                  </a:cubicBezTo>
                  <a:cubicBezTo>
                    <a:pt x="0" y="2"/>
                    <a:pt x="2" y="0"/>
                    <a:pt x="4" y="0"/>
                  </a:cubicBezTo>
                  <a:cubicBezTo>
                    <a:pt x="68" y="0"/>
                    <a:pt x="68" y="0"/>
                    <a:pt x="68" y="0"/>
                  </a:cubicBezTo>
                  <a:cubicBezTo>
                    <a:pt x="71" y="0"/>
                    <a:pt x="73" y="2"/>
                    <a:pt x="73" y="4"/>
                  </a:cubicBezTo>
                  <a:cubicBezTo>
                    <a:pt x="73" y="44"/>
                    <a:pt x="73" y="44"/>
                    <a:pt x="73" y="44"/>
                  </a:cubicBezTo>
                  <a:cubicBezTo>
                    <a:pt x="73" y="46"/>
                    <a:pt x="71" y="49"/>
                    <a:pt x="68"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100000">
                  <a:srgbClr val="FF8C11"/>
                </a:gs>
                <a:gs pos="0">
                  <a:srgbClr val="FFA700"/>
                </a:gs>
              </a:gsLst>
              <a:lin ang="5400000" scaled="1"/>
            </a:gradFill>
            <a:ln>
              <a:noFill/>
            </a:ln>
          </p:spPr>
          <p:txBody>
            <a:bodyPr vert="horz" wrap="square" lIns="91440" tIns="45720" rIns="91440" bIns="45720" numCol="1" anchor="t" anchorCtr="0" compatLnSpc="1">
              <a:prstTxWarp prst="textNoShape">
                <a:avLst/>
              </a:prstTxWarp>
            </a:bodyPr>
            <a:lstStyle/>
            <a:p>
              <a:pPr defTabSz="457200">
                <a:defRPr/>
              </a:pPr>
              <a:endParaRPr lang="en-US" sz="1800" dirty="0">
                <a:solidFill>
                  <a:srgbClr val="000000"/>
                </a:solidFill>
                <a:latin typeface="Amazon Ember Heavy"/>
              </a:endParaRPr>
            </a:p>
          </p:txBody>
        </p:sp>
        <p:sp>
          <p:nvSpPr>
            <p:cNvPr id="794" name="Freeform 49">
              <a:extLst>
                <a:ext uri="{FF2B5EF4-FFF2-40B4-BE49-F238E27FC236}">
                  <a16:creationId xmlns:a16="http://schemas.microsoft.com/office/drawing/2014/main" id="{132F3369-445E-4580-AAAC-DDFA731C1F81}"/>
                </a:ext>
              </a:extLst>
            </p:cNvPr>
            <p:cNvSpPr>
              <a:spLocks noEditPoints="1"/>
            </p:cNvSpPr>
            <p:nvPr/>
          </p:nvSpPr>
          <p:spPr bwMode="auto">
            <a:xfrm>
              <a:off x="680581" y="1507860"/>
              <a:ext cx="185687" cy="125206"/>
            </a:xfrm>
            <a:custGeom>
              <a:avLst/>
              <a:gdLst>
                <a:gd name="T0" fmla="*/ 68 w 73"/>
                <a:gd name="T1" fmla="*/ 49 h 49"/>
                <a:gd name="T2" fmla="*/ 4 w 73"/>
                <a:gd name="T3" fmla="*/ 49 h 49"/>
                <a:gd name="T4" fmla="*/ 0 w 73"/>
                <a:gd name="T5" fmla="*/ 44 h 49"/>
                <a:gd name="T6" fmla="*/ 0 w 73"/>
                <a:gd name="T7" fmla="*/ 4 h 49"/>
                <a:gd name="T8" fmla="*/ 4 w 73"/>
                <a:gd name="T9" fmla="*/ 0 h 49"/>
                <a:gd name="T10" fmla="*/ 68 w 73"/>
                <a:gd name="T11" fmla="*/ 0 h 49"/>
                <a:gd name="T12" fmla="*/ 73 w 73"/>
                <a:gd name="T13" fmla="*/ 4 h 49"/>
                <a:gd name="T14" fmla="*/ 73 w 73"/>
                <a:gd name="T15" fmla="*/ 44 h 49"/>
                <a:gd name="T16" fmla="*/ 68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8" y="49"/>
                  </a:moveTo>
                  <a:cubicBezTo>
                    <a:pt x="4" y="49"/>
                    <a:pt x="4" y="49"/>
                    <a:pt x="4" y="49"/>
                  </a:cubicBezTo>
                  <a:cubicBezTo>
                    <a:pt x="2" y="49"/>
                    <a:pt x="0" y="46"/>
                    <a:pt x="0" y="44"/>
                  </a:cubicBezTo>
                  <a:cubicBezTo>
                    <a:pt x="0" y="4"/>
                    <a:pt x="0" y="4"/>
                    <a:pt x="0" y="4"/>
                  </a:cubicBezTo>
                  <a:cubicBezTo>
                    <a:pt x="0" y="2"/>
                    <a:pt x="2" y="0"/>
                    <a:pt x="4" y="0"/>
                  </a:cubicBezTo>
                  <a:cubicBezTo>
                    <a:pt x="68" y="0"/>
                    <a:pt x="68" y="0"/>
                    <a:pt x="68" y="0"/>
                  </a:cubicBezTo>
                  <a:cubicBezTo>
                    <a:pt x="71" y="0"/>
                    <a:pt x="73" y="2"/>
                    <a:pt x="73" y="4"/>
                  </a:cubicBezTo>
                  <a:cubicBezTo>
                    <a:pt x="73" y="44"/>
                    <a:pt x="73" y="44"/>
                    <a:pt x="73" y="44"/>
                  </a:cubicBezTo>
                  <a:cubicBezTo>
                    <a:pt x="73" y="46"/>
                    <a:pt x="71" y="49"/>
                    <a:pt x="68"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792E"/>
                </a:gs>
                <a:gs pos="100000">
                  <a:srgbClr val="FF604A"/>
                </a:gs>
              </a:gsLst>
              <a:lin ang="5400000" scaled="0"/>
            </a:gradFill>
            <a:ln>
              <a:noFill/>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ndParaRPr>
            </a:p>
          </p:txBody>
        </p:sp>
        <p:sp>
          <p:nvSpPr>
            <p:cNvPr id="795" name="Freeform 50">
              <a:extLst>
                <a:ext uri="{FF2B5EF4-FFF2-40B4-BE49-F238E27FC236}">
                  <a16:creationId xmlns:a16="http://schemas.microsoft.com/office/drawing/2014/main" id="{7A261030-E8C5-4824-A544-2F60A1F7510A}"/>
                </a:ext>
              </a:extLst>
            </p:cNvPr>
            <p:cNvSpPr>
              <a:spLocks noEditPoints="1"/>
            </p:cNvSpPr>
            <p:nvPr/>
          </p:nvSpPr>
          <p:spPr bwMode="auto">
            <a:xfrm>
              <a:off x="842924" y="1507860"/>
              <a:ext cx="185687" cy="125206"/>
            </a:xfrm>
            <a:custGeom>
              <a:avLst/>
              <a:gdLst>
                <a:gd name="T0" fmla="*/ 68 w 73"/>
                <a:gd name="T1" fmla="*/ 49 h 49"/>
                <a:gd name="T2" fmla="*/ 4 w 73"/>
                <a:gd name="T3" fmla="*/ 49 h 49"/>
                <a:gd name="T4" fmla="*/ 0 w 73"/>
                <a:gd name="T5" fmla="*/ 44 h 49"/>
                <a:gd name="T6" fmla="*/ 0 w 73"/>
                <a:gd name="T7" fmla="*/ 4 h 49"/>
                <a:gd name="T8" fmla="*/ 4 w 73"/>
                <a:gd name="T9" fmla="*/ 0 h 49"/>
                <a:gd name="T10" fmla="*/ 68 w 73"/>
                <a:gd name="T11" fmla="*/ 0 h 49"/>
                <a:gd name="T12" fmla="*/ 73 w 73"/>
                <a:gd name="T13" fmla="*/ 4 h 49"/>
                <a:gd name="T14" fmla="*/ 73 w 73"/>
                <a:gd name="T15" fmla="*/ 44 h 49"/>
                <a:gd name="T16" fmla="*/ 68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8" y="49"/>
                  </a:moveTo>
                  <a:cubicBezTo>
                    <a:pt x="4" y="49"/>
                    <a:pt x="4" y="49"/>
                    <a:pt x="4" y="49"/>
                  </a:cubicBezTo>
                  <a:cubicBezTo>
                    <a:pt x="2" y="49"/>
                    <a:pt x="0" y="46"/>
                    <a:pt x="0" y="44"/>
                  </a:cubicBezTo>
                  <a:cubicBezTo>
                    <a:pt x="0" y="4"/>
                    <a:pt x="0" y="4"/>
                    <a:pt x="0" y="4"/>
                  </a:cubicBezTo>
                  <a:cubicBezTo>
                    <a:pt x="0" y="2"/>
                    <a:pt x="2" y="0"/>
                    <a:pt x="4" y="0"/>
                  </a:cubicBezTo>
                  <a:cubicBezTo>
                    <a:pt x="68" y="0"/>
                    <a:pt x="68" y="0"/>
                    <a:pt x="68" y="0"/>
                  </a:cubicBezTo>
                  <a:cubicBezTo>
                    <a:pt x="71" y="0"/>
                    <a:pt x="73" y="2"/>
                    <a:pt x="73" y="4"/>
                  </a:cubicBezTo>
                  <a:cubicBezTo>
                    <a:pt x="73" y="44"/>
                    <a:pt x="73" y="44"/>
                    <a:pt x="73" y="44"/>
                  </a:cubicBezTo>
                  <a:cubicBezTo>
                    <a:pt x="73" y="46"/>
                    <a:pt x="71" y="49"/>
                    <a:pt x="68"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792E"/>
                </a:gs>
                <a:gs pos="100000">
                  <a:srgbClr val="FF604A"/>
                </a:gs>
              </a:gsLst>
              <a:lin ang="5400000" scaled="0"/>
            </a:gradFill>
            <a:ln>
              <a:noFill/>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ndParaRPr>
            </a:p>
          </p:txBody>
        </p:sp>
        <p:sp>
          <p:nvSpPr>
            <p:cNvPr id="796" name="Freeform 51">
              <a:extLst>
                <a:ext uri="{FF2B5EF4-FFF2-40B4-BE49-F238E27FC236}">
                  <a16:creationId xmlns:a16="http://schemas.microsoft.com/office/drawing/2014/main" id="{A51CEB7D-3E44-4774-A722-7EA7CCA98E59}"/>
                </a:ext>
              </a:extLst>
            </p:cNvPr>
            <p:cNvSpPr>
              <a:spLocks noEditPoints="1"/>
            </p:cNvSpPr>
            <p:nvPr/>
          </p:nvSpPr>
          <p:spPr bwMode="auto">
            <a:xfrm>
              <a:off x="764405" y="1200151"/>
              <a:ext cx="185687" cy="125206"/>
            </a:xfrm>
            <a:custGeom>
              <a:avLst/>
              <a:gdLst>
                <a:gd name="T0" fmla="*/ 69 w 73"/>
                <a:gd name="T1" fmla="*/ 49 h 49"/>
                <a:gd name="T2" fmla="*/ 5 w 73"/>
                <a:gd name="T3" fmla="*/ 49 h 49"/>
                <a:gd name="T4" fmla="*/ 0 w 73"/>
                <a:gd name="T5" fmla="*/ 45 h 49"/>
                <a:gd name="T6" fmla="*/ 0 w 73"/>
                <a:gd name="T7" fmla="*/ 5 h 49"/>
                <a:gd name="T8" fmla="*/ 5 w 73"/>
                <a:gd name="T9" fmla="*/ 0 h 49"/>
                <a:gd name="T10" fmla="*/ 69 w 73"/>
                <a:gd name="T11" fmla="*/ 0 h 49"/>
                <a:gd name="T12" fmla="*/ 73 w 73"/>
                <a:gd name="T13" fmla="*/ 5 h 49"/>
                <a:gd name="T14" fmla="*/ 73 w 73"/>
                <a:gd name="T15" fmla="*/ 45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5"/>
                  </a:cubicBezTo>
                  <a:cubicBezTo>
                    <a:pt x="0" y="5"/>
                    <a:pt x="0" y="5"/>
                    <a:pt x="0" y="5"/>
                  </a:cubicBezTo>
                  <a:cubicBezTo>
                    <a:pt x="0" y="2"/>
                    <a:pt x="2" y="0"/>
                    <a:pt x="5" y="0"/>
                  </a:cubicBezTo>
                  <a:cubicBezTo>
                    <a:pt x="69" y="0"/>
                    <a:pt x="69" y="0"/>
                    <a:pt x="69" y="0"/>
                  </a:cubicBezTo>
                  <a:cubicBezTo>
                    <a:pt x="71" y="0"/>
                    <a:pt x="73" y="2"/>
                    <a:pt x="73" y="5"/>
                  </a:cubicBezTo>
                  <a:cubicBezTo>
                    <a:pt x="73" y="45"/>
                    <a:pt x="73" y="45"/>
                    <a:pt x="73" y="45"/>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chemeClr val="accent1"/>
                </a:gs>
                <a:gs pos="100000">
                  <a:srgbClr val="FFA700"/>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ndParaRPr>
            </a:p>
          </p:txBody>
        </p:sp>
        <p:sp>
          <p:nvSpPr>
            <p:cNvPr id="797" name="Freeform 52">
              <a:extLst>
                <a:ext uri="{FF2B5EF4-FFF2-40B4-BE49-F238E27FC236}">
                  <a16:creationId xmlns:a16="http://schemas.microsoft.com/office/drawing/2014/main" id="{785F2274-23E8-436D-BE2E-BC0506028671}"/>
                </a:ext>
              </a:extLst>
            </p:cNvPr>
            <p:cNvSpPr>
              <a:spLocks noEditPoints="1"/>
            </p:cNvSpPr>
            <p:nvPr/>
          </p:nvSpPr>
          <p:spPr bwMode="auto">
            <a:xfrm>
              <a:off x="927810" y="1200151"/>
              <a:ext cx="185687" cy="125206"/>
            </a:xfrm>
            <a:custGeom>
              <a:avLst/>
              <a:gdLst>
                <a:gd name="T0" fmla="*/ 69 w 73"/>
                <a:gd name="T1" fmla="*/ 49 h 49"/>
                <a:gd name="T2" fmla="*/ 5 w 73"/>
                <a:gd name="T3" fmla="*/ 49 h 49"/>
                <a:gd name="T4" fmla="*/ 0 w 73"/>
                <a:gd name="T5" fmla="*/ 45 h 49"/>
                <a:gd name="T6" fmla="*/ 0 w 73"/>
                <a:gd name="T7" fmla="*/ 5 h 49"/>
                <a:gd name="T8" fmla="*/ 5 w 73"/>
                <a:gd name="T9" fmla="*/ 0 h 49"/>
                <a:gd name="T10" fmla="*/ 69 w 73"/>
                <a:gd name="T11" fmla="*/ 0 h 49"/>
                <a:gd name="T12" fmla="*/ 73 w 73"/>
                <a:gd name="T13" fmla="*/ 5 h 49"/>
                <a:gd name="T14" fmla="*/ 73 w 73"/>
                <a:gd name="T15" fmla="*/ 45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5"/>
                  </a:cubicBezTo>
                  <a:cubicBezTo>
                    <a:pt x="0" y="5"/>
                    <a:pt x="0" y="5"/>
                    <a:pt x="0" y="5"/>
                  </a:cubicBezTo>
                  <a:cubicBezTo>
                    <a:pt x="0" y="2"/>
                    <a:pt x="2" y="0"/>
                    <a:pt x="5" y="0"/>
                  </a:cubicBezTo>
                  <a:cubicBezTo>
                    <a:pt x="69" y="0"/>
                    <a:pt x="69" y="0"/>
                    <a:pt x="69" y="0"/>
                  </a:cubicBezTo>
                  <a:cubicBezTo>
                    <a:pt x="71" y="0"/>
                    <a:pt x="73" y="2"/>
                    <a:pt x="73" y="5"/>
                  </a:cubicBezTo>
                  <a:cubicBezTo>
                    <a:pt x="73" y="45"/>
                    <a:pt x="73" y="45"/>
                    <a:pt x="73" y="45"/>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chemeClr val="accent1"/>
                </a:gs>
                <a:gs pos="100000">
                  <a:srgbClr val="FFA700"/>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ndParaRPr>
            </a:p>
          </p:txBody>
        </p:sp>
        <p:sp>
          <p:nvSpPr>
            <p:cNvPr id="798" name="Freeform 53">
              <a:extLst>
                <a:ext uri="{FF2B5EF4-FFF2-40B4-BE49-F238E27FC236}">
                  <a16:creationId xmlns:a16="http://schemas.microsoft.com/office/drawing/2014/main" id="{5D26AF9C-6A76-4759-807E-A76B37EDA036}"/>
                </a:ext>
              </a:extLst>
            </p:cNvPr>
            <p:cNvSpPr>
              <a:spLocks noEditPoints="1"/>
            </p:cNvSpPr>
            <p:nvPr/>
          </p:nvSpPr>
          <p:spPr bwMode="auto">
            <a:xfrm>
              <a:off x="764405" y="1609723"/>
              <a:ext cx="185687" cy="125206"/>
            </a:xfrm>
            <a:custGeom>
              <a:avLst/>
              <a:gdLst>
                <a:gd name="T0" fmla="*/ 69 w 73"/>
                <a:gd name="T1" fmla="*/ 49 h 49"/>
                <a:gd name="T2" fmla="*/ 5 w 73"/>
                <a:gd name="T3" fmla="*/ 49 h 49"/>
                <a:gd name="T4" fmla="*/ 0 w 73"/>
                <a:gd name="T5" fmla="*/ 44 h 49"/>
                <a:gd name="T6" fmla="*/ 0 w 73"/>
                <a:gd name="T7" fmla="*/ 4 h 49"/>
                <a:gd name="T8" fmla="*/ 5 w 73"/>
                <a:gd name="T9" fmla="*/ 0 h 49"/>
                <a:gd name="T10" fmla="*/ 69 w 73"/>
                <a:gd name="T11" fmla="*/ 0 h 49"/>
                <a:gd name="T12" fmla="*/ 73 w 73"/>
                <a:gd name="T13" fmla="*/ 4 h 49"/>
                <a:gd name="T14" fmla="*/ 73 w 73"/>
                <a:gd name="T15" fmla="*/ 44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4"/>
                  </a:cubicBezTo>
                  <a:cubicBezTo>
                    <a:pt x="0" y="4"/>
                    <a:pt x="0" y="4"/>
                    <a:pt x="0" y="4"/>
                  </a:cubicBezTo>
                  <a:cubicBezTo>
                    <a:pt x="0" y="2"/>
                    <a:pt x="2" y="0"/>
                    <a:pt x="5" y="0"/>
                  </a:cubicBezTo>
                  <a:cubicBezTo>
                    <a:pt x="69" y="0"/>
                    <a:pt x="69" y="0"/>
                    <a:pt x="69" y="0"/>
                  </a:cubicBezTo>
                  <a:cubicBezTo>
                    <a:pt x="71" y="0"/>
                    <a:pt x="73" y="2"/>
                    <a:pt x="73" y="4"/>
                  </a:cubicBezTo>
                  <a:cubicBezTo>
                    <a:pt x="73" y="44"/>
                    <a:pt x="73" y="44"/>
                    <a:pt x="73" y="44"/>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644A"/>
                </a:gs>
                <a:gs pos="100000">
                  <a:schemeClr val="accent3"/>
                </a:gs>
              </a:gsLst>
              <a:lin ang="5400000" scaled="0"/>
            </a:gradFill>
            <a:ln>
              <a:noFill/>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ndParaRPr>
            </a:p>
          </p:txBody>
        </p:sp>
        <p:sp>
          <p:nvSpPr>
            <p:cNvPr id="799" name="Freeform 54">
              <a:extLst>
                <a:ext uri="{FF2B5EF4-FFF2-40B4-BE49-F238E27FC236}">
                  <a16:creationId xmlns:a16="http://schemas.microsoft.com/office/drawing/2014/main" id="{C3E167BF-EA6D-4869-925E-AAE99599E7E4}"/>
                </a:ext>
              </a:extLst>
            </p:cNvPr>
            <p:cNvSpPr>
              <a:spLocks noEditPoints="1"/>
            </p:cNvSpPr>
            <p:nvPr/>
          </p:nvSpPr>
          <p:spPr bwMode="auto">
            <a:xfrm>
              <a:off x="1090153" y="1405998"/>
              <a:ext cx="185687" cy="125206"/>
            </a:xfrm>
            <a:custGeom>
              <a:avLst/>
              <a:gdLst>
                <a:gd name="T0" fmla="*/ 69 w 73"/>
                <a:gd name="T1" fmla="*/ 49 h 49"/>
                <a:gd name="T2" fmla="*/ 5 w 73"/>
                <a:gd name="T3" fmla="*/ 49 h 49"/>
                <a:gd name="T4" fmla="*/ 0 w 73"/>
                <a:gd name="T5" fmla="*/ 44 h 49"/>
                <a:gd name="T6" fmla="*/ 0 w 73"/>
                <a:gd name="T7" fmla="*/ 4 h 49"/>
                <a:gd name="T8" fmla="*/ 5 w 73"/>
                <a:gd name="T9" fmla="*/ 0 h 49"/>
                <a:gd name="T10" fmla="*/ 69 w 73"/>
                <a:gd name="T11" fmla="*/ 0 h 49"/>
                <a:gd name="T12" fmla="*/ 73 w 73"/>
                <a:gd name="T13" fmla="*/ 4 h 49"/>
                <a:gd name="T14" fmla="*/ 73 w 73"/>
                <a:gd name="T15" fmla="*/ 44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4"/>
                  </a:cubicBezTo>
                  <a:cubicBezTo>
                    <a:pt x="0" y="4"/>
                    <a:pt x="0" y="4"/>
                    <a:pt x="0" y="4"/>
                  </a:cubicBezTo>
                  <a:cubicBezTo>
                    <a:pt x="0" y="2"/>
                    <a:pt x="2" y="0"/>
                    <a:pt x="5" y="0"/>
                  </a:cubicBezTo>
                  <a:cubicBezTo>
                    <a:pt x="69" y="0"/>
                    <a:pt x="69" y="0"/>
                    <a:pt x="69" y="0"/>
                  </a:cubicBezTo>
                  <a:cubicBezTo>
                    <a:pt x="71" y="0"/>
                    <a:pt x="73" y="2"/>
                    <a:pt x="73" y="4"/>
                  </a:cubicBezTo>
                  <a:cubicBezTo>
                    <a:pt x="73" y="44"/>
                    <a:pt x="73" y="44"/>
                    <a:pt x="73" y="44"/>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9011"/>
                </a:gs>
                <a:gs pos="100000">
                  <a:srgbClr val="FF762E"/>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ndParaRPr>
            </a:p>
          </p:txBody>
        </p:sp>
        <p:sp>
          <p:nvSpPr>
            <p:cNvPr id="801" name="Freeform 57">
              <a:extLst>
                <a:ext uri="{FF2B5EF4-FFF2-40B4-BE49-F238E27FC236}">
                  <a16:creationId xmlns:a16="http://schemas.microsoft.com/office/drawing/2014/main" id="{8EE03D0C-BAAE-4026-8EE2-FDB886091E3D}"/>
                </a:ext>
              </a:extLst>
            </p:cNvPr>
            <p:cNvSpPr>
              <a:spLocks/>
            </p:cNvSpPr>
            <p:nvPr/>
          </p:nvSpPr>
          <p:spPr bwMode="auto">
            <a:xfrm>
              <a:off x="927810" y="1609723"/>
              <a:ext cx="131572" cy="125206"/>
            </a:xfrm>
            <a:custGeom>
              <a:avLst/>
              <a:gdLst>
                <a:gd name="T0" fmla="*/ 9 w 52"/>
                <a:gd name="T1" fmla="*/ 40 h 49"/>
                <a:gd name="T2" fmla="*/ 9 w 52"/>
                <a:gd name="T3" fmla="*/ 9 h 49"/>
                <a:gd name="T4" fmla="*/ 43 w 52"/>
                <a:gd name="T5" fmla="*/ 9 h 49"/>
                <a:gd name="T6" fmla="*/ 43 w 52"/>
                <a:gd name="T7" fmla="*/ 9 h 49"/>
                <a:gd name="T8" fmla="*/ 35 w 52"/>
                <a:gd name="T9" fmla="*/ 9 h 49"/>
                <a:gd name="T10" fmla="*/ 31 w 52"/>
                <a:gd name="T11" fmla="*/ 4 h 49"/>
                <a:gd name="T12" fmla="*/ 31 w 52"/>
                <a:gd name="T13" fmla="*/ 0 h 49"/>
                <a:gd name="T14" fmla="*/ 5 w 52"/>
                <a:gd name="T15" fmla="*/ 0 h 49"/>
                <a:gd name="T16" fmla="*/ 0 w 52"/>
                <a:gd name="T17" fmla="*/ 4 h 49"/>
                <a:gd name="T18" fmla="*/ 0 w 52"/>
                <a:gd name="T19" fmla="*/ 44 h 49"/>
                <a:gd name="T20" fmla="*/ 5 w 52"/>
                <a:gd name="T21" fmla="*/ 49 h 49"/>
                <a:gd name="T22" fmla="*/ 52 w 52"/>
                <a:gd name="T23" fmla="*/ 49 h 49"/>
                <a:gd name="T24" fmla="*/ 47 w 52"/>
                <a:gd name="T25" fmla="*/ 40 h 49"/>
                <a:gd name="T26" fmla="*/ 9 w 52"/>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2" h="49">
                  <a:moveTo>
                    <a:pt x="9" y="40"/>
                  </a:moveTo>
                  <a:cubicBezTo>
                    <a:pt x="9" y="9"/>
                    <a:pt x="9" y="9"/>
                    <a:pt x="9" y="9"/>
                  </a:cubicBezTo>
                  <a:cubicBezTo>
                    <a:pt x="43" y="9"/>
                    <a:pt x="43" y="9"/>
                    <a:pt x="43" y="9"/>
                  </a:cubicBezTo>
                  <a:cubicBezTo>
                    <a:pt x="43" y="9"/>
                    <a:pt x="43" y="9"/>
                    <a:pt x="43" y="9"/>
                  </a:cubicBezTo>
                  <a:cubicBezTo>
                    <a:pt x="35" y="9"/>
                    <a:pt x="35" y="9"/>
                    <a:pt x="35" y="9"/>
                  </a:cubicBezTo>
                  <a:cubicBezTo>
                    <a:pt x="33" y="9"/>
                    <a:pt x="31" y="6"/>
                    <a:pt x="31" y="4"/>
                  </a:cubicBezTo>
                  <a:cubicBezTo>
                    <a:pt x="31" y="0"/>
                    <a:pt x="31" y="0"/>
                    <a:pt x="31" y="0"/>
                  </a:cubicBezTo>
                  <a:cubicBezTo>
                    <a:pt x="5" y="0"/>
                    <a:pt x="5" y="0"/>
                    <a:pt x="5" y="0"/>
                  </a:cubicBezTo>
                  <a:cubicBezTo>
                    <a:pt x="2" y="0"/>
                    <a:pt x="0" y="2"/>
                    <a:pt x="0" y="4"/>
                  </a:cubicBezTo>
                  <a:cubicBezTo>
                    <a:pt x="0" y="44"/>
                    <a:pt x="0" y="44"/>
                    <a:pt x="0" y="44"/>
                  </a:cubicBezTo>
                  <a:cubicBezTo>
                    <a:pt x="0" y="47"/>
                    <a:pt x="2" y="49"/>
                    <a:pt x="5" y="49"/>
                  </a:cubicBezTo>
                  <a:cubicBezTo>
                    <a:pt x="52" y="49"/>
                    <a:pt x="52" y="49"/>
                    <a:pt x="52" y="49"/>
                  </a:cubicBezTo>
                  <a:cubicBezTo>
                    <a:pt x="50" y="46"/>
                    <a:pt x="48" y="43"/>
                    <a:pt x="47" y="40"/>
                  </a:cubicBezTo>
                  <a:lnTo>
                    <a:pt x="9" y="40"/>
                  </a:lnTo>
                  <a:close/>
                </a:path>
              </a:pathLst>
            </a:custGeom>
            <a:gradFill>
              <a:gsLst>
                <a:gs pos="0">
                  <a:srgbClr val="FF644A"/>
                </a:gs>
                <a:gs pos="100000">
                  <a:schemeClr val="accent3"/>
                </a:gs>
              </a:gsLst>
              <a:lin ang="5400000" scaled="0"/>
            </a:gradFill>
            <a:ln>
              <a:noFill/>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ndParaRPr>
            </a:p>
          </p:txBody>
        </p:sp>
        <p:sp>
          <p:nvSpPr>
            <p:cNvPr id="802" name="Freeform 58">
              <a:extLst>
                <a:ext uri="{FF2B5EF4-FFF2-40B4-BE49-F238E27FC236}">
                  <a16:creationId xmlns:a16="http://schemas.microsoft.com/office/drawing/2014/main" id="{A15855BB-9731-430B-A093-6C48B364B81E}"/>
                </a:ext>
              </a:extLst>
            </p:cNvPr>
            <p:cNvSpPr>
              <a:spLocks/>
            </p:cNvSpPr>
            <p:nvPr/>
          </p:nvSpPr>
          <p:spPr bwMode="auto">
            <a:xfrm>
              <a:off x="1006329" y="1507860"/>
              <a:ext cx="185687" cy="125206"/>
            </a:xfrm>
            <a:custGeom>
              <a:avLst/>
              <a:gdLst>
                <a:gd name="T0" fmla="*/ 68 w 73"/>
                <a:gd name="T1" fmla="*/ 0 h 49"/>
                <a:gd name="T2" fmla="*/ 4 w 73"/>
                <a:gd name="T3" fmla="*/ 0 h 49"/>
                <a:gd name="T4" fmla="*/ 0 w 73"/>
                <a:gd name="T5" fmla="*/ 4 h 49"/>
                <a:gd name="T6" fmla="*/ 0 w 73"/>
                <a:gd name="T7" fmla="*/ 40 h 49"/>
                <a:gd name="T8" fmla="*/ 0 w 73"/>
                <a:gd name="T9" fmla="*/ 44 h 49"/>
                <a:gd name="T10" fmla="*/ 4 w 73"/>
                <a:gd name="T11" fmla="*/ 49 h 49"/>
                <a:gd name="T12" fmla="*/ 12 w 73"/>
                <a:gd name="T13" fmla="*/ 49 h 49"/>
                <a:gd name="T14" fmla="*/ 15 w 73"/>
                <a:gd name="T15" fmla="*/ 40 h 49"/>
                <a:gd name="T16" fmla="*/ 15 w 73"/>
                <a:gd name="T17" fmla="*/ 40 h 49"/>
                <a:gd name="T18" fmla="*/ 9 w 73"/>
                <a:gd name="T19" fmla="*/ 40 h 49"/>
                <a:gd name="T20" fmla="*/ 9 w 73"/>
                <a:gd name="T21" fmla="*/ 9 h 49"/>
                <a:gd name="T22" fmla="*/ 64 w 73"/>
                <a:gd name="T23" fmla="*/ 9 h 49"/>
                <a:gd name="T24" fmla="*/ 64 w 73"/>
                <a:gd name="T25" fmla="*/ 11 h 49"/>
                <a:gd name="T26" fmla="*/ 73 w 73"/>
                <a:gd name="T27" fmla="*/ 13 h 49"/>
                <a:gd name="T28" fmla="*/ 73 w 73"/>
                <a:gd name="T29" fmla="*/ 4 h 49"/>
                <a:gd name="T30" fmla="*/ 68 w 73"/>
                <a:gd name="T31"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3" h="49">
                  <a:moveTo>
                    <a:pt x="68" y="0"/>
                  </a:moveTo>
                  <a:cubicBezTo>
                    <a:pt x="4" y="0"/>
                    <a:pt x="4" y="0"/>
                    <a:pt x="4" y="0"/>
                  </a:cubicBezTo>
                  <a:cubicBezTo>
                    <a:pt x="2" y="0"/>
                    <a:pt x="0" y="2"/>
                    <a:pt x="0" y="4"/>
                  </a:cubicBezTo>
                  <a:cubicBezTo>
                    <a:pt x="0" y="40"/>
                    <a:pt x="0" y="40"/>
                    <a:pt x="0" y="40"/>
                  </a:cubicBezTo>
                  <a:cubicBezTo>
                    <a:pt x="0" y="44"/>
                    <a:pt x="0" y="44"/>
                    <a:pt x="0" y="44"/>
                  </a:cubicBezTo>
                  <a:cubicBezTo>
                    <a:pt x="0" y="46"/>
                    <a:pt x="2" y="49"/>
                    <a:pt x="4" y="49"/>
                  </a:cubicBezTo>
                  <a:cubicBezTo>
                    <a:pt x="12" y="49"/>
                    <a:pt x="12" y="49"/>
                    <a:pt x="12" y="49"/>
                  </a:cubicBezTo>
                  <a:cubicBezTo>
                    <a:pt x="13" y="45"/>
                    <a:pt x="14" y="42"/>
                    <a:pt x="15" y="40"/>
                  </a:cubicBezTo>
                  <a:cubicBezTo>
                    <a:pt x="15" y="40"/>
                    <a:pt x="15" y="40"/>
                    <a:pt x="15" y="40"/>
                  </a:cubicBezTo>
                  <a:cubicBezTo>
                    <a:pt x="9" y="40"/>
                    <a:pt x="9" y="40"/>
                    <a:pt x="9" y="40"/>
                  </a:cubicBezTo>
                  <a:cubicBezTo>
                    <a:pt x="9" y="9"/>
                    <a:pt x="9" y="9"/>
                    <a:pt x="9" y="9"/>
                  </a:cubicBezTo>
                  <a:cubicBezTo>
                    <a:pt x="64" y="9"/>
                    <a:pt x="64" y="9"/>
                    <a:pt x="64" y="9"/>
                  </a:cubicBezTo>
                  <a:cubicBezTo>
                    <a:pt x="64" y="11"/>
                    <a:pt x="64" y="11"/>
                    <a:pt x="64" y="11"/>
                  </a:cubicBezTo>
                  <a:cubicBezTo>
                    <a:pt x="67" y="12"/>
                    <a:pt x="70" y="12"/>
                    <a:pt x="73" y="13"/>
                  </a:cubicBezTo>
                  <a:cubicBezTo>
                    <a:pt x="73" y="4"/>
                    <a:pt x="73" y="4"/>
                    <a:pt x="73" y="4"/>
                  </a:cubicBezTo>
                  <a:cubicBezTo>
                    <a:pt x="73" y="2"/>
                    <a:pt x="71" y="0"/>
                    <a:pt x="68" y="0"/>
                  </a:cubicBezTo>
                  <a:close/>
                </a:path>
              </a:pathLst>
            </a:custGeom>
            <a:gradFill>
              <a:gsLst>
                <a:gs pos="0">
                  <a:srgbClr val="FF792E"/>
                </a:gs>
                <a:gs pos="100000">
                  <a:srgbClr val="FF604A"/>
                </a:gs>
              </a:gsLst>
              <a:lin ang="5400000" scaled="0"/>
            </a:gradFill>
            <a:ln>
              <a:noFill/>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ndParaRPr>
            </a:p>
          </p:txBody>
        </p:sp>
      </p:grpSp>
      <p:grpSp>
        <p:nvGrpSpPr>
          <p:cNvPr id="803" name="Group 802">
            <a:extLst>
              <a:ext uri="{FF2B5EF4-FFF2-40B4-BE49-F238E27FC236}">
                <a16:creationId xmlns:a16="http://schemas.microsoft.com/office/drawing/2014/main" id="{93B92EE7-87F2-4CAB-8BD5-0AE502E8F3D6}"/>
              </a:ext>
            </a:extLst>
          </p:cNvPr>
          <p:cNvGrpSpPr/>
          <p:nvPr/>
        </p:nvGrpSpPr>
        <p:grpSpPr>
          <a:xfrm flipV="1">
            <a:off x="1246435" y="1919767"/>
            <a:ext cx="1051069" cy="834235"/>
            <a:chOff x="602062" y="1200151"/>
            <a:chExt cx="673778" cy="534778"/>
          </a:xfrm>
        </p:grpSpPr>
        <p:sp>
          <p:nvSpPr>
            <p:cNvPr id="804" name="Freeform 43">
              <a:extLst>
                <a:ext uri="{FF2B5EF4-FFF2-40B4-BE49-F238E27FC236}">
                  <a16:creationId xmlns:a16="http://schemas.microsoft.com/office/drawing/2014/main" id="{3FA31489-2F00-433C-A533-5F75FF4BAFE1}"/>
                </a:ext>
              </a:extLst>
            </p:cNvPr>
            <p:cNvSpPr>
              <a:spLocks noEditPoints="1"/>
            </p:cNvSpPr>
            <p:nvPr/>
          </p:nvSpPr>
          <p:spPr bwMode="auto">
            <a:xfrm>
              <a:off x="602062" y="1405998"/>
              <a:ext cx="185687" cy="125206"/>
            </a:xfrm>
            <a:custGeom>
              <a:avLst/>
              <a:gdLst>
                <a:gd name="T0" fmla="*/ 69 w 73"/>
                <a:gd name="T1" fmla="*/ 49 h 49"/>
                <a:gd name="T2" fmla="*/ 5 w 73"/>
                <a:gd name="T3" fmla="*/ 49 h 49"/>
                <a:gd name="T4" fmla="*/ 0 w 73"/>
                <a:gd name="T5" fmla="*/ 44 h 49"/>
                <a:gd name="T6" fmla="*/ 0 w 73"/>
                <a:gd name="T7" fmla="*/ 4 h 49"/>
                <a:gd name="T8" fmla="*/ 5 w 73"/>
                <a:gd name="T9" fmla="*/ 0 h 49"/>
                <a:gd name="T10" fmla="*/ 69 w 73"/>
                <a:gd name="T11" fmla="*/ 0 h 49"/>
                <a:gd name="T12" fmla="*/ 73 w 73"/>
                <a:gd name="T13" fmla="*/ 4 h 49"/>
                <a:gd name="T14" fmla="*/ 73 w 73"/>
                <a:gd name="T15" fmla="*/ 44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4"/>
                  </a:cubicBezTo>
                  <a:cubicBezTo>
                    <a:pt x="0" y="4"/>
                    <a:pt x="0" y="4"/>
                    <a:pt x="0" y="4"/>
                  </a:cubicBezTo>
                  <a:cubicBezTo>
                    <a:pt x="0" y="2"/>
                    <a:pt x="2" y="0"/>
                    <a:pt x="5" y="0"/>
                  </a:cubicBezTo>
                  <a:cubicBezTo>
                    <a:pt x="69" y="0"/>
                    <a:pt x="69" y="0"/>
                    <a:pt x="69" y="0"/>
                  </a:cubicBezTo>
                  <a:cubicBezTo>
                    <a:pt x="71" y="0"/>
                    <a:pt x="73" y="2"/>
                    <a:pt x="73" y="4"/>
                  </a:cubicBezTo>
                  <a:cubicBezTo>
                    <a:pt x="73" y="44"/>
                    <a:pt x="73" y="44"/>
                    <a:pt x="73" y="44"/>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9011"/>
                </a:gs>
                <a:gs pos="100000">
                  <a:srgbClr val="FF762E"/>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ndParaRPr>
            </a:p>
          </p:txBody>
        </p:sp>
        <p:sp>
          <p:nvSpPr>
            <p:cNvPr id="805" name="Freeform 44">
              <a:extLst>
                <a:ext uri="{FF2B5EF4-FFF2-40B4-BE49-F238E27FC236}">
                  <a16:creationId xmlns:a16="http://schemas.microsoft.com/office/drawing/2014/main" id="{31567F8B-AECD-4A6A-857C-AA6B5099B987}"/>
                </a:ext>
              </a:extLst>
            </p:cNvPr>
            <p:cNvSpPr>
              <a:spLocks noEditPoints="1"/>
            </p:cNvSpPr>
            <p:nvPr/>
          </p:nvSpPr>
          <p:spPr bwMode="auto">
            <a:xfrm>
              <a:off x="764405" y="1405998"/>
              <a:ext cx="185687" cy="125206"/>
            </a:xfrm>
            <a:custGeom>
              <a:avLst/>
              <a:gdLst>
                <a:gd name="T0" fmla="*/ 69 w 73"/>
                <a:gd name="T1" fmla="*/ 49 h 49"/>
                <a:gd name="T2" fmla="*/ 5 w 73"/>
                <a:gd name="T3" fmla="*/ 49 h 49"/>
                <a:gd name="T4" fmla="*/ 0 w 73"/>
                <a:gd name="T5" fmla="*/ 44 h 49"/>
                <a:gd name="T6" fmla="*/ 0 w 73"/>
                <a:gd name="T7" fmla="*/ 4 h 49"/>
                <a:gd name="T8" fmla="*/ 5 w 73"/>
                <a:gd name="T9" fmla="*/ 0 h 49"/>
                <a:gd name="T10" fmla="*/ 69 w 73"/>
                <a:gd name="T11" fmla="*/ 0 h 49"/>
                <a:gd name="T12" fmla="*/ 73 w 73"/>
                <a:gd name="T13" fmla="*/ 4 h 49"/>
                <a:gd name="T14" fmla="*/ 73 w 73"/>
                <a:gd name="T15" fmla="*/ 44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4"/>
                  </a:cubicBezTo>
                  <a:cubicBezTo>
                    <a:pt x="0" y="4"/>
                    <a:pt x="0" y="4"/>
                    <a:pt x="0" y="4"/>
                  </a:cubicBezTo>
                  <a:cubicBezTo>
                    <a:pt x="0" y="2"/>
                    <a:pt x="2" y="0"/>
                    <a:pt x="5" y="0"/>
                  </a:cubicBezTo>
                  <a:cubicBezTo>
                    <a:pt x="69" y="0"/>
                    <a:pt x="69" y="0"/>
                    <a:pt x="69" y="0"/>
                  </a:cubicBezTo>
                  <a:cubicBezTo>
                    <a:pt x="71" y="0"/>
                    <a:pt x="73" y="2"/>
                    <a:pt x="73" y="4"/>
                  </a:cubicBezTo>
                  <a:cubicBezTo>
                    <a:pt x="73" y="44"/>
                    <a:pt x="73" y="44"/>
                    <a:pt x="73" y="44"/>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9011"/>
                </a:gs>
                <a:gs pos="100000">
                  <a:srgbClr val="FF762E"/>
                </a:gs>
              </a:gsLst>
              <a:lin ang="5400000" scaled="1"/>
            </a:gradFill>
            <a:ln>
              <a:noFill/>
            </a:ln>
          </p:spPr>
          <p:txBody>
            <a:bodyPr vert="horz" wrap="square" lIns="91440" tIns="45720" rIns="91440" bIns="45720" numCol="1" anchor="t" anchorCtr="0" compatLnSpc="1">
              <a:prstTxWarp prst="textNoShape">
                <a:avLst/>
              </a:prstTxWarp>
            </a:bodyPr>
            <a:lstStyle/>
            <a:p>
              <a:pPr defTabSz="457200"/>
              <a:endParaRPr lang="en-US" sz="1800" kern="0" dirty="0">
                <a:solidFill>
                  <a:srgbClr val="000000"/>
                </a:solidFill>
                <a:latin typeface="Amazon Ember Heavy"/>
              </a:endParaRPr>
            </a:p>
          </p:txBody>
        </p:sp>
        <p:sp>
          <p:nvSpPr>
            <p:cNvPr id="806" name="Freeform 45">
              <a:extLst>
                <a:ext uri="{FF2B5EF4-FFF2-40B4-BE49-F238E27FC236}">
                  <a16:creationId xmlns:a16="http://schemas.microsoft.com/office/drawing/2014/main" id="{778A6155-8C5F-41D3-B1DF-A40C28452323}"/>
                </a:ext>
              </a:extLst>
            </p:cNvPr>
            <p:cNvSpPr>
              <a:spLocks noEditPoints="1"/>
            </p:cNvSpPr>
            <p:nvPr/>
          </p:nvSpPr>
          <p:spPr bwMode="auto">
            <a:xfrm>
              <a:off x="927810" y="1405998"/>
              <a:ext cx="185687" cy="125206"/>
            </a:xfrm>
            <a:custGeom>
              <a:avLst/>
              <a:gdLst>
                <a:gd name="T0" fmla="*/ 69 w 73"/>
                <a:gd name="T1" fmla="*/ 49 h 49"/>
                <a:gd name="T2" fmla="*/ 5 w 73"/>
                <a:gd name="T3" fmla="*/ 49 h 49"/>
                <a:gd name="T4" fmla="*/ 0 w 73"/>
                <a:gd name="T5" fmla="*/ 44 h 49"/>
                <a:gd name="T6" fmla="*/ 0 w 73"/>
                <a:gd name="T7" fmla="*/ 4 h 49"/>
                <a:gd name="T8" fmla="*/ 5 w 73"/>
                <a:gd name="T9" fmla="*/ 0 h 49"/>
                <a:gd name="T10" fmla="*/ 69 w 73"/>
                <a:gd name="T11" fmla="*/ 0 h 49"/>
                <a:gd name="T12" fmla="*/ 73 w 73"/>
                <a:gd name="T13" fmla="*/ 4 h 49"/>
                <a:gd name="T14" fmla="*/ 73 w 73"/>
                <a:gd name="T15" fmla="*/ 44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4"/>
                  </a:cubicBezTo>
                  <a:cubicBezTo>
                    <a:pt x="0" y="4"/>
                    <a:pt x="0" y="4"/>
                    <a:pt x="0" y="4"/>
                  </a:cubicBezTo>
                  <a:cubicBezTo>
                    <a:pt x="0" y="2"/>
                    <a:pt x="2" y="0"/>
                    <a:pt x="5" y="0"/>
                  </a:cubicBezTo>
                  <a:cubicBezTo>
                    <a:pt x="69" y="0"/>
                    <a:pt x="69" y="0"/>
                    <a:pt x="69" y="0"/>
                  </a:cubicBezTo>
                  <a:cubicBezTo>
                    <a:pt x="71" y="0"/>
                    <a:pt x="73" y="2"/>
                    <a:pt x="73" y="4"/>
                  </a:cubicBezTo>
                  <a:cubicBezTo>
                    <a:pt x="73" y="44"/>
                    <a:pt x="73" y="44"/>
                    <a:pt x="73" y="44"/>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9011"/>
                </a:gs>
                <a:gs pos="100000">
                  <a:srgbClr val="FF762E"/>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ndParaRPr>
            </a:p>
          </p:txBody>
        </p:sp>
        <p:sp>
          <p:nvSpPr>
            <p:cNvPr id="807" name="Freeform 46">
              <a:extLst>
                <a:ext uri="{FF2B5EF4-FFF2-40B4-BE49-F238E27FC236}">
                  <a16:creationId xmlns:a16="http://schemas.microsoft.com/office/drawing/2014/main" id="{B4B493D0-7A8C-4E9E-8674-628FD67B5412}"/>
                </a:ext>
              </a:extLst>
            </p:cNvPr>
            <p:cNvSpPr>
              <a:spLocks noEditPoints="1"/>
            </p:cNvSpPr>
            <p:nvPr/>
          </p:nvSpPr>
          <p:spPr bwMode="auto">
            <a:xfrm>
              <a:off x="680581" y="1305197"/>
              <a:ext cx="185687" cy="124145"/>
            </a:xfrm>
            <a:custGeom>
              <a:avLst/>
              <a:gdLst>
                <a:gd name="T0" fmla="*/ 68 w 73"/>
                <a:gd name="T1" fmla="*/ 49 h 49"/>
                <a:gd name="T2" fmla="*/ 4 w 73"/>
                <a:gd name="T3" fmla="*/ 49 h 49"/>
                <a:gd name="T4" fmla="*/ 0 w 73"/>
                <a:gd name="T5" fmla="*/ 44 h 49"/>
                <a:gd name="T6" fmla="*/ 0 w 73"/>
                <a:gd name="T7" fmla="*/ 4 h 49"/>
                <a:gd name="T8" fmla="*/ 4 w 73"/>
                <a:gd name="T9" fmla="*/ 0 h 49"/>
                <a:gd name="T10" fmla="*/ 68 w 73"/>
                <a:gd name="T11" fmla="*/ 0 h 49"/>
                <a:gd name="T12" fmla="*/ 73 w 73"/>
                <a:gd name="T13" fmla="*/ 4 h 49"/>
                <a:gd name="T14" fmla="*/ 73 w 73"/>
                <a:gd name="T15" fmla="*/ 44 h 49"/>
                <a:gd name="T16" fmla="*/ 68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8" y="49"/>
                  </a:moveTo>
                  <a:cubicBezTo>
                    <a:pt x="4" y="49"/>
                    <a:pt x="4" y="49"/>
                    <a:pt x="4" y="49"/>
                  </a:cubicBezTo>
                  <a:cubicBezTo>
                    <a:pt x="2" y="49"/>
                    <a:pt x="0" y="46"/>
                    <a:pt x="0" y="44"/>
                  </a:cubicBezTo>
                  <a:cubicBezTo>
                    <a:pt x="0" y="4"/>
                    <a:pt x="0" y="4"/>
                    <a:pt x="0" y="4"/>
                  </a:cubicBezTo>
                  <a:cubicBezTo>
                    <a:pt x="0" y="2"/>
                    <a:pt x="2" y="0"/>
                    <a:pt x="4" y="0"/>
                  </a:cubicBezTo>
                  <a:cubicBezTo>
                    <a:pt x="68" y="0"/>
                    <a:pt x="68" y="0"/>
                    <a:pt x="68" y="0"/>
                  </a:cubicBezTo>
                  <a:cubicBezTo>
                    <a:pt x="71" y="0"/>
                    <a:pt x="73" y="2"/>
                    <a:pt x="73" y="4"/>
                  </a:cubicBezTo>
                  <a:cubicBezTo>
                    <a:pt x="73" y="44"/>
                    <a:pt x="73" y="44"/>
                    <a:pt x="73" y="44"/>
                  </a:cubicBezTo>
                  <a:cubicBezTo>
                    <a:pt x="73" y="46"/>
                    <a:pt x="71" y="49"/>
                    <a:pt x="68"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100000">
                  <a:srgbClr val="FF8C11"/>
                </a:gs>
                <a:gs pos="0">
                  <a:srgbClr val="FFA700"/>
                </a:gs>
              </a:gsLst>
              <a:lin ang="5400000" scaled="1"/>
            </a:gradFill>
            <a:ln>
              <a:noFill/>
            </a:ln>
          </p:spPr>
          <p:txBody>
            <a:bodyPr vert="horz" wrap="square" lIns="91440" tIns="45720" rIns="91440" bIns="45720" numCol="1" anchor="t" anchorCtr="0" compatLnSpc="1">
              <a:prstTxWarp prst="textNoShape">
                <a:avLst/>
              </a:prstTxWarp>
            </a:bodyPr>
            <a:lstStyle/>
            <a:p>
              <a:pPr defTabSz="457200">
                <a:defRPr/>
              </a:pPr>
              <a:endParaRPr lang="en-US" sz="1800" dirty="0">
                <a:solidFill>
                  <a:srgbClr val="000000"/>
                </a:solidFill>
                <a:latin typeface="Amazon Ember Heavy"/>
              </a:endParaRPr>
            </a:p>
          </p:txBody>
        </p:sp>
        <p:sp>
          <p:nvSpPr>
            <p:cNvPr id="808" name="Freeform 47">
              <a:extLst>
                <a:ext uri="{FF2B5EF4-FFF2-40B4-BE49-F238E27FC236}">
                  <a16:creationId xmlns:a16="http://schemas.microsoft.com/office/drawing/2014/main" id="{73127918-C290-48A3-87B2-0532AB9AF5C8}"/>
                </a:ext>
              </a:extLst>
            </p:cNvPr>
            <p:cNvSpPr>
              <a:spLocks noEditPoints="1"/>
            </p:cNvSpPr>
            <p:nvPr/>
          </p:nvSpPr>
          <p:spPr bwMode="auto">
            <a:xfrm>
              <a:off x="842924" y="1305197"/>
              <a:ext cx="185687" cy="124145"/>
            </a:xfrm>
            <a:custGeom>
              <a:avLst/>
              <a:gdLst>
                <a:gd name="T0" fmla="*/ 68 w 73"/>
                <a:gd name="T1" fmla="*/ 49 h 49"/>
                <a:gd name="T2" fmla="*/ 4 w 73"/>
                <a:gd name="T3" fmla="*/ 49 h 49"/>
                <a:gd name="T4" fmla="*/ 0 w 73"/>
                <a:gd name="T5" fmla="*/ 44 h 49"/>
                <a:gd name="T6" fmla="*/ 0 w 73"/>
                <a:gd name="T7" fmla="*/ 4 h 49"/>
                <a:gd name="T8" fmla="*/ 4 w 73"/>
                <a:gd name="T9" fmla="*/ 0 h 49"/>
                <a:gd name="T10" fmla="*/ 68 w 73"/>
                <a:gd name="T11" fmla="*/ 0 h 49"/>
                <a:gd name="T12" fmla="*/ 73 w 73"/>
                <a:gd name="T13" fmla="*/ 4 h 49"/>
                <a:gd name="T14" fmla="*/ 73 w 73"/>
                <a:gd name="T15" fmla="*/ 44 h 49"/>
                <a:gd name="T16" fmla="*/ 68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8" y="49"/>
                  </a:moveTo>
                  <a:cubicBezTo>
                    <a:pt x="4" y="49"/>
                    <a:pt x="4" y="49"/>
                    <a:pt x="4" y="49"/>
                  </a:cubicBezTo>
                  <a:cubicBezTo>
                    <a:pt x="2" y="49"/>
                    <a:pt x="0" y="46"/>
                    <a:pt x="0" y="44"/>
                  </a:cubicBezTo>
                  <a:cubicBezTo>
                    <a:pt x="0" y="4"/>
                    <a:pt x="0" y="4"/>
                    <a:pt x="0" y="4"/>
                  </a:cubicBezTo>
                  <a:cubicBezTo>
                    <a:pt x="0" y="2"/>
                    <a:pt x="2" y="0"/>
                    <a:pt x="4" y="0"/>
                  </a:cubicBezTo>
                  <a:cubicBezTo>
                    <a:pt x="68" y="0"/>
                    <a:pt x="68" y="0"/>
                    <a:pt x="68" y="0"/>
                  </a:cubicBezTo>
                  <a:cubicBezTo>
                    <a:pt x="71" y="0"/>
                    <a:pt x="73" y="2"/>
                    <a:pt x="73" y="4"/>
                  </a:cubicBezTo>
                  <a:cubicBezTo>
                    <a:pt x="73" y="44"/>
                    <a:pt x="73" y="44"/>
                    <a:pt x="73" y="44"/>
                  </a:cubicBezTo>
                  <a:cubicBezTo>
                    <a:pt x="73" y="46"/>
                    <a:pt x="71" y="49"/>
                    <a:pt x="68"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100000">
                  <a:srgbClr val="FF8C11"/>
                </a:gs>
                <a:gs pos="0">
                  <a:srgbClr val="FFA700"/>
                </a:gs>
              </a:gsLst>
              <a:lin ang="5400000" scaled="1"/>
            </a:gradFill>
            <a:ln>
              <a:noFill/>
            </a:ln>
          </p:spPr>
          <p:txBody>
            <a:bodyPr vert="horz" wrap="square" lIns="91440" tIns="45720" rIns="91440" bIns="45720" numCol="1" anchor="t" anchorCtr="0" compatLnSpc="1">
              <a:prstTxWarp prst="textNoShape">
                <a:avLst/>
              </a:prstTxWarp>
            </a:bodyPr>
            <a:lstStyle/>
            <a:p>
              <a:pPr defTabSz="457200">
                <a:defRPr/>
              </a:pPr>
              <a:endParaRPr lang="en-US" sz="1800" dirty="0">
                <a:solidFill>
                  <a:srgbClr val="000000"/>
                </a:solidFill>
                <a:latin typeface="Amazon Ember Heavy"/>
              </a:endParaRPr>
            </a:p>
          </p:txBody>
        </p:sp>
        <p:sp>
          <p:nvSpPr>
            <p:cNvPr id="809" name="Freeform 48">
              <a:extLst>
                <a:ext uri="{FF2B5EF4-FFF2-40B4-BE49-F238E27FC236}">
                  <a16:creationId xmlns:a16="http://schemas.microsoft.com/office/drawing/2014/main" id="{2B50F246-E61D-4DBA-A718-ED76DC3382D1}"/>
                </a:ext>
              </a:extLst>
            </p:cNvPr>
            <p:cNvSpPr>
              <a:spLocks noEditPoints="1"/>
            </p:cNvSpPr>
            <p:nvPr/>
          </p:nvSpPr>
          <p:spPr bwMode="auto">
            <a:xfrm>
              <a:off x="1006329" y="1305197"/>
              <a:ext cx="185687" cy="124145"/>
            </a:xfrm>
            <a:custGeom>
              <a:avLst/>
              <a:gdLst>
                <a:gd name="T0" fmla="*/ 68 w 73"/>
                <a:gd name="T1" fmla="*/ 49 h 49"/>
                <a:gd name="T2" fmla="*/ 4 w 73"/>
                <a:gd name="T3" fmla="*/ 49 h 49"/>
                <a:gd name="T4" fmla="*/ 0 w 73"/>
                <a:gd name="T5" fmla="*/ 44 h 49"/>
                <a:gd name="T6" fmla="*/ 0 w 73"/>
                <a:gd name="T7" fmla="*/ 4 h 49"/>
                <a:gd name="T8" fmla="*/ 4 w 73"/>
                <a:gd name="T9" fmla="*/ 0 h 49"/>
                <a:gd name="T10" fmla="*/ 68 w 73"/>
                <a:gd name="T11" fmla="*/ 0 h 49"/>
                <a:gd name="T12" fmla="*/ 73 w 73"/>
                <a:gd name="T13" fmla="*/ 4 h 49"/>
                <a:gd name="T14" fmla="*/ 73 w 73"/>
                <a:gd name="T15" fmla="*/ 44 h 49"/>
                <a:gd name="T16" fmla="*/ 68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8" y="49"/>
                  </a:moveTo>
                  <a:cubicBezTo>
                    <a:pt x="4" y="49"/>
                    <a:pt x="4" y="49"/>
                    <a:pt x="4" y="49"/>
                  </a:cubicBezTo>
                  <a:cubicBezTo>
                    <a:pt x="2" y="49"/>
                    <a:pt x="0" y="46"/>
                    <a:pt x="0" y="44"/>
                  </a:cubicBezTo>
                  <a:cubicBezTo>
                    <a:pt x="0" y="4"/>
                    <a:pt x="0" y="4"/>
                    <a:pt x="0" y="4"/>
                  </a:cubicBezTo>
                  <a:cubicBezTo>
                    <a:pt x="0" y="2"/>
                    <a:pt x="2" y="0"/>
                    <a:pt x="4" y="0"/>
                  </a:cubicBezTo>
                  <a:cubicBezTo>
                    <a:pt x="68" y="0"/>
                    <a:pt x="68" y="0"/>
                    <a:pt x="68" y="0"/>
                  </a:cubicBezTo>
                  <a:cubicBezTo>
                    <a:pt x="71" y="0"/>
                    <a:pt x="73" y="2"/>
                    <a:pt x="73" y="4"/>
                  </a:cubicBezTo>
                  <a:cubicBezTo>
                    <a:pt x="73" y="44"/>
                    <a:pt x="73" y="44"/>
                    <a:pt x="73" y="44"/>
                  </a:cubicBezTo>
                  <a:cubicBezTo>
                    <a:pt x="73" y="46"/>
                    <a:pt x="71" y="49"/>
                    <a:pt x="68"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100000">
                  <a:srgbClr val="FF8C11"/>
                </a:gs>
                <a:gs pos="0">
                  <a:srgbClr val="FFA700"/>
                </a:gs>
              </a:gsLst>
              <a:lin ang="5400000" scaled="1"/>
            </a:gradFill>
            <a:ln>
              <a:noFill/>
            </a:ln>
          </p:spPr>
          <p:txBody>
            <a:bodyPr vert="horz" wrap="square" lIns="91440" tIns="45720" rIns="91440" bIns="45720" numCol="1" anchor="t" anchorCtr="0" compatLnSpc="1">
              <a:prstTxWarp prst="textNoShape">
                <a:avLst/>
              </a:prstTxWarp>
            </a:bodyPr>
            <a:lstStyle/>
            <a:p>
              <a:pPr defTabSz="457200">
                <a:defRPr/>
              </a:pPr>
              <a:endParaRPr lang="en-US" sz="1800" dirty="0">
                <a:solidFill>
                  <a:srgbClr val="000000"/>
                </a:solidFill>
                <a:latin typeface="Amazon Ember Heavy"/>
              </a:endParaRPr>
            </a:p>
          </p:txBody>
        </p:sp>
        <p:sp>
          <p:nvSpPr>
            <p:cNvPr id="810" name="Freeform 49">
              <a:extLst>
                <a:ext uri="{FF2B5EF4-FFF2-40B4-BE49-F238E27FC236}">
                  <a16:creationId xmlns:a16="http://schemas.microsoft.com/office/drawing/2014/main" id="{18E0A070-3923-43FC-97C9-2AEF89B46E9F}"/>
                </a:ext>
              </a:extLst>
            </p:cNvPr>
            <p:cNvSpPr>
              <a:spLocks noEditPoints="1"/>
            </p:cNvSpPr>
            <p:nvPr/>
          </p:nvSpPr>
          <p:spPr bwMode="auto">
            <a:xfrm>
              <a:off x="680581" y="1507860"/>
              <a:ext cx="185687" cy="125206"/>
            </a:xfrm>
            <a:custGeom>
              <a:avLst/>
              <a:gdLst>
                <a:gd name="T0" fmla="*/ 68 w 73"/>
                <a:gd name="T1" fmla="*/ 49 h 49"/>
                <a:gd name="T2" fmla="*/ 4 w 73"/>
                <a:gd name="T3" fmla="*/ 49 h 49"/>
                <a:gd name="T4" fmla="*/ 0 w 73"/>
                <a:gd name="T5" fmla="*/ 44 h 49"/>
                <a:gd name="T6" fmla="*/ 0 w 73"/>
                <a:gd name="T7" fmla="*/ 4 h 49"/>
                <a:gd name="T8" fmla="*/ 4 w 73"/>
                <a:gd name="T9" fmla="*/ 0 h 49"/>
                <a:gd name="T10" fmla="*/ 68 w 73"/>
                <a:gd name="T11" fmla="*/ 0 h 49"/>
                <a:gd name="T12" fmla="*/ 73 w 73"/>
                <a:gd name="T13" fmla="*/ 4 h 49"/>
                <a:gd name="T14" fmla="*/ 73 w 73"/>
                <a:gd name="T15" fmla="*/ 44 h 49"/>
                <a:gd name="T16" fmla="*/ 68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8" y="49"/>
                  </a:moveTo>
                  <a:cubicBezTo>
                    <a:pt x="4" y="49"/>
                    <a:pt x="4" y="49"/>
                    <a:pt x="4" y="49"/>
                  </a:cubicBezTo>
                  <a:cubicBezTo>
                    <a:pt x="2" y="49"/>
                    <a:pt x="0" y="46"/>
                    <a:pt x="0" y="44"/>
                  </a:cubicBezTo>
                  <a:cubicBezTo>
                    <a:pt x="0" y="4"/>
                    <a:pt x="0" y="4"/>
                    <a:pt x="0" y="4"/>
                  </a:cubicBezTo>
                  <a:cubicBezTo>
                    <a:pt x="0" y="2"/>
                    <a:pt x="2" y="0"/>
                    <a:pt x="4" y="0"/>
                  </a:cubicBezTo>
                  <a:cubicBezTo>
                    <a:pt x="68" y="0"/>
                    <a:pt x="68" y="0"/>
                    <a:pt x="68" y="0"/>
                  </a:cubicBezTo>
                  <a:cubicBezTo>
                    <a:pt x="71" y="0"/>
                    <a:pt x="73" y="2"/>
                    <a:pt x="73" y="4"/>
                  </a:cubicBezTo>
                  <a:cubicBezTo>
                    <a:pt x="73" y="44"/>
                    <a:pt x="73" y="44"/>
                    <a:pt x="73" y="44"/>
                  </a:cubicBezTo>
                  <a:cubicBezTo>
                    <a:pt x="73" y="46"/>
                    <a:pt x="71" y="49"/>
                    <a:pt x="68"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792E"/>
                </a:gs>
                <a:gs pos="100000">
                  <a:srgbClr val="FF604A"/>
                </a:gs>
              </a:gsLst>
              <a:lin ang="5400000" scaled="0"/>
            </a:gradFill>
            <a:ln>
              <a:noFill/>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ndParaRPr>
            </a:p>
          </p:txBody>
        </p:sp>
        <p:sp>
          <p:nvSpPr>
            <p:cNvPr id="811" name="Freeform 50">
              <a:extLst>
                <a:ext uri="{FF2B5EF4-FFF2-40B4-BE49-F238E27FC236}">
                  <a16:creationId xmlns:a16="http://schemas.microsoft.com/office/drawing/2014/main" id="{E0195177-AD64-446A-B93C-4A5CFA567637}"/>
                </a:ext>
              </a:extLst>
            </p:cNvPr>
            <p:cNvSpPr>
              <a:spLocks noEditPoints="1"/>
            </p:cNvSpPr>
            <p:nvPr/>
          </p:nvSpPr>
          <p:spPr bwMode="auto">
            <a:xfrm>
              <a:off x="842924" y="1507860"/>
              <a:ext cx="185687" cy="125206"/>
            </a:xfrm>
            <a:custGeom>
              <a:avLst/>
              <a:gdLst>
                <a:gd name="T0" fmla="*/ 68 w 73"/>
                <a:gd name="T1" fmla="*/ 49 h 49"/>
                <a:gd name="T2" fmla="*/ 4 w 73"/>
                <a:gd name="T3" fmla="*/ 49 h 49"/>
                <a:gd name="T4" fmla="*/ 0 w 73"/>
                <a:gd name="T5" fmla="*/ 44 h 49"/>
                <a:gd name="T6" fmla="*/ 0 w 73"/>
                <a:gd name="T7" fmla="*/ 4 h 49"/>
                <a:gd name="T8" fmla="*/ 4 w 73"/>
                <a:gd name="T9" fmla="*/ 0 h 49"/>
                <a:gd name="T10" fmla="*/ 68 w 73"/>
                <a:gd name="T11" fmla="*/ 0 h 49"/>
                <a:gd name="T12" fmla="*/ 73 w 73"/>
                <a:gd name="T13" fmla="*/ 4 h 49"/>
                <a:gd name="T14" fmla="*/ 73 w 73"/>
                <a:gd name="T15" fmla="*/ 44 h 49"/>
                <a:gd name="T16" fmla="*/ 68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8" y="49"/>
                  </a:moveTo>
                  <a:cubicBezTo>
                    <a:pt x="4" y="49"/>
                    <a:pt x="4" y="49"/>
                    <a:pt x="4" y="49"/>
                  </a:cubicBezTo>
                  <a:cubicBezTo>
                    <a:pt x="2" y="49"/>
                    <a:pt x="0" y="46"/>
                    <a:pt x="0" y="44"/>
                  </a:cubicBezTo>
                  <a:cubicBezTo>
                    <a:pt x="0" y="4"/>
                    <a:pt x="0" y="4"/>
                    <a:pt x="0" y="4"/>
                  </a:cubicBezTo>
                  <a:cubicBezTo>
                    <a:pt x="0" y="2"/>
                    <a:pt x="2" y="0"/>
                    <a:pt x="4" y="0"/>
                  </a:cubicBezTo>
                  <a:cubicBezTo>
                    <a:pt x="68" y="0"/>
                    <a:pt x="68" y="0"/>
                    <a:pt x="68" y="0"/>
                  </a:cubicBezTo>
                  <a:cubicBezTo>
                    <a:pt x="71" y="0"/>
                    <a:pt x="73" y="2"/>
                    <a:pt x="73" y="4"/>
                  </a:cubicBezTo>
                  <a:cubicBezTo>
                    <a:pt x="73" y="44"/>
                    <a:pt x="73" y="44"/>
                    <a:pt x="73" y="44"/>
                  </a:cubicBezTo>
                  <a:cubicBezTo>
                    <a:pt x="73" y="46"/>
                    <a:pt x="71" y="49"/>
                    <a:pt x="68"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792E"/>
                </a:gs>
                <a:gs pos="100000">
                  <a:srgbClr val="FF604A"/>
                </a:gs>
              </a:gsLst>
              <a:lin ang="5400000" scaled="0"/>
            </a:gradFill>
            <a:ln>
              <a:noFill/>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ndParaRPr>
            </a:p>
          </p:txBody>
        </p:sp>
        <p:sp>
          <p:nvSpPr>
            <p:cNvPr id="812" name="Freeform 51">
              <a:extLst>
                <a:ext uri="{FF2B5EF4-FFF2-40B4-BE49-F238E27FC236}">
                  <a16:creationId xmlns:a16="http://schemas.microsoft.com/office/drawing/2014/main" id="{90E3384A-49E1-43EB-BDD2-01F976F41573}"/>
                </a:ext>
              </a:extLst>
            </p:cNvPr>
            <p:cNvSpPr>
              <a:spLocks noEditPoints="1"/>
            </p:cNvSpPr>
            <p:nvPr/>
          </p:nvSpPr>
          <p:spPr bwMode="auto">
            <a:xfrm>
              <a:off x="764405" y="1200151"/>
              <a:ext cx="185687" cy="125206"/>
            </a:xfrm>
            <a:custGeom>
              <a:avLst/>
              <a:gdLst>
                <a:gd name="T0" fmla="*/ 69 w 73"/>
                <a:gd name="T1" fmla="*/ 49 h 49"/>
                <a:gd name="T2" fmla="*/ 5 w 73"/>
                <a:gd name="T3" fmla="*/ 49 h 49"/>
                <a:gd name="T4" fmla="*/ 0 w 73"/>
                <a:gd name="T5" fmla="*/ 45 h 49"/>
                <a:gd name="T6" fmla="*/ 0 w 73"/>
                <a:gd name="T7" fmla="*/ 5 h 49"/>
                <a:gd name="T8" fmla="*/ 5 w 73"/>
                <a:gd name="T9" fmla="*/ 0 h 49"/>
                <a:gd name="T10" fmla="*/ 69 w 73"/>
                <a:gd name="T11" fmla="*/ 0 h 49"/>
                <a:gd name="T12" fmla="*/ 73 w 73"/>
                <a:gd name="T13" fmla="*/ 5 h 49"/>
                <a:gd name="T14" fmla="*/ 73 w 73"/>
                <a:gd name="T15" fmla="*/ 45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5"/>
                  </a:cubicBezTo>
                  <a:cubicBezTo>
                    <a:pt x="0" y="5"/>
                    <a:pt x="0" y="5"/>
                    <a:pt x="0" y="5"/>
                  </a:cubicBezTo>
                  <a:cubicBezTo>
                    <a:pt x="0" y="2"/>
                    <a:pt x="2" y="0"/>
                    <a:pt x="5" y="0"/>
                  </a:cubicBezTo>
                  <a:cubicBezTo>
                    <a:pt x="69" y="0"/>
                    <a:pt x="69" y="0"/>
                    <a:pt x="69" y="0"/>
                  </a:cubicBezTo>
                  <a:cubicBezTo>
                    <a:pt x="71" y="0"/>
                    <a:pt x="73" y="2"/>
                    <a:pt x="73" y="5"/>
                  </a:cubicBezTo>
                  <a:cubicBezTo>
                    <a:pt x="73" y="45"/>
                    <a:pt x="73" y="45"/>
                    <a:pt x="73" y="45"/>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chemeClr val="accent1"/>
                </a:gs>
                <a:gs pos="100000">
                  <a:srgbClr val="FFA700"/>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ndParaRPr>
            </a:p>
          </p:txBody>
        </p:sp>
        <p:sp>
          <p:nvSpPr>
            <p:cNvPr id="813" name="Freeform 52">
              <a:extLst>
                <a:ext uri="{FF2B5EF4-FFF2-40B4-BE49-F238E27FC236}">
                  <a16:creationId xmlns:a16="http://schemas.microsoft.com/office/drawing/2014/main" id="{004596A9-E726-4F99-9C70-E5EC99050591}"/>
                </a:ext>
              </a:extLst>
            </p:cNvPr>
            <p:cNvSpPr>
              <a:spLocks noEditPoints="1"/>
            </p:cNvSpPr>
            <p:nvPr/>
          </p:nvSpPr>
          <p:spPr bwMode="auto">
            <a:xfrm>
              <a:off x="927810" y="1200151"/>
              <a:ext cx="185687" cy="125206"/>
            </a:xfrm>
            <a:custGeom>
              <a:avLst/>
              <a:gdLst>
                <a:gd name="T0" fmla="*/ 69 w 73"/>
                <a:gd name="T1" fmla="*/ 49 h 49"/>
                <a:gd name="T2" fmla="*/ 5 w 73"/>
                <a:gd name="T3" fmla="*/ 49 h 49"/>
                <a:gd name="T4" fmla="*/ 0 w 73"/>
                <a:gd name="T5" fmla="*/ 45 h 49"/>
                <a:gd name="T6" fmla="*/ 0 w 73"/>
                <a:gd name="T7" fmla="*/ 5 h 49"/>
                <a:gd name="T8" fmla="*/ 5 w 73"/>
                <a:gd name="T9" fmla="*/ 0 h 49"/>
                <a:gd name="T10" fmla="*/ 69 w 73"/>
                <a:gd name="T11" fmla="*/ 0 h 49"/>
                <a:gd name="T12" fmla="*/ 73 w 73"/>
                <a:gd name="T13" fmla="*/ 5 h 49"/>
                <a:gd name="T14" fmla="*/ 73 w 73"/>
                <a:gd name="T15" fmla="*/ 45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5"/>
                  </a:cubicBezTo>
                  <a:cubicBezTo>
                    <a:pt x="0" y="5"/>
                    <a:pt x="0" y="5"/>
                    <a:pt x="0" y="5"/>
                  </a:cubicBezTo>
                  <a:cubicBezTo>
                    <a:pt x="0" y="2"/>
                    <a:pt x="2" y="0"/>
                    <a:pt x="5" y="0"/>
                  </a:cubicBezTo>
                  <a:cubicBezTo>
                    <a:pt x="69" y="0"/>
                    <a:pt x="69" y="0"/>
                    <a:pt x="69" y="0"/>
                  </a:cubicBezTo>
                  <a:cubicBezTo>
                    <a:pt x="71" y="0"/>
                    <a:pt x="73" y="2"/>
                    <a:pt x="73" y="5"/>
                  </a:cubicBezTo>
                  <a:cubicBezTo>
                    <a:pt x="73" y="45"/>
                    <a:pt x="73" y="45"/>
                    <a:pt x="73" y="45"/>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chemeClr val="accent1"/>
                </a:gs>
                <a:gs pos="100000">
                  <a:srgbClr val="FFA700"/>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ndParaRPr>
            </a:p>
          </p:txBody>
        </p:sp>
        <p:sp>
          <p:nvSpPr>
            <p:cNvPr id="814" name="Freeform 53">
              <a:extLst>
                <a:ext uri="{FF2B5EF4-FFF2-40B4-BE49-F238E27FC236}">
                  <a16:creationId xmlns:a16="http://schemas.microsoft.com/office/drawing/2014/main" id="{20B85413-15CF-4ACA-BAF5-49ABB663F28B}"/>
                </a:ext>
              </a:extLst>
            </p:cNvPr>
            <p:cNvSpPr>
              <a:spLocks noEditPoints="1"/>
            </p:cNvSpPr>
            <p:nvPr/>
          </p:nvSpPr>
          <p:spPr bwMode="auto">
            <a:xfrm>
              <a:off x="764405" y="1609723"/>
              <a:ext cx="185687" cy="125206"/>
            </a:xfrm>
            <a:custGeom>
              <a:avLst/>
              <a:gdLst>
                <a:gd name="T0" fmla="*/ 69 w 73"/>
                <a:gd name="T1" fmla="*/ 49 h 49"/>
                <a:gd name="T2" fmla="*/ 5 w 73"/>
                <a:gd name="T3" fmla="*/ 49 h 49"/>
                <a:gd name="T4" fmla="*/ 0 w 73"/>
                <a:gd name="T5" fmla="*/ 44 h 49"/>
                <a:gd name="T6" fmla="*/ 0 w 73"/>
                <a:gd name="T7" fmla="*/ 4 h 49"/>
                <a:gd name="T8" fmla="*/ 5 w 73"/>
                <a:gd name="T9" fmla="*/ 0 h 49"/>
                <a:gd name="T10" fmla="*/ 69 w 73"/>
                <a:gd name="T11" fmla="*/ 0 h 49"/>
                <a:gd name="T12" fmla="*/ 73 w 73"/>
                <a:gd name="T13" fmla="*/ 4 h 49"/>
                <a:gd name="T14" fmla="*/ 73 w 73"/>
                <a:gd name="T15" fmla="*/ 44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4"/>
                  </a:cubicBezTo>
                  <a:cubicBezTo>
                    <a:pt x="0" y="4"/>
                    <a:pt x="0" y="4"/>
                    <a:pt x="0" y="4"/>
                  </a:cubicBezTo>
                  <a:cubicBezTo>
                    <a:pt x="0" y="2"/>
                    <a:pt x="2" y="0"/>
                    <a:pt x="5" y="0"/>
                  </a:cubicBezTo>
                  <a:cubicBezTo>
                    <a:pt x="69" y="0"/>
                    <a:pt x="69" y="0"/>
                    <a:pt x="69" y="0"/>
                  </a:cubicBezTo>
                  <a:cubicBezTo>
                    <a:pt x="71" y="0"/>
                    <a:pt x="73" y="2"/>
                    <a:pt x="73" y="4"/>
                  </a:cubicBezTo>
                  <a:cubicBezTo>
                    <a:pt x="73" y="44"/>
                    <a:pt x="73" y="44"/>
                    <a:pt x="73" y="44"/>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644A"/>
                </a:gs>
                <a:gs pos="100000">
                  <a:schemeClr val="accent3"/>
                </a:gs>
              </a:gsLst>
              <a:lin ang="5400000" scaled="0"/>
            </a:gradFill>
            <a:ln>
              <a:noFill/>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ndParaRPr>
            </a:p>
          </p:txBody>
        </p:sp>
        <p:sp>
          <p:nvSpPr>
            <p:cNvPr id="815" name="Freeform 54">
              <a:extLst>
                <a:ext uri="{FF2B5EF4-FFF2-40B4-BE49-F238E27FC236}">
                  <a16:creationId xmlns:a16="http://schemas.microsoft.com/office/drawing/2014/main" id="{FE4BE1AF-58CF-4DC4-B6FE-6FE70338009D}"/>
                </a:ext>
              </a:extLst>
            </p:cNvPr>
            <p:cNvSpPr>
              <a:spLocks noEditPoints="1"/>
            </p:cNvSpPr>
            <p:nvPr/>
          </p:nvSpPr>
          <p:spPr bwMode="auto">
            <a:xfrm>
              <a:off x="1090153" y="1405998"/>
              <a:ext cx="185687" cy="125206"/>
            </a:xfrm>
            <a:custGeom>
              <a:avLst/>
              <a:gdLst>
                <a:gd name="T0" fmla="*/ 69 w 73"/>
                <a:gd name="T1" fmla="*/ 49 h 49"/>
                <a:gd name="T2" fmla="*/ 5 w 73"/>
                <a:gd name="T3" fmla="*/ 49 h 49"/>
                <a:gd name="T4" fmla="*/ 0 w 73"/>
                <a:gd name="T5" fmla="*/ 44 h 49"/>
                <a:gd name="T6" fmla="*/ 0 w 73"/>
                <a:gd name="T7" fmla="*/ 4 h 49"/>
                <a:gd name="T8" fmla="*/ 5 w 73"/>
                <a:gd name="T9" fmla="*/ 0 h 49"/>
                <a:gd name="T10" fmla="*/ 69 w 73"/>
                <a:gd name="T11" fmla="*/ 0 h 49"/>
                <a:gd name="T12" fmla="*/ 73 w 73"/>
                <a:gd name="T13" fmla="*/ 4 h 49"/>
                <a:gd name="T14" fmla="*/ 73 w 73"/>
                <a:gd name="T15" fmla="*/ 44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4"/>
                  </a:cubicBezTo>
                  <a:cubicBezTo>
                    <a:pt x="0" y="4"/>
                    <a:pt x="0" y="4"/>
                    <a:pt x="0" y="4"/>
                  </a:cubicBezTo>
                  <a:cubicBezTo>
                    <a:pt x="0" y="2"/>
                    <a:pt x="2" y="0"/>
                    <a:pt x="5" y="0"/>
                  </a:cubicBezTo>
                  <a:cubicBezTo>
                    <a:pt x="69" y="0"/>
                    <a:pt x="69" y="0"/>
                    <a:pt x="69" y="0"/>
                  </a:cubicBezTo>
                  <a:cubicBezTo>
                    <a:pt x="71" y="0"/>
                    <a:pt x="73" y="2"/>
                    <a:pt x="73" y="4"/>
                  </a:cubicBezTo>
                  <a:cubicBezTo>
                    <a:pt x="73" y="44"/>
                    <a:pt x="73" y="44"/>
                    <a:pt x="73" y="44"/>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9011"/>
                </a:gs>
                <a:gs pos="100000">
                  <a:srgbClr val="FF762E"/>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ndParaRPr>
            </a:p>
          </p:txBody>
        </p:sp>
        <p:sp>
          <p:nvSpPr>
            <p:cNvPr id="817" name="Freeform 57">
              <a:extLst>
                <a:ext uri="{FF2B5EF4-FFF2-40B4-BE49-F238E27FC236}">
                  <a16:creationId xmlns:a16="http://schemas.microsoft.com/office/drawing/2014/main" id="{DB1AB191-4CB9-41B6-9C95-35FB850481B5}"/>
                </a:ext>
              </a:extLst>
            </p:cNvPr>
            <p:cNvSpPr>
              <a:spLocks/>
            </p:cNvSpPr>
            <p:nvPr/>
          </p:nvSpPr>
          <p:spPr bwMode="auto">
            <a:xfrm>
              <a:off x="927810" y="1609723"/>
              <a:ext cx="131572" cy="125206"/>
            </a:xfrm>
            <a:custGeom>
              <a:avLst/>
              <a:gdLst>
                <a:gd name="T0" fmla="*/ 9 w 52"/>
                <a:gd name="T1" fmla="*/ 40 h 49"/>
                <a:gd name="T2" fmla="*/ 9 w 52"/>
                <a:gd name="T3" fmla="*/ 9 h 49"/>
                <a:gd name="T4" fmla="*/ 43 w 52"/>
                <a:gd name="T5" fmla="*/ 9 h 49"/>
                <a:gd name="T6" fmla="*/ 43 w 52"/>
                <a:gd name="T7" fmla="*/ 9 h 49"/>
                <a:gd name="T8" fmla="*/ 35 w 52"/>
                <a:gd name="T9" fmla="*/ 9 h 49"/>
                <a:gd name="T10" fmla="*/ 31 w 52"/>
                <a:gd name="T11" fmla="*/ 4 h 49"/>
                <a:gd name="T12" fmla="*/ 31 w 52"/>
                <a:gd name="T13" fmla="*/ 0 h 49"/>
                <a:gd name="T14" fmla="*/ 5 w 52"/>
                <a:gd name="T15" fmla="*/ 0 h 49"/>
                <a:gd name="T16" fmla="*/ 0 w 52"/>
                <a:gd name="T17" fmla="*/ 4 h 49"/>
                <a:gd name="T18" fmla="*/ 0 w 52"/>
                <a:gd name="T19" fmla="*/ 44 h 49"/>
                <a:gd name="T20" fmla="*/ 5 w 52"/>
                <a:gd name="T21" fmla="*/ 49 h 49"/>
                <a:gd name="T22" fmla="*/ 52 w 52"/>
                <a:gd name="T23" fmla="*/ 49 h 49"/>
                <a:gd name="T24" fmla="*/ 47 w 52"/>
                <a:gd name="T25" fmla="*/ 40 h 49"/>
                <a:gd name="T26" fmla="*/ 9 w 52"/>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2" h="49">
                  <a:moveTo>
                    <a:pt x="9" y="40"/>
                  </a:moveTo>
                  <a:cubicBezTo>
                    <a:pt x="9" y="9"/>
                    <a:pt x="9" y="9"/>
                    <a:pt x="9" y="9"/>
                  </a:cubicBezTo>
                  <a:cubicBezTo>
                    <a:pt x="43" y="9"/>
                    <a:pt x="43" y="9"/>
                    <a:pt x="43" y="9"/>
                  </a:cubicBezTo>
                  <a:cubicBezTo>
                    <a:pt x="43" y="9"/>
                    <a:pt x="43" y="9"/>
                    <a:pt x="43" y="9"/>
                  </a:cubicBezTo>
                  <a:cubicBezTo>
                    <a:pt x="35" y="9"/>
                    <a:pt x="35" y="9"/>
                    <a:pt x="35" y="9"/>
                  </a:cubicBezTo>
                  <a:cubicBezTo>
                    <a:pt x="33" y="9"/>
                    <a:pt x="31" y="6"/>
                    <a:pt x="31" y="4"/>
                  </a:cubicBezTo>
                  <a:cubicBezTo>
                    <a:pt x="31" y="0"/>
                    <a:pt x="31" y="0"/>
                    <a:pt x="31" y="0"/>
                  </a:cubicBezTo>
                  <a:cubicBezTo>
                    <a:pt x="5" y="0"/>
                    <a:pt x="5" y="0"/>
                    <a:pt x="5" y="0"/>
                  </a:cubicBezTo>
                  <a:cubicBezTo>
                    <a:pt x="2" y="0"/>
                    <a:pt x="0" y="2"/>
                    <a:pt x="0" y="4"/>
                  </a:cubicBezTo>
                  <a:cubicBezTo>
                    <a:pt x="0" y="44"/>
                    <a:pt x="0" y="44"/>
                    <a:pt x="0" y="44"/>
                  </a:cubicBezTo>
                  <a:cubicBezTo>
                    <a:pt x="0" y="47"/>
                    <a:pt x="2" y="49"/>
                    <a:pt x="5" y="49"/>
                  </a:cubicBezTo>
                  <a:cubicBezTo>
                    <a:pt x="52" y="49"/>
                    <a:pt x="52" y="49"/>
                    <a:pt x="52" y="49"/>
                  </a:cubicBezTo>
                  <a:cubicBezTo>
                    <a:pt x="50" y="46"/>
                    <a:pt x="48" y="43"/>
                    <a:pt x="47" y="40"/>
                  </a:cubicBezTo>
                  <a:lnTo>
                    <a:pt x="9" y="40"/>
                  </a:lnTo>
                  <a:close/>
                </a:path>
              </a:pathLst>
            </a:custGeom>
            <a:gradFill>
              <a:gsLst>
                <a:gs pos="0">
                  <a:srgbClr val="FF644A"/>
                </a:gs>
                <a:gs pos="100000">
                  <a:schemeClr val="accent3"/>
                </a:gs>
              </a:gsLst>
              <a:lin ang="5400000" scaled="0"/>
            </a:gradFill>
            <a:ln>
              <a:noFill/>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ndParaRPr>
            </a:p>
          </p:txBody>
        </p:sp>
        <p:sp>
          <p:nvSpPr>
            <p:cNvPr id="818" name="Freeform 58">
              <a:extLst>
                <a:ext uri="{FF2B5EF4-FFF2-40B4-BE49-F238E27FC236}">
                  <a16:creationId xmlns:a16="http://schemas.microsoft.com/office/drawing/2014/main" id="{15B615AA-4EDA-4468-92EC-97E22058668A}"/>
                </a:ext>
              </a:extLst>
            </p:cNvPr>
            <p:cNvSpPr>
              <a:spLocks/>
            </p:cNvSpPr>
            <p:nvPr/>
          </p:nvSpPr>
          <p:spPr bwMode="auto">
            <a:xfrm>
              <a:off x="1006329" y="1507860"/>
              <a:ext cx="185687" cy="125206"/>
            </a:xfrm>
            <a:custGeom>
              <a:avLst/>
              <a:gdLst>
                <a:gd name="T0" fmla="*/ 68 w 73"/>
                <a:gd name="T1" fmla="*/ 0 h 49"/>
                <a:gd name="T2" fmla="*/ 4 w 73"/>
                <a:gd name="T3" fmla="*/ 0 h 49"/>
                <a:gd name="T4" fmla="*/ 0 w 73"/>
                <a:gd name="T5" fmla="*/ 4 h 49"/>
                <a:gd name="T6" fmla="*/ 0 w 73"/>
                <a:gd name="T7" fmla="*/ 40 h 49"/>
                <a:gd name="T8" fmla="*/ 0 w 73"/>
                <a:gd name="T9" fmla="*/ 44 h 49"/>
                <a:gd name="T10" fmla="*/ 4 w 73"/>
                <a:gd name="T11" fmla="*/ 49 h 49"/>
                <a:gd name="T12" fmla="*/ 12 w 73"/>
                <a:gd name="T13" fmla="*/ 49 h 49"/>
                <a:gd name="T14" fmla="*/ 15 w 73"/>
                <a:gd name="T15" fmla="*/ 40 h 49"/>
                <a:gd name="T16" fmla="*/ 15 w 73"/>
                <a:gd name="T17" fmla="*/ 40 h 49"/>
                <a:gd name="T18" fmla="*/ 9 w 73"/>
                <a:gd name="T19" fmla="*/ 40 h 49"/>
                <a:gd name="T20" fmla="*/ 9 w 73"/>
                <a:gd name="T21" fmla="*/ 9 h 49"/>
                <a:gd name="T22" fmla="*/ 64 w 73"/>
                <a:gd name="T23" fmla="*/ 9 h 49"/>
                <a:gd name="T24" fmla="*/ 64 w 73"/>
                <a:gd name="T25" fmla="*/ 11 h 49"/>
                <a:gd name="T26" fmla="*/ 73 w 73"/>
                <a:gd name="T27" fmla="*/ 13 h 49"/>
                <a:gd name="T28" fmla="*/ 73 w 73"/>
                <a:gd name="T29" fmla="*/ 4 h 49"/>
                <a:gd name="T30" fmla="*/ 68 w 73"/>
                <a:gd name="T31"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3" h="49">
                  <a:moveTo>
                    <a:pt x="68" y="0"/>
                  </a:moveTo>
                  <a:cubicBezTo>
                    <a:pt x="4" y="0"/>
                    <a:pt x="4" y="0"/>
                    <a:pt x="4" y="0"/>
                  </a:cubicBezTo>
                  <a:cubicBezTo>
                    <a:pt x="2" y="0"/>
                    <a:pt x="0" y="2"/>
                    <a:pt x="0" y="4"/>
                  </a:cubicBezTo>
                  <a:cubicBezTo>
                    <a:pt x="0" y="40"/>
                    <a:pt x="0" y="40"/>
                    <a:pt x="0" y="40"/>
                  </a:cubicBezTo>
                  <a:cubicBezTo>
                    <a:pt x="0" y="44"/>
                    <a:pt x="0" y="44"/>
                    <a:pt x="0" y="44"/>
                  </a:cubicBezTo>
                  <a:cubicBezTo>
                    <a:pt x="0" y="46"/>
                    <a:pt x="2" y="49"/>
                    <a:pt x="4" y="49"/>
                  </a:cubicBezTo>
                  <a:cubicBezTo>
                    <a:pt x="12" y="49"/>
                    <a:pt x="12" y="49"/>
                    <a:pt x="12" y="49"/>
                  </a:cubicBezTo>
                  <a:cubicBezTo>
                    <a:pt x="13" y="45"/>
                    <a:pt x="14" y="42"/>
                    <a:pt x="15" y="40"/>
                  </a:cubicBezTo>
                  <a:cubicBezTo>
                    <a:pt x="15" y="40"/>
                    <a:pt x="15" y="40"/>
                    <a:pt x="15" y="40"/>
                  </a:cubicBezTo>
                  <a:cubicBezTo>
                    <a:pt x="9" y="40"/>
                    <a:pt x="9" y="40"/>
                    <a:pt x="9" y="40"/>
                  </a:cubicBezTo>
                  <a:cubicBezTo>
                    <a:pt x="9" y="9"/>
                    <a:pt x="9" y="9"/>
                    <a:pt x="9" y="9"/>
                  </a:cubicBezTo>
                  <a:cubicBezTo>
                    <a:pt x="64" y="9"/>
                    <a:pt x="64" y="9"/>
                    <a:pt x="64" y="9"/>
                  </a:cubicBezTo>
                  <a:cubicBezTo>
                    <a:pt x="64" y="11"/>
                    <a:pt x="64" y="11"/>
                    <a:pt x="64" y="11"/>
                  </a:cubicBezTo>
                  <a:cubicBezTo>
                    <a:pt x="67" y="12"/>
                    <a:pt x="70" y="12"/>
                    <a:pt x="73" y="13"/>
                  </a:cubicBezTo>
                  <a:cubicBezTo>
                    <a:pt x="73" y="4"/>
                    <a:pt x="73" y="4"/>
                    <a:pt x="73" y="4"/>
                  </a:cubicBezTo>
                  <a:cubicBezTo>
                    <a:pt x="73" y="2"/>
                    <a:pt x="71" y="0"/>
                    <a:pt x="68" y="0"/>
                  </a:cubicBezTo>
                  <a:close/>
                </a:path>
              </a:pathLst>
            </a:custGeom>
            <a:gradFill>
              <a:gsLst>
                <a:gs pos="0">
                  <a:srgbClr val="FF792E"/>
                </a:gs>
                <a:gs pos="100000">
                  <a:srgbClr val="FF604A"/>
                </a:gs>
              </a:gsLst>
              <a:lin ang="5400000" scaled="0"/>
            </a:gradFill>
            <a:ln>
              <a:noFill/>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ndParaRPr>
            </a:p>
          </p:txBody>
        </p:sp>
      </p:grpSp>
      <p:grpSp>
        <p:nvGrpSpPr>
          <p:cNvPr id="819" name="Group 818">
            <a:extLst>
              <a:ext uri="{FF2B5EF4-FFF2-40B4-BE49-F238E27FC236}">
                <a16:creationId xmlns:a16="http://schemas.microsoft.com/office/drawing/2014/main" id="{E35C4BDE-796B-4F95-BE21-6629926FFCFD}"/>
              </a:ext>
            </a:extLst>
          </p:cNvPr>
          <p:cNvGrpSpPr/>
          <p:nvPr/>
        </p:nvGrpSpPr>
        <p:grpSpPr>
          <a:xfrm flipV="1">
            <a:off x="2666277" y="1919767"/>
            <a:ext cx="1051069" cy="834235"/>
            <a:chOff x="602062" y="1200151"/>
            <a:chExt cx="673778" cy="534778"/>
          </a:xfrm>
        </p:grpSpPr>
        <p:sp>
          <p:nvSpPr>
            <p:cNvPr id="820" name="Freeform 43">
              <a:extLst>
                <a:ext uri="{FF2B5EF4-FFF2-40B4-BE49-F238E27FC236}">
                  <a16:creationId xmlns:a16="http://schemas.microsoft.com/office/drawing/2014/main" id="{31914C68-E7D9-4CB1-882F-F9124944D08D}"/>
                </a:ext>
              </a:extLst>
            </p:cNvPr>
            <p:cNvSpPr>
              <a:spLocks noEditPoints="1"/>
            </p:cNvSpPr>
            <p:nvPr/>
          </p:nvSpPr>
          <p:spPr bwMode="auto">
            <a:xfrm>
              <a:off x="602062" y="1405998"/>
              <a:ext cx="185687" cy="125206"/>
            </a:xfrm>
            <a:custGeom>
              <a:avLst/>
              <a:gdLst>
                <a:gd name="T0" fmla="*/ 69 w 73"/>
                <a:gd name="T1" fmla="*/ 49 h 49"/>
                <a:gd name="T2" fmla="*/ 5 w 73"/>
                <a:gd name="T3" fmla="*/ 49 h 49"/>
                <a:gd name="T4" fmla="*/ 0 w 73"/>
                <a:gd name="T5" fmla="*/ 44 h 49"/>
                <a:gd name="T6" fmla="*/ 0 w 73"/>
                <a:gd name="T7" fmla="*/ 4 h 49"/>
                <a:gd name="T8" fmla="*/ 5 w 73"/>
                <a:gd name="T9" fmla="*/ 0 h 49"/>
                <a:gd name="T10" fmla="*/ 69 w 73"/>
                <a:gd name="T11" fmla="*/ 0 h 49"/>
                <a:gd name="T12" fmla="*/ 73 w 73"/>
                <a:gd name="T13" fmla="*/ 4 h 49"/>
                <a:gd name="T14" fmla="*/ 73 w 73"/>
                <a:gd name="T15" fmla="*/ 44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4"/>
                  </a:cubicBezTo>
                  <a:cubicBezTo>
                    <a:pt x="0" y="4"/>
                    <a:pt x="0" y="4"/>
                    <a:pt x="0" y="4"/>
                  </a:cubicBezTo>
                  <a:cubicBezTo>
                    <a:pt x="0" y="2"/>
                    <a:pt x="2" y="0"/>
                    <a:pt x="5" y="0"/>
                  </a:cubicBezTo>
                  <a:cubicBezTo>
                    <a:pt x="69" y="0"/>
                    <a:pt x="69" y="0"/>
                    <a:pt x="69" y="0"/>
                  </a:cubicBezTo>
                  <a:cubicBezTo>
                    <a:pt x="71" y="0"/>
                    <a:pt x="73" y="2"/>
                    <a:pt x="73" y="4"/>
                  </a:cubicBezTo>
                  <a:cubicBezTo>
                    <a:pt x="73" y="44"/>
                    <a:pt x="73" y="44"/>
                    <a:pt x="73" y="44"/>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9011"/>
                </a:gs>
                <a:gs pos="100000">
                  <a:srgbClr val="FF762E"/>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ndParaRPr>
            </a:p>
          </p:txBody>
        </p:sp>
        <p:sp>
          <p:nvSpPr>
            <p:cNvPr id="821" name="Freeform 44">
              <a:extLst>
                <a:ext uri="{FF2B5EF4-FFF2-40B4-BE49-F238E27FC236}">
                  <a16:creationId xmlns:a16="http://schemas.microsoft.com/office/drawing/2014/main" id="{D397C24B-4033-4B20-A55A-852011AD9AF5}"/>
                </a:ext>
              </a:extLst>
            </p:cNvPr>
            <p:cNvSpPr>
              <a:spLocks noEditPoints="1"/>
            </p:cNvSpPr>
            <p:nvPr/>
          </p:nvSpPr>
          <p:spPr bwMode="auto">
            <a:xfrm>
              <a:off x="764405" y="1405998"/>
              <a:ext cx="185687" cy="125206"/>
            </a:xfrm>
            <a:custGeom>
              <a:avLst/>
              <a:gdLst>
                <a:gd name="T0" fmla="*/ 69 w 73"/>
                <a:gd name="T1" fmla="*/ 49 h 49"/>
                <a:gd name="T2" fmla="*/ 5 w 73"/>
                <a:gd name="T3" fmla="*/ 49 h 49"/>
                <a:gd name="T4" fmla="*/ 0 w 73"/>
                <a:gd name="T5" fmla="*/ 44 h 49"/>
                <a:gd name="T6" fmla="*/ 0 w 73"/>
                <a:gd name="T7" fmla="*/ 4 h 49"/>
                <a:gd name="T8" fmla="*/ 5 w 73"/>
                <a:gd name="T9" fmla="*/ 0 h 49"/>
                <a:gd name="T10" fmla="*/ 69 w 73"/>
                <a:gd name="T11" fmla="*/ 0 h 49"/>
                <a:gd name="T12" fmla="*/ 73 w 73"/>
                <a:gd name="T13" fmla="*/ 4 h 49"/>
                <a:gd name="T14" fmla="*/ 73 w 73"/>
                <a:gd name="T15" fmla="*/ 44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4"/>
                  </a:cubicBezTo>
                  <a:cubicBezTo>
                    <a:pt x="0" y="4"/>
                    <a:pt x="0" y="4"/>
                    <a:pt x="0" y="4"/>
                  </a:cubicBezTo>
                  <a:cubicBezTo>
                    <a:pt x="0" y="2"/>
                    <a:pt x="2" y="0"/>
                    <a:pt x="5" y="0"/>
                  </a:cubicBezTo>
                  <a:cubicBezTo>
                    <a:pt x="69" y="0"/>
                    <a:pt x="69" y="0"/>
                    <a:pt x="69" y="0"/>
                  </a:cubicBezTo>
                  <a:cubicBezTo>
                    <a:pt x="71" y="0"/>
                    <a:pt x="73" y="2"/>
                    <a:pt x="73" y="4"/>
                  </a:cubicBezTo>
                  <a:cubicBezTo>
                    <a:pt x="73" y="44"/>
                    <a:pt x="73" y="44"/>
                    <a:pt x="73" y="44"/>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9011"/>
                </a:gs>
                <a:gs pos="100000">
                  <a:srgbClr val="FF762E"/>
                </a:gs>
              </a:gsLst>
              <a:lin ang="5400000" scaled="1"/>
            </a:gradFill>
            <a:ln>
              <a:noFill/>
            </a:ln>
          </p:spPr>
          <p:txBody>
            <a:bodyPr vert="horz" wrap="square" lIns="91440" tIns="45720" rIns="91440" bIns="45720" numCol="1" anchor="t" anchorCtr="0" compatLnSpc="1">
              <a:prstTxWarp prst="textNoShape">
                <a:avLst/>
              </a:prstTxWarp>
            </a:bodyPr>
            <a:lstStyle/>
            <a:p>
              <a:pPr defTabSz="457200"/>
              <a:endParaRPr lang="en-US" sz="1800" kern="0" dirty="0">
                <a:solidFill>
                  <a:srgbClr val="000000"/>
                </a:solidFill>
                <a:latin typeface="Amazon Ember Heavy"/>
              </a:endParaRPr>
            </a:p>
          </p:txBody>
        </p:sp>
        <p:sp>
          <p:nvSpPr>
            <p:cNvPr id="822" name="Freeform 45">
              <a:extLst>
                <a:ext uri="{FF2B5EF4-FFF2-40B4-BE49-F238E27FC236}">
                  <a16:creationId xmlns:a16="http://schemas.microsoft.com/office/drawing/2014/main" id="{41C10C73-92E2-4621-98B4-12ABE249B6A0}"/>
                </a:ext>
              </a:extLst>
            </p:cNvPr>
            <p:cNvSpPr>
              <a:spLocks noEditPoints="1"/>
            </p:cNvSpPr>
            <p:nvPr/>
          </p:nvSpPr>
          <p:spPr bwMode="auto">
            <a:xfrm>
              <a:off x="927810" y="1405998"/>
              <a:ext cx="185687" cy="125206"/>
            </a:xfrm>
            <a:custGeom>
              <a:avLst/>
              <a:gdLst>
                <a:gd name="T0" fmla="*/ 69 w 73"/>
                <a:gd name="T1" fmla="*/ 49 h 49"/>
                <a:gd name="T2" fmla="*/ 5 w 73"/>
                <a:gd name="T3" fmla="*/ 49 h 49"/>
                <a:gd name="T4" fmla="*/ 0 w 73"/>
                <a:gd name="T5" fmla="*/ 44 h 49"/>
                <a:gd name="T6" fmla="*/ 0 w 73"/>
                <a:gd name="T7" fmla="*/ 4 h 49"/>
                <a:gd name="T8" fmla="*/ 5 w 73"/>
                <a:gd name="T9" fmla="*/ 0 h 49"/>
                <a:gd name="T10" fmla="*/ 69 w 73"/>
                <a:gd name="T11" fmla="*/ 0 h 49"/>
                <a:gd name="T12" fmla="*/ 73 w 73"/>
                <a:gd name="T13" fmla="*/ 4 h 49"/>
                <a:gd name="T14" fmla="*/ 73 w 73"/>
                <a:gd name="T15" fmla="*/ 44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4"/>
                  </a:cubicBezTo>
                  <a:cubicBezTo>
                    <a:pt x="0" y="4"/>
                    <a:pt x="0" y="4"/>
                    <a:pt x="0" y="4"/>
                  </a:cubicBezTo>
                  <a:cubicBezTo>
                    <a:pt x="0" y="2"/>
                    <a:pt x="2" y="0"/>
                    <a:pt x="5" y="0"/>
                  </a:cubicBezTo>
                  <a:cubicBezTo>
                    <a:pt x="69" y="0"/>
                    <a:pt x="69" y="0"/>
                    <a:pt x="69" y="0"/>
                  </a:cubicBezTo>
                  <a:cubicBezTo>
                    <a:pt x="71" y="0"/>
                    <a:pt x="73" y="2"/>
                    <a:pt x="73" y="4"/>
                  </a:cubicBezTo>
                  <a:cubicBezTo>
                    <a:pt x="73" y="44"/>
                    <a:pt x="73" y="44"/>
                    <a:pt x="73" y="44"/>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9011"/>
                </a:gs>
                <a:gs pos="100000">
                  <a:srgbClr val="FF762E"/>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ndParaRPr>
            </a:p>
          </p:txBody>
        </p:sp>
        <p:sp>
          <p:nvSpPr>
            <p:cNvPr id="823" name="Freeform 46">
              <a:extLst>
                <a:ext uri="{FF2B5EF4-FFF2-40B4-BE49-F238E27FC236}">
                  <a16:creationId xmlns:a16="http://schemas.microsoft.com/office/drawing/2014/main" id="{17D74C3D-5AFD-4C77-B11D-85D6BE6679A0}"/>
                </a:ext>
              </a:extLst>
            </p:cNvPr>
            <p:cNvSpPr>
              <a:spLocks noEditPoints="1"/>
            </p:cNvSpPr>
            <p:nvPr/>
          </p:nvSpPr>
          <p:spPr bwMode="auto">
            <a:xfrm>
              <a:off x="680581" y="1305197"/>
              <a:ext cx="185687" cy="124145"/>
            </a:xfrm>
            <a:custGeom>
              <a:avLst/>
              <a:gdLst>
                <a:gd name="T0" fmla="*/ 68 w 73"/>
                <a:gd name="T1" fmla="*/ 49 h 49"/>
                <a:gd name="T2" fmla="*/ 4 w 73"/>
                <a:gd name="T3" fmla="*/ 49 h 49"/>
                <a:gd name="T4" fmla="*/ 0 w 73"/>
                <a:gd name="T5" fmla="*/ 44 h 49"/>
                <a:gd name="T6" fmla="*/ 0 w 73"/>
                <a:gd name="T7" fmla="*/ 4 h 49"/>
                <a:gd name="T8" fmla="*/ 4 w 73"/>
                <a:gd name="T9" fmla="*/ 0 h 49"/>
                <a:gd name="T10" fmla="*/ 68 w 73"/>
                <a:gd name="T11" fmla="*/ 0 h 49"/>
                <a:gd name="T12" fmla="*/ 73 w 73"/>
                <a:gd name="T13" fmla="*/ 4 h 49"/>
                <a:gd name="T14" fmla="*/ 73 w 73"/>
                <a:gd name="T15" fmla="*/ 44 h 49"/>
                <a:gd name="T16" fmla="*/ 68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8" y="49"/>
                  </a:moveTo>
                  <a:cubicBezTo>
                    <a:pt x="4" y="49"/>
                    <a:pt x="4" y="49"/>
                    <a:pt x="4" y="49"/>
                  </a:cubicBezTo>
                  <a:cubicBezTo>
                    <a:pt x="2" y="49"/>
                    <a:pt x="0" y="46"/>
                    <a:pt x="0" y="44"/>
                  </a:cubicBezTo>
                  <a:cubicBezTo>
                    <a:pt x="0" y="4"/>
                    <a:pt x="0" y="4"/>
                    <a:pt x="0" y="4"/>
                  </a:cubicBezTo>
                  <a:cubicBezTo>
                    <a:pt x="0" y="2"/>
                    <a:pt x="2" y="0"/>
                    <a:pt x="4" y="0"/>
                  </a:cubicBezTo>
                  <a:cubicBezTo>
                    <a:pt x="68" y="0"/>
                    <a:pt x="68" y="0"/>
                    <a:pt x="68" y="0"/>
                  </a:cubicBezTo>
                  <a:cubicBezTo>
                    <a:pt x="71" y="0"/>
                    <a:pt x="73" y="2"/>
                    <a:pt x="73" y="4"/>
                  </a:cubicBezTo>
                  <a:cubicBezTo>
                    <a:pt x="73" y="44"/>
                    <a:pt x="73" y="44"/>
                    <a:pt x="73" y="44"/>
                  </a:cubicBezTo>
                  <a:cubicBezTo>
                    <a:pt x="73" y="46"/>
                    <a:pt x="71" y="49"/>
                    <a:pt x="68"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100000">
                  <a:srgbClr val="FF8C11"/>
                </a:gs>
                <a:gs pos="0">
                  <a:srgbClr val="FFA700"/>
                </a:gs>
              </a:gsLst>
              <a:lin ang="5400000" scaled="1"/>
            </a:gradFill>
            <a:ln>
              <a:noFill/>
            </a:ln>
          </p:spPr>
          <p:txBody>
            <a:bodyPr vert="horz" wrap="square" lIns="91440" tIns="45720" rIns="91440" bIns="45720" numCol="1" anchor="t" anchorCtr="0" compatLnSpc="1">
              <a:prstTxWarp prst="textNoShape">
                <a:avLst/>
              </a:prstTxWarp>
            </a:bodyPr>
            <a:lstStyle/>
            <a:p>
              <a:pPr defTabSz="457200">
                <a:defRPr/>
              </a:pPr>
              <a:endParaRPr lang="en-US" sz="1800" dirty="0">
                <a:solidFill>
                  <a:srgbClr val="000000"/>
                </a:solidFill>
                <a:latin typeface="Amazon Ember Heavy"/>
              </a:endParaRPr>
            </a:p>
          </p:txBody>
        </p:sp>
        <p:sp>
          <p:nvSpPr>
            <p:cNvPr id="824" name="Freeform 47">
              <a:extLst>
                <a:ext uri="{FF2B5EF4-FFF2-40B4-BE49-F238E27FC236}">
                  <a16:creationId xmlns:a16="http://schemas.microsoft.com/office/drawing/2014/main" id="{7B3F7FA1-3783-49F1-8BE7-5BE4A3491FAA}"/>
                </a:ext>
              </a:extLst>
            </p:cNvPr>
            <p:cNvSpPr>
              <a:spLocks noEditPoints="1"/>
            </p:cNvSpPr>
            <p:nvPr/>
          </p:nvSpPr>
          <p:spPr bwMode="auto">
            <a:xfrm>
              <a:off x="842924" y="1305197"/>
              <a:ext cx="185687" cy="124145"/>
            </a:xfrm>
            <a:custGeom>
              <a:avLst/>
              <a:gdLst>
                <a:gd name="T0" fmla="*/ 68 w 73"/>
                <a:gd name="T1" fmla="*/ 49 h 49"/>
                <a:gd name="T2" fmla="*/ 4 w 73"/>
                <a:gd name="T3" fmla="*/ 49 h 49"/>
                <a:gd name="T4" fmla="*/ 0 w 73"/>
                <a:gd name="T5" fmla="*/ 44 h 49"/>
                <a:gd name="T6" fmla="*/ 0 w 73"/>
                <a:gd name="T7" fmla="*/ 4 h 49"/>
                <a:gd name="T8" fmla="*/ 4 w 73"/>
                <a:gd name="T9" fmla="*/ 0 h 49"/>
                <a:gd name="T10" fmla="*/ 68 w 73"/>
                <a:gd name="T11" fmla="*/ 0 h 49"/>
                <a:gd name="T12" fmla="*/ 73 w 73"/>
                <a:gd name="T13" fmla="*/ 4 h 49"/>
                <a:gd name="T14" fmla="*/ 73 w 73"/>
                <a:gd name="T15" fmla="*/ 44 h 49"/>
                <a:gd name="T16" fmla="*/ 68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8" y="49"/>
                  </a:moveTo>
                  <a:cubicBezTo>
                    <a:pt x="4" y="49"/>
                    <a:pt x="4" y="49"/>
                    <a:pt x="4" y="49"/>
                  </a:cubicBezTo>
                  <a:cubicBezTo>
                    <a:pt x="2" y="49"/>
                    <a:pt x="0" y="46"/>
                    <a:pt x="0" y="44"/>
                  </a:cubicBezTo>
                  <a:cubicBezTo>
                    <a:pt x="0" y="4"/>
                    <a:pt x="0" y="4"/>
                    <a:pt x="0" y="4"/>
                  </a:cubicBezTo>
                  <a:cubicBezTo>
                    <a:pt x="0" y="2"/>
                    <a:pt x="2" y="0"/>
                    <a:pt x="4" y="0"/>
                  </a:cubicBezTo>
                  <a:cubicBezTo>
                    <a:pt x="68" y="0"/>
                    <a:pt x="68" y="0"/>
                    <a:pt x="68" y="0"/>
                  </a:cubicBezTo>
                  <a:cubicBezTo>
                    <a:pt x="71" y="0"/>
                    <a:pt x="73" y="2"/>
                    <a:pt x="73" y="4"/>
                  </a:cubicBezTo>
                  <a:cubicBezTo>
                    <a:pt x="73" y="44"/>
                    <a:pt x="73" y="44"/>
                    <a:pt x="73" y="44"/>
                  </a:cubicBezTo>
                  <a:cubicBezTo>
                    <a:pt x="73" y="46"/>
                    <a:pt x="71" y="49"/>
                    <a:pt x="68"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100000">
                  <a:srgbClr val="FF8C11"/>
                </a:gs>
                <a:gs pos="0">
                  <a:srgbClr val="FFA700"/>
                </a:gs>
              </a:gsLst>
              <a:lin ang="5400000" scaled="1"/>
            </a:gradFill>
            <a:ln>
              <a:noFill/>
            </a:ln>
          </p:spPr>
          <p:txBody>
            <a:bodyPr vert="horz" wrap="square" lIns="91440" tIns="45720" rIns="91440" bIns="45720" numCol="1" anchor="t" anchorCtr="0" compatLnSpc="1">
              <a:prstTxWarp prst="textNoShape">
                <a:avLst/>
              </a:prstTxWarp>
            </a:bodyPr>
            <a:lstStyle/>
            <a:p>
              <a:pPr defTabSz="457200">
                <a:defRPr/>
              </a:pPr>
              <a:endParaRPr lang="en-US" sz="1800" dirty="0">
                <a:solidFill>
                  <a:srgbClr val="000000"/>
                </a:solidFill>
                <a:latin typeface="Amazon Ember Heavy"/>
              </a:endParaRPr>
            </a:p>
          </p:txBody>
        </p:sp>
        <p:sp>
          <p:nvSpPr>
            <p:cNvPr id="825" name="Freeform 48">
              <a:extLst>
                <a:ext uri="{FF2B5EF4-FFF2-40B4-BE49-F238E27FC236}">
                  <a16:creationId xmlns:a16="http://schemas.microsoft.com/office/drawing/2014/main" id="{996A5011-FF6B-45C0-829D-65CFB1972A94}"/>
                </a:ext>
              </a:extLst>
            </p:cNvPr>
            <p:cNvSpPr>
              <a:spLocks noEditPoints="1"/>
            </p:cNvSpPr>
            <p:nvPr/>
          </p:nvSpPr>
          <p:spPr bwMode="auto">
            <a:xfrm>
              <a:off x="1006329" y="1305197"/>
              <a:ext cx="185687" cy="124145"/>
            </a:xfrm>
            <a:custGeom>
              <a:avLst/>
              <a:gdLst>
                <a:gd name="T0" fmla="*/ 68 w 73"/>
                <a:gd name="T1" fmla="*/ 49 h 49"/>
                <a:gd name="T2" fmla="*/ 4 w 73"/>
                <a:gd name="T3" fmla="*/ 49 h 49"/>
                <a:gd name="T4" fmla="*/ 0 w 73"/>
                <a:gd name="T5" fmla="*/ 44 h 49"/>
                <a:gd name="T6" fmla="*/ 0 w 73"/>
                <a:gd name="T7" fmla="*/ 4 h 49"/>
                <a:gd name="T8" fmla="*/ 4 w 73"/>
                <a:gd name="T9" fmla="*/ 0 h 49"/>
                <a:gd name="T10" fmla="*/ 68 w 73"/>
                <a:gd name="T11" fmla="*/ 0 h 49"/>
                <a:gd name="T12" fmla="*/ 73 w 73"/>
                <a:gd name="T13" fmla="*/ 4 h 49"/>
                <a:gd name="T14" fmla="*/ 73 w 73"/>
                <a:gd name="T15" fmla="*/ 44 h 49"/>
                <a:gd name="T16" fmla="*/ 68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8" y="49"/>
                  </a:moveTo>
                  <a:cubicBezTo>
                    <a:pt x="4" y="49"/>
                    <a:pt x="4" y="49"/>
                    <a:pt x="4" y="49"/>
                  </a:cubicBezTo>
                  <a:cubicBezTo>
                    <a:pt x="2" y="49"/>
                    <a:pt x="0" y="46"/>
                    <a:pt x="0" y="44"/>
                  </a:cubicBezTo>
                  <a:cubicBezTo>
                    <a:pt x="0" y="4"/>
                    <a:pt x="0" y="4"/>
                    <a:pt x="0" y="4"/>
                  </a:cubicBezTo>
                  <a:cubicBezTo>
                    <a:pt x="0" y="2"/>
                    <a:pt x="2" y="0"/>
                    <a:pt x="4" y="0"/>
                  </a:cubicBezTo>
                  <a:cubicBezTo>
                    <a:pt x="68" y="0"/>
                    <a:pt x="68" y="0"/>
                    <a:pt x="68" y="0"/>
                  </a:cubicBezTo>
                  <a:cubicBezTo>
                    <a:pt x="71" y="0"/>
                    <a:pt x="73" y="2"/>
                    <a:pt x="73" y="4"/>
                  </a:cubicBezTo>
                  <a:cubicBezTo>
                    <a:pt x="73" y="44"/>
                    <a:pt x="73" y="44"/>
                    <a:pt x="73" y="44"/>
                  </a:cubicBezTo>
                  <a:cubicBezTo>
                    <a:pt x="73" y="46"/>
                    <a:pt x="71" y="49"/>
                    <a:pt x="68"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100000">
                  <a:srgbClr val="FF8C11"/>
                </a:gs>
                <a:gs pos="0">
                  <a:srgbClr val="FFA700"/>
                </a:gs>
              </a:gsLst>
              <a:lin ang="5400000" scaled="1"/>
            </a:gradFill>
            <a:ln>
              <a:noFill/>
            </a:ln>
          </p:spPr>
          <p:txBody>
            <a:bodyPr vert="horz" wrap="square" lIns="91440" tIns="45720" rIns="91440" bIns="45720" numCol="1" anchor="t" anchorCtr="0" compatLnSpc="1">
              <a:prstTxWarp prst="textNoShape">
                <a:avLst/>
              </a:prstTxWarp>
            </a:bodyPr>
            <a:lstStyle/>
            <a:p>
              <a:pPr defTabSz="457200">
                <a:defRPr/>
              </a:pPr>
              <a:endParaRPr lang="en-US" sz="1800" dirty="0">
                <a:solidFill>
                  <a:srgbClr val="000000"/>
                </a:solidFill>
                <a:latin typeface="Amazon Ember Heavy"/>
              </a:endParaRPr>
            </a:p>
          </p:txBody>
        </p:sp>
        <p:sp>
          <p:nvSpPr>
            <p:cNvPr id="826" name="Freeform 49">
              <a:extLst>
                <a:ext uri="{FF2B5EF4-FFF2-40B4-BE49-F238E27FC236}">
                  <a16:creationId xmlns:a16="http://schemas.microsoft.com/office/drawing/2014/main" id="{6DC5FC19-0377-461D-8E17-98023C9D6CC4}"/>
                </a:ext>
              </a:extLst>
            </p:cNvPr>
            <p:cNvSpPr>
              <a:spLocks noEditPoints="1"/>
            </p:cNvSpPr>
            <p:nvPr/>
          </p:nvSpPr>
          <p:spPr bwMode="auto">
            <a:xfrm>
              <a:off x="680581" y="1507860"/>
              <a:ext cx="185687" cy="125206"/>
            </a:xfrm>
            <a:custGeom>
              <a:avLst/>
              <a:gdLst>
                <a:gd name="T0" fmla="*/ 68 w 73"/>
                <a:gd name="T1" fmla="*/ 49 h 49"/>
                <a:gd name="T2" fmla="*/ 4 w 73"/>
                <a:gd name="T3" fmla="*/ 49 h 49"/>
                <a:gd name="T4" fmla="*/ 0 w 73"/>
                <a:gd name="T5" fmla="*/ 44 h 49"/>
                <a:gd name="T6" fmla="*/ 0 w 73"/>
                <a:gd name="T7" fmla="*/ 4 h 49"/>
                <a:gd name="T8" fmla="*/ 4 w 73"/>
                <a:gd name="T9" fmla="*/ 0 h 49"/>
                <a:gd name="T10" fmla="*/ 68 w 73"/>
                <a:gd name="T11" fmla="*/ 0 h 49"/>
                <a:gd name="T12" fmla="*/ 73 w 73"/>
                <a:gd name="T13" fmla="*/ 4 h 49"/>
                <a:gd name="T14" fmla="*/ 73 w 73"/>
                <a:gd name="T15" fmla="*/ 44 h 49"/>
                <a:gd name="T16" fmla="*/ 68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8" y="49"/>
                  </a:moveTo>
                  <a:cubicBezTo>
                    <a:pt x="4" y="49"/>
                    <a:pt x="4" y="49"/>
                    <a:pt x="4" y="49"/>
                  </a:cubicBezTo>
                  <a:cubicBezTo>
                    <a:pt x="2" y="49"/>
                    <a:pt x="0" y="46"/>
                    <a:pt x="0" y="44"/>
                  </a:cubicBezTo>
                  <a:cubicBezTo>
                    <a:pt x="0" y="4"/>
                    <a:pt x="0" y="4"/>
                    <a:pt x="0" y="4"/>
                  </a:cubicBezTo>
                  <a:cubicBezTo>
                    <a:pt x="0" y="2"/>
                    <a:pt x="2" y="0"/>
                    <a:pt x="4" y="0"/>
                  </a:cubicBezTo>
                  <a:cubicBezTo>
                    <a:pt x="68" y="0"/>
                    <a:pt x="68" y="0"/>
                    <a:pt x="68" y="0"/>
                  </a:cubicBezTo>
                  <a:cubicBezTo>
                    <a:pt x="71" y="0"/>
                    <a:pt x="73" y="2"/>
                    <a:pt x="73" y="4"/>
                  </a:cubicBezTo>
                  <a:cubicBezTo>
                    <a:pt x="73" y="44"/>
                    <a:pt x="73" y="44"/>
                    <a:pt x="73" y="44"/>
                  </a:cubicBezTo>
                  <a:cubicBezTo>
                    <a:pt x="73" y="46"/>
                    <a:pt x="71" y="49"/>
                    <a:pt x="68"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792E"/>
                </a:gs>
                <a:gs pos="100000">
                  <a:srgbClr val="FF604A"/>
                </a:gs>
              </a:gsLst>
              <a:lin ang="5400000" scaled="0"/>
            </a:gradFill>
            <a:ln>
              <a:noFill/>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ndParaRPr>
            </a:p>
          </p:txBody>
        </p:sp>
        <p:sp>
          <p:nvSpPr>
            <p:cNvPr id="827" name="Freeform 50">
              <a:extLst>
                <a:ext uri="{FF2B5EF4-FFF2-40B4-BE49-F238E27FC236}">
                  <a16:creationId xmlns:a16="http://schemas.microsoft.com/office/drawing/2014/main" id="{78A1034B-4004-44C6-874A-9DC8E2BED4FB}"/>
                </a:ext>
              </a:extLst>
            </p:cNvPr>
            <p:cNvSpPr>
              <a:spLocks noEditPoints="1"/>
            </p:cNvSpPr>
            <p:nvPr/>
          </p:nvSpPr>
          <p:spPr bwMode="auto">
            <a:xfrm>
              <a:off x="842924" y="1507860"/>
              <a:ext cx="185687" cy="125206"/>
            </a:xfrm>
            <a:custGeom>
              <a:avLst/>
              <a:gdLst>
                <a:gd name="T0" fmla="*/ 68 w 73"/>
                <a:gd name="T1" fmla="*/ 49 h 49"/>
                <a:gd name="T2" fmla="*/ 4 w 73"/>
                <a:gd name="T3" fmla="*/ 49 h 49"/>
                <a:gd name="T4" fmla="*/ 0 w 73"/>
                <a:gd name="T5" fmla="*/ 44 h 49"/>
                <a:gd name="T6" fmla="*/ 0 w 73"/>
                <a:gd name="T7" fmla="*/ 4 h 49"/>
                <a:gd name="T8" fmla="*/ 4 w 73"/>
                <a:gd name="T9" fmla="*/ 0 h 49"/>
                <a:gd name="T10" fmla="*/ 68 w 73"/>
                <a:gd name="T11" fmla="*/ 0 h 49"/>
                <a:gd name="T12" fmla="*/ 73 w 73"/>
                <a:gd name="T13" fmla="*/ 4 h 49"/>
                <a:gd name="T14" fmla="*/ 73 w 73"/>
                <a:gd name="T15" fmla="*/ 44 h 49"/>
                <a:gd name="T16" fmla="*/ 68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8" y="49"/>
                  </a:moveTo>
                  <a:cubicBezTo>
                    <a:pt x="4" y="49"/>
                    <a:pt x="4" y="49"/>
                    <a:pt x="4" y="49"/>
                  </a:cubicBezTo>
                  <a:cubicBezTo>
                    <a:pt x="2" y="49"/>
                    <a:pt x="0" y="46"/>
                    <a:pt x="0" y="44"/>
                  </a:cubicBezTo>
                  <a:cubicBezTo>
                    <a:pt x="0" y="4"/>
                    <a:pt x="0" y="4"/>
                    <a:pt x="0" y="4"/>
                  </a:cubicBezTo>
                  <a:cubicBezTo>
                    <a:pt x="0" y="2"/>
                    <a:pt x="2" y="0"/>
                    <a:pt x="4" y="0"/>
                  </a:cubicBezTo>
                  <a:cubicBezTo>
                    <a:pt x="68" y="0"/>
                    <a:pt x="68" y="0"/>
                    <a:pt x="68" y="0"/>
                  </a:cubicBezTo>
                  <a:cubicBezTo>
                    <a:pt x="71" y="0"/>
                    <a:pt x="73" y="2"/>
                    <a:pt x="73" y="4"/>
                  </a:cubicBezTo>
                  <a:cubicBezTo>
                    <a:pt x="73" y="44"/>
                    <a:pt x="73" y="44"/>
                    <a:pt x="73" y="44"/>
                  </a:cubicBezTo>
                  <a:cubicBezTo>
                    <a:pt x="73" y="46"/>
                    <a:pt x="71" y="49"/>
                    <a:pt x="68"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792E"/>
                </a:gs>
                <a:gs pos="100000">
                  <a:srgbClr val="FF604A"/>
                </a:gs>
              </a:gsLst>
              <a:lin ang="5400000" scaled="0"/>
            </a:gradFill>
            <a:ln>
              <a:noFill/>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ndParaRPr>
            </a:p>
          </p:txBody>
        </p:sp>
        <p:sp>
          <p:nvSpPr>
            <p:cNvPr id="828" name="Freeform 51">
              <a:extLst>
                <a:ext uri="{FF2B5EF4-FFF2-40B4-BE49-F238E27FC236}">
                  <a16:creationId xmlns:a16="http://schemas.microsoft.com/office/drawing/2014/main" id="{630C0A34-4418-4646-A092-9D50BA9363D4}"/>
                </a:ext>
              </a:extLst>
            </p:cNvPr>
            <p:cNvSpPr>
              <a:spLocks noEditPoints="1"/>
            </p:cNvSpPr>
            <p:nvPr/>
          </p:nvSpPr>
          <p:spPr bwMode="auto">
            <a:xfrm>
              <a:off x="764405" y="1200151"/>
              <a:ext cx="185687" cy="125206"/>
            </a:xfrm>
            <a:custGeom>
              <a:avLst/>
              <a:gdLst>
                <a:gd name="T0" fmla="*/ 69 w 73"/>
                <a:gd name="T1" fmla="*/ 49 h 49"/>
                <a:gd name="T2" fmla="*/ 5 w 73"/>
                <a:gd name="T3" fmla="*/ 49 h 49"/>
                <a:gd name="T4" fmla="*/ 0 w 73"/>
                <a:gd name="T5" fmla="*/ 45 h 49"/>
                <a:gd name="T6" fmla="*/ 0 w 73"/>
                <a:gd name="T7" fmla="*/ 5 h 49"/>
                <a:gd name="T8" fmla="*/ 5 w 73"/>
                <a:gd name="T9" fmla="*/ 0 h 49"/>
                <a:gd name="T10" fmla="*/ 69 w 73"/>
                <a:gd name="T11" fmla="*/ 0 h 49"/>
                <a:gd name="T12" fmla="*/ 73 w 73"/>
                <a:gd name="T13" fmla="*/ 5 h 49"/>
                <a:gd name="T14" fmla="*/ 73 w 73"/>
                <a:gd name="T15" fmla="*/ 45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5"/>
                  </a:cubicBezTo>
                  <a:cubicBezTo>
                    <a:pt x="0" y="5"/>
                    <a:pt x="0" y="5"/>
                    <a:pt x="0" y="5"/>
                  </a:cubicBezTo>
                  <a:cubicBezTo>
                    <a:pt x="0" y="2"/>
                    <a:pt x="2" y="0"/>
                    <a:pt x="5" y="0"/>
                  </a:cubicBezTo>
                  <a:cubicBezTo>
                    <a:pt x="69" y="0"/>
                    <a:pt x="69" y="0"/>
                    <a:pt x="69" y="0"/>
                  </a:cubicBezTo>
                  <a:cubicBezTo>
                    <a:pt x="71" y="0"/>
                    <a:pt x="73" y="2"/>
                    <a:pt x="73" y="5"/>
                  </a:cubicBezTo>
                  <a:cubicBezTo>
                    <a:pt x="73" y="45"/>
                    <a:pt x="73" y="45"/>
                    <a:pt x="73" y="45"/>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chemeClr val="accent1"/>
                </a:gs>
                <a:gs pos="100000">
                  <a:srgbClr val="FFA700"/>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ndParaRPr>
            </a:p>
          </p:txBody>
        </p:sp>
        <p:sp>
          <p:nvSpPr>
            <p:cNvPr id="829" name="Freeform 52">
              <a:extLst>
                <a:ext uri="{FF2B5EF4-FFF2-40B4-BE49-F238E27FC236}">
                  <a16:creationId xmlns:a16="http://schemas.microsoft.com/office/drawing/2014/main" id="{BD85E9AB-89B8-40AA-B7E5-D8D93B12BEA7}"/>
                </a:ext>
              </a:extLst>
            </p:cNvPr>
            <p:cNvSpPr>
              <a:spLocks noEditPoints="1"/>
            </p:cNvSpPr>
            <p:nvPr/>
          </p:nvSpPr>
          <p:spPr bwMode="auto">
            <a:xfrm>
              <a:off x="927810" y="1200151"/>
              <a:ext cx="185687" cy="125206"/>
            </a:xfrm>
            <a:custGeom>
              <a:avLst/>
              <a:gdLst>
                <a:gd name="T0" fmla="*/ 69 w 73"/>
                <a:gd name="T1" fmla="*/ 49 h 49"/>
                <a:gd name="T2" fmla="*/ 5 w 73"/>
                <a:gd name="T3" fmla="*/ 49 h 49"/>
                <a:gd name="T4" fmla="*/ 0 w 73"/>
                <a:gd name="T5" fmla="*/ 45 h 49"/>
                <a:gd name="T6" fmla="*/ 0 w 73"/>
                <a:gd name="T7" fmla="*/ 5 h 49"/>
                <a:gd name="T8" fmla="*/ 5 w 73"/>
                <a:gd name="T9" fmla="*/ 0 h 49"/>
                <a:gd name="T10" fmla="*/ 69 w 73"/>
                <a:gd name="T11" fmla="*/ 0 h 49"/>
                <a:gd name="T12" fmla="*/ 73 w 73"/>
                <a:gd name="T13" fmla="*/ 5 h 49"/>
                <a:gd name="T14" fmla="*/ 73 w 73"/>
                <a:gd name="T15" fmla="*/ 45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5"/>
                  </a:cubicBezTo>
                  <a:cubicBezTo>
                    <a:pt x="0" y="5"/>
                    <a:pt x="0" y="5"/>
                    <a:pt x="0" y="5"/>
                  </a:cubicBezTo>
                  <a:cubicBezTo>
                    <a:pt x="0" y="2"/>
                    <a:pt x="2" y="0"/>
                    <a:pt x="5" y="0"/>
                  </a:cubicBezTo>
                  <a:cubicBezTo>
                    <a:pt x="69" y="0"/>
                    <a:pt x="69" y="0"/>
                    <a:pt x="69" y="0"/>
                  </a:cubicBezTo>
                  <a:cubicBezTo>
                    <a:pt x="71" y="0"/>
                    <a:pt x="73" y="2"/>
                    <a:pt x="73" y="5"/>
                  </a:cubicBezTo>
                  <a:cubicBezTo>
                    <a:pt x="73" y="45"/>
                    <a:pt x="73" y="45"/>
                    <a:pt x="73" y="45"/>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chemeClr val="accent1"/>
                </a:gs>
                <a:gs pos="100000">
                  <a:srgbClr val="FFA700"/>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ndParaRPr>
            </a:p>
          </p:txBody>
        </p:sp>
        <p:sp>
          <p:nvSpPr>
            <p:cNvPr id="830" name="Freeform 53">
              <a:extLst>
                <a:ext uri="{FF2B5EF4-FFF2-40B4-BE49-F238E27FC236}">
                  <a16:creationId xmlns:a16="http://schemas.microsoft.com/office/drawing/2014/main" id="{38D73EBC-7077-4C1C-9933-0B3A471B8A79}"/>
                </a:ext>
              </a:extLst>
            </p:cNvPr>
            <p:cNvSpPr>
              <a:spLocks noEditPoints="1"/>
            </p:cNvSpPr>
            <p:nvPr/>
          </p:nvSpPr>
          <p:spPr bwMode="auto">
            <a:xfrm>
              <a:off x="764405" y="1609723"/>
              <a:ext cx="185687" cy="125206"/>
            </a:xfrm>
            <a:custGeom>
              <a:avLst/>
              <a:gdLst>
                <a:gd name="T0" fmla="*/ 69 w 73"/>
                <a:gd name="T1" fmla="*/ 49 h 49"/>
                <a:gd name="T2" fmla="*/ 5 w 73"/>
                <a:gd name="T3" fmla="*/ 49 h 49"/>
                <a:gd name="T4" fmla="*/ 0 w 73"/>
                <a:gd name="T5" fmla="*/ 44 h 49"/>
                <a:gd name="T6" fmla="*/ 0 w 73"/>
                <a:gd name="T7" fmla="*/ 4 h 49"/>
                <a:gd name="T8" fmla="*/ 5 w 73"/>
                <a:gd name="T9" fmla="*/ 0 h 49"/>
                <a:gd name="T10" fmla="*/ 69 w 73"/>
                <a:gd name="T11" fmla="*/ 0 h 49"/>
                <a:gd name="T12" fmla="*/ 73 w 73"/>
                <a:gd name="T13" fmla="*/ 4 h 49"/>
                <a:gd name="T14" fmla="*/ 73 w 73"/>
                <a:gd name="T15" fmla="*/ 44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4"/>
                  </a:cubicBezTo>
                  <a:cubicBezTo>
                    <a:pt x="0" y="4"/>
                    <a:pt x="0" y="4"/>
                    <a:pt x="0" y="4"/>
                  </a:cubicBezTo>
                  <a:cubicBezTo>
                    <a:pt x="0" y="2"/>
                    <a:pt x="2" y="0"/>
                    <a:pt x="5" y="0"/>
                  </a:cubicBezTo>
                  <a:cubicBezTo>
                    <a:pt x="69" y="0"/>
                    <a:pt x="69" y="0"/>
                    <a:pt x="69" y="0"/>
                  </a:cubicBezTo>
                  <a:cubicBezTo>
                    <a:pt x="71" y="0"/>
                    <a:pt x="73" y="2"/>
                    <a:pt x="73" y="4"/>
                  </a:cubicBezTo>
                  <a:cubicBezTo>
                    <a:pt x="73" y="44"/>
                    <a:pt x="73" y="44"/>
                    <a:pt x="73" y="44"/>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644A"/>
                </a:gs>
                <a:gs pos="100000">
                  <a:schemeClr val="accent3"/>
                </a:gs>
              </a:gsLst>
              <a:lin ang="5400000" scaled="0"/>
            </a:gradFill>
            <a:ln>
              <a:noFill/>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ndParaRPr>
            </a:p>
          </p:txBody>
        </p:sp>
        <p:sp>
          <p:nvSpPr>
            <p:cNvPr id="831" name="Freeform 54">
              <a:extLst>
                <a:ext uri="{FF2B5EF4-FFF2-40B4-BE49-F238E27FC236}">
                  <a16:creationId xmlns:a16="http://schemas.microsoft.com/office/drawing/2014/main" id="{EA756F6C-09F0-41AC-912F-57D459FA93DE}"/>
                </a:ext>
              </a:extLst>
            </p:cNvPr>
            <p:cNvSpPr>
              <a:spLocks noEditPoints="1"/>
            </p:cNvSpPr>
            <p:nvPr/>
          </p:nvSpPr>
          <p:spPr bwMode="auto">
            <a:xfrm>
              <a:off x="1090153" y="1405998"/>
              <a:ext cx="185687" cy="125206"/>
            </a:xfrm>
            <a:custGeom>
              <a:avLst/>
              <a:gdLst>
                <a:gd name="T0" fmla="*/ 69 w 73"/>
                <a:gd name="T1" fmla="*/ 49 h 49"/>
                <a:gd name="T2" fmla="*/ 5 w 73"/>
                <a:gd name="T3" fmla="*/ 49 h 49"/>
                <a:gd name="T4" fmla="*/ 0 w 73"/>
                <a:gd name="T5" fmla="*/ 44 h 49"/>
                <a:gd name="T6" fmla="*/ 0 w 73"/>
                <a:gd name="T7" fmla="*/ 4 h 49"/>
                <a:gd name="T8" fmla="*/ 5 w 73"/>
                <a:gd name="T9" fmla="*/ 0 h 49"/>
                <a:gd name="T10" fmla="*/ 69 w 73"/>
                <a:gd name="T11" fmla="*/ 0 h 49"/>
                <a:gd name="T12" fmla="*/ 73 w 73"/>
                <a:gd name="T13" fmla="*/ 4 h 49"/>
                <a:gd name="T14" fmla="*/ 73 w 73"/>
                <a:gd name="T15" fmla="*/ 44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4"/>
                  </a:cubicBezTo>
                  <a:cubicBezTo>
                    <a:pt x="0" y="4"/>
                    <a:pt x="0" y="4"/>
                    <a:pt x="0" y="4"/>
                  </a:cubicBezTo>
                  <a:cubicBezTo>
                    <a:pt x="0" y="2"/>
                    <a:pt x="2" y="0"/>
                    <a:pt x="5" y="0"/>
                  </a:cubicBezTo>
                  <a:cubicBezTo>
                    <a:pt x="69" y="0"/>
                    <a:pt x="69" y="0"/>
                    <a:pt x="69" y="0"/>
                  </a:cubicBezTo>
                  <a:cubicBezTo>
                    <a:pt x="71" y="0"/>
                    <a:pt x="73" y="2"/>
                    <a:pt x="73" y="4"/>
                  </a:cubicBezTo>
                  <a:cubicBezTo>
                    <a:pt x="73" y="44"/>
                    <a:pt x="73" y="44"/>
                    <a:pt x="73" y="44"/>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9011"/>
                </a:gs>
                <a:gs pos="100000">
                  <a:srgbClr val="FF762E"/>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ndParaRPr>
            </a:p>
          </p:txBody>
        </p:sp>
        <p:sp>
          <p:nvSpPr>
            <p:cNvPr id="833" name="Freeform 57">
              <a:extLst>
                <a:ext uri="{FF2B5EF4-FFF2-40B4-BE49-F238E27FC236}">
                  <a16:creationId xmlns:a16="http://schemas.microsoft.com/office/drawing/2014/main" id="{7549DDE1-19BB-4782-BF25-E9EEC6FD6EB0}"/>
                </a:ext>
              </a:extLst>
            </p:cNvPr>
            <p:cNvSpPr>
              <a:spLocks/>
            </p:cNvSpPr>
            <p:nvPr/>
          </p:nvSpPr>
          <p:spPr bwMode="auto">
            <a:xfrm>
              <a:off x="927810" y="1609723"/>
              <a:ext cx="131572" cy="125206"/>
            </a:xfrm>
            <a:custGeom>
              <a:avLst/>
              <a:gdLst>
                <a:gd name="T0" fmla="*/ 9 w 52"/>
                <a:gd name="T1" fmla="*/ 40 h 49"/>
                <a:gd name="T2" fmla="*/ 9 w 52"/>
                <a:gd name="T3" fmla="*/ 9 h 49"/>
                <a:gd name="T4" fmla="*/ 43 w 52"/>
                <a:gd name="T5" fmla="*/ 9 h 49"/>
                <a:gd name="T6" fmla="*/ 43 w 52"/>
                <a:gd name="T7" fmla="*/ 9 h 49"/>
                <a:gd name="T8" fmla="*/ 35 w 52"/>
                <a:gd name="T9" fmla="*/ 9 h 49"/>
                <a:gd name="T10" fmla="*/ 31 w 52"/>
                <a:gd name="T11" fmla="*/ 4 h 49"/>
                <a:gd name="T12" fmla="*/ 31 w 52"/>
                <a:gd name="T13" fmla="*/ 0 h 49"/>
                <a:gd name="T14" fmla="*/ 5 w 52"/>
                <a:gd name="T15" fmla="*/ 0 h 49"/>
                <a:gd name="T16" fmla="*/ 0 w 52"/>
                <a:gd name="T17" fmla="*/ 4 h 49"/>
                <a:gd name="T18" fmla="*/ 0 w 52"/>
                <a:gd name="T19" fmla="*/ 44 h 49"/>
                <a:gd name="T20" fmla="*/ 5 w 52"/>
                <a:gd name="T21" fmla="*/ 49 h 49"/>
                <a:gd name="T22" fmla="*/ 52 w 52"/>
                <a:gd name="T23" fmla="*/ 49 h 49"/>
                <a:gd name="T24" fmla="*/ 47 w 52"/>
                <a:gd name="T25" fmla="*/ 40 h 49"/>
                <a:gd name="T26" fmla="*/ 9 w 52"/>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2" h="49">
                  <a:moveTo>
                    <a:pt x="9" y="40"/>
                  </a:moveTo>
                  <a:cubicBezTo>
                    <a:pt x="9" y="9"/>
                    <a:pt x="9" y="9"/>
                    <a:pt x="9" y="9"/>
                  </a:cubicBezTo>
                  <a:cubicBezTo>
                    <a:pt x="43" y="9"/>
                    <a:pt x="43" y="9"/>
                    <a:pt x="43" y="9"/>
                  </a:cubicBezTo>
                  <a:cubicBezTo>
                    <a:pt x="43" y="9"/>
                    <a:pt x="43" y="9"/>
                    <a:pt x="43" y="9"/>
                  </a:cubicBezTo>
                  <a:cubicBezTo>
                    <a:pt x="35" y="9"/>
                    <a:pt x="35" y="9"/>
                    <a:pt x="35" y="9"/>
                  </a:cubicBezTo>
                  <a:cubicBezTo>
                    <a:pt x="33" y="9"/>
                    <a:pt x="31" y="6"/>
                    <a:pt x="31" y="4"/>
                  </a:cubicBezTo>
                  <a:cubicBezTo>
                    <a:pt x="31" y="0"/>
                    <a:pt x="31" y="0"/>
                    <a:pt x="31" y="0"/>
                  </a:cubicBezTo>
                  <a:cubicBezTo>
                    <a:pt x="5" y="0"/>
                    <a:pt x="5" y="0"/>
                    <a:pt x="5" y="0"/>
                  </a:cubicBezTo>
                  <a:cubicBezTo>
                    <a:pt x="2" y="0"/>
                    <a:pt x="0" y="2"/>
                    <a:pt x="0" y="4"/>
                  </a:cubicBezTo>
                  <a:cubicBezTo>
                    <a:pt x="0" y="44"/>
                    <a:pt x="0" y="44"/>
                    <a:pt x="0" y="44"/>
                  </a:cubicBezTo>
                  <a:cubicBezTo>
                    <a:pt x="0" y="47"/>
                    <a:pt x="2" y="49"/>
                    <a:pt x="5" y="49"/>
                  </a:cubicBezTo>
                  <a:cubicBezTo>
                    <a:pt x="52" y="49"/>
                    <a:pt x="52" y="49"/>
                    <a:pt x="52" y="49"/>
                  </a:cubicBezTo>
                  <a:cubicBezTo>
                    <a:pt x="50" y="46"/>
                    <a:pt x="48" y="43"/>
                    <a:pt x="47" y="40"/>
                  </a:cubicBezTo>
                  <a:lnTo>
                    <a:pt x="9" y="40"/>
                  </a:lnTo>
                  <a:close/>
                </a:path>
              </a:pathLst>
            </a:custGeom>
            <a:gradFill>
              <a:gsLst>
                <a:gs pos="0">
                  <a:srgbClr val="FF644A"/>
                </a:gs>
                <a:gs pos="100000">
                  <a:schemeClr val="accent3"/>
                </a:gs>
              </a:gsLst>
              <a:lin ang="5400000" scaled="0"/>
            </a:gradFill>
            <a:ln>
              <a:noFill/>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ndParaRPr>
            </a:p>
          </p:txBody>
        </p:sp>
        <p:sp>
          <p:nvSpPr>
            <p:cNvPr id="834" name="Freeform 58">
              <a:extLst>
                <a:ext uri="{FF2B5EF4-FFF2-40B4-BE49-F238E27FC236}">
                  <a16:creationId xmlns:a16="http://schemas.microsoft.com/office/drawing/2014/main" id="{1E10A839-D2F5-4F31-A9CB-2614D723423D}"/>
                </a:ext>
              </a:extLst>
            </p:cNvPr>
            <p:cNvSpPr>
              <a:spLocks/>
            </p:cNvSpPr>
            <p:nvPr/>
          </p:nvSpPr>
          <p:spPr bwMode="auto">
            <a:xfrm>
              <a:off x="1006329" y="1507860"/>
              <a:ext cx="185687" cy="125206"/>
            </a:xfrm>
            <a:custGeom>
              <a:avLst/>
              <a:gdLst>
                <a:gd name="T0" fmla="*/ 68 w 73"/>
                <a:gd name="T1" fmla="*/ 0 h 49"/>
                <a:gd name="T2" fmla="*/ 4 w 73"/>
                <a:gd name="T3" fmla="*/ 0 h 49"/>
                <a:gd name="T4" fmla="*/ 0 w 73"/>
                <a:gd name="T5" fmla="*/ 4 h 49"/>
                <a:gd name="T6" fmla="*/ 0 w 73"/>
                <a:gd name="T7" fmla="*/ 40 h 49"/>
                <a:gd name="T8" fmla="*/ 0 w 73"/>
                <a:gd name="T9" fmla="*/ 44 h 49"/>
                <a:gd name="T10" fmla="*/ 4 w 73"/>
                <a:gd name="T11" fmla="*/ 49 h 49"/>
                <a:gd name="T12" fmla="*/ 12 w 73"/>
                <a:gd name="T13" fmla="*/ 49 h 49"/>
                <a:gd name="T14" fmla="*/ 15 w 73"/>
                <a:gd name="T15" fmla="*/ 40 h 49"/>
                <a:gd name="T16" fmla="*/ 15 w 73"/>
                <a:gd name="T17" fmla="*/ 40 h 49"/>
                <a:gd name="T18" fmla="*/ 9 w 73"/>
                <a:gd name="T19" fmla="*/ 40 h 49"/>
                <a:gd name="T20" fmla="*/ 9 w 73"/>
                <a:gd name="T21" fmla="*/ 9 h 49"/>
                <a:gd name="T22" fmla="*/ 64 w 73"/>
                <a:gd name="T23" fmla="*/ 9 h 49"/>
                <a:gd name="T24" fmla="*/ 64 w 73"/>
                <a:gd name="T25" fmla="*/ 11 h 49"/>
                <a:gd name="T26" fmla="*/ 73 w 73"/>
                <a:gd name="T27" fmla="*/ 13 h 49"/>
                <a:gd name="T28" fmla="*/ 73 w 73"/>
                <a:gd name="T29" fmla="*/ 4 h 49"/>
                <a:gd name="T30" fmla="*/ 68 w 73"/>
                <a:gd name="T31"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3" h="49">
                  <a:moveTo>
                    <a:pt x="68" y="0"/>
                  </a:moveTo>
                  <a:cubicBezTo>
                    <a:pt x="4" y="0"/>
                    <a:pt x="4" y="0"/>
                    <a:pt x="4" y="0"/>
                  </a:cubicBezTo>
                  <a:cubicBezTo>
                    <a:pt x="2" y="0"/>
                    <a:pt x="0" y="2"/>
                    <a:pt x="0" y="4"/>
                  </a:cubicBezTo>
                  <a:cubicBezTo>
                    <a:pt x="0" y="40"/>
                    <a:pt x="0" y="40"/>
                    <a:pt x="0" y="40"/>
                  </a:cubicBezTo>
                  <a:cubicBezTo>
                    <a:pt x="0" y="44"/>
                    <a:pt x="0" y="44"/>
                    <a:pt x="0" y="44"/>
                  </a:cubicBezTo>
                  <a:cubicBezTo>
                    <a:pt x="0" y="46"/>
                    <a:pt x="2" y="49"/>
                    <a:pt x="4" y="49"/>
                  </a:cubicBezTo>
                  <a:cubicBezTo>
                    <a:pt x="12" y="49"/>
                    <a:pt x="12" y="49"/>
                    <a:pt x="12" y="49"/>
                  </a:cubicBezTo>
                  <a:cubicBezTo>
                    <a:pt x="13" y="45"/>
                    <a:pt x="14" y="42"/>
                    <a:pt x="15" y="40"/>
                  </a:cubicBezTo>
                  <a:cubicBezTo>
                    <a:pt x="15" y="40"/>
                    <a:pt x="15" y="40"/>
                    <a:pt x="15" y="40"/>
                  </a:cubicBezTo>
                  <a:cubicBezTo>
                    <a:pt x="9" y="40"/>
                    <a:pt x="9" y="40"/>
                    <a:pt x="9" y="40"/>
                  </a:cubicBezTo>
                  <a:cubicBezTo>
                    <a:pt x="9" y="9"/>
                    <a:pt x="9" y="9"/>
                    <a:pt x="9" y="9"/>
                  </a:cubicBezTo>
                  <a:cubicBezTo>
                    <a:pt x="64" y="9"/>
                    <a:pt x="64" y="9"/>
                    <a:pt x="64" y="9"/>
                  </a:cubicBezTo>
                  <a:cubicBezTo>
                    <a:pt x="64" y="11"/>
                    <a:pt x="64" y="11"/>
                    <a:pt x="64" y="11"/>
                  </a:cubicBezTo>
                  <a:cubicBezTo>
                    <a:pt x="67" y="12"/>
                    <a:pt x="70" y="12"/>
                    <a:pt x="73" y="13"/>
                  </a:cubicBezTo>
                  <a:cubicBezTo>
                    <a:pt x="73" y="4"/>
                    <a:pt x="73" y="4"/>
                    <a:pt x="73" y="4"/>
                  </a:cubicBezTo>
                  <a:cubicBezTo>
                    <a:pt x="73" y="2"/>
                    <a:pt x="71" y="0"/>
                    <a:pt x="68" y="0"/>
                  </a:cubicBezTo>
                  <a:close/>
                </a:path>
              </a:pathLst>
            </a:custGeom>
            <a:gradFill>
              <a:gsLst>
                <a:gs pos="0">
                  <a:srgbClr val="FF792E"/>
                </a:gs>
                <a:gs pos="100000">
                  <a:srgbClr val="FF604A"/>
                </a:gs>
              </a:gsLst>
              <a:lin ang="5400000" scaled="0"/>
            </a:gradFill>
            <a:ln>
              <a:noFill/>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ndParaRPr>
            </a:p>
          </p:txBody>
        </p:sp>
      </p:grpSp>
      <p:grpSp>
        <p:nvGrpSpPr>
          <p:cNvPr id="835" name="Group 834">
            <a:extLst>
              <a:ext uri="{FF2B5EF4-FFF2-40B4-BE49-F238E27FC236}">
                <a16:creationId xmlns:a16="http://schemas.microsoft.com/office/drawing/2014/main" id="{7FA4D648-FC69-439C-AC7E-37C784A8AA6D}"/>
              </a:ext>
            </a:extLst>
          </p:cNvPr>
          <p:cNvGrpSpPr/>
          <p:nvPr/>
        </p:nvGrpSpPr>
        <p:grpSpPr>
          <a:xfrm flipV="1">
            <a:off x="4086119" y="1919767"/>
            <a:ext cx="1051069" cy="834235"/>
            <a:chOff x="602062" y="1200151"/>
            <a:chExt cx="673778" cy="534778"/>
          </a:xfrm>
        </p:grpSpPr>
        <p:sp>
          <p:nvSpPr>
            <p:cNvPr id="836" name="Freeform 43">
              <a:extLst>
                <a:ext uri="{FF2B5EF4-FFF2-40B4-BE49-F238E27FC236}">
                  <a16:creationId xmlns:a16="http://schemas.microsoft.com/office/drawing/2014/main" id="{67F29260-133B-4F16-BCC4-8406C8FA597D}"/>
                </a:ext>
              </a:extLst>
            </p:cNvPr>
            <p:cNvSpPr>
              <a:spLocks noEditPoints="1"/>
            </p:cNvSpPr>
            <p:nvPr/>
          </p:nvSpPr>
          <p:spPr bwMode="auto">
            <a:xfrm>
              <a:off x="602062" y="1405998"/>
              <a:ext cx="185687" cy="125206"/>
            </a:xfrm>
            <a:custGeom>
              <a:avLst/>
              <a:gdLst>
                <a:gd name="T0" fmla="*/ 69 w 73"/>
                <a:gd name="T1" fmla="*/ 49 h 49"/>
                <a:gd name="T2" fmla="*/ 5 w 73"/>
                <a:gd name="T3" fmla="*/ 49 h 49"/>
                <a:gd name="T4" fmla="*/ 0 w 73"/>
                <a:gd name="T5" fmla="*/ 44 h 49"/>
                <a:gd name="T6" fmla="*/ 0 w 73"/>
                <a:gd name="T7" fmla="*/ 4 h 49"/>
                <a:gd name="T8" fmla="*/ 5 w 73"/>
                <a:gd name="T9" fmla="*/ 0 h 49"/>
                <a:gd name="T10" fmla="*/ 69 w 73"/>
                <a:gd name="T11" fmla="*/ 0 h 49"/>
                <a:gd name="T12" fmla="*/ 73 w 73"/>
                <a:gd name="T13" fmla="*/ 4 h 49"/>
                <a:gd name="T14" fmla="*/ 73 w 73"/>
                <a:gd name="T15" fmla="*/ 44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4"/>
                  </a:cubicBezTo>
                  <a:cubicBezTo>
                    <a:pt x="0" y="4"/>
                    <a:pt x="0" y="4"/>
                    <a:pt x="0" y="4"/>
                  </a:cubicBezTo>
                  <a:cubicBezTo>
                    <a:pt x="0" y="2"/>
                    <a:pt x="2" y="0"/>
                    <a:pt x="5" y="0"/>
                  </a:cubicBezTo>
                  <a:cubicBezTo>
                    <a:pt x="69" y="0"/>
                    <a:pt x="69" y="0"/>
                    <a:pt x="69" y="0"/>
                  </a:cubicBezTo>
                  <a:cubicBezTo>
                    <a:pt x="71" y="0"/>
                    <a:pt x="73" y="2"/>
                    <a:pt x="73" y="4"/>
                  </a:cubicBezTo>
                  <a:cubicBezTo>
                    <a:pt x="73" y="44"/>
                    <a:pt x="73" y="44"/>
                    <a:pt x="73" y="44"/>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9011"/>
                </a:gs>
                <a:gs pos="100000">
                  <a:srgbClr val="FF762E"/>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ndParaRPr>
            </a:p>
          </p:txBody>
        </p:sp>
        <p:sp>
          <p:nvSpPr>
            <p:cNvPr id="837" name="Freeform 44">
              <a:extLst>
                <a:ext uri="{FF2B5EF4-FFF2-40B4-BE49-F238E27FC236}">
                  <a16:creationId xmlns:a16="http://schemas.microsoft.com/office/drawing/2014/main" id="{68A9B1DE-2B31-46BA-819F-4BBDD84F103D}"/>
                </a:ext>
              </a:extLst>
            </p:cNvPr>
            <p:cNvSpPr>
              <a:spLocks noEditPoints="1"/>
            </p:cNvSpPr>
            <p:nvPr/>
          </p:nvSpPr>
          <p:spPr bwMode="auto">
            <a:xfrm>
              <a:off x="764405" y="1405998"/>
              <a:ext cx="185687" cy="125206"/>
            </a:xfrm>
            <a:custGeom>
              <a:avLst/>
              <a:gdLst>
                <a:gd name="T0" fmla="*/ 69 w 73"/>
                <a:gd name="T1" fmla="*/ 49 h 49"/>
                <a:gd name="T2" fmla="*/ 5 w 73"/>
                <a:gd name="T3" fmla="*/ 49 h 49"/>
                <a:gd name="T4" fmla="*/ 0 w 73"/>
                <a:gd name="T5" fmla="*/ 44 h 49"/>
                <a:gd name="T6" fmla="*/ 0 w 73"/>
                <a:gd name="T7" fmla="*/ 4 h 49"/>
                <a:gd name="T8" fmla="*/ 5 w 73"/>
                <a:gd name="T9" fmla="*/ 0 h 49"/>
                <a:gd name="T10" fmla="*/ 69 w 73"/>
                <a:gd name="T11" fmla="*/ 0 h 49"/>
                <a:gd name="T12" fmla="*/ 73 w 73"/>
                <a:gd name="T13" fmla="*/ 4 h 49"/>
                <a:gd name="T14" fmla="*/ 73 w 73"/>
                <a:gd name="T15" fmla="*/ 44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4"/>
                  </a:cubicBezTo>
                  <a:cubicBezTo>
                    <a:pt x="0" y="4"/>
                    <a:pt x="0" y="4"/>
                    <a:pt x="0" y="4"/>
                  </a:cubicBezTo>
                  <a:cubicBezTo>
                    <a:pt x="0" y="2"/>
                    <a:pt x="2" y="0"/>
                    <a:pt x="5" y="0"/>
                  </a:cubicBezTo>
                  <a:cubicBezTo>
                    <a:pt x="69" y="0"/>
                    <a:pt x="69" y="0"/>
                    <a:pt x="69" y="0"/>
                  </a:cubicBezTo>
                  <a:cubicBezTo>
                    <a:pt x="71" y="0"/>
                    <a:pt x="73" y="2"/>
                    <a:pt x="73" y="4"/>
                  </a:cubicBezTo>
                  <a:cubicBezTo>
                    <a:pt x="73" y="44"/>
                    <a:pt x="73" y="44"/>
                    <a:pt x="73" y="44"/>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9011"/>
                </a:gs>
                <a:gs pos="100000">
                  <a:srgbClr val="FF762E"/>
                </a:gs>
              </a:gsLst>
              <a:lin ang="5400000" scaled="1"/>
            </a:gradFill>
            <a:ln>
              <a:noFill/>
            </a:ln>
          </p:spPr>
          <p:txBody>
            <a:bodyPr vert="horz" wrap="square" lIns="91440" tIns="45720" rIns="91440" bIns="45720" numCol="1" anchor="t" anchorCtr="0" compatLnSpc="1">
              <a:prstTxWarp prst="textNoShape">
                <a:avLst/>
              </a:prstTxWarp>
            </a:bodyPr>
            <a:lstStyle/>
            <a:p>
              <a:pPr defTabSz="457200"/>
              <a:endParaRPr lang="en-US" sz="1800" kern="0" dirty="0">
                <a:solidFill>
                  <a:srgbClr val="000000"/>
                </a:solidFill>
                <a:latin typeface="Amazon Ember Heavy"/>
              </a:endParaRPr>
            </a:p>
          </p:txBody>
        </p:sp>
        <p:sp>
          <p:nvSpPr>
            <p:cNvPr id="838" name="Freeform 45">
              <a:extLst>
                <a:ext uri="{FF2B5EF4-FFF2-40B4-BE49-F238E27FC236}">
                  <a16:creationId xmlns:a16="http://schemas.microsoft.com/office/drawing/2014/main" id="{37F8F584-D7E0-4C8B-B95C-4D16DB5DC52A}"/>
                </a:ext>
              </a:extLst>
            </p:cNvPr>
            <p:cNvSpPr>
              <a:spLocks noEditPoints="1"/>
            </p:cNvSpPr>
            <p:nvPr/>
          </p:nvSpPr>
          <p:spPr bwMode="auto">
            <a:xfrm>
              <a:off x="927810" y="1405998"/>
              <a:ext cx="185687" cy="125206"/>
            </a:xfrm>
            <a:custGeom>
              <a:avLst/>
              <a:gdLst>
                <a:gd name="T0" fmla="*/ 69 w 73"/>
                <a:gd name="T1" fmla="*/ 49 h 49"/>
                <a:gd name="T2" fmla="*/ 5 w 73"/>
                <a:gd name="T3" fmla="*/ 49 h 49"/>
                <a:gd name="T4" fmla="*/ 0 w 73"/>
                <a:gd name="T5" fmla="*/ 44 h 49"/>
                <a:gd name="T6" fmla="*/ 0 w 73"/>
                <a:gd name="T7" fmla="*/ 4 h 49"/>
                <a:gd name="T8" fmla="*/ 5 w 73"/>
                <a:gd name="T9" fmla="*/ 0 h 49"/>
                <a:gd name="T10" fmla="*/ 69 w 73"/>
                <a:gd name="T11" fmla="*/ 0 h 49"/>
                <a:gd name="T12" fmla="*/ 73 w 73"/>
                <a:gd name="T13" fmla="*/ 4 h 49"/>
                <a:gd name="T14" fmla="*/ 73 w 73"/>
                <a:gd name="T15" fmla="*/ 44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4"/>
                  </a:cubicBezTo>
                  <a:cubicBezTo>
                    <a:pt x="0" y="4"/>
                    <a:pt x="0" y="4"/>
                    <a:pt x="0" y="4"/>
                  </a:cubicBezTo>
                  <a:cubicBezTo>
                    <a:pt x="0" y="2"/>
                    <a:pt x="2" y="0"/>
                    <a:pt x="5" y="0"/>
                  </a:cubicBezTo>
                  <a:cubicBezTo>
                    <a:pt x="69" y="0"/>
                    <a:pt x="69" y="0"/>
                    <a:pt x="69" y="0"/>
                  </a:cubicBezTo>
                  <a:cubicBezTo>
                    <a:pt x="71" y="0"/>
                    <a:pt x="73" y="2"/>
                    <a:pt x="73" y="4"/>
                  </a:cubicBezTo>
                  <a:cubicBezTo>
                    <a:pt x="73" y="44"/>
                    <a:pt x="73" y="44"/>
                    <a:pt x="73" y="44"/>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9011"/>
                </a:gs>
                <a:gs pos="100000">
                  <a:srgbClr val="FF762E"/>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ndParaRPr>
            </a:p>
          </p:txBody>
        </p:sp>
        <p:sp>
          <p:nvSpPr>
            <p:cNvPr id="839" name="Freeform 46">
              <a:extLst>
                <a:ext uri="{FF2B5EF4-FFF2-40B4-BE49-F238E27FC236}">
                  <a16:creationId xmlns:a16="http://schemas.microsoft.com/office/drawing/2014/main" id="{3102DAAB-4EEE-4C29-ADE3-B904FDDF8702}"/>
                </a:ext>
              </a:extLst>
            </p:cNvPr>
            <p:cNvSpPr>
              <a:spLocks noEditPoints="1"/>
            </p:cNvSpPr>
            <p:nvPr/>
          </p:nvSpPr>
          <p:spPr bwMode="auto">
            <a:xfrm>
              <a:off x="680581" y="1305197"/>
              <a:ext cx="185687" cy="124145"/>
            </a:xfrm>
            <a:custGeom>
              <a:avLst/>
              <a:gdLst>
                <a:gd name="T0" fmla="*/ 68 w 73"/>
                <a:gd name="T1" fmla="*/ 49 h 49"/>
                <a:gd name="T2" fmla="*/ 4 w 73"/>
                <a:gd name="T3" fmla="*/ 49 h 49"/>
                <a:gd name="T4" fmla="*/ 0 w 73"/>
                <a:gd name="T5" fmla="*/ 44 h 49"/>
                <a:gd name="T6" fmla="*/ 0 w 73"/>
                <a:gd name="T7" fmla="*/ 4 h 49"/>
                <a:gd name="T8" fmla="*/ 4 w 73"/>
                <a:gd name="T9" fmla="*/ 0 h 49"/>
                <a:gd name="T10" fmla="*/ 68 w 73"/>
                <a:gd name="T11" fmla="*/ 0 h 49"/>
                <a:gd name="T12" fmla="*/ 73 w 73"/>
                <a:gd name="T13" fmla="*/ 4 h 49"/>
                <a:gd name="T14" fmla="*/ 73 w 73"/>
                <a:gd name="T15" fmla="*/ 44 h 49"/>
                <a:gd name="T16" fmla="*/ 68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8" y="49"/>
                  </a:moveTo>
                  <a:cubicBezTo>
                    <a:pt x="4" y="49"/>
                    <a:pt x="4" y="49"/>
                    <a:pt x="4" y="49"/>
                  </a:cubicBezTo>
                  <a:cubicBezTo>
                    <a:pt x="2" y="49"/>
                    <a:pt x="0" y="46"/>
                    <a:pt x="0" y="44"/>
                  </a:cubicBezTo>
                  <a:cubicBezTo>
                    <a:pt x="0" y="4"/>
                    <a:pt x="0" y="4"/>
                    <a:pt x="0" y="4"/>
                  </a:cubicBezTo>
                  <a:cubicBezTo>
                    <a:pt x="0" y="2"/>
                    <a:pt x="2" y="0"/>
                    <a:pt x="4" y="0"/>
                  </a:cubicBezTo>
                  <a:cubicBezTo>
                    <a:pt x="68" y="0"/>
                    <a:pt x="68" y="0"/>
                    <a:pt x="68" y="0"/>
                  </a:cubicBezTo>
                  <a:cubicBezTo>
                    <a:pt x="71" y="0"/>
                    <a:pt x="73" y="2"/>
                    <a:pt x="73" y="4"/>
                  </a:cubicBezTo>
                  <a:cubicBezTo>
                    <a:pt x="73" y="44"/>
                    <a:pt x="73" y="44"/>
                    <a:pt x="73" y="44"/>
                  </a:cubicBezTo>
                  <a:cubicBezTo>
                    <a:pt x="73" y="46"/>
                    <a:pt x="71" y="49"/>
                    <a:pt x="68"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100000">
                  <a:srgbClr val="FF8C11"/>
                </a:gs>
                <a:gs pos="0">
                  <a:srgbClr val="FFA700"/>
                </a:gs>
              </a:gsLst>
              <a:lin ang="5400000" scaled="1"/>
            </a:gradFill>
            <a:ln>
              <a:noFill/>
            </a:ln>
          </p:spPr>
          <p:txBody>
            <a:bodyPr vert="horz" wrap="square" lIns="91440" tIns="45720" rIns="91440" bIns="45720" numCol="1" anchor="t" anchorCtr="0" compatLnSpc="1">
              <a:prstTxWarp prst="textNoShape">
                <a:avLst/>
              </a:prstTxWarp>
            </a:bodyPr>
            <a:lstStyle/>
            <a:p>
              <a:pPr defTabSz="457200">
                <a:defRPr/>
              </a:pPr>
              <a:endParaRPr lang="en-US" sz="1800" dirty="0">
                <a:solidFill>
                  <a:srgbClr val="000000"/>
                </a:solidFill>
                <a:latin typeface="Amazon Ember Heavy"/>
              </a:endParaRPr>
            </a:p>
          </p:txBody>
        </p:sp>
        <p:sp>
          <p:nvSpPr>
            <p:cNvPr id="840" name="Freeform 47">
              <a:extLst>
                <a:ext uri="{FF2B5EF4-FFF2-40B4-BE49-F238E27FC236}">
                  <a16:creationId xmlns:a16="http://schemas.microsoft.com/office/drawing/2014/main" id="{AC192A73-5B1C-41D8-8058-706D69645F97}"/>
                </a:ext>
              </a:extLst>
            </p:cNvPr>
            <p:cNvSpPr>
              <a:spLocks noEditPoints="1"/>
            </p:cNvSpPr>
            <p:nvPr/>
          </p:nvSpPr>
          <p:spPr bwMode="auto">
            <a:xfrm>
              <a:off x="842924" y="1305197"/>
              <a:ext cx="185687" cy="124145"/>
            </a:xfrm>
            <a:custGeom>
              <a:avLst/>
              <a:gdLst>
                <a:gd name="T0" fmla="*/ 68 w 73"/>
                <a:gd name="T1" fmla="*/ 49 h 49"/>
                <a:gd name="T2" fmla="*/ 4 w 73"/>
                <a:gd name="T3" fmla="*/ 49 h 49"/>
                <a:gd name="T4" fmla="*/ 0 w 73"/>
                <a:gd name="T5" fmla="*/ 44 h 49"/>
                <a:gd name="T6" fmla="*/ 0 w 73"/>
                <a:gd name="T7" fmla="*/ 4 h 49"/>
                <a:gd name="T8" fmla="*/ 4 w 73"/>
                <a:gd name="T9" fmla="*/ 0 h 49"/>
                <a:gd name="T10" fmla="*/ 68 w 73"/>
                <a:gd name="T11" fmla="*/ 0 h 49"/>
                <a:gd name="T12" fmla="*/ 73 w 73"/>
                <a:gd name="T13" fmla="*/ 4 h 49"/>
                <a:gd name="T14" fmla="*/ 73 w 73"/>
                <a:gd name="T15" fmla="*/ 44 h 49"/>
                <a:gd name="T16" fmla="*/ 68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8" y="49"/>
                  </a:moveTo>
                  <a:cubicBezTo>
                    <a:pt x="4" y="49"/>
                    <a:pt x="4" y="49"/>
                    <a:pt x="4" y="49"/>
                  </a:cubicBezTo>
                  <a:cubicBezTo>
                    <a:pt x="2" y="49"/>
                    <a:pt x="0" y="46"/>
                    <a:pt x="0" y="44"/>
                  </a:cubicBezTo>
                  <a:cubicBezTo>
                    <a:pt x="0" y="4"/>
                    <a:pt x="0" y="4"/>
                    <a:pt x="0" y="4"/>
                  </a:cubicBezTo>
                  <a:cubicBezTo>
                    <a:pt x="0" y="2"/>
                    <a:pt x="2" y="0"/>
                    <a:pt x="4" y="0"/>
                  </a:cubicBezTo>
                  <a:cubicBezTo>
                    <a:pt x="68" y="0"/>
                    <a:pt x="68" y="0"/>
                    <a:pt x="68" y="0"/>
                  </a:cubicBezTo>
                  <a:cubicBezTo>
                    <a:pt x="71" y="0"/>
                    <a:pt x="73" y="2"/>
                    <a:pt x="73" y="4"/>
                  </a:cubicBezTo>
                  <a:cubicBezTo>
                    <a:pt x="73" y="44"/>
                    <a:pt x="73" y="44"/>
                    <a:pt x="73" y="44"/>
                  </a:cubicBezTo>
                  <a:cubicBezTo>
                    <a:pt x="73" y="46"/>
                    <a:pt x="71" y="49"/>
                    <a:pt x="68"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100000">
                  <a:srgbClr val="FF8C11"/>
                </a:gs>
                <a:gs pos="0">
                  <a:srgbClr val="FFA700"/>
                </a:gs>
              </a:gsLst>
              <a:lin ang="5400000" scaled="1"/>
            </a:gradFill>
            <a:ln>
              <a:noFill/>
            </a:ln>
          </p:spPr>
          <p:txBody>
            <a:bodyPr vert="horz" wrap="square" lIns="91440" tIns="45720" rIns="91440" bIns="45720" numCol="1" anchor="t" anchorCtr="0" compatLnSpc="1">
              <a:prstTxWarp prst="textNoShape">
                <a:avLst/>
              </a:prstTxWarp>
            </a:bodyPr>
            <a:lstStyle/>
            <a:p>
              <a:pPr defTabSz="457200">
                <a:defRPr/>
              </a:pPr>
              <a:endParaRPr lang="en-US" sz="1800" dirty="0">
                <a:solidFill>
                  <a:srgbClr val="000000"/>
                </a:solidFill>
                <a:latin typeface="Amazon Ember Heavy"/>
              </a:endParaRPr>
            </a:p>
          </p:txBody>
        </p:sp>
        <p:sp>
          <p:nvSpPr>
            <p:cNvPr id="841" name="Freeform 48">
              <a:extLst>
                <a:ext uri="{FF2B5EF4-FFF2-40B4-BE49-F238E27FC236}">
                  <a16:creationId xmlns:a16="http://schemas.microsoft.com/office/drawing/2014/main" id="{411F775E-606C-4B08-A1B4-78027D924D3F}"/>
                </a:ext>
              </a:extLst>
            </p:cNvPr>
            <p:cNvSpPr>
              <a:spLocks noEditPoints="1"/>
            </p:cNvSpPr>
            <p:nvPr/>
          </p:nvSpPr>
          <p:spPr bwMode="auto">
            <a:xfrm>
              <a:off x="1006329" y="1305197"/>
              <a:ext cx="185687" cy="124145"/>
            </a:xfrm>
            <a:custGeom>
              <a:avLst/>
              <a:gdLst>
                <a:gd name="T0" fmla="*/ 68 w 73"/>
                <a:gd name="T1" fmla="*/ 49 h 49"/>
                <a:gd name="T2" fmla="*/ 4 w 73"/>
                <a:gd name="T3" fmla="*/ 49 h 49"/>
                <a:gd name="T4" fmla="*/ 0 w 73"/>
                <a:gd name="T5" fmla="*/ 44 h 49"/>
                <a:gd name="T6" fmla="*/ 0 w 73"/>
                <a:gd name="T7" fmla="*/ 4 h 49"/>
                <a:gd name="T8" fmla="*/ 4 w 73"/>
                <a:gd name="T9" fmla="*/ 0 h 49"/>
                <a:gd name="T10" fmla="*/ 68 w 73"/>
                <a:gd name="T11" fmla="*/ 0 h 49"/>
                <a:gd name="T12" fmla="*/ 73 w 73"/>
                <a:gd name="T13" fmla="*/ 4 h 49"/>
                <a:gd name="T14" fmla="*/ 73 w 73"/>
                <a:gd name="T15" fmla="*/ 44 h 49"/>
                <a:gd name="T16" fmla="*/ 68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8" y="49"/>
                  </a:moveTo>
                  <a:cubicBezTo>
                    <a:pt x="4" y="49"/>
                    <a:pt x="4" y="49"/>
                    <a:pt x="4" y="49"/>
                  </a:cubicBezTo>
                  <a:cubicBezTo>
                    <a:pt x="2" y="49"/>
                    <a:pt x="0" y="46"/>
                    <a:pt x="0" y="44"/>
                  </a:cubicBezTo>
                  <a:cubicBezTo>
                    <a:pt x="0" y="4"/>
                    <a:pt x="0" y="4"/>
                    <a:pt x="0" y="4"/>
                  </a:cubicBezTo>
                  <a:cubicBezTo>
                    <a:pt x="0" y="2"/>
                    <a:pt x="2" y="0"/>
                    <a:pt x="4" y="0"/>
                  </a:cubicBezTo>
                  <a:cubicBezTo>
                    <a:pt x="68" y="0"/>
                    <a:pt x="68" y="0"/>
                    <a:pt x="68" y="0"/>
                  </a:cubicBezTo>
                  <a:cubicBezTo>
                    <a:pt x="71" y="0"/>
                    <a:pt x="73" y="2"/>
                    <a:pt x="73" y="4"/>
                  </a:cubicBezTo>
                  <a:cubicBezTo>
                    <a:pt x="73" y="44"/>
                    <a:pt x="73" y="44"/>
                    <a:pt x="73" y="44"/>
                  </a:cubicBezTo>
                  <a:cubicBezTo>
                    <a:pt x="73" y="46"/>
                    <a:pt x="71" y="49"/>
                    <a:pt x="68"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100000">
                  <a:srgbClr val="FF8C11"/>
                </a:gs>
                <a:gs pos="0">
                  <a:srgbClr val="FFA700"/>
                </a:gs>
              </a:gsLst>
              <a:lin ang="5400000" scaled="1"/>
            </a:gradFill>
            <a:ln>
              <a:noFill/>
            </a:ln>
          </p:spPr>
          <p:txBody>
            <a:bodyPr vert="horz" wrap="square" lIns="91440" tIns="45720" rIns="91440" bIns="45720" numCol="1" anchor="t" anchorCtr="0" compatLnSpc="1">
              <a:prstTxWarp prst="textNoShape">
                <a:avLst/>
              </a:prstTxWarp>
            </a:bodyPr>
            <a:lstStyle/>
            <a:p>
              <a:pPr defTabSz="457200">
                <a:defRPr/>
              </a:pPr>
              <a:endParaRPr lang="en-US" sz="1800" dirty="0">
                <a:solidFill>
                  <a:srgbClr val="000000"/>
                </a:solidFill>
                <a:latin typeface="Amazon Ember Heavy"/>
              </a:endParaRPr>
            </a:p>
          </p:txBody>
        </p:sp>
        <p:sp>
          <p:nvSpPr>
            <p:cNvPr id="842" name="Freeform 49">
              <a:extLst>
                <a:ext uri="{FF2B5EF4-FFF2-40B4-BE49-F238E27FC236}">
                  <a16:creationId xmlns:a16="http://schemas.microsoft.com/office/drawing/2014/main" id="{75BEBB9C-BFEE-42CD-9CB8-E0C104517D1D}"/>
                </a:ext>
              </a:extLst>
            </p:cNvPr>
            <p:cNvSpPr>
              <a:spLocks noEditPoints="1"/>
            </p:cNvSpPr>
            <p:nvPr/>
          </p:nvSpPr>
          <p:spPr bwMode="auto">
            <a:xfrm>
              <a:off x="680581" y="1507860"/>
              <a:ext cx="185687" cy="125206"/>
            </a:xfrm>
            <a:custGeom>
              <a:avLst/>
              <a:gdLst>
                <a:gd name="T0" fmla="*/ 68 w 73"/>
                <a:gd name="T1" fmla="*/ 49 h 49"/>
                <a:gd name="T2" fmla="*/ 4 w 73"/>
                <a:gd name="T3" fmla="*/ 49 h 49"/>
                <a:gd name="T4" fmla="*/ 0 w 73"/>
                <a:gd name="T5" fmla="*/ 44 h 49"/>
                <a:gd name="T6" fmla="*/ 0 w 73"/>
                <a:gd name="T7" fmla="*/ 4 h 49"/>
                <a:gd name="T8" fmla="*/ 4 w 73"/>
                <a:gd name="T9" fmla="*/ 0 h 49"/>
                <a:gd name="T10" fmla="*/ 68 w 73"/>
                <a:gd name="T11" fmla="*/ 0 h 49"/>
                <a:gd name="T12" fmla="*/ 73 w 73"/>
                <a:gd name="T13" fmla="*/ 4 h 49"/>
                <a:gd name="T14" fmla="*/ 73 w 73"/>
                <a:gd name="T15" fmla="*/ 44 h 49"/>
                <a:gd name="T16" fmla="*/ 68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8" y="49"/>
                  </a:moveTo>
                  <a:cubicBezTo>
                    <a:pt x="4" y="49"/>
                    <a:pt x="4" y="49"/>
                    <a:pt x="4" y="49"/>
                  </a:cubicBezTo>
                  <a:cubicBezTo>
                    <a:pt x="2" y="49"/>
                    <a:pt x="0" y="46"/>
                    <a:pt x="0" y="44"/>
                  </a:cubicBezTo>
                  <a:cubicBezTo>
                    <a:pt x="0" y="4"/>
                    <a:pt x="0" y="4"/>
                    <a:pt x="0" y="4"/>
                  </a:cubicBezTo>
                  <a:cubicBezTo>
                    <a:pt x="0" y="2"/>
                    <a:pt x="2" y="0"/>
                    <a:pt x="4" y="0"/>
                  </a:cubicBezTo>
                  <a:cubicBezTo>
                    <a:pt x="68" y="0"/>
                    <a:pt x="68" y="0"/>
                    <a:pt x="68" y="0"/>
                  </a:cubicBezTo>
                  <a:cubicBezTo>
                    <a:pt x="71" y="0"/>
                    <a:pt x="73" y="2"/>
                    <a:pt x="73" y="4"/>
                  </a:cubicBezTo>
                  <a:cubicBezTo>
                    <a:pt x="73" y="44"/>
                    <a:pt x="73" y="44"/>
                    <a:pt x="73" y="44"/>
                  </a:cubicBezTo>
                  <a:cubicBezTo>
                    <a:pt x="73" y="46"/>
                    <a:pt x="71" y="49"/>
                    <a:pt x="68"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792E"/>
                </a:gs>
                <a:gs pos="100000">
                  <a:srgbClr val="FF604A"/>
                </a:gs>
              </a:gsLst>
              <a:lin ang="5400000" scaled="0"/>
            </a:gradFill>
            <a:ln>
              <a:noFill/>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ndParaRPr>
            </a:p>
          </p:txBody>
        </p:sp>
        <p:sp>
          <p:nvSpPr>
            <p:cNvPr id="843" name="Freeform 50">
              <a:extLst>
                <a:ext uri="{FF2B5EF4-FFF2-40B4-BE49-F238E27FC236}">
                  <a16:creationId xmlns:a16="http://schemas.microsoft.com/office/drawing/2014/main" id="{3BF9BDDE-E012-4419-86F5-B64A7CF31809}"/>
                </a:ext>
              </a:extLst>
            </p:cNvPr>
            <p:cNvSpPr>
              <a:spLocks noEditPoints="1"/>
            </p:cNvSpPr>
            <p:nvPr/>
          </p:nvSpPr>
          <p:spPr bwMode="auto">
            <a:xfrm>
              <a:off x="842924" y="1507860"/>
              <a:ext cx="185687" cy="125206"/>
            </a:xfrm>
            <a:custGeom>
              <a:avLst/>
              <a:gdLst>
                <a:gd name="T0" fmla="*/ 68 w 73"/>
                <a:gd name="T1" fmla="*/ 49 h 49"/>
                <a:gd name="T2" fmla="*/ 4 w 73"/>
                <a:gd name="T3" fmla="*/ 49 h 49"/>
                <a:gd name="T4" fmla="*/ 0 w 73"/>
                <a:gd name="T5" fmla="*/ 44 h 49"/>
                <a:gd name="T6" fmla="*/ 0 w 73"/>
                <a:gd name="T7" fmla="*/ 4 h 49"/>
                <a:gd name="T8" fmla="*/ 4 w 73"/>
                <a:gd name="T9" fmla="*/ 0 h 49"/>
                <a:gd name="T10" fmla="*/ 68 w 73"/>
                <a:gd name="T11" fmla="*/ 0 h 49"/>
                <a:gd name="T12" fmla="*/ 73 w 73"/>
                <a:gd name="T13" fmla="*/ 4 h 49"/>
                <a:gd name="T14" fmla="*/ 73 w 73"/>
                <a:gd name="T15" fmla="*/ 44 h 49"/>
                <a:gd name="T16" fmla="*/ 68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8" y="49"/>
                  </a:moveTo>
                  <a:cubicBezTo>
                    <a:pt x="4" y="49"/>
                    <a:pt x="4" y="49"/>
                    <a:pt x="4" y="49"/>
                  </a:cubicBezTo>
                  <a:cubicBezTo>
                    <a:pt x="2" y="49"/>
                    <a:pt x="0" y="46"/>
                    <a:pt x="0" y="44"/>
                  </a:cubicBezTo>
                  <a:cubicBezTo>
                    <a:pt x="0" y="4"/>
                    <a:pt x="0" y="4"/>
                    <a:pt x="0" y="4"/>
                  </a:cubicBezTo>
                  <a:cubicBezTo>
                    <a:pt x="0" y="2"/>
                    <a:pt x="2" y="0"/>
                    <a:pt x="4" y="0"/>
                  </a:cubicBezTo>
                  <a:cubicBezTo>
                    <a:pt x="68" y="0"/>
                    <a:pt x="68" y="0"/>
                    <a:pt x="68" y="0"/>
                  </a:cubicBezTo>
                  <a:cubicBezTo>
                    <a:pt x="71" y="0"/>
                    <a:pt x="73" y="2"/>
                    <a:pt x="73" y="4"/>
                  </a:cubicBezTo>
                  <a:cubicBezTo>
                    <a:pt x="73" y="44"/>
                    <a:pt x="73" y="44"/>
                    <a:pt x="73" y="44"/>
                  </a:cubicBezTo>
                  <a:cubicBezTo>
                    <a:pt x="73" y="46"/>
                    <a:pt x="71" y="49"/>
                    <a:pt x="68"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792E"/>
                </a:gs>
                <a:gs pos="100000">
                  <a:srgbClr val="FF604A"/>
                </a:gs>
              </a:gsLst>
              <a:lin ang="5400000" scaled="0"/>
            </a:gradFill>
            <a:ln>
              <a:noFill/>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ndParaRPr>
            </a:p>
          </p:txBody>
        </p:sp>
        <p:sp>
          <p:nvSpPr>
            <p:cNvPr id="844" name="Freeform 51">
              <a:extLst>
                <a:ext uri="{FF2B5EF4-FFF2-40B4-BE49-F238E27FC236}">
                  <a16:creationId xmlns:a16="http://schemas.microsoft.com/office/drawing/2014/main" id="{1995A9F1-4CA2-4CD3-8AAB-87AD63FB2F5F}"/>
                </a:ext>
              </a:extLst>
            </p:cNvPr>
            <p:cNvSpPr>
              <a:spLocks noEditPoints="1"/>
            </p:cNvSpPr>
            <p:nvPr/>
          </p:nvSpPr>
          <p:spPr bwMode="auto">
            <a:xfrm>
              <a:off x="764405" y="1200151"/>
              <a:ext cx="185687" cy="125206"/>
            </a:xfrm>
            <a:custGeom>
              <a:avLst/>
              <a:gdLst>
                <a:gd name="T0" fmla="*/ 69 w 73"/>
                <a:gd name="T1" fmla="*/ 49 h 49"/>
                <a:gd name="T2" fmla="*/ 5 w 73"/>
                <a:gd name="T3" fmla="*/ 49 h 49"/>
                <a:gd name="T4" fmla="*/ 0 w 73"/>
                <a:gd name="T5" fmla="*/ 45 h 49"/>
                <a:gd name="T6" fmla="*/ 0 w 73"/>
                <a:gd name="T7" fmla="*/ 5 h 49"/>
                <a:gd name="T8" fmla="*/ 5 w 73"/>
                <a:gd name="T9" fmla="*/ 0 h 49"/>
                <a:gd name="T10" fmla="*/ 69 w 73"/>
                <a:gd name="T11" fmla="*/ 0 h 49"/>
                <a:gd name="T12" fmla="*/ 73 w 73"/>
                <a:gd name="T13" fmla="*/ 5 h 49"/>
                <a:gd name="T14" fmla="*/ 73 w 73"/>
                <a:gd name="T15" fmla="*/ 45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5"/>
                  </a:cubicBezTo>
                  <a:cubicBezTo>
                    <a:pt x="0" y="5"/>
                    <a:pt x="0" y="5"/>
                    <a:pt x="0" y="5"/>
                  </a:cubicBezTo>
                  <a:cubicBezTo>
                    <a:pt x="0" y="2"/>
                    <a:pt x="2" y="0"/>
                    <a:pt x="5" y="0"/>
                  </a:cubicBezTo>
                  <a:cubicBezTo>
                    <a:pt x="69" y="0"/>
                    <a:pt x="69" y="0"/>
                    <a:pt x="69" y="0"/>
                  </a:cubicBezTo>
                  <a:cubicBezTo>
                    <a:pt x="71" y="0"/>
                    <a:pt x="73" y="2"/>
                    <a:pt x="73" y="5"/>
                  </a:cubicBezTo>
                  <a:cubicBezTo>
                    <a:pt x="73" y="45"/>
                    <a:pt x="73" y="45"/>
                    <a:pt x="73" y="45"/>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chemeClr val="accent1"/>
                </a:gs>
                <a:gs pos="100000">
                  <a:srgbClr val="FFA700"/>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ndParaRPr>
            </a:p>
          </p:txBody>
        </p:sp>
        <p:sp>
          <p:nvSpPr>
            <p:cNvPr id="845" name="Freeform 52">
              <a:extLst>
                <a:ext uri="{FF2B5EF4-FFF2-40B4-BE49-F238E27FC236}">
                  <a16:creationId xmlns:a16="http://schemas.microsoft.com/office/drawing/2014/main" id="{724480C6-CECD-433D-82D6-FDD253A44B0F}"/>
                </a:ext>
              </a:extLst>
            </p:cNvPr>
            <p:cNvSpPr>
              <a:spLocks noEditPoints="1"/>
            </p:cNvSpPr>
            <p:nvPr/>
          </p:nvSpPr>
          <p:spPr bwMode="auto">
            <a:xfrm>
              <a:off x="927810" y="1200151"/>
              <a:ext cx="185687" cy="125206"/>
            </a:xfrm>
            <a:custGeom>
              <a:avLst/>
              <a:gdLst>
                <a:gd name="T0" fmla="*/ 69 w 73"/>
                <a:gd name="T1" fmla="*/ 49 h 49"/>
                <a:gd name="T2" fmla="*/ 5 w 73"/>
                <a:gd name="T3" fmla="*/ 49 h 49"/>
                <a:gd name="T4" fmla="*/ 0 w 73"/>
                <a:gd name="T5" fmla="*/ 45 h 49"/>
                <a:gd name="T6" fmla="*/ 0 w 73"/>
                <a:gd name="T7" fmla="*/ 5 h 49"/>
                <a:gd name="T8" fmla="*/ 5 w 73"/>
                <a:gd name="T9" fmla="*/ 0 h 49"/>
                <a:gd name="T10" fmla="*/ 69 w 73"/>
                <a:gd name="T11" fmla="*/ 0 h 49"/>
                <a:gd name="T12" fmla="*/ 73 w 73"/>
                <a:gd name="T13" fmla="*/ 5 h 49"/>
                <a:gd name="T14" fmla="*/ 73 w 73"/>
                <a:gd name="T15" fmla="*/ 45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5"/>
                  </a:cubicBezTo>
                  <a:cubicBezTo>
                    <a:pt x="0" y="5"/>
                    <a:pt x="0" y="5"/>
                    <a:pt x="0" y="5"/>
                  </a:cubicBezTo>
                  <a:cubicBezTo>
                    <a:pt x="0" y="2"/>
                    <a:pt x="2" y="0"/>
                    <a:pt x="5" y="0"/>
                  </a:cubicBezTo>
                  <a:cubicBezTo>
                    <a:pt x="69" y="0"/>
                    <a:pt x="69" y="0"/>
                    <a:pt x="69" y="0"/>
                  </a:cubicBezTo>
                  <a:cubicBezTo>
                    <a:pt x="71" y="0"/>
                    <a:pt x="73" y="2"/>
                    <a:pt x="73" y="5"/>
                  </a:cubicBezTo>
                  <a:cubicBezTo>
                    <a:pt x="73" y="45"/>
                    <a:pt x="73" y="45"/>
                    <a:pt x="73" y="45"/>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chemeClr val="accent1"/>
                </a:gs>
                <a:gs pos="100000">
                  <a:srgbClr val="FFA700"/>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ndParaRPr>
            </a:p>
          </p:txBody>
        </p:sp>
        <p:sp>
          <p:nvSpPr>
            <p:cNvPr id="846" name="Freeform 53">
              <a:extLst>
                <a:ext uri="{FF2B5EF4-FFF2-40B4-BE49-F238E27FC236}">
                  <a16:creationId xmlns:a16="http://schemas.microsoft.com/office/drawing/2014/main" id="{7D1ED269-7A3E-4BB5-9D89-0F22E2664834}"/>
                </a:ext>
              </a:extLst>
            </p:cNvPr>
            <p:cNvSpPr>
              <a:spLocks noEditPoints="1"/>
            </p:cNvSpPr>
            <p:nvPr/>
          </p:nvSpPr>
          <p:spPr bwMode="auto">
            <a:xfrm>
              <a:off x="764405" y="1609723"/>
              <a:ext cx="185687" cy="125206"/>
            </a:xfrm>
            <a:custGeom>
              <a:avLst/>
              <a:gdLst>
                <a:gd name="T0" fmla="*/ 69 w 73"/>
                <a:gd name="T1" fmla="*/ 49 h 49"/>
                <a:gd name="T2" fmla="*/ 5 w 73"/>
                <a:gd name="T3" fmla="*/ 49 h 49"/>
                <a:gd name="T4" fmla="*/ 0 w 73"/>
                <a:gd name="T5" fmla="*/ 44 h 49"/>
                <a:gd name="T6" fmla="*/ 0 w 73"/>
                <a:gd name="T7" fmla="*/ 4 h 49"/>
                <a:gd name="T8" fmla="*/ 5 w 73"/>
                <a:gd name="T9" fmla="*/ 0 h 49"/>
                <a:gd name="T10" fmla="*/ 69 w 73"/>
                <a:gd name="T11" fmla="*/ 0 h 49"/>
                <a:gd name="T12" fmla="*/ 73 w 73"/>
                <a:gd name="T13" fmla="*/ 4 h 49"/>
                <a:gd name="T14" fmla="*/ 73 w 73"/>
                <a:gd name="T15" fmla="*/ 44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4"/>
                  </a:cubicBezTo>
                  <a:cubicBezTo>
                    <a:pt x="0" y="4"/>
                    <a:pt x="0" y="4"/>
                    <a:pt x="0" y="4"/>
                  </a:cubicBezTo>
                  <a:cubicBezTo>
                    <a:pt x="0" y="2"/>
                    <a:pt x="2" y="0"/>
                    <a:pt x="5" y="0"/>
                  </a:cubicBezTo>
                  <a:cubicBezTo>
                    <a:pt x="69" y="0"/>
                    <a:pt x="69" y="0"/>
                    <a:pt x="69" y="0"/>
                  </a:cubicBezTo>
                  <a:cubicBezTo>
                    <a:pt x="71" y="0"/>
                    <a:pt x="73" y="2"/>
                    <a:pt x="73" y="4"/>
                  </a:cubicBezTo>
                  <a:cubicBezTo>
                    <a:pt x="73" y="44"/>
                    <a:pt x="73" y="44"/>
                    <a:pt x="73" y="44"/>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644A"/>
                </a:gs>
                <a:gs pos="100000">
                  <a:schemeClr val="accent3"/>
                </a:gs>
              </a:gsLst>
              <a:lin ang="5400000" scaled="0"/>
            </a:gradFill>
            <a:ln>
              <a:noFill/>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ndParaRPr>
            </a:p>
          </p:txBody>
        </p:sp>
        <p:sp>
          <p:nvSpPr>
            <p:cNvPr id="847" name="Freeform 54">
              <a:extLst>
                <a:ext uri="{FF2B5EF4-FFF2-40B4-BE49-F238E27FC236}">
                  <a16:creationId xmlns:a16="http://schemas.microsoft.com/office/drawing/2014/main" id="{9B31F5E1-06D4-49B8-9802-74FDB9A163B1}"/>
                </a:ext>
              </a:extLst>
            </p:cNvPr>
            <p:cNvSpPr>
              <a:spLocks noEditPoints="1"/>
            </p:cNvSpPr>
            <p:nvPr/>
          </p:nvSpPr>
          <p:spPr bwMode="auto">
            <a:xfrm>
              <a:off x="1090153" y="1405998"/>
              <a:ext cx="185687" cy="125206"/>
            </a:xfrm>
            <a:custGeom>
              <a:avLst/>
              <a:gdLst>
                <a:gd name="T0" fmla="*/ 69 w 73"/>
                <a:gd name="T1" fmla="*/ 49 h 49"/>
                <a:gd name="T2" fmla="*/ 5 w 73"/>
                <a:gd name="T3" fmla="*/ 49 h 49"/>
                <a:gd name="T4" fmla="*/ 0 w 73"/>
                <a:gd name="T5" fmla="*/ 44 h 49"/>
                <a:gd name="T6" fmla="*/ 0 w 73"/>
                <a:gd name="T7" fmla="*/ 4 h 49"/>
                <a:gd name="T8" fmla="*/ 5 w 73"/>
                <a:gd name="T9" fmla="*/ 0 h 49"/>
                <a:gd name="T10" fmla="*/ 69 w 73"/>
                <a:gd name="T11" fmla="*/ 0 h 49"/>
                <a:gd name="T12" fmla="*/ 73 w 73"/>
                <a:gd name="T13" fmla="*/ 4 h 49"/>
                <a:gd name="T14" fmla="*/ 73 w 73"/>
                <a:gd name="T15" fmla="*/ 44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4"/>
                  </a:cubicBezTo>
                  <a:cubicBezTo>
                    <a:pt x="0" y="4"/>
                    <a:pt x="0" y="4"/>
                    <a:pt x="0" y="4"/>
                  </a:cubicBezTo>
                  <a:cubicBezTo>
                    <a:pt x="0" y="2"/>
                    <a:pt x="2" y="0"/>
                    <a:pt x="5" y="0"/>
                  </a:cubicBezTo>
                  <a:cubicBezTo>
                    <a:pt x="69" y="0"/>
                    <a:pt x="69" y="0"/>
                    <a:pt x="69" y="0"/>
                  </a:cubicBezTo>
                  <a:cubicBezTo>
                    <a:pt x="71" y="0"/>
                    <a:pt x="73" y="2"/>
                    <a:pt x="73" y="4"/>
                  </a:cubicBezTo>
                  <a:cubicBezTo>
                    <a:pt x="73" y="44"/>
                    <a:pt x="73" y="44"/>
                    <a:pt x="73" y="44"/>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9011"/>
                </a:gs>
                <a:gs pos="100000">
                  <a:srgbClr val="FF762E"/>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ndParaRPr>
            </a:p>
          </p:txBody>
        </p:sp>
        <p:sp>
          <p:nvSpPr>
            <p:cNvPr id="849" name="Freeform 57">
              <a:extLst>
                <a:ext uri="{FF2B5EF4-FFF2-40B4-BE49-F238E27FC236}">
                  <a16:creationId xmlns:a16="http://schemas.microsoft.com/office/drawing/2014/main" id="{2ED24753-7D12-4354-A904-DB51E37C38B9}"/>
                </a:ext>
              </a:extLst>
            </p:cNvPr>
            <p:cNvSpPr>
              <a:spLocks/>
            </p:cNvSpPr>
            <p:nvPr/>
          </p:nvSpPr>
          <p:spPr bwMode="auto">
            <a:xfrm>
              <a:off x="927810" y="1609723"/>
              <a:ext cx="131572" cy="125206"/>
            </a:xfrm>
            <a:custGeom>
              <a:avLst/>
              <a:gdLst>
                <a:gd name="T0" fmla="*/ 9 w 52"/>
                <a:gd name="T1" fmla="*/ 40 h 49"/>
                <a:gd name="T2" fmla="*/ 9 w 52"/>
                <a:gd name="T3" fmla="*/ 9 h 49"/>
                <a:gd name="T4" fmla="*/ 43 w 52"/>
                <a:gd name="T5" fmla="*/ 9 h 49"/>
                <a:gd name="T6" fmla="*/ 43 w 52"/>
                <a:gd name="T7" fmla="*/ 9 h 49"/>
                <a:gd name="T8" fmla="*/ 35 w 52"/>
                <a:gd name="T9" fmla="*/ 9 h 49"/>
                <a:gd name="T10" fmla="*/ 31 w 52"/>
                <a:gd name="T11" fmla="*/ 4 h 49"/>
                <a:gd name="T12" fmla="*/ 31 w 52"/>
                <a:gd name="T13" fmla="*/ 0 h 49"/>
                <a:gd name="T14" fmla="*/ 5 w 52"/>
                <a:gd name="T15" fmla="*/ 0 h 49"/>
                <a:gd name="T16" fmla="*/ 0 w 52"/>
                <a:gd name="T17" fmla="*/ 4 h 49"/>
                <a:gd name="T18" fmla="*/ 0 w 52"/>
                <a:gd name="T19" fmla="*/ 44 h 49"/>
                <a:gd name="T20" fmla="*/ 5 w 52"/>
                <a:gd name="T21" fmla="*/ 49 h 49"/>
                <a:gd name="T22" fmla="*/ 52 w 52"/>
                <a:gd name="T23" fmla="*/ 49 h 49"/>
                <a:gd name="T24" fmla="*/ 47 w 52"/>
                <a:gd name="T25" fmla="*/ 40 h 49"/>
                <a:gd name="T26" fmla="*/ 9 w 52"/>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2" h="49">
                  <a:moveTo>
                    <a:pt x="9" y="40"/>
                  </a:moveTo>
                  <a:cubicBezTo>
                    <a:pt x="9" y="9"/>
                    <a:pt x="9" y="9"/>
                    <a:pt x="9" y="9"/>
                  </a:cubicBezTo>
                  <a:cubicBezTo>
                    <a:pt x="43" y="9"/>
                    <a:pt x="43" y="9"/>
                    <a:pt x="43" y="9"/>
                  </a:cubicBezTo>
                  <a:cubicBezTo>
                    <a:pt x="43" y="9"/>
                    <a:pt x="43" y="9"/>
                    <a:pt x="43" y="9"/>
                  </a:cubicBezTo>
                  <a:cubicBezTo>
                    <a:pt x="35" y="9"/>
                    <a:pt x="35" y="9"/>
                    <a:pt x="35" y="9"/>
                  </a:cubicBezTo>
                  <a:cubicBezTo>
                    <a:pt x="33" y="9"/>
                    <a:pt x="31" y="6"/>
                    <a:pt x="31" y="4"/>
                  </a:cubicBezTo>
                  <a:cubicBezTo>
                    <a:pt x="31" y="0"/>
                    <a:pt x="31" y="0"/>
                    <a:pt x="31" y="0"/>
                  </a:cubicBezTo>
                  <a:cubicBezTo>
                    <a:pt x="5" y="0"/>
                    <a:pt x="5" y="0"/>
                    <a:pt x="5" y="0"/>
                  </a:cubicBezTo>
                  <a:cubicBezTo>
                    <a:pt x="2" y="0"/>
                    <a:pt x="0" y="2"/>
                    <a:pt x="0" y="4"/>
                  </a:cubicBezTo>
                  <a:cubicBezTo>
                    <a:pt x="0" y="44"/>
                    <a:pt x="0" y="44"/>
                    <a:pt x="0" y="44"/>
                  </a:cubicBezTo>
                  <a:cubicBezTo>
                    <a:pt x="0" y="47"/>
                    <a:pt x="2" y="49"/>
                    <a:pt x="5" y="49"/>
                  </a:cubicBezTo>
                  <a:cubicBezTo>
                    <a:pt x="52" y="49"/>
                    <a:pt x="52" y="49"/>
                    <a:pt x="52" y="49"/>
                  </a:cubicBezTo>
                  <a:cubicBezTo>
                    <a:pt x="50" y="46"/>
                    <a:pt x="48" y="43"/>
                    <a:pt x="47" y="40"/>
                  </a:cubicBezTo>
                  <a:lnTo>
                    <a:pt x="9" y="40"/>
                  </a:lnTo>
                  <a:close/>
                </a:path>
              </a:pathLst>
            </a:custGeom>
            <a:gradFill>
              <a:gsLst>
                <a:gs pos="0">
                  <a:srgbClr val="FF644A"/>
                </a:gs>
                <a:gs pos="100000">
                  <a:schemeClr val="accent3"/>
                </a:gs>
              </a:gsLst>
              <a:lin ang="5400000" scaled="0"/>
            </a:gradFill>
            <a:ln>
              <a:noFill/>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ndParaRPr>
            </a:p>
          </p:txBody>
        </p:sp>
        <p:sp>
          <p:nvSpPr>
            <p:cNvPr id="850" name="Freeform 58">
              <a:extLst>
                <a:ext uri="{FF2B5EF4-FFF2-40B4-BE49-F238E27FC236}">
                  <a16:creationId xmlns:a16="http://schemas.microsoft.com/office/drawing/2014/main" id="{7B475FE9-B459-4C49-923C-B4F5C27DAA8C}"/>
                </a:ext>
              </a:extLst>
            </p:cNvPr>
            <p:cNvSpPr>
              <a:spLocks/>
            </p:cNvSpPr>
            <p:nvPr/>
          </p:nvSpPr>
          <p:spPr bwMode="auto">
            <a:xfrm>
              <a:off x="1006329" y="1507860"/>
              <a:ext cx="185687" cy="125206"/>
            </a:xfrm>
            <a:custGeom>
              <a:avLst/>
              <a:gdLst>
                <a:gd name="T0" fmla="*/ 68 w 73"/>
                <a:gd name="T1" fmla="*/ 0 h 49"/>
                <a:gd name="T2" fmla="*/ 4 w 73"/>
                <a:gd name="T3" fmla="*/ 0 h 49"/>
                <a:gd name="T4" fmla="*/ 0 w 73"/>
                <a:gd name="T5" fmla="*/ 4 h 49"/>
                <a:gd name="T6" fmla="*/ 0 w 73"/>
                <a:gd name="T7" fmla="*/ 40 h 49"/>
                <a:gd name="T8" fmla="*/ 0 w 73"/>
                <a:gd name="T9" fmla="*/ 44 h 49"/>
                <a:gd name="T10" fmla="*/ 4 w 73"/>
                <a:gd name="T11" fmla="*/ 49 h 49"/>
                <a:gd name="T12" fmla="*/ 12 w 73"/>
                <a:gd name="T13" fmla="*/ 49 h 49"/>
                <a:gd name="T14" fmla="*/ 15 w 73"/>
                <a:gd name="T15" fmla="*/ 40 h 49"/>
                <a:gd name="T16" fmla="*/ 15 w 73"/>
                <a:gd name="T17" fmla="*/ 40 h 49"/>
                <a:gd name="T18" fmla="*/ 9 w 73"/>
                <a:gd name="T19" fmla="*/ 40 h 49"/>
                <a:gd name="T20" fmla="*/ 9 w 73"/>
                <a:gd name="T21" fmla="*/ 9 h 49"/>
                <a:gd name="T22" fmla="*/ 64 w 73"/>
                <a:gd name="T23" fmla="*/ 9 h 49"/>
                <a:gd name="T24" fmla="*/ 64 w 73"/>
                <a:gd name="T25" fmla="*/ 11 h 49"/>
                <a:gd name="T26" fmla="*/ 73 w 73"/>
                <a:gd name="T27" fmla="*/ 13 h 49"/>
                <a:gd name="T28" fmla="*/ 73 w 73"/>
                <a:gd name="T29" fmla="*/ 4 h 49"/>
                <a:gd name="T30" fmla="*/ 68 w 73"/>
                <a:gd name="T31"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3" h="49">
                  <a:moveTo>
                    <a:pt x="68" y="0"/>
                  </a:moveTo>
                  <a:cubicBezTo>
                    <a:pt x="4" y="0"/>
                    <a:pt x="4" y="0"/>
                    <a:pt x="4" y="0"/>
                  </a:cubicBezTo>
                  <a:cubicBezTo>
                    <a:pt x="2" y="0"/>
                    <a:pt x="0" y="2"/>
                    <a:pt x="0" y="4"/>
                  </a:cubicBezTo>
                  <a:cubicBezTo>
                    <a:pt x="0" y="40"/>
                    <a:pt x="0" y="40"/>
                    <a:pt x="0" y="40"/>
                  </a:cubicBezTo>
                  <a:cubicBezTo>
                    <a:pt x="0" y="44"/>
                    <a:pt x="0" y="44"/>
                    <a:pt x="0" y="44"/>
                  </a:cubicBezTo>
                  <a:cubicBezTo>
                    <a:pt x="0" y="46"/>
                    <a:pt x="2" y="49"/>
                    <a:pt x="4" y="49"/>
                  </a:cubicBezTo>
                  <a:cubicBezTo>
                    <a:pt x="12" y="49"/>
                    <a:pt x="12" y="49"/>
                    <a:pt x="12" y="49"/>
                  </a:cubicBezTo>
                  <a:cubicBezTo>
                    <a:pt x="13" y="45"/>
                    <a:pt x="14" y="42"/>
                    <a:pt x="15" y="40"/>
                  </a:cubicBezTo>
                  <a:cubicBezTo>
                    <a:pt x="15" y="40"/>
                    <a:pt x="15" y="40"/>
                    <a:pt x="15" y="40"/>
                  </a:cubicBezTo>
                  <a:cubicBezTo>
                    <a:pt x="9" y="40"/>
                    <a:pt x="9" y="40"/>
                    <a:pt x="9" y="40"/>
                  </a:cubicBezTo>
                  <a:cubicBezTo>
                    <a:pt x="9" y="9"/>
                    <a:pt x="9" y="9"/>
                    <a:pt x="9" y="9"/>
                  </a:cubicBezTo>
                  <a:cubicBezTo>
                    <a:pt x="64" y="9"/>
                    <a:pt x="64" y="9"/>
                    <a:pt x="64" y="9"/>
                  </a:cubicBezTo>
                  <a:cubicBezTo>
                    <a:pt x="64" y="11"/>
                    <a:pt x="64" y="11"/>
                    <a:pt x="64" y="11"/>
                  </a:cubicBezTo>
                  <a:cubicBezTo>
                    <a:pt x="67" y="12"/>
                    <a:pt x="70" y="12"/>
                    <a:pt x="73" y="13"/>
                  </a:cubicBezTo>
                  <a:cubicBezTo>
                    <a:pt x="73" y="4"/>
                    <a:pt x="73" y="4"/>
                    <a:pt x="73" y="4"/>
                  </a:cubicBezTo>
                  <a:cubicBezTo>
                    <a:pt x="73" y="2"/>
                    <a:pt x="71" y="0"/>
                    <a:pt x="68" y="0"/>
                  </a:cubicBezTo>
                  <a:close/>
                </a:path>
              </a:pathLst>
            </a:custGeom>
            <a:gradFill>
              <a:gsLst>
                <a:gs pos="0">
                  <a:srgbClr val="FF792E"/>
                </a:gs>
                <a:gs pos="100000">
                  <a:srgbClr val="FF604A"/>
                </a:gs>
              </a:gsLst>
              <a:lin ang="5400000" scaled="0"/>
            </a:gradFill>
            <a:ln>
              <a:noFill/>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ndParaRPr>
            </a:p>
          </p:txBody>
        </p:sp>
      </p:grpSp>
      <p:grpSp>
        <p:nvGrpSpPr>
          <p:cNvPr id="851" name="Group 850">
            <a:extLst>
              <a:ext uri="{FF2B5EF4-FFF2-40B4-BE49-F238E27FC236}">
                <a16:creationId xmlns:a16="http://schemas.microsoft.com/office/drawing/2014/main" id="{2AB5B443-DEBE-40FD-BA54-BAAD9EEEE76E}"/>
              </a:ext>
            </a:extLst>
          </p:cNvPr>
          <p:cNvGrpSpPr/>
          <p:nvPr/>
        </p:nvGrpSpPr>
        <p:grpSpPr>
          <a:xfrm flipV="1">
            <a:off x="5505961" y="1919767"/>
            <a:ext cx="1051069" cy="834235"/>
            <a:chOff x="602062" y="1200151"/>
            <a:chExt cx="673778" cy="534778"/>
          </a:xfrm>
        </p:grpSpPr>
        <p:sp>
          <p:nvSpPr>
            <p:cNvPr id="852" name="Freeform 43">
              <a:extLst>
                <a:ext uri="{FF2B5EF4-FFF2-40B4-BE49-F238E27FC236}">
                  <a16:creationId xmlns:a16="http://schemas.microsoft.com/office/drawing/2014/main" id="{776E08EB-6715-428D-8197-8BFA1D5C347F}"/>
                </a:ext>
              </a:extLst>
            </p:cNvPr>
            <p:cNvSpPr>
              <a:spLocks noEditPoints="1"/>
            </p:cNvSpPr>
            <p:nvPr/>
          </p:nvSpPr>
          <p:spPr bwMode="auto">
            <a:xfrm>
              <a:off x="602062" y="1405998"/>
              <a:ext cx="185687" cy="125206"/>
            </a:xfrm>
            <a:custGeom>
              <a:avLst/>
              <a:gdLst>
                <a:gd name="T0" fmla="*/ 69 w 73"/>
                <a:gd name="T1" fmla="*/ 49 h 49"/>
                <a:gd name="T2" fmla="*/ 5 w 73"/>
                <a:gd name="T3" fmla="*/ 49 h 49"/>
                <a:gd name="T4" fmla="*/ 0 w 73"/>
                <a:gd name="T5" fmla="*/ 44 h 49"/>
                <a:gd name="T6" fmla="*/ 0 w 73"/>
                <a:gd name="T7" fmla="*/ 4 h 49"/>
                <a:gd name="T8" fmla="*/ 5 w 73"/>
                <a:gd name="T9" fmla="*/ 0 h 49"/>
                <a:gd name="T10" fmla="*/ 69 w 73"/>
                <a:gd name="T11" fmla="*/ 0 h 49"/>
                <a:gd name="T12" fmla="*/ 73 w 73"/>
                <a:gd name="T13" fmla="*/ 4 h 49"/>
                <a:gd name="T14" fmla="*/ 73 w 73"/>
                <a:gd name="T15" fmla="*/ 44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4"/>
                  </a:cubicBezTo>
                  <a:cubicBezTo>
                    <a:pt x="0" y="4"/>
                    <a:pt x="0" y="4"/>
                    <a:pt x="0" y="4"/>
                  </a:cubicBezTo>
                  <a:cubicBezTo>
                    <a:pt x="0" y="2"/>
                    <a:pt x="2" y="0"/>
                    <a:pt x="5" y="0"/>
                  </a:cubicBezTo>
                  <a:cubicBezTo>
                    <a:pt x="69" y="0"/>
                    <a:pt x="69" y="0"/>
                    <a:pt x="69" y="0"/>
                  </a:cubicBezTo>
                  <a:cubicBezTo>
                    <a:pt x="71" y="0"/>
                    <a:pt x="73" y="2"/>
                    <a:pt x="73" y="4"/>
                  </a:cubicBezTo>
                  <a:cubicBezTo>
                    <a:pt x="73" y="44"/>
                    <a:pt x="73" y="44"/>
                    <a:pt x="73" y="44"/>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9011"/>
                </a:gs>
                <a:gs pos="100000">
                  <a:srgbClr val="FF762E"/>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ndParaRPr>
            </a:p>
          </p:txBody>
        </p:sp>
        <p:sp>
          <p:nvSpPr>
            <p:cNvPr id="853" name="Freeform 44">
              <a:extLst>
                <a:ext uri="{FF2B5EF4-FFF2-40B4-BE49-F238E27FC236}">
                  <a16:creationId xmlns:a16="http://schemas.microsoft.com/office/drawing/2014/main" id="{43BCAC62-FDE7-469D-A750-85E3D1C8071B}"/>
                </a:ext>
              </a:extLst>
            </p:cNvPr>
            <p:cNvSpPr>
              <a:spLocks noEditPoints="1"/>
            </p:cNvSpPr>
            <p:nvPr/>
          </p:nvSpPr>
          <p:spPr bwMode="auto">
            <a:xfrm>
              <a:off x="764405" y="1405998"/>
              <a:ext cx="185687" cy="125206"/>
            </a:xfrm>
            <a:custGeom>
              <a:avLst/>
              <a:gdLst>
                <a:gd name="T0" fmla="*/ 69 w 73"/>
                <a:gd name="T1" fmla="*/ 49 h 49"/>
                <a:gd name="T2" fmla="*/ 5 w 73"/>
                <a:gd name="T3" fmla="*/ 49 h 49"/>
                <a:gd name="T4" fmla="*/ 0 w 73"/>
                <a:gd name="T5" fmla="*/ 44 h 49"/>
                <a:gd name="T6" fmla="*/ 0 w 73"/>
                <a:gd name="T7" fmla="*/ 4 h 49"/>
                <a:gd name="T8" fmla="*/ 5 w 73"/>
                <a:gd name="T9" fmla="*/ 0 h 49"/>
                <a:gd name="T10" fmla="*/ 69 w 73"/>
                <a:gd name="T11" fmla="*/ 0 h 49"/>
                <a:gd name="T12" fmla="*/ 73 w 73"/>
                <a:gd name="T13" fmla="*/ 4 h 49"/>
                <a:gd name="T14" fmla="*/ 73 w 73"/>
                <a:gd name="T15" fmla="*/ 44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4"/>
                  </a:cubicBezTo>
                  <a:cubicBezTo>
                    <a:pt x="0" y="4"/>
                    <a:pt x="0" y="4"/>
                    <a:pt x="0" y="4"/>
                  </a:cubicBezTo>
                  <a:cubicBezTo>
                    <a:pt x="0" y="2"/>
                    <a:pt x="2" y="0"/>
                    <a:pt x="5" y="0"/>
                  </a:cubicBezTo>
                  <a:cubicBezTo>
                    <a:pt x="69" y="0"/>
                    <a:pt x="69" y="0"/>
                    <a:pt x="69" y="0"/>
                  </a:cubicBezTo>
                  <a:cubicBezTo>
                    <a:pt x="71" y="0"/>
                    <a:pt x="73" y="2"/>
                    <a:pt x="73" y="4"/>
                  </a:cubicBezTo>
                  <a:cubicBezTo>
                    <a:pt x="73" y="44"/>
                    <a:pt x="73" y="44"/>
                    <a:pt x="73" y="44"/>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9011"/>
                </a:gs>
                <a:gs pos="100000">
                  <a:srgbClr val="FF762E"/>
                </a:gs>
              </a:gsLst>
              <a:lin ang="5400000" scaled="1"/>
            </a:gradFill>
            <a:ln>
              <a:noFill/>
            </a:ln>
          </p:spPr>
          <p:txBody>
            <a:bodyPr vert="horz" wrap="square" lIns="91440" tIns="45720" rIns="91440" bIns="45720" numCol="1" anchor="t" anchorCtr="0" compatLnSpc="1">
              <a:prstTxWarp prst="textNoShape">
                <a:avLst/>
              </a:prstTxWarp>
            </a:bodyPr>
            <a:lstStyle/>
            <a:p>
              <a:pPr defTabSz="457200"/>
              <a:endParaRPr lang="en-US" sz="1800" kern="0" dirty="0">
                <a:solidFill>
                  <a:srgbClr val="000000"/>
                </a:solidFill>
                <a:latin typeface="Amazon Ember Heavy"/>
              </a:endParaRPr>
            </a:p>
          </p:txBody>
        </p:sp>
        <p:sp>
          <p:nvSpPr>
            <p:cNvPr id="854" name="Freeform 45">
              <a:extLst>
                <a:ext uri="{FF2B5EF4-FFF2-40B4-BE49-F238E27FC236}">
                  <a16:creationId xmlns:a16="http://schemas.microsoft.com/office/drawing/2014/main" id="{DB1586AA-D012-4A4D-9957-BEFD99C21D5C}"/>
                </a:ext>
              </a:extLst>
            </p:cNvPr>
            <p:cNvSpPr>
              <a:spLocks noEditPoints="1"/>
            </p:cNvSpPr>
            <p:nvPr/>
          </p:nvSpPr>
          <p:spPr bwMode="auto">
            <a:xfrm>
              <a:off x="927810" y="1405998"/>
              <a:ext cx="185687" cy="125206"/>
            </a:xfrm>
            <a:custGeom>
              <a:avLst/>
              <a:gdLst>
                <a:gd name="T0" fmla="*/ 69 w 73"/>
                <a:gd name="T1" fmla="*/ 49 h 49"/>
                <a:gd name="T2" fmla="*/ 5 w 73"/>
                <a:gd name="T3" fmla="*/ 49 h 49"/>
                <a:gd name="T4" fmla="*/ 0 w 73"/>
                <a:gd name="T5" fmla="*/ 44 h 49"/>
                <a:gd name="T6" fmla="*/ 0 w 73"/>
                <a:gd name="T7" fmla="*/ 4 h 49"/>
                <a:gd name="T8" fmla="*/ 5 w 73"/>
                <a:gd name="T9" fmla="*/ 0 h 49"/>
                <a:gd name="T10" fmla="*/ 69 w 73"/>
                <a:gd name="T11" fmla="*/ 0 h 49"/>
                <a:gd name="T12" fmla="*/ 73 w 73"/>
                <a:gd name="T13" fmla="*/ 4 h 49"/>
                <a:gd name="T14" fmla="*/ 73 w 73"/>
                <a:gd name="T15" fmla="*/ 44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4"/>
                  </a:cubicBezTo>
                  <a:cubicBezTo>
                    <a:pt x="0" y="4"/>
                    <a:pt x="0" y="4"/>
                    <a:pt x="0" y="4"/>
                  </a:cubicBezTo>
                  <a:cubicBezTo>
                    <a:pt x="0" y="2"/>
                    <a:pt x="2" y="0"/>
                    <a:pt x="5" y="0"/>
                  </a:cubicBezTo>
                  <a:cubicBezTo>
                    <a:pt x="69" y="0"/>
                    <a:pt x="69" y="0"/>
                    <a:pt x="69" y="0"/>
                  </a:cubicBezTo>
                  <a:cubicBezTo>
                    <a:pt x="71" y="0"/>
                    <a:pt x="73" y="2"/>
                    <a:pt x="73" y="4"/>
                  </a:cubicBezTo>
                  <a:cubicBezTo>
                    <a:pt x="73" y="44"/>
                    <a:pt x="73" y="44"/>
                    <a:pt x="73" y="44"/>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9011"/>
                </a:gs>
                <a:gs pos="100000">
                  <a:srgbClr val="FF762E"/>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ndParaRPr>
            </a:p>
          </p:txBody>
        </p:sp>
        <p:sp>
          <p:nvSpPr>
            <p:cNvPr id="855" name="Freeform 46">
              <a:extLst>
                <a:ext uri="{FF2B5EF4-FFF2-40B4-BE49-F238E27FC236}">
                  <a16:creationId xmlns:a16="http://schemas.microsoft.com/office/drawing/2014/main" id="{85B00963-5220-49AA-A549-BFD560ABC918}"/>
                </a:ext>
              </a:extLst>
            </p:cNvPr>
            <p:cNvSpPr>
              <a:spLocks noEditPoints="1"/>
            </p:cNvSpPr>
            <p:nvPr/>
          </p:nvSpPr>
          <p:spPr bwMode="auto">
            <a:xfrm>
              <a:off x="680581" y="1305197"/>
              <a:ext cx="185687" cy="124145"/>
            </a:xfrm>
            <a:custGeom>
              <a:avLst/>
              <a:gdLst>
                <a:gd name="T0" fmla="*/ 68 w 73"/>
                <a:gd name="T1" fmla="*/ 49 h 49"/>
                <a:gd name="T2" fmla="*/ 4 w 73"/>
                <a:gd name="T3" fmla="*/ 49 h 49"/>
                <a:gd name="T4" fmla="*/ 0 w 73"/>
                <a:gd name="T5" fmla="*/ 44 h 49"/>
                <a:gd name="T6" fmla="*/ 0 w 73"/>
                <a:gd name="T7" fmla="*/ 4 h 49"/>
                <a:gd name="T8" fmla="*/ 4 w 73"/>
                <a:gd name="T9" fmla="*/ 0 h 49"/>
                <a:gd name="T10" fmla="*/ 68 w 73"/>
                <a:gd name="T11" fmla="*/ 0 h 49"/>
                <a:gd name="T12" fmla="*/ 73 w 73"/>
                <a:gd name="T13" fmla="*/ 4 h 49"/>
                <a:gd name="T14" fmla="*/ 73 w 73"/>
                <a:gd name="T15" fmla="*/ 44 h 49"/>
                <a:gd name="T16" fmla="*/ 68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8" y="49"/>
                  </a:moveTo>
                  <a:cubicBezTo>
                    <a:pt x="4" y="49"/>
                    <a:pt x="4" y="49"/>
                    <a:pt x="4" y="49"/>
                  </a:cubicBezTo>
                  <a:cubicBezTo>
                    <a:pt x="2" y="49"/>
                    <a:pt x="0" y="46"/>
                    <a:pt x="0" y="44"/>
                  </a:cubicBezTo>
                  <a:cubicBezTo>
                    <a:pt x="0" y="4"/>
                    <a:pt x="0" y="4"/>
                    <a:pt x="0" y="4"/>
                  </a:cubicBezTo>
                  <a:cubicBezTo>
                    <a:pt x="0" y="2"/>
                    <a:pt x="2" y="0"/>
                    <a:pt x="4" y="0"/>
                  </a:cubicBezTo>
                  <a:cubicBezTo>
                    <a:pt x="68" y="0"/>
                    <a:pt x="68" y="0"/>
                    <a:pt x="68" y="0"/>
                  </a:cubicBezTo>
                  <a:cubicBezTo>
                    <a:pt x="71" y="0"/>
                    <a:pt x="73" y="2"/>
                    <a:pt x="73" y="4"/>
                  </a:cubicBezTo>
                  <a:cubicBezTo>
                    <a:pt x="73" y="44"/>
                    <a:pt x="73" y="44"/>
                    <a:pt x="73" y="44"/>
                  </a:cubicBezTo>
                  <a:cubicBezTo>
                    <a:pt x="73" y="46"/>
                    <a:pt x="71" y="49"/>
                    <a:pt x="68"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100000">
                  <a:srgbClr val="FF8C11"/>
                </a:gs>
                <a:gs pos="0">
                  <a:srgbClr val="FFA700"/>
                </a:gs>
              </a:gsLst>
              <a:lin ang="5400000" scaled="1"/>
            </a:gradFill>
            <a:ln>
              <a:noFill/>
            </a:ln>
          </p:spPr>
          <p:txBody>
            <a:bodyPr vert="horz" wrap="square" lIns="91440" tIns="45720" rIns="91440" bIns="45720" numCol="1" anchor="t" anchorCtr="0" compatLnSpc="1">
              <a:prstTxWarp prst="textNoShape">
                <a:avLst/>
              </a:prstTxWarp>
            </a:bodyPr>
            <a:lstStyle/>
            <a:p>
              <a:pPr defTabSz="457200">
                <a:defRPr/>
              </a:pPr>
              <a:endParaRPr lang="en-US" sz="1800" dirty="0">
                <a:solidFill>
                  <a:srgbClr val="000000"/>
                </a:solidFill>
                <a:latin typeface="Amazon Ember Heavy"/>
              </a:endParaRPr>
            </a:p>
          </p:txBody>
        </p:sp>
        <p:sp>
          <p:nvSpPr>
            <p:cNvPr id="856" name="Freeform 47">
              <a:extLst>
                <a:ext uri="{FF2B5EF4-FFF2-40B4-BE49-F238E27FC236}">
                  <a16:creationId xmlns:a16="http://schemas.microsoft.com/office/drawing/2014/main" id="{167A550F-9768-409E-A2B8-080490239D40}"/>
                </a:ext>
              </a:extLst>
            </p:cNvPr>
            <p:cNvSpPr>
              <a:spLocks noEditPoints="1"/>
            </p:cNvSpPr>
            <p:nvPr/>
          </p:nvSpPr>
          <p:spPr bwMode="auto">
            <a:xfrm>
              <a:off x="842924" y="1305197"/>
              <a:ext cx="185687" cy="124145"/>
            </a:xfrm>
            <a:custGeom>
              <a:avLst/>
              <a:gdLst>
                <a:gd name="T0" fmla="*/ 68 w 73"/>
                <a:gd name="T1" fmla="*/ 49 h 49"/>
                <a:gd name="T2" fmla="*/ 4 w 73"/>
                <a:gd name="T3" fmla="*/ 49 h 49"/>
                <a:gd name="T4" fmla="*/ 0 w 73"/>
                <a:gd name="T5" fmla="*/ 44 h 49"/>
                <a:gd name="T6" fmla="*/ 0 w 73"/>
                <a:gd name="T7" fmla="*/ 4 h 49"/>
                <a:gd name="T8" fmla="*/ 4 w 73"/>
                <a:gd name="T9" fmla="*/ 0 h 49"/>
                <a:gd name="T10" fmla="*/ 68 w 73"/>
                <a:gd name="T11" fmla="*/ 0 h 49"/>
                <a:gd name="T12" fmla="*/ 73 w 73"/>
                <a:gd name="T13" fmla="*/ 4 h 49"/>
                <a:gd name="T14" fmla="*/ 73 w 73"/>
                <a:gd name="T15" fmla="*/ 44 h 49"/>
                <a:gd name="T16" fmla="*/ 68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8" y="49"/>
                  </a:moveTo>
                  <a:cubicBezTo>
                    <a:pt x="4" y="49"/>
                    <a:pt x="4" y="49"/>
                    <a:pt x="4" y="49"/>
                  </a:cubicBezTo>
                  <a:cubicBezTo>
                    <a:pt x="2" y="49"/>
                    <a:pt x="0" y="46"/>
                    <a:pt x="0" y="44"/>
                  </a:cubicBezTo>
                  <a:cubicBezTo>
                    <a:pt x="0" y="4"/>
                    <a:pt x="0" y="4"/>
                    <a:pt x="0" y="4"/>
                  </a:cubicBezTo>
                  <a:cubicBezTo>
                    <a:pt x="0" y="2"/>
                    <a:pt x="2" y="0"/>
                    <a:pt x="4" y="0"/>
                  </a:cubicBezTo>
                  <a:cubicBezTo>
                    <a:pt x="68" y="0"/>
                    <a:pt x="68" y="0"/>
                    <a:pt x="68" y="0"/>
                  </a:cubicBezTo>
                  <a:cubicBezTo>
                    <a:pt x="71" y="0"/>
                    <a:pt x="73" y="2"/>
                    <a:pt x="73" y="4"/>
                  </a:cubicBezTo>
                  <a:cubicBezTo>
                    <a:pt x="73" y="44"/>
                    <a:pt x="73" y="44"/>
                    <a:pt x="73" y="44"/>
                  </a:cubicBezTo>
                  <a:cubicBezTo>
                    <a:pt x="73" y="46"/>
                    <a:pt x="71" y="49"/>
                    <a:pt x="68"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100000">
                  <a:srgbClr val="FF8C11"/>
                </a:gs>
                <a:gs pos="0">
                  <a:srgbClr val="FFA700"/>
                </a:gs>
              </a:gsLst>
              <a:lin ang="5400000" scaled="1"/>
            </a:gradFill>
            <a:ln>
              <a:noFill/>
            </a:ln>
          </p:spPr>
          <p:txBody>
            <a:bodyPr vert="horz" wrap="square" lIns="91440" tIns="45720" rIns="91440" bIns="45720" numCol="1" anchor="t" anchorCtr="0" compatLnSpc="1">
              <a:prstTxWarp prst="textNoShape">
                <a:avLst/>
              </a:prstTxWarp>
            </a:bodyPr>
            <a:lstStyle/>
            <a:p>
              <a:pPr defTabSz="457200">
                <a:defRPr/>
              </a:pPr>
              <a:endParaRPr lang="en-US" sz="1800" dirty="0">
                <a:solidFill>
                  <a:srgbClr val="000000"/>
                </a:solidFill>
                <a:latin typeface="Amazon Ember Heavy"/>
              </a:endParaRPr>
            </a:p>
          </p:txBody>
        </p:sp>
        <p:sp>
          <p:nvSpPr>
            <p:cNvPr id="857" name="Freeform 48">
              <a:extLst>
                <a:ext uri="{FF2B5EF4-FFF2-40B4-BE49-F238E27FC236}">
                  <a16:creationId xmlns:a16="http://schemas.microsoft.com/office/drawing/2014/main" id="{26022689-101B-496B-9BE1-445430CE5845}"/>
                </a:ext>
              </a:extLst>
            </p:cNvPr>
            <p:cNvSpPr>
              <a:spLocks noEditPoints="1"/>
            </p:cNvSpPr>
            <p:nvPr/>
          </p:nvSpPr>
          <p:spPr bwMode="auto">
            <a:xfrm>
              <a:off x="1006329" y="1305197"/>
              <a:ext cx="185687" cy="124145"/>
            </a:xfrm>
            <a:custGeom>
              <a:avLst/>
              <a:gdLst>
                <a:gd name="T0" fmla="*/ 68 w 73"/>
                <a:gd name="T1" fmla="*/ 49 h 49"/>
                <a:gd name="T2" fmla="*/ 4 w 73"/>
                <a:gd name="T3" fmla="*/ 49 h 49"/>
                <a:gd name="T4" fmla="*/ 0 w 73"/>
                <a:gd name="T5" fmla="*/ 44 h 49"/>
                <a:gd name="T6" fmla="*/ 0 w 73"/>
                <a:gd name="T7" fmla="*/ 4 h 49"/>
                <a:gd name="T8" fmla="*/ 4 w 73"/>
                <a:gd name="T9" fmla="*/ 0 h 49"/>
                <a:gd name="T10" fmla="*/ 68 w 73"/>
                <a:gd name="T11" fmla="*/ 0 h 49"/>
                <a:gd name="T12" fmla="*/ 73 w 73"/>
                <a:gd name="T13" fmla="*/ 4 h 49"/>
                <a:gd name="T14" fmla="*/ 73 w 73"/>
                <a:gd name="T15" fmla="*/ 44 h 49"/>
                <a:gd name="T16" fmla="*/ 68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8" y="49"/>
                  </a:moveTo>
                  <a:cubicBezTo>
                    <a:pt x="4" y="49"/>
                    <a:pt x="4" y="49"/>
                    <a:pt x="4" y="49"/>
                  </a:cubicBezTo>
                  <a:cubicBezTo>
                    <a:pt x="2" y="49"/>
                    <a:pt x="0" y="46"/>
                    <a:pt x="0" y="44"/>
                  </a:cubicBezTo>
                  <a:cubicBezTo>
                    <a:pt x="0" y="4"/>
                    <a:pt x="0" y="4"/>
                    <a:pt x="0" y="4"/>
                  </a:cubicBezTo>
                  <a:cubicBezTo>
                    <a:pt x="0" y="2"/>
                    <a:pt x="2" y="0"/>
                    <a:pt x="4" y="0"/>
                  </a:cubicBezTo>
                  <a:cubicBezTo>
                    <a:pt x="68" y="0"/>
                    <a:pt x="68" y="0"/>
                    <a:pt x="68" y="0"/>
                  </a:cubicBezTo>
                  <a:cubicBezTo>
                    <a:pt x="71" y="0"/>
                    <a:pt x="73" y="2"/>
                    <a:pt x="73" y="4"/>
                  </a:cubicBezTo>
                  <a:cubicBezTo>
                    <a:pt x="73" y="44"/>
                    <a:pt x="73" y="44"/>
                    <a:pt x="73" y="44"/>
                  </a:cubicBezTo>
                  <a:cubicBezTo>
                    <a:pt x="73" y="46"/>
                    <a:pt x="71" y="49"/>
                    <a:pt x="68"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100000">
                  <a:srgbClr val="FF8C11"/>
                </a:gs>
                <a:gs pos="0">
                  <a:srgbClr val="FFA700"/>
                </a:gs>
              </a:gsLst>
              <a:lin ang="5400000" scaled="1"/>
            </a:gradFill>
            <a:ln>
              <a:noFill/>
            </a:ln>
          </p:spPr>
          <p:txBody>
            <a:bodyPr vert="horz" wrap="square" lIns="91440" tIns="45720" rIns="91440" bIns="45720" numCol="1" anchor="t" anchorCtr="0" compatLnSpc="1">
              <a:prstTxWarp prst="textNoShape">
                <a:avLst/>
              </a:prstTxWarp>
            </a:bodyPr>
            <a:lstStyle/>
            <a:p>
              <a:pPr defTabSz="457200">
                <a:defRPr/>
              </a:pPr>
              <a:endParaRPr lang="en-US" sz="1800" dirty="0">
                <a:solidFill>
                  <a:srgbClr val="000000"/>
                </a:solidFill>
                <a:latin typeface="Amazon Ember Heavy"/>
              </a:endParaRPr>
            </a:p>
          </p:txBody>
        </p:sp>
        <p:sp>
          <p:nvSpPr>
            <p:cNvPr id="858" name="Freeform 49">
              <a:extLst>
                <a:ext uri="{FF2B5EF4-FFF2-40B4-BE49-F238E27FC236}">
                  <a16:creationId xmlns:a16="http://schemas.microsoft.com/office/drawing/2014/main" id="{09258953-5C75-4A84-BE6B-FC4674D0694B}"/>
                </a:ext>
              </a:extLst>
            </p:cNvPr>
            <p:cNvSpPr>
              <a:spLocks noEditPoints="1"/>
            </p:cNvSpPr>
            <p:nvPr/>
          </p:nvSpPr>
          <p:spPr bwMode="auto">
            <a:xfrm>
              <a:off x="680581" y="1507860"/>
              <a:ext cx="185687" cy="125206"/>
            </a:xfrm>
            <a:custGeom>
              <a:avLst/>
              <a:gdLst>
                <a:gd name="T0" fmla="*/ 68 w 73"/>
                <a:gd name="T1" fmla="*/ 49 h 49"/>
                <a:gd name="T2" fmla="*/ 4 w 73"/>
                <a:gd name="T3" fmla="*/ 49 h 49"/>
                <a:gd name="T4" fmla="*/ 0 w 73"/>
                <a:gd name="T5" fmla="*/ 44 h 49"/>
                <a:gd name="T6" fmla="*/ 0 w 73"/>
                <a:gd name="T7" fmla="*/ 4 h 49"/>
                <a:gd name="T8" fmla="*/ 4 w 73"/>
                <a:gd name="T9" fmla="*/ 0 h 49"/>
                <a:gd name="T10" fmla="*/ 68 w 73"/>
                <a:gd name="T11" fmla="*/ 0 h 49"/>
                <a:gd name="T12" fmla="*/ 73 w 73"/>
                <a:gd name="T13" fmla="*/ 4 h 49"/>
                <a:gd name="T14" fmla="*/ 73 w 73"/>
                <a:gd name="T15" fmla="*/ 44 h 49"/>
                <a:gd name="T16" fmla="*/ 68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8" y="49"/>
                  </a:moveTo>
                  <a:cubicBezTo>
                    <a:pt x="4" y="49"/>
                    <a:pt x="4" y="49"/>
                    <a:pt x="4" y="49"/>
                  </a:cubicBezTo>
                  <a:cubicBezTo>
                    <a:pt x="2" y="49"/>
                    <a:pt x="0" y="46"/>
                    <a:pt x="0" y="44"/>
                  </a:cubicBezTo>
                  <a:cubicBezTo>
                    <a:pt x="0" y="4"/>
                    <a:pt x="0" y="4"/>
                    <a:pt x="0" y="4"/>
                  </a:cubicBezTo>
                  <a:cubicBezTo>
                    <a:pt x="0" y="2"/>
                    <a:pt x="2" y="0"/>
                    <a:pt x="4" y="0"/>
                  </a:cubicBezTo>
                  <a:cubicBezTo>
                    <a:pt x="68" y="0"/>
                    <a:pt x="68" y="0"/>
                    <a:pt x="68" y="0"/>
                  </a:cubicBezTo>
                  <a:cubicBezTo>
                    <a:pt x="71" y="0"/>
                    <a:pt x="73" y="2"/>
                    <a:pt x="73" y="4"/>
                  </a:cubicBezTo>
                  <a:cubicBezTo>
                    <a:pt x="73" y="44"/>
                    <a:pt x="73" y="44"/>
                    <a:pt x="73" y="44"/>
                  </a:cubicBezTo>
                  <a:cubicBezTo>
                    <a:pt x="73" y="46"/>
                    <a:pt x="71" y="49"/>
                    <a:pt x="68"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792E"/>
                </a:gs>
                <a:gs pos="100000">
                  <a:srgbClr val="FF604A"/>
                </a:gs>
              </a:gsLst>
              <a:lin ang="5400000" scaled="0"/>
            </a:gradFill>
            <a:ln>
              <a:noFill/>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ndParaRPr>
            </a:p>
          </p:txBody>
        </p:sp>
        <p:sp>
          <p:nvSpPr>
            <p:cNvPr id="859" name="Freeform 50">
              <a:extLst>
                <a:ext uri="{FF2B5EF4-FFF2-40B4-BE49-F238E27FC236}">
                  <a16:creationId xmlns:a16="http://schemas.microsoft.com/office/drawing/2014/main" id="{96FE7860-7103-49EC-82AA-05625738DDE5}"/>
                </a:ext>
              </a:extLst>
            </p:cNvPr>
            <p:cNvSpPr>
              <a:spLocks noEditPoints="1"/>
            </p:cNvSpPr>
            <p:nvPr/>
          </p:nvSpPr>
          <p:spPr bwMode="auto">
            <a:xfrm>
              <a:off x="842924" y="1507860"/>
              <a:ext cx="185687" cy="125206"/>
            </a:xfrm>
            <a:custGeom>
              <a:avLst/>
              <a:gdLst>
                <a:gd name="T0" fmla="*/ 68 w 73"/>
                <a:gd name="T1" fmla="*/ 49 h 49"/>
                <a:gd name="T2" fmla="*/ 4 w 73"/>
                <a:gd name="T3" fmla="*/ 49 h 49"/>
                <a:gd name="T4" fmla="*/ 0 w 73"/>
                <a:gd name="T5" fmla="*/ 44 h 49"/>
                <a:gd name="T6" fmla="*/ 0 w 73"/>
                <a:gd name="T7" fmla="*/ 4 h 49"/>
                <a:gd name="T8" fmla="*/ 4 w 73"/>
                <a:gd name="T9" fmla="*/ 0 h 49"/>
                <a:gd name="T10" fmla="*/ 68 w 73"/>
                <a:gd name="T11" fmla="*/ 0 h 49"/>
                <a:gd name="T12" fmla="*/ 73 w 73"/>
                <a:gd name="T13" fmla="*/ 4 h 49"/>
                <a:gd name="T14" fmla="*/ 73 w 73"/>
                <a:gd name="T15" fmla="*/ 44 h 49"/>
                <a:gd name="T16" fmla="*/ 68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8" y="49"/>
                  </a:moveTo>
                  <a:cubicBezTo>
                    <a:pt x="4" y="49"/>
                    <a:pt x="4" y="49"/>
                    <a:pt x="4" y="49"/>
                  </a:cubicBezTo>
                  <a:cubicBezTo>
                    <a:pt x="2" y="49"/>
                    <a:pt x="0" y="46"/>
                    <a:pt x="0" y="44"/>
                  </a:cubicBezTo>
                  <a:cubicBezTo>
                    <a:pt x="0" y="4"/>
                    <a:pt x="0" y="4"/>
                    <a:pt x="0" y="4"/>
                  </a:cubicBezTo>
                  <a:cubicBezTo>
                    <a:pt x="0" y="2"/>
                    <a:pt x="2" y="0"/>
                    <a:pt x="4" y="0"/>
                  </a:cubicBezTo>
                  <a:cubicBezTo>
                    <a:pt x="68" y="0"/>
                    <a:pt x="68" y="0"/>
                    <a:pt x="68" y="0"/>
                  </a:cubicBezTo>
                  <a:cubicBezTo>
                    <a:pt x="71" y="0"/>
                    <a:pt x="73" y="2"/>
                    <a:pt x="73" y="4"/>
                  </a:cubicBezTo>
                  <a:cubicBezTo>
                    <a:pt x="73" y="44"/>
                    <a:pt x="73" y="44"/>
                    <a:pt x="73" y="44"/>
                  </a:cubicBezTo>
                  <a:cubicBezTo>
                    <a:pt x="73" y="46"/>
                    <a:pt x="71" y="49"/>
                    <a:pt x="68"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792E"/>
                </a:gs>
                <a:gs pos="100000">
                  <a:srgbClr val="FF604A"/>
                </a:gs>
              </a:gsLst>
              <a:lin ang="5400000" scaled="0"/>
            </a:gradFill>
            <a:ln>
              <a:noFill/>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ndParaRPr>
            </a:p>
          </p:txBody>
        </p:sp>
        <p:sp>
          <p:nvSpPr>
            <p:cNvPr id="860" name="Freeform 51">
              <a:extLst>
                <a:ext uri="{FF2B5EF4-FFF2-40B4-BE49-F238E27FC236}">
                  <a16:creationId xmlns:a16="http://schemas.microsoft.com/office/drawing/2014/main" id="{8B063912-44EF-4C15-B7E1-E4AA9FB4E3FA}"/>
                </a:ext>
              </a:extLst>
            </p:cNvPr>
            <p:cNvSpPr>
              <a:spLocks noEditPoints="1"/>
            </p:cNvSpPr>
            <p:nvPr/>
          </p:nvSpPr>
          <p:spPr bwMode="auto">
            <a:xfrm>
              <a:off x="764405" y="1200151"/>
              <a:ext cx="185687" cy="125206"/>
            </a:xfrm>
            <a:custGeom>
              <a:avLst/>
              <a:gdLst>
                <a:gd name="T0" fmla="*/ 69 w 73"/>
                <a:gd name="T1" fmla="*/ 49 h 49"/>
                <a:gd name="T2" fmla="*/ 5 w 73"/>
                <a:gd name="T3" fmla="*/ 49 h 49"/>
                <a:gd name="T4" fmla="*/ 0 w 73"/>
                <a:gd name="T5" fmla="*/ 45 h 49"/>
                <a:gd name="T6" fmla="*/ 0 w 73"/>
                <a:gd name="T7" fmla="*/ 5 h 49"/>
                <a:gd name="T8" fmla="*/ 5 w 73"/>
                <a:gd name="T9" fmla="*/ 0 h 49"/>
                <a:gd name="T10" fmla="*/ 69 w 73"/>
                <a:gd name="T11" fmla="*/ 0 h 49"/>
                <a:gd name="T12" fmla="*/ 73 w 73"/>
                <a:gd name="T13" fmla="*/ 5 h 49"/>
                <a:gd name="T14" fmla="*/ 73 w 73"/>
                <a:gd name="T15" fmla="*/ 45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5"/>
                  </a:cubicBezTo>
                  <a:cubicBezTo>
                    <a:pt x="0" y="5"/>
                    <a:pt x="0" y="5"/>
                    <a:pt x="0" y="5"/>
                  </a:cubicBezTo>
                  <a:cubicBezTo>
                    <a:pt x="0" y="2"/>
                    <a:pt x="2" y="0"/>
                    <a:pt x="5" y="0"/>
                  </a:cubicBezTo>
                  <a:cubicBezTo>
                    <a:pt x="69" y="0"/>
                    <a:pt x="69" y="0"/>
                    <a:pt x="69" y="0"/>
                  </a:cubicBezTo>
                  <a:cubicBezTo>
                    <a:pt x="71" y="0"/>
                    <a:pt x="73" y="2"/>
                    <a:pt x="73" y="5"/>
                  </a:cubicBezTo>
                  <a:cubicBezTo>
                    <a:pt x="73" y="45"/>
                    <a:pt x="73" y="45"/>
                    <a:pt x="73" y="45"/>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chemeClr val="accent1"/>
                </a:gs>
                <a:gs pos="100000">
                  <a:srgbClr val="FFA700"/>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ndParaRPr>
            </a:p>
          </p:txBody>
        </p:sp>
        <p:sp>
          <p:nvSpPr>
            <p:cNvPr id="861" name="Freeform 52">
              <a:extLst>
                <a:ext uri="{FF2B5EF4-FFF2-40B4-BE49-F238E27FC236}">
                  <a16:creationId xmlns:a16="http://schemas.microsoft.com/office/drawing/2014/main" id="{CE8409CE-99A6-46A4-97D2-E6C015DF4E95}"/>
                </a:ext>
              </a:extLst>
            </p:cNvPr>
            <p:cNvSpPr>
              <a:spLocks noEditPoints="1"/>
            </p:cNvSpPr>
            <p:nvPr/>
          </p:nvSpPr>
          <p:spPr bwMode="auto">
            <a:xfrm>
              <a:off x="927810" y="1200151"/>
              <a:ext cx="185687" cy="125206"/>
            </a:xfrm>
            <a:custGeom>
              <a:avLst/>
              <a:gdLst>
                <a:gd name="T0" fmla="*/ 69 w 73"/>
                <a:gd name="T1" fmla="*/ 49 h 49"/>
                <a:gd name="T2" fmla="*/ 5 w 73"/>
                <a:gd name="T3" fmla="*/ 49 h 49"/>
                <a:gd name="T4" fmla="*/ 0 w 73"/>
                <a:gd name="T5" fmla="*/ 45 h 49"/>
                <a:gd name="T6" fmla="*/ 0 w 73"/>
                <a:gd name="T7" fmla="*/ 5 h 49"/>
                <a:gd name="T8" fmla="*/ 5 w 73"/>
                <a:gd name="T9" fmla="*/ 0 h 49"/>
                <a:gd name="T10" fmla="*/ 69 w 73"/>
                <a:gd name="T11" fmla="*/ 0 h 49"/>
                <a:gd name="T12" fmla="*/ 73 w 73"/>
                <a:gd name="T13" fmla="*/ 5 h 49"/>
                <a:gd name="T14" fmla="*/ 73 w 73"/>
                <a:gd name="T15" fmla="*/ 45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5"/>
                  </a:cubicBezTo>
                  <a:cubicBezTo>
                    <a:pt x="0" y="5"/>
                    <a:pt x="0" y="5"/>
                    <a:pt x="0" y="5"/>
                  </a:cubicBezTo>
                  <a:cubicBezTo>
                    <a:pt x="0" y="2"/>
                    <a:pt x="2" y="0"/>
                    <a:pt x="5" y="0"/>
                  </a:cubicBezTo>
                  <a:cubicBezTo>
                    <a:pt x="69" y="0"/>
                    <a:pt x="69" y="0"/>
                    <a:pt x="69" y="0"/>
                  </a:cubicBezTo>
                  <a:cubicBezTo>
                    <a:pt x="71" y="0"/>
                    <a:pt x="73" y="2"/>
                    <a:pt x="73" y="5"/>
                  </a:cubicBezTo>
                  <a:cubicBezTo>
                    <a:pt x="73" y="45"/>
                    <a:pt x="73" y="45"/>
                    <a:pt x="73" y="45"/>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chemeClr val="accent1"/>
                </a:gs>
                <a:gs pos="100000">
                  <a:srgbClr val="FFA700"/>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ndParaRPr>
            </a:p>
          </p:txBody>
        </p:sp>
        <p:sp>
          <p:nvSpPr>
            <p:cNvPr id="862" name="Freeform 53">
              <a:extLst>
                <a:ext uri="{FF2B5EF4-FFF2-40B4-BE49-F238E27FC236}">
                  <a16:creationId xmlns:a16="http://schemas.microsoft.com/office/drawing/2014/main" id="{D0ABDDD4-74E3-47D6-BA66-CFF2B39A5B8A}"/>
                </a:ext>
              </a:extLst>
            </p:cNvPr>
            <p:cNvSpPr>
              <a:spLocks noEditPoints="1"/>
            </p:cNvSpPr>
            <p:nvPr/>
          </p:nvSpPr>
          <p:spPr bwMode="auto">
            <a:xfrm>
              <a:off x="764405" y="1609723"/>
              <a:ext cx="185687" cy="125206"/>
            </a:xfrm>
            <a:custGeom>
              <a:avLst/>
              <a:gdLst>
                <a:gd name="T0" fmla="*/ 69 w 73"/>
                <a:gd name="T1" fmla="*/ 49 h 49"/>
                <a:gd name="T2" fmla="*/ 5 w 73"/>
                <a:gd name="T3" fmla="*/ 49 h 49"/>
                <a:gd name="T4" fmla="*/ 0 w 73"/>
                <a:gd name="T5" fmla="*/ 44 h 49"/>
                <a:gd name="T6" fmla="*/ 0 w 73"/>
                <a:gd name="T7" fmla="*/ 4 h 49"/>
                <a:gd name="T8" fmla="*/ 5 w 73"/>
                <a:gd name="T9" fmla="*/ 0 h 49"/>
                <a:gd name="T10" fmla="*/ 69 w 73"/>
                <a:gd name="T11" fmla="*/ 0 h 49"/>
                <a:gd name="T12" fmla="*/ 73 w 73"/>
                <a:gd name="T13" fmla="*/ 4 h 49"/>
                <a:gd name="T14" fmla="*/ 73 w 73"/>
                <a:gd name="T15" fmla="*/ 44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4"/>
                  </a:cubicBezTo>
                  <a:cubicBezTo>
                    <a:pt x="0" y="4"/>
                    <a:pt x="0" y="4"/>
                    <a:pt x="0" y="4"/>
                  </a:cubicBezTo>
                  <a:cubicBezTo>
                    <a:pt x="0" y="2"/>
                    <a:pt x="2" y="0"/>
                    <a:pt x="5" y="0"/>
                  </a:cubicBezTo>
                  <a:cubicBezTo>
                    <a:pt x="69" y="0"/>
                    <a:pt x="69" y="0"/>
                    <a:pt x="69" y="0"/>
                  </a:cubicBezTo>
                  <a:cubicBezTo>
                    <a:pt x="71" y="0"/>
                    <a:pt x="73" y="2"/>
                    <a:pt x="73" y="4"/>
                  </a:cubicBezTo>
                  <a:cubicBezTo>
                    <a:pt x="73" y="44"/>
                    <a:pt x="73" y="44"/>
                    <a:pt x="73" y="44"/>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644A"/>
                </a:gs>
                <a:gs pos="100000">
                  <a:schemeClr val="accent3"/>
                </a:gs>
              </a:gsLst>
              <a:lin ang="5400000" scaled="0"/>
            </a:gradFill>
            <a:ln>
              <a:noFill/>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ndParaRPr>
            </a:p>
          </p:txBody>
        </p:sp>
        <p:sp>
          <p:nvSpPr>
            <p:cNvPr id="863" name="Freeform 54">
              <a:extLst>
                <a:ext uri="{FF2B5EF4-FFF2-40B4-BE49-F238E27FC236}">
                  <a16:creationId xmlns:a16="http://schemas.microsoft.com/office/drawing/2014/main" id="{D144F407-C4F1-4FDE-B8F6-E307A01BBC14}"/>
                </a:ext>
              </a:extLst>
            </p:cNvPr>
            <p:cNvSpPr>
              <a:spLocks noEditPoints="1"/>
            </p:cNvSpPr>
            <p:nvPr/>
          </p:nvSpPr>
          <p:spPr bwMode="auto">
            <a:xfrm>
              <a:off x="1090153" y="1405998"/>
              <a:ext cx="185687" cy="125206"/>
            </a:xfrm>
            <a:custGeom>
              <a:avLst/>
              <a:gdLst>
                <a:gd name="T0" fmla="*/ 69 w 73"/>
                <a:gd name="T1" fmla="*/ 49 h 49"/>
                <a:gd name="T2" fmla="*/ 5 w 73"/>
                <a:gd name="T3" fmla="*/ 49 h 49"/>
                <a:gd name="T4" fmla="*/ 0 w 73"/>
                <a:gd name="T5" fmla="*/ 44 h 49"/>
                <a:gd name="T6" fmla="*/ 0 w 73"/>
                <a:gd name="T7" fmla="*/ 4 h 49"/>
                <a:gd name="T8" fmla="*/ 5 w 73"/>
                <a:gd name="T9" fmla="*/ 0 h 49"/>
                <a:gd name="T10" fmla="*/ 69 w 73"/>
                <a:gd name="T11" fmla="*/ 0 h 49"/>
                <a:gd name="T12" fmla="*/ 73 w 73"/>
                <a:gd name="T13" fmla="*/ 4 h 49"/>
                <a:gd name="T14" fmla="*/ 73 w 73"/>
                <a:gd name="T15" fmla="*/ 44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4"/>
                  </a:cubicBezTo>
                  <a:cubicBezTo>
                    <a:pt x="0" y="4"/>
                    <a:pt x="0" y="4"/>
                    <a:pt x="0" y="4"/>
                  </a:cubicBezTo>
                  <a:cubicBezTo>
                    <a:pt x="0" y="2"/>
                    <a:pt x="2" y="0"/>
                    <a:pt x="5" y="0"/>
                  </a:cubicBezTo>
                  <a:cubicBezTo>
                    <a:pt x="69" y="0"/>
                    <a:pt x="69" y="0"/>
                    <a:pt x="69" y="0"/>
                  </a:cubicBezTo>
                  <a:cubicBezTo>
                    <a:pt x="71" y="0"/>
                    <a:pt x="73" y="2"/>
                    <a:pt x="73" y="4"/>
                  </a:cubicBezTo>
                  <a:cubicBezTo>
                    <a:pt x="73" y="44"/>
                    <a:pt x="73" y="44"/>
                    <a:pt x="73" y="44"/>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9011"/>
                </a:gs>
                <a:gs pos="100000">
                  <a:srgbClr val="FF762E"/>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ndParaRPr>
            </a:p>
          </p:txBody>
        </p:sp>
        <p:sp>
          <p:nvSpPr>
            <p:cNvPr id="865" name="Freeform 57">
              <a:extLst>
                <a:ext uri="{FF2B5EF4-FFF2-40B4-BE49-F238E27FC236}">
                  <a16:creationId xmlns:a16="http://schemas.microsoft.com/office/drawing/2014/main" id="{AB24425C-F30C-4C00-A01C-11EEC93097C1}"/>
                </a:ext>
              </a:extLst>
            </p:cNvPr>
            <p:cNvSpPr>
              <a:spLocks/>
            </p:cNvSpPr>
            <p:nvPr/>
          </p:nvSpPr>
          <p:spPr bwMode="auto">
            <a:xfrm>
              <a:off x="927810" y="1609723"/>
              <a:ext cx="131572" cy="125206"/>
            </a:xfrm>
            <a:custGeom>
              <a:avLst/>
              <a:gdLst>
                <a:gd name="T0" fmla="*/ 9 w 52"/>
                <a:gd name="T1" fmla="*/ 40 h 49"/>
                <a:gd name="T2" fmla="*/ 9 w 52"/>
                <a:gd name="T3" fmla="*/ 9 h 49"/>
                <a:gd name="T4" fmla="*/ 43 w 52"/>
                <a:gd name="T5" fmla="*/ 9 h 49"/>
                <a:gd name="T6" fmla="*/ 43 w 52"/>
                <a:gd name="T7" fmla="*/ 9 h 49"/>
                <a:gd name="T8" fmla="*/ 35 w 52"/>
                <a:gd name="T9" fmla="*/ 9 h 49"/>
                <a:gd name="T10" fmla="*/ 31 w 52"/>
                <a:gd name="T11" fmla="*/ 4 h 49"/>
                <a:gd name="T12" fmla="*/ 31 w 52"/>
                <a:gd name="T13" fmla="*/ 0 h 49"/>
                <a:gd name="T14" fmla="*/ 5 w 52"/>
                <a:gd name="T15" fmla="*/ 0 h 49"/>
                <a:gd name="T16" fmla="*/ 0 w 52"/>
                <a:gd name="T17" fmla="*/ 4 h 49"/>
                <a:gd name="T18" fmla="*/ 0 w 52"/>
                <a:gd name="T19" fmla="*/ 44 h 49"/>
                <a:gd name="T20" fmla="*/ 5 w 52"/>
                <a:gd name="T21" fmla="*/ 49 h 49"/>
                <a:gd name="T22" fmla="*/ 52 w 52"/>
                <a:gd name="T23" fmla="*/ 49 h 49"/>
                <a:gd name="T24" fmla="*/ 47 w 52"/>
                <a:gd name="T25" fmla="*/ 40 h 49"/>
                <a:gd name="T26" fmla="*/ 9 w 52"/>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2" h="49">
                  <a:moveTo>
                    <a:pt x="9" y="40"/>
                  </a:moveTo>
                  <a:cubicBezTo>
                    <a:pt x="9" y="9"/>
                    <a:pt x="9" y="9"/>
                    <a:pt x="9" y="9"/>
                  </a:cubicBezTo>
                  <a:cubicBezTo>
                    <a:pt x="43" y="9"/>
                    <a:pt x="43" y="9"/>
                    <a:pt x="43" y="9"/>
                  </a:cubicBezTo>
                  <a:cubicBezTo>
                    <a:pt x="43" y="9"/>
                    <a:pt x="43" y="9"/>
                    <a:pt x="43" y="9"/>
                  </a:cubicBezTo>
                  <a:cubicBezTo>
                    <a:pt x="35" y="9"/>
                    <a:pt x="35" y="9"/>
                    <a:pt x="35" y="9"/>
                  </a:cubicBezTo>
                  <a:cubicBezTo>
                    <a:pt x="33" y="9"/>
                    <a:pt x="31" y="6"/>
                    <a:pt x="31" y="4"/>
                  </a:cubicBezTo>
                  <a:cubicBezTo>
                    <a:pt x="31" y="0"/>
                    <a:pt x="31" y="0"/>
                    <a:pt x="31" y="0"/>
                  </a:cubicBezTo>
                  <a:cubicBezTo>
                    <a:pt x="5" y="0"/>
                    <a:pt x="5" y="0"/>
                    <a:pt x="5" y="0"/>
                  </a:cubicBezTo>
                  <a:cubicBezTo>
                    <a:pt x="2" y="0"/>
                    <a:pt x="0" y="2"/>
                    <a:pt x="0" y="4"/>
                  </a:cubicBezTo>
                  <a:cubicBezTo>
                    <a:pt x="0" y="44"/>
                    <a:pt x="0" y="44"/>
                    <a:pt x="0" y="44"/>
                  </a:cubicBezTo>
                  <a:cubicBezTo>
                    <a:pt x="0" y="47"/>
                    <a:pt x="2" y="49"/>
                    <a:pt x="5" y="49"/>
                  </a:cubicBezTo>
                  <a:cubicBezTo>
                    <a:pt x="52" y="49"/>
                    <a:pt x="52" y="49"/>
                    <a:pt x="52" y="49"/>
                  </a:cubicBezTo>
                  <a:cubicBezTo>
                    <a:pt x="50" y="46"/>
                    <a:pt x="48" y="43"/>
                    <a:pt x="47" y="40"/>
                  </a:cubicBezTo>
                  <a:lnTo>
                    <a:pt x="9" y="40"/>
                  </a:lnTo>
                  <a:close/>
                </a:path>
              </a:pathLst>
            </a:custGeom>
            <a:gradFill>
              <a:gsLst>
                <a:gs pos="0">
                  <a:srgbClr val="FF644A"/>
                </a:gs>
                <a:gs pos="100000">
                  <a:schemeClr val="accent3"/>
                </a:gs>
              </a:gsLst>
              <a:lin ang="5400000" scaled="0"/>
            </a:gradFill>
            <a:ln>
              <a:noFill/>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ndParaRPr>
            </a:p>
          </p:txBody>
        </p:sp>
        <p:sp>
          <p:nvSpPr>
            <p:cNvPr id="866" name="Freeform 58">
              <a:extLst>
                <a:ext uri="{FF2B5EF4-FFF2-40B4-BE49-F238E27FC236}">
                  <a16:creationId xmlns:a16="http://schemas.microsoft.com/office/drawing/2014/main" id="{1E65A3D6-92E8-4E4C-B751-87CD14D0D4BA}"/>
                </a:ext>
              </a:extLst>
            </p:cNvPr>
            <p:cNvSpPr>
              <a:spLocks/>
            </p:cNvSpPr>
            <p:nvPr/>
          </p:nvSpPr>
          <p:spPr bwMode="auto">
            <a:xfrm>
              <a:off x="1006329" y="1507860"/>
              <a:ext cx="185687" cy="125206"/>
            </a:xfrm>
            <a:custGeom>
              <a:avLst/>
              <a:gdLst>
                <a:gd name="T0" fmla="*/ 68 w 73"/>
                <a:gd name="T1" fmla="*/ 0 h 49"/>
                <a:gd name="T2" fmla="*/ 4 w 73"/>
                <a:gd name="T3" fmla="*/ 0 h 49"/>
                <a:gd name="T4" fmla="*/ 0 w 73"/>
                <a:gd name="T5" fmla="*/ 4 h 49"/>
                <a:gd name="T6" fmla="*/ 0 w 73"/>
                <a:gd name="T7" fmla="*/ 40 h 49"/>
                <a:gd name="T8" fmla="*/ 0 w 73"/>
                <a:gd name="T9" fmla="*/ 44 h 49"/>
                <a:gd name="T10" fmla="*/ 4 w 73"/>
                <a:gd name="T11" fmla="*/ 49 h 49"/>
                <a:gd name="T12" fmla="*/ 12 w 73"/>
                <a:gd name="T13" fmla="*/ 49 h 49"/>
                <a:gd name="T14" fmla="*/ 15 w 73"/>
                <a:gd name="T15" fmla="*/ 40 h 49"/>
                <a:gd name="T16" fmla="*/ 15 w 73"/>
                <a:gd name="T17" fmla="*/ 40 h 49"/>
                <a:gd name="T18" fmla="*/ 9 w 73"/>
                <a:gd name="T19" fmla="*/ 40 h 49"/>
                <a:gd name="T20" fmla="*/ 9 w 73"/>
                <a:gd name="T21" fmla="*/ 9 h 49"/>
                <a:gd name="T22" fmla="*/ 64 w 73"/>
                <a:gd name="T23" fmla="*/ 9 h 49"/>
                <a:gd name="T24" fmla="*/ 64 w 73"/>
                <a:gd name="T25" fmla="*/ 11 h 49"/>
                <a:gd name="T26" fmla="*/ 73 w 73"/>
                <a:gd name="T27" fmla="*/ 13 h 49"/>
                <a:gd name="T28" fmla="*/ 73 w 73"/>
                <a:gd name="T29" fmla="*/ 4 h 49"/>
                <a:gd name="T30" fmla="*/ 68 w 73"/>
                <a:gd name="T31"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3" h="49">
                  <a:moveTo>
                    <a:pt x="68" y="0"/>
                  </a:moveTo>
                  <a:cubicBezTo>
                    <a:pt x="4" y="0"/>
                    <a:pt x="4" y="0"/>
                    <a:pt x="4" y="0"/>
                  </a:cubicBezTo>
                  <a:cubicBezTo>
                    <a:pt x="2" y="0"/>
                    <a:pt x="0" y="2"/>
                    <a:pt x="0" y="4"/>
                  </a:cubicBezTo>
                  <a:cubicBezTo>
                    <a:pt x="0" y="40"/>
                    <a:pt x="0" y="40"/>
                    <a:pt x="0" y="40"/>
                  </a:cubicBezTo>
                  <a:cubicBezTo>
                    <a:pt x="0" y="44"/>
                    <a:pt x="0" y="44"/>
                    <a:pt x="0" y="44"/>
                  </a:cubicBezTo>
                  <a:cubicBezTo>
                    <a:pt x="0" y="46"/>
                    <a:pt x="2" y="49"/>
                    <a:pt x="4" y="49"/>
                  </a:cubicBezTo>
                  <a:cubicBezTo>
                    <a:pt x="12" y="49"/>
                    <a:pt x="12" y="49"/>
                    <a:pt x="12" y="49"/>
                  </a:cubicBezTo>
                  <a:cubicBezTo>
                    <a:pt x="13" y="45"/>
                    <a:pt x="14" y="42"/>
                    <a:pt x="15" y="40"/>
                  </a:cubicBezTo>
                  <a:cubicBezTo>
                    <a:pt x="15" y="40"/>
                    <a:pt x="15" y="40"/>
                    <a:pt x="15" y="40"/>
                  </a:cubicBezTo>
                  <a:cubicBezTo>
                    <a:pt x="9" y="40"/>
                    <a:pt x="9" y="40"/>
                    <a:pt x="9" y="40"/>
                  </a:cubicBezTo>
                  <a:cubicBezTo>
                    <a:pt x="9" y="9"/>
                    <a:pt x="9" y="9"/>
                    <a:pt x="9" y="9"/>
                  </a:cubicBezTo>
                  <a:cubicBezTo>
                    <a:pt x="64" y="9"/>
                    <a:pt x="64" y="9"/>
                    <a:pt x="64" y="9"/>
                  </a:cubicBezTo>
                  <a:cubicBezTo>
                    <a:pt x="64" y="11"/>
                    <a:pt x="64" y="11"/>
                    <a:pt x="64" y="11"/>
                  </a:cubicBezTo>
                  <a:cubicBezTo>
                    <a:pt x="67" y="12"/>
                    <a:pt x="70" y="12"/>
                    <a:pt x="73" y="13"/>
                  </a:cubicBezTo>
                  <a:cubicBezTo>
                    <a:pt x="73" y="4"/>
                    <a:pt x="73" y="4"/>
                    <a:pt x="73" y="4"/>
                  </a:cubicBezTo>
                  <a:cubicBezTo>
                    <a:pt x="73" y="2"/>
                    <a:pt x="71" y="0"/>
                    <a:pt x="68" y="0"/>
                  </a:cubicBezTo>
                  <a:close/>
                </a:path>
              </a:pathLst>
            </a:custGeom>
            <a:gradFill>
              <a:gsLst>
                <a:gs pos="0">
                  <a:srgbClr val="FF792E"/>
                </a:gs>
                <a:gs pos="100000">
                  <a:srgbClr val="FF604A"/>
                </a:gs>
              </a:gsLst>
              <a:lin ang="5400000" scaled="0"/>
            </a:gradFill>
            <a:ln>
              <a:noFill/>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ndParaRPr>
            </a:p>
          </p:txBody>
        </p:sp>
      </p:grpSp>
      <p:grpSp>
        <p:nvGrpSpPr>
          <p:cNvPr id="867" name="Group 866">
            <a:extLst>
              <a:ext uri="{FF2B5EF4-FFF2-40B4-BE49-F238E27FC236}">
                <a16:creationId xmlns:a16="http://schemas.microsoft.com/office/drawing/2014/main" id="{EE3EB9E3-6D27-4ED8-BECD-A00DD23A84E4}"/>
              </a:ext>
            </a:extLst>
          </p:cNvPr>
          <p:cNvGrpSpPr/>
          <p:nvPr/>
        </p:nvGrpSpPr>
        <p:grpSpPr>
          <a:xfrm flipV="1">
            <a:off x="6925802" y="1919767"/>
            <a:ext cx="1051069" cy="834235"/>
            <a:chOff x="602062" y="1200151"/>
            <a:chExt cx="673778" cy="534778"/>
          </a:xfrm>
        </p:grpSpPr>
        <p:sp>
          <p:nvSpPr>
            <p:cNvPr id="868" name="Freeform 43">
              <a:extLst>
                <a:ext uri="{FF2B5EF4-FFF2-40B4-BE49-F238E27FC236}">
                  <a16:creationId xmlns:a16="http://schemas.microsoft.com/office/drawing/2014/main" id="{E96504E5-A1D2-4BD4-9DAA-0A55C1C951D7}"/>
                </a:ext>
              </a:extLst>
            </p:cNvPr>
            <p:cNvSpPr>
              <a:spLocks noEditPoints="1"/>
            </p:cNvSpPr>
            <p:nvPr/>
          </p:nvSpPr>
          <p:spPr bwMode="auto">
            <a:xfrm>
              <a:off x="602062" y="1405998"/>
              <a:ext cx="185687" cy="125206"/>
            </a:xfrm>
            <a:custGeom>
              <a:avLst/>
              <a:gdLst>
                <a:gd name="T0" fmla="*/ 69 w 73"/>
                <a:gd name="T1" fmla="*/ 49 h 49"/>
                <a:gd name="T2" fmla="*/ 5 w 73"/>
                <a:gd name="T3" fmla="*/ 49 h 49"/>
                <a:gd name="T4" fmla="*/ 0 w 73"/>
                <a:gd name="T5" fmla="*/ 44 h 49"/>
                <a:gd name="T6" fmla="*/ 0 w 73"/>
                <a:gd name="T7" fmla="*/ 4 h 49"/>
                <a:gd name="T8" fmla="*/ 5 w 73"/>
                <a:gd name="T9" fmla="*/ 0 h 49"/>
                <a:gd name="T10" fmla="*/ 69 w 73"/>
                <a:gd name="T11" fmla="*/ 0 h 49"/>
                <a:gd name="T12" fmla="*/ 73 w 73"/>
                <a:gd name="T13" fmla="*/ 4 h 49"/>
                <a:gd name="T14" fmla="*/ 73 w 73"/>
                <a:gd name="T15" fmla="*/ 44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4"/>
                  </a:cubicBezTo>
                  <a:cubicBezTo>
                    <a:pt x="0" y="4"/>
                    <a:pt x="0" y="4"/>
                    <a:pt x="0" y="4"/>
                  </a:cubicBezTo>
                  <a:cubicBezTo>
                    <a:pt x="0" y="2"/>
                    <a:pt x="2" y="0"/>
                    <a:pt x="5" y="0"/>
                  </a:cubicBezTo>
                  <a:cubicBezTo>
                    <a:pt x="69" y="0"/>
                    <a:pt x="69" y="0"/>
                    <a:pt x="69" y="0"/>
                  </a:cubicBezTo>
                  <a:cubicBezTo>
                    <a:pt x="71" y="0"/>
                    <a:pt x="73" y="2"/>
                    <a:pt x="73" y="4"/>
                  </a:cubicBezTo>
                  <a:cubicBezTo>
                    <a:pt x="73" y="44"/>
                    <a:pt x="73" y="44"/>
                    <a:pt x="73" y="44"/>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9011"/>
                </a:gs>
                <a:gs pos="100000">
                  <a:srgbClr val="FF762E"/>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ndParaRPr>
            </a:p>
          </p:txBody>
        </p:sp>
        <p:sp>
          <p:nvSpPr>
            <p:cNvPr id="869" name="Freeform 44">
              <a:extLst>
                <a:ext uri="{FF2B5EF4-FFF2-40B4-BE49-F238E27FC236}">
                  <a16:creationId xmlns:a16="http://schemas.microsoft.com/office/drawing/2014/main" id="{A658457D-D008-49F7-84B3-23D8E670DCB1}"/>
                </a:ext>
              </a:extLst>
            </p:cNvPr>
            <p:cNvSpPr>
              <a:spLocks noEditPoints="1"/>
            </p:cNvSpPr>
            <p:nvPr/>
          </p:nvSpPr>
          <p:spPr bwMode="auto">
            <a:xfrm>
              <a:off x="764405" y="1405998"/>
              <a:ext cx="185687" cy="125206"/>
            </a:xfrm>
            <a:custGeom>
              <a:avLst/>
              <a:gdLst>
                <a:gd name="T0" fmla="*/ 69 w 73"/>
                <a:gd name="T1" fmla="*/ 49 h 49"/>
                <a:gd name="T2" fmla="*/ 5 w 73"/>
                <a:gd name="T3" fmla="*/ 49 h 49"/>
                <a:gd name="T4" fmla="*/ 0 w 73"/>
                <a:gd name="T5" fmla="*/ 44 h 49"/>
                <a:gd name="T6" fmla="*/ 0 w 73"/>
                <a:gd name="T7" fmla="*/ 4 h 49"/>
                <a:gd name="T8" fmla="*/ 5 w 73"/>
                <a:gd name="T9" fmla="*/ 0 h 49"/>
                <a:gd name="T10" fmla="*/ 69 w 73"/>
                <a:gd name="T11" fmla="*/ 0 h 49"/>
                <a:gd name="T12" fmla="*/ 73 w 73"/>
                <a:gd name="T13" fmla="*/ 4 h 49"/>
                <a:gd name="T14" fmla="*/ 73 w 73"/>
                <a:gd name="T15" fmla="*/ 44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4"/>
                  </a:cubicBezTo>
                  <a:cubicBezTo>
                    <a:pt x="0" y="4"/>
                    <a:pt x="0" y="4"/>
                    <a:pt x="0" y="4"/>
                  </a:cubicBezTo>
                  <a:cubicBezTo>
                    <a:pt x="0" y="2"/>
                    <a:pt x="2" y="0"/>
                    <a:pt x="5" y="0"/>
                  </a:cubicBezTo>
                  <a:cubicBezTo>
                    <a:pt x="69" y="0"/>
                    <a:pt x="69" y="0"/>
                    <a:pt x="69" y="0"/>
                  </a:cubicBezTo>
                  <a:cubicBezTo>
                    <a:pt x="71" y="0"/>
                    <a:pt x="73" y="2"/>
                    <a:pt x="73" y="4"/>
                  </a:cubicBezTo>
                  <a:cubicBezTo>
                    <a:pt x="73" y="44"/>
                    <a:pt x="73" y="44"/>
                    <a:pt x="73" y="44"/>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9011"/>
                </a:gs>
                <a:gs pos="100000">
                  <a:srgbClr val="FF762E"/>
                </a:gs>
              </a:gsLst>
              <a:lin ang="5400000" scaled="1"/>
            </a:gradFill>
            <a:ln>
              <a:noFill/>
            </a:ln>
          </p:spPr>
          <p:txBody>
            <a:bodyPr vert="horz" wrap="square" lIns="91440" tIns="45720" rIns="91440" bIns="45720" numCol="1" anchor="t" anchorCtr="0" compatLnSpc="1">
              <a:prstTxWarp prst="textNoShape">
                <a:avLst/>
              </a:prstTxWarp>
            </a:bodyPr>
            <a:lstStyle/>
            <a:p>
              <a:pPr defTabSz="457200"/>
              <a:endParaRPr lang="en-US" sz="1800" kern="0" dirty="0">
                <a:solidFill>
                  <a:srgbClr val="000000"/>
                </a:solidFill>
                <a:latin typeface="Amazon Ember Heavy"/>
              </a:endParaRPr>
            </a:p>
          </p:txBody>
        </p:sp>
        <p:sp>
          <p:nvSpPr>
            <p:cNvPr id="870" name="Freeform 45">
              <a:extLst>
                <a:ext uri="{FF2B5EF4-FFF2-40B4-BE49-F238E27FC236}">
                  <a16:creationId xmlns:a16="http://schemas.microsoft.com/office/drawing/2014/main" id="{FECF7EAC-4BD0-4736-BD05-3E7B681114BA}"/>
                </a:ext>
              </a:extLst>
            </p:cNvPr>
            <p:cNvSpPr>
              <a:spLocks noEditPoints="1"/>
            </p:cNvSpPr>
            <p:nvPr/>
          </p:nvSpPr>
          <p:spPr bwMode="auto">
            <a:xfrm>
              <a:off x="927810" y="1405998"/>
              <a:ext cx="185687" cy="125206"/>
            </a:xfrm>
            <a:custGeom>
              <a:avLst/>
              <a:gdLst>
                <a:gd name="T0" fmla="*/ 69 w 73"/>
                <a:gd name="T1" fmla="*/ 49 h 49"/>
                <a:gd name="T2" fmla="*/ 5 w 73"/>
                <a:gd name="T3" fmla="*/ 49 h 49"/>
                <a:gd name="T4" fmla="*/ 0 w 73"/>
                <a:gd name="T5" fmla="*/ 44 h 49"/>
                <a:gd name="T6" fmla="*/ 0 w 73"/>
                <a:gd name="T7" fmla="*/ 4 h 49"/>
                <a:gd name="T8" fmla="*/ 5 w 73"/>
                <a:gd name="T9" fmla="*/ 0 h 49"/>
                <a:gd name="T10" fmla="*/ 69 w 73"/>
                <a:gd name="T11" fmla="*/ 0 h 49"/>
                <a:gd name="T12" fmla="*/ 73 w 73"/>
                <a:gd name="T13" fmla="*/ 4 h 49"/>
                <a:gd name="T14" fmla="*/ 73 w 73"/>
                <a:gd name="T15" fmla="*/ 44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4"/>
                  </a:cubicBezTo>
                  <a:cubicBezTo>
                    <a:pt x="0" y="4"/>
                    <a:pt x="0" y="4"/>
                    <a:pt x="0" y="4"/>
                  </a:cubicBezTo>
                  <a:cubicBezTo>
                    <a:pt x="0" y="2"/>
                    <a:pt x="2" y="0"/>
                    <a:pt x="5" y="0"/>
                  </a:cubicBezTo>
                  <a:cubicBezTo>
                    <a:pt x="69" y="0"/>
                    <a:pt x="69" y="0"/>
                    <a:pt x="69" y="0"/>
                  </a:cubicBezTo>
                  <a:cubicBezTo>
                    <a:pt x="71" y="0"/>
                    <a:pt x="73" y="2"/>
                    <a:pt x="73" y="4"/>
                  </a:cubicBezTo>
                  <a:cubicBezTo>
                    <a:pt x="73" y="44"/>
                    <a:pt x="73" y="44"/>
                    <a:pt x="73" y="44"/>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9011"/>
                </a:gs>
                <a:gs pos="100000">
                  <a:srgbClr val="FF762E"/>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ndParaRPr>
            </a:p>
          </p:txBody>
        </p:sp>
        <p:sp>
          <p:nvSpPr>
            <p:cNvPr id="871" name="Freeform 46">
              <a:extLst>
                <a:ext uri="{FF2B5EF4-FFF2-40B4-BE49-F238E27FC236}">
                  <a16:creationId xmlns:a16="http://schemas.microsoft.com/office/drawing/2014/main" id="{89362C1C-AAD5-497F-B472-214C97B8A5F8}"/>
                </a:ext>
              </a:extLst>
            </p:cNvPr>
            <p:cNvSpPr>
              <a:spLocks noEditPoints="1"/>
            </p:cNvSpPr>
            <p:nvPr/>
          </p:nvSpPr>
          <p:spPr bwMode="auto">
            <a:xfrm>
              <a:off x="680581" y="1305197"/>
              <a:ext cx="185687" cy="124145"/>
            </a:xfrm>
            <a:custGeom>
              <a:avLst/>
              <a:gdLst>
                <a:gd name="T0" fmla="*/ 68 w 73"/>
                <a:gd name="T1" fmla="*/ 49 h 49"/>
                <a:gd name="T2" fmla="*/ 4 w 73"/>
                <a:gd name="T3" fmla="*/ 49 h 49"/>
                <a:gd name="T4" fmla="*/ 0 w 73"/>
                <a:gd name="T5" fmla="*/ 44 h 49"/>
                <a:gd name="T6" fmla="*/ 0 w 73"/>
                <a:gd name="T7" fmla="*/ 4 h 49"/>
                <a:gd name="T8" fmla="*/ 4 w 73"/>
                <a:gd name="T9" fmla="*/ 0 h 49"/>
                <a:gd name="T10" fmla="*/ 68 w 73"/>
                <a:gd name="T11" fmla="*/ 0 h 49"/>
                <a:gd name="T12" fmla="*/ 73 w 73"/>
                <a:gd name="T13" fmla="*/ 4 h 49"/>
                <a:gd name="T14" fmla="*/ 73 w 73"/>
                <a:gd name="T15" fmla="*/ 44 h 49"/>
                <a:gd name="T16" fmla="*/ 68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8" y="49"/>
                  </a:moveTo>
                  <a:cubicBezTo>
                    <a:pt x="4" y="49"/>
                    <a:pt x="4" y="49"/>
                    <a:pt x="4" y="49"/>
                  </a:cubicBezTo>
                  <a:cubicBezTo>
                    <a:pt x="2" y="49"/>
                    <a:pt x="0" y="46"/>
                    <a:pt x="0" y="44"/>
                  </a:cubicBezTo>
                  <a:cubicBezTo>
                    <a:pt x="0" y="4"/>
                    <a:pt x="0" y="4"/>
                    <a:pt x="0" y="4"/>
                  </a:cubicBezTo>
                  <a:cubicBezTo>
                    <a:pt x="0" y="2"/>
                    <a:pt x="2" y="0"/>
                    <a:pt x="4" y="0"/>
                  </a:cubicBezTo>
                  <a:cubicBezTo>
                    <a:pt x="68" y="0"/>
                    <a:pt x="68" y="0"/>
                    <a:pt x="68" y="0"/>
                  </a:cubicBezTo>
                  <a:cubicBezTo>
                    <a:pt x="71" y="0"/>
                    <a:pt x="73" y="2"/>
                    <a:pt x="73" y="4"/>
                  </a:cubicBezTo>
                  <a:cubicBezTo>
                    <a:pt x="73" y="44"/>
                    <a:pt x="73" y="44"/>
                    <a:pt x="73" y="44"/>
                  </a:cubicBezTo>
                  <a:cubicBezTo>
                    <a:pt x="73" y="46"/>
                    <a:pt x="71" y="49"/>
                    <a:pt x="68"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100000">
                  <a:srgbClr val="FF8C11"/>
                </a:gs>
                <a:gs pos="0">
                  <a:srgbClr val="FFA700"/>
                </a:gs>
              </a:gsLst>
              <a:lin ang="5400000" scaled="1"/>
            </a:gradFill>
            <a:ln>
              <a:noFill/>
            </a:ln>
          </p:spPr>
          <p:txBody>
            <a:bodyPr vert="horz" wrap="square" lIns="91440" tIns="45720" rIns="91440" bIns="45720" numCol="1" anchor="t" anchorCtr="0" compatLnSpc="1">
              <a:prstTxWarp prst="textNoShape">
                <a:avLst/>
              </a:prstTxWarp>
            </a:bodyPr>
            <a:lstStyle/>
            <a:p>
              <a:pPr defTabSz="457200">
                <a:defRPr/>
              </a:pPr>
              <a:endParaRPr lang="en-US" sz="1800" dirty="0">
                <a:solidFill>
                  <a:srgbClr val="000000"/>
                </a:solidFill>
                <a:latin typeface="Amazon Ember Heavy"/>
              </a:endParaRPr>
            </a:p>
          </p:txBody>
        </p:sp>
        <p:sp>
          <p:nvSpPr>
            <p:cNvPr id="872" name="Freeform 47">
              <a:extLst>
                <a:ext uri="{FF2B5EF4-FFF2-40B4-BE49-F238E27FC236}">
                  <a16:creationId xmlns:a16="http://schemas.microsoft.com/office/drawing/2014/main" id="{D3E8EE38-AAA3-4CDA-95AD-9E608AC60892}"/>
                </a:ext>
              </a:extLst>
            </p:cNvPr>
            <p:cNvSpPr>
              <a:spLocks noEditPoints="1"/>
            </p:cNvSpPr>
            <p:nvPr/>
          </p:nvSpPr>
          <p:spPr bwMode="auto">
            <a:xfrm>
              <a:off x="842924" y="1305197"/>
              <a:ext cx="185687" cy="124145"/>
            </a:xfrm>
            <a:custGeom>
              <a:avLst/>
              <a:gdLst>
                <a:gd name="T0" fmla="*/ 68 w 73"/>
                <a:gd name="T1" fmla="*/ 49 h 49"/>
                <a:gd name="T2" fmla="*/ 4 w 73"/>
                <a:gd name="T3" fmla="*/ 49 h 49"/>
                <a:gd name="T4" fmla="*/ 0 w 73"/>
                <a:gd name="T5" fmla="*/ 44 h 49"/>
                <a:gd name="T6" fmla="*/ 0 w 73"/>
                <a:gd name="T7" fmla="*/ 4 h 49"/>
                <a:gd name="T8" fmla="*/ 4 w 73"/>
                <a:gd name="T9" fmla="*/ 0 h 49"/>
                <a:gd name="T10" fmla="*/ 68 w 73"/>
                <a:gd name="T11" fmla="*/ 0 h 49"/>
                <a:gd name="T12" fmla="*/ 73 w 73"/>
                <a:gd name="T13" fmla="*/ 4 h 49"/>
                <a:gd name="T14" fmla="*/ 73 w 73"/>
                <a:gd name="T15" fmla="*/ 44 h 49"/>
                <a:gd name="T16" fmla="*/ 68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8" y="49"/>
                  </a:moveTo>
                  <a:cubicBezTo>
                    <a:pt x="4" y="49"/>
                    <a:pt x="4" y="49"/>
                    <a:pt x="4" y="49"/>
                  </a:cubicBezTo>
                  <a:cubicBezTo>
                    <a:pt x="2" y="49"/>
                    <a:pt x="0" y="46"/>
                    <a:pt x="0" y="44"/>
                  </a:cubicBezTo>
                  <a:cubicBezTo>
                    <a:pt x="0" y="4"/>
                    <a:pt x="0" y="4"/>
                    <a:pt x="0" y="4"/>
                  </a:cubicBezTo>
                  <a:cubicBezTo>
                    <a:pt x="0" y="2"/>
                    <a:pt x="2" y="0"/>
                    <a:pt x="4" y="0"/>
                  </a:cubicBezTo>
                  <a:cubicBezTo>
                    <a:pt x="68" y="0"/>
                    <a:pt x="68" y="0"/>
                    <a:pt x="68" y="0"/>
                  </a:cubicBezTo>
                  <a:cubicBezTo>
                    <a:pt x="71" y="0"/>
                    <a:pt x="73" y="2"/>
                    <a:pt x="73" y="4"/>
                  </a:cubicBezTo>
                  <a:cubicBezTo>
                    <a:pt x="73" y="44"/>
                    <a:pt x="73" y="44"/>
                    <a:pt x="73" y="44"/>
                  </a:cubicBezTo>
                  <a:cubicBezTo>
                    <a:pt x="73" y="46"/>
                    <a:pt x="71" y="49"/>
                    <a:pt x="68"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100000">
                  <a:srgbClr val="FF8C11"/>
                </a:gs>
                <a:gs pos="0">
                  <a:srgbClr val="FFA700"/>
                </a:gs>
              </a:gsLst>
              <a:lin ang="5400000" scaled="1"/>
            </a:gradFill>
            <a:ln>
              <a:noFill/>
            </a:ln>
          </p:spPr>
          <p:txBody>
            <a:bodyPr vert="horz" wrap="square" lIns="91440" tIns="45720" rIns="91440" bIns="45720" numCol="1" anchor="t" anchorCtr="0" compatLnSpc="1">
              <a:prstTxWarp prst="textNoShape">
                <a:avLst/>
              </a:prstTxWarp>
            </a:bodyPr>
            <a:lstStyle/>
            <a:p>
              <a:pPr defTabSz="457200">
                <a:defRPr/>
              </a:pPr>
              <a:endParaRPr lang="en-US" sz="1800" dirty="0">
                <a:solidFill>
                  <a:srgbClr val="000000"/>
                </a:solidFill>
                <a:latin typeface="Amazon Ember Heavy"/>
              </a:endParaRPr>
            </a:p>
          </p:txBody>
        </p:sp>
        <p:sp>
          <p:nvSpPr>
            <p:cNvPr id="873" name="Freeform 48">
              <a:extLst>
                <a:ext uri="{FF2B5EF4-FFF2-40B4-BE49-F238E27FC236}">
                  <a16:creationId xmlns:a16="http://schemas.microsoft.com/office/drawing/2014/main" id="{870E1AB4-C835-422A-852F-D4861349828D}"/>
                </a:ext>
              </a:extLst>
            </p:cNvPr>
            <p:cNvSpPr>
              <a:spLocks noEditPoints="1"/>
            </p:cNvSpPr>
            <p:nvPr/>
          </p:nvSpPr>
          <p:spPr bwMode="auto">
            <a:xfrm>
              <a:off x="1006329" y="1305197"/>
              <a:ext cx="185687" cy="124145"/>
            </a:xfrm>
            <a:custGeom>
              <a:avLst/>
              <a:gdLst>
                <a:gd name="T0" fmla="*/ 68 w 73"/>
                <a:gd name="T1" fmla="*/ 49 h 49"/>
                <a:gd name="T2" fmla="*/ 4 w 73"/>
                <a:gd name="T3" fmla="*/ 49 h 49"/>
                <a:gd name="T4" fmla="*/ 0 w 73"/>
                <a:gd name="T5" fmla="*/ 44 h 49"/>
                <a:gd name="T6" fmla="*/ 0 w 73"/>
                <a:gd name="T7" fmla="*/ 4 h 49"/>
                <a:gd name="T8" fmla="*/ 4 w 73"/>
                <a:gd name="T9" fmla="*/ 0 h 49"/>
                <a:gd name="T10" fmla="*/ 68 w 73"/>
                <a:gd name="T11" fmla="*/ 0 h 49"/>
                <a:gd name="T12" fmla="*/ 73 w 73"/>
                <a:gd name="T13" fmla="*/ 4 h 49"/>
                <a:gd name="T14" fmla="*/ 73 w 73"/>
                <a:gd name="T15" fmla="*/ 44 h 49"/>
                <a:gd name="T16" fmla="*/ 68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8" y="49"/>
                  </a:moveTo>
                  <a:cubicBezTo>
                    <a:pt x="4" y="49"/>
                    <a:pt x="4" y="49"/>
                    <a:pt x="4" y="49"/>
                  </a:cubicBezTo>
                  <a:cubicBezTo>
                    <a:pt x="2" y="49"/>
                    <a:pt x="0" y="46"/>
                    <a:pt x="0" y="44"/>
                  </a:cubicBezTo>
                  <a:cubicBezTo>
                    <a:pt x="0" y="4"/>
                    <a:pt x="0" y="4"/>
                    <a:pt x="0" y="4"/>
                  </a:cubicBezTo>
                  <a:cubicBezTo>
                    <a:pt x="0" y="2"/>
                    <a:pt x="2" y="0"/>
                    <a:pt x="4" y="0"/>
                  </a:cubicBezTo>
                  <a:cubicBezTo>
                    <a:pt x="68" y="0"/>
                    <a:pt x="68" y="0"/>
                    <a:pt x="68" y="0"/>
                  </a:cubicBezTo>
                  <a:cubicBezTo>
                    <a:pt x="71" y="0"/>
                    <a:pt x="73" y="2"/>
                    <a:pt x="73" y="4"/>
                  </a:cubicBezTo>
                  <a:cubicBezTo>
                    <a:pt x="73" y="44"/>
                    <a:pt x="73" y="44"/>
                    <a:pt x="73" y="44"/>
                  </a:cubicBezTo>
                  <a:cubicBezTo>
                    <a:pt x="73" y="46"/>
                    <a:pt x="71" y="49"/>
                    <a:pt x="68"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100000">
                  <a:srgbClr val="FF8C11"/>
                </a:gs>
                <a:gs pos="0">
                  <a:srgbClr val="FFA700"/>
                </a:gs>
              </a:gsLst>
              <a:lin ang="5400000" scaled="1"/>
            </a:gradFill>
            <a:ln>
              <a:noFill/>
            </a:ln>
          </p:spPr>
          <p:txBody>
            <a:bodyPr vert="horz" wrap="square" lIns="91440" tIns="45720" rIns="91440" bIns="45720" numCol="1" anchor="t" anchorCtr="0" compatLnSpc="1">
              <a:prstTxWarp prst="textNoShape">
                <a:avLst/>
              </a:prstTxWarp>
            </a:bodyPr>
            <a:lstStyle/>
            <a:p>
              <a:pPr defTabSz="457200">
                <a:defRPr/>
              </a:pPr>
              <a:endParaRPr lang="en-US" sz="1800" dirty="0">
                <a:solidFill>
                  <a:srgbClr val="000000"/>
                </a:solidFill>
                <a:latin typeface="Amazon Ember Heavy"/>
              </a:endParaRPr>
            </a:p>
          </p:txBody>
        </p:sp>
        <p:sp>
          <p:nvSpPr>
            <p:cNvPr id="874" name="Freeform 49">
              <a:extLst>
                <a:ext uri="{FF2B5EF4-FFF2-40B4-BE49-F238E27FC236}">
                  <a16:creationId xmlns:a16="http://schemas.microsoft.com/office/drawing/2014/main" id="{31DD3D9C-1DDB-40CF-9640-8105DC4659EA}"/>
                </a:ext>
              </a:extLst>
            </p:cNvPr>
            <p:cNvSpPr>
              <a:spLocks noEditPoints="1"/>
            </p:cNvSpPr>
            <p:nvPr/>
          </p:nvSpPr>
          <p:spPr bwMode="auto">
            <a:xfrm>
              <a:off x="680581" y="1507860"/>
              <a:ext cx="185687" cy="125206"/>
            </a:xfrm>
            <a:custGeom>
              <a:avLst/>
              <a:gdLst>
                <a:gd name="T0" fmla="*/ 68 w 73"/>
                <a:gd name="T1" fmla="*/ 49 h 49"/>
                <a:gd name="T2" fmla="*/ 4 w 73"/>
                <a:gd name="T3" fmla="*/ 49 h 49"/>
                <a:gd name="T4" fmla="*/ 0 w 73"/>
                <a:gd name="T5" fmla="*/ 44 h 49"/>
                <a:gd name="T6" fmla="*/ 0 w 73"/>
                <a:gd name="T7" fmla="*/ 4 h 49"/>
                <a:gd name="T8" fmla="*/ 4 w 73"/>
                <a:gd name="T9" fmla="*/ 0 h 49"/>
                <a:gd name="T10" fmla="*/ 68 w 73"/>
                <a:gd name="T11" fmla="*/ 0 h 49"/>
                <a:gd name="T12" fmla="*/ 73 w 73"/>
                <a:gd name="T13" fmla="*/ 4 h 49"/>
                <a:gd name="T14" fmla="*/ 73 w 73"/>
                <a:gd name="T15" fmla="*/ 44 h 49"/>
                <a:gd name="T16" fmla="*/ 68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8" y="49"/>
                  </a:moveTo>
                  <a:cubicBezTo>
                    <a:pt x="4" y="49"/>
                    <a:pt x="4" y="49"/>
                    <a:pt x="4" y="49"/>
                  </a:cubicBezTo>
                  <a:cubicBezTo>
                    <a:pt x="2" y="49"/>
                    <a:pt x="0" y="46"/>
                    <a:pt x="0" y="44"/>
                  </a:cubicBezTo>
                  <a:cubicBezTo>
                    <a:pt x="0" y="4"/>
                    <a:pt x="0" y="4"/>
                    <a:pt x="0" y="4"/>
                  </a:cubicBezTo>
                  <a:cubicBezTo>
                    <a:pt x="0" y="2"/>
                    <a:pt x="2" y="0"/>
                    <a:pt x="4" y="0"/>
                  </a:cubicBezTo>
                  <a:cubicBezTo>
                    <a:pt x="68" y="0"/>
                    <a:pt x="68" y="0"/>
                    <a:pt x="68" y="0"/>
                  </a:cubicBezTo>
                  <a:cubicBezTo>
                    <a:pt x="71" y="0"/>
                    <a:pt x="73" y="2"/>
                    <a:pt x="73" y="4"/>
                  </a:cubicBezTo>
                  <a:cubicBezTo>
                    <a:pt x="73" y="44"/>
                    <a:pt x="73" y="44"/>
                    <a:pt x="73" y="44"/>
                  </a:cubicBezTo>
                  <a:cubicBezTo>
                    <a:pt x="73" y="46"/>
                    <a:pt x="71" y="49"/>
                    <a:pt x="68"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792E"/>
                </a:gs>
                <a:gs pos="100000">
                  <a:srgbClr val="FF604A"/>
                </a:gs>
              </a:gsLst>
              <a:lin ang="5400000" scaled="0"/>
            </a:gradFill>
            <a:ln>
              <a:noFill/>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ndParaRPr>
            </a:p>
          </p:txBody>
        </p:sp>
        <p:sp>
          <p:nvSpPr>
            <p:cNvPr id="875" name="Freeform 50">
              <a:extLst>
                <a:ext uri="{FF2B5EF4-FFF2-40B4-BE49-F238E27FC236}">
                  <a16:creationId xmlns:a16="http://schemas.microsoft.com/office/drawing/2014/main" id="{FF435ED1-BF16-4C0D-AE4C-53E896340FE9}"/>
                </a:ext>
              </a:extLst>
            </p:cNvPr>
            <p:cNvSpPr>
              <a:spLocks noEditPoints="1"/>
            </p:cNvSpPr>
            <p:nvPr/>
          </p:nvSpPr>
          <p:spPr bwMode="auto">
            <a:xfrm>
              <a:off x="842924" y="1507860"/>
              <a:ext cx="185687" cy="125206"/>
            </a:xfrm>
            <a:custGeom>
              <a:avLst/>
              <a:gdLst>
                <a:gd name="T0" fmla="*/ 68 w 73"/>
                <a:gd name="T1" fmla="*/ 49 h 49"/>
                <a:gd name="T2" fmla="*/ 4 w 73"/>
                <a:gd name="T3" fmla="*/ 49 h 49"/>
                <a:gd name="T4" fmla="*/ 0 w 73"/>
                <a:gd name="T5" fmla="*/ 44 h 49"/>
                <a:gd name="T6" fmla="*/ 0 w 73"/>
                <a:gd name="T7" fmla="*/ 4 h 49"/>
                <a:gd name="T8" fmla="*/ 4 w 73"/>
                <a:gd name="T9" fmla="*/ 0 h 49"/>
                <a:gd name="T10" fmla="*/ 68 w 73"/>
                <a:gd name="T11" fmla="*/ 0 h 49"/>
                <a:gd name="T12" fmla="*/ 73 w 73"/>
                <a:gd name="T13" fmla="*/ 4 h 49"/>
                <a:gd name="T14" fmla="*/ 73 w 73"/>
                <a:gd name="T15" fmla="*/ 44 h 49"/>
                <a:gd name="T16" fmla="*/ 68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8" y="49"/>
                  </a:moveTo>
                  <a:cubicBezTo>
                    <a:pt x="4" y="49"/>
                    <a:pt x="4" y="49"/>
                    <a:pt x="4" y="49"/>
                  </a:cubicBezTo>
                  <a:cubicBezTo>
                    <a:pt x="2" y="49"/>
                    <a:pt x="0" y="46"/>
                    <a:pt x="0" y="44"/>
                  </a:cubicBezTo>
                  <a:cubicBezTo>
                    <a:pt x="0" y="4"/>
                    <a:pt x="0" y="4"/>
                    <a:pt x="0" y="4"/>
                  </a:cubicBezTo>
                  <a:cubicBezTo>
                    <a:pt x="0" y="2"/>
                    <a:pt x="2" y="0"/>
                    <a:pt x="4" y="0"/>
                  </a:cubicBezTo>
                  <a:cubicBezTo>
                    <a:pt x="68" y="0"/>
                    <a:pt x="68" y="0"/>
                    <a:pt x="68" y="0"/>
                  </a:cubicBezTo>
                  <a:cubicBezTo>
                    <a:pt x="71" y="0"/>
                    <a:pt x="73" y="2"/>
                    <a:pt x="73" y="4"/>
                  </a:cubicBezTo>
                  <a:cubicBezTo>
                    <a:pt x="73" y="44"/>
                    <a:pt x="73" y="44"/>
                    <a:pt x="73" y="44"/>
                  </a:cubicBezTo>
                  <a:cubicBezTo>
                    <a:pt x="73" y="46"/>
                    <a:pt x="71" y="49"/>
                    <a:pt x="68"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792E"/>
                </a:gs>
                <a:gs pos="100000">
                  <a:srgbClr val="FF604A"/>
                </a:gs>
              </a:gsLst>
              <a:lin ang="5400000" scaled="0"/>
            </a:gradFill>
            <a:ln>
              <a:noFill/>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ndParaRPr>
            </a:p>
          </p:txBody>
        </p:sp>
        <p:sp>
          <p:nvSpPr>
            <p:cNvPr id="876" name="Freeform 51">
              <a:extLst>
                <a:ext uri="{FF2B5EF4-FFF2-40B4-BE49-F238E27FC236}">
                  <a16:creationId xmlns:a16="http://schemas.microsoft.com/office/drawing/2014/main" id="{92C6BEA0-DC47-4331-834C-E986C54C118E}"/>
                </a:ext>
              </a:extLst>
            </p:cNvPr>
            <p:cNvSpPr>
              <a:spLocks noEditPoints="1"/>
            </p:cNvSpPr>
            <p:nvPr/>
          </p:nvSpPr>
          <p:spPr bwMode="auto">
            <a:xfrm>
              <a:off x="764405" y="1200151"/>
              <a:ext cx="185687" cy="125206"/>
            </a:xfrm>
            <a:custGeom>
              <a:avLst/>
              <a:gdLst>
                <a:gd name="T0" fmla="*/ 69 w 73"/>
                <a:gd name="T1" fmla="*/ 49 h 49"/>
                <a:gd name="T2" fmla="*/ 5 w 73"/>
                <a:gd name="T3" fmla="*/ 49 h 49"/>
                <a:gd name="T4" fmla="*/ 0 w 73"/>
                <a:gd name="T5" fmla="*/ 45 h 49"/>
                <a:gd name="T6" fmla="*/ 0 w 73"/>
                <a:gd name="T7" fmla="*/ 5 h 49"/>
                <a:gd name="T8" fmla="*/ 5 w 73"/>
                <a:gd name="T9" fmla="*/ 0 h 49"/>
                <a:gd name="T10" fmla="*/ 69 w 73"/>
                <a:gd name="T11" fmla="*/ 0 h 49"/>
                <a:gd name="T12" fmla="*/ 73 w 73"/>
                <a:gd name="T13" fmla="*/ 5 h 49"/>
                <a:gd name="T14" fmla="*/ 73 w 73"/>
                <a:gd name="T15" fmla="*/ 45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5"/>
                  </a:cubicBezTo>
                  <a:cubicBezTo>
                    <a:pt x="0" y="5"/>
                    <a:pt x="0" y="5"/>
                    <a:pt x="0" y="5"/>
                  </a:cubicBezTo>
                  <a:cubicBezTo>
                    <a:pt x="0" y="2"/>
                    <a:pt x="2" y="0"/>
                    <a:pt x="5" y="0"/>
                  </a:cubicBezTo>
                  <a:cubicBezTo>
                    <a:pt x="69" y="0"/>
                    <a:pt x="69" y="0"/>
                    <a:pt x="69" y="0"/>
                  </a:cubicBezTo>
                  <a:cubicBezTo>
                    <a:pt x="71" y="0"/>
                    <a:pt x="73" y="2"/>
                    <a:pt x="73" y="5"/>
                  </a:cubicBezTo>
                  <a:cubicBezTo>
                    <a:pt x="73" y="45"/>
                    <a:pt x="73" y="45"/>
                    <a:pt x="73" y="45"/>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chemeClr val="accent1"/>
                </a:gs>
                <a:gs pos="100000">
                  <a:srgbClr val="FFA700"/>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ndParaRPr>
            </a:p>
          </p:txBody>
        </p:sp>
        <p:sp>
          <p:nvSpPr>
            <p:cNvPr id="877" name="Freeform 52">
              <a:extLst>
                <a:ext uri="{FF2B5EF4-FFF2-40B4-BE49-F238E27FC236}">
                  <a16:creationId xmlns:a16="http://schemas.microsoft.com/office/drawing/2014/main" id="{59183E2C-21DA-422F-9FCA-AF22B0DFC135}"/>
                </a:ext>
              </a:extLst>
            </p:cNvPr>
            <p:cNvSpPr>
              <a:spLocks noEditPoints="1"/>
            </p:cNvSpPr>
            <p:nvPr/>
          </p:nvSpPr>
          <p:spPr bwMode="auto">
            <a:xfrm>
              <a:off x="927810" y="1200151"/>
              <a:ext cx="185687" cy="125206"/>
            </a:xfrm>
            <a:custGeom>
              <a:avLst/>
              <a:gdLst>
                <a:gd name="T0" fmla="*/ 69 w 73"/>
                <a:gd name="T1" fmla="*/ 49 h 49"/>
                <a:gd name="T2" fmla="*/ 5 w 73"/>
                <a:gd name="T3" fmla="*/ 49 h 49"/>
                <a:gd name="T4" fmla="*/ 0 w 73"/>
                <a:gd name="T5" fmla="*/ 45 h 49"/>
                <a:gd name="T6" fmla="*/ 0 w 73"/>
                <a:gd name="T7" fmla="*/ 5 h 49"/>
                <a:gd name="T8" fmla="*/ 5 w 73"/>
                <a:gd name="T9" fmla="*/ 0 h 49"/>
                <a:gd name="T10" fmla="*/ 69 w 73"/>
                <a:gd name="T11" fmla="*/ 0 h 49"/>
                <a:gd name="T12" fmla="*/ 73 w 73"/>
                <a:gd name="T13" fmla="*/ 5 h 49"/>
                <a:gd name="T14" fmla="*/ 73 w 73"/>
                <a:gd name="T15" fmla="*/ 45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5"/>
                  </a:cubicBezTo>
                  <a:cubicBezTo>
                    <a:pt x="0" y="5"/>
                    <a:pt x="0" y="5"/>
                    <a:pt x="0" y="5"/>
                  </a:cubicBezTo>
                  <a:cubicBezTo>
                    <a:pt x="0" y="2"/>
                    <a:pt x="2" y="0"/>
                    <a:pt x="5" y="0"/>
                  </a:cubicBezTo>
                  <a:cubicBezTo>
                    <a:pt x="69" y="0"/>
                    <a:pt x="69" y="0"/>
                    <a:pt x="69" y="0"/>
                  </a:cubicBezTo>
                  <a:cubicBezTo>
                    <a:pt x="71" y="0"/>
                    <a:pt x="73" y="2"/>
                    <a:pt x="73" y="5"/>
                  </a:cubicBezTo>
                  <a:cubicBezTo>
                    <a:pt x="73" y="45"/>
                    <a:pt x="73" y="45"/>
                    <a:pt x="73" y="45"/>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chemeClr val="accent1"/>
                </a:gs>
                <a:gs pos="100000">
                  <a:srgbClr val="FFA700"/>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ndParaRPr>
            </a:p>
          </p:txBody>
        </p:sp>
        <p:sp>
          <p:nvSpPr>
            <p:cNvPr id="878" name="Freeform 53">
              <a:extLst>
                <a:ext uri="{FF2B5EF4-FFF2-40B4-BE49-F238E27FC236}">
                  <a16:creationId xmlns:a16="http://schemas.microsoft.com/office/drawing/2014/main" id="{BC5055DC-121A-4440-92C2-A7B820C91E0E}"/>
                </a:ext>
              </a:extLst>
            </p:cNvPr>
            <p:cNvSpPr>
              <a:spLocks noEditPoints="1"/>
            </p:cNvSpPr>
            <p:nvPr/>
          </p:nvSpPr>
          <p:spPr bwMode="auto">
            <a:xfrm>
              <a:off x="764405" y="1609723"/>
              <a:ext cx="185687" cy="125206"/>
            </a:xfrm>
            <a:custGeom>
              <a:avLst/>
              <a:gdLst>
                <a:gd name="T0" fmla="*/ 69 w 73"/>
                <a:gd name="T1" fmla="*/ 49 h 49"/>
                <a:gd name="T2" fmla="*/ 5 w 73"/>
                <a:gd name="T3" fmla="*/ 49 h 49"/>
                <a:gd name="T4" fmla="*/ 0 w 73"/>
                <a:gd name="T5" fmla="*/ 44 h 49"/>
                <a:gd name="T6" fmla="*/ 0 w 73"/>
                <a:gd name="T7" fmla="*/ 4 h 49"/>
                <a:gd name="T8" fmla="*/ 5 w 73"/>
                <a:gd name="T9" fmla="*/ 0 h 49"/>
                <a:gd name="T10" fmla="*/ 69 w 73"/>
                <a:gd name="T11" fmla="*/ 0 h 49"/>
                <a:gd name="T12" fmla="*/ 73 w 73"/>
                <a:gd name="T13" fmla="*/ 4 h 49"/>
                <a:gd name="T14" fmla="*/ 73 w 73"/>
                <a:gd name="T15" fmla="*/ 44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4"/>
                  </a:cubicBezTo>
                  <a:cubicBezTo>
                    <a:pt x="0" y="4"/>
                    <a:pt x="0" y="4"/>
                    <a:pt x="0" y="4"/>
                  </a:cubicBezTo>
                  <a:cubicBezTo>
                    <a:pt x="0" y="2"/>
                    <a:pt x="2" y="0"/>
                    <a:pt x="5" y="0"/>
                  </a:cubicBezTo>
                  <a:cubicBezTo>
                    <a:pt x="69" y="0"/>
                    <a:pt x="69" y="0"/>
                    <a:pt x="69" y="0"/>
                  </a:cubicBezTo>
                  <a:cubicBezTo>
                    <a:pt x="71" y="0"/>
                    <a:pt x="73" y="2"/>
                    <a:pt x="73" y="4"/>
                  </a:cubicBezTo>
                  <a:cubicBezTo>
                    <a:pt x="73" y="44"/>
                    <a:pt x="73" y="44"/>
                    <a:pt x="73" y="44"/>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644A"/>
                </a:gs>
                <a:gs pos="100000">
                  <a:schemeClr val="accent3"/>
                </a:gs>
              </a:gsLst>
              <a:lin ang="5400000" scaled="0"/>
            </a:gradFill>
            <a:ln>
              <a:noFill/>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ndParaRPr>
            </a:p>
          </p:txBody>
        </p:sp>
        <p:sp>
          <p:nvSpPr>
            <p:cNvPr id="879" name="Freeform 54">
              <a:extLst>
                <a:ext uri="{FF2B5EF4-FFF2-40B4-BE49-F238E27FC236}">
                  <a16:creationId xmlns:a16="http://schemas.microsoft.com/office/drawing/2014/main" id="{E6A6E06B-9DEA-481E-A091-F685B1CC6410}"/>
                </a:ext>
              </a:extLst>
            </p:cNvPr>
            <p:cNvSpPr>
              <a:spLocks noEditPoints="1"/>
            </p:cNvSpPr>
            <p:nvPr/>
          </p:nvSpPr>
          <p:spPr bwMode="auto">
            <a:xfrm>
              <a:off x="1090153" y="1405998"/>
              <a:ext cx="185687" cy="125206"/>
            </a:xfrm>
            <a:custGeom>
              <a:avLst/>
              <a:gdLst>
                <a:gd name="T0" fmla="*/ 69 w 73"/>
                <a:gd name="T1" fmla="*/ 49 h 49"/>
                <a:gd name="T2" fmla="*/ 5 w 73"/>
                <a:gd name="T3" fmla="*/ 49 h 49"/>
                <a:gd name="T4" fmla="*/ 0 w 73"/>
                <a:gd name="T5" fmla="*/ 44 h 49"/>
                <a:gd name="T6" fmla="*/ 0 w 73"/>
                <a:gd name="T7" fmla="*/ 4 h 49"/>
                <a:gd name="T8" fmla="*/ 5 w 73"/>
                <a:gd name="T9" fmla="*/ 0 h 49"/>
                <a:gd name="T10" fmla="*/ 69 w 73"/>
                <a:gd name="T11" fmla="*/ 0 h 49"/>
                <a:gd name="T12" fmla="*/ 73 w 73"/>
                <a:gd name="T13" fmla="*/ 4 h 49"/>
                <a:gd name="T14" fmla="*/ 73 w 73"/>
                <a:gd name="T15" fmla="*/ 44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4"/>
                  </a:cubicBezTo>
                  <a:cubicBezTo>
                    <a:pt x="0" y="4"/>
                    <a:pt x="0" y="4"/>
                    <a:pt x="0" y="4"/>
                  </a:cubicBezTo>
                  <a:cubicBezTo>
                    <a:pt x="0" y="2"/>
                    <a:pt x="2" y="0"/>
                    <a:pt x="5" y="0"/>
                  </a:cubicBezTo>
                  <a:cubicBezTo>
                    <a:pt x="69" y="0"/>
                    <a:pt x="69" y="0"/>
                    <a:pt x="69" y="0"/>
                  </a:cubicBezTo>
                  <a:cubicBezTo>
                    <a:pt x="71" y="0"/>
                    <a:pt x="73" y="2"/>
                    <a:pt x="73" y="4"/>
                  </a:cubicBezTo>
                  <a:cubicBezTo>
                    <a:pt x="73" y="44"/>
                    <a:pt x="73" y="44"/>
                    <a:pt x="73" y="44"/>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9011"/>
                </a:gs>
                <a:gs pos="100000">
                  <a:srgbClr val="FF762E"/>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ndParaRPr>
            </a:p>
          </p:txBody>
        </p:sp>
        <p:sp>
          <p:nvSpPr>
            <p:cNvPr id="881" name="Freeform 57">
              <a:extLst>
                <a:ext uri="{FF2B5EF4-FFF2-40B4-BE49-F238E27FC236}">
                  <a16:creationId xmlns:a16="http://schemas.microsoft.com/office/drawing/2014/main" id="{4F36A2D6-DDA2-40D1-8717-121C888E00E6}"/>
                </a:ext>
              </a:extLst>
            </p:cNvPr>
            <p:cNvSpPr>
              <a:spLocks/>
            </p:cNvSpPr>
            <p:nvPr/>
          </p:nvSpPr>
          <p:spPr bwMode="auto">
            <a:xfrm>
              <a:off x="927810" y="1609723"/>
              <a:ext cx="131572" cy="125206"/>
            </a:xfrm>
            <a:custGeom>
              <a:avLst/>
              <a:gdLst>
                <a:gd name="T0" fmla="*/ 9 w 52"/>
                <a:gd name="T1" fmla="*/ 40 h 49"/>
                <a:gd name="T2" fmla="*/ 9 w 52"/>
                <a:gd name="T3" fmla="*/ 9 h 49"/>
                <a:gd name="T4" fmla="*/ 43 w 52"/>
                <a:gd name="T5" fmla="*/ 9 h 49"/>
                <a:gd name="T6" fmla="*/ 43 w 52"/>
                <a:gd name="T7" fmla="*/ 9 h 49"/>
                <a:gd name="T8" fmla="*/ 35 w 52"/>
                <a:gd name="T9" fmla="*/ 9 h 49"/>
                <a:gd name="T10" fmla="*/ 31 w 52"/>
                <a:gd name="T11" fmla="*/ 4 h 49"/>
                <a:gd name="T12" fmla="*/ 31 w 52"/>
                <a:gd name="T13" fmla="*/ 0 h 49"/>
                <a:gd name="T14" fmla="*/ 5 w 52"/>
                <a:gd name="T15" fmla="*/ 0 h 49"/>
                <a:gd name="T16" fmla="*/ 0 w 52"/>
                <a:gd name="T17" fmla="*/ 4 h 49"/>
                <a:gd name="T18" fmla="*/ 0 w 52"/>
                <a:gd name="T19" fmla="*/ 44 h 49"/>
                <a:gd name="T20" fmla="*/ 5 w 52"/>
                <a:gd name="T21" fmla="*/ 49 h 49"/>
                <a:gd name="T22" fmla="*/ 52 w 52"/>
                <a:gd name="T23" fmla="*/ 49 h 49"/>
                <a:gd name="T24" fmla="*/ 47 w 52"/>
                <a:gd name="T25" fmla="*/ 40 h 49"/>
                <a:gd name="T26" fmla="*/ 9 w 52"/>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2" h="49">
                  <a:moveTo>
                    <a:pt x="9" y="40"/>
                  </a:moveTo>
                  <a:cubicBezTo>
                    <a:pt x="9" y="9"/>
                    <a:pt x="9" y="9"/>
                    <a:pt x="9" y="9"/>
                  </a:cubicBezTo>
                  <a:cubicBezTo>
                    <a:pt x="43" y="9"/>
                    <a:pt x="43" y="9"/>
                    <a:pt x="43" y="9"/>
                  </a:cubicBezTo>
                  <a:cubicBezTo>
                    <a:pt x="43" y="9"/>
                    <a:pt x="43" y="9"/>
                    <a:pt x="43" y="9"/>
                  </a:cubicBezTo>
                  <a:cubicBezTo>
                    <a:pt x="35" y="9"/>
                    <a:pt x="35" y="9"/>
                    <a:pt x="35" y="9"/>
                  </a:cubicBezTo>
                  <a:cubicBezTo>
                    <a:pt x="33" y="9"/>
                    <a:pt x="31" y="6"/>
                    <a:pt x="31" y="4"/>
                  </a:cubicBezTo>
                  <a:cubicBezTo>
                    <a:pt x="31" y="0"/>
                    <a:pt x="31" y="0"/>
                    <a:pt x="31" y="0"/>
                  </a:cubicBezTo>
                  <a:cubicBezTo>
                    <a:pt x="5" y="0"/>
                    <a:pt x="5" y="0"/>
                    <a:pt x="5" y="0"/>
                  </a:cubicBezTo>
                  <a:cubicBezTo>
                    <a:pt x="2" y="0"/>
                    <a:pt x="0" y="2"/>
                    <a:pt x="0" y="4"/>
                  </a:cubicBezTo>
                  <a:cubicBezTo>
                    <a:pt x="0" y="44"/>
                    <a:pt x="0" y="44"/>
                    <a:pt x="0" y="44"/>
                  </a:cubicBezTo>
                  <a:cubicBezTo>
                    <a:pt x="0" y="47"/>
                    <a:pt x="2" y="49"/>
                    <a:pt x="5" y="49"/>
                  </a:cubicBezTo>
                  <a:cubicBezTo>
                    <a:pt x="52" y="49"/>
                    <a:pt x="52" y="49"/>
                    <a:pt x="52" y="49"/>
                  </a:cubicBezTo>
                  <a:cubicBezTo>
                    <a:pt x="50" y="46"/>
                    <a:pt x="48" y="43"/>
                    <a:pt x="47" y="40"/>
                  </a:cubicBezTo>
                  <a:lnTo>
                    <a:pt x="9" y="40"/>
                  </a:lnTo>
                  <a:close/>
                </a:path>
              </a:pathLst>
            </a:custGeom>
            <a:gradFill>
              <a:gsLst>
                <a:gs pos="0">
                  <a:srgbClr val="FF644A"/>
                </a:gs>
                <a:gs pos="100000">
                  <a:schemeClr val="accent3"/>
                </a:gs>
              </a:gsLst>
              <a:lin ang="5400000" scaled="0"/>
            </a:gradFill>
            <a:ln>
              <a:noFill/>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ndParaRPr>
            </a:p>
          </p:txBody>
        </p:sp>
        <p:sp>
          <p:nvSpPr>
            <p:cNvPr id="882" name="Freeform 58">
              <a:extLst>
                <a:ext uri="{FF2B5EF4-FFF2-40B4-BE49-F238E27FC236}">
                  <a16:creationId xmlns:a16="http://schemas.microsoft.com/office/drawing/2014/main" id="{45153CED-3ED8-4A2B-8185-0BEA2F133802}"/>
                </a:ext>
              </a:extLst>
            </p:cNvPr>
            <p:cNvSpPr>
              <a:spLocks/>
            </p:cNvSpPr>
            <p:nvPr/>
          </p:nvSpPr>
          <p:spPr bwMode="auto">
            <a:xfrm>
              <a:off x="1006329" y="1507860"/>
              <a:ext cx="185687" cy="125206"/>
            </a:xfrm>
            <a:custGeom>
              <a:avLst/>
              <a:gdLst>
                <a:gd name="T0" fmla="*/ 68 w 73"/>
                <a:gd name="T1" fmla="*/ 0 h 49"/>
                <a:gd name="T2" fmla="*/ 4 w 73"/>
                <a:gd name="T3" fmla="*/ 0 h 49"/>
                <a:gd name="T4" fmla="*/ 0 w 73"/>
                <a:gd name="T5" fmla="*/ 4 h 49"/>
                <a:gd name="T6" fmla="*/ 0 w 73"/>
                <a:gd name="T7" fmla="*/ 40 h 49"/>
                <a:gd name="T8" fmla="*/ 0 w 73"/>
                <a:gd name="T9" fmla="*/ 44 h 49"/>
                <a:gd name="T10" fmla="*/ 4 w 73"/>
                <a:gd name="T11" fmla="*/ 49 h 49"/>
                <a:gd name="T12" fmla="*/ 12 w 73"/>
                <a:gd name="T13" fmla="*/ 49 h 49"/>
                <a:gd name="T14" fmla="*/ 15 w 73"/>
                <a:gd name="T15" fmla="*/ 40 h 49"/>
                <a:gd name="T16" fmla="*/ 15 w 73"/>
                <a:gd name="T17" fmla="*/ 40 h 49"/>
                <a:gd name="T18" fmla="*/ 9 w 73"/>
                <a:gd name="T19" fmla="*/ 40 h 49"/>
                <a:gd name="T20" fmla="*/ 9 w 73"/>
                <a:gd name="T21" fmla="*/ 9 h 49"/>
                <a:gd name="T22" fmla="*/ 64 w 73"/>
                <a:gd name="T23" fmla="*/ 9 h 49"/>
                <a:gd name="T24" fmla="*/ 64 w 73"/>
                <a:gd name="T25" fmla="*/ 11 h 49"/>
                <a:gd name="T26" fmla="*/ 73 w 73"/>
                <a:gd name="T27" fmla="*/ 13 h 49"/>
                <a:gd name="T28" fmla="*/ 73 w 73"/>
                <a:gd name="T29" fmla="*/ 4 h 49"/>
                <a:gd name="T30" fmla="*/ 68 w 73"/>
                <a:gd name="T31"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3" h="49">
                  <a:moveTo>
                    <a:pt x="68" y="0"/>
                  </a:moveTo>
                  <a:cubicBezTo>
                    <a:pt x="4" y="0"/>
                    <a:pt x="4" y="0"/>
                    <a:pt x="4" y="0"/>
                  </a:cubicBezTo>
                  <a:cubicBezTo>
                    <a:pt x="2" y="0"/>
                    <a:pt x="0" y="2"/>
                    <a:pt x="0" y="4"/>
                  </a:cubicBezTo>
                  <a:cubicBezTo>
                    <a:pt x="0" y="40"/>
                    <a:pt x="0" y="40"/>
                    <a:pt x="0" y="40"/>
                  </a:cubicBezTo>
                  <a:cubicBezTo>
                    <a:pt x="0" y="44"/>
                    <a:pt x="0" y="44"/>
                    <a:pt x="0" y="44"/>
                  </a:cubicBezTo>
                  <a:cubicBezTo>
                    <a:pt x="0" y="46"/>
                    <a:pt x="2" y="49"/>
                    <a:pt x="4" y="49"/>
                  </a:cubicBezTo>
                  <a:cubicBezTo>
                    <a:pt x="12" y="49"/>
                    <a:pt x="12" y="49"/>
                    <a:pt x="12" y="49"/>
                  </a:cubicBezTo>
                  <a:cubicBezTo>
                    <a:pt x="13" y="45"/>
                    <a:pt x="14" y="42"/>
                    <a:pt x="15" y="40"/>
                  </a:cubicBezTo>
                  <a:cubicBezTo>
                    <a:pt x="15" y="40"/>
                    <a:pt x="15" y="40"/>
                    <a:pt x="15" y="40"/>
                  </a:cubicBezTo>
                  <a:cubicBezTo>
                    <a:pt x="9" y="40"/>
                    <a:pt x="9" y="40"/>
                    <a:pt x="9" y="40"/>
                  </a:cubicBezTo>
                  <a:cubicBezTo>
                    <a:pt x="9" y="9"/>
                    <a:pt x="9" y="9"/>
                    <a:pt x="9" y="9"/>
                  </a:cubicBezTo>
                  <a:cubicBezTo>
                    <a:pt x="64" y="9"/>
                    <a:pt x="64" y="9"/>
                    <a:pt x="64" y="9"/>
                  </a:cubicBezTo>
                  <a:cubicBezTo>
                    <a:pt x="64" y="11"/>
                    <a:pt x="64" y="11"/>
                    <a:pt x="64" y="11"/>
                  </a:cubicBezTo>
                  <a:cubicBezTo>
                    <a:pt x="67" y="12"/>
                    <a:pt x="70" y="12"/>
                    <a:pt x="73" y="13"/>
                  </a:cubicBezTo>
                  <a:cubicBezTo>
                    <a:pt x="73" y="4"/>
                    <a:pt x="73" y="4"/>
                    <a:pt x="73" y="4"/>
                  </a:cubicBezTo>
                  <a:cubicBezTo>
                    <a:pt x="73" y="2"/>
                    <a:pt x="71" y="0"/>
                    <a:pt x="68" y="0"/>
                  </a:cubicBezTo>
                  <a:close/>
                </a:path>
              </a:pathLst>
            </a:custGeom>
            <a:gradFill>
              <a:gsLst>
                <a:gs pos="0">
                  <a:srgbClr val="FF792E"/>
                </a:gs>
                <a:gs pos="100000">
                  <a:srgbClr val="FF604A"/>
                </a:gs>
              </a:gsLst>
              <a:lin ang="5400000" scaled="0"/>
            </a:gradFill>
            <a:ln>
              <a:noFill/>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ndParaRPr>
            </a:p>
          </p:txBody>
        </p:sp>
      </p:grpSp>
      <p:sp>
        <p:nvSpPr>
          <p:cNvPr id="696" name="Visualize in…">
            <a:extLst>
              <a:ext uri="{FF2B5EF4-FFF2-40B4-BE49-F238E27FC236}">
                <a16:creationId xmlns:a16="http://schemas.microsoft.com/office/drawing/2014/main" id="{BF8D2FAE-8BE7-49C1-8377-55AE333DD447}"/>
              </a:ext>
            </a:extLst>
          </p:cNvPr>
          <p:cNvSpPr txBox="1"/>
          <p:nvPr/>
        </p:nvSpPr>
        <p:spPr>
          <a:xfrm>
            <a:off x="6958742" y="1303571"/>
            <a:ext cx="985208" cy="4433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6171" tIns="6171" rIns="6171" bIns="6171">
            <a:spAutoFit/>
          </a:bodyPr>
          <a:lstStyle>
            <a:defPPr>
              <a:defRPr lang="en-US"/>
            </a:defPPr>
            <a:lvl1pPr marR="0" lvl="0" indent="0" defTabSz="390083" fontAlgn="auto">
              <a:lnSpc>
                <a:spcPct val="100000"/>
              </a:lnSpc>
              <a:spcBef>
                <a:spcPts val="0"/>
              </a:spcBef>
              <a:spcAft>
                <a:spcPts val="600"/>
              </a:spcAft>
              <a:buClrTx/>
              <a:buSzTx/>
              <a:buFontTx/>
              <a:buNone/>
              <a:tabLst/>
              <a:defRPr kumimoji="0" sz="800" b="0" i="0" u="none" strike="noStrike" cap="none" spc="0" normalizeH="0" baseline="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defRPr>
            </a:lvl1pPr>
          </a:lstStyle>
          <a:p>
            <a:pPr algn="ctr" defTabSz="292562">
              <a:spcAft>
                <a:spcPts val="450"/>
              </a:spcAft>
              <a:defRPr/>
            </a:pPr>
            <a:r>
              <a:rPr lang="en-US" sz="1400" dirty="0">
                <a:latin typeface="+mn-lt"/>
              </a:rPr>
              <a:t>Visualize in </a:t>
            </a:r>
            <a:br>
              <a:rPr lang="en-US" sz="1400" dirty="0">
                <a:latin typeface="+mn-lt"/>
              </a:rPr>
            </a:br>
            <a:r>
              <a:rPr lang="en-US" sz="1400" dirty="0">
                <a:latin typeface="+mn-lt"/>
              </a:rPr>
              <a:t>notebooks</a:t>
            </a:r>
          </a:p>
        </p:txBody>
      </p:sp>
      <p:sp>
        <p:nvSpPr>
          <p:cNvPr id="697" name="Visualize in…">
            <a:extLst>
              <a:ext uri="{FF2B5EF4-FFF2-40B4-BE49-F238E27FC236}">
                <a16:creationId xmlns:a16="http://schemas.microsoft.com/office/drawing/2014/main" id="{F10E1A7D-198D-4302-81B2-FE93DBC8C012}"/>
              </a:ext>
            </a:extLst>
          </p:cNvPr>
          <p:cNvSpPr txBox="1"/>
          <p:nvPr/>
        </p:nvSpPr>
        <p:spPr>
          <a:xfrm>
            <a:off x="590787" y="3691743"/>
            <a:ext cx="985208" cy="4433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6171" tIns="6171" rIns="6171" bIns="6171">
            <a:spAutoFit/>
          </a:bodyPr>
          <a:lstStyle>
            <a:defPPr>
              <a:defRPr lang="en-US"/>
            </a:defPPr>
            <a:lvl1pPr marR="0" lvl="0" indent="0" defTabSz="390083" fontAlgn="auto">
              <a:lnSpc>
                <a:spcPct val="100000"/>
              </a:lnSpc>
              <a:spcBef>
                <a:spcPts val="0"/>
              </a:spcBef>
              <a:spcAft>
                <a:spcPts val="600"/>
              </a:spcAft>
              <a:buClrTx/>
              <a:buSzTx/>
              <a:buFontTx/>
              <a:buNone/>
              <a:tabLst/>
              <a:defRPr kumimoji="0" sz="800" b="0" i="0" u="none" strike="noStrike" cap="none" spc="0" normalizeH="0" baseline="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defRPr>
            </a:lvl1pPr>
          </a:lstStyle>
          <a:p>
            <a:pPr algn="ctr" defTabSz="292562">
              <a:spcAft>
                <a:spcPts val="450"/>
              </a:spcAft>
              <a:defRPr/>
            </a:pPr>
            <a:r>
              <a:rPr lang="en-US" sz="1400" dirty="0">
                <a:latin typeface="+mn-lt"/>
              </a:rPr>
              <a:t>Pick </a:t>
            </a:r>
            <a:br>
              <a:rPr lang="en-US" sz="1400" dirty="0">
                <a:latin typeface="+mn-lt"/>
              </a:rPr>
            </a:br>
            <a:r>
              <a:rPr lang="en-US" sz="1400" dirty="0">
                <a:latin typeface="+mn-lt"/>
              </a:rPr>
              <a:t>algorithm</a:t>
            </a:r>
          </a:p>
        </p:txBody>
      </p:sp>
      <p:sp>
        <p:nvSpPr>
          <p:cNvPr id="698" name="Visualize in…">
            <a:extLst>
              <a:ext uri="{FF2B5EF4-FFF2-40B4-BE49-F238E27FC236}">
                <a16:creationId xmlns:a16="http://schemas.microsoft.com/office/drawing/2014/main" id="{300C3952-D47D-4404-8521-7C30AE09BBB2}"/>
              </a:ext>
            </a:extLst>
          </p:cNvPr>
          <p:cNvSpPr txBox="1"/>
          <p:nvPr/>
        </p:nvSpPr>
        <p:spPr>
          <a:xfrm>
            <a:off x="2010631" y="3691743"/>
            <a:ext cx="985208" cy="4433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6171" tIns="6171" rIns="6171" bIns="6171">
            <a:spAutoFit/>
          </a:bodyPr>
          <a:lstStyle>
            <a:defPPr>
              <a:defRPr lang="en-US"/>
            </a:defPPr>
            <a:lvl1pPr marR="0" lvl="0" indent="0" defTabSz="390083" fontAlgn="auto">
              <a:lnSpc>
                <a:spcPct val="100000"/>
              </a:lnSpc>
              <a:spcBef>
                <a:spcPts val="0"/>
              </a:spcBef>
              <a:spcAft>
                <a:spcPts val="600"/>
              </a:spcAft>
              <a:buClrTx/>
              <a:buSzTx/>
              <a:buFontTx/>
              <a:buNone/>
              <a:tabLst/>
              <a:defRPr kumimoji="0" sz="800" b="0" i="0" u="none" strike="noStrike" cap="none" spc="0" normalizeH="0" baseline="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defRPr>
            </a:lvl1pPr>
          </a:lstStyle>
          <a:p>
            <a:pPr algn="ctr" defTabSz="292562">
              <a:spcAft>
                <a:spcPts val="450"/>
              </a:spcAft>
              <a:defRPr/>
            </a:pPr>
            <a:r>
              <a:rPr lang="en-US" sz="1400" dirty="0">
                <a:latin typeface="+mn-lt"/>
              </a:rPr>
              <a:t>Train</a:t>
            </a:r>
            <a:br>
              <a:rPr lang="en-US" sz="1400" dirty="0">
                <a:latin typeface="+mn-lt"/>
              </a:rPr>
            </a:br>
            <a:r>
              <a:rPr lang="en-US" sz="1400" dirty="0">
                <a:latin typeface="+mn-lt"/>
              </a:rPr>
              <a:t>models</a:t>
            </a:r>
          </a:p>
        </p:txBody>
      </p:sp>
      <p:sp>
        <p:nvSpPr>
          <p:cNvPr id="699" name="Visualize in…">
            <a:extLst>
              <a:ext uri="{FF2B5EF4-FFF2-40B4-BE49-F238E27FC236}">
                <a16:creationId xmlns:a16="http://schemas.microsoft.com/office/drawing/2014/main" id="{61219784-B8FE-40B6-A288-995F1C9AA48C}"/>
              </a:ext>
            </a:extLst>
          </p:cNvPr>
          <p:cNvSpPr txBox="1"/>
          <p:nvPr/>
        </p:nvSpPr>
        <p:spPr>
          <a:xfrm>
            <a:off x="3430475" y="3691743"/>
            <a:ext cx="985208" cy="4433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6171" tIns="6171" rIns="6171" bIns="6171">
            <a:spAutoFit/>
          </a:bodyPr>
          <a:lstStyle>
            <a:defPPr>
              <a:defRPr lang="en-US"/>
            </a:defPPr>
            <a:lvl1pPr marR="0" lvl="0" indent="0" defTabSz="390083" fontAlgn="auto">
              <a:lnSpc>
                <a:spcPct val="100000"/>
              </a:lnSpc>
              <a:spcBef>
                <a:spcPts val="0"/>
              </a:spcBef>
              <a:spcAft>
                <a:spcPts val="600"/>
              </a:spcAft>
              <a:buClrTx/>
              <a:buSzTx/>
              <a:buFontTx/>
              <a:buNone/>
              <a:tabLst/>
              <a:defRPr kumimoji="0" sz="800" b="0" i="0" u="none" strike="noStrike" cap="none" spc="0" normalizeH="0" baseline="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defRPr>
            </a:lvl1pPr>
          </a:lstStyle>
          <a:p>
            <a:pPr algn="ctr" defTabSz="292562">
              <a:spcAft>
                <a:spcPts val="450"/>
              </a:spcAft>
              <a:defRPr/>
            </a:pPr>
            <a:r>
              <a:rPr lang="en-US" sz="1400" dirty="0">
                <a:latin typeface="+mn-lt"/>
              </a:rPr>
              <a:t>Tune</a:t>
            </a:r>
            <a:br>
              <a:rPr lang="en-US" sz="1400" dirty="0">
                <a:latin typeface="+mn-lt"/>
              </a:rPr>
            </a:br>
            <a:r>
              <a:rPr lang="en-US" sz="1400" dirty="0">
                <a:latin typeface="+mn-lt"/>
              </a:rPr>
              <a:t>parameters</a:t>
            </a:r>
          </a:p>
        </p:txBody>
      </p:sp>
      <p:sp>
        <p:nvSpPr>
          <p:cNvPr id="700" name="Visualize in…">
            <a:extLst>
              <a:ext uri="{FF2B5EF4-FFF2-40B4-BE49-F238E27FC236}">
                <a16:creationId xmlns:a16="http://schemas.microsoft.com/office/drawing/2014/main" id="{51AD39AA-A576-4F0A-BB32-E63AFB2CA228}"/>
              </a:ext>
            </a:extLst>
          </p:cNvPr>
          <p:cNvSpPr txBox="1"/>
          <p:nvPr/>
        </p:nvSpPr>
        <p:spPr>
          <a:xfrm>
            <a:off x="4850319" y="3691743"/>
            <a:ext cx="985208" cy="4433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6171" tIns="6171" rIns="6171" bIns="6171">
            <a:spAutoFit/>
          </a:bodyPr>
          <a:lstStyle>
            <a:defPPr>
              <a:defRPr lang="en-US"/>
            </a:defPPr>
            <a:lvl1pPr marR="0" lvl="0" indent="0" defTabSz="390083" fontAlgn="auto">
              <a:lnSpc>
                <a:spcPct val="100000"/>
              </a:lnSpc>
              <a:spcBef>
                <a:spcPts val="0"/>
              </a:spcBef>
              <a:spcAft>
                <a:spcPts val="600"/>
              </a:spcAft>
              <a:buClrTx/>
              <a:buSzTx/>
              <a:buFontTx/>
              <a:buNone/>
              <a:tabLst/>
              <a:defRPr kumimoji="0" sz="800" b="0" i="0" u="none" strike="noStrike" cap="none" spc="0" normalizeH="0" baseline="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defRPr>
            </a:lvl1pPr>
          </a:lstStyle>
          <a:p>
            <a:pPr algn="ctr" defTabSz="292562">
              <a:spcAft>
                <a:spcPts val="450"/>
              </a:spcAft>
              <a:defRPr/>
            </a:pPr>
            <a:r>
              <a:rPr lang="en-US" sz="1400" dirty="0">
                <a:latin typeface="+mn-lt"/>
              </a:rPr>
              <a:t>Deploy in production</a:t>
            </a:r>
          </a:p>
        </p:txBody>
      </p:sp>
      <p:sp>
        <p:nvSpPr>
          <p:cNvPr id="701" name="Visualize in…">
            <a:extLst>
              <a:ext uri="{FF2B5EF4-FFF2-40B4-BE49-F238E27FC236}">
                <a16:creationId xmlns:a16="http://schemas.microsoft.com/office/drawing/2014/main" id="{F3D24907-DD79-40D2-B1C3-D2AB8DF9F005}"/>
              </a:ext>
            </a:extLst>
          </p:cNvPr>
          <p:cNvSpPr txBox="1"/>
          <p:nvPr/>
        </p:nvSpPr>
        <p:spPr>
          <a:xfrm>
            <a:off x="6187580" y="3691743"/>
            <a:ext cx="1150374" cy="4433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6171" tIns="6171" rIns="6171" bIns="6171">
            <a:spAutoFit/>
          </a:bodyPr>
          <a:lstStyle>
            <a:defPPr>
              <a:defRPr lang="en-US"/>
            </a:defPPr>
            <a:lvl1pPr marR="0" lvl="0" indent="0" defTabSz="390083" fontAlgn="auto">
              <a:lnSpc>
                <a:spcPct val="100000"/>
              </a:lnSpc>
              <a:spcBef>
                <a:spcPts val="0"/>
              </a:spcBef>
              <a:spcAft>
                <a:spcPts val="600"/>
              </a:spcAft>
              <a:buClrTx/>
              <a:buSzTx/>
              <a:buFontTx/>
              <a:buNone/>
              <a:tabLst/>
              <a:defRPr kumimoji="0" sz="800" b="0" i="0" u="none" strike="noStrike" cap="none" spc="0" normalizeH="0" baseline="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defRPr>
            </a:lvl1pPr>
          </a:lstStyle>
          <a:p>
            <a:pPr algn="ctr" defTabSz="292562">
              <a:spcAft>
                <a:spcPts val="450"/>
              </a:spcAft>
              <a:defRPr/>
            </a:pPr>
            <a:r>
              <a:rPr lang="en-US" sz="1400" dirty="0">
                <a:latin typeface="+mn-lt"/>
              </a:rPr>
              <a:t>Manage </a:t>
            </a:r>
            <a:br>
              <a:rPr lang="en-US" sz="1400" dirty="0">
                <a:latin typeface="+mn-lt"/>
              </a:rPr>
            </a:br>
            <a:r>
              <a:rPr lang="en-US" sz="1400" dirty="0">
                <a:latin typeface="+mn-lt"/>
              </a:rPr>
              <a:t>and monitor</a:t>
            </a:r>
          </a:p>
        </p:txBody>
      </p:sp>
      <p:sp>
        <p:nvSpPr>
          <p:cNvPr id="702" name="Visualize in…">
            <a:extLst>
              <a:ext uri="{FF2B5EF4-FFF2-40B4-BE49-F238E27FC236}">
                <a16:creationId xmlns:a16="http://schemas.microsoft.com/office/drawing/2014/main" id="{30CCF3B4-3EBD-494F-B098-84B8CCB36BA9}"/>
              </a:ext>
            </a:extLst>
          </p:cNvPr>
          <p:cNvSpPr txBox="1"/>
          <p:nvPr/>
        </p:nvSpPr>
        <p:spPr>
          <a:xfrm>
            <a:off x="1279366" y="1303571"/>
            <a:ext cx="985208" cy="4433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6171" tIns="6171" rIns="6171" bIns="6171">
            <a:spAutoFit/>
          </a:bodyPr>
          <a:lstStyle>
            <a:defPPr>
              <a:defRPr lang="en-US"/>
            </a:defPPr>
            <a:lvl1pPr marR="0" lvl="0" indent="0" defTabSz="390083" fontAlgn="auto">
              <a:lnSpc>
                <a:spcPct val="100000"/>
              </a:lnSpc>
              <a:spcBef>
                <a:spcPts val="0"/>
              </a:spcBef>
              <a:spcAft>
                <a:spcPts val="600"/>
              </a:spcAft>
              <a:buClrTx/>
              <a:buSzTx/>
              <a:buFontTx/>
              <a:buNone/>
              <a:tabLst/>
              <a:defRPr kumimoji="0" sz="800" b="0" i="0" u="none" strike="noStrike" cap="none" spc="0" normalizeH="0" baseline="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defRPr>
            </a:lvl1pPr>
          </a:lstStyle>
          <a:p>
            <a:pPr algn="ctr" defTabSz="292562">
              <a:spcAft>
                <a:spcPts val="450"/>
              </a:spcAft>
              <a:defRPr/>
            </a:pPr>
            <a:r>
              <a:rPr lang="en-US" sz="1400" dirty="0">
                <a:latin typeface="+mn-lt"/>
              </a:rPr>
              <a:t>Label</a:t>
            </a:r>
            <a:br>
              <a:rPr lang="en-US" sz="1400" dirty="0">
                <a:latin typeface="+mn-lt"/>
              </a:rPr>
            </a:br>
            <a:r>
              <a:rPr lang="en-US" sz="1400" dirty="0">
                <a:latin typeface="+mn-lt"/>
              </a:rPr>
              <a:t>data</a:t>
            </a:r>
          </a:p>
        </p:txBody>
      </p:sp>
      <p:sp>
        <p:nvSpPr>
          <p:cNvPr id="703" name="Visualize in…">
            <a:extLst>
              <a:ext uri="{FF2B5EF4-FFF2-40B4-BE49-F238E27FC236}">
                <a16:creationId xmlns:a16="http://schemas.microsoft.com/office/drawing/2014/main" id="{A0594A9F-0F38-4700-8F03-5CAB51147BBD}"/>
              </a:ext>
            </a:extLst>
          </p:cNvPr>
          <p:cNvSpPr txBox="1"/>
          <p:nvPr/>
        </p:nvSpPr>
        <p:spPr>
          <a:xfrm>
            <a:off x="2547108" y="1303571"/>
            <a:ext cx="1289412" cy="4433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6171" tIns="6171" rIns="6171" bIns="6171">
            <a:spAutoFit/>
          </a:bodyPr>
          <a:lstStyle>
            <a:defPPr>
              <a:defRPr lang="en-US"/>
            </a:defPPr>
            <a:lvl1pPr marR="0" lvl="0" indent="0" defTabSz="390083" fontAlgn="auto">
              <a:lnSpc>
                <a:spcPct val="100000"/>
              </a:lnSpc>
              <a:spcBef>
                <a:spcPts val="0"/>
              </a:spcBef>
              <a:spcAft>
                <a:spcPts val="600"/>
              </a:spcAft>
              <a:buClrTx/>
              <a:buSzTx/>
              <a:buFontTx/>
              <a:buNone/>
              <a:tabLst/>
              <a:defRPr kumimoji="0" sz="800" b="0" i="0" u="none" strike="noStrike" cap="none" spc="0" normalizeH="0" baseline="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defRPr>
            </a:lvl1pPr>
          </a:lstStyle>
          <a:p>
            <a:pPr algn="ctr" defTabSz="292562">
              <a:spcAft>
                <a:spcPts val="450"/>
              </a:spcAft>
              <a:defRPr/>
            </a:pPr>
            <a:r>
              <a:rPr lang="en-US" sz="1400" dirty="0">
                <a:latin typeface="+mn-lt"/>
              </a:rPr>
              <a:t>Collect and </a:t>
            </a:r>
            <a:r>
              <a:rPr lang="en-US" sz="1400" dirty="0" err="1">
                <a:latin typeface="+mn-lt"/>
              </a:rPr>
              <a:t>prepare</a:t>
            </a:r>
            <a:r>
              <a:rPr lang="en-US" sz="1400" dirty="0">
                <a:latin typeface="+mn-lt"/>
              </a:rPr>
              <a:t> data</a:t>
            </a:r>
          </a:p>
        </p:txBody>
      </p:sp>
      <p:sp>
        <p:nvSpPr>
          <p:cNvPr id="704" name="Visualize in…">
            <a:extLst>
              <a:ext uri="{FF2B5EF4-FFF2-40B4-BE49-F238E27FC236}">
                <a16:creationId xmlns:a16="http://schemas.microsoft.com/office/drawing/2014/main" id="{74C6727D-92A2-4B77-B649-309A8DDFCB83}"/>
              </a:ext>
            </a:extLst>
          </p:cNvPr>
          <p:cNvSpPr txBox="1"/>
          <p:nvPr/>
        </p:nvSpPr>
        <p:spPr>
          <a:xfrm>
            <a:off x="4119054" y="1303571"/>
            <a:ext cx="985208" cy="4433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6171" tIns="6171" rIns="6171" bIns="6171">
            <a:spAutoFit/>
          </a:bodyPr>
          <a:lstStyle>
            <a:defPPr>
              <a:defRPr lang="en-US"/>
            </a:defPPr>
            <a:lvl1pPr marR="0" lvl="0" indent="0" defTabSz="390083" fontAlgn="auto">
              <a:lnSpc>
                <a:spcPct val="100000"/>
              </a:lnSpc>
              <a:spcBef>
                <a:spcPts val="0"/>
              </a:spcBef>
              <a:spcAft>
                <a:spcPts val="600"/>
              </a:spcAft>
              <a:buClrTx/>
              <a:buSzTx/>
              <a:buFontTx/>
              <a:buNone/>
              <a:tabLst/>
              <a:defRPr kumimoji="0" sz="800" b="0" i="0" u="none" strike="noStrike" cap="none" spc="0" normalizeH="0" baseline="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defRPr>
            </a:lvl1pPr>
          </a:lstStyle>
          <a:p>
            <a:pPr algn="ctr" defTabSz="292562">
              <a:spcAft>
                <a:spcPts val="450"/>
              </a:spcAft>
              <a:defRPr/>
            </a:pPr>
            <a:r>
              <a:rPr lang="en-US" sz="1400" dirty="0">
                <a:latin typeface="+mn-lt"/>
              </a:rPr>
              <a:t>Store </a:t>
            </a:r>
            <a:br>
              <a:rPr lang="en-US" sz="1400" dirty="0">
                <a:latin typeface="+mn-lt"/>
              </a:rPr>
            </a:br>
            <a:r>
              <a:rPr lang="en-US" sz="1400" dirty="0">
                <a:latin typeface="+mn-lt"/>
              </a:rPr>
              <a:t>features </a:t>
            </a:r>
          </a:p>
        </p:txBody>
      </p:sp>
      <p:sp>
        <p:nvSpPr>
          <p:cNvPr id="705" name="Visualize in…">
            <a:extLst>
              <a:ext uri="{FF2B5EF4-FFF2-40B4-BE49-F238E27FC236}">
                <a16:creationId xmlns:a16="http://schemas.microsoft.com/office/drawing/2014/main" id="{E44588E3-EF34-4E14-8FCB-6CB1780BF617}"/>
              </a:ext>
            </a:extLst>
          </p:cNvPr>
          <p:cNvSpPr txBox="1"/>
          <p:nvPr/>
        </p:nvSpPr>
        <p:spPr>
          <a:xfrm>
            <a:off x="7690003" y="3691743"/>
            <a:ext cx="985208" cy="22790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6171" tIns="6171" rIns="6171" bIns="6171">
            <a:spAutoFit/>
          </a:bodyPr>
          <a:lstStyle>
            <a:defPPr>
              <a:defRPr lang="en-US"/>
            </a:defPPr>
            <a:lvl1pPr marR="0" lvl="0" indent="0" defTabSz="390083" fontAlgn="auto">
              <a:lnSpc>
                <a:spcPct val="100000"/>
              </a:lnSpc>
              <a:spcBef>
                <a:spcPts val="0"/>
              </a:spcBef>
              <a:spcAft>
                <a:spcPts val="600"/>
              </a:spcAft>
              <a:buClrTx/>
              <a:buSzTx/>
              <a:buFontTx/>
              <a:buNone/>
              <a:tabLst/>
              <a:defRPr kumimoji="0" sz="800" b="0" i="0" u="none" strike="noStrike" cap="none" spc="0" normalizeH="0" baseline="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defRPr>
            </a:lvl1pPr>
          </a:lstStyle>
          <a:p>
            <a:pPr algn="ctr" defTabSz="292562">
              <a:spcAft>
                <a:spcPts val="450"/>
              </a:spcAft>
              <a:defRPr/>
            </a:pPr>
            <a:r>
              <a:rPr lang="en-US" sz="1400" dirty="0">
                <a:latin typeface="+mn-lt"/>
              </a:rPr>
              <a:t>CI/CD</a:t>
            </a:r>
          </a:p>
        </p:txBody>
      </p:sp>
      <p:sp>
        <p:nvSpPr>
          <p:cNvPr id="706" name="Visualize in…">
            <a:extLst>
              <a:ext uri="{FF2B5EF4-FFF2-40B4-BE49-F238E27FC236}">
                <a16:creationId xmlns:a16="http://schemas.microsoft.com/office/drawing/2014/main" id="{BBDE3003-B157-4FB6-869B-88368CC3DFF5}"/>
              </a:ext>
            </a:extLst>
          </p:cNvPr>
          <p:cNvSpPr txBox="1"/>
          <p:nvPr/>
        </p:nvSpPr>
        <p:spPr>
          <a:xfrm>
            <a:off x="5538898" y="1303571"/>
            <a:ext cx="985208" cy="4433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6171" tIns="6171" rIns="6171" bIns="6171">
            <a:spAutoFit/>
          </a:bodyPr>
          <a:lstStyle>
            <a:defPPr>
              <a:defRPr lang="en-US"/>
            </a:defPPr>
            <a:lvl1pPr marR="0" lvl="0" indent="0" defTabSz="390083" fontAlgn="auto">
              <a:lnSpc>
                <a:spcPct val="100000"/>
              </a:lnSpc>
              <a:spcBef>
                <a:spcPts val="0"/>
              </a:spcBef>
              <a:spcAft>
                <a:spcPts val="600"/>
              </a:spcAft>
              <a:buClrTx/>
              <a:buSzTx/>
              <a:buFontTx/>
              <a:buNone/>
              <a:tabLst/>
              <a:defRPr kumimoji="0" sz="800" b="0" i="0" u="none" strike="noStrike" cap="none" spc="0" normalizeH="0" baseline="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defRPr>
            </a:lvl1pPr>
          </a:lstStyle>
          <a:p>
            <a:pPr algn="ctr" defTabSz="292562">
              <a:spcAft>
                <a:spcPts val="450"/>
              </a:spcAft>
              <a:defRPr/>
            </a:pPr>
            <a:r>
              <a:rPr lang="en-US" sz="1400" dirty="0">
                <a:latin typeface="+mn-lt"/>
              </a:rPr>
              <a:t>Check </a:t>
            </a:r>
            <a:br>
              <a:rPr lang="en-US" sz="1400" dirty="0">
                <a:latin typeface="+mn-lt"/>
              </a:rPr>
            </a:br>
            <a:r>
              <a:rPr lang="en-US" sz="1400" dirty="0">
                <a:latin typeface="+mn-lt"/>
              </a:rPr>
              <a:t>for bias</a:t>
            </a:r>
          </a:p>
        </p:txBody>
      </p:sp>
      <p:grpSp>
        <p:nvGrpSpPr>
          <p:cNvPr id="16" name="Group 15">
            <a:extLst>
              <a:ext uri="{FF2B5EF4-FFF2-40B4-BE49-F238E27FC236}">
                <a16:creationId xmlns:a16="http://schemas.microsoft.com/office/drawing/2014/main" id="{2A93D906-31DA-4902-9D12-B90165B9CDDF}"/>
              </a:ext>
            </a:extLst>
          </p:cNvPr>
          <p:cNvGrpSpPr/>
          <p:nvPr/>
        </p:nvGrpSpPr>
        <p:grpSpPr>
          <a:xfrm>
            <a:off x="1238625" y="3263659"/>
            <a:ext cx="324090" cy="324090"/>
            <a:chOff x="1238625" y="3263659"/>
            <a:chExt cx="324090" cy="324090"/>
          </a:xfrm>
        </p:grpSpPr>
        <p:sp>
          <p:nvSpPr>
            <p:cNvPr id="951" name="Oval 950">
              <a:extLst>
                <a:ext uri="{FF2B5EF4-FFF2-40B4-BE49-F238E27FC236}">
                  <a16:creationId xmlns:a16="http://schemas.microsoft.com/office/drawing/2014/main" id="{258304F7-BF10-4316-972D-AED2FE4EFEED}"/>
                </a:ext>
              </a:extLst>
            </p:cNvPr>
            <p:cNvSpPr/>
            <p:nvPr/>
          </p:nvSpPr>
          <p:spPr>
            <a:xfrm>
              <a:off x="1238625" y="3263659"/>
              <a:ext cx="324090" cy="324090"/>
            </a:xfrm>
            <a:prstGeom prst="ellipse">
              <a:avLst/>
            </a:prstGeom>
            <a:solidFill>
              <a:schemeClr val="bg1"/>
            </a:solid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945" name="Freeform 11">
              <a:extLst>
                <a:ext uri="{FF2B5EF4-FFF2-40B4-BE49-F238E27FC236}">
                  <a16:creationId xmlns:a16="http://schemas.microsoft.com/office/drawing/2014/main" id="{5800EAFA-E5AD-4D09-88ED-78C8A160CA8A}"/>
                </a:ext>
              </a:extLst>
            </p:cNvPr>
            <p:cNvSpPr>
              <a:spLocks/>
            </p:cNvSpPr>
            <p:nvPr/>
          </p:nvSpPr>
          <p:spPr bwMode="auto">
            <a:xfrm>
              <a:off x="1366541" y="3345219"/>
              <a:ext cx="113979" cy="160970"/>
            </a:xfrm>
            <a:custGeom>
              <a:avLst/>
              <a:gdLst>
                <a:gd name="T0" fmla="*/ 0 w 114"/>
                <a:gd name="T1" fmla="*/ 136 h 161"/>
                <a:gd name="T2" fmla="*/ 0 w 114"/>
                <a:gd name="T3" fmla="*/ 0 h 161"/>
                <a:gd name="T4" fmla="*/ 114 w 114"/>
                <a:gd name="T5" fmla="*/ 88 h 161"/>
                <a:gd name="T6" fmla="*/ 70 w 114"/>
                <a:gd name="T7" fmla="*/ 102 h 161"/>
                <a:gd name="T8" fmla="*/ 93 w 114"/>
                <a:gd name="T9" fmla="*/ 148 h 161"/>
                <a:gd name="T10" fmla="*/ 66 w 114"/>
                <a:gd name="T11" fmla="*/ 161 h 161"/>
                <a:gd name="T12" fmla="*/ 39 w 114"/>
                <a:gd name="T13" fmla="*/ 111 h 161"/>
                <a:gd name="T14" fmla="*/ 0 w 114"/>
                <a:gd name="T15" fmla="*/ 136 h 1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4" h="161">
                  <a:moveTo>
                    <a:pt x="0" y="136"/>
                  </a:moveTo>
                  <a:lnTo>
                    <a:pt x="0" y="0"/>
                  </a:lnTo>
                  <a:lnTo>
                    <a:pt x="114" y="88"/>
                  </a:lnTo>
                  <a:lnTo>
                    <a:pt x="70" y="102"/>
                  </a:lnTo>
                  <a:lnTo>
                    <a:pt x="93" y="148"/>
                  </a:lnTo>
                  <a:lnTo>
                    <a:pt x="66" y="161"/>
                  </a:lnTo>
                  <a:lnTo>
                    <a:pt x="39" y="111"/>
                  </a:lnTo>
                  <a:lnTo>
                    <a:pt x="0" y="136"/>
                  </a:lnTo>
                  <a:close/>
                </a:path>
              </a:pathLst>
            </a:custGeom>
            <a:noFill/>
            <a:ln w="12700"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21" name="Group 20">
            <a:extLst>
              <a:ext uri="{FF2B5EF4-FFF2-40B4-BE49-F238E27FC236}">
                <a16:creationId xmlns:a16="http://schemas.microsoft.com/office/drawing/2014/main" id="{08136092-0D2D-4A0B-870F-7CD5BF8A416E}"/>
              </a:ext>
            </a:extLst>
          </p:cNvPr>
          <p:cNvGrpSpPr/>
          <p:nvPr/>
        </p:nvGrpSpPr>
        <p:grpSpPr>
          <a:xfrm>
            <a:off x="7628481" y="1879858"/>
            <a:ext cx="324090" cy="324090"/>
            <a:chOff x="7628481" y="1879858"/>
            <a:chExt cx="324090" cy="324090"/>
          </a:xfrm>
        </p:grpSpPr>
        <p:sp>
          <p:nvSpPr>
            <p:cNvPr id="950" name="Oval 949">
              <a:extLst>
                <a:ext uri="{FF2B5EF4-FFF2-40B4-BE49-F238E27FC236}">
                  <a16:creationId xmlns:a16="http://schemas.microsoft.com/office/drawing/2014/main" id="{E4895756-5F40-4094-AC74-63CB5D1059BF}"/>
                </a:ext>
              </a:extLst>
            </p:cNvPr>
            <p:cNvSpPr/>
            <p:nvPr/>
          </p:nvSpPr>
          <p:spPr>
            <a:xfrm>
              <a:off x="7628481" y="1879858"/>
              <a:ext cx="324090" cy="324090"/>
            </a:xfrm>
            <a:prstGeom prst="ellipse">
              <a:avLst/>
            </a:prstGeom>
            <a:solidFill>
              <a:schemeClr val="bg1"/>
            </a:solid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grpSp>
          <p:nvGrpSpPr>
            <p:cNvPr id="920" name="Graphic 5085">
              <a:extLst>
                <a:ext uri="{FF2B5EF4-FFF2-40B4-BE49-F238E27FC236}">
                  <a16:creationId xmlns:a16="http://schemas.microsoft.com/office/drawing/2014/main" id="{367FA850-8142-4CFA-AADA-9EDBF5055484}"/>
                </a:ext>
              </a:extLst>
            </p:cNvPr>
            <p:cNvGrpSpPr/>
            <p:nvPr/>
          </p:nvGrpSpPr>
          <p:grpSpPr>
            <a:xfrm>
              <a:off x="7712240" y="1983780"/>
              <a:ext cx="180128" cy="116246"/>
              <a:chOff x="2757599" y="7280624"/>
              <a:chExt cx="1642137" cy="1059751"/>
            </a:xfrm>
          </p:grpSpPr>
          <p:sp>
            <p:nvSpPr>
              <p:cNvPr id="921" name="Freeform: Shape 920">
                <a:extLst>
                  <a:ext uri="{FF2B5EF4-FFF2-40B4-BE49-F238E27FC236}">
                    <a16:creationId xmlns:a16="http://schemas.microsoft.com/office/drawing/2014/main" id="{C7B9F8EC-1761-4B12-9247-46D43BB53343}"/>
                  </a:ext>
                </a:extLst>
              </p:cNvPr>
              <p:cNvSpPr/>
              <p:nvPr/>
            </p:nvSpPr>
            <p:spPr>
              <a:xfrm>
                <a:off x="3790871" y="7952231"/>
                <a:ext cx="100107" cy="101441"/>
              </a:xfrm>
              <a:custGeom>
                <a:avLst/>
                <a:gdLst>
                  <a:gd name="connsiteX0" fmla="*/ 0 w 100107"/>
                  <a:gd name="connsiteY0" fmla="*/ 101441 h 101441"/>
                  <a:gd name="connsiteX1" fmla="*/ 100108 w 100107"/>
                  <a:gd name="connsiteY1" fmla="*/ 68771 h 101441"/>
                  <a:gd name="connsiteX2" fmla="*/ 29242 w 100107"/>
                  <a:gd name="connsiteY2" fmla="*/ 0 h 101441"/>
                </a:gdLst>
                <a:ahLst/>
                <a:cxnLst>
                  <a:cxn ang="0">
                    <a:pos x="connsiteX0" y="connsiteY0"/>
                  </a:cxn>
                  <a:cxn ang="0">
                    <a:pos x="connsiteX1" y="connsiteY1"/>
                  </a:cxn>
                  <a:cxn ang="0">
                    <a:pos x="connsiteX2" y="connsiteY2"/>
                  </a:cxn>
                </a:cxnLst>
                <a:rect l="l" t="t" r="r" b="b"/>
                <a:pathLst>
                  <a:path w="100107" h="101441">
                    <a:moveTo>
                      <a:pt x="0" y="101441"/>
                    </a:moveTo>
                    <a:cubicBezTo>
                      <a:pt x="0" y="101441"/>
                      <a:pt x="80010" y="75533"/>
                      <a:pt x="100108" y="68771"/>
                    </a:cubicBezTo>
                    <a:lnTo>
                      <a:pt x="29242" y="0"/>
                    </a:lnTo>
                    <a:close/>
                  </a:path>
                </a:pathLst>
              </a:custGeom>
              <a:noFill/>
              <a:ln w="12700" cap="flat">
                <a:solidFill>
                  <a:schemeClr val="tx1"/>
                </a:solidFill>
                <a:prstDash val="solid"/>
                <a:round/>
              </a:ln>
            </p:spPr>
            <p:txBody>
              <a:bodyPr rtlCol="0" anchor="ctr"/>
              <a:lstStyle/>
              <a:p>
                <a:endParaRPr lang="en-US" dirty="0"/>
              </a:p>
            </p:txBody>
          </p:sp>
          <p:sp>
            <p:nvSpPr>
              <p:cNvPr id="922" name="Freeform: Shape 921">
                <a:extLst>
                  <a:ext uri="{FF2B5EF4-FFF2-40B4-BE49-F238E27FC236}">
                    <a16:creationId xmlns:a16="http://schemas.microsoft.com/office/drawing/2014/main" id="{D09A7C35-C0B2-4477-BCFD-E86A662A1023}"/>
                  </a:ext>
                </a:extLst>
              </p:cNvPr>
              <p:cNvSpPr/>
              <p:nvPr/>
            </p:nvSpPr>
            <p:spPr>
              <a:xfrm>
                <a:off x="3820113" y="7464933"/>
                <a:ext cx="543496" cy="556069"/>
              </a:xfrm>
              <a:custGeom>
                <a:avLst/>
                <a:gdLst>
                  <a:gd name="connsiteX0" fmla="*/ 1333 w 543496"/>
                  <a:gd name="connsiteY0" fmla="*/ 482632 h 556069"/>
                  <a:gd name="connsiteX1" fmla="*/ 0 w 543496"/>
                  <a:gd name="connsiteY1" fmla="*/ 487299 h 556069"/>
                  <a:gd name="connsiteX2" fmla="*/ 70866 w 543496"/>
                  <a:gd name="connsiteY2" fmla="*/ 556070 h 556069"/>
                  <a:gd name="connsiteX3" fmla="*/ 75343 w 543496"/>
                  <a:gd name="connsiteY3" fmla="*/ 554450 h 556069"/>
                  <a:gd name="connsiteX4" fmla="*/ 543497 w 543496"/>
                  <a:gd name="connsiteY4" fmla="*/ 71914 h 556069"/>
                  <a:gd name="connsiteX5" fmla="*/ 469392 w 543496"/>
                  <a:gd name="connsiteY5" fmla="*/ 0 h 556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3496" h="556069">
                    <a:moveTo>
                      <a:pt x="1333" y="482632"/>
                    </a:moveTo>
                    <a:lnTo>
                      <a:pt x="0" y="487299"/>
                    </a:lnTo>
                    <a:lnTo>
                      <a:pt x="70866" y="556070"/>
                    </a:lnTo>
                    <a:lnTo>
                      <a:pt x="75343" y="554450"/>
                    </a:lnTo>
                    <a:lnTo>
                      <a:pt x="543497" y="71914"/>
                    </a:lnTo>
                    <a:lnTo>
                      <a:pt x="469392" y="0"/>
                    </a:lnTo>
                    <a:close/>
                  </a:path>
                </a:pathLst>
              </a:custGeom>
              <a:noFill/>
              <a:ln w="12700" cap="flat">
                <a:solidFill>
                  <a:schemeClr val="tx1"/>
                </a:solidFill>
                <a:prstDash val="solid"/>
                <a:round/>
              </a:ln>
            </p:spPr>
            <p:txBody>
              <a:bodyPr rtlCol="0" anchor="ctr"/>
              <a:lstStyle/>
              <a:p>
                <a:endParaRPr lang="en-US" dirty="0"/>
              </a:p>
            </p:txBody>
          </p:sp>
          <p:sp>
            <p:nvSpPr>
              <p:cNvPr id="923" name="Freeform: Shape 922">
                <a:extLst>
                  <a:ext uri="{FF2B5EF4-FFF2-40B4-BE49-F238E27FC236}">
                    <a16:creationId xmlns:a16="http://schemas.microsoft.com/office/drawing/2014/main" id="{385FB184-2A02-4CEF-8038-7AF3FCD05098}"/>
                  </a:ext>
                </a:extLst>
              </p:cNvPr>
              <p:cNvSpPr/>
              <p:nvPr/>
            </p:nvSpPr>
            <p:spPr>
              <a:xfrm rot="-2752200">
                <a:off x="4317298" y="7427187"/>
                <a:ext cx="61626" cy="103250"/>
              </a:xfrm>
              <a:custGeom>
                <a:avLst/>
                <a:gdLst>
                  <a:gd name="connsiteX0" fmla="*/ 0 w 61626"/>
                  <a:gd name="connsiteY0" fmla="*/ 0 h 103250"/>
                  <a:gd name="connsiteX1" fmla="*/ 61627 w 61626"/>
                  <a:gd name="connsiteY1" fmla="*/ 0 h 103250"/>
                  <a:gd name="connsiteX2" fmla="*/ 61627 w 61626"/>
                  <a:gd name="connsiteY2" fmla="*/ 103251 h 103250"/>
                  <a:gd name="connsiteX3" fmla="*/ 0 w 61626"/>
                  <a:gd name="connsiteY3" fmla="*/ 103251 h 103250"/>
                </a:gdLst>
                <a:ahLst/>
                <a:cxnLst>
                  <a:cxn ang="0">
                    <a:pos x="connsiteX0" y="connsiteY0"/>
                  </a:cxn>
                  <a:cxn ang="0">
                    <a:pos x="connsiteX1" y="connsiteY1"/>
                  </a:cxn>
                  <a:cxn ang="0">
                    <a:pos x="connsiteX2" y="connsiteY2"/>
                  </a:cxn>
                  <a:cxn ang="0">
                    <a:pos x="connsiteX3" y="connsiteY3"/>
                  </a:cxn>
                </a:cxnLst>
                <a:rect l="l" t="t" r="r" b="b"/>
                <a:pathLst>
                  <a:path w="61626" h="103250">
                    <a:moveTo>
                      <a:pt x="0" y="0"/>
                    </a:moveTo>
                    <a:lnTo>
                      <a:pt x="61627" y="0"/>
                    </a:lnTo>
                    <a:lnTo>
                      <a:pt x="61627" y="103251"/>
                    </a:lnTo>
                    <a:lnTo>
                      <a:pt x="0" y="103251"/>
                    </a:lnTo>
                    <a:close/>
                  </a:path>
                </a:pathLst>
              </a:custGeom>
              <a:noFill/>
              <a:ln w="12700" cap="flat">
                <a:solidFill>
                  <a:schemeClr val="tx1"/>
                </a:solidFill>
                <a:prstDash val="solid"/>
                <a:round/>
              </a:ln>
            </p:spPr>
            <p:txBody>
              <a:bodyPr rtlCol="0" anchor="ctr"/>
              <a:lstStyle/>
              <a:p>
                <a:endParaRPr lang="en-US" dirty="0"/>
              </a:p>
            </p:txBody>
          </p:sp>
          <p:sp>
            <p:nvSpPr>
              <p:cNvPr id="924" name="Freeform: Shape 923">
                <a:extLst>
                  <a:ext uri="{FF2B5EF4-FFF2-40B4-BE49-F238E27FC236}">
                    <a16:creationId xmlns:a16="http://schemas.microsoft.com/office/drawing/2014/main" id="{80020D2C-DE6B-4456-892A-FF2BD6B06CD6}"/>
                  </a:ext>
                </a:extLst>
              </p:cNvPr>
              <p:cNvSpPr/>
              <p:nvPr/>
            </p:nvSpPr>
            <p:spPr>
              <a:xfrm>
                <a:off x="4188159" y="7536751"/>
                <a:ext cx="211550" cy="268795"/>
              </a:xfrm>
              <a:custGeom>
                <a:avLst/>
                <a:gdLst>
                  <a:gd name="connsiteX0" fmla="*/ 174784 w 211550"/>
                  <a:gd name="connsiteY0" fmla="*/ 0 h 268795"/>
                  <a:gd name="connsiteX1" fmla="*/ 211550 w 211550"/>
                  <a:gd name="connsiteY1" fmla="*/ 38481 h 268795"/>
                  <a:gd name="connsiteX2" fmla="*/ 0 w 211550"/>
                  <a:gd name="connsiteY2" fmla="*/ 268796 h 268795"/>
                </a:gdLst>
                <a:ahLst/>
                <a:cxnLst>
                  <a:cxn ang="0">
                    <a:pos x="connsiteX0" y="connsiteY0"/>
                  </a:cxn>
                  <a:cxn ang="0">
                    <a:pos x="connsiteX1" y="connsiteY1"/>
                  </a:cxn>
                  <a:cxn ang="0">
                    <a:pos x="connsiteX2" y="connsiteY2"/>
                  </a:cxn>
                </a:cxnLst>
                <a:rect l="l" t="t" r="r" b="b"/>
                <a:pathLst>
                  <a:path w="211550" h="268795">
                    <a:moveTo>
                      <a:pt x="174784" y="0"/>
                    </a:moveTo>
                    <a:lnTo>
                      <a:pt x="211550" y="38481"/>
                    </a:lnTo>
                    <a:lnTo>
                      <a:pt x="0" y="268796"/>
                    </a:lnTo>
                  </a:path>
                </a:pathLst>
              </a:custGeom>
              <a:noFill/>
              <a:ln w="12700" cap="flat">
                <a:solidFill>
                  <a:schemeClr val="tx1"/>
                </a:solidFill>
                <a:prstDash val="solid"/>
                <a:round/>
              </a:ln>
            </p:spPr>
            <p:txBody>
              <a:bodyPr rtlCol="0" anchor="ctr"/>
              <a:lstStyle/>
              <a:p>
                <a:endParaRPr lang="en-US" dirty="0"/>
              </a:p>
            </p:txBody>
          </p:sp>
          <p:sp>
            <p:nvSpPr>
              <p:cNvPr id="925" name="Freeform: Shape 924">
                <a:extLst>
                  <a:ext uri="{FF2B5EF4-FFF2-40B4-BE49-F238E27FC236}">
                    <a16:creationId xmlns:a16="http://schemas.microsoft.com/office/drawing/2014/main" id="{7165D12A-03BA-4CC3-984E-EDB5C86CCF9C}"/>
                  </a:ext>
                </a:extLst>
              </p:cNvPr>
              <p:cNvSpPr/>
              <p:nvPr/>
            </p:nvSpPr>
            <p:spPr>
              <a:xfrm>
                <a:off x="2757599" y="7742967"/>
                <a:ext cx="33623" cy="569499"/>
              </a:xfrm>
              <a:custGeom>
                <a:avLst/>
                <a:gdLst>
                  <a:gd name="connsiteX0" fmla="*/ 0 w 33623"/>
                  <a:gd name="connsiteY0" fmla="*/ 0 h 569499"/>
                  <a:gd name="connsiteX1" fmla="*/ 0 w 33623"/>
                  <a:gd name="connsiteY1" fmla="*/ 569500 h 569499"/>
                  <a:gd name="connsiteX2" fmla="*/ 33623 w 33623"/>
                  <a:gd name="connsiteY2" fmla="*/ 564356 h 569499"/>
                </a:gdLst>
                <a:ahLst/>
                <a:cxnLst>
                  <a:cxn ang="0">
                    <a:pos x="connsiteX0" y="connsiteY0"/>
                  </a:cxn>
                  <a:cxn ang="0">
                    <a:pos x="connsiteX1" y="connsiteY1"/>
                  </a:cxn>
                  <a:cxn ang="0">
                    <a:pos x="connsiteX2" y="connsiteY2"/>
                  </a:cxn>
                </a:cxnLst>
                <a:rect l="l" t="t" r="r" b="b"/>
                <a:pathLst>
                  <a:path w="33623" h="569499">
                    <a:moveTo>
                      <a:pt x="0" y="0"/>
                    </a:moveTo>
                    <a:lnTo>
                      <a:pt x="0" y="569500"/>
                    </a:lnTo>
                    <a:lnTo>
                      <a:pt x="33623" y="564356"/>
                    </a:lnTo>
                  </a:path>
                </a:pathLst>
              </a:custGeom>
              <a:noFill/>
              <a:ln w="12700" cap="flat">
                <a:solidFill>
                  <a:schemeClr val="tx1"/>
                </a:solidFill>
                <a:prstDash val="solid"/>
                <a:round/>
              </a:ln>
            </p:spPr>
            <p:txBody>
              <a:bodyPr rtlCol="0" anchor="ctr"/>
              <a:lstStyle/>
              <a:p>
                <a:endParaRPr lang="en-US" dirty="0"/>
              </a:p>
            </p:txBody>
          </p:sp>
          <p:sp>
            <p:nvSpPr>
              <p:cNvPr id="926" name="Freeform: Shape 925">
                <a:extLst>
                  <a:ext uri="{FF2B5EF4-FFF2-40B4-BE49-F238E27FC236}">
                    <a16:creationId xmlns:a16="http://schemas.microsoft.com/office/drawing/2014/main" id="{00D5C320-9E6B-44B0-89A6-BDC7CC54F8BD}"/>
                  </a:ext>
                </a:extLst>
              </p:cNvPr>
              <p:cNvSpPr/>
              <p:nvPr/>
            </p:nvSpPr>
            <p:spPr>
              <a:xfrm>
                <a:off x="2757599" y="7559802"/>
                <a:ext cx="9525" cy="124205"/>
              </a:xfrm>
              <a:custGeom>
                <a:avLst/>
                <a:gdLst>
                  <a:gd name="connsiteX0" fmla="*/ 0 w 9525"/>
                  <a:gd name="connsiteY0" fmla="*/ 0 h 124205"/>
                  <a:gd name="connsiteX1" fmla="*/ 0 w 9525"/>
                  <a:gd name="connsiteY1" fmla="*/ 124206 h 124205"/>
                </a:gdLst>
                <a:ahLst/>
                <a:cxnLst>
                  <a:cxn ang="0">
                    <a:pos x="connsiteX0" y="connsiteY0"/>
                  </a:cxn>
                  <a:cxn ang="0">
                    <a:pos x="connsiteX1" y="connsiteY1"/>
                  </a:cxn>
                </a:cxnLst>
                <a:rect l="l" t="t" r="r" b="b"/>
                <a:pathLst>
                  <a:path w="9525" h="124205">
                    <a:moveTo>
                      <a:pt x="0" y="0"/>
                    </a:moveTo>
                    <a:lnTo>
                      <a:pt x="0" y="124206"/>
                    </a:lnTo>
                  </a:path>
                </a:pathLst>
              </a:custGeom>
              <a:ln w="12700" cap="flat">
                <a:solidFill>
                  <a:schemeClr val="tx1"/>
                </a:solidFill>
                <a:prstDash val="solid"/>
                <a:round/>
              </a:ln>
            </p:spPr>
            <p:txBody>
              <a:bodyPr rtlCol="0" anchor="ctr"/>
              <a:lstStyle/>
              <a:p>
                <a:endParaRPr lang="en-US" dirty="0"/>
              </a:p>
            </p:txBody>
          </p:sp>
          <p:sp>
            <p:nvSpPr>
              <p:cNvPr id="927" name="Freeform: Shape 926">
                <a:extLst>
                  <a:ext uri="{FF2B5EF4-FFF2-40B4-BE49-F238E27FC236}">
                    <a16:creationId xmlns:a16="http://schemas.microsoft.com/office/drawing/2014/main" id="{4A6E41C6-3B7F-4631-83B4-968A3E346305}"/>
                  </a:ext>
                </a:extLst>
              </p:cNvPr>
              <p:cNvSpPr/>
              <p:nvPr/>
            </p:nvSpPr>
            <p:spPr>
              <a:xfrm>
                <a:off x="2757599" y="7280624"/>
                <a:ext cx="610171" cy="228981"/>
              </a:xfrm>
              <a:custGeom>
                <a:avLst/>
                <a:gdLst>
                  <a:gd name="connsiteX0" fmla="*/ 610172 w 610171"/>
                  <a:gd name="connsiteY0" fmla="*/ 0 h 228981"/>
                  <a:gd name="connsiteX1" fmla="*/ 0 w 610171"/>
                  <a:gd name="connsiteY1" fmla="*/ 92583 h 228981"/>
                  <a:gd name="connsiteX2" fmla="*/ 0 w 610171"/>
                  <a:gd name="connsiteY2" fmla="*/ 228981 h 228981"/>
                </a:gdLst>
                <a:ahLst/>
                <a:cxnLst>
                  <a:cxn ang="0">
                    <a:pos x="connsiteX0" y="connsiteY0"/>
                  </a:cxn>
                  <a:cxn ang="0">
                    <a:pos x="connsiteX1" y="connsiteY1"/>
                  </a:cxn>
                  <a:cxn ang="0">
                    <a:pos x="connsiteX2" y="connsiteY2"/>
                  </a:cxn>
                </a:cxnLst>
                <a:rect l="l" t="t" r="r" b="b"/>
                <a:pathLst>
                  <a:path w="610171" h="228981">
                    <a:moveTo>
                      <a:pt x="610172" y="0"/>
                    </a:moveTo>
                    <a:lnTo>
                      <a:pt x="0" y="92583"/>
                    </a:lnTo>
                    <a:lnTo>
                      <a:pt x="0" y="228981"/>
                    </a:lnTo>
                  </a:path>
                </a:pathLst>
              </a:custGeom>
              <a:noFill/>
              <a:ln w="12700" cap="flat">
                <a:solidFill>
                  <a:schemeClr val="tx1"/>
                </a:solidFill>
                <a:prstDash val="solid"/>
                <a:round/>
              </a:ln>
            </p:spPr>
            <p:txBody>
              <a:bodyPr rtlCol="0" anchor="ctr"/>
              <a:lstStyle/>
              <a:p>
                <a:endParaRPr lang="en-US" dirty="0"/>
              </a:p>
            </p:txBody>
          </p:sp>
          <p:sp>
            <p:nvSpPr>
              <p:cNvPr id="928" name="Freeform: Shape 927">
                <a:extLst>
                  <a:ext uri="{FF2B5EF4-FFF2-40B4-BE49-F238E27FC236}">
                    <a16:creationId xmlns:a16="http://schemas.microsoft.com/office/drawing/2014/main" id="{6D80EA83-4591-4691-AFC3-66FC22C36B1C}"/>
                  </a:ext>
                </a:extLst>
              </p:cNvPr>
              <p:cNvSpPr/>
              <p:nvPr/>
            </p:nvSpPr>
            <p:spPr>
              <a:xfrm>
                <a:off x="3481499" y="7280624"/>
                <a:ext cx="610171" cy="316039"/>
              </a:xfrm>
              <a:custGeom>
                <a:avLst/>
                <a:gdLst>
                  <a:gd name="connsiteX0" fmla="*/ 610171 w 610171"/>
                  <a:gd name="connsiteY0" fmla="*/ 316040 h 316039"/>
                  <a:gd name="connsiteX1" fmla="*/ 610171 w 610171"/>
                  <a:gd name="connsiteY1" fmla="*/ 92583 h 316039"/>
                  <a:gd name="connsiteX2" fmla="*/ 0 w 610171"/>
                  <a:gd name="connsiteY2" fmla="*/ 0 h 316039"/>
                </a:gdLst>
                <a:ahLst/>
                <a:cxnLst>
                  <a:cxn ang="0">
                    <a:pos x="connsiteX0" y="connsiteY0"/>
                  </a:cxn>
                  <a:cxn ang="0">
                    <a:pos x="connsiteX1" y="connsiteY1"/>
                  </a:cxn>
                  <a:cxn ang="0">
                    <a:pos x="connsiteX2" y="connsiteY2"/>
                  </a:cxn>
                </a:cxnLst>
                <a:rect l="l" t="t" r="r" b="b"/>
                <a:pathLst>
                  <a:path w="610171" h="316039">
                    <a:moveTo>
                      <a:pt x="610171" y="316040"/>
                    </a:moveTo>
                    <a:lnTo>
                      <a:pt x="610171" y="92583"/>
                    </a:lnTo>
                    <a:lnTo>
                      <a:pt x="0" y="0"/>
                    </a:lnTo>
                  </a:path>
                </a:pathLst>
              </a:custGeom>
              <a:noFill/>
              <a:ln w="12700" cap="flat">
                <a:solidFill>
                  <a:schemeClr val="tx1"/>
                </a:solidFill>
                <a:prstDash val="solid"/>
                <a:round/>
              </a:ln>
            </p:spPr>
            <p:txBody>
              <a:bodyPr rtlCol="0" anchor="ctr"/>
              <a:lstStyle/>
              <a:p>
                <a:endParaRPr lang="en-US" dirty="0"/>
              </a:p>
            </p:txBody>
          </p:sp>
          <p:sp>
            <p:nvSpPr>
              <p:cNvPr id="929" name="Freeform: Shape 928">
                <a:extLst>
                  <a:ext uri="{FF2B5EF4-FFF2-40B4-BE49-F238E27FC236}">
                    <a16:creationId xmlns:a16="http://schemas.microsoft.com/office/drawing/2014/main" id="{95F19597-EA1A-4DA2-90E0-43C3DF017E04}"/>
                  </a:ext>
                </a:extLst>
              </p:cNvPr>
              <p:cNvSpPr/>
              <p:nvPr/>
            </p:nvSpPr>
            <p:spPr>
              <a:xfrm>
                <a:off x="4048904" y="7888700"/>
                <a:ext cx="42767" cy="423767"/>
              </a:xfrm>
              <a:custGeom>
                <a:avLst/>
                <a:gdLst>
                  <a:gd name="connsiteX0" fmla="*/ 0 w 42767"/>
                  <a:gd name="connsiteY0" fmla="*/ 417290 h 423767"/>
                  <a:gd name="connsiteX1" fmla="*/ 42767 w 42767"/>
                  <a:gd name="connsiteY1" fmla="*/ 423767 h 423767"/>
                  <a:gd name="connsiteX2" fmla="*/ 42767 w 42767"/>
                  <a:gd name="connsiteY2" fmla="*/ 0 h 423767"/>
                </a:gdLst>
                <a:ahLst/>
                <a:cxnLst>
                  <a:cxn ang="0">
                    <a:pos x="connsiteX0" y="connsiteY0"/>
                  </a:cxn>
                  <a:cxn ang="0">
                    <a:pos x="connsiteX1" y="connsiteY1"/>
                  </a:cxn>
                  <a:cxn ang="0">
                    <a:pos x="connsiteX2" y="connsiteY2"/>
                  </a:cxn>
                </a:cxnLst>
                <a:rect l="l" t="t" r="r" b="b"/>
                <a:pathLst>
                  <a:path w="42767" h="423767">
                    <a:moveTo>
                      <a:pt x="0" y="417290"/>
                    </a:moveTo>
                    <a:lnTo>
                      <a:pt x="42767" y="423767"/>
                    </a:lnTo>
                    <a:lnTo>
                      <a:pt x="42767" y="0"/>
                    </a:lnTo>
                  </a:path>
                </a:pathLst>
              </a:custGeom>
              <a:noFill/>
              <a:ln w="12700" cap="flat">
                <a:solidFill>
                  <a:schemeClr val="tx1"/>
                </a:solidFill>
                <a:prstDash val="solid"/>
                <a:round/>
              </a:ln>
            </p:spPr>
            <p:txBody>
              <a:bodyPr rtlCol="0" anchor="ctr"/>
              <a:lstStyle/>
              <a:p>
                <a:endParaRPr lang="en-US" dirty="0"/>
              </a:p>
            </p:txBody>
          </p:sp>
          <p:sp>
            <p:nvSpPr>
              <p:cNvPr id="930" name="Freeform: Shape 929">
                <a:extLst>
                  <a:ext uri="{FF2B5EF4-FFF2-40B4-BE49-F238E27FC236}">
                    <a16:creationId xmlns:a16="http://schemas.microsoft.com/office/drawing/2014/main" id="{25DADA41-3066-47C5-8B13-C3FC5B9AEEC7}"/>
                  </a:ext>
                </a:extLst>
              </p:cNvPr>
              <p:cNvSpPr/>
              <p:nvPr/>
            </p:nvSpPr>
            <p:spPr>
              <a:xfrm>
                <a:off x="3840878" y="8317801"/>
                <a:ext cx="116776" cy="22574"/>
              </a:xfrm>
              <a:custGeom>
                <a:avLst/>
                <a:gdLst>
                  <a:gd name="connsiteX0" fmla="*/ 0 w 116776"/>
                  <a:gd name="connsiteY0" fmla="*/ 0 h 22574"/>
                  <a:gd name="connsiteX1" fmla="*/ 116777 w 116776"/>
                  <a:gd name="connsiteY1" fmla="*/ 22574 h 22574"/>
                </a:gdLst>
                <a:ahLst/>
                <a:cxnLst>
                  <a:cxn ang="0">
                    <a:pos x="connsiteX0" y="connsiteY0"/>
                  </a:cxn>
                  <a:cxn ang="0">
                    <a:pos x="connsiteX1" y="connsiteY1"/>
                  </a:cxn>
                </a:cxnLst>
                <a:rect l="l" t="t" r="r" b="b"/>
                <a:pathLst>
                  <a:path w="116776" h="22574">
                    <a:moveTo>
                      <a:pt x="0" y="0"/>
                    </a:moveTo>
                    <a:lnTo>
                      <a:pt x="116777" y="22574"/>
                    </a:lnTo>
                  </a:path>
                </a:pathLst>
              </a:custGeom>
              <a:ln w="12700" cap="flat">
                <a:solidFill>
                  <a:schemeClr val="tx1"/>
                </a:solidFill>
                <a:prstDash val="solid"/>
                <a:round/>
              </a:ln>
            </p:spPr>
            <p:txBody>
              <a:bodyPr rtlCol="0" anchor="ctr"/>
              <a:lstStyle/>
              <a:p>
                <a:endParaRPr lang="en-US" dirty="0"/>
              </a:p>
            </p:txBody>
          </p:sp>
          <p:sp>
            <p:nvSpPr>
              <p:cNvPr id="931" name="Freeform: Shape 930">
                <a:extLst>
                  <a:ext uri="{FF2B5EF4-FFF2-40B4-BE49-F238E27FC236}">
                    <a16:creationId xmlns:a16="http://schemas.microsoft.com/office/drawing/2014/main" id="{29615FF3-7980-474C-9ABA-715AD1381811}"/>
                  </a:ext>
                </a:extLst>
              </p:cNvPr>
              <p:cNvSpPr/>
              <p:nvPr/>
            </p:nvSpPr>
            <p:spPr>
              <a:xfrm>
                <a:off x="3735150" y="8297418"/>
                <a:ext cx="64293" cy="12382"/>
              </a:xfrm>
              <a:custGeom>
                <a:avLst/>
                <a:gdLst>
                  <a:gd name="connsiteX0" fmla="*/ 0 w 64293"/>
                  <a:gd name="connsiteY0" fmla="*/ 0 h 12382"/>
                  <a:gd name="connsiteX1" fmla="*/ 64294 w 64293"/>
                  <a:gd name="connsiteY1" fmla="*/ 12382 h 12382"/>
                </a:gdLst>
                <a:ahLst/>
                <a:cxnLst>
                  <a:cxn ang="0">
                    <a:pos x="connsiteX0" y="connsiteY0"/>
                  </a:cxn>
                  <a:cxn ang="0">
                    <a:pos x="connsiteX1" y="connsiteY1"/>
                  </a:cxn>
                </a:cxnLst>
                <a:rect l="l" t="t" r="r" b="b"/>
                <a:pathLst>
                  <a:path w="64293" h="12382">
                    <a:moveTo>
                      <a:pt x="0" y="0"/>
                    </a:moveTo>
                    <a:lnTo>
                      <a:pt x="64294" y="12382"/>
                    </a:lnTo>
                  </a:path>
                </a:pathLst>
              </a:custGeom>
              <a:ln w="12700" cap="flat">
                <a:solidFill>
                  <a:schemeClr val="tx1"/>
                </a:solidFill>
                <a:prstDash val="solid"/>
                <a:round/>
              </a:ln>
            </p:spPr>
            <p:txBody>
              <a:bodyPr rtlCol="0" anchor="ctr"/>
              <a:lstStyle/>
              <a:p>
                <a:endParaRPr lang="en-US" dirty="0"/>
              </a:p>
            </p:txBody>
          </p:sp>
          <p:sp>
            <p:nvSpPr>
              <p:cNvPr id="932" name="Freeform: Shape 931">
                <a:extLst>
                  <a:ext uri="{FF2B5EF4-FFF2-40B4-BE49-F238E27FC236}">
                    <a16:creationId xmlns:a16="http://schemas.microsoft.com/office/drawing/2014/main" id="{BADE7503-542D-4E44-8E33-13BC548043A3}"/>
                  </a:ext>
                </a:extLst>
              </p:cNvPr>
              <p:cNvSpPr/>
              <p:nvPr/>
            </p:nvSpPr>
            <p:spPr>
              <a:xfrm>
                <a:off x="2883615" y="8237315"/>
                <a:ext cx="809148" cy="101345"/>
              </a:xfrm>
              <a:custGeom>
                <a:avLst/>
                <a:gdLst>
                  <a:gd name="connsiteX0" fmla="*/ 0 w 809148"/>
                  <a:gd name="connsiteY0" fmla="*/ 101346 h 101345"/>
                  <a:gd name="connsiteX1" fmla="*/ 540258 w 809148"/>
                  <a:gd name="connsiteY1" fmla="*/ 0 h 101345"/>
                  <a:gd name="connsiteX2" fmla="*/ 809149 w 809148"/>
                  <a:gd name="connsiteY2" fmla="*/ 51911 h 101345"/>
                </a:gdLst>
                <a:ahLst/>
                <a:cxnLst>
                  <a:cxn ang="0">
                    <a:pos x="connsiteX0" y="connsiteY0"/>
                  </a:cxn>
                  <a:cxn ang="0">
                    <a:pos x="connsiteX1" y="connsiteY1"/>
                  </a:cxn>
                  <a:cxn ang="0">
                    <a:pos x="connsiteX2" y="connsiteY2"/>
                  </a:cxn>
                </a:cxnLst>
                <a:rect l="l" t="t" r="r" b="b"/>
                <a:pathLst>
                  <a:path w="809148" h="101345">
                    <a:moveTo>
                      <a:pt x="0" y="101346"/>
                    </a:moveTo>
                    <a:lnTo>
                      <a:pt x="540258" y="0"/>
                    </a:lnTo>
                    <a:lnTo>
                      <a:pt x="809149" y="51911"/>
                    </a:lnTo>
                  </a:path>
                </a:pathLst>
              </a:custGeom>
              <a:noFill/>
              <a:ln w="12700" cap="flat">
                <a:solidFill>
                  <a:schemeClr val="tx1"/>
                </a:solidFill>
                <a:prstDash val="solid"/>
                <a:round/>
              </a:ln>
            </p:spPr>
            <p:txBody>
              <a:bodyPr rtlCol="0" anchor="ctr"/>
              <a:lstStyle/>
              <a:p>
                <a:endParaRPr lang="en-US" dirty="0"/>
              </a:p>
            </p:txBody>
          </p:sp>
          <p:sp>
            <p:nvSpPr>
              <p:cNvPr id="933" name="Freeform: Shape 932">
                <a:extLst>
                  <a:ext uri="{FF2B5EF4-FFF2-40B4-BE49-F238E27FC236}">
                    <a16:creationId xmlns:a16="http://schemas.microsoft.com/office/drawing/2014/main" id="{83892B36-3292-46D4-AA39-47169887E275}"/>
                  </a:ext>
                </a:extLst>
              </p:cNvPr>
              <p:cNvSpPr/>
              <p:nvPr/>
            </p:nvSpPr>
            <p:spPr>
              <a:xfrm>
                <a:off x="3423111" y="7392447"/>
                <a:ext cx="9525" cy="796956"/>
              </a:xfrm>
              <a:custGeom>
                <a:avLst/>
                <a:gdLst>
                  <a:gd name="connsiteX0" fmla="*/ 0 w 9525"/>
                  <a:gd name="connsiteY0" fmla="*/ 0 h 796956"/>
                  <a:gd name="connsiteX1" fmla="*/ 0 w 9525"/>
                  <a:gd name="connsiteY1" fmla="*/ 796957 h 796956"/>
                </a:gdLst>
                <a:ahLst/>
                <a:cxnLst>
                  <a:cxn ang="0">
                    <a:pos x="connsiteX0" y="connsiteY0"/>
                  </a:cxn>
                  <a:cxn ang="0">
                    <a:pos x="connsiteX1" y="connsiteY1"/>
                  </a:cxn>
                </a:cxnLst>
                <a:rect l="l" t="t" r="r" b="b"/>
                <a:pathLst>
                  <a:path w="9525" h="796956">
                    <a:moveTo>
                      <a:pt x="0" y="0"/>
                    </a:moveTo>
                    <a:lnTo>
                      <a:pt x="0" y="796957"/>
                    </a:lnTo>
                  </a:path>
                </a:pathLst>
              </a:custGeom>
              <a:ln w="12700" cap="flat">
                <a:solidFill>
                  <a:schemeClr val="tx1"/>
                </a:solidFill>
                <a:prstDash val="solid"/>
                <a:round/>
              </a:ln>
            </p:spPr>
            <p:txBody>
              <a:bodyPr rtlCol="0" anchor="ctr"/>
              <a:lstStyle/>
              <a:p>
                <a:endParaRPr lang="en-US" dirty="0"/>
              </a:p>
            </p:txBody>
          </p:sp>
        </p:grpSp>
      </p:grpSp>
      <p:grpSp>
        <p:nvGrpSpPr>
          <p:cNvPr id="20" name="Group 19">
            <a:extLst>
              <a:ext uri="{FF2B5EF4-FFF2-40B4-BE49-F238E27FC236}">
                <a16:creationId xmlns:a16="http://schemas.microsoft.com/office/drawing/2014/main" id="{F8D6BA7B-E465-469F-A9D3-1C1CDE6C51F3}"/>
              </a:ext>
            </a:extLst>
          </p:cNvPr>
          <p:cNvGrpSpPr/>
          <p:nvPr/>
        </p:nvGrpSpPr>
        <p:grpSpPr>
          <a:xfrm>
            <a:off x="6210428" y="1879858"/>
            <a:ext cx="324090" cy="324090"/>
            <a:chOff x="6210428" y="1879858"/>
            <a:chExt cx="324090" cy="324090"/>
          </a:xfrm>
        </p:grpSpPr>
        <p:sp>
          <p:nvSpPr>
            <p:cNvPr id="949" name="Oval 948">
              <a:extLst>
                <a:ext uri="{FF2B5EF4-FFF2-40B4-BE49-F238E27FC236}">
                  <a16:creationId xmlns:a16="http://schemas.microsoft.com/office/drawing/2014/main" id="{96FC3470-2BB6-491A-81A8-F07097685FE8}"/>
                </a:ext>
              </a:extLst>
            </p:cNvPr>
            <p:cNvSpPr/>
            <p:nvPr/>
          </p:nvSpPr>
          <p:spPr>
            <a:xfrm>
              <a:off x="6210428" y="1879858"/>
              <a:ext cx="324090" cy="324090"/>
            </a:xfrm>
            <a:prstGeom prst="ellipse">
              <a:avLst/>
            </a:prstGeom>
            <a:solidFill>
              <a:schemeClr val="bg1"/>
            </a:solid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934" name="Freeform 34">
              <a:extLst>
                <a:ext uri="{FF2B5EF4-FFF2-40B4-BE49-F238E27FC236}">
                  <a16:creationId xmlns:a16="http://schemas.microsoft.com/office/drawing/2014/main" id="{FE099122-EF63-4FF7-AD35-DE80B315DE93}"/>
                </a:ext>
              </a:extLst>
            </p:cNvPr>
            <p:cNvSpPr>
              <a:spLocks/>
            </p:cNvSpPr>
            <p:nvPr/>
          </p:nvSpPr>
          <p:spPr bwMode="auto">
            <a:xfrm>
              <a:off x="6281435" y="1975228"/>
              <a:ext cx="177272" cy="133350"/>
            </a:xfrm>
            <a:custGeom>
              <a:avLst/>
              <a:gdLst>
                <a:gd name="T0" fmla="*/ 204 w 213"/>
                <a:gd name="T1" fmla="*/ 42 h 159"/>
                <a:gd name="T2" fmla="*/ 94 w 213"/>
                <a:gd name="T3" fmla="*/ 152 h 159"/>
                <a:gd name="T4" fmla="*/ 78 w 213"/>
                <a:gd name="T5" fmla="*/ 159 h 159"/>
                <a:gd name="T6" fmla="*/ 62 w 213"/>
                <a:gd name="T7" fmla="*/ 152 h 159"/>
                <a:gd name="T8" fmla="*/ 9 w 213"/>
                <a:gd name="T9" fmla="*/ 100 h 159"/>
                <a:gd name="T10" fmla="*/ 9 w 213"/>
                <a:gd name="T11" fmla="*/ 67 h 159"/>
                <a:gd name="T12" fmla="*/ 42 w 213"/>
                <a:gd name="T13" fmla="*/ 67 h 159"/>
                <a:gd name="T14" fmla="*/ 78 w 213"/>
                <a:gd name="T15" fmla="*/ 103 h 159"/>
                <a:gd name="T16" fmla="*/ 172 w 213"/>
                <a:gd name="T17" fmla="*/ 9 h 159"/>
                <a:gd name="T18" fmla="*/ 204 w 213"/>
                <a:gd name="T19" fmla="*/ 9 h 159"/>
                <a:gd name="T20" fmla="*/ 204 w 213"/>
                <a:gd name="T21" fmla="*/ 42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3" h="159">
                  <a:moveTo>
                    <a:pt x="204" y="42"/>
                  </a:moveTo>
                  <a:cubicBezTo>
                    <a:pt x="94" y="152"/>
                    <a:pt x="94" y="152"/>
                    <a:pt x="94" y="152"/>
                  </a:cubicBezTo>
                  <a:cubicBezTo>
                    <a:pt x="90" y="156"/>
                    <a:pt x="84" y="159"/>
                    <a:pt x="78" y="159"/>
                  </a:cubicBezTo>
                  <a:cubicBezTo>
                    <a:pt x="72" y="159"/>
                    <a:pt x="66" y="156"/>
                    <a:pt x="62" y="152"/>
                  </a:cubicBezTo>
                  <a:cubicBezTo>
                    <a:pt x="9" y="100"/>
                    <a:pt x="9" y="100"/>
                    <a:pt x="9" y="100"/>
                  </a:cubicBezTo>
                  <a:cubicBezTo>
                    <a:pt x="0" y="91"/>
                    <a:pt x="0" y="76"/>
                    <a:pt x="9" y="67"/>
                  </a:cubicBezTo>
                  <a:cubicBezTo>
                    <a:pt x="18" y="58"/>
                    <a:pt x="33" y="58"/>
                    <a:pt x="42" y="67"/>
                  </a:cubicBezTo>
                  <a:cubicBezTo>
                    <a:pt x="78" y="103"/>
                    <a:pt x="78" y="103"/>
                    <a:pt x="78" y="103"/>
                  </a:cubicBezTo>
                  <a:cubicBezTo>
                    <a:pt x="172" y="9"/>
                    <a:pt x="172" y="9"/>
                    <a:pt x="172" y="9"/>
                  </a:cubicBezTo>
                  <a:cubicBezTo>
                    <a:pt x="181" y="0"/>
                    <a:pt x="195" y="0"/>
                    <a:pt x="204" y="9"/>
                  </a:cubicBezTo>
                  <a:cubicBezTo>
                    <a:pt x="213" y="18"/>
                    <a:pt x="213" y="33"/>
                    <a:pt x="204" y="42"/>
                  </a:cubicBezTo>
                  <a:close/>
                </a:path>
              </a:pathLst>
            </a:cu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9" name="Group 18">
            <a:extLst>
              <a:ext uri="{FF2B5EF4-FFF2-40B4-BE49-F238E27FC236}">
                <a16:creationId xmlns:a16="http://schemas.microsoft.com/office/drawing/2014/main" id="{C2F904EF-E2AF-4838-998F-60A56F19121A}"/>
              </a:ext>
            </a:extLst>
          </p:cNvPr>
          <p:cNvGrpSpPr/>
          <p:nvPr/>
        </p:nvGrpSpPr>
        <p:grpSpPr>
          <a:xfrm>
            <a:off x="4785894" y="1879858"/>
            <a:ext cx="324090" cy="324090"/>
            <a:chOff x="4785894" y="1879858"/>
            <a:chExt cx="324090" cy="324090"/>
          </a:xfrm>
        </p:grpSpPr>
        <p:sp>
          <p:nvSpPr>
            <p:cNvPr id="948" name="Oval 947">
              <a:extLst>
                <a:ext uri="{FF2B5EF4-FFF2-40B4-BE49-F238E27FC236}">
                  <a16:creationId xmlns:a16="http://schemas.microsoft.com/office/drawing/2014/main" id="{3A6522A9-6372-4726-B64C-5CA4795D85B1}"/>
                </a:ext>
              </a:extLst>
            </p:cNvPr>
            <p:cNvSpPr/>
            <p:nvPr/>
          </p:nvSpPr>
          <p:spPr>
            <a:xfrm>
              <a:off x="4785894" y="1879858"/>
              <a:ext cx="324090" cy="324090"/>
            </a:xfrm>
            <a:prstGeom prst="ellipse">
              <a:avLst/>
            </a:prstGeom>
            <a:solidFill>
              <a:schemeClr val="bg1"/>
            </a:solid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935" name="Freeform: Shape 934">
              <a:extLst>
                <a:ext uri="{FF2B5EF4-FFF2-40B4-BE49-F238E27FC236}">
                  <a16:creationId xmlns:a16="http://schemas.microsoft.com/office/drawing/2014/main" id="{7D9125FE-2544-40F4-B7E0-8BD3AA303E29}"/>
                </a:ext>
              </a:extLst>
            </p:cNvPr>
            <p:cNvSpPr/>
            <p:nvPr/>
          </p:nvSpPr>
          <p:spPr>
            <a:xfrm>
              <a:off x="4865952" y="1964409"/>
              <a:ext cx="163974" cy="154989"/>
            </a:xfrm>
            <a:custGeom>
              <a:avLst/>
              <a:gdLst>
                <a:gd name="connsiteX0" fmla="*/ 576821 w 650718"/>
                <a:gd name="connsiteY0" fmla="*/ 264196 h 615063"/>
                <a:gd name="connsiteX1" fmla="*/ 576821 w 650718"/>
                <a:gd name="connsiteY1" fmla="*/ 602926 h 615063"/>
                <a:gd name="connsiteX2" fmla="*/ 74966 w 650718"/>
                <a:gd name="connsiteY2" fmla="*/ 602926 h 615063"/>
                <a:gd name="connsiteX3" fmla="*/ 74966 w 650718"/>
                <a:gd name="connsiteY3" fmla="*/ 264196 h 615063"/>
                <a:gd name="connsiteX4" fmla="*/ 136472 w 650718"/>
                <a:gd name="connsiteY4" fmla="*/ 215169 h 615063"/>
                <a:gd name="connsiteX5" fmla="*/ 199761 w 650718"/>
                <a:gd name="connsiteY5" fmla="*/ 265087 h 615063"/>
                <a:gd name="connsiteX6" fmla="*/ 263050 w 650718"/>
                <a:gd name="connsiteY6" fmla="*/ 215169 h 615063"/>
                <a:gd name="connsiteX7" fmla="*/ 326339 w 650718"/>
                <a:gd name="connsiteY7" fmla="*/ 265087 h 615063"/>
                <a:gd name="connsiteX8" fmla="*/ 389628 w 650718"/>
                <a:gd name="connsiteY8" fmla="*/ 215169 h 615063"/>
                <a:gd name="connsiteX9" fmla="*/ 452917 w 650718"/>
                <a:gd name="connsiteY9" fmla="*/ 265087 h 615063"/>
                <a:gd name="connsiteX10" fmla="*/ 516206 w 650718"/>
                <a:gd name="connsiteY10" fmla="*/ 215169 h 615063"/>
                <a:gd name="connsiteX11" fmla="*/ 579495 w 650718"/>
                <a:gd name="connsiteY11" fmla="*/ 265087 h 615063"/>
                <a:gd name="connsiteX12" fmla="*/ 584843 w 650718"/>
                <a:gd name="connsiteY12" fmla="*/ 265087 h 615063"/>
                <a:gd name="connsiteX13" fmla="*/ 635653 w 650718"/>
                <a:gd name="connsiteY13" fmla="*/ 183079 h 615063"/>
                <a:gd name="connsiteX14" fmla="*/ 576821 w 650718"/>
                <a:gd name="connsiteY14" fmla="*/ 13714 h 615063"/>
                <a:gd name="connsiteX15" fmla="*/ 74966 w 650718"/>
                <a:gd name="connsiteY15" fmla="*/ 13714 h 615063"/>
                <a:gd name="connsiteX16" fmla="*/ 17025 w 650718"/>
                <a:gd name="connsiteY16" fmla="*/ 182187 h 615063"/>
                <a:gd name="connsiteX17" fmla="*/ 67835 w 650718"/>
                <a:gd name="connsiteY17" fmla="*/ 264196 h 615063"/>
                <a:gd name="connsiteX18" fmla="*/ 73183 w 650718"/>
                <a:gd name="connsiteY18" fmla="*/ 264196 h 615063"/>
                <a:gd name="connsiteX19" fmla="*/ 136472 w 650718"/>
                <a:gd name="connsiteY19" fmla="*/ 215169 h 615063"/>
                <a:gd name="connsiteX20" fmla="*/ 312968 w 650718"/>
                <a:gd name="connsiteY20" fmla="*/ 463869 h 615063"/>
                <a:gd name="connsiteX21" fmla="*/ 74966 w 650718"/>
                <a:gd name="connsiteY21" fmla="*/ 463869 h 615063"/>
                <a:gd name="connsiteX22" fmla="*/ 74966 w 650718"/>
                <a:gd name="connsiteY22" fmla="*/ 603818 h 615063"/>
                <a:gd name="connsiteX23" fmla="*/ 576821 w 650718"/>
                <a:gd name="connsiteY23" fmla="*/ 603818 h 615063"/>
                <a:gd name="connsiteX24" fmla="*/ 576821 w 650718"/>
                <a:gd name="connsiteY24" fmla="*/ 463869 h 615063"/>
                <a:gd name="connsiteX25" fmla="*/ 475202 w 650718"/>
                <a:gd name="connsiteY25" fmla="*/ 463869 h 615063"/>
                <a:gd name="connsiteX26" fmla="*/ 475202 w 650718"/>
                <a:gd name="connsiteY26" fmla="*/ 329268 h 615063"/>
                <a:gd name="connsiteX27" fmla="*/ 312968 w 650718"/>
                <a:gd name="connsiteY27" fmla="*/ 329268 h 615063"/>
                <a:gd name="connsiteX28" fmla="*/ 312968 w 650718"/>
                <a:gd name="connsiteY28" fmla="*/ 597578 h 615063"/>
                <a:gd name="connsiteX29" fmla="*/ 476093 w 650718"/>
                <a:gd name="connsiteY29" fmla="*/ 597578 h 615063"/>
                <a:gd name="connsiteX30" fmla="*/ 476093 w 650718"/>
                <a:gd name="connsiteY30" fmla="*/ 329268 h 615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50718" h="615063">
                  <a:moveTo>
                    <a:pt x="576821" y="264196"/>
                  </a:moveTo>
                  <a:lnTo>
                    <a:pt x="576821" y="602926"/>
                  </a:lnTo>
                  <a:lnTo>
                    <a:pt x="74966" y="602926"/>
                  </a:lnTo>
                  <a:lnTo>
                    <a:pt x="74966" y="264196"/>
                  </a:lnTo>
                  <a:moveTo>
                    <a:pt x="136472" y="215169"/>
                  </a:moveTo>
                  <a:cubicBezTo>
                    <a:pt x="136472" y="249934"/>
                    <a:pt x="164997" y="265087"/>
                    <a:pt x="199761" y="265087"/>
                  </a:cubicBezTo>
                  <a:cubicBezTo>
                    <a:pt x="234525" y="265087"/>
                    <a:pt x="263050" y="249934"/>
                    <a:pt x="263050" y="215169"/>
                  </a:cubicBezTo>
                  <a:cubicBezTo>
                    <a:pt x="263050" y="249934"/>
                    <a:pt x="291575" y="265087"/>
                    <a:pt x="326339" y="265087"/>
                  </a:cubicBezTo>
                  <a:cubicBezTo>
                    <a:pt x="361103" y="265087"/>
                    <a:pt x="389628" y="249934"/>
                    <a:pt x="389628" y="215169"/>
                  </a:cubicBezTo>
                  <a:cubicBezTo>
                    <a:pt x="389628" y="249934"/>
                    <a:pt x="418153" y="265087"/>
                    <a:pt x="452917" y="265087"/>
                  </a:cubicBezTo>
                  <a:cubicBezTo>
                    <a:pt x="487681" y="265087"/>
                    <a:pt x="516206" y="249934"/>
                    <a:pt x="516206" y="215169"/>
                  </a:cubicBezTo>
                  <a:cubicBezTo>
                    <a:pt x="516206" y="249934"/>
                    <a:pt x="544731" y="265087"/>
                    <a:pt x="579495" y="265087"/>
                  </a:cubicBezTo>
                  <a:cubicBezTo>
                    <a:pt x="581278" y="265087"/>
                    <a:pt x="583061" y="265087"/>
                    <a:pt x="584843" y="265087"/>
                  </a:cubicBezTo>
                  <a:cubicBezTo>
                    <a:pt x="624065" y="261522"/>
                    <a:pt x="648132" y="219626"/>
                    <a:pt x="635653" y="183079"/>
                  </a:cubicBezTo>
                  <a:lnTo>
                    <a:pt x="576821" y="13714"/>
                  </a:lnTo>
                  <a:lnTo>
                    <a:pt x="74966" y="13714"/>
                  </a:lnTo>
                  <a:lnTo>
                    <a:pt x="17025" y="182187"/>
                  </a:lnTo>
                  <a:cubicBezTo>
                    <a:pt x="4545" y="219626"/>
                    <a:pt x="28613" y="260630"/>
                    <a:pt x="67835" y="264196"/>
                  </a:cubicBezTo>
                  <a:cubicBezTo>
                    <a:pt x="69617" y="264196"/>
                    <a:pt x="71400" y="264196"/>
                    <a:pt x="73183" y="264196"/>
                  </a:cubicBezTo>
                  <a:cubicBezTo>
                    <a:pt x="107947" y="264196"/>
                    <a:pt x="136472" y="249934"/>
                    <a:pt x="136472" y="215169"/>
                  </a:cubicBezTo>
                  <a:close/>
                  <a:moveTo>
                    <a:pt x="312968" y="463869"/>
                  </a:moveTo>
                  <a:lnTo>
                    <a:pt x="74966" y="463869"/>
                  </a:lnTo>
                  <a:lnTo>
                    <a:pt x="74966" y="603818"/>
                  </a:lnTo>
                  <a:lnTo>
                    <a:pt x="576821" y="603818"/>
                  </a:lnTo>
                  <a:lnTo>
                    <a:pt x="576821" y="463869"/>
                  </a:lnTo>
                  <a:lnTo>
                    <a:pt x="475202" y="463869"/>
                  </a:lnTo>
                  <a:moveTo>
                    <a:pt x="475202" y="329268"/>
                  </a:moveTo>
                  <a:lnTo>
                    <a:pt x="312968" y="329268"/>
                  </a:lnTo>
                  <a:lnTo>
                    <a:pt x="312968" y="597578"/>
                  </a:lnTo>
                  <a:lnTo>
                    <a:pt x="476093" y="597578"/>
                  </a:lnTo>
                  <a:lnTo>
                    <a:pt x="476093" y="329268"/>
                  </a:lnTo>
                  <a:close/>
                </a:path>
              </a:pathLst>
            </a:custGeom>
            <a:noFill/>
            <a:ln w="12700" cap="rnd">
              <a:solidFill>
                <a:schemeClr val="tx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8" name="Group 17">
            <a:extLst>
              <a:ext uri="{FF2B5EF4-FFF2-40B4-BE49-F238E27FC236}">
                <a16:creationId xmlns:a16="http://schemas.microsoft.com/office/drawing/2014/main" id="{C4BCCE7F-3996-422B-919C-2B5813292D58}"/>
              </a:ext>
            </a:extLst>
          </p:cNvPr>
          <p:cNvGrpSpPr/>
          <p:nvPr/>
        </p:nvGrpSpPr>
        <p:grpSpPr>
          <a:xfrm>
            <a:off x="3367870" y="1879858"/>
            <a:ext cx="324090" cy="324090"/>
            <a:chOff x="3367870" y="1879858"/>
            <a:chExt cx="324090" cy="324090"/>
          </a:xfrm>
        </p:grpSpPr>
        <p:sp>
          <p:nvSpPr>
            <p:cNvPr id="947" name="Oval 946">
              <a:extLst>
                <a:ext uri="{FF2B5EF4-FFF2-40B4-BE49-F238E27FC236}">
                  <a16:creationId xmlns:a16="http://schemas.microsoft.com/office/drawing/2014/main" id="{94EFE08D-0C1B-4F8D-B8BC-7CC6A26C63EB}"/>
                </a:ext>
              </a:extLst>
            </p:cNvPr>
            <p:cNvSpPr/>
            <p:nvPr/>
          </p:nvSpPr>
          <p:spPr>
            <a:xfrm>
              <a:off x="3367870" y="1879858"/>
              <a:ext cx="324090" cy="324090"/>
            </a:xfrm>
            <a:prstGeom prst="ellipse">
              <a:avLst/>
            </a:prstGeom>
            <a:solidFill>
              <a:schemeClr val="bg1"/>
            </a:solid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grpSp>
          <p:nvGrpSpPr>
            <p:cNvPr id="936" name="Group 935">
              <a:extLst>
                <a:ext uri="{FF2B5EF4-FFF2-40B4-BE49-F238E27FC236}">
                  <a16:creationId xmlns:a16="http://schemas.microsoft.com/office/drawing/2014/main" id="{FC97C49A-F7F8-487C-90B2-02F70F24A6FF}"/>
                </a:ext>
              </a:extLst>
            </p:cNvPr>
            <p:cNvGrpSpPr/>
            <p:nvPr/>
          </p:nvGrpSpPr>
          <p:grpSpPr>
            <a:xfrm>
              <a:off x="3465726" y="1968050"/>
              <a:ext cx="128378" cy="147707"/>
              <a:chOff x="786472" y="4572218"/>
              <a:chExt cx="459449" cy="528625"/>
            </a:xfrm>
            <a:solidFill>
              <a:schemeClr val="bg1"/>
            </a:solidFill>
          </p:grpSpPr>
          <p:sp>
            <p:nvSpPr>
              <p:cNvPr id="937" name="Freeform 33">
                <a:extLst>
                  <a:ext uri="{FF2B5EF4-FFF2-40B4-BE49-F238E27FC236}">
                    <a16:creationId xmlns:a16="http://schemas.microsoft.com/office/drawing/2014/main" id="{E5E23419-62CB-49AD-895C-1789D0689B46}"/>
                  </a:ext>
                </a:extLst>
              </p:cNvPr>
              <p:cNvSpPr>
                <a:spLocks/>
              </p:cNvSpPr>
              <p:nvPr/>
            </p:nvSpPr>
            <p:spPr bwMode="auto">
              <a:xfrm>
                <a:off x="786472" y="4642426"/>
                <a:ext cx="459449" cy="458417"/>
              </a:xfrm>
              <a:custGeom>
                <a:avLst/>
                <a:gdLst>
                  <a:gd name="T0" fmla="*/ 426 w 426"/>
                  <a:gd name="T1" fmla="*/ 0 h 425"/>
                  <a:gd name="T2" fmla="*/ 426 w 426"/>
                  <a:gd name="T3" fmla="*/ 360 h 425"/>
                  <a:gd name="T4" fmla="*/ 213 w 426"/>
                  <a:gd name="T5" fmla="*/ 425 h 425"/>
                  <a:gd name="T6" fmla="*/ 0 w 426"/>
                  <a:gd name="T7" fmla="*/ 360 h 425"/>
                  <a:gd name="T8" fmla="*/ 0 w 426"/>
                  <a:gd name="T9" fmla="*/ 0 h 425"/>
                </a:gdLst>
                <a:ahLst/>
                <a:cxnLst>
                  <a:cxn ang="0">
                    <a:pos x="T0" y="T1"/>
                  </a:cxn>
                  <a:cxn ang="0">
                    <a:pos x="T2" y="T3"/>
                  </a:cxn>
                  <a:cxn ang="0">
                    <a:pos x="T4" y="T5"/>
                  </a:cxn>
                  <a:cxn ang="0">
                    <a:pos x="T6" y="T7"/>
                  </a:cxn>
                  <a:cxn ang="0">
                    <a:pos x="T8" y="T9"/>
                  </a:cxn>
                </a:cxnLst>
                <a:rect l="0" t="0" r="r" b="b"/>
                <a:pathLst>
                  <a:path w="426" h="425">
                    <a:moveTo>
                      <a:pt x="426" y="0"/>
                    </a:moveTo>
                    <a:cubicBezTo>
                      <a:pt x="426" y="360"/>
                      <a:pt x="426" y="360"/>
                      <a:pt x="426" y="360"/>
                    </a:cubicBezTo>
                    <a:cubicBezTo>
                      <a:pt x="426" y="396"/>
                      <a:pt x="331" y="425"/>
                      <a:pt x="213" y="425"/>
                    </a:cubicBezTo>
                    <a:cubicBezTo>
                      <a:pt x="95" y="425"/>
                      <a:pt x="0" y="396"/>
                      <a:pt x="0" y="360"/>
                    </a:cubicBezTo>
                    <a:cubicBezTo>
                      <a:pt x="0" y="0"/>
                      <a:pt x="0" y="0"/>
                      <a:pt x="0" y="0"/>
                    </a:cubicBezTo>
                  </a:path>
                </a:pathLst>
              </a:custGeom>
              <a:grpFill/>
              <a:ln w="12700" cap="rnd">
                <a:solidFill>
                  <a:schemeClr val="tx1"/>
                </a:solidFill>
                <a:prstDash val="solid"/>
                <a:round/>
                <a:headEnd/>
                <a:tailEnd/>
              </a:ln>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endParaRPr lang="en-US" sz="1350" dirty="0">
                  <a:solidFill>
                    <a:prstClr val="white"/>
                  </a:solidFill>
                  <a:latin typeface="Arial"/>
                </a:endParaRPr>
              </a:p>
            </p:txBody>
          </p:sp>
          <p:sp>
            <p:nvSpPr>
              <p:cNvPr id="938" name="Oval 30">
                <a:extLst>
                  <a:ext uri="{FF2B5EF4-FFF2-40B4-BE49-F238E27FC236}">
                    <a16:creationId xmlns:a16="http://schemas.microsoft.com/office/drawing/2014/main" id="{B31E3862-2C31-47C3-8000-5679BAAAB827}"/>
                  </a:ext>
                </a:extLst>
              </p:cNvPr>
              <p:cNvSpPr>
                <a:spLocks noChangeArrowheads="1"/>
              </p:cNvSpPr>
              <p:nvPr/>
            </p:nvSpPr>
            <p:spPr bwMode="auto">
              <a:xfrm>
                <a:off x="786472" y="4572218"/>
                <a:ext cx="459449" cy="139898"/>
              </a:xfrm>
              <a:prstGeom prst="ellipse">
                <a:avLst/>
              </a:prstGeom>
              <a:grpFill/>
              <a:ln w="12700" cap="rnd">
                <a:solidFill>
                  <a:schemeClr val="tx1"/>
                </a:solidFill>
                <a:prstDash val="solid"/>
                <a:round/>
                <a:headEnd/>
                <a:tailEnd/>
              </a:ln>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endParaRPr lang="en-US" sz="1350" dirty="0">
                  <a:solidFill>
                    <a:prstClr val="white"/>
                  </a:solidFill>
                  <a:latin typeface="Arial"/>
                </a:endParaRPr>
              </a:p>
            </p:txBody>
          </p:sp>
          <p:sp>
            <p:nvSpPr>
              <p:cNvPr id="939" name="Freeform 31">
                <a:extLst>
                  <a:ext uri="{FF2B5EF4-FFF2-40B4-BE49-F238E27FC236}">
                    <a16:creationId xmlns:a16="http://schemas.microsoft.com/office/drawing/2014/main" id="{F7EF307A-1CFE-4242-A2AB-F35E8EBF1A3C}"/>
                  </a:ext>
                </a:extLst>
              </p:cNvPr>
              <p:cNvSpPr>
                <a:spLocks/>
              </p:cNvSpPr>
              <p:nvPr/>
            </p:nvSpPr>
            <p:spPr bwMode="auto">
              <a:xfrm>
                <a:off x="786472" y="4771484"/>
                <a:ext cx="459449" cy="70209"/>
              </a:xfrm>
              <a:custGeom>
                <a:avLst/>
                <a:gdLst>
                  <a:gd name="T0" fmla="*/ 0 w 426"/>
                  <a:gd name="T1" fmla="*/ 0 h 65"/>
                  <a:gd name="T2" fmla="*/ 213 w 426"/>
                  <a:gd name="T3" fmla="*/ 65 h 65"/>
                  <a:gd name="T4" fmla="*/ 426 w 426"/>
                  <a:gd name="T5" fmla="*/ 0 h 65"/>
                </a:gdLst>
                <a:ahLst/>
                <a:cxnLst>
                  <a:cxn ang="0">
                    <a:pos x="T0" y="T1"/>
                  </a:cxn>
                  <a:cxn ang="0">
                    <a:pos x="T2" y="T3"/>
                  </a:cxn>
                  <a:cxn ang="0">
                    <a:pos x="T4" y="T5"/>
                  </a:cxn>
                </a:cxnLst>
                <a:rect l="0" t="0" r="r" b="b"/>
                <a:pathLst>
                  <a:path w="426" h="65">
                    <a:moveTo>
                      <a:pt x="0" y="0"/>
                    </a:moveTo>
                    <a:cubicBezTo>
                      <a:pt x="0" y="36"/>
                      <a:pt x="95" y="65"/>
                      <a:pt x="213" y="65"/>
                    </a:cubicBezTo>
                    <a:cubicBezTo>
                      <a:pt x="331" y="65"/>
                      <a:pt x="426" y="36"/>
                      <a:pt x="426" y="0"/>
                    </a:cubicBezTo>
                  </a:path>
                </a:pathLst>
              </a:custGeom>
              <a:grpFill/>
              <a:ln w="12700" cap="rnd">
                <a:solidFill>
                  <a:schemeClr val="tx1"/>
                </a:solidFill>
                <a:prstDash val="solid"/>
                <a:round/>
                <a:headEnd/>
                <a:tailEnd/>
              </a:ln>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endParaRPr lang="en-US" sz="1350" dirty="0">
                  <a:solidFill>
                    <a:prstClr val="white"/>
                  </a:solidFill>
                  <a:latin typeface="Arial"/>
                </a:endParaRPr>
              </a:p>
            </p:txBody>
          </p:sp>
          <p:sp>
            <p:nvSpPr>
              <p:cNvPr id="940" name="Freeform 32">
                <a:extLst>
                  <a:ext uri="{FF2B5EF4-FFF2-40B4-BE49-F238E27FC236}">
                    <a16:creationId xmlns:a16="http://schemas.microsoft.com/office/drawing/2014/main" id="{A97EAC90-970F-42E5-AA9F-D079C282796A}"/>
                  </a:ext>
                </a:extLst>
              </p:cNvPr>
              <p:cNvSpPr>
                <a:spLocks/>
              </p:cNvSpPr>
              <p:nvPr/>
            </p:nvSpPr>
            <p:spPr bwMode="auto">
              <a:xfrm>
                <a:off x="786472" y="4896931"/>
                <a:ext cx="459449" cy="70209"/>
              </a:xfrm>
              <a:custGeom>
                <a:avLst/>
                <a:gdLst>
                  <a:gd name="T0" fmla="*/ 0 w 426"/>
                  <a:gd name="T1" fmla="*/ 0 h 65"/>
                  <a:gd name="T2" fmla="*/ 213 w 426"/>
                  <a:gd name="T3" fmla="*/ 65 h 65"/>
                  <a:gd name="T4" fmla="*/ 426 w 426"/>
                  <a:gd name="T5" fmla="*/ 0 h 65"/>
                </a:gdLst>
                <a:ahLst/>
                <a:cxnLst>
                  <a:cxn ang="0">
                    <a:pos x="T0" y="T1"/>
                  </a:cxn>
                  <a:cxn ang="0">
                    <a:pos x="T2" y="T3"/>
                  </a:cxn>
                  <a:cxn ang="0">
                    <a:pos x="T4" y="T5"/>
                  </a:cxn>
                </a:cxnLst>
                <a:rect l="0" t="0" r="r" b="b"/>
                <a:pathLst>
                  <a:path w="426" h="65">
                    <a:moveTo>
                      <a:pt x="0" y="0"/>
                    </a:moveTo>
                    <a:cubicBezTo>
                      <a:pt x="0" y="36"/>
                      <a:pt x="95" y="65"/>
                      <a:pt x="213" y="65"/>
                    </a:cubicBezTo>
                    <a:cubicBezTo>
                      <a:pt x="331" y="65"/>
                      <a:pt x="426" y="36"/>
                      <a:pt x="426" y="0"/>
                    </a:cubicBezTo>
                  </a:path>
                </a:pathLst>
              </a:custGeom>
              <a:grpFill/>
              <a:ln w="12700" cap="rnd">
                <a:solidFill>
                  <a:schemeClr val="tx1"/>
                </a:solidFill>
                <a:prstDash val="solid"/>
                <a:round/>
                <a:headEnd/>
                <a:tailEnd/>
              </a:ln>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endParaRPr lang="en-US" sz="1350" dirty="0">
                  <a:solidFill>
                    <a:prstClr val="white"/>
                  </a:solidFill>
                  <a:latin typeface="Arial"/>
                </a:endParaRPr>
              </a:p>
            </p:txBody>
          </p:sp>
        </p:grpSp>
      </p:grpSp>
      <p:sp>
        <p:nvSpPr>
          <p:cNvPr id="9" name="Oval 8">
            <a:extLst>
              <a:ext uri="{FF2B5EF4-FFF2-40B4-BE49-F238E27FC236}">
                <a16:creationId xmlns:a16="http://schemas.microsoft.com/office/drawing/2014/main" id="{037C640B-1E04-4981-9488-4EA1478F7F08}"/>
              </a:ext>
            </a:extLst>
          </p:cNvPr>
          <p:cNvSpPr/>
          <p:nvPr/>
        </p:nvSpPr>
        <p:spPr>
          <a:xfrm>
            <a:off x="1949937" y="1879858"/>
            <a:ext cx="324090" cy="324090"/>
          </a:xfrm>
          <a:prstGeom prst="ellipse">
            <a:avLst/>
          </a:prstGeom>
          <a:solidFill>
            <a:schemeClr val="bg1"/>
          </a:solid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942" name="Freeform 14">
            <a:extLst>
              <a:ext uri="{FF2B5EF4-FFF2-40B4-BE49-F238E27FC236}">
                <a16:creationId xmlns:a16="http://schemas.microsoft.com/office/drawing/2014/main" id="{6AF8511B-A097-4A0B-B62D-285497BE8686}"/>
              </a:ext>
            </a:extLst>
          </p:cNvPr>
          <p:cNvSpPr>
            <a:spLocks/>
          </p:cNvSpPr>
          <p:nvPr/>
        </p:nvSpPr>
        <p:spPr bwMode="auto">
          <a:xfrm>
            <a:off x="2125295" y="1963076"/>
            <a:ext cx="59035" cy="59035"/>
          </a:xfrm>
          <a:custGeom>
            <a:avLst/>
            <a:gdLst>
              <a:gd name="T0" fmla="*/ 63 w 173"/>
              <a:gd name="T1" fmla="*/ 0 h 173"/>
              <a:gd name="T2" fmla="*/ 0 w 173"/>
              <a:gd name="T3" fmla="*/ 64 h 173"/>
              <a:gd name="T4" fmla="*/ 112 w 173"/>
              <a:gd name="T5" fmla="*/ 173 h 173"/>
              <a:gd name="T6" fmla="*/ 173 w 173"/>
              <a:gd name="T7" fmla="*/ 112 h 173"/>
              <a:gd name="T8" fmla="*/ 63 w 173"/>
              <a:gd name="T9" fmla="*/ 0 h 173"/>
            </a:gdLst>
            <a:ahLst/>
            <a:cxnLst>
              <a:cxn ang="0">
                <a:pos x="T0" y="T1"/>
              </a:cxn>
              <a:cxn ang="0">
                <a:pos x="T2" y="T3"/>
              </a:cxn>
              <a:cxn ang="0">
                <a:pos x="T4" y="T5"/>
              </a:cxn>
              <a:cxn ang="0">
                <a:pos x="T6" y="T7"/>
              </a:cxn>
              <a:cxn ang="0">
                <a:pos x="T8" y="T9"/>
              </a:cxn>
            </a:cxnLst>
            <a:rect l="0" t="0" r="r" b="b"/>
            <a:pathLst>
              <a:path w="173" h="173">
                <a:moveTo>
                  <a:pt x="63" y="0"/>
                </a:moveTo>
                <a:lnTo>
                  <a:pt x="0" y="64"/>
                </a:lnTo>
                <a:lnTo>
                  <a:pt x="112" y="173"/>
                </a:lnTo>
                <a:lnTo>
                  <a:pt x="173" y="112"/>
                </a:lnTo>
                <a:lnTo>
                  <a:pt x="63" y="0"/>
                </a:lnTo>
                <a:close/>
              </a:path>
            </a:pathLst>
          </a:cu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43" name="Freeform 15">
            <a:extLst>
              <a:ext uri="{FF2B5EF4-FFF2-40B4-BE49-F238E27FC236}">
                <a16:creationId xmlns:a16="http://schemas.microsoft.com/office/drawing/2014/main" id="{6A5F9A43-4FC4-4F9E-BA2B-E66F2B560D88}"/>
              </a:ext>
            </a:extLst>
          </p:cNvPr>
          <p:cNvSpPr>
            <a:spLocks/>
          </p:cNvSpPr>
          <p:nvPr/>
        </p:nvSpPr>
        <p:spPr bwMode="auto">
          <a:xfrm>
            <a:off x="2027699" y="1984916"/>
            <a:ext cx="135815" cy="135814"/>
          </a:xfrm>
          <a:custGeom>
            <a:avLst/>
            <a:gdLst>
              <a:gd name="T0" fmla="*/ 2 w 398"/>
              <a:gd name="T1" fmla="*/ 284 h 398"/>
              <a:gd name="T2" fmla="*/ 0 w 398"/>
              <a:gd name="T3" fmla="*/ 398 h 398"/>
              <a:gd name="T4" fmla="*/ 111 w 398"/>
              <a:gd name="T5" fmla="*/ 395 h 398"/>
              <a:gd name="T6" fmla="*/ 398 w 398"/>
              <a:gd name="T7" fmla="*/ 109 h 398"/>
              <a:gd name="T8" fmla="*/ 286 w 398"/>
              <a:gd name="T9" fmla="*/ 0 h 398"/>
              <a:gd name="T10" fmla="*/ 2 w 398"/>
              <a:gd name="T11" fmla="*/ 284 h 398"/>
            </a:gdLst>
            <a:ahLst/>
            <a:cxnLst>
              <a:cxn ang="0">
                <a:pos x="T0" y="T1"/>
              </a:cxn>
              <a:cxn ang="0">
                <a:pos x="T2" y="T3"/>
              </a:cxn>
              <a:cxn ang="0">
                <a:pos x="T4" y="T5"/>
              </a:cxn>
              <a:cxn ang="0">
                <a:pos x="T6" y="T7"/>
              </a:cxn>
              <a:cxn ang="0">
                <a:pos x="T8" y="T9"/>
              </a:cxn>
              <a:cxn ang="0">
                <a:pos x="T10" y="T11"/>
              </a:cxn>
            </a:cxnLst>
            <a:rect l="0" t="0" r="r" b="b"/>
            <a:pathLst>
              <a:path w="398" h="398">
                <a:moveTo>
                  <a:pt x="2" y="284"/>
                </a:moveTo>
                <a:lnTo>
                  <a:pt x="0" y="398"/>
                </a:lnTo>
                <a:lnTo>
                  <a:pt x="111" y="395"/>
                </a:lnTo>
                <a:lnTo>
                  <a:pt x="398" y="109"/>
                </a:lnTo>
                <a:lnTo>
                  <a:pt x="286" y="0"/>
                </a:lnTo>
                <a:lnTo>
                  <a:pt x="2" y="284"/>
                </a:lnTo>
                <a:close/>
              </a:path>
            </a:pathLst>
          </a:cu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44" name="Line 16">
            <a:extLst>
              <a:ext uri="{FF2B5EF4-FFF2-40B4-BE49-F238E27FC236}">
                <a16:creationId xmlns:a16="http://schemas.microsoft.com/office/drawing/2014/main" id="{DC79B502-08FD-45D3-835E-C30CD21FE15A}"/>
              </a:ext>
            </a:extLst>
          </p:cNvPr>
          <p:cNvSpPr>
            <a:spLocks noChangeShapeType="1"/>
          </p:cNvSpPr>
          <p:nvPr/>
        </p:nvSpPr>
        <p:spPr bwMode="auto">
          <a:xfrm>
            <a:off x="2105844" y="2119706"/>
            <a:ext cx="73367" cy="0"/>
          </a:xfrm>
          <a:prstGeom prst="line">
            <a:avLst/>
          </a:pr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14" name="Group 13">
            <a:extLst>
              <a:ext uri="{FF2B5EF4-FFF2-40B4-BE49-F238E27FC236}">
                <a16:creationId xmlns:a16="http://schemas.microsoft.com/office/drawing/2014/main" id="{2DA40F2D-E843-4A87-86EB-0519C0FBCF75}"/>
              </a:ext>
            </a:extLst>
          </p:cNvPr>
          <p:cNvGrpSpPr/>
          <p:nvPr/>
        </p:nvGrpSpPr>
        <p:grpSpPr>
          <a:xfrm>
            <a:off x="2656610" y="3263659"/>
            <a:ext cx="324090" cy="324090"/>
            <a:chOff x="2656610" y="3263659"/>
            <a:chExt cx="324090" cy="324090"/>
          </a:xfrm>
        </p:grpSpPr>
        <p:sp>
          <p:nvSpPr>
            <p:cNvPr id="952" name="Oval 951">
              <a:extLst>
                <a:ext uri="{FF2B5EF4-FFF2-40B4-BE49-F238E27FC236}">
                  <a16:creationId xmlns:a16="http://schemas.microsoft.com/office/drawing/2014/main" id="{80356059-EAF5-4069-A08A-296FE7C1DB2E}"/>
                </a:ext>
              </a:extLst>
            </p:cNvPr>
            <p:cNvSpPr/>
            <p:nvPr/>
          </p:nvSpPr>
          <p:spPr>
            <a:xfrm>
              <a:off x="2656610" y="3263659"/>
              <a:ext cx="324090" cy="324090"/>
            </a:xfrm>
            <a:prstGeom prst="ellipse">
              <a:avLst/>
            </a:prstGeom>
            <a:solidFill>
              <a:schemeClr val="bg1"/>
            </a:solid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946" name="Freeform 5">
              <a:extLst>
                <a:ext uri="{FF2B5EF4-FFF2-40B4-BE49-F238E27FC236}">
                  <a16:creationId xmlns:a16="http://schemas.microsoft.com/office/drawing/2014/main" id="{71F692B3-A4D0-4F87-B4D3-9AF8460B9866}"/>
                </a:ext>
              </a:extLst>
            </p:cNvPr>
            <p:cNvSpPr>
              <a:spLocks/>
            </p:cNvSpPr>
            <p:nvPr/>
          </p:nvSpPr>
          <p:spPr bwMode="auto">
            <a:xfrm>
              <a:off x="2742900" y="3351013"/>
              <a:ext cx="151511" cy="149383"/>
            </a:xfrm>
            <a:custGeom>
              <a:avLst/>
              <a:gdLst>
                <a:gd name="T0" fmla="*/ 134 w 206"/>
                <a:gd name="T1" fmla="*/ 106 h 202"/>
                <a:gd name="T2" fmla="*/ 148 w 206"/>
                <a:gd name="T3" fmla="*/ 93 h 202"/>
                <a:gd name="T4" fmla="*/ 206 w 206"/>
                <a:gd name="T5" fmla="*/ 49 h 202"/>
                <a:gd name="T6" fmla="*/ 201 w 206"/>
                <a:gd name="T7" fmla="*/ 46 h 202"/>
                <a:gd name="T8" fmla="*/ 174 w 206"/>
                <a:gd name="T9" fmla="*/ 61 h 202"/>
                <a:gd name="T10" fmla="*/ 160 w 206"/>
                <a:gd name="T11" fmla="*/ 52 h 202"/>
                <a:gd name="T12" fmla="*/ 160 w 206"/>
                <a:gd name="T13" fmla="*/ 35 h 202"/>
                <a:gd name="T14" fmla="*/ 187 w 206"/>
                <a:gd name="T15" fmla="*/ 17 h 202"/>
                <a:gd name="T16" fmla="*/ 178 w 206"/>
                <a:gd name="T17" fmla="*/ 12 h 202"/>
                <a:gd name="T18" fmla="*/ 150 w 206"/>
                <a:gd name="T19" fmla="*/ 14 h 202"/>
                <a:gd name="T20" fmla="*/ 122 w 206"/>
                <a:gd name="T21" fmla="*/ 67 h 202"/>
                <a:gd name="T22" fmla="*/ 109 w 206"/>
                <a:gd name="T23" fmla="*/ 81 h 202"/>
                <a:gd name="T24" fmla="*/ 81 w 206"/>
                <a:gd name="T25" fmla="*/ 53 h 202"/>
                <a:gd name="T26" fmla="*/ 98 w 206"/>
                <a:gd name="T27" fmla="*/ 34 h 202"/>
                <a:gd name="T28" fmla="*/ 67 w 206"/>
                <a:gd name="T29" fmla="*/ 1 h 202"/>
                <a:gd name="T30" fmla="*/ 58 w 206"/>
                <a:gd name="T31" fmla="*/ 1 h 202"/>
                <a:gd name="T32" fmla="*/ 0 w 206"/>
                <a:gd name="T33" fmla="*/ 61 h 202"/>
                <a:gd name="T34" fmla="*/ 31 w 206"/>
                <a:gd name="T35" fmla="*/ 95 h 202"/>
                <a:gd name="T36" fmla="*/ 39 w 206"/>
                <a:gd name="T37" fmla="*/ 95 h 202"/>
                <a:gd name="T38" fmla="*/ 82 w 206"/>
                <a:gd name="T39" fmla="*/ 107 h 202"/>
                <a:gd name="T40" fmla="*/ 52 w 206"/>
                <a:gd name="T41" fmla="*/ 123 h 202"/>
                <a:gd name="T42" fmla="*/ 50 w 206"/>
                <a:gd name="T43" fmla="*/ 123 h 202"/>
                <a:gd name="T44" fmla="*/ 26 w 206"/>
                <a:gd name="T45" fmla="*/ 134 h 202"/>
                <a:gd name="T46" fmla="*/ 14 w 206"/>
                <a:gd name="T47" fmla="*/ 165 h 202"/>
                <a:gd name="T48" fmla="*/ 44 w 206"/>
                <a:gd name="T49" fmla="*/ 150 h 202"/>
                <a:gd name="T50" fmla="*/ 54 w 206"/>
                <a:gd name="T51" fmla="*/ 153 h 202"/>
                <a:gd name="T52" fmla="*/ 60 w 206"/>
                <a:gd name="T53" fmla="*/ 176 h 202"/>
                <a:gd name="T54" fmla="*/ 33 w 206"/>
                <a:gd name="T55" fmla="*/ 192 h 202"/>
                <a:gd name="T56" fmla="*/ 33 w 206"/>
                <a:gd name="T57" fmla="*/ 196 h 202"/>
                <a:gd name="T58" fmla="*/ 80 w 206"/>
                <a:gd name="T59" fmla="*/ 190 h 202"/>
                <a:gd name="T60" fmla="*/ 96 w 206"/>
                <a:gd name="T61" fmla="*/ 144 h 202"/>
                <a:gd name="T62" fmla="*/ 175 w 206"/>
                <a:gd name="T63" fmla="*/ 200 h 202"/>
                <a:gd name="T64" fmla="*/ 202 w 206"/>
                <a:gd name="T65" fmla="*/ 178 h 202"/>
                <a:gd name="T66" fmla="*/ 202 w 206"/>
                <a:gd name="T67" fmla="*/ 174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06" h="202">
                  <a:moveTo>
                    <a:pt x="134" y="107"/>
                  </a:moveTo>
                  <a:cubicBezTo>
                    <a:pt x="134" y="107"/>
                    <a:pt x="134" y="106"/>
                    <a:pt x="134" y="106"/>
                  </a:cubicBezTo>
                  <a:cubicBezTo>
                    <a:pt x="137" y="103"/>
                    <a:pt x="140" y="101"/>
                    <a:pt x="141" y="100"/>
                  </a:cubicBezTo>
                  <a:cubicBezTo>
                    <a:pt x="148" y="94"/>
                    <a:pt x="148" y="93"/>
                    <a:pt x="148" y="93"/>
                  </a:cubicBezTo>
                  <a:cubicBezTo>
                    <a:pt x="156" y="86"/>
                    <a:pt x="166" y="89"/>
                    <a:pt x="176" y="87"/>
                  </a:cubicBezTo>
                  <a:cubicBezTo>
                    <a:pt x="193" y="82"/>
                    <a:pt x="204" y="67"/>
                    <a:pt x="206" y="49"/>
                  </a:cubicBezTo>
                  <a:cubicBezTo>
                    <a:pt x="206" y="48"/>
                    <a:pt x="205" y="47"/>
                    <a:pt x="204" y="46"/>
                  </a:cubicBezTo>
                  <a:cubicBezTo>
                    <a:pt x="203" y="46"/>
                    <a:pt x="202" y="46"/>
                    <a:pt x="201" y="46"/>
                  </a:cubicBezTo>
                  <a:cubicBezTo>
                    <a:pt x="175" y="61"/>
                    <a:pt x="175" y="61"/>
                    <a:pt x="175" y="61"/>
                  </a:cubicBezTo>
                  <a:cubicBezTo>
                    <a:pt x="175" y="61"/>
                    <a:pt x="175" y="61"/>
                    <a:pt x="174" y="61"/>
                  </a:cubicBezTo>
                  <a:cubicBezTo>
                    <a:pt x="173" y="62"/>
                    <a:pt x="170" y="63"/>
                    <a:pt x="165" y="58"/>
                  </a:cubicBezTo>
                  <a:cubicBezTo>
                    <a:pt x="163" y="57"/>
                    <a:pt x="162" y="55"/>
                    <a:pt x="160" y="52"/>
                  </a:cubicBezTo>
                  <a:cubicBezTo>
                    <a:pt x="154" y="41"/>
                    <a:pt x="157" y="38"/>
                    <a:pt x="158" y="36"/>
                  </a:cubicBezTo>
                  <a:cubicBezTo>
                    <a:pt x="159" y="35"/>
                    <a:pt x="160" y="35"/>
                    <a:pt x="160" y="35"/>
                  </a:cubicBezTo>
                  <a:cubicBezTo>
                    <a:pt x="186" y="20"/>
                    <a:pt x="186" y="20"/>
                    <a:pt x="186" y="20"/>
                  </a:cubicBezTo>
                  <a:cubicBezTo>
                    <a:pt x="187" y="20"/>
                    <a:pt x="187" y="18"/>
                    <a:pt x="187" y="17"/>
                  </a:cubicBezTo>
                  <a:cubicBezTo>
                    <a:pt x="187" y="16"/>
                    <a:pt x="186" y="15"/>
                    <a:pt x="186" y="15"/>
                  </a:cubicBezTo>
                  <a:cubicBezTo>
                    <a:pt x="184" y="15"/>
                    <a:pt x="180" y="13"/>
                    <a:pt x="178" y="12"/>
                  </a:cubicBezTo>
                  <a:cubicBezTo>
                    <a:pt x="175" y="11"/>
                    <a:pt x="172" y="11"/>
                    <a:pt x="169" y="11"/>
                  </a:cubicBezTo>
                  <a:cubicBezTo>
                    <a:pt x="162" y="10"/>
                    <a:pt x="156" y="11"/>
                    <a:pt x="150" y="14"/>
                  </a:cubicBezTo>
                  <a:cubicBezTo>
                    <a:pt x="136" y="19"/>
                    <a:pt x="130" y="30"/>
                    <a:pt x="128" y="44"/>
                  </a:cubicBezTo>
                  <a:cubicBezTo>
                    <a:pt x="127" y="52"/>
                    <a:pt x="129" y="61"/>
                    <a:pt x="122" y="67"/>
                  </a:cubicBezTo>
                  <a:cubicBezTo>
                    <a:pt x="115" y="75"/>
                    <a:pt x="115" y="75"/>
                    <a:pt x="115" y="75"/>
                  </a:cubicBezTo>
                  <a:cubicBezTo>
                    <a:pt x="115" y="75"/>
                    <a:pt x="115" y="75"/>
                    <a:pt x="109" y="81"/>
                  </a:cubicBezTo>
                  <a:cubicBezTo>
                    <a:pt x="108" y="81"/>
                    <a:pt x="108" y="81"/>
                    <a:pt x="108" y="81"/>
                  </a:cubicBezTo>
                  <a:cubicBezTo>
                    <a:pt x="97" y="70"/>
                    <a:pt x="87" y="59"/>
                    <a:pt x="81" y="53"/>
                  </a:cubicBezTo>
                  <a:cubicBezTo>
                    <a:pt x="96" y="38"/>
                    <a:pt x="96" y="38"/>
                    <a:pt x="96" y="38"/>
                  </a:cubicBezTo>
                  <a:cubicBezTo>
                    <a:pt x="97" y="38"/>
                    <a:pt x="98" y="36"/>
                    <a:pt x="98" y="34"/>
                  </a:cubicBezTo>
                  <a:cubicBezTo>
                    <a:pt x="98" y="32"/>
                    <a:pt x="97" y="31"/>
                    <a:pt x="96" y="30"/>
                  </a:cubicBezTo>
                  <a:cubicBezTo>
                    <a:pt x="67" y="1"/>
                    <a:pt x="67" y="1"/>
                    <a:pt x="67" y="1"/>
                  </a:cubicBezTo>
                  <a:cubicBezTo>
                    <a:pt x="66" y="0"/>
                    <a:pt x="64" y="0"/>
                    <a:pt x="63" y="0"/>
                  </a:cubicBezTo>
                  <a:cubicBezTo>
                    <a:pt x="61" y="0"/>
                    <a:pt x="60" y="0"/>
                    <a:pt x="58" y="1"/>
                  </a:cubicBezTo>
                  <a:cubicBezTo>
                    <a:pt x="2" y="58"/>
                    <a:pt x="2" y="58"/>
                    <a:pt x="2" y="58"/>
                  </a:cubicBezTo>
                  <a:cubicBezTo>
                    <a:pt x="1" y="59"/>
                    <a:pt x="0" y="60"/>
                    <a:pt x="0" y="61"/>
                  </a:cubicBezTo>
                  <a:cubicBezTo>
                    <a:pt x="0" y="63"/>
                    <a:pt x="1" y="65"/>
                    <a:pt x="2" y="66"/>
                  </a:cubicBezTo>
                  <a:cubicBezTo>
                    <a:pt x="31" y="95"/>
                    <a:pt x="31" y="95"/>
                    <a:pt x="31" y="95"/>
                  </a:cubicBezTo>
                  <a:cubicBezTo>
                    <a:pt x="32" y="96"/>
                    <a:pt x="34" y="97"/>
                    <a:pt x="35" y="97"/>
                  </a:cubicBezTo>
                  <a:cubicBezTo>
                    <a:pt x="36" y="97"/>
                    <a:pt x="38" y="96"/>
                    <a:pt x="39" y="95"/>
                  </a:cubicBezTo>
                  <a:cubicBezTo>
                    <a:pt x="45" y="89"/>
                    <a:pt x="50" y="84"/>
                    <a:pt x="54" y="80"/>
                  </a:cubicBezTo>
                  <a:cubicBezTo>
                    <a:pt x="69" y="94"/>
                    <a:pt x="80" y="105"/>
                    <a:pt x="82" y="107"/>
                  </a:cubicBezTo>
                  <a:cubicBezTo>
                    <a:pt x="79" y="110"/>
                    <a:pt x="75" y="114"/>
                    <a:pt x="71" y="118"/>
                  </a:cubicBezTo>
                  <a:cubicBezTo>
                    <a:pt x="67" y="123"/>
                    <a:pt x="60" y="123"/>
                    <a:pt x="52" y="123"/>
                  </a:cubicBezTo>
                  <a:cubicBezTo>
                    <a:pt x="52" y="123"/>
                    <a:pt x="52" y="123"/>
                    <a:pt x="52" y="123"/>
                  </a:cubicBezTo>
                  <a:cubicBezTo>
                    <a:pt x="51" y="123"/>
                    <a:pt x="51" y="123"/>
                    <a:pt x="50" y="123"/>
                  </a:cubicBezTo>
                  <a:cubicBezTo>
                    <a:pt x="44" y="124"/>
                    <a:pt x="39" y="125"/>
                    <a:pt x="34" y="128"/>
                  </a:cubicBezTo>
                  <a:cubicBezTo>
                    <a:pt x="32" y="130"/>
                    <a:pt x="28" y="132"/>
                    <a:pt x="26" y="134"/>
                  </a:cubicBezTo>
                  <a:cubicBezTo>
                    <a:pt x="19" y="142"/>
                    <a:pt x="14" y="152"/>
                    <a:pt x="13" y="162"/>
                  </a:cubicBezTo>
                  <a:cubicBezTo>
                    <a:pt x="13" y="163"/>
                    <a:pt x="14" y="164"/>
                    <a:pt x="14" y="165"/>
                  </a:cubicBezTo>
                  <a:cubicBezTo>
                    <a:pt x="15" y="165"/>
                    <a:pt x="16" y="165"/>
                    <a:pt x="18" y="165"/>
                  </a:cubicBezTo>
                  <a:cubicBezTo>
                    <a:pt x="18" y="165"/>
                    <a:pt x="18" y="165"/>
                    <a:pt x="44" y="150"/>
                  </a:cubicBezTo>
                  <a:cubicBezTo>
                    <a:pt x="44" y="150"/>
                    <a:pt x="44" y="150"/>
                    <a:pt x="44" y="150"/>
                  </a:cubicBezTo>
                  <a:cubicBezTo>
                    <a:pt x="46" y="149"/>
                    <a:pt x="49" y="148"/>
                    <a:pt x="54" y="153"/>
                  </a:cubicBezTo>
                  <a:cubicBezTo>
                    <a:pt x="55" y="154"/>
                    <a:pt x="57" y="156"/>
                    <a:pt x="58" y="159"/>
                  </a:cubicBezTo>
                  <a:cubicBezTo>
                    <a:pt x="64" y="170"/>
                    <a:pt x="62" y="174"/>
                    <a:pt x="60" y="176"/>
                  </a:cubicBezTo>
                  <a:cubicBezTo>
                    <a:pt x="60" y="176"/>
                    <a:pt x="59" y="176"/>
                    <a:pt x="59" y="176"/>
                  </a:cubicBezTo>
                  <a:cubicBezTo>
                    <a:pt x="59" y="176"/>
                    <a:pt x="59" y="176"/>
                    <a:pt x="33" y="192"/>
                  </a:cubicBezTo>
                  <a:cubicBezTo>
                    <a:pt x="32" y="192"/>
                    <a:pt x="31" y="193"/>
                    <a:pt x="32" y="194"/>
                  </a:cubicBezTo>
                  <a:cubicBezTo>
                    <a:pt x="32" y="195"/>
                    <a:pt x="32" y="196"/>
                    <a:pt x="33" y="196"/>
                  </a:cubicBezTo>
                  <a:cubicBezTo>
                    <a:pt x="46" y="202"/>
                    <a:pt x="62" y="202"/>
                    <a:pt x="73" y="196"/>
                  </a:cubicBezTo>
                  <a:cubicBezTo>
                    <a:pt x="76" y="194"/>
                    <a:pt x="78" y="192"/>
                    <a:pt x="80" y="190"/>
                  </a:cubicBezTo>
                  <a:cubicBezTo>
                    <a:pt x="87" y="183"/>
                    <a:pt x="91" y="174"/>
                    <a:pt x="91" y="164"/>
                  </a:cubicBezTo>
                  <a:cubicBezTo>
                    <a:pt x="91" y="156"/>
                    <a:pt x="92" y="148"/>
                    <a:pt x="96" y="144"/>
                  </a:cubicBezTo>
                  <a:cubicBezTo>
                    <a:pt x="96" y="144"/>
                    <a:pt x="101" y="139"/>
                    <a:pt x="108" y="133"/>
                  </a:cubicBezTo>
                  <a:cubicBezTo>
                    <a:pt x="175" y="200"/>
                    <a:pt x="175" y="200"/>
                    <a:pt x="175" y="200"/>
                  </a:cubicBezTo>
                  <a:cubicBezTo>
                    <a:pt x="176" y="201"/>
                    <a:pt x="178" y="201"/>
                    <a:pt x="179" y="200"/>
                  </a:cubicBezTo>
                  <a:cubicBezTo>
                    <a:pt x="202" y="178"/>
                    <a:pt x="202" y="178"/>
                    <a:pt x="202" y="178"/>
                  </a:cubicBezTo>
                  <a:cubicBezTo>
                    <a:pt x="202" y="177"/>
                    <a:pt x="202" y="176"/>
                    <a:pt x="202" y="176"/>
                  </a:cubicBezTo>
                  <a:cubicBezTo>
                    <a:pt x="202" y="175"/>
                    <a:pt x="202" y="174"/>
                    <a:pt x="202" y="174"/>
                  </a:cubicBezTo>
                  <a:cubicBezTo>
                    <a:pt x="134" y="107"/>
                    <a:pt x="134" y="107"/>
                    <a:pt x="134" y="107"/>
                  </a:cubicBezTo>
                  <a:close/>
                </a:path>
              </a:pathLst>
            </a:custGeom>
            <a:noFill/>
            <a:ln w="12700" cap="rnd">
              <a:solidFill>
                <a:schemeClr val="tx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953" name="Oval 952">
            <a:extLst>
              <a:ext uri="{FF2B5EF4-FFF2-40B4-BE49-F238E27FC236}">
                <a16:creationId xmlns:a16="http://schemas.microsoft.com/office/drawing/2014/main" id="{49B76157-158B-46A4-86B9-B8ED233FD8BE}"/>
              </a:ext>
            </a:extLst>
          </p:cNvPr>
          <p:cNvSpPr/>
          <p:nvPr/>
        </p:nvSpPr>
        <p:spPr>
          <a:xfrm>
            <a:off x="4082315" y="3263659"/>
            <a:ext cx="324090" cy="324090"/>
          </a:xfrm>
          <a:prstGeom prst="ellipse">
            <a:avLst/>
          </a:prstGeom>
          <a:solidFill>
            <a:schemeClr val="bg1"/>
          </a:solid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cxnSp>
        <p:nvCxnSpPr>
          <p:cNvPr id="907" name="Straight Connector 906">
            <a:extLst>
              <a:ext uri="{FF2B5EF4-FFF2-40B4-BE49-F238E27FC236}">
                <a16:creationId xmlns:a16="http://schemas.microsoft.com/office/drawing/2014/main" id="{A7691D1C-9FA5-43C1-BA48-855C958AEC5E}"/>
              </a:ext>
            </a:extLst>
          </p:cNvPr>
          <p:cNvCxnSpPr/>
          <p:nvPr/>
        </p:nvCxnSpPr>
        <p:spPr>
          <a:xfrm>
            <a:off x="4279943" y="3352487"/>
            <a:ext cx="0" cy="146434"/>
          </a:xfrm>
          <a:prstGeom prst="line">
            <a:avLst/>
          </a:prstGeom>
          <a:solidFill>
            <a:schemeClr val="bg1"/>
          </a:solidFill>
          <a:ln w="12700" cap="rnd">
            <a:solidFill>
              <a:schemeClr val="tx1"/>
            </a:solidFill>
          </a:ln>
          <a:effectLst/>
        </p:spPr>
        <p:style>
          <a:lnRef idx="1">
            <a:schemeClr val="accent1"/>
          </a:lnRef>
          <a:fillRef idx="3">
            <a:schemeClr val="accent1"/>
          </a:fillRef>
          <a:effectRef idx="2">
            <a:schemeClr val="accent1"/>
          </a:effectRef>
          <a:fontRef idx="minor">
            <a:schemeClr val="lt1"/>
          </a:fontRef>
        </p:style>
      </p:cxnSp>
      <p:sp>
        <p:nvSpPr>
          <p:cNvPr id="908" name="Oval 907">
            <a:extLst>
              <a:ext uri="{FF2B5EF4-FFF2-40B4-BE49-F238E27FC236}">
                <a16:creationId xmlns:a16="http://schemas.microsoft.com/office/drawing/2014/main" id="{1FFC926D-206E-4E98-BCEA-18D6D1D929F2}"/>
              </a:ext>
            </a:extLst>
          </p:cNvPr>
          <p:cNvSpPr/>
          <p:nvPr/>
        </p:nvSpPr>
        <p:spPr>
          <a:xfrm>
            <a:off x="4265102" y="3382425"/>
            <a:ext cx="29682" cy="29682"/>
          </a:xfrm>
          <a:prstGeom prst="ellipse">
            <a:avLst/>
          </a:prstGeom>
          <a:solidFill>
            <a:schemeClr val="bg1"/>
          </a:solidFill>
          <a:ln w="12700" cap="rnd">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905" name="Straight Connector 904">
            <a:extLst>
              <a:ext uri="{FF2B5EF4-FFF2-40B4-BE49-F238E27FC236}">
                <a16:creationId xmlns:a16="http://schemas.microsoft.com/office/drawing/2014/main" id="{D8D0C7E6-2FC0-4D63-915D-50F7FE3C2C4D}"/>
              </a:ext>
            </a:extLst>
          </p:cNvPr>
          <p:cNvCxnSpPr/>
          <p:nvPr/>
        </p:nvCxnSpPr>
        <p:spPr>
          <a:xfrm>
            <a:off x="4240002" y="3352487"/>
            <a:ext cx="0" cy="146434"/>
          </a:xfrm>
          <a:prstGeom prst="line">
            <a:avLst/>
          </a:prstGeom>
          <a:solidFill>
            <a:schemeClr val="bg1"/>
          </a:solidFill>
          <a:ln w="12700" cap="rnd">
            <a:solidFill>
              <a:schemeClr val="tx1"/>
            </a:solidFill>
          </a:ln>
          <a:effectLst/>
        </p:spPr>
        <p:style>
          <a:lnRef idx="1">
            <a:schemeClr val="accent1"/>
          </a:lnRef>
          <a:fillRef idx="3">
            <a:schemeClr val="accent1"/>
          </a:fillRef>
          <a:effectRef idx="2">
            <a:schemeClr val="accent1"/>
          </a:effectRef>
          <a:fontRef idx="minor">
            <a:schemeClr val="lt1"/>
          </a:fontRef>
        </p:style>
      </p:cxnSp>
      <p:sp>
        <p:nvSpPr>
          <p:cNvPr id="906" name="Oval 905">
            <a:extLst>
              <a:ext uri="{FF2B5EF4-FFF2-40B4-BE49-F238E27FC236}">
                <a16:creationId xmlns:a16="http://schemas.microsoft.com/office/drawing/2014/main" id="{919B0441-8F7A-4D1D-9946-96CB4FDD2598}"/>
              </a:ext>
            </a:extLst>
          </p:cNvPr>
          <p:cNvSpPr/>
          <p:nvPr/>
        </p:nvSpPr>
        <p:spPr>
          <a:xfrm>
            <a:off x="4225161" y="3417291"/>
            <a:ext cx="29682" cy="29682"/>
          </a:xfrm>
          <a:prstGeom prst="ellipse">
            <a:avLst/>
          </a:prstGeom>
          <a:solidFill>
            <a:schemeClr val="bg1"/>
          </a:solidFill>
          <a:ln w="12700" cap="rnd">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903" name="Straight Connector 902">
            <a:extLst>
              <a:ext uri="{FF2B5EF4-FFF2-40B4-BE49-F238E27FC236}">
                <a16:creationId xmlns:a16="http://schemas.microsoft.com/office/drawing/2014/main" id="{B969265C-1E7C-4012-A5FB-8FA201E09BA2}"/>
              </a:ext>
            </a:extLst>
          </p:cNvPr>
          <p:cNvCxnSpPr/>
          <p:nvPr/>
        </p:nvCxnSpPr>
        <p:spPr>
          <a:xfrm>
            <a:off x="4200062" y="3352487"/>
            <a:ext cx="0" cy="146434"/>
          </a:xfrm>
          <a:prstGeom prst="line">
            <a:avLst/>
          </a:prstGeom>
          <a:solidFill>
            <a:schemeClr val="bg1"/>
          </a:solidFill>
          <a:ln w="12700" cap="rnd">
            <a:solidFill>
              <a:schemeClr val="tx1"/>
            </a:solidFill>
          </a:ln>
          <a:effectLst/>
        </p:spPr>
        <p:style>
          <a:lnRef idx="1">
            <a:schemeClr val="accent1"/>
          </a:lnRef>
          <a:fillRef idx="3">
            <a:schemeClr val="accent1"/>
          </a:fillRef>
          <a:effectRef idx="2">
            <a:schemeClr val="accent1"/>
          </a:effectRef>
          <a:fontRef idx="minor">
            <a:schemeClr val="lt1"/>
          </a:fontRef>
        </p:style>
      </p:cxnSp>
      <p:sp>
        <p:nvSpPr>
          <p:cNvPr id="904" name="Oval 903">
            <a:extLst>
              <a:ext uri="{FF2B5EF4-FFF2-40B4-BE49-F238E27FC236}">
                <a16:creationId xmlns:a16="http://schemas.microsoft.com/office/drawing/2014/main" id="{D6961889-B82A-4ED5-9A58-C20B450B5D3B}"/>
              </a:ext>
            </a:extLst>
          </p:cNvPr>
          <p:cNvSpPr/>
          <p:nvPr/>
        </p:nvSpPr>
        <p:spPr>
          <a:xfrm>
            <a:off x="4185221" y="3453157"/>
            <a:ext cx="29682" cy="29682"/>
          </a:xfrm>
          <a:prstGeom prst="ellipse">
            <a:avLst/>
          </a:prstGeom>
          <a:solidFill>
            <a:schemeClr val="bg1"/>
          </a:solidFill>
          <a:ln w="12700" cap="rnd">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12" name="Group 11">
            <a:extLst>
              <a:ext uri="{FF2B5EF4-FFF2-40B4-BE49-F238E27FC236}">
                <a16:creationId xmlns:a16="http://schemas.microsoft.com/office/drawing/2014/main" id="{3F123228-A37A-4FB6-805F-BDAA1E004344}"/>
              </a:ext>
            </a:extLst>
          </p:cNvPr>
          <p:cNvGrpSpPr/>
          <p:nvPr/>
        </p:nvGrpSpPr>
        <p:grpSpPr>
          <a:xfrm>
            <a:off x="5496363" y="3263659"/>
            <a:ext cx="324090" cy="324090"/>
            <a:chOff x="5496363" y="3263659"/>
            <a:chExt cx="324090" cy="324090"/>
          </a:xfrm>
        </p:grpSpPr>
        <p:sp>
          <p:nvSpPr>
            <p:cNvPr id="954" name="Oval 953">
              <a:extLst>
                <a:ext uri="{FF2B5EF4-FFF2-40B4-BE49-F238E27FC236}">
                  <a16:creationId xmlns:a16="http://schemas.microsoft.com/office/drawing/2014/main" id="{6B522067-B116-4EF0-AE78-0999F68724D5}"/>
                </a:ext>
              </a:extLst>
            </p:cNvPr>
            <p:cNvSpPr/>
            <p:nvPr/>
          </p:nvSpPr>
          <p:spPr>
            <a:xfrm>
              <a:off x="5496363" y="3263659"/>
              <a:ext cx="324090" cy="324090"/>
            </a:xfrm>
            <a:prstGeom prst="ellipse">
              <a:avLst/>
            </a:prstGeom>
            <a:solidFill>
              <a:schemeClr val="bg1"/>
            </a:solid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grpSp>
          <p:nvGrpSpPr>
            <p:cNvPr id="883" name="Graphic 236">
              <a:extLst>
                <a:ext uri="{FF2B5EF4-FFF2-40B4-BE49-F238E27FC236}">
                  <a16:creationId xmlns:a16="http://schemas.microsoft.com/office/drawing/2014/main" id="{3282E852-69B2-4D5E-B48C-EC980C9BB279}"/>
                </a:ext>
              </a:extLst>
            </p:cNvPr>
            <p:cNvGrpSpPr/>
            <p:nvPr/>
          </p:nvGrpSpPr>
          <p:grpSpPr>
            <a:xfrm>
              <a:off x="5543795" y="3309475"/>
              <a:ext cx="232459" cy="232459"/>
              <a:chOff x="4629252" y="322847"/>
              <a:chExt cx="643689" cy="643689"/>
            </a:xfrm>
          </p:grpSpPr>
          <p:sp>
            <p:nvSpPr>
              <p:cNvPr id="884" name="Freeform: Shape 883">
                <a:extLst>
                  <a:ext uri="{FF2B5EF4-FFF2-40B4-BE49-F238E27FC236}">
                    <a16:creationId xmlns:a16="http://schemas.microsoft.com/office/drawing/2014/main" id="{9AB90EEA-88F1-4092-B701-050B9C23FB56}"/>
                  </a:ext>
                </a:extLst>
              </p:cNvPr>
              <p:cNvSpPr/>
              <p:nvPr/>
            </p:nvSpPr>
            <p:spPr>
              <a:xfrm>
                <a:off x="4829117" y="427235"/>
                <a:ext cx="337937" cy="337937"/>
              </a:xfrm>
              <a:custGeom>
                <a:avLst/>
                <a:gdLst>
                  <a:gd name="connsiteX0" fmla="*/ 101059 w 337936"/>
                  <a:gd name="connsiteY0" fmla="*/ 334286 h 337936"/>
                  <a:gd name="connsiteX1" fmla="*/ 226257 w 337936"/>
                  <a:gd name="connsiteY1" fmla="*/ 254790 h 337936"/>
                  <a:gd name="connsiteX2" fmla="*/ 333753 w 337936"/>
                  <a:gd name="connsiteY2" fmla="*/ 5361 h 337936"/>
                  <a:gd name="connsiteX3" fmla="*/ 84323 w 337936"/>
                  <a:gd name="connsiteY3" fmla="*/ 112857 h 337936"/>
                  <a:gd name="connsiteX4" fmla="*/ 4828 w 337936"/>
                  <a:gd name="connsiteY4" fmla="*/ 238055 h 337936"/>
                  <a:gd name="connsiteX5" fmla="*/ 101059 w 337936"/>
                  <a:gd name="connsiteY5" fmla="*/ 334286 h 337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7936" h="337936">
                    <a:moveTo>
                      <a:pt x="101059" y="334286"/>
                    </a:moveTo>
                    <a:cubicBezTo>
                      <a:pt x="162210" y="313044"/>
                      <a:pt x="226257" y="254790"/>
                      <a:pt x="226257" y="254790"/>
                    </a:cubicBezTo>
                    <a:cubicBezTo>
                      <a:pt x="348236" y="132811"/>
                      <a:pt x="333753" y="5361"/>
                      <a:pt x="333753" y="5361"/>
                    </a:cubicBezTo>
                    <a:cubicBezTo>
                      <a:pt x="333753" y="5361"/>
                      <a:pt x="206302" y="-9122"/>
                      <a:pt x="84323" y="112857"/>
                    </a:cubicBezTo>
                    <a:cubicBezTo>
                      <a:pt x="84323" y="112857"/>
                      <a:pt x="26391" y="176904"/>
                      <a:pt x="4828" y="238055"/>
                    </a:cubicBezTo>
                    <a:lnTo>
                      <a:pt x="101059" y="334286"/>
                    </a:lnTo>
                    <a:close/>
                  </a:path>
                </a:pathLst>
              </a:custGeom>
              <a:noFill/>
              <a:ln w="12700" cap="flat">
                <a:solidFill>
                  <a:schemeClr val="tx1"/>
                </a:solidFill>
                <a:prstDash val="solid"/>
                <a:round/>
              </a:ln>
            </p:spPr>
            <p:txBody>
              <a:bodyPr rtlCol="0" anchor="ctr"/>
              <a:lstStyle/>
              <a:p>
                <a:endParaRPr lang="en-US" dirty="0"/>
              </a:p>
            </p:txBody>
          </p:sp>
          <p:sp>
            <p:nvSpPr>
              <p:cNvPr id="885" name="Freeform: Shape 884">
                <a:extLst>
                  <a:ext uri="{FF2B5EF4-FFF2-40B4-BE49-F238E27FC236}">
                    <a16:creationId xmlns:a16="http://schemas.microsoft.com/office/drawing/2014/main" id="{41C6DAF5-40B1-4DDA-A1F4-E32A8CCBC1C5}"/>
                  </a:ext>
                </a:extLst>
              </p:cNvPr>
              <p:cNvSpPr/>
              <p:nvPr/>
            </p:nvSpPr>
            <p:spPr>
              <a:xfrm>
                <a:off x="4804657" y="682669"/>
                <a:ext cx="106209" cy="106209"/>
              </a:xfrm>
              <a:custGeom>
                <a:avLst/>
                <a:gdLst>
                  <a:gd name="connsiteX0" fmla="*/ 51495 w 106208"/>
                  <a:gd name="connsiteY0" fmla="*/ 4828 h 106208"/>
                  <a:gd name="connsiteX1" fmla="*/ 4828 w 106208"/>
                  <a:gd name="connsiteY1" fmla="*/ 5471 h 106208"/>
                  <a:gd name="connsiteX2" fmla="*/ 102668 w 106208"/>
                  <a:gd name="connsiteY2" fmla="*/ 103312 h 106208"/>
                  <a:gd name="connsiteX3" fmla="*/ 102668 w 106208"/>
                  <a:gd name="connsiteY3" fmla="*/ 56001 h 106208"/>
                </a:gdLst>
                <a:ahLst/>
                <a:cxnLst>
                  <a:cxn ang="0">
                    <a:pos x="connsiteX0" y="connsiteY0"/>
                  </a:cxn>
                  <a:cxn ang="0">
                    <a:pos x="connsiteX1" y="connsiteY1"/>
                  </a:cxn>
                  <a:cxn ang="0">
                    <a:pos x="connsiteX2" y="connsiteY2"/>
                  </a:cxn>
                  <a:cxn ang="0">
                    <a:pos x="connsiteX3" y="connsiteY3"/>
                  </a:cxn>
                </a:cxnLst>
                <a:rect l="l" t="t" r="r" b="b"/>
                <a:pathLst>
                  <a:path w="106208" h="106208">
                    <a:moveTo>
                      <a:pt x="51495" y="4828"/>
                    </a:moveTo>
                    <a:lnTo>
                      <a:pt x="4828" y="5471"/>
                    </a:lnTo>
                    <a:lnTo>
                      <a:pt x="102668" y="103312"/>
                    </a:lnTo>
                    <a:lnTo>
                      <a:pt x="102668" y="56001"/>
                    </a:lnTo>
                    <a:close/>
                  </a:path>
                </a:pathLst>
              </a:custGeom>
              <a:noFill/>
              <a:ln w="12700" cap="flat">
                <a:solidFill>
                  <a:schemeClr val="tx1"/>
                </a:solidFill>
                <a:prstDash val="solid"/>
                <a:round/>
              </a:ln>
            </p:spPr>
            <p:txBody>
              <a:bodyPr rtlCol="0" anchor="ctr"/>
              <a:lstStyle/>
              <a:p>
                <a:endParaRPr lang="en-US" dirty="0"/>
              </a:p>
            </p:txBody>
          </p:sp>
          <p:sp>
            <p:nvSpPr>
              <p:cNvPr id="886" name="Freeform: Shape 885">
                <a:extLst>
                  <a:ext uri="{FF2B5EF4-FFF2-40B4-BE49-F238E27FC236}">
                    <a16:creationId xmlns:a16="http://schemas.microsoft.com/office/drawing/2014/main" id="{B65F48AD-784A-4D7D-99B7-3C885D22831F}"/>
                  </a:ext>
                </a:extLst>
              </p:cNvPr>
              <p:cNvSpPr/>
              <p:nvPr/>
            </p:nvSpPr>
            <p:spPr>
              <a:xfrm>
                <a:off x="4733851" y="539417"/>
                <a:ext cx="177014" cy="106209"/>
              </a:xfrm>
              <a:custGeom>
                <a:avLst/>
                <a:gdLst>
                  <a:gd name="connsiteX0" fmla="*/ 174762 w 177014"/>
                  <a:gd name="connsiteY0" fmla="*/ 5503 h 106208"/>
                  <a:gd name="connsiteX1" fmla="*/ 94944 w 177014"/>
                  <a:gd name="connsiteY1" fmla="*/ 11618 h 106208"/>
                  <a:gd name="connsiteX2" fmla="*/ 4828 w 177014"/>
                  <a:gd name="connsiteY2" fmla="*/ 101734 h 106208"/>
                  <a:gd name="connsiteX3" fmla="*/ 110071 w 177014"/>
                  <a:gd name="connsiteY3" fmla="*/ 101734 h 106208"/>
                </a:gdLst>
                <a:ahLst/>
                <a:cxnLst>
                  <a:cxn ang="0">
                    <a:pos x="connsiteX0" y="connsiteY0"/>
                  </a:cxn>
                  <a:cxn ang="0">
                    <a:pos x="connsiteX1" y="connsiteY1"/>
                  </a:cxn>
                  <a:cxn ang="0">
                    <a:pos x="connsiteX2" y="connsiteY2"/>
                  </a:cxn>
                  <a:cxn ang="0">
                    <a:pos x="connsiteX3" y="connsiteY3"/>
                  </a:cxn>
                </a:cxnLst>
                <a:rect l="l" t="t" r="r" b="b"/>
                <a:pathLst>
                  <a:path w="177014" h="106208">
                    <a:moveTo>
                      <a:pt x="174762" y="5503"/>
                    </a:moveTo>
                    <a:cubicBezTo>
                      <a:pt x="171543" y="2284"/>
                      <a:pt x="94944" y="11618"/>
                      <a:pt x="94944" y="11618"/>
                    </a:cubicBezTo>
                    <a:lnTo>
                      <a:pt x="4828" y="101734"/>
                    </a:lnTo>
                    <a:lnTo>
                      <a:pt x="110071" y="101734"/>
                    </a:lnTo>
                  </a:path>
                </a:pathLst>
              </a:custGeom>
              <a:noFill/>
              <a:ln w="12700" cap="flat">
                <a:solidFill>
                  <a:schemeClr val="tx1"/>
                </a:solidFill>
                <a:prstDash val="solid"/>
                <a:round/>
              </a:ln>
            </p:spPr>
            <p:txBody>
              <a:bodyPr rtlCol="0" anchor="ctr"/>
              <a:lstStyle/>
              <a:p>
                <a:endParaRPr lang="en-US" dirty="0"/>
              </a:p>
            </p:txBody>
          </p:sp>
          <p:sp>
            <p:nvSpPr>
              <p:cNvPr id="887" name="Freeform: Shape 886">
                <a:extLst>
                  <a:ext uri="{FF2B5EF4-FFF2-40B4-BE49-F238E27FC236}">
                    <a16:creationId xmlns:a16="http://schemas.microsoft.com/office/drawing/2014/main" id="{B615A12F-D85E-4E0E-87B5-C187336FBD64}"/>
                  </a:ext>
                </a:extLst>
              </p:cNvPr>
              <p:cNvSpPr/>
              <p:nvPr/>
            </p:nvSpPr>
            <p:spPr>
              <a:xfrm>
                <a:off x="4949809" y="682347"/>
                <a:ext cx="106209" cy="177014"/>
              </a:xfrm>
              <a:custGeom>
                <a:avLst/>
                <a:gdLst>
                  <a:gd name="connsiteX0" fmla="*/ 101381 w 106208"/>
                  <a:gd name="connsiteY0" fmla="*/ 4828 h 177014"/>
                  <a:gd name="connsiteX1" fmla="*/ 95266 w 106208"/>
                  <a:gd name="connsiteY1" fmla="*/ 84645 h 177014"/>
                  <a:gd name="connsiteX2" fmla="*/ 4828 w 106208"/>
                  <a:gd name="connsiteY2" fmla="*/ 175083 h 177014"/>
                  <a:gd name="connsiteX3" fmla="*/ 4828 w 106208"/>
                  <a:gd name="connsiteY3" fmla="*/ 69840 h 177014"/>
                </a:gdLst>
                <a:ahLst/>
                <a:cxnLst>
                  <a:cxn ang="0">
                    <a:pos x="connsiteX0" y="connsiteY0"/>
                  </a:cxn>
                  <a:cxn ang="0">
                    <a:pos x="connsiteX1" y="connsiteY1"/>
                  </a:cxn>
                  <a:cxn ang="0">
                    <a:pos x="connsiteX2" y="connsiteY2"/>
                  </a:cxn>
                  <a:cxn ang="0">
                    <a:pos x="connsiteX3" y="connsiteY3"/>
                  </a:cxn>
                </a:cxnLst>
                <a:rect l="l" t="t" r="r" b="b"/>
                <a:pathLst>
                  <a:path w="106208" h="177014">
                    <a:moveTo>
                      <a:pt x="101381" y="4828"/>
                    </a:moveTo>
                    <a:cubicBezTo>
                      <a:pt x="104599" y="8046"/>
                      <a:pt x="95266" y="84645"/>
                      <a:pt x="95266" y="84645"/>
                    </a:cubicBezTo>
                    <a:lnTo>
                      <a:pt x="4828" y="175083"/>
                    </a:lnTo>
                    <a:lnTo>
                      <a:pt x="4828" y="69840"/>
                    </a:lnTo>
                  </a:path>
                </a:pathLst>
              </a:custGeom>
              <a:noFill/>
              <a:ln w="12700" cap="flat">
                <a:solidFill>
                  <a:schemeClr val="tx1"/>
                </a:solidFill>
                <a:prstDash val="solid"/>
                <a:round/>
              </a:ln>
            </p:spPr>
            <p:txBody>
              <a:bodyPr rtlCol="0" anchor="ctr"/>
              <a:lstStyle/>
              <a:p>
                <a:endParaRPr lang="en-US" dirty="0"/>
              </a:p>
            </p:txBody>
          </p:sp>
          <p:sp>
            <p:nvSpPr>
              <p:cNvPr id="888" name="Freeform: Shape 887">
                <a:extLst>
                  <a:ext uri="{FF2B5EF4-FFF2-40B4-BE49-F238E27FC236}">
                    <a16:creationId xmlns:a16="http://schemas.microsoft.com/office/drawing/2014/main" id="{71C7AA4A-828C-40CD-97A7-BB5E23EE8E5C}"/>
                  </a:ext>
                </a:extLst>
              </p:cNvPr>
              <p:cNvSpPr/>
              <p:nvPr/>
            </p:nvSpPr>
            <p:spPr>
              <a:xfrm>
                <a:off x="4739323" y="728049"/>
                <a:ext cx="74024" cy="74024"/>
              </a:xfrm>
              <a:custGeom>
                <a:avLst/>
                <a:gdLst>
                  <a:gd name="connsiteX0" fmla="*/ 69197 w 74024"/>
                  <a:gd name="connsiteY0" fmla="*/ 4828 h 74024"/>
                  <a:gd name="connsiteX1" fmla="*/ 4828 w 74024"/>
                  <a:gd name="connsiteY1" fmla="*/ 69197 h 74024"/>
                </a:gdLst>
                <a:ahLst/>
                <a:cxnLst>
                  <a:cxn ang="0">
                    <a:pos x="connsiteX0" y="connsiteY0"/>
                  </a:cxn>
                  <a:cxn ang="0">
                    <a:pos x="connsiteX1" y="connsiteY1"/>
                  </a:cxn>
                </a:cxnLst>
                <a:rect l="l" t="t" r="r" b="b"/>
                <a:pathLst>
                  <a:path w="74024" h="74024">
                    <a:moveTo>
                      <a:pt x="69197" y="4828"/>
                    </a:moveTo>
                    <a:lnTo>
                      <a:pt x="4828" y="69197"/>
                    </a:lnTo>
                  </a:path>
                </a:pathLst>
              </a:custGeom>
              <a:ln w="12700" cap="flat">
                <a:solidFill>
                  <a:schemeClr val="tx1"/>
                </a:solidFill>
                <a:prstDash val="solid"/>
                <a:round/>
              </a:ln>
            </p:spPr>
            <p:txBody>
              <a:bodyPr rtlCol="0" anchor="ctr"/>
              <a:lstStyle/>
              <a:p>
                <a:endParaRPr lang="en-US" dirty="0"/>
              </a:p>
            </p:txBody>
          </p:sp>
          <p:sp>
            <p:nvSpPr>
              <p:cNvPr id="889" name="Freeform: Shape 888">
                <a:extLst>
                  <a:ext uri="{FF2B5EF4-FFF2-40B4-BE49-F238E27FC236}">
                    <a16:creationId xmlns:a16="http://schemas.microsoft.com/office/drawing/2014/main" id="{DDE97F21-5161-45A1-AFC4-E3D60D76BEA0}"/>
                  </a:ext>
                </a:extLst>
              </p:cNvPr>
              <p:cNvSpPr/>
              <p:nvPr/>
            </p:nvSpPr>
            <p:spPr>
              <a:xfrm>
                <a:off x="4795967" y="784694"/>
                <a:ext cx="74024" cy="74024"/>
              </a:xfrm>
              <a:custGeom>
                <a:avLst/>
                <a:gdLst>
                  <a:gd name="connsiteX0" fmla="*/ 69197 w 74024"/>
                  <a:gd name="connsiteY0" fmla="*/ 4828 h 74024"/>
                  <a:gd name="connsiteX1" fmla="*/ 4828 w 74024"/>
                  <a:gd name="connsiteY1" fmla="*/ 69197 h 74024"/>
                </a:gdLst>
                <a:ahLst/>
                <a:cxnLst>
                  <a:cxn ang="0">
                    <a:pos x="connsiteX0" y="connsiteY0"/>
                  </a:cxn>
                  <a:cxn ang="0">
                    <a:pos x="connsiteX1" y="connsiteY1"/>
                  </a:cxn>
                </a:cxnLst>
                <a:rect l="l" t="t" r="r" b="b"/>
                <a:pathLst>
                  <a:path w="74024" h="74024">
                    <a:moveTo>
                      <a:pt x="69197" y="4828"/>
                    </a:moveTo>
                    <a:lnTo>
                      <a:pt x="4828" y="69197"/>
                    </a:lnTo>
                  </a:path>
                </a:pathLst>
              </a:custGeom>
              <a:ln w="12700" cap="flat">
                <a:solidFill>
                  <a:schemeClr val="tx1"/>
                </a:solidFill>
                <a:prstDash val="solid"/>
                <a:round/>
              </a:ln>
            </p:spPr>
            <p:txBody>
              <a:bodyPr rtlCol="0" anchor="ctr"/>
              <a:lstStyle/>
              <a:p>
                <a:endParaRPr lang="en-US" dirty="0"/>
              </a:p>
            </p:txBody>
          </p:sp>
          <p:sp>
            <p:nvSpPr>
              <p:cNvPr id="890" name="Freeform: Shape 889">
                <a:extLst>
                  <a:ext uri="{FF2B5EF4-FFF2-40B4-BE49-F238E27FC236}">
                    <a16:creationId xmlns:a16="http://schemas.microsoft.com/office/drawing/2014/main" id="{83043EEE-2868-4919-A456-A47EC12BDE42}"/>
                  </a:ext>
                </a:extLst>
              </p:cNvPr>
              <p:cNvSpPr/>
              <p:nvPr/>
            </p:nvSpPr>
            <p:spPr>
              <a:xfrm>
                <a:off x="4739323" y="767314"/>
                <a:ext cx="90116" cy="90116"/>
              </a:xfrm>
              <a:custGeom>
                <a:avLst/>
                <a:gdLst>
                  <a:gd name="connsiteX0" fmla="*/ 86576 w 90116"/>
                  <a:gd name="connsiteY0" fmla="*/ 4828 h 90116"/>
                  <a:gd name="connsiteX1" fmla="*/ 4828 w 90116"/>
                  <a:gd name="connsiteY1" fmla="*/ 86576 h 90116"/>
                </a:gdLst>
                <a:ahLst/>
                <a:cxnLst>
                  <a:cxn ang="0">
                    <a:pos x="connsiteX0" y="connsiteY0"/>
                  </a:cxn>
                  <a:cxn ang="0">
                    <a:pos x="connsiteX1" y="connsiteY1"/>
                  </a:cxn>
                </a:cxnLst>
                <a:rect l="l" t="t" r="r" b="b"/>
                <a:pathLst>
                  <a:path w="90116" h="90116">
                    <a:moveTo>
                      <a:pt x="86576" y="4828"/>
                    </a:moveTo>
                    <a:lnTo>
                      <a:pt x="4828" y="86576"/>
                    </a:lnTo>
                  </a:path>
                </a:pathLst>
              </a:custGeom>
              <a:ln w="12700" cap="flat">
                <a:solidFill>
                  <a:schemeClr val="tx1"/>
                </a:solidFill>
                <a:prstDash val="solid"/>
                <a:round/>
              </a:ln>
            </p:spPr>
            <p:txBody>
              <a:bodyPr rtlCol="0" anchor="ctr"/>
              <a:lstStyle/>
              <a:p>
                <a:endParaRPr lang="en-US" dirty="0"/>
              </a:p>
            </p:txBody>
          </p:sp>
          <p:sp>
            <p:nvSpPr>
              <p:cNvPr id="891" name="Freeform: Shape 890">
                <a:extLst>
                  <a:ext uri="{FF2B5EF4-FFF2-40B4-BE49-F238E27FC236}">
                    <a16:creationId xmlns:a16="http://schemas.microsoft.com/office/drawing/2014/main" id="{A675FD81-C93D-4A64-A329-3B5D3E349744}"/>
                  </a:ext>
                </a:extLst>
              </p:cNvPr>
              <p:cNvSpPr/>
              <p:nvPr/>
            </p:nvSpPr>
            <p:spPr>
              <a:xfrm>
                <a:off x="4988994" y="477252"/>
                <a:ext cx="128738" cy="128738"/>
              </a:xfrm>
              <a:custGeom>
                <a:avLst/>
                <a:gdLst>
                  <a:gd name="connsiteX0" fmla="*/ 66702 w 128737"/>
                  <a:gd name="connsiteY0" fmla="*/ 118841 h 128737"/>
                  <a:gd name="connsiteX1" fmla="*/ 10379 w 128737"/>
                  <a:gd name="connsiteY1" fmla="*/ 62518 h 128737"/>
                  <a:gd name="connsiteX2" fmla="*/ 10379 w 128737"/>
                  <a:gd name="connsiteY2" fmla="*/ 36127 h 128737"/>
                  <a:gd name="connsiteX3" fmla="*/ 36127 w 128737"/>
                  <a:gd name="connsiteY3" fmla="*/ 10379 h 128737"/>
                  <a:gd name="connsiteX4" fmla="*/ 62518 w 128737"/>
                  <a:gd name="connsiteY4" fmla="*/ 10379 h 128737"/>
                  <a:gd name="connsiteX5" fmla="*/ 119163 w 128737"/>
                  <a:gd name="connsiteY5" fmla="*/ 67024 h 128737"/>
                  <a:gd name="connsiteX6" fmla="*/ 119163 w 128737"/>
                  <a:gd name="connsiteY6" fmla="*/ 93415 h 128737"/>
                  <a:gd name="connsiteX7" fmla="*/ 93415 w 128737"/>
                  <a:gd name="connsiteY7" fmla="*/ 119163 h 128737"/>
                  <a:gd name="connsiteX8" fmla="*/ 66702 w 128737"/>
                  <a:gd name="connsiteY8" fmla="*/ 118841 h 128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737" h="128737">
                    <a:moveTo>
                      <a:pt x="66702" y="118841"/>
                    </a:moveTo>
                    <a:lnTo>
                      <a:pt x="10379" y="62518"/>
                    </a:lnTo>
                    <a:cubicBezTo>
                      <a:pt x="2977" y="55116"/>
                      <a:pt x="2977" y="43529"/>
                      <a:pt x="10379" y="36127"/>
                    </a:cubicBezTo>
                    <a:lnTo>
                      <a:pt x="36127" y="10379"/>
                    </a:lnTo>
                    <a:cubicBezTo>
                      <a:pt x="43529" y="2977"/>
                      <a:pt x="55116" y="2977"/>
                      <a:pt x="62518" y="10379"/>
                    </a:cubicBezTo>
                    <a:lnTo>
                      <a:pt x="119163" y="67024"/>
                    </a:lnTo>
                    <a:cubicBezTo>
                      <a:pt x="126565" y="74427"/>
                      <a:pt x="126565" y="86013"/>
                      <a:pt x="119163" y="93415"/>
                    </a:cubicBezTo>
                    <a:lnTo>
                      <a:pt x="93415" y="119163"/>
                    </a:lnTo>
                    <a:cubicBezTo>
                      <a:pt x="86013" y="126243"/>
                      <a:pt x="74105" y="126243"/>
                      <a:pt x="66702" y="118841"/>
                    </a:cubicBezTo>
                    <a:close/>
                  </a:path>
                </a:pathLst>
              </a:custGeom>
              <a:noFill/>
              <a:ln w="12700" cap="flat">
                <a:solidFill>
                  <a:schemeClr val="tx1"/>
                </a:solidFill>
                <a:prstDash val="solid"/>
                <a:round/>
              </a:ln>
            </p:spPr>
            <p:txBody>
              <a:bodyPr rtlCol="0" anchor="ctr"/>
              <a:lstStyle/>
              <a:p>
                <a:endParaRPr lang="en-US" dirty="0"/>
              </a:p>
            </p:txBody>
          </p:sp>
        </p:grpSp>
      </p:grpSp>
      <p:grpSp>
        <p:nvGrpSpPr>
          <p:cNvPr id="11" name="Group 10">
            <a:extLst>
              <a:ext uri="{FF2B5EF4-FFF2-40B4-BE49-F238E27FC236}">
                <a16:creationId xmlns:a16="http://schemas.microsoft.com/office/drawing/2014/main" id="{B894E7BD-F954-4DF5-8171-2FF8571C407E}"/>
              </a:ext>
            </a:extLst>
          </p:cNvPr>
          <p:cNvGrpSpPr/>
          <p:nvPr/>
        </p:nvGrpSpPr>
        <p:grpSpPr>
          <a:xfrm>
            <a:off x="6914203" y="3263659"/>
            <a:ext cx="324090" cy="324090"/>
            <a:chOff x="6914203" y="3263659"/>
            <a:chExt cx="324090" cy="324090"/>
          </a:xfrm>
        </p:grpSpPr>
        <p:sp>
          <p:nvSpPr>
            <p:cNvPr id="955" name="Oval 954">
              <a:extLst>
                <a:ext uri="{FF2B5EF4-FFF2-40B4-BE49-F238E27FC236}">
                  <a16:creationId xmlns:a16="http://schemas.microsoft.com/office/drawing/2014/main" id="{67E7F26D-73C1-4100-8068-A4825BC194E0}"/>
                </a:ext>
              </a:extLst>
            </p:cNvPr>
            <p:cNvSpPr/>
            <p:nvPr/>
          </p:nvSpPr>
          <p:spPr>
            <a:xfrm>
              <a:off x="6914203" y="3263659"/>
              <a:ext cx="324090" cy="324090"/>
            </a:xfrm>
            <a:prstGeom prst="ellipse">
              <a:avLst/>
            </a:prstGeom>
            <a:solidFill>
              <a:schemeClr val="bg1"/>
            </a:solid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grpSp>
          <p:nvGrpSpPr>
            <p:cNvPr id="892" name="Graphic 5021">
              <a:extLst>
                <a:ext uri="{FF2B5EF4-FFF2-40B4-BE49-F238E27FC236}">
                  <a16:creationId xmlns:a16="http://schemas.microsoft.com/office/drawing/2014/main" id="{750F28AD-DD98-4FAC-9326-F71C621399B4}"/>
                </a:ext>
              </a:extLst>
            </p:cNvPr>
            <p:cNvGrpSpPr/>
            <p:nvPr/>
          </p:nvGrpSpPr>
          <p:grpSpPr>
            <a:xfrm>
              <a:off x="6987287" y="3338942"/>
              <a:ext cx="176342" cy="173524"/>
              <a:chOff x="12204278" y="-1012776"/>
              <a:chExt cx="1284612" cy="1264082"/>
            </a:xfrm>
          </p:grpSpPr>
          <p:sp>
            <p:nvSpPr>
              <p:cNvPr id="893" name="Freeform: Shape 892">
                <a:extLst>
                  <a:ext uri="{FF2B5EF4-FFF2-40B4-BE49-F238E27FC236}">
                    <a16:creationId xmlns:a16="http://schemas.microsoft.com/office/drawing/2014/main" id="{7A37CEF1-B718-4C48-96B6-551EFF8D9981}"/>
                  </a:ext>
                </a:extLst>
              </p:cNvPr>
              <p:cNvSpPr/>
              <p:nvPr/>
            </p:nvSpPr>
            <p:spPr>
              <a:xfrm>
                <a:off x="12204278" y="-1012776"/>
                <a:ext cx="949892" cy="949769"/>
              </a:xfrm>
              <a:custGeom>
                <a:avLst/>
                <a:gdLst>
                  <a:gd name="connsiteX0" fmla="*/ 35505 w 949892"/>
                  <a:gd name="connsiteY0" fmla="*/ 294972 h 949769"/>
                  <a:gd name="connsiteX1" fmla="*/ 295096 w 949892"/>
                  <a:gd name="connsiteY1" fmla="*/ 914265 h 949769"/>
                  <a:gd name="connsiteX2" fmla="*/ 914388 w 949892"/>
                  <a:gd name="connsiteY2" fmla="*/ 654674 h 949769"/>
                  <a:gd name="connsiteX3" fmla="*/ 654797 w 949892"/>
                  <a:gd name="connsiteY3" fmla="*/ 35381 h 949769"/>
                  <a:gd name="connsiteX4" fmla="*/ 217432 w 949892"/>
                  <a:gd name="connsiteY4" fmla="*/ 75897 h 949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9892" h="949769">
                    <a:moveTo>
                      <a:pt x="35505" y="294972"/>
                    </a:moveTo>
                    <a:cubicBezTo>
                      <a:pt x="-63824" y="537669"/>
                      <a:pt x="52399" y="814936"/>
                      <a:pt x="295096" y="914265"/>
                    </a:cubicBezTo>
                    <a:cubicBezTo>
                      <a:pt x="537793" y="1013593"/>
                      <a:pt x="815059" y="897371"/>
                      <a:pt x="914388" y="654674"/>
                    </a:cubicBezTo>
                    <a:cubicBezTo>
                      <a:pt x="1013717" y="411977"/>
                      <a:pt x="897494" y="134710"/>
                      <a:pt x="654797" y="35381"/>
                    </a:cubicBezTo>
                    <a:cubicBezTo>
                      <a:pt x="511149" y="-23410"/>
                      <a:pt x="347836" y="-8281"/>
                      <a:pt x="217432" y="75897"/>
                    </a:cubicBezTo>
                  </a:path>
                </a:pathLst>
              </a:custGeom>
              <a:noFill/>
              <a:ln w="12700" cap="flat">
                <a:solidFill>
                  <a:schemeClr val="tx1"/>
                </a:solidFill>
                <a:prstDash val="solid"/>
                <a:round/>
              </a:ln>
            </p:spPr>
            <p:txBody>
              <a:bodyPr rtlCol="0" anchor="ctr"/>
              <a:lstStyle/>
              <a:p>
                <a:endParaRPr lang="en-US" dirty="0"/>
              </a:p>
            </p:txBody>
          </p:sp>
          <p:sp>
            <p:nvSpPr>
              <p:cNvPr id="894" name="Freeform: Shape 893">
                <a:extLst>
                  <a:ext uri="{FF2B5EF4-FFF2-40B4-BE49-F238E27FC236}">
                    <a16:creationId xmlns:a16="http://schemas.microsoft.com/office/drawing/2014/main" id="{78F484AF-D7E3-47E7-9A35-FF12B837445A}"/>
                  </a:ext>
                </a:extLst>
              </p:cNvPr>
              <p:cNvSpPr/>
              <p:nvPr/>
            </p:nvSpPr>
            <p:spPr>
              <a:xfrm>
                <a:off x="12265786" y="-898302"/>
                <a:ext cx="103917" cy="126777"/>
              </a:xfrm>
              <a:custGeom>
                <a:avLst/>
                <a:gdLst>
                  <a:gd name="connsiteX0" fmla="*/ 103918 w 103917"/>
                  <a:gd name="connsiteY0" fmla="*/ 0 h 126777"/>
                  <a:gd name="connsiteX1" fmla="*/ 0 w 103917"/>
                  <a:gd name="connsiteY1" fmla="*/ 126778 h 126777"/>
                </a:gdLst>
                <a:ahLst/>
                <a:cxnLst>
                  <a:cxn ang="0">
                    <a:pos x="connsiteX0" y="connsiteY0"/>
                  </a:cxn>
                  <a:cxn ang="0">
                    <a:pos x="connsiteX1" y="connsiteY1"/>
                  </a:cxn>
                </a:cxnLst>
                <a:rect l="l" t="t" r="r" b="b"/>
                <a:pathLst>
                  <a:path w="103917" h="126777">
                    <a:moveTo>
                      <a:pt x="103918" y="0"/>
                    </a:moveTo>
                    <a:cubicBezTo>
                      <a:pt x="62263" y="35986"/>
                      <a:pt x="27111" y="78871"/>
                      <a:pt x="0" y="126778"/>
                    </a:cubicBezTo>
                  </a:path>
                </a:pathLst>
              </a:custGeom>
              <a:noFill/>
              <a:ln w="12700" cap="flat">
                <a:solidFill>
                  <a:schemeClr val="tx1"/>
                </a:solidFill>
                <a:prstDash val="solid"/>
                <a:round/>
              </a:ln>
            </p:spPr>
            <p:txBody>
              <a:bodyPr rtlCol="0" anchor="ctr"/>
              <a:lstStyle/>
              <a:p>
                <a:endParaRPr lang="en-US" dirty="0"/>
              </a:p>
            </p:txBody>
          </p:sp>
          <p:sp>
            <p:nvSpPr>
              <p:cNvPr id="895" name="Freeform: Shape 894">
                <a:extLst>
                  <a:ext uri="{FF2B5EF4-FFF2-40B4-BE49-F238E27FC236}">
                    <a16:creationId xmlns:a16="http://schemas.microsoft.com/office/drawing/2014/main" id="{75926378-A2A3-4F76-A3D1-52E333F2EBC8}"/>
                  </a:ext>
                </a:extLst>
              </p:cNvPr>
              <p:cNvSpPr/>
              <p:nvPr/>
            </p:nvSpPr>
            <p:spPr>
              <a:xfrm>
                <a:off x="12325861" y="-892288"/>
                <a:ext cx="708642" cy="708648"/>
              </a:xfrm>
              <a:custGeom>
                <a:avLst/>
                <a:gdLst>
                  <a:gd name="connsiteX0" fmla="*/ 698155 w 767588"/>
                  <a:gd name="connsiteY0" fmla="*/ 603912 h 767590"/>
                  <a:gd name="connsiteX1" fmla="*/ 163678 w 767588"/>
                  <a:gd name="connsiteY1" fmla="*/ 698155 h 767590"/>
                  <a:gd name="connsiteX2" fmla="*/ 69436 w 767588"/>
                  <a:gd name="connsiteY2" fmla="*/ 163678 h 767590"/>
                  <a:gd name="connsiteX3" fmla="*/ 603912 w 767588"/>
                  <a:gd name="connsiteY3" fmla="*/ 69436 h 767590"/>
                  <a:gd name="connsiteX4" fmla="*/ 745780 w 767588"/>
                  <a:gd name="connsiteY4" fmla="*/ 511234 h 767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7588" h="767590">
                    <a:moveTo>
                      <a:pt x="698155" y="603912"/>
                    </a:moveTo>
                    <a:cubicBezTo>
                      <a:pt x="576587" y="777528"/>
                      <a:pt x="337294" y="819722"/>
                      <a:pt x="163678" y="698155"/>
                    </a:cubicBezTo>
                    <a:cubicBezTo>
                      <a:pt x="-9938" y="576587"/>
                      <a:pt x="-52132" y="337294"/>
                      <a:pt x="69436" y="163678"/>
                    </a:cubicBezTo>
                    <a:cubicBezTo>
                      <a:pt x="191003" y="-9938"/>
                      <a:pt x="430296" y="-52132"/>
                      <a:pt x="603912" y="69436"/>
                    </a:cubicBezTo>
                    <a:cubicBezTo>
                      <a:pt x="744960" y="168198"/>
                      <a:pt x="802959" y="348818"/>
                      <a:pt x="745780" y="511234"/>
                    </a:cubicBezTo>
                  </a:path>
                </a:pathLst>
              </a:custGeom>
              <a:noFill/>
              <a:ln w="12700" cap="flat">
                <a:solidFill>
                  <a:schemeClr val="tx1"/>
                </a:solidFill>
                <a:prstDash val="solid"/>
                <a:round/>
              </a:ln>
            </p:spPr>
            <p:txBody>
              <a:bodyPr rtlCol="0" anchor="ctr"/>
              <a:lstStyle/>
              <a:p>
                <a:endParaRPr lang="en-US" dirty="0"/>
              </a:p>
            </p:txBody>
          </p:sp>
          <p:sp>
            <p:nvSpPr>
              <p:cNvPr id="896" name="Freeform: Shape 895">
                <a:extLst>
                  <a:ext uri="{FF2B5EF4-FFF2-40B4-BE49-F238E27FC236}">
                    <a16:creationId xmlns:a16="http://schemas.microsoft.com/office/drawing/2014/main" id="{ADCD9BAA-D5D3-4A01-8181-C5BCA7A5D734}"/>
                  </a:ext>
                </a:extLst>
              </p:cNvPr>
              <p:cNvSpPr/>
              <p:nvPr/>
            </p:nvSpPr>
            <p:spPr>
              <a:xfrm>
                <a:off x="12925868" y="-317849"/>
                <a:ext cx="563022" cy="569155"/>
              </a:xfrm>
              <a:custGeom>
                <a:avLst/>
                <a:gdLst>
                  <a:gd name="connsiteX0" fmla="*/ 169354 w 563022"/>
                  <a:gd name="connsiteY0" fmla="*/ 0 h 569155"/>
                  <a:gd name="connsiteX1" fmla="*/ 528828 w 563022"/>
                  <a:gd name="connsiteY1" fmla="*/ 360998 h 569155"/>
                  <a:gd name="connsiteX2" fmla="*/ 526256 w 563022"/>
                  <a:gd name="connsiteY2" fmla="*/ 532448 h 569155"/>
                  <a:gd name="connsiteX3" fmla="*/ 526256 w 563022"/>
                  <a:gd name="connsiteY3" fmla="*/ 532448 h 569155"/>
                  <a:gd name="connsiteX4" fmla="*/ 354806 w 563022"/>
                  <a:gd name="connsiteY4" fmla="*/ 534829 h 569155"/>
                  <a:gd name="connsiteX5" fmla="*/ 0 w 563022"/>
                  <a:gd name="connsiteY5" fmla="*/ 180118 h 569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3022" h="569155">
                    <a:moveTo>
                      <a:pt x="169354" y="0"/>
                    </a:moveTo>
                    <a:lnTo>
                      <a:pt x="528828" y="360998"/>
                    </a:lnTo>
                    <a:cubicBezTo>
                      <a:pt x="575406" y="409075"/>
                      <a:pt x="574256" y="485789"/>
                      <a:pt x="526256" y="532448"/>
                    </a:cubicBezTo>
                    <a:lnTo>
                      <a:pt x="526256" y="532448"/>
                    </a:lnTo>
                    <a:cubicBezTo>
                      <a:pt x="479567" y="580445"/>
                      <a:pt x="402810" y="581511"/>
                      <a:pt x="354806" y="534829"/>
                    </a:cubicBezTo>
                    <a:lnTo>
                      <a:pt x="0" y="180118"/>
                    </a:lnTo>
                  </a:path>
                </a:pathLst>
              </a:custGeom>
              <a:noFill/>
              <a:ln w="12700" cap="flat">
                <a:solidFill>
                  <a:schemeClr val="tx1"/>
                </a:solidFill>
                <a:prstDash val="solid"/>
                <a:round/>
              </a:ln>
            </p:spPr>
            <p:txBody>
              <a:bodyPr rtlCol="0" anchor="ctr"/>
              <a:lstStyle/>
              <a:p>
                <a:endParaRPr lang="en-US" dirty="0"/>
              </a:p>
            </p:txBody>
          </p:sp>
          <p:sp>
            <p:nvSpPr>
              <p:cNvPr id="897" name="Freeform: Shape 896">
                <a:extLst>
                  <a:ext uri="{FF2B5EF4-FFF2-40B4-BE49-F238E27FC236}">
                    <a16:creationId xmlns:a16="http://schemas.microsoft.com/office/drawing/2014/main" id="{61DF7C7C-8832-4149-947D-A0A82B0CF79C}"/>
                  </a:ext>
                </a:extLst>
              </p:cNvPr>
              <p:cNvSpPr/>
              <p:nvPr/>
            </p:nvSpPr>
            <p:spPr>
              <a:xfrm>
                <a:off x="13239336" y="-95"/>
                <a:ext cx="122110" cy="126492"/>
              </a:xfrm>
              <a:custGeom>
                <a:avLst/>
                <a:gdLst>
                  <a:gd name="connsiteX0" fmla="*/ 122110 w 122110"/>
                  <a:gd name="connsiteY0" fmla="*/ 0 h 126492"/>
                  <a:gd name="connsiteX1" fmla="*/ 0 w 122110"/>
                  <a:gd name="connsiteY1" fmla="*/ 126492 h 126492"/>
                </a:gdLst>
                <a:ahLst/>
                <a:cxnLst>
                  <a:cxn ang="0">
                    <a:pos x="connsiteX0" y="connsiteY0"/>
                  </a:cxn>
                  <a:cxn ang="0">
                    <a:pos x="connsiteX1" y="connsiteY1"/>
                  </a:cxn>
                </a:cxnLst>
                <a:rect l="l" t="t" r="r" b="b"/>
                <a:pathLst>
                  <a:path w="122110" h="126492">
                    <a:moveTo>
                      <a:pt x="122110" y="0"/>
                    </a:moveTo>
                    <a:lnTo>
                      <a:pt x="0" y="126492"/>
                    </a:lnTo>
                  </a:path>
                </a:pathLst>
              </a:custGeom>
              <a:ln w="12700" cap="flat">
                <a:solidFill>
                  <a:schemeClr val="tx1"/>
                </a:solidFill>
                <a:prstDash val="solid"/>
                <a:round/>
              </a:ln>
            </p:spPr>
            <p:txBody>
              <a:bodyPr rtlCol="0" anchor="ctr"/>
              <a:lstStyle/>
              <a:p>
                <a:endParaRPr lang="en-US" dirty="0"/>
              </a:p>
            </p:txBody>
          </p:sp>
          <p:sp>
            <p:nvSpPr>
              <p:cNvPr id="898" name="Freeform: Shape 897">
                <a:extLst>
                  <a:ext uri="{FF2B5EF4-FFF2-40B4-BE49-F238E27FC236}">
                    <a16:creationId xmlns:a16="http://schemas.microsoft.com/office/drawing/2014/main" id="{9A700594-0D2E-43E2-9BA7-46CC3CD41096}"/>
                  </a:ext>
                </a:extLst>
              </p:cNvPr>
              <p:cNvSpPr/>
              <p:nvPr/>
            </p:nvSpPr>
            <p:spPr>
              <a:xfrm>
                <a:off x="13172756" y="-66579"/>
                <a:ext cx="122110" cy="126396"/>
              </a:xfrm>
              <a:custGeom>
                <a:avLst/>
                <a:gdLst>
                  <a:gd name="connsiteX0" fmla="*/ 122110 w 122110"/>
                  <a:gd name="connsiteY0" fmla="*/ 0 h 126396"/>
                  <a:gd name="connsiteX1" fmla="*/ 0 w 122110"/>
                  <a:gd name="connsiteY1" fmla="*/ 126397 h 126396"/>
                </a:gdLst>
                <a:ahLst/>
                <a:cxnLst>
                  <a:cxn ang="0">
                    <a:pos x="connsiteX0" y="connsiteY0"/>
                  </a:cxn>
                  <a:cxn ang="0">
                    <a:pos x="connsiteX1" y="connsiteY1"/>
                  </a:cxn>
                </a:cxnLst>
                <a:rect l="l" t="t" r="r" b="b"/>
                <a:pathLst>
                  <a:path w="122110" h="126396">
                    <a:moveTo>
                      <a:pt x="122110" y="0"/>
                    </a:moveTo>
                    <a:lnTo>
                      <a:pt x="0" y="126397"/>
                    </a:lnTo>
                  </a:path>
                </a:pathLst>
              </a:custGeom>
              <a:ln w="12700" cap="flat">
                <a:solidFill>
                  <a:schemeClr val="tx1"/>
                </a:solidFill>
                <a:prstDash val="solid"/>
                <a:round/>
              </a:ln>
            </p:spPr>
            <p:txBody>
              <a:bodyPr rtlCol="0" anchor="ctr"/>
              <a:lstStyle/>
              <a:p>
                <a:endParaRPr lang="en-US" dirty="0"/>
              </a:p>
            </p:txBody>
          </p:sp>
        </p:grpSp>
      </p:grpSp>
      <p:sp>
        <p:nvSpPr>
          <p:cNvPr id="956" name="Oval 955">
            <a:extLst>
              <a:ext uri="{FF2B5EF4-FFF2-40B4-BE49-F238E27FC236}">
                <a16:creationId xmlns:a16="http://schemas.microsoft.com/office/drawing/2014/main" id="{0FD87A8B-3372-4CCF-8C4E-BDA56F4B5421}"/>
              </a:ext>
            </a:extLst>
          </p:cNvPr>
          <p:cNvSpPr/>
          <p:nvPr/>
        </p:nvSpPr>
        <p:spPr>
          <a:xfrm>
            <a:off x="8339166" y="3263659"/>
            <a:ext cx="324090" cy="324090"/>
          </a:xfrm>
          <a:prstGeom prst="ellipse">
            <a:avLst/>
          </a:prstGeom>
          <a:solidFill>
            <a:schemeClr val="bg1"/>
          </a:solid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910" name="Oval 12">
            <a:extLst>
              <a:ext uri="{FF2B5EF4-FFF2-40B4-BE49-F238E27FC236}">
                <a16:creationId xmlns:a16="http://schemas.microsoft.com/office/drawing/2014/main" id="{315E2048-264F-428E-9D10-75C96F85EB4F}"/>
              </a:ext>
            </a:extLst>
          </p:cNvPr>
          <p:cNvSpPr>
            <a:spLocks noChangeArrowheads="1"/>
          </p:cNvSpPr>
          <p:nvPr/>
        </p:nvSpPr>
        <p:spPr bwMode="auto">
          <a:xfrm>
            <a:off x="8427674" y="3351300"/>
            <a:ext cx="146734" cy="145605"/>
          </a:xfrm>
          <a:prstGeom prst="ellipse">
            <a:avLst/>
          </a:prstGeom>
          <a:solidFill>
            <a:schemeClr val="bg1"/>
          </a:solidFill>
          <a:ln w="12700" cap="rnd">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11" name="Freeform 6">
            <a:extLst>
              <a:ext uri="{FF2B5EF4-FFF2-40B4-BE49-F238E27FC236}">
                <a16:creationId xmlns:a16="http://schemas.microsoft.com/office/drawing/2014/main" id="{20877E4E-F126-4F9B-B7C5-0546A289BD18}"/>
              </a:ext>
            </a:extLst>
          </p:cNvPr>
          <p:cNvSpPr>
            <a:spLocks/>
          </p:cNvSpPr>
          <p:nvPr/>
        </p:nvSpPr>
        <p:spPr bwMode="auto">
          <a:xfrm>
            <a:off x="8431276" y="3425208"/>
            <a:ext cx="46293" cy="91263"/>
          </a:xfrm>
          <a:custGeom>
            <a:avLst/>
            <a:gdLst>
              <a:gd name="T0" fmla="*/ 0 w 140"/>
              <a:gd name="T1" fmla="*/ 0 h 276"/>
              <a:gd name="T2" fmla="*/ 140 w 140"/>
              <a:gd name="T3" fmla="*/ 0 h 276"/>
              <a:gd name="T4" fmla="*/ 140 w 140"/>
              <a:gd name="T5" fmla="*/ 276 h 276"/>
            </a:gdLst>
            <a:ahLst/>
            <a:cxnLst>
              <a:cxn ang="0">
                <a:pos x="T0" y="T1"/>
              </a:cxn>
              <a:cxn ang="0">
                <a:pos x="T2" y="T3"/>
              </a:cxn>
              <a:cxn ang="0">
                <a:pos x="T4" y="T5"/>
              </a:cxn>
            </a:cxnLst>
            <a:rect l="0" t="0" r="r" b="b"/>
            <a:pathLst>
              <a:path w="140" h="276">
                <a:moveTo>
                  <a:pt x="0" y="0"/>
                </a:moveTo>
                <a:lnTo>
                  <a:pt x="140" y="0"/>
                </a:lnTo>
                <a:lnTo>
                  <a:pt x="140" y="276"/>
                </a:lnTo>
              </a:path>
            </a:pathLst>
          </a:custGeom>
          <a:noFill/>
          <a:ln w="12700"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2" name="Freeform 7">
            <a:extLst>
              <a:ext uri="{FF2B5EF4-FFF2-40B4-BE49-F238E27FC236}">
                <a16:creationId xmlns:a16="http://schemas.microsoft.com/office/drawing/2014/main" id="{A2CC0FC5-3C12-4CC2-9B4F-BCD56C4B6098}"/>
              </a:ext>
            </a:extLst>
          </p:cNvPr>
          <p:cNvSpPr>
            <a:spLocks/>
          </p:cNvSpPr>
          <p:nvPr/>
        </p:nvSpPr>
        <p:spPr bwMode="auto">
          <a:xfrm>
            <a:off x="8525185" y="3425208"/>
            <a:ext cx="47616" cy="91263"/>
          </a:xfrm>
          <a:custGeom>
            <a:avLst/>
            <a:gdLst>
              <a:gd name="T0" fmla="*/ 144 w 144"/>
              <a:gd name="T1" fmla="*/ 0 h 276"/>
              <a:gd name="T2" fmla="*/ 0 w 144"/>
              <a:gd name="T3" fmla="*/ 0 h 276"/>
              <a:gd name="T4" fmla="*/ 0 w 144"/>
              <a:gd name="T5" fmla="*/ 276 h 276"/>
            </a:gdLst>
            <a:ahLst/>
            <a:cxnLst>
              <a:cxn ang="0">
                <a:pos x="T0" y="T1"/>
              </a:cxn>
              <a:cxn ang="0">
                <a:pos x="T2" y="T3"/>
              </a:cxn>
              <a:cxn ang="0">
                <a:pos x="T4" y="T5"/>
              </a:cxn>
            </a:cxnLst>
            <a:rect l="0" t="0" r="r" b="b"/>
            <a:pathLst>
              <a:path w="144" h="276">
                <a:moveTo>
                  <a:pt x="144" y="0"/>
                </a:moveTo>
                <a:lnTo>
                  <a:pt x="0" y="0"/>
                </a:lnTo>
                <a:lnTo>
                  <a:pt x="0" y="276"/>
                </a:lnTo>
              </a:path>
            </a:pathLst>
          </a:custGeom>
          <a:noFill/>
          <a:ln w="12700"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3" name="Line 8">
            <a:extLst>
              <a:ext uri="{FF2B5EF4-FFF2-40B4-BE49-F238E27FC236}">
                <a16:creationId xmlns:a16="http://schemas.microsoft.com/office/drawing/2014/main" id="{7764A9B2-02AF-4792-BB90-E561A5AFD6CF}"/>
              </a:ext>
            </a:extLst>
          </p:cNvPr>
          <p:cNvSpPr>
            <a:spLocks noChangeShapeType="1"/>
          </p:cNvSpPr>
          <p:nvPr/>
        </p:nvSpPr>
        <p:spPr bwMode="auto">
          <a:xfrm>
            <a:off x="8501377" y="3356099"/>
            <a:ext cx="0" cy="160372"/>
          </a:xfrm>
          <a:prstGeom prst="line">
            <a:avLst/>
          </a:prstGeom>
          <a:solidFill>
            <a:schemeClr val="bg1"/>
          </a:solidFill>
          <a:ln w="12700"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4" name="Oval 9">
            <a:extLst>
              <a:ext uri="{FF2B5EF4-FFF2-40B4-BE49-F238E27FC236}">
                <a16:creationId xmlns:a16="http://schemas.microsoft.com/office/drawing/2014/main" id="{162F4002-C808-421A-AD5E-D47B17B028CB}"/>
              </a:ext>
            </a:extLst>
          </p:cNvPr>
          <p:cNvSpPr>
            <a:spLocks noChangeArrowheads="1"/>
          </p:cNvSpPr>
          <p:nvPr/>
        </p:nvSpPr>
        <p:spPr bwMode="auto">
          <a:xfrm>
            <a:off x="8408460" y="3403715"/>
            <a:ext cx="43978" cy="42656"/>
          </a:xfrm>
          <a:prstGeom prst="ellipse">
            <a:avLst/>
          </a:prstGeom>
          <a:solidFill>
            <a:schemeClr val="bg1"/>
          </a:solidFill>
          <a:ln w="12700" cap="rnd">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15" name="Oval 12">
            <a:extLst>
              <a:ext uri="{FF2B5EF4-FFF2-40B4-BE49-F238E27FC236}">
                <a16:creationId xmlns:a16="http://schemas.microsoft.com/office/drawing/2014/main" id="{10814500-46A2-46E1-8D7E-CAD7F3FDD585}"/>
              </a:ext>
            </a:extLst>
          </p:cNvPr>
          <p:cNvSpPr>
            <a:spLocks noChangeArrowheads="1"/>
          </p:cNvSpPr>
          <p:nvPr/>
        </p:nvSpPr>
        <p:spPr bwMode="auto">
          <a:xfrm>
            <a:off x="8479884" y="3334937"/>
            <a:ext cx="42986" cy="42656"/>
          </a:xfrm>
          <a:prstGeom prst="ellipse">
            <a:avLst/>
          </a:prstGeom>
          <a:solidFill>
            <a:schemeClr val="bg1"/>
          </a:solidFill>
          <a:ln w="12700" cap="rnd">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16" name="Oval 15">
            <a:extLst>
              <a:ext uri="{FF2B5EF4-FFF2-40B4-BE49-F238E27FC236}">
                <a16:creationId xmlns:a16="http://schemas.microsoft.com/office/drawing/2014/main" id="{39EF430E-60EB-4070-A502-3A5938A382E0}"/>
              </a:ext>
            </a:extLst>
          </p:cNvPr>
          <p:cNvSpPr>
            <a:spLocks noChangeArrowheads="1"/>
          </p:cNvSpPr>
          <p:nvPr/>
        </p:nvSpPr>
        <p:spPr bwMode="auto">
          <a:xfrm>
            <a:off x="8551307" y="3403715"/>
            <a:ext cx="42656" cy="42656"/>
          </a:xfrm>
          <a:prstGeom prst="ellipse">
            <a:avLst/>
          </a:prstGeom>
          <a:solidFill>
            <a:schemeClr val="bg1"/>
          </a:solidFill>
          <a:ln w="12700" cap="rnd">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17" name="Oval 12">
            <a:extLst>
              <a:ext uri="{FF2B5EF4-FFF2-40B4-BE49-F238E27FC236}">
                <a16:creationId xmlns:a16="http://schemas.microsoft.com/office/drawing/2014/main" id="{122FAC15-DC46-4D1F-A20A-E35C44644D7C}"/>
              </a:ext>
            </a:extLst>
          </p:cNvPr>
          <p:cNvSpPr>
            <a:spLocks noChangeArrowheads="1"/>
          </p:cNvSpPr>
          <p:nvPr/>
        </p:nvSpPr>
        <p:spPr bwMode="auto">
          <a:xfrm>
            <a:off x="8479884" y="3334937"/>
            <a:ext cx="42986" cy="42656"/>
          </a:xfrm>
          <a:prstGeom prst="ellipse">
            <a:avLst/>
          </a:prstGeom>
          <a:solidFill>
            <a:schemeClr val="bg1"/>
          </a:solidFill>
          <a:ln w="12700" cap="rnd">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18" name="Oval 12">
            <a:extLst>
              <a:ext uri="{FF2B5EF4-FFF2-40B4-BE49-F238E27FC236}">
                <a16:creationId xmlns:a16="http://schemas.microsoft.com/office/drawing/2014/main" id="{1D646EE5-7EE5-4815-A635-94EA35462E3B}"/>
              </a:ext>
            </a:extLst>
          </p:cNvPr>
          <p:cNvSpPr>
            <a:spLocks noChangeArrowheads="1"/>
          </p:cNvSpPr>
          <p:nvPr/>
        </p:nvSpPr>
        <p:spPr bwMode="auto">
          <a:xfrm>
            <a:off x="8550977" y="3403715"/>
            <a:ext cx="42986" cy="42656"/>
          </a:xfrm>
          <a:prstGeom prst="ellipse">
            <a:avLst/>
          </a:prstGeom>
          <a:solidFill>
            <a:schemeClr val="bg1"/>
          </a:solidFill>
          <a:ln w="12700" cap="rnd">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19" name="Oval 12">
            <a:extLst>
              <a:ext uri="{FF2B5EF4-FFF2-40B4-BE49-F238E27FC236}">
                <a16:creationId xmlns:a16="http://schemas.microsoft.com/office/drawing/2014/main" id="{8842B9A3-3030-407B-936D-88AB60D10D3C}"/>
              </a:ext>
            </a:extLst>
          </p:cNvPr>
          <p:cNvSpPr>
            <a:spLocks noChangeArrowheads="1"/>
          </p:cNvSpPr>
          <p:nvPr/>
        </p:nvSpPr>
        <p:spPr bwMode="auto">
          <a:xfrm>
            <a:off x="8408655" y="3403325"/>
            <a:ext cx="42986" cy="42656"/>
          </a:xfrm>
          <a:prstGeom prst="ellipse">
            <a:avLst/>
          </a:prstGeom>
          <a:solidFill>
            <a:schemeClr val="bg1"/>
          </a:solidFill>
          <a:ln w="12700" cap="rnd">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4177067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00EC1A14-4130-48DC-AFF7-23417FE4E289}"/>
              </a:ext>
            </a:extLst>
          </p:cNvPr>
          <p:cNvSpPr>
            <a:spLocks noGrp="1"/>
          </p:cNvSpPr>
          <p:nvPr>
            <p:ph type="title"/>
          </p:nvPr>
        </p:nvSpPr>
        <p:spPr/>
        <p:txBody>
          <a:bodyPr/>
          <a:lstStyle/>
          <a:p>
            <a:r>
              <a:rPr lang="en-US" dirty="0"/>
              <a:t>Amazon SageMaker Pipelines</a:t>
            </a:r>
          </a:p>
        </p:txBody>
      </p:sp>
      <p:sp>
        <p:nvSpPr>
          <p:cNvPr id="20" name="Text Placeholder 19">
            <a:extLst>
              <a:ext uri="{FF2B5EF4-FFF2-40B4-BE49-F238E27FC236}">
                <a16:creationId xmlns:a16="http://schemas.microsoft.com/office/drawing/2014/main" id="{2A091E54-512E-415C-A662-72A2865D4B92}"/>
              </a:ext>
            </a:extLst>
          </p:cNvPr>
          <p:cNvSpPr>
            <a:spLocks noGrp="1"/>
          </p:cNvSpPr>
          <p:nvPr>
            <p:ph type="body" sz="quarter" idx="11"/>
          </p:nvPr>
        </p:nvSpPr>
        <p:spPr/>
        <p:txBody>
          <a:bodyPr/>
          <a:lstStyle/>
          <a:p>
            <a:r>
              <a:rPr lang="en-US" dirty="0"/>
              <a:t>Build fully automated machine learning workflows at scale</a:t>
            </a:r>
          </a:p>
        </p:txBody>
      </p:sp>
      <p:sp>
        <p:nvSpPr>
          <p:cNvPr id="21" name="Text Placeholder 20">
            <a:extLst>
              <a:ext uri="{FF2B5EF4-FFF2-40B4-BE49-F238E27FC236}">
                <a16:creationId xmlns:a16="http://schemas.microsoft.com/office/drawing/2014/main" id="{29EF65C5-4042-4E38-A371-6495C234C03F}"/>
              </a:ext>
            </a:extLst>
          </p:cNvPr>
          <p:cNvSpPr>
            <a:spLocks noGrp="1"/>
          </p:cNvSpPr>
          <p:nvPr>
            <p:ph type="body" sz="quarter" idx="12"/>
          </p:nvPr>
        </p:nvSpPr>
        <p:spPr/>
        <p:txBody>
          <a:bodyPr/>
          <a:lstStyle/>
          <a:p>
            <a:r>
              <a:rPr lang="en-US" dirty="0"/>
              <a:t>Define parameters, pipeline steps (Data processing, Training, Tuning, Batch Inference, Model Registration), and pipeline DAG for execution. Pipeline steps </a:t>
            </a:r>
            <a:br>
              <a:rPr lang="en-US" dirty="0"/>
            </a:br>
            <a:r>
              <a:rPr lang="en-US" dirty="0"/>
              <a:t>are data aware and output of one step can become the input to the next.</a:t>
            </a:r>
          </a:p>
        </p:txBody>
      </p:sp>
      <p:sp>
        <p:nvSpPr>
          <p:cNvPr id="22" name="Text Placeholder 21">
            <a:extLst>
              <a:ext uri="{FF2B5EF4-FFF2-40B4-BE49-F238E27FC236}">
                <a16:creationId xmlns:a16="http://schemas.microsoft.com/office/drawing/2014/main" id="{EE1D3A87-F56C-4019-9FA0-4DB895A5F74B}"/>
              </a:ext>
            </a:extLst>
          </p:cNvPr>
          <p:cNvSpPr>
            <a:spLocks noGrp="1"/>
          </p:cNvSpPr>
          <p:nvPr>
            <p:ph type="body" sz="quarter" idx="13"/>
          </p:nvPr>
        </p:nvSpPr>
        <p:spPr/>
        <p:txBody>
          <a:bodyPr/>
          <a:lstStyle/>
          <a:p>
            <a:r>
              <a:rPr lang="en-US" sz="1200" dirty="0"/>
              <a:t>Python SDK for quickly and easily building ML Workflows</a:t>
            </a:r>
          </a:p>
        </p:txBody>
      </p:sp>
      <p:sp>
        <p:nvSpPr>
          <p:cNvPr id="23" name="Text Placeholder 22">
            <a:extLst>
              <a:ext uri="{FF2B5EF4-FFF2-40B4-BE49-F238E27FC236}">
                <a16:creationId xmlns:a16="http://schemas.microsoft.com/office/drawing/2014/main" id="{83D71CAB-8178-4EEF-B1CE-9C042B245119}"/>
              </a:ext>
            </a:extLst>
          </p:cNvPr>
          <p:cNvSpPr>
            <a:spLocks noGrp="1"/>
          </p:cNvSpPr>
          <p:nvPr>
            <p:ph type="body" sz="quarter" idx="14"/>
          </p:nvPr>
        </p:nvSpPr>
        <p:spPr/>
        <p:txBody>
          <a:bodyPr/>
          <a:lstStyle/>
          <a:p>
            <a:r>
              <a:rPr lang="en-US" dirty="0"/>
              <a:t>Pipeline execution runs, associated metrics, and logs are retained and viewable within SageMaker Studio in real-time for easy debugging of pipelines. Cache pipeline executions for reuse and troubleshooting.</a:t>
            </a:r>
          </a:p>
        </p:txBody>
      </p:sp>
      <p:sp>
        <p:nvSpPr>
          <p:cNvPr id="24" name="Text Placeholder 23">
            <a:extLst>
              <a:ext uri="{FF2B5EF4-FFF2-40B4-BE49-F238E27FC236}">
                <a16:creationId xmlns:a16="http://schemas.microsoft.com/office/drawing/2014/main" id="{E3BF5E88-ABA0-4C28-8207-5682F6EDC7C2}"/>
              </a:ext>
            </a:extLst>
          </p:cNvPr>
          <p:cNvSpPr>
            <a:spLocks noGrp="1"/>
          </p:cNvSpPr>
          <p:nvPr>
            <p:ph type="body" sz="quarter" idx="15"/>
          </p:nvPr>
        </p:nvSpPr>
        <p:spPr/>
        <p:txBody>
          <a:bodyPr/>
          <a:lstStyle/>
          <a:p>
            <a:r>
              <a:rPr lang="en-US" sz="1200" dirty="0"/>
              <a:t>SageMaker managed workflow executions</a:t>
            </a:r>
          </a:p>
        </p:txBody>
      </p:sp>
      <p:sp>
        <p:nvSpPr>
          <p:cNvPr id="25" name="Text Placeholder 24">
            <a:extLst>
              <a:ext uri="{FF2B5EF4-FFF2-40B4-BE49-F238E27FC236}">
                <a16:creationId xmlns:a16="http://schemas.microsoft.com/office/drawing/2014/main" id="{E9874781-C586-4E6C-BF55-AA427090DBF9}"/>
              </a:ext>
            </a:extLst>
          </p:cNvPr>
          <p:cNvSpPr>
            <a:spLocks noGrp="1"/>
          </p:cNvSpPr>
          <p:nvPr>
            <p:ph type="body" sz="quarter" idx="16"/>
          </p:nvPr>
        </p:nvSpPr>
        <p:spPr/>
        <p:txBody>
          <a:bodyPr/>
          <a:lstStyle/>
          <a:p>
            <a:r>
              <a:rPr lang="en-US" dirty="0"/>
              <a:t>Register trained models to a central model registry. Built-in model versioning and cross account support. View model metrics &amp; approve </a:t>
            </a:r>
            <a:br>
              <a:rPr lang="en-US" dirty="0"/>
            </a:br>
            <a:r>
              <a:rPr lang="en-US" dirty="0"/>
              <a:t>model deployments.</a:t>
            </a:r>
          </a:p>
        </p:txBody>
      </p:sp>
      <p:sp>
        <p:nvSpPr>
          <p:cNvPr id="2" name="Text Placeholder 1"/>
          <p:cNvSpPr>
            <a:spLocks noGrp="1"/>
          </p:cNvSpPr>
          <p:nvPr>
            <p:ph type="body" sz="quarter" idx="17"/>
          </p:nvPr>
        </p:nvSpPr>
        <p:spPr/>
        <p:txBody>
          <a:bodyPr/>
          <a:lstStyle/>
          <a:p>
            <a:r>
              <a:rPr lang="en-US" sz="1200" dirty="0"/>
              <a:t>Catalog model versions in Model Registry</a:t>
            </a:r>
          </a:p>
        </p:txBody>
      </p:sp>
      <p:sp>
        <p:nvSpPr>
          <p:cNvPr id="27" name="Text Placeholder 26">
            <a:extLst>
              <a:ext uri="{FF2B5EF4-FFF2-40B4-BE49-F238E27FC236}">
                <a16:creationId xmlns:a16="http://schemas.microsoft.com/office/drawing/2014/main" id="{2583B2E6-18C3-4959-A64E-88A13565B493}"/>
              </a:ext>
            </a:extLst>
          </p:cNvPr>
          <p:cNvSpPr>
            <a:spLocks noGrp="1"/>
          </p:cNvSpPr>
          <p:nvPr>
            <p:ph type="body" sz="quarter" idx="18"/>
          </p:nvPr>
        </p:nvSpPr>
        <p:spPr>
          <a:xfrm>
            <a:off x="4482916" y="3331697"/>
            <a:ext cx="4287704" cy="346309"/>
          </a:xfrm>
        </p:spPr>
        <p:txBody>
          <a:bodyPr/>
          <a:lstStyle/>
          <a:p>
            <a:r>
              <a:rPr lang="en-US" dirty="0"/>
              <a:t>Built-in </a:t>
            </a:r>
            <a:r>
              <a:rPr lang="en-US" dirty="0" err="1"/>
              <a:t>MLOps</a:t>
            </a:r>
            <a:r>
              <a:rPr lang="en-US" dirty="0"/>
              <a:t> templates for model building and deployment automate ML workflows using AWS Code* Services. DevOps can bring custom templates published in AWS Service Catalog. Automate ML Pipelines based on scheduled events, on code and data changes, and drift detection with Model Monitor.</a:t>
            </a:r>
          </a:p>
        </p:txBody>
      </p:sp>
      <p:sp>
        <p:nvSpPr>
          <p:cNvPr id="28" name="Text Placeholder 27">
            <a:extLst>
              <a:ext uri="{FF2B5EF4-FFF2-40B4-BE49-F238E27FC236}">
                <a16:creationId xmlns:a16="http://schemas.microsoft.com/office/drawing/2014/main" id="{CC6DCBC8-CEDE-43B4-BF38-119A8F52BF07}"/>
              </a:ext>
            </a:extLst>
          </p:cNvPr>
          <p:cNvSpPr>
            <a:spLocks noGrp="1"/>
          </p:cNvSpPr>
          <p:nvPr>
            <p:ph type="body" sz="quarter" idx="19"/>
          </p:nvPr>
        </p:nvSpPr>
        <p:spPr/>
        <p:txBody>
          <a:bodyPr/>
          <a:lstStyle/>
          <a:p>
            <a:r>
              <a:rPr lang="en-US" sz="1200" dirty="0"/>
              <a:t>Fully managed </a:t>
            </a:r>
            <a:r>
              <a:rPr lang="en-US" sz="1200" dirty="0" err="1"/>
              <a:t>MLOps</a:t>
            </a:r>
            <a:r>
              <a:rPr lang="en-US" sz="1200" dirty="0"/>
              <a:t> with built-in support for CI/CD</a:t>
            </a:r>
          </a:p>
        </p:txBody>
      </p:sp>
      <p:sp>
        <p:nvSpPr>
          <p:cNvPr id="29" name="Text Placeholder 28">
            <a:extLst>
              <a:ext uri="{FF2B5EF4-FFF2-40B4-BE49-F238E27FC236}">
                <a16:creationId xmlns:a16="http://schemas.microsoft.com/office/drawing/2014/main" id="{847FD40B-C759-42ED-A7EB-83B7748ADB6E}"/>
              </a:ext>
            </a:extLst>
          </p:cNvPr>
          <p:cNvSpPr>
            <a:spLocks noGrp="1"/>
          </p:cNvSpPr>
          <p:nvPr>
            <p:ph type="body" sz="quarter" idx="20"/>
          </p:nvPr>
        </p:nvSpPr>
        <p:spPr/>
        <p:txBody>
          <a:bodyPr/>
          <a:lstStyle/>
          <a:p>
            <a:r>
              <a:rPr lang="en-US" dirty="0"/>
              <a:t>Built-in support for tracking lineage for data, code, metrics, and model artifacts.</a:t>
            </a:r>
          </a:p>
        </p:txBody>
      </p:sp>
      <p:sp>
        <p:nvSpPr>
          <p:cNvPr id="30" name="Text Placeholder 29">
            <a:extLst>
              <a:ext uri="{FF2B5EF4-FFF2-40B4-BE49-F238E27FC236}">
                <a16:creationId xmlns:a16="http://schemas.microsoft.com/office/drawing/2014/main" id="{DE823AEB-5877-4A8D-A7B9-1BB9D125675B}"/>
              </a:ext>
            </a:extLst>
          </p:cNvPr>
          <p:cNvSpPr>
            <a:spLocks noGrp="1"/>
          </p:cNvSpPr>
          <p:nvPr>
            <p:ph type="body" sz="quarter" idx="21"/>
          </p:nvPr>
        </p:nvSpPr>
        <p:spPr/>
        <p:txBody>
          <a:bodyPr/>
          <a:lstStyle/>
          <a:p>
            <a:r>
              <a:rPr lang="en-US" sz="1200" dirty="0"/>
              <a:t>End to end Lineage Tracking for governance and audits</a:t>
            </a:r>
          </a:p>
        </p:txBody>
      </p:sp>
      <p:grpSp>
        <p:nvGrpSpPr>
          <p:cNvPr id="45" name="Group 44">
            <a:extLst>
              <a:ext uri="{FF2B5EF4-FFF2-40B4-BE49-F238E27FC236}">
                <a16:creationId xmlns:a16="http://schemas.microsoft.com/office/drawing/2014/main" id="{FF4E02ED-2AB3-421C-8A87-CEFE621FB03E}"/>
              </a:ext>
            </a:extLst>
          </p:cNvPr>
          <p:cNvGrpSpPr/>
          <p:nvPr/>
        </p:nvGrpSpPr>
        <p:grpSpPr>
          <a:xfrm>
            <a:off x="3573552" y="4018090"/>
            <a:ext cx="398797" cy="281696"/>
            <a:chOff x="6751999" y="2441545"/>
            <a:chExt cx="896366" cy="602601"/>
          </a:xfrm>
        </p:grpSpPr>
        <p:grpSp>
          <p:nvGrpSpPr>
            <p:cNvPr id="46" name="Group 45">
              <a:extLst>
                <a:ext uri="{FF2B5EF4-FFF2-40B4-BE49-F238E27FC236}">
                  <a16:creationId xmlns:a16="http://schemas.microsoft.com/office/drawing/2014/main" id="{FEF451BC-2A3D-46C7-9669-FC9858B2EC9C}"/>
                </a:ext>
              </a:extLst>
            </p:cNvPr>
            <p:cNvGrpSpPr/>
            <p:nvPr/>
          </p:nvGrpSpPr>
          <p:grpSpPr>
            <a:xfrm>
              <a:off x="7224314" y="2662953"/>
              <a:ext cx="370357" cy="303013"/>
              <a:chOff x="3494717" y="4139438"/>
              <a:chExt cx="756121" cy="466547"/>
            </a:xfrm>
          </p:grpSpPr>
          <p:sp>
            <p:nvSpPr>
              <p:cNvPr id="56" name="Freeform: Shape 1617">
                <a:extLst>
                  <a:ext uri="{FF2B5EF4-FFF2-40B4-BE49-F238E27FC236}">
                    <a16:creationId xmlns:a16="http://schemas.microsoft.com/office/drawing/2014/main" id="{FDA9B34C-8E08-49E8-B34E-C8B604280577}"/>
                  </a:ext>
                </a:extLst>
              </p:cNvPr>
              <p:cNvSpPr/>
              <p:nvPr/>
            </p:nvSpPr>
            <p:spPr>
              <a:xfrm flipV="1">
                <a:off x="3494717" y="4560266"/>
                <a:ext cx="756121" cy="45719"/>
              </a:xfrm>
              <a:custGeom>
                <a:avLst/>
                <a:gdLst>
                  <a:gd name="connsiteX0" fmla="*/ 0 w 433101"/>
                  <a:gd name="connsiteY0" fmla="*/ 0 h 9525"/>
                  <a:gd name="connsiteX1" fmla="*/ 433102 w 433101"/>
                  <a:gd name="connsiteY1" fmla="*/ 0 h 9525"/>
                </a:gdLst>
                <a:ahLst/>
                <a:cxnLst>
                  <a:cxn ang="0">
                    <a:pos x="connsiteX0" y="connsiteY0"/>
                  </a:cxn>
                  <a:cxn ang="0">
                    <a:pos x="connsiteX1" y="connsiteY1"/>
                  </a:cxn>
                </a:cxnLst>
                <a:rect l="l" t="t" r="r" b="b"/>
                <a:pathLst>
                  <a:path w="433101" h="9525">
                    <a:moveTo>
                      <a:pt x="0" y="0"/>
                    </a:moveTo>
                    <a:lnTo>
                      <a:pt x="433102" y="0"/>
                    </a:lnTo>
                  </a:path>
                </a:pathLst>
              </a:custGeom>
              <a:ln w="12700" cap="flat">
                <a:solidFill>
                  <a:srgbClr val="527FFF"/>
                </a:solidFill>
                <a:prstDash val="solid"/>
                <a:round/>
              </a:ln>
            </p:spPr>
            <p:txBody>
              <a:bodyPr rtlCol="0" anchor="ctr"/>
              <a:lstStyle/>
              <a:p>
                <a:pPr>
                  <a:defRPr/>
                </a:pPr>
                <a:endParaRPr lang="en-US">
                  <a:solidFill>
                    <a:srgbClr val="FFFFFF"/>
                  </a:solidFill>
                  <a:latin typeface="Amazon Ember"/>
                </a:endParaRPr>
              </a:p>
            </p:txBody>
          </p:sp>
          <p:sp>
            <p:nvSpPr>
              <p:cNvPr id="57" name="Freeform: Shape 1618">
                <a:extLst>
                  <a:ext uri="{FF2B5EF4-FFF2-40B4-BE49-F238E27FC236}">
                    <a16:creationId xmlns:a16="http://schemas.microsoft.com/office/drawing/2014/main" id="{60AEB37C-A63B-4F84-9A37-242EB0580C69}"/>
                  </a:ext>
                </a:extLst>
              </p:cNvPr>
              <p:cNvSpPr/>
              <p:nvPr/>
            </p:nvSpPr>
            <p:spPr>
              <a:xfrm>
                <a:off x="3644161" y="4139438"/>
                <a:ext cx="606677" cy="461294"/>
              </a:xfrm>
              <a:custGeom>
                <a:avLst/>
                <a:gdLst>
                  <a:gd name="connsiteX0" fmla="*/ 0 w 293655"/>
                  <a:gd name="connsiteY0" fmla="*/ 278892 h 278892"/>
                  <a:gd name="connsiteX1" fmla="*/ 67151 w 293655"/>
                  <a:gd name="connsiteY1" fmla="*/ 122777 h 278892"/>
                  <a:gd name="connsiteX2" fmla="*/ 124016 w 293655"/>
                  <a:gd name="connsiteY2" fmla="*/ 122777 h 278892"/>
                  <a:gd name="connsiteX3" fmla="*/ 166497 w 293655"/>
                  <a:gd name="connsiteY3" fmla="*/ 180308 h 278892"/>
                  <a:gd name="connsiteX4" fmla="*/ 216027 w 293655"/>
                  <a:gd name="connsiteY4" fmla="*/ 0 h 278892"/>
                  <a:gd name="connsiteX5" fmla="*/ 293656 w 293655"/>
                  <a:gd name="connsiteY5" fmla="*/ 278892 h 278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3655" h="278892">
                    <a:moveTo>
                      <a:pt x="0" y="278892"/>
                    </a:moveTo>
                    <a:lnTo>
                      <a:pt x="67151" y="122777"/>
                    </a:lnTo>
                    <a:lnTo>
                      <a:pt x="124016" y="122777"/>
                    </a:lnTo>
                    <a:lnTo>
                      <a:pt x="166497" y="180308"/>
                    </a:lnTo>
                    <a:lnTo>
                      <a:pt x="216027" y="0"/>
                    </a:lnTo>
                    <a:lnTo>
                      <a:pt x="293656" y="278892"/>
                    </a:lnTo>
                  </a:path>
                </a:pathLst>
              </a:custGeom>
              <a:noFill/>
              <a:ln w="12700" cap="flat">
                <a:solidFill>
                  <a:srgbClr val="527FFF"/>
                </a:solidFill>
                <a:prstDash val="solid"/>
                <a:round/>
              </a:ln>
            </p:spPr>
            <p:txBody>
              <a:bodyPr rtlCol="0" anchor="ctr"/>
              <a:lstStyle/>
              <a:p>
                <a:pPr>
                  <a:defRPr/>
                </a:pPr>
                <a:endParaRPr lang="en-US">
                  <a:solidFill>
                    <a:srgbClr val="FFFFFF"/>
                  </a:solidFill>
                  <a:latin typeface="Amazon Ember"/>
                </a:endParaRPr>
              </a:p>
            </p:txBody>
          </p:sp>
        </p:grpSp>
        <p:grpSp>
          <p:nvGrpSpPr>
            <p:cNvPr id="47" name="Group 46">
              <a:extLst>
                <a:ext uri="{FF2B5EF4-FFF2-40B4-BE49-F238E27FC236}">
                  <a16:creationId xmlns:a16="http://schemas.microsoft.com/office/drawing/2014/main" id="{0B5516E5-D6DA-4E5D-B617-C8EEE1021965}"/>
                </a:ext>
              </a:extLst>
            </p:cNvPr>
            <p:cNvGrpSpPr/>
            <p:nvPr/>
          </p:nvGrpSpPr>
          <p:grpSpPr>
            <a:xfrm>
              <a:off x="6751999" y="2441545"/>
              <a:ext cx="896366" cy="602601"/>
              <a:chOff x="6751999" y="2441545"/>
              <a:chExt cx="896366" cy="602601"/>
            </a:xfrm>
          </p:grpSpPr>
          <p:grpSp>
            <p:nvGrpSpPr>
              <p:cNvPr id="48" name="Graphic 390">
                <a:extLst>
                  <a:ext uri="{FF2B5EF4-FFF2-40B4-BE49-F238E27FC236}">
                    <a16:creationId xmlns:a16="http://schemas.microsoft.com/office/drawing/2014/main" id="{EF031436-CB52-43DA-A283-4EF31A1D8834}"/>
                  </a:ext>
                </a:extLst>
              </p:cNvPr>
              <p:cNvGrpSpPr/>
              <p:nvPr/>
            </p:nvGrpSpPr>
            <p:grpSpPr>
              <a:xfrm>
                <a:off x="6751999" y="2441545"/>
                <a:ext cx="896366" cy="602601"/>
                <a:chOff x="3937398" y="6963789"/>
                <a:chExt cx="469893" cy="352095"/>
              </a:xfrm>
            </p:grpSpPr>
            <p:sp>
              <p:nvSpPr>
                <p:cNvPr id="50" name="Freeform: Shape 727">
                  <a:extLst>
                    <a:ext uri="{FF2B5EF4-FFF2-40B4-BE49-F238E27FC236}">
                      <a16:creationId xmlns:a16="http://schemas.microsoft.com/office/drawing/2014/main" id="{C8F554B4-DB29-41D6-88AF-BE133A9ADE03}"/>
                    </a:ext>
                  </a:extLst>
                </p:cNvPr>
                <p:cNvSpPr/>
                <p:nvPr/>
              </p:nvSpPr>
              <p:spPr>
                <a:xfrm>
                  <a:off x="4023972" y="7026224"/>
                  <a:ext cx="9655" cy="289660"/>
                </a:xfrm>
                <a:custGeom>
                  <a:avLst/>
                  <a:gdLst>
                    <a:gd name="connsiteX0" fmla="*/ 5793 w 9655"/>
                    <a:gd name="connsiteY0" fmla="*/ 286120 h 289660"/>
                    <a:gd name="connsiteX1" fmla="*/ 4828 w 9655"/>
                    <a:gd name="connsiteY1" fmla="*/ 4828 h 289660"/>
                  </a:gdLst>
                  <a:ahLst/>
                  <a:cxnLst>
                    <a:cxn ang="0">
                      <a:pos x="connsiteX0" y="connsiteY0"/>
                    </a:cxn>
                    <a:cxn ang="0">
                      <a:pos x="connsiteX1" y="connsiteY1"/>
                    </a:cxn>
                  </a:cxnLst>
                  <a:rect l="l" t="t" r="r" b="b"/>
                  <a:pathLst>
                    <a:path w="9655" h="289660">
                      <a:moveTo>
                        <a:pt x="5793" y="286120"/>
                      </a:moveTo>
                      <a:lnTo>
                        <a:pt x="4828" y="4828"/>
                      </a:lnTo>
                    </a:path>
                  </a:pathLst>
                </a:custGeom>
                <a:ln w="12700" cap="flat">
                  <a:solidFill>
                    <a:srgbClr val="FFFFFF"/>
                  </a:solidFill>
                  <a:prstDash val="solid"/>
                  <a:round/>
                </a:ln>
              </p:spPr>
              <p:txBody>
                <a:bodyPr rtlCol="0" anchor="ctr"/>
                <a:lstStyle/>
                <a:p>
                  <a:pPr>
                    <a:defRPr/>
                  </a:pPr>
                  <a:endParaRPr lang="en-US" dirty="0">
                    <a:solidFill>
                      <a:srgbClr val="FFFFFF"/>
                    </a:solidFill>
                    <a:latin typeface="Amazon Ember"/>
                  </a:endParaRPr>
                </a:p>
              </p:txBody>
            </p:sp>
            <p:sp>
              <p:nvSpPr>
                <p:cNvPr id="51" name="Freeform: Shape 728">
                  <a:extLst>
                    <a:ext uri="{FF2B5EF4-FFF2-40B4-BE49-F238E27FC236}">
                      <a16:creationId xmlns:a16="http://schemas.microsoft.com/office/drawing/2014/main" id="{C9A17E33-0CC9-48F2-8B18-B67C26768953}"/>
                    </a:ext>
                  </a:extLst>
                </p:cNvPr>
                <p:cNvSpPr/>
                <p:nvPr/>
              </p:nvSpPr>
              <p:spPr>
                <a:xfrm>
                  <a:off x="3959603" y="6982453"/>
                  <a:ext cx="35403" cy="35403"/>
                </a:xfrm>
                <a:custGeom>
                  <a:avLst/>
                  <a:gdLst>
                    <a:gd name="connsiteX0" fmla="*/ 30575 w 35402"/>
                    <a:gd name="connsiteY0" fmla="*/ 17701 h 35402"/>
                    <a:gd name="connsiteX1" fmla="*/ 17701 w 35402"/>
                    <a:gd name="connsiteY1" fmla="*/ 30575 h 35402"/>
                    <a:gd name="connsiteX2" fmla="*/ 4828 w 35402"/>
                    <a:gd name="connsiteY2" fmla="*/ 17701 h 35402"/>
                    <a:gd name="connsiteX3" fmla="*/ 17701 w 35402"/>
                    <a:gd name="connsiteY3" fmla="*/ 4828 h 35402"/>
                    <a:gd name="connsiteX4" fmla="*/ 30575 w 35402"/>
                    <a:gd name="connsiteY4" fmla="*/ 17701 h 35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402" h="35402">
                      <a:moveTo>
                        <a:pt x="30575" y="17701"/>
                      </a:moveTo>
                      <a:cubicBezTo>
                        <a:pt x="30575" y="24811"/>
                        <a:pt x="24811" y="30575"/>
                        <a:pt x="17701" y="30575"/>
                      </a:cubicBezTo>
                      <a:cubicBezTo>
                        <a:pt x="10591" y="30575"/>
                        <a:pt x="4828" y="24811"/>
                        <a:pt x="4828" y="17701"/>
                      </a:cubicBezTo>
                      <a:cubicBezTo>
                        <a:pt x="4828" y="10591"/>
                        <a:pt x="10591" y="4828"/>
                        <a:pt x="17701" y="4828"/>
                      </a:cubicBezTo>
                      <a:cubicBezTo>
                        <a:pt x="24811" y="4828"/>
                        <a:pt x="30575" y="10591"/>
                        <a:pt x="30575" y="17701"/>
                      </a:cubicBezTo>
                      <a:close/>
                    </a:path>
                  </a:pathLst>
                </a:custGeom>
                <a:noFill/>
                <a:ln w="12700" cap="flat">
                  <a:solidFill>
                    <a:srgbClr val="FFFFFF"/>
                  </a:solidFill>
                  <a:prstDash val="solid"/>
                  <a:miter/>
                </a:ln>
              </p:spPr>
              <p:txBody>
                <a:bodyPr rtlCol="0" anchor="ctr"/>
                <a:lstStyle/>
                <a:p>
                  <a:pPr>
                    <a:defRPr/>
                  </a:pPr>
                  <a:endParaRPr lang="en-US" dirty="0">
                    <a:solidFill>
                      <a:srgbClr val="FFFFFF"/>
                    </a:solidFill>
                    <a:latin typeface="Amazon Ember"/>
                  </a:endParaRPr>
                </a:p>
              </p:txBody>
            </p:sp>
            <p:sp>
              <p:nvSpPr>
                <p:cNvPr id="52" name="Freeform: Shape 729">
                  <a:extLst>
                    <a:ext uri="{FF2B5EF4-FFF2-40B4-BE49-F238E27FC236}">
                      <a16:creationId xmlns:a16="http://schemas.microsoft.com/office/drawing/2014/main" id="{CABA4378-1828-4807-BD05-DA18FCAD0153}"/>
                    </a:ext>
                  </a:extLst>
                </p:cNvPr>
                <p:cNvSpPr/>
                <p:nvPr/>
              </p:nvSpPr>
              <p:spPr>
                <a:xfrm>
                  <a:off x="3998225" y="6982453"/>
                  <a:ext cx="35403" cy="35403"/>
                </a:xfrm>
                <a:custGeom>
                  <a:avLst/>
                  <a:gdLst>
                    <a:gd name="connsiteX0" fmla="*/ 30575 w 35402"/>
                    <a:gd name="connsiteY0" fmla="*/ 17701 h 35402"/>
                    <a:gd name="connsiteX1" fmla="*/ 17701 w 35402"/>
                    <a:gd name="connsiteY1" fmla="*/ 30575 h 35402"/>
                    <a:gd name="connsiteX2" fmla="*/ 4828 w 35402"/>
                    <a:gd name="connsiteY2" fmla="*/ 17701 h 35402"/>
                    <a:gd name="connsiteX3" fmla="*/ 17701 w 35402"/>
                    <a:gd name="connsiteY3" fmla="*/ 4828 h 35402"/>
                    <a:gd name="connsiteX4" fmla="*/ 30575 w 35402"/>
                    <a:gd name="connsiteY4" fmla="*/ 17701 h 35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402" h="35402">
                      <a:moveTo>
                        <a:pt x="30575" y="17701"/>
                      </a:moveTo>
                      <a:cubicBezTo>
                        <a:pt x="30575" y="24811"/>
                        <a:pt x="24811" y="30575"/>
                        <a:pt x="17701" y="30575"/>
                      </a:cubicBezTo>
                      <a:cubicBezTo>
                        <a:pt x="10591" y="30575"/>
                        <a:pt x="4828" y="24811"/>
                        <a:pt x="4828" y="17701"/>
                      </a:cubicBezTo>
                      <a:cubicBezTo>
                        <a:pt x="4828" y="10591"/>
                        <a:pt x="10591" y="4828"/>
                        <a:pt x="17701" y="4828"/>
                      </a:cubicBezTo>
                      <a:cubicBezTo>
                        <a:pt x="24811" y="4828"/>
                        <a:pt x="30575" y="10591"/>
                        <a:pt x="30575" y="17701"/>
                      </a:cubicBezTo>
                      <a:close/>
                    </a:path>
                  </a:pathLst>
                </a:custGeom>
                <a:noFill/>
                <a:ln w="12700" cap="flat">
                  <a:solidFill>
                    <a:srgbClr val="FFFFFF"/>
                  </a:solidFill>
                  <a:prstDash val="solid"/>
                  <a:miter/>
                </a:ln>
              </p:spPr>
              <p:txBody>
                <a:bodyPr rtlCol="0" anchor="ctr"/>
                <a:lstStyle/>
                <a:p>
                  <a:pPr>
                    <a:defRPr/>
                  </a:pPr>
                  <a:endParaRPr lang="en-US" dirty="0">
                    <a:solidFill>
                      <a:srgbClr val="FFFFFF"/>
                    </a:solidFill>
                    <a:latin typeface="Amazon Ember"/>
                  </a:endParaRPr>
                </a:p>
              </p:txBody>
            </p:sp>
            <p:sp>
              <p:nvSpPr>
                <p:cNvPr id="53" name="Freeform: Shape 730">
                  <a:extLst>
                    <a:ext uri="{FF2B5EF4-FFF2-40B4-BE49-F238E27FC236}">
                      <a16:creationId xmlns:a16="http://schemas.microsoft.com/office/drawing/2014/main" id="{8FE13716-A8E9-443A-B921-6C7414985FEB}"/>
                    </a:ext>
                  </a:extLst>
                </p:cNvPr>
                <p:cNvSpPr/>
                <p:nvPr/>
              </p:nvSpPr>
              <p:spPr>
                <a:xfrm>
                  <a:off x="4036846" y="6982453"/>
                  <a:ext cx="35403" cy="35403"/>
                </a:xfrm>
                <a:custGeom>
                  <a:avLst/>
                  <a:gdLst>
                    <a:gd name="connsiteX0" fmla="*/ 30575 w 35402"/>
                    <a:gd name="connsiteY0" fmla="*/ 17701 h 35402"/>
                    <a:gd name="connsiteX1" fmla="*/ 17701 w 35402"/>
                    <a:gd name="connsiteY1" fmla="*/ 30575 h 35402"/>
                    <a:gd name="connsiteX2" fmla="*/ 4828 w 35402"/>
                    <a:gd name="connsiteY2" fmla="*/ 17701 h 35402"/>
                    <a:gd name="connsiteX3" fmla="*/ 17701 w 35402"/>
                    <a:gd name="connsiteY3" fmla="*/ 4828 h 35402"/>
                    <a:gd name="connsiteX4" fmla="*/ 30575 w 35402"/>
                    <a:gd name="connsiteY4" fmla="*/ 17701 h 35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402" h="35402">
                      <a:moveTo>
                        <a:pt x="30575" y="17701"/>
                      </a:moveTo>
                      <a:cubicBezTo>
                        <a:pt x="30575" y="24811"/>
                        <a:pt x="24811" y="30575"/>
                        <a:pt x="17701" y="30575"/>
                      </a:cubicBezTo>
                      <a:cubicBezTo>
                        <a:pt x="10591" y="30575"/>
                        <a:pt x="4828" y="24811"/>
                        <a:pt x="4828" y="17701"/>
                      </a:cubicBezTo>
                      <a:cubicBezTo>
                        <a:pt x="4828" y="10591"/>
                        <a:pt x="10591" y="4828"/>
                        <a:pt x="17701" y="4828"/>
                      </a:cubicBezTo>
                      <a:cubicBezTo>
                        <a:pt x="24811" y="4828"/>
                        <a:pt x="30575" y="10591"/>
                        <a:pt x="30575" y="17701"/>
                      </a:cubicBezTo>
                      <a:close/>
                    </a:path>
                  </a:pathLst>
                </a:custGeom>
                <a:noFill/>
                <a:ln w="12700" cap="flat">
                  <a:solidFill>
                    <a:srgbClr val="FFFFFF"/>
                  </a:solidFill>
                  <a:prstDash val="solid"/>
                  <a:miter/>
                </a:ln>
              </p:spPr>
              <p:txBody>
                <a:bodyPr rtlCol="0" anchor="ctr"/>
                <a:lstStyle/>
                <a:p>
                  <a:pPr>
                    <a:defRPr/>
                  </a:pPr>
                  <a:endParaRPr lang="en-US" dirty="0">
                    <a:solidFill>
                      <a:srgbClr val="FFFFFF"/>
                    </a:solidFill>
                    <a:latin typeface="Amazon Ember"/>
                  </a:endParaRPr>
                </a:p>
              </p:txBody>
            </p:sp>
            <p:sp>
              <p:nvSpPr>
                <p:cNvPr id="54" name="Freeform: Shape 731">
                  <a:extLst>
                    <a:ext uri="{FF2B5EF4-FFF2-40B4-BE49-F238E27FC236}">
                      <a16:creationId xmlns:a16="http://schemas.microsoft.com/office/drawing/2014/main" id="{C667EEAB-ACC0-46C8-8A90-4F125DE815DD}"/>
                    </a:ext>
                  </a:extLst>
                </p:cNvPr>
                <p:cNvSpPr/>
                <p:nvPr/>
              </p:nvSpPr>
              <p:spPr>
                <a:xfrm>
                  <a:off x="3937398" y="6963789"/>
                  <a:ext cx="469893" cy="350811"/>
                </a:xfrm>
                <a:custGeom>
                  <a:avLst/>
                  <a:gdLst>
                    <a:gd name="connsiteX0" fmla="*/ 465709 w 469892"/>
                    <a:gd name="connsiteY0" fmla="*/ 337615 h 350810"/>
                    <a:gd name="connsiteX1" fmla="*/ 456054 w 469892"/>
                    <a:gd name="connsiteY1" fmla="*/ 347270 h 350810"/>
                    <a:gd name="connsiteX2" fmla="*/ 14483 w 469892"/>
                    <a:gd name="connsiteY2" fmla="*/ 347270 h 350810"/>
                    <a:gd name="connsiteX3" fmla="*/ 4828 w 469892"/>
                    <a:gd name="connsiteY3" fmla="*/ 337615 h 350810"/>
                    <a:gd name="connsiteX4" fmla="*/ 4828 w 469892"/>
                    <a:gd name="connsiteY4" fmla="*/ 14483 h 350810"/>
                    <a:gd name="connsiteX5" fmla="*/ 14483 w 469892"/>
                    <a:gd name="connsiteY5" fmla="*/ 4828 h 350810"/>
                    <a:gd name="connsiteX6" fmla="*/ 456054 w 469892"/>
                    <a:gd name="connsiteY6" fmla="*/ 4828 h 350810"/>
                    <a:gd name="connsiteX7" fmla="*/ 465709 w 469892"/>
                    <a:gd name="connsiteY7" fmla="*/ 14483 h 350810"/>
                    <a:gd name="connsiteX8" fmla="*/ 465709 w 469892"/>
                    <a:gd name="connsiteY8" fmla="*/ 337615 h 350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9892" h="350810">
                      <a:moveTo>
                        <a:pt x="465709" y="337615"/>
                      </a:moveTo>
                      <a:cubicBezTo>
                        <a:pt x="465709" y="342764"/>
                        <a:pt x="461525" y="347270"/>
                        <a:pt x="456054" y="347270"/>
                      </a:cubicBezTo>
                      <a:lnTo>
                        <a:pt x="14483" y="347270"/>
                      </a:lnTo>
                      <a:cubicBezTo>
                        <a:pt x="9333" y="347270"/>
                        <a:pt x="4828" y="343086"/>
                        <a:pt x="4828" y="337615"/>
                      </a:cubicBezTo>
                      <a:lnTo>
                        <a:pt x="4828" y="14483"/>
                      </a:lnTo>
                      <a:cubicBezTo>
                        <a:pt x="4828" y="9333"/>
                        <a:pt x="9012" y="4828"/>
                        <a:pt x="14483" y="4828"/>
                      </a:cubicBezTo>
                      <a:lnTo>
                        <a:pt x="456054" y="4828"/>
                      </a:lnTo>
                      <a:cubicBezTo>
                        <a:pt x="461203" y="4828"/>
                        <a:pt x="465709" y="9012"/>
                        <a:pt x="465709" y="14483"/>
                      </a:cubicBezTo>
                      <a:lnTo>
                        <a:pt x="465709" y="337615"/>
                      </a:lnTo>
                      <a:close/>
                    </a:path>
                  </a:pathLst>
                </a:custGeom>
                <a:noFill/>
                <a:ln w="12700" cap="flat">
                  <a:solidFill>
                    <a:srgbClr val="FFFFFF"/>
                  </a:solidFill>
                  <a:prstDash val="solid"/>
                  <a:round/>
                </a:ln>
              </p:spPr>
              <p:txBody>
                <a:bodyPr rtlCol="0" anchor="ctr"/>
                <a:lstStyle/>
                <a:p>
                  <a:pPr>
                    <a:defRPr/>
                  </a:pPr>
                  <a:endParaRPr lang="en-US" dirty="0">
                    <a:solidFill>
                      <a:srgbClr val="FFFFFF"/>
                    </a:solidFill>
                    <a:latin typeface="Amazon Ember"/>
                  </a:endParaRPr>
                </a:p>
              </p:txBody>
            </p:sp>
            <p:sp>
              <p:nvSpPr>
                <p:cNvPr id="55" name="Freeform: Shape 732">
                  <a:extLst>
                    <a:ext uri="{FF2B5EF4-FFF2-40B4-BE49-F238E27FC236}">
                      <a16:creationId xmlns:a16="http://schemas.microsoft.com/office/drawing/2014/main" id="{B7802CEE-662B-41C6-ACE6-A5C46DEA5DD5}"/>
                    </a:ext>
                  </a:extLst>
                </p:cNvPr>
                <p:cNvSpPr/>
                <p:nvPr/>
              </p:nvSpPr>
              <p:spPr>
                <a:xfrm>
                  <a:off x="3937718" y="7026224"/>
                  <a:ext cx="466675" cy="9655"/>
                </a:xfrm>
                <a:custGeom>
                  <a:avLst/>
                  <a:gdLst>
                    <a:gd name="connsiteX0" fmla="*/ 4828 w 466674"/>
                    <a:gd name="connsiteY0" fmla="*/ 4828 h 9655"/>
                    <a:gd name="connsiteX1" fmla="*/ 464743 w 466674"/>
                    <a:gd name="connsiteY1" fmla="*/ 4828 h 9655"/>
                  </a:gdLst>
                  <a:ahLst/>
                  <a:cxnLst>
                    <a:cxn ang="0">
                      <a:pos x="connsiteX0" y="connsiteY0"/>
                    </a:cxn>
                    <a:cxn ang="0">
                      <a:pos x="connsiteX1" y="connsiteY1"/>
                    </a:cxn>
                  </a:cxnLst>
                  <a:rect l="l" t="t" r="r" b="b"/>
                  <a:pathLst>
                    <a:path w="466674" h="9655">
                      <a:moveTo>
                        <a:pt x="4828" y="4828"/>
                      </a:moveTo>
                      <a:lnTo>
                        <a:pt x="464743" y="4828"/>
                      </a:lnTo>
                    </a:path>
                  </a:pathLst>
                </a:custGeom>
                <a:ln w="12700" cap="flat">
                  <a:solidFill>
                    <a:srgbClr val="FFFFFF"/>
                  </a:solidFill>
                  <a:prstDash val="solid"/>
                  <a:round/>
                </a:ln>
              </p:spPr>
              <p:txBody>
                <a:bodyPr rtlCol="0" anchor="ctr"/>
                <a:lstStyle/>
                <a:p>
                  <a:pPr>
                    <a:defRPr/>
                  </a:pPr>
                  <a:endParaRPr lang="en-US" dirty="0">
                    <a:solidFill>
                      <a:srgbClr val="FFFFFF"/>
                    </a:solidFill>
                    <a:latin typeface="Amazon Ember"/>
                  </a:endParaRPr>
                </a:p>
              </p:txBody>
            </p:sp>
          </p:grpSp>
          <p:pic>
            <p:nvPicPr>
              <p:cNvPr id="49" name="Graphic 48" descr="Pie chart">
                <a:extLst>
                  <a:ext uri="{FF2B5EF4-FFF2-40B4-BE49-F238E27FC236}">
                    <a16:creationId xmlns:a16="http://schemas.microsoft.com/office/drawing/2014/main" id="{6F3F0402-1430-4247-8D09-DC3BAFE29FD2}"/>
                  </a:ext>
                </a:extLst>
              </p:cNvPr>
              <p:cNvPicPr>
                <a:picLocks noChangeAspect="1"/>
              </p:cNvPicPr>
              <p:nvPr/>
            </p:nvPicPr>
            <p:blipFill>
              <a:blip r:embed="rId3" cstate="hq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952785" y="2575309"/>
                <a:ext cx="390657" cy="390657"/>
              </a:xfrm>
              <a:prstGeom prst="rect">
                <a:avLst/>
              </a:prstGeom>
            </p:spPr>
          </p:pic>
        </p:grpSp>
      </p:grpSp>
      <p:grpSp>
        <p:nvGrpSpPr>
          <p:cNvPr id="58" name="Group 57">
            <a:extLst>
              <a:ext uri="{FF2B5EF4-FFF2-40B4-BE49-F238E27FC236}">
                <a16:creationId xmlns:a16="http://schemas.microsoft.com/office/drawing/2014/main" id="{255A93E1-C5A0-404A-A678-A0728E247700}"/>
              </a:ext>
            </a:extLst>
          </p:cNvPr>
          <p:cNvGrpSpPr/>
          <p:nvPr/>
        </p:nvGrpSpPr>
        <p:grpSpPr>
          <a:xfrm>
            <a:off x="3957484" y="3243899"/>
            <a:ext cx="408238" cy="248113"/>
            <a:chOff x="6412563" y="3459528"/>
            <a:chExt cx="362839" cy="220521"/>
          </a:xfrm>
        </p:grpSpPr>
        <p:sp>
          <p:nvSpPr>
            <p:cNvPr id="59" name="Freeform: Shape 58">
              <a:extLst>
                <a:ext uri="{FF2B5EF4-FFF2-40B4-BE49-F238E27FC236}">
                  <a16:creationId xmlns:a16="http://schemas.microsoft.com/office/drawing/2014/main" id="{CDF9C356-243F-4EF6-AFD5-B9332EF5FB32}"/>
                </a:ext>
              </a:extLst>
            </p:cNvPr>
            <p:cNvSpPr/>
            <p:nvPr/>
          </p:nvSpPr>
          <p:spPr>
            <a:xfrm>
              <a:off x="6683252" y="3510594"/>
              <a:ext cx="46215" cy="138061"/>
            </a:xfrm>
            <a:custGeom>
              <a:avLst/>
              <a:gdLst>
                <a:gd name="connsiteX0" fmla="*/ 196025 w 196024"/>
                <a:gd name="connsiteY0" fmla="*/ 292799 h 585596"/>
                <a:gd name="connsiteX1" fmla="*/ 98012 w 196024"/>
                <a:gd name="connsiteY1" fmla="*/ 585597 h 585596"/>
                <a:gd name="connsiteX2" fmla="*/ 0 w 196024"/>
                <a:gd name="connsiteY2" fmla="*/ 292799 h 585596"/>
                <a:gd name="connsiteX3" fmla="*/ 98012 w 196024"/>
                <a:gd name="connsiteY3" fmla="*/ 0 h 585596"/>
                <a:gd name="connsiteX4" fmla="*/ 196025 w 196024"/>
                <a:gd name="connsiteY4" fmla="*/ 292799 h 5855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024" h="585596">
                  <a:moveTo>
                    <a:pt x="196025" y="292799"/>
                  </a:moveTo>
                  <a:cubicBezTo>
                    <a:pt x="196025" y="454507"/>
                    <a:pt x="152143" y="585597"/>
                    <a:pt x="98012" y="585597"/>
                  </a:cubicBezTo>
                  <a:cubicBezTo>
                    <a:pt x="43882" y="585597"/>
                    <a:pt x="0" y="454507"/>
                    <a:pt x="0" y="292799"/>
                  </a:cubicBezTo>
                  <a:cubicBezTo>
                    <a:pt x="0" y="131090"/>
                    <a:pt x="43882" y="0"/>
                    <a:pt x="98012" y="0"/>
                  </a:cubicBezTo>
                  <a:cubicBezTo>
                    <a:pt x="152143" y="0"/>
                    <a:pt x="196025" y="131090"/>
                    <a:pt x="196025" y="292799"/>
                  </a:cubicBezTo>
                  <a:close/>
                </a:path>
              </a:pathLst>
            </a:custGeom>
            <a:noFill/>
            <a:ln w="9525" cap="flat">
              <a:solidFill>
                <a:srgbClr val="527FFF"/>
              </a:solidFill>
              <a:prstDash val="solid"/>
              <a:round/>
            </a:ln>
          </p:spPr>
          <p:txBody>
            <a:bodyPr rtlCol="0" anchor="ctr"/>
            <a:lstStyle/>
            <a:p>
              <a:pPr>
                <a:defRPr/>
              </a:pPr>
              <a:endParaRPr lang="en-US" dirty="0">
                <a:solidFill>
                  <a:srgbClr val="FFFFFF"/>
                </a:solidFill>
                <a:latin typeface="Amazon Ember"/>
              </a:endParaRPr>
            </a:p>
          </p:txBody>
        </p:sp>
        <p:sp>
          <p:nvSpPr>
            <p:cNvPr id="60" name="Freeform: Shape 59">
              <a:extLst>
                <a:ext uri="{FF2B5EF4-FFF2-40B4-BE49-F238E27FC236}">
                  <a16:creationId xmlns:a16="http://schemas.microsoft.com/office/drawing/2014/main" id="{18876833-507B-4036-9BBC-9DD128B0F9F2}"/>
                </a:ext>
              </a:extLst>
            </p:cNvPr>
            <p:cNvSpPr/>
            <p:nvPr/>
          </p:nvSpPr>
          <p:spPr>
            <a:xfrm rot="18900000">
              <a:off x="6683264" y="3510595"/>
              <a:ext cx="46215" cy="138061"/>
            </a:xfrm>
            <a:custGeom>
              <a:avLst/>
              <a:gdLst>
                <a:gd name="connsiteX0" fmla="*/ 196025 w 196024"/>
                <a:gd name="connsiteY0" fmla="*/ 292799 h 585596"/>
                <a:gd name="connsiteX1" fmla="*/ 98012 w 196024"/>
                <a:gd name="connsiteY1" fmla="*/ 585597 h 585596"/>
                <a:gd name="connsiteX2" fmla="*/ 0 w 196024"/>
                <a:gd name="connsiteY2" fmla="*/ 292799 h 585596"/>
                <a:gd name="connsiteX3" fmla="*/ 98012 w 196024"/>
                <a:gd name="connsiteY3" fmla="*/ 0 h 585596"/>
                <a:gd name="connsiteX4" fmla="*/ 196025 w 196024"/>
                <a:gd name="connsiteY4" fmla="*/ 292799 h 5855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024" h="585596">
                  <a:moveTo>
                    <a:pt x="196025" y="292799"/>
                  </a:moveTo>
                  <a:cubicBezTo>
                    <a:pt x="196025" y="454507"/>
                    <a:pt x="152143" y="585597"/>
                    <a:pt x="98012" y="585597"/>
                  </a:cubicBezTo>
                  <a:cubicBezTo>
                    <a:pt x="43882" y="585597"/>
                    <a:pt x="0" y="454507"/>
                    <a:pt x="0" y="292799"/>
                  </a:cubicBezTo>
                  <a:cubicBezTo>
                    <a:pt x="0" y="131090"/>
                    <a:pt x="43882" y="0"/>
                    <a:pt x="98012" y="0"/>
                  </a:cubicBezTo>
                  <a:cubicBezTo>
                    <a:pt x="152143" y="0"/>
                    <a:pt x="196025" y="131090"/>
                    <a:pt x="196025" y="292799"/>
                  </a:cubicBezTo>
                  <a:close/>
                </a:path>
              </a:pathLst>
            </a:custGeom>
            <a:noFill/>
            <a:ln w="9525" cap="flat">
              <a:solidFill>
                <a:srgbClr val="527FFF"/>
              </a:solidFill>
              <a:prstDash val="solid"/>
              <a:round/>
            </a:ln>
          </p:spPr>
          <p:txBody>
            <a:bodyPr rtlCol="0" anchor="ctr"/>
            <a:lstStyle/>
            <a:p>
              <a:pPr>
                <a:defRPr/>
              </a:pPr>
              <a:endParaRPr lang="en-US" dirty="0">
                <a:solidFill>
                  <a:srgbClr val="FFFFFF"/>
                </a:solidFill>
                <a:latin typeface="Amazon Ember"/>
              </a:endParaRPr>
            </a:p>
          </p:txBody>
        </p:sp>
        <p:sp>
          <p:nvSpPr>
            <p:cNvPr id="61" name="Freeform: Shape 60">
              <a:extLst>
                <a:ext uri="{FF2B5EF4-FFF2-40B4-BE49-F238E27FC236}">
                  <a16:creationId xmlns:a16="http://schemas.microsoft.com/office/drawing/2014/main" id="{5AA0CCA9-B526-4F7E-81A9-DC0085F15D6D}"/>
                </a:ext>
              </a:extLst>
            </p:cNvPr>
            <p:cNvSpPr/>
            <p:nvPr/>
          </p:nvSpPr>
          <p:spPr>
            <a:xfrm>
              <a:off x="6637329" y="3556517"/>
              <a:ext cx="138061" cy="46215"/>
            </a:xfrm>
            <a:custGeom>
              <a:avLst/>
              <a:gdLst>
                <a:gd name="connsiteX0" fmla="*/ 585597 w 585597"/>
                <a:gd name="connsiteY0" fmla="*/ 98012 h 196024"/>
                <a:gd name="connsiteX1" fmla="*/ 292798 w 585597"/>
                <a:gd name="connsiteY1" fmla="*/ 196025 h 196024"/>
                <a:gd name="connsiteX2" fmla="*/ 0 w 585597"/>
                <a:gd name="connsiteY2" fmla="*/ 98012 h 196024"/>
                <a:gd name="connsiteX3" fmla="*/ 292798 w 585597"/>
                <a:gd name="connsiteY3" fmla="*/ 0 h 196024"/>
                <a:gd name="connsiteX4" fmla="*/ 585597 w 585597"/>
                <a:gd name="connsiteY4" fmla="*/ 98012 h 1960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5597" h="196024">
                  <a:moveTo>
                    <a:pt x="585597" y="98012"/>
                  </a:moveTo>
                  <a:cubicBezTo>
                    <a:pt x="585597" y="152143"/>
                    <a:pt x="454507" y="196025"/>
                    <a:pt x="292798" y="196025"/>
                  </a:cubicBezTo>
                  <a:cubicBezTo>
                    <a:pt x="131090" y="196025"/>
                    <a:pt x="0" y="152143"/>
                    <a:pt x="0" y="98012"/>
                  </a:cubicBezTo>
                  <a:cubicBezTo>
                    <a:pt x="0" y="43882"/>
                    <a:pt x="131090" y="0"/>
                    <a:pt x="292798" y="0"/>
                  </a:cubicBezTo>
                  <a:cubicBezTo>
                    <a:pt x="454507" y="0"/>
                    <a:pt x="585597" y="43882"/>
                    <a:pt x="585597" y="98012"/>
                  </a:cubicBezTo>
                  <a:close/>
                </a:path>
              </a:pathLst>
            </a:custGeom>
            <a:noFill/>
            <a:ln w="9525" cap="flat">
              <a:solidFill>
                <a:srgbClr val="527FFF"/>
              </a:solidFill>
              <a:prstDash val="solid"/>
              <a:round/>
            </a:ln>
          </p:spPr>
          <p:txBody>
            <a:bodyPr rtlCol="0" anchor="ctr"/>
            <a:lstStyle/>
            <a:p>
              <a:pPr>
                <a:defRPr/>
              </a:pPr>
              <a:endParaRPr lang="en-US" dirty="0">
                <a:solidFill>
                  <a:srgbClr val="FFFFFF"/>
                </a:solidFill>
                <a:latin typeface="Amazon Ember"/>
              </a:endParaRPr>
            </a:p>
          </p:txBody>
        </p:sp>
        <p:sp>
          <p:nvSpPr>
            <p:cNvPr id="62" name="Freeform: Shape 61">
              <a:extLst>
                <a:ext uri="{FF2B5EF4-FFF2-40B4-BE49-F238E27FC236}">
                  <a16:creationId xmlns:a16="http://schemas.microsoft.com/office/drawing/2014/main" id="{0813F1D3-D5F7-4C16-80EA-6272DC1BBD09}"/>
                </a:ext>
              </a:extLst>
            </p:cNvPr>
            <p:cNvSpPr/>
            <p:nvPr/>
          </p:nvSpPr>
          <p:spPr>
            <a:xfrm rot="18900000">
              <a:off x="6637341" y="3556518"/>
              <a:ext cx="138061" cy="46215"/>
            </a:xfrm>
            <a:custGeom>
              <a:avLst/>
              <a:gdLst>
                <a:gd name="connsiteX0" fmla="*/ 585597 w 585597"/>
                <a:gd name="connsiteY0" fmla="*/ 98012 h 196024"/>
                <a:gd name="connsiteX1" fmla="*/ 292798 w 585597"/>
                <a:gd name="connsiteY1" fmla="*/ 196025 h 196024"/>
                <a:gd name="connsiteX2" fmla="*/ 0 w 585597"/>
                <a:gd name="connsiteY2" fmla="*/ 98012 h 196024"/>
                <a:gd name="connsiteX3" fmla="*/ 292798 w 585597"/>
                <a:gd name="connsiteY3" fmla="*/ 0 h 196024"/>
                <a:gd name="connsiteX4" fmla="*/ 585597 w 585597"/>
                <a:gd name="connsiteY4" fmla="*/ 98012 h 1960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5597" h="196024">
                  <a:moveTo>
                    <a:pt x="585597" y="98012"/>
                  </a:moveTo>
                  <a:cubicBezTo>
                    <a:pt x="585597" y="152143"/>
                    <a:pt x="454507" y="196025"/>
                    <a:pt x="292798" y="196025"/>
                  </a:cubicBezTo>
                  <a:cubicBezTo>
                    <a:pt x="131090" y="196025"/>
                    <a:pt x="0" y="152143"/>
                    <a:pt x="0" y="98012"/>
                  </a:cubicBezTo>
                  <a:cubicBezTo>
                    <a:pt x="0" y="43882"/>
                    <a:pt x="131090" y="0"/>
                    <a:pt x="292798" y="0"/>
                  </a:cubicBezTo>
                  <a:cubicBezTo>
                    <a:pt x="454507" y="0"/>
                    <a:pt x="585597" y="43882"/>
                    <a:pt x="585597" y="98012"/>
                  </a:cubicBezTo>
                  <a:close/>
                </a:path>
              </a:pathLst>
            </a:custGeom>
            <a:noFill/>
            <a:ln w="9525" cap="flat">
              <a:solidFill>
                <a:srgbClr val="527FFF"/>
              </a:solidFill>
              <a:prstDash val="solid"/>
              <a:round/>
            </a:ln>
          </p:spPr>
          <p:txBody>
            <a:bodyPr rtlCol="0" anchor="ctr"/>
            <a:lstStyle/>
            <a:p>
              <a:pPr>
                <a:defRPr/>
              </a:pPr>
              <a:endParaRPr lang="en-US" dirty="0">
                <a:solidFill>
                  <a:srgbClr val="FFFFFF"/>
                </a:solidFill>
                <a:latin typeface="Amazon Ember"/>
              </a:endParaRPr>
            </a:p>
          </p:txBody>
        </p:sp>
        <p:sp>
          <p:nvSpPr>
            <p:cNvPr id="63" name="Freeform: Shape 62">
              <a:extLst>
                <a:ext uri="{FF2B5EF4-FFF2-40B4-BE49-F238E27FC236}">
                  <a16:creationId xmlns:a16="http://schemas.microsoft.com/office/drawing/2014/main" id="{574EA6B7-2AD9-447C-8E49-F92A64F615FE}"/>
                </a:ext>
              </a:extLst>
            </p:cNvPr>
            <p:cNvSpPr/>
            <p:nvPr/>
          </p:nvSpPr>
          <p:spPr>
            <a:xfrm>
              <a:off x="6693986" y="3567229"/>
              <a:ext cx="25286" cy="25286"/>
            </a:xfrm>
            <a:custGeom>
              <a:avLst/>
              <a:gdLst>
                <a:gd name="connsiteX0" fmla="*/ 107252 w 107251"/>
                <a:gd name="connsiteY0" fmla="*/ 53626 h 107251"/>
                <a:gd name="connsiteX1" fmla="*/ 53626 w 107251"/>
                <a:gd name="connsiteY1" fmla="*/ 107251 h 107251"/>
                <a:gd name="connsiteX2" fmla="*/ 0 w 107251"/>
                <a:gd name="connsiteY2" fmla="*/ 53626 h 107251"/>
                <a:gd name="connsiteX3" fmla="*/ 53626 w 107251"/>
                <a:gd name="connsiteY3" fmla="*/ 0 h 107251"/>
                <a:gd name="connsiteX4" fmla="*/ 107252 w 107251"/>
                <a:gd name="connsiteY4" fmla="*/ 53626 h 1072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251" h="107251">
                  <a:moveTo>
                    <a:pt x="107252" y="53626"/>
                  </a:moveTo>
                  <a:cubicBezTo>
                    <a:pt x="107252" y="83242"/>
                    <a:pt x="83243" y="107251"/>
                    <a:pt x="53626" y="107251"/>
                  </a:cubicBezTo>
                  <a:cubicBezTo>
                    <a:pt x="24009" y="107251"/>
                    <a:pt x="0" y="83242"/>
                    <a:pt x="0" y="53626"/>
                  </a:cubicBezTo>
                  <a:cubicBezTo>
                    <a:pt x="0" y="24009"/>
                    <a:pt x="24009" y="0"/>
                    <a:pt x="53626" y="0"/>
                  </a:cubicBezTo>
                  <a:cubicBezTo>
                    <a:pt x="83242" y="0"/>
                    <a:pt x="107252" y="24009"/>
                    <a:pt x="107252" y="53626"/>
                  </a:cubicBezTo>
                  <a:close/>
                </a:path>
              </a:pathLst>
            </a:custGeom>
            <a:noFill/>
            <a:ln w="9525" cap="flat">
              <a:solidFill>
                <a:schemeClr val="tx1"/>
              </a:solidFill>
              <a:prstDash val="solid"/>
              <a:round/>
            </a:ln>
          </p:spPr>
          <p:txBody>
            <a:bodyPr rtlCol="0" anchor="ctr"/>
            <a:lstStyle/>
            <a:p>
              <a:pPr>
                <a:defRPr/>
              </a:pPr>
              <a:endParaRPr lang="en-US" dirty="0">
                <a:solidFill>
                  <a:srgbClr val="FFFFFF"/>
                </a:solidFill>
                <a:latin typeface="Amazon Ember"/>
              </a:endParaRPr>
            </a:p>
          </p:txBody>
        </p:sp>
        <p:sp>
          <p:nvSpPr>
            <p:cNvPr id="64" name="Freeform: Shape 63">
              <a:extLst>
                <a:ext uri="{FF2B5EF4-FFF2-40B4-BE49-F238E27FC236}">
                  <a16:creationId xmlns:a16="http://schemas.microsoft.com/office/drawing/2014/main" id="{41CA6868-4D8C-49D8-B3C1-1BBEB182A3B1}"/>
                </a:ext>
              </a:extLst>
            </p:cNvPr>
            <p:cNvSpPr/>
            <p:nvPr/>
          </p:nvSpPr>
          <p:spPr>
            <a:xfrm>
              <a:off x="6468435" y="3498400"/>
              <a:ext cx="674" cy="181649"/>
            </a:xfrm>
            <a:custGeom>
              <a:avLst/>
              <a:gdLst>
                <a:gd name="connsiteX0" fmla="*/ 2857 w 2857"/>
                <a:gd name="connsiteY0" fmla="*/ 770477 h 770477"/>
                <a:gd name="connsiteX1" fmla="*/ 0 w 2857"/>
                <a:gd name="connsiteY1" fmla="*/ 0 h 770477"/>
              </a:gdLst>
              <a:ahLst/>
              <a:cxnLst>
                <a:cxn ang="0">
                  <a:pos x="connsiteX0" y="connsiteY0"/>
                </a:cxn>
                <a:cxn ang="0">
                  <a:pos x="connsiteX1" y="connsiteY1"/>
                </a:cxn>
              </a:cxnLst>
              <a:rect l="l" t="t" r="r" b="b"/>
              <a:pathLst>
                <a:path w="2857" h="770477">
                  <a:moveTo>
                    <a:pt x="2857" y="770477"/>
                  </a:moveTo>
                  <a:lnTo>
                    <a:pt x="0" y="0"/>
                  </a:lnTo>
                </a:path>
              </a:pathLst>
            </a:custGeom>
            <a:ln w="9525" cap="flat">
              <a:solidFill>
                <a:schemeClr val="tx1"/>
              </a:solidFill>
              <a:prstDash val="solid"/>
              <a:round/>
            </a:ln>
          </p:spPr>
          <p:txBody>
            <a:bodyPr rtlCol="0" anchor="ctr"/>
            <a:lstStyle/>
            <a:p>
              <a:pPr>
                <a:defRPr/>
              </a:pPr>
              <a:endParaRPr lang="en-US" dirty="0">
                <a:solidFill>
                  <a:srgbClr val="FFFFFF"/>
                </a:solidFill>
                <a:latin typeface="Amazon Ember"/>
              </a:endParaRPr>
            </a:p>
          </p:txBody>
        </p:sp>
        <p:sp>
          <p:nvSpPr>
            <p:cNvPr id="65" name="Freeform: Shape 64">
              <a:extLst>
                <a:ext uri="{FF2B5EF4-FFF2-40B4-BE49-F238E27FC236}">
                  <a16:creationId xmlns:a16="http://schemas.microsoft.com/office/drawing/2014/main" id="{085E749E-71C8-477B-A6DE-A2994CF56C57}"/>
                </a:ext>
              </a:extLst>
            </p:cNvPr>
            <p:cNvSpPr/>
            <p:nvPr/>
          </p:nvSpPr>
          <p:spPr>
            <a:xfrm>
              <a:off x="6426823" y="3470263"/>
              <a:ext cx="16618" cy="16617"/>
            </a:xfrm>
            <a:custGeom>
              <a:avLst/>
              <a:gdLst>
                <a:gd name="connsiteX0" fmla="*/ 70485 w 70485"/>
                <a:gd name="connsiteY0" fmla="*/ 35242 h 70484"/>
                <a:gd name="connsiteX1" fmla="*/ 35243 w 70485"/>
                <a:gd name="connsiteY1" fmla="*/ 70485 h 70484"/>
                <a:gd name="connsiteX2" fmla="*/ 0 w 70485"/>
                <a:gd name="connsiteY2" fmla="*/ 35242 h 70484"/>
                <a:gd name="connsiteX3" fmla="*/ 35243 w 70485"/>
                <a:gd name="connsiteY3" fmla="*/ 0 h 70484"/>
                <a:gd name="connsiteX4" fmla="*/ 70485 w 70485"/>
                <a:gd name="connsiteY4" fmla="*/ 35242 h 704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485" h="70484">
                  <a:moveTo>
                    <a:pt x="70485" y="35242"/>
                  </a:moveTo>
                  <a:cubicBezTo>
                    <a:pt x="70485" y="54706"/>
                    <a:pt x="54706" y="70485"/>
                    <a:pt x="35243" y="70485"/>
                  </a:cubicBezTo>
                  <a:cubicBezTo>
                    <a:pt x="15779" y="70485"/>
                    <a:pt x="0" y="54706"/>
                    <a:pt x="0" y="35242"/>
                  </a:cubicBezTo>
                  <a:cubicBezTo>
                    <a:pt x="0" y="15779"/>
                    <a:pt x="15779" y="0"/>
                    <a:pt x="35243" y="0"/>
                  </a:cubicBezTo>
                  <a:cubicBezTo>
                    <a:pt x="54706" y="0"/>
                    <a:pt x="70485" y="15779"/>
                    <a:pt x="70485" y="35242"/>
                  </a:cubicBezTo>
                  <a:close/>
                </a:path>
              </a:pathLst>
            </a:custGeom>
            <a:noFill/>
            <a:ln w="9525" cap="flat">
              <a:solidFill>
                <a:schemeClr val="tx1"/>
              </a:solidFill>
              <a:prstDash val="solid"/>
              <a:miter/>
            </a:ln>
          </p:spPr>
          <p:txBody>
            <a:bodyPr rtlCol="0" anchor="ctr"/>
            <a:lstStyle/>
            <a:p>
              <a:pPr>
                <a:defRPr/>
              </a:pPr>
              <a:endParaRPr lang="en-US" dirty="0">
                <a:solidFill>
                  <a:srgbClr val="FFFFFF"/>
                </a:solidFill>
                <a:latin typeface="Amazon Ember"/>
              </a:endParaRPr>
            </a:p>
          </p:txBody>
        </p:sp>
        <p:sp>
          <p:nvSpPr>
            <p:cNvPr id="66" name="Freeform: Shape 65">
              <a:extLst>
                <a:ext uri="{FF2B5EF4-FFF2-40B4-BE49-F238E27FC236}">
                  <a16:creationId xmlns:a16="http://schemas.microsoft.com/office/drawing/2014/main" id="{E6ED424A-5D41-4B3F-B45A-1E64E0FAD676}"/>
                </a:ext>
              </a:extLst>
            </p:cNvPr>
            <p:cNvSpPr/>
            <p:nvPr/>
          </p:nvSpPr>
          <p:spPr>
            <a:xfrm>
              <a:off x="6451750" y="3470173"/>
              <a:ext cx="16618" cy="16618"/>
            </a:xfrm>
            <a:custGeom>
              <a:avLst/>
              <a:gdLst>
                <a:gd name="connsiteX0" fmla="*/ 70485 w 70485"/>
                <a:gd name="connsiteY0" fmla="*/ 35242 h 70485"/>
                <a:gd name="connsiteX1" fmla="*/ 35242 w 70485"/>
                <a:gd name="connsiteY1" fmla="*/ 70485 h 70485"/>
                <a:gd name="connsiteX2" fmla="*/ 0 w 70485"/>
                <a:gd name="connsiteY2" fmla="*/ 35242 h 70485"/>
                <a:gd name="connsiteX3" fmla="*/ 35242 w 70485"/>
                <a:gd name="connsiteY3" fmla="*/ 0 h 70485"/>
                <a:gd name="connsiteX4" fmla="*/ 70485 w 70485"/>
                <a:gd name="connsiteY4" fmla="*/ 35242 h 70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485" h="70485">
                  <a:moveTo>
                    <a:pt x="70485" y="35242"/>
                  </a:moveTo>
                  <a:cubicBezTo>
                    <a:pt x="70485" y="54706"/>
                    <a:pt x="54706" y="70485"/>
                    <a:pt x="35242" y="70485"/>
                  </a:cubicBezTo>
                  <a:cubicBezTo>
                    <a:pt x="15779" y="70485"/>
                    <a:pt x="0" y="54706"/>
                    <a:pt x="0" y="35242"/>
                  </a:cubicBezTo>
                  <a:cubicBezTo>
                    <a:pt x="0" y="15779"/>
                    <a:pt x="15779" y="0"/>
                    <a:pt x="35242" y="0"/>
                  </a:cubicBezTo>
                  <a:cubicBezTo>
                    <a:pt x="54706" y="0"/>
                    <a:pt x="70485" y="15779"/>
                    <a:pt x="70485" y="35242"/>
                  </a:cubicBezTo>
                  <a:close/>
                </a:path>
              </a:pathLst>
            </a:custGeom>
            <a:noFill/>
            <a:ln w="9525" cap="flat">
              <a:solidFill>
                <a:schemeClr val="tx1"/>
              </a:solidFill>
              <a:prstDash val="solid"/>
              <a:miter/>
            </a:ln>
          </p:spPr>
          <p:txBody>
            <a:bodyPr rtlCol="0" anchor="ctr"/>
            <a:lstStyle/>
            <a:p>
              <a:pPr>
                <a:defRPr/>
              </a:pPr>
              <a:endParaRPr lang="en-US" dirty="0">
                <a:solidFill>
                  <a:srgbClr val="FFFFFF"/>
                </a:solidFill>
                <a:latin typeface="Amazon Ember"/>
              </a:endParaRPr>
            </a:p>
          </p:txBody>
        </p:sp>
        <p:sp>
          <p:nvSpPr>
            <p:cNvPr id="67" name="Freeform: Shape 66">
              <a:extLst>
                <a:ext uri="{FF2B5EF4-FFF2-40B4-BE49-F238E27FC236}">
                  <a16:creationId xmlns:a16="http://schemas.microsoft.com/office/drawing/2014/main" id="{762C0860-1C3D-4BCA-9CB0-D729564DB6EF}"/>
                </a:ext>
              </a:extLst>
            </p:cNvPr>
            <p:cNvSpPr/>
            <p:nvPr/>
          </p:nvSpPr>
          <p:spPr>
            <a:xfrm>
              <a:off x="6476676" y="3470083"/>
              <a:ext cx="16618" cy="16617"/>
            </a:xfrm>
            <a:custGeom>
              <a:avLst/>
              <a:gdLst>
                <a:gd name="connsiteX0" fmla="*/ 70485 w 70485"/>
                <a:gd name="connsiteY0" fmla="*/ 35243 h 70484"/>
                <a:gd name="connsiteX1" fmla="*/ 35242 w 70485"/>
                <a:gd name="connsiteY1" fmla="*/ 70485 h 70484"/>
                <a:gd name="connsiteX2" fmla="*/ 0 w 70485"/>
                <a:gd name="connsiteY2" fmla="*/ 35242 h 70484"/>
                <a:gd name="connsiteX3" fmla="*/ 35242 w 70485"/>
                <a:gd name="connsiteY3" fmla="*/ 0 h 70484"/>
                <a:gd name="connsiteX4" fmla="*/ 70485 w 70485"/>
                <a:gd name="connsiteY4" fmla="*/ 35243 h 704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485" h="70484">
                  <a:moveTo>
                    <a:pt x="70485" y="35243"/>
                  </a:moveTo>
                  <a:cubicBezTo>
                    <a:pt x="70485" y="54706"/>
                    <a:pt x="54706" y="70485"/>
                    <a:pt x="35242" y="70485"/>
                  </a:cubicBezTo>
                  <a:cubicBezTo>
                    <a:pt x="15779" y="70485"/>
                    <a:pt x="0" y="54706"/>
                    <a:pt x="0" y="35242"/>
                  </a:cubicBezTo>
                  <a:cubicBezTo>
                    <a:pt x="0" y="15779"/>
                    <a:pt x="15779" y="0"/>
                    <a:pt x="35242" y="0"/>
                  </a:cubicBezTo>
                  <a:cubicBezTo>
                    <a:pt x="54706" y="0"/>
                    <a:pt x="70485" y="15779"/>
                    <a:pt x="70485" y="35243"/>
                  </a:cubicBezTo>
                  <a:close/>
                </a:path>
              </a:pathLst>
            </a:custGeom>
            <a:noFill/>
            <a:ln w="9525" cap="flat">
              <a:solidFill>
                <a:schemeClr val="tx1"/>
              </a:solidFill>
              <a:prstDash val="solid"/>
              <a:miter/>
            </a:ln>
          </p:spPr>
          <p:txBody>
            <a:bodyPr rtlCol="0" anchor="ctr"/>
            <a:lstStyle/>
            <a:p>
              <a:pPr>
                <a:defRPr/>
              </a:pPr>
              <a:endParaRPr lang="en-US" dirty="0">
                <a:solidFill>
                  <a:srgbClr val="FFFFFF"/>
                </a:solidFill>
                <a:latin typeface="Amazon Ember"/>
              </a:endParaRPr>
            </a:p>
          </p:txBody>
        </p:sp>
        <p:sp>
          <p:nvSpPr>
            <p:cNvPr id="68" name="Freeform: Shape 67">
              <a:extLst>
                <a:ext uri="{FF2B5EF4-FFF2-40B4-BE49-F238E27FC236}">
                  <a16:creationId xmlns:a16="http://schemas.microsoft.com/office/drawing/2014/main" id="{D0C069D7-5C0C-429C-9E65-6E4EF216D1BA}"/>
                </a:ext>
              </a:extLst>
            </p:cNvPr>
            <p:cNvSpPr/>
            <p:nvPr/>
          </p:nvSpPr>
          <p:spPr>
            <a:xfrm>
              <a:off x="6545101" y="3544548"/>
              <a:ext cx="93485" cy="494"/>
            </a:xfrm>
            <a:custGeom>
              <a:avLst/>
              <a:gdLst>
                <a:gd name="connsiteX0" fmla="*/ 0 w 396525"/>
                <a:gd name="connsiteY0" fmla="*/ 2096 h 2095"/>
                <a:gd name="connsiteX1" fmla="*/ 396526 w 396525"/>
                <a:gd name="connsiteY1" fmla="*/ 0 h 2095"/>
              </a:gdLst>
              <a:ahLst/>
              <a:cxnLst>
                <a:cxn ang="0">
                  <a:pos x="connsiteX0" y="connsiteY0"/>
                </a:cxn>
                <a:cxn ang="0">
                  <a:pos x="connsiteX1" y="connsiteY1"/>
                </a:cxn>
              </a:cxnLst>
              <a:rect l="l" t="t" r="r" b="b"/>
              <a:pathLst>
                <a:path w="396525" h="2095">
                  <a:moveTo>
                    <a:pt x="0" y="2096"/>
                  </a:moveTo>
                  <a:lnTo>
                    <a:pt x="396526" y="0"/>
                  </a:lnTo>
                </a:path>
              </a:pathLst>
            </a:custGeom>
            <a:ln w="9525" cap="flat">
              <a:solidFill>
                <a:schemeClr val="tx1"/>
              </a:solidFill>
              <a:prstDash val="solid"/>
              <a:round/>
            </a:ln>
          </p:spPr>
          <p:txBody>
            <a:bodyPr rtlCol="0" anchor="ctr"/>
            <a:lstStyle/>
            <a:p>
              <a:pPr>
                <a:defRPr/>
              </a:pPr>
              <a:endParaRPr lang="en-US" dirty="0">
                <a:solidFill>
                  <a:srgbClr val="FFFFFF"/>
                </a:solidFill>
                <a:latin typeface="Amazon Ember"/>
              </a:endParaRPr>
            </a:p>
          </p:txBody>
        </p:sp>
        <p:sp>
          <p:nvSpPr>
            <p:cNvPr id="69" name="Freeform: Shape 68">
              <a:extLst>
                <a:ext uri="{FF2B5EF4-FFF2-40B4-BE49-F238E27FC236}">
                  <a16:creationId xmlns:a16="http://schemas.microsoft.com/office/drawing/2014/main" id="{BD2B9B95-0F13-48E1-971D-466EF7A8FD45}"/>
                </a:ext>
              </a:extLst>
            </p:cNvPr>
            <p:cNvSpPr/>
            <p:nvPr/>
          </p:nvSpPr>
          <p:spPr>
            <a:xfrm rot="21587400">
              <a:off x="6507635" y="3533908"/>
              <a:ext cx="22411" cy="22411"/>
            </a:xfrm>
            <a:custGeom>
              <a:avLst/>
              <a:gdLst>
                <a:gd name="connsiteX0" fmla="*/ 0 w 95059"/>
                <a:gd name="connsiteY0" fmla="*/ 0 h 95059"/>
                <a:gd name="connsiteX1" fmla="*/ 95060 w 95059"/>
                <a:gd name="connsiteY1" fmla="*/ 0 h 95059"/>
                <a:gd name="connsiteX2" fmla="*/ 95060 w 95059"/>
                <a:gd name="connsiteY2" fmla="*/ 95060 h 95059"/>
                <a:gd name="connsiteX3" fmla="*/ 0 w 95059"/>
                <a:gd name="connsiteY3" fmla="*/ 95060 h 95059"/>
              </a:gdLst>
              <a:ahLst/>
              <a:cxnLst>
                <a:cxn ang="0">
                  <a:pos x="connsiteX0" y="connsiteY0"/>
                </a:cxn>
                <a:cxn ang="0">
                  <a:pos x="connsiteX1" y="connsiteY1"/>
                </a:cxn>
                <a:cxn ang="0">
                  <a:pos x="connsiteX2" y="connsiteY2"/>
                </a:cxn>
                <a:cxn ang="0">
                  <a:pos x="connsiteX3" y="connsiteY3"/>
                </a:cxn>
              </a:cxnLst>
              <a:rect l="l" t="t" r="r" b="b"/>
              <a:pathLst>
                <a:path w="95059" h="95059">
                  <a:moveTo>
                    <a:pt x="0" y="0"/>
                  </a:moveTo>
                  <a:lnTo>
                    <a:pt x="95060" y="0"/>
                  </a:lnTo>
                  <a:lnTo>
                    <a:pt x="95060" y="95060"/>
                  </a:lnTo>
                  <a:lnTo>
                    <a:pt x="0" y="95060"/>
                  </a:lnTo>
                  <a:close/>
                </a:path>
              </a:pathLst>
            </a:custGeom>
            <a:noFill/>
            <a:ln w="9525" cap="flat">
              <a:solidFill>
                <a:schemeClr val="tx1"/>
              </a:solidFill>
              <a:prstDash val="solid"/>
              <a:round/>
            </a:ln>
          </p:spPr>
          <p:txBody>
            <a:bodyPr rtlCol="0" anchor="ctr"/>
            <a:lstStyle/>
            <a:p>
              <a:pPr>
                <a:defRPr/>
              </a:pPr>
              <a:endParaRPr lang="en-US" dirty="0">
                <a:solidFill>
                  <a:srgbClr val="FFFFFF"/>
                </a:solidFill>
                <a:latin typeface="Amazon Ember"/>
              </a:endParaRPr>
            </a:p>
          </p:txBody>
        </p:sp>
        <p:sp>
          <p:nvSpPr>
            <p:cNvPr id="70" name="Freeform: Shape 69">
              <a:extLst>
                <a:ext uri="{FF2B5EF4-FFF2-40B4-BE49-F238E27FC236}">
                  <a16:creationId xmlns:a16="http://schemas.microsoft.com/office/drawing/2014/main" id="{F5623B28-90C9-45A5-91F8-C57BFF666797}"/>
                </a:ext>
              </a:extLst>
            </p:cNvPr>
            <p:cNvSpPr/>
            <p:nvPr/>
          </p:nvSpPr>
          <p:spPr>
            <a:xfrm rot="21587400">
              <a:off x="6507798" y="3578258"/>
              <a:ext cx="22411" cy="22411"/>
            </a:xfrm>
            <a:custGeom>
              <a:avLst/>
              <a:gdLst>
                <a:gd name="connsiteX0" fmla="*/ 0 w 95059"/>
                <a:gd name="connsiteY0" fmla="*/ 0 h 95059"/>
                <a:gd name="connsiteX1" fmla="*/ 95060 w 95059"/>
                <a:gd name="connsiteY1" fmla="*/ 0 h 95059"/>
                <a:gd name="connsiteX2" fmla="*/ 95060 w 95059"/>
                <a:gd name="connsiteY2" fmla="*/ 95060 h 95059"/>
                <a:gd name="connsiteX3" fmla="*/ 0 w 95059"/>
                <a:gd name="connsiteY3" fmla="*/ 95060 h 95059"/>
              </a:gdLst>
              <a:ahLst/>
              <a:cxnLst>
                <a:cxn ang="0">
                  <a:pos x="connsiteX0" y="connsiteY0"/>
                </a:cxn>
                <a:cxn ang="0">
                  <a:pos x="connsiteX1" y="connsiteY1"/>
                </a:cxn>
                <a:cxn ang="0">
                  <a:pos x="connsiteX2" y="connsiteY2"/>
                </a:cxn>
                <a:cxn ang="0">
                  <a:pos x="connsiteX3" y="connsiteY3"/>
                </a:cxn>
              </a:cxnLst>
              <a:rect l="l" t="t" r="r" b="b"/>
              <a:pathLst>
                <a:path w="95059" h="95059">
                  <a:moveTo>
                    <a:pt x="0" y="0"/>
                  </a:moveTo>
                  <a:lnTo>
                    <a:pt x="95060" y="0"/>
                  </a:lnTo>
                  <a:lnTo>
                    <a:pt x="95060" y="95060"/>
                  </a:lnTo>
                  <a:lnTo>
                    <a:pt x="0" y="95060"/>
                  </a:lnTo>
                  <a:close/>
                </a:path>
              </a:pathLst>
            </a:custGeom>
            <a:noFill/>
            <a:ln w="9525" cap="flat">
              <a:solidFill>
                <a:schemeClr val="tx1"/>
              </a:solidFill>
              <a:prstDash val="solid"/>
              <a:round/>
            </a:ln>
          </p:spPr>
          <p:txBody>
            <a:bodyPr rtlCol="0" anchor="ctr"/>
            <a:lstStyle/>
            <a:p>
              <a:pPr>
                <a:defRPr/>
              </a:pPr>
              <a:endParaRPr lang="en-US" dirty="0">
                <a:solidFill>
                  <a:srgbClr val="FFFFFF"/>
                </a:solidFill>
                <a:latin typeface="Amazon Ember"/>
              </a:endParaRPr>
            </a:p>
          </p:txBody>
        </p:sp>
        <p:sp>
          <p:nvSpPr>
            <p:cNvPr id="71" name="Freeform: Shape 70">
              <a:extLst>
                <a:ext uri="{FF2B5EF4-FFF2-40B4-BE49-F238E27FC236}">
                  <a16:creationId xmlns:a16="http://schemas.microsoft.com/office/drawing/2014/main" id="{15D2A1DB-F498-49D5-AB96-5614385080AC}"/>
                </a:ext>
              </a:extLst>
            </p:cNvPr>
            <p:cNvSpPr/>
            <p:nvPr/>
          </p:nvSpPr>
          <p:spPr>
            <a:xfrm>
              <a:off x="6545437" y="3633228"/>
              <a:ext cx="96584" cy="494"/>
            </a:xfrm>
            <a:custGeom>
              <a:avLst/>
              <a:gdLst>
                <a:gd name="connsiteX0" fmla="*/ 0 w 409670"/>
                <a:gd name="connsiteY0" fmla="*/ 2096 h 2095"/>
                <a:gd name="connsiteX1" fmla="*/ 409670 w 409670"/>
                <a:gd name="connsiteY1" fmla="*/ 0 h 2095"/>
              </a:gdLst>
              <a:ahLst/>
              <a:cxnLst>
                <a:cxn ang="0">
                  <a:pos x="connsiteX0" y="connsiteY0"/>
                </a:cxn>
                <a:cxn ang="0">
                  <a:pos x="connsiteX1" y="connsiteY1"/>
                </a:cxn>
              </a:cxnLst>
              <a:rect l="l" t="t" r="r" b="b"/>
              <a:pathLst>
                <a:path w="409670" h="2095">
                  <a:moveTo>
                    <a:pt x="0" y="2096"/>
                  </a:moveTo>
                  <a:lnTo>
                    <a:pt x="409670" y="0"/>
                  </a:lnTo>
                </a:path>
              </a:pathLst>
            </a:custGeom>
            <a:ln w="9525" cap="flat">
              <a:solidFill>
                <a:schemeClr val="tx1"/>
              </a:solidFill>
              <a:prstDash val="solid"/>
              <a:round/>
            </a:ln>
          </p:spPr>
          <p:txBody>
            <a:bodyPr rtlCol="0" anchor="ctr"/>
            <a:lstStyle/>
            <a:p>
              <a:pPr>
                <a:defRPr/>
              </a:pPr>
              <a:endParaRPr lang="en-US" dirty="0">
                <a:solidFill>
                  <a:srgbClr val="FFFFFF"/>
                </a:solidFill>
                <a:latin typeface="Amazon Ember"/>
              </a:endParaRPr>
            </a:p>
          </p:txBody>
        </p:sp>
        <p:sp>
          <p:nvSpPr>
            <p:cNvPr id="72" name="Freeform: Shape 71">
              <a:extLst>
                <a:ext uri="{FF2B5EF4-FFF2-40B4-BE49-F238E27FC236}">
                  <a16:creationId xmlns:a16="http://schemas.microsoft.com/office/drawing/2014/main" id="{40479933-438A-41D9-AF22-177FC49D4A9C}"/>
                </a:ext>
              </a:extLst>
            </p:cNvPr>
            <p:cNvSpPr/>
            <p:nvPr/>
          </p:nvSpPr>
          <p:spPr>
            <a:xfrm rot="21587400">
              <a:off x="6507960" y="3622586"/>
              <a:ext cx="22411" cy="22411"/>
            </a:xfrm>
            <a:custGeom>
              <a:avLst/>
              <a:gdLst>
                <a:gd name="connsiteX0" fmla="*/ 0 w 95059"/>
                <a:gd name="connsiteY0" fmla="*/ 0 h 95059"/>
                <a:gd name="connsiteX1" fmla="*/ 95059 w 95059"/>
                <a:gd name="connsiteY1" fmla="*/ 0 h 95059"/>
                <a:gd name="connsiteX2" fmla="*/ 95059 w 95059"/>
                <a:gd name="connsiteY2" fmla="*/ 95059 h 95059"/>
                <a:gd name="connsiteX3" fmla="*/ 0 w 95059"/>
                <a:gd name="connsiteY3" fmla="*/ 95059 h 95059"/>
              </a:gdLst>
              <a:ahLst/>
              <a:cxnLst>
                <a:cxn ang="0">
                  <a:pos x="connsiteX0" y="connsiteY0"/>
                </a:cxn>
                <a:cxn ang="0">
                  <a:pos x="connsiteX1" y="connsiteY1"/>
                </a:cxn>
                <a:cxn ang="0">
                  <a:pos x="connsiteX2" y="connsiteY2"/>
                </a:cxn>
                <a:cxn ang="0">
                  <a:pos x="connsiteX3" y="connsiteY3"/>
                </a:cxn>
              </a:cxnLst>
              <a:rect l="l" t="t" r="r" b="b"/>
              <a:pathLst>
                <a:path w="95059" h="95059">
                  <a:moveTo>
                    <a:pt x="0" y="0"/>
                  </a:moveTo>
                  <a:lnTo>
                    <a:pt x="95059" y="0"/>
                  </a:lnTo>
                  <a:lnTo>
                    <a:pt x="95059" y="95059"/>
                  </a:lnTo>
                  <a:lnTo>
                    <a:pt x="0" y="95059"/>
                  </a:lnTo>
                  <a:close/>
                </a:path>
              </a:pathLst>
            </a:custGeom>
            <a:noFill/>
            <a:ln w="9525" cap="flat">
              <a:solidFill>
                <a:schemeClr val="tx1"/>
              </a:solidFill>
              <a:prstDash val="solid"/>
              <a:round/>
            </a:ln>
          </p:spPr>
          <p:txBody>
            <a:bodyPr rtlCol="0" anchor="ctr"/>
            <a:lstStyle/>
            <a:p>
              <a:pPr>
                <a:defRPr/>
              </a:pPr>
              <a:endParaRPr lang="en-US" dirty="0">
                <a:solidFill>
                  <a:srgbClr val="FFFFFF"/>
                </a:solidFill>
                <a:latin typeface="Amazon Ember"/>
              </a:endParaRPr>
            </a:p>
          </p:txBody>
        </p:sp>
        <p:sp>
          <p:nvSpPr>
            <p:cNvPr id="73" name="Freeform: Shape 72">
              <a:extLst>
                <a:ext uri="{FF2B5EF4-FFF2-40B4-BE49-F238E27FC236}">
                  <a16:creationId xmlns:a16="http://schemas.microsoft.com/office/drawing/2014/main" id="{9D80E232-A4DF-4354-B31F-047CA03345B1}"/>
                </a:ext>
              </a:extLst>
            </p:cNvPr>
            <p:cNvSpPr/>
            <p:nvPr/>
          </p:nvSpPr>
          <p:spPr>
            <a:xfrm>
              <a:off x="6545280" y="3590920"/>
              <a:ext cx="81090" cy="426"/>
            </a:xfrm>
            <a:custGeom>
              <a:avLst/>
              <a:gdLst>
                <a:gd name="connsiteX0" fmla="*/ 0 w 343947"/>
                <a:gd name="connsiteY0" fmla="*/ 1810 h 1809"/>
                <a:gd name="connsiteX1" fmla="*/ 343948 w 343947"/>
                <a:gd name="connsiteY1" fmla="*/ 0 h 1809"/>
              </a:gdLst>
              <a:ahLst/>
              <a:cxnLst>
                <a:cxn ang="0">
                  <a:pos x="connsiteX0" y="connsiteY0"/>
                </a:cxn>
                <a:cxn ang="0">
                  <a:pos x="connsiteX1" y="connsiteY1"/>
                </a:cxn>
              </a:cxnLst>
              <a:rect l="l" t="t" r="r" b="b"/>
              <a:pathLst>
                <a:path w="343947" h="1809">
                  <a:moveTo>
                    <a:pt x="0" y="1810"/>
                  </a:moveTo>
                  <a:lnTo>
                    <a:pt x="343948" y="0"/>
                  </a:lnTo>
                </a:path>
              </a:pathLst>
            </a:custGeom>
            <a:ln w="9525" cap="flat">
              <a:solidFill>
                <a:schemeClr val="tx1"/>
              </a:solidFill>
              <a:prstDash val="solid"/>
              <a:round/>
            </a:ln>
          </p:spPr>
          <p:txBody>
            <a:bodyPr rtlCol="0" anchor="ctr"/>
            <a:lstStyle/>
            <a:p>
              <a:pPr>
                <a:defRPr/>
              </a:pPr>
              <a:endParaRPr lang="en-US" dirty="0">
                <a:solidFill>
                  <a:srgbClr val="FFFFFF"/>
                </a:solidFill>
                <a:latin typeface="Amazon Ember"/>
              </a:endParaRPr>
            </a:p>
          </p:txBody>
        </p:sp>
        <p:sp>
          <p:nvSpPr>
            <p:cNvPr id="74" name="Freeform: Shape 73">
              <a:extLst>
                <a:ext uri="{FF2B5EF4-FFF2-40B4-BE49-F238E27FC236}">
                  <a16:creationId xmlns:a16="http://schemas.microsoft.com/office/drawing/2014/main" id="{63979EA9-EBE6-4630-A6FA-4173A97E94B0}"/>
                </a:ext>
              </a:extLst>
            </p:cNvPr>
            <p:cNvSpPr/>
            <p:nvPr/>
          </p:nvSpPr>
          <p:spPr>
            <a:xfrm>
              <a:off x="6412721" y="3498400"/>
              <a:ext cx="296985" cy="2246"/>
            </a:xfrm>
            <a:custGeom>
              <a:avLst/>
              <a:gdLst>
                <a:gd name="connsiteX0" fmla="*/ 0 w 1259681"/>
                <a:gd name="connsiteY0" fmla="*/ 0 h 9525"/>
                <a:gd name="connsiteX1" fmla="*/ 1259681 w 1259681"/>
                <a:gd name="connsiteY1" fmla="*/ 0 h 9525"/>
              </a:gdLst>
              <a:ahLst/>
              <a:cxnLst>
                <a:cxn ang="0">
                  <a:pos x="connsiteX0" y="connsiteY0"/>
                </a:cxn>
                <a:cxn ang="0">
                  <a:pos x="connsiteX1" y="connsiteY1"/>
                </a:cxn>
              </a:cxnLst>
              <a:rect l="l" t="t" r="r" b="b"/>
              <a:pathLst>
                <a:path w="1259681" h="9525">
                  <a:moveTo>
                    <a:pt x="0" y="0"/>
                  </a:moveTo>
                  <a:lnTo>
                    <a:pt x="1259681" y="0"/>
                  </a:lnTo>
                </a:path>
              </a:pathLst>
            </a:custGeom>
            <a:ln w="9525" cap="flat">
              <a:solidFill>
                <a:schemeClr val="tx1"/>
              </a:solidFill>
              <a:prstDash val="solid"/>
              <a:round/>
            </a:ln>
          </p:spPr>
          <p:txBody>
            <a:bodyPr rtlCol="0" anchor="ctr"/>
            <a:lstStyle/>
            <a:p>
              <a:pPr>
                <a:defRPr/>
              </a:pPr>
              <a:endParaRPr lang="en-US" dirty="0">
                <a:solidFill>
                  <a:srgbClr val="FFFFFF"/>
                </a:solidFill>
                <a:latin typeface="Amazon Ember"/>
              </a:endParaRPr>
            </a:p>
          </p:txBody>
        </p:sp>
        <p:sp>
          <p:nvSpPr>
            <p:cNvPr id="75" name="Freeform: Shape 74">
              <a:extLst>
                <a:ext uri="{FF2B5EF4-FFF2-40B4-BE49-F238E27FC236}">
                  <a16:creationId xmlns:a16="http://schemas.microsoft.com/office/drawing/2014/main" id="{550C7F61-8DF8-4376-9458-96AFB305791A}"/>
                </a:ext>
              </a:extLst>
            </p:cNvPr>
            <p:cNvSpPr/>
            <p:nvPr/>
          </p:nvSpPr>
          <p:spPr>
            <a:xfrm>
              <a:off x="6412563" y="3459528"/>
              <a:ext cx="297591" cy="219937"/>
            </a:xfrm>
            <a:custGeom>
              <a:avLst/>
              <a:gdLst>
                <a:gd name="connsiteX0" fmla="*/ 1260348 w 1262252"/>
                <a:gd name="connsiteY0" fmla="*/ 178117 h 932878"/>
                <a:gd name="connsiteX1" fmla="*/ 1261682 w 1262252"/>
                <a:gd name="connsiteY1" fmla="*/ 26384 h 932878"/>
                <a:gd name="connsiteX2" fmla="*/ 1235393 w 1262252"/>
                <a:gd name="connsiteY2" fmla="*/ 0 h 932878"/>
                <a:gd name="connsiteX3" fmla="*/ 26289 w 1262252"/>
                <a:gd name="connsiteY3" fmla="*/ 0 h 932878"/>
                <a:gd name="connsiteX4" fmla="*/ 0 w 1262252"/>
                <a:gd name="connsiteY4" fmla="*/ 26289 h 932878"/>
                <a:gd name="connsiteX5" fmla="*/ 0 w 1262252"/>
                <a:gd name="connsiteY5" fmla="*/ 906589 h 932878"/>
                <a:gd name="connsiteX6" fmla="*/ 26289 w 1262252"/>
                <a:gd name="connsiteY6" fmla="*/ 932878 h 932878"/>
                <a:gd name="connsiteX7" fmla="*/ 1235964 w 1262252"/>
                <a:gd name="connsiteY7" fmla="*/ 932879 h 932878"/>
                <a:gd name="connsiteX8" fmla="*/ 1262253 w 1262252"/>
                <a:gd name="connsiteY8" fmla="*/ 906590 h 932878"/>
                <a:gd name="connsiteX9" fmla="*/ 1262253 w 1262252"/>
                <a:gd name="connsiteY9" fmla="*/ 840581 h 932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62252" h="932878">
                  <a:moveTo>
                    <a:pt x="1260348" y="178117"/>
                  </a:moveTo>
                  <a:lnTo>
                    <a:pt x="1261682" y="26384"/>
                  </a:lnTo>
                  <a:cubicBezTo>
                    <a:pt x="1261682" y="11850"/>
                    <a:pt x="1249927" y="52"/>
                    <a:pt x="1235393" y="0"/>
                  </a:cubicBezTo>
                  <a:lnTo>
                    <a:pt x="26289" y="0"/>
                  </a:lnTo>
                  <a:cubicBezTo>
                    <a:pt x="11792" y="52"/>
                    <a:pt x="52" y="11792"/>
                    <a:pt x="0" y="26289"/>
                  </a:cubicBezTo>
                  <a:lnTo>
                    <a:pt x="0" y="906589"/>
                  </a:lnTo>
                  <a:cubicBezTo>
                    <a:pt x="0" y="921108"/>
                    <a:pt x="11770" y="932878"/>
                    <a:pt x="26289" y="932878"/>
                  </a:cubicBezTo>
                  <a:lnTo>
                    <a:pt x="1235964" y="932879"/>
                  </a:lnTo>
                  <a:cubicBezTo>
                    <a:pt x="1250483" y="932879"/>
                    <a:pt x="1262253" y="921109"/>
                    <a:pt x="1262253" y="906590"/>
                  </a:cubicBezTo>
                  <a:lnTo>
                    <a:pt x="1262253" y="840581"/>
                  </a:lnTo>
                </a:path>
              </a:pathLst>
            </a:custGeom>
            <a:noFill/>
            <a:ln w="9525" cap="flat">
              <a:solidFill>
                <a:schemeClr val="tx1"/>
              </a:solidFill>
              <a:prstDash val="solid"/>
              <a:round/>
            </a:ln>
          </p:spPr>
          <p:txBody>
            <a:bodyPr rtlCol="0" anchor="ctr"/>
            <a:lstStyle/>
            <a:p>
              <a:pPr>
                <a:defRPr/>
              </a:pPr>
              <a:endParaRPr lang="en-US" dirty="0">
                <a:solidFill>
                  <a:srgbClr val="FFFFFF"/>
                </a:solidFill>
                <a:latin typeface="Amazon Ember"/>
              </a:endParaRPr>
            </a:p>
          </p:txBody>
        </p:sp>
      </p:grpSp>
      <p:grpSp>
        <p:nvGrpSpPr>
          <p:cNvPr id="103" name="Graphic 1190">
            <a:extLst>
              <a:ext uri="{FF2B5EF4-FFF2-40B4-BE49-F238E27FC236}">
                <a16:creationId xmlns:a16="http://schemas.microsoft.com/office/drawing/2014/main" id="{8487DE69-7C9B-43FA-829E-46CF0907B433}"/>
              </a:ext>
            </a:extLst>
          </p:cNvPr>
          <p:cNvGrpSpPr/>
          <p:nvPr/>
        </p:nvGrpSpPr>
        <p:grpSpPr>
          <a:xfrm>
            <a:off x="3977188" y="2329020"/>
            <a:ext cx="516758" cy="516758"/>
            <a:chOff x="4686300" y="4085981"/>
            <a:chExt cx="1905000" cy="1905000"/>
          </a:xfrm>
        </p:grpSpPr>
        <p:sp>
          <p:nvSpPr>
            <p:cNvPr id="104" name="Freeform: Shape 1438">
              <a:extLst>
                <a:ext uri="{FF2B5EF4-FFF2-40B4-BE49-F238E27FC236}">
                  <a16:creationId xmlns:a16="http://schemas.microsoft.com/office/drawing/2014/main" id="{D550E018-39BB-4B01-BF98-132B7D5722AB}"/>
                </a:ext>
              </a:extLst>
            </p:cNvPr>
            <p:cNvSpPr/>
            <p:nvPr/>
          </p:nvSpPr>
          <p:spPr>
            <a:xfrm>
              <a:off x="4956143" y="4919513"/>
              <a:ext cx="9525" cy="250126"/>
            </a:xfrm>
            <a:custGeom>
              <a:avLst/>
              <a:gdLst>
                <a:gd name="connsiteX0" fmla="*/ 0 w 9525"/>
                <a:gd name="connsiteY0" fmla="*/ 250126 h 250126"/>
                <a:gd name="connsiteX1" fmla="*/ 0 w 9525"/>
                <a:gd name="connsiteY1" fmla="*/ 125063 h 250126"/>
                <a:gd name="connsiteX2" fmla="*/ 0 w 9525"/>
                <a:gd name="connsiteY2" fmla="*/ 0 h 250126"/>
                <a:gd name="connsiteX3" fmla="*/ 0 w 9525"/>
                <a:gd name="connsiteY3" fmla="*/ 250126 h 250126"/>
              </a:gdLst>
              <a:ahLst/>
              <a:cxnLst>
                <a:cxn ang="0">
                  <a:pos x="connsiteX0" y="connsiteY0"/>
                </a:cxn>
                <a:cxn ang="0">
                  <a:pos x="connsiteX1" y="connsiteY1"/>
                </a:cxn>
                <a:cxn ang="0">
                  <a:pos x="connsiteX2" y="connsiteY2"/>
                </a:cxn>
                <a:cxn ang="0">
                  <a:pos x="connsiteX3" y="connsiteY3"/>
                </a:cxn>
              </a:cxnLst>
              <a:rect l="l" t="t" r="r" b="b"/>
              <a:pathLst>
                <a:path w="9525" h="250126">
                  <a:moveTo>
                    <a:pt x="0" y="250126"/>
                  </a:moveTo>
                  <a:lnTo>
                    <a:pt x="0" y="125063"/>
                  </a:lnTo>
                  <a:lnTo>
                    <a:pt x="0" y="0"/>
                  </a:lnTo>
                  <a:lnTo>
                    <a:pt x="0" y="250126"/>
                  </a:lnTo>
                  <a:close/>
                </a:path>
              </a:pathLst>
            </a:custGeom>
            <a:noFill/>
            <a:ln w="12700" cap="flat">
              <a:solidFill>
                <a:srgbClr val="EFF5ED"/>
              </a:solidFill>
              <a:prstDash val="solid"/>
              <a:round/>
            </a:ln>
          </p:spPr>
          <p:txBody>
            <a:bodyPr rtlCol="0" anchor="ctr"/>
            <a:lstStyle/>
            <a:p>
              <a:pPr defTabSz="457189">
                <a:defRPr/>
              </a:pPr>
              <a:endParaRPr lang="en-US" sz="1800">
                <a:solidFill>
                  <a:srgbClr val="FFFFFF"/>
                </a:solidFill>
                <a:latin typeface="Amazon Ember"/>
              </a:endParaRPr>
            </a:p>
          </p:txBody>
        </p:sp>
        <p:sp>
          <p:nvSpPr>
            <p:cNvPr id="105" name="Freeform: Shape 1439">
              <a:extLst>
                <a:ext uri="{FF2B5EF4-FFF2-40B4-BE49-F238E27FC236}">
                  <a16:creationId xmlns:a16="http://schemas.microsoft.com/office/drawing/2014/main" id="{8BD2D2C8-7AB7-43C5-B61D-2129E0E9694D}"/>
                </a:ext>
              </a:extLst>
            </p:cNvPr>
            <p:cNvSpPr/>
            <p:nvPr/>
          </p:nvSpPr>
          <p:spPr>
            <a:xfrm>
              <a:off x="5238273" y="4685865"/>
              <a:ext cx="141065" cy="358711"/>
            </a:xfrm>
            <a:custGeom>
              <a:avLst/>
              <a:gdLst>
                <a:gd name="connsiteX0" fmla="*/ 0 w 141065"/>
                <a:gd name="connsiteY0" fmla="*/ 358712 h 358711"/>
                <a:gd name="connsiteX1" fmla="*/ 0 w 141065"/>
                <a:gd name="connsiteY1" fmla="*/ 211550 h 358711"/>
                <a:gd name="connsiteX2" fmla="*/ 141065 w 141065"/>
                <a:gd name="connsiteY2" fmla="*/ 141065 h 358711"/>
                <a:gd name="connsiteX3" fmla="*/ 141065 w 141065"/>
                <a:gd name="connsiteY3" fmla="*/ 0 h 358711"/>
              </a:gdLst>
              <a:ahLst/>
              <a:cxnLst>
                <a:cxn ang="0">
                  <a:pos x="connsiteX0" y="connsiteY0"/>
                </a:cxn>
                <a:cxn ang="0">
                  <a:pos x="connsiteX1" y="connsiteY1"/>
                </a:cxn>
                <a:cxn ang="0">
                  <a:pos x="connsiteX2" y="connsiteY2"/>
                </a:cxn>
                <a:cxn ang="0">
                  <a:pos x="connsiteX3" y="connsiteY3"/>
                </a:cxn>
              </a:cxnLst>
              <a:rect l="l" t="t" r="r" b="b"/>
              <a:pathLst>
                <a:path w="141065" h="358711">
                  <a:moveTo>
                    <a:pt x="0" y="358712"/>
                  </a:moveTo>
                  <a:lnTo>
                    <a:pt x="0" y="211550"/>
                  </a:lnTo>
                  <a:lnTo>
                    <a:pt x="141065" y="141065"/>
                  </a:lnTo>
                  <a:lnTo>
                    <a:pt x="141065" y="0"/>
                  </a:lnTo>
                </a:path>
              </a:pathLst>
            </a:custGeom>
            <a:noFill/>
            <a:ln w="12700" cap="flat">
              <a:solidFill>
                <a:srgbClr val="EFF5ED"/>
              </a:solidFill>
              <a:prstDash val="solid"/>
              <a:round/>
            </a:ln>
          </p:spPr>
          <p:txBody>
            <a:bodyPr rtlCol="0" anchor="ctr"/>
            <a:lstStyle/>
            <a:p>
              <a:pPr defTabSz="457189">
                <a:defRPr/>
              </a:pPr>
              <a:endParaRPr lang="en-US" sz="1800">
                <a:solidFill>
                  <a:srgbClr val="FFFFFF"/>
                </a:solidFill>
                <a:latin typeface="Amazon Ember"/>
              </a:endParaRPr>
            </a:p>
          </p:txBody>
        </p:sp>
        <p:sp>
          <p:nvSpPr>
            <p:cNvPr id="106" name="Freeform: Shape 1440">
              <a:extLst>
                <a:ext uri="{FF2B5EF4-FFF2-40B4-BE49-F238E27FC236}">
                  <a16:creationId xmlns:a16="http://schemas.microsoft.com/office/drawing/2014/main" id="{FA411333-182B-49F8-8D76-5B435918CC5F}"/>
                </a:ext>
              </a:extLst>
            </p:cNvPr>
            <p:cNvSpPr/>
            <p:nvPr/>
          </p:nvSpPr>
          <p:spPr>
            <a:xfrm>
              <a:off x="5097208" y="4826930"/>
              <a:ext cx="141065" cy="70484"/>
            </a:xfrm>
            <a:custGeom>
              <a:avLst/>
              <a:gdLst>
                <a:gd name="connsiteX0" fmla="*/ 141065 w 141065"/>
                <a:gd name="connsiteY0" fmla="*/ 70485 h 70484"/>
                <a:gd name="connsiteX1" fmla="*/ 0 w 141065"/>
                <a:gd name="connsiteY1" fmla="*/ 0 h 70484"/>
              </a:gdLst>
              <a:ahLst/>
              <a:cxnLst>
                <a:cxn ang="0">
                  <a:pos x="connsiteX0" y="connsiteY0"/>
                </a:cxn>
                <a:cxn ang="0">
                  <a:pos x="connsiteX1" y="connsiteY1"/>
                </a:cxn>
              </a:cxnLst>
              <a:rect l="l" t="t" r="r" b="b"/>
              <a:pathLst>
                <a:path w="141065" h="70484">
                  <a:moveTo>
                    <a:pt x="141065" y="70485"/>
                  </a:moveTo>
                  <a:lnTo>
                    <a:pt x="0" y="0"/>
                  </a:lnTo>
                </a:path>
              </a:pathLst>
            </a:custGeom>
            <a:ln w="12700" cap="flat">
              <a:solidFill>
                <a:srgbClr val="EFF5ED"/>
              </a:solidFill>
              <a:prstDash val="solid"/>
              <a:round/>
            </a:ln>
          </p:spPr>
          <p:txBody>
            <a:bodyPr rtlCol="0" anchor="ctr"/>
            <a:lstStyle/>
            <a:p>
              <a:pPr defTabSz="457189">
                <a:defRPr/>
              </a:pPr>
              <a:endParaRPr lang="en-US" sz="1800">
                <a:solidFill>
                  <a:srgbClr val="FFFFFF"/>
                </a:solidFill>
                <a:latin typeface="Amazon Ember"/>
              </a:endParaRPr>
            </a:p>
          </p:txBody>
        </p:sp>
        <p:sp>
          <p:nvSpPr>
            <p:cNvPr id="107" name="Freeform: Shape 1441">
              <a:extLst>
                <a:ext uri="{FF2B5EF4-FFF2-40B4-BE49-F238E27FC236}">
                  <a16:creationId xmlns:a16="http://schemas.microsoft.com/office/drawing/2014/main" id="{80ACF2AF-9D7E-4F39-8A46-8BE4E642E19D}"/>
                </a:ext>
              </a:extLst>
            </p:cNvPr>
            <p:cNvSpPr/>
            <p:nvPr/>
          </p:nvSpPr>
          <p:spPr>
            <a:xfrm>
              <a:off x="5238273" y="4559659"/>
              <a:ext cx="9525" cy="173259"/>
            </a:xfrm>
            <a:custGeom>
              <a:avLst/>
              <a:gdLst>
                <a:gd name="connsiteX0" fmla="*/ 0 w 9525"/>
                <a:gd name="connsiteY0" fmla="*/ 173260 h 173259"/>
                <a:gd name="connsiteX1" fmla="*/ 0 w 9525"/>
                <a:gd name="connsiteY1" fmla="*/ 0 h 173259"/>
              </a:gdLst>
              <a:ahLst/>
              <a:cxnLst>
                <a:cxn ang="0">
                  <a:pos x="connsiteX0" y="connsiteY0"/>
                </a:cxn>
                <a:cxn ang="0">
                  <a:pos x="connsiteX1" y="connsiteY1"/>
                </a:cxn>
              </a:cxnLst>
              <a:rect l="l" t="t" r="r" b="b"/>
              <a:pathLst>
                <a:path w="9525" h="173259">
                  <a:moveTo>
                    <a:pt x="0" y="173260"/>
                  </a:moveTo>
                  <a:lnTo>
                    <a:pt x="0" y="0"/>
                  </a:lnTo>
                </a:path>
              </a:pathLst>
            </a:custGeom>
            <a:ln w="12700" cap="flat">
              <a:solidFill>
                <a:srgbClr val="EFF5ED"/>
              </a:solidFill>
              <a:prstDash val="solid"/>
              <a:round/>
            </a:ln>
          </p:spPr>
          <p:txBody>
            <a:bodyPr rtlCol="0" anchor="ctr"/>
            <a:lstStyle/>
            <a:p>
              <a:pPr defTabSz="457189">
                <a:defRPr/>
              </a:pPr>
              <a:endParaRPr lang="en-US" sz="1800">
                <a:solidFill>
                  <a:srgbClr val="FFFFFF"/>
                </a:solidFill>
                <a:latin typeface="Amazon Ember"/>
              </a:endParaRPr>
            </a:p>
          </p:txBody>
        </p:sp>
        <p:sp>
          <p:nvSpPr>
            <p:cNvPr id="108" name="Freeform: Shape 1442">
              <a:extLst>
                <a:ext uri="{FF2B5EF4-FFF2-40B4-BE49-F238E27FC236}">
                  <a16:creationId xmlns:a16="http://schemas.microsoft.com/office/drawing/2014/main" id="{D47DA612-CF4A-49B8-8755-E96F43A1750E}"/>
                </a:ext>
              </a:extLst>
            </p:cNvPr>
            <p:cNvSpPr/>
            <p:nvPr/>
          </p:nvSpPr>
          <p:spPr>
            <a:xfrm>
              <a:off x="4956143" y="4966091"/>
              <a:ext cx="135826" cy="80009"/>
            </a:xfrm>
            <a:custGeom>
              <a:avLst/>
              <a:gdLst>
                <a:gd name="connsiteX0" fmla="*/ 0 w 135826"/>
                <a:gd name="connsiteY0" fmla="*/ 80010 h 80009"/>
                <a:gd name="connsiteX1" fmla="*/ 135827 w 135826"/>
                <a:gd name="connsiteY1" fmla="*/ 0 h 80009"/>
              </a:gdLst>
              <a:ahLst/>
              <a:cxnLst>
                <a:cxn ang="0">
                  <a:pos x="connsiteX0" y="connsiteY0"/>
                </a:cxn>
                <a:cxn ang="0">
                  <a:pos x="connsiteX1" y="connsiteY1"/>
                </a:cxn>
              </a:cxnLst>
              <a:rect l="l" t="t" r="r" b="b"/>
              <a:pathLst>
                <a:path w="135826" h="80009">
                  <a:moveTo>
                    <a:pt x="0" y="80010"/>
                  </a:moveTo>
                  <a:lnTo>
                    <a:pt x="135827" y="0"/>
                  </a:lnTo>
                </a:path>
              </a:pathLst>
            </a:custGeom>
            <a:ln w="12700" cap="flat">
              <a:solidFill>
                <a:srgbClr val="EFF5ED"/>
              </a:solidFill>
              <a:prstDash val="solid"/>
              <a:round/>
            </a:ln>
          </p:spPr>
          <p:txBody>
            <a:bodyPr rtlCol="0" anchor="ctr"/>
            <a:lstStyle/>
            <a:p>
              <a:pPr defTabSz="457189">
                <a:defRPr/>
              </a:pPr>
              <a:endParaRPr lang="en-US" sz="1800">
                <a:solidFill>
                  <a:srgbClr val="FFFFFF"/>
                </a:solidFill>
                <a:latin typeface="Amazon Ember"/>
              </a:endParaRPr>
            </a:p>
          </p:txBody>
        </p:sp>
        <p:sp>
          <p:nvSpPr>
            <p:cNvPr id="109" name="Freeform: Shape 1443">
              <a:extLst>
                <a:ext uri="{FF2B5EF4-FFF2-40B4-BE49-F238E27FC236}">
                  <a16:creationId xmlns:a16="http://schemas.microsoft.com/office/drawing/2014/main" id="{350A0301-D69D-4A55-B006-497CD5D04C48}"/>
                </a:ext>
              </a:extLst>
            </p:cNvPr>
            <p:cNvSpPr/>
            <p:nvPr/>
          </p:nvSpPr>
          <p:spPr>
            <a:xfrm>
              <a:off x="5097208" y="5179546"/>
              <a:ext cx="141065" cy="94011"/>
            </a:xfrm>
            <a:custGeom>
              <a:avLst/>
              <a:gdLst>
                <a:gd name="connsiteX0" fmla="*/ 0 w 141065"/>
                <a:gd name="connsiteY0" fmla="*/ 94012 h 94011"/>
                <a:gd name="connsiteX1" fmla="*/ 141065 w 141065"/>
                <a:gd name="connsiteY1" fmla="*/ 0 h 94011"/>
              </a:gdLst>
              <a:ahLst/>
              <a:cxnLst>
                <a:cxn ang="0">
                  <a:pos x="connsiteX0" y="connsiteY0"/>
                </a:cxn>
                <a:cxn ang="0">
                  <a:pos x="connsiteX1" y="connsiteY1"/>
                </a:cxn>
              </a:cxnLst>
              <a:rect l="l" t="t" r="r" b="b"/>
              <a:pathLst>
                <a:path w="141065" h="94011">
                  <a:moveTo>
                    <a:pt x="0" y="94012"/>
                  </a:moveTo>
                  <a:lnTo>
                    <a:pt x="141065" y="0"/>
                  </a:lnTo>
                </a:path>
              </a:pathLst>
            </a:custGeom>
            <a:ln w="12700" cap="flat">
              <a:solidFill>
                <a:srgbClr val="EFF5ED"/>
              </a:solidFill>
              <a:prstDash val="solid"/>
              <a:round/>
            </a:ln>
          </p:spPr>
          <p:txBody>
            <a:bodyPr rtlCol="0" anchor="ctr"/>
            <a:lstStyle/>
            <a:p>
              <a:pPr defTabSz="457189">
                <a:defRPr/>
              </a:pPr>
              <a:endParaRPr lang="en-US" sz="1800">
                <a:solidFill>
                  <a:srgbClr val="FFFFFF"/>
                </a:solidFill>
                <a:latin typeface="Amazon Ember"/>
              </a:endParaRPr>
            </a:p>
          </p:txBody>
        </p:sp>
        <p:sp>
          <p:nvSpPr>
            <p:cNvPr id="110" name="Freeform: Shape 1444">
              <a:extLst>
                <a:ext uri="{FF2B5EF4-FFF2-40B4-BE49-F238E27FC236}">
                  <a16:creationId xmlns:a16="http://schemas.microsoft.com/office/drawing/2014/main" id="{8FC7F7B4-CAD1-46EA-B248-736FD0603919}"/>
                </a:ext>
              </a:extLst>
            </p:cNvPr>
            <p:cNvSpPr/>
            <p:nvPr/>
          </p:nvSpPr>
          <p:spPr>
            <a:xfrm>
              <a:off x="5226081" y="5446151"/>
              <a:ext cx="135826" cy="79914"/>
            </a:xfrm>
            <a:custGeom>
              <a:avLst/>
              <a:gdLst>
                <a:gd name="connsiteX0" fmla="*/ 0 w 135826"/>
                <a:gd name="connsiteY0" fmla="*/ 79915 h 79914"/>
                <a:gd name="connsiteX1" fmla="*/ 135827 w 135826"/>
                <a:gd name="connsiteY1" fmla="*/ 0 h 79914"/>
              </a:gdLst>
              <a:ahLst/>
              <a:cxnLst>
                <a:cxn ang="0">
                  <a:pos x="connsiteX0" y="connsiteY0"/>
                </a:cxn>
                <a:cxn ang="0">
                  <a:pos x="connsiteX1" y="connsiteY1"/>
                </a:cxn>
              </a:cxnLst>
              <a:rect l="l" t="t" r="r" b="b"/>
              <a:pathLst>
                <a:path w="135826" h="79914">
                  <a:moveTo>
                    <a:pt x="0" y="79915"/>
                  </a:moveTo>
                  <a:lnTo>
                    <a:pt x="135827" y="0"/>
                  </a:lnTo>
                </a:path>
              </a:pathLst>
            </a:custGeom>
            <a:ln w="12700" cap="flat">
              <a:solidFill>
                <a:srgbClr val="EFF5ED"/>
              </a:solidFill>
              <a:prstDash val="solid"/>
              <a:round/>
            </a:ln>
          </p:spPr>
          <p:txBody>
            <a:bodyPr rtlCol="0" anchor="ctr"/>
            <a:lstStyle/>
            <a:p>
              <a:pPr defTabSz="457189">
                <a:defRPr/>
              </a:pPr>
              <a:endParaRPr lang="en-US" sz="1800">
                <a:solidFill>
                  <a:srgbClr val="FFFFFF"/>
                </a:solidFill>
                <a:latin typeface="Amazon Ember"/>
              </a:endParaRPr>
            </a:p>
          </p:txBody>
        </p:sp>
        <p:sp>
          <p:nvSpPr>
            <p:cNvPr id="111" name="Freeform: Shape 1445">
              <a:extLst>
                <a:ext uri="{FF2B5EF4-FFF2-40B4-BE49-F238E27FC236}">
                  <a16:creationId xmlns:a16="http://schemas.microsoft.com/office/drawing/2014/main" id="{51DDE4B1-1EE0-4CC3-B353-ED9F105CD530}"/>
                </a:ext>
              </a:extLst>
            </p:cNvPr>
            <p:cNvSpPr/>
            <p:nvPr/>
          </p:nvSpPr>
          <p:spPr>
            <a:xfrm>
              <a:off x="5214747" y="5179546"/>
              <a:ext cx="305562" cy="164496"/>
            </a:xfrm>
            <a:custGeom>
              <a:avLst/>
              <a:gdLst>
                <a:gd name="connsiteX0" fmla="*/ 0 w 305562"/>
                <a:gd name="connsiteY0" fmla="*/ 164497 h 164496"/>
                <a:gd name="connsiteX1" fmla="*/ 305562 w 305562"/>
                <a:gd name="connsiteY1" fmla="*/ 0 h 164496"/>
              </a:gdLst>
              <a:ahLst/>
              <a:cxnLst>
                <a:cxn ang="0">
                  <a:pos x="connsiteX0" y="connsiteY0"/>
                </a:cxn>
                <a:cxn ang="0">
                  <a:pos x="connsiteX1" y="connsiteY1"/>
                </a:cxn>
              </a:cxnLst>
              <a:rect l="l" t="t" r="r" b="b"/>
              <a:pathLst>
                <a:path w="305562" h="164496">
                  <a:moveTo>
                    <a:pt x="0" y="164497"/>
                  </a:moveTo>
                  <a:lnTo>
                    <a:pt x="305562" y="0"/>
                  </a:lnTo>
                </a:path>
              </a:pathLst>
            </a:custGeom>
            <a:ln w="12700" cap="flat">
              <a:solidFill>
                <a:srgbClr val="EFF5ED"/>
              </a:solidFill>
              <a:prstDash val="solid"/>
              <a:round/>
            </a:ln>
          </p:spPr>
          <p:txBody>
            <a:bodyPr rtlCol="0" anchor="ctr"/>
            <a:lstStyle/>
            <a:p>
              <a:pPr defTabSz="457189">
                <a:defRPr/>
              </a:pPr>
              <a:endParaRPr lang="en-US" sz="1800">
                <a:solidFill>
                  <a:srgbClr val="FFFFFF"/>
                </a:solidFill>
                <a:latin typeface="Amazon Ember"/>
              </a:endParaRPr>
            </a:p>
          </p:txBody>
        </p:sp>
        <p:sp>
          <p:nvSpPr>
            <p:cNvPr id="112" name="Freeform: Shape 1446">
              <a:extLst>
                <a:ext uri="{FF2B5EF4-FFF2-40B4-BE49-F238E27FC236}">
                  <a16:creationId xmlns:a16="http://schemas.microsoft.com/office/drawing/2014/main" id="{D9B2D874-1262-4985-A2BB-007D5615A58D}"/>
                </a:ext>
              </a:extLst>
            </p:cNvPr>
            <p:cNvSpPr/>
            <p:nvPr/>
          </p:nvSpPr>
          <p:spPr>
            <a:xfrm>
              <a:off x="5097208" y="5038481"/>
              <a:ext cx="141065" cy="94011"/>
            </a:xfrm>
            <a:custGeom>
              <a:avLst/>
              <a:gdLst>
                <a:gd name="connsiteX0" fmla="*/ 0 w 141065"/>
                <a:gd name="connsiteY0" fmla="*/ 94012 h 94011"/>
                <a:gd name="connsiteX1" fmla="*/ 141065 w 141065"/>
                <a:gd name="connsiteY1" fmla="*/ 0 h 94011"/>
              </a:gdLst>
              <a:ahLst/>
              <a:cxnLst>
                <a:cxn ang="0">
                  <a:pos x="connsiteX0" y="connsiteY0"/>
                </a:cxn>
                <a:cxn ang="0">
                  <a:pos x="connsiteX1" y="connsiteY1"/>
                </a:cxn>
              </a:cxnLst>
              <a:rect l="l" t="t" r="r" b="b"/>
              <a:pathLst>
                <a:path w="141065" h="94011">
                  <a:moveTo>
                    <a:pt x="0" y="94012"/>
                  </a:moveTo>
                  <a:lnTo>
                    <a:pt x="141065" y="0"/>
                  </a:lnTo>
                </a:path>
              </a:pathLst>
            </a:custGeom>
            <a:ln w="12700" cap="flat">
              <a:solidFill>
                <a:srgbClr val="EFF5ED"/>
              </a:solidFill>
              <a:prstDash val="solid"/>
              <a:round/>
            </a:ln>
          </p:spPr>
          <p:txBody>
            <a:bodyPr rtlCol="0" anchor="ctr"/>
            <a:lstStyle/>
            <a:p>
              <a:pPr defTabSz="457189">
                <a:defRPr/>
              </a:pPr>
              <a:endParaRPr lang="en-US" sz="1800">
                <a:solidFill>
                  <a:srgbClr val="FFFFFF"/>
                </a:solidFill>
                <a:latin typeface="Amazon Ember"/>
              </a:endParaRPr>
            </a:p>
          </p:txBody>
        </p:sp>
        <p:sp>
          <p:nvSpPr>
            <p:cNvPr id="113" name="Freeform: Shape 1447">
              <a:extLst>
                <a:ext uri="{FF2B5EF4-FFF2-40B4-BE49-F238E27FC236}">
                  <a16:creationId xmlns:a16="http://schemas.microsoft.com/office/drawing/2014/main" id="{07B76414-CB55-4142-A04B-0CE92B30AB4D}"/>
                </a:ext>
              </a:extLst>
            </p:cNvPr>
            <p:cNvSpPr/>
            <p:nvPr/>
          </p:nvSpPr>
          <p:spPr>
            <a:xfrm>
              <a:off x="4956143" y="4474315"/>
              <a:ext cx="564165" cy="1128331"/>
            </a:xfrm>
            <a:custGeom>
              <a:avLst/>
              <a:gdLst>
                <a:gd name="connsiteX0" fmla="*/ 564166 w 564165"/>
                <a:gd name="connsiteY0" fmla="*/ 94012 h 1128331"/>
                <a:gd name="connsiteX1" fmla="*/ 423196 w 564165"/>
                <a:gd name="connsiteY1" fmla="*/ 0 h 1128331"/>
                <a:gd name="connsiteX2" fmla="*/ 141065 w 564165"/>
                <a:gd name="connsiteY2" fmla="*/ 164497 h 1128331"/>
                <a:gd name="connsiteX3" fmla="*/ 141065 w 564165"/>
                <a:gd name="connsiteY3" fmla="*/ 351377 h 1128331"/>
                <a:gd name="connsiteX4" fmla="*/ 0 w 564165"/>
                <a:gd name="connsiteY4" fmla="*/ 423101 h 1128331"/>
                <a:gd name="connsiteX5" fmla="*/ 0 w 564165"/>
                <a:gd name="connsiteY5" fmla="*/ 570262 h 1128331"/>
                <a:gd name="connsiteX6" fmla="*/ 0 w 564165"/>
                <a:gd name="connsiteY6" fmla="*/ 705231 h 1128331"/>
                <a:gd name="connsiteX7" fmla="*/ 141065 w 564165"/>
                <a:gd name="connsiteY7" fmla="*/ 799243 h 1128331"/>
                <a:gd name="connsiteX8" fmla="*/ 141065 w 564165"/>
                <a:gd name="connsiteY8" fmla="*/ 963835 h 1128331"/>
                <a:gd name="connsiteX9" fmla="*/ 423196 w 564165"/>
                <a:gd name="connsiteY9" fmla="*/ 1128332 h 1128331"/>
                <a:gd name="connsiteX10" fmla="*/ 564166 w 564165"/>
                <a:gd name="connsiteY10" fmla="*/ 1052798 h 1128331"/>
                <a:gd name="connsiteX11" fmla="*/ 564166 w 564165"/>
                <a:gd name="connsiteY11" fmla="*/ 564166 h 1128331"/>
                <a:gd name="connsiteX12" fmla="*/ 423196 w 564165"/>
                <a:gd name="connsiteY12" fmla="*/ 493681 h 1128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4165" h="1128331">
                  <a:moveTo>
                    <a:pt x="564166" y="94012"/>
                  </a:moveTo>
                  <a:lnTo>
                    <a:pt x="423196" y="0"/>
                  </a:lnTo>
                  <a:lnTo>
                    <a:pt x="141065" y="164497"/>
                  </a:lnTo>
                  <a:lnTo>
                    <a:pt x="141065" y="351377"/>
                  </a:lnTo>
                  <a:lnTo>
                    <a:pt x="0" y="423101"/>
                  </a:lnTo>
                  <a:lnTo>
                    <a:pt x="0" y="570262"/>
                  </a:lnTo>
                  <a:lnTo>
                    <a:pt x="0" y="705231"/>
                  </a:lnTo>
                  <a:lnTo>
                    <a:pt x="141065" y="799243"/>
                  </a:lnTo>
                  <a:lnTo>
                    <a:pt x="141065" y="963835"/>
                  </a:lnTo>
                  <a:lnTo>
                    <a:pt x="423196" y="1128332"/>
                  </a:lnTo>
                  <a:lnTo>
                    <a:pt x="564166" y="1052798"/>
                  </a:lnTo>
                  <a:lnTo>
                    <a:pt x="564166" y="564166"/>
                  </a:lnTo>
                  <a:lnTo>
                    <a:pt x="423196" y="493681"/>
                  </a:lnTo>
                </a:path>
              </a:pathLst>
            </a:custGeom>
            <a:noFill/>
            <a:ln w="12700" cap="flat">
              <a:solidFill>
                <a:srgbClr val="EFF5ED"/>
              </a:solidFill>
              <a:prstDash val="solid"/>
              <a:round/>
            </a:ln>
          </p:spPr>
          <p:txBody>
            <a:bodyPr rtlCol="0" anchor="ctr"/>
            <a:lstStyle/>
            <a:p>
              <a:pPr defTabSz="457189">
                <a:defRPr/>
              </a:pPr>
              <a:endParaRPr lang="en-US" sz="1800">
                <a:solidFill>
                  <a:srgbClr val="FFFFFF"/>
                </a:solidFill>
                <a:latin typeface="Amazon Ember"/>
              </a:endParaRPr>
            </a:p>
          </p:txBody>
        </p:sp>
        <p:sp>
          <p:nvSpPr>
            <p:cNvPr id="114" name="Freeform: Shape 1448">
              <a:extLst>
                <a:ext uri="{FF2B5EF4-FFF2-40B4-BE49-F238E27FC236}">
                  <a16:creationId xmlns:a16="http://schemas.microsoft.com/office/drawing/2014/main" id="{2FA2AD15-4BC2-492D-8BD3-0E4B4E583C0F}"/>
                </a:ext>
              </a:extLst>
            </p:cNvPr>
            <p:cNvSpPr/>
            <p:nvPr/>
          </p:nvSpPr>
          <p:spPr>
            <a:xfrm>
              <a:off x="5238273" y="5038481"/>
              <a:ext cx="141065" cy="211550"/>
            </a:xfrm>
            <a:custGeom>
              <a:avLst/>
              <a:gdLst>
                <a:gd name="connsiteX0" fmla="*/ 141065 w 141065"/>
                <a:gd name="connsiteY0" fmla="*/ 211550 h 211550"/>
                <a:gd name="connsiteX1" fmla="*/ 141065 w 141065"/>
                <a:gd name="connsiteY1" fmla="*/ 94012 h 211550"/>
                <a:gd name="connsiteX2" fmla="*/ 0 w 141065"/>
                <a:gd name="connsiteY2" fmla="*/ 0 h 211550"/>
              </a:gdLst>
              <a:ahLst/>
              <a:cxnLst>
                <a:cxn ang="0">
                  <a:pos x="connsiteX0" y="connsiteY0"/>
                </a:cxn>
                <a:cxn ang="0">
                  <a:pos x="connsiteX1" y="connsiteY1"/>
                </a:cxn>
                <a:cxn ang="0">
                  <a:pos x="connsiteX2" y="connsiteY2"/>
                </a:cxn>
              </a:cxnLst>
              <a:rect l="l" t="t" r="r" b="b"/>
              <a:pathLst>
                <a:path w="141065" h="211550">
                  <a:moveTo>
                    <a:pt x="141065" y="211550"/>
                  </a:moveTo>
                  <a:lnTo>
                    <a:pt x="141065" y="94012"/>
                  </a:lnTo>
                  <a:lnTo>
                    <a:pt x="0" y="0"/>
                  </a:lnTo>
                </a:path>
              </a:pathLst>
            </a:custGeom>
            <a:noFill/>
            <a:ln w="12700" cap="flat">
              <a:solidFill>
                <a:srgbClr val="EFF5ED"/>
              </a:solidFill>
              <a:prstDash val="solid"/>
              <a:round/>
            </a:ln>
          </p:spPr>
          <p:txBody>
            <a:bodyPr rtlCol="0" anchor="ctr"/>
            <a:lstStyle/>
            <a:p>
              <a:pPr defTabSz="457189">
                <a:defRPr/>
              </a:pPr>
              <a:endParaRPr lang="en-US" sz="1800">
                <a:solidFill>
                  <a:srgbClr val="FFFFFF"/>
                </a:solidFill>
                <a:latin typeface="Amazon Ember"/>
              </a:endParaRPr>
            </a:p>
          </p:txBody>
        </p:sp>
        <p:sp>
          <p:nvSpPr>
            <p:cNvPr id="115" name="Freeform: Shape 1449">
              <a:extLst>
                <a:ext uri="{FF2B5EF4-FFF2-40B4-BE49-F238E27FC236}">
                  <a16:creationId xmlns:a16="http://schemas.microsoft.com/office/drawing/2014/main" id="{F4C2B9EA-1277-4194-BCED-A19B36C692D7}"/>
                </a:ext>
              </a:extLst>
            </p:cNvPr>
            <p:cNvSpPr/>
            <p:nvPr/>
          </p:nvSpPr>
          <p:spPr>
            <a:xfrm>
              <a:off x="5520309" y="4562802"/>
              <a:ext cx="9525" cy="511016"/>
            </a:xfrm>
            <a:custGeom>
              <a:avLst/>
              <a:gdLst>
                <a:gd name="connsiteX0" fmla="*/ 0 w 9525"/>
                <a:gd name="connsiteY0" fmla="*/ 511016 h 511016"/>
                <a:gd name="connsiteX1" fmla="*/ 0 w 9525"/>
                <a:gd name="connsiteY1" fmla="*/ 0 h 511016"/>
              </a:gdLst>
              <a:ahLst/>
              <a:cxnLst>
                <a:cxn ang="0">
                  <a:pos x="connsiteX0" y="connsiteY0"/>
                </a:cxn>
                <a:cxn ang="0">
                  <a:pos x="connsiteX1" y="connsiteY1"/>
                </a:cxn>
              </a:cxnLst>
              <a:rect l="l" t="t" r="r" b="b"/>
              <a:pathLst>
                <a:path w="9525" h="511016">
                  <a:moveTo>
                    <a:pt x="0" y="511016"/>
                  </a:moveTo>
                  <a:lnTo>
                    <a:pt x="0" y="0"/>
                  </a:lnTo>
                </a:path>
              </a:pathLst>
            </a:custGeom>
            <a:ln w="12700" cap="flat">
              <a:solidFill>
                <a:srgbClr val="EFF5ED"/>
              </a:solidFill>
              <a:prstDash val="solid"/>
              <a:round/>
            </a:ln>
          </p:spPr>
          <p:txBody>
            <a:bodyPr rtlCol="0" anchor="ctr"/>
            <a:lstStyle/>
            <a:p>
              <a:pPr defTabSz="457189">
                <a:defRPr/>
              </a:pPr>
              <a:endParaRPr lang="en-US" sz="1800">
                <a:solidFill>
                  <a:srgbClr val="FFFFFF"/>
                </a:solidFill>
                <a:latin typeface="Amazon Ember"/>
              </a:endParaRPr>
            </a:p>
          </p:txBody>
        </p:sp>
        <p:sp>
          <p:nvSpPr>
            <p:cNvPr id="116" name="Freeform: Shape 1450">
              <a:extLst>
                <a:ext uri="{FF2B5EF4-FFF2-40B4-BE49-F238E27FC236}">
                  <a16:creationId xmlns:a16="http://schemas.microsoft.com/office/drawing/2014/main" id="{376BF3D6-CBCC-4B74-A5B0-68E1C1D39045}"/>
                </a:ext>
              </a:extLst>
            </p:cNvPr>
            <p:cNvSpPr/>
            <p:nvPr/>
          </p:nvSpPr>
          <p:spPr>
            <a:xfrm>
              <a:off x="5923311" y="4789402"/>
              <a:ext cx="94106" cy="94106"/>
            </a:xfrm>
            <a:custGeom>
              <a:avLst/>
              <a:gdLst>
                <a:gd name="connsiteX0" fmla="*/ 94107 w 94106"/>
                <a:gd name="connsiteY0" fmla="*/ 47054 h 94106"/>
                <a:gd name="connsiteX1" fmla="*/ 47053 w 94106"/>
                <a:gd name="connsiteY1" fmla="*/ 94107 h 94106"/>
                <a:gd name="connsiteX2" fmla="*/ 0 w 94106"/>
                <a:gd name="connsiteY2" fmla="*/ 47054 h 94106"/>
                <a:gd name="connsiteX3" fmla="*/ 47053 w 94106"/>
                <a:gd name="connsiteY3" fmla="*/ 0 h 94106"/>
                <a:gd name="connsiteX4" fmla="*/ 94107 w 94106"/>
                <a:gd name="connsiteY4" fmla="*/ 47054 h 941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106" h="94106">
                  <a:moveTo>
                    <a:pt x="94107" y="47054"/>
                  </a:moveTo>
                  <a:cubicBezTo>
                    <a:pt x="94107" y="73040"/>
                    <a:pt x="73040" y="94107"/>
                    <a:pt x="47053" y="94107"/>
                  </a:cubicBezTo>
                  <a:cubicBezTo>
                    <a:pt x="21067" y="94107"/>
                    <a:pt x="0" y="73040"/>
                    <a:pt x="0" y="47054"/>
                  </a:cubicBezTo>
                  <a:cubicBezTo>
                    <a:pt x="0" y="21067"/>
                    <a:pt x="21067" y="0"/>
                    <a:pt x="47053" y="0"/>
                  </a:cubicBezTo>
                  <a:cubicBezTo>
                    <a:pt x="73040" y="0"/>
                    <a:pt x="94107" y="21067"/>
                    <a:pt x="94107" y="47054"/>
                  </a:cubicBezTo>
                  <a:close/>
                </a:path>
              </a:pathLst>
            </a:custGeom>
            <a:noFill/>
            <a:ln w="12700" cap="flat">
              <a:solidFill>
                <a:srgbClr val="527FFF"/>
              </a:solidFill>
              <a:prstDash val="solid"/>
              <a:round/>
            </a:ln>
          </p:spPr>
          <p:txBody>
            <a:bodyPr rtlCol="0" anchor="ctr"/>
            <a:lstStyle/>
            <a:p>
              <a:pPr defTabSz="457189">
                <a:defRPr/>
              </a:pPr>
              <a:endParaRPr lang="en-US" sz="1800">
                <a:solidFill>
                  <a:srgbClr val="FFFFFF"/>
                </a:solidFill>
                <a:latin typeface="Amazon Ember"/>
              </a:endParaRPr>
            </a:p>
          </p:txBody>
        </p:sp>
        <p:sp>
          <p:nvSpPr>
            <p:cNvPr id="117" name="Freeform: Shape 1451">
              <a:extLst>
                <a:ext uri="{FF2B5EF4-FFF2-40B4-BE49-F238E27FC236}">
                  <a16:creationId xmlns:a16="http://schemas.microsoft.com/office/drawing/2014/main" id="{E9F66335-4D89-4A51-B319-A00D723F2F15}"/>
                </a:ext>
              </a:extLst>
            </p:cNvPr>
            <p:cNvSpPr/>
            <p:nvPr/>
          </p:nvSpPr>
          <p:spPr>
            <a:xfrm>
              <a:off x="5923311" y="5001333"/>
              <a:ext cx="94106" cy="94106"/>
            </a:xfrm>
            <a:custGeom>
              <a:avLst/>
              <a:gdLst>
                <a:gd name="connsiteX0" fmla="*/ 94107 w 94106"/>
                <a:gd name="connsiteY0" fmla="*/ 47054 h 94106"/>
                <a:gd name="connsiteX1" fmla="*/ 47053 w 94106"/>
                <a:gd name="connsiteY1" fmla="*/ 94107 h 94106"/>
                <a:gd name="connsiteX2" fmla="*/ 0 w 94106"/>
                <a:gd name="connsiteY2" fmla="*/ 47054 h 94106"/>
                <a:gd name="connsiteX3" fmla="*/ 47053 w 94106"/>
                <a:gd name="connsiteY3" fmla="*/ 0 h 94106"/>
                <a:gd name="connsiteX4" fmla="*/ 94107 w 94106"/>
                <a:gd name="connsiteY4" fmla="*/ 47054 h 941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106" h="94106">
                  <a:moveTo>
                    <a:pt x="94107" y="47054"/>
                  </a:moveTo>
                  <a:cubicBezTo>
                    <a:pt x="94107" y="73040"/>
                    <a:pt x="73040" y="94107"/>
                    <a:pt x="47053" y="94107"/>
                  </a:cubicBezTo>
                  <a:cubicBezTo>
                    <a:pt x="21067" y="94107"/>
                    <a:pt x="0" y="73040"/>
                    <a:pt x="0" y="47054"/>
                  </a:cubicBezTo>
                  <a:cubicBezTo>
                    <a:pt x="0" y="21067"/>
                    <a:pt x="21067" y="0"/>
                    <a:pt x="47053" y="0"/>
                  </a:cubicBezTo>
                  <a:cubicBezTo>
                    <a:pt x="73040" y="0"/>
                    <a:pt x="94107" y="21067"/>
                    <a:pt x="94107" y="47054"/>
                  </a:cubicBezTo>
                  <a:close/>
                </a:path>
              </a:pathLst>
            </a:custGeom>
            <a:noFill/>
            <a:ln w="12700" cap="flat">
              <a:solidFill>
                <a:srgbClr val="527FFF"/>
              </a:solidFill>
              <a:prstDash val="solid"/>
              <a:round/>
            </a:ln>
          </p:spPr>
          <p:txBody>
            <a:bodyPr rtlCol="0" anchor="ctr"/>
            <a:lstStyle/>
            <a:p>
              <a:pPr defTabSz="457189">
                <a:defRPr/>
              </a:pPr>
              <a:endParaRPr lang="en-US" sz="1800">
                <a:solidFill>
                  <a:srgbClr val="FFFFFF"/>
                </a:solidFill>
                <a:latin typeface="Amazon Ember"/>
              </a:endParaRPr>
            </a:p>
          </p:txBody>
        </p:sp>
        <p:sp>
          <p:nvSpPr>
            <p:cNvPr id="118" name="Freeform: Shape 1452">
              <a:extLst>
                <a:ext uri="{FF2B5EF4-FFF2-40B4-BE49-F238E27FC236}">
                  <a16:creationId xmlns:a16="http://schemas.microsoft.com/office/drawing/2014/main" id="{5EB3B693-FD2C-48C3-B6F0-9D5C3BA92938}"/>
                </a:ext>
              </a:extLst>
            </p:cNvPr>
            <p:cNvSpPr/>
            <p:nvPr/>
          </p:nvSpPr>
          <p:spPr>
            <a:xfrm>
              <a:off x="5923311" y="5213264"/>
              <a:ext cx="94106" cy="94107"/>
            </a:xfrm>
            <a:custGeom>
              <a:avLst/>
              <a:gdLst>
                <a:gd name="connsiteX0" fmla="*/ 94107 w 94106"/>
                <a:gd name="connsiteY0" fmla="*/ 47054 h 94107"/>
                <a:gd name="connsiteX1" fmla="*/ 47053 w 94106"/>
                <a:gd name="connsiteY1" fmla="*/ 94107 h 94107"/>
                <a:gd name="connsiteX2" fmla="*/ 0 w 94106"/>
                <a:gd name="connsiteY2" fmla="*/ 47053 h 94107"/>
                <a:gd name="connsiteX3" fmla="*/ 47053 w 94106"/>
                <a:gd name="connsiteY3" fmla="*/ 0 h 94107"/>
                <a:gd name="connsiteX4" fmla="*/ 94107 w 94106"/>
                <a:gd name="connsiteY4" fmla="*/ 47054 h 94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106" h="94107">
                  <a:moveTo>
                    <a:pt x="94107" y="47054"/>
                  </a:moveTo>
                  <a:cubicBezTo>
                    <a:pt x="94107" y="73040"/>
                    <a:pt x="73040" y="94107"/>
                    <a:pt x="47053" y="94107"/>
                  </a:cubicBezTo>
                  <a:cubicBezTo>
                    <a:pt x="21067" y="94107"/>
                    <a:pt x="0" y="73040"/>
                    <a:pt x="0" y="47053"/>
                  </a:cubicBezTo>
                  <a:cubicBezTo>
                    <a:pt x="0" y="21067"/>
                    <a:pt x="21067" y="0"/>
                    <a:pt x="47053" y="0"/>
                  </a:cubicBezTo>
                  <a:cubicBezTo>
                    <a:pt x="73040" y="0"/>
                    <a:pt x="94107" y="21067"/>
                    <a:pt x="94107" y="47054"/>
                  </a:cubicBezTo>
                  <a:close/>
                </a:path>
              </a:pathLst>
            </a:custGeom>
            <a:noFill/>
            <a:ln w="12700" cap="flat">
              <a:solidFill>
                <a:srgbClr val="527FFF"/>
              </a:solidFill>
              <a:prstDash val="solid"/>
              <a:round/>
            </a:ln>
          </p:spPr>
          <p:txBody>
            <a:bodyPr rtlCol="0" anchor="ctr"/>
            <a:lstStyle/>
            <a:p>
              <a:pPr defTabSz="457189">
                <a:defRPr/>
              </a:pPr>
              <a:endParaRPr lang="en-US" sz="1800">
                <a:solidFill>
                  <a:srgbClr val="FFFFFF"/>
                </a:solidFill>
                <a:latin typeface="Amazon Ember"/>
              </a:endParaRPr>
            </a:p>
          </p:txBody>
        </p:sp>
        <p:sp>
          <p:nvSpPr>
            <p:cNvPr id="119" name="Freeform: Shape 1453">
              <a:extLst>
                <a:ext uri="{FF2B5EF4-FFF2-40B4-BE49-F238E27FC236}">
                  <a16:creationId xmlns:a16="http://schemas.microsoft.com/office/drawing/2014/main" id="{7E9B6646-94BC-4266-9589-09FD683E4F75}"/>
                </a:ext>
              </a:extLst>
            </p:cNvPr>
            <p:cNvSpPr/>
            <p:nvPr/>
          </p:nvSpPr>
          <p:spPr>
            <a:xfrm>
              <a:off x="6234493" y="5004953"/>
              <a:ext cx="86868" cy="86868"/>
            </a:xfrm>
            <a:custGeom>
              <a:avLst/>
              <a:gdLst>
                <a:gd name="connsiteX0" fmla="*/ 0 w 86868"/>
                <a:gd name="connsiteY0" fmla="*/ 0 h 86868"/>
                <a:gd name="connsiteX1" fmla="*/ 86868 w 86868"/>
                <a:gd name="connsiteY1" fmla="*/ 0 h 86868"/>
                <a:gd name="connsiteX2" fmla="*/ 86868 w 86868"/>
                <a:gd name="connsiteY2" fmla="*/ 86868 h 86868"/>
                <a:gd name="connsiteX3" fmla="*/ 0 w 86868"/>
                <a:gd name="connsiteY3" fmla="*/ 86868 h 86868"/>
              </a:gdLst>
              <a:ahLst/>
              <a:cxnLst>
                <a:cxn ang="0">
                  <a:pos x="connsiteX0" y="connsiteY0"/>
                </a:cxn>
                <a:cxn ang="0">
                  <a:pos x="connsiteX1" y="connsiteY1"/>
                </a:cxn>
                <a:cxn ang="0">
                  <a:pos x="connsiteX2" y="connsiteY2"/>
                </a:cxn>
                <a:cxn ang="0">
                  <a:pos x="connsiteX3" y="connsiteY3"/>
                </a:cxn>
              </a:cxnLst>
              <a:rect l="l" t="t" r="r" b="b"/>
              <a:pathLst>
                <a:path w="86868" h="86868">
                  <a:moveTo>
                    <a:pt x="0" y="0"/>
                  </a:moveTo>
                  <a:lnTo>
                    <a:pt x="86868" y="0"/>
                  </a:lnTo>
                  <a:lnTo>
                    <a:pt x="86868" y="86868"/>
                  </a:lnTo>
                  <a:lnTo>
                    <a:pt x="0" y="86868"/>
                  </a:lnTo>
                  <a:close/>
                </a:path>
              </a:pathLst>
            </a:custGeom>
            <a:noFill/>
            <a:ln w="12700" cap="flat">
              <a:solidFill>
                <a:srgbClr val="527FFF"/>
              </a:solidFill>
              <a:prstDash val="solid"/>
              <a:round/>
            </a:ln>
          </p:spPr>
          <p:txBody>
            <a:bodyPr rtlCol="0" anchor="ctr"/>
            <a:lstStyle/>
            <a:p>
              <a:pPr defTabSz="457189">
                <a:defRPr/>
              </a:pPr>
              <a:endParaRPr lang="en-US" sz="1800">
                <a:solidFill>
                  <a:srgbClr val="FFFFFF"/>
                </a:solidFill>
                <a:latin typeface="Amazon Ember"/>
              </a:endParaRPr>
            </a:p>
          </p:txBody>
        </p:sp>
        <p:sp>
          <p:nvSpPr>
            <p:cNvPr id="120" name="Freeform: Shape 1454">
              <a:extLst>
                <a:ext uri="{FF2B5EF4-FFF2-40B4-BE49-F238E27FC236}">
                  <a16:creationId xmlns:a16="http://schemas.microsoft.com/office/drawing/2014/main" id="{C1795186-131C-4732-920E-C26EC3C29226}"/>
                </a:ext>
              </a:extLst>
            </p:cNvPr>
            <p:cNvSpPr/>
            <p:nvPr/>
          </p:nvSpPr>
          <p:spPr>
            <a:xfrm>
              <a:off x="5613844" y="5423767"/>
              <a:ext cx="92297" cy="106584"/>
            </a:xfrm>
            <a:custGeom>
              <a:avLst/>
              <a:gdLst>
                <a:gd name="connsiteX0" fmla="*/ 0 w 92297"/>
                <a:gd name="connsiteY0" fmla="*/ 79915 h 106584"/>
                <a:gd name="connsiteX1" fmla="*/ 0 w 92297"/>
                <a:gd name="connsiteY1" fmla="*/ 26670 h 106584"/>
                <a:gd name="connsiteX2" fmla="*/ 46101 w 92297"/>
                <a:gd name="connsiteY2" fmla="*/ 0 h 106584"/>
                <a:gd name="connsiteX3" fmla="*/ 92297 w 92297"/>
                <a:gd name="connsiteY3" fmla="*/ 26670 h 106584"/>
                <a:gd name="connsiteX4" fmla="*/ 92297 w 92297"/>
                <a:gd name="connsiteY4" fmla="*/ 79915 h 106584"/>
                <a:gd name="connsiteX5" fmla="*/ 46101 w 92297"/>
                <a:gd name="connsiteY5" fmla="*/ 106585 h 106584"/>
                <a:gd name="connsiteX6" fmla="*/ 0 w 92297"/>
                <a:gd name="connsiteY6" fmla="*/ 79915 h 106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2297" h="106584">
                  <a:moveTo>
                    <a:pt x="0" y="79915"/>
                  </a:moveTo>
                  <a:lnTo>
                    <a:pt x="0" y="26670"/>
                  </a:lnTo>
                  <a:lnTo>
                    <a:pt x="46101" y="0"/>
                  </a:lnTo>
                  <a:lnTo>
                    <a:pt x="92297" y="26670"/>
                  </a:lnTo>
                  <a:lnTo>
                    <a:pt x="92297" y="79915"/>
                  </a:lnTo>
                  <a:lnTo>
                    <a:pt x="46101" y="106585"/>
                  </a:lnTo>
                  <a:lnTo>
                    <a:pt x="0" y="79915"/>
                  </a:lnTo>
                  <a:close/>
                </a:path>
              </a:pathLst>
            </a:custGeom>
            <a:noFill/>
            <a:ln w="12700" cap="flat">
              <a:solidFill>
                <a:srgbClr val="527FFF"/>
              </a:solidFill>
              <a:prstDash val="solid"/>
              <a:round/>
            </a:ln>
          </p:spPr>
          <p:txBody>
            <a:bodyPr rtlCol="0" anchor="ctr"/>
            <a:lstStyle/>
            <a:p>
              <a:pPr defTabSz="457189">
                <a:defRPr/>
              </a:pPr>
              <a:endParaRPr lang="en-US" sz="1800">
                <a:solidFill>
                  <a:srgbClr val="FFFFFF"/>
                </a:solidFill>
                <a:latin typeface="Amazon Ember"/>
              </a:endParaRPr>
            </a:p>
          </p:txBody>
        </p:sp>
        <p:sp>
          <p:nvSpPr>
            <p:cNvPr id="121" name="Freeform: Shape 1455">
              <a:extLst>
                <a:ext uri="{FF2B5EF4-FFF2-40B4-BE49-F238E27FC236}">
                  <a16:creationId xmlns:a16="http://schemas.microsoft.com/office/drawing/2014/main" id="{6B216F80-AD82-4A55-AC71-2473E9BB8AC9}"/>
                </a:ext>
              </a:extLst>
            </p:cNvPr>
            <p:cNvSpPr/>
            <p:nvPr/>
          </p:nvSpPr>
          <p:spPr>
            <a:xfrm>
              <a:off x="5613844" y="5209454"/>
              <a:ext cx="92297" cy="106584"/>
            </a:xfrm>
            <a:custGeom>
              <a:avLst/>
              <a:gdLst>
                <a:gd name="connsiteX0" fmla="*/ 0 w 92297"/>
                <a:gd name="connsiteY0" fmla="*/ 79915 h 106584"/>
                <a:gd name="connsiteX1" fmla="*/ 0 w 92297"/>
                <a:gd name="connsiteY1" fmla="*/ 26670 h 106584"/>
                <a:gd name="connsiteX2" fmla="*/ 46101 w 92297"/>
                <a:gd name="connsiteY2" fmla="*/ 0 h 106584"/>
                <a:gd name="connsiteX3" fmla="*/ 92297 w 92297"/>
                <a:gd name="connsiteY3" fmla="*/ 26670 h 106584"/>
                <a:gd name="connsiteX4" fmla="*/ 92297 w 92297"/>
                <a:gd name="connsiteY4" fmla="*/ 79915 h 106584"/>
                <a:gd name="connsiteX5" fmla="*/ 46101 w 92297"/>
                <a:gd name="connsiteY5" fmla="*/ 106585 h 106584"/>
                <a:gd name="connsiteX6" fmla="*/ 0 w 92297"/>
                <a:gd name="connsiteY6" fmla="*/ 79915 h 106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2297" h="106584">
                  <a:moveTo>
                    <a:pt x="0" y="79915"/>
                  </a:moveTo>
                  <a:lnTo>
                    <a:pt x="0" y="26670"/>
                  </a:lnTo>
                  <a:lnTo>
                    <a:pt x="46101" y="0"/>
                  </a:lnTo>
                  <a:lnTo>
                    <a:pt x="92297" y="26670"/>
                  </a:lnTo>
                  <a:lnTo>
                    <a:pt x="92297" y="79915"/>
                  </a:lnTo>
                  <a:lnTo>
                    <a:pt x="46101" y="106585"/>
                  </a:lnTo>
                  <a:lnTo>
                    <a:pt x="0" y="79915"/>
                  </a:lnTo>
                  <a:close/>
                </a:path>
              </a:pathLst>
            </a:custGeom>
            <a:noFill/>
            <a:ln w="12700" cap="flat">
              <a:solidFill>
                <a:srgbClr val="527FFF"/>
              </a:solidFill>
              <a:prstDash val="solid"/>
              <a:round/>
            </a:ln>
          </p:spPr>
          <p:txBody>
            <a:bodyPr rtlCol="0" anchor="ctr"/>
            <a:lstStyle/>
            <a:p>
              <a:pPr defTabSz="457189">
                <a:defRPr/>
              </a:pPr>
              <a:endParaRPr lang="en-US" sz="1800">
                <a:solidFill>
                  <a:srgbClr val="FFFFFF"/>
                </a:solidFill>
                <a:latin typeface="Amazon Ember"/>
              </a:endParaRPr>
            </a:p>
          </p:txBody>
        </p:sp>
        <p:sp>
          <p:nvSpPr>
            <p:cNvPr id="122" name="Freeform: Shape 1456">
              <a:extLst>
                <a:ext uri="{FF2B5EF4-FFF2-40B4-BE49-F238E27FC236}">
                  <a16:creationId xmlns:a16="http://schemas.microsoft.com/office/drawing/2014/main" id="{4A9A57B5-7474-49C7-A4D5-55DA6A2D481F}"/>
                </a:ext>
              </a:extLst>
            </p:cNvPr>
            <p:cNvSpPr/>
            <p:nvPr/>
          </p:nvSpPr>
          <p:spPr>
            <a:xfrm>
              <a:off x="5613844" y="4995142"/>
              <a:ext cx="92297" cy="106584"/>
            </a:xfrm>
            <a:custGeom>
              <a:avLst/>
              <a:gdLst>
                <a:gd name="connsiteX0" fmla="*/ 0 w 92297"/>
                <a:gd name="connsiteY0" fmla="*/ 79915 h 106584"/>
                <a:gd name="connsiteX1" fmla="*/ 0 w 92297"/>
                <a:gd name="connsiteY1" fmla="*/ 26670 h 106584"/>
                <a:gd name="connsiteX2" fmla="*/ 46101 w 92297"/>
                <a:gd name="connsiteY2" fmla="*/ 0 h 106584"/>
                <a:gd name="connsiteX3" fmla="*/ 92297 w 92297"/>
                <a:gd name="connsiteY3" fmla="*/ 26670 h 106584"/>
                <a:gd name="connsiteX4" fmla="*/ 92297 w 92297"/>
                <a:gd name="connsiteY4" fmla="*/ 79915 h 106584"/>
                <a:gd name="connsiteX5" fmla="*/ 46101 w 92297"/>
                <a:gd name="connsiteY5" fmla="*/ 106585 h 106584"/>
                <a:gd name="connsiteX6" fmla="*/ 0 w 92297"/>
                <a:gd name="connsiteY6" fmla="*/ 79915 h 106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2297" h="106584">
                  <a:moveTo>
                    <a:pt x="0" y="79915"/>
                  </a:moveTo>
                  <a:lnTo>
                    <a:pt x="0" y="26670"/>
                  </a:lnTo>
                  <a:lnTo>
                    <a:pt x="46101" y="0"/>
                  </a:lnTo>
                  <a:lnTo>
                    <a:pt x="92297" y="26670"/>
                  </a:lnTo>
                  <a:lnTo>
                    <a:pt x="92297" y="79915"/>
                  </a:lnTo>
                  <a:lnTo>
                    <a:pt x="46101" y="106585"/>
                  </a:lnTo>
                  <a:lnTo>
                    <a:pt x="0" y="79915"/>
                  </a:lnTo>
                  <a:close/>
                </a:path>
              </a:pathLst>
            </a:custGeom>
            <a:noFill/>
            <a:ln w="12700" cap="flat">
              <a:solidFill>
                <a:srgbClr val="527FFF"/>
              </a:solidFill>
              <a:prstDash val="solid"/>
              <a:round/>
            </a:ln>
          </p:spPr>
          <p:txBody>
            <a:bodyPr rtlCol="0" anchor="ctr"/>
            <a:lstStyle/>
            <a:p>
              <a:pPr defTabSz="457189">
                <a:defRPr/>
              </a:pPr>
              <a:endParaRPr lang="en-US" sz="1800">
                <a:solidFill>
                  <a:srgbClr val="FFFFFF"/>
                </a:solidFill>
                <a:latin typeface="Amazon Ember"/>
              </a:endParaRPr>
            </a:p>
          </p:txBody>
        </p:sp>
        <p:sp>
          <p:nvSpPr>
            <p:cNvPr id="123" name="Freeform: Shape 1457">
              <a:extLst>
                <a:ext uri="{FF2B5EF4-FFF2-40B4-BE49-F238E27FC236}">
                  <a16:creationId xmlns:a16="http://schemas.microsoft.com/office/drawing/2014/main" id="{B29E3957-5F82-4724-83D0-53CAE11CF1FD}"/>
                </a:ext>
              </a:extLst>
            </p:cNvPr>
            <p:cNvSpPr/>
            <p:nvPr/>
          </p:nvSpPr>
          <p:spPr>
            <a:xfrm>
              <a:off x="5613844" y="4780829"/>
              <a:ext cx="92297" cy="106584"/>
            </a:xfrm>
            <a:custGeom>
              <a:avLst/>
              <a:gdLst>
                <a:gd name="connsiteX0" fmla="*/ 0 w 92297"/>
                <a:gd name="connsiteY0" fmla="*/ 79915 h 106584"/>
                <a:gd name="connsiteX1" fmla="*/ 0 w 92297"/>
                <a:gd name="connsiteY1" fmla="*/ 26670 h 106584"/>
                <a:gd name="connsiteX2" fmla="*/ 46101 w 92297"/>
                <a:gd name="connsiteY2" fmla="*/ 0 h 106584"/>
                <a:gd name="connsiteX3" fmla="*/ 92297 w 92297"/>
                <a:gd name="connsiteY3" fmla="*/ 26670 h 106584"/>
                <a:gd name="connsiteX4" fmla="*/ 92297 w 92297"/>
                <a:gd name="connsiteY4" fmla="*/ 79915 h 106584"/>
                <a:gd name="connsiteX5" fmla="*/ 46101 w 92297"/>
                <a:gd name="connsiteY5" fmla="*/ 106585 h 106584"/>
                <a:gd name="connsiteX6" fmla="*/ 0 w 92297"/>
                <a:gd name="connsiteY6" fmla="*/ 79915 h 106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2297" h="106584">
                  <a:moveTo>
                    <a:pt x="0" y="79915"/>
                  </a:moveTo>
                  <a:lnTo>
                    <a:pt x="0" y="26670"/>
                  </a:lnTo>
                  <a:lnTo>
                    <a:pt x="46101" y="0"/>
                  </a:lnTo>
                  <a:lnTo>
                    <a:pt x="92297" y="26670"/>
                  </a:lnTo>
                  <a:lnTo>
                    <a:pt x="92297" y="79915"/>
                  </a:lnTo>
                  <a:lnTo>
                    <a:pt x="46101" y="106585"/>
                  </a:lnTo>
                  <a:lnTo>
                    <a:pt x="0" y="79915"/>
                  </a:lnTo>
                  <a:close/>
                </a:path>
              </a:pathLst>
            </a:custGeom>
            <a:noFill/>
            <a:ln w="12700" cap="flat">
              <a:solidFill>
                <a:srgbClr val="527FFF"/>
              </a:solidFill>
              <a:prstDash val="solid"/>
              <a:round/>
            </a:ln>
          </p:spPr>
          <p:txBody>
            <a:bodyPr rtlCol="0" anchor="ctr"/>
            <a:lstStyle/>
            <a:p>
              <a:pPr defTabSz="457189">
                <a:defRPr/>
              </a:pPr>
              <a:endParaRPr lang="en-US" sz="1800">
                <a:solidFill>
                  <a:srgbClr val="FFFFFF"/>
                </a:solidFill>
                <a:latin typeface="Amazon Ember"/>
              </a:endParaRPr>
            </a:p>
          </p:txBody>
        </p:sp>
        <p:sp>
          <p:nvSpPr>
            <p:cNvPr id="124" name="Freeform: Shape 1458">
              <a:extLst>
                <a:ext uri="{FF2B5EF4-FFF2-40B4-BE49-F238E27FC236}">
                  <a16:creationId xmlns:a16="http://schemas.microsoft.com/office/drawing/2014/main" id="{D44878AC-3401-4739-8870-66AE10F1CA5A}"/>
                </a:ext>
              </a:extLst>
            </p:cNvPr>
            <p:cNvSpPr/>
            <p:nvPr/>
          </p:nvSpPr>
          <p:spPr>
            <a:xfrm>
              <a:off x="5613844" y="4566517"/>
              <a:ext cx="92297" cy="106584"/>
            </a:xfrm>
            <a:custGeom>
              <a:avLst/>
              <a:gdLst>
                <a:gd name="connsiteX0" fmla="*/ 0 w 92297"/>
                <a:gd name="connsiteY0" fmla="*/ 79915 h 106584"/>
                <a:gd name="connsiteX1" fmla="*/ 0 w 92297"/>
                <a:gd name="connsiteY1" fmla="*/ 26670 h 106584"/>
                <a:gd name="connsiteX2" fmla="*/ 46101 w 92297"/>
                <a:gd name="connsiteY2" fmla="*/ 0 h 106584"/>
                <a:gd name="connsiteX3" fmla="*/ 92297 w 92297"/>
                <a:gd name="connsiteY3" fmla="*/ 26670 h 106584"/>
                <a:gd name="connsiteX4" fmla="*/ 92297 w 92297"/>
                <a:gd name="connsiteY4" fmla="*/ 79915 h 106584"/>
                <a:gd name="connsiteX5" fmla="*/ 46101 w 92297"/>
                <a:gd name="connsiteY5" fmla="*/ 106585 h 106584"/>
                <a:gd name="connsiteX6" fmla="*/ 0 w 92297"/>
                <a:gd name="connsiteY6" fmla="*/ 79915 h 106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2297" h="106584">
                  <a:moveTo>
                    <a:pt x="0" y="79915"/>
                  </a:moveTo>
                  <a:lnTo>
                    <a:pt x="0" y="26670"/>
                  </a:lnTo>
                  <a:lnTo>
                    <a:pt x="46101" y="0"/>
                  </a:lnTo>
                  <a:lnTo>
                    <a:pt x="92297" y="26670"/>
                  </a:lnTo>
                  <a:lnTo>
                    <a:pt x="92297" y="79915"/>
                  </a:lnTo>
                  <a:lnTo>
                    <a:pt x="46101" y="106585"/>
                  </a:lnTo>
                  <a:lnTo>
                    <a:pt x="0" y="79915"/>
                  </a:lnTo>
                  <a:close/>
                </a:path>
              </a:pathLst>
            </a:custGeom>
            <a:noFill/>
            <a:ln w="12700" cap="flat">
              <a:solidFill>
                <a:srgbClr val="527FFF"/>
              </a:solidFill>
              <a:prstDash val="solid"/>
              <a:round/>
            </a:ln>
          </p:spPr>
          <p:txBody>
            <a:bodyPr rtlCol="0" anchor="ctr"/>
            <a:lstStyle/>
            <a:p>
              <a:pPr defTabSz="457189">
                <a:defRPr/>
              </a:pPr>
              <a:endParaRPr lang="en-US" sz="1800">
                <a:solidFill>
                  <a:srgbClr val="FFFFFF"/>
                </a:solidFill>
                <a:latin typeface="Amazon Ember"/>
              </a:endParaRPr>
            </a:p>
          </p:txBody>
        </p:sp>
        <p:sp>
          <p:nvSpPr>
            <p:cNvPr id="125" name="Freeform: Shape 1459">
              <a:extLst>
                <a:ext uri="{FF2B5EF4-FFF2-40B4-BE49-F238E27FC236}">
                  <a16:creationId xmlns:a16="http://schemas.microsoft.com/office/drawing/2014/main" id="{B633C880-3C38-4DF3-8B38-485CA5C3BEE5}"/>
                </a:ext>
              </a:extLst>
            </p:cNvPr>
            <p:cNvSpPr/>
            <p:nvPr/>
          </p:nvSpPr>
          <p:spPr>
            <a:xfrm>
              <a:off x="5731097" y="4596425"/>
              <a:ext cx="186023" cy="199453"/>
            </a:xfrm>
            <a:custGeom>
              <a:avLst/>
              <a:gdLst>
                <a:gd name="connsiteX0" fmla="*/ 0 w 186023"/>
                <a:gd name="connsiteY0" fmla="*/ 0 h 199453"/>
                <a:gd name="connsiteX1" fmla="*/ 186023 w 186023"/>
                <a:gd name="connsiteY1" fmla="*/ 199453 h 199453"/>
              </a:gdLst>
              <a:ahLst/>
              <a:cxnLst>
                <a:cxn ang="0">
                  <a:pos x="connsiteX0" y="connsiteY0"/>
                </a:cxn>
                <a:cxn ang="0">
                  <a:pos x="connsiteX1" y="connsiteY1"/>
                </a:cxn>
              </a:cxnLst>
              <a:rect l="l" t="t" r="r" b="b"/>
              <a:pathLst>
                <a:path w="186023" h="199453">
                  <a:moveTo>
                    <a:pt x="0" y="0"/>
                  </a:moveTo>
                  <a:lnTo>
                    <a:pt x="186023" y="199453"/>
                  </a:lnTo>
                </a:path>
              </a:pathLst>
            </a:custGeom>
            <a:ln w="12700" cap="flat">
              <a:solidFill>
                <a:srgbClr val="EFF5ED"/>
              </a:solidFill>
              <a:prstDash val="solid"/>
              <a:round/>
            </a:ln>
          </p:spPr>
          <p:txBody>
            <a:bodyPr rtlCol="0" anchor="ctr"/>
            <a:lstStyle/>
            <a:p>
              <a:pPr defTabSz="457189">
                <a:defRPr/>
              </a:pPr>
              <a:endParaRPr lang="en-US" sz="1800">
                <a:solidFill>
                  <a:srgbClr val="FFFFFF"/>
                </a:solidFill>
                <a:latin typeface="Amazon Ember"/>
              </a:endParaRPr>
            </a:p>
          </p:txBody>
        </p:sp>
        <p:sp>
          <p:nvSpPr>
            <p:cNvPr id="126" name="Freeform: Shape 1460">
              <a:extLst>
                <a:ext uri="{FF2B5EF4-FFF2-40B4-BE49-F238E27FC236}">
                  <a16:creationId xmlns:a16="http://schemas.microsoft.com/office/drawing/2014/main" id="{71C857EF-0207-4F58-99AC-460205C70B51}"/>
                </a:ext>
              </a:extLst>
            </p:cNvPr>
            <p:cNvSpPr/>
            <p:nvPr/>
          </p:nvSpPr>
          <p:spPr>
            <a:xfrm>
              <a:off x="5724429" y="5048387"/>
              <a:ext cx="179260" cy="9525"/>
            </a:xfrm>
            <a:custGeom>
              <a:avLst/>
              <a:gdLst>
                <a:gd name="connsiteX0" fmla="*/ 0 w 179260"/>
                <a:gd name="connsiteY0" fmla="*/ 0 h 9525"/>
                <a:gd name="connsiteX1" fmla="*/ 179260 w 179260"/>
                <a:gd name="connsiteY1" fmla="*/ 0 h 9525"/>
              </a:gdLst>
              <a:ahLst/>
              <a:cxnLst>
                <a:cxn ang="0">
                  <a:pos x="connsiteX0" y="connsiteY0"/>
                </a:cxn>
                <a:cxn ang="0">
                  <a:pos x="connsiteX1" y="connsiteY1"/>
                </a:cxn>
              </a:cxnLst>
              <a:rect l="l" t="t" r="r" b="b"/>
              <a:pathLst>
                <a:path w="179260" h="9525">
                  <a:moveTo>
                    <a:pt x="0" y="0"/>
                  </a:moveTo>
                  <a:lnTo>
                    <a:pt x="179260" y="0"/>
                  </a:lnTo>
                </a:path>
              </a:pathLst>
            </a:custGeom>
            <a:ln w="12700" cap="flat">
              <a:solidFill>
                <a:srgbClr val="EFF5ED"/>
              </a:solidFill>
              <a:prstDash val="solid"/>
              <a:round/>
            </a:ln>
          </p:spPr>
          <p:txBody>
            <a:bodyPr rtlCol="0" anchor="ctr"/>
            <a:lstStyle/>
            <a:p>
              <a:pPr defTabSz="457189">
                <a:defRPr/>
              </a:pPr>
              <a:endParaRPr lang="en-US" sz="1800">
                <a:solidFill>
                  <a:srgbClr val="FFFFFF"/>
                </a:solidFill>
                <a:latin typeface="Amazon Ember"/>
              </a:endParaRPr>
            </a:p>
          </p:txBody>
        </p:sp>
        <p:sp>
          <p:nvSpPr>
            <p:cNvPr id="127" name="Freeform: Shape 1461">
              <a:extLst>
                <a:ext uri="{FF2B5EF4-FFF2-40B4-BE49-F238E27FC236}">
                  <a16:creationId xmlns:a16="http://schemas.microsoft.com/office/drawing/2014/main" id="{3D3ADC2C-16A5-4844-BB65-F3707B4F0800}"/>
                </a:ext>
              </a:extLst>
            </p:cNvPr>
            <p:cNvSpPr/>
            <p:nvPr/>
          </p:nvSpPr>
          <p:spPr>
            <a:xfrm>
              <a:off x="5717667" y="4869793"/>
              <a:ext cx="203930" cy="351948"/>
            </a:xfrm>
            <a:custGeom>
              <a:avLst/>
              <a:gdLst>
                <a:gd name="connsiteX0" fmla="*/ 0 w 203930"/>
                <a:gd name="connsiteY0" fmla="*/ 0 h 351948"/>
                <a:gd name="connsiteX1" fmla="*/ 203930 w 203930"/>
                <a:gd name="connsiteY1" fmla="*/ 351949 h 351948"/>
              </a:gdLst>
              <a:ahLst/>
              <a:cxnLst>
                <a:cxn ang="0">
                  <a:pos x="connsiteX0" y="connsiteY0"/>
                </a:cxn>
                <a:cxn ang="0">
                  <a:pos x="connsiteX1" y="connsiteY1"/>
                </a:cxn>
              </a:cxnLst>
              <a:rect l="l" t="t" r="r" b="b"/>
              <a:pathLst>
                <a:path w="203930" h="351948">
                  <a:moveTo>
                    <a:pt x="0" y="0"/>
                  </a:moveTo>
                  <a:lnTo>
                    <a:pt x="203930" y="351949"/>
                  </a:lnTo>
                </a:path>
              </a:pathLst>
            </a:custGeom>
            <a:ln w="12700" cap="flat">
              <a:solidFill>
                <a:srgbClr val="EFF5ED"/>
              </a:solidFill>
              <a:prstDash val="solid"/>
              <a:round/>
            </a:ln>
          </p:spPr>
          <p:txBody>
            <a:bodyPr rtlCol="0" anchor="ctr"/>
            <a:lstStyle/>
            <a:p>
              <a:pPr defTabSz="457189">
                <a:defRPr/>
              </a:pPr>
              <a:endParaRPr lang="en-US" sz="1800">
                <a:solidFill>
                  <a:srgbClr val="FFFFFF"/>
                </a:solidFill>
                <a:latin typeface="Amazon Ember"/>
              </a:endParaRPr>
            </a:p>
          </p:txBody>
        </p:sp>
        <p:sp>
          <p:nvSpPr>
            <p:cNvPr id="128" name="Freeform: Shape 1462">
              <a:extLst>
                <a:ext uri="{FF2B5EF4-FFF2-40B4-BE49-F238E27FC236}">
                  <a16:creationId xmlns:a16="http://schemas.microsoft.com/office/drawing/2014/main" id="{3FB0E2EA-3004-490C-BE49-E819CAC2C214}"/>
                </a:ext>
              </a:extLst>
            </p:cNvPr>
            <p:cNvSpPr/>
            <p:nvPr/>
          </p:nvSpPr>
          <p:spPr>
            <a:xfrm>
              <a:off x="5726620" y="4831693"/>
              <a:ext cx="174879" cy="9525"/>
            </a:xfrm>
            <a:custGeom>
              <a:avLst/>
              <a:gdLst>
                <a:gd name="connsiteX0" fmla="*/ 0 w 174879"/>
                <a:gd name="connsiteY0" fmla="*/ 0 h 9525"/>
                <a:gd name="connsiteX1" fmla="*/ 174879 w 174879"/>
                <a:gd name="connsiteY1" fmla="*/ 0 h 9525"/>
              </a:gdLst>
              <a:ahLst/>
              <a:cxnLst>
                <a:cxn ang="0">
                  <a:pos x="connsiteX0" y="connsiteY0"/>
                </a:cxn>
                <a:cxn ang="0">
                  <a:pos x="connsiteX1" y="connsiteY1"/>
                </a:cxn>
              </a:cxnLst>
              <a:rect l="l" t="t" r="r" b="b"/>
              <a:pathLst>
                <a:path w="174879" h="9525">
                  <a:moveTo>
                    <a:pt x="0" y="0"/>
                  </a:moveTo>
                  <a:lnTo>
                    <a:pt x="174879" y="0"/>
                  </a:lnTo>
                </a:path>
              </a:pathLst>
            </a:custGeom>
            <a:ln w="12700" cap="flat">
              <a:solidFill>
                <a:srgbClr val="EFF5ED"/>
              </a:solidFill>
              <a:prstDash val="solid"/>
              <a:round/>
            </a:ln>
          </p:spPr>
          <p:txBody>
            <a:bodyPr rtlCol="0" anchor="ctr"/>
            <a:lstStyle/>
            <a:p>
              <a:pPr defTabSz="457189">
                <a:defRPr/>
              </a:pPr>
              <a:endParaRPr lang="en-US" sz="1800">
                <a:solidFill>
                  <a:srgbClr val="FFFFFF"/>
                </a:solidFill>
                <a:latin typeface="Amazon Ember"/>
              </a:endParaRPr>
            </a:p>
          </p:txBody>
        </p:sp>
        <p:sp>
          <p:nvSpPr>
            <p:cNvPr id="129" name="Freeform: Shape 1463">
              <a:extLst>
                <a:ext uri="{FF2B5EF4-FFF2-40B4-BE49-F238E27FC236}">
                  <a16:creationId xmlns:a16="http://schemas.microsoft.com/office/drawing/2014/main" id="{EF9835B0-E764-47A3-B689-3B9C09617B91}"/>
                </a:ext>
              </a:extLst>
            </p:cNvPr>
            <p:cNvSpPr/>
            <p:nvPr/>
          </p:nvSpPr>
          <p:spPr>
            <a:xfrm>
              <a:off x="5728906" y="4654718"/>
              <a:ext cx="192690" cy="560260"/>
            </a:xfrm>
            <a:custGeom>
              <a:avLst/>
              <a:gdLst>
                <a:gd name="connsiteX0" fmla="*/ 0 w 192690"/>
                <a:gd name="connsiteY0" fmla="*/ 0 h 560260"/>
                <a:gd name="connsiteX1" fmla="*/ 192691 w 192690"/>
                <a:gd name="connsiteY1" fmla="*/ 560261 h 560260"/>
              </a:gdLst>
              <a:ahLst/>
              <a:cxnLst>
                <a:cxn ang="0">
                  <a:pos x="connsiteX0" y="connsiteY0"/>
                </a:cxn>
                <a:cxn ang="0">
                  <a:pos x="connsiteX1" y="connsiteY1"/>
                </a:cxn>
              </a:cxnLst>
              <a:rect l="l" t="t" r="r" b="b"/>
              <a:pathLst>
                <a:path w="192690" h="560260">
                  <a:moveTo>
                    <a:pt x="0" y="0"/>
                  </a:moveTo>
                  <a:lnTo>
                    <a:pt x="192691" y="560261"/>
                  </a:lnTo>
                </a:path>
              </a:pathLst>
            </a:custGeom>
            <a:ln w="12700" cap="flat">
              <a:solidFill>
                <a:srgbClr val="EFF5ED"/>
              </a:solidFill>
              <a:prstDash val="solid"/>
              <a:round/>
            </a:ln>
          </p:spPr>
          <p:txBody>
            <a:bodyPr rtlCol="0" anchor="ctr"/>
            <a:lstStyle/>
            <a:p>
              <a:pPr defTabSz="457189">
                <a:defRPr/>
              </a:pPr>
              <a:endParaRPr lang="en-US" sz="1800">
                <a:solidFill>
                  <a:srgbClr val="FFFFFF"/>
                </a:solidFill>
                <a:latin typeface="Amazon Ember"/>
              </a:endParaRPr>
            </a:p>
          </p:txBody>
        </p:sp>
        <p:sp>
          <p:nvSpPr>
            <p:cNvPr id="130" name="Freeform: Shape 1464">
              <a:extLst>
                <a:ext uri="{FF2B5EF4-FFF2-40B4-BE49-F238E27FC236}">
                  <a16:creationId xmlns:a16="http://schemas.microsoft.com/office/drawing/2014/main" id="{9D9DF265-70D7-46EA-86C4-8F81993759EA}"/>
                </a:ext>
              </a:extLst>
            </p:cNvPr>
            <p:cNvSpPr/>
            <p:nvPr/>
          </p:nvSpPr>
          <p:spPr>
            <a:xfrm>
              <a:off x="5731097" y="5307943"/>
              <a:ext cx="186023" cy="199548"/>
            </a:xfrm>
            <a:custGeom>
              <a:avLst/>
              <a:gdLst>
                <a:gd name="connsiteX0" fmla="*/ 0 w 186023"/>
                <a:gd name="connsiteY0" fmla="*/ 199549 h 199548"/>
                <a:gd name="connsiteX1" fmla="*/ 186023 w 186023"/>
                <a:gd name="connsiteY1" fmla="*/ 0 h 199548"/>
              </a:gdLst>
              <a:ahLst/>
              <a:cxnLst>
                <a:cxn ang="0">
                  <a:pos x="connsiteX0" y="connsiteY0"/>
                </a:cxn>
                <a:cxn ang="0">
                  <a:pos x="connsiteX1" y="connsiteY1"/>
                </a:cxn>
              </a:cxnLst>
              <a:rect l="l" t="t" r="r" b="b"/>
              <a:pathLst>
                <a:path w="186023" h="199548">
                  <a:moveTo>
                    <a:pt x="0" y="199549"/>
                  </a:moveTo>
                  <a:lnTo>
                    <a:pt x="186023" y="0"/>
                  </a:lnTo>
                </a:path>
              </a:pathLst>
            </a:custGeom>
            <a:ln w="12700" cap="flat">
              <a:solidFill>
                <a:srgbClr val="EFF5ED"/>
              </a:solidFill>
              <a:prstDash val="solid"/>
              <a:round/>
            </a:ln>
          </p:spPr>
          <p:txBody>
            <a:bodyPr rtlCol="0" anchor="ctr"/>
            <a:lstStyle/>
            <a:p>
              <a:pPr defTabSz="457189">
                <a:defRPr/>
              </a:pPr>
              <a:endParaRPr lang="en-US" sz="1800">
                <a:solidFill>
                  <a:srgbClr val="FFFFFF"/>
                </a:solidFill>
                <a:latin typeface="Amazon Ember"/>
              </a:endParaRPr>
            </a:p>
          </p:txBody>
        </p:sp>
        <p:sp>
          <p:nvSpPr>
            <p:cNvPr id="131" name="Freeform: Shape 1465">
              <a:extLst>
                <a:ext uri="{FF2B5EF4-FFF2-40B4-BE49-F238E27FC236}">
                  <a16:creationId xmlns:a16="http://schemas.microsoft.com/office/drawing/2014/main" id="{A49C37E4-A6B5-44F0-9B94-D716AD3BD01B}"/>
                </a:ext>
              </a:extLst>
            </p:cNvPr>
            <p:cNvSpPr/>
            <p:nvPr/>
          </p:nvSpPr>
          <p:spPr>
            <a:xfrm>
              <a:off x="5717667" y="4882175"/>
              <a:ext cx="203930" cy="351853"/>
            </a:xfrm>
            <a:custGeom>
              <a:avLst/>
              <a:gdLst>
                <a:gd name="connsiteX0" fmla="*/ 0 w 203930"/>
                <a:gd name="connsiteY0" fmla="*/ 351854 h 351853"/>
                <a:gd name="connsiteX1" fmla="*/ 203930 w 203930"/>
                <a:gd name="connsiteY1" fmla="*/ 0 h 351853"/>
              </a:gdLst>
              <a:ahLst/>
              <a:cxnLst>
                <a:cxn ang="0">
                  <a:pos x="connsiteX0" y="connsiteY0"/>
                </a:cxn>
                <a:cxn ang="0">
                  <a:pos x="connsiteX1" y="connsiteY1"/>
                </a:cxn>
              </a:cxnLst>
              <a:rect l="l" t="t" r="r" b="b"/>
              <a:pathLst>
                <a:path w="203930" h="351853">
                  <a:moveTo>
                    <a:pt x="0" y="351854"/>
                  </a:moveTo>
                  <a:lnTo>
                    <a:pt x="203930" y="0"/>
                  </a:lnTo>
                </a:path>
              </a:pathLst>
            </a:custGeom>
            <a:ln w="12700" cap="flat">
              <a:solidFill>
                <a:srgbClr val="EFF5ED"/>
              </a:solidFill>
              <a:prstDash val="solid"/>
              <a:round/>
            </a:ln>
          </p:spPr>
          <p:txBody>
            <a:bodyPr rtlCol="0" anchor="ctr"/>
            <a:lstStyle/>
            <a:p>
              <a:pPr defTabSz="457189">
                <a:defRPr/>
              </a:pPr>
              <a:endParaRPr lang="en-US" sz="1800">
                <a:solidFill>
                  <a:srgbClr val="FFFFFF"/>
                </a:solidFill>
                <a:latin typeface="Amazon Ember"/>
              </a:endParaRPr>
            </a:p>
          </p:txBody>
        </p:sp>
        <p:sp>
          <p:nvSpPr>
            <p:cNvPr id="132" name="Freeform: Shape 1466">
              <a:extLst>
                <a:ext uri="{FF2B5EF4-FFF2-40B4-BE49-F238E27FC236}">
                  <a16:creationId xmlns:a16="http://schemas.microsoft.com/office/drawing/2014/main" id="{46158CE9-B436-46F0-87E9-9B94959CD897}"/>
                </a:ext>
              </a:extLst>
            </p:cNvPr>
            <p:cNvSpPr/>
            <p:nvPr/>
          </p:nvSpPr>
          <p:spPr>
            <a:xfrm>
              <a:off x="5726620" y="5272129"/>
              <a:ext cx="174879" cy="9525"/>
            </a:xfrm>
            <a:custGeom>
              <a:avLst/>
              <a:gdLst>
                <a:gd name="connsiteX0" fmla="*/ 0 w 174879"/>
                <a:gd name="connsiteY0" fmla="*/ 0 h 9525"/>
                <a:gd name="connsiteX1" fmla="*/ 174879 w 174879"/>
                <a:gd name="connsiteY1" fmla="*/ 0 h 9525"/>
              </a:gdLst>
              <a:ahLst/>
              <a:cxnLst>
                <a:cxn ang="0">
                  <a:pos x="connsiteX0" y="connsiteY0"/>
                </a:cxn>
                <a:cxn ang="0">
                  <a:pos x="connsiteX1" y="connsiteY1"/>
                </a:cxn>
              </a:cxnLst>
              <a:rect l="l" t="t" r="r" b="b"/>
              <a:pathLst>
                <a:path w="174879" h="9525">
                  <a:moveTo>
                    <a:pt x="0" y="0"/>
                  </a:moveTo>
                  <a:lnTo>
                    <a:pt x="174879" y="0"/>
                  </a:lnTo>
                </a:path>
              </a:pathLst>
            </a:custGeom>
            <a:ln w="12700" cap="flat">
              <a:solidFill>
                <a:srgbClr val="EFF5ED"/>
              </a:solidFill>
              <a:prstDash val="solid"/>
              <a:round/>
            </a:ln>
          </p:spPr>
          <p:txBody>
            <a:bodyPr rtlCol="0" anchor="ctr"/>
            <a:lstStyle/>
            <a:p>
              <a:pPr defTabSz="457189">
                <a:defRPr/>
              </a:pPr>
              <a:endParaRPr lang="en-US" sz="1800">
                <a:solidFill>
                  <a:srgbClr val="FFFFFF"/>
                </a:solidFill>
                <a:latin typeface="Amazon Ember"/>
              </a:endParaRPr>
            </a:p>
          </p:txBody>
        </p:sp>
        <p:sp>
          <p:nvSpPr>
            <p:cNvPr id="133" name="Freeform: Shape 1467">
              <a:extLst>
                <a:ext uri="{FF2B5EF4-FFF2-40B4-BE49-F238E27FC236}">
                  <a16:creationId xmlns:a16="http://schemas.microsoft.com/office/drawing/2014/main" id="{35588E4B-6F47-46CA-9F90-5732D56AAF78}"/>
                </a:ext>
              </a:extLst>
            </p:cNvPr>
            <p:cNvSpPr/>
            <p:nvPr/>
          </p:nvSpPr>
          <p:spPr>
            <a:xfrm>
              <a:off x="5728906" y="4888843"/>
              <a:ext cx="192690" cy="560355"/>
            </a:xfrm>
            <a:custGeom>
              <a:avLst/>
              <a:gdLst>
                <a:gd name="connsiteX0" fmla="*/ 0 w 192690"/>
                <a:gd name="connsiteY0" fmla="*/ 560356 h 560355"/>
                <a:gd name="connsiteX1" fmla="*/ 192691 w 192690"/>
                <a:gd name="connsiteY1" fmla="*/ 0 h 560355"/>
              </a:gdLst>
              <a:ahLst/>
              <a:cxnLst>
                <a:cxn ang="0">
                  <a:pos x="connsiteX0" y="connsiteY0"/>
                </a:cxn>
                <a:cxn ang="0">
                  <a:pos x="connsiteX1" y="connsiteY1"/>
                </a:cxn>
              </a:cxnLst>
              <a:rect l="l" t="t" r="r" b="b"/>
              <a:pathLst>
                <a:path w="192690" h="560355">
                  <a:moveTo>
                    <a:pt x="0" y="560356"/>
                  </a:moveTo>
                  <a:lnTo>
                    <a:pt x="192691" y="0"/>
                  </a:lnTo>
                </a:path>
              </a:pathLst>
            </a:custGeom>
            <a:ln w="12700" cap="flat">
              <a:solidFill>
                <a:srgbClr val="EFF5ED"/>
              </a:solidFill>
              <a:prstDash val="solid"/>
              <a:round/>
            </a:ln>
          </p:spPr>
          <p:txBody>
            <a:bodyPr rtlCol="0" anchor="ctr"/>
            <a:lstStyle/>
            <a:p>
              <a:pPr defTabSz="457189">
                <a:defRPr/>
              </a:pPr>
              <a:endParaRPr lang="en-US" sz="1800">
                <a:solidFill>
                  <a:srgbClr val="FFFFFF"/>
                </a:solidFill>
                <a:latin typeface="Amazon Ember"/>
              </a:endParaRPr>
            </a:p>
          </p:txBody>
        </p:sp>
        <p:sp>
          <p:nvSpPr>
            <p:cNvPr id="134" name="Freeform: Shape 1468">
              <a:extLst>
                <a:ext uri="{FF2B5EF4-FFF2-40B4-BE49-F238E27FC236}">
                  <a16:creationId xmlns:a16="http://schemas.microsoft.com/office/drawing/2014/main" id="{741FDDEB-44AC-435A-B5BA-BD36032958E1}"/>
                </a:ext>
              </a:extLst>
            </p:cNvPr>
            <p:cNvSpPr/>
            <p:nvPr/>
          </p:nvSpPr>
          <p:spPr>
            <a:xfrm>
              <a:off x="6031420" y="5048387"/>
              <a:ext cx="179355" cy="9525"/>
            </a:xfrm>
            <a:custGeom>
              <a:avLst/>
              <a:gdLst>
                <a:gd name="connsiteX0" fmla="*/ 0 w 179355"/>
                <a:gd name="connsiteY0" fmla="*/ 0 h 9525"/>
                <a:gd name="connsiteX1" fmla="*/ 179356 w 179355"/>
                <a:gd name="connsiteY1" fmla="*/ 0 h 9525"/>
              </a:gdLst>
              <a:ahLst/>
              <a:cxnLst>
                <a:cxn ang="0">
                  <a:pos x="connsiteX0" y="connsiteY0"/>
                </a:cxn>
                <a:cxn ang="0">
                  <a:pos x="connsiteX1" y="connsiteY1"/>
                </a:cxn>
              </a:cxnLst>
              <a:rect l="l" t="t" r="r" b="b"/>
              <a:pathLst>
                <a:path w="179355" h="9525">
                  <a:moveTo>
                    <a:pt x="0" y="0"/>
                  </a:moveTo>
                  <a:lnTo>
                    <a:pt x="179356" y="0"/>
                  </a:lnTo>
                </a:path>
              </a:pathLst>
            </a:custGeom>
            <a:ln w="12700" cap="flat">
              <a:solidFill>
                <a:srgbClr val="EFF5ED"/>
              </a:solidFill>
              <a:prstDash val="solid"/>
              <a:round/>
            </a:ln>
          </p:spPr>
          <p:txBody>
            <a:bodyPr rtlCol="0" anchor="ctr"/>
            <a:lstStyle/>
            <a:p>
              <a:pPr defTabSz="457189">
                <a:defRPr/>
              </a:pPr>
              <a:endParaRPr lang="en-US" sz="1800">
                <a:solidFill>
                  <a:srgbClr val="FFFFFF"/>
                </a:solidFill>
                <a:latin typeface="Amazon Ember"/>
              </a:endParaRPr>
            </a:p>
          </p:txBody>
        </p:sp>
        <p:sp>
          <p:nvSpPr>
            <p:cNvPr id="135" name="Freeform: Shape 1469">
              <a:extLst>
                <a:ext uri="{FF2B5EF4-FFF2-40B4-BE49-F238E27FC236}">
                  <a16:creationId xmlns:a16="http://schemas.microsoft.com/office/drawing/2014/main" id="{536C1E47-0BD8-4302-8DEA-1D934FE32CD3}"/>
                </a:ext>
              </a:extLst>
            </p:cNvPr>
            <p:cNvSpPr/>
            <p:nvPr/>
          </p:nvSpPr>
          <p:spPr>
            <a:xfrm>
              <a:off x="6020276" y="5105156"/>
              <a:ext cx="190500" cy="123253"/>
            </a:xfrm>
            <a:custGeom>
              <a:avLst/>
              <a:gdLst>
                <a:gd name="connsiteX0" fmla="*/ 0 w 190500"/>
                <a:gd name="connsiteY0" fmla="*/ 123254 h 123253"/>
                <a:gd name="connsiteX1" fmla="*/ 190500 w 190500"/>
                <a:gd name="connsiteY1" fmla="*/ 0 h 123253"/>
              </a:gdLst>
              <a:ahLst/>
              <a:cxnLst>
                <a:cxn ang="0">
                  <a:pos x="connsiteX0" y="connsiteY0"/>
                </a:cxn>
                <a:cxn ang="0">
                  <a:pos x="connsiteX1" y="connsiteY1"/>
                </a:cxn>
              </a:cxnLst>
              <a:rect l="l" t="t" r="r" b="b"/>
              <a:pathLst>
                <a:path w="190500" h="123253">
                  <a:moveTo>
                    <a:pt x="0" y="123254"/>
                  </a:moveTo>
                  <a:lnTo>
                    <a:pt x="190500" y="0"/>
                  </a:lnTo>
                </a:path>
              </a:pathLst>
            </a:custGeom>
            <a:ln w="12700" cap="flat">
              <a:solidFill>
                <a:srgbClr val="EFF5ED"/>
              </a:solidFill>
              <a:prstDash val="solid"/>
              <a:round/>
            </a:ln>
          </p:spPr>
          <p:txBody>
            <a:bodyPr rtlCol="0" anchor="ctr"/>
            <a:lstStyle/>
            <a:p>
              <a:pPr defTabSz="457189">
                <a:defRPr/>
              </a:pPr>
              <a:endParaRPr lang="en-US" sz="1800">
                <a:solidFill>
                  <a:srgbClr val="FFFFFF"/>
                </a:solidFill>
                <a:latin typeface="Amazon Ember"/>
              </a:endParaRPr>
            </a:p>
          </p:txBody>
        </p:sp>
        <p:sp>
          <p:nvSpPr>
            <p:cNvPr id="136" name="Freeform: Shape 1470">
              <a:extLst>
                <a:ext uri="{FF2B5EF4-FFF2-40B4-BE49-F238E27FC236}">
                  <a16:creationId xmlns:a16="http://schemas.microsoft.com/office/drawing/2014/main" id="{75D5DB73-2DEB-4A5B-9197-AAECB284778F}"/>
                </a:ext>
              </a:extLst>
            </p:cNvPr>
            <p:cNvSpPr/>
            <p:nvPr/>
          </p:nvSpPr>
          <p:spPr>
            <a:xfrm>
              <a:off x="6020276" y="4867412"/>
              <a:ext cx="190500" cy="123348"/>
            </a:xfrm>
            <a:custGeom>
              <a:avLst/>
              <a:gdLst>
                <a:gd name="connsiteX0" fmla="*/ 0 w 190500"/>
                <a:gd name="connsiteY0" fmla="*/ 0 h 123348"/>
                <a:gd name="connsiteX1" fmla="*/ 190500 w 190500"/>
                <a:gd name="connsiteY1" fmla="*/ 123349 h 123348"/>
              </a:gdLst>
              <a:ahLst/>
              <a:cxnLst>
                <a:cxn ang="0">
                  <a:pos x="connsiteX0" y="connsiteY0"/>
                </a:cxn>
                <a:cxn ang="0">
                  <a:pos x="connsiteX1" y="connsiteY1"/>
                </a:cxn>
              </a:cxnLst>
              <a:rect l="l" t="t" r="r" b="b"/>
              <a:pathLst>
                <a:path w="190500" h="123348">
                  <a:moveTo>
                    <a:pt x="0" y="0"/>
                  </a:moveTo>
                  <a:lnTo>
                    <a:pt x="190500" y="123349"/>
                  </a:lnTo>
                </a:path>
              </a:pathLst>
            </a:custGeom>
            <a:ln w="12700" cap="flat">
              <a:solidFill>
                <a:srgbClr val="EFF5ED"/>
              </a:solidFill>
              <a:prstDash val="solid"/>
              <a:round/>
            </a:ln>
          </p:spPr>
          <p:txBody>
            <a:bodyPr rtlCol="0" anchor="ctr"/>
            <a:lstStyle/>
            <a:p>
              <a:pPr defTabSz="457189">
                <a:defRPr/>
              </a:pPr>
              <a:endParaRPr lang="en-US" sz="1800">
                <a:solidFill>
                  <a:srgbClr val="FFFFFF"/>
                </a:solidFill>
                <a:latin typeface="Amazon Ember"/>
              </a:endParaRPr>
            </a:p>
          </p:txBody>
        </p:sp>
      </p:grpSp>
      <p:grpSp>
        <p:nvGrpSpPr>
          <p:cNvPr id="137" name="Graphic 236">
            <a:extLst>
              <a:ext uri="{FF2B5EF4-FFF2-40B4-BE49-F238E27FC236}">
                <a16:creationId xmlns:a16="http://schemas.microsoft.com/office/drawing/2014/main" id="{4ACCC4E1-A59F-4CED-8BA7-C5505B7D0BAC}"/>
              </a:ext>
            </a:extLst>
          </p:cNvPr>
          <p:cNvGrpSpPr/>
          <p:nvPr/>
        </p:nvGrpSpPr>
        <p:grpSpPr>
          <a:xfrm>
            <a:off x="3553204" y="766244"/>
            <a:ext cx="423632" cy="423632"/>
            <a:chOff x="4629252" y="322847"/>
            <a:chExt cx="643689" cy="643689"/>
          </a:xfrm>
        </p:grpSpPr>
        <p:sp>
          <p:nvSpPr>
            <p:cNvPr id="138" name="Freeform: Shape 71">
              <a:extLst>
                <a:ext uri="{FF2B5EF4-FFF2-40B4-BE49-F238E27FC236}">
                  <a16:creationId xmlns:a16="http://schemas.microsoft.com/office/drawing/2014/main" id="{12BA9CD9-190F-45D6-9976-1BBD24DE2CB1}"/>
                </a:ext>
              </a:extLst>
            </p:cNvPr>
            <p:cNvSpPr/>
            <p:nvPr/>
          </p:nvSpPr>
          <p:spPr>
            <a:xfrm>
              <a:off x="4829117" y="427235"/>
              <a:ext cx="337937" cy="337937"/>
            </a:xfrm>
            <a:custGeom>
              <a:avLst/>
              <a:gdLst>
                <a:gd name="connsiteX0" fmla="*/ 101059 w 337936"/>
                <a:gd name="connsiteY0" fmla="*/ 334286 h 337936"/>
                <a:gd name="connsiteX1" fmla="*/ 226257 w 337936"/>
                <a:gd name="connsiteY1" fmla="*/ 254790 h 337936"/>
                <a:gd name="connsiteX2" fmla="*/ 333753 w 337936"/>
                <a:gd name="connsiteY2" fmla="*/ 5361 h 337936"/>
                <a:gd name="connsiteX3" fmla="*/ 84323 w 337936"/>
                <a:gd name="connsiteY3" fmla="*/ 112857 h 337936"/>
                <a:gd name="connsiteX4" fmla="*/ 4828 w 337936"/>
                <a:gd name="connsiteY4" fmla="*/ 238055 h 337936"/>
                <a:gd name="connsiteX5" fmla="*/ 101059 w 337936"/>
                <a:gd name="connsiteY5" fmla="*/ 334286 h 337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7936" h="337936">
                  <a:moveTo>
                    <a:pt x="101059" y="334286"/>
                  </a:moveTo>
                  <a:cubicBezTo>
                    <a:pt x="162210" y="313044"/>
                    <a:pt x="226257" y="254790"/>
                    <a:pt x="226257" y="254790"/>
                  </a:cubicBezTo>
                  <a:cubicBezTo>
                    <a:pt x="348236" y="132811"/>
                    <a:pt x="333753" y="5361"/>
                    <a:pt x="333753" y="5361"/>
                  </a:cubicBezTo>
                  <a:cubicBezTo>
                    <a:pt x="333753" y="5361"/>
                    <a:pt x="206302" y="-9122"/>
                    <a:pt x="84323" y="112857"/>
                  </a:cubicBezTo>
                  <a:cubicBezTo>
                    <a:pt x="84323" y="112857"/>
                    <a:pt x="26391" y="176904"/>
                    <a:pt x="4828" y="238055"/>
                  </a:cubicBezTo>
                  <a:lnTo>
                    <a:pt x="101059" y="334286"/>
                  </a:lnTo>
                  <a:close/>
                </a:path>
              </a:pathLst>
            </a:custGeom>
            <a:noFill/>
            <a:ln w="12700" cap="flat">
              <a:solidFill>
                <a:schemeClr val="tx2"/>
              </a:solidFill>
              <a:prstDash val="solid"/>
              <a:round/>
            </a:ln>
          </p:spPr>
          <p:txBody>
            <a:bodyPr rtlCol="0" anchor="ctr"/>
            <a:lstStyle/>
            <a:p>
              <a:pPr>
                <a:defRPr/>
              </a:pPr>
              <a:endParaRPr lang="en-US" sz="1377">
                <a:solidFill>
                  <a:srgbClr val="FFFFFF"/>
                </a:solidFill>
                <a:latin typeface="Amazon Ember"/>
              </a:endParaRPr>
            </a:p>
          </p:txBody>
        </p:sp>
        <p:sp>
          <p:nvSpPr>
            <p:cNvPr id="139" name="Freeform: Shape 72">
              <a:extLst>
                <a:ext uri="{FF2B5EF4-FFF2-40B4-BE49-F238E27FC236}">
                  <a16:creationId xmlns:a16="http://schemas.microsoft.com/office/drawing/2014/main" id="{CB4FF3F1-D9E0-4A72-B8D0-7A8D06CA731F}"/>
                </a:ext>
              </a:extLst>
            </p:cNvPr>
            <p:cNvSpPr/>
            <p:nvPr/>
          </p:nvSpPr>
          <p:spPr>
            <a:xfrm>
              <a:off x="4804657" y="682669"/>
              <a:ext cx="106209" cy="106209"/>
            </a:xfrm>
            <a:custGeom>
              <a:avLst/>
              <a:gdLst>
                <a:gd name="connsiteX0" fmla="*/ 51495 w 106208"/>
                <a:gd name="connsiteY0" fmla="*/ 4828 h 106208"/>
                <a:gd name="connsiteX1" fmla="*/ 4828 w 106208"/>
                <a:gd name="connsiteY1" fmla="*/ 5471 h 106208"/>
                <a:gd name="connsiteX2" fmla="*/ 102668 w 106208"/>
                <a:gd name="connsiteY2" fmla="*/ 103312 h 106208"/>
                <a:gd name="connsiteX3" fmla="*/ 102668 w 106208"/>
                <a:gd name="connsiteY3" fmla="*/ 56001 h 106208"/>
              </a:gdLst>
              <a:ahLst/>
              <a:cxnLst>
                <a:cxn ang="0">
                  <a:pos x="connsiteX0" y="connsiteY0"/>
                </a:cxn>
                <a:cxn ang="0">
                  <a:pos x="connsiteX1" y="connsiteY1"/>
                </a:cxn>
                <a:cxn ang="0">
                  <a:pos x="connsiteX2" y="connsiteY2"/>
                </a:cxn>
                <a:cxn ang="0">
                  <a:pos x="connsiteX3" y="connsiteY3"/>
                </a:cxn>
              </a:cxnLst>
              <a:rect l="l" t="t" r="r" b="b"/>
              <a:pathLst>
                <a:path w="106208" h="106208">
                  <a:moveTo>
                    <a:pt x="51495" y="4828"/>
                  </a:moveTo>
                  <a:lnTo>
                    <a:pt x="4828" y="5471"/>
                  </a:lnTo>
                  <a:lnTo>
                    <a:pt x="102668" y="103312"/>
                  </a:lnTo>
                  <a:lnTo>
                    <a:pt x="102668" y="56001"/>
                  </a:lnTo>
                  <a:close/>
                </a:path>
              </a:pathLst>
            </a:custGeom>
            <a:noFill/>
            <a:ln w="12700" cap="flat">
              <a:solidFill>
                <a:schemeClr val="tx2"/>
              </a:solidFill>
              <a:prstDash val="solid"/>
              <a:round/>
            </a:ln>
          </p:spPr>
          <p:txBody>
            <a:bodyPr rtlCol="0" anchor="ctr"/>
            <a:lstStyle/>
            <a:p>
              <a:pPr>
                <a:defRPr/>
              </a:pPr>
              <a:endParaRPr lang="en-US" sz="1377">
                <a:solidFill>
                  <a:srgbClr val="FFFFFF"/>
                </a:solidFill>
                <a:latin typeface="Amazon Ember"/>
              </a:endParaRPr>
            </a:p>
          </p:txBody>
        </p:sp>
        <p:sp>
          <p:nvSpPr>
            <p:cNvPr id="140" name="Freeform: Shape 73">
              <a:extLst>
                <a:ext uri="{FF2B5EF4-FFF2-40B4-BE49-F238E27FC236}">
                  <a16:creationId xmlns:a16="http://schemas.microsoft.com/office/drawing/2014/main" id="{95D60D33-4981-4251-A09D-6EE8DB11C0BB}"/>
                </a:ext>
              </a:extLst>
            </p:cNvPr>
            <p:cNvSpPr/>
            <p:nvPr/>
          </p:nvSpPr>
          <p:spPr>
            <a:xfrm>
              <a:off x="4733851" y="539417"/>
              <a:ext cx="177014" cy="106209"/>
            </a:xfrm>
            <a:custGeom>
              <a:avLst/>
              <a:gdLst>
                <a:gd name="connsiteX0" fmla="*/ 174762 w 177014"/>
                <a:gd name="connsiteY0" fmla="*/ 5503 h 106208"/>
                <a:gd name="connsiteX1" fmla="*/ 94944 w 177014"/>
                <a:gd name="connsiteY1" fmla="*/ 11618 h 106208"/>
                <a:gd name="connsiteX2" fmla="*/ 4828 w 177014"/>
                <a:gd name="connsiteY2" fmla="*/ 101734 h 106208"/>
                <a:gd name="connsiteX3" fmla="*/ 110071 w 177014"/>
                <a:gd name="connsiteY3" fmla="*/ 101734 h 106208"/>
              </a:gdLst>
              <a:ahLst/>
              <a:cxnLst>
                <a:cxn ang="0">
                  <a:pos x="connsiteX0" y="connsiteY0"/>
                </a:cxn>
                <a:cxn ang="0">
                  <a:pos x="connsiteX1" y="connsiteY1"/>
                </a:cxn>
                <a:cxn ang="0">
                  <a:pos x="connsiteX2" y="connsiteY2"/>
                </a:cxn>
                <a:cxn ang="0">
                  <a:pos x="connsiteX3" y="connsiteY3"/>
                </a:cxn>
              </a:cxnLst>
              <a:rect l="l" t="t" r="r" b="b"/>
              <a:pathLst>
                <a:path w="177014" h="106208">
                  <a:moveTo>
                    <a:pt x="174762" y="5503"/>
                  </a:moveTo>
                  <a:cubicBezTo>
                    <a:pt x="171543" y="2284"/>
                    <a:pt x="94944" y="11618"/>
                    <a:pt x="94944" y="11618"/>
                  </a:cubicBezTo>
                  <a:lnTo>
                    <a:pt x="4828" y="101734"/>
                  </a:lnTo>
                  <a:lnTo>
                    <a:pt x="110071" y="101734"/>
                  </a:lnTo>
                </a:path>
              </a:pathLst>
            </a:custGeom>
            <a:noFill/>
            <a:ln w="12700" cap="flat">
              <a:solidFill>
                <a:schemeClr val="tx2"/>
              </a:solidFill>
              <a:prstDash val="solid"/>
              <a:round/>
            </a:ln>
          </p:spPr>
          <p:txBody>
            <a:bodyPr rtlCol="0" anchor="ctr"/>
            <a:lstStyle/>
            <a:p>
              <a:pPr>
                <a:defRPr/>
              </a:pPr>
              <a:endParaRPr lang="en-US" sz="1377">
                <a:solidFill>
                  <a:srgbClr val="FFFFFF"/>
                </a:solidFill>
                <a:latin typeface="Amazon Ember"/>
              </a:endParaRPr>
            </a:p>
          </p:txBody>
        </p:sp>
        <p:sp>
          <p:nvSpPr>
            <p:cNvPr id="141" name="Freeform: Shape 74">
              <a:extLst>
                <a:ext uri="{FF2B5EF4-FFF2-40B4-BE49-F238E27FC236}">
                  <a16:creationId xmlns:a16="http://schemas.microsoft.com/office/drawing/2014/main" id="{FE40278E-7370-4FFB-B8EB-6E933E75896E}"/>
                </a:ext>
              </a:extLst>
            </p:cNvPr>
            <p:cNvSpPr/>
            <p:nvPr/>
          </p:nvSpPr>
          <p:spPr>
            <a:xfrm>
              <a:off x="4949809" y="682347"/>
              <a:ext cx="106209" cy="177014"/>
            </a:xfrm>
            <a:custGeom>
              <a:avLst/>
              <a:gdLst>
                <a:gd name="connsiteX0" fmla="*/ 101381 w 106208"/>
                <a:gd name="connsiteY0" fmla="*/ 4828 h 177014"/>
                <a:gd name="connsiteX1" fmla="*/ 95266 w 106208"/>
                <a:gd name="connsiteY1" fmla="*/ 84645 h 177014"/>
                <a:gd name="connsiteX2" fmla="*/ 4828 w 106208"/>
                <a:gd name="connsiteY2" fmla="*/ 175083 h 177014"/>
                <a:gd name="connsiteX3" fmla="*/ 4828 w 106208"/>
                <a:gd name="connsiteY3" fmla="*/ 69840 h 177014"/>
              </a:gdLst>
              <a:ahLst/>
              <a:cxnLst>
                <a:cxn ang="0">
                  <a:pos x="connsiteX0" y="connsiteY0"/>
                </a:cxn>
                <a:cxn ang="0">
                  <a:pos x="connsiteX1" y="connsiteY1"/>
                </a:cxn>
                <a:cxn ang="0">
                  <a:pos x="connsiteX2" y="connsiteY2"/>
                </a:cxn>
                <a:cxn ang="0">
                  <a:pos x="connsiteX3" y="connsiteY3"/>
                </a:cxn>
              </a:cxnLst>
              <a:rect l="l" t="t" r="r" b="b"/>
              <a:pathLst>
                <a:path w="106208" h="177014">
                  <a:moveTo>
                    <a:pt x="101381" y="4828"/>
                  </a:moveTo>
                  <a:cubicBezTo>
                    <a:pt x="104599" y="8046"/>
                    <a:pt x="95266" y="84645"/>
                    <a:pt x="95266" y="84645"/>
                  </a:cubicBezTo>
                  <a:lnTo>
                    <a:pt x="4828" y="175083"/>
                  </a:lnTo>
                  <a:lnTo>
                    <a:pt x="4828" y="69840"/>
                  </a:lnTo>
                </a:path>
              </a:pathLst>
            </a:custGeom>
            <a:noFill/>
            <a:ln w="12700" cap="flat">
              <a:solidFill>
                <a:schemeClr val="tx2"/>
              </a:solidFill>
              <a:prstDash val="solid"/>
              <a:round/>
            </a:ln>
          </p:spPr>
          <p:txBody>
            <a:bodyPr rtlCol="0" anchor="ctr"/>
            <a:lstStyle/>
            <a:p>
              <a:pPr>
                <a:defRPr/>
              </a:pPr>
              <a:endParaRPr lang="en-US" sz="1377">
                <a:solidFill>
                  <a:srgbClr val="FFFFFF"/>
                </a:solidFill>
                <a:latin typeface="Amazon Ember"/>
              </a:endParaRPr>
            </a:p>
          </p:txBody>
        </p:sp>
        <p:sp>
          <p:nvSpPr>
            <p:cNvPr id="142" name="Freeform: Shape 75">
              <a:extLst>
                <a:ext uri="{FF2B5EF4-FFF2-40B4-BE49-F238E27FC236}">
                  <a16:creationId xmlns:a16="http://schemas.microsoft.com/office/drawing/2014/main" id="{87AA0CFD-1C42-46FF-92E5-E4515F77F327}"/>
                </a:ext>
              </a:extLst>
            </p:cNvPr>
            <p:cNvSpPr/>
            <p:nvPr/>
          </p:nvSpPr>
          <p:spPr>
            <a:xfrm>
              <a:off x="4739323" y="728049"/>
              <a:ext cx="74024" cy="74024"/>
            </a:xfrm>
            <a:custGeom>
              <a:avLst/>
              <a:gdLst>
                <a:gd name="connsiteX0" fmla="*/ 69197 w 74024"/>
                <a:gd name="connsiteY0" fmla="*/ 4828 h 74024"/>
                <a:gd name="connsiteX1" fmla="*/ 4828 w 74024"/>
                <a:gd name="connsiteY1" fmla="*/ 69197 h 74024"/>
              </a:gdLst>
              <a:ahLst/>
              <a:cxnLst>
                <a:cxn ang="0">
                  <a:pos x="connsiteX0" y="connsiteY0"/>
                </a:cxn>
                <a:cxn ang="0">
                  <a:pos x="connsiteX1" y="connsiteY1"/>
                </a:cxn>
              </a:cxnLst>
              <a:rect l="l" t="t" r="r" b="b"/>
              <a:pathLst>
                <a:path w="74024" h="74024">
                  <a:moveTo>
                    <a:pt x="69197" y="4828"/>
                  </a:moveTo>
                  <a:lnTo>
                    <a:pt x="4828" y="69197"/>
                  </a:lnTo>
                </a:path>
              </a:pathLst>
            </a:custGeom>
            <a:ln w="12700" cap="flat">
              <a:solidFill>
                <a:srgbClr val="527FFF"/>
              </a:solidFill>
              <a:prstDash val="solid"/>
              <a:round/>
            </a:ln>
          </p:spPr>
          <p:txBody>
            <a:bodyPr rtlCol="0" anchor="ctr"/>
            <a:lstStyle/>
            <a:p>
              <a:pPr>
                <a:defRPr/>
              </a:pPr>
              <a:endParaRPr lang="en-US" sz="1377">
                <a:solidFill>
                  <a:srgbClr val="FFFFFF"/>
                </a:solidFill>
                <a:latin typeface="Amazon Ember"/>
              </a:endParaRPr>
            </a:p>
          </p:txBody>
        </p:sp>
        <p:sp>
          <p:nvSpPr>
            <p:cNvPr id="143" name="Freeform: Shape 76">
              <a:extLst>
                <a:ext uri="{FF2B5EF4-FFF2-40B4-BE49-F238E27FC236}">
                  <a16:creationId xmlns:a16="http://schemas.microsoft.com/office/drawing/2014/main" id="{9C3234E2-7ED1-4709-B0C9-3B3E7DEDD402}"/>
                </a:ext>
              </a:extLst>
            </p:cNvPr>
            <p:cNvSpPr/>
            <p:nvPr/>
          </p:nvSpPr>
          <p:spPr>
            <a:xfrm>
              <a:off x="4795967" y="784694"/>
              <a:ext cx="74024" cy="74024"/>
            </a:xfrm>
            <a:custGeom>
              <a:avLst/>
              <a:gdLst>
                <a:gd name="connsiteX0" fmla="*/ 69197 w 74024"/>
                <a:gd name="connsiteY0" fmla="*/ 4828 h 74024"/>
                <a:gd name="connsiteX1" fmla="*/ 4828 w 74024"/>
                <a:gd name="connsiteY1" fmla="*/ 69197 h 74024"/>
              </a:gdLst>
              <a:ahLst/>
              <a:cxnLst>
                <a:cxn ang="0">
                  <a:pos x="connsiteX0" y="connsiteY0"/>
                </a:cxn>
                <a:cxn ang="0">
                  <a:pos x="connsiteX1" y="connsiteY1"/>
                </a:cxn>
              </a:cxnLst>
              <a:rect l="l" t="t" r="r" b="b"/>
              <a:pathLst>
                <a:path w="74024" h="74024">
                  <a:moveTo>
                    <a:pt x="69197" y="4828"/>
                  </a:moveTo>
                  <a:lnTo>
                    <a:pt x="4828" y="69197"/>
                  </a:lnTo>
                </a:path>
              </a:pathLst>
            </a:custGeom>
            <a:ln w="12700" cap="flat">
              <a:solidFill>
                <a:srgbClr val="527FFF"/>
              </a:solidFill>
              <a:prstDash val="solid"/>
              <a:round/>
            </a:ln>
          </p:spPr>
          <p:txBody>
            <a:bodyPr rtlCol="0" anchor="ctr"/>
            <a:lstStyle/>
            <a:p>
              <a:pPr>
                <a:defRPr/>
              </a:pPr>
              <a:endParaRPr lang="en-US" sz="1377">
                <a:solidFill>
                  <a:srgbClr val="FFFFFF"/>
                </a:solidFill>
                <a:latin typeface="Amazon Ember"/>
              </a:endParaRPr>
            </a:p>
          </p:txBody>
        </p:sp>
        <p:sp>
          <p:nvSpPr>
            <p:cNvPr id="144" name="Freeform: Shape 77">
              <a:extLst>
                <a:ext uri="{FF2B5EF4-FFF2-40B4-BE49-F238E27FC236}">
                  <a16:creationId xmlns:a16="http://schemas.microsoft.com/office/drawing/2014/main" id="{7D871DAB-4A8F-4ABF-A898-E546652C3EA0}"/>
                </a:ext>
              </a:extLst>
            </p:cNvPr>
            <p:cNvSpPr/>
            <p:nvPr/>
          </p:nvSpPr>
          <p:spPr>
            <a:xfrm>
              <a:off x="4739323" y="767314"/>
              <a:ext cx="90116" cy="90116"/>
            </a:xfrm>
            <a:custGeom>
              <a:avLst/>
              <a:gdLst>
                <a:gd name="connsiteX0" fmla="*/ 86576 w 90116"/>
                <a:gd name="connsiteY0" fmla="*/ 4828 h 90116"/>
                <a:gd name="connsiteX1" fmla="*/ 4828 w 90116"/>
                <a:gd name="connsiteY1" fmla="*/ 86576 h 90116"/>
              </a:gdLst>
              <a:ahLst/>
              <a:cxnLst>
                <a:cxn ang="0">
                  <a:pos x="connsiteX0" y="connsiteY0"/>
                </a:cxn>
                <a:cxn ang="0">
                  <a:pos x="connsiteX1" y="connsiteY1"/>
                </a:cxn>
              </a:cxnLst>
              <a:rect l="l" t="t" r="r" b="b"/>
              <a:pathLst>
                <a:path w="90116" h="90116">
                  <a:moveTo>
                    <a:pt x="86576" y="4828"/>
                  </a:moveTo>
                  <a:lnTo>
                    <a:pt x="4828" y="86576"/>
                  </a:lnTo>
                </a:path>
              </a:pathLst>
            </a:custGeom>
            <a:ln w="12700" cap="flat">
              <a:solidFill>
                <a:srgbClr val="527FFF"/>
              </a:solidFill>
              <a:prstDash val="solid"/>
              <a:round/>
            </a:ln>
          </p:spPr>
          <p:txBody>
            <a:bodyPr rtlCol="0" anchor="ctr"/>
            <a:lstStyle/>
            <a:p>
              <a:pPr>
                <a:defRPr/>
              </a:pPr>
              <a:endParaRPr lang="en-US" sz="1377">
                <a:solidFill>
                  <a:srgbClr val="FFFFFF"/>
                </a:solidFill>
                <a:latin typeface="Amazon Ember"/>
              </a:endParaRPr>
            </a:p>
          </p:txBody>
        </p:sp>
        <p:sp>
          <p:nvSpPr>
            <p:cNvPr id="145" name="Freeform: Shape 78">
              <a:extLst>
                <a:ext uri="{FF2B5EF4-FFF2-40B4-BE49-F238E27FC236}">
                  <a16:creationId xmlns:a16="http://schemas.microsoft.com/office/drawing/2014/main" id="{54D80933-C5DD-40B6-883E-AD5FDC8DA891}"/>
                </a:ext>
              </a:extLst>
            </p:cNvPr>
            <p:cNvSpPr/>
            <p:nvPr/>
          </p:nvSpPr>
          <p:spPr>
            <a:xfrm>
              <a:off x="4988994" y="477252"/>
              <a:ext cx="128738" cy="128738"/>
            </a:xfrm>
            <a:custGeom>
              <a:avLst/>
              <a:gdLst>
                <a:gd name="connsiteX0" fmla="*/ 66702 w 128737"/>
                <a:gd name="connsiteY0" fmla="*/ 118841 h 128737"/>
                <a:gd name="connsiteX1" fmla="*/ 10379 w 128737"/>
                <a:gd name="connsiteY1" fmla="*/ 62518 h 128737"/>
                <a:gd name="connsiteX2" fmla="*/ 10379 w 128737"/>
                <a:gd name="connsiteY2" fmla="*/ 36127 h 128737"/>
                <a:gd name="connsiteX3" fmla="*/ 36127 w 128737"/>
                <a:gd name="connsiteY3" fmla="*/ 10379 h 128737"/>
                <a:gd name="connsiteX4" fmla="*/ 62518 w 128737"/>
                <a:gd name="connsiteY4" fmla="*/ 10379 h 128737"/>
                <a:gd name="connsiteX5" fmla="*/ 119163 w 128737"/>
                <a:gd name="connsiteY5" fmla="*/ 67024 h 128737"/>
                <a:gd name="connsiteX6" fmla="*/ 119163 w 128737"/>
                <a:gd name="connsiteY6" fmla="*/ 93415 h 128737"/>
                <a:gd name="connsiteX7" fmla="*/ 93415 w 128737"/>
                <a:gd name="connsiteY7" fmla="*/ 119163 h 128737"/>
                <a:gd name="connsiteX8" fmla="*/ 66702 w 128737"/>
                <a:gd name="connsiteY8" fmla="*/ 118841 h 128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737" h="128737">
                  <a:moveTo>
                    <a:pt x="66702" y="118841"/>
                  </a:moveTo>
                  <a:lnTo>
                    <a:pt x="10379" y="62518"/>
                  </a:lnTo>
                  <a:cubicBezTo>
                    <a:pt x="2977" y="55116"/>
                    <a:pt x="2977" y="43529"/>
                    <a:pt x="10379" y="36127"/>
                  </a:cubicBezTo>
                  <a:lnTo>
                    <a:pt x="36127" y="10379"/>
                  </a:lnTo>
                  <a:cubicBezTo>
                    <a:pt x="43529" y="2977"/>
                    <a:pt x="55116" y="2977"/>
                    <a:pt x="62518" y="10379"/>
                  </a:cubicBezTo>
                  <a:lnTo>
                    <a:pt x="119163" y="67024"/>
                  </a:lnTo>
                  <a:cubicBezTo>
                    <a:pt x="126565" y="74427"/>
                    <a:pt x="126565" y="86013"/>
                    <a:pt x="119163" y="93415"/>
                  </a:cubicBezTo>
                  <a:lnTo>
                    <a:pt x="93415" y="119163"/>
                  </a:lnTo>
                  <a:cubicBezTo>
                    <a:pt x="86013" y="126243"/>
                    <a:pt x="74105" y="126243"/>
                    <a:pt x="66702" y="118841"/>
                  </a:cubicBezTo>
                  <a:close/>
                </a:path>
              </a:pathLst>
            </a:custGeom>
            <a:noFill/>
            <a:ln w="12700" cap="flat">
              <a:solidFill>
                <a:schemeClr val="tx2"/>
              </a:solidFill>
              <a:prstDash val="solid"/>
              <a:round/>
            </a:ln>
          </p:spPr>
          <p:txBody>
            <a:bodyPr rtlCol="0" anchor="ctr"/>
            <a:lstStyle/>
            <a:p>
              <a:pPr>
                <a:defRPr/>
              </a:pPr>
              <a:endParaRPr lang="en-US" sz="1377">
                <a:solidFill>
                  <a:srgbClr val="FFFFFF"/>
                </a:solidFill>
                <a:latin typeface="Amazon Ember"/>
              </a:endParaRPr>
            </a:p>
          </p:txBody>
        </p:sp>
      </p:grpSp>
      <p:grpSp>
        <p:nvGrpSpPr>
          <p:cNvPr id="146" name="Graphic 8">
            <a:extLst>
              <a:ext uri="{FF2B5EF4-FFF2-40B4-BE49-F238E27FC236}">
                <a16:creationId xmlns:a16="http://schemas.microsoft.com/office/drawing/2014/main" id="{71675CA6-DCC0-4A31-AB94-BB14BD43068A}"/>
              </a:ext>
            </a:extLst>
          </p:cNvPr>
          <p:cNvGrpSpPr/>
          <p:nvPr/>
        </p:nvGrpSpPr>
        <p:grpSpPr>
          <a:xfrm>
            <a:off x="3934886" y="1569107"/>
            <a:ext cx="414296" cy="414296"/>
            <a:chOff x="1431656" y="3570411"/>
            <a:chExt cx="643689" cy="643689"/>
          </a:xfrm>
        </p:grpSpPr>
        <p:sp>
          <p:nvSpPr>
            <p:cNvPr id="147" name="Freeform: Shape 105">
              <a:extLst>
                <a:ext uri="{FF2B5EF4-FFF2-40B4-BE49-F238E27FC236}">
                  <a16:creationId xmlns:a16="http://schemas.microsoft.com/office/drawing/2014/main" id="{186CA93C-F844-4F3F-9B1C-EF28BDF47BDD}"/>
                </a:ext>
              </a:extLst>
            </p:cNvPr>
            <p:cNvSpPr/>
            <p:nvPr/>
          </p:nvSpPr>
          <p:spPr>
            <a:xfrm>
              <a:off x="1739017" y="3677585"/>
              <a:ext cx="199544" cy="202762"/>
            </a:xfrm>
            <a:custGeom>
              <a:avLst/>
              <a:gdLst>
                <a:gd name="connsiteX0" fmla="*/ 22851 w 199543"/>
                <a:gd name="connsiteY0" fmla="*/ 158991 h 202762"/>
                <a:gd name="connsiteX1" fmla="*/ 26713 w 199543"/>
                <a:gd name="connsiteY1" fmla="*/ 163497 h 202762"/>
                <a:gd name="connsiteX2" fmla="*/ 30575 w 199543"/>
                <a:gd name="connsiteY2" fmla="*/ 168003 h 202762"/>
                <a:gd name="connsiteX3" fmla="*/ 34437 w 199543"/>
                <a:gd name="connsiteY3" fmla="*/ 172509 h 202762"/>
                <a:gd name="connsiteX4" fmla="*/ 61150 w 199543"/>
                <a:gd name="connsiteY4" fmla="*/ 158669 h 202762"/>
                <a:gd name="connsiteX5" fmla="*/ 80139 w 199543"/>
                <a:gd name="connsiteY5" fmla="*/ 168003 h 202762"/>
                <a:gd name="connsiteX6" fmla="*/ 85611 w 199543"/>
                <a:gd name="connsiteY6" fmla="*/ 197613 h 202762"/>
                <a:gd name="connsiteX7" fmla="*/ 91726 w 199543"/>
                <a:gd name="connsiteY7" fmla="*/ 197934 h 202762"/>
                <a:gd name="connsiteX8" fmla="*/ 97841 w 199543"/>
                <a:gd name="connsiteY8" fmla="*/ 198256 h 202762"/>
                <a:gd name="connsiteX9" fmla="*/ 103634 w 199543"/>
                <a:gd name="connsiteY9" fmla="*/ 198578 h 202762"/>
                <a:gd name="connsiteX10" fmla="*/ 112967 w 199543"/>
                <a:gd name="connsiteY10" fmla="*/ 169934 h 202762"/>
                <a:gd name="connsiteX11" fmla="*/ 132922 w 199543"/>
                <a:gd name="connsiteY11" fmla="*/ 163175 h 202762"/>
                <a:gd name="connsiteX12" fmla="*/ 157704 w 199543"/>
                <a:gd name="connsiteY12" fmla="*/ 180233 h 202762"/>
                <a:gd name="connsiteX13" fmla="*/ 162210 w 199543"/>
                <a:gd name="connsiteY13" fmla="*/ 176371 h 202762"/>
                <a:gd name="connsiteX14" fmla="*/ 166715 w 199543"/>
                <a:gd name="connsiteY14" fmla="*/ 172509 h 202762"/>
                <a:gd name="connsiteX15" fmla="*/ 171221 w 199543"/>
                <a:gd name="connsiteY15" fmla="*/ 168647 h 202762"/>
                <a:gd name="connsiteX16" fmla="*/ 157382 w 199543"/>
                <a:gd name="connsiteY16" fmla="*/ 141933 h 202762"/>
                <a:gd name="connsiteX17" fmla="*/ 166715 w 199543"/>
                <a:gd name="connsiteY17" fmla="*/ 122945 h 202762"/>
                <a:gd name="connsiteX18" fmla="*/ 196325 w 199543"/>
                <a:gd name="connsiteY18" fmla="*/ 117473 h 202762"/>
                <a:gd name="connsiteX19" fmla="*/ 196647 w 199543"/>
                <a:gd name="connsiteY19" fmla="*/ 111358 h 202762"/>
                <a:gd name="connsiteX20" fmla="*/ 196969 w 199543"/>
                <a:gd name="connsiteY20" fmla="*/ 105243 h 202762"/>
                <a:gd name="connsiteX21" fmla="*/ 197291 w 199543"/>
                <a:gd name="connsiteY21" fmla="*/ 99128 h 202762"/>
                <a:gd name="connsiteX22" fmla="*/ 168647 w 199543"/>
                <a:gd name="connsiteY22" fmla="*/ 89795 h 202762"/>
                <a:gd name="connsiteX23" fmla="*/ 161888 w 199543"/>
                <a:gd name="connsiteY23" fmla="*/ 69518 h 202762"/>
                <a:gd name="connsiteX24" fmla="*/ 178946 w 199543"/>
                <a:gd name="connsiteY24" fmla="*/ 44736 h 202762"/>
                <a:gd name="connsiteX25" fmla="*/ 175083 w 199543"/>
                <a:gd name="connsiteY25" fmla="*/ 40231 h 202762"/>
                <a:gd name="connsiteX26" fmla="*/ 171221 w 199543"/>
                <a:gd name="connsiteY26" fmla="*/ 35725 h 202762"/>
                <a:gd name="connsiteX27" fmla="*/ 167359 w 199543"/>
                <a:gd name="connsiteY27" fmla="*/ 31219 h 202762"/>
                <a:gd name="connsiteX28" fmla="*/ 140646 w 199543"/>
                <a:gd name="connsiteY28" fmla="*/ 45058 h 202762"/>
                <a:gd name="connsiteX29" fmla="*/ 121335 w 199543"/>
                <a:gd name="connsiteY29" fmla="*/ 35403 h 202762"/>
                <a:gd name="connsiteX30" fmla="*/ 115864 w 199543"/>
                <a:gd name="connsiteY30" fmla="*/ 5793 h 202762"/>
                <a:gd name="connsiteX31" fmla="*/ 110071 w 199543"/>
                <a:gd name="connsiteY31" fmla="*/ 5471 h 202762"/>
                <a:gd name="connsiteX32" fmla="*/ 103956 w 199543"/>
                <a:gd name="connsiteY32" fmla="*/ 5150 h 202762"/>
                <a:gd name="connsiteX33" fmla="*/ 97841 w 199543"/>
                <a:gd name="connsiteY33" fmla="*/ 4828 h 202762"/>
                <a:gd name="connsiteX34" fmla="*/ 88829 w 199543"/>
                <a:gd name="connsiteY34" fmla="*/ 33150 h 202762"/>
                <a:gd name="connsiteX35" fmla="*/ 68553 w 199543"/>
                <a:gd name="connsiteY35" fmla="*/ 39909 h 202762"/>
                <a:gd name="connsiteX36" fmla="*/ 44093 w 199543"/>
                <a:gd name="connsiteY36" fmla="*/ 22851 h 202762"/>
                <a:gd name="connsiteX37" fmla="*/ 40231 w 199543"/>
                <a:gd name="connsiteY37" fmla="*/ 28000 h 202762"/>
                <a:gd name="connsiteX38" fmla="*/ 35725 w 199543"/>
                <a:gd name="connsiteY38" fmla="*/ 31863 h 202762"/>
                <a:gd name="connsiteX39" fmla="*/ 31219 w 199543"/>
                <a:gd name="connsiteY39" fmla="*/ 35725 h 202762"/>
                <a:gd name="connsiteX40" fmla="*/ 44736 w 199543"/>
                <a:gd name="connsiteY40" fmla="*/ 62438 h 202762"/>
                <a:gd name="connsiteX41" fmla="*/ 35081 w 199543"/>
                <a:gd name="connsiteY41" fmla="*/ 81749 h 202762"/>
                <a:gd name="connsiteX42" fmla="*/ 5793 w 199543"/>
                <a:gd name="connsiteY42" fmla="*/ 87220 h 202762"/>
                <a:gd name="connsiteX43" fmla="*/ 5471 w 199543"/>
                <a:gd name="connsiteY43" fmla="*/ 93013 h 202762"/>
                <a:gd name="connsiteX44" fmla="*/ 5150 w 199543"/>
                <a:gd name="connsiteY44" fmla="*/ 98806 h 202762"/>
                <a:gd name="connsiteX45" fmla="*/ 4828 w 199543"/>
                <a:gd name="connsiteY45" fmla="*/ 104921 h 202762"/>
                <a:gd name="connsiteX46" fmla="*/ 33472 w 199543"/>
                <a:gd name="connsiteY46" fmla="*/ 114255 h 202762"/>
                <a:gd name="connsiteX47" fmla="*/ 40231 w 199543"/>
                <a:gd name="connsiteY47" fmla="*/ 134531 h 202762"/>
                <a:gd name="connsiteX48" fmla="*/ 22851 w 199543"/>
                <a:gd name="connsiteY48" fmla="*/ 158991 h 202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99543" h="202762">
                  <a:moveTo>
                    <a:pt x="22851" y="158991"/>
                  </a:moveTo>
                  <a:lnTo>
                    <a:pt x="26713" y="163497"/>
                  </a:lnTo>
                  <a:lnTo>
                    <a:pt x="30575" y="168003"/>
                  </a:lnTo>
                  <a:lnTo>
                    <a:pt x="34437" y="172509"/>
                  </a:lnTo>
                  <a:lnTo>
                    <a:pt x="61150" y="158669"/>
                  </a:lnTo>
                  <a:cubicBezTo>
                    <a:pt x="66944" y="162853"/>
                    <a:pt x="73381" y="166072"/>
                    <a:pt x="80139" y="168003"/>
                  </a:cubicBezTo>
                  <a:lnTo>
                    <a:pt x="85611" y="197613"/>
                  </a:lnTo>
                  <a:lnTo>
                    <a:pt x="91726" y="197934"/>
                  </a:lnTo>
                  <a:lnTo>
                    <a:pt x="97841" y="198256"/>
                  </a:lnTo>
                  <a:lnTo>
                    <a:pt x="103634" y="198578"/>
                  </a:lnTo>
                  <a:lnTo>
                    <a:pt x="112967" y="169934"/>
                  </a:lnTo>
                  <a:cubicBezTo>
                    <a:pt x="120048" y="168647"/>
                    <a:pt x="126807" y="166394"/>
                    <a:pt x="132922" y="163175"/>
                  </a:cubicBezTo>
                  <a:lnTo>
                    <a:pt x="157704" y="180233"/>
                  </a:lnTo>
                  <a:lnTo>
                    <a:pt x="162210" y="176371"/>
                  </a:lnTo>
                  <a:lnTo>
                    <a:pt x="166715" y="172509"/>
                  </a:lnTo>
                  <a:lnTo>
                    <a:pt x="171221" y="168647"/>
                  </a:lnTo>
                  <a:lnTo>
                    <a:pt x="157382" y="141933"/>
                  </a:lnTo>
                  <a:cubicBezTo>
                    <a:pt x="161566" y="136140"/>
                    <a:pt x="164784" y="129703"/>
                    <a:pt x="166715" y="122945"/>
                  </a:cubicBezTo>
                  <a:lnTo>
                    <a:pt x="196325" y="117473"/>
                  </a:lnTo>
                  <a:lnTo>
                    <a:pt x="196647" y="111358"/>
                  </a:lnTo>
                  <a:lnTo>
                    <a:pt x="196969" y="105243"/>
                  </a:lnTo>
                  <a:lnTo>
                    <a:pt x="197291" y="99128"/>
                  </a:lnTo>
                  <a:lnTo>
                    <a:pt x="168647" y="89795"/>
                  </a:lnTo>
                  <a:cubicBezTo>
                    <a:pt x="167359" y="82714"/>
                    <a:pt x="165106" y="75955"/>
                    <a:pt x="161888" y="69518"/>
                  </a:cubicBezTo>
                  <a:lnTo>
                    <a:pt x="178946" y="44736"/>
                  </a:lnTo>
                  <a:lnTo>
                    <a:pt x="175083" y="40231"/>
                  </a:lnTo>
                  <a:lnTo>
                    <a:pt x="171221" y="35725"/>
                  </a:lnTo>
                  <a:lnTo>
                    <a:pt x="167359" y="31219"/>
                  </a:lnTo>
                  <a:lnTo>
                    <a:pt x="140646" y="45058"/>
                  </a:lnTo>
                  <a:cubicBezTo>
                    <a:pt x="134853" y="40874"/>
                    <a:pt x="128094" y="37656"/>
                    <a:pt x="121335" y="35403"/>
                  </a:cubicBezTo>
                  <a:lnTo>
                    <a:pt x="115864" y="5793"/>
                  </a:lnTo>
                  <a:lnTo>
                    <a:pt x="110071" y="5471"/>
                  </a:lnTo>
                  <a:lnTo>
                    <a:pt x="103956" y="5150"/>
                  </a:lnTo>
                  <a:lnTo>
                    <a:pt x="97841" y="4828"/>
                  </a:lnTo>
                  <a:lnTo>
                    <a:pt x="88829" y="33150"/>
                  </a:lnTo>
                  <a:cubicBezTo>
                    <a:pt x="81749" y="34437"/>
                    <a:pt x="74990" y="36690"/>
                    <a:pt x="68553" y="39909"/>
                  </a:cubicBezTo>
                  <a:lnTo>
                    <a:pt x="44093" y="22851"/>
                  </a:lnTo>
                  <a:lnTo>
                    <a:pt x="40231" y="28000"/>
                  </a:lnTo>
                  <a:lnTo>
                    <a:pt x="35725" y="31863"/>
                  </a:lnTo>
                  <a:lnTo>
                    <a:pt x="31219" y="35725"/>
                  </a:lnTo>
                  <a:lnTo>
                    <a:pt x="44736" y="62438"/>
                  </a:lnTo>
                  <a:cubicBezTo>
                    <a:pt x="40552" y="68553"/>
                    <a:pt x="37334" y="74990"/>
                    <a:pt x="35081" y="81749"/>
                  </a:cubicBezTo>
                  <a:lnTo>
                    <a:pt x="5793" y="87220"/>
                  </a:lnTo>
                  <a:lnTo>
                    <a:pt x="5471" y="93013"/>
                  </a:lnTo>
                  <a:lnTo>
                    <a:pt x="5150" y="98806"/>
                  </a:lnTo>
                  <a:lnTo>
                    <a:pt x="4828" y="104921"/>
                  </a:lnTo>
                  <a:lnTo>
                    <a:pt x="33472" y="114255"/>
                  </a:lnTo>
                  <a:cubicBezTo>
                    <a:pt x="34759" y="121335"/>
                    <a:pt x="37012" y="128094"/>
                    <a:pt x="40231" y="134531"/>
                  </a:cubicBezTo>
                  <a:lnTo>
                    <a:pt x="22851" y="158991"/>
                  </a:lnTo>
                  <a:close/>
                </a:path>
              </a:pathLst>
            </a:custGeom>
            <a:noFill/>
            <a:ln w="12700" cap="flat">
              <a:solidFill>
                <a:srgbClr val="527FFF"/>
              </a:solidFill>
              <a:prstDash val="solid"/>
              <a:round/>
            </a:ln>
          </p:spPr>
          <p:txBody>
            <a:bodyPr rtlCol="0" anchor="ctr"/>
            <a:lstStyle/>
            <a:p>
              <a:pPr>
                <a:defRPr/>
              </a:pPr>
              <a:endParaRPr lang="en-US" sz="1377">
                <a:solidFill>
                  <a:srgbClr val="FFFFFF"/>
                </a:solidFill>
                <a:latin typeface="Amazon Ember"/>
              </a:endParaRPr>
            </a:p>
          </p:txBody>
        </p:sp>
        <p:sp>
          <p:nvSpPr>
            <p:cNvPr id="148" name="Freeform: Shape 106">
              <a:extLst>
                <a:ext uri="{FF2B5EF4-FFF2-40B4-BE49-F238E27FC236}">
                  <a16:creationId xmlns:a16="http://schemas.microsoft.com/office/drawing/2014/main" id="{1022EC27-CD20-4B3E-8E91-F3612AE27CD2}"/>
                </a:ext>
              </a:extLst>
            </p:cNvPr>
            <p:cNvSpPr/>
            <p:nvPr/>
          </p:nvSpPr>
          <p:spPr>
            <a:xfrm>
              <a:off x="1796950" y="3736483"/>
              <a:ext cx="86898" cy="86898"/>
            </a:xfrm>
            <a:custGeom>
              <a:avLst/>
              <a:gdLst>
                <a:gd name="connsiteX0" fmla="*/ 82070 w 86898"/>
                <a:gd name="connsiteY0" fmla="*/ 43449 h 86898"/>
                <a:gd name="connsiteX1" fmla="*/ 43449 w 86898"/>
                <a:gd name="connsiteY1" fmla="*/ 82070 h 86898"/>
                <a:gd name="connsiteX2" fmla="*/ 4828 w 86898"/>
                <a:gd name="connsiteY2" fmla="*/ 43449 h 86898"/>
                <a:gd name="connsiteX3" fmla="*/ 43449 w 86898"/>
                <a:gd name="connsiteY3" fmla="*/ 4828 h 86898"/>
                <a:gd name="connsiteX4" fmla="*/ 82070 w 86898"/>
                <a:gd name="connsiteY4" fmla="*/ 43449 h 86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898" h="86898">
                  <a:moveTo>
                    <a:pt x="82070" y="43449"/>
                  </a:moveTo>
                  <a:cubicBezTo>
                    <a:pt x="82070" y="64779"/>
                    <a:pt x="64779" y="82070"/>
                    <a:pt x="43449" y="82070"/>
                  </a:cubicBezTo>
                  <a:cubicBezTo>
                    <a:pt x="22119" y="82070"/>
                    <a:pt x="4828" y="64779"/>
                    <a:pt x="4828" y="43449"/>
                  </a:cubicBezTo>
                  <a:cubicBezTo>
                    <a:pt x="4828" y="22119"/>
                    <a:pt x="22119" y="4828"/>
                    <a:pt x="43449" y="4828"/>
                  </a:cubicBezTo>
                  <a:cubicBezTo>
                    <a:pt x="64779" y="4828"/>
                    <a:pt x="82070" y="22119"/>
                    <a:pt x="82070" y="43449"/>
                  </a:cubicBezTo>
                  <a:close/>
                </a:path>
              </a:pathLst>
            </a:custGeom>
            <a:noFill/>
            <a:ln w="12700" cap="flat">
              <a:solidFill>
                <a:srgbClr val="527FFF"/>
              </a:solidFill>
              <a:prstDash val="solid"/>
              <a:round/>
            </a:ln>
          </p:spPr>
          <p:txBody>
            <a:bodyPr rtlCol="0" anchor="ctr"/>
            <a:lstStyle/>
            <a:p>
              <a:pPr>
                <a:defRPr/>
              </a:pPr>
              <a:endParaRPr lang="en-US" sz="1377">
                <a:solidFill>
                  <a:srgbClr val="FFFFFF"/>
                </a:solidFill>
                <a:latin typeface="Amazon Ember"/>
              </a:endParaRPr>
            </a:p>
          </p:txBody>
        </p:sp>
        <p:sp>
          <p:nvSpPr>
            <p:cNvPr id="149" name="Freeform: Shape 107">
              <a:extLst>
                <a:ext uri="{FF2B5EF4-FFF2-40B4-BE49-F238E27FC236}">
                  <a16:creationId xmlns:a16="http://schemas.microsoft.com/office/drawing/2014/main" id="{1B85D3BC-78F0-4E4D-8BFA-D539D6668F3A}"/>
                </a:ext>
              </a:extLst>
            </p:cNvPr>
            <p:cNvSpPr/>
            <p:nvPr/>
          </p:nvSpPr>
          <p:spPr>
            <a:xfrm>
              <a:off x="1709078" y="3622773"/>
              <a:ext cx="286442" cy="196325"/>
            </a:xfrm>
            <a:custGeom>
              <a:avLst/>
              <a:gdLst>
                <a:gd name="connsiteX0" fmla="*/ 1617 w 286441"/>
                <a:gd name="connsiteY0" fmla="*/ 72513 h 196325"/>
                <a:gd name="connsiteX1" fmla="*/ 209851 w 286441"/>
                <a:gd name="connsiteY1" fmla="*/ 23593 h 196325"/>
                <a:gd name="connsiteX2" fmla="*/ 282266 w 286441"/>
                <a:gd name="connsiteY2" fmla="*/ 196745 h 196325"/>
              </a:gdLst>
              <a:ahLst/>
              <a:cxnLst>
                <a:cxn ang="0">
                  <a:pos x="connsiteX0" y="connsiteY0"/>
                </a:cxn>
                <a:cxn ang="0">
                  <a:pos x="connsiteX1" y="connsiteY1"/>
                </a:cxn>
                <a:cxn ang="0">
                  <a:pos x="connsiteX2" y="connsiteY2"/>
                </a:cxn>
              </a:cxnLst>
              <a:rect l="l" t="t" r="r" b="b"/>
              <a:pathLst>
                <a:path w="286441" h="196325">
                  <a:moveTo>
                    <a:pt x="1617" y="72513"/>
                  </a:moveTo>
                  <a:cubicBezTo>
                    <a:pt x="28652" y="25846"/>
                    <a:pt x="116516" y="-30155"/>
                    <a:pt x="209851" y="23593"/>
                  </a:cubicBezTo>
                  <a:cubicBezTo>
                    <a:pt x="252334" y="48053"/>
                    <a:pt x="303829" y="112100"/>
                    <a:pt x="282266" y="196745"/>
                  </a:cubicBezTo>
                </a:path>
              </a:pathLst>
            </a:custGeom>
            <a:noFill/>
            <a:ln w="12700" cap="flat">
              <a:solidFill>
                <a:srgbClr val="527FFF"/>
              </a:solidFill>
              <a:prstDash val="solid"/>
              <a:round/>
            </a:ln>
          </p:spPr>
          <p:txBody>
            <a:bodyPr rtlCol="0" anchor="ctr"/>
            <a:lstStyle/>
            <a:p>
              <a:pPr>
                <a:defRPr/>
              </a:pPr>
              <a:endParaRPr lang="en-US" sz="1377">
                <a:solidFill>
                  <a:srgbClr val="FFFFFF"/>
                </a:solidFill>
                <a:latin typeface="Amazon Ember"/>
              </a:endParaRPr>
            </a:p>
          </p:txBody>
        </p:sp>
        <p:sp>
          <p:nvSpPr>
            <p:cNvPr id="150" name="Freeform: Shape 108">
              <a:extLst>
                <a:ext uri="{FF2B5EF4-FFF2-40B4-BE49-F238E27FC236}">
                  <a16:creationId xmlns:a16="http://schemas.microsoft.com/office/drawing/2014/main" id="{9BDB987A-7A28-4B2B-8D74-D97C39B98D5E}"/>
                </a:ext>
              </a:extLst>
            </p:cNvPr>
            <p:cNvSpPr/>
            <p:nvPr/>
          </p:nvSpPr>
          <p:spPr>
            <a:xfrm>
              <a:off x="1978953" y="3801978"/>
              <a:ext cx="25748" cy="25748"/>
            </a:xfrm>
            <a:custGeom>
              <a:avLst/>
              <a:gdLst>
                <a:gd name="connsiteX0" fmla="*/ 4667 w 25747"/>
                <a:gd name="connsiteY0" fmla="*/ 2414 h 25747"/>
                <a:gd name="connsiteX1" fmla="*/ 12713 w 25747"/>
                <a:gd name="connsiteY1" fmla="*/ 15609 h 25747"/>
                <a:gd name="connsiteX2" fmla="*/ 25908 w 25747"/>
                <a:gd name="connsiteY2" fmla="*/ 7563 h 25747"/>
                <a:gd name="connsiteX3" fmla="*/ 23656 w 25747"/>
                <a:gd name="connsiteY3" fmla="*/ 16575 h 25747"/>
                <a:gd name="connsiteX4" fmla="*/ 10460 w 25747"/>
                <a:gd name="connsiteY4" fmla="*/ 24621 h 25747"/>
                <a:gd name="connsiteX5" fmla="*/ 2414 w 25747"/>
                <a:gd name="connsiteY5" fmla="*/ 11425 h 25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747" h="25747">
                  <a:moveTo>
                    <a:pt x="4667" y="2414"/>
                  </a:moveTo>
                  <a:lnTo>
                    <a:pt x="12713" y="15609"/>
                  </a:lnTo>
                  <a:lnTo>
                    <a:pt x="25908" y="7563"/>
                  </a:lnTo>
                  <a:lnTo>
                    <a:pt x="23656" y="16575"/>
                  </a:lnTo>
                  <a:lnTo>
                    <a:pt x="10460" y="24621"/>
                  </a:lnTo>
                  <a:lnTo>
                    <a:pt x="2414" y="11425"/>
                  </a:lnTo>
                  <a:close/>
                </a:path>
              </a:pathLst>
            </a:custGeom>
            <a:solidFill>
              <a:srgbClr val="527FFF"/>
            </a:solidFill>
            <a:ln w="12700" cap="flat">
              <a:noFill/>
              <a:prstDash val="solid"/>
              <a:miter/>
            </a:ln>
          </p:spPr>
          <p:txBody>
            <a:bodyPr rtlCol="0" anchor="ctr"/>
            <a:lstStyle/>
            <a:p>
              <a:pPr>
                <a:defRPr/>
              </a:pPr>
              <a:endParaRPr lang="en-US" sz="1377">
                <a:solidFill>
                  <a:srgbClr val="FFFFFF"/>
                </a:solidFill>
                <a:latin typeface="Amazon Ember"/>
              </a:endParaRPr>
            </a:p>
          </p:txBody>
        </p:sp>
        <p:sp>
          <p:nvSpPr>
            <p:cNvPr id="151" name="Freeform: Shape 109">
              <a:extLst>
                <a:ext uri="{FF2B5EF4-FFF2-40B4-BE49-F238E27FC236}">
                  <a16:creationId xmlns:a16="http://schemas.microsoft.com/office/drawing/2014/main" id="{3E01EDF9-589F-477F-865E-2DBE67CA1BA7}"/>
                </a:ext>
              </a:extLst>
            </p:cNvPr>
            <p:cNvSpPr/>
            <p:nvPr/>
          </p:nvSpPr>
          <p:spPr>
            <a:xfrm>
              <a:off x="1829770" y="3859097"/>
              <a:ext cx="144830" cy="77243"/>
            </a:xfrm>
            <a:custGeom>
              <a:avLst/>
              <a:gdLst>
                <a:gd name="connsiteX0" fmla="*/ 1617 w 144830"/>
                <a:gd name="connsiteY0" fmla="*/ 77573 h 77242"/>
                <a:gd name="connsiteX1" fmla="*/ 144516 w 144830"/>
                <a:gd name="connsiteY1" fmla="*/ 1617 h 77242"/>
              </a:gdLst>
              <a:ahLst/>
              <a:cxnLst>
                <a:cxn ang="0">
                  <a:pos x="connsiteX0" y="connsiteY0"/>
                </a:cxn>
                <a:cxn ang="0">
                  <a:pos x="connsiteX1" y="connsiteY1"/>
                </a:cxn>
              </a:cxnLst>
              <a:rect l="l" t="t" r="r" b="b"/>
              <a:pathLst>
                <a:path w="144830" h="77242">
                  <a:moveTo>
                    <a:pt x="1617" y="77573"/>
                  </a:moveTo>
                  <a:cubicBezTo>
                    <a:pt x="68239" y="81113"/>
                    <a:pt x="122309" y="42170"/>
                    <a:pt x="144516" y="1617"/>
                  </a:cubicBezTo>
                </a:path>
              </a:pathLst>
            </a:custGeom>
            <a:noFill/>
            <a:ln w="12700" cap="flat">
              <a:solidFill>
                <a:srgbClr val="527FFF"/>
              </a:solidFill>
              <a:prstDash val="solid"/>
              <a:round/>
            </a:ln>
          </p:spPr>
          <p:txBody>
            <a:bodyPr rtlCol="0" anchor="ctr"/>
            <a:lstStyle/>
            <a:p>
              <a:pPr>
                <a:defRPr/>
              </a:pPr>
              <a:endParaRPr lang="en-US" sz="1377">
                <a:solidFill>
                  <a:srgbClr val="FFFFFF"/>
                </a:solidFill>
                <a:latin typeface="Amazon Ember"/>
              </a:endParaRPr>
            </a:p>
          </p:txBody>
        </p:sp>
        <p:sp>
          <p:nvSpPr>
            <p:cNvPr id="152" name="Freeform: Shape 110">
              <a:extLst>
                <a:ext uri="{FF2B5EF4-FFF2-40B4-BE49-F238E27FC236}">
                  <a16:creationId xmlns:a16="http://schemas.microsoft.com/office/drawing/2014/main" id="{7CDE5BDF-2C49-41E0-80F3-D9649D45A017}"/>
                </a:ext>
              </a:extLst>
            </p:cNvPr>
            <p:cNvSpPr/>
            <p:nvPr/>
          </p:nvSpPr>
          <p:spPr>
            <a:xfrm>
              <a:off x="1683810" y="3740337"/>
              <a:ext cx="6437" cy="77243"/>
            </a:xfrm>
            <a:custGeom>
              <a:avLst/>
              <a:gdLst>
                <a:gd name="connsiteX0" fmla="*/ 6287 w 6436"/>
                <a:gd name="connsiteY0" fmla="*/ 77894 h 77242"/>
                <a:gd name="connsiteX1" fmla="*/ 6609 w 6436"/>
                <a:gd name="connsiteY1" fmla="*/ 1617 h 77242"/>
              </a:gdLst>
              <a:ahLst/>
              <a:cxnLst>
                <a:cxn ang="0">
                  <a:pos x="connsiteX0" y="connsiteY0"/>
                </a:cxn>
                <a:cxn ang="0">
                  <a:pos x="connsiteX1" y="connsiteY1"/>
                </a:cxn>
              </a:cxnLst>
              <a:rect l="l" t="t" r="r" b="b"/>
              <a:pathLst>
                <a:path w="6436" h="77242">
                  <a:moveTo>
                    <a:pt x="6287" y="77894"/>
                  </a:moveTo>
                  <a:cubicBezTo>
                    <a:pt x="494" y="55365"/>
                    <a:pt x="-472" y="29618"/>
                    <a:pt x="6609" y="1617"/>
                  </a:cubicBezTo>
                </a:path>
              </a:pathLst>
            </a:custGeom>
            <a:noFill/>
            <a:ln w="12700" cap="flat">
              <a:solidFill>
                <a:srgbClr val="527FFF"/>
              </a:solidFill>
              <a:prstDash val="solid"/>
              <a:round/>
            </a:ln>
          </p:spPr>
          <p:txBody>
            <a:bodyPr rtlCol="0" anchor="ctr"/>
            <a:lstStyle/>
            <a:p>
              <a:pPr>
                <a:defRPr/>
              </a:pPr>
              <a:endParaRPr lang="en-US" sz="1377">
                <a:solidFill>
                  <a:srgbClr val="FFFFFF"/>
                </a:solidFill>
                <a:latin typeface="Amazon Ember"/>
              </a:endParaRPr>
            </a:p>
          </p:txBody>
        </p:sp>
        <p:sp>
          <p:nvSpPr>
            <p:cNvPr id="153" name="Freeform: Shape 111">
              <a:extLst>
                <a:ext uri="{FF2B5EF4-FFF2-40B4-BE49-F238E27FC236}">
                  <a16:creationId xmlns:a16="http://schemas.microsoft.com/office/drawing/2014/main" id="{80BCF04F-F08B-4EC3-906E-E22E2EC7F715}"/>
                </a:ext>
              </a:extLst>
            </p:cNvPr>
            <p:cNvSpPr/>
            <p:nvPr/>
          </p:nvSpPr>
          <p:spPr>
            <a:xfrm>
              <a:off x="1674166" y="3732460"/>
              <a:ext cx="25748" cy="25748"/>
            </a:xfrm>
            <a:custGeom>
              <a:avLst/>
              <a:gdLst>
                <a:gd name="connsiteX0" fmla="*/ 23656 w 25747"/>
                <a:gd name="connsiteY0" fmla="*/ 24621 h 25747"/>
                <a:gd name="connsiteX1" fmla="*/ 15931 w 25747"/>
                <a:gd name="connsiteY1" fmla="*/ 11425 h 25747"/>
                <a:gd name="connsiteX2" fmla="*/ 2414 w 25747"/>
                <a:gd name="connsiteY2" fmla="*/ 19150 h 25747"/>
                <a:gd name="connsiteX3" fmla="*/ 4989 w 25747"/>
                <a:gd name="connsiteY3" fmla="*/ 10138 h 25747"/>
                <a:gd name="connsiteX4" fmla="*/ 18184 w 25747"/>
                <a:gd name="connsiteY4" fmla="*/ 2414 h 25747"/>
                <a:gd name="connsiteX5" fmla="*/ 25908 w 25747"/>
                <a:gd name="connsiteY5" fmla="*/ 15609 h 25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747" h="25747">
                  <a:moveTo>
                    <a:pt x="23656" y="24621"/>
                  </a:moveTo>
                  <a:lnTo>
                    <a:pt x="15931" y="11425"/>
                  </a:lnTo>
                  <a:lnTo>
                    <a:pt x="2414" y="19150"/>
                  </a:lnTo>
                  <a:lnTo>
                    <a:pt x="4989" y="10138"/>
                  </a:lnTo>
                  <a:lnTo>
                    <a:pt x="18184" y="2414"/>
                  </a:lnTo>
                  <a:lnTo>
                    <a:pt x="25908" y="15609"/>
                  </a:lnTo>
                  <a:close/>
                </a:path>
              </a:pathLst>
            </a:custGeom>
            <a:solidFill>
              <a:srgbClr val="527FFF"/>
            </a:solidFill>
            <a:ln w="12700" cap="flat">
              <a:noFill/>
              <a:prstDash val="solid"/>
              <a:miter/>
            </a:ln>
          </p:spPr>
          <p:txBody>
            <a:bodyPr rtlCol="0" anchor="ctr"/>
            <a:lstStyle/>
            <a:p>
              <a:pPr>
                <a:defRPr/>
              </a:pPr>
              <a:endParaRPr lang="en-US" sz="1377">
                <a:solidFill>
                  <a:srgbClr val="FFFFFF"/>
                </a:solidFill>
                <a:latin typeface="Amazon Ember"/>
              </a:endParaRPr>
            </a:p>
          </p:txBody>
        </p:sp>
        <p:sp>
          <p:nvSpPr>
            <p:cNvPr id="154" name="Freeform: Shape 112">
              <a:extLst>
                <a:ext uri="{FF2B5EF4-FFF2-40B4-BE49-F238E27FC236}">
                  <a16:creationId xmlns:a16="http://schemas.microsoft.com/office/drawing/2014/main" id="{C7DE9D12-DD80-407B-86B7-8FCE97DF0D38}"/>
                </a:ext>
              </a:extLst>
            </p:cNvPr>
            <p:cNvSpPr/>
            <p:nvPr/>
          </p:nvSpPr>
          <p:spPr>
            <a:xfrm>
              <a:off x="1508996" y="3845743"/>
              <a:ext cx="283223" cy="276786"/>
            </a:xfrm>
            <a:custGeom>
              <a:avLst/>
              <a:gdLst>
                <a:gd name="connsiteX0" fmla="*/ 283126 w 283223"/>
                <a:gd name="connsiteY0" fmla="*/ 66467 h 276786"/>
                <a:gd name="connsiteX1" fmla="*/ 78755 w 283223"/>
                <a:gd name="connsiteY1" fmla="*/ 23661 h 276786"/>
                <a:gd name="connsiteX2" fmla="*/ 2156 w 283223"/>
                <a:gd name="connsiteY2" fmla="*/ 142100 h 276786"/>
                <a:gd name="connsiteX3" fmla="*/ 54939 w 283223"/>
                <a:gd name="connsiteY3" fmla="*/ 276309 h 276786"/>
              </a:gdLst>
              <a:ahLst/>
              <a:cxnLst>
                <a:cxn ang="0">
                  <a:pos x="connsiteX0" y="connsiteY0"/>
                </a:cxn>
                <a:cxn ang="0">
                  <a:pos x="connsiteX1" y="connsiteY1"/>
                </a:cxn>
                <a:cxn ang="0">
                  <a:pos x="connsiteX2" y="connsiteY2"/>
                </a:cxn>
                <a:cxn ang="0">
                  <a:pos x="connsiteX3" y="connsiteY3"/>
                </a:cxn>
              </a:cxnLst>
              <a:rect l="l" t="t" r="r" b="b"/>
              <a:pathLst>
                <a:path w="283223" h="276786">
                  <a:moveTo>
                    <a:pt x="283126" y="66467"/>
                  </a:moveTo>
                  <a:cubicBezTo>
                    <a:pt x="252229" y="21087"/>
                    <a:pt x="167906" y="-27834"/>
                    <a:pt x="78755" y="23661"/>
                  </a:cubicBezTo>
                  <a:cubicBezTo>
                    <a:pt x="45927" y="42650"/>
                    <a:pt x="7949" y="84812"/>
                    <a:pt x="2156" y="142100"/>
                  </a:cubicBezTo>
                  <a:cubicBezTo>
                    <a:pt x="2156" y="142100"/>
                    <a:pt x="-7499" y="226745"/>
                    <a:pt x="54939" y="276309"/>
                  </a:cubicBezTo>
                </a:path>
              </a:pathLst>
            </a:custGeom>
            <a:noFill/>
            <a:ln w="12700" cap="flat">
              <a:solidFill>
                <a:schemeClr val="tx2"/>
              </a:solidFill>
              <a:prstDash val="solid"/>
              <a:round/>
            </a:ln>
          </p:spPr>
          <p:txBody>
            <a:bodyPr rtlCol="0" anchor="ctr"/>
            <a:lstStyle/>
            <a:p>
              <a:pPr>
                <a:defRPr/>
              </a:pPr>
              <a:endParaRPr lang="en-US" sz="1377">
                <a:solidFill>
                  <a:srgbClr val="FFFFFF"/>
                </a:solidFill>
                <a:latin typeface="Amazon Ember"/>
              </a:endParaRPr>
            </a:p>
          </p:txBody>
        </p:sp>
        <p:sp>
          <p:nvSpPr>
            <p:cNvPr id="155" name="Freeform: Shape 113">
              <a:extLst>
                <a:ext uri="{FF2B5EF4-FFF2-40B4-BE49-F238E27FC236}">
                  <a16:creationId xmlns:a16="http://schemas.microsoft.com/office/drawing/2014/main" id="{212133BC-D4EE-4EBA-98AE-62881AE66ADC}"/>
                </a:ext>
              </a:extLst>
            </p:cNvPr>
            <p:cNvSpPr/>
            <p:nvPr/>
          </p:nvSpPr>
          <p:spPr>
            <a:xfrm>
              <a:off x="1773294" y="3893060"/>
              <a:ext cx="25748" cy="25748"/>
            </a:xfrm>
            <a:custGeom>
              <a:avLst/>
              <a:gdLst>
                <a:gd name="connsiteX0" fmla="*/ 20759 w 25747"/>
                <a:gd name="connsiteY0" fmla="*/ 2414 h 25747"/>
                <a:gd name="connsiteX1" fmla="*/ 17541 w 25747"/>
                <a:gd name="connsiteY1" fmla="*/ 17541 h 25747"/>
                <a:gd name="connsiteX2" fmla="*/ 2414 w 25747"/>
                <a:gd name="connsiteY2" fmla="*/ 14322 h 25747"/>
                <a:gd name="connsiteX3" fmla="*/ 7563 w 25747"/>
                <a:gd name="connsiteY3" fmla="*/ 22368 h 25747"/>
                <a:gd name="connsiteX4" fmla="*/ 22690 w 25747"/>
                <a:gd name="connsiteY4" fmla="*/ 25265 h 25747"/>
                <a:gd name="connsiteX5" fmla="*/ 25908 w 25747"/>
                <a:gd name="connsiteY5" fmla="*/ 10460 h 25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747" h="25747">
                  <a:moveTo>
                    <a:pt x="20759" y="2414"/>
                  </a:moveTo>
                  <a:lnTo>
                    <a:pt x="17541" y="17541"/>
                  </a:lnTo>
                  <a:lnTo>
                    <a:pt x="2414" y="14322"/>
                  </a:lnTo>
                  <a:lnTo>
                    <a:pt x="7563" y="22368"/>
                  </a:lnTo>
                  <a:lnTo>
                    <a:pt x="22690" y="25265"/>
                  </a:lnTo>
                  <a:lnTo>
                    <a:pt x="25908" y="10460"/>
                  </a:lnTo>
                  <a:close/>
                </a:path>
              </a:pathLst>
            </a:custGeom>
            <a:solidFill>
              <a:srgbClr val="232F3E"/>
            </a:solidFill>
            <a:ln w="12700" cap="flat">
              <a:solidFill>
                <a:schemeClr val="tx2"/>
              </a:solidFill>
              <a:prstDash val="solid"/>
              <a:miter/>
            </a:ln>
          </p:spPr>
          <p:txBody>
            <a:bodyPr rtlCol="0" anchor="ctr"/>
            <a:lstStyle/>
            <a:p>
              <a:pPr>
                <a:defRPr/>
              </a:pPr>
              <a:endParaRPr lang="en-US" sz="1377">
                <a:solidFill>
                  <a:srgbClr val="FFFFFF"/>
                </a:solidFill>
                <a:latin typeface="Amazon Ember"/>
              </a:endParaRPr>
            </a:p>
          </p:txBody>
        </p:sp>
        <p:sp>
          <p:nvSpPr>
            <p:cNvPr id="156" name="Freeform: Shape 114">
              <a:extLst>
                <a:ext uri="{FF2B5EF4-FFF2-40B4-BE49-F238E27FC236}">
                  <a16:creationId xmlns:a16="http://schemas.microsoft.com/office/drawing/2014/main" id="{C9FA8171-C8D1-4381-8FF0-715ED10B172E}"/>
                </a:ext>
              </a:extLst>
            </p:cNvPr>
            <p:cNvSpPr/>
            <p:nvPr/>
          </p:nvSpPr>
          <p:spPr>
            <a:xfrm>
              <a:off x="1601582" y="3956295"/>
              <a:ext cx="218854" cy="202762"/>
            </a:xfrm>
            <a:custGeom>
              <a:avLst/>
              <a:gdLst>
                <a:gd name="connsiteX0" fmla="*/ 1617 w 218854"/>
                <a:gd name="connsiteY0" fmla="*/ 190218 h 202762"/>
                <a:gd name="connsiteX1" fmla="*/ 142585 w 218854"/>
                <a:gd name="connsiteY1" fmla="*/ 181850 h 202762"/>
                <a:gd name="connsiteX2" fmla="*/ 213069 w 218854"/>
                <a:gd name="connsiteY2" fmla="*/ 1617 h 202762"/>
              </a:gdLst>
              <a:ahLst/>
              <a:cxnLst>
                <a:cxn ang="0">
                  <a:pos x="connsiteX0" y="connsiteY0"/>
                </a:cxn>
                <a:cxn ang="0">
                  <a:pos x="connsiteX1" y="connsiteY1"/>
                </a:cxn>
                <a:cxn ang="0">
                  <a:pos x="connsiteX2" y="connsiteY2"/>
                </a:cxn>
              </a:cxnLst>
              <a:rect l="l" t="t" r="r" b="b"/>
              <a:pathLst>
                <a:path w="218854" h="202762">
                  <a:moveTo>
                    <a:pt x="1617" y="190218"/>
                  </a:moveTo>
                  <a:cubicBezTo>
                    <a:pt x="40560" y="207598"/>
                    <a:pt x="90768" y="211782"/>
                    <a:pt x="142585" y="181850"/>
                  </a:cubicBezTo>
                  <a:cubicBezTo>
                    <a:pt x="186034" y="156746"/>
                    <a:pt x="239460" y="89803"/>
                    <a:pt x="213069" y="1617"/>
                  </a:cubicBezTo>
                </a:path>
              </a:pathLst>
            </a:custGeom>
            <a:noFill/>
            <a:ln w="12700" cap="flat">
              <a:solidFill>
                <a:schemeClr val="tx2"/>
              </a:solidFill>
              <a:prstDash val="solid"/>
              <a:round/>
            </a:ln>
          </p:spPr>
          <p:txBody>
            <a:bodyPr rtlCol="0" anchor="ctr"/>
            <a:lstStyle/>
            <a:p>
              <a:pPr>
                <a:defRPr/>
              </a:pPr>
              <a:endParaRPr lang="en-US" sz="1377">
                <a:solidFill>
                  <a:srgbClr val="FFFFFF"/>
                </a:solidFill>
                <a:latin typeface="Amazon Ember"/>
              </a:endParaRPr>
            </a:p>
          </p:txBody>
        </p:sp>
        <p:sp>
          <p:nvSpPr>
            <p:cNvPr id="157" name="Freeform: Shape 115">
              <a:extLst>
                <a:ext uri="{FF2B5EF4-FFF2-40B4-BE49-F238E27FC236}">
                  <a16:creationId xmlns:a16="http://schemas.microsoft.com/office/drawing/2014/main" id="{3643E331-28AC-4005-AA70-EA6F4DB0D7C6}"/>
                </a:ext>
              </a:extLst>
            </p:cNvPr>
            <p:cNvSpPr/>
            <p:nvPr/>
          </p:nvSpPr>
          <p:spPr>
            <a:xfrm>
              <a:off x="1594027" y="4135409"/>
              <a:ext cx="25748" cy="25748"/>
            </a:xfrm>
            <a:custGeom>
              <a:avLst/>
              <a:gdLst>
                <a:gd name="connsiteX0" fmla="*/ 16575 w 25747"/>
                <a:gd name="connsiteY0" fmla="*/ 26230 h 25747"/>
                <a:gd name="connsiteX1" fmla="*/ 10782 w 25747"/>
                <a:gd name="connsiteY1" fmla="*/ 11747 h 25747"/>
                <a:gd name="connsiteX2" fmla="*/ 25265 w 25747"/>
                <a:gd name="connsiteY2" fmla="*/ 5954 h 25747"/>
                <a:gd name="connsiteX3" fmla="*/ 16897 w 25747"/>
                <a:gd name="connsiteY3" fmla="*/ 2414 h 25747"/>
                <a:gd name="connsiteX4" fmla="*/ 2414 w 25747"/>
                <a:gd name="connsiteY4" fmla="*/ 7885 h 25747"/>
                <a:gd name="connsiteX5" fmla="*/ 8207 w 25747"/>
                <a:gd name="connsiteY5" fmla="*/ 22368 h 25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747" h="25747">
                  <a:moveTo>
                    <a:pt x="16575" y="26230"/>
                  </a:moveTo>
                  <a:lnTo>
                    <a:pt x="10782" y="11747"/>
                  </a:lnTo>
                  <a:lnTo>
                    <a:pt x="25265" y="5954"/>
                  </a:lnTo>
                  <a:lnTo>
                    <a:pt x="16897" y="2414"/>
                  </a:lnTo>
                  <a:lnTo>
                    <a:pt x="2414" y="7885"/>
                  </a:lnTo>
                  <a:lnTo>
                    <a:pt x="8207" y="22368"/>
                  </a:lnTo>
                  <a:close/>
                </a:path>
              </a:pathLst>
            </a:custGeom>
            <a:solidFill>
              <a:srgbClr val="232F3E"/>
            </a:solidFill>
            <a:ln w="12700" cap="flat">
              <a:solidFill>
                <a:schemeClr val="tx2"/>
              </a:solidFill>
              <a:prstDash val="solid"/>
              <a:miter/>
            </a:ln>
          </p:spPr>
          <p:txBody>
            <a:bodyPr rtlCol="0" anchor="ctr"/>
            <a:lstStyle/>
            <a:p>
              <a:pPr>
                <a:defRPr/>
              </a:pPr>
              <a:endParaRPr lang="en-US" sz="1377">
                <a:solidFill>
                  <a:srgbClr val="FFFFFF"/>
                </a:solidFill>
                <a:latin typeface="Amazon Ember"/>
              </a:endParaRPr>
            </a:p>
          </p:txBody>
        </p:sp>
        <p:sp>
          <p:nvSpPr>
            <p:cNvPr id="158" name="Freeform: Shape 116">
              <a:extLst>
                <a:ext uri="{FF2B5EF4-FFF2-40B4-BE49-F238E27FC236}">
                  <a16:creationId xmlns:a16="http://schemas.microsoft.com/office/drawing/2014/main" id="{0BA798F7-763E-480E-8E96-36E9E41BF992}"/>
                </a:ext>
              </a:extLst>
            </p:cNvPr>
            <p:cNvSpPr/>
            <p:nvPr/>
          </p:nvSpPr>
          <p:spPr>
            <a:xfrm>
              <a:off x="1589030" y="3936340"/>
              <a:ext cx="141612" cy="141612"/>
            </a:xfrm>
            <a:custGeom>
              <a:avLst/>
              <a:gdLst>
                <a:gd name="connsiteX0" fmla="*/ 1617 w 141611"/>
                <a:gd name="connsiteY0" fmla="*/ 1617 h 141611"/>
                <a:gd name="connsiteX1" fmla="*/ 141620 w 141611"/>
                <a:gd name="connsiteY1" fmla="*/ 141941 h 141611"/>
              </a:gdLst>
              <a:ahLst/>
              <a:cxnLst>
                <a:cxn ang="0">
                  <a:pos x="connsiteX0" y="connsiteY0"/>
                </a:cxn>
                <a:cxn ang="0">
                  <a:pos x="connsiteX1" y="connsiteY1"/>
                </a:cxn>
              </a:cxnLst>
              <a:rect l="l" t="t" r="r" b="b"/>
              <a:pathLst>
                <a:path w="141611" h="141611">
                  <a:moveTo>
                    <a:pt x="1617" y="1617"/>
                  </a:moveTo>
                  <a:lnTo>
                    <a:pt x="141620" y="141941"/>
                  </a:lnTo>
                </a:path>
              </a:pathLst>
            </a:custGeom>
            <a:ln w="12700" cap="flat">
              <a:solidFill>
                <a:schemeClr val="tx2"/>
              </a:solidFill>
              <a:prstDash val="solid"/>
              <a:miter/>
            </a:ln>
          </p:spPr>
          <p:txBody>
            <a:bodyPr rtlCol="0" anchor="ctr"/>
            <a:lstStyle/>
            <a:p>
              <a:pPr>
                <a:defRPr/>
              </a:pPr>
              <a:endParaRPr lang="en-US" sz="1377">
                <a:solidFill>
                  <a:srgbClr val="FFFFFF"/>
                </a:solidFill>
                <a:latin typeface="Amazon Ember"/>
              </a:endParaRPr>
            </a:p>
          </p:txBody>
        </p:sp>
        <p:sp>
          <p:nvSpPr>
            <p:cNvPr id="159" name="Freeform: Shape 117">
              <a:extLst>
                <a:ext uri="{FF2B5EF4-FFF2-40B4-BE49-F238E27FC236}">
                  <a16:creationId xmlns:a16="http://schemas.microsoft.com/office/drawing/2014/main" id="{59242403-2814-443A-83B9-9C8CBB93FF3A}"/>
                </a:ext>
              </a:extLst>
            </p:cNvPr>
            <p:cNvSpPr/>
            <p:nvPr/>
          </p:nvSpPr>
          <p:spPr>
            <a:xfrm>
              <a:off x="1583084" y="3930716"/>
              <a:ext cx="41840" cy="41840"/>
            </a:xfrm>
            <a:custGeom>
              <a:avLst/>
              <a:gdLst>
                <a:gd name="connsiteX0" fmla="*/ 4023 w 41839"/>
                <a:gd name="connsiteY0" fmla="*/ 41035 h 41839"/>
                <a:gd name="connsiteX1" fmla="*/ 10460 w 41839"/>
                <a:gd name="connsiteY1" fmla="*/ 40713 h 41839"/>
                <a:gd name="connsiteX2" fmla="*/ 9173 w 41839"/>
                <a:gd name="connsiteY2" fmla="*/ 9173 h 41839"/>
                <a:gd name="connsiteX3" fmla="*/ 41035 w 41839"/>
                <a:gd name="connsiteY3" fmla="*/ 10138 h 41839"/>
                <a:gd name="connsiteX4" fmla="*/ 41035 w 41839"/>
                <a:gd name="connsiteY4" fmla="*/ 3701 h 41839"/>
                <a:gd name="connsiteX5" fmla="*/ 2414 w 41839"/>
                <a:gd name="connsiteY5" fmla="*/ 2414 h 41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839" h="41839">
                  <a:moveTo>
                    <a:pt x="4023" y="41035"/>
                  </a:moveTo>
                  <a:lnTo>
                    <a:pt x="10460" y="40713"/>
                  </a:lnTo>
                  <a:lnTo>
                    <a:pt x="9173" y="9173"/>
                  </a:lnTo>
                  <a:lnTo>
                    <a:pt x="41035" y="10138"/>
                  </a:lnTo>
                  <a:lnTo>
                    <a:pt x="41035" y="3701"/>
                  </a:lnTo>
                  <a:lnTo>
                    <a:pt x="2414" y="2414"/>
                  </a:lnTo>
                  <a:close/>
                </a:path>
              </a:pathLst>
            </a:custGeom>
            <a:solidFill>
              <a:srgbClr val="232F3E"/>
            </a:solidFill>
            <a:ln w="12700" cap="flat">
              <a:solidFill>
                <a:schemeClr val="tx2"/>
              </a:solidFill>
              <a:prstDash val="solid"/>
              <a:miter/>
            </a:ln>
          </p:spPr>
          <p:txBody>
            <a:bodyPr rtlCol="0" anchor="ctr"/>
            <a:lstStyle/>
            <a:p>
              <a:pPr>
                <a:defRPr/>
              </a:pPr>
              <a:endParaRPr lang="en-US" sz="1377">
                <a:solidFill>
                  <a:srgbClr val="FFFFFF"/>
                </a:solidFill>
                <a:latin typeface="Amazon Ember"/>
              </a:endParaRPr>
            </a:p>
          </p:txBody>
        </p:sp>
        <p:sp>
          <p:nvSpPr>
            <p:cNvPr id="160" name="Freeform: Shape 118">
              <a:extLst>
                <a:ext uri="{FF2B5EF4-FFF2-40B4-BE49-F238E27FC236}">
                  <a16:creationId xmlns:a16="http://schemas.microsoft.com/office/drawing/2014/main" id="{BE0FEFF9-FEEA-47AC-B8F8-7BDCDBC4B7F2}"/>
                </a:ext>
              </a:extLst>
            </p:cNvPr>
            <p:cNvSpPr/>
            <p:nvPr/>
          </p:nvSpPr>
          <p:spPr>
            <a:xfrm>
              <a:off x="1694764" y="4042074"/>
              <a:ext cx="41840" cy="41840"/>
            </a:xfrm>
            <a:custGeom>
              <a:avLst/>
              <a:gdLst>
                <a:gd name="connsiteX0" fmla="*/ 2414 w 41839"/>
                <a:gd name="connsiteY0" fmla="*/ 39748 h 41839"/>
                <a:gd name="connsiteX1" fmla="*/ 2414 w 41839"/>
                <a:gd name="connsiteY1" fmla="*/ 33311 h 41839"/>
                <a:gd name="connsiteX2" fmla="*/ 34276 w 41839"/>
                <a:gd name="connsiteY2" fmla="*/ 34598 h 41839"/>
                <a:gd name="connsiteX3" fmla="*/ 32989 w 41839"/>
                <a:gd name="connsiteY3" fmla="*/ 2736 h 41839"/>
                <a:gd name="connsiteX4" fmla="*/ 39426 w 41839"/>
                <a:gd name="connsiteY4" fmla="*/ 2414 h 41839"/>
                <a:gd name="connsiteX5" fmla="*/ 41035 w 41839"/>
                <a:gd name="connsiteY5" fmla="*/ 41035 h 41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839" h="41839">
                  <a:moveTo>
                    <a:pt x="2414" y="39748"/>
                  </a:moveTo>
                  <a:lnTo>
                    <a:pt x="2414" y="33311"/>
                  </a:lnTo>
                  <a:lnTo>
                    <a:pt x="34276" y="34598"/>
                  </a:lnTo>
                  <a:lnTo>
                    <a:pt x="32989" y="2736"/>
                  </a:lnTo>
                  <a:lnTo>
                    <a:pt x="39426" y="2414"/>
                  </a:lnTo>
                  <a:lnTo>
                    <a:pt x="41035" y="41035"/>
                  </a:lnTo>
                  <a:close/>
                </a:path>
              </a:pathLst>
            </a:custGeom>
            <a:solidFill>
              <a:srgbClr val="232F3E"/>
            </a:solidFill>
            <a:ln w="12700" cap="flat">
              <a:solidFill>
                <a:schemeClr val="tx2"/>
              </a:solidFill>
              <a:prstDash val="solid"/>
              <a:miter/>
            </a:ln>
          </p:spPr>
          <p:txBody>
            <a:bodyPr rtlCol="0" anchor="ctr"/>
            <a:lstStyle/>
            <a:p>
              <a:pPr>
                <a:defRPr/>
              </a:pPr>
              <a:endParaRPr lang="en-US" sz="1377">
                <a:solidFill>
                  <a:srgbClr val="FFFFFF"/>
                </a:solidFill>
                <a:latin typeface="Amazon Ember"/>
              </a:endParaRPr>
            </a:p>
          </p:txBody>
        </p:sp>
        <p:sp>
          <p:nvSpPr>
            <p:cNvPr id="161" name="Freeform: Shape 119">
              <a:extLst>
                <a:ext uri="{FF2B5EF4-FFF2-40B4-BE49-F238E27FC236}">
                  <a16:creationId xmlns:a16="http://schemas.microsoft.com/office/drawing/2014/main" id="{88AFD046-FF06-4420-B134-C4981048F676}"/>
                </a:ext>
              </a:extLst>
            </p:cNvPr>
            <p:cNvSpPr/>
            <p:nvPr/>
          </p:nvSpPr>
          <p:spPr>
            <a:xfrm>
              <a:off x="1589030" y="3936340"/>
              <a:ext cx="141612" cy="141612"/>
            </a:xfrm>
            <a:custGeom>
              <a:avLst/>
              <a:gdLst>
                <a:gd name="connsiteX0" fmla="*/ 1617 w 141611"/>
                <a:gd name="connsiteY0" fmla="*/ 141941 h 141611"/>
                <a:gd name="connsiteX1" fmla="*/ 141620 w 141611"/>
                <a:gd name="connsiteY1" fmla="*/ 1617 h 141611"/>
              </a:gdLst>
              <a:ahLst/>
              <a:cxnLst>
                <a:cxn ang="0">
                  <a:pos x="connsiteX0" y="connsiteY0"/>
                </a:cxn>
                <a:cxn ang="0">
                  <a:pos x="connsiteX1" y="connsiteY1"/>
                </a:cxn>
              </a:cxnLst>
              <a:rect l="l" t="t" r="r" b="b"/>
              <a:pathLst>
                <a:path w="141611" h="141611">
                  <a:moveTo>
                    <a:pt x="1617" y="141941"/>
                  </a:moveTo>
                  <a:lnTo>
                    <a:pt x="141620" y="1617"/>
                  </a:lnTo>
                </a:path>
              </a:pathLst>
            </a:custGeom>
            <a:ln w="12700" cap="flat">
              <a:solidFill>
                <a:schemeClr val="tx2"/>
              </a:solidFill>
              <a:prstDash val="solid"/>
              <a:miter/>
            </a:ln>
          </p:spPr>
          <p:txBody>
            <a:bodyPr rtlCol="0" anchor="ctr"/>
            <a:lstStyle/>
            <a:p>
              <a:pPr>
                <a:defRPr/>
              </a:pPr>
              <a:endParaRPr lang="en-US" sz="1377">
                <a:solidFill>
                  <a:srgbClr val="FFFFFF"/>
                </a:solidFill>
                <a:latin typeface="Amazon Ember"/>
              </a:endParaRPr>
            </a:p>
          </p:txBody>
        </p:sp>
        <p:sp>
          <p:nvSpPr>
            <p:cNvPr id="162" name="Freeform: Shape 120">
              <a:extLst>
                <a:ext uri="{FF2B5EF4-FFF2-40B4-BE49-F238E27FC236}">
                  <a16:creationId xmlns:a16="http://schemas.microsoft.com/office/drawing/2014/main" id="{14FC1A24-ACB8-48D8-B162-BBF0BBE28B36}"/>
                </a:ext>
              </a:extLst>
            </p:cNvPr>
            <p:cNvSpPr/>
            <p:nvPr/>
          </p:nvSpPr>
          <p:spPr>
            <a:xfrm>
              <a:off x="1583084" y="4042074"/>
              <a:ext cx="41840" cy="41840"/>
            </a:xfrm>
            <a:custGeom>
              <a:avLst/>
              <a:gdLst>
                <a:gd name="connsiteX0" fmla="*/ 41035 w 41839"/>
                <a:gd name="connsiteY0" fmla="*/ 39748 h 41839"/>
                <a:gd name="connsiteX1" fmla="*/ 41035 w 41839"/>
                <a:gd name="connsiteY1" fmla="*/ 33311 h 41839"/>
                <a:gd name="connsiteX2" fmla="*/ 9173 w 41839"/>
                <a:gd name="connsiteY2" fmla="*/ 34598 h 41839"/>
                <a:gd name="connsiteX3" fmla="*/ 10460 w 41839"/>
                <a:gd name="connsiteY3" fmla="*/ 2736 h 41839"/>
                <a:gd name="connsiteX4" fmla="*/ 4023 w 41839"/>
                <a:gd name="connsiteY4" fmla="*/ 2414 h 41839"/>
                <a:gd name="connsiteX5" fmla="*/ 2414 w 41839"/>
                <a:gd name="connsiteY5" fmla="*/ 41035 h 41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839" h="41839">
                  <a:moveTo>
                    <a:pt x="41035" y="39748"/>
                  </a:moveTo>
                  <a:lnTo>
                    <a:pt x="41035" y="33311"/>
                  </a:lnTo>
                  <a:lnTo>
                    <a:pt x="9173" y="34598"/>
                  </a:lnTo>
                  <a:lnTo>
                    <a:pt x="10460" y="2736"/>
                  </a:lnTo>
                  <a:lnTo>
                    <a:pt x="4023" y="2414"/>
                  </a:lnTo>
                  <a:lnTo>
                    <a:pt x="2414" y="41035"/>
                  </a:lnTo>
                  <a:close/>
                </a:path>
              </a:pathLst>
            </a:custGeom>
            <a:solidFill>
              <a:srgbClr val="232F3E"/>
            </a:solidFill>
            <a:ln w="12700" cap="flat">
              <a:solidFill>
                <a:schemeClr val="tx2"/>
              </a:solidFill>
              <a:prstDash val="solid"/>
              <a:miter/>
            </a:ln>
          </p:spPr>
          <p:txBody>
            <a:bodyPr rtlCol="0" anchor="ctr"/>
            <a:lstStyle/>
            <a:p>
              <a:pPr>
                <a:defRPr/>
              </a:pPr>
              <a:endParaRPr lang="en-US" sz="1377">
                <a:solidFill>
                  <a:srgbClr val="FFFFFF"/>
                </a:solidFill>
                <a:latin typeface="Amazon Ember"/>
              </a:endParaRPr>
            </a:p>
          </p:txBody>
        </p:sp>
        <p:sp>
          <p:nvSpPr>
            <p:cNvPr id="163" name="Freeform: Shape 121">
              <a:extLst>
                <a:ext uri="{FF2B5EF4-FFF2-40B4-BE49-F238E27FC236}">
                  <a16:creationId xmlns:a16="http://schemas.microsoft.com/office/drawing/2014/main" id="{657DCADB-860D-4B83-ACFA-ED8EC6F99E63}"/>
                </a:ext>
              </a:extLst>
            </p:cNvPr>
            <p:cNvSpPr/>
            <p:nvPr/>
          </p:nvSpPr>
          <p:spPr>
            <a:xfrm>
              <a:off x="1694764" y="3930716"/>
              <a:ext cx="41840" cy="41840"/>
            </a:xfrm>
            <a:custGeom>
              <a:avLst/>
              <a:gdLst>
                <a:gd name="connsiteX0" fmla="*/ 39426 w 41839"/>
                <a:gd name="connsiteY0" fmla="*/ 41035 h 41839"/>
                <a:gd name="connsiteX1" fmla="*/ 32989 w 41839"/>
                <a:gd name="connsiteY1" fmla="*/ 40713 h 41839"/>
                <a:gd name="connsiteX2" fmla="*/ 34276 w 41839"/>
                <a:gd name="connsiteY2" fmla="*/ 9173 h 41839"/>
                <a:gd name="connsiteX3" fmla="*/ 2414 w 41839"/>
                <a:gd name="connsiteY3" fmla="*/ 10138 h 41839"/>
                <a:gd name="connsiteX4" fmla="*/ 2414 w 41839"/>
                <a:gd name="connsiteY4" fmla="*/ 3701 h 41839"/>
                <a:gd name="connsiteX5" fmla="*/ 41035 w 41839"/>
                <a:gd name="connsiteY5" fmla="*/ 2414 h 41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839" h="41839">
                  <a:moveTo>
                    <a:pt x="39426" y="41035"/>
                  </a:moveTo>
                  <a:lnTo>
                    <a:pt x="32989" y="40713"/>
                  </a:lnTo>
                  <a:lnTo>
                    <a:pt x="34276" y="9173"/>
                  </a:lnTo>
                  <a:lnTo>
                    <a:pt x="2414" y="10138"/>
                  </a:lnTo>
                  <a:lnTo>
                    <a:pt x="2414" y="3701"/>
                  </a:lnTo>
                  <a:lnTo>
                    <a:pt x="41035" y="2414"/>
                  </a:lnTo>
                  <a:close/>
                </a:path>
              </a:pathLst>
            </a:custGeom>
            <a:solidFill>
              <a:srgbClr val="232F3E"/>
            </a:solidFill>
            <a:ln w="12700" cap="flat">
              <a:solidFill>
                <a:schemeClr val="tx2"/>
              </a:solidFill>
              <a:prstDash val="solid"/>
              <a:miter/>
            </a:ln>
          </p:spPr>
          <p:txBody>
            <a:bodyPr rtlCol="0" anchor="ctr"/>
            <a:lstStyle/>
            <a:p>
              <a:pPr>
                <a:defRPr/>
              </a:pPr>
              <a:endParaRPr lang="en-US" sz="1377">
                <a:solidFill>
                  <a:srgbClr val="FFFFFF"/>
                </a:solidFill>
                <a:latin typeface="Amazon Ember"/>
              </a:endParaRPr>
            </a:p>
          </p:txBody>
        </p:sp>
      </p:grpSp>
    </p:spTree>
    <p:extLst>
      <p:ext uri="{BB962C8B-B14F-4D97-AF65-F5344CB8AC3E}">
        <p14:creationId xmlns:p14="http://schemas.microsoft.com/office/powerpoint/2010/main" val="1328343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4804F0F3-9A10-4D24-8F26-52DE771F0F5A}"/>
              </a:ext>
            </a:extLst>
          </p:cNvPr>
          <p:cNvSpPr>
            <a:spLocks noGrp="1"/>
          </p:cNvSpPr>
          <p:nvPr>
            <p:ph type="title"/>
          </p:nvPr>
        </p:nvSpPr>
        <p:spPr/>
        <p:txBody>
          <a:bodyPr/>
          <a:lstStyle/>
          <a:p>
            <a:r>
              <a:rPr lang="en-US" b="1" dirty="0">
                <a:solidFill>
                  <a:schemeClr val="accent1"/>
                </a:solidFill>
              </a:rPr>
              <a:t>Amazon SageMaker Pipelines</a:t>
            </a:r>
            <a:br>
              <a:rPr lang="en-US" dirty="0"/>
            </a:br>
            <a:r>
              <a:rPr lang="en-US" sz="2000" dirty="0"/>
              <a:t>Example use cases for continual model re-training and re-deployment</a:t>
            </a:r>
            <a:endParaRPr lang="en-US" dirty="0"/>
          </a:p>
        </p:txBody>
      </p:sp>
      <p:sp>
        <p:nvSpPr>
          <p:cNvPr id="105" name="Text Placeholder 24">
            <a:extLst>
              <a:ext uri="{FF2B5EF4-FFF2-40B4-BE49-F238E27FC236}">
                <a16:creationId xmlns:a16="http://schemas.microsoft.com/office/drawing/2014/main" id="{0F20C01A-09E0-4EC0-9E52-7F158BD55709}"/>
              </a:ext>
            </a:extLst>
          </p:cNvPr>
          <p:cNvSpPr txBox="1">
            <a:spLocks/>
          </p:cNvSpPr>
          <p:nvPr/>
        </p:nvSpPr>
        <p:spPr>
          <a:xfrm>
            <a:off x="595096" y="2658595"/>
            <a:ext cx="1545336" cy="479126"/>
          </a:xfrm>
          <a:prstGeom prst="rect">
            <a:avLst/>
          </a:prstGeom>
        </p:spPr>
        <p:txBody>
          <a:bodyPr/>
          <a:lstStyle>
            <a:lvl1pPr marL="0" indent="0" algn="l" defTabSz="457200" rtl="0" eaLnBrk="1" latinLnBrk="0" hangingPunct="1">
              <a:lnSpc>
                <a:spcPct val="90000"/>
              </a:lnSpc>
              <a:spcBef>
                <a:spcPct val="20000"/>
              </a:spcBef>
              <a:buFontTx/>
              <a:buNone/>
              <a:defRPr sz="1800" b="0" i="0" kern="1200">
                <a:solidFill>
                  <a:schemeClr val="tx1"/>
                </a:solidFill>
                <a:latin typeface="+mn-lt"/>
                <a:ea typeface="+mn-ea"/>
                <a:cs typeface="Amazon Ember Regular" charset="0"/>
              </a:defRPr>
            </a:lvl1pPr>
            <a:lvl2pPr marL="742950" indent="-285750" algn="l" defTabSz="457200"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2pPr>
            <a:lvl3pPr marL="1143000" indent="-228600" algn="l" defTabSz="457200" rtl="0" eaLnBrk="1" latinLnBrk="0" hangingPunct="1">
              <a:lnSpc>
                <a:spcPct val="90000"/>
              </a:lnSpc>
              <a:spcBef>
                <a:spcPct val="20000"/>
              </a:spcBef>
              <a:buFont typeface="Arial"/>
              <a:buChar char="•"/>
              <a:defRPr sz="1400" b="0" i="0" kern="1200">
                <a:solidFill>
                  <a:schemeClr val="tx1"/>
                </a:solidFill>
                <a:latin typeface="+mn-lt"/>
                <a:ea typeface="+mn-ea"/>
                <a:cs typeface="Amazon Ember Regular" charset="0"/>
              </a:defRPr>
            </a:lvl3pPr>
            <a:lvl4pPr marL="16002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4pPr>
            <a:lvl5pPr marL="20574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b="1" dirty="0">
                <a:solidFill>
                  <a:schemeClr val="accent1"/>
                </a:solidFill>
              </a:rPr>
              <a:t>Demand forecasting</a:t>
            </a:r>
          </a:p>
        </p:txBody>
      </p:sp>
      <p:sp>
        <p:nvSpPr>
          <p:cNvPr id="106" name="Text Placeholder 25">
            <a:extLst>
              <a:ext uri="{FF2B5EF4-FFF2-40B4-BE49-F238E27FC236}">
                <a16:creationId xmlns:a16="http://schemas.microsoft.com/office/drawing/2014/main" id="{E324CEA2-146D-45B8-B114-FB9BF9D13BF6}"/>
              </a:ext>
            </a:extLst>
          </p:cNvPr>
          <p:cNvSpPr txBox="1">
            <a:spLocks/>
          </p:cNvSpPr>
          <p:nvPr/>
        </p:nvSpPr>
        <p:spPr>
          <a:xfrm>
            <a:off x="595096" y="3131565"/>
            <a:ext cx="1645920" cy="646331"/>
          </a:xfrm>
          <a:prstGeom prst="rect">
            <a:avLst/>
          </a:prstGeom>
        </p:spPr>
        <p:txBody>
          <a:bodyPr>
            <a:spAutoFit/>
          </a:bodyPr>
          <a:lstStyle>
            <a:lvl1pPr marL="0" indent="0" algn="l" defTabSz="457200" rtl="0" eaLnBrk="1" latinLnBrk="0" hangingPunct="1">
              <a:lnSpc>
                <a:spcPct val="90000"/>
              </a:lnSpc>
              <a:spcBef>
                <a:spcPct val="20000"/>
              </a:spcBef>
              <a:buFontTx/>
              <a:buNone/>
              <a:defRPr sz="1800" b="0" i="0" kern="1200">
                <a:solidFill>
                  <a:schemeClr val="tx1"/>
                </a:solidFill>
                <a:latin typeface="+mn-lt"/>
                <a:ea typeface="+mn-ea"/>
                <a:cs typeface="Amazon Ember Regular" charset="0"/>
              </a:defRPr>
            </a:lvl1pPr>
            <a:lvl2pPr marL="742950" indent="-285750" algn="l" defTabSz="457200"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2pPr>
            <a:lvl3pPr marL="1143000" indent="-228600" algn="l" defTabSz="457200" rtl="0" eaLnBrk="1" latinLnBrk="0" hangingPunct="1">
              <a:lnSpc>
                <a:spcPct val="90000"/>
              </a:lnSpc>
              <a:spcBef>
                <a:spcPct val="20000"/>
              </a:spcBef>
              <a:buFont typeface="Arial"/>
              <a:buChar char="•"/>
              <a:defRPr sz="1400" b="0" i="0" kern="1200">
                <a:solidFill>
                  <a:schemeClr val="tx1"/>
                </a:solidFill>
                <a:latin typeface="+mn-lt"/>
                <a:ea typeface="+mn-ea"/>
                <a:cs typeface="Amazon Ember Regular" charset="0"/>
              </a:defRPr>
            </a:lvl3pPr>
            <a:lvl4pPr marL="16002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4pPr>
            <a:lvl5pPr marL="20574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609585">
              <a:spcBef>
                <a:spcPts val="800"/>
              </a:spcBef>
            </a:pPr>
            <a:r>
              <a:rPr lang="en-US" sz="1000" dirty="0"/>
              <a:t>Re-train with new </a:t>
            </a:r>
            <a:br>
              <a:rPr lang="en-US" sz="1000" dirty="0"/>
            </a:br>
            <a:r>
              <a:rPr lang="en-US" sz="1000" dirty="0"/>
              <a:t>market data as concept </a:t>
            </a:r>
            <a:br>
              <a:rPr lang="en-US" sz="1000" dirty="0"/>
            </a:br>
            <a:r>
              <a:rPr lang="en-US" sz="1000" dirty="0"/>
              <a:t>drift is detected </a:t>
            </a:r>
            <a:br>
              <a:rPr lang="en-US" sz="1000" dirty="0"/>
            </a:br>
            <a:r>
              <a:rPr lang="en-US" sz="1000" dirty="0"/>
              <a:t>(e.g., daily or weekly)</a:t>
            </a:r>
          </a:p>
        </p:txBody>
      </p:sp>
      <p:sp>
        <p:nvSpPr>
          <p:cNvPr id="107" name="Text Placeholder 28">
            <a:extLst>
              <a:ext uri="{FF2B5EF4-FFF2-40B4-BE49-F238E27FC236}">
                <a16:creationId xmlns:a16="http://schemas.microsoft.com/office/drawing/2014/main" id="{F80D8178-F380-422C-98E3-AC77FA32CAD7}"/>
              </a:ext>
            </a:extLst>
          </p:cNvPr>
          <p:cNvSpPr txBox="1">
            <a:spLocks/>
          </p:cNvSpPr>
          <p:nvPr/>
        </p:nvSpPr>
        <p:spPr>
          <a:xfrm>
            <a:off x="2572170" y="2658595"/>
            <a:ext cx="1933064" cy="479126"/>
          </a:xfrm>
          <a:prstGeom prst="rect">
            <a:avLst/>
          </a:prstGeom>
        </p:spPr>
        <p:txBody>
          <a:bodyPr/>
          <a:lstStyle>
            <a:lvl1pPr marL="0" indent="0" algn="l" defTabSz="457200" rtl="0" eaLnBrk="1" latinLnBrk="0" hangingPunct="1">
              <a:lnSpc>
                <a:spcPct val="90000"/>
              </a:lnSpc>
              <a:spcBef>
                <a:spcPct val="20000"/>
              </a:spcBef>
              <a:buFontTx/>
              <a:buNone/>
              <a:defRPr sz="1800" b="0" i="0" kern="1200">
                <a:solidFill>
                  <a:schemeClr val="tx1"/>
                </a:solidFill>
                <a:latin typeface="+mn-lt"/>
                <a:ea typeface="+mn-ea"/>
                <a:cs typeface="Amazon Ember Regular" charset="0"/>
              </a:defRPr>
            </a:lvl1pPr>
            <a:lvl2pPr marL="742950" indent="-285750" algn="l" defTabSz="457200"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2pPr>
            <a:lvl3pPr marL="1143000" indent="-228600" algn="l" defTabSz="457200" rtl="0" eaLnBrk="1" latinLnBrk="0" hangingPunct="1">
              <a:lnSpc>
                <a:spcPct val="90000"/>
              </a:lnSpc>
              <a:spcBef>
                <a:spcPct val="20000"/>
              </a:spcBef>
              <a:buFont typeface="Arial"/>
              <a:buChar char="•"/>
              <a:defRPr sz="1400" b="0" i="0" kern="1200">
                <a:solidFill>
                  <a:schemeClr val="tx1"/>
                </a:solidFill>
                <a:latin typeface="+mn-lt"/>
                <a:ea typeface="+mn-ea"/>
                <a:cs typeface="Amazon Ember Regular" charset="0"/>
              </a:defRPr>
            </a:lvl3pPr>
            <a:lvl4pPr marL="16002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4pPr>
            <a:lvl5pPr marL="20574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b="1" dirty="0">
                <a:solidFill>
                  <a:schemeClr val="accent1"/>
                </a:solidFill>
              </a:rPr>
              <a:t>Customer churn prediction</a:t>
            </a:r>
          </a:p>
        </p:txBody>
      </p:sp>
      <p:sp>
        <p:nvSpPr>
          <p:cNvPr id="108" name="Text Placeholder 31">
            <a:extLst>
              <a:ext uri="{FF2B5EF4-FFF2-40B4-BE49-F238E27FC236}">
                <a16:creationId xmlns:a16="http://schemas.microsoft.com/office/drawing/2014/main" id="{F59EE29C-7CAD-4F97-BBB2-905CD6CC3CAE}"/>
              </a:ext>
            </a:extLst>
          </p:cNvPr>
          <p:cNvSpPr txBox="1">
            <a:spLocks/>
          </p:cNvSpPr>
          <p:nvPr/>
        </p:nvSpPr>
        <p:spPr>
          <a:xfrm>
            <a:off x="4577083" y="2658595"/>
            <a:ext cx="2223640" cy="479126"/>
          </a:xfrm>
          <a:prstGeom prst="rect">
            <a:avLst/>
          </a:prstGeom>
        </p:spPr>
        <p:txBody>
          <a:bodyPr/>
          <a:lstStyle>
            <a:lvl1pPr marL="0" indent="0" algn="l" defTabSz="457200" rtl="0" eaLnBrk="1" latinLnBrk="0" hangingPunct="1">
              <a:lnSpc>
                <a:spcPct val="90000"/>
              </a:lnSpc>
              <a:spcBef>
                <a:spcPct val="20000"/>
              </a:spcBef>
              <a:buFontTx/>
              <a:buNone/>
              <a:defRPr sz="1800" b="0" i="0" kern="1200">
                <a:solidFill>
                  <a:schemeClr val="tx1"/>
                </a:solidFill>
                <a:latin typeface="+mn-lt"/>
                <a:ea typeface="+mn-ea"/>
                <a:cs typeface="Amazon Ember Regular" charset="0"/>
              </a:defRPr>
            </a:lvl1pPr>
            <a:lvl2pPr marL="742950" indent="-285750" algn="l" defTabSz="457200"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2pPr>
            <a:lvl3pPr marL="1143000" indent="-228600" algn="l" defTabSz="457200" rtl="0" eaLnBrk="1" latinLnBrk="0" hangingPunct="1">
              <a:lnSpc>
                <a:spcPct val="90000"/>
              </a:lnSpc>
              <a:spcBef>
                <a:spcPct val="20000"/>
              </a:spcBef>
              <a:buFont typeface="Arial"/>
              <a:buChar char="•"/>
              <a:defRPr sz="1400" b="0" i="0" kern="1200">
                <a:solidFill>
                  <a:schemeClr val="tx1"/>
                </a:solidFill>
                <a:latin typeface="+mn-lt"/>
                <a:ea typeface="+mn-ea"/>
                <a:cs typeface="Amazon Ember Regular" charset="0"/>
              </a:defRPr>
            </a:lvl3pPr>
            <a:lvl4pPr marL="16002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4pPr>
            <a:lvl5pPr marL="20574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b="1" dirty="0">
                <a:solidFill>
                  <a:schemeClr val="accent1"/>
                </a:solidFill>
              </a:rPr>
              <a:t>Personal recommendations</a:t>
            </a:r>
          </a:p>
        </p:txBody>
      </p:sp>
      <p:sp>
        <p:nvSpPr>
          <p:cNvPr id="109" name="Text Placeholder 34">
            <a:extLst>
              <a:ext uri="{FF2B5EF4-FFF2-40B4-BE49-F238E27FC236}">
                <a16:creationId xmlns:a16="http://schemas.microsoft.com/office/drawing/2014/main" id="{8AA3A6FC-5E61-4CCF-9384-92D8442A87CA}"/>
              </a:ext>
            </a:extLst>
          </p:cNvPr>
          <p:cNvSpPr txBox="1">
            <a:spLocks/>
          </p:cNvSpPr>
          <p:nvPr/>
        </p:nvSpPr>
        <p:spPr>
          <a:xfrm>
            <a:off x="6582860" y="2658595"/>
            <a:ext cx="2173091" cy="479126"/>
          </a:xfrm>
          <a:prstGeom prst="rect">
            <a:avLst/>
          </a:prstGeom>
        </p:spPr>
        <p:txBody>
          <a:bodyPr/>
          <a:lstStyle>
            <a:lvl1pPr marL="0" indent="0" algn="l" defTabSz="457200" rtl="0" eaLnBrk="1" latinLnBrk="0" hangingPunct="1">
              <a:lnSpc>
                <a:spcPct val="90000"/>
              </a:lnSpc>
              <a:spcBef>
                <a:spcPct val="20000"/>
              </a:spcBef>
              <a:buFontTx/>
              <a:buNone/>
              <a:defRPr sz="1800" b="0" i="0" kern="1200">
                <a:solidFill>
                  <a:schemeClr val="tx1"/>
                </a:solidFill>
                <a:latin typeface="+mn-lt"/>
                <a:ea typeface="+mn-ea"/>
                <a:cs typeface="Amazon Ember Regular" charset="0"/>
              </a:defRPr>
            </a:lvl1pPr>
            <a:lvl2pPr marL="742950" indent="-285750" algn="l" defTabSz="457200"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2pPr>
            <a:lvl3pPr marL="1143000" indent="-228600" algn="l" defTabSz="457200" rtl="0" eaLnBrk="1" latinLnBrk="0" hangingPunct="1">
              <a:lnSpc>
                <a:spcPct val="90000"/>
              </a:lnSpc>
              <a:spcBef>
                <a:spcPct val="20000"/>
              </a:spcBef>
              <a:buFont typeface="Arial"/>
              <a:buChar char="•"/>
              <a:defRPr sz="1400" b="0" i="0" kern="1200">
                <a:solidFill>
                  <a:schemeClr val="tx1"/>
                </a:solidFill>
                <a:latin typeface="+mn-lt"/>
                <a:ea typeface="+mn-ea"/>
                <a:cs typeface="Amazon Ember Regular" charset="0"/>
              </a:defRPr>
            </a:lvl3pPr>
            <a:lvl4pPr marL="16002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4pPr>
            <a:lvl5pPr marL="20574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b="1" dirty="0">
                <a:solidFill>
                  <a:schemeClr val="accent1"/>
                </a:solidFill>
              </a:rPr>
              <a:t>Predictive </a:t>
            </a:r>
            <a:br>
              <a:rPr lang="en-US" sz="1400" b="1" dirty="0">
                <a:solidFill>
                  <a:schemeClr val="accent1"/>
                </a:solidFill>
              </a:rPr>
            </a:br>
            <a:r>
              <a:rPr lang="en-US" sz="1400" b="1" dirty="0">
                <a:solidFill>
                  <a:schemeClr val="accent1"/>
                </a:solidFill>
              </a:rPr>
              <a:t>maintenance </a:t>
            </a:r>
          </a:p>
        </p:txBody>
      </p:sp>
      <p:grpSp>
        <p:nvGrpSpPr>
          <p:cNvPr id="110" name="Group 109">
            <a:extLst>
              <a:ext uri="{FF2B5EF4-FFF2-40B4-BE49-F238E27FC236}">
                <a16:creationId xmlns:a16="http://schemas.microsoft.com/office/drawing/2014/main" id="{AF812748-2C40-4F56-8A1F-736D24C4384A}"/>
              </a:ext>
            </a:extLst>
          </p:cNvPr>
          <p:cNvGrpSpPr/>
          <p:nvPr/>
        </p:nvGrpSpPr>
        <p:grpSpPr>
          <a:xfrm>
            <a:off x="4672937" y="1866570"/>
            <a:ext cx="1006641" cy="619129"/>
            <a:chOff x="10846647" y="3340449"/>
            <a:chExt cx="422297" cy="259731"/>
          </a:xfrm>
        </p:grpSpPr>
        <p:sp>
          <p:nvSpPr>
            <p:cNvPr id="111" name="Freeform: Shape 110">
              <a:extLst>
                <a:ext uri="{FF2B5EF4-FFF2-40B4-BE49-F238E27FC236}">
                  <a16:creationId xmlns:a16="http://schemas.microsoft.com/office/drawing/2014/main" id="{195939CB-76A6-42B5-B5C6-C8977C3C97EF}"/>
                </a:ext>
              </a:extLst>
            </p:cNvPr>
            <p:cNvSpPr/>
            <p:nvPr/>
          </p:nvSpPr>
          <p:spPr>
            <a:xfrm>
              <a:off x="10904849" y="3583929"/>
              <a:ext cx="265690" cy="13705"/>
            </a:xfrm>
            <a:custGeom>
              <a:avLst/>
              <a:gdLst>
                <a:gd name="connsiteX0" fmla="*/ 993457 w 993457"/>
                <a:gd name="connsiteY0" fmla="*/ 51245 h 51244"/>
                <a:gd name="connsiteX1" fmla="*/ 0 w 993457"/>
                <a:gd name="connsiteY1" fmla="*/ 51245 h 51244"/>
                <a:gd name="connsiteX2" fmla="*/ 0 w 993457"/>
                <a:gd name="connsiteY2" fmla="*/ 0 h 51244"/>
              </a:gdLst>
              <a:ahLst/>
              <a:cxnLst>
                <a:cxn ang="0">
                  <a:pos x="connsiteX0" y="connsiteY0"/>
                </a:cxn>
                <a:cxn ang="0">
                  <a:pos x="connsiteX1" y="connsiteY1"/>
                </a:cxn>
                <a:cxn ang="0">
                  <a:pos x="connsiteX2" y="connsiteY2"/>
                </a:cxn>
              </a:cxnLst>
              <a:rect l="l" t="t" r="r" b="b"/>
              <a:pathLst>
                <a:path w="993457" h="51244">
                  <a:moveTo>
                    <a:pt x="993457" y="51245"/>
                  </a:moveTo>
                  <a:lnTo>
                    <a:pt x="0" y="51245"/>
                  </a:lnTo>
                  <a:lnTo>
                    <a:pt x="0" y="0"/>
                  </a:lnTo>
                </a:path>
              </a:pathLst>
            </a:custGeom>
            <a:noFill/>
            <a:ln w="12700" cap="flat">
              <a:solidFill>
                <a:schemeClr val="tx1"/>
              </a:solidFill>
              <a:prstDash val="solid"/>
              <a:round/>
            </a:ln>
          </p:spPr>
          <p:txBody>
            <a:bodyPr rtlCol="0" anchor="ctr"/>
            <a:lstStyle/>
            <a:p>
              <a:endParaRPr lang="en-US" sz="1013" dirty="0"/>
            </a:p>
          </p:txBody>
        </p:sp>
        <p:sp>
          <p:nvSpPr>
            <p:cNvPr id="112" name="Freeform: Shape 111">
              <a:extLst>
                <a:ext uri="{FF2B5EF4-FFF2-40B4-BE49-F238E27FC236}">
                  <a16:creationId xmlns:a16="http://schemas.microsoft.com/office/drawing/2014/main" id="{F091D025-90EE-4E8C-ABE8-2CB9A5E671C4}"/>
                </a:ext>
              </a:extLst>
            </p:cNvPr>
            <p:cNvSpPr/>
            <p:nvPr/>
          </p:nvSpPr>
          <p:spPr>
            <a:xfrm>
              <a:off x="11188574" y="3597633"/>
              <a:ext cx="28377" cy="2547"/>
            </a:xfrm>
            <a:custGeom>
              <a:avLst/>
              <a:gdLst>
                <a:gd name="connsiteX0" fmla="*/ 106108 w 106108"/>
                <a:gd name="connsiteY0" fmla="*/ 0 h 9525"/>
                <a:gd name="connsiteX1" fmla="*/ 0 w 106108"/>
                <a:gd name="connsiteY1" fmla="*/ 0 h 9525"/>
              </a:gdLst>
              <a:ahLst/>
              <a:cxnLst>
                <a:cxn ang="0">
                  <a:pos x="connsiteX0" y="connsiteY0"/>
                </a:cxn>
                <a:cxn ang="0">
                  <a:pos x="connsiteX1" y="connsiteY1"/>
                </a:cxn>
              </a:cxnLst>
              <a:rect l="l" t="t" r="r" b="b"/>
              <a:pathLst>
                <a:path w="106108" h="9525">
                  <a:moveTo>
                    <a:pt x="106108" y="0"/>
                  </a:moveTo>
                  <a:lnTo>
                    <a:pt x="0" y="0"/>
                  </a:lnTo>
                </a:path>
              </a:pathLst>
            </a:custGeom>
            <a:ln w="12700" cap="flat">
              <a:solidFill>
                <a:schemeClr val="tx1"/>
              </a:solidFill>
              <a:prstDash val="solid"/>
              <a:round/>
            </a:ln>
          </p:spPr>
          <p:txBody>
            <a:bodyPr rtlCol="0" anchor="ctr"/>
            <a:lstStyle/>
            <a:p>
              <a:endParaRPr lang="en-US" sz="1013" dirty="0"/>
            </a:p>
          </p:txBody>
        </p:sp>
        <p:sp>
          <p:nvSpPr>
            <p:cNvPr id="113" name="Freeform: Shape 112">
              <a:extLst>
                <a:ext uri="{FF2B5EF4-FFF2-40B4-BE49-F238E27FC236}">
                  <a16:creationId xmlns:a16="http://schemas.microsoft.com/office/drawing/2014/main" id="{1C8410E4-32D2-4979-A7C2-06B05FE10377}"/>
                </a:ext>
              </a:extLst>
            </p:cNvPr>
            <p:cNvSpPr/>
            <p:nvPr/>
          </p:nvSpPr>
          <p:spPr>
            <a:xfrm>
              <a:off x="11083700" y="3366181"/>
              <a:ext cx="185244" cy="231453"/>
            </a:xfrm>
            <a:custGeom>
              <a:avLst/>
              <a:gdLst>
                <a:gd name="connsiteX0" fmla="*/ 0 w 692658"/>
                <a:gd name="connsiteY0" fmla="*/ 0 h 865441"/>
                <a:gd name="connsiteX1" fmla="*/ 692658 w 692658"/>
                <a:gd name="connsiteY1" fmla="*/ 0 h 865441"/>
                <a:gd name="connsiteX2" fmla="*/ 692658 w 692658"/>
                <a:gd name="connsiteY2" fmla="*/ 865442 h 865441"/>
                <a:gd name="connsiteX3" fmla="*/ 555403 w 692658"/>
                <a:gd name="connsiteY3" fmla="*/ 865442 h 865441"/>
              </a:gdLst>
              <a:ahLst/>
              <a:cxnLst>
                <a:cxn ang="0">
                  <a:pos x="connsiteX0" y="connsiteY0"/>
                </a:cxn>
                <a:cxn ang="0">
                  <a:pos x="connsiteX1" y="connsiteY1"/>
                </a:cxn>
                <a:cxn ang="0">
                  <a:pos x="connsiteX2" y="connsiteY2"/>
                </a:cxn>
                <a:cxn ang="0">
                  <a:pos x="connsiteX3" y="connsiteY3"/>
                </a:cxn>
              </a:cxnLst>
              <a:rect l="l" t="t" r="r" b="b"/>
              <a:pathLst>
                <a:path w="692658" h="865441">
                  <a:moveTo>
                    <a:pt x="0" y="0"/>
                  </a:moveTo>
                  <a:lnTo>
                    <a:pt x="692658" y="0"/>
                  </a:lnTo>
                  <a:lnTo>
                    <a:pt x="692658" y="865442"/>
                  </a:lnTo>
                  <a:lnTo>
                    <a:pt x="555403" y="865442"/>
                  </a:lnTo>
                </a:path>
              </a:pathLst>
            </a:custGeom>
            <a:noFill/>
            <a:ln w="12700" cap="flat">
              <a:solidFill>
                <a:schemeClr val="tx1"/>
              </a:solidFill>
              <a:prstDash val="solid"/>
              <a:round/>
            </a:ln>
          </p:spPr>
          <p:txBody>
            <a:bodyPr rtlCol="0" anchor="ctr"/>
            <a:lstStyle/>
            <a:p>
              <a:endParaRPr lang="en-US" sz="1013" dirty="0"/>
            </a:p>
          </p:txBody>
        </p:sp>
        <p:sp>
          <p:nvSpPr>
            <p:cNvPr id="114" name="Freeform: Shape 113">
              <a:extLst>
                <a:ext uri="{FF2B5EF4-FFF2-40B4-BE49-F238E27FC236}">
                  <a16:creationId xmlns:a16="http://schemas.microsoft.com/office/drawing/2014/main" id="{389DE119-C54F-4612-BFF4-BF00EB9DEE21}"/>
                </a:ext>
              </a:extLst>
            </p:cNvPr>
            <p:cNvSpPr/>
            <p:nvPr/>
          </p:nvSpPr>
          <p:spPr>
            <a:xfrm>
              <a:off x="11010361" y="3366181"/>
              <a:ext cx="46617" cy="2547"/>
            </a:xfrm>
            <a:custGeom>
              <a:avLst/>
              <a:gdLst>
                <a:gd name="connsiteX0" fmla="*/ 0 w 174307"/>
                <a:gd name="connsiteY0" fmla="*/ 0 h 9525"/>
                <a:gd name="connsiteX1" fmla="*/ 174308 w 174307"/>
                <a:gd name="connsiteY1" fmla="*/ 0 h 9525"/>
              </a:gdLst>
              <a:ahLst/>
              <a:cxnLst>
                <a:cxn ang="0">
                  <a:pos x="connsiteX0" y="connsiteY0"/>
                </a:cxn>
                <a:cxn ang="0">
                  <a:pos x="connsiteX1" y="connsiteY1"/>
                </a:cxn>
              </a:cxnLst>
              <a:rect l="l" t="t" r="r" b="b"/>
              <a:pathLst>
                <a:path w="174307" h="9525">
                  <a:moveTo>
                    <a:pt x="0" y="0"/>
                  </a:moveTo>
                  <a:lnTo>
                    <a:pt x="174308" y="0"/>
                  </a:lnTo>
                </a:path>
              </a:pathLst>
            </a:custGeom>
            <a:ln w="12700" cap="flat">
              <a:solidFill>
                <a:schemeClr val="tx1"/>
              </a:solidFill>
              <a:prstDash val="solid"/>
              <a:round/>
            </a:ln>
          </p:spPr>
          <p:txBody>
            <a:bodyPr rtlCol="0" anchor="ctr"/>
            <a:lstStyle/>
            <a:p>
              <a:endParaRPr lang="en-US" sz="1013" dirty="0"/>
            </a:p>
          </p:txBody>
        </p:sp>
        <p:sp>
          <p:nvSpPr>
            <p:cNvPr id="115" name="Freeform: Shape 114">
              <a:extLst>
                <a:ext uri="{FF2B5EF4-FFF2-40B4-BE49-F238E27FC236}">
                  <a16:creationId xmlns:a16="http://schemas.microsoft.com/office/drawing/2014/main" id="{B205FB07-AC32-4808-BE5A-EB55E336C2B7}"/>
                </a:ext>
              </a:extLst>
            </p:cNvPr>
            <p:cNvSpPr/>
            <p:nvPr/>
          </p:nvSpPr>
          <p:spPr>
            <a:xfrm>
              <a:off x="10992886" y="3400494"/>
              <a:ext cx="239350" cy="162827"/>
            </a:xfrm>
            <a:custGeom>
              <a:avLst/>
              <a:gdLst>
                <a:gd name="connsiteX0" fmla="*/ 103442 w 894968"/>
                <a:gd name="connsiteY0" fmla="*/ 0 h 608837"/>
                <a:gd name="connsiteX1" fmla="*/ 894969 w 894968"/>
                <a:gd name="connsiteY1" fmla="*/ 0 h 608837"/>
                <a:gd name="connsiteX2" fmla="*/ 894969 w 894968"/>
                <a:gd name="connsiteY2" fmla="*/ 608838 h 608837"/>
                <a:gd name="connsiteX3" fmla="*/ 0 w 894968"/>
                <a:gd name="connsiteY3" fmla="*/ 608838 h 608837"/>
              </a:gdLst>
              <a:ahLst/>
              <a:cxnLst>
                <a:cxn ang="0">
                  <a:pos x="connsiteX0" y="connsiteY0"/>
                </a:cxn>
                <a:cxn ang="0">
                  <a:pos x="connsiteX1" y="connsiteY1"/>
                </a:cxn>
                <a:cxn ang="0">
                  <a:pos x="connsiteX2" y="connsiteY2"/>
                </a:cxn>
                <a:cxn ang="0">
                  <a:pos x="connsiteX3" y="connsiteY3"/>
                </a:cxn>
              </a:cxnLst>
              <a:rect l="l" t="t" r="r" b="b"/>
              <a:pathLst>
                <a:path w="894968" h="608837">
                  <a:moveTo>
                    <a:pt x="103442" y="0"/>
                  </a:moveTo>
                  <a:lnTo>
                    <a:pt x="894969" y="0"/>
                  </a:lnTo>
                  <a:lnTo>
                    <a:pt x="894969" y="608838"/>
                  </a:lnTo>
                  <a:lnTo>
                    <a:pt x="0" y="608838"/>
                  </a:lnTo>
                </a:path>
              </a:pathLst>
            </a:custGeom>
            <a:noFill/>
            <a:ln w="12700" cap="flat">
              <a:solidFill>
                <a:schemeClr val="tx1"/>
              </a:solidFill>
              <a:prstDash val="solid"/>
              <a:round/>
            </a:ln>
          </p:spPr>
          <p:txBody>
            <a:bodyPr rtlCol="0" anchor="ctr"/>
            <a:lstStyle/>
            <a:p>
              <a:endParaRPr lang="en-US" sz="1013" dirty="0"/>
            </a:p>
          </p:txBody>
        </p:sp>
        <p:sp>
          <p:nvSpPr>
            <p:cNvPr id="143" name="Freeform: Shape 142">
              <a:extLst>
                <a:ext uri="{FF2B5EF4-FFF2-40B4-BE49-F238E27FC236}">
                  <a16:creationId xmlns:a16="http://schemas.microsoft.com/office/drawing/2014/main" id="{F5B2CFE2-5791-42B3-BE5E-C7D99DF47618}"/>
                </a:ext>
              </a:extLst>
            </p:cNvPr>
            <p:cNvSpPr/>
            <p:nvPr/>
          </p:nvSpPr>
          <p:spPr>
            <a:xfrm>
              <a:off x="10994338" y="3506998"/>
              <a:ext cx="206387" cy="2547"/>
            </a:xfrm>
            <a:custGeom>
              <a:avLst/>
              <a:gdLst>
                <a:gd name="connsiteX0" fmla="*/ 0 w 771715"/>
                <a:gd name="connsiteY0" fmla="*/ 0 h 9525"/>
                <a:gd name="connsiteX1" fmla="*/ 771716 w 771715"/>
                <a:gd name="connsiteY1" fmla="*/ 0 h 9525"/>
              </a:gdLst>
              <a:ahLst/>
              <a:cxnLst>
                <a:cxn ang="0">
                  <a:pos x="connsiteX0" y="connsiteY0"/>
                </a:cxn>
                <a:cxn ang="0">
                  <a:pos x="connsiteX1" y="connsiteY1"/>
                </a:cxn>
              </a:cxnLst>
              <a:rect l="l" t="t" r="r" b="b"/>
              <a:pathLst>
                <a:path w="771715" h="9525">
                  <a:moveTo>
                    <a:pt x="0" y="0"/>
                  </a:moveTo>
                  <a:lnTo>
                    <a:pt x="771716" y="0"/>
                  </a:lnTo>
                </a:path>
              </a:pathLst>
            </a:custGeom>
            <a:ln w="12700" cap="flat">
              <a:solidFill>
                <a:schemeClr val="tx1"/>
              </a:solidFill>
              <a:prstDash val="solid"/>
              <a:round/>
            </a:ln>
          </p:spPr>
          <p:txBody>
            <a:bodyPr rtlCol="0" anchor="ctr"/>
            <a:lstStyle/>
            <a:p>
              <a:endParaRPr lang="en-US" sz="1013" dirty="0"/>
            </a:p>
          </p:txBody>
        </p:sp>
        <p:sp>
          <p:nvSpPr>
            <p:cNvPr id="144" name="Freeform: Shape 143">
              <a:extLst>
                <a:ext uri="{FF2B5EF4-FFF2-40B4-BE49-F238E27FC236}">
                  <a16:creationId xmlns:a16="http://schemas.microsoft.com/office/drawing/2014/main" id="{883F3B01-7659-4528-9012-3864C7C6A346}"/>
                </a:ext>
              </a:extLst>
            </p:cNvPr>
            <p:cNvSpPr/>
            <p:nvPr/>
          </p:nvSpPr>
          <p:spPr>
            <a:xfrm>
              <a:off x="10994338" y="3533236"/>
              <a:ext cx="206387" cy="2547"/>
            </a:xfrm>
            <a:custGeom>
              <a:avLst/>
              <a:gdLst>
                <a:gd name="connsiteX0" fmla="*/ 0 w 771715"/>
                <a:gd name="connsiteY0" fmla="*/ 0 h 9525"/>
                <a:gd name="connsiteX1" fmla="*/ 771716 w 771715"/>
                <a:gd name="connsiteY1" fmla="*/ 0 h 9525"/>
              </a:gdLst>
              <a:ahLst/>
              <a:cxnLst>
                <a:cxn ang="0">
                  <a:pos x="connsiteX0" y="connsiteY0"/>
                </a:cxn>
                <a:cxn ang="0">
                  <a:pos x="connsiteX1" y="connsiteY1"/>
                </a:cxn>
              </a:cxnLst>
              <a:rect l="l" t="t" r="r" b="b"/>
              <a:pathLst>
                <a:path w="771715" h="9525">
                  <a:moveTo>
                    <a:pt x="0" y="0"/>
                  </a:moveTo>
                  <a:lnTo>
                    <a:pt x="771716" y="0"/>
                  </a:lnTo>
                </a:path>
              </a:pathLst>
            </a:custGeom>
            <a:ln w="12700" cap="flat">
              <a:solidFill>
                <a:schemeClr val="tx1"/>
              </a:solidFill>
              <a:prstDash val="solid"/>
              <a:round/>
            </a:ln>
          </p:spPr>
          <p:txBody>
            <a:bodyPr rtlCol="0" anchor="ctr"/>
            <a:lstStyle/>
            <a:p>
              <a:endParaRPr lang="en-US" sz="1013" dirty="0"/>
            </a:p>
          </p:txBody>
        </p:sp>
        <p:sp>
          <p:nvSpPr>
            <p:cNvPr id="145" name="Freeform: Shape 144">
              <a:extLst>
                <a:ext uri="{FF2B5EF4-FFF2-40B4-BE49-F238E27FC236}">
                  <a16:creationId xmlns:a16="http://schemas.microsoft.com/office/drawing/2014/main" id="{65B24265-56B5-4AC2-827D-127550741E0F}"/>
                </a:ext>
              </a:extLst>
            </p:cNvPr>
            <p:cNvSpPr/>
            <p:nvPr/>
          </p:nvSpPr>
          <p:spPr>
            <a:xfrm>
              <a:off x="11066046" y="3428260"/>
              <a:ext cx="41980" cy="41980"/>
            </a:xfrm>
            <a:custGeom>
              <a:avLst/>
              <a:gdLst>
                <a:gd name="connsiteX0" fmla="*/ 156972 w 156971"/>
                <a:gd name="connsiteY0" fmla="*/ 78486 h 156971"/>
                <a:gd name="connsiteX1" fmla="*/ 78486 w 156971"/>
                <a:gd name="connsiteY1" fmla="*/ 156972 h 156971"/>
                <a:gd name="connsiteX2" fmla="*/ 0 w 156971"/>
                <a:gd name="connsiteY2" fmla="*/ 78486 h 156971"/>
                <a:gd name="connsiteX3" fmla="*/ 78486 w 156971"/>
                <a:gd name="connsiteY3" fmla="*/ 0 h 156971"/>
                <a:gd name="connsiteX4" fmla="*/ 156972 w 156971"/>
                <a:gd name="connsiteY4" fmla="*/ 78486 h 156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971" h="156971">
                  <a:moveTo>
                    <a:pt x="156972" y="78486"/>
                  </a:moveTo>
                  <a:cubicBezTo>
                    <a:pt x="156972" y="121833"/>
                    <a:pt x="121833" y="156972"/>
                    <a:pt x="78486" y="156972"/>
                  </a:cubicBezTo>
                  <a:cubicBezTo>
                    <a:pt x="35139" y="156972"/>
                    <a:pt x="0" y="121833"/>
                    <a:pt x="0" y="78486"/>
                  </a:cubicBezTo>
                  <a:cubicBezTo>
                    <a:pt x="0" y="35139"/>
                    <a:pt x="35139" y="0"/>
                    <a:pt x="78486" y="0"/>
                  </a:cubicBezTo>
                  <a:cubicBezTo>
                    <a:pt x="121833" y="0"/>
                    <a:pt x="156972" y="35139"/>
                    <a:pt x="156972" y="78486"/>
                  </a:cubicBezTo>
                  <a:close/>
                </a:path>
              </a:pathLst>
            </a:custGeom>
            <a:noFill/>
            <a:ln w="12700" cap="flat">
              <a:solidFill>
                <a:schemeClr val="tx1"/>
              </a:solidFill>
              <a:prstDash val="solid"/>
              <a:round/>
            </a:ln>
          </p:spPr>
          <p:txBody>
            <a:bodyPr rtlCol="0" anchor="ctr"/>
            <a:lstStyle/>
            <a:p>
              <a:endParaRPr lang="en-US" sz="1013" dirty="0"/>
            </a:p>
          </p:txBody>
        </p:sp>
        <p:sp>
          <p:nvSpPr>
            <p:cNvPr id="146" name="Freeform: Shape 145">
              <a:extLst>
                <a:ext uri="{FF2B5EF4-FFF2-40B4-BE49-F238E27FC236}">
                  <a16:creationId xmlns:a16="http://schemas.microsoft.com/office/drawing/2014/main" id="{EC8A7701-9F95-41B2-8182-6A9425598E66}"/>
                </a:ext>
              </a:extLst>
            </p:cNvPr>
            <p:cNvSpPr/>
            <p:nvPr/>
          </p:nvSpPr>
          <p:spPr>
            <a:xfrm>
              <a:off x="10846647" y="3340449"/>
              <a:ext cx="152476" cy="152428"/>
            </a:xfrm>
            <a:custGeom>
              <a:avLst/>
              <a:gdLst>
                <a:gd name="connsiteX0" fmla="*/ 294210 w 570132"/>
                <a:gd name="connsiteY0" fmla="*/ 3060 h 569956"/>
                <a:gd name="connsiteX1" fmla="*/ 319071 w 570132"/>
                <a:gd name="connsiteY1" fmla="*/ 22682 h 569956"/>
                <a:gd name="connsiteX2" fmla="*/ 333549 w 570132"/>
                <a:gd name="connsiteY2" fmla="*/ 24968 h 569956"/>
                <a:gd name="connsiteX3" fmla="*/ 363267 w 570132"/>
                <a:gd name="connsiteY3" fmla="*/ 14014 h 569956"/>
                <a:gd name="connsiteX4" fmla="*/ 380888 w 570132"/>
                <a:gd name="connsiteY4" fmla="*/ 19729 h 569956"/>
                <a:gd name="connsiteX5" fmla="*/ 398985 w 570132"/>
                <a:gd name="connsiteY5" fmla="*/ 46208 h 569956"/>
                <a:gd name="connsiteX6" fmla="*/ 412035 w 570132"/>
                <a:gd name="connsiteY6" fmla="*/ 52876 h 569956"/>
                <a:gd name="connsiteX7" fmla="*/ 443658 w 570132"/>
                <a:gd name="connsiteY7" fmla="*/ 51638 h 569956"/>
                <a:gd name="connsiteX8" fmla="*/ 458707 w 570132"/>
                <a:gd name="connsiteY8" fmla="*/ 62496 h 569956"/>
                <a:gd name="connsiteX9" fmla="*/ 467280 w 570132"/>
                <a:gd name="connsiteY9" fmla="*/ 92976 h 569956"/>
                <a:gd name="connsiteX10" fmla="*/ 477090 w 570132"/>
                <a:gd name="connsiteY10" fmla="*/ 103358 h 569956"/>
                <a:gd name="connsiteX11" fmla="*/ 507570 w 570132"/>
                <a:gd name="connsiteY11" fmla="*/ 111931 h 569956"/>
                <a:gd name="connsiteX12" fmla="*/ 518524 w 570132"/>
                <a:gd name="connsiteY12" fmla="*/ 126885 h 569956"/>
                <a:gd name="connsiteX13" fmla="*/ 517286 w 570132"/>
                <a:gd name="connsiteY13" fmla="*/ 158508 h 569956"/>
                <a:gd name="connsiteX14" fmla="*/ 523858 w 570132"/>
                <a:gd name="connsiteY14" fmla="*/ 171557 h 569956"/>
                <a:gd name="connsiteX15" fmla="*/ 550242 w 570132"/>
                <a:gd name="connsiteY15" fmla="*/ 189083 h 569956"/>
                <a:gd name="connsiteX16" fmla="*/ 555957 w 570132"/>
                <a:gd name="connsiteY16" fmla="*/ 206705 h 569956"/>
                <a:gd name="connsiteX17" fmla="*/ 545004 w 570132"/>
                <a:gd name="connsiteY17" fmla="*/ 236708 h 569956"/>
                <a:gd name="connsiteX18" fmla="*/ 547290 w 570132"/>
                <a:gd name="connsiteY18" fmla="*/ 251186 h 569956"/>
                <a:gd name="connsiteX19" fmla="*/ 566911 w 570132"/>
                <a:gd name="connsiteY19" fmla="*/ 276047 h 569956"/>
                <a:gd name="connsiteX20" fmla="*/ 566911 w 570132"/>
                <a:gd name="connsiteY20" fmla="*/ 294525 h 569956"/>
                <a:gd name="connsiteX21" fmla="*/ 547290 w 570132"/>
                <a:gd name="connsiteY21" fmla="*/ 319385 h 569956"/>
                <a:gd name="connsiteX22" fmla="*/ 545004 w 570132"/>
                <a:gd name="connsiteY22" fmla="*/ 333863 h 569956"/>
                <a:gd name="connsiteX23" fmla="*/ 555958 w 570132"/>
                <a:gd name="connsiteY23" fmla="*/ 363581 h 569956"/>
                <a:gd name="connsiteX24" fmla="*/ 550243 w 570132"/>
                <a:gd name="connsiteY24" fmla="*/ 381203 h 569956"/>
                <a:gd name="connsiteX25" fmla="*/ 523858 w 570132"/>
                <a:gd name="connsiteY25" fmla="*/ 398633 h 569956"/>
                <a:gd name="connsiteX26" fmla="*/ 517286 w 570132"/>
                <a:gd name="connsiteY26" fmla="*/ 411683 h 569956"/>
                <a:gd name="connsiteX27" fmla="*/ 518524 w 570132"/>
                <a:gd name="connsiteY27" fmla="*/ 443306 h 569956"/>
                <a:gd name="connsiteX28" fmla="*/ 507570 w 570132"/>
                <a:gd name="connsiteY28" fmla="*/ 458355 h 569956"/>
                <a:gd name="connsiteX29" fmla="*/ 477090 w 570132"/>
                <a:gd name="connsiteY29" fmla="*/ 466928 h 569956"/>
                <a:gd name="connsiteX30" fmla="*/ 466803 w 570132"/>
                <a:gd name="connsiteY30" fmla="*/ 477215 h 569956"/>
                <a:gd name="connsiteX31" fmla="*/ 458231 w 570132"/>
                <a:gd name="connsiteY31" fmla="*/ 507695 h 569956"/>
                <a:gd name="connsiteX32" fmla="*/ 443181 w 570132"/>
                <a:gd name="connsiteY32" fmla="*/ 518648 h 569956"/>
                <a:gd name="connsiteX33" fmla="*/ 411558 w 570132"/>
                <a:gd name="connsiteY33" fmla="*/ 517410 h 569956"/>
                <a:gd name="connsiteX34" fmla="*/ 398509 w 570132"/>
                <a:gd name="connsiteY34" fmla="*/ 523982 h 569956"/>
                <a:gd name="connsiteX35" fmla="*/ 380983 w 570132"/>
                <a:gd name="connsiteY35" fmla="*/ 550367 h 569956"/>
                <a:gd name="connsiteX36" fmla="*/ 363362 w 570132"/>
                <a:gd name="connsiteY36" fmla="*/ 556082 h 569956"/>
                <a:gd name="connsiteX37" fmla="*/ 333644 w 570132"/>
                <a:gd name="connsiteY37" fmla="*/ 545128 h 569956"/>
                <a:gd name="connsiteX38" fmla="*/ 319166 w 570132"/>
                <a:gd name="connsiteY38" fmla="*/ 547414 h 569956"/>
                <a:gd name="connsiteX39" fmla="*/ 294210 w 570132"/>
                <a:gd name="connsiteY39" fmla="*/ 566750 h 569956"/>
                <a:gd name="connsiteX40" fmla="*/ 275637 w 570132"/>
                <a:gd name="connsiteY40" fmla="*/ 566750 h 569956"/>
                <a:gd name="connsiteX41" fmla="*/ 250776 w 570132"/>
                <a:gd name="connsiteY41" fmla="*/ 547128 h 569956"/>
                <a:gd name="connsiteX42" fmla="*/ 236394 w 570132"/>
                <a:gd name="connsiteY42" fmla="*/ 544842 h 569956"/>
                <a:gd name="connsiteX43" fmla="*/ 206676 w 570132"/>
                <a:gd name="connsiteY43" fmla="*/ 555796 h 569956"/>
                <a:gd name="connsiteX44" fmla="*/ 189055 w 570132"/>
                <a:gd name="connsiteY44" fmla="*/ 550081 h 569956"/>
                <a:gd name="connsiteX45" fmla="*/ 171433 w 570132"/>
                <a:gd name="connsiteY45" fmla="*/ 523697 h 569956"/>
                <a:gd name="connsiteX46" fmla="*/ 158384 w 570132"/>
                <a:gd name="connsiteY46" fmla="*/ 517124 h 569956"/>
                <a:gd name="connsiteX47" fmla="*/ 126761 w 570132"/>
                <a:gd name="connsiteY47" fmla="*/ 518363 h 569956"/>
                <a:gd name="connsiteX48" fmla="*/ 111807 w 570132"/>
                <a:gd name="connsiteY48" fmla="*/ 507409 h 569956"/>
                <a:gd name="connsiteX49" fmla="*/ 103234 w 570132"/>
                <a:gd name="connsiteY49" fmla="*/ 476929 h 569956"/>
                <a:gd name="connsiteX50" fmla="*/ 92852 w 570132"/>
                <a:gd name="connsiteY50" fmla="*/ 466642 h 569956"/>
                <a:gd name="connsiteX51" fmla="*/ 62372 w 570132"/>
                <a:gd name="connsiteY51" fmla="*/ 458069 h 569956"/>
                <a:gd name="connsiteX52" fmla="*/ 51513 w 570132"/>
                <a:gd name="connsiteY52" fmla="*/ 443020 h 569956"/>
                <a:gd name="connsiteX53" fmla="*/ 52752 w 570132"/>
                <a:gd name="connsiteY53" fmla="*/ 411397 h 569956"/>
                <a:gd name="connsiteX54" fmla="*/ 46560 w 570132"/>
                <a:gd name="connsiteY54" fmla="*/ 398633 h 569956"/>
                <a:gd name="connsiteX55" fmla="*/ 19890 w 570132"/>
                <a:gd name="connsiteY55" fmla="*/ 380822 h 569956"/>
                <a:gd name="connsiteX56" fmla="*/ 14080 w 570132"/>
                <a:gd name="connsiteY56" fmla="*/ 363200 h 569956"/>
                <a:gd name="connsiteX57" fmla="*/ 25129 w 570132"/>
                <a:gd name="connsiteY57" fmla="*/ 333482 h 569956"/>
                <a:gd name="connsiteX58" fmla="*/ 22843 w 570132"/>
                <a:gd name="connsiteY58" fmla="*/ 319005 h 569956"/>
                <a:gd name="connsiteX59" fmla="*/ 3222 w 570132"/>
                <a:gd name="connsiteY59" fmla="*/ 293858 h 569956"/>
                <a:gd name="connsiteX60" fmla="*/ 3222 w 570132"/>
                <a:gd name="connsiteY60" fmla="*/ 275380 h 569956"/>
                <a:gd name="connsiteX61" fmla="*/ 22843 w 570132"/>
                <a:gd name="connsiteY61" fmla="*/ 250520 h 569956"/>
                <a:gd name="connsiteX62" fmla="*/ 25129 w 570132"/>
                <a:gd name="connsiteY62" fmla="*/ 236708 h 569956"/>
                <a:gd name="connsiteX63" fmla="*/ 14080 w 570132"/>
                <a:gd name="connsiteY63" fmla="*/ 206990 h 569956"/>
                <a:gd name="connsiteX64" fmla="*/ 19890 w 570132"/>
                <a:gd name="connsiteY64" fmla="*/ 189083 h 569956"/>
                <a:gd name="connsiteX65" fmla="*/ 46560 w 570132"/>
                <a:gd name="connsiteY65" fmla="*/ 171367 h 569956"/>
                <a:gd name="connsiteX66" fmla="*/ 53228 w 570132"/>
                <a:gd name="connsiteY66" fmla="*/ 158318 h 569956"/>
                <a:gd name="connsiteX67" fmla="*/ 51990 w 570132"/>
                <a:gd name="connsiteY67" fmla="*/ 126695 h 569956"/>
                <a:gd name="connsiteX68" fmla="*/ 62848 w 570132"/>
                <a:gd name="connsiteY68" fmla="*/ 111740 h 569956"/>
                <a:gd name="connsiteX69" fmla="*/ 93328 w 570132"/>
                <a:gd name="connsiteY69" fmla="*/ 103168 h 569956"/>
                <a:gd name="connsiteX70" fmla="*/ 103710 w 570132"/>
                <a:gd name="connsiteY70" fmla="*/ 92786 h 569956"/>
                <a:gd name="connsiteX71" fmla="*/ 112283 w 570132"/>
                <a:gd name="connsiteY71" fmla="*/ 62306 h 569956"/>
                <a:gd name="connsiteX72" fmla="*/ 127237 w 570132"/>
                <a:gd name="connsiteY72" fmla="*/ 51447 h 569956"/>
                <a:gd name="connsiteX73" fmla="*/ 158860 w 570132"/>
                <a:gd name="connsiteY73" fmla="*/ 52685 h 569956"/>
                <a:gd name="connsiteX74" fmla="*/ 171909 w 570132"/>
                <a:gd name="connsiteY74" fmla="*/ 46018 h 569956"/>
                <a:gd name="connsiteX75" fmla="*/ 189435 w 570132"/>
                <a:gd name="connsiteY75" fmla="*/ 19729 h 569956"/>
                <a:gd name="connsiteX76" fmla="*/ 207057 w 570132"/>
                <a:gd name="connsiteY76" fmla="*/ 14014 h 569956"/>
                <a:gd name="connsiteX77" fmla="*/ 236775 w 570132"/>
                <a:gd name="connsiteY77" fmla="*/ 24968 h 569956"/>
                <a:gd name="connsiteX78" fmla="*/ 251157 w 570132"/>
                <a:gd name="connsiteY78" fmla="*/ 22682 h 569956"/>
                <a:gd name="connsiteX79" fmla="*/ 276018 w 570132"/>
                <a:gd name="connsiteY79" fmla="*/ 3060 h 569956"/>
                <a:gd name="connsiteX80" fmla="*/ 294210 w 570132"/>
                <a:gd name="connsiteY80" fmla="*/ 3060 h 569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570132" h="569956">
                  <a:moveTo>
                    <a:pt x="294210" y="3060"/>
                  </a:moveTo>
                  <a:lnTo>
                    <a:pt x="319071" y="22682"/>
                  </a:lnTo>
                  <a:cubicBezTo>
                    <a:pt x="323167" y="25919"/>
                    <a:pt x="328655" y="26785"/>
                    <a:pt x="333549" y="24968"/>
                  </a:cubicBezTo>
                  <a:lnTo>
                    <a:pt x="363267" y="14014"/>
                  </a:lnTo>
                  <a:cubicBezTo>
                    <a:pt x="369754" y="11538"/>
                    <a:pt x="377089" y="13917"/>
                    <a:pt x="380888" y="19729"/>
                  </a:cubicBezTo>
                  <a:lnTo>
                    <a:pt x="398985" y="46208"/>
                  </a:lnTo>
                  <a:cubicBezTo>
                    <a:pt x="401874" y="50556"/>
                    <a:pt x="406819" y="53083"/>
                    <a:pt x="412035" y="52876"/>
                  </a:cubicBezTo>
                  <a:lnTo>
                    <a:pt x="443658" y="51638"/>
                  </a:lnTo>
                  <a:cubicBezTo>
                    <a:pt x="450585" y="51330"/>
                    <a:pt x="456815" y="55825"/>
                    <a:pt x="458707" y="62496"/>
                  </a:cubicBezTo>
                  <a:lnTo>
                    <a:pt x="467280" y="92976"/>
                  </a:lnTo>
                  <a:cubicBezTo>
                    <a:pt x="468595" y="97867"/>
                    <a:pt x="472282" y="101769"/>
                    <a:pt x="477090" y="103358"/>
                  </a:cubicBezTo>
                  <a:lnTo>
                    <a:pt x="507570" y="111931"/>
                  </a:lnTo>
                  <a:cubicBezTo>
                    <a:pt x="514223" y="113809"/>
                    <a:pt x="518740" y="119976"/>
                    <a:pt x="518524" y="126885"/>
                  </a:cubicBezTo>
                  <a:lnTo>
                    <a:pt x="517286" y="158508"/>
                  </a:lnTo>
                  <a:cubicBezTo>
                    <a:pt x="517020" y="163713"/>
                    <a:pt x="519518" y="168673"/>
                    <a:pt x="523858" y="171557"/>
                  </a:cubicBezTo>
                  <a:lnTo>
                    <a:pt x="550242" y="189083"/>
                  </a:lnTo>
                  <a:cubicBezTo>
                    <a:pt x="555965" y="192950"/>
                    <a:pt x="558321" y="200215"/>
                    <a:pt x="555957" y="206705"/>
                  </a:cubicBezTo>
                  <a:lnTo>
                    <a:pt x="545004" y="236708"/>
                  </a:lnTo>
                  <a:cubicBezTo>
                    <a:pt x="543186" y="241603"/>
                    <a:pt x="544053" y="247090"/>
                    <a:pt x="547290" y="251186"/>
                  </a:cubicBezTo>
                  <a:lnTo>
                    <a:pt x="566911" y="276047"/>
                  </a:lnTo>
                  <a:cubicBezTo>
                    <a:pt x="571207" y="281457"/>
                    <a:pt x="571207" y="289115"/>
                    <a:pt x="566911" y="294525"/>
                  </a:cubicBezTo>
                  <a:lnTo>
                    <a:pt x="547290" y="319385"/>
                  </a:lnTo>
                  <a:cubicBezTo>
                    <a:pt x="544053" y="323482"/>
                    <a:pt x="543186" y="328969"/>
                    <a:pt x="545004" y="333863"/>
                  </a:cubicBezTo>
                  <a:lnTo>
                    <a:pt x="555958" y="363581"/>
                  </a:lnTo>
                  <a:cubicBezTo>
                    <a:pt x="558322" y="370071"/>
                    <a:pt x="555965" y="377336"/>
                    <a:pt x="550243" y="381203"/>
                  </a:cubicBezTo>
                  <a:lnTo>
                    <a:pt x="523858" y="398633"/>
                  </a:lnTo>
                  <a:cubicBezTo>
                    <a:pt x="519533" y="401531"/>
                    <a:pt x="517039" y="406482"/>
                    <a:pt x="517286" y="411683"/>
                  </a:cubicBezTo>
                  <a:lnTo>
                    <a:pt x="518524" y="443306"/>
                  </a:lnTo>
                  <a:cubicBezTo>
                    <a:pt x="518785" y="450249"/>
                    <a:pt x="514258" y="456469"/>
                    <a:pt x="507570" y="458355"/>
                  </a:cubicBezTo>
                  <a:lnTo>
                    <a:pt x="477090" y="466928"/>
                  </a:lnTo>
                  <a:cubicBezTo>
                    <a:pt x="472122" y="468361"/>
                    <a:pt x="468237" y="472246"/>
                    <a:pt x="466803" y="477215"/>
                  </a:cubicBezTo>
                  <a:lnTo>
                    <a:pt x="458231" y="507695"/>
                  </a:lnTo>
                  <a:cubicBezTo>
                    <a:pt x="456345" y="514382"/>
                    <a:pt x="450125" y="518909"/>
                    <a:pt x="443181" y="518648"/>
                  </a:cubicBezTo>
                  <a:lnTo>
                    <a:pt x="411558" y="517410"/>
                  </a:lnTo>
                  <a:cubicBezTo>
                    <a:pt x="406358" y="517163"/>
                    <a:pt x="401407" y="519657"/>
                    <a:pt x="398509" y="523982"/>
                  </a:cubicBezTo>
                  <a:lnTo>
                    <a:pt x="380983" y="550367"/>
                  </a:lnTo>
                  <a:cubicBezTo>
                    <a:pt x="377117" y="556089"/>
                    <a:pt x="369851" y="558446"/>
                    <a:pt x="363362" y="556082"/>
                  </a:cubicBezTo>
                  <a:lnTo>
                    <a:pt x="333644" y="545128"/>
                  </a:lnTo>
                  <a:cubicBezTo>
                    <a:pt x="328750" y="543310"/>
                    <a:pt x="323262" y="544177"/>
                    <a:pt x="319166" y="547414"/>
                  </a:cubicBezTo>
                  <a:lnTo>
                    <a:pt x="294210" y="566750"/>
                  </a:lnTo>
                  <a:cubicBezTo>
                    <a:pt x="288758" y="571026"/>
                    <a:pt x="281090" y="571026"/>
                    <a:pt x="275637" y="566750"/>
                  </a:cubicBezTo>
                  <a:lnTo>
                    <a:pt x="250776" y="547128"/>
                  </a:lnTo>
                  <a:cubicBezTo>
                    <a:pt x="246718" y="543890"/>
                    <a:pt x="241256" y="543022"/>
                    <a:pt x="236394" y="544842"/>
                  </a:cubicBezTo>
                  <a:lnTo>
                    <a:pt x="206676" y="555796"/>
                  </a:lnTo>
                  <a:cubicBezTo>
                    <a:pt x="200186" y="558160"/>
                    <a:pt x="192921" y="555804"/>
                    <a:pt x="189055" y="550081"/>
                  </a:cubicBezTo>
                  <a:lnTo>
                    <a:pt x="171433" y="523697"/>
                  </a:lnTo>
                  <a:cubicBezTo>
                    <a:pt x="168548" y="519356"/>
                    <a:pt x="163589" y="516858"/>
                    <a:pt x="158384" y="517124"/>
                  </a:cubicBezTo>
                  <a:lnTo>
                    <a:pt x="126761" y="518363"/>
                  </a:lnTo>
                  <a:cubicBezTo>
                    <a:pt x="119841" y="518614"/>
                    <a:pt x="113654" y="514082"/>
                    <a:pt x="111807" y="507409"/>
                  </a:cubicBezTo>
                  <a:lnTo>
                    <a:pt x="103234" y="476929"/>
                  </a:lnTo>
                  <a:cubicBezTo>
                    <a:pt x="101783" y="471937"/>
                    <a:pt x="97857" y="468048"/>
                    <a:pt x="92852" y="466642"/>
                  </a:cubicBezTo>
                  <a:lnTo>
                    <a:pt x="62372" y="458069"/>
                  </a:lnTo>
                  <a:cubicBezTo>
                    <a:pt x="55701" y="456177"/>
                    <a:pt x="51206" y="449947"/>
                    <a:pt x="51513" y="443020"/>
                  </a:cubicBezTo>
                  <a:lnTo>
                    <a:pt x="52752" y="411397"/>
                  </a:lnTo>
                  <a:cubicBezTo>
                    <a:pt x="52966" y="406372"/>
                    <a:pt x="50639" y="401576"/>
                    <a:pt x="46560" y="398633"/>
                  </a:cubicBezTo>
                  <a:lnTo>
                    <a:pt x="19890" y="380822"/>
                  </a:lnTo>
                  <a:cubicBezTo>
                    <a:pt x="14103" y="377005"/>
                    <a:pt x="11698" y="369711"/>
                    <a:pt x="14080" y="363200"/>
                  </a:cubicBezTo>
                  <a:lnTo>
                    <a:pt x="25129" y="333482"/>
                  </a:lnTo>
                  <a:cubicBezTo>
                    <a:pt x="26947" y="328588"/>
                    <a:pt x="26080" y="323101"/>
                    <a:pt x="22843" y="319005"/>
                  </a:cubicBezTo>
                  <a:lnTo>
                    <a:pt x="3222" y="293858"/>
                  </a:lnTo>
                  <a:cubicBezTo>
                    <a:pt x="-1074" y="288448"/>
                    <a:pt x="-1074" y="280791"/>
                    <a:pt x="3222" y="275380"/>
                  </a:cubicBezTo>
                  <a:lnTo>
                    <a:pt x="22843" y="250520"/>
                  </a:lnTo>
                  <a:cubicBezTo>
                    <a:pt x="25846" y="246579"/>
                    <a:pt x="26702" y="241407"/>
                    <a:pt x="25129" y="236708"/>
                  </a:cubicBezTo>
                  <a:lnTo>
                    <a:pt x="14080" y="206990"/>
                  </a:lnTo>
                  <a:cubicBezTo>
                    <a:pt x="11545" y="200398"/>
                    <a:pt x="13968" y="192931"/>
                    <a:pt x="19890" y="189083"/>
                  </a:cubicBezTo>
                  <a:lnTo>
                    <a:pt x="46560" y="171367"/>
                  </a:lnTo>
                  <a:cubicBezTo>
                    <a:pt x="50922" y="168492"/>
                    <a:pt x="53454" y="163537"/>
                    <a:pt x="53228" y="158318"/>
                  </a:cubicBezTo>
                  <a:lnTo>
                    <a:pt x="51990" y="126695"/>
                  </a:lnTo>
                  <a:cubicBezTo>
                    <a:pt x="51727" y="119802"/>
                    <a:pt x="56213" y="113625"/>
                    <a:pt x="62848" y="111740"/>
                  </a:cubicBezTo>
                  <a:lnTo>
                    <a:pt x="93328" y="103168"/>
                  </a:lnTo>
                  <a:cubicBezTo>
                    <a:pt x="98367" y="101761"/>
                    <a:pt x="102304" y="97824"/>
                    <a:pt x="103710" y="92786"/>
                  </a:cubicBezTo>
                  <a:lnTo>
                    <a:pt x="112283" y="62306"/>
                  </a:lnTo>
                  <a:cubicBezTo>
                    <a:pt x="114137" y="55650"/>
                    <a:pt x="120334" y="51150"/>
                    <a:pt x="127237" y="51447"/>
                  </a:cubicBezTo>
                  <a:lnTo>
                    <a:pt x="158860" y="52685"/>
                  </a:lnTo>
                  <a:cubicBezTo>
                    <a:pt x="164080" y="52911"/>
                    <a:pt x="169034" y="50380"/>
                    <a:pt x="171909" y="46018"/>
                  </a:cubicBezTo>
                  <a:lnTo>
                    <a:pt x="189435" y="19729"/>
                  </a:lnTo>
                  <a:cubicBezTo>
                    <a:pt x="193235" y="13917"/>
                    <a:pt x="200570" y="11538"/>
                    <a:pt x="207057" y="14014"/>
                  </a:cubicBezTo>
                  <a:lnTo>
                    <a:pt x="236775" y="24968"/>
                  </a:lnTo>
                  <a:cubicBezTo>
                    <a:pt x="241637" y="26788"/>
                    <a:pt x="247099" y="25920"/>
                    <a:pt x="251157" y="22682"/>
                  </a:cubicBezTo>
                  <a:lnTo>
                    <a:pt x="276018" y="3060"/>
                  </a:lnTo>
                  <a:cubicBezTo>
                    <a:pt x="281396" y="-1020"/>
                    <a:pt x="288833" y="-1020"/>
                    <a:pt x="294210" y="3060"/>
                  </a:cubicBezTo>
                  <a:close/>
                </a:path>
              </a:pathLst>
            </a:custGeom>
            <a:noFill/>
            <a:ln w="12700" cap="flat">
              <a:solidFill>
                <a:srgbClr val="527FFF"/>
              </a:solidFill>
              <a:prstDash val="solid"/>
              <a:round/>
            </a:ln>
          </p:spPr>
          <p:txBody>
            <a:bodyPr rtlCol="0" anchor="ctr"/>
            <a:lstStyle/>
            <a:p>
              <a:endParaRPr lang="en-US" sz="1013" dirty="0"/>
            </a:p>
          </p:txBody>
        </p:sp>
        <p:sp>
          <p:nvSpPr>
            <p:cNvPr id="147" name="Freeform: Shape 146">
              <a:extLst>
                <a:ext uri="{FF2B5EF4-FFF2-40B4-BE49-F238E27FC236}">
                  <a16:creationId xmlns:a16="http://schemas.microsoft.com/office/drawing/2014/main" id="{B71DE07B-46BC-4D54-8241-738B5DC09CC4}"/>
                </a:ext>
              </a:extLst>
            </p:cNvPr>
            <p:cNvSpPr/>
            <p:nvPr/>
          </p:nvSpPr>
          <p:spPr>
            <a:xfrm>
              <a:off x="10882331" y="3375504"/>
              <a:ext cx="81108" cy="81108"/>
            </a:xfrm>
            <a:custGeom>
              <a:avLst/>
              <a:gdLst>
                <a:gd name="connsiteX0" fmla="*/ 303276 w 303276"/>
                <a:gd name="connsiteY0" fmla="*/ 151638 h 303276"/>
                <a:gd name="connsiteX1" fmla="*/ 151638 w 303276"/>
                <a:gd name="connsiteY1" fmla="*/ 303276 h 303276"/>
                <a:gd name="connsiteX2" fmla="*/ 0 w 303276"/>
                <a:gd name="connsiteY2" fmla="*/ 151638 h 303276"/>
                <a:gd name="connsiteX3" fmla="*/ 151638 w 303276"/>
                <a:gd name="connsiteY3" fmla="*/ 0 h 303276"/>
                <a:gd name="connsiteX4" fmla="*/ 303276 w 303276"/>
                <a:gd name="connsiteY4" fmla="*/ 151638 h 3032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276" h="303276">
                  <a:moveTo>
                    <a:pt x="303276" y="151638"/>
                  </a:moveTo>
                  <a:cubicBezTo>
                    <a:pt x="303276" y="235385"/>
                    <a:pt x="235385" y="303276"/>
                    <a:pt x="151638" y="303276"/>
                  </a:cubicBezTo>
                  <a:cubicBezTo>
                    <a:pt x="67891" y="303276"/>
                    <a:pt x="0" y="235385"/>
                    <a:pt x="0" y="151638"/>
                  </a:cubicBezTo>
                  <a:cubicBezTo>
                    <a:pt x="0" y="67891"/>
                    <a:pt x="67891" y="0"/>
                    <a:pt x="151638" y="0"/>
                  </a:cubicBezTo>
                  <a:cubicBezTo>
                    <a:pt x="235385" y="0"/>
                    <a:pt x="303276" y="67891"/>
                    <a:pt x="303276" y="151638"/>
                  </a:cubicBezTo>
                  <a:close/>
                </a:path>
              </a:pathLst>
            </a:custGeom>
            <a:noFill/>
            <a:ln w="12700" cap="flat">
              <a:solidFill>
                <a:srgbClr val="527FFF"/>
              </a:solidFill>
              <a:prstDash val="solid"/>
              <a:round/>
            </a:ln>
          </p:spPr>
          <p:txBody>
            <a:bodyPr rtlCol="0" anchor="ctr"/>
            <a:lstStyle/>
            <a:p>
              <a:endParaRPr lang="en-US" sz="1013" dirty="0"/>
            </a:p>
          </p:txBody>
        </p:sp>
        <p:sp>
          <p:nvSpPr>
            <p:cNvPr id="148" name="Freeform: Shape 147">
              <a:extLst>
                <a:ext uri="{FF2B5EF4-FFF2-40B4-BE49-F238E27FC236}">
                  <a16:creationId xmlns:a16="http://schemas.microsoft.com/office/drawing/2014/main" id="{EE30BDE1-14B2-4458-A7CB-AD30CD80E392}"/>
                </a:ext>
              </a:extLst>
            </p:cNvPr>
            <p:cNvSpPr/>
            <p:nvPr/>
          </p:nvSpPr>
          <p:spPr>
            <a:xfrm>
              <a:off x="10915905" y="3498898"/>
              <a:ext cx="50933" cy="70591"/>
            </a:xfrm>
            <a:custGeom>
              <a:avLst/>
              <a:gdLst>
                <a:gd name="connsiteX0" fmla="*/ 0 w 190446"/>
                <a:gd name="connsiteY0" fmla="*/ 10097 h 263952"/>
                <a:gd name="connsiteX1" fmla="*/ 54959 w 190446"/>
                <a:gd name="connsiteY1" fmla="*/ 252317 h 263952"/>
                <a:gd name="connsiteX2" fmla="*/ 73033 w 190446"/>
                <a:gd name="connsiteY2" fmla="*/ 263556 h 263952"/>
                <a:gd name="connsiteX3" fmla="*/ 82487 w 190446"/>
                <a:gd name="connsiteY3" fmla="*/ 256699 h 263952"/>
                <a:gd name="connsiteX4" fmla="*/ 106775 w 190446"/>
                <a:gd name="connsiteY4" fmla="*/ 215741 h 263952"/>
                <a:gd name="connsiteX5" fmla="*/ 127282 w 190446"/>
                <a:gd name="connsiteY5" fmla="*/ 210570 h 263952"/>
                <a:gd name="connsiteX6" fmla="*/ 128206 w 190446"/>
                <a:gd name="connsiteY6" fmla="*/ 211169 h 263952"/>
                <a:gd name="connsiteX7" fmla="*/ 166878 w 190446"/>
                <a:gd name="connsiteY7" fmla="*/ 238125 h 263952"/>
                <a:gd name="connsiteX8" fmla="*/ 187716 w 190446"/>
                <a:gd name="connsiteY8" fmla="*/ 234515 h 263952"/>
                <a:gd name="connsiteX9" fmla="*/ 190119 w 190446"/>
                <a:gd name="connsiteY9" fmla="*/ 222790 h 263952"/>
                <a:gd name="connsiteX10" fmla="*/ 142494 w 190446"/>
                <a:gd name="connsiteY10" fmla="*/ 0 h 2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0446" h="263952">
                  <a:moveTo>
                    <a:pt x="0" y="10097"/>
                  </a:moveTo>
                  <a:lnTo>
                    <a:pt x="54959" y="252317"/>
                  </a:lnTo>
                  <a:cubicBezTo>
                    <a:pt x="56847" y="260412"/>
                    <a:pt x="64939" y="265443"/>
                    <a:pt x="73033" y="263556"/>
                  </a:cubicBezTo>
                  <a:cubicBezTo>
                    <a:pt x="76979" y="262636"/>
                    <a:pt x="80387" y="260164"/>
                    <a:pt x="82487" y="256699"/>
                  </a:cubicBezTo>
                  <a:lnTo>
                    <a:pt x="106775" y="215741"/>
                  </a:lnTo>
                  <a:cubicBezTo>
                    <a:pt x="111010" y="208650"/>
                    <a:pt x="120191" y="206335"/>
                    <a:pt x="127282" y="210570"/>
                  </a:cubicBezTo>
                  <a:cubicBezTo>
                    <a:pt x="127597" y="210758"/>
                    <a:pt x="127906" y="210958"/>
                    <a:pt x="128206" y="211169"/>
                  </a:cubicBezTo>
                  <a:lnTo>
                    <a:pt x="166878" y="238125"/>
                  </a:lnTo>
                  <a:cubicBezTo>
                    <a:pt x="173629" y="242882"/>
                    <a:pt x="182959" y="241266"/>
                    <a:pt x="187716" y="234515"/>
                  </a:cubicBezTo>
                  <a:cubicBezTo>
                    <a:pt x="190114" y="231111"/>
                    <a:pt x="190985" y="226862"/>
                    <a:pt x="190119" y="222790"/>
                  </a:cubicBezTo>
                  <a:lnTo>
                    <a:pt x="142494" y="0"/>
                  </a:lnTo>
                </a:path>
              </a:pathLst>
            </a:custGeom>
            <a:noFill/>
            <a:ln w="12700" cap="flat">
              <a:solidFill>
                <a:srgbClr val="527FFF"/>
              </a:solidFill>
              <a:prstDash val="solid"/>
              <a:round/>
            </a:ln>
          </p:spPr>
          <p:txBody>
            <a:bodyPr rtlCol="0" anchor="ctr"/>
            <a:lstStyle/>
            <a:p>
              <a:endParaRPr lang="en-US" sz="1013" dirty="0"/>
            </a:p>
          </p:txBody>
        </p:sp>
        <p:sp>
          <p:nvSpPr>
            <p:cNvPr id="149" name="Freeform: Shape 148">
              <a:extLst>
                <a:ext uri="{FF2B5EF4-FFF2-40B4-BE49-F238E27FC236}">
                  <a16:creationId xmlns:a16="http://schemas.microsoft.com/office/drawing/2014/main" id="{55670446-7669-4282-9833-AE2E3D1DC464}"/>
                </a:ext>
              </a:extLst>
            </p:cNvPr>
            <p:cNvSpPr/>
            <p:nvPr/>
          </p:nvSpPr>
          <p:spPr>
            <a:xfrm>
              <a:off x="10870974" y="3492912"/>
              <a:ext cx="41313" cy="76447"/>
            </a:xfrm>
            <a:custGeom>
              <a:avLst/>
              <a:gdLst>
                <a:gd name="connsiteX0" fmla="*/ 53037 w 154477"/>
                <a:gd name="connsiteY0" fmla="*/ 0 h 285849"/>
                <a:gd name="connsiteX1" fmla="*/ 363 w 154477"/>
                <a:gd name="connsiteY1" fmla="*/ 245078 h 285849"/>
                <a:gd name="connsiteX2" fmla="*/ 11611 w 154477"/>
                <a:gd name="connsiteY2" fmla="*/ 262828 h 285849"/>
                <a:gd name="connsiteX3" fmla="*/ 23509 w 154477"/>
                <a:gd name="connsiteY3" fmla="*/ 260413 h 285849"/>
                <a:gd name="connsiteX4" fmla="*/ 62181 w 154477"/>
                <a:gd name="connsiteY4" fmla="*/ 233458 h 285849"/>
                <a:gd name="connsiteX5" fmla="*/ 83012 w 154477"/>
                <a:gd name="connsiteY5" fmla="*/ 237105 h 285849"/>
                <a:gd name="connsiteX6" fmla="*/ 83612 w 154477"/>
                <a:gd name="connsiteY6" fmla="*/ 238030 h 285849"/>
                <a:gd name="connsiteX7" fmla="*/ 107996 w 154477"/>
                <a:gd name="connsiteY7" fmla="*/ 278606 h 285849"/>
                <a:gd name="connsiteX8" fmla="*/ 128521 w 154477"/>
                <a:gd name="connsiteY8" fmla="*/ 283704 h 285849"/>
                <a:gd name="connsiteX9" fmla="*/ 135428 w 154477"/>
                <a:gd name="connsiteY9" fmla="*/ 274034 h 285849"/>
                <a:gd name="connsiteX10" fmla="*/ 154478 w 154477"/>
                <a:gd name="connsiteY10" fmla="*/ 183547 h 285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4477" h="285849">
                  <a:moveTo>
                    <a:pt x="53037" y="0"/>
                  </a:moveTo>
                  <a:lnTo>
                    <a:pt x="363" y="245078"/>
                  </a:lnTo>
                  <a:cubicBezTo>
                    <a:pt x="-1432" y="253086"/>
                    <a:pt x="3603" y="261033"/>
                    <a:pt x="11611" y="262828"/>
                  </a:cubicBezTo>
                  <a:cubicBezTo>
                    <a:pt x="15740" y="263754"/>
                    <a:pt x="20068" y="262876"/>
                    <a:pt x="23509" y="260413"/>
                  </a:cubicBezTo>
                  <a:lnTo>
                    <a:pt x="62181" y="233458"/>
                  </a:lnTo>
                  <a:cubicBezTo>
                    <a:pt x="68940" y="228712"/>
                    <a:pt x="78267" y="230345"/>
                    <a:pt x="83012" y="237105"/>
                  </a:cubicBezTo>
                  <a:cubicBezTo>
                    <a:pt x="83223" y="237406"/>
                    <a:pt x="83423" y="237714"/>
                    <a:pt x="83612" y="238030"/>
                  </a:cubicBezTo>
                  <a:lnTo>
                    <a:pt x="107996" y="278606"/>
                  </a:lnTo>
                  <a:cubicBezTo>
                    <a:pt x="112256" y="285682"/>
                    <a:pt x="121445" y="287964"/>
                    <a:pt x="128521" y="283704"/>
                  </a:cubicBezTo>
                  <a:cubicBezTo>
                    <a:pt x="132060" y="281573"/>
                    <a:pt x="134560" y="278073"/>
                    <a:pt x="135428" y="274034"/>
                  </a:cubicBezTo>
                  <a:lnTo>
                    <a:pt x="154478" y="183547"/>
                  </a:lnTo>
                </a:path>
              </a:pathLst>
            </a:custGeom>
            <a:noFill/>
            <a:ln w="12700" cap="flat">
              <a:solidFill>
                <a:srgbClr val="527FFF"/>
              </a:solidFill>
              <a:prstDash val="solid"/>
              <a:round/>
            </a:ln>
          </p:spPr>
          <p:txBody>
            <a:bodyPr rtlCol="0" anchor="ctr"/>
            <a:lstStyle/>
            <a:p>
              <a:endParaRPr lang="en-US" sz="1013" dirty="0"/>
            </a:p>
          </p:txBody>
        </p:sp>
      </p:grpSp>
      <p:grpSp>
        <p:nvGrpSpPr>
          <p:cNvPr id="150" name="Group 149">
            <a:extLst>
              <a:ext uri="{FF2B5EF4-FFF2-40B4-BE49-F238E27FC236}">
                <a16:creationId xmlns:a16="http://schemas.microsoft.com/office/drawing/2014/main" id="{90DCA174-6642-4612-A225-76AF328AA3A3}"/>
              </a:ext>
            </a:extLst>
          </p:cNvPr>
          <p:cNvGrpSpPr/>
          <p:nvPr/>
        </p:nvGrpSpPr>
        <p:grpSpPr>
          <a:xfrm>
            <a:off x="2679662" y="1882728"/>
            <a:ext cx="965525" cy="586813"/>
            <a:chOff x="6412563" y="3459528"/>
            <a:chExt cx="362839" cy="220521"/>
          </a:xfrm>
        </p:grpSpPr>
        <p:sp>
          <p:nvSpPr>
            <p:cNvPr id="151" name="Freeform: Shape 150">
              <a:extLst>
                <a:ext uri="{FF2B5EF4-FFF2-40B4-BE49-F238E27FC236}">
                  <a16:creationId xmlns:a16="http://schemas.microsoft.com/office/drawing/2014/main" id="{563047D6-A9D9-4A9C-A941-276A5A9C493B}"/>
                </a:ext>
              </a:extLst>
            </p:cNvPr>
            <p:cNvSpPr/>
            <p:nvPr/>
          </p:nvSpPr>
          <p:spPr>
            <a:xfrm>
              <a:off x="6683252" y="3510594"/>
              <a:ext cx="46215" cy="138061"/>
            </a:xfrm>
            <a:custGeom>
              <a:avLst/>
              <a:gdLst>
                <a:gd name="connsiteX0" fmla="*/ 196025 w 196024"/>
                <a:gd name="connsiteY0" fmla="*/ 292799 h 585596"/>
                <a:gd name="connsiteX1" fmla="*/ 98012 w 196024"/>
                <a:gd name="connsiteY1" fmla="*/ 585597 h 585596"/>
                <a:gd name="connsiteX2" fmla="*/ 0 w 196024"/>
                <a:gd name="connsiteY2" fmla="*/ 292799 h 585596"/>
                <a:gd name="connsiteX3" fmla="*/ 98012 w 196024"/>
                <a:gd name="connsiteY3" fmla="*/ 0 h 585596"/>
                <a:gd name="connsiteX4" fmla="*/ 196025 w 196024"/>
                <a:gd name="connsiteY4" fmla="*/ 292799 h 5855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024" h="585596">
                  <a:moveTo>
                    <a:pt x="196025" y="292799"/>
                  </a:moveTo>
                  <a:cubicBezTo>
                    <a:pt x="196025" y="454507"/>
                    <a:pt x="152143" y="585597"/>
                    <a:pt x="98012" y="585597"/>
                  </a:cubicBezTo>
                  <a:cubicBezTo>
                    <a:pt x="43882" y="585597"/>
                    <a:pt x="0" y="454507"/>
                    <a:pt x="0" y="292799"/>
                  </a:cubicBezTo>
                  <a:cubicBezTo>
                    <a:pt x="0" y="131090"/>
                    <a:pt x="43882" y="0"/>
                    <a:pt x="98012" y="0"/>
                  </a:cubicBezTo>
                  <a:cubicBezTo>
                    <a:pt x="152143" y="0"/>
                    <a:pt x="196025" y="131090"/>
                    <a:pt x="196025" y="292799"/>
                  </a:cubicBezTo>
                  <a:close/>
                </a:path>
              </a:pathLst>
            </a:custGeom>
            <a:noFill/>
            <a:ln w="12700" cap="flat">
              <a:solidFill>
                <a:srgbClr val="527FFF"/>
              </a:solidFill>
              <a:prstDash val="solid"/>
              <a:round/>
            </a:ln>
          </p:spPr>
          <p:txBody>
            <a:bodyPr rtlCol="0" anchor="ctr"/>
            <a:lstStyle/>
            <a:p>
              <a:endParaRPr lang="en-US" sz="1013" dirty="0"/>
            </a:p>
          </p:txBody>
        </p:sp>
        <p:sp>
          <p:nvSpPr>
            <p:cNvPr id="152" name="Freeform: Shape 151">
              <a:extLst>
                <a:ext uri="{FF2B5EF4-FFF2-40B4-BE49-F238E27FC236}">
                  <a16:creationId xmlns:a16="http://schemas.microsoft.com/office/drawing/2014/main" id="{092DB835-1A99-43BA-A74A-28681B7F1DC5}"/>
                </a:ext>
              </a:extLst>
            </p:cNvPr>
            <p:cNvSpPr/>
            <p:nvPr/>
          </p:nvSpPr>
          <p:spPr>
            <a:xfrm rot="18900000">
              <a:off x="6683264" y="3510595"/>
              <a:ext cx="46215" cy="138061"/>
            </a:xfrm>
            <a:custGeom>
              <a:avLst/>
              <a:gdLst>
                <a:gd name="connsiteX0" fmla="*/ 196025 w 196024"/>
                <a:gd name="connsiteY0" fmla="*/ 292799 h 585596"/>
                <a:gd name="connsiteX1" fmla="*/ 98012 w 196024"/>
                <a:gd name="connsiteY1" fmla="*/ 585597 h 585596"/>
                <a:gd name="connsiteX2" fmla="*/ 0 w 196024"/>
                <a:gd name="connsiteY2" fmla="*/ 292799 h 585596"/>
                <a:gd name="connsiteX3" fmla="*/ 98012 w 196024"/>
                <a:gd name="connsiteY3" fmla="*/ 0 h 585596"/>
                <a:gd name="connsiteX4" fmla="*/ 196025 w 196024"/>
                <a:gd name="connsiteY4" fmla="*/ 292799 h 5855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024" h="585596">
                  <a:moveTo>
                    <a:pt x="196025" y="292799"/>
                  </a:moveTo>
                  <a:cubicBezTo>
                    <a:pt x="196025" y="454507"/>
                    <a:pt x="152143" y="585597"/>
                    <a:pt x="98012" y="585597"/>
                  </a:cubicBezTo>
                  <a:cubicBezTo>
                    <a:pt x="43882" y="585597"/>
                    <a:pt x="0" y="454507"/>
                    <a:pt x="0" y="292799"/>
                  </a:cubicBezTo>
                  <a:cubicBezTo>
                    <a:pt x="0" y="131090"/>
                    <a:pt x="43882" y="0"/>
                    <a:pt x="98012" y="0"/>
                  </a:cubicBezTo>
                  <a:cubicBezTo>
                    <a:pt x="152143" y="0"/>
                    <a:pt x="196025" y="131090"/>
                    <a:pt x="196025" y="292799"/>
                  </a:cubicBezTo>
                  <a:close/>
                </a:path>
              </a:pathLst>
            </a:custGeom>
            <a:noFill/>
            <a:ln w="12700" cap="flat">
              <a:solidFill>
                <a:srgbClr val="527FFF"/>
              </a:solidFill>
              <a:prstDash val="solid"/>
              <a:round/>
            </a:ln>
          </p:spPr>
          <p:txBody>
            <a:bodyPr rtlCol="0" anchor="ctr"/>
            <a:lstStyle/>
            <a:p>
              <a:endParaRPr lang="en-US" sz="1013" dirty="0"/>
            </a:p>
          </p:txBody>
        </p:sp>
        <p:sp>
          <p:nvSpPr>
            <p:cNvPr id="178" name="Freeform: Shape 177">
              <a:extLst>
                <a:ext uri="{FF2B5EF4-FFF2-40B4-BE49-F238E27FC236}">
                  <a16:creationId xmlns:a16="http://schemas.microsoft.com/office/drawing/2014/main" id="{12B3C505-C140-40D0-80E7-98486B2F97B7}"/>
                </a:ext>
              </a:extLst>
            </p:cNvPr>
            <p:cNvSpPr/>
            <p:nvPr/>
          </p:nvSpPr>
          <p:spPr>
            <a:xfrm>
              <a:off x="6637329" y="3556517"/>
              <a:ext cx="138061" cy="46215"/>
            </a:xfrm>
            <a:custGeom>
              <a:avLst/>
              <a:gdLst>
                <a:gd name="connsiteX0" fmla="*/ 585597 w 585597"/>
                <a:gd name="connsiteY0" fmla="*/ 98012 h 196024"/>
                <a:gd name="connsiteX1" fmla="*/ 292798 w 585597"/>
                <a:gd name="connsiteY1" fmla="*/ 196025 h 196024"/>
                <a:gd name="connsiteX2" fmla="*/ 0 w 585597"/>
                <a:gd name="connsiteY2" fmla="*/ 98012 h 196024"/>
                <a:gd name="connsiteX3" fmla="*/ 292798 w 585597"/>
                <a:gd name="connsiteY3" fmla="*/ 0 h 196024"/>
                <a:gd name="connsiteX4" fmla="*/ 585597 w 585597"/>
                <a:gd name="connsiteY4" fmla="*/ 98012 h 1960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5597" h="196024">
                  <a:moveTo>
                    <a:pt x="585597" y="98012"/>
                  </a:moveTo>
                  <a:cubicBezTo>
                    <a:pt x="585597" y="152143"/>
                    <a:pt x="454507" y="196025"/>
                    <a:pt x="292798" y="196025"/>
                  </a:cubicBezTo>
                  <a:cubicBezTo>
                    <a:pt x="131090" y="196025"/>
                    <a:pt x="0" y="152143"/>
                    <a:pt x="0" y="98012"/>
                  </a:cubicBezTo>
                  <a:cubicBezTo>
                    <a:pt x="0" y="43882"/>
                    <a:pt x="131090" y="0"/>
                    <a:pt x="292798" y="0"/>
                  </a:cubicBezTo>
                  <a:cubicBezTo>
                    <a:pt x="454507" y="0"/>
                    <a:pt x="585597" y="43882"/>
                    <a:pt x="585597" y="98012"/>
                  </a:cubicBezTo>
                  <a:close/>
                </a:path>
              </a:pathLst>
            </a:custGeom>
            <a:noFill/>
            <a:ln w="12700" cap="flat">
              <a:solidFill>
                <a:srgbClr val="527FFF"/>
              </a:solidFill>
              <a:prstDash val="solid"/>
              <a:round/>
            </a:ln>
          </p:spPr>
          <p:txBody>
            <a:bodyPr rtlCol="0" anchor="ctr"/>
            <a:lstStyle/>
            <a:p>
              <a:endParaRPr lang="en-US" sz="1013" dirty="0"/>
            </a:p>
          </p:txBody>
        </p:sp>
        <p:sp>
          <p:nvSpPr>
            <p:cNvPr id="181" name="Freeform: Shape 180">
              <a:extLst>
                <a:ext uri="{FF2B5EF4-FFF2-40B4-BE49-F238E27FC236}">
                  <a16:creationId xmlns:a16="http://schemas.microsoft.com/office/drawing/2014/main" id="{9FE0FB38-5A7A-4AF3-AC7C-DE44437C150E}"/>
                </a:ext>
              </a:extLst>
            </p:cNvPr>
            <p:cNvSpPr/>
            <p:nvPr/>
          </p:nvSpPr>
          <p:spPr>
            <a:xfrm rot="18900000">
              <a:off x="6637341" y="3556518"/>
              <a:ext cx="138061" cy="46215"/>
            </a:xfrm>
            <a:custGeom>
              <a:avLst/>
              <a:gdLst>
                <a:gd name="connsiteX0" fmla="*/ 585597 w 585597"/>
                <a:gd name="connsiteY0" fmla="*/ 98012 h 196024"/>
                <a:gd name="connsiteX1" fmla="*/ 292798 w 585597"/>
                <a:gd name="connsiteY1" fmla="*/ 196025 h 196024"/>
                <a:gd name="connsiteX2" fmla="*/ 0 w 585597"/>
                <a:gd name="connsiteY2" fmla="*/ 98012 h 196024"/>
                <a:gd name="connsiteX3" fmla="*/ 292798 w 585597"/>
                <a:gd name="connsiteY3" fmla="*/ 0 h 196024"/>
                <a:gd name="connsiteX4" fmla="*/ 585597 w 585597"/>
                <a:gd name="connsiteY4" fmla="*/ 98012 h 1960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5597" h="196024">
                  <a:moveTo>
                    <a:pt x="585597" y="98012"/>
                  </a:moveTo>
                  <a:cubicBezTo>
                    <a:pt x="585597" y="152143"/>
                    <a:pt x="454507" y="196025"/>
                    <a:pt x="292798" y="196025"/>
                  </a:cubicBezTo>
                  <a:cubicBezTo>
                    <a:pt x="131090" y="196025"/>
                    <a:pt x="0" y="152143"/>
                    <a:pt x="0" y="98012"/>
                  </a:cubicBezTo>
                  <a:cubicBezTo>
                    <a:pt x="0" y="43882"/>
                    <a:pt x="131090" y="0"/>
                    <a:pt x="292798" y="0"/>
                  </a:cubicBezTo>
                  <a:cubicBezTo>
                    <a:pt x="454507" y="0"/>
                    <a:pt x="585597" y="43882"/>
                    <a:pt x="585597" y="98012"/>
                  </a:cubicBezTo>
                  <a:close/>
                </a:path>
              </a:pathLst>
            </a:custGeom>
            <a:noFill/>
            <a:ln w="12700" cap="flat">
              <a:solidFill>
                <a:srgbClr val="527FFF"/>
              </a:solidFill>
              <a:prstDash val="solid"/>
              <a:round/>
            </a:ln>
          </p:spPr>
          <p:txBody>
            <a:bodyPr rtlCol="0" anchor="ctr"/>
            <a:lstStyle/>
            <a:p>
              <a:endParaRPr lang="en-US" sz="1013" dirty="0"/>
            </a:p>
          </p:txBody>
        </p:sp>
        <p:sp>
          <p:nvSpPr>
            <p:cNvPr id="182" name="Freeform: Shape 181">
              <a:extLst>
                <a:ext uri="{FF2B5EF4-FFF2-40B4-BE49-F238E27FC236}">
                  <a16:creationId xmlns:a16="http://schemas.microsoft.com/office/drawing/2014/main" id="{BA39104D-B26F-4ACE-AB85-5811DAB5321B}"/>
                </a:ext>
              </a:extLst>
            </p:cNvPr>
            <p:cNvSpPr/>
            <p:nvPr/>
          </p:nvSpPr>
          <p:spPr>
            <a:xfrm>
              <a:off x="6693986" y="3567229"/>
              <a:ext cx="25286" cy="25286"/>
            </a:xfrm>
            <a:custGeom>
              <a:avLst/>
              <a:gdLst>
                <a:gd name="connsiteX0" fmla="*/ 107252 w 107251"/>
                <a:gd name="connsiteY0" fmla="*/ 53626 h 107251"/>
                <a:gd name="connsiteX1" fmla="*/ 53626 w 107251"/>
                <a:gd name="connsiteY1" fmla="*/ 107251 h 107251"/>
                <a:gd name="connsiteX2" fmla="*/ 0 w 107251"/>
                <a:gd name="connsiteY2" fmla="*/ 53626 h 107251"/>
                <a:gd name="connsiteX3" fmla="*/ 53626 w 107251"/>
                <a:gd name="connsiteY3" fmla="*/ 0 h 107251"/>
                <a:gd name="connsiteX4" fmla="*/ 107252 w 107251"/>
                <a:gd name="connsiteY4" fmla="*/ 53626 h 1072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251" h="107251">
                  <a:moveTo>
                    <a:pt x="107252" y="53626"/>
                  </a:moveTo>
                  <a:cubicBezTo>
                    <a:pt x="107252" y="83242"/>
                    <a:pt x="83243" y="107251"/>
                    <a:pt x="53626" y="107251"/>
                  </a:cubicBezTo>
                  <a:cubicBezTo>
                    <a:pt x="24009" y="107251"/>
                    <a:pt x="0" y="83242"/>
                    <a:pt x="0" y="53626"/>
                  </a:cubicBezTo>
                  <a:cubicBezTo>
                    <a:pt x="0" y="24009"/>
                    <a:pt x="24009" y="0"/>
                    <a:pt x="53626" y="0"/>
                  </a:cubicBezTo>
                  <a:cubicBezTo>
                    <a:pt x="83242" y="0"/>
                    <a:pt x="107252" y="24009"/>
                    <a:pt x="107252" y="53626"/>
                  </a:cubicBezTo>
                  <a:close/>
                </a:path>
              </a:pathLst>
            </a:custGeom>
            <a:noFill/>
            <a:ln w="12700" cap="flat">
              <a:solidFill>
                <a:schemeClr val="tx1"/>
              </a:solidFill>
              <a:prstDash val="solid"/>
              <a:round/>
            </a:ln>
          </p:spPr>
          <p:txBody>
            <a:bodyPr rtlCol="0" anchor="ctr"/>
            <a:lstStyle/>
            <a:p>
              <a:endParaRPr lang="en-US" sz="1013" dirty="0"/>
            </a:p>
          </p:txBody>
        </p:sp>
        <p:sp>
          <p:nvSpPr>
            <p:cNvPr id="183" name="Freeform: Shape 182">
              <a:extLst>
                <a:ext uri="{FF2B5EF4-FFF2-40B4-BE49-F238E27FC236}">
                  <a16:creationId xmlns:a16="http://schemas.microsoft.com/office/drawing/2014/main" id="{5EE207E8-D4F1-45DC-971A-6008C7ECC99D}"/>
                </a:ext>
              </a:extLst>
            </p:cNvPr>
            <p:cNvSpPr/>
            <p:nvPr/>
          </p:nvSpPr>
          <p:spPr>
            <a:xfrm>
              <a:off x="6468435" y="3498400"/>
              <a:ext cx="674" cy="181649"/>
            </a:xfrm>
            <a:custGeom>
              <a:avLst/>
              <a:gdLst>
                <a:gd name="connsiteX0" fmla="*/ 2857 w 2857"/>
                <a:gd name="connsiteY0" fmla="*/ 770477 h 770477"/>
                <a:gd name="connsiteX1" fmla="*/ 0 w 2857"/>
                <a:gd name="connsiteY1" fmla="*/ 0 h 770477"/>
              </a:gdLst>
              <a:ahLst/>
              <a:cxnLst>
                <a:cxn ang="0">
                  <a:pos x="connsiteX0" y="connsiteY0"/>
                </a:cxn>
                <a:cxn ang="0">
                  <a:pos x="connsiteX1" y="connsiteY1"/>
                </a:cxn>
              </a:cxnLst>
              <a:rect l="l" t="t" r="r" b="b"/>
              <a:pathLst>
                <a:path w="2857" h="770477">
                  <a:moveTo>
                    <a:pt x="2857" y="770477"/>
                  </a:moveTo>
                  <a:lnTo>
                    <a:pt x="0" y="0"/>
                  </a:lnTo>
                </a:path>
              </a:pathLst>
            </a:custGeom>
            <a:ln w="12700" cap="flat">
              <a:solidFill>
                <a:schemeClr val="tx1"/>
              </a:solidFill>
              <a:prstDash val="solid"/>
              <a:round/>
            </a:ln>
          </p:spPr>
          <p:txBody>
            <a:bodyPr rtlCol="0" anchor="ctr"/>
            <a:lstStyle/>
            <a:p>
              <a:endParaRPr lang="en-US" sz="1013" dirty="0"/>
            </a:p>
          </p:txBody>
        </p:sp>
        <p:sp>
          <p:nvSpPr>
            <p:cNvPr id="184" name="Freeform: Shape 183">
              <a:extLst>
                <a:ext uri="{FF2B5EF4-FFF2-40B4-BE49-F238E27FC236}">
                  <a16:creationId xmlns:a16="http://schemas.microsoft.com/office/drawing/2014/main" id="{078F71F0-5BD0-4B45-86E8-0A4ECC57C43A}"/>
                </a:ext>
              </a:extLst>
            </p:cNvPr>
            <p:cNvSpPr/>
            <p:nvPr/>
          </p:nvSpPr>
          <p:spPr>
            <a:xfrm>
              <a:off x="6426823" y="3470263"/>
              <a:ext cx="16618" cy="16617"/>
            </a:xfrm>
            <a:custGeom>
              <a:avLst/>
              <a:gdLst>
                <a:gd name="connsiteX0" fmla="*/ 70485 w 70485"/>
                <a:gd name="connsiteY0" fmla="*/ 35242 h 70484"/>
                <a:gd name="connsiteX1" fmla="*/ 35243 w 70485"/>
                <a:gd name="connsiteY1" fmla="*/ 70485 h 70484"/>
                <a:gd name="connsiteX2" fmla="*/ 0 w 70485"/>
                <a:gd name="connsiteY2" fmla="*/ 35242 h 70484"/>
                <a:gd name="connsiteX3" fmla="*/ 35243 w 70485"/>
                <a:gd name="connsiteY3" fmla="*/ 0 h 70484"/>
                <a:gd name="connsiteX4" fmla="*/ 70485 w 70485"/>
                <a:gd name="connsiteY4" fmla="*/ 35242 h 704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485" h="70484">
                  <a:moveTo>
                    <a:pt x="70485" y="35242"/>
                  </a:moveTo>
                  <a:cubicBezTo>
                    <a:pt x="70485" y="54706"/>
                    <a:pt x="54706" y="70485"/>
                    <a:pt x="35243" y="70485"/>
                  </a:cubicBezTo>
                  <a:cubicBezTo>
                    <a:pt x="15779" y="70485"/>
                    <a:pt x="0" y="54706"/>
                    <a:pt x="0" y="35242"/>
                  </a:cubicBezTo>
                  <a:cubicBezTo>
                    <a:pt x="0" y="15779"/>
                    <a:pt x="15779" y="0"/>
                    <a:pt x="35243" y="0"/>
                  </a:cubicBezTo>
                  <a:cubicBezTo>
                    <a:pt x="54706" y="0"/>
                    <a:pt x="70485" y="15779"/>
                    <a:pt x="70485" y="35242"/>
                  </a:cubicBezTo>
                  <a:close/>
                </a:path>
              </a:pathLst>
            </a:custGeom>
            <a:noFill/>
            <a:ln w="12700" cap="flat">
              <a:solidFill>
                <a:schemeClr val="tx1"/>
              </a:solidFill>
              <a:prstDash val="solid"/>
              <a:miter/>
            </a:ln>
          </p:spPr>
          <p:txBody>
            <a:bodyPr rtlCol="0" anchor="ctr"/>
            <a:lstStyle/>
            <a:p>
              <a:endParaRPr lang="en-US" sz="1013" dirty="0"/>
            </a:p>
          </p:txBody>
        </p:sp>
        <p:sp>
          <p:nvSpPr>
            <p:cNvPr id="185" name="Freeform: Shape 184">
              <a:extLst>
                <a:ext uri="{FF2B5EF4-FFF2-40B4-BE49-F238E27FC236}">
                  <a16:creationId xmlns:a16="http://schemas.microsoft.com/office/drawing/2014/main" id="{65D6F391-2760-4482-9DA3-EC0A9CEAC994}"/>
                </a:ext>
              </a:extLst>
            </p:cNvPr>
            <p:cNvSpPr/>
            <p:nvPr/>
          </p:nvSpPr>
          <p:spPr>
            <a:xfrm>
              <a:off x="6451750" y="3470173"/>
              <a:ext cx="16618" cy="16618"/>
            </a:xfrm>
            <a:custGeom>
              <a:avLst/>
              <a:gdLst>
                <a:gd name="connsiteX0" fmla="*/ 70485 w 70485"/>
                <a:gd name="connsiteY0" fmla="*/ 35242 h 70485"/>
                <a:gd name="connsiteX1" fmla="*/ 35242 w 70485"/>
                <a:gd name="connsiteY1" fmla="*/ 70485 h 70485"/>
                <a:gd name="connsiteX2" fmla="*/ 0 w 70485"/>
                <a:gd name="connsiteY2" fmla="*/ 35242 h 70485"/>
                <a:gd name="connsiteX3" fmla="*/ 35242 w 70485"/>
                <a:gd name="connsiteY3" fmla="*/ 0 h 70485"/>
                <a:gd name="connsiteX4" fmla="*/ 70485 w 70485"/>
                <a:gd name="connsiteY4" fmla="*/ 35242 h 70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485" h="70485">
                  <a:moveTo>
                    <a:pt x="70485" y="35242"/>
                  </a:moveTo>
                  <a:cubicBezTo>
                    <a:pt x="70485" y="54706"/>
                    <a:pt x="54706" y="70485"/>
                    <a:pt x="35242" y="70485"/>
                  </a:cubicBezTo>
                  <a:cubicBezTo>
                    <a:pt x="15779" y="70485"/>
                    <a:pt x="0" y="54706"/>
                    <a:pt x="0" y="35242"/>
                  </a:cubicBezTo>
                  <a:cubicBezTo>
                    <a:pt x="0" y="15779"/>
                    <a:pt x="15779" y="0"/>
                    <a:pt x="35242" y="0"/>
                  </a:cubicBezTo>
                  <a:cubicBezTo>
                    <a:pt x="54706" y="0"/>
                    <a:pt x="70485" y="15779"/>
                    <a:pt x="70485" y="35242"/>
                  </a:cubicBezTo>
                  <a:close/>
                </a:path>
              </a:pathLst>
            </a:custGeom>
            <a:noFill/>
            <a:ln w="12700" cap="flat">
              <a:solidFill>
                <a:schemeClr val="tx1"/>
              </a:solidFill>
              <a:prstDash val="solid"/>
              <a:miter/>
            </a:ln>
          </p:spPr>
          <p:txBody>
            <a:bodyPr rtlCol="0" anchor="ctr"/>
            <a:lstStyle/>
            <a:p>
              <a:endParaRPr lang="en-US" sz="1013" dirty="0"/>
            </a:p>
          </p:txBody>
        </p:sp>
        <p:sp>
          <p:nvSpPr>
            <p:cNvPr id="186" name="Freeform: Shape 185">
              <a:extLst>
                <a:ext uri="{FF2B5EF4-FFF2-40B4-BE49-F238E27FC236}">
                  <a16:creationId xmlns:a16="http://schemas.microsoft.com/office/drawing/2014/main" id="{D7B07910-089B-4186-81B7-93614728EC5B}"/>
                </a:ext>
              </a:extLst>
            </p:cNvPr>
            <p:cNvSpPr/>
            <p:nvPr/>
          </p:nvSpPr>
          <p:spPr>
            <a:xfrm>
              <a:off x="6476676" y="3470083"/>
              <a:ext cx="16618" cy="16617"/>
            </a:xfrm>
            <a:custGeom>
              <a:avLst/>
              <a:gdLst>
                <a:gd name="connsiteX0" fmla="*/ 70485 w 70485"/>
                <a:gd name="connsiteY0" fmla="*/ 35243 h 70484"/>
                <a:gd name="connsiteX1" fmla="*/ 35242 w 70485"/>
                <a:gd name="connsiteY1" fmla="*/ 70485 h 70484"/>
                <a:gd name="connsiteX2" fmla="*/ 0 w 70485"/>
                <a:gd name="connsiteY2" fmla="*/ 35242 h 70484"/>
                <a:gd name="connsiteX3" fmla="*/ 35242 w 70485"/>
                <a:gd name="connsiteY3" fmla="*/ 0 h 70484"/>
                <a:gd name="connsiteX4" fmla="*/ 70485 w 70485"/>
                <a:gd name="connsiteY4" fmla="*/ 35243 h 704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485" h="70484">
                  <a:moveTo>
                    <a:pt x="70485" y="35243"/>
                  </a:moveTo>
                  <a:cubicBezTo>
                    <a:pt x="70485" y="54706"/>
                    <a:pt x="54706" y="70485"/>
                    <a:pt x="35242" y="70485"/>
                  </a:cubicBezTo>
                  <a:cubicBezTo>
                    <a:pt x="15779" y="70485"/>
                    <a:pt x="0" y="54706"/>
                    <a:pt x="0" y="35242"/>
                  </a:cubicBezTo>
                  <a:cubicBezTo>
                    <a:pt x="0" y="15779"/>
                    <a:pt x="15779" y="0"/>
                    <a:pt x="35242" y="0"/>
                  </a:cubicBezTo>
                  <a:cubicBezTo>
                    <a:pt x="54706" y="0"/>
                    <a:pt x="70485" y="15779"/>
                    <a:pt x="70485" y="35243"/>
                  </a:cubicBezTo>
                  <a:close/>
                </a:path>
              </a:pathLst>
            </a:custGeom>
            <a:noFill/>
            <a:ln w="12700" cap="flat">
              <a:solidFill>
                <a:schemeClr val="tx1"/>
              </a:solidFill>
              <a:prstDash val="solid"/>
              <a:miter/>
            </a:ln>
          </p:spPr>
          <p:txBody>
            <a:bodyPr rtlCol="0" anchor="ctr"/>
            <a:lstStyle/>
            <a:p>
              <a:endParaRPr lang="en-US" sz="1013" dirty="0"/>
            </a:p>
          </p:txBody>
        </p:sp>
        <p:sp>
          <p:nvSpPr>
            <p:cNvPr id="187" name="Freeform: Shape 186">
              <a:extLst>
                <a:ext uri="{FF2B5EF4-FFF2-40B4-BE49-F238E27FC236}">
                  <a16:creationId xmlns:a16="http://schemas.microsoft.com/office/drawing/2014/main" id="{60A04779-9748-4291-B13D-B47731491EFA}"/>
                </a:ext>
              </a:extLst>
            </p:cNvPr>
            <p:cNvSpPr/>
            <p:nvPr/>
          </p:nvSpPr>
          <p:spPr>
            <a:xfrm>
              <a:off x="6545101" y="3544548"/>
              <a:ext cx="93485" cy="494"/>
            </a:xfrm>
            <a:custGeom>
              <a:avLst/>
              <a:gdLst>
                <a:gd name="connsiteX0" fmla="*/ 0 w 396525"/>
                <a:gd name="connsiteY0" fmla="*/ 2096 h 2095"/>
                <a:gd name="connsiteX1" fmla="*/ 396526 w 396525"/>
                <a:gd name="connsiteY1" fmla="*/ 0 h 2095"/>
              </a:gdLst>
              <a:ahLst/>
              <a:cxnLst>
                <a:cxn ang="0">
                  <a:pos x="connsiteX0" y="connsiteY0"/>
                </a:cxn>
                <a:cxn ang="0">
                  <a:pos x="connsiteX1" y="connsiteY1"/>
                </a:cxn>
              </a:cxnLst>
              <a:rect l="l" t="t" r="r" b="b"/>
              <a:pathLst>
                <a:path w="396525" h="2095">
                  <a:moveTo>
                    <a:pt x="0" y="2096"/>
                  </a:moveTo>
                  <a:lnTo>
                    <a:pt x="396526" y="0"/>
                  </a:lnTo>
                </a:path>
              </a:pathLst>
            </a:custGeom>
            <a:ln w="12700" cap="flat">
              <a:solidFill>
                <a:schemeClr val="tx1"/>
              </a:solidFill>
              <a:prstDash val="solid"/>
              <a:round/>
            </a:ln>
          </p:spPr>
          <p:txBody>
            <a:bodyPr rtlCol="0" anchor="ctr"/>
            <a:lstStyle/>
            <a:p>
              <a:endParaRPr lang="en-US" sz="1013" dirty="0"/>
            </a:p>
          </p:txBody>
        </p:sp>
        <p:sp>
          <p:nvSpPr>
            <p:cNvPr id="188" name="Freeform: Shape 187">
              <a:extLst>
                <a:ext uri="{FF2B5EF4-FFF2-40B4-BE49-F238E27FC236}">
                  <a16:creationId xmlns:a16="http://schemas.microsoft.com/office/drawing/2014/main" id="{A3D0AF16-3468-41C4-9EA4-FCA427EE08D0}"/>
                </a:ext>
              </a:extLst>
            </p:cNvPr>
            <p:cNvSpPr/>
            <p:nvPr/>
          </p:nvSpPr>
          <p:spPr>
            <a:xfrm rot="21587400">
              <a:off x="6507635" y="3533908"/>
              <a:ext cx="22411" cy="22411"/>
            </a:xfrm>
            <a:custGeom>
              <a:avLst/>
              <a:gdLst>
                <a:gd name="connsiteX0" fmla="*/ 0 w 95059"/>
                <a:gd name="connsiteY0" fmla="*/ 0 h 95059"/>
                <a:gd name="connsiteX1" fmla="*/ 95060 w 95059"/>
                <a:gd name="connsiteY1" fmla="*/ 0 h 95059"/>
                <a:gd name="connsiteX2" fmla="*/ 95060 w 95059"/>
                <a:gd name="connsiteY2" fmla="*/ 95060 h 95059"/>
                <a:gd name="connsiteX3" fmla="*/ 0 w 95059"/>
                <a:gd name="connsiteY3" fmla="*/ 95060 h 95059"/>
              </a:gdLst>
              <a:ahLst/>
              <a:cxnLst>
                <a:cxn ang="0">
                  <a:pos x="connsiteX0" y="connsiteY0"/>
                </a:cxn>
                <a:cxn ang="0">
                  <a:pos x="connsiteX1" y="connsiteY1"/>
                </a:cxn>
                <a:cxn ang="0">
                  <a:pos x="connsiteX2" y="connsiteY2"/>
                </a:cxn>
                <a:cxn ang="0">
                  <a:pos x="connsiteX3" y="connsiteY3"/>
                </a:cxn>
              </a:cxnLst>
              <a:rect l="l" t="t" r="r" b="b"/>
              <a:pathLst>
                <a:path w="95059" h="95059">
                  <a:moveTo>
                    <a:pt x="0" y="0"/>
                  </a:moveTo>
                  <a:lnTo>
                    <a:pt x="95060" y="0"/>
                  </a:lnTo>
                  <a:lnTo>
                    <a:pt x="95060" y="95060"/>
                  </a:lnTo>
                  <a:lnTo>
                    <a:pt x="0" y="95060"/>
                  </a:lnTo>
                  <a:close/>
                </a:path>
              </a:pathLst>
            </a:custGeom>
            <a:noFill/>
            <a:ln w="12700" cap="flat">
              <a:solidFill>
                <a:schemeClr val="tx1"/>
              </a:solidFill>
              <a:prstDash val="solid"/>
              <a:round/>
            </a:ln>
          </p:spPr>
          <p:txBody>
            <a:bodyPr rtlCol="0" anchor="ctr"/>
            <a:lstStyle/>
            <a:p>
              <a:endParaRPr lang="en-US" sz="1013" dirty="0"/>
            </a:p>
          </p:txBody>
        </p:sp>
        <p:sp>
          <p:nvSpPr>
            <p:cNvPr id="189" name="Freeform: Shape 188">
              <a:extLst>
                <a:ext uri="{FF2B5EF4-FFF2-40B4-BE49-F238E27FC236}">
                  <a16:creationId xmlns:a16="http://schemas.microsoft.com/office/drawing/2014/main" id="{C54A2CD2-3AE4-4B4A-AD90-BA97C0E166D2}"/>
                </a:ext>
              </a:extLst>
            </p:cNvPr>
            <p:cNvSpPr/>
            <p:nvPr/>
          </p:nvSpPr>
          <p:spPr>
            <a:xfrm rot="21587400">
              <a:off x="6507798" y="3578258"/>
              <a:ext cx="22411" cy="22411"/>
            </a:xfrm>
            <a:custGeom>
              <a:avLst/>
              <a:gdLst>
                <a:gd name="connsiteX0" fmla="*/ 0 w 95059"/>
                <a:gd name="connsiteY0" fmla="*/ 0 h 95059"/>
                <a:gd name="connsiteX1" fmla="*/ 95060 w 95059"/>
                <a:gd name="connsiteY1" fmla="*/ 0 h 95059"/>
                <a:gd name="connsiteX2" fmla="*/ 95060 w 95059"/>
                <a:gd name="connsiteY2" fmla="*/ 95060 h 95059"/>
                <a:gd name="connsiteX3" fmla="*/ 0 w 95059"/>
                <a:gd name="connsiteY3" fmla="*/ 95060 h 95059"/>
              </a:gdLst>
              <a:ahLst/>
              <a:cxnLst>
                <a:cxn ang="0">
                  <a:pos x="connsiteX0" y="connsiteY0"/>
                </a:cxn>
                <a:cxn ang="0">
                  <a:pos x="connsiteX1" y="connsiteY1"/>
                </a:cxn>
                <a:cxn ang="0">
                  <a:pos x="connsiteX2" y="connsiteY2"/>
                </a:cxn>
                <a:cxn ang="0">
                  <a:pos x="connsiteX3" y="connsiteY3"/>
                </a:cxn>
              </a:cxnLst>
              <a:rect l="l" t="t" r="r" b="b"/>
              <a:pathLst>
                <a:path w="95059" h="95059">
                  <a:moveTo>
                    <a:pt x="0" y="0"/>
                  </a:moveTo>
                  <a:lnTo>
                    <a:pt x="95060" y="0"/>
                  </a:lnTo>
                  <a:lnTo>
                    <a:pt x="95060" y="95060"/>
                  </a:lnTo>
                  <a:lnTo>
                    <a:pt x="0" y="95060"/>
                  </a:lnTo>
                  <a:close/>
                </a:path>
              </a:pathLst>
            </a:custGeom>
            <a:noFill/>
            <a:ln w="12700" cap="flat">
              <a:solidFill>
                <a:schemeClr val="tx1"/>
              </a:solidFill>
              <a:prstDash val="solid"/>
              <a:round/>
            </a:ln>
          </p:spPr>
          <p:txBody>
            <a:bodyPr rtlCol="0" anchor="ctr"/>
            <a:lstStyle/>
            <a:p>
              <a:endParaRPr lang="en-US" sz="1013" dirty="0"/>
            </a:p>
          </p:txBody>
        </p:sp>
        <p:sp>
          <p:nvSpPr>
            <p:cNvPr id="190" name="Freeform: Shape 189">
              <a:extLst>
                <a:ext uri="{FF2B5EF4-FFF2-40B4-BE49-F238E27FC236}">
                  <a16:creationId xmlns:a16="http://schemas.microsoft.com/office/drawing/2014/main" id="{99FCDF37-D748-48F6-820B-F5AB6AAD87D3}"/>
                </a:ext>
              </a:extLst>
            </p:cNvPr>
            <p:cNvSpPr/>
            <p:nvPr/>
          </p:nvSpPr>
          <p:spPr>
            <a:xfrm>
              <a:off x="6545437" y="3633228"/>
              <a:ext cx="96584" cy="494"/>
            </a:xfrm>
            <a:custGeom>
              <a:avLst/>
              <a:gdLst>
                <a:gd name="connsiteX0" fmla="*/ 0 w 409670"/>
                <a:gd name="connsiteY0" fmla="*/ 2096 h 2095"/>
                <a:gd name="connsiteX1" fmla="*/ 409670 w 409670"/>
                <a:gd name="connsiteY1" fmla="*/ 0 h 2095"/>
              </a:gdLst>
              <a:ahLst/>
              <a:cxnLst>
                <a:cxn ang="0">
                  <a:pos x="connsiteX0" y="connsiteY0"/>
                </a:cxn>
                <a:cxn ang="0">
                  <a:pos x="connsiteX1" y="connsiteY1"/>
                </a:cxn>
              </a:cxnLst>
              <a:rect l="l" t="t" r="r" b="b"/>
              <a:pathLst>
                <a:path w="409670" h="2095">
                  <a:moveTo>
                    <a:pt x="0" y="2096"/>
                  </a:moveTo>
                  <a:lnTo>
                    <a:pt x="409670" y="0"/>
                  </a:lnTo>
                </a:path>
              </a:pathLst>
            </a:custGeom>
            <a:ln w="12700" cap="flat">
              <a:solidFill>
                <a:schemeClr val="tx1"/>
              </a:solidFill>
              <a:prstDash val="solid"/>
              <a:round/>
            </a:ln>
          </p:spPr>
          <p:txBody>
            <a:bodyPr rtlCol="0" anchor="ctr"/>
            <a:lstStyle/>
            <a:p>
              <a:endParaRPr lang="en-US" sz="1013" dirty="0"/>
            </a:p>
          </p:txBody>
        </p:sp>
        <p:sp>
          <p:nvSpPr>
            <p:cNvPr id="191" name="Freeform: Shape 190">
              <a:extLst>
                <a:ext uri="{FF2B5EF4-FFF2-40B4-BE49-F238E27FC236}">
                  <a16:creationId xmlns:a16="http://schemas.microsoft.com/office/drawing/2014/main" id="{8C550CC3-5B78-45CC-B3A4-DAD387350D47}"/>
                </a:ext>
              </a:extLst>
            </p:cNvPr>
            <p:cNvSpPr/>
            <p:nvPr/>
          </p:nvSpPr>
          <p:spPr>
            <a:xfrm rot="21587400">
              <a:off x="6507960" y="3622586"/>
              <a:ext cx="22411" cy="22411"/>
            </a:xfrm>
            <a:custGeom>
              <a:avLst/>
              <a:gdLst>
                <a:gd name="connsiteX0" fmla="*/ 0 w 95059"/>
                <a:gd name="connsiteY0" fmla="*/ 0 h 95059"/>
                <a:gd name="connsiteX1" fmla="*/ 95059 w 95059"/>
                <a:gd name="connsiteY1" fmla="*/ 0 h 95059"/>
                <a:gd name="connsiteX2" fmla="*/ 95059 w 95059"/>
                <a:gd name="connsiteY2" fmla="*/ 95059 h 95059"/>
                <a:gd name="connsiteX3" fmla="*/ 0 w 95059"/>
                <a:gd name="connsiteY3" fmla="*/ 95059 h 95059"/>
              </a:gdLst>
              <a:ahLst/>
              <a:cxnLst>
                <a:cxn ang="0">
                  <a:pos x="connsiteX0" y="connsiteY0"/>
                </a:cxn>
                <a:cxn ang="0">
                  <a:pos x="connsiteX1" y="connsiteY1"/>
                </a:cxn>
                <a:cxn ang="0">
                  <a:pos x="connsiteX2" y="connsiteY2"/>
                </a:cxn>
                <a:cxn ang="0">
                  <a:pos x="connsiteX3" y="connsiteY3"/>
                </a:cxn>
              </a:cxnLst>
              <a:rect l="l" t="t" r="r" b="b"/>
              <a:pathLst>
                <a:path w="95059" h="95059">
                  <a:moveTo>
                    <a:pt x="0" y="0"/>
                  </a:moveTo>
                  <a:lnTo>
                    <a:pt x="95059" y="0"/>
                  </a:lnTo>
                  <a:lnTo>
                    <a:pt x="95059" y="95059"/>
                  </a:lnTo>
                  <a:lnTo>
                    <a:pt x="0" y="95059"/>
                  </a:lnTo>
                  <a:close/>
                </a:path>
              </a:pathLst>
            </a:custGeom>
            <a:noFill/>
            <a:ln w="12700" cap="flat">
              <a:solidFill>
                <a:schemeClr val="tx1"/>
              </a:solidFill>
              <a:prstDash val="solid"/>
              <a:round/>
            </a:ln>
          </p:spPr>
          <p:txBody>
            <a:bodyPr rtlCol="0" anchor="ctr"/>
            <a:lstStyle/>
            <a:p>
              <a:endParaRPr lang="en-US" sz="1013" dirty="0"/>
            </a:p>
          </p:txBody>
        </p:sp>
        <p:sp>
          <p:nvSpPr>
            <p:cNvPr id="192" name="Freeform: Shape 191">
              <a:extLst>
                <a:ext uri="{FF2B5EF4-FFF2-40B4-BE49-F238E27FC236}">
                  <a16:creationId xmlns:a16="http://schemas.microsoft.com/office/drawing/2014/main" id="{C1C115C3-CD8B-4FBB-A00A-F291D4D584CA}"/>
                </a:ext>
              </a:extLst>
            </p:cNvPr>
            <p:cNvSpPr/>
            <p:nvPr/>
          </p:nvSpPr>
          <p:spPr>
            <a:xfrm>
              <a:off x="6545280" y="3590920"/>
              <a:ext cx="81090" cy="426"/>
            </a:xfrm>
            <a:custGeom>
              <a:avLst/>
              <a:gdLst>
                <a:gd name="connsiteX0" fmla="*/ 0 w 343947"/>
                <a:gd name="connsiteY0" fmla="*/ 1810 h 1809"/>
                <a:gd name="connsiteX1" fmla="*/ 343948 w 343947"/>
                <a:gd name="connsiteY1" fmla="*/ 0 h 1809"/>
              </a:gdLst>
              <a:ahLst/>
              <a:cxnLst>
                <a:cxn ang="0">
                  <a:pos x="connsiteX0" y="connsiteY0"/>
                </a:cxn>
                <a:cxn ang="0">
                  <a:pos x="connsiteX1" y="connsiteY1"/>
                </a:cxn>
              </a:cxnLst>
              <a:rect l="l" t="t" r="r" b="b"/>
              <a:pathLst>
                <a:path w="343947" h="1809">
                  <a:moveTo>
                    <a:pt x="0" y="1810"/>
                  </a:moveTo>
                  <a:lnTo>
                    <a:pt x="343948" y="0"/>
                  </a:lnTo>
                </a:path>
              </a:pathLst>
            </a:custGeom>
            <a:ln w="12700" cap="flat">
              <a:solidFill>
                <a:schemeClr val="tx1"/>
              </a:solidFill>
              <a:prstDash val="solid"/>
              <a:round/>
            </a:ln>
          </p:spPr>
          <p:txBody>
            <a:bodyPr rtlCol="0" anchor="ctr"/>
            <a:lstStyle/>
            <a:p>
              <a:endParaRPr lang="en-US" sz="1013" dirty="0"/>
            </a:p>
          </p:txBody>
        </p:sp>
        <p:sp>
          <p:nvSpPr>
            <p:cNvPr id="193" name="Freeform: Shape 192">
              <a:extLst>
                <a:ext uri="{FF2B5EF4-FFF2-40B4-BE49-F238E27FC236}">
                  <a16:creationId xmlns:a16="http://schemas.microsoft.com/office/drawing/2014/main" id="{C9533518-DFAB-4FD5-98A2-A701850E2517}"/>
                </a:ext>
              </a:extLst>
            </p:cNvPr>
            <p:cNvSpPr/>
            <p:nvPr/>
          </p:nvSpPr>
          <p:spPr>
            <a:xfrm>
              <a:off x="6412721" y="3498400"/>
              <a:ext cx="296985" cy="2246"/>
            </a:xfrm>
            <a:custGeom>
              <a:avLst/>
              <a:gdLst>
                <a:gd name="connsiteX0" fmla="*/ 0 w 1259681"/>
                <a:gd name="connsiteY0" fmla="*/ 0 h 9525"/>
                <a:gd name="connsiteX1" fmla="*/ 1259681 w 1259681"/>
                <a:gd name="connsiteY1" fmla="*/ 0 h 9525"/>
              </a:gdLst>
              <a:ahLst/>
              <a:cxnLst>
                <a:cxn ang="0">
                  <a:pos x="connsiteX0" y="connsiteY0"/>
                </a:cxn>
                <a:cxn ang="0">
                  <a:pos x="connsiteX1" y="connsiteY1"/>
                </a:cxn>
              </a:cxnLst>
              <a:rect l="l" t="t" r="r" b="b"/>
              <a:pathLst>
                <a:path w="1259681" h="9525">
                  <a:moveTo>
                    <a:pt x="0" y="0"/>
                  </a:moveTo>
                  <a:lnTo>
                    <a:pt x="1259681" y="0"/>
                  </a:lnTo>
                </a:path>
              </a:pathLst>
            </a:custGeom>
            <a:ln w="12700" cap="flat">
              <a:solidFill>
                <a:schemeClr val="tx1"/>
              </a:solidFill>
              <a:prstDash val="solid"/>
              <a:round/>
            </a:ln>
          </p:spPr>
          <p:txBody>
            <a:bodyPr rtlCol="0" anchor="ctr"/>
            <a:lstStyle/>
            <a:p>
              <a:endParaRPr lang="en-US" sz="1013" dirty="0"/>
            </a:p>
          </p:txBody>
        </p:sp>
        <p:sp>
          <p:nvSpPr>
            <p:cNvPr id="194" name="Freeform: Shape 193">
              <a:extLst>
                <a:ext uri="{FF2B5EF4-FFF2-40B4-BE49-F238E27FC236}">
                  <a16:creationId xmlns:a16="http://schemas.microsoft.com/office/drawing/2014/main" id="{79FAB829-0892-4202-A3CB-6D1B847657C4}"/>
                </a:ext>
              </a:extLst>
            </p:cNvPr>
            <p:cNvSpPr/>
            <p:nvPr/>
          </p:nvSpPr>
          <p:spPr>
            <a:xfrm>
              <a:off x="6412563" y="3459528"/>
              <a:ext cx="297591" cy="219937"/>
            </a:xfrm>
            <a:custGeom>
              <a:avLst/>
              <a:gdLst>
                <a:gd name="connsiteX0" fmla="*/ 1260348 w 1262252"/>
                <a:gd name="connsiteY0" fmla="*/ 178117 h 932878"/>
                <a:gd name="connsiteX1" fmla="*/ 1261682 w 1262252"/>
                <a:gd name="connsiteY1" fmla="*/ 26384 h 932878"/>
                <a:gd name="connsiteX2" fmla="*/ 1235393 w 1262252"/>
                <a:gd name="connsiteY2" fmla="*/ 0 h 932878"/>
                <a:gd name="connsiteX3" fmla="*/ 26289 w 1262252"/>
                <a:gd name="connsiteY3" fmla="*/ 0 h 932878"/>
                <a:gd name="connsiteX4" fmla="*/ 0 w 1262252"/>
                <a:gd name="connsiteY4" fmla="*/ 26289 h 932878"/>
                <a:gd name="connsiteX5" fmla="*/ 0 w 1262252"/>
                <a:gd name="connsiteY5" fmla="*/ 906589 h 932878"/>
                <a:gd name="connsiteX6" fmla="*/ 26289 w 1262252"/>
                <a:gd name="connsiteY6" fmla="*/ 932878 h 932878"/>
                <a:gd name="connsiteX7" fmla="*/ 1235964 w 1262252"/>
                <a:gd name="connsiteY7" fmla="*/ 932879 h 932878"/>
                <a:gd name="connsiteX8" fmla="*/ 1262253 w 1262252"/>
                <a:gd name="connsiteY8" fmla="*/ 906590 h 932878"/>
                <a:gd name="connsiteX9" fmla="*/ 1262253 w 1262252"/>
                <a:gd name="connsiteY9" fmla="*/ 840581 h 932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62252" h="932878">
                  <a:moveTo>
                    <a:pt x="1260348" y="178117"/>
                  </a:moveTo>
                  <a:lnTo>
                    <a:pt x="1261682" y="26384"/>
                  </a:lnTo>
                  <a:cubicBezTo>
                    <a:pt x="1261682" y="11850"/>
                    <a:pt x="1249927" y="52"/>
                    <a:pt x="1235393" y="0"/>
                  </a:cubicBezTo>
                  <a:lnTo>
                    <a:pt x="26289" y="0"/>
                  </a:lnTo>
                  <a:cubicBezTo>
                    <a:pt x="11792" y="52"/>
                    <a:pt x="52" y="11792"/>
                    <a:pt x="0" y="26289"/>
                  </a:cubicBezTo>
                  <a:lnTo>
                    <a:pt x="0" y="906589"/>
                  </a:lnTo>
                  <a:cubicBezTo>
                    <a:pt x="0" y="921108"/>
                    <a:pt x="11770" y="932878"/>
                    <a:pt x="26289" y="932878"/>
                  </a:cubicBezTo>
                  <a:lnTo>
                    <a:pt x="1235964" y="932879"/>
                  </a:lnTo>
                  <a:cubicBezTo>
                    <a:pt x="1250483" y="932879"/>
                    <a:pt x="1262253" y="921109"/>
                    <a:pt x="1262253" y="906590"/>
                  </a:cubicBezTo>
                  <a:lnTo>
                    <a:pt x="1262253" y="840581"/>
                  </a:lnTo>
                </a:path>
              </a:pathLst>
            </a:custGeom>
            <a:noFill/>
            <a:ln w="12700" cap="flat">
              <a:solidFill>
                <a:schemeClr val="tx1"/>
              </a:solidFill>
              <a:prstDash val="solid"/>
              <a:round/>
            </a:ln>
          </p:spPr>
          <p:txBody>
            <a:bodyPr rtlCol="0" anchor="ctr"/>
            <a:lstStyle/>
            <a:p>
              <a:endParaRPr lang="en-US" sz="1013" dirty="0"/>
            </a:p>
          </p:txBody>
        </p:sp>
      </p:grpSp>
      <p:grpSp>
        <p:nvGrpSpPr>
          <p:cNvPr id="195" name="Group 194">
            <a:extLst>
              <a:ext uri="{FF2B5EF4-FFF2-40B4-BE49-F238E27FC236}">
                <a16:creationId xmlns:a16="http://schemas.microsoft.com/office/drawing/2014/main" id="{2AED74F7-8FBB-4516-8E9D-E25B8C802ECB}"/>
              </a:ext>
            </a:extLst>
          </p:cNvPr>
          <p:cNvGrpSpPr/>
          <p:nvPr/>
        </p:nvGrpSpPr>
        <p:grpSpPr>
          <a:xfrm>
            <a:off x="6683510" y="1866184"/>
            <a:ext cx="607222" cy="619901"/>
            <a:chOff x="638147" y="906155"/>
            <a:chExt cx="314073" cy="320631"/>
          </a:xfrm>
        </p:grpSpPr>
        <p:sp>
          <p:nvSpPr>
            <p:cNvPr id="196" name="Freeform: Shape 195">
              <a:extLst>
                <a:ext uri="{FF2B5EF4-FFF2-40B4-BE49-F238E27FC236}">
                  <a16:creationId xmlns:a16="http://schemas.microsoft.com/office/drawing/2014/main" id="{D3BB78CD-6DCE-40E6-8A1B-F8B3CC8FFE9C}"/>
                </a:ext>
              </a:extLst>
            </p:cNvPr>
            <p:cNvSpPr/>
            <p:nvPr/>
          </p:nvSpPr>
          <p:spPr>
            <a:xfrm>
              <a:off x="650004" y="990972"/>
              <a:ext cx="6602" cy="14282"/>
            </a:xfrm>
            <a:custGeom>
              <a:avLst/>
              <a:gdLst>
                <a:gd name="connsiteX0" fmla="*/ 0 w 28003"/>
                <a:gd name="connsiteY0" fmla="*/ 60579 h 60579"/>
                <a:gd name="connsiteX1" fmla="*/ 28004 w 28003"/>
                <a:gd name="connsiteY1" fmla="*/ 0 h 60579"/>
              </a:gdLst>
              <a:ahLst/>
              <a:cxnLst>
                <a:cxn ang="0">
                  <a:pos x="connsiteX0" y="connsiteY0"/>
                </a:cxn>
                <a:cxn ang="0">
                  <a:pos x="connsiteX1" y="connsiteY1"/>
                </a:cxn>
              </a:cxnLst>
              <a:rect l="l" t="t" r="r" b="b"/>
              <a:pathLst>
                <a:path w="28003" h="60579">
                  <a:moveTo>
                    <a:pt x="0" y="60579"/>
                  </a:moveTo>
                  <a:cubicBezTo>
                    <a:pt x="8382" y="39815"/>
                    <a:pt x="17717" y="19622"/>
                    <a:pt x="28004" y="0"/>
                  </a:cubicBezTo>
                </a:path>
              </a:pathLst>
            </a:custGeom>
            <a:noFill/>
            <a:ln w="12700" cap="flat">
              <a:solidFill>
                <a:srgbClr val="527FFF"/>
              </a:solidFill>
              <a:prstDash val="solid"/>
              <a:round/>
            </a:ln>
          </p:spPr>
          <p:txBody>
            <a:bodyPr rtlCol="0" anchor="ctr"/>
            <a:lstStyle/>
            <a:p>
              <a:endParaRPr lang="en-US" sz="1013" dirty="0"/>
            </a:p>
          </p:txBody>
        </p:sp>
        <p:sp>
          <p:nvSpPr>
            <p:cNvPr id="197" name="Freeform: Shape 196">
              <a:extLst>
                <a:ext uri="{FF2B5EF4-FFF2-40B4-BE49-F238E27FC236}">
                  <a16:creationId xmlns:a16="http://schemas.microsoft.com/office/drawing/2014/main" id="{6A77EAFF-F8D8-4141-A93F-CD9C4544B666}"/>
                </a:ext>
              </a:extLst>
            </p:cNvPr>
            <p:cNvSpPr/>
            <p:nvPr/>
          </p:nvSpPr>
          <p:spPr>
            <a:xfrm>
              <a:off x="638147" y="1017470"/>
              <a:ext cx="7455" cy="84503"/>
            </a:xfrm>
            <a:custGeom>
              <a:avLst/>
              <a:gdLst>
                <a:gd name="connsiteX0" fmla="*/ 16383 w 31622"/>
                <a:gd name="connsiteY0" fmla="*/ 358426 h 358425"/>
                <a:gd name="connsiteX1" fmla="*/ 31623 w 31622"/>
                <a:gd name="connsiteY1" fmla="*/ 0 h 358425"/>
              </a:gdLst>
              <a:ahLst/>
              <a:cxnLst>
                <a:cxn ang="0">
                  <a:pos x="connsiteX0" y="connsiteY0"/>
                </a:cxn>
                <a:cxn ang="0">
                  <a:pos x="connsiteX1" y="connsiteY1"/>
                </a:cxn>
              </a:cxnLst>
              <a:rect l="l" t="t" r="r" b="b"/>
              <a:pathLst>
                <a:path w="31622" h="358425">
                  <a:moveTo>
                    <a:pt x="16383" y="358426"/>
                  </a:moveTo>
                  <a:cubicBezTo>
                    <a:pt x="-9785" y="239657"/>
                    <a:pt x="-4533" y="116118"/>
                    <a:pt x="31623" y="0"/>
                  </a:cubicBezTo>
                </a:path>
              </a:pathLst>
            </a:custGeom>
            <a:noFill/>
            <a:ln w="12700" cap="flat">
              <a:solidFill>
                <a:srgbClr val="527FFF"/>
              </a:solidFill>
              <a:prstDash val="solid"/>
              <a:round/>
            </a:ln>
          </p:spPr>
          <p:txBody>
            <a:bodyPr rtlCol="0" anchor="ctr"/>
            <a:lstStyle/>
            <a:p>
              <a:endParaRPr lang="en-US" sz="1013" dirty="0"/>
            </a:p>
          </p:txBody>
        </p:sp>
        <p:sp>
          <p:nvSpPr>
            <p:cNvPr id="198" name="Freeform: Shape 197">
              <a:extLst>
                <a:ext uri="{FF2B5EF4-FFF2-40B4-BE49-F238E27FC236}">
                  <a16:creationId xmlns:a16="http://schemas.microsoft.com/office/drawing/2014/main" id="{05A52E1A-9C7D-4F80-B83D-2F3189D30D25}"/>
                </a:ext>
              </a:extLst>
            </p:cNvPr>
            <p:cNvSpPr/>
            <p:nvPr/>
          </p:nvSpPr>
          <p:spPr>
            <a:xfrm>
              <a:off x="646366" y="1117805"/>
              <a:ext cx="276212" cy="108980"/>
            </a:xfrm>
            <a:custGeom>
              <a:avLst/>
              <a:gdLst>
                <a:gd name="connsiteX0" fmla="*/ 1171575 w 1171574"/>
                <a:gd name="connsiteY0" fmla="*/ 179927 h 462248"/>
                <a:gd name="connsiteX1" fmla="*/ 631222 w 1171574"/>
                <a:gd name="connsiteY1" fmla="*/ 462248 h 462248"/>
                <a:gd name="connsiteX2" fmla="*/ 0 w 1171574"/>
                <a:gd name="connsiteY2" fmla="*/ 0 h 462248"/>
              </a:gdLst>
              <a:ahLst/>
              <a:cxnLst>
                <a:cxn ang="0">
                  <a:pos x="connsiteX0" y="connsiteY0"/>
                </a:cxn>
                <a:cxn ang="0">
                  <a:pos x="connsiteX1" y="connsiteY1"/>
                </a:cxn>
                <a:cxn ang="0">
                  <a:pos x="connsiteX2" y="connsiteY2"/>
                </a:cxn>
              </a:cxnLst>
              <a:rect l="l" t="t" r="r" b="b"/>
              <a:pathLst>
                <a:path w="1171574" h="462248">
                  <a:moveTo>
                    <a:pt x="1171575" y="179927"/>
                  </a:moveTo>
                  <a:cubicBezTo>
                    <a:pt x="1048176" y="356410"/>
                    <a:pt x="846566" y="461746"/>
                    <a:pt x="631222" y="462248"/>
                  </a:cubicBezTo>
                  <a:cubicBezTo>
                    <a:pt x="337947" y="462248"/>
                    <a:pt x="88868" y="268700"/>
                    <a:pt x="0" y="0"/>
                  </a:cubicBezTo>
                </a:path>
              </a:pathLst>
            </a:custGeom>
            <a:noFill/>
            <a:ln w="12700" cap="flat">
              <a:solidFill>
                <a:srgbClr val="527FFF"/>
              </a:solidFill>
              <a:prstDash val="solid"/>
              <a:round/>
            </a:ln>
          </p:spPr>
          <p:txBody>
            <a:bodyPr rtlCol="0" anchor="ctr"/>
            <a:lstStyle/>
            <a:p>
              <a:endParaRPr lang="en-US" sz="1013" dirty="0"/>
            </a:p>
          </p:txBody>
        </p:sp>
        <p:sp>
          <p:nvSpPr>
            <p:cNvPr id="199" name="Freeform: Shape 198">
              <a:extLst>
                <a:ext uri="{FF2B5EF4-FFF2-40B4-BE49-F238E27FC236}">
                  <a16:creationId xmlns:a16="http://schemas.microsoft.com/office/drawing/2014/main" id="{AEEB05E5-987D-4085-95D5-5ADDB92905A6}"/>
                </a:ext>
              </a:extLst>
            </p:cNvPr>
            <p:cNvSpPr/>
            <p:nvPr/>
          </p:nvSpPr>
          <p:spPr>
            <a:xfrm>
              <a:off x="932167" y="1116525"/>
              <a:ext cx="12261" cy="28542"/>
            </a:xfrm>
            <a:custGeom>
              <a:avLst/>
              <a:gdLst>
                <a:gd name="connsiteX0" fmla="*/ 52007 w 52006"/>
                <a:gd name="connsiteY0" fmla="*/ 0 h 121062"/>
                <a:gd name="connsiteX1" fmla="*/ 0 w 52006"/>
                <a:gd name="connsiteY1" fmla="*/ 121063 h 121062"/>
              </a:gdLst>
              <a:ahLst/>
              <a:cxnLst>
                <a:cxn ang="0">
                  <a:pos x="connsiteX0" y="connsiteY0"/>
                </a:cxn>
                <a:cxn ang="0">
                  <a:pos x="connsiteX1" y="connsiteY1"/>
                </a:cxn>
              </a:cxnLst>
              <a:rect l="l" t="t" r="r" b="b"/>
              <a:pathLst>
                <a:path w="52006" h="121062">
                  <a:moveTo>
                    <a:pt x="52007" y="0"/>
                  </a:moveTo>
                  <a:cubicBezTo>
                    <a:pt x="38581" y="41924"/>
                    <a:pt x="21166" y="82464"/>
                    <a:pt x="0" y="121063"/>
                  </a:cubicBezTo>
                </a:path>
              </a:pathLst>
            </a:custGeom>
            <a:noFill/>
            <a:ln w="12700" cap="flat">
              <a:solidFill>
                <a:srgbClr val="527FFF"/>
              </a:solidFill>
              <a:prstDash val="solid"/>
              <a:round/>
            </a:ln>
          </p:spPr>
          <p:txBody>
            <a:bodyPr rtlCol="0" anchor="ctr"/>
            <a:lstStyle/>
            <a:p>
              <a:endParaRPr lang="en-US" sz="1013" dirty="0"/>
            </a:p>
          </p:txBody>
        </p:sp>
        <p:sp>
          <p:nvSpPr>
            <p:cNvPr id="200" name="Freeform: Shape 199">
              <a:extLst>
                <a:ext uri="{FF2B5EF4-FFF2-40B4-BE49-F238E27FC236}">
                  <a16:creationId xmlns:a16="http://schemas.microsoft.com/office/drawing/2014/main" id="{B56F6FA6-D854-43E4-A113-63C7BC241BD0}"/>
                </a:ext>
              </a:extLst>
            </p:cNvPr>
            <p:cNvSpPr/>
            <p:nvPr/>
          </p:nvSpPr>
          <p:spPr>
            <a:xfrm>
              <a:off x="661883" y="906155"/>
              <a:ext cx="290337" cy="189509"/>
            </a:xfrm>
            <a:custGeom>
              <a:avLst/>
              <a:gdLst>
                <a:gd name="connsiteX0" fmla="*/ 0 w 1231487"/>
                <a:gd name="connsiteY0" fmla="*/ 320326 h 803814"/>
                <a:gd name="connsiteX1" fmla="*/ 565404 w 1231487"/>
                <a:gd name="connsiteY1" fmla="*/ 0 h 803814"/>
                <a:gd name="connsiteX2" fmla="*/ 1231487 w 1231487"/>
                <a:gd name="connsiteY2" fmla="*/ 679990 h 803814"/>
                <a:gd name="connsiteX3" fmla="*/ 1220629 w 1231487"/>
                <a:gd name="connsiteY3" fmla="*/ 803815 h 803814"/>
              </a:gdLst>
              <a:ahLst/>
              <a:cxnLst>
                <a:cxn ang="0">
                  <a:pos x="connsiteX0" y="connsiteY0"/>
                </a:cxn>
                <a:cxn ang="0">
                  <a:pos x="connsiteX1" y="connsiteY1"/>
                </a:cxn>
                <a:cxn ang="0">
                  <a:pos x="connsiteX2" y="connsiteY2"/>
                </a:cxn>
                <a:cxn ang="0">
                  <a:pos x="connsiteX3" y="connsiteY3"/>
                </a:cxn>
              </a:cxnLst>
              <a:rect l="l" t="t" r="r" b="b"/>
              <a:pathLst>
                <a:path w="1231487" h="803814">
                  <a:moveTo>
                    <a:pt x="0" y="320326"/>
                  </a:moveTo>
                  <a:cubicBezTo>
                    <a:pt x="119583" y="122125"/>
                    <a:pt x="333924" y="691"/>
                    <a:pt x="565404" y="0"/>
                  </a:cubicBezTo>
                  <a:cubicBezTo>
                    <a:pt x="933259" y="0"/>
                    <a:pt x="1231487" y="304800"/>
                    <a:pt x="1231487" y="679990"/>
                  </a:cubicBezTo>
                  <a:cubicBezTo>
                    <a:pt x="1231538" y="721505"/>
                    <a:pt x="1227904" y="762942"/>
                    <a:pt x="1220629" y="803815"/>
                  </a:cubicBezTo>
                </a:path>
              </a:pathLst>
            </a:custGeom>
            <a:noFill/>
            <a:ln w="12700" cap="flat">
              <a:solidFill>
                <a:srgbClr val="527FFF"/>
              </a:solidFill>
              <a:prstDash val="solid"/>
              <a:round/>
            </a:ln>
          </p:spPr>
          <p:txBody>
            <a:bodyPr rtlCol="0" anchor="ctr"/>
            <a:lstStyle/>
            <a:p>
              <a:endParaRPr lang="en-US" sz="1013" dirty="0"/>
            </a:p>
          </p:txBody>
        </p:sp>
        <p:sp>
          <p:nvSpPr>
            <p:cNvPr id="201" name="Freeform: Shape 200">
              <a:extLst>
                <a:ext uri="{FF2B5EF4-FFF2-40B4-BE49-F238E27FC236}">
                  <a16:creationId xmlns:a16="http://schemas.microsoft.com/office/drawing/2014/main" id="{BB209811-0356-48A9-8904-C68025785D13}"/>
                </a:ext>
              </a:extLst>
            </p:cNvPr>
            <p:cNvSpPr/>
            <p:nvPr/>
          </p:nvSpPr>
          <p:spPr>
            <a:xfrm>
              <a:off x="664847" y="1178819"/>
              <a:ext cx="63596" cy="47967"/>
            </a:xfrm>
            <a:custGeom>
              <a:avLst/>
              <a:gdLst>
                <a:gd name="connsiteX0" fmla="*/ 269748 w 269747"/>
                <a:gd name="connsiteY0" fmla="*/ 203454 h 203454"/>
                <a:gd name="connsiteX1" fmla="*/ 0 w 269747"/>
                <a:gd name="connsiteY1" fmla="*/ 203454 h 203454"/>
                <a:gd name="connsiteX2" fmla="*/ 0 w 269747"/>
                <a:gd name="connsiteY2" fmla="*/ 0 h 203454"/>
              </a:gdLst>
              <a:ahLst/>
              <a:cxnLst>
                <a:cxn ang="0">
                  <a:pos x="connsiteX0" y="connsiteY0"/>
                </a:cxn>
                <a:cxn ang="0">
                  <a:pos x="connsiteX1" y="connsiteY1"/>
                </a:cxn>
                <a:cxn ang="0">
                  <a:pos x="connsiteX2" y="connsiteY2"/>
                </a:cxn>
              </a:cxnLst>
              <a:rect l="l" t="t" r="r" b="b"/>
              <a:pathLst>
                <a:path w="269747" h="203454">
                  <a:moveTo>
                    <a:pt x="269748" y="203454"/>
                  </a:moveTo>
                  <a:lnTo>
                    <a:pt x="0" y="203454"/>
                  </a:lnTo>
                  <a:lnTo>
                    <a:pt x="0" y="0"/>
                  </a:lnTo>
                </a:path>
              </a:pathLst>
            </a:custGeom>
            <a:noFill/>
            <a:ln w="12700" cap="flat">
              <a:solidFill>
                <a:schemeClr val="tx1"/>
              </a:solidFill>
              <a:prstDash val="solid"/>
              <a:round/>
            </a:ln>
          </p:spPr>
          <p:txBody>
            <a:bodyPr rtlCol="0" anchor="ctr"/>
            <a:lstStyle/>
            <a:p>
              <a:endParaRPr lang="en-US" sz="1013" dirty="0"/>
            </a:p>
          </p:txBody>
        </p:sp>
        <p:sp>
          <p:nvSpPr>
            <p:cNvPr id="202" name="Freeform: Shape 201">
              <a:extLst>
                <a:ext uri="{FF2B5EF4-FFF2-40B4-BE49-F238E27FC236}">
                  <a16:creationId xmlns:a16="http://schemas.microsoft.com/office/drawing/2014/main" id="{F207746B-BE56-4175-BBA1-4755FED1C849}"/>
                </a:ext>
              </a:extLst>
            </p:cNvPr>
            <p:cNvSpPr/>
            <p:nvPr/>
          </p:nvSpPr>
          <p:spPr>
            <a:xfrm>
              <a:off x="860711" y="1179156"/>
              <a:ext cx="66830" cy="47630"/>
            </a:xfrm>
            <a:custGeom>
              <a:avLst/>
              <a:gdLst>
                <a:gd name="connsiteX0" fmla="*/ 283464 w 283464"/>
                <a:gd name="connsiteY0" fmla="*/ 0 h 202025"/>
                <a:gd name="connsiteX1" fmla="*/ 283464 w 283464"/>
                <a:gd name="connsiteY1" fmla="*/ 202025 h 202025"/>
                <a:gd name="connsiteX2" fmla="*/ 0 w 283464"/>
                <a:gd name="connsiteY2" fmla="*/ 202025 h 202025"/>
              </a:gdLst>
              <a:ahLst/>
              <a:cxnLst>
                <a:cxn ang="0">
                  <a:pos x="connsiteX0" y="connsiteY0"/>
                </a:cxn>
                <a:cxn ang="0">
                  <a:pos x="connsiteX1" y="connsiteY1"/>
                </a:cxn>
                <a:cxn ang="0">
                  <a:pos x="connsiteX2" y="connsiteY2"/>
                </a:cxn>
              </a:cxnLst>
              <a:rect l="l" t="t" r="r" b="b"/>
              <a:pathLst>
                <a:path w="283464" h="202025">
                  <a:moveTo>
                    <a:pt x="283464" y="0"/>
                  </a:moveTo>
                  <a:lnTo>
                    <a:pt x="283464" y="202025"/>
                  </a:lnTo>
                  <a:lnTo>
                    <a:pt x="0" y="202025"/>
                  </a:lnTo>
                </a:path>
              </a:pathLst>
            </a:custGeom>
            <a:noFill/>
            <a:ln w="12700" cap="flat">
              <a:solidFill>
                <a:schemeClr val="tx1"/>
              </a:solidFill>
              <a:prstDash val="solid"/>
              <a:round/>
            </a:ln>
          </p:spPr>
          <p:txBody>
            <a:bodyPr rtlCol="0" anchor="ctr"/>
            <a:lstStyle/>
            <a:p>
              <a:endParaRPr lang="en-US" sz="1013" dirty="0"/>
            </a:p>
          </p:txBody>
        </p:sp>
        <p:sp>
          <p:nvSpPr>
            <p:cNvPr id="203" name="Freeform: Shape 202">
              <a:extLst>
                <a:ext uri="{FF2B5EF4-FFF2-40B4-BE49-F238E27FC236}">
                  <a16:creationId xmlns:a16="http://schemas.microsoft.com/office/drawing/2014/main" id="{F7EA53AC-46D5-43F7-B7F6-28A9E70F7909}"/>
                </a:ext>
              </a:extLst>
            </p:cNvPr>
            <p:cNvSpPr/>
            <p:nvPr/>
          </p:nvSpPr>
          <p:spPr>
            <a:xfrm>
              <a:off x="927541" y="1005254"/>
              <a:ext cx="2246" cy="116952"/>
            </a:xfrm>
            <a:custGeom>
              <a:avLst/>
              <a:gdLst>
                <a:gd name="connsiteX0" fmla="*/ 0 w 9525"/>
                <a:gd name="connsiteY0" fmla="*/ 0 h 496062"/>
                <a:gd name="connsiteX1" fmla="*/ 0 w 9525"/>
                <a:gd name="connsiteY1" fmla="*/ 496062 h 496062"/>
              </a:gdLst>
              <a:ahLst/>
              <a:cxnLst>
                <a:cxn ang="0">
                  <a:pos x="connsiteX0" y="connsiteY0"/>
                </a:cxn>
                <a:cxn ang="0">
                  <a:pos x="connsiteX1" y="connsiteY1"/>
                </a:cxn>
              </a:cxnLst>
              <a:rect l="l" t="t" r="r" b="b"/>
              <a:pathLst>
                <a:path w="9525" h="496062">
                  <a:moveTo>
                    <a:pt x="0" y="0"/>
                  </a:moveTo>
                  <a:lnTo>
                    <a:pt x="0" y="496062"/>
                  </a:lnTo>
                </a:path>
              </a:pathLst>
            </a:custGeom>
            <a:ln w="12700" cap="flat">
              <a:solidFill>
                <a:schemeClr val="tx1"/>
              </a:solidFill>
              <a:prstDash val="solid"/>
              <a:round/>
            </a:ln>
          </p:spPr>
          <p:txBody>
            <a:bodyPr rtlCol="0" anchor="ctr"/>
            <a:lstStyle/>
            <a:p>
              <a:endParaRPr lang="en-US" sz="1013" dirty="0"/>
            </a:p>
          </p:txBody>
        </p:sp>
        <p:sp>
          <p:nvSpPr>
            <p:cNvPr id="204" name="Freeform: Shape 203">
              <a:extLst>
                <a:ext uri="{FF2B5EF4-FFF2-40B4-BE49-F238E27FC236}">
                  <a16:creationId xmlns:a16="http://schemas.microsoft.com/office/drawing/2014/main" id="{4883828D-1BB7-4609-AAF0-36B52466B548}"/>
                </a:ext>
              </a:extLst>
            </p:cNvPr>
            <p:cNvSpPr/>
            <p:nvPr/>
          </p:nvSpPr>
          <p:spPr>
            <a:xfrm>
              <a:off x="906275" y="938828"/>
              <a:ext cx="21266" cy="22726"/>
            </a:xfrm>
            <a:custGeom>
              <a:avLst/>
              <a:gdLst>
                <a:gd name="connsiteX0" fmla="*/ 0 w 90201"/>
                <a:gd name="connsiteY0" fmla="*/ 0 h 96392"/>
                <a:gd name="connsiteX1" fmla="*/ 90202 w 90201"/>
                <a:gd name="connsiteY1" fmla="*/ 0 h 96392"/>
                <a:gd name="connsiteX2" fmla="*/ 90202 w 90201"/>
                <a:gd name="connsiteY2" fmla="*/ 96393 h 96392"/>
              </a:gdLst>
              <a:ahLst/>
              <a:cxnLst>
                <a:cxn ang="0">
                  <a:pos x="connsiteX0" y="connsiteY0"/>
                </a:cxn>
                <a:cxn ang="0">
                  <a:pos x="connsiteX1" y="connsiteY1"/>
                </a:cxn>
                <a:cxn ang="0">
                  <a:pos x="connsiteX2" y="connsiteY2"/>
                </a:cxn>
              </a:cxnLst>
              <a:rect l="l" t="t" r="r" b="b"/>
              <a:pathLst>
                <a:path w="90201" h="96392">
                  <a:moveTo>
                    <a:pt x="0" y="0"/>
                  </a:moveTo>
                  <a:lnTo>
                    <a:pt x="90202" y="0"/>
                  </a:lnTo>
                  <a:lnTo>
                    <a:pt x="90202" y="96393"/>
                  </a:lnTo>
                </a:path>
              </a:pathLst>
            </a:custGeom>
            <a:noFill/>
            <a:ln w="12700" cap="flat">
              <a:solidFill>
                <a:schemeClr val="tx1"/>
              </a:solidFill>
              <a:prstDash val="solid"/>
              <a:round/>
            </a:ln>
          </p:spPr>
          <p:txBody>
            <a:bodyPr rtlCol="0" anchor="ctr"/>
            <a:lstStyle/>
            <a:p>
              <a:endParaRPr lang="en-US" sz="1013" dirty="0"/>
            </a:p>
          </p:txBody>
        </p:sp>
        <p:sp>
          <p:nvSpPr>
            <p:cNvPr id="205" name="Freeform: Shape 204">
              <a:extLst>
                <a:ext uri="{FF2B5EF4-FFF2-40B4-BE49-F238E27FC236}">
                  <a16:creationId xmlns:a16="http://schemas.microsoft.com/office/drawing/2014/main" id="{21F1A173-5CF5-4B99-A5DD-A4BEEAC4E2B4}"/>
                </a:ext>
              </a:extLst>
            </p:cNvPr>
            <p:cNvSpPr/>
            <p:nvPr/>
          </p:nvSpPr>
          <p:spPr>
            <a:xfrm>
              <a:off x="722875" y="938828"/>
              <a:ext cx="140981" cy="2246"/>
            </a:xfrm>
            <a:custGeom>
              <a:avLst/>
              <a:gdLst>
                <a:gd name="connsiteX0" fmla="*/ 0 w 597979"/>
                <a:gd name="connsiteY0" fmla="*/ 0 h 9525"/>
                <a:gd name="connsiteX1" fmla="*/ 597980 w 597979"/>
                <a:gd name="connsiteY1" fmla="*/ 0 h 9525"/>
              </a:gdLst>
              <a:ahLst/>
              <a:cxnLst>
                <a:cxn ang="0">
                  <a:pos x="connsiteX0" y="connsiteY0"/>
                </a:cxn>
                <a:cxn ang="0">
                  <a:pos x="connsiteX1" y="connsiteY1"/>
                </a:cxn>
              </a:cxnLst>
              <a:rect l="l" t="t" r="r" b="b"/>
              <a:pathLst>
                <a:path w="597979" h="9525">
                  <a:moveTo>
                    <a:pt x="0" y="0"/>
                  </a:moveTo>
                  <a:lnTo>
                    <a:pt x="597980" y="0"/>
                  </a:lnTo>
                </a:path>
              </a:pathLst>
            </a:custGeom>
            <a:ln w="12700" cap="flat">
              <a:solidFill>
                <a:schemeClr val="tx1"/>
              </a:solidFill>
              <a:prstDash val="solid"/>
              <a:round/>
            </a:ln>
          </p:spPr>
          <p:txBody>
            <a:bodyPr rtlCol="0" anchor="ctr"/>
            <a:lstStyle/>
            <a:p>
              <a:endParaRPr lang="en-US" sz="1013" dirty="0"/>
            </a:p>
          </p:txBody>
        </p:sp>
        <p:sp>
          <p:nvSpPr>
            <p:cNvPr id="206" name="Freeform: Shape 205">
              <a:extLst>
                <a:ext uri="{FF2B5EF4-FFF2-40B4-BE49-F238E27FC236}">
                  <a16:creationId xmlns:a16="http://schemas.microsoft.com/office/drawing/2014/main" id="{5435BBF7-F239-454D-B1A7-51D75D52C875}"/>
                </a:ext>
              </a:extLst>
            </p:cNvPr>
            <p:cNvSpPr/>
            <p:nvPr/>
          </p:nvSpPr>
          <p:spPr>
            <a:xfrm>
              <a:off x="664847" y="938828"/>
              <a:ext cx="20300" cy="20570"/>
            </a:xfrm>
            <a:custGeom>
              <a:avLst/>
              <a:gdLst>
                <a:gd name="connsiteX0" fmla="*/ 0 w 86106"/>
                <a:gd name="connsiteY0" fmla="*/ 87249 h 87248"/>
                <a:gd name="connsiteX1" fmla="*/ 0 w 86106"/>
                <a:gd name="connsiteY1" fmla="*/ 0 h 87248"/>
                <a:gd name="connsiteX2" fmla="*/ 86106 w 86106"/>
                <a:gd name="connsiteY2" fmla="*/ 0 h 87248"/>
              </a:gdLst>
              <a:ahLst/>
              <a:cxnLst>
                <a:cxn ang="0">
                  <a:pos x="connsiteX0" y="connsiteY0"/>
                </a:cxn>
                <a:cxn ang="0">
                  <a:pos x="connsiteX1" y="connsiteY1"/>
                </a:cxn>
                <a:cxn ang="0">
                  <a:pos x="connsiteX2" y="connsiteY2"/>
                </a:cxn>
              </a:cxnLst>
              <a:rect l="l" t="t" r="r" b="b"/>
              <a:pathLst>
                <a:path w="86106" h="87248">
                  <a:moveTo>
                    <a:pt x="0" y="87249"/>
                  </a:moveTo>
                  <a:lnTo>
                    <a:pt x="0" y="0"/>
                  </a:lnTo>
                  <a:lnTo>
                    <a:pt x="86106" y="0"/>
                  </a:lnTo>
                </a:path>
              </a:pathLst>
            </a:custGeom>
            <a:noFill/>
            <a:ln w="12700" cap="flat">
              <a:solidFill>
                <a:schemeClr val="tx1"/>
              </a:solidFill>
              <a:prstDash val="solid"/>
              <a:round/>
            </a:ln>
          </p:spPr>
          <p:txBody>
            <a:bodyPr rtlCol="0" anchor="ctr"/>
            <a:lstStyle/>
            <a:p>
              <a:endParaRPr lang="en-US" sz="1013" dirty="0"/>
            </a:p>
          </p:txBody>
        </p:sp>
        <p:sp>
          <p:nvSpPr>
            <p:cNvPr id="207" name="Freeform: Shape 206">
              <a:extLst>
                <a:ext uri="{FF2B5EF4-FFF2-40B4-BE49-F238E27FC236}">
                  <a16:creationId xmlns:a16="http://schemas.microsoft.com/office/drawing/2014/main" id="{80098699-A5EF-4CCE-96E9-A61EE4F7B748}"/>
                </a:ext>
              </a:extLst>
            </p:cNvPr>
            <p:cNvSpPr/>
            <p:nvPr/>
          </p:nvSpPr>
          <p:spPr>
            <a:xfrm>
              <a:off x="664848" y="1005254"/>
              <a:ext cx="2246" cy="117851"/>
            </a:xfrm>
            <a:custGeom>
              <a:avLst/>
              <a:gdLst>
                <a:gd name="connsiteX0" fmla="*/ 0 w 9525"/>
                <a:gd name="connsiteY0" fmla="*/ 499872 h 499872"/>
                <a:gd name="connsiteX1" fmla="*/ 0 w 9525"/>
                <a:gd name="connsiteY1" fmla="*/ 0 h 499872"/>
              </a:gdLst>
              <a:ahLst/>
              <a:cxnLst>
                <a:cxn ang="0">
                  <a:pos x="connsiteX0" y="connsiteY0"/>
                </a:cxn>
                <a:cxn ang="0">
                  <a:pos x="connsiteX1" y="connsiteY1"/>
                </a:cxn>
              </a:cxnLst>
              <a:rect l="l" t="t" r="r" b="b"/>
              <a:pathLst>
                <a:path w="9525" h="499872">
                  <a:moveTo>
                    <a:pt x="0" y="499872"/>
                  </a:moveTo>
                  <a:lnTo>
                    <a:pt x="0" y="0"/>
                  </a:lnTo>
                </a:path>
              </a:pathLst>
            </a:custGeom>
            <a:ln w="12700" cap="flat">
              <a:solidFill>
                <a:schemeClr val="tx1"/>
              </a:solidFill>
              <a:prstDash val="solid"/>
              <a:round/>
            </a:ln>
          </p:spPr>
          <p:txBody>
            <a:bodyPr rtlCol="0" anchor="ctr"/>
            <a:lstStyle/>
            <a:p>
              <a:endParaRPr lang="en-US" sz="1013" dirty="0"/>
            </a:p>
          </p:txBody>
        </p:sp>
        <p:sp>
          <p:nvSpPr>
            <p:cNvPr id="208" name="Freeform: Shape 207">
              <a:extLst>
                <a:ext uri="{FF2B5EF4-FFF2-40B4-BE49-F238E27FC236}">
                  <a16:creationId xmlns:a16="http://schemas.microsoft.com/office/drawing/2014/main" id="{8270D8F5-5C27-405A-B9DB-6F0A8990E42A}"/>
                </a:ext>
              </a:extLst>
            </p:cNvPr>
            <p:cNvSpPr/>
            <p:nvPr/>
          </p:nvSpPr>
          <p:spPr>
            <a:xfrm>
              <a:off x="775445" y="1167007"/>
              <a:ext cx="2246" cy="2246"/>
            </a:xfrm>
            <a:custGeom>
              <a:avLst/>
              <a:gdLst>
                <a:gd name="connsiteX0" fmla="*/ 0 w 9525"/>
                <a:gd name="connsiteY0" fmla="*/ 0 h 9525"/>
                <a:gd name="connsiteX1" fmla="*/ 0 w 9525"/>
                <a:gd name="connsiteY1" fmla="*/ 0 h 9525"/>
              </a:gdLst>
              <a:ahLst/>
              <a:cxnLst>
                <a:cxn ang="0">
                  <a:pos x="connsiteX0" y="connsiteY0"/>
                </a:cxn>
                <a:cxn ang="0">
                  <a:pos x="connsiteX1" y="connsiteY1"/>
                </a:cxn>
              </a:cxnLst>
              <a:rect l="l" t="t" r="r" b="b"/>
              <a:pathLst>
                <a:path w="9525" h="9525">
                  <a:moveTo>
                    <a:pt x="0" y="0"/>
                  </a:moveTo>
                  <a:lnTo>
                    <a:pt x="0" y="0"/>
                  </a:lnTo>
                </a:path>
              </a:pathLst>
            </a:custGeom>
            <a:ln w="12700" cap="flat">
              <a:solidFill>
                <a:schemeClr val="tx1"/>
              </a:solidFill>
              <a:prstDash val="solid"/>
              <a:round/>
            </a:ln>
          </p:spPr>
          <p:txBody>
            <a:bodyPr rtlCol="0" anchor="ctr"/>
            <a:lstStyle/>
            <a:p>
              <a:endParaRPr lang="en-US" sz="1013" dirty="0"/>
            </a:p>
          </p:txBody>
        </p:sp>
        <p:sp>
          <p:nvSpPr>
            <p:cNvPr id="209" name="Freeform: Shape 208">
              <a:extLst>
                <a:ext uri="{FF2B5EF4-FFF2-40B4-BE49-F238E27FC236}">
                  <a16:creationId xmlns:a16="http://schemas.microsoft.com/office/drawing/2014/main" id="{80A9AF71-D07E-40C8-A69F-D904A28FBFC2}"/>
                </a:ext>
              </a:extLst>
            </p:cNvPr>
            <p:cNvSpPr/>
            <p:nvPr/>
          </p:nvSpPr>
          <p:spPr>
            <a:xfrm>
              <a:off x="773401" y="963373"/>
              <a:ext cx="47966" cy="47383"/>
            </a:xfrm>
            <a:custGeom>
              <a:avLst/>
              <a:gdLst>
                <a:gd name="connsiteX0" fmla="*/ 203454 w 203453"/>
                <a:gd name="connsiteY0" fmla="*/ 100489 h 200977"/>
                <a:gd name="connsiteX1" fmla="*/ 101727 w 203453"/>
                <a:gd name="connsiteY1" fmla="*/ 200978 h 200977"/>
                <a:gd name="connsiteX2" fmla="*/ 0 w 203453"/>
                <a:gd name="connsiteY2" fmla="*/ 100489 h 200977"/>
                <a:gd name="connsiteX3" fmla="*/ 101727 w 203453"/>
                <a:gd name="connsiteY3" fmla="*/ 0 h 200977"/>
                <a:gd name="connsiteX4" fmla="*/ 203454 w 203453"/>
                <a:gd name="connsiteY4" fmla="*/ 100489 h 2009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3453" h="200977">
                  <a:moveTo>
                    <a:pt x="203454" y="100489"/>
                  </a:moveTo>
                  <a:cubicBezTo>
                    <a:pt x="203454" y="155987"/>
                    <a:pt x="157909" y="200978"/>
                    <a:pt x="101727" y="200978"/>
                  </a:cubicBezTo>
                  <a:cubicBezTo>
                    <a:pt x="45545" y="200978"/>
                    <a:pt x="0" y="155987"/>
                    <a:pt x="0" y="100489"/>
                  </a:cubicBezTo>
                  <a:cubicBezTo>
                    <a:pt x="0" y="44990"/>
                    <a:pt x="45545" y="0"/>
                    <a:pt x="101727" y="0"/>
                  </a:cubicBezTo>
                  <a:cubicBezTo>
                    <a:pt x="157909" y="0"/>
                    <a:pt x="203454" y="44990"/>
                    <a:pt x="203454" y="100489"/>
                  </a:cubicBezTo>
                  <a:close/>
                </a:path>
              </a:pathLst>
            </a:custGeom>
            <a:noFill/>
            <a:ln w="12700" cap="flat">
              <a:solidFill>
                <a:schemeClr val="tx1"/>
              </a:solidFill>
              <a:prstDash val="solid"/>
              <a:round/>
            </a:ln>
          </p:spPr>
          <p:txBody>
            <a:bodyPr rtlCol="0" anchor="ctr"/>
            <a:lstStyle/>
            <a:p>
              <a:endParaRPr lang="en-US" sz="1013" dirty="0"/>
            </a:p>
          </p:txBody>
        </p:sp>
        <p:sp>
          <p:nvSpPr>
            <p:cNvPr id="210" name="Freeform: Shape 209">
              <a:extLst>
                <a:ext uri="{FF2B5EF4-FFF2-40B4-BE49-F238E27FC236}">
                  <a16:creationId xmlns:a16="http://schemas.microsoft.com/office/drawing/2014/main" id="{92590D7C-AE5C-4A66-8A72-67020DB12FDC}"/>
                </a:ext>
              </a:extLst>
            </p:cNvPr>
            <p:cNvSpPr/>
            <p:nvPr/>
          </p:nvSpPr>
          <p:spPr>
            <a:xfrm>
              <a:off x="762600" y="1020143"/>
              <a:ext cx="67975" cy="18594"/>
            </a:xfrm>
            <a:custGeom>
              <a:avLst/>
              <a:gdLst>
                <a:gd name="connsiteX0" fmla="*/ 0 w 288321"/>
                <a:gd name="connsiteY0" fmla="*/ 78772 h 78866"/>
                <a:gd name="connsiteX1" fmla="*/ 88868 w 288321"/>
                <a:gd name="connsiteY1" fmla="*/ 0 h 78866"/>
                <a:gd name="connsiteX2" fmla="*/ 197929 w 288321"/>
                <a:gd name="connsiteY2" fmla="*/ 0 h 78866"/>
                <a:gd name="connsiteX3" fmla="*/ 288322 w 288321"/>
                <a:gd name="connsiteY3" fmla="*/ 78867 h 78866"/>
              </a:gdLst>
              <a:ahLst/>
              <a:cxnLst>
                <a:cxn ang="0">
                  <a:pos x="connsiteX0" y="connsiteY0"/>
                </a:cxn>
                <a:cxn ang="0">
                  <a:pos x="connsiteX1" y="connsiteY1"/>
                </a:cxn>
                <a:cxn ang="0">
                  <a:pos x="connsiteX2" y="connsiteY2"/>
                </a:cxn>
                <a:cxn ang="0">
                  <a:pos x="connsiteX3" y="connsiteY3"/>
                </a:cxn>
              </a:cxnLst>
              <a:rect l="l" t="t" r="r" b="b"/>
              <a:pathLst>
                <a:path w="288321" h="78866">
                  <a:moveTo>
                    <a:pt x="0" y="78772"/>
                  </a:moveTo>
                  <a:cubicBezTo>
                    <a:pt x="0" y="40672"/>
                    <a:pt x="48292" y="0"/>
                    <a:pt x="88868" y="0"/>
                  </a:cubicBezTo>
                  <a:lnTo>
                    <a:pt x="197929" y="0"/>
                  </a:lnTo>
                  <a:cubicBezTo>
                    <a:pt x="245554" y="0"/>
                    <a:pt x="288322" y="30861"/>
                    <a:pt x="288322" y="78867"/>
                  </a:cubicBezTo>
                </a:path>
              </a:pathLst>
            </a:custGeom>
            <a:noFill/>
            <a:ln w="12700" cap="flat">
              <a:solidFill>
                <a:schemeClr val="tx1"/>
              </a:solidFill>
              <a:prstDash val="solid"/>
              <a:round/>
            </a:ln>
          </p:spPr>
          <p:txBody>
            <a:bodyPr rtlCol="0" anchor="ctr"/>
            <a:lstStyle/>
            <a:p>
              <a:endParaRPr lang="en-US" sz="1013" dirty="0"/>
            </a:p>
          </p:txBody>
        </p:sp>
        <p:sp>
          <p:nvSpPr>
            <p:cNvPr id="211" name="Freeform: Shape 210">
              <a:extLst>
                <a:ext uri="{FF2B5EF4-FFF2-40B4-BE49-F238E27FC236}">
                  <a16:creationId xmlns:a16="http://schemas.microsoft.com/office/drawing/2014/main" id="{B14D2AF4-FBD4-4F48-868E-D939ECF2A401}"/>
                </a:ext>
              </a:extLst>
            </p:cNvPr>
            <p:cNvSpPr/>
            <p:nvPr/>
          </p:nvSpPr>
          <p:spPr>
            <a:xfrm>
              <a:off x="762420" y="1054748"/>
              <a:ext cx="22" cy="18212"/>
            </a:xfrm>
            <a:custGeom>
              <a:avLst/>
              <a:gdLst>
                <a:gd name="connsiteX0" fmla="*/ 95 w 95"/>
                <a:gd name="connsiteY0" fmla="*/ 77248 h 77247"/>
                <a:gd name="connsiteX1" fmla="*/ 0 w 95"/>
                <a:gd name="connsiteY1" fmla="*/ 0 h 77247"/>
              </a:gdLst>
              <a:ahLst/>
              <a:cxnLst>
                <a:cxn ang="0">
                  <a:pos x="connsiteX0" y="connsiteY0"/>
                </a:cxn>
                <a:cxn ang="0">
                  <a:pos x="connsiteX1" y="connsiteY1"/>
                </a:cxn>
              </a:cxnLst>
              <a:rect l="l" t="t" r="r" b="b"/>
              <a:pathLst>
                <a:path w="95" h="77247">
                  <a:moveTo>
                    <a:pt x="95" y="77248"/>
                  </a:moveTo>
                  <a:lnTo>
                    <a:pt x="0" y="0"/>
                  </a:lnTo>
                </a:path>
              </a:pathLst>
            </a:custGeom>
            <a:ln w="12700" cap="flat">
              <a:solidFill>
                <a:schemeClr val="tx1"/>
              </a:solidFill>
              <a:prstDash val="solid"/>
              <a:round/>
            </a:ln>
          </p:spPr>
          <p:txBody>
            <a:bodyPr rtlCol="0" anchor="ctr"/>
            <a:lstStyle/>
            <a:p>
              <a:endParaRPr lang="en-US" sz="1013" dirty="0"/>
            </a:p>
          </p:txBody>
        </p:sp>
        <p:sp>
          <p:nvSpPr>
            <p:cNvPr id="212" name="Freeform: Shape 211">
              <a:extLst>
                <a:ext uri="{FF2B5EF4-FFF2-40B4-BE49-F238E27FC236}">
                  <a16:creationId xmlns:a16="http://schemas.microsoft.com/office/drawing/2014/main" id="{0067D3E2-555E-47C0-A95C-188620BEEFA0}"/>
                </a:ext>
              </a:extLst>
            </p:cNvPr>
            <p:cNvSpPr/>
            <p:nvPr/>
          </p:nvSpPr>
          <p:spPr>
            <a:xfrm>
              <a:off x="762465" y="1083470"/>
              <a:ext cx="22" cy="16079"/>
            </a:xfrm>
            <a:custGeom>
              <a:avLst/>
              <a:gdLst>
                <a:gd name="connsiteX0" fmla="*/ 95 w 95"/>
                <a:gd name="connsiteY0" fmla="*/ 68199 h 68199"/>
                <a:gd name="connsiteX1" fmla="*/ 0 w 95"/>
                <a:gd name="connsiteY1" fmla="*/ 0 h 68199"/>
              </a:gdLst>
              <a:ahLst/>
              <a:cxnLst>
                <a:cxn ang="0">
                  <a:pos x="connsiteX0" y="connsiteY0"/>
                </a:cxn>
                <a:cxn ang="0">
                  <a:pos x="connsiteX1" y="connsiteY1"/>
                </a:cxn>
              </a:cxnLst>
              <a:rect l="l" t="t" r="r" b="b"/>
              <a:pathLst>
                <a:path w="95" h="68199">
                  <a:moveTo>
                    <a:pt x="95" y="68199"/>
                  </a:moveTo>
                  <a:lnTo>
                    <a:pt x="0" y="0"/>
                  </a:lnTo>
                </a:path>
              </a:pathLst>
            </a:custGeom>
            <a:ln w="12700" cap="flat">
              <a:solidFill>
                <a:schemeClr val="tx1"/>
              </a:solidFill>
              <a:prstDash val="solid"/>
              <a:round/>
            </a:ln>
          </p:spPr>
          <p:txBody>
            <a:bodyPr rtlCol="0" anchor="ctr"/>
            <a:lstStyle/>
            <a:p>
              <a:endParaRPr lang="en-US" sz="1013" dirty="0"/>
            </a:p>
          </p:txBody>
        </p:sp>
        <p:sp>
          <p:nvSpPr>
            <p:cNvPr id="213" name="Freeform: Shape 212">
              <a:extLst>
                <a:ext uri="{FF2B5EF4-FFF2-40B4-BE49-F238E27FC236}">
                  <a16:creationId xmlns:a16="http://schemas.microsoft.com/office/drawing/2014/main" id="{0BAF7F74-2510-49F9-BBB3-049EACC9CE39}"/>
                </a:ext>
              </a:extLst>
            </p:cNvPr>
            <p:cNvSpPr/>
            <p:nvPr/>
          </p:nvSpPr>
          <p:spPr>
            <a:xfrm>
              <a:off x="762488" y="1106599"/>
              <a:ext cx="45" cy="29463"/>
            </a:xfrm>
            <a:custGeom>
              <a:avLst/>
              <a:gdLst>
                <a:gd name="connsiteX0" fmla="*/ 190 w 190"/>
                <a:gd name="connsiteY0" fmla="*/ 124968 h 124968"/>
                <a:gd name="connsiteX1" fmla="*/ 0 w 190"/>
                <a:gd name="connsiteY1" fmla="*/ 0 h 124968"/>
              </a:gdLst>
              <a:ahLst/>
              <a:cxnLst>
                <a:cxn ang="0">
                  <a:pos x="connsiteX0" y="connsiteY0"/>
                </a:cxn>
                <a:cxn ang="0">
                  <a:pos x="connsiteX1" y="connsiteY1"/>
                </a:cxn>
              </a:cxnLst>
              <a:rect l="l" t="t" r="r" b="b"/>
              <a:pathLst>
                <a:path w="190" h="124968">
                  <a:moveTo>
                    <a:pt x="190" y="124968"/>
                  </a:moveTo>
                  <a:lnTo>
                    <a:pt x="0" y="0"/>
                  </a:lnTo>
                </a:path>
              </a:pathLst>
            </a:custGeom>
            <a:ln w="12700" cap="flat">
              <a:solidFill>
                <a:schemeClr val="tx1"/>
              </a:solidFill>
              <a:prstDash val="solid"/>
              <a:round/>
            </a:ln>
          </p:spPr>
          <p:txBody>
            <a:bodyPr rtlCol="0" anchor="ctr"/>
            <a:lstStyle/>
            <a:p>
              <a:endParaRPr lang="en-US" sz="1013" dirty="0"/>
            </a:p>
          </p:txBody>
        </p:sp>
        <p:sp>
          <p:nvSpPr>
            <p:cNvPr id="214" name="Freeform: Shape 213">
              <a:extLst>
                <a:ext uri="{FF2B5EF4-FFF2-40B4-BE49-F238E27FC236}">
                  <a16:creationId xmlns:a16="http://schemas.microsoft.com/office/drawing/2014/main" id="{F43257DF-C75B-4BCC-AFDA-2F70AB204BF2}"/>
                </a:ext>
              </a:extLst>
            </p:cNvPr>
            <p:cNvSpPr/>
            <p:nvPr/>
          </p:nvSpPr>
          <p:spPr>
            <a:xfrm>
              <a:off x="830014" y="1054703"/>
              <a:ext cx="90" cy="81718"/>
            </a:xfrm>
            <a:custGeom>
              <a:avLst/>
              <a:gdLst>
                <a:gd name="connsiteX0" fmla="*/ 381 w 380"/>
                <a:gd name="connsiteY0" fmla="*/ 346615 h 346614"/>
                <a:gd name="connsiteX1" fmla="*/ 0 w 380"/>
                <a:gd name="connsiteY1" fmla="*/ 0 h 346614"/>
              </a:gdLst>
              <a:ahLst/>
              <a:cxnLst>
                <a:cxn ang="0">
                  <a:pos x="connsiteX0" y="connsiteY0"/>
                </a:cxn>
                <a:cxn ang="0">
                  <a:pos x="connsiteX1" y="connsiteY1"/>
                </a:cxn>
              </a:cxnLst>
              <a:rect l="l" t="t" r="r" b="b"/>
              <a:pathLst>
                <a:path w="380" h="346614">
                  <a:moveTo>
                    <a:pt x="381" y="346615"/>
                  </a:moveTo>
                  <a:lnTo>
                    <a:pt x="0" y="0"/>
                  </a:lnTo>
                </a:path>
              </a:pathLst>
            </a:custGeom>
            <a:ln w="12700" cap="flat">
              <a:solidFill>
                <a:schemeClr val="tx1"/>
              </a:solidFill>
              <a:prstDash val="solid"/>
              <a:round/>
            </a:ln>
          </p:spPr>
          <p:txBody>
            <a:bodyPr rtlCol="0" anchor="ctr"/>
            <a:lstStyle/>
            <a:p>
              <a:endParaRPr lang="en-US" sz="1013" dirty="0"/>
            </a:p>
          </p:txBody>
        </p:sp>
        <p:sp>
          <p:nvSpPr>
            <p:cNvPr id="215" name="Freeform: Shape 214">
              <a:extLst>
                <a:ext uri="{FF2B5EF4-FFF2-40B4-BE49-F238E27FC236}">
                  <a16:creationId xmlns:a16="http://schemas.microsoft.com/office/drawing/2014/main" id="{8935AEC9-E560-4B9F-8637-17BE5AB00511}"/>
                </a:ext>
              </a:extLst>
            </p:cNvPr>
            <p:cNvSpPr/>
            <p:nvPr/>
          </p:nvSpPr>
          <p:spPr>
            <a:xfrm>
              <a:off x="762510" y="1125081"/>
              <a:ext cx="67504" cy="88882"/>
            </a:xfrm>
            <a:custGeom>
              <a:avLst/>
              <a:gdLst>
                <a:gd name="connsiteX0" fmla="*/ 0 w 286321"/>
                <a:gd name="connsiteY0" fmla="*/ 39148 h 376999"/>
                <a:gd name="connsiteX1" fmla="*/ 0 w 286321"/>
                <a:gd name="connsiteY1" fmla="*/ 327755 h 376999"/>
                <a:gd name="connsiteX2" fmla="*/ 54864 w 286321"/>
                <a:gd name="connsiteY2" fmla="*/ 376999 h 376999"/>
                <a:gd name="connsiteX3" fmla="*/ 54864 w 286321"/>
                <a:gd name="connsiteY3" fmla="*/ 376999 h 376999"/>
                <a:gd name="connsiteX4" fmla="*/ 109823 w 286321"/>
                <a:gd name="connsiteY4" fmla="*/ 327755 h 376999"/>
                <a:gd name="connsiteX5" fmla="*/ 109823 w 286321"/>
                <a:gd name="connsiteY5" fmla="*/ 0 h 376999"/>
                <a:gd name="connsiteX6" fmla="*/ 176498 w 286321"/>
                <a:gd name="connsiteY6" fmla="*/ 0 h 376999"/>
                <a:gd name="connsiteX7" fmla="*/ 176498 w 286321"/>
                <a:gd name="connsiteY7" fmla="*/ 327755 h 376999"/>
                <a:gd name="connsiteX8" fmla="*/ 231458 w 286321"/>
                <a:gd name="connsiteY8" fmla="*/ 376999 h 376999"/>
                <a:gd name="connsiteX9" fmla="*/ 231458 w 286321"/>
                <a:gd name="connsiteY9" fmla="*/ 376999 h 376999"/>
                <a:gd name="connsiteX10" fmla="*/ 286322 w 286321"/>
                <a:gd name="connsiteY10" fmla="*/ 327755 h 376999"/>
                <a:gd name="connsiteX11" fmla="*/ 286322 w 286321"/>
                <a:gd name="connsiteY11" fmla="*/ 39148 h 376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6321" h="376999">
                  <a:moveTo>
                    <a:pt x="0" y="39148"/>
                  </a:moveTo>
                  <a:lnTo>
                    <a:pt x="0" y="327755"/>
                  </a:lnTo>
                  <a:cubicBezTo>
                    <a:pt x="0" y="354902"/>
                    <a:pt x="24670" y="376999"/>
                    <a:pt x="54864" y="376999"/>
                  </a:cubicBezTo>
                  <a:lnTo>
                    <a:pt x="54864" y="376999"/>
                  </a:lnTo>
                  <a:cubicBezTo>
                    <a:pt x="85154" y="376999"/>
                    <a:pt x="109823" y="354902"/>
                    <a:pt x="109823" y="327755"/>
                  </a:cubicBezTo>
                  <a:lnTo>
                    <a:pt x="109823" y="0"/>
                  </a:lnTo>
                  <a:lnTo>
                    <a:pt x="176498" y="0"/>
                  </a:lnTo>
                  <a:lnTo>
                    <a:pt x="176498" y="327755"/>
                  </a:lnTo>
                  <a:cubicBezTo>
                    <a:pt x="176498" y="354902"/>
                    <a:pt x="201263" y="376999"/>
                    <a:pt x="231458" y="376999"/>
                  </a:cubicBezTo>
                  <a:lnTo>
                    <a:pt x="231458" y="376999"/>
                  </a:lnTo>
                  <a:cubicBezTo>
                    <a:pt x="261652" y="376999"/>
                    <a:pt x="286322" y="354902"/>
                    <a:pt x="286322" y="327755"/>
                  </a:cubicBezTo>
                  <a:lnTo>
                    <a:pt x="286322" y="39148"/>
                  </a:lnTo>
                </a:path>
              </a:pathLst>
            </a:custGeom>
            <a:noFill/>
            <a:ln w="12700" cap="flat">
              <a:solidFill>
                <a:schemeClr val="tx1"/>
              </a:solidFill>
              <a:prstDash val="solid"/>
              <a:round/>
            </a:ln>
          </p:spPr>
          <p:txBody>
            <a:bodyPr rtlCol="0" anchor="ctr"/>
            <a:lstStyle/>
            <a:p>
              <a:endParaRPr lang="en-US" sz="1013" dirty="0"/>
            </a:p>
          </p:txBody>
        </p:sp>
        <p:sp>
          <p:nvSpPr>
            <p:cNvPr id="216" name="Freeform: Shape 215">
              <a:extLst>
                <a:ext uri="{FF2B5EF4-FFF2-40B4-BE49-F238E27FC236}">
                  <a16:creationId xmlns:a16="http://schemas.microsoft.com/office/drawing/2014/main" id="{B022DB13-3835-4B09-ACBA-C1091E645CA0}"/>
                </a:ext>
              </a:extLst>
            </p:cNvPr>
            <p:cNvSpPr/>
            <p:nvPr/>
          </p:nvSpPr>
          <p:spPr>
            <a:xfrm>
              <a:off x="831271" y="1035278"/>
              <a:ext cx="85401" cy="22883"/>
            </a:xfrm>
            <a:custGeom>
              <a:avLst/>
              <a:gdLst>
                <a:gd name="connsiteX0" fmla="*/ 0 w 362235"/>
                <a:gd name="connsiteY0" fmla="*/ 0 h 97059"/>
                <a:gd name="connsiteX1" fmla="*/ 313658 w 362235"/>
                <a:gd name="connsiteY1" fmla="*/ 0 h 97059"/>
                <a:gd name="connsiteX2" fmla="*/ 362236 w 362235"/>
                <a:gd name="connsiteY2" fmla="*/ 48577 h 97059"/>
                <a:gd name="connsiteX3" fmla="*/ 362236 w 362235"/>
                <a:gd name="connsiteY3" fmla="*/ 48577 h 97059"/>
                <a:gd name="connsiteX4" fmla="*/ 313658 w 362235"/>
                <a:gd name="connsiteY4" fmla="*/ 97060 h 97059"/>
                <a:gd name="connsiteX5" fmla="*/ 0 w 362235"/>
                <a:gd name="connsiteY5" fmla="*/ 97060 h 97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2235" h="97059">
                  <a:moveTo>
                    <a:pt x="0" y="0"/>
                  </a:moveTo>
                  <a:lnTo>
                    <a:pt x="313658" y="0"/>
                  </a:lnTo>
                  <a:cubicBezTo>
                    <a:pt x="340444" y="104"/>
                    <a:pt x="362131" y="21792"/>
                    <a:pt x="362236" y="48577"/>
                  </a:cubicBezTo>
                  <a:lnTo>
                    <a:pt x="362236" y="48577"/>
                  </a:lnTo>
                  <a:cubicBezTo>
                    <a:pt x="362131" y="75347"/>
                    <a:pt x="340428" y="97008"/>
                    <a:pt x="313658" y="97060"/>
                  </a:cubicBezTo>
                  <a:lnTo>
                    <a:pt x="0" y="97060"/>
                  </a:lnTo>
                </a:path>
              </a:pathLst>
            </a:custGeom>
            <a:noFill/>
            <a:ln w="12700" cap="flat">
              <a:solidFill>
                <a:schemeClr val="tx1"/>
              </a:solidFill>
              <a:prstDash val="solid"/>
              <a:round/>
            </a:ln>
          </p:spPr>
          <p:txBody>
            <a:bodyPr rtlCol="0" anchor="ctr"/>
            <a:lstStyle/>
            <a:p>
              <a:endParaRPr lang="en-US" sz="1013" dirty="0"/>
            </a:p>
          </p:txBody>
        </p:sp>
        <p:sp>
          <p:nvSpPr>
            <p:cNvPr id="217" name="Freeform: Shape 216">
              <a:extLst>
                <a:ext uri="{FF2B5EF4-FFF2-40B4-BE49-F238E27FC236}">
                  <a16:creationId xmlns:a16="http://schemas.microsoft.com/office/drawing/2014/main" id="{6A8DBB66-40C6-4DC9-991A-3C181472AFE4}"/>
                </a:ext>
              </a:extLst>
            </p:cNvPr>
            <p:cNvSpPr/>
            <p:nvPr/>
          </p:nvSpPr>
          <p:spPr>
            <a:xfrm>
              <a:off x="837851" y="1001556"/>
              <a:ext cx="77967" cy="25368"/>
            </a:xfrm>
            <a:custGeom>
              <a:avLst/>
              <a:gdLst>
                <a:gd name="connsiteX0" fmla="*/ 0 w 330704"/>
                <a:gd name="connsiteY0" fmla="*/ 99030 h 107602"/>
                <a:gd name="connsiteX1" fmla="*/ 265557 w 330704"/>
                <a:gd name="connsiteY1" fmla="*/ 2923 h 107602"/>
                <a:gd name="connsiteX2" fmla="*/ 327755 w 330704"/>
                <a:gd name="connsiteY2" fmla="*/ 31498 h 107602"/>
                <a:gd name="connsiteX3" fmla="*/ 327755 w 330704"/>
                <a:gd name="connsiteY3" fmla="*/ 31498 h 107602"/>
                <a:gd name="connsiteX4" fmla="*/ 299180 w 330704"/>
                <a:gd name="connsiteY4" fmla="*/ 93696 h 107602"/>
                <a:gd name="connsiteX5" fmla="*/ 262414 w 330704"/>
                <a:gd name="connsiteY5" fmla="*/ 107603 h 107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0704" h="107602">
                  <a:moveTo>
                    <a:pt x="0" y="99030"/>
                  </a:moveTo>
                  <a:lnTo>
                    <a:pt x="265557" y="2923"/>
                  </a:lnTo>
                  <a:cubicBezTo>
                    <a:pt x="290615" y="-6145"/>
                    <a:pt x="318312" y="6579"/>
                    <a:pt x="327755" y="31498"/>
                  </a:cubicBezTo>
                  <a:lnTo>
                    <a:pt x="327755" y="31498"/>
                  </a:lnTo>
                  <a:cubicBezTo>
                    <a:pt x="336879" y="56558"/>
                    <a:pt x="324137" y="84293"/>
                    <a:pt x="299180" y="93696"/>
                  </a:cubicBezTo>
                  <a:lnTo>
                    <a:pt x="262414" y="107603"/>
                  </a:lnTo>
                </a:path>
              </a:pathLst>
            </a:custGeom>
            <a:noFill/>
            <a:ln w="12700" cap="flat">
              <a:solidFill>
                <a:schemeClr val="tx1"/>
              </a:solidFill>
              <a:prstDash val="solid"/>
              <a:round/>
            </a:ln>
          </p:spPr>
          <p:txBody>
            <a:bodyPr rtlCol="0" anchor="ctr"/>
            <a:lstStyle/>
            <a:p>
              <a:endParaRPr lang="en-US" sz="1013" dirty="0"/>
            </a:p>
          </p:txBody>
        </p:sp>
        <p:sp>
          <p:nvSpPr>
            <p:cNvPr id="218" name="Freeform: Shape 217">
              <a:extLst>
                <a:ext uri="{FF2B5EF4-FFF2-40B4-BE49-F238E27FC236}">
                  <a16:creationId xmlns:a16="http://schemas.microsoft.com/office/drawing/2014/main" id="{EEBA8C68-9D5C-48CD-8668-FFC1FBE7FE15}"/>
                </a:ext>
              </a:extLst>
            </p:cNvPr>
            <p:cNvSpPr/>
            <p:nvPr/>
          </p:nvSpPr>
          <p:spPr>
            <a:xfrm>
              <a:off x="838457" y="1138106"/>
              <a:ext cx="35820" cy="58836"/>
            </a:xfrm>
            <a:custGeom>
              <a:avLst/>
              <a:gdLst>
                <a:gd name="connsiteX0" fmla="*/ 95 w 151935"/>
                <a:gd name="connsiteY0" fmla="*/ 155258 h 249558"/>
                <a:gd name="connsiteX1" fmla="*/ 69056 w 151935"/>
                <a:gd name="connsiteY1" fmla="*/ 236029 h 249558"/>
                <a:gd name="connsiteX2" fmla="*/ 133350 w 151935"/>
                <a:gd name="connsiteY2" fmla="*/ 236792 h 249558"/>
                <a:gd name="connsiteX3" fmla="*/ 133350 w 151935"/>
                <a:gd name="connsiteY3" fmla="*/ 236792 h 249558"/>
                <a:gd name="connsiteX4" fmla="*/ 142875 w 151935"/>
                <a:gd name="connsiteY4" fmla="*/ 173260 h 249558"/>
                <a:gd name="connsiteX5" fmla="*/ 66675 w 151935"/>
                <a:gd name="connsiteY5" fmla="*/ 80963 h 249558"/>
                <a:gd name="connsiteX6" fmla="*/ 0 w 151935"/>
                <a:gd name="connsiteY6" fmla="*/ 0 h 249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1935" h="249558">
                  <a:moveTo>
                    <a:pt x="95" y="155258"/>
                  </a:moveTo>
                  <a:lnTo>
                    <a:pt x="69056" y="236029"/>
                  </a:lnTo>
                  <a:cubicBezTo>
                    <a:pt x="84106" y="253746"/>
                    <a:pt x="112967" y="254127"/>
                    <a:pt x="133350" y="236792"/>
                  </a:cubicBezTo>
                  <a:lnTo>
                    <a:pt x="133350" y="236792"/>
                  </a:lnTo>
                  <a:cubicBezTo>
                    <a:pt x="153734" y="219551"/>
                    <a:pt x="158020" y="190976"/>
                    <a:pt x="142875" y="173260"/>
                  </a:cubicBezTo>
                  <a:lnTo>
                    <a:pt x="66675" y="80963"/>
                  </a:lnTo>
                  <a:lnTo>
                    <a:pt x="0" y="0"/>
                  </a:lnTo>
                </a:path>
              </a:pathLst>
            </a:custGeom>
            <a:noFill/>
            <a:ln w="12700" cap="flat">
              <a:solidFill>
                <a:schemeClr val="tx1"/>
              </a:solidFill>
              <a:prstDash val="solid"/>
              <a:round/>
            </a:ln>
          </p:spPr>
          <p:txBody>
            <a:bodyPr rtlCol="0" anchor="ctr"/>
            <a:lstStyle/>
            <a:p>
              <a:endParaRPr lang="en-US" sz="1013" dirty="0"/>
            </a:p>
          </p:txBody>
        </p:sp>
        <p:sp>
          <p:nvSpPr>
            <p:cNvPr id="219" name="Freeform: Shape 218">
              <a:extLst>
                <a:ext uri="{FF2B5EF4-FFF2-40B4-BE49-F238E27FC236}">
                  <a16:creationId xmlns:a16="http://schemas.microsoft.com/office/drawing/2014/main" id="{83C8577A-DBEB-4A09-85B4-8F3FFE91B496}"/>
                </a:ext>
              </a:extLst>
            </p:cNvPr>
            <p:cNvSpPr/>
            <p:nvPr/>
          </p:nvSpPr>
          <p:spPr>
            <a:xfrm>
              <a:off x="716664" y="1137567"/>
              <a:ext cx="36077" cy="59190"/>
            </a:xfrm>
            <a:custGeom>
              <a:avLst/>
              <a:gdLst>
                <a:gd name="connsiteX0" fmla="*/ 152072 w 153024"/>
                <a:gd name="connsiteY0" fmla="*/ 157543 h 251057"/>
                <a:gd name="connsiteX1" fmla="*/ 82825 w 153024"/>
                <a:gd name="connsiteY1" fmla="*/ 237649 h 251057"/>
                <a:gd name="connsiteX2" fmla="*/ 18627 w 153024"/>
                <a:gd name="connsiteY2" fmla="*/ 238315 h 251057"/>
                <a:gd name="connsiteX3" fmla="*/ 18627 w 153024"/>
                <a:gd name="connsiteY3" fmla="*/ 238315 h 251057"/>
                <a:gd name="connsiteX4" fmla="*/ 9102 w 153024"/>
                <a:gd name="connsiteY4" fmla="*/ 174879 h 251057"/>
                <a:gd name="connsiteX5" fmla="*/ 85302 w 153024"/>
                <a:gd name="connsiteY5" fmla="*/ 82867 h 251057"/>
                <a:gd name="connsiteX6" fmla="*/ 153025 w 153024"/>
                <a:gd name="connsiteY6" fmla="*/ 0 h 251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3024" h="251057">
                  <a:moveTo>
                    <a:pt x="152072" y="157543"/>
                  </a:moveTo>
                  <a:lnTo>
                    <a:pt x="82825" y="237649"/>
                  </a:lnTo>
                  <a:cubicBezTo>
                    <a:pt x="67871" y="255270"/>
                    <a:pt x="39010" y="255556"/>
                    <a:pt x="18627" y="238315"/>
                  </a:cubicBezTo>
                  <a:lnTo>
                    <a:pt x="18627" y="238315"/>
                  </a:lnTo>
                  <a:cubicBezTo>
                    <a:pt x="-1757" y="221075"/>
                    <a:pt x="-6138" y="192500"/>
                    <a:pt x="9102" y="174879"/>
                  </a:cubicBezTo>
                  <a:lnTo>
                    <a:pt x="85302" y="82867"/>
                  </a:lnTo>
                  <a:lnTo>
                    <a:pt x="153025" y="0"/>
                  </a:lnTo>
                </a:path>
              </a:pathLst>
            </a:custGeom>
            <a:noFill/>
            <a:ln w="12700" cap="flat">
              <a:solidFill>
                <a:schemeClr val="tx1"/>
              </a:solidFill>
              <a:prstDash val="solid"/>
              <a:round/>
            </a:ln>
          </p:spPr>
          <p:txBody>
            <a:bodyPr rtlCol="0" anchor="ctr"/>
            <a:lstStyle/>
            <a:p>
              <a:endParaRPr lang="en-US" sz="1013" dirty="0"/>
            </a:p>
          </p:txBody>
        </p:sp>
        <p:sp>
          <p:nvSpPr>
            <p:cNvPr id="220" name="Freeform: Shape 219">
              <a:extLst>
                <a:ext uri="{FF2B5EF4-FFF2-40B4-BE49-F238E27FC236}">
                  <a16:creationId xmlns:a16="http://schemas.microsoft.com/office/drawing/2014/main" id="{F0B386C0-F8FA-4C47-8E7D-98473BB92CED}"/>
                </a:ext>
              </a:extLst>
            </p:cNvPr>
            <p:cNvSpPr/>
            <p:nvPr/>
          </p:nvSpPr>
          <p:spPr>
            <a:xfrm>
              <a:off x="676974" y="1035278"/>
              <a:ext cx="85379" cy="22883"/>
            </a:xfrm>
            <a:custGeom>
              <a:avLst/>
              <a:gdLst>
                <a:gd name="connsiteX0" fmla="*/ 362140 w 362140"/>
                <a:gd name="connsiteY0" fmla="*/ 0 h 97059"/>
                <a:gd name="connsiteX1" fmla="*/ 48577 w 362140"/>
                <a:gd name="connsiteY1" fmla="*/ 0 h 97059"/>
                <a:gd name="connsiteX2" fmla="*/ 0 w 362140"/>
                <a:gd name="connsiteY2" fmla="*/ 48577 h 97059"/>
                <a:gd name="connsiteX3" fmla="*/ 0 w 362140"/>
                <a:gd name="connsiteY3" fmla="*/ 48577 h 97059"/>
                <a:gd name="connsiteX4" fmla="*/ 48577 w 362140"/>
                <a:gd name="connsiteY4" fmla="*/ 97060 h 97059"/>
                <a:gd name="connsiteX5" fmla="*/ 362140 w 362140"/>
                <a:gd name="connsiteY5" fmla="*/ 97060 h 97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2140" h="97059">
                  <a:moveTo>
                    <a:pt x="362140" y="0"/>
                  </a:moveTo>
                  <a:lnTo>
                    <a:pt x="48577" y="0"/>
                  </a:lnTo>
                  <a:cubicBezTo>
                    <a:pt x="21771" y="52"/>
                    <a:pt x="52" y="21771"/>
                    <a:pt x="0" y="48577"/>
                  </a:cubicBezTo>
                  <a:lnTo>
                    <a:pt x="0" y="48577"/>
                  </a:lnTo>
                  <a:cubicBezTo>
                    <a:pt x="105" y="75347"/>
                    <a:pt x="21808" y="97008"/>
                    <a:pt x="48577" y="97060"/>
                  </a:cubicBezTo>
                  <a:lnTo>
                    <a:pt x="362140" y="97060"/>
                  </a:lnTo>
                </a:path>
              </a:pathLst>
            </a:custGeom>
            <a:noFill/>
            <a:ln w="12700" cap="flat">
              <a:solidFill>
                <a:schemeClr val="tx1"/>
              </a:solidFill>
              <a:prstDash val="solid"/>
              <a:round/>
            </a:ln>
          </p:spPr>
          <p:txBody>
            <a:bodyPr rtlCol="0" anchor="ctr"/>
            <a:lstStyle/>
            <a:p>
              <a:endParaRPr lang="en-US" sz="1013" dirty="0"/>
            </a:p>
          </p:txBody>
        </p:sp>
        <p:sp>
          <p:nvSpPr>
            <p:cNvPr id="221" name="Freeform: Shape 220">
              <a:extLst>
                <a:ext uri="{FF2B5EF4-FFF2-40B4-BE49-F238E27FC236}">
                  <a16:creationId xmlns:a16="http://schemas.microsoft.com/office/drawing/2014/main" id="{E1D1456B-9B5C-429E-A1EE-D3B8CD80D770}"/>
                </a:ext>
              </a:extLst>
            </p:cNvPr>
            <p:cNvSpPr/>
            <p:nvPr/>
          </p:nvSpPr>
          <p:spPr>
            <a:xfrm>
              <a:off x="677768" y="1001556"/>
              <a:ext cx="75804" cy="25481"/>
            </a:xfrm>
            <a:custGeom>
              <a:avLst/>
              <a:gdLst>
                <a:gd name="connsiteX0" fmla="*/ 321530 w 321530"/>
                <a:gd name="connsiteY0" fmla="*/ 95601 h 108078"/>
                <a:gd name="connsiteX1" fmla="*/ 65308 w 321530"/>
                <a:gd name="connsiteY1" fmla="*/ 2923 h 108078"/>
                <a:gd name="connsiteX2" fmla="*/ 3110 w 321530"/>
                <a:gd name="connsiteY2" fmla="*/ 31498 h 108078"/>
                <a:gd name="connsiteX3" fmla="*/ 3110 w 321530"/>
                <a:gd name="connsiteY3" fmla="*/ 31498 h 108078"/>
                <a:gd name="connsiteX4" fmla="*/ 31603 w 321530"/>
                <a:gd name="connsiteY4" fmla="*/ 94158 h 108078"/>
                <a:gd name="connsiteX5" fmla="*/ 32161 w 321530"/>
                <a:gd name="connsiteY5" fmla="*/ 94363 h 108078"/>
                <a:gd name="connsiteX6" fmla="*/ 69404 w 321530"/>
                <a:gd name="connsiteY6" fmla="*/ 108079 h 108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1530" h="108078">
                  <a:moveTo>
                    <a:pt x="321530" y="95601"/>
                  </a:moveTo>
                  <a:lnTo>
                    <a:pt x="65308" y="2923"/>
                  </a:lnTo>
                  <a:cubicBezTo>
                    <a:pt x="40250" y="-6145"/>
                    <a:pt x="12553" y="6579"/>
                    <a:pt x="3110" y="31498"/>
                  </a:cubicBezTo>
                  <a:lnTo>
                    <a:pt x="3110" y="31498"/>
                  </a:lnTo>
                  <a:cubicBezTo>
                    <a:pt x="-6325" y="56669"/>
                    <a:pt x="6432" y="84723"/>
                    <a:pt x="31603" y="94158"/>
                  </a:cubicBezTo>
                  <a:cubicBezTo>
                    <a:pt x="31788" y="94227"/>
                    <a:pt x="31974" y="94296"/>
                    <a:pt x="32161" y="94363"/>
                  </a:cubicBezTo>
                  <a:lnTo>
                    <a:pt x="69404" y="108079"/>
                  </a:lnTo>
                </a:path>
              </a:pathLst>
            </a:custGeom>
            <a:noFill/>
            <a:ln w="12700" cap="flat">
              <a:solidFill>
                <a:schemeClr val="tx1"/>
              </a:solidFill>
              <a:prstDash val="solid"/>
              <a:round/>
            </a:ln>
          </p:spPr>
          <p:txBody>
            <a:bodyPr rtlCol="0" anchor="ctr"/>
            <a:lstStyle/>
            <a:p>
              <a:endParaRPr lang="en-US" sz="1013" dirty="0"/>
            </a:p>
          </p:txBody>
        </p:sp>
      </p:grpSp>
      <p:grpSp>
        <p:nvGrpSpPr>
          <p:cNvPr id="222" name="Group 221">
            <a:extLst>
              <a:ext uri="{FF2B5EF4-FFF2-40B4-BE49-F238E27FC236}">
                <a16:creationId xmlns:a16="http://schemas.microsoft.com/office/drawing/2014/main" id="{105CBAD2-397A-4CBD-BAB0-68C4639E0905}"/>
              </a:ext>
            </a:extLst>
          </p:cNvPr>
          <p:cNvGrpSpPr/>
          <p:nvPr/>
        </p:nvGrpSpPr>
        <p:grpSpPr>
          <a:xfrm>
            <a:off x="705301" y="1856784"/>
            <a:ext cx="644094" cy="638700"/>
            <a:chOff x="5160986" y="933461"/>
            <a:chExt cx="268263" cy="266017"/>
          </a:xfrm>
        </p:grpSpPr>
        <p:sp>
          <p:nvSpPr>
            <p:cNvPr id="223" name="Freeform: Shape 222">
              <a:extLst>
                <a:ext uri="{FF2B5EF4-FFF2-40B4-BE49-F238E27FC236}">
                  <a16:creationId xmlns:a16="http://schemas.microsoft.com/office/drawing/2014/main" id="{7A31A58E-9476-4BDC-9FAD-402825D00DD2}"/>
                </a:ext>
              </a:extLst>
            </p:cNvPr>
            <p:cNvSpPr/>
            <p:nvPr/>
          </p:nvSpPr>
          <p:spPr>
            <a:xfrm>
              <a:off x="5160986" y="1038422"/>
              <a:ext cx="2246" cy="58970"/>
            </a:xfrm>
            <a:custGeom>
              <a:avLst/>
              <a:gdLst>
                <a:gd name="connsiteX0" fmla="*/ 0 w 9525"/>
                <a:gd name="connsiteY0" fmla="*/ 250126 h 250126"/>
                <a:gd name="connsiteX1" fmla="*/ 0 w 9525"/>
                <a:gd name="connsiteY1" fmla="*/ 125063 h 250126"/>
                <a:gd name="connsiteX2" fmla="*/ 0 w 9525"/>
                <a:gd name="connsiteY2" fmla="*/ 0 h 250126"/>
                <a:gd name="connsiteX3" fmla="*/ 0 w 9525"/>
                <a:gd name="connsiteY3" fmla="*/ 250126 h 250126"/>
              </a:gdLst>
              <a:ahLst/>
              <a:cxnLst>
                <a:cxn ang="0">
                  <a:pos x="connsiteX0" y="connsiteY0"/>
                </a:cxn>
                <a:cxn ang="0">
                  <a:pos x="connsiteX1" y="connsiteY1"/>
                </a:cxn>
                <a:cxn ang="0">
                  <a:pos x="connsiteX2" y="connsiteY2"/>
                </a:cxn>
                <a:cxn ang="0">
                  <a:pos x="connsiteX3" y="connsiteY3"/>
                </a:cxn>
              </a:cxnLst>
              <a:rect l="l" t="t" r="r" b="b"/>
              <a:pathLst>
                <a:path w="9525" h="250126">
                  <a:moveTo>
                    <a:pt x="0" y="250126"/>
                  </a:moveTo>
                  <a:lnTo>
                    <a:pt x="0" y="125063"/>
                  </a:lnTo>
                  <a:lnTo>
                    <a:pt x="0" y="0"/>
                  </a:lnTo>
                  <a:lnTo>
                    <a:pt x="0" y="250126"/>
                  </a:lnTo>
                  <a:close/>
                </a:path>
              </a:pathLst>
            </a:custGeom>
            <a:noFill/>
            <a:ln w="12700" cap="flat">
              <a:solidFill>
                <a:schemeClr val="tx1"/>
              </a:solidFill>
              <a:prstDash val="solid"/>
              <a:round/>
            </a:ln>
          </p:spPr>
          <p:txBody>
            <a:bodyPr rtlCol="0" anchor="ctr"/>
            <a:lstStyle/>
            <a:p>
              <a:endParaRPr lang="en-US" sz="1013" dirty="0"/>
            </a:p>
          </p:txBody>
        </p:sp>
        <p:sp>
          <p:nvSpPr>
            <p:cNvPr id="224" name="Freeform: Shape 223">
              <a:extLst>
                <a:ext uri="{FF2B5EF4-FFF2-40B4-BE49-F238E27FC236}">
                  <a16:creationId xmlns:a16="http://schemas.microsoft.com/office/drawing/2014/main" id="{2137730F-B20B-425F-A8F8-3880F6086BB7}"/>
                </a:ext>
              </a:extLst>
            </p:cNvPr>
            <p:cNvSpPr/>
            <p:nvPr/>
          </p:nvSpPr>
          <p:spPr>
            <a:xfrm>
              <a:off x="5227479" y="983337"/>
              <a:ext cx="33258" cy="84570"/>
            </a:xfrm>
            <a:custGeom>
              <a:avLst/>
              <a:gdLst>
                <a:gd name="connsiteX0" fmla="*/ 0 w 141065"/>
                <a:gd name="connsiteY0" fmla="*/ 358712 h 358711"/>
                <a:gd name="connsiteX1" fmla="*/ 0 w 141065"/>
                <a:gd name="connsiteY1" fmla="*/ 211550 h 358711"/>
                <a:gd name="connsiteX2" fmla="*/ 141065 w 141065"/>
                <a:gd name="connsiteY2" fmla="*/ 141065 h 358711"/>
                <a:gd name="connsiteX3" fmla="*/ 141065 w 141065"/>
                <a:gd name="connsiteY3" fmla="*/ 0 h 358711"/>
              </a:gdLst>
              <a:ahLst/>
              <a:cxnLst>
                <a:cxn ang="0">
                  <a:pos x="connsiteX0" y="connsiteY0"/>
                </a:cxn>
                <a:cxn ang="0">
                  <a:pos x="connsiteX1" y="connsiteY1"/>
                </a:cxn>
                <a:cxn ang="0">
                  <a:pos x="connsiteX2" y="connsiteY2"/>
                </a:cxn>
                <a:cxn ang="0">
                  <a:pos x="connsiteX3" y="connsiteY3"/>
                </a:cxn>
              </a:cxnLst>
              <a:rect l="l" t="t" r="r" b="b"/>
              <a:pathLst>
                <a:path w="141065" h="358711">
                  <a:moveTo>
                    <a:pt x="0" y="358712"/>
                  </a:moveTo>
                  <a:lnTo>
                    <a:pt x="0" y="211550"/>
                  </a:lnTo>
                  <a:lnTo>
                    <a:pt x="141065" y="141065"/>
                  </a:lnTo>
                  <a:lnTo>
                    <a:pt x="141065" y="0"/>
                  </a:lnTo>
                </a:path>
              </a:pathLst>
            </a:custGeom>
            <a:noFill/>
            <a:ln w="12700" cap="flat">
              <a:solidFill>
                <a:schemeClr val="tx1"/>
              </a:solidFill>
              <a:prstDash val="solid"/>
              <a:round/>
            </a:ln>
          </p:spPr>
          <p:txBody>
            <a:bodyPr rtlCol="0" anchor="ctr"/>
            <a:lstStyle/>
            <a:p>
              <a:endParaRPr lang="en-US" sz="1013" dirty="0"/>
            </a:p>
          </p:txBody>
        </p:sp>
        <p:sp>
          <p:nvSpPr>
            <p:cNvPr id="225" name="Freeform: Shape 224">
              <a:extLst>
                <a:ext uri="{FF2B5EF4-FFF2-40B4-BE49-F238E27FC236}">
                  <a16:creationId xmlns:a16="http://schemas.microsoft.com/office/drawing/2014/main" id="{AC378420-5352-4484-AFF0-0BF596CD07DC}"/>
                </a:ext>
              </a:extLst>
            </p:cNvPr>
            <p:cNvSpPr/>
            <p:nvPr/>
          </p:nvSpPr>
          <p:spPr>
            <a:xfrm>
              <a:off x="5194244" y="1016594"/>
              <a:ext cx="33235" cy="16617"/>
            </a:xfrm>
            <a:custGeom>
              <a:avLst/>
              <a:gdLst>
                <a:gd name="connsiteX0" fmla="*/ 140970 w 140969"/>
                <a:gd name="connsiteY0" fmla="*/ 70485 h 70484"/>
                <a:gd name="connsiteX1" fmla="*/ 0 w 140969"/>
                <a:gd name="connsiteY1" fmla="*/ 0 h 70484"/>
              </a:gdLst>
              <a:ahLst/>
              <a:cxnLst>
                <a:cxn ang="0">
                  <a:pos x="connsiteX0" y="connsiteY0"/>
                </a:cxn>
                <a:cxn ang="0">
                  <a:pos x="connsiteX1" y="connsiteY1"/>
                </a:cxn>
              </a:cxnLst>
              <a:rect l="l" t="t" r="r" b="b"/>
              <a:pathLst>
                <a:path w="140969" h="70484">
                  <a:moveTo>
                    <a:pt x="140970" y="70485"/>
                  </a:moveTo>
                  <a:lnTo>
                    <a:pt x="0" y="0"/>
                  </a:lnTo>
                </a:path>
              </a:pathLst>
            </a:custGeom>
            <a:ln w="12700" cap="flat">
              <a:solidFill>
                <a:schemeClr val="tx1"/>
              </a:solidFill>
              <a:prstDash val="solid"/>
              <a:round/>
            </a:ln>
          </p:spPr>
          <p:txBody>
            <a:bodyPr rtlCol="0" anchor="ctr"/>
            <a:lstStyle/>
            <a:p>
              <a:endParaRPr lang="en-US" sz="1013" dirty="0"/>
            </a:p>
          </p:txBody>
        </p:sp>
        <p:sp>
          <p:nvSpPr>
            <p:cNvPr id="226" name="Freeform: Shape 225">
              <a:extLst>
                <a:ext uri="{FF2B5EF4-FFF2-40B4-BE49-F238E27FC236}">
                  <a16:creationId xmlns:a16="http://schemas.microsoft.com/office/drawing/2014/main" id="{D5326D96-3195-426B-91FE-BAD0F739B5DC}"/>
                </a:ext>
              </a:extLst>
            </p:cNvPr>
            <p:cNvSpPr/>
            <p:nvPr/>
          </p:nvSpPr>
          <p:spPr>
            <a:xfrm>
              <a:off x="5227479" y="953582"/>
              <a:ext cx="2246" cy="40848"/>
            </a:xfrm>
            <a:custGeom>
              <a:avLst/>
              <a:gdLst>
                <a:gd name="connsiteX0" fmla="*/ 0 w 9525"/>
                <a:gd name="connsiteY0" fmla="*/ 173260 h 173259"/>
                <a:gd name="connsiteX1" fmla="*/ 0 w 9525"/>
                <a:gd name="connsiteY1" fmla="*/ 0 h 173259"/>
              </a:gdLst>
              <a:ahLst/>
              <a:cxnLst>
                <a:cxn ang="0">
                  <a:pos x="connsiteX0" y="connsiteY0"/>
                </a:cxn>
                <a:cxn ang="0">
                  <a:pos x="connsiteX1" y="connsiteY1"/>
                </a:cxn>
              </a:cxnLst>
              <a:rect l="l" t="t" r="r" b="b"/>
              <a:pathLst>
                <a:path w="9525" h="173259">
                  <a:moveTo>
                    <a:pt x="0" y="173260"/>
                  </a:moveTo>
                  <a:lnTo>
                    <a:pt x="0" y="0"/>
                  </a:lnTo>
                </a:path>
              </a:pathLst>
            </a:custGeom>
            <a:ln w="12700" cap="flat">
              <a:solidFill>
                <a:schemeClr val="tx1"/>
              </a:solidFill>
              <a:prstDash val="solid"/>
              <a:round/>
            </a:ln>
          </p:spPr>
          <p:txBody>
            <a:bodyPr rtlCol="0" anchor="ctr"/>
            <a:lstStyle/>
            <a:p>
              <a:endParaRPr lang="en-US" sz="1013" dirty="0"/>
            </a:p>
          </p:txBody>
        </p:sp>
        <p:sp>
          <p:nvSpPr>
            <p:cNvPr id="227" name="Freeform: Shape 226">
              <a:extLst>
                <a:ext uri="{FF2B5EF4-FFF2-40B4-BE49-F238E27FC236}">
                  <a16:creationId xmlns:a16="http://schemas.microsoft.com/office/drawing/2014/main" id="{86D68EEF-9BA3-4E0C-828E-D71C2EE24DE3}"/>
                </a:ext>
              </a:extLst>
            </p:cNvPr>
            <p:cNvSpPr/>
            <p:nvPr/>
          </p:nvSpPr>
          <p:spPr>
            <a:xfrm>
              <a:off x="5160986" y="1049403"/>
              <a:ext cx="32023" cy="18863"/>
            </a:xfrm>
            <a:custGeom>
              <a:avLst/>
              <a:gdLst>
                <a:gd name="connsiteX0" fmla="*/ 0 w 135826"/>
                <a:gd name="connsiteY0" fmla="*/ 80010 h 80009"/>
                <a:gd name="connsiteX1" fmla="*/ 135826 w 135826"/>
                <a:gd name="connsiteY1" fmla="*/ 0 h 80009"/>
              </a:gdLst>
              <a:ahLst/>
              <a:cxnLst>
                <a:cxn ang="0">
                  <a:pos x="connsiteX0" y="connsiteY0"/>
                </a:cxn>
                <a:cxn ang="0">
                  <a:pos x="connsiteX1" y="connsiteY1"/>
                </a:cxn>
              </a:cxnLst>
              <a:rect l="l" t="t" r="r" b="b"/>
              <a:pathLst>
                <a:path w="135826" h="80009">
                  <a:moveTo>
                    <a:pt x="0" y="80010"/>
                  </a:moveTo>
                  <a:lnTo>
                    <a:pt x="135826" y="0"/>
                  </a:lnTo>
                </a:path>
              </a:pathLst>
            </a:custGeom>
            <a:ln w="12700" cap="flat">
              <a:solidFill>
                <a:schemeClr val="tx1"/>
              </a:solidFill>
              <a:prstDash val="solid"/>
              <a:round/>
            </a:ln>
          </p:spPr>
          <p:txBody>
            <a:bodyPr rtlCol="0" anchor="ctr"/>
            <a:lstStyle/>
            <a:p>
              <a:endParaRPr lang="en-US" sz="1013" dirty="0"/>
            </a:p>
          </p:txBody>
        </p:sp>
        <p:sp>
          <p:nvSpPr>
            <p:cNvPr id="228" name="Freeform: Shape 227">
              <a:extLst>
                <a:ext uri="{FF2B5EF4-FFF2-40B4-BE49-F238E27FC236}">
                  <a16:creationId xmlns:a16="http://schemas.microsoft.com/office/drawing/2014/main" id="{5309D9E6-3A48-4D07-87E0-4752F17D4354}"/>
                </a:ext>
              </a:extLst>
            </p:cNvPr>
            <p:cNvSpPr/>
            <p:nvPr/>
          </p:nvSpPr>
          <p:spPr>
            <a:xfrm>
              <a:off x="5194244" y="1099728"/>
              <a:ext cx="33235" cy="22164"/>
            </a:xfrm>
            <a:custGeom>
              <a:avLst/>
              <a:gdLst>
                <a:gd name="connsiteX0" fmla="*/ 0 w 140969"/>
                <a:gd name="connsiteY0" fmla="*/ 94012 h 94011"/>
                <a:gd name="connsiteX1" fmla="*/ 140970 w 140969"/>
                <a:gd name="connsiteY1" fmla="*/ 0 h 94011"/>
              </a:gdLst>
              <a:ahLst/>
              <a:cxnLst>
                <a:cxn ang="0">
                  <a:pos x="connsiteX0" y="connsiteY0"/>
                </a:cxn>
                <a:cxn ang="0">
                  <a:pos x="connsiteX1" y="connsiteY1"/>
                </a:cxn>
              </a:cxnLst>
              <a:rect l="l" t="t" r="r" b="b"/>
              <a:pathLst>
                <a:path w="140969" h="94011">
                  <a:moveTo>
                    <a:pt x="0" y="94012"/>
                  </a:moveTo>
                  <a:lnTo>
                    <a:pt x="140970" y="0"/>
                  </a:lnTo>
                </a:path>
              </a:pathLst>
            </a:custGeom>
            <a:ln w="12700" cap="flat">
              <a:solidFill>
                <a:schemeClr val="tx1"/>
              </a:solidFill>
              <a:prstDash val="solid"/>
              <a:round/>
            </a:ln>
          </p:spPr>
          <p:txBody>
            <a:bodyPr rtlCol="0" anchor="ctr"/>
            <a:lstStyle/>
            <a:p>
              <a:endParaRPr lang="en-US" sz="1013" dirty="0"/>
            </a:p>
          </p:txBody>
        </p:sp>
        <p:sp>
          <p:nvSpPr>
            <p:cNvPr id="229" name="Freeform: Shape 228">
              <a:extLst>
                <a:ext uri="{FF2B5EF4-FFF2-40B4-BE49-F238E27FC236}">
                  <a16:creationId xmlns:a16="http://schemas.microsoft.com/office/drawing/2014/main" id="{0C7929F9-3595-4A89-B9BC-D52321F3AE80}"/>
                </a:ext>
              </a:extLst>
            </p:cNvPr>
            <p:cNvSpPr/>
            <p:nvPr/>
          </p:nvSpPr>
          <p:spPr>
            <a:xfrm>
              <a:off x="5224627" y="1162583"/>
              <a:ext cx="32023" cy="18841"/>
            </a:xfrm>
            <a:custGeom>
              <a:avLst/>
              <a:gdLst>
                <a:gd name="connsiteX0" fmla="*/ 0 w 135826"/>
                <a:gd name="connsiteY0" fmla="*/ 79915 h 79914"/>
                <a:gd name="connsiteX1" fmla="*/ 135827 w 135826"/>
                <a:gd name="connsiteY1" fmla="*/ 0 h 79914"/>
              </a:gdLst>
              <a:ahLst/>
              <a:cxnLst>
                <a:cxn ang="0">
                  <a:pos x="connsiteX0" y="connsiteY0"/>
                </a:cxn>
                <a:cxn ang="0">
                  <a:pos x="connsiteX1" y="connsiteY1"/>
                </a:cxn>
              </a:cxnLst>
              <a:rect l="l" t="t" r="r" b="b"/>
              <a:pathLst>
                <a:path w="135826" h="79914">
                  <a:moveTo>
                    <a:pt x="0" y="79915"/>
                  </a:moveTo>
                  <a:lnTo>
                    <a:pt x="135827" y="0"/>
                  </a:lnTo>
                </a:path>
              </a:pathLst>
            </a:custGeom>
            <a:ln w="12700" cap="flat">
              <a:solidFill>
                <a:schemeClr val="tx1"/>
              </a:solidFill>
              <a:prstDash val="solid"/>
              <a:round/>
            </a:ln>
          </p:spPr>
          <p:txBody>
            <a:bodyPr rtlCol="0" anchor="ctr"/>
            <a:lstStyle/>
            <a:p>
              <a:endParaRPr lang="en-US" sz="1013" dirty="0"/>
            </a:p>
          </p:txBody>
        </p:sp>
        <p:sp>
          <p:nvSpPr>
            <p:cNvPr id="230" name="Freeform: Shape 229">
              <a:extLst>
                <a:ext uri="{FF2B5EF4-FFF2-40B4-BE49-F238E27FC236}">
                  <a16:creationId xmlns:a16="http://schemas.microsoft.com/office/drawing/2014/main" id="{B7D935CA-5C4D-4C5C-91DD-370B6A37C463}"/>
                </a:ext>
              </a:extLst>
            </p:cNvPr>
            <p:cNvSpPr/>
            <p:nvPr/>
          </p:nvSpPr>
          <p:spPr>
            <a:xfrm>
              <a:off x="5221955" y="1099728"/>
              <a:ext cx="72040" cy="38782"/>
            </a:xfrm>
            <a:custGeom>
              <a:avLst/>
              <a:gdLst>
                <a:gd name="connsiteX0" fmla="*/ 0 w 305562"/>
                <a:gd name="connsiteY0" fmla="*/ 164497 h 164496"/>
                <a:gd name="connsiteX1" fmla="*/ 305562 w 305562"/>
                <a:gd name="connsiteY1" fmla="*/ 0 h 164496"/>
              </a:gdLst>
              <a:ahLst/>
              <a:cxnLst>
                <a:cxn ang="0">
                  <a:pos x="connsiteX0" y="connsiteY0"/>
                </a:cxn>
                <a:cxn ang="0">
                  <a:pos x="connsiteX1" y="connsiteY1"/>
                </a:cxn>
              </a:cxnLst>
              <a:rect l="l" t="t" r="r" b="b"/>
              <a:pathLst>
                <a:path w="305562" h="164496">
                  <a:moveTo>
                    <a:pt x="0" y="164497"/>
                  </a:moveTo>
                  <a:lnTo>
                    <a:pt x="305562" y="0"/>
                  </a:lnTo>
                </a:path>
              </a:pathLst>
            </a:custGeom>
            <a:ln w="12700" cap="flat">
              <a:solidFill>
                <a:schemeClr val="tx1"/>
              </a:solidFill>
              <a:prstDash val="solid"/>
              <a:round/>
            </a:ln>
          </p:spPr>
          <p:txBody>
            <a:bodyPr rtlCol="0" anchor="ctr"/>
            <a:lstStyle/>
            <a:p>
              <a:endParaRPr lang="en-US" sz="1013" dirty="0"/>
            </a:p>
          </p:txBody>
        </p:sp>
        <p:sp>
          <p:nvSpPr>
            <p:cNvPr id="231" name="Freeform: Shape 230">
              <a:extLst>
                <a:ext uri="{FF2B5EF4-FFF2-40B4-BE49-F238E27FC236}">
                  <a16:creationId xmlns:a16="http://schemas.microsoft.com/office/drawing/2014/main" id="{5192375C-5AED-4858-8B69-4E03BEE1663F}"/>
                </a:ext>
              </a:extLst>
            </p:cNvPr>
            <p:cNvSpPr/>
            <p:nvPr/>
          </p:nvSpPr>
          <p:spPr>
            <a:xfrm>
              <a:off x="5194244" y="1066470"/>
              <a:ext cx="33235" cy="22164"/>
            </a:xfrm>
            <a:custGeom>
              <a:avLst/>
              <a:gdLst>
                <a:gd name="connsiteX0" fmla="*/ 0 w 140969"/>
                <a:gd name="connsiteY0" fmla="*/ 94012 h 94011"/>
                <a:gd name="connsiteX1" fmla="*/ 140970 w 140969"/>
                <a:gd name="connsiteY1" fmla="*/ 0 h 94011"/>
              </a:gdLst>
              <a:ahLst/>
              <a:cxnLst>
                <a:cxn ang="0">
                  <a:pos x="connsiteX0" y="connsiteY0"/>
                </a:cxn>
                <a:cxn ang="0">
                  <a:pos x="connsiteX1" y="connsiteY1"/>
                </a:cxn>
              </a:cxnLst>
              <a:rect l="l" t="t" r="r" b="b"/>
              <a:pathLst>
                <a:path w="140969" h="94011">
                  <a:moveTo>
                    <a:pt x="0" y="94012"/>
                  </a:moveTo>
                  <a:lnTo>
                    <a:pt x="140970" y="0"/>
                  </a:lnTo>
                </a:path>
              </a:pathLst>
            </a:custGeom>
            <a:ln w="12700" cap="flat">
              <a:solidFill>
                <a:schemeClr val="tx1"/>
              </a:solidFill>
              <a:prstDash val="solid"/>
              <a:round/>
            </a:ln>
          </p:spPr>
          <p:txBody>
            <a:bodyPr rtlCol="0" anchor="ctr"/>
            <a:lstStyle/>
            <a:p>
              <a:endParaRPr lang="en-US" sz="1013" dirty="0"/>
            </a:p>
          </p:txBody>
        </p:sp>
        <p:sp>
          <p:nvSpPr>
            <p:cNvPr id="232" name="Freeform: Shape 231">
              <a:extLst>
                <a:ext uri="{FF2B5EF4-FFF2-40B4-BE49-F238E27FC236}">
                  <a16:creationId xmlns:a16="http://schemas.microsoft.com/office/drawing/2014/main" id="{01624218-5B5A-4B01-966D-F788D28DE4A8}"/>
                </a:ext>
              </a:extLst>
            </p:cNvPr>
            <p:cNvSpPr/>
            <p:nvPr/>
          </p:nvSpPr>
          <p:spPr>
            <a:xfrm>
              <a:off x="5160986" y="933461"/>
              <a:ext cx="133008" cy="266017"/>
            </a:xfrm>
            <a:custGeom>
              <a:avLst/>
              <a:gdLst>
                <a:gd name="connsiteX0" fmla="*/ 564166 w 564165"/>
                <a:gd name="connsiteY0" fmla="*/ 94012 h 1128331"/>
                <a:gd name="connsiteX1" fmla="*/ 423101 w 564165"/>
                <a:gd name="connsiteY1" fmla="*/ 0 h 1128331"/>
                <a:gd name="connsiteX2" fmla="*/ 141065 w 564165"/>
                <a:gd name="connsiteY2" fmla="*/ 164497 h 1128331"/>
                <a:gd name="connsiteX3" fmla="*/ 141065 w 564165"/>
                <a:gd name="connsiteY3" fmla="*/ 351377 h 1128331"/>
                <a:gd name="connsiteX4" fmla="*/ 0 w 564165"/>
                <a:gd name="connsiteY4" fmla="*/ 423101 h 1128331"/>
                <a:gd name="connsiteX5" fmla="*/ 0 w 564165"/>
                <a:gd name="connsiteY5" fmla="*/ 570262 h 1128331"/>
                <a:gd name="connsiteX6" fmla="*/ 0 w 564165"/>
                <a:gd name="connsiteY6" fmla="*/ 705231 h 1128331"/>
                <a:gd name="connsiteX7" fmla="*/ 141065 w 564165"/>
                <a:gd name="connsiteY7" fmla="*/ 799243 h 1128331"/>
                <a:gd name="connsiteX8" fmla="*/ 141065 w 564165"/>
                <a:gd name="connsiteY8" fmla="*/ 963835 h 1128331"/>
                <a:gd name="connsiteX9" fmla="*/ 423101 w 564165"/>
                <a:gd name="connsiteY9" fmla="*/ 1128332 h 1128331"/>
                <a:gd name="connsiteX10" fmla="*/ 564166 w 564165"/>
                <a:gd name="connsiteY10" fmla="*/ 1052798 h 1128331"/>
                <a:gd name="connsiteX11" fmla="*/ 564166 w 564165"/>
                <a:gd name="connsiteY11" fmla="*/ 564166 h 1128331"/>
                <a:gd name="connsiteX12" fmla="*/ 423101 w 564165"/>
                <a:gd name="connsiteY12" fmla="*/ 493681 h 1128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4165" h="1128331">
                  <a:moveTo>
                    <a:pt x="564166" y="94012"/>
                  </a:moveTo>
                  <a:lnTo>
                    <a:pt x="423101" y="0"/>
                  </a:lnTo>
                  <a:lnTo>
                    <a:pt x="141065" y="164497"/>
                  </a:lnTo>
                  <a:lnTo>
                    <a:pt x="141065" y="351377"/>
                  </a:lnTo>
                  <a:lnTo>
                    <a:pt x="0" y="423101"/>
                  </a:lnTo>
                  <a:lnTo>
                    <a:pt x="0" y="570262"/>
                  </a:lnTo>
                  <a:lnTo>
                    <a:pt x="0" y="705231"/>
                  </a:lnTo>
                  <a:lnTo>
                    <a:pt x="141065" y="799243"/>
                  </a:lnTo>
                  <a:lnTo>
                    <a:pt x="141065" y="963835"/>
                  </a:lnTo>
                  <a:lnTo>
                    <a:pt x="423101" y="1128332"/>
                  </a:lnTo>
                  <a:lnTo>
                    <a:pt x="564166" y="1052798"/>
                  </a:lnTo>
                  <a:lnTo>
                    <a:pt x="564166" y="564166"/>
                  </a:lnTo>
                  <a:lnTo>
                    <a:pt x="423101" y="493681"/>
                  </a:lnTo>
                </a:path>
              </a:pathLst>
            </a:custGeom>
            <a:noFill/>
            <a:ln w="12700" cap="flat">
              <a:solidFill>
                <a:schemeClr val="tx1"/>
              </a:solidFill>
              <a:prstDash val="solid"/>
              <a:round/>
            </a:ln>
          </p:spPr>
          <p:txBody>
            <a:bodyPr rtlCol="0" anchor="ctr"/>
            <a:lstStyle/>
            <a:p>
              <a:endParaRPr lang="en-US" sz="1013" dirty="0"/>
            </a:p>
          </p:txBody>
        </p:sp>
        <p:sp>
          <p:nvSpPr>
            <p:cNvPr id="233" name="Freeform: Shape 232">
              <a:extLst>
                <a:ext uri="{FF2B5EF4-FFF2-40B4-BE49-F238E27FC236}">
                  <a16:creationId xmlns:a16="http://schemas.microsoft.com/office/drawing/2014/main" id="{B7851E33-24EC-42F8-A96F-505B7DFCDA8E}"/>
                </a:ext>
              </a:extLst>
            </p:cNvPr>
            <p:cNvSpPr/>
            <p:nvPr/>
          </p:nvSpPr>
          <p:spPr>
            <a:xfrm>
              <a:off x="5227479" y="1066470"/>
              <a:ext cx="33258" cy="49875"/>
            </a:xfrm>
            <a:custGeom>
              <a:avLst/>
              <a:gdLst>
                <a:gd name="connsiteX0" fmla="*/ 141065 w 141065"/>
                <a:gd name="connsiteY0" fmla="*/ 211550 h 211550"/>
                <a:gd name="connsiteX1" fmla="*/ 141065 w 141065"/>
                <a:gd name="connsiteY1" fmla="*/ 94012 h 211550"/>
                <a:gd name="connsiteX2" fmla="*/ 0 w 141065"/>
                <a:gd name="connsiteY2" fmla="*/ 0 h 211550"/>
              </a:gdLst>
              <a:ahLst/>
              <a:cxnLst>
                <a:cxn ang="0">
                  <a:pos x="connsiteX0" y="connsiteY0"/>
                </a:cxn>
                <a:cxn ang="0">
                  <a:pos x="connsiteX1" y="connsiteY1"/>
                </a:cxn>
                <a:cxn ang="0">
                  <a:pos x="connsiteX2" y="connsiteY2"/>
                </a:cxn>
              </a:cxnLst>
              <a:rect l="l" t="t" r="r" b="b"/>
              <a:pathLst>
                <a:path w="141065" h="211550">
                  <a:moveTo>
                    <a:pt x="141065" y="211550"/>
                  </a:moveTo>
                  <a:lnTo>
                    <a:pt x="141065" y="94012"/>
                  </a:lnTo>
                  <a:lnTo>
                    <a:pt x="0" y="0"/>
                  </a:lnTo>
                </a:path>
              </a:pathLst>
            </a:custGeom>
            <a:noFill/>
            <a:ln w="12700" cap="flat">
              <a:solidFill>
                <a:schemeClr val="tx1"/>
              </a:solidFill>
              <a:prstDash val="solid"/>
              <a:round/>
            </a:ln>
          </p:spPr>
          <p:txBody>
            <a:bodyPr rtlCol="0" anchor="ctr"/>
            <a:lstStyle/>
            <a:p>
              <a:endParaRPr lang="en-US" sz="1013" dirty="0"/>
            </a:p>
          </p:txBody>
        </p:sp>
        <p:sp>
          <p:nvSpPr>
            <p:cNvPr id="234" name="Freeform: Shape 233">
              <a:extLst>
                <a:ext uri="{FF2B5EF4-FFF2-40B4-BE49-F238E27FC236}">
                  <a16:creationId xmlns:a16="http://schemas.microsoft.com/office/drawing/2014/main" id="{E074757F-FD50-4E13-ABAD-50E84B88C94E}"/>
                </a:ext>
              </a:extLst>
            </p:cNvPr>
            <p:cNvSpPr/>
            <p:nvPr/>
          </p:nvSpPr>
          <p:spPr>
            <a:xfrm>
              <a:off x="5427003" y="1038444"/>
              <a:ext cx="2246" cy="58970"/>
            </a:xfrm>
            <a:custGeom>
              <a:avLst/>
              <a:gdLst>
                <a:gd name="connsiteX0" fmla="*/ 0 w 9525"/>
                <a:gd name="connsiteY0" fmla="*/ 0 h 250126"/>
                <a:gd name="connsiteX1" fmla="*/ 0 w 9525"/>
                <a:gd name="connsiteY1" fmla="*/ 125063 h 250126"/>
                <a:gd name="connsiteX2" fmla="*/ 0 w 9525"/>
                <a:gd name="connsiteY2" fmla="*/ 250127 h 250126"/>
                <a:gd name="connsiteX3" fmla="*/ 0 w 9525"/>
                <a:gd name="connsiteY3" fmla="*/ 0 h 250126"/>
              </a:gdLst>
              <a:ahLst/>
              <a:cxnLst>
                <a:cxn ang="0">
                  <a:pos x="connsiteX0" y="connsiteY0"/>
                </a:cxn>
                <a:cxn ang="0">
                  <a:pos x="connsiteX1" y="connsiteY1"/>
                </a:cxn>
                <a:cxn ang="0">
                  <a:pos x="connsiteX2" y="connsiteY2"/>
                </a:cxn>
                <a:cxn ang="0">
                  <a:pos x="connsiteX3" y="connsiteY3"/>
                </a:cxn>
              </a:cxnLst>
              <a:rect l="l" t="t" r="r" b="b"/>
              <a:pathLst>
                <a:path w="9525" h="250126">
                  <a:moveTo>
                    <a:pt x="0" y="0"/>
                  </a:moveTo>
                  <a:lnTo>
                    <a:pt x="0" y="125063"/>
                  </a:lnTo>
                  <a:lnTo>
                    <a:pt x="0" y="250127"/>
                  </a:lnTo>
                  <a:lnTo>
                    <a:pt x="0" y="0"/>
                  </a:lnTo>
                  <a:close/>
                </a:path>
              </a:pathLst>
            </a:custGeom>
            <a:noFill/>
            <a:ln w="12700" cap="flat">
              <a:solidFill>
                <a:schemeClr val="tx1"/>
              </a:solidFill>
              <a:prstDash val="solid"/>
              <a:round/>
            </a:ln>
          </p:spPr>
          <p:txBody>
            <a:bodyPr rtlCol="0" anchor="ctr"/>
            <a:lstStyle/>
            <a:p>
              <a:endParaRPr lang="en-US" sz="1013" dirty="0"/>
            </a:p>
          </p:txBody>
        </p:sp>
        <p:sp>
          <p:nvSpPr>
            <p:cNvPr id="235" name="Freeform: Shape 234">
              <a:extLst>
                <a:ext uri="{FF2B5EF4-FFF2-40B4-BE49-F238E27FC236}">
                  <a16:creationId xmlns:a16="http://schemas.microsoft.com/office/drawing/2014/main" id="{018280EF-6026-42F0-8606-86F3CFB93930}"/>
                </a:ext>
              </a:extLst>
            </p:cNvPr>
            <p:cNvSpPr/>
            <p:nvPr/>
          </p:nvSpPr>
          <p:spPr>
            <a:xfrm>
              <a:off x="5393746" y="1083088"/>
              <a:ext cx="33258" cy="16640"/>
            </a:xfrm>
            <a:custGeom>
              <a:avLst/>
              <a:gdLst>
                <a:gd name="connsiteX0" fmla="*/ 0 w 141065"/>
                <a:gd name="connsiteY0" fmla="*/ 0 h 70580"/>
                <a:gd name="connsiteX1" fmla="*/ 141065 w 141065"/>
                <a:gd name="connsiteY1" fmla="*/ 70580 h 70580"/>
              </a:gdLst>
              <a:ahLst/>
              <a:cxnLst>
                <a:cxn ang="0">
                  <a:pos x="connsiteX0" y="connsiteY0"/>
                </a:cxn>
                <a:cxn ang="0">
                  <a:pos x="connsiteX1" y="connsiteY1"/>
                </a:cxn>
              </a:cxnLst>
              <a:rect l="l" t="t" r="r" b="b"/>
              <a:pathLst>
                <a:path w="141065" h="70580">
                  <a:moveTo>
                    <a:pt x="0" y="0"/>
                  </a:moveTo>
                  <a:lnTo>
                    <a:pt x="141065" y="70580"/>
                  </a:lnTo>
                </a:path>
              </a:pathLst>
            </a:custGeom>
            <a:ln w="12700" cap="flat">
              <a:solidFill>
                <a:schemeClr val="tx1"/>
              </a:solidFill>
              <a:prstDash val="solid"/>
              <a:round/>
            </a:ln>
          </p:spPr>
          <p:txBody>
            <a:bodyPr rtlCol="0" anchor="ctr"/>
            <a:lstStyle/>
            <a:p>
              <a:endParaRPr lang="en-US" sz="1013" dirty="0"/>
            </a:p>
          </p:txBody>
        </p:sp>
        <p:sp>
          <p:nvSpPr>
            <p:cNvPr id="236" name="Freeform: Shape 235">
              <a:extLst>
                <a:ext uri="{FF2B5EF4-FFF2-40B4-BE49-F238E27FC236}">
                  <a16:creationId xmlns:a16="http://schemas.microsoft.com/office/drawing/2014/main" id="{C9812900-71FC-4026-BBB4-E905258530CD}"/>
                </a:ext>
              </a:extLst>
            </p:cNvPr>
            <p:cNvSpPr/>
            <p:nvPr/>
          </p:nvSpPr>
          <p:spPr>
            <a:xfrm>
              <a:off x="5371581" y="994430"/>
              <a:ext cx="22164" cy="2246"/>
            </a:xfrm>
            <a:custGeom>
              <a:avLst/>
              <a:gdLst>
                <a:gd name="connsiteX0" fmla="*/ 94012 w 94011"/>
                <a:gd name="connsiteY0" fmla="*/ 0 h 9525"/>
                <a:gd name="connsiteX1" fmla="*/ 0 w 94011"/>
                <a:gd name="connsiteY1" fmla="*/ 0 h 9525"/>
              </a:gdLst>
              <a:ahLst/>
              <a:cxnLst>
                <a:cxn ang="0">
                  <a:pos x="connsiteX0" y="connsiteY0"/>
                </a:cxn>
                <a:cxn ang="0">
                  <a:pos x="connsiteX1" y="connsiteY1"/>
                </a:cxn>
              </a:cxnLst>
              <a:rect l="l" t="t" r="r" b="b"/>
              <a:pathLst>
                <a:path w="94011" h="9525">
                  <a:moveTo>
                    <a:pt x="94012" y="0"/>
                  </a:moveTo>
                  <a:lnTo>
                    <a:pt x="0" y="0"/>
                  </a:lnTo>
                </a:path>
              </a:pathLst>
            </a:custGeom>
            <a:ln w="12700" cap="flat">
              <a:solidFill>
                <a:schemeClr val="tx1"/>
              </a:solidFill>
              <a:prstDash val="solid"/>
              <a:round/>
            </a:ln>
          </p:spPr>
          <p:txBody>
            <a:bodyPr rtlCol="0" anchor="ctr"/>
            <a:lstStyle/>
            <a:p>
              <a:endParaRPr lang="en-US" sz="1013" dirty="0"/>
            </a:p>
          </p:txBody>
        </p:sp>
        <p:sp>
          <p:nvSpPr>
            <p:cNvPr id="237" name="Freeform: Shape 236">
              <a:extLst>
                <a:ext uri="{FF2B5EF4-FFF2-40B4-BE49-F238E27FC236}">
                  <a16:creationId xmlns:a16="http://schemas.microsoft.com/office/drawing/2014/main" id="{E678DB0A-EE3B-4A12-BBF2-1B0FD575D7D5}"/>
                </a:ext>
              </a:extLst>
            </p:cNvPr>
            <p:cNvSpPr/>
            <p:nvPr/>
          </p:nvSpPr>
          <p:spPr>
            <a:xfrm>
              <a:off x="5293995" y="1144056"/>
              <a:ext cx="33258" cy="2246"/>
            </a:xfrm>
            <a:custGeom>
              <a:avLst/>
              <a:gdLst>
                <a:gd name="connsiteX0" fmla="*/ 0 w 141065"/>
                <a:gd name="connsiteY0" fmla="*/ 0 h 9525"/>
                <a:gd name="connsiteX1" fmla="*/ 141065 w 141065"/>
                <a:gd name="connsiteY1" fmla="*/ 0 h 9525"/>
              </a:gdLst>
              <a:ahLst/>
              <a:cxnLst>
                <a:cxn ang="0">
                  <a:pos x="connsiteX0" y="connsiteY0"/>
                </a:cxn>
                <a:cxn ang="0">
                  <a:pos x="connsiteX1" y="connsiteY1"/>
                </a:cxn>
              </a:cxnLst>
              <a:rect l="l" t="t" r="r" b="b"/>
              <a:pathLst>
                <a:path w="141065" h="9525">
                  <a:moveTo>
                    <a:pt x="0" y="0"/>
                  </a:moveTo>
                  <a:lnTo>
                    <a:pt x="141065" y="0"/>
                  </a:lnTo>
                </a:path>
              </a:pathLst>
            </a:custGeom>
            <a:ln w="12700" cap="flat">
              <a:solidFill>
                <a:schemeClr val="tx1"/>
              </a:solidFill>
              <a:prstDash val="solid"/>
              <a:round/>
            </a:ln>
          </p:spPr>
          <p:txBody>
            <a:bodyPr rtlCol="0" anchor="ctr"/>
            <a:lstStyle/>
            <a:p>
              <a:endParaRPr lang="en-US" sz="1013" dirty="0"/>
            </a:p>
          </p:txBody>
        </p:sp>
        <p:sp>
          <p:nvSpPr>
            <p:cNvPr id="242" name="Freeform: Shape 241">
              <a:extLst>
                <a:ext uri="{FF2B5EF4-FFF2-40B4-BE49-F238E27FC236}">
                  <a16:creationId xmlns:a16="http://schemas.microsoft.com/office/drawing/2014/main" id="{42BE857C-0239-4BFF-B07F-53DB9C7A795C}"/>
                </a:ext>
              </a:extLst>
            </p:cNvPr>
            <p:cNvSpPr/>
            <p:nvPr/>
          </p:nvSpPr>
          <p:spPr>
            <a:xfrm>
              <a:off x="5293995" y="933461"/>
              <a:ext cx="133008" cy="266017"/>
            </a:xfrm>
            <a:custGeom>
              <a:avLst/>
              <a:gdLst>
                <a:gd name="connsiteX0" fmla="*/ 141065 w 564165"/>
                <a:gd name="connsiteY0" fmla="*/ 470154 h 1128331"/>
                <a:gd name="connsiteX1" fmla="*/ 0 w 564165"/>
                <a:gd name="connsiteY1" fmla="*/ 376142 h 1128331"/>
                <a:gd name="connsiteX2" fmla="*/ 0 w 564165"/>
                <a:gd name="connsiteY2" fmla="*/ 94012 h 1128331"/>
                <a:gd name="connsiteX3" fmla="*/ 141065 w 564165"/>
                <a:gd name="connsiteY3" fmla="*/ 0 h 1128331"/>
                <a:gd name="connsiteX4" fmla="*/ 423100 w 564165"/>
                <a:gd name="connsiteY4" fmla="*/ 168593 h 1128331"/>
                <a:gd name="connsiteX5" fmla="*/ 423196 w 564165"/>
                <a:gd name="connsiteY5" fmla="*/ 351472 h 1128331"/>
                <a:gd name="connsiteX6" fmla="*/ 564166 w 564165"/>
                <a:gd name="connsiteY6" fmla="*/ 431483 h 1128331"/>
                <a:gd name="connsiteX7" fmla="*/ 564166 w 564165"/>
                <a:gd name="connsiteY7" fmla="*/ 570357 h 1128331"/>
                <a:gd name="connsiteX8" fmla="*/ 564166 w 564165"/>
                <a:gd name="connsiteY8" fmla="*/ 705231 h 1128331"/>
                <a:gd name="connsiteX9" fmla="*/ 423100 w 564165"/>
                <a:gd name="connsiteY9" fmla="*/ 799243 h 1128331"/>
                <a:gd name="connsiteX10" fmla="*/ 423100 w 564165"/>
                <a:gd name="connsiteY10" fmla="*/ 963835 h 1128331"/>
                <a:gd name="connsiteX11" fmla="*/ 141065 w 564165"/>
                <a:gd name="connsiteY11" fmla="*/ 1128332 h 1128331"/>
                <a:gd name="connsiteX12" fmla="*/ 0 w 564165"/>
                <a:gd name="connsiteY12" fmla="*/ 1057847 h 1128331"/>
                <a:gd name="connsiteX13" fmla="*/ 0 w 564165"/>
                <a:gd name="connsiteY13" fmla="*/ 571691 h 1128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64165" h="1128331">
                  <a:moveTo>
                    <a:pt x="141065" y="470154"/>
                  </a:moveTo>
                  <a:lnTo>
                    <a:pt x="0" y="376142"/>
                  </a:lnTo>
                  <a:lnTo>
                    <a:pt x="0" y="94012"/>
                  </a:lnTo>
                  <a:lnTo>
                    <a:pt x="141065" y="0"/>
                  </a:lnTo>
                  <a:lnTo>
                    <a:pt x="423100" y="168593"/>
                  </a:lnTo>
                  <a:lnTo>
                    <a:pt x="423196" y="351472"/>
                  </a:lnTo>
                  <a:lnTo>
                    <a:pt x="564166" y="431483"/>
                  </a:lnTo>
                  <a:lnTo>
                    <a:pt x="564166" y="570357"/>
                  </a:lnTo>
                  <a:lnTo>
                    <a:pt x="564166" y="705231"/>
                  </a:lnTo>
                  <a:lnTo>
                    <a:pt x="423100" y="799243"/>
                  </a:lnTo>
                  <a:lnTo>
                    <a:pt x="423100" y="963835"/>
                  </a:lnTo>
                  <a:lnTo>
                    <a:pt x="141065" y="1128332"/>
                  </a:lnTo>
                  <a:lnTo>
                    <a:pt x="0" y="1057847"/>
                  </a:lnTo>
                  <a:lnTo>
                    <a:pt x="0" y="571691"/>
                  </a:lnTo>
                </a:path>
              </a:pathLst>
            </a:custGeom>
            <a:noFill/>
            <a:ln w="12700" cap="flat">
              <a:solidFill>
                <a:schemeClr val="tx1"/>
              </a:solidFill>
              <a:prstDash val="solid"/>
              <a:round/>
            </a:ln>
          </p:spPr>
          <p:txBody>
            <a:bodyPr rtlCol="0" anchor="ctr"/>
            <a:lstStyle/>
            <a:p>
              <a:endParaRPr lang="en-US" sz="1013" dirty="0"/>
            </a:p>
          </p:txBody>
        </p:sp>
        <p:sp>
          <p:nvSpPr>
            <p:cNvPr id="238" name="Freeform: Shape 237">
              <a:extLst>
                <a:ext uri="{FF2B5EF4-FFF2-40B4-BE49-F238E27FC236}">
                  <a16:creationId xmlns:a16="http://schemas.microsoft.com/office/drawing/2014/main" id="{5B5B0910-23B2-469E-868F-8EEF15783CB7}"/>
                </a:ext>
              </a:extLst>
            </p:cNvPr>
            <p:cNvSpPr/>
            <p:nvPr/>
          </p:nvSpPr>
          <p:spPr>
            <a:xfrm>
              <a:off x="5349417" y="983337"/>
              <a:ext cx="22187" cy="22187"/>
            </a:xfrm>
            <a:custGeom>
              <a:avLst/>
              <a:gdLst>
                <a:gd name="connsiteX0" fmla="*/ 94107 w 94106"/>
                <a:gd name="connsiteY0" fmla="*/ 47053 h 94106"/>
                <a:gd name="connsiteX1" fmla="*/ 47053 w 94106"/>
                <a:gd name="connsiteY1" fmla="*/ 94107 h 94106"/>
                <a:gd name="connsiteX2" fmla="*/ 0 w 94106"/>
                <a:gd name="connsiteY2" fmla="*/ 47053 h 94106"/>
                <a:gd name="connsiteX3" fmla="*/ 47053 w 94106"/>
                <a:gd name="connsiteY3" fmla="*/ 0 h 94106"/>
                <a:gd name="connsiteX4" fmla="*/ 94107 w 94106"/>
                <a:gd name="connsiteY4" fmla="*/ 47053 h 941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106" h="94106">
                  <a:moveTo>
                    <a:pt x="94107" y="47053"/>
                  </a:moveTo>
                  <a:cubicBezTo>
                    <a:pt x="94107" y="73040"/>
                    <a:pt x="73040" y="94107"/>
                    <a:pt x="47053" y="94107"/>
                  </a:cubicBezTo>
                  <a:cubicBezTo>
                    <a:pt x="21067" y="94107"/>
                    <a:pt x="0" y="73040"/>
                    <a:pt x="0" y="47053"/>
                  </a:cubicBezTo>
                  <a:cubicBezTo>
                    <a:pt x="0" y="21067"/>
                    <a:pt x="21067" y="0"/>
                    <a:pt x="47053" y="0"/>
                  </a:cubicBezTo>
                  <a:cubicBezTo>
                    <a:pt x="73040" y="0"/>
                    <a:pt x="94107" y="21067"/>
                    <a:pt x="94107" y="47053"/>
                  </a:cubicBezTo>
                  <a:close/>
                </a:path>
              </a:pathLst>
            </a:custGeom>
            <a:noFill/>
            <a:ln w="12700" cap="flat">
              <a:solidFill>
                <a:srgbClr val="527FFF"/>
              </a:solidFill>
              <a:prstDash val="solid"/>
              <a:round/>
            </a:ln>
          </p:spPr>
          <p:txBody>
            <a:bodyPr rtlCol="0" anchor="ctr"/>
            <a:lstStyle/>
            <a:p>
              <a:endParaRPr lang="en-US" sz="1013" dirty="0"/>
            </a:p>
          </p:txBody>
        </p:sp>
        <p:sp>
          <p:nvSpPr>
            <p:cNvPr id="239" name="Freeform: Shape 238">
              <a:extLst>
                <a:ext uri="{FF2B5EF4-FFF2-40B4-BE49-F238E27FC236}">
                  <a16:creationId xmlns:a16="http://schemas.microsoft.com/office/drawing/2014/main" id="{C8CDDC14-3522-4A3D-8250-C66F173724A5}"/>
                </a:ext>
              </a:extLst>
            </p:cNvPr>
            <p:cNvSpPr/>
            <p:nvPr/>
          </p:nvSpPr>
          <p:spPr>
            <a:xfrm>
              <a:off x="5371581" y="1066470"/>
              <a:ext cx="22187" cy="22187"/>
            </a:xfrm>
            <a:custGeom>
              <a:avLst/>
              <a:gdLst>
                <a:gd name="connsiteX0" fmla="*/ 94107 w 94106"/>
                <a:gd name="connsiteY0" fmla="*/ 47054 h 94106"/>
                <a:gd name="connsiteX1" fmla="*/ 47053 w 94106"/>
                <a:gd name="connsiteY1" fmla="*/ 94107 h 94106"/>
                <a:gd name="connsiteX2" fmla="*/ 0 w 94106"/>
                <a:gd name="connsiteY2" fmla="*/ 47054 h 94106"/>
                <a:gd name="connsiteX3" fmla="*/ 47053 w 94106"/>
                <a:gd name="connsiteY3" fmla="*/ 0 h 94106"/>
                <a:gd name="connsiteX4" fmla="*/ 94107 w 94106"/>
                <a:gd name="connsiteY4" fmla="*/ 47054 h 941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106" h="94106">
                  <a:moveTo>
                    <a:pt x="94107" y="47054"/>
                  </a:moveTo>
                  <a:cubicBezTo>
                    <a:pt x="94107" y="73040"/>
                    <a:pt x="73040" y="94107"/>
                    <a:pt x="47053" y="94107"/>
                  </a:cubicBezTo>
                  <a:cubicBezTo>
                    <a:pt x="21066" y="94107"/>
                    <a:pt x="0" y="73040"/>
                    <a:pt x="0" y="47054"/>
                  </a:cubicBezTo>
                  <a:cubicBezTo>
                    <a:pt x="0" y="21067"/>
                    <a:pt x="21066" y="0"/>
                    <a:pt x="47053" y="0"/>
                  </a:cubicBezTo>
                  <a:cubicBezTo>
                    <a:pt x="73040" y="0"/>
                    <a:pt x="94107" y="21067"/>
                    <a:pt x="94107" y="47054"/>
                  </a:cubicBezTo>
                  <a:close/>
                </a:path>
              </a:pathLst>
            </a:custGeom>
            <a:noFill/>
            <a:ln w="12700" cap="flat">
              <a:solidFill>
                <a:srgbClr val="527FFF"/>
              </a:solidFill>
              <a:prstDash val="solid"/>
              <a:round/>
            </a:ln>
          </p:spPr>
          <p:txBody>
            <a:bodyPr rtlCol="0" anchor="ctr"/>
            <a:lstStyle/>
            <a:p>
              <a:endParaRPr lang="en-US" sz="1013" dirty="0"/>
            </a:p>
          </p:txBody>
        </p:sp>
        <p:sp>
          <p:nvSpPr>
            <p:cNvPr id="240" name="Freeform: Shape 239">
              <a:extLst>
                <a:ext uri="{FF2B5EF4-FFF2-40B4-BE49-F238E27FC236}">
                  <a16:creationId xmlns:a16="http://schemas.microsoft.com/office/drawing/2014/main" id="{1513727B-A1BF-430A-BB8C-86177B180F49}"/>
                </a:ext>
              </a:extLst>
            </p:cNvPr>
            <p:cNvSpPr/>
            <p:nvPr/>
          </p:nvSpPr>
          <p:spPr>
            <a:xfrm>
              <a:off x="5327230" y="1038759"/>
              <a:ext cx="22187" cy="22187"/>
            </a:xfrm>
            <a:custGeom>
              <a:avLst/>
              <a:gdLst>
                <a:gd name="connsiteX0" fmla="*/ 94107 w 94106"/>
                <a:gd name="connsiteY0" fmla="*/ 47053 h 94106"/>
                <a:gd name="connsiteX1" fmla="*/ 47053 w 94106"/>
                <a:gd name="connsiteY1" fmla="*/ 94107 h 94106"/>
                <a:gd name="connsiteX2" fmla="*/ 0 w 94106"/>
                <a:gd name="connsiteY2" fmla="*/ 47053 h 94106"/>
                <a:gd name="connsiteX3" fmla="*/ 47053 w 94106"/>
                <a:gd name="connsiteY3" fmla="*/ 0 h 94106"/>
                <a:gd name="connsiteX4" fmla="*/ 94107 w 94106"/>
                <a:gd name="connsiteY4" fmla="*/ 47053 h 941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106" h="94106">
                  <a:moveTo>
                    <a:pt x="94107" y="47053"/>
                  </a:moveTo>
                  <a:cubicBezTo>
                    <a:pt x="94107" y="73040"/>
                    <a:pt x="73040" y="94107"/>
                    <a:pt x="47053" y="94107"/>
                  </a:cubicBezTo>
                  <a:cubicBezTo>
                    <a:pt x="21067" y="94107"/>
                    <a:pt x="0" y="73040"/>
                    <a:pt x="0" y="47053"/>
                  </a:cubicBezTo>
                  <a:cubicBezTo>
                    <a:pt x="0" y="21067"/>
                    <a:pt x="21067" y="0"/>
                    <a:pt x="47053" y="0"/>
                  </a:cubicBezTo>
                  <a:cubicBezTo>
                    <a:pt x="73040" y="0"/>
                    <a:pt x="94107" y="21067"/>
                    <a:pt x="94107" y="47053"/>
                  </a:cubicBezTo>
                  <a:close/>
                </a:path>
              </a:pathLst>
            </a:custGeom>
            <a:noFill/>
            <a:ln w="12700" cap="flat">
              <a:solidFill>
                <a:srgbClr val="527FFF"/>
              </a:solidFill>
              <a:prstDash val="solid"/>
              <a:round/>
            </a:ln>
          </p:spPr>
          <p:txBody>
            <a:bodyPr rtlCol="0" anchor="ctr"/>
            <a:lstStyle/>
            <a:p>
              <a:endParaRPr lang="en-US" sz="1013" dirty="0"/>
            </a:p>
          </p:txBody>
        </p:sp>
        <p:sp>
          <p:nvSpPr>
            <p:cNvPr id="241" name="Freeform: Shape 240">
              <a:extLst>
                <a:ext uri="{FF2B5EF4-FFF2-40B4-BE49-F238E27FC236}">
                  <a16:creationId xmlns:a16="http://schemas.microsoft.com/office/drawing/2014/main" id="{E9CC079A-5BAA-423F-80D4-F4DA520CBA98}"/>
                </a:ext>
              </a:extLst>
            </p:cNvPr>
            <p:cNvSpPr/>
            <p:nvPr/>
          </p:nvSpPr>
          <p:spPr>
            <a:xfrm>
              <a:off x="5327230" y="1132963"/>
              <a:ext cx="22187" cy="22187"/>
            </a:xfrm>
            <a:custGeom>
              <a:avLst/>
              <a:gdLst>
                <a:gd name="connsiteX0" fmla="*/ 94107 w 94106"/>
                <a:gd name="connsiteY0" fmla="*/ 47054 h 94106"/>
                <a:gd name="connsiteX1" fmla="*/ 47053 w 94106"/>
                <a:gd name="connsiteY1" fmla="*/ 94107 h 94106"/>
                <a:gd name="connsiteX2" fmla="*/ 0 w 94106"/>
                <a:gd name="connsiteY2" fmla="*/ 47054 h 94106"/>
                <a:gd name="connsiteX3" fmla="*/ 47053 w 94106"/>
                <a:gd name="connsiteY3" fmla="*/ 0 h 94106"/>
                <a:gd name="connsiteX4" fmla="*/ 94107 w 94106"/>
                <a:gd name="connsiteY4" fmla="*/ 47054 h 941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106" h="94106">
                  <a:moveTo>
                    <a:pt x="94107" y="47054"/>
                  </a:moveTo>
                  <a:cubicBezTo>
                    <a:pt x="94107" y="73040"/>
                    <a:pt x="73040" y="94107"/>
                    <a:pt x="47053" y="94107"/>
                  </a:cubicBezTo>
                  <a:cubicBezTo>
                    <a:pt x="21067" y="94107"/>
                    <a:pt x="0" y="73040"/>
                    <a:pt x="0" y="47054"/>
                  </a:cubicBezTo>
                  <a:cubicBezTo>
                    <a:pt x="0" y="21067"/>
                    <a:pt x="21067" y="0"/>
                    <a:pt x="47053" y="0"/>
                  </a:cubicBezTo>
                  <a:cubicBezTo>
                    <a:pt x="73040" y="0"/>
                    <a:pt x="94107" y="21067"/>
                    <a:pt x="94107" y="47054"/>
                  </a:cubicBezTo>
                  <a:close/>
                </a:path>
              </a:pathLst>
            </a:custGeom>
            <a:noFill/>
            <a:ln w="12700" cap="flat">
              <a:solidFill>
                <a:srgbClr val="527FFF"/>
              </a:solidFill>
              <a:prstDash val="solid"/>
              <a:round/>
            </a:ln>
          </p:spPr>
          <p:txBody>
            <a:bodyPr rtlCol="0" anchor="ctr"/>
            <a:lstStyle/>
            <a:p>
              <a:endParaRPr lang="en-US" sz="1013" dirty="0"/>
            </a:p>
          </p:txBody>
        </p:sp>
      </p:grpSp>
      <p:sp>
        <p:nvSpPr>
          <p:cNvPr id="243" name="Rectangle 242">
            <a:extLst>
              <a:ext uri="{FF2B5EF4-FFF2-40B4-BE49-F238E27FC236}">
                <a16:creationId xmlns:a16="http://schemas.microsoft.com/office/drawing/2014/main" id="{D7A1942A-19FB-4D59-832E-E907D2B8AD45}"/>
              </a:ext>
            </a:extLst>
          </p:cNvPr>
          <p:cNvSpPr/>
          <p:nvPr/>
        </p:nvSpPr>
        <p:spPr>
          <a:xfrm>
            <a:off x="457199" y="1608547"/>
            <a:ext cx="8226960" cy="2565888"/>
          </a:xfrm>
          <a:prstGeom prst="rect">
            <a:avLst/>
          </a:prstGeom>
          <a:ln w="19050">
            <a:gradFill>
              <a:gsLst>
                <a:gs pos="55000">
                  <a:schemeClr val="accent2"/>
                </a:gs>
                <a:gs pos="45000">
                  <a:schemeClr val="accent2"/>
                </a:gs>
                <a:gs pos="15000">
                  <a:schemeClr val="accent3"/>
                </a:gs>
                <a:gs pos="85000">
                  <a:schemeClr val="accent1"/>
                </a:gs>
              </a:gsLst>
              <a:lin ang="0" scaled="0"/>
            </a:gradFill>
            <a:tailEnd type="none"/>
          </a:ln>
          <a:effectLst/>
        </p:spPr>
        <p:style>
          <a:lnRef idx="2">
            <a:schemeClr val="accent1"/>
          </a:lnRef>
          <a:fillRef idx="0">
            <a:schemeClr val="accent1"/>
          </a:fillRef>
          <a:effectRef idx="1">
            <a:schemeClr val="accent1"/>
          </a:effectRef>
          <a:fontRef idx="minor">
            <a:schemeClr val="tx1"/>
          </a:fontRef>
        </p:style>
        <p:txBody>
          <a:bodyPr lIns="182880" tIns="146304" rIns="182880" bIns="146304" rtlCol="0" anchor="ctr"/>
          <a:lstStyle/>
          <a:p>
            <a:pPr algn="ctr"/>
            <a:endParaRPr lang="en-US" sz="1800" dirty="0" err="1"/>
          </a:p>
        </p:txBody>
      </p:sp>
      <p:cxnSp>
        <p:nvCxnSpPr>
          <p:cNvPr id="244" name="Straight Connector 243">
            <a:extLst>
              <a:ext uri="{FF2B5EF4-FFF2-40B4-BE49-F238E27FC236}">
                <a16:creationId xmlns:a16="http://schemas.microsoft.com/office/drawing/2014/main" id="{EDE34DF3-2095-486A-9A74-2154953F4DCE}"/>
              </a:ext>
            </a:extLst>
          </p:cNvPr>
          <p:cNvCxnSpPr>
            <a:cxnSpLocks/>
          </p:cNvCxnSpPr>
          <p:nvPr/>
        </p:nvCxnSpPr>
        <p:spPr>
          <a:xfrm>
            <a:off x="2434273" y="1885651"/>
            <a:ext cx="0" cy="2011680"/>
          </a:xfrm>
          <a:prstGeom prst="line">
            <a:avLst/>
          </a:prstGeom>
          <a:ln w="12700">
            <a:solidFill>
              <a:schemeClr val="bg2">
                <a:lumMod val="75000"/>
                <a:lumOff val="25000"/>
              </a:schemeClr>
            </a:solidFill>
            <a:tailEnd type="none"/>
          </a:ln>
          <a:effectLst/>
        </p:spPr>
        <p:style>
          <a:lnRef idx="2">
            <a:schemeClr val="accent1"/>
          </a:lnRef>
          <a:fillRef idx="0">
            <a:schemeClr val="accent1"/>
          </a:fillRef>
          <a:effectRef idx="1">
            <a:schemeClr val="accent1"/>
          </a:effectRef>
          <a:fontRef idx="minor">
            <a:schemeClr val="tx1"/>
          </a:fontRef>
        </p:style>
      </p:cxnSp>
      <p:cxnSp>
        <p:nvCxnSpPr>
          <p:cNvPr id="245" name="Straight Connector 244">
            <a:extLst>
              <a:ext uri="{FF2B5EF4-FFF2-40B4-BE49-F238E27FC236}">
                <a16:creationId xmlns:a16="http://schemas.microsoft.com/office/drawing/2014/main" id="{EBC60192-0A8F-462D-811D-0E7555E3F4B7}"/>
              </a:ext>
            </a:extLst>
          </p:cNvPr>
          <p:cNvCxnSpPr>
            <a:cxnSpLocks/>
          </p:cNvCxnSpPr>
          <p:nvPr/>
        </p:nvCxnSpPr>
        <p:spPr>
          <a:xfrm>
            <a:off x="4433824" y="1885651"/>
            <a:ext cx="0" cy="2011680"/>
          </a:xfrm>
          <a:prstGeom prst="line">
            <a:avLst/>
          </a:prstGeom>
          <a:ln w="12700">
            <a:solidFill>
              <a:schemeClr val="bg2">
                <a:lumMod val="75000"/>
                <a:lumOff val="25000"/>
              </a:schemeClr>
            </a:solidFill>
            <a:tailEnd type="none"/>
          </a:ln>
          <a:effectLst/>
        </p:spPr>
        <p:style>
          <a:lnRef idx="2">
            <a:schemeClr val="accent1"/>
          </a:lnRef>
          <a:fillRef idx="0">
            <a:schemeClr val="accent1"/>
          </a:fillRef>
          <a:effectRef idx="1">
            <a:schemeClr val="accent1"/>
          </a:effectRef>
          <a:fontRef idx="minor">
            <a:schemeClr val="tx1"/>
          </a:fontRef>
        </p:style>
      </p:cxnSp>
      <p:cxnSp>
        <p:nvCxnSpPr>
          <p:cNvPr id="246" name="Straight Connector 245">
            <a:extLst>
              <a:ext uri="{FF2B5EF4-FFF2-40B4-BE49-F238E27FC236}">
                <a16:creationId xmlns:a16="http://schemas.microsoft.com/office/drawing/2014/main" id="{EDBFC26C-34C8-4953-93EB-32E7FC1E1CB6}"/>
              </a:ext>
            </a:extLst>
          </p:cNvPr>
          <p:cNvCxnSpPr>
            <a:cxnSpLocks/>
          </p:cNvCxnSpPr>
          <p:nvPr/>
        </p:nvCxnSpPr>
        <p:spPr>
          <a:xfrm>
            <a:off x="6433912" y="1885651"/>
            <a:ext cx="0" cy="2011680"/>
          </a:xfrm>
          <a:prstGeom prst="line">
            <a:avLst/>
          </a:prstGeom>
          <a:ln w="12700">
            <a:solidFill>
              <a:schemeClr val="bg2">
                <a:lumMod val="75000"/>
                <a:lumOff val="25000"/>
              </a:schemeClr>
            </a:solidFill>
            <a:tailEnd type="none"/>
          </a:ln>
          <a:effectLst/>
        </p:spPr>
        <p:style>
          <a:lnRef idx="2">
            <a:schemeClr val="accent1"/>
          </a:lnRef>
          <a:fillRef idx="0">
            <a:schemeClr val="accent1"/>
          </a:fillRef>
          <a:effectRef idx="1">
            <a:schemeClr val="accent1"/>
          </a:effectRef>
          <a:fontRef idx="minor">
            <a:schemeClr val="tx1"/>
          </a:fontRef>
        </p:style>
      </p:cxnSp>
      <p:sp>
        <p:nvSpPr>
          <p:cNvPr id="247" name="Text Placeholder 25">
            <a:extLst>
              <a:ext uri="{FF2B5EF4-FFF2-40B4-BE49-F238E27FC236}">
                <a16:creationId xmlns:a16="http://schemas.microsoft.com/office/drawing/2014/main" id="{4A327079-66A8-41AE-AAAB-98E05525BE6F}"/>
              </a:ext>
            </a:extLst>
          </p:cNvPr>
          <p:cNvSpPr txBox="1">
            <a:spLocks/>
          </p:cNvSpPr>
          <p:nvPr/>
        </p:nvSpPr>
        <p:spPr>
          <a:xfrm>
            <a:off x="2572170" y="3130021"/>
            <a:ext cx="1645920" cy="727122"/>
          </a:xfrm>
          <a:prstGeom prst="rect">
            <a:avLst/>
          </a:prstGeom>
          <a:noFill/>
        </p:spPr>
        <p:txBody>
          <a:bodyPr vert="horz" lIns="102870" tIns="0" rIns="68580" bIns="34290" rtlCol="0" anchor="t" anchorCtr="0">
            <a:spAutoFit/>
          </a:bodyPr>
          <a:lstStyle>
            <a:lvl1pPr marL="0" indent="0" algn="l" defTabSz="609585" rtl="0" eaLnBrk="1" latinLnBrk="0" hangingPunct="1">
              <a:lnSpc>
                <a:spcPct val="90000"/>
              </a:lnSpc>
              <a:spcBef>
                <a:spcPts val="800"/>
              </a:spcBef>
              <a:buFontTx/>
              <a:buNone/>
              <a:defRPr lang="en-US" sz="1333" b="0" i="0" kern="1200" dirty="0">
                <a:solidFill>
                  <a:schemeClr val="tx1"/>
                </a:solidFill>
                <a:latin typeface="+mn-lt"/>
                <a:ea typeface="+mn-ea"/>
                <a:cs typeface="Amazon Ember Regular" charset="0"/>
              </a:defRPr>
            </a:lvl1pPr>
            <a:lvl2pPr marL="990575" indent="-380990" algn="l" defTabSz="609585" rtl="0" eaLnBrk="1" latinLnBrk="0" hangingPunct="1">
              <a:lnSpc>
                <a:spcPct val="90000"/>
              </a:lnSpc>
              <a:spcBef>
                <a:spcPct val="20000"/>
              </a:spcBef>
              <a:buFont typeface="Arial"/>
              <a:buChar char="•"/>
              <a:defRPr sz="2133" b="0" i="0" kern="1200">
                <a:solidFill>
                  <a:schemeClr val="tx1"/>
                </a:solidFill>
                <a:latin typeface="+mn-lt"/>
                <a:ea typeface="+mn-ea"/>
                <a:cs typeface="Amazon Ember Regular" charset="0"/>
              </a:defRPr>
            </a:lvl2pPr>
            <a:lvl3pPr marL="1523962" indent="-304792" algn="l" defTabSz="609585" rtl="0" eaLnBrk="1" latinLnBrk="0" hangingPunct="1">
              <a:lnSpc>
                <a:spcPct val="90000"/>
              </a:lnSpc>
              <a:spcBef>
                <a:spcPct val="20000"/>
              </a:spcBef>
              <a:buFont typeface="Arial"/>
              <a:buChar char="•"/>
              <a:defRPr sz="1867" b="0" i="0" kern="1200">
                <a:solidFill>
                  <a:schemeClr val="tx1"/>
                </a:solidFill>
                <a:latin typeface="+mn-lt"/>
                <a:ea typeface="+mn-ea"/>
                <a:cs typeface="Amazon Ember Regular" charset="0"/>
              </a:defRPr>
            </a:lvl3pPr>
            <a:lvl4pPr marL="2133547" indent="-304792" algn="l" defTabSz="609585"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4pPr>
            <a:lvl5pPr marL="2743131" indent="-304792" algn="l" defTabSz="609585"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sz="1000" dirty="0"/>
              <a:t>Optimize models with new data fields being collected from products and systems, while keeping everything </a:t>
            </a:r>
            <a:br>
              <a:rPr lang="en-US" sz="1000" dirty="0"/>
            </a:br>
            <a:r>
              <a:rPr lang="en-US" sz="1000" dirty="0"/>
              <a:t>else the same </a:t>
            </a:r>
          </a:p>
        </p:txBody>
      </p:sp>
      <p:sp>
        <p:nvSpPr>
          <p:cNvPr id="248" name="Text Placeholder 25">
            <a:extLst>
              <a:ext uri="{FF2B5EF4-FFF2-40B4-BE49-F238E27FC236}">
                <a16:creationId xmlns:a16="http://schemas.microsoft.com/office/drawing/2014/main" id="{01F836A3-79ED-4882-95A6-91085576F955}"/>
              </a:ext>
            </a:extLst>
          </p:cNvPr>
          <p:cNvSpPr txBox="1">
            <a:spLocks/>
          </p:cNvSpPr>
          <p:nvPr/>
        </p:nvSpPr>
        <p:spPr>
          <a:xfrm>
            <a:off x="4577083" y="3122665"/>
            <a:ext cx="1645920" cy="865622"/>
          </a:xfrm>
          <a:prstGeom prst="rect">
            <a:avLst/>
          </a:prstGeom>
          <a:noFill/>
        </p:spPr>
        <p:txBody>
          <a:bodyPr vert="horz" lIns="102870" tIns="0" rIns="68580" bIns="34290" rtlCol="0" anchor="t" anchorCtr="0">
            <a:spAutoFit/>
          </a:bodyPr>
          <a:lstStyle>
            <a:lvl1pPr marL="0" indent="0" algn="l" defTabSz="609585" rtl="0" eaLnBrk="1" latinLnBrk="0" hangingPunct="1">
              <a:lnSpc>
                <a:spcPct val="90000"/>
              </a:lnSpc>
              <a:spcBef>
                <a:spcPts val="800"/>
              </a:spcBef>
              <a:buFontTx/>
              <a:buNone/>
              <a:defRPr lang="en-US" sz="1333" b="0" i="0" kern="1200" dirty="0">
                <a:solidFill>
                  <a:schemeClr val="tx1"/>
                </a:solidFill>
                <a:latin typeface="+mn-lt"/>
                <a:ea typeface="+mn-ea"/>
                <a:cs typeface="Amazon Ember Regular" charset="0"/>
              </a:defRPr>
            </a:lvl1pPr>
            <a:lvl2pPr marL="990575" indent="-380990" algn="l" defTabSz="609585" rtl="0" eaLnBrk="1" latinLnBrk="0" hangingPunct="1">
              <a:lnSpc>
                <a:spcPct val="90000"/>
              </a:lnSpc>
              <a:spcBef>
                <a:spcPct val="20000"/>
              </a:spcBef>
              <a:buFont typeface="Arial"/>
              <a:buChar char="•"/>
              <a:defRPr sz="2133" b="0" i="0" kern="1200">
                <a:solidFill>
                  <a:schemeClr val="tx1"/>
                </a:solidFill>
                <a:latin typeface="+mn-lt"/>
                <a:ea typeface="+mn-ea"/>
                <a:cs typeface="Amazon Ember Regular" charset="0"/>
              </a:defRPr>
            </a:lvl2pPr>
            <a:lvl3pPr marL="1523962" indent="-304792" algn="l" defTabSz="609585" rtl="0" eaLnBrk="1" latinLnBrk="0" hangingPunct="1">
              <a:lnSpc>
                <a:spcPct val="90000"/>
              </a:lnSpc>
              <a:spcBef>
                <a:spcPct val="20000"/>
              </a:spcBef>
              <a:buFont typeface="Arial"/>
              <a:buChar char="•"/>
              <a:defRPr sz="1867" b="0" i="0" kern="1200">
                <a:solidFill>
                  <a:schemeClr val="tx1"/>
                </a:solidFill>
                <a:latin typeface="+mn-lt"/>
                <a:ea typeface="+mn-ea"/>
                <a:cs typeface="Amazon Ember Regular" charset="0"/>
              </a:defRPr>
            </a:lvl3pPr>
            <a:lvl4pPr marL="2133547" indent="-304792" algn="l" defTabSz="609585"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4pPr>
            <a:lvl5pPr marL="2743131" indent="-304792" algn="l" defTabSz="609585"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sz="1000" dirty="0"/>
              <a:t>Provide better recommendations as new products and purchasing experiences require continual retraining</a:t>
            </a:r>
          </a:p>
        </p:txBody>
      </p:sp>
      <p:sp>
        <p:nvSpPr>
          <p:cNvPr id="249" name="Text Placeholder 25">
            <a:extLst>
              <a:ext uri="{FF2B5EF4-FFF2-40B4-BE49-F238E27FC236}">
                <a16:creationId xmlns:a16="http://schemas.microsoft.com/office/drawing/2014/main" id="{F8CF17E0-BDB7-4C10-8FFE-72CA0215CB8F}"/>
              </a:ext>
            </a:extLst>
          </p:cNvPr>
          <p:cNvSpPr txBox="1">
            <a:spLocks/>
          </p:cNvSpPr>
          <p:nvPr/>
        </p:nvSpPr>
        <p:spPr>
          <a:xfrm>
            <a:off x="6582860" y="3118778"/>
            <a:ext cx="1645920" cy="865622"/>
          </a:xfrm>
          <a:prstGeom prst="rect">
            <a:avLst/>
          </a:prstGeom>
          <a:noFill/>
        </p:spPr>
        <p:txBody>
          <a:bodyPr vert="horz" lIns="102870" tIns="0" rIns="68580" bIns="34290" rtlCol="0" anchor="t" anchorCtr="0">
            <a:spAutoFit/>
          </a:bodyPr>
          <a:lstStyle>
            <a:lvl1pPr marL="0" indent="0" algn="l" defTabSz="609585" rtl="0" eaLnBrk="1" latinLnBrk="0" hangingPunct="1">
              <a:lnSpc>
                <a:spcPct val="90000"/>
              </a:lnSpc>
              <a:spcBef>
                <a:spcPts val="800"/>
              </a:spcBef>
              <a:buFontTx/>
              <a:buNone/>
              <a:defRPr lang="en-US" sz="1333" b="0" i="0" kern="1200" dirty="0">
                <a:solidFill>
                  <a:schemeClr val="tx1"/>
                </a:solidFill>
                <a:latin typeface="+mn-lt"/>
                <a:ea typeface="+mn-ea"/>
                <a:cs typeface="Amazon Ember Regular" charset="0"/>
              </a:defRPr>
            </a:lvl1pPr>
            <a:lvl2pPr marL="990575" indent="-380990" algn="l" defTabSz="609585" rtl="0" eaLnBrk="1" latinLnBrk="0" hangingPunct="1">
              <a:lnSpc>
                <a:spcPct val="90000"/>
              </a:lnSpc>
              <a:spcBef>
                <a:spcPct val="20000"/>
              </a:spcBef>
              <a:buFont typeface="Arial"/>
              <a:buChar char="•"/>
              <a:defRPr sz="2133" b="0" i="0" kern="1200">
                <a:solidFill>
                  <a:schemeClr val="tx1"/>
                </a:solidFill>
                <a:latin typeface="+mn-lt"/>
                <a:ea typeface="+mn-ea"/>
                <a:cs typeface="Amazon Ember Regular" charset="0"/>
              </a:defRPr>
            </a:lvl2pPr>
            <a:lvl3pPr marL="1523962" indent="-304792" algn="l" defTabSz="609585" rtl="0" eaLnBrk="1" latinLnBrk="0" hangingPunct="1">
              <a:lnSpc>
                <a:spcPct val="90000"/>
              </a:lnSpc>
              <a:spcBef>
                <a:spcPct val="20000"/>
              </a:spcBef>
              <a:buFont typeface="Arial"/>
              <a:buChar char="•"/>
              <a:defRPr sz="1867" b="0" i="0" kern="1200">
                <a:solidFill>
                  <a:schemeClr val="tx1"/>
                </a:solidFill>
                <a:latin typeface="+mn-lt"/>
                <a:ea typeface="+mn-ea"/>
                <a:cs typeface="Amazon Ember Regular" charset="0"/>
              </a:defRPr>
            </a:lvl3pPr>
            <a:lvl4pPr marL="2133547" indent="-304792" algn="l" defTabSz="609585"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4pPr>
            <a:lvl5pPr marL="2743131" indent="-304792" algn="l" defTabSz="609585"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sz="1000" dirty="0"/>
              <a:t>Re-train and re-deploy </a:t>
            </a:r>
            <a:br>
              <a:rPr lang="en-US" sz="1000" dirty="0"/>
            </a:br>
            <a:r>
              <a:rPr lang="en-US" sz="1000" dirty="0"/>
              <a:t>models on a regular basis as new products, defect examples, and labeled datasets become available</a:t>
            </a:r>
          </a:p>
        </p:txBody>
      </p:sp>
    </p:spTree>
    <p:extLst>
      <p:ext uri="{BB962C8B-B14F-4D97-AF65-F5344CB8AC3E}">
        <p14:creationId xmlns:p14="http://schemas.microsoft.com/office/powerpoint/2010/main" val="2087377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85750"/>
            <a:ext cx="8229600" cy="686436"/>
          </a:xfrm>
        </p:spPr>
        <p:txBody>
          <a:bodyPr/>
          <a:lstStyle/>
          <a:p>
            <a:r>
              <a:rPr lang="en-US" b="1" dirty="0">
                <a:solidFill>
                  <a:schemeClr val="accent1"/>
                </a:solidFill>
              </a:rPr>
              <a:t>Amazon SageMaker Pipelines </a:t>
            </a:r>
            <a:r>
              <a:rPr lang="en-US" b="1" dirty="0"/>
              <a:t>overview</a:t>
            </a:r>
          </a:p>
        </p:txBody>
      </p:sp>
      <p:sp>
        <p:nvSpPr>
          <p:cNvPr id="78" name="Rectangle 77">
            <a:extLst>
              <a:ext uri="{FF2B5EF4-FFF2-40B4-BE49-F238E27FC236}">
                <a16:creationId xmlns:a16="http://schemas.microsoft.com/office/drawing/2014/main" id="{422E3F7D-8660-406D-B0C9-8131C4316220}"/>
              </a:ext>
            </a:extLst>
          </p:cNvPr>
          <p:cNvSpPr/>
          <p:nvPr/>
        </p:nvSpPr>
        <p:spPr>
          <a:xfrm>
            <a:off x="1190633" y="1009650"/>
            <a:ext cx="7494140" cy="3486149"/>
          </a:xfrm>
          <a:prstGeom prst="rect">
            <a:avLst/>
          </a:prstGeom>
          <a:ln w="19050">
            <a:gradFill>
              <a:gsLst>
                <a:gs pos="55000">
                  <a:schemeClr val="accent2"/>
                </a:gs>
                <a:gs pos="45000">
                  <a:schemeClr val="accent2"/>
                </a:gs>
                <a:gs pos="15000">
                  <a:schemeClr val="accent3"/>
                </a:gs>
                <a:gs pos="85000">
                  <a:schemeClr val="accent1"/>
                </a:gs>
              </a:gsLst>
              <a:lin ang="0" scaled="0"/>
            </a:gradFill>
            <a:tailEnd type="none"/>
          </a:ln>
          <a:effectLst/>
        </p:spPr>
        <p:style>
          <a:lnRef idx="2">
            <a:schemeClr val="accent1"/>
          </a:lnRef>
          <a:fillRef idx="0">
            <a:schemeClr val="accent1"/>
          </a:fillRef>
          <a:effectRef idx="1">
            <a:schemeClr val="accent1"/>
          </a:effectRef>
          <a:fontRef idx="minor">
            <a:schemeClr val="tx1"/>
          </a:fontRef>
        </p:style>
        <p:txBody>
          <a:bodyPr lIns="182880" tIns="146304" rIns="182880" bIns="146304" rtlCol="0" anchor="ctr"/>
          <a:lstStyle/>
          <a:p>
            <a:pPr algn="ctr"/>
            <a:endParaRPr lang="en-US" sz="1800" dirty="0" err="1"/>
          </a:p>
        </p:txBody>
      </p:sp>
      <p:grpSp>
        <p:nvGrpSpPr>
          <p:cNvPr id="80" name="Group 79">
            <a:extLst>
              <a:ext uri="{FF2B5EF4-FFF2-40B4-BE49-F238E27FC236}">
                <a16:creationId xmlns:a16="http://schemas.microsoft.com/office/drawing/2014/main" id="{65D7F0EE-61D2-4140-8A8E-B1D8E8BF47B3}"/>
              </a:ext>
            </a:extLst>
          </p:cNvPr>
          <p:cNvGrpSpPr/>
          <p:nvPr/>
        </p:nvGrpSpPr>
        <p:grpSpPr>
          <a:xfrm>
            <a:off x="459227" y="1964187"/>
            <a:ext cx="1470430" cy="1577075"/>
            <a:chOff x="459227" y="2423376"/>
            <a:chExt cx="1470430" cy="1577075"/>
          </a:xfrm>
        </p:grpSpPr>
        <p:sp>
          <p:nvSpPr>
            <p:cNvPr id="79" name="TextBox 78">
              <a:extLst>
                <a:ext uri="{FF2B5EF4-FFF2-40B4-BE49-F238E27FC236}">
                  <a16:creationId xmlns:a16="http://schemas.microsoft.com/office/drawing/2014/main" id="{B89A6E97-F7A5-4B30-80A7-57B56EC214BF}"/>
                </a:ext>
              </a:extLst>
            </p:cNvPr>
            <p:cNvSpPr txBox="1"/>
            <p:nvPr/>
          </p:nvSpPr>
          <p:spPr>
            <a:xfrm>
              <a:off x="459227" y="2423376"/>
              <a:ext cx="1470430" cy="1577075"/>
            </a:xfrm>
            <a:prstGeom prst="rect">
              <a:avLst/>
            </a:prstGeom>
            <a:solidFill>
              <a:srgbClr val="252F3E"/>
            </a:solidFill>
          </p:spPr>
          <p:txBody>
            <a:bodyPr wrap="square" bIns="137160" rtlCol="0" anchor="b" anchorCtr="0">
              <a:noAutofit/>
            </a:bodyPr>
            <a:lstStyle/>
            <a:p>
              <a:pPr algn="ctr"/>
              <a:r>
                <a:rPr lang="en-US" sz="1000" b="1" dirty="0"/>
                <a:t>Amazon </a:t>
              </a:r>
              <a:r>
                <a:rPr lang="en-US" sz="1000" b="1" dirty="0" err="1"/>
                <a:t>SageMaker</a:t>
              </a:r>
              <a:br>
                <a:rPr lang="en-US" sz="1000" b="1" dirty="0"/>
              </a:br>
              <a:r>
                <a:rPr lang="en-US" sz="1000" b="1" dirty="0"/>
                <a:t>Pipelines</a:t>
              </a:r>
            </a:p>
            <a:p>
              <a:pPr algn="ctr">
                <a:spcBef>
                  <a:spcPts val="240"/>
                </a:spcBef>
              </a:pPr>
              <a:r>
                <a:rPr lang="en-US" sz="800" dirty="0"/>
                <a:t>Build fully automated</a:t>
              </a:r>
              <a:br>
                <a:rPr lang="en-US" sz="800" dirty="0"/>
              </a:br>
              <a:r>
                <a:rPr lang="en-US" sz="800" dirty="0"/>
                <a:t>machine learning</a:t>
              </a:r>
              <a:br>
                <a:rPr lang="en-US" sz="800" dirty="0"/>
              </a:br>
              <a:r>
                <a:rPr lang="en-US" sz="800" dirty="0"/>
                <a:t>workflows at scale</a:t>
              </a:r>
            </a:p>
          </p:txBody>
        </p:sp>
        <p:sp>
          <p:nvSpPr>
            <p:cNvPr id="76" name="Graphic 95">
              <a:extLst>
                <a:ext uri="{FF2B5EF4-FFF2-40B4-BE49-F238E27FC236}">
                  <a16:creationId xmlns:a16="http://schemas.microsoft.com/office/drawing/2014/main" id="{5C3A37BC-F88D-4BF0-B6FB-207ACA54843D}"/>
                </a:ext>
              </a:extLst>
            </p:cNvPr>
            <p:cNvSpPr>
              <a:spLocks noChangeAspect="1"/>
            </p:cNvSpPr>
            <p:nvPr/>
          </p:nvSpPr>
          <p:spPr>
            <a:xfrm>
              <a:off x="965842" y="2607973"/>
              <a:ext cx="457200" cy="457651"/>
            </a:xfrm>
            <a:custGeom>
              <a:avLst/>
              <a:gdLst>
                <a:gd name="connsiteX0" fmla="*/ 341948 w 344226"/>
                <a:gd name="connsiteY0" fmla="*/ 128349 h 344566"/>
                <a:gd name="connsiteX1" fmla="*/ 302895 w 344226"/>
                <a:gd name="connsiteY1" fmla="*/ 105489 h 344566"/>
                <a:gd name="connsiteX2" fmla="*/ 302895 w 344226"/>
                <a:gd name="connsiteY2" fmla="*/ 55007 h 344566"/>
                <a:gd name="connsiteX3" fmla="*/ 300990 w 344226"/>
                <a:gd name="connsiteY3" fmla="*/ 51197 h 344566"/>
                <a:gd name="connsiteX4" fmla="*/ 217170 w 344226"/>
                <a:gd name="connsiteY4" fmla="*/ 714 h 344566"/>
                <a:gd name="connsiteX5" fmla="*/ 212408 w 344226"/>
                <a:gd name="connsiteY5" fmla="*/ 714 h 344566"/>
                <a:gd name="connsiteX6" fmla="*/ 173355 w 344226"/>
                <a:gd name="connsiteY6" fmla="*/ 26432 h 344566"/>
                <a:gd name="connsiteX7" fmla="*/ 134303 w 344226"/>
                <a:gd name="connsiteY7" fmla="*/ 714 h 344566"/>
                <a:gd name="connsiteX8" fmla="*/ 129540 w 344226"/>
                <a:gd name="connsiteY8" fmla="*/ 714 h 344566"/>
                <a:gd name="connsiteX9" fmla="*/ 43815 w 344226"/>
                <a:gd name="connsiteY9" fmla="*/ 49292 h 344566"/>
                <a:gd name="connsiteX10" fmla="*/ 41910 w 344226"/>
                <a:gd name="connsiteY10" fmla="*/ 53102 h 344566"/>
                <a:gd name="connsiteX11" fmla="*/ 41910 w 344226"/>
                <a:gd name="connsiteY11" fmla="*/ 105489 h 344566"/>
                <a:gd name="connsiteX12" fmla="*/ 2858 w 344226"/>
                <a:gd name="connsiteY12" fmla="*/ 125492 h 344566"/>
                <a:gd name="connsiteX13" fmla="*/ 0 w 344226"/>
                <a:gd name="connsiteY13" fmla="*/ 130254 h 344566"/>
                <a:gd name="connsiteX14" fmla="*/ 0 w 344226"/>
                <a:gd name="connsiteY14" fmla="*/ 214074 h 344566"/>
                <a:gd name="connsiteX15" fmla="*/ 1905 w 344226"/>
                <a:gd name="connsiteY15" fmla="*/ 217884 h 344566"/>
                <a:gd name="connsiteX16" fmla="*/ 41910 w 344226"/>
                <a:gd name="connsiteY16" fmla="*/ 244554 h 344566"/>
                <a:gd name="connsiteX17" fmla="*/ 41910 w 344226"/>
                <a:gd name="connsiteY17" fmla="*/ 291227 h 344566"/>
                <a:gd name="connsiteX18" fmla="*/ 43815 w 344226"/>
                <a:gd name="connsiteY18" fmla="*/ 295037 h 344566"/>
                <a:gd name="connsiteX19" fmla="*/ 85725 w 344226"/>
                <a:gd name="connsiteY19" fmla="*/ 319802 h 344566"/>
                <a:gd name="connsiteX20" fmla="*/ 86678 w 344226"/>
                <a:gd name="connsiteY20" fmla="*/ 320754 h 344566"/>
                <a:gd name="connsiteX21" fmla="*/ 87630 w 344226"/>
                <a:gd name="connsiteY21" fmla="*/ 320754 h 344566"/>
                <a:gd name="connsiteX22" fmla="*/ 127635 w 344226"/>
                <a:gd name="connsiteY22" fmla="*/ 343614 h 344566"/>
                <a:gd name="connsiteX23" fmla="*/ 130493 w 344226"/>
                <a:gd name="connsiteY23" fmla="*/ 344567 h 344566"/>
                <a:gd name="connsiteX24" fmla="*/ 132398 w 344226"/>
                <a:gd name="connsiteY24" fmla="*/ 343614 h 344566"/>
                <a:gd name="connsiteX25" fmla="*/ 170498 w 344226"/>
                <a:gd name="connsiteY25" fmla="*/ 322659 h 344566"/>
                <a:gd name="connsiteX26" fmla="*/ 211455 w 344226"/>
                <a:gd name="connsiteY26" fmla="*/ 343614 h 344566"/>
                <a:gd name="connsiteX27" fmla="*/ 213360 w 344226"/>
                <a:gd name="connsiteY27" fmla="*/ 344567 h 344566"/>
                <a:gd name="connsiteX28" fmla="*/ 216218 w 344226"/>
                <a:gd name="connsiteY28" fmla="*/ 343614 h 344566"/>
                <a:gd name="connsiteX29" fmla="*/ 300038 w 344226"/>
                <a:gd name="connsiteY29" fmla="*/ 295037 h 344566"/>
                <a:gd name="connsiteX30" fmla="*/ 301943 w 344226"/>
                <a:gd name="connsiteY30" fmla="*/ 291227 h 344566"/>
                <a:gd name="connsiteX31" fmla="*/ 301943 w 344226"/>
                <a:gd name="connsiteY31" fmla="*/ 244554 h 344566"/>
                <a:gd name="connsiteX32" fmla="*/ 341948 w 344226"/>
                <a:gd name="connsiteY32" fmla="*/ 217884 h 344566"/>
                <a:gd name="connsiteX33" fmla="*/ 343853 w 344226"/>
                <a:gd name="connsiteY33" fmla="*/ 214074 h 344566"/>
                <a:gd name="connsiteX34" fmla="*/ 343853 w 344226"/>
                <a:gd name="connsiteY34" fmla="*/ 133112 h 344566"/>
                <a:gd name="connsiteX35" fmla="*/ 341948 w 344226"/>
                <a:gd name="connsiteY35" fmla="*/ 128349 h 344566"/>
                <a:gd name="connsiteX36" fmla="*/ 130493 w 344226"/>
                <a:gd name="connsiteY36" fmla="*/ 334089 h 344566"/>
                <a:gd name="connsiteX37" fmla="*/ 97155 w 344226"/>
                <a:gd name="connsiteY37" fmla="*/ 315039 h 344566"/>
                <a:gd name="connsiteX38" fmla="*/ 127635 w 344226"/>
                <a:gd name="connsiteY38" fmla="*/ 297894 h 344566"/>
                <a:gd name="connsiteX39" fmla="*/ 122873 w 344226"/>
                <a:gd name="connsiteY39" fmla="*/ 289322 h 344566"/>
                <a:gd name="connsiteX40" fmla="*/ 87630 w 344226"/>
                <a:gd name="connsiteY40" fmla="*/ 309324 h 344566"/>
                <a:gd name="connsiteX41" fmla="*/ 51435 w 344226"/>
                <a:gd name="connsiteY41" fmla="*/ 288369 h 344566"/>
                <a:gd name="connsiteX42" fmla="*/ 51435 w 344226"/>
                <a:gd name="connsiteY42" fmla="*/ 244554 h 344566"/>
                <a:gd name="connsiteX43" fmla="*/ 91440 w 344226"/>
                <a:gd name="connsiteY43" fmla="*/ 217884 h 344566"/>
                <a:gd name="connsiteX44" fmla="*/ 85725 w 344226"/>
                <a:gd name="connsiteY44" fmla="*/ 210264 h 344566"/>
                <a:gd name="connsiteX45" fmla="*/ 46673 w 344226"/>
                <a:gd name="connsiteY45" fmla="*/ 236934 h 344566"/>
                <a:gd name="connsiteX46" fmla="*/ 9525 w 344226"/>
                <a:gd name="connsiteY46" fmla="*/ 211217 h 344566"/>
                <a:gd name="connsiteX47" fmla="*/ 9525 w 344226"/>
                <a:gd name="connsiteY47" fmla="*/ 211217 h 344566"/>
                <a:gd name="connsiteX48" fmla="*/ 9525 w 344226"/>
                <a:gd name="connsiteY48" fmla="*/ 211217 h 344566"/>
                <a:gd name="connsiteX49" fmla="*/ 9525 w 344226"/>
                <a:gd name="connsiteY49" fmla="*/ 176927 h 344566"/>
                <a:gd name="connsiteX50" fmla="*/ 47625 w 344226"/>
                <a:gd name="connsiteY50" fmla="*/ 155019 h 344566"/>
                <a:gd name="connsiteX51" fmla="*/ 42863 w 344226"/>
                <a:gd name="connsiteY51" fmla="*/ 146447 h 344566"/>
                <a:gd name="connsiteX52" fmla="*/ 10478 w 344226"/>
                <a:gd name="connsiteY52" fmla="*/ 165497 h 344566"/>
                <a:gd name="connsiteX53" fmla="*/ 10478 w 344226"/>
                <a:gd name="connsiteY53" fmla="*/ 136922 h 344566"/>
                <a:gd name="connsiteX54" fmla="*/ 10478 w 344226"/>
                <a:gd name="connsiteY54" fmla="*/ 136922 h 344566"/>
                <a:gd name="connsiteX55" fmla="*/ 10478 w 344226"/>
                <a:gd name="connsiteY55" fmla="*/ 133112 h 344566"/>
                <a:gd name="connsiteX56" fmla="*/ 46673 w 344226"/>
                <a:gd name="connsiteY56" fmla="*/ 115014 h 344566"/>
                <a:gd name="connsiteX57" fmla="*/ 84773 w 344226"/>
                <a:gd name="connsiteY57" fmla="*/ 133112 h 344566"/>
                <a:gd name="connsiteX58" fmla="*/ 84773 w 344226"/>
                <a:gd name="connsiteY58" fmla="*/ 169307 h 344566"/>
                <a:gd name="connsiteX59" fmla="*/ 44768 w 344226"/>
                <a:gd name="connsiteY59" fmla="*/ 195977 h 344566"/>
                <a:gd name="connsiteX60" fmla="*/ 49530 w 344226"/>
                <a:gd name="connsiteY60" fmla="*/ 203597 h 344566"/>
                <a:gd name="connsiteX61" fmla="*/ 88583 w 344226"/>
                <a:gd name="connsiteY61" fmla="*/ 177879 h 344566"/>
                <a:gd name="connsiteX62" fmla="*/ 125730 w 344226"/>
                <a:gd name="connsiteY62" fmla="*/ 202644 h 344566"/>
                <a:gd name="connsiteX63" fmla="*/ 125730 w 344226"/>
                <a:gd name="connsiteY63" fmla="*/ 233124 h 344566"/>
                <a:gd name="connsiteX64" fmla="*/ 79058 w 344226"/>
                <a:gd name="connsiteY64" fmla="*/ 257889 h 344566"/>
                <a:gd name="connsiteX65" fmla="*/ 83820 w 344226"/>
                <a:gd name="connsiteY65" fmla="*/ 266462 h 344566"/>
                <a:gd name="connsiteX66" fmla="*/ 167640 w 344226"/>
                <a:gd name="connsiteY66" fmla="*/ 221694 h 344566"/>
                <a:gd name="connsiteX67" fmla="*/ 167640 w 344226"/>
                <a:gd name="connsiteY67" fmla="*/ 314087 h 344566"/>
                <a:gd name="connsiteX68" fmla="*/ 130493 w 344226"/>
                <a:gd name="connsiteY68" fmla="*/ 334089 h 344566"/>
                <a:gd name="connsiteX69" fmla="*/ 295275 w 344226"/>
                <a:gd name="connsiteY69" fmla="*/ 237887 h 344566"/>
                <a:gd name="connsiteX70" fmla="*/ 293370 w 344226"/>
                <a:gd name="connsiteY70" fmla="*/ 241697 h 344566"/>
                <a:gd name="connsiteX71" fmla="*/ 293370 w 344226"/>
                <a:gd name="connsiteY71" fmla="*/ 288369 h 344566"/>
                <a:gd name="connsiteX72" fmla="*/ 214313 w 344226"/>
                <a:gd name="connsiteY72" fmla="*/ 334089 h 344566"/>
                <a:gd name="connsiteX73" fmla="*/ 177165 w 344226"/>
                <a:gd name="connsiteY73" fmla="*/ 315992 h 344566"/>
                <a:gd name="connsiteX74" fmla="*/ 177165 w 344226"/>
                <a:gd name="connsiteY74" fmla="*/ 275034 h 344566"/>
                <a:gd name="connsiteX75" fmla="*/ 209550 w 344226"/>
                <a:gd name="connsiteY75" fmla="*/ 275034 h 344566"/>
                <a:gd name="connsiteX76" fmla="*/ 227648 w 344226"/>
                <a:gd name="connsiteY76" fmla="*/ 288369 h 344566"/>
                <a:gd name="connsiteX77" fmla="*/ 245745 w 344226"/>
                <a:gd name="connsiteY77" fmla="*/ 270272 h 344566"/>
                <a:gd name="connsiteX78" fmla="*/ 227648 w 344226"/>
                <a:gd name="connsiteY78" fmla="*/ 252174 h 344566"/>
                <a:gd name="connsiteX79" fmla="*/ 209550 w 344226"/>
                <a:gd name="connsiteY79" fmla="*/ 265509 h 344566"/>
                <a:gd name="connsiteX80" fmla="*/ 177165 w 344226"/>
                <a:gd name="connsiteY80" fmla="*/ 265509 h 344566"/>
                <a:gd name="connsiteX81" fmla="*/ 177165 w 344226"/>
                <a:gd name="connsiteY81" fmla="*/ 175022 h 344566"/>
                <a:gd name="connsiteX82" fmla="*/ 176213 w 344226"/>
                <a:gd name="connsiteY82" fmla="*/ 175022 h 344566"/>
                <a:gd name="connsiteX83" fmla="*/ 176213 w 344226"/>
                <a:gd name="connsiteY83" fmla="*/ 173117 h 344566"/>
                <a:gd name="connsiteX84" fmla="*/ 173355 w 344226"/>
                <a:gd name="connsiteY84" fmla="*/ 169307 h 344566"/>
                <a:gd name="connsiteX85" fmla="*/ 131445 w 344226"/>
                <a:gd name="connsiteY85" fmla="*/ 148352 h 344566"/>
                <a:gd name="connsiteX86" fmla="*/ 127635 w 344226"/>
                <a:gd name="connsiteY86" fmla="*/ 156924 h 344566"/>
                <a:gd name="connsiteX87" fmla="*/ 166688 w 344226"/>
                <a:gd name="connsiteY87" fmla="*/ 176927 h 344566"/>
                <a:gd name="connsiteX88" fmla="*/ 166688 w 344226"/>
                <a:gd name="connsiteY88" fmla="*/ 213122 h 344566"/>
                <a:gd name="connsiteX89" fmla="*/ 135255 w 344226"/>
                <a:gd name="connsiteY89" fmla="*/ 228362 h 344566"/>
                <a:gd name="connsiteX90" fmla="*/ 135255 w 344226"/>
                <a:gd name="connsiteY90" fmla="*/ 199787 h 344566"/>
                <a:gd name="connsiteX91" fmla="*/ 133350 w 344226"/>
                <a:gd name="connsiteY91" fmla="*/ 195977 h 344566"/>
                <a:gd name="connsiteX92" fmla="*/ 93345 w 344226"/>
                <a:gd name="connsiteY92" fmla="*/ 169307 h 344566"/>
                <a:gd name="connsiteX93" fmla="*/ 93345 w 344226"/>
                <a:gd name="connsiteY93" fmla="*/ 133112 h 344566"/>
                <a:gd name="connsiteX94" fmla="*/ 132398 w 344226"/>
                <a:gd name="connsiteY94" fmla="*/ 113109 h 344566"/>
                <a:gd name="connsiteX95" fmla="*/ 135255 w 344226"/>
                <a:gd name="connsiteY95" fmla="*/ 109299 h 344566"/>
                <a:gd name="connsiteX96" fmla="*/ 135255 w 344226"/>
                <a:gd name="connsiteY96" fmla="*/ 67389 h 344566"/>
                <a:gd name="connsiteX97" fmla="*/ 125730 w 344226"/>
                <a:gd name="connsiteY97" fmla="*/ 67389 h 344566"/>
                <a:gd name="connsiteX98" fmla="*/ 125730 w 344226"/>
                <a:gd name="connsiteY98" fmla="*/ 106442 h 344566"/>
                <a:gd name="connsiteX99" fmla="*/ 88583 w 344226"/>
                <a:gd name="connsiteY99" fmla="*/ 124539 h 344566"/>
                <a:gd name="connsiteX100" fmla="*/ 51435 w 344226"/>
                <a:gd name="connsiteY100" fmla="*/ 106442 h 344566"/>
                <a:gd name="connsiteX101" fmla="*/ 51435 w 344226"/>
                <a:gd name="connsiteY101" fmla="*/ 55959 h 344566"/>
                <a:gd name="connsiteX102" fmla="*/ 83820 w 344226"/>
                <a:gd name="connsiteY102" fmla="*/ 36909 h 344566"/>
                <a:gd name="connsiteX103" fmla="*/ 83820 w 344226"/>
                <a:gd name="connsiteY103" fmla="*/ 80724 h 344566"/>
                <a:gd name="connsiteX104" fmla="*/ 93345 w 344226"/>
                <a:gd name="connsiteY104" fmla="*/ 80724 h 344566"/>
                <a:gd name="connsiteX105" fmla="*/ 93345 w 344226"/>
                <a:gd name="connsiteY105" fmla="*/ 31194 h 344566"/>
                <a:gd name="connsiteX106" fmla="*/ 129540 w 344226"/>
                <a:gd name="connsiteY106" fmla="*/ 10239 h 344566"/>
                <a:gd name="connsiteX107" fmla="*/ 167640 w 344226"/>
                <a:gd name="connsiteY107" fmla="*/ 35004 h 344566"/>
                <a:gd name="connsiteX108" fmla="*/ 167640 w 344226"/>
                <a:gd name="connsiteY108" fmla="*/ 115967 h 344566"/>
                <a:gd name="connsiteX109" fmla="*/ 169545 w 344226"/>
                <a:gd name="connsiteY109" fmla="*/ 119777 h 344566"/>
                <a:gd name="connsiteX110" fmla="*/ 209550 w 344226"/>
                <a:gd name="connsiteY110" fmla="*/ 146447 h 344566"/>
                <a:gd name="connsiteX111" fmla="*/ 208598 w 344226"/>
                <a:gd name="connsiteY111" fmla="*/ 151209 h 344566"/>
                <a:gd name="connsiteX112" fmla="*/ 226695 w 344226"/>
                <a:gd name="connsiteY112" fmla="*/ 169307 h 344566"/>
                <a:gd name="connsiteX113" fmla="*/ 244793 w 344226"/>
                <a:gd name="connsiteY113" fmla="*/ 151209 h 344566"/>
                <a:gd name="connsiteX114" fmla="*/ 226695 w 344226"/>
                <a:gd name="connsiteY114" fmla="*/ 133112 h 344566"/>
                <a:gd name="connsiteX115" fmla="*/ 213360 w 344226"/>
                <a:gd name="connsiteY115" fmla="*/ 138827 h 344566"/>
                <a:gd name="connsiteX116" fmla="*/ 177165 w 344226"/>
                <a:gd name="connsiteY116" fmla="*/ 114062 h 344566"/>
                <a:gd name="connsiteX117" fmla="*/ 177165 w 344226"/>
                <a:gd name="connsiteY117" fmla="*/ 35004 h 344566"/>
                <a:gd name="connsiteX118" fmla="*/ 214313 w 344226"/>
                <a:gd name="connsiteY118" fmla="*/ 10239 h 344566"/>
                <a:gd name="connsiteX119" fmla="*/ 293370 w 344226"/>
                <a:gd name="connsiteY119" fmla="*/ 56912 h 344566"/>
                <a:gd name="connsiteX120" fmla="*/ 293370 w 344226"/>
                <a:gd name="connsiteY120" fmla="*/ 75962 h 344566"/>
                <a:gd name="connsiteX121" fmla="*/ 273368 w 344226"/>
                <a:gd name="connsiteY121" fmla="*/ 75962 h 344566"/>
                <a:gd name="connsiteX122" fmla="*/ 255270 w 344226"/>
                <a:gd name="connsiteY122" fmla="*/ 62627 h 344566"/>
                <a:gd name="connsiteX123" fmla="*/ 237173 w 344226"/>
                <a:gd name="connsiteY123" fmla="*/ 81677 h 344566"/>
                <a:gd name="connsiteX124" fmla="*/ 255270 w 344226"/>
                <a:gd name="connsiteY124" fmla="*/ 100727 h 344566"/>
                <a:gd name="connsiteX125" fmla="*/ 273368 w 344226"/>
                <a:gd name="connsiteY125" fmla="*/ 86439 h 344566"/>
                <a:gd name="connsiteX126" fmla="*/ 292418 w 344226"/>
                <a:gd name="connsiteY126" fmla="*/ 86439 h 344566"/>
                <a:gd name="connsiteX127" fmla="*/ 292418 w 344226"/>
                <a:gd name="connsiteY127" fmla="*/ 109299 h 344566"/>
                <a:gd name="connsiteX128" fmla="*/ 295275 w 344226"/>
                <a:gd name="connsiteY128" fmla="*/ 113109 h 344566"/>
                <a:gd name="connsiteX129" fmla="*/ 334328 w 344226"/>
                <a:gd name="connsiteY129" fmla="*/ 135969 h 344566"/>
                <a:gd name="connsiteX130" fmla="*/ 334328 w 344226"/>
                <a:gd name="connsiteY130" fmla="*/ 136922 h 344566"/>
                <a:gd name="connsiteX131" fmla="*/ 334328 w 344226"/>
                <a:gd name="connsiteY131" fmla="*/ 136922 h 344566"/>
                <a:gd name="connsiteX132" fmla="*/ 334328 w 344226"/>
                <a:gd name="connsiteY132" fmla="*/ 206454 h 344566"/>
                <a:gd name="connsiteX133" fmla="*/ 301943 w 344226"/>
                <a:gd name="connsiteY133" fmla="*/ 190262 h 344566"/>
                <a:gd name="connsiteX134" fmla="*/ 301943 w 344226"/>
                <a:gd name="connsiteY134" fmla="*/ 186452 h 344566"/>
                <a:gd name="connsiteX135" fmla="*/ 282893 w 344226"/>
                <a:gd name="connsiteY135" fmla="*/ 168354 h 344566"/>
                <a:gd name="connsiteX136" fmla="*/ 263843 w 344226"/>
                <a:gd name="connsiteY136" fmla="*/ 186452 h 344566"/>
                <a:gd name="connsiteX137" fmla="*/ 282893 w 344226"/>
                <a:gd name="connsiteY137" fmla="*/ 204549 h 344566"/>
                <a:gd name="connsiteX138" fmla="*/ 297180 w 344226"/>
                <a:gd name="connsiteY138" fmla="*/ 197882 h 344566"/>
                <a:gd name="connsiteX139" fmla="*/ 329565 w 344226"/>
                <a:gd name="connsiteY139" fmla="*/ 214074 h 344566"/>
                <a:gd name="connsiteX140" fmla="*/ 295275 w 344226"/>
                <a:gd name="connsiteY140" fmla="*/ 237887 h 344566"/>
                <a:gd name="connsiteX141" fmla="*/ 219075 w 344226"/>
                <a:gd name="connsiteY141" fmla="*/ 270272 h 344566"/>
                <a:gd name="connsiteX142" fmla="*/ 227648 w 344226"/>
                <a:gd name="connsiteY142" fmla="*/ 261699 h 344566"/>
                <a:gd name="connsiteX143" fmla="*/ 236220 w 344226"/>
                <a:gd name="connsiteY143" fmla="*/ 270272 h 344566"/>
                <a:gd name="connsiteX144" fmla="*/ 227648 w 344226"/>
                <a:gd name="connsiteY144" fmla="*/ 278844 h 344566"/>
                <a:gd name="connsiteX145" fmla="*/ 219075 w 344226"/>
                <a:gd name="connsiteY145" fmla="*/ 270272 h 344566"/>
                <a:gd name="connsiteX146" fmla="*/ 219075 w 344226"/>
                <a:gd name="connsiteY146" fmla="*/ 151209 h 344566"/>
                <a:gd name="connsiteX147" fmla="*/ 227648 w 344226"/>
                <a:gd name="connsiteY147" fmla="*/ 142637 h 344566"/>
                <a:gd name="connsiteX148" fmla="*/ 236220 w 344226"/>
                <a:gd name="connsiteY148" fmla="*/ 151209 h 344566"/>
                <a:gd name="connsiteX149" fmla="*/ 227648 w 344226"/>
                <a:gd name="connsiteY149" fmla="*/ 159782 h 344566"/>
                <a:gd name="connsiteX150" fmla="*/ 219075 w 344226"/>
                <a:gd name="connsiteY150" fmla="*/ 151209 h 344566"/>
                <a:gd name="connsiteX151" fmla="*/ 264795 w 344226"/>
                <a:gd name="connsiteY151" fmla="*/ 81677 h 344566"/>
                <a:gd name="connsiteX152" fmla="*/ 256223 w 344226"/>
                <a:gd name="connsiteY152" fmla="*/ 91202 h 344566"/>
                <a:gd name="connsiteX153" fmla="*/ 247650 w 344226"/>
                <a:gd name="connsiteY153" fmla="*/ 81677 h 344566"/>
                <a:gd name="connsiteX154" fmla="*/ 256223 w 344226"/>
                <a:gd name="connsiteY154" fmla="*/ 72152 h 344566"/>
                <a:gd name="connsiteX155" fmla="*/ 264795 w 344226"/>
                <a:gd name="connsiteY155" fmla="*/ 81677 h 344566"/>
                <a:gd name="connsiteX156" fmla="*/ 293370 w 344226"/>
                <a:gd name="connsiteY156" fmla="*/ 186452 h 344566"/>
                <a:gd name="connsiteX157" fmla="*/ 283845 w 344226"/>
                <a:gd name="connsiteY157" fmla="*/ 195024 h 344566"/>
                <a:gd name="connsiteX158" fmla="*/ 274320 w 344226"/>
                <a:gd name="connsiteY158" fmla="*/ 186452 h 344566"/>
                <a:gd name="connsiteX159" fmla="*/ 283845 w 344226"/>
                <a:gd name="connsiteY159" fmla="*/ 177879 h 344566"/>
                <a:gd name="connsiteX160" fmla="*/ 293370 w 344226"/>
                <a:gd name="connsiteY160" fmla="*/ 186452 h 344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Lst>
              <a:rect l="l" t="t" r="r" b="b"/>
              <a:pathLst>
                <a:path w="344226" h="344566">
                  <a:moveTo>
                    <a:pt x="341948" y="128349"/>
                  </a:moveTo>
                  <a:lnTo>
                    <a:pt x="302895" y="105489"/>
                  </a:lnTo>
                  <a:lnTo>
                    <a:pt x="302895" y="55007"/>
                  </a:lnTo>
                  <a:cubicBezTo>
                    <a:pt x="302895" y="53102"/>
                    <a:pt x="301943" y="52149"/>
                    <a:pt x="300990" y="51197"/>
                  </a:cubicBezTo>
                  <a:lnTo>
                    <a:pt x="217170" y="714"/>
                  </a:lnTo>
                  <a:cubicBezTo>
                    <a:pt x="215265" y="-238"/>
                    <a:pt x="213360" y="-238"/>
                    <a:pt x="212408" y="714"/>
                  </a:cubicBezTo>
                  <a:lnTo>
                    <a:pt x="173355" y="26432"/>
                  </a:lnTo>
                  <a:lnTo>
                    <a:pt x="134303" y="714"/>
                  </a:lnTo>
                  <a:cubicBezTo>
                    <a:pt x="132398" y="-238"/>
                    <a:pt x="130493" y="-238"/>
                    <a:pt x="129540" y="714"/>
                  </a:cubicBezTo>
                  <a:lnTo>
                    <a:pt x="43815" y="49292"/>
                  </a:lnTo>
                  <a:cubicBezTo>
                    <a:pt x="42863" y="50244"/>
                    <a:pt x="41910" y="51197"/>
                    <a:pt x="41910" y="53102"/>
                  </a:cubicBezTo>
                  <a:lnTo>
                    <a:pt x="41910" y="105489"/>
                  </a:lnTo>
                  <a:lnTo>
                    <a:pt x="2858" y="125492"/>
                  </a:lnTo>
                  <a:cubicBezTo>
                    <a:pt x="953" y="126444"/>
                    <a:pt x="0" y="128349"/>
                    <a:pt x="0" y="130254"/>
                  </a:cubicBezTo>
                  <a:lnTo>
                    <a:pt x="0" y="214074"/>
                  </a:lnTo>
                  <a:cubicBezTo>
                    <a:pt x="0" y="215979"/>
                    <a:pt x="953" y="216932"/>
                    <a:pt x="1905" y="217884"/>
                  </a:cubicBezTo>
                  <a:lnTo>
                    <a:pt x="41910" y="244554"/>
                  </a:lnTo>
                  <a:lnTo>
                    <a:pt x="41910" y="291227"/>
                  </a:lnTo>
                  <a:cubicBezTo>
                    <a:pt x="41910" y="293132"/>
                    <a:pt x="42863" y="294084"/>
                    <a:pt x="43815" y="295037"/>
                  </a:cubicBezTo>
                  <a:lnTo>
                    <a:pt x="85725" y="319802"/>
                  </a:lnTo>
                  <a:lnTo>
                    <a:pt x="86678" y="320754"/>
                  </a:lnTo>
                  <a:lnTo>
                    <a:pt x="87630" y="320754"/>
                  </a:lnTo>
                  <a:lnTo>
                    <a:pt x="127635" y="343614"/>
                  </a:lnTo>
                  <a:cubicBezTo>
                    <a:pt x="128588" y="343614"/>
                    <a:pt x="129540" y="344567"/>
                    <a:pt x="130493" y="344567"/>
                  </a:cubicBezTo>
                  <a:cubicBezTo>
                    <a:pt x="131445" y="344567"/>
                    <a:pt x="132398" y="344567"/>
                    <a:pt x="132398" y="343614"/>
                  </a:cubicBezTo>
                  <a:lnTo>
                    <a:pt x="170498" y="322659"/>
                  </a:lnTo>
                  <a:lnTo>
                    <a:pt x="211455" y="343614"/>
                  </a:lnTo>
                  <a:cubicBezTo>
                    <a:pt x="212408" y="343614"/>
                    <a:pt x="212408" y="344567"/>
                    <a:pt x="213360" y="344567"/>
                  </a:cubicBezTo>
                  <a:cubicBezTo>
                    <a:pt x="214313" y="344567"/>
                    <a:pt x="215265" y="344567"/>
                    <a:pt x="216218" y="343614"/>
                  </a:cubicBezTo>
                  <a:lnTo>
                    <a:pt x="300038" y="295037"/>
                  </a:lnTo>
                  <a:cubicBezTo>
                    <a:pt x="301943" y="294084"/>
                    <a:pt x="301943" y="292179"/>
                    <a:pt x="301943" y="291227"/>
                  </a:cubicBezTo>
                  <a:lnTo>
                    <a:pt x="301943" y="244554"/>
                  </a:lnTo>
                  <a:lnTo>
                    <a:pt x="341948" y="217884"/>
                  </a:lnTo>
                  <a:cubicBezTo>
                    <a:pt x="342900" y="216932"/>
                    <a:pt x="343853" y="215979"/>
                    <a:pt x="343853" y="214074"/>
                  </a:cubicBezTo>
                  <a:lnTo>
                    <a:pt x="343853" y="133112"/>
                  </a:lnTo>
                  <a:cubicBezTo>
                    <a:pt x="344805" y="131207"/>
                    <a:pt x="343853" y="129302"/>
                    <a:pt x="341948" y="128349"/>
                  </a:cubicBezTo>
                  <a:close/>
                  <a:moveTo>
                    <a:pt x="130493" y="334089"/>
                  </a:moveTo>
                  <a:lnTo>
                    <a:pt x="97155" y="315039"/>
                  </a:lnTo>
                  <a:lnTo>
                    <a:pt x="127635" y="297894"/>
                  </a:lnTo>
                  <a:lnTo>
                    <a:pt x="122873" y="289322"/>
                  </a:lnTo>
                  <a:lnTo>
                    <a:pt x="87630" y="309324"/>
                  </a:lnTo>
                  <a:lnTo>
                    <a:pt x="51435" y="288369"/>
                  </a:lnTo>
                  <a:lnTo>
                    <a:pt x="51435" y="244554"/>
                  </a:lnTo>
                  <a:lnTo>
                    <a:pt x="91440" y="217884"/>
                  </a:lnTo>
                  <a:lnTo>
                    <a:pt x="85725" y="210264"/>
                  </a:lnTo>
                  <a:lnTo>
                    <a:pt x="46673" y="236934"/>
                  </a:lnTo>
                  <a:lnTo>
                    <a:pt x="9525" y="211217"/>
                  </a:lnTo>
                  <a:lnTo>
                    <a:pt x="9525" y="211217"/>
                  </a:lnTo>
                  <a:cubicBezTo>
                    <a:pt x="9525" y="211217"/>
                    <a:pt x="9525" y="211217"/>
                    <a:pt x="9525" y="211217"/>
                  </a:cubicBezTo>
                  <a:lnTo>
                    <a:pt x="9525" y="176927"/>
                  </a:lnTo>
                  <a:lnTo>
                    <a:pt x="47625" y="155019"/>
                  </a:lnTo>
                  <a:lnTo>
                    <a:pt x="42863" y="146447"/>
                  </a:lnTo>
                  <a:lnTo>
                    <a:pt x="10478" y="165497"/>
                  </a:lnTo>
                  <a:lnTo>
                    <a:pt x="10478" y="136922"/>
                  </a:lnTo>
                  <a:cubicBezTo>
                    <a:pt x="10478" y="136922"/>
                    <a:pt x="10478" y="136922"/>
                    <a:pt x="10478" y="136922"/>
                  </a:cubicBezTo>
                  <a:lnTo>
                    <a:pt x="10478" y="133112"/>
                  </a:lnTo>
                  <a:lnTo>
                    <a:pt x="46673" y="115014"/>
                  </a:lnTo>
                  <a:lnTo>
                    <a:pt x="84773" y="133112"/>
                  </a:lnTo>
                  <a:lnTo>
                    <a:pt x="84773" y="169307"/>
                  </a:lnTo>
                  <a:lnTo>
                    <a:pt x="44768" y="195977"/>
                  </a:lnTo>
                  <a:lnTo>
                    <a:pt x="49530" y="203597"/>
                  </a:lnTo>
                  <a:lnTo>
                    <a:pt x="88583" y="177879"/>
                  </a:lnTo>
                  <a:lnTo>
                    <a:pt x="125730" y="202644"/>
                  </a:lnTo>
                  <a:lnTo>
                    <a:pt x="125730" y="233124"/>
                  </a:lnTo>
                  <a:lnTo>
                    <a:pt x="79058" y="257889"/>
                  </a:lnTo>
                  <a:lnTo>
                    <a:pt x="83820" y="266462"/>
                  </a:lnTo>
                  <a:lnTo>
                    <a:pt x="167640" y="221694"/>
                  </a:lnTo>
                  <a:lnTo>
                    <a:pt x="167640" y="314087"/>
                  </a:lnTo>
                  <a:lnTo>
                    <a:pt x="130493" y="334089"/>
                  </a:lnTo>
                  <a:close/>
                  <a:moveTo>
                    <a:pt x="295275" y="237887"/>
                  </a:moveTo>
                  <a:cubicBezTo>
                    <a:pt x="294323" y="238839"/>
                    <a:pt x="293370" y="239792"/>
                    <a:pt x="293370" y="241697"/>
                  </a:cubicBezTo>
                  <a:lnTo>
                    <a:pt x="293370" y="288369"/>
                  </a:lnTo>
                  <a:lnTo>
                    <a:pt x="214313" y="334089"/>
                  </a:lnTo>
                  <a:lnTo>
                    <a:pt x="177165" y="315992"/>
                  </a:lnTo>
                  <a:lnTo>
                    <a:pt x="177165" y="275034"/>
                  </a:lnTo>
                  <a:lnTo>
                    <a:pt x="209550" y="275034"/>
                  </a:lnTo>
                  <a:cubicBezTo>
                    <a:pt x="211455" y="282654"/>
                    <a:pt x="219075" y="288369"/>
                    <a:pt x="227648" y="288369"/>
                  </a:cubicBezTo>
                  <a:cubicBezTo>
                    <a:pt x="238125" y="288369"/>
                    <a:pt x="245745" y="279797"/>
                    <a:pt x="245745" y="270272"/>
                  </a:cubicBezTo>
                  <a:cubicBezTo>
                    <a:pt x="245745" y="259794"/>
                    <a:pt x="237173" y="252174"/>
                    <a:pt x="227648" y="252174"/>
                  </a:cubicBezTo>
                  <a:cubicBezTo>
                    <a:pt x="219075" y="252174"/>
                    <a:pt x="212408" y="257889"/>
                    <a:pt x="209550" y="265509"/>
                  </a:cubicBezTo>
                  <a:lnTo>
                    <a:pt x="177165" y="265509"/>
                  </a:lnTo>
                  <a:lnTo>
                    <a:pt x="177165" y="175022"/>
                  </a:lnTo>
                  <a:lnTo>
                    <a:pt x="176213" y="175022"/>
                  </a:lnTo>
                  <a:lnTo>
                    <a:pt x="176213" y="173117"/>
                  </a:lnTo>
                  <a:cubicBezTo>
                    <a:pt x="176213" y="171212"/>
                    <a:pt x="175260" y="169307"/>
                    <a:pt x="173355" y="169307"/>
                  </a:cubicBezTo>
                  <a:lnTo>
                    <a:pt x="131445" y="148352"/>
                  </a:lnTo>
                  <a:lnTo>
                    <a:pt x="127635" y="156924"/>
                  </a:lnTo>
                  <a:lnTo>
                    <a:pt x="166688" y="176927"/>
                  </a:lnTo>
                  <a:lnTo>
                    <a:pt x="166688" y="213122"/>
                  </a:lnTo>
                  <a:lnTo>
                    <a:pt x="135255" y="228362"/>
                  </a:lnTo>
                  <a:lnTo>
                    <a:pt x="135255" y="199787"/>
                  </a:lnTo>
                  <a:cubicBezTo>
                    <a:pt x="135255" y="197882"/>
                    <a:pt x="134303" y="196929"/>
                    <a:pt x="133350" y="195977"/>
                  </a:cubicBezTo>
                  <a:lnTo>
                    <a:pt x="93345" y="169307"/>
                  </a:lnTo>
                  <a:lnTo>
                    <a:pt x="93345" y="133112"/>
                  </a:lnTo>
                  <a:lnTo>
                    <a:pt x="132398" y="113109"/>
                  </a:lnTo>
                  <a:cubicBezTo>
                    <a:pt x="134303" y="112157"/>
                    <a:pt x="135255" y="110252"/>
                    <a:pt x="135255" y="109299"/>
                  </a:cubicBezTo>
                  <a:lnTo>
                    <a:pt x="135255" y="67389"/>
                  </a:lnTo>
                  <a:lnTo>
                    <a:pt x="125730" y="67389"/>
                  </a:lnTo>
                  <a:lnTo>
                    <a:pt x="125730" y="106442"/>
                  </a:lnTo>
                  <a:lnTo>
                    <a:pt x="88583" y="124539"/>
                  </a:lnTo>
                  <a:lnTo>
                    <a:pt x="51435" y="106442"/>
                  </a:lnTo>
                  <a:lnTo>
                    <a:pt x="51435" y="55959"/>
                  </a:lnTo>
                  <a:lnTo>
                    <a:pt x="83820" y="36909"/>
                  </a:lnTo>
                  <a:lnTo>
                    <a:pt x="83820" y="80724"/>
                  </a:lnTo>
                  <a:lnTo>
                    <a:pt x="93345" y="80724"/>
                  </a:lnTo>
                  <a:lnTo>
                    <a:pt x="93345" y="31194"/>
                  </a:lnTo>
                  <a:lnTo>
                    <a:pt x="129540" y="10239"/>
                  </a:lnTo>
                  <a:lnTo>
                    <a:pt x="167640" y="35004"/>
                  </a:lnTo>
                  <a:lnTo>
                    <a:pt x="167640" y="115967"/>
                  </a:lnTo>
                  <a:cubicBezTo>
                    <a:pt x="167640" y="117872"/>
                    <a:pt x="168593" y="118824"/>
                    <a:pt x="169545" y="119777"/>
                  </a:cubicBezTo>
                  <a:lnTo>
                    <a:pt x="209550" y="146447"/>
                  </a:lnTo>
                  <a:cubicBezTo>
                    <a:pt x="209550" y="147399"/>
                    <a:pt x="208598" y="149304"/>
                    <a:pt x="208598" y="151209"/>
                  </a:cubicBezTo>
                  <a:cubicBezTo>
                    <a:pt x="208598" y="161687"/>
                    <a:pt x="217170" y="169307"/>
                    <a:pt x="226695" y="169307"/>
                  </a:cubicBezTo>
                  <a:cubicBezTo>
                    <a:pt x="236220" y="169307"/>
                    <a:pt x="244793" y="160734"/>
                    <a:pt x="244793" y="151209"/>
                  </a:cubicBezTo>
                  <a:cubicBezTo>
                    <a:pt x="244793" y="140732"/>
                    <a:pt x="236220" y="133112"/>
                    <a:pt x="226695" y="133112"/>
                  </a:cubicBezTo>
                  <a:cubicBezTo>
                    <a:pt x="220980" y="133112"/>
                    <a:pt x="217170" y="135017"/>
                    <a:pt x="213360" y="138827"/>
                  </a:cubicBezTo>
                  <a:lnTo>
                    <a:pt x="177165" y="114062"/>
                  </a:lnTo>
                  <a:lnTo>
                    <a:pt x="177165" y="35004"/>
                  </a:lnTo>
                  <a:lnTo>
                    <a:pt x="214313" y="10239"/>
                  </a:lnTo>
                  <a:lnTo>
                    <a:pt x="293370" y="56912"/>
                  </a:lnTo>
                  <a:lnTo>
                    <a:pt x="293370" y="75962"/>
                  </a:lnTo>
                  <a:lnTo>
                    <a:pt x="273368" y="75962"/>
                  </a:lnTo>
                  <a:cubicBezTo>
                    <a:pt x="271463" y="68342"/>
                    <a:pt x="263843" y="62627"/>
                    <a:pt x="255270" y="62627"/>
                  </a:cubicBezTo>
                  <a:cubicBezTo>
                    <a:pt x="244793" y="62627"/>
                    <a:pt x="237173" y="71199"/>
                    <a:pt x="237173" y="81677"/>
                  </a:cubicBezTo>
                  <a:cubicBezTo>
                    <a:pt x="237173" y="92154"/>
                    <a:pt x="245745" y="100727"/>
                    <a:pt x="255270" y="100727"/>
                  </a:cubicBezTo>
                  <a:cubicBezTo>
                    <a:pt x="263843" y="100727"/>
                    <a:pt x="271463" y="95012"/>
                    <a:pt x="273368" y="86439"/>
                  </a:cubicBezTo>
                  <a:lnTo>
                    <a:pt x="292418" y="86439"/>
                  </a:lnTo>
                  <a:lnTo>
                    <a:pt x="292418" y="109299"/>
                  </a:lnTo>
                  <a:cubicBezTo>
                    <a:pt x="292418" y="111204"/>
                    <a:pt x="293370" y="112157"/>
                    <a:pt x="295275" y="113109"/>
                  </a:cubicBezTo>
                  <a:lnTo>
                    <a:pt x="334328" y="135969"/>
                  </a:lnTo>
                  <a:lnTo>
                    <a:pt x="334328" y="136922"/>
                  </a:lnTo>
                  <a:cubicBezTo>
                    <a:pt x="334328" y="136922"/>
                    <a:pt x="334328" y="136922"/>
                    <a:pt x="334328" y="136922"/>
                  </a:cubicBezTo>
                  <a:lnTo>
                    <a:pt x="334328" y="206454"/>
                  </a:lnTo>
                  <a:lnTo>
                    <a:pt x="301943" y="190262"/>
                  </a:lnTo>
                  <a:cubicBezTo>
                    <a:pt x="301943" y="189309"/>
                    <a:pt x="301943" y="187404"/>
                    <a:pt x="301943" y="186452"/>
                  </a:cubicBezTo>
                  <a:cubicBezTo>
                    <a:pt x="301943" y="175974"/>
                    <a:pt x="293370" y="168354"/>
                    <a:pt x="282893" y="168354"/>
                  </a:cubicBezTo>
                  <a:cubicBezTo>
                    <a:pt x="272415" y="168354"/>
                    <a:pt x="263843" y="176927"/>
                    <a:pt x="263843" y="186452"/>
                  </a:cubicBezTo>
                  <a:cubicBezTo>
                    <a:pt x="263843" y="196929"/>
                    <a:pt x="272415" y="204549"/>
                    <a:pt x="282893" y="204549"/>
                  </a:cubicBezTo>
                  <a:cubicBezTo>
                    <a:pt x="288608" y="204549"/>
                    <a:pt x="293370" y="201692"/>
                    <a:pt x="297180" y="197882"/>
                  </a:cubicBezTo>
                  <a:lnTo>
                    <a:pt x="329565" y="214074"/>
                  </a:lnTo>
                  <a:lnTo>
                    <a:pt x="295275" y="237887"/>
                  </a:lnTo>
                  <a:close/>
                  <a:moveTo>
                    <a:pt x="219075" y="270272"/>
                  </a:moveTo>
                  <a:cubicBezTo>
                    <a:pt x="219075" y="265509"/>
                    <a:pt x="222885" y="261699"/>
                    <a:pt x="227648" y="261699"/>
                  </a:cubicBezTo>
                  <a:cubicBezTo>
                    <a:pt x="232410" y="261699"/>
                    <a:pt x="236220" y="265509"/>
                    <a:pt x="236220" y="270272"/>
                  </a:cubicBezTo>
                  <a:cubicBezTo>
                    <a:pt x="236220" y="275034"/>
                    <a:pt x="232410" y="278844"/>
                    <a:pt x="227648" y="278844"/>
                  </a:cubicBezTo>
                  <a:cubicBezTo>
                    <a:pt x="222885" y="278844"/>
                    <a:pt x="219075" y="275034"/>
                    <a:pt x="219075" y="270272"/>
                  </a:cubicBezTo>
                  <a:close/>
                  <a:moveTo>
                    <a:pt x="219075" y="151209"/>
                  </a:moveTo>
                  <a:cubicBezTo>
                    <a:pt x="219075" y="146447"/>
                    <a:pt x="222885" y="142637"/>
                    <a:pt x="227648" y="142637"/>
                  </a:cubicBezTo>
                  <a:cubicBezTo>
                    <a:pt x="232410" y="142637"/>
                    <a:pt x="236220" y="146447"/>
                    <a:pt x="236220" y="151209"/>
                  </a:cubicBezTo>
                  <a:cubicBezTo>
                    <a:pt x="236220" y="155972"/>
                    <a:pt x="232410" y="159782"/>
                    <a:pt x="227648" y="159782"/>
                  </a:cubicBezTo>
                  <a:cubicBezTo>
                    <a:pt x="222885" y="159782"/>
                    <a:pt x="219075" y="155972"/>
                    <a:pt x="219075" y="151209"/>
                  </a:cubicBezTo>
                  <a:close/>
                  <a:moveTo>
                    <a:pt x="264795" y="81677"/>
                  </a:moveTo>
                  <a:cubicBezTo>
                    <a:pt x="264795" y="86439"/>
                    <a:pt x="260985" y="91202"/>
                    <a:pt x="256223" y="91202"/>
                  </a:cubicBezTo>
                  <a:cubicBezTo>
                    <a:pt x="251460" y="91202"/>
                    <a:pt x="247650" y="87392"/>
                    <a:pt x="247650" y="81677"/>
                  </a:cubicBezTo>
                  <a:cubicBezTo>
                    <a:pt x="247650" y="76914"/>
                    <a:pt x="251460" y="72152"/>
                    <a:pt x="256223" y="72152"/>
                  </a:cubicBezTo>
                  <a:cubicBezTo>
                    <a:pt x="260985" y="72152"/>
                    <a:pt x="264795" y="75962"/>
                    <a:pt x="264795" y="81677"/>
                  </a:cubicBezTo>
                  <a:close/>
                  <a:moveTo>
                    <a:pt x="293370" y="186452"/>
                  </a:moveTo>
                  <a:cubicBezTo>
                    <a:pt x="293370" y="191214"/>
                    <a:pt x="289560" y="195024"/>
                    <a:pt x="283845" y="195024"/>
                  </a:cubicBezTo>
                  <a:cubicBezTo>
                    <a:pt x="279083" y="195024"/>
                    <a:pt x="274320" y="191214"/>
                    <a:pt x="274320" y="186452"/>
                  </a:cubicBezTo>
                  <a:cubicBezTo>
                    <a:pt x="274320" y="181689"/>
                    <a:pt x="278130" y="177879"/>
                    <a:pt x="283845" y="177879"/>
                  </a:cubicBezTo>
                  <a:cubicBezTo>
                    <a:pt x="289560" y="176927"/>
                    <a:pt x="293370" y="180737"/>
                    <a:pt x="293370" y="186452"/>
                  </a:cubicBezTo>
                  <a:close/>
                </a:path>
              </a:pathLst>
            </a:custGeom>
            <a:gradFill>
              <a:gsLst>
                <a:gs pos="55000">
                  <a:schemeClr val="accent2"/>
                </a:gs>
                <a:gs pos="45000">
                  <a:schemeClr val="accent2"/>
                </a:gs>
                <a:gs pos="15000">
                  <a:schemeClr val="accent3"/>
                </a:gs>
                <a:gs pos="85000">
                  <a:schemeClr val="accent1"/>
                </a:gs>
              </a:gsLst>
              <a:lin ang="0" scaled="0"/>
            </a:gradFill>
            <a:ln w="9525" cap="flat">
              <a:noFill/>
              <a:prstDash val="solid"/>
              <a:miter/>
            </a:ln>
          </p:spPr>
          <p:txBody>
            <a:bodyPr rtlCol="0" anchor="ctr"/>
            <a:lstStyle/>
            <a:p>
              <a:endParaRPr lang="en-US"/>
            </a:p>
          </p:txBody>
        </p:sp>
      </p:grpSp>
      <p:cxnSp>
        <p:nvCxnSpPr>
          <p:cNvPr id="82" name="Straight Connector 81">
            <a:extLst>
              <a:ext uri="{FF2B5EF4-FFF2-40B4-BE49-F238E27FC236}">
                <a16:creationId xmlns:a16="http://schemas.microsoft.com/office/drawing/2014/main" id="{92B592E2-43F2-4DA9-BCB4-B94775CDAB21}"/>
              </a:ext>
            </a:extLst>
          </p:cNvPr>
          <p:cNvCxnSpPr>
            <a:cxnSpLocks/>
          </p:cNvCxnSpPr>
          <p:nvPr/>
        </p:nvCxnSpPr>
        <p:spPr>
          <a:xfrm>
            <a:off x="459227" y="1964187"/>
            <a:ext cx="1470430" cy="0"/>
          </a:xfrm>
          <a:prstGeom prst="line">
            <a:avLst/>
          </a:prstGeom>
          <a:ln w="19050">
            <a:gradFill>
              <a:gsLst>
                <a:gs pos="55000">
                  <a:schemeClr val="accent2"/>
                </a:gs>
                <a:gs pos="45000">
                  <a:schemeClr val="accent2"/>
                </a:gs>
                <a:gs pos="15000">
                  <a:schemeClr val="accent3"/>
                </a:gs>
                <a:gs pos="85000">
                  <a:schemeClr val="accent1"/>
                </a:gs>
              </a:gsLst>
              <a:lin ang="0" scaled="0"/>
            </a:gradFill>
            <a:tailEnd type="none"/>
          </a:ln>
          <a:effectLst/>
        </p:spPr>
        <p:style>
          <a:lnRef idx="2">
            <a:schemeClr val="accent1"/>
          </a:lnRef>
          <a:fillRef idx="0">
            <a:schemeClr val="accent1"/>
          </a:fillRef>
          <a:effectRef idx="1">
            <a:schemeClr val="accent1"/>
          </a:effectRef>
          <a:fontRef idx="minor">
            <a:schemeClr val="tx1"/>
          </a:fontRef>
        </p:style>
      </p:cxnSp>
      <p:grpSp>
        <p:nvGrpSpPr>
          <p:cNvPr id="3" name="Group 2">
            <a:extLst>
              <a:ext uri="{FF2B5EF4-FFF2-40B4-BE49-F238E27FC236}">
                <a16:creationId xmlns:a16="http://schemas.microsoft.com/office/drawing/2014/main" id="{8CE2E98C-85A0-7D40-B8ED-820064B1D100}"/>
              </a:ext>
            </a:extLst>
          </p:cNvPr>
          <p:cNvGrpSpPr/>
          <p:nvPr/>
        </p:nvGrpSpPr>
        <p:grpSpPr>
          <a:xfrm>
            <a:off x="5558783" y="2065301"/>
            <a:ext cx="1305232" cy="1383157"/>
            <a:chOff x="5558783" y="2065301"/>
            <a:chExt cx="1305232" cy="1383157"/>
          </a:xfrm>
        </p:grpSpPr>
        <p:grpSp>
          <p:nvGrpSpPr>
            <p:cNvPr id="48" name="Group 47">
              <a:extLst>
                <a:ext uri="{FF2B5EF4-FFF2-40B4-BE49-F238E27FC236}">
                  <a16:creationId xmlns:a16="http://schemas.microsoft.com/office/drawing/2014/main" id="{2671FB24-5B6F-4E29-B1E8-3BD8BA9B24E4}"/>
                </a:ext>
              </a:extLst>
            </p:cNvPr>
            <p:cNvGrpSpPr/>
            <p:nvPr/>
          </p:nvGrpSpPr>
          <p:grpSpPr>
            <a:xfrm>
              <a:off x="5984434" y="2065301"/>
              <a:ext cx="453930" cy="654241"/>
              <a:chOff x="12097960" y="1471858"/>
              <a:chExt cx="453930" cy="654241"/>
            </a:xfrm>
          </p:grpSpPr>
          <p:sp>
            <p:nvSpPr>
              <p:cNvPr id="22" name="Freeform: Shape 21">
                <a:extLst>
                  <a:ext uri="{FF2B5EF4-FFF2-40B4-BE49-F238E27FC236}">
                    <a16:creationId xmlns:a16="http://schemas.microsoft.com/office/drawing/2014/main" id="{FD5138FD-4246-4AD9-8B4E-EF59FB28F9CA}"/>
                  </a:ext>
                </a:extLst>
              </p:cNvPr>
              <p:cNvSpPr/>
              <p:nvPr/>
            </p:nvSpPr>
            <p:spPr>
              <a:xfrm>
                <a:off x="12191274" y="1527075"/>
                <a:ext cx="266621" cy="68260"/>
              </a:xfrm>
              <a:custGeom>
                <a:avLst/>
                <a:gdLst>
                  <a:gd name="connsiteX0" fmla="*/ 160507 w 266621"/>
                  <a:gd name="connsiteY0" fmla="*/ 0 h 68260"/>
                  <a:gd name="connsiteX1" fmla="*/ 241946 w 266621"/>
                  <a:gd name="connsiteY1" fmla="*/ 0 h 68260"/>
                  <a:gd name="connsiteX2" fmla="*/ 266622 w 266621"/>
                  <a:gd name="connsiteY2" fmla="*/ 68261 h 68260"/>
                  <a:gd name="connsiteX3" fmla="*/ 0 w 266621"/>
                  <a:gd name="connsiteY3" fmla="*/ 68261 h 68260"/>
                  <a:gd name="connsiteX4" fmla="*/ 24684 w 266621"/>
                  <a:gd name="connsiteY4" fmla="*/ 0 h 68260"/>
                  <a:gd name="connsiteX5" fmla="*/ 107148 w 266621"/>
                  <a:gd name="connsiteY5" fmla="*/ 0 h 68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621" h="68260">
                    <a:moveTo>
                      <a:pt x="160507" y="0"/>
                    </a:moveTo>
                    <a:lnTo>
                      <a:pt x="241946" y="0"/>
                    </a:lnTo>
                    <a:lnTo>
                      <a:pt x="266622" y="68261"/>
                    </a:lnTo>
                    <a:lnTo>
                      <a:pt x="0" y="68261"/>
                    </a:lnTo>
                    <a:lnTo>
                      <a:pt x="24684" y="0"/>
                    </a:lnTo>
                    <a:lnTo>
                      <a:pt x="107148" y="0"/>
                    </a:lnTo>
                  </a:path>
                </a:pathLst>
              </a:custGeom>
              <a:noFill/>
              <a:ln w="12700" cap="sq">
                <a:solidFill>
                  <a:schemeClr val="tx1"/>
                </a:solidFill>
                <a:prstDash val="solid"/>
                <a:round/>
              </a:ln>
            </p:spPr>
            <p:txBody>
              <a:bodyPr rtlCol="0" anchor="ctr"/>
              <a:lstStyle/>
              <a:p>
                <a:endParaRPr lang="en-US"/>
              </a:p>
            </p:txBody>
          </p:sp>
          <p:sp>
            <p:nvSpPr>
              <p:cNvPr id="23" name="Freeform: Shape 22">
                <a:extLst>
                  <a:ext uri="{FF2B5EF4-FFF2-40B4-BE49-F238E27FC236}">
                    <a16:creationId xmlns:a16="http://schemas.microsoft.com/office/drawing/2014/main" id="{22E73CA8-385D-4F40-A405-75AC5A0A6523}"/>
                  </a:ext>
                </a:extLst>
              </p:cNvPr>
              <p:cNvSpPr/>
              <p:nvPr/>
            </p:nvSpPr>
            <p:spPr>
              <a:xfrm>
                <a:off x="12298716" y="1500938"/>
                <a:ext cx="52762" cy="52762"/>
              </a:xfrm>
              <a:custGeom>
                <a:avLst/>
                <a:gdLst>
                  <a:gd name="connsiteX0" fmla="*/ 52763 w 52762"/>
                  <a:gd name="connsiteY0" fmla="*/ 26381 h 52762"/>
                  <a:gd name="connsiteX1" fmla="*/ 26381 w 52762"/>
                  <a:gd name="connsiteY1" fmla="*/ 52763 h 52762"/>
                  <a:gd name="connsiteX2" fmla="*/ 0 w 52762"/>
                  <a:gd name="connsiteY2" fmla="*/ 26381 h 52762"/>
                  <a:gd name="connsiteX3" fmla="*/ 26381 w 52762"/>
                  <a:gd name="connsiteY3" fmla="*/ 0 h 52762"/>
                  <a:gd name="connsiteX4" fmla="*/ 52763 w 52762"/>
                  <a:gd name="connsiteY4" fmla="*/ 26381 h 527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62" h="52762">
                    <a:moveTo>
                      <a:pt x="52763" y="26381"/>
                    </a:moveTo>
                    <a:cubicBezTo>
                      <a:pt x="52763" y="40952"/>
                      <a:pt x="40952" y="52763"/>
                      <a:pt x="26381" y="52763"/>
                    </a:cubicBezTo>
                    <a:cubicBezTo>
                      <a:pt x="11811" y="52763"/>
                      <a:pt x="0" y="40952"/>
                      <a:pt x="0" y="26381"/>
                    </a:cubicBezTo>
                    <a:cubicBezTo>
                      <a:pt x="0" y="11811"/>
                      <a:pt x="11811" y="0"/>
                      <a:pt x="26381" y="0"/>
                    </a:cubicBezTo>
                    <a:cubicBezTo>
                      <a:pt x="40951" y="0"/>
                      <a:pt x="52763" y="11811"/>
                      <a:pt x="52763" y="26381"/>
                    </a:cubicBezTo>
                    <a:close/>
                  </a:path>
                </a:pathLst>
              </a:custGeom>
              <a:noFill/>
              <a:ln w="12700" cap="sq">
                <a:solidFill>
                  <a:schemeClr val="tx1"/>
                </a:solidFill>
                <a:prstDash val="solid"/>
                <a:round/>
              </a:ln>
            </p:spPr>
            <p:txBody>
              <a:bodyPr rtlCol="0" anchor="ctr"/>
              <a:lstStyle/>
              <a:p>
                <a:endParaRPr lang="en-US"/>
              </a:p>
            </p:txBody>
          </p:sp>
          <p:sp>
            <p:nvSpPr>
              <p:cNvPr id="24" name="Freeform: Shape 23">
                <a:extLst>
                  <a:ext uri="{FF2B5EF4-FFF2-40B4-BE49-F238E27FC236}">
                    <a16:creationId xmlns:a16="http://schemas.microsoft.com/office/drawing/2014/main" id="{76800101-86B3-418D-AFCF-FAEA314D6AE4}"/>
                  </a:ext>
                </a:extLst>
              </p:cNvPr>
              <p:cNvSpPr/>
              <p:nvPr/>
            </p:nvSpPr>
            <p:spPr>
              <a:xfrm>
                <a:off x="12200578" y="1683128"/>
                <a:ext cx="63192" cy="43526"/>
              </a:xfrm>
              <a:custGeom>
                <a:avLst/>
                <a:gdLst>
                  <a:gd name="connsiteX0" fmla="*/ 63193 w 63192"/>
                  <a:gd name="connsiteY0" fmla="*/ 0 h 43526"/>
                  <a:gd name="connsiteX1" fmla="*/ 17885 w 63192"/>
                  <a:gd name="connsiteY1" fmla="*/ 43526 h 43526"/>
                  <a:gd name="connsiteX2" fmla="*/ 0 w 63192"/>
                  <a:gd name="connsiteY2" fmla="*/ 28617 h 43526"/>
                </a:gdLst>
                <a:ahLst/>
                <a:cxnLst>
                  <a:cxn ang="0">
                    <a:pos x="connsiteX0" y="connsiteY0"/>
                  </a:cxn>
                  <a:cxn ang="0">
                    <a:pos x="connsiteX1" y="connsiteY1"/>
                  </a:cxn>
                  <a:cxn ang="0">
                    <a:pos x="connsiteX2" y="connsiteY2"/>
                  </a:cxn>
                </a:cxnLst>
                <a:rect l="l" t="t" r="r" b="b"/>
                <a:pathLst>
                  <a:path w="63192" h="43526">
                    <a:moveTo>
                      <a:pt x="63193" y="0"/>
                    </a:moveTo>
                    <a:lnTo>
                      <a:pt x="17885" y="43526"/>
                    </a:lnTo>
                    <a:lnTo>
                      <a:pt x="0" y="28617"/>
                    </a:lnTo>
                  </a:path>
                </a:pathLst>
              </a:custGeom>
              <a:noFill/>
              <a:ln w="12700" cap="sq">
                <a:solidFill>
                  <a:schemeClr val="tx1"/>
                </a:solidFill>
                <a:prstDash val="solid"/>
                <a:round/>
              </a:ln>
            </p:spPr>
            <p:txBody>
              <a:bodyPr rtlCol="0" anchor="ctr"/>
              <a:lstStyle/>
              <a:p>
                <a:endParaRPr lang="en-US"/>
              </a:p>
            </p:txBody>
          </p:sp>
          <p:sp>
            <p:nvSpPr>
              <p:cNvPr id="25" name="Freeform: Shape 24">
                <a:extLst>
                  <a:ext uri="{FF2B5EF4-FFF2-40B4-BE49-F238E27FC236}">
                    <a16:creationId xmlns:a16="http://schemas.microsoft.com/office/drawing/2014/main" id="{A18E1900-1F2B-49E3-B9C6-2464929B8B2B}"/>
                  </a:ext>
                </a:extLst>
              </p:cNvPr>
              <p:cNvSpPr/>
              <p:nvPr/>
            </p:nvSpPr>
            <p:spPr>
              <a:xfrm>
                <a:off x="12313852" y="1704593"/>
                <a:ext cx="140706" cy="8404"/>
              </a:xfrm>
              <a:custGeom>
                <a:avLst/>
                <a:gdLst>
                  <a:gd name="connsiteX0" fmla="*/ 140707 w 140706"/>
                  <a:gd name="connsiteY0" fmla="*/ 0 h 8404"/>
                  <a:gd name="connsiteX1" fmla="*/ 0 w 140706"/>
                  <a:gd name="connsiteY1" fmla="*/ 0 h 8404"/>
                </a:gdLst>
                <a:ahLst/>
                <a:cxnLst>
                  <a:cxn ang="0">
                    <a:pos x="connsiteX0" y="connsiteY0"/>
                  </a:cxn>
                  <a:cxn ang="0">
                    <a:pos x="connsiteX1" y="connsiteY1"/>
                  </a:cxn>
                </a:cxnLst>
                <a:rect l="l" t="t" r="r" b="b"/>
                <a:pathLst>
                  <a:path w="140706" h="8404">
                    <a:moveTo>
                      <a:pt x="140707" y="0"/>
                    </a:moveTo>
                    <a:lnTo>
                      <a:pt x="0" y="0"/>
                    </a:lnTo>
                  </a:path>
                </a:pathLst>
              </a:custGeom>
              <a:ln w="12700" cap="sq">
                <a:solidFill>
                  <a:schemeClr val="tx1"/>
                </a:solidFill>
                <a:prstDash val="solid"/>
                <a:round/>
              </a:ln>
            </p:spPr>
            <p:txBody>
              <a:bodyPr rtlCol="0" anchor="ctr"/>
              <a:lstStyle/>
              <a:p>
                <a:endParaRPr lang="en-US"/>
              </a:p>
            </p:txBody>
          </p:sp>
          <p:sp>
            <p:nvSpPr>
              <p:cNvPr id="26" name="Freeform: Shape 25">
                <a:extLst>
                  <a:ext uri="{FF2B5EF4-FFF2-40B4-BE49-F238E27FC236}">
                    <a16:creationId xmlns:a16="http://schemas.microsoft.com/office/drawing/2014/main" id="{543CAB7B-89BC-45E4-A86C-DC624BA0BCA9}"/>
                  </a:ext>
                </a:extLst>
              </p:cNvPr>
              <p:cNvSpPr/>
              <p:nvPr/>
            </p:nvSpPr>
            <p:spPr>
              <a:xfrm>
                <a:off x="12200578" y="1818465"/>
                <a:ext cx="63192" cy="43526"/>
              </a:xfrm>
              <a:custGeom>
                <a:avLst/>
                <a:gdLst>
                  <a:gd name="connsiteX0" fmla="*/ 63193 w 63192"/>
                  <a:gd name="connsiteY0" fmla="*/ 0 h 43526"/>
                  <a:gd name="connsiteX1" fmla="*/ 17885 w 63192"/>
                  <a:gd name="connsiteY1" fmla="*/ 43527 h 43526"/>
                  <a:gd name="connsiteX2" fmla="*/ 0 w 63192"/>
                  <a:gd name="connsiteY2" fmla="*/ 28617 h 43526"/>
                </a:gdLst>
                <a:ahLst/>
                <a:cxnLst>
                  <a:cxn ang="0">
                    <a:pos x="connsiteX0" y="connsiteY0"/>
                  </a:cxn>
                  <a:cxn ang="0">
                    <a:pos x="connsiteX1" y="connsiteY1"/>
                  </a:cxn>
                  <a:cxn ang="0">
                    <a:pos x="connsiteX2" y="connsiteY2"/>
                  </a:cxn>
                </a:cxnLst>
                <a:rect l="l" t="t" r="r" b="b"/>
                <a:pathLst>
                  <a:path w="63192" h="43526">
                    <a:moveTo>
                      <a:pt x="63193" y="0"/>
                    </a:moveTo>
                    <a:lnTo>
                      <a:pt x="17885" y="43527"/>
                    </a:lnTo>
                    <a:lnTo>
                      <a:pt x="0" y="28617"/>
                    </a:lnTo>
                  </a:path>
                </a:pathLst>
              </a:custGeom>
              <a:noFill/>
              <a:ln w="12700" cap="sq">
                <a:solidFill>
                  <a:schemeClr val="tx1"/>
                </a:solidFill>
                <a:prstDash val="solid"/>
                <a:round/>
              </a:ln>
            </p:spPr>
            <p:txBody>
              <a:bodyPr rtlCol="0" anchor="ctr"/>
              <a:lstStyle/>
              <a:p>
                <a:endParaRPr lang="en-US"/>
              </a:p>
            </p:txBody>
          </p:sp>
          <p:sp>
            <p:nvSpPr>
              <p:cNvPr id="27" name="Freeform: Shape 26">
                <a:extLst>
                  <a:ext uri="{FF2B5EF4-FFF2-40B4-BE49-F238E27FC236}">
                    <a16:creationId xmlns:a16="http://schemas.microsoft.com/office/drawing/2014/main" id="{F6C06884-7749-4082-B19D-DAF8CACB20CC}"/>
                  </a:ext>
                </a:extLst>
              </p:cNvPr>
              <p:cNvSpPr/>
              <p:nvPr/>
            </p:nvSpPr>
            <p:spPr>
              <a:xfrm>
                <a:off x="12313852" y="1839930"/>
                <a:ext cx="140706" cy="8404"/>
              </a:xfrm>
              <a:custGeom>
                <a:avLst/>
                <a:gdLst>
                  <a:gd name="connsiteX0" fmla="*/ 140707 w 140706"/>
                  <a:gd name="connsiteY0" fmla="*/ 0 h 8404"/>
                  <a:gd name="connsiteX1" fmla="*/ 0 w 140706"/>
                  <a:gd name="connsiteY1" fmla="*/ 0 h 8404"/>
                </a:gdLst>
                <a:ahLst/>
                <a:cxnLst>
                  <a:cxn ang="0">
                    <a:pos x="connsiteX0" y="connsiteY0"/>
                  </a:cxn>
                  <a:cxn ang="0">
                    <a:pos x="connsiteX1" y="connsiteY1"/>
                  </a:cxn>
                </a:cxnLst>
                <a:rect l="l" t="t" r="r" b="b"/>
                <a:pathLst>
                  <a:path w="140706" h="8404">
                    <a:moveTo>
                      <a:pt x="140707" y="0"/>
                    </a:moveTo>
                    <a:lnTo>
                      <a:pt x="0" y="0"/>
                    </a:lnTo>
                  </a:path>
                </a:pathLst>
              </a:custGeom>
              <a:ln w="12700" cap="sq">
                <a:solidFill>
                  <a:schemeClr val="tx1"/>
                </a:solidFill>
                <a:prstDash val="solid"/>
                <a:round/>
              </a:ln>
            </p:spPr>
            <p:txBody>
              <a:bodyPr rtlCol="0" anchor="ctr"/>
              <a:lstStyle/>
              <a:p>
                <a:endParaRPr lang="en-US"/>
              </a:p>
            </p:txBody>
          </p:sp>
          <p:sp>
            <p:nvSpPr>
              <p:cNvPr id="28" name="Freeform: Shape 27">
                <a:extLst>
                  <a:ext uri="{FF2B5EF4-FFF2-40B4-BE49-F238E27FC236}">
                    <a16:creationId xmlns:a16="http://schemas.microsoft.com/office/drawing/2014/main" id="{F1A0E0FC-8876-4C25-A4CC-CF9B7EF6DA9E}"/>
                  </a:ext>
                </a:extLst>
              </p:cNvPr>
              <p:cNvSpPr/>
              <p:nvPr/>
            </p:nvSpPr>
            <p:spPr>
              <a:xfrm>
                <a:off x="12200578" y="1954406"/>
                <a:ext cx="63192" cy="43518"/>
              </a:xfrm>
              <a:custGeom>
                <a:avLst/>
                <a:gdLst>
                  <a:gd name="connsiteX0" fmla="*/ 63193 w 63192"/>
                  <a:gd name="connsiteY0" fmla="*/ 0 h 43518"/>
                  <a:gd name="connsiteX1" fmla="*/ 17885 w 63192"/>
                  <a:gd name="connsiteY1" fmla="*/ 43518 h 43518"/>
                  <a:gd name="connsiteX2" fmla="*/ 0 w 63192"/>
                  <a:gd name="connsiteY2" fmla="*/ 28609 h 43518"/>
                </a:gdLst>
                <a:ahLst/>
                <a:cxnLst>
                  <a:cxn ang="0">
                    <a:pos x="connsiteX0" y="connsiteY0"/>
                  </a:cxn>
                  <a:cxn ang="0">
                    <a:pos x="connsiteX1" y="connsiteY1"/>
                  </a:cxn>
                  <a:cxn ang="0">
                    <a:pos x="connsiteX2" y="connsiteY2"/>
                  </a:cxn>
                </a:cxnLst>
                <a:rect l="l" t="t" r="r" b="b"/>
                <a:pathLst>
                  <a:path w="63192" h="43518">
                    <a:moveTo>
                      <a:pt x="63193" y="0"/>
                    </a:moveTo>
                    <a:lnTo>
                      <a:pt x="17885" y="43518"/>
                    </a:lnTo>
                    <a:lnTo>
                      <a:pt x="0" y="28609"/>
                    </a:lnTo>
                  </a:path>
                </a:pathLst>
              </a:custGeom>
              <a:noFill/>
              <a:ln w="12700" cap="sq">
                <a:solidFill>
                  <a:schemeClr val="tx1"/>
                </a:solidFill>
                <a:prstDash val="solid"/>
                <a:round/>
              </a:ln>
            </p:spPr>
            <p:txBody>
              <a:bodyPr rtlCol="0" anchor="ctr"/>
              <a:lstStyle/>
              <a:p>
                <a:endParaRPr lang="en-US"/>
              </a:p>
            </p:txBody>
          </p:sp>
          <p:sp>
            <p:nvSpPr>
              <p:cNvPr id="29" name="Freeform: Shape 28">
                <a:extLst>
                  <a:ext uri="{FF2B5EF4-FFF2-40B4-BE49-F238E27FC236}">
                    <a16:creationId xmlns:a16="http://schemas.microsoft.com/office/drawing/2014/main" id="{3882165D-AF12-4D98-8456-B2491C1B5EC4}"/>
                  </a:ext>
                </a:extLst>
              </p:cNvPr>
              <p:cNvSpPr/>
              <p:nvPr/>
            </p:nvSpPr>
            <p:spPr>
              <a:xfrm>
                <a:off x="12313852" y="1975863"/>
                <a:ext cx="140706" cy="8404"/>
              </a:xfrm>
              <a:custGeom>
                <a:avLst/>
                <a:gdLst>
                  <a:gd name="connsiteX0" fmla="*/ 140707 w 140706"/>
                  <a:gd name="connsiteY0" fmla="*/ 0 h 8404"/>
                  <a:gd name="connsiteX1" fmla="*/ 0 w 140706"/>
                  <a:gd name="connsiteY1" fmla="*/ 0 h 8404"/>
                </a:gdLst>
                <a:ahLst/>
                <a:cxnLst>
                  <a:cxn ang="0">
                    <a:pos x="connsiteX0" y="connsiteY0"/>
                  </a:cxn>
                  <a:cxn ang="0">
                    <a:pos x="connsiteX1" y="connsiteY1"/>
                  </a:cxn>
                </a:cxnLst>
                <a:rect l="l" t="t" r="r" b="b"/>
                <a:pathLst>
                  <a:path w="140706" h="8404">
                    <a:moveTo>
                      <a:pt x="140707" y="0"/>
                    </a:moveTo>
                    <a:lnTo>
                      <a:pt x="0" y="0"/>
                    </a:lnTo>
                  </a:path>
                </a:pathLst>
              </a:custGeom>
              <a:ln w="12700" cap="sq">
                <a:solidFill>
                  <a:schemeClr val="tx1"/>
                </a:solidFill>
                <a:prstDash val="solid"/>
                <a:round/>
              </a:ln>
            </p:spPr>
            <p:txBody>
              <a:bodyPr rtlCol="0" anchor="ctr"/>
              <a:lstStyle/>
              <a:p>
                <a:endParaRPr lang="en-US"/>
              </a:p>
            </p:txBody>
          </p:sp>
          <p:sp>
            <p:nvSpPr>
              <p:cNvPr id="30" name="Freeform: Shape 29">
                <a:extLst>
                  <a:ext uri="{FF2B5EF4-FFF2-40B4-BE49-F238E27FC236}">
                    <a16:creationId xmlns:a16="http://schemas.microsoft.com/office/drawing/2014/main" id="{8C3ED8D3-EDC8-4E28-9B19-F07F0CB92AEA}"/>
                  </a:ext>
                </a:extLst>
              </p:cNvPr>
              <p:cNvSpPr/>
              <p:nvPr/>
            </p:nvSpPr>
            <p:spPr>
              <a:xfrm>
                <a:off x="12141217" y="1554978"/>
                <a:ext cx="369642" cy="530612"/>
              </a:xfrm>
              <a:custGeom>
                <a:avLst/>
                <a:gdLst>
                  <a:gd name="connsiteX0" fmla="*/ 343446 w 369642"/>
                  <a:gd name="connsiteY0" fmla="*/ 0 h 530612"/>
                  <a:gd name="connsiteX1" fmla="*/ 369643 w 369642"/>
                  <a:gd name="connsiteY1" fmla="*/ 0 h 530612"/>
                  <a:gd name="connsiteX2" fmla="*/ 369643 w 369642"/>
                  <a:gd name="connsiteY2" fmla="*/ 530613 h 530612"/>
                  <a:gd name="connsiteX3" fmla="*/ 0 w 369642"/>
                  <a:gd name="connsiteY3" fmla="*/ 530613 h 530612"/>
                  <a:gd name="connsiteX4" fmla="*/ 0 w 369642"/>
                  <a:gd name="connsiteY4" fmla="*/ 0 h 530612"/>
                  <a:gd name="connsiteX5" fmla="*/ 26197 w 369642"/>
                  <a:gd name="connsiteY5" fmla="*/ 0 h 530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9642" h="530612">
                    <a:moveTo>
                      <a:pt x="343446" y="0"/>
                    </a:moveTo>
                    <a:lnTo>
                      <a:pt x="369643" y="0"/>
                    </a:lnTo>
                    <a:lnTo>
                      <a:pt x="369643" y="530613"/>
                    </a:lnTo>
                    <a:lnTo>
                      <a:pt x="0" y="530613"/>
                    </a:lnTo>
                    <a:lnTo>
                      <a:pt x="0" y="0"/>
                    </a:lnTo>
                    <a:lnTo>
                      <a:pt x="26197" y="0"/>
                    </a:lnTo>
                  </a:path>
                </a:pathLst>
              </a:custGeom>
              <a:noFill/>
              <a:ln w="12700" cap="sq">
                <a:solidFill>
                  <a:schemeClr val="tx1"/>
                </a:solidFill>
                <a:prstDash val="solid"/>
                <a:round/>
              </a:ln>
            </p:spPr>
            <p:txBody>
              <a:bodyPr rtlCol="0" anchor="ctr"/>
              <a:lstStyle/>
              <a:p>
                <a:endParaRPr lang="en-US"/>
              </a:p>
            </p:txBody>
          </p:sp>
          <p:sp>
            <p:nvSpPr>
              <p:cNvPr id="31" name="Freeform: Shape 30">
                <a:extLst>
                  <a:ext uri="{FF2B5EF4-FFF2-40B4-BE49-F238E27FC236}">
                    <a16:creationId xmlns:a16="http://schemas.microsoft.com/office/drawing/2014/main" id="{EA93C41F-A0C1-4F2D-9FFD-550DFE2348EA}"/>
                  </a:ext>
                </a:extLst>
              </p:cNvPr>
              <p:cNvSpPr/>
              <p:nvPr/>
            </p:nvSpPr>
            <p:spPr>
              <a:xfrm>
                <a:off x="12097960" y="1471858"/>
                <a:ext cx="453930" cy="654241"/>
              </a:xfrm>
              <a:custGeom>
                <a:avLst/>
                <a:gdLst>
                  <a:gd name="connsiteX0" fmla="*/ 0 w 453930"/>
                  <a:gd name="connsiteY0" fmla="*/ 12102 h 654241"/>
                  <a:gd name="connsiteX1" fmla="*/ 12102 w 453930"/>
                  <a:gd name="connsiteY1" fmla="*/ 0 h 654241"/>
                  <a:gd name="connsiteX2" fmla="*/ 441828 w 453930"/>
                  <a:gd name="connsiteY2" fmla="*/ 0 h 654241"/>
                  <a:gd name="connsiteX3" fmla="*/ 453931 w 453930"/>
                  <a:gd name="connsiteY3" fmla="*/ 12102 h 654241"/>
                  <a:gd name="connsiteX4" fmla="*/ 453931 w 453930"/>
                  <a:gd name="connsiteY4" fmla="*/ 642139 h 654241"/>
                  <a:gd name="connsiteX5" fmla="*/ 441828 w 453930"/>
                  <a:gd name="connsiteY5" fmla="*/ 654241 h 654241"/>
                  <a:gd name="connsiteX6" fmla="*/ 12102 w 453930"/>
                  <a:gd name="connsiteY6" fmla="*/ 654241 h 654241"/>
                  <a:gd name="connsiteX7" fmla="*/ 0 w 453930"/>
                  <a:gd name="connsiteY7" fmla="*/ 642139 h 654241"/>
                  <a:gd name="connsiteX8" fmla="*/ 0 w 453930"/>
                  <a:gd name="connsiteY8" fmla="*/ 12102 h 654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3930" h="654241">
                    <a:moveTo>
                      <a:pt x="0" y="12102"/>
                    </a:moveTo>
                    <a:cubicBezTo>
                      <a:pt x="0" y="5463"/>
                      <a:pt x="5463" y="0"/>
                      <a:pt x="12102" y="0"/>
                    </a:cubicBezTo>
                    <a:cubicBezTo>
                      <a:pt x="12102" y="0"/>
                      <a:pt x="441828" y="0"/>
                      <a:pt x="441828" y="0"/>
                    </a:cubicBezTo>
                    <a:cubicBezTo>
                      <a:pt x="448468" y="0"/>
                      <a:pt x="453931" y="5463"/>
                      <a:pt x="453931" y="12102"/>
                    </a:cubicBezTo>
                    <a:cubicBezTo>
                      <a:pt x="453931" y="12102"/>
                      <a:pt x="453931" y="642139"/>
                      <a:pt x="453931" y="642139"/>
                    </a:cubicBezTo>
                    <a:cubicBezTo>
                      <a:pt x="453931" y="648779"/>
                      <a:pt x="448468" y="654241"/>
                      <a:pt x="441828" y="654241"/>
                    </a:cubicBezTo>
                    <a:cubicBezTo>
                      <a:pt x="441828" y="654241"/>
                      <a:pt x="12102" y="654241"/>
                      <a:pt x="12102" y="654241"/>
                    </a:cubicBezTo>
                    <a:cubicBezTo>
                      <a:pt x="5463" y="654241"/>
                      <a:pt x="0" y="648779"/>
                      <a:pt x="0" y="642139"/>
                    </a:cubicBezTo>
                    <a:cubicBezTo>
                      <a:pt x="0" y="642139"/>
                      <a:pt x="0" y="12102"/>
                      <a:pt x="0" y="12102"/>
                    </a:cubicBezTo>
                    <a:close/>
                  </a:path>
                </a:pathLst>
              </a:custGeom>
              <a:noFill/>
              <a:ln w="12700" cap="sq">
                <a:solidFill>
                  <a:schemeClr val="tx1"/>
                </a:solidFill>
                <a:prstDash val="solid"/>
                <a:round/>
              </a:ln>
            </p:spPr>
            <p:txBody>
              <a:bodyPr rtlCol="0" anchor="ctr"/>
              <a:lstStyle/>
              <a:p>
                <a:endParaRPr lang="en-US"/>
              </a:p>
            </p:txBody>
          </p:sp>
        </p:grpSp>
        <p:sp>
          <p:nvSpPr>
            <p:cNvPr id="83" name="TextBox 82">
              <a:extLst>
                <a:ext uri="{FF2B5EF4-FFF2-40B4-BE49-F238E27FC236}">
                  <a16:creationId xmlns:a16="http://schemas.microsoft.com/office/drawing/2014/main" id="{52519E66-1622-41C6-ABBA-CEF66E6C3E61}"/>
                </a:ext>
              </a:extLst>
            </p:cNvPr>
            <p:cNvSpPr txBox="1"/>
            <p:nvPr/>
          </p:nvSpPr>
          <p:spPr>
            <a:xfrm>
              <a:off x="5558783" y="2808378"/>
              <a:ext cx="1305232" cy="640080"/>
            </a:xfrm>
            <a:prstGeom prst="rect">
              <a:avLst/>
            </a:prstGeom>
            <a:noFill/>
          </p:spPr>
          <p:txBody>
            <a:bodyPr wrap="square" bIns="45720" rtlCol="0" anchor="ctr" anchorCtr="0">
              <a:noAutofit/>
            </a:bodyPr>
            <a:lstStyle/>
            <a:p>
              <a:pPr algn="ctr"/>
              <a:r>
                <a:rPr lang="en-US" sz="1000" b="1" dirty="0"/>
                <a:t>Model registry</a:t>
              </a:r>
            </a:p>
            <a:p>
              <a:pPr algn="ctr">
                <a:spcBef>
                  <a:spcPts val="240"/>
                </a:spcBef>
              </a:pPr>
              <a:r>
                <a:rPr lang="en-US" sz="800" dirty="0"/>
                <a:t>Catalog model versions, metrics, and approvals for model deployment</a:t>
              </a:r>
            </a:p>
          </p:txBody>
        </p:sp>
      </p:grpSp>
      <p:grpSp>
        <p:nvGrpSpPr>
          <p:cNvPr id="98" name="Group 97">
            <a:extLst>
              <a:ext uri="{FF2B5EF4-FFF2-40B4-BE49-F238E27FC236}">
                <a16:creationId xmlns:a16="http://schemas.microsoft.com/office/drawing/2014/main" id="{43FA90B5-08DE-41FD-99E1-A3A12D0BD775}"/>
              </a:ext>
            </a:extLst>
          </p:cNvPr>
          <p:cNvGrpSpPr/>
          <p:nvPr/>
        </p:nvGrpSpPr>
        <p:grpSpPr>
          <a:xfrm>
            <a:off x="7484951" y="1683977"/>
            <a:ext cx="1002198" cy="2146926"/>
            <a:chOff x="7521821" y="1735595"/>
            <a:chExt cx="1002198" cy="2146926"/>
          </a:xfrm>
        </p:grpSpPr>
        <p:grpSp>
          <p:nvGrpSpPr>
            <p:cNvPr id="49" name="Group 48">
              <a:extLst>
                <a:ext uri="{FF2B5EF4-FFF2-40B4-BE49-F238E27FC236}">
                  <a16:creationId xmlns:a16="http://schemas.microsoft.com/office/drawing/2014/main" id="{6F782432-0223-431A-936F-0B1E979669CC}"/>
                </a:ext>
              </a:extLst>
            </p:cNvPr>
            <p:cNvGrpSpPr/>
            <p:nvPr/>
          </p:nvGrpSpPr>
          <p:grpSpPr>
            <a:xfrm>
              <a:off x="7798321" y="1735595"/>
              <a:ext cx="449198" cy="513904"/>
              <a:chOff x="14035067" y="1172073"/>
              <a:chExt cx="449198" cy="513904"/>
            </a:xfrm>
          </p:grpSpPr>
          <p:sp>
            <p:nvSpPr>
              <p:cNvPr id="9" name="Freeform: Shape 8">
                <a:extLst>
                  <a:ext uri="{FF2B5EF4-FFF2-40B4-BE49-F238E27FC236}">
                    <a16:creationId xmlns:a16="http://schemas.microsoft.com/office/drawing/2014/main" id="{52D00550-979A-4AC4-AC9F-AB9EB5C8C50B}"/>
                  </a:ext>
                </a:extLst>
              </p:cNvPr>
              <p:cNvSpPr/>
              <p:nvPr/>
            </p:nvSpPr>
            <p:spPr>
              <a:xfrm>
                <a:off x="14035067" y="1236779"/>
                <a:ext cx="449198" cy="449198"/>
              </a:xfrm>
              <a:custGeom>
                <a:avLst/>
                <a:gdLst>
                  <a:gd name="connsiteX0" fmla="*/ 449199 w 449198"/>
                  <a:gd name="connsiteY0" fmla="*/ 224600 h 449198"/>
                  <a:gd name="connsiteX1" fmla="*/ 224599 w 449198"/>
                  <a:gd name="connsiteY1" fmla="*/ 449199 h 449198"/>
                  <a:gd name="connsiteX2" fmla="*/ 0 w 449198"/>
                  <a:gd name="connsiteY2" fmla="*/ 224600 h 449198"/>
                  <a:gd name="connsiteX3" fmla="*/ 224599 w 449198"/>
                  <a:gd name="connsiteY3" fmla="*/ 0 h 449198"/>
                  <a:gd name="connsiteX4" fmla="*/ 449199 w 449198"/>
                  <a:gd name="connsiteY4" fmla="*/ 224600 h 4491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198" h="449198">
                    <a:moveTo>
                      <a:pt x="449199" y="224600"/>
                    </a:moveTo>
                    <a:cubicBezTo>
                      <a:pt x="449199" y="348642"/>
                      <a:pt x="348642" y="449199"/>
                      <a:pt x="224599" y="449199"/>
                    </a:cubicBezTo>
                    <a:cubicBezTo>
                      <a:pt x="100556" y="449199"/>
                      <a:pt x="0" y="348642"/>
                      <a:pt x="0" y="224600"/>
                    </a:cubicBezTo>
                    <a:cubicBezTo>
                      <a:pt x="0" y="100557"/>
                      <a:pt x="100556" y="0"/>
                      <a:pt x="224599" y="0"/>
                    </a:cubicBezTo>
                    <a:cubicBezTo>
                      <a:pt x="348642" y="0"/>
                      <a:pt x="449199" y="100557"/>
                      <a:pt x="449199" y="224600"/>
                    </a:cubicBezTo>
                    <a:close/>
                  </a:path>
                </a:pathLst>
              </a:custGeom>
              <a:noFill/>
              <a:ln w="12700" cap="sq">
                <a:solidFill>
                  <a:schemeClr val="tx1"/>
                </a:solidFill>
                <a:prstDash val="solid"/>
                <a:round/>
              </a:ln>
            </p:spPr>
            <p:txBody>
              <a:bodyPr rtlCol="0" anchor="ctr"/>
              <a:lstStyle/>
              <a:p>
                <a:endParaRPr lang="en-US"/>
              </a:p>
            </p:txBody>
          </p:sp>
          <p:sp>
            <p:nvSpPr>
              <p:cNvPr id="10" name="Freeform: Shape 9">
                <a:extLst>
                  <a:ext uri="{FF2B5EF4-FFF2-40B4-BE49-F238E27FC236}">
                    <a16:creationId xmlns:a16="http://schemas.microsoft.com/office/drawing/2014/main" id="{B9517404-6AD9-4647-B66D-59D9DBFAB73D}"/>
                  </a:ext>
                </a:extLst>
              </p:cNvPr>
              <p:cNvSpPr/>
              <p:nvPr/>
            </p:nvSpPr>
            <p:spPr>
              <a:xfrm>
                <a:off x="14083578" y="1285297"/>
                <a:ext cx="352178" cy="352170"/>
              </a:xfrm>
              <a:custGeom>
                <a:avLst/>
                <a:gdLst>
                  <a:gd name="connsiteX0" fmla="*/ 176089 w 352178"/>
                  <a:gd name="connsiteY0" fmla="*/ 0 h 352170"/>
                  <a:gd name="connsiteX1" fmla="*/ 352178 w 352178"/>
                  <a:gd name="connsiteY1" fmla="*/ 176081 h 352170"/>
                  <a:gd name="connsiteX2" fmla="*/ 176089 w 352178"/>
                  <a:gd name="connsiteY2" fmla="*/ 352170 h 352170"/>
                  <a:gd name="connsiteX3" fmla="*/ 0 w 352178"/>
                  <a:gd name="connsiteY3" fmla="*/ 176081 h 352170"/>
                  <a:gd name="connsiteX4" fmla="*/ 6622 w 352178"/>
                  <a:gd name="connsiteY4" fmla="*/ 128495 h 3521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178" h="352170">
                    <a:moveTo>
                      <a:pt x="176089" y="0"/>
                    </a:moveTo>
                    <a:cubicBezTo>
                      <a:pt x="272689" y="0"/>
                      <a:pt x="352178" y="79489"/>
                      <a:pt x="352178" y="176081"/>
                    </a:cubicBezTo>
                    <a:cubicBezTo>
                      <a:pt x="352178" y="272681"/>
                      <a:pt x="272689" y="352170"/>
                      <a:pt x="176089" y="352170"/>
                    </a:cubicBezTo>
                    <a:cubicBezTo>
                      <a:pt x="79489" y="352170"/>
                      <a:pt x="0" y="272681"/>
                      <a:pt x="0" y="176081"/>
                    </a:cubicBezTo>
                    <a:cubicBezTo>
                      <a:pt x="0" y="159625"/>
                      <a:pt x="2311" y="143657"/>
                      <a:pt x="6622" y="128495"/>
                    </a:cubicBezTo>
                  </a:path>
                </a:pathLst>
              </a:custGeom>
              <a:noFill/>
              <a:ln w="12700" cap="sq">
                <a:solidFill>
                  <a:schemeClr val="tx1"/>
                </a:solidFill>
                <a:prstDash val="solid"/>
                <a:round/>
              </a:ln>
            </p:spPr>
            <p:txBody>
              <a:bodyPr rtlCol="0" anchor="ctr"/>
              <a:lstStyle/>
              <a:p>
                <a:endParaRPr lang="en-US"/>
              </a:p>
            </p:txBody>
          </p:sp>
          <p:sp>
            <p:nvSpPr>
              <p:cNvPr id="11" name="Freeform: Shape 10">
                <a:extLst>
                  <a:ext uri="{FF2B5EF4-FFF2-40B4-BE49-F238E27FC236}">
                    <a16:creationId xmlns:a16="http://schemas.microsoft.com/office/drawing/2014/main" id="{10131F7A-488A-4AE6-8C3F-6AD2F84093B9}"/>
                  </a:ext>
                </a:extLst>
              </p:cNvPr>
              <p:cNvSpPr/>
              <p:nvPr/>
            </p:nvSpPr>
            <p:spPr>
              <a:xfrm>
                <a:off x="14104849" y="1339901"/>
                <a:ext cx="27818" cy="38038"/>
              </a:xfrm>
              <a:custGeom>
                <a:avLst/>
                <a:gdLst>
                  <a:gd name="connsiteX0" fmla="*/ 0 w 27818"/>
                  <a:gd name="connsiteY0" fmla="*/ 38038 h 38038"/>
                  <a:gd name="connsiteX1" fmla="*/ 27819 w 27818"/>
                  <a:gd name="connsiteY1" fmla="*/ 0 h 38038"/>
                </a:gdLst>
                <a:ahLst/>
                <a:cxnLst>
                  <a:cxn ang="0">
                    <a:pos x="connsiteX0" y="connsiteY0"/>
                  </a:cxn>
                  <a:cxn ang="0">
                    <a:pos x="connsiteX1" y="connsiteY1"/>
                  </a:cxn>
                </a:cxnLst>
                <a:rect l="l" t="t" r="r" b="b"/>
                <a:pathLst>
                  <a:path w="27818" h="38038">
                    <a:moveTo>
                      <a:pt x="0" y="38038"/>
                    </a:moveTo>
                    <a:cubicBezTo>
                      <a:pt x="7572" y="24146"/>
                      <a:pt x="16951" y="11354"/>
                      <a:pt x="27819" y="0"/>
                    </a:cubicBezTo>
                  </a:path>
                </a:pathLst>
              </a:custGeom>
              <a:noFill/>
              <a:ln w="12700" cap="sq">
                <a:solidFill>
                  <a:schemeClr val="tx1"/>
                </a:solidFill>
                <a:prstDash val="solid"/>
                <a:round/>
              </a:ln>
            </p:spPr>
            <p:txBody>
              <a:bodyPr rtlCol="0" anchor="ctr"/>
              <a:lstStyle/>
              <a:p>
                <a:endParaRPr lang="en-US"/>
              </a:p>
            </p:txBody>
          </p:sp>
          <p:sp>
            <p:nvSpPr>
              <p:cNvPr id="12" name="Freeform: Shape 11">
                <a:extLst>
                  <a:ext uri="{FF2B5EF4-FFF2-40B4-BE49-F238E27FC236}">
                    <a16:creationId xmlns:a16="http://schemas.microsoft.com/office/drawing/2014/main" id="{C8D04D97-B6CF-45F3-9114-8F98103F484D}"/>
                  </a:ext>
                </a:extLst>
              </p:cNvPr>
              <p:cNvSpPr/>
              <p:nvPr/>
            </p:nvSpPr>
            <p:spPr>
              <a:xfrm>
                <a:off x="14258079" y="1320940"/>
                <a:ext cx="99239" cy="139681"/>
              </a:xfrm>
              <a:custGeom>
                <a:avLst/>
                <a:gdLst>
                  <a:gd name="connsiteX0" fmla="*/ 0 w 99239"/>
                  <a:gd name="connsiteY0" fmla="*/ 0 h 139681"/>
                  <a:gd name="connsiteX1" fmla="*/ 0 w 99239"/>
                  <a:gd name="connsiteY1" fmla="*/ 139681 h 139681"/>
                  <a:gd name="connsiteX2" fmla="*/ 99239 w 99239"/>
                  <a:gd name="connsiteY2" fmla="*/ 139681 h 139681"/>
                </a:gdLst>
                <a:ahLst/>
                <a:cxnLst>
                  <a:cxn ang="0">
                    <a:pos x="connsiteX0" y="connsiteY0"/>
                  </a:cxn>
                  <a:cxn ang="0">
                    <a:pos x="connsiteX1" y="connsiteY1"/>
                  </a:cxn>
                  <a:cxn ang="0">
                    <a:pos x="connsiteX2" y="connsiteY2"/>
                  </a:cxn>
                </a:cxnLst>
                <a:rect l="l" t="t" r="r" b="b"/>
                <a:pathLst>
                  <a:path w="99239" h="139681">
                    <a:moveTo>
                      <a:pt x="0" y="0"/>
                    </a:moveTo>
                    <a:lnTo>
                      <a:pt x="0" y="139681"/>
                    </a:lnTo>
                    <a:lnTo>
                      <a:pt x="99239" y="139681"/>
                    </a:lnTo>
                  </a:path>
                </a:pathLst>
              </a:custGeom>
              <a:noFill/>
              <a:ln w="12700" cap="sq">
                <a:solidFill>
                  <a:schemeClr val="tx1"/>
                </a:solidFill>
                <a:prstDash val="solid"/>
                <a:round/>
              </a:ln>
            </p:spPr>
            <p:txBody>
              <a:bodyPr rtlCol="0" anchor="ctr"/>
              <a:lstStyle/>
              <a:p>
                <a:endParaRPr lang="en-US"/>
              </a:p>
            </p:txBody>
          </p:sp>
          <p:sp>
            <p:nvSpPr>
              <p:cNvPr id="13" name="Freeform: Shape 12">
                <a:extLst>
                  <a:ext uri="{FF2B5EF4-FFF2-40B4-BE49-F238E27FC236}">
                    <a16:creationId xmlns:a16="http://schemas.microsoft.com/office/drawing/2014/main" id="{0753AB2F-DE7A-4C3C-8A74-A0973F6CFBA1}"/>
                  </a:ext>
                </a:extLst>
              </p:cNvPr>
              <p:cNvSpPr/>
              <p:nvPr/>
            </p:nvSpPr>
            <p:spPr>
              <a:xfrm>
                <a:off x="14213048" y="1172073"/>
                <a:ext cx="94650" cy="68916"/>
              </a:xfrm>
              <a:custGeom>
                <a:avLst/>
                <a:gdLst>
                  <a:gd name="connsiteX0" fmla="*/ 0 w 94650"/>
                  <a:gd name="connsiteY0" fmla="*/ 68916 h 68916"/>
                  <a:gd name="connsiteX1" fmla="*/ 0 w 94650"/>
                  <a:gd name="connsiteY1" fmla="*/ 0 h 68916"/>
                  <a:gd name="connsiteX2" fmla="*/ 94651 w 94650"/>
                  <a:gd name="connsiteY2" fmla="*/ 0 h 68916"/>
                  <a:gd name="connsiteX3" fmla="*/ 94651 w 94650"/>
                  <a:gd name="connsiteY3" fmla="*/ 68916 h 68916"/>
                </a:gdLst>
                <a:ahLst/>
                <a:cxnLst>
                  <a:cxn ang="0">
                    <a:pos x="connsiteX0" y="connsiteY0"/>
                  </a:cxn>
                  <a:cxn ang="0">
                    <a:pos x="connsiteX1" y="connsiteY1"/>
                  </a:cxn>
                  <a:cxn ang="0">
                    <a:pos x="connsiteX2" y="connsiteY2"/>
                  </a:cxn>
                  <a:cxn ang="0">
                    <a:pos x="connsiteX3" y="connsiteY3"/>
                  </a:cxn>
                </a:cxnLst>
                <a:rect l="l" t="t" r="r" b="b"/>
                <a:pathLst>
                  <a:path w="94650" h="68916">
                    <a:moveTo>
                      <a:pt x="0" y="68916"/>
                    </a:moveTo>
                    <a:lnTo>
                      <a:pt x="0" y="0"/>
                    </a:lnTo>
                    <a:lnTo>
                      <a:pt x="94651" y="0"/>
                    </a:lnTo>
                    <a:lnTo>
                      <a:pt x="94651" y="68916"/>
                    </a:lnTo>
                  </a:path>
                </a:pathLst>
              </a:custGeom>
              <a:noFill/>
              <a:ln w="12700" cap="sq">
                <a:solidFill>
                  <a:schemeClr val="tx1"/>
                </a:solidFill>
                <a:prstDash val="solid"/>
                <a:round/>
              </a:ln>
            </p:spPr>
            <p:txBody>
              <a:bodyPr rtlCol="0" anchor="ctr"/>
              <a:lstStyle/>
              <a:p>
                <a:endParaRPr lang="en-US"/>
              </a:p>
            </p:txBody>
          </p:sp>
          <p:sp>
            <p:nvSpPr>
              <p:cNvPr id="14" name="Freeform: Shape 13">
                <a:extLst>
                  <a:ext uri="{FF2B5EF4-FFF2-40B4-BE49-F238E27FC236}">
                    <a16:creationId xmlns:a16="http://schemas.microsoft.com/office/drawing/2014/main" id="{5E2996A9-5864-49A0-BB62-65A17A3D32AF}"/>
                  </a:ext>
                </a:extLst>
              </p:cNvPr>
              <p:cNvSpPr/>
              <p:nvPr/>
            </p:nvSpPr>
            <p:spPr>
              <a:xfrm>
                <a:off x="14384893" y="1226626"/>
                <a:ext cx="84195" cy="83338"/>
              </a:xfrm>
              <a:custGeom>
                <a:avLst/>
                <a:gdLst>
                  <a:gd name="connsiteX0" fmla="*/ 0 w 84195"/>
                  <a:gd name="connsiteY0" fmla="*/ 47855 h 83338"/>
                  <a:gd name="connsiteX1" fmla="*/ 44627 w 84195"/>
                  <a:gd name="connsiteY1" fmla="*/ 0 h 83338"/>
                  <a:gd name="connsiteX2" fmla="*/ 84195 w 84195"/>
                  <a:gd name="connsiteY2" fmla="*/ 36904 h 83338"/>
                  <a:gd name="connsiteX3" fmla="*/ 40896 w 84195"/>
                  <a:gd name="connsiteY3" fmla="*/ 83338 h 83338"/>
                </a:gdLst>
                <a:ahLst/>
                <a:cxnLst>
                  <a:cxn ang="0">
                    <a:pos x="connsiteX0" y="connsiteY0"/>
                  </a:cxn>
                  <a:cxn ang="0">
                    <a:pos x="connsiteX1" y="connsiteY1"/>
                  </a:cxn>
                  <a:cxn ang="0">
                    <a:pos x="connsiteX2" y="connsiteY2"/>
                  </a:cxn>
                  <a:cxn ang="0">
                    <a:pos x="connsiteX3" y="connsiteY3"/>
                  </a:cxn>
                </a:cxnLst>
                <a:rect l="l" t="t" r="r" b="b"/>
                <a:pathLst>
                  <a:path w="84195" h="83338">
                    <a:moveTo>
                      <a:pt x="0" y="47855"/>
                    </a:moveTo>
                    <a:lnTo>
                      <a:pt x="44627" y="0"/>
                    </a:lnTo>
                    <a:lnTo>
                      <a:pt x="84195" y="36904"/>
                    </a:lnTo>
                    <a:lnTo>
                      <a:pt x="40896" y="83338"/>
                    </a:lnTo>
                  </a:path>
                </a:pathLst>
              </a:custGeom>
              <a:noFill/>
              <a:ln w="12700" cap="sq">
                <a:solidFill>
                  <a:schemeClr val="tx1"/>
                </a:solidFill>
                <a:prstDash val="solid"/>
                <a:round/>
              </a:ln>
            </p:spPr>
            <p:txBody>
              <a:bodyPr rtlCol="0" anchor="ctr"/>
              <a:lstStyle/>
              <a:p>
                <a:endParaRPr lang="en-US"/>
              </a:p>
            </p:txBody>
          </p:sp>
          <p:sp>
            <p:nvSpPr>
              <p:cNvPr id="15" name="Freeform: Shape 14">
                <a:extLst>
                  <a:ext uri="{FF2B5EF4-FFF2-40B4-BE49-F238E27FC236}">
                    <a16:creationId xmlns:a16="http://schemas.microsoft.com/office/drawing/2014/main" id="{547B12CE-BAC5-4F84-BE58-B4E69B403AF6}"/>
                  </a:ext>
                </a:extLst>
              </p:cNvPr>
              <p:cNvSpPr/>
              <p:nvPr/>
            </p:nvSpPr>
            <p:spPr>
              <a:xfrm>
                <a:off x="14050405" y="1226626"/>
                <a:ext cx="84195" cy="83338"/>
              </a:xfrm>
              <a:custGeom>
                <a:avLst/>
                <a:gdLst>
                  <a:gd name="connsiteX0" fmla="*/ 84195 w 84195"/>
                  <a:gd name="connsiteY0" fmla="*/ 47855 h 83338"/>
                  <a:gd name="connsiteX1" fmla="*/ 39568 w 84195"/>
                  <a:gd name="connsiteY1" fmla="*/ 0 h 83338"/>
                  <a:gd name="connsiteX2" fmla="*/ 0 w 84195"/>
                  <a:gd name="connsiteY2" fmla="*/ 36904 h 83338"/>
                  <a:gd name="connsiteX3" fmla="*/ 43300 w 84195"/>
                  <a:gd name="connsiteY3" fmla="*/ 83338 h 83338"/>
                </a:gdLst>
                <a:ahLst/>
                <a:cxnLst>
                  <a:cxn ang="0">
                    <a:pos x="connsiteX0" y="connsiteY0"/>
                  </a:cxn>
                  <a:cxn ang="0">
                    <a:pos x="connsiteX1" y="connsiteY1"/>
                  </a:cxn>
                  <a:cxn ang="0">
                    <a:pos x="connsiteX2" y="connsiteY2"/>
                  </a:cxn>
                  <a:cxn ang="0">
                    <a:pos x="connsiteX3" y="connsiteY3"/>
                  </a:cxn>
                </a:cxnLst>
                <a:rect l="l" t="t" r="r" b="b"/>
                <a:pathLst>
                  <a:path w="84195" h="83338">
                    <a:moveTo>
                      <a:pt x="84195" y="47855"/>
                    </a:moveTo>
                    <a:lnTo>
                      <a:pt x="39568" y="0"/>
                    </a:lnTo>
                    <a:lnTo>
                      <a:pt x="0" y="36904"/>
                    </a:lnTo>
                    <a:lnTo>
                      <a:pt x="43300" y="83338"/>
                    </a:lnTo>
                  </a:path>
                </a:pathLst>
              </a:custGeom>
              <a:noFill/>
              <a:ln w="12700" cap="sq">
                <a:solidFill>
                  <a:schemeClr val="tx1"/>
                </a:solidFill>
                <a:prstDash val="solid"/>
                <a:round/>
              </a:ln>
            </p:spPr>
            <p:txBody>
              <a:bodyPr rtlCol="0" anchor="ctr"/>
              <a:lstStyle/>
              <a:p>
                <a:endParaRPr lang="en-US"/>
              </a:p>
            </p:txBody>
          </p:sp>
        </p:grpSp>
        <p:grpSp>
          <p:nvGrpSpPr>
            <p:cNvPr id="50" name="Group 49">
              <a:extLst>
                <a:ext uri="{FF2B5EF4-FFF2-40B4-BE49-F238E27FC236}">
                  <a16:creationId xmlns:a16="http://schemas.microsoft.com/office/drawing/2014/main" id="{306808AA-2E73-4928-B6AF-6A9FA3C2EA9C}"/>
                </a:ext>
              </a:extLst>
            </p:cNvPr>
            <p:cNvGrpSpPr/>
            <p:nvPr/>
          </p:nvGrpSpPr>
          <p:grpSpPr>
            <a:xfrm>
              <a:off x="7716929" y="2984662"/>
              <a:ext cx="611983" cy="556657"/>
              <a:chOff x="13954520" y="2426978"/>
              <a:chExt cx="611983" cy="556657"/>
            </a:xfrm>
          </p:grpSpPr>
          <p:sp>
            <p:nvSpPr>
              <p:cNvPr id="16" name="Freeform: Shape 15">
                <a:extLst>
                  <a:ext uri="{FF2B5EF4-FFF2-40B4-BE49-F238E27FC236}">
                    <a16:creationId xmlns:a16="http://schemas.microsoft.com/office/drawing/2014/main" id="{6DB4F366-0994-49BF-B644-3BF09DAE419D}"/>
                  </a:ext>
                </a:extLst>
              </p:cNvPr>
              <p:cNvSpPr/>
              <p:nvPr/>
            </p:nvSpPr>
            <p:spPr>
              <a:xfrm>
                <a:off x="14336139" y="2753271"/>
                <a:ext cx="230364" cy="230364"/>
              </a:xfrm>
              <a:custGeom>
                <a:avLst/>
                <a:gdLst>
                  <a:gd name="connsiteX0" fmla="*/ 230365 w 230364"/>
                  <a:gd name="connsiteY0" fmla="*/ 115183 h 230364"/>
                  <a:gd name="connsiteX1" fmla="*/ 115182 w 230364"/>
                  <a:gd name="connsiteY1" fmla="*/ 230365 h 230364"/>
                  <a:gd name="connsiteX2" fmla="*/ 0 w 230364"/>
                  <a:gd name="connsiteY2" fmla="*/ 115183 h 230364"/>
                  <a:gd name="connsiteX3" fmla="*/ 115182 w 230364"/>
                  <a:gd name="connsiteY3" fmla="*/ 0 h 230364"/>
                  <a:gd name="connsiteX4" fmla="*/ 230365 w 230364"/>
                  <a:gd name="connsiteY4" fmla="*/ 115183 h 230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364" h="230364">
                    <a:moveTo>
                      <a:pt x="230365" y="115183"/>
                    </a:moveTo>
                    <a:cubicBezTo>
                      <a:pt x="230365" y="178796"/>
                      <a:pt x="178796" y="230365"/>
                      <a:pt x="115182" y="230365"/>
                    </a:cubicBezTo>
                    <a:cubicBezTo>
                      <a:pt x="51569" y="230365"/>
                      <a:pt x="0" y="178796"/>
                      <a:pt x="0" y="115183"/>
                    </a:cubicBezTo>
                    <a:cubicBezTo>
                      <a:pt x="0" y="51569"/>
                      <a:pt x="51569" y="0"/>
                      <a:pt x="115182" y="0"/>
                    </a:cubicBezTo>
                    <a:cubicBezTo>
                      <a:pt x="178796" y="0"/>
                      <a:pt x="230365" y="51569"/>
                      <a:pt x="230365" y="115183"/>
                    </a:cubicBezTo>
                    <a:close/>
                  </a:path>
                </a:pathLst>
              </a:custGeom>
              <a:noFill/>
              <a:ln w="12700" cap="sq">
                <a:solidFill>
                  <a:schemeClr val="tx1"/>
                </a:solidFill>
                <a:prstDash val="solid"/>
                <a:round/>
              </a:ln>
            </p:spPr>
            <p:txBody>
              <a:bodyPr rtlCol="0" anchor="ctr"/>
              <a:lstStyle/>
              <a:p>
                <a:endParaRPr lang="en-US"/>
              </a:p>
            </p:txBody>
          </p:sp>
          <p:sp>
            <p:nvSpPr>
              <p:cNvPr id="17" name="Freeform: Shape 16">
                <a:extLst>
                  <a:ext uri="{FF2B5EF4-FFF2-40B4-BE49-F238E27FC236}">
                    <a16:creationId xmlns:a16="http://schemas.microsoft.com/office/drawing/2014/main" id="{F6EC4EDB-D6D3-4602-9DB5-26208371F7E7}"/>
                  </a:ext>
                </a:extLst>
              </p:cNvPr>
              <p:cNvSpPr/>
              <p:nvPr/>
            </p:nvSpPr>
            <p:spPr>
              <a:xfrm>
                <a:off x="14395617" y="2862284"/>
                <a:ext cx="79371" cy="47636"/>
              </a:xfrm>
              <a:custGeom>
                <a:avLst/>
                <a:gdLst>
                  <a:gd name="connsiteX0" fmla="*/ 79371 w 79371"/>
                  <a:gd name="connsiteY0" fmla="*/ 0 h 47636"/>
                  <a:gd name="connsiteX1" fmla="*/ 30155 w 79371"/>
                  <a:gd name="connsiteY1" fmla="*/ 47636 h 47636"/>
                  <a:gd name="connsiteX2" fmla="*/ 0 w 79371"/>
                  <a:gd name="connsiteY2" fmla="*/ 21675 h 47636"/>
                </a:gdLst>
                <a:ahLst/>
                <a:cxnLst>
                  <a:cxn ang="0">
                    <a:pos x="connsiteX0" y="connsiteY0"/>
                  </a:cxn>
                  <a:cxn ang="0">
                    <a:pos x="connsiteX1" y="connsiteY1"/>
                  </a:cxn>
                  <a:cxn ang="0">
                    <a:pos x="connsiteX2" y="connsiteY2"/>
                  </a:cxn>
                </a:cxnLst>
                <a:rect l="l" t="t" r="r" b="b"/>
                <a:pathLst>
                  <a:path w="79371" h="47636">
                    <a:moveTo>
                      <a:pt x="79371" y="0"/>
                    </a:moveTo>
                    <a:lnTo>
                      <a:pt x="30155" y="47636"/>
                    </a:lnTo>
                    <a:lnTo>
                      <a:pt x="0" y="21675"/>
                    </a:lnTo>
                  </a:path>
                </a:pathLst>
              </a:custGeom>
              <a:noFill/>
              <a:ln w="12700" cap="flat">
                <a:solidFill>
                  <a:schemeClr val="tx1"/>
                </a:solidFill>
                <a:prstDash val="solid"/>
                <a:round/>
              </a:ln>
            </p:spPr>
            <p:txBody>
              <a:bodyPr rtlCol="0" anchor="ctr"/>
              <a:lstStyle/>
              <a:p>
                <a:endParaRPr lang="en-US" dirty="0"/>
              </a:p>
            </p:txBody>
          </p:sp>
          <p:sp>
            <p:nvSpPr>
              <p:cNvPr id="18" name="Freeform: Shape 17">
                <a:extLst>
                  <a:ext uri="{FF2B5EF4-FFF2-40B4-BE49-F238E27FC236}">
                    <a16:creationId xmlns:a16="http://schemas.microsoft.com/office/drawing/2014/main" id="{4D03A9CF-3F84-4D5A-B27C-CBA665865070}"/>
                  </a:ext>
                </a:extLst>
              </p:cNvPr>
              <p:cNvSpPr/>
              <p:nvPr/>
            </p:nvSpPr>
            <p:spPr>
              <a:xfrm>
                <a:off x="14487351" y="2833692"/>
                <a:ext cx="17170" cy="16615"/>
              </a:xfrm>
              <a:custGeom>
                <a:avLst/>
                <a:gdLst>
                  <a:gd name="connsiteX0" fmla="*/ 17170 w 17170"/>
                  <a:gd name="connsiteY0" fmla="*/ 0 h 16615"/>
                  <a:gd name="connsiteX1" fmla="*/ 0 w 17170"/>
                  <a:gd name="connsiteY1" fmla="*/ 16615 h 16615"/>
                </a:gdLst>
                <a:ahLst/>
                <a:cxnLst>
                  <a:cxn ang="0">
                    <a:pos x="connsiteX0" y="connsiteY0"/>
                  </a:cxn>
                  <a:cxn ang="0">
                    <a:pos x="connsiteX1" y="connsiteY1"/>
                  </a:cxn>
                </a:cxnLst>
                <a:rect l="l" t="t" r="r" b="b"/>
                <a:pathLst>
                  <a:path w="17170" h="16615">
                    <a:moveTo>
                      <a:pt x="17170" y="0"/>
                    </a:moveTo>
                    <a:lnTo>
                      <a:pt x="0" y="16615"/>
                    </a:lnTo>
                  </a:path>
                </a:pathLst>
              </a:custGeom>
              <a:ln w="12700" cap="flat">
                <a:solidFill>
                  <a:schemeClr val="tx1"/>
                </a:solidFill>
                <a:prstDash val="solid"/>
                <a:round/>
              </a:ln>
            </p:spPr>
            <p:txBody>
              <a:bodyPr rtlCol="0" anchor="ctr"/>
              <a:lstStyle/>
              <a:p>
                <a:endParaRPr lang="en-US"/>
              </a:p>
            </p:txBody>
          </p:sp>
          <p:sp>
            <p:nvSpPr>
              <p:cNvPr id="19" name="Freeform: Shape 18">
                <a:extLst>
                  <a:ext uri="{FF2B5EF4-FFF2-40B4-BE49-F238E27FC236}">
                    <a16:creationId xmlns:a16="http://schemas.microsoft.com/office/drawing/2014/main" id="{F944DA3C-262A-47E3-91AB-3D874E548B57}"/>
                  </a:ext>
                </a:extLst>
              </p:cNvPr>
              <p:cNvSpPr/>
              <p:nvPr/>
            </p:nvSpPr>
            <p:spPr>
              <a:xfrm>
                <a:off x="14108699" y="2581165"/>
                <a:ext cx="386442" cy="310307"/>
              </a:xfrm>
              <a:custGeom>
                <a:avLst/>
                <a:gdLst>
                  <a:gd name="connsiteX0" fmla="*/ 186964 w 386442"/>
                  <a:gd name="connsiteY0" fmla="*/ 310308 h 310307"/>
                  <a:gd name="connsiteX1" fmla="*/ 0 w 386442"/>
                  <a:gd name="connsiteY1" fmla="*/ 310308 h 310307"/>
                  <a:gd name="connsiteX2" fmla="*/ 0 w 386442"/>
                  <a:gd name="connsiteY2" fmla="*/ 0 h 310307"/>
                  <a:gd name="connsiteX3" fmla="*/ 386443 w 386442"/>
                  <a:gd name="connsiteY3" fmla="*/ 0 h 310307"/>
                  <a:gd name="connsiteX4" fmla="*/ 386443 w 386442"/>
                  <a:gd name="connsiteY4" fmla="*/ 146481 h 3103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442" h="310307">
                    <a:moveTo>
                      <a:pt x="186964" y="310308"/>
                    </a:moveTo>
                    <a:lnTo>
                      <a:pt x="0" y="310308"/>
                    </a:lnTo>
                    <a:lnTo>
                      <a:pt x="0" y="0"/>
                    </a:lnTo>
                    <a:lnTo>
                      <a:pt x="386443" y="0"/>
                    </a:lnTo>
                    <a:lnTo>
                      <a:pt x="386443" y="146481"/>
                    </a:lnTo>
                  </a:path>
                </a:pathLst>
              </a:custGeom>
              <a:noFill/>
              <a:ln w="12700" cap="sq">
                <a:solidFill>
                  <a:schemeClr val="tx1"/>
                </a:solidFill>
                <a:prstDash val="solid"/>
                <a:round/>
              </a:ln>
            </p:spPr>
            <p:txBody>
              <a:bodyPr rtlCol="0" anchor="ctr"/>
              <a:lstStyle/>
              <a:p>
                <a:endParaRPr lang="en-US"/>
              </a:p>
            </p:txBody>
          </p:sp>
          <p:sp>
            <p:nvSpPr>
              <p:cNvPr id="20" name="Freeform: Shape 19">
                <a:extLst>
                  <a:ext uri="{FF2B5EF4-FFF2-40B4-BE49-F238E27FC236}">
                    <a16:creationId xmlns:a16="http://schemas.microsoft.com/office/drawing/2014/main" id="{53FF871C-48B2-4C42-8421-648E90230790}"/>
                  </a:ext>
                </a:extLst>
              </p:cNvPr>
              <p:cNvSpPr/>
              <p:nvPr/>
            </p:nvSpPr>
            <p:spPr>
              <a:xfrm>
                <a:off x="14030252" y="2504071"/>
                <a:ext cx="386443" cy="310307"/>
              </a:xfrm>
              <a:custGeom>
                <a:avLst/>
                <a:gdLst>
                  <a:gd name="connsiteX0" fmla="*/ 46258 w 386443"/>
                  <a:gd name="connsiteY0" fmla="*/ 310308 h 310307"/>
                  <a:gd name="connsiteX1" fmla="*/ 0 w 386443"/>
                  <a:gd name="connsiteY1" fmla="*/ 310308 h 310307"/>
                  <a:gd name="connsiteX2" fmla="*/ 0 w 386443"/>
                  <a:gd name="connsiteY2" fmla="*/ 0 h 310307"/>
                  <a:gd name="connsiteX3" fmla="*/ 386443 w 386443"/>
                  <a:gd name="connsiteY3" fmla="*/ 0 h 310307"/>
                  <a:gd name="connsiteX4" fmla="*/ 386443 w 386443"/>
                  <a:gd name="connsiteY4" fmla="*/ 44325 h 3103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443" h="310307">
                    <a:moveTo>
                      <a:pt x="46258" y="310308"/>
                    </a:moveTo>
                    <a:lnTo>
                      <a:pt x="0" y="310308"/>
                    </a:lnTo>
                    <a:lnTo>
                      <a:pt x="0" y="0"/>
                    </a:lnTo>
                    <a:lnTo>
                      <a:pt x="386443" y="0"/>
                    </a:lnTo>
                    <a:lnTo>
                      <a:pt x="386443" y="44325"/>
                    </a:lnTo>
                  </a:path>
                </a:pathLst>
              </a:custGeom>
              <a:noFill/>
              <a:ln w="12700" cap="sq">
                <a:solidFill>
                  <a:schemeClr val="tx1"/>
                </a:solidFill>
                <a:prstDash val="solid"/>
                <a:round/>
              </a:ln>
            </p:spPr>
            <p:txBody>
              <a:bodyPr rtlCol="0" anchor="ctr"/>
              <a:lstStyle/>
              <a:p>
                <a:endParaRPr lang="en-US"/>
              </a:p>
            </p:txBody>
          </p:sp>
          <p:sp>
            <p:nvSpPr>
              <p:cNvPr id="21" name="Freeform: Shape 20">
                <a:extLst>
                  <a:ext uri="{FF2B5EF4-FFF2-40B4-BE49-F238E27FC236}">
                    <a16:creationId xmlns:a16="http://schemas.microsoft.com/office/drawing/2014/main" id="{E1907DB7-1337-4F9E-9729-0496E5A88B3A}"/>
                  </a:ext>
                </a:extLst>
              </p:cNvPr>
              <p:cNvSpPr/>
              <p:nvPr/>
            </p:nvSpPr>
            <p:spPr>
              <a:xfrm>
                <a:off x="13954520" y="2426978"/>
                <a:ext cx="386443" cy="310307"/>
              </a:xfrm>
              <a:custGeom>
                <a:avLst/>
                <a:gdLst>
                  <a:gd name="connsiteX0" fmla="*/ 46258 w 386443"/>
                  <a:gd name="connsiteY0" fmla="*/ 310308 h 310307"/>
                  <a:gd name="connsiteX1" fmla="*/ 0 w 386443"/>
                  <a:gd name="connsiteY1" fmla="*/ 310308 h 310307"/>
                  <a:gd name="connsiteX2" fmla="*/ 0 w 386443"/>
                  <a:gd name="connsiteY2" fmla="*/ 0 h 310307"/>
                  <a:gd name="connsiteX3" fmla="*/ 386443 w 386443"/>
                  <a:gd name="connsiteY3" fmla="*/ 0 h 310307"/>
                  <a:gd name="connsiteX4" fmla="*/ 386443 w 386443"/>
                  <a:gd name="connsiteY4" fmla="*/ 44325 h 3103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443" h="310307">
                    <a:moveTo>
                      <a:pt x="46258" y="310308"/>
                    </a:moveTo>
                    <a:lnTo>
                      <a:pt x="0" y="310308"/>
                    </a:lnTo>
                    <a:lnTo>
                      <a:pt x="0" y="0"/>
                    </a:lnTo>
                    <a:lnTo>
                      <a:pt x="386443" y="0"/>
                    </a:lnTo>
                    <a:lnTo>
                      <a:pt x="386443" y="44325"/>
                    </a:lnTo>
                  </a:path>
                </a:pathLst>
              </a:custGeom>
              <a:noFill/>
              <a:ln w="12700" cap="sq">
                <a:solidFill>
                  <a:schemeClr val="tx1"/>
                </a:solidFill>
                <a:prstDash val="solid"/>
                <a:round/>
              </a:ln>
            </p:spPr>
            <p:txBody>
              <a:bodyPr rtlCol="0" anchor="ctr"/>
              <a:lstStyle/>
              <a:p>
                <a:endParaRPr lang="en-US"/>
              </a:p>
            </p:txBody>
          </p:sp>
        </p:grpSp>
        <p:sp>
          <p:nvSpPr>
            <p:cNvPr id="84" name="TextBox 83">
              <a:extLst>
                <a:ext uri="{FF2B5EF4-FFF2-40B4-BE49-F238E27FC236}">
                  <a16:creationId xmlns:a16="http://schemas.microsoft.com/office/drawing/2014/main" id="{DA349A6C-CF3E-4226-B8BF-91B8665A90D4}"/>
                </a:ext>
              </a:extLst>
            </p:cNvPr>
            <p:cNvSpPr txBox="1"/>
            <p:nvPr/>
          </p:nvSpPr>
          <p:spPr>
            <a:xfrm>
              <a:off x="7635635" y="2336000"/>
              <a:ext cx="774571" cy="400110"/>
            </a:xfrm>
            <a:prstGeom prst="rect">
              <a:avLst/>
            </a:prstGeom>
            <a:noFill/>
          </p:spPr>
          <p:txBody>
            <a:bodyPr wrap="none" bIns="45720" rtlCol="0" anchor="ctr" anchorCtr="0">
              <a:spAutoFit/>
            </a:bodyPr>
            <a:lstStyle/>
            <a:p>
              <a:pPr algn="ctr"/>
              <a:r>
                <a:rPr lang="en-US" sz="1000" b="1" dirty="0"/>
                <a:t>Real-time</a:t>
              </a:r>
              <a:br>
                <a:rPr lang="en-US" sz="1000" b="1" dirty="0"/>
              </a:br>
              <a:r>
                <a:rPr lang="en-US" sz="1000" b="1" dirty="0"/>
                <a:t>inference</a:t>
              </a:r>
            </a:p>
          </p:txBody>
        </p:sp>
        <p:sp>
          <p:nvSpPr>
            <p:cNvPr id="85" name="TextBox 84">
              <a:extLst>
                <a:ext uri="{FF2B5EF4-FFF2-40B4-BE49-F238E27FC236}">
                  <a16:creationId xmlns:a16="http://schemas.microsoft.com/office/drawing/2014/main" id="{2A905121-5643-4EBE-8FBF-490FB77C5ED8}"/>
                </a:ext>
              </a:extLst>
            </p:cNvPr>
            <p:cNvSpPr txBox="1"/>
            <p:nvPr/>
          </p:nvSpPr>
          <p:spPr>
            <a:xfrm>
              <a:off x="7521821" y="3636300"/>
              <a:ext cx="1002198" cy="246221"/>
            </a:xfrm>
            <a:prstGeom prst="rect">
              <a:avLst/>
            </a:prstGeom>
            <a:noFill/>
          </p:spPr>
          <p:txBody>
            <a:bodyPr wrap="none" bIns="45720" rtlCol="0" anchor="ctr" anchorCtr="0">
              <a:spAutoFit/>
            </a:bodyPr>
            <a:lstStyle/>
            <a:p>
              <a:pPr algn="ctr"/>
              <a:r>
                <a:rPr lang="en-US" sz="1000" b="1" dirty="0"/>
                <a:t>Batch scoring</a:t>
              </a:r>
            </a:p>
          </p:txBody>
        </p:sp>
      </p:grpSp>
      <p:grpSp>
        <p:nvGrpSpPr>
          <p:cNvPr id="96" name="Group 95">
            <a:extLst>
              <a:ext uri="{FF2B5EF4-FFF2-40B4-BE49-F238E27FC236}">
                <a16:creationId xmlns:a16="http://schemas.microsoft.com/office/drawing/2014/main" id="{F3D1EF44-121F-4735-A25B-421CD2DB954E}"/>
              </a:ext>
            </a:extLst>
          </p:cNvPr>
          <p:cNvGrpSpPr/>
          <p:nvPr/>
        </p:nvGrpSpPr>
        <p:grpSpPr>
          <a:xfrm>
            <a:off x="2150824" y="2250025"/>
            <a:ext cx="1010142" cy="1014831"/>
            <a:chOff x="2040214" y="2283191"/>
            <a:chExt cx="1010142" cy="1014831"/>
          </a:xfrm>
        </p:grpSpPr>
        <p:grpSp>
          <p:nvGrpSpPr>
            <p:cNvPr id="47" name="Group 46">
              <a:extLst>
                <a:ext uri="{FF2B5EF4-FFF2-40B4-BE49-F238E27FC236}">
                  <a16:creationId xmlns:a16="http://schemas.microsoft.com/office/drawing/2014/main" id="{14D0F4F0-A8BE-49B2-88B2-076CE06FFCF5}"/>
                </a:ext>
              </a:extLst>
            </p:cNvPr>
            <p:cNvGrpSpPr>
              <a:grpSpLocks noChangeAspect="1"/>
            </p:cNvGrpSpPr>
            <p:nvPr/>
          </p:nvGrpSpPr>
          <p:grpSpPr>
            <a:xfrm>
              <a:off x="2040214" y="2283191"/>
              <a:ext cx="1010142" cy="671975"/>
              <a:chOff x="10166576" y="1720217"/>
              <a:chExt cx="1010142" cy="671975"/>
            </a:xfrm>
          </p:grpSpPr>
          <p:sp>
            <p:nvSpPr>
              <p:cNvPr id="32" name="Freeform: Shape 31">
                <a:extLst>
                  <a:ext uri="{FF2B5EF4-FFF2-40B4-BE49-F238E27FC236}">
                    <a16:creationId xmlns:a16="http://schemas.microsoft.com/office/drawing/2014/main" id="{9C462E23-7ECE-4BC2-979D-6327836CA199}"/>
                  </a:ext>
                </a:extLst>
              </p:cNvPr>
              <p:cNvSpPr/>
              <p:nvPr/>
            </p:nvSpPr>
            <p:spPr>
              <a:xfrm>
                <a:off x="10444400" y="2029525"/>
                <a:ext cx="362667" cy="362667"/>
              </a:xfrm>
              <a:custGeom>
                <a:avLst/>
                <a:gdLst>
                  <a:gd name="connsiteX0" fmla="*/ 362667 w 362667"/>
                  <a:gd name="connsiteY0" fmla="*/ 181334 h 362667"/>
                  <a:gd name="connsiteX1" fmla="*/ 181334 w 362667"/>
                  <a:gd name="connsiteY1" fmla="*/ 362667 h 362667"/>
                  <a:gd name="connsiteX2" fmla="*/ 0 w 362667"/>
                  <a:gd name="connsiteY2" fmla="*/ 181334 h 362667"/>
                  <a:gd name="connsiteX3" fmla="*/ 181334 w 362667"/>
                  <a:gd name="connsiteY3" fmla="*/ 0 h 362667"/>
                  <a:gd name="connsiteX4" fmla="*/ 362667 w 362667"/>
                  <a:gd name="connsiteY4" fmla="*/ 181334 h 3626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2667" h="362667">
                    <a:moveTo>
                      <a:pt x="362667" y="181334"/>
                    </a:moveTo>
                    <a:cubicBezTo>
                      <a:pt x="362667" y="281481"/>
                      <a:pt x="281481" y="362667"/>
                      <a:pt x="181334" y="362667"/>
                    </a:cubicBezTo>
                    <a:cubicBezTo>
                      <a:pt x="81186" y="362667"/>
                      <a:pt x="0" y="281481"/>
                      <a:pt x="0" y="181334"/>
                    </a:cubicBezTo>
                    <a:cubicBezTo>
                      <a:pt x="0" y="81186"/>
                      <a:pt x="81186" y="0"/>
                      <a:pt x="181334" y="0"/>
                    </a:cubicBezTo>
                    <a:cubicBezTo>
                      <a:pt x="281481" y="0"/>
                      <a:pt x="362667" y="81186"/>
                      <a:pt x="362667" y="181334"/>
                    </a:cubicBezTo>
                    <a:close/>
                  </a:path>
                </a:pathLst>
              </a:custGeom>
              <a:noFill/>
              <a:ln w="12700" cap="sq">
                <a:solidFill>
                  <a:schemeClr val="tx1"/>
                </a:solidFill>
                <a:prstDash val="solid"/>
                <a:round/>
              </a:ln>
            </p:spPr>
            <p:txBody>
              <a:bodyPr rtlCol="0" anchor="ctr"/>
              <a:lstStyle/>
              <a:p>
                <a:endParaRPr lang="en-US" dirty="0"/>
              </a:p>
            </p:txBody>
          </p:sp>
          <p:sp>
            <p:nvSpPr>
              <p:cNvPr id="33" name="Freeform: Shape 32">
                <a:extLst>
                  <a:ext uri="{FF2B5EF4-FFF2-40B4-BE49-F238E27FC236}">
                    <a16:creationId xmlns:a16="http://schemas.microsoft.com/office/drawing/2014/main" id="{EC838968-E662-4589-ADC5-D7B06D82D297}"/>
                  </a:ext>
                </a:extLst>
              </p:cNvPr>
              <p:cNvSpPr/>
              <p:nvPr/>
            </p:nvSpPr>
            <p:spPr>
              <a:xfrm>
                <a:off x="10541379" y="2227037"/>
                <a:ext cx="160356" cy="80177"/>
              </a:xfrm>
              <a:custGeom>
                <a:avLst/>
                <a:gdLst>
                  <a:gd name="connsiteX0" fmla="*/ 160356 w 160356"/>
                  <a:gd name="connsiteY0" fmla="*/ 0 h 80177"/>
                  <a:gd name="connsiteX1" fmla="*/ 80178 w 160356"/>
                  <a:gd name="connsiteY1" fmla="*/ 80178 h 80177"/>
                  <a:gd name="connsiteX2" fmla="*/ 0 w 160356"/>
                  <a:gd name="connsiteY2" fmla="*/ 0 h 80177"/>
                </a:gdLst>
                <a:ahLst/>
                <a:cxnLst>
                  <a:cxn ang="0">
                    <a:pos x="connsiteX0" y="connsiteY0"/>
                  </a:cxn>
                  <a:cxn ang="0">
                    <a:pos x="connsiteX1" y="connsiteY1"/>
                  </a:cxn>
                  <a:cxn ang="0">
                    <a:pos x="connsiteX2" y="connsiteY2"/>
                  </a:cxn>
                </a:cxnLst>
                <a:rect l="l" t="t" r="r" b="b"/>
                <a:pathLst>
                  <a:path w="160356" h="80177">
                    <a:moveTo>
                      <a:pt x="160356" y="0"/>
                    </a:moveTo>
                    <a:lnTo>
                      <a:pt x="80178" y="80178"/>
                    </a:lnTo>
                    <a:lnTo>
                      <a:pt x="0" y="0"/>
                    </a:lnTo>
                  </a:path>
                </a:pathLst>
              </a:custGeom>
              <a:noFill/>
              <a:ln w="12700" cap="sq">
                <a:solidFill>
                  <a:schemeClr val="tx1"/>
                </a:solidFill>
                <a:prstDash val="solid"/>
                <a:round/>
              </a:ln>
            </p:spPr>
            <p:txBody>
              <a:bodyPr rtlCol="0" anchor="ctr"/>
              <a:lstStyle/>
              <a:p>
                <a:endParaRPr lang="en-US"/>
              </a:p>
            </p:txBody>
          </p:sp>
          <p:sp>
            <p:nvSpPr>
              <p:cNvPr id="34" name="Freeform: Shape 33">
                <a:extLst>
                  <a:ext uri="{FF2B5EF4-FFF2-40B4-BE49-F238E27FC236}">
                    <a16:creationId xmlns:a16="http://schemas.microsoft.com/office/drawing/2014/main" id="{58568490-E46A-42EC-B984-3D8254506231}"/>
                  </a:ext>
                </a:extLst>
              </p:cNvPr>
              <p:cNvSpPr/>
              <p:nvPr/>
            </p:nvSpPr>
            <p:spPr>
              <a:xfrm>
                <a:off x="10621733" y="2145480"/>
                <a:ext cx="8404" cy="161734"/>
              </a:xfrm>
              <a:custGeom>
                <a:avLst/>
                <a:gdLst>
                  <a:gd name="connsiteX0" fmla="*/ 0 w 8404"/>
                  <a:gd name="connsiteY0" fmla="*/ 0 h 161734"/>
                  <a:gd name="connsiteX1" fmla="*/ 0 w 8404"/>
                  <a:gd name="connsiteY1" fmla="*/ 161734 h 161734"/>
                </a:gdLst>
                <a:ahLst/>
                <a:cxnLst>
                  <a:cxn ang="0">
                    <a:pos x="connsiteX0" y="connsiteY0"/>
                  </a:cxn>
                  <a:cxn ang="0">
                    <a:pos x="connsiteX1" y="connsiteY1"/>
                  </a:cxn>
                </a:cxnLst>
                <a:rect l="l" t="t" r="r" b="b"/>
                <a:pathLst>
                  <a:path w="8404" h="161734">
                    <a:moveTo>
                      <a:pt x="0" y="0"/>
                    </a:moveTo>
                    <a:lnTo>
                      <a:pt x="0" y="161734"/>
                    </a:lnTo>
                  </a:path>
                </a:pathLst>
              </a:custGeom>
              <a:ln w="12700" cap="sq">
                <a:solidFill>
                  <a:schemeClr val="tx1"/>
                </a:solidFill>
                <a:prstDash val="solid"/>
                <a:round/>
              </a:ln>
            </p:spPr>
            <p:txBody>
              <a:bodyPr rtlCol="0" anchor="ctr"/>
              <a:lstStyle/>
              <a:p>
                <a:endParaRPr lang="en-US"/>
              </a:p>
            </p:txBody>
          </p:sp>
          <p:sp>
            <p:nvSpPr>
              <p:cNvPr id="35" name="Freeform: Shape 34">
                <a:extLst>
                  <a:ext uri="{FF2B5EF4-FFF2-40B4-BE49-F238E27FC236}">
                    <a16:creationId xmlns:a16="http://schemas.microsoft.com/office/drawing/2014/main" id="{86284D86-19E4-48F9-AE07-61CB12547BEC}"/>
                  </a:ext>
                </a:extLst>
              </p:cNvPr>
              <p:cNvSpPr/>
              <p:nvPr/>
            </p:nvSpPr>
            <p:spPr>
              <a:xfrm>
                <a:off x="10621733" y="2093718"/>
                <a:ext cx="8404" cy="27852"/>
              </a:xfrm>
              <a:custGeom>
                <a:avLst/>
                <a:gdLst>
                  <a:gd name="connsiteX0" fmla="*/ 0 w 8404"/>
                  <a:gd name="connsiteY0" fmla="*/ 0 h 27852"/>
                  <a:gd name="connsiteX1" fmla="*/ 0 w 8404"/>
                  <a:gd name="connsiteY1" fmla="*/ 27852 h 27852"/>
                </a:gdLst>
                <a:ahLst/>
                <a:cxnLst>
                  <a:cxn ang="0">
                    <a:pos x="connsiteX0" y="connsiteY0"/>
                  </a:cxn>
                  <a:cxn ang="0">
                    <a:pos x="connsiteX1" y="connsiteY1"/>
                  </a:cxn>
                </a:cxnLst>
                <a:rect l="l" t="t" r="r" b="b"/>
                <a:pathLst>
                  <a:path w="8404" h="27852">
                    <a:moveTo>
                      <a:pt x="0" y="0"/>
                    </a:moveTo>
                    <a:lnTo>
                      <a:pt x="0" y="27852"/>
                    </a:lnTo>
                  </a:path>
                </a:pathLst>
              </a:custGeom>
              <a:ln w="12700" cap="sq">
                <a:solidFill>
                  <a:schemeClr val="tx1"/>
                </a:solidFill>
                <a:prstDash val="solid"/>
                <a:round/>
              </a:ln>
            </p:spPr>
            <p:txBody>
              <a:bodyPr rtlCol="0" anchor="ctr"/>
              <a:lstStyle/>
              <a:p>
                <a:endParaRPr lang="en-US"/>
              </a:p>
            </p:txBody>
          </p:sp>
          <p:sp>
            <p:nvSpPr>
              <p:cNvPr id="36" name="Freeform: Shape 35">
                <a:extLst>
                  <a:ext uri="{FF2B5EF4-FFF2-40B4-BE49-F238E27FC236}">
                    <a16:creationId xmlns:a16="http://schemas.microsoft.com/office/drawing/2014/main" id="{D32A0E3C-CE49-4B5B-A77E-38DC352B9DAF}"/>
                  </a:ext>
                </a:extLst>
              </p:cNvPr>
              <p:cNvSpPr/>
              <p:nvPr/>
            </p:nvSpPr>
            <p:spPr>
              <a:xfrm>
                <a:off x="10541244" y="1929260"/>
                <a:ext cx="453930" cy="362675"/>
              </a:xfrm>
              <a:custGeom>
                <a:avLst/>
                <a:gdLst>
                  <a:gd name="connsiteX0" fmla="*/ 0 w 453930"/>
                  <a:gd name="connsiteY0" fmla="*/ 74034 h 362675"/>
                  <a:gd name="connsiteX1" fmla="*/ 0 w 453930"/>
                  <a:gd name="connsiteY1" fmla="*/ 0 h 362675"/>
                  <a:gd name="connsiteX2" fmla="*/ 453931 w 453930"/>
                  <a:gd name="connsiteY2" fmla="*/ 0 h 362675"/>
                  <a:gd name="connsiteX3" fmla="*/ 453931 w 453930"/>
                  <a:gd name="connsiteY3" fmla="*/ 362675 h 362675"/>
                  <a:gd name="connsiteX4" fmla="*/ 290986 w 453930"/>
                  <a:gd name="connsiteY4" fmla="*/ 362675 h 362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930" h="362675">
                    <a:moveTo>
                      <a:pt x="0" y="74034"/>
                    </a:moveTo>
                    <a:lnTo>
                      <a:pt x="0" y="0"/>
                    </a:lnTo>
                    <a:lnTo>
                      <a:pt x="453931" y="0"/>
                    </a:lnTo>
                    <a:lnTo>
                      <a:pt x="453931" y="362675"/>
                    </a:lnTo>
                    <a:lnTo>
                      <a:pt x="290986" y="362675"/>
                    </a:lnTo>
                  </a:path>
                </a:pathLst>
              </a:custGeom>
              <a:noFill/>
              <a:ln w="12700" cap="sq">
                <a:solidFill>
                  <a:schemeClr val="tx1"/>
                </a:solidFill>
                <a:prstDash val="solid"/>
                <a:round/>
              </a:ln>
            </p:spPr>
            <p:txBody>
              <a:bodyPr rtlCol="0" anchor="ctr"/>
              <a:lstStyle/>
              <a:p>
                <a:endParaRPr lang="en-US"/>
              </a:p>
            </p:txBody>
          </p:sp>
          <p:sp>
            <p:nvSpPr>
              <p:cNvPr id="37" name="Freeform: Shape 36">
                <a:extLst>
                  <a:ext uri="{FF2B5EF4-FFF2-40B4-BE49-F238E27FC236}">
                    <a16:creationId xmlns:a16="http://schemas.microsoft.com/office/drawing/2014/main" id="{7D174B93-613D-42DE-9724-E107E2FFD6B9}"/>
                  </a:ext>
                </a:extLst>
              </p:cNvPr>
              <p:cNvSpPr/>
              <p:nvPr/>
            </p:nvSpPr>
            <p:spPr>
              <a:xfrm>
                <a:off x="10632659" y="1839728"/>
                <a:ext cx="453930" cy="362675"/>
              </a:xfrm>
              <a:custGeom>
                <a:avLst/>
                <a:gdLst>
                  <a:gd name="connsiteX0" fmla="*/ 0 w 453930"/>
                  <a:gd name="connsiteY0" fmla="*/ 50864 h 362675"/>
                  <a:gd name="connsiteX1" fmla="*/ 0 w 453930"/>
                  <a:gd name="connsiteY1" fmla="*/ 0 h 362675"/>
                  <a:gd name="connsiteX2" fmla="*/ 453931 w 453930"/>
                  <a:gd name="connsiteY2" fmla="*/ 0 h 362675"/>
                  <a:gd name="connsiteX3" fmla="*/ 453931 w 453930"/>
                  <a:gd name="connsiteY3" fmla="*/ 362676 h 362675"/>
                  <a:gd name="connsiteX4" fmla="*/ 401706 w 453930"/>
                  <a:gd name="connsiteY4" fmla="*/ 362676 h 362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930" h="362675">
                    <a:moveTo>
                      <a:pt x="0" y="50864"/>
                    </a:moveTo>
                    <a:lnTo>
                      <a:pt x="0" y="0"/>
                    </a:lnTo>
                    <a:lnTo>
                      <a:pt x="453931" y="0"/>
                    </a:lnTo>
                    <a:lnTo>
                      <a:pt x="453931" y="362676"/>
                    </a:lnTo>
                    <a:lnTo>
                      <a:pt x="401706" y="362676"/>
                    </a:lnTo>
                  </a:path>
                </a:pathLst>
              </a:custGeom>
              <a:noFill/>
              <a:ln w="12700" cap="sq">
                <a:solidFill>
                  <a:schemeClr val="tx1"/>
                </a:solidFill>
                <a:prstDash val="solid"/>
                <a:round/>
              </a:ln>
            </p:spPr>
            <p:txBody>
              <a:bodyPr rtlCol="0" anchor="ctr"/>
              <a:lstStyle/>
              <a:p>
                <a:endParaRPr lang="en-US"/>
              </a:p>
            </p:txBody>
          </p:sp>
          <p:sp>
            <p:nvSpPr>
              <p:cNvPr id="38" name="Freeform: Shape 37">
                <a:extLst>
                  <a:ext uri="{FF2B5EF4-FFF2-40B4-BE49-F238E27FC236}">
                    <a16:creationId xmlns:a16="http://schemas.microsoft.com/office/drawing/2014/main" id="{812DBAA1-E501-4BCA-A4F1-4973BADC448C}"/>
                  </a:ext>
                </a:extLst>
              </p:cNvPr>
              <p:cNvSpPr/>
              <p:nvPr/>
            </p:nvSpPr>
            <p:spPr>
              <a:xfrm>
                <a:off x="10722788" y="1747540"/>
                <a:ext cx="453930" cy="362675"/>
              </a:xfrm>
              <a:custGeom>
                <a:avLst/>
                <a:gdLst>
                  <a:gd name="connsiteX0" fmla="*/ 0 w 453930"/>
                  <a:gd name="connsiteY0" fmla="*/ 50864 h 362675"/>
                  <a:gd name="connsiteX1" fmla="*/ 0 w 453930"/>
                  <a:gd name="connsiteY1" fmla="*/ 0 h 362675"/>
                  <a:gd name="connsiteX2" fmla="*/ 453931 w 453930"/>
                  <a:gd name="connsiteY2" fmla="*/ 0 h 362675"/>
                  <a:gd name="connsiteX3" fmla="*/ 453931 w 453930"/>
                  <a:gd name="connsiteY3" fmla="*/ 362675 h 362675"/>
                  <a:gd name="connsiteX4" fmla="*/ 401706 w 453930"/>
                  <a:gd name="connsiteY4" fmla="*/ 362675 h 362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930" h="362675">
                    <a:moveTo>
                      <a:pt x="0" y="50864"/>
                    </a:moveTo>
                    <a:lnTo>
                      <a:pt x="0" y="0"/>
                    </a:lnTo>
                    <a:lnTo>
                      <a:pt x="453931" y="0"/>
                    </a:lnTo>
                    <a:lnTo>
                      <a:pt x="453931" y="362675"/>
                    </a:lnTo>
                    <a:lnTo>
                      <a:pt x="401706" y="362675"/>
                    </a:lnTo>
                  </a:path>
                </a:pathLst>
              </a:custGeom>
              <a:noFill/>
              <a:ln w="12700" cap="sq">
                <a:solidFill>
                  <a:schemeClr val="tx1"/>
                </a:solidFill>
                <a:prstDash val="solid"/>
                <a:round/>
              </a:ln>
            </p:spPr>
            <p:txBody>
              <a:bodyPr rtlCol="0" anchor="ctr"/>
              <a:lstStyle/>
              <a:p>
                <a:endParaRPr lang="en-US"/>
              </a:p>
            </p:txBody>
          </p:sp>
          <p:sp>
            <p:nvSpPr>
              <p:cNvPr id="39" name="Freeform: Shape 38">
                <a:extLst>
                  <a:ext uri="{FF2B5EF4-FFF2-40B4-BE49-F238E27FC236}">
                    <a16:creationId xmlns:a16="http://schemas.microsoft.com/office/drawing/2014/main" id="{05670032-1F48-4CE1-8164-47EC767C12B4}"/>
                  </a:ext>
                </a:extLst>
              </p:cNvPr>
              <p:cNvSpPr/>
              <p:nvPr/>
            </p:nvSpPr>
            <p:spPr>
              <a:xfrm>
                <a:off x="10319796" y="2127856"/>
                <a:ext cx="57940" cy="57940"/>
              </a:xfrm>
              <a:custGeom>
                <a:avLst/>
                <a:gdLst>
                  <a:gd name="connsiteX0" fmla="*/ 0 w 57940"/>
                  <a:gd name="connsiteY0" fmla="*/ 0 h 57940"/>
                  <a:gd name="connsiteX1" fmla="*/ 57940 w 57940"/>
                  <a:gd name="connsiteY1" fmla="*/ 0 h 57940"/>
                  <a:gd name="connsiteX2" fmla="*/ 57940 w 57940"/>
                  <a:gd name="connsiteY2" fmla="*/ 57940 h 57940"/>
                  <a:gd name="connsiteX3" fmla="*/ 0 w 57940"/>
                  <a:gd name="connsiteY3" fmla="*/ 57940 h 57940"/>
                </a:gdLst>
                <a:ahLst/>
                <a:cxnLst>
                  <a:cxn ang="0">
                    <a:pos x="connsiteX0" y="connsiteY0"/>
                  </a:cxn>
                  <a:cxn ang="0">
                    <a:pos x="connsiteX1" y="connsiteY1"/>
                  </a:cxn>
                  <a:cxn ang="0">
                    <a:pos x="connsiteX2" y="connsiteY2"/>
                  </a:cxn>
                  <a:cxn ang="0">
                    <a:pos x="connsiteX3" y="connsiteY3"/>
                  </a:cxn>
                </a:cxnLst>
                <a:rect l="l" t="t" r="r" b="b"/>
                <a:pathLst>
                  <a:path w="57940" h="57940">
                    <a:moveTo>
                      <a:pt x="0" y="0"/>
                    </a:moveTo>
                    <a:lnTo>
                      <a:pt x="57940" y="0"/>
                    </a:lnTo>
                    <a:lnTo>
                      <a:pt x="57940" y="57940"/>
                    </a:lnTo>
                    <a:lnTo>
                      <a:pt x="0" y="57940"/>
                    </a:lnTo>
                    <a:close/>
                  </a:path>
                </a:pathLst>
              </a:custGeom>
              <a:noFill/>
              <a:ln w="12700" cap="sq">
                <a:solidFill>
                  <a:schemeClr val="tx1"/>
                </a:solidFill>
                <a:prstDash val="solid"/>
                <a:round/>
              </a:ln>
            </p:spPr>
            <p:txBody>
              <a:bodyPr rtlCol="0" anchor="ctr"/>
              <a:lstStyle/>
              <a:p>
                <a:endParaRPr lang="en-US"/>
              </a:p>
            </p:txBody>
          </p:sp>
          <p:sp>
            <p:nvSpPr>
              <p:cNvPr id="40" name="Freeform: Shape 39">
                <a:extLst>
                  <a:ext uri="{FF2B5EF4-FFF2-40B4-BE49-F238E27FC236}">
                    <a16:creationId xmlns:a16="http://schemas.microsoft.com/office/drawing/2014/main" id="{680977B6-FFB5-4BBE-89BC-9617CE46DFFE}"/>
                  </a:ext>
                </a:extLst>
              </p:cNvPr>
              <p:cNvSpPr/>
              <p:nvPr/>
            </p:nvSpPr>
            <p:spPr>
              <a:xfrm>
                <a:off x="10232239" y="2044796"/>
                <a:ext cx="57940" cy="57940"/>
              </a:xfrm>
              <a:custGeom>
                <a:avLst/>
                <a:gdLst>
                  <a:gd name="connsiteX0" fmla="*/ 0 w 57940"/>
                  <a:gd name="connsiteY0" fmla="*/ 0 h 57940"/>
                  <a:gd name="connsiteX1" fmla="*/ 57940 w 57940"/>
                  <a:gd name="connsiteY1" fmla="*/ 0 h 57940"/>
                  <a:gd name="connsiteX2" fmla="*/ 57940 w 57940"/>
                  <a:gd name="connsiteY2" fmla="*/ 57940 h 57940"/>
                  <a:gd name="connsiteX3" fmla="*/ 0 w 57940"/>
                  <a:gd name="connsiteY3" fmla="*/ 57940 h 57940"/>
                </a:gdLst>
                <a:ahLst/>
                <a:cxnLst>
                  <a:cxn ang="0">
                    <a:pos x="connsiteX0" y="connsiteY0"/>
                  </a:cxn>
                  <a:cxn ang="0">
                    <a:pos x="connsiteX1" y="connsiteY1"/>
                  </a:cxn>
                  <a:cxn ang="0">
                    <a:pos x="connsiteX2" y="connsiteY2"/>
                  </a:cxn>
                  <a:cxn ang="0">
                    <a:pos x="connsiteX3" y="connsiteY3"/>
                  </a:cxn>
                </a:cxnLst>
                <a:rect l="l" t="t" r="r" b="b"/>
                <a:pathLst>
                  <a:path w="57940" h="57940">
                    <a:moveTo>
                      <a:pt x="0" y="0"/>
                    </a:moveTo>
                    <a:lnTo>
                      <a:pt x="57940" y="0"/>
                    </a:lnTo>
                    <a:lnTo>
                      <a:pt x="57940" y="57940"/>
                    </a:lnTo>
                    <a:lnTo>
                      <a:pt x="0" y="57940"/>
                    </a:lnTo>
                    <a:close/>
                  </a:path>
                </a:pathLst>
              </a:custGeom>
              <a:noFill/>
              <a:ln w="12700" cap="sq">
                <a:solidFill>
                  <a:schemeClr val="tx1"/>
                </a:solidFill>
                <a:prstDash val="solid"/>
                <a:round/>
              </a:ln>
            </p:spPr>
            <p:txBody>
              <a:bodyPr rtlCol="0" anchor="ctr"/>
              <a:lstStyle/>
              <a:p>
                <a:endParaRPr lang="en-US"/>
              </a:p>
            </p:txBody>
          </p:sp>
          <p:sp>
            <p:nvSpPr>
              <p:cNvPr id="41" name="Freeform: Shape 40">
                <a:extLst>
                  <a:ext uri="{FF2B5EF4-FFF2-40B4-BE49-F238E27FC236}">
                    <a16:creationId xmlns:a16="http://schemas.microsoft.com/office/drawing/2014/main" id="{7E61137E-C3C6-412A-B70C-6C4030B14D13}"/>
                  </a:ext>
                </a:extLst>
              </p:cNvPr>
              <p:cNvSpPr/>
              <p:nvPr/>
            </p:nvSpPr>
            <p:spPr>
              <a:xfrm>
                <a:off x="10357129" y="2025079"/>
                <a:ext cx="57940" cy="57940"/>
              </a:xfrm>
              <a:custGeom>
                <a:avLst/>
                <a:gdLst>
                  <a:gd name="connsiteX0" fmla="*/ 0 w 57940"/>
                  <a:gd name="connsiteY0" fmla="*/ 0 h 57940"/>
                  <a:gd name="connsiteX1" fmla="*/ 57940 w 57940"/>
                  <a:gd name="connsiteY1" fmla="*/ 0 h 57940"/>
                  <a:gd name="connsiteX2" fmla="*/ 57940 w 57940"/>
                  <a:gd name="connsiteY2" fmla="*/ 57940 h 57940"/>
                  <a:gd name="connsiteX3" fmla="*/ 0 w 57940"/>
                  <a:gd name="connsiteY3" fmla="*/ 57940 h 57940"/>
                </a:gdLst>
                <a:ahLst/>
                <a:cxnLst>
                  <a:cxn ang="0">
                    <a:pos x="connsiteX0" y="connsiteY0"/>
                  </a:cxn>
                  <a:cxn ang="0">
                    <a:pos x="connsiteX1" y="connsiteY1"/>
                  </a:cxn>
                  <a:cxn ang="0">
                    <a:pos x="connsiteX2" y="connsiteY2"/>
                  </a:cxn>
                  <a:cxn ang="0">
                    <a:pos x="connsiteX3" y="connsiteY3"/>
                  </a:cxn>
                </a:cxnLst>
                <a:rect l="l" t="t" r="r" b="b"/>
                <a:pathLst>
                  <a:path w="57940" h="57940">
                    <a:moveTo>
                      <a:pt x="0" y="0"/>
                    </a:moveTo>
                    <a:lnTo>
                      <a:pt x="57940" y="0"/>
                    </a:lnTo>
                    <a:lnTo>
                      <a:pt x="57940" y="57940"/>
                    </a:lnTo>
                    <a:lnTo>
                      <a:pt x="0" y="57940"/>
                    </a:lnTo>
                    <a:close/>
                  </a:path>
                </a:pathLst>
              </a:custGeom>
              <a:noFill/>
              <a:ln w="12700" cap="sq">
                <a:solidFill>
                  <a:schemeClr val="tx1"/>
                </a:solidFill>
                <a:prstDash val="solid"/>
                <a:round/>
              </a:ln>
            </p:spPr>
            <p:txBody>
              <a:bodyPr rtlCol="0" anchor="ctr"/>
              <a:lstStyle/>
              <a:p>
                <a:endParaRPr lang="en-US"/>
              </a:p>
            </p:txBody>
          </p:sp>
          <p:sp>
            <p:nvSpPr>
              <p:cNvPr id="42" name="Freeform: Shape 41">
                <a:extLst>
                  <a:ext uri="{FF2B5EF4-FFF2-40B4-BE49-F238E27FC236}">
                    <a16:creationId xmlns:a16="http://schemas.microsoft.com/office/drawing/2014/main" id="{B3509890-2330-4ECF-BCC9-804E7EAE00E6}"/>
                  </a:ext>
                </a:extLst>
              </p:cNvPr>
              <p:cNvSpPr/>
              <p:nvPr/>
            </p:nvSpPr>
            <p:spPr>
              <a:xfrm>
                <a:off x="10451124" y="1939984"/>
                <a:ext cx="57940" cy="57940"/>
              </a:xfrm>
              <a:custGeom>
                <a:avLst/>
                <a:gdLst>
                  <a:gd name="connsiteX0" fmla="*/ 0 w 57940"/>
                  <a:gd name="connsiteY0" fmla="*/ 0 h 57940"/>
                  <a:gd name="connsiteX1" fmla="*/ 57940 w 57940"/>
                  <a:gd name="connsiteY1" fmla="*/ 0 h 57940"/>
                  <a:gd name="connsiteX2" fmla="*/ 57940 w 57940"/>
                  <a:gd name="connsiteY2" fmla="*/ 57940 h 57940"/>
                  <a:gd name="connsiteX3" fmla="*/ 0 w 57940"/>
                  <a:gd name="connsiteY3" fmla="*/ 57940 h 57940"/>
                </a:gdLst>
                <a:ahLst/>
                <a:cxnLst>
                  <a:cxn ang="0">
                    <a:pos x="connsiteX0" y="connsiteY0"/>
                  </a:cxn>
                  <a:cxn ang="0">
                    <a:pos x="connsiteX1" y="connsiteY1"/>
                  </a:cxn>
                  <a:cxn ang="0">
                    <a:pos x="connsiteX2" y="connsiteY2"/>
                  </a:cxn>
                  <a:cxn ang="0">
                    <a:pos x="connsiteX3" y="connsiteY3"/>
                  </a:cxn>
                </a:cxnLst>
                <a:rect l="l" t="t" r="r" b="b"/>
                <a:pathLst>
                  <a:path w="57940" h="57940">
                    <a:moveTo>
                      <a:pt x="0" y="0"/>
                    </a:moveTo>
                    <a:lnTo>
                      <a:pt x="57940" y="0"/>
                    </a:lnTo>
                    <a:lnTo>
                      <a:pt x="57940" y="57940"/>
                    </a:lnTo>
                    <a:lnTo>
                      <a:pt x="0" y="57940"/>
                    </a:lnTo>
                    <a:close/>
                  </a:path>
                </a:pathLst>
              </a:custGeom>
              <a:noFill/>
              <a:ln w="12700" cap="sq">
                <a:solidFill>
                  <a:schemeClr val="tx1"/>
                </a:solidFill>
                <a:prstDash val="solid"/>
                <a:round/>
              </a:ln>
            </p:spPr>
            <p:txBody>
              <a:bodyPr rtlCol="0" anchor="ctr"/>
              <a:lstStyle/>
              <a:p>
                <a:endParaRPr lang="en-US"/>
              </a:p>
            </p:txBody>
          </p:sp>
          <p:sp>
            <p:nvSpPr>
              <p:cNvPr id="43" name="Freeform: Shape 42">
                <a:extLst>
                  <a:ext uri="{FF2B5EF4-FFF2-40B4-BE49-F238E27FC236}">
                    <a16:creationId xmlns:a16="http://schemas.microsoft.com/office/drawing/2014/main" id="{40E3B9F6-6A46-4026-851F-9C578D7D5927}"/>
                  </a:ext>
                </a:extLst>
              </p:cNvPr>
              <p:cNvSpPr/>
              <p:nvPr/>
            </p:nvSpPr>
            <p:spPr>
              <a:xfrm>
                <a:off x="10318502" y="1892600"/>
                <a:ext cx="57940" cy="57940"/>
              </a:xfrm>
              <a:custGeom>
                <a:avLst/>
                <a:gdLst>
                  <a:gd name="connsiteX0" fmla="*/ 0 w 57940"/>
                  <a:gd name="connsiteY0" fmla="*/ 0 h 57940"/>
                  <a:gd name="connsiteX1" fmla="*/ 57940 w 57940"/>
                  <a:gd name="connsiteY1" fmla="*/ 0 h 57940"/>
                  <a:gd name="connsiteX2" fmla="*/ 57940 w 57940"/>
                  <a:gd name="connsiteY2" fmla="*/ 57940 h 57940"/>
                  <a:gd name="connsiteX3" fmla="*/ 0 w 57940"/>
                  <a:gd name="connsiteY3" fmla="*/ 57940 h 57940"/>
                </a:gdLst>
                <a:ahLst/>
                <a:cxnLst>
                  <a:cxn ang="0">
                    <a:pos x="connsiteX0" y="connsiteY0"/>
                  </a:cxn>
                  <a:cxn ang="0">
                    <a:pos x="connsiteX1" y="connsiteY1"/>
                  </a:cxn>
                  <a:cxn ang="0">
                    <a:pos x="connsiteX2" y="connsiteY2"/>
                  </a:cxn>
                  <a:cxn ang="0">
                    <a:pos x="connsiteX3" y="connsiteY3"/>
                  </a:cxn>
                </a:cxnLst>
                <a:rect l="l" t="t" r="r" b="b"/>
                <a:pathLst>
                  <a:path w="57940" h="57940">
                    <a:moveTo>
                      <a:pt x="0" y="0"/>
                    </a:moveTo>
                    <a:lnTo>
                      <a:pt x="57940" y="0"/>
                    </a:lnTo>
                    <a:lnTo>
                      <a:pt x="57940" y="57940"/>
                    </a:lnTo>
                    <a:lnTo>
                      <a:pt x="0" y="57940"/>
                    </a:lnTo>
                    <a:close/>
                  </a:path>
                </a:pathLst>
              </a:custGeom>
              <a:noFill/>
              <a:ln w="12700" cap="sq">
                <a:solidFill>
                  <a:schemeClr val="tx1"/>
                </a:solidFill>
                <a:prstDash val="solid"/>
                <a:round/>
              </a:ln>
            </p:spPr>
            <p:txBody>
              <a:bodyPr rtlCol="0" anchor="ctr"/>
              <a:lstStyle/>
              <a:p>
                <a:endParaRPr lang="en-US"/>
              </a:p>
            </p:txBody>
          </p:sp>
          <p:sp>
            <p:nvSpPr>
              <p:cNvPr id="44" name="Freeform: Shape 43">
                <a:extLst>
                  <a:ext uri="{FF2B5EF4-FFF2-40B4-BE49-F238E27FC236}">
                    <a16:creationId xmlns:a16="http://schemas.microsoft.com/office/drawing/2014/main" id="{95FC5016-B956-4BA8-8436-D960ED7A2A00}"/>
                  </a:ext>
                </a:extLst>
              </p:cNvPr>
              <p:cNvSpPr/>
              <p:nvPr/>
            </p:nvSpPr>
            <p:spPr>
              <a:xfrm>
                <a:off x="10166576" y="1826583"/>
                <a:ext cx="57940" cy="57940"/>
              </a:xfrm>
              <a:custGeom>
                <a:avLst/>
                <a:gdLst>
                  <a:gd name="connsiteX0" fmla="*/ 0 w 57940"/>
                  <a:gd name="connsiteY0" fmla="*/ 0 h 57940"/>
                  <a:gd name="connsiteX1" fmla="*/ 57940 w 57940"/>
                  <a:gd name="connsiteY1" fmla="*/ 0 h 57940"/>
                  <a:gd name="connsiteX2" fmla="*/ 57940 w 57940"/>
                  <a:gd name="connsiteY2" fmla="*/ 57940 h 57940"/>
                  <a:gd name="connsiteX3" fmla="*/ 0 w 57940"/>
                  <a:gd name="connsiteY3" fmla="*/ 57940 h 57940"/>
                </a:gdLst>
                <a:ahLst/>
                <a:cxnLst>
                  <a:cxn ang="0">
                    <a:pos x="connsiteX0" y="connsiteY0"/>
                  </a:cxn>
                  <a:cxn ang="0">
                    <a:pos x="connsiteX1" y="connsiteY1"/>
                  </a:cxn>
                  <a:cxn ang="0">
                    <a:pos x="connsiteX2" y="connsiteY2"/>
                  </a:cxn>
                  <a:cxn ang="0">
                    <a:pos x="connsiteX3" y="connsiteY3"/>
                  </a:cxn>
                </a:cxnLst>
                <a:rect l="l" t="t" r="r" b="b"/>
                <a:pathLst>
                  <a:path w="57940" h="57940">
                    <a:moveTo>
                      <a:pt x="0" y="0"/>
                    </a:moveTo>
                    <a:lnTo>
                      <a:pt x="57940" y="0"/>
                    </a:lnTo>
                    <a:lnTo>
                      <a:pt x="57940" y="57940"/>
                    </a:lnTo>
                    <a:lnTo>
                      <a:pt x="0" y="57940"/>
                    </a:lnTo>
                    <a:close/>
                  </a:path>
                </a:pathLst>
              </a:custGeom>
              <a:noFill/>
              <a:ln w="12700" cap="sq">
                <a:solidFill>
                  <a:schemeClr val="tx1"/>
                </a:solidFill>
                <a:prstDash val="solid"/>
                <a:round/>
              </a:ln>
            </p:spPr>
            <p:txBody>
              <a:bodyPr rtlCol="0" anchor="ctr"/>
              <a:lstStyle/>
              <a:p>
                <a:endParaRPr lang="en-US"/>
              </a:p>
            </p:txBody>
          </p:sp>
          <p:sp>
            <p:nvSpPr>
              <p:cNvPr id="45" name="Freeform: Shape 44">
                <a:extLst>
                  <a:ext uri="{FF2B5EF4-FFF2-40B4-BE49-F238E27FC236}">
                    <a16:creationId xmlns:a16="http://schemas.microsoft.com/office/drawing/2014/main" id="{9F1554F0-8D02-4037-9FD8-3B4817E6DE56}"/>
                  </a:ext>
                </a:extLst>
              </p:cNvPr>
              <p:cNvSpPr/>
              <p:nvPr/>
            </p:nvSpPr>
            <p:spPr>
              <a:xfrm>
                <a:off x="10508543" y="1815893"/>
                <a:ext cx="57940" cy="57940"/>
              </a:xfrm>
              <a:custGeom>
                <a:avLst/>
                <a:gdLst>
                  <a:gd name="connsiteX0" fmla="*/ 0 w 57940"/>
                  <a:gd name="connsiteY0" fmla="*/ 0 h 57940"/>
                  <a:gd name="connsiteX1" fmla="*/ 57940 w 57940"/>
                  <a:gd name="connsiteY1" fmla="*/ 0 h 57940"/>
                  <a:gd name="connsiteX2" fmla="*/ 57940 w 57940"/>
                  <a:gd name="connsiteY2" fmla="*/ 57940 h 57940"/>
                  <a:gd name="connsiteX3" fmla="*/ 0 w 57940"/>
                  <a:gd name="connsiteY3" fmla="*/ 57940 h 57940"/>
                </a:gdLst>
                <a:ahLst/>
                <a:cxnLst>
                  <a:cxn ang="0">
                    <a:pos x="connsiteX0" y="connsiteY0"/>
                  </a:cxn>
                  <a:cxn ang="0">
                    <a:pos x="connsiteX1" y="connsiteY1"/>
                  </a:cxn>
                  <a:cxn ang="0">
                    <a:pos x="connsiteX2" y="connsiteY2"/>
                  </a:cxn>
                  <a:cxn ang="0">
                    <a:pos x="connsiteX3" y="connsiteY3"/>
                  </a:cxn>
                </a:cxnLst>
                <a:rect l="l" t="t" r="r" b="b"/>
                <a:pathLst>
                  <a:path w="57940" h="57940">
                    <a:moveTo>
                      <a:pt x="0" y="0"/>
                    </a:moveTo>
                    <a:lnTo>
                      <a:pt x="57940" y="0"/>
                    </a:lnTo>
                    <a:lnTo>
                      <a:pt x="57940" y="57940"/>
                    </a:lnTo>
                    <a:lnTo>
                      <a:pt x="0" y="57940"/>
                    </a:lnTo>
                    <a:close/>
                  </a:path>
                </a:pathLst>
              </a:custGeom>
              <a:noFill/>
              <a:ln w="12700" cap="sq">
                <a:solidFill>
                  <a:schemeClr val="tx1"/>
                </a:solidFill>
                <a:prstDash val="solid"/>
                <a:round/>
              </a:ln>
            </p:spPr>
            <p:txBody>
              <a:bodyPr rtlCol="0" anchor="ctr"/>
              <a:lstStyle/>
              <a:p>
                <a:endParaRPr lang="en-US"/>
              </a:p>
            </p:txBody>
          </p:sp>
          <p:sp>
            <p:nvSpPr>
              <p:cNvPr id="46" name="Freeform: Shape 45">
                <a:extLst>
                  <a:ext uri="{FF2B5EF4-FFF2-40B4-BE49-F238E27FC236}">
                    <a16:creationId xmlns:a16="http://schemas.microsoft.com/office/drawing/2014/main" id="{42D46D6A-4C02-42F4-B615-F7EE2C67C96C}"/>
                  </a:ext>
                </a:extLst>
              </p:cNvPr>
              <p:cNvSpPr/>
              <p:nvPr/>
            </p:nvSpPr>
            <p:spPr>
              <a:xfrm>
                <a:off x="10623162" y="1720217"/>
                <a:ext cx="57940" cy="57940"/>
              </a:xfrm>
              <a:custGeom>
                <a:avLst/>
                <a:gdLst>
                  <a:gd name="connsiteX0" fmla="*/ 0 w 57940"/>
                  <a:gd name="connsiteY0" fmla="*/ 0 h 57940"/>
                  <a:gd name="connsiteX1" fmla="*/ 57940 w 57940"/>
                  <a:gd name="connsiteY1" fmla="*/ 0 h 57940"/>
                  <a:gd name="connsiteX2" fmla="*/ 57940 w 57940"/>
                  <a:gd name="connsiteY2" fmla="*/ 57940 h 57940"/>
                  <a:gd name="connsiteX3" fmla="*/ 0 w 57940"/>
                  <a:gd name="connsiteY3" fmla="*/ 57940 h 57940"/>
                </a:gdLst>
                <a:ahLst/>
                <a:cxnLst>
                  <a:cxn ang="0">
                    <a:pos x="connsiteX0" y="connsiteY0"/>
                  </a:cxn>
                  <a:cxn ang="0">
                    <a:pos x="connsiteX1" y="connsiteY1"/>
                  </a:cxn>
                  <a:cxn ang="0">
                    <a:pos x="connsiteX2" y="connsiteY2"/>
                  </a:cxn>
                  <a:cxn ang="0">
                    <a:pos x="connsiteX3" y="connsiteY3"/>
                  </a:cxn>
                </a:cxnLst>
                <a:rect l="l" t="t" r="r" b="b"/>
                <a:pathLst>
                  <a:path w="57940" h="57940">
                    <a:moveTo>
                      <a:pt x="0" y="0"/>
                    </a:moveTo>
                    <a:lnTo>
                      <a:pt x="57940" y="0"/>
                    </a:lnTo>
                    <a:lnTo>
                      <a:pt x="57940" y="57940"/>
                    </a:lnTo>
                    <a:lnTo>
                      <a:pt x="0" y="57940"/>
                    </a:lnTo>
                    <a:close/>
                  </a:path>
                </a:pathLst>
              </a:custGeom>
              <a:noFill/>
              <a:ln w="12700" cap="sq">
                <a:solidFill>
                  <a:schemeClr val="tx1"/>
                </a:solidFill>
                <a:prstDash val="solid"/>
                <a:round/>
              </a:ln>
            </p:spPr>
            <p:txBody>
              <a:bodyPr rtlCol="0" anchor="ctr"/>
              <a:lstStyle/>
              <a:p>
                <a:endParaRPr lang="en-US"/>
              </a:p>
            </p:txBody>
          </p:sp>
        </p:grpSp>
        <p:sp>
          <p:nvSpPr>
            <p:cNvPr id="86" name="TextBox 85">
              <a:extLst>
                <a:ext uri="{FF2B5EF4-FFF2-40B4-BE49-F238E27FC236}">
                  <a16:creationId xmlns:a16="http://schemas.microsoft.com/office/drawing/2014/main" id="{EBCBCBC8-A061-4FD1-B79D-C9E4E4A99228}"/>
                </a:ext>
              </a:extLst>
            </p:cNvPr>
            <p:cNvSpPr txBox="1"/>
            <p:nvPr/>
          </p:nvSpPr>
          <p:spPr>
            <a:xfrm>
              <a:off x="2137962" y="3051801"/>
              <a:ext cx="814647" cy="246221"/>
            </a:xfrm>
            <a:prstGeom prst="rect">
              <a:avLst/>
            </a:prstGeom>
            <a:noFill/>
          </p:spPr>
          <p:txBody>
            <a:bodyPr wrap="none" bIns="45720" rtlCol="0" anchor="ctr" anchorCtr="0">
              <a:spAutoFit/>
            </a:bodyPr>
            <a:lstStyle/>
            <a:p>
              <a:pPr algn="ctr"/>
              <a:r>
                <a:rPr lang="en-US" sz="1000" b="1" dirty="0"/>
                <a:t>Input data</a:t>
              </a:r>
            </a:p>
          </p:txBody>
        </p:sp>
      </p:grpSp>
      <p:sp>
        <p:nvSpPr>
          <p:cNvPr id="87" name="TextBox 86">
            <a:extLst>
              <a:ext uri="{FF2B5EF4-FFF2-40B4-BE49-F238E27FC236}">
                <a16:creationId xmlns:a16="http://schemas.microsoft.com/office/drawing/2014/main" id="{1CC04C5B-13BC-4B8B-B853-36612CA832B1}"/>
              </a:ext>
            </a:extLst>
          </p:cNvPr>
          <p:cNvSpPr txBox="1"/>
          <p:nvPr/>
        </p:nvSpPr>
        <p:spPr>
          <a:xfrm>
            <a:off x="4887802" y="1379667"/>
            <a:ext cx="864339" cy="246221"/>
          </a:xfrm>
          <a:prstGeom prst="rect">
            <a:avLst/>
          </a:prstGeom>
          <a:noFill/>
        </p:spPr>
        <p:txBody>
          <a:bodyPr wrap="none" bIns="45720" rtlCol="0" anchor="ctr" anchorCtr="0">
            <a:spAutoFit/>
          </a:bodyPr>
          <a:lstStyle/>
          <a:p>
            <a:pPr algn="ctr"/>
            <a:r>
              <a:rPr lang="en-US" sz="1000" b="1" dirty="0"/>
              <a:t>Model drift</a:t>
            </a:r>
          </a:p>
        </p:txBody>
      </p:sp>
      <p:grpSp>
        <p:nvGrpSpPr>
          <p:cNvPr id="95" name="Group 94">
            <a:extLst>
              <a:ext uri="{FF2B5EF4-FFF2-40B4-BE49-F238E27FC236}">
                <a16:creationId xmlns:a16="http://schemas.microsoft.com/office/drawing/2014/main" id="{9E0864A1-D76F-4EB0-AE14-700215949556}"/>
              </a:ext>
            </a:extLst>
          </p:cNvPr>
          <p:cNvGrpSpPr/>
          <p:nvPr/>
        </p:nvGrpSpPr>
        <p:grpSpPr>
          <a:xfrm>
            <a:off x="3774004" y="1968903"/>
            <a:ext cx="1305232" cy="1577075"/>
            <a:chOff x="4393439" y="1964187"/>
            <a:chExt cx="1305232" cy="1577075"/>
          </a:xfrm>
        </p:grpSpPr>
        <p:sp>
          <p:nvSpPr>
            <p:cNvPr id="88" name="TextBox 87">
              <a:extLst>
                <a:ext uri="{FF2B5EF4-FFF2-40B4-BE49-F238E27FC236}">
                  <a16:creationId xmlns:a16="http://schemas.microsoft.com/office/drawing/2014/main" id="{368FA694-058F-4C32-8456-3ABCD7ACE94B}"/>
                </a:ext>
              </a:extLst>
            </p:cNvPr>
            <p:cNvSpPr txBox="1"/>
            <p:nvPr/>
          </p:nvSpPr>
          <p:spPr>
            <a:xfrm>
              <a:off x="4393439" y="1964187"/>
              <a:ext cx="1305232" cy="356616"/>
            </a:xfrm>
            <a:prstGeom prst="rect">
              <a:avLst/>
            </a:prstGeom>
            <a:solidFill>
              <a:srgbClr val="252F3E"/>
            </a:solidFill>
          </p:spPr>
          <p:txBody>
            <a:bodyPr wrap="square" lIns="457200" bIns="45720" rtlCol="0" anchor="ctr" anchorCtr="0">
              <a:noAutofit/>
            </a:bodyPr>
            <a:lstStyle/>
            <a:p>
              <a:r>
                <a:rPr lang="en-US" sz="800" dirty="0"/>
                <a:t>Prepare or transform</a:t>
              </a:r>
            </a:p>
          </p:txBody>
        </p:sp>
        <p:sp>
          <p:nvSpPr>
            <p:cNvPr id="90" name="TextBox 89">
              <a:extLst>
                <a:ext uri="{FF2B5EF4-FFF2-40B4-BE49-F238E27FC236}">
                  <a16:creationId xmlns:a16="http://schemas.microsoft.com/office/drawing/2014/main" id="{C1940EFF-491C-49E1-BBD6-ACC18CA869AA}"/>
                </a:ext>
              </a:extLst>
            </p:cNvPr>
            <p:cNvSpPr txBox="1"/>
            <p:nvPr/>
          </p:nvSpPr>
          <p:spPr>
            <a:xfrm>
              <a:off x="4393439" y="2371007"/>
              <a:ext cx="1305232" cy="356616"/>
            </a:xfrm>
            <a:prstGeom prst="rect">
              <a:avLst/>
            </a:prstGeom>
            <a:solidFill>
              <a:srgbClr val="252F3E"/>
            </a:solidFill>
          </p:spPr>
          <p:txBody>
            <a:bodyPr wrap="square" lIns="457200" bIns="45720" rtlCol="0" anchor="ctr" anchorCtr="0">
              <a:noAutofit/>
            </a:bodyPr>
            <a:lstStyle/>
            <a:p>
              <a:r>
                <a:rPr lang="en-US" sz="800" dirty="0"/>
                <a:t>Explain</a:t>
              </a:r>
            </a:p>
          </p:txBody>
        </p:sp>
        <p:sp>
          <p:nvSpPr>
            <p:cNvPr id="91" name="TextBox 90">
              <a:extLst>
                <a:ext uri="{FF2B5EF4-FFF2-40B4-BE49-F238E27FC236}">
                  <a16:creationId xmlns:a16="http://schemas.microsoft.com/office/drawing/2014/main" id="{F6FAE51E-ADEC-41C1-B60C-A07C84246FDC}"/>
                </a:ext>
              </a:extLst>
            </p:cNvPr>
            <p:cNvSpPr txBox="1"/>
            <p:nvPr/>
          </p:nvSpPr>
          <p:spPr>
            <a:xfrm>
              <a:off x="4393439" y="2777827"/>
              <a:ext cx="1305232" cy="356616"/>
            </a:xfrm>
            <a:prstGeom prst="rect">
              <a:avLst/>
            </a:prstGeom>
            <a:solidFill>
              <a:srgbClr val="252F3E"/>
            </a:solidFill>
          </p:spPr>
          <p:txBody>
            <a:bodyPr wrap="square" lIns="457200" bIns="45720" rtlCol="0" anchor="ctr" anchorCtr="0">
              <a:noAutofit/>
            </a:bodyPr>
            <a:lstStyle/>
            <a:p>
              <a:r>
                <a:rPr lang="en-US" sz="800" dirty="0"/>
                <a:t>Train</a:t>
              </a:r>
            </a:p>
          </p:txBody>
        </p:sp>
        <p:sp>
          <p:nvSpPr>
            <p:cNvPr id="92" name="TextBox 91">
              <a:extLst>
                <a:ext uri="{FF2B5EF4-FFF2-40B4-BE49-F238E27FC236}">
                  <a16:creationId xmlns:a16="http://schemas.microsoft.com/office/drawing/2014/main" id="{6DB7821E-2F0E-4DD2-9B94-ECA72E26FF52}"/>
                </a:ext>
              </a:extLst>
            </p:cNvPr>
            <p:cNvSpPr txBox="1"/>
            <p:nvPr/>
          </p:nvSpPr>
          <p:spPr>
            <a:xfrm>
              <a:off x="4393439" y="3184646"/>
              <a:ext cx="1305232" cy="356616"/>
            </a:xfrm>
            <a:prstGeom prst="rect">
              <a:avLst/>
            </a:prstGeom>
            <a:solidFill>
              <a:srgbClr val="252F3E"/>
            </a:solidFill>
          </p:spPr>
          <p:txBody>
            <a:bodyPr wrap="square" lIns="457200" bIns="45720" rtlCol="0" anchor="ctr" anchorCtr="0">
              <a:noAutofit/>
            </a:bodyPr>
            <a:lstStyle/>
            <a:p>
              <a:r>
                <a:rPr lang="en-US" sz="800" dirty="0"/>
                <a:t>Validate</a:t>
              </a:r>
            </a:p>
          </p:txBody>
        </p:sp>
        <p:sp>
          <p:nvSpPr>
            <p:cNvPr id="51" name="Freeform: Shape 50">
              <a:extLst>
                <a:ext uri="{FF2B5EF4-FFF2-40B4-BE49-F238E27FC236}">
                  <a16:creationId xmlns:a16="http://schemas.microsoft.com/office/drawing/2014/main" id="{2FBE380F-5671-42D0-BA4C-86BF909680DA}"/>
                </a:ext>
              </a:extLst>
            </p:cNvPr>
            <p:cNvSpPr>
              <a:spLocks noChangeAspect="1"/>
            </p:cNvSpPr>
            <p:nvPr/>
          </p:nvSpPr>
          <p:spPr>
            <a:xfrm flipH="1">
              <a:off x="4505761" y="2457875"/>
              <a:ext cx="220905" cy="182880"/>
            </a:xfrm>
            <a:custGeom>
              <a:avLst/>
              <a:gdLst>
                <a:gd name="connsiteX0" fmla="*/ 92048 w 392650"/>
                <a:gd name="connsiteY0" fmla="*/ 258763 h 325062"/>
                <a:gd name="connsiteX1" fmla="*/ 287407 w 392650"/>
                <a:gd name="connsiteY1" fmla="*/ 258763 h 325062"/>
                <a:gd name="connsiteX2" fmla="*/ 287407 w 392650"/>
                <a:gd name="connsiteY2" fmla="*/ 321523 h 325062"/>
                <a:gd name="connsiteX3" fmla="*/ 350167 w 392650"/>
                <a:gd name="connsiteY3" fmla="*/ 258763 h 325062"/>
                <a:gd name="connsiteX4" fmla="*/ 387823 w 392650"/>
                <a:gd name="connsiteY4" fmla="*/ 221107 h 325062"/>
                <a:gd name="connsiteX5" fmla="*/ 387823 w 392650"/>
                <a:gd name="connsiteY5" fmla="*/ 42483 h 325062"/>
                <a:gd name="connsiteX6" fmla="*/ 350167 w 392650"/>
                <a:gd name="connsiteY6" fmla="*/ 4828 h 325062"/>
                <a:gd name="connsiteX7" fmla="*/ 42483 w 392650"/>
                <a:gd name="connsiteY7" fmla="*/ 4828 h 325062"/>
                <a:gd name="connsiteX8" fmla="*/ 4828 w 392650"/>
                <a:gd name="connsiteY8" fmla="*/ 42483 h 325062"/>
                <a:gd name="connsiteX9" fmla="*/ 4828 w 392650"/>
                <a:gd name="connsiteY9" fmla="*/ 65978 h 325062"/>
                <a:gd name="connsiteX10" fmla="*/ 5793 w 392650"/>
                <a:gd name="connsiteY10" fmla="*/ 232050 h 325062"/>
                <a:gd name="connsiteX11" fmla="*/ 32828 w 392650"/>
                <a:gd name="connsiteY11" fmla="*/ 259085 h 325062"/>
                <a:gd name="connsiteX12" fmla="*/ 92048 w 392650"/>
                <a:gd name="connsiteY12" fmla="*/ 258763 h 325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92650" h="325062">
                  <a:moveTo>
                    <a:pt x="92048" y="258763"/>
                  </a:moveTo>
                  <a:lnTo>
                    <a:pt x="287407" y="258763"/>
                  </a:lnTo>
                  <a:lnTo>
                    <a:pt x="287407" y="321523"/>
                  </a:lnTo>
                  <a:lnTo>
                    <a:pt x="350167" y="258763"/>
                  </a:lnTo>
                  <a:cubicBezTo>
                    <a:pt x="370765" y="258763"/>
                    <a:pt x="387823" y="241705"/>
                    <a:pt x="387823" y="221107"/>
                  </a:cubicBezTo>
                  <a:lnTo>
                    <a:pt x="387823" y="42483"/>
                  </a:lnTo>
                  <a:cubicBezTo>
                    <a:pt x="387823" y="21885"/>
                    <a:pt x="370765" y="4828"/>
                    <a:pt x="350167" y="4828"/>
                  </a:cubicBezTo>
                  <a:lnTo>
                    <a:pt x="42483" y="4828"/>
                  </a:lnTo>
                  <a:cubicBezTo>
                    <a:pt x="21564" y="4828"/>
                    <a:pt x="4828" y="21564"/>
                    <a:pt x="4828" y="42483"/>
                  </a:cubicBezTo>
                  <a:lnTo>
                    <a:pt x="4828" y="65978"/>
                  </a:lnTo>
                  <a:lnTo>
                    <a:pt x="5793" y="232050"/>
                  </a:lnTo>
                  <a:cubicBezTo>
                    <a:pt x="5793" y="246855"/>
                    <a:pt x="18023" y="258763"/>
                    <a:pt x="32828" y="259085"/>
                  </a:cubicBezTo>
                  <a:lnTo>
                    <a:pt x="92048" y="258763"/>
                  </a:lnTo>
                  <a:close/>
                </a:path>
              </a:pathLst>
            </a:custGeom>
            <a:noFill/>
            <a:ln w="12700" cap="flat">
              <a:solidFill>
                <a:schemeClr val="tx1"/>
              </a:solidFill>
              <a:prstDash val="solid"/>
              <a:round/>
            </a:ln>
          </p:spPr>
          <p:txBody>
            <a:bodyPr rtlCol="0" anchor="ctr"/>
            <a:lstStyle/>
            <a:p>
              <a:endParaRPr lang="en-US"/>
            </a:p>
          </p:txBody>
        </p:sp>
        <p:grpSp>
          <p:nvGrpSpPr>
            <p:cNvPr id="52" name="Group 51">
              <a:extLst>
                <a:ext uri="{FF2B5EF4-FFF2-40B4-BE49-F238E27FC236}">
                  <a16:creationId xmlns:a16="http://schemas.microsoft.com/office/drawing/2014/main" id="{259F3C75-2084-482E-9F06-17B1E198B203}"/>
                </a:ext>
              </a:extLst>
            </p:cNvPr>
            <p:cNvGrpSpPr/>
            <p:nvPr/>
          </p:nvGrpSpPr>
          <p:grpSpPr>
            <a:xfrm>
              <a:off x="4501031" y="3247772"/>
              <a:ext cx="230364" cy="230364"/>
              <a:chOff x="14336139" y="2753271"/>
              <a:chExt cx="230364" cy="230364"/>
            </a:xfrm>
          </p:grpSpPr>
          <p:sp>
            <p:nvSpPr>
              <p:cNvPr id="53" name="Freeform: Shape 52">
                <a:extLst>
                  <a:ext uri="{FF2B5EF4-FFF2-40B4-BE49-F238E27FC236}">
                    <a16:creationId xmlns:a16="http://schemas.microsoft.com/office/drawing/2014/main" id="{DB755F54-B7AF-473C-AC80-9B8B3C1E1CE2}"/>
                  </a:ext>
                </a:extLst>
              </p:cNvPr>
              <p:cNvSpPr/>
              <p:nvPr/>
            </p:nvSpPr>
            <p:spPr>
              <a:xfrm>
                <a:off x="14336139" y="2753271"/>
                <a:ext cx="230364" cy="230364"/>
              </a:xfrm>
              <a:custGeom>
                <a:avLst/>
                <a:gdLst>
                  <a:gd name="connsiteX0" fmla="*/ 230365 w 230364"/>
                  <a:gd name="connsiteY0" fmla="*/ 115183 h 230364"/>
                  <a:gd name="connsiteX1" fmla="*/ 115182 w 230364"/>
                  <a:gd name="connsiteY1" fmla="*/ 230365 h 230364"/>
                  <a:gd name="connsiteX2" fmla="*/ 0 w 230364"/>
                  <a:gd name="connsiteY2" fmla="*/ 115183 h 230364"/>
                  <a:gd name="connsiteX3" fmla="*/ 115182 w 230364"/>
                  <a:gd name="connsiteY3" fmla="*/ 0 h 230364"/>
                  <a:gd name="connsiteX4" fmla="*/ 230365 w 230364"/>
                  <a:gd name="connsiteY4" fmla="*/ 115183 h 230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364" h="230364">
                    <a:moveTo>
                      <a:pt x="230365" y="115183"/>
                    </a:moveTo>
                    <a:cubicBezTo>
                      <a:pt x="230365" y="178796"/>
                      <a:pt x="178796" y="230365"/>
                      <a:pt x="115182" y="230365"/>
                    </a:cubicBezTo>
                    <a:cubicBezTo>
                      <a:pt x="51569" y="230365"/>
                      <a:pt x="0" y="178796"/>
                      <a:pt x="0" y="115183"/>
                    </a:cubicBezTo>
                    <a:cubicBezTo>
                      <a:pt x="0" y="51569"/>
                      <a:pt x="51569" y="0"/>
                      <a:pt x="115182" y="0"/>
                    </a:cubicBezTo>
                    <a:cubicBezTo>
                      <a:pt x="178796" y="0"/>
                      <a:pt x="230365" y="51569"/>
                      <a:pt x="230365" y="115183"/>
                    </a:cubicBezTo>
                    <a:close/>
                  </a:path>
                </a:pathLst>
              </a:custGeom>
              <a:noFill/>
              <a:ln w="12700" cap="flat">
                <a:solidFill>
                  <a:schemeClr val="tx1"/>
                </a:solidFill>
                <a:prstDash val="solid"/>
                <a:round/>
              </a:ln>
            </p:spPr>
            <p:txBody>
              <a:bodyPr rtlCol="0" anchor="ctr"/>
              <a:lstStyle/>
              <a:p>
                <a:endParaRPr lang="en-US"/>
              </a:p>
            </p:txBody>
          </p:sp>
          <p:sp>
            <p:nvSpPr>
              <p:cNvPr id="54" name="Freeform: Shape 53">
                <a:extLst>
                  <a:ext uri="{FF2B5EF4-FFF2-40B4-BE49-F238E27FC236}">
                    <a16:creationId xmlns:a16="http://schemas.microsoft.com/office/drawing/2014/main" id="{B8667ED6-3DCF-4C79-92A1-FF03687F88F9}"/>
                  </a:ext>
                </a:extLst>
              </p:cNvPr>
              <p:cNvSpPr/>
              <p:nvPr/>
            </p:nvSpPr>
            <p:spPr>
              <a:xfrm>
                <a:off x="14395617" y="2862284"/>
                <a:ext cx="79371" cy="47636"/>
              </a:xfrm>
              <a:custGeom>
                <a:avLst/>
                <a:gdLst>
                  <a:gd name="connsiteX0" fmla="*/ 79371 w 79371"/>
                  <a:gd name="connsiteY0" fmla="*/ 0 h 47636"/>
                  <a:gd name="connsiteX1" fmla="*/ 30155 w 79371"/>
                  <a:gd name="connsiteY1" fmla="*/ 47636 h 47636"/>
                  <a:gd name="connsiteX2" fmla="*/ 0 w 79371"/>
                  <a:gd name="connsiteY2" fmla="*/ 21675 h 47636"/>
                </a:gdLst>
                <a:ahLst/>
                <a:cxnLst>
                  <a:cxn ang="0">
                    <a:pos x="connsiteX0" y="connsiteY0"/>
                  </a:cxn>
                  <a:cxn ang="0">
                    <a:pos x="connsiteX1" y="connsiteY1"/>
                  </a:cxn>
                  <a:cxn ang="0">
                    <a:pos x="connsiteX2" y="connsiteY2"/>
                  </a:cxn>
                </a:cxnLst>
                <a:rect l="l" t="t" r="r" b="b"/>
                <a:pathLst>
                  <a:path w="79371" h="47636">
                    <a:moveTo>
                      <a:pt x="79371" y="0"/>
                    </a:moveTo>
                    <a:lnTo>
                      <a:pt x="30155" y="47636"/>
                    </a:lnTo>
                    <a:lnTo>
                      <a:pt x="0" y="21675"/>
                    </a:lnTo>
                  </a:path>
                </a:pathLst>
              </a:custGeom>
              <a:noFill/>
              <a:ln w="12700" cap="flat">
                <a:solidFill>
                  <a:schemeClr val="tx1"/>
                </a:solidFill>
                <a:prstDash val="solid"/>
                <a:round/>
              </a:ln>
            </p:spPr>
            <p:txBody>
              <a:bodyPr rtlCol="0" anchor="ctr"/>
              <a:lstStyle/>
              <a:p>
                <a:endParaRPr lang="en-US"/>
              </a:p>
            </p:txBody>
          </p:sp>
          <p:sp>
            <p:nvSpPr>
              <p:cNvPr id="55" name="Freeform: Shape 54">
                <a:extLst>
                  <a:ext uri="{FF2B5EF4-FFF2-40B4-BE49-F238E27FC236}">
                    <a16:creationId xmlns:a16="http://schemas.microsoft.com/office/drawing/2014/main" id="{B8391700-E218-43E5-9C85-F127B370C610}"/>
                  </a:ext>
                </a:extLst>
              </p:cNvPr>
              <p:cNvSpPr/>
              <p:nvPr/>
            </p:nvSpPr>
            <p:spPr>
              <a:xfrm>
                <a:off x="14487351" y="2833692"/>
                <a:ext cx="17170" cy="16615"/>
              </a:xfrm>
              <a:custGeom>
                <a:avLst/>
                <a:gdLst>
                  <a:gd name="connsiteX0" fmla="*/ 17170 w 17170"/>
                  <a:gd name="connsiteY0" fmla="*/ 0 h 16615"/>
                  <a:gd name="connsiteX1" fmla="*/ 0 w 17170"/>
                  <a:gd name="connsiteY1" fmla="*/ 16615 h 16615"/>
                </a:gdLst>
                <a:ahLst/>
                <a:cxnLst>
                  <a:cxn ang="0">
                    <a:pos x="connsiteX0" y="connsiteY0"/>
                  </a:cxn>
                  <a:cxn ang="0">
                    <a:pos x="connsiteX1" y="connsiteY1"/>
                  </a:cxn>
                </a:cxnLst>
                <a:rect l="l" t="t" r="r" b="b"/>
                <a:pathLst>
                  <a:path w="17170" h="16615">
                    <a:moveTo>
                      <a:pt x="17170" y="0"/>
                    </a:moveTo>
                    <a:lnTo>
                      <a:pt x="0" y="16615"/>
                    </a:lnTo>
                  </a:path>
                </a:pathLst>
              </a:custGeom>
              <a:ln w="12700" cap="flat">
                <a:solidFill>
                  <a:schemeClr val="tx1"/>
                </a:solidFill>
                <a:prstDash val="solid"/>
                <a:round/>
              </a:ln>
            </p:spPr>
            <p:txBody>
              <a:bodyPr rtlCol="0" anchor="ctr"/>
              <a:lstStyle/>
              <a:p>
                <a:endParaRPr lang="en-US"/>
              </a:p>
            </p:txBody>
          </p:sp>
        </p:grpSp>
        <p:grpSp>
          <p:nvGrpSpPr>
            <p:cNvPr id="63" name="Group 62">
              <a:extLst>
                <a:ext uri="{FF2B5EF4-FFF2-40B4-BE49-F238E27FC236}">
                  <a16:creationId xmlns:a16="http://schemas.microsoft.com/office/drawing/2014/main" id="{DF1630ED-4FB8-4FC9-8127-96DB85E9C347}"/>
                </a:ext>
              </a:extLst>
            </p:cNvPr>
            <p:cNvGrpSpPr>
              <a:grpSpLocks noChangeAspect="1"/>
            </p:cNvGrpSpPr>
            <p:nvPr/>
          </p:nvGrpSpPr>
          <p:grpSpPr>
            <a:xfrm>
              <a:off x="4492041" y="2827445"/>
              <a:ext cx="248344" cy="257381"/>
              <a:chOff x="10964697" y="5183163"/>
              <a:chExt cx="1058944" cy="1097485"/>
            </a:xfrm>
          </p:grpSpPr>
          <p:sp>
            <p:nvSpPr>
              <p:cNvPr id="64" name="Freeform: Shape 63">
                <a:extLst>
                  <a:ext uri="{FF2B5EF4-FFF2-40B4-BE49-F238E27FC236}">
                    <a16:creationId xmlns:a16="http://schemas.microsoft.com/office/drawing/2014/main" id="{699996CE-2B43-412F-8788-748E517A0EC5}"/>
                  </a:ext>
                </a:extLst>
              </p:cNvPr>
              <p:cNvSpPr/>
              <p:nvPr/>
            </p:nvSpPr>
            <p:spPr>
              <a:xfrm>
                <a:off x="11154929" y="5371110"/>
                <a:ext cx="678480" cy="689422"/>
              </a:xfrm>
              <a:custGeom>
                <a:avLst/>
                <a:gdLst>
                  <a:gd name="connsiteX0" fmla="*/ 22851 w 199543"/>
                  <a:gd name="connsiteY0" fmla="*/ 158991 h 202762"/>
                  <a:gd name="connsiteX1" fmla="*/ 26713 w 199543"/>
                  <a:gd name="connsiteY1" fmla="*/ 163497 h 202762"/>
                  <a:gd name="connsiteX2" fmla="*/ 30575 w 199543"/>
                  <a:gd name="connsiteY2" fmla="*/ 168003 h 202762"/>
                  <a:gd name="connsiteX3" fmla="*/ 34437 w 199543"/>
                  <a:gd name="connsiteY3" fmla="*/ 172509 h 202762"/>
                  <a:gd name="connsiteX4" fmla="*/ 61150 w 199543"/>
                  <a:gd name="connsiteY4" fmla="*/ 158669 h 202762"/>
                  <a:gd name="connsiteX5" fmla="*/ 80139 w 199543"/>
                  <a:gd name="connsiteY5" fmla="*/ 168003 h 202762"/>
                  <a:gd name="connsiteX6" fmla="*/ 85611 w 199543"/>
                  <a:gd name="connsiteY6" fmla="*/ 197613 h 202762"/>
                  <a:gd name="connsiteX7" fmla="*/ 91726 w 199543"/>
                  <a:gd name="connsiteY7" fmla="*/ 197934 h 202762"/>
                  <a:gd name="connsiteX8" fmla="*/ 97841 w 199543"/>
                  <a:gd name="connsiteY8" fmla="*/ 198256 h 202762"/>
                  <a:gd name="connsiteX9" fmla="*/ 103634 w 199543"/>
                  <a:gd name="connsiteY9" fmla="*/ 198578 h 202762"/>
                  <a:gd name="connsiteX10" fmla="*/ 112967 w 199543"/>
                  <a:gd name="connsiteY10" fmla="*/ 169934 h 202762"/>
                  <a:gd name="connsiteX11" fmla="*/ 132922 w 199543"/>
                  <a:gd name="connsiteY11" fmla="*/ 163175 h 202762"/>
                  <a:gd name="connsiteX12" fmla="*/ 157704 w 199543"/>
                  <a:gd name="connsiteY12" fmla="*/ 180233 h 202762"/>
                  <a:gd name="connsiteX13" fmla="*/ 162210 w 199543"/>
                  <a:gd name="connsiteY13" fmla="*/ 176371 h 202762"/>
                  <a:gd name="connsiteX14" fmla="*/ 166715 w 199543"/>
                  <a:gd name="connsiteY14" fmla="*/ 172509 h 202762"/>
                  <a:gd name="connsiteX15" fmla="*/ 171221 w 199543"/>
                  <a:gd name="connsiteY15" fmla="*/ 168647 h 202762"/>
                  <a:gd name="connsiteX16" fmla="*/ 157382 w 199543"/>
                  <a:gd name="connsiteY16" fmla="*/ 141933 h 202762"/>
                  <a:gd name="connsiteX17" fmla="*/ 166715 w 199543"/>
                  <a:gd name="connsiteY17" fmla="*/ 122945 h 202762"/>
                  <a:gd name="connsiteX18" fmla="*/ 196325 w 199543"/>
                  <a:gd name="connsiteY18" fmla="*/ 117473 h 202762"/>
                  <a:gd name="connsiteX19" fmla="*/ 196647 w 199543"/>
                  <a:gd name="connsiteY19" fmla="*/ 111358 h 202762"/>
                  <a:gd name="connsiteX20" fmla="*/ 196969 w 199543"/>
                  <a:gd name="connsiteY20" fmla="*/ 105243 h 202762"/>
                  <a:gd name="connsiteX21" fmla="*/ 197291 w 199543"/>
                  <a:gd name="connsiteY21" fmla="*/ 99128 h 202762"/>
                  <a:gd name="connsiteX22" fmla="*/ 168647 w 199543"/>
                  <a:gd name="connsiteY22" fmla="*/ 89795 h 202762"/>
                  <a:gd name="connsiteX23" fmla="*/ 161888 w 199543"/>
                  <a:gd name="connsiteY23" fmla="*/ 69518 h 202762"/>
                  <a:gd name="connsiteX24" fmla="*/ 178946 w 199543"/>
                  <a:gd name="connsiteY24" fmla="*/ 44736 h 202762"/>
                  <a:gd name="connsiteX25" fmla="*/ 175083 w 199543"/>
                  <a:gd name="connsiteY25" fmla="*/ 40231 h 202762"/>
                  <a:gd name="connsiteX26" fmla="*/ 171221 w 199543"/>
                  <a:gd name="connsiteY26" fmla="*/ 35725 h 202762"/>
                  <a:gd name="connsiteX27" fmla="*/ 167359 w 199543"/>
                  <a:gd name="connsiteY27" fmla="*/ 31219 h 202762"/>
                  <a:gd name="connsiteX28" fmla="*/ 140646 w 199543"/>
                  <a:gd name="connsiteY28" fmla="*/ 45058 h 202762"/>
                  <a:gd name="connsiteX29" fmla="*/ 121335 w 199543"/>
                  <a:gd name="connsiteY29" fmla="*/ 35403 h 202762"/>
                  <a:gd name="connsiteX30" fmla="*/ 115864 w 199543"/>
                  <a:gd name="connsiteY30" fmla="*/ 5793 h 202762"/>
                  <a:gd name="connsiteX31" fmla="*/ 110071 w 199543"/>
                  <a:gd name="connsiteY31" fmla="*/ 5471 h 202762"/>
                  <a:gd name="connsiteX32" fmla="*/ 103956 w 199543"/>
                  <a:gd name="connsiteY32" fmla="*/ 5150 h 202762"/>
                  <a:gd name="connsiteX33" fmla="*/ 97841 w 199543"/>
                  <a:gd name="connsiteY33" fmla="*/ 4828 h 202762"/>
                  <a:gd name="connsiteX34" fmla="*/ 88829 w 199543"/>
                  <a:gd name="connsiteY34" fmla="*/ 33150 h 202762"/>
                  <a:gd name="connsiteX35" fmla="*/ 68553 w 199543"/>
                  <a:gd name="connsiteY35" fmla="*/ 39909 h 202762"/>
                  <a:gd name="connsiteX36" fmla="*/ 44093 w 199543"/>
                  <a:gd name="connsiteY36" fmla="*/ 22851 h 202762"/>
                  <a:gd name="connsiteX37" fmla="*/ 40231 w 199543"/>
                  <a:gd name="connsiteY37" fmla="*/ 28000 h 202762"/>
                  <a:gd name="connsiteX38" fmla="*/ 35725 w 199543"/>
                  <a:gd name="connsiteY38" fmla="*/ 31863 h 202762"/>
                  <a:gd name="connsiteX39" fmla="*/ 31219 w 199543"/>
                  <a:gd name="connsiteY39" fmla="*/ 35725 h 202762"/>
                  <a:gd name="connsiteX40" fmla="*/ 44736 w 199543"/>
                  <a:gd name="connsiteY40" fmla="*/ 62438 h 202762"/>
                  <a:gd name="connsiteX41" fmla="*/ 35081 w 199543"/>
                  <a:gd name="connsiteY41" fmla="*/ 81749 h 202762"/>
                  <a:gd name="connsiteX42" fmla="*/ 5793 w 199543"/>
                  <a:gd name="connsiteY42" fmla="*/ 87220 h 202762"/>
                  <a:gd name="connsiteX43" fmla="*/ 5471 w 199543"/>
                  <a:gd name="connsiteY43" fmla="*/ 93013 h 202762"/>
                  <a:gd name="connsiteX44" fmla="*/ 5150 w 199543"/>
                  <a:gd name="connsiteY44" fmla="*/ 98806 h 202762"/>
                  <a:gd name="connsiteX45" fmla="*/ 4828 w 199543"/>
                  <a:gd name="connsiteY45" fmla="*/ 104921 h 202762"/>
                  <a:gd name="connsiteX46" fmla="*/ 33472 w 199543"/>
                  <a:gd name="connsiteY46" fmla="*/ 114255 h 202762"/>
                  <a:gd name="connsiteX47" fmla="*/ 40231 w 199543"/>
                  <a:gd name="connsiteY47" fmla="*/ 134531 h 202762"/>
                  <a:gd name="connsiteX48" fmla="*/ 22851 w 199543"/>
                  <a:gd name="connsiteY48" fmla="*/ 158991 h 202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99543" h="202762">
                    <a:moveTo>
                      <a:pt x="22851" y="158991"/>
                    </a:moveTo>
                    <a:lnTo>
                      <a:pt x="26713" y="163497"/>
                    </a:lnTo>
                    <a:lnTo>
                      <a:pt x="30575" y="168003"/>
                    </a:lnTo>
                    <a:lnTo>
                      <a:pt x="34437" y="172509"/>
                    </a:lnTo>
                    <a:lnTo>
                      <a:pt x="61150" y="158669"/>
                    </a:lnTo>
                    <a:cubicBezTo>
                      <a:pt x="66944" y="162853"/>
                      <a:pt x="73381" y="166072"/>
                      <a:pt x="80139" y="168003"/>
                    </a:cubicBezTo>
                    <a:lnTo>
                      <a:pt x="85611" y="197613"/>
                    </a:lnTo>
                    <a:lnTo>
                      <a:pt x="91726" y="197934"/>
                    </a:lnTo>
                    <a:lnTo>
                      <a:pt x="97841" y="198256"/>
                    </a:lnTo>
                    <a:lnTo>
                      <a:pt x="103634" y="198578"/>
                    </a:lnTo>
                    <a:lnTo>
                      <a:pt x="112967" y="169934"/>
                    </a:lnTo>
                    <a:cubicBezTo>
                      <a:pt x="120048" y="168647"/>
                      <a:pt x="126807" y="166394"/>
                      <a:pt x="132922" y="163175"/>
                    </a:cubicBezTo>
                    <a:lnTo>
                      <a:pt x="157704" y="180233"/>
                    </a:lnTo>
                    <a:lnTo>
                      <a:pt x="162210" y="176371"/>
                    </a:lnTo>
                    <a:lnTo>
                      <a:pt x="166715" y="172509"/>
                    </a:lnTo>
                    <a:lnTo>
                      <a:pt x="171221" y="168647"/>
                    </a:lnTo>
                    <a:lnTo>
                      <a:pt x="157382" y="141933"/>
                    </a:lnTo>
                    <a:cubicBezTo>
                      <a:pt x="161566" y="136140"/>
                      <a:pt x="164784" y="129703"/>
                      <a:pt x="166715" y="122945"/>
                    </a:cubicBezTo>
                    <a:lnTo>
                      <a:pt x="196325" y="117473"/>
                    </a:lnTo>
                    <a:lnTo>
                      <a:pt x="196647" y="111358"/>
                    </a:lnTo>
                    <a:lnTo>
                      <a:pt x="196969" y="105243"/>
                    </a:lnTo>
                    <a:lnTo>
                      <a:pt x="197291" y="99128"/>
                    </a:lnTo>
                    <a:lnTo>
                      <a:pt x="168647" y="89795"/>
                    </a:lnTo>
                    <a:cubicBezTo>
                      <a:pt x="167359" y="82714"/>
                      <a:pt x="165106" y="75955"/>
                      <a:pt x="161888" y="69518"/>
                    </a:cubicBezTo>
                    <a:lnTo>
                      <a:pt x="178946" y="44736"/>
                    </a:lnTo>
                    <a:lnTo>
                      <a:pt x="175083" y="40231"/>
                    </a:lnTo>
                    <a:lnTo>
                      <a:pt x="171221" y="35725"/>
                    </a:lnTo>
                    <a:lnTo>
                      <a:pt x="167359" y="31219"/>
                    </a:lnTo>
                    <a:lnTo>
                      <a:pt x="140646" y="45058"/>
                    </a:lnTo>
                    <a:cubicBezTo>
                      <a:pt x="134853" y="40874"/>
                      <a:pt x="128094" y="37656"/>
                      <a:pt x="121335" y="35403"/>
                    </a:cubicBezTo>
                    <a:lnTo>
                      <a:pt x="115864" y="5793"/>
                    </a:lnTo>
                    <a:lnTo>
                      <a:pt x="110071" y="5471"/>
                    </a:lnTo>
                    <a:lnTo>
                      <a:pt x="103956" y="5150"/>
                    </a:lnTo>
                    <a:lnTo>
                      <a:pt x="97841" y="4828"/>
                    </a:lnTo>
                    <a:lnTo>
                      <a:pt x="88829" y="33150"/>
                    </a:lnTo>
                    <a:cubicBezTo>
                      <a:pt x="81749" y="34437"/>
                      <a:pt x="74990" y="36690"/>
                      <a:pt x="68553" y="39909"/>
                    </a:cubicBezTo>
                    <a:lnTo>
                      <a:pt x="44093" y="22851"/>
                    </a:lnTo>
                    <a:lnTo>
                      <a:pt x="40231" y="28000"/>
                    </a:lnTo>
                    <a:lnTo>
                      <a:pt x="35725" y="31863"/>
                    </a:lnTo>
                    <a:lnTo>
                      <a:pt x="31219" y="35725"/>
                    </a:lnTo>
                    <a:lnTo>
                      <a:pt x="44736" y="62438"/>
                    </a:lnTo>
                    <a:cubicBezTo>
                      <a:pt x="40552" y="68553"/>
                      <a:pt x="37334" y="74990"/>
                      <a:pt x="35081" y="81749"/>
                    </a:cubicBezTo>
                    <a:lnTo>
                      <a:pt x="5793" y="87220"/>
                    </a:lnTo>
                    <a:lnTo>
                      <a:pt x="5471" y="93013"/>
                    </a:lnTo>
                    <a:lnTo>
                      <a:pt x="5150" y="98806"/>
                    </a:lnTo>
                    <a:lnTo>
                      <a:pt x="4828" y="104921"/>
                    </a:lnTo>
                    <a:lnTo>
                      <a:pt x="33472" y="114255"/>
                    </a:lnTo>
                    <a:cubicBezTo>
                      <a:pt x="34759" y="121335"/>
                      <a:pt x="37012" y="128094"/>
                      <a:pt x="40231" y="134531"/>
                    </a:cubicBezTo>
                    <a:lnTo>
                      <a:pt x="22851" y="158991"/>
                    </a:lnTo>
                    <a:close/>
                  </a:path>
                </a:pathLst>
              </a:custGeom>
              <a:noFill/>
              <a:ln w="12700" cap="flat">
                <a:solidFill>
                  <a:schemeClr val="tx1"/>
                </a:solidFill>
                <a:prstDash val="solid"/>
                <a:round/>
              </a:ln>
            </p:spPr>
            <p:txBody>
              <a:bodyPr rtlCol="0" anchor="ctr"/>
              <a:lstStyle/>
              <a:p>
                <a:endParaRPr lang="en-US"/>
              </a:p>
            </p:txBody>
          </p:sp>
          <p:sp>
            <p:nvSpPr>
              <p:cNvPr id="65" name="Freeform: Shape 64">
                <a:extLst>
                  <a:ext uri="{FF2B5EF4-FFF2-40B4-BE49-F238E27FC236}">
                    <a16:creationId xmlns:a16="http://schemas.microsoft.com/office/drawing/2014/main" id="{A7E19375-13A3-45CD-94CC-4E3E36B8CA79}"/>
                  </a:ext>
                </a:extLst>
              </p:cNvPr>
              <p:cNvSpPr/>
              <p:nvPr/>
            </p:nvSpPr>
            <p:spPr>
              <a:xfrm>
                <a:off x="11346436" y="5568088"/>
                <a:ext cx="295467" cy="295467"/>
              </a:xfrm>
              <a:custGeom>
                <a:avLst/>
                <a:gdLst>
                  <a:gd name="connsiteX0" fmla="*/ 82070 w 86898"/>
                  <a:gd name="connsiteY0" fmla="*/ 43449 h 86898"/>
                  <a:gd name="connsiteX1" fmla="*/ 43449 w 86898"/>
                  <a:gd name="connsiteY1" fmla="*/ 82070 h 86898"/>
                  <a:gd name="connsiteX2" fmla="*/ 4828 w 86898"/>
                  <a:gd name="connsiteY2" fmla="*/ 43449 h 86898"/>
                  <a:gd name="connsiteX3" fmla="*/ 43449 w 86898"/>
                  <a:gd name="connsiteY3" fmla="*/ 4828 h 86898"/>
                  <a:gd name="connsiteX4" fmla="*/ 82070 w 86898"/>
                  <a:gd name="connsiteY4" fmla="*/ 43449 h 86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898" h="86898">
                    <a:moveTo>
                      <a:pt x="82070" y="43449"/>
                    </a:moveTo>
                    <a:cubicBezTo>
                      <a:pt x="82070" y="64779"/>
                      <a:pt x="64779" y="82070"/>
                      <a:pt x="43449" y="82070"/>
                    </a:cubicBezTo>
                    <a:cubicBezTo>
                      <a:pt x="22119" y="82070"/>
                      <a:pt x="4828" y="64779"/>
                      <a:pt x="4828" y="43449"/>
                    </a:cubicBezTo>
                    <a:cubicBezTo>
                      <a:pt x="4828" y="22119"/>
                      <a:pt x="22119" y="4828"/>
                      <a:pt x="43449" y="4828"/>
                    </a:cubicBezTo>
                    <a:cubicBezTo>
                      <a:pt x="64779" y="4828"/>
                      <a:pt x="82070" y="22119"/>
                      <a:pt x="82070" y="43449"/>
                    </a:cubicBezTo>
                    <a:close/>
                  </a:path>
                </a:pathLst>
              </a:custGeom>
              <a:noFill/>
              <a:ln w="12700" cap="flat">
                <a:solidFill>
                  <a:schemeClr val="tx1"/>
                </a:solidFill>
                <a:prstDash val="solid"/>
                <a:round/>
              </a:ln>
            </p:spPr>
            <p:txBody>
              <a:bodyPr rtlCol="0" anchor="ctr"/>
              <a:lstStyle/>
              <a:p>
                <a:endParaRPr lang="en-US"/>
              </a:p>
            </p:txBody>
          </p:sp>
          <p:grpSp>
            <p:nvGrpSpPr>
              <p:cNvPr id="66" name="Group 65">
                <a:extLst>
                  <a:ext uri="{FF2B5EF4-FFF2-40B4-BE49-F238E27FC236}">
                    <a16:creationId xmlns:a16="http://schemas.microsoft.com/office/drawing/2014/main" id="{66810DA4-2812-4E4A-9C96-CBB3EFCCFD8E}"/>
                  </a:ext>
                </a:extLst>
              </p:cNvPr>
              <p:cNvGrpSpPr/>
              <p:nvPr/>
            </p:nvGrpSpPr>
            <p:grpSpPr>
              <a:xfrm>
                <a:off x="10964697" y="5183163"/>
                <a:ext cx="1058944" cy="1065316"/>
                <a:chOff x="10964697" y="5183163"/>
                <a:chExt cx="1058944" cy="1065316"/>
              </a:xfrm>
            </p:grpSpPr>
            <p:sp>
              <p:nvSpPr>
                <p:cNvPr id="69" name="Freeform: Shape 68">
                  <a:extLst>
                    <a:ext uri="{FF2B5EF4-FFF2-40B4-BE49-F238E27FC236}">
                      <a16:creationId xmlns:a16="http://schemas.microsoft.com/office/drawing/2014/main" id="{F96C4E23-AD9F-419D-828A-4B1B3447A5CB}"/>
                    </a:ext>
                  </a:extLst>
                </p:cNvPr>
                <p:cNvSpPr/>
                <p:nvPr/>
              </p:nvSpPr>
              <p:spPr>
                <a:xfrm>
                  <a:off x="10964697" y="5183163"/>
                  <a:ext cx="963002" cy="941115"/>
                </a:xfrm>
                <a:custGeom>
                  <a:avLst/>
                  <a:gdLst>
                    <a:gd name="connsiteX0" fmla="*/ 283126 w 283223"/>
                    <a:gd name="connsiteY0" fmla="*/ 66467 h 276786"/>
                    <a:gd name="connsiteX1" fmla="*/ 78755 w 283223"/>
                    <a:gd name="connsiteY1" fmla="*/ 23661 h 276786"/>
                    <a:gd name="connsiteX2" fmla="*/ 2156 w 283223"/>
                    <a:gd name="connsiteY2" fmla="*/ 142100 h 276786"/>
                    <a:gd name="connsiteX3" fmla="*/ 54939 w 283223"/>
                    <a:gd name="connsiteY3" fmla="*/ 276309 h 276786"/>
                  </a:gdLst>
                  <a:ahLst/>
                  <a:cxnLst>
                    <a:cxn ang="0">
                      <a:pos x="connsiteX0" y="connsiteY0"/>
                    </a:cxn>
                    <a:cxn ang="0">
                      <a:pos x="connsiteX1" y="connsiteY1"/>
                    </a:cxn>
                    <a:cxn ang="0">
                      <a:pos x="connsiteX2" y="connsiteY2"/>
                    </a:cxn>
                    <a:cxn ang="0">
                      <a:pos x="connsiteX3" y="connsiteY3"/>
                    </a:cxn>
                  </a:cxnLst>
                  <a:rect l="l" t="t" r="r" b="b"/>
                  <a:pathLst>
                    <a:path w="283223" h="276786">
                      <a:moveTo>
                        <a:pt x="283126" y="66467"/>
                      </a:moveTo>
                      <a:cubicBezTo>
                        <a:pt x="252229" y="21087"/>
                        <a:pt x="167906" y="-27834"/>
                        <a:pt x="78755" y="23661"/>
                      </a:cubicBezTo>
                      <a:cubicBezTo>
                        <a:pt x="45927" y="42650"/>
                        <a:pt x="7949" y="84812"/>
                        <a:pt x="2156" y="142100"/>
                      </a:cubicBezTo>
                      <a:cubicBezTo>
                        <a:pt x="2156" y="142100"/>
                        <a:pt x="-7499" y="226745"/>
                        <a:pt x="54939" y="276309"/>
                      </a:cubicBezTo>
                    </a:path>
                  </a:pathLst>
                </a:custGeom>
                <a:noFill/>
                <a:ln w="12700" cap="flat">
                  <a:solidFill>
                    <a:schemeClr val="tx1"/>
                  </a:solidFill>
                  <a:prstDash val="solid"/>
                  <a:round/>
                </a:ln>
              </p:spPr>
              <p:txBody>
                <a:bodyPr rtlCol="0" anchor="ctr"/>
                <a:lstStyle/>
                <a:p>
                  <a:endParaRPr lang="en-US"/>
                </a:p>
              </p:txBody>
            </p:sp>
            <p:sp>
              <p:nvSpPr>
                <p:cNvPr id="70" name="Freeform: Shape 69">
                  <a:extLst>
                    <a:ext uri="{FF2B5EF4-FFF2-40B4-BE49-F238E27FC236}">
                      <a16:creationId xmlns:a16="http://schemas.microsoft.com/office/drawing/2014/main" id="{82A9FE5F-976F-43D9-9616-B55FC22F09DB}"/>
                    </a:ext>
                  </a:extLst>
                </p:cNvPr>
                <p:cNvSpPr/>
                <p:nvPr/>
              </p:nvSpPr>
              <p:spPr>
                <a:xfrm>
                  <a:off x="11279504" y="5559057"/>
                  <a:ext cx="744137" cy="689422"/>
                </a:xfrm>
                <a:custGeom>
                  <a:avLst/>
                  <a:gdLst>
                    <a:gd name="connsiteX0" fmla="*/ 1617 w 218854"/>
                    <a:gd name="connsiteY0" fmla="*/ 190218 h 202762"/>
                    <a:gd name="connsiteX1" fmla="*/ 142585 w 218854"/>
                    <a:gd name="connsiteY1" fmla="*/ 181850 h 202762"/>
                    <a:gd name="connsiteX2" fmla="*/ 213069 w 218854"/>
                    <a:gd name="connsiteY2" fmla="*/ 1617 h 202762"/>
                  </a:gdLst>
                  <a:ahLst/>
                  <a:cxnLst>
                    <a:cxn ang="0">
                      <a:pos x="connsiteX0" y="connsiteY0"/>
                    </a:cxn>
                    <a:cxn ang="0">
                      <a:pos x="connsiteX1" y="connsiteY1"/>
                    </a:cxn>
                    <a:cxn ang="0">
                      <a:pos x="connsiteX2" y="connsiteY2"/>
                    </a:cxn>
                  </a:cxnLst>
                  <a:rect l="l" t="t" r="r" b="b"/>
                  <a:pathLst>
                    <a:path w="218854" h="202762">
                      <a:moveTo>
                        <a:pt x="1617" y="190218"/>
                      </a:moveTo>
                      <a:cubicBezTo>
                        <a:pt x="40560" y="207598"/>
                        <a:pt x="90768" y="211782"/>
                        <a:pt x="142585" y="181850"/>
                      </a:cubicBezTo>
                      <a:cubicBezTo>
                        <a:pt x="186034" y="156746"/>
                        <a:pt x="239460" y="89803"/>
                        <a:pt x="213069" y="1617"/>
                      </a:cubicBezTo>
                    </a:path>
                  </a:pathLst>
                </a:custGeom>
                <a:noFill/>
                <a:ln w="12700" cap="flat">
                  <a:solidFill>
                    <a:schemeClr val="tx1"/>
                  </a:solidFill>
                  <a:prstDash val="solid"/>
                  <a:round/>
                </a:ln>
              </p:spPr>
              <p:txBody>
                <a:bodyPr rtlCol="0" anchor="ctr"/>
                <a:lstStyle/>
                <a:p>
                  <a:endParaRPr lang="en-US"/>
                </a:p>
              </p:txBody>
            </p:sp>
          </p:grpSp>
          <p:sp>
            <p:nvSpPr>
              <p:cNvPr id="67" name="Freeform 5">
                <a:extLst>
                  <a:ext uri="{FF2B5EF4-FFF2-40B4-BE49-F238E27FC236}">
                    <a16:creationId xmlns:a16="http://schemas.microsoft.com/office/drawing/2014/main" id="{F7F2AF14-21BE-470D-9196-86485A1A47C5}"/>
                  </a:ext>
                </a:extLst>
              </p:cNvPr>
              <p:cNvSpPr>
                <a:spLocks noChangeAspect="1"/>
              </p:cNvSpPr>
              <p:nvPr/>
            </p:nvSpPr>
            <p:spPr bwMode="auto">
              <a:xfrm rot="19480774" flipV="1">
                <a:off x="11848413" y="5361742"/>
                <a:ext cx="132730" cy="65314"/>
              </a:xfrm>
              <a:custGeom>
                <a:avLst/>
                <a:gdLst>
                  <a:gd name="T0" fmla="*/ 604 w 604"/>
                  <a:gd name="T1" fmla="*/ 368 h 368"/>
                  <a:gd name="T2" fmla="*/ 302 w 604"/>
                  <a:gd name="T3" fmla="*/ 0 h 368"/>
                  <a:gd name="T4" fmla="*/ 0 w 604"/>
                  <a:gd name="T5" fmla="*/ 368 h 368"/>
                </a:gdLst>
                <a:ahLst/>
                <a:cxnLst>
                  <a:cxn ang="0">
                    <a:pos x="T0" y="T1"/>
                  </a:cxn>
                  <a:cxn ang="0">
                    <a:pos x="T2" y="T3"/>
                  </a:cxn>
                  <a:cxn ang="0">
                    <a:pos x="T4" y="T5"/>
                  </a:cxn>
                </a:cxnLst>
                <a:rect l="0" t="0" r="r" b="b"/>
                <a:pathLst>
                  <a:path w="604" h="368">
                    <a:moveTo>
                      <a:pt x="604" y="368"/>
                    </a:moveTo>
                    <a:lnTo>
                      <a:pt x="302" y="0"/>
                    </a:lnTo>
                    <a:lnTo>
                      <a:pt x="0" y="368"/>
                    </a:lnTo>
                  </a:path>
                </a:pathLst>
              </a:custGeom>
              <a:noFill/>
              <a:ln w="12700" cap="flat">
                <a:solidFill>
                  <a:schemeClr val="tx1"/>
                </a:solidFill>
                <a:prstDash val="solid"/>
                <a:round/>
              </a:ln>
            </p:spPr>
            <p:txBody>
              <a:bodyPr rtlCol="0" anchor="ctr"/>
              <a:lstStyle/>
              <a:p>
                <a:endParaRPr lang="en-US" dirty="0"/>
              </a:p>
            </p:txBody>
          </p:sp>
          <p:sp>
            <p:nvSpPr>
              <p:cNvPr id="68" name="Freeform 5">
                <a:extLst>
                  <a:ext uri="{FF2B5EF4-FFF2-40B4-BE49-F238E27FC236}">
                    <a16:creationId xmlns:a16="http://schemas.microsoft.com/office/drawing/2014/main" id="{0DB14F07-5FA8-4388-9146-8308591328B4}"/>
                  </a:ext>
                </a:extLst>
              </p:cNvPr>
              <p:cNvSpPr>
                <a:spLocks noChangeAspect="1"/>
              </p:cNvSpPr>
              <p:nvPr/>
            </p:nvSpPr>
            <p:spPr bwMode="auto">
              <a:xfrm rot="7003343" flipV="1">
                <a:off x="11242553" y="6181626"/>
                <a:ext cx="132728" cy="65316"/>
              </a:xfrm>
              <a:custGeom>
                <a:avLst/>
                <a:gdLst>
                  <a:gd name="T0" fmla="*/ 604 w 604"/>
                  <a:gd name="T1" fmla="*/ 368 h 368"/>
                  <a:gd name="T2" fmla="*/ 302 w 604"/>
                  <a:gd name="T3" fmla="*/ 0 h 368"/>
                  <a:gd name="T4" fmla="*/ 0 w 604"/>
                  <a:gd name="T5" fmla="*/ 368 h 368"/>
                </a:gdLst>
                <a:ahLst/>
                <a:cxnLst>
                  <a:cxn ang="0">
                    <a:pos x="T0" y="T1"/>
                  </a:cxn>
                  <a:cxn ang="0">
                    <a:pos x="T2" y="T3"/>
                  </a:cxn>
                  <a:cxn ang="0">
                    <a:pos x="T4" y="T5"/>
                  </a:cxn>
                </a:cxnLst>
                <a:rect l="0" t="0" r="r" b="b"/>
                <a:pathLst>
                  <a:path w="604" h="368">
                    <a:moveTo>
                      <a:pt x="604" y="368"/>
                    </a:moveTo>
                    <a:lnTo>
                      <a:pt x="302" y="0"/>
                    </a:lnTo>
                    <a:lnTo>
                      <a:pt x="0" y="368"/>
                    </a:lnTo>
                  </a:path>
                </a:pathLst>
              </a:custGeom>
              <a:noFill/>
              <a:ln w="12700" cap="flat">
                <a:solidFill>
                  <a:schemeClr val="tx1"/>
                </a:solidFill>
                <a:prstDash val="solid"/>
                <a:round/>
              </a:ln>
            </p:spPr>
            <p:txBody>
              <a:bodyPr rtlCol="0" anchor="ctr"/>
              <a:lstStyle/>
              <a:p>
                <a:endParaRPr lang="en-US"/>
              </a:p>
            </p:txBody>
          </p:sp>
        </p:grpSp>
        <p:grpSp>
          <p:nvGrpSpPr>
            <p:cNvPr id="94" name="Group 93">
              <a:extLst>
                <a:ext uri="{FF2B5EF4-FFF2-40B4-BE49-F238E27FC236}">
                  <a16:creationId xmlns:a16="http://schemas.microsoft.com/office/drawing/2014/main" id="{36D7E1B6-9F59-4104-871C-04B94D7B7B2F}"/>
                </a:ext>
              </a:extLst>
            </p:cNvPr>
            <p:cNvGrpSpPr/>
            <p:nvPr/>
          </p:nvGrpSpPr>
          <p:grpSpPr>
            <a:xfrm>
              <a:off x="4490661" y="1993395"/>
              <a:ext cx="251104" cy="298200"/>
              <a:chOff x="3766707" y="1955427"/>
              <a:chExt cx="251104" cy="298200"/>
            </a:xfrm>
          </p:grpSpPr>
          <p:sp>
            <p:nvSpPr>
              <p:cNvPr id="71" name="Freeform: Shape 70">
                <a:extLst>
                  <a:ext uri="{FF2B5EF4-FFF2-40B4-BE49-F238E27FC236}">
                    <a16:creationId xmlns:a16="http://schemas.microsoft.com/office/drawing/2014/main" id="{CFB1163C-2709-4A60-A204-413476CE91D7}"/>
                  </a:ext>
                </a:extLst>
              </p:cNvPr>
              <p:cNvSpPr>
                <a:spLocks noChangeAspect="1"/>
              </p:cNvSpPr>
              <p:nvPr/>
            </p:nvSpPr>
            <p:spPr>
              <a:xfrm>
                <a:off x="3766707" y="2083443"/>
                <a:ext cx="170184" cy="170184"/>
              </a:xfrm>
              <a:custGeom>
                <a:avLst/>
                <a:gdLst>
                  <a:gd name="connsiteX0" fmla="*/ 23173 w 45058"/>
                  <a:gd name="connsiteY0" fmla="*/ 41518 h 45058"/>
                  <a:gd name="connsiteX1" fmla="*/ 23173 w 45058"/>
                  <a:gd name="connsiteY1" fmla="*/ 41518 h 45058"/>
                  <a:gd name="connsiteX2" fmla="*/ 4828 w 45058"/>
                  <a:gd name="connsiteY2" fmla="*/ 23173 h 45058"/>
                  <a:gd name="connsiteX3" fmla="*/ 4828 w 45058"/>
                  <a:gd name="connsiteY3" fmla="*/ 23173 h 45058"/>
                  <a:gd name="connsiteX4" fmla="*/ 4828 w 45058"/>
                  <a:gd name="connsiteY4" fmla="*/ 23173 h 45058"/>
                  <a:gd name="connsiteX5" fmla="*/ 23173 w 45058"/>
                  <a:gd name="connsiteY5" fmla="*/ 4828 h 45058"/>
                  <a:gd name="connsiteX6" fmla="*/ 23173 w 45058"/>
                  <a:gd name="connsiteY6" fmla="*/ 4828 h 45058"/>
                  <a:gd name="connsiteX7" fmla="*/ 23173 w 45058"/>
                  <a:gd name="connsiteY7" fmla="*/ 4828 h 45058"/>
                  <a:gd name="connsiteX8" fmla="*/ 41518 w 45058"/>
                  <a:gd name="connsiteY8" fmla="*/ 23173 h 45058"/>
                  <a:gd name="connsiteX9" fmla="*/ 41518 w 45058"/>
                  <a:gd name="connsiteY9" fmla="*/ 23173 h 45058"/>
                  <a:gd name="connsiteX10" fmla="*/ 41518 w 45058"/>
                  <a:gd name="connsiteY10" fmla="*/ 23173 h 45058"/>
                  <a:gd name="connsiteX11" fmla="*/ 23173 w 45058"/>
                  <a:gd name="connsiteY11" fmla="*/ 41518 h 45058"/>
                  <a:gd name="connsiteX12" fmla="*/ 23173 w 45058"/>
                  <a:gd name="connsiteY12" fmla="*/ 41518 h 45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5058" h="45058">
                    <a:moveTo>
                      <a:pt x="23173" y="41518"/>
                    </a:moveTo>
                    <a:lnTo>
                      <a:pt x="23173" y="41518"/>
                    </a:lnTo>
                    <a:cubicBezTo>
                      <a:pt x="23173" y="31219"/>
                      <a:pt x="14805" y="23173"/>
                      <a:pt x="4828" y="23173"/>
                    </a:cubicBezTo>
                    <a:lnTo>
                      <a:pt x="4828" y="23173"/>
                    </a:lnTo>
                    <a:lnTo>
                      <a:pt x="4828" y="23173"/>
                    </a:lnTo>
                    <a:cubicBezTo>
                      <a:pt x="15127" y="23173"/>
                      <a:pt x="23173" y="14805"/>
                      <a:pt x="23173" y="4828"/>
                    </a:cubicBezTo>
                    <a:lnTo>
                      <a:pt x="23173" y="4828"/>
                    </a:lnTo>
                    <a:lnTo>
                      <a:pt x="23173" y="4828"/>
                    </a:lnTo>
                    <a:cubicBezTo>
                      <a:pt x="23173" y="15127"/>
                      <a:pt x="31541" y="23173"/>
                      <a:pt x="41518" y="23173"/>
                    </a:cubicBezTo>
                    <a:lnTo>
                      <a:pt x="41518" y="23173"/>
                    </a:lnTo>
                    <a:lnTo>
                      <a:pt x="41518" y="23173"/>
                    </a:lnTo>
                    <a:cubicBezTo>
                      <a:pt x="31541" y="23173"/>
                      <a:pt x="23173" y="31541"/>
                      <a:pt x="23173" y="41518"/>
                    </a:cubicBezTo>
                    <a:lnTo>
                      <a:pt x="23173" y="41518"/>
                    </a:lnTo>
                    <a:close/>
                  </a:path>
                </a:pathLst>
              </a:custGeom>
              <a:noFill/>
              <a:ln w="12700" cap="flat">
                <a:solidFill>
                  <a:schemeClr val="tx1"/>
                </a:solidFill>
                <a:prstDash val="solid"/>
                <a:round/>
              </a:ln>
            </p:spPr>
            <p:txBody>
              <a:bodyPr rtlCol="0" anchor="ctr"/>
              <a:lstStyle/>
              <a:p>
                <a:endParaRPr lang="en-US" dirty="0"/>
              </a:p>
            </p:txBody>
          </p:sp>
          <p:sp>
            <p:nvSpPr>
              <p:cNvPr id="72" name="Freeform: Shape 71">
                <a:extLst>
                  <a:ext uri="{FF2B5EF4-FFF2-40B4-BE49-F238E27FC236}">
                    <a16:creationId xmlns:a16="http://schemas.microsoft.com/office/drawing/2014/main" id="{D7A9C8C5-FE2F-4B8D-9CFE-DF02CB5BD8DB}"/>
                  </a:ext>
                </a:extLst>
              </p:cNvPr>
              <p:cNvSpPr>
                <a:spLocks noChangeAspect="1"/>
              </p:cNvSpPr>
              <p:nvPr/>
            </p:nvSpPr>
            <p:spPr>
              <a:xfrm>
                <a:off x="3903639" y="2039003"/>
                <a:ext cx="114172" cy="114172"/>
              </a:xfrm>
              <a:custGeom>
                <a:avLst/>
                <a:gdLst>
                  <a:gd name="connsiteX0" fmla="*/ 23173 w 45058"/>
                  <a:gd name="connsiteY0" fmla="*/ 41518 h 45058"/>
                  <a:gd name="connsiteX1" fmla="*/ 23173 w 45058"/>
                  <a:gd name="connsiteY1" fmla="*/ 41518 h 45058"/>
                  <a:gd name="connsiteX2" fmla="*/ 4828 w 45058"/>
                  <a:gd name="connsiteY2" fmla="*/ 23173 h 45058"/>
                  <a:gd name="connsiteX3" fmla="*/ 4828 w 45058"/>
                  <a:gd name="connsiteY3" fmla="*/ 23173 h 45058"/>
                  <a:gd name="connsiteX4" fmla="*/ 4828 w 45058"/>
                  <a:gd name="connsiteY4" fmla="*/ 23173 h 45058"/>
                  <a:gd name="connsiteX5" fmla="*/ 23173 w 45058"/>
                  <a:gd name="connsiteY5" fmla="*/ 4828 h 45058"/>
                  <a:gd name="connsiteX6" fmla="*/ 23173 w 45058"/>
                  <a:gd name="connsiteY6" fmla="*/ 4828 h 45058"/>
                  <a:gd name="connsiteX7" fmla="*/ 23173 w 45058"/>
                  <a:gd name="connsiteY7" fmla="*/ 4828 h 45058"/>
                  <a:gd name="connsiteX8" fmla="*/ 41518 w 45058"/>
                  <a:gd name="connsiteY8" fmla="*/ 23173 h 45058"/>
                  <a:gd name="connsiteX9" fmla="*/ 41518 w 45058"/>
                  <a:gd name="connsiteY9" fmla="*/ 23173 h 45058"/>
                  <a:gd name="connsiteX10" fmla="*/ 41518 w 45058"/>
                  <a:gd name="connsiteY10" fmla="*/ 23173 h 45058"/>
                  <a:gd name="connsiteX11" fmla="*/ 23173 w 45058"/>
                  <a:gd name="connsiteY11" fmla="*/ 41518 h 45058"/>
                  <a:gd name="connsiteX12" fmla="*/ 23173 w 45058"/>
                  <a:gd name="connsiteY12" fmla="*/ 41518 h 45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5058" h="45058">
                    <a:moveTo>
                      <a:pt x="23173" y="41518"/>
                    </a:moveTo>
                    <a:lnTo>
                      <a:pt x="23173" y="41518"/>
                    </a:lnTo>
                    <a:cubicBezTo>
                      <a:pt x="23173" y="31219"/>
                      <a:pt x="14805" y="23173"/>
                      <a:pt x="4828" y="23173"/>
                    </a:cubicBezTo>
                    <a:lnTo>
                      <a:pt x="4828" y="23173"/>
                    </a:lnTo>
                    <a:lnTo>
                      <a:pt x="4828" y="23173"/>
                    </a:lnTo>
                    <a:cubicBezTo>
                      <a:pt x="15127" y="23173"/>
                      <a:pt x="23173" y="14805"/>
                      <a:pt x="23173" y="4828"/>
                    </a:cubicBezTo>
                    <a:lnTo>
                      <a:pt x="23173" y="4828"/>
                    </a:lnTo>
                    <a:lnTo>
                      <a:pt x="23173" y="4828"/>
                    </a:lnTo>
                    <a:cubicBezTo>
                      <a:pt x="23173" y="15127"/>
                      <a:pt x="31541" y="23173"/>
                      <a:pt x="41518" y="23173"/>
                    </a:cubicBezTo>
                    <a:lnTo>
                      <a:pt x="41518" y="23173"/>
                    </a:lnTo>
                    <a:lnTo>
                      <a:pt x="41518" y="23173"/>
                    </a:lnTo>
                    <a:cubicBezTo>
                      <a:pt x="31541" y="23173"/>
                      <a:pt x="23173" y="31541"/>
                      <a:pt x="23173" y="41518"/>
                    </a:cubicBezTo>
                    <a:lnTo>
                      <a:pt x="23173" y="41518"/>
                    </a:lnTo>
                    <a:close/>
                  </a:path>
                </a:pathLst>
              </a:custGeom>
              <a:noFill/>
              <a:ln w="12700" cap="flat">
                <a:solidFill>
                  <a:schemeClr val="tx1"/>
                </a:solidFill>
                <a:prstDash val="solid"/>
                <a:round/>
              </a:ln>
            </p:spPr>
            <p:txBody>
              <a:bodyPr rtlCol="0" anchor="ctr"/>
              <a:lstStyle/>
              <a:p>
                <a:endParaRPr lang="en-US"/>
              </a:p>
            </p:txBody>
          </p:sp>
          <p:sp>
            <p:nvSpPr>
              <p:cNvPr id="73" name="Freeform: Shape 72">
                <a:extLst>
                  <a:ext uri="{FF2B5EF4-FFF2-40B4-BE49-F238E27FC236}">
                    <a16:creationId xmlns:a16="http://schemas.microsoft.com/office/drawing/2014/main" id="{E5F9E8FC-7362-4512-B0AC-DE318DF50ECD}"/>
                  </a:ext>
                </a:extLst>
              </p:cNvPr>
              <p:cNvSpPr>
                <a:spLocks noChangeAspect="1"/>
              </p:cNvSpPr>
              <p:nvPr/>
            </p:nvSpPr>
            <p:spPr>
              <a:xfrm>
                <a:off x="3844134" y="1955427"/>
                <a:ext cx="114172" cy="114172"/>
              </a:xfrm>
              <a:custGeom>
                <a:avLst/>
                <a:gdLst>
                  <a:gd name="connsiteX0" fmla="*/ 23173 w 45058"/>
                  <a:gd name="connsiteY0" fmla="*/ 41518 h 45058"/>
                  <a:gd name="connsiteX1" fmla="*/ 23173 w 45058"/>
                  <a:gd name="connsiteY1" fmla="*/ 41518 h 45058"/>
                  <a:gd name="connsiteX2" fmla="*/ 4828 w 45058"/>
                  <a:gd name="connsiteY2" fmla="*/ 23173 h 45058"/>
                  <a:gd name="connsiteX3" fmla="*/ 4828 w 45058"/>
                  <a:gd name="connsiteY3" fmla="*/ 23173 h 45058"/>
                  <a:gd name="connsiteX4" fmla="*/ 4828 w 45058"/>
                  <a:gd name="connsiteY4" fmla="*/ 23173 h 45058"/>
                  <a:gd name="connsiteX5" fmla="*/ 23173 w 45058"/>
                  <a:gd name="connsiteY5" fmla="*/ 4828 h 45058"/>
                  <a:gd name="connsiteX6" fmla="*/ 23173 w 45058"/>
                  <a:gd name="connsiteY6" fmla="*/ 4828 h 45058"/>
                  <a:gd name="connsiteX7" fmla="*/ 23173 w 45058"/>
                  <a:gd name="connsiteY7" fmla="*/ 4828 h 45058"/>
                  <a:gd name="connsiteX8" fmla="*/ 41518 w 45058"/>
                  <a:gd name="connsiteY8" fmla="*/ 23173 h 45058"/>
                  <a:gd name="connsiteX9" fmla="*/ 41518 w 45058"/>
                  <a:gd name="connsiteY9" fmla="*/ 23173 h 45058"/>
                  <a:gd name="connsiteX10" fmla="*/ 41518 w 45058"/>
                  <a:gd name="connsiteY10" fmla="*/ 23173 h 45058"/>
                  <a:gd name="connsiteX11" fmla="*/ 23173 w 45058"/>
                  <a:gd name="connsiteY11" fmla="*/ 41518 h 45058"/>
                  <a:gd name="connsiteX12" fmla="*/ 23173 w 45058"/>
                  <a:gd name="connsiteY12" fmla="*/ 41518 h 45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5058" h="45058">
                    <a:moveTo>
                      <a:pt x="23173" y="41518"/>
                    </a:moveTo>
                    <a:lnTo>
                      <a:pt x="23173" y="41518"/>
                    </a:lnTo>
                    <a:cubicBezTo>
                      <a:pt x="23173" y="31219"/>
                      <a:pt x="14805" y="23173"/>
                      <a:pt x="4828" y="23173"/>
                    </a:cubicBezTo>
                    <a:lnTo>
                      <a:pt x="4828" y="23173"/>
                    </a:lnTo>
                    <a:lnTo>
                      <a:pt x="4828" y="23173"/>
                    </a:lnTo>
                    <a:cubicBezTo>
                      <a:pt x="15127" y="23173"/>
                      <a:pt x="23173" y="14805"/>
                      <a:pt x="23173" y="4828"/>
                    </a:cubicBezTo>
                    <a:lnTo>
                      <a:pt x="23173" y="4828"/>
                    </a:lnTo>
                    <a:lnTo>
                      <a:pt x="23173" y="4828"/>
                    </a:lnTo>
                    <a:cubicBezTo>
                      <a:pt x="23173" y="15127"/>
                      <a:pt x="31541" y="23173"/>
                      <a:pt x="41518" y="23173"/>
                    </a:cubicBezTo>
                    <a:lnTo>
                      <a:pt x="41518" y="23173"/>
                    </a:lnTo>
                    <a:lnTo>
                      <a:pt x="41518" y="23173"/>
                    </a:lnTo>
                    <a:cubicBezTo>
                      <a:pt x="31541" y="23173"/>
                      <a:pt x="23173" y="31541"/>
                      <a:pt x="23173" y="41518"/>
                    </a:cubicBezTo>
                    <a:lnTo>
                      <a:pt x="23173" y="41518"/>
                    </a:lnTo>
                    <a:close/>
                  </a:path>
                </a:pathLst>
              </a:custGeom>
              <a:noFill/>
              <a:ln w="12700" cap="flat">
                <a:solidFill>
                  <a:schemeClr val="tx1"/>
                </a:solidFill>
                <a:prstDash val="solid"/>
                <a:round/>
              </a:ln>
            </p:spPr>
            <p:txBody>
              <a:bodyPr rtlCol="0" anchor="ctr"/>
              <a:lstStyle/>
              <a:p>
                <a:endParaRPr lang="en-US"/>
              </a:p>
            </p:txBody>
          </p:sp>
        </p:grpSp>
      </p:grpSp>
      <p:sp>
        <p:nvSpPr>
          <p:cNvPr id="108" name="TextBox 107">
            <a:extLst>
              <a:ext uri="{FF2B5EF4-FFF2-40B4-BE49-F238E27FC236}">
                <a16:creationId xmlns:a16="http://schemas.microsoft.com/office/drawing/2014/main" id="{B009A554-440C-453E-8D2F-48B35A2226DA}"/>
              </a:ext>
            </a:extLst>
          </p:cNvPr>
          <p:cNvSpPr txBox="1"/>
          <p:nvPr/>
        </p:nvSpPr>
        <p:spPr>
          <a:xfrm>
            <a:off x="1254935" y="1079826"/>
            <a:ext cx="3100529" cy="215444"/>
          </a:xfrm>
          <a:prstGeom prst="rect">
            <a:avLst/>
          </a:prstGeom>
          <a:noFill/>
        </p:spPr>
        <p:txBody>
          <a:bodyPr wrap="none" bIns="45720" rtlCol="0" anchor="ctr" anchorCtr="0">
            <a:spAutoFit/>
          </a:bodyPr>
          <a:lstStyle/>
          <a:p>
            <a:r>
              <a:rPr lang="en-US" sz="800" dirty="0"/>
              <a:t>Automate ML Ops with CI/CD and end-to-end lineage tracking</a:t>
            </a:r>
          </a:p>
        </p:txBody>
      </p:sp>
      <p:sp>
        <p:nvSpPr>
          <p:cNvPr id="109" name="Freeform: Shape 108">
            <a:extLst>
              <a:ext uri="{FF2B5EF4-FFF2-40B4-BE49-F238E27FC236}">
                <a16:creationId xmlns:a16="http://schemas.microsoft.com/office/drawing/2014/main" id="{606E1C4A-4AC7-4D5C-A0B6-C78387D8EBE6}"/>
              </a:ext>
            </a:extLst>
          </p:cNvPr>
          <p:cNvSpPr/>
          <p:nvPr/>
        </p:nvSpPr>
        <p:spPr>
          <a:xfrm>
            <a:off x="2661064" y="1364226"/>
            <a:ext cx="5317814" cy="730045"/>
          </a:xfrm>
          <a:custGeom>
            <a:avLst/>
            <a:gdLst>
              <a:gd name="connsiteX0" fmla="*/ 5309419 w 5309419"/>
              <a:gd name="connsiteY0" fmla="*/ 199103 h 730045"/>
              <a:gd name="connsiteX1" fmla="*/ 5309419 w 5309419"/>
              <a:gd name="connsiteY1" fmla="*/ 0 h 730045"/>
              <a:gd name="connsiteX2" fmla="*/ 0 w 5309419"/>
              <a:gd name="connsiteY2" fmla="*/ 0 h 730045"/>
              <a:gd name="connsiteX3" fmla="*/ 0 w 5309419"/>
              <a:gd name="connsiteY3" fmla="*/ 730045 h 730045"/>
            </a:gdLst>
            <a:ahLst/>
            <a:cxnLst>
              <a:cxn ang="0">
                <a:pos x="connsiteX0" y="connsiteY0"/>
              </a:cxn>
              <a:cxn ang="0">
                <a:pos x="connsiteX1" y="connsiteY1"/>
              </a:cxn>
              <a:cxn ang="0">
                <a:pos x="connsiteX2" y="connsiteY2"/>
              </a:cxn>
              <a:cxn ang="0">
                <a:pos x="connsiteX3" y="connsiteY3"/>
              </a:cxn>
            </a:cxnLst>
            <a:rect l="l" t="t" r="r" b="b"/>
            <a:pathLst>
              <a:path w="5309419" h="730045">
                <a:moveTo>
                  <a:pt x="5309419" y="199103"/>
                </a:moveTo>
                <a:lnTo>
                  <a:pt x="5309419" y="0"/>
                </a:lnTo>
                <a:lnTo>
                  <a:pt x="0" y="0"/>
                </a:lnTo>
                <a:lnTo>
                  <a:pt x="0" y="730045"/>
                </a:lnTo>
              </a:path>
            </a:pathLst>
          </a:custGeom>
          <a:noFill/>
          <a:ln w="12700">
            <a:solidFill>
              <a:srgbClr val="858F94"/>
            </a:solidFill>
            <a:tailEnd type="arrow" w="lg" len="sm"/>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1" name="Straight Connector 110">
            <a:extLst>
              <a:ext uri="{FF2B5EF4-FFF2-40B4-BE49-F238E27FC236}">
                <a16:creationId xmlns:a16="http://schemas.microsoft.com/office/drawing/2014/main" id="{B1B8FF4D-6F6E-4893-B7BC-A6F8DCCC243D}"/>
              </a:ext>
            </a:extLst>
          </p:cNvPr>
          <p:cNvCxnSpPr>
            <a:cxnSpLocks/>
          </p:cNvCxnSpPr>
          <p:nvPr/>
        </p:nvCxnSpPr>
        <p:spPr>
          <a:xfrm>
            <a:off x="3266554" y="2757440"/>
            <a:ext cx="402231" cy="0"/>
          </a:xfrm>
          <a:prstGeom prst="line">
            <a:avLst/>
          </a:prstGeom>
          <a:noFill/>
          <a:ln w="12700">
            <a:solidFill>
              <a:srgbClr val="858F94"/>
            </a:solidFill>
            <a:tailEnd type="arrow" w="lg" len="sm"/>
          </a:ln>
          <a:effectLst/>
        </p:spPr>
        <p:style>
          <a:lnRef idx="1">
            <a:schemeClr val="accent1"/>
          </a:lnRef>
          <a:fillRef idx="3">
            <a:schemeClr val="accent1"/>
          </a:fillRef>
          <a:effectRef idx="2">
            <a:schemeClr val="accent1"/>
          </a:effectRef>
          <a:fontRef idx="minor">
            <a:schemeClr val="lt1"/>
          </a:fontRef>
        </p:style>
      </p:cxnSp>
      <p:cxnSp>
        <p:nvCxnSpPr>
          <p:cNvPr id="112" name="Straight Connector 111">
            <a:extLst>
              <a:ext uri="{FF2B5EF4-FFF2-40B4-BE49-F238E27FC236}">
                <a16:creationId xmlns:a16="http://schemas.microsoft.com/office/drawing/2014/main" id="{CE649C97-55F5-4FBB-A85F-6CD98C111152}"/>
              </a:ext>
            </a:extLst>
          </p:cNvPr>
          <p:cNvCxnSpPr>
            <a:cxnSpLocks/>
          </p:cNvCxnSpPr>
          <p:nvPr/>
        </p:nvCxnSpPr>
        <p:spPr>
          <a:xfrm>
            <a:off x="5206052" y="2757440"/>
            <a:ext cx="402231" cy="0"/>
          </a:xfrm>
          <a:prstGeom prst="line">
            <a:avLst/>
          </a:prstGeom>
          <a:noFill/>
          <a:ln w="12700">
            <a:solidFill>
              <a:srgbClr val="858F94"/>
            </a:solidFill>
            <a:tailEnd type="arrow" w="lg" len="sm"/>
          </a:ln>
          <a:effectLst/>
        </p:spPr>
        <p:style>
          <a:lnRef idx="1">
            <a:schemeClr val="accent1"/>
          </a:lnRef>
          <a:fillRef idx="3">
            <a:schemeClr val="accent1"/>
          </a:fillRef>
          <a:effectRef idx="2">
            <a:schemeClr val="accent1"/>
          </a:effectRef>
          <a:fontRef idx="minor">
            <a:schemeClr val="lt1"/>
          </a:fontRef>
        </p:style>
      </p:cxnSp>
      <p:sp>
        <p:nvSpPr>
          <p:cNvPr id="116" name="Freeform 5">
            <a:extLst>
              <a:ext uri="{FF2B5EF4-FFF2-40B4-BE49-F238E27FC236}">
                <a16:creationId xmlns:a16="http://schemas.microsoft.com/office/drawing/2014/main" id="{AA87C351-8FEC-4D2A-AD69-AD6512D1A27F}"/>
              </a:ext>
            </a:extLst>
          </p:cNvPr>
          <p:cNvSpPr>
            <a:spLocks/>
          </p:cNvSpPr>
          <p:nvPr/>
        </p:nvSpPr>
        <p:spPr bwMode="auto">
          <a:xfrm>
            <a:off x="7190873" y="2281416"/>
            <a:ext cx="284198" cy="984280"/>
          </a:xfrm>
          <a:custGeom>
            <a:avLst/>
            <a:gdLst>
              <a:gd name="T0" fmla="*/ 592 w 592"/>
              <a:gd name="T1" fmla="*/ 843 h 843"/>
              <a:gd name="T2" fmla="*/ 0 w 592"/>
              <a:gd name="T3" fmla="*/ 843 h 843"/>
              <a:gd name="T4" fmla="*/ 0 w 592"/>
              <a:gd name="T5" fmla="*/ 0 h 843"/>
              <a:gd name="T6" fmla="*/ 592 w 592"/>
              <a:gd name="T7" fmla="*/ 0 h 843"/>
            </a:gdLst>
            <a:ahLst/>
            <a:cxnLst>
              <a:cxn ang="0">
                <a:pos x="T0" y="T1"/>
              </a:cxn>
              <a:cxn ang="0">
                <a:pos x="T2" y="T3"/>
              </a:cxn>
              <a:cxn ang="0">
                <a:pos x="T4" y="T5"/>
              </a:cxn>
              <a:cxn ang="0">
                <a:pos x="T6" y="T7"/>
              </a:cxn>
            </a:cxnLst>
            <a:rect l="0" t="0" r="r" b="b"/>
            <a:pathLst>
              <a:path w="592" h="843">
                <a:moveTo>
                  <a:pt x="592" y="843"/>
                </a:moveTo>
                <a:lnTo>
                  <a:pt x="0" y="843"/>
                </a:lnTo>
                <a:lnTo>
                  <a:pt x="0" y="0"/>
                </a:lnTo>
                <a:lnTo>
                  <a:pt x="592" y="0"/>
                </a:lnTo>
              </a:path>
            </a:pathLst>
          </a:custGeom>
          <a:noFill/>
          <a:ln w="12700">
            <a:solidFill>
              <a:srgbClr val="858F94"/>
            </a:solidFill>
            <a:headEnd type="arrow" w="lg" len="sm"/>
            <a:tailEnd type="arrow" w="lg" len="sm"/>
          </a:ln>
          <a:effectLst/>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cxnSp>
        <p:nvCxnSpPr>
          <p:cNvPr id="118" name="Straight Connector 117">
            <a:extLst>
              <a:ext uri="{FF2B5EF4-FFF2-40B4-BE49-F238E27FC236}">
                <a16:creationId xmlns:a16="http://schemas.microsoft.com/office/drawing/2014/main" id="{83209500-58F0-4C7A-BF99-7BF1347CE0BF}"/>
              </a:ext>
            </a:extLst>
          </p:cNvPr>
          <p:cNvCxnSpPr/>
          <p:nvPr/>
        </p:nvCxnSpPr>
        <p:spPr>
          <a:xfrm>
            <a:off x="6797397" y="2782543"/>
            <a:ext cx="387859" cy="0"/>
          </a:xfrm>
          <a:prstGeom prst="line">
            <a:avLst/>
          </a:prstGeom>
          <a:noFill/>
          <a:ln w="12700">
            <a:solidFill>
              <a:srgbClr val="858F94"/>
            </a:solidFill>
            <a:tailEnd type="none" w="lg" len="sm"/>
          </a:ln>
          <a:effectLst/>
        </p:spPr>
        <p:style>
          <a:lnRef idx="1">
            <a:schemeClr val="accent1"/>
          </a:lnRef>
          <a:fillRef idx="3">
            <a:schemeClr val="accent1"/>
          </a:fillRef>
          <a:effectRef idx="2">
            <a:schemeClr val="accent1"/>
          </a:effectRef>
          <a:fontRef idx="minor">
            <a:schemeClr val="lt1"/>
          </a:fontRef>
        </p:style>
      </p:cxnSp>
    </p:spTree>
    <p:extLst>
      <p:ext uri="{BB962C8B-B14F-4D97-AF65-F5344CB8AC3E}">
        <p14:creationId xmlns:p14="http://schemas.microsoft.com/office/powerpoint/2010/main" val="1177133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a:extLst>
              <a:ext uri="{FF2B5EF4-FFF2-40B4-BE49-F238E27FC236}">
                <a16:creationId xmlns:a16="http://schemas.microsoft.com/office/drawing/2014/main" id="{E224EAB7-783D-48BB-9877-157E36456FF5}"/>
              </a:ext>
            </a:extLst>
          </p:cNvPr>
          <p:cNvSpPr>
            <a:spLocks noGrp="1"/>
          </p:cNvSpPr>
          <p:nvPr>
            <p:ph type="title"/>
          </p:nvPr>
        </p:nvSpPr>
        <p:spPr/>
        <p:txBody>
          <a:bodyPr/>
          <a:lstStyle/>
          <a:p>
            <a:r>
              <a:rPr lang="en-US" b="1" dirty="0"/>
              <a:t>How </a:t>
            </a:r>
            <a:r>
              <a:rPr lang="en-US" b="1" dirty="0">
                <a:solidFill>
                  <a:schemeClr val="accent1"/>
                </a:solidFill>
              </a:rPr>
              <a:t>Amazon SageMaker Pipelines </a:t>
            </a:r>
            <a:r>
              <a:rPr lang="en-US" b="1" dirty="0"/>
              <a:t>works</a:t>
            </a:r>
            <a:endParaRPr lang="en-US" dirty="0"/>
          </a:p>
        </p:txBody>
      </p:sp>
      <p:sp>
        <p:nvSpPr>
          <p:cNvPr id="27" name="TextBox 26">
            <a:extLst>
              <a:ext uri="{FF2B5EF4-FFF2-40B4-BE49-F238E27FC236}">
                <a16:creationId xmlns:a16="http://schemas.microsoft.com/office/drawing/2014/main" id="{D4414E7D-874E-4F31-9F76-FA2376CE4A91}"/>
              </a:ext>
            </a:extLst>
          </p:cNvPr>
          <p:cNvSpPr txBox="1"/>
          <p:nvPr/>
        </p:nvSpPr>
        <p:spPr>
          <a:xfrm>
            <a:off x="356498" y="2251113"/>
            <a:ext cx="1669829" cy="1369606"/>
          </a:xfrm>
          <a:prstGeom prst="rect">
            <a:avLst/>
          </a:prstGeom>
          <a:noFill/>
        </p:spPr>
        <p:txBody>
          <a:bodyPr wrap="square" rtlCol="0">
            <a:spAutoFit/>
          </a:bodyPr>
          <a:lstStyle/>
          <a:p>
            <a:pPr>
              <a:spcAft>
                <a:spcPts val="600"/>
              </a:spcAft>
            </a:pPr>
            <a:r>
              <a:rPr lang="en-US" sz="1200" b="1" dirty="0">
                <a:solidFill>
                  <a:schemeClr val="accent1"/>
                </a:solidFill>
              </a:rPr>
              <a:t>Start pipeline execution: </a:t>
            </a:r>
            <a:endParaRPr lang="en-US" sz="825" dirty="0"/>
          </a:p>
          <a:p>
            <a:pPr>
              <a:spcAft>
                <a:spcPts val="600"/>
              </a:spcAft>
            </a:pPr>
            <a:r>
              <a:rPr lang="en-US" sz="1100" dirty="0"/>
              <a:t>-Manually</a:t>
            </a:r>
          </a:p>
          <a:p>
            <a:pPr>
              <a:spcAft>
                <a:spcPts val="600"/>
              </a:spcAft>
            </a:pPr>
            <a:r>
              <a:rPr lang="en-US" sz="1100" dirty="0"/>
              <a:t>-New data uploads via </a:t>
            </a:r>
            <a:br>
              <a:rPr lang="en-US" sz="1100" dirty="0"/>
            </a:br>
            <a:r>
              <a:rPr lang="en-US" sz="1100" dirty="0"/>
              <a:t>CloudWatch event</a:t>
            </a:r>
          </a:p>
          <a:p>
            <a:pPr>
              <a:spcAft>
                <a:spcPts val="600"/>
              </a:spcAft>
            </a:pPr>
            <a:r>
              <a:rPr lang="en-US" sz="1100" dirty="0"/>
              <a:t>-Upon code check-in</a:t>
            </a:r>
          </a:p>
        </p:txBody>
      </p:sp>
      <p:cxnSp>
        <p:nvCxnSpPr>
          <p:cNvPr id="32" name="Straight Arrow Connector 31">
            <a:extLst>
              <a:ext uri="{FF2B5EF4-FFF2-40B4-BE49-F238E27FC236}">
                <a16:creationId xmlns:a16="http://schemas.microsoft.com/office/drawing/2014/main" id="{41C02392-DCFE-42F7-BE46-702F1BB71A77}"/>
              </a:ext>
            </a:extLst>
          </p:cNvPr>
          <p:cNvCxnSpPr>
            <a:cxnSpLocks/>
          </p:cNvCxnSpPr>
          <p:nvPr/>
        </p:nvCxnSpPr>
        <p:spPr>
          <a:xfrm>
            <a:off x="2818049" y="2460945"/>
            <a:ext cx="185600" cy="0"/>
          </a:xfrm>
          <a:prstGeom prst="straightConnector1">
            <a:avLst/>
          </a:prstGeom>
          <a:ln w="19050">
            <a:solidFill>
              <a:schemeClr val="tx1"/>
            </a:solidFill>
            <a:tailEnd type="arrow" w="lg" len="sm"/>
          </a:ln>
          <a:effectLst/>
        </p:spPr>
        <p:style>
          <a:lnRef idx="2">
            <a:schemeClr val="accent1"/>
          </a:lnRef>
          <a:fillRef idx="0">
            <a:schemeClr val="accent1"/>
          </a:fillRef>
          <a:effectRef idx="1">
            <a:schemeClr val="accent1"/>
          </a:effectRef>
          <a:fontRef idx="minor">
            <a:schemeClr val="tx1"/>
          </a:fontRef>
        </p:style>
      </p:cxnSp>
      <p:grpSp>
        <p:nvGrpSpPr>
          <p:cNvPr id="5" name="Group 4">
            <a:extLst>
              <a:ext uri="{FF2B5EF4-FFF2-40B4-BE49-F238E27FC236}">
                <a16:creationId xmlns:a16="http://schemas.microsoft.com/office/drawing/2014/main" id="{9952F222-0AF0-4A16-A31C-99BE35A97434}"/>
              </a:ext>
            </a:extLst>
          </p:cNvPr>
          <p:cNvGrpSpPr/>
          <p:nvPr/>
        </p:nvGrpSpPr>
        <p:grpSpPr>
          <a:xfrm>
            <a:off x="6572489" y="1879814"/>
            <a:ext cx="1147914" cy="1234443"/>
            <a:chOff x="7168515" y="1879814"/>
            <a:chExt cx="586608" cy="1234443"/>
          </a:xfrm>
        </p:grpSpPr>
        <p:cxnSp>
          <p:nvCxnSpPr>
            <p:cNvPr id="35" name="Straight Arrow Connector 34">
              <a:extLst>
                <a:ext uri="{FF2B5EF4-FFF2-40B4-BE49-F238E27FC236}">
                  <a16:creationId xmlns:a16="http://schemas.microsoft.com/office/drawing/2014/main" id="{BD776985-CE6F-49A9-B5F3-41F9E522E5B7}"/>
                </a:ext>
              </a:extLst>
            </p:cNvPr>
            <p:cNvCxnSpPr>
              <a:cxnSpLocks/>
            </p:cNvCxnSpPr>
            <p:nvPr/>
          </p:nvCxnSpPr>
          <p:spPr>
            <a:xfrm flipV="1">
              <a:off x="7168515" y="1879814"/>
              <a:ext cx="586608" cy="492884"/>
            </a:xfrm>
            <a:prstGeom prst="straightConnector1">
              <a:avLst/>
            </a:prstGeom>
            <a:ln w="19050">
              <a:solidFill>
                <a:schemeClr val="tx1"/>
              </a:solidFill>
              <a:tailEnd type="arrow" w="lg" len="sm"/>
            </a:ln>
            <a:effectLst/>
          </p:spPr>
          <p:style>
            <a:lnRef idx="2">
              <a:schemeClr val="accent1"/>
            </a:lnRef>
            <a:fillRef idx="0">
              <a:schemeClr val="accent1"/>
            </a:fillRef>
            <a:effectRef idx="1">
              <a:schemeClr val="accent1"/>
            </a:effectRef>
            <a:fontRef idx="minor">
              <a:schemeClr val="tx1"/>
            </a:fontRef>
          </p:style>
        </p:cxnSp>
        <p:cxnSp>
          <p:nvCxnSpPr>
            <p:cNvPr id="38" name="Straight Arrow Connector 37">
              <a:extLst>
                <a:ext uri="{FF2B5EF4-FFF2-40B4-BE49-F238E27FC236}">
                  <a16:creationId xmlns:a16="http://schemas.microsoft.com/office/drawing/2014/main" id="{B3EE7D22-56EB-4B9D-8AB9-C622B3E78A71}"/>
                </a:ext>
              </a:extLst>
            </p:cNvPr>
            <p:cNvCxnSpPr>
              <a:cxnSpLocks/>
            </p:cNvCxnSpPr>
            <p:nvPr/>
          </p:nvCxnSpPr>
          <p:spPr>
            <a:xfrm>
              <a:off x="7168515" y="2552525"/>
              <a:ext cx="586608" cy="561732"/>
            </a:xfrm>
            <a:prstGeom prst="straightConnector1">
              <a:avLst/>
            </a:prstGeom>
            <a:ln w="19050">
              <a:solidFill>
                <a:schemeClr val="tx1"/>
              </a:solidFill>
              <a:tailEnd type="arrow" w="lg" len="sm"/>
            </a:ln>
            <a:effectLst/>
          </p:spPr>
          <p:style>
            <a:lnRef idx="2">
              <a:schemeClr val="accent1"/>
            </a:lnRef>
            <a:fillRef idx="0">
              <a:schemeClr val="accent1"/>
            </a:fillRef>
            <a:effectRef idx="1">
              <a:schemeClr val="accent1"/>
            </a:effectRef>
            <a:fontRef idx="minor">
              <a:schemeClr val="tx1"/>
            </a:fontRef>
          </p:style>
        </p:cxnSp>
      </p:grpSp>
      <p:sp>
        <p:nvSpPr>
          <p:cNvPr id="50" name="TextBox 49">
            <a:extLst>
              <a:ext uri="{FF2B5EF4-FFF2-40B4-BE49-F238E27FC236}">
                <a16:creationId xmlns:a16="http://schemas.microsoft.com/office/drawing/2014/main" id="{7C1B10C1-4DC7-40B1-878F-56486A894ABB}"/>
              </a:ext>
            </a:extLst>
          </p:cNvPr>
          <p:cNvSpPr txBox="1"/>
          <p:nvPr/>
        </p:nvSpPr>
        <p:spPr>
          <a:xfrm>
            <a:off x="6528277" y="1710951"/>
            <a:ext cx="891313" cy="369332"/>
          </a:xfrm>
          <a:prstGeom prst="rect">
            <a:avLst/>
          </a:prstGeom>
          <a:noFill/>
        </p:spPr>
        <p:txBody>
          <a:bodyPr wrap="square" rtlCol="0">
            <a:spAutoFit/>
          </a:bodyPr>
          <a:lstStyle/>
          <a:p>
            <a:pPr algn="ctr"/>
            <a:r>
              <a:rPr lang="en-US" sz="900" dirty="0"/>
              <a:t>Acceptable accuracy</a:t>
            </a:r>
          </a:p>
        </p:txBody>
      </p:sp>
      <p:sp>
        <p:nvSpPr>
          <p:cNvPr id="51" name="TextBox 50">
            <a:extLst>
              <a:ext uri="{FF2B5EF4-FFF2-40B4-BE49-F238E27FC236}">
                <a16:creationId xmlns:a16="http://schemas.microsoft.com/office/drawing/2014/main" id="{93D755D9-ADEE-4C8C-8C75-69AC7E9DBF53}"/>
              </a:ext>
            </a:extLst>
          </p:cNvPr>
          <p:cNvSpPr txBox="1"/>
          <p:nvPr/>
        </p:nvSpPr>
        <p:spPr>
          <a:xfrm>
            <a:off x="6446662" y="2966458"/>
            <a:ext cx="1054544" cy="369332"/>
          </a:xfrm>
          <a:prstGeom prst="rect">
            <a:avLst/>
          </a:prstGeom>
          <a:noFill/>
        </p:spPr>
        <p:txBody>
          <a:bodyPr wrap="square" rtlCol="0">
            <a:spAutoFit/>
          </a:bodyPr>
          <a:lstStyle/>
          <a:p>
            <a:pPr algn="ctr"/>
            <a:r>
              <a:rPr lang="en-US" sz="900" dirty="0"/>
              <a:t>Non-acceptable accuracy</a:t>
            </a:r>
          </a:p>
        </p:txBody>
      </p:sp>
      <p:sp>
        <p:nvSpPr>
          <p:cNvPr id="22" name="Rectangle 21">
            <a:extLst>
              <a:ext uri="{FF2B5EF4-FFF2-40B4-BE49-F238E27FC236}">
                <a16:creationId xmlns:a16="http://schemas.microsoft.com/office/drawing/2014/main" id="{E9885D35-EDDA-4687-9C63-4DA8085E182C}"/>
              </a:ext>
            </a:extLst>
          </p:cNvPr>
          <p:cNvSpPr/>
          <p:nvPr/>
        </p:nvSpPr>
        <p:spPr>
          <a:xfrm>
            <a:off x="1861457" y="2144911"/>
            <a:ext cx="891313" cy="610392"/>
          </a:xfrm>
          <a:prstGeom prst="rect">
            <a:avLst/>
          </a:prstGeom>
          <a:ln w="19050">
            <a:gradFill flip="none" rotWithShape="1">
              <a:gsLst>
                <a:gs pos="0">
                  <a:schemeClr val="accent2"/>
                </a:gs>
                <a:gs pos="100000">
                  <a:schemeClr val="accent1"/>
                </a:gs>
              </a:gsLst>
              <a:lin ang="10800000" scaled="1"/>
              <a:tileRect/>
            </a:gradFill>
            <a:tailEnd type="none"/>
          </a:ln>
          <a:effectLst/>
        </p:spPr>
        <p:style>
          <a:lnRef idx="2">
            <a:schemeClr val="accent1"/>
          </a:lnRef>
          <a:fillRef idx="0">
            <a:schemeClr val="accent1"/>
          </a:fillRef>
          <a:effectRef idx="1">
            <a:schemeClr val="accent1"/>
          </a:effectRef>
          <a:fontRef idx="minor">
            <a:schemeClr val="tx1"/>
          </a:fontRef>
        </p:style>
        <p:txBody>
          <a:bodyPr lIns="0" tIns="0" rIns="0" bIns="0" rtlCol="0" anchor="ctr"/>
          <a:lstStyle/>
          <a:p>
            <a:pPr algn="ctr"/>
            <a:r>
              <a:rPr lang="en-US" sz="1100" dirty="0">
                <a:solidFill>
                  <a:schemeClr val="tx1"/>
                </a:solidFill>
              </a:rPr>
              <a:t>Get input data</a:t>
            </a:r>
          </a:p>
        </p:txBody>
      </p:sp>
      <p:sp>
        <p:nvSpPr>
          <p:cNvPr id="25" name="Rectangle 24">
            <a:extLst>
              <a:ext uri="{FF2B5EF4-FFF2-40B4-BE49-F238E27FC236}">
                <a16:creationId xmlns:a16="http://schemas.microsoft.com/office/drawing/2014/main" id="{0731CB1C-25CB-4A5F-9AD2-F46BF630BAEA}"/>
              </a:ext>
            </a:extLst>
          </p:cNvPr>
          <p:cNvSpPr/>
          <p:nvPr/>
        </p:nvSpPr>
        <p:spPr>
          <a:xfrm>
            <a:off x="3105744" y="2144911"/>
            <a:ext cx="891313" cy="610392"/>
          </a:xfrm>
          <a:prstGeom prst="rect">
            <a:avLst/>
          </a:prstGeom>
          <a:ln w="19050">
            <a:gradFill flip="none" rotWithShape="1">
              <a:gsLst>
                <a:gs pos="0">
                  <a:schemeClr val="accent2"/>
                </a:gs>
                <a:gs pos="100000">
                  <a:schemeClr val="accent1"/>
                </a:gs>
              </a:gsLst>
              <a:lin ang="10800000" scaled="1"/>
              <a:tileRect/>
            </a:gradFill>
            <a:tailEnd type="none"/>
          </a:ln>
          <a:effectLst/>
        </p:spPr>
        <p:style>
          <a:lnRef idx="2">
            <a:schemeClr val="accent1"/>
          </a:lnRef>
          <a:fillRef idx="0">
            <a:schemeClr val="accent1"/>
          </a:fillRef>
          <a:effectRef idx="1">
            <a:schemeClr val="accent1"/>
          </a:effectRef>
          <a:fontRef idx="minor">
            <a:schemeClr val="tx1"/>
          </a:fontRef>
        </p:style>
        <p:txBody>
          <a:bodyPr lIns="0" tIns="0" rIns="0" bIns="0" rtlCol="0" anchor="ctr"/>
          <a:lstStyle/>
          <a:p>
            <a:pPr algn="ctr"/>
            <a:r>
              <a:rPr lang="en-US" sz="1100" dirty="0">
                <a:solidFill>
                  <a:schemeClr val="tx1"/>
                </a:solidFill>
              </a:rPr>
              <a:t>Process</a:t>
            </a:r>
            <a:br>
              <a:rPr lang="en-US" sz="1100" dirty="0">
                <a:solidFill>
                  <a:schemeClr val="tx1"/>
                </a:solidFill>
              </a:rPr>
            </a:br>
            <a:r>
              <a:rPr lang="en-US" sz="1100" dirty="0">
                <a:solidFill>
                  <a:schemeClr val="tx1"/>
                </a:solidFill>
              </a:rPr>
              <a:t>data</a:t>
            </a:r>
          </a:p>
        </p:txBody>
      </p:sp>
      <p:sp>
        <p:nvSpPr>
          <p:cNvPr id="26" name="Rectangle 25">
            <a:extLst>
              <a:ext uri="{FF2B5EF4-FFF2-40B4-BE49-F238E27FC236}">
                <a16:creationId xmlns:a16="http://schemas.microsoft.com/office/drawing/2014/main" id="{ABD9CE56-9410-4B59-93F2-B4B0EC7828A9}"/>
              </a:ext>
            </a:extLst>
          </p:cNvPr>
          <p:cNvSpPr/>
          <p:nvPr/>
        </p:nvSpPr>
        <p:spPr>
          <a:xfrm>
            <a:off x="4350032" y="2144911"/>
            <a:ext cx="891313" cy="610392"/>
          </a:xfrm>
          <a:prstGeom prst="rect">
            <a:avLst/>
          </a:prstGeom>
          <a:ln w="19050">
            <a:gradFill flip="none" rotWithShape="1">
              <a:gsLst>
                <a:gs pos="0">
                  <a:schemeClr val="accent2"/>
                </a:gs>
                <a:gs pos="100000">
                  <a:schemeClr val="accent1"/>
                </a:gs>
              </a:gsLst>
              <a:lin ang="10800000" scaled="1"/>
              <a:tileRect/>
            </a:gradFill>
            <a:tailEnd type="none"/>
          </a:ln>
          <a:effectLst/>
        </p:spPr>
        <p:style>
          <a:lnRef idx="2">
            <a:schemeClr val="accent1"/>
          </a:lnRef>
          <a:fillRef idx="0">
            <a:schemeClr val="accent1"/>
          </a:fillRef>
          <a:effectRef idx="1">
            <a:schemeClr val="accent1"/>
          </a:effectRef>
          <a:fontRef idx="minor">
            <a:schemeClr val="tx1"/>
          </a:fontRef>
        </p:style>
        <p:txBody>
          <a:bodyPr lIns="0" tIns="0" rIns="0" bIns="0" rtlCol="0" anchor="ctr"/>
          <a:lstStyle/>
          <a:p>
            <a:pPr algn="ctr"/>
            <a:r>
              <a:rPr lang="en-US" sz="1100" dirty="0">
                <a:solidFill>
                  <a:schemeClr val="tx1"/>
                </a:solidFill>
              </a:rPr>
              <a:t>Train</a:t>
            </a:r>
            <a:br>
              <a:rPr lang="en-US" sz="1100" dirty="0">
                <a:solidFill>
                  <a:schemeClr val="tx1"/>
                </a:solidFill>
              </a:rPr>
            </a:br>
            <a:r>
              <a:rPr lang="en-US" sz="1100" dirty="0">
                <a:solidFill>
                  <a:schemeClr val="tx1"/>
                </a:solidFill>
              </a:rPr>
              <a:t>model</a:t>
            </a:r>
          </a:p>
        </p:txBody>
      </p:sp>
      <p:sp>
        <p:nvSpPr>
          <p:cNvPr id="28" name="Rectangle 27">
            <a:extLst>
              <a:ext uri="{FF2B5EF4-FFF2-40B4-BE49-F238E27FC236}">
                <a16:creationId xmlns:a16="http://schemas.microsoft.com/office/drawing/2014/main" id="{D586834D-7E68-49B9-9C62-165F1E0E614A}"/>
              </a:ext>
            </a:extLst>
          </p:cNvPr>
          <p:cNvSpPr/>
          <p:nvPr/>
        </p:nvSpPr>
        <p:spPr>
          <a:xfrm>
            <a:off x="5594321" y="2144911"/>
            <a:ext cx="891313" cy="610392"/>
          </a:xfrm>
          <a:prstGeom prst="rect">
            <a:avLst/>
          </a:prstGeom>
          <a:ln w="19050">
            <a:gradFill flip="none" rotWithShape="1">
              <a:gsLst>
                <a:gs pos="0">
                  <a:schemeClr val="accent2"/>
                </a:gs>
                <a:gs pos="100000">
                  <a:schemeClr val="accent1"/>
                </a:gs>
              </a:gsLst>
              <a:lin ang="10800000" scaled="1"/>
              <a:tileRect/>
            </a:gradFill>
            <a:tailEnd type="none"/>
          </a:ln>
          <a:effectLst/>
        </p:spPr>
        <p:style>
          <a:lnRef idx="2">
            <a:schemeClr val="accent1"/>
          </a:lnRef>
          <a:fillRef idx="0">
            <a:schemeClr val="accent1"/>
          </a:fillRef>
          <a:effectRef idx="1">
            <a:schemeClr val="accent1"/>
          </a:effectRef>
          <a:fontRef idx="minor">
            <a:schemeClr val="tx1"/>
          </a:fontRef>
        </p:style>
        <p:txBody>
          <a:bodyPr lIns="0" tIns="0" rIns="0" bIns="0" rtlCol="0" anchor="ctr"/>
          <a:lstStyle/>
          <a:p>
            <a:pPr algn="ctr"/>
            <a:r>
              <a:rPr lang="en-US" sz="1100" dirty="0">
                <a:solidFill>
                  <a:schemeClr val="tx1"/>
                </a:solidFill>
              </a:rPr>
              <a:t>Validation</a:t>
            </a:r>
          </a:p>
        </p:txBody>
      </p:sp>
      <p:sp>
        <p:nvSpPr>
          <p:cNvPr id="29" name="Rectangle 28">
            <a:extLst>
              <a:ext uri="{FF2B5EF4-FFF2-40B4-BE49-F238E27FC236}">
                <a16:creationId xmlns:a16="http://schemas.microsoft.com/office/drawing/2014/main" id="{75869810-A705-426C-BA1F-D11469A2CF97}"/>
              </a:ext>
            </a:extLst>
          </p:cNvPr>
          <p:cNvSpPr/>
          <p:nvPr/>
        </p:nvSpPr>
        <p:spPr>
          <a:xfrm>
            <a:off x="7795487" y="1585181"/>
            <a:ext cx="891313" cy="610392"/>
          </a:xfrm>
          <a:prstGeom prst="rect">
            <a:avLst/>
          </a:prstGeom>
          <a:ln w="19050">
            <a:gradFill flip="none" rotWithShape="1">
              <a:gsLst>
                <a:gs pos="0">
                  <a:srgbClr val="FF7D24"/>
                </a:gs>
                <a:gs pos="100000">
                  <a:schemeClr val="accent3"/>
                </a:gs>
              </a:gsLst>
              <a:lin ang="0" scaled="1"/>
              <a:tileRect/>
            </a:gradFill>
            <a:tailEnd type="none"/>
          </a:ln>
          <a:effectLst/>
        </p:spPr>
        <p:style>
          <a:lnRef idx="2">
            <a:schemeClr val="accent1"/>
          </a:lnRef>
          <a:fillRef idx="0">
            <a:schemeClr val="accent1"/>
          </a:fillRef>
          <a:effectRef idx="1">
            <a:schemeClr val="accent1"/>
          </a:effectRef>
          <a:fontRef idx="minor">
            <a:schemeClr val="tx1"/>
          </a:fontRef>
        </p:style>
        <p:txBody>
          <a:bodyPr lIns="0" tIns="0" rIns="0" bIns="0" rtlCol="0" anchor="ctr"/>
          <a:lstStyle/>
          <a:p>
            <a:pPr algn="ctr"/>
            <a:r>
              <a:rPr lang="en-US" sz="1100" dirty="0">
                <a:solidFill>
                  <a:schemeClr val="tx1"/>
                </a:solidFill>
              </a:rPr>
              <a:t>Deploy</a:t>
            </a:r>
            <a:br>
              <a:rPr lang="en-US" sz="1100" dirty="0">
                <a:solidFill>
                  <a:schemeClr val="tx1"/>
                </a:solidFill>
              </a:rPr>
            </a:br>
            <a:r>
              <a:rPr lang="en-US" sz="1100" dirty="0">
                <a:solidFill>
                  <a:schemeClr val="tx1"/>
                </a:solidFill>
              </a:rPr>
              <a:t>model</a:t>
            </a:r>
          </a:p>
        </p:txBody>
      </p:sp>
      <p:sp>
        <p:nvSpPr>
          <p:cNvPr id="30" name="Rectangle 29">
            <a:extLst>
              <a:ext uri="{FF2B5EF4-FFF2-40B4-BE49-F238E27FC236}">
                <a16:creationId xmlns:a16="http://schemas.microsoft.com/office/drawing/2014/main" id="{06974B02-6057-4A57-98E5-6001A6B59B44}"/>
              </a:ext>
            </a:extLst>
          </p:cNvPr>
          <p:cNvSpPr/>
          <p:nvPr/>
        </p:nvSpPr>
        <p:spPr>
          <a:xfrm>
            <a:off x="7795487" y="2782269"/>
            <a:ext cx="891313" cy="610392"/>
          </a:xfrm>
          <a:prstGeom prst="rect">
            <a:avLst/>
          </a:prstGeom>
          <a:ln w="19050">
            <a:gradFill flip="none" rotWithShape="1">
              <a:gsLst>
                <a:gs pos="0">
                  <a:srgbClr val="FF7D24"/>
                </a:gs>
                <a:gs pos="100000">
                  <a:schemeClr val="accent3"/>
                </a:gs>
              </a:gsLst>
              <a:lin ang="0" scaled="1"/>
              <a:tileRect/>
            </a:gradFill>
            <a:tailEnd type="none"/>
          </a:ln>
          <a:effectLst/>
        </p:spPr>
        <p:style>
          <a:lnRef idx="2">
            <a:schemeClr val="accent1"/>
          </a:lnRef>
          <a:fillRef idx="0">
            <a:schemeClr val="accent1"/>
          </a:fillRef>
          <a:effectRef idx="1">
            <a:schemeClr val="accent1"/>
          </a:effectRef>
          <a:fontRef idx="minor">
            <a:schemeClr val="tx1"/>
          </a:fontRef>
        </p:style>
        <p:txBody>
          <a:bodyPr lIns="0" tIns="0" rIns="0" bIns="0" rtlCol="0" anchor="ctr"/>
          <a:lstStyle/>
          <a:p>
            <a:pPr algn="ctr"/>
            <a:r>
              <a:rPr lang="en-US" sz="1100" dirty="0">
                <a:solidFill>
                  <a:schemeClr val="tx1"/>
                </a:solidFill>
              </a:rPr>
              <a:t>Alert </a:t>
            </a:r>
            <a:br>
              <a:rPr lang="en-US" sz="1100" dirty="0">
                <a:solidFill>
                  <a:schemeClr val="tx1"/>
                </a:solidFill>
              </a:rPr>
            </a:br>
            <a:r>
              <a:rPr lang="en-US" sz="1100" dirty="0">
                <a:solidFill>
                  <a:schemeClr val="tx1"/>
                </a:solidFill>
              </a:rPr>
              <a:t>and stop</a:t>
            </a:r>
          </a:p>
        </p:txBody>
      </p:sp>
      <p:cxnSp>
        <p:nvCxnSpPr>
          <p:cNvPr id="31" name="Straight Arrow Connector 30">
            <a:extLst>
              <a:ext uri="{FF2B5EF4-FFF2-40B4-BE49-F238E27FC236}">
                <a16:creationId xmlns:a16="http://schemas.microsoft.com/office/drawing/2014/main" id="{41B64988-C672-4AE1-AEFC-ADA0EF3AA26F}"/>
              </a:ext>
            </a:extLst>
          </p:cNvPr>
          <p:cNvCxnSpPr>
            <a:cxnSpLocks/>
          </p:cNvCxnSpPr>
          <p:nvPr/>
        </p:nvCxnSpPr>
        <p:spPr>
          <a:xfrm>
            <a:off x="4095857" y="2460945"/>
            <a:ext cx="185600" cy="0"/>
          </a:xfrm>
          <a:prstGeom prst="straightConnector1">
            <a:avLst/>
          </a:prstGeom>
          <a:ln w="19050">
            <a:solidFill>
              <a:schemeClr val="tx1"/>
            </a:solidFill>
            <a:tailEnd type="arrow" w="lg" len="sm"/>
          </a:ln>
          <a:effectLst/>
        </p:spPr>
        <p:style>
          <a:lnRef idx="2">
            <a:schemeClr val="accent1"/>
          </a:lnRef>
          <a:fillRef idx="0">
            <a:schemeClr val="accent1"/>
          </a:fillRef>
          <a:effectRef idx="1">
            <a:schemeClr val="accent1"/>
          </a:effectRef>
          <a:fontRef idx="minor">
            <a:schemeClr val="tx1"/>
          </a:fontRef>
        </p:style>
      </p:cxnSp>
      <p:cxnSp>
        <p:nvCxnSpPr>
          <p:cNvPr id="33" name="Straight Arrow Connector 32">
            <a:extLst>
              <a:ext uri="{FF2B5EF4-FFF2-40B4-BE49-F238E27FC236}">
                <a16:creationId xmlns:a16="http://schemas.microsoft.com/office/drawing/2014/main" id="{FB636584-6081-4750-B917-BCDFB05B5EF6}"/>
              </a:ext>
            </a:extLst>
          </p:cNvPr>
          <p:cNvCxnSpPr>
            <a:cxnSpLocks/>
          </p:cNvCxnSpPr>
          <p:nvPr/>
        </p:nvCxnSpPr>
        <p:spPr>
          <a:xfrm>
            <a:off x="5294625" y="2460945"/>
            <a:ext cx="185600" cy="0"/>
          </a:xfrm>
          <a:prstGeom prst="straightConnector1">
            <a:avLst/>
          </a:prstGeom>
          <a:ln w="19050">
            <a:solidFill>
              <a:schemeClr val="tx1"/>
            </a:solidFill>
            <a:tailEnd type="arrow" w="lg" len="sm"/>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93915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F28707-C0E1-46E7-8B1F-4B8D66723E66}"/>
              </a:ext>
            </a:extLst>
          </p:cNvPr>
          <p:cNvSpPr>
            <a:spLocks noGrp="1"/>
          </p:cNvSpPr>
          <p:nvPr>
            <p:ph type="title"/>
          </p:nvPr>
        </p:nvSpPr>
        <p:spPr/>
        <p:txBody>
          <a:bodyPr/>
          <a:lstStyle/>
          <a:p>
            <a:r>
              <a:rPr lang="en-US" dirty="0"/>
              <a:t>Compose and manage workflows</a:t>
            </a:r>
          </a:p>
        </p:txBody>
      </p:sp>
      <p:sp>
        <p:nvSpPr>
          <p:cNvPr id="6" name="Text Placeholder 5">
            <a:extLst>
              <a:ext uri="{FF2B5EF4-FFF2-40B4-BE49-F238E27FC236}">
                <a16:creationId xmlns:a16="http://schemas.microsoft.com/office/drawing/2014/main" id="{0BD2364A-5556-4146-A5C5-4AF61926216C}"/>
              </a:ext>
            </a:extLst>
          </p:cNvPr>
          <p:cNvSpPr>
            <a:spLocks noGrp="1"/>
          </p:cNvSpPr>
          <p:nvPr>
            <p:ph type="body" sz="quarter" idx="10"/>
          </p:nvPr>
        </p:nvSpPr>
        <p:spPr>
          <a:xfrm>
            <a:off x="457200" y="1009650"/>
            <a:ext cx="3883389" cy="3486150"/>
          </a:xfrm>
        </p:spPr>
        <p:txBody>
          <a:bodyPr/>
          <a:lstStyle/>
          <a:p>
            <a:r>
              <a:rPr lang="en-US" dirty="0"/>
              <a:t>Create your ML workflows using </a:t>
            </a:r>
            <a:br>
              <a:rPr lang="en-US" dirty="0"/>
            </a:br>
            <a:r>
              <a:rPr lang="en-US" dirty="0"/>
              <a:t>the Python SDK. Define the parameters and steps</a:t>
            </a:r>
          </a:p>
          <a:p>
            <a:endParaRPr lang="en-US" dirty="0"/>
          </a:p>
          <a:p>
            <a:r>
              <a:rPr lang="en-US" dirty="0"/>
              <a:t>Visualize the workflows with </a:t>
            </a:r>
            <a:br>
              <a:rPr lang="en-US" dirty="0"/>
            </a:br>
            <a:r>
              <a:rPr lang="en-US" dirty="0" err="1"/>
              <a:t>SageMaker</a:t>
            </a:r>
            <a:r>
              <a:rPr lang="en-US" dirty="0"/>
              <a:t> Studio</a:t>
            </a:r>
          </a:p>
          <a:p>
            <a:endParaRPr lang="en-US" dirty="0"/>
          </a:p>
          <a:p>
            <a:r>
              <a:rPr lang="en-US" dirty="0"/>
              <a:t>Include steps such as data transformations, training, debugging, and optimizing models</a:t>
            </a:r>
          </a:p>
          <a:p>
            <a:endParaRPr lang="en-US" dirty="0"/>
          </a:p>
        </p:txBody>
      </p:sp>
      <p:pic>
        <p:nvPicPr>
          <p:cNvPr id="4" name="Picture 2" descr="https://s3.invisionapp-cdn.com/storage.invisionapp.com/screens/files/437242113.png?x-amz-meta-iv=1&amp;response-cache-control=max-age%3D2419200&amp;x-amz-meta-ck=2637ff96c262b6929bfdf895ab829c0a&amp;AWSAccessKeyId=AKIAJFUMDU3L6GTLUDYA&amp;Expires=1606780800&amp;Signature=gy3qYW2pO2SarSkGZxBKpyAbbZI%3D">
            <a:extLst>
              <a:ext uri="{FF2B5EF4-FFF2-40B4-BE49-F238E27FC236}">
                <a16:creationId xmlns:a16="http://schemas.microsoft.com/office/drawing/2014/main" id="{D2575496-90E6-4D3A-8DC3-A8C364512B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38570" y="2575560"/>
            <a:ext cx="3072384" cy="1920240"/>
          </a:xfrm>
          <a:prstGeom prst="rect">
            <a:avLst/>
          </a:prstGeom>
          <a:solidFill>
            <a:schemeClr val="bg2">
              <a:lumMod val="90000"/>
              <a:lumOff val="10000"/>
            </a:schemeClr>
          </a:solidFill>
          <a:ln>
            <a:noFill/>
          </a:ln>
          <a:effectLst>
            <a:outerShdw blurRad="152400" sx="102000" sy="102000" algn="ctr" rotWithShape="0">
              <a:prstClr val="black">
                <a:alpha val="60000"/>
              </a:prstClr>
            </a:outerShdw>
          </a:effectLst>
        </p:spPr>
      </p:pic>
      <p:sp>
        <p:nvSpPr>
          <p:cNvPr id="3" name="Rectangle 2">
            <a:extLst>
              <a:ext uri="{FF2B5EF4-FFF2-40B4-BE49-F238E27FC236}">
                <a16:creationId xmlns:a16="http://schemas.microsoft.com/office/drawing/2014/main" id="{5C5114EE-663D-4FC3-BFD1-DA670DB1C899}"/>
              </a:ext>
            </a:extLst>
          </p:cNvPr>
          <p:cNvSpPr>
            <a:spLocks noChangeAspect="1"/>
          </p:cNvSpPr>
          <p:nvPr/>
        </p:nvSpPr>
        <p:spPr>
          <a:xfrm>
            <a:off x="4780527" y="1029693"/>
            <a:ext cx="3490489" cy="1962076"/>
          </a:xfrm>
          <a:prstGeom prst="rect">
            <a:avLst/>
          </a:prstGeom>
          <a:solidFill>
            <a:schemeClr val="bg2">
              <a:lumMod val="90000"/>
              <a:lumOff val="10000"/>
            </a:schemeClr>
          </a:solidFill>
          <a:ln>
            <a:noFill/>
          </a:ln>
          <a:effectLst>
            <a:outerShdw blurRad="152400" sx="102000" sy="102000" algn="ctr" rotWithShape="0">
              <a:prstClr val="black">
                <a:alpha val="60000"/>
              </a:prstClr>
            </a:outerShdw>
          </a:effectLst>
        </p:spPr>
        <p:txBody>
          <a:bodyPr wrap="square">
            <a:spAutoFit/>
          </a:bodyPr>
          <a:lstStyle/>
          <a:p>
            <a:pPr>
              <a:defRPr/>
            </a:pPr>
            <a:r>
              <a:rPr lang="en-US" sz="675" b="1" dirty="0">
                <a:solidFill>
                  <a:srgbClr val="FF9900">
                    <a:lumMod val="40000"/>
                    <a:lumOff val="60000"/>
                  </a:srgbClr>
                </a:solidFill>
                <a:latin typeface="Lucida Console" panose="020B0609040504020204" pitchFamily="49" charset="0"/>
              </a:rPr>
              <a:t>class </a:t>
            </a:r>
            <a:r>
              <a:rPr lang="en-US" sz="675" b="1" dirty="0" err="1">
                <a:solidFill>
                  <a:srgbClr val="FF9900">
                    <a:lumMod val="40000"/>
                    <a:lumOff val="60000"/>
                  </a:srgbClr>
                </a:solidFill>
                <a:latin typeface="Lucida Console" panose="020B0609040504020204" pitchFamily="49" charset="0"/>
              </a:rPr>
              <a:t>MyPipeline</a:t>
            </a:r>
            <a:r>
              <a:rPr lang="en-US" sz="675" b="1" dirty="0">
                <a:solidFill>
                  <a:srgbClr val="FF9900">
                    <a:lumMod val="40000"/>
                    <a:lumOff val="60000"/>
                  </a:srgbClr>
                </a:solidFill>
                <a:latin typeface="Lucida Console" panose="020B0609040504020204" pitchFamily="49" charset="0"/>
              </a:rPr>
              <a:t>(</a:t>
            </a:r>
            <a:r>
              <a:rPr lang="en-US" sz="675" b="1" dirty="0" err="1">
                <a:solidFill>
                  <a:srgbClr val="FF9900">
                    <a:lumMod val="40000"/>
                    <a:lumOff val="60000"/>
                  </a:srgbClr>
                </a:solidFill>
                <a:latin typeface="Lucida Console" panose="020B0609040504020204" pitchFamily="49" charset="0"/>
              </a:rPr>
              <a:t>dsl.Pipeline</a:t>
            </a:r>
            <a:r>
              <a:rPr lang="en-US" sz="675" b="1" dirty="0">
                <a:solidFill>
                  <a:srgbClr val="FF9900">
                    <a:lumMod val="40000"/>
                    <a:lumOff val="60000"/>
                  </a:srgbClr>
                </a:solidFill>
                <a:latin typeface="Lucida Console" panose="020B0609040504020204" pitchFamily="49" charset="0"/>
              </a:rPr>
              <a:t>)</a:t>
            </a:r>
            <a:r>
              <a:rPr lang="en-US" sz="675" dirty="0">
                <a:solidFill>
                  <a:srgbClr val="FFFFFF"/>
                </a:solidFill>
                <a:latin typeface="Lucida Console" panose="020B0609040504020204" pitchFamily="49" charset="0"/>
              </a:rPr>
              <a:t>:</a:t>
            </a:r>
            <a:br>
              <a:rPr lang="en-US" sz="675" dirty="0">
                <a:solidFill>
                  <a:srgbClr val="FFFFFF"/>
                </a:solidFill>
                <a:latin typeface="Lucida Console" panose="020B0609040504020204" pitchFamily="49" charset="0"/>
              </a:rPr>
            </a:br>
            <a:r>
              <a:rPr lang="en-US" sz="675" dirty="0">
                <a:solidFill>
                  <a:srgbClr val="FFFFFF"/>
                </a:solidFill>
                <a:latin typeface="Lucida Console" panose="020B0609040504020204" pitchFamily="49" charset="0"/>
              </a:rPr>
              <a:t>  </a:t>
            </a:r>
            <a:r>
              <a:rPr lang="en-US" sz="675" dirty="0">
                <a:solidFill>
                  <a:srgbClr val="FFFFFF">
                    <a:lumMod val="75000"/>
                  </a:srgbClr>
                </a:solidFill>
                <a:latin typeface="Lucida Console" panose="020B0609040504020204" pitchFamily="49" charset="0"/>
              </a:rPr>
              <a:t># Pipeline parameter definitions</a:t>
            </a:r>
            <a:br>
              <a:rPr lang="en-US" sz="675" dirty="0">
                <a:solidFill>
                  <a:srgbClr val="FFFFFF">
                    <a:lumMod val="75000"/>
                  </a:srgbClr>
                </a:solidFill>
                <a:latin typeface="Lucida Console" panose="020B0609040504020204" pitchFamily="49" charset="0"/>
              </a:rPr>
            </a:br>
            <a:r>
              <a:rPr lang="en-US" sz="675" dirty="0">
                <a:solidFill>
                  <a:srgbClr val="FFFFFF"/>
                </a:solidFill>
                <a:latin typeface="Lucida Console" panose="020B0609040504020204" pitchFamily="49" charset="0"/>
              </a:rPr>
              <a:t>  </a:t>
            </a:r>
            <a:r>
              <a:rPr lang="en-US" sz="675" dirty="0" err="1">
                <a:solidFill>
                  <a:srgbClr val="FFFFFF"/>
                </a:solidFill>
                <a:latin typeface="Lucida Console" panose="020B0609040504020204" pitchFamily="49" charset="0"/>
              </a:rPr>
              <a:t>training_instance</a:t>
            </a:r>
            <a:r>
              <a:rPr lang="en-US" sz="675" dirty="0">
                <a:solidFill>
                  <a:srgbClr val="FFFFFF"/>
                </a:solidFill>
                <a:latin typeface="Lucida Console" panose="020B0609040504020204" pitchFamily="49" charset="0"/>
              </a:rPr>
              <a:t> = </a:t>
            </a:r>
            <a:r>
              <a:rPr lang="en-US" sz="675" dirty="0" err="1">
                <a:solidFill>
                  <a:srgbClr val="FFFFFF"/>
                </a:solidFill>
                <a:latin typeface="Lucida Console" panose="020B0609040504020204" pitchFamily="49" charset="0"/>
              </a:rPr>
              <a:t>PipelineParam</a:t>
            </a:r>
            <a:r>
              <a:rPr lang="en-US" sz="675" dirty="0">
                <a:solidFill>
                  <a:srgbClr val="FFFFFF"/>
                </a:solidFill>
                <a:latin typeface="Lucida Console" panose="020B0609040504020204" pitchFamily="49" charset="0"/>
              </a:rPr>
              <a:t>(string)</a:t>
            </a:r>
            <a:br>
              <a:rPr lang="en-US" sz="675" dirty="0">
                <a:solidFill>
                  <a:srgbClr val="FFFFFF">
                    <a:lumMod val="75000"/>
                  </a:srgbClr>
                </a:solidFill>
                <a:latin typeface="Lucida Console" panose="020B0609040504020204" pitchFamily="49" charset="0"/>
              </a:rPr>
            </a:br>
            <a:r>
              <a:rPr lang="en-US" sz="675" dirty="0">
                <a:solidFill>
                  <a:srgbClr val="FFFFFF"/>
                </a:solidFill>
                <a:latin typeface="Lucida Console" panose="020B0609040504020204" pitchFamily="49" charset="0"/>
              </a:rPr>
              <a:t>  </a:t>
            </a:r>
            <a:r>
              <a:rPr lang="en-US" sz="675" dirty="0" err="1">
                <a:solidFill>
                  <a:srgbClr val="FFFFFF"/>
                </a:solidFill>
                <a:latin typeface="Lucida Console" panose="020B0609040504020204" pitchFamily="49" charset="0"/>
              </a:rPr>
              <a:t>num_trees</a:t>
            </a:r>
            <a:r>
              <a:rPr lang="en-US" sz="675" dirty="0">
                <a:solidFill>
                  <a:srgbClr val="FFFFFF"/>
                </a:solidFill>
                <a:latin typeface="Lucida Console" panose="020B0609040504020204" pitchFamily="49" charset="0"/>
              </a:rPr>
              <a:t> = </a:t>
            </a:r>
            <a:r>
              <a:rPr lang="en-US" sz="675" dirty="0" err="1">
                <a:solidFill>
                  <a:srgbClr val="FFFFFF"/>
                </a:solidFill>
                <a:latin typeface="Lucida Console" panose="020B0609040504020204" pitchFamily="49" charset="0"/>
              </a:rPr>
              <a:t>PipelineParam</a:t>
            </a:r>
            <a:r>
              <a:rPr lang="en-US" sz="675" dirty="0">
                <a:solidFill>
                  <a:srgbClr val="FFFFFF"/>
                </a:solidFill>
                <a:latin typeface="Lucida Console" panose="020B0609040504020204" pitchFamily="49" charset="0"/>
              </a:rPr>
              <a:t>(int, default=100)</a:t>
            </a:r>
            <a:br>
              <a:rPr lang="en-US" sz="675" dirty="0">
                <a:solidFill>
                  <a:srgbClr val="FFFFFF"/>
                </a:solidFill>
                <a:latin typeface="Lucida Console" panose="020B0609040504020204" pitchFamily="49" charset="0"/>
              </a:rPr>
            </a:br>
            <a:r>
              <a:rPr lang="en-US" sz="675" dirty="0">
                <a:solidFill>
                  <a:srgbClr val="FFFFFF"/>
                </a:solidFill>
                <a:latin typeface="Lucida Console" panose="020B0609040504020204" pitchFamily="49" charset="0"/>
              </a:rPr>
              <a:t>  </a:t>
            </a:r>
            <a:r>
              <a:rPr lang="en-US" sz="675" dirty="0" err="1">
                <a:solidFill>
                  <a:srgbClr val="FFFFFF"/>
                </a:solidFill>
                <a:latin typeface="Lucida Console" panose="020B0609040504020204" pitchFamily="49" charset="0"/>
              </a:rPr>
              <a:t>tree_depth</a:t>
            </a:r>
            <a:r>
              <a:rPr lang="en-US" sz="675" dirty="0">
                <a:solidFill>
                  <a:srgbClr val="FFFFFF"/>
                </a:solidFill>
                <a:latin typeface="Lucida Console" panose="020B0609040504020204" pitchFamily="49" charset="0"/>
              </a:rPr>
              <a:t> = </a:t>
            </a:r>
            <a:r>
              <a:rPr lang="en-US" sz="675" dirty="0" err="1">
                <a:solidFill>
                  <a:srgbClr val="FFFFFF"/>
                </a:solidFill>
                <a:latin typeface="Lucida Console" panose="020B0609040504020204" pitchFamily="49" charset="0"/>
              </a:rPr>
              <a:t>PipelineParam</a:t>
            </a:r>
            <a:r>
              <a:rPr lang="en-US" sz="675" dirty="0">
                <a:solidFill>
                  <a:srgbClr val="FFFFFF"/>
                </a:solidFill>
                <a:latin typeface="Lucida Console" panose="020B0609040504020204" pitchFamily="49" charset="0"/>
              </a:rPr>
              <a:t>(int, default=3)</a:t>
            </a:r>
          </a:p>
          <a:p>
            <a:pPr>
              <a:defRPr/>
            </a:pPr>
            <a:endParaRPr lang="en-US" sz="675" dirty="0">
              <a:solidFill>
                <a:srgbClr val="FFFFFF"/>
              </a:solidFill>
              <a:latin typeface="Lucida Console" panose="020B0609040504020204" pitchFamily="49" charset="0"/>
            </a:endParaRPr>
          </a:p>
          <a:p>
            <a:pPr>
              <a:defRPr/>
            </a:pPr>
            <a:r>
              <a:rPr lang="en-US" sz="675" dirty="0">
                <a:solidFill>
                  <a:srgbClr val="00E9AA"/>
                </a:solidFill>
                <a:latin typeface="Lucida Console" panose="020B0609040504020204" pitchFamily="49" charset="0"/>
              </a:rPr>
              <a:t># Example data query step</a:t>
            </a:r>
            <a:br>
              <a:rPr lang="en-US" sz="675" dirty="0">
                <a:solidFill>
                  <a:srgbClr val="FFFFFF">
                    <a:lumMod val="75000"/>
                  </a:srgbClr>
                </a:solidFill>
                <a:latin typeface="Lucida Console" panose="020B0609040504020204" pitchFamily="49" charset="0"/>
              </a:rPr>
            </a:br>
            <a:r>
              <a:rPr lang="en-US" sz="675" dirty="0" err="1">
                <a:solidFill>
                  <a:srgbClr val="FFFFFF"/>
                </a:solidFill>
                <a:latin typeface="Lucida Console" panose="020B0609040504020204" pitchFamily="49" charset="0"/>
              </a:rPr>
              <a:t>get_input_data_step</a:t>
            </a:r>
            <a:r>
              <a:rPr lang="en-US" sz="675" dirty="0">
                <a:solidFill>
                  <a:srgbClr val="FFFFFF"/>
                </a:solidFill>
                <a:latin typeface="Lucida Console" panose="020B0609040504020204" pitchFamily="49" charset="0"/>
              </a:rPr>
              <a:t> = </a:t>
            </a:r>
            <a:r>
              <a:rPr lang="en-US" sz="675" b="1" dirty="0" err="1">
                <a:solidFill>
                  <a:srgbClr val="FF9900">
                    <a:lumMod val="40000"/>
                    <a:lumOff val="60000"/>
                  </a:srgbClr>
                </a:solidFill>
                <a:latin typeface="Lucida Console" panose="020B0609040504020204" pitchFamily="49" charset="0"/>
              </a:rPr>
              <a:t>AthenaStep</a:t>
            </a:r>
            <a:r>
              <a:rPr lang="en-US" sz="675" dirty="0">
                <a:solidFill>
                  <a:srgbClr val="FFFFFF"/>
                </a:solidFill>
                <a:latin typeface="Lucida Console" panose="020B0609040504020204" pitchFamily="49" charset="0"/>
              </a:rPr>
              <a:t>(query="SELECT </a:t>
            </a:r>
            <a:r>
              <a:rPr lang="en-US" sz="675" dirty="0" err="1">
                <a:solidFill>
                  <a:srgbClr val="FFFFFF"/>
                </a:solidFill>
                <a:latin typeface="Lucida Console" panose="020B0609040504020204" pitchFamily="49" charset="0"/>
              </a:rPr>
              <a:t>a,b,c</a:t>
            </a:r>
            <a:r>
              <a:rPr lang="en-US" sz="675" dirty="0">
                <a:solidFill>
                  <a:srgbClr val="FFFFFF"/>
                </a:solidFill>
                <a:latin typeface="Lucida Console" panose="020B0609040504020204" pitchFamily="49" charset="0"/>
              </a:rPr>
              <a:t> FROM </a:t>
            </a:r>
            <a:r>
              <a:rPr lang="en-US" sz="675" dirty="0" err="1">
                <a:solidFill>
                  <a:srgbClr val="FFFFFF"/>
                </a:solidFill>
                <a:latin typeface="Lucida Console" panose="020B0609040504020204" pitchFamily="49" charset="0"/>
              </a:rPr>
              <a:t>table_xyz</a:t>
            </a:r>
            <a:r>
              <a:rPr lang="en-US" sz="675" dirty="0">
                <a:solidFill>
                  <a:srgbClr val="FFFFFF"/>
                </a:solidFill>
                <a:latin typeface="Lucida Console" panose="020B0609040504020204" pitchFamily="49" charset="0"/>
              </a:rPr>
              <a:t>”)</a:t>
            </a:r>
          </a:p>
          <a:p>
            <a:pPr>
              <a:defRPr/>
            </a:pPr>
            <a:endParaRPr lang="en-US" sz="675" dirty="0">
              <a:solidFill>
                <a:srgbClr val="FFFFFF"/>
              </a:solidFill>
              <a:latin typeface="Lucida Console" panose="020B0609040504020204" pitchFamily="49" charset="0"/>
            </a:endParaRPr>
          </a:p>
          <a:p>
            <a:pPr>
              <a:defRPr/>
            </a:pPr>
            <a:r>
              <a:rPr lang="en-US" sz="675" dirty="0">
                <a:solidFill>
                  <a:srgbClr val="00E9AA"/>
                </a:solidFill>
                <a:latin typeface="Lucida Console" panose="020B0609040504020204" pitchFamily="49" charset="0"/>
              </a:rPr>
              <a:t># Example training step</a:t>
            </a:r>
          </a:p>
          <a:p>
            <a:pPr>
              <a:defRPr/>
            </a:pPr>
            <a:r>
              <a:rPr lang="en-US" sz="675" dirty="0" err="1">
                <a:solidFill>
                  <a:srgbClr val="FFFFFF"/>
                </a:solidFill>
                <a:latin typeface="Lucida Console" panose="020B0609040504020204" pitchFamily="49" charset="0"/>
              </a:rPr>
              <a:t>training_step</a:t>
            </a:r>
            <a:r>
              <a:rPr lang="en-US" sz="675" dirty="0">
                <a:solidFill>
                  <a:srgbClr val="FFFFFF"/>
                </a:solidFill>
                <a:latin typeface="Lucida Console" panose="020B0609040504020204" pitchFamily="49" charset="0"/>
              </a:rPr>
              <a:t> = </a:t>
            </a:r>
            <a:r>
              <a:rPr lang="en-US" sz="675" b="1" dirty="0" err="1">
                <a:solidFill>
                  <a:srgbClr val="FF9900">
                    <a:lumMod val="40000"/>
                    <a:lumOff val="60000"/>
                  </a:srgbClr>
                </a:solidFill>
                <a:latin typeface="Lucida Console" panose="020B0609040504020204" pitchFamily="49" charset="0"/>
              </a:rPr>
              <a:t>XGBoostStep</a:t>
            </a:r>
            <a:r>
              <a:rPr lang="en-US" sz="675" dirty="0">
                <a:solidFill>
                  <a:srgbClr val="FFFFFF"/>
                </a:solidFill>
                <a:latin typeface="Lucida Console" panose="020B0609040504020204" pitchFamily="49" charset="0"/>
              </a:rPr>
              <a:t>(</a:t>
            </a:r>
            <a:br>
              <a:rPr lang="en-US" sz="675" dirty="0">
                <a:solidFill>
                  <a:srgbClr val="FFFFFF"/>
                </a:solidFill>
                <a:latin typeface="Lucida Console" panose="020B0609040504020204" pitchFamily="49" charset="0"/>
              </a:rPr>
            </a:br>
            <a:r>
              <a:rPr lang="en-US" sz="675" dirty="0">
                <a:solidFill>
                  <a:srgbClr val="FFFFFF"/>
                </a:solidFill>
                <a:latin typeface="Lucida Console" panose="020B0609040504020204" pitchFamily="49" charset="0"/>
              </a:rPr>
              <a:t>  </a:t>
            </a:r>
            <a:r>
              <a:rPr lang="en-US" sz="675" dirty="0" err="1">
                <a:solidFill>
                  <a:srgbClr val="FFFFFF"/>
                </a:solidFill>
                <a:latin typeface="Lucida Console" panose="020B0609040504020204" pitchFamily="49" charset="0"/>
              </a:rPr>
              <a:t>entry_point</a:t>
            </a:r>
            <a:r>
              <a:rPr lang="en-US" sz="675" dirty="0">
                <a:solidFill>
                  <a:srgbClr val="FFFFFF"/>
                </a:solidFill>
                <a:latin typeface="Lucida Console" panose="020B0609040504020204" pitchFamily="49" charset="0"/>
              </a:rPr>
              <a:t>='scripts/</a:t>
            </a:r>
            <a:r>
              <a:rPr lang="en-US" sz="675" dirty="0" err="1">
                <a:solidFill>
                  <a:srgbClr val="FFFFFF"/>
                </a:solidFill>
                <a:latin typeface="Lucida Console" panose="020B0609040504020204" pitchFamily="49" charset="0"/>
              </a:rPr>
              <a:t>xgb</a:t>
            </a:r>
            <a:r>
              <a:rPr lang="en-US" sz="675" dirty="0">
                <a:solidFill>
                  <a:srgbClr val="FFFFFF"/>
                </a:solidFill>
                <a:latin typeface="Lucida Console" panose="020B0609040504020204" pitchFamily="49" charset="0"/>
              </a:rPr>
              <a:t>/train.py’, </a:t>
            </a:r>
            <a:br>
              <a:rPr lang="en-US" sz="675" dirty="0">
                <a:solidFill>
                  <a:srgbClr val="FFFFFF"/>
                </a:solidFill>
                <a:latin typeface="Lucida Console" panose="020B0609040504020204" pitchFamily="49" charset="0"/>
              </a:rPr>
            </a:br>
            <a:r>
              <a:rPr lang="en-US" sz="675" dirty="0">
                <a:solidFill>
                  <a:srgbClr val="FFFFFF"/>
                </a:solidFill>
                <a:latin typeface="Lucida Console" panose="020B0609040504020204" pitchFamily="49" charset="0"/>
              </a:rPr>
              <a:t>  </a:t>
            </a:r>
            <a:r>
              <a:rPr lang="en-US" sz="675" dirty="0" err="1">
                <a:solidFill>
                  <a:srgbClr val="FFFFFF"/>
                </a:solidFill>
                <a:latin typeface="Lucida Console" panose="020B0609040504020204" pitchFamily="49" charset="0"/>
              </a:rPr>
              <a:t>source_dir</a:t>
            </a:r>
            <a:r>
              <a:rPr lang="en-US" sz="675" dirty="0">
                <a:solidFill>
                  <a:srgbClr val="FFFFFF"/>
                </a:solidFill>
                <a:latin typeface="Lucida Console" panose="020B0609040504020204" pitchFamily="49" charset="0"/>
              </a:rPr>
              <a:t>='scripts/</a:t>
            </a:r>
            <a:r>
              <a:rPr lang="en-US" sz="675" dirty="0" err="1">
                <a:solidFill>
                  <a:srgbClr val="FFFFFF"/>
                </a:solidFill>
                <a:latin typeface="Lucida Console" panose="020B0609040504020204" pitchFamily="49" charset="0"/>
              </a:rPr>
              <a:t>xgb</a:t>
            </a:r>
            <a:r>
              <a:rPr lang="en-US" sz="675" dirty="0">
                <a:solidFill>
                  <a:srgbClr val="FFFFFF"/>
                </a:solidFill>
                <a:latin typeface="Lucida Console" panose="020B0609040504020204" pitchFamily="49" charset="0"/>
              </a:rPr>
              <a:t>’,</a:t>
            </a:r>
          </a:p>
          <a:p>
            <a:pPr>
              <a:defRPr/>
            </a:pPr>
            <a:r>
              <a:rPr lang="en-US" sz="675" dirty="0">
                <a:solidFill>
                  <a:srgbClr val="FFFFFF"/>
                </a:solidFill>
                <a:latin typeface="Lucida Console" panose="020B0609040504020204" pitchFamily="49" charset="0"/>
              </a:rPr>
              <a:t>  </a:t>
            </a:r>
            <a:r>
              <a:rPr lang="en-US" sz="675" dirty="0" err="1">
                <a:solidFill>
                  <a:srgbClr val="FFFFFF"/>
                </a:solidFill>
                <a:latin typeface="Lucida Console" panose="020B0609040504020204" pitchFamily="49" charset="0"/>
              </a:rPr>
              <a:t>instance_type</a:t>
            </a:r>
            <a:r>
              <a:rPr lang="en-US" sz="675" dirty="0">
                <a:solidFill>
                  <a:srgbClr val="FFFFFF"/>
                </a:solidFill>
                <a:latin typeface="Lucida Console" panose="020B0609040504020204" pitchFamily="49" charset="0"/>
              </a:rPr>
              <a:t>=</a:t>
            </a:r>
            <a:r>
              <a:rPr lang="en-US" sz="675" dirty="0" err="1">
                <a:solidFill>
                  <a:srgbClr val="FFFFFF"/>
                </a:solidFill>
                <a:latin typeface="Lucida Console" panose="020B0609040504020204" pitchFamily="49" charset="0"/>
              </a:rPr>
              <a:t>training_instance</a:t>
            </a:r>
            <a:r>
              <a:rPr lang="en-US" sz="675" dirty="0">
                <a:solidFill>
                  <a:srgbClr val="FFFFFF"/>
                </a:solidFill>
                <a:latin typeface="Lucida Console" panose="020B0609040504020204" pitchFamily="49" charset="0"/>
              </a:rPr>
              <a:t>,</a:t>
            </a:r>
          </a:p>
          <a:p>
            <a:pPr>
              <a:defRPr/>
            </a:pPr>
            <a:r>
              <a:rPr lang="en-US" sz="675" dirty="0">
                <a:solidFill>
                  <a:srgbClr val="FFFFFF"/>
                </a:solidFill>
                <a:latin typeface="Lucida Console" panose="020B0609040504020204" pitchFamily="49" charset="0"/>
              </a:rPr>
              <a:t>  </a:t>
            </a:r>
            <a:r>
              <a:rPr lang="en-US" sz="675" dirty="0" err="1">
                <a:solidFill>
                  <a:srgbClr val="FFFFFF"/>
                </a:solidFill>
                <a:latin typeface="Lucida Console" panose="020B0609040504020204" pitchFamily="49" charset="0"/>
              </a:rPr>
              <a:t>env_vars</a:t>
            </a:r>
            <a:r>
              <a:rPr lang="en-US" sz="675" dirty="0">
                <a:solidFill>
                  <a:srgbClr val="FFFFFF"/>
                </a:solidFill>
                <a:latin typeface="Lucida Console" panose="020B0609040504020204" pitchFamily="49" charset="0"/>
              </a:rPr>
              <a:t>=[</a:t>
            </a:r>
            <a:r>
              <a:rPr lang="en-US" sz="675" dirty="0" err="1">
                <a:solidFill>
                  <a:srgbClr val="FFFFFF"/>
                </a:solidFill>
                <a:latin typeface="Lucida Console" panose="020B0609040504020204" pitchFamily="49" charset="0"/>
              </a:rPr>
              <a:t>num_trees</a:t>
            </a:r>
            <a:r>
              <a:rPr lang="en-US" sz="675" dirty="0">
                <a:solidFill>
                  <a:srgbClr val="FFFFFF"/>
                </a:solidFill>
                <a:latin typeface="Lucida Console" panose="020B0609040504020204" pitchFamily="49" charset="0"/>
              </a:rPr>
              <a:t>, </a:t>
            </a:r>
            <a:r>
              <a:rPr lang="en-US" sz="675" dirty="0" err="1">
                <a:solidFill>
                  <a:srgbClr val="FFFFFF"/>
                </a:solidFill>
                <a:latin typeface="Lucida Console" panose="020B0609040504020204" pitchFamily="49" charset="0"/>
              </a:rPr>
              <a:t>tree_depth</a:t>
            </a:r>
            <a:r>
              <a:rPr lang="en-US" sz="675" dirty="0">
                <a:solidFill>
                  <a:srgbClr val="FFFFFF"/>
                </a:solidFill>
                <a:latin typeface="Lucida Console" panose="020B0609040504020204" pitchFamily="49" charset="0"/>
              </a:rPr>
              <a:t>],</a:t>
            </a:r>
            <a:br>
              <a:rPr lang="en-US" sz="675" dirty="0">
                <a:solidFill>
                  <a:srgbClr val="FFFFFF"/>
                </a:solidFill>
                <a:latin typeface="Lucida Console" panose="020B0609040504020204" pitchFamily="49" charset="0"/>
              </a:rPr>
            </a:br>
            <a:r>
              <a:rPr lang="en-US" sz="675" dirty="0">
                <a:solidFill>
                  <a:srgbClr val="FFFFFF"/>
                </a:solidFill>
                <a:latin typeface="Lucida Console" panose="020B0609040504020204" pitchFamily="49" charset="0"/>
              </a:rPr>
              <a:t>  inputs={'train': </a:t>
            </a:r>
            <a:r>
              <a:rPr lang="en-US" sz="675" dirty="0" err="1">
                <a:solidFill>
                  <a:srgbClr val="FF9900">
                    <a:lumMod val="75000"/>
                  </a:srgbClr>
                </a:solidFill>
                <a:latin typeface="Lucida Console" panose="020B0609040504020204" pitchFamily="49" charset="0"/>
              </a:rPr>
              <a:t>processing_step</a:t>
            </a:r>
            <a:r>
              <a:rPr lang="en-US" sz="675" dirty="0" err="1">
                <a:solidFill>
                  <a:srgbClr val="FFFFFF"/>
                </a:solidFill>
                <a:latin typeface="Lucida Console" panose="020B0609040504020204" pitchFamily="49" charset="0"/>
              </a:rPr>
              <a:t>.outputs</a:t>
            </a:r>
            <a:r>
              <a:rPr lang="en-US" sz="675" dirty="0">
                <a:solidFill>
                  <a:srgbClr val="FFFFFF"/>
                </a:solidFill>
                <a:latin typeface="Lucida Console" panose="020B0609040504020204" pitchFamily="49" charset="0"/>
              </a:rPr>
              <a:t>(‘</a:t>
            </a:r>
            <a:r>
              <a:rPr lang="en-US" sz="675" dirty="0" err="1">
                <a:solidFill>
                  <a:srgbClr val="FF4869">
                    <a:lumMod val="75000"/>
                  </a:srgbClr>
                </a:solidFill>
                <a:latin typeface="Lucida Console" panose="020B0609040504020204" pitchFamily="49" charset="0"/>
              </a:rPr>
              <a:t>clean_data</a:t>
            </a:r>
            <a:r>
              <a:rPr lang="en-US" sz="675" dirty="0">
                <a:solidFill>
                  <a:srgbClr val="FFFFFF"/>
                </a:solidFill>
                <a:latin typeface="Lucida Console" panose="020B0609040504020204" pitchFamily="49" charset="0"/>
              </a:rPr>
              <a:t>')})</a:t>
            </a:r>
          </a:p>
          <a:p>
            <a:pPr>
              <a:defRPr/>
            </a:pPr>
            <a:endParaRPr lang="en-US" sz="675" dirty="0">
              <a:solidFill>
                <a:srgbClr val="FFFFFF"/>
              </a:solidFill>
              <a:latin typeface="Lucida Console" panose="020B0609040504020204" pitchFamily="49" charset="0"/>
            </a:endParaRPr>
          </a:p>
        </p:txBody>
      </p:sp>
      <p:cxnSp>
        <p:nvCxnSpPr>
          <p:cNvPr id="10" name="Straight Connector 9">
            <a:extLst>
              <a:ext uri="{FF2B5EF4-FFF2-40B4-BE49-F238E27FC236}">
                <a16:creationId xmlns:a16="http://schemas.microsoft.com/office/drawing/2014/main" id="{CED2C72E-1B06-40E9-B5BD-CA9DD42EAC91}"/>
              </a:ext>
            </a:extLst>
          </p:cNvPr>
          <p:cNvCxnSpPr>
            <a:cxnSpLocks/>
          </p:cNvCxnSpPr>
          <p:nvPr/>
        </p:nvCxnSpPr>
        <p:spPr>
          <a:xfrm>
            <a:off x="326571" y="1934936"/>
            <a:ext cx="4014018" cy="0"/>
          </a:xfrm>
          <a:prstGeom prst="line">
            <a:avLst/>
          </a:prstGeom>
          <a:ln w="12700">
            <a:solidFill>
              <a:schemeClr val="bg2">
                <a:lumMod val="75000"/>
                <a:lumOff val="25000"/>
              </a:schemeClr>
            </a:solidFill>
            <a:tailEnd type="none"/>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A2EFDEFE-8C3E-4559-977B-19F2FED8DF1B}"/>
              </a:ext>
            </a:extLst>
          </p:cNvPr>
          <p:cNvCxnSpPr>
            <a:cxnSpLocks/>
          </p:cNvCxnSpPr>
          <p:nvPr/>
        </p:nvCxnSpPr>
        <p:spPr>
          <a:xfrm>
            <a:off x="326571" y="2800351"/>
            <a:ext cx="4014018" cy="0"/>
          </a:xfrm>
          <a:prstGeom prst="line">
            <a:avLst/>
          </a:prstGeom>
          <a:ln w="12700">
            <a:solidFill>
              <a:schemeClr val="bg2">
                <a:lumMod val="75000"/>
                <a:lumOff val="25000"/>
              </a:schemeClr>
            </a:solidFill>
            <a:tailEnd type="non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182705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8BCE7C-07F5-405A-9D1C-9D090A6E14B4}"/>
              </a:ext>
            </a:extLst>
          </p:cNvPr>
          <p:cNvSpPr>
            <a:spLocks noGrp="1"/>
          </p:cNvSpPr>
          <p:nvPr>
            <p:ph type="title"/>
          </p:nvPr>
        </p:nvSpPr>
        <p:spPr/>
        <p:txBody>
          <a:bodyPr/>
          <a:lstStyle/>
          <a:p>
            <a:r>
              <a:rPr lang="en-US" dirty="0"/>
              <a:t>See pipeline execution details and metrics in real-time</a:t>
            </a:r>
          </a:p>
        </p:txBody>
      </p:sp>
      <p:sp>
        <p:nvSpPr>
          <p:cNvPr id="3" name="Text Placeholder 2">
            <a:extLst>
              <a:ext uri="{FF2B5EF4-FFF2-40B4-BE49-F238E27FC236}">
                <a16:creationId xmlns:a16="http://schemas.microsoft.com/office/drawing/2014/main" id="{2E4E4E7B-ECF4-411E-A59B-FF813491DAB0}"/>
              </a:ext>
            </a:extLst>
          </p:cNvPr>
          <p:cNvSpPr>
            <a:spLocks noGrp="1"/>
          </p:cNvSpPr>
          <p:nvPr>
            <p:ph type="body" sz="quarter" idx="10"/>
          </p:nvPr>
        </p:nvSpPr>
        <p:spPr>
          <a:xfrm>
            <a:off x="457200" y="1009650"/>
            <a:ext cx="3031434" cy="3486150"/>
          </a:xfrm>
        </p:spPr>
        <p:txBody>
          <a:bodyPr/>
          <a:lstStyle/>
          <a:p>
            <a:r>
              <a:rPr lang="en-US" dirty="0"/>
              <a:t>Follow completed steps and monitor steps in progress</a:t>
            </a:r>
          </a:p>
          <a:p>
            <a:endParaRPr lang="en-US" dirty="0"/>
          </a:p>
          <a:p>
            <a:r>
              <a:rPr lang="en-US" dirty="0"/>
              <a:t>Understand the output </a:t>
            </a:r>
            <a:br>
              <a:rPr lang="en-US" dirty="0"/>
            </a:br>
            <a:r>
              <a:rPr lang="en-US" dirty="0"/>
              <a:t>from each step with the output logs</a:t>
            </a:r>
          </a:p>
          <a:p>
            <a:endParaRPr lang="en-US" dirty="0"/>
          </a:p>
          <a:p>
            <a:r>
              <a:rPr lang="en-US" dirty="0"/>
              <a:t>Monitor, change, and manage the parameters </a:t>
            </a:r>
            <a:br>
              <a:rPr lang="en-US" dirty="0"/>
            </a:br>
            <a:r>
              <a:rPr lang="en-US" dirty="0"/>
              <a:t>for each step</a:t>
            </a:r>
          </a:p>
          <a:p>
            <a:endParaRPr lang="en-US" dirty="0"/>
          </a:p>
        </p:txBody>
      </p:sp>
      <p:pic>
        <p:nvPicPr>
          <p:cNvPr id="4098" name="Picture 2" descr="https://s3.invisionapp-cdn.com/storage.invisionapp.com/screens/files/434173264.png?x-amz-meta-iv=5&amp;response-cache-control=max-age%3D2419200&amp;x-amz-meta-ck=2637ff96c262b6929bfdf895ab829c0a&amp;AWSAccessKeyId=AKIAJFUMDU3L6GTLUDYA&amp;Expires=1606780800&amp;Signature=rVAQSIQwkr8fQOWgufoazsz%2F2Mg%3D">
            <a:extLst>
              <a:ext uri="{FF2B5EF4-FFF2-40B4-BE49-F238E27FC236}">
                <a16:creationId xmlns:a16="http://schemas.microsoft.com/office/drawing/2014/main" id="{7EFA6050-FD98-4F2A-ABDD-912190D05EE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7600" y="1030496"/>
            <a:ext cx="5021407" cy="3150207"/>
          </a:xfrm>
          <a:prstGeom prst="rect">
            <a:avLst/>
          </a:prstGeom>
          <a:solidFill>
            <a:schemeClr val="bg2">
              <a:lumMod val="90000"/>
              <a:lumOff val="10000"/>
            </a:schemeClr>
          </a:solidFill>
          <a:ln>
            <a:noFill/>
          </a:ln>
          <a:effectLst>
            <a:outerShdw blurRad="152400" sx="102000" sy="102000" algn="ctr" rotWithShape="0">
              <a:prstClr val="black">
                <a:alpha val="60000"/>
              </a:prstClr>
            </a:outerShdw>
          </a:effectLst>
        </p:spPr>
      </p:pic>
      <p:cxnSp>
        <p:nvCxnSpPr>
          <p:cNvPr id="8" name="Straight Connector 7">
            <a:extLst>
              <a:ext uri="{FF2B5EF4-FFF2-40B4-BE49-F238E27FC236}">
                <a16:creationId xmlns:a16="http://schemas.microsoft.com/office/drawing/2014/main" id="{4303E258-DBC3-489C-A352-7C0520B2B32E}"/>
              </a:ext>
            </a:extLst>
          </p:cNvPr>
          <p:cNvCxnSpPr>
            <a:cxnSpLocks/>
          </p:cNvCxnSpPr>
          <p:nvPr/>
        </p:nvCxnSpPr>
        <p:spPr>
          <a:xfrm>
            <a:off x="326571" y="1665515"/>
            <a:ext cx="3102429" cy="0"/>
          </a:xfrm>
          <a:prstGeom prst="line">
            <a:avLst/>
          </a:prstGeom>
          <a:ln w="12700">
            <a:solidFill>
              <a:schemeClr val="bg2">
                <a:lumMod val="75000"/>
                <a:lumOff val="25000"/>
              </a:schemeClr>
            </a:solidFill>
            <a:tailEnd type="none"/>
          </a:ln>
          <a:effectLst/>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6E8F86CE-8288-4667-B572-CB54D1D3B091}"/>
              </a:ext>
            </a:extLst>
          </p:cNvPr>
          <p:cNvCxnSpPr>
            <a:cxnSpLocks/>
          </p:cNvCxnSpPr>
          <p:nvPr/>
        </p:nvCxnSpPr>
        <p:spPr>
          <a:xfrm>
            <a:off x="326571" y="2784023"/>
            <a:ext cx="3102429" cy="0"/>
          </a:xfrm>
          <a:prstGeom prst="line">
            <a:avLst/>
          </a:prstGeom>
          <a:ln w="12700">
            <a:solidFill>
              <a:schemeClr val="bg2">
                <a:lumMod val="75000"/>
                <a:lumOff val="25000"/>
              </a:schemeClr>
            </a:solidFill>
            <a:tailEnd type="non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18774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8BCE7C-07F5-405A-9D1C-9D090A6E14B4}"/>
              </a:ext>
            </a:extLst>
          </p:cNvPr>
          <p:cNvSpPr>
            <a:spLocks noGrp="1"/>
          </p:cNvSpPr>
          <p:nvPr>
            <p:ph type="title"/>
          </p:nvPr>
        </p:nvSpPr>
        <p:spPr>
          <a:xfrm>
            <a:off x="457200" y="285750"/>
            <a:ext cx="5755821" cy="686436"/>
          </a:xfrm>
        </p:spPr>
        <p:txBody>
          <a:bodyPr/>
          <a:lstStyle/>
          <a:p>
            <a:r>
              <a:rPr lang="en-US" dirty="0"/>
              <a:t>Explore history of pipeline execution within SageMaker Studio</a:t>
            </a:r>
          </a:p>
        </p:txBody>
      </p:sp>
      <p:sp>
        <p:nvSpPr>
          <p:cNvPr id="6" name="Text Placeholder 5">
            <a:extLst>
              <a:ext uri="{FF2B5EF4-FFF2-40B4-BE49-F238E27FC236}">
                <a16:creationId xmlns:a16="http://schemas.microsoft.com/office/drawing/2014/main" id="{E6404707-0ABA-41E3-BE9C-3F7218577F77}"/>
              </a:ext>
            </a:extLst>
          </p:cNvPr>
          <p:cNvSpPr>
            <a:spLocks noGrp="1"/>
          </p:cNvSpPr>
          <p:nvPr>
            <p:ph type="body" sz="quarter" idx="10"/>
          </p:nvPr>
        </p:nvSpPr>
        <p:spPr>
          <a:xfrm>
            <a:off x="457200" y="1009650"/>
            <a:ext cx="2400300" cy="3486150"/>
          </a:xfrm>
        </p:spPr>
        <p:txBody>
          <a:bodyPr/>
          <a:lstStyle/>
          <a:p>
            <a:endParaRPr lang="en-US" dirty="0"/>
          </a:p>
          <a:p>
            <a:r>
              <a:rPr lang="en-US" dirty="0"/>
              <a:t>Status of historical pipeline runs can be seen within Studio</a:t>
            </a:r>
          </a:p>
        </p:txBody>
      </p:sp>
      <p:pic>
        <p:nvPicPr>
          <p:cNvPr id="3074" name="Picture 2" descr="https://s3.invisionapp-cdn.com/storage.invisionapp.com/screens/files/437242113.png?x-amz-meta-iv=1&amp;response-cache-control=max-age%3D2419200&amp;x-amz-meta-ck=2637ff96c262b6929bfdf895ab829c0a&amp;AWSAccessKeyId=AKIAJFUMDU3L6GTLUDYA&amp;Expires=1606780800&amp;Signature=gy3qYW2pO2SarSkGZxBKpyAbbZI%3D">
            <a:extLst>
              <a:ext uri="{FF2B5EF4-FFF2-40B4-BE49-F238E27FC236}">
                <a16:creationId xmlns:a16="http://schemas.microsoft.com/office/drawing/2014/main" id="{7BDE9C8C-3DD8-47D0-AFA9-CD09BBAE43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7599" y="1030496"/>
            <a:ext cx="5021407" cy="3150207"/>
          </a:xfrm>
          <a:prstGeom prst="rect">
            <a:avLst/>
          </a:prstGeom>
          <a:solidFill>
            <a:schemeClr val="bg2">
              <a:lumMod val="90000"/>
              <a:lumOff val="10000"/>
            </a:schemeClr>
          </a:solidFill>
          <a:ln>
            <a:noFill/>
          </a:ln>
          <a:effectLst>
            <a:outerShdw blurRad="152400" sx="102000" sy="102000" algn="ctr" rotWithShape="0">
              <a:prstClr val="black">
                <a:alpha val="60000"/>
              </a:prstClr>
            </a:outerShdw>
          </a:effectLst>
        </p:spPr>
      </p:pic>
    </p:spTree>
    <p:extLst>
      <p:ext uri="{BB962C8B-B14F-4D97-AF65-F5344CB8AC3E}">
        <p14:creationId xmlns:p14="http://schemas.microsoft.com/office/powerpoint/2010/main" val="1553519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8BCE7C-07F5-405A-9D1C-9D090A6E14B4}"/>
              </a:ext>
            </a:extLst>
          </p:cNvPr>
          <p:cNvSpPr>
            <a:spLocks noGrp="1"/>
          </p:cNvSpPr>
          <p:nvPr>
            <p:ph type="title"/>
          </p:nvPr>
        </p:nvSpPr>
        <p:spPr/>
        <p:txBody>
          <a:bodyPr/>
          <a:lstStyle/>
          <a:p>
            <a:r>
              <a:rPr lang="en-US" dirty="0"/>
              <a:t>Catalog and discover models in Model Registry</a:t>
            </a:r>
          </a:p>
        </p:txBody>
      </p:sp>
      <p:sp>
        <p:nvSpPr>
          <p:cNvPr id="3" name="Text Placeholder 2">
            <a:extLst>
              <a:ext uri="{FF2B5EF4-FFF2-40B4-BE49-F238E27FC236}">
                <a16:creationId xmlns:a16="http://schemas.microsoft.com/office/drawing/2014/main" id="{405F3252-F8B6-4453-8AC3-141C499472E5}"/>
              </a:ext>
            </a:extLst>
          </p:cNvPr>
          <p:cNvSpPr>
            <a:spLocks noGrp="1"/>
          </p:cNvSpPr>
          <p:nvPr>
            <p:ph type="body" sz="quarter" idx="10"/>
          </p:nvPr>
        </p:nvSpPr>
        <p:spPr>
          <a:xfrm>
            <a:off x="457200" y="1009650"/>
            <a:ext cx="3086100" cy="3486150"/>
          </a:xfrm>
        </p:spPr>
        <p:txBody>
          <a:bodyPr/>
          <a:lstStyle/>
          <a:p>
            <a:r>
              <a:rPr lang="en-US" dirty="0"/>
              <a:t>Model registry is a central repository of trained models</a:t>
            </a:r>
          </a:p>
          <a:p>
            <a:endParaRPr lang="en-US" dirty="0"/>
          </a:p>
          <a:p>
            <a:r>
              <a:rPr lang="en-US" dirty="0"/>
              <a:t>Access the model registry through </a:t>
            </a:r>
            <a:r>
              <a:rPr lang="en-US" dirty="0" err="1"/>
              <a:t>SageMaker</a:t>
            </a:r>
            <a:r>
              <a:rPr lang="en-US" dirty="0"/>
              <a:t> Studio </a:t>
            </a:r>
            <a:br>
              <a:rPr lang="en-US" dirty="0"/>
            </a:br>
            <a:r>
              <a:rPr lang="en-US" dirty="0"/>
              <a:t>or the Python SDK</a:t>
            </a:r>
          </a:p>
          <a:p>
            <a:endParaRPr lang="en-US" dirty="0"/>
          </a:p>
        </p:txBody>
      </p:sp>
      <p:cxnSp>
        <p:nvCxnSpPr>
          <p:cNvPr id="8" name="Straight Connector 7">
            <a:extLst>
              <a:ext uri="{FF2B5EF4-FFF2-40B4-BE49-F238E27FC236}">
                <a16:creationId xmlns:a16="http://schemas.microsoft.com/office/drawing/2014/main" id="{9D823D9F-0669-4E49-8468-680083C5023C}"/>
              </a:ext>
            </a:extLst>
          </p:cNvPr>
          <p:cNvCxnSpPr>
            <a:cxnSpLocks/>
          </p:cNvCxnSpPr>
          <p:nvPr/>
        </p:nvCxnSpPr>
        <p:spPr>
          <a:xfrm>
            <a:off x="326571" y="1665515"/>
            <a:ext cx="3102429" cy="0"/>
          </a:xfrm>
          <a:prstGeom prst="line">
            <a:avLst/>
          </a:prstGeom>
          <a:ln w="12700">
            <a:solidFill>
              <a:schemeClr val="bg2">
                <a:lumMod val="75000"/>
                <a:lumOff val="25000"/>
              </a:schemeClr>
            </a:solidFill>
            <a:tailEnd type="none"/>
          </a:ln>
          <a:effectLst/>
        </p:spPr>
        <p:style>
          <a:lnRef idx="2">
            <a:schemeClr val="accent1"/>
          </a:lnRef>
          <a:fillRef idx="0">
            <a:schemeClr val="accent1"/>
          </a:fillRef>
          <a:effectRef idx="1">
            <a:schemeClr val="accent1"/>
          </a:effectRef>
          <a:fontRef idx="minor">
            <a:schemeClr val="tx1"/>
          </a:fontRef>
        </p:style>
      </p:cxnSp>
      <p:pic>
        <p:nvPicPr>
          <p:cNvPr id="12" name="Picture 11">
            <a:extLst>
              <a:ext uri="{FF2B5EF4-FFF2-40B4-BE49-F238E27FC236}">
                <a16:creationId xmlns:a16="http://schemas.microsoft.com/office/drawing/2014/main" id="{69A34EE5-3690-41BC-B143-CC3484C97150}"/>
              </a:ext>
            </a:extLst>
          </p:cNvPr>
          <p:cNvPicPr>
            <a:picLocks noChangeAspect="1"/>
          </p:cNvPicPr>
          <p:nvPr/>
        </p:nvPicPr>
        <p:blipFill>
          <a:blip r:embed="rId3"/>
          <a:stretch>
            <a:fillRect/>
          </a:stretch>
        </p:blipFill>
        <p:spPr>
          <a:xfrm>
            <a:off x="3657598" y="1030496"/>
            <a:ext cx="5021407" cy="3154408"/>
          </a:xfrm>
          <a:prstGeom prst="rect">
            <a:avLst/>
          </a:prstGeom>
          <a:solidFill>
            <a:schemeClr val="bg2">
              <a:lumMod val="90000"/>
              <a:lumOff val="10000"/>
            </a:schemeClr>
          </a:solidFill>
          <a:ln>
            <a:noFill/>
          </a:ln>
          <a:effectLst>
            <a:outerShdw blurRad="152400" sx="102000" sy="102000" algn="ctr" rotWithShape="0">
              <a:prstClr val="black">
                <a:alpha val="60000"/>
              </a:prstClr>
            </a:outerShdw>
          </a:effectLst>
        </p:spPr>
      </p:pic>
    </p:spTree>
    <p:extLst>
      <p:ext uri="{BB962C8B-B14F-4D97-AF65-F5344CB8AC3E}">
        <p14:creationId xmlns:p14="http://schemas.microsoft.com/office/powerpoint/2010/main" val="21251356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6E9901-ED40-4F74-92A5-31EC67BDBC75}"/>
              </a:ext>
            </a:extLst>
          </p:cNvPr>
          <p:cNvSpPr>
            <a:spLocks noGrp="1"/>
          </p:cNvSpPr>
          <p:nvPr>
            <p:ph type="title"/>
          </p:nvPr>
        </p:nvSpPr>
        <p:spPr/>
        <p:txBody>
          <a:bodyPr/>
          <a:lstStyle/>
          <a:p>
            <a:r>
              <a:rPr lang="en-US" dirty="0"/>
              <a:t>View and compare evaluation metrics from training step</a:t>
            </a:r>
          </a:p>
        </p:txBody>
      </p:sp>
      <p:pic>
        <p:nvPicPr>
          <p:cNvPr id="4" name="Picture 3">
            <a:extLst>
              <a:ext uri="{FF2B5EF4-FFF2-40B4-BE49-F238E27FC236}">
                <a16:creationId xmlns:a16="http://schemas.microsoft.com/office/drawing/2014/main" id="{2E5D6245-B2E3-4970-8E6F-E633930E3913}"/>
              </a:ext>
            </a:extLst>
          </p:cNvPr>
          <p:cNvPicPr>
            <a:picLocks noChangeAspect="1"/>
          </p:cNvPicPr>
          <p:nvPr/>
        </p:nvPicPr>
        <p:blipFill>
          <a:blip r:embed="rId3"/>
          <a:stretch>
            <a:fillRect/>
          </a:stretch>
        </p:blipFill>
        <p:spPr>
          <a:xfrm>
            <a:off x="2115953" y="1009651"/>
            <a:ext cx="4912095" cy="3486150"/>
          </a:xfrm>
          <a:prstGeom prst="rect">
            <a:avLst/>
          </a:prstGeom>
          <a:solidFill>
            <a:schemeClr val="bg2">
              <a:lumMod val="90000"/>
              <a:lumOff val="10000"/>
            </a:schemeClr>
          </a:solidFill>
          <a:ln>
            <a:noFill/>
          </a:ln>
          <a:effectLst>
            <a:outerShdw blurRad="152400" sx="102000" sy="102000" algn="ctr" rotWithShape="0">
              <a:prstClr val="black">
                <a:alpha val="60000"/>
              </a:prstClr>
            </a:outerShdw>
          </a:effectLst>
        </p:spPr>
      </p:pic>
    </p:spTree>
    <p:extLst>
      <p:ext uri="{BB962C8B-B14F-4D97-AF65-F5344CB8AC3E}">
        <p14:creationId xmlns:p14="http://schemas.microsoft.com/office/powerpoint/2010/main" val="38104786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6E9901-ED40-4F74-92A5-31EC67BDBC75}"/>
              </a:ext>
            </a:extLst>
          </p:cNvPr>
          <p:cNvSpPr>
            <a:spLocks noGrp="1"/>
          </p:cNvSpPr>
          <p:nvPr>
            <p:ph type="title"/>
          </p:nvPr>
        </p:nvSpPr>
        <p:spPr/>
        <p:txBody>
          <a:bodyPr/>
          <a:lstStyle/>
          <a:p>
            <a:r>
              <a:rPr lang="en-US" dirty="0"/>
              <a:t>Approve models for production</a:t>
            </a:r>
          </a:p>
        </p:txBody>
      </p:sp>
      <p:pic>
        <p:nvPicPr>
          <p:cNvPr id="3" name="Picture 2">
            <a:extLst>
              <a:ext uri="{FF2B5EF4-FFF2-40B4-BE49-F238E27FC236}">
                <a16:creationId xmlns:a16="http://schemas.microsoft.com/office/drawing/2014/main" id="{9C8F2E09-4656-4BCD-8699-D3832C16CF3D}"/>
              </a:ext>
            </a:extLst>
          </p:cNvPr>
          <p:cNvPicPr>
            <a:picLocks noChangeAspect="1"/>
          </p:cNvPicPr>
          <p:nvPr/>
        </p:nvPicPr>
        <p:blipFill>
          <a:blip r:embed="rId3"/>
          <a:stretch>
            <a:fillRect/>
          </a:stretch>
        </p:blipFill>
        <p:spPr>
          <a:xfrm>
            <a:off x="457200" y="1010145"/>
            <a:ext cx="4914091" cy="3485655"/>
          </a:xfrm>
          <a:prstGeom prst="rect">
            <a:avLst/>
          </a:prstGeom>
          <a:solidFill>
            <a:schemeClr val="bg2">
              <a:lumMod val="90000"/>
              <a:lumOff val="10000"/>
            </a:schemeClr>
          </a:solidFill>
          <a:ln>
            <a:noFill/>
          </a:ln>
          <a:effectLst>
            <a:outerShdw blurRad="152400" sx="102000" sy="102000" algn="ctr" rotWithShape="0">
              <a:prstClr val="black">
                <a:alpha val="60000"/>
              </a:prstClr>
            </a:outerShdw>
          </a:effectLst>
        </p:spPr>
      </p:pic>
      <p:pic>
        <p:nvPicPr>
          <p:cNvPr id="5" name="Picture 4">
            <a:extLst>
              <a:ext uri="{FF2B5EF4-FFF2-40B4-BE49-F238E27FC236}">
                <a16:creationId xmlns:a16="http://schemas.microsoft.com/office/drawing/2014/main" id="{EE53E3CE-836D-4FFB-9B1A-AEBFEDFD9CF8}"/>
              </a:ext>
            </a:extLst>
          </p:cNvPr>
          <p:cNvPicPr>
            <a:picLocks noChangeAspect="1"/>
          </p:cNvPicPr>
          <p:nvPr/>
        </p:nvPicPr>
        <p:blipFill>
          <a:blip r:embed="rId4"/>
          <a:stretch>
            <a:fillRect/>
          </a:stretch>
        </p:blipFill>
        <p:spPr>
          <a:xfrm>
            <a:off x="5072035" y="1205919"/>
            <a:ext cx="3114530" cy="3094106"/>
          </a:xfrm>
          <a:prstGeom prst="rect">
            <a:avLst/>
          </a:prstGeom>
          <a:solidFill>
            <a:schemeClr val="bg2">
              <a:lumMod val="90000"/>
              <a:lumOff val="10000"/>
            </a:schemeClr>
          </a:solidFill>
          <a:ln>
            <a:noFill/>
          </a:ln>
          <a:effectLst>
            <a:outerShdw blurRad="152400" sx="102000" sy="102000" algn="ctr" rotWithShape="0">
              <a:prstClr val="black">
                <a:alpha val="60000"/>
              </a:prstClr>
            </a:outerShdw>
          </a:effectLst>
        </p:spPr>
      </p:pic>
    </p:spTree>
    <p:extLst>
      <p:ext uri="{BB962C8B-B14F-4D97-AF65-F5344CB8AC3E}">
        <p14:creationId xmlns:p14="http://schemas.microsoft.com/office/powerpoint/2010/main" val="16526326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95" name="Group 894">
            <a:extLst>
              <a:ext uri="{FF2B5EF4-FFF2-40B4-BE49-F238E27FC236}">
                <a16:creationId xmlns:a16="http://schemas.microsoft.com/office/drawing/2014/main" id="{7753A048-4551-4A24-8E7D-9620A7E43E98}"/>
              </a:ext>
            </a:extLst>
          </p:cNvPr>
          <p:cNvGrpSpPr/>
          <p:nvPr/>
        </p:nvGrpSpPr>
        <p:grpSpPr>
          <a:xfrm>
            <a:off x="536514" y="2713348"/>
            <a:ext cx="1051069" cy="834235"/>
            <a:chOff x="602062" y="1200151"/>
            <a:chExt cx="673778" cy="534778"/>
          </a:xfrm>
        </p:grpSpPr>
        <p:sp>
          <p:nvSpPr>
            <p:cNvPr id="896" name="Freeform 43">
              <a:extLst>
                <a:ext uri="{FF2B5EF4-FFF2-40B4-BE49-F238E27FC236}">
                  <a16:creationId xmlns:a16="http://schemas.microsoft.com/office/drawing/2014/main" id="{ADD14A3C-369E-40AA-BD3C-E6A9073FDF05}"/>
                </a:ext>
              </a:extLst>
            </p:cNvPr>
            <p:cNvSpPr>
              <a:spLocks noEditPoints="1"/>
            </p:cNvSpPr>
            <p:nvPr/>
          </p:nvSpPr>
          <p:spPr bwMode="auto">
            <a:xfrm>
              <a:off x="602062" y="1405998"/>
              <a:ext cx="185687" cy="125206"/>
            </a:xfrm>
            <a:custGeom>
              <a:avLst/>
              <a:gdLst>
                <a:gd name="T0" fmla="*/ 69 w 73"/>
                <a:gd name="T1" fmla="*/ 49 h 49"/>
                <a:gd name="T2" fmla="*/ 5 w 73"/>
                <a:gd name="T3" fmla="*/ 49 h 49"/>
                <a:gd name="T4" fmla="*/ 0 w 73"/>
                <a:gd name="T5" fmla="*/ 44 h 49"/>
                <a:gd name="T6" fmla="*/ 0 w 73"/>
                <a:gd name="T7" fmla="*/ 4 h 49"/>
                <a:gd name="T8" fmla="*/ 5 w 73"/>
                <a:gd name="T9" fmla="*/ 0 h 49"/>
                <a:gd name="T10" fmla="*/ 69 w 73"/>
                <a:gd name="T11" fmla="*/ 0 h 49"/>
                <a:gd name="T12" fmla="*/ 73 w 73"/>
                <a:gd name="T13" fmla="*/ 4 h 49"/>
                <a:gd name="T14" fmla="*/ 73 w 73"/>
                <a:gd name="T15" fmla="*/ 44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4"/>
                  </a:cubicBezTo>
                  <a:cubicBezTo>
                    <a:pt x="0" y="4"/>
                    <a:pt x="0" y="4"/>
                    <a:pt x="0" y="4"/>
                  </a:cubicBezTo>
                  <a:cubicBezTo>
                    <a:pt x="0" y="2"/>
                    <a:pt x="2" y="0"/>
                    <a:pt x="5" y="0"/>
                  </a:cubicBezTo>
                  <a:cubicBezTo>
                    <a:pt x="69" y="0"/>
                    <a:pt x="69" y="0"/>
                    <a:pt x="69" y="0"/>
                  </a:cubicBezTo>
                  <a:cubicBezTo>
                    <a:pt x="71" y="0"/>
                    <a:pt x="73" y="2"/>
                    <a:pt x="73" y="4"/>
                  </a:cubicBezTo>
                  <a:cubicBezTo>
                    <a:pt x="73" y="44"/>
                    <a:pt x="73" y="44"/>
                    <a:pt x="73" y="44"/>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9011"/>
                </a:gs>
                <a:gs pos="100000">
                  <a:srgbClr val="FF762E"/>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ndParaRPr>
            </a:p>
          </p:txBody>
        </p:sp>
        <p:sp>
          <p:nvSpPr>
            <p:cNvPr id="897" name="Freeform 44">
              <a:extLst>
                <a:ext uri="{FF2B5EF4-FFF2-40B4-BE49-F238E27FC236}">
                  <a16:creationId xmlns:a16="http://schemas.microsoft.com/office/drawing/2014/main" id="{F46599A8-058C-48EC-954F-62D50BEE0A12}"/>
                </a:ext>
              </a:extLst>
            </p:cNvPr>
            <p:cNvSpPr>
              <a:spLocks noEditPoints="1"/>
            </p:cNvSpPr>
            <p:nvPr/>
          </p:nvSpPr>
          <p:spPr bwMode="auto">
            <a:xfrm>
              <a:off x="764405" y="1405998"/>
              <a:ext cx="185687" cy="125206"/>
            </a:xfrm>
            <a:custGeom>
              <a:avLst/>
              <a:gdLst>
                <a:gd name="T0" fmla="*/ 69 w 73"/>
                <a:gd name="T1" fmla="*/ 49 h 49"/>
                <a:gd name="T2" fmla="*/ 5 w 73"/>
                <a:gd name="T3" fmla="*/ 49 h 49"/>
                <a:gd name="T4" fmla="*/ 0 w 73"/>
                <a:gd name="T5" fmla="*/ 44 h 49"/>
                <a:gd name="T6" fmla="*/ 0 w 73"/>
                <a:gd name="T7" fmla="*/ 4 h 49"/>
                <a:gd name="T8" fmla="*/ 5 w 73"/>
                <a:gd name="T9" fmla="*/ 0 h 49"/>
                <a:gd name="T10" fmla="*/ 69 w 73"/>
                <a:gd name="T11" fmla="*/ 0 h 49"/>
                <a:gd name="T12" fmla="*/ 73 w 73"/>
                <a:gd name="T13" fmla="*/ 4 h 49"/>
                <a:gd name="T14" fmla="*/ 73 w 73"/>
                <a:gd name="T15" fmla="*/ 44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4"/>
                  </a:cubicBezTo>
                  <a:cubicBezTo>
                    <a:pt x="0" y="4"/>
                    <a:pt x="0" y="4"/>
                    <a:pt x="0" y="4"/>
                  </a:cubicBezTo>
                  <a:cubicBezTo>
                    <a:pt x="0" y="2"/>
                    <a:pt x="2" y="0"/>
                    <a:pt x="5" y="0"/>
                  </a:cubicBezTo>
                  <a:cubicBezTo>
                    <a:pt x="69" y="0"/>
                    <a:pt x="69" y="0"/>
                    <a:pt x="69" y="0"/>
                  </a:cubicBezTo>
                  <a:cubicBezTo>
                    <a:pt x="71" y="0"/>
                    <a:pt x="73" y="2"/>
                    <a:pt x="73" y="4"/>
                  </a:cubicBezTo>
                  <a:cubicBezTo>
                    <a:pt x="73" y="44"/>
                    <a:pt x="73" y="44"/>
                    <a:pt x="73" y="44"/>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9011"/>
                </a:gs>
                <a:gs pos="100000">
                  <a:srgbClr val="FF762E"/>
                </a:gs>
              </a:gsLst>
              <a:lin ang="5400000" scaled="1"/>
            </a:gradFill>
            <a:ln>
              <a:noFill/>
            </a:ln>
          </p:spPr>
          <p:txBody>
            <a:bodyPr vert="horz" wrap="square" lIns="91440" tIns="45720" rIns="91440" bIns="45720" numCol="1" anchor="t" anchorCtr="0" compatLnSpc="1">
              <a:prstTxWarp prst="textNoShape">
                <a:avLst/>
              </a:prstTxWarp>
            </a:bodyPr>
            <a:lstStyle/>
            <a:p>
              <a:pPr defTabSz="457200"/>
              <a:endParaRPr lang="en-US" sz="1800" kern="0" dirty="0">
                <a:solidFill>
                  <a:srgbClr val="000000"/>
                </a:solidFill>
                <a:latin typeface="Amazon Ember Heavy"/>
              </a:endParaRPr>
            </a:p>
          </p:txBody>
        </p:sp>
        <p:sp>
          <p:nvSpPr>
            <p:cNvPr id="898" name="Freeform 45">
              <a:extLst>
                <a:ext uri="{FF2B5EF4-FFF2-40B4-BE49-F238E27FC236}">
                  <a16:creationId xmlns:a16="http://schemas.microsoft.com/office/drawing/2014/main" id="{8841C7E1-863F-4382-B3A7-F9E5F6214F1F}"/>
                </a:ext>
              </a:extLst>
            </p:cNvPr>
            <p:cNvSpPr>
              <a:spLocks noEditPoints="1"/>
            </p:cNvSpPr>
            <p:nvPr/>
          </p:nvSpPr>
          <p:spPr bwMode="auto">
            <a:xfrm>
              <a:off x="927810" y="1405998"/>
              <a:ext cx="185687" cy="125206"/>
            </a:xfrm>
            <a:custGeom>
              <a:avLst/>
              <a:gdLst>
                <a:gd name="T0" fmla="*/ 69 w 73"/>
                <a:gd name="T1" fmla="*/ 49 h 49"/>
                <a:gd name="T2" fmla="*/ 5 w 73"/>
                <a:gd name="T3" fmla="*/ 49 h 49"/>
                <a:gd name="T4" fmla="*/ 0 w 73"/>
                <a:gd name="T5" fmla="*/ 44 h 49"/>
                <a:gd name="T6" fmla="*/ 0 w 73"/>
                <a:gd name="T7" fmla="*/ 4 h 49"/>
                <a:gd name="T8" fmla="*/ 5 w 73"/>
                <a:gd name="T9" fmla="*/ 0 h 49"/>
                <a:gd name="T10" fmla="*/ 69 w 73"/>
                <a:gd name="T11" fmla="*/ 0 h 49"/>
                <a:gd name="T12" fmla="*/ 73 w 73"/>
                <a:gd name="T13" fmla="*/ 4 h 49"/>
                <a:gd name="T14" fmla="*/ 73 w 73"/>
                <a:gd name="T15" fmla="*/ 44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4"/>
                  </a:cubicBezTo>
                  <a:cubicBezTo>
                    <a:pt x="0" y="4"/>
                    <a:pt x="0" y="4"/>
                    <a:pt x="0" y="4"/>
                  </a:cubicBezTo>
                  <a:cubicBezTo>
                    <a:pt x="0" y="2"/>
                    <a:pt x="2" y="0"/>
                    <a:pt x="5" y="0"/>
                  </a:cubicBezTo>
                  <a:cubicBezTo>
                    <a:pt x="69" y="0"/>
                    <a:pt x="69" y="0"/>
                    <a:pt x="69" y="0"/>
                  </a:cubicBezTo>
                  <a:cubicBezTo>
                    <a:pt x="71" y="0"/>
                    <a:pt x="73" y="2"/>
                    <a:pt x="73" y="4"/>
                  </a:cubicBezTo>
                  <a:cubicBezTo>
                    <a:pt x="73" y="44"/>
                    <a:pt x="73" y="44"/>
                    <a:pt x="73" y="44"/>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9011"/>
                </a:gs>
                <a:gs pos="100000">
                  <a:srgbClr val="FF762E"/>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ndParaRPr>
            </a:p>
          </p:txBody>
        </p:sp>
        <p:sp>
          <p:nvSpPr>
            <p:cNvPr id="899" name="Freeform 46">
              <a:extLst>
                <a:ext uri="{FF2B5EF4-FFF2-40B4-BE49-F238E27FC236}">
                  <a16:creationId xmlns:a16="http://schemas.microsoft.com/office/drawing/2014/main" id="{B936724A-AA68-43E6-A14C-81FB9A97706A}"/>
                </a:ext>
              </a:extLst>
            </p:cNvPr>
            <p:cNvSpPr>
              <a:spLocks noEditPoints="1"/>
            </p:cNvSpPr>
            <p:nvPr/>
          </p:nvSpPr>
          <p:spPr bwMode="auto">
            <a:xfrm>
              <a:off x="680581" y="1305197"/>
              <a:ext cx="185687" cy="124145"/>
            </a:xfrm>
            <a:custGeom>
              <a:avLst/>
              <a:gdLst>
                <a:gd name="T0" fmla="*/ 68 w 73"/>
                <a:gd name="T1" fmla="*/ 49 h 49"/>
                <a:gd name="T2" fmla="*/ 4 w 73"/>
                <a:gd name="T3" fmla="*/ 49 h 49"/>
                <a:gd name="T4" fmla="*/ 0 w 73"/>
                <a:gd name="T5" fmla="*/ 44 h 49"/>
                <a:gd name="T6" fmla="*/ 0 w 73"/>
                <a:gd name="T7" fmla="*/ 4 h 49"/>
                <a:gd name="T8" fmla="*/ 4 w 73"/>
                <a:gd name="T9" fmla="*/ 0 h 49"/>
                <a:gd name="T10" fmla="*/ 68 w 73"/>
                <a:gd name="T11" fmla="*/ 0 h 49"/>
                <a:gd name="T12" fmla="*/ 73 w 73"/>
                <a:gd name="T13" fmla="*/ 4 h 49"/>
                <a:gd name="T14" fmla="*/ 73 w 73"/>
                <a:gd name="T15" fmla="*/ 44 h 49"/>
                <a:gd name="T16" fmla="*/ 68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8" y="49"/>
                  </a:moveTo>
                  <a:cubicBezTo>
                    <a:pt x="4" y="49"/>
                    <a:pt x="4" y="49"/>
                    <a:pt x="4" y="49"/>
                  </a:cubicBezTo>
                  <a:cubicBezTo>
                    <a:pt x="2" y="49"/>
                    <a:pt x="0" y="46"/>
                    <a:pt x="0" y="44"/>
                  </a:cubicBezTo>
                  <a:cubicBezTo>
                    <a:pt x="0" y="4"/>
                    <a:pt x="0" y="4"/>
                    <a:pt x="0" y="4"/>
                  </a:cubicBezTo>
                  <a:cubicBezTo>
                    <a:pt x="0" y="2"/>
                    <a:pt x="2" y="0"/>
                    <a:pt x="4" y="0"/>
                  </a:cubicBezTo>
                  <a:cubicBezTo>
                    <a:pt x="68" y="0"/>
                    <a:pt x="68" y="0"/>
                    <a:pt x="68" y="0"/>
                  </a:cubicBezTo>
                  <a:cubicBezTo>
                    <a:pt x="71" y="0"/>
                    <a:pt x="73" y="2"/>
                    <a:pt x="73" y="4"/>
                  </a:cubicBezTo>
                  <a:cubicBezTo>
                    <a:pt x="73" y="44"/>
                    <a:pt x="73" y="44"/>
                    <a:pt x="73" y="44"/>
                  </a:cubicBezTo>
                  <a:cubicBezTo>
                    <a:pt x="73" y="46"/>
                    <a:pt x="71" y="49"/>
                    <a:pt x="68"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100000">
                  <a:srgbClr val="FF8C11"/>
                </a:gs>
                <a:gs pos="0">
                  <a:srgbClr val="FFA700"/>
                </a:gs>
              </a:gsLst>
              <a:lin ang="5400000" scaled="1"/>
            </a:gradFill>
            <a:ln>
              <a:noFill/>
            </a:ln>
          </p:spPr>
          <p:txBody>
            <a:bodyPr vert="horz" wrap="square" lIns="91440" tIns="45720" rIns="91440" bIns="45720" numCol="1" anchor="t" anchorCtr="0" compatLnSpc="1">
              <a:prstTxWarp prst="textNoShape">
                <a:avLst/>
              </a:prstTxWarp>
            </a:bodyPr>
            <a:lstStyle/>
            <a:p>
              <a:pPr defTabSz="457200">
                <a:defRPr/>
              </a:pPr>
              <a:endParaRPr lang="en-US" sz="1800" dirty="0">
                <a:solidFill>
                  <a:srgbClr val="000000"/>
                </a:solidFill>
                <a:latin typeface="Amazon Ember Heavy"/>
              </a:endParaRPr>
            </a:p>
          </p:txBody>
        </p:sp>
        <p:sp>
          <p:nvSpPr>
            <p:cNvPr id="900" name="Freeform 47">
              <a:extLst>
                <a:ext uri="{FF2B5EF4-FFF2-40B4-BE49-F238E27FC236}">
                  <a16:creationId xmlns:a16="http://schemas.microsoft.com/office/drawing/2014/main" id="{4B5FBEC0-F981-4FBB-997A-194655E8EE5B}"/>
                </a:ext>
              </a:extLst>
            </p:cNvPr>
            <p:cNvSpPr>
              <a:spLocks noEditPoints="1"/>
            </p:cNvSpPr>
            <p:nvPr/>
          </p:nvSpPr>
          <p:spPr bwMode="auto">
            <a:xfrm>
              <a:off x="842924" y="1305197"/>
              <a:ext cx="185687" cy="124145"/>
            </a:xfrm>
            <a:custGeom>
              <a:avLst/>
              <a:gdLst>
                <a:gd name="T0" fmla="*/ 68 w 73"/>
                <a:gd name="T1" fmla="*/ 49 h 49"/>
                <a:gd name="T2" fmla="*/ 4 w 73"/>
                <a:gd name="T3" fmla="*/ 49 h 49"/>
                <a:gd name="T4" fmla="*/ 0 w 73"/>
                <a:gd name="T5" fmla="*/ 44 h 49"/>
                <a:gd name="T6" fmla="*/ 0 w 73"/>
                <a:gd name="T7" fmla="*/ 4 h 49"/>
                <a:gd name="T8" fmla="*/ 4 w 73"/>
                <a:gd name="T9" fmla="*/ 0 h 49"/>
                <a:gd name="T10" fmla="*/ 68 w 73"/>
                <a:gd name="T11" fmla="*/ 0 h 49"/>
                <a:gd name="T12" fmla="*/ 73 w 73"/>
                <a:gd name="T13" fmla="*/ 4 h 49"/>
                <a:gd name="T14" fmla="*/ 73 w 73"/>
                <a:gd name="T15" fmla="*/ 44 h 49"/>
                <a:gd name="T16" fmla="*/ 68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8" y="49"/>
                  </a:moveTo>
                  <a:cubicBezTo>
                    <a:pt x="4" y="49"/>
                    <a:pt x="4" y="49"/>
                    <a:pt x="4" y="49"/>
                  </a:cubicBezTo>
                  <a:cubicBezTo>
                    <a:pt x="2" y="49"/>
                    <a:pt x="0" y="46"/>
                    <a:pt x="0" y="44"/>
                  </a:cubicBezTo>
                  <a:cubicBezTo>
                    <a:pt x="0" y="4"/>
                    <a:pt x="0" y="4"/>
                    <a:pt x="0" y="4"/>
                  </a:cubicBezTo>
                  <a:cubicBezTo>
                    <a:pt x="0" y="2"/>
                    <a:pt x="2" y="0"/>
                    <a:pt x="4" y="0"/>
                  </a:cubicBezTo>
                  <a:cubicBezTo>
                    <a:pt x="68" y="0"/>
                    <a:pt x="68" y="0"/>
                    <a:pt x="68" y="0"/>
                  </a:cubicBezTo>
                  <a:cubicBezTo>
                    <a:pt x="71" y="0"/>
                    <a:pt x="73" y="2"/>
                    <a:pt x="73" y="4"/>
                  </a:cubicBezTo>
                  <a:cubicBezTo>
                    <a:pt x="73" y="44"/>
                    <a:pt x="73" y="44"/>
                    <a:pt x="73" y="44"/>
                  </a:cubicBezTo>
                  <a:cubicBezTo>
                    <a:pt x="73" y="46"/>
                    <a:pt x="71" y="49"/>
                    <a:pt x="68"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100000">
                  <a:srgbClr val="FF8C11"/>
                </a:gs>
                <a:gs pos="0">
                  <a:srgbClr val="FFA700"/>
                </a:gs>
              </a:gsLst>
              <a:lin ang="5400000" scaled="1"/>
            </a:gradFill>
            <a:ln>
              <a:noFill/>
            </a:ln>
          </p:spPr>
          <p:txBody>
            <a:bodyPr vert="horz" wrap="square" lIns="91440" tIns="45720" rIns="91440" bIns="45720" numCol="1" anchor="t" anchorCtr="0" compatLnSpc="1">
              <a:prstTxWarp prst="textNoShape">
                <a:avLst/>
              </a:prstTxWarp>
            </a:bodyPr>
            <a:lstStyle/>
            <a:p>
              <a:pPr defTabSz="457200">
                <a:defRPr/>
              </a:pPr>
              <a:endParaRPr lang="en-US" sz="1800" dirty="0">
                <a:solidFill>
                  <a:srgbClr val="000000"/>
                </a:solidFill>
                <a:latin typeface="Amazon Ember Heavy"/>
              </a:endParaRPr>
            </a:p>
          </p:txBody>
        </p:sp>
        <p:sp>
          <p:nvSpPr>
            <p:cNvPr id="901" name="Freeform 48">
              <a:extLst>
                <a:ext uri="{FF2B5EF4-FFF2-40B4-BE49-F238E27FC236}">
                  <a16:creationId xmlns:a16="http://schemas.microsoft.com/office/drawing/2014/main" id="{6C3D3898-13C9-4B76-86C6-3FD070B60731}"/>
                </a:ext>
              </a:extLst>
            </p:cNvPr>
            <p:cNvSpPr>
              <a:spLocks noEditPoints="1"/>
            </p:cNvSpPr>
            <p:nvPr/>
          </p:nvSpPr>
          <p:spPr bwMode="auto">
            <a:xfrm>
              <a:off x="1006329" y="1305197"/>
              <a:ext cx="185687" cy="124145"/>
            </a:xfrm>
            <a:custGeom>
              <a:avLst/>
              <a:gdLst>
                <a:gd name="T0" fmla="*/ 68 w 73"/>
                <a:gd name="T1" fmla="*/ 49 h 49"/>
                <a:gd name="T2" fmla="*/ 4 w 73"/>
                <a:gd name="T3" fmla="*/ 49 h 49"/>
                <a:gd name="T4" fmla="*/ 0 w 73"/>
                <a:gd name="T5" fmla="*/ 44 h 49"/>
                <a:gd name="T6" fmla="*/ 0 w 73"/>
                <a:gd name="T7" fmla="*/ 4 h 49"/>
                <a:gd name="T8" fmla="*/ 4 w 73"/>
                <a:gd name="T9" fmla="*/ 0 h 49"/>
                <a:gd name="T10" fmla="*/ 68 w 73"/>
                <a:gd name="T11" fmla="*/ 0 h 49"/>
                <a:gd name="T12" fmla="*/ 73 w 73"/>
                <a:gd name="T13" fmla="*/ 4 h 49"/>
                <a:gd name="T14" fmla="*/ 73 w 73"/>
                <a:gd name="T15" fmla="*/ 44 h 49"/>
                <a:gd name="T16" fmla="*/ 68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8" y="49"/>
                  </a:moveTo>
                  <a:cubicBezTo>
                    <a:pt x="4" y="49"/>
                    <a:pt x="4" y="49"/>
                    <a:pt x="4" y="49"/>
                  </a:cubicBezTo>
                  <a:cubicBezTo>
                    <a:pt x="2" y="49"/>
                    <a:pt x="0" y="46"/>
                    <a:pt x="0" y="44"/>
                  </a:cubicBezTo>
                  <a:cubicBezTo>
                    <a:pt x="0" y="4"/>
                    <a:pt x="0" y="4"/>
                    <a:pt x="0" y="4"/>
                  </a:cubicBezTo>
                  <a:cubicBezTo>
                    <a:pt x="0" y="2"/>
                    <a:pt x="2" y="0"/>
                    <a:pt x="4" y="0"/>
                  </a:cubicBezTo>
                  <a:cubicBezTo>
                    <a:pt x="68" y="0"/>
                    <a:pt x="68" y="0"/>
                    <a:pt x="68" y="0"/>
                  </a:cubicBezTo>
                  <a:cubicBezTo>
                    <a:pt x="71" y="0"/>
                    <a:pt x="73" y="2"/>
                    <a:pt x="73" y="4"/>
                  </a:cubicBezTo>
                  <a:cubicBezTo>
                    <a:pt x="73" y="44"/>
                    <a:pt x="73" y="44"/>
                    <a:pt x="73" y="44"/>
                  </a:cubicBezTo>
                  <a:cubicBezTo>
                    <a:pt x="73" y="46"/>
                    <a:pt x="71" y="49"/>
                    <a:pt x="68"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100000">
                  <a:srgbClr val="FF8C11"/>
                </a:gs>
                <a:gs pos="0">
                  <a:srgbClr val="FFA700"/>
                </a:gs>
              </a:gsLst>
              <a:lin ang="5400000" scaled="1"/>
            </a:gradFill>
            <a:ln>
              <a:noFill/>
            </a:ln>
          </p:spPr>
          <p:txBody>
            <a:bodyPr vert="horz" wrap="square" lIns="91440" tIns="45720" rIns="91440" bIns="45720" numCol="1" anchor="t" anchorCtr="0" compatLnSpc="1">
              <a:prstTxWarp prst="textNoShape">
                <a:avLst/>
              </a:prstTxWarp>
            </a:bodyPr>
            <a:lstStyle/>
            <a:p>
              <a:pPr defTabSz="457200">
                <a:defRPr/>
              </a:pPr>
              <a:endParaRPr lang="en-US" sz="1800" dirty="0">
                <a:solidFill>
                  <a:srgbClr val="000000"/>
                </a:solidFill>
                <a:latin typeface="Amazon Ember Heavy"/>
              </a:endParaRPr>
            </a:p>
          </p:txBody>
        </p:sp>
        <p:sp>
          <p:nvSpPr>
            <p:cNvPr id="902" name="Freeform 49">
              <a:extLst>
                <a:ext uri="{FF2B5EF4-FFF2-40B4-BE49-F238E27FC236}">
                  <a16:creationId xmlns:a16="http://schemas.microsoft.com/office/drawing/2014/main" id="{CEE44A84-9ACD-454F-9CF0-A264CACE6DE6}"/>
                </a:ext>
              </a:extLst>
            </p:cNvPr>
            <p:cNvSpPr>
              <a:spLocks noEditPoints="1"/>
            </p:cNvSpPr>
            <p:nvPr/>
          </p:nvSpPr>
          <p:spPr bwMode="auto">
            <a:xfrm>
              <a:off x="680581" y="1507860"/>
              <a:ext cx="185687" cy="125206"/>
            </a:xfrm>
            <a:custGeom>
              <a:avLst/>
              <a:gdLst>
                <a:gd name="T0" fmla="*/ 68 w 73"/>
                <a:gd name="T1" fmla="*/ 49 h 49"/>
                <a:gd name="T2" fmla="*/ 4 w 73"/>
                <a:gd name="T3" fmla="*/ 49 h 49"/>
                <a:gd name="T4" fmla="*/ 0 w 73"/>
                <a:gd name="T5" fmla="*/ 44 h 49"/>
                <a:gd name="T6" fmla="*/ 0 w 73"/>
                <a:gd name="T7" fmla="*/ 4 h 49"/>
                <a:gd name="T8" fmla="*/ 4 w 73"/>
                <a:gd name="T9" fmla="*/ 0 h 49"/>
                <a:gd name="T10" fmla="*/ 68 w 73"/>
                <a:gd name="T11" fmla="*/ 0 h 49"/>
                <a:gd name="T12" fmla="*/ 73 w 73"/>
                <a:gd name="T13" fmla="*/ 4 h 49"/>
                <a:gd name="T14" fmla="*/ 73 w 73"/>
                <a:gd name="T15" fmla="*/ 44 h 49"/>
                <a:gd name="T16" fmla="*/ 68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8" y="49"/>
                  </a:moveTo>
                  <a:cubicBezTo>
                    <a:pt x="4" y="49"/>
                    <a:pt x="4" y="49"/>
                    <a:pt x="4" y="49"/>
                  </a:cubicBezTo>
                  <a:cubicBezTo>
                    <a:pt x="2" y="49"/>
                    <a:pt x="0" y="46"/>
                    <a:pt x="0" y="44"/>
                  </a:cubicBezTo>
                  <a:cubicBezTo>
                    <a:pt x="0" y="4"/>
                    <a:pt x="0" y="4"/>
                    <a:pt x="0" y="4"/>
                  </a:cubicBezTo>
                  <a:cubicBezTo>
                    <a:pt x="0" y="2"/>
                    <a:pt x="2" y="0"/>
                    <a:pt x="4" y="0"/>
                  </a:cubicBezTo>
                  <a:cubicBezTo>
                    <a:pt x="68" y="0"/>
                    <a:pt x="68" y="0"/>
                    <a:pt x="68" y="0"/>
                  </a:cubicBezTo>
                  <a:cubicBezTo>
                    <a:pt x="71" y="0"/>
                    <a:pt x="73" y="2"/>
                    <a:pt x="73" y="4"/>
                  </a:cubicBezTo>
                  <a:cubicBezTo>
                    <a:pt x="73" y="44"/>
                    <a:pt x="73" y="44"/>
                    <a:pt x="73" y="44"/>
                  </a:cubicBezTo>
                  <a:cubicBezTo>
                    <a:pt x="73" y="46"/>
                    <a:pt x="71" y="49"/>
                    <a:pt x="68"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792E"/>
                </a:gs>
                <a:gs pos="100000">
                  <a:srgbClr val="FF604A"/>
                </a:gs>
              </a:gsLst>
              <a:lin ang="5400000" scaled="0"/>
            </a:gradFill>
            <a:ln>
              <a:noFill/>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ndParaRPr>
            </a:p>
          </p:txBody>
        </p:sp>
        <p:sp>
          <p:nvSpPr>
            <p:cNvPr id="903" name="Freeform 50">
              <a:extLst>
                <a:ext uri="{FF2B5EF4-FFF2-40B4-BE49-F238E27FC236}">
                  <a16:creationId xmlns:a16="http://schemas.microsoft.com/office/drawing/2014/main" id="{31291F78-4EFE-4455-B7F6-637C47624E20}"/>
                </a:ext>
              </a:extLst>
            </p:cNvPr>
            <p:cNvSpPr>
              <a:spLocks noEditPoints="1"/>
            </p:cNvSpPr>
            <p:nvPr/>
          </p:nvSpPr>
          <p:spPr bwMode="auto">
            <a:xfrm>
              <a:off x="842924" y="1507860"/>
              <a:ext cx="185687" cy="125206"/>
            </a:xfrm>
            <a:custGeom>
              <a:avLst/>
              <a:gdLst>
                <a:gd name="T0" fmla="*/ 68 w 73"/>
                <a:gd name="T1" fmla="*/ 49 h 49"/>
                <a:gd name="T2" fmla="*/ 4 w 73"/>
                <a:gd name="T3" fmla="*/ 49 h 49"/>
                <a:gd name="T4" fmla="*/ 0 w 73"/>
                <a:gd name="T5" fmla="*/ 44 h 49"/>
                <a:gd name="T6" fmla="*/ 0 w 73"/>
                <a:gd name="T7" fmla="*/ 4 h 49"/>
                <a:gd name="T8" fmla="*/ 4 w 73"/>
                <a:gd name="T9" fmla="*/ 0 h 49"/>
                <a:gd name="T10" fmla="*/ 68 w 73"/>
                <a:gd name="T11" fmla="*/ 0 h 49"/>
                <a:gd name="T12" fmla="*/ 73 w 73"/>
                <a:gd name="T13" fmla="*/ 4 h 49"/>
                <a:gd name="T14" fmla="*/ 73 w 73"/>
                <a:gd name="T15" fmla="*/ 44 h 49"/>
                <a:gd name="T16" fmla="*/ 68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8" y="49"/>
                  </a:moveTo>
                  <a:cubicBezTo>
                    <a:pt x="4" y="49"/>
                    <a:pt x="4" y="49"/>
                    <a:pt x="4" y="49"/>
                  </a:cubicBezTo>
                  <a:cubicBezTo>
                    <a:pt x="2" y="49"/>
                    <a:pt x="0" y="46"/>
                    <a:pt x="0" y="44"/>
                  </a:cubicBezTo>
                  <a:cubicBezTo>
                    <a:pt x="0" y="4"/>
                    <a:pt x="0" y="4"/>
                    <a:pt x="0" y="4"/>
                  </a:cubicBezTo>
                  <a:cubicBezTo>
                    <a:pt x="0" y="2"/>
                    <a:pt x="2" y="0"/>
                    <a:pt x="4" y="0"/>
                  </a:cubicBezTo>
                  <a:cubicBezTo>
                    <a:pt x="68" y="0"/>
                    <a:pt x="68" y="0"/>
                    <a:pt x="68" y="0"/>
                  </a:cubicBezTo>
                  <a:cubicBezTo>
                    <a:pt x="71" y="0"/>
                    <a:pt x="73" y="2"/>
                    <a:pt x="73" y="4"/>
                  </a:cubicBezTo>
                  <a:cubicBezTo>
                    <a:pt x="73" y="44"/>
                    <a:pt x="73" y="44"/>
                    <a:pt x="73" y="44"/>
                  </a:cubicBezTo>
                  <a:cubicBezTo>
                    <a:pt x="73" y="46"/>
                    <a:pt x="71" y="49"/>
                    <a:pt x="68"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792E"/>
                </a:gs>
                <a:gs pos="100000">
                  <a:srgbClr val="FF604A"/>
                </a:gs>
              </a:gsLst>
              <a:lin ang="5400000" scaled="0"/>
            </a:gradFill>
            <a:ln>
              <a:noFill/>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ndParaRPr>
            </a:p>
          </p:txBody>
        </p:sp>
        <p:sp>
          <p:nvSpPr>
            <p:cNvPr id="904" name="Freeform 51">
              <a:extLst>
                <a:ext uri="{FF2B5EF4-FFF2-40B4-BE49-F238E27FC236}">
                  <a16:creationId xmlns:a16="http://schemas.microsoft.com/office/drawing/2014/main" id="{0265DBE4-A453-4086-A97F-DA86B6A1D363}"/>
                </a:ext>
              </a:extLst>
            </p:cNvPr>
            <p:cNvSpPr>
              <a:spLocks noEditPoints="1"/>
            </p:cNvSpPr>
            <p:nvPr/>
          </p:nvSpPr>
          <p:spPr bwMode="auto">
            <a:xfrm>
              <a:off x="764405" y="1200151"/>
              <a:ext cx="185687" cy="125206"/>
            </a:xfrm>
            <a:custGeom>
              <a:avLst/>
              <a:gdLst>
                <a:gd name="T0" fmla="*/ 69 w 73"/>
                <a:gd name="T1" fmla="*/ 49 h 49"/>
                <a:gd name="T2" fmla="*/ 5 w 73"/>
                <a:gd name="T3" fmla="*/ 49 h 49"/>
                <a:gd name="T4" fmla="*/ 0 w 73"/>
                <a:gd name="T5" fmla="*/ 45 h 49"/>
                <a:gd name="T6" fmla="*/ 0 w 73"/>
                <a:gd name="T7" fmla="*/ 5 h 49"/>
                <a:gd name="T8" fmla="*/ 5 w 73"/>
                <a:gd name="T9" fmla="*/ 0 h 49"/>
                <a:gd name="T10" fmla="*/ 69 w 73"/>
                <a:gd name="T11" fmla="*/ 0 h 49"/>
                <a:gd name="T12" fmla="*/ 73 w 73"/>
                <a:gd name="T13" fmla="*/ 5 h 49"/>
                <a:gd name="T14" fmla="*/ 73 w 73"/>
                <a:gd name="T15" fmla="*/ 45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5"/>
                  </a:cubicBezTo>
                  <a:cubicBezTo>
                    <a:pt x="0" y="5"/>
                    <a:pt x="0" y="5"/>
                    <a:pt x="0" y="5"/>
                  </a:cubicBezTo>
                  <a:cubicBezTo>
                    <a:pt x="0" y="2"/>
                    <a:pt x="2" y="0"/>
                    <a:pt x="5" y="0"/>
                  </a:cubicBezTo>
                  <a:cubicBezTo>
                    <a:pt x="69" y="0"/>
                    <a:pt x="69" y="0"/>
                    <a:pt x="69" y="0"/>
                  </a:cubicBezTo>
                  <a:cubicBezTo>
                    <a:pt x="71" y="0"/>
                    <a:pt x="73" y="2"/>
                    <a:pt x="73" y="5"/>
                  </a:cubicBezTo>
                  <a:cubicBezTo>
                    <a:pt x="73" y="45"/>
                    <a:pt x="73" y="45"/>
                    <a:pt x="73" y="45"/>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chemeClr val="accent1"/>
                </a:gs>
                <a:gs pos="100000">
                  <a:srgbClr val="FFA700"/>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ndParaRPr>
            </a:p>
          </p:txBody>
        </p:sp>
        <p:sp>
          <p:nvSpPr>
            <p:cNvPr id="905" name="Freeform 52">
              <a:extLst>
                <a:ext uri="{FF2B5EF4-FFF2-40B4-BE49-F238E27FC236}">
                  <a16:creationId xmlns:a16="http://schemas.microsoft.com/office/drawing/2014/main" id="{4378DA54-C395-455F-BC36-D9B7EF20457D}"/>
                </a:ext>
              </a:extLst>
            </p:cNvPr>
            <p:cNvSpPr>
              <a:spLocks noEditPoints="1"/>
            </p:cNvSpPr>
            <p:nvPr/>
          </p:nvSpPr>
          <p:spPr bwMode="auto">
            <a:xfrm>
              <a:off x="927810" y="1200151"/>
              <a:ext cx="185687" cy="125206"/>
            </a:xfrm>
            <a:custGeom>
              <a:avLst/>
              <a:gdLst>
                <a:gd name="T0" fmla="*/ 69 w 73"/>
                <a:gd name="T1" fmla="*/ 49 h 49"/>
                <a:gd name="T2" fmla="*/ 5 w 73"/>
                <a:gd name="T3" fmla="*/ 49 h 49"/>
                <a:gd name="T4" fmla="*/ 0 w 73"/>
                <a:gd name="T5" fmla="*/ 45 h 49"/>
                <a:gd name="T6" fmla="*/ 0 w 73"/>
                <a:gd name="T7" fmla="*/ 5 h 49"/>
                <a:gd name="T8" fmla="*/ 5 w 73"/>
                <a:gd name="T9" fmla="*/ 0 h 49"/>
                <a:gd name="T10" fmla="*/ 69 w 73"/>
                <a:gd name="T11" fmla="*/ 0 h 49"/>
                <a:gd name="T12" fmla="*/ 73 w 73"/>
                <a:gd name="T13" fmla="*/ 5 h 49"/>
                <a:gd name="T14" fmla="*/ 73 w 73"/>
                <a:gd name="T15" fmla="*/ 45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5"/>
                  </a:cubicBezTo>
                  <a:cubicBezTo>
                    <a:pt x="0" y="5"/>
                    <a:pt x="0" y="5"/>
                    <a:pt x="0" y="5"/>
                  </a:cubicBezTo>
                  <a:cubicBezTo>
                    <a:pt x="0" y="2"/>
                    <a:pt x="2" y="0"/>
                    <a:pt x="5" y="0"/>
                  </a:cubicBezTo>
                  <a:cubicBezTo>
                    <a:pt x="69" y="0"/>
                    <a:pt x="69" y="0"/>
                    <a:pt x="69" y="0"/>
                  </a:cubicBezTo>
                  <a:cubicBezTo>
                    <a:pt x="71" y="0"/>
                    <a:pt x="73" y="2"/>
                    <a:pt x="73" y="5"/>
                  </a:cubicBezTo>
                  <a:cubicBezTo>
                    <a:pt x="73" y="45"/>
                    <a:pt x="73" y="45"/>
                    <a:pt x="73" y="45"/>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chemeClr val="accent1"/>
                </a:gs>
                <a:gs pos="100000">
                  <a:srgbClr val="FFA700"/>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ndParaRPr>
            </a:p>
          </p:txBody>
        </p:sp>
        <p:sp>
          <p:nvSpPr>
            <p:cNvPr id="906" name="Freeform 53">
              <a:extLst>
                <a:ext uri="{FF2B5EF4-FFF2-40B4-BE49-F238E27FC236}">
                  <a16:creationId xmlns:a16="http://schemas.microsoft.com/office/drawing/2014/main" id="{A508FA9D-0BB0-41C3-8480-C716E68DB486}"/>
                </a:ext>
              </a:extLst>
            </p:cNvPr>
            <p:cNvSpPr>
              <a:spLocks noEditPoints="1"/>
            </p:cNvSpPr>
            <p:nvPr/>
          </p:nvSpPr>
          <p:spPr bwMode="auto">
            <a:xfrm>
              <a:off x="764405" y="1609723"/>
              <a:ext cx="185687" cy="125206"/>
            </a:xfrm>
            <a:custGeom>
              <a:avLst/>
              <a:gdLst>
                <a:gd name="T0" fmla="*/ 69 w 73"/>
                <a:gd name="T1" fmla="*/ 49 h 49"/>
                <a:gd name="T2" fmla="*/ 5 w 73"/>
                <a:gd name="T3" fmla="*/ 49 h 49"/>
                <a:gd name="T4" fmla="*/ 0 w 73"/>
                <a:gd name="T5" fmla="*/ 44 h 49"/>
                <a:gd name="T6" fmla="*/ 0 w 73"/>
                <a:gd name="T7" fmla="*/ 4 h 49"/>
                <a:gd name="T8" fmla="*/ 5 w 73"/>
                <a:gd name="T9" fmla="*/ 0 h 49"/>
                <a:gd name="T10" fmla="*/ 69 w 73"/>
                <a:gd name="T11" fmla="*/ 0 h 49"/>
                <a:gd name="T12" fmla="*/ 73 w 73"/>
                <a:gd name="T13" fmla="*/ 4 h 49"/>
                <a:gd name="T14" fmla="*/ 73 w 73"/>
                <a:gd name="T15" fmla="*/ 44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4"/>
                  </a:cubicBezTo>
                  <a:cubicBezTo>
                    <a:pt x="0" y="4"/>
                    <a:pt x="0" y="4"/>
                    <a:pt x="0" y="4"/>
                  </a:cubicBezTo>
                  <a:cubicBezTo>
                    <a:pt x="0" y="2"/>
                    <a:pt x="2" y="0"/>
                    <a:pt x="5" y="0"/>
                  </a:cubicBezTo>
                  <a:cubicBezTo>
                    <a:pt x="69" y="0"/>
                    <a:pt x="69" y="0"/>
                    <a:pt x="69" y="0"/>
                  </a:cubicBezTo>
                  <a:cubicBezTo>
                    <a:pt x="71" y="0"/>
                    <a:pt x="73" y="2"/>
                    <a:pt x="73" y="4"/>
                  </a:cubicBezTo>
                  <a:cubicBezTo>
                    <a:pt x="73" y="44"/>
                    <a:pt x="73" y="44"/>
                    <a:pt x="73" y="44"/>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644A"/>
                </a:gs>
                <a:gs pos="100000">
                  <a:schemeClr val="accent3"/>
                </a:gs>
              </a:gsLst>
              <a:lin ang="5400000" scaled="0"/>
            </a:gradFill>
            <a:ln>
              <a:noFill/>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ndParaRPr>
            </a:p>
          </p:txBody>
        </p:sp>
        <p:sp>
          <p:nvSpPr>
            <p:cNvPr id="907" name="Freeform 54">
              <a:extLst>
                <a:ext uri="{FF2B5EF4-FFF2-40B4-BE49-F238E27FC236}">
                  <a16:creationId xmlns:a16="http://schemas.microsoft.com/office/drawing/2014/main" id="{03280141-19F8-4733-A4A4-81FF46F89F7E}"/>
                </a:ext>
              </a:extLst>
            </p:cNvPr>
            <p:cNvSpPr>
              <a:spLocks noEditPoints="1"/>
            </p:cNvSpPr>
            <p:nvPr/>
          </p:nvSpPr>
          <p:spPr bwMode="auto">
            <a:xfrm>
              <a:off x="1090153" y="1405998"/>
              <a:ext cx="185687" cy="125206"/>
            </a:xfrm>
            <a:custGeom>
              <a:avLst/>
              <a:gdLst>
                <a:gd name="T0" fmla="*/ 69 w 73"/>
                <a:gd name="T1" fmla="*/ 49 h 49"/>
                <a:gd name="T2" fmla="*/ 5 w 73"/>
                <a:gd name="T3" fmla="*/ 49 h 49"/>
                <a:gd name="T4" fmla="*/ 0 w 73"/>
                <a:gd name="T5" fmla="*/ 44 h 49"/>
                <a:gd name="T6" fmla="*/ 0 w 73"/>
                <a:gd name="T7" fmla="*/ 4 h 49"/>
                <a:gd name="T8" fmla="*/ 5 w 73"/>
                <a:gd name="T9" fmla="*/ 0 h 49"/>
                <a:gd name="T10" fmla="*/ 69 w 73"/>
                <a:gd name="T11" fmla="*/ 0 h 49"/>
                <a:gd name="T12" fmla="*/ 73 w 73"/>
                <a:gd name="T13" fmla="*/ 4 h 49"/>
                <a:gd name="T14" fmla="*/ 73 w 73"/>
                <a:gd name="T15" fmla="*/ 44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4"/>
                  </a:cubicBezTo>
                  <a:cubicBezTo>
                    <a:pt x="0" y="4"/>
                    <a:pt x="0" y="4"/>
                    <a:pt x="0" y="4"/>
                  </a:cubicBezTo>
                  <a:cubicBezTo>
                    <a:pt x="0" y="2"/>
                    <a:pt x="2" y="0"/>
                    <a:pt x="5" y="0"/>
                  </a:cubicBezTo>
                  <a:cubicBezTo>
                    <a:pt x="69" y="0"/>
                    <a:pt x="69" y="0"/>
                    <a:pt x="69" y="0"/>
                  </a:cubicBezTo>
                  <a:cubicBezTo>
                    <a:pt x="71" y="0"/>
                    <a:pt x="73" y="2"/>
                    <a:pt x="73" y="4"/>
                  </a:cubicBezTo>
                  <a:cubicBezTo>
                    <a:pt x="73" y="44"/>
                    <a:pt x="73" y="44"/>
                    <a:pt x="73" y="44"/>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9011"/>
                </a:gs>
                <a:gs pos="100000">
                  <a:srgbClr val="FF762E"/>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ndParaRPr>
            </a:p>
          </p:txBody>
        </p:sp>
        <p:sp>
          <p:nvSpPr>
            <p:cNvPr id="908" name="Freeform 57">
              <a:extLst>
                <a:ext uri="{FF2B5EF4-FFF2-40B4-BE49-F238E27FC236}">
                  <a16:creationId xmlns:a16="http://schemas.microsoft.com/office/drawing/2014/main" id="{66A465AD-2B23-4D84-BF3F-EDD08814D511}"/>
                </a:ext>
              </a:extLst>
            </p:cNvPr>
            <p:cNvSpPr>
              <a:spLocks/>
            </p:cNvSpPr>
            <p:nvPr/>
          </p:nvSpPr>
          <p:spPr bwMode="auto">
            <a:xfrm>
              <a:off x="927810" y="1609723"/>
              <a:ext cx="131572" cy="125206"/>
            </a:xfrm>
            <a:custGeom>
              <a:avLst/>
              <a:gdLst>
                <a:gd name="T0" fmla="*/ 9 w 52"/>
                <a:gd name="T1" fmla="*/ 40 h 49"/>
                <a:gd name="T2" fmla="*/ 9 w 52"/>
                <a:gd name="T3" fmla="*/ 9 h 49"/>
                <a:gd name="T4" fmla="*/ 43 w 52"/>
                <a:gd name="T5" fmla="*/ 9 h 49"/>
                <a:gd name="T6" fmla="*/ 43 w 52"/>
                <a:gd name="T7" fmla="*/ 9 h 49"/>
                <a:gd name="T8" fmla="*/ 35 w 52"/>
                <a:gd name="T9" fmla="*/ 9 h 49"/>
                <a:gd name="T10" fmla="*/ 31 w 52"/>
                <a:gd name="T11" fmla="*/ 4 h 49"/>
                <a:gd name="T12" fmla="*/ 31 w 52"/>
                <a:gd name="T13" fmla="*/ 0 h 49"/>
                <a:gd name="T14" fmla="*/ 5 w 52"/>
                <a:gd name="T15" fmla="*/ 0 h 49"/>
                <a:gd name="T16" fmla="*/ 0 w 52"/>
                <a:gd name="T17" fmla="*/ 4 h 49"/>
                <a:gd name="T18" fmla="*/ 0 w 52"/>
                <a:gd name="T19" fmla="*/ 44 h 49"/>
                <a:gd name="T20" fmla="*/ 5 w 52"/>
                <a:gd name="T21" fmla="*/ 49 h 49"/>
                <a:gd name="T22" fmla="*/ 52 w 52"/>
                <a:gd name="T23" fmla="*/ 49 h 49"/>
                <a:gd name="T24" fmla="*/ 47 w 52"/>
                <a:gd name="T25" fmla="*/ 40 h 49"/>
                <a:gd name="T26" fmla="*/ 9 w 52"/>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2" h="49">
                  <a:moveTo>
                    <a:pt x="9" y="40"/>
                  </a:moveTo>
                  <a:cubicBezTo>
                    <a:pt x="9" y="9"/>
                    <a:pt x="9" y="9"/>
                    <a:pt x="9" y="9"/>
                  </a:cubicBezTo>
                  <a:cubicBezTo>
                    <a:pt x="43" y="9"/>
                    <a:pt x="43" y="9"/>
                    <a:pt x="43" y="9"/>
                  </a:cubicBezTo>
                  <a:cubicBezTo>
                    <a:pt x="43" y="9"/>
                    <a:pt x="43" y="9"/>
                    <a:pt x="43" y="9"/>
                  </a:cubicBezTo>
                  <a:cubicBezTo>
                    <a:pt x="35" y="9"/>
                    <a:pt x="35" y="9"/>
                    <a:pt x="35" y="9"/>
                  </a:cubicBezTo>
                  <a:cubicBezTo>
                    <a:pt x="33" y="9"/>
                    <a:pt x="31" y="6"/>
                    <a:pt x="31" y="4"/>
                  </a:cubicBezTo>
                  <a:cubicBezTo>
                    <a:pt x="31" y="0"/>
                    <a:pt x="31" y="0"/>
                    <a:pt x="31" y="0"/>
                  </a:cubicBezTo>
                  <a:cubicBezTo>
                    <a:pt x="5" y="0"/>
                    <a:pt x="5" y="0"/>
                    <a:pt x="5" y="0"/>
                  </a:cubicBezTo>
                  <a:cubicBezTo>
                    <a:pt x="2" y="0"/>
                    <a:pt x="0" y="2"/>
                    <a:pt x="0" y="4"/>
                  </a:cubicBezTo>
                  <a:cubicBezTo>
                    <a:pt x="0" y="44"/>
                    <a:pt x="0" y="44"/>
                    <a:pt x="0" y="44"/>
                  </a:cubicBezTo>
                  <a:cubicBezTo>
                    <a:pt x="0" y="47"/>
                    <a:pt x="2" y="49"/>
                    <a:pt x="5" y="49"/>
                  </a:cubicBezTo>
                  <a:cubicBezTo>
                    <a:pt x="52" y="49"/>
                    <a:pt x="52" y="49"/>
                    <a:pt x="52" y="49"/>
                  </a:cubicBezTo>
                  <a:cubicBezTo>
                    <a:pt x="50" y="46"/>
                    <a:pt x="48" y="43"/>
                    <a:pt x="47" y="40"/>
                  </a:cubicBezTo>
                  <a:lnTo>
                    <a:pt x="9" y="40"/>
                  </a:lnTo>
                  <a:close/>
                </a:path>
              </a:pathLst>
            </a:custGeom>
            <a:gradFill>
              <a:gsLst>
                <a:gs pos="0">
                  <a:srgbClr val="FF644A"/>
                </a:gs>
                <a:gs pos="100000">
                  <a:schemeClr val="accent3"/>
                </a:gs>
              </a:gsLst>
              <a:lin ang="5400000" scaled="0"/>
            </a:gradFill>
            <a:ln>
              <a:noFill/>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ndParaRPr>
            </a:p>
          </p:txBody>
        </p:sp>
        <p:sp>
          <p:nvSpPr>
            <p:cNvPr id="909" name="Freeform 58">
              <a:extLst>
                <a:ext uri="{FF2B5EF4-FFF2-40B4-BE49-F238E27FC236}">
                  <a16:creationId xmlns:a16="http://schemas.microsoft.com/office/drawing/2014/main" id="{5622720B-DEAE-4159-A579-63748400DF36}"/>
                </a:ext>
              </a:extLst>
            </p:cNvPr>
            <p:cNvSpPr>
              <a:spLocks/>
            </p:cNvSpPr>
            <p:nvPr/>
          </p:nvSpPr>
          <p:spPr bwMode="auto">
            <a:xfrm>
              <a:off x="1006329" y="1507860"/>
              <a:ext cx="185687" cy="125206"/>
            </a:xfrm>
            <a:custGeom>
              <a:avLst/>
              <a:gdLst>
                <a:gd name="T0" fmla="*/ 68 w 73"/>
                <a:gd name="T1" fmla="*/ 0 h 49"/>
                <a:gd name="T2" fmla="*/ 4 w 73"/>
                <a:gd name="T3" fmla="*/ 0 h 49"/>
                <a:gd name="T4" fmla="*/ 0 w 73"/>
                <a:gd name="T5" fmla="*/ 4 h 49"/>
                <a:gd name="T6" fmla="*/ 0 w 73"/>
                <a:gd name="T7" fmla="*/ 40 h 49"/>
                <a:gd name="T8" fmla="*/ 0 w 73"/>
                <a:gd name="T9" fmla="*/ 44 h 49"/>
                <a:gd name="T10" fmla="*/ 4 w 73"/>
                <a:gd name="T11" fmla="*/ 49 h 49"/>
                <a:gd name="T12" fmla="*/ 12 w 73"/>
                <a:gd name="T13" fmla="*/ 49 h 49"/>
                <a:gd name="T14" fmla="*/ 15 w 73"/>
                <a:gd name="T15" fmla="*/ 40 h 49"/>
                <a:gd name="T16" fmla="*/ 15 w 73"/>
                <a:gd name="T17" fmla="*/ 40 h 49"/>
                <a:gd name="T18" fmla="*/ 9 w 73"/>
                <a:gd name="T19" fmla="*/ 40 h 49"/>
                <a:gd name="T20" fmla="*/ 9 w 73"/>
                <a:gd name="T21" fmla="*/ 9 h 49"/>
                <a:gd name="T22" fmla="*/ 64 w 73"/>
                <a:gd name="T23" fmla="*/ 9 h 49"/>
                <a:gd name="T24" fmla="*/ 64 w 73"/>
                <a:gd name="T25" fmla="*/ 11 h 49"/>
                <a:gd name="T26" fmla="*/ 73 w 73"/>
                <a:gd name="T27" fmla="*/ 13 h 49"/>
                <a:gd name="T28" fmla="*/ 73 w 73"/>
                <a:gd name="T29" fmla="*/ 4 h 49"/>
                <a:gd name="T30" fmla="*/ 68 w 73"/>
                <a:gd name="T31"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3" h="49">
                  <a:moveTo>
                    <a:pt x="68" y="0"/>
                  </a:moveTo>
                  <a:cubicBezTo>
                    <a:pt x="4" y="0"/>
                    <a:pt x="4" y="0"/>
                    <a:pt x="4" y="0"/>
                  </a:cubicBezTo>
                  <a:cubicBezTo>
                    <a:pt x="2" y="0"/>
                    <a:pt x="0" y="2"/>
                    <a:pt x="0" y="4"/>
                  </a:cubicBezTo>
                  <a:cubicBezTo>
                    <a:pt x="0" y="40"/>
                    <a:pt x="0" y="40"/>
                    <a:pt x="0" y="40"/>
                  </a:cubicBezTo>
                  <a:cubicBezTo>
                    <a:pt x="0" y="44"/>
                    <a:pt x="0" y="44"/>
                    <a:pt x="0" y="44"/>
                  </a:cubicBezTo>
                  <a:cubicBezTo>
                    <a:pt x="0" y="46"/>
                    <a:pt x="2" y="49"/>
                    <a:pt x="4" y="49"/>
                  </a:cubicBezTo>
                  <a:cubicBezTo>
                    <a:pt x="12" y="49"/>
                    <a:pt x="12" y="49"/>
                    <a:pt x="12" y="49"/>
                  </a:cubicBezTo>
                  <a:cubicBezTo>
                    <a:pt x="13" y="45"/>
                    <a:pt x="14" y="42"/>
                    <a:pt x="15" y="40"/>
                  </a:cubicBezTo>
                  <a:cubicBezTo>
                    <a:pt x="15" y="40"/>
                    <a:pt x="15" y="40"/>
                    <a:pt x="15" y="40"/>
                  </a:cubicBezTo>
                  <a:cubicBezTo>
                    <a:pt x="9" y="40"/>
                    <a:pt x="9" y="40"/>
                    <a:pt x="9" y="40"/>
                  </a:cubicBezTo>
                  <a:cubicBezTo>
                    <a:pt x="9" y="9"/>
                    <a:pt x="9" y="9"/>
                    <a:pt x="9" y="9"/>
                  </a:cubicBezTo>
                  <a:cubicBezTo>
                    <a:pt x="64" y="9"/>
                    <a:pt x="64" y="9"/>
                    <a:pt x="64" y="9"/>
                  </a:cubicBezTo>
                  <a:cubicBezTo>
                    <a:pt x="64" y="11"/>
                    <a:pt x="64" y="11"/>
                    <a:pt x="64" y="11"/>
                  </a:cubicBezTo>
                  <a:cubicBezTo>
                    <a:pt x="67" y="12"/>
                    <a:pt x="70" y="12"/>
                    <a:pt x="73" y="13"/>
                  </a:cubicBezTo>
                  <a:cubicBezTo>
                    <a:pt x="73" y="4"/>
                    <a:pt x="73" y="4"/>
                    <a:pt x="73" y="4"/>
                  </a:cubicBezTo>
                  <a:cubicBezTo>
                    <a:pt x="73" y="2"/>
                    <a:pt x="71" y="0"/>
                    <a:pt x="68" y="0"/>
                  </a:cubicBezTo>
                  <a:close/>
                </a:path>
              </a:pathLst>
            </a:custGeom>
            <a:gradFill>
              <a:gsLst>
                <a:gs pos="0">
                  <a:srgbClr val="FF792E"/>
                </a:gs>
                <a:gs pos="100000">
                  <a:srgbClr val="FF604A"/>
                </a:gs>
              </a:gsLst>
              <a:lin ang="5400000" scaled="0"/>
            </a:gradFill>
            <a:ln>
              <a:noFill/>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ndParaRPr>
            </a:p>
          </p:txBody>
        </p:sp>
      </p:grpSp>
      <p:grpSp>
        <p:nvGrpSpPr>
          <p:cNvPr id="910" name="Group 909">
            <a:extLst>
              <a:ext uri="{FF2B5EF4-FFF2-40B4-BE49-F238E27FC236}">
                <a16:creationId xmlns:a16="http://schemas.microsoft.com/office/drawing/2014/main" id="{6EE0FFA6-3BF1-4DAC-9AB7-A5769DCCF8CF}"/>
              </a:ext>
            </a:extLst>
          </p:cNvPr>
          <p:cNvGrpSpPr/>
          <p:nvPr/>
        </p:nvGrpSpPr>
        <p:grpSpPr>
          <a:xfrm>
            <a:off x="1956356" y="2713348"/>
            <a:ext cx="1051069" cy="834235"/>
            <a:chOff x="602062" y="1200151"/>
            <a:chExt cx="673778" cy="534778"/>
          </a:xfrm>
        </p:grpSpPr>
        <p:sp>
          <p:nvSpPr>
            <p:cNvPr id="911" name="Freeform 43">
              <a:extLst>
                <a:ext uri="{FF2B5EF4-FFF2-40B4-BE49-F238E27FC236}">
                  <a16:creationId xmlns:a16="http://schemas.microsoft.com/office/drawing/2014/main" id="{78E10685-ED9A-4424-9F8C-17047B9669F6}"/>
                </a:ext>
              </a:extLst>
            </p:cNvPr>
            <p:cNvSpPr>
              <a:spLocks noEditPoints="1"/>
            </p:cNvSpPr>
            <p:nvPr/>
          </p:nvSpPr>
          <p:spPr bwMode="auto">
            <a:xfrm>
              <a:off x="602062" y="1405998"/>
              <a:ext cx="185687" cy="125206"/>
            </a:xfrm>
            <a:custGeom>
              <a:avLst/>
              <a:gdLst>
                <a:gd name="T0" fmla="*/ 69 w 73"/>
                <a:gd name="T1" fmla="*/ 49 h 49"/>
                <a:gd name="T2" fmla="*/ 5 w 73"/>
                <a:gd name="T3" fmla="*/ 49 h 49"/>
                <a:gd name="T4" fmla="*/ 0 w 73"/>
                <a:gd name="T5" fmla="*/ 44 h 49"/>
                <a:gd name="T6" fmla="*/ 0 w 73"/>
                <a:gd name="T7" fmla="*/ 4 h 49"/>
                <a:gd name="T8" fmla="*/ 5 w 73"/>
                <a:gd name="T9" fmla="*/ 0 h 49"/>
                <a:gd name="T10" fmla="*/ 69 w 73"/>
                <a:gd name="T11" fmla="*/ 0 h 49"/>
                <a:gd name="T12" fmla="*/ 73 w 73"/>
                <a:gd name="T13" fmla="*/ 4 h 49"/>
                <a:gd name="T14" fmla="*/ 73 w 73"/>
                <a:gd name="T15" fmla="*/ 44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4"/>
                  </a:cubicBezTo>
                  <a:cubicBezTo>
                    <a:pt x="0" y="4"/>
                    <a:pt x="0" y="4"/>
                    <a:pt x="0" y="4"/>
                  </a:cubicBezTo>
                  <a:cubicBezTo>
                    <a:pt x="0" y="2"/>
                    <a:pt x="2" y="0"/>
                    <a:pt x="5" y="0"/>
                  </a:cubicBezTo>
                  <a:cubicBezTo>
                    <a:pt x="69" y="0"/>
                    <a:pt x="69" y="0"/>
                    <a:pt x="69" y="0"/>
                  </a:cubicBezTo>
                  <a:cubicBezTo>
                    <a:pt x="71" y="0"/>
                    <a:pt x="73" y="2"/>
                    <a:pt x="73" y="4"/>
                  </a:cubicBezTo>
                  <a:cubicBezTo>
                    <a:pt x="73" y="44"/>
                    <a:pt x="73" y="44"/>
                    <a:pt x="73" y="44"/>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9011"/>
                </a:gs>
                <a:gs pos="100000">
                  <a:srgbClr val="FF762E"/>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ndParaRPr>
            </a:p>
          </p:txBody>
        </p:sp>
        <p:sp>
          <p:nvSpPr>
            <p:cNvPr id="912" name="Freeform 44">
              <a:extLst>
                <a:ext uri="{FF2B5EF4-FFF2-40B4-BE49-F238E27FC236}">
                  <a16:creationId xmlns:a16="http://schemas.microsoft.com/office/drawing/2014/main" id="{FCB967DC-80A9-489B-83BB-15B8BF6F76C6}"/>
                </a:ext>
              </a:extLst>
            </p:cNvPr>
            <p:cNvSpPr>
              <a:spLocks noEditPoints="1"/>
            </p:cNvSpPr>
            <p:nvPr/>
          </p:nvSpPr>
          <p:spPr bwMode="auto">
            <a:xfrm>
              <a:off x="764405" y="1405998"/>
              <a:ext cx="185687" cy="125206"/>
            </a:xfrm>
            <a:custGeom>
              <a:avLst/>
              <a:gdLst>
                <a:gd name="T0" fmla="*/ 69 w 73"/>
                <a:gd name="T1" fmla="*/ 49 h 49"/>
                <a:gd name="T2" fmla="*/ 5 w 73"/>
                <a:gd name="T3" fmla="*/ 49 h 49"/>
                <a:gd name="T4" fmla="*/ 0 w 73"/>
                <a:gd name="T5" fmla="*/ 44 h 49"/>
                <a:gd name="T6" fmla="*/ 0 w 73"/>
                <a:gd name="T7" fmla="*/ 4 h 49"/>
                <a:gd name="T8" fmla="*/ 5 w 73"/>
                <a:gd name="T9" fmla="*/ 0 h 49"/>
                <a:gd name="T10" fmla="*/ 69 w 73"/>
                <a:gd name="T11" fmla="*/ 0 h 49"/>
                <a:gd name="T12" fmla="*/ 73 w 73"/>
                <a:gd name="T13" fmla="*/ 4 h 49"/>
                <a:gd name="T14" fmla="*/ 73 w 73"/>
                <a:gd name="T15" fmla="*/ 44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4"/>
                  </a:cubicBezTo>
                  <a:cubicBezTo>
                    <a:pt x="0" y="4"/>
                    <a:pt x="0" y="4"/>
                    <a:pt x="0" y="4"/>
                  </a:cubicBezTo>
                  <a:cubicBezTo>
                    <a:pt x="0" y="2"/>
                    <a:pt x="2" y="0"/>
                    <a:pt x="5" y="0"/>
                  </a:cubicBezTo>
                  <a:cubicBezTo>
                    <a:pt x="69" y="0"/>
                    <a:pt x="69" y="0"/>
                    <a:pt x="69" y="0"/>
                  </a:cubicBezTo>
                  <a:cubicBezTo>
                    <a:pt x="71" y="0"/>
                    <a:pt x="73" y="2"/>
                    <a:pt x="73" y="4"/>
                  </a:cubicBezTo>
                  <a:cubicBezTo>
                    <a:pt x="73" y="44"/>
                    <a:pt x="73" y="44"/>
                    <a:pt x="73" y="44"/>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9011"/>
                </a:gs>
                <a:gs pos="100000">
                  <a:srgbClr val="FF762E"/>
                </a:gs>
              </a:gsLst>
              <a:lin ang="5400000" scaled="1"/>
            </a:gradFill>
            <a:ln>
              <a:noFill/>
            </a:ln>
          </p:spPr>
          <p:txBody>
            <a:bodyPr vert="horz" wrap="square" lIns="91440" tIns="45720" rIns="91440" bIns="45720" numCol="1" anchor="t" anchorCtr="0" compatLnSpc="1">
              <a:prstTxWarp prst="textNoShape">
                <a:avLst/>
              </a:prstTxWarp>
            </a:bodyPr>
            <a:lstStyle/>
            <a:p>
              <a:pPr defTabSz="457200"/>
              <a:endParaRPr lang="en-US" sz="1800" kern="0" dirty="0">
                <a:solidFill>
                  <a:srgbClr val="000000"/>
                </a:solidFill>
                <a:latin typeface="Amazon Ember Heavy"/>
              </a:endParaRPr>
            </a:p>
          </p:txBody>
        </p:sp>
        <p:sp>
          <p:nvSpPr>
            <p:cNvPr id="913" name="Freeform 45">
              <a:extLst>
                <a:ext uri="{FF2B5EF4-FFF2-40B4-BE49-F238E27FC236}">
                  <a16:creationId xmlns:a16="http://schemas.microsoft.com/office/drawing/2014/main" id="{4B69187B-37A9-48F8-AD4C-1F586C9D2E9E}"/>
                </a:ext>
              </a:extLst>
            </p:cNvPr>
            <p:cNvSpPr>
              <a:spLocks noEditPoints="1"/>
            </p:cNvSpPr>
            <p:nvPr/>
          </p:nvSpPr>
          <p:spPr bwMode="auto">
            <a:xfrm>
              <a:off x="927810" y="1405998"/>
              <a:ext cx="185687" cy="125206"/>
            </a:xfrm>
            <a:custGeom>
              <a:avLst/>
              <a:gdLst>
                <a:gd name="T0" fmla="*/ 69 w 73"/>
                <a:gd name="T1" fmla="*/ 49 h 49"/>
                <a:gd name="T2" fmla="*/ 5 w 73"/>
                <a:gd name="T3" fmla="*/ 49 h 49"/>
                <a:gd name="T4" fmla="*/ 0 w 73"/>
                <a:gd name="T5" fmla="*/ 44 h 49"/>
                <a:gd name="T6" fmla="*/ 0 w 73"/>
                <a:gd name="T7" fmla="*/ 4 h 49"/>
                <a:gd name="T8" fmla="*/ 5 w 73"/>
                <a:gd name="T9" fmla="*/ 0 h 49"/>
                <a:gd name="T10" fmla="*/ 69 w 73"/>
                <a:gd name="T11" fmla="*/ 0 h 49"/>
                <a:gd name="T12" fmla="*/ 73 w 73"/>
                <a:gd name="T13" fmla="*/ 4 h 49"/>
                <a:gd name="T14" fmla="*/ 73 w 73"/>
                <a:gd name="T15" fmla="*/ 44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4"/>
                  </a:cubicBezTo>
                  <a:cubicBezTo>
                    <a:pt x="0" y="4"/>
                    <a:pt x="0" y="4"/>
                    <a:pt x="0" y="4"/>
                  </a:cubicBezTo>
                  <a:cubicBezTo>
                    <a:pt x="0" y="2"/>
                    <a:pt x="2" y="0"/>
                    <a:pt x="5" y="0"/>
                  </a:cubicBezTo>
                  <a:cubicBezTo>
                    <a:pt x="69" y="0"/>
                    <a:pt x="69" y="0"/>
                    <a:pt x="69" y="0"/>
                  </a:cubicBezTo>
                  <a:cubicBezTo>
                    <a:pt x="71" y="0"/>
                    <a:pt x="73" y="2"/>
                    <a:pt x="73" y="4"/>
                  </a:cubicBezTo>
                  <a:cubicBezTo>
                    <a:pt x="73" y="44"/>
                    <a:pt x="73" y="44"/>
                    <a:pt x="73" y="44"/>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9011"/>
                </a:gs>
                <a:gs pos="100000">
                  <a:srgbClr val="FF762E"/>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ndParaRPr>
            </a:p>
          </p:txBody>
        </p:sp>
        <p:sp>
          <p:nvSpPr>
            <p:cNvPr id="914" name="Freeform 46">
              <a:extLst>
                <a:ext uri="{FF2B5EF4-FFF2-40B4-BE49-F238E27FC236}">
                  <a16:creationId xmlns:a16="http://schemas.microsoft.com/office/drawing/2014/main" id="{7E5F61EA-7403-46BE-B9D4-D3F38736CA05}"/>
                </a:ext>
              </a:extLst>
            </p:cNvPr>
            <p:cNvSpPr>
              <a:spLocks noEditPoints="1"/>
            </p:cNvSpPr>
            <p:nvPr/>
          </p:nvSpPr>
          <p:spPr bwMode="auto">
            <a:xfrm>
              <a:off x="680581" y="1305197"/>
              <a:ext cx="185687" cy="124145"/>
            </a:xfrm>
            <a:custGeom>
              <a:avLst/>
              <a:gdLst>
                <a:gd name="T0" fmla="*/ 68 w 73"/>
                <a:gd name="T1" fmla="*/ 49 h 49"/>
                <a:gd name="T2" fmla="*/ 4 w 73"/>
                <a:gd name="T3" fmla="*/ 49 h 49"/>
                <a:gd name="T4" fmla="*/ 0 w 73"/>
                <a:gd name="T5" fmla="*/ 44 h 49"/>
                <a:gd name="T6" fmla="*/ 0 w 73"/>
                <a:gd name="T7" fmla="*/ 4 h 49"/>
                <a:gd name="T8" fmla="*/ 4 w 73"/>
                <a:gd name="T9" fmla="*/ 0 h 49"/>
                <a:gd name="T10" fmla="*/ 68 w 73"/>
                <a:gd name="T11" fmla="*/ 0 h 49"/>
                <a:gd name="T12" fmla="*/ 73 w 73"/>
                <a:gd name="T13" fmla="*/ 4 h 49"/>
                <a:gd name="T14" fmla="*/ 73 w 73"/>
                <a:gd name="T15" fmla="*/ 44 h 49"/>
                <a:gd name="T16" fmla="*/ 68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8" y="49"/>
                  </a:moveTo>
                  <a:cubicBezTo>
                    <a:pt x="4" y="49"/>
                    <a:pt x="4" y="49"/>
                    <a:pt x="4" y="49"/>
                  </a:cubicBezTo>
                  <a:cubicBezTo>
                    <a:pt x="2" y="49"/>
                    <a:pt x="0" y="46"/>
                    <a:pt x="0" y="44"/>
                  </a:cubicBezTo>
                  <a:cubicBezTo>
                    <a:pt x="0" y="4"/>
                    <a:pt x="0" y="4"/>
                    <a:pt x="0" y="4"/>
                  </a:cubicBezTo>
                  <a:cubicBezTo>
                    <a:pt x="0" y="2"/>
                    <a:pt x="2" y="0"/>
                    <a:pt x="4" y="0"/>
                  </a:cubicBezTo>
                  <a:cubicBezTo>
                    <a:pt x="68" y="0"/>
                    <a:pt x="68" y="0"/>
                    <a:pt x="68" y="0"/>
                  </a:cubicBezTo>
                  <a:cubicBezTo>
                    <a:pt x="71" y="0"/>
                    <a:pt x="73" y="2"/>
                    <a:pt x="73" y="4"/>
                  </a:cubicBezTo>
                  <a:cubicBezTo>
                    <a:pt x="73" y="44"/>
                    <a:pt x="73" y="44"/>
                    <a:pt x="73" y="44"/>
                  </a:cubicBezTo>
                  <a:cubicBezTo>
                    <a:pt x="73" y="46"/>
                    <a:pt x="71" y="49"/>
                    <a:pt x="68"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100000">
                  <a:srgbClr val="FF8C11"/>
                </a:gs>
                <a:gs pos="0">
                  <a:srgbClr val="FFA700"/>
                </a:gs>
              </a:gsLst>
              <a:lin ang="5400000" scaled="1"/>
            </a:gradFill>
            <a:ln>
              <a:noFill/>
            </a:ln>
          </p:spPr>
          <p:txBody>
            <a:bodyPr vert="horz" wrap="square" lIns="91440" tIns="45720" rIns="91440" bIns="45720" numCol="1" anchor="t" anchorCtr="0" compatLnSpc="1">
              <a:prstTxWarp prst="textNoShape">
                <a:avLst/>
              </a:prstTxWarp>
            </a:bodyPr>
            <a:lstStyle/>
            <a:p>
              <a:pPr defTabSz="457200">
                <a:defRPr/>
              </a:pPr>
              <a:endParaRPr lang="en-US" sz="1800" dirty="0">
                <a:solidFill>
                  <a:srgbClr val="000000"/>
                </a:solidFill>
                <a:latin typeface="Amazon Ember Heavy"/>
              </a:endParaRPr>
            </a:p>
          </p:txBody>
        </p:sp>
        <p:sp>
          <p:nvSpPr>
            <p:cNvPr id="915" name="Freeform 47">
              <a:extLst>
                <a:ext uri="{FF2B5EF4-FFF2-40B4-BE49-F238E27FC236}">
                  <a16:creationId xmlns:a16="http://schemas.microsoft.com/office/drawing/2014/main" id="{344F5001-41CC-473F-9BE2-3CF8E0CA5766}"/>
                </a:ext>
              </a:extLst>
            </p:cNvPr>
            <p:cNvSpPr>
              <a:spLocks noEditPoints="1"/>
            </p:cNvSpPr>
            <p:nvPr/>
          </p:nvSpPr>
          <p:spPr bwMode="auto">
            <a:xfrm>
              <a:off x="842924" y="1305197"/>
              <a:ext cx="185687" cy="124145"/>
            </a:xfrm>
            <a:custGeom>
              <a:avLst/>
              <a:gdLst>
                <a:gd name="T0" fmla="*/ 68 w 73"/>
                <a:gd name="T1" fmla="*/ 49 h 49"/>
                <a:gd name="T2" fmla="*/ 4 w 73"/>
                <a:gd name="T3" fmla="*/ 49 h 49"/>
                <a:gd name="T4" fmla="*/ 0 w 73"/>
                <a:gd name="T5" fmla="*/ 44 h 49"/>
                <a:gd name="T6" fmla="*/ 0 w 73"/>
                <a:gd name="T7" fmla="*/ 4 h 49"/>
                <a:gd name="T8" fmla="*/ 4 w 73"/>
                <a:gd name="T9" fmla="*/ 0 h 49"/>
                <a:gd name="T10" fmla="*/ 68 w 73"/>
                <a:gd name="T11" fmla="*/ 0 h 49"/>
                <a:gd name="T12" fmla="*/ 73 w 73"/>
                <a:gd name="T13" fmla="*/ 4 h 49"/>
                <a:gd name="T14" fmla="*/ 73 w 73"/>
                <a:gd name="T15" fmla="*/ 44 h 49"/>
                <a:gd name="T16" fmla="*/ 68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8" y="49"/>
                  </a:moveTo>
                  <a:cubicBezTo>
                    <a:pt x="4" y="49"/>
                    <a:pt x="4" y="49"/>
                    <a:pt x="4" y="49"/>
                  </a:cubicBezTo>
                  <a:cubicBezTo>
                    <a:pt x="2" y="49"/>
                    <a:pt x="0" y="46"/>
                    <a:pt x="0" y="44"/>
                  </a:cubicBezTo>
                  <a:cubicBezTo>
                    <a:pt x="0" y="4"/>
                    <a:pt x="0" y="4"/>
                    <a:pt x="0" y="4"/>
                  </a:cubicBezTo>
                  <a:cubicBezTo>
                    <a:pt x="0" y="2"/>
                    <a:pt x="2" y="0"/>
                    <a:pt x="4" y="0"/>
                  </a:cubicBezTo>
                  <a:cubicBezTo>
                    <a:pt x="68" y="0"/>
                    <a:pt x="68" y="0"/>
                    <a:pt x="68" y="0"/>
                  </a:cubicBezTo>
                  <a:cubicBezTo>
                    <a:pt x="71" y="0"/>
                    <a:pt x="73" y="2"/>
                    <a:pt x="73" y="4"/>
                  </a:cubicBezTo>
                  <a:cubicBezTo>
                    <a:pt x="73" y="44"/>
                    <a:pt x="73" y="44"/>
                    <a:pt x="73" y="44"/>
                  </a:cubicBezTo>
                  <a:cubicBezTo>
                    <a:pt x="73" y="46"/>
                    <a:pt x="71" y="49"/>
                    <a:pt x="68"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100000">
                  <a:srgbClr val="FF8C11"/>
                </a:gs>
                <a:gs pos="0">
                  <a:srgbClr val="FFA700"/>
                </a:gs>
              </a:gsLst>
              <a:lin ang="5400000" scaled="1"/>
            </a:gradFill>
            <a:ln>
              <a:noFill/>
            </a:ln>
          </p:spPr>
          <p:txBody>
            <a:bodyPr vert="horz" wrap="square" lIns="91440" tIns="45720" rIns="91440" bIns="45720" numCol="1" anchor="t" anchorCtr="0" compatLnSpc="1">
              <a:prstTxWarp prst="textNoShape">
                <a:avLst/>
              </a:prstTxWarp>
            </a:bodyPr>
            <a:lstStyle/>
            <a:p>
              <a:pPr defTabSz="457200">
                <a:defRPr/>
              </a:pPr>
              <a:endParaRPr lang="en-US" sz="1800" dirty="0">
                <a:solidFill>
                  <a:srgbClr val="000000"/>
                </a:solidFill>
                <a:latin typeface="Amazon Ember Heavy"/>
              </a:endParaRPr>
            </a:p>
          </p:txBody>
        </p:sp>
        <p:sp>
          <p:nvSpPr>
            <p:cNvPr id="916" name="Freeform 48">
              <a:extLst>
                <a:ext uri="{FF2B5EF4-FFF2-40B4-BE49-F238E27FC236}">
                  <a16:creationId xmlns:a16="http://schemas.microsoft.com/office/drawing/2014/main" id="{39F59A0F-B904-41CC-83C2-D7BBB5B7E061}"/>
                </a:ext>
              </a:extLst>
            </p:cNvPr>
            <p:cNvSpPr>
              <a:spLocks noEditPoints="1"/>
            </p:cNvSpPr>
            <p:nvPr/>
          </p:nvSpPr>
          <p:spPr bwMode="auto">
            <a:xfrm>
              <a:off x="1006329" y="1305197"/>
              <a:ext cx="185687" cy="124145"/>
            </a:xfrm>
            <a:custGeom>
              <a:avLst/>
              <a:gdLst>
                <a:gd name="T0" fmla="*/ 68 w 73"/>
                <a:gd name="T1" fmla="*/ 49 h 49"/>
                <a:gd name="T2" fmla="*/ 4 w 73"/>
                <a:gd name="T3" fmla="*/ 49 h 49"/>
                <a:gd name="T4" fmla="*/ 0 w 73"/>
                <a:gd name="T5" fmla="*/ 44 h 49"/>
                <a:gd name="T6" fmla="*/ 0 w 73"/>
                <a:gd name="T7" fmla="*/ 4 h 49"/>
                <a:gd name="T8" fmla="*/ 4 w 73"/>
                <a:gd name="T9" fmla="*/ 0 h 49"/>
                <a:gd name="T10" fmla="*/ 68 w 73"/>
                <a:gd name="T11" fmla="*/ 0 h 49"/>
                <a:gd name="T12" fmla="*/ 73 w 73"/>
                <a:gd name="T13" fmla="*/ 4 h 49"/>
                <a:gd name="T14" fmla="*/ 73 w 73"/>
                <a:gd name="T15" fmla="*/ 44 h 49"/>
                <a:gd name="T16" fmla="*/ 68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8" y="49"/>
                  </a:moveTo>
                  <a:cubicBezTo>
                    <a:pt x="4" y="49"/>
                    <a:pt x="4" y="49"/>
                    <a:pt x="4" y="49"/>
                  </a:cubicBezTo>
                  <a:cubicBezTo>
                    <a:pt x="2" y="49"/>
                    <a:pt x="0" y="46"/>
                    <a:pt x="0" y="44"/>
                  </a:cubicBezTo>
                  <a:cubicBezTo>
                    <a:pt x="0" y="4"/>
                    <a:pt x="0" y="4"/>
                    <a:pt x="0" y="4"/>
                  </a:cubicBezTo>
                  <a:cubicBezTo>
                    <a:pt x="0" y="2"/>
                    <a:pt x="2" y="0"/>
                    <a:pt x="4" y="0"/>
                  </a:cubicBezTo>
                  <a:cubicBezTo>
                    <a:pt x="68" y="0"/>
                    <a:pt x="68" y="0"/>
                    <a:pt x="68" y="0"/>
                  </a:cubicBezTo>
                  <a:cubicBezTo>
                    <a:pt x="71" y="0"/>
                    <a:pt x="73" y="2"/>
                    <a:pt x="73" y="4"/>
                  </a:cubicBezTo>
                  <a:cubicBezTo>
                    <a:pt x="73" y="44"/>
                    <a:pt x="73" y="44"/>
                    <a:pt x="73" y="44"/>
                  </a:cubicBezTo>
                  <a:cubicBezTo>
                    <a:pt x="73" y="46"/>
                    <a:pt x="71" y="49"/>
                    <a:pt x="68"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100000">
                  <a:srgbClr val="FF8C11"/>
                </a:gs>
                <a:gs pos="0">
                  <a:srgbClr val="FFA700"/>
                </a:gs>
              </a:gsLst>
              <a:lin ang="5400000" scaled="1"/>
            </a:gradFill>
            <a:ln>
              <a:noFill/>
            </a:ln>
          </p:spPr>
          <p:txBody>
            <a:bodyPr vert="horz" wrap="square" lIns="91440" tIns="45720" rIns="91440" bIns="45720" numCol="1" anchor="t" anchorCtr="0" compatLnSpc="1">
              <a:prstTxWarp prst="textNoShape">
                <a:avLst/>
              </a:prstTxWarp>
            </a:bodyPr>
            <a:lstStyle/>
            <a:p>
              <a:pPr defTabSz="457200">
                <a:defRPr/>
              </a:pPr>
              <a:endParaRPr lang="en-US" sz="1800" dirty="0">
                <a:solidFill>
                  <a:srgbClr val="000000"/>
                </a:solidFill>
                <a:latin typeface="Amazon Ember Heavy"/>
              </a:endParaRPr>
            </a:p>
          </p:txBody>
        </p:sp>
        <p:sp>
          <p:nvSpPr>
            <p:cNvPr id="917" name="Freeform 49">
              <a:extLst>
                <a:ext uri="{FF2B5EF4-FFF2-40B4-BE49-F238E27FC236}">
                  <a16:creationId xmlns:a16="http://schemas.microsoft.com/office/drawing/2014/main" id="{20D7478B-7FF3-4072-B907-B7A66C9F1387}"/>
                </a:ext>
              </a:extLst>
            </p:cNvPr>
            <p:cNvSpPr>
              <a:spLocks noEditPoints="1"/>
            </p:cNvSpPr>
            <p:nvPr/>
          </p:nvSpPr>
          <p:spPr bwMode="auto">
            <a:xfrm>
              <a:off x="680581" y="1507860"/>
              <a:ext cx="185687" cy="125206"/>
            </a:xfrm>
            <a:custGeom>
              <a:avLst/>
              <a:gdLst>
                <a:gd name="T0" fmla="*/ 68 w 73"/>
                <a:gd name="T1" fmla="*/ 49 h 49"/>
                <a:gd name="T2" fmla="*/ 4 w 73"/>
                <a:gd name="T3" fmla="*/ 49 h 49"/>
                <a:gd name="T4" fmla="*/ 0 w 73"/>
                <a:gd name="T5" fmla="*/ 44 h 49"/>
                <a:gd name="T6" fmla="*/ 0 w 73"/>
                <a:gd name="T7" fmla="*/ 4 h 49"/>
                <a:gd name="T8" fmla="*/ 4 w 73"/>
                <a:gd name="T9" fmla="*/ 0 h 49"/>
                <a:gd name="T10" fmla="*/ 68 w 73"/>
                <a:gd name="T11" fmla="*/ 0 h 49"/>
                <a:gd name="T12" fmla="*/ 73 w 73"/>
                <a:gd name="T13" fmla="*/ 4 h 49"/>
                <a:gd name="T14" fmla="*/ 73 w 73"/>
                <a:gd name="T15" fmla="*/ 44 h 49"/>
                <a:gd name="T16" fmla="*/ 68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8" y="49"/>
                  </a:moveTo>
                  <a:cubicBezTo>
                    <a:pt x="4" y="49"/>
                    <a:pt x="4" y="49"/>
                    <a:pt x="4" y="49"/>
                  </a:cubicBezTo>
                  <a:cubicBezTo>
                    <a:pt x="2" y="49"/>
                    <a:pt x="0" y="46"/>
                    <a:pt x="0" y="44"/>
                  </a:cubicBezTo>
                  <a:cubicBezTo>
                    <a:pt x="0" y="4"/>
                    <a:pt x="0" y="4"/>
                    <a:pt x="0" y="4"/>
                  </a:cubicBezTo>
                  <a:cubicBezTo>
                    <a:pt x="0" y="2"/>
                    <a:pt x="2" y="0"/>
                    <a:pt x="4" y="0"/>
                  </a:cubicBezTo>
                  <a:cubicBezTo>
                    <a:pt x="68" y="0"/>
                    <a:pt x="68" y="0"/>
                    <a:pt x="68" y="0"/>
                  </a:cubicBezTo>
                  <a:cubicBezTo>
                    <a:pt x="71" y="0"/>
                    <a:pt x="73" y="2"/>
                    <a:pt x="73" y="4"/>
                  </a:cubicBezTo>
                  <a:cubicBezTo>
                    <a:pt x="73" y="44"/>
                    <a:pt x="73" y="44"/>
                    <a:pt x="73" y="44"/>
                  </a:cubicBezTo>
                  <a:cubicBezTo>
                    <a:pt x="73" y="46"/>
                    <a:pt x="71" y="49"/>
                    <a:pt x="68"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792E"/>
                </a:gs>
                <a:gs pos="100000">
                  <a:srgbClr val="FF604A"/>
                </a:gs>
              </a:gsLst>
              <a:lin ang="5400000" scaled="0"/>
            </a:gradFill>
            <a:ln>
              <a:noFill/>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ndParaRPr>
            </a:p>
          </p:txBody>
        </p:sp>
        <p:sp>
          <p:nvSpPr>
            <p:cNvPr id="918" name="Freeform 50">
              <a:extLst>
                <a:ext uri="{FF2B5EF4-FFF2-40B4-BE49-F238E27FC236}">
                  <a16:creationId xmlns:a16="http://schemas.microsoft.com/office/drawing/2014/main" id="{6EEF1D5A-DF47-474B-B871-F0082B25E3C1}"/>
                </a:ext>
              </a:extLst>
            </p:cNvPr>
            <p:cNvSpPr>
              <a:spLocks noEditPoints="1"/>
            </p:cNvSpPr>
            <p:nvPr/>
          </p:nvSpPr>
          <p:spPr bwMode="auto">
            <a:xfrm>
              <a:off x="842924" y="1507860"/>
              <a:ext cx="185687" cy="125206"/>
            </a:xfrm>
            <a:custGeom>
              <a:avLst/>
              <a:gdLst>
                <a:gd name="T0" fmla="*/ 68 w 73"/>
                <a:gd name="T1" fmla="*/ 49 h 49"/>
                <a:gd name="T2" fmla="*/ 4 w 73"/>
                <a:gd name="T3" fmla="*/ 49 h 49"/>
                <a:gd name="T4" fmla="*/ 0 w 73"/>
                <a:gd name="T5" fmla="*/ 44 h 49"/>
                <a:gd name="T6" fmla="*/ 0 w 73"/>
                <a:gd name="T7" fmla="*/ 4 h 49"/>
                <a:gd name="T8" fmla="*/ 4 w 73"/>
                <a:gd name="T9" fmla="*/ 0 h 49"/>
                <a:gd name="T10" fmla="*/ 68 w 73"/>
                <a:gd name="T11" fmla="*/ 0 h 49"/>
                <a:gd name="T12" fmla="*/ 73 w 73"/>
                <a:gd name="T13" fmla="*/ 4 h 49"/>
                <a:gd name="T14" fmla="*/ 73 w 73"/>
                <a:gd name="T15" fmla="*/ 44 h 49"/>
                <a:gd name="T16" fmla="*/ 68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8" y="49"/>
                  </a:moveTo>
                  <a:cubicBezTo>
                    <a:pt x="4" y="49"/>
                    <a:pt x="4" y="49"/>
                    <a:pt x="4" y="49"/>
                  </a:cubicBezTo>
                  <a:cubicBezTo>
                    <a:pt x="2" y="49"/>
                    <a:pt x="0" y="46"/>
                    <a:pt x="0" y="44"/>
                  </a:cubicBezTo>
                  <a:cubicBezTo>
                    <a:pt x="0" y="4"/>
                    <a:pt x="0" y="4"/>
                    <a:pt x="0" y="4"/>
                  </a:cubicBezTo>
                  <a:cubicBezTo>
                    <a:pt x="0" y="2"/>
                    <a:pt x="2" y="0"/>
                    <a:pt x="4" y="0"/>
                  </a:cubicBezTo>
                  <a:cubicBezTo>
                    <a:pt x="68" y="0"/>
                    <a:pt x="68" y="0"/>
                    <a:pt x="68" y="0"/>
                  </a:cubicBezTo>
                  <a:cubicBezTo>
                    <a:pt x="71" y="0"/>
                    <a:pt x="73" y="2"/>
                    <a:pt x="73" y="4"/>
                  </a:cubicBezTo>
                  <a:cubicBezTo>
                    <a:pt x="73" y="44"/>
                    <a:pt x="73" y="44"/>
                    <a:pt x="73" y="44"/>
                  </a:cubicBezTo>
                  <a:cubicBezTo>
                    <a:pt x="73" y="46"/>
                    <a:pt x="71" y="49"/>
                    <a:pt x="68"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792E"/>
                </a:gs>
                <a:gs pos="100000">
                  <a:srgbClr val="FF604A"/>
                </a:gs>
              </a:gsLst>
              <a:lin ang="5400000" scaled="0"/>
            </a:gradFill>
            <a:ln>
              <a:noFill/>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ndParaRPr>
            </a:p>
          </p:txBody>
        </p:sp>
        <p:sp>
          <p:nvSpPr>
            <p:cNvPr id="919" name="Freeform 51">
              <a:extLst>
                <a:ext uri="{FF2B5EF4-FFF2-40B4-BE49-F238E27FC236}">
                  <a16:creationId xmlns:a16="http://schemas.microsoft.com/office/drawing/2014/main" id="{D7D2E5EA-D594-4366-9E41-1CD1C93C9BDE}"/>
                </a:ext>
              </a:extLst>
            </p:cNvPr>
            <p:cNvSpPr>
              <a:spLocks noEditPoints="1"/>
            </p:cNvSpPr>
            <p:nvPr/>
          </p:nvSpPr>
          <p:spPr bwMode="auto">
            <a:xfrm>
              <a:off x="764405" y="1200151"/>
              <a:ext cx="185687" cy="125206"/>
            </a:xfrm>
            <a:custGeom>
              <a:avLst/>
              <a:gdLst>
                <a:gd name="T0" fmla="*/ 69 w 73"/>
                <a:gd name="T1" fmla="*/ 49 h 49"/>
                <a:gd name="T2" fmla="*/ 5 w 73"/>
                <a:gd name="T3" fmla="*/ 49 h 49"/>
                <a:gd name="T4" fmla="*/ 0 w 73"/>
                <a:gd name="T5" fmla="*/ 45 h 49"/>
                <a:gd name="T6" fmla="*/ 0 w 73"/>
                <a:gd name="T7" fmla="*/ 5 h 49"/>
                <a:gd name="T8" fmla="*/ 5 w 73"/>
                <a:gd name="T9" fmla="*/ 0 h 49"/>
                <a:gd name="T10" fmla="*/ 69 w 73"/>
                <a:gd name="T11" fmla="*/ 0 h 49"/>
                <a:gd name="T12" fmla="*/ 73 w 73"/>
                <a:gd name="T13" fmla="*/ 5 h 49"/>
                <a:gd name="T14" fmla="*/ 73 w 73"/>
                <a:gd name="T15" fmla="*/ 45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5"/>
                  </a:cubicBezTo>
                  <a:cubicBezTo>
                    <a:pt x="0" y="5"/>
                    <a:pt x="0" y="5"/>
                    <a:pt x="0" y="5"/>
                  </a:cubicBezTo>
                  <a:cubicBezTo>
                    <a:pt x="0" y="2"/>
                    <a:pt x="2" y="0"/>
                    <a:pt x="5" y="0"/>
                  </a:cubicBezTo>
                  <a:cubicBezTo>
                    <a:pt x="69" y="0"/>
                    <a:pt x="69" y="0"/>
                    <a:pt x="69" y="0"/>
                  </a:cubicBezTo>
                  <a:cubicBezTo>
                    <a:pt x="71" y="0"/>
                    <a:pt x="73" y="2"/>
                    <a:pt x="73" y="5"/>
                  </a:cubicBezTo>
                  <a:cubicBezTo>
                    <a:pt x="73" y="45"/>
                    <a:pt x="73" y="45"/>
                    <a:pt x="73" y="45"/>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chemeClr val="accent1"/>
                </a:gs>
                <a:gs pos="100000">
                  <a:srgbClr val="FFA700"/>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ndParaRPr>
            </a:p>
          </p:txBody>
        </p:sp>
        <p:sp>
          <p:nvSpPr>
            <p:cNvPr id="920" name="Freeform 52">
              <a:extLst>
                <a:ext uri="{FF2B5EF4-FFF2-40B4-BE49-F238E27FC236}">
                  <a16:creationId xmlns:a16="http://schemas.microsoft.com/office/drawing/2014/main" id="{A4954CF3-5D5A-4A57-910C-E481CDED0F56}"/>
                </a:ext>
              </a:extLst>
            </p:cNvPr>
            <p:cNvSpPr>
              <a:spLocks noEditPoints="1"/>
            </p:cNvSpPr>
            <p:nvPr/>
          </p:nvSpPr>
          <p:spPr bwMode="auto">
            <a:xfrm>
              <a:off x="927810" y="1200151"/>
              <a:ext cx="185687" cy="125206"/>
            </a:xfrm>
            <a:custGeom>
              <a:avLst/>
              <a:gdLst>
                <a:gd name="T0" fmla="*/ 69 w 73"/>
                <a:gd name="T1" fmla="*/ 49 h 49"/>
                <a:gd name="T2" fmla="*/ 5 w 73"/>
                <a:gd name="T3" fmla="*/ 49 h 49"/>
                <a:gd name="T4" fmla="*/ 0 w 73"/>
                <a:gd name="T5" fmla="*/ 45 h 49"/>
                <a:gd name="T6" fmla="*/ 0 w 73"/>
                <a:gd name="T7" fmla="*/ 5 h 49"/>
                <a:gd name="T8" fmla="*/ 5 w 73"/>
                <a:gd name="T9" fmla="*/ 0 h 49"/>
                <a:gd name="T10" fmla="*/ 69 w 73"/>
                <a:gd name="T11" fmla="*/ 0 h 49"/>
                <a:gd name="T12" fmla="*/ 73 w 73"/>
                <a:gd name="T13" fmla="*/ 5 h 49"/>
                <a:gd name="T14" fmla="*/ 73 w 73"/>
                <a:gd name="T15" fmla="*/ 45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5"/>
                  </a:cubicBezTo>
                  <a:cubicBezTo>
                    <a:pt x="0" y="5"/>
                    <a:pt x="0" y="5"/>
                    <a:pt x="0" y="5"/>
                  </a:cubicBezTo>
                  <a:cubicBezTo>
                    <a:pt x="0" y="2"/>
                    <a:pt x="2" y="0"/>
                    <a:pt x="5" y="0"/>
                  </a:cubicBezTo>
                  <a:cubicBezTo>
                    <a:pt x="69" y="0"/>
                    <a:pt x="69" y="0"/>
                    <a:pt x="69" y="0"/>
                  </a:cubicBezTo>
                  <a:cubicBezTo>
                    <a:pt x="71" y="0"/>
                    <a:pt x="73" y="2"/>
                    <a:pt x="73" y="5"/>
                  </a:cubicBezTo>
                  <a:cubicBezTo>
                    <a:pt x="73" y="45"/>
                    <a:pt x="73" y="45"/>
                    <a:pt x="73" y="45"/>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chemeClr val="accent1"/>
                </a:gs>
                <a:gs pos="100000">
                  <a:srgbClr val="FFA700"/>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ndParaRPr>
            </a:p>
          </p:txBody>
        </p:sp>
        <p:sp>
          <p:nvSpPr>
            <p:cNvPr id="921" name="Freeform 53">
              <a:extLst>
                <a:ext uri="{FF2B5EF4-FFF2-40B4-BE49-F238E27FC236}">
                  <a16:creationId xmlns:a16="http://schemas.microsoft.com/office/drawing/2014/main" id="{478EA47E-DF3C-4F6C-8EBC-AD6B0E03C9A4}"/>
                </a:ext>
              </a:extLst>
            </p:cNvPr>
            <p:cNvSpPr>
              <a:spLocks noEditPoints="1"/>
            </p:cNvSpPr>
            <p:nvPr/>
          </p:nvSpPr>
          <p:spPr bwMode="auto">
            <a:xfrm>
              <a:off x="764405" y="1609723"/>
              <a:ext cx="185687" cy="125206"/>
            </a:xfrm>
            <a:custGeom>
              <a:avLst/>
              <a:gdLst>
                <a:gd name="T0" fmla="*/ 69 w 73"/>
                <a:gd name="T1" fmla="*/ 49 h 49"/>
                <a:gd name="T2" fmla="*/ 5 w 73"/>
                <a:gd name="T3" fmla="*/ 49 h 49"/>
                <a:gd name="T4" fmla="*/ 0 w 73"/>
                <a:gd name="T5" fmla="*/ 44 h 49"/>
                <a:gd name="T6" fmla="*/ 0 w 73"/>
                <a:gd name="T7" fmla="*/ 4 h 49"/>
                <a:gd name="T8" fmla="*/ 5 w 73"/>
                <a:gd name="T9" fmla="*/ 0 h 49"/>
                <a:gd name="T10" fmla="*/ 69 w 73"/>
                <a:gd name="T11" fmla="*/ 0 h 49"/>
                <a:gd name="T12" fmla="*/ 73 w 73"/>
                <a:gd name="T13" fmla="*/ 4 h 49"/>
                <a:gd name="T14" fmla="*/ 73 w 73"/>
                <a:gd name="T15" fmla="*/ 44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4"/>
                  </a:cubicBezTo>
                  <a:cubicBezTo>
                    <a:pt x="0" y="4"/>
                    <a:pt x="0" y="4"/>
                    <a:pt x="0" y="4"/>
                  </a:cubicBezTo>
                  <a:cubicBezTo>
                    <a:pt x="0" y="2"/>
                    <a:pt x="2" y="0"/>
                    <a:pt x="5" y="0"/>
                  </a:cubicBezTo>
                  <a:cubicBezTo>
                    <a:pt x="69" y="0"/>
                    <a:pt x="69" y="0"/>
                    <a:pt x="69" y="0"/>
                  </a:cubicBezTo>
                  <a:cubicBezTo>
                    <a:pt x="71" y="0"/>
                    <a:pt x="73" y="2"/>
                    <a:pt x="73" y="4"/>
                  </a:cubicBezTo>
                  <a:cubicBezTo>
                    <a:pt x="73" y="44"/>
                    <a:pt x="73" y="44"/>
                    <a:pt x="73" y="44"/>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644A"/>
                </a:gs>
                <a:gs pos="100000">
                  <a:schemeClr val="accent3"/>
                </a:gs>
              </a:gsLst>
              <a:lin ang="5400000" scaled="0"/>
            </a:gradFill>
            <a:ln>
              <a:noFill/>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ndParaRPr>
            </a:p>
          </p:txBody>
        </p:sp>
        <p:sp>
          <p:nvSpPr>
            <p:cNvPr id="922" name="Freeform 54">
              <a:extLst>
                <a:ext uri="{FF2B5EF4-FFF2-40B4-BE49-F238E27FC236}">
                  <a16:creationId xmlns:a16="http://schemas.microsoft.com/office/drawing/2014/main" id="{CA25FB0A-ED0D-4368-AF2B-DF3E614CF325}"/>
                </a:ext>
              </a:extLst>
            </p:cNvPr>
            <p:cNvSpPr>
              <a:spLocks noEditPoints="1"/>
            </p:cNvSpPr>
            <p:nvPr/>
          </p:nvSpPr>
          <p:spPr bwMode="auto">
            <a:xfrm>
              <a:off x="1090153" y="1405998"/>
              <a:ext cx="185687" cy="125206"/>
            </a:xfrm>
            <a:custGeom>
              <a:avLst/>
              <a:gdLst>
                <a:gd name="T0" fmla="*/ 69 w 73"/>
                <a:gd name="T1" fmla="*/ 49 h 49"/>
                <a:gd name="T2" fmla="*/ 5 w 73"/>
                <a:gd name="T3" fmla="*/ 49 h 49"/>
                <a:gd name="T4" fmla="*/ 0 w 73"/>
                <a:gd name="T5" fmla="*/ 44 h 49"/>
                <a:gd name="T6" fmla="*/ 0 w 73"/>
                <a:gd name="T7" fmla="*/ 4 h 49"/>
                <a:gd name="T8" fmla="*/ 5 w 73"/>
                <a:gd name="T9" fmla="*/ 0 h 49"/>
                <a:gd name="T10" fmla="*/ 69 w 73"/>
                <a:gd name="T11" fmla="*/ 0 h 49"/>
                <a:gd name="T12" fmla="*/ 73 w 73"/>
                <a:gd name="T13" fmla="*/ 4 h 49"/>
                <a:gd name="T14" fmla="*/ 73 w 73"/>
                <a:gd name="T15" fmla="*/ 44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4"/>
                  </a:cubicBezTo>
                  <a:cubicBezTo>
                    <a:pt x="0" y="4"/>
                    <a:pt x="0" y="4"/>
                    <a:pt x="0" y="4"/>
                  </a:cubicBezTo>
                  <a:cubicBezTo>
                    <a:pt x="0" y="2"/>
                    <a:pt x="2" y="0"/>
                    <a:pt x="5" y="0"/>
                  </a:cubicBezTo>
                  <a:cubicBezTo>
                    <a:pt x="69" y="0"/>
                    <a:pt x="69" y="0"/>
                    <a:pt x="69" y="0"/>
                  </a:cubicBezTo>
                  <a:cubicBezTo>
                    <a:pt x="71" y="0"/>
                    <a:pt x="73" y="2"/>
                    <a:pt x="73" y="4"/>
                  </a:cubicBezTo>
                  <a:cubicBezTo>
                    <a:pt x="73" y="44"/>
                    <a:pt x="73" y="44"/>
                    <a:pt x="73" y="44"/>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9011"/>
                </a:gs>
                <a:gs pos="100000">
                  <a:srgbClr val="FF762E"/>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ndParaRPr>
            </a:p>
          </p:txBody>
        </p:sp>
        <p:sp>
          <p:nvSpPr>
            <p:cNvPr id="923" name="Freeform 57">
              <a:extLst>
                <a:ext uri="{FF2B5EF4-FFF2-40B4-BE49-F238E27FC236}">
                  <a16:creationId xmlns:a16="http://schemas.microsoft.com/office/drawing/2014/main" id="{3CCA827C-38A8-4C1E-A3AC-C2A9B2CA7DBE}"/>
                </a:ext>
              </a:extLst>
            </p:cNvPr>
            <p:cNvSpPr>
              <a:spLocks/>
            </p:cNvSpPr>
            <p:nvPr/>
          </p:nvSpPr>
          <p:spPr bwMode="auto">
            <a:xfrm>
              <a:off x="927810" y="1609723"/>
              <a:ext cx="131572" cy="125206"/>
            </a:xfrm>
            <a:custGeom>
              <a:avLst/>
              <a:gdLst>
                <a:gd name="T0" fmla="*/ 9 w 52"/>
                <a:gd name="T1" fmla="*/ 40 h 49"/>
                <a:gd name="T2" fmla="*/ 9 w 52"/>
                <a:gd name="T3" fmla="*/ 9 h 49"/>
                <a:gd name="T4" fmla="*/ 43 w 52"/>
                <a:gd name="T5" fmla="*/ 9 h 49"/>
                <a:gd name="T6" fmla="*/ 43 w 52"/>
                <a:gd name="T7" fmla="*/ 9 h 49"/>
                <a:gd name="T8" fmla="*/ 35 w 52"/>
                <a:gd name="T9" fmla="*/ 9 h 49"/>
                <a:gd name="T10" fmla="*/ 31 w 52"/>
                <a:gd name="T11" fmla="*/ 4 h 49"/>
                <a:gd name="T12" fmla="*/ 31 w 52"/>
                <a:gd name="T13" fmla="*/ 0 h 49"/>
                <a:gd name="T14" fmla="*/ 5 w 52"/>
                <a:gd name="T15" fmla="*/ 0 h 49"/>
                <a:gd name="T16" fmla="*/ 0 w 52"/>
                <a:gd name="T17" fmla="*/ 4 h 49"/>
                <a:gd name="T18" fmla="*/ 0 w 52"/>
                <a:gd name="T19" fmla="*/ 44 h 49"/>
                <a:gd name="T20" fmla="*/ 5 w 52"/>
                <a:gd name="T21" fmla="*/ 49 h 49"/>
                <a:gd name="T22" fmla="*/ 52 w 52"/>
                <a:gd name="T23" fmla="*/ 49 h 49"/>
                <a:gd name="T24" fmla="*/ 47 w 52"/>
                <a:gd name="T25" fmla="*/ 40 h 49"/>
                <a:gd name="T26" fmla="*/ 9 w 52"/>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2" h="49">
                  <a:moveTo>
                    <a:pt x="9" y="40"/>
                  </a:moveTo>
                  <a:cubicBezTo>
                    <a:pt x="9" y="9"/>
                    <a:pt x="9" y="9"/>
                    <a:pt x="9" y="9"/>
                  </a:cubicBezTo>
                  <a:cubicBezTo>
                    <a:pt x="43" y="9"/>
                    <a:pt x="43" y="9"/>
                    <a:pt x="43" y="9"/>
                  </a:cubicBezTo>
                  <a:cubicBezTo>
                    <a:pt x="43" y="9"/>
                    <a:pt x="43" y="9"/>
                    <a:pt x="43" y="9"/>
                  </a:cubicBezTo>
                  <a:cubicBezTo>
                    <a:pt x="35" y="9"/>
                    <a:pt x="35" y="9"/>
                    <a:pt x="35" y="9"/>
                  </a:cubicBezTo>
                  <a:cubicBezTo>
                    <a:pt x="33" y="9"/>
                    <a:pt x="31" y="6"/>
                    <a:pt x="31" y="4"/>
                  </a:cubicBezTo>
                  <a:cubicBezTo>
                    <a:pt x="31" y="0"/>
                    <a:pt x="31" y="0"/>
                    <a:pt x="31" y="0"/>
                  </a:cubicBezTo>
                  <a:cubicBezTo>
                    <a:pt x="5" y="0"/>
                    <a:pt x="5" y="0"/>
                    <a:pt x="5" y="0"/>
                  </a:cubicBezTo>
                  <a:cubicBezTo>
                    <a:pt x="2" y="0"/>
                    <a:pt x="0" y="2"/>
                    <a:pt x="0" y="4"/>
                  </a:cubicBezTo>
                  <a:cubicBezTo>
                    <a:pt x="0" y="44"/>
                    <a:pt x="0" y="44"/>
                    <a:pt x="0" y="44"/>
                  </a:cubicBezTo>
                  <a:cubicBezTo>
                    <a:pt x="0" y="47"/>
                    <a:pt x="2" y="49"/>
                    <a:pt x="5" y="49"/>
                  </a:cubicBezTo>
                  <a:cubicBezTo>
                    <a:pt x="52" y="49"/>
                    <a:pt x="52" y="49"/>
                    <a:pt x="52" y="49"/>
                  </a:cubicBezTo>
                  <a:cubicBezTo>
                    <a:pt x="50" y="46"/>
                    <a:pt x="48" y="43"/>
                    <a:pt x="47" y="40"/>
                  </a:cubicBezTo>
                  <a:lnTo>
                    <a:pt x="9" y="40"/>
                  </a:lnTo>
                  <a:close/>
                </a:path>
              </a:pathLst>
            </a:custGeom>
            <a:gradFill>
              <a:gsLst>
                <a:gs pos="0">
                  <a:srgbClr val="FF644A"/>
                </a:gs>
                <a:gs pos="100000">
                  <a:schemeClr val="accent3"/>
                </a:gs>
              </a:gsLst>
              <a:lin ang="5400000" scaled="0"/>
            </a:gradFill>
            <a:ln>
              <a:noFill/>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ndParaRPr>
            </a:p>
          </p:txBody>
        </p:sp>
        <p:sp>
          <p:nvSpPr>
            <p:cNvPr id="924" name="Freeform 58">
              <a:extLst>
                <a:ext uri="{FF2B5EF4-FFF2-40B4-BE49-F238E27FC236}">
                  <a16:creationId xmlns:a16="http://schemas.microsoft.com/office/drawing/2014/main" id="{2D9500BF-8343-4672-9067-9C792AE2F152}"/>
                </a:ext>
              </a:extLst>
            </p:cNvPr>
            <p:cNvSpPr>
              <a:spLocks/>
            </p:cNvSpPr>
            <p:nvPr/>
          </p:nvSpPr>
          <p:spPr bwMode="auto">
            <a:xfrm>
              <a:off x="1006329" y="1507860"/>
              <a:ext cx="185687" cy="125206"/>
            </a:xfrm>
            <a:custGeom>
              <a:avLst/>
              <a:gdLst>
                <a:gd name="T0" fmla="*/ 68 w 73"/>
                <a:gd name="T1" fmla="*/ 0 h 49"/>
                <a:gd name="T2" fmla="*/ 4 w 73"/>
                <a:gd name="T3" fmla="*/ 0 h 49"/>
                <a:gd name="T4" fmla="*/ 0 w 73"/>
                <a:gd name="T5" fmla="*/ 4 h 49"/>
                <a:gd name="T6" fmla="*/ 0 w 73"/>
                <a:gd name="T7" fmla="*/ 40 h 49"/>
                <a:gd name="T8" fmla="*/ 0 w 73"/>
                <a:gd name="T9" fmla="*/ 44 h 49"/>
                <a:gd name="T10" fmla="*/ 4 w 73"/>
                <a:gd name="T11" fmla="*/ 49 h 49"/>
                <a:gd name="T12" fmla="*/ 12 w 73"/>
                <a:gd name="T13" fmla="*/ 49 h 49"/>
                <a:gd name="T14" fmla="*/ 15 w 73"/>
                <a:gd name="T15" fmla="*/ 40 h 49"/>
                <a:gd name="T16" fmla="*/ 15 w 73"/>
                <a:gd name="T17" fmla="*/ 40 h 49"/>
                <a:gd name="T18" fmla="*/ 9 w 73"/>
                <a:gd name="T19" fmla="*/ 40 h 49"/>
                <a:gd name="T20" fmla="*/ 9 w 73"/>
                <a:gd name="T21" fmla="*/ 9 h 49"/>
                <a:gd name="T22" fmla="*/ 64 w 73"/>
                <a:gd name="T23" fmla="*/ 9 h 49"/>
                <a:gd name="T24" fmla="*/ 64 w 73"/>
                <a:gd name="T25" fmla="*/ 11 h 49"/>
                <a:gd name="T26" fmla="*/ 73 w 73"/>
                <a:gd name="T27" fmla="*/ 13 h 49"/>
                <a:gd name="T28" fmla="*/ 73 w 73"/>
                <a:gd name="T29" fmla="*/ 4 h 49"/>
                <a:gd name="T30" fmla="*/ 68 w 73"/>
                <a:gd name="T31"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3" h="49">
                  <a:moveTo>
                    <a:pt x="68" y="0"/>
                  </a:moveTo>
                  <a:cubicBezTo>
                    <a:pt x="4" y="0"/>
                    <a:pt x="4" y="0"/>
                    <a:pt x="4" y="0"/>
                  </a:cubicBezTo>
                  <a:cubicBezTo>
                    <a:pt x="2" y="0"/>
                    <a:pt x="0" y="2"/>
                    <a:pt x="0" y="4"/>
                  </a:cubicBezTo>
                  <a:cubicBezTo>
                    <a:pt x="0" y="40"/>
                    <a:pt x="0" y="40"/>
                    <a:pt x="0" y="40"/>
                  </a:cubicBezTo>
                  <a:cubicBezTo>
                    <a:pt x="0" y="44"/>
                    <a:pt x="0" y="44"/>
                    <a:pt x="0" y="44"/>
                  </a:cubicBezTo>
                  <a:cubicBezTo>
                    <a:pt x="0" y="46"/>
                    <a:pt x="2" y="49"/>
                    <a:pt x="4" y="49"/>
                  </a:cubicBezTo>
                  <a:cubicBezTo>
                    <a:pt x="12" y="49"/>
                    <a:pt x="12" y="49"/>
                    <a:pt x="12" y="49"/>
                  </a:cubicBezTo>
                  <a:cubicBezTo>
                    <a:pt x="13" y="45"/>
                    <a:pt x="14" y="42"/>
                    <a:pt x="15" y="40"/>
                  </a:cubicBezTo>
                  <a:cubicBezTo>
                    <a:pt x="15" y="40"/>
                    <a:pt x="15" y="40"/>
                    <a:pt x="15" y="40"/>
                  </a:cubicBezTo>
                  <a:cubicBezTo>
                    <a:pt x="9" y="40"/>
                    <a:pt x="9" y="40"/>
                    <a:pt x="9" y="40"/>
                  </a:cubicBezTo>
                  <a:cubicBezTo>
                    <a:pt x="9" y="9"/>
                    <a:pt x="9" y="9"/>
                    <a:pt x="9" y="9"/>
                  </a:cubicBezTo>
                  <a:cubicBezTo>
                    <a:pt x="64" y="9"/>
                    <a:pt x="64" y="9"/>
                    <a:pt x="64" y="9"/>
                  </a:cubicBezTo>
                  <a:cubicBezTo>
                    <a:pt x="64" y="11"/>
                    <a:pt x="64" y="11"/>
                    <a:pt x="64" y="11"/>
                  </a:cubicBezTo>
                  <a:cubicBezTo>
                    <a:pt x="67" y="12"/>
                    <a:pt x="70" y="12"/>
                    <a:pt x="73" y="13"/>
                  </a:cubicBezTo>
                  <a:cubicBezTo>
                    <a:pt x="73" y="4"/>
                    <a:pt x="73" y="4"/>
                    <a:pt x="73" y="4"/>
                  </a:cubicBezTo>
                  <a:cubicBezTo>
                    <a:pt x="73" y="2"/>
                    <a:pt x="71" y="0"/>
                    <a:pt x="68" y="0"/>
                  </a:cubicBezTo>
                  <a:close/>
                </a:path>
              </a:pathLst>
            </a:custGeom>
            <a:gradFill>
              <a:gsLst>
                <a:gs pos="0">
                  <a:srgbClr val="FF792E"/>
                </a:gs>
                <a:gs pos="100000">
                  <a:srgbClr val="FF604A"/>
                </a:gs>
              </a:gsLst>
              <a:lin ang="5400000" scaled="0"/>
            </a:gradFill>
            <a:ln>
              <a:noFill/>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ndParaRPr>
            </a:p>
          </p:txBody>
        </p:sp>
      </p:grpSp>
      <p:grpSp>
        <p:nvGrpSpPr>
          <p:cNvPr id="925" name="Group 924">
            <a:extLst>
              <a:ext uri="{FF2B5EF4-FFF2-40B4-BE49-F238E27FC236}">
                <a16:creationId xmlns:a16="http://schemas.microsoft.com/office/drawing/2014/main" id="{A9F26EF4-0FD7-4628-A5E3-2C46C1F657C0}"/>
              </a:ext>
            </a:extLst>
          </p:cNvPr>
          <p:cNvGrpSpPr/>
          <p:nvPr/>
        </p:nvGrpSpPr>
        <p:grpSpPr>
          <a:xfrm>
            <a:off x="3376198" y="2713348"/>
            <a:ext cx="1051069" cy="834235"/>
            <a:chOff x="602062" y="1200151"/>
            <a:chExt cx="673778" cy="534778"/>
          </a:xfrm>
        </p:grpSpPr>
        <p:sp>
          <p:nvSpPr>
            <p:cNvPr id="926" name="Freeform 43">
              <a:extLst>
                <a:ext uri="{FF2B5EF4-FFF2-40B4-BE49-F238E27FC236}">
                  <a16:creationId xmlns:a16="http://schemas.microsoft.com/office/drawing/2014/main" id="{5389788F-4E35-4034-A7DF-9992246AE736}"/>
                </a:ext>
              </a:extLst>
            </p:cNvPr>
            <p:cNvSpPr>
              <a:spLocks noEditPoints="1"/>
            </p:cNvSpPr>
            <p:nvPr/>
          </p:nvSpPr>
          <p:spPr bwMode="auto">
            <a:xfrm>
              <a:off x="602062" y="1405998"/>
              <a:ext cx="185687" cy="125206"/>
            </a:xfrm>
            <a:custGeom>
              <a:avLst/>
              <a:gdLst>
                <a:gd name="T0" fmla="*/ 69 w 73"/>
                <a:gd name="T1" fmla="*/ 49 h 49"/>
                <a:gd name="T2" fmla="*/ 5 w 73"/>
                <a:gd name="T3" fmla="*/ 49 h 49"/>
                <a:gd name="T4" fmla="*/ 0 w 73"/>
                <a:gd name="T5" fmla="*/ 44 h 49"/>
                <a:gd name="T6" fmla="*/ 0 w 73"/>
                <a:gd name="T7" fmla="*/ 4 h 49"/>
                <a:gd name="T8" fmla="*/ 5 w 73"/>
                <a:gd name="T9" fmla="*/ 0 h 49"/>
                <a:gd name="T10" fmla="*/ 69 w 73"/>
                <a:gd name="T11" fmla="*/ 0 h 49"/>
                <a:gd name="T12" fmla="*/ 73 w 73"/>
                <a:gd name="T13" fmla="*/ 4 h 49"/>
                <a:gd name="T14" fmla="*/ 73 w 73"/>
                <a:gd name="T15" fmla="*/ 44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4"/>
                  </a:cubicBezTo>
                  <a:cubicBezTo>
                    <a:pt x="0" y="4"/>
                    <a:pt x="0" y="4"/>
                    <a:pt x="0" y="4"/>
                  </a:cubicBezTo>
                  <a:cubicBezTo>
                    <a:pt x="0" y="2"/>
                    <a:pt x="2" y="0"/>
                    <a:pt x="5" y="0"/>
                  </a:cubicBezTo>
                  <a:cubicBezTo>
                    <a:pt x="69" y="0"/>
                    <a:pt x="69" y="0"/>
                    <a:pt x="69" y="0"/>
                  </a:cubicBezTo>
                  <a:cubicBezTo>
                    <a:pt x="71" y="0"/>
                    <a:pt x="73" y="2"/>
                    <a:pt x="73" y="4"/>
                  </a:cubicBezTo>
                  <a:cubicBezTo>
                    <a:pt x="73" y="44"/>
                    <a:pt x="73" y="44"/>
                    <a:pt x="73" y="44"/>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9011"/>
                </a:gs>
                <a:gs pos="100000">
                  <a:srgbClr val="FF762E"/>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ndParaRPr>
            </a:p>
          </p:txBody>
        </p:sp>
        <p:sp>
          <p:nvSpPr>
            <p:cNvPr id="927" name="Freeform 44">
              <a:extLst>
                <a:ext uri="{FF2B5EF4-FFF2-40B4-BE49-F238E27FC236}">
                  <a16:creationId xmlns:a16="http://schemas.microsoft.com/office/drawing/2014/main" id="{033DBD95-D0BB-402B-AB16-B6D009EBE8F8}"/>
                </a:ext>
              </a:extLst>
            </p:cNvPr>
            <p:cNvSpPr>
              <a:spLocks noEditPoints="1"/>
            </p:cNvSpPr>
            <p:nvPr/>
          </p:nvSpPr>
          <p:spPr bwMode="auto">
            <a:xfrm>
              <a:off x="764405" y="1405998"/>
              <a:ext cx="185687" cy="125206"/>
            </a:xfrm>
            <a:custGeom>
              <a:avLst/>
              <a:gdLst>
                <a:gd name="T0" fmla="*/ 69 w 73"/>
                <a:gd name="T1" fmla="*/ 49 h 49"/>
                <a:gd name="T2" fmla="*/ 5 w 73"/>
                <a:gd name="T3" fmla="*/ 49 h 49"/>
                <a:gd name="T4" fmla="*/ 0 w 73"/>
                <a:gd name="T5" fmla="*/ 44 h 49"/>
                <a:gd name="T6" fmla="*/ 0 w 73"/>
                <a:gd name="T7" fmla="*/ 4 h 49"/>
                <a:gd name="T8" fmla="*/ 5 w 73"/>
                <a:gd name="T9" fmla="*/ 0 h 49"/>
                <a:gd name="T10" fmla="*/ 69 w 73"/>
                <a:gd name="T11" fmla="*/ 0 h 49"/>
                <a:gd name="T12" fmla="*/ 73 w 73"/>
                <a:gd name="T13" fmla="*/ 4 h 49"/>
                <a:gd name="T14" fmla="*/ 73 w 73"/>
                <a:gd name="T15" fmla="*/ 44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4"/>
                  </a:cubicBezTo>
                  <a:cubicBezTo>
                    <a:pt x="0" y="4"/>
                    <a:pt x="0" y="4"/>
                    <a:pt x="0" y="4"/>
                  </a:cubicBezTo>
                  <a:cubicBezTo>
                    <a:pt x="0" y="2"/>
                    <a:pt x="2" y="0"/>
                    <a:pt x="5" y="0"/>
                  </a:cubicBezTo>
                  <a:cubicBezTo>
                    <a:pt x="69" y="0"/>
                    <a:pt x="69" y="0"/>
                    <a:pt x="69" y="0"/>
                  </a:cubicBezTo>
                  <a:cubicBezTo>
                    <a:pt x="71" y="0"/>
                    <a:pt x="73" y="2"/>
                    <a:pt x="73" y="4"/>
                  </a:cubicBezTo>
                  <a:cubicBezTo>
                    <a:pt x="73" y="44"/>
                    <a:pt x="73" y="44"/>
                    <a:pt x="73" y="44"/>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9011"/>
                </a:gs>
                <a:gs pos="100000">
                  <a:srgbClr val="FF762E"/>
                </a:gs>
              </a:gsLst>
              <a:lin ang="5400000" scaled="1"/>
            </a:gradFill>
            <a:ln>
              <a:noFill/>
            </a:ln>
          </p:spPr>
          <p:txBody>
            <a:bodyPr vert="horz" wrap="square" lIns="91440" tIns="45720" rIns="91440" bIns="45720" numCol="1" anchor="t" anchorCtr="0" compatLnSpc="1">
              <a:prstTxWarp prst="textNoShape">
                <a:avLst/>
              </a:prstTxWarp>
            </a:bodyPr>
            <a:lstStyle/>
            <a:p>
              <a:pPr defTabSz="457200"/>
              <a:endParaRPr lang="en-US" sz="1800" kern="0" dirty="0">
                <a:solidFill>
                  <a:srgbClr val="000000"/>
                </a:solidFill>
                <a:latin typeface="Amazon Ember Heavy"/>
              </a:endParaRPr>
            </a:p>
          </p:txBody>
        </p:sp>
        <p:sp>
          <p:nvSpPr>
            <p:cNvPr id="928" name="Freeform 45">
              <a:extLst>
                <a:ext uri="{FF2B5EF4-FFF2-40B4-BE49-F238E27FC236}">
                  <a16:creationId xmlns:a16="http://schemas.microsoft.com/office/drawing/2014/main" id="{B67B197A-3D1A-42AB-93E8-45C52D1EB3BB}"/>
                </a:ext>
              </a:extLst>
            </p:cNvPr>
            <p:cNvSpPr>
              <a:spLocks noEditPoints="1"/>
            </p:cNvSpPr>
            <p:nvPr/>
          </p:nvSpPr>
          <p:spPr bwMode="auto">
            <a:xfrm>
              <a:off x="927810" y="1405998"/>
              <a:ext cx="185687" cy="125206"/>
            </a:xfrm>
            <a:custGeom>
              <a:avLst/>
              <a:gdLst>
                <a:gd name="T0" fmla="*/ 69 w 73"/>
                <a:gd name="T1" fmla="*/ 49 h 49"/>
                <a:gd name="T2" fmla="*/ 5 w 73"/>
                <a:gd name="T3" fmla="*/ 49 h 49"/>
                <a:gd name="T4" fmla="*/ 0 w 73"/>
                <a:gd name="T5" fmla="*/ 44 h 49"/>
                <a:gd name="T6" fmla="*/ 0 w 73"/>
                <a:gd name="T7" fmla="*/ 4 h 49"/>
                <a:gd name="T8" fmla="*/ 5 w 73"/>
                <a:gd name="T9" fmla="*/ 0 h 49"/>
                <a:gd name="T10" fmla="*/ 69 w 73"/>
                <a:gd name="T11" fmla="*/ 0 h 49"/>
                <a:gd name="T12" fmla="*/ 73 w 73"/>
                <a:gd name="T13" fmla="*/ 4 h 49"/>
                <a:gd name="T14" fmla="*/ 73 w 73"/>
                <a:gd name="T15" fmla="*/ 44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4"/>
                  </a:cubicBezTo>
                  <a:cubicBezTo>
                    <a:pt x="0" y="4"/>
                    <a:pt x="0" y="4"/>
                    <a:pt x="0" y="4"/>
                  </a:cubicBezTo>
                  <a:cubicBezTo>
                    <a:pt x="0" y="2"/>
                    <a:pt x="2" y="0"/>
                    <a:pt x="5" y="0"/>
                  </a:cubicBezTo>
                  <a:cubicBezTo>
                    <a:pt x="69" y="0"/>
                    <a:pt x="69" y="0"/>
                    <a:pt x="69" y="0"/>
                  </a:cubicBezTo>
                  <a:cubicBezTo>
                    <a:pt x="71" y="0"/>
                    <a:pt x="73" y="2"/>
                    <a:pt x="73" y="4"/>
                  </a:cubicBezTo>
                  <a:cubicBezTo>
                    <a:pt x="73" y="44"/>
                    <a:pt x="73" y="44"/>
                    <a:pt x="73" y="44"/>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9011"/>
                </a:gs>
                <a:gs pos="100000">
                  <a:srgbClr val="FF762E"/>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ndParaRPr>
            </a:p>
          </p:txBody>
        </p:sp>
        <p:sp>
          <p:nvSpPr>
            <p:cNvPr id="929" name="Freeform 46">
              <a:extLst>
                <a:ext uri="{FF2B5EF4-FFF2-40B4-BE49-F238E27FC236}">
                  <a16:creationId xmlns:a16="http://schemas.microsoft.com/office/drawing/2014/main" id="{932560B1-B9C8-4698-8B70-BCA340E27EC9}"/>
                </a:ext>
              </a:extLst>
            </p:cNvPr>
            <p:cNvSpPr>
              <a:spLocks noEditPoints="1"/>
            </p:cNvSpPr>
            <p:nvPr/>
          </p:nvSpPr>
          <p:spPr bwMode="auto">
            <a:xfrm>
              <a:off x="680581" y="1305197"/>
              <a:ext cx="185687" cy="124145"/>
            </a:xfrm>
            <a:custGeom>
              <a:avLst/>
              <a:gdLst>
                <a:gd name="T0" fmla="*/ 68 w 73"/>
                <a:gd name="T1" fmla="*/ 49 h 49"/>
                <a:gd name="T2" fmla="*/ 4 w 73"/>
                <a:gd name="T3" fmla="*/ 49 h 49"/>
                <a:gd name="T4" fmla="*/ 0 w 73"/>
                <a:gd name="T5" fmla="*/ 44 h 49"/>
                <a:gd name="T6" fmla="*/ 0 w 73"/>
                <a:gd name="T7" fmla="*/ 4 h 49"/>
                <a:gd name="T8" fmla="*/ 4 w 73"/>
                <a:gd name="T9" fmla="*/ 0 h 49"/>
                <a:gd name="T10" fmla="*/ 68 w 73"/>
                <a:gd name="T11" fmla="*/ 0 h 49"/>
                <a:gd name="T12" fmla="*/ 73 w 73"/>
                <a:gd name="T13" fmla="*/ 4 h 49"/>
                <a:gd name="T14" fmla="*/ 73 w 73"/>
                <a:gd name="T15" fmla="*/ 44 h 49"/>
                <a:gd name="T16" fmla="*/ 68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8" y="49"/>
                  </a:moveTo>
                  <a:cubicBezTo>
                    <a:pt x="4" y="49"/>
                    <a:pt x="4" y="49"/>
                    <a:pt x="4" y="49"/>
                  </a:cubicBezTo>
                  <a:cubicBezTo>
                    <a:pt x="2" y="49"/>
                    <a:pt x="0" y="46"/>
                    <a:pt x="0" y="44"/>
                  </a:cubicBezTo>
                  <a:cubicBezTo>
                    <a:pt x="0" y="4"/>
                    <a:pt x="0" y="4"/>
                    <a:pt x="0" y="4"/>
                  </a:cubicBezTo>
                  <a:cubicBezTo>
                    <a:pt x="0" y="2"/>
                    <a:pt x="2" y="0"/>
                    <a:pt x="4" y="0"/>
                  </a:cubicBezTo>
                  <a:cubicBezTo>
                    <a:pt x="68" y="0"/>
                    <a:pt x="68" y="0"/>
                    <a:pt x="68" y="0"/>
                  </a:cubicBezTo>
                  <a:cubicBezTo>
                    <a:pt x="71" y="0"/>
                    <a:pt x="73" y="2"/>
                    <a:pt x="73" y="4"/>
                  </a:cubicBezTo>
                  <a:cubicBezTo>
                    <a:pt x="73" y="44"/>
                    <a:pt x="73" y="44"/>
                    <a:pt x="73" y="44"/>
                  </a:cubicBezTo>
                  <a:cubicBezTo>
                    <a:pt x="73" y="46"/>
                    <a:pt x="71" y="49"/>
                    <a:pt x="68"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100000">
                  <a:srgbClr val="FF8C11"/>
                </a:gs>
                <a:gs pos="0">
                  <a:srgbClr val="FFA700"/>
                </a:gs>
              </a:gsLst>
              <a:lin ang="5400000" scaled="1"/>
            </a:gradFill>
            <a:ln>
              <a:noFill/>
            </a:ln>
          </p:spPr>
          <p:txBody>
            <a:bodyPr vert="horz" wrap="square" lIns="91440" tIns="45720" rIns="91440" bIns="45720" numCol="1" anchor="t" anchorCtr="0" compatLnSpc="1">
              <a:prstTxWarp prst="textNoShape">
                <a:avLst/>
              </a:prstTxWarp>
            </a:bodyPr>
            <a:lstStyle/>
            <a:p>
              <a:pPr defTabSz="457200">
                <a:defRPr/>
              </a:pPr>
              <a:endParaRPr lang="en-US" sz="1800" dirty="0">
                <a:solidFill>
                  <a:srgbClr val="000000"/>
                </a:solidFill>
                <a:latin typeface="Amazon Ember Heavy"/>
              </a:endParaRPr>
            </a:p>
          </p:txBody>
        </p:sp>
        <p:sp>
          <p:nvSpPr>
            <p:cNvPr id="930" name="Freeform 47">
              <a:extLst>
                <a:ext uri="{FF2B5EF4-FFF2-40B4-BE49-F238E27FC236}">
                  <a16:creationId xmlns:a16="http://schemas.microsoft.com/office/drawing/2014/main" id="{385A5E86-2F48-440F-87C1-53CEAC14A430}"/>
                </a:ext>
              </a:extLst>
            </p:cNvPr>
            <p:cNvSpPr>
              <a:spLocks noEditPoints="1"/>
            </p:cNvSpPr>
            <p:nvPr/>
          </p:nvSpPr>
          <p:spPr bwMode="auto">
            <a:xfrm>
              <a:off x="842924" y="1305197"/>
              <a:ext cx="185687" cy="124145"/>
            </a:xfrm>
            <a:custGeom>
              <a:avLst/>
              <a:gdLst>
                <a:gd name="T0" fmla="*/ 68 w 73"/>
                <a:gd name="T1" fmla="*/ 49 h 49"/>
                <a:gd name="T2" fmla="*/ 4 w 73"/>
                <a:gd name="T3" fmla="*/ 49 h 49"/>
                <a:gd name="T4" fmla="*/ 0 w 73"/>
                <a:gd name="T5" fmla="*/ 44 h 49"/>
                <a:gd name="T6" fmla="*/ 0 w 73"/>
                <a:gd name="T7" fmla="*/ 4 h 49"/>
                <a:gd name="T8" fmla="*/ 4 w 73"/>
                <a:gd name="T9" fmla="*/ 0 h 49"/>
                <a:gd name="T10" fmla="*/ 68 w 73"/>
                <a:gd name="T11" fmla="*/ 0 h 49"/>
                <a:gd name="T12" fmla="*/ 73 w 73"/>
                <a:gd name="T13" fmla="*/ 4 h 49"/>
                <a:gd name="T14" fmla="*/ 73 w 73"/>
                <a:gd name="T15" fmla="*/ 44 h 49"/>
                <a:gd name="T16" fmla="*/ 68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8" y="49"/>
                  </a:moveTo>
                  <a:cubicBezTo>
                    <a:pt x="4" y="49"/>
                    <a:pt x="4" y="49"/>
                    <a:pt x="4" y="49"/>
                  </a:cubicBezTo>
                  <a:cubicBezTo>
                    <a:pt x="2" y="49"/>
                    <a:pt x="0" y="46"/>
                    <a:pt x="0" y="44"/>
                  </a:cubicBezTo>
                  <a:cubicBezTo>
                    <a:pt x="0" y="4"/>
                    <a:pt x="0" y="4"/>
                    <a:pt x="0" y="4"/>
                  </a:cubicBezTo>
                  <a:cubicBezTo>
                    <a:pt x="0" y="2"/>
                    <a:pt x="2" y="0"/>
                    <a:pt x="4" y="0"/>
                  </a:cubicBezTo>
                  <a:cubicBezTo>
                    <a:pt x="68" y="0"/>
                    <a:pt x="68" y="0"/>
                    <a:pt x="68" y="0"/>
                  </a:cubicBezTo>
                  <a:cubicBezTo>
                    <a:pt x="71" y="0"/>
                    <a:pt x="73" y="2"/>
                    <a:pt x="73" y="4"/>
                  </a:cubicBezTo>
                  <a:cubicBezTo>
                    <a:pt x="73" y="44"/>
                    <a:pt x="73" y="44"/>
                    <a:pt x="73" y="44"/>
                  </a:cubicBezTo>
                  <a:cubicBezTo>
                    <a:pt x="73" y="46"/>
                    <a:pt x="71" y="49"/>
                    <a:pt x="68"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100000">
                  <a:srgbClr val="FF8C11"/>
                </a:gs>
                <a:gs pos="0">
                  <a:srgbClr val="FFA700"/>
                </a:gs>
              </a:gsLst>
              <a:lin ang="5400000" scaled="1"/>
            </a:gradFill>
            <a:ln>
              <a:noFill/>
            </a:ln>
          </p:spPr>
          <p:txBody>
            <a:bodyPr vert="horz" wrap="square" lIns="91440" tIns="45720" rIns="91440" bIns="45720" numCol="1" anchor="t" anchorCtr="0" compatLnSpc="1">
              <a:prstTxWarp prst="textNoShape">
                <a:avLst/>
              </a:prstTxWarp>
            </a:bodyPr>
            <a:lstStyle/>
            <a:p>
              <a:pPr defTabSz="457200">
                <a:defRPr/>
              </a:pPr>
              <a:endParaRPr lang="en-US" sz="1800" dirty="0">
                <a:solidFill>
                  <a:srgbClr val="000000"/>
                </a:solidFill>
                <a:latin typeface="Amazon Ember Heavy"/>
              </a:endParaRPr>
            </a:p>
          </p:txBody>
        </p:sp>
        <p:sp>
          <p:nvSpPr>
            <p:cNvPr id="931" name="Freeform 48">
              <a:extLst>
                <a:ext uri="{FF2B5EF4-FFF2-40B4-BE49-F238E27FC236}">
                  <a16:creationId xmlns:a16="http://schemas.microsoft.com/office/drawing/2014/main" id="{FB3923D0-0196-4D15-A1E1-12F2DC62A149}"/>
                </a:ext>
              </a:extLst>
            </p:cNvPr>
            <p:cNvSpPr>
              <a:spLocks noEditPoints="1"/>
            </p:cNvSpPr>
            <p:nvPr/>
          </p:nvSpPr>
          <p:spPr bwMode="auto">
            <a:xfrm>
              <a:off x="1006329" y="1305197"/>
              <a:ext cx="185687" cy="124145"/>
            </a:xfrm>
            <a:custGeom>
              <a:avLst/>
              <a:gdLst>
                <a:gd name="T0" fmla="*/ 68 w 73"/>
                <a:gd name="T1" fmla="*/ 49 h 49"/>
                <a:gd name="T2" fmla="*/ 4 w 73"/>
                <a:gd name="T3" fmla="*/ 49 h 49"/>
                <a:gd name="T4" fmla="*/ 0 w 73"/>
                <a:gd name="T5" fmla="*/ 44 h 49"/>
                <a:gd name="T6" fmla="*/ 0 w 73"/>
                <a:gd name="T7" fmla="*/ 4 h 49"/>
                <a:gd name="T8" fmla="*/ 4 w 73"/>
                <a:gd name="T9" fmla="*/ 0 h 49"/>
                <a:gd name="T10" fmla="*/ 68 w 73"/>
                <a:gd name="T11" fmla="*/ 0 h 49"/>
                <a:gd name="T12" fmla="*/ 73 w 73"/>
                <a:gd name="T13" fmla="*/ 4 h 49"/>
                <a:gd name="T14" fmla="*/ 73 w 73"/>
                <a:gd name="T15" fmla="*/ 44 h 49"/>
                <a:gd name="T16" fmla="*/ 68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8" y="49"/>
                  </a:moveTo>
                  <a:cubicBezTo>
                    <a:pt x="4" y="49"/>
                    <a:pt x="4" y="49"/>
                    <a:pt x="4" y="49"/>
                  </a:cubicBezTo>
                  <a:cubicBezTo>
                    <a:pt x="2" y="49"/>
                    <a:pt x="0" y="46"/>
                    <a:pt x="0" y="44"/>
                  </a:cubicBezTo>
                  <a:cubicBezTo>
                    <a:pt x="0" y="4"/>
                    <a:pt x="0" y="4"/>
                    <a:pt x="0" y="4"/>
                  </a:cubicBezTo>
                  <a:cubicBezTo>
                    <a:pt x="0" y="2"/>
                    <a:pt x="2" y="0"/>
                    <a:pt x="4" y="0"/>
                  </a:cubicBezTo>
                  <a:cubicBezTo>
                    <a:pt x="68" y="0"/>
                    <a:pt x="68" y="0"/>
                    <a:pt x="68" y="0"/>
                  </a:cubicBezTo>
                  <a:cubicBezTo>
                    <a:pt x="71" y="0"/>
                    <a:pt x="73" y="2"/>
                    <a:pt x="73" y="4"/>
                  </a:cubicBezTo>
                  <a:cubicBezTo>
                    <a:pt x="73" y="44"/>
                    <a:pt x="73" y="44"/>
                    <a:pt x="73" y="44"/>
                  </a:cubicBezTo>
                  <a:cubicBezTo>
                    <a:pt x="73" y="46"/>
                    <a:pt x="71" y="49"/>
                    <a:pt x="68"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100000">
                  <a:srgbClr val="FF8C11"/>
                </a:gs>
                <a:gs pos="0">
                  <a:srgbClr val="FFA700"/>
                </a:gs>
              </a:gsLst>
              <a:lin ang="5400000" scaled="1"/>
            </a:gradFill>
            <a:ln>
              <a:noFill/>
            </a:ln>
          </p:spPr>
          <p:txBody>
            <a:bodyPr vert="horz" wrap="square" lIns="91440" tIns="45720" rIns="91440" bIns="45720" numCol="1" anchor="t" anchorCtr="0" compatLnSpc="1">
              <a:prstTxWarp prst="textNoShape">
                <a:avLst/>
              </a:prstTxWarp>
            </a:bodyPr>
            <a:lstStyle/>
            <a:p>
              <a:pPr defTabSz="457200">
                <a:defRPr/>
              </a:pPr>
              <a:endParaRPr lang="en-US" sz="1800" dirty="0">
                <a:solidFill>
                  <a:srgbClr val="000000"/>
                </a:solidFill>
                <a:latin typeface="Amazon Ember Heavy"/>
              </a:endParaRPr>
            </a:p>
          </p:txBody>
        </p:sp>
        <p:sp>
          <p:nvSpPr>
            <p:cNvPr id="932" name="Freeform 49">
              <a:extLst>
                <a:ext uri="{FF2B5EF4-FFF2-40B4-BE49-F238E27FC236}">
                  <a16:creationId xmlns:a16="http://schemas.microsoft.com/office/drawing/2014/main" id="{2E048D03-508B-445A-97F2-7C2B44FD43BB}"/>
                </a:ext>
              </a:extLst>
            </p:cNvPr>
            <p:cNvSpPr>
              <a:spLocks noEditPoints="1"/>
            </p:cNvSpPr>
            <p:nvPr/>
          </p:nvSpPr>
          <p:spPr bwMode="auto">
            <a:xfrm>
              <a:off x="680581" y="1507860"/>
              <a:ext cx="185687" cy="125206"/>
            </a:xfrm>
            <a:custGeom>
              <a:avLst/>
              <a:gdLst>
                <a:gd name="T0" fmla="*/ 68 w 73"/>
                <a:gd name="T1" fmla="*/ 49 h 49"/>
                <a:gd name="T2" fmla="*/ 4 w 73"/>
                <a:gd name="T3" fmla="*/ 49 h 49"/>
                <a:gd name="T4" fmla="*/ 0 w 73"/>
                <a:gd name="T5" fmla="*/ 44 h 49"/>
                <a:gd name="T6" fmla="*/ 0 w 73"/>
                <a:gd name="T7" fmla="*/ 4 h 49"/>
                <a:gd name="T8" fmla="*/ 4 w 73"/>
                <a:gd name="T9" fmla="*/ 0 h 49"/>
                <a:gd name="T10" fmla="*/ 68 w 73"/>
                <a:gd name="T11" fmla="*/ 0 h 49"/>
                <a:gd name="T12" fmla="*/ 73 w 73"/>
                <a:gd name="T13" fmla="*/ 4 h 49"/>
                <a:gd name="T14" fmla="*/ 73 w 73"/>
                <a:gd name="T15" fmla="*/ 44 h 49"/>
                <a:gd name="T16" fmla="*/ 68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8" y="49"/>
                  </a:moveTo>
                  <a:cubicBezTo>
                    <a:pt x="4" y="49"/>
                    <a:pt x="4" y="49"/>
                    <a:pt x="4" y="49"/>
                  </a:cubicBezTo>
                  <a:cubicBezTo>
                    <a:pt x="2" y="49"/>
                    <a:pt x="0" y="46"/>
                    <a:pt x="0" y="44"/>
                  </a:cubicBezTo>
                  <a:cubicBezTo>
                    <a:pt x="0" y="4"/>
                    <a:pt x="0" y="4"/>
                    <a:pt x="0" y="4"/>
                  </a:cubicBezTo>
                  <a:cubicBezTo>
                    <a:pt x="0" y="2"/>
                    <a:pt x="2" y="0"/>
                    <a:pt x="4" y="0"/>
                  </a:cubicBezTo>
                  <a:cubicBezTo>
                    <a:pt x="68" y="0"/>
                    <a:pt x="68" y="0"/>
                    <a:pt x="68" y="0"/>
                  </a:cubicBezTo>
                  <a:cubicBezTo>
                    <a:pt x="71" y="0"/>
                    <a:pt x="73" y="2"/>
                    <a:pt x="73" y="4"/>
                  </a:cubicBezTo>
                  <a:cubicBezTo>
                    <a:pt x="73" y="44"/>
                    <a:pt x="73" y="44"/>
                    <a:pt x="73" y="44"/>
                  </a:cubicBezTo>
                  <a:cubicBezTo>
                    <a:pt x="73" y="46"/>
                    <a:pt x="71" y="49"/>
                    <a:pt x="68"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792E"/>
                </a:gs>
                <a:gs pos="100000">
                  <a:srgbClr val="FF604A"/>
                </a:gs>
              </a:gsLst>
              <a:lin ang="5400000" scaled="0"/>
            </a:gradFill>
            <a:ln>
              <a:noFill/>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ndParaRPr>
            </a:p>
          </p:txBody>
        </p:sp>
        <p:sp>
          <p:nvSpPr>
            <p:cNvPr id="933" name="Freeform 50">
              <a:extLst>
                <a:ext uri="{FF2B5EF4-FFF2-40B4-BE49-F238E27FC236}">
                  <a16:creationId xmlns:a16="http://schemas.microsoft.com/office/drawing/2014/main" id="{5BE39AB7-A0B7-412A-821B-266F7B41ED3D}"/>
                </a:ext>
              </a:extLst>
            </p:cNvPr>
            <p:cNvSpPr>
              <a:spLocks noEditPoints="1"/>
            </p:cNvSpPr>
            <p:nvPr/>
          </p:nvSpPr>
          <p:spPr bwMode="auto">
            <a:xfrm>
              <a:off x="842924" y="1507860"/>
              <a:ext cx="185687" cy="125206"/>
            </a:xfrm>
            <a:custGeom>
              <a:avLst/>
              <a:gdLst>
                <a:gd name="T0" fmla="*/ 68 w 73"/>
                <a:gd name="T1" fmla="*/ 49 h 49"/>
                <a:gd name="T2" fmla="*/ 4 w 73"/>
                <a:gd name="T3" fmla="*/ 49 h 49"/>
                <a:gd name="T4" fmla="*/ 0 w 73"/>
                <a:gd name="T5" fmla="*/ 44 h 49"/>
                <a:gd name="T6" fmla="*/ 0 w 73"/>
                <a:gd name="T7" fmla="*/ 4 h 49"/>
                <a:gd name="T8" fmla="*/ 4 w 73"/>
                <a:gd name="T9" fmla="*/ 0 h 49"/>
                <a:gd name="T10" fmla="*/ 68 w 73"/>
                <a:gd name="T11" fmla="*/ 0 h 49"/>
                <a:gd name="T12" fmla="*/ 73 w 73"/>
                <a:gd name="T13" fmla="*/ 4 h 49"/>
                <a:gd name="T14" fmla="*/ 73 w 73"/>
                <a:gd name="T15" fmla="*/ 44 h 49"/>
                <a:gd name="T16" fmla="*/ 68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8" y="49"/>
                  </a:moveTo>
                  <a:cubicBezTo>
                    <a:pt x="4" y="49"/>
                    <a:pt x="4" y="49"/>
                    <a:pt x="4" y="49"/>
                  </a:cubicBezTo>
                  <a:cubicBezTo>
                    <a:pt x="2" y="49"/>
                    <a:pt x="0" y="46"/>
                    <a:pt x="0" y="44"/>
                  </a:cubicBezTo>
                  <a:cubicBezTo>
                    <a:pt x="0" y="4"/>
                    <a:pt x="0" y="4"/>
                    <a:pt x="0" y="4"/>
                  </a:cubicBezTo>
                  <a:cubicBezTo>
                    <a:pt x="0" y="2"/>
                    <a:pt x="2" y="0"/>
                    <a:pt x="4" y="0"/>
                  </a:cubicBezTo>
                  <a:cubicBezTo>
                    <a:pt x="68" y="0"/>
                    <a:pt x="68" y="0"/>
                    <a:pt x="68" y="0"/>
                  </a:cubicBezTo>
                  <a:cubicBezTo>
                    <a:pt x="71" y="0"/>
                    <a:pt x="73" y="2"/>
                    <a:pt x="73" y="4"/>
                  </a:cubicBezTo>
                  <a:cubicBezTo>
                    <a:pt x="73" y="44"/>
                    <a:pt x="73" y="44"/>
                    <a:pt x="73" y="44"/>
                  </a:cubicBezTo>
                  <a:cubicBezTo>
                    <a:pt x="73" y="46"/>
                    <a:pt x="71" y="49"/>
                    <a:pt x="68"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792E"/>
                </a:gs>
                <a:gs pos="100000">
                  <a:srgbClr val="FF604A"/>
                </a:gs>
              </a:gsLst>
              <a:lin ang="5400000" scaled="0"/>
            </a:gradFill>
            <a:ln>
              <a:noFill/>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ndParaRPr>
            </a:p>
          </p:txBody>
        </p:sp>
        <p:sp>
          <p:nvSpPr>
            <p:cNvPr id="934" name="Freeform 51">
              <a:extLst>
                <a:ext uri="{FF2B5EF4-FFF2-40B4-BE49-F238E27FC236}">
                  <a16:creationId xmlns:a16="http://schemas.microsoft.com/office/drawing/2014/main" id="{D912551F-7062-42B3-A190-0711354DDAFB}"/>
                </a:ext>
              </a:extLst>
            </p:cNvPr>
            <p:cNvSpPr>
              <a:spLocks noEditPoints="1"/>
            </p:cNvSpPr>
            <p:nvPr/>
          </p:nvSpPr>
          <p:spPr bwMode="auto">
            <a:xfrm>
              <a:off x="764405" y="1200151"/>
              <a:ext cx="185687" cy="125206"/>
            </a:xfrm>
            <a:custGeom>
              <a:avLst/>
              <a:gdLst>
                <a:gd name="T0" fmla="*/ 69 w 73"/>
                <a:gd name="T1" fmla="*/ 49 h 49"/>
                <a:gd name="T2" fmla="*/ 5 w 73"/>
                <a:gd name="T3" fmla="*/ 49 h 49"/>
                <a:gd name="T4" fmla="*/ 0 w 73"/>
                <a:gd name="T5" fmla="*/ 45 h 49"/>
                <a:gd name="T6" fmla="*/ 0 w 73"/>
                <a:gd name="T7" fmla="*/ 5 h 49"/>
                <a:gd name="T8" fmla="*/ 5 w 73"/>
                <a:gd name="T9" fmla="*/ 0 h 49"/>
                <a:gd name="T10" fmla="*/ 69 w 73"/>
                <a:gd name="T11" fmla="*/ 0 h 49"/>
                <a:gd name="T12" fmla="*/ 73 w 73"/>
                <a:gd name="T13" fmla="*/ 5 h 49"/>
                <a:gd name="T14" fmla="*/ 73 w 73"/>
                <a:gd name="T15" fmla="*/ 45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5"/>
                  </a:cubicBezTo>
                  <a:cubicBezTo>
                    <a:pt x="0" y="5"/>
                    <a:pt x="0" y="5"/>
                    <a:pt x="0" y="5"/>
                  </a:cubicBezTo>
                  <a:cubicBezTo>
                    <a:pt x="0" y="2"/>
                    <a:pt x="2" y="0"/>
                    <a:pt x="5" y="0"/>
                  </a:cubicBezTo>
                  <a:cubicBezTo>
                    <a:pt x="69" y="0"/>
                    <a:pt x="69" y="0"/>
                    <a:pt x="69" y="0"/>
                  </a:cubicBezTo>
                  <a:cubicBezTo>
                    <a:pt x="71" y="0"/>
                    <a:pt x="73" y="2"/>
                    <a:pt x="73" y="5"/>
                  </a:cubicBezTo>
                  <a:cubicBezTo>
                    <a:pt x="73" y="45"/>
                    <a:pt x="73" y="45"/>
                    <a:pt x="73" y="45"/>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chemeClr val="accent1"/>
                </a:gs>
                <a:gs pos="100000">
                  <a:srgbClr val="FFA700"/>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ndParaRPr>
            </a:p>
          </p:txBody>
        </p:sp>
        <p:sp>
          <p:nvSpPr>
            <p:cNvPr id="935" name="Freeform 52">
              <a:extLst>
                <a:ext uri="{FF2B5EF4-FFF2-40B4-BE49-F238E27FC236}">
                  <a16:creationId xmlns:a16="http://schemas.microsoft.com/office/drawing/2014/main" id="{3E39DBD4-8776-4C58-878E-D309CD14971B}"/>
                </a:ext>
              </a:extLst>
            </p:cNvPr>
            <p:cNvSpPr>
              <a:spLocks noEditPoints="1"/>
            </p:cNvSpPr>
            <p:nvPr/>
          </p:nvSpPr>
          <p:spPr bwMode="auto">
            <a:xfrm>
              <a:off x="927810" y="1200151"/>
              <a:ext cx="185687" cy="125206"/>
            </a:xfrm>
            <a:custGeom>
              <a:avLst/>
              <a:gdLst>
                <a:gd name="T0" fmla="*/ 69 w 73"/>
                <a:gd name="T1" fmla="*/ 49 h 49"/>
                <a:gd name="T2" fmla="*/ 5 w 73"/>
                <a:gd name="T3" fmla="*/ 49 h 49"/>
                <a:gd name="T4" fmla="*/ 0 w 73"/>
                <a:gd name="T5" fmla="*/ 45 h 49"/>
                <a:gd name="T6" fmla="*/ 0 w 73"/>
                <a:gd name="T7" fmla="*/ 5 h 49"/>
                <a:gd name="T8" fmla="*/ 5 w 73"/>
                <a:gd name="T9" fmla="*/ 0 h 49"/>
                <a:gd name="T10" fmla="*/ 69 w 73"/>
                <a:gd name="T11" fmla="*/ 0 h 49"/>
                <a:gd name="T12" fmla="*/ 73 w 73"/>
                <a:gd name="T13" fmla="*/ 5 h 49"/>
                <a:gd name="T14" fmla="*/ 73 w 73"/>
                <a:gd name="T15" fmla="*/ 45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5"/>
                  </a:cubicBezTo>
                  <a:cubicBezTo>
                    <a:pt x="0" y="5"/>
                    <a:pt x="0" y="5"/>
                    <a:pt x="0" y="5"/>
                  </a:cubicBezTo>
                  <a:cubicBezTo>
                    <a:pt x="0" y="2"/>
                    <a:pt x="2" y="0"/>
                    <a:pt x="5" y="0"/>
                  </a:cubicBezTo>
                  <a:cubicBezTo>
                    <a:pt x="69" y="0"/>
                    <a:pt x="69" y="0"/>
                    <a:pt x="69" y="0"/>
                  </a:cubicBezTo>
                  <a:cubicBezTo>
                    <a:pt x="71" y="0"/>
                    <a:pt x="73" y="2"/>
                    <a:pt x="73" y="5"/>
                  </a:cubicBezTo>
                  <a:cubicBezTo>
                    <a:pt x="73" y="45"/>
                    <a:pt x="73" y="45"/>
                    <a:pt x="73" y="45"/>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chemeClr val="accent1"/>
                </a:gs>
                <a:gs pos="100000">
                  <a:srgbClr val="FFA700"/>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ndParaRPr>
            </a:p>
          </p:txBody>
        </p:sp>
        <p:sp>
          <p:nvSpPr>
            <p:cNvPr id="936" name="Freeform 53">
              <a:extLst>
                <a:ext uri="{FF2B5EF4-FFF2-40B4-BE49-F238E27FC236}">
                  <a16:creationId xmlns:a16="http://schemas.microsoft.com/office/drawing/2014/main" id="{92A3EB69-1725-4422-A605-9C9CB855ADA8}"/>
                </a:ext>
              </a:extLst>
            </p:cNvPr>
            <p:cNvSpPr>
              <a:spLocks noEditPoints="1"/>
            </p:cNvSpPr>
            <p:nvPr/>
          </p:nvSpPr>
          <p:spPr bwMode="auto">
            <a:xfrm>
              <a:off x="764405" y="1609723"/>
              <a:ext cx="185687" cy="125206"/>
            </a:xfrm>
            <a:custGeom>
              <a:avLst/>
              <a:gdLst>
                <a:gd name="T0" fmla="*/ 69 w 73"/>
                <a:gd name="T1" fmla="*/ 49 h 49"/>
                <a:gd name="T2" fmla="*/ 5 w 73"/>
                <a:gd name="T3" fmla="*/ 49 h 49"/>
                <a:gd name="T4" fmla="*/ 0 w 73"/>
                <a:gd name="T5" fmla="*/ 44 h 49"/>
                <a:gd name="T6" fmla="*/ 0 w 73"/>
                <a:gd name="T7" fmla="*/ 4 h 49"/>
                <a:gd name="T8" fmla="*/ 5 w 73"/>
                <a:gd name="T9" fmla="*/ 0 h 49"/>
                <a:gd name="T10" fmla="*/ 69 w 73"/>
                <a:gd name="T11" fmla="*/ 0 h 49"/>
                <a:gd name="T12" fmla="*/ 73 w 73"/>
                <a:gd name="T13" fmla="*/ 4 h 49"/>
                <a:gd name="T14" fmla="*/ 73 w 73"/>
                <a:gd name="T15" fmla="*/ 44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4"/>
                  </a:cubicBezTo>
                  <a:cubicBezTo>
                    <a:pt x="0" y="4"/>
                    <a:pt x="0" y="4"/>
                    <a:pt x="0" y="4"/>
                  </a:cubicBezTo>
                  <a:cubicBezTo>
                    <a:pt x="0" y="2"/>
                    <a:pt x="2" y="0"/>
                    <a:pt x="5" y="0"/>
                  </a:cubicBezTo>
                  <a:cubicBezTo>
                    <a:pt x="69" y="0"/>
                    <a:pt x="69" y="0"/>
                    <a:pt x="69" y="0"/>
                  </a:cubicBezTo>
                  <a:cubicBezTo>
                    <a:pt x="71" y="0"/>
                    <a:pt x="73" y="2"/>
                    <a:pt x="73" y="4"/>
                  </a:cubicBezTo>
                  <a:cubicBezTo>
                    <a:pt x="73" y="44"/>
                    <a:pt x="73" y="44"/>
                    <a:pt x="73" y="44"/>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644A"/>
                </a:gs>
                <a:gs pos="100000">
                  <a:schemeClr val="accent3"/>
                </a:gs>
              </a:gsLst>
              <a:lin ang="5400000" scaled="0"/>
            </a:gradFill>
            <a:ln>
              <a:noFill/>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ndParaRPr>
            </a:p>
          </p:txBody>
        </p:sp>
        <p:sp>
          <p:nvSpPr>
            <p:cNvPr id="937" name="Freeform 54">
              <a:extLst>
                <a:ext uri="{FF2B5EF4-FFF2-40B4-BE49-F238E27FC236}">
                  <a16:creationId xmlns:a16="http://schemas.microsoft.com/office/drawing/2014/main" id="{031D853B-1E8F-4EFD-A0D6-17F913D9221E}"/>
                </a:ext>
              </a:extLst>
            </p:cNvPr>
            <p:cNvSpPr>
              <a:spLocks noEditPoints="1"/>
            </p:cNvSpPr>
            <p:nvPr/>
          </p:nvSpPr>
          <p:spPr bwMode="auto">
            <a:xfrm>
              <a:off x="1090153" y="1405998"/>
              <a:ext cx="185687" cy="125206"/>
            </a:xfrm>
            <a:custGeom>
              <a:avLst/>
              <a:gdLst>
                <a:gd name="T0" fmla="*/ 69 w 73"/>
                <a:gd name="T1" fmla="*/ 49 h 49"/>
                <a:gd name="T2" fmla="*/ 5 w 73"/>
                <a:gd name="T3" fmla="*/ 49 h 49"/>
                <a:gd name="T4" fmla="*/ 0 w 73"/>
                <a:gd name="T5" fmla="*/ 44 h 49"/>
                <a:gd name="T6" fmla="*/ 0 w 73"/>
                <a:gd name="T7" fmla="*/ 4 h 49"/>
                <a:gd name="T8" fmla="*/ 5 w 73"/>
                <a:gd name="T9" fmla="*/ 0 h 49"/>
                <a:gd name="T10" fmla="*/ 69 w 73"/>
                <a:gd name="T11" fmla="*/ 0 h 49"/>
                <a:gd name="T12" fmla="*/ 73 w 73"/>
                <a:gd name="T13" fmla="*/ 4 h 49"/>
                <a:gd name="T14" fmla="*/ 73 w 73"/>
                <a:gd name="T15" fmla="*/ 44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4"/>
                  </a:cubicBezTo>
                  <a:cubicBezTo>
                    <a:pt x="0" y="4"/>
                    <a:pt x="0" y="4"/>
                    <a:pt x="0" y="4"/>
                  </a:cubicBezTo>
                  <a:cubicBezTo>
                    <a:pt x="0" y="2"/>
                    <a:pt x="2" y="0"/>
                    <a:pt x="5" y="0"/>
                  </a:cubicBezTo>
                  <a:cubicBezTo>
                    <a:pt x="69" y="0"/>
                    <a:pt x="69" y="0"/>
                    <a:pt x="69" y="0"/>
                  </a:cubicBezTo>
                  <a:cubicBezTo>
                    <a:pt x="71" y="0"/>
                    <a:pt x="73" y="2"/>
                    <a:pt x="73" y="4"/>
                  </a:cubicBezTo>
                  <a:cubicBezTo>
                    <a:pt x="73" y="44"/>
                    <a:pt x="73" y="44"/>
                    <a:pt x="73" y="44"/>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9011"/>
                </a:gs>
                <a:gs pos="100000">
                  <a:srgbClr val="FF762E"/>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ndParaRPr>
            </a:p>
          </p:txBody>
        </p:sp>
        <p:sp>
          <p:nvSpPr>
            <p:cNvPr id="938" name="Freeform 57">
              <a:extLst>
                <a:ext uri="{FF2B5EF4-FFF2-40B4-BE49-F238E27FC236}">
                  <a16:creationId xmlns:a16="http://schemas.microsoft.com/office/drawing/2014/main" id="{768F03DC-04C4-4013-AB41-AF2010FE4654}"/>
                </a:ext>
              </a:extLst>
            </p:cNvPr>
            <p:cNvSpPr>
              <a:spLocks/>
            </p:cNvSpPr>
            <p:nvPr/>
          </p:nvSpPr>
          <p:spPr bwMode="auto">
            <a:xfrm>
              <a:off x="927810" y="1609723"/>
              <a:ext cx="131572" cy="125206"/>
            </a:xfrm>
            <a:custGeom>
              <a:avLst/>
              <a:gdLst>
                <a:gd name="T0" fmla="*/ 9 w 52"/>
                <a:gd name="T1" fmla="*/ 40 h 49"/>
                <a:gd name="T2" fmla="*/ 9 w 52"/>
                <a:gd name="T3" fmla="*/ 9 h 49"/>
                <a:gd name="T4" fmla="*/ 43 w 52"/>
                <a:gd name="T5" fmla="*/ 9 h 49"/>
                <a:gd name="T6" fmla="*/ 43 w 52"/>
                <a:gd name="T7" fmla="*/ 9 h 49"/>
                <a:gd name="T8" fmla="*/ 35 w 52"/>
                <a:gd name="T9" fmla="*/ 9 h 49"/>
                <a:gd name="T10" fmla="*/ 31 w 52"/>
                <a:gd name="T11" fmla="*/ 4 h 49"/>
                <a:gd name="T12" fmla="*/ 31 w 52"/>
                <a:gd name="T13" fmla="*/ 0 h 49"/>
                <a:gd name="T14" fmla="*/ 5 w 52"/>
                <a:gd name="T15" fmla="*/ 0 h 49"/>
                <a:gd name="T16" fmla="*/ 0 w 52"/>
                <a:gd name="T17" fmla="*/ 4 h 49"/>
                <a:gd name="T18" fmla="*/ 0 w 52"/>
                <a:gd name="T19" fmla="*/ 44 h 49"/>
                <a:gd name="T20" fmla="*/ 5 w 52"/>
                <a:gd name="T21" fmla="*/ 49 h 49"/>
                <a:gd name="T22" fmla="*/ 52 w 52"/>
                <a:gd name="T23" fmla="*/ 49 h 49"/>
                <a:gd name="T24" fmla="*/ 47 w 52"/>
                <a:gd name="T25" fmla="*/ 40 h 49"/>
                <a:gd name="T26" fmla="*/ 9 w 52"/>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2" h="49">
                  <a:moveTo>
                    <a:pt x="9" y="40"/>
                  </a:moveTo>
                  <a:cubicBezTo>
                    <a:pt x="9" y="9"/>
                    <a:pt x="9" y="9"/>
                    <a:pt x="9" y="9"/>
                  </a:cubicBezTo>
                  <a:cubicBezTo>
                    <a:pt x="43" y="9"/>
                    <a:pt x="43" y="9"/>
                    <a:pt x="43" y="9"/>
                  </a:cubicBezTo>
                  <a:cubicBezTo>
                    <a:pt x="43" y="9"/>
                    <a:pt x="43" y="9"/>
                    <a:pt x="43" y="9"/>
                  </a:cubicBezTo>
                  <a:cubicBezTo>
                    <a:pt x="35" y="9"/>
                    <a:pt x="35" y="9"/>
                    <a:pt x="35" y="9"/>
                  </a:cubicBezTo>
                  <a:cubicBezTo>
                    <a:pt x="33" y="9"/>
                    <a:pt x="31" y="6"/>
                    <a:pt x="31" y="4"/>
                  </a:cubicBezTo>
                  <a:cubicBezTo>
                    <a:pt x="31" y="0"/>
                    <a:pt x="31" y="0"/>
                    <a:pt x="31" y="0"/>
                  </a:cubicBezTo>
                  <a:cubicBezTo>
                    <a:pt x="5" y="0"/>
                    <a:pt x="5" y="0"/>
                    <a:pt x="5" y="0"/>
                  </a:cubicBezTo>
                  <a:cubicBezTo>
                    <a:pt x="2" y="0"/>
                    <a:pt x="0" y="2"/>
                    <a:pt x="0" y="4"/>
                  </a:cubicBezTo>
                  <a:cubicBezTo>
                    <a:pt x="0" y="44"/>
                    <a:pt x="0" y="44"/>
                    <a:pt x="0" y="44"/>
                  </a:cubicBezTo>
                  <a:cubicBezTo>
                    <a:pt x="0" y="47"/>
                    <a:pt x="2" y="49"/>
                    <a:pt x="5" y="49"/>
                  </a:cubicBezTo>
                  <a:cubicBezTo>
                    <a:pt x="52" y="49"/>
                    <a:pt x="52" y="49"/>
                    <a:pt x="52" y="49"/>
                  </a:cubicBezTo>
                  <a:cubicBezTo>
                    <a:pt x="50" y="46"/>
                    <a:pt x="48" y="43"/>
                    <a:pt x="47" y="40"/>
                  </a:cubicBezTo>
                  <a:lnTo>
                    <a:pt x="9" y="40"/>
                  </a:lnTo>
                  <a:close/>
                </a:path>
              </a:pathLst>
            </a:custGeom>
            <a:gradFill>
              <a:gsLst>
                <a:gs pos="0">
                  <a:srgbClr val="FF644A"/>
                </a:gs>
                <a:gs pos="100000">
                  <a:schemeClr val="accent3"/>
                </a:gs>
              </a:gsLst>
              <a:lin ang="5400000" scaled="0"/>
            </a:gradFill>
            <a:ln>
              <a:noFill/>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ndParaRPr>
            </a:p>
          </p:txBody>
        </p:sp>
        <p:sp>
          <p:nvSpPr>
            <p:cNvPr id="939" name="Freeform 58">
              <a:extLst>
                <a:ext uri="{FF2B5EF4-FFF2-40B4-BE49-F238E27FC236}">
                  <a16:creationId xmlns:a16="http://schemas.microsoft.com/office/drawing/2014/main" id="{038911BC-7CFF-445B-B6A0-9E3BE0A9EF53}"/>
                </a:ext>
              </a:extLst>
            </p:cNvPr>
            <p:cNvSpPr>
              <a:spLocks/>
            </p:cNvSpPr>
            <p:nvPr/>
          </p:nvSpPr>
          <p:spPr bwMode="auto">
            <a:xfrm>
              <a:off x="1006329" y="1507860"/>
              <a:ext cx="185687" cy="125206"/>
            </a:xfrm>
            <a:custGeom>
              <a:avLst/>
              <a:gdLst>
                <a:gd name="T0" fmla="*/ 68 w 73"/>
                <a:gd name="T1" fmla="*/ 0 h 49"/>
                <a:gd name="T2" fmla="*/ 4 w 73"/>
                <a:gd name="T3" fmla="*/ 0 h 49"/>
                <a:gd name="T4" fmla="*/ 0 w 73"/>
                <a:gd name="T5" fmla="*/ 4 h 49"/>
                <a:gd name="T6" fmla="*/ 0 w 73"/>
                <a:gd name="T7" fmla="*/ 40 h 49"/>
                <a:gd name="T8" fmla="*/ 0 w 73"/>
                <a:gd name="T9" fmla="*/ 44 h 49"/>
                <a:gd name="T10" fmla="*/ 4 w 73"/>
                <a:gd name="T11" fmla="*/ 49 h 49"/>
                <a:gd name="T12" fmla="*/ 12 w 73"/>
                <a:gd name="T13" fmla="*/ 49 h 49"/>
                <a:gd name="T14" fmla="*/ 15 w 73"/>
                <a:gd name="T15" fmla="*/ 40 h 49"/>
                <a:gd name="T16" fmla="*/ 15 w 73"/>
                <a:gd name="T17" fmla="*/ 40 h 49"/>
                <a:gd name="T18" fmla="*/ 9 w 73"/>
                <a:gd name="T19" fmla="*/ 40 h 49"/>
                <a:gd name="T20" fmla="*/ 9 w 73"/>
                <a:gd name="T21" fmla="*/ 9 h 49"/>
                <a:gd name="T22" fmla="*/ 64 w 73"/>
                <a:gd name="T23" fmla="*/ 9 h 49"/>
                <a:gd name="T24" fmla="*/ 64 w 73"/>
                <a:gd name="T25" fmla="*/ 11 h 49"/>
                <a:gd name="T26" fmla="*/ 73 w 73"/>
                <a:gd name="T27" fmla="*/ 13 h 49"/>
                <a:gd name="T28" fmla="*/ 73 w 73"/>
                <a:gd name="T29" fmla="*/ 4 h 49"/>
                <a:gd name="T30" fmla="*/ 68 w 73"/>
                <a:gd name="T31"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3" h="49">
                  <a:moveTo>
                    <a:pt x="68" y="0"/>
                  </a:moveTo>
                  <a:cubicBezTo>
                    <a:pt x="4" y="0"/>
                    <a:pt x="4" y="0"/>
                    <a:pt x="4" y="0"/>
                  </a:cubicBezTo>
                  <a:cubicBezTo>
                    <a:pt x="2" y="0"/>
                    <a:pt x="0" y="2"/>
                    <a:pt x="0" y="4"/>
                  </a:cubicBezTo>
                  <a:cubicBezTo>
                    <a:pt x="0" y="40"/>
                    <a:pt x="0" y="40"/>
                    <a:pt x="0" y="40"/>
                  </a:cubicBezTo>
                  <a:cubicBezTo>
                    <a:pt x="0" y="44"/>
                    <a:pt x="0" y="44"/>
                    <a:pt x="0" y="44"/>
                  </a:cubicBezTo>
                  <a:cubicBezTo>
                    <a:pt x="0" y="46"/>
                    <a:pt x="2" y="49"/>
                    <a:pt x="4" y="49"/>
                  </a:cubicBezTo>
                  <a:cubicBezTo>
                    <a:pt x="12" y="49"/>
                    <a:pt x="12" y="49"/>
                    <a:pt x="12" y="49"/>
                  </a:cubicBezTo>
                  <a:cubicBezTo>
                    <a:pt x="13" y="45"/>
                    <a:pt x="14" y="42"/>
                    <a:pt x="15" y="40"/>
                  </a:cubicBezTo>
                  <a:cubicBezTo>
                    <a:pt x="15" y="40"/>
                    <a:pt x="15" y="40"/>
                    <a:pt x="15" y="40"/>
                  </a:cubicBezTo>
                  <a:cubicBezTo>
                    <a:pt x="9" y="40"/>
                    <a:pt x="9" y="40"/>
                    <a:pt x="9" y="40"/>
                  </a:cubicBezTo>
                  <a:cubicBezTo>
                    <a:pt x="9" y="9"/>
                    <a:pt x="9" y="9"/>
                    <a:pt x="9" y="9"/>
                  </a:cubicBezTo>
                  <a:cubicBezTo>
                    <a:pt x="64" y="9"/>
                    <a:pt x="64" y="9"/>
                    <a:pt x="64" y="9"/>
                  </a:cubicBezTo>
                  <a:cubicBezTo>
                    <a:pt x="64" y="11"/>
                    <a:pt x="64" y="11"/>
                    <a:pt x="64" y="11"/>
                  </a:cubicBezTo>
                  <a:cubicBezTo>
                    <a:pt x="67" y="12"/>
                    <a:pt x="70" y="12"/>
                    <a:pt x="73" y="13"/>
                  </a:cubicBezTo>
                  <a:cubicBezTo>
                    <a:pt x="73" y="4"/>
                    <a:pt x="73" y="4"/>
                    <a:pt x="73" y="4"/>
                  </a:cubicBezTo>
                  <a:cubicBezTo>
                    <a:pt x="73" y="2"/>
                    <a:pt x="71" y="0"/>
                    <a:pt x="68" y="0"/>
                  </a:cubicBezTo>
                  <a:close/>
                </a:path>
              </a:pathLst>
            </a:custGeom>
            <a:gradFill>
              <a:gsLst>
                <a:gs pos="0">
                  <a:srgbClr val="FF792E"/>
                </a:gs>
                <a:gs pos="100000">
                  <a:srgbClr val="FF604A"/>
                </a:gs>
              </a:gsLst>
              <a:lin ang="5400000" scaled="0"/>
            </a:gradFill>
            <a:ln>
              <a:noFill/>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ndParaRPr>
            </a:p>
          </p:txBody>
        </p:sp>
      </p:grpSp>
      <p:grpSp>
        <p:nvGrpSpPr>
          <p:cNvPr id="940" name="Group 939">
            <a:extLst>
              <a:ext uri="{FF2B5EF4-FFF2-40B4-BE49-F238E27FC236}">
                <a16:creationId xmlns:a16="http://schemas.microsoft.com/office/drawing/2014/main" id="{D2062064-7DAD-4C98-BBC7-5E692C00BD0B}"/>
              </a:ext>
            </a:extLst>
          </p:cNvPr>
          <p:cNvGrpSpPr/>
          <p:nvPr/>
        </p:nvGrpSpPr>
        <p:grpSpPr>
          <a:xfrm>
            <a:off x="4796040" y="2713348"/>
            <a:ext cx="1051069" cy="834235"/>
            <a:chOff x="602062" y="1200151"/>
            <a:chExt cx="673778" cy="534778"/>
          </a:xfrm>
        </p:grpSpPr>
        <p:sp>
          <p:nvSpPr>
            <p:cNvPr id="941" name="Freeform 43">
              <a:extLst>
                <a:ext uri="{FF2B5EF4-FFF2-40B4-BE49-F238E27FC236}">
                  <a16:creationId xmlns:a16="http://schemas.microsoft.com/office/drawing/2014/main" id="{031DA70D-B426-4BDE-B4F0-0919C4F20F05}"/>
                </a:ext>
              </a:extLst>
            </p:cNvPr>
            <p:cNvSpPr>
              <a:spLocks noEditPoints="1"/>
            </p:cNvSpPr>
            <p:nvPr/>
          </p:nvSpPr>
          <p:spPr bwMode="auto">
            <a:xfrm>
              <a:off x="602062" y="1405998"/>
              <a:ext cx="185687" cy="125206"/>
            </a:xfrm>
            <a:custGeom>
              <a:avLst/>
              <a:gdLst>
                <a:gd name="T0" fmla="*/ 69 w 73"/>
                <a:gd name="T1" fmla="*/ 49 h 49"/>
                <a:gd name="T2" fmla="*/ 5 w 73"/>
                <a:gd name="T3" fmla="*/ 49 h 49"/>
                <a:gd name="T4" fmla="*/ 0 w 73"/>
                <a:gd name="T5" fmla="*/ 44 h 49"/>
                <a:gd name="T6" fmla="*/ 0 w 73"/>
                <a:gd name="T7" fmla="*/ 4 h 49"/>
                <a:gd name="T8" fmla="*/ 5 w 73"/>
                <a:gd name="T9" fmla="*/ 0 h 49"/>
                <a:gd name="T10" fmla="*/ 69 w 73"/>
                <a:gd name="T11" fmla="*/ 0 h 49"/>
                <a:gd name="T12" fmla="*/ 73 w 73"/>
                <a:gd name="T13" fmla="*/ 4 h 49"/>
                <a:gd name="T14" fmla="*/ 73 w 73"/>
                <a:gd name="T15" fmla="*/ 44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4"/>
                  </a:cubicBezTo>
                  <a:cubicBezTo>
                    <a:pt x="0" y="4"/>
                    <a:pt x="0" y="4"/>
                    <a:pt x="0" y="4"/>
                  </a:cubicBezTo>
                  <a:cubicBezTo>
                    <a:pt x="0" y="2"/>
                    <a:pt x="2" y="0"/>
                    <a:pt x="5" y="0"/>
                  </a:cubicBezTo>
                  <a:cubicBezTo>
                    <a:pt x="69" y="0"/>
                    <a:pt x="69" y="0"/>
                    <a:pt x="69" y="0"/>
                  </a:cubicBezTo>
                  <a:cubicBezTo>
                    <a:pt x="71" y="0"/>
                    <a:pt x="73" y="2"/>
                    <a:pt x="73" y="4"/>
                  </a:cubicBezTo>
                  <a:cubicBezTo>
                    <a:pt x="73" y="44"/>
                    <a:pt x="73" y="44"/>
                    <a:pt x="73" y="44"/>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9011"/>
                </a:gs>
                <a:gs pos="100000">
                  <a:srgbClr val="FF762E"/>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ndParaRPr>
            </a:p>
          </p:txBody>
        </p:sp>
        <p:sp>
          <p:nvSpPr>
            <p:cNvPr id="942" name="Freeform 44">
              <a:extLst>
                <a:ext uri="{FF2B5EF4-FFF2-40B4-BE49-F238E27FC236}">
                  <a16:creationId xmlns:a16="http://schemas.microsoft.com/office/drawing/2014/main" id="{27AFB66B-E253-4EE0-A9EB-A5EC43EF7FE5}"/>
                </a:ext>
              </a:extLst>
            </p:cNvPr>
            <p:cNvSpPr>
              <a:spLocks noEditPoints="1"/>
            </p:cNvSpPr>
            <p:nvPr/>
          </p:nvSpPr>
          <p:spPr bwMode="auto">
            <a:xfrm>
              <a:off x="764405" y="1405998"/>
              <a:ext cx="185687" cy="125206"/>
            </a:xfrm>
            <a:custGeom>
              <a:avLst/>
              <a:gdLst>
                <a:gd name="T0" fmla="*/ 69 w 73"/>
                <a:gd name="T1" fmla="*/ 49 h 49"/>
                <a:gd name="T2" fmla="*/ 5 w 73"/>
                <a:gd name="T3" fmla="*/ 49 h 49"/>
                <a:gd name="T4" fmla="*/ 0 w 73"/>
                <a:gd name="T5" fmla="*/ 44 h 49"/>
                <a:gd name="T6" fmla="*/ 0 w 73"/>
                <a:gd name="T7" fmla="*/ 4 h 49"/>
                <a:gd name="T8" fmla="*/ 5 w 73"/>
                <a:gd name="T9" fmla="*/ 0 h 49"/>
                <a:gd name="T10" fmla="*/ 69 w 73"/>
                <a:gd name="T11" fmla="*/ 0 h 49"/>
                <a:gd name="T12" fmla="*/ 73 w 73"/>
                <a:gd name="T13" fmla="*/ 4 h 49"/>
                <a:gd name="T14" fmla="*/ 73 w 73"/>
                <a:gd name="T15" fmla="*/ 44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4"/>
                  </a:cubicBezTo>
                  <a:cubicBezTo>
                    <a:pt x="0" y="4"/>
                    <a:pt x="0" y="4"/>
                    <a:pt x="0" y="4"/>
                  </a:cubicBezTo>
                  <a:cubicBezTo>
                    <a:pt x="0" y="2"/>
                    <a:pt x="2" y="0"/>
                    <a:pt x="5" y="0"/>
                  </a:cubicBezTo>
                  <a:cubicBezTo>
                    <a:pt x="69" y="0"/>
                    <a:pt x="69" y="0"/>
                    <a:pt x="69" y="0"/>
                  </a:cubicBezTo>
                  <a:cubicBezTo>
                    <a:pt x="71" y="0"/>
                    <a:pt x="73" y="2"/>
                    <a:pt x="73" y="4"/>
                  </a:cubicBezTo>
                  <a:cubicBezTo>
                    <a:pt x="73" y="44"/>
                    <a:pt x="73" y="44"/>
                    <a:pt x="73" y="44"/>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9011"/>
                </a:gs>
                <a:gs pos="100000">
                  <a:srgbClr val="FF762E"/>
                </a:gs>
              </a:gsLst>
              <a:lin ang="5400000" scaled="1"/>
            </a:gradFill>
            <a:ln>
              <a:noFill/>
            </a:ln>
          </p:spPr>
          <p:txBody>
            <a:bodyPr vert="horz" wrap="square" lIns="91440" tIns="45720" rIns="91440" bIns="45720" numCol="1" anchor="t" anchorCtr="0" compatLnSpc="1">
              <a:prstTxWarp prst="textNoShape">
                <a:avLst/>
              </a:prstTxWarp>
            </a:bodyPr>
            <a:lstStyle/>
            <a:p>
              <a:pPr defTabSz="457200"/>
              <a:endParaRPr lang="en-US" sz="1800" kern="0" dirty="0">
                <a:solidFill>
                  <a:srgbClr val="000000"/>
                </a:solidFill>
                <a:latin typeface="Amazon Ember Heavy"/>
              </a:endParaRPr>
            </a:p>
          </p:txBody>
        </p:sp>
        <p:sp>
          <p:nvSpPr>
            <p:cNvPr id="943" name="Freeform 45">
              <a:extLst>
                <a:ext uri="{FF2B5EF4-FFF2-40B4-BE49-F238E27FC236}">
                  <a16:creationId xmlns:a16="http://schemas.microsoft.com/office/drawing/2014/main" id="{49393701-6BD4-4C42-B450-70660485AD47}"/>
                </a:ext>
              </a:extLst>
            </p:cNvPr>
            <p:cNvSpPr>
              <a:spLocks noEditPoints="1"/>
            </p:cNvSpPr>
            <p:nvPr/>
          </p:nvSpPr>
          <p:spPr bwMode="auto">
            <a:xfrm>
              <a:off x="927810" y="1405998"/>
              <a:ext cx="185687" cy="125206"/>
            </a:xfrm>
            <a:custGeom>
              <a:avLst/>
              <a:gdLst>
                <a:gd name="T0" fmla="*/ 69 w 73"/>
                <a:gd name="T1" fmla="*/ 49 h 49"/>
                <a:gd name="T2" fmla="*/ 5 w 73"/>
                <a:gd name="T3" fmla="*/ 49 h 49"/>
                <a:gd name="T4" fmla="*/ 0 w 73"/>
                <a:gd name="T5" fmla="*/ 44 h 49"/>
                <a:gd name="T6" fmla="*/ 0 w 73"/>
                <a:gd name="T7" fmla="*/ 4 h 49"/>
                <a:gd name="T8" fmla="*/ 5 w 73"/>
                <a:gd name="T9" fmla="*/ 0 h 49"/>
                <a:gd name="T10" fmla="*/ 69 w 73"/>
                <a:gd name="T11" fmla="*/ 0 h 49"/>
                <a:gd name="T12" fmla="*/ 73 w 73"/>
                <a:gd name="T13" fmla="*/ 4 h 49"/>
                <a:gd name="T14" fmla="*/ 73 w 73"/>
                <a:gd name="T15" fmla="*/ 44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4"/>
                  </a:cubicBezTo>
                  <a:cubicBezTo>
                    <a:pt x="0" y="4"/>
                    <a:pt x="0" y="4"/>
                    <a:pt x="0" y="4"/>
                  </a:cubicBezTo>
                  <a:cubicBezTo>
                    <a:pt x="0" y="2"/>
                    <a:pt x="2" y="0"/>
                    <a:pt x="5" y="0"/>
                  </a:cubicBezTo>
                  <a:cubicBezTo>
                    <a:pt x="69" y="0"/>
                    <a:pt x="69" y="0"/>
                    <a:pt x="69" y="0"/>
                  </a:cubicBezTo>
                  <a:cubicBezTo>
                    <a:pt x="71" y="0"/>
                    <a:pt x="73" y="2"/>
                    <a:pt x="73" y="4"/>
                  </a:cubicBezTo>
                  <a:cubicBezTo>
                    <a:pt x="73" y="44"/>
                    <a:pt x="73" y="44"/>
                    <a:pt x="73" y="44"/>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9011"/>
                </a:gs>
                <a:gs pos="100000">
                  <a:srgbClr val="FF762E"/>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ndParaRPr>
            </a:p>
          </p:txBody>
        </p:sp>
        <p:sp>
          <p:nvSpPr>
            <p:cNvPr id="944" name="Freeform 46">
              <a:extLst>
                <a:ext uri="{FF2B5EF4-FFF2-40B4-BE49-F238E27FC236}">
                  <a16:creationId xmlns:a16="http://schemas.microsoft.com/office/drawing/2014/main" id="{DAE83BCF-1EA5-461F-BD51-1753430E53C9}"/>
                </a:ext>
              </a:extLst>
            </p:cNvPr>
            <p:cNvSpPr>
              <a:spLocks noEditPoints="1"/>
            </p:cNvSpPr>
            <p:nvPr/>
          </p:nvSpPr>
          <p:spPr bwMode="auto">
            <a:xfrm>
              <a:off x="680581" y="1305197"/>
              <a:ext cx="185687" cy="124145"/>
            </a:xfrm>
            <a:custGeom>
              <a:avLst/>
              <a:gdLst>
                <a:gd name="T0" fmla="*/ 68 w 73"/>
                <a:gd name="T1" fmla="*/ 49 h 49"/>
                <a:gd name="T2" fmla="*/ 4 w 73"/>
                <a:gd name="T3" fmla="*/ 49 h 49"/>
                <a:gd name="T4" fmla="*/ 0 w 73"/>
                <a:gd name="T5" fmla="*/ 44 h 49"/>
                <a:gd name="T6" fmla="*/ 0 w 73"/>
                <a:gd name="T7" fmla="*/ 4 h 49"/>
                <a:gd name="T8" fmla="*/ 4 w 73"/>
                <a:gd name="T9" fmla="*/ 0 h 49"/>
                <a:gd name="T10" fmla="*/ 68 w 73"/>
                <a:gd name="T11" fmla="*/ 0 h 49"/>
                <a:gd name="T12" fmla="*/ 73 w 73"/>
                <a:gd name="T13" fmla="*/ 4 h 49"/>
                <a:gd name="T14" fmla="*/ 73 w 73"/>
                <a:gd name="T15" fmla="*/ 44 h 49"/>
                <a:gd name="T16" fmla="*/ 68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8" y="49"/>
                  </a:moveTo>
                  <a:cubicBezTo>
                    <a:pt x="4" y="49"/>
                    <a:pt x="4" y="49"/>
                    <a:pt x="4" y="49"/>
                  </a:cubicBezTo>
                  <a:cubicBezTo>
                    <a:pt x="2" y="49"/>
                    <a:pt x="0" y="46"/>
                    <a:pt x="0" y="44"/>
                  </a:cubicBezTo>
                  <a:cubicBezTo>
                    <a:pt x="0" y="4"/>
                    <a:pt x="0" y="4"/>
                    <a:pt x="0" y="4"/>
                  </a:cubicBezTo>
                  <a:cubicBezTo>
                    <a:pt x="0" y="2"/>
                    <a:pt x="2" y="0"/>
                    <a:pt x="4" y="0"/>
                  </a:cubicBezTo>
                  <a:cubicBezTo>
                    <a:pt x="68" y="0"/>
                    <a:pt x="68" y="0"/>
                    <a:pt x="68" y="0"/>
                  </a:cubicBezTo>
                  <a:cubicBezTo>
                    <a:pt x="71" y="0"/>
                    <a:pt x="73" y="2"/>
                    <a:pt x="73" y="4"/>
                  </a:cubicBezTo>
                  <a:cubicBezTo>
                    <a:pt x="73" y="44"/>
                    <a:pt x="73" y="44"/>
                    <a:pt x="73" y="44"/>
                  </a:cubicBezTo>
                  <a:cubicBezTo>
                    <a:pt x="73" y="46"/>
                    <a:pt x="71" y="49"/>
                    <a:pt x="68"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100000">
                  <a:srgbClr val="FF8C11"/>
                </a:gs>
                <a:gs pos="0">
                  <a:srgbClr val="FFA700"/>
                </a:gs>
              </a:gsLst>
              <a:lin ang="5400000" scaled="1"/>
            </a:gradFill>
            <a:ln>
              <a:noFill/>
            </a:ln>
          </p:spPr>
          <p:txBody>
            <a:bodyPr vert="horz" wrap="square" lIns="91440" tIns="45720" rIns="91440" bIns="45720" numCol="1" anchor="t" anchorCtr="0" compatLnSpc="1">
              <a:prstTxWarp prst="textNoShape">
                <a:avLst/>
              </a:prstTxWarp>
            </a:bodyPr>
            <a:lstStyle/>
            <a:p>
              <a:pPr defTabSz="457200">
                <a:defRPr/>
              </a:pPr>
              <a:endParaRPr lang="en-US" sz="1800" dirty="0">
                <a:solidFill>
                  <a:srgbClr val="000000"/>
                </a:solidFill>
                <a:latin typeface="Amazon Ember Heavy"/>
              </a:endParaRPr>
            </a:p>
          </p:txBody>
        </p:sp>
        <p:sp>
          <p:nvSpPr>
            <p:cNvPr id="945" name="Freeform 47">
              <a:extLst>
                <a:ext uri="{FF2B5EF4-FFF2-40B4-BE49-F238E27FC236}">
                  <a16:creationId xmlns:a16="http://schemas.microsoft.com/office/drawing/2014/main" id="{B82DB1F3-FEB3-4BD6-B67E-66002532FCAC}"/>
                </a:ext>
              </a:extLst>
            </p:cNvPr>
            <p:cNvSpPr>
              <a:spLocks noEditPoints="1"/>
            </p:cNvSpPr>
            <p:nvPr/>
          </p:nvSpPr>
          <p:spPr bwMode="auto">
            <a:xfrm>
              <a:off x="842924" y="1305197"/>
              <a:ext cx="185687" cy="124145"/>
            </a:xfrm>
            <a:custGeom>
              <a:avLst/>
              <a:gdLst>
                <a:gd name="T0" fmla="*/ 68 w 73"/>
                <a:gd name="T1" fmla="*/ 49 h 49"/>
                <a:gd name="T2" fmla="*/ 4 w 73"/>
                <a:gd name="T3" fmla="*/ 49 h 49"/>
                <a:gd name="T4" fmla="*/ 0 w 73"/>
                <a:gd name="T5" fmla="*/ 44 h 49"/>
                <a:gd name="T6" fmla="*/ 0 w 73"/>
                <a:gd name="T7" fmla="*/ 4 h 49"/>
                <a:gd name="T8" fmla="*/ 4 w 73"/>
                <a:gd name="T9" fmla="*/ 0 h 49"/>
                <a:gd name="T10" fmla="*/ 68 w 73"/>
                <a:gd name="T11" fmla="*/ 0 h 49"/>
                <a:gd name="T12" fmla="*/ 73 w 73"/>
                <a:gd name="T13" fmla="*/ 4 h 49"/>
                <a:gd name="T14" fmla="*/ 73 w 73"/>
                <a:gd name="T15" fmla="*/ 44 h 49"/>
                <a:gd name="T16" fmla="*/ 68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8" y="49"/>
                  </a:moveTo>
                  <a:cubicBezTo>
                    <a:pt x="4" y="49"/>
                    <a:pt x="4" y="49"/>
                    <a:pt x="4" y="49"/>
                  </a:cubicBezTo>
                  <a:cubicBezTo>
                    <a:pt x="2" y="49"/>
                    <a:pt x="0" y="46"/>
                    <a:pt x="0" y="44"/>
                  </a:cubicBezTo>
                  <a:cubicBezTo>
                    <a:pt x="0" y="4"/>
                    <a:pt x="0" y="4"/>
                    <a:pt x="0" y="4"/>
                  </a:cubicBezTo>
                  <a:cubicBezTo>
                    <a:pt x="0" y="2"/>
                    <a:pt x="2" y="0"/>
                    <a:pt x="4" y="0"/>
                  </a:cubicBezTo>
                  <a:cubicBezTo>
                    <a:pt x="68" y="0"/>
                    <a:pt x="68" y="0"/>
                    <a:pt x="68" y="0"/>
                  </a:cubicBezTo>
                  <a:cubicBezTo>
                    <a:pt x="71" y="0"/>
                    <a:pt x="73" y="2"/>
                    <a:pt x="73" y="4"/>
                  </a:cubicBezTo>
                  <a:cubicBezTo>
                    <a:pt x="73" y="44"/>
                    <a:pt x="73" y="44"/>
                    <a:pt x="73" y="44"/>
                  </a:cubicBezTo>
                  <a:cubicBezTo>
                    <a:pt x="73" y="46"/>
                    <a:pt x="71" y="49"/>
                    <a:pt x="68"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100000">
                  <a:srgbClr val="FF8C11"/>
                </a:gs>
                <a:gs pos="0">
                  <a:srgbClr val="FFA700"/>
                </a:gs>
              </a:gsLst>
              <a:lin ang="5400000" scaled="1"/>
            </a:gradFill>
            <a:ln>
              <a:noFill/>
            </a:ln>
          </p:spPr>
          <p:txBody>
            <a:bodyPr vert="horz" wrap="square" lIns="91440" tIns="45720" rIns="91440" bIns="45720" numCol="1" anchor="t" anchorCtr="0" compatLnSpc="1">
              <a:prstTxWarp prst="textNoShape">
                <a:avLst/>
              </a:prstTxWarp>
            </a:bodyPr>
            <a:lstStyle/>
            <a:p>
              <a:pPr defTabSz="457200">
                <a:defRPr/>
              </a:pPr>
              <a:endParaRPr lang="en-US" sz="1800" dirty="0">
                <a:solidFill>
                  <a:srgbClr val="000000"/>
                </a:solidFill>
                <a:latin typeface="Amazon Ember Heavy"/>
              </a:endParaRPr>
            </a:p>
          </p:txBody>
        </p:sp>
        <p:sp>
          <p:nvSpPr>
            <p:cNvPr id="946" name="Freeform 48">
              <a:extLst>
                <a:ext uri="{FF2B5EF4-FFF2-40B4-BE49-F238E27FC236}">
                  <a16:creationId xmlns:a16="http://schemas.microsoft.com/office/drawing/2014/main" id="{8D1378A4-DCFC-4B12-A9ED-DCFB4AAAC5EC}"/>
                </a:ext>
              </a:extLst>
            </p:cNvPr>
            <p:cNvSpPr>
              <a:spLocks noEditPoints="1"/>
            </p:cNvSpPr>
            <p:nvPr/>
          </p:nvSpPr>
          <p:spPr bwMode="auto">
            <a:xfrm>
              <a:off x="1006329" y="1305197"/>
              <a:ext cx="185687" cy="124145"/>
            </a:xfrm>
            <a:custGeom>
              <a:avLst/>
              <a:gdLst>
                <a:gd name="T0" fmla="*/ 68 w 73"/>
                <a:gd name="T1" fmla="*/ 49 h 49"/>
                <a:gd name="T2" fmla="*/ 4 w 73"/>
                <a:gd name="T3" fmla="*/ 49 h 49"/>
                <a:gd name="T4" fmla="*/ 0 w 73"/>
                <a:gd name="T5" fmla="*/ 44 h 49"/>
                <a:gd name="T6" fmla="*/ 0 w 73"/>
                <a:gd name="T7" fmla="*/ 4 h 49"/>
                <a:gd name="T8" fmla="*/ 4 w 73"/>
                <a:gd name="T9" fmla="*/ 0 h 49"/>
                <a:gd name="T10" fmla="*/ 68 w 73"/>
                <a:gd name="T11" fmla="*/ 0 h 49"/>
                <a:gd name="T12" fmla="*/ 73 w 73"/>
                <a:gd name="T13" fmla="*/ 4 h 49"/>
                <a:gd name="T14" fmla="*/ 73 w 73"/>
                <a:gd name="T15" fmla="*/ 44 h 49"/>
                <a:gd name="T16" fmla="*/ 68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8" y="49"/>
                  </a:moveTo>
                  <a:cubicBezTo>
                    <a:pt x="4" y="49"/>
                    <a:pt x="4" y="49"/>
                    <a:pt x="4" y="49"/>
                  </a:cubicBezTo>
                  <a:cubicBezTo>
                    <a:pt x="2" y="49"/>
                    <a:pt x="0" y="46"/>
                    <a:pt x="0" y="44"/>
                  </a:cubicBezTo>
                  <a:cubicBezTo>
                    <a:pt x="0" y="4"/>
                    <a:pt x="0" y="4"/>
                    <a:pt x="0" y="4"/>
                  </a:cubicBezTo>
                  <a:cubicBezTo>
                    <a:pt x="0" y="2"/>
                    <a:pt x="2" y="0"/>
                    <a:pt x="4" y="0"/>
                  </a:cubicBezTo>
                  <a:cubicBezTo>
                    <a:pt x="68" y="0"/>
                    <a:pt x="68" y="0"/>
                    <a:pt x="68" y="0"/>
                  </a:cubicBezTo>
                  <a:cubicBezTo>
                    <a:pt x="71" y="0"/>
                    <a:pt x="73" y="2"/>
                    <a:pt x="73" y="4"/>
                  </a:cubicBezTo>
                  <a:cubicBezTo>
                    <a:pt x="73" y="44"/>
                    <a:pt x="73" y="44"/>
                    <a:pt x="73" y="44"/>
                  </a:cubicBezTo>
                  <a:cubicBezTo>
                    <a:pt x="73" y="46"/>
                    <a:pt x="71" y="49"/>
                    <a:pt x="68"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100000">
                  <a:srgbClr val="FF8C11"/>
                </a:gs>
                <a:gs pos="0">
                  <a:srgbClr val="FFA700"/>
                </a:gs>
              </a:gsLst>
              <a:lin ang="5400000" scaled="1"/>
            </a:gradFill>
            <a:ln>
              <a:noFill/>
            </a:ln>
          </p:spPr>
          <p:txBody>
            <a:bodyPr vert="horz" wrap="square" lIns="91440" tIns="45720" rIns="91440" bIns="45720" numCol="1" anchor="t" anchorCtr="0" compatLnSpc="1">
              <a:prstTxWarp prst="textNoShape">
                <a:avLst/>
              </a:prstTxWarp>
            </a:bodyPr>
            <a:lstStyle/>
            <a:p>
              <a:pPr defTabSz="457200">
                <a:defRPr/>
              </a:pPr>
              <a:endParaRPr lang="en-US" sz="1800" dirty="0">
                <a:solidFill>
                  <a:srgbClr val="000000"/>
                </a:solidFill>
                <a:latin typeface="Amazon Ember Heavy"/>
              </a:endParaRPr>
            </a:p>
          </p:txBody>
        </p:sp>
        <p:sp>
          <p:nvSpPr>
            <p:cNvPr id="947" name="Freeform 49">
              <a:extLst>
                <a:ext uri="{FF2B5EF4-FFF2-40B4-BE49-F238E27FC236}">
                  <a16:creationId xmlns:a16="http://schemas.microsoft.com/office/drawing/2014/main" id="{81513F9F-DE09-4C4B-8517-3F1848DC3EEB}"/>
                </a:ext>
              </a:extLst>
            </p:cNvPr>
            <p:cNvSpPr>
              <a:spLocks noEditPoints="1"/>
            </p:cNvSpPr>
            <p:nvPr/>
          </p:nvSpPr>
          <p:spPr bwMode="auto">
            <a:xfrm>
              <a:off x="680581" y="1507860"/>
              <a:ext cx="185687" cy="125206"/>
            </a:xfrm>
            <a:custGeom>
              <a:avLst/>
              <a:gdLst>
                <a:gd name="T0" fmla="*/ 68 w 73"/>
                <a:gd name="T1" fmla="*/ 49 h 49"/>
                <a:gd name="T2" fmla="*/ 4 w 73"/>
                <a:gd name="T3" fmla="*/ 49 h 49"/>
                <a:gd name="T4" fmla="*/ 0 w 73"/>
                <a:gd name="T5" fmla="*/ 44 h 49"/>
                <a:gd name="T6" fmla="*/ 0 w 73"/>
                <a:gd name="T7" fmla="*/ 4 h 49"/>
                <a:gd name="T8" fmla="*/ 4 w 73"/>
                <a:gd name="T9" fmla="*/ 0 h 49"/>
                <a:gd name="T10" fmla="*/ 68 w 73"/>
                <a:gd name="T11" fmla="*/ 0 h 49"/>
                <a:gd name="T12" fmla="*/ 73 w 73"/>
                <a:gd name="T13" fmla="*/ 4 h 49"/>
                <a:gd name="T14" fmla="*/ 73 w 73"/>
                <a:gd name="T15" fmla="*/ 44 h 49"/>
                <a:gd name="T16" fmla="*/ 68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8" y="49"/>
                  </a:moveTo>
                  <a:cubicBezTo>
                    <a:pt x="4" y="49"/>
                    <a:pt x="4" y="49"/>
                    <a:pt x="4" y="49"/>
                  </a:cubicBezTo>
                  <a:cubicBezTo>
                    <a:pt x="2" y="49"/>
                    <a:pt x="0" y="46"/>
                    <a:pt x="0" y="44"/>
                  </a:cubicBezTo>
                  <a:cubicBezTo>
                    <a:pt x="0" y="4"/>
                    <a:pt x="0" y="4"/>
                    <a:pt x="0" y="4"/>
                  </a:cubicBezTo>
                  <a:cubicBezTo>
                    <a:pt x="0" y="2"/>
                    <a:pt x="2" y="0"/>
                    <a:pt x="4" y="0"/>
                  </a:cubicBezTo>
                  <a:cubicBezTo>
                    <a:pt x="68" y="0"/>
                    <a:pt x="68" y="0"/>
                    <a:pt x="68" y="0"/>
                  </a:cubicBezTo>
                  <a:cubicBezTo>
                    <a:pt x="71" y="0"/>
                    <a:pt x="73" y="2"/>
                    <a:pt x="73" y="4"/>
                  </a:cubicBezTo>
                  <a:cubicBezTo>
                    <a:pt x="73" y="44"/>
                    <a:pt x="73" y="44"/>
                    <a:pt x="73" y="44"/>
                  </a:cubicBezTo>
                  <a:cubicBezTo>
                    <a:pt x="73" y="46"/>
                    <a:pt x="71" y="49"/>
                    <a:pt x="68"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792E"/>
                </a:gs>
                <a:gs pos="100000">
                  <a:srgbClr val="FF604A"/>
                </a:gs>
              </a:gsLst>
              <a:lin ang="5400000" scaled="0"/>
            </a:gradFill>
            <a:ln>
              <a:noFill/>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ndParaRPr>
            </a:p>
          </p:txBody>
        </p:sp>
        <p:sp>
          <p:nvSpPr>
            <p:cNvPr id="948" name="Freeform 50">
              <a:extLst>
                <a:ext uri="{FF2B5EF4-FFF2-40B4-BE49-F238E27FC236}">
                  <a16:creationId xmlns:a16="http://schemas.microsoft.com/office/drawing/2014/main" id="{0700F098-ED9C-4020-80F3-369D8A79788B}"/>
                </a:ext>
              </a:extLst>
            </p:cNvPr>
            <p:cNvSpPr>
              <a:spLocks noEditPoints="1"/>
            </p:cNvSpPr>
            <p:nvPr/>
          </p:nvSpPr>
          <p:spPr bwMode="auto">
            <a:xfrm>
              <a:off x="842924" y="1507860"/>
              <a:ext cx="185687" cy="125206"/>
            </a:xfrm>
            <a:custGeom>
              <a:avLst/>
              <a:gdLst>
                <a:gd name="T0" fmla="*/ 68 w 73"/>
                <a:gd name="T1" fmla="*/ 49 h 49"/>
                <a:gd name="T2" fmla="*/ 4 w 73"/>
                <a:gd name="T3" fmla="*/ 49 h 49"/>
                <a:gd name="T4" fmla="*/ 0 w 73"/>
                <a:gd name="T5" fmla="*/ 44 h 49"/>
                <a:gd name="T6" fmla="*/ 0 w 73"/>
                <a:gd name="T7" fmla="*/ 4 h 49"/>
                <a:gd name="T8" fmla="*/ 4 w 73"/>
                <a:gd name="T9" fmla="*/ 0 h 49"/>
                <a:gd name="T10" fmla="*/ 68 w 73"/>
                <a:gd name="T11" fmla="*/ 0 h 49"/>
                <a:gd name="T12" fmla="*/ 73 w 73"/>
                <a:gd name="T13" fmla="*/ 4 h 49"/>
                <a:gd name="T14" fmla="*/ 73 w 73"/>
                <a:gd name="T15" fmla="*/ 44 h 49"/>
                <a:gd name="T16" fmla="*/ 68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8" y="49"/>
                  </a:moveTo>
                  <a:cubicBezTo>
                    <a:pt x="4" y="49"/>
                    <a:pt x="4" y="49"/>
                    <a:pt x="4" y="49"/>
                  </a:cubicBezTo>
                  <a:cubicBezTo>
                    <a:pt x="2" y="49"/>
                    <a:pt x="0" y="46"/>
                    <a:pt x="0" y="44"/>
                  </a:cubicBezTo>
                  <a:cubicBezTo>
                    <a:pt x="0" y="4"/>
                    <a:pt x="0" y="4"/>
                    <a:pt x="0" y="4"/>
                  </a:cubicBezTo>
                  <a:cubicBezTo>
                    <a:pt x="0" y="2"/>
                    <a:pt x="2" y="0"/>
                    <a:pt x="4" y="0"/>
                  </a:cubicBezTo>
                  <a:cubicBezTo>
                    <a:pt x="68" y="0"/>
                    <a:pt x="68" y="0"/>
                    <a:pt x="68" y="0"/>
                  </a:cubicBezTo>
                  <a:cubicBezTo>
                    <a:pt x="71" y="0"/>
                    <a:pt x="73" y="2"/>
                    <a:pt x="73" y="4"/>
                  </a:cubicBezTo>
                  <a:cubicBezTo>
                    <a:pt x="73" y="44"/>
                    <a:pt x="73" y="44"/>
                    <a:pt x="73" y="44"/>
                  </a:cubicBezTo>
                  <a:cubicBezTo>
                    <a:pt x="73" y="46"/>
                    <a:pt x="71" y="49"/>
                    <a:pt x="68"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792E"/>
                </a:gs>
                <a:gs pos="100000">
                  <a:srgbClr val="FF604A"/>
                </a:gs>
              </a:gsLst>
              <a:lin ang="5400000" scaled="0"/>
            </a:gradFill>
            <a:ln>
              <a:noFill/>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ndParaRPr>
            </a:p>
          </p:txBody>
        </p:sp>
        <p:sp>
          <p:nvSpPr>
            <p:cNvPr id="949" name="Freeform 51">
              <a:extLst>
                <a:ext uri="{FF2B5EF4-FFF2-40B4-BE49-F238E27FC236}">
                  <a16:creationId xmlns:a16="http://schemas.microsoft.com/office/drawing/2014/main" id="{DEE4EE59-B7E2-44CE-BE5D-FA84DBF8A578}"/>
                </a:ext>
              </a:extLst>
            </p:cNvPr>
            <p:cNvSpPr>
              <a:spLocks noEditPoints="1"/>
            </p:cNvSpPr>
            <p:nvPr/>
          </p:nvSpPr>
          <p:spPr bwMode="auto">
            <a:xfrm>
              <a:off x="764405" y="1200151"/>
              <a:ext cx="185687" cy="125206"/>
            </a:xfrm>
            <a:custGeom>
              <a:avLst/>
              <a:gdLst>
                <a:gd name="T0" fmla="*/ 69 w 73"/>
                <a:gd name="T1" fmla="*/ 49 h 49"/>
                <a:gd name="T2" fmla="*/ 5 w 73"/>
                <a:gd name="T3" fmla="*/ 49 h 49"/>
                <a:gd name="T4" fmla="*/ 0 w 73"/>
                <a:gd name="T5" fmla="*/ 45 h 49"/>
                <a:gd name="T6" fmla="*/ 0 w 73"/>
                <a:gd name="T7" fmla="*/ 5 h 49"/>
                <a:gd name="T8" fmla="*/ 5 w 73"/>
                <a:gd name="T9" fmla="*/ 0 h 49"/>
                <a:gd name="T10" fmla="*/ 69 w 73"/>
                <a:gd name="T11" fmla="*/ 0 h 49"/>
                <a:gd name="T12" fmla="*/ 73 w 73"/>
                <a:gd name="T13" fmla="*/ 5 h 49"/>
                <a:gd name="T14" fmla="*/ 73 w 73"/>
                <a:gd name="T15" fmla="*/ 45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5"/>
                  </a:cubicBezTo>
                  <a:cubicBezTo>
                    <a:pt x="0" y="5"/>
                    <a:pt x="0" y="5"/>
                    <a:pt x="0" y="5"/>
                  </a:cubicBezTo>
                  <a:cubicBezTo>
                    <a:pt x="0" y="2"/>
                    <a:pt x="2" y="0"/>
                    <a:pt x="5" y="0"/>
                  </a:cubicBezTo>
                  <a:cubicBezTo>
                    <a:pt x="69" y="0"/>
                    <a:pt x="69" y="0"/>
                    <a:pt x="69" y="0"/>
                  </a:cubicBezTo>
                  <a:cubicBezTo>
                    <a:pt x="71" y="0"/>
                    <a:pt x="73" y="2"/>
                    <a:pt x="73" y="5"/>
                  </a:cubicBezTo>
                  <a:cubicBezTo>
                    <a:pt x="73" y="45"/>
                    <a:pt x="73" y="45"/>
                    <a:pt x="73" y="45"/>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chemeClr val="accent1"/>
                </a:gs>
                <a:gs pos="100000">
                  <a:srgbClr val="FFA700"/>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ndParaRPr>
            </a:p>
          </p:txBody>
        </p:sp>
        <p:sp>
          <p:nvSpPr>
            <p:cNvPr id="950" name="Freeform 52">
              <a:extLst>
                <a:ext uri="{FF2B5EF4-FFF2-40B4-BE49-F238E27FC236}">
                  <a16:creationId xmlns:a16="http://schemas.microsoft.com/office/drawing/2014/main" id="{90814905-43FA-4CDF-A649-B7D8CA6E42F2}"/>
                </a:ext>
              </a:extLst>
            </p:cNvPr>
            <p:cNvSpPr>
              <a:spLocks noEditPoints="1"/>
            </p:cNvSpPr>
            <p:nvPr/>
          </p:nvSpPr>
          <p:spPr bwMode="auto">
            <a:xfrm>
              <a:off x="927810" y="1200151"/>
              <a:ext cx="185687" cy="125206"/>
            </a:xfrm>
            <a:custGeom>
              <a:avLst/>
              <a:gdLst>
                <a:gd name="T0" fmla="*/ 69 w 73"/>
                <a:gd name="T1" fmla="*/ 49 h 49"/>
                <a:gd name="T2" fmla="*/ 5 w 73"/>
                <a:gd name="T3" fmla="*/ 49 h 49"/>
                <a:gd name="T4" fmla="*/ 0 w 73"/>
                <a:gd name="T5" fmla="*/ 45 h 49"/>
                <a:gd name="T6" fmla="*/ 0 w 73"/>
                <a:gd name="T7" fmla="*/ 5 h 49"/>
                <a:gd name="T8" fmla="*/ 5 w 73"/>
                <a:gd name="T9" fmla="*/ 0 h 49"/>
                <a:gd name="T10" fmla="*/ 69 w 73"/>
                <a:gd name="T11" fmla="*/ 0 h 49"/>
                <a:gd name="T12" fmla="*/ 73 w 73"/>
                <a:gd name="T13" fmla="*/ 5 h 49"/>
                <a:gd name="T14" fmla="*/ 73 w 73"/>
                <a:gd name="T15" fmla="*/ 45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5"/>
                  </a:cubicBezTo>
                  <a:cubicBezTo>
                    <a:pt x="0" y="5"/>
                    <a:pt x="0" y="5"/>
                    <a:pt x="0" y="5"/>
                  </a:cubicBezTo>
                  <a:cubicBezTo>
                    <a:pt x="0" y="2"/>
                    <a:pt x="2" y="0"/>
                    <a:pt x="5" y="0"/>
                  </a:cubicBezTo>
                  <a:cubicBezTo>
                    <a:pt x="69" y="0"/>
                    <a:pt x="69" y="0"/>
                    <a:pt x="69" y="0"/>
                  </a:cubicBezTo>
                  <a:cubicBezTo>
                    <a:pt x="71" y="0"/>
                    <a:pt x="73" y="2"/>
                    <a:pt x="73" y="5"/>
                  </a:cubicBezTo>
                  <a:cubicBezTo>
                    <a:pt x="73" y="45"/>
                    <a:pt x="73" y="45"/>
                    <a:pt x="73" y="45"/>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chemeClr val="accent1"/>
                </a:gs>
                <a:gs pos="100000">
                  <a:srgbClr val="FFA700"/>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ndParaRPr>
            </a:p>
          </p:txBody>
        </p:sp>
        <p:sp>
          <p:nvSpPr>
            <p:cNvPr id="951" name="Freeform 53">
              <a:extLst>
                <a:ext uri="{FF2B5EF4-FFF2-40B4-BE49-F238E27FC236}">
                  <a16:creationId xmlns:a16="http://schemas.microsoft.com/office/drawing/2014/main" id="{C0CEB136-2818-4E2C-87FE-444A18B45F6C}"/>
                </a:ext>
              </a:extLst>
            </p:cNvPr>
            <p:cNvSpPr>
              <a:spLocks noEditPoints="1"/>
            </p:cNvSpPr>
            <p:nvPr/>
          </p:nvSpPr>
          <p:spPr bwMode="auto">
            <a:xfrm>
              <a:off x="764405" y="1609723"/>
              <a:ext cx="185687" cy="125206"/>
            </a:xfrm>
            <a:custGeom>
              <a:avLst/>
              <a:gdLst>
                <a:gd name="T0" fmla="*/ 69 w 73"/>
                <a:gd name="T1" fmla="*/ 49 h 49"/>
                <a:gd name="T2" fmla="*/ 5 w 73"/>
                <a:gd name="T3" fmla="*/ 49 h 49"/>
                <a:gd name="T4" fmla="*/ 0 w 73"/>
                <a:gd name="T5" fmla="*/ 44 h 49"/>
                <a:gd name="T6" fmla="*/ 0 w 73"/>
                <a:gd name="T7" fmla="*/ 4 h 49"/>
                <a:gd name="T8" fmla="*/ 5 w 73"/>
                <a:gd name="T9" fmla="*/ 0 h 49"/>
                <a:gd name="T10" fmla="*/ 69 w 73"/>
                <a:gd name="T11" fmla="*/ 0 h 49"/>
                <a:gd name="T12" fmla="*/ 73 w 73"/>
                <a:gd name="T13" fmla="*/ 4 h 49"/>
                <a:gd name="T14" fmla="*/ 73 w 73"/>
                <a:gd name="T15" fmla="*/ 44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4"/>
                  </a:cubicBezTo>
                  <a:cubicBezTo>
                    <a:pt x="0" y="4"/>
                    <a:pt x="0" y="4"/>
                    <a:pt x="0" y="4"/>
                  </a:cubicBezTo>
                  <a:cubicBezTo>
                    <a:pt x="0" y="2"/>
                    <a:pt x="2" y="0"/>
                    <a:pt x="5" y="0"/>
                  </a:cubicBezTo>
                  <a:cubicBezTo>
                    <a:pt x="69" y="0"/>
                    <a:pt x="69" y="0"/>
                    <a:pt x="69" y="0"/>
                  </a:cubicBezTo>
                  <a:cubicBezTo>
                    <a:pt x="71" y="0"/>
                    <a:pt x="73" y="2"/>
                    <a:pt x="73" y="4"/>
                  </a:cubicBezTo>
                  <a:cubicBezTo>
                    <a:pt x="73" y="44"/>
                    <a:pt x="73" y="44"/>
                    <a:pt x="73" y="44"/>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644A"/>
                </a:gs>
                <a:gs pos="100000">
                  <a:schemeClr val="accent3"/>
                </a:gs>
              </a:gsLst>
              <a:lin ang="5400000" scaled="0"/>
            </a:gradFill>
            <a:ln>
              <a:noFill/>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ndParaRPr>
            </a:p>
          </p:txBody>
        </p:sp>
        <p:sp>
          <p:nvSpPr>
            <p:cNvPr id="952" name="Freeform 54">
              <a:extLst>
                <a:ext uri="{FF2B5EF4-FFF2-40B4-BE49-F238E27FC236}">
                  <a16:creationId xmlns:a16="http://schemas.microsoft.com/office/drawing/2014/main" id="{ACBF2289-3417-42C6-AC64-335B68D915A8}"/>
                </a:ext>
              </a:extLst>
            </p:cNvPr>
            <p:cNvSpPr>
              <a:spLocks noEditPoints="1"/>
            </p:cNvSpPr>
            <p:nvPr/>
          </p:nvSpPr>
          <p:spPr bwMode="auto">
            <a:xfrm>
              <a:off x="1090153" y="1405998"/>
              <a:ext cx="185687" cy="125206"/>
            </a:xfrm>
            <a:custGeom>
              <a:avLst/>
              <a:gdLst>
                <a:gd name="T0" fmla="*/ 69 w 73"/>
                <a:gd name="T1" fmla="*/ 49 h 49"/>
                <a:gd name="T2" fmla="*/ 5 w 73"/>
                <a:gd name="T3" fmla="*/ 49 h 49"/>
                <a:gd name="T4" fmla="*/ 0 w 73"/>
                <a:gd name="T5" fmla="*/ 44 h 49"/>
                <a:gd name="T6" fmla="*/ 0 w 73"/>
                <a:gd name="T7" fmla="*/ 4 h 49"/>
                <a:gd name="T8" fmla="*/ 5 w 73"/>
                <a:gd name="T9" fmla="*/ 0 h 49"/>
                <a:gd name="T10" fmla="*/ 69 w 73"/>
                <a:gd name="T11" fmla="*/ 0 h 49"/>
                <a:gd name="T12" fmla="*/ 73 w 73"/>
                <a:gd name="T13" fmla="*/ 4 h 49"/>
                <a:gd name="T14" fmla="*/ 73 w 73"/>
                <a:gd name="T15" fmla="*/ 44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4"/>
                  </a:cubicBezTo>
                  <a:cubicBezTo>
                    <a:pt x="0" y="4"/>
                    <a:pt x="0" y="4"/>
                    <a:pt x="0" y="4"/>
                  </a:cubicBezTo>
                  <a:cubicBezTo>
                    <a:pt x="0" y="2"/>
                    <a:pt x="2" y="0"/>
                    <a:pt x="5" y="0"/>
                  </a:cubicBezTo>
                  <a:cubicBezTo>
                    <a:pt x="69" y="0"/>
                    <a:pt x="69" y="0"/>
                    <a:pt x="69" y="0"/>
                  </a:cubicBezTo>
                  <a:cubicBezTo>
                    <a:pt x="71" y="0"/>
                    <a:pt x="73" y="2"/>
                    <a:pt x="73" y="4"/>
                  </a:cubicBezTo>
                  <a:cubicBezTo>
                    <a:pt x="73" y="44"/>
                    <a:pt x="73" y="44"/>
                    <a:pt x="73" y="44"/>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9011"/>
                </a:gs>
                <a:gs pos="100000">
                  <a:srgbClr val="FF762E"/>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ndParaRPr>
            </a:p>
          </p:txBody>
        </p:sp>
        <p:sp>
          <p:nvSpPr>
            <p:cNvPr id="953" name="Freeform 57">
              <a:extLst>
                <a:ext uri="{FF2B5EF4-FFF2-40B4-BE49-F238E27FC236}">
                  <a16:creationId xmlns:a16="http://schemas.microsoft.com/office/drawing/2014/main" id="{78397F7C-9054-4BD2-A187-2A21370B2D97}"/>
                </a:ext>
              </a:extLst>
            </p:cNvPr>
            <p:cNvSpPr>
              <a:spLocks/>
            </p:cNvSpPr>
            <p:nvPr/>
          </p:nvSpPr>
          <p:spPr bwMode="auto">
            <a:xfrm>
              <a:off x="927810" y="1609723"/>
              <a:ext cx="131572" cy="125206"/>
            </a:xfrm>
            <a:custGeom>
              <a:avLst/>
              <a:gdLst>
                <a:gd name="T0" fmla="*/ 9 w 52"/>
                <a:gd name="T1" fmla="*/ 40 h 49"/>
                <a:gd name="T2" fmla="*/ 9 w 52"/>
                <a:gd name="T3" fmla="*/ 9 h 49"/>
                <a:gd name="T4" fmla="*/ 43 w 52"/>
                <a:gd name="T5" fmla="*/ 9 h 49"/>
                <a:gd name="T6" fmla="*/ 43 w 52"/>
                <a:gd name="T7" fmla="*/ 9 h 49"/>
                <a:gd name="T8" fmla="*/ 35 w 52"/>
                <a:gd name="T9" fmla="*/ 9 h 49"/>
                <a:gd name="T10" fmla="*/ 31 w 52"/>
                <a:gd name="T11" fmla="*/ 4 h 49"/>
                <a:gd name="T12" fmla="*/ 31 w 52"/>
                <a:gd name="T13" fmla="*/ 0 h 49"/>
                <a:gd name="T14" fmla="*/ 5 w 52"/>
                <a:gd name="T15" fmla="*/ 0 h 49"/>
                <a:gd name="T16" fmla="*/ 0 w 52"/>
                <a:gd name="T17" fmla="*/ 4 h 49"/>
                <a:gd name="T18" fmla="*/ 0 w 52"/>
                <a:gd name="T19" fmla="*/ 44 h 49"/>
                <a:gd name="T20" fmla="*/ 5 w 52"/>
                <a:gd name="T21" fmla="*/ 49 h 49"/>
                <a:gd name="T22" fmla="*/ 52 w 52"/>
                <a:gd name="T23" fmla="*/ 49 h 49"/>
                <a:gd name="T24" fmla="*/ 47 w 52"/>
                <a:gd name="T25" fmla="*/ 40 h 49"/>
                <a:gd name="T26" fmla="*/ 9 w 52"/>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2" h="49">
                  <a:moveTo>
                    <a:pt x="9" y="40"/>
                  </a:moveTo>
                  <a:cubicBezTo>
                    <a:pt x="9" y="9"/>
                    <a:pt x="9" y="9"/>
                    <a:pt x="9" y="9"/>
                  </a:cubicBezTo>
                  <a:cubicBezTo>
                    <a:pt x="43" y="9"/>
                    <a:pt x="43" y="9"/>
                    <a:pt x="43" y="9"/>
                  </a:cubicBezTo>
                  <a:cubicBezTo>
                    <a:pt x="43" y="9"/>
                    <a:pt x="43" y="9"/>
                    <a:pt x="43" y="9"/>
                  </a:cubicBezTo>
                  <a:cubicBezTo>
                    <a:pt x="35" y="9"/>
                    <a:pt x="35" y="9"/>
                    <a:pt x="35" y="9"/>
                  </a:cubicBezTo>
                  <a:cubicBezTo>
                    <a:pt x="33" y="9"/>
                    <a:pt x="31" y="6"/>
                    <a:pt x="31" y="4"/>
                  </a:cubicBezTo>
                  <a:cubicBezTo>
                    <a:pt x="31" y="0"/>
                    <a:pt x="31" y="0"/>
                    <a:pt x="31" y="0"/>
                  </a:cubicBezTo>
                  <a:cubicBezTo>
                    <a:pt x="5" y="0"/>
                    <a:pt x="5" y="0"/>
                    <a:pt x="5" y="0"/>
                  </a:cubicBezTo>
                  <a:cubicBezTo>
                    <a:pt x="2" y="0"/>
                    <a:pt x="0" y="2"/>
                    <a:pt x="0" y="4"/>
                  </a:cubicBezTo>
                  <a:cubicBezTo>
                    <a:pt x="0" y="44"/>
                    <a:pt x="0" y="44"/>
                    <a:pt x="0" y="44"/>
                  </a:cubicBezTo>
                  <a:cubicBezTo>
                    <a:pt x="0" y="47"/>
                    <a:pt x="2" y="49"/>
                    <a:pt x="5" y="49"/>
                  </a:cubicBezTo>
                  <a:cubicBezTo>
                    <a:pt x="52" y="49"/>
                    <a:pt x="52" y="49"/>
                    <a:pt x="52" y="49"/>
                  </a:cubicBezTo>
                  <a:cubicBezTo>
                    <a:pt x="50" y="46"/>
                    <a:pt x="48" y="43"/>
                    <a:pt x="47" y="40"/>
                  </a:cubicBezTo>
                  <a:lnTo>
                    <a:pt x="9" y="40"/>
                  </a:lnTo>
                  <a:close/>
                </a:path>
              </a:pathLst>
            </a:custGeom>
            <a:gradFill>
              <a:gsLst>
                <a:gs pos="0">
                  <a:srgbClr val="FF644A"/>
                </a:gs>
                <a:gs pos="100000">
                  <a:schemeClr val="accent3"/>
                </a:gs>
              </a:gsLst>
              <a:lin ang="5400000" scaled="0"/>
            </a:gradFill>
            <a:ln>
              <a:noFill/>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ndParaRPr>
            </a:p>
          </p:txBody>
        </p:sp>
        <p:sp>
          <p:nvSpPr>
            <p:cNvPr id="954" name="Freeform 58">
              <a:extLst>
                <a:ext uri="{FF2B5EF4-FFF2-40B4-BE49-F238E27FC236}">
                  <a16:creationId xmlns:a16="http://schemas.microsoft.com/office/drawing/2014/main" id="{A75AED07-945A-4AD0-A879-E3DB5CF708B7}"/>
                </a:ext>
              </a:extLst>
            </p:cNvPr>
            <p:cNvSpPr>
              <a:spLocks/>
            </p:cNvSpPr>
            <p:nvPr/>
          </p:nvSpPr>
          <p:spPr bwMode="auto">
            <a:xfrm>
              <a:off x="1006329" y="1507860"/>
              <a:ext cx="185687" cy="125206"/>
            </a:xfrm>
            <a:custGeom>
              <a:avLst/>
              <a:gdLst>
                <a:gd name="T0" fmla="*/ 68 w 73"/>
                <a:gd name="T1" fmla="*/ 0 h 49"/>
                <a:gd name="T2" fmla="*/ 4 w 73"/>
                <a:gd name="T3" fmla="*/ 0 h 49"/>
                <a:gd name="T4" fmla="*/ 0 w 73"/>
                <a:gd name="T5" fmla="*/ 4 h 49"/>
                <a:gd name="T6" fmla="*/ 0 w 73"/>
                <a:gd name="T7" fmla="*/ 40 h 49"/>
                <a:gd name="T8" fmla="*/ 0 w 73"/>
                <a:gd name="T9" fmla="*/ 44 h 49"/>
                <a:gd name="T10" fmla="*/ 4 w 73"/>
                <a:gd name="T11" fmla="*/ 49 h 49"/>
                <a:gd name="T12" fmla="*/ 12 w 73"/>
                <a:gd name="T13" fmla="*/ 49 h 49"/>
                <a:gd name="T14" fmla="*/ 15 w 73"/>
                <a:gd name="T15" fmla="*/ 40 h 49"/>
                <a:gd name="T16" fmla="*/ 15 w 73"/>
                <a:gd name="T17" fmla="*/ 40 h 49"/>
                <a:gd name="T18" fmla="*/ 9 w 73"/>
                <a:gd name="T19" fmla="*/ 40 h 49"/>
                <a:gd name="T20" fmla="*/ 9 w 73"/>
                <a:gd name="T21" fmla="*/ 9 h 49"/>
                <a:gd name="T22" fmla="*/ 64 w 73"/>
                <a:gd name="T23" fmla="*/ 9 h 49"/>
                <a:gd name="T24" fmla="*/ 64 w 73"/>
                <a:gd name="T25" fmla="*/ 11 h 49"/>
                <a:gd name="T26" fmla="*/ 73 w 73"/>
                <a:gd name="T27" fmla="*/ 13 h 49"/>
                <a:gd name="T28" fmla="*/ 73 w 73"/>
                <a:gd name="T29" fmla="*/ 4 h 49"/>
                <a:gd name="T30" fmla="*/ 68 w 73"/>
                <a:gd name="T31"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3" h="49">
                  <a:moveTo>
                    <a:pt x="68" y="0"/>
                  </a:moveTo>
                  <a:cubicBezTo>
                    <a:pt x="4" y="0"/>
                    <a:pt x="4" y="0"/>
                    <a:pt x="4" y="0"/>
                  </a:cubicBezTo>
                  <a:cubicBezTo>
                    <a:pt x="2" y="0"/>
                    <a:pt x="0" y="2"/>
                    <a:pt x="0" y="4"/>
                  </a:cubicBezTo>
                  <a:cubicBezTo>
                    <a:pt x="0" y="40"/>
                    <a:pt x="0" y="40"/>
                    <a:pt x="0" y="40"/>
                  </a:cubicBezTo>
                  <a:cubicBezTo>
                    <a:pt x="0" y="44"/>
                    <a:pt x="0" y="44"/>
                    <a:pt x="0" y="44"/>
                  </a:cubicBezTo>
                  <a:cubicBezTo>
                    <a:pt x="0" y="46"/>
                    <a:pt x="2" y="49"/>
                    <a:pt x="4" y="49"/>
                  </a:cubicBezTo>
                  <a:cubicBezTo>
                    <a:pt x="12" y="49"/>
                    <a:pt x="12" y="49"/>
                    <a:pt x="12" y="49"/>
                  </a:cubicBezTo>
                  <a:cubicBezTo>
                    <a:pt x="13" y="45"/>
                    <a:pt x="14" y="42"/>
                    <a:pt x="15" y="40"/>
                  </a:cubicBezTo>
                  <a:cubicBezTo>
                    <a:pt x="15" y="40"/>
                    <a:pt x="15" y="40"/>
                    <a:pt x="15" y="40"/>
                  </a:cubicBezTo>
                  <a:cubicBezTo>
                    <a:pt x="9" y="40"/>
                    <a:pt x="9" y="40"/>
                    <a:pt x="9" y="40"/>
                  </a:cubicBezTo>
                  <a:cubicBezTo>
                    <a:pt x="9" y="9"/>
                    <a:pt x="9" y="9"/>
                    <a:pt x="9" y="9"/>
                  </a:cubicBezTo>
                  <a:cubicBezTo>
                    <a:pt x="64" y="9"/>
                    <a:pt x="64" y="9"/>
                    <a:pt x="64" y="9"/>
                  </a:cubicBezTo>
                  <a:cubicBezTo>
                    <a:pt x="64" y="11"/>
                    <a:pt x="64" y="11"/>
                    <a:pt x="64" y="11"/>
                  </a:cubicBezTo>
                  <a:cubicBezTo>
                    <a:pt x="67" y="12"/>
                    <a:pt x="70" y="12"/>
                    <a:pt x="73" y="13"/>
                  </a:cubicBezTo>
                  <a:cubicBezTo>
                    <a:pt x="73" y="4"/>
                    <a:pt x="73" y="4"/>
                    <a:pt x="73" y="4"/>
                  </a:cubicBezTo>
                  <a:cubicBezTo>
                    <a:pt x="73" y="2"/>
                    <a:pt x="71" y="0"/>
                    <a:pt x="68" y="0"/>
                  </a:cubicBezTo>
                  <a:close/>
                </a:path>
              </a:pathLst>
            </a:custGeom>
            <a:gradFill>
              <a:gsLst>
                <a:gs pos="0">
                  <a:srgbClr val="FF792E"/>
                </a:gs>
                <a:gs pos="100000">
                  <a:srgbClr val="FF604A"/>
                </a:gs>
              </a:gsLst>
              <a:lin ang="5400000" scaled="0"/>
            </a:gradFill>
            <a:ln>
              <a:noFill/>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ndParaRPr>
            </a:p>
          </p:txBody>
        </p:sp>
      </p:grpSp>
      <p:grpSp>
        <p:nvGrpSpPr>
          <p:cNvPr id="955" name="Group 954">
            <a:extLst>
              <a:ext uri="{FF2B5EF4-FFF2-40B4-BE49-F238E27FC236}">
                <a16:creationId xmlns:a16="http://schemas.microsoft.com/office/drawing/2014/main" id="{B9617F85-468D-40B6-9170-D59CBC93386D}"/>
              </a:ext>
            </a:extLst>
          </p:cNvPr>
          <p:cNvGrpSpPr/>
          <p:nvPr/>
        </p:nvGrpSpPr>
        <p:grpSpPr>
          <a:xfrm>
            <a:off x="6215881" y="2713348"/>
            <a:ext cx="1051069" cy="834235"/>
            <a:chOff x="602062" y="1200151"/>
            <a:chExt cx="673778" cy="534778"/>
          </a:xfrm>
        </p:grpSpPr>
        <p:sp>
          <p:nvSpPr>
            <p:cNvPr id="956" name="Freeform 43">
              <a:extLst>
                <a:ext uri="{FF2B5EF4-FFF2-40B4-BE49-F238E27FC236}">
                  <a16:creationId xmlns:a16="http://schemas.microsoft.com/office/drawing/2014/main" id="{6827AC59-B127-4A9C-8DE3-5CFA3473B8F6}"/>
                </a:ext>
              </a:extLst>
            </p:cNvPr>
            <p:cNvSpPr>
              <a:spLocks noEditPoints="1"/>
            </p:cNvSpPr>
            <p:nvPr/>
          </p:nvSpPr>
          <p:spPr bwMode="auto">
            <a:xfrm>
              <a:off x="602062" y="1405998"/>
              <a:ext cx="185687" cy="125206"/>
            </a:xfrm>
            <a:custGeom>
              <a:avLst/>
              <a:gdLst>
                <a:gd name="T0" fmla="*/ 69 w 73"/>
                <a:gd name="T1" fmla="*/ 49 h 49"/>
                <a:gd name="T2" fmla="*/ 5 w 73"/>
                <a:gd name="T3" fmla="*/ 49 h 49"/>
                <a:gd name="T4" fmla="*/ 0 w 73"/>
                <a:gd name="T5" fmla="*/ 44 h 49"/>
                <a:gd name="T6" fmla="*/ 0 w 73"/>
                <a:gd name="T7" fmla="*/ 4 h 49"/>
                <a:gd name="T8" fmla="*/ 5 w 73"/>
                <a:gd name="T9" fmla="*/ 0 h 49"/>
                <a:gd name="T10" fmla="*/ 69 w 73"/>
                <a:gd name="T11" fmla="*/ 0 h 49"/>
                <a:gd name="T12" fmla="*/ 73 w 73"/>
                <a:gd name="T13" fmla="*/ 4 h 49"/>
                <a:gd name="T14" fmla="*/ 73 w 73"/>
                <a:gd name="T15" fmla="*/ 44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4"/>
                  </a:cubicBezTo>
                  <a:cubicBezTo>
                    <a:pt x="0" y="4"/>
                    <a:pt x="0" y="4"/>
                    <a:pt x="0" y="4"/>
                  </a:cubicBezTo>
                  <a:cubicBezTo>
                    <a:pt x="0" y="2"/>
                    <a:pt x="2" y="0"/>
                    <a:pt x="5" y="0"/>
                  </a:cubicBezTo>
                  <a:cubicBezTo>
                    <a:pt x="69" y="0"/>
                    <a:pt x="69" y="0"/>
                    <a:pt x="69" y="0"/>
                  </a:cubicBezTo>
                  <a:cubicBezTo>
                    <a:pt x="71" y="0"/>
                    <a:pt x="73" y="2"/>
                    <a:pt x="73" y="4"/>
                  </a:cubicBezTo>
                  <a:cubicBezTo>
                    <a:pt x="73" y="44"/>
                    <a:pt x="73" y="44"/>
                    <a:pt x="73" y="44"/>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9011"/>
                </a:gs>
                <a:gs pos="100000">
                  <a:srgbClr val="FF762E"/>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ndParaRPr>
            </a:p>
          </p:txBody>
        </p:sp>
        <p:sp>
          <p:nvSpPr>
            <p:cNvPr id="957" name="Freeform 44">
              <a:extLst>
                <a:ext uri="{FF2B5EF4-FFF2-40B4-BE49-F238E27FC236}">
                  <a16:creationId xmlns:a16="http://schemas.microsoft.com/office/drawing/2014/main" id="{108E8A2C-E861-4FB1-91C9-AC000089C246}"/>
                </a:ext>
              </a:extLst>
            </p:cNvPr>
            <p:cNvSpPr>
              <a:spLocks noEditPoints="1"/>
            </p:cNvSpPr>
            <p:nvPr/>
          </p:nvSpPr>
          <p:spPr bwMode="auto">
            <a:xfrm>
              <a:off x="764405" y="1405998"/>
              <a:ext cx="185687" cy="125206"/>
            </a:xfrm>
            <a:custGeom>
              <a:avLst/>
              <a:gdLst>
                <a:gd name="T0" fmla="*/ 69 w 73"/>
                <a:gd name="T1" fmla="*/ 49 h 49"/>
                <a:gd name="T2" fmla="*/ 5 w 73"/>
                <a:gd name="T3" fmla="*/ 49 h 49"/>
                <a:gd name="T4" fmla="*/ 0 w 73"/>
                <a:gd name="T5" fmla="*/ 44 h 49"/>
                <a:gd name="T6" fmla="*/ 0 w 73"/>
                <a:gd name="T7" fmla="*/ 4 h 49"/>
                <a:gd name="T8" fmla="*/ 5 w 73"/>
                <a:gd name="T9" fmla="*/ 0 h 49"/>
                <a:gd name="T10" fmla="*/ 69 w 73"/>
                <a:gd name="T11" fmla="*/ 0 h 49"/>
                <a:gd name="T12" fmla="*/ 73 w 73"/>
                <a:gd name="T13" fmla="*/ 4 h 49"/>
                <a:gd name="T14" fmla="*/ 73 w 73"/>
                <a:gd name="T15" fmla="*/ 44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4"/>
                  </a:cubicBezTo>
                  <a:cubicBezTo>
                    <a:pt x="0" y="4"/>
                    <a:pt x="0" y="4"/>
                    <a:pt x="0" y="4"/>
                  </a:cubicBezTo>
                  <a:cubicBezTo>
                    <a:pt x="0" y="2"/>
                    <a:pt x="2" y="0"/>
                    <a:pt x="5" y="0"/>
                  </a:cubicBezTo>
                  <a:cubicBezTo>
                    <a:pt x="69" y="0"/>
                    <a:pt x="69" y="0"/>
                    <a:pt x="69" y="0"/>
                  </a:cubicBezTo>
                  <a:cubicBezTo>
                    <a:pt x="71" y="0"/>
                    <a:pt x="73" y="2"/>
                    <a:pt x="73" y="4"/>
                  </a:cubicBezTo>
                  <a:cubicBezTo>
                    <a:pt x="73" y="44"/>
                    <a:pt x="73" y="44"/>
                    <a:pt x="73" y="44"/>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9011"/>
                </a:gs>
                <a:gs pos="100000">
                  <a:srgbClr val="FF762E"/>
                </a:gs>
              </a:gsLst>
              <a:lin ang="5400000" scaled="1"/>
            </a:gradFill>
            <a:ln>
              <a:noFill/>
            </a:ln>
          </p:spPr>
          <p:txBody>
            <a:bodyPr vert="horz" wrap="square" lIns="91440" tIns="45720" rIns="91440" bIns="45720" numCol="1" anchor="t" anchorCtr="0" compatLnSpc="1">
              <a:prstTxWarp prst="textNoShape">
                <a:avLst/>
              </a:prstTxWarp>
            </a:bodyPr>
            <a:lstStyle/>
            <a:p>
              <a:pPr defTabSz="457200"/>
              <a:endParaRPr lang="en-US" sz="1800" kern="0" dirty="0">
                <a:solidFill>
                  <a:srgbClr val="000000"/>
                </a:solidFill>
                <a:latin typeface="Amazon Ember Heavy"/>
              </a:endParaRPr>
            </a:p>
          </p:txBody>
        </p:sp>
        <p:sp>
          <p:nvSpPr>
            <p:cNvPr id="958" name="Freeform 45">
              <a:extLst>
                <a:ext uri="{FF2B5EF4-FFF2-40B4-BE49-F238E27FC236}">
                  <a16:creationId xmlns:a16="http://schemas.microsoft.com/office/drawing/2014/main" id="{2C41BC8D-CFF7-4A9D-A05C-BCB96FC303AF}"/>
                </a:ext>
              </a:extLst>
            </p:cNvPr>
            <p:cNvSpPr>
              <a:spLocks noEditPoints="1"/>
            </p:cNvSpPr>
            <p:nvPr/>
          </p:nvSpPr>
          <p:spPr bwMode="auto">
            <a:xfrm>
              <a:off x="927810" y="1405998"/>
              <a:ext cx="185687" cy="125206"/>
            </a:xfrm>
            <a:custGeom>
              <a:avLst/>
              <a:gdLst>
                <a:gd name="T0" fmla="*/ 69 w 73"/>
                <a:gd name="T1" fmla="*/ 49 h 49"/>
                <a:gd name="T2" fmla="*/ 5 w 73"/>
                <a:gd name="T3" fmla="*/ 49 h 49"/>
                <a:gd name="T4" fmla="*/ 0 w 73"/>
                <a:gd name="T5" fmla="*/ 44 h 49"/>
                <a:gd name="T6" fmla="*/ 0 w 73"/>
                <a:gd name="T7" fmla="*/ 4 h 49"/>
                <a:gd name="T8" fmla="*/ 5 w 73"/>
                <a:gd name="T9" fmla="*/ 0 h 49"/>
                <a:gd name="T10" fmla="*/ 69 w 73"/>
                <a:gd name="T11" fmla="*/ 0 h 49"/>
                <a:gd name="T12" fmla="*/ 73 w 73"/>
                <a:gd name="T13" fmla="*/ 4 h 49"/>
                <a:gd name="T14" fmla="*/ 73 w 73"/>
                <a:gd name="T15" fmla="*/ 44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4"/>
                  </a:cubicBezTo>
                  <a:cubicBezTo>
                    <a:pt x="0" y="4"/>
                    <a:pt x="0" y="4"/>
                    <a:pt x="0" y="4"/>
                  </a:cubicBezTo>
                  <a:cubicBezTo>
                    <a:pt x="0" y="2"/>
                    <a:pt x="2" y="0"/>
                    <a:pt x="5" y="0"/>
                  </a:cubicBezTo>
                  <a:cubicBezTo>
                    <a:pt x="69" y="0"/>
                    <a:pt x="69" y="0"/>
                    <a:pt x="69" y="0"/>
                  </a:cubicBezTo>
                  <a:cubicBezTo>
                    <a:pt x="71" y="0"/>
                    <a:pt x="73" y="2"/>
                    <a:pt x="73" y="4"/>
                  </a:cubicBezTo>
                  <a:cubicBezTo>
                    <a:pt x="73" y="44"/>
                    <a:pt x="73" y="44"/>
                    <a:pt x="73" y="44"/>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9011"/>
                </a:gs>
                <a:gs pos="100000">
                  <a:srgbClr val="FF762E"/>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ndParaRPr>
            </a:p>
          </p:txBody>
        </p:sp>
        <p:sp>
          <p:nvSpPr>
            <p:cNvPr id="959" name="Freeform 46">
              <a:extLst>
                <a:ext uri="{FF2B5EF4-FFF2-40B4-BE49-F238E27FC236}">
                  <a16:creationId xmlns:a16="http://schemas.microsoft.com/office/drawing/2014/main" id="{4EB08A6E-8A42-424B-9519-50F23DD02E83}"/>
                </a:ext>
              </a:extLst>
            </p:cNvPr>
            <p:cNvSpPr>
              <a:spLocks noEditPoints="1"/>
            </p:cNvSpPr>
            <p:nvPr/>
          </p:nvSpPr>
          <p:spPr bwMode="auto">
            <a:xfrm>
              <a:off x="680581" y="1305197"/>
              <a:ext cx="185687" cy="124145"/>
            </a:xfrm>
            <a:custGeom>
              <a:avLst/>
              <a:gdLst>
                <a:gd name="T0" fmla="*/ 68 w 73"/>
                <a:gd name="T1" fmla="*/ 49 h 49"/>
                <a:gd name="T2" fmla="*/ 4 w 73"/>
                <a:gd name="T3" fmla="*/ 49 h 49"/>
                <a:gd name="T4" fmla="*/ 0 w 73"/>
                <a:gd name="T5" fmla="*/ 44 h 49"/>
                <a:gd name="T6" fmla="*/ 0 w 73"/>
                <a:gd name="T7" fmla="*/ 4 h 49"/>
                <a:gd name="T8" fmla="*/ 4 w 73"/>
                <a:gd name="T9" fmla="*/ 0 h 49"/>
                <a:gd name="T10" fmla="*/ 68 w 73"/>
                <a:gd name="T11" fmla="*/ 0 h 49"/>
                <a:gd name="T12" fmla="*/ 73 w 73"/>
                <a:gd name="T13" fmla="*/ 4 h 49"/>
                <a:gd name="T14" fmla="*/ 73 w 73"/>
                <a:gd name="T15" fmla="*/ 44 h 49"/>
                <a:gd name="T16" fmla="*/ 68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8" y="49"/>
                  </a:moveTo>
                  <a:cubicBezTo>
                    <a:pt x="4" y="49"/>
                    <a:pt x="4" y="49"/>
                    <a:pt x="4" y="49"/>
                  </a:cubicBezTo>
                  <a:cubicBezTo>
                    <a:pt x="2" y="49"/>
                    <a:pt x="0" y="46"/>
                    <a:pt x="0" y="44"/>
                  </a:cubicBezTo>
                  <a:cubicBezTo>
                    <a:pt x="0" y="4"/>
                    <a:pt x="0" y="4"/>
                    <a:pt x="0" y="4"/>
                  </a:cubicBezTo>
                  <a:cubicBezTo>
                    <a:pt x="0" y="2"/>
                    <a:pt x="2" y="0"/>
                    <a:pt x="4" y="0"/>
                  </a:cubicBezTo>
                  <a:cubicBezTo>
                    <a:pt x="68" y="0"/>
                    <a:pt x="68" y="0"/>
                    <a:pt x="68" y="0"/>
                  </a:cubicBezTo>
                  <a:cubicBezTo>
                    <a:pt x="71" y="0"/>
                    <a:pt x="73" y="2"/>
                    <a:pt x="73" y="4"/>
                  </a:cubicBezTo>
                  <a:cubicBezTo>
                    <a:pt x="73" y="44"/>
                    <a:pt x="73" y="44"/>
                    <a:pt x="73" y="44"/>
                  </a:cubicBezTo>
                  <a:cubicBezTo>
                    <a:pt x="73" y="46"/>
                    <a:pt x="71" y="49"/>
                    <a:pt x="68"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100000">
                  <a:srgbClr val="FF8C11"/>
                </a:gs>
                <a:gs pos="0">
                  <a:srgbClr val="FFA700"/>
                </a:gs>
              </a:gsLst>
              <a:lin ang="5400000" scaled="1"/>
            </a:gradFill>
            <a:ln>
              <a:noFill/>
            </a:ln>
          </p:spPr>
          <p:txBody>
            <a:bodyPr vert="horz" wrap="square" lIns="91440" tIns="45720" rIns="91440" bIns="45720" numCol="1" anchor="t" anchorCtr="0" compatLnSpc="1">
              <a:prstTxWarp prst="textNoShape">
                <a:avLst/>
              </a:prstTxWarp>
            </a:bodyPr>
            <a:lstStyle/>
            <a:p>
              <a:pPr defTabSz="457200">
                <a:defRPr/>
              </a:pPr>
              <a:endParaRPr lang="en-US" sz="1800" dirty="0">
                <a:solidFill>
                  <a:srgbClr val="000000"/>
                </a:solidFill>
                <a:latin typeface="Amazon Ember Heavy"/>
              </a:endParaRPr>
            </a:p>
          </p:txBody>
        </p:sp>
        <p:sp>
          <p:nvSpPr>
            <p:cNvPr id="960" name="Freeform 47">
              <a:extLst>
                <a:ext uri="{FF2B5EF4-FFF2-40B4-BE49-F238E27FC236}">
                  <a16:creationId xmlns:a16="http://schemas.microsoft.com/office/drawing/2014/main" id="{356D3DDB-732F-4946-A72C-6313D11C68FB}"/>
                </a:ext>
              </a:extLst>
            </p:cNvPr>
            <p:cNvSpPr>
              <a:spLocks noEditPoints="1"/>
            </p:cNvSpPr>
            <p:nvPr/>
          </p:nvSpPr>
          <p:spPr bwMode="auto">
            <a:xfrm>
              <a:off x="842924" y="1305197"/>
              <a:ext cx="185687" cy="124145"/>
            </a:xfrm>
            <a:custGeom>
              <a:avLst/>
              <a:gdLst>
                <a:gd name="T0" fmla="*/ 68 w 73"/>
                <a:gd name="T1" fmla="*/ 49 h 49"/>
                <a:gd name="T2" fmla="*/ 4 w 73"/>
                <a:gd name="T3" fmla="*/ 49 h 49"/>
                <a:gd name="T4" fmla="*/ 0 w 73"/>
                <a:gd name="T5" fmla="*/ 44 h 49"/>
                <a:gd name="T6" fmla="*/ 0 w 73"/>
                <a:gd name="T7" fmla="*/ 4 h 49"/>
                <a:gd name="T8" fmla="*/ 4 w 73"/>
                <a:gd name="T9" fmla="*/ 0 h 49"/>
                <a:gd name="T10" fmla="*/ 68 w 73"/>
                <a:gd name="T11" fmla="*/ 0 h 49"/>
                <a:gd name="T12" fmla="*/ 73 w 73"/>
                <a:gd name="T13" fmla="*/ 4 h 49"/>
                <a:gd name="T14" fmla="*/ 73 w 73"/>
                <a:gd name="T15" fmla="*/ 44 h 49"/>
                <a:gd name="T16" fmla="*/ 68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8" y="49"/>
                  </a:moveTo>
                  <a:cubicBezTo>
                    <a:pt x="4" y="49"/>
                    <a:pt x="4" y="49"/>
                    <a:pt x="4" y="49"/>
                  </a:cubicBezTo>
                  <a:cubicBezTo>
                    <a:pt x="2" y="49"/>
                    <a:pt x="0" y="46"/>
                    <a:pt x="0" y="44"/>
                  </a:cubicBezTo>
                  <a:cubicBezTo>
                    <a:pt x="0" y="4"/>
                    <a:pt x="0" y="4"/>
                    <a:pt x="0" y="4"/>
                  </a:cubicBezTo>
                  <a:cubicBezTo>
                    <a:pt x="0" y="2"/>
                    <a:pt x="2" y="0"/>
                    <a:pt x="4" y="0"/>
                  </a:cubicBezTo>
                  <a:cubicBezTo>
                    <a:pt x="68" y="0"/>
                    <a:pt x="68" y="0"/>
                    <a:pt x="68" y="0"/>
                  </a:cubicBezTo>
                  <a:cubicBezTo>
                    <a:pt x="71" y="0"/>
                    <a:pt x="73" y="2"/>
                    <a:pt x="73" y="4"/>
                  </a:cubicBezTo>
                  <a:cubicBezTo>
                    <a:pt x="73" y="44"/>
                    <a:pt x="73" y="44"/>
                    <a:pt x="73" y="44"/>
                  </a:cubicBezTo>
                  <a:cubicBezTo>
                    <a:pt x="73" y="46"/>
                    <a:pt x="71" y="49"/>
                    <a:pt x="68"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100000">
                  <a:srgbClr val="FF8C11"/>
                </a:gs>
                <a:gs pos="0">
                  <a:srgbClr val="FFA700"/>
                </a:gs>
              </a:gsLst>
              <a:lin ang="5400000" scaled="1"/>
            </a:gradFill>
            <a:ln>
              <a:noFill/>
            </a:ln>
          </p:spPr>
          <p:txBody>
            <a:bodyPr vert="horz" wrap="square" lIns="91440" tIns="45720" rIns="91440" bIns="45720" numCol="1" anchor="t" anchorCtr="0" compatLnSpc="1">
              <a:prstTxWarp prst="textNoShape">
                <a:avLst/>
              </a:prstTxWarp>
            </a:bodyPr>
            <a:lstStyle/>
            <a:p>
              <a:pPr defTabSz="457200">
                <a:defRPr/>
              </a:pPr>
              <a:endParaRPr lang="en-US" sz="1800" dirty="0">
                <a:solidFill>
                  <a:srgbClr val="000000"/>
                </a:solidFill>
                <a:latin typeface="Amazon Ember Heavy"/>
              </a:endParaRPr>
            </a:p>
          </p:txBody>
        </p:sp>
        <p:sp>
          <p:nvSpPr>
            <p:cNvPr id="961" name="Freeform 48">
              <a:extLst>
                <a:ext uri="{FF2B5EF4-FFF2-40B4-BE49-F238E27FC236}">
                  <a16:creationId xmlns:a16="http://schemas.microsoft.com/office/drawing/2014/main" id="{8A165769-481A-4A65-9A29-427A0C3E0B3E}"/>
                </a:ext>
              </a:extLst>
            </p:cNvPr>
            <p:cNvSpPr>
              <a:spLocks noEditPoints="1"/>
            </p:cNvSpPr>
            <p:nvPr/>
          </p:nvSpPr>
          <p:spPr bwMode="auto">
            <a:xfrm>
              <a:off x="1006329" y="1305197"/>
              <a:ext cx="185687" cy="124145"/>
            </a:xfrm>
            <a:custGeom>
              <a:avLst/>
              <a:gdLst>
                <a:gd name="T0" fmla="*/ 68 w 73"/>
                <a:gd name="T1" fmla="*/ 49 h 49"/>
                <a:gd name="T2" fmla="*/ 4 w 73"/>
                <a:gd name="T3" fmla="*/ 49 h 49"/>
                <a:gd name="T4" fmla="*/ 0 w 73"/>
                <a:gd name="T5" fmla="*/ 44 h 49"/>
                <a:gd name="T6" fmla="*/ 0 w 73"/>
                <a:gd name="T7" fmla="*/ 4 h 49"/>
                <a:gd name="T8" fmla="*/ 4 w 73"/>
                <a:gd name="T9" fmla="*/ 0 h 49"/>
                <a:gd name="T10" fmla="*/ 68 w 73"/>
                <a:gd name="T11" fmla="*/ 0 h 49"/>
                <a:gd name="T12" fmla="*/ 73 w 73"/>
                <a:gd name="T13" fmla="*/ 4 h 49"/>
                <a:gd name="T14" fmla="*/ 73 w 73"/>
                <a:gd name="T15" fmla="*/ 44 h 49"/>
                <a:gd name="T16" fmla="*/ 68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8" y="49"/>
                  </a:moveTo>
                  <a:cubicBezTo>
                    <a:pt x="4" y="49"/>
                    <a:pt x="4" y="49"/>
                    <a:pt x="4" y="49"/>
                  </a:cubicBezTo>
                  <a:cubicBezTo>
                    <a:pt x="2" y="49"/>
                    <a:pt x="0" y="46"/>
                    <a:pt x="0" y="44"/>
                  </a:cubicBezTo>
                  <a:cubicBezTo>
                    <a:pt x="0" y="4"/>
                    <a:pt x="0" y="4"/>
                    <a:pt x="0" y="4"/>
                  </a:cubicBezTo>
                  <a:cubicBezTo>
                    <a:pt x="0" y="2"/>
                    <a:pt x="2" y="0"/>
                    <a:pt x="4" y="0"/>
                  </a:cubicBezTo>
                  <a:cubicBezTo>
                    <a:pt x="68" y="0"/>
                    <a:pt x="68" y="0"/>
                    <a:pt x="68" y="0"/>
                  </a:cubicBezTo>
                  <a:cubicBezTo>
                    <a:pt x="71" y="0"/>
                    <a:pt x="73" y="2"/>
                    <a:pt x="73" y="4"/>
                  </a:cubicBezTo>
                  <a:cubicBezTo>
                    <a:pt x="73" y="44"/>
                    <a:pt x="73" y="44"/>
                    <a:pt x="73" y="44"/>
                  </a:cubicBezTo>
                  <a:cubicBezTo>
                    <a:pt x="73" y="46"/>
                    <a:pt x="71" y="49"/>
                    <a:pt x="68"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100000">
                  <a:srgbClr val="FF8C11"/>
                </a:gs>
                <a:gs pos="0">
                  <a:srgbClr val="FFA700"/>
                </a:gs>
              </a:gsLst>
              <a:lin ang="5400000" scaled="1"/>
            </a:gradFill>
            <a:ln>
              <a:noFill/>
            </a:ln>
          </p:spPr>
          <p:txBody>
            <a:bodyPr vert="horz" wrap="square" lIns="91440" tIns="45720" rIns="91440" bIns="45720" numCol="1" anchor="t" anchorCtr="0" compatLnSpc="1">
              <a:prstTxWarp prst="textNoShape">
                <a:avLst/>
              </a:prstTxWarp>
            </a:bodyPr>
            <a:lstStyle/>
            <a:p>
              <a:pPr defTabSz="457200">
                <a:defRPr/>
              </a:pPr>
              <a:endParaRPr lang="en-US" sz="1800" dirty="0">
                <a:solidFill>
                  <a:srgbClr val="000000"/>
                </a:solidFill>
                <a:latin typeface="Amazon Ember Heavy"/>
              </a:endParaRPr>
            </a:p>
          </p:txBody>
        </p:sp>
        <p:sp>
          <p:nvSpPr>
            <p:cNvPr id="962" name="Freeform 49">
              <a:extLst>
                <a:ext uri="{FF2B5EF4-FFF2-40B4-BE49-F238E27FC236}">
                  <a16:creationId xmlns:a16="http://schemas.microsoft.com/office/drawing/2014/main" id="{3CDC9E2C-9D49-4041-B7F2-C11F378BA1B9}"/>
                </a:ext>
              </a:extLst>
            </p:cNvPr>
            <p:cNvSpPr>
              <a:spLocks noEditPoints="1"/>
            </p:cNvSpPr>
            <p:nvPr/>
          </p:nvSpPr>
          <p:spPr bwMode="auto">
            <a:xfrm>
              <a:off x="680581" y="1507860"/>
              <a:ext cx="185687" cy="125206"/>
            </a:xfrm>
            <a:custGeom>
              <a:avLst/>
              <a:gdLst>
                <a:gd name="T0" fmla="*/ 68 w 73"/>
                <a:gd name="T1" fmla="*/ 49 h 49"/>
                <a:gd name="T2" fmla="*/ 4 w 73"/>
                <a:gd name="T3" fmla="*/ 49 h 49"/>
                <a:gd name="T4" fmla="*/ 0 w 73"/>
                <a:gd name="T5" fmla="*/ 44 h 49"/>
                <a:gd name="T6" fmla="*/ 0 w 73"/>
                <a:gd name="T7" fmla="*/ 4 h 49"/>
                <a:gd name="T8" fmla="*/ 4 w 73"/>
                <a:gd name="T9" fmla="*/ 0 h 49"/>
                <a:gd name="T10" fmla="*/ 68 w 73"/>
                <a:gd name="T11" fmla="*/ 0 h 49"/>
                <a:gd name="T12" fmla="*/ 73 w 73"/>
                <a:gd name="T13" fmla="*/ 4 h 49"/>
                <a:gd name="T14" fmla="*/ 73 w 73"/>
                <a:gd name="T15" fmla="*/ 44 h 49"/>
                <a:gd name="T16" fmla="*/ 68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8" y="49"/>
                  </a:moveTo>
                  <a:cubicBezTo>
                    <a:pt x="4" y="49"/>
                    <a:pt x="4" y="49"/>
                    <a:pt x="4" y="49"/>
                  </a:cubicBezTo>
                  <a:cubicBezTo>
                    <a:pt x="2" y="49"/>
                    <a:pt x="0" y="46"/>
                    <a:pt x="0" y="44"/>
                  </a:cubicBezTo>
                  <a:cubicBezTo>
                    <a:pt x="0" y="4"/>
                    <a:pt x="0" y="4"/>
                    <a:pt x="0" y="4"/>
                  </a:cubicBezTo>
                  <a:cubicBezTo>
                    <a:pt x="0" y="2"/>
                    <a:pt x="2" y="0"/>
                    <a:pt x="4" y="0"/>
                  </a:cubicBezTo>
                  <a:cubicBezTo>
                    <a:pt x="68" y="0"/>
                    <a:pt x="68" y="0"/>
                    <a:pt x="68" y="0"/>
                  </a:cubicBezTo>
                  <a:cubicBezTo>
                    <a:pt x="71" y="0"/>
                    <a:pt x="73" y="2"/>
                    <a:pt x="73" y="4"/>
                  </a:cubicBezTo>
                  <a:cubicBezTo>
                    <a:pt x="73" y="44"/>
                    <a:pt x="73" y="44"/>
                    <a:pt x="73" y="44"/>
                  </a:cubicBezTo>
                  <a:cubicBezTo>
                    <a:pt x="73" y="46"/>
                    <a:pt x="71" y="49"/>
                    <a:pt x="68"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792E"/>
                </a:gs>
                <a:gs pos="100000">
                  <a:srgbClr val="FF604A"/>
                </a:gs>
              </a:gsLst>
              <a:lin ang="5400000" scaled="0"/>
            </a:gradFill>
            <a:ln>
              <a:noFill/>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ndParaRPr>
            </a:p>
          </p:txBody>
        </p:sp>
        <p:sp>
          <p:nvSpPr>
            <p:cNvPr id="963" name="Freeform 50">
              <a:extLst>
                <a:ext uri="{FF2B5EF4-FFF2-40B4-BE49-F238E27FC236}">
                  <a16:creationId xmlns:a16="http://schemas.microsoft.com/office/drawing/2014/main" id="{6EC45BB3-87F7-45C8-8F0D-F1ADD10549E0}"/>
                </a:ext>
              </a:extLst>
            </p:cNvPr>
            <p:cNvSpPr>
              <a:spLocks noEditPoints="1"/>
            </p:cNvSpPr>
            <p:nvPr/>
          </p:nvSpPr>
          <p:spPr bwMode="auto">
            <a:xfrm>
              <a:off x="842924" y="1507860"/>
              <a:ext cx="185687" cy="125206"/>
            </a:xfrm>
            <a:custGeom>
              <a:avLst/>
              <a:gdLst>
                <a:gd name="T0" fmla="*/ 68 w 73"/>
                <a:gd name="T1" fmla="*/ 49 h 49"/>
                <a:gd name="T2" fmla="*/ 4 w 73"/>
                <a:gd name="T3" fmla="*/ 49 h 49"/>
                <a:gd name="T4" fmla="*/ 0 w 73"/>
                <a:gd name="T5" fmla="*/ 44 h 49"/>
                <a:gd name="T6" fmla="*/ 0 w 73"/>
                <a:gd name="T7" fmla="*/ 4 h 49"/>
                <a:gd name="T8" fmla="*/ 4 w 73"/>
                <a:gd name="T9" fmla="*/ 0 h 49"/>
                <a:gd name="T10" fmla="*/ 68 w 73"/>
                <a:gd name="T11" fmla="*/ 0 h 49"/>
                <a:gd name="T12" fmla="*/ 73 w 73"/>
                <a:gd name="T13" fmla="*/ 4 h 49"/>
                <a:gd name="T14" fmla="*/ 73 w 73"/>
                <a:gd name="T15" fmla="*/ 44 h 49"/>
                <a:gd name="T16" fmla="*/ 68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8" y="49"/>
                  </a:moveTo>
                  <a:cubicBezTo>
                    <a:pt x="4" y="49"/>
                    <a:pt x="4" y="49"/>
                    <a:pt x="4" y="49"/>
                  </a:cubicBezTo>
                  <a:cubicBezTo>
                    <a:pt x="2" y="49"/>
                    <a:pt x="0" y="46"/>
                    <a:pt x="0" y="44"/>
                  </a:cubicBezTo>
                  <a:cubicBezTo>
                    <a:pt x="0" y="4"/>
                    <a:pt x="0" y="4"/>
                    <a:pt x="0" y="4"/>
                  </a:cubicBezTo>
                  <a:cubicBezTo>
                    <a:pt x="0" y="2"/>
                    <a:pt x="2" y="0"/>
                    <a:pt x="4" y="0"/>
                  </a:cubicBezTo>
                  <a:cubicBezTo>
                    <a:pt x="68" y="0"/>
                    <a:pt x="68" y="0"/>
                    <a:pt x="68" y="0"/>
                  </a:cubicBezTo>
                  <a:cubicBezTo>
                    <a:pt x="71" y="0"/>
                    <a:pt x="73" y="2"/>
                    <a:pt x="73" y="4"/>
                  </a:cubicBezTo>
                  <a:cubicBezTo>
                    <a:pt x="73" y="44"/>
                    <a:pt x="73" y="44"/>
                    <a:pt x="73" y="44"/>
                  </a:cubicBezTo>
                  <a:cubicBezTo>
                    <a:pt x="73" y="46"/>
                    <a:pt x="71" y="49"/>
                    <a:pt x="68"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792E"/>
                </a:gs>
                <a:gs pos="100000">
                  <a:srgbClr val="FF604A"/>
                </a:gs>
              </a:gsLst>
              <a:lin ang="5400000" scaled="0"/>
            </a:gradFill>
            <a:ln>
              <a:noFill/>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ndParaRPr>
            </a:p>
          </p:txBody>
        </p:sp>
        <p:sp>
          <p:nvSpPr>
            <p:cNvPr id="964" name="Freeform 51">
              <a:extLst>
                <a:ext uri="{FF2B5EF4-FFF2-40B4-BE49-F238E27FC236}">
                  <a16:creationId xmlns:a16="http://schemas.microsoft.com/office/drawing/2014/main" id="{F0C68CE2-82A5-48F0-818D-9ADC9E1592D2}"/>
                </a:ext>
              </a:extLst>
            </p:cNvPr>
            <p:cNvSpPr>
              <a:spLocks noEditPoints="1"/>
            </p:cNvSpPr>
            <p:nvPr/>
          </p:nvSpPr>
          <p:spPr bwMode="auto">
            <a:xfrm>
              <a:off x="764405" y="1200151"/>
              <a:ext cx="185687" cy="125206"/>
            </a:xfrm>
            <a:custGeom>
              <a:avLst/>
              <a:gdLst>
                <a:gd name="T0" fmla="*/ 69 w 73"/>
                <a:gd name="T1" fmla="*/ 49 h 49"/>
                <a:gd name="T2" fmla="*/ 5 w 73"/>
                <a:gd name="T3" fmla="*/ 49 h 49"/>
                <a:gd name="T4" fmla="*/ 0 w 73"/>
                <a:gd name="T5" fmla="*/ 45 h 49"/>
                <a:gd name="T6" fmla="*/ 0 w 73"/>
                <a:gd name="T7" fmla="*/ 5 h 49"/>
                <a:gd name="T8" fmla="*/ 5 w 73"/>
                <a:gd name="T9" fmla="*/ 0 h 49"/>
                <a:gd name="T10" fmla="*/ 69 w 73"/>
                <a:gd name="T11" fmla="*/ 0 h 49"/>
                <a:gd name="T12" fmla="*/ 73 w 73"/>
                <a:gd name="T13" fmla="*/ 5 h 49"/>
                <a:gd name="T14" fmla="*/ 73 w 73"/>
                <a:gd name="T15" fmla="*/ 45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5"/>
                  </a:cubicBezTo>
                  <a:cubicBezTo>
                    <a:pt x="0" y="5"/>
                    <a:pt x="0" y="5"/>
                    <a:pt x="0" y="5"/>
                  </a:cubicBezTo>
                  <a:cubicBezTo>
                    <a:pt x="0" y="2"/>
                    <a:pt x="2" y="0"/>
                    <a:pt x="5" y="0"/>
                  </a:cubicBezTo>
                  <a:cubicBezTo>
                    <a:pt x="69" y="0"/>
                    <a:pt x="69" y="0"/>
                    <a:pt x="69" y="0"/>
                  </a:cubicBezTo>
                  <a:cubicBezTo>
                    <a:pt x="71" y="0"/>
                    <a:pt x="73" y="2"/>
                    <a:pt x="73" y="5"/>
                  </a:cubicBezTo>
                  <a:cubicBezTo>
                    <a:pt x="73" y="45"/>
                    <a:pt x="73" y="45"/>
                    <a:pt x="73" y="45"/>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chemeClr val="accent1"/>
                </a:gs>
                <a:gs pos="100000">
                  <a:srgbClr val="FFA700"/>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ndParaRPr>
            </a:p>
          </p:txBody>
        </p:sp>
        <p:sp>
          <p:nvSpPr>
            <p:cNvPr id="965" name="Freeform 52">
              <a:extLst>
                <a:ext uri="{FF2B5EF4-FFF2-40B4-BE49-F238E27FC236}">
                  <a16:creationId xmlns:a16="http://schemas.microsoft.com/office/drawing/2014/main" id="{BA7E0BDF-2E80-43F4-8B00-3FD120F47383}"/>
                </a:ext>
              </a:extLst>
            </p:cNvPr>
            <p:cNvSpPr>
              <a:spLocks noEditPoints="1"/>
            </p:cNvSpPr>
            <p:nvPr/>
          </p:nvSpPr>
          <p:spPr bwMode="auto">
            <a:xfrm>
              <a:off x="927810" y="1200151"/>
              <a:ext cx="185687" cy="125206"/>
            </a:xfrm>
            <a:custGeom>
              <a:avLst/>
              <a:gdLst>
                <a:gd name="T0" fmla="*/ 69 w 73"/>
                <a:gd name="T1" fmla="*/ 49 h 49"/>
                <a:gd name="T2" fmla="*/ 5 w 73"/>
                <a:gd name="T3" fmla="*/ 49 h 49"/>
                <a:gd name="T4" fmla="*/ 0 w 73"/>
                <a:gd name="T5" fmla="*/ 45 h 49"/>
                <a:gd name="T6" fmla="*/ 0 w 73"/>
                <a:gd name="T7" fmla="*/ 5 h 49"/>
                <a:gd name="T8" fmla="*/ 5 w 73"/>
                <a:gd name="T9" fmla="*/ 0 h 49"/>
                <a:gd name="T10" fmla="*/ 69 w 73"/>
                <a:gd name="T11" fmla="*/ 0 h 49"/>
                <a:gd name="T12" fmla="*/ 73 w 73"/>
                <a:gd name="T13" fmla="*/ 5 h 49"/>
                <a:gd name="T14" fmla="*/ 73 w 73"/>
                <a:gd name="T15" fmla="*/ 45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5"/>
                  </a:cubicBezTo>
                  <a:cubicBezTo>
                    <a:pt x="0" y="5"/>
                    <a:pt x="0" y="5"/>
                    <a:pt x="0" y="5"/>
                  </a:cubicBezTo>
                  <a:cubicBezTo>
                    <a:pt x="0" y="2"/>
                    <a:pt x="2" y="0"/>
                    <a:pt x="5" y="0"/>
                  </a:cubicBezTo>
                  <a:cubicBezTo>
                    <a:pt x="69" y="0"/>
                    <a:pt x="69" y="0"/>
                    <a:pt x="69" y="0"/>
                  </a:cubicBezTo>
                  <a:cubicBezTo>
                    <a:pt x="71" y="0"/>
                    <a:pt x="73" y="2"/>
                    <a:pt x="73" y="5"/>
                  </a:cubicBezTo>
                  <a:cubicBezTo>
                    <a:pt x="73" y="45"/>
                    <a:pt x="73" y="45"/>
                    <a:pt x="73" y="45"/>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chemeClr val="accent1"/>
                </a:gs>
                <a:gs pos="100000">
                  <a:srgbClr val="FFA700"/>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ndParaRPr>
            </a:p>
          </p:txBody>
        </p:sp>
        <p:sp>
          <p:nvSpPr>
            <p:cNvPr id="966" name="Freeform 53">
              <a:extLst>
                <a:ext uri="{FF2B5EF4-FFF2-40B4-BE49-F238E27FC236}">
                  <a16:creationId xmlns:a16="http://schemas.microsoft.com/office/drawing/2014/main" id="{078FEE1E-EB8A-40FD-BE5A-4F0F157DA56A}"/>
                </a:ext>
              </a:extLst>
            </p:cNvPr>
            <p:cNvSpPr>
              <a:spLocks noEditPoints="1"/>
            </p:cNvSpPr>
            <p:nvPr/>
          </p:nvSpPr>
          <p:spPr bwMode="auto">
            <a:xfrm>
              <a:off x="764405" y="1609723"/>
              <a:ext cx="185687" cy="125206"/>
            </a:xfrm>
            <a:custGeom>
              <a:avLst/>
              <a:gdLst>
                <a:gd name="T0" fmla="*/ 69 w 73"/>
                <a:gd name="T1" fmla="*/ 49 h 49"/>
                <a:gd name="T2" fmla="*/ 5 w 73"/>
                <a:gd name="T3" fmla="*/ 49 h 49"/>
                <a:gd name="T4" fmla="*/ 0 w 73"/>
                <a:gd name="T5" fmla="*/ 44 h 49"/>
                <a:gd name="T6" fmla="*/ 0 w 73"/>
                <a:gd name="T7" fmla="*/ 4 h 49"/>
                <a:gd name="T8" fmla="*/ 5 w 73"/>
                <a:gd name="T9" fmla="*/ 0 h 49"/>
                <a:gd name="T10" fmla="*/ 69 w 73"/>
                <a:gd name="T11" fmla="*/ 0 h 49"/>
                <a:gd name="T12" fmla="*/ 73 w 73"/>
                <a:gd name="T13" fmla="*/ 4 h 49"/>
                <a:gd name="T14" fmla="*/ 73 w 73"/>
                <a:gd name="T15" fmla="*/ 44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4"/>
                  </a:cubicBezTo>
                  <a:cubicBezTo>
                    <a:pt x="0" y="4"/>
                    <a:pt x="0" y="4"/>
                    <a:pt x="0" y="4"/>
                  </a:cubicBezTo>
                  <a:cubicBezTo>
                    <a:pt x="0" y="2"/>
                    <a:pt x="2" y="0"/>
                    <a:pt x="5" y="0"/>
                  </a:cubicBezTo>
                  <a:cubicBezTo>
                    <a:pt x="69" y="0"/>
                    <a:pt x="69" y="0"/>
                    <a:pt x="69" y="0"/>
                  </a:cubicBezTo>
                  <a:cubicBezTo>
                    <a:pt x="71" y="0"/>
                    <a:pt x="73" y="2"/>
                    <a:pt x="73" y="4"/>
                  </a:cubicBezTo>
                  <a:cubicBezTo>
                    <a:pt x="73" y="44"/>
                    <a:pt x="73" y="44"/>
                    <a:pt x="73" y="44"/>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644A"/>
                </a:gs>
                <a:gs pos="100000">
                  <a:schemeClr val="accent3"/>
                </a:gs>
              </a:gsLst>
              <a:lin ang="5400000" scaled="0"/>
            </a:gradFill>
            <a:ln>
              <a:noFill/>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ndParaRPr>
            </a:p>
          </p:txBody>
        </p:sp>
        <p:sp>
          <p:nvSpPr>
            <p:cNvPr id="967" name="Freeform 54">
              <a:extLst>
                <a:ext uri="{FF2B5EF4-FFF2-40B4-BE49-F238E27FC236}">
                  <a16:creationId xmlns:a16="http://schemas.microsoft.com/office/drawing/2014/main" id="{2AB1BB89-C346-42F2-A4A5-1A0C75F1B9BC}"/>
                </a:ext>
              </a:extLst>
            </p:cNvPr>
            <p:cNvSpPr>
              <a:spLocks noEditPoints="1"/>
            </p:cNvSpPr>
            <p:nvPr/>
          </p:nvSpPr>
          <p:spPr bwMode="auto">
            <a:xfrm>
              <a:off x="1090153" y="1405998"/>
              <a:ext cx="185687" cy="125206"/>
            </a:xfrm>
            <a:custGeom>
              <a:avLst/>
              <a:gdLst>
                <a:gd name="T0" fmla="*/ 69 w 73"/>
                <a:gd name="T1" fmla="*/ 49 h 49"/>
                <a:gd name="T2" fmla="*/ 5 w 73"/>
                <a:gd name="T3" fmla="*/ 49 h 49"/>
                <a:gd name="T4" fmla="*/ 0 w 73"/>
                <a:gd name="T5" fmla="*/ 44 h 49"/>
                <a:gd name="T6" fmla="*/ 0 w 73"/>
                <a:gd name="T7" fmla="*/ 4 h 49"/>
                <a:gd name="T8" fmla="*/ 5 w 73"/>
                <a:gd name="T9" fmla="*/ 0 h 49"/>
                <a:gd name="T10" fmla="*/ 69 w 73"/>
                <a:gd name="T11" fmla="*/ 0 h 49"/>
                <a:gd name="T12" fmla="*/ 73 w 73"/>
                <a:gd name="T13" fmla="*/ 4 h 49"/>
                <a:gd name="T14" fmla="*/ 73 w 73"/>
                <a:gd name="T15" fmla="*/ 44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4"/>
                  </a:cubicBezTo>
                  <a:cubicBezTo>
                    <a:pt x="0" y="4"/>
                    <a:pt x="0" y="4"/>
                    <a:pt x="0" y="4"/>
                  </a:cubicBezTo>
                  <a:cubicBezTo>
                    <a:pt x="0" y="2"/>
                    <a:pt x="2" y="0"/>
                    <a:pt x="5" y="0"/>
                  </a:cubicBezTo>
                  <a:cubicBezTo>
                    <a:pt x="69" y="0"/>
                    <a:pt x="69" y="0"/>
                    <a:pt x="69" y="0"/>
                  </a:cubicBezTo>
                  <a:cubicBezTo>
                    <a:pt x="71" y="0"/>
                    <a:pt x="73" y="2"/>
                    <a:pt x="73" y="4"/>
                  </a:cubicBezTo>
                  <a:cubicBezTo>
                    <a:pt x="73" y="44"/>
                    <a:pt x="73" y="44"/>
                    <a:pt x="73" y="44"/>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9011"/>
                </a:gs>
                <a:gs pos="100000">
                  <a:srgbClr val="FF762E"/>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ndParaRPr>
            </a:p>
          </p:txBody>
        </p:sp>
        <p:sp>
          <p:nvSpPr>
            <p:cNvPr id="968" name="Freeform 57">
              <a:extLst>
                <a:ext uri="{FF2B5EF4-FFF2-40B4-BE49-F238E27FC236}">
                  <a16:creationId xmlns:a16="http://schemas.microsoft.com/office/drawing/2014/main" id="{454A2ADC-06D8-4BEA-B144-C485B794865F}"/>
                </a:ext>
              </a:extLst>
            </p:cNvPr>
            <p:cNvSpPr>
              <a:spLocks/>
            </p:cNvSpPr>
            <p:nvPr/>
          </p:nvSpPr>
          <p:spPr bwMode="auto">
            <a:xfrm>
              <a:off x="927810" y="1609723"/>
              <a:ext cx="131572" cy="125206"/>
            </a:xfrm>
            <a:custGeom>
              <a:avLst/>
              <a:gdLst>
                <a:gd name="T0" fmla="*/ 9 w 52"/>
                <a:gd name="T1" fmla="*/ 40 h 49"/>
                <a:gd name="T2" fmla="*/ 9 w 52"/>
                <a:gd name="T3" fmla="*/ 9 h 49"/>
                <a:gd name="T4" fmla="*/ 43 w 52"/>
                <a:gd name="T5" fmla="*/ 9 h 49"/>
                <a:gd name="T6" fmla="*/ 43 w 52"/>
                <a:gd name="T7" fmla="*/ 9 h 49"/>
                <a:gd name="T8" fmla="*/ 35 w 52"/>
                <a:gd name="T9" fmla="*/ 9 h 49"/>
                <a:gd name="T10" fmla="*/ 31 w 52"/>
                <a:gd name="T11" fmla="*/ 4 h 49"/>
                <a:gd name="T12" fmla="*/ 31 w 52"/>
                <a:gd name="T13" fmla="*/ 0 h 49"/>
                <a:gd name="T14" fmla="*/ 5 w 52"/>
                <a:gd name="T15" fmla="*/ 0 h 49"/>
                <a:gd name="T16" fmla="*/ 0 w 52"/>
                <a:gd name="T17" fmla="*/ 4 h 49"/>
                <a:gd name="T18" fmla="*/ 0 w 52"/>
                <a:gd name="T19" fmla="*/ 44 h 49"/>
                <a:gd name="T20" fmla="*/ 5 w 52"/>
                <a:gd name="T21" fmla="*/ 49 h 49"/>
                <a:gd name="T22" fmla="*/ 52 w 52"/>
                <a:gd name="T23" fmla="*/ 49 h 49"/>
                <a:gd name="T24" fmla="*/ 47 w 52"/>
                <a:gd name="T25" fmla="*/ 40 h 49"/>
                <a:gd name="T26" fmla="*/ 9 w 52"/>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2" h="49">
                  <a:moveTo>
                    <a:pt x="9" y="40"/>
                  </a:moveTo>
                  <a:cubicBezTo>
                    <a:pt x="9" y="9"/>
                    <a:pt x="9" y="9"/>
                    <a:pt x="9" y="9"/>
                  </a:cubicBezTo>
                  <a:cubicBezTo>
                    <a:pt x="43" y="9"/>
                    <a:pt x="43" y="9"/>
                    <a:pt x="43" y="9"/>
                  </a:cubicBezTo>
                  <a:cubicBezTo>
                    <a:pt x="43" y="9"/>
                    <a:pt x="43" y="9"/>
                    <a:pt x="43" y="9"/>
                  </a:cubicBezTo>
                  <a:cubicBezTo>
                    <a:pt x="35" y="9"/>
                    <a:pt x="35" y="9"/>
                    <a:pt x="35" y="9"/>
                  </a:cubicBezTo>
                  <a:cubicBezTo>
                    <a:pt x="33" y="9"/>
                    <a:pt x="31" y="6"/>
                    <a:pt x="31" y="4"/>
                  </a:cubicBezTo>
                  <a:cubicBezTo>
                    <a:pt x="31" y="0"/>
                    <a:pt x="31" y="0"/>
                    <a:pt x="31" y="0"/>
                  </a:cubicBezTo>
                  <a:cubicBezTo>
                    <a:pt x="5" y="0"/>
                    <a:pt x="5" y="0"/>
                    <a:pt x="5" y="0"/>
                  </a:cubicBezTo>
                  <a:cubicBezTo>
                    <a:pt x="2" y="0"/>
                    <a:pt x="0" y="2"/>
                    <a:pt x="0" y="4"/>
                  </a:cubicBezTo>
                  <a:cubicBezTo>
                    <a:pt x="0" y="44"/>
                    <a:pt x="0" y="44"/>
                    <a:pt x="0" y="44"/>
                  </a:cubicBezTo>
                  <a:cubicBezTo>
                    <a:pt x="0" y="47"/>
                    <a:pt x="2" y="49"/>
                    <a:pt x="5" y="49"/>
                  </a:cubicBezTo>
                  <a:cubicBezTo>
                    <a:pt x="52" y="49"/>
                    <a:pt x="52" y="49"/>
                    <a:pt x="52" y="49"/>
                  </a:cubicBezTo>
                  <a:cubicBezTo>
                    <a:pt x="50" y="46"/>
                    <a:pt x="48" y="43"/>
                    <a:pt x="47" y="40"/>
                  </a:cubicBezTo>
                  <a:lnTo>
                    <a:pt x="9" y="40"/>
                  </a:lnTo>
                  <a:close/>
                </a:path>
              </a:pathLst>
            </a:custGeom>
            <a:gradFill>
              <a:gsLst>
                <a:gs pos="0">
                  <a:srgbClr val="FF644A"/>
                </a:gs>
                <a:gs pos="100000">
                  <a:schemeClr val="accent3"/>
                </a:gs>
              </a:gsLst>
              <a:lin ang="5400000" scaled="0"/>
            </a:gradFill>
            <a:ln>
              <a:noFill/>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ndParaRPr>
            </a:p>
          </p:txBody>
        </p:sp>
        <p:sp>
          <p:nvSpPr>
            <p:cNvPr id="969" name="Freeform 58">
              <a:extLst>
                <a:ext uri="{FF2B5EF4-FFF2-40B4-BE49-F238E27FC236}">
                  <a16:creationId xmlns:a16="http://schemas.microsoft.com/office/drawing/2014/main" id="{602FC665-5EA7-4F99-BE3B-D950E61CB6B1}"/>
                </a:ext>
              </a:extLst>
            </p:cNvPr>
            <p:cNvSpPr>
              <a:spLocks/>
            </p:cNvSpPr>
            <p:nvPr/>
          </p:nvSpPr>
          <p:spPr bwMode="auto">
            <a:xfrm>
              <a:off x="1006329" y="1507860"/>
              <a:ext cx="185687" cy="125206"/>
            </a:xfrm>
            <a:custGeom>
              <a:avLst/>
              <a:gdLst>
                <a:gd name="T0" fmla="*/ 68 w 73"/>
                <a:gd name="T1" fmla="*/ 0 h 49"/>
                <a:gd name="T2" fmla="*/ 4 w 73"/>
                <a:gd name="T3" fmla="*/ 0 h 49"/>
                <a:gd name="T4" fmla="*/ 0 w 73"/>
                <a:gd name="T5" fmla="*/ 4 h 49"/>
                <a:gd name="T6" fmla="*/ 0 w 73"/>
                <a:gd name="T7" fmla="*/ 40 h 49"/>
                <a:gd name="T8" fmla="*/ 0 w 73"/>
                <a:gd name="T9" fmla="*/ 44 h 49"/>
                <a:gd name="T10" fmla="*/ 4 w 73"/>
                <a:gd name="T11" fmla="*/ 49 h 49"/>
                <a:gd name="T12" fmla="*/ 12 w 73"/>
                <a:gd name="T13" fmla="*/ 49 h 49"/>
                <a:gd name="T14" fmla="*/ 15 w 73"/>
                <a:gd name="T15" fmla="*/ 40 h 49"/>
                <a:gd name="T16" fmla="*/ 15 w 73"/>
                <a:gd name="T17" fmla="*/ 40 h 49"/>
                <a:gd name="T18" fmla="*/ 9 w 73"/>
                <a:gd name="T19" fmla="*/ 40 h 49"/>
                <a:gd name="T20" fmla="*/ 9 w 73"/>
                <a:gd name="T21" fmla="*/ 9 h 49"/>
                <a:gd name="T22" fmla="*/ 64 w 73"/>
                <a:gd name="T23" fmla="*/ 9 h 49"/>
                <a:gd name="T24" fmla="*/ 64 w 73"/>
                <a:gd name="T25" fmla="*/ 11 h 49"/>
                <a:gd name="T26" fmla="*/ 73 w 73"/>
                <a:gd name="T27" fmla="*/ 13 h 49"/>
                <a:gd name="T28" fmla="*/ 73 w 73"/>
                <a:gd name="T29" fmla="*/ 4 h 49"/>
                <a:gd name="T30" fmla="*/ 68 w 73"/>
                <a:gd name="T31"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3" h="49">
                  <a:moveTo>
                    <a:pt x="68" y="0"/>
                  </a:moveTo>
                  <a:cubicBezTo>
                    <a:pt x="4" y="0"/>
                    <a:pt x="4" y="0"/>
                    <a:pt x="4" y="0"/>
                  </a:cubicBezTo>
                  <a:cubicBezTo>
                    <a:pt x="2" y="0"/>
                    <a:pt x="0" y="2"/>
                    <a:pt x="0" y="4"/>
                  </a:cubicBezTo>
                  <a:cubicBezTo>
                    <a:pt x="0" y="40"/>
                    <a:pt x="0" y="40"/>
                    <a:pt x="0" y="40"/>
                  </a:cubicBezTo>
                  <a:cubicBezTo>
                    <a:pt x="0" y="44"/>
                    <a:pt x="0" y="44"/>
                    <a:pt x="0" y="44"/>
                  </a:cubicBezTo>
                  <a:cubicBezTo>
                    <a:pt x="0" y="46"/>
                    <a:pt x="2" y="49"/>
                    <a:pt x="4" y="49"/>
                  </a:cubicBezTo>
                  <a:cubicBezTo>
                    <a:pt x="12" y="49"/>
                    <a:pt x="12" y="49"/>
                    <a:pt x="12" y="49"/>
                  </a:cubicBezTo>
                  <a:cubicBezTo>
                    <a:pt x="13" y="45"/>
                    <a:pt x="14" y="42"/>
                    <a:pt x="15" y="40"/>
                  </a:cubicBezTo>
                  <a:cubicBezTo>
                    <a:pt x="15" y="40"/>
                    <a:pt x="15" y="40"/>
                    <a:pt x="15" y="40"/>
                  </a:cubicBezTo>
                  <a:cubicBezTo>
                    <a:pt x="9" y="40"/>
                    <a:pt x="9" y="40"/>
                    <a:pt x="9" y="40"/>
                  </a:cubicBezTo>
                  <a:cubicBezTo>
                    <a:pt x="9" y="9"/>
                    <a:pt x="9" y="9"/>
                    <a:pt x="9" y="9"/>
                  </a:cubicBezTo>
                  <a:cubicBezTo>
                    <a:pt x="64" y="9"/>
                    <a:pt x="64" y="9"/>
                    <a:pt x="64" y="9"/>
                  </a:cubicBezTo>
                  <a:cubicBezTo>
                    <a:pt x="64" y="11"/>
                    <a:pt x="64" y="11"/>
                    <a:pt x="64" y="11"/>
                  </a:cubicBezTo>
                  <a:cubicBezTo>
                    <a:pt x="67" y="12"/>
                    <a:pt x="70" y="12"/>
                    <a:pt x="73" y="13"/>
                  </a:cubicBezTo>
                  <a:cubicBezTo>
                    <a:pt x="73" y="4"/>
                    <a:pt x="73" y="4"/>
                    <a:pt x="73" y="4"/>
                  </a:cubicBezTo>
                  <a:cubicBezTo>
                    <a:pt x="73" y="2"/>
                    <a:pt x="71" y="0"/>
                    <a:pt x="68" y="0"/>
                  </a:cubicBezTo>
                  <a:close/>
                </a:path>
              </a:pathLst>
            </a:custGeom>
            <a:gradFill>
              <a:gsLst>
                <a:gs pos="0">
                  <a:srgbClr val="FF792E"/>
                </a:gs>
                <a:gs pos="100000">
                  <a:srgbClr val="FF604A"/>
                </a:gs>
              </a:gsLst>
              <a:lin ang="5400000" scaled="0"/>
            </a:gradFill>
            <a:ln>
              <a:noFill/>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ndParaRPr>
            </a:p>
          </p:txBody>
        </p:sp>
      </p:grpSp>
      <p:grpSp>
        <p:nvGrpSpPr>
          <p:cNvPr id="970" name="Group 969">
            <a:extLst>
              <a:ext uri="{FF2B5EF4-FFF2-40B4-BE49-F238E27FC236}">
                <a16:creationId xmlns:a16="http://schemas.microsoft.com/office/drawing/2014/main" id="{E1F89724-DB11-4EF3-879E-29C46C79C1F2}"/>
              </a:ext>
            </a:extLst>
          </p:cNvPr>
          <p:cNvGrpSpPr/>
          <p:nvPr/>
        </p:nvGrpSpPr>
        <p:grpSpPr>
          <a:xfrm>
            <a:off x="7635730" y="2713348"/>
            <a:ext cx="1051069" cy="834235"/>
            <a:chOff x="602062" y="1200151"/>
            <a:chExt cx="673778" cy="534778"/>
          </a:xfrm>
        </p:grpSpPr>
        <p:sp>
          <p:nvSpPr>
            <p:cNvPr id="971" name="Freeform 43">
              <a:extLst>
                <a:ext uri="{FF2B5EF4-FFF2-40B4-BE49-F238E27FC236}">
                  <a16:creationId xmlns:a16="http://schemas.microsoft.com/office/drawing/2014/main" id="{D87320DE-48A2-4C5A-9399-6F76D151A53D}"/>
                </a:ext>
              </a:extLst>
            </p:cNvPr>
            <p:cNvSpPr>
              <a:spLocks noEditPoints="1"/>
            </p:cNvSpPr>
            <p:nvPr/>
          </p:nvSpPr>
          <p:spPr bwMode="auto">
            <a:xfrm>
              <a:off x="602062" y="1405998"/>
              <a:ext cx="185687" cy="125206"/>
            </a:xfrm>
            <a:custGeom>
              <a:avLst/>
              <a:gdLst>
                <a:gd name="T0" fmla="*/ 69 w 73"/>
                <a:gd name="T1" fmla="*/ 49 h 49"/>
                <a:gd name="T2" fmla="*/ 5 w 73"/>
                <a:gd name="T3" fmla="*/ 49 h 49"/>
                <a:gd name="T4" fmla="*/ 0 w 73"/>
                <a:gd name="T5" fmla="*/ 44 h 49"/>
                <a:gd name="T6" fmla="*/ 0 w 73"/>
                <a:gd name="T7" fmla="*/ 4 h 49"/>
                <a:gd name="T8" fmla="*/ 5 w 73"/>
                <a:gd name="T9" fmla="*/ 0 h 49"/>
                <a:gd name="T10" fmla="*/ 69 w 73"/>
                <a:gd name="T11" fmla="*/ 0 h 49"/>
                <a:gd name="T12" fmla="*/ 73 w 73"/>
                <a:gd name="T13" fmla="*/ 4 h 49"/>
                <a:gd name="T14" fmla="*/ 73 w 73"/>
                <a:gd name="T15" fmla="*/ 44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4"/>
                  </a:cubicBezTo>
                  <a:cubicBezTo>
                    <a:pt x="0" y="4"/>
                    <a:pt x="0" y="4"/>
                    <a:pt x="0" y="4"/>
                  </a:cubicBezTo>
                  <a:cubicBezTo>
                    <a:pt x="0" y="2"/>
                    <a:pt x="2" y="0"/>
                    <a:pt x="5" y="0"/>
                  </a:cubicBezTo>
                  <a:cubicBezTo>
                    <a:pt x="69" y="0"/>
                    <a:pt x="69" y="0"/>
                    <a:pt x="69" y="0"/>
                  </a:cubicBezTo>
                  <a:cubicBezTo>
                    <a:pt x="71" y="0"/>
                    <a:pt x="73" y="2"/>
                    <a:pt x="73" y="4"/>
                  </a:cubicBezTo>
                  <a:cubicBezTo>
                    <a:pt x="73" y="44"/>
                    <a:pt x="73" y="44"/>
                    <a:pt x="73" y="44"/>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9011"/>
                </a:gs>
                <a:gs pos="100000">
                  <a:srgbClr val="FF762E"/>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ndParaRPr>
            </a:p>
          </p:txBody>
        </p:sp>
        <p:sp>
          <p:nvSpPr>
            <p:cNvPr id="972" name="Freeform 44">
              <a:extLst>
                <a:ext uri="{FF2B5EF4-FFF2-40B4-BE49-F238E27FC236}">
                  <a16:creationId xmlns:a16="http://schemas.microsoft.com/office/drawing/2014/main" id="{CFB05894-BA51-45D4-8D57-07327635CAC2}"/>
                </a:ext>
              </a:extLst>
            </p:cNvPr>
            <p:cNvSpPr>
              <a:spLocks noEditPoints="1"/>
            </p:cNvSpPr>
            <p:nvPr/>
          </p:nvSpPr>
          <p:spPr bwMode="auto">
            <a:xfrm>
              <a:off x="764405" y="1405998"/>
              <a:ext cx="185687" cy="125206"/>
            </a:xfrm>
            <a:custGeom>
              <a:avLst/>
              <a:gdLst>
                <a:gd name="T0" fmla="*/ 69 w 73"/>
                <a:gd name="T1" fmla="*/ 49 h 49"/>
                <a:gd name="T2" fmla="*/ 5 w 73"/>
                <a:gd name="T3" fmla="*/ 49 h 49"/>
                <a:gd name="T4" fmla="*/ 0 w 73"/>
                <a:gd name="T5" fmla="*/ 44 h 49"/>
                <a:gd name="T6" fmla="*/ 0 w 73"/>
                <a:gd name="T7" fmla="*/ 4 h 49"/>
                <a:gd name="T8" fmla="*/ 5 w 73"/>
                <a:gd name="T9" fmla="*/ 0 h 49"/>
                <a:gd name="T10" fmla="*/ 69 w 73"/>
                <a:gd name="T11" fmla="*/ 0 h 49"/>
                <a:gd name="T12" fmla="*/ 73 w 73"/>
                <a:gd name="T13" fmla="*/ 4 h 49"/>
                <a:gd name="T14" fmla="*/ 73 w 73"/>
                <a:gd name="T15" fmla="*/ 44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4"/>
                  </a:cubicBezTo>
                  <a:cubicBezTo>
                    <a:pt x="0" y="4"/>
                    <a:pt x="0" y="4"/>
                    <a:pt x="0" y="4"/>
                  </a:cubicBezTo>
                  <a:cubicBezTo>
                    <a:pt x="0" y="2"/>
                    <a:pt x="2" y="0"/>
                    <a:pt x="5" y="0"/>
                  </a:cubicBezTo>
                  <a:cubicBezTo>
                    <a:pt x="69" y="0"/>
                    <a:pt x="69" y="0"/>
                    <a:pt x="69" y="0"/>
                  </a:cubicBezTo>
                  <a:cubicBezTo>
                    <a:pt x="71" y="0"/>
                    <a:pt x="73" y="2"/>
                    <a:pt x="73" y="4"/>
                  </a:cubicBezTo>
                  <a:cubicBezTo>
                    <a:pt x="73" y="44"/>
                    <a:pt x="73" y="44"/>
                    <a:pt x="73" y="44"/>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9011"/>
                </a:gs>
                <a:gs pos="100000">
                  <a:srgbClr val="FF762E"/>
                </a:gs>
              </a:gsLst>
              <a:lin ang="5400000" scaled="1"/>
            </a:gradFill>
            <a:ln>
              <a:noFill/>
            </a:ln>
          </p:spPr>
          <p:txBody>
            <a:bodyPr vert="horz" wrap="square" lIns="91440" tIns="45720" rIns="91440" bIns="45720" numCol="1" anchor="t" anchorCtr="0" compatLnSpc="1">
              <a:prstTxWarp prst="textNoShape">
                <a:avLst/>
              </a:prstTxWarp>
            </a:bodyPr>
            <a:lstStyle/>
            <a:p>
              <a:pPr defTabSz="457200"/>
              <a:endParaRPr lang="en-US" sz="1800" kern="0" dirty="0">
                <a:solidFill>
                  <a:srgbClr val="000000"/>
                </a:solidFill>
                <a:latin typeface="Amazon Ember Heavy"/>
              </a:endParaRPr>
            </a:p>
          </p:txBody>
        </p:sp>
        <p:sp>
          <p:nvSpPr>
            <p:cNvPr id="973" name="Freeform 45">
              <a:extLst>
                <a:ext uri="{FF2B5EF4-FFF2-40B4-BE49-F238E27FC236}">
                  <a16:creationId xmlns:a16="http://schemas.microsoft.com/office/drawing/2014/main" id="{77131469-5DA6-446D-B655-5F01B48A93FF}"/>
                </a:ext>
              </a:extLst>
            </p:cNvPr>
            <p:cNvSpPr>
              <a:spLocks noEditPoints="1"/>
            </p:cNvSpPr>
            <p:nvPr/>
          </p:nvSpPr>
          <p:spPr bwMode="auto">
            <a:xfrm>
              <a:off x="927810" y="1405998"/>
              <a:ext cx="185687" cy="125206"/>
            </a:xfrm>
            <a:custGeom>
              <a:avLst/>
              <a:gdLst>
                <a:gd name="T0" fmla="*/ 69 w 73"/>
                <a:gd name="T1" fmla="*/ 49 h 49"/>
                <a:gd name="T2" fmla="*/ 5 w 73"/>
                <a:gd name="T3" fmla="*/ 49 h 49"/>
                <a:gd name="T4" fmla="*/ 0 w 73"/>
                <a:gd name="T5" fmla="*/ 44 h 49"/>
                <a:gd name="T6" fmla="*/ 0 w 73"/>
                <a:gd name="T7" fmla="*/ 4 h 49"/>
                <a:gd name="T8" fmla="*/ 5 w 73"/>
                <a:gd name="T9" fmla="*/ 0 h 49"/>
                <a:gd name="T10" fmla="*/ 69 w 73"/>
                <a:gd name="T11" fmla="*/ 0 h 49"/>
                <a:gd name="T12" fmla="*/ 73 w 73"/>
                <a:gd name="T13" fmla="*/ 4 h 49"/>
                <a:gd name="T14" fmla="*/ 73 w 73"/>
                <a:gd name="T15" fmla="*/ 44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4"/>
                  </a:cubicBezTo>
                  <a:cubicBezTo>
                    <a:pt x="0" y="4"/>
                    <a:pt x="0" y="4"/>
                    <a:pt x="0" y="4"/>
                  </a:cubicBezTo>
                  <a:cubicBezTo>
                    <a:pt x="0" y="2"/>
                    <a:pt x="2" y="0"/>
                    <a:pt x="5" y="0"/>
                  </a:cubicBezTo>
                  <a:cubicBezTo>
                    <a:pt x="69" y="0"/>
                    <a:pt x="69" y="0"/>
                    <a:pt x="69" y="0"/>
                  </a:cubicBezTo>
                  <a:cubicBezTo>
                    <a:pt x="71" y="0"/>
                    <a:pt x="73" y="2"/>
                    <a:pt x="73" y="4"/>
                  </a:cubicBezTo>
                  <a:cubicBezTo>
                    <a:pt x="73" y="44"/>
                    <a:pt x="73" y="44"/>
                    <a:pt x="73" y="44"/>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9011"/>
                </a:gs>
                <a:gs pos="100000">
                  <a:srgbClr val="FF762E"/>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ndParaRPr>
            </a:p>
          </p:txBody>
        </p:sp>
        <p:sp>
          <p:nvSpPr>
            <p:cNvPr id="974" name="Freeform 46">
              <a:extLst>
                <a:ext uri="{FF2B5EF4-FFF2-40B4-BE49-F238E27FC236}">
                  <a16:creationId xmlns:a16="http://schemas.microsoft.com/office/drawing/2014/main" id="{ADA3A0DC-C4D9-4297-9539-1ED0BF055DEB}"/>
                </a:ext>
              </a:extLst>
            </p:cNvPr>
            <p:cNvSpPr>
              <a:spLocks noEditPoints="1"/>
            </p:cNvSpPr>
            <p:nvPr/>
          </p:nvSpPr>
          <p:spPr bwMode="auto">
            <a:xfrm>
              <a:off x="680581" y="1305197"/>
              <a:ext cx="185687" cy="124145"/>
            </a:xfrm>
            <a:custGeom>
              <a:avLst/>
              <a:gdLst>
                <a:gd name="T0" fmla="*/ 68 w 73"/>
                <a:gd name="T1" fmla="*/ 49 h 49"/>
                <a:gd name="T2" fmla="*/ 4 w 73"/>
                <a:gd name="T3" fmla="*/ 49 h 49"/>
                <a:gd name="T4" fmla="*/ 0 w 73"/>
                <a:gd name="T5" fmla="*/ 44 h 49"/>
                <a:gd name="T6" fmla="*/ 0 w 73"/>
                <a:gd name="T7" fmla="*/ 4 h 49"/>
                <a:gd name="T8" fmla="*/ 4 w 73"/>
                <a:gd name="T9" fmla="*/ 0 h 49"/>
                <a:gd name="T10" fmla="*/ 68 w 73"/>
                <a:gd name="T11" fmla="*/ 0 h 49"/>
                <a:gd name="T12" fmla="*/ 73 w 73"/>
                <a:gd name="T13" fmla="*/ 4 h 49"/>
                <a:gd name="T14" fmla="*/ 73 w 73"/>
                <a:gd name="T15" fmla="*/ 44 h 49"/>
                <a:gd name="T16" fmla="*/ 68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8" y="49"/>
                  </a:moveTo>
                  <a:cubicBezTo>
                    <a:pt x="4" y="49"/>
                    <a:pt x="4" y="49"/>
                    <a:pt x="4" y="49"/>
                  </a:cubicBezTo>
                  <a:cubicBezTo>
                    <a:pt x="2" y="49"/>
                    <a:pt x="0" y="46"/>
                    <a:pt x="0" y="44"/>
                  </a:cubicBezTo>
                  <a:cubicBezTo>
                    <a:pt x="0" y="4"/>
                    <a:pt x="0" y="4"/>
                    <a:pt x="0" y="4"/>
                  </a:cubicBezTo>
                  <a:cubicBezTo>
                    <a:pt x="0" y="2"/>
                    <a:pt x="2" y="0"/>
                    <a:pt x="4" y="0"/>
                  </a:cubicBezTo>
                  <a:cubicBezTo>
                    <a:pt x="68" y="0"/>
                    <a:pt x="68" y="0"/>
                    <a:pt x="68" y="0"/>
                  </a:cubicBezTo>
                  <a:cubicBezTo>
                    <a:pt x="71" y="0"/>
                    <a:pt x="73" y="2"/>
                    <a:pt x="73" y="4"/>
                  </a:cubicBezTo>
                  <a:cubicBezTo>
                    <a:pt x="73" y="44"/>
                    <a:pt x="73" y="44"/>
                    <a:pt x="73" y="44"/>
                  </a:cubicBezTo>
                  <a:cubicBezTo>
                    <a:pt x="73" y="46"/>
                    <a:pt x="71" y="49"/>
                    <a:pt x="68"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100000">
                  <a:srgbClr val="FF8C11"/>
                </a:gs>
                <a:gs pos="0">
                  <a:srgbClr val="FFA700"/>
                </a:gs>
              </a:gsLst>
              <a:lin ang="5400000" scaled="1"/>
            </a:gradFill>
            <a:ln>
              <a:noFill/>
            </a:ln>
          </p:spPr>
          <p:txBody>
            <a:bodyPr vert="horz" wrap="square" lIns="91440" tIns="45720" rIns="91440" bIns="45720" numCol="1" anchor="t" anchorCtr="0" compatLnSpc="1">
              <a:prstTxWarp prst="textNoShape">
                <a:avLst/>
              </a:prstTxWarp>
            </a:bodyPr>
            <a:lstStyle/>
            <a:p>
              <a:pPr defTabSz="457200">
                <a:defRPr/>
              </a:pPr>
              <a:endParaRPr lang="en-US" sz="1800" dirty="0">
                <a:solidFill>
                  <a:srgbClr val="000000"/>
                </a:solidFill>
                <a:latin typeface="Amazon Ember Heavy"/>
              </a:endParaRPr>
            </a:p>
          </p:txBody>
        </p:sp>
        <p:sp>
          <p:nvSpPr>
            <p:cNvPr id="975" name="Freeform 47">
              <a:extLst>
                <a:ext uri="{FF2B5EF4-FFF2-40B4-BE49-F238E27FC236}">
                  <a16:creationId xmlns:a16="http://schemas.microsoft.com/office/drawing/2014/main" id="{8A8913AD-6207-4C5D-9923-4D164AF4753E}"/>
                </a:ext>
              </a:extLst>
            </p:cNvPr>
            <p:cNvSpPr>
              <a:spLocks noEditPoints="1"/>
            </p:cNvSpPr>
            <p:nvPr/>
          </p:nvSpPr>
          <p:spPr bwMode="auto">
            <a:xfrm>
              <a:off x="842924" y="1305197"/>
              <a:ext cx="185687" cy="124145"/>
            </a:xfrm>
            <a:custGeom>
              <a:avLst/>
              <a:gdLst>
                <a:gd name="T0" fmla="*/ 68 w 73"/>
                <a:gd name="T1" fmla="*/ 49 h 49"/>
                <a:gd name="T2" fmla="*/ 4 w 73"/>
                <a:gd name="T3" fmla="*/ 49 h 49"/>
                <a:gd name="T4" fmla="*/ 0 w 73"/>
                <a:gd name="T5" fmla="*/ 44 h 49"/>
                <a:gd name="T6" fmla="*/ 0 w 73"/>
                <a:gd name="T7" fmla="*/ 4 h 49"/>
                <a:gd name="T8" fmla="*/ 4 w 73"/>
                <a:gd name="T9" fmla="*/ 0 h 49"/>
                <a:gd name="T10" fmla="*/ 68 w 73"/>
                <a:gd name="T11" fmla="*/ 0 h 49"/>
                <a:gd name="T12" fmla="*/ 73 w 73"/>
                <a:gd name="T13" fmla="*/ 4 h 49"/>
                <a:gd name="T14" fmla="*/ 73 w 73"/>
                <a:gd name="T15" fmla="*/ 44 h 49"/>
                <a:gd name="T16" fmla="*/ 68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8" y="49"/>
                  </a:moveTo>
                  <a:cubicBezTo>
                    <a:pt x="4" y="49"/>
                    <a:pt x="4" y="49"/>
                    <a:pt x="4" y="49"/>
                  </a:cubicBezTo>
                  <a:cubicBezTo>
                    <a:pt x="2" y="49"/>
                    <a:pt x="0" y="46"/>
                    <a:pt x="0" y="44"/>
                  </a:cubicBezTo>
                  <a:cubicBezTo>
                    <a:pt x="0" y="4"/>
                    <a:pt x="0" y="4"/>
                    <a:pt x="0" y="4"/>
                  </a:cubicBezTo>
                  <a:cubicBezTo>
                    <a:pt x="0" y="2"/>
                    <a:pt x="2" y="0"/>
                    <a:pt x="4" y="0"/>
                  </a:cubicBezTo>
                  <a:cubicBezTo>
                    <a:pt x="68" y="0"/>
                    <a:pt x="68" y="0"/>
                    <a:pt x="68" y="0"/>
                  </a:cubicBezTo>
                  <a:cubicBezTo>
                    <a:pt x="71" y="0"/>
                    <a:pt x="73" y="2"/>
                    <a:pt x="73" y="4"/>
                  </a:cubicBezTo>
                  <a:cubicBezTo>
                    <a:pt x="73" y="44"/>
                    <a:pt x="73" y="44"/>
                    <a:pt x="73" y="44"/>
                  </a:cubicBezTo>
                  <a:cubicBezTo>
                    <a:pt x="73" y="46"/>
                    <a:pt x="71" y="49"/>
                    <a:pt x="68"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100000">
                  <a:srgbClr val="FF8C11"/>
                </a:gs>
                <a:gs pos="0">
                  <a:srgbClr val="FFA700"/>
                </a:gs>
              </a:gsLst>
              <a:lin ang="5400000" scaled="1"/>
            </a:gradFill>
            <a:ln>
              <a:noFill/>
            </a:ln>
          </p:spPr>
          <p:txBody>
            <a:bodyPr vert="horz" wrap="square" lIns="91440" tIns="45720" rIns="91440" bIns="45720" numCol="1" anchor="t" anchorCtr="0" compatLnSpc="1">
              <a:prstTxWarp prst="textNoShape">
                <a:avLst/>
              </a:prstTxWarp>
            </a:bodyPr>
            <a:lstStyle/>
            <a:p>
              <a:pPr defTabSz="457200">
                <a:defRPr/>
              </a:pPr>
              <a:endParaRPr lang="en-US" sz="1800" dirty="0">
                <a:solidFill>
                  <a:srgbClr val="000000"/>
                </a:solidFill>
                <a:latin typeface="Amazon Ember Heavy"/>
              </a:endParaRPr>
            </a:p>
          </p:txBody>
        </p:sp>
        <p:sp>
          <p:nvSpPr>
            <p:cNvPr id="976" name="Freeform 48">
              <a:extLst>
                <a:ext uri="{FF2B5EF4-FFF2-40B4-BE49-F238E27FC236}">
                  <a16:creationId xmlns:a16="http://schemas.microsoft.com/office/drawing/2014/main" id="{83259579-4A9E-47CE-ABAF-D3BE5ABAECF3}"/>
                </a:ext>
              </a:extLst>
            </p:cNvPr>
            <p:cNvSpPr>
              <a:spLocks noEditPoints="1"/>
            </p:cNvSpPr>
            <p:nvPr/>
          </p:nvSpPr>
          <p:spPr bwMode="auto">
            <a:xfrm>
              <a:off x="1006329" y="1305197"/>
              <a:ext cx="185687" cy="124145"/>
            </a:xfrm>
            <a:custGeom>
              <a:avLst/>
              <a:gdLst>
                <a:gd name="T0" fmla="*/ 68 w 73"/>
                <a:gd name="T1" fmla="*/ 49 h 49"/>
                <a:gd name="T2" fmla="*/ 4 w 73"/>
                <a:gd name="T3" fmla="*/ 49 h 49"/>
                <a:gd name="T4" fmla="*/ 0 w 73"/>
                <a:gd name="T5" fmla="*/ 44 h 49"/>
                <a:gd name="T6" fmla="*/ 0 w 73"/>
                <a:gd name="T7" fmla="*/ 4 h 49"/>
                <a:gd name="T8" fmla="*/ 4 w 73"/>
                <a:gd name="T9" fmla="*/ 0 h 49"/>
                <a:gd name="T10" fmla="*/ 68 w 73"/>
                <a:gd name="T11" fmla="*/ 0 h 49"/>
                <a:gd name="T12" fmla="*/ 73 w 73"/>
                <a:gd name="T13" fmla="*/ 4 h 49"/>
                <a:gd name="T14" fmla="*/ 73 w 73"/>
                <a:gd name="T15" fmla="*/ 44 h 49"/>
                <a:gd name="T16" fmla="*/ 68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8" y="49"/>
                  </a:moveTo>
                  <a:cubicBezTo>
                    <a:pt x="4" y="49"/>
                    <a:pt x="4" y="49"/>
                    <a:pt x="4" y="49"/>
                  </a:cubicBezTo>
                  <a:cubicBezTo>
                    <a:pt x="2" y="49"/>
                    <a:pt x="0" y="46"/>
                    <a:pt x="0" y="44"/>
                  </a:cubicBezTo>
                  <a:cubicBezTo>
                    <a:pt x="0" y="4"/>
                    <a:pt x="0" y="4"/>
                    <a:pt x="0" y="4"/>
                  </a:cubicBezTo>
                  <a:cubicBezTo>
                    <a:pt x="0" y="2"/>
                    <a:pt x="2" y="0"/>
                    <a:pt x="4" y="0"/>
                  </a:cubicBezTo>
                  <a:cubicBezTo>
                    <a:pt x="68" y="0"/>
                    <a:pt x="68" y="0"/>
                    <a:pt x="68" y="0"/>
                  </a:cubicBezTo>
                  <a:cubicBezTo>
                    <a:pt x="71" y="0"/>
                    <a:pt x="73" y="2"/>
                    <a:pt x="73" y="4"/>
                  </a:cubicBezTo>
                  <a:cubicBezTo>
                    <a:pt x="73" y="44"/>
                    <a:pt x="73" y="44"/>
                    <a:pt x="73" y="44"/>
                  </a:cubicBezTo>
                  <a:cubicBezTo>
                    <a:pt x="73" y="46"/>
                    <a:pt x="71" y="49"/>
                    <a:pt x="68"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100000">
                  <a:srgbClr val="FF8C11"/>
                </a:gs>
                <a:gs pos="0">
                  <a:srgbClr val="FFA700"/>
                </a:gs>
              </a:gsLst>
              <a:lin ang="5400000" scaled="1"/>
            </a:gradFill>
            <a:ln>
              <a:noFill/>
            </a:ln>
          </p:spPr>
          <p:txBody>
            <a:bodyPr vert="horz" wrap="square" lIns="91440" tIns="45720" rIns="91440" bIns="45720" numCol="1" anchor="t" anchorCtr="0" compatLnSpc="1">
              <a:prstTxWarp prst="textNoShape">
                <a:avLst/>
              </a:prstTxWarp>
            </a:bodyPr>
            <a:lstStyle/>
            <a:p>
              <a:pPr defTabSz="457200">
                <a:defRPr/>
              </a:pPr>
              <a:endParaRPr lang="en-US" sz="1800" dirty="0">
                <a:solidFill>
                  <a:srgbClr val="000000"/>
                </a:solidFill>
                <a:latin typeface="Amazon Ember Heavy"/>
              </a:endParaRPr>
            </a:p>
          </p:txBody>
        </p:sp>
        <p:sp>
          <p:nvSpPr>
            <p:cNvPr id="977" name="Freeform 49">
              <a:extLst>
                <a:ext uri="{FF2B5EF4-FFF2-40B4-BE49-F238E27FC236}">
                  <a16:creationId xmlns:a16="http://schemas.microsoft.com/office/drawing/2014/main" id="{F0BF60C0-712C-4782-9CA3-EB5EF5DB914E}"/>
                </a:ext>
              </a:extLst>
            </p:cNvPr>
            <p:cNvSpPr>
              <a:spLocks noEditPoints="1"/>
            </p:cNvSpPr>
            <p:nvPr/>
          </p:nvSpPr>
          <p:spPr bwMode="auto">
            <a:xfrm>
              <a:off x="680581" y="1507860"/>
              <a:ext cx="185687" cy="125206"/>
            </a:xfrm>
            <a:custGeom>
              <a:avLst/>
              <a:gdLst>
                <a:gd name="T0" fmla="*/ 68 w 73"/>
                <a:gd name="T1" fmla="*/ 49 h 49"/>
                <a:gd name="T2" fmla="*/ 4 w 73"/>
                <a:gd name="T3" fmla="*/ 49 h 49"/>
                <a:gd name="T4" fmla="*/ 0 w 73"/>
                <a:gd name="T5" fmla="*/ 44 h 49"/>
                <a:gd name="T6" fmla="*/ 0 w 73"/>
                <a:gd name="T7" fmla="*/ 4 h 49"/>
                <a:gd name="T8" fmla="*/ 4 w 73"/>
                <a:gd name="T9" fmla="*/ 0 h 49"/>
                <a:gd name="T10" fmla="*/ 68 w 73"/>
                <a:gd name="T11" fmla="*/ 0 h 49"/>
                <a:gd name="T12" fmla="*/ 73 w 73"/>
                <a:gd name="T13" fmla="*/ 4 h 49"/>
                <a:gd name="T14" fmla="*/ 73 w 73"/>
                <a:gd name="T15" fmla="*/ 44 h 49"/>
                <a:gd name="T16" fmla="*/ 68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8" y="49"/>
                  </a:moveTo>
                  <a:cubicBezTo>
                    <a:pt x="4" y="49"/>
                    <a:pt x="4" y="49"/>
                    <a:pt x="4" y="49"/>
                  </a:cubicBezTo>
                  <a:cubicBezTo>
                    <a:pt x="2" y="49"/>
                    <a:pt x="0" y="46"/>
                    <a:pt x="0" y="44"/>
                  </a:cubicBezTo>
                  <a:cubicBezTo>
                    <a:pt x="0" y="4"/>
                    <a:pt x="0" y="4"/>
                    <a:pt x="0" y="4"/>
                  </a:cubicBezTo>
                  <a:cubicBezTo>
                    <a:pt x="0" y="2"/>
                    <a:pt x="2" y="0"/>
                    <a:pt x="4" y="0"/>
                  </a:cubicBezTo>
                  <a:cubicBezTo>
                    <a:pt x="68" y="0"/>
                    <a:pt x="68" y="0"/>
                    <a:pt x="68" y="0"/>
                  </a:cubicBezTo>
                  <a:cubicBezTo>
                    <a:pt x="71" y="0"/>
                    <a:pt x="73" y="2"/>
                    <a:pt x="73" y="4"/>
                  </a:cubicBezTo>
                  <a:cubicBezTo>
                    <a:pt x="73" y="44"/>
                    <a:pt x="73" y="44"/>
                    <a:pt x="73" y="44"/>
                  </a:cubicBezTo>
                  <a:cubicBezTo>
                    <a:pt x="73" y="46"/>
                    <a:pt x="71" y="49"/>
                    <a:pt x="68"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792E"/>
                </a:gs>
                <a:gs pos="100000">
                  <a:srgbClr val="FF604A"/>
                </a:gs>
              </a:gsLst>
              <a:lin ang="5400000" scaled="0"/>
            </a:gradFill>
            <a:ln>
              <a:noFill/>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ndParaRPr>
            </a:p>
          </p:txBody>
        </p:sp>
        <p:sp>
          <p:nvSpPr>
            <p:cNvPr id="978" name="Freeform 50">
              <a:extLst>
                <a:ext uri="{FF2B5EF4-FFF2-40B4-BE49-F238E27FC236}">
                  <a16:creationId xmlns:a16="http://schemas.microsoft.com/office/drawing/2014/main" id="{30360947-7A2D-4EBE-AE3F-6968EC26908A}"/>
                </a:ext>
              </a:extLst>
            </p:cNvPr>
            <p:cNvSpPr>
              <a:spLocks noEditPoints="1"/>
            </p:cNvSpPr>
            <p:nvPr/>
          </p:nvSpPr>
          <p:spPr bwMode="auto">
            <a:xfrm>
              <a:off x="842924" y="1507860"/>
              <a:ext cx="185687" cy="125206"/>
            </a:xfrm>
            <a:custGeom>
              <a:avLst/>
              <a:gdLst>
                <a:gd name="T0" fmla="*/ 68 w 73"/>
                <a:gd name="T1" fmla="*/ 49 h 49"/>
                <a:gd name="T2" fmla="*/ 4 w 73"/>
                <a:gd name="T3" fmla="*/ 49 h 49"/>
                <a:gd name="T4" fmla="*/ 0 w 73"/>
                <a:gd name="T5" fmla="*/ 44 h 49"/>
                <a:gd name="T6" fmla="*/ 0 w 73"/>
                <a:gd name="T7" fmla="*/ 4 h 49"/>
                <a:gd name="T8" fmla="*/ 4 w 73"/>
                <a:gd name="T9" fmla="*/ 0 h 49"/>
                <a:gd name="T10" fmla="*/ 68 w 73"/>
                <a:gd name="T11" fmla="*/ 0 h 49"/>
                <a:gd name="T12" fmla="*/ 73 w 73"/>
                <a:gd name="T13" fmla="*/ 4 h 49"/>
                <a:gd name="T14" fmla="*/ 73 w 73"/>
                <a:gd name="T15" fmla="*/ 44 h 49"/>
                <a:gd name="T16" fmla="*/ 68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8" y="49"/>
                  </a:moveTo>
                  <a:cubicBezTo>
                    <a:pt x="4" y="49"/>
                    <a:pt x="4" y="49"/>
                    <a:pt x="4" y="49"/>
                  </a:cubicBezTo>
                  <a:cubicBezTo>
                    <a:pt x="2" y="49"/>
                    <a:pt x="0" y="46"/>
                    <a:pt x="0" y="44"/>
                  </a:cubicBezTo>
                  <a:cubicBezTo>
                    <a:pt x="0" y="4"/>
                    <a:pt x="0" y="4"/>
                    <a:pt x="0" y="4"/>
                  </a:cubicBezTo>
                  <a:cubicBezTo>
                    <a:pt x="0" y="2"/>
                    <a:pt x="2" y="0"/>
                    <a:pt x="4" y="0"/>
                  </a:cubicBezTo>
                  <a:cubicBezTo>
                    <a:pt x="68" y="0"/>
                    <a:pt x="68" y="0"/>
                    <a:pt x="68" y="0"/>
                  </a:cubicBezTo>
                  <a:cubicBezTo>
                    <a:pt x="71" y="0"/>
                    <a:pt x="73" y="2"/>
                    <a:pt x="73" y="4"/>
                  </a:cubicBezTo>
                  <a:cubicBezTo>
                    <a:pt x="73" y="44"/>
                    <a:pt x="73" y="44"/>
                    <a:pt x="73" y="44"/>
                  </a:cubicBezTo>
                  <a:cubicBezTo>
                    <a:pt x="73" y="46"/>
                    <a:pt x="71" y="49"/>
                    <a:pt x="68"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792E"/>
                </a:gs>
                <a:gs pos="100000">
                  <a:srgbClr val="FF604A"/>
                </a:gs>
              </a:gsLst>
              <a:lin ang="5400000" scaled="0"/>
            </a:gradFill>
            <a:ln>
              <a:noFill/>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ndParaRPr>
            </a:p>
          </p:txBody>
        </p:sp>
        <p:sp>
          <p:nvSpPr>
            <p:cNvPr id="979" name="Freeform 51">
              <a:extLst>
                <a:ext uri="{FF2B5EF4-FFF2-40B4-BE49-F238E27FC236}">
                  <a16:creationId xmlns:a16="http://schemas.microsoft.com/office/drawing/2014/main" id="{622B83AD-7664-4612-8981-E7A416223E78}"/>
                </a:ext>
              </a:extLst>
            </p:cNvPr>
            <p:cNvSpPr>
              <a:spLocks noEditPoints="1"/>
            </p:cNvSpPr>
            <p:nvPr/>
          </p:nvSpPr>
          <p:spPr bwMode="auto">
            <a:xfrm>
              <a:off x="764405" y="1200151"/>
              <a:ext cx="185687" cy="125206"/>
            </a:xfrm>
            <a:custGeom>
              <a:avLst/>
              <a:gdLst>
                <a:gd name="T0" fmla="*/ 69 w 73"/>
                <a:gd name="T1" fmla="*/ 49 h 49"/>
                <a:gd name="T2" fmla="*/ 5 w 73"/>
                <a:gd name="T3" fmla="*/ 49 h 49"/>
                <a:gd name="T4" fmla="*/ 0 w 73"/>
                <a:gd name="T5" fmla="*/ 45 h 49"/>
                <a:gd name="T6" fmla="*/ 0 w 73"/>
                <a:gd name="T7" fmla="*/ 5 h 49"/>
                <a:gd name="T8" fmla="*/ 5 w 73"/>
                <a:gd name="T9" fmla="*/ 0 h 49"/>
                <a:gd name="T10" fmla="*/ 69 w 73"/>
                <a:gd name="T11" fmla="*/ 0 h 49"/>
                <a:gd name="T12" fmla="*/ 73 w 73"/>
                <a:gd name="T13" fmla="*/ 5 h 49"/>
                <a:gd name="T14" fmla="*/ 73 w 73"/>
                <a:gd name="T15" fmla="*/ 45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5"/>
                  </a:cubicBezTo>
                  <a:cubicBezTo>
                    <a:pt x="0" y="5"/>
                    <a:pt x="0" y="5"/>
                    <a:pt x="0" y="5"/>
                  </a:cubicBezTo>
                  <a:cubicBezTo>
                    <a:pt x="0" y="2"/>
                    <a:pt x="2" y="0"/>
                    <a:pt x="5" y="0"/>
                  </a:cubicBezTo>
                  <a:cubicBezTo>
                    <a:pt x="69" y="0"/>
                    <a:pt x="69" y="0"/>
                    <a:pt x="69" y="0"/>
                  </a:cubicBezTo>
                  <a:cubicBezTo>
                    <a:pt x="71" y="0"/>
                    <a:pt x="73" y="2"/>
                    <a:pt x="73" y="5"/>
                  </a:cubicBezTo>
                  <a:cubicBezTo>
                    <a:pt x="73" y="45"/>
                    <a:pt x="73" y="45"/>
                    <a:pt x="73" y="45"/>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chemeClr val="accent1"/>
                </a:gs>
                <a:gs pos="100000">
                  <a:srgbClr val="FFA700"/>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ndParaRPr>
            </a:p>
          </p:txBody>
        </p:sp>
        <p:sp>
          <p:nvSpPr>
            <p:cNvPr id="980" name="Freeform 52">
              <a:extLst>
                <a:ext uri="{FF2B5EF4-FFF2-40B4-BE49-F238E27FC236}">
                  <a16:creationId xmlns:a16="http://schemas.microsoft.com/office/drawing/2014/main" id="{E78B005F-06D6-454B-A20B-E8713B6969E9}"/>
                </a:ext>
              </a:extLst>
            </p:cNvPr>
            <p:cNvSpPr>
              <a:spLocks noEditPoints="1"/>
            </p:cNvSpPr>
            <p:nvPr/>
          </p:nvSpPr>
          <p:spPr bwMode="auto">
            <a:xfrm>
              <a:off x="927810" y="1200151"/>
              <a:ext cx="185687" cy="125206"/>
            </a:xfrm>
            <a:custGeom>
              <a:avLst/>
              <a:gdLst>
                <a:gd name="T0" fmla="*/ 69 w 73"/>
                <a:gd name="T1" fmla="*/ 49 h 49"/>
                <a:gd name="T2" fmla="*/ 5 w 73"/>
                <a:gd name="T3" fmla="*/ 49 h 49"/>
                <a:gd name="T4" fmla="*/ 0 w 73"/>
                <a:gd name="T5" fmla="*/ 45 h 49"/>
                <a:gd name="T6" fmla="*/ 0 w 73"/>
                <a:gd name="T7" fmla="*/ 5 h 49"/>
                <a:gd name="T8" fmla="*/ 5 w 73"/>
                <a:gd name="T9" fmla="*/ 0 h 49"/>
                <a:gd name="T10" fmla="*/ 69 w 73"/>
                <a:gd name="T11" fmla="*/ 0 h 49"/>
                <a:gd name="T12" fmla="*/ 73 w 73"/>
                <a:gd name="T13" fmla="*/ 5 h 49"/>
                <a:gd name="T14" fmla="*/ 73 w 73"/>
                <a:gd name="T15" fmla="*/ 45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5"/>
                  </a:cubicBezTo>
                  <a:cubicBezTo>
                    <a:pt x="0" y="5"/>
                    <a:pt x="0" y="5"/>
                    <a:pt x="0" y="5"/>
                  </a:cubicBezTo>
                  <a:cubicBezTo>
                    <a:pt x="0" y="2"/>
                    <a:pt x="2" y="0"/>
                    <a:pt x="5" y="0"/>
                  </a:cubicBezTo>
                  <a:cubicBezTo>
                    <a:pt x="69" y="0"/>
                    <a:pt x="69" y="0"/>
                    <a:pt x="69" y="0"/>
                  </a:cubicBezTo>
                  <a:cubicBezTo>
                    <a:pt x="71" y="0"/>
                    <a:pt x="73" y="2"/>
                    <a:pt x="73" y="5"/>
                  </a:cubicBezTo>
                  <a:cubicBezTo>
                    <a:pt x="73" y="45"/>
                    <a:pt x="73" y="45"/>
                    <a:pt x="73" y="45"/>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chemeClr val="accent1"/>
                </a:gs>
                <a:gs pos="100000">
                  <a:srgbClr val="FFA700"/>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ndParaRPr>
            </a:p>
          </p:txBody>
        </p:sp>
        <p:sp>
          <p:nvSpPr>
            <p:cNvPr id="981" name="Freeform 53">
              <a:extLst>
                <a:ext uri="{FF2B5EF4-FFF2-40B4-BE49-F238E27FC236}">
                  <a16:creationId xmlns:a16="http://schemas.microsoft.com/office/drawing/2014/main" id="{7E45D1DC-2769-4B18-A3CF-C21062861531}"/>
                </a:ext>
              </a:extLst>
            </p:cNvPr>
            <p:cNvSpPr>
              <a:spLocks noEditPoints="1"/>
            </p:cNvSpPr>
            <p:nvPr/>
          </p:nvSpPr>
          <p:spPr bwMode="auto">
            <a:xfrm>
              <a:off x="764405" y="1609723"/>
              <a:ext cx="185687" cy="125206"/>
            </a:xfrm>
            <a:custGeom>
              <a:avLst/>
              <a:gdLst>
                <a:gd name="T0" fmla="*/ 69 w 73"/>
                <a:gd name="T1" fmla="*/ 49 h 49"/>
                <a:gd name="T2" fmla="*/ 5 w 73"/>
                <a:gd name="T3" fmla="*/ 49 h 49"/>
                <a:gd name="T4" fmla="*/ 0 w 73"/>
                <a:gd name="T5" fmla="*/ 44 h 49"/>
                <a:gd name="T6" fmla="*/ 0 w 73"/>
                <a:gd name="T7" fmla="*/ 4 h 49"/>
                <a:gd name="T8" fmla="*/ 5 w 73"/>
                <a:gd name="T9" fmla="*/ 0 h 49"/>
                <a:gd name="T10" fmla="*/ 69 w 73"/>
                <a:gd name="T11" fmla="*/ 0 h 49"/>
                <a:gd name="T12" fmla="*/ 73 w 73"/>
                <a:gd name="T13" fmla="*/ 4 h 49"/>
                <a:gd name="T14" fmla="*/ 73 w 73"/>
                <a:gd name="T15" fmla="*/ 44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4"/>
                  </a:cubicBezTo>
                  <a:cubicBezTo>
                    <a:pt x="0" y="4"/>
                    <a:pt x="0" y="4"/>
                    <a:pt x="0" y="4"/>
                  </a:cubicBezTo>
                  <a:cubicBezTo>
                    <a:pt x="0" y="2"/>
                    <a:pt x="2" y="0"/>
                    <a:pt x="5" y="0"/>
                  </a:cubicBezTo>
                  <a:cubicBezTo>
                    <a:pt x="69" y="0"/>
                    <a:pt x="69" y="0"/>
                    <a:pt x="69" y="0"/>
                  </a:cubicBezTo>
                  <a:cubicBezTo>
                    <a:pt x="71" y="0"/>
                    <a:pt x="73" y="2"/>
                    <a:pt x="73" y="4"/>
                  </a:cubicBezTo>
                  <a:cubicBezTo>
                    <a:pt x="73" y="44"/>
                    <a:pt x="73" y="44"/>
                    <a:pt x="73" y="44"/>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644A"/>
                </a:gs>
                <a:gs pos="100000">
                  <a:schemeClr val="accent3"/>
                </a:gs>
              </a:gsLst>
              <a:lin ang="5400000" scaled="0"/>
            </a:gradFill>
            <a:ln>
              <a:noFill/>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ndParaRPr>
            </a:p>
          </p:txBody>
        </p:sp>
        <p:sp>
          <p:nvSpPr>
            <p:cNvPr id="982" name="Freeform 54">
              <a:extLst>
                <a:ext uri="{FF2B5EF4-FFF2-40B4-BE49-F238E27FC236}">
                  <a16:creationId xmlns:a16="http://schemas.microsoft.com/office/drawing/2014/main" id="{BF47867B-7A61-4C6D-BF3A-90854A78A119}"/>
                </a:ext>
              </a:extLst>
            </p:cNvPr>
            <p:cNvSpPr>
              <a:spLocks noEditPoints="1"/>
            </p:cNvSpPr>
            <p:nvPr/>
          </p:nvSpPr>
          <p:spPr bwMode="auto">
            <a:xfrm>
              <a:off x="1090153" y="1405998"/>
              <a:ext cx="185687" cy="125206"/>
            </a:xfrm>
            <a:custGeom>
              <a:avLst/>
              <a:gdLst>
                <a:gd name="T0" fmla="*/ 69 w 73"/>
                <a:gd name="T1" fmla="*/ 49 h 49"/>
                <a:gd name="T2" fmla="*/ 5 w 73"/>
                <a:gd name="T3" fmla="*/ 49 h 49"/>
                <a:gd name="T4" fmla="*/ 0 w 73"/>
                <a:gd name="T5" fmla="*/ 44 h 49"/>
                <a:gd name="T6" fmla="*/ 0 w 73"/>
                <a:gd name="T7" fmla="*/ 4 h 49"/>
                <a:gd name="T8" fmla="*/ 5 w 73"/>
                <a:gd name="T9" fmla="*/ 0 h 49"/>
                <a:gd name="T10" fmla="*/ 69 w 73"/>
                <a:gd name="T11" fmla="*/ 0 h 49"/>
                <a:gd name="T12" fmla="*/ 73 w 73"/>
                <a:gd name="T13" fmla="*/ 4 h 49"/>
                <a:gd name="T14" fmla="*/ 73 w 73"/>
                <a:gd name="T15" fmla="*/ 44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4"/>
                  </a:cubicBezTo>
                  <a:cubicBezTo>
                    <a:pt x="0" y="4"/>
                    <a:pt x="0" y="4"/>
                    <a:pt x="0" y="4"/>
                  </a:cubicBezTo>
                  <a:cubicBezTo>
                    <a:pt x="0" y="2"/>
                    <a:pt x="2" y="0"/>
                    <a:pt x="5" y="0"/>
                  </a:cubicBezTo>
                  <a:cubicBezTo>
                    <a:pt x="69" y="0"/>
                    <a:pt x="69" y="0"/>
                    <a:pt x="69" y="0"/>
                  </a:cubicBezTo>
                  <a:cubicBezTo>
                    <a:pt x="71" y="0"/>
                    <a:pt x="73" y="2"/>
                    <a:pt x="73" y="4"/>
                  </a:cubicBezTo>
                  <a:cubicBezTo>
                    <a:pt x="73" y="44"/>
                    <a:pt x="73" y="44"/>
                    <a:pt x="73" y="44"/>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9011"/>
                </a:gs>
                <a:gs pos="100000">
                  <a:srgbClr val="FF762E"/>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ndParaRPr>
            </a:p>
          </p:txBody>
        </p:sp>
        <p:sp>
          <p:nvSpPr>
            <p:cNvPr id="983" name="Freeform 57">
              <a:extLst>
                <a:ext uri="{FF2B5EF4-FFF2-40B4-BE49-F238E27FC236}">
                  <a16:creationId xmlns:a16="http://schemas.microsoft.com/office/drawing/2014/main" id="{CA5A5EA5-3040-4D4C-A8B4-EEBEC9ADB061}"/>
                </a:ext>
              </a:extLst>
            </p:cNvPr>
            <p:cNvSpPr>
              <a:spLocks/>
            </p:cNvSpPr>
            <p:nvPr/>
          </p:nvSpPr>
          <p:spPr bwMode="auto">
            <a:xfrm>
              <a:off x="927810" y="1609723"/>
              <a:ext cx="131572" cy="125206"/>
            </a:xfrm>
            <a:custGeom>
              <a:avLst/>
              <a:gdLst>
                <a:gd name="T0" fmla="*/ 9 w 52"/>
                <a:gd name="T1" fmla="*/ 40 h 49"/>
                <a:gd name="T2" fmla="*/ 9 w 52"/>
                <a:gd name="T3" fmla="*/ 9 h 49"/>
                <a:gd name="T4" fmla="*/ 43 w 52"/>
                <a:gd name="T5" fmla="*/ 9 h 49"/>
                <a:gd name="T6" fmla="*/ 43 w 52"/>
                <a:gd name="T7" fmla="*/ 9 h 49"/>
                <a:gd name="T8" fmla="*/ 35 w 52"/>
                <a:gd name="T9" fmla="*/ 9 h 49"/>
                <a:gd name="T10" fmla="*/ 31 w 52"/>
                <a:gd name="T11" fmla="*/ 4 h 49"/>
                <a:gd name="T12" fmla="*/ 31 w 52"/>
                <a:gd name="T13" fmla="*/ 0 h 49"/>
                <a:gd name="T14" fmla="*/ 5 w 52"/>
                <a:gd name="T15" fmla="*/ 0 h 49"/>
                <a:gd name="T16" fmla="*/ 0 w 52"/>
                <a:gd name="T17" fmla="*/ 4 h 49"/>
                <a:gd name="T18" fmla="*/ 0 w 52"/>
                <a:gd name="T19" fmla="*/ 44 h 49"/>
                <a:gd name="T20" fmla="*/ 5 w 52"/>
                <a:gd name="T21" fmla="*/ 49 h 49"/>
                <a:gd name="T22" fmla="*/ 52 w 52"/>
                <a:gd name="T23" fmla="*/ 49 h 49"/>
                <a:gd name="T24" fmla="*/ 47 w 52"/>
                <a:gd name="T25" fmla="*/ 40 h 49"/>
                <a:gd name="T26" fmla="*/ 9 w 52"/>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2" h="49">
                  <a:moveTo>
                    <a:pt x="9" y="40"/>
                  </a:moveTo>
                  <a:cubicBezTo>
                    <a:pt x="9" y="9"/>
                    <a:pt x="9" y="9"/>
                    <a:pt x="9" y="9"/>
                  </a:cubicBezTo>
                  <a:cubicBezTo>
                    <a:pt x="43" y="9"/>
                    <a:pt x="43" y="9"/>
                    <a:pt x="43" y="9"/>
                  </a:cubicBezTo>
                  <a:cubicBezTo>
                    <a:pt x="43" y="9"/>
                    <a:pt x="43" y="9"/>
                    <a:pt x="43" y="9"/>
                  </a:cubicBezTo>
                  <a:cubicBezTo>
                    <a:pt x="35" y="9"/>
                    <a:pt x="35" y="9"/>
                    <a:pt x="35" y="9"/>
                  </a:cubicBezTo>
                  <a:cubicBezTo>
                    <a:pt x="33" y="9"/>
                    <a:pt x="31" y="6"/>
                    <a:pt x="31" y="4"/>
                  </a:cubicBezTo>
                  <a:cubicBezTo>
                    <a:pt x="31" y="0"/>
                    <a:pt x="31" y="0"/>
                    <a:pt x="31" y="0"/>
                  </a:cubicBezTo>
                  <a:cubicBezTo>
                    <a:pt x="5" y="0"/>
                    <a:pt x="5" y="0"/>
                    <a:pt x="5" y="0"/>
                  </a:cubicBezTo>
                  <a:cubicBezTo>
                    <a:pt x="2" y="0"/>
                    <a:pt x="0" y="2"/>
                    <a:pt x="0" y="4"/>
                  </a:cubicBezTo>
                  <a:cubicBezTo>
                    <a:pt x="0" y="44"/>
                    <a:pt x="0" y="44"/>
                    <a:pt x="0" y="44"/>
                  </a:cubicBezTo>
                  <a:cubicBezTo>
                    <a:pt x="0" y="47"/>
                    <a:pt x="2" y="49"/>
                    <a:pt x="5" y="49"/>
                  </a:cubicBezTo>
                  <a:cubicBezTo>
                    <a:pt x="52" y="49"/>
                    <a:pt x="52" y="49"/>
                    <a:pt x="52" y="49"/>
                  </a:cubicBezTo>
                  <a:cubicBezTo>
                    <a:pt x="50" y="46"/>
                    <a:pt x="48" y="43"/>
                    <a:pt x="47" y="40"/>
                  </a:cubicBezTo>
                  <a:lnTo>
                    <a:pt x="9" y="40"/>
                  </a:lnTo>
                  <a:close/>
                </a:path>
              </a:pathLst>
            </a:custGeom>
            <a:gradFill>
              <a:gsLst>
                <a:gs pos="0">
                  <a:srgbClr val="FF644A"/>
                </a:gs>
                <a:gs pos="100000">
                  <a:schemeClr val="accent3"/>
                </a:gs>
              </a:gsLst>
              <a:lin ang="5400000" scaled="0"/>
            </a:gradFill>
            <a:ln>
              <a:noFill/>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ndParaRPr>
            </a:p>
          </p:txBody>
        </p:sp>
        <p:sp>
          <p:nvSpPr>
            <p:cNvPr id="984" name="Freeform 58">
              <a:extLst>
                <a:ext uri="{FF2B5EF4-FFF2-40B4-BE49-F238E27FC236}">
                  <a16:creationId xmlns:a16="http://schemas.microsoft.com/office/drawing/2014/main" id="{A9DB3A8E-0864-4B69-ADCF-A3890214FB03}"/>
                </a:ext>
              </a:extLst>
            </p:cNvPr>
            <p:cNvSpPr>
              <a:spLocks/>
            </p:cNvSpPr>
            <p:nvPr/>
          </p:nvSpPr>
          <p:spPr bwMode="auto">
            <a:xfrm>
              <a:off x="1006329" y="1507860"/>
              <a:ext cx="185687" cy="125206"/>
            </a:xfrm>
            <a:custGeom>
              <a:avLst/>
              <a:gdLst>
                <a:gd name="T0" fmla="*/ 68 w 73"/>
                <a:gd name="T1" fmla="*/ 0 h 49"/>
                <a:gd name="T2" fmla="*/ 4 w 73"/>
                <a:gd name="T3" fmla="*/ 0 h 49"/>
                <a:gd name="T4" fmla="*/ 0 w 73"/>
                <a:gd name="T5" fmla="*/ 4 h 49"/>
                <a:gd name="T6" fmla="*/ 0 w 73"/>
                <a:gd name="T7" fmla="*/ 40 h 49"/>
                <a:gd name="T8" fmla="*/ 0 w 73"/>
                <a:gd name="T9" fmla="*/ 44 h 49"/>
                <a:gd name="T10" fmla="*/ 4 w 73"/>
                <a:gd name="T11" fmla="*/ 49 h 49"/>
                <a:gd name="T12" fmla="*/ 12 w 73"/>
                <a:gd name="T13" fmla="*/ 49 h 49"/>
                <a:gd name="T14" fmla="*/ 15 w 73"/>
                <a:gd name="T15" fmla="*/ 40 h 49"/>
                <a:gd name="T16" fmla="*/ 15 w 73"/>
                <a:gd name="T17" fmla="*/ 40 h 49"/>
                <a:gd name="T18" fmla="*/ 9 w 73"/>
                <a:gd name="T19" fmla="*/ 40 h 49"/>
                <a:gd name="T20" fmla="*/ 9 w 73"/>
                <a:gd name="T21" fmla="*/ 9 h 49"/>
                <a:gd name="T22" fmla="*/ 64 w 73"/>
                <a:gd name="T23" fmla="*/ 9 h 49"/>
                <a:gd name="T24" fmla="*/ 64 w 73"/>
                <a:gd name="T25" fmla="*/ 11 h 49"/>
                <a:gd name="T26" fmla="*/ 73 w 73"/>
                <a:gd name="T27" fmla="*/ 13 h 49"/>
                <a:gd name="T28" fmla="*/ 73 w 73"/>
                <a:gd name="T29" fmla="*/ 4 h 49"/>
                <a:gd name="T30" fmla="*/ 68 w 73"/>
                <a:gd name="T31"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3" h="49">
                  <a:moveTo>
                    <a:pt x="68" y="0"/>
                  </a:moveTo>
                  <a:cubicBezTo>
                    <a:pt x="4" y="0"/>
                    <a:pt x="4" y="0"/>
                    <a:pt x="4" y="0"/>
                  </a:cubicBezTo>
                  <a:cubicBezTo>
                    <a:pt x="2" y="0"/>
                    <a:pt x="0" y="2"/>
                    <a:pt x="0" y="4"/>
                  </a:cubicBezTo>
                  <a:cubicBezTo>
                    <a:pt x="0" y="40"/>
                    <a:pt x="0" y="40"/>
                    <a:pt x="0" y="40"/>
                  </a:cubicBezTo>
                  <a:cubicBezTo>
                    <a:pt x="0" y="44"/>
                    <a:pt x="0" y="44"/>
                    <a:pt x="0" y="44"/>
                  </a:cubicBezTo>
                  <a:cubicBezTo>
                    <a:pt x="0" y="46"/>
                    <a:pt x="2" y="49"/>
                    <a:pt x="4" y="49"/>
                  </a:cubicBezTo>
                  <a:cubicBezTo>
                    <a:pt x="12" y="49"/>
                    <a:pt x="12" y="49"/>
                    <a:pt x="12" y="49"/>
                  </a:cubicBezTo>
                  <a:cubicBezTo>
                    <a:pt x="13" y="45"/>
                    <a:pt x="14" y="42"/>
                    <a:pt x="15" y="40"/>
                  </a:cubicBezTo>
                  <a:cubicBezTo>
                    <a:pt x="15" y="40"/>
                    <a:pt x="15" y="40"/>
                    <a:pt x="15" y="40"/>
                  </a:cubicBezTo>
                  <a:cubicBezTo>
                    <a:pt x="9" y="40"/>
                    <a:pt x="9" y="40"/>
                    <a:pt x="9" y="40"/>
                  </a:cubicBezTo>
                  <a:cubicBezTo>
                    <a:pt x="9" y="9"/>
                    <a:pt x="9" y="9"/>
                    <a:pt x="9" y="9"/>
                  </a:cubicBezTo>
                  <a:cubicBezTo>
                    <a:pt x="64" y="9"/>
                    <a:pt x="64" y="9"/>
                    <a:pt x="64" y="9"/>
                  </a:cubicBezTo>
                  <a:cubicBezTo>
                    <a:pt x="64" y="11"/>
                    <a:pt x="64" y="11"/>
                    <a:pt x="64" y="11"/>
                  </a:cubicBezTo>
                  <a:cubicBezTo>
                    <a:pt x="67" y="12"/>
                    <a:pt x="70" y="12"/>
                    <a:pt x="73" y="13"/>
                  </a:cubicBezTo>
                  <a:cubicBezTo>
                    <a:pt x="73" y="4"/>
                    <a:pt x="73" y="4"/>
                    <a:pt x="73" y="4"/>
                  </a:cubicBezTo>
                  <a:cubicBezTo>
                    <a:pt x="73" y="2"/>
                    <a:pt x="71" y="0"/>
                    <a:pt x="68" y="0"/>
                  </a:cubicBezTo>
                  <a:close/>
                </a:path>
              </a:pathLst>
            </a:custGeom>
            <a:gradFill>
              <a:gsLst>
                <a:gs pos="0">
                  <a:srgbClr val="FF792E"/>
                </a:gs>
                <a:gs pos="100000">
                  <a:srgbClr val="FF604A"/>
                </a:gs>
              </a:gsLst>
              <a:lin ang="5400000" scaled="0"/>
            </a:gradFill>
            <a:ln>
              <a:noFill/>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ndParaRPr>
            </a:p>
          </p:txBody>
        </p:sp>
      </p:grpSp>
      <p:grpSp>
        <p:nvGrpSpPr>
          <p:cNvPr id="985" name="Group 984">
            <a:extLst>
              <a:ext uri="{FF2B5EF4-FFF2-40B4-BE49-F238E27FC236}">
                <a16:creationId xmlns:a16="http://schemas.microsoft.com/office/drawing/2014/main" id="{3E858F28-8944-4D53-82E2-4EEEF6EFBE0D}"/>
              </a:ext>
            </a:extLst>
          </p:cNvPr>
          <p:cNvGrpSpPr/>
          <p:nvPr/>
        </p:nvGrpSpPr>
        <p:grpSpPr>
          <a:xfrm flipV="1">
            <a:off x="1246435" y="1919767"/>
            <a:ext cx="1051069" cy="834235"/>
            <a:chOff x="602062" y="1200151"/>
            <a:chExt cx="673778" cy="534778"/>
          </a:xfrm>
        </p:grpSpPr>
        <p:sp>
          <p:nvSpPr>
            <p:cNvPr id="986" name="Freeform 43">
              <a:extLst>
                <a:ext uri="{FF2B5EF4-FFF2-40B4-BE49-F238E27FC236}">
                  <a16:creationId xmlns:a16="http://schemas.microsoft.com/office/drawing/2014/main" id="{8C73C135-CAA1-430C-BCC3-B582B6278B49}"/>
                </a:ext>
              </a:extLst>
            </p:cNvPr>
            <p:cNvSpPr>
              <a:spLocks noEditPoints="1"/>
            </p:cNvSpPr>
            <p:nvPr/>
          </p:nvSpPr>
          <p:spPr bwMode="auto">
            <a:xfrm>
              <a:off x="602062" y="1405998"/>
              <a:ext cx="185687" cy="125206"/>
            </a:xfrm>
            <a:custGeom>
              <a:avLst/>
              <a:gdLst>
                <a:gd name="T0" fmla="*/ 69 w 73"/>
                <a:gd name="T1" fmla="*/ 49 h 49"/>
                <a:gd name="T2" fmla="*/ 5 w 73"/>
                <a:gd name="T3" fmla="*/ 49 h 49"/>
                <a:gd name="T4" fmla="*/ 0 w 73"/>
                <a:gd name="T5" fmla="*/ 44 h 49"/>
                <a:gd name="T6" fmla="*/ 0 w 73"/>
                <a:gd name="T7" fmla="*/ 4 h 49"/>
                <a:gd name="T8" fmla="*/ 5 w 73"/>
                <a:gd name="T9" fmla="*/ 0 h 49"/>
                <a:gd name="T10" fmla="*/ 69 w 73"/>
                <a:gd name="T11" fmla="*/ 0 h 49"/>
                <a:gd name="T12" fmla="*/ 73 w 73"/>
                <a:gd name="T13" fmla="*/ 4 h 49"/>
                <a:gd name="T14" fmla="*/ 73 w 73"/>
                <a:gd name="T15" fmla="*/ 44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4"/>
                  </a:cubicBezTo>
                  <a:cubicBezTo>
                    <a:pt x="0" y="4"/>
                    <a:pt x="0" y="4"/>
                    <a:pt x="0" y="4"/>
                  </a:cubicBezTo>
                  <a:cubicBezTo>
                    <a:pt x="0" y="2"/>
                    <a:pt x="2" y="0"/>
                    <a:pt x="5" y="0"/>
                  </a:cubicBezTo>
                  <a:cubicBezTo>
                    <a:pt x="69" y="0"/>
                    <a:pt x="69" y="0"/>
                    <a:pt x="69" y="0"/>
                  </a:cubicBezTo>
                  <a:cubicBezTo>
                    <a:pt x="71" y="0"/>
                    <a:pt x="73" y="2"/>
                    <a:pt x="73" y="4"/>
                  </a:cubicBezTo>
                  <a:cubicBezTo>
                    <a:pt x="73" y="44"/>
                    <a:pt x="73" y="44"/>
                    <a:pt x="73" y="44"/>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9011"/>
                </a:gs>
                <a:gs pos="100000">
                  <a:srgbClr val="FF762E"/>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ndParaRPr>
            </a:p>
          </p:txBody>
        </p:sp>
        <p:sp>
          <p:nvSpPr>
            <p:cNvPr id="987" name="Freeform 44">
              <a:extLst>
                <a:ext uri="{FF2B5EF4-FFF2-40B4-BE49-F238E27FC236}">
                  <a16:creationId xmlns:a16="http://schemas.microsoft.com/office/drawing/2014/main" id="{F39F9B12-8804-4179-9301-543656EBEF62}"/>
                </a:ext>
              </a:extLst>
            </p:cNvPr>
            <p:cNvSpPr>
              <a:spLocks noEditPoints="1"/>
            </p:cNvSpPr>
            <p:nvPr/>
          </p:nvSpPr>
          <p:spPr bwMode="auto">
            <a:xfrm>
              <a:off x="764405" y="1405998"/>
              <a:ext cx="185687" cy="125206"/>
            </a:xfrm>
            <a:custGeom>
              <a:avLst/>
              <a:gdLst>
                <a:gd name="T0" fmla="*/ 69 w 73"/>
                <a:gd name="T1" fmla="*/ 49 h 49"/>
                <a:gd name="T2" fmla="*/ 5 w 73"/>
                <a:gd name="T3" fmla="*/ 49 h 49"/>
                <a:gd name="T4" fmla="*/ 0 w 73"/>
                <a:gd name="T5" fmla="*/ 44 h 49"/>
                <a:gd name="T6" fmla="*/ 0 w 73"/>
                <a:gd name="T7" fmla="*/ 4 h 49"/>
                <a:gd name="T8" fmla="*/ 5 w 73"/>
                <a:gd name="T9" fmla="*/ 0 h 49"/>
                <a:gd name="T10" fmla="*/ 69 w 73"/>
                <a:gd name="T11" fmla="*/ 0 h 49"/>
                <a:gd name="T12" fmla="*/ 73 w 73"/>
                <a:gd name="T13" fmla="*/ 4 h 49"/>
                <a:gd name="T14" fmla="*/ 73 w 73"/>
                <a:gd name="T15" fmla="*/ 44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4"/>
                  </a:cubicBezTo>
                  <a:cubicBezTo>
                    <a:pt x="0" y="4"/>
                    <a:pt x="0" y="4"/>
                    <a:pt x="0" y="4"/>
                  </a:cubicBezTo>
                  <a:cubicBezTo>
                    <a:pt x="0" y="2"/>
                    <a:pt x="2" y="0"/>
                    <a:pt x="5" y="0"/>
                  </a:cubicBezTo>
                  <a:cubicBezTo>
                    <a:pt x="69" y="0"/>
                    <a:pt x="69" y="0"/>
                    <a:pt x="69" y="0"/>
                  </a:cubicBezTo>
                  <a:cubicBezTo>
                    <a:pt x="71" y="0"/>
                    <a:pt x="73" y="2"/>
                    <a:pt x="73" y="4"/>
                  </a:cubicBezTo>
                  <a:cubicBezTo>
                    <a:pt x="73" y="44"/>
                    <a:pt x="73" y="44"/>
                    <a:pt x="73" y="44"/>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9011"/>
                </a:gs>
                <a:gs pos="100000">
                  <a:srgbClr val="FF762E"/>
                </a:gs>
              </a:gsLst>
              <a:lin ang="5400000" scaled="1"/>
            </a:gradFill>
            <a:ln>
              <a:noFill/>
            </a:ln>
          </p:spPr>
          <p:txBody>
            <a:bodyPr vert="horz" wrap="square" lIns="91440" tIns="45720" rIns="91440" bIns="45720" numCol="1" anchor="t" anchorCtr="0" compatLnSpc="1">
              <a:prstTxWarp prst="textNoShape">
                <a:avLst/>
              </a:prstTxWarp>
            </a:bodyPr>
            <a:lstStyle/>
            <a:p>
              <a:pPr defTabSz="457200"/>
              <a:endParaRPr lang="en-US" sz="1800" kern="0" dirty="0">
                <a:solidFill>
                  <a:srgbClr val="000000"/>
                </a:solidFill>
                <a:latin typeface="Amazon Ember Heavy"/>
              </a:endParaRPr>
            </a:p>
          </p:txBody>
        </p:sp>
        <p:sp>
          <p:nvSpPr>
            <p:cNvPr id="988" name="Freeform 45">
              <a:extLst>
                <a:ext uri="{FF2B5EF4-FFF2-40B4-BE49-F238E27FC236}">
                  <a16:creationId xmlns:a16="http://schemas.microsoft.com/office/drawing/2014/main" id="{F5B956B4-9379-48AE-8949-270F0735DF03}"/>
                </a:ext>
              </a:extLst>
            </p:cNvPr>
            <p:cNvSpPr>
              <a:spLocks noEditPoints="1"/>
            </p:cNvSpPr>
            <p:nvPr/>
          </p:nvSpPr>
          <p:spPr bwMode="auto">
            <a:xfrm>
              <a:off x="927810" y="1405998"/>
              <a:ext cx="185687" cy="125206"/>
            </a:xfrm>
            <a:custGeom>
              <a:avLst/>
              <a:gdLst>
                <a:gd name="T0" fmla="*/ 69 w 73"/>
                <a:gd name="T1" fmla="*/ 49 h 49"/>
                <a:gd name="T2" fmla="*/ 5 w 73"/>
                <a:gd name="T3" fmla="*/ 49 h 49"/>
                <a:gd name="T4" fmla="*/ 0 w 73"/>
                <a:gd name="T5" fmla="*/ 44 h 49"/>
                <a:gd name="T6" fmla="*/ 0 w 73"/>
                <a:gd name="T7" fmla="*/ 4 h 49"/>
                <a:gd name="T8" fmla="*/ 5 w 73"/>
                <a:gd name="T9" fmla="*/ 0 h 49"/>
                <a:gd name="T10" fmla="*/ 69 w 73"/>
                <a:gd name="T11" fmla="*/ 0 h 49"/>
                <a:gd name="T12" fmla="*/ 73 w 73"/>
                <a:gd name="T13" fmla="*/ 4 h 49"/>
                <a:gd name="T14" fmla="*/ 73 w 73"/>
                <a:gd name="T15" fmla="*/ 44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4"/>
                  </a:cubicBezTo>
                  <a:cubicBezTo>
                    <a:pt x="0" y="4"/>
                    <a:pt x="0" y="4"/>
                    <a:pt x="0" y="4"/>
                  </a:cubicBezTo>
                  <a:cubicBezTo>
                    <a:pt x="0" y="2"/>
                    <a:pt x="2" y="0"/>
                    <a:pt x="5" y="0"/>
                  </a:cubicBezTo>
                  <a:cubicBezTo>
                    <a:pt x="69" y="0"/>
                    <a:pt x="69" y="0"/>
                    <a:pt x="69" y="0"/>
                  </a:cubicBezTo>
                  <a:cubicBezTo>
                    <a:pt x="71" y="0"/>
                    <a:pt x="73" y="2"/>
                    <a:pt x="73" y="4"/>
                  </a:cubicBezTo>
                  <a:cubicBezTo>
                    <a:pt x="73" y="44"/>
                    <a:pt x="73" y="44"/>
                    <a:pt x="73" y="44"/>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9011"/>
                </a:gs>
                <a:gs pos="100000">
                  <a:srgbClr val="FF762E"/>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ndParaRPr>
            </a:p>
          </p:txBody>
        </p:sp>
        <p:sp>
          <p:nvSpPr>
            <p:cNvPr id="989" name="Freeform 46">
              <a:extLst>
                <a:ext uri="{FF2B5EF4-FFF2-40B4-BE49-F238E27FC236}">
                  <a16:creationId xmlns:a16="http://schemas.microsoft.com/office/drawing/2014/main" id="{7A274B34-4778-453F-9BB8-81EEE798F302}"/>
                </a:ext>
              </a:extLst>
            </p:cNvPr>
            <p:cNvSpPr>
              <a:spLocks noEditPoints="1"/>
            </p:cNvSpPr>
            <p:nvPr/>
          </p:nvSpPr>
          <p:spPr bwMode="auto">
            <a:xfrm>
              <a:off x="680581" y="1305197"/>
              <a:ext cx="185687" cy="124145"/>
            </a:xfrm>
            <a:custGeom>
              <a:avLst/>
              <a:gdLst>
                <a:gd name="T0" fmla="*/ 68 w 73"/>
                <a:gd name="T1" fmla="*/ 49 h 49"/>
                <a:gd name="T2" fmla="*/ 4 w 73"/>
                <a:gd name="T3" fmla="*/ 49 h 49"/>
                <a:gd name="T4" fmla="*/ 0 w 73"/>
                <a:gd name="T5" fmla="*/ 44 h 49"/>
                <a:gd name="T6" fmla="*/ 0 w 73"/>
                <a:gd name="T7" fmla="*/ 4 h 49"/>
                <a:gd name="T8" fmla="*/ 4 w 73"/>
                <a:gd name="T9" fmla="*/ 0 h 49"/>
                <a:gd name="T10" fmla="*/ 68 w 73"/>
                <a:gd name="T11" fmla="*/ 0 h 49"/>
                <a:gd name="T12" fmla="*/ 73 w 73"/>
                <a:gd name="T13" fmla="*/ 4 h 49"/>
                <a:gd name="T14" fmla="*/ 73 w 73"/>
                <a:gd name="T15" fmla="*/ 44 h 49"/>
                <a:gd name="T16" fmla="*/ 68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8" y="49"/>
                  </a:moveTo>
                  <a:cubicBezTo>
                    <a:pt x="4" y="49"/>
                    <a:pt x="4" y="49"/>
                    <a:pt x="4" y="49"/>
                  </a:cubicBezTo>
                  <a:cubicBezTo>
                    <a:pt x="2" y="49"/>
                    <a:pt x="0" y="46"/>
                    <a:pt x="0" y="44"/>
                  </a:cubicBezTo>
                  <a:cubicBezTo>
                    <a:pt x="0" y="4"/>
                    <a:pt x="0" y="4"/>
                    <a:pt x="0" y="4"/>
                  </a:cubicBezTo>
                  <a:cubicBezTo>
                    <a:pt x="0" y="2"/>
                    <a:pt x="2" y="0"/>
                    <a:pt x="4" y="0"/>
                  </a:cubicBezTo>
                  <a:cubicBezTo>
                    <a:pt x="68" y="0"/>
                    <a:pt x="68" y="0"/>
                    <a:pt x="68" y="0"/>
                  </a:cubicBezTo>
                  <a:cubicBezTo>
                    <a:pt x="71" y="0"/>
                    <a:pt x="73" y="2"/>
                    <a:pt x="73" y="4"/>
                  </a:cubicBezTo>
                  <a:cubicBezTo>
                    <a:pt x="73" y="44"/>
                    <a:pt x="73" y="44"/>
                    <a:pt x="73" y="44"/>
                  </a:cubicBezTo>
                  <a:cubicBezTo>
                    <a:pt x="73" y="46"/>
                    <a:pt x="71" y="49"/>
                    <a:pt x="68"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100000">
                  <a:srgbClr val="FF8C11"/>
                </a:gs>
                <a:gs pos="0">
                  <a:srgbClr val="FFA700"/>
                </a:gs>
              </a:gsLst>
              <a:lin ang="5400000" scaled="1"/>
            </a:gradFill>
            <a:ln>
              <a:noFill/>
            </a:ln>
          </p:spPr>
          <p:txBody>
            <a:bodyPr vert="horz" wrap="square" lIns="91440" tIns="45720" rIns="91440" bIns="45720" numCol="1" anchor="t" anchorCtr="0" compatLnSpc="1">
              <a:prstTxWarp prst="textNoShape">
                <a:avLst/>
              </a:prstTxWarp>
            </a:bodyPr>
            <a:lstStyle/>
            <a:p>
              <a:pPr defTabSz="457200">
                <a:defRPr/>
              </a:pPr>
              <a:endParaRPr lang="en-US" sz="1800" dirty="0">
                <a:solidFill>
                  <a:srgbClr val="000000"/>
                </a:solidFill>
                <a:latin typeface="Amazon Ember Heavy"/>
              </a:endParaRPr>
            </a:p>
          </p:txBody>
        </p:sp>
        <p:sp>
          <p:nvSpPr>
            <p:cNvPr id="990" name="Freeform 47">
              <a:extLst>
                <a:ext uri="{FF2B5EF4-FFF2-40B4-BE49-F238E27FC236}">
                  <a16:creationId xmlns:a16="http://schemas.microsoft.com/office/drawing/2014/main" id="{3BAB0393-CE80-47D8-88EC-B67C2435F887}"/>
                </a:ext>
              </a:extLst>
            </p:cNvPr>
            <p:cNvSpPr>
              <a:spLocks noEditPoints="1"/>
            </p:cNvSpPr>
            <p:nvPr/>
          </p:nvSpPr>
          <p:spPr bwMode="auto">
            <a:xfrm>
              <a:off x="842924" y="1305197"/>
              <a:ext cx="185687" cy="124145"/>
            </a:xfrm>
            <a:custGeom>
              <a:avLst/>
              <a:gdLst>
                <a:gd name="T0" fmla="*/ 68 w 73"/>
                <a:gd name="T1" fmla="*/ 49 h 49"/>
                <a:gd name="T2" fmla="*/ 4 w 73"/>
                <a:gd name="T3" fmla="*/ 49 h 49"/>
                <a:gd name="T4" fmla="*/ 0 w 73"/>
                <a:gd name="T5" fmla="*/ 44 h 49"/>
                <a:gd name="T6" fmla="*/ 0 w 73"/>
                <a:gd name="T7" fmla="*/ 4 h 49"/>
                <a:gd name="T8" fmla="*/ 4 w 73"/>
                <a:gd name="T9" fmla="*/ 0 h 49"/>
                <a:gd name="T10" fmla="*/ 68 w 73"/>
                <a:gd name="T11" fmla="*/ 0 h 49"/>
                <a:gd name="T12" fmla="*/ 73 w 73"/>
                <a:gd name="T13" fmla="*/ 4 h 49"/>
                <a:gd name="T14" fmla="*/ 73 w 73"/>
                <a:gd name="T15" fmla="*/ 44 h 49"/>
                <a:gd name="T16" fmla="*/ 68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8" y="49"/>
                  </a:moveTo>
                  <a:cubicBezTo>
                    <a:pt x="4" y="49"/>
                    <a:pt x="4" y="49"/>
                    <a:pt x="4" y="49"/>
                  </a:cubicBezTo>
                  <a:cubicBezTo>
                    <a:pt x="2" y="49"/>
                    <a:pt x="0" y="46"/>
                    <a:pt x="0" y="44"/>
                  </a:cubicBezTo>
                  <a:cubicBezTo>
                    <a:pt x="0" y="4"/>
                    <a:pt x="0" y="4"/>
                    <a:pt x="0" y="4"/>
                  </a:cubicBezTo>
                  <a:cubicBezTo>
                    <a:pt x="0" y="2"/>
                    <a:pt x="2" y="0"/>
                    <a:pt x="4" y="0"/>
                  </a:cubicBezTo>
                  <a:cubicBezTo>
                    <a:pt x="68" y="0"/>
                    <a:pt x="68" y="0"/>
                    <a:pt x="68" y="0"/>
                  </a:cubicBezTo>
                  <a:cubicBezTo>
                    <a:pt x="71" y="0"/>
                    <a:pt x="73" y="2"/>
                    <a:pt x="73" y="4"/>
                  </a:cubicBezTo>
                  <a:cubicBezTo>
                    <a:pt x="73" y="44"/>
                    <a:pt x="73" y="44"/>
                    <a:pt x="73" y="44"/>
                  </a:cubicBezTo>
                  <a:cubicBezTo>
                    <a:pt x="73" y="46"/>
                    <a:pt x="71" y="49"/>
                    <a:pt x="68"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100000">
                  <a:srgbClr val="FF8C11"/>
                </a:gs>
                <a:gs pos="0">
                  <a:srgbClr val="FFA700"/>
                </a:gs>
              </a:gsLst>
              <a:lin ang="5400000" scaled="1"/>
            </a:gradFill>
            <a:ln>
              <a:noFill/>
            </a:ln>
          </p:spPr>
          <p:txBody>
            <a:bodyPr vert="horz" wrap="square" lIns="91440" tIns="45720" rIns="91440" bIns="45720" numCol="1" anchor="t" anchorCtr="0" compatLnSpc="1">
              <a:prstTxWarp prst="textNoShape">
                <a:avLst/>
              </a:prstTxWarp>
            </a:bodyPr>
            <a:lstStyle/>
            <a:p>
              <a:pPr defTabSz="457200">
                <a:defRPr/>
              </a:pPr>
              <a:endParaRPr lang="en-US" sz="1800" dirty="0">
                <a:solidFill>
                  <a:srgbClr val="000000"/>
                </a:solidFill>
                <a:latin typeface="Amazon Ember Heavy"/>
              </a:endParaRPr>
            </a:p>
          </p:txBody>
        </p:sp>
        <p:sp>
          <p:nvSpPr>
            <p:cNvPr id="991" name="Freeform 48">
              <a:extLst>
                <a:ext uri="{FF2B5EF4-FFF2-40B4-BE49-F238E27FC236}">
                  <a16:creationId xmlns:a16="http://schemas.microsoft.com/office/drawing/2014/main" id="{5722D278-C488-4D02-8101-B39D281EFFDB}"/>
                </a:ext>
              </a:extLst>
            </p:cNvPr>
            <p:cNvSpPr>
              <a:spLocks noEditPoints="1"/>
            </p:cNvSpPr>
            <p:nvPr/>
          </p:nvSpPr>
          <p:spPr bwMode="auto">
            <a:xfrm>
              <a:off x="1006329" y="1305197"/>
              <a:ext cx="185687" cy="124145"/>
            </a:xfrm>
            <a:custGeom>
              <a:avLst/>
              <a:gdLst>
                <a:gd name="T0" fmla="*/ 68 w 73"/>
                <a:gd name="T1" fmla="*/ 49 h 49"/>
                <a:gd name="T2" fmla="*/ 4 w 73"/>
                <a:gd name="T3" fmla="*/ 49 h 49"/>
                <a:gd name="T4" fmla="*/ 0 w 73"/>
                <a:gd name="T5" fmla="*/ 44 h 49"/>
                <a:gd name="T6" fmla="*/ 0 w 73"/>
                <a:gd name="T7" fmla="*/ 4 h 49"/>
                <a:gd name="T8" fmla="*/ 4 w 73"/>
                <a:gd name="T9" fmla="*/ 0 h 49"/>
                <a:gd name="T10" fmla="*/ 68 w 73"/>
                <a:gd name="T11" fmla="*/ 0 h 49"/>
                <a:gd name="T12" fmla="*/ 73 w 73"/>
                <a:gd name="T13" fmla="*/ 4 h 49"/>
                <a:gd name="T14" fmla="*/ 73 w 73"/>
                <a:gd name="T15" fmla="*/ 44 h 49"/>
                <a:gd name="T16" fmla="*/ 68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8" y="49"/>
                  </a:moveTo>
                  <a:cubicBezTo>
                    <a:pt x="4" y="49"/>
                    <a:pt x="4" y="49"/>
                    <a:pt x="4" y="49"/>
                  </a:cubicBezTo>
                  <a:cubicBezTo>
                    <a:pt x="2" y="49"/>
                    <a:pt x="0" y="46"/>
                    <a:pt x="0" y="44"/>
                  </a:cubicBezTo>
                  <a:cubicBezTo>
                    <a:pt x="0" y="4"/>
                    <a:pt x="0" y="4"/>
                    <a:pt x="0" y="4"/>
                  </a:cubicBezTo>
                  <a:cubicBezTo>
                    <a:pt x="0" y="2"/>
                    <a:pt x="2" y="0"/>
                    <a:pt x="4" y="0"/>
                  </a:cubicBezTo>
                  <a:cubicBezTo>
                    <a:pt x="68" y="0"/>
                    <a:pt x="68" y="0"/>
                    <a:pt x="68" y="0"/>
                  </a:cubicBezTo>
                  <a:cubicBezTo>
                    <a:pt x="71" y="0"/>
                    <a:pt x="73" y="2"/>
                    <a:pt x="73" y="4"/>
                  </a:cubicBezTo>
                  <a:cubicBezTo>
                    <a:pt x="73" y="44"/>
                    <a:pt x="73" y="44"/>
                    <a:pt x="73" y="44"/>
                  </a:cubicBezTo>
                  <a:cubicBezTo>
                    <a:pt x="73" y="46"/>
                    <a:pt x="71" y="49"/>
                    <a:pt x="68"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100000">
                  <a:srgbClr val="FF8C11"/>
                </a:gs>
                <a:gs pos="0">
                  <a:srgbClr val="FFA700"/>
                </a:gs>
              </a:gsLst>
              <a:lin ang="5400000" scaled="1"/>
            </a:gradFill>
            <a:ln>
              <a:noFill/>
            </a:ln>
          </p:spPr>
          <p:txBody>
            <a:bodyPr vert="horz" wrap="square" lIns="91440" tIns="45720" rIns="91440" bIns="45720" numCol="1" anchor="t" anchorCtr="0" compatLnSpc="1">
              <a:prstTxWarp prst="textNoShape">
                <a:avLst/>
              </a:prstTxWarp>
            </a:bodyPr>
            <a:lstStyle/>
            <a:p>
              <a:pPr defTabSz="457200">
                <a:defRPr/>
              </a:pPr>
              <a:endParaRPr lang="en-US" sz="1800" dirty="0">
                <a:solidFill>
                  <a:srgbClr val="000000"/>
                </a:solidFill>
                <a:latin typeface="Amazon Ember Heavy"/>
              </a:endParaRPr>
            </a:p>
          </p:txBody>
        </p:sp>
        <p:sp>
          <p:nvSpPr>
            <p:cNvPr id="992" name="Freeform 49">
              <a:extLst>
                <a:ext uri="{FF2B5EF4-FFF2-40B4-BE49-F238E27FC236}">
                  <a16:creationId xmlns:a16="http://schemas.microsoft.com/office/drawing/2014/main" id="{275742B5-C204-496F-B23F-AA733E0C34D1}"/>
                </a:ext>
              </a:extLst>
            </p:cNvPr>
            <p:cNvSpPr>
              <a:spLocks noEditPoints="1"/>
            </p:cNvSpPr>
            <p:nvPr/>
          </p:nvSpPr>
          <p:spPr bwMode="auto">
            <a:xfrm>
              <a:off x="680581" y="1507860"/>
              <a:ext cx="185687" cy="125206"/>
            </a:xfrm>
            <a:custGeom>
              <a:avLst/>
              <a:gdLst>
                <a:gd name="T0" fmla="*/ 68 w 73"/>
                <a:gd name="T1" fmla="*/ 49 h 49"/>
                <a:gd name="T2" fmla="*/ 4 w 73"/>
                <a:gd name="T3" fmla="*/ 49 h 49"/>
                <a:gd name="T4" fmla="*/ 0 w 73"/>
                <a:gd name="T5" fmla="*/ 44 h 49"/>
                <a:gd name="T6" fmla="*/ 0 w 73"/>
                <a:gd name="T7" fmla="*/ 4 h 49"/>
                <a:gd name="T8" fmla="*/ 4 w 73"/>
                <a:gd name="T9" fmla="*/ 0 h 49"/>
                <a:gd name="T10" fmla="*/ 68 w 73"/>
                <a:gd name="T11" fmla="*/ 0 h 49"/>
                <a:gd name="T12" fmla="*/ 73 w 73"/>
                <a:gd name="T13" fmla="*/ 4 h 49"/>
                <a:gd name="T14" fmla="*/ 73 w 73"/>
                <a:gd name="T15" fmla="*/ 44 h 49"/>
                <a:gd name="T16" fmla="*/ 68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8" y="49"/>
                  </a:moveTo>
                  <a:cubicBezTo>
                    <a:pt x="4" y="49"/>
                    <a:pt x="4" y="49"/>
                    <a:pt x="4" y="49"/>
                  </a:cubicBezTo>
                  <a:cubicBezTo>
                    <a:pt x="2" y="49"/>
                    <a:pt x="0" y="46"/>
                    <a:pt x="0" y="44"/>
                  </a:cubicBezTo>
                  <a:cubicBezTo>
                    <a:pt x="0" y="4"/>
                    <a:pt x="0" y="4"/>
                    <a:pt x="0" y="4"/>
                  </a:cubicBezTo>
                  <a:cubicBezTo>
                    <a:pt x="0" y="2"/>
                    <a:pt x="2" y="0"/>
                    <a:pt x="4" y="0"/>
                  </a:cubicBezTo>
                  <a:cubicBezTo>
                    <a:pt x="68" y="0"/>
                    <a:pt x="68" y="0"/>
                    <a:pt x="68" y="0"/>
                  </a:cubicBezTo>
                  <a:cubicBezTo>
                    <a:pt x="71" y="0"/>
                    <a:pt x="73" y="2"/>
                    <a:pt x="73" y="4"/>
                  </a:cubicBezTo>
                  <a:cubicBezTo>
                    <a:pt x="73" y="44"/>
                    <a:pt x="73" y="44"/>
                    <a:pt x="73" y="44"/>
                  </a:cubicBezTo>
                  <a:cubicBezTo>
                    <a:pt x="73" y="46"/>
                    <a:pt x="71" y="49"/>
                    <a:pt x="68"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792E"/>
                </a:gs>
                <a:gs pos="100000">
                  <a:srgbClr val="FF604A"/>
                </a:gs>
              </a:gsLst>
              <a:lin ang="5400000" scaled="0"/>
            </a:gradFill>
            <a:ln>
              <a:noFill/>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ndParaRPr>
            </a:p>
          </p:txBody>
        </p:sp>
        <p:sp>
          <p:nvSpPr>
            <p:cNvPr id="993" name="Freeform 50">
              <a:extLst>
                <a:ext uri="{FF2B5EF4-FFF2-40B4-BE49-F238E27FC236}">
                  <a16:creationId xmlns:a16="http://schemas.microsoft.com/office/drawing/2014/main" id="{36988E63-44AD-4466-9D28-C76B93FDC5CB}"/>
                </a:ext>
              </a:extLst>
            </p:cNvPr>
            <p:cNvSpPr>
              <a:spLocks noEditPoints="1"/>
            </p:cNvSpPr>
            <p:nvPr/>
          </p:nvSpPr>
          <p:spPr bwMode="auto">
            <a:xfrm>
              <a:off x="842924" y="1507860"/>
              <a:ext cx="185687" cy="125206"/>
            </a:xfrm>
            <a:custGeom>
              <a:avLst/>
              <a:gdLst>
                <a:gd name="T0" fmla="*/ 68 w 73"/>
                <a:gd name="T1" fmla="*/ 49 h 49"/>
                <a:gd name="T2" fmla="*/ 4 w 73"/>
                <a:gd name="T3" fmla="*/ 49 h 49"/>
                <a:gd name="T4" fmla="*/ 0 w 73"/>
                <a:gd name="T5" fmla="*/ 44 h 49"/>
                <a:gd name="T6" fmla="*/ 0 w 73"/>
                <a:gd name="T7" fmla="*/ 4 h 49"/>
                <a:gd name="T8" fmla="*/ 4 w 73"/>
                <a:gd name="T9" fmla="*/ 0 h 49"/>
                <a:gd name="T10" fmla="*/ 68 w 73"/>
                <a:gd name="T11" fmla="*/ 0 h 49"/>
                <a:gd name="T12" fmla="*/ 73 w 73"/>
                <a:gd name="T13" fmla="*/ 4 h 49"/>
                <a:gd name="T14" fmla="*/ 73 w 73"/>
                <a:gd name="T15" fmla="*/ 44 h 49"/>
                <a:gd name="T16" fmla="*/ 68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8" y="49"/>
                  </a:moveTo>
                  <a:cubicBezTo>
                    <a:pt x="4" y="49"/>
                    <a:pt x="4" y="49"/>
                    <a:pt x="4" y="49"/>
                  </a:cubicBezTo>
                  <a:cubicBezTo>
                    <a:pt x="2" y="49"/>
                    <a:pt x="0" y="46"/>
                    <a:pt x="0" y="44"/>
                  </a:cubicBezTo>
                  <a:cubicBezTo>
                    <a:pt x="0" y="4"/>
                    <a:pt x="0" y="4"/>
                    <a:pt x="0" y="4"/>
                  </a:cubicBezTo>
                  <a:cubicBezTo>
                    <a:pt x="0" y="2"/>
                    <a:pt x="2" y="0"/>
                    <a:pt x="4" y="0"/>
                  </a:cubicBezTo>
                  <a:cubicBezTo>
                    <a:pt x="68" y="0"/>
                    <a:pt x="68" y="0"/>
                    <a:pt x="68" y="0"/>
                  </a:cubicBezTo>
                  <a:cubicBezTo>
                    <a:pt x="71" y="0"/>
                    <a:pt x="73" y="2"/>
                    <a:pt x="73" y="4"/>
                  </a:cubicBezTo>
                  <a:cubicBezTo>
                    <a:pt x="73" y="44"/>
                    <a:pt x="73" y="44"/>
                    <a:pt x="73" y="44"/>
                  </a:cubicBezTo>
                  <a:cubicBezTo>
                    <a:pt x="73" y="46"/>
                    <a:pt x="71" y="49"/>
                    <a:pt x="68"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792E"/>
                </a:gs>
                <a:gs pos="100000">
                  <a:srgbClr val="FF604A"/>
                </a:gs>
              </a:gsLst>
              <a:lin ang="5400000" scaled="0"/>
            </a:gradFill>
            <a:ln>
              <a:noFill/>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ndParaRPr>
            </a:p>
          </p:txBody>
        </p:sp>
        <p:sp>
          <p:nvSpPr>
            <p:cNvPr id="994" name="Freeform 51">
              <a:extLst>
                <a:ext uri="{FF2B5EF4-FFF2-40B4-BE49-F238E27FC236}">
                  <a16:creationId xmlns:a16="http://schemas.microsoft.com/office/drawing/2014/main" id="{5209CA28-F5E6-4CD5-A2B3-F618AFA806C3}"/>
                </a:ext>
              </a:extLst>
            </p:cNvPr>
            <p:cNvSpPr>
              <a:spLocks noEditPoints="1"/>
            </p:cNvSpPr>
            <p:nvPr/>
          </p:nvSpPr>
          <p:spPr bwMode="auto">
            <a:xfrm>
              <a:off x="764405" y="1200151"/>
              <a:ext cx="185687" cy="125206"/>
            </a:xfrm>
            <a:custGeom>
              <a:avLst/>
              <a:gdLst>
                <a:gd name="T0" fmla="*/ 69 w 73"/>
                <a:gd name="T1" fmla="*/ 49 h 49"/>
                <a:gd name="T2" fmla="*/ 5 w 73"/>
                <a:gd name="T3" fmla="*/ 49 h 49"/>
                <a:gd name="T4" fmla="*/ 0 w 73"/>
                <a:gd name="T5" fmla="*/ 45 h 49"/>
                <a:gd name="T6" fmla="*/ 0 w 73"/>
                <a:gd name="T7" fmla="*/ 5 h 49"/>
                <a:gd name="T8" fmla="*/ 5 w 73"/>
                <a:gd name="T9" fmla="*/ 0 h 49"/>
                <a:gd name="T10" fmla="*/ 69 w 73"/>
                <a:gd name="T11" fmla="*/ 0 h 49"/>
                <a:gd name="T12" fmla="*/ 73 w 73"/>
                <a:gd name="T13" fmla="*/ 5 h 49"/>
                <a:gd name="T14" fmla="*/ 73 w 73"/>
                <a:gd name="T15" fmla="*/ 45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5"/>
                  </a:cubicBezTo>
                  <a:cubicBezTo>
                    <a:pt x="0" y="5"/>
                    <a:pt x="0" y="5"/>
                    <a:pt x="0" y="5"/>
                  </a:cubicBezTo>
                  <a:cubicBezTo>
                    <a:pt x="0" y="2"/>
                    <a:pt x="2" y="0"/>
                    <a:pt x="5" y="0"/>
                  </a:cubicBezTo>
                  <a:cubicBezTo>
                    <a:pt x="69" y="0"/>
                    <a:pt x="69" y="0"/>
                    <a:pt x="69" y="0"/>
                  </a:cubicBezTo>
                  <a:cubicBezTo>
                    <a:pt x="71" y="0"/>
                    <a:pt x="73" y="2"/>
                    <a:pt x="73" y="5"/>
                  </a:cubicBezTo>
                  <a:cubicBezTo>
                    <a:pt x="73" y="45"/>
                    <a:pt x="73" y="45"/>
                    <a:pt x="73" y="45"/>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chemeClr val="accent1"/>
                </a:gs>
                <a:gs pos="100000">
                  <a:srgbClr val="FFA700"/>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ndParaRPr>
            </a:p>
          </p:txBody>
        </p:sp>
        <p:sp>
          <p:nvSpPr>
            <p:cNvPr id="995" name="Freeform 52">
              <a:extLst>
                <a:ext uri="{FF2B5EF4-FFF2-40B4-BE49-F238E27FC236}">
                  <a16:creationId xmlns:a16="http://schemas.microsoft.com/office/drawing/2014/main" id="{968909E9-B80D-4878-8A2B-292DF3634464}"/>
                </a:ext>
              </a:extLst>
            </p:cNvPr>
            <p:cNvSpPr>
              <a:spLocks noEditPoints="1"/>
            </p:cNvSpPr>
            <p:nvPr/>
          </p:nvSpPr>
          <p:spPr bwMode="auto">
            <a:xfrm>
              <a:off x="927810" y="1200151"/>
              <a:ext cx="185687" cy="125206"/>
            </a:xfrm>
            <a:custGeom>
              <a:avLst/>
              <a:gdLst>
                <a:gd name="T0" fmla="*/ 69 w 73"/>
                <a:gd name="T1" fmla="*/ 49 h 49"/>
                <a:gd name="T2" fmla="*/ 5 w 73"/>
                <a:gd name="T3" fmla="*/ 49 h 49"/>
                <a:gd name="T4" fmla="*/ 0 w 73"/>
                <a:gd name="T5" fmla="*/ 45 h 49"/>
                <a:gd name="T6" fmla="*/ 0 w 73"/>
                <a:gd name="T7" fmla="*/ 5 h 49"/>
                <a:gd name="T8" fmla="*/ 5 w 73"/>
                <a:gd name="T9" fmla="*/ 0 h 49"/>
                <a:gd name="T10" fmla="*/ 69 w 73"/>
                <a:gd name="T11" fmla="*/ 0 h 49"/>
                <a:gd name="T12" fmla="*/ 73 w 73"/>
                <a:gd name="T13" fmla="*/ 5 h 49"/>
                <a:gd name="T14" fmla="*/ 73 w 73"/>
                <a:gd name="T15" fmla="*/ 45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5"/>
                  </a:cubicBezTo>
                  <a:cubicBezTo>
                    <a:pt x="0" y="5"/>
                    <a:pt x="0" y="5"/>
                    <a:pt x="0" y="5"/>
                  </a:cubicBezTo>
                  <a:cubicBezTo>
                    <a:pt x="0" y="2"/>
                    <a:pt x="2" y="0"/>
                    <a:pt x="5" y="0"/>
                  </a:cubicBezTo>
                  <a:cubicBezTo>
                    <a:pt x="69" y="0"/>
                    <a:pt x="69" y="0"/>
                    <a:pt x="69" y="0"/>
                  </a:cubicBezTo>
                  <a:cubicBezTo>
                    <a:pt x="71" y="0"/>
                    <a:pt x="73" y="2"/>
                    <a:pt x="73" y="5"/>
                  </a:cubicBezTo>
                  <a:cubicBezTo>
                    <a:pt x="73" y="45"/>
                    <a:pt x="73" y="45"/>
                    <a:pt x="73" y="45"/>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chemeClr val="accent1"/>
                </a:gs>
                <a:gs pos="100000">
                  <a:srgbClr val="FFA700"/>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ndParaRPr>
            </a:p>
          </p:txBody>
        </p:sp>
        <p:sp>
          <p:nvSpPr>
            <p:cNvPr id="996" name="Freeform 53">
              <a:extLst>
                <a:ext uri="{FF2B5EF4-FFF2-40B4-BE49-F238E27FC236}">
                  <a16:creationId xmlns:a16="http://schemas.microsoft.com/office/drawing/2014/main" id="{B89D932A-4A1D-4979-86E9-2DCD2F3F066D}"/>
                </a:ext>
              </a:extLst>
            </p:cNvPr>
            <p:cNvSpPr>
              <a:spLocks noEditPoints="1"/>
            </p:cNvSpPr>
            <p:nvPr/>
          </p:nvSpPr>
          <p:spPr bwMode="auto">
            <a:xfrm>
              <a:off x="764405" y="1609723"/>
              <a:ext cx="185687" cy="125206"/>
            </a:xfrm>
            <a:custGeom>
              <a:avLst/>
              <a:gdLst>
                <a:gd name="T0" fmla="*/ 69 w 73"/>
                <a:gd name="T1" fmla="*/ 49 h 49"/>
                <a:gd name="T2" fmla="*/ 5 w 73"/>
                <a:gd name="T3" fmla="*/ 49 h 49"/>
                <a:gd name="T4" fmla="*/ 0 w 73"/>
                <a:gd name="T5" fmla="*/ 44 h 49"/>
                <a:gd name="T6" fmla="*/ 0 w 73"/>
                <a:gd name="T7" fmla="*/ 4 h 49"/>
                <a:gd name="T8" fmla="*/ 5 w 73"/>
                <a:gd name="T9" fmla="*/ 0 h 49"/>
                <a:gd name="T10" fmla="*/ 69 w 73"/>
                <a:gd name="T11" fmla="*/ 0 h 49"/>
                <a:gd name="T12" fmla="*/ 73 w 73"/>
                <a:gd name="T13" fmla="*/ 4 h 49"/>
                <a:gd name="T14" fmla="*/ 73 w 73"/>
                <a:gd name="T15" fmla="*/ 44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4"/>
                  </a:cubicBezTo>
                  <a:cubicBezTo>
                    <a:pt x="0" y="4"/>
                    <a:pt x="0" y="4"/>
                    <a:pt x="0" y="4"/>
                  </a:cubicBezTo>
                  <a:cubicBezTo>
                    <a:pt x="0" y="2"/>
                    <a:pt x="2" y="0"/>
                    <a:pt x="5" y="0"/>
                  </a:cubicBezTo>
                  <a:cubicBezTo>
                    <a:pt x="69" y="0"/>
                    <a:pt x="69" y="0"/>
                    <a:pt x="69" y="0"/>
                  </a:cubicBezTo>
                  <a:cubicBezTo>
                    <a:pt x="71" y="0"/>
                    <a:pt x="73" y="2"/>
                    <a:pt x="73" y="4"/>
                  </a:cubicBezTo>
                  <a:cubicBezTo>
                    <a:pt x="73" y="44"/>
                    <a:pt x="73" y="44"/>
                    <a:pt x="73" y="44"/>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644A"/>
                </a:gs>
                <a:gs pos="100000">
                  <a:schemeClr val="accent3"/>
                </a:gs>
              </a:gsLst>
              <a:lin ang="5400000" scaled="0"/>
            </a:gradFill>
            <a:ln>
              <a:noFill/>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ndParaRPr>
            </a:p>
          </p:txBody>
        </p:sp>
        <p:sp>
          <p:nvSpPr>
            <p:cNvPr id="997" name="Freeform 54">
              <a:extLst>
                <a:ext uri="{FF2B5EF4-FFF2-40B4-BE49-F238E27FC236}">
                  <a16:creationId xmlns:a16="http://schemas.microsoft.com/office/drawing/2014/main" id="{2785C5BB-DCA1-4446-AE5D-DB808BAFD679}"/>
                </a:ext>
              </a:extLst>
            </p:cNvPr>
            <p:cNvSpPr>
              <a:spLocks noEditPoints="1"/>
            </p:cNvSpPr>
            <p:nvPr/>
          </p:nvSpPr>
          <p:spPr bwMode="auto">
            <a:xfrm>
              <a:off x="1090153" y="1405998"/>
              <a:ext cx="185687" cy="125206"/>
            </a:xfrm>
            <a:custGeom>
              <a:avLst/>
              <a:gdLst>
                <a:gd name="T0" fmla="*/ 69 w 73"/>
                <a:gd name="T1" fmla="*/ 49 h 49"/>
                <a:gd name="T2" fmla="*/ 5 w 73"/>
                <a:gd name="T3" fmla="*/ 49 h 49"/>
                <a:gd name="T4" fmla="*/ 0 w 73"/>
                <a:gd name="T5" fmla="*/ 44 h 49"/>
                <a:gd name="T6" fmla="*/ 0 w 73"/>
                <a:gd name="T7" fmla="*/ 4 h 49"/>
                <a:gd name="T8" fmla="*/ 5 w 73"/>
                <a:gd name="T9" fmla="*/ 0 h 49"/>
                <a:gd name="T10" fmla="*/ 69 w 73"/>
                <a:gd name="T11" fmla="*/ 0 h 49"/>
                <a:gd name="T12" fmla="*/ 73 w 73"/>
                <a:gd name="T13" fmla="*/ 4 h 49"/>
                <a:gd name="T14" fmla="*/ 73 w 73"/>
                <a:gd name="T15" fmla="*/ 44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4"/>
                  </a:cubicBezTo>
                  <a:cubicBezTo>
                    <a:pt x="0" y="4"/>
                    <a:pt x="0" y="4"/>
                    <a:pt x="0" y="4"/>
                  </a:cubicBezTo>
                  <a:cubicBezTo>
                    <a:pt x="0" y="2"/>
                    <a:pt x="2" y="0"/>
                    <a:pt x="5" y="0"/>
                  </a:cubicBezTo>
                  <a:cubicBezTo>
                    <a:pt x="69" y="0"/>
                    <a:pt x="69" y="0"/>
                    <a:pt x="69" y="0"/>
                  </a:cubicBezTo>
                  <a:cubicBezTo>
                    <a:pt x="71" y="0"/>
                    <a:pt x="73" y="2"/>
                    <a:pt x="73" y="4"/>
                  </a:cubicBezTo>
                  <a:cubicBezTo>
                    <a:pt x="73" y="44"/>
                    <a:pt x="73" y="44"/>
                    <a:pt x="73" y="44"/>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9011"/>
                </a:gs>
                <a:gs pos="100000">
                  <a:srgbClr val="FF762E"/>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ndParaRPr>
            </a:p>
          </p:txBody>
        </p:sp>
        <p:sp>
          <p:nvSpPr>
            <p:cNvPr id="998" name="Freeform 57">
              <a:extLst>
                <a:ext uri="{FF2B5EF4-FFF2-40B4-BE49-F238E27FC236}">
                  <a16:creationId xmlns:a16="http://schemas.microsoft.com/office/drawing/2014/main" id="{A79D0D67-5D60-4A25-984D-C2EDD7C68D0A}"/>
                </a:ext>
              </a:extLst>
            </p:cNvPr>
            <p:cNvSpPr>
              <a:spLocks/>
            </p:cNvSpPr>
            <p:nvPr/>
          </p:nvSpPr>
          <p:spPr bwMode="auto">
            <a:xfrm>
              <a:off x="927810" y="1609723"/>
              <a:ext cx="131572" cy="125206"/>
            </a:xfrm>
            <a:custGeom>
              <a:avLst/>
              <a:gdLst>
                <a:gd name="T0" fmla="*/ 9 w 52"/>
                <a:gd name="T1" fmla="*/ 40 h 49"/>
                <a:gd name="T2" fmla="*/ 9 w 52"/>
                <a:gd name="T3" fmla="*/ 9 h 49"/>
                <a:gd name="T4" fmla="*/ 43 w 52"/>
                <a:gd name="T5" fmla="*/ 9 h 49"/>
                <a:gd name="T6" fmla="*/ 43 w 52"/>
                <a:gd name="T7" fmla="*/ 9 h 49"/>
                <a:gd name="T8" fmla="*/ 35 w 52"/>
                <a:gd name="T9" fmla="*/ 9 h 49"/>
                <a:gd name="T10" fmla="*/ 31 w 52"/>
                <a:gd name="T11" fmla="*/ 4 h 49"/>
                <a:gd name="T12" fmla="*/ 31 w 52"/>
                <a:gd name="T13" fmla="*/ 0 h 49"/>
                <a:gd name="T14" fmla="*/ 5 w 52"/>
                <a:gd name="T15" fmla="*/ 0 h 49"/>
                <a:gd name="T16" fmla="*/ 0 w 52"/>
                <a:gd name="T17" fmla="*/ 4 h 49"/>
                <a:gd name="T18" fmla="*/ 0 w 52"/>
                <a:gd name="T19" fmla="*/ 44 h 49"/>
                <a:gd name="T20" fmla="*/ 5 w 52"/>
                <a:gd name="T21" fmla="*/ 49 h 49"/>
                <a:gd name="T22" fmla="*/ 52 w 52"/>
                <a:gd name="T23" fmla="*/ 49 h 49"/>
                <a:gd name="T24" fmla="*/ 47 w 52"/>
                <a:gd name="T25" fmla="*/ 40 h 49"/>
                <a:gd name="T26" fmla="*/ 9 w 52"/>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2" h="49">
                  <a:moveTo>
                    <a:pt x="9" y="40"/>
                  </a:moveTo>
                  <a:cubicBezTo>
                    <a:pt x="9" y="9"/>
                    <a:pt x="9" y="9"/>
                    <a:pt x="9" y="9"/>
                  </a:cubicBezTo>
                  <a:cubicBezTo>
                    <a:pt x="43" y="9"/>
                    <a:pt x="43" y="9"/>
                    <a:pt x="43" y="9"/>
                  </a:cubicBezTo>
                  <a:cubicBezTo>
                    <a:pt x="43" y="9"/>
                    <a:pt x="43" y="9"/>
                    <a:pt x="43" y="9"/>
                  </a:cubicBezTo>
                  <a:cubicBezTo>
                    <a:pt x="35" y="9"/>
                    <a:pt x="35" y="9"/>
                    <a:pt x="35" y="9"/>
                  </a:cubicBezTo>
                  <a:cubicBezTo>
                    <a:pt x="33" y="9"/>
                    <a:pt x="31" y="6"/>
                    <a:pt x="31" y="4"/>
                  </a:cubicBezTo>
                  <a:cubicBezTo>
                    <a:pt x="31" y="0"/>
                    <a:pt x="31" y="0"/>
                    <a:pt x="31" y="0"/>
                  </a:cubicBezTo>
                  <a:cubicBezTo>
                    <a:pt x="5" y="0"/>
                    <a:pt x="5" y="0"/>
                    <a:pt x="5" y="0"/>
                  </a:cubicBezTo>
                  <a:cubicBezTo>
                    <a:pt x="2" y="0"/>
                    <a:pt x="0" y="2"/>
                    <a:pt x="0" y="4"/>
                  </a:cubicBezTo>
                  <a:cubicBezTo>
                    <a:pt x="0" y="44"/>
                    <a:pt x="0" y="44"/>
                    <a:pt x="0" y="44"/>
                  </a:cubicBezTo>
                  <a:cubicBezTo>
                    <a:pt x="0" y="47"/>
                    <a:pt x="2" y="49"/>
                    <a:pt x="5" y="49"/>
                  </a:cubicBezTo>
                  <a:cubicBezTo>
                    <a:pt x="52" y="49"/>
                    <a:pt x="52" y="49"/>
                    <a:pt x="52" y="49"/>
                  </a:cubicBezTo>
                  <a:cubicBezTo>
                    <a:pt x="50" y="46"/>
                    <a:pt x="48" y="43"/>
                    <a:pt x="47" y="40"/>
                  </a:cubicBezTo>
                  <a:lnTo>
                    <a:pt x="9" y="40"/>
                  </a:lnTo>
                  <a:close/>
                </a:path>
              </a:pathLst>
            </a:custGeom>
            <a:gradFill>
              <a:gsLst>
                <a:gs pos="0">
                  <a:srgbClr val="FF644A"/>
                </a:gs>
                <a:gs pos="100000">
                  <a:schemeClr val="accent3"/>
                </a:gs>
              </a:gsLst>
              <a:lin ang="5400000" scaled="0"/>
            </a:gradFill>
            <a:ln>
              <a:noFill/>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ndParaRPr>
            </a:p>
          </p:txBody>
        </p:sp>
        <p:sp>
          <p:nvSpPr>
            <p:cNvPr id="999" name="Freeform 58">
              <a:extLst>
                <a:ext uri="{FF2B5EF4-FFF2-40B4-BE49-F238E27FC236}">
                  <a16:creationId xmlns:a16="http://schemas.microsoft.com/office/drawing/2014/main" id="{542A2E5F-828C-423E-9328-FAA827BEB68A}"/>
                </a:ext>
              </a:extLst>
            </p:cNvPr>
            <p:cNvSpPr>
              <a:spLocks/>
            </p:cNvSpPr>
            <p:nvPr/>
          </p:nvSpPr>
          <p:spPr bwMode="auto">
            <a:xfrm>
              <a:off x="1006329" y="1507860"/>
              <a:ext cx="185687" cy="125206"/>
            </a:xfrm>
            <a:custGeom>
              <a:avLst/>
              <a:gdLst>
                <a:gd name="T0" fmla="*/ 68 w 73"/>
                <a:gd name="T1" fmla="*/ 0 h 49"/>
                <a:gd name="T2" fmla="*/ 4 w 73"/>
                <a:gd name="T3" fmla="*/ 0 h 49"/>
                <a:gd name="T4" fmla="*/ 0 w 73"/>
                <a:gd name="T5" fmla="*/ 4 h 49"/>
                <a:gd name="T6" fmla="*/ 0 w 73"/>
                <a:gd name="T7" fmla="*/ 40 h 49"/>
                <a:gd name="T8" fmla="*/ 0 w 73"/>
                <a:gd name="T9" fmla="*/ 44 h 49"/>
                <a:gd name="T10" fmla="*/ 4 w 73"/>
                <a:gd name="T11" fmla="*/ 49 h 49"/>
                <a:gd name="T12" fmla="*/ 12 w 73"/>
                <a:gd name="T13" fmla="*/ 49 h 49"/>
                <a:gd name="T14" fmla="*/ 15 w 73"/>
                <a:gd name="T15" fmla="*/ 40 h 49"/>
                <a:gd name="T16" fmla="*/ 15 w 73"/>
                <a:gd name="T17" fmla="*/ 40 h 49"/>
                <a:gd name="T18" fmla="*/ 9 w 73"/>
                <a:gd name="T19" fmla="*/ 40 h 49"/>
                <a:gd name="T20" fmla="*/ 9 w 73"/>
                <a:gd name="T21" fmla="*/ 9 h 49"/>
                <a:gd name="T22" fmla="*/ 64 w 73"/>
                <a:gd name="T23" fmla="*/ 9 h 49"/>
                <a:gd name="T24" fmla="*/ 64 w 73"/>
                <a:gd name="T25" fmla="*/ 11 h 49"/>
                <a:gd name="T26" fmla="*/ 73 w 73"/>
                <a:gd name="T27" fmla="*/ 13 h 49"/>
                <a:gd name="T28" fmla="*/ 73 w 73"/>
                <a:gd name="T29" fmla="*/ 4 h 49"/>
                <a:gd name="T30" fmla="*/ 68 w 73"/>
                <a:gd name="T31"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3" h="49">
                  <a:moveTo>
                    <a:pt x="68" y="0"/>
                  </a:moveTo>
                  <a:cubicBezTo>
                    <a:pt x="4" y="0"/>
                    <a:pt x="4" y="0"/>
                    <a:pt x="4" y="0"/>
                  </a:cubicBezTo>
                  <a:cubicBezTo>
                    <a:pt x="2" y="0"/>
                    <a:pt x="0" y="2"/>
                    <a:pt x="0" y="4"/>
                  </a:cubicBezTo>
                  <a:cubicBezTo>
                    <a:pt x="0" y="40"/>
                    <a:pt x="0" y="40"/>
                    <a:pt x="0" y="40"/>
                  </a:cubicBezTo>
                  <a:cubicBezTo>
                    <a:pt x="0" y="44"/>
                    <a:pt x="0" y="44"/>
                    <a:pt x="0" y="44"/>
                  </a:cubicBezTo>
                  <a:cubicBezTo>
                    <a:pt x="0" y="46"/>
                    <a:pt x="2" y="49"/>
                    <a:pt x="4" y="49"/>
                  </a:cubicBezTo>
                  <a:cubicBezTo>
                    <a:pt x="12" y="49"/>
                    <a:pt x="12" y="49"/>
                    <a:pt x="12" y="49"/>
                  </a:cubicBezTo>
                  <a:cubicBezTo>
                    <a:pt x="13" y="45"/>
                    <a:pt x="14" y="42"/>
                    <a:pt x="15" y="40"/>
                  </a:cubicBezTo>
                  <a:cubicBezTo>
                    <a:pt x="15" y="40"/>
                    <a:pt x="15" y="40"/>
                    <a:pt x="15" y="40"/>
                  </a:cubicBezTo>
                  <a:cubicBezTo>
                    <a:pt x="9" y="40"/>
                    <a:pt x="9" y="40"/>
                    <a:pt x="9" y="40"/>
                  </a:cubicBezTo>
                  <a:cubicBezTo>
                    <a:pt x="9" y="9"/>
                    <a:pt x="9" y="9"/>
                    <a:pt x="9" y="9"/>
                  </a:cubicBezTo>
                  <a:cubicBezTo>
                    <a:pt x="64" y="9"/>
                    <a:pt x="64" y="9"/>
                    <a:pt x="64" y="9"/>
                  </a:cubicBezTo>
                  <a:cubicBezTo>
                    <a:pt x="64" y="11"/>
                    <a:pt x="64" y="11"/>
                    <a:pt x="64" y="11"/>
                  </a:cubicBezTo>
                  <a:cubicBezTo>
                    <a:pt x="67" y="12"/>
                    <a:pt x="70" y="12"/>
                    <a:pt x="73" y="13"/>
                  </a:cubicBezTo>
                  <a:cubicBezTo>
                    <a:pt x="73" y="4"/>
                    <a:pt x="73" y="4"/>
                    <a:pt x="73" y="4"/>
                  </a:cubicBezTo>
                  <a:cubicBezTo>
                    <a:pt x="73" y="2"/>
                    <a:pt x="71" y="0"/>
                    <a:pt x="68" y="0"/>
                  </a:cubicBezTo>
                  <a:close/>
                </a:path>
              </a:pathLst>
            </a:custGeom>
            <a:gradFill>
              <a:gsLst>
                <a:gs pos="0">
                  <a:srgbClr val="FF792E"/>
                </a:gs>
                <a:gs pos="100000">
                  <a:srgbClr val="FF604A"/>
                </a:gs>
              </a:gsLst>
              <a:lin ang="5400000" scaled="0"/>
            </a:gradFill>
            <a:ln>
              <a:noFill/>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ndParaRPr>
            </a:p>
          </p:txBody>
        </p:sp>
      </p:grpSp>
      <p:grpSp>
        <p:nvGrpSpPr>
          <p:cNvPr id="1000" name="Group 999">
            <a:extLst>
              <a:ext uri="{FF2B5EF4-FFF2-40B4-BE49-F238E27FC236}">
                <a16:creationId xmlns:a16="http://schemas.microsoft.com/office/drawing/2014/main" id="{8D67BBA4-904A-4821-A784-ABDA3A3BDB14}"/>
              </a:ext>
            </a:extLst>
          </p:cNvPr>
          <p:cNvGrpSpPr/>
          <p:nvPr/>
        </p:nvGrpSpPr>
        <p:grpSpPr>
          <a:xfrm flipV="1">
            <a:off x="2666277" y="1919767"/>
            <a:ext cx="1051069" cy="834235"/>
            <a:chOff x="602062" y="1200151"/>
            <a:chExt cx="673778" cy="534778"/>
          </a:xfrm>
        </p:grpSpPr>
        <p:sp>
          <p:nvSpPr>
            <p:cNvPr id="1001" name="Freeform 43">
              <a:extLst>
                <a:ext uri="{FF2B5EF4-FFF2-40B4-BE49-F238E27FC236}">
                  <a16:creationId xmlns:a16="http://schemas.microsoft.com/office/drawing/2014/main" id="{87A0AC64-EF2D-4376-A6FE-95567E30469F}"/>
                </a:ext>
              </a:extLst>
            </p:cNvPr>
            <p:cNvSpPr>
              <a:spLocks noEditPoints="1"/>
            </p:cNvSpPr>
            <p:nvPr/>
          </p:nvSpPr>
          <p:spPr bwMode="auto">
            <a:xfrm>
              <a:off x="602062" y="1405998"/>
              <a:ext cx="185687" cy="125206"/>
            </a:xfrm>
            <a:custGeom>
              <a:avLst/>
              <a:gdLst>
                <a:gd name="T0" fmla="*/ 69 w 73"/>
                <a:gd name="T1" fmla="*/ 49 h 49"/>
                <a:gd name="T2" fmla="*/ 5 w 73"/>
                <a:gd name="T3" fmla="*/ 49 h 49"/>
                <a:gd name="T4" fmla="*/ 0 w 73"/>
                <a:gd name="T5" fmla="*/ 44 h 49"/>
                <a:gd name="T6" fmla="*/ 0 w 73"/>
                <a:gd name="T7" fmla="*/ 4 h 49"/>
                <a:gd name="T8" fmla="*/ 5 w 73"/>
                <a:gd name="T9" fmla="*/ 0 h 49"/>
                <a:gd name="T10" fmla="*/ 69 w 73"/>
                <a:gd name="T11" fmla="*/ 0 h 49"/>
                <a:gd name="T12" fmla="*/ 73 w 73"/>
                <a:gd name="T13" fmla="*/ 4 h 49"/>
                <a:gd name="T14" fmla="*/ 73 w 73"/>
                <a:gd name="T15" fmla="*/ 44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4"/>
                  </a:cubicBezTo>
                  <a:cubicBezTo>
                    <a:pt x="0" y="4"/>
                    <a:pt x="0" y="4"/>
                    <a:pt x="0" y="4"/>
                  </a:cubicBezTo>
                  <a:cubicBezTo>
                    <a:pt x="0" y="2"/>
                    <a:pt x="2" y="0"/>
                    <a:pt x="5" y="0"/>
                  </a:cubicBezTo>
                  <a:cubicBezTo>
                    <a:pt x="69" y="0"/>
                    <a:pt x="69" y="0"/>
                    <a:pt x="69" y="0"/>
                  </a:cubicBezTo>
                  <a:cubicBezTo>
                    <a:pt x="71" y="0"/>
                    <a:pt x="73" y="2"/>
                    <a:pt x="73" y="4"/>
                  </a:cubicBezTo>
                  <a:cubicBezTo>
                    <a:pt x="73" y="44"/>
                    <a:pt x="73" y="44"/>
                    <a:pt x="73" y="44"/>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9011"/>
                </a:gs>
                <a:gs pos="100000">
                  <a:srgbClr val="FF762E"/>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ndParaRPr>
            </a:p>
          </p:txBody>
        </p:sp>
        <p:sp>
          <p:nvSpPr>
            <p:cNvPr id="1002" name="Freeform 44">
              <a:extLst>
                <a:ext uri="{FF2B5EF4-FFF2-40B4-BE49-F238E27FC236}">
                  <a16:creationId xmlns:a16="http://schemas.microsoft.com/office/drawing/2014/main" id="{FC4E8466-6DC3-443F-BF1D-BAFB4BFE4C78}"/>
                </a:ext>
              </a:extLst>
            </p:cNvPr>
            <p:cNvSpPr>
              <a:spLocks noEditPoints="1"/>
            </p:cNvSpPr>
            <p:nvPr/>
          </p:nvSpPr>
          <p:spPr bwMode="auto">
            <a:xfrm>
              <a:off x="764405" y="1405998"/>
              <a:ext cx="185687" cy="125206"/>
            </a:xfrm>
            <a:custGeom>
              <a:avLst/>
              <a:gdLst>
                <a:gd name="T0" fmla="*/ 69 w 73"/>
                <a:gd name="T1" fmla="*/ 49 h 49"/>
                <a:gd name="T2" fmla="*/ 5 w 73"/>
                <a:gd name="T3" fmla="*/ 49 h 49"/>
                <a:gd name="T4" fmla="*/ 0 w 73"/>
                <a:gd name="T5" fmla="*/ 44 h 49"/>
                <a:gd name="T6" fmla="*/ 0 w 73"/>
                <a:gd name="T7" fmla="*/ 4 h 49"/>
                <a:gd name="T8" fmla="*/ 5 w 73"/>
                <a:gd name="T9" fmla="*/ 0 h 49"/>
                <a:gd name="T10" fmla="*/ 69 w 73"/>
                <a:gd name="T11" fmla="*/ 0 h 49"/>
                <a:gd name="T12" fmla="*/ 73 w 73"/>
                <a:gd name="T13" fmla="*/ 4 h 49"/>
                <a:gd name="T14" fmla="*/ 73 w 73"/>
                <a:gd name="T15" fmla="*/ 44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4"/>
                  </a:cubicBezTo>
                  <a:cubicBezTo>
                    <a:pt x="0" y="4"/>
                    <a:pt x="0" y="4"/>
                    <a:pt x="0" y="4"/>
                  </a:cubicBezTo>
                  <a:cubicBezTo>
                    <a:pt x="0" y="2"/>
                    <a:pt x="2" y="0"/>
                    <a:pt x="5" y="0"/>
                  </a:cubicBezTo>
                  <a:cubicBezTo>
                    <a:pt x="69" y="0"/>
                    <a:pt x="69" y="0"/>
                    <a:pt x="69" y="0"/>
                  </a:cubicBezTo>
                  <a:cubicBezTo>
                    <a:pt x="71" y="0"/>
                    <a:pt x="73" y="2"/>
                    <a:pt x="73" y="4"/>
                  </a:cubicBezTo>
                  <a:cubicBezTo>
                    <a:pt x="73" y="44"/>
                    <a:pt x="73" y="44"/>
                    <a:pt x="73" y="44"/>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9011"/>
                </a:gs>
                <a:gs pos="100000">
                  <a:srgbClr val="FF762E"/>
                </a:gs>
              </a:gsLst>
              <a:lin ang="5400000" scaled="1"/>
            </a:gradFill>
            <a:ln>
              <a:noFill/>
            </a:ln>
          </p:spPr>
          <p:txBody>
            <a:bodyPr vert="horz" wrap="square" lIns="91440" tIns="45720" rIns="91440" bIns="45720" numCol="1" anchor="t" anchorCtr="0" compatLnSpc="1">
              <a:prstTxWarp prst="textNoShape">
                <a:avLst/>
              </a:prstTxWarp>
            </a:bodyPr>
            <a:lstStyle/>
            <a:p>
              <a:pPr defTabSz="457200"/>
              <a:endParaRPr lang="en-US" sz="1800" kern="0" dirty="0">
                <a:solidFill>
                  <a:srgbClr val="000000"/>
                </a:solidFill>
                <a:latin typeface="Amazon Ember Heavy"/>
              </a:endParaRPr>
            </a:p>
          </p:txBody>
        </p:sp>
        <p:sp>
          <p:nvSpPr>
            <p:cNvPr id="1003" name="Freeform 45">
              <a:extLst>
                <a:ext uri="{FF2B5EF4-FFF2-40B4-BE49-F238E27FC236}">
                  <a16:creationId xmlns:a16="http://schemas.microsoft.com/office/drawing/2014/main" id="{7E995371-4A76-41E8-B9B2-5322A7F3173C}"/>
                </a:ext>
              </a:extLst>
            </p:cNvPr>
            <p:cNvSpPr>
              <a:spLocks noEditPoints="1"/>
            </p:cNvSpPr>
            <p:nvPr/>
          </p:nvSpPr>
          <p:spPr bwMode="auto">
            <a:xfrm>
              <a:off x="927810" y="1405998"/>
              <a:ext cx="185687" cy="125206"/>
            </a:xfrm>
            <a:custGeom>
              <a:avLst/>
              <a:gdLst>
                <a:gd name="T0" fmla="*/ 69 w 73"/>
                <a:gd name="T1" fmla="*/ 49 h 49"/>
                <a:gd name="T2" fmla="*/ 5 w 73"/>
                <a:gd name="T3" fmla="*/ 49 h 49"/>
                <a:gd name="T4" fmla="*/ 0 w 73"/>
                <a:gd name="T5" fmla="*/ 44 h 49"/>
                <a:gd name="T6" fmla="*/ 0 w 73"/>
                <a:gd name="T7" fmla="*/ 4 h 49"/>
                <a:gd name="T8" fmla="*/ 5 w 73"/>
                <a:gd name="T9" fmla="*/ 0 h 49"/>
                <a:gd name="T10" fmla="*/ 69 w 73"/>
                <a:gd name="T11" fmla="*/ 0 h 49"/>
                <a:gd name="T12" fmla="*/ 73 w 73"/>
                <a:gd name="T13" fmla="*/ 4 h 49"/>
                <a:gd name="T14" fmla="*/ 73 w 73"/>
                <a:gd name="T15" fmla="*/ 44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4"/>
                  </a:cubicBezTo>
                  <a:cubicBezTo>
                    <a:pt x="0" y="4"/>
                    <a:pt x="0" y="4"/>
                    <a:pt x="0" y="4"/>
                  </a:cubicBezTo>
                  <a:cubicBezTo>
                    <a:pt x="0" y="2"/>
                    <a:pt x="2" y="0"/>
                    <a:pt x="5" y="0"/>
                  </a:cubicBezTo>
                  <a:cubicBezTo>
                    <a:pt x="69" y="0"/>
                    <a:pt x="69" y="0"/>
                    <a:pt x="69" y="0"/>
                  </a:cubicBezTo>
                  <a:cubicBezTo>
                    <a:pt x="71" y="0"/>
                    <a:pt x="73" y="2"/>
                    <a:pt x="73" y="4"/>
                  </a:cubicBezTo>
                  <a:cubicBezTo>
                    <a:pt x="73" y="44"/>
                    <a:pt x="73" y="44"/>
                    <a:pt x="73" y="44"/>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9011"/>
                </a:gs>
                <a:gs pos="100000">
                  <a:srgbClr val="FF762E"/>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ndParaRPr>
            </a:p>
          </p:txBody>
        </p:sp>
        <p:sp>
          <p:nvSpPr>
            <p:cNvPr id="1004" name="Freeform 46">
              <a:extLst>
                <a:ext uri="{FF2B5EF4-FFF2-40B4-BE49-F238E27FC236}">
                  <a16:creationId xmlns:a16="http://schemas.microsoft.com/office/drawing/2014/main" id="{9367EAD4-89F7-4250-97E7-F7B3A3111B22}"/>
                </a:ext>
              </a:extLst>
            </p:cNvPr>
            <p:cNvSpPr>
              <a:spLocks noEditPoints="1"/>
            </p:cNvSpPr>
            <p:nvPr/>
          </p:nvSpPr>
          <p:spPr bwMode="auto">
            <a:xfrm>
              <a:off x="680581" y="1305197"/>
              <a:ext cx="185687" cy="124145"/>
            </a:xfrm>
            <a:custGeom>
              <a:avLst/>
              <a:gdLst>
                <a:gd name="T0" fmla="*/ 68 w 73"/>
                <a:gd name="T1" fmla="*/ 49 h 49"/>
                <a:gd name="T2" fmla="*/ 4 w 73"/>
                <a:gd name="T3" fmla="*/ 49 h 49"/>
                <a:gd name="T4" fmla="*/ 0 w 73"/>
                <a:gd name="T5" fmla="*/ 44 h 49"/>
                <a:gd name="T6" fmla="*/ 0 w 73"/>
                <a:gd name="T7" fmla="*/ 4 h 49"/>
                <a:gd name="T8" fmla="*/ 4 w 73"/>
                <a:gd name="T9" fmla="*/ 0 h 49"/>
                <a:gd name="T10" fmla="*/ 68 w 73"/>
                <a:gd name="T11" fmla="*/ 0 h 49"/>
                <a:gd name="T12" fmla="*/ 73 w 73"/>
                <a:gd name="T13" fmla="*/ 4 h 49"/>
                <a:gd name="T14" fmla="*/ 73 w 73"/>
                <a:gd name="T15" fmla="*/ 44 h 49"/>
                <a:gd name="T16" fmla="*/ 68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8" y="49"/>
                  </a:moveTo>
                  <a:cubicBezTo>
                    <a:pt x="4" y="49"/>
                    <a:pt x="4" y="49"/>
                    <a:pt x="4" y="49"/>
                  </a:cubicBezTo>
                  <a:cubicBezTo>
                    <a:pt x="2" y="49"/>
                    <a:pt x="0" y="46"/>
                    <a:pt x="0" y="44"/>
                  </a:cubicBezTo>
                  <a:cubicBezTo>
                    <a:pt x="0" y="4"/>
                    <a:pt x="0" y="4"/>
                    <a:pt x="0" y="4"/>
                  </a:cubicBezTo>
                  <a:cubicBezTo>
                    <a:pt x="0" y="2"/>
                    <a:pt x="2" y="0"/>
                    <a:pt x="4" y="0"/>
                  </a:cubicBezTo>
                  <a:cubicBezTo>
                    <a:pt x="68" y="0"/>
                    <a:pt x="68" y="0"/>
                    <a:pt x="68" y="0"/>
                  </a:cubicBezTo>
                  <a:cubicBezTo>
                    <a:pt x="71" y="0"/>
                    <a:pt x="73" y="2"/>
                    <a:pt x="73" y="4"/>
                  </a:cubicBezTo>
                  <a:cubicBezTo>
                    <a:pt x="73" y="44"/>
                    <a:pt x="73" y="44"/>
                    <a:pt x="73" y="44"/>
                  </a:cubicBezTo>
                  <a:cubicBezTo>
                    <a:pt x="73" y="46"/>
                    <a:pt x="71" y="49"/>
                    <a:pt x="68"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100000">
                  <a:srgbClr val="FF8C11"/>
                </a:gs>
                <a:gs pos="0">
                  <a:srgbClr val="FFA700"/>
                </a:gs>
              </a:gsLst>
              <a:lin ang="5400000" scaled="1"/>
            </a:gradFill>
            <a:ln>
              <a:noFill/>
            </a:ln>
          </p:spPr>
          <p:txBody>
            <a:bodyPr vert="horz" wrap="square" lIns="91440" tIns="45720" rIns="91440" bIns="45720" numCol="1" anchor="t" anchorCtr="0" compatLnSpc="1">
              <a:prstTxWarp prst="textNoShape">
                <a:avLst/>
              </a:prstTxWarp>
            </a:bodyPr>
            <a:lstStyle/>
            <a:p>
              <a:pPr defTabSz="457200">
                <a:defRPr/>
              </a:pPr>
              <a:endParaRPr lang="en-US" sz="1800" dirty="0">
                <a:solidFill>
                  <a:srgbClr val="000000"/>
                </a:solidFill>
                <a:latin typeface="Amazon Ember Heavy"/>
              </a:endParaRPr>
            </a:p>
          </p:txBody>
        </p:sp>
        <p:sp>
          <p:nvSpPr>
            <p:cNvPr id="1005" name="Freeform 47">
              <a:extLst>
                <a:ext uri="{FF2B5EF4-FFF2-40B4-BE49-F238E27FC236}">
                  <a16:creationId xmlns:a16="http://schemas.microsoft.com/office/drawing/2014/main" id="{5BAA53B2-D700-4B98-BE95-61780C4F49BC}"/>
                </a:ext>
              </a:extLst>
            </p:cNvPr>
            <p:cNvSpPr>
              <a:spLocks noEditPoints="1"/>
            </p:cNvSpPr>
            <p:nvPr/>
          </p:nvSpPr>
          <p:spPr bwMode="auto">
            <a:xfrm>
              <a:off x="842924" y="1305197"/>
              <a:ext cx="185687" cy="124145"/>
            </a:xfrm>
            <a:custGeom>
              <a:avLst/>
              <a:gdLst>
                <a:gd name="T0" fmla="*/ 68 w 73"/>
                <a:gd name="T1" fmla="*/ 49 h 49"/>
                <a:gd name="T2" fmla="*/ 4 w 73"/>
                <a:gd name="T3" fmla="*/ 49 h 49"/>
                <a:gd name="T4" fmla="*/ 0 w 73"/>
                <a:gd name="T5" fmla="*/ 44 h 49"/>
                <a:gd name="T6" fmla="*/ 0 w 73"/>
                <a:gd name="T7" fmla="*/ 4 h 49"/>
                <a:gd name="T8" fmla="*/ 4 w 73"/>
                <a:gd name="T9" fmla="*/ 0 h 49"/>
                <a:gd name="T10" fmla="*/ 68 w 73"/>
                <a:gd name="T11" fmla="*/ 0 h 49"/>
                <a:gd name="T12" fmla="*/ 73 w 73"/>
                <a:gd name="T13" fmla="*/ 4 h 49"/>
                <a:gd name="T14" fmla="*/ 73 w 73"/>
                <a:gd name="T15" fmla="*/ 44 h 49"/>
                <a:gd name="T16" fmla="*/ 68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8" y="49"/>
                  </a:moveTo>
                  <a:cubicBezTo>
                    <a:pt x="4" y="49"/>
                    <a:pt x="4" y="49"/>
                    <a:pt x="4" y="49"/>
                  </a:cubicBezTo>
                  <a:cubicBezTo>
                    <a:pt x="2" y="49"/>
                    <a:pt x="0" y="46"/>
                    <a:pt x="0" y="44"/>
                  </a:cubicBezTo>
                  <a:cubicBezTo>
                    <a:pt x="0" y="4"/>
                    <a:pt x="0" y="4"/>
                    <a:pt x="0" y="4"/>
                  </a:cubicBezTo>
                  <a:cubicBezTo>
                    <a:pt x="0" y="2"/>
                    <a:pt x="2" y="0"/>
                    <a:pt x="4" y="0"/>
                  </a:cubicBezTo>
                  <a:cubicBezTo>
                    <a:pt x="68" y="0"/>
                    <a:pt x="68" y="0"/>
                    <a:pt x="68" y="0"/>
                  </a:cubicBezTo>
                  <a:cubicBezTo>
                    <a:pt x="71" y="0"/>
                    <a:pt x="73" y="2"/>
                    <a:pt x="73" y="4"/>
                  </a:cubicBezTo>
                  <a:cubicBezTo>
                    <a:pt x="73" y="44"/>
                    <a:pt x="73" y="44"/>
                    <a:pt x="73" y="44"/>
                  </a:cubicBezTo>
                  <a:cubicBezTo>
                    <a:pt x="73" y="46"/>
                    <a:pt x="71" y="49"/>
                    <a:pt x="68"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100000">
                  <a:srgbClr val="FF8C11"/>
                </a:gs>
                <a:gs pos="0">
                  <a:srgbClr val="FFA700"/>
                </a:gs>
              </a:gsLst>
              <a:lin ang="5400000" scaled="1"/>
            </a:gradFill>
            <a:ln>
              <a:noFill/>
            </a:ln>
          </p:spPr>
          <p:txBody>
            <a:bodyPr vert="horz" wrap="square" lIns="91440" tIns="45720" rIns="91440" bIns="45720" numCol="1" anchor="t" anchorCtr="0" compatLnSpc="1">
              <a:prstTxWarp prst="textNoShape">
                <a:avLst/>
              </a:prstTxWarp>
            </a:bodyPr>
            <a:lstStyle/>
            <a:p>
              <a:pPr defTabSz="457200">
                <a:defRPr/>
              </a:pPr>
              <a:endParaRPr lang="en-US" sz="1800" dirty="0">
                <a:solidFill>
                  <a:srgbClr val="000000"/>
                </a:solidFill>
                <a:latin typeface="Amazon Ember Heavy"/>
              </a:endParaRPr>
            </a:p>
          </p:txBody>
        </p:sp>
        <p:sp>
          <p:nvSpPr>
            <p:cNvPr id="1006" name="Freeform 48">
              <a:extLst>
                <a:ext uri="{FF2B5EF4-FFF2-40B4-BE49-F238E27FC236}">
                  <a16:creationId xmlns:a16="http://schemas.microsoft.com/office/drawing/2014/main" id="{CD513DCD-C523-4277-AE34-A6996B1D5CE6}"/>
                </a:ext>
              </a:extLst>
            </p:cNvPr>
            <p:cNvSpPr>
              <a:spLocks noEditPoints="1"/>
            </p:cNvSpPr>
            <p:nvPr/>
          </p:nvSpPr>
          <p:spPr bwMode="auto">
            <a:xfrm>
              <a:off x="1006329" y="1305197"/>
              <a:ext cx="185687" cy="124145"/>
            </a:xfrm>
            <a:custGeom>
              <a:avLst/>
              <a:gdLst>
                <a:gd name="T0" fmla="*/ 68 w 73"/>
                <a:gd name="T1" fmla="*/ 49 h 49"/>
                <a:gd name="T2" fmla="*/ 4 w 73"/>
                <a:gd name="T3" fmla="*/ 49 h 49"/>
                <a:gd name="T4" fmla="*/ 0 w 73"/>
                <a:gd name="T5" fmla="*/ 44 h 49"/>
                <a:gd name="T6" fmla="*/ 0 w 73"/>
                <a:gd name="T7" fmla="*/ 4 h 49"/>
                <a:gd name="T8" fmla="*/ 4 w 73"/>
                <a:gd name="T9" fmla="*/ 0 h 49"/>
                <a:gd name="T10" fmla="*/ 68 w 73"/>
                <a:gd name="T11" fmla="*/ 0 h 49"/>
                <a:gd name="T12" fmla="*/ 73 w 73"/>
                <a:gd name="T13" fmla="*/ 4 h 49"/>
                <a:gd name="T14" fmla="*/ 73 w 73"/>
                <a:gd name="T15" fmla="*/ 44 h 49"/>
                <a:gd name="T16" fmla="*/ 68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8" y="49"/>
                  </a:moveTo>
                  <a:cubicBezTo>
                    <a:pt x="4" y="49"/>
                    <a:pt x="4" y="49"/>
                    <a:pt x="4" y="49"/>
                  </a:cubicBezTo>
                  <a:cubicBezTo>
                    <a:pt x="2" y="49"/>
                    <a:pt x="0" y="46"/>
                    <a:pt x="0" y="44"/>
                  </a:cubicBezTo>
                  <a:cubicBezTo>
                    <a:pt x="0" y="4"/>
                    <a:pt x="0" y="4"/>
                    <a:pt x="0" y="4"/>
                  </a:cubicBezTo>
                  <a:cubicBezTo>
                    <a:pt x="0" y="2"/>
                    <a:pt x="2" y="0"/>
                    <a:pt x="4" y="0"/>
                  </a:cubicBezTo>
                  <a:cubicBezTo>
                    <a:pt x="68" y="0"/>
                    <a:pt x="68" y="0"/>
                    <a:pt x="68" y="0"/>
                  </a:cubicBezTo>
                  <a:cubicBezTo>
                    <a:pt x="71" y="0"/>
                    <a:pt x="73" y="2"/>
                    <a:pt x="73" y="4"/>
                  </a:cubicBezTo>
                  <a:cubicBezTo>
                    <a:pt x="73" y="44"/>
                    <a:pt x="73" y="44"/>
                    <a:pt x="73" y="44"/>
                  </a:cubicBezTo>
                  <a:cubicBezTo>
                    <a:pt x="73" y="46"/>
                    <a:pt x="71" y="49"/>
                    <a:pt x="68"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100000">
                  <a:srgbClr val="FF8C11"/>
                </a:gs>
                <a:gs pos="0">
                  <a:srgbClr val="FFA700"/>
                </a:gs>
              </a:gsLst>
              <a:lin ang="5400000" scaled="1"/>
            </a:gradFill>
            <a:ln>
              <a:noFill/>
            </a:ln>
          </p:spPr>
          <p:txBody>
            <a:bodyPr vert="horz" wrap="square" lIns="91440" tIns="45720" rIns="91440" bIns="45720" numCol="1" anchor="t" anchorCtr="0" compatLnSpc="1">
              <a:prstTxWarp prst="textNoShape">
                <a:avLst/>
              </a:prstTxWarp>
            </a:bodyPr>
            <a:lstStyle/>
            <a:p>
              <a:pPr defTabSz="457200">
                <a:defRPr/>
              </a:pPr>
              <a:endParaRPr lang="en-US" sz="1800" dirty="0">
                <a:solidFill>
                  <a:srgbClr val="000000"/>
                </a:solidFill>
                <a:latin typeface="Amazon Ember Heavy"/>
              </a:endParaRPr>
            </a:p>
          </p:txBody>
        </p:sp>
        <p:sp>
          <p:nvSpPr>
            <p:cNvPr id="1007" name="Freeform 49">
              <a:extLst>
                <a:ext uri="{FF2B5EF4-FFF2-40B4-BE49-F238E27FC236}">
                  <a16:creationId xmlns:a16="http://schemas.microsoft.com/office/drawing/2014/main" id="{B91A72AA-0D97-489E-985B-82928E24A0E5}"/>
                </a:ext>
              </a:extLst>
            </p:cNvPr>
            <p:cNvSpPr>
              <a:spLocks noEditPoints="1"/>
            </p:cNvSpPr>
            <p:nvPr/>
          </p:nvSpPr>
          <p:spPr bwMode="auto">
            <a:xfrm>
              <a:off x="680581" y="1507860"/>
              <a:ext cx="185687" cy="125206"/>
            </a:xfrm>
            <a:custGeom>
              <a:avLst/>
              <a:gdLst>
                <a:gd name="T0" fmla="*/ 68 w 73"/>
                <a:gd name="T1" fmla="*/ 49 h 49"/>
                <a:gd name="T2" fmla="*/ 4 w 73"/>
                <a:gd name="T3" fmla="*/ 49 h 49"/>
                <a:gd name="T4" fmla="*/ 0 w 73"/>
                <a:gd name="T5" fmla="*/ 44 h 49"/>
                <a:gd name="T6" fmla="*/ 0 w 73"/>
                <a:gd name="T7" fmla="*/ 4 h 49"/>
                <a:gd name="T8" fmla="*/ 4 w 73"/>
                <a:gd name="T9" fmla="*/ 0 h 49"/>
                <a:gd name="T10" fmla="*/ 68 w 73"/>
                <a:gd name="T11" fmla="*/ 0 h 49"/>
                <a:gd name="T12" fmla="*/ 73 w 73"/>
                <a:gd name="T13" fmla="*/ 4 h 49"/>
                <a:gd name="T14" fmla="*/ 73 w 73"/>
                <a:gd name="T15" fmla="*/ 44 h 49"/>
                <a:gd name="T16" fmla="*/ 68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8" y="49"/>
                  </a:moveTo>
                  <a:cubicBezTo>
                    <a:pt x="4" y="49"/>
                    <a:pt x="4" y="49"/>
                    <a:pt x="4" y="49"/>
                  </a:cubicBezTo>
                  <a:cubicBezTo>
                    <a:pt x="2" y="49"/>
                    <a:pt x="0" y="46"/>
                    <a:pt x="0" y="44"/>
                  </a:cubicBezTo>
                  <a:cubicBezTo>
                    <a:pt x="0" y="4"/>
                    <a:pt x="0" y="4"/>
                    <a:pt x="0" y="4"/>
                  </a:cubicBezTo>
                  <a:cubicBezTo>
                    <a:pt x="0" y="2"/>
                    <a:pt x="2" y="0"/>
                    <a:pt x="4" y="0"/>
                  </a:cubicBezTo>
                  <a:cubicBezTo>
                    <a:pt x="68" y="0"/>
                    <a:pt x="68" y="0"/>
                    <a:pt x="68" y="0"/>
                  </a:cubicBezTo>
                  <a:cubicBezTo>
                    <a:pt x="71" y="0"/>
                    <a:pt x="73" y="2"/>
                    <a:pt x="73" y="4"/>
                  </a:cubicBezTo>
                  <a:cubicBezTo>
                    <a:pt x="73" y="44"/>
                    <a:pt x="73" y="44"/>
                    <a:pt x="73" y="44"/>
                  </a:cubicBezTo>
                  <a:cubicBezTo>
                    <a:pt x="73" y="46"/>
                    <a:pt x="71" y="49"/>
                    <a:pt x="68"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792E"/>
                </a:gs>
                <a:gs pos="100000">
                  <a:srgbClr val="FF604A"/>
                </a:gs>
              </a:gsLst>
              <a:lin ang="5400000" scaled="0"/>
            </a:gradFill>
            <a:ln>
              <a:noFill/>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ndParaRPr>
            </a:p>
          </p:txBody>
        </p:sp>
        <p:sp>
          <p:nvSpPr>
            <p:cNvPr id="1008" name="Freeform 50">
              <a:extLst>
                <a:ext uri="{FF2B5EF4-FFF2-40B4-BE49-F238E27FC236}">
                  <a16:creationId xmlns:a16="http://schemas.microsoft.com/office/drawing/2014/main" id="{0E41F186-485F-4AF5-B667-6D7DDF091266}"/>
                </a:ext>
              </a:extLst>
            </p:cNvPr>
            <p:cNvSpPr>
              <a:spLocks noEditPoints="1"/>
            </p:cNvSpPr>
            <p:nvPr/>
          </p:nvSpPr>
          <p:spPr bwMode="auto">
            <a:xfrm>
              <a:off x="842924" y="1507860"/>
              <a:ext cx="185687" cy="125206"/>
            </a:xfrm>
            <a:custGeom>
              <a:avLst/>
              <a:gdLst>
                <a:gd name="T0" fmla="*/ 68 w 73"/>
                <a:gd name="T1" fmla="*/ 49 h 49"/>
                <a:gd name="T2" fmla="*/ 4 w 73"/>
                <a:gd name="T3" fmla="*/ 49 h 49"/>
                <a:gd name="T4" fmla="*/ 0 w 73"/>
                <a:gd name="T5" fmla="*/ 44 h 49"/>
                <a:gd name="T6" fmla="*/ 0 w 73"/>
                <a:gd name="T7" fmla="*/ 4 h 49"/>
                <a:gd name="T8" fmla="*/ 4 w 73"/>
                <a:gd name="T9" fmla="*/ 0 h 49"/>
                <a:gd name="T10" fmla="*/ 68 w 73"/>
                <a:gd name="T11" fmla="*/ 0 h 49"/>
                <a:gd name="T12" fmla="*/ 73 w 73"/>
                <a:gd name="T13" fmla="*/ 4 h 49"/>
                <a:gd name="T14" fmla="*/ 73 w 73"/>
                <a:gd name="T15" fmla="*/ 44 h 49"/>
                <a:gd name="T16" fmla="*/ 68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8" y="49"/>
                  </a:moveTo>
                  <a:cubicBezTo>
                    <a:pt x="4" y="49"/>
                    <a:pt x="4" y="49"/>
                    <a:pt x="4" y="49"/>
                  </a:cubicBezTo>
                  <a:cubicBezTo>
                    <a:pt x="2" y="49"/>
                    <a:pt x="0" y="46"/>
                    <a:pt x="0" y="44"/>
                  </a:cubicBezTo>
                  <a:cubicBezTo>
                    <a:pt x="0" y="4"/>
                    <a:pt x="0" y="4"/>
                    <a:pt x="0" y="4"/>
                  </a:cubicBezTo>
                  <a:cubicBezTo>
                    <a:pt x="0" y="2"/>
                    <a:pt x="2" y="0"/>
                    <a:pt x="4" y="0"/>
                  </a:cubicBezTo>
                  <a:cubicBezTo>
                    <a:pt x="68" y="0"/>
                    <a:pt x="68" y="0"/>
                    <a:pt x="68" y="0"/>
                  </a:cubicBezTo>
                  <a:cubicBezTo>
                    <a:pt x="71" y="0"/>
                    <a:pt x="73" y="2"/>
                    <a:pt x="73" y="4"/>
                  </a:cubicBezTo>
                  <a:cubicBezTo>
                    <a:pt x="73" y="44"/>
                    <a:pt x="73" y="44"/>
                    <a:pt x="73" y="44"/>
                  </a:cubicBezTo>
                  <a:cubicBezTo>
                    <a:pt x="73" y="46"/>
                    <a:pt x="71" y="49"/>
                    <a:pt x="68"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792E"/>
                </a:gs>
                <a:gs pos="100000">
                  <a:srgbClr val="FF604A"/>
                </a:gs>
              </a:gsLst>
              <a:lin ang="5400000" scaled="0"/>
            </a:gradFill>
            <a:ln>
              <a:noFill/>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ndParaRPr>
            </a:p>
          </p:txBody>
        </p:sp>
        <p:sp>
          <p:nvSpPr>
            <p:cNvPr id="1009" name="Freeform 51">
              <a:extLst>
                <a:ext uri="{FF2B5EF4-FFF2-40B4-BE49-F238E27FC236}">
                  <a16:creationId xmlns:a16="http://schemas.microsoft.com/office/drawing/2014/main" id="{AC9C965A-4D4C-4B2C-93C5-10CCFEF5E336}"/>
                </a:ext>
              </a:extLst>
            </p:cNvPr>
            <p:cNvSpPr>
              <a:spLocks noEditPoints="1"/>
            </p:cNvSpPr>
            <p:nvPr/>
          </p:nvSpPr>
          <p:spPr bwMode="auto">
            <a:xfrm>
              <a:off x="764405" y="1200151"/>
              <a:ext cx="185687" cy="125206"/>
            </a:xfrm>
            <a:custGeom>
              <a:avLst/>
              <a:gdLst>
                <a:gd name="T0" fmla="*/ 69 w 73"/>
                <a:gd name="T1" fmla="*/ 49 h 49"/>
                <a:gd name="T2" fmla="*/ 5 w 73"/>
                <a:gd name="T3" fmla="*/ 49 h 49"/>
                <a:gd name="T4" fmla="*/ 0 w 73"/>
                <a:gd name="T5" fmla="*/ 45 h 49"/>
                <a:gd name="T6" fmla="*/ 0 w 73"/>
                <a:gd name="T7" fmla="*/ 5 h 49"/>
                <a:gd name="T8" fmla="*/ 5 w 73"/>
                <a:gd name="T9" fmla="*/ 0 h 49"/>
                <a:gd name="T10" fmla="*/ 69 w 73"/>
                <a:gd name="T11" fmla="*/ 0 h 49"/>
                <a:gd name="T12" fmla="*/ 73 w 73"/>
                <a:gd name="T13" fmla="*/ 5 h 49"/>
                <a:gd name="T14" fmla="*/ 73 w 73"/>
                <a:gd name="T15" fmla="*/ 45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5"/>
                  </a:cubicBezTo>
                  <a:cubicBezTo>
                    <a:pt x="0" y="5"/>
                    <a:pt x="0" y="5"/>
                    <a:pt x="0" y="5"/>
                  </a:cubicBezTo>
                  <a:cubicBezTo>
                    <a:pt x="0" y="2"/>
                    <a:pt x="2" y="0"/>
                    <a:pt x="5" y="0"/>
                  </a:cubicBezTo>
                  <a:cubicBezTo>
                    <a:pt x="69" y="0"/>
                    <a:pt x="69" y="0"/>
                    <a:pt x="69" y="0"/>
                  </a:cubicBezTo>
                  <a:cubicBezTo>
                    <a:pt x="71" y="0"/>
                    <a:pt x="73" y="2"/>
                    <a:pt x="73" y="5"/>
                  </a:cubicBezTo>
                  <a:cubicBezTo>
                    <a:pt x="73" y="45"/>
                    <a:pt x="73" y="45"/>
                    <a:pt x="73" y="45"/>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chemeClr val="accent1"/>
                </a:gs>
                <a:gs pos="100000">
                  <a:srgbClr val="FFA700"/>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ndParaRPr>
            </a:p>
          </p:txBody>
        </p:sp>
        <p:sp>
          <p:nvSpPr>
            <p:cNvPr id="1010" name="Freeform 52">
              <a:extLst>
                <a:ext uri="{FF2B5EF4-FFF2-40B4-BE49-F238E27FC236}">
                  <a16:creationId xmlns:a16="http://schemas.microsoft.com/office/drawing/2014/main" id="{DF517D2D-1FBC-47B4-AD43-BC7DAD0F2DC9}"/>
                </a:ext>
              </a:extLst>
            </p:cNvPr>
            <p:cNvSpPr>
              <a:spLocks noEditPoints="1"/>
            </p:cNvSpPr>
            <p:nvPr/>
          </p:nvSpPr>
          <p:spPr bwMode="auto">
            <a:xfrm>
              <a:off x="927810" y="1200151"/>
              <a:ext cx="185687" cy="125206"/>
            </a:xfrm>
            <a:custGeom>
              <a:avLst/>
              <a:gdLst>
                <a:gd name="T0" fmla="*/ 69 w 73"/>
                <a:gd name="T1" fmla="*/ 49 h 49"/>
                <a:gd name="T2" fmla="*/ 5 w 73"/>
                <a:gd name="T3" fmla="*/ 49 h 49"/>
                <a:gd name="T4" fmla="*/ 0 w 73"/>
                <a:gd name="T5" fmla="*/ 45 h 49"/>
                <a:gd name="T6" fmla="*/ 0 w 73"/>
                <a:gd name="T7" fmla="*/ 5 h 49"/>
                <a:gd name="T8" fmla="*/ 5 w 73"/>
                <a:gd name="T9" fmla="*/ 0 h 49"/>
                <a:gd name="T10" fmla="*/ 69 w 73"/>
                <a:gd name="T11" fmla="*/ 0 h 49"/>
                <a:gd name="T12" fmla="*/ 73 w 73"/>
                <a:gd name="T13" fmla="*/ 5 h 49"/>
                <a:gd name="T14" fmla="*/ 73 w 73"/>
                <a:gd name="T15" fmla="*/ 45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5"/>
                  </a:cubicBezTo>
                  <a:cubicBezTo>
                    <a:pt x="0" y="5"/>
                    <a:pt x="0" y="5"/>
                    <a:pt x="0" y="5"/>
                  </a:cubicBezTo>
                  <a:cubicBezTo>
                    <a:pt x="0" y="2"/>
                    <a:pt x="2" y="0"/>
                    <a:pt x="5" y="0"/>
                  </a:cubicBezTo>
                  <a:cubicBezTo>
                    <a:pt x="69" y="0"/>
                    <a:pt x="69" y="0"/>
                    <a:pt x="69" y="0"/>
                  </a:cubicBezTo>
                  <a:cubicBezTo>
                    <a:pt x="71" y="0"/>
                    <a:pt x="73" y="2"/>
                    <a:pt x="73" y="5"/>
                  </a:cubicBezTo>
                  <a:cubicBezTo>
                    <a:pt x="73" y="45"/>
                    <a:pt x="73" y="45"/>
                    <a:pt x="73" y="45"/>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chemeClr val="accent1"/>
                </a:gs>
                <a:gs pos="100000">
                  <a:srgbClr val="FFA700"/>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ndParaRPr>
            </a:p>
          </p:txBody>
        </p:sp>
        <p:sp>
          <p:nvSpPr>
            <p:cNvPr id="1011" name="Freeform 53">
              <a:extLst>
                <a:ext uri="{FF2B5EF4-FFF2-40B4-BE49-F238E27FC236}">
                  <a16:creationId xmlns:a16="http://schemas.microsoft.com/office/drawing/2014/main" id="{930C49DA-8C23-4377-A61A-4D81273F7CBC}"/>
                </a:ext>
              </a:extLst>
            </p:cNvPr>
            <p:cNvSpPr>
              <a:spLocks noEditPoints="1"/>
            </p:cNvSpPr>
            <p:nvPr/>
          </p:nvSpPr>
          <p:spPr bwMode="auto">
            <a:xfrm>
              <a:off x="764405" y="1609723"/>
              <a:ext cx="185687" cy="125206"/>
            </a:xfrm>
            <a:custGeom>
              <a:avLst/>
              <a:gdLst>
                <a:gd name="T0" fmla="*/ 69 w 73"/>
                <a:gd name="T1" fmla="*/ 49 h 49"/>
                <a:gd name="T2" fmla="*/ 5 w 73"/>
                <a:gd name="T3" fmla="*/ 49 h 49"/>
                <a:gd name="T4" fmla="*/ 0 w 73"/>
                <a:gd name="T5" fmla="*/ 44 h 49"/>
                <a:gd name="T6" fmla="*/ 0 w 73"/>
                <a:gd name="T7" fmla="*/ 4 h 49"/>
                <a:gd name="T8" fmla="*/ 5 w 73"/>
                <a:gd name="T9" fmla="*/ 0 h 49"/>
                <a:gd name="T10" fmla="*/ 69 w 73"/>
                <a:gd name="T11" fmla="*/ 0 h 49"/>
                <a:gd name="T12" fmla="*/ 73 w 73"/>
                <a:gd name="T13" fmla="*/ 4 h 49"/>
                <a:gd name="T14" fmla="*/ 73 w 73"/>
                <a:gd name="T15" fmla="*/ 44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4"/>
                  </a:cubicBezTo>
                  <a:cubicBezTo>
                    <a:pt x="0" y="4"/>
                    <a:pt x="0" y="4"/>
                    <a:pt x="0" y="4"/>
                  </a:cubicBezTo>
                  <a:cubicBezTo>
                    <a:pt x="0" y="2"/>
                    <a:pt x="2" y="0"/>
                    <a:pt x="5" y="0"/>
                  </a:cubicBezTo>
                  <a:cubicBezTo>
                    <a:pt x="69" y="0"/>
                    <a:pt x="69" y="0"/>
                    <a:pt x="69" y="0"/>
                  </a:cubicBezTo>
                  <a:cubicBezTo>
                    <a:pt x="71" y="0"/>
                    <a:pt x="73" y="2"/>
                    <a:pt x="73" y="4"/>
                  </a:cubicBezTo>
                  <a:cubicBezTo>
                    <a:pt x="73" y="44"/>
                    <a:pt x="73" y="44"/>
                    <a:pt x="73" y="44"/>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644A"/>
                </a:gs>
                <a:gs pos="100000">
                  <a:schemeClr val="accent3"/>
                </a:gs>
              </a:gsLst>
              <a:lin ang="5400000" scaled="0"/>
            </a:gradFill>
            <a:ln>
              <a:noFill/>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ndParaRPr>
            </a:p>
          </p:txBody>
        </p:sp>
        <p:sp>
          <p:nvSpPr>
            <p:cNvPr id="1012" name="Freeform 54">
              <a:extLst>
                <a:ext uri="{FF2B5EF4-FFF2-40B4-BE49-F238E27FC236}">
                  <a16:creationId xmlns:a16="http://schemas.microsoft.com/office/drawing/2014/main" id="{6FAC2A4E-0CCD-4B1A-A885-EFEC28CDB0E1}"/>
                </a:ext>
              </a:extLst>
            </p:cNvPr>
            <p:cNvSpPr>
              <a:spLocks noEditPoints="1"/>
            </p:cNvSpPr>
            <p:nvPr/>
          </p:nvSpPr>
          <p:spPr bwMode="auto">
            <a:xfrm>
              <a:off x="1090153" y="1405998"/>
              <a:ext cx="185687" cy="125206"/>
            </a:xfrm>
            <a:custGeom>
              <a:avLst/>
              <a:gdLst>
                <a:gd name="T0" fmla="*/ 69 w 73"/>
                <a:gd name="T1" fmla="*/ 49 h 49"/>
                <a:gd name="T2" fmla="*/ 5 w 73"/>
                <a:gd name="T3" fmla="*/ 49 h 49"/>
                <a:gd name="T4" fmla="*/ 0 w 73"/>
                <a:gd name="T5" fmla="*/ 44 h 49"/>
                <a:gd name="T6" fmla="*/ 0 w 73"/>
                <a:gd name="T7" fmla="*/ 4 h 49"/>
                <a:gd name="T8" fmla="*/ 5 w 73"/>
                <a:gd name="T9" fmla="*/ 0 h 49"/>
                <a:gd name="T10" fmla="*/ 69 w 73"/>
                <a:gd name="T11" fmla="*/ 0 h 49"/>
                <a:gd name="T12" fmla="*/ 73 w 73"/>
                <a:gd name="T13" fmla="*/ 4 h 49"/>
                <a:gd name="T14" fmla="*/ 73 w 73"/>
                <a:gd name="T15" fmla="*/ 44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4"/>
                  </a:cubicBezTo>
                  <a:cubicBezTo>
                    <a:pt x="0" y="4"/>
                    <a:pt x="0" y="4"/>
                    <a:pt x="0" y="4"/>
                  </a:cubicBezTo>
                  <a:cubicBezTo>
                    <a:pt x="0" y="2"/>
                    <a:pt x="2" y="0"/>
                    <a:pt x="5" y="0"/>
                  </a:cubicBezTo>
                  <a:cubicBezTo>
                    <a:pt x="69" y="0"/>
                    <a:pt x="69" y="0"/>
                    <a:pt x="69" y="0"/>
                  </a:cubicBezTo>
                  <a:cubicBezTo>
                    <a:pt x="71" y="0"/>
                    <a:pt x="73" y="2"/>
                    <a:pt x="73" y="4"/>
                  </a:cubicBezTo>
                  <a:cubicBezTo>
                    <a:pt x="73" y="44"/>
                    <a:pt x="73" y="44"/>
                    <a:pt x="73" y="44"/>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9011"/>
                </a:gs>
                <a:gs pos="100000">
                  <a:srgbClr val="FF762E"/>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ndParaRPr>
            </a:p>
          </p:txBody>
        </p:sp>
        <p:sp>
          <p:nvSpPr>
            <p:cNvPr id="1013" name="Freeform 57">
              <a:extLst>
                <a:ext uri="{FF2B5EF4-FFF2-40B4-BE49-F238E27FC236}">
                  <a16:creationId xmlns:a16="http://schemas.microsoft.com/office/drawing/2014/main" id="{38324466-3261-4C5A-A8D5-4A19B11F4D71}"/>
                </a:ext>
              </a:extLst>
            </p:cNvPr>
            <p:cNvSpPr>
              <a:spLocks/>
            </p:cNvSpPr>
            <p:nvPr/>
          </p:nvSpPr>
          <p:spPr bwMode="auto">
            <a:xfrm>
              <a:off x="927810" y="1609723"/>
              <a:ext cx="131572" cy="125206"/>
            </a:xfrm>
            <a:custGeom>
              <a:avLst/>
              <a:gdLst>
                <a:gd name="T0" fmla="*/ 9 w 52"/>
                <a:gd name="T1" fmla="*/ 40 h 49"/>
                <a:gd name="T2" fmla="*/ 9 w 52"/>
                <a:gd name="T3" fmla="*/ 9 h 49"/>
                <a:gd name="T4" fmla="*/ 43 w 52"/>
                <a:gd name="T5" fmla="*/ 9 h 49"/>
                <a:gd name="T6" fmla="*/ 43 w 52"/>
                <a:gd name="T7" fmla="*/ 9 h 49"/>
                <a:gd name="T8" fmla="*/ 35 w 52"/>
                <a:gd name="T9" fmla="*/ 9 h 49"/>
                <a:gd name="T10" fmla="*/ 31 w 52"/>
                <a:gd name="T11" fmla="*/ 4 h 49"/>
                <a:gd name="T12" fmla="*/ 31 w 52"/>
                <a:gd name="T13" fmla="*/ 0 h 49"/>
                <a:gd name="T14" fmla="*/ 5 w 52"/>
                <a:gd name="T15" fmla="*/ 0 h 49"/>
                <a:gd name="T16" fmla="*/ 0 w 52"/>
                <a:gd name="T17" fmla="*/ 4 h 49"/>
                <a:gd name="T18" fmla="*/ 0 w 52"/>
                <a:gd name="T19" fmla="*/ 44 h 49"/>
                <a:gd name="T20" fmla="*/ 5 w 52"/>
                <a:gd name="T21" fmla="*/ 49 h 49"/>
                <a:gd name="T22" fmla="*/ 52 w 52"/>
                <a:gd name="T23" fmla="*/ 49 h 49"/>
                <a:gd name="T24" fmla="*/ 47 w 52"/>
                <a:gd name="T25" fmla="*/ 40 h 49"/>
                <a:gd name="T26" fmla="*/ 9 w 52"/>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2" h="49">
                  <a:moveTo>
                    <a:pt x="9" y="40"/>
                  </a:moveTo>
                  <a:cubicBezTo>
                    <a:pt x="9" y="9"/>
                    <a:pt x="9" y="9"/>
                    <a:pt x="9" y="9"/>
                  </a:cubicBezTo>
                  <a:cubicBezTo>
                    <a:pt x="43" y="9"/>
                    <a:pt x="43" y="9"/>
                    <a:pt x="43" y="9"/>
                  </a:cubicBezTo>
                  <a:cubicBezTo>
                    <a:pt x="43" y="9"/>
                    <a:pt x="43" y="9"/>
                    <a:pt x="43" y="9"/>
                  </a:cubicBezTo>
                  <a:cubicBezTo>
                    <a:pt x="35" y="9"/>
                    <a:pt x="35" y="9"/>
                    <a:pt x="35" y="9"/>
                  </a:cubicBezTo>
                  <a:cubicBezTo>
                    <a:pt x="33" y="9"/>
                    <a:pt x="31" y="6"/>
                    <a:pt x="31" y="4"/>
                  </a:cubicBezTo>
                  <a:cubicBezTo>
                    <a:pt x="31" y="0"/>
                    <a:pt x="31" y="0"/>
                    <a:pt x="31" y="0"/>
                  </a:cubicBezTo>
                  <a:cubicBezTo>
                    <a:pt x="5" y="0"/>
                    <a:pt x="5" y="0"/>
                    <a:pt x="5" y="0"/>
                  </a:cubicBezTo>
                  <a:cubicBezTo>
                    <a:pt x="2" y="0"/>
                    <a:pt x="0" y="2"/>
                    <a:pt x="0" y="4"/>
                  </a:cubicBezTo>
                  <a:cubicBezTo>
                    <a:pt x="0" y="44"/>
                    <a:pt x="0" y="44"/>
                    <a:pt x="0" y="44"/>
                  </a:cubicBezTo>
                  <a:cubicBezTo>
                    <a:pt x="0" y="47"/>
                    <a:pt x="2" y="49"/>
                    <a:pt x="5" y="49"/>
                  </a:cubicBezTo>
                  <a:cubicBezTo>
                    <a:pt x="52" y="49"/>
                    <a:pt x="52" y="49"/>
                    <a:pt x="52" y="49"/>
                  </a:cubicBezTo>
                  <a:cubicBezTo>
                    <a:pt x="50" y="46"/>
                    <a:pt x="48" y="43"/>
                    <a:pt x="47" y="40"/>
                  </a:cubicBezTo>
                  <a:lnTo>
                    <a:pt x="9" y="40"/>
                  </a:lnTo>
                  <a:close/>
                </a:path>
              </a:pathLst>
            </a:custGeom>
            <a:gradFill>
              <a:gsLst>
                <a:gs pos="0">
                  <a:srgbClr val="FF644A"/>
                </a:gs>
                <a:gs pos="100000">
                  <a:schemeClr val="accent3"/>
                </a:gs>
              </a:gsLst>
              <a:lin ang="5400000" scaled="0"/>
            </a:gradFill>
            <a:ln>
              <a:noFill/>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ndParaRPr>
            </a:p>
          </p:txBody>
        </p:sp>
        <p:sp>
          <p:nvSpPr>
            <p:cNvPr id="1014" name="Freeform 58">
              <a:extLst>
                <a:ext uri="{FF2B5EF4-FFF2-40B4-BE49-F238E27FC236}">
                  <a16:creationId xmlns:a16="http://schemas.microsoft.com/office/drawing/2014/main" id="{1A18E448-EBEB-4612-A4E4-BF0E48A96488}"/>
                </a:ext>
              </a:extLst>
            </p:cNvPr>
            <p:cNvSpPr>
              <a:spLocks/>
            </p:cNvSpPr>
            <p:nvPr/>
          </p:nvSpPr>
          <p:spPr bwMode="auto">
            <a:xfrm>
              <a:off x="1006329" y="1507860"/>
              <a:ext cx="185687" cy="125206"/>
            </a:xfrm>
            <a:custGeom>
              <a:avLst/>
              <a:gdLst>
                <a:gd name="T0" fmla="*/ 68 w 73"/>
                <a:gd name="T1" fmla="*/ 0 h 49"/>
                <a:gd name="T2" fmla="*/ 4 w 73"/>
                <a:gd name="T3" fmla="*/ 0 h 49"/>
                <a:gd name="T4" fmla="*/ 0 w 73"/>
                <a:gd name="T5" fmla="*/ 4 h 49"/>
                <a:gd name="T6" fmla="*/ 0 w 73"/>
                <a:gd name="T7" fmla="*/ 40 h 49"/>
                <a:gd name="T8" fmla="*/ 0 w 73"/>
                <a:gd name="T9" fmla="*/ 44 h 49"/>
                <a:gd name="T10" fmla="*/ 4 w 73"/>
                <a:gd name="T11" fmla="*/ 49 h 49"/>
                <a:gd name="T12" fmla="*/ 12 w 73"/>
                <a:gd name="T13" fmla="*/ 49 h 49"/>
                <a:gd name="T14" fmla="*/ 15 w 73"/>
                <a:gd name="T15" fmla="*/ 40 h 49"/>
                <a:gd name="T16" fmla="*/ 15 w 73"/>
                <a:gd name="T17" fmla="*/ 40 h 49"/>
                <a:gd name="T18" fmla="*/ 9 w 73"/>
                <a:gd name="T19" fmla="*/ 40 h 49"/>
                <a:gd name="T20" fmla="*/ 9 w 73"/>
                <a:gd name="T21" fmla="*/ 9 h 49"/>
                <a:gd name="T22" fmla="*/ 64 w 73"/>
                <a:gd name="T23" fmla="*/ 9 h 49"/>
                <a:gd name="T24" fmla="*/ 64 w 73"/>
                <a:gd name="T25" fmla="*/ 11 h 49"/>
                <a:gd name="T26" fmla="*/ 73 w 73"/>
                <a:gd name="T27" fmla="*/ 13 h 49"/>
                <a:gd name="T28" fmla="*/ 73 w 73"/>
                <a:gd name="T29" fmla="*/ 4 h 49"/>
                <a:gd name="T30" fmla="*/ 68 w 73"/>
                <a:gd name="T31"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3" h="49">
                  <a:moveTo>
                    <a:pt x="68" y="0"/>
                  </a:moveTo>
                  <a:cubicBezTo>
                    <a:pt x="4" y="0"/>
                    <a:pt x="4" y="0"/>
                    <a:pt x="4" y="0"/>
                  </a:cubicBezTo>
                  <a:cubicBezTo>
                    <a:pt x="2" y="0"/>
                    <a:pt x="0" y="2"/>
                    <a:pt x="0" y="4"/>
                  </a:cubicBezTo>
                  <a:cubicBezTo>
                    <a:pt x="0" y="40"/>
                    <a:pt x="0" y="40"/>
                    <a:pt x="0" y="40"/>
                  </a:cubicBezTo>
                  <a:cubicBezTo>
                    <a:pt x="0" y="44"/>
                    <a:pt x="0" y="44"/>
                    <a:pt x="0" y="44"/>
                  </a:cubicBezTo>
                  <a:cubicBezTo>
                    <a:pt x="0" y="46"/>
                    <a:pt x="2" y="49"/>
                    <a:pt x="4" y="49"/>
                  </a:cubicBezTo>
                  <a:cubicBezTo>
                    <a:pt x="12" y="49"/>
                    <a:pt x="12" y="49"/>
                    <a:pt x="12" y="49"/>
                  </a:cubicBezTo>
                  <a:cubicBezTo>
                    <a:pt x="13" y="45"/>
                    <a:pt x="14" y="42"/>
                    <a:pt x="15" y="40"/>
                  </a:cubicBezTo>
                  <a:cubicBezTo>
                    <a:pt x="15" y="40"/>
                    <a:pt x="15" y="40"/>
                    <a:pt x="15" y="40"/>
                  </a:cubicBezTo>
                  <a:cubicBezTo>
                    <a:pt x="9" y="40"/>
                    <a:pt x="9" y="40"/>
                    <a:pt x="9" y="40"/>
                  </a:cubicBezTo>
                  <a:cubicBezTo>
                    <a:pt x="9" y="9"/>
                    <a:pt x="9" y="9"/>
                    <a:pt x="9" y="9"/>
                  </a:cubicBezTo>
                  <a:cubicBezTo>
                    <a:pt x="64" y="9"/>
                    <a:pt x="64" y="9"/>
                    <a:pt x="64" y="9"/>
                  </a:cubicBezTo>
                  <a:cubicBezTo>
                    <a:pt x="64" y="11"/>
                    <a:pt x="64" y="11"/>
                    <a:pt x="64" y="11"/>
                  </a:cubicBezTo>
                  <a:cubicBezTo>
                    <a:pt x="67" y="12"/>
                    <a:pt x="70" y="12"/>
                    <a:pt x="73" y="13"/>
                  </a:cubicBezTo>
                  <a:cubicBezTo>
                    <a:pt x="73" y="4"/>
                    <a:pt x="73" y="4"/>
                    <a:pt x="73" y="4"/>
                  </a:cubicBezTo>
                  <a:cubicBezTo>
                    <a:pt x="73" y="2"/>
                    <a:pt x="71" y="0"/>
                    <a:pt x="68" y="0"/>
                  </a:cubicBezTo>
                  <a:close/>
                </a:path>
              </a:pathLst>
            </a:custGeom>
            <a:gradFill>
              <a:gsLst>
                <a:gs pos="0">
                  <a:srgbClr val="FF792E"/>
                </a:gs>
                <a:gs pos="100000">
                  <a:srgbClr val="FF604A"/>
                </a:gs>
              </a:gsLst>
              <a:lin ang="5400000" scaled="0"/>
            </a:gradFill>
            <a:ln>
              <a:noFill/>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ndParaRPr>
            </a:p>
          </p:txBody>
        </p:sp>
      </p:grpSp>
      <p:grpSp>
        <p:nvGrpSpPr>
          <p:cNvPr id="1015" name="Group 1014">
            <a:extLst>
              <a:ext uri="{FF2B5EF4-FFF2-40B4-BE49-F238E27FC236}">
                <a16:creationId xmlns:a16="http://schemas.microsoft.com/office/drawing/2014/main" id="{BC88D399-CE2C-4096-92FC-7CF8CF4BBE59}"/>
              </a:ext>
            </a:extLst>
          </p:cNvPr>
          <p:cNvGrpSpPr/>
          <p:nvPr/>
        </p:nvGrpSpPr>
        <p:grpSpPr>
          <a:xfrm flipV="1">
            <a:off x="4086119" y="1919767"/>
            <a:ext cx="1051069" cy="834235"/>
            <a:chOff x="602062" y="1200151"/>
            <a:chExt cx="673778" cy="534778"/>
          </a:xfrm>
        </p:grpSpPr>
        <p:sp>
          <p:nvSpPr>
            <p:cNvPr id="1016" name="Freeform 43">
              <a:extLst>
                <a:ext uri="{FF2B5EF4-FFF2-40B4-BE49-F238E27FC236}">
                  <a16:creationId xmlns:a16="http://schemas.microsoft.com/office/drawing/2014/main" id="{2B6B10AF-C51A-4B4D-BEBB-2E8D503D39C8}"/>
                </a:ext>
              </a:extLst>
            </p:cNvPr>
            <p:cNvSpPr>
              <a:spLocks noEditPoints="1"/>
            </p:cNvSpPr>
            <p:nvPr/>
          </p:nvSpPr>
          <p:spPr bwMode="auto">
            <a:xfrm>
              <a:off x="602062" y="1405998"/>
              <a:ext cx="185687" cy="125206"/>
            </a:xfrm>
            <a:custGeom>
              <a:avLst/>
              <a:gdLst>
                <a:gd name="T0" fmla="*/ 69 w 73"/>
                <a:gd name="T1" fmla="*/ 49 h 49"/>
                <a:gd name="T2" fmla="*/ 5 w 73"/>
                <a:gd name="T3" fmla="*/ 49 h 49"/>
                <a:gd name="T4" fmla="*/ 0 w 73"/>
                <a:gd name="T5" fmla="*/ 44 h 49"/>
                <a:gd name="T6" fmla="*/ 0 w 73"/>
                <a:gd name="T7" fmla="*/ 4 h 49"/>
                <a:gd name="T8" fmla="*/ 5 w 73"/>
                <a:gd name="T9" fmla="*/ 0 h 49"/>
                <a:gd name="T10" fmla="*/ 69 w 73"/>
                <a:gd name="T11" fmla="*/ 0 h 49"/>
                <a:gd name="T12" fmla="*/ 73 w 73"/>
                <a:gd name="T13" fmla="*/ 4 h 49"/>
                <a:gd name="T14" fmla="*/ 73 w 73"/>
                <a:gd name="T15" fmla="*/ 44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4"/>
                  </a:cubicBezTo>
                  <a:cubicBezTo>
                    <a:pt x="0" y="4"/>
                    <a:pt x="0" y="4"/>
                    <a:pt x="0" y="4"/>
                  </a:cubicBezTo>
                  <a:cubicBezTo>
                    <a:pt x="0" y="2"/>
                    <a:pt x="2" y="0"/>
                    <a:pt x="5" y="0"/>
                  </a:cubicBezTo>
                  <a:cubicBezTo>
                    <a:pt x="69" y="0"/>
                    <a:pt x="69" y="0"/>
                    <a:pt x="69" y="0"/>
                  </a:cubicBezTo>
                  <a:cubicBezTo>
                    <a:pt x="71" y="0"/>
                    <a:pt x="73" y="2"/>
                    <a:pt x="73" y="4"/>
                  </a:cubicBezTo>
                  <a:cubicBezTo>
                    <a:pt x="73" y="44"/>
                    <a:pt x="73" y="44"/>
                    <a:pt x="73" y="44"/>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9011"/>
                </a:gs>
                <a:gs pos="100000">
                  <a:srgbClr val="FF762E"/>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ndParaRPr>
            </a:p>
          </p:txBody>
        </p:sp>
        <p:sp>
          <p:nvSpPr>
            <p:cNvPr id="1017" name="Freeform 44">
              <a:extLst>
                <a:ext uri="{FF2B5EF4-FFF2-40B4-BE49-F238E27FC236}">
                  <a16:creationId xmlns:a16="http://schemas.microsoft.com/office/drawing/2014/main" id="{B95ECA2C-BC6A-47A2-97CA-06E5AF0C7908}"/>
                </a:ext>
              </a:extLst>
            </p:cNvPr>
            <p:cNvSpPr>
              <a:spLocks noEditPoints="1"/>
            </p:cNvSpPr>
            <p:nvPr/>
          </p:nvSpPr>
          <p:spPr bwMode="auto">
            <a:xfrm>
              <a:off x="764405" y="1405998"/>
              <a:ext cx="185687" cy="125206"/>
            </a:xfrm>
            <a:custGeom>
              <a:avLst/>
              <a:gdLst>
                <a:gd name="T0" fmla="*/ 69 w 73"/>
                <a:gd name="T1" fmla="*/ 49 h 49"/>
                <a:gd name="T2" fmla="*/ 5 w 73"/>
                <a:gd name="T3" fmla="*/ 49 h 49"/>
                <a:gd name="T4" fmla="*/ 0 w 73"/>
                <a:gd name="T5" fmla="*/ 44 h 49"/>
                <a:gd name="T6" fmla="*/ 0 w 73"/>
                <a:gd name="T7" fmla="*/ 4 h 49"/>
                <a:gd name="T8" fmla="*/ 5 w 73"/>
                <a:gd name="T9" fmla="*/ 0 h 49"/>
                <a:gd name="T10" fmla="*/ 69 w 73"/>
                <a:gd name="T11" fmla="*/ 0 h 49"/>
                <a:gd name="T12" fmla="*/ 73 w 73"/>
                <a:gd name="T13" fmla="*/ 4 h 49"/>
                <a:gd name="T14" fmla="*/ 73 w 73"/>
                <a:gd name="T15" fmla="*/ 44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4"/>
                  </a:cubicBezTo>
                  <a:cubicBezTo>
                    <a:pt x="0" y="4"/>
                    <a:pt x="0" y="4"/>
                    <a:pt x="0" y="4"/>
                  </a:cubicBezTo>
                  <a:cubicBezTo>
                    <a:pt x="0" y="2"/>
                    <a:pt x="2" y="0"/>
                    <a:pt x="5" y="0"/>
                  </a:cubicBezTo>
                  <a:cubicBezTo>
                    <a:pt x="69" y="0"/>
                    <a:pt x="69" y="0"/>
                    <a:pt x="69" y="0"/>
                  </a:cubicBezTo>
                  <a:cubicBezTo>
                    <a:pt x="71" y="0"/>
                    <a:pt x="73" y="2"/>
                    <a:pt x="73" y="4"/>
                  </a:cubicBezTo>
                  <a:cubicBezTo>
                    <a:pt x="73" y="44"/>
                    <a:pt x="73" y="44"/>
                    <a:pt x="73" y="44"/>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9011"/>
                </a:gs>
                <a:gs pos="100000">
                  <a:srgbClr val="FF762E"/>
                </a:gs>
              </a:gsLst>
              <a:lin ang="5400000" scaled="1"/>
            </a:gradFill>
            <a:ln>
              <a:noFill/>
            </a:ln>
          </p:spPr>
          <p:txBody>
            <a:bodyPr vert="horz" wrap="square" lIns="91440" tIns="45720" rIns="91440" bIns="45720" numCol="1" anchor="t" anchorCtr="0" compatLnSpc="1">
              <a:prstTxWarp prst="textNoShape">
                <a:avLst/>
              </a:prstTxWarp>
            </a:bodyPr>
            <a:lstStyle/>
            <a:p>
              <a:pPr defTabSz="457200"/>
              <a:endParaRPr lang="en-US" sz="1800" kern="0" dirty="0">
                <a:solidFill>
                  <a:srgbClr val="000000"/>
                </a:solidFill>
                <a:latin typeface="Amazon Ember Heavy"/>
              </a:endParaRPr>
            </a:p>
          </p:txBody>
        </p:sp>
        <p:sp>
          <p:nvSpPr>
            <p:cNvPr id="1018" name="Freeform 45">
              <a:extLst>
                <a:ext uri="{FF2B5EF4-FFF2-40B4-BE49-F238E27FC236}">
                  <a16:creationId xmlns:a16="http://schemas.microsoft.com/office/drawing/2014/main" id="{439A2051-051C-44E6-AF9D-C9021B51CA50}"/>
                </a:ext>
              </a:extLst>
            </p:cNvPr>
            <p:cNvSpPr>
              <a:spLocks noEditPoints="1"/>
            </p:cNvSpPr>
            <p:nvPr/>
          </p:nvSpPr>
          <p:spPr bwMode="auto">
            <a:xfrm>
              <a:off x="927810" y="1405998"/>
              <a:ext cx="185687" cy="125206"/>
            </a:xfrm>
            <a:custGeom>
              <a:avLst/>
              <a:gdLst>
                <a:gd name="T0" fmla="*/ 69 w 73"/>
                <a:gd name="T1" fmla="*/ 49 h 49"/>
                <a:gd name="T2" fmla="*/ 5 w 73"/>
                <a:gd name="T3" fmla="*/ 49 h 49"/>
                <a:gd name="T4" fmla="*/ 0 w 73"/>
                <a:gd name="T5" fmla="*/ 44 h 49"/>
                <a:gd name="T6" fmla="*/ 0 w 73"/>
                <a:gd name="T7" fmla="*/ 4 h 49"/>
                <a:gd name="T8" fmla="*/ 5 w 73"/>
                <a:gd name="T9" fmla="*/ 0 h 49"/>
                <a:gd name="T10" fmla="*/ 69 w 73"/>
                <a:gd name="T11" fmla="*/ 0 h 49"/>
                <a:gd name="T12" fmla="*/ 73 w 73"/>
                <a:gd name="T13" fmla="*/ 4 h 49"/>
                <a:gd name="T14" fmla="*/ 73 w 73"/>
                <a:gd name="T15" fmla="*/ 44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4"/>
                  </a:cubicBezTo>
                  <a:cubicBezTo>
                    <a:pt x="0" y="4"/>
                    <a:pt x="0" y="4"/>
                    <a:pt x="0" y="4"/>
                  </a:cubicBezTo>
                  <a:cubicBezTo>
                    <a:pt x="0" y="2"/>
                    <a:pt x="2" y="0"/>
                    <a:pt x="5" y="0"/>
                  </a:cubicBezTo>
                  <a:cubicBezTo>
                    <a:pt x="69" y="0"/>
                    <a:pt x="69" y="0"/>
                    <a:pt x="69" y="0"/>
                  </a:cubicBezTo>
                  <a:cubicBezTo>
                    <a:pt x="71" y="0"/>
                    <a:pt x="73" y="2"/>
                    <a:pt x="73" y="4"/>
                  </a:cubicBezTo>
                  <a:cubicBezTo>
                    <a:pt x="73" y="44"/>
                    <a:pt x="73" y="44"/>
                    <a:pt x="73" y="44"/>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9011"/>
                </a:gs>
                <a:gs pos="100000">
                  <a:srgbClr val="FF762E"/>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ndParaRPr>
            </a:p>
          </p:txBody>
        </p:sp>
        <p:sp>
          <p:nvSpPr>
            <p:cNvPr id="1019" name="Freeform 46">
              <a:extLst>
                <a:ext uri="{FF2B5EF4-FFF2-40B4-BE49-F238E27FC236}">
                  <a16:creationId xmlns:a16="http://schemas.microsoft.com/office/drawing/2014/main" id="{195E6EAB-D97D-483B-8384-B038A0BFF85C}"/>
                </a:ext>
              </a:extLst>
            </p:cNvPr>
            <p:cNvSpPr>
              <a:spLocks noEditPoints="1"/>
            </p:cNvSpPr>
            <p:nvPr/>
          </p:nvSpPr>
          <p:spPr bwMode="auto">
            <a:xfrm>
              <a:off x="680581" y="1305197"/>
              <a:ext cx="185687" cy="124145"/>
            </a:xfrm>
            <a:custGeom>
              <a:avLst/>
              <a:gdLst>
                <a:gd name="T0" fmla="*/ 68 w 73"/>
                <a:gd name="T1" fmla="*/ 49 h 49"/>
                <a:gd name="T2" fmla="*/ 4 w 73"/>
                <a:gd name="T3" fmla="*/ 49 h 49"/>
                <a:gd name="T4" fmla="*/ 0 w 73"/>
                <a:gd name="T5" fmla="*/ 44 h 49"/>
                <a:gd name="T6" fmla="*/ 0 w 73"/>
                <a:gd name="T7" fmla="*/ 4 h 49"/>
                <a:gd name="T8" fmla="*/ 4 w 73"/>
                <a:gd name="T9" fmla="*/ 0 h 49"/>
                <a:gd name="T10" fmla="*/ 68 w 73"/>
                <a:gd name="T11" fmla="*/ 0 h 49"/>
                <a:gd name="T12" fmla="*/ 73 w 73"/>
                <a:gd name="T13" fmla="*/ 4 h 49"/>
                <a:gd name="T14" fmla="*/ 73 w 73"/>
                <a:gd name="T15" fmla="*/ 44 h 49"/>
                <a:gd name="T16" fmla="*/ 68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8" y="49"/>
                  </a:moveTo>
                  <a:cubicBezTo>
                    <a:pt x="4" y="49"/>
                    <a:pt x="4" y="49"/>
                    <a:pt x="4" y="49"/>
                  </a:cubicBezTo>
                  <a:cubicBezTo>
                    <a:pt x="2" y="49"/>
                    <a:pt x="0" y="46"/>
                    <a:pt x="0" y="44"/>
                  </a:cubicBezTo>
                  <a:cubicBezTo>
                    <a:pt x="0" y="4"/>
                    <a:pt x="0" y="4"/>
                    <a:pt x="0" y="4"/>
                  </a:cubicBezTo>
                  <a:cubicBezTo>
                    <a:pt x="0" y="2"/>
                    <a:pt x="2" y="0"/>
                    <a:pt x="4" y="0"/>
                  </a:cubicBezTo>
                  <a:cubicBezTo>
                    <a:pt x="68" y="0"/>
                    <a:pt x="68" y="0"/>
                    <a:pt x="68" y="0"/>
                  </a:cubicBezTo>
                  <a:cubicBezTo>
                    <a:pt x="71" y="0"/>
                    <a:pt x="73" y="2"/>
                    <a:pt x="73" y="4"/>
                  </a:cubicBezTo>
                  <a:cubicBezTo>
                    <a:pt x="73" y="44"/>
                    <a:pt x="73" y="44"/>
                    <a:pt x="73" y="44"/>
                  </a:cubicBezTo>
                  <a:cubicBezTo>
                    <a:pt x="73" y="46"/>
                    <a:pt x="71" y="49"/>
                    <a:pt x="68"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100000">
                  <a:srgbClr val="FF8C11"/>
                </a:gs>
                <a:gs pos="0">
                  <a:srgbClr val="FFA700"/>
                </a:gs>
              </a:gsLst>
              <a:lin ang="5400000" scaled="1"/>
            </a:gradFill>
            <a:ln>
              <a:noFill/>
            </a:ln>
          </p:spPr>
          <p:txBody>
            <a:bodyPr vert="horz" wrap="square" lIns="91440" tIns="45720" rIns="91440" bIns="45720" numCol="1" anchor="t" anchorCtr="0" compatLnSpc="1">
              <a:prstTxWarp prst="textNoShape">
                <a:avLst/>
              </a:prstTxWarp>
            </a:bodyPr>
            <a:lstStyle/>
            <a:p>
              <a:pPr defTabSz="457200">
                <a:defRPr/>
              </a:pPr>
              <a:endParaRPr lang="en-US" sz="1800" dirty="0">
                <a:solidFill>
                  <a:srgbClr val="000000"/>
                </a:solidFill>
                <a:latin typeface="Amazon Ember Heavy"/>
              </a:endParaRPr>
            </a:p>
          </p:txBody>
        </p:sp>
        <p:sp>
          <p:nvSpPr>
            <p:cNvPr id="1020" name="Freeform 47">
              <a:extLst>
                <a:ext uri="{FF2B5EF4-FFF2-40B4-BE49-F238E27FC236}">
                  <a16:creationId xmlns:a16="http://schemas.microsoft.com/office/drawing/2014/main" id="{6839AE00-5BA9-4B08-B6AF-4F27A3FC6D1B}"/>
                </a:ext>
              </a:extLst>
            </p:cNvPr>
            <p:cNvSpPr>
              <a:spLocks noEditPoints="1"/>
            </p:cNvSpPr>
            <p:nvPr/>
          </p:nvSpPr>
          <p:spPr bwMode="auto">
            <a:xfrm>
              <a:off x="842924" y="1305197"/>
              <a:ext cx="185687" cy="124145"/>
            </a:xfrm>
            <a:custGeom>
              <a:avLst/>
              <a:gdLst>
                <a:gd name="T0" fmla="*/ 68 w 73"/>
                <a:gd name="T1" fmla="*/ 49 h 49"/>
                <a:gd name="T2" fmla="*/ 4 w 73"/>
                <a:gd name="T3" fmla="*/ 49 h 49"/>
                <a:gd name="T4" fmla="*/ 0 w 73"/>
                <a:gd name="T5" fmla="*/ 44 h 49"/>
                <a:gd name="T6" fmla="*/ 0 w 73"/>
                <a:gd name="T7" fmla="*/ 4 h 49"/>
                <a:gd name="T8" fmla="*/ 4 w 73"/>
                <a:gd name="T9" fmla="*/ 0 h 49"/>
                <a:gd name="T10" fmla="*/ 68 w 73"/>
                <a:gd name="T11" fmla="*/ 0 h 49"/>
                <a:gd name="T12" fmla="*/ 73 w 73"/>
                <a:gd name="T13" fmla="*/ 4 h 49"/>
                <a:gd name="T14" fmla="*/ 73 w 73"/>
                <a:gd name="T15" fmla="*/ 44 h 49"/>
                <a:gd name="T16" fmla="*/ 68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8" y="49"/>
                  </a:moveTo>
                  <a:cubicBezTo>
                    <a:pt x="4" y="49"/>
                    <a:pt x="4" y="49"/>
                    <a:pt x="4" y="49"/>
                  </a:cubicBezTo>
                  <a:cubicBezTo>
                    <a:pt x="2" y="49"/>
                    <a:pt x="0" y="46"/>
                    <a:pt x="0" y="44"/>
                  </a:cubicBezTo>
                  <a:cubicBezTo>
                    <a:pt x="0" y="4"/>
                    <a:pt x="0" y="4"/>
                    <a:pt x="0" y="4"/>
                  </a:cubicBezTo>
                  <a:cubicBezTo>
                    <a:pt x="0" y="2"/>
                    <a:pt x="2" y="0"/>
                    <a:pt x="4" y="0"/>
                  </a:cubicBezTo>
                  <a:cubicBezTo>
                    <a:pt x="68" y="0"/>
                    <a:pt x="68" y="0"/>
                    <a:pt x="68" y="0"/>
                  </a:cubicBezTo>
                  <a:cubicBezTo>
                    <a:pt x="71" y="0"/>
                    <a:pt x="73" y="2"/>
                    <a:pt x="73" y="4"/>
                  </a:cubicBezTo>
                  <a:cubicBezTo>
                    <a:pt x="73" y="44"/>
                    <a:pt x="73" y="44"/>
                    <a:pt x="73" y="44"/>
                  </a:cubicBezTo>
                  <a:cubicBezTo>
                    <a:pt x="73" y="46"/>
                    <a:pt x="71" y="49"/>
                    <a:pt x="68"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100000">
                  <a:srgbClr val="FF8C11"/>
                </a:gs>
                <a:gs pos="0">
                  <a:srgbClr val="FFA700"/>
                </a:gs>
              </a:gsLst>
              <a:lin ang="5400000" scaled="1"/>
            </a:gradFill>
            <a:ln>
              <a:noFill/>
            </a:ln>
          </p:spPr>
          <p:txBody>
            <a:bodyPr vert="horz" wrap="square" lIns="91440" tIns="45720" rIns="91440" bIns="45720" numCol="1" anchor="t" anchorCtr="0" compatLnSpc="1">
              <a:prstTxWarp prst="textNoShape">
                <a:avLst/>
              </a:prstTxWarp>
            </a:bodyPr>
            <a:lstStyle/>
            <a:p>
              <a:pPr defTabSz="457200">
                <a:defRPr/>
              </a:pPr>
              <a:endParaRPr lang="en-US" sz="1800" dirty="0">
                <a:solidFill>
                  <a:srgbClr val="000000"/>
                </a:solidFill>
                <a:latin typeface="Amazon Ember Heavy"/>
              </a:endParaRPr>
            </a:p>
          </p:txBody>
        </p:sp>
        <p:sp>
          <p:nvSpPr>
            <p:cNvPr id="1021" name="Freeform 48">
              <a:extLst>
                <a:ext uri="{FF2B5EF4-FFF2-40B4-BE49-F238E27FC236}">
                  <a16:creationId xmlns:a16="http://schemas.microsoft.com/office/drawing/2014/main" id="{638EBB7A-FCCB-43F7-A17D-A32056227BC4}"/>
                </a:ext>
              </a:extLst>
            </p:cNvPr>
            <p:cNvSpPr>
              <a:spLocks noEditPoints="1"/>
            </p:cNvSpPr>
            <p:nvPr/>
          </p:nvSpPr>
          <p:spPr bwMode="auto">
            <a:xfrm>
              <a:off x="1006329" y="1305197"/>
              <a:ext cx="185687" cy="124145"/>
            </a:xfrm>
            <a:custGeom>
              <a:avLst/>
              <a:gdLst>
                <a:gd name="T0" fmla="*/ 68 w 73"/>
                <a:gd name="T1" fmla="*/ 49 h 49"/>
                <a:gd name="T2" fmla="*/ 4 w 73"/>
                <a:gd name="T3" fmla="*/ 49 h 49"/>
                <a:gd name="T4" fmla="*/ 0 w 73"/>
                <a:gd name="T5" fmla="*/ 44 h 49"/>
                <a:gd name="T6" fmla="*/ 0 w 73"/>
                <a:gd name="T7" fmla="*/ 4 h 49"/>
                <a:gd name="T8" fmla="*/ 4 w 73"/>
                <a:gd name="T9" fmla="*/ 0 h 49"/>
                <a:gd name="T10" fmla="*/ 68 w 73"/>
                <a:gd name="T11" fmla="*/ 0 h 49"/>
                <a:gd name="T12" fmla="*/ 73 w 73"/>
                <a:gd name="T13" fmla="*/ 4 h 49"/>
                <a:gd name="T14" fmla="*/ 73 w 73"/>
                <a:gd name="T15" fmla="*/ 44 h 49"/>
                <a:gd name="T16" fmla="*/ 68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8" y="49"/>
                  </a:moveTo>
                  <a:cubicBezTo>
                    <a:pt x="4" y="49"/>
                    <a:pt x="4" y="49"/>
                    <a:pt x="4" y="49"/>
                  </a:cubicBezTo>
                  <a:cubicBezTo>
                    <a:pt x="2" y="49"/>
                    <a:pt x="0" y="46"/>
                    <a:pt x="0" y="44"/>
                  </a:cubicBezTo>
                  <a:cubicBezTo>
                    <a:pt x="0" y="4"/>
                    <a:pt x="0" y="4"/>
                    <a:pt x="0" y="4"/>
                  </a:cubicBezTo>
                  <a:cubicBezTo>
                    <a:pt x="0" y="2"/>
                    <a:pt x="2" y="0"/>
                    <a:pt x="4" y="0"/>
                  </a:cubicBezTo>
                  <a:cubicBezTo>
                    <a:pt x="68" y="0"/>
                    <a:pt x="68" y="0"/>
                    <a:pt x="68" y="0"/>
                  </a:cubicBezTo>
                  <a:cubicBezTo>
                    <a:pt x="71" y="0"/>
                    <a:pt x="73" y="2"/>
                    <a:pt x="73" y="4"/>
                  </a:cubicBezTo>
                  <a:cubicBezTo>
                    <a:pt x="73" y="44"/>
                    <a:pt x="73" y="44"/>
                    <a:pt x="73" y="44"/>
                  </a:cubicBezTo>
                  <a:cubicBezTo>
                    <a:pt x="73" y="46"/>
                    <a:pt x="71" y="49"/>
                    <a:pt x="68"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100000">
                  <a:srgbClr val="FF8C11"/>
                </a:gs>
                <a:gs pos="0">
                  <a:srgbClr val="FFA700"/>
                </a:gs>
              </a:gsLst>
              <a:lin ang="5400000" scaled="1"/>
            </a:gradFill>
            <a:ln>
              <a:noFill/>
            </a:ln>
          </p:spPr>
          <p:txBody>
            <a:bodyPr vert="horz" wrap="square" lIns="91440" tIns="45720" rIns="91440" bIns="45720" numCol="1" anchor="t" anchorCtr="0" compatLnSpc="1">
              <a:prstTxWarp prst="textNoShape">
                <a:avLst/>
              </a:prstTxWarp>
            </a:bodyPr>
            <a:lstStyle/>
            <a:p>
              <a:pPr defTabSz="457200">
                <a:defRPr/>
              </a:pPr>
              <a:endParaRPr lang="en-US" sz="1800" dirty="0">
                <a:solidFill>
                  <a:srgbClr val="000000"/>
                </a:solidFill>
                <a:latin typeface="Amazon Ember Heavy"/>
              </a:endParaRPr>
            </a:p>
          </p:txBody>
        </p:sp>
        <p:sp>
          <p:nvSpPr>
            <p:cNvPr id="1022" name="Freeform 49">
              <a:extLst>
                <a:ext uri="{FF2B5EF4-FFF2-40B4-BE49-F238E27FC236}">
                  <a16:creationId xmlns:a16="http://schemas.microsoft.com/office/drawing/2014/main" id="{FD1ECFA3-D0B8-4E07-A4A8-44191904B554}"/>
                </a:ext>
              </a:extLst>
            </p:cNvPr>
            <p:cNvSpPr>
              <a:spLocks noEditPoints="1"/>
            </p:cNvSpPr>
            <p:nvPr/>
          </p:nvSpPr>
          <p:spPr bwMode="auto">
            <a:xfrm>
              <a:off x="680581" y="1507860"/>
              <a:ext cx="185687" cy="125206"/>
            </a:xfrm>
            <a:custGeom>
              <a:avLst/>
              <a:gdLst>
                <a:gd name="T0" fmla="*/ 68 w 73"/>
                <a:gd name="T1" fmla="*/ 49 h 49"/>
                <a:gd name="T2" fmla="*/ 4 w 73"/>
                <a:gd name="T3" fmla="*/ 49 h 49"/>
                <a:gd name="T4" fmla="*/ 0 w 73"/>
                <a:gd name="T5" fmla="*/ 44 h 49"/>
                <a:gd name="T6" fmla="*/ 0 w 73"/>
                <a:gd name="T7" fmla="*/ 4 h 49"/>
                <a:gd name="T8" fmla="*/ 4 w 73"/>
                <a:gd name="T9" fmla="*/ 0 h 49"/>
                <a:gd name="T10" fmla="*/ 68 w 73"/>
                <a:gd name="T11" fmla="*/ 0 h 49"/>
                <a:gd name="T12" fmla="*/ 73 w 73"/>
                <a:gd name="T13" fmla="*/ 4 h 49"/>
                <a:gd name="T14" fmla="*/ 73 w 73"/>
                <a:gd name="T15" fmla="*/ 44 h 49"/>
                <a:gd name="T16" fmla="*/ 68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8" y="49"/>
                  </a:moveTo>
                  <a:cubicBezTo>
                    <a:pt x="4" y="49"/>
                    <a:pt x="4" y="49"/>
                    <a:pt x="4" y="49"/>
                  </a:cubicBezTo>
                  <a:cubicBezTo>
                    <a:pt x="2" y="49"/>
                    <a:pt x="0" y="46"/>
                    <a:pt x="0" y="44"/>
                  </a:cubicBezTo>
                  <a:cubicBezTo>
                    <a:pt x="0" y="4"/>
                    <a:pt x="0" y="4"/>
                    <a:pt x="0" y="4"/>
                  </a:cubicBezTo>
                  <a:cubicBezTo>
                    <a:pt x="0" y="2"/>
                    <a:pt x="2" y="0"/>
                    <a:pt x="4" y="0"/>
                  </a:cubicBezTo>
                  <a:cubicBezTo>
                    <a:pt x="68" y="0"/>
                    <a:pt x="68" y="0"/>
                    <a:pt x="68" y="0"/>
                  </a:cubicBezTo>
                  <a:cubicBezTo>
                    <a:pt x="71" y="0"/>
                    <a:pt x="73" y="2"/>
                    <a:pt x="73" y="4"/>
                  </a:cubicBezTo>
                  <a:cubicBezTo>
                    <a:pt x="73" y="44"/>
                    <a:pt x="73" y="44"/>
                    <a:pt x="73" y="44"/>
                  </a:cubicBezTo>
                  <a:cubicBezTo>
                    <a:pt x="73" y="46"/>
                    <a:pt x="71" y="49"/>
                    <a:pt x="68"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792E"/>
                </a:gs>
                <a:gs pos="100000">
                  <a:srgbClr val="FF604A"/>
                </a:gs>
              </a:gsLst>
              <a:lin ang="5400000" scaled="0"/>
            </a:gradFill>
            <a:ln>
              <a:noFill/>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ndParaRPr>
            </a:p>
          </p:txBody>
        </p:sp>
        <p:sp>
          <p:nvSpPr>
            <p:cNvPr id="1023" name="Freeform 50">
              <a:extLst>
                <a:ext uri="{FF2B5EF4-FFF2-40B4-BE49-F238E27FC236}">
                  <a16:creationId xmlns:a16="http://schemas.microsoft.com/office/drawing/2014/main" id="{E441A8FE-D712-429B-8E41-2F001D3435DB}"/>
                </a:ext>
              </a:extLst>
            </p:cNvPr>
            <p:cNvSpPr>
              <a:spLocks noEditPoints="1"/>
            </p:cNvSpPr>
            <p:nvPr/>
          </p:nvSpPr>
          <p:spPr bwMode="auto">
            <a:xfrm>
              <a:off x="842924" y="1507860"/>
              <a:ext cx="185687" cy="125206"/>
            </a:xfrm>
            <a:custGeom>
              <a:avLst/>
              <a:gdLst>
                <a:gd name="T0" fmla="*/ 68 w 73"/>
                <a:gd name="T1" fmla="*/ 49 h 49"/>
                <a:gd name="T2" fmla="*/ 4 w 73"/>
                <a:gd name="T3" fmla="*/ 49 h 49"/>
                <a:gd name="T4" fmla="*/ 0 w 73"/>
                <a:gd name="T5" fmla="*/ 44 h 49"/>
                <a:gd name="T6" fmla="*/ 0 w 73"/>
                <a:gd name="T7" fmla="*/ 4 h 49"/>
                <a:gd name="T8" fmla="*/ 4 w 73"/>
                <a:gd name="T9" fmla="*/ 0 h 49"/>
                <a:gd name="T10" fmla="*/ 68 w 73"/>
                <a:gd name="T11" fmla="*/ 0 h 49"/>
                <a:gd name="T12" fmla="*/ 73 w 73"/>
                <a:gd name="T13" fmla="*/ 4 h 49"/>
                <a:gd name="T14" fmla="*/ 73 w 73"/>
                <a:gd name="T15" fmla="*/ 44 h 49"/>
                <a:gd name="T16" fmla="*/ 68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8" y="49"/>
                  </a:moveTo>
                  <a:cubicBezTo>
                    <a:pt x="4" y="49"/>
                    <a:pt x="4" y="49"/>
                    <a:pt x="4" y="49"/>
                  </a:cubicBezTo>
                  <a:cubicBezTo>
                    <a:pt x="2" y="49"/>
                    <a:pt x="0" y="46"/>
                    <a:pt x="0" y="44"/>
                  </a:cubicBezTo>
                  <a:cubicBezTo>
                    <a:pt x="0" y="4"/>
                    <a:pt x="0" y="4"/>
                    <a:pt x="0" y="4"/>
                  </a:cubicBezTo>
                  <a:cubicBezTo>
                    <a:pt x="0" y="2"/>
                    <a:pt x="2" y="0"/>
                    <a:pt x="4" y="0"/>
                  </a:cubicBezTo>
                  <a:cubicBezTo>
                    <a:pt x="68" y="0"/>
                    <a:pt x="68" y="0"/>
                    <a:pt x="68" y="0"/>
                  </a:cubicBezTo>
                  <a:cubicBezTo>
                    <a:pt x="71" y="0"/>
                    <a:pt x="73" y="2"/>
                    <a:pt x="73" y="4"/>
                  </a:cubicBezTo>
                  <a:cubicBezTo>
                    <a:pt x="73" y="44"/>
                    <a:pt x="73" y="44"/>
                    <a:pt x="73" y="44"/>
                  </a:cubicBezTo>
                  <a:cubicBezTo>
                    <a:pt x="73" y="46"/>
                    <a:pt x="71" y="49"/>
                    <a:pt x="68"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792E"/>
                </a:gs>
                <a:gs pos="100000">
                  <a:srgbClr val="FF604A"/>
                </a:gs>
              </a:gsLst>
              <a:lin ang="5400000" scaled="0"/>
            </a:gradFill>
            <a:ln>
              <a:noFill/>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ndParaRPr>
            </a:p>
          </p:txBody>
        </p:sp>
        <p:sp>
          <p:nvSpPr>
            <p:cNvPr id="1024" name="Freeform 51">
              <a:extLst>
                <a:ext uri="{FF2B5EF4-FFF2-40B4-BE49-F238E27FC236}">
                  <a16:creationId xmlns:a16="http://schemas.microsoft.com/office/drawing/2014/main" id="{E81EA794-9B39-452C-AF1C-82CFDCF1DE23}"/>
                </a:ext>
              </a:extLst>
            </p:cNvPr>
            <p:cNvSpPr>
              <a:spLocks noEditPoints="1"/>
            </p:cNvSpPr>
            <p:nvPr/>
          </p:nvSpPr>
          <p:spPr bwMode="auto">
            <a:xfrm>
              <a:off x="764405" y="1200151"/>
              <a:ext cx="185687" cy="125206"/>
            </a:xfrm>
            <a:custGeom>
              <a:avLst/>
              <a:gdLst>
                <a:gd name="T0" fmla="*/ 69 w 73"/>
                <a:gd name="T1" fmla="*/ 49 h 49"/>
                <a:gd name="T2" fmla="*/ 5 w 73"/>
                <a:gd name="T3" fmla="*/ 49 h 49"/>
                <a:gd name="T4" fmla="*/ 0 w 73"/>
                <a:gd name="T5" fmla="*/ 45 h 49"/>
                <a:gd name="T6" fmla="*/ 0 w 73"/>
                <a:gd name="T7" fmla="*/ 5 h 49"/>
                <a:gd name="T8" fmla="*/ 5 w 73"/>
                <a:gd name="T9" fmla="*/ 0 h 49"/>
                <a:gd name="T10" fmla="*/ 69 w 73"/>
                <a:gd name="T11" fmla="*/ 0 h 49"/>
                <a:gd name="T12" fmla="*/ 73 w 73"/>
                <a:gd name="T13" fmla="*/ 5 h 49"/>
                <a:gd name="T14" fmla="*/ 73 w 73"/>
                <a:gd name="T15" fmla="*/ 45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5"/>
                  </a:cubicBezTo>
                  <a:cubicBezTo>
                    <a:pt x="0" y="5"/>
                    <a:pt x="0" y="5"/>
                    <a:pt x="0" y="5"/>
                  </a:cubicBezTo>
                  <a:cubicBezTo>
                    <a:pt x="0" y="2"/>
                    <a:pt x="2" y="0"/>
                    <a:pt x="5" y="0"/>
                  </a:cubicBezTo>
                  <a:cubicBezTo>
                    <a:pt x="69" y="0"/>
                    <a:pt x="69" y="0"/>
                    <a:pt x="69" y="0"/>
                  </a:cubicBezTo>
                  <a:cubicBezTo>
                    <a:pt x="71" y="0"/>
                    <a:pt x="73" y="2"/>
                    <a:pt x="73" y="5"/>
                  </a:cubicBezTo>
                  <a:cubicBezTo>
                    <a:pt x="73" y="45"/>
                    <a:pt x="73" y="45"/>
                    <a:pt x="73" y="45"/>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chemeClr val="accent1"/>
                </a:gs>
                <a:gs pos="100000">
                  <a:srgbClr val="FFA700"/>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ndParaRPr>
            </a:p>
          </p:txBody>
        </p:sp>
        <p:sp>
          <p:nvSpPr>
            <p:cNvPr id="1025" name="Freeform 52">
              <a:extLst>
                <a:ext uri="{FF2B5EF4-FFF2-40B4-BE49-F238E27FC236}">
                  <a16:creationId xmlns:a16="http://schemas.microsoft.com/office/drawing/2014/main" id="{6B5CF495-654F-41BD-8BD3-23940D41F9FB}"/>
                </a:ext>
              </a:extLst>
            </p:cNvPr>
            <p:cNvSpPr>
              <a:spLocks noEditPoints="1"/>
            </p:cNvSpPr>
            <p:nvPr/>
          </p:nvSpPr>
          <p:spPr bwMode="auto">
            <a:xfrm>
              <a:off x="927810" y="1200151"/>
              <a:ext cx="185687" cy="125206"/>
            </a:xfrm>
            <a:custGeom>
              <a:avLst/>
              <a:gdLst>
                <a:gd name="T0" fmla="*/ 69 w 73"/>
                <a:gd name="T1" fmla="*/ 49 h 49"/>
                <a:gd name="T2" fmla="*/ 5 w 73"/>
                <a:gd name="T3" fmla="*/ 49 h 49"/>
                <a:gd name="T4" fmla="*/ 0 w 73"/>
                <a:gd name="T5" fmla="*/ 45 h 49"/>
                <a:gd name="T6" fmla="*/ 0 w 73"/>
                <a:gd name="T7" fmla="*/ 5 h 49"/>
                <a:gd name="T8" fmla="*/ 5 w 73"/>
                <a:gd name="T9" fmla="*/ 0 h 49"/>
                <a:gd name="T10" fmla="*/ 69 w 73"/>
                <a:gd name="T11" fmla="*/ 0 h 49"/>
                <a:gd name="T12" fmla="*/ 73 w 73"/>
                <a:gd name="T13" fmla="*/ 5 h 49"/>
                <a:gd name="T14" fmla="*/ 73 w 73"/>
                <a:gd name="T15" fmla="*/ 45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5"/>
                  </a:cubicBezTo>
                  <a:cubicBezTo>
                    <a:pt x="0" y="5"/>
                    <a:pt x="0" y="5"/>
                    <a:pt x="0" y="5"/>
                  </a:cubicBezTo>
                  <a:cubicBezTo>
                    <a:pt x="0" y="2"/>
                    <a:pt x="2" y="0"/>
                    <a:pt x="5" y="0"/>
                  </a:cubicBezTo>
                  <a:cubicBezTo>
                    <a:pt x="69" y="0"/>
                    <a:pt x="69" y="0"/>
                    <a:pt x="69" y="0"/>
                  </a:cubicBezTo>
                  <a:cubicBezTo>
                    <a:pt x="71" y="0"/>
                    <a:pt x="73" y="2"/>
                    <a:pt x="73" y="5"/>
                  </a:cubicBezTo>
                  <a:cubicBezTo>
                    <a:pt x="73" y="45"/>
                    <a:pt x="73" y="45"/>
                    <a:pt x="73" y="45"/>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chemeClr val="accent1"/>
                </a:gs>
                <a:gs pos="100000">
                  <a:srgbClr val="FFA700"/>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ndParaRPr>
            </a:p>
          </p:txBody>
        </p:sp>
        <p:sp>
          <p:nvSpPr>
            <p:cNvPr id="1026" name="Freeform 53">
              <a:extLst>
                <a:ext uri="{FF2B5EF4-FFF2-40B4-BE49-F238E27FC236}">
                  <a16:creationId xmlns:a16="http://schemas.microsoft.com/office/drawing/2014/main" id="{6FAEF8C9-78FA-4CC6-A3F9-79D4E4F9A206}"/>
                </a:ext>
              </a:extLst>
            </p:cNvPr>
            <p:cNvSpPr>
              <a:spLocks noEditPoints="1"/>
            </p:cNvSpPr>
            <p:nvPr/>
          </p:nvSpPr>
          <p:spPr bwMode="auto">
            <a:xfrm>
              <a:off x="764405" y="1609723"/>
              <a:ext cx="185687" cy="125206"/>
            </a:xfrm>
            <a:custGeom>
              <a:avLst/>
              <a:gdLst>
                <a:gd name="T0" fmla="*/ 69 w 73"/>
                <a:gd name="T1" fmla="*/ 49 h 49"/>
                <a:gd name="T2" fmla="*/ 5 w 73"/>
                <a:gd name="T3" fmla="*/ 49 h 49"/>
                <a:gd name="T4" fmla="*/ 0 w 73"/>
                <a:gd name="T5" fmla="*/ 44 h 49"/>
                <a:gd name="T6" fmla="*/ 0 w 73"/>
                <a:gd name="T7" fmla="*/ 4 h 49"/>
                <a:gd name="T8" fmla="*/ 5 w 73"/>
                <a:gd name="T9" fmla="*/ 0 h 49"/>
                <a:gd name="T10" fmla="*/ 69 w 73"/>
                <a:gd name="T11" fmla="*/ 0 h 49"/>
                <a:gd name="T12" fmla="*/ 73 w 73"/>
                <a:gd name="T13" fmla="*/ 4 h 49"/>
                <a:gd name="T14" fmla="*/ 73 w 73"/>
                <a:gd name="T15" fmla="*/ 44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4"/>
                  </a:cubicBezTo>
                  <a:cubicBezTo>
                    <a:pt x="0" y="4"/>
                    <a:pt x="0" y="4"/>
                    <a:pt x="0" y="4"/>
                  </a:cubicBezTo>
                  <a:cubicBezTo>
                    <a:pt x="0" y="2"/>
                    <a:pt x="2" y="0"/>
                    <a:pt x="5" y="0"/>
                  </a:cubicBezTo>
                  <a:cubicBezTo>
                    <a:pt x="69" y="0"/>
                    <a:pt x="69" y="0"/>
                    <a:pt x="69" y="0"/>
                  </a:cubicBezTo>
                  <a:cubicBezTo>
                    <a:pt x="71" y="0"/>
                    <a:pt x="73" y="2"/>
                    <a:pt x="73" y="4"/>
                  </a:cubicBezTo>
                  <a:cubicBezTo>
                    <a:pt x="73" y="44"/>
                    <a:pt x="73" y="44"/>
                    <a:pt x="73" y="44"/>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644A"/>
                </a:gs>
                <a:gs pos="100000">
                  <a:schemeClr val="accent3"/>
                </a:gs>
              </a:gsLst>
              <a:lin ang="5400000" scaled="0"/>
            </a:gradFill>
            <a:ln>
              <a:noFill/>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ndParaRPr>
            </a:p>
          </p:txBody>
        </p:sp>
        <p:sp>
          <p:nvSpPr>
            <p:cNvPr id="1027" name="Freeform 54">
              <a:extLst>
                <a:ext uri="{FF2B5EF4-FFF2-40B4-BE49-F238E27FC236}">
                  <a16:creationId xmlns:a16="http://schemas.microsoft.com/office/drawing/2014/main" id="{A71D2EB3-4305-46C6-B09A-49F410C5D5BA}"/>
                </a:ext>
              </a:extLst>
            </p:cNvPr>
            <p:cNvSpPr>
              <a:spLocks noEditPoints="1"/>
            </p:cNvSpPr>
            <p:nvPr/>
          </p:nvSpPr>
          <p:spPr bwMode="auto">
            <a:xfrm>
              <a:off x="1090153" y="1405998"/>
              <a:ext cx="185687" cy="125206"/>
            </a:xfrm>
            <a:custGeom>
              <a:avLst/>
              <a:gdLst>
                <a:gd name="T0" fmla="*/ 69 w 73"/>
                <a:gd name="T1" fmla="*/ 49 h 49"/>
                <a:gd name="T2" fmla="*/ 5 w 73"/>
                <a:gd name="T3" fmla="*/ 49 h 49"/>
                <a:gd name="T4" fmla="*/ 0 w 73"/>
                <a:gd name="T5" fmla="*/ 44 h 49"/>
                <a:gd name="T6" fmla="*/ 0 w 73"/>
                <a:gd name="T7" fmla="*/ 4 h 49"/>
                <a:gd name="T8" fmla="*/ 5 w 73"/>
                <a:gd name="T9" fmla="*/ 0 h 49"/>
                <a:gd name="T10" fmla="*/ 69 w 73"/>
                <a:gd name="T11" fmla="*/ 0 h 49"/>
                <a:gd name="T12" fmla="*/ 73 w 73"/>
                <a:gd name="T13" fmla="*/ 4 h 49"/>
                <a:gd name="T14" fmla="*/ 73 w 73"/>
                <a:gd name="T15" fmla="*/ 44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4"/>
                  </a:cubicBezTo>
                  <a:cubicBezTo>
                    <a:pt x="0" y="4"/>
                    <a:pt x="0" y="4"/>
                    <a:pt x="0" y="4"/>
                  </a:cubicBezTo>
                  <a:cubicBezTo>
                    <a:pt x="0" y="2"/>
                    <a:pt x="2" y="0"/>
                    <a:pt x="5" y="0"/>
                  </a:cubicBezTo>
                  <a:cubicBezTo>
                    <a:pt x="69" y="0"/>
                    <a:pt x="69" y="0"/>
                    <a:pt x="69" y="0"/>
                  </a:cubicBezTo>
                  <a:cubicBezTo>
                    <a:pt x="71" y="0"/>
                    <a:pt x="73" y="2"/>
                    <a:pt x="73" y="4"/>
                  </a:cubicBezTo>
                  <a:cubicBezTo>
                    <a:pt x="73" y="44"/>
                    <a:pt x="73" y="44"/>
                    <a:pt x="73" y="44"/>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9011"/>
                </a:gs>
                <a:gs pos="100000">
                  <a:srgbClr val="FF762E"/>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ndParaRPr>
            </a:p>
          </p:txBody>
        </p:sp>
        <p:sp>
          <p:nvSpPr>
            <p:cNvPr id="1028" name="Freeform 57">
              <a:extLst>
                <a:ext uri="{FF2B5EF4-FFF2-40B4-BE49-F238E27FC236}">
                  <a16:creationId xmlns:a16="http://schemas.microsoft.com/office/drawing/2014/main" id="{CDF7A909-CE75-47E1-A77C-467675A030F2}"/>
                </a:ext>
              </a:extLst>
            </p:cNvPr>
            <p:cNvSpPr>
              <a:spLocks/>
            </p:cNvSpPr>
            <p:nvPr/>
          </p:nvSpPr>
          <p:spPr bwMode="auto">
            <a:xfrm>
              <a:off x="927810" y="1609723"/>
              <a:ext cx="131572" cy="125206"/>
            </a:xfrm>
            <a:custGeom>
              <a:avLst/>
              <a:gdLst>
                <a:gd name="T0" fmla="*/ 9 w 52"/>
                <a:gd name="T1" fmla="*/ 40 h 49"/>
                <a:gd name="T2" fmla="*/ 9 w 52"/>
                <a:gd name="T3" fmla="*/ 9 h 49"/>
                <a:gd name="T4" fmla="*/ 43 w 52"/>
                <a:gd name="T5" fmla="*/ 9 h 49"/>
                <a:gd name="T6" fmla="*/ 43 w 52"/>
                <a:gd name="T7" fmla="*/ 9 h 49"/>
                <a:gd name="T8" fmla="*/ 35 w 52"/>
                <a:gd name="T9" fmla="*/ 9 h 49"/>
                <a:gd name="T10" fmla="*/ 31 w 52"/>
                <a:gd name="T11" fmla="*/ 4 h 49"/>
                <a:gd name="T12" fmla="*/ 31 w 52"/>
                <a:gd name="T13" fmla="*/ 0 h 49"/>
                <a:gd name="T14" fmla="*/ 5 w 52"/>
                <a:gd name="T15" fmla="*/ 0 h 49"/>
                <a:gd name="T16" fmla="*/ 0 w 52"/>
                <a:gd name="T17" fmla="*/ 4 h 49"/>
                <a:gd name="T18" fmla="*/ 0 w 52"/>
                <a:gd name="T19" fmla="*/ 44 h 49"/>
                <a:gd name="T20" fmla="*/ 5 w 52"/>
                <a:gd name="T21" fmla="*/ 49 h 49"/>
                <a:gd name="T22" fmla="*/ 52 w 52"/>
                <a:gd name="T23" fmla="*/ 49 h 49"/>
                <a:gd name="T24" fmla="*/ 47 w 52"/>
                <a:gd name="T25" fmla="*/ 40 h 49"/>
                <a:gd name="T26" fmla="*/ 9 w 52"/>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2" h="49">
                  <a:moveTo>
                    <a:pt x="9" y="40"/>
                  </a:moveTo>
                  <a:cubicBezTo>
                    <a:pt x="9" y="9"/>
                    <a:pt x="9" y="9"/>
                    <a:pt x="9" y="9"/>
                  </a:cubicBezTo>
                  <a:cubicBezTo>
                    <a:pt x="43" y="9"/>
                    <a:pt x="43" y="9"/>
                    <a:pt x="43" y="9"/>
                  </a:cubicBezTo>
                  <a:cubicBezTo>
                    <a:pt x="43" y="9"/>
                    <a:pt x="43" y="9"/>
                    <a:pt x="43" y="9"/>
                  </a:cubicBezTo>
                  <a:cubicBezTo>
                    <a:pt x="35" y="9"/>
                    <a:pt x="35" y="9"/>
                    <a:pt x="35" y="9"/>
                  </a:cubicBezTo>
                  <a:cubicBezTo>
                    <a:pt x="33" y="9"/>
                    <a:pt x="31" y="6"/>
                    <a:pt x="31" y="4"/>
                  </a:cubicBezTo>
                  <a:cubicBezTo>
                    <a:pt x="31" y="0"/>
                    <a:pt x="31" y="0"/>
                    <a:pt x="31" y="0"/>
                  </a:cubicBezTo>
                  <a:cubicBezTo>
                    <a:pt x="5" y="0"/>
                    <a:pt x="5" y="0"/>
                    <a:pt x="5" y="0"/>
                  </a:cubicBezTo>
                  <a:cubicBezTo>
                    <a:pt x="2" y="0"/>
                    <a:pt x="0" y="2"/>
                    <a:pt x="0" y="4"/>
                  </a:cubicBezTo>
                  <a:cubicBezTo>
                    <a:pt x="0" y="44"/>
                    <a:pt x="0" y="44"/>
                    <a:pt x="0" y="44"/>
                  </a:cubicBezTo>
                  <a:cubicBezTo>
                    <a:pt x="0" y="47"/>
                    <a:pt x="2" y="49"/>
                    <a:pt x="5" y="49"/>
                  </a:cubicBezTo>
                  <a:cubicBezTo>
                    <a:pt x="52" y="49"/>
                    <a:pt x="52" y="49"/>
                    <a:pt x="52" y="49"/>
                  </a:cubicBezTo>
                  <a:cubicBezTo>
                    <a:pt x="50" y="46"/>
                    <a:pt x="48" y="43"/>
                    <a:pt x="47" y="40"/>
                  </a:cubicBezTo>
                  <a:lnTo>
                    <a:pt x="9" y="40"/>
                  </a:lnTo>
                  <a:close/>
                </a:path>
              </a:pathLst>
            </a:custGeom>
            <a:gradFill>
              <a:gsLst>
                <a:gs pos="0">
                  <a:srgbClr val="FF644A"/>
                </a:gs>
                <a:gs pos="100000">
                  <a:schemeClr val="accent3"/>
                </a:gs>
              </a:gsLst>
              <a:lin ang="5400000" scaled="0"/>
            </a:gradFill>
            <a:ln>
              <a:noFill/>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ndParaRPr>
            </a:p>
          </p:txBody>
        </p:sp>
        <p:sp>
          <p:nvSpPr>
            <p:cNvPr id="1029" name="Freeform 58">
              <a:extLst>
                <a:ext uri="{FF2B5EF4-FFF2-40B4-BE49-F238E27FC236}">
                  <a16:creationId xmlns:a16="http://schemas.microsoft.com/office/drawing/2014/main" id="{E8B50CCD-1AD3-4ED9-ABE3-BC56C670C9CF}"/>
                </a:ext>
              </a:extLst>
            </p:cNvPr>
            <p:cNvSpPr>
              <a:spLocks/>
            </p:cNvSpPr>
            <p:nvPr/>
          </p:nvSpPr>
          <p:spPr bwMode="auto">
            <a:xfrm>
              <a:off x="1006329" y="1507860"/>
              <a:ext cx="185687" cy="125206"/>
            </a:xfrm>
            <a:custGeom>
              <a:avLst/>
              <a:gdLst>
                <a:gd name="T0" fmla="*/ 68 w 73"/>
                <a:gd name="T1" fmla="*/ 0 h 49"/>
                <a:gd name="T2" fmla="*/ 4 w 73"/>
                <a:gd name="T3" fmla="*/ 0 h 49"/>
                <a:gd name="T4" fmla="*/ 0 w 73"/>
                <a:gd name="T5" fmla="*/ 4 h 49"/>
                <a:gd name="T6" fmla="*/ 0 w 73"/>
                <a:gd name="T7" fmla="*/ 40 h 49"/>
                <a:gd name="T8" fmla="*/ 0 w 73"/>
                <a:gd name="T9" fmla="*/ 44 h 49"/>
                <a:gd name="T10" fmla="*/ 4 w 73"/>
                <a:gd name="T11" fmla="*/ 49 h 49"/>
                <a:gd name="T12" fmla="*/ 12 w 73"/>
                <a:gd name="T13" fmla="*/ 49 h 49"/>
                <a:gd name="T14" fmla="*/ 15 w 73"/>
                <a:gd name="T15" fmla="*/ 40 h 49"/>
                <a:gd name="T16" fmla="*/ 15 w 73"/>
                <a:gd name="T17" fmla="*/ 40 h 49"/>
                <a:gd name="T18" fmla="*/ 9 w 73"/>
                <a:gd name="T19" fmla="*/ 40 h 49"/>
                <a:gd name="T20" fmla="*/ 9 w 73"/>
                <a:gd name="T21" fmla="*/ 9 h 49"/>
                <a:gd name="T22" fmla="*/ 64 w 73"/>
                <a:gd name="T23" fmla="*/ 9 h 49"/>
                <a:gd name="T24" fmla="*/ 64 w 73"/>
                <a:gd name="T25" fmla="*/ 11 h 49"/>
                <a:gd name="T26" fmla="*/ 73 w 73"/>
                <a:gd name="T27" fmla="*/ 13 h 49"/>
                <a:gd name="T28" fmla="*/ 73 w 73"/>
                <a:gd name="T29" fmla="*/ 4 h 49"/>
                <a:gd name="T30" fmla="*/ 68 w 73"/>
                <a:gd name="T31"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3" h="49">
                  <a:moveTo>
                    <a:pt x="68" y="0"/>
                  </a:moveTo>
                  <a:cubicBezTo>
                    <a:pt x="4" y="0"/>
                    <a:pt x="4" y="0"/>
                    <a:pt x="4" y="0"/>
                  </a:cubicBezTo>
                  <a:cubicBezTo>
                    <a:pt x="2" y="0"/>
                    <a:pt x="0" y="2"/>
                    <a:pt x="0" y="4"/>
                  </a:cubicBezTo>
                  <a:cubicBezTo>
                    <a:pt x="0" y="40"/>
                    <a:pt x="0" y="40"/>
                    <a:pt x="0" y="40"/>
                  </a:cubicBezTo>
                  <a:cubicBezTo>
                    <a:pt x="0" y="44"/>
                    <a:pt x="0" y="44"/>
                    <a:pt x="0" y="44"/>
                  </a:cubicBezTo>
                  <a:cubicBezTo>
                    <a:pt x="0" y="46"/>
                    <a:pt x="2" y="49"/>
                    <a:pt x="4" y="49"/>
                  </a:cubicBezTo>
                  <a:cubicBezTo>
                    <a:pt x="12" y="49"/>
                    <a:pt x="12" y="49"/>
                    <a:pt x="12" y="49"/>
                  </a:cubicBezTo>
                  <a:cubicBezTo>
                    <a:pt x="13" y="45"/>
                    <a:pt x="14" y="42"/>
                    <a:pt x="15" y="40"/>
                  </a:cubicBezTo>
                  <a:cubicBezTo>
                    <a:pt x="15" y="40"/>
                    <a:pt x="15" y="40"/>
                    <a:pt x="15" y="40"/>
                  </a:cubicBezTo>
                  <a:cubicBezTo>
                    <a:pt x="9" y="40"/>
                    <a:pt x="9" y="40"/>
                    <a:pt x="9" y="40"/>
                  </a:cubicBezTo>
                  <a:cubicBezTo>
                    <a:pt x="9" y="9"/>
                    <a:pt x="9" y="9"/>
                    <a:pt x="9" y="9"/>
                  </a:cubicBezTo>
                  <a:cubicBezTo>
                    <a:pt x="64" y="9"/>
                    <a:pt x="64" y="9"/>
                    <a:pt x="64" y="9"/>
                  </a:cubicBezTo>
                  <a:cubicBezTo>
                    <a:pt x="64" y="11"/>
                    <a:pt x="64" y="11"/>
                    <a:pt x="64" y="11"/>
                  </a:cubicBezTo>
                  <a:cubicBezTo>
                    <a:pt x="67" y="12"/>
                    <a:pt x="70" y="12"/>
                    <a:pt x="73" y="13"/>
                  </a:cubicBezTo>
                  <a:cubicBezTo>
                    <a:pt x="73" y="4"/>
                    <a:pt x="73" y="4"/>
                    <a:pt x="73" y="4"/>
                  </a:cubicBezTo>
                  <a:cubicBezTo>
                    <a:pt x="73" y="2"/>
                    <a:pt x="71" y="0"/>
                    <a:pt x="68" y="0"/>
                  </a:cubicBezTo>
                  <a:close/>
                </a:path>
              </a:pathLst>
            </a:custGeom>
            <a:gradFill>
              <a:gsLst>
                <a:gs pos="0">
                  <a:srgbClr val="FF792E"/>
                </a:gs>
                <a:gs pos="100000">
                  <a:srgbClr val="FF604A"/>
                </a:gs>
              </a:gsLst>
              <a:lin ang="5400000" scaled="0"/>
            </a:gradFill>
            <a:ln>
              <a:noFill/>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ndParaRPr>
            </a:p>
          </p:txBody>
        </p:sp>
      </p:grpSp>
      <p:grpSp>
        <p:nvGrpSpPr>
          <p:cNvPr id="1030" name="Group 1029">
            <a:extLst>
              <a:ext uri="{FF2B5EF4-FFF2-40B4-BE49-F238E27FC236}">
                <a16:creationId xmlns:a16="http://schemas.microsoft.com/office/drawing/2014/main" id="{B83D2445-4C7B-4AA1-AA6A-1676D2121D75}"/>
              </a:ext>
            </a:extLst>
          </p:cNvPr>
          <p:cNvGrpSpPr/>
          <p:nvPr/>
        </p:nvGrpSpPr>
        <p:grpSpPr>
          <a:xfrm flipV="1">
            <a:off x="5505961" y="1919767"/>
            <a:ext cx="1051069" cy="834235"/>
            <a:chOff x="602062" y="1200151"/>
            <a:chExt cx="673778" cy="534778"/>
          </a:xfrm>
        </p:grpSpPr>
        <p:sp>
          <p:nvSpPr>
            <p:cNvPr id="1031" name="Freeform 43">
              <a:extLst>
                <a:ext uri="{FF2B5EF4-FFF2-40B4-BE49-F238E27FC236}">
                  <a16:creationId xmlns:a16="http://schemas.microsoft.com/office/drawing/2014/main" id="{9271DB8D-8956-41A2-BE39-A0C5835A12AA}"/>
                </a:ext>
              </a:extLst>
            </p:cNvPr>
            <p:cNvSpPr>
              <a:spLocks noEditPoints="1"/>
            </p:cNvSpPr>
            <p:nvPr/>
          </p:nvSpPr>
          <p:spPr bwMode="auto">
            <a:xfrm>
              <a:off x="602062" y="1405998"/>
              <a:ext cx="185687" cy="125206"/>
            </a:xfrm>
            <a:custGeom>
              <a:avLst/>
              <a:gdLst>
                <a:gd name="T0" fmla="*/ 69 w 73"/>
                <a:gd name="T1" fmla="*/ 49 h 49"/>
                <a:gd name="T2" fmla="*/ 5 w 73"/>
                <a:gd name="T3" fmla="*/ 49 h 49"/>
                <a:gd name="T4" fmla="*/ 0 w 73"/>
                <a:gd name="T5" fmla="*/ 44 h 49"/>
                <a:gd name="T6" fmla="*/ 0 w 73"/>
                <a:gd name="T7" fmla="*/ 4 h 49"/>
                <a:gd name="T8" fmla="*/ 5 w 73"/>
                <a:gd name="T9" fmla="*/ 0 h 49"/>
                <a:gd name="T10" fmla="*/ 69 w 73"/>
                <a:gd name="T11" fmla="*/ 0 h 49"/>
                <a:gd name="T12" fmla="*/ 73 w 73"/>
                <a:gd name="T13" fmla="*/ 4 h 49"/>
                <a:gd name="T14" fmla="*/ 73 w 73"/>
                <a:gd name="T15" fmla="*/ 44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4"/>
                  </a:cubicBezTo>
                  <a:cubicBezTo>
                    <a:pt x="0" y="4"/>
                    <a:pt x="0" y="4"/>
                    <a:pt x="0" y="4"/>
                  </a:cubicBezTo>
                  <a:cubicBezTo>
                    <a:pt x="0" y="2"/>
                    <a:pt x="2" y="0"/>
                    <a:pt x="5" y="0"/>
                  </a:cubicBezTo>
                  <a:cubicBezTo>
                    <a:pt x="69" y="0"/>
                    <a:pt x="69" y="0"/>
                    <a:pt x="69" y="0"/>
                  </a:cubicBezTo>
                  <a:cubicBezTo>
                    <a:pt x="71" y="0"/>
                    <a:pt x="73" y="2"/>
                    <a:pt x="73" y="4"/>
                  </a:cubicBezTo>
                  <a:cubicBezTo>
                    <a:pt x="73" y="44"/>
                    <a:pt x="73" y="44"/>
                    <a:pt x="73" y="44"/>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9011"/>
                </a:gs>
                <a:gs pos="100000">
                  <a:srgbClr val="FF762E"/>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ndParaRPr>
            </a:p>
          </p:txBody>
        </p:sp>
        <p:sp>
          <p:nvSpPr>
            <p:cNvPr id="1032" name="Freeform 44">
              <a:extLst>
                <a:ext uri="{FF2B5EF4-FFF2-40B4-BE49-F238E27FC236}">
                  <a16:creationId xmlns:a16="http://schemas.microsoft.com/office/drawing/2014/main" id="{90A07C92-9386-418E-BEF5-FAA05E91E202}"/>
                </a:ext>
              </a:extLst>
            </p:cNvPr>
            <p:cNvSpPr>
              <a:spLocks noEditPoints="1"/>
            </p:cNvSpPr>
            <p:nvPr/>
          </p:nvSpPr>
          <p:spPr bwMode="auto">
            <a:xfrm>
              <a:off x="764405" y="1405998"/>
              <a:ext cx="185687" cy="125206"/>
            </a:xfrm>
            <a:custGeom>
              <a:avLst/>
              <a:gdLst>
                <a:gd name="T0" fmla="*/ 69 w 73"/>
                <a:gd name="T1" fmla="*/ 49 h 49"/>
                <a:gd name="T2" fmla="*/ 5 w 73"/>
                <a:gd name="T3" fmla="*/ 49 h 49"/>
                <a:gd name="T4" fmla="*/ 0 w 73"/>
                <a:gd name="T5" fmla="*/ 44 h 49"/>
                <a:gd name="T6" fmla="*/ 0 w 73"/>
                <a:gd name="T7" fmla="*/ 4 h 49"/>
                <a:gd name="T8" fmla="*/ 5 w 73"/>
                <a:gd name="T9" fmla="*/ 0 h 49"/>
                <a:gd name="T10" fmla="*/ 69 w 73"/>
                <a:gd name="T11" fmla="*/ 0 h 49"/>
                <a:gd name="T12" fmla="*/ 73 w 73"/>
                <a:gd name="T13" fmla="*/ 4 h 49"/>
                <a:gd name="T14" fmla="*/ 73 w 73"/>
                <a:gd name="T15" fmla="*/ 44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4"/>
                  </a:cubicBezTo>
                  <a:cubicBezTo>
                    <a:pt x="0" y="4"/>
                    <a:pt x="0" y="4"/>
                    <a:pt x="0" y="4"/>
                  </a:cubicBezTo>
                  <a:cubicBezTo>
                    <a:pt x="0" y="2"/>
                    <a:pt x="2" y="0"/>
                    <a:pt x="5" y="0"/>
                  </a:cubicBezTo>
                  <a:cubicBezTo>
                    <a:pt x="69" y="0"/>
                    <a:pt x="69" y="0"/>
                    <a:pt x="69" y="0"/>
                  </a:cubicBezTo>
                  <a:cubicBezTo>
                    <a:pt x="71" y="0"/>
                    <a:pt x="73" y="2"/>
                    <a:pt x="73" y="4"/>
                  </a:cubicBezTo>
                  <a:cubicBezTo>
                    <a:pt x="73" y="44"/>
                    <a:pt x="73" y="44"/>
                    <a:pt x="73" y="44"/>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9011"/>
                </a:gs>
                <a:gs pos="100000">
                  <a:srgbClr val="FF762E"/>
                </a:gs>
              </a:gsLst>
              <a:lin ang="5400000" scaled="1"/>
            </a:gradFill>
            <a:ln>
              <a:noFill/>
            </a:ln>
          </p:spPr>
          <p:txBody>
            <a:bodyPr vert="horz" wrap="square" lIns="91440" tIns="45720" rIns="91440" bIns="45720" numCol="1" anchor="t" anchorCtr="0" compatLnSpc="1">
              <a:prstTxWarp prst="textNoShape">
                <a:avLst/>
              </a:prstTxWarp>
            </a:bodyPr>
            <a:lstStyle/>
            <a:p>
              <a:pPr defTabSz="457200"/>
              <a:endParaRPr lang="en-US" sz="1800" kern="0" dirty="0">
                <a:solidFill>
                  <a:srgbClr val="000000"/>
                </a:solidFill>
                <a:latin typeface="Amazon Ember Heavy"/>
              </a:endParaRPr>
            </a:p>
          </p:txBody>
        </p:sp>
        <p:sp>
          <p:nvSpPr>
            <p:cNvPr id="1033" name="Freeform 45">
              <a:extLst>
                <a:ext uri="{FF2B5EF4-FFF2-40B4-BE49-F238E27FC236}">
                  <a16:creationId xmlns:a16="http://schemas.microsoft.com/office/drawing/2014/main" id="{79C0BE29-E5E0-4ADE-A3DC-0677CCB6B0EF}"/>
                </a:ext>
              </a:extLst>
            </p:cNvPr>
            <p:cNvSpPr>
              <a:spLocks noEditPoints="1"/>
            </p:cNvSpPr>
            <p:nvPr/>
          </p:nvSpPr>
          <p:spPr bwMode="auto">
            <a:xfrm>
              <a:off x="927810" y="1405998"/>
              <a:ext cx="185687" cy="125206"/>
            </a:xfrm>
            <a:custGeom>
              <a:avLst/>
              <a:gdLst>
                <a:gd name="T0" fmla="*/ 69 w 73"/>
                <a:gd name="T1" fmla="*/ 49 h 49"/>
                <a:gd name="T2" fmla="*/ 5 w 73"/>
                <a:gd name="T3" fmla="*/ 49 h 49"/>
                <a:gd name="T4" fmla="*/ 0 w 73"/>
                <a:gd name="T5" fmla="*/ 44 h 49"/>
                <a:gd name="T6" fmla="*/ 0 w 73"/>
                <a:gd name="T7" fmla="*/ 4 h 49"/>
                <a:gd name="T8" fmla="*/ 5 w 73"/>
                <a:gd name="T9" fmla="*/ 0 h 49"/>
                <a:gd name="T10" fmla="*/ 69 w 73"/>
                <a:gd name="T11" fmla="*/ 0 h 49"/>
                <a:gd name="T12" fmla="*/ 73 w 73"/>
                <a:gd name="T13" fmla="*/ 4 h 49"/>
                <a:gd name="T14" fmla="*/ 73 w 73"/>
                <a:gd name="T15" fmla="*/ 44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4"/>
                  </a:cubicBezTo>
                  <a:cubicBezTo>
                    <a:pt x="0" y="4"/>
                    <a:pt x="0" y="4"/>
                    <a:pt x="0" y="4"/>
                  </a:cubicBezTo>
                  <a:cubicBezTo>
                    <a:pt x="0" y="2"/>
                    <a:pt x="2" y="0"/>
                    <a:pt x="5" y="0"/>
                  </a:cubicBezTo>
                  <a:cubicBezTo>
                    <a:pt x="69" y="0"/>
                    <a:pt x="69" y="0"/>
                    <a:pt x="69" y="0"/>
                  </a:cubicBezTo>
                  <a:cubicBezTo>
                    <a:pt x="71" y="0"/>
                    <a:pt x="73" y="2"/>
                    <a:pt x="73" y="4"/>
                  </a:cubicBezTo>
                  <a:cubicBezTo>
                    <a:pt x="73" y="44"/>
                    <a:pt x="73" y="44"/>
                    <a:pt x="73" y="44"/>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9011"/>
                </a:gs>
                <a:gs pos="100000">
                  <a:srgbClr val="FF762E"/>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ndParaRPr>
            </a:p>
          </p:txBody>
        </p:sp>
        <p:sp>
          <p:nvSpPr>
            <p:cNvPr id="1034" name="Freeform 46">
              <a:extLst>
                <a:ext uri="{FF2B5EF4-FFF2-40B4-BE49-F238E27FC236}">
                  <a16:creationId xmlns:a16="http://schemas.microsoft.com/office/drawing/2014/main" id="{BC974A84-6489-43FE-9AF3-F7AF407AC07E}"/>
                </a:ext>
              </a:extLst>
            </p:cNvPr>
            <p:cNvSpPr>
              <a:spLocks noEditPoints="1"/>
            </p:cNvSpPr>
            <p:nvPr/>
          </p:nvSpPr>
          <p:spPr bwMode="auto">
            <a:xfrm>
              <a:off x="680581" y="1305197"/>
              <a:ext cx="185687" cy="124145"/>
            </a:xfrm>
            <a:custGeom>
              <a:avLst/>
              <a:gdLst>
                <a:gd name="T0" fmla="*/ 68 w 73"/>
                <a:gd name="T1" fmla="*/ 49 h 49"/>
                <a:gd name="T2" fmla="*/ 4 w 73"/>
                <a:gd name="T3" fmla="*/ 49 h 49"/>
                <a:gd name="T4" fmla="*/ 0 w 73"/>
                <a:gd name="T5" fmla="*/ 44 h 49"/>
                <a:gd name="T6" fmla="*/ 0 w 73"/>
                <a:gd name="T7" fmla="*/ 4 h 49"/>
                <a:gd name="T8" fmla="*/ 4 w 73"/>
                <a:gd name="T9" fmla="*/ 0 h 49"/>
                <a:gd name="T10" fmla="*/ 68 w 73"/>
                <a:gd name="T11" fmla="*/ 0 h 49"/>
                <a:gd name="T12" fmla="*/ 73 w 73"/>
                <a:gd name="T13" fmla="*/ 4 h 49"/>
                <a:gd name="T14" fmla="*/ 73 w 73"/>
                <a:gd name="T15" fmla="*/ 44 h 49"/>
                <a:gd name="T16" fmla="*/ 68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8" y="49"/>
                  </a:moveTo>
                  <a:cubicBezTo>
                    <a:pt x="4" y="49"/>
                    <a:pt x="4" y="49"/>
                    <a:pt x="4" y="49"/>
                  </a:cubicBezTo>
                  <a:cubicBezTo>
                    <a:pt x="2" y="49"/>
                    <a:pt x="0" y="46"/>
                    <a:pt x="0" y="44"/>
                  </a:cubicBezTo>
                  <a:cubicBezTo>
                    <a:pt x="0" y="4"/>
                    <a:pt x="0" y="4"/>
                    <a:pt x="0" y="4"/>
                  </a:cubicBezTo>
                  <a:cubicBezTo>
                    <a:pt x="0" y="2"/>
                    <a:pt x="2" y="0"/>
                    <a:pt x="4" y="0"/>
                  </a:cubicBezTo>
                  <a:cubicBezTo>
                    <a:pt x="68" y="0"/>
                    <a:pt x="68" y="0"/>
                    <a:pt x="68" y="0"/>
                  </a:cubicBezTo>
                  <a:cubicBezTo>
                    <a:pt x="71" y="0"/>
                    <a:pt x="73" y="2"/>
                    <a:pt x="73" y="4"/>
                  </a:cubicBezTo>
                  <a:cubicBezTo>
                    <a:pt x="73" y="44"/>
                    <a:pt x="73" y="44"/>
                    <a:pt x="73" y="44"/>
                  </a:cubicBezTo>
                  <a:cubicBezTo>
                    <a:pt x="73" y="46"/>
                    <a:pt x="71" y="49"/>
                    <a:pt x="68"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100000">
                  <a:srgbClr val="FF8C11"/>
                </a:gs>
                <a:gs pos="0">
                  <a:srgbClr val="FFA700"/>
                </a:gs>
              </a:gsLst>
              <a:lin ang="5400000" scaled="1"/>
            </a:gradFill>
            <a:ln>
              <a:noFill/>
            </a:ln>
          </p:spPr>
          <p:txBody>
            <a:bodyPr vert="horz" wrap="square" lIns="91440" tIns="45720" rIns="91440" bIns="45720" numCol="1" anchor="t" anchorCtr="0" compatLnSpc="1">
              <a:prstTxWarp prst="textNoShape">
                <a:avLst/>
              </a:prstTxWarp>
            </a:bodyPr>
            <a:lstStyle/>
            <a:p>
              <a:pPr defTabSz="457200">
                <a:defRPr/>
              </a:pPr>
              <a:endParaRPr lang="en-US" sz="1800" dirty="0">
                <a:solidFill>
                  <a:srgbClr val="000000"/>
                </a:solidFill>
                <a:latin typeface="Amazon Ember Heavy"/>
              </a:endParaRPr>
            </a:p>
          </p:txBody>
        </p:sp>
        <p:sp>
          <p:nvSpPr>
            <p:cNvPr id="1035" name="Freeform 47">
              <a:extLst>
                <a:ext uri="{FF2B5EF4-FFF2-40B4-BE49-F238E27FC236}">
                  <a16:creationId xmlns:a16="http://schemas.microsoft.com/office/drawing/2014/main" id="{F57E5F30-5C51-4441-99EC-218A512F860F}"/>
                </a:ext>
              </a:extLst>
            </p:cNvPr>
            <p:cNvSpPr>
              <a:spLocks noEditPoints="1"/>
            </p:cNvSpPr>
            <p:nvPr/>
          </p:nvSpPr>
          <p:spPr bwMode="auto">
            <a:xfrm>
              <a:off x="842924" y="1305197"/>
              <a:ext cx="185687" cy="124145"/>
            </a:xfrm>
            <a:custGeom>
              <a:avLst/>
              <a:gdLst>
                <a:gd name="T0" fmla="*/ 68 w 73"/>
                <a:gd name="T1" fmla="*/ 49 h 49"/>
                <a:gd name="T2" fmla="*/ 4 w 73"/>
                <a:gd name="T3" fmla="*/ 49 h 49"/>
                <a:gd name="T4" fmla="*/ 0 w 73"/>
                <a:gd name="T5" fmla="*/ 44 h 49"/>
                <a:gd name="T6" fmla="*/ 0 w 73"/>
                <a:gd name="T7" fmla="*/ 4 h 49"/>
                <a:gd name="T8" fmla="*/ 4 w 73"/>
                <a:gd name="T9" fmla="*/ 0 h 49"/>
                <a:gd name="T10" fmla="*/ 68 w 73"/>
                <a:gd name="T11" fmla="*/ 0 h 49"/>
                <a:gd name="T12" fmla="*/ 73 w 73"/>
                <a:gd name="T13" fmla="*/ 4 h 49"/>
                <a:gd name="T14" fmla="*/ 73 w 73"/>
                <a:gd name="T15" fmla="*/ 44 h 49"/>
                <a:gd name="T16" fmla="*/ 68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8" y="49"/>
                  </a:moveTo>
                  <a:cubicBezTo>
                    <a:pt x="4" y="49"/>
                    <a:pt x="4" y="49"/>
                    <a:pt x="4" y="49"/>
                  </a:cubicBezTo>
                  <a:cubicBezTo>
                    <a:pt x="2" y="49"/>
                    <a:pt x="0" y="46"/>
                    <a:pt x="0" y="44"/>
                  </a:cubicBezTo>
                  <a:cubicBezTo>
                    <a:pt x="0" y="4"/>
                    <a:pt x="0" y="4"/>
                    <a:pt x="0" y="4"/>
                  </a:cubicBezTo>
                  <a:cubicBezTo>
                    <a:pt x="0" y="2"/>
                    <a:pt x="2" y="0"/>
                    <a:pt x="4" y="0"/>
                  </a:cubicBezTo>
                  <a:cubicBezTo>
                    <a:pt x="68" y="0"/>
                    <a:pt x="68" y="0"/>
                    <a:pt x="68" y="0"/>
                  </a:cubicBezTo>
                  <a:cubicBezTo>
                    <a:pt x="71" y="0"/>
                    <a:pt x="73" y="2"/>
                    <a:pt x="73" y="4"/>
                  </a:cubicBezTo>
                  <a:cubicBezTo>
                    <a:pt x="73" y="44"/>
                    <a:pt x="73" y="44"/>
                    <a:pt x="73" y="44"/>
                  </a:cubicBezTo>
                  <a:cubicBezTo>
                    <a:pt x="73" y="46"/>
                    <a:pt x="71" y="49"/>
                    <a:pt x="68"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100000">
                  <a:srgbClr val="FF8C11"/>
                </a:gs>
                <a:gs pos="0">
                  <a:srgbClr val="FFA700"/>
                </a:gs>
              </a:gsLst>
              <a:lin ang="5400000" scaled="1"/>
            </a:gradFill>
            <a:ln>
              <a:noFill/>
            </a:ln>
          </p:spPr>
          <p:txBody>
            <a:bodyPr vert="horz" wrap="square" lIns="91440" tIns="45720" rIns="91440" bIns="45720" numCol="1" anchor="t" anchorCtr="0" compatLnSpc="1">
              <a:prstTxWarp prst="textNoShape">
                <a:avLst/>
              </a:prstTxWarp>
            </a:bodyPr>
            <a:lstStyle/>
            <a:p>
              <a:pPr defTabSz="457200">
                <a:defRPr/>
              </a:pPr>
              <a:endParaRPr lang="en-US" sz="1800" dirty="0">
                <a:solidFill>
                  <a:srgbClr val="000000"/>
                </a:solidFill>
                <a:latin typeface="Amazon Ember Heavy"/>
              </a:endParaRPr>
            </a:p>
          </p:txBody>
        </p:sp>
        <p:sp>
          <p:nvSpPr>
            <p:cNvPr id="1036" name="Freeform 48">
              <a:extLst>
                <a:ext uri="{FF2B5EF4-FFF2-40B4-BE49-F238E27FC236}">
                  <a16:creationId xmlns:a16="http://schemas.microsoft.com/office/drawing/2014/main" id="{92BD0D2E-49FC-422E-BC35-14E9D1646D3F}"/>
                </a:ext>
              </a:extLst>
            </p:cNvPr>
            <p:cNvSpPr>
              <a:spLocks noEditPoints="1"/>
            </p:cNvSpPr>
            <p:nvPr/>
          </p:nvSpPr>
          <p:spPr bwMode="auto">
            <a:xfrm>
              <a:off x="1006329" y="1305197"/>
              <a:ext cx="185687" cy="124145"/>
            </a:xfrm>
            <a:custGeom>
              <a:avLst/>
              <a:gdLst>
                <a:gd name="T0" fmla="*/ 68 w 73"/>
                <a:gd name="T1" fmla="*/ 49 h 49"/>
                <a:gd name="T2" fmla="*/ 4 w 73"/>
                <a:gd name="T3" fmla="*/ 49 h 49"/>
                <a:gd name="T4" fmla="*/ 0 w 73"/>
                <a:gd name="T5" fmla="*/ 44 h 49"/>
                <a:gd name="T6" fmla="*/ 0 w 73"/>
                <a:gd name="T7" fmla="*/ 4 h 49"/>
                <a:gd name="T8" fmla="*/ 4 w 73"/>
                <a:gd name="T9" fmla="*/ 0 h 49"/>
                <a:gd name="T10" fmla="*/ 68 w 73"/>
                <a:gd name="T11" fmla="*/ 0 h 49"/>
                <a:gd name="T12" fmla="*/ 73 w 73"/>
                <a:gd name="T13" fmla="*/ 4 h 49"/>
                <a:gd name="T14" fmla="*/ 73 w 73"/>
                <a:gd name="T15" fmla="*/ 44 h 49"/>
                <a:gd name="T16" fmla="*/ 68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8" y="49"/>
                  </a:moveTo>
                  <a:cubicBezTo>
                    <a:pt x="4" y="49"/>
                    <a:pt x="4" y="49"/>
                    <a:pt x="4" y="49"/>
                  </a:cubicBezTo>
                  <a:cubicBezTo>
                    <a:pt x="2" y="49"/>
                    <a:pt x="0" y="46"/>
                    <a:pt x="0" y="44"/>
                  </a:cubicBezTo>
                  <a:cubicBezTo>
                    <a:pt x="0" y="4"/>
                    <a:pt x="0" y="4"/>
                    <a:pt x="0" y="4"/>
                  </a:cubicBezTo>
                  <a:cubicBezTo>
                    <a:pt x="0" y="2"/>
                    <a:pt x="2" y="0"/>
                    <a:pt x="4" y="0"/>
                  </a:cubicBezTo>
                  <a:cubicBezTo>
                    <a:pt x="68" y="0"/>
                    <a:pt x="68" y="0"/>
                    <a:pt x="68" y="0"/>
                  </a:cubicBezTo>
                  <a:cubicBezTo>
                    <a:pt x="71" y="0"/>
                    <a:pt x="73" y="2"/>
                    <a:pt x="73" y="4"/>
                  </a:cubicBezTo>
                  <a:cubicBezTo>
                    <a:pt x="73" y="44"/>
                    <a:pt x="73" y="44"/>
                    <a:pt x="73" y="44"/>
                  </a:cubicBezTo>
                  <a:cubicBezTo>
                    <a:pt x="73" y="46"/>
                    <a:pt x="71" y="49"/>
                    <a:pt x="68"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100000">
                  <a:srgbClr val="FF8C11"/>
                </a:gs>
                <a:gs pos="0">
                  <a:srgbClr val="FFA700"/>
                </a:gs>
              </a:gsLst>
              <a:lin ang="5400000" scaled="1"/>
            </a:gradFill>
            <a:ln>
              <a:noFill/>
            </a:ln>
          </p:spPr>
          <p:txBody>
            <a:bodyPr vert="horz" wrap="square" lIns="91440" tIns="45720" rIns="91440" bIns="45720" numCol="1" anchor="t" anchorCtr="0" compatLnSpc="1">
              <a:prstTxWarp prst="textNoShape">
                <a:avLst/>
              </a:prstTxWarp>
            </a:bodyPr>
            <a:lstStyle/>
            <a:p>
              <a:pPr defTabSz="457200">
                <a:defRPr/>
              </a:pPr>
              <a:endParaRPr lang="en-US" sz="1800" dirty="0">
                <a:solidFill>
                  <a:srgbClr val="000000"/>
                </a:solidFill>
                <a:latin typeface="Amazon Ember Heavy"/>
              </a:endParaRPr>
            </a:p>
          </p:txBody>
        </p:sp>
        <p:sp>
          <p:nvSpPr>
            <p:cNvPr id="1037" name="Freeform 49">
              <a:extLst>
                <a:ext uri="{FF2B5EF4-FFF2-40B4-BE49-F238E27FC236}">
                  <a16:creationId xmlns:a16="http://schemas.microsoft.com/office/drawing/2014/main" id="{C9575224-1214-4C06-859E-4F2E2C1FF3D2}"/>
                </a:ext>
              </a:extLst>
            </p:cNvPr>
            <p:cNvSpPr>
              <a:spLocks noEditPoints="1"/>
            </p:cNvSpPr>
            <p:nvPr/>
          </p:nvSpPr>
          <p:spPr bwMode="auto">
            <a:xfrm>
              <a:off x="680581" y="1507860"/>
              <a:ext cx="185687" cy="125206"/>
            </a:xfrm>
            <a:custGeom>
              <a:avLst/>
              <a:gdLst>
                <a:gd name="T0" fmla="*/ 68 w 73"/>
                <a:gd name="T1" fmla="*/ 49 h 49"/>
                <a:gd name="T2" fmla="*/ 4 w 73"/>
                <a:gd name="T3" fmla="*/ 49 h 49"/>
                <a:gd name="T4" fmla="*/ 0 w 73"/>
                <a:gd name="T5" fmla="*/ 44 h 49"/>
                <a:gd name="T6" fmla="*/ 0 w 73"/>
                <a:gd name="T7" fmla="*/ 4 h 49"/>
                <a:gd name="T8" fmla="*/ 4 w 73"/>
                <a:gd name="T9" fmla="*/ 0 h 49"/>
                <a:gd name="T10" fmla="*/ 68 w 73"/>
                <a:gd name="T11" fmla="*/ 0 h 49"/>
                <a:gd name="T12" fmla="*/ 73 w 73"/>
                <a:gd name="T13" fmla="*/ 4 h 49"/>
                <a:gd name="T14" fmla="*/ 73 w 73"/>
                <a:gd name="T15" fmla="*/ 44 h 49"/>
                <a:gd name="T16" fmla="*/ 68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8" y="49"/>
                  </a:moveTo>
                  <a:cubicBezTo>
                    <a:pt x="4" y="49"/>
                    <a:pt x="4" y="49"/>
                    <a:pt x="4" y="49"/>
                  </a:cubicBezTo>
                  <a:cubicBezTo>
                    <a:pt x="2" y="49"/>
                    <a:pt x="0" y="46"/>
                    <a:pt x="0" y="44"/>
                  </a:cubicBezTo>
                  <a:cubicBezTo>
                    <a:pt x="0" y="4"/>
                    <a:pt x="0" y="4"/>
                    <a:pt x="0" y="4"/>
                  </a:cubicBezTo>
                  <a:cubicBezTo>
                    <a:pt x="0" y="2"/>
                    <a:pt x="2" y="0"/>
                    <a:pt x="4" y="0"/>
                  </a:cubicBezTo>
                  <a:cubicBezTo>
                    <a:pt x="68" y="0"/>
                    <a:pt x="68" y="0"/>
                    <a:pt x="68" y="0"/>
                  </a:cubicBezTo>
                  <a:cubicBezTo>
                    <a:pt x="71" y="0"/>
                    <a:pt x="73" y="2"/>
                    <a:pt x="73" y="4"/>
                  </a:cubicBezTo>
                  <a:cubicBezTo>
                    <a:pt x="73" y="44"/>
                    <a:pt x="73" y="44"/>
                    <a:pt x="73" y="44"/>
                  </a:cubicBezTo>
                  <a:cubicBezTo>
                    <a:pt x="73" y="46"/>
                    <a:pt x="71" y="49"/>
                    <a:pt x="68"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792E"/>
                </a:gs>
                <a:gs pos="100000">
                  <a:srgbClr val="FF604A"/>
                </a:gs>
              </a:gsLst>
              <a:lin ang="5400000" scaled="0"/>
            </a:gradFill>
            <a:ln>
              <a:noFill/>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ndParaRPr>
            </a:p>
          </p:txBody>
        </p:sp>
        <p:sp>
          <p:nvSpPr>
            <p:cNvPr id="1038" name="Freeform 50">
              <a:extLst>
                <a:ext uri="{FF2B5EF4-FFF2-40B4-BE49-F238E27FC236}">
                  <a16:creationId xmlns:a16="http://schemas.microsoft.com/office/drawing/2014/main" id="{0CF3D5D1-6366-4712-AADD-41EA8F07F247}"/>
                </a:ext>
              </a:extLst>
            </p:cNvPr>
            <p:cNvSpPr>
              <a:spLocks noEditPoints="1"/>
            </p:cNvSpPr>
            <p:nvPr/>
          </p:nvSpPr>
          <p:spPr bwMode="auto">
            <a:xfrm>
              <a:off x="842924" y="1507860"/>
              <a:ext cx="185687" cy="125206"/>
            </a:xfrm>
            <a:custGeom>
              <a:avLst/>
              <a:gdLst>
                <a:gd name="T0" fmla="*/ 68 w 73"/>
                <a:gd name="T1" fmla="*/ 49 h 49"/>
                <a:gd name="T2" fmla="*/ 4 w 73"/>
                <a:gd name="T3" fmla="*/ 49 h 49"/>
                <a:gd name="T4" fmla="*/ 0 w 73"/>
                <a:gd name="T5" fmla="*/ 44 h 49"/>
                <a:gd name="T6" fmla="*/ 0 w 73"/>
                <a:gd name="T7" fmla="*/ 4 h 49"/>
                <a:gd name="T8" fmla="*/ 4 w 73"/>
                <a:gd name="T9" fmla="*/ 0 h 49"/>
                <a:gd name="T10" fmla="*/ 68 w 73"/>
                <a:gd name="T11" fmla="*/ 0 h 49"/>
                <a:gd name="T12" fmla="*/ 73 w 73"/>
                <a:gd name="T13" fmla="*/ 4 h 49"/>
                <a:gd name="T14" fmla="*/ 73 w 73"/>
                <a:gd name="T15" fmla="*/ 44 h 49"/>
                <a:gd name="T16" fmla="*/ 68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8" y="49"/>
                  </a:moveTo>
                  <a:cubicBezTo>
                    <a:pt x="4" y="49"/>
                    <a:pt x="4" y="49"/>
                    <a:pt x="4" y="49"/>
                  </a:cubicBezTo>
                  <a:cubicBezTo>
                    <a:pt x="2" y="49"/>
                    <a:pt x="0" y="46"/>
                    <a:pt x="0" y="44"/>
                  </a:cubicBezTo>
                  <a:cubicBezTo>
                    <a:pt x="0" y="4"/>
                    <a:pt x="0" y="4"/>
                    <a:pt x="0" y="4"/>
                  </a:cubicBezTo>
                  <a:cubicBezTo>
                    <a:pt x="0" y="2"/>
                    <a:pt x="2" y="0"/>
                    <a:pt x="4" y="0"/>
                  </a:cubicBezTo>
                  <a:cubicBezTo>
                    <a:pt x="68" y="0"/>
                    <a:pt x="68" y="0"/>
                    <a:pt x="68" y="0"/>
                  </a:cubicBezTo>
                  <a:cubicBezTo>
                    <a:pt x="71" y="0"/>
                    <a:pt x="73" y="2"/>
                    <a:pt x="73" y="4"/>
                  </a:cubicBezTo>
                  <a:cubicBezTo>
                    <a:pt x="73" y="44"/>
                    <a:pt x="73" y="44"/>
                    <a:pt x="73" y="44"/>
                  </a:cubicBezTo>
                  <a:cubicBezTo>
                    <a:pt x="73" y="46"/>
                    <a:pt x="71" y="49"/>
                    <a:pt x="68"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792E"/>
                </a:gs>
                <a:gs pos="100000">
                  <a:srgbClr val="FF604A"/>
                </a:gs>
              </a:gsLst>
              <a:lin ang="5400000" scaled="0"/>
            </a:gradFill>
            <a:ln>
              <a:noFill/>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ndParaRPr>
            </a:p>
          </p:txBody>
        </p:sp>
        <p:sp>
          <p:nvSpPr>
            <p:cNvPr id="1039" name="Freeform 51">
              <a:extLst>
                <a:ext uri="{FF2B5EF4-FFF2-40B4-BE49-F238E27FC236}">
                  <a16:creationId xmlns:a16="http://schemas.microsoft.com/office/drawing/2014/main" id="{F32A34A6-2126-4B49-991E-4F5315CB4597}"/>
                </a:ext>
              </a:extLst>
            </p:cNvPr>
            <p:cNvSpPr>
              <a:spLocks noEditPoints="1"/>
            </p:cNvSpPr>
            <p:nvPr/>
          </p:nvSpPr>
          <p:spPr bwMode="auto">
            <a:xfrm>
              <a:off x="764405" y="1200151"/>
              <a:ext cx="185687" cy="125206"/>
            </a:xfrm>
            <a:custGeom>
              <a:avLst/>
              <a:gdLst>
                <a:gd name="T0" fmla="*/ 69 w 73"/>
                <a:gd name="T1" fmla="*/ 49 h 49"/>
                <a:gd name="T2" fmla="*/ 5 w 73"/>
                <a:gd name="T3" fmla="*/ 49 h 49"/>
                <a:gd name="T4" fmla="*/ 0 w 73"/>
                <a:gd name="T5" fmla="*/ 45 h 49"/>
                <a:gd name="T6" fmla="*/ 0 w 73"/>
                <a:gd name="T7" fmla="*/ 5 h 49"/>
                <a:gd name="T8" fmla="*/ 5 w 73"/>
                <a:gd name="T9" fmla="*/ 0 h 49"/>
                <a:gd name="T10" fmla="*/ 69 w 73"/>
                <a:gd name="T11" fmla="*/ 0 h 49"/>
                <a:gd name="T12" fmla="*/ 73 w 73"/>
                <a:gd name="T13" fmla="*/ 5 h 49"/>
                <a:gd name="T14" fmla="*/ 73 w 73"/>
                <a:gd name="T15" fmla="*/ 45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5"/>
                  </a:cubicBezTo>
                  <a:cubicBezTo>
                    <a:pt x="0" y="5"/>
                    <a:pt x="0" y="5"/>
                    <a:pt x="0" y="5"/>
                  </a:cubicBezTo>
                  <a:cubicBezTo>
                    <a:pt x="0" y="2"/>
                    <a:pt x="2" y="0"/>
                    <a:pt x="5" y="0"/>
                  </a:cubicBezTo>
                  <a:cubicBezTo>
                    <a:pt x="69" y="0"/>
                    <a:pt x="69" y="0"/>
                    <a:pt x="69" y="0"/>
                  </a:cubicBezTo>
                  <a:cubicBezTo>
                    <a:pt x="71" y="0"/>
                    <a:pt x="73" y="2"/>
                    <a:pt x="73" y="5"/>
                  </a:cubicBezTo>
                  <a:cubicBezTo>
                    <a:pt x="73" y="45"/>
                    <a:pt x="73" y="45"/>
                    <a:pt x="73" y="45"/>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chemeClr val="accent1"/>
                </a:gs>
                <a:gs pos="100000">
                  <a:srgbClr val="FFA700"/>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ndParaRPr>
            </a:p>
          </p:txBody>
        </p:sp>
        <p:sp>
          <p:nvSpPr>
            <p:cNvPr id="1040" name="Freeform 52">
              <a:extLst>
                <a:ext uri="{FF2B5EF4-FFF2-40B4-BE49-F238E27FC236}">
                  <a16:creationId xmlns:a16="http://schemas.microsoft.com/office/drawing/2014/main" id="{2082DF24-D7BF-4D61-9D27-58DAAA30C698}"/>
                </a:ext>
              </a:extLst>
            </p:cNvPr>
            <p:cNvSpPr>
              <a:spLocks noEditPoints="1"/>
            </p:cNvSpPr>
            <p:nvPr/>
          </p:nvSpPr>
          <p:spPr bwMode="auto">
            <a:xfrm>
              <a:off x="927810" y="1200151"/>
              <a:ext cx="185687" cy="125206"/>
            </a:xfrm>
            <a:custGeom>
              <a:avLst/>
              <a:gdLst>
                <a:gd name="T0" fmla="*/ 69 w 73"/>
                <a:gd name="T1" fmla="*/ 49 h 49"/>
                <a:gd name="T2" fmla="*/ 5 w 73"/>
                <a:gd name="T3" fmla="*/ 49 h 49"/>
                <a:gd name="T4" fmla="*/ 0 w 73"/>
                <a:gd name="T5" fmla="*/ 45 h 49"/>
                <a:gd name="T6" fmla="*/ 0 w 73"/>
                <a:gd name="T7" fmla="*/ 5 h 49"/>
                <a:gd name="T8" fmla="*/ 5 w 73"/>
                <a:gd name="T9" fmla="*/ 0 h 49"/>
                <a:gd name="T10" fmla="*/ 69 w 73"/>
                <a:gd name="T11" fmla="*/ 0 h 49"/>
                <a:gd name="T12" fmla="*/ 73 w 73"/>
                <a:gd name="T13" fmla="*/ 5 h 49"/>
                <a:gd name="T14" fmla="*/ 73 w 73"/>
                <a:gd name="T15" fmla="*/ 45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5"/>
                  </a:cubicBezTo>
                  <a:cubicBezTo>
                    <a:pt x="0" y="5"/>
                    <a:pt x="0" y="5"/>
                    <a:pt x="0" y="5"/>
                  </a:cubicBezTo>
                  <a:cubicBezTo>
                    <a:pt x="0" y="2"/>
                    <a:pt x="2" y="0"/>
                    <a:pt x="5" y="0"/>
                  </a:cubicBezTo>
                  <a:cubicBezTo>
                    <a:pt x="69" y="0"/>
                    <a:pt x="69" y="0"/>
                    <a:pt x="69" y="0"/>
                  </a:cubicBezTo>
                  <a:cubicBezTo>
                    <a:pt x="71" y="0"/>
                    <a:pt x="73" y="2"/>
                    <a:pt x="73" y="5"/>
                  </a:cubicBezTo>
                  <a:cubicBezTo>
                    <a:pt x="73" y="45"/>
                    <a:pt x="73" y="45"/>
                    <a:pt x="73" y="45"/>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chemeClr val="accent1"/>
                </a:gs>
                <a:gs pos="100000">
                  <a:srgbClr val="FFA700"/>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ndParaRPr>
            </a:p>
          </p:txBody>
        </p:sp>
        <p:sp>
          <p:nvSpPr>
            <p:cNvPr id="1041" name="Freeform 53">
              <a:extLst>
                <a:ext uri="{FF2B5EF4-FFF2-40B4-BE49-F238E27FC236}">
                  <a16:creationId xmlns:a16="http://schemas.microsoft.com/office/drawing/2014/main" id="{44D05DC1-32FD-4484-AC3E-B23E1AF8715E}"/>
                </a:ext>
              </a:extLst>
            </p:cNvPr>
            <p:cNvSpPr>
              <a:spLocks noEditPoints="1"/>
            </p:cNvSpPr>
            <p:nvPr/>
          </p:nvSpPr>
          <p:spPr bwMode="auto">
            <a:xfrm>
              <a:off x="764405" y="1609723"/>
              <a:ext cx="185687" cy="125206"/>
            </a:xfrm>
            <a:custGeom>
              <a:avLst/>
              <a:gdLst>
                <a:gd name="T0" fmla="*/ 69 w 73"/>
                <a:gd name="T1" fmla="*/ 49 h 49"/>
                <a:gd name="T2" fmla="*/ 5 w 73"/>
                <a:gd name="T3" fmla="*/ 49 h 49"/>
                <a:gd name="T4" fmla="*/ 0 w 73"/>
                <a:gd name="T5" fmla="*/ 44 h 49"/>
                <a:gd name="T6" fmla="*/ 0 w 73"/>
                <a:gd name="T7" fmla="*/ 4 h 49"/>
                <a:gd name="T8" fmla="*/ 5 w 73"/>
                <a:gd name="T9" fmla="*/ 0 h 49"/>
                <a:gd name="T10" fmla="*/ 69 w 73"/>
                <a:gd name="T11" fmla="*/ 0 h 49"/>
                <a:gd name="T12" fmla="*/ 73 w 73"/>
                <a:gd name="T13" fmla="*/ 4 h 49"/>
                <a:gd name="T14" fmla="*/ 73 w 73"/>
                <a:gd name="T15" fmla="*/ 44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4"/>
                  </a:cubicBezTo>
                  <a:cubicBezTo>
                    <a:pt x="0" y="4"/>
                    <a:pt x="0" y="4"/>
                    <a:pt x="0" y="4"/>
                  </a:cubicBezTo>
                  <a:cubicBezTo>
                    <a:pt x="0" y="2"/>
                    <a:pt x="2" y="0"/>
                    <a:pt x="5" y="0"/>
                  </a:cubicBezTo>
                  <a:cubicBezTo>
                    <a:pt x="69" y="0"/>
                    <a:pt x="69" y="0"/>
                    <a:pt x="69" y="0"/>
                  </a:cubicBezTo>
                  <a:cubicBezTo>
                    <a:pt x="71" y="0"/>
                    <a:pt x="73" y="2"/>
                    <a:pt x="73" y="4"/>
                  </a:cubicBezTo>
                  <a:cubicBezTo>
                    <a:pt x="73" y="44"/>
                    <a:pt x="73" y="44"/>
                    <a:pt x="73" y="44"/>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644A"/>
                </a:gs>
                <a:gs pos="100000">
                  <a:schemeClr val="accent3"/>
                </a:gs>
              </a:gsLst>
              <a:lin ang="5400000" scaled="0"/>
            </a:gradFill>
            <a:ln>
              <a:noFill/>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ndParaRPr>
            </a:p>
          </p:txBody>
        </p:sp>
        <p:sp>
          <p:nvSpPr>
            <p:cNvPr id="1042" name="Freeform 54">
              <a:extLst>
                <a:ext uri="{FF2B5EF4-FFF2-40B4-BE49-F238E27FC236}">
                  <a16:creationId xmlns:a16="http://schemas.microsoft.com/office/drawing/2014/main" id="{706DE4B9-1409-4B63-93E3-9097E8F5B860}"/>
                </a:ext>
              </a:extLst>
            </p:cNvPr>
            <p:cNvSpPr>
              <a:spLocks noEditPoints="1"/>
            </p:cNvSpPr>
            <p:nvPr/>
          </p:nvSpPr>
          <p:spPr bwMode="auto">
            <a:xfrm>
              <a:off x="1090153" y="1405998"/>
              <a:ext cx="185687" cy="125206"/>
            </a:xfrm>
            <a:custGeom>
              <a:avLst/>
              <a:gdLst>
                <a:gd name="T0" fmla="*/ 69 w 73"/>
                <a:gd name="T1" fmla="*/ 49 h 49"/>
                <a:gd name="T2" fmla="*/ 5 w 73"/>
                <a:gd name="T3" fmla="*/ 49 h 49"/>
                <a:gd name="T4" fmla="*/ 0 w 73"/>
                <a:gd name="T5" fmla="*/ 44 h 49"/>
                <a:gd name="T6" fmla="*/ 0 w 73"/>
                <a:gd name="T7" fmla="*/ 4 h 49"/>
                <a:gd name="T8" fmla="*/ 5 w 73"/>
                <a:gd name="T9" fmla="*/ 0 h 49"/>
                <a:gd name="T10" fmla="*/ 69 w 73"/>
                <a:gd name="T11" fmla="*/ 0 h 49"/>
                <a:gd name="T12" fmla="*/ 73 w 73"/>
                <a:gd name="T13" fmla="*/ 4 h 49"/>
                <a:gd name="T14" fmla="*/ 73 w 73"/>
                <a:gd name="T15" fmla="*/ 44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4"/>
                  </a:cubicBezTo>
                  <a:cubicBezTo>
                    <a:pt x="0" y="4"/>
                    <a:pt x="0" y="4"/>
                    <a:pt x="0" y="4"/>
                  </a:cubicBezTo>
                  <a:cubicBezTo>
                    <a:pt x="0" y="2"/>
                    <a:pt x="2" y="0"/>
                    <a:pt x="5" y="0"/>
                  </a:cubicBezTo>
                  <a:cubicBezTo>
                    <a:pt x="69" y="0"/>
                    <a:pt x="69" y="0"/>
                    <a:pt x="69" y="0"/>
                  </a:cubicBezTo>
                  <a:cubicBezTo>
                    <a:pt x="71" y="0"/>
                    <a:pt x="73" y="2"/>
                    <a:pt x="73" y="4"/>
                  </a:cubicBezTo>
                  <a:cubicBezTo>
                    <a:pt x="73" y="44"/>
                    <a:pt x="73" y="44"/>
                    <a:pt x="73" y="44"/>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9011"/>
                </a:gs>
                <a:gs pos="100000">
                  <a:srgbClr val="FF762E"/>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ndParaRPr>
            </a:p>
          </p:txBody>
        </p:sp>
        <p:sp>
          <p:nvSpPr>
            <p:cNvPr id="1043" name="Freeform 57">
              <a:extLst>
                <a:ext uri="{FF2B5EF4-FFF2-40B4-BE49-F238E27FC236}">
                  <a16:creationId xmlns:a16="http://schemas.microsoft.com/office/drawing/2014/main" id="{7D05F0E9-31C8-4A20-A7F2-D3FD8B44CB14}"/>
                </a:ext>
              </a:extLst>
            </p:cNvPr>
            <p:cNvSpPr>
              <a:spLocks/>
            </p:cNvSpPr>
            <p:nvPr/>
          </p:nvSpPr>
          <p:spPr bwMode="auto">
            <a:xfrm>
              <a:off x="927810" y="1609723"/>
              <a:ext cx="131572" cy="125206"/>
            </a:xfrm>
            <a:custGeom>
              <a:avLst/>
              <a:gdLst>
                <a:gd name="T0" fmla="*/ 9 w 52"/>
                <a:gd name="T1" fmla="*/ 40 h 49"/>
                <a:gd name="T2" fmla="*/ 9 w 52"/>
                <a:gd name="T3" fmla="*/ 9 h 49"/>
                <a:gd name="T4" fmla="*/ 43 w 52"/>
                <a:gd name="T5" fmla="*/ 9 h 49"/>
                <a:gd name="T6" fmla="*/ 43 w 52"/>
                <a:gd name="T7" fmla="*/ 9 h 49"/>
                <a:gd name="T8" fmla="*/ 35 w 52"/>
                <a:gd name="T9" fmla="*/ 9 h 49"/>
                <a:gd name="T10" fmla="*/ 31 w 52"/>
                <a:gd name="T11" fmla="*/ 4 h 49"/>
                <a:gd name="T12" fmla="*/ 31 w 52"/>
                <a:gd name="T13" fmla="*/ 0 h 49"/>
                <a:gd name="T14" fmla="*/ 5 w 52"/>
                <a:gd name="T15" fmla="*/ 0 h 49"/>
                <a:gd name="T16" fmla="*/ 0 w 52"/>
                <a:gd name="T17" fmla="*/ 4 h 49"/>
                <a:gd name="T18" fmla="*/ 0 w 52"/>
                <a:gd name="T19" fmla="*/ 44 h 49"/>
                <a:gd name="T20" fmla="*/ 5 w 52"/>
                <a:gd name="T21" fmla="*/ 49 h 49"/>
                <a:gd name="T22" fmla="*/ 52 w 52"/>
                <a:gd name="T23" fmla="*/ 49 h 49"/>
                <a:gd name="T24" fmla="*/ 47 w 52"/>
                <a:gd name="T25" fmla="*/ 40 h 49"/>
                <a:gd name="T26" fmla="*/ 9 w 52"/>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2" h="49">
                  <a:moveTo>
                    <a:pt x="9" y="40"/>
                  </a:moveTo>
                  <a:cubicBezTo>
                    <a:pt x="9" y="9"/>
                    <a:pt x="9" y="9"/>
                    <a:pt x="9" y="9"/>
                  </a:cubicBezTo>
                  <a:cubicBezTo>
                    <a:pt x="43" y="9"/>
                    <a:pt x="43" y="9"/>
                    <a:pt x="43" y="9"/>
                  </a:cubicBezTo>
                  <a:cubicBezTo>
                    <a:pt x="43" y="9"/>
                    <a:pt x="43" y="9"/>
                    <a:pt x="43" y="9"/>
                  </a:cubicBezTo>
                  <a:cubicBezTo>
                    <a:pt x="35" y="9"/>
                    <a:pt x="35" y="9"/>
                    <a:pt x="35" y="9"/>
                  </a:cubicBezTo>
                  <a:cubicBezTo>
                    <a:pt x="33" y="9"/>
                    <a:pt x="31" y="6"/>
                    <a:pt x="31" y="4"/>
                  </a:cubicBezTo>
                  <a:cubicBezTo>
                    <a:pt x="31" y="0"/>
                    <a:pt x="31" y="0"/>
                    <a:pt x="31" y="0"/>
                  </a:cubicBezTo>
                  <a:cubicBezTo>
                    <a:pt x="5" y="0"/>
                    <a:pt x="5" y="0"/>
                    <a:pt x="5" y="0"/>
                  </a:cubicBezTo>
                  <a:cubicBezTo>
                    <a:pt x="2" y="0"/>
                    <a:pt x="0" y="2"/>
                    <a:pt x="0" y="4"/>
                  </a:cubicBezTo>
                  <a:cubicBezTo>
                    <a:pt x="0" y="44"/>
                    <a:pt x="0" y="44"/>
                    <a:pt x="0" y="44"/>
                  </a:cubicBezTo>
                  <a:cubicBezTo>
                    <a:pt x="0" y="47"/>
                    <a:pt x="2" y="49"/>
                    <a:pt x="5" y="49"/>
                  </a:cubicBezTo>
                  <a:cubicBezTo>
                    <a:pt x="52" y="49"/>
                    <a:pt x="52" y="49"/>
                    <a:pt x="52" y="49"/>
                  </a:cubicBezTo>
                  <a:cubicBezTo>
                    <a:pt x="50" y="46"/>
                    <a:pt x="48" y="43"/>
                    <a:pt x="47" y="40"/>
                  </a:cubicBezTo>
                  <a:lnTo>
                    <a:pt x="9" y="40"/>
                  </a:lnTo>
                  <a:close/>
                </a:path>
              </a:pathLst>
            </a:custGeom>
            <a:gradFill>
              <a:gsLst>
                <a:gs pos="0">
                  <a:srgbClr val="FF644A"/>
                </a:gs>
                <a:gs pos="100000">
                  <a:schemeClr val="accent3"/>
                </a:gs>
              </a:gsLst>
              <a:lin ang="5400000" scaled="0"/>
            </a:gradFill>
            <a:ln>
              <a:noFill/>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ndParaRPr>
            </a:p>
          </p:txBody>
        </p:sp>
        <p:sp>
          <p:nvSpPr>
            <p:cNvPr id="1044" name="Freeform 58">
              <a:extLst>
                <a:ext uri="{FF2B5EF4-FFF2-40B4-BE49-F238E27FC236}">
                  <a16:creationId xmlns:a16="http://schemas.microsoft.com/office/drawing/2014/main" id="{93B9DF8A-74D4-4BD6-A4DF-556A1E7E2D31}"/>
                </a:ext>
              </a:extLst>
            </p:cNvPr>
            <p:cNvSpPr>
              <a:spLocks/>
            </p:cNvSpPr>
            <p:nvPr/>
          </p:nvSpPr>
          <p:spPr bwMode="auto">
            <a:xfrm>
              <a:off x="1006329" y="1507860"/>
              <a:ext cx="185687" cy="125206"/>
            </a:xfrm>
            <a:custGeom>
              <a:avLst/>
              <a:gdLst>
                <a:gd name="T0" fmla="*/ 68 w 73"/>
                <a:gd name="T1" fmla="*/ 0 h 49"/>
                <a:gd name="T2" fmla="*/ 4 w 73"/>
                <a:gd name="T3" fmla="*/ 0 h 49"/>
                <a:gd name="T4" fmla="*/ 0 w 73"/>
                <a:gd name="T5" fmla="*/ 4 h 49"/>
                <a:gd name="T6" fmla="*/ 0 w 73"/>
                <a:gd name="T7" fmla="*/ 40 h 49"/>
                <a:gd name="T8" fmla="*/ 0 w 73"/>
                <a:gd name="T9" fmla="*/ 44 h 49"/>
                <a:gd name="T10" fmla="*/ 4 w 73"/>
                <a:gd name="T11" fmla="*/ 49 h 49"/>
                <a:gd name="T12" fmla="*/ 12 w 73"/>
                <a:gd name="T13" fmla="*/ 49 h 49"/>
                <a:gd name="T14" fmla="*/ 15 w 73"/>
                <a:gd name="T15" fmla="*/ 40 h 49"/>
                <a:gd name="T16" fmla="*/ 15 w 73"/>
                <a:gd name="T17" fmla="*/ 40 h 49"/>
                <a:gd name="T18" fmla="*/ 9 w 73"/>
                <a:gd name="T19" fmla="*/ 40 h 49"/>
                <a:gd name="T20" fmla="*/ 9 w 73"/>
                <a:gd name="T21" fmla="*/ 9 h 49"/>
                <a:gd name="T22" fmla="*/ 64 w 73"/>
                <a:gd name="T23" fmla="*/ 9 h 49"/>
                <a:gd name="T24" fmla="*/ 64 w 73"/>
                <a:gd name="T25" fmla="*/ 11 h 49"/>
                <a:gd name="T26" fmla="*/ 73 w 73"/>
                <a:gd name="T27" fmla="*/ 13 h 49"/>
                <a:gd name="T28" fmla="*/ 73 w 73"/>
                <a:gd name="T29" fmla="*/ 4 h 49"/>
                <a:gd name="T30" fmla="*/ 68 w 73"/>
                <a:gd name="T31"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3" h="49">
                  <a:moveTo>
                    <a:pt x="68" y="0"/>
                  </a:moveTo>
                  <a:cubicBezTo>
                    <a:pt x="4" y="0"/>
                    <a:pt x="4" y="0"/>
                    <a:pt x="4" y="0"/>
                  </a:cubicBezTo>
                  <a:cubicBezTo>
                    <a:pt x="2" y="0"/>
                    <a:pt x="0" y="2"/>
                    <a:pt x="0" y="4"/>
                  </a:cubicBezTo>
                  <a:cubicBezTo>
                    <a:pt x="0" y="40"/>
                    <a:pt x="0" y="40"/>
                    <a:pt x="0" y="40"/>
                  </a:cubicBezTo>
                  <a:cubicBezTo>
                    <a:pt x="0" y="44"/>
                    <a:pt x="0" y="44"/>
                    <a:pt x="0" y="44"/>
                  </a:cubicBezTo>
                  <a:cubicBezTo>
                    <a:pt x="0" y="46"/>
                    <a:pt x="2" y="49"/>
                    <a:pt x="4" y="49"/>
                  </a:cubicBezTo>
                  <a:cubicBezTo>
                    <a:pt x="12" y="49"/>
                    <a:pt x="12" y="49"/>
                    <a:pt x="12" y="49"/>
                  </a:cubicBezTo>
                  <a:cubicBezTo>
                    <a:pt x="13" y="45"/>
                    <a:pt x="14" y="42"/>
                    <a:pt x="15" y="40"/>
                  </a:cubicBezTo>
                  <a:cubicBezTo>
                    <a:pt x="15" y="40"/>
                    <a:pt x="15" y="40"/>
                    <a:pt x="15" y="40"/>
                  </a:cubicBezTo>
                  <a:cubicBezTo>
                    <a:pt x="9" y="40"/>
                    <a:pt x="9" y="40"/>
                    <a:pt x="9" y="40"/>
                  </a:cubicBezTo>
                  <a:cubicBezTo>
                    <a:pt x="9" y="9"/>
                    <a:pt x="9" y="9"/>
                    <a:pt x="9" y="9"/>
                  </a:cubicBezTo>
                  <a:cubicBezTo>
                    <a:pt x="64" y="9"/>
                    <a:pt x="64" y="9"/>
                    <a:pt x="64" y="9"/>
                  </a:cubicBezTo>
                  <a:cubicBezTo>
                    <a:pt x="64" y="11"/>
                    <a:pt x="64" y="11"/>
                    <a:pt x="64" y="11"/>
                  </a:cubicBezTo>
                  <a:cubicBezTo>
                    <a:pt x="67" y="12"/>
                    <a:pt x="70" y="12"/>
                    <a:pt x="73" y="13"/>
                  </a:cubicBezTo>
                  <a:cubicBezTo>
                    <a:pt x="73" y="4"/>
                    <a:pt x="73" y="4"/>
                    <a:pt x="73" y="4"/>
                  </a:cubicBezTo>
                  <a:cubicBezTo>
                    <a:pt x="73" y="2"/>
                    <a:pt x="71" y="0"/>
                    <a:pt x="68" y="0"/>
                  </a:cubicBezTo>
                  <a:close/>
                </a:path>
              </a:pathLst>
            </a:custGeom>
            <a:gradFill>
              <a:gsLst>
                <a:gs pos="0">
                  <a:srgbClr val="FF792E"/>
                </a:gs>
                <a:gs pos="100000">
                  <a:srgbClr val="FF604A"/>
                </a:gs>
              </a:gsLst>
              <a:lin ang="5400000" scaled="0"/>
            </a:gradFill>
            <a:ln>
              <a:noFill/>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ndParaRPr>
            </a:p>
          </p:txBody>
        </p:sp>
      </p:grpSp>
      <p:grpSp>
        <p:nvGrpSpPr>
          <p:cNvPr id="1045" name="Group 1044">
            <a:extLst>
              <a:ext uri="{FF2B5EF4-FFF2-40B4-BE49-F238E27FC236}">
                <a16:creationId xmlns:a16="http://schemas.microsoft.com/office/drawing/2014/main" id="{0E123B85-EE85-45AB-BDC3-EF5C57C1CC9E}"/>
              </a:ext>
            </a:extLst>
          </p:cNvPr>
          <p:cNvGrpSpPr/>
          <p:nvPr/>
        </p:nvGrpSpPr>
        <p:grpSpPr>
          <a:xfrm flipV="1">
            <a:off x="6925802" y="1919767"/>
            <a:ext cx="1051069" cy="834235"/>
            <a:chOff x="602062" y="1200151"/>
            <a:chExt cx="673778" cy="534778"/>
          </a:xfrm>
        </p:grpSpPr>
        <p:sp>
          <p:nvSpPr>
            <p:cNvPr id="1046" name="Freeform 43">
              <a:extLst>
                <a:ext uri="{FF2B5EF4-FFF2-40B4-BE49-F238E27FC236}">
                  <a16:creationId xmlns:a16="http://schemas.microsoft.com/office/drawing/2014/main" id="{0EAC5033-5D94-4EFF-9564-44EA08A9C87E}"/>
                </a:ext>
              </a:extLst>
            </p:cNvPr>
            <p:cNvSpPr>
              <a:spLocks noEditPoints="1"/>
            </p:cNvSpPr>
            <p:nvPr/>
          </p:nvSpPr>
          <p:spPr bwMode="auto">
            <a:xfrm>
              <a:off x="602062" y="1405998"/>
              <a:ext cx="185687" cy="125206"/>
            </a:xfrm>
            <a:custGeom>
              <a:avLst/>
              <a:gdLst>
                <a:gd name="T0" fmla="*/ 69 w 73"/>
                <a:gd name="T1" fmla="*/ 49 h 49"/>
                <a:gd name="T2" fmla="*/ 5 w 73"/>
                <a:gd name="T3" fmla="*/ 49 h 49"/>
                <a:gd name="T4" fmla="*/ 0 w 73"/>
                <a:gd name="T5" fmla="*/ 44 h 49"/>
                <a:gd name="T6" fmla="*/ 0 w 73"/>
                <a:gd name="T7" fmla="*/ 4 h 49"/>
                <a:gd name="T8" fmla="*/ 5 w 73"/>
                <a:gd name="T9" fmla="*/ 0 h 49"/>
                <a:gd name="T10" fmla="*/ 69 w 73"/>
                <a:gd name="T11" fmla="*/ 0 h 49"/>
                <a:gd name="T12" fmla="*/ 73 w 73"/>
                <a:gd name="T13" fmla="*/ 4 h 49"/>
                <a:gd name="T14" fmla="*/ 73 w 73"/>
                <a:gd name="T15" fmla="*/ 44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4"/>
                  </a:cubicBezTo>
                  <a:cubicBezTo>
                    <a:pt x="0" y="4"/>
                    <a:pt x="0" y="4"/>
                    <a:pt x="0" y="4"/>
                  </a:cubicBezTo>
                  <a:cubicBezTo>
                    <a:pt x="0" y="2"/>
                    <a:pt x="2" y="0"/>
                    <a:pt x="5" y="0"/>
                  </a:cubicBezTo>
                  <a:cubicBezTo>
                    <a:pt x="69" y="0"/>
                    <a:pt x="69" y="0"/>
                    <a:pt x="69" y="0"/>
                  </a:cubicBezTo>
                  <a:cubicBezTo>
                    <a:pt x="71" y="0"/>
                    <a:pt x="73" y="2"/>
                    <a:pt x="73" y="4"/>
                  </a:cubicBezTo>
                  <a:cubicBezTo>
                    <a:pt x="73" y="44"/>
                    <a:pt x="73" y="44"/>
                    <a:pt x="73" y="44"/>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9011"/>
                </a:gs>
                <a:gs pos="100000">
                  <a:srgbClr val="FF762E"/>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ndParaRPr>
            </a:p>
          </p:txBody>
        </p:sp>
        <p:sp>
          <p:nvSpPr>
            <p:cNvPr id="1047" name="Freeform 44">
              <a:extLst>
                <a:ext uri="{FF2B5EF4-FFF2-40B4-BE49-F238E27FC236}">
                  <a16:creationId xmlns:a16="http://schemas.microsoft.com/office/drawing/2014/main" id="{C6156ECA-A82D-45D2-A0BE-CE3B3B7ED075}"/>
                </a:ext>
              </a:extLst>
            </p:cNvPr>
            <p:cNvSpPr>
              <a:spLocks noEditPoints="1"/>
            </p:cNvSpPr>
            <p:nvPr/>
          </p:nvSpPr>
          <p:spPr bwMode="auto">
            <a:xfrm>
              <a:off x="764405" y="1405998"/>
              <a:ext cx="185687" cy="125206"/>
            </a:xfrm>
            <a:custGeom>
              <a:avLst/>
              <a:gdLst>
                <a:gd name="T0" fmla="*/ 69 w 73"/>
                <a:gd name="T1" fmla="*/ 49 h 49"/>
                <a:gd name="T2" fmla="*/ 5 w 73"/>
                <a:gd name="T3" fmla="*/ 49 h 49"/>
                <a:gd name="T4" fmla="*/ 0 w 73"/>
                <a:gd name="T5" fmla="*/ 44 h 49"/>
                <a:gd name="T6" fmla="*/ 0 w 73"/>
                <a:gd name="T7" fmla="*/ 4 h 49"/>
                <a:gd name="T8" fmla="*/ 5 w 73"/>
                <a:gd name="T9" fmla="*/ 0 h 49"/>
                <a:gd name="T10" fmla="*/ 69 w 73"/>
                <a:gd name="T11" fmla="*/ 0 h 49"/>
                <a:gd name="T12" fmla="*/ 73 w 73"/>
                <a:gd name="T13" fmla="*/ 4 h 49"/>
                <a:gd name="T14" fmla="*/ 73 w 73"/>
                <a:gd name="T15" fmla="*/ 44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4"/>
                  </a:cubicBezTo>
                  <a:cubicBezTo>
                    <a:pt x="0" y="4"/>
                    <a:pt x="0" y="4"/>
                    <a:pt x="0" y="4"/>
                  </a:cubicBezTo>
                  <a:cubicBezTo>
                    <a:pt x="0" y="2"/>
                    <a:pt x="2" y="0"/>
                    <a:pt x="5" y="0"/>
                  </a:cubicBezTo>
                  <a:cubicBezTo>
                    <a:pt x="69" y="0"/>
                    <a:pt x="69" y="0"/>
                    <a:pt x="69" y="0"/>
                  </a:cubicBezTo>
                  <a:cubicBezTo>
                    <a:pt x="71" y="0"/>
                    <a:pt x="73" y="2"/>
                    <a:pt x="73" y="4"/>
                  </a:cubicBezTo>
                  <a:cubicBezTo>
                    <a:pt x="73" y="44"/>
                    <a:pt x="73" y="44"/>
                    <a:pt x="73" y="44"/>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9011"/>
                </a:gs>
                <a:gs pos="100000">
                  <a:srgbClr val="FF762E"/>
                </a:gs>
              </a:gsLst>
              <a:lin ang="5400000" scaled="1"/>
            </a:gradFill>
            <a:ln>
              <a:noFill/>
            </a:ln>
          </p:spPr>
          <p:txBody>
            <a:bodyPr vert="horz" wrap="square" lIns="91440" tIns="45720" rIns="91440" bIns="45720" numCol="1" anchor="t" anchorCtr="0" compatLnSpc="1">
              <a:prstTxWarp prst="textNoShape">
                <a:avLst/>
              </a:prstTxWarp>
            </a:bodyPr>
            <a:lstStyle/>
            <a:p>
              <a:pPr defTabSz="457200"/>
              <a:endParaRPr lang="en-US" sz="1800" kern="0" dirty="0">
                <a:solidFill>
                  <a:srgbClr val="000000"/>
                </a:solidFill>
                <a:latin typeface="Amazon Ember Heavy"/>
              </a:endParaRPr>
            </a:p>
          </p:txBody>
        </p:sp>
        <p:sp>
          <p:nvSpPr>
            <p:cNvPr id="1048" name="Freeform 45">
              <a:extLst>
                <a:ext uri="{FF2B5EF4-FFF2-40B4-BE49-F238E27FC236}">
                  <a16:creationId xmlns:a16="http://schemas.microsoft.com/office/drawing/2014/main" id="{B46BAC7C-0CA5-483E-B2AA-BD59C63AA578}"/>
                </a:ext>
              </a:extLst>
            </p:cNvPr>
            <p:cNvSpPr>
              <a:spLocks noEditPoints="1"/>
            </p:cNvSpPr>
            <p:nvPr/>
          </p:nvSpPr>
          <p:spPr bwMode="auto">
            <a:xfrm>
              <a:off x="927810" y="1405998"/>
              <a:ext cx="185687" cy="125206"/>
            </a:xfrm>
            <a:custGeom>
              <a:avLst/>
              <a:gdLst>
                <a:gd name="T0" fmla="*/ 69 w 73"/>
                <a:gd name="T1" fmla="*/ 49 h 49"/>
                <a:gd name="T2" fmla="*/ 5 w 73"/>
                <a:gd name="T3" fmla="*/ 49 h 49"/>
                <a:gd name="T4" fmla="*/ 0 w 73"/>
                <a:gd name="T5" fmla="*/ 44 h 49"/>
                <a:gd name="T6" fmla="*/ 0 w 73"/>
                <a:gd name="T7" fmla="*/ 4 h 49"/>
                <a:gd name="T8" fmla="*/ 5 w 73"/>
                <a:gd name="T9" fmla="*/ 0 h 49"/>
                <a:gd name="T10" fmla="*/ 69 w 73"/>
                <a:gd name="T11" fmla="*/ 0 h 49"/>
                <a:gd name="T12" fmla="*/ 73 w 73"/>
                <a:gd name="T13" fmla="*/ 4 h 49"/>
                <a:gd name="T14" fmla="*/ 73 w 73"/>
                <a:gd name="T15" fmla="*/ 44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4"/>
                  </a:cubicBezTo>
                  <a:cubicBezTo>
                    <a:pt x="0" y="4"/>
                    <a:pt x="0" y="4"/>
                    <a:pt x="0" y="4"/>
                  </a:cubicBezTo>
                  <a:cubicBezTo>
                    <a:pt x="0" y="2"/>
                    <a:pt x="2" y="0"/>
                    <a:pt x="5" y="0"/>
                  </a:cubicBezTo>
                  <a:cubicBezTo>
                    <a:pt x="69" y="0"/>
                    <a:pt x="69" y="0"/>
                    <a:pt x="69" y="0"/>
                  </a:cubicBezTo>
                  <a:cubicBezTo>
                    <a:pt x="71" y="0"/>
                    <a:pt x="73" y="2"/>
                    <a:pt x="73" y="4"/>
                  </a:cubicBezTo>
                  <a:cubicBezTo>
                    <a:pt x="73" y="44"/>
                    <a:pt x="73" y="44"/>
                    <a:pt x="73" y="44"/>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9011"/>
                </a:gs>
                <a:gs pos="100000">
                  <a:srgbClr val="FF762E"/>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ndParaRPr>
            </a:p>
          </p:txBody>
        </p:sp>
        <p:sp>
          <p:nvSpPr>
            <p:cNvPr id="1049" name="Freeform 46">
              <a:extLst>
                <a:ext uri="{FF2B5EF4-FFF2-40B4-BE49-F238E27FC236}">
                  <a16:creationId xmlns:a16="http://schemas.microsoft.com/office/drawing/2014/main" id="{787A60CC-F252-41FF-829B-E58F98C59F0D}"/>
                </a:ext>
              </a:extLst>
            </p:cNvPr>
            <p:cNvSpPr>
              <a:spLocks noEditPoints="1"/>
            </p:cNvSpPr>
            <p:nvPr/>
          </p:nvSpPr>
          <p:spPr bwMode="auto">
            <a:xfrm>
              <a:off x="680581" y="1305197"/>
              <a:ext cx="185687" cy="124145"/>
            </a:xfrm>
            <a:custGeom>
              <a:avLst/>
              <a:gdLst>
                <a:gd name="T0" fmla="*/ 68 w 73"/>
                <a:gd name="T1" fmla="*/ 49 h 49"/>
                <a:gd name="T2" fmla="*/ 4 w 73"/>
                <a:gd name="T3" fmla="*/ 49 h 49"/>
                <a:gd name="T4" fmla="*/ 0 w 73"/>
                <a:gd name="T5" fmla="*/ 44 h 49"/>
                <a:gd name="T6" fmla="*/ 0 w 73"/>
                <a:gd name="T7" fmla="*/ 4 h 49"/>
                <a:gd name="T8" fmla="*/ 4 w 73"/>
                <a:gd name="T9" fmla="*/ 0 h 49"/>
                <a:gd name="T10" fmla="*/ 68 w 73"/>
                <a:gd name="T11" fmla="*/ 0 h 49"/>
                <a:gd name="T12" fmla="*/ 73 w 73"/>
                <a:gd name="T13" fmla="*/ 4 h 49"/>
                <a:gd name="T14" fmla="*/ 73 w 73"/>
                <a:gd name="T15" fmla="*/ 44 h 49"/>
                <a:gd name="T16" fmla="*/ 68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8" y="49"/>
                  </a:moveTo>
                  <a:cubicBezTo>
                    <a:pt x="4" y="49"/>
                    <a:pt x="4" y="49"/>
                    <a:pt x="4" y="49"/>
                  </a:cubicBezTo>
                  <a:cubicBezTo>
                    <a:pt x="2" y="49"/>
                    <a:pt x="0" y="46"/>
                    <a:pt x="0" y="44"/>
                  </a:cubicBezTo>
                  <a:cubicBezTo>
                    <a:pt x="0" y="4"/>
                    <a:pt x="0" y="4"/>
                    <a:pt x="0" y="4"/>
                  </a:cubicBezTo>
                  <a:cubicBezTo>
                    <a:pt x="0" y="2"/>
                    <a:pt x="2" y="0"/>
                    <a:pt x="4" y="0"/>
                  </a:cubicBezTo>
                  <a:cubicBezTo>
                    <a:pt x="68" y="0"/>
                    <a:pt x="68" y="0"/>
                    <a:pt x="68" y="0"/>
                  </a:cubicBezTo>
                  <a:cubicBezTo>
                    <a:pt x="71" y="0"/>
                    <a:pt x="73" y="2"/>
                    <a:pt x="73" y="4"/>
                  </a:cubicBezTo>
                  <a:cubicBezTo>
                    <a:pt x="73" y="44"/>
                    <a:pt x="73" y="44"/>
                    <a:pt x="73" y="44"/>
                  </a:cubicBezTo>
                  <a:cubicBezTo>
                    <a:pt x="73" y="46"/>
                    <a:pt x="71" y="49"/>
                    <a:pt x="68"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100000">
                  <a:srgbClr val="FF8C11"/>
                </a:gs>
                <a:gs pos="0">
                  <a:srgbClr val="FFA700"/>
                </a:gs>
              </a:gsLst>
              <a:lin ang="5400000" scaled="1"/>
            </a:gradFill>
            <a:ln>
              <a:noFill/>
            </a:ln>
          </p:spPr>
          <p:txBody>
            <a:bodyPr vert="horz" wrap="square" lIns="91440" tIns="45720" rIns="91440" bIns="45720" numCol="1" anchor="t" anchorCtr="0" compatLnSpc="1">
              <a:prstTxWarp prst="textNoShape">
                <a:avLst/>
              </a:prstTxWarp>
            </a:bodyPr>
            <a:lstStyle/>
            <a:p>
              <a:pPr defTabSz="457200">
                <a:defRPr/>
              </a:pPr>
              <a:endParaRPr lang="en-US" sz="1800" dirty="0">
                <a:solidFill>
                  <a:srgbClr val="000000"/>
                </a:solidFill>
                <a:latin typeface="Amazon Ember Heavy"/>
              </a:endParaRPr>
            </a:p>
          </p:txBody>
        </p:sp>
        <p:sp>
          <p:nvSpPr>
            <p:cNvPr id="1050" name="Freeform 47">
              <a:extLst>
                <a:ext uri="{FF2B5EF4-FFF2-40B4-BE49-F238E27FC236}">
                  <a16:creationId xmlns:a16="http://schemas.microsoft.com/office/drawing/2014/main" id="{9F8F96BF-6170-476A-8BD4-4FE4E7E6DA6D}"/>
                </a:ext>
              </a:extLst>
            </p:cNvPr>
            <p:cNvSpPr>
              <a:spLocks noEditPoints="1"/>
            </p:cNvSpPr>
            <p:nvPr/>
          </p:nvSpPr>
          <p:spPr bwMode="auto">
            <a:xfrm>
              <a:off x="842924" y="1305197"/>
              <a:ext cx="185687" cy="124145"/>
            </a:xfrm>
            <a:custGeom>
              <a:avLst/>
              <a:gdLst>
                <a:gd name="T0" fmla="*/ 68 w 73"/>
                <a:gd name="T1" fmla="*/ 49 h 49"/>
                <a:gd name="T2" fmla="*/ 4 w 73"/>
                <a:gd name="T3" fmla="*/ 49 h 49"/>
                <a:gd name="T4" fmla="*/ 0 w 73"/>
                <a:gd name="T5" fmla="*/ 44 h 49"/>
                <a:gd name="T6" fmla="*/ 0 w 73"/>
                <a:gd name="T7" fmla="*/ 4 h 49"/>
                <a:gd name="T8" fmla="*/ 4 w 73"/>
                <a:gd name="T9" fmla="*/ 0 h 49"/>
                <a:gd name="T10" fmla="*/ 68 w 73"/>
                <a:gd name="T11" fmla="*/ 0 h 49"/>
                <a:gd name="T12" fmla="*/ 73 w 73"/>
                <a:gd name="T13" fmla="*/ 4 h 49"/>
                <a:gd name="T14" fmla="*/ 73 w 73"/>
                <a:gd name="T15" fmla="*/ 44 h 49"/>
                <a:gd name="T16" fmla="*/ 68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8" y="49"/>
                  </a:moveTo>
                  <a:cubicBezTo>
                    <a:pt x="4" y="49"/>
                    <a:pt x="4" y="49"/>
                    <a:pt x="4" y="49"/>
                  </a:cubicBezTo>
                  <a:cubicBezTo>
                    <a:pt x="2" y="49"/>
                    <a:pt x="0" y="46"/>
                    <a:pt x="0" y="44"/>
                  </a:cubicBezTo>
                  <a:cubicBezTo>
                    <a:pt x="0" y="4"/>
                    <a:pt x="0" y="4"/>
                    <a:pt x="0" y="4"/>
                  </a:cubicBezTo>
                  <a:cubicBezTo>
                    <a:pt x="0" y="2"/>
                    <a:pt x="2" y="0"/>
                    <a:pt x="4" y="0"/>
                  </a:cubicBezTo>
                  <a:cubicBezTo>
                    <a:pt x="68" y="0"/>
                    <a:pt x="68" y="0"/>
                    <a:pt x="68" y="0"/>
                  </a:cubicBezTo>
                  <a:cubicBezTo>
                    <a:pt x="71" y="0"/>
                    <a:pt x="73" y="2"/>
                    <a:pt x="73" y="4"/>
                  </a:cubicBezTo>
                  <a:cubicBezTo>
                    <a:pt x="73" y="44"/>
                    <a:pt x="73" y="44"/>
                    <a:pt x="73" y="44"/>
                  </a:cubicBezTo>
                  <a:cubicBezTo>
                    <a:pt x="73" y="46"/>
                    <a:pt x="71" y="49"/>
                    <a:pt x="68"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100000">
                  <a:srgbClr val="FF8C11"/>
                </a:gs>
                <a:gs pos="0">
                  <a:srgbClr val="FFA700"/>
                </a:gs>
              </a:gsLst>
              <a:lin ang="5400000" scaled="1"/>
            </a:gradFill>
            <a:ln>
              <a:noFill/>
            </a:ln>
          </p:spPr>
          <p:txBody>
            <a:bodyPr vert="horz" wrap="square" lIns="91440" tIns="45720" rIns="91440" bIns="45720" numCol="1" anchor="t" anchorCtr="0" compatLnSpc="1">
              <a:prstTxWarp prst="textNoShape">
                <a:avLst/>
              </a:prstTxWarp>
            </a:bodyPr>
            <a:lstStyle/>
            <a:p>
              <a:pPr defTabSz="457200">
                <a:defRPr/>
              </a:pPr>
              <a:endParaRPr lang="en-US" sz="1800" dirty="0">
                <a:solidFill>
                  <a:srgbClr val="000000"/>
                </a:solidFill>
                <a:latin typeface="Amazon Ember Heavy"/>
              </a:endParaRPr>
            </a:p>
          </p:txBody>
        </p:sp>
        <p:sp>
          <p:nvSpPr>
            <p:cNvPr id="1051" name="Freeform 48">
              <a:extLst>
                <a:ext uri="{FF2B5EF4-FFF2-40B4-BE49-F238E27FC236}">
                  <a16:creationId xmlns:a16="http://schemas.microsoft.com/office/drawing/2014/main" id="{C167E5D9-F8B7-477E-8AD4-A64132000C77}"/>
                </a:ext>
              </a:extLst>
            </p:cNvPr>
            <p:cNvSpPr>
              <a:spLocks noEditPoints="1"/>
            </p:cNvSpPr>
            <p:nvPr/>
          </p:nvSpPr>
          <p:spPr bwMode="auto">
            <a:xfrm>
              <a:off x="1006329" y="1305197"/>
              <a:ext cx="185687" cy="124145"/>
            </a:xfrm>
            <a:custGeom>
              <a:avLst/>
              <a:gdLst>
                <a:gd name="T0" fmla="*/ 68 w 73"/>
                <a:gd name="T1" fmla="*/ 49 h 49"/>
                <a:gd name="T2" fmla="*/ 4 w 73"/>
                <a:gd name="T3" fmla="*/ 49 h 49"/>
                <a:gd name="T4" fmla="*/ 0 w 73"/>
                <a:gd name="T5" fmla="*/ 44 h 49"/>
                <a:gd name="T6" fmla="*/ 0 w 73"/>
                <a:gd name="T7" fmla="*/ 4 h 49"/>
                <a:gd name="T8" fmla="*/ 4 w 73"/>
                <a:gd name="T9" fmla="*/ 0 h 49"/>
                <a:gd name="T10" fmla="*/ 68 w 73"/>
                <a:gd name="T11" fmla="*/ 0 h 49"/>
                <a:gd name="T12" fmla="*/ 73 w 73"/>
                <a:gd name="T13" fmla="*/ 4 h 49"/>
                <a:gd name="T14" fmla="*/ 73 w 73"/>
                <a:gd name="T15" fmla="*/ 44 h 49"/>
                <a:gd name="T16" fmla="*/ 68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8" y="49"/>
                  </a:moveTo>
                  <a:cubicBezTo>
                    <a:pt x="4" y="49"/>
                    <a:pt x="4" y="49"/>
                    <a:pt x="4" y="49"/>
                  </a:cubicBezTo>
                  <a:cubicBezTo>
                    <a:pt x="2" y="49"/>
                    <a:pt x="0" y="46"/>
                    <a:pt x="0" y="44"/>
                  </a:cubicBezTo>
                  <a:cubicBezTo>
                    <a:pt x="0" y="4"/>
                    <a:pt x="0" y="4"/>
                    <a:pt x="0" y="4"/>
                  </a:cubicBezTo>
                  <a:cubicBezTo>
                    <a:pt x="0" y="2"/>
                    <a:pt x="2" y="0"/>
                    <a:pt x="4" y="0"/>
                  </a:cubicBezTo>
                  <a:cubicBezTo>
                    <a:pt x="68" y="0"/>
                    <a:pt x="68" y="0"/>
                    <a:pt x="68" y="0"/>
                  </a:cubicBezTo>
                  <a:cubicBezTo>
                    <a:pt x="71" y="0"/>
                    <a:pt x="73" y="2"/>
                    <a:pt x="73" y="4"/>
                  </a:cubicBezTo>
                  <a:cubicBezTo>
                    <a:pt x="73" y="44"/>
                    <a:pt x="73" y="44"/>
                    <a:pt x="73" y="44"/>
                  </a:cubicBezTo>
                  <a:cubicBezTo>
                    <a:pt x="73" y="46"/>
                    <a:pt x="71" y="49"/>
                    <a:pt x="68"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100000">
                  <a:srgbClr val="FF8C11"/>
                </a:gs>
                <a:gs pos="0">
                  <a:srgbClr val="FFA700"/>
                </a:gs>
              </a:gsLst>
              <a:lin ang="5400000" scaled="1"/>
            </a:gradFill>
            <a:ln>
              <a:noFill/>
            </a:ln>
          </p:spPr>
          <p:txBody>
            <a:bodyPr vert="horz" wrap="square" lIns="91440" tIns="45720" rIns="91440" bIns="45720" numCol="1" anchor="t" anchorCtr="0" compatLnSpc="1">
              <a:prstTxWarp prst="textNoShape">
                <a:avLst/>
              </a:prstTxWarp>
            </a:bodyPr>
            <a:lstStyle/>
            <a:p>
              <a:pPr defTabSz="457200">
                <a:defRPr/>
              </a:pPr>
              <a:endParaRPr lang="en-US" sz="1800" dirty="0">
                <a:solidFill>
                  <a:srgbClr val="000000"/>
                </a:solidFill>
                <a:latin typeface="Amazon Ember Heavy"/>
              </a:endParaRPr>
            </a:p>
          </p:txBody>
        </p:sp>
        <p:sp>
          <p:nvSpPr>
            <p:cNvPr id="1052" name="Freeform 49">
              <a:extLst>
                <a:ext uri="{FF2B5EF4-FFF2-40B4-BE49-F238E27FC236}">
                  <a16:creationId xmlns:a16="http://schemas.microsoft.com/office/drawing/2014/main" id="{27D6E561-498F-4113-AD9F-BA335B45B416}"/>
                </a:ext>
              </a:extLst>
            </p:cNvPr>
            <p:cNvSpPr>
              <a:spLocks noEditPoints="1"/>
            </p:cNvSpPr>
            <p:nvPr/>
          </p:nvSpPr>
          <p:spPr bwMode="auto">
            <a:xfrm>
              <a:off x="680581" y="1507860"/>
              <a:ext cx="185687" cy="125206"/>
            </a:xfrm>
            <a:custGeom>
              <a:avLst/>
              <a:gdLst>
                <a:gd name="T0" fmla="*/ 68 w 73"/>
                <a:gd name="T1" fmla="*/ 49 h 49"/>
                <a:gd name="T2" fmla="*/ 4 w 73"/>
                <a:gd name="T3" fmla="*/ 49 h 49"/>
                <a:gd name="T4" fmla="*/ 0 w 73"/>
                <a:gd name="T5" fmla="*/ 44 h 49"/>
                <a:gd name="T6" fmla="*/ 0 w 73"/>
                <a:gd name="T7" fmla="*/ 4 h 49"/>
                <a:gd name="T8" fmla="*/ 4 w 73"/>
                <a:gd name="T9" fmla="*/ 0 h 49"/>
                <a:gd name="T10" fmla="*/ 68 w 73"/>
                <a:gd name="T11" fmla="*/ 0 h 49"/>
                <a:gd name="T12" fmla="*/ 73 w 73"/>
                <a:gd name="T13" fmla="*/ 4 h 49"/>
                <a:gd name="T14" fmla="*/ 73 w 73"/>
                <a:gd name="T15" fmla="*/ 44 h 49"/>
                <a:gd name="T16" fmla="*/ 68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8" y="49"/>
                  </a:moveTo>
                  <a:cubicBezTo>
                    <a:pt x="4" y="49"/>
                    <a:pt x="4" y="49"/>
                    <a:pt x="4" y="49"/>
                  </a:cubicBezTo>
                  <a:cubicBezTo>
                    <a:pt x="2" y="49"/>
                    <a:pt x="0" y="46"/>
                    <a:pt x="0" y="44"/>
                  </a:cubicBezTo>
                  <a:cubicBezTo>
                    <a:pt x="0" y="4"/>
                    <a:pt x="0" y="4"/>
                    <a:pt x="0" y="4"/>
                  </a:cubicBezTo>
                  <a:cubicBezTo>
                    <a:pt x="0" y="2"/>
                    <a:pt x="2" y="0"/>
                    <a:pt x="4" y="0"/>
                  </a:cubicBezTo>
                  <a:cubicBezTo>
                    <a:pt x="68" y="0"/>
                    <a:pt x="68" y="0"/>
                    <a:pt x="68" y="0"/>
                  </a:cubicBezTo>
                  <a:cubicBezTo>
                    <a:pt x="71" y="0"/>
                    <a:pt x="73" y="2"/>
                    <a:pt x="73" y="4"/>
                  </a:cubicBezTo>
                  <a:cubicBezTo>
                    <a:pt x="73" y="44"/>
                    <a:pt x="73" y="44"/>
                    <a:pt x="73" y="44"/>
                  </a:cubicBezTo>
                  <a:cubicBezTo>
                    <a:pt x="73" y="46"/>
                    <a:pt x="71" y="49"/>
                    <a:pt x="68"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792E"/>
                </a:gs>
                <a:gs pos="100000">
                  <a:srgbClr val="FF604A"/>
                </a:gs>
              </a:gsLst>
              <a:lin ang="5400000" scaled="0"/>
            </a:gradFill>
            <a:ln>
              <a:noFill/>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ndParaRPr>
            </a:p>
          </p:txBody>
        </p:sp>
        <p:sp>
          <p:nvSpPr>
            <p:cNvPr id="1053" name="Freeform 50">
              <a:extLst>
                <a:ext uri="{FF2B5EF4-FFF2-40B4-BE49-F238E27FC236}">
                  <a16:creationId xmlns:a16="http://schemas.microsoft.com/office/drawing/2014/main" id="{DCCA9189-8F30-4717-A8E5-5159EC5CFBBB}"/>
                </a:ext>
              </a:extLst>
            </p:cNvPr>
            <p:cNvSpPr>
              <a:spLocks noEditPoints="1"/>
            </p:cNvSpPr>
            <p:nvPr/>
          </p:nvSpPr>
          <p:spPr bwMode="auto">
            <a:xfrm>
              <a:off x="842924" y="1507860"/>
              <a:ext cx="185687" cy="125206"/>
            </a:xfrm>
            <a:custGeom>
              <a:avLst/>
              <a:gdLst>
                <a:gd name="T0" fmla="*/ 68 w 73"/>
                <a:gd name="T1" fmla="*/ 49 h 49"/>
                <a:gd name="T2" fmla="*/ 4 w 73"/>
                <a:gd name="T3" fmla="*/ 49 h 49"/>
                <a:gd name="T4" fmla="*/ 0 w 73"/>
                <a:gd name="T5" fmla="*/ 44 h 49"/>
                <a:gd name="T6" fmla="*/ 0 w 73"/>
                <a:gd name="T7" fmla="*/ 4 h 49"/>
                <a:gd name="T8" fmla="*/ 4 w 73"/>
                <a:gd name="T9" fmla="*/ 0 h 49"/>
                <a:gd name="T10" fmla="*/ 68 w 73"/>
                <a:gd name="T11" fmla="*/ 0 h 49"/>
                <a:gd name="T12" fmla="*/ 73 w 73"/>
                <a:gd name="T13" fmla="*/ 4 h 49"/>
                <a:gd name="T14" fmla="*/ 73 w 73"/>
                <a:gd name="T15" fmla="*/ 44 h 49"/>
                <a:gd name="T16" fmla="*/ 68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8" y="49"/>
                  </a:moveTo>
                  <a:cubicBezTo>
                    <a:pt x="4" y="49"/>
                    <a:pt x="4" y="49"/>
                    <a:pt x="4" y="49"/>
                  </a:cubicBezTo>
                  <a:cubicBezTo>
                    <a:pt x="2" y="49"/>
                    <a:pt x="0" y="46"/>
                    <a:pt x="0" y="44"/>
                  </a:cubicBezTo>
                  <a:cubicBezTo>
                    <a:pt x="0" y="4"/>
                    <a:pt x="0" y="4"/>
                    <a:pt x="0" y="4"/>
                  </a:cubicBezTo>
                  <a:cubicBezTo>
                    <a:pt x="0" y="2"/>
                    <a:pt x="2" y="0"/>
                    <a:pt x="4" y="0"/>
                  </a:cubicBezTo>
                  <a:cubicBezTo>
                    <a:pt x="68" y="0"/>
                    <a:pt x="68" y="0"/>
                    <a:pt x="68" y="0"/>
                  </a:cubicBezTo>
                  <a:cubicBezTo>
                    <a:pt x="71" y="0"/>
                    <a:pt x="73" y="2"/>
                    <a:pt x="73" y="4"/>
                  </a:cubicBezTo>
                  <a:cubicBezTo>
                    <a:pt x="73" y="44"/>
                    <a:pt x="73" y="44"/>
                    <a:pt x="73" y="44"/>
                  </a:cubicBezTo>
                  <a:cubicBezTo>
                    <a:pt x="73" y="46"/>
                    <a:pt x="71" y="49"/>
                    <a:pt x="68"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792E"/>
                </a:gs>
                <a:gs pos="100000">
                  <a:srgbClr val="FF604A"/>
                </a:gs>
              </a:gsLst>
              <a:lin ang="5400000" scaled="0"/>
            </a:gradFill>
            <a:ln>
              <a:noFill/>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ndParaRPr>
            </a:p>
          </p:txBody>
        </p:sp>
        <p:sp>
          <p:nvSpPr>
            <p:cNvPr id="1054" name="Freeform 51">
              <a:extLst>
                <a:ext uri="{FF2B5EF4-FFF2-40B4-BE49-F238E27FC236}">
                  <a16:creationId xmlns:a16="http://schemas.microsoft.com/office/drawing/2014/main" id="{0A7DD344-EBF1-43E3-9973-A8C21A1C9950}"/>
                </a:ext>
              </a:extLst>
            </p:cNvPr>
            <p:cNvSpPr>
              <a:spLocks noEditPoints="1"/>
            </p:cNvSpPr>
            <p:nvPr/>
          </p:nvSpPr>
          <p:spPr bwMode="auto">
            <a:xfrm>
              <a:off x="764405" y="1200151"/>
              <a:ext cx="185687" cy="125206"/>
            </a:xfrm>
            <a:custGeom>
              <a:avLst/>
              <a:gdLst>
                <a:gd name="T0" fmla="*/ 69 w 73"/>
                <a:gd name="T1" fmla="*/ 49 h 49"/>
                <a:gd name="T2" fmla="*/ 5 w 73"/>
                <a:gd name="T3" fmla="*/ 49 h 49"/>
                <a:gd name="T4" fmla="*/ 0 w 73"/>
                <a:gd name="T5" fmla="*/ 45 h 49"/>
                <a:gd name="T6" fmla="*/ 0 w 73"/>
                <a:gd name="T7" fmla="*/ 5 h 49"/>
                <a:gd name="T8" fmla="*/ 5 w 73"/>
                <a:gd name="T9" fmla="*/ 0 h 49"/>
                <a:gd name="T10" fmla="*/ 69 w 73"/>
                <a:gd name="T11" fmla="*/ 0 h 49"/>
                <a:gd name="T12" fmla="*/ 73 w 73"/>
                <a:gd name="T13" fmla="*/ 5 h 49"/>
                <a:gd name="T14" fmla="*/ 73 w 73"/>
                <a:gd name="T15" fmla="*/ 45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5"/>
                  </a:cubicBezTo>
                  <a:cubicBezTo>
                    <a:pt x="0" y="5"/>
                    <a:pt x="0" y="5"/>
                    <a:pt x="0" y="5"/>
                  </a:cubicBezTo>
                  <a:cubicBezTo>
                    <a:pt x="0" y="2"/>
                    <a:pt x="2" y="0"/>
                    <a:pt x="5" y="0"/>
                  </a:cubicBezTo>
                  <a:cubicBezTo>
                    <a:pt x="69" y="0"/>
                    <a:pt x="69" y="0"/>
                    <a:pt x="69" y="0"/>
                  </a:cubicBezTo>
                  <a:cubicBezTo>
                    <a:pt x="71" y="0"/>
                    <a:pt x="73" y="2"/>
                    <a:pt x="73" y="5"/>
                  </a:cubicBezTo>
                  <a:cubicBezTo>
                    <a:pt x="73" y="45"/>
                    <a:pt x="73" y="45"/>
                    <a:pt x="73" y="45"/>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chemeClr val="accent1"/>
                </a:gs>
                <a:gs pos="100000">
                  <a:srgbClr val="FFA700"/>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ndParaRPr>
            </a:p>
          </p:txBody>
        </p:sp>
        <p:sp>
          <p:nvSpPr>
            <p:cNvPr id="1055" name="Freeform 52">
              <a:extLst>
                <a:ext uri="{FF2B5EF4-FFF2-40B4-BE49-F238E27FC236}">
                  <a16:creationId xmlns:a16="http://schemas.microsoft.com/office/drawing/2014/main" id="{853262A8-2EC0-4C8D-9B2C-7381DA539A14}"/>
                </a:ext>
              </a:extLst>
            </p:cNvPr>
            <p:cNvSpPr>
              <a:spLocks noEditPoints="1"/>
            </p:cNvSpPr>
            <p:nvPr/>
          </p:nvSpPr>
          <p:spPr bwMode="auto">
            <a:xfrm>
              <a:off x="927810" y="1200151"/>
              <a:ext cx="185687" cy="125206"/>
            </a:xfrm>
            <a:custGeom>
              <a:avLst/>
              <a:gdLst>
                <a:gd name="T0" fmla="*/ 69 w 73"/>
                <a:gd name="T1" fmla="*/ 49 h 49"/>
                <a:gd name="T2" fmla="*/ 5 w 73"/>
                <a:gd name="T3" fmla="*/ 49 h 49"/>
                <a:gd name="T4" fmla="*/ 0 w 73"/>
                <a:gd name="T5" fmla="*/ 45 h 49"/>
                <a:gd name="T6" fmla="*/ 0 w 73"/>
                <a:gd name="T7" fmla="*/ 5 h 49"/>
                <a:gd name="T8" fmla="*/ 5 w 73"/>
                <a:gd name="T9" fmla="*/ 0 h 49"/>
                <a:gd name="T10" fmla="*/ 69 w 73"/>
                <a:gd name="T11" fmla="*/ 0 h 49"/>
                <a:gd name="T12" fmla="*/ 73 w 73"/>
                <a:gd name="T13" fmla="*/ 5 h 49"/>
                <a:gd name="T14" fmla="*/ 73 w 73"/>
                <a:gd name="T15" fmla="*/ 45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5"/>
                  </a:cubicBezTo>
                  <a:cubicBezTo>
                    <a:pt x="0" y="5"/>
                    <a:pt x="0" y="5"/>
                    <a:pt x="0" y="5"/>
                  </a:cubicBezTo>
                  <a:cubicBezTo>
                    <a:pt x="0" y="2"/>
                    <a:pt x="2" y="0"/>
                    <a:pt x="5" y="0"/>
                  </a:cubicBezTo>
                  <a:cubicBezTo>
                    <a:pt x="69" y="0"/>
                    <a:pt x="69" y="0"/>
                    <a:pt x="69" y="0"/>
                  </a:cubicBezTo>
                  <a:cubicBezTo>
                    <a:pt x="71" y="0"/>
                    <a:pt x="73" y="2"/>
                    <a:pt x="73" y="5"/>
                  </a:cubicBezTo>
                  <a:cubicBezTo>
                    <a:pt x="73" y="45"/>
                    <a:pt x="73" y="45"/>
                    <a:pt x="73" y="45"/>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chemeClr val="accent1"/>
                </a:gs>
                <a:gs pos="100000">
                  <a:srgbClr val="FFA700"/>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ndParaRPr>
            </a:p>
          </p:txBody>
        </p:sp>
        <p:sp>
          <p:nvSpPr>
            <p:cNvPr id="1056" name="Freeform 53">
              <a:extLst>
                <a:ext uri="{FF2B5EF4-FFF2-40B4-BE49-F238E27FC236}">
                  <a16:creationId xmlns:a16="http://schemas.microsoft.com/office/drawing/2014/main" id="{65ED6D09-9B0F-493D-9306-9016E9AD3C21}"/>
                </a:ext>
              </a:extLst>
            </p:cNvPr>
            <p:cNvSpPr>
              <a:spLocks noEditPoints="1"/>
            </p:cNvSpPr>
            <p:nvPr/>
          </p:nvSpPr>
          <p:spPr bwMode="auto">
            <a:xfrm>
              <a:off x="764405" y="1609723"/>
              <a:ext cx="185687" cy="125206"/>
            </a:xfrm>
            <a:custGeom>
              <a:avLst/>
              <a:gdLst>
                <a:gd name="T0" fmla="*/ 69 w 73"/>
                <a:gd name="T1" fmla="*/ 49 h 49"/>
                <a:gd name="T2" fmla="*/ 5 w 73"/>
                <a:gd name="T3" fmla="*/ 49 h 49"/>
                <a:gd name="T4" fmla="*/ 0 w 73"/>
                <a:gd name="T5" fmla="*/ 44 h 49"/>
                <a:gd name="T6" fmla="*/ 0 w 73"/>
                <a:gd name="T7" fmla="*/ 4 h 49"/>
                <a:gd name="T8" fmla="*/ 5 w 73"/>
                <a:gd name="T9" fmla="*/ 0 h 49"/>
                <a:gd name="T10" fmla="*/ 69 w 73"/>
                <a:gd name="T11" fmla="*/ 0 h 49"/>
                <a:gd name="T12" fmla="*/ 73 w 73"/>
                <a:gd name="T13" fmla="*/ 4 h 49"/>
                <a:gd name="T14" fmla="*/ 73 w 73"/>
                <a:gd name="T15" fmla="*/ 44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4"/>
                  </a:cubicBezTo>
                  <a:cubicBezTo>
                    <a:pt x="0" y="4"/>
                    <a:pt x="0" y="4"/>
                    <a:pt x="0" y="4"/>
                  </a:cubicBezTo>
                  <a:cubicBezTo>
                    <a:pt x="0" y="2"/>
                    <a:pt x="2" y="0"/>
                    <a:pt x="5" y="0"/>
                  </a:cubicBezTo>
                  <a:cubicBezTo>
                    <a:pt x="69" y="0"/>
                    <a:pt x="69" y="0"/>
                    <a:pt x="69" y="0"/>
                  </a:cubicBezTo>
                  <a:cubicBezTo>
                    <a:pt x="71" y="0"/>
                    <a:pt x="73" y="2"/>
                    <a:pt x="73" y="4"/>
                  </a:cubicBezTo>
                  <a:cubicBezTo>
                    <a:pt x="73" y="44"/>
                    <a:pt x="73" y="44"/>
                    <a:pt x="73" y="44"/>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644A"/>
                </a:gs>
                <a:gs pos="100000">
                  <a:schemeClr val="accent3"/>
                </a:gs>
              </a:gsLst>
              <a:lin ang="5400000" scaled="0"/>
            </a:gradFill>
            <a:ln>
              <a:noFill/>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ndParaRPr>
            </a:p>
          </p:txBody>
        </p:sp>
        <p:sp>
          <p:nvSpPr>
            <p:cNvPr id="1057" name="Freeform 54">
              <a:extLst>
                <a:ext uri="{FF2B5EF4-FFF2-40B4-BE49-F238E27FC236}">
                  <a16:creationId xmlns:a16="http://schemas.microsoft.com/office/drawing/2014/main" id="{F4FB1510-CC77-472B-9833-1BBEEF0FD10B}"/>
                </a:ext>
              </a:extLst>
            </p:cNvPr>
            <p:cNvSpPr>
              <a:spLocks noEditPoints="1"/>
            </p:cNvSpPr>
            <p:nvPr/>
          </p:nvSpPr>
          <p:spPr bwMode="auto">
            <a:xfrm>
              <a:off x="1090153" y="1405998"/>
              <a:ext cx="185687" cy="125206"/>
            </a:xfrm>
            <a:custGeom>
              <a:avLst/>
              <a:gdLst>
                <a:gd name="T0" fmla="*/ 69 w 73"/>
                <a:gd name="T1" fmla="*/ 49 h 49"/>
                <a:gd name="T2" fmla="*/ 5 w 73"/>
                <a:gd name="T3" fmla="*/ 49 h 49"/>
                <a:gd name="T4" fmla="*/ 0 w 73"/>
                <a:gd name="T5" fmla="*/ 44 h 49"/>
                <a:gd name="T6" fmla="*/ 0 w 73"/>
                <a:gd name="T7" fmla="*/ 4 h 49"/>
                <a:gd name="T8" fmla="*/ 5 w 73"/>
                <a:gd name="T9" fmla="*/ 0 h 49"/>
                <a:gd name="T10" fmla="*/ 69 w 73"/>
                <a:gd name="T11" fmla="*/ 0 h 49"/>
                <a:gd name="T12" fmla="*/ 73 w 73"/>
                <a:gd name="T13" fmla="*/ 4 h 49"/>
                <a:gd name="T14" fmla="*/ 73 w 73"/>
                <a:gd name="T15" fmla="*/ 44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4"/>
                  </a:cubicBezTo>
                  <a:cubicBezTo>
                    <a:pt x="0" y="4"/>
                    <a:pt x="0" y="4"/>
                    <a:pt x="0" y="4"/>
                  </a:cubicBezTo>
                  <a:cubicBezTo>
                    <a:pt x="0" y="2"/>
                    <a:pt x="2" y="0"/>
                    <a:pt x="5" y="0"/>
                  </a:cubicBezTo>
                  <a:cubicBezTo>
                    <a:pt x="69" y="0"/>
                    <a:pt x="69" y="0"/>
                    <a:pt x="69" y="0"/>
                  </a:cubicBezTo>
                  <a:cubicBezTo>
                    <a:pt x="71" y="0"/>
                    <a:pt x="73" y="2"/>
                    <a:pt x="73" y="4"/>
                  </a:cubicBezTo>
                  <a:cubicBezTo>
                    <a:pt x="73" y="44"/>
                    <a:pt x="73" y="44"/>
                    <a:pt x="73" y="44"/>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9011"/>
                </a:gs>
                <a:gs pos="100000">
                  <a:srgbClr val="FF762E"/>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ndParaRPr>
            </a:p>
          </p:txBody>
        </p:sp>
        <p:sp>
          <p:nvSpPr>
            <p:cNvPr id="1058" name="Freeform 57">
              <a:extLst>
                <a:ext uri="{FF2B5EF4-FFF2-40B4-BE49-F238E27FC236}">
                  <a16:creationId xmlns:a16="http://schemas.microsoft.com/office/drawing/2014/main" id="{4ABF71B7-7536-4D71-B67F-99D186F34B93}"/>
                </a:ext>
              </a:extLst>
            </p:cNvPr>
            <p:cNvSpPr>
              <a:spLocks/>
            </p:cNvSpPr>
            <p:nvPr/>
          </p:nvSpPr>
          <p:spPr bwMode="auto">
            <a:xfrm>
              <a:off x="927810" y="1609723"/>
              <a:ext cx="131572" cy="125206"/>
            </a:xfrm>
            <a:custGeom>
              <a:avLst/>
              <a:gdLst>
                <a:gd name="T0" fmla="*/ 9 w 52"/>
                <a:gd name="T1" fmla="*/ 40 h 49"/>
                <a:gd name="T2" fmla="*/ 9 w 52"/>
                <a:gd name="T3" fmla="*/ 9 h 49"/>
                <a:gd name="T4" fmla="*/ 43 w 52"/>
                <a:gd name="T5" fmla="*/ 9 h 49"/>
                <a:gd name="T6" fmla="*/ 43 w 52"/>
                <a:gd name="T7" fmla="*/ 9 h 49"/>
                <a:gd name="T8" fmla="*/ 35 w 52"/>
                <a:gd name="T9" fmla="*/ 9 h 49"/>
                <a:gd name="T10" fmla="*/ 31 w 52"/>
                <a:gd name="T11" fmla="*/ 4 h 49"/>
                <a:gd name="T12" fmla="*/ 31 w 52"/>
                <a:gd name="T13" fmla="*/ 0 h 49"/>
                <a:gd name="T14" fmla="*/ 5 w 52"/>
                <a:gd name="T15" fmla="*/ 0 h 49"/>
                <a:gd name="T16" fmla="*/ 0 w 52"/>
                <a:gd name="T17" fmla="*/ 4 h 49"/>
                <a:gd name="T18" fmla="*/ 0 w 52"/>
                <a:gd name="T19" fmla="*/ 44 h 49"/>
                <a:gd name="T20" fmla="*/ 5 w 52"/>
                <a:gd name="T21" fmla="*/ 49 h 49"/>
                <a:gd name="T22" fmla="*/ 52 w 52"/>
                <a:gd name="T23" fmla="*/ 49 h 49"/>
                <a:gd name="T24" fmla="*/ 47 w 52"/>
                <a:gd name="T25" fmla="*/ 40 h 49"/>
                <a:gd name="T26" fmla="*/ 9 w 52"/>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2" h="49">
                  <a:moveTo>
                    <a:pt x="9" y="40"/>
                  </a:moveTo>
                  <a:cubicBezTo>
                    <a:pt x="9" y="9"/>
                    <a:pt x="9" y="9"/>
                    <a:pt x="9" y="9"/>
                  </a:cubicBezTo>
                  <a:cubicBezTo>
                    <a:pt x="43" y="9"/>
                    <a:pt x="43" y="9"/>
                    <a:pt x="43" y="9"/>
                  </a:cubicBezTo>
                  <a:cubicBezTo>
                    <a:pt x="43" y="9"/>
                    <a:pt x="43" y="9"/>
                    <a:pt x="43" y="9"/>
                  </a:cubicBezTo>
                  <a:cubicBezTo>
                    <a:pt x="35" y="9"/>
                    <a:pt x="35" y="9"/>
                    <a:pt x="35" y="9"/>
                  </a:cubicBezTo>
                  <a:cubicBezTo>
                    <a:pt x="33" y="9"/>
                    <a:pt x="31" y="6"/>
                    <a:pt x="31" y="4"/>
                  </a:cubicBezTo>
                  <a:cubicBezTo>
                    <a:pt x="31" y="0"/>
                    <a:pt x="31" y="0"/>
                    <a:pt x="31" y="0"/>
                  </a:cubicBezTo>
                  <a:cubicBezTo>
                    <a:pt x="5" y="0"/>
                    <a:pt x="5" y="0"/>
                    <a:pt x="5" y="0"/>
                  </a:cubicBezTo>
                  <a:cubicBezTo>
                    <a:pt x="2" y="0"/>
                    <a:pt x="0" y="2"/>
                    <a:pt x="0" y="4"/>
                  </a:cubicBezTo>
                  <a:cubicBezTo>
                    <a:pt x="0" y="44"/>
                    <a:pt x="0" y="44"/>
                    <a:pt x="0" y="44"/>
                  </a:cubicBezTo>
                  <a:cubicBezTo>
                    <a:pt x="0" y="47"/>
                    <a:pt x="2" y="49"/>
                    <a:pt x="5" y="49"/>
                  </a:cubicBezTo>
                  <a:cubicBezTo>
                    <a:pt x="52" y="49"/>
                    <a:pt x="52" y="49"/>
                    <a:pt x="52" y="49"/>
                  </a:cubicBezTo>
                  <a:cubicBezTo>
                    <a:pt x="50" y="46"/>
                    <a:pt x="48" y="43"/>
                    <a:pt x="47" y="40"/>
                  </a:cubicBezTo>
                  <a:lnTo>
                    <a:pt x="9" y="40"/>
                  </a:lnTo>
                  <a:close/>
                </a:path>
              </a:pathLst>
            </a:custGeom>
            <a:gradFill>
              <a:gsLst>
                <a:gs pos="0">
                  <a:srgbClr val="FF644A"/>
                </a:gs>
                <a:gs pos="100000">
                  <a:schemeClr val="accent3"/>
                </a:gs>
              </a:gsLst>
              <a:lin ang="5400000" scaled="0"/>
            </a:gradFill>
            <a:ln>
              <a:noFill/>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ndParaRPr>
            </a:p>
          </p:txBody>
        </p:sp>
        <p:sp>
          <p:nvSpPr>
            <p:cNvPr id="1059" name="Freeform 58">
              <a:extLst>
                <a:ext uri="{FF2B5EF4-FFF2-40B4-BE49-F238E27FC236}">
                  <a16:creationId xmlns:a16="http://schemas.microsoft.com/office/drawing/2014/main" id="{FBE31996-23FD-4EBE-8582-2CB66D6E621A}"/>
                </a:ext>
              </a:extLst>
            </p:cNvPr>
            <p:cNvSpPr>
              <a:spLocks/>
            </p:cNvSpPr>
            <p:nvPr/>
          </p:nvSpPr>
          <p:spPr bwMode="auto">
            <a:xfrm>
              <a:off x="1006329" y="1507860"/>
              <a:ext cx="185687" cy="125206"/>
            </a:xfrm>
            <a:custGeom>
              <a:avLst/>
              <a:gdLst>
                <a:gd name="T0" fmla="*/ 68 w 73"/>
                <a:gd name="T1" fmla="*/ 0 h 49"/>
                <a:gd name="T2" fmla="*/ 4 w 73"/>
                <a:gd name="T3" fmla="*/ 0 h 49"/>
                <a:gd name="T4" fmla="*/ 0 w 73"/>
                <a:gd name="T5" fmla="*/ 4 h 49"/>
                <a:gd name="T6" fmla="*/ 0 w 73"/>
                <a:gd name="T7" fmla="*/ 40 h 49"/>
                <a:gd name="T8" fmla="*/ 0 w 73"/>
                <a:gd name="T9" fmla="*/ 44 h 49"/>
                <a:gd name="T10" fmla="*/ 4 w 73"/>
                <a:gd name="T11" fmla="*/ 49 h 49"/>
                <a:gd name="T12" fmla="*/ 12 w 73"/>
                <a:gd name="T13" fmla="*/ 49 h 49"/>
                <a:gd name="T14" fmla="*/ 15 w 73"/>
                <a:gd name="T15" fmla="*/ 40 h 49"/>
                <a:gd name="T16" fmla="*/ 15 w 73"/>
                <a:gd name="T17" fmla="*/ 40 h 49"/>
                <a:gd name="T18" fmla="*/ 9 w 73"/>
                <a:gd name="T19" fmla="*/ 40 h 49"/>
                <a:gd name="T20" fmla="*/ 9 w 73"/>
                <a:gd name="T21" fmla="*/ 9 h 49"/>
                <a:gd name="T22" fmla="*/ 64 w 73"/>
                <a:gd name="T23" fmla="*/ 9 h 49"/>
                <a:gd name="T24" fmla="*/ 64 w 73"/>
                <a:gd name="T25" fmla="*/ 11 h 49"/>
                <a:gd name="T26" fmla="*/ 73 w 73"/>
                <a:gd name="T27" fmla="*/ 13 h 49"/>
                <a:gd name="T28" fmla="*/ 73 w 73"/>
                <a:gd name="T29" fmla="*/ 4 h 49"/>
                <a:gd name="T30" fmla="*/ 68 w 73"/>
                <a:gd name="T31"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3" h="49">
                  <a:moveTo>
                    <a:pt x="68" y="0"/>
                  </a:moveTo>
                  <a:cubicBezTo>
                    <a:pt x="4" y="0"/>
                    <a:pt x="4" y="0"/>
                    <a:pt x="4" y="0"/>
                  </a:cubicBezTo>
                  <a:cubicBezTo>
                    <a:pt x="2" y="0"/>
                    <a:pt x="0" y="2"/>
                    <a:pt x="0" y="4"/>
                  </a:cubicBezTo>
                  <a:cubicBezTo>
                    <a:pt x="0" y="40"/>
                    <a:pt x="0" y="40"/>
                    <a:pt x="0" y="40"/>
                  </a:cubicBezTo>
                  <a:cubicBezTo>
                    <a:pt x="0" y="44"/>
                    <a:pt x="0" y="44"/>
                    <a:pt x="0" y="44"/>
                  </a:cubicBezTo>
                  <a:cubicBezTo>
                    <a:pt x="0" y="46"/>
                    <a:pt x="2" y="49"/>
                    <a:pt x="4" y="49"/>
                  </a:cubicBezTo>
                  <a:cubicBezTo>
                    <a:pt x="12" y="49"/>
                    <a:pt x="12" y="49"/>
                    <a:pt x="12" y="49"/>
                  </a:cubicBezTo>
                  <a:cubicBezTo>
                    <a:pt x="13" y="45"/>
                    <a:pt x="14" y="42"/>
                    <a:pt x="15" y="40"/>
                  </a:cubicBezTo>
                  <a:cubicBezTo>
                    <a:pt x="15" y="40"/>
                    <a:pt x="15" y="40"/>
                    <a:pt x="15" y="40"/>
                  </a:cubicBezTo>
                  <a:cubicBezTo>
                    <a:pt x="9" y="40"/>
                    <a:pt x="9" y="40"/>
                    <a:pt x="9" y="40"/>
                  </a:cubicBezTo>
                  <a:cubicBezTo>
                    <a:pt x="9" y="9"/>
                    <a:pt x="9" y="9"/>
                    <a:pt x="9" y="9"/>
                  </a:cubicBezTo>
                  <a:cubicBezTo>
                    <a:pt x="64" y="9"/>
                    <a:pt x="64" y="9"/>
                    <a:pt x="64" y="9"/>
                  </a:cubicBezTo>
                  <a:cubicBezTo>
                    <a:pt x="64" y="11"/>
                    <a:pt x="64" y="11"/>
                    <a:pt x="64" y="11"/>
                  </a:cubicBezTo>
                  <a:cubicBezTo>
                    <a:pt x="67" y="12"/>
                    <a:pt x="70" y="12"/>
                    <a:pt x="73" y="13"/>
                  </a:cubicBezTo>
                  <a:cubicBezTo>
                    <a:pt x="73" y="4"/>
                    <a:pt x="73" y="4"/>
                    <a:pt x="73" y="4"/>
                  </a:cubicBezTo>
                  <a:cubicBezTo>
                    <a:pt x="73" y="2"/>
                    <a:pt x="71" y="0"/>
                    <a:pt x="68" y="0"/>
                  </a:cubicBezTo>
                  <a:close/>
                </a:path>
              </a:pathLst>
            </a:custGeom>
            <a:gradFill>
              <a:gsLst>
                <a:gs pos="0">
                  <a:srgbClr val="FF792E"/>
                </a:gs>
                <a:gs pos="100000">
                  <a:srgbClr val="FF604A"/>
                </a:gs>
              </a:gsLst>
              <a:lin ang="5400000" scaled="0"/>
            </a:gradFill>
            <a:ln>
              <a:noFill/>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ndParaRPr>
            </a:p>
          </p:txBody>
        </p:sp>
      </p:grpSp>
      <p:sp>
        <p:nvSpPr>
          <p:cNvPr id="2" name="Title 1">
            <a:extLst>
              <a:ext uri="{FF2B5EF4-FFF2-40B4-BE49-F238E27FC236}">
                <a16:creationId xmlns:a16="http://schemas.microsoft.com/office/drawing/2014/main" id="{F4C89673-43AA-5B44-85B6-0FB40215526E}"/>
              </a:ext>
            </a:extLst>
          </p:cNvPr>
          <p:cNvSpPr>
            <a:spLocks noGrp="1"/>
          </p:cNvSpPr>
          <p:nvPr>
            <p:ph type="title"/>
          </p:nvPr>
        </p:nvSpPr>
        <p:spPr/>
        <p:txBody>
          <a:bodyPr/>
          <a:lstStyle/>
          <a:p>
            <a:pPr algn="ctr"/>
            <a:r>
              <a:rPr lang="en-US" dirty="0"/>
              <a:t>Amazon SageMaker: Built to make ML </a:t>
            </a:r>
            <a:r>
              <a:rPr lang="en-US" b="1" dirty="0">
                <a:solidFill>
                  <a:schemeClr val="accent1"/>
                </a:solidFill>
              </a:rPr>
              <a:t>more accessible</a:t>
            </a:r>
          </a:p>
        </p:txBody>
      </p:sp>
      <p:sp>
        <p:nvSpPr>
          <p:cNvPr id="4" name="Rectangle 3">
            <a:extLst>
              <a:ext uri="{FF2B5EF4-FFF2-40B4-BE49-F238E27FC236}">
                <a16:creationId xmlns:a16="http://schemas.microsoft.com/office/drawing/2014/main" id="{322DD859-87DC-407B-A676-CF1716A1CCAD}"/>
              </a:ext>
            </a:extLst>
          </p:cNvPr>
          <p:cNvSpPr/>
          <p:nvPr/>
        </p:nvSpPr>
        <p:spPr>
          <a:xfrm>
            <a:off x="0" y="914150"/>
            <a:ext cx="9144000" cy="285635"/>
          </a:xfrm>
          <a:prstGeom prst="rect">
            <a:avLst/>
          </a:prstGeom>
          <a:solidFill>
            <a:schemeClr val="bg1">
              <a:lumMod val="90000"/>
              <a:lumOff val="10000"/>
            </a:schemeClr>
          </a:solidFill>
          <a:ln>
            <a:noFill/>
          </a:ln>
          <a:effectLst>
            <a:outerShdw blurRad="88900" dist="38100" dir="8100000" algn="tr" rotWithShape="0">
              <a:prstClr val="black">
                <a:alpha val="30000"/>
              </a:prst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292562">
              <a:spcBef>
                <a:spcPts val="320"/>
              </a:spcBef>
              <a:defRPr sz="5400">
                <a:solidFill>
                  <a:srgbClr val="FFFFFF"/>
                </a:solidFill>
                <a:latin typeface="Amazon Ember Thin"/>
                <a:ea typeface="Amazon Ember Thin"/>
                <a:cs typeface="Amazon Ember Thin"/>
                <a:sym typeface="Amazon Ember Thin"/>
              </a:defRPr>
            </a:pPr>
            <a:r>
              <a:rPr lang="en-US" sz="1400" dirty="0" err="1">
                <a:solidFill>
                  <a:schemeClr val="tx1"/>
                </a:solidFill>
                <a:latin typeface="Amazon Ember Heavy"/>
                <a:ea typeface="Amazon Ember Light" panose="020B0403020204020204" pitchFamily="34" charset="0"/>
                <a:cs typeface="Amazon Ember Light" panose="020B0403020204020204" pitchFamily="34" charset="0"/>
                <a:sym typeface="Amazon Ember Thin"/>
              </a:rPr>
              <a:t>SageMaker</a:t>
            </a:r>
            <a:r>
              <a:rPr lang="en-US" sz="1400" dirty="0">
                <a:solidFill>
                  <a:schemeClr val="tx1"/>
                </a:solidFill>
                <a:latin typeface="Amazon Ember Heavy"/>
                <a:ea typeface="Amazon Ember Light" panose="020B0403020204020204" pitchFamily="34" charset="0"/>
                <a:cs typeface="Amazon Ember Light" panose="020B0403020204020204" pitchFamily="34" charset="0"/>
                <a:sym typeface="Amazon Ember Thin"/>
              </a:rPr>
              <a:t> Studio IDE</a:t>
            </a:r>
          </a:p>
        </p:txBody>
      </p:sp>
      <p:sp>
        <p:nvSpPr>
          <p:cNvPr id="581" name="Rectangle 580">
            <a:extLst>
              <a:ext uri="{FF2B5EF4-FFF2-40B4-BE49-F238E27FC236}">
                <a16:creationId xmlns:a16="http://schemas.microsoft.com/office/drawing/2014/main" id="{216F2663-068A-4EB4-97A9-DAEE5843FD7C}"/>
              </a:ext>
            </a:extLst>
          </p:cNvPr>
          <p:cNvSpPr/>
          <p:nvPr/>
        </p:nvSpPr>
        <p:spPr>
          <a:xfrm>
            <a:off x="0" y="4257675"/>
            <a:ext cx="9144000" cy="238125"/>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defTabSz="292562">
              <a:spcBef>
                <a:spcPts val="320"/>
              </a:spcBef>
              <a:defRPr sz="5400">
                <a:solidFill>
                  <a:srgbClr val="FFFFFF"/>
                </a:solidFill>
                <a:latin typeface="Amazon Ember Thin"/>
                <a:ea typeface="Amazon Ember Thin"/>
                <a:cs typeface="Amazon Ember Thin"/>
                <a:sym typeface="Amazon Ember Thin"/>
              </a:defRPr>
            </a:pPr>
            <a:r>
              <a:rPr lang="en-US" sz="1050" spc="0" dirty="0">
                <a:solidFill>
                  <a:schemeClr val="bg1"/>
                </a:solidFill>
                <a:latin typeface="Amazon Ember Heavy"/>
                <a:ea typeface="Amazon Ember Light" panose="020B0403020204020204" pitchFamily="34" charset="0"/>
                <a:cs typeface="Amazon Ember Light" panose="020B0403020204020204" pitchFamily="34" charset="0"/>
                <a:sym typeface="Amazon Ember Thin"/>
              </a:rPr>
              <a:t>MODEL MANAGEMENT FOR EDGE DEVICES</a:t>
            </a:r>
          </a:p>
        </p:txBody>
      </p:sp>
      <p:sp>
        <p:nvSpPr>
          <p:cNvPr id="5" name="Rectangle 4">
            <a:extLst>
              <a:ext uri="{FF2B5EF4-FFF2-40B4-BE49-F238E27FC236}">
                <a16:creationId xmlns:a16="http://schemas.microsoft.com/office/drawing/2014/main" id="{4937F8CE-2E20-4573-9AA0-48EAD4A373E8}"/>
              </a:ext>
            </a:extLst>
          </p:cNvPr>
          <p:cNvSpPr/>
          <p:nvPr/>
        </p:nvSpPr>
        <p:spPr>
          <a:xfrm>
            <a:off x="0" y="1199785"/>
            <a:ext cx="9144000" cy="3057890"/>
          </a:xfrm>
          <a:prstGeom prst="rect">
            <a:avLst/>
          </a:prstGeom>
          <a:solidFill>
            <a:schemeClr val="bg2">
              <a:alpha val="75000"/>
            </a:schemeClr>
          </a:soli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grpSp>
        <p:nvGrpSpPr>
          <p:cNvPr id="844" name="Group 843">
            <a:extLst>
              <a:ext uri="{FF2B5EF4-FFF2-40B4-BE49-F238E27FC236}">
                <a16:creationId xmlns:a16="http://schemas.microsoft.com/office/drawing/2014/main" id="{87F475BB-FF7E-4BBC-931F-46BD22F2B9D0}"/>
              </a:ext>
            </a:extLst>
          </p:cNvPr>
          <p:cNvGrpSpPr/>
          <p:nvPr/>
        </p:nvGrpSpPr>
        <p:grpSpPr>
          <a:xfrm>
            <a:off x="671426" y="2720478"/>
            <a:ext cx="823930" cy="823930"/>
            <a:chOff x="1238625" y="3263659"/>
            <a:chExt cx="324090" cy="324090"/>
          </a:xfrm>
        </p:grpSpPr>
        <p:sp>
          <p:nvSpPr>
            <p:cNvPr id="845" name="Oval 844">
              <a:extLst>
                <a:ext uri="{FF2B5EF4-FFF2-40B4-BE49-F238E27FC236}">
                  <a16:creationId xmlns:a16="http://schemas.microsoft.com/office/drawing/2014/main" id="{3F77FA5F-7581-4ED7-A4B3-6158A52B786F}"/>
                </a:ext>
              </a:extLst>
            </p:cNvPr>
            <p:cNvSpPr/>
            <p:nvPr/>
          </p:nvSpPr>
          <p:spPr>
            <a:xfrm>
              <a:off x="1238625" y="3263659"/>
              <a:ext cx="324090" cy="324090"/>
            </a:xfrm>
            <a:prstGeom prst="ellipse">
              <a:avLst/>
            </a:prstGeom>
            <a:solidFill>
              <a:schemeClr val="bg1"/>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846" name="Freeform 11">
              <a:extLst>
                <a:ext uri="{FF2B5EF4-FFF2-40B4-BE49-F238E27FC236}">
                  <a16:creationId xmlns:a16="http://schemas.microsoft.com/office/drawing/2014/main" id="{00C38B09-9B46-4B20-9F5E-B62DCEA6407F}"/>
                </a:ext>
              </a:extLst>
            </p:cNvPr>
            <p:cNvSpPr>
              <a:spLocks/>
            </p:cNvSpPr>
            <p:nvPr/>
          </p:nvSpPr>
          <p:spPr bwMode="auto">
            <a:xfrm>
              <a:off x="1366541" y="3345219"/>
              <a:ext cx="113979" cy="160970"/>
            </a:xfrm>
            <a:custGeom>
              <a:avLst/>
              <a:gdLst>
                <a:gd name="T0" fmla="*/ 0 w 114"/>
                <a:gd name="T1" fmla="*/ 136 h 161"/>
                <a:gd name="T2" fmla="*/ 0 w 114"/>
                <a:gd name="T3" fmla="*/ 0 h 161"/>
                <a:gd name="T4" fmla="*/ 114 w 114"/>
                <a:gd name="T5" fmla="*/ 88 h 161"/>
                <a:gd name="T6" fmla="*/ 70 w 114"/>
                <a:gd name="T7" fmla="*/ 102 h 161"/>
                <a:gd name="T8" fmla="*/ 93 w 114"/>
                <a:gd name="T9" fmla="*/ 148 h 161"/>
                <a:gd name="T10" fmla="*/ 66 w 114"/>
                <a:gd name="T11" fmla="*/ 161 h 161"/>
                <a:gd name="T12" fmla="*/ 39 w 114"/>
                <a:gd name="T13" fmla="*/ 111 h 161"/>
                <a:gd name="T14" fmla="*/ 0 w 114"/>
                <a:gd name="T15" fmla="*/ 136 h 1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4" h="161">
                  <a:moveTo>
                    <a:pt x="0" y="136"/>
                  </a:moveTo>
                  <a:lnTo>
                    <a:pt x="0" y="0"/>
                  </a:lnTo>
                  <a:lnTo>
                    <a:pt x="114" y="88"/>
                  </a:lnTo>
                  <a:lnTo>
                    <a:pt x="70" y="102"/>
                  </a:lnTo>
                  <a:lnTo>
                    <a:pt x="93" y="148"/>
                  </a:lnTo>
                  <a:lnTo>
                    <a:pt x="66" y="161"/>
                  </a:lnTo>
                  <a:lnTo>
                    <a:pt x="39" y="111"/>
                  </a:lnTo>
                  <a:lnTo>
                    <a:pt x="0" y="136"/>
                  </a:lnTo>
                  <a:close/>
                </a:path>
              </a:pathLst>
            </a:custGeom>
            <a:noFill/>
            <a:ln w="19050"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1096" name="Visualize in…">
            <a:extLst>
              <a:ext uri="{FF2B5EF4-FFF2-40B4-BE49-F238E27FC236}">
                <a16:creationId xmlns:a16="http://schemas.microsoft.com/office/drawing/2014/main" id="{A11D7977-4DB3-450F-A608-644869851A3B}"/>
              </a:ext>
            </a:extLst>
          </p:cNvPr>
          <p:cNvSpPr txBox="1"/>
          <p:nvPr/>
        </p:nvSpPr>
        <p:spPr>
          <a:xfrm>
            <a:off x="590787" y="3691743"/>
            <a:ext cx="985208" cy="4433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6171" tIns="6171" rIns="6171" bIns="6171">
            <a:spAutoFit/>
          </a:bodyPr>
          <a:lstStyle>
            <a:defPPr>
              <a:defRPr lang="en-US"/>
            </a:defPPr>
            <a:lvl1pPr marR="0" lvl="0" indent="0" defTabSz="390083" fontAlgn="auto">
              <a:lnSpc>
                <a:spcPct val="100000"/>
              </a:lnSpc>
              <a:spcBef>
                <a:spcPts val="0"/>
              </a:spcBef>
              <a:spcAft>
                <a:spcPts val="600"/>
              </a:spcAft>
              <a:buClrTx/>
              <a:buSzTx/>
              <a:buFontTx/>
              <a:buNone/>
              <a:tabLst/>
              <a:defRPr kumimoji="0" sz="800" b="0" i="0" u="none" strike="noStrike" cap="none" spc="0" normalizeH="0" baseline="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defRPr>
            </a:lvl1pPr>
          </a:lstStyle>
          <a:p>
            <a:pPr algn="ctr" defTabSz="292562">
              <a:spcAft>
                <a:spcPts val="450"/>
              </a:spcAft>
              <a:defRPr/>
            </a:pPr>
            <a:r>
              <a:rPr lang="en-US" sz="1400" dirty="0">
                <a:latin typeface="+mn-lt"/>
              </a:rPr>
              <a:t>Pick </a:t>
            </a:r>
            <a:br>
              <a:rPr lang="en-US" sz="1400" dirty="0">
                <a:latin typeface="+mn-lt"/>
              </a:rPr>
            </a:br>
            <a:r>
              <a:rPr lang="en-US" sz="1400" dirty="0">
                <a:latin typeface="+mn-lt"/>
              </a:rPr>
              <a:t>algorithm</a:t>
            </a:r>
          </a:p>
        </p:txBody>
      </p:sp>
      <p:sp>
        <p:nvSpPr>
          <p:cNvPr id="1095" name="Visualize in…">
            <a:extLst>
              <a:ext uri="{FF2B5EF4-FFF2-40B4-BE49-F238E27FC236}">
                <a16:creationId xmlns:a16="http://schemas.microsoft.com/office/drawing/2014/main" id="{3A6B5A59-5A5F-43FD-917D-E000BDE69D89}"/>
              </a:ext>
            </a:extLst>
          </p:cNvPr>
          <p:cNvSpPr txBox="1"/>
          <p:nvPr/>
        </p:nvSpPr>
        <p:spPr>
          <a:xfrm>
            <a:off x="6958742" y="1303571"/>
            <a:ext cx="985208" cy="4433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6171" tIns="6171" rIns="6171" bIns="6171">
            <a:spAutoFit/>
          </a:bodyPr>
          <a:lstStyle>
            <a:defPPr>
              <a:defRPr lang="en-US"/>
            </a:defPPr>
            <a:lvl1pPr marR="0" lvl="0" indent="0" defTabSz="390083" fontAlgn="auto">
              <a:lnSpc>
                <a:spcPct val="100000"/>
              </a:lnSpc>
              <a:spcBef>
                <a:spcPts val="0"/>
              </a:spcBef>
              <a:spcAft>
                <a:spcPts val="600"/>
              </a:spcAft>
              <a:buClrTx/>
              <a:buSzTx/>
              <a:buFontTx/>
              <a:buNone/>
              <a:tabLst/>
              <a:defRPr kumimoji="0" sz="800" b="0" i="0" u="none" strike="noStrike" cap="none" spc="0" normalizeH="0" baseline="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defRPr>
            </a:lvl1pPr>
          </a:lstStyle>
          <a:p>
            <a:pPr algn="ctr" defTabSz="292562">
              <a:spcAft>
                <a:spcPts val="450"/>
              </a:spcAft>
              <a:defRPr/>
            </a:pPr>
            <a:r>
              <a:rPr lang="en-US" sz="1400" dirty="0">
                <a:latin typeface="+mn-lt"/>
              </a:rPr>
              <a:t>Visualize in </a:t>
            </a:r>
            <a:br>
              <a:rPr lang="en-US" sz="1400" dirty="0">
                <a:latin typeface="+mn-lt"/>
              </a:rPr>
            </a:br>
            <a:r>
              <a:rPr lang="en-US" sz="1400" dirty="0">
                <a:latin typeface="+mn-lt"/>
              </a:rPr>
              <a:t>notebooks</a:t>
            </a:r>
          </a:p>
        </p:txBody>
      </p:sp>
      <p:sp>
        <p:nvSpPr>
          <p:cNvPr id="1101" name="Visualize in…">
            <a:extLst>
              <a:ext uri="{FF2B5EF4-FFF2-40B4-BE49-F238E27FC236}">
                <a16:creationId xmlns:a16="http://schemas.microsoft.com/office/drawing/2014/main" id="{1B7668A6-E197-438F-9869-B14D0543E67A}"/>
              </a:ext>
            </a:extLst>
          </p:cNvPr>
          <p:cNvSpPr txBox="1"/>
          <p:nvPr/>
        </p:nvSpPr>
        <p:spPr>
          <a:xfrm>
            <a:off x="1279366" y="1303571"/>
            <a:ext cx="985208" cy="4433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6171" tIns="6171" rIns="6171" bIns="6171">
            <a:spAutoFit/>
          </a:bodyPr>
          <a:lstStyle>
            <a:defPPr>
              <a:defRPr lang="en-US"/>
            </a:defPPr>
            <a:lvl1pPr marR="0" lvl="0" indent="0" defTabSz="390083" fontAlgn="auto">
              <a:lnSpc>
                <a:spcPct val="100000"/>
              </a:lnSpc>
              <a:spcBef>
                <a:spcPts val="0"/>
              </a:spcBef>
              <a:spcAft>
                <a:spcPts val="600"/>
              </a:spcAft>
              <a:buClrTx/>
              <a:buSzTx/>
              <a:buFontTx/>
              <a:buNone/>
              <a:tabLst/>
              <a:defRPr kumimoji="0" sz="800" b="0" i="0" u="none" strike="noStrike" cap="none" spc="0" normalizeH="0" baseline="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defRPr>
            </a:lvl1pPr>
          </a:lstStyle>
          <a:p>
            <a:pPr algn="ctr" defTabSz="292562">
              <a:spcAft>
                <a:spcPts val="450"/>
              </a:spcAft>
              <a:defRPr/>
            </a:pPr>
            <a:r>
              <a:rPr lang="en-US" sz="1400" dirty="0">
                <a:latin typeface="+mn-lt"/>
              </a:rPr>
              <a:t>Label</a:t>
            </a:r>
            <a:br>
              <a:rPr lang="en-US" sz="1400" dirty="0">
                <a:latin typeface="+mn-lt"/>
              </a:rPr>
            </a:br>
            <a:r>
              <a:rPr lang="en-US" sz="1400" dirty="0">
                <a:latin typeface="+mn-lt"/>
              </a:rPr>
              <a:t>data</a:t>
            </a:r>
          </a:p>
        </p:txBody>
      </p:sp>
      <p:sp>
        <p:nvSpPr>
          <p:cNvPr id="1102" name="Visualize in…">
            <a:extLst>
              <a:ext uri="{FF2B5EF4-FFF2-40B4-BE49-F238E27FC236}">
                <a16:creationId xmlns:a16="http://schemas.microsoft.com/office/drawing/2014/main" id="{C95C5AC3-FF00-49B7-A01C-9190A77E7FC4}"/>
              </a:ext>
            </a:extLst>
          </p:cNvPr>
          <p:cNvSpPr txBox="1"/>
          <p:nvPr/>
        </p:nvSpPr>
        <p:spPr>
          <a:xfrm>
            <a:off x="2547108" y="1303571"/>
            <a:ext cx="1289412" cy="4433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6171" tIns="6171" rIns="6171" bIns="6171">
            <a:spAutoFit/>
          </a:bodyPr>
          <a:lstStyle>
            <a:defPPr>
              <a:defRPr lang="en-US"/>
            </a:defPPr>
            <a:lvl1pPr marR="0" lvl="0" indent="0" defTabSz="390083" fontAlgn="auto">
              <a:lnSpc>
                <a:spcPct val="100000"/>
              </a:lnSpc>
              <a:spcBef>
                <a:spcPts val="0"/>
              </a:spcBef>
              <a:spcAft>
                <a:spcPts val="600"/>
              </a:spcAft>
              <a:buClrTx/>
              <a:buSzTx/>
              <a:buFontTx/>
              <a:buNone/>
              <a:tabLst/>
              <a:defRPr kumimoji="0" sz="800" b="0" i="0" u="none" strike="noStrike" cap="none" spc="0" normalizeH="0" baseline="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defRPr>
            </a:lvl1pPr>
          </a:lstStyle>
          <a:p>
            <a:pPr algn="ctr" defTabSz="292562">
              <a:spcAft>
                <a:spcPts val="450"/>
              </a:spcAft>
              <a:defRPr/>
            </a:pPr>
            <a:r>
              <a:rPr lang="en-US" sz="1400" dirty="0">
                <a:latin typeface="+mn-lt"/>
              </a:rPr>
              <a:t>Collect and </a:t>
            </a:r>
            <a:r>
              <a:rPr lang="en-US" sz="1400" dirty="0" err="1">
                <a:latin typeface="+mn-lt"/>
              </a:rPr>
              <a:t>prepare</a:t>
            </a:r>
            <a:r>
              <a:rPr lang="en-US" sz="1400" dirty="0">
                <a:latin typeface="+mn-lt"/>
              </a:rPr>
              <a:t> data</a:t>
            </a:r>
          </a:p>
        </p:txBody>
      </p:sp>
      <p:sp>
        <p:nvSpPr>
          <p:cNvPr id="1103" name="Visualize in…">
            <a:extLst>
              <a:ext uri="{FF2B5EF4-FFF2-40B4-BE49-F238E27FC236}">
                <a16:creationId xmlns:a16="http://schemas.microsoft.com/office/drawing/2014/main" id="{BF8E641B-BC44-4181-9206-781928D7386D}"/>
              </a:ext>
            </a:extLst>
          </p:cNvPr>
          <p:cNvSpPr txBox="1"/>
          <p:nvPr/>
        </p:nvSpPr>
        <p:spPr>
          <a:xfrm>
            <a:off x="4119054" y="1303571"/>
            <a:ext cx="985208" cy="4433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6171" tIns="6171" rIns="6171" bIns="6171">
            <a:spAutoFit/>
          </a:bodyPr>
          <a:lstStyle>
            <a:defPPr>
              <a:defRPr lang="en-US"/>
            </a:defPPr>
            <a:lvl1pPr marR="0" lvl="0" indent="0" defTabSz="390083" fontAlgn="auto">
              <a:lnSpc>
                <a:spcPct val="100000"/>
              </a:lnSpc>
              <a:spcBef>
                <a:spcPts val="0"/>
              </a:spcBef>
              <a:spcAft>
                <a:spcPts val="600"/>
              </a:spcAft>
              <a:buClrTx/>
              <a:buSzTx/>
              <a:buFontTx/>
              <a:buNone/>
              <a:tabLst/>
              <a:defRPr kumimoji="0" sz="800" b="0" i="0" u="none" strike="noStrike" cap="none" spc="0" normalizeH="0" baseline="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defRPr>
            </a:lvl1pPr>
          </a:lstStyle>
          <a:p>
            <a:pPr algn="ctr" defTabSz="292562">
              <a:spcAft>
                <a:spcPts val="450"/>
              </a:spcAft>
              <a:defRPr/>
            </a:pPr>
            <a:r>
              <a:rPr lang="en-US" sz="1400" dirty="0">
                <a:latin typeface="+mn-lt"/>
              </a:rPr>
              <a:t>Store </a:t>
            </a:r>
            <a:br>
              <a:rPr lang="en-US" sz="1400" dirty="0">
                <a:latin typeface="+mn-lt"/>
              </a:rPr>
            </a:br>
            <a:r>
              <a:rPr lang="en-US" sz="1400" dirty="0">
                <a:latin typeface="+mn-lt"/>
              </a:rPr>
              <a:t>features </a:t>
            </a:r>
          </a:p>
        </p:txBody>
      </p:sp>
      <p:sp>
        <p:nvSpPr>
          <p:cNvPr id="1105" name="Visualize in…">
            <a:extLst>
              <a:ext uri="{FF2B5EF4-FFF2-40B4-BE49-F238E27FC236}">
                <a16:creationId xmlns:a16="http://schemas.microsoft.com/office/drawing/2014/main" id="{0DA4CF0C-42E7-49A6-83B6-93069A554C7C}"/>
              </a:ext>
            </a:extLst>
          </p:cNvPr>
          <p:cNvSpPr txBox="1"/>
          <p:nvPr/>
        </p:nvSpPr>
        <p:spPr>
          <a:xfrm>
            <a:off x="5538898" y="1303571"/>
            <a:ext cx="985208" cy="4433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6171" tIns="6171" rIns="6171" bIns="6171">
            <a:spAutoFit/>
          </a:bodyPr>
          <a:lstStyle>
            <a:defPPr>
              <a:defRPr lang="en-US"/>
            </a:defPPr>
            <a:lvl1pPr marR="0" lvl="0" indent="0" defTabSz="390083" fontAlgn="auto">
              <a:lnSpc>
                <a:spcPct val="100000"/>
              </a:lnSpc>
              <a:spcBef>
                <a:spcPts val="0"/>
              </a:spcBef>
              <a:spcAft>
                <a:spcPts val="600"/>
              </a:spcAft>
              <a:buClrTx/>
              <a:buSzTx/>
              <a:buFontTx/>
              <a:buNone/>
              <a:tabLst/>
              <a:defRPr kumimoji="0" sz="800" b="0" i="0" u="none" strike="noStrike" cap="none" spc="0" normalizeH="0" baseline="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defRPr>
            </a:lvl1pPr>
          </a:lstStyle>
          <a:p>
            <a:pPr algn="ctr" defTabSz="292562">
              <a:spcAft>
                <a:spcPts val="450"/>
              </a:spcAft>
              <a:defRPr/>
            </a:pPr>
            <a:r>
              <a:rPr lang="en-US" sz="1400" dirty="0">
                <a:latin typeface="+mn-lt"/>
              </a:rPr>
              <a:t>Check </a:t>
            </a:r>
            <a:br>
              <a:rPr lang="en-US" sz="1400" dirty="0">
                <a:latin typeface="+mn-lt"/>
              </a:rPr>
            </a:br>
            <a:r>
              <a:rPr lang="en-US" sz="1400" dirty="0">
                <a:latin typeface="+mn-lt"/>
              </a:rPr>
              <a:t>for bias</a:t>
            </a:r>
          </a:p>
        </p:txBody>
      </p:sp>
      <p:sp>
        <p:nvSpPr>
          <p:cNvPr id="1097" name="Visualize in…">
            <a:extLst>
              <a:ext uri="{FF2B5EF4-FFF2-40B4-BE49-F238E27FC236}">
                <a16:creationId xmlns:a16="http://schemas.microsoft.com/office/drawing/2014/main" id="{AF08F3C7-46BC-4959-9F69-5357C911295D}"/>
              </a:ext>
            </a:extLst>
          </p:cNvPr>
          <p:cNvSpPr txBox="1"/>
          <p:nvPr/>
        </p:nvSpPr>
        <p:spPr>
          <a:xfrm>
            <a:off x="2010631" y="3691743"/>
            <a:ext cx="985208" cy="4433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6171" tIns="6171" rIns="6171" bIns="6171">
            <a:spAutoFit/>
          </a:bodyPr>
          <a:lstStyle>
            <a:defPPr>
              <a:defRPr lang="en-US"/>
            </a:defPPr>
            <a:lvl1pPr marR="0" lvl="0" indent="0" defTabSz="390083" fontAlgn="auto">
              <a:lnSpc>
                <a:spcPct val="100000"/>
              </a:lnSpc>
              <a:spcBef>
                <a:spcPts val="0"/>
              </a:spcBef>
              <a:spcAft>
                <a:spcPts val="600"/>
              </a:spcAft>
              <a:buClrTx/>
              <a:buSzTx/>
              <a:buFontTx/>
              <a:buNone/>
              <a:tabLst/>
              <a:defRPr kumimoji="0" sz="800" b="0" i="0" u="none" strike="noStrike" cap="none" spc="0" normalizeH="0" baseline="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defRPr>
            </a:lvl1pPr>
          </a:lstStyle>
          <a:p>
            <a:pPr algn="ctr" defTabSz="292562">
              <a:spcAft>
                <a:spcPts val="450"/>
              </a:spcAft>
              <a:defRPr/>
            </a:pPr>
            <a:r>
              <a:rPr lang="en-US" sz="1400" dirty="0">
                <a:latin typeface="+mn-lt"/>
              </a:rPr>
              <a:t>Train</a:t>
            </a:r>
            <a:br>
              <a:rPr lang="en-US" sz="1400" dirty="0">
                <a:latin typeface="+mn-lt"/>
              </a:rPr>
            </a:br>
            <a:r>
              <a:rPr lang="en-US" sz="1400" dirty="0">
                <a:latin typeface="+mn-lt"/>
              </a:rPr>
              <a:t>models</a:t>
            </a:r>
          </a:p>
        </p:txBody>
      </p:sp>
      <p:sp>
        <p:nvSpPr>
          <p:cNvPr id="1098" name="Visualize in…">
            <a:extLst>
              <a:ext uri="{FF2B5EF4-FFF2-40B4-BE49-F238E27FC236}">
                <a16:creationId xmlns:a16="http://schemas.microsoft.com/office/drawing/2014/main" id="{0A879258-3224-428A-82E9-51FEB28949DA}"/>
              </a:ext>
            </a:extLst>
          </p:cNvPr>
          <p:cNvSpPr txBox="1"/>
          <p:nvPr/>
        </p:nvSpPr>
        <p:spPr>
          <a:xfrm>
            <a:off x="3430475" y="3691743"/>
            <a:ext cx="985208" cy="4433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6171" tIns="6171" rIns="6171" bIns="6171">
            <a:spAutoFit/>
          </a:bodyPr>
          <a:lstStyle>
            <a:defPPr>
              <a:defRPr lang="en-US"/>
            </a:defPPr>
            <a:lvl1pPr marR="0" lvl="0" indent="0" defTabSz="390083" fontAlgn="auto">
              <a:lnSpc>
                <a:spcPct val="100000"/>
              </a:lnSpc>
              <a:spcBef>
                <a:spcPts val="0"/>
              </a:spcBef>
              <a:spcAft>
                <a:spcPts val="600"/>
              </a:spcAft>
              <a:buClrTx/>
              <a:buSzTx/>
              <a:buFontTx/>
              <a:buNone/>
              <a:tabLst/>
              <a:defRPr kumimoji="0" sz="800" b="0" i="0" u="none" strike="noStrike" cap="none" spc="0" normalizeH="0" baseline="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defRPr>
            </a:lvl1pPr>
          </a:lstStyle>
          <a:p>
            <a:pPr algn="ctr" defTabSz="292562">
              <a:spcAft>
                <a:spcPts val="450"/>
              </a:spcAft>
              <a:defRPr/>
            </a:pPr>
            <a:r>
              <a:rPr lang="en-US" sz="1400" dirty="0">
                <a:latin typeface="+mn-lt"/>
              </a:rPr>
              <a:t>Tune</a:t>
            </a:r>
            <a:br>
              <a:rPr lang="en-US" sz="1400" dirty="0">
                <a:latin typeface="+mn-lt"/>
              </a:rPr>
            </a:br>
            <a:r>
              <a:rPr lang="en-US" sz="1400" dirty="0">
                <a:latin typeface="+mn-lt"/>
              </a:rPr>
              <a:t>parameters</a:t>
            </a:r>
          </a:p>
        </p:txBody>
      </p:sp>
      <p:sp>
        <p:nvSpPr>
          <p:cNvPr id="1099" name="Visualize in…">
            <a:extLst>
              <a:ext uri="{FF2B5EF4-FFF2-40B4-BE49-F238E27FC236}">
                <a16:creationId xmlns:a16="http://schemas.microsoft.com/office/drawing/2014/main" id="{6EDECD0E-525F-4F64-AC27-7A6DDEE9136D}"/>
              </a:ext>
            </a:extLst>
          </p:cNvPr>
          <p:cNvSpPr txBox="1"/>
          <p:nvPr/>
        </p:nvSpPr>
        <p:spPr>
          <a:xfrm>
            <a:off x="4850319" y="3691743"/>
            <a:ext cx="985208" cy="4433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6171" tIns="6171" rIns="6171" bIns="6171">
            <a:spAutoFit/>
          </a:bodyPr>
          <a:lstStyle>
            <a:defPPr>
              <a:defRPr lang="en-US"/>
            </a:defPPr>
            <a:lvl1pPr marR="0" lvl="0" indent="0" defTabSz="390083" fontAlgn="auto">
              <a:lnSpc>
                <a:spcPct val="100000"/>
              </a:lnSpc>
              <a:spcBef>
                <a:spcPts val="0"/>
              </a:spcBef>
              <a:spcAft>
                <a:spcPts val="600"/>
              </a:spcAft>
              <a:buClrTx/>
              <a:buSzTx/>
              <a:buFontTx/>
              <a:buNone/>
              <a:tabLst/>
              <a:defRPr kumimoji="0" sz="800" b="0" i="0" u="none" strike="noStrike" cap="none" spc="0" normalizeH="0" baseline="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defRPr>
            </a:lvl1pPr>
          </a:lstStyle>
          <a:p>
            <a:pPr algn="ctr" defTabSz="292562">
              <a:spcAft>
                <a:spcPts val="450"/>
              </a:spcAft>
              <a:defRPr/>
            </a:pPr>
            <a:r>
              <a:rPr lang="en-US" sz="1400" dirty="0">
                <a:latin typeface="+mn-lt"/>
              </a:rPr>
              <a:t>Deploy in production</a:t>
            </a:r>
          </a:p>
        </p:txBody>
      </p:sp>
      <p:sp>
        <p:nvSpPr>
          <p:cNvPr id="1100" name="Visualize in…">
            <a:extLst>
              <a:ext uri="{FF2B5EF4-FFF2-40B4-BE49-F238E27FC236}">
                <a16:creationId xmlns:a16="http://schemas.microsoft.com/office/drawing/2014/main" id="{27411F7B-EAC8-4E41-A081-1A6892083BB2}"/>
              </a:ext>
            </a:extLst>
          </p:cNvPr>
          <p:cNvSpPr txBox="1"/>
          <p:nvPr/>
        </p:nvSpPr>
        <p:spPr>
          <a:xfrm>
            <a:off x="6187580" y="3691743"/>
            <a:ext cx="1150374" cy="4433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6171" tIns="6171" rIns="6171" bIns="6171">
            <a:spAutoFit/>
          </a:bodyPr>
          <a:lstStyle>
            <a:defPPr>
              <a:defRPr lang="en-US"/>
            </a:defPPr>
            <a:lvl1pPr marR="0" lvl="0" indent="0" defTabSz="390083" fontAlgn="auto">
              <a:lnSpc>
                <a:spcPct val="100000"/>
              </a:lnSpc>
              <a:spcBef>
                <a:spcPts val="0"/>
              </a:spcBef>
              <a:spcAft>
                <a:spcPts val="600"/>
              </a:spcAft>
              <a:buClrTx/>
              <a:buSzTx/>
              <a:buFontTx/>
              <a:buNone/>
              <a:tabLst/>
              <a:defRPr kumimoji="0" sz="800" b="0" i="0" u="none" strike="noStrike" cap="none" spc="0" normalizeH="0" baseline="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defRPr>
            </a:lvl1pPr>
          </a:lstStyle>
          <a:p>
            <a:pPr algn="ctr" defTabSz="292562">
              <a:spcAft>
                <a:spcPts val="450"/>
              </a:spcAft>
              <a:defRPr/>
            </a:pPr>
            <a:r>
              <a:rPr lang="en-US" sz="1400" dirty="0">
                <a:latin typeface="+mn-lt"/>
              </a:rPr>
              <a:t>Manage </a:t>
            </a:r>
            <a:br>
              <a:rPr lang="en-US" sz="1400" dirty="0">
                <a:latin typeface="+mn-lt"/>
              </a:rPr>
            </a:br>
            <a:r>
              <a:rPr lang="en-US" sz="1400" dirty="0">
                <a:latin typeface="+mn-lt"/>
              </a:rPr>
              <a:t>and monitor</a:t>
            </a:r>
          </a:p>
        </p:txBody>
      </p:sp>
      <p:sp>
        <p:nvSpPr>
          <p:cNvPr id="1104" name="Visualize in…">
            <a:extLst>
              <a:ext uri="{FF2B5EF4-FFF2-40B4-BE49-F238E27FC236}">
                <a16:creationId xmlns:a16="http://schemas.microsoft.com/office/drawing/2014/main" id="{605CADE1-328D-49AD-91E1-6391FBFC8A3B}"/>
              </a:ext>
            </a:extLst>
          </p:cNvPr>
          <p:cNvSpPr txBox="1"/>
          <p:nvPr/>
        </p:nvSpPr>
        <p:spPr>
          <a:xfrm>
            <a:off x="7690003" y="3691743"/>
            <a:ext cx="985208" cy="22790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6171" tIns="6171" rIns="6171" bIns="6171">
            <a:spAutoFit/>
          </a:bodyPr>
          <a:lstStyle>
            <a:defPPr>
              <a:defRPr lang="en-US"/>
            </a:defPPr>
            <a:lvl1pPr marR="0" lvl="0" indent="0" defTabSz="390083" fontAlgn="auto">
              <a:lnSpc>
                <a:spcPct val="100000"/>
              </a:lnSpc>
              <a:spcBef>
                <a:spcPts val="0"/>
              </a:spcBef>
              <a:spcAft>
                <a:spcPts val="600"/>
              </a:spcAft>
              <a:buClrTx/>
              <a:buSzTx/>
              <a:buFontTx/>
              <a:buNone/>
              <a:tabLst/>
              <a:defRPr kumimoji="0" sz="800" b="0" i="0" u="none" strike="noStrike" cap="none" spc="0" normalizeH="0" baseline="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defRPr>
            </a:lvl1pPr>
          </a:lstStyle>
          <a:p>
            <a:pPr algn="ctr" defTabSz="292562">
              <a:spcAft>
                <a:spcPts val="450"/>
              </a:spcAft>
              <a:defRPr/>
            </a:pPr>
            <a:r>
              <a:rPr lang="en-US" sz="1400" dirty="0">
                <a:latin typeface="+mn-lt"/>
              </a:rPr>
              <a:t>CI/CD</a:t>
            </a:r>
          </a:p>
        </p:txBody>
      </p:sp>
      <p:grpSp>
        <p:nvGrpSpPr>
          <p:cNvPr id="847" name="Group 846">
            <a:extLst>
              <a:ext uri="{FF2B5EF4-FFF2-40B4-BE49-F238E27FC236}">
                <a16:creationId xmlns:a16="http://schemas.microsoft.com/office/drawing/2014/main" id="{FD197424-F0A1-4D68-A1FE-9A579AA711B3}"/>
              </a:ext>
            </a:extLst>
          </p:cNvPr>
          <p:cNvGrpSpPr/>
          <p:nvPr/>
        </p:nvGrpSpPr>
        <p:grpSpPr>
          <a:xfrm>
            <a:off x="2092142" y="2720478"/>
            <a:ext cx="822960" cy="822960"/>
            <a:chOff x="2656610" y="3263659"/>
            <a:chExt cx="324090" cy="324090"/>
          </a:xfrm>
        </p:grpSpPr>
        <p:sp>
          <p:nvSpPr>
            <p:cNvPr id="848" name="Oval 847">
              <a:extLst>
                <a:ext uri="{FF2B5EF4-FFF2-40B4-BE49-F238E27FC236}">
                  <a16:creationId xmlns:a16="http://schemas.microsoft.com/office/drawing/2014/main" id="{FFFFFF34-2181-4114-97FC-0FE03659A8F3}"/>
                </a:ext>
              </a:extLst>
            </p:cNvPr>
            <p:cNvSpPr/>
            <p:nvPr/>
          </p:nvSpPr>
          <p:spPr>
            <a:xfrm>
              <a:off x="2656610" y="3263659"/>
              <a:ext cx="324090" cy="324090"/>
            </a:xfrm>
            <a:prstGeom prst="ellipse">
              <a:avLst/>
            </a:prstGeom>
            <a:solidFill>
              <a:schemeClr val="bg1"/>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849" name="Freeform 5">
              <a:extLst>
                <a:ext uri="{FF2B5EF4-FFF2-40B4-BE49-F238E27FC236}">
                  <a16:creationId xmlns:a16="http://schemas.microsoft.com/office/drawing/2014/main" id="{70610711-4164-4E42-85AD-3078DBF13392}"/>
                </a:ext>
              </a:extLst>
            </p:cNvPr>
            <p:cNvSpPr>
              <a:spLocks/>
            </p:cNvSpPr>
            <p:nvPr/>
          </p:nvSpPr>
          <p:spPr bwMode="auto">
            <a:xfrm>
              <a:off x="2742900" y="3351013"/>
              <a:ext cx="151511" cy="149383"/>
            </a:xfrm>
            <a:custGeom>
              <a:avLst/>
              <a:gdLst>
                <a:gd name="T0" fmla="*/ 134 w 206"/>
                <a:gd name="T1" fmla="*/ 106 h 202"/>
                <a:gd name="T2" fmla="*/ 148 w 206"/>
                <a:gd name="T3" fmla="*/ 93 h 202"/>
                <a:gd name="T4" fmla="*/ 206 w 206"/>
                <a:gd name="T5" fmla="*/ 49 h 202"/>
                <a:gd name="T6" fmla="*/ 201 w 206"/>
                <a:gd name="T7" fmla="*/ 46 h 202"/>
                <a:gd name="T8" fmla="*/ 174 w 206"/>
                <a:gd name="T9" fmla="*/ 61 h 202"/>
                <a:gd name="T10" fmla="*/ 160 w 206"/>
                <a:gd name="T11" fmla="*/ 52 h 202"/>
                <a:gd name="T12" fmla="*/ 160 w 206"/>
                <a:gd name="T13" fmla="*/ 35 h 202"/>
                <a:gd name="T14" fmla="*/ 187 w 206"/>
                <a:gd name="T15" fmla="*/ 17 h 202"/>
                <a:gd name="T16" fmla="*/ 178 w 206"/>
                <a:gd name="T17" fmla="*/ 12 h 202"/>
                <a:gd name="T18" fmla="*/ 150 w 206"/>
                <a:gd name="T19" fmla="*/ 14 h 202"/>
                <a:gd name="T20" fmla="*/ 122 w 206"/>
                <a:gd name="T21" fmla="*/ 67 h 202"/>
                <a:gd name="T22" fmla="*/ 109 w 206"/>
                <a:gd name="T23" fmla="*/ 81 h 202"/>
                <a:gd name="T24" fmla="*/ 81 w 206"/>
                <a:gd name="T25" fmla="*/ 53 h 202"/>
                <a:gd name="T26" fmla="*/ 98 w 206"/>
                <a:gd name="T27" fmla="*/ 34 h 202"/>
                <a:gd name="T28" fmla="*/ 67 w 206"/>
                <a:gd name="T29" fmla="*/ 1 h 202"/>
                <a:gd name="T30" fmla="*/ 58 w 206"/>
                <a:gd name="T31" fmla="*/ 1 h 202"/>
                <a:gd name="T32" fmla="*/ 0 w 206"/>
                <a:gd name="T33" fmla="*/ 61 h 202"/>
                <a:gd name="T34" fmla="*/ 31 w 206"/>
                <a:gd name="T35" fmla="*/ 95 h 202"/>
                <a:gd name="T36" fmla="*/ 39 w 206"/>
                <a:gd name="T37" fmla="*/ 95 h 202"/>
                <a:gd name="T38" fmla="*/ 82 w 206"/>
                <a:gd name="T39" fmla="*/ 107 h 202"/>
                <a:gd name="T40" fmla="*/ 52 w 206"/>
                <a:gd name="T41" fmla="*/ 123 h 202"/>
                <a:gd name="T42" fmla="*/ 50 w 206"/>
                <a:gd name="T43" fmla="*/ 123 h 202"/>
                <a:gd name="T44" fmla="*/ 26 w 206"/>
                <a:gd name="T45" fmla="*/ 134 h 202"/>
                <a:gd name="T46" fmla="*/ 14 w 206"/>
                <a:gd name="T47" fmla="*/ 165 h 202"/>
                <a:gd name="T48" fmla="*/ 44 w 206"/>
                <a:gd name="T49" fmla="*/ 150 h 202"/>
                <a:gd name="T50" fmla="*/ 54 w 206"/>
                <a:gd name="T51" fmla="*/ 153 h 202"/>
                <a:gd name="T52" fmla="*/ 60 w 206"/>
                <a:gd name="T53" fmla="*/ 176 h 202"/>
                <a:gd name="T54" fmla="*/ 33 w 206"/>
                <a:gd name="T55" fmla="*/ 192 h 202"/>
                <a:gd name="T56" fmla="*/ 33 w 206"/>
                <a:gd name="T57" fmla="*/ 196 h 202"/>
                <a:gd name="T58" fmla="*/ 80 w 206"/>
                <a:gd name="T59" fmla="*/ 190 h 202"/>
                <a:gd name="T60" fmla="*/ 96 w 206"/>
                <a:gd name="T61" fmla="*/ 144 h 202"/>
                <a:gd name="T62" fmla="*/ 175 w 206"/>
                <a:gd name="T63" fmla="*/ 200 h 202"/>
                <a:gd name="T64" fmla="*/ 202 w 206"/>
                <a:gd name="T65" fmla="*/ 178 h 202"/>
                <a:gd name="T66" fmla="*/ 202 w 206"/>
                <a:gd name="T67" fmla="*/ 174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06" h="202">
                  <a:moveTo>
                    <a:pt x="134" y="107"/>
                  </a:moveTo>
                  <a:cubicBezTo>
                    <a:pt x="134" y="107"/>
                    <a:pt x="134" y="106"/>
                    <a:pt x="134" y="106"/>
                  </a:cubicBezTo>
                  <a:cubicBezTo>
                    <a:pt x="137" y="103"/>
                    <a:pt x="140" y="101"/>
                    <a:pt x="141" y="100"/>
                  </a:cubicBezTo>
                  <a:cubicBezTo>
                    <a:pt x="148" y="94"/>
                    <a:pt x="148" y="93"/>
                    <a:pt x="148" y="93"/>
                  </a:cubicBezTo>
                  <a:cubicBezTo>
                    <a:pt x="156" y="86"/>
                    <a:pt x="166" y="89"/>
                    <a:pt x="176" y="87"/>
                  </a:cubicBezTo>
                  <a:cubicBezTo>
                    <a:pt x="193" y="82"/>
                    <a:pt x="204" y="67"/>
                    <a:pt x="206" y="49"/>
                  </a:cubicBezTo>
                  <a:cubicBezTo>
                    <a:pt x="206" y="48"/>
                    <a:pt x="205" y="47"/>
                    <a:pt x="204" y="46"/>
                  </a:cubicBezTo>
                  <a:cubicBezTo>
                    <a:pt x="203" y="46"/>
                    <a:pt x="202" y="46"/>
                    <a:pt x="201" y="46"/>
                  </a:cubicBezTo>
                  <a:cubicBezTo>
                    <a:pt x="175" y="61"/>
                    <a:pt x="175" y="61"/>
                    <a:pt x="175" y="61"/>
                  </a:cubicBezTo>
                  <a:cubicBezTo>
                    <a:pt x="175" y="61"/>
                    <a:pt x="175" y="61"/>
                    <a:pt x="174" y="61"/>
                  </a:cubicBezTo>
                  <a:cubicBezTo>
                    <a:pt x="173" y="62"/>
                    <a:pt x="170" y="63"/>
                    <a:pt x="165" y="58"/>
                  </a:cubicBezTo>
                  <a:cubicBezTo>
                    <a:pt x="163" y="57"/>
                    <a:pt x="162" y="55"/>
                    <a:pt x="160" y="52"/>
                  </a:cubicBezTo>
                  <a:cubicBezTo>
                    <a:pt x="154" y="41"/>
                    <a:pt x="157" y="38"/>
                    <a:pt x="158" y="36"/>
                  </a:cubicBezTo>
                  <a:cubicBezTo>
                    <a:pt x="159" y="35"/>
                    <a:pt x="160" y="35"/>
                    <a:pt x="160" y="35"/>
                  </a:cubicBezTo>
                  <a:cubicBezTo>
                    <a:pt x="186" y="20"/>
                    <a:pt x="186" y="20"/>
                    <a:pt x="186" y="20"/>
                  </a:cubicBezTo>
                  <a:cubicBezTo>
                    <a:pt x="187" y="20"/>
                    <a:pt x="187" y="18"/>
                    <a:pt x="187" y="17"/>
                  </a:cubicBezTo>
                  <a:cubicBezTo>
                    <a:pt x="187" y="16"/>
                    <a:pt x="186" y="15"/>
                    <a:pt x="186" y="15"/>
                  </a:cubicBezTo>
                  <a:cubicBezTo>
                    <a:pt x="184" y="15"/>
                    <a:pt x="180" y="13"/>
                    <a:pt x="178" y="12"/>
                  </a:cubicBezTo>
                  <a:cubicBezTo>
                    <a:pt x="175" y="11"/>
                    <a:pt x="172" y="11"/>
                    <a:pt x="169" y="11"/>
                  </a:cubicBezTo>
                  <a:cubicBezTo>
                    <a:pt x="162" y="10"/>
                    <a:pt x="156" y="11"/>
                    <a:pt x="150" y="14"/>
                  </a:cubicBezTo>
                  <a:cubicBezTo>
                    <a:pt x="136" y="19"/>
                    <a:pt x="130" y="30"/>
                    <a:pt x="128" y="44"/>
                  </a:cubicBezTo>
                  <a:cubicBezTo>
                    <a:pt x="127" y="52"/>
                    <a:pt x="129" y="61"/>
                    <a:pt x="122" y="67"/>
                  </a:cubicBezTo>
                  <a:cubicBezTo>
                    <a:pt x="115" y="75"/>
                    <a:pt x="115" y="75"/>
                    <a:pt x="115" y="75"/>
                  </a:cubicBezTo>
                  <a:cubicBezTo>
                    <a:pt x="115" y="75"/>
                    <a:pt x="115" y="75"/>
                    <a:pt x="109" y="81"/>
                  </a:cubicBezTo>
                  <a:cubicBezTo>
                    <a:pt x="108" y="81"/>
                    <a:pt x="108" y="81"/>
                    <a:pt x="108" y="81"/>
                  </a:cubicBezTo>
                  <a:cubicBezTo>
                    <a:pt x="97" y="70"/>
                    <a:pt x="87" y="59"/>
                    <a:pt x="81" y="53"/>
                  </a:cubicBezTo>
                  <a:cubicBezTo>
                    <a:pt x="96" y="38"/>
                    <a:pt x="96" y="38"/>
                    <a:pt x="96" y="38"/>
                  </a:cubicBezTo>
                  <a:cubicBezTo>
                    <a:pt x="97" y="38"/>
                    <a:pt x="98" y="36"/>
                    <a:pt x="98" y="34"/>
                  </a:cubicBezTo>
                  <a:cubicBezTo>
                    <a:pt x="98" y="32"/>
                    <a:pt x="97" y="31"/>
                    <a:pt x="96" y="30"/>
                  </a:cubicBezTo>
                  <a:cubicBezTo>
                    <a:pt x="67" y="1"/>
                    <a:pt x="67" y="1"/>
                    <a:pt x="67" y="1"/>
                  </a:cubicBezTo>
                  <a:cubicBezTo>
                    <a:pt x="66" y="0"/>
                    <a:pt x="64" y="0"/>
                    <a:pt x="63" y="0"/>
                  </a:cubicBezTo>
                  <a:cubicBezTo>
                    <a:pt x="61" y="0"/>
                    <a:pt x="60" y="0"/>
                    <a:pt x="58" y="1"/>
                  </a:cubicBezTo>
                  <a:cubicBezTo>
                    <a:pt x="2" y="58"/>
                    <a:pt x="2" y="58"/>
                    <a:pt x="2" y="58"/>
                  </a:cubicBezTo>
                  <a:cubicBezTo>
                    <a:pt x="1" y="59"/>
                    <a:pt x="0" y="60"/>
                    <a:pt x="0" y="61"/>
                  </a:cubicBezTo>
                  <a:cubicBezTo>
                    <a:pt x="0" y="63"/>
                    <a:pt x="1" y="65"/>
                    <a:pt x="2" y="66"/>
                  </a:cubicBezTo>
                  <a:cubicBezTo>
                    <a:pt x="31" y="95"/>
                    <a:pt x="31" y="95"/>
                    <a:pt x="31" y="95"/>
                  </a:cubicBezTo>
                  <a:cubicBezTo>
                    <a:pt x="32" y="96"/>
                    <a:pt x="34" y="97"/>
                    <a:pt x="35" y="97"/>
                  </a:cubicBezTo>
                  <a:cubicBezTo>
                    <a:pt x="36" y="97"/>
                    <a:pt x="38" y="96"/>
                    <a:pt x="39" y="95"/>
                  </a:cubicBezTo>
                  <a:cubicBezTo>
                    <a:pt x="45" y="89"/>
                    <a:pt x="50" y="84"/>
                    <a:pt x="54" y="80"/>
                  </a:cubicBezTo>
                  <a:cubicBezTo>
                    <a:pt x="69" y="94"/>
                    <a:pt x="80" y="105"/>
                    <a:pt x="82" y="107"/>
                  </a:cubicBezTo>
                  <a:cubicBezTo>
                    <a:pt x="79" y="110"/>
                    <a:pt x="75" y="114"/>
                    <a:pt x="71" y="118"/>
                  </a:cubicBezTo>
                  <a:cubicBezTo>
                    <a:pt x="67" y="123"/>
                    <a:pt x="60" y="123"/>
                    <a:pt x="52" y="123"/>
                  </a:cubicBezTo>
                  <a:cubicBezTo>
                    <a:pt x="52" y="123"/>
                    <a:pt x="52" y="123"/>
                    <a:pt x="52" y="123"/>
                  </a:cubicBezTo>
                  <a:cubicBezTo>
                    <a:pt x="51" y="123"/>
                    <a:pt x="51" y="123"/>
                    <a:pt x="50" y="123"/>
                  </a:cubicBezTo>
                  <a:cubicBezTo>
                    <a:pt x="44" y="124"/>
                    <a:pt x="39" y="125"/>
                    <a:pt x="34" y="128"/>
                  </a:cubicBezTo>
                  <a:cubicBezTo>
                    <a:pt x="32" y="130"/>
                    <a:pt x="28" y="132"/>
                    <a:pt x="26" y="134"/>
                  </a:cubicBezTo>
                  <a:cubicBezTo>
                    <a:pt x="19" y="142"/>
                    <a:pt x="14" y="152"/>
                    <a:pt x="13" y="162"/>
                  </a:cubicBezTo>
                  <a:cubicBezTo>
                    <a:pt x="13" y="163"/>
                    <a:pt x="14" y="164"/>
                    <a:pt x="14" y="165"/>
                  </a:cubicBezTo>
                  <a:cubicBezTo>
                    <a:pt x="15" y="165"/>
                    <a:pt x="16" y="165"/>
                    <a:pt x="18" y="165"/>
                  </a:cubicBezTo>
                  <a:cubicBezTo>
                    <a:pt x="18" y="165"/>
                    <a:pt x="18" y="165"/>
                    <a:pt x="44" y="150"/>
                  </a:cubicBezTo>
                  <a:cubicBezTo>
                    <a:pt x="44" y="150"/>
                    <a:pt x="44" y="150"/>
                    <a:pt x="44" y="150"/>
                  </a:cubicBezTo>
                  <a:cubicBezTo>
                    <a:pt x="46" y="149"/>
                    <a:pt x="49" y="148"/>
                    <a:pt x="54" y="153"/>
                  </a:cubicBezTo>
                  <a:cubicBezTo>
                    <a:pt x="55" y="154"/>
                    <a:pt x="57" y="156"/>
                    <a:pt x="58" y="159"/>
                  </a:cubicBezTo>
                  <a:cubicBezTo>
                    <a:pt x="64" y="170"/>
                    <a:pt x="62" y="174"/>
                    <a:pt x="60" y="176"/>
                  </a:cubicBezTo>
                  <a:cubicBezTo>
                    <a:pt x="60" y="176"/>
                    <a:pt x="59" y="176"/>
                    <a:pt x="59" y="176"/>
                  </a:cubicBezTo>
                  <a:cubicBezTo>
                    <a:pt x="59" y="176"/>
                    <a:pt x="59" y="176"/>
                    <a:pt x="33" y="192"/>
                  </a:cubicBezTo>
                  <a:cubicBezTo>
                    <a:pt x="32" y="192"/>
                    <a:pt x="31" y="193"/>
                    <a:pt x="32" y="194"/>
                  </a:cubicBezTo>
                  <a:cubicBezTo>
                    <a:pt x="32" y="195"/>
                    <a:pt x="32" y="196"/>
                    <a:pt x="33" y="196"/>
                  </a:cubicBezTo>
                  <a:cubicBezTo>
                    <a:pt x="46" y="202"/>
                    <a:pt x="62" y="202"/>
                    <a:pt x="73" y="196"/>
                  </a:cubicBezTo>
                  <a:cubicBezTo>
                    <a:pt x="76" y="194"/>
                    <a:pt x="78" y="192"/>
                    <a:pt x="80" y="190"/>
                  </a:cubicBezTo>
                  <a:cubicBezTo>
                    <a:pt x="87" y="183"/>
                    <a:pt x="91" y="174"/>
                    <a:pt x="91" y="164"/>
                  </a:cubicBezTo>
                  <a:cubicBezTo>
                    <a:pt x="91" y="156"/>
                    <a:pt x="92" y="148"/>
                    <a:pt x="96" y="144"/>
                  </a:cubicBezTo>
                  <a:cubicBezTo>
                    <a:pt x="96" y="144"/>
                    <a:pt x="101" y="139"/>
                    <a:pt x="108" y="133"/>
                  </a:cubicBezTo>
                  <a:cubicBezTo>
                    <a:pt x="175" y="200"/>
                    <a:pt x="175" y="200"/>
                    <a:pt x="175" y="200"/>
                  </a:cubicBezTo>
                  <a:cubicBezTo>
                    <a:pt x="176" y="201"/>
                    <a:pt x="178" y="201"/>
                    <a:pt x="179" y="200"/>
                  </a:cubicBezTo>
                  <a:cubicBezTo>
                    <a:pt x="202" y="178"/>
                    <a:pt x="202" y="178"/>
                    <a:pt x="202" y="178"/>
                  </a:cubicBezTo>
                  <a:cubicBezTo>
                    <a:pt x="202" y="177"/>
                    <a:pt x="202" y="176"/>
                    <a:pt x="202" y="176"/>
                  </a:cubicBezTo>
                  <a:cubicBezTo>
                    <a:pt x="202" y="175"/>
                    <a:pt x="202" y="174"/>
                    <a:pt x="202" y="174"/>
                  </a:cubicBezTo>
                  <a:cubicBezTo>
                    <a:pt x="134" y="107"/>
                    <a:pt x="134" y="107"/>
                    <a:pt x="134" y="107"/>
                  </a:cubicBezTo>
                  <a:close/>
                </a:path>
              </a:pathLst>
            </a:custGeom>
            <a:noFill/>
            <a:ln w="19050" cap="rnd">
              <a:solidFill>
                <a:schemeClr val="tx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851" name="Oval 850">
            <a:extLst>
              <a:ext uri="{FF2B5EF4-FFF2-40B4-BE49-F238E27FC236}">
                <a16:creationId xmlns:a16="http://schemas.microsoft.com/office/drawing/2014/main" id="{8BF9DDA8-A024-4563-A4DD-FF82091A656C}"/>
              </a:ext>
            </a:extLst>
          </p:cNvPr>
          <p:cNvSpPr/>
          <p:nvPr/>
        </p:nvSpPr>
        <p:spPr>
          <a:xfrm>
            <a:off x="3511888" y="2720478"/>
            <a:ext cx="822960" cy="822960"/>
          </a:xfrm>
          <a:prstGeom prst="ellipse">
            <a:avLst/>
          </a:prstGeom>
          <a:solidFill>
            <a:schemeClr val="bg1"/>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cxnSp>
        <p:nvCxnSpPr>
          <p:cNvPr id="860" name="Straight Connector 859">
            <a:extLst>
              <a:ext uri="{FF2B5EF4-FFF2-40B4-BE49-F238E27FC236}">
                <a16:creationId xmlns:a16="http://schemas.microsoft.com/office/drawing/2014/main" id="{A0BC4569-7E6D-47F1-9948-6C90E0FFCF9A}"/>
              </a:ext>
            </a:extLst>
          </p:cNvPr>
          <p:cNvCxnSpPr/>
          <p:nvPr/>
        </p:nvCxnSpPr>
        <p:spPr>
          <a:xfrm>
            <a:off x="4013724" y="2946038"/>
            <a:ext cx="0" cy="371839"/>
          </a:xfrm>
          <a:prstGeom prst="line">
            <a:avLst/>
          </a:prstGeom>
          <a:solidFill>
            <a:schemeClr val="bg1"/>
          </a:solidFill>
          <a:ln w="19050" cap="rnd">
            <a:solidFill>
              <a:schemeClr val="tx1"/>
            </a:solidFill>
          </a:ln>
          <a:effectLst/>
        </p:spPr>
        <p:style>
          <a:lnRef idx="1">
            <a:schemeClr val="accent1"/>
          </a:lnRef>
          <a:fillRef idx="3">
            <a:schemeClr val="accent1"/>
          </a:fillRef>
          <a:effectRef idx="2">
            <a:schemeClr val="accent1"/>
          </a:effectRef>
          <a:fontRef idx="minor">
            <a:schemeClr val="lt1"/>
          </a:fontRef>
        </p:style>
      </p:cxnSp>
      <p:sp>
        <p:nvSpPr>
          <p:cNvPr id="861" name="Oval 860">
            <a:extLst>
              <a:ext uri="{FF2B5EF4-FFF2-40B4-BE49-F238E27FC236}">
                <a16:creationId xmlns:a16="http://schemas.microsoft.com/office/drawing/2014/main" id="{4CEFB8E8-5A69-4CB7-A8FB-B0CEAF4E39BD}"/>
              </a:ext>
            </a:extLst>
          </p:cNvPr>
          <p:cNvSpPr/>
          <p:nvPr/>
        </p:nvSpPr>
        <p:spPr>
          <a:xfrm>
            <a:off x="3976038" y="3022059"/>
            <a:ext cx="75372" cy="75372"/>
          </a:xfrm>
          <a:prstGeom prst="ellipse">
            <a:avLst/>
          </a:prstGeom>
          <a:solidFill>
            <a:schemeClr val="bg1"/>
          </a:solidFill>
          <a:ln w="19050" cap="rnd">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858" name="Straight Connector 857">
            <a:extLst>
              <a:ext uri="{FF2B5EF4-FFF2-40B4-BE49-F238E27FC236}">
                <a16:creationId xmlns:a16="http://schemas.microsoft.com/office/drawing/2014/main" id="{F13CAF07-B0A9-4BCA-9C2B-2952F00DF12C}"/>
              </a:ext>
            </a:extLst>
          </p:cNvPr>
          <p:cNvCxnSpPr/>
          <p:nvPr/>
        </p:nvCxnSpPr>
        <p:spPr>
          <a:xfrm>
            <a:off x="3912303" y="2946038"/>
            <a:ext cx="0" cy="371839"/>
          </a:xfrm>
          <a:prstGeom prst="line">
            <a:avLst/>
          </a:prstGeom>
          <a:solidFill>
            <a:schemeClr val="bg1"/>
          </a:solidFill>
          <a:ln w="19050" cap="rnd">
            <a:solidFill>
              <a:schemeClr val="tx1"/>
            </a:solidFill>
          </a:ln>
          <a:effectLst/>
        </p:spPr>
        <p:style>
          <a:lnRef idx="1">
            <a:schemeClr val="accent1"/>
          </a:lnRef>
          <a:fillRef idx="3">
            <a:schemeClr val="accent1"/>
          </a:fillRef>
          <a:effectRef idx="2">
            <a:schemeClr val="accent1"/>
          </a:effectRef>
          <a:fontRef idx="minor">
            <a:schemeClr val="lt1"/>
          </a:fontRef>
        </p:style>
      </p:cxnSp>
      <p:sp>
        <p:nvSpPr>
          <p:cNvPr id="859" name="Oval 858">
            <a:extLst>
              <a:ext uri="{FF2B5EF4-FFF2-40B4-BE49-F238E27FC236}">
                <a16:creationId xmlns:a16="http://schemas.microsoft.com/office/drawing/2014/main" id="{F55CAEAC-E5C2-4F4C-9423-40F19C1063DE}"/>
              </a:ext>
            </a:extLst>
          </p:cNvPr>
          <p:cNvSpPr/>
          <p:nvPr/>
        </p:nvSpPr>
        <p:spPr>
          <a:xfrm>
            <a:off x="3874617" y="3110594"/>
            <a:ext cx="75372" cy="75372"/>
          </a:xfrm>
          <a:prstGeom prst="ellipse">
            <a:avLst/>
          </a:prstGeom>
          <a:solidFill>
            <a:schemeClr val="bg1"/>
          </a:solidFill>
          <a:ln w="19050" cap="rnd">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856" name="Straight Connector 855">
            <a:extLst>
              <a:ext uri="{FF2B5EF4-FFF2-40B4-BE49-F238E27FC236}">
                <a16:creationId xmlns:a16="http://schemas.microsoft.com/office/drawing/2014/main" id="{709DF724-FE78-45FE-8DB0-8F9B4A0ABD85}"/>
              </a:ext>
            </a:extLst>
          </p:cNvPr>
          <p:cNvCxnSpPr/>
          <p:nvPr/>
        </p:nvCxnSpPr>
        <p:spPr>
          <a:xfrm>
            <a:off x="3810883" y="2946038"/>
            <a:ext cx="0" cy="371839"/>
          </a:xfrm>
          <a:prstGeom prst="line">
            <a:avLst/>
          </a:prstGeom>
          <a:solidFill>
            <a:schemeClr val="bg1"/>
          </a:solidFill>
          <a:ln w="19050" cap="rnd">
            <a:solidFill>
              <a:schemeClr val="tx1"/>
            </a:solidFill>
          </a:ln>
          <a:effectLst/>
        </p:spPr>
        <p:style>
          <a:lnRef idx="1">
            <a:schemeClr val="accent1"/>
          </a:lnRef>
          <a:fillRef idx="3">
            <a:schemeClr val="accent1"/>
          </a:fillRef>
          <a:effectRef idx="2">
            <a:schemeClr val="accent1"/>
          </a:effectRef>
          <a:fontRef idx="minor">
            <a:schemeClr val="lt1"/>
          </a:fontRef>
        </p:style>
      </p:cxnSp>
      <p:sp>
        <p:nvSpPr>
          <p:cNvPr id="857" name="Oval 856">
            <a:extLst>
              <a:ext uri="{FF2B5EF4-FFF2-40B4-BE49-F238E27FC236}">
                <a16:creationId xmlns:a16="http://schemas.microsoft.com/office/drawing/2014/main" id="{D98EB41A-8840-461B-BD4E-6F0C1A5B654F}"/>
              </a:ext>
            </a:extLst>
          </p:cNvPr>
          <p:cNvSpPr/>
          <p:nvPr/>
        </p:nvSpPr>
        <p:spPr>
          <a:xfrm>
            <a:off x="3773197" y="3201670"/>
            <a:ext cx="75372" cy="75372"/>
          </a:xfrm>
          <a:prstGeom prst="ellipse">
            <a:avLst/>
          </a:prstGeom>
          <a:solidFill>
            <a:schemeClr val="bg1"/>
          </a:solidFill>
          <a:ln w="19050" cap="rnd">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862" name="Group 861">
            <a:extLst>
              <a:ext uri="{FF2B5EF4-FFF2-40B4-BE49-F238E27FC236}">
                <a16:creationId xmlns:a16="http://schemas.microsoft.com/office/drawing/2014/main" id="{003D9349-32E9-46C9-9BAA-FE9FE76A3931}"/>
              </a:ext>
            </a:extLst>
          </p:cNvPr>
          <p:cNvGrpSpPr/>
          <p:nvPr/>
        </p:nvGrpSpPr>
        <p:grpSpPr>
          <a:xfrm>
            <a:off x="4931634" y="2720478"/>
            <a:ext cx="822960" cy="822960"/>
            <a:chOff x="5496363" y="3263659"/>
            <a:chExt cx="324090" cy="324090"/>
          </a:xfrm>
        </p:grpSpPr>
        <p:sp>
          <p:nvSpPr>
            <p:cNvPr id="863" name="Oval 862">
              <a:extLst>
                <a:ext uri="{FF2B5EF4-FFF2-40B4-BE49-F238E27FC236}">
                  <a16:creationId xmlns:a16="http://schemas.microsoft.com/office/drawing/2014/main" id="{DA62E8CA-78E4-4B8D-870A-2BEACFFC9A19}"/>
                </a:ext>
              </a:extLst>
            </p:cNvPr>
            <p:cNvSpPr/>
            <p:nvPr/>
          </p:nvSpPr>
          <p:spPr>
            <a:xfrm>
              <a:off x="5496363" y="3263659"/>
              <a:ext cx="324090" cy="324090"/>
            </a:xfrm>
            <a:prstGeom prst="ellipse">
              <a:avLst/>
            </a:prstGeom>
            <a:solidFill>
              <a:schemeClr val="bg1"/>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grpSp>
          <p:nvGrpSpPr>
            <p:cNvPr id="864" name="Graphic 236">
              <a:extLst>
                <a:ext uri="{FF2B5EF4-FFF2-40B4-BE49-F238E27FC236}">
                  <a16:creationId xmlns:a16="http://schemas.microsoft.com/office/drawing/2014/main" id="{E7EF68FA-1813-4ECC-A9C0-E66A43E13F1F}"/>
                </a:ext>
              </a:extLst>
            </p:cNvPr>
            <p:cNvGrpSpPr/>
            <p:nvPr/>
          </p:nvGrpSpPr>
          <p:grpSpPr>
            <a:xfrm>
              <a:off x="5543795" y="3309475"/>
              <a:ext cx="232459" cy="232459"/>
              <a:chOff x="4629252" y="322847"/>
              <a:chExt cx="643689" cy="643689"/>
            </a:xfrm>
          </p:grpSpPr>
          <p:sp>
            <p:nvSpPr>
              <p:cNvPr id="865" name="Freeform: Shape 864">
                <a:extLst>
                  <a:ext uri="{FF2B5EF4-FFF2-40B4-BE49-F238E27FC236}">
                    <a16:creationId xmlns:a16="http://schemas.microsoft.com/office/drawing/2014/main" id="{65980133-F48D-4387-AD75-EBE50161B82D}"/>
                  </a:ext>
                </a:extLst>
              </p:cNvPr>
              <p:cNvSpPr/>
              <p:nvPr/>
            </p:nvSpPr>
            <p:spPr>
              <a:xfrm>
                <a:off x="4829117" y="427235"/>
                <a:ext cx="337937" cy="337937"/>
              </a:xfrm>
              <a:custGeom>
                <a:avLst/>
                <a:gdLst>
                  <a:gd name="connsiteX0" fmla="*/ 101059 w 337936"/>
                  <a:gd name="connsiteY0" fmla="*/ 334286 h 337936"/>
                  <a:gd name="connsiteX1" fmla="*/ 226257 w 337936"/>
                  <a:gd name="connsiteY1" fmla="*/ 254790 h 337936"/>
                  <a:gd name="connsiteX2" fmla="*/ 333753 w 337936"/>
                  <a:gd name="connsiteY2" fmla="*/ 5361 h 337936"/>
                  <a:gd name="connsiteX3" fmla="*/ 84323 w 337936"/>
                  <a:gd name="connsiteY3" fmla="*/ 112857 h 337936"/>
                  <a:gd name="connsiteX4" fmla="*/ 4828 w 337936"/>
                  <a:gd name="connsiteY4" fmla="*/ 238055 h 337936"/>
                  <a:gd name="connsiteX5" fmla="*/ 101059 w 337936"/>
                  <a:gd name="connsiteY5" fmla="*/ 334286 h 337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7936" h="337936">
                    <a:moveTo>
                      <a:pt x="101059" y="334286"/>
                    </a:moveTo>
                    <a:cubicBezTo>
                      <a:pt x="162210" y="313044"/>
                      <a:pt x="226257" y="254790"/>
                      <a:pt x="226257" y="254790"/>
                    </a:cubicBezTo>
                    <a:cubicBezTo>
                      <a:pt x="348236" y="132811"/>
                      <a:pt x="333753" y="5361"/>
                      <a:pt x="333753" y="5361"/>
                    </a:cubicBezTo>
                    <a:cubicBezTo>
                      <a:pt x="333753" y="5361"/>
                      <a:pt x="206302" y="-9122"/>
                      <a:pt x="84323" y="112857"/>
                    </a:cubicBezTo>
                    <a:cubicBezTo>
                      <a:pt x="84323" y="112857"/>
                      <a:pt x="26391" y="176904"/>
                      <a:pt x="4828" y="238055"/>
                    </a:cubicBezTo>
                    <a:lnTo>
                      <a:pt x="101059" y="334286"/>
                    </a:lnTo>
                    <a:close/>
                  </a:path>
                </a:pathLst>
              </a:custGeom>
              <a:noFill/>
              <a:ln w="19050" cap="flat">
                <a:solidFill>
                  <a:schemeClr val="tx1"/>
                </a:solidFill>
                <a:prstDash val="solid"/>
                <a:round/>
              </a:ln>
            </p:spPr>
            <p:txBody>
              <a:bodyPr rtlCol="0" anchor="ctr"/>
              <a:lstStyle/>
              <a:p>
                <a:endParaRPr lang="en-US" dirty="0"/>
              </a:p>
            </p:txBody>
          </p:sp>
          <p:sp>
            <p:nvSpPr>
              <p:cNvPr id="866" name="Freeform: Shape 865">
                <a:extLst>
                  <a:ext uri="{FF2B5EF4-FFF2-40B4-BE49-F238E27FC236}">
                    <a16:creationId xmlns:a16="http://schemas.microsoft.com/office/drawing/2014/main" id="{548D28BB-5D1D-4D46-820F-19B9EBE69DC8}"/>
                  </a:ext>
                </a:extLst>
              </p:cNvPr>
              <p:cNvSpPr/>
              <p:nvPr/>
            </p:nvSpPr>
            <p:spPr>
              <a:xfrm>
                <a:off x="4804657" y="682669"/>
                <a:ext cx="106209" cy="106209"/>
              </a:xfrm>
              <a:custGeom>
                <a:avLst/>
                <a:gdLst>
                  <a:gd name="connsiteX0" fmla="*/ 51495 w 106208"/>
                  <a:gd name="connsiteY0" fmla="*/ 4828 h 106208"/>
                  <a:gd name="connsiteX1" fmla="*/ 4828 w 106208"/>
                  <a:gd name="connsiteY1" fmla="*/ 5471 h 106208"/>
                  <a:gd name="connsiteX2" fmla="*/ 102668 w 106208"/>
                  <a:gd name="connsiteY2" fmla="*/ 103312 h 106208"/>
                  <a:gd name="connsiteX3" fmla="*/ 102668 w 106208"/>
                  <a:gd name="connsiteY3" fmla="*/ 56001 h 106208"/>
                </a:gdLst>
                <a:ahLst/>
                <a:cxnLst>
                  <a:cxn ang="0">
                    <a:pos x="connsiteX0" y="connsiteY0"/>
                  </a:cxn>
                  <a:cxn ang="0">
                    <a:pos x="connsiteX1" y="connsiteY1"/>
                  </a:cxn>
                  <a:cxn ang="0">
                    <a:pos x="connsiteX2" y="connsiteY2"/>
                  </a:cxn>
                  <a:cxn ang="0">
                    <a:pos x="connsiteX3" y="connsiteY3"/>
                  </a:cxn>
                </a:cxnLst>
                <a:rect l="l" t="t" r="r" b="b"/>
                <a:pathLst>
                  <a:path w="106208" h="106208">
                    <a:moveTo>
                      <a:pt x="51495" y="4828"/>
                    </a:moveTo>
                    <a:lnTo>
                      <a:pt x="4828" y="5471"/>
                    </a:lnTo>
                    <a:lnTo>
                      <a:pt x="102668" y="103312"/>
                    </a:lnTo>
                    <a:lnTo>
                      <a:pt x="102668" y="56001"/>
                    </a:lnTo>
                    <a:close/>
                  </a:path>
                </a:pathLst>
              </a:custGeom>
              <a:noFill/>
              <a:ln w="19050" cap="flat">
                <a:solidFill>
                  <a:schemeClr val="tx1"/>
                </a:solidFill>
                <a:prstDash val="solid"/>
                <a:round/>
              </a:ln>
            </p:spPr>
            <p:txBody>
              <a:bodyPr rtlCol="0" anchor="ctr"/>
              <a:lstStyle/>
              <a:p>
                <a:endParaRPr lang="en-US" dirty="0"/>
              </a:p>
            </p:txBody>
          </p:sp>
          <p:sp>
            <p:nvSpPr>
              <p:cNvPr id="867" name="Freeform: Shape 866">
                <a:extLst>
                  <a:ext uri="{FF2B5EF4-FFF2-40B4-BE49-F238E27FC236}">
                    <a16:creationId xmlns:a16="http://schemas.microsoft.com/office/drawing/2014/main" id="{0BA364FA-A726-4FE3-BF42-EEEC9AEDDD55}"/>
                  </a:ext>
                </a:extLst>
              </p:cNvPr>
              <p:cNvSpPr/>
              <p:nvPr/>
            </p:nvSpPr>
            <p:spPr>
              <a:xfrm>
                <a:off x="4733851" y="539417"/>
                <a:ext cx="177014" cy="106209"/>
              </a:xfrm>
              <a:custGeom>
                <a:avLst/>
                <a:gdLst>
                  <a:gd name="connsiteX0" fmla="*/ 174762 w 177014"/>
                  <a:gd name="connsiteY0" fmla="*/ 5503 h 106208"/>
                  <a:gd name="connsiteX1" fmla="*/ 94944 w 177014"/>
                  <a:gd name="connsiteY1" fmla="*/ 11618 h 106208"/>
                  <a:gd name="connsiteX2" fmla="*/ 4828 w 177014"/>
                  <a:gd name="connsiteY2" fmla="*/ 101734 h 106208"/>
                  <a:gd name="connsiteX3" fmla="*/ 110071 w 177014"/>
                  <a:gd name="connsiteY3" fmla="*/ 101734 h 106208"/>
                </a:gdLst>
                <a:ahLst/>
                <a:cxnLst>
                  <a:cxn ang="0">
                    <a:pos x="connsiteX0" y="connsiteY0"/>
                  </a:cxn>
                  <a:cxn ang="0">
                    <a:pos x="connsiteX1" y="connsiteY1"/>
                  </a:cxn>
                  <a:cxn ang="0">
                    <a:pos x="connsiteX2" y="connsiteY2"/>
                  </a:cxn>
                  <a:cxn ang="0">
                    <a:pos x="connsiteX3" y="connsiteY3"/>
                  </a:cxn>
                </a:cxnLst>
                <a:rect l="l" t="t" r="r" b="b"/>
                <a:pathLst>
                  <a:path w="177014" h="106208">
                    <a:moveTo>
                      <a:pt x="174762" y="5503"/>
                    </a:moveTo>
                    <a:cubicBezTo>
                      <a:pt x="171543" y="2284"/>
                      <a:pt x="94944" y="11618"/>
                      <a:pt x="94944" y="11618"/>
                    </a:cubicBezTo>
                    <a:lnTo>
                      <a:pt x="4828" y="101734"/>
                    </a:lnTo>
                    <a:lnTo>
                      <a:pt x="110071" y="101734"/>
                    </a:lnTo>
                  </a:path>
                </a:pathLst>
              </a:custGeom>
              <a:noFill/>
              <a:ln w="19050" cap="flat">
                <a:solidFill>
                  <a:schemeClr val="tx1"/>
                </a:solidFill>
                <a:prstDash val="solid"/>
                <a:round/>
              </a:ln>
            </p:spPr>
            <p:txBody>
              <a:bodyPr rtlCol="0" anchor="ctr"/>
              <a:lstStyle/>
              <a:p>
                <a:endParaRPr lang="en-US" dirty="0"/>
              </a:p>
            </p:txBody>
          </p:sp>
          <p:sp>
            <p:nvSpPr>
              <p:cNvPr id="868" name="Freeform: Shape 867">
                <a:extLst>
                  <a:ext uri="{FF2B5EF4-FFF2-40B4-BE49-F238E27FC236}">
                    <a16:creationId xmlns:a16="http://schemas.microsoft.com/office/drawing/2014/main" id="{9B5774CE-8198-442A-B614-3EA1974C1949}"/>
                  </a:ext>
                </a:extLst>
              </p:cNvPr>
              <p:cNvSpPr/>
              <p:nvPr/>
            </p:nvSpPr>
            <p:spPr>
              <a:xfrm>
                <a:off x="4949809" y="682347"/>
                <a:ext cx="106209" cy="177014"/>
              </a:xfrm>
              <a:custGeom>
                <a:avLst/>
                <a:gdLst>
                  <a:gd name="connsiteX0" fmla="*/ 101381 w 106208"/>
                  <a:gd name="connsiteY0" fmla="*/ 4828 h 177014"/>
                  <a:gd name="connsiteX1" fmla="*/ 95266 w 106208"/>
                  <a:gd name="connsiteY1" fmla="*/ 84645 h 177014"/>
                  <a:gd name="connsiteX2" fmla="*/ 4828 w 106208"/>
                  <a:gd name="connsiteY2" fmla="*/ 175083 h 177014"/>
                  <a:gd name="connsiteX3" fmla="*/ 4828 w 106208"/>
                  <a:gd name="connsiteY3" fmla="*/ 69840 h 177014"/>
                </a:gdLst>
                <a:ahLst/>
                <a:cxnLst>
                  <a:cxn ang="0">
                    <a:pos x="connsiteX0" y="connsiteY0"/>
                  </a:cxn>
                  <a:cxn ang="0">
                    <a:pos x="connsiteX1" y="connsiteY1"/>
                  </a:cxn>
                  <a:cxn ang="0">
                    <a:pos x="connsiteX2" y="connsiteY2"/>
                  </a:cxn>
                  <a:cxn ang="0">
                    <a:pos x="connsiteX3" y="connsiteY3"/>
                  </a:cxn>
                </a:cxnLst>
                <a:rect l="l" t="t" r="r" b="b"/>
                <a:pathLst>
                  <a:path w="106208" h="177014">
                    <a:moveTo>
                      <a:pt x="101381" y="4828"/>
                    </a:moveTo>
                    <a:cubicBezTo>
                      <a:pt x="104599" y="8046"/>
                      <a:pt x="95266" y="84645"/>
                      <a:pt x="95266" y="84645"/>
                    </a:cubicBezTo>
                    <a:lnTo>
                      <a:pt x="4828" y="175083"/>
                    </a:lnTo>
                    <a:lnTo>
                      <a:pt x="4828" y="69840"/>
                    </a:lnTo>
                  </a:path>
                </a:pathLst>
              </a:custGeom>
              <a:noFill/>
              <a:ln w="19050" cap="flat">
                <a:solidFill>
                  <a:schemeClr val="tx1"/>
                </a:solidFill>
                <a:prstDash val="solid"/>
                <a:round/>
              </a:ln>
            </p:spPr>
            <p:txBody>
              <a:bodyPr rtlCol="0" anchor="ctr"/>
              <a:lstStyle/>
              <a:p>
                <a:endParaRPr lang="en-US" dirty="0"/>
              </a:p>
            </p:txBody>
          </p:sp>
          <p:sp>
            <p:nvSpPr>
              <p:cNvPr id="869" name="Freeform: Shape 868">
                <a:extLst>
                  <a:ext uri="{FF2B5EF4-FFF2-40B4-BE49-F238E27FC236}">
                    <a16:creationId xmlns:a16="http://schemas.microsoft.com/office/drawing/2014/main" id="{DE92BF7C-D262-4663-BE6B-1C89CF4FD76E}"/>
                  </a:ext>
                </a:extLst>
              </p:cNvPr>
              <p:cNvSpPr/>
              <p:nvPr/>
            </p:nvSpPr>
            <p:spPr>
              <a:xfrm>
                <a:off x="4739323" y="728049"/>
                <a:ext cx="74024" cy="74024"/>
              </a:xfrm>
              <a:custGeom>
                <a:avLst/>
                <a:gdLst>
                  <a:gd name="connsiteX0" fmla="*/ 69197 w 74024"/>
                  <a:gd name="connsiteY0" fmla="*/ 4828 h 74024"/>
                  <a:gd name="connsiteX1" fmla="*/ 4828 w 74024"/>
                  <a:gd name="connsiteY1" fmla="*/ 69197 h 74024"/>
                </a:gdLst>
                <a:ahLst/>
                <a:cxnLst>
                  <a:cxn ang="0">
                    <a:pos x="connsiteX0" y="connsiteY0"/>
                  </a:cxn>
                  <a:cxn ang="0">
                    <a:pos x="connsiteX1" y="connsiteY1"/>
                  </a:cxn>
                </a:cxnLst>
                <a:rect l="l" t="t" r="r" b="b"/>
                <a:pathLst>
                  <a:path w="74024" h="74024">
                    <a:moveTo>
                      <a:pt x="69197" y="4828"/>
                    </a:moveTo>
                    <a:lnTo>
                      <a:pt x="4828" y="69197"/>
                    </a:lnTo>
                  </a:path>
                </a:pathLst>
              </a:custGeom>
              <a:ln w="19050" cap="flat">
                <a:solidFill>
                  <a:schemeClr val="tx1"/>
                </a:solidFill>
                <a:prstDash val="solid"/>
                <a:round/>
              </a:ln>
            </p:spPr>
            <p:txBody>
              <a:bodyPr rtlCol="0" anchor="ctr"/>
              <a:lstStyle/>
              <a:p>
                <a:endParaRPr lang="en-US" dirty="0"/>
              </a:p>
            </p:txBody>
          </p:sp>
          <p:sp>
            <p:nvSpPr>
              <p:cNvPr id="870" name="Freeform: Shape 869">
                <a:extLst>
                  <a:ext uri="{FF2B5EF4-FFF2-40B4-BE49-F238E27FC236}">
                    <a16:creationId xmlns:a16="http://schemas.microsoft.com/office/drawing/2014/main" id="{576D974C-612F-4CF4-A3AA-B37FD2202ABF}"/>
                  </a:ext>
                </a:extLst>
              </p:cNvPr>
              <p:cNvSpPr/>
              <p:nvPr/>
            </p:nvSpPr>
            <p:spPr>
              <a:xfrm>
                <a:off x="4795967" y="784694"/>
                <a:ext cx="74024" cy="74024"/>
              </a:xfrm>
              <a:custGeom>
                <a:avLst/>
                <a:gdLst>
                  <a:gd name="connsiteX0" fmla="*/ 69197 w 74024"/>
                  <a:gd name="connsiteY0" fmla="*/ 4828 h 74024"/>
                  <a:gd name="connsiteX1" fmla="*/ 4828 w 74024"/>
                  <a:gd name="connsiteY1" fmla="*/ 69197 h 74024"/>
                </a:gdLst>
                <a:ahLst/>
                <a:cxnLst>
                  <a:cxn ang="0">
                    <a:pos x="connsiteX0" y="connsiteY0"/>
                  </a:cxn>
                  <a:cxn ang="0">
                    <a:pos x="connsiteX1" y="connsiteY1"/>
                  </a:cxn>
                </a:cxnLst>
                <a:rect l="l" t="t" r="r" b="b"/>
                <a:pathLst>
                  <a:path w="74024" h="74024">
                    <a:moveTo>
                      <a:pt x="69197" y="4828"/>
                    </a:moveTo>
                    <a:lnTo>
                      <a:pt x="4828" y="69197"/>
                    </a:lnTo>
                  </a:path>
                </a:pathLst>
              </a:custGeom>
              <a:ln w="19050" cap="flat">
                <a:solidFill>
                  <a:schemeClr val="tx1"/>
                </a:solidFill>
                <a:prstDash val="solid"/>
                <a:round/>
              </a:ln>
            </p:spPr>
            <p:txBody>
              <a:bodyPr rtlCol="0" anchor="ctr"/>
              <a:lstStyle/>
              <a:p>
                <a:endParaRPr lang="en-US" dirty="0"/>
              </a:p>
            </p:txBody>
          </p:sp>
          <p:sp>
            <p:nvSpPr>
              <p:cNvPr id="871" name="Freeform: Shape 870">
                <a:extLst>
                  <a:ext uri="{FF2B5EF4-FFF2-40B4-BE49-F238E27FC236}">
                    <a16:creationId xmlns:a16="http://schemas.microsoft.com/office/drawing/2014/main" id="{38753ECC-FB7A-4764-8717-387D1DD52F1B}"/>
                  </a:ext>
                </a:extLst>
              </p:cNvPr>
              <p:cNvSpPr/>
              <p:nvPr/>
            </p:nvSpPr>
            <p:spPr>
              <a:xfrm>
                <a:off x="4739323" y="767314"/>
                <a:ext cx="90116" cy="90116"/>
              </a:xfrm>
              <a:custGeom>
                <a:avLst/>
                <a:gdLst>
                  <a:gd name="connsiteX0" fmla="*/ 86576 w 90116"/>
                  <a:gd name="connsiteY0" fmla="*/ 4828 h 90116"/>
                  <a:gd name="connsiteX1" fmla="*/ 4828 w 90116"/>
                  <a:gd name="connsiteY1" fmla="*/ 86576 h 90116"/>
                </a:gdLst>
                <a:ahLst/>
                <a:cxnLst>
                  <a:cxn ang="0">
                    <a:pos x="connsiteX0" y="connsiteY0"/>
                  </a:cxn>
                  <a:cxn ang="0">
                    <a:pos x="connsiteX1" y="connsiteY1"/>
                  </a:cxn>
                </a:cxnLst>
                <a:rect l="l" t="t" r="r" b="b"/>
                <a:pathLst>
                  <a:path w="90116" h="90116">
                    <a:moveTo>
                      <a:pt x="86576" y="4828"/>
                    </a:moveTo>
                    <a:lnTo>
                      <a:pt x="4828" y="86576"/>
                    </a:lnTo>
                  </a:path>
                </a:pathLst>
              </a:custGeom>
              <a:ln w="19050" cap="flat">
                <a:solidFill>
                  <a:schemeClr val="tx1"/>
                </a:solidFill>
                <a:prstDash val="solid"/>
                <a:round/>
              </a:ln>
            </p:spPr>
            <p:txBody>
              <a:bodyPr rtlCol="0" anchor="ctr"/>
              <a:lstStyle/>
              <a:p>
                <a:endParaRPr lang="en-US" dirty="0"/>
              </a:p>
            </p:txBody>
          </p:sp>
          <p:sp>
            <p:nvSpPr>
              <p:cNvPr id="872" name="Freeform: Shape 871">
                <a:extLst>
                  <a:ext uri="{FF2B5EF4-FFF2-40B4-BE49-F238E27FC236}">
                    <a16:creationId xmlns:a16="http://schemas.microsoft.com/office/drawing/2014/main" id="{07F5AA6A-0BA9-40C3-A8CA-DD3ECB159964}"/>
                  </a:ext>
                </a:extLst>
              </p:cNvPr>
              <p:cNvSpPr/>
              <p:nvPr/>
            </p:nvSpPr>
            <p:spPr>
              <a:xfrm>
                <a:off x="4988994" y="477252"/>
                <a:ext cx="128738" cy="128738"/>
              </a:xfrm>
              <a:custGeom>
                <a:avLst/>
                <a:gdLst>
                  <a:gd name="connsiteX0" fmla="*/ 66702 w 128737"/>
                  <a:gd name="connsiteY0" fmla="*/ 118841 h 128737"/>
                  <a:gd name="connsiteX1" fmla="*/ 10379 w 128737"/>
                  <a:gd name="connsiteY1" fmla="*/ 62518 h 128737"/>
                  <a:gd name="connsiteX2" fmla="*/ 10379 w 128737"/>
                  <a:gd name="connsiteY2" fmla="*/ 36127 h 128737"/>
                  <a:gd name="connsiteX3" fmla="*/ 36127 w 128737"/>
                  <a:gd name="connsiteY3" fmla="*/ 10379 h 128737"/>
                  <a:gd name="connsiteX4" fmla="*/ 62518 w 128737"/>
                  <a:gd name="connsiteY4" fmla="*/ 10379 h 128737"/>
                  <a:gd name="connsiteX5" fmla="*/ 119163 w 128737"/>
                  <a:gd name="connsiteY5" fmla="*/ 67024 h 128737"/>
                  <a:gd name="connsiteX6" fmla="*/ 119163 w 128737"/>
                  <a:gd name="connsiteY6" fmla="*/ 93415 h 128737"/>
                  <a:gd name="connsiteX7" fmla="*/ 93415 w 128737"/>
                  <a:gd name="connsiteY7" fmla="*/ 119163 h 128737"/>
                  <a:gd name="connsiteX8" fmla="*/ 66702 w 128737"/>
                  <a:gd name="connsiteY8" fmla="*/ 118841 h 128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737" h="128737">
                    <a:moveTo>
                      <a:pt x="66702" y="118841"/>
                    </a:moveTo>
                    <a:lnTo>
                      <a:pt x="10379" y="62518"/>
                    </a:lnTo>
                    <a:cubicBezTo>
                      <a:pt x="2977" y="55116"/>
                      <a:pt x="2977" y="43529"/>
                      <a:pt x="10379" y="36127"/>
                    </a:cubicBezTo>
                    <a:lnTo>
                      <a:pt x="36127" y="10379"/>
                    </a:lnTo>
                    <a:cubicBezTo>
                      <a:pt x="43529" y="2977"/>
                      <a:pt x="55116" y="2977"/>
                      <a:pt x="62518" y="10379"/>
                    </a:cubicBezTo>
                    <a:lnTo>
                      <a:pt x="119163" y="67024"/>
                    </a:lnTo>
                    <a:cubicBezTo>
                      <a:pt x="126565" y="74427"/>
                      <a:pt x="126565" y="86013"/>
                      <a:pt x="119163" y="93415"/>
                    </a:cubicBezTo>
                    <a:lnTo>
                      <a:pt x="93415" y="119163"/>
                    </a:lnTo>
                    <a:cubicBezTo>
                      <a:pt x="86013" y="126243"/>
                      <a:pt x="74105" y="126243"/>
                      <a:pt x="66702" y="118841"/>
                    </a:cubicBezTo>
                    <a:close/>
                  </a:path>
                </a:pathLst>
              </a:custGeom>
              <a:noFill/>
              <a:ln w="19050" cap="flat">
                <a:solidFill>
                  <a:schemeClr val="tx1"/>
                </a:solidFill>
                <a:prstDash val="solid"/>
                <a:round/>
              </a:ln>
            </p:spPr>
            <p:txBody>
              <a:bodyPr rtlCol="0" anchor="ctr"/>
              <a:lstStyle/>
              <a:p>
                <a:endParaRPr lang="en-US" dirty="0"/>
              </a:p>
            </p:txBody>
          </p:sp>
        </p:grpSp>
      </p:grpSp>
      <p:grpSp>
        <p:nvGrpSpPr>
          <p:cNvPr id="873" name="Group 872">
            <a:extLst>
              <a:ext uri="{FF2B5EF4-FFF2-40B4-BE49-F238E27FC236}">
                <a16:creationId xmlns:a16="http://schemas.microsoft.com/office/drawing/2014/main" id="{A6D87638-EFB9-45D9-B207-B7F0DFEDAE82}"/>
              </a:ext>
            </a:extLst>
          </p:cNvPr>
          <p:cNvGrpSpPr/>
          <p:nvPr/>
        </p:nvGrpSpPr>
        <p:grpSpPr>
          <a:xfrm>
            <a:off x="6351380" y="2720478"/>
            <a:ext cx="822960" cy="822960"/>
            <a:chOff x="6914203" y="3263659"/>
            <a:chExt cx="324090" cy="324090"/>
          </a:xfrm>
        </p:grpSpPr>
        <p:sp>
          <p:nvSpPr>
            <p:cNvPr id="874" name="Oval 873">
              <a:extLst>
                <a:ext uri="{FF2B5EF4-FFF2-40B4-BE49-F238E27FC236}">
                  <a16:creationId xmlns:a16="http://schemas.microsoft.com/office/drawing/2014/main" id="{4D6486C2-B5FC-462E-B4BE-BC95C561FD81}"/>
                </a:ext>
              </a:extLst>
            </p:cNvPr>
            <p:cNvSpPr/>
            <p:nvPr/>
          </p:nvSpPr>
          <p:spPr>
            <a:xfrm>
              <a:off x="6914203" y="3263659"/>
              <a:ext cx="324090" cy="324090"/>
            </a:xfrm>
            <a:prstGeom prst="ellipse">
              <a:avLst/>
            </a:prstGeom>
            <a:solidFill>
              <a:schemeClr val="bg1"/>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grpSp>
          <p:nvGrpSpPr>
            <p:cNvPr id="875" name="Graphic 5021">
              <a:extLst>
                <a:ext uri="{FF2B5EF4-FFF2-40B4-BE49-F238E27FC236}">
                  <a16:creationId xmlns:a16="http://schemas.microsoft.com/office/drawing/2014/main" id="{9D95493C-0C5E-4B54-BBC8-9A95B16D22F0}"/>
                </a:ext>
              </a:extLst>
            </p:cNvPr>
            <p:cNvGrpSpPr/>
            <p:nvPr/>
          </p:nvGrpSpPr>
          <p:grpSpPr>
            <a:xfrm>
              <a:off x="6987287" y="3338942"/>
              <a:ext cx="176342" cy="173524"/>
              <a:chOff x="12204278" y="-1012776"/>
              <a:chExt cx="1284612" cy="1264082"/>
            </a:xfrm>
          </p:grpSpPr>
          <p:sp>
            <p:nvSpPr>
              <p:cNvPr id="876" name="Freeform: Shape 875">
                <a:extLst>
                  <a:ext uri="{FF2B5EF4-FFF2-40B4-BE49-F238E27FC236}">
                    <a16:creationId xmlns:a16="http://schemas.microsoft.com/office/drawing/2014/main" id="{4D8FCE54-E3DA-49E4-9F8D-EDAE336FB3B5}"/>
                  </a:ext>
                </a:extLst>
              </p:cNvPr>
              <p:cNvSpPr/>
              <p:nvPr/>
            </p:nvSpPr>
            <p:spPr>
              <a:xfrm>
                <a:off x="12204278" y="-1012776"/>
                <a:ext cx="949892" cy="949769"/>
              </a:xfrm>
              <a:custGeom>
                <a:avLst/>
                <a:gdLst>
                  <a:gd name="connsiteX0" fmla="*/ 35505 w 949892"/>
                  <a:gd name="connsiteY0" fmla="*/ 294972 h 949769"/>
                  <a:gd name="connsiteX1" fmla="*/ 295096 w 949892"/>
                  <a:gd name="connsiteY1" fmla="*/ 914265 h 949769"/>
                  <a:gd name="connsiteX2" fmla="*/ 914388 w 949892"/>
                  <a:gd name="connsiteY2" fmla="*/ 654674 h 949769"/>
                  <a:gd name="connsiteX3" fmla="*/ 654797 w 949892"/>
                  <a:gd name="connsiteY3" fmla="*/ 35381 h 949769"/>
                  <a:gd name="connsiteX4" fmla="*/ 217432 w 949892"/>
                  <a:gd name="connsiteY4" fmla="*/ 75897 h 949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9892" h="949769">
                    <a:moveTo>
                      <a:pt x="35505" y="294972"/>
                    </a:moveTo>
                    <a:cubicBezTo>
                      <a:pt x="-63824" y="537669"/>
                      <a:pt x="52399" y="814936"/>
                      <a:pt x="295096" y="914265"/>
                    </a:cubicBezTo>
                    <a:cubicBezTo>
                      <a:pt x="537793" y="1013593"/>
                      <a:pt x="815059" y="897371"/>
                      <a:pt x="914388" y="654674"/>
                    </a:cubicBezTo>
                    <a:cubicBezTo>
                      <a:pt x="1013717" y="411977"/>
                      <a:pt x="897494" y="134710"/>
                      <a:pt x="654797" y="35381"/>
                    </a:cubicBezTo>
                    <a:cubicBezTo>
                      <a:pt x="511149" y="-23410"/>
                      <a:pt x="347836" y="-8281"/>
                      <a:pt x="217432" y="75897"/>
                    </a:cubicBezTo>
                  </a:path>
                </a:pathLst>
              </a:custGeom>
              <a:noFill/>
              <a:ln w="19050" cap="flat">
                <a:solidFill>
                  <a:schemeClr val="tx1"/>
                </a:solidFill>
                <a:prstDash val="solid"/>
                <a:round/>
              </a:ln>
            </p:spPr>
            <p:txBody>
              <a:bodyPr rtlCol="0" anchor="ctr"/>
              <a:lstStyle/>
              <a:p>
                <a:endParaRPr lang="en-US" dirty="0"/>
              </a:p>
            </p:txBody>
          </p:sp>
          <p:sp>
            <p:nvSpPr>
              <p:cNvPr id="877" name="Freeform: Shape 876">
                <a:extLst>
                  <a:ext uri="{FF2B5EF4-FFF2-40B4-BE49-F238E27FC236}">
                    <a16:creationId xmlns:a16="http://schemas.microsoft.com/office/drawing/2014/main" id="{D4C7FE69-D317-4A0C-88FA-5C434644FDFC}"/>
                  </a:ext>
                </a:extLst>
              </p:cNvPr>
              <p:cNvSpPr/>
              <p:nvPr/>
            </p:nvSpPr>
            <p:spPr>
              <a:xfrm>
                <a:off x="12265786" y="-898302"/>
                <a:ext cx="103917" cy="126777"/>
              </a:xfrm>
              <a:custGeom>
                <a:avLst/>
                <a:gdLst>
                  <a:gd name="connsiteX0" fmla="*/ 103918 w 103917"/>
                  <a:gd name="connsiteY0" fmla="*/ 0 h 126777"/>
                  <a:gd name="connsiteX1" fmla="*/ 0 w 103917"/>
                  <a:gd name="connsiteY1" fmla="*/ 126778 h 126777"/>
                </a:gdLst>
                <a:ahLst/>
                <a:cxnLst>
                  <a:cxn ang="0">
                    <a:pos x="connsiteX0" y="connsiteY0"/>
                  </a:cxn>
                  <a:cxn ang="0">
                    <a:pos x="connsiteX1" y="connsiteY1"/>
                  </a:cxn>
                </a:cxnLst>
                <a:rect l="l" t="t" r="r" b="b"/>
                <a:pathLst>
                  <a:path w="103917" h="126777">
                    <a:moveTo>
                      <a:pt x="103918" y="0"/>
                    </a:moveTo>
                    <a:cubicBezTo>
                      <a:pt x="62263" y="35986"/>
                      <a:pt x="27111" y="78871"/>
                      <a:pt x="0" y="126778"/>
                    </a:cubicBezTo>
                  </a:path>
                </a:pathLst>
              </a:custGeom>
              <a:noFill/>
              <a:ln w="19050" cap="flat">
                <a:solidFill>
                  <a:schemeClr val="tx1"/>
                </a:solidFill>
                <a:prstDash val="solid"/>
                <a:round/>
              </a:ln>
            </p:spPr>
            <p:txBody>
              <a:bodyPr rtlCol="0" anchor="ctr"/>
              <a:lstStyle/>
              <a:p>
                <a:endParaRPr lang="en-US" dirty="0"/>
              </a:p>
            </p:txBody>
          </p:sp>
          <p:sp>
            <p:nvSpPr>
              <p:cNvPr id="878" name="Freeform: Shape 877">
                <a:extLst>
                  <a:ext uri="{FF2B5EF4-FFF2-40B4-BE49-F238E27FC236}">
                    <a16:creationId xmlns:a16="http://schemas.microsoft.com/office/drawing/2014/main" id="{0323689D-5A18-420C-89C4-4A1326D985B7}"/>
                  </a:ext>
                </a:extLst>
              </p:cNvPr>
              <p:cNvSpPr/>
              <p:nvPr/>
            </p:nvSpPr>
            <p:spPr>
              <a:xfrm>
                <a:off x="12325861" y="-892288"/>
                <a:ext cx="708642" cy="708648"/>
              </a:xfrm>
              <a:custGeom>
                <a:avLst/>
                <a:gdLst>
                  <a:gd name="connsiteX0" fmla="*/ 698155 w 767588"/>
                  <a:gd name="connsiteY0" fmla="*/ 603912 h 767590"/>
                  <a:gd name="connsiteX1" fmla="*/ 163678 w 767588"/>
                  <a:gd name="connsiteY1" fmla="*/ 698155 h 767590"/>
                  <a:gd name="connsiteX2" fmla="*/ 69436 w 767588"/>
                  <a:gd name="connsiteY2" fmla="*/ 163678 h 767590"/>
                  <a:gd name="connsiteX3" fmla="*/ 603912 w 767588"/>
                  <a:gd name="connsiteY3" fmla="*/ 69436 h 767590"/>
                  <a:gd name="connsiteX4" fmla="*/ 745780 w 767588"/>
                  <a:gd name="connsiteY4" fmla="*/ 511234 h 767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7588" h="767590">
                    <a:moveTo>
                      <a:pt x="698155" y="603912"/>
                    </a:moveTo>
                    <a:cubicBezTo>
                      <a:pt x="576587" y="777528"/>
                      <a:pt x="337294" y="819722"/>
                      <a:pt x="163678" y="698155"/>
                    </a:cubicBezTo>
                    <a:cubicBezTo>
                      <a:pt x="-9938" y="576587"/>
                      <a:pt x="-52132" y="337294"/>
                      <a:pt x="69436" y="163678"/>
                    </a:cubicBezTo>
                    <a:cubicBezTo>
                      <a:pt x="191003" y="-9938"/>
                      <a:pt x="430296" y="-52132"/>
                      <a:pt x="603912" y="69436"/>
                    </a:cubicBezTo>
                    <a:cubicBezTo>
                      <a:pt x="744960" y="168198"/>
                      <a:pt x="802959" y="348818"/>
                      <a:pt x="745780" y="511234"/>
                    </a:cubicBezTo>
                  </a:path>
                </a:pathLst>
              </a:custGeom>
              <a:noFill/>
              <a:ln w="19050" cap="flat">
                <a:solidFill>
                  <a:schemeClr val="tx1"/>
                </a:solidFill>
                <a:prstDash val="solid"/>
                <a:round/>
              </a:ln>
            </p:spPr>
            <p:txBody>
              <a:bodyPr rtlCol="0" anchor="ctr"/>
              <a:lstStyle/>
              <a:p>
                <a:endParaRPr lang="en-US" dirty="0"/>
              </a:p>
            </p:txBody>
          </p:sp>
          <p:sp>
            <p:nvSpPr>
              <p:cNvPr id="879" name="Freeform: Shape 878">
                <a:extLst>
                  <a:ext uri="{FF2B5EF4-FFF2-40B4-BE49-F238E27FC236}">
                    <a16:creationId xmlns:a16="http://schemas.microsoft.com/office/drawing/2014/main" id="{44E92E2B-D253-4576-B207-06427F6704A5}"/>
                  </a:ext>
                </a:extLst>
              </p:cNvPr>
              <p:cNvSpPr/>
              <p:nvPr/>
            </p:nvSpPr>
            <p:spPr>
              <a:xfrm>
                <a:off x="12925868" y="-317849"/>
                <a:ext cx="563022" cy="569155"/>
              </a:xfrm>
              <a:custGeom>
                <a:avLst/>
                <a:gdLst>
                  <a:gd name="connsiteX0" fmla="*/ 169354 w 563022"/>
                  <a:gd name="connsiteY0" fmla="*/ 0 h 569155"/>
                  <a:gd name="connsiteX1" fmla="*/ 528828 w 563022"/>
                  <a:gd name="connsiteY1" fmla="*/ 360998 h 569155"/>
                  <a:gd name="connsiteX2" fmla="*/ 526256 w 563022"/>
                  <a:gd name="connsiteY2" fmla="*/ 532448 h 569155"/>
                  <a:gd name="connsiteX3" fmla="*/ 526256 w 563022"/>
                  <a:gd name="connsiteY3" fmla="*/ 532448 h 569155"/>
                  <a:gd name="connsiteX4" fmla="*/ 354806 w 563022"/>
                  <a:gd name="connsiteY4" fmla="*/ 534829 h 569155"/>
                  <a:gd name="connsiteX5" fmla="*/ 0 w 563022"/>
                  <a:gd name="connsiteY5" fmla="*/ 180118 h 569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3022" h="569155">
                    <a:moveTo>
                      <a:pt x="169354" y="0"/>
                    </a:moveTo>
                    <a:lnTo>
                      <a:pt x="528828" y="360998"/>
                    </a:lnTo>
                    <a:cubicBezTo>
                      <a:pt x="575406" y="409075"/>
                      <a:pt x="574256" y="485789"/>
                      <a:pt x="526256" y="532448"/>
                    </a:cubicBezTo>
                    <a:lnTo>
                      <a:pt x="526256" y="532448"/>
                    </a:lnTo>
                    <a:cubicBezTo>
                      <a:pt x="479567" y="580445"/>
                      <a:pt x="402810" y="581511"/>
                      <a:pt x="354806" y="534829"/>
                    </a:cubicBezTo>
                    <a:lnTo>
                      <a:pt x="0" y="180118"/>
                    </a:lnTo>
                  </a:path>
                </a:pathLst>
              </a:custGeom>
              <a:noFill/>
              <a:ln w="19050" cap="flat">
                <a:solidFill>
                  <a:schemeClr val="tx1"/>
                </a:solidFill>
                <a:prstDash val="solid"/>
                <a:round/>
              </a:ln>
            </p:spPr>
            <p:txBody>
              <a:bodyPr rtlCol="0" anchor="ctr"/>
              <a:lstStyle/>
              <a:p>
                <a:endParaRPr lang="en-US" dirty="0"/>
              </a:p>
            </p:txBody>
          </p:sp>
          <p:sp>
            <p:nvSpPr>
              <p:cNvPr id="880" name="Freeform: Shape 879">
                <a:extLst>
                  <a:ext uri="{FF2B5EF4-FFF2-40B4-BE49-F238E27FC236}">
                    <a16:creationId xmlns:a16="http://schemas.microsoft.com/office/drawing/2014/main" id="{85FA0FEE-D146-4D8A-846A-DABAFA7383A4}"/>
                  </a:ext>
                </a:extLst>
              </p:cNvPr>
              <p:cNvSpPr/>
              <p:nvPr/>
            </p:nvSpPr>
            <p:spPr>
              <a:xfrm>
                <a:off x="13239336" y="-95"/>
                <a:ext cx="122110" cy="126492"/>
              </a:xfrm>
              <a:custGeom>
                <a:avLst/>
                <a:gdLst>
                  <a:gd name="connsiteX0" fmla="*/ 122110 w 122110"/>
                  <a:gd name="connsiteY0" fmla="*/ 0 h 126492"/>
                  <a:gd name="connsiteX1" fmla="*/ 0 w 122110"/>
                  <a:gd name="connsiteY1" fmla="*/ 126492 h 126492"/>
                </a:gdLst>
                <a:ahLst/>
                <a:cxnLst>
                  <a:cxn ang="0">
                    <a:pos x="connsiteX0" y="connsiteY0"/>
                  </a:cxn>
                  <a:cxn ang="0">
                    <a:pos x="connsiteX1" y="connsiteY1"/>
                  </a:cxn>
                </a:cxnLst>
                <a:rect l="l" t="t" r="r" b="b"/>
                <a:pathLst>
                  <a:path w="122110" h="126492">
                    <a:moveTo>
                      <a:pt x="122110" y="0"/>
                    </a:moveTo>
                    <a:lnTo>
                      <a:pt x="0" y="126492"/>
                    </a:lnTo>
                  </a:path>
                </a:pathLst>
              </a:custGeom>
              <a:ln w="19050" cap="flat">
                <a:solidFill>
                  <a:schemeClr val="tx1"/>
                </a:solidFill>
                <a:prstDash val="solid"/>
                <a:round/>
              </a:ln>
            </p:spPr>
            <p:txBody>
              <a:bodyPr rtlCol="0" anchor="ctr"/>
              <a:lstStyle/>
              <a:p>
                <a:endParaRPr lang="en-US" dirty="0"/>
              </a:p>
            </p:txBody>
          </p:sp>
          <p:sp>
            <p:nvSpPr>
              <p:cNvPr id="881" name="Freeform: Shape 880">
                <a:extLst>
                  <a:ext uri="{FF2B5EF4-FFF2-40B4-BE49-F238E27FC236}">
                    <a16:creationId xmlns:a16="http://schemas.microsoft.com/office/drawing/2014/main" id="{0ED521ED-4EA6-4698-954D-EAB468D071BB}"/>
                  </a:ext>
                </a:extLst>
              </p:cNvPr>
              <p:cNvSpPr/>
              <p:nvPr/>
            </p:nvSpPr>
            <p:spPr>
              <a:xfrm>
                <a:off x="13172756" y="-66579"/>
                <a:ext cx="122110" cy="126396"/>
              </a:xfrm>
              <a:custGeom>
                <a:avLst/>
                <a:gdLst>
                  <a:gd name="connsiteX0" fmla="*/ 122110 w 122110"/>
                  <a:gd name="connsiteY0" fmla="*/ 0 h 126396"/>
                  <a:gd name="connsiteX1" fmla="*/ 0 w 122110"/>
                  <a:gd name="connsiteY1" fmla="*/ 126397 h 126396"/>
                </a:gdLst>
                <a:ahLst/>
                <a:cxnLst>
                  <a:cxn ang="0">
                    <a:pos x="connsiteX0" y="connsiteY0"/>
                  </a:cxn>
                  <a:cxn ang="0">
                    <a:pos x="connsiteX1" y="connsiteY1"/>
                  </a:cxn>
                </a:cxnLst>
                <a:rect l="l" t="t" r="r" b="b"/>
                <a:pathLst>
                  <a:path w="122110" h="126396">
                    <a:moveTo>
                      <a:pt x="122110" y="0"/>
                    </a:moveTo>
                    <a:lnTo>
                      <a:pt x="0" y="126397"/>
                    </a:lnTo>
                  </a:path>
                </a:pathLst>
              </a:custGeom>
              <a:ln w="19050" cap="flat">
                <a:solidFill>
                  <a:schemeClr val="tx1"/>
                </a:solidFill>
                <a:prstDash val="solid"/>
                <a:round/>
              </a:ln>
            </p:spPr>
            <p:txBody>
              <a:bodyPr rtlCol="0" anchor="ctr"/>
              <a:lstStyle/>
              <a:p>
                <a:endParaRPr lang="en-US" dirty="0"/>
              </a:p>
            </p:txBody>
          </p:sp>
        </p:grpSp>
      </p:grpSp>
      <p:sp>
        <p:nvSpPr>
          <p:cNvPr id="883" name="Oval 882">
            <a:extLst>
              <a:ext uri="{FF2B5EF4-FFF2-40B4-BE49-F238E27FC236}">
                <a16:creationId xmlns:a16="http://schemas.microsoft.com/office/drawing/2014/main" id="{DD19732B-3EDE-428D-B752-E58472FE9EFF}"/>
              </a:ext>
            </a:extLst>
          </p:cNvPr>
          <p:cNvSpPr/>
          <p:nvPr/>
        </p:nvSpPr>
        <p:spPr>
          <a:xfrm>
            <a:off x="7771127" y="2720478"/>
            <a:ext cx="822960" cy="822960"/>
          </a:xfrm>
          <a:prstGeom prst="ellipse">
            <a:avLst/>
          </a:prstGeom>
          <a:solidFill>
            <a:schemeClr val="bg1"/>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885" name="Oval 12">
            <a:extLst>
              <a:ext uri="{FF2B5EF4-FFF2-40B4-BE49-F238E27FC236}">
                <a16:creationId xmlns:a16="http://schemas.microsoft.com/office/drawing/2014/main" id="{9683CF49-CBB6-4122-9F31-33377CF81910}"/>
              </a:ext>
            </a:extLst>
          </p:cNvPr>
          <p:cNvSpPr>
            <a:spLocks noChangeArrowheads="1"/>
          </p:cNvSpPr>
          <p:nvPr/>
        </p:nvSpPr>
        <p:spPr bwMode="auto">
          <a:xfrm>
            <a:off x="7995876" y="2943024"/>
            <a:ext cx="372602" cy="369733"/>
          </a:xfrm>
          <a:prstGeom prst="ellipse">
            <a:avLst/>
          </a:prstGeom>
          <a:solidFill>
            <a:schemeClr val="bg1"/>
          </a:solidFill>
          <a:ln w="19050" cap="rnd">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86" name="Freeform 6">
            <a:extLst>
              <a:ext uri="{FF2B5EF4-FFF2-40B4-BE49-F238E27FC236}">
                <a16:creationId xmlns:a16="http://schemas.microsoft.com/office/drawing/2014/main" id="{D8BC63CA-77F3-4774-A5E0-131047EDE2D8}"/>
              </a:ext>
            </a:extLst>
          </p:cNvPr>
          <p:cNvSpPr>
            <a:spLocks/>
          </p:cNvSpPr>
          <p:nvPr/>
        </p:nvSpPr>
        <p:spPr bwMode="auto">
          <a:xfrm>
            <a:off x="8005021" y="3130699"/>
            <a:ext cx="117552" cy="231743"/>
          </a:xfrm>
          <a:custGeom>
            <a:avLst/>
            <a:gdLst>
              <a:gd name="T0" fmla="*/ 0 w 140"/>
              <a:gd name="T1" fmla="*/ 0 h 276"/>
              <a:gd name="T2" fmla="*/ 140 w 140"/>
              <a:gd name="T3" fmla="*/ 0 h 276"/>
              <a:gd name="T4" fmla="*/ 140 w 140"/>
              <a:gd name="T5" fmla="*/ 276 h 276"/>
            </a:gdLst>
            <a:ahLst/>
            <a:cxnLst>
              <a:cxn ang="0">
                <a:pos x="T0" y="T1"/>
              </a:cxn>
              <a:cxn ang="0">
                <a:pos x="T2" y="T3"/>
              </a:cxn>
              <a:cxn ang="0">
                <a:pos x="T4" y="T5"/>
              </a:cxn>
            </a:cxnLst>
            <a:rect l="0" t="0" r="r" b="b"/>
            <a:pathLst>
              <a:path w="140" h="276">
                <a:moveTo>
                  <a:pt x="0" y="0"/>
                </a:moveTo>
                <a:lnTo>
                  <a:pt x="140" y="0"/>
                </a:lnTo>
                <a:lnTo>
                  <a:pt x="140" y="276"/>
                </a:lnTo>
              </a:path>
            </a:pathLst>
          </a:custGeom>
          <a:noFill/>
          <a:ln w="19050"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7" name="Freeform 7">
            <a:extLst>
              <a:ext uri="{FF2B5EF4-FFF2-40B4-BE49-F238E27FC236}">
                <a16:creationId xmlns:a16="http://schemas.microsoft.com/office/drawing/2014/main" id="{F8415770-C84A-4A18-9359-8C4F55A7052A}"/>
              </a:ext>
            </a:extLst>
          </p:cNvPr>
          <p:cNvSpPr>
            <a:spLocks/>
          </p:cNvSpPr>
          <p:nvPr/>
        </p:nvSpPr>
        <p:spPr bwMode="auto">
          <a:xfrm>
            <a:off x="8243484" y="3130699"/>
            <a:ext cx="120911" cy="231743"/>
          </a:xfrm>
          <a:custGeom>
            <a:avLst/>
            <a:gdLst>
              <a:gd name="T0" fmla="*/ 144 w 144"/>
              <a:gd name="T1" fmla="*/ 0 h 276"/>
              <a:gd name="T2" fmla="*/ 0 w 144"/>
              <a:gd name="T3" fmla="*/ 0 h 276"/>
              <a:gd name="T4" fmla="*/ 0 w 144"/>
              <a:gd name="T5" fmla="*/ 276 h 276"/>
            </a:gdLst>
            <a:ahLst/>
            <a:cxnLst>
              <a:cxn ang="0">
                <a:pos x="T0" y="T1"/>
              </a:cxn>
              <a:cxn ang="0">
                <a:pos x="T2" y="T3"/>
              </a:cxn>
              <a:cxn ang="0">
                <a:pos x="T4" y="T5"/>
              </a:cxn>
            </a:cxnLst>
            <a:rect l="0" t="0" r="r" b="b"/>
            <a:pathLst>
              <a:path w="144" h="276">
                <a:moveTo>
                  <a:pt x="144" y="0"/>
                </a:moveTo>
                <a:lnTo>
                  <a:pt x="0" y="0"/>
                </a:lnTo>
                <a:lnTo>
                  <a:pt x="0" y="276"/>
                </a:lnTo>
              </a:path>
            </a:pathLst>
          </a:custGeom>
          <a:noFill/>
          <a:ln w="19050"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8" name="Line 8">
            <a:extLst>
              <a:ext uri="{FF2B5EF4-FFF2-40B4-BE49-F238E27FC236}">
                <a16:creationId xmlns:a16="http://schemas.microsoft.com/office/drawing/2014/main" id="{ED51D9CA-9B09-4E9C-B83D-8DBB43C63225}"/>
              </a:ext>
            </a:extLst>
          </p:cNvPr>
          <p:cNvSpPr>
            <a:spLocks noChangeShapeType="1"/>
          </p:cNvSpPr>
          <p:nvPr/>
        </p:nvSpPr>
        <p:spPr bwMode="auto">
          <a:xfrm>
            <a:off x="8183028" y="2955212"/>
            <a:ext cx="0" cy="407230"/>
          </a:xfrm>
          <a:prstGeom prst="line">
            <a:avLst/>
          </a:prstGeom>
          <a:solidFill>
            <a:schemeClr val="bg1"/>
          </a:solidFill>
          <a:ln w="19050"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9" name="Oval 9">
            <a:extLst>
              <a:ext uri="{FF2B5EF4-FFF2-40B4-BE49-F238E27FC236}">
                <a16:creationId xmlns:a16="http://schemas.microsoft.com/office/drawing/2014/main" id="{4FDCE2F9-5AB1-49FE-99B7-CAC56434D743}"/>
              </a:ext>
            </a:extLst>
          </p:cNvPr>
          <p:cNvSpPr>
            <a:spLocks noChangeArrowheads="1"/>
          </p:cNvSpPr>
          <p:nvPr/>
        </p:nvSpPr>
        <p:spPr bwMode="auto">
          <a:xfrm>
            <a:off x="7947085" y="3076121"/>
            <a:ext cx="111674" cy="108315"/>
          </a:xfrm>
          <a:prstGeom prst="ellipse">
            <a:avLst/>
          </a:prstGeom>
          <a:solidFill>
            <a:schemeClr val="bg1"/>
          </a:solidFill>
          <a:ln w="19050" cap="rnd">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0" name="Oval 12">
            <a:extLst>
              <a:ext uri="{FF2B5EF4-FFF2-40B4-BE49-F238E27FC236}">
                <a16:creationId xmlns:a16="http://schemas.microsoft.com/office/drawing/2014/main" id="{C11D999E-7E32-4FD4-A583-87C2D4F5DBCD}"/>
              </a:ext>
            </a:extLst>
          </p:cNvPr>
          <p:cNvSpPr>
            <a:spLocks noChangeArrowheads="1"/>
          </p:cNvSpPr>
          <p:nvPr/>
        </p:nvSpPr>
        <p:spPr bwMode="auto">
          <a:xfrm>
            <a:off x="8128451" y="2901474"/>
            <a:ext cx="109155" cy="108315"/>
          </a:xfrm>
          <a:prstGeom prst="ellipse">
            <a:avLst/>
          </a:prstGeom>
          <a:solidFill>
            <a:schemeClr val="bg1"/>
          </a:solidFill>
          <a:ln w="19050" cap="rnd">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1" name="Oval 15">
            <a:extLst>
              <a:ext uri="{FF2B5EF4-FFF2-40B4-BE49-F238E27FC236}">
                <a16:creationId xmlns:a16="http://schemas.microsoft.com/office/drawing/2014/main" id="{0BDB2A7D-0088-4AA3-BFDB-76D583C68396}"/>
              </a:ext>
            </a:extLst>
          </p:cNvPr>
          <p:cNvSpPr>
            <a:spLocks noChangeArrowheads="1"/>
          </p:cNvSpPr>
          <p:nvPr/>
        </p:nvSpPr>
        <p:spPr bwMode="auto">
          <a:xfrm>
            <a:off x="8309816" y="3076121"/>
            <a:ext cx="108316" cy="108315"/>
          </a:xfrm>
          <a:prstGeom prst="ellipse">
            <a:avLst/>
          </a:prstGeom>
          <a:solidFill>
            <a:schemeClr val="bg1"/>
          </a:solidFill>
          <a:ln w="19050" cap="rnd">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2" name="Oval 12">
            <a:extLst>
              <a:ext uri="{FF2B5EF4-FFF2-40B4-BE49-F238E27FC236}">
                <a16:creationId xmlns:a16="http://schemas.microsoft.com/office/drawing/2014/main" id="{8D2B7E62-E17B-4D96-9531-78F9D178D5AE}"/>
              </a:ext>
            </a:extLst>
          </p:cNvPr>
          <p:cNvSpPr>
            <a:spLocks noChangeArrowheads="1"/>
          </p:cNvSpPr>
          <p:nvPr/>
        </p:nvSpPr>
        <p:spPr bwMode="auto">
          <a:xfrm>
            <a:off x="8128451" y="2901474"/>
            <a:ext cx="109155" cy="108315"/>
          </a:xfrm>
          <a:prstGeom prst="ellipse">
            <a:avLst/>
          </a:prstGeom>
          <a:solidFill>
            <a:schemeClr val="bg1"/>
          </a:solidFill>
          <a:ln w="19050" cap="rnd">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3" name="Oval 12">
            <a:extLst>
              <a:ext uri="{FF2B5EF4-FFF2-40B4-BE49-F238E27FC236}">
                <a16:creationId xmlns:a16="http://schemas.microsoft.com/office/drawing/2014/main" id="{A3FD03D0-2EA3-4E26-A2B2-3A16881C5DF3}"/>
              </a:ext>
            </a:extLst>
          </p:cNvPr>
          <p:cNvSpPr>
            <a:spLocks noChangeArrowheads="1"/>
          </p:cNvSpPr>
          <p:nvPr/>
        </p:nvSpPr>
        <p:spPr bwMode="auto">
          <a:xfrm>
            <a:off x="8308977" y="3076121"/>
            <a:ext cx="109155" cy="108315"/>
          </a:xfrm>
          <a:prstGeom prst="ellipse">
            <a:avLst/>
          </a:prstGeom>
          <a:solidFill>
            <a:schemeClr val="bg1"/>
          </a:solidFill>
          <a:ln w="19050" cap="rnd">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4" name="Oval 12">
            <a:extLst>
              <a:ext uri="{FF2B5EF4-FFF2-40B4-BE49-F238E27FC236}">
                <a16:creationId xmlns:a16="http://schemas.microsoft.com/office/drawing/2014/main" id="{F89A1F06-2521-4648-8B37-8F323A1BB3D8}"/>
              </a:ext>
            </a:extLst>
          </p:cNvPr>
          <p:cNvSpPr>
            <a:spLocks noChangeArrowheads="1"/>
          </p:cNvSpPr>
          <p:nvPr/>
        </p:nvSpPr>
        <p:spPr bwMode="auto">
          <a:xfrm>
            <a:off x="7947580" y="3075132"/>
            <a:ext cx="109155" cy="108315"/>
          </a:xfrm>
          <a:prstGeom prst="ellipse">
            <a:avLst/>
          </a:prstGeom>
          <a:solidFill>
            <a:schemeClr val="bg1"/>
          </a:solidFill>
          <a:ln w="19050" cap="rnd">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1060" name="Group 1059">
            <a:extLst>
              <a:ext uri="{FF2B5EF4-FFF2-40B4-BE49-F238E27FC236}">
                <a16:creationId xmlns:a16="http://schemas.microsoft.com/office/drawing/2014/main" id="{ABC203E7-3A29-4EDA-A250-28A20B65D631}"/>
              </a:ext>
            </a:extLst>
          </p:cNvPr>
          <p:cNvGrpSpPr/>
          <p:nvPr/>
        </p:nvGrpSpPr>
        <p:grpSpPr>
          <a:xfrm>
            <a:off x="7061253" y="1918278"/>
            <a:ext cx="822960" cy="822960"/>
            <a:chOff x="7628481" y="1879858"/>
            <a:chExt cx="324090" cy="324090"/>
          </a:xfrm>
        </p:grpSpPr>
        <p:sp>
          <p:nvSpPr>
            <p:cNvPr id="1061" name="Oval 1060">
              <a:extLst>
                <a:ext uri="{FF2B5EF4-FFF2-40B4-BE49-F238E27FC236}">
                  <a16:creationId xmlns:a16="http://schemas.microsoft.com/office/drawing/2014/main" id="{5CD1E7ED-8B03-4C6A-A3BE-438F4FE05430}"/>
                </a:ext>
              </a:extLst>
            </p:cNvPr>
            <p:cNvSpPr/>
            <p:nvPr/>
          </p:nvSpPr>
          <p:spPr>
            <a:xfrm>
              <a:off x="7628481" y="1879858"/>
              <a:ext cx="324090" cy="324090"/>
            </a:xfrm>
            <a:prstGeom prst="ellipse">
              <a:avLst/>
            </a:prstGeom>
            <a:solidFill>
              <a:schemeClr val="bg1"/>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grpSp>
          <p:nvGrpSpPr>
            <p:cNvPr id="1062" name="Graphic 5085">
              <a:extLst>
                <a:ext uri="{FF2B5EF4-FFF2-40B4-BE49-F238E27FC236}">
                  <a16:creationId xmlns:a16="http://schemas.microsoft.com/office/drawing/2014/main" id="{45FDA264-E707-4D04-B706-7A3D0D1C6EA2}"/>
                </a:ext>
              </a:extLst>
            </p:cNvPr>
            <p:cNvGrpSpPr/>
            <p:nvPr/>
          </p:nvGrpSpPr>
          <p:grpSpPr>
            <a:xfrm>
              <a:off x="7712240" y="1983780"/>
              <a:ext cx="180128" cy="116246"/>
              <a:chOff x="2757599" y="7280624"/>
              <a:chExt cx="1642137" cy="1059751"/>
            </a:xfrm>
          </p:grpSpPr>
          <p:sp>
            <p:nvSpPr>
              <p:cNvPr id="1063" name="Freeform: Shape 1062">
                <a:extLst>
                  <a:ext uri="{FF2B5EF4-FFF2-40B4-BE49-F238E27FC236}">
                    <a16:creationId xmlns:a16="http://schemas.microsoft.com/office/drawing/2014/main" id="{13B87A74-3178-4177-8045-9553A20962E9}"/>
                  </a:ext>
                </a:extLst>
              </p:cNvPr>
              <p:cNvSpPr/>
              <p:nvPr/>
            </p:nvSpPr>
            <p:spPr>
              <a:xfrm>
                <a:off x="3790871" y="7952231"/>
                <a:ext cx="100107" cy="101441"/>
              </a:xfrm>
              <a:custGeom>
                <a:avLst/>
                <a:gdLst>
                  <a:gd name="connsiteX0" fmla="*/ 0 w 100107"/>
                  <a:gd name="connsiteY0" fmla="*/ 101441 h 101441"/>
                  <a:gd name="connsiteX1" fmla="*/ 100108 w 100107"/>
                  <a:gd name="connsiteY1" fmla="*/ 68771 h 101441"/>
                  <a:gd name="connsiteX2" fmla="*/ 29242 w 100107"/>
                  <a:gd name="connsiteY2" fmla="*/ 0 h 101441"/>
                </a:gdLst>
                <a:ahLst/>
                <a:cxnLst>
                  <a:cxn ang="0">
                    <a:pos x="connsiteX0" y="connsiteY0"/>
                  </a:cxn>
                  <a:cxn ang="0">
                    <a:pos x="connsiteX1" y="connsiteY1"/>
                  </a:cxn>
                  <a:cxn ang="0">
                    <a:pos x="connsiteX2" y="connsiteY2"/>
                  </a:cxn>
                </a:cxnLst>
                <a:rect l="l" t="t" r="r" b="b"/>
                <a:pathLst>
                  <a:path w="100107" h="101441">
                    <a:moveTo>
                      <a:pt x="0" y="101441"/>
                    </a:moveTo>
                    <a:cubicBezTo>
                      <a:pt x="0" y="101441"/>
                      <a:pt x="80010" y="75533"/>
                      <a:pt x="100108" y="68771"/>
                    </a:cubicBezTo>
                    <a:lnTo>
                      <a:pt x="29242" y="0"/>
                    </a:lnTo>
                    <a:close/>
                  </a:path>
                </a:pathLst>
              </a:custGeom>
              <a:noFill/>
              <a:ln w="19050" cap="flat">
                <a:solidFill>
                  <a:schemeClr val="tx1"/>
                </a:solidFill>
                <a:prstDash val="solid"/>
                <a:round/>
              </a:ln>
            </p:spPr>
            <p:txBody>
              <a:bodyPr rtlCol="0" anchor="ctr"/>
              <a:lstStyle/>
              <a:p>
                <a:endParaRPr lang="en-US" dirty="0"/>
              </a:p>
            </p:txBody>
          </p:sp>
          <p:sp>
            <p:nvSpPr>
              <p:cNvPr id="1064" name="Freeform: Shape 1063">
                <a:extLst>
                  <a:ext uri="{FF2B5EF4-FFF2-40B4-BE49-F238E27FC236}">
                    <a16:creationId xmlns:a16="http://schemas.microsoft.com/office/drawing/2014/main" id="{E4AF9EE7-B182-465D-BAC2-63618CCD2A8D}"/>
                  </a:ext>
                </a:extLst>
              </p:cNvPr>
              <p:cNvSpPr/>
              <p:nvPr/>
            </p:nvSpPr>
            <p:spPr>
              <a:xfrm>
                <a:off x="3820113" y="7464933"/>
                <a:ext cx="543496" cy="556069"/>
              </a:xfrm>
              <a:custGeom>
                <a:avLst/>
                <a:gdLst>
                  <a:gd name="connsiteX0" fmla="*/ 1333 w 543496"/>
                  <a:gd name="connsiteY0" fmla="*/ 482632 h 556069"/>
                  <a:gd name="connsiteX1" fmla="*/ 0 w 543496"/>
                  <a:gd name="connsiteY1" fmla="*/ 487299 h 556069"/>
                  <a:gd name="connsiteX2" fmla="*/ 70866 w 543496"/>
                  <a:gd name="connsiteY2" fmla="*/ 556070 h 556069"/>
                  <a:gd name="connsiteX3" fmla="*/ 75343 w 543496"/>
                  <a:gd name="connsiteY3" fmla="*/ 554450 h 556069"/>
                  <a:gd name="connsiteX4" fmla="*/ 543497 w 543496"/>
                  <a:gd name="connsiteY4" fmla="*/ 71914 h 556069"/>
                  <a:gd name="connsiteX5" fmla="*/ 469392 w 543496"/>
                  <a:gd name="connsiteY5" fmla="*/ 0 h 556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3496" h="556069">
                    <a:moveTo>
                      <a:pt x="1333" y="482632"/>
                    </a:moveTo>
                    <a:lnTo>
                      <a:pt x="0" y="487299"/>
                    </a:lnTo>
                    <a:lnTo>
                      <a:pt x="70866" y="556070"/>
                    </a:lnTo>
                    <a:lnTo>
                      <a:pt x="75343" y="554450"/>
                    </a:lnTo>
                    <a:lnTo>
                      <a:pt x="543497" y="71914"/>
                    </a:lnTo>
                    <a:lnTo>
                      <a:pt x="469392" y="0"/>
                    </a:lnTo>
                    <a:close/>
                  </a:path>
                </a:pathLst>
              </a:custGeom>
              <a:noFill/>
              <a:ln w="19050" cap="flat">
                <a:solidFill>
                  <a:schemeClr val="tx1"/>
                </a:solidFill>
                <a:prstDash val="solid"/>
                <a:round/>
              </a:ln>
            </p:spPr>
            <p:txBody>
              <a:bodyPr rtlCol="0" anchor="ctr"/>
              <a:lstStyle/>
              <a:p>
                <a:endParaRPr lang="en-US" dirty="0"/>
              </a:p>
            </p:txBody>
          </p:sp>
          <p:sp>
            <p:nvSpPr>
              <p:cNvPr id="1065" name="Freeform: Shape 1064">
                <a:extLst>
                  <a:ext uri="{FF2B5EF4-FFF2-40B4-BE49-F238E27FC236}">
                    <a16:creationId xmlns:a16="http://schemas.microsoft.com/office/drawing/2014/main" id="{868123DC-14CC-41F4-B873-260C655736D4}"/>
                  </a:ext>
                </a:extLst>
              </p:cNvPr>
              <p:cNvSpPr/>
              <p:nvPr/>
            </p:nvSpPr>
            <p:spPr>
              <a:xfrm rot="-2752200">
                <a:off x="4317298" y="7427187"/>
                <a:ext cx="61626" cy="103250"/>
              </a:xfrm>
              <a:custGeom>
                <a:avLst/>
                <a:gdLst>
                  <a:gd name="connsiteX0" fmla="*/ 0 w 61626"/>
                  <a:gd name="connsiteY0" fmla="*/ 0 h 103250"/>
                  <a:gd name="connsiteX1" fmla="*/ 61627 w 61626"/>
                  <a:gd name="connsiteY1" fmla="*/ 0 h 103250"/>
                  <a:gd name="connsiteX2" fmla="*/ 61627 w 61626"/>
                  <a:gd name="connsiteY2" fmla="*/ 103251 h 103250"/>
                  <a:gd name="connsiteX3" fmla="*/ 0 w 61626"/>
                  <a:gd name="connsiteY3" fmla="*/ 103251 h 103250"/>
                </a:gdLst>
                <a:ahLst/>
                <a:cxnLst>
                  <a:cxn ang="0">
                    <a:pos x="connsiteX0" y="connsiteY0"/>
                  </a:cxn>
                  <a:cxn ang="0">
                    <a:pos x="connsiteX1" y="connsiteY1"/>
                  </a:cxn>
                  <a:cxn ang="0">
                    <a:pos x="connsiteX2" y="connsiteY2"/>
                  </a:cxn>
                  <a:cxn ang="0">
                    <a:pos x="connsiteX3" y="connsiteY3"/>
                  </a:cxn>
                </a:cxnLst>
                <a:rect l="l" t="t" r="r" b="b"/>
                <a:pathLst>
                  <a:path w="61626" h="103250">
                    <a:moveTo>
                      <a:pt x="0" y="0"/>
                    </a:moveTo>
                    <a:lnTo>
                      <a:pt x="61627" y="0"/>
                    </a:lnTo>
                    <a:lnTo>
                      <a:pt x="61627" y="103251"/>
                    </a:lnTo>
                    <a:lnTo>
                      <a:pt x="0" y="103251"/>
                    </a:lnTo>
                    <a:close/>
                  </a:path>
                </a:pathLst>
              </a:custGeom>
              <a:noFill/>
              <a:ln w="19050" cap="flat">
                <a:solidFill>
                  <a:schemeClr val="tx1"/>
                </a:solidFill>
                <a:prstDash val="solid"/>
                <a:round/>
              </a:ln>
            </p:spPr>
            <p:txBody>
              <a:bodyPr rtlCol="0" anchor="ctr"/>
              <a:lstStyle/>
              <a:p>
                <a:endParaRPr lang="en-US" dirty="0"/>
              </a:p>
            </p:txBody>
          </p:sp>
          <p:sp>
            <p:nvSpPr>
              <p:cNvPr id="1066" name="Freeform: Shape 1065">
                <a:extLst>
                  <a:ext uri="{FF2B5EF4-FFF2-40B4-BE49-F238E27FC236}">
                    <a16:creationId xmlns:a16="http://schemas.microsoft.com/office/drawing/2014/main" id="{1AAAE64F-E57D-4EC0-8BD1-1D8DE110BB8E}"/>
                  </a:ext>
                </a:extLst>
              </p:cNvPr>
              <p:cNvSpPr/>
              <p:nvPr/>
            </p:nvSpPr>
            <p:spPr>
              <a:xfrm>
                <a:off x="4188159" y="7536751"/>
                <a:ext cx="211550" cy="268795"/>
              </a:xfrm>
              <a:custGeom>
                <a:avLst/>
                <a:gdLst>
                  <a:gd name="connsiteX0" fmla="*/ 174784 w 211550"/>
                  <a:gd name="connsiteY0" fmla="*/ 0 h 268795"/>
                  <a:gd name="connsiteX1" fmla="*/ 211550 w 211550"/>
                  <a:gd name="connsiteY1" fmla="*/ 38481 h 268795"/>
                  <a:gd name="connsiteX2" fmla="*/ 0 w 211550"/>
                  <a:gd name="connsiteY2" fmla="*/ 268796 h 268795"/>
                </a:gdLst>
                <a:ahLst/>
                <a:cxnLst>
                  <a:cxn ang="0">
                    <a:pos x="connsiteX0" y="connsiteY0"/>
                  </a:cxn>
                  <a:cxn ang="0">
                    <a:pos x="connsiteX1" y="connsiteY1"/>
                  </a:cxn>
                  <a:cxn ang="0">
                    <a:pos x="connsiteX2" y="connsiteY2"/>
                  </a:cxn>
                </a:cxnLst>
                <a:rect l="l" t="t" r="r" b="b"/>
                <a:pathLst>
                  <a:path w="211550" h="268795">
                    <a:moveTo>
                      <a:pt x="174784" y="0"/>
                    </a:moveTo>
                    <a:lnTo>
                      <a:pt x="211550" y="38481"/>
                    </a:lnTo>
                    <a:lnTo>
                      <a:pt x="0" y="268796"/>
                    </a:lnTo>
                  </a:path>
                </a:pathLst>
              </a:custGeom>
              <a:noFill/>
              <a:ln w="19050" cap="flat">
                <a:solidFill>
                  <a:schemeClr val="tx1"/>
                </a:solidFill>
                <a:prstDash val="solid"/>
                <a:round/>
              </a:ln>
            </p:spPr>
            <p:txBody>
              <a:bodyPr rtlCol="0" anchor="ctr"/>
              <a:lstStyle/>
              <a:p>
                <a:endParaRPr lang="en-US" dirty="0"/>
              </a:p>
            </p:txBody>
          </p:sp>
          <p:sp>
            <p:nvSpPr>
              <p:cNvPr id="1067" name="Freeform: Shape 1066">
                <a:extLst>
                  <a:ext uri="{FF2B5EF4-FFF2-40B4-BE49-F238E27FC236}">
                    <a16:creationId xmlns:a16="http://schemas.microsoft.com/office/drawing/2014/main" id="{829754B0-E32E-48BE-A897-3857E7DAD7FA}"/>
                  </a:ext>
                </a:extLst>
              </p:cNvPr>
              <p:cNvSpPr/>
              <p:nvPr/>
            </p:nvSpPr>
            <p:spPr>
              <a:xfrm>
                <a:off x="2757599" y="7742967"/>
                <a:ext cx="33623" cy="569499"/>
              </a:xfrm>
              <a:custGeom>
                <a:avLst/>
                <a:gdLst>
                  <a:gd name="connsiteX0" fmla="*/ 0 w 33623"/>
                  <a:gd name="connsiteY0" fmla="*/ 0 h 569499"/>
                  <a:gd name="connsiteX1" fmla="*/ 0 w 33623"/>
                  <a:gd name="connsiteY1" fmla="*/ 569500 h 569499"/>
                  <a:gd name="connsiteX2" fmla="*/ 33623 w 33623"/>
                  <a:gd name="connsiteY2" fmla="*/ 564356 h 569499"/>
                </a:gdLst>
                <a:ahLst/>
                <a:cxnLst>
                  <a:cxn ang="0">
                    <a:pos x="connsiteX0" y="connsiteY0"/>
                  </a:cxn>
                  <a:cxn ang="0">
                    <a:pos x="connsiteX1" y="connsiteY1"/>
                  </a:cxn>
                  <a:cxn ang="0">
                    <a:pos x="connsiteX2" y="connsiteY2"/>
                  </a:cxn>
                </a:cxnLst>
                <a:rect l="l" t="t" r="r" b="b"/>
                <a:pathLst>
                  <a:path w="33623" h="569499">
                    <a:moveTo>
                      <a:pt x="0" y="0"/>
                    </a:moveTo>
                    <a:lnTo>
                      <a:pt x="0" y="569500"/>
                    </a:lnTo>
                    <a:lnTo>
                      <a:pt x="33623" y="564356"/>
                    </a:lnTo>
                  </a:path>
                </a:pathLst>
              </a:custGeom>
              <a:noFill/>
              <a:ln w="19050" cap="flat">
                <a:solidFill>
                  <a:schemeClr val="tx1"/>
                </a:solidFill>
                <a:prstDash val="solid"/>
                <a:round/>
              </a:ln>
            </p:spPr>
            <p:txBody>
              <a:bodyPr rtlCol="0" anchor="ctr"/>
              <a:lstStyle/>
              <a:p>
                <a:endParaRPr lang="en-US" dirty="0"/>
              </a:p>
            </p:txBody>
          </p:sp>
          <p:sp>
            <p:nvSpPr>
              <p:cNvPr id="1068" name="Freeform: Shape 1067">
                <a:extLst>
                  <a:ext uri="{FF2B5EF4-FFF2-40B4-BE49-F238E27FC236}">
                    <a16:creationId xmlns:a16="http://schemas.microsoft.com/office/drawing/2014/main" id="{B00F7FDE-0D33-4200-9700-6EEFA0E4E6CF}"/>
                  </a:ext>
                </a:extLst>
              </p:cNvPr>
              <p:cNvSpPr/>
              <p:nvPr/>
            </p:nvSpPr>
            <p:spPr>
              <a:xfrm>
                <a:off x="2757599" y="7559802"/>
                <a:ext cx="9525" cy="124205"/>
              </a:xfrm>
              <a:custGeom>
                <a:avLst/>
                <a:gdLst>
                  <a:gd name="connsiteX0" fmla="*/ 0 w 9525"/>
                  <a:gd name="connsiteY0" fmla="*/ 0 h 124205"/>
                  <a:gd name="connsiteX1" fmla="*/ 0 w 9525"/>
                  <a:gd name="connsiteY1" fmla="*/ 124206 h 124205"/>
                </a:gdLst>
                <a:ahLst/>
                <a:cxnLst>
                  <a:cxn ang="0">
                    <a:pos x="connsiteX0" y="connsiteY0"/>
                  </a:cxn>
                  <a:cxn ang="0">
                    <a:pos x="connsiteX1" y="connsiteY1"/>
                  </a:cxn>
                </a:cxnLst>
                <a:rect l="l" t="t" r="r" b="b"/>
                <a:pathLst>
                  <a:path w="9525" h="124205">
                    <a:moveTo>
                      <a:pt x="0" y="0"/>
                    </a:moveTo>
                    <a:lnTo>
                      <a:pt x="0" y="124206"/>
                    </a:lnTo>
                  </a:path>
                </a:pathLst>
              </a:custGeom>
              <a:ln w="19050" cap="flat">
                <a:solidFill>
                  <a:schemeClr val="tx1"/>
                </a:solidFill>
                <a:prstDash val="solid"/>
                <a:round/>
              </a:ln>
            </p:spPr>
            <p:txBody>
              <a:bodyPr rtlCol="0" anchor="ctr"/>
              <a:lstStyle/>
              <a:p>
                <a:endParaRPr lang="en-US" dirty="0"/>
              </a:p>
            </p:txBody>
          </p:sp>
          <p:sp>
            <p:nvSpPr>
              <p:cNvPr id="1069" name="Freeform: Shape 1068">
                <a:extLst>
                  <a:ext uri="{FF2B5EF4-FFF2-40B4-BE49-F238E27FC236}">
                    <a16:creationId xmlns:a16="http://schemas.microsoft.com/office/drawing/2014/main" id="{E44371A4-F104-471C-86FF-8B7AC6259E9F}"/>
                  </a:ext>
                </a:extLst>
              </p:cNvPr>
              <p:cNvSpPr/>
              <p:nvPr/>
            </p:nvSpPr>
            <p:spPr>
              <a:xfrm>
                <a:off x="2757599" y="7280624"/>
                <a:ext cx="610171" cy="228981"/>
              </a:xfrm>
              <a:custGeom>
                <a:avLst/>
                <a:gdLst>
                  <a:gd name="connsiteX0" fmla="*/ 610172 w 610171"/>
                  <a:gd name="connsiteY0" fmla="*/ 0 h 228981"/>
                  <a:gd name="connsiteX1" fmla="*/ 0 w 610171"/>
                  <a:gd name="connsiteY1" fmla="*/ 92583 h 228981"/>
                  <a:gd name="connsiteX2" fmla="*/ 0 w 610171"/>
                  <a:gd name="connsiteY2" fmla="*/ 228981 h 228981"/>
                </a:gdLst>
                <a:ahLst/>
                <a:cxnLst>
                  <a:cxn ang="0">
                    <a:pos x="connsiteX0" y="connsiteY0"/>
                  </a:cxn>
                  <a:cxn ang="0">
                    <a:pos x="connsiteX1" y="connsiteY1"/>
                  </a:cxn>
                  <a:cxn ang="0">
                    <a:pos x="connsiteX2" y="connsiteY2"/>
                  </a:cxn>
                </a:cxnLst>
                <a:rect l="l" t="t" r="r" b="b"/>
                <a:pathLst>
                  <a:path w="610171" h="228981">
                    <a:moveTo>
                      <a:pt x="610172" y="0"/>
                    </a:moveTo>
                    <a:lnTo>
                      <a:pt x="0" y="92583"/>
                    </a:lnTo>
                    <a:lnTo>
                      <a:pt x="0" y="228981"/>
                    </a:lnTo>
                  </a:path>
                </a:pathLst>
              </a:custGeom>
              <a:noFill/>
              <a:ln w="19050" cap="flat">
                <a:solidFill>
                  <a:schemeClr val="tx1"/>
                </a:solidFill>
                <a:prstDash val="solid"/>
                <a:round/>
              </a:ln>
            </p:spPr>
            <p:txBody>
              <a:bodyPr rtlCol="0" anchor="ctr"/>
              <a:lstStyle/>
              <a:p>
                <a:endParaRPr lang="en-US" dirty="0"/>
              </a:p>
            </p:txBody>
          </p:sp>
          <p:sp>
            <p:nvSpPr>
              <p:cNvPr id="1070" name="Freeform: Shape 1069">
                <a:extLst>
                  <a:ext uri="{FF2B5EF4-FFF2-40B4-BE49-F238E27FC236}">
                    <a16:creationId xmlns:a16="http://schemas.microsoft.com/office/drawing/2014/main" id="{E477E479-6ADD-44C0-AE75-4B76341DFEA0}"/>
                  </a:ext>
                </a:extLst>
              </p:cNvPr>
              <p:cNvSpPr/>
              <p:nvPr/>
            </p:nvSpPr>
            <p:spPr>
              <a:xfrm>
                <a:off x="3481499" y="7280624"/>
                <a:ext cx="610171" cy="316039"/>
              </a:xfrm>
              <a:custGeom>
                <a:avLst/>
                <a:gdLst>
                  <a:gd name="connsiteX0" fmla="*/ 610171 w 610171"/>
                  <a:gd name="connsiteY0" fmla="*/ 316040 h 316039"/>
                  <a:gd name="connsiteX1" fmla="*/ 610171 w 610171"/>
                  <a:gd name="connsiteY1" fmla="*/ 92583 h 316039"/>
                  <a:gd name="connsiteX2" fmla="*/ 0 w 610171"/>
                  <a:gd name="connsiteY2" fmla="*/ 0 h 316039"/>
                </a:gdLst>
                <a:ahLst/>
                <a:cxnLst>
                  <a:cxn ang="0">
                    <a:pos x="connsiteX0" y="connsiteY0"/>
                  </a:cxn>
                  <a:cxn ang="0">
                    <a:pos x="connsiteX1" y="connsiteY1"/>
                  </a:cxn>
                  <a:cxn ang="0">
                    <a:pos x="connsiteX2" y="connsiteY2"/>
                  </a:cxn>
                </a:cxnLst>
                <a:rect l="l" t="t" r="r" b="b"/>
                <a:pathLst>
                  <a:path w="610171" h="316039">
                    <a:moveTo>
                      <a:pt x="610171" y="316040"/>
                    </a:moveTo>
                    <a:lnTo>
                      <a:pt x="610171" y="92583"/>
                    </a:lnTo>
                    <a:lnTo>
                      <a:pt x="0" y="0"/>
                    </a:lnTo>
                  </a:path>
                </a:pathLst>
              </a:custGeom>
              <a:noFill/>
              <a:ln w="19050" cap="flat">
                <a:solidFill>
                  <a:schemeClr val="tx1"/>
                </a:solidFill>
                <a:prstDash val="solid"/>
                <a:round/>
              </a:ln>
            </p:spPr>
            <p:txBody>
              <a:bodyPr rtlCol="0" anchor="ctr"/>
              <a:lstStyle/>
              <a:p>
                <a:endParaRPr lang="en-US" dirty="0"/>
              </a:p>
            </p:txBody>
          </p:sp>
          <p:sp>
            <p:nvSpPr>
              <p:cNvPr id="1071" name="Freeform: Shape 1070">
                <a:extLst>
                  <a:ext uri="{FF2B5EF4-FFF2-40B4-BE49-F238E27FC236}">
                    <a16:creationId xmlns:a16="http://schemas.microsoft.com/office/drawing/2014/main" id="{D9063978-7AE7-4341-8637-98C6694929EC}"/>
                  </a:ext>
                </a:extLst>
              </p:cNvPr>
              <p:cNvSpPr/>
              <p:nvPr/>
            </p:nvSpPr>
            <p:spPr>
              <a:xfrm>
                <a:off x="4048904" y="7888700"/>
                <a:ext cx="42767" cy="423767"/>
              </a:xfrm>
              <a:custGeom>
                <a:avLst/>
                <a:gdLst>
                  <a:gd name="connsiteX0" fmla="*/ 0 w 42767"/>
                  <a:gd name="connsiteY0" fmla="*/ 417290 h 423767"/>
                  <a:gd name="connsiteX1" fmla="*/ 42767 w 42767"/>
                  <a:gd name="connsiteY1" fmla="*/ 423767 h 423767"/>
                  <a:gd name="connsiteX2" fmla="*/ 42767 w 42767"/>
                  <a:gd name="connsiteY2" fmla="*/ 0 h 423767"/>
                </a:gdLst>
                <a:ahLst/>
                <a:cxnLst>
                  <a:cxn ang="0">
                    <a:pos x="connsiteX0" y="connsiteY0"/>
                  </a:cxn>
                  <a:cxn ang="0">
                    <a:pos x="connsiteX1" y="connsiteY1"/>
                  </a:cxn>
                  <a:cxn ang="0">
                    <a:pos x="connsiteX2" y="connsiteY2"/>
                  </a:cxn>
                </a:cxnLst>
                <a:rect l="l" t="t" r="r" b="b"/>
                <a:pathLst>
                  <a:path w="42767" h="423767">
                    <a:moveTo>
                      <a:pt x="0" y="417290"/>
                    </a:moveTo>
                    <a:lnTo>
                      <a:pt x="42767" y="423767"/>
                    </a:lnTo>
                    <a:lnTo>
                      <a:pt x="42767" y="0"/>
                    </a:lnTo>
                  </a:path>
                </a:pathLst>
              </a:custGeom>
              <a:noFill/>
              <a:ln w="19050" cap="flat">
                <a:solidFill>
                  <a:schemeClr val="tx1"/>
                </a:solidFill>
                <a:prstDash val="solid"/>
                <a:round/>
              </a:ln>
            </p:spPr>
            <p:txBody>
              <a:bodyPr rtlCol="0" anchor="ctr"/>
              <a:lstStyle/>
              <a:p>
                <a:endParaRPr lang="en-US" dirty="0"/>
              </a:p>
            </p:txBody>
          </p:sp>
          <p:sp>
            <p:nvSpPr>
              <p:cNvPr id="1072" name="Freeform: Shape 1071">
                <a:extLst>
                  <a:ext uri="{FF2B5EF4-FFF2-40B4-BE49-F238E27FC236}">
                    <a16:creationId xmlns:a16="http://schemas.microsoft.com/office/drawing/2014/main" id="{30BF5DF2-6561-4766-BE9C-7CE1912BB86A}"/>
                  </a:ext>
                </a:extLst>
              </p:cNvPr>
              <p:cNvSpPr/>
              <p:nvPr/>
            </p:nvSpPr>
            <p:spPr>
              <a:xfrm>
                <a:off x="3840878" y="8317801"/>
                <a:ext cx="116776" cy="22574"/>
              </a:xfrm>
              <a:custGeom>
                <a:avLst/>
                <a:gdLst>
                  <a:gd name="connsiteX0" fmla="*/ 0 w 116776"/>
                  <a:gd name="connsiteY0" fmla="*/ 0 h 22574"/>
                  <a:gd name="connsiteX1" fmla="*/ 116777 w 116776"/>
                  <a:gd name="connsiteY1" fmla="*/ 22574 h 22574"/>
                </a:gdLst>
                <a:ahLst/>
                <a:cxnLst>
                  <a:cxn ang="0">
                    <a:pos x="connsiteX0" y="connsiteY0"/>
                  </a:cxn>
                  <a:cxn ang="0">
                    <a:pos x="connsiteX1" y="connsiteY1"/>
                  </a:cxn>
                </a:cxnLst>
                <a:rect l="l" t="t" r="r" b="b"/>
                <a:pathLst>
                  <a:path w="116776" h="22574">
                    <a:moveTo>
                      <a:pt x="0" y="0"/>
                    </a:moveTo>
                    <a:lnTo>
                      <a:pt x="116777" y="22574"/>
                    </a:lnTo>
                  </a:path>
                </a:pathLst>
              </a:custGeom>
              <a:ln w="19050" cap="flat">
                <a:solidFill>
                  <a:schemeClr val="tx1"/>
                </a:solidFill>
                <a:prstDash val="solid"/>
                <a:round/>
              </a:ln>
            </p:spPr>
            <p:txBody>
              <a:bodyPr rtlCol="0" anchor="ctr"/>
              <a:lstStyle/>
              <a:p>
                <a:endParaRPr lang="en-US" dirty="0"/>
              </a:p>
            </p:txBody>
          </p:sp>
          <p:sp>
            <p:nvSpPr>
              <p:cNvPr id="1073" name="Freeform: Shape 1072">
                <a:extLst>
                  <a:ext uri="{FF2B5EF4-FFF2-40B4-BE49-F238E27FC236}">
                    <a16:creationId xmlns:a16="http://schemas.microsoft.com/office/drawing/2014/main" id="{5CF1D7A7-9916-4B48-AA1B-E3A3091E51F8}"/>
                  </a:ext>
                </a:extLst>
              </p:cNvPr>
              <p:cNvSpPr/>
              <p:nvPr/>
            </p:nvSpPr>
            <p:spPr>
              <a:xfrm>
                <a:off x="3735150" y="8297418"/>
                <a:ext cx="64293" cy="12382"/>
              </a:xfrm>
              <a:custGeom>
                <a:avLst/>
                <a:gdLst>
                  <a:gd name="connsiteX0" fmla="*/ 0 w 64293"/>
                  <a:gd name="connsiteY0" fmla="*/ 0 h 12382"/>
                  <a:gd name="connsiteX1" fmla="*/ 64294 w 64293"/>
                  <a:gd name="connsiteY1" fmla="*/ 12382 h 12382"/>
                </a:gdLst>
                <a:ahLst/>
                <a:cxnLst>
                  <a:cxn ang="0">
                    <a:pos x="connsiteX0" y="connsiteY0"/>
                  </a:cxn>
                  <a:cxn ang="0">
                    <a:pos x="connsiteX1" y="connsiteY1"/>
                  </a:cxn>
                </a:cxnLst>
                <a:rect l="l" t="t" r="r" b="b"/>
                <a:pathLst>
                  <a:path w="64293" h="12382">
                    <a:moveTo>
                      <a:pt x="0" y="0"/>
                    </a:moveTo>
                    <a:lnTo>
                      <a:pt x="64294" y="12382"/>
                    </a:lnTo>
                  </a:path>
                </a:pathLst>
              </a:custGeom>
              <a:ln w="19050" cap="flat">
                <a:solidFill>
                  <a:schemeClr val="tx1"/>
                </a:solidFill>
                <a:prstDash val="solid"/>
                <a:round/>
              </a:ln>
            </p:spPr>
            <p:txBody>
              <a:bodyPr rtlCol="0" anchor="ctr"/>
              <a:lstStyle/>
              <a:p>
                <a:endParaRPr lang="en-US" dirty="0"/>
              </a:p>
            </p:txBody>
          </p:sp>
          <p:sp>
            <p:nvSpPr>
              <p:cNvPr id="1074" name="Freeform: Shape 1073">
                <a:extLst>
                  <a:ext uri="{FF2B5EF4-FFF2-40B4-BE49-F238E27FC236}">
                    <a16:creationId xmlns:a16="http://schemas.microsoft.com/office/drawing/2014/main" id="{BD6389F4-138D-4988-8FAC-24085764082B}"/>
                  </a:ext>
                </a:extLst>
              </p:cNvPr>
              <p:cNvSpPr/>
              <p:nvPr/>
            </p:nvSpPr>
            <p:spPr>
              <a:xfrm>
                <a:off x="2883615" y="8237315"/>
                <a:ext cx="809148" cy="101345"/>
              </a:xfrm>
              <a:custGeom>
                <a:avLst/>
                <a:gdLst>
                  <a:gd name="connsiteX0" fmla="*/ 0 w 809148"/>
                  <a:gd name="connsiteY0" fmla="*/ 101346 h 101345"/>
                  <a:gd name="connsiteX1" fmla="*/ 540258 w 809148"/>
                  <a:gd name="connsiteY1" fmla="*/ 0 h 101345"/>
                  <a:gd name="connsiteX2" fmla="*/ 809149 w 809148"/>
                  <a:gd name="connsiteY2" fmla="*/ 51911 h 101345"/>
                </a:gdLst>
                <a:ahLst/>
                <a:cxnLst>
                  <a:cxn ang="0">
                    <a:pos x="connsiteX0" y="connsiteY0"/>
                  </a:cxn>
                  <a:cxn ang="0">
                    <a:pos x="connsiteX1" y="connsiteY1"/>
                  </a:cxn>
                  <a:cxn ang="0">
                    <a:pos x="connsiteX2" y="connsiteY2"/>
                  </a:cxn>
                </a:cxnLst>
                <a:rect l="l" t="t" r="r" b="b"/>
                <a:pathLst>
                  <a:path w="809148" h="101345">
                    <a:moveTo>
                      <a:pt x="0" y="101346"/>
                    </a:moveTo>
                    <a:lnTo>
                      <a:pt x="540258" y="0"/>
                    </a:lnTo>
                    <a:lnTo>
                      <a:pt x="809149" y="51911"/>
                    </a:lnTo>
                  </a:path>
                </a:pathLst>
              </a:custGeom>
              <a:noFill/>
              <a:ln w="19050" cap="flat">
                <a:solidFill>
                  <a:schemeClr val="tx1"/>
                </a:solidFill>
                <a:prstDash val="solid"/>
                <a:round/>
              </a:ln>
            </p:spPr>
            <p:txBody>
              <a:bodyPr rtlCol="0" anchor="ctr"/>
              <a:lstStyle/>
              <a:p>
                <a:endParaRPr lang="en-US" dirty="0"/>
              </a:p>
            </p:txBody>
          </p:sp>
          <p:sp>
            <p:nvSpPr>
              <p:cNvPr id="1075" name="Freeform: Shape 1074">
                <a:extLst>
                  <a:ext uri="{FF2B5EF4-FFF2-40B4-BE49-F238E27FC236}">
                    <a16:creationId xmlns:a16="http://schemas.microsoft.com/office/drawing/2014/main" id="{37F1A675-341B-4223-A44B-F8370F25ACD2}"/>
                  </a:ext>
                </a:extLst>
              </p:cNvPr>
              <p:cNvSpPr/>
              <p:nvPr/>
            </p:nvSpPr>
            <p:spPr>
              <a:xfrm>
                <a:off x="3423111" y="7392447"/>
                <a:ext cx="9525" cy="796956"/>
              </a:xfrm>
              <a:custGeom>
                <a:avLst/>
                <a:gdLst>
                  <a:gd name="connsiteX0" fmla="*/ 0 w 9525"/>
                  <a:gd name="connsiteY0" fmla="*/ 0 h 796956"/>
                  <a:gd name="connsiteX1" fmla="*/ 0 w 9525"/>
                  <a:gd name="connsiteY1" fmla="*/ 796957 h 796956"/>
                </a:gdLst>
                <a:ahLst/>
                <a:cxnLst>
                  <a:cxn ang="0">
                    <a:pos x="connsiteX0" y="connsiteY0"/>
                  </a:cxn>
                  <a:cxn ang="0">
                    <a:pos x="connsiteX1" y="connsiteY1"/>
                  </a:cxn>
                </a:cxnLst>
                <a:rect l="l" t="t" r="r" b="b"/>
                <a:pathLst>
                  <a:path w="9525" h="796956">
                    <a:moveTo>
                      <a:pt x="0" y="0"/>
                    </a:moveTo>
                    <a:lnTo>
                      <a:pt x="0" y="796957"/>
                    </a:lnTo>
                  </a:path>
                </a:pathLst>
              </a:custGeom>
              <a:ln w="19050" cap="flat">
                <a:solidFill>
                  <a:schemeClr val="tx1"/>
                </a:solidFill>
                <a:prstDash val="solid"/>
                <a:round/>
              </a:ln>
            </p:spPr>
            <p:txBody>
              <a:bodyPr rtlCol="0" anchor="ctr"/>
              <a:lstStyle/>
              <a:p>
                <a:endParaRPr lang="en-US" dirty="0"/>
              </a:p>
            </p:txBody>
          </p:sp>
        </p:grpSp>
      </p:grpSp>
      <p:grpSp>
        <p:nvGrpSpPr>
          <p:cNvPr id="1076" name="Group 1075">
            <a:extLst>
              <a:ext uri="{FF2B5EF4-FFF2-40B4-BE49-F238E27FC236}">
                <a16:creationId xmlns:a16="http://schemas.microsoft.com/office/drawing/2014/main" id="{44CD12C0-8A4B-42F8-88C3-9C53B5929B98}"/>
              </a:ext>
            </a:extLst>
          </p:cNvPr>
          <p:cNvGrpSpPr/>
          <p:nvPr/>
        </p:nvGrpSpPr>
        <p:grpSpPr>
          <a:xfrm>
            <a:off x="5641507" y="1918278"/>
            <a:ext cx="822960" cy="822960"/>
            <a:chOff x="6210428" y="1879858"/>
            <a:chExt cx="324090" cy="324090"/>
          </a:xfrm>
        </p:grpSpPr>
        <p:sp>
          <p:nvSpPr>
            <p:cNvPr id="1077" name="Oval 1076">
              <a:extLst>
                <a:ext uri="{FF2B5EF4-FFF2-40B4-BE49-F238E27FC236}">
                  <a16:creationId xmlns:a16="http://schemas.microsoft.com/office/drawing/2014/main" id="{279445B4-325A-4B55-9E00-242C3747C168}"/>
                </a:ext>
              </a:extLst>
            </p:cNvPr>
            <p:cNvSpPr/>
            <p:nvPr/>
          </p:nvSpPr>
          <p:spPr>
            <a:xfrm>
              <a:off x="6210428" y="1879858"/>
              <a:ext cx="324090" cy="324090"/>
            </a:xfrm>
            <a:prstGeom prst="ellipse">
              <a:avLst/>
            </a:prstGeom>
            <a:solidFill>
              <a:schemeClr val="bg1"/>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1078" name="Freeform 34">
              <a:extLst>
                <a:ext uri="{FF2B5EF4-FFF2-40B4-BE49-F238E27FC236}">
                  <a16:creationId xmlns:a16="http://schemas.microsoft.com/office/drawing/2014/main" id="{6AF11C6C-D802-4502-B639-6C131113848F}"/>
                </a:ext>
              </a:extLst>
            </p:cNvPr>
            <p:cNvSpPr>
              <a:spLocks/>
            </p:cNvSpPr>
            <p:nvPr/>
          </p:nvSpPr>
          <p:spPr bwMode="auto">
            <a:xfrm>
              <a:off x="6281435" y="1975228"/>
              <a:ext cx="177272" cy="133350"/>
            </a:xfrm>
            <a:custGeom>
              <a:avLst/>
              <a:gdLst>
                <a:gd name="T0" fmla="*/ 204 w 213"/>
                <a:gd name="T1" fmla="*/ 42 h 159"/>
                <a:gd name="T2" fmla="*/ 94 w 213"/>
                <a:gd name="T3" fmla="*/ 152 h 159"/>
                <a:gd name="T4" fmla="*/ 78 w 213"/>
                <a:gd name="T5" fmla="*/ 159 h 159"/>
                <a:gd name="T6" fmla="*/ 62 w 213"/>
                <a:gd name="T7" fmla="*/ 152 h 159"/>
                <a:gd name="T8" fmla="*/ 9 w 213"/>
                <a:gd name="T9" fmla="*/ 100 h 159"/>
                <a:gd name="T10" fmla="*/ 9 w 213"/>
                <a:gd name="T11" fmla="*/ 67 h 159"/>
                <a:gd name="T12" fmla="*/ 42 w 213"/>
                <a:gd name="T13" fmla="*/ 67 h 159"/>
                <a:gd name="T14" fmla="*/ 78 w 213"/>
                <a:gd name="T15" fmla="*/ 103 h 159"/>
                <a:gd name="T16" fmla="*/ 172 w 213"/>
                <a:gd name="T17" fmla="*/ 9 h 159"/>
                <a:gd name="T18" fmla="*/ 204 w 213"/>
                <a:gd name="T19" fmla="*/ 9 h 159"/>
                <a:gd name="T20" fmla="*/ 204 w 213"/>
                <a:gd name="T21" fmla="*/ 42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3" h="159">
                  <a:moveTo>
                    <a:pt x="204" y="42"/>
                  </a:moveTo>
                  <a:cubicBezTo>
                    <a:pt x="94" y="152"/>
                    <a:pt x="94" y="152"/>
                    <a:pt x="94" y="152"/>
                  </a:cubicBezTo>
                  <a:cubicBezTo>
                    <a:pt x="90" y="156"/>
                    <a:pt x="84" y="159"/>
                    <a:pt x="78" y="159"/>
                  </a:cubicBezTo>
                  <a:cubicBezTo>
                    <a:pt x="72" y="159"/>
                    <a:pt x="66" y="156"/>
                    <a:pt x="62" y="152"/>
                  </a:cubicBezTo>
                  <a:cubicBezTo>
                    <a:pt x="9" y="100"/>
                    <a:pt x="9" y="100"/>
                    <a:pt x="9" y="100"/>
                  </a:cubicBezTo>
                  <a:cubicBezTo>
                    <a:pt x="0" y="91"/>
                    <a:pt x="0" y="76"/>
                    <a:pt x="9" y="67"/>
                  </a:cubicBezTo>
                  <a:cubicBezTo>
                    <a:pt x="18" y="58"/>
                    <a:pt x="33" y="58"/>
                    <a:pt x="42" y="67"/>
                  </a:cubicBezTo>
                  <a:cubicBezTo>
                    <a:pt x="78" y="103"/>
                    <a:pt x="78" y="103"/>
                    <a:pt x="78" y="103"/>
                  </a:cubicBezTo>
                  <a:cubicBezTo>
                    <a:pt x="172" y="9"/>
                    <a:pt x="172" y="9"/>
                    <a:pt x="172" y="9"/>
                  </a:cubicBezTo>
                  <a:cubicBezTo>
                    <a:pt x="181" y="0"/>
                    <a:pt x="195" y="0"/>
                    <a:pt x="204" y="9"/>
                  </a:cubicBezTo>
                  <a:cubicBezTo>
                    <a:pt x="213" y="18"/>
                    <a:pt x="213" y="33"/>
                    <a:pt x="204" y="42"/>
                  </a:cubicBezTo>
                  <a:close/>
                </a:path>
              </a:pathLst>
            </a:cu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079" name="Group 1078">
            <a:extLst>
              <a:ext uri="{FF2B5EF4-FFF2-40B4-BE49-F238E27FC236}">
                <a16:creationId xmlns:a16="http://schemas.microsoft.com/office/drawing/2014/main" id="{B99BE144-00DB-4C9F-96F8-D82195B08BA9}"/>
              </a:ext>
            </a:extLst>
          </p:cNvPr>
          <p:cNvGrpSpPr/>
          <p:nvPr/>
        </p:nvGrpSpPr>
        <p:grpSpPr>
          <a:xfrm>
            <a:off x="4221761" y="1918278"/>
            <a:ext cx="822960" cy="822960"/>
            <a:chOff x="4785894" y="1879858"/>
            <a:chExt cx="324090" cy="324090"/>
          </a:xfrm>
        </p:grpSpPr>
        <p:sp>
          <p:nvSpPr>
            <p:cNvPr id="1080" name="Oval 1079">
              <a:extLst>
                <a:ext uri="{FF2B5EF4-FFF2-40B4-BE49-F238E27FC236}">
                  <a16:creationId xmlns:a16="http://schemas.microsoft.com/office/drawing/2014/main" id="{51A9E348-6004-4FEB-AE2B-CD4D325F73A0}"/>
                </a:ext>
              </a:extLst>
            </p:cNvPr>
            <p:cNvSpPr/>
            <p:nvPr/>
          </p:nvSpPr>
          <p:spPr>
            <a:xfrm>
              <a:off x="4785894" y="1879858"/>
              <a:ext cx="324090" cy="324090"/>
            </a:xfrm>
            <a:prstGeom prst="ellipse">
              <a:avLst/>
            </a:prstGeom>
            <a:solidFill>
              <a:schemeClr val="bg1"/>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1081" name="Freeform: Shape 1080">
              <a:extLst>
                <a:ext uri="{FF2B5EF4-FFF2-40B4-BE49-F238E27FC236}">
                  <a16:creationId xmlns:a16="http://schemas.microsoft.com/office/drawing/2014/main" id="{96B00EDD-E11D-49E2-8356-C7FEAAD4D10C}"/>
                </a:ext>
              </a:extLst>
            </p:cNvPr>
            <p:cNvSpPr/>
            <p:nvPr/>
          </p:nvSpPr>
          <p:spPr>
            <a:xfrm>
              <a:off x="4865952" y="1964409"/>
              <a:ext cx="163974" cy="154989"/>
            </a:xfrm>
            <a:custGeom>
              <a:avLst/>
              <a:gdLst>
                <a:gd name="connsiteX0" fmla="*/ 576821 w 650718"/>
                <a:gd name="connsiteY0" fmla="*/ 264196 h 615063"/>
                <a:gd name="connsiteX1" fmla="*/ 576821 w 650718"/>
                <a:gd name="connsiteY1" fmla="*/ 602926 h 615063"/>
                <a:gd name="connsiteX2" fmla="*/ 74966 w 650718"/>
                <a:gd name="connsiteY2" fmla="*/ 602926 h 615063"/>
                <a:gd name="connsiteX3" fmla="*/ 74966 w 650718"/>
                <a:gd name="connsiteY3" fmla="*/ 264196 h 615063"/>
                <a:gd name="connsiteX4" fmla="*/ 136472 w 650718"/>
                <a:gd name="connsiteY4" fmla="*/ 215169 h 615063"/>
                <a:gd name="connsiteX5" fmla="*/ 199761 w 650718"/>
                <a:gd name="connsiteY5" fmla="*/ 265087 h 615063"/>
                <a:gd name="connsiteX6" fmla="*/ 263050 w 650718"/>
                <a:gd name="connsiteY6" fmla="*/ 215169 h 615063"/>
                <a:gd name="connsiteX7" fmla="*/ 326339 w 650718"/>
                <a:gd name="connsiteY7" fmla="*/ 265087 h 615063"/>
                <a:gd name="connsiteX8" fmla="*/ 389628 w 650718"/>
                <a:gd name="connsiteY8" fmla="*/ 215169 h 615063"/>
                <a:gd name="connsiteX9" fmla="*/ 452917 w 650718"/>
                <a:gd name="connsiteY9" fmla="*/ 265087 h 615063"/>
                <a:gd name="connsiteX10" fmla="*/ 516206 w 650718"/>
                <a:gd name="connsiteY10" fmla="*/ 215169 h 615063"/>
                <a:gd name="connsiteX11" fmla="*/ 579495 w 650718"/>
                <a:gd name="connsiteY11" fmla="*/ 265087 h 615063"/>
                <a:gd name="connsiteX12" fmla="*/ 584843 w 650718"/>
                <a:gd name="connsiteY12" fmla="*/ 265087 h 615063"/>
                <a:gd name="connsiteX13" fmla="*/ 635653 w 650718"/>
                <a:gd name="connsiteY13" fmla="*/ 183079 h 615063"/>
                <a:gd name="connsiteX14" fmla="*/ 576821 w 650718"/>
                <a:gd name="connsiteY14" fmla="*/ 13714 h 615063"/>
                <a:gd name="connsiteX15" fmla="*/ 74966 w 650718"/>
                <a:gd name="connsiteY15" fmla="*/ 13714 h 615063"/>
                <a:gd name="connsiteX16" fmla="*/ 17025 w 650718"/>
                <a:gd name="connsiteY16" fmla="*/ 182187 h 615063"/>
                <a:gd name="connsiteX17" fmla="*/ 67835 w 650718"/>
                <a:gd name="connsiteY17" fmla="*/ 264196 h 615063"/>
                <a:gd name="connsiteX18" fmla="*/ 73183 w 650718"/>
                <a:gd name="connsiteY18" fmla="*/ 264196 h 615063"/>
                <a:gd name="connsiteX19" fmla="*/ 136472 w 650718"/>
                <a:gd name="connsiteY19" fmla="*/ 215169 h 615063"/>
                <a:gd name="connsiteX20" fmla="*/ 312968 w 650718"/>
                <a:gd name="connsiteY20" fmla="*/ 463869 h 615063"/>
                <a:gd name="connsiteX21" fmla="*/ 74966 w 650718"/>
                <a:gd name="connsiteY21" fmla="*/ 463869 h 615063"/>
                <a:gd name="connsiteX22" fmla="*/ 74966 w 650718"/>
                <a:gd name="connsiteY22" fmla="*/ 603818 h 615063"/>
                <a:gd name="connsiteX23" fmla="*/ 576821 w 650718"/>
                <a:gd name="connsiteY23" fmla="*/ 603818 h 615063"/>
                <a:gd name="connsiteX24" fmla="*/ 576821 w 650718"/>
                <a:gd name="connsiteY24" fmla="*/ 463869 h 615063"/>
                <a:gd name="connsiteX25" fmla="*/ 475202 w 650718"/>
                <a:gd name="connsiteY25" fmla="*/ 463869 h 615063"/>
                <a:gd name="connsiteX26" fmla="*/ 475202 w 650718"/>
                <a:gd name="connsiteY26" fmla="*/ 329268 h 615063"/>
                <a:gd name="connsiteX27" fmla="*/ 312968 w 650718"/>
                <a:gd name="connsiteY27" fmla="*/ 329268 h 615063"/>
                <a:gd name="connsiteX28" fmla="*/ 312968 w 650718"/>
                <a:gd name="connsiteY28" fmla="*/ 597578 h 615063"/>
                <a:gd name="connsiteX29" fmla="*/ 476093 w 650718"/>
                <a:gd name="connsiteY29" fmla="*/ 597578 h 615063"/>
                <a:gd name="connsiteX30" fmla="*/ 476093 w 650718"/>
                <a:gd name="connsiteY30" fmla="*/ 329268 h 615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50718" h="615063">
                  <a:moveTo>
                    <a:pt x="576821" y="264196"/>
                  </a:moveTo>
                  <a:lnTo>
                    <a:pt x="576821" y="602926"/>
                  </a:lnTo>
                  <a:lnTo>
                    <a:pt x="74966" y="602926"/>
                  </a:lnTo>
                  <a:lnTo>
                    <a:pt x="74966" y="264196"/>
                  </a:lnTo>
                  <a:moveTo>
                    <a:pt x="136472" y="215169"/>
                  </a:moveTo>
                  <a:cubicBezTo>
                    <a:pt x="136472" y="249934"/>
                    <a:pt x="164997" y="265087"/>
                    <a:pt x="199761" y="265087"/>
                  </a:cubicBezTo>
                  <a:cubicBezTo>
                    <a:pt x="234525" y="265087"/>
                    <a:pt x="263050" y="249934"/>
                    <a:pt x="263050" y="215169"/>
                  </a:cubicBezTo>
                  <a:cubicBezTo>
                    <a:pt x="263050" y="249934"/>
                    <a:pt x="291575" y="265087"/>
                    <a:pt x="326339" y="265087"/>
                  </a:cubicBezTo>
                  <a:cubicBezTo>
                    <a:pt x="361103" y="265087"/>
                    <a:pt x="389628" y="249934"/>
                    <a:pt x="389628" y="215169"/>
                  </a:cubicBezTo>
                  <a:cubicBezTo>
                    <a:pt x="389628" y="249934"/>
                    <a:pt x="418153" y="265087"/>
                    <a:pt x="452917" y="265087"/>
                  </a:cubicBezTo>
                  <a:cubicBezTo>
                    <a:pt x="487681" y="265087"/>
                    <a:pt x="516206" y="249934"/>
                    <a:pt x="516206" y="215169"/>
                  </a:cubicBezTo>
                  <a:cubicBezTo>
                    <a:pt x="516206" y="249934"/>
                    <a:pt x="544731" y="265087"/>
                    <a:pt x="579495" y="265087"/>
                  </a:cubicBezTo>
                  <a:cubicBezTo>
                    <a:pt x="581278" y="265087"/>
                    <a:pt x="583061" y="265087"/>
                    <a:pt x="584843" y="265087"/>
                  </a:cubicBezTo>
                  <a:cubicBezTo>
                    <a:pt x="624065" y="261522"/>
                    <a:pt x="648132" y="219626"/>
                    <a:pt x="635653" y="183079"/>
                  </a:cubicBezTo>
                  <a:lnTo>
                    <a:pt x="576821" y="13714"/>
                  </a:lnTo>
                  <a:lnTo>
                    <a:pt x="74966" y="13714"/>
                  </a:lnTo>
                  <a:lnTo>
                    <a:pt x="17025" y="182187"/>
                  </a:lnTo>
                  <a:cubicBezTo>
                    <a:pt x="4545" y="219626"/>
                    <a:pt x="28613" y="260630"/>
                    <a:pt x="67835" y="264196"/>
                  </a:cubicBezTo>
                  <a:cubicBezTo>
                    <a:pt x="69617" y="264196"/>
                    <a:pt x="71400" y="264196"/>
                    <a:pt x="73183" y="264196"/>
                  </a:cubicBezTo>
                  <a:cubicBezTo>
                    <a:pt x="107947" y="264196"/>
                    <a:pt x="136472" y="249934"/>
                    <a:pt x="136472" y="215169"/>
                  </a:cubicBezTo>
                  <a:close/>
                  <a:moveTo>
                    <a:pt x="312968" y="463869"/>
                  </a:moveTo>
                  <a:lnTo>
                    <a:pt x="74966" y="463869"/>
                  </a:lnTo>
                  <a:lnTo>
                    <a:pt x="74966" y="603818"/>
                  </a:lnTo>
                  <a:lnTo>
                    <a:pt x="576821" y="603818"/>
                  </a:lnTo>
                  <a:lnTo>
                    <a:pt x="576821" y="463869"/>
                  </a:lnTo>
                  <a:lnTo>
                    <a:pt x="475202" y="463869"/>
                  </a:lnTo>
                  <a:moveTo>
                    <a:pt x="475202" y="329268"/>
                  </a:moveTo>
                  <a:lnTo>
                    <a:pt x="312968" y="329268"/>
                  </a:lnTo>
                  <a:lnTo>
                    <a:pt x="312968" y="597578"/>
                  </a:lnTo>
                  <a:lnTo>
                    <a:pt x="476093" y="597578"/>
                  </a:lnTo>
                  <a:lnTo>
                    <a:pt x="476093" y="329268"/>
                  </a:lnTo>
                  <a:close/>
                </a:path>
              </a:pathLst>
            </a:custGeom>
            <a:noFill/>
            <a:ln w="19050" cap="rnd">
              <a:solidFill>
                <a:schemeClr val="tx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082" name="Group 1081">
            <a:extLst>
              <a:ext uri="{FF2B5EF4-FFF2-40B4-BE49-F238E27FC236}">
                <a16:creationId xmlns:a16="http://schemas.microsoft.com/office/drawing/2014/main" id="{4C8A19D0-0B17-4288-8C3C-12A73D0D8452}"/>
              </a:ext>
            </a:extLst>
          </p:cNvPr>
          <p:cNvGrpSpPr/>
          <p:nvPr/>
        </p:nvGrpSpPr>
        <p:grpSpPr>
          <a:xfrm>
            <a:off x="2802015" y="1918278"/>
            <a:ext cx="822960" cy="822960"/>
            <a:chOff x="3367870" y="1879858"/>
            <a:chExt cx="324090" cy="324090"/>
          </a:xfrm>
        </p:grpSpPr>
        <p:sp>
          <p:nvSpPr>
            <p:cNvPr id="1083" name="Oval 1082">
              <a:extLst>
                <a:ext uri="{FF2B5EF4-FFF2-40B4-BE49-F238E27FC236}">
                  <a16:creationId xmlns:a16="http://schemas.microsoft.com/office/drawing/2014/main" id="{C80BB689-F523-4EBC-A690-AD02C02BE069}"/>
                </a:ext>
              </a:extLst>
            </p:cNvPr>
            <p:cNvSpPr/>
            <p:nvPr/>
          </p:nvSpPr>
          <p:spPr>
            <a:xfrm>
              <a:off x="3367870" y="1879858"/>
              <a:ext cx="324090" cy="324090"/>
            </a:xfrm>
            <a:prstGeom prst="ellipse">
              <a:avLst/>
            </a:prstGeom>
            <a:solidFill>
              <a:schemeClr val="bg1"/>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grpSp>
          <p:nvGrpSpPr>
            <p:cNvPr id="1084" name="Group 1083">
              <a:extLst>
                <a:ext uri="{FF2B5EF4-FFF2-40B4-BE49-F238E27FC236}">
                  <a16:creationId xmlns:a16="http://schemas.microsoft.com/office/drawing/2014/main" id="{6159B529-CCA1-4205-851A-4183F50ACFAC}"/>
                </a:ext>
              </a:extLst>
            </p:cNvPr>
            <p:cNvGrpSpPr/>
            <p:nvPr/>
          </p:nvGrpSpPr>
          <p:grpSpPr>
            <a:xfrm>
              <a:off x="3465726" y="1968050"/>
              <a:ext cx="128378" cy="147707"/>
              <a:chOff x="786472" y="4572218"/>
              <a:chExt cx="459449" cy="528625"/>
            </a:xfrm>
            <a:solidFill>
              <a:schemeClr val="bg1"/>
            </a:solidFill>
          </p:grpSpPr>
          <p:sp>
            <p:nvSpPr>
              <p:cNvPr id="1085" name="Freeform 33">
                <a:extLst>
                  <a:ext uri="{FF2B5EF4-FFF2-40B4-BE49-F238E27FC236}">
                    <a16:creationId xmlns:a16="http://schemas.microsoft.com/office/drawing/2014/main" id="{E124FBBE-BF79-4D4E-AC77-1BE85A25BA45}"/>
                  </a:ext>
                </a:extLst>
              </p:cNvPr>
              <p:cNvSpPr>
                <a:spLocks/>
              </p:cNvSpPr>
              <p:nvPr/>
            </p:nvSpPr>
            <p:spPr bwMode="auto">
              <a:xfrm>
                <a:off x="786472" y="4642426"/>
                <a:ext cx="459449" cy="458417"/>
              </a:xfrm>
              <a:custGeom>
                <a:avLst/>
                <a:gdLst>
                  <a:gd name="T0" fmla="*/ 426 w 426"/>
                  <a:gd name="T1" fmla="*/ 0 h 425"/>
                  <a:gd name="T2" fmla="*/ 426 w 426"/>
                  <a:gd name="T3" fmla="*/ 360 h 425"/>
                  <a:gd name="T4" fmla="*/ 213 w 426"/>
                  <a:gd name="T5" fmla="*/ 425 h 425"/>
                  <a:gd name="T6" fmla="*/ 0 w 426"/>
                  <a:gd name="T7" fmla="*/ 360 h 425"/>
                  <a:gd name="T8" fmla="*/ 0 w 426"/>
                  <a:gd name="T9" fmla="*/ 0 h 425"/>
                </a:gdLst>
                <a:ahLst/>
                <a:cxnLst>
                  <a:cxn ang="0">
                    <a:pos x="T0" y="T1"/>
                  </a:cxn>
                  <a:cxn ang="0">
                    <a:pos x="T2" y="T3"/>
                  </a:cxn>
                  <a:cxn ang="0">
                    <a:pos x="T4" y="T5"/>
                  </a:cxn>
                  <a:cxn ang="0">
                    <a:pos x="T6" y="T7"/>
                  </a:cxn>
                  <a:cxn ang="0">
                    <a:pos x="T8" y="T9"/>
                  </a:cxn>
                </a:cxnLst>
                <a:rect l="0" t="0" r="r" b="b"/>
                <a:pathLst>
                  <a:path w="426" h="425">
                    <a:moveTo>
                      <a:pt x="426" y="0"/>
                    </a:moveTo>
                    <a:cubicBezTo>
                      <a:pt x="426" y="360"/>
                      <a:pt x="426" y="360"/>
                      <a:pt x="426" y="360"/>
                    </a:cubicBezTo>
                    <a:cubicBezTo>
                      <a:pt x="426" y="396"/>
                      <a:pt x="331" y="425"/>
                      <a:pt x="213" y="425"/>
                    </a:cubicBezTo>
                    <a:cubicBezTo>
                      <a:pt x="95" y="425"/>
                      <a:pt x="0" y="396"/>
                      <a:pt x="0" y="360"/>
                    </a:cubicBezTo>
                    <a:cubicBezTo>
                      <a:pt x="0" y="0"/>
                      <a:pt x="0" y="0"/>
                      <a:pt x="0" y="0"/>
                    </a:cubicBezTo>
                  </a:path>
                </a:pathLst>
              </a:custGeom>
              <a:grpFill/>
              <a:ln w="19050" cap="rnd">
                <a:solidFill>
                  <a:schemeClr val="tx1"/>
                </a:solidFill>
                <a:prstDash val="solid"/>
                <a:round/>
                <a:headEnd/>
                <a:tailEnd/>
              </a:ln>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endParaRPr lang="en-US" sz="1350" dirty="0">
                  <a:solidFill>
                    <a:prstClr val="white"/>
                  </a:solidFill>
                  <a:latin typeface="Arial"/>
                </a:endParaRPr>
              </a:p>
            </p:txBody>
          </p:sp>
          <p:sp>
            <p:nvSpPr>
              <p:cNvPr id="1086" name="Oval 30">
                <a:extLst>
                  <a:ext uri="{FF2B5EF4-FFF2-40B4-BE49-F238E27FC236}">
                    <a16:creationId xmlns:a16="http://schemas.microsoft.com/office/drawing/2014/main" id="{83BB5E7B-D8A5-4F1E-94AA-B662B1BFC6BE}"/>
                  </a:ext>
                </a:extLst>
              </p:cNvPr>
              <p:cNvSpPr>
                <a:spLocks noChangeArrowheads="1"/>
              </p:cNvSpPr>
              <p:nvPr/>
            </p:nvSpPr>
            <p:spPr bwMode="auto">
              <a:xfrm>
                <a:off x="786472" y="4572218"/>
                <a:ext cx="459449" cy="139898"/>
              </a:xfrm>
              <a:prstGeom prst="ellipse">
                <a:avLst/>
              </a:prstGeom>
              <a:grpFill/>
              <a:ln w="19050" cap="rnd">
                <a:solidFill>
                  <a:schemeClr val="tx1"/>
                </a:solidFill>
                <a:prstDash val="solid"/>
                <a:round/>
                <a:headEnd/>
                <a:tailEnd/>
              </a:ln>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endParaRPr lang="en-US" sz="1350" dirty="0">
                  <a:solidFill>
                    <a:prstClr val="white"/>
                  </a:solidFill>
                  <a:latin typeface="Arial"/>
                </a:endParaRPr>
              </a:p>
            </p:txBody>
          </p:sp>
          <p:sp>
            <p:nvSpPr>
              <p:cNvPr id="1087" name="Freeform 31">
                <a:extLst>
                  <a:ext uri="{FF2B5EF4-FFF2-40B4-BE49-F238E27FC236}">
                    <a16:creationId xmlns:a16="http://schemas.microsoft.com/office/drawing/2014/main" id="{30A42C61-F09E-4651-ABCA-E6D7590FAEBA}"/>
                  </a:ext>
                </a:extLst>
              </p:cNvPr>
              <p:cNvSpPr>
                <a:spLocks/>
              </p:cNvSpPr>
              <p:nvPr/>
            </p:nvSpPr>
            <p:spPr bwMode="auto">
              <a:xfrm>
                <a:off x="786472" y="4771484"/>
                <a:ext cx="459449" cy="70209"/>
              </a:xfrm>
              <a:custGeom>
                <a:avLst/>
                <a:gdLst>
                  <a:gd name="T0" fmla="*/ 0 w 426"/>
                  <a:gd name="T1" fmla="*/ 0 h 65"/>
                  <a:gd name="T2" fmla="*/ 213 w 426"/>
                  <a:gd name="T3" fmla="*/ 65 h 65"/>
                  <a:gd name="T4" fmla="*/ 426 w 426"/>
                  <a:gd name="T5" fmla="*/ 0 h 65"/>
                </a:gdLst>
                <a:ahLst/>
                <a:cxnLst>
                  <a:cxn ang="0">
                    <a:pos x="T0" y="T1"/>
                  </a:cxn>
                  <a:cxn ang="0">
                    <a:pos x="T2" y="T3"/>
                  </a:cxn>
                  <a:cxn ang="0">
                    <a:pos x="T4" y="T5"/>
                  </a:cxn>
                </a:cxnLst>
                <a:rect l="0" t="0" r="r" b="b"/>
                <a:pathLst>
                  <a:path w="426" h="65">
                    <a:moveTo>
                      <a:pt x="0" y="0"/>
                    </a:moveTo>
                    <a:cubicBezTo>
                      <a:pt x="0" y="36"/>
                      <a:pt x="95" y="65"/>
                      <a:pt x="213" y="65"/>
                    </a:cubicBezTo>
                    <a:cubicBezTo>
                      <a:pt x="331" y="65"/>
                      <a:pt x="426" y="36"/>
                      <a:pt x="426" y="0"/>
                    </a:cubicBezTo>
                  </a:path>
                </a:pathLst>
              </a:custGeom>
              <a:grpFill/>
              <a:ln w="19050" cap="rnd">
                <a:solidFill>
                  <a:schemeClr val="tx1"/>
                </a:solidFill>
                <a:prstDash val="solid"/>
                <a:round/>
                <a:headEnd/>
                <a:tailEnd/>
              </a:ln>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endParaRPr lang="en-US" sz="1350" dirty="0">
                  <a:solidFill>
                    <a:prstClr val="white"/>
                  </a:solidFill>
                  <a:latin typeface="Arial"/>
                </a:endParaRPr>
              </a:p>
            </p:txBody>
          </p:sp>
          <p:sp>
            <p:nvSpPr>
              <p:cNvPr id="1088" name="Freeform 32">
                <a:extLst>
                  <a:ext uri="{FF2B5EF4-FFF2-40B4-BE49-F238E27FC236}">
                    <a16:creationId xmlns:a16="http://schemas.microsoft.com/office/drawing/2014/main" id="{B4A92463-9C8F-4581-9CA8-3257BD150B57}"/>
                  </a:ext>
                </a:extLst>
              </p:cNvPr>
              <p:cNvSpPr>
                <a:spLocks/>
              </p:cNvSpPr>
              <p:nvPr/>
            </p:nvSpPr>
            <p:spPr bwMode="auto">
              <a:xfrm>
                <a:off x="786472" y="4896931"/>
                <a:ext cx="459449" cy="70209"/>
              </a:xfrm>
              <a:custGeom>
                <a:avLst/>
                <a:gdLst>
                  <a:gd name="T0" fmla="*/ 0 w 426"/>
                  <a:gd name="T1" fmla="*/ 0 h 65"/>
                  <a:gd name="T2" fmla="*/ 213 w 426"/>
                  <a:gd name="T3" fmla="*/ 65 h 65"/>
                  <a:gd name="T4" fmla="*/ 426 w 426"/>
                  <a:gd name="T5" fmla="*/ 0 h 65"/>
                </a:gdLst>
                <a:ahLst/>
                <a:cxnLst>
                  <a:cxn ang="0">
                    <a:pos x="T0" y="T1"/>
                  </a:cxn>
                  <a:cxn ang="0">
                    <a:pos x="T2" y="T3"/>
                  </a:cxn>
                  <a:cxn ang="0">
                    <a:pos x="T4" y="T5"/>
                  </a:cxn>
                </a:cxnLst>
                <a:rect l="0" t="0" r="r" b="b"/>
                <a:pathLst>
                  <a:path w="426" h="65">
                    <a:moveTo>
                      <a:pt x="0" y="0"/>
                    </a:moveTo>
                    <a:cubicBezTo>
                      <a:pt x="0" y="36"/>
                      <a:pt x="95" y="65"/>
                      <a:pt x="213" y="65"/>
                    </a:cubicBezTo>
                    <a:cubicBezTo>
                      <a:pt x="331" y="65"/>
                      <a:pt x="426" y="36"/>
                      <a:pt x="426" y="0"/>
                    </a:cubicBezTo>
                  </a:path>
                </a:pathLst>
              </a:custGeom>
              <a:grpFill/>
              <a:ln w="19050" cap="rnd">
                <a:solidFill>
                  <a:schemeClr val="tx1"/>
                </a:solidFill>
                <a:prstDash val="solid"/>
                <a:round/>
                <a:headEnd/>
                <a:tailEnd/>
              </a:ln>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endParaRPr lang="en-US" sz="1350" dirty="0">
                  <a:solidFill>
                    <a:prstClr val="white"/>
                  </a:solidFill>
                  <a:latin typeface="Arial"/>
                </a:endParaRPr>
              </a:p>
            </p:txBody>
          </p:sp>
        </p:grpSp>
      </p:grpSp>
      <p:sp>
        <p:nvSpPr>
          <p:cNvPr id="1090" name="Oval 1089">
            <a:extLst>
              <a:ext uri="{FF2B5EF4-FFF2-40B4-BE49-F238E27FC236}">
                <a16:creationId xmlns:a16="http://schemas.microsoft.com/office/drawing/2014/main" id="{A0C5B705-E057-48D4-B428-75CCD499886D}"/>
              </a:ext>
            </a:extLst>
          </p:cNvPr>
          <p:cNvSpPr/>
          <p:nvPr/>
        </p:nvSpPr>
        <p:spPr>
          <a:xfrm>
            <a:off x="1382269" y="1918278"/>
            <a:ext cx="822960" cy="822960"/>
          </a:xfrm>
          <a:prstGeom prst="ellipse">
            <a:avLst/>
          </a:prstGeom>
          <a:solidFill>
            <a:schemeClr val="bg1"/>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1092" name="Freeform 14">
            <a:extLst>
              <a:ext uri="{FF2B5EF4-FFF2-40B4-BE49-F238E27FC236}">
                <a16:creationId xmlns:a16="http://schemas.microsoft.com/office/drawing/2014/main" id="{830D5F75-71A4-4CC3-904C-674A24E97052}"/>
              </a:ext>
            </a:extLst>
          </p:cNvPr>
          <p:cNvSpPr>
            <a:spLocks/>
          </p:cNvSpPr>
          <p:nvPr/>
        </p:nvSpPr>
        <p:spPr bwMode="auto">
          <a:xfrm>
            <a:off x="1827554" y="2129593"/>
            <a:ext cx="149908" cy="149907"/>
          </a:xfrm>
          <a:custGeom>
            <a:avLst/>
            <a:gdLst>
              <a:gd name="T0" fmla="*/ 63 w 173"/>
              <a:gd name="T1" fmla="*/ 0 h 173"/>
              <a:gd name="T2" fmla="*/ 0 w 173"/>
              <a:gd name="T3" fmla="*/ 64 h 173"/>
              <a:gd name="T4" fmla="*/ 112 w 173"/>
              <a:gd name="T5" fmla="*/ 173 h 173"/>
              <a:gd name="T6" fmla="*/ 173 w 173"/>
              <a:gd name="T7" fmla="*/ 112 h 173"/>
              <a:gd name="T8" fmla="*/ 63 w 173"/>
              <a:gd name="T9" fmla="*/ 0 h 173"/>
            </a:gdLst>
            <a:ahLst/>
            <a:cxnLst>
              <a:cxn ang="0">
                <a:pos x="T0" y="T1"/>
              </a:cxn>
              <a:cxn ang="0">
                <a:pos x="T2" y="T3"/>
              </a:cxn>
              <a:cxn ang="0">
                <a:pos x="T4" y="T5"/>
              </a:cxn>
              <a:cxn ang="0">
                <a:pos x="T6" y="T7"/>
              </a:cxn>
              <a:cxn ang="0">
                <a:pos x="T8" y="T9"/>
              </a:cxn>
            </a:cxnLst>
            <a:rect l="0" t="0" r="r" b="b"/>
            <a:pathLst>
              <a:path w="173" h="173">
                <a:moveTo>
                  <a:pt x="63" y="0"/>
                </a:moveTo>
                <a:lnTo>
                  <a:pt x="0" y="64"/>
                </a:lnTo>
                <a:lnTo>
                  <a:pt x="112" y="173"/>
                </a:lnTo>
                <a:lnTo>
                  <a:pt x="173" y="112"/>
                </a:lnTo>
                <a:lnTo>
                  <a:pt x="63" y="0"/>
                </a:lnTo>
                <a:close/>
              </a:path>
            </a:pathLst>
          </a:cu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93" name="Freeform 15">
            <a:extLst>
              <a:ext uri="{FF2B5EF4-FFF2-40B4-BE49-F238E27FC236}">
                <a16:creationId xmlns:a16="http://schemas.microsoft.com/office/drawing/2014/main" id="{3E4B58BF-A79C-4373-912A-5E87E685CDA8}"/>
              </a:ext>
            </a:extLst>
          </p:cNvPr>
          <p:cNvSpPr>
            <a:spLocks/>
          </p:cNvSpPr>
          <p:nvPr/>
        </p:nvSpPr>
        <p:spPr bwMode="auto">
          <a:xfrm>
            <a:off x="1579730" y="2185050"/>
            <a:ext cx="344874" cy="344873"/>
          </a:xfrm>
          <a:custGeom>
            <a:avLst/>
            <a:gdLst>
              <a:gd name="T0" fmla="*/ 2 w 398"/>
              <a:gd name="T1" fmla="*/ 284 h 398"/>
              <a:gd name="T2" fmla="*/ 0 w 398"/>
              <a:gd name="T3" fmla="*/ 398 h 398"/>
              <a:gd name="T4" fmla="*/ 111 w 398"/>
              <a:gd name="T5" fmla="*/ 395 h 398"/>
              <a:gd name="T6" fmla="*/ 398 w 398"/>
              <a:gd name="T7" fmla="*/ 109 h 398"/>
              <a:gd name="T8" fmla="*/ 286 w 398"/>
              <a:gd name="T9" fmla="*/ 0 h 398"/>
              <a:gd name="T10" fmla="*/ 2 w 398"/>
              <a:gd name="T11" fmla="*/ 284 h 398"/>
            </a:gdLst>
            <a:ahLst/>
            <a:cxnLst>
              <a:cxn ang="0">
                <a:pos x="T0" y="T1"/>
              </a:cxn>
              <a:cxn ang="0">
                <a:pos x="T2" y="T3"/>
              </a:cxn>
              <a:cxn ang="0">
                <a:pos x="T4" y="T5"/>
              </a:cxn>
              <a:cxn ang="0">
                <a:pos x="T6" y="T7"/>
              </a:cxn>
              <a:cxn ang="0">
                <a:pos x="T8" y="T9"/>
              </a:cxn>
              <a:cxn ang="0">
                <a:pos x="T10" y="T11"/>
              </a:cxn>
            </a:cxnLst>
            <a:rect l="0" t="0" r="r" b="b"/>
            <a:pathLst>
              <a:path w="398" h="398">
                <a:moveTo>
                  <a:pt x="2" y="284"/>
                </a:moveTo>
                <a:lnTo>
                  <a:pt x="0" y="398"/>
                </a:lnTo>
                <a:lnTo>
                  <a:pt x="111" y="395"/>
                </a:lnTo>
                <a:lnTo>
                  <a:pt x="398" y="109"/>
                </a:lnTo>
                <a:lnTo>
                  <a:pt x="286" y="0"/>
                </a:lnTo>
                <a:lnTo>
                  <a:pt x="2" y="284"/>
                </a:lnTo>
                <a:close/>
              </a:path>
            </a:pathLst>
          </a:cu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94" name="Line 16">
            <a:extLst>
              <a:ext uri="{FF2B5EF4-FFF2-40B4-BE49-F238E27FC236}">
                <a16:creationId xmlns:a16="http://schemas.microsoft.com/office/drawing/2014/main" id="{190CAB8F-A23F-4906-93DB-18B11A9FEB0E}"/>
              </a:ext>
            </a:extLst>
          </p:cNvPr>
          <p:cNvSpPr>
            <a:spLocks noChangeShapeType="1"/>
          </p:cNvSpPr>
          <p:nvPr/>
        </p:nvSpPr>
        <p:spPr bwMode="auto">
          <a:xfrm>
            <a:off x="1778163" y="2527323"/>
            <a:ext cx="186301" cy="0"/>
          </a:xfrm>
          <a:prstGeom prst="line">
            <a:avLst/>
          </a:pr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7981068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6E9901-ED40-4F74-92A5-31EC67BDBC75}"/>
              </a:ext>
            </a:extLst>
          </p:cNvPr>
          <p:cNvSpPr>
            <a:spLocks noGrp="1"/>
          </p:cNvSpPr>
          <p:nvPr>
            <p:ph type="title"/>
          </p:nvPr>
        </p:nvSpPr>
        <p:spPr/>
        <p:txBody>
          <a:bodyPr/>
          <a:lstStyle/>
          <a:p>
            <a:r>
              <a:rPr lang="en-US" dirty="0"/>
              <a:t>Deploy using fully managed CI/CD pipelines</a:t>
            </a:r>
          </a:p>
        </p:txBody>
      </p:sp>
      <p:pic>
        <p:nvPicPr>
          <p:cNvPr id="3" name="Picture 2">
            <a:extLst>
              <a:ext uri="{FF2B5EF4-FFF2-40B4-BE49-F238E27FC236}">
                <a16:creationId xmlns:a16="http://schemas.microsoft.com/office/drawing/2014/main" id="{5630B138-D83F-4558-8EC0-2EFF1A1D1F77}"/>
              </a:ext>
            </a:extLst>
          </p:cNvPr>
          <p:cNvPicPr>
            <a:picLocks noChangeAspect="1"/>
          </p:cNvPicPr>
          <p:nvPr/>
        </p:nvPicPr>
        <p:blipFill>
          <a:blip r:embed="rId3"/>
          <a:stretch>
            <a:fillRect/>
          </a:stretch>
        </p:blipFill>
        <p:spPr>
          <a:xfrm>
            <a:off x="3368927" y="1009650"/>
            <a:ext cx="2406146" cy="3486150"/>
          </a:xfrm>
          <a:prstGeom prst="rect">
            <a:avLst/>
          </a:prstGeom>
          <a:solidFill>
            <a:schemeClr val="bg2">
              <a:lumMod val="90000"/>
              <a:lumOff val="10000"/>
            </a:schemeClr>
          </a:solidFill>
          <a:ln>
            <a:noFill/>
          </a:ln>
          <a:effectLst>
            <a:outerShdw blurRad="152400" sx="102000" sy="102000" algn="ctr" rotWithShape="0">
              <a:prstClr val="black">
                <a:alpha val="60000"/>
              </a:prstClr>
            </a:outerShdw>
          </a:effectLst>
        </p:spPr>
      </p:pic>
    </p:spTree>
    <p:extLst>
      <p:ext uri="{BB962C8B-B14F-4D97-AF65-F5344CB8AC3E}">
        <p14:creationId xmlns:p14="http://schemas.microsoft.com/office/powerpoint/2010/main" val="40175780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E99D9A-0FD3-4BB1-B5C2-900F3B01CB9B}"/>
              </a:ext>
            </a:extLst>
          </p:cNvPr>
          <p:cNvSpPr>
            <a:spLocks noGrp="1"/>
          </p:cNvSpPr>
          <p:nvPr>
            <p:ph type="title"/>
          </p:nvPr>
        </p:nvSpPr>
        <p:spPr/>
        <p:txBody>
          <a:bodyPr/>
          <a:lstStyle/>
          <a:p>
            <a:r>
              <a:rPr lang="en-US" dirty="0"/>
              <a:t>View model deployment progress in Studio</a:t>
            </a:r>
          </a:p>
        </p:txBody>
      </p:sp>
      <p:pic>
        <p:nvPicPr>
          <p:cNvPr id="3" name="Picture 2">
            <a:extLst>
              <a:ext uri="{FF2B5EF4-FFF2-40B4-BE49-F238E27FC236}">
                <a16:creationId xmlns:a16="http://schemas.microsoft.com/office/drawing/2014/main" id="{4FEC9305-35D7-4CB6-BF86-FA751FDB6A35}"/>
              </a:ext>
            </a:extLst>
          </p:cNvPr>
          <p:cNvPicPr>
            <a:picLocks noChangeAspect="1"/>
          </p:cNvPicPr>
          <p:nvPr/>
        </p:nvPicPr>
        <p:blipFill>
          <a:blip r:embed="rId2"/>
          <a:stretch>
            <a:fillRect/>
          </a:stretch>
        </p:blipFill>
        <p:spPr>
          <a:xfrm>
            <a:off x="2116815" y="1009650"/>
            <a:ext cx="4910370" cy="3486150"/>
          </a:xfrm>
          <a:prstGeom prst="rect">
            <a:avLst/>
          </a:prstGeom>
          <a:solidFill>
            <a:schemeClr val="bg2">
              <a:lumMod val="90000"/>
              <a:lumOff val="10000"/>
            </a:schemeClr>
          </a:solidFill>
          <a:ln>
            <a:noFill/>
          </a:ln>
          <a:effectLst>
            <a:outerShdw blurRad="152400" sx="102000" sy="102000" algn="ctr" rotWithShape="0">
              <a:prstClr val="black">
                <a:alpha val="60000"/>
              </a:prstClr>
            </a:outerShdw>
          </a:effectLst>
        </p:spPr>
      </p:pic>
    </p:spTree>
    <p:extLst>
      <p:ext uri="{BB962C8B-B14F-4D97-AF65-F5344CB8AC3E}">
        <p14:creationId xmlns:p14="http://schemas.microsoft.com/office/powerpoint/2010/main" val="522663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6E9901-ED40-4F74-92A5-31EC67BDBC75}"/>
              </a:ext>
            </a:extLst>
          </p:cNvPr>
          <p:cNvSpPr>
            <a:spLocks noGrp="1"/>
          </p:cNvSpPr>
          <p:nvPr>
            <p:ph type="title"/>
          </p:nvPr>
        </p:nvSpPr>
        <p:spPr/>
        <p:txBody>
          <a:bodyPr/>
          <a:lstStyle/>
          <a:p>
            <a:r>
              <a:rPr lang="en-US" dirty="0"/>
              <a:t>Studio Admin makes </a:t>
            </a:r>
            <a:r>
              <a:rPr lang="en-US" dirty="0" err="1"/>
              <a:t>MLOps</a:t>
            </a:r>
            <a:r>
              <a:rPr lang="en-US" dirty="0"/>
              <a:t> templates for ML Projects available for Studio users</a:t>
            </a:r>
          </a:p>
        </p:txBody>
      </p:sp>
      <p:pic>
        <p:nvPicPr>
          <p:cNvPr id="4" name="Picture 3">
            <a:extLst>
              <a:ext uri="{FF2B5EF4-FFF2-40B4-BE49-F238E27FC236}">
                <a16:creationId xmlns:a16="http://schemas.microsoft.com/office/drawing/2014/main" id="{B8C81890-DF3D-4FD9-8C7B-5A4AEB6FF2CB}"/>
              </a:ext>
            </a:extLst>
          </p:cNvPr>
          <p:cNvPicPr>
            <a:picLocks noChangeAspect="1"/>
          </p:cNvPicPr>
          <p:nvPr/>
        </p:nvPicPr>
        <p:blipFill>
          <a:blip r:embed="rId3"/>
          <a:stretch>
            <a:fillRect/>
          </a:stretch>
        </p:blipFill>
        <p:spPr>
          <a:xfrm>
            <a:off x="2329422" y="1009650"/>
            <a:ext cx="4485156" cy="3483864"/>
          </a:xfrm>
          <a:prstGeom prst="rect">
            <a:avLst/>
          </a:prstGeom>
          <a:solidFill>
            <a:schemeClr val="bg2">
              <a:lumMod val="90000"/>
              <a:lumOff val="10000"/>
            </a:schemeClr>
          </a:solidFill>
          <a:ln>
            <a:noFill/>
          </a:ln>
          <a:effectLst>
            <a:outerShdw blurRad="152400" sx="102000" sy="102000" algn="ctr" rotWithShape="0">
              <a:prstClr val="black">
                <a:alpha val="60000"/>
              </a:prstClr>
            </a:outerShdw>
          </a:effectLst>
        </p:spPr>
      </p:pic>
    </p:spTree>
    <p:extLst>
      <p:ext uri="{BB962C8B-B14F-4D97-AF65-F5344CB8AC3E}">
        <p14:creationId xmlns:p14="http://schemas.microsoft.com/office/powerpoint/2010/main" val="41620374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8BCE7C-07F5-405A-9D1C-9D090A6E14B4}"/>
              </a:ext>
            </a:extLst>
          </p:cNvPr>
          <p:cNvSpPr>
            <a:spLocks noGrp="1"/>
          </p:cNvSpPr>
          <p:nvPr>
            <p:ph type="title"/>
          </p:nvPr>
        </p:nvSpPr>
        <p:spPr/>
        <p:txBody>
          <a:bodyPr/>
          <a:lstStyle/>
          <a:p>
            <a:r>
              <a:rPr lang="en-US" dirty="0"/>
              <a:t>SageMaker Pipelines pricing and availability</a:t>
            </a:r>
          </a:p>
        </p:txBody>
      </p:sp>
      <p:sp>
        <p:nvSpPr>
          <p:cNvPr id="7" name="Oval 6">
            <a:extLst>
              <a:ext uri="{FF2B5EF4-FFF2-40B4-BE49-F238E27FC236}">
                <a16:creationId xmlns:a16="http://schemas.microsoft.com/office/drawing/2014/main" id="{15BCE6E9-0CAB-46EA-A1A7-2662C89F354A}"/>
              </a:ext>
            </a:extLst>
          </p:cNvPr>
          <p:cNvSpPr/>
          <p:nvPr/>
        </p:nvSpPr>
        <p:spPr>
          <a:xfrm>
            <a:off x="794523" y="1187445"/>
            <a:ext cx="1794150" cy="1794150"/>
          </a:xfrm>
          <a:prstGeom prst="ellipse">
            <a:avLst/>
          </a:prstGeom>
          <a:solidFill>
            <a:schemeClr val="bg2">
              <a:lumMod val="90000"/>
              <a:lumOff val="10000"/>
            </a:schemeClr>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8" name="Text Placeholder 8">
            <a:extLst>
              <a:ext uri="{FF2B5EF4-FFF2-40B4-BE49-F238E27FC236}">
                <a16:creationId xmlns:a16="http://schemas.microsoft.com/office/drawing/2014/main" id="{CE3553E4-0EAA-42E1-A69E-02B3535057C8}"/>
              </a:ext>
            </a:extLst>
          </p:cNvPr>
          <p:cNvSpPr txBox="1">
            <a:spLocks/>
          </p:cNvSpPr>
          <p:nvPr/>
        </p:nvSpPr>
        <p:spPr>
          <a:xfrm>
            <a:off x="485503" y="3162206"/>
            <a:ext cx="2412190" cy="342393"/>
          </a:xfrm>
          <a:prstGeom prst="rect">
            <a:avLst/>
          </a:prstGeom>
        </p:spPr>
        <p:txBody>
          <a:bodyPr vert="horz" wrap="square" lIns="95243" tIns="47621" rIns="95243" bIns="47621" rtlCol="0" anchor="t">
            <a:spAutoFit/>
          </a:bodyPr>
          <a:lstStyle>
            <a:lvl1pPr marL="0" indent="0" algn="l" defTabSz="390083" rtl="0" eaLnBrk="1" latinLnBrk="0" hangingPunct="1">
              <a:lnSpc>
                <a:spcPct val="100000"/>
              </a:lnSpc>
              <a:spcBef>
                <a:spcPts val="427"/>
              </a:spcBef>
              <a:buFont typeface="Arial" panose="020B0604020202020204" pitchFamily="34" charset="0"/>
              <a:buNone/>
              <a:defRPr sz="1300" b="0" i="0" kern="1200">
                <a:solidFill>
                  <a:schemeClr val="bg1"/>
                </a:solidFill>
                <a:latin typeface="+mj-lt"/>
                <a:ea typeface="Amazon Ember Light" panose="020B0403020204020204" pitchFamily="34" charset="0"/>
                <a:cs typeface="Amazon Ember Light" panose="020B0403020204020204" pitchFamily="34" charset="0"/>
              </a:defRPr>
            </a:lvl1pPr>
            <a:lvl2pPr marL="114300" indent="-114300" algn="l" defTabSz="390083" rtl="0" eaLnBrk="1" latinLnBrk="0" hangingPunct="1">
              <a:lnSpc>
                <a:spcPct val="100000"/>
              </a:lnSpc>
              <a:spcBef>
                <a:spcPts val="213"/>
              </a:spcBef>
              <a:buFont typeface="Arial" panose="020B0604020202020204" pitchFamily="34" charset="0"/>
              <a:buChar char="•"/>
              <a:defRPr sz="1024" b="0" i="0" kern="1200">
                <a:solidFill>
                  <a:schemeClr val="bg1"/>
                </a:solidFill>
                <a:latin typeface="+mj-lt"/>
                <a:ea typeface="Amazon Ember Light" panose="020B0403020204020204" pitchFamily="34" charset="0"/>
                <a:cs typeface="Amazon Ember Light" panose="020B0403020204020204" pitchFamily="34" charset="0"/>
              </a:defRPr>
            </a:lvl2pPr>
            <a:lvl3pPr marL="231775" indent="-117475" algn="l" defTabSz="390083" rtl="0" eaLnBrk="1" latinLnBrk="0" hangingPunct="1">
              <a:lnSpc>
                <a:spcPct val="100000"/>
              </a:lnSpc>
              <a:spcBef>
                <a:spcPts val="213"/>
              </a:spcBef>
              <a:buFont typeface="Arial" panose="020B0604020202020204" pitchFamily="34" charset="0"/>
              <a:buChar char="•"/>
              <a:defRPr sz="853" b="0" i="0" kern="1200">
                <a:solidFill>
                  <a:schemeClr val="bg1"/>
                </a:solidFill>
                <a:latin typeface="+mj-lt"/>
                <a:ea typeface="Amazon Ember Light" panose="020B0403020204020204" pitchFamily="34" charset="0"/>
                <a:cs typeface="Amazon Ember Light" panose="020B0403020204020204" pitchFamily="34" charset="0"/>
              </a:defRPr>
            </a:lvl3pPr>
            <a:lvl4pPr marL="341313" indent="-109538" algn="l" defTabSz="390083" rtl="0" eaLnBrk="1" latinLnBrk="0" hangingPunct="1">
              <a:lnSpc>
                <a:spcPct val="100000"/>
              </a:lnSpc>
              <a:spcBef>
                <a:spcPts val="213"/>
              </a:spcBef>
              <a:buFont typeface="Arial" panose="020B0604020202020204" pitchFamily="34" charset="0"/>
              <a:buChar char="•"/>
              <a:defRPr sz="768" b="0" i="0" kern="1200">
                <a:solidFill>
                  <a:schemeClr val="bg1"/>
                </a:solidFill>
                <a:latin typeface="+mj-lt"/>
                <a:ea typeface="Amazon Ember Light" panose="020B0403020204020204" pitchFamily="34" charset="0"/>
                <a:cs typeface="Amazon Ember Light" panose="020B0403020204020204" pitchFamily="34" charset="0"/>
              </a:defRPr>
            </a:lvl4pPr>
            <a:lvl5pPr marL="457200" indent="-115888" algn="l" defTabSz="390083" rtl="0" eaLnBrk="1" latinLnBrk="0" hangingPunct="1">
              <a:lnSpc>
                <a:spcPct val="100000"/>
              </a:lnSpc>
              <a:spcBef>
                <a:spcPts val="213"/>
              </a:spcBef>
              <a:buFont typeface="Arial" panose="020B0604020202020204" pitchFamily="34" charset="0"/>
              <a:buChar char="•"/>
              <a:defRPr sz="768" b="0" i="0" kern="1200">
                <a:solidFill>
                  <a:schemeClr val="bg1"/>
                </a:solidFill>
                <a:latin typeface="+mj-lt"/>
                <a:ea typeface="Amazon Ember Light" panose="020B0403020204020204" pitchFamily="34" charset="0"/>
                <a:cs typeface="Amazon Ember Light" panose="020B0403020204020204" pitchFamily="34" charset="0"/>
              </a:defRPr>
            </a:lvl5pPr>
            <a:lvl6pPr marL="1072728"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6pPr>
            <a:lvl7pPr marL="1267770"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7pPr>
            <a:lvl8pPr marL="1462811"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8pPr>
            <a:lvl9pPr marL="1657853"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9pPr>
          </a:lstStyle>
          <a:p>
            <a:pPr algn="ctr" defTabSz="406310">
              <a:spcBef>
                <a:spcPts val="445"/>
              </a:spcBef>
              <a:defRPr/>
            </a:pPr>
            <a:r>
              <a:rPr lang="en-US" sz="1600" dirty="0">
                <a:solidFill>
                  <a:prstClr val="white"/>
                </a:solidFill>
                <a:latin typeface="+mn-lt"/>
              </a:rPr>
              <a:t>Generally available</a:t>
            </a:r>
          </a:p>
        </p:txBody>
      </p:sp>
      <p:sp>
        <p:nvSpPr>
          <p:cNvPr id="9" name="Text Placeholder 8">
            <a:extLst>
              <a:ext uri="{FF2B5EF4-FFF2-40B4-BE49-F238E27FC236}">
                <a16:creationId xmlns:a16="http://schemas.microsoft.com/office/drawing/2014/main" id="{8391F707-69F1-4F1E-AD67-0D73757E47A1}"/>
              </a:ext>
            </a:extLst>
          </p:cNvPr>
          <p:cNvSpPr txBox="1">
            <a:spLocks/>
          </p:cNvSpPr>
          <p:nvPr/>
        </p:nvSpPr>
        <p:spPr>
          <a:xfrm>
            <a:off x="3364071" y="3162206"/>
            <a:ext cx="2412190" cy="342393"/>
          </a:xfrm>
          <a:prstGeom prst="rect">
            <a:avLst/>
          </a:prstGeom>
        </p:spPr>
        <p:txBody>
          <a:bodyPr vert="horz" wrap="square" lIns="95243" tIns="47621" rIns="95243" bIns="47621" rtlCol="0" anchor="t">
            <a:spAutoFit/>
          </a:bodyPr>
          <a:lstStyle>
            <a:lvl1pPr marL="0" indent="0" algn="l" defTabSz="390083" rtl="0" eaLnBrk="1" latinLnBrk="0" hangingPunct="1">
              <a:lnSpc>
                <a:spcPct val="100000"/>
              </a:lnSpc>
              <a:spcBef>
                <a:spcPts val="427"/>
              </a:spcBef>
              <a:buFont typeface="Arial" panose="020B0604020202020204" pitchFamily="34" charset="0"/>
              <a:buNone/>
              <a:defRPr sz="1300" b="0" i="0" kern="1200">
                <a:solidFill>
                  <a:schemeClr val="bg1"/>
                </a:solidFill>
                <a:latin typeface="+mj-lt"/>
                <a:ea typeface="Amazon Ember Light" panose="020B0403020204020204" pitchFamily="34" charset="0"/>
                <a:cs typeface="Amazon Ember Light" panose="020B0403020204020204" pitchFamily="34" charset="0"/>
              </a:defRPr>
            </a:lvl1pPr>
            <a:lvl2pPr marL="114300" indent="-114300" algn="l" defTabSz="390083" rtl="0" eaLnBrk="1" latinLnBrk="0" hangingPunct="1">
              <a:lnSpc>
                <a:spcPct val="100000"/>
              </a:lnSpc>
              <a:spcBef>
                <a:spcPts val="213"/>
              </a:spcBef>
              <a:buFont typeface="Arial" panose="020B0604020202020204" pitchFamily="34" charset="0"/>
              <a:buChar char="•"/>
              <a:defRPr sz="1024" b="0" i="0" kern="1200">
                <a:solidFill>
                  <a:schemeClr val="bg1"/>
                </a:solidFill>
                <a:latin typeface="+mj-lt"/>
                <a:ea typeface="Amazon Ember Light" panose="020B0403020204020204" pitchFamily="34" charset="0"/>
                <a:cs typeface="Amazon Ember Light" panose="020B0403020204020204" pitchFamily="34" charset="0"/>
              </a:defRPr>
            </a:lvl2pPr>
            <a:lvl3pPr marL="231775" indent="-117475" algn="l" defTabSz="390083" rtl="0" eaLnBrk="1" latinLnBrk="0" hangingPunct="1">
              <a:lnSpc>
                <a:spcPct val="100000"/>
              </a:lnSpc>
              <a:spcBef>
                <a:spcPts val="213"/>
              </a:spcBef>
              <a:buFont typeface="Arial" panose="020B0604020202020204" pitchFamily="34" charset="0"/>
              <a:buChar char="•"/>
              <a:defRPr sz="853" b="0" i="0" kern="1200">
                <a:solidFill>
                  <a:schemeClr val="bg1"/>
                </a:solidFill>
                <a:latin typeface="+mj-lt"/>
                <a:ea typeface="Amazon Ember Light" panose="020B0403020204020204" pitchFamily="34" charset="0"/>
                <a:cs typeface="Amazon Ember Light" panose="020B0403020204020204" pitchFamily="34" charset="0"/>
              </a:defRPr>
            </a:lvl3pPr>
            <a:lvl4pPr marL="341313" indent="-109538" algn="l" defTabSz="390083" rtl="0" eaLnBrk="1" latinLnBrk="0" hangingPunct="1">
              <a:lnSpc>
                <a:spcPct val="100000"/>
              </a:lnSpc>
              <a:spcBef>
                <a:spcPts val="213"/>
              </a:spcBef>
              <a:buFont typeface="Arial" panose="020B0604020202020204" pitchFamily="34" charset="0"/>
              <a:buChar char="•"/>
              <a:defRPr sz="768" b="0" i="0" kern="1200">
                <a:solidFill>
                  <a:schemeClr val="bg1"/>
                </a:solidFill>
                <a:latin typeface="+mj-lt"/>
                <a:ea typeface="Amazon Ember Light" panose="020B0403020204020204" pitchFamily="34" charset="0"/>
                <a:cs typeface="Amazon Ember Light" panose="020B0403020204020204" pitchFamily="34" charset="0"/>
              </a:defRPr>
            </a:lvl4pPr>
            <a:lvl5pPr marL="457200" indent="-115888" algn="l" defTabSz="390083" rtl="0" eaLnBrk="1" latinLnBrk="0" hangingPunct="1">
              <a:lnSpc>
                <a:spcPct val="100000"/>
              </a:lnSpc>
              <a:spcBef>
                <a:spcPts val="213"/>
              </a:spcBef>
              <a:buFont typeface="Arial" panose="020B0604020202020204" pitchFamily="34" charset="0"/>
              <a:buChar char="•"/>
              <a:defRPr sz="768" b="0" i="0" kern="1200">
                <a:solidFill>
                  <a:schemeClr val="bg1"/>
                </a:solidFill>
                <a:latin typeface="+mj-lt"/>
                <a:ea typeface="Amazon Ember Light" panose="020B0403020204020204" pitchFamily="34" charset="0"/>
                <a:cs typeface="Amazon Ember Light" panose="020B0403020204020204" pitchFamily="34" charset="0"/>
              </a:defRPr>
            </a:lvl5pPr>
            <a:lvl6pPr marL="1072728"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6pPr>
            <a:lvl7pPr marL="1267770"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7pPr>
            <a:lvl8pPr marL="1462811"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8pPr>
            <a:lvl9pPr marL="1657853"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9pPr>
          </a:lstStyle>
          <a:p>
            <a:pPr algn="ctr" defTabSz="406310">
              <a:spcBef>
                <a:spcPts val="445"/>
              </a:spcBef>
              <a:defRPr/>
            </a:pPr>
            <a:r>
              <a:rPr lang="en-US" sz="1600" dirty="0">
                <a:solidFill>
                  <a:prstClr val="white"/>
                </a:solidFill>
                <a:latin typeface="+mn-lt"/>
              </a:rPr>
              <a:t>No additional pricing</a:t>
            </a:r>
          </a:p>
        </p:txBody>
      </p:sp>
      <p:sp>
        <p:nvSpPr>
          <p:cNvPr id="10" name="Text Placeholder 8">
            <a:extLst>
              <a:ext uri="{FF2B5EF4-FFF2-40B4-BE49-F238E27FC236}">
                <a16:creationId xmlns:a16="http://schemas.microsoft.com/office/drawing/2014/main" id="{DBB5FEC1-5E43-42DE-AF4D-E46F843B0AE4}"/>
              </a:ext>
            </a:extLst>
          </p:cNvPr>
          <p:cNvSpPr txBox="1">
            <a:spLocks/>
          </p:cNvSpPr>
          <p:nvPr/>
        </p:nvSpPr>
        <p:spPr>
          <a:xfrm>
            <a:off x="6242639" y="3162206"/>
            <a:ext cx="2412190" cy="1327278"/>
          </a:xfrm>
          <a:prstGeom prst="rect">
            <a:avLst/>
          </a:prstGeom>
        </p:spPr>
        <p:txBody>
          <a:bodyPr vert="horz" wrap="square" lIns="95243" tIns="47621" rIns="95243" bIns="47621" rtlCol="0" anchor="t">
            <a:spAutoFit/>
          </a:bodyPr>
          <a:lstStyle>
            <a:lvl1pPr marL="0" indent="0" algn="l" defTabSz="390083" rtl="0" eaLnBrk="1" latinLnBrk="0" hangingPunct="1">
              <a:lnSpc>
                <a:spcPct val="100000"/>
              </a:lnSpc>
              <a:spcBef>
                <a:spcPts val="427"/>
              </a:spcBef>
              <a:buFont typeface="Arial" panose="020B0604020202020204" pitchFamily="34" charset="0"/>
              <a:buNone/>
              <a:defRPr sz="1300" b="0" i="0" kern="1200">
                <a:solidFill>
                  <a:schemeClr val="bg1"/>
                </a:solidFill>
                <a:latin typeface="+mj-lt"/>
                <a:ea typeface="Amazon Ember Light" panose="020B0403020204020204" pitchFamily="34" charset="0"/>
                <a:cs typeface="Amazon Ember Light" panose="020B0403020204020204" pitchFamily="34" charset="0"/>
              </a:defRPr>
            </a:lvl1pPr>
            <a:lvl2pPr marL="114300" indent="-114300" algn="l" defTabSz="390083" rtl="0" eaLnBrk="1" latinLnBrk="0" hangingPunct="1">
              <a:lnSpc>
                <a:spcPct val="100000"/>
              </a:lnSpc>
              <a:spcBef>
                <a:spcPts val="213"/>
              </a:spcBef>
              <a:buFont typeface="Arial" panose="020B0604020202020204" pitchFamily="34" charset="0"/>
              <a:buChar char="•"/>
              <a:defRPr sz="1024" b="0" i="0" kern="1200">
                <a:solidFill>
                  <a:schemeClr val="bg1"/>
                </a:solidFill>
                <a:latin typeface="+mj-lt"/>
                <a:ea typeface="Amazon Ember Light" panose="020B0403020204020204" pitchFamily="34" charset="0"/>
                <a:cs typeface="Amazon Ember Light" panose="020B0403020204020204" pitchFamily="34" charset="0"/>
              </a:defRPr>
            </a:lvl2pPr>
            <a:lvl3pPr marL="231775" indent="-117475" algn="l" defTabSz="390083" rtl="0" eaLnBrk="1" latinLnBrk="0" hangingPunct="1">
              <a:lnSpc>
                <a:spcPct val="100000"/>
              </a:lnSpc>
              <a:spcBef>
                <a:spcPts val="213"/>
              </a:spcBef>
              <a:buFont typeface="Arial" panose="020B0604020202020204" pitchFamily="34" charset="0"/>
              <a:buChar char="•"/>
              <a:defRPr sz="853" b="0" i="0" kern="1200">
                <a:solidFill>
                  <a:schemeClr val="bg1"/>
                </a:solidFill>
                <a:latin typeface="+mj-lt"/>
                <a:ea typeface="Amazon Ember Light" panose="020B0403020204020204" pitchFamily="34" charset="0"/>
                <a:cs typeface="Amazon Ember Light" panose="020B0403020204020204" pitchFamily="34" charset="0"/>
              </a:defRPr>
            </a:lvl3pPr>
            <a:lvl4pPr marL="341313" indent="-109538" algn="l" defTabSz="390083" rtl="0" eaLnBrk="1" latinLnBrk="0" hangingPunct="1">
              <a:lnSpc>
                <a:spcPct val="100000"/>
              </a:lnSpc>
              <a:spcBef>
                <a:spcPts val="213"/>
              </a:spcBef>
              <a:buFont typeface="Arial" panose="020B0604020202020204" pitchFamily="34" charset="0"/>
              <a:buChar char="•"/>
              <a:defRPr sz="768" b="0" i="0" kern="1200">
                <a:solidFill>
                  <a:schemeClr val="bg1"/>
                </a:solidFill>
                <a:latin typeface="+mj-lt"/>
                <a:ea typeface="Amazon Ember Light" panose="020B0403020204020204" pitchFamily="34" charset="0"/>
                <a:cs typeface="Amazon Ember Light" panose="020B0403020204020204" pitchFamily="34" charset="0"/>
              </a:defRPr>
            </a:lvl4pPr>
            <a:lvl5pPr marL="457200" indent="-115888" algn="l" defTabSz="390083" rtl="0" eaLnBrk="1" latinLnBrk="0" hangingPunct="1">
              <a:lnSpc>
                <a:spcPct val="100000"/>
              </a:lnSpc>
              <a:spcBef>
                <a:spcPts val="213"/>
              </a:spcBef>
              <a:buFont typeface="Arial" panose="020B0604020202020204" pitchFamily="34" charset="0"/>
              <a:buChar char="•"/>
              <a:defRPr sz="768" b="0" i="0" kern="1200">
                <a:solidFill>
                  <a:schemeClr val="bg1"/>
                </a:solidFill>
                <a:latin typeface="+mj-lt"/>
                <a:ea typeface="Amazon Ember Light" panose="020B0403020204020204" pitchFamily="34" charset="0"/>
                <a:cs typeface="Amazon Ember Light" panose="020B0403020204020204" pitchFamily="34" charset="0"/>
              </a:defRPr>
            </a:lvl5pPr>
            <a:lvl6pPr marL="1072728"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6pPr>
            <a:lvl7pPr marL="1267770"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7pPr>
            <a:lvl8pPr marL="1462811"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8pPr>
            <a:lvl9pPr marL="1657853"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9pPr>
          </a:lstStyle>
          <a:p>
            <a:pPr algn="ctr" defTabSz="406310">
              <a:spcBef>
                <a:spcPts val="445"/>
              </a:spcBef>
              <a:defRPr/>
            </a:pPr>
            <a:r>
              <a:rPr lang="en-US" sz="1600" dirty="0">
                <a:solidFill>
                  <a:prstClr val="white"/>
                </a:solidFill>
                <a:latin typeface="+mn-lt"/>
              </a:rPr>
              <a:t>Available in all regions where SageMaker </a:t>
            </a:r>
            <a:br>
              <a:rPr lang="en-US" sz="1600" dirty="0">
                <a:solidFill>
                  <a:prstClr val="white"/>
                </a:solidFill>
                <a:latin typeface="+mn-lt"/>
              </a:rPr>
            </a:br>
            <a:r>
              <a:rPr lang="en-US" sz="1600" dirty="0">
                <a:solidFill>
                  <a:prstClr val="white"/>
                </a:solidFill>
                <a:latin typeface="+mn-lt"/>
              </a:rPr>
              <a:t>is available (except the China regions and AWS GovCloud regions)</a:t>
            </a:r>
          </a:p>
        </p:txBody>
      </p:sp>
      <p:sp>
        <p:nvSpPr>
          <p:cNvPr id="11" name="Oval 10">
            <a:extLst>
              <a:ext uri="{FF2B5EF4-FFF2-40B4-BE49-F238E27FC236}">
                <a16:creationId xmlns:a16="http://schemas.microsoft.com/office/drawing/2014/main" id="{06BD3BE8-7546-4909-A6E8-91E7831F3864}"/>
              </a:ext>
            </a:extLst>
          </p:cNvPr>
          <p:cNvSpPr/>
          <p:nvPr/>
        </p:nvSpPr>
        <p:spPr>
          <a:xfrm>
            <a:off x="3673091" y="1187445"/>
            <a:ext cx="1794150" cy="1794150"/>
          </a:xfrm>
          <a:prstGeom prst="ellipse">
            <a:avLst/>
          </a:prstGeom>
          <a:solidFill>
            <a:schemeClr val="bg2">
              <a:lumMod val="90000"/>
              <a:lumOff val="10000"/>
            </a:schemeClr>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12" name="Oval 11">
            <a:extLst>
              <a:ext uri="{FF2B5EF4-FFF2-40B4-BE49-F238E27FC236}">
                <a16:creationId xmlns:a16="http://schemas.microsoft.com/office/drawing/2014/main" id="{3D37A5E6-962D-41EF-B694-E0DA0237C5DC}"/>
              </a:ext>
            </a:extLst>
          </p:cNvPr>
          <p:cNvSpPr/>
          <p:nvPr/>
        </p:nvSpPr>
        <p:spPr>
          <a:xfrm>
            <a:off x="6551659" y="1187445"/>
            <a:ext cx="1794150" cy="1794150"/>
          </a:xfrm>
          <a:prstGeom prst="ellipse">
            <a:avLst/>
          </a:prstGeom>
          <a:solidFill>
            <a:schemeClr val="bg2">
              <a:lumMod val="90000"/>
              <a:lumOff val="10000"/>
            </a:schemeClr>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grpSp>
        <p:nvGrpSpPr>
          <p:cNvPr id="13" name="Graphic 842">
            <a:extLst>
              <a:ext uri="{FF2B5EF4-FFF2-40B4-BE49-F238E27FC236}">
                <a16:creationId xmlns:a16="http://schemas.microsoft.com/office/drawing/2014/main" id="{8312C329-A098-4AAA-B6D8-CBA48F2C431A}"/>
              </a:ext>
            </a:extLst>
          </p:cNvPr>
          <p:cNvGrpSpPr/>
          <p:nvPr/>
        </p:nvGrpSpPr>
        <p:grpSpPr>
          <a:xfrm>
            <a:off x="6818250" y="1454036"/>
            <a:ext cx="1260968" cy="1260968"/>
            <a:chOff x="2067560" y="2771775"/>
            <a:chExt cx="457200" cy="457200"/>
          </a:xfrm>
        </p:grpSpPr>
        <p:sp>
          <p:nvSpPr>
            <p:cNvPr id="14" name="Freeform: Shape 13">
              <a:extLst>
                <a:ext uri="{FF2B5EF4-FFF2-40B4-BE49-F238E27FC236}">
                  <a16:creationId xmlns:a16="http://schemas.microsoft.com/office/drawing/2014/main" id="{57CF68FB-21F8-4569-AB46-045F0BD757A1}"/>
                </a:ext>
              </a:extLst>
            </p:cNvPr>
            <p:cNvSpPr/>
            <p:nvPr/>
          </p:nvSpPr>
          <p:spPr>
            <a:xfrm>
              <a:off x="2109606" y="2880474"/>
              <a:ext cx="235268" cy="239954"/>
            </a:xfrm>
            <a:custGeom>
              <a:avLst/>
              <a:gdLst>
                <a:gd name="connsiteX0" fmla="*/ 235268 w 235268"/>
                <a:gd name="connsiteY0" fmla="*/ 153070 h 239954"/>
                <a:gd name="connsiteX1" fmla="*/ 86884 w 235268"/>
                <a:gd name="connsiteY1" fmla="*/ 235268 h 239954"/>
                <a:gd name="connsiteX2" fmla="*/ 4686 w 235268"/>
                <a:gd name="connsiteY2" fmla="*/ 86884 h 239954"/>
                <a:gd name="connsiteX3" fmla="*/ 153070 w 235268"/>
                <a:gd name="connsiteY3" fmla="*/ 4686 h 239954"/>
                <a:gd name="connsiteX4" fmla="*/ 201413 w 235268"/>
                <a:gd name="connsiteY4" fmla="*/ 31912 h 2399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5268" h="239954">
                  <a:moveTo>
                    <a:pt x="235268" y="153070"/>
                  </a:moveTo>
                  <a:cubicBezTo>
                    <a:pt x="216992" y="216745"/>
                    <a:pt x="150558" y="253545"/>
                    <a:pt x="86884" y="235268"/>
                  </a:cubicBezTo>
                  <a:cubicBezTo>
                    <a:pt x="23211" y="216992"/>
                    <a:pt x="-13590" y="150558"/>
                    <a:pt x="4686" y="86884"/>
                  </a:cubicBezTo>
                  <a:cubicBezTo>
                    <a:pt x="22963" y="23211"/>
                    <a:pt x="89397" y="-13590"/>
                    <a:pt x="153070" y="4686"/>
                  </a:cubicBezTo>
                  <a:cubicBezTo>
                    <a:pt x="171091" y="9859"/>
                    <a:pt x="187649" y="19184"/>
                    <a:pt x="201413" y="31912"/>
                  </a:cubicBezTo>
                </a:path>
              </a:pathLst>
            </a:custGeom>
            <a:noFill/>
            <a:ln w="19050" cap="flat">
              <a:solidFill>
                <a:srgbClr val="F1F2F2"/>
              </a:solidFill>
              <a:prstDash val="solid"/>
              <a:round/>
            </a:ln>
          </p:spPr>
          <p:txBody>
            <a:bodyPr rtlCol="0" anchor="ctr"/>
            <a:lstStyle/>
            <a:p>
              <a:endParaRPr lang="en-US"/>
            </a:p>
          </p:txBody>
        </p:sp>
        <p:sp>
          <p:nvSpPr>
            <p:cNvPr id="15" name="Freeform: Shape 14">
              <a:extLst>
                <a:ext uri="{FF2B5EF4-FFF2-40B4-BE49-F238E27FC236}">
                  <a16:creationId xmlns:a16="http://schemas.microsoft.com/office/drawing/2014/main" id="{D4A14F3A-4E71-4D84-B9B0-7448BF78D90A}"/>
                </a:ext>
              </a:extLst>
            </p:cNvPr>
            <p:cNvSpPr/>
            <p:nvPr/>
          </p:nvSpPr>
          <p:spPr>
            <a:xfrm>
              <a:off x="2273300" y="3038642"/>
              <a:ext cx="20574" cy="73746"/>
            </a:xfrm>
            <a:custGeom>
              <a:avLst/>
              <a:gdLst>
                <a:gd name="connsiteX0" fmla="*/ 20574 w 20574"/>
                <a:gd name="connsiteY0" fmla="*/ 0 h 73746"/>
                <a:gd name="connsiteX1" fmla="*/ 0 w 20574"/>
                <a:gd name="connsiteY1" fmla="*/ 73746 h 73746"/>
              </a:gdLst>
              <a:ahLst/>
              <a:cxnLst>
                <a:cxn ang="0">
                  <a:pos x="connsiteX0" y="connsiteY0"/>
                </a:cxn>
                <a:cxn ang="0">
                  <a:pos x="connsiteX1" y="connsiteY1"/>
                </a:cxn>
              </a:cxnLst>
              <a:rect l="l" t="t" r="r" b="b"/>
              <a:pathLst>
                <a:path w="20574" h="73746">
                  <a:moveTo>
                    <a:pt x="20574" y="0"/>
                  </a:moveTo>
                  <a:cubicBezTo>
                    <a:pt x="17404" y="25466"/>
                    <a:pt x="10471" y="50317"/>
                    <a:pt x="0" y="73746"/>
                  </a:cubicBezTo>
                </a:path>
              </a:pathLst>
            </a:custGeom>
            <a:noFill/>
            <a:ln w="19050" cap="flat">
              <a:solidFill>
                <a:srgbClr val="F1F2F2"/>
              </a:solidFill>
              <a:prstDash val="solid"/>
              <a:round/>
            </a:ln>
          </p:spPr>
          <p:txBody>
            <a:bodyPr rtlCol="0" anchor="ctr"/>
            <a:lstStyle/>
            <a:p>
              <a:endParaRPr lang="en-US"/>
            </a:p>
          </p:txBody>
        </p:sp>
        <p:sp>
          <p:nvSpPr>
            <p:cNvPr id="16" name="Freeform: Shape 15">
              <a:extLst>
                <a:ext uri="{FF2B5EF4-FFF2-40B4-BE49-F238E27FC236}">
                  <a16:creationId xmlns:a16="http://schemas.microsoft.com/office/drawing/2014/main" id="{4D04D58F-F61A-4D81-8F4A-A8E24701F104}"/>
                </a:ext>
              </a:extLst>
            </p:cNvPr>
            <p:cNvSpPr/>
            <p:nvPr/>
          </p:nvSpPr>
          <p:spPr>
            <a:xfrm>
              <a:off x="2273300" y="2888749"/>
              <a:ext cx="21099" cy="84330"/>
            </a:xfrm>
            <a:custGeom>
              <a:avLst/>
              <a:gdLst>
                <a:gd name="connsiteX0" fmla="*/ 0 w 21099"/>
                <a:gd name="connsiteY0" fmla="*/ 0 h 84330"/>
                <a:gd name="connsiteX1" fmla="*/ 21100 w 21099"/>
                <a:gd name="connsiteY1" fmla="*/ 84331 h 84330"/>
              </a:gdLst>
              <a:ahLst/>
              <a:cxnLst>
                <a:cxn ang="0">
                  <a:pos x="connsiteX0" y="connsiteY0"/>
                </a:cxn>
                <a:cxn ang="0">
                  <a:pos x="connsiteX1" y="connsiteY1"/>
                </a:cxn>
              </a:cxnLst>
              <a:rect l="l" t="t" r="r" b="b"/>
              <a:pathLst>
                <a:path w="21099" h="84330">
                  <a:moveTo>
                    <a:pt x="0" y="0"/>
                  </a:moveTo>
                  <a:cubicBezTo>
                    <a:pt x="0" y="0"/>
                    <a:pt x="16002" y="34290"/>
                    <a:pt x="21100" y="84331"/>
                  </a:cubicBezTo>
                </a:path>
              </a:pathLst>
            </a:custGeom>
            <a:noFill/>
            <a:ln w="19050" cap="flat">
              <a:solidFill>
                <a:srgbClr val="F1F2F2"/>
              </a:solidFill>
              <a:prstDash val="solid"/>
              <a:round/>
            </a:ln>
          </p:spPr>
          <p:txBody>
            <a:bodyPr rtlCol="0" anchor="ctr"/>
            <a:lstStyle/>
            <a:p>
              <a:endParaRPr lang="en-US"/>
            </a:p>
          </p:txBody>
        </p:sp>
        <p:sp>
          <p:nvSpPr>
            <p:cNvPr id="17" name="Freeform: Shape 16">
              <a:extLst>
                <a:ext uri="{FF2B5EF4-FFF2-40B4-BE49-F238E27FC236}">
                  <a16:creationId xmlns:a16="http://schemas.microsoft.com/office/drawing/2014/main" id="{440BDCF5-B1D4-40F4-AF16-8E2F943D845A}"/>
                </a:ext>
              </a:extLst>
            </p:cNvPr>
            <p:cNvSpPr/>
            <p:nvPr/>
          </p:nvSpPr>
          <p:spPr>
            <a:xfrm>
              <a:off x="2163892" y="2888726"/>
              <a:ext cx="22677" cy="223662"/>
            </a:xfrm>
            <a:custGeom>
              <a:avLst/>
              <a:gdLst>
                <a:gd name="connsiteX0" fmla="*/ 22677 w 22677"/>
                <a:gd name="connsiteY0" fmla="*/ 223662 h 223662"/>
                <a:gd name="connsiteX1" fmla="*/ 22677 w 22677"/>
                <a:gd name="connsiteY1" fmla="*/ 0 h 223662"/>
              </a:gdLst>
              <a:ahLst/>
              <a:cxnLst>
                <a:cxn ang="0">
                  <a:pos x="connsiteX0" y="connsiteY0"/>
                </a:cxn>
                <a:cxn ang="0">
                  <a:pos x="connsiteX1" y="connsiteY1"/>
                </a:cxn>
              </a:cxnLst>
              <a:rect l="l" t="t" r="r" b="b"/>
              <a:pathLst>
                <a:path w="22677" h="223662">
                  <a:moveTo>
                    <a:pt x="22677" y="223662"/>
                  </a:moveTo>
                  <a:cubicBezTo>
                    <a:pt x="22677" y="223662"/>
                    <a:pt x="-28346" y="114231"/>
                    <a:pt x="22677" y="0"/>
                  </a:cubicBezTo>
                </a:path>
              </a:pathLst>
            </a:custGeom>
            <a:noFill/>
            <a:ln w="19050" cap="flat">
              <a:solidFill>
                <a:srgbClr val="F1F2F2"/>
              </a:solidFill>
              <a:prstDash val="solid"/>
              <a:round/>
            </a:ln>
          </p:spPr>
          <p:txBody>
            <a:bodyPr rtlCol="0" anchor="ctr"/>
            <a:lstStyle/>
            <a:p>
              <a:endParaRPr lang="en-US"/>
            </a:p>
          </p:txBody>
        </p:sp>
        <p:sp>
          <p:nvSpPr>
            <p:cNvPr id="18" name="Freeform: Shape 17">
              <a:extLst>
                <a:ext uri="{FF2B5EF4-FFF2-40B4-BE49-F238E27FC236}">
                  <a16:creationId xmlns:a16="http://schemas.microsoft.com/office/drawing/2014/main" id="{BB61CB41-E8B8-48F2-88D1-AC52DC7EF067}"/>
                </a:ext>
              </a:extLst>
            </p:cNvPr>
            <p:cNvSpPr/>
            <p:nvPr/>
          </p:nvSpPr>
          <p:spPr>
            <a:xfrm>
              <a:off x="2109668" y="3004626"/>
              <a:ext cx="151698" cy="2286"/>
            </a:xfrm>
            <a:custGeom>
              <a:avLst/>
              <a:gdLst>
                <a:gd name="connsiteX0" fmla="*/ 0 w 151698"/>
                <a:gd name="connsiteY0" fmla="*/ 0 h 2286"/>
                <a:gd name="connsiteX1" fmla="*/ 151699 w 151698"/>
                <a:gd name="connsiteY1" fmla="*/ 0 h 2286"/>
              </a:gdLst>
              <a:ahLst/>
              <a:cxnLst>
                <a:cxn ang="0">
                  <a:pos x="connsiteX0" y="connsiteY0"/>
                </a:cxn>
                <a:cxn ang="0">
                  <a:pos x="connsiteX1" y="connsiteY1"/>
                </a:cxn>
              </a:cxnLst>
              <a:rect l="l" t="t" r="r" b="b"/>
              <a:pathLst>
                <a:path w="151698" h="2286">
                  <a:moveTo>
                    <a:pt x="0" y="0"/>
                  </a:moveTo>
                  <a:lnTo>
                    <a:pt x="151699" y="0"/>
                  </a:lnTo>
                </a:path>
              </a:pathLst>
            </a:custGeom>
            <a:ln w="19050" cap="flat">
              <a:solidFill>
                <a:srgbClr val="F1F2F2"/>
              </a:solidFill>
              <a:prstDash val="solid"/>
              <a:round/>
            </a:ln>
          </p:spPr>
          <p:txBody>
            <a:bodyPr rtlCol="0" anchor="ctr"/>
            <a:lstStyle/>
            <a:p>
              <a:endParaRPr lang="en-US"/>
            </a:p>
          </p:txBody>
        </p:sp>
        <p:sp>
          <p:nvSpPr>
            <p:cNvPr id="19" name="Freeform: Shape 18">
              <a:extLst>
                <a:ext uri="{FF2B5EF4-FFF2-40B4-BE49-F238E27FC236}">
                  <a16:creationId xmlns:a16="http://schemas.microsoft.com/office/drawing/2014/main" id="{893E538D-A43B-4936-AC95-820617ACE790}"/>
                </a:ext>
              </a:extLst>
            </p:cNvPr>
            <p:cNvSpPr/>
            <p:nvPr/>
          </p:nvSpPr>
          <p:spPr>
            <a:xfrm>
              <a:off x="2229568" y="2880382"/>
              <a:ext cx="2286" cy="239984"/>
            </a:xfrm>
            <a:custGeom>
              <a:avLst/>
              <a:gdLst>
                <a:gd name="connsiteX0" fmla="*/ 0 w 2286"/>
                <a:gd name="connsiteY0" fmla="*/ 239984 h 239984"/>
                <a:gd name="connsiteX1" fmla="*/ 0 w 2286"/>
                <a:gd name="connsiteY1" fmla="*/ 0 h 239984"/>
              </a:gdLst>
              <a:ahLst/>
              <a:cxnLst>
                <a:cxn ang="0">
                  <a:pos x="connsiteX0" y="connsiteY0"/>
                </a:cxn>
                <a:cxn ang="0">
                  <a:pos x="connsiteX1" y="connsiteY1"/>
                </a:cxn>
              </a:cxnLst>
              <a:rect l="l" t="t" r="r" b="b"/>
              <a:pathLst>
                <a:path w="2286" h="239984">
                  <a:moveTo>
                    <a:pt x="0" y="239984"/>
                  </a:moveTo>
                  <a:lnTo>
                    <a:pt x="0" y="0"/>
                  </a:lnTo>
                </a:path>
              </a:pathLst>
            </a:custGeom>
            <a:ln w="19050" cap="flat">
              <a:solidFill>
                <a:srgbClr val="F1F2F2"/>
              </a:solidFill>
              <a:prstDash val="solid"/>
              <a:round/>
            </a:ln>
          </p:spPr>
          <p:txBody>
            <a:bodyPr rtlCol="0" anchor="ctr"/>
            <a:lstStyle/>
            <a:p>
              <a:endParaRPr lang="en-US"/>
            </a:p>
          </p:txBody>
        </p:sp>
        <p:sp>
          <p:nvSpPr>
            <p:cNvPr id="20" name="Freeform: Shape 19">
              <a:extLst>
                <a:ext uri="{FF2B5EF4-FFF2-40B4-BE49-F238E27FC236}">
                  <a16:creationId xmlns:a16="http://schemas.microsoft.com/office/drawing/2014/main" id="{69C6C5CB-829E-47DD-AA3E-29F9CB75FE16}"/>
                </a:ext>
              </a:extLst>
            </p:cNvPr>
            <p:cNvSpPr/>
            <p:nvPr/>
          </p:nvSpPr>
          <p:spPr>
            <a:xfrm>
              <a:off x="2119749" y="2929324"/>
              <a:ext cx="205442" cy="25536"/>
            </a:xfrm>
            <a:custGeom>
              <a:avLst/>
              <a:gdLst>
                <a:gd name="connsiteX0" fmla="*/ 0 w 205442"/>
                <a:gd name="connsiteY0" fmla="*/ 25536 h 25536"/>
                <a:gd name="connsiteX1" fmla="*/ 205443 w 205442"/>
                <a:gd name="connsiteY1" fmla="*/ 18335 h 25536"/>
              </a:gdLst>
              <a:ahLst/>
              <a:cxnLst>
                <a:cxn ang="0">
                  <a:pos x="connsiteX0" y="connsiteY0"/>
                </a:cxn>
                <a:cxn ang="0">
                  <a:pos x="connsiteX1" y="connsiteY1"/>
                </a:cxn>
              </a:cxnLst>
              <a:rect l="l" t="t" r="r" b="b"/>
              <a:pathLst>
                <a:path w="205442" h="25536">
                  <a:moveTo>
                    <a:pt x="0" y="25536"/>
                  </a:moveTo>
                  <a:cubicBezTo>
                    <a:pt x="0" y="25536"/>
                    <a:pt x="99281" y="-26768"/>
                    <a:pt x="205443" y="18335"/>
                  </a:cubicBezTo>
                </a:path>
              </a:pathLst>
            </a:custGeom>
            <a:noFill/>
            <a:ln w="19050" cap="flat">
              <a:solidFill>
                <a:srgbClr val="F1F2F2"/>
              </a:solidFill>
              <a:prstDash val="solid"/>
              <a:round/>
            </a:ln>
          </p:spPr>
          <p:txBody>
            <a:bodyPr rtlCol="0" anchor="ctr"/>
            <a:lstStyle/>
            <a:p>
              <a:endParaRPr lang="en-US"/>
            </a:p>
          </p:txBody>
        </p:sp>
        <p:sp>
          <p:nvSpPr>
            <p:cNvPr id="21" name="Freeform: Shape 20">
              <a:extLst>
                <a:ext uri="{FF2B5EF4-FFF2-40B4-BE49-F238E27FC236}">
                  <a16:creationId xmlns:a16="http://schemas.microsoft.com/office/drawing/2014/main" id="{74D30D53-04A9-4B0A-AB11-6A8D4B5E37A4}"/>
                </a:ext>
              </a:extLst>
            </p:cNvPr>
            <p:cNvSpPr/>
            <p:nvPr/>
          </p:nvSpPr>
          <p:spPr>
            <a:xfrm>
              <a:off x="2120892" y="3051009"/>
              <a:ext cx="217444" cy="25532"/>
            </a:xfrm>
            <a:custGeom>
              <a:avLst/>
              <a:gdLst>
                <a:gd name="connsiteX0" fmla="*/ 0 w 217444"/>
                <a:gd name="connsiteY0" fmla="*/ 0 h 25532"/>
                <a:gd name="connsiteX1" fmla="*/ 217444 w 217444"/>
                <a:gd name="connsiteY1" fmla="*/ 0 h 25532"/>
              </a:gdLst>
              <a:ahLst/>
              <a:cxnLst>
                <a:cxn ang="0">
                  <a:pos x="connsiteX0" y="connsiteY0"/>
                </a:cxn>
                <a:cxn ang="0">
                  <a:pos x="connsiteX1" y="connsiteY1"/>
                </a:cxn>
              </a:cxnLst>
              <a:rect l="l" t="t" r="r" b="b"/>
              <a:pathLst>
                <a:path w="217444" h="25532">
                  <a:moveTo>
                    <a:pt x="0" y="0"/>
                  </a:moveTo>
                  <a:cubicBezTo>
                    <a:pt x="0" y="0"/>
                    <a:pt x="105705" y="57447"/>
                    <a:pt x="217444" y="0"/>
                  </a:cubicBezTo>
                </a:path>
              </a:pathLst>
            </a:custGeom>
            <a:noFill/>
            <a:ln w="19050" cap="flat">
              <a:solidFill>
                <a:srgbClr val="F1F2F2"/>
              </a:solidFill>
              <a:prstDash val="solid"/>
              <a:round/>
            </a:ln>
          </p:spPr>
          <p:txBody>
            <a:bodyPr rtlCol="0" anchor="ctr"/>
            <a:lstStyle/>
            <a:p>
              <a:endParaRPr lang="en-US"/>
            </a:p>
          </p:txBody>
        </p:sp>
        <p:sp>
          <p:nvSpPr>
            <p:cNvPr id="22" name="Freeform: Shape 21">
              <a:extLst>
                <a:ext uri="{FF2B5EF4-FFF2-40B4-BE49-F238E27FC236}">
                  <a16:creationId xmlns:a16="http://schemas.microsoft.com/office/drawing/2014/main" id="{925406FA-C229-46B0-9214-EFE16769541E}"/>
                </a:ext>
              </a:extLst>
            </p:cNvPr>
            <p:cNvSpPr/>
            <p:nvPr/>
          </p:nvSpPr>
          <p:spPr>
            <a:xfrm>
              <a:off x="2362248" y="3022549"/>
              <a:ext cx="13578" cy="43433"/>
            </a:xfrm>
            <a:custGeom>
              <a:avLst/>
              <a:gdLst>
                <a:gd name="connsiteX0" fmla="*/ 0 w 13578"/>
                <a:gd name="connsiteY0" fmla="*/ 43434 h 43433"/>
                <a:gd name="connsiteX1" fmla="*/ 13579 w 13578"/>
                <a:gd name="connsiteY1" fmla="*/ 0 h 43433"/>
              </a:gdLst>
              <a:ahLst/>
              <a:cxnLst>
                <a:cxn ang="0">
                  <a:pos x="connsiteX0" y="connsiteY0"/>
                </a:cxn>
                <a:cxn ang="0">
                  <a:pos x="connsiteX1" y="connsiteY1"/>
                </a:cxn>
              </a:cxnLst>
              <a:rect l="l" t="t" r="r" b="b"/>
              <a:pathLst>
                <a:path w="13578" h="43433">
                  <a:moveTo>
                    <a:pt x="0" y="43434"/>
                  </a:moveTo>
                  <a:lnTo>
                    <a:pt x="13579" y="0"/>
                  </a:lnTo>
                </a:path>
              </a:pathLst>
            </a:custGeom>
            <a:ln w="19050" cap="flat">
              <a:solidFill>
                <a:srgbClr val="FF9900"/>
              </a:solidFill>
              <a:prstDash val="solid"/>
              <a:round/>
            </a:ln>
          </p:spPr>
          <p:txBody>
            <a:bodyPr rtlCol="0" anchor="ctr"/>
            <a:lstStyle/>
            <a:p>
              <a:endParaRPr lang="en-US"/>
            </a:p>
          </p:txBody>
        </p:sp>
        <p:sp>
          <p:nvSpPr>
            <p:cNvPr id="23" name="Freeform: Shape 22">
              <a:extLst>
                <a:ext uri="{FF2B5EF4-FFF2-40B4-BE49-F238E27FC236}">
                  <a16:creationId xmlns:a16="http://schemas.microsoft.com/office/drawing/2014/main" id="{5533790C-4B6E-4099-A99F-AC3C0558E496}"/>
                </a:ext>
              </a:extLst>
            </p:cNvPr>
            <p:cNvSpPr/>
            <p:nvPr/>
          </p:nvSpPr>
          <p:spPr>
            <a:xfrm>
              <a:off x="2308664" y="3003529"/>
              <a:ext cx="52555" cy="2286"/>
            </a:xfrm>
            <a:custGeom>
              <a:avLst/>
              <a:gdLst>
                <a:gd name="connsiteX0" fmla="*/ 0 w 52555"/>
                <a:gd name="connsiteY0" fmla="*/ 0 h 2286"/>
                <a:gd name="connsiteX1" fmla="*/ 52555 w 52555"/>
                <a:gd name="connsiteY1" fmla="*/ 0 h 2286"/>
              </a:gdLst>
              <a:ahLst/>
              <a:cxnLst>
                <a:cxn ang="0">
                  <a:pos x="connsiteX0" y="connsiteY0"/>
                </a:cxn>
                <a:cxn ang="0">
                  <a:pos x="connsiteX1" y="connsiteY1"/>
                </a:cxn>
              </a:cxnLst>
              <a:rect l="l" t="t" r="r" b="b"/>
              <a:pathLst>
                <a:path w="52555" h="2286">
                  <a:moveTo>
                    <a:pt x="0" y="0"/>
                  </a:moveTo>
                  <a:lnTo>
                    <a:pt x="52555" y="0"/>
                  </a:lnTo>
                </a:path>
              </a:pathLst>
            </a:custGeom>
            <a:ln w="19050" cap="flat">
              <a:solidFill>
                <a:srgbClr val="FF9900"/>
              </a:solidFill>
              <a:prstDash val="solid"/>
              <a:round/>
            </a:ln>
          </p:spPr>
          <p:txBody>
            <a:bodyPr rtlCol="0" anchor="ctr"/>
            <a:lstStyle/>
            <a:p>
              <a:endParaRPr lang="en-US"/>
            </a:p>
          </p:txBody>
        </p:sp>
        <p:sp>
          <p:nvSpPr>
            <p:cNvPr id="24" name="Freeform: Shape 23">
              <a:extLst>
                <a:ext uri="{FF2B5EF4-FFF2-40B4-BE49-F238E27FC236}">
                  <a16:creationId xmlns:a16="http://schemas.microsoft.com/office/drawing/2014/main" id="{9CCA5535-F0EC-487E-81BF-ECDB95306445}"/>
                </a:ext>
              </a:extLst>
            </p:cNvPr>
            <p:cNvSpPr/>
            <p:nvPr/>
          </p:nvSpPr>
          <p:spPr>
            <a:xfrm>
              <a:off x="2347595" y="2923725"/>
              <a:ext cx="27249" cy="53743"/>
            </a:xfrm>
            <a:custGeom>
              <a:avLst/>
              <a:gdLst>
                <a:gd name="connsiteX0" fmla="*/ 0 w 27249"/>
                <a:gd name="connsiteY0" fmla="*/ 0 h 53743"/>
                <a:gd name="connsiteX1" fmla="*/ 27249 w 27249"/>
                <a:gd name="connsiteY1" fmla="*/ 53744 h 53743"/>
              </a:gdLst>
              <a:ahLst/>
              <a:cxnLst>
                <a:cxn ang="0">
                  <a:pos x="connsiteX0" y="connsiteY0"/>
                </a:cxn>
                <a:cxn ang="0">
                  <a:pos x="connsiteX1" y="connsiteY1"/>
                </a:cxn>
              </a:cxnLst>
              <a:rect l="l" t="t" r="r" b="b"/>
              <a:pathLst>
                <a:path w="27249" h="53743">
                  <a:moveTo>
                    <a:pt x="0" y="0"/>
                  </a:moveTo>
                  <a:lnTo>
                    <a:pt x="27249" y="53744"/>
                  </a:lnTo>
                </a:path>
              </a:pathLst>
            </a:custGeom>
            <a:ln w="19050" cap="flat">
              <a:solidFill>
                <a:srgbClr val="FF9900"/>
              </a:solidFill>
              <a:prstDash val="solid"/>
              <a:round/>
            </a:ln>
          </p:spPr>
          <p:txBody>
            <a:bodyPr rtlCol="0" anchor="ctr"/>
            <a:lstStyle/>
            <a:p>
              <a:endParaRPr lang="en-US" dirty="0"/>
            </a:p>
          </p:txBody>
        </p:sp>
        <p:sp>
          <p:nvSpPr>
            <p:cNvPr id="25" name="Freeform: Shape 24">
              <a:extLst>
                <a:ext uri="{FF2B5EF4-FFF2-40B4-BE49-F238E27FC236}">
                  <a16:creationId xmlns:a16="http://schemas.microsoft.com/office/drawing/2014/main" id="{92654FB8-67C1-41BE-842E-21571417BE86}"/>
                </a:ext>
              </a:extLst>
            </p:cNvPr>
            <p:cNvSpPr/>
            <p:nvPr/>
          </p:nvSpPr>
          <p:spPr>
            <a:xfrm>
              <a:off x="2396126" y="2949420"/>
              <a:ext cx="21282" cy="28049"/>
            </a:xfrm>
            <a:custGeom>
              <a:avLst/>
              <a:gdLst>
                <a:gd name="connsiteX0" fmla="*/ 21283 w 21282"/>
                <a:gd name="connsiteY0" fmla="*/ 0 h 28049"/>
                <a:gd name="connsiteX1" fmla="*/ 0 w 21282"/>
                <a:gd name="connsiteY1" fmla="*/ 28049 h 28049"/>
              </a:gdLst>
              <a:ahLst/>
              <a:cxnLst>
                <a:cxn ang="0">
                  <a:pos x="connsiteX0" y="connsiteY0"/>
                </a:cxn>
                <a:cxn ang="0">
                  <a:pos x="connsiteX1" y="connsiteY1"/>
                </a:cxn>
              </a:cxnLst>
              <a:rect l="l" t="t" r="r" b="b"/>
              <a:pathLst>
                <a:path w="21282" h="28049">
                  <a:moveTo>
                    <a:pt x="21283" y="0"/>
                  </a:moveTo>
                  <a:lnTo>
                    <a:pt x="0" y="28049"/>
                  </a:lnTo>
                </a:path>
              </a:pathLst>
            </a:custGeom>
            <a:ln w="19050" cap="flat">
              <a:solidFill>
                <a:srgbClr val="FF9900"/>
              </a:solidFill>
              <a:prstDash val="solid"/>
              <a:round/>
            </a:ln>
          </p:spPr>
          <p:txBody>
            <a:bodyPr rtlCol="0" anchor="ctr"/>
            <a:lstStyle/>
            <a:p>
              <a:endParaRPr lang="en-US"/>
            </a:p>
          </p:txBody>
        </p:sp>
        <p:sp>
          <p:nvSpPr>
            <p:cNvPr id="26" name="Freeform: Shape 25">
              <a:extLst>
                <a:ext uri="{FF2B5EF4-FFF2-40B4-BE49-F238E27FC236}">
                  <a16:creationId xmlns:a16="http://schemas.microsoft.com/office/drawing/2014/main" id="{724A370C-5972-416A-B175-D48C2AEE7A83}"/>
                </a:ext>
              </a:extLst>
            </p:cNvPr>
            <p:cNvSpPr/>
            <p:nvPr/>
          </p:nvSpPr>
          <p:spPr>
            <a:xfrm>
              <a:off x="2359962" y="2975411"/>
              <a:ext cx="48646" cy="48646"/>
            </a:xfrm>
            <a:custGeom>
              <a:avLst/>
              <a:gdLst>
                <a:gd name="connsiteX0" fmla="*/ 48646 w 48646"/>
                <a:gd name="connsiteY0" fmla="*/ 24323 h 48646"/>
                <a:gd name="connsiteX1" fmla="*/ 24323 w 48646"/>
                <a:gd name="connsiteY1" fmla="*/ 48646 h 48646"/>
                <a:gd name="connsiteX2" fmla="*/ 0 w 48646"/>
                <a:gd name="connsiteY2" fmla="*/ 24323 h 48646"/>
                <a:gd name="connsiteX3" fmla="*/ 24323 w 48646"/>
                <a:gd name="connsiteY3" fmla="*/ 0 h 48646"/>
                <a:gd name="connsiteX4" fmla="*/ 48646 w 48646"/>
                <a:gd name="connsiteY4" fmla="*/ 24323 h 486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46" h="48646">
                  <a:moveTo>
                    <a:pt x="48646" y="24323"/>
                  </a:moveTo>
                  <a:cubicBezTo>
                    <a:pt x="48646" y="37756"/>
                    <a:pt x="37756" y="48646"/>
                    <a:pt x="24323" y="48646"/>
                  </a:cubicBezTo>
                  <a:cubicBezTo>
                    <a:pt x="10890" y="48646"/>
                    <a:pt x="0" y="37756"/>
                    <a:pt x="0" y="24323"/>
                  </a:cubicBezTo>
                  <a:cubicBezTo>
                    <a:pt x="0" y="10890"/>
                    <a:pt x="10890" y="0"/>
                    <a:pt x="24323" y="0"/>
                  </a:cubicBezTo>
                  <a:cubicBezTo>
                    <a:pt x="37756" y="0"/>
                    <a:pt x="48646" y="10890"/>
                    <a:pt x="48646" y="24323"/>
                  </a:cubicBezTo>
                  <a:close/>
                </a:path>
              </a:pathLst>
            </a:custGeom>
            <a:noFill/>
            <a:ln w="19050" cap="flat">
              <a:solidFill>
                <a:srgbClr val="FF9900"/>
              </a:solidFill>
              <a:prstDash val="solid"/>
              <a:round/>
            </a:ln>
          </p:spPr>
          <p:txBody>
            <a:bodyPr rtlCol="0" anchor="ctr"/>
            <a:lstStyle/>
            <a:p>
              <a:endParaRPr lang="en-US"/>
            </a:p>
          </p:txBody>
        </p:sp>
        <p:sp>
          <p:nvSpPr>
            <p:cNvPr id="27" name="Freeform: Shape 26">
              <a:extLst>
                <a:ext uri="{FF2B5EF4-FFF2-40B4-BE49-F238E27FC236}">
                  <a16:creationId xmlns:a16="http://schemas.microsoft.com/office/drawing/2014/main" id="{F354647A-A79A-48F9-9DAE-9FF55F6307E8}"/>
                </a:ext>
              </a:extLst>
            </p:cNvPr>
            <p:cNvSpPr/>
            <p:nvPr/>
          </p:nvSpPr>
          <p:spPr>
            <a:xfrm>
              <a:off x="2282032" y="2991413"/>
              <a:ext cx="26700" cy="26700"/>
            </a:xfrm>
            <a:custGeom>
              <a:avLst/>
              <a:gdLst>
                <a:gd name="connsiteX0" fmla="*/ 26700 w 26700"/>
                <a:gd name="connsiteY0" fmla="*/ 13350 h 26700"/>
                <a:gd name="connsiteX1" fmla="*/ 13350 w 26700"/>
                <a:gd name="connsiteY1" fmla="*/ 26700 h 26700"/>
                <a:gd name="connsiteX2" fmla="*/ 0 w 26700"/>
                <a:gd name="connsiteY2" fmla="*/ 13350 h 26700"/>
                <a:gd name="connsiteX3" fmla="*/ 13350 w 26700"/>
                <a:gd name="connsiteY3" fmla="*/ 0 h 26700"/>
                <a:gd name="connsiteX4" fmla="*/ 26700 w 26700"/>
                <a:gd name="connsiteY4" fmla="*/ 13350 h 26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00" h="26700">
                  <a:moveTo>
                    <a:pt x="26700" y="13350"/>
                  </a:moveTo>
                  <a:cubicBezTo>
                    <a:pt x="26700" y="20723"/>
                    <a:pt x="20723" y="26700"/>
                    <a:pt x="13350" y="26700"/>
                  </a:cubicBezTo>
                  <a:cubicBezTo>
                    <a:pt x="5977" y="26700"/>
                    <a:pt x="0" y="20723"/>
                    <a:pt x="0" y="13350"/>
                  </a:cubicBezTo>
                  <a:cubicBezTo>
                    <a:pt x="0" y="5977"/>
                    <a:pt x="5977" y="0"/>
                    <a:pt x="13350" y="0"/>
                  </a:cubicBezTo>
                  <a:cubicBezTo>
                    <a:pt x="20723" y="0"/>
                    <a:pt x="26700" y="5977"/>
                    <a:pt x="26700" y="13350"/>
                  </a:cubicBezTo>
                  <a:close/>
                </a:path>
              </a:pathLst>
            </a:custGeom>
            <a:noFill/>
            <a:ln w="19050" cap="flat">
              <a:solidFill>
                <a:srgbClr val="FF9900"/>
              </a:solidFill>
              <a:prstDash val="solid"/>
              <a:round/>
            </a:ln>
          </p:spPr>
          <p:txBody>
            <a:bodyPr rtlCol="0" anchor="ctr"/>
            <a:lstStyle/>
            <a:p>
              <a:endParaRPr lang="en-US"/>
            </a:p>
          </p:txBody>
        </p:sp>
        <p:sp>
          <p:nvSpPr>
            <p:cNvPr id="28" name="Freeform: Shape 27">
              <a:extLst>
                <a:ext uri="{FF2B5EF4-FFF2-40B4-BE49-F238E27FC236}">
                  <a16:creationId xmlns:a16="http://schemas.microsoft.com/office/drawing/2014/main" id="{328EDA8C-A0EB-4A8B-9252-743A79F23F75}"/>
                </a:ext>
              </a:extLst>
            </p:cNvPr>
            <p:cNvSpPr/>
            <p:nvPr/>
          </p:nvSpPr>
          <p:spPr>
            <a:xfrm>
              <a:off x="2327752" y="2897230"/>
              <a:ext cx="26700" cy="26700"/>
            </a:xfrm>
            <a:custGeom>
              <a:avLst/>
              <a:gdLst>
                <a:gd name="connsiteX0" fmla="*/ 26700 w 26700"/>
                <a:gd name="connsiteY0" fmla="*/ 13350 h 26700"/>
                <a:gd name="connsiteX1" fmla="*/ 13350 w 26700"/>
                <a:gd name="connsiteY1" fmla="*/ 26700 h 26700"/>
                <a:gd name="connsiteX2" fmla="*/ 0 w 26700"/>
                <a:gd name="connsiteY2" fmla="*/ 13350 h 26700"/>
                <a:gd name="connsiteX3" fmla="*/ 13350 w 26700"/>
                <a:gd name="connsiteY3" fmla="*/ 0 h 26700"/>
                <a:gd name="connsiteX4" fmla="*/ 26700 w 26700"/>
                <a:gd name="connsiteY4" fmla="*/ 13350 h 26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00" h="26700">
                  <a:moveTo>
                    <a:pt x="26700" y="13350"/>
                  </a:moveTo>
                  <a:cubicBezTo>
                    <a:pt x="26700" y="20723"/>
                    <a:pt x="20723" y="26700"/>
                    <a:pt x="13350" y="26700"/>
                  </a:cubicBezTo>
                  <a:cubicBezTo>
                    <a:pt x="5977" y="26700"/>
                    <a:pt x="0" y="20723"/>
                    <a:pt x="0" y="13350"/>
                  </a:cubicBezTo>
                  <a:cubicBezTo>
                    <a:pt x="0" y="5977"/>
                    <a:pt x="5977" y="0"/>
                    <a:pt x="13350" y="0"/>
                  </a:cubicBezTo>
                  <a:cubicBezTo>
                    <a:pt x="20723" y="0"/>
                    <a:pt x="26700" y="5977"/>
                    <a:pt x="26700" y="13350"/>
                  </a:cubicBezTo>
                  <a:close/>
                </a:path>
              </a:pathLst>
            </a:custGeom>
            <a:noFill/>
            <a:ln w="19050" cap="flat">
              <a:solidFill>
                <a:srgbClr val="FF9900"/>
              </a:solidFill>
              <a:prstDash val="solid"/>
              <a:round/>
            </a:ln>
          </p:spPr>
          <p:txBody>
            <a:bodyPr rtlCol="0" anchor="ctr"/>
            <a:lstStyle/>
            <a:p>
              <a:endParaRPr lang="en-US"/>
            </a:p>
          </p:txBody>
        </p:sp>
        <p:sp>
          <p:nvSpPr>
            <p:cNvPr id="29" name="Freeform: Shape 28">
              <a:extLst>
                <a:ext uri="{FF2B5EF4-FFF2-40B4-BE49-F238E27FC236}">
                  <a16:creationId xmlns:a16="http://schemas.microsoft.com/office/drawing/2014/main" id="{2751CD43-E064-44A4-81D3-C96A856EDED1}"/>
                </a:ext>
              </a:extLst>
            </p:cNvPr>
            <p:cNvSpPr/>
            <p:nvPr/>
          </p:nvSpPr>
          <p:spPr>
            <a:xfrm>
              <a:off x="2405087" y="3011576"/>
              <a:ext cx="51732" cy="30883"/>
            </a:xfrm>
            <a:custGeom>
              <a:avLst/>
              <a:gdLst>
                <a:gd name="connsiteX0" fmla="*/ 51732 w 51732"/>
                <a:gd name="connsiteY0" fmla="*/ 30884 h 30883"/>
                <a:gd name="connsiteX1" fmla="*/ 0 w 51732"/>
                <a:gd name="connsiteY1" fmla="*/ 0 h 30883"/>
              </a:gdLst>
              <a:ahLst/>
              <a:cxnLst>
                <a:cxn ang="0">
                  <a:pos x="connsiteX0" y="connsiteY0"/>
                </a:cxn>
                <a:cxn ang="0">
                  <a:pos x="connsiteX1" y="connsiteY1"/>
                </a:cxn>
              </a:cxnLst>
              <a:rect l="l" t="t" r="r" b="b"/>
              <a:pathLst>
                <a:path w="51732" h="30883">
                  <a:moveTo>
                    <a:pt x="51732" y="30884"/>
                  </a:moveTo>
                  <a:lnTo>
                    <a:pt x="0" y="0"/>
                  </a:lnTo>
                </a:path>
              </a:pathLst>
            </a:custGeom>
            <a:ln w="19050" cap="flat">
              <a:solidFill>
                <a:srgbClr val="FF9900"/>
              </a:solidFill>
              <a:prstDash val="solid"/>
              <a:round/>
            </a:ln>
          </p:spPr>
          <p:txBody>
            <a:bodyPr rtlCol="0" anchor="ctr"/>
            <a:lstStyle/>
            <a:p>
              <a:endParaRPr lang="en-US"/>
            </a:p>
          </p:txBody>
        </p:sp>
        <p:sp>
          <p:nvSpPr>
            <p:cNvPr id="30" name="Freeform: Shape 29">
              <a:extLst>
                <a:ext uri="{FF2B5EF4-FFF2-40B4-BE49-F238E27FC236}">
                  <a16:creationId xmlns:a16="http://schemas.microsoft.com/office/drawing/2014/main" id="{62CC6C88-D06E-4642-87DD-DF9ABA6C2F0A}"/>
                </a:ext>
              </a:extLst>
            </p:cNvPr>
            <p:cNvSpPr/>
            <p:nvPr/>
          </p:nvSpPr>
          <p:spPr>
            <a:xfrm>
              <a:off x="2455951" y="3036768"/>
              <a:ext cx="26700" cy="26700"/>
            </a:xfrm>
            <a:custGeom>
              <a:avLst/>
              <a:gdLst>
                <a:gd name="connsiteX0" fmla="*/ 26700 w 26700"/>
                <a:gd name="connsiteY0" fmla="*/ 13350 h 26700"/>
                <a:gd name="connsiteX1" fmla="*/ 13350 w 26700"/>
                <a:gd name="connsiteY1" fmla="*/ 26700 h 26700"/>
                <a:gd name="connsiteX2" fmla="*/ 0 w 26700"/>
                <a:gd name="connsiteY2" fmla="*/ 13350 h 26700"/>
                <a:gd name="connsiteX3" fmla="*/ 13350 w 26700"/>
                <a:gd name="connsiteY3" fmla="*/ 0 h 26700"/>
                <a:gd name="connsiteX4" fmla="*/ 26700 w 26700"/>
                <a:gd name="connsiteY4" fmla="*/ 13350 h 26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00" h="26700">
                  <a:moveTo>
                    <a:pt x="26700" y="13350"/>
                  </a:moveTo>
                  <a:cubicBezTo>
                    <a:pt x="26700" y="20723"/>
                    <a:pt x="20723" y="26700"/>
                    <a:pt x="13350" y="26700"/>
                  </a:cubicBezTo>
                  <a:cubicBezTo>
                    <a:pt x="5977" y="26700"/>
                    <a:pt x="0" y="20723"/>
                    <a:pt x="0" y="13350"/>
                  </a:cubicBezTo>
                  <a:cubicBezTo>
                    <a:pt x="0" y="5977"/>
                    <a:pt x="5977" y="0"/>
                    <a:pt x="13350" y="0"/>
                  </a:cubicBezTo>
                  <a:cubicBezTo>
                    <a:pt x="20723" y="0"/>
                    <a:pt x="26700" y="5977"/>
                    <a:pt x="26700" y="13350"/>
                  </a:cubicBezTo>
                  <a:close/>
                </a:path>
              </a:pathLst>
            </a:custGeom>
            <a:noFill/>
            <a:ln w="19050" cap="flat">
              <a:solidFill>
                <a:srgbClr val="FF9900"/>
              </a:solidFill>
              <a:prstDash val="solid"/>
              <a:round/>
            </a:ln>
          </p:spPr>
          <p:txBody>
            <a:bodyPr rtlCol="0" anchor="ctr"/>
            <a:lstStyle/>
            <a:p>
              <a:endParaRPr lang="en-US"/>
            </a:p>
          </p:txBody>
        </p:sp>
        <p:sp>
          <p:nvSpPr>
            <p:cNvPr id="31" name="Freeform: Shape 30">
              <a:extLst>
                <a:ext uri="{FF2B5EF4-FFF2-40B4-BE49-F238E27FC236}">
                  <a16:creationId xmlns:a16="http://schemas.microsoft.com/office/drawing/2014/main" id="{7BAB378B-CC21-4016-8248-891DA2A219B2}"/>
                </a:ext>
              </a:extLst>
            </p:cNvPr>
            <p:cNvSpPr/>
            <p:nvPr/>
          </p:nvSpPr>
          <p:spPr>
            <a:xfrm>
              <a:off x="2344851" y="3065320"/>
              <a:ext cx="26700" cy="26700"/>
            </a:xfrm>
            <a:custGeom>
              <a:avLst/>
              <a:gdLst>
                <a:gd name="connsiteX0" fmla="*/ 26700 w 26700"/>
                <a:gd name="connsiteY0" fmla="*/ 13350 h 26700"/>
                <a:gd name="connsiteX1" fmla="*/ 13350 w 26700"/>
                <a:gd name="connsiteY1" fmla="*/ 26700 h 26700"/>
                <a:gd name="connsiteX2" fmla="*/ 0 w 26700"/>
                <a:gd name="connsiteY2" fmla="*/ 13350 h 26700"/>
                <a:gd name="connsiteX3" fmla="*/ 13350 w 26700"/>
                <a:gd name="connsiteY3" fmla="*/ 0 h 26700"/>
                <a:gd name="connsiteX4" fmla="*/ 26700 w 26700"/>
                <a:gd name="connsiteY4" fmla="*/ 13350 h 26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00" h="26700">
                  <a:moveTo>
                    <a:pt x="26700" y="13350"/>
                  </a:moveTo>
                  <a:cubicBezTo>
                    <a:pt x="26700" y="20723"/>
                    <a:pt x="20723" y="26700"/>
                    <a:pt x="13350" y="26700"/>
                  </a:cubicBezTo>
                  <a:cubicBezTo>
                    <a:pt x="5977" y="26700"/>
                    <a:pt x="0" y="20723"/>
                    <a:pt x="0" y="13350"/>
                  </a:cubicBezTo>
                  <a:cubicBezTo>
                    <a:pt x="0" y="5977"/>
                    <a:pt x="5977" y="0"/>
                    <a:pt x="13350" y="0"/>
                  </a:cubicBezTo>
                  <a:cubicBezTo>
                    <a:pt x="20723" y="0"/>
                    <a:pt x="26700" y="5977"/>
                    <a:pt x="26700" y="13350"/>
                  </a:cubicBezTo>
                  <a:close/>
                </a:path>
              </a:pathLst>
            </a:custGeom>
            <a:noFill/>
            <a:ln w="19050" cap="flat">
              <a:solidFill>
                <a:srgbClr val="FF9900"/>
              </a:solidFill>
              <a:prstDash val="solid"/>
              <a:round/>
            </a:ln>
          </p:spPr>
          <p:txBody>
            <a:bodyPr rtlCol="0" anchor="ctr"/>
            <a:lstStyle/>
            <a:p>
              <a:endParaRPr lang="en-US"/>
            </a:p>
          </p:txBody>
        </p:sp>
        <p:sp>
          <p:nvSpPr>
            <p:cNvPr id="32" name="Freeform: Shape 31">
              <a:extLst>
                <a:ext uri="{FF2B5EF4-FFF2-40B4-BE49-F238E27FC236}">
                  <a16:creationId xmlns:a16="http://schemas.microsoft.com/office/drawing/2014/main" id="{D328F924-5A43-4F3E-AE43-3F7A552856A0}"/>
                </a:ext>
              </a:extLst>
            </p:cNvPr>
            <p:cNvSpPr/>
            <p:nvPr/>
          </p:nvSpPr>
          <p:spPr>
            <a:xfrm>
              <a:off x="2412128" y="2925485"/>
              <a:ext cx="26700" cy="26700"/>
            </a:xfrm>
            <a:custGeom>
              <a:avLst/>
              <a:gdLst>
                <a:gd name="connsiteX0" fmla="*/ 26700 w 26700"/>
                <a:gd name="connsiteY0" fmla="*/ 13350 h 26700"/>
                <a:gd name="connsiteX1" fmla="*/ 13350 w 26700"/>
                <a:gd name="connsiteY1" fmla="*/ 26700 h 26700"/>
                <a:gd name="connsiteX2" fmla="*/ 0 w 26700"/>
                <a:gd name="connsiteY2" fmla="*/ 13350 h 26700"/>
                <a:gd name="connsiteX3" fmla="*/ 13350 w 26700"/>
                <a:gd name="connsiteY3" fmla="*/ 0 h 26700"/>
                <a:gd name="connsiteX4" fmla="*/ 26700 w 26700"/>
                <a:gd name="connsiteY4" fmla="*/ 13350 h 26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00" h="26700">
                  <a:moveTo>
                    <a:pt x="26700" y="13350"/>
                  </a:moveTo>
                  <a:cubicBezTo>
                    <a:pt x="26700" y="20723"/>
                    <a:pt x="20723" y="26700"/>
                    <a:pt x="13350" y="26700"/>
                  </a:cubicBezTo>
                  <a:cubicBezTo>
                    <a:pt x="5977" y="26700"/>
                    <a:pt x="0" y="20723"/>
                    <a:pt x="0" y="13350"/>
                  </a:cubicBezTo>
                  <a:cubicBezTo>
                    <a:pt x="0" y="5977"/>
                    <a:pt x="5977" y="0"/>
                    <a:pt x="13350" y="0"/>
                  </a:cubicBezTo>
                  <a:cubicBezTo>
                    <a:pt x="20723" y="0"/>
                    <a:pt x="26700" y="5977"/>
                    <a:pt x="26700" y="13350"/>
                  </a:cubicBezTo>
                  <a:close/>
                </a:path>
              </a:pathLst>
            </a:custGeom>
            <a:noFill/>
            <a:ln w="19050" cap="flat">
              <a:solidFill>
                <a:srgbClr val="FF9900"/>
              </a:solidFill>
              <a:prstDash val="solid"/>
              <a:round/>
            </a:ln>
          </p:spPr>
          <p:txBody>
            <a:bodyPr rtlCol="0" anchor="ctr"/>
            <a:lstStyle/>
            <a:p>
              <a:endParaRPr lang="en-US"/>
            </a:p>
          </p:txBody>
        </p:sp>
      </p:grpSp>
      <p:grpSp>
        <p:nvGrpSpPr>
          <p:cNvPr id="33" name="Graphic 5115">
            <a:extLst>
              <a:ext uri="{FF2B5EF4-FFF2-40B4-BE49-F238E27FC236}">
                <a16:creationId xmlns:a16="http://schemas.microsoft.com/office/drawing/2014/main" id="{935E7C4B-BF82-4079-BF4A-D997EFF7BDC2}"/>
              </a:ext>
            </a:extLst>
          </p:cNvPr>
          <p:cNvGrpSpPr/>
          <p:nvPr/>
        </p:nvGrpSpPr>
        <p:grpSpPr>
          <a:xfrm>
            <a:off x="3971176" y="1485530"/>
            <a:ext cx="1197980" cy="1197980"/>
            <a:chOff x="8847308" y="6858000"/>
            <a:chExt cx="1905000" cy="1905000"/>
          </a:xfrm>
        </p:grpSpPr>
        <p:sp>
          <p:nvSpPr>
            <p:cNvPr id="34" name="Freeform: Shape 33">
              <a:extLst>
                <a:ext uri="{FF2B5EF4-FFF2-40B4-BE49-F238E27FC236}">
                  <a16:creationId xmlns:a16="http://schemas.microsoft.com/office/drawing/2014/main" id="{3AEA2F08-BE8F-4A6F-A1B9-400545EB01C2}"/>
                </a:ext>
              </a:extLst>
            </p:cNvPr>
            <p:cNvSpPr/>
            <p:nvPr/>
          </p:nvSpPr>
          <p:spPr>
            <a:xfrm>
              <a:off x="9100006" y="7944993"/>
              <a:ext cx="231267" cy="407574"/>
            </a:xfrm>
            <a:custGeom>
              <a:avLst/>
              <a:gdLst>
                <a:gd name="connsiteX0" fmla="*/ 0 w 231267"/>
                <a:gd name="connsiteY0" fmla="*/ 0 h 407574"/>
                <a:gd name="connsiteX1" fmla="*/ 231267 w 231267"/>
                <a:gd name="connsiteY1" fmla="*/ 407575 h 407574"/>
              </a:gdLst>
              <a:ahLst/>
              <a:cxnLst>
                <a:cxn ang="0">
                  <a:pos x="connsiteX0" y="connsiteY0"/>
                </a:cxn>
                <a:cxn ang="0">
                  <a:pos x="connsiteX1" y="connsiteY1"/>
                </a:cxn>
              </a:cxnLst>
              <a:rect l="l" t="t" r="r" b="b"/>
              <a:pathLst>
                <a:path w="231267" h="407574">
                  <a:moveTo>
                    <a:pt x="0" y="0"/>
                  </a:moveTo>
                  <a:cubicBezTo>
                    <a:pt x="22669" y="128111"/>
                    <a:pt x="82106" y="289941"/>
                    <a:pt x="231267" y="407575"/>
                  </a:cubicBezTo>
                </a:path>
              </a:pathLst>
            </a:custGeom>
            <a:noFill/>
            <a:ln w="19050" cap="flat">
              <a:solidFill>
                <a:srgbClr val="F1F2F2"/>
              </a:solidFill>
              <a:prstDash val="solid"/>
              <a:round/>
            </a:ln>
          </p:spPr>
          <p:txBody>
            <a:bodyPr rtlCol="0" anchor="ctr"/>
            <a:lstStyle/>
            <a:p>
              <a:endParaRPr lang="en-US" dirty="0"/>
            </a:p>
          </p:txBody>
        </p:sp>
        <p:sp>
          <p:nvSpPr>
            <p:cNvPr id="35" name="Freeform: Shape 34">
              <a:extLst>
                <a:ext uri="{FF2B5EF4-FFF2-40B4-BE49-F238E27FC236}">
                  <a16:creationId xmlns:a16="http://schemas.microsoft.com/office/drawing/2014/main" id="{AAE951DD-BC6C-4F3E-87AD-F9F0AE1A2987}"/>
                </a:ext>
              </a:extLst>
            </p:cNvPr>
            <p:cNvSpPr/>
            <p:nvPr/>
          </p:nvSpPr>
          <p:spPr>
            <a:xfrm>
              <a:off x="9086757" y="7175944"/>
              <a:ext cx="388057" cy="676274"/>
            </a:xfrm>
            <a:custGeom>
              <a:avLst/>
              <a:gdLst>
                <a:gd name="connsiteX0" fmla="*/ 388058 w 388057"/>
                <a:gd name="connsiteY0" fmla="*/ 0 h 676274"/>
                <a:gd name="connsiteX1" fmla="*/ 354149 w 388057"/>
                <a:gd name="connsiteY1" fmla="*/ 19050 h 676274"/>
                <a:gd name="connsiteX2" fmla="*/ 2676 w 388057"/>
                <a:gd name="connsiteY2" fmla="*/ 561975 h 676274"/>
                <a:gd name="connsiteX3" fmla="*/ 2009 w 388057"/>
                <a:gd name="connsiteY3" fmla="*/ 676275 h 676274"/>
              </a:gdLst>
              <a:ahLst/>
              <a:cxnLst>
                <a:cxn ang="0">
                  <a:pos x="connsiteX0" y="connsiteY0"/>
                </a:cxn>
                <a:cxn ang="0">
                  <a:pos x="connsiteX1" y="connsiteY1"/>
                </a:cxn>
                <a:cxn ang="0">
                  <a:pos x="connsiteX2" y="connsiteY2"/>
                </a:cxn>
                <a:cxn ang="0">
                  <a:pos x="connsiteX3" y="connsiteY3"/>
                </a:cxn>
              </a:cxnLst>
              <a:rect l="l" t="t" r="r" b="b"/>
              <a:pathLst>
                <a:path w="388057" h="676274">
                  <a:moveTo>
                    <a:pt x="388058" y="0"/>
                  </a:moveTo>
                  <a:cubicBezTo>
                    <a:pt x="376818" y="5905"/>
                    <a:pt x="365483" y="12097"/>
                    <a:pt x="354149" y="19050"/>
                  </a:cubicBezTo>
                  <a:cubicBezTo>
                    <a:pt x="204130" y="105823"/>
                    <a:pt x="29537" y="299656"/>
                    <a:pt x="2676" y="561975"/>
                  </a:cubicBezTo>
                  <a:cubicBezTo>
                    <a:pt x="-654" y="599993"/>
                    <a:pt x="-877" y="638220"/>
                    <a:pt x="2009" y="676275"/>
                  </a:cubicBezTo>
                </a:path>
              </a:pathLst>
            </a:custGeom>
            <a:noFill/>
            <a:ln w="19050" cap="flat">
              <a:solidFill>
                <a:srgbClr val="F1F2F2"/>
              </a:solidFill>
              <a:prstDash val="solid"/>
              <a:round/>
            </a:ln>
          </p:spPr>
          <p:txBody>
            <a:bodyPr rtlCol="0" anchor="ctr"/>
            <a:lstStyle/>
            <a:p>
              <a:endParaRPr lang="en-US" dirty="0"/>
            </a:p>
          </p:txBody>
        </p:sp>
        <p:sp>
          <p:nvSpPr>
            <p:cNvPr id="36" name="Freeform: Shape 35">
              <a:extLst>
                <a:ext uri="{FF2B5EF4-FFF2-40B4-BE49-F238E27FC236}">
                  <a16:creationId xmlns:a16="http://schemas.microsoft.com/office/drawing/2014/main" id="{82E83C51-2F3A-4A62-BCFA-AEB2A31B3B54}"/>
                </a:ext>
              </a:extLst>
            </p:cNvPr>
            <p:cNvSpPr/>
            <p:nvPr/>
          </p:nvSpPr>
          <p:spPr>
            <a:xfrm>
              <a:off x="9557872" y="7093374"/>
              <a:ext cx="827436" cy="308026"/>
            </a:xfrm>
            <a:custGeom>
              <a:avLst/>
              <a:gdLst>
                <a:gd name="connsiteX0" fmla="*/ 827437 w 827436"/>
                <a:gd name="connsiteY0" fmla="*/ 308027 h 308026"/>
                <a:gd name="connsiteX1" fmla="*/ 0 w 827436"/>
                <a:gd name="connsiteY1" fmla="*/ 45423 h 308026"/>
              </a:gdLst>
              <a:ahLst/>
              <a:cxnLst>
                <a:cxn ang="0">
                  <a:pos x="connsiteX0" y="connsiteY0"/>
                </a:cxn>
                <a:cxn ang="0">
                  <a:pos x="connsiteX1" y="connsiteY1"/>
                </a:cxn>
              </a:cxnLst>
              <a:rect l="l" t="t" r="r" b="b"/>
              <a:pathLst>
                <a:path w="827436" h="308026">
                  <a:moveTo>
                    <a:pt x="827437" y="308027"/>
                  </a:moveTo>
                  <a:cubicBezTo>
                    <a:pt x="705136" y="117051"/>
                    <a:pt x="370808" y="-94785"/>
                    <a:pt x="0" y="45423"/>
                  </a:cubicBezTo>
                </a:path>
              </a:pathLst>
            </a:custGeom>
            <a:noFill/>
            <a:ln w="19050" cap="flat">
              <a:solidFill>
                <a:srgbClr val="F1F2F2"/>
              </a:solidFill>
              <a:prstDash val="solid"/>
              <a:round/>
            </a:ln>
          </p:spPr>
          <p:txBody>
            <a:bodyPr rtlCol="0" anchor="ctr"/>
            <a:lstStyle/>
            <a:p>
              <a:endParaRPr lang="en-US" dirty="0"/>
            </a:p>
          </p:txBody>
        </p:sp>
        <p:sp>
          <p:nvSpPr>
            <p:cNvPr id="37" name="Freeform: Shape 36">
              <a:extLst>
                <a:ext uri="{FF2B5EF4-FFF2-40B4-BE49-F238E27FC236}">
                  <a16:creationId xmlns:a16="http://schemas.microsoft.com/office/drawing/2014/main" id="{70E1E663-E1D5-4E21-88C8-34A3F90FBC3F}"/>
                </a:ext>
              </a:extLst>
            </p:cNvPr>
            <p:cNvSpPr/>
            <p:nvPr/>
          </p:nvSpPr>
          <p:spPr>
            <a:xfrm>
              <a:off x="10284344" y="7303103"/>
              <a:ext cx="128016" cy="115919"/>
            </a:xfrm>
            <a:custGeom>
              <a:avLst/>
              <a:gdLst>
                <a:gd name="connsiteX0" fmla="*/ 128016 w 128016"/>
                <a:gd name="connsiteY0" fmla="*/ 2667 h 115919"/>
                <a:gd name="connsiteX1" fmla="*/ 109157 w 128016"/>
                <a:gd name="connsiteY1" fmla="*/ 0 h 115919"/>
                <a:gd name="connsiteX2" fmla="*/ 95821 w 128016"/>
                <a:gd name="connsiteY2" fmla="*/ 92964 h 115919"/>
                <a:gd name="connsiteX3" fmla="*/ 4000 w 128016"/>
                <a:gd name="connsiteY3" fmla="*/ 72771 h 115919"/>
                <a:gd name="connsiteX4" fmla="*/ 0 w 128016"/>
                <a:gd name="connsiteY4" fmla="*/ 91440 h 115919"/>
                <a:gd name="connsiteX5" fmla="*/ 111728 w 128016"/>
                <a:gd name="connsiteY5" fmla="*/ 115919 h 115919"/>
                <a:gd name="connsiteX6" fmla="*/ 128016 w 128016"/>
                <a:gd name="connsiteY6" fmla="*/ 2667 h 115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016" h="115919">
                  <a:moveTo>
                    <a:pt x="128016" y="2667"/>
                  </a:moveTo>
                  <a:lnTo>
                    <a:pt x="109157" y="0"/>
                  </a:lnTo>
                  <a:lnTo>
                    <a:pt x="95821" y="92964"/>
                  </a:lnTo>
                  <a:lnTo>
                    <a:pt x="4000" y="72771"/>
                  </a:lnTo>
                  <a:lnTo>
                    <a:pt x="0" y="91440"/>
                  </a:lnTo>
                  <a:lnTo>
                    <a:pt x="111728" y="115919"/>
                  </a:lnTo>
                  <a:lnTo>
                    <a:pt x="128016" y="2667"/>
                  </a:lnTo>
                  <a:close/>
                </a:path>
              </a:pathLst>
            </a:custGeom>
            <a:solidFill>
              <a:srgbClr val="F1F2F2"/>
            </a:solidFill>
            <a:ln w="19050" cap="flat">
              <a:noFill/>
              <a:prstDash val="solid"/>
              <a:miter/>
            </a:ln>
          </p:spPr>
          <p:txBody>
            <a:bodyPr rtlCol="0" anchor="ctr"/>
            <a:lstStyle/>
            <a:p>
              <a:endParaRPr lang="en-US" dirty="0"/>
            </a:p>
          </p:txBody>
        </p:sp>
        <p:sp>
          <p:nvSpPr>
            <p:cNvPr id="38" name="Freeform: Shape 37">
              <a:extLst>
                <a:ext uri="{FF2B5EF4-FFF2-40B4-BE49-F238E27FC236}">
                  <a16:creationId xmlns:a16="http://schemas.microsoft.com/office/drawing/2014/main" id="{AAF57E1C-118D-4528-A23C-175E83863AF7}"/>
                </a:ext>
              </a:extLst>
            </p:cNvPr>
            <p:cNvSpPr/>
            <p:nvPr/>
          </p:nvSpPr>
          <p:spPr>
            <a:xfrm>
              <a:off x="10480464" y="7600092"/>
              <a:ext cx="32153" cy="251841"/>
            </a:xfrm>
            <a:custGeom>
              <a:avLst/>
              <a:gdLst>
                <a:gd name="connsiteX0" fmla="*/ 31242 w 32153"/>
                <a:gd name="connsiteY0" fmla="*/ 251841 h 251841"/>
                <a:gd name="connsiteX1" fmla="*/ 0 w 32153"/>
                <a:gd name="connsiteY1" fmla="*/ 0 h 251841"/>
              </a:gdLst>
              <a:ahLst/>
              <a:cxnLst>
                <a:cxn ang="0">
                  <a:pos x="connsiteX0" y="connsiteY0"/>
                </a:cxn>
                <a:cxn ang="0">
                  <a:pos x="connsiteX1" y="connsiteY1"/>
                </a:cxn>
              </a:cxnLst>
              <a:rect l="l" t="t" r="r" b="b"/>
              <a:pathLst>
                <a:path w="32153" h="251841">
                  <a:moveTo>
                    <a:pt x="31242" y="251841"/>
                  </a:moveTo>
                  <a:cubicBezTo>
                    <a:pt x="35482" y="166719"/>
                    <a:pt x="24911" y="81506"/>
                    <a:pt x="0" y="0"/>
                  </a:cubicBezTo>
                </a:path>
              </a:pathLst>
            </a:custGeom>
            <a:noFill/>
            <a:ln w="19050" cap="flat">
              <a:solidFill>
                <a:srgbClr val="F1F2F2"/>
              </a:solidFill>
              <a:prstDash val="solid"/>
              <a:round/>
            </a:ln>
          </p:spPr>
          <p:txBody>
            <a:bodyPr rtlCol="0" anchor="ctr"/>
            <a:lstStyle/>
            <a:p>
              <a:endParaRPr lang="en-US" dirty="0"/>
            </a:p>
          </p:txBody>
        </p:sp>
        <p:sp>
          <p:nvSpPr>
            <p:cNvPr id="39" name="Freeform: Shape 38">
              <a:extLst>
                <a:ext uri="{FF2B5EF4-FFF2-40B4-BE49-F238E27FC236}">
                  <a16:creationId xmlns:a16="http://schemas.microsoft.com/office/drawing/2014/main" id="{43D5E367-BE6A-4378-BF39-5F598359DAC8}"/>
                </a:ext>
              </a:extLst>
            </p:cNvPr>
            <p:cNvSpPr/>
            <p:nvPr/>
          </p:nvSpPr>
          <p:spPr>
            <a:xfrm>
              <a:off x="10457033" y="7910702"/>
              <a:ext cx="49149" cy="173640"/>
            </a:xfrm>
            <a:custGeom>
              <a:avLst/>
              <a:gdLst>
                <a:gd name="connsiteX0" fmla="*/ 0 w 49149"/>
                <a:gd name="connsiteY0" fmla="*/ 173641 h 173640"/>
                <a:gd name="connsiteX1" fmla="*/ 49149 w 49149"/>
                <a:gd name="connsiteY1" fmla="*/ 0 h 173640"/>
              </a:gdLst>
              <a:ahLst/>
              <a:cxnLst>
                <a:cxn ang="0">
                  <a:pos x="connsiteX0" y="connsiteY0"/>
                </a:cxn>
                <a:cxn ang="0">
                  <a:pos x="connsiteX1" y="connsiteY1"/>
                </a:cxn>
              </a:cxnLst>
              <a:rect l="l" t="t" r="r" b="b"/>
              <a:pathLst>
                <a:path w="49149" h="173640">
                  <a:moveTo>
                    <a:pt x="0" y="173641"/>
                  </a:moveTo>
                  <a:cubicBezTo>
                    <a:pt x="23975" y="118183"/>
                    <a:pt x="40501" y="59796"/>
                    <a:pt x="49149" y="0"/>
                  </a:cubicBezTo>
                </a:path>
              </a:pathLst>
            </a:custGeom>
            <a:noFill/>
            <a:ln w="19050" cap="flat">
              <a:solidFill>
                <a:srgbClr val="F1F2F2"/>
              </a:solidFill>
              <a:prstDash val="solid"/>
              <a:round/>
            </a:ln>
          </p:spPr>
          <p:txBody>
            <a:bodyPr rtlCol="0" anchor="ctr"/>
            <a:lstStyle/>
            <a:p>
              <a:endParaRPr lang="en-US" dirty="0"/>
            </a:p>
          </p:txBody>
        </p:sp>
        <p:sp>
          <p:nvSpPr>
            <p:cNvPr id="40" name="Freeform: Shape 39">
              <a:extLst>
                <a:ext uri="{FF2B5EF4-FFF2-40B4-BE49-F238E27FC236}">
                  <a16:creationId xmlns:a16="http://schemas.microsoft.com/office/drawing/2014/main" id="{41C32C9F-E0AD-40A9-AE46-EAB339A04534}"/>
                </a:ext>
              </a:extLst>
            </p:cNvPr>
            <p:cNvSpPr/>
            <p:nvPr/>
          </p:nvSpPr>
          <p:spPr>
            <a:xfrm>
              <a:off x="9499484" y="8148828"/>
              <a:ext cx="925639" cy="378730"/>
            </a:xfrm>
            <a:custGeom>
              <a:avLst/>
              <a:gdLst>
                <a:gd name="connsiteX0" fmla="*/ 0 w 925639"/>
                <a:gd name="connsiteY0" fmla="*/ 310991 h 378730"/>
                <a:gd name="connsiteX1" fmla="*/ 658273 w 925639"/>
                <a:gd name="connsiteY1" fmla="*/ 277559 h 378730"/>
                <a:gd name="connsiteX2" fmla="*/ 925640 w 925639"/>
                <a:gd name="connsiteY2" fmla="*/ 0 h 378730"/>
              </a:gdLst>
              <a:ahLst/>
              <a:cxnLst>
                <a:cxn ang="0">
                  <a:pos x="connsiteX0" y="connsiteY0"/>
                </a:cxn>
                <a:cxn ang="0">
                  <a:pos x="connsiteX1" y="connsiteY1"/>
                </a:cxn>
                <a:cxn ang="0">
                  <a:pos x="connsiteX2" y="connsiteY2"/>
                </a:cxn>
              </a:cxnLst>
              <a:rect l="l" t="t" r="r" b="b"/>
              <a:pathLst>
                <a:path w="925639" h="378730">
                  <a:moveTo>
                    <a:pt x="0" y="310991"/>
                  </a:moveTo>
                  <a:cubicBezTo>
                    <a:pt x="180975" y="395668"/>
                    <a:pt x="415671" y="417957"/>
                    <a:pt x="658273" y="277559"/>
                  </a:cubicBezTo>
                  <a:cubicBezTo>
                    <a:pt x="770258" y="210167"/>
                    <a:pt x="862483" y="114426"/>
                    <a:pt x="925640" y="0"/>
                  </a:cubicBezTo>
                </a:path>
              </a:pathLst>
            </a:custGeom>
            <a:noFill/>
            <a:ln w="19050" cap="flat">
              <a:solidFill>
                <a:srgbClr val="F1F2F2"/>
              </a:solidFill>
              <a:prstDash val="solid"/>
              <a:round/>
            </a:ln>
          </p:spPr>
          <p:txBody>
            <a:bodyPr rtlCol="0" anchor="ctr"/>
            <a:lstStyle/>
            <a:p>
              <a:endParaRPr lang="en-US" dirty="0"/>
            </a:p>
          </p:txBody>
        </p:sp>
        <p:sp>
          <p:nvSpPr>
            <p:cNvPr id="41" name="Freeform: Shape 40">
              <a:extLst>
                <a:ext uri="{FF2B5EF4-FFF2-40B4-BE49-F238E27FC236}">
                  <a16:creationId xmlns:a16="http://schemas.microsoft.com/office/drawing/2014/main" id="{4B80EC3A-4216-4F19-AAF6-31D99F211748}"/>
                </a:ext>
              </a:extLst>
            </p:cNvPr>
            <p:cNvSpPr/>
            <p:nvPr/>
          </p:nvSpPr>
          <p:spPr>
            <a:xfrm>
              <a:off x="9480910" y="8413527"/>
              <a:ext cx="114395" cy="142494"/>
            </a:xfrm>
            <a:custGeom>
              <a:avLst/>
              <a:gdLst>
                <a:gd name="connsiteX0" fmla="*/ 45053 w 114395"/>
                <a:gd name="connsiteY0" fmla="*/ 142494 h 142494"/>
                <a:gd name="connsiteX1" fmla="*/ 62579 w 114395"/>
                <a:gd name="connsiteY1" fmla="*/ 134969 h 142494"/>
                <a:gd name="connsiteX2" fmla="*/ 25527 w 114395"/>
                <a:gd name="connsiteY2" fmla="*/ 48673 h 142494"/>
                <a:gd name="connsiteX3" fmla="*/ 114395 w 114395"/>
                <a:gd name="connsiteY3" fmla="*/ 18002 h 142494"/>
                <a:gd name="connsiteX4" fmla="*/ 108109 w 114395"/>
                <a:gd name="connsiteY4" fmla="*/ 0 h 142494"/>
                <a:gd name="connsiteX5" fmla="*/ 0 w 114395"/>
                <a:gd name="connsiteY5" fmla="*/ 37338 h 142494"/>
                <a:gd name="connsiteX6" fmla="*/ 45053 w 114395"/>
                <a:gd name="connsiteY6" fmla="*/ 142494 h 142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395" h="142494">
                  <a:moveTo>
                    <a:pt x="45053" y="142494"/>
                  </a:moveTo>
                  <a:lnTo>
                    <a:pt x="62579" y="134969"/>
                  </a:lnTo>
                  <a:lnTo>
                    <a:pt x="25527" y="48673"/>
                  </a:lnTo>
                  <a:lnTo>
                    <a:pt x="114395" y="18002"/>
                  </a:lnTo>
                  <a:lnTo>
                    <a:pt x="108109" y="0"/>
                  </a:lnTo>
                  <a:lnTo>
                    <a:pt x="0" y="37338"/>
                  </a:lnTo>
                  <a:lnTo>
                    <a:pt x="45053" y="142494"/>
                  </a:lnTo>
                  <a:close/>
                </a:path>
              </a:pathLst>
            </a:custGeom>
            <a:solidFill>
              <a:srgbClr val="F1F2F2"/>
            </a:solidFill>
            <a:ln w="19050" cap="flat">
              <a:noFill/>
              <a:prstDash val="solid"/>
              <a:miter/>
            </a:ln>
          </p:spPr>
          <p:txBody>
            <a:bodyPr rtlCol="0" anchor="ctr"/>
            <a:lstStyle/>
            <a:p>
              <a:endParaRPr lang="en-US" dirty="0"/>
            </a:p>
          </p:txBody>
        </p:sp>
        <p:sp>
          <p:nvSpPr>
            <p:cNvPr id="42" name="Freeform: Shape 41">
              <a:extLst>
                <a:ext uri="{FF2B5EF4-FFF2-40B4-BE49-F238E27FC236}">
                  <a16:creationId xmlns:a16="http://schemas.microsoft.com/office/drawing/2014/main" id="{02B147AF-D8D6-4496-94BD-E010FAB4360B}"/>
                </a:ext>
              </a:extLst>
            </p:cNvPr>
            <p:cNvSpPr/>
            <p:nvPr/>
          </p:nvSpPr>
          <p:spPr>
            <a:xfrm>
              <a:off x="9629596" y="7454550"/>
              <a:ext cx="340423" cy="680942"/>
            </a:xfrm>
            <a:custGeom>
              <a:avLst/>
              <a:gdLst>
                <a:gd name="connsiteX0" fmla="*/ 0 w 340423"/>
                <a:gd name="connsiteY0" fmla="*/ 510731 h 680942"/>
                <a:gd name="connsiteX1" fmla="*/ 170212 w 340423"/>
                <a:gd name="connsiteY1" fmla="*/ 680942 h 680942"/>
                <a:gd name="connsiteX2" fmla="*/ 340424 w 340423"/>
                <a:gd name="connsiteY2" fmla="*/ 510730 h 680942"/>
                <a:gd name="connsiteX3" fmla="*/ 170212 w 340423"/>
                <a:gd name="connsiteY3" fmla="*/ 340519 h 680942"/>
                <a:gd name="connsiteX4" fmla="*/ 0 w 340423"/>
                <a:gd name="connsiteY4" fmla="*/ 170212 h 680942"/>
                <a:gd name="connsiteX5" fmla="*/ 170212 w 340423"/>
                <a:gd name="connsiteY5" fmla="*/ 0 h 680942"/>
                <a:gd name="connsiteX6" fmla="*/ 340424 w 340423"/>
                <a:gd name="connsiteY6" fmla="*/ 170212 h 680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0423" h="680942">
                  <a:moveTo>
                    <a:pt x="0" y="510731"/>
                  </a:moveTo>
                  <a:cubicBezTo>
                    <a:pt x="0" y="604736"/>
                    <a:pt x="76206" y="680942"/>
                    <a:pt x="170212" y="680942"/>
                  </a:cubicBezTo>
                  <a:cubicBezTo>
                    <a:pt x="264217" y="680942"/>
                    <a:pt x="340424" y="604736"/>
                    <a:pt x="340424" y="510730"/>
                  </a:cubicBezTo>
                  <a:cubicBezTo>
                    <a:pt x="340424" y="416719"/>
                    <a:pt x="263081" y="355949"/>
                    <a:pt x="170212" y="340519"/>
                  </a:cubicBezTo>
                  <a:cubicBezTo>
                    <a:pt x="77343" y="325088"/>
                    <a:pt x="0" y="264319"/>
                    <a:pt x="0" y="170212"/>
                  </a:cubicBezTo>
                  <a:cubicBezTo>
                    <a:pt x="0" y="76206"/>
                    <a:pt x="76206" y="0"/>
                    <a:pt x="170212" y="0"/>
                  </a:cubicBezTo>
                  <a:cubicBezTo>
                    <a:pt x="264217" y="0"/>
                    <a:pt x="340424" y="76206"/>
                    <a:pt x="340424" y="170212"/>
                  </a:cubicBezTo>
                </a:path>
              </a:pathLst>
            </a:custGeom>
            <a:noFill/>
            <a:ln w="19050" cap="flat">
              <a:solidFill>
                <a:schemeClr val="accent2"/>
              </a:solidFill>
              <a:prstDash val="solid"/>
              <a:round/>
            </a:ln>
          </p:spPr>
          <p:txBody>
            <a:bodyPr rtlCol="0" anchor="ctr"/>
            <a:lstStyle/>
            <a:p>
              <a:endParaRPr lang="en-US" dirty="0"/>
            </a:p>
          </p:txBody>
        </p:sp>
        <p:sp>
          <p:nvSpPr>
            <p:cNvPr id="43" name="Freeform: Shape 42">
              <a:extLst>
                <a:ext uri="{FF2B5EF4-FFF2-40B4-BE49-F238E27FC236}">
                  <a16:creationId xmlns:a16="http://schemas.microsoft.com/office/drawing/2014/main" id="{D4C672F5-B72B-4B40-826F-AF3F6B122FC3}"/>
                </a:ext>
              </a:extLst>
            </p:cNvPr>
            <p:cNvSpPr/>
            <p:nvPr/>
          </p:nvSpPr>
          <p:spPr>
            <a:xfrm>
              <a:off x="9815238" y="7377112"/>
              <a:ext cx="9525" cy="866775"/>
            </a:xfrm>
            <a:custGeom>
              <a:avLst/>
              <a:gdLst>
                <a:gd name="connsiteX0" fmla="*/ 0 w 9525"/>
                <a:gd name="connsiteY0" fmla="*/ 0 h 866775"/>
                <a:gd name="connsiteX1" fmla="*/ 0 w 9525"/>
                <a:gd name="connsiteY1" fmla="*/ 866775 h 866775"/>
              </a:gdLst>
              <a:ahLst/>
              <a:cxnLst>
                <a:cxn ang="0">
                  <a:pos x="connsiteX0" y="connsiteY0"/>
                </a:cxn>
                <a:cxn ang="0">
                  <a:pos x="connsiteX1" y="connsiteY1"/>
                </a:cxn>
              </a:cxnLst>
              <a:rect l="l" t="t" r="r" b="b"/>
              <a:pathLst>
                <a:path w="9525" h="866775">
                  <a:moveTo>
                    <a:pt x="0" y="0"/>
                  </a:moveTo>
                  <a:lnTo>
                    <a:pt x="0" y="866775"/>
                  </a:lnTo>
                </a:path>
              </a:pathLst>
            </a:custGeom>
            <a:ln w="19050" cap="flat">
              <a:solidFill>
                <a:schemeClr val="accent2"/>
              </a:solidFill>
              <a:prstDash val="solid"/>
              <a:round/>
            </a:ln>
          </p:spPr>
          <p:txBody>
            <a:bodyPr rtlCol="0" anchor="ctr"/>
            <a:lstStyle/>
            <a:p>
              <a:endParaRPr lang="en-US" dirty="0"/>
            </a:p>
          </p:txBody>
        </p:sp>
      </p:grpSp>
      <p:grpSp>
        <p:nvGrpSpPr>
          <p:cNvPr id="44" name="Graphic 5125">
            <a:extLst>
              <a:ext uri="{FF2B5EF4-FFF2-40B4-BE49-F238E27FC236}">
                <a16:creationId xmlns:a16="http://schemas.microsoft.com/office/drawing/2014/main" id="{D325A05F-0AA2-4EC2-9BF1-53797A1D8162}"/>
              </a:ext>
            </a:extLst>
          </p:cNvPr>
          <p:cNvGrpSpPr/>
          <p:nvPr/>
        </p:nvGrpSpPr>
        <p:grpSpPr>
          <a:xfrm>
            <a:off x="1000691" y="1393613"/>
            <a:ext cx="1381815" cy="1381815"/>
            <a:chOff x="10930773" y="6858000"/>
            <a:chExt cx="1905000" cy="1905000"/>
          </a:xfrm>
        </p:grpSpPr>
        <p:sp>
          <p:nvSpPr>
            <p:cNvPr id="45" name="Freeform: Shape 44">
              <a:extLst>
                <a:ext uri="{FF2B5EF4-FFF2-40B4-BE49-F238E27FC236}">
                  <a16:creationId xmlns:a16="http://schemas.microsoft.com/office/drawing/2014/main" id="{DA858F63-49E7-4673-88F2-63C77C922E1A}"/>
                </a:ext>
              </a:extLst>
            </p:cNvPr>
            <p:cNvSpPr/>
            <p:nvPr/>
          </p:nvSpPr>
          <p:spPr>
            <a:xfrm>
              <a:off x="11726681" y="7337849"/>
              <a:ext cx="658367" cy="468269"/>
            </a:xfrm>
            <a:custGeom>
              <a:avLst/>
              <a:gdLst>
                <a:gd name="connsiteX0" fmla="*/ 0 w 658367"/>
                <a:gd name="connsiteY0" fmla="*/ 369590 h 468269"/>
                <a:gd name="connsiteX1" fmla="*/ 189357 w 658367"/>
                <a:gd name="connsiteY1" fmla="*/ 468269 h 468269"/>
                <a:gd name="connsiteX2" fmla="*/ 658368 w 658367"/>
                <a:gd name="connsiteY2" fmla="*/ 230144 h 468269"/>
                <a:gd name="connsiteX3" fmla="*/ 226504 w 658367"/>
                <a:gd name="connsiteY3" fmla="*/ 5926 h 468269"/>
                <a:gd name="connsiteX4" fmla="*/ 177451 w 658367"/>
                <a:gd name="connsiteY4" fmla="*/ 5926 h 468269"/>
                <a:gd name="connsiteX5" fmla="*/ 9430 w 658367"/>
                <a:gd name="connsiteY5" fmla="*/ 90413 h 468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8367" h="468269">
                  <a:moveTo>
                    <a:pt x="0" y="369590"/>
                  </a:moveTo>
                  <a:lnTo>
                    <a:pt x="189357" y="468269"/>
                  </a:lnTo>
                  <a:lnTo>
                    <a:pt x="658368" y="230144"/>
                  </a:lnTo>
                  <a:lnTo>
                    <a:pt x="226504" y="5926"/>
                  </a:lnTo>
                  <a:cubicBezTo>
                    <a:pt x="211108" y="-1975"/>
                    <a:pt x="192848" y="-1975"/>
                    <a:pt x="177451" y="5926"/>
                  </a:cubicBezTo>
                  <a:lnTo>
                    <a:pt x="9430" y="90413"/>
                  </a:lnTo>
                </a:path>
              </a:pathLst>
            </a:custGeom>
            <a:noFill/>
            <a:ln w="19050" cap="flat">
              <a:solidFill>
                <a:srgbClr val="FFFFFF"/>
              </a:solidFill>
              <a:prstDash val="solid"/>
              <a:round/>
            </a:ln>
          </p:spPr>
          <p:txBody>
            <a:bodyPr rtlCol="0" anchor="ctr"/>
            <a:lstStyle/>
            <a:p>
              <a:endParaRPr lang="en-US" dirty="0"/>
            </a:p>
          </p:txBody>
        </p:sp>
        <p:sp>
          <p:nvSpPr>
            <p:cNvPr id="46" name="Freeform: Shape 45">
              <a:extLst>
                <a:ext uri="{FF2B5EF4-FFF2-40B4-BE49-F238E27FC236}">
                  <a16:creationId xmlns:a16="http://schemas.microsoft.com/office/drawing/2014/main" id="{0DAE3872-A7C2-4A6D-A600-178975D962CB}"/>
                </a:ext>
              </a:extLst>
            </p:cNvPr>
            <p:cNvSpPr/>
            <p:nvPr/>
          </p:nvSpPr>
          <p:spPr>
            <a:xfrm>
              <a:off x="11459696" y="7812404"/>
              <a:ext cx="462724" cy="599122"/>
            </a:xfrm>
            <a:custGeom>
              <a:avLst/>
              <a:gdLst>
                <a:gd name="connsiteX0" fmla="*/ 0 w 462724"/>
                <a:gd name="connsiteY0" fmla="*/ 25527 h 599122"/>
                <a:gd name="connsiteX1" fmla="*/ 0 w 462724"/>
                <a:gd name="connsiteY1" fmla="*/ 328708 h 599122"/>
                <a:gd name="connsiteX2" fmla="*/ 29147 w 462724"/>
                <a:gd name="connsiteY2" fmla="*/ 376333 h 599122"/>
                <a:gd name="connsiteX3" fmla="*/ 462725 w 462724"/>
                <a:gd name="connsiteY3" fmla="*/ 599123 h 599122"/>
                <a:gd name="connsiteX4" fmla="*/ 462725 w 462724"/>
                <a:gd name="connsiteY4" fmla="*/ 0 h 5991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2724" h="599122">
                  <a:moveTo>
                    <a:pt x="0" y="25527"/>
                  </a:moveTo>
                  <a:lnTo>
                    <a:pt x="0" y="328708"/>
                  </a:lnTo>
                  <a:cubicBezTo>
                    <a:pt x="54" y="348782"/>
                    <a:pt x="11296" y="367150"/>
                    <a:pt x="29147" y="376333"/>
                  </a:cubicBezTo>
                  <a:lnTo>
                    <a:pt x="462725" y="599123"/>
                  </a:lnTo>
                  <a:lnTo>
                    <a:pt x="462725" y="0"/>
                  </a:lnTo>
                </a:path>
              </a:pathLst>
            </a:custGeom>
            <a:noFill/>
            <a:ln w="19050" cap="flat">
              <a:solidFill>
                <a:srgbClr val="FFFFFF"/>
              </a:solidFill>
              <a:prstDash val="solid"/>
              <a:round/>
            </a:ln>
          </p:spPr>
          <p:txBody>
            <a:bodyPr rtlCol="0" anchor="ctr"/>
            <a:lstStyle/>
            <a:p>
              <a:endParaRPr lang="en-US" dirty="0"/>
            </a:p>
          </p:txBody>
        </p:sp>
        <p:sp>
          <p:nvSpPr>
            <p:cNvPr id="47" name="Freeform: Shape 46">
              <a:extLst>
                <a:ext uri="{FF2B5EF4-FFF2-40B4-BE49-F238E27FC236}">
                  <a16:creationId xmlns:a16="http://schemas.microsoft.com/office/drawing/2014/main" id="{7BFF7ED7-3DFB-4F03-825B-B472B23D1A81}"/>
                </a:ext>
              </a:extLst>
            </p:cNvPr>
            <p:cNvSpPr/>
            <p:nvPr/>
          </p:nvSpPr>
          <p:spPr>
            <a:xfrm>
              <a:off x="11922420" y="7568374"/>
              <a:ext cx="462629" cy="843153"/>
            </a:xfrm>
            <a:custGeom>
              <a:avLst/>
              <a:gdLst>
                <a:gd name="connsiteX0" fmla="*/ 462629 w 462629"/>
                <a:gd name="connsiteY0" fmla="*/ 0 h 843153"/>
                <a:gd name="connsiteX1" fmla="*/ 462629 w 462629"/>
                <a:gd name="connsiteY1" fmla="*/ 572738 h 843153"/>
                <a:gd name="connsiteX2" fmla="*/ 433578 w 462629"/>
                <a:gd name="connsiteY2" fmla="*/ 620363 h 843153"/>
                <a:gd name="connsiteX3" fmla="*/ 0 w 462629"/>
                <a:gd name="connsiteY3" fmla="*/ 843153 h 843153"/>
                <a:gd name="connsiteX4" fmla="*/ 0 w 462629"/>
                <a:gd name="connsiteY4" fmla="*/ 237744 h 843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2629" h="843153">
                  <a:moveTo>
                    <a:pt x="462629" y="0"/>
                  </a:moveTo>
                  <a:lnTo>
                    <a:pt x="462629" y="572738"/>
                  </a:lnTo>
                  <a:cubicBezTo>
                    <a:pt x="462572" y="592785"/>
                    <a:pt x="451376" y="611138"/>
                    <a:pt x="433578" y="620363"/>
                  </a:cubicBezTo>
                  <a:lnTo>
                    <a:pt x="0" y="843153"/>
                  </a:lnTo>
                  <a:lnTo>
                    <a:pt x="0" y="237744"/>
                  </a:lnTo>
                  <a:close/>
                </a:path>
              </a:pathLst>
            </a:custGeom>
            <a:noFill/>
            <a:ln w="19050" cap="flat">
              <a:solidFill>
                <a:srgbClr val="FFFFFF"/>
              </a:solidFill>
              <a:prstDash val="solid"/>
              <a:round/>
            </a:ln>
          </p:spPr>
          <p:txBody>
            <a:bodyPr rtlCol="0" anchor="ctr"/>
            <a:lstStyle/>
            <a:p>
              <a:endParaRPr lang="en-US" dirty="0"/>
            </a:p>
          </p:txBody>
        </p:sp>
        <p:sp>
          <p:nvSpPr>
            <p:cNvPr id="48" name="Freeform: Shape 47">
              <a:extLst>
                <a:ext uri="{FF2B5EF4-FFF2-40B4-BE49-F238E27FC236}">
                  <a16:creationId xmlns:a16="http://schemas.microsoft.com/office/drawing/2014/main" id="{6331086A-5F63-400D-81F0-732AD54630B8}"/>
                </a:ext>
              </a:extLst>
            </p:cNvPr>
            <p:cNvSpPr/>
            <p:nvPr/>
          </p:nvSpPr>
          <p:spPr>
            <a:xfrm>
              <a:off x="11735825" y="7410640"/>
              <a:ext cx="496633" cy="452437"/>
            </a:xfrm>
            <a:custGeom>
              <a:avLst/>
              <a:gdLst>
                <a:gd name="connsiteX0" fmla="*/ 32576 w 496633"/>
                <a:gd name="connsiteY0" fmla="*/ 129159 h 452437"/>
                <a:gd name="connsiteX1" fmla="*/ 368999 w 496633"/>
                <a:gd name="connsiteY1" fmla="*/ 302038 h 452437"/>
                <a:gd name="connsiteX2" fmla="*/ 368999 w 496633"/>
                <a:gd name="connsiteY2" fmla="*/ 452437 h 452437"/>
                <a:gd name="connsiteX3" fmla="*/ 496634 w 496633"/>
                <a:gd name="connsiteY3" fmla="*/ 381953 h 452437"/>
                <a:gd name="connsiteX4" fmla="*/ 496634 w 496633"/>
                <a:gd name="connsiteY4" fmla="*/ 237744 h 452437"/>
                <a:gd name="connsiteX5" fmla="*/ 34004 w 496633"/>
                <a:gd name="connsiteY5" fmla="*/ 0 h 452437"/>
                <a:gd name="connsiteX6" fmla="*/ 0 w 496633"/>
                <a:gd name="connsiteY6" fmla="*/ 17050 h 452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6633" h="452437">
                  <a:moveTo>
                    <a:pt x="32576" y="129159"/>
                  </a:moveTo>
                  <a:lnTo>
                    <a:pt x="368999" y="302038"/>
                  </a:lnTo>
                  <a:lnTo>
                    <a:pt x="368999" y="452437"/>
                  </a:lnTo>
                  <a:lnTo>
                    <a:pt x="496634" y="381953"/>
                  </a:lnTo>
                  <a:lnTo>
                    <a:pt x="496634" y="237744"/>
                  </a:lnTo>
                  <a:lnTo>
                    <a:pt x="34004" y="0"/>
                  </a:lnTo>
                  <a:lnTo>
                    <a:pt x="0" y="17050"/>
                  </a:lnTo>
                </a:path>
              </a:pathLst>
            </a:custGeom>
            <a:noFill/>
            <a:ln w="19050" cap="flat">
              <a:solidFill>
                <a:srgbClr val="FFFFFF"/>
              </a:solidFill>
              <a:prstDash val="solid"/>
              <a:round/>
            </a:ln>
          </p:spPr>
          <p:txBody>
            <a:bodyPr rtlCol="0" anchor="ctr"/>
            <a:lstStyle/>
            <a:p>
              <a:endParaRPr lang="en-US" dirty="0"/>
            </a:p>
          </p:txBody>
        </p:sp>
        <p:sp>
          <p:nvSpPr>
            <p:cNvPr id="49" name="Freeform: Shape 48">
              <a:extLst>
                <a:ext uri="{FF2B5EF4-FFF2-40B4-BE49-F238E27FC236}">
                  <a16:creationId xmlns:a16="http://schemas.microsoft.com/office/drawing/2014/main" id="{D6017F36-45E1-4DE7-8374-D9832163F7EF}"/>
                </a:ext>
              </a:extLst>
            </p:cNvPr>
            <p:cNvSpPr/>
            <p:nvPr/>
          </p:nvSpPr>
          <p:spPr>
            <a:xfrm>
              <a:off x="11262338" y="7337679"/>
              <a:ext cx="450151" cy="450151"/>
            </a:xfrm>
            <a:custGeom>
              <a:avLst/>
              <a:gdLst>
                <a:gd name="connsiteX0" fmla="*/ 450152 w 450151"/>
                <a:gd name="connsiteY0" fmla="*/ 225076 h 450151"/>
                <a:gd name="connsiteX1" fmla="*/ 225076 w 450151"/>
                <a:gd name="connsiteY1" fmla="*/ 450151 h 450151"/>
                <a:gd name="connsiteX2" fmla="*/ 0 w 450151"/>
                <a:gd name="connsiteY2" fmla="*/ 225076 h 450151"/>
                <a:gd name="connsiteX3" fmla="*/ 225076 w 450151"/>
                <a:gd name="connsiteY3" fmla="*/ 0 h 450151"/>
                <a:gd name="connsiteX4" fmla="*/ 450152 w 450151"/>
                <a:gd name="connsiteY4" fmla="*/ 225076 h 4501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151" h="450151">
                  <a:moveTo>
                    <a:pt x="450152" y="225076"/>
                  </a:moveTo>
                  <a:cubicBezTo>
                    <a:pt x="450152" y="349382"/>
                    <a:pt x="349382" y="450151"/>
                    <a:pt x="225076" y="450151"/>
                  </a:cubicBezTo>
                  <a:cubicBezTo>
                    <a:pt x="100770" y="450151"/>
                    <a:pt x="0" y="349382"/>
                    <a:pt x="0" y="225076"/>
                  </a:cubicBezTo>
                  <a:cubicBezTo>
                    <a:pt x="0" y="100770"/>
                    <a:pt x="100770" y="0"/>
                    <a:pt x="225076" y="0"/>
                  </a:cubicBezTo>
                  <a:cubicBezTo>
                    <a:pt x="349382" y="0"/>
                    <a:pt x="450152" y="100770"/>
                    <a:pt x="450152" y="225076"/>
                  </a:cubicBezTo>
                  <a:close/>
                </a:path>
              </a:pathLst>
            </a:custGeom>
            <a:noFill/>
            <a:ln w="19050" cap="flat">
              <a:solidFill>
                <a:schemeClr val="accent2"/>
              </a:solidFill>
              <a:prstDash val="solid"/>
              <a:round/>
            </a:ln>
          </p:spPr>
          <p:txBody>
            <a:bodyPr rtlCol="0" anchor="ctr"/>
            <a:lstStyle/>
            <a:p>
              <a:endParaRPr lang="en-US" dirty="0"/>
            </a:p>
          </p:txBody>
        </p:sp>
        <p:sp>
          <p:nvSpPr>
            <p:cNvPr id="50" name="Freeform: Shape 49">
              <a:extLst>
                <a:ext uri="{FF2B5EF4-FFF2-40B4-BE49-F238E27FC236}">
                  <a16:creationId xmlns:a16="http://schemas.microsoft.com/office/drawing/2014/main" id="{AB9716A8-F1AF-4298-834C-FED7B288AEEE}"/>
                </a:ext>
              </a:extLst>
            </p:cNvPr>
            <p:cNvSpPr/>
            <p:nvPr/>
          </p:nvSpPr>
          <p:spPr>
            <a:xfrm>
              <a:off x="11363017" y="7471886"/>
              <a:ext cx="251078" cy="178689"/>
            </a:xfrm>
            <a:custGeom>
              <a:avLst/>
              <a:gdLst>
                <a:gd name="connsiteX0" fmla="*/ 0 w 251078"/>
                <a:gd name="connsiteY0" fmla="*/ 106108 h 178689"/>
                <a:gd name="connsiteX1" fmla="*/ 72485 w 251078"/>
                <a:gd name="connsiteY1" fmla="*/ 178689 h 178689"/>
                <a:gd name="connsiteX2" fmla="*/ 251079 w 251078"/>
                <a:gd name="connsiteY2" fmla="*/ 0 h 178689"/>
              </a:gdLst>
              <a:ahLst/>
              <a:cxnLst>
                <a:cxn ang="0">
                  <a:pos x="connsiteX0" y="connsiteY0"/>
                </a:cxn>
                <a:cxn ang="0">
                  <a:pos x="connsiteX1" y="connsiteY1"/>
                </a:cxn>
                <a:cxn ang="0">
                  <a:pos x="connsiteX2" y="connsiteY2"/>
                </a:cxn>
              </a:cxnLst>
              <a:rect l="l" t="t" r="r" b="b"/>
              <a:pathLst>
                <a:path w="251078" h="178689">
                  <a:moveTo>
                    <a:pt x="0" y="106108"/>
                  </a:moveTo>
                  <a:lnTo>
                    <a:pt x="72485" y="178689"/>
                  </a:lnTo>
                  <a:lnTo>
                    <a:pt x="251079" y="0"/>
                  </a:lnTo>
                </a:path>
              </a:pathLst>
            </a:custGeom>
            <a:noFill/>
            <a:ln w="19050" cap="flat">
              <a:solidFill>
                <a:schemeClr val="accent2"/>
              </a:solidFill>
              <a:prstDash val="solid"/>
              <a:round/>
            </a:ln>
          </p:spPr>
          <p:txBody>
            <a:bodyPr rtlCol="0" anchor="ctr"/>
            <a:lstStyle/>
            <a:p>
              <a:endParaRPr lang="en-US" dirty="0"/>
            </a:p>
          </p:txBody>
        </p:sp>
      </p:grpSp>
    </p:spTree>
    <p:extLst>
      <p:ext uri="{BB962C8B-B14F-4D97-AF65-F5344CB8AC3E}">
        <p14:creationId xmlns:p14="http://schemas.microsoft.com/office/powerpoint/2010/main" val="29254682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5F07CBD-11FF-4C7E-9032-93B447492F34}"/>
              </a:ext>
            </a:extLst>
          </p:cNvPr>
          <p:cNvSpPr/>
          <p:nvPr/>
        </p:nvSpPr>
        <p:spPr>
          <a:xfrm>
            <a:off x="455882" y="3027579"/>
            <a:ext cx="8230919" cy="1461895"/>
          </a:xfrm>
          <a:prstGeom prst="rect">
            <a:avLst/>
          </a:prstGeom>
          <a:ln w="12700">
            <a:gradFill>
              <a:gsLst>
                <a:gs pos="55000">
                  <a:schemeClr val="accent2"/>
                </a:gs>
                <a:gs pos="45000">
                  <a:schemeClr val="accent2"/>
                </a:gs>
                <a:gs pos="15000">
                  <a:schemeClr val="accent3"/>
                </a:gs>
                <a:gs pos="85000">
                  <a:schemeClr val="accent1"/>
                </a:gs>
              </a:gsLst>
              <a:lin ang="0" scaled="0"/>
            </a:gradFill>
            <a:tailEnd type="none"/>
          </a:ln>
          <a:effectLst/>
        </p:spPr>
        <p:style>
          <a:lnRef idx="2">
            <a:schemeClr val="accent1"/>
          </a:lnRef>
          <a:fillRef idx="0">
            <a:schemeClr val="accent1"/>
          </a:fillRef>
          <a:effectRef idx="1">
            <a:schemeClr val="accent1"/>
          </a:effectRef>
          <a:fontRef idx="minor">
            <a:schemeClr val="tx1"/>
          </a:fontRef>
        </p:style>
        <p:txBody>
          <a:bodyPr lIns="182880" tIns="146304" rIns="182880" bIns="146304" rtlCol="0" anchor="ctr"/>
          <a:lstStyle/>
          <a:p>
            <a:pPr algn="ctr" defTabSz="685783">
              <a:defRPr/>
            </a:pPr>
            <a:endParaRPr lang="en-US" sz="1800" dirty="0" err="1">
              <a:solidFill>
                <a:srgbClr val="FFFFFF"/>
              </a:solidFill>
              <a:latin typeface="Amazon Ember"/>
            </a:endParaRPr>
          </a:p>
        </p:txBody>
      </p:sp>
      <p:sp>
        <p:nvSpPr>
          <p:cNvPr id="34" name="Title 33">
            <a:extLst>
              <a:ext uri="{FF2B5EF4-FFF2-40B4-BE49-F238E27FC236}">
                <a16:creationId xmlns:a16="http://schemas.microsoft.com/office/drawing/2014/main" id="{82DBED82-B5EE-4394-9AC6-0FD39348D71E}"/>
              </a:ext>
            </a:extLst>
          </p:cNvPr>
          <p:cNvSpPr>
            <a:spLocks noGrp="1"/>
          </p:cNvSpPr>
          <p:nvPr>
            <p:ph type="title"/>
          </p:nvPr>
        </p:nvSpPr>
        <p:spPr/>
        <p:txBody>
          <a:bodyPr/>
          <a:lstStyle/>
          <a:p>
            <a:r>
              <a:rPr lang="en-US" dirty="0"/>
              <a:t>Customer spotlight</a:t>
            </a:r>
          </a:p>
        </p:txBody>
      </p:sp>
      <p:sp>
        <p:nvSpPr>
          <p:cNvPr id="21" name="Text Placeholder 20">
            <a:extLst>
              <a:ext uri="{FF2B5EF4-FFF2-40B4-BE49-F238E27FC236}">
                <a16:creationId xmlns:a16="http://schemas.microsoft.com/office/drawing/2014/main" id="{89B40236-DA35-4132-B09A-1362B8A79D67}"/>
              </a:ext>
            </a:extLst>
          </p:cNvPr>
          <p:cNvSpPr>
            <a:spLocks noGrp="1"/>
          </p:cNvSpPr>
          <p:nvPr>
            <p:ph type="body" sz="quarter" idx="4294967295"/>
          </p:nvPr>
        </p:nvSpPr>
        <p:spPr>
          <a:xfrm>
            <a:off x="3783013" y="1431926"/>
            <a:ext cx="4903787" cy="700088"/>
          </a:xfrm>
          <a:prstGeom prst="rect">
            <a:avLst/>
          </a:prstGeom>
        </p:spPr>
        <p:txBody>
          <a:bodyPr/>
          <a:lstStyle/>
          <a:p>
            <a:r>
              <a:rPr lang="en-US" sz="1400" dirty="0"/>
              <a:t>Care.com is the world’s leading platform for finding and managing high-quality family care. Care.com offers of </a:t>
            </a:r>
            <a:br>
              <a:rPr lang="en-US" sz="1400" dirty="0"/>
            </a:br>
            <a:r>
              <a:rPr lang="en-US" sz="1400" dirty="0"/>
              <a:t>an array of services that enable families to find, manage, </a:t>
            </a:r>
            <a:br>
              <a:rPr lang="en-US" sz="1400" dirty="0"/>
            </a:br>
            <a:r>
              <a:rPr lang="en-US" sz="1400" dirty="0"/>
              <a:t>and pay for care and provide employment opportunities </a:t>
            </a:r>
            <a:br>
              <a:rPr lang="en-US" sz="1400" dirty="0"/>
            </a:br>
            <a:r>
              <a:rPr lang="en-US" sz="1400" dirty="0"/>
              <a:t>for caregivers. </a:t>
            </a:r>
          </a:p>
        </p:txBody>
      </p:sp>
      <p:sp>
        <p:nvSpPr>
          <p:cNvPr id="22" name="Text Placeholder 21">
            <a:extLst>
              <a:ext uri="{FF2B5EF4-FFF2-40B4-BE49-F238E27FC236}">
                <a16:creationId xmlns:a16="http://schemas.microsoft.com/office/drawing/2014/main" id="{CD0C4B8D-628F-4600-8CE6-FD3A4F0E1E26}"/>
              </a:ext>
            </a:extLst>
          </p:cNvPr>
          <p:cNvSpPr>
            <a:spLocks noGrp="1"/>
          </p:cNvSpPr>
          <p:nvPr>
            <p:ph type="body" sz="quarter" idx="4294967295"/>
          </p:nvPr>
        </p:nvSpPr>
        <p:spPr>
          <a:xfrm>
            <a:off x="853552" y="3163888"/>
            <a:ext cx="7709424" cy="941387"/>
          </a:xfrm>
          <a:prstGeom prst="rect">
            <a:avLst/>
          </a:prstGeom>
        </p:spPr>
        <p:txBody>
          <a:bodyPr anchor="t" anchorCtr="0"/>
          <a:lstStyle/>
          <a:p>
            <a:r>
              <a:rPr lang="en-US" sz="1200" dirty="0" err="1"/>
              <a:t>Care.com</a:t>
            </a:r>
            <a:r>
              <a:rPr lang="en-US" sz="1200" dirty="0"/>
              <a:t> is the world’s leading platform for finding and managing high-quality family care. We’re excited about Amazon </a:t>
            </a:r>
            <a:r>
              <a:rPr lang="en-US" sz="1200" dirty="0" err="1"/>
              <a:t>SageMaker</a:t>
            </a:r>
            <a:r>
              <a:rPr lang="en-US" sz="1200" dirty="0"/>
              <a:t> Pipelines…, as we believe it will help us scale better across our data science and development teams, … to build scalable end-to-end machine learning (ML) model pipelines from data preparation to deployment. With the newly announced capabilities of Amazon </a:t>
            </a:r>
            <a:r>
              <a:rPr lang="en-US" sz="1200" dirty="0" err="1"/>
              <a:t>SageMaker</a:t>
            </a:r>
            <a:r>
              <a:rPr lang="en-US" sz="1200" dirty="0"/>
              <a:t>, we can accelerate development and deployment of our ML models for different applications, helping our customers make better informed decisions through faster real-time recommendations.”</a:t>
            </a:r>
          </a:p>
        </p:txBody>
      </p:sp>
      <p:pic>
        <p:nvPicPr>
          <p:cNvPr id="6" name="Picture 5">
            <a:extLst>
              <a:ext uri="{FF2B5EF4-FFF2-40B4-BE49-F238E27FC236}">
                <a16:creationId xmlns:a16="http://schemas.microsoft.com/office/drawing/2014/main" id="{7413E083-279E-431B-95B1-2D53996933C8}"/>
              </a:ext>
            </a:extLst>
          </p:cNvPr>
          <p:cNvPicPr>
            <a:picLocks noChangeAspect="1"/>
          </p:cNvPicPr>
          <p:nvPr/>
        </p:nvPicPr>
        <p:blipFill rotWithShape="1">
          <a:blip r:embed="rId3"/>
          <a:srcRect l="32654" t="22260" r="32790" b="56866"/>
          <a:stretch/>
        </p:blipFill>
        <p:spPr>
          <a:xfrm>
            <a:off x="123826" y="3207538"/>
            <a:ext cx="664112" cy="494612"/>
          </a:xfrm>
          <a:prstGeom prst="rect">
            <a:avLst/>
          </a:prstGeom>
          <a:solidFill>
            <a:schemeClr val="bg1"/>
          </a:solidFill>
        </p:spPr>
      </p:pic>
      <p:pic>
        <p:nvPicPr>
          <p:cNvPr id="1026" name="Picture 2">
            <a:extLst>
              <a:ext uri="{FF2B5EF4-FFF2-40B4-BE49-F238E27FC236}">
                <a16:creationId xmlns:a16="http://schemas.microsoft.com/office/drawing/2014/main" id="{6D26115D-5C87-5742-8C2D-A909354987D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455883" y="1475967"/>
            <a:ext cx="3045460" cy="800114"/>
          </a:xfrm>
          <a:prstGeom prst="rect">
            <a:avLst/>
          </a:prstGeom>
          <a:noFill/>
        </p:spPr>
      </p:pic>
      <p:sp>
        <p:nvSpPr>
          <p:cNvPr id="12" name="Text Placeholder 28">
            <a:extLst>
              <a:ext uri="{FF2B5EF4-FFF2-40B4-BE49-F238E27FC236}">
                <a16:creationId xmlns:a16="http://schemas.microsoft.com/office/drawing/2014/main" id="{3B2F9FF6-75FE-8A4B-9321-604A9AB19DA6}"/>
              </a:ext>
            </a:extLst>
          </p:cNvPr>
          <p:cNvSpPr txBox="1">
            <a:spLocks/>
          </p:cNvSpPr>
          <p:nvPr/>
        </p:nvSpPr>
        <p:spPr>
          <a:xfrm>
            <a:off x="3783013" y="4226930"/>
            <a:ext cx="4676213" cy="323850"/>
          </a:xfrm>
          <a:prstGeom prst="rect">
            <a:avLst/>
          </a:prstGeom>
        </p:spPr>
        <p:txBody>
          <a:bodyPr vert="horz" lIns="0" tIns="0" rIns="0" bIns="0" rtlCol="0" anchor="t" anchorCtr="0">
            <a:noAutofit/>
          </a:bodyPr>
          <a:lstStyle>
            <a:lvl1pPr marL="0" indent="0" algn="l" defTabSz="457200" rtl="0" eaLnBrk="1" latinLnBrk="0" hangingPunct="1">
              <a:lnSpc>
                <a:spcPct val="90000"/>
              </a:lnSpc>
              <a:spcBef>
                <a:spcPct val="20000"/>
              </a:spcBef>
              <a:buFontTx/>
              <a:buNone/>
              <a:defRPr sz="1800" b="0" i="0" kern="1200">
                <a:solidFill>
                  <a:schemeClr val="tx1"/>
                </a:solidFill>
                <a:latin typeface="+mn-lt"/>
                <a:ea typeface="+mn-ea"/>
                <a:cs typeface="Amazon Ember Regular" charset="0"/>
              </a:defRPr>
            </a:lvl1pPr>
            <a:lvl2pPr marL="742950" indent="-285750" algn="l" defTabSz="457200"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2pPr>
            <a:lvl3pPr marL="1143000" indent="-228600" algn="l" defTabSz="457200" rtl="0" eaLnBrk="1" latinLnBrk="0" hangingPunct="1">
              <a:lnSpc>
                <a:spcPct val="90000"/>
              </a:lnSpc>
              <a:spcBef>
                <a:spcPct val="20000"/>
              </a:spcBef>
              <a:buFont typeface="Arial"/>
              <a:buChar char="•"/>
              <a:defRPr sz="1400" b="0" i="0" kern="1200">
                <a:solidFill>
                  <a:schemeClr val="tx1"/>
                </a:solidFill>
                <a:latin typeface="+mn-lt"/>
                <a:ea typeface="+mn-ea"/>
                <a:cs typeface="Amazon Ember Regular" charset="0"/>
              </a:defRPr>
            </a:lvl3pPr>
            <a:lvl4pPr marL="16002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4pPr>
            <a:lvl5pPr marL="20574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r"/>
            <a:r>
              <a:rPr lang="en-US" sz="1200" b="1" dirty="0"/>
              <a:t>Clemens </a:t>
            </a:r>
            <a:r>
              <a:rPr lang="en-US" sz="1200" b="1" dirty="0" err="1"/>
              <a:t>Tummeltshammer</a:t>
            </a:r>
            <a:r>
              <a:rPr lang="en-US" sz="1200" b="1" dirty="0"/>
              <a:t>, Data Science Manager, </a:t>
            </a:r>
            <a:r>
              <a:rPr lang="en-US" sz="1200" b="1" dirty="0" err="1"/>
              <a:t>Care.com</a:t>
            </a:r>
            <a:endParaRPr lang="en-US" sz="1350" dirty="0"/>
          </a:p>
        </p:txBody>
      </p:sp>
    </p:spTree>
    <p:extLst>
      <p:ext uri="{BB962C8B-B14F-4D97-AF65-F5344CB8AC3E}">
        <p14:creationId xmlns:p14="http://schemas.microsoft.com/office/powerpoint/2010/main" val="292739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33">
            <a:extLst>
              <a:ext uri="{FF2B5EF4-FFF2-40B4-BE49-F238E27FC236}">
                <a16:creationId xmlns:a16="http://schemas.microsoft.com/office/drawing/2014/main" id="{82DBED82-B5EE-4394-9AC6-0FD39348D71E}"/>
              </a:ext>
            </a:extLst>
          </p:cNvPr>
          <p:cNvSpPr>
            <a:spLocks noGrp="1"/>
          </p:cNvSpPr>
          <p:nvPr>
            <p:ph type="title"/>
          </p:nvPr>
        </p:nvSpPr>
        <p:spPr/>
        <p:txBody>
          <a:bodyPr/>
          <a:lstStyle/>
          <a:p>
            <a:r>
              <a:rPr lang="en-US" dirty="0"/>
              <a:t>Customer spotlight</a:t>
            </a:r>
          </a:p>
        </p:txBody>
      </p:sp>
      <p:sp>
        <p:nvSpPr>
          <p:cNvPr id="21" name="Text Placeholder 20">
            <a:extLst>
              <a:ext uri="{FF2B5EF4-FFF2-40B4-BE49-F238E27FC236}">
                <a16:creationId xmlns:a16="http://schemas.microsoft.com/office/drawing/2014/main" id="{89B40236-DA35-4132-B09A-1362B8A79D67}"/>
              </a:ext>
            </a:extLst>
          </p:cNvPr>
          <p:cNvSpPr>
            <a:spLocks noGrp="1"/>
          </p:cNvSpPr>
          <p:nvPr>
            <p:ph type="body" sz="quarter" idx="4294967295"/>
          </p:nvPr>
        </p:nvSpPr>
        <p:spPr>
          <a:xfrm>
            <a:off x="3783013" y="1431926"/>
            <a:ext cx="5046662" cy="939800"/>
          </a:xfrm>
          <a:prstGeom prst="rect">
            <a:avLst/>
          </a:prstGeom>
        </p:spPr>
        <p:txBody>
          <a:bodyPr/>
          <a:lstStyle/>
          <a:p>
            <a:r>
              <a:rPr lang="en-US" sz="1400" dirty="0"/>
              <a:t>A subsidiary of Koch Industries since 2004, INVISTA brings </a:t>
            </a:r>
            <a:br>
              <a:rPr lang="en-US" sz="1400" dirty="0"/>
            </a:br>
            <a:r>
              <a:rPr lang="en-US" sz="1400" dirty="0"/>
              <a:t>to market the proprietary ingredients for nylon 6,6 and recognized brands including STAINMASTER, CORDURA, </a:t>
            </a:r>
            <a:br>
              <a:rPr lang="en-US" sz="1400" dirty="0"/>
            </a:br>
            <a:r>
              <a:rPr lang="en-US" sz="1400" dirty="0"/>
              <a:t>and ANTRON. It is one of the world’s largest integrated producers of chemical intermediates, polymers, and fibers.</a:t>
            </a:r>
          </a:p>
        </p:txBody>
      </p:sp>
      <p:sp>
        <p:nvSpPr>
          <p:cNvPr id="29" name="Text Placeholder 28">
            <a:extLst>
              <a:ext uri="{FF2B5EF4-FFF2-40B4-BE49-F238E27FC236}">
                <a16:creationId xmlns:a16="http://schemas.microsoft.com/office/drawing/2014/main" id="{B628F3B6-4F97-4F0A-A803-F29AEFD11BAE}"/>
              </a:ext>
            </a:extLst>
          </p:cNvPr>
          <p:cNvSpPr>
            <a:spLocks noGrp="1"/>
          </p:cNvSpPr>
          <p:nvPr>
            <p:ph type="body" sz="quarter" idx="4294967295"/>
          </p:nvPr>
        </p:nvSpPr>
        <p:spPr>
          <a:xfrm>
            <a:off x="4010025" y="5257800"/>
            <a:ext cx="5667375" cy="323850"/>
          </a:xfrm>
          <a:prstGeom prst="rect">
            <a:avLst/>
          </a:prstGeom>
        </p:spPr>
        <p:txBody>
          <a:bodyPr/>
          <a:lstStyle/>
          <a:p>
            <a:r>
              <a:rPr lang="en-US" sz="1200" dirty="0">
                <a:solidFill>
                  <a:srgbClr val="FFFFFF">
                    <a:lumMod val="65000"/>
                  </a:srgbClr>
                </a:solidFill>
              </a:rPr>
              <a:t>Caleb Wilkinson, Lead Data Scientist at INVISTA</a:t>
            </a:r>
          </a:p>
          <a:p>
            <a:endParaRPr lang="en-US" sz="1350" dirty="0"/>
          </a:p>
        </p:txBody>
      </p:sp>
      <p:pic>
        <p:nvPicPr>
          <p:cNvPr id="5" name="Picture 4">
            <a:extLst>
              <a:ext uri="{FF2B5EF4-FFF2-40B4-BE49-F238E27FC236}">
                <a16:creationId xmlns:a16="http://schemas.microsoft.com/office/drawing/2014/main" id="{413C1CFA-C0B0-4192-8621-6B8A0B8878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5882" y="1530351"/>
            <a:ext cx="2899317" cy="742950"/>
          </a:xfrm>
          <a:prstGeom prst="rect">
            <a:avLst/>
          </a:prstGeom>
        </p:spPr>
      </p:pic>
      <p:sp>
        <p:nvSpPr>
          <p:cNvPr id="14" name="Text Placeholder 21">
            <a:extLst>
              <a:ext uri="{FF2B5EF4-FFF2-40B4-BE49-F238E27FC236}">
                <a16:creationId xmlns:a16="http://schemas.microsoft.com/office/drawing/2014/main" id="{40876AD9-0E20-4BA3-B281-721B98A102E2}"/>
              </a:ext>
            </a:extLst>
          </p:cNvPr>
          <p:cNvSpPr txBox="1">
            <a:spLocks/>
          </p:cNvSpPr>
          <p:nvPr/>
        </p:nvSpPr>
        <p:spPr>
          <a:xfrm>
            <a:off x="853552" y="3163888"/>
            <a:ext cx="7709424" cy="941387"/>
          </a:xfrm>
          <a:prstGeom prst="rect">
            <a:avLst/>
          </a:prstGeom>
        </p:spPr>
        <p:txBody>
          <a:bodyPr vert="horz" lIns="0" tIns="0" rIns="0" bIns="0" rtlCol="0" anchor="t" anchorCtr="0">
            <a:noAutofit/>
          </a:bodyPr>
          <a:lstStyle>
            <a:lvl1pPr marL="0" indent="0" algn="l" defTabSz="457200" rtl="0" eaLnBrk="1" latinLnBrk="0" hangingPunct="1">
              <a:lnSpc>
                <a:spcPct val="90000"/>
              </a:lnSpc>
              <a:spcBef>
                <a:spcPct val="20000"/>
              </a:spcBef>
              <a:buFontTx/>
              <a:buNone/>
              <a:defRPr sz="1800" b="0" i="0" kern="1200">
                <a:solidFill>
                  <a:schemeClr val="tx1"/>
                </a:solidFill>
                <a:latin typeface="+mn-lt"/>
                <a:ea typeface="+mn-ea"/>
                <a:cs typeface="Amazon Ember Regular" charset="0"/>
              </a:defRPr>
            </a:lvl1pPr>
            <a:lvl2pPr marL="742950" indent="-285750" algn="l" defTabSz="457200"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2pPr>
            <a:lvl3pPr marL="1143000" indent="-228600" algn="l" defTabSz="457200" rtl="0" eaLnBrk="1" latinLnBrk="0" hangingPunct="1">
              <a:lnSpc>
                <a:spcPct val="90000"/>
              </a:lnSpc>
              <a:spcBef>
                <a:spcPct val="20000"/>
              </a:spcBef>
              <a:buFont typeface="Arial"/>
              <a:buChar char="•"/>
              <a:defRPr sz="1400" b="0" i="0" kern="1200">
                <a:solidFill>
                  <a:schemeClr val="tx1"/>
                </a:solidFill>
                <a:latin typeface="+mn-lt"/>
                <a:ea typeface="+mn-ea"/>
                <a:cs typeface="Amazon Ember Regular" charset="0"/>
              </a:defRPr>
            </a:lvl3pPr>
            <a:lvl4pPr marL="16002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4pPr>
            <a:lvl5pPr marL="20574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200" dirty="0"/>
              <a:t>At INVISTA, we are driven by transformation and look to develop products and technologies that benefit customers around the globe. We see machine learning as a way to improve the customer experience, but with datasets that span hundreds of millions of rows, we needed a solution to help us prepare data, and develop, deploy, and manage ML models at scale… We can easily automate and manage ML workflows at scale with Amazon SageMaker Pipelines, so we can easily stitch together individual steps of the ML workflow. Now… </a:t>
            </a:r>
            <a:br>
              <a:rPr lang="en-US" sz="1200" dirty="0"/>
            </a:br>
            <a:r>
              <a:rPr lang="en-US" sz="1200" dirty="0"/>
              <a:t>we can operationalize our ML workflows faster.”</a:t>
            </a:r>
          </a:p>
        </p:txBody>
      </p:sp>
      <p:sp>
        <p:nvSpPr>
          <p:cNvPr id="15" name="Rectangle 14">
            <a:extLst>
              <a:ext uri="{FF2B5EF4-FFF2-40B4-BE49-F238E27FC236}">
                <a16:creationId xmlns:a16="http://schemas.microsoft.com/office/drawing/2014/main" id="{4E71DC06-39E9-4C1E-9649-8C92BB7EF865}"/>
              </a:ext>
            </a:extLst>
          </p:cNvPr>
          <p:cNvSpPr/>
          <p:nvPr/>
        </p:nvSpPr>
        <p:spPr>
          <a:xfrm>
            <a:off x="455882" y="3027579"/>
            <a:ext cx="8230919" cy="1461895"/>
          </a:xfrm>
          <a:prstGeom prst="rect">
            <a:avLst/>
          </a:prstGeom>
          <a:ln w="12700">
            <a:gradFill>
              <a:gsLst>
                <a:gs pos="55000">
                  <a:schemeClr val="accent2"/>
                </a:gs>
                <a:gs pos="45000">
                  <a:schemeClr val="accent2"/>
                </a:gs>
                <a:gs pos="15000">
                  <a:schemeClr val="accent3"/>
                </a:gs>
                <a:gs pos="85000">
                  <a:schemeClr val="accent1"/>
                </a:gs>
              </a:gsLst>
              <a:lin ang="0" scaled="0"/>
            </a:gradFill>
            <a:tailEnd type="none"/>
          </a:ln>
          <a:effectLst/>
        </p:spPr>
        <p:style>
          <a:lnRef idx="2">
            <a:schemeClr val="accent1"/>
          </a:lnRef>
          <a:fillRef idx="0">
            <a:schemeClr val="accent1"/>
          </a:fillRef>
          <a:effectRef idx="1">
            <a:schemeClr val="accent1"/>
          </a:effectRef>
          <a:fontRef idx="minor">
            <a:schemeClr val="tx1"/>
          </a:fontRef>
        </p:style>
        <p:txBody>
          <a:bodyPr lIns="182880" tIns="146304" rIns="182880" bIns="146304" rtlCol="0" anchor="ctr"/>
          <a:lstStyle/>
          <a:p>
            <a:pPr algn="ctr" defTabSz="685783">
              <a:defRPr/>
            </a:pPr>
            <a:endParaRPr lang="en-US" sz="1800" dirty="0" err="1">
              <a:solidFill>
                <a:srgbClr val="FFFFFF"/>
              </a:solidFill>
              <a:latin typeface="Amazon Ember"/>
            </a:endParaRPr>
          </a:p>
        </p:txBody>
      </p:sp>
      <p:pic>
        <p:nvPicPr>
          <p:cNvPr id="16" name="Picture 15">
            <a:extLst>
              <a:ext uri="{FF2B5EF4-FFF2-40B4-BE49-F238E27FC236}">
                <a16:creationId xmlns:a16="http://schemas.microsoft.com/office/drawing/2014/main" id="{DC0F4CC1-5030-48DD-8929-B0F8A641DAA9}"/>
              </a:ext>
            </a:extLst>
          </p:cNvPr>
          <p:cNvPicPr>
            <a:picLocks noChangeAspect="1"/>
          </p:cNvPicPr>
          <p:nvPr/>
        </p:nvPicPr>
        <p:blipFill rotWithShape="1">
          <a:blip r:embed="rId4"/>
          <a:srcRect l="32654" t="22260" r="32790" b="56866"/>
          <a:stretch/>
        </p:blipFill>
        <p:spPr>
          <a:xfrm>
            <a:off x="123826" y="3207538"/>
            <a:ext cx="664112" cy="494612"/>
          </a:xfrm>
          <a:prstGeom prst="rect">
            <a:avLst/>
          </a:prstGeom>
          <a:solidFill>
            <a:schemeClr val="bg1"/>
          </a:solidFill>
        </p:spPr>
      </p:pic>
      <p:sp>
        <p:nvSpPr>
          <p:cNvPr id="18" name="Text Placeholder 28">
            <a:extLst>
              <a:ext uri="{FF2B5EF4-FFF2-40B4-BE49-F238E27FC236}">
                <a16:creationId xmlns:a16="http://schemas.microsoft.com/office/drawing/2014/main" id="{85D297F4-0402-40DD-A4CC-4D138C271DB6}"/>
              </a:ext>
            </a:extLst>
          </p:cNvPr>
          <p:cNvSpPr txBox="1">
            <a:spLocks/>
          </p:cNvSpPr>
          <p:nvPr/>
        </p:nvSpPr>
        <p:spPr>
          <a:xfrm>
            <a:off x="3783013" y="4226930"/>
            <a:ext cx="4676213" cy="323850"/>
          </a:xfrm>
          <a:prstGeom prst="rect">
            <a:avLst/>
          </a:prstGeom>
        </p:spPr>
        <p:txBody>
          <a:bodyPr vert="horz" lIns="0" tIns="0" rIns="0" bIns="0" rtlCol="0" anchor="t" anchorCtr="0">
            <a:noAutofit/>
          </a:bodyPr>
          <a:lstStyle>
            <a:lvl1pPr marL="0" indent="0" algn="l" defTabSz="457200" rtl="0" eaLnBrk="1" latinLnBrk="0" hangingPunct="1">
              <a:lnSpc>
                <a:spcPct val="90000"/>
              </a:lnSpc>
              <a:spcBef>
                <a:spcPct val="20000"/>
              </a:spcBef>
              <a:buFontTx/>
              <a:buNone/>
              <a:defRPr sz="1800" b="0" i="0" kern="1200">
                <a:solidFill>
                  <a:schemeClr val="tx1"/>
                </a:solidFill>
                <a:latin typeface="+mn-lt"/>
                <a:ea typeface="+mn-ea"/>
                <a:cs typeface="Amazon Ember Regular" charset="0"/>
              </a:defRPr>
            </a:lvl1pPr>
            <a:lvl2pPr marL="742950" indent="-285750" algn="l" defTabSz="457200"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2pPr>
            <a:lvl3pPr marL="1143000" indent="-228600" algn="l" defTabSz="457200" rtl="0" eaLnBrk="1" latinLnBrk="0" hangingPunct="1">
              <a:lnSpc>
                <a:spcPct val="90000"/>
              </a:lnSpc>
              <a:spcBef>
                <a:spcPct val="20000"/>
              </a:spcBef>
              <a:buFont typeface="Arial"/>
              <a:buChar char="•"/>
              <a:defRPr sz="1400" b="0" i="0" kern="1200">
                <a:solidFill>
                  <a:schemeClr val="tx1"/>
                </a:solidFill>
                <a:latin typeface="+mn-lt"/>
                <a:ea typeface="+mn-ea"/>
                <a:cs typeface="Amazon Ember Regular" charset="0"/>
              </a:defRPr>
            </a:lvl3pPr>
            <a:lvl4pPr marL="16002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4pPr>
            <a:lvl5pPr marL="20574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r"/>
            <a:r>
              <a:rPr lang="en-US" sz="1200" b="1" dirty="0"/>
              <a:t>Caleb Wilkinson, Lead Data Scientist at INVISTA</a:t>
            </a:r>
          </a:p>
          <a:p>
            <a:pPr algn="r"/>
            <a:endParaRPr lang="en-US" sz="1200" b="1" dirty="0"/>
          </a:p>
        </p:txBody>
      </p:sp>
    </p:spTree>
    <p:extLst>
      <p:ext uri="{BB962C8B-B14F-4D97-AF65-F5344CB8AC3E}">
        <p14:creationId xmlns:p14="http://schemas.microsoft.com/office/powerpoint/2010/main" val="14506002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33">
            <a:extLst>
              <a:ext uri="{FF2B5EF4-FFF2-40B4-BE49-F238E27FC236}">
                <a16:creationId xmlns:a16="http://schemas.microsoft.com/office/drawing/2014/main" id="{82DBED82-B5EE-4394-9AC6-0FD39348D71E}"/>
              </a:ext>
            </a:extLst>
          </p:cNvPr>
          <p:cNvSpPr>
            <a:spLocks noGrp="1"/>
          </p:cNvSpPr>
          <p:nvPr>
            <p:ph type="title"/>
          </p:nvPr>
        </p:nvSpPr>
        <p:spPr/>
        <p:txBody>
          <a:bodyPr/>
          <a:lstStyle/>
          <a:p>
            <a:r>
              <a:rPr lang="en-US" dirty="0"/>
              <a:t>Customer spotlight</a:t>
            </a:r>
          </a:p>
        </p:txBody>
      </p:sp>
      <p:pic>
        <p:nvPicPr>
          <p:cNvPr id="2050" name="Picture 2" descr="iFood Logo Vector (.AI) Free Download">
            <a:extLst>
              <a:ext uri="{FF2B5EF4-FFF2-40B4-BE49-F238E27FC236}">
                <a16:creationId xmlns:a16="http://schemas.microsoft.com/office/drawing/2014/main" id="{CEB262B9-E43A-424D-A594-D5EF474B27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5882" y="1376259"/>
            <a:ext cx="2143125" cy="1150144"/>
          </a:xfrm>
          <a:prstGeom prst="rect">
            <a:avLst/>
          </a:prstGeom>
          <a:noFill/>
          <a:extLst>
            <a:ext uri="{909E8E84-426E-40DD-AFC4-6F175D3DCCD1}">
              <a14:hiddenFill xmlns:a14="http://schemas.microsoft.com/office/drawing/2010/main">
                <a:solidFill>
                  <a:srgbClr val="FFFFFF"/>
                </a:solidFill>
              </a14:hiddenFill>
            </a:ext>
          </a:extLst>
        </p:spPr>
      </p:pic>
      <p:sp>
        <p:nvSpPr>
          <p:cNvPr id="11" name="Text Placeholder 20">
            <a:extLst>
              <a:ext uri="{FF2B5EF4-FFF2-40B4-BE49-F238E27FC236}">
                <a16:creationId xmlns:a16="http://schemas.microsoft.com/office/drawing/2014/main" id="{3CC06582-ADFC-4ECD-9057-CA38454CC4D1}"/>
              </a:ext>
            </a:extLst>
          </p:cNvPr>
          <p:cNvSpPr txBox="1">
            <a:spLocks/>
          </p:cNvSpPr>
          <p:nvPr/>
        </p:nvSpPr>
        <p:spPr>
          <a:xfrm>
            <a:off x="3783013" y="1431926"/>
            <a:ext cx="5046662" cy="939800"/>
          </a:xfrm>
          <a:prstGeom prst="rect">
            <a:avLst/>
          </a:prstGeom>
        </p:spPr>
        <p:txBody>
          <a:bodyPr vert="horz" lIns="0" tIns="0" rIns="0" bIns="0" rtlCol="0" anchor="ctr" anchorCtr="0">
            <a:noAutofit/>
          </a:bodyPr>
          <a:lstStyle>
            <a:lvl1pPr marL="0" indent="0" algn="l" defTabSz="457200" rtl="0" eaLnBrk="1" latinLnBrk="0" hangingPunct="1">
              <a:lnSpc>
                <a:spcPct val="90000"/>
              </a:lnSpc>
              <a:spcBef>
                <a:spcPct val="20000"/>
              </a:spcBef>
              <a:buFontTx/>
              <a:buNone/>
              <a:defRPr sz="1800" b="0" i="0" kern="1200">
                <a:solidFill>
                  <a:schemeClr val="tx1"/>
                </a:solidFill>
                <a:latin typeface="+mn-lt"/>
                <a:ea typeface="+mn-ea"/>
                <a:cs typeface="Amazon Ember Regular" charset="0"/>
              </a:defRPr>
            </a:lvl1pPr>
            <a:lvl2pPr marL="742950" indent="-285750" algn="l" defTabSz="457200"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2pPr>
            <a:lvl3pPr marL="1143000" indent="-228600" algn="l" defTabSz="457200" rtl="0" eaLnBrk="1" latinLnBrk="0" hangingPunct="1">
              <a:lnSpc>
                <a:spcPct val="90000"/>
              </a:lnSpc>
              <a:spcBef>
                <a:spcPct val="20000"/>
              </a:spcBef>
              <a:buFont typeface="Arial"/>
              <a:buChar char="•"/>
              <a:defRPr sz="1400" b="0" i="0" kern="1200">
                <a:solidFill>
                  <a:schemeClr val="tx1"/>
                </a:solidFill>
                <a:latin typeface="+mn-lt"/>
                <a:ea typeface="+mn-ea"/>
                <a:cs typeface="Amazon Ember Regular" charset="0"/>
              </a:defRPr>
            </a:lvl3pPr>
            <a:lvl4pPr marL="16002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4pPr>
            <a:lvl5pPr marL="20574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dirty="0" err="1"/>
              <a:t>iFood</a:t>
            </a:r>
            <a:r>
              <a:rPr lang="en-US" sz="1400" dirty="0"/>
              <a:t> is an online food delivery portal and one of the largest food delivery companies in Latin America offering quality services to consumers. </a:t>
            </a:r>
          </a:p>
        </p:txBody>
      </p:sp>
      <p:sp>
        <p:nvSpPr>
          <p:cNvPr id="16" name="Rectangle 15">
            <a:extLst>
              <a:ext uri="{FF2B5EF4-FFF2-40B4-BE49-F238E27FC236}">
                <a16:creationId xmlns:a16="http://schemas.microsoft.com/office/drawing/2014/main" id="{24468D46-1763-4954-9CD4-35B954389B12}"/>
              </a:ext>
            </a:extLst>
          </p:cNvPr>
          <p:cNvSpPr/>
          <p:nvPr/>
        </p:nvSpPr>
        <p:spPr>
          <a:xfrm>
            <a:off x="455882" y="3027579"/>
            <a:ext cx="8230919" cy="1461895"/>
          </a:xfrm>
          <a:prstGeom prst="rect">
            <a:avLst/>
          </a:prstGeom>
          <a:ln w="12700">
            <a:gradFill>
              <a:gsLst>
                <a:gs pos="55000">
                  <a:schemeClr val="accent2"/>
                </a:gs>
                <a:gs pos="45000">
                  <a:schemeClr val="accent2"/>
                </a:gs>
                <a:gs pos="15000">
                  <a:schemeClr val="accent3"/>
                </a:gs>
                <a:gs pos="85000">
                  <a:schemeClr val="accent1"/>
                </a:gs>
              </a:gsLst>
              <a:lin ang="0" scaled="0"/>
            </a:gradFill>
            <a:tailEnd type="none"/>
          </a:ln>
          <a:effectLst/>
        </p:spPr>
        <p:style>
          <a:lnRef idx="2">
            <a:schemeClr val="accent1"/>
          </a:lnRef>
          <a:fillRef idx="0">
            <a:schemeClr val="accent1"/>
          </a:fillRef>
          <a:effectRef idx="1">
            <a:schemeClr val="accent1"/>
          </a:effectRef>
          <a:fontRef idx="minor">
            <a:schemeClr val="tx1"/>
          </a:fontRef>
        </p:style>
        <p:txBody>
          <a:bodyPr lIns="182880" tIns="146304" rIns="182880" bIns="146304" rtlCol="0" anchor="ctr"/>
          <a:lstStyle/>
          <a:p>
            <a:pPr algn="ctr" defTabSz="685783">
              <a:defRPr/>
            </a:pPr>
            <a:endParaRPr lang="en-US" sz="1800" dirty="0" err="1">
              <a:solidFill>
                <a:srgbClr val="FFFFFF"/>
              </a:solidFill>
              <a:latin typeface="Amazon Ember"/>
            </a:endParaRPr>
          </a:p>
        </p:txBody>
      </p:sp>
      <p:sp>
        <p:nvSpPr>
          <p:cNvPr id="17" name="Text Placeholder 21">
            <a:extLst>
              <a:ext uri="{FF2B5EF4-FFF2-40B4-BE49-F238E27FC236}">
                <a16:creationId xmlns:a16="http://schemas.microsoft.com/office/drawing/2014/main" id="{8A70F4A5-803A-4C65-A05C-B99DA9DC7761}"/>
              </a:ext>
            </a:extLst>
          </p:cNvPr>
          <p:cNvSpPr txBox="1">
            <a:spLocks/>
          </p:cNvSpPr>
          <p:nvPr/>
        </p:nvSpPr>
        <p:spPr>
          <a:xfrm>
            <a:off x="853552" y="3163888"/>
            <a:ext cx="7709424" cy="941387"/>
          </a:xfrm>
          <a:prstGeom prst="rect">
            <a:avLst/>
          </a:prstGeom>
        </p:spPr>
        <p:txBody>
          <a:bodyPr vert="horz" lIns="0" tIns="0" rIns="0" bIns="0" rtlCol="0" anchor="t" anchorCtr="0">
            <a:noAutofit/>
          </a:bodyPr>
          <a:lstStyle>
            <a:lvl1pPr marL="0" indent="0" algn="l" defTabSz="457200" rtl="0" eaLnBrk="1" latinLnBrk="0" hangingPunct="1">
              <a:lnSpc>
                <a:spcPct val="90000"/>
              </a:lnSpc>
              <a:spcBef>
                <a:spcPct val="20000"/>
              </a:spcBef>
              <a:buFontTx/>
              <a:buNone/>
              <a:defRPr sz="1800" b="0" i="0" kern="1200">
                <a:solidFill>
                  <a:schemeClr val="tx1"/>
                </a:solidFill>
                <a:latin typeface="+mn-lt"/>
                <a:ea typeface="+mn-ea"/>
                <a:cs typeface="Amazon Ember Regular" charset="0"/>
              </a:defRPr>
            </a:lvl1pPr>
            <a:lvl2pPr marL="742950" indent="-285750" algn="l" defTabSz="457200"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2pPr>
            <a:lvl3pPr marL="1143000" indent="-228600" algn="l" defTabSz="457200" rtl="0" eaLnBrk="1" latinLnBrk="0" hangingPunct="1">
              <a:lnSpc>
                <a:spcPct val="90000"/>
              </a:lnSpc>
              <a:spcBef>
                <a:spcPct val="20000"/>
              </a:spcBef>
              <a:buFont typeface="Arial"/>
              <a:buChar char="•"/>
              <a:defRPr sz="1400" b="0" i="0" kern="1200">
                <a:solidFill>
                  <a:schemeClr val="tx1"/>
                </a:solidFill>
                <a:latin typeface="+mn-lt"/>
                <a:ea typeface="+mn-ea"/>
                <a:cs typeface="Amazon Ember Regular" charset="0"/>
              </a:defRPr>
            </a:lvl3pPr>
            <a:lvl4pPr marL="16002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4pPr>
            <a:lvl5pPr marL="20574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100" dirty="0"/>
              <a:t>At </a:t>
            </a:r>
            <a:r>
              <a:rPr lang="en-US" sz="1100" dirty="0" err="1"/>
              <a:t>iFood</a:t>
            </a:r>
            <a:r>
              <a:rPr lang="en-US" sz="1100" dirty="0"/>
              <a:t>, we strive to delight our customers through our services using technology such as machine learning (ML). </a:t>
            </a:r>
            <a:br>
              <a:rPr lang="en-US" sz="1100" dirty="0"/>
            </a:br>
            <a:r>
              <a:rPr lang="en-US" sz="1100" dirty="0"/>
              <a:t>We have been using Amazon </a:t>
            </a:r>
            <a:r>
              <a:rPr lang="en-US" sz="1100" dirty="0" err="1"/>
              <a:t>SageMaker</a:t>
            </a:r>
            <a:r>
              <a:rPr lang="en-US" sz="1100" dirty="0"/>
              <a:t> for our ML models to build high quality applications throughout our business. Building a complete and seamless workflow to develop, train, and deploy models has been a critical part of our journey to scale ML. Amazon SageMaker Pipelines helps us to quickly build multiple scalable automated ML workflows, and makes it easy to deploy and manage our models effectively. </a:t>
            </a:r>
            <a:r>
              <a:rPr lang="en-US" sz="1100" dirty="0" err="1"/>
              <a:t>SageMaker</a:t>
            </a:r>
            <a:r>
              <a:rPr lang="en-US" sz="1100" dirty="0"/>
              <a:t> Pipelines enables us to be more efficient with </a:t>
            </a:r>
            <a:br>
              <a:rPr lang="en-US" sz="1100" dirty="0"/>
            </a:br>
            <a:r>
              <a:rPr lang="en-US" sz="1100" dirty="0"/>
              <a:t>our development cycle. We continue to emphasize our leadership in using AI/ML to deliver superior customer service and efficiency with all these new capabilities of Amazon </a:t>
            </a:r>
            <a:r>
              <a:rPr lang="en-US" sz="1100" dirty="0" err="1"/>
              <a:t>SageMaker</a:t>
            </a:r>
            <a:r>
              <a:rPr lang="en-US" sz="1100" dirty="0"/>
              <a:t>.”</a:t>
            </a:r>
            <a:endParaRPr lang="en-US" sz="600" dirty="0"/>
          </a:p>
        </p:txBody>
      </p:sp>
      <p:pic>
        <p:nvPicPr>
          <p:cNvPr id="18" name="Picture 17">
            <a:extLst>
              <a:ext uri="{FF2B5EF4-FFF2-40B4-BE49-F238E27FC236}">
                <a16:creationId xmlns:a16="http://schemas.microsoft.com/office/drawing/2014/main" id="{CF063A72-1A0D-428A-864C-6550CAD0BD7D}"/>
              </a:ext>
            </a:extLst>
          </p:cNvPr>
          <p:cNvPicPr>
            <a:picLocks noChangeAspect="1"/>
          </p:cNvPicPr>
          <p:nvPr/>
        </p:nvPicPr>
        <p:blipFill rotWithShape="1">
          <a:blip r:embed="rId4"/>
          <a:srcRect l="32654" t="22260" r="32790" b="56866"/>
          <a:stretch/>
        </p:blipFill>
        <p:spPr>
          <a:xfrm>
            <a:off x="123826" y="3207538"/>
            <a:ext cx="664112" cy="494612"/>
          </a:xfrm>
          <a:prstGeom prst="rect">
            <a:avLst/>
          </a:prstGeom>
          <a:solidFill>
            <a:schemeClr val="bg1"/>
          </a:solidFill>
        </p:spPr>
      </p:pic>
      <p:sp>
        <p:nvSpPr>
          <p:cNvPr id="19" name="Text Placeholder 28">
            <a:extLst>
              <a:ext uri="{FF2B5EF4-FFF2-40B4-BE49-F238E27FC236}">
                <a16:creationId xmlns:a16="http://schemas.microsoft.com/office/drawing/2014/main" id="{955A7247-24E7-44CA-AF8C-E9DA31E1EB40}"/>
              </a:ext>
            </a:extLst>
          </p:cNvPr>
          <p:cNvSpPr txBox="1">
            <a:spLocks/>
          </p:cNvSpPr>
          <p:nvPr/>
        </p:nvSpPr>
        <p:spPr>
          <a:xfrm>
            <a:off x="3783013" y="4226930"/>
            <a:ext cx="4676213" cy="323850"/>
          </a:xfrm>
          <a:prstGeom prst="rect">
            <a:avLst/>
          </a:prstGeom>
        </p:spPr>
        <p:txBody>
          <a:bodyPr vert="horz" lIns="0" tIns="0" rIns="0" bIns="0" rtlCol="0" anchor="t" anchorCtr="0">
            <a:noAutofit/>
          </a:bodyPr>
          <a:lstStyle>
            <a:lvl1pPr marL="0" indent="0" algn="l" defTabSz="457200" rtl="0" eaLnBrk="1" latinLnBrk="0" hangingPunct="1">
              <a:lnSpc>
                <a:spcPct val="90000"/>
              </a:lnSpc>
              <a:spcBef>
                <a:spcPct val="20000"/>
              </a:spcBef>
              <a:buFontTx/>
              <a:buNone/>
              <a:defRPr sz="1800" b="0" i="0" kern="1200">
                <a:solidFill>
                  <a:schemeClr val="tx1"/>
                </a:solidFill>
                <a:latin typeface="+mn-lt"/>
                <a:ea typeface="+mn-ea"/>
                <a:cs typeface="Amazon Ember Regular" charset="0"/>
              </a:defRPr>
            </a:lvl1pPr>
            <a:lvl2pPr marL="742950" indent="-285750" algn="l" defTabSz="457200"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2pPr>
            <a:lvl3pPr marL="1143000" indent="-228600" algn="l" defTabSz="457200" rtl="0" eaLnBrk="1" latinLnBrk="0" hangingPunct="1">
              <a:lnSpc>
                <a:spcPct val="90000"/>
              </a:lnSpc>
              <a:spcBef>
                <a:spcPct val="20000"/>
              </a:spcBef>
              <a:buFont typeface="Arial"/>
              <a:buChar char="•"/>
              <a:defRPr sz="1400" b="0" i="0" kern="1200">
                <a:solidFill>
                  <a:schemeClr val="tx1"/>
                </a:solidFill>
                <a:latin typeface="+mn-lt"/>
                <a:ea typeface="+mn-ea"/>
                <a:cs typeface="Amazon Ember Regular" charset="0"/>
              </a:defRPr>
            </a:lvl3pPr>
            <a:lvl4pPr marL="16002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4pPr>
            <a:lvl5pPr marL="20574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r"/>
            <a:r>
              <a:rPr lang="en-US" sz="1200" b="1" dirty="0"/>
              <a:t>Sandor Caetano, Chief Data Scientist, </a:t>
            </a:r>
            <a:r>
              <a:rPr lang="en-US" sz="1200" b="1" dirty="0" err="1"/>
              <a:t>iFood</a:t>
            </a:r>
            <a:endParaRPr lang="en-US" sz="1200" b="1" dirty="0"/>
          </a:p>
        </p:txBody>
      </p:sp>
    </p:spTree>
    <p:extLst>
      <p:ext uri="{BB962C8B-B14F-4D97-AF65-F5344CB8AC3E}">
        <p14:creationId xmlns:p14="http://schemas.microsoft.com/office/powerpoint/2010/main" val="3974454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827F316-3E89-4012-A54B-35917DF27387}"/>
              </a:ext>
            </a:extLst>
          </p:cNvPr>
          <p:cNvSpPr>
            <a:spLocks noGrp="1"/>
          </p:cNvSpPr>
          <p:nvPr>
            <p:ph type="title"/>
          </p:nvPr>
        </p:nvSpPr>
        <p:spPr/>
        <p:txBody>
          <a:bodyPr/>
          <a:lstStyle/>
          <a:p>
            <a:r>
              <a:rPr lang="en-US" dirty="0"/>
              <a:t>Amazon </a:t>
            </a:r>
            <a:r>
              <a:rPr lang="en-US" dirty="0" err="1"/>
              <a:t>SageMaker</a:t>
            </a:r>
            <a:r>
              <a:rPr lang="en-US" dirty="0"/>
              <a:t> Pipelines</a:t>
            </a:r>
          </a:p>
        </p:txBody>
      </p:sp>
      <p:sp>
        <p:nvSpPr>
          <p:cNvPr id="4" name="Text Placeholder 3">
            <a:extLst>
              <a:ext uri="{FF2B5EF4-FFF2-40B4-BE49-F238E27FC236}">
                <a16:creationId xmlns:a16="http://schemas.microsoft.com/office/drawing/2014/main" id="{184202F6-57AA-4664-922D-EC7B8F22C01B}"/>
              </a:ext>
            </a:extLst>
          </p:cNvPr>
          <p:cNvSpPr>
            <a:spLocks noGrp="1"/>
          </p:cNvSpPr>
          <p:nvPr>
            <p:ph type="body" sz="quarter" idx="16"/>
          </p:nvPr>
        </p:nvSpPr>
        <p:spPr/>
        <p:txBody>
          <a:bodyPr/>
          <a:lstStyle/>
          <a:p>
            <a:r>
              <a:rPr lang="en-US" sz="1000" dirty="0">
                <a:hlinkClick r:id="rId3">
                  <a:extLst>
                    <a:ext uri="{A12FA001-AC4F-418D-AE19-62706E023703}">
                      <ahyp:hlinkClr xmlns:ahyp="http://schemas.microsoft.com/office/drawing/2018/hyperlinkcolor" val="tx"/>
                    </a:ext>
                  </a:extLst>
                </a:hlinkClick>
              </a:rPr>
              <a:t>https://aws.amazon.com/sagemaker/ pipelines</a:t>
            </a:r>
            <a:r>
              <a:rPr lang="en-US" sz="1000" dirty="0"/>
              <a:t> </a:t>
            </a:r>
          </a:p>
        </p:txBody>
      </p:sp>
      <p:sp>
        <p:nvSpPr>
          <p:cNvPr id="5" name="Text Placeholder 4">
            <a:extLst>
              <a:ext uri="{FF2B5EF4-FFF2-40B4-BE49-F238E27FC236}">
                <a16:creationId xmlns:a16="http://schemas.microsoft.com/office/drawing/2014/main" id="{8304E306-83B2-4546-B157-77ADBC6AC0CB}"/>
              </a:ext>
            </a:extLst>
          </p:cNvPr>
          <p:cNvSpPr>
            <a:spLocks noGrp="1"/>
          </p:cNvSpPr>
          <p:nvPr>
            <p:ph type="body" sz="quarter" idx="17"/>
          </p:nvPr>
        </p:nvSpPr>
        <p:spPr>
          <a:xfrm>
            <a:off x="3238097" y="3800879"/>
            <a:ext cx="2390807" cy="373062"/>
          </a:xfrm>
        </p:spPr>
        <p:txBody>
          <a:bodyPr/>
          <a:lstStyle/>
          <a:p>
            <a:r>
              <a:rPr lang="en-US" sz="1000" dirty="0">
                <a:hlinkClick r:id="rId4">
                  <a:extLst>
                    <a:ext uri="{A12FA001-AC4F-418D-AE19-62706E023703}">
                      <ahyp:hlinkClr xmlns:ahyp="http://schemas.microsoft.com/office/drawing/2018/hyperlinkcolor" val="tx"/>
                    </a:ext>
                  </a:extLst>
                </a:hlinkClick>
              </a:rPr>
              <a:t>https://docs.aws.amazon.com/ </a:t>
            </a:r>
            <a:r>
              <a:rPr lang="en-US" sz="1000" dirty="0" err="1">
                <a:hlinkClick r:id="rId4">
                  <a:extLst>
                    <a:ext uri="{A12FA001-AC4F-418D-AE19-62706E023703}">
                      <ahyp:hlinkClr xmlns:ahyp="http://schemas.microsoft.com/office/drawing/2018/hyperlinkcolor" val="tx"/>
                    </a:ext>
                  </a:extLst>
                </a:hlinkClick>
              </a:rPr>
              <a:t>sagemaker</a:t>
            </a:r>
            <a:r>
              <a:rPr lang="en-US" sz="1000" dirty="0">
                <a:hlinkClick r:id="rId4">
                  <a:extLst>
                    <a:ext uri="{A12FA001-AC4F-418D-AE19-62706E023703}">
                      <ahyp:hlinkClr xmlns:ahyp="http://schemas.microsoft.com/office/drawing/2018/hyperlinkcolor" val="tx"/>
                    </a:ext>
                  </a:extLst>
                </a:hlinkClick>
              </a:rPr>
              <a:t>/latest/dg/workflows.html</a:t>
            </a:r>
            <a:r>
              <a:rPr lang="en-US" sz="1000" dirty="0"/>
              <a:t> </a:t>
            </a:r>
          </a:p>
        </p:txBody>
      </p:sp>
      <p:sp>
        <p:nvSpPr>
          <p:cNvPr id="6" name="Text Placeholder 5">
            <a:extLst>
              <a:ext uri="{FF2B5EF4-FFF2-40B4-BE49-F238E27FC236}">
                <a16:creationId xmlns:a16="http://schemas.microsoft.com/office/drawing/2014/main" id="{F777CF96-5B32-4B80-AA1B-FD2598DEBCE0}"/>
              </a:ext>
            </a:extLst>
          </p:cNvPr>
          <p:cNvSpPr>
            <a:spLocks noGrp="1"/>
          </p:cNvSpPr>
          <p:nvPr>
            <p:ph type="body" sz="quarter" idx="18"/>
          </p:nvPr>
        </p:nvSpPr>
        <p:spPr>
          <a:xfrm>
            <a:off x="6019007" y="3800879"/>
            <a:ext cx="2468880" cy="373062"/>
          </a:xfrm>
        </p:spPr>
        <p:txBody>
          <a:bodyPr/>
          <a:lstStyle/>
          <a:p>
            <a:r>
              <a:rPr lang="en-US" sz="1000" dirty="0">
                <a:hlinkClick r:id="rId5">
                  <a:extLst>
                    <a:ext uri="{A12FA001-AC4F-418D-AE19-62706E023703}">
                      <ahyp:hlinkClr xmlns:ahyp="http://schemas.microsoft.com/office/drawing/2018/hyperlinkcolor" val="tx"/>
                    </a:ext>
                  </a:extLst>
                </a:hlinkClick>
              </a:rPr>
              <a:t>https://aws.amazon.com/blogs/aws/ amazon-sagemaker-pipelines-brings-devops-to-machine-learning-projects</a:t>
            </a:r>
            <a:r>
              <a:rPr lang="en-US" sz="1000" dirty="0"/>
              <a:t> </a:t>
            </a:r>
          </a:p>
        </p:txBody>
      </p:sp>
      <p:sp>
        <p:nvSpPr>
          <p:cNvPr id="7" name="Text Placeholder 6">
            <a:extLst>
              <a:ext uri="{FF2B5EF4-FFF2-40B4-BE49-F238E27FC236}">
                <a16:creationId xmlns:a16="http://schemas.microsoft.com/office/drawing/2014/main" id="{ACD52340-211B-45CB-9AC0-62C396BCC5C6}"/>
              </a:ext>
            </a:extLst>
          </p:cNvPr>
          <p:cNvSpPr>
            <a:spLocks noGrp="1"/>
          </p:cNvSpPr>
          <p:nvPr>
            <p:ph type="body" sz="quarter" idx="19"/>
          </p:nvPr>
        </p:nvSpPr>
        <p:spPr/>
        <p:txBody>
          <a:bodyPr/>
          <a:lstStyle/>
          <a:p>
            <a:r>
              <a:rPr lang="en-US" dirty="0"/>
              <a:t>Detail Page</a:t>
            </a:r>
          </a:p>
        </p:txBody>
      </p:sp>
      <p:sp>
        <p:nvSpPr>
          <p:cNvPr id="8" name="Text Placeholder 7">
            <a:extLst>
              <a:ext uri="{FF2B5EF4-FFF2-40B4-BE49-F238E27FC236}">
                <a16:creationId xmlns:a16="http://schemas.microsoft.com/office/drawing/2014/main" id="{CB8CA750-C76D-45C8-A151-0FF9E6589109}"/>
              </a:ext>
            </a:extLst>
          </p:cNvPr>
          <p:cNvSpPr>
            <a:spLocks noGrp="1"/>
          </p:cNvSpPr>
          <p:nvPr>
            <p:ph type="body" sz="quarter" idx="20"/>
          </p:nvPr>
        </p:nvSpPr>
        <p:spPr/>
        <p:txBody>
          <a:bodyPr/>
          <a:lstStyle/>
          <a:p>
            <a:r>
              <a:rPr lang="en-US" dirty="0"/>
              <a:t>Developer Guide</a:t>
            </a:r>
          </a:p>
        </p:txBody>
      </p:sp>
      <p:sp>
        <p:nvSpPr>
          <p:cNvPr id="9" name="Text Placeholder 8">
            <a:extLst>
              <a:ext uri="{FF2B5EF4-FFF2-40B4-BE49-F238E27FC236}">
                <a16:creationId xmlns:a16="http://schemas.microsoft.com/office/drawing/2014/main" id="{11E73C69-6983-4FB0-962F-6664AD545D2E}"/>
              </a:ext>
            </a:extLst>
          </p:cNvPr>
          <p:cNvSpPr>
            <a:spLocks noGrp="1"/>
          </p:cNvSpPr>
          <p:nvPr>
            <p:ph type="body" sz="quarter" idx="21"/>
          </p:nvPr>
        </p:nvSpPr>
        <p:spPr/>
        <p:txBody>
          <a:bodyPr/>
          <a:lstStyle/>
          <a:p>
            <a:r>
              <a:rPr lang="en-US" dirty="0"/>
              <a:t>AWS News Blog</a:t>
            </a:r>
          </a:p>
        </p:txBody>
      </p:sp>
      <p:pic>
        <p:nvPicPr>
          <p:cNvPr id="13" name="Picture 12">
            <a:extLst>
              <a:ext uri="{FF2B5EF4-FFF2-40B4-BE49-F238E27FC236}">
                <a16:creationId xmlns:a16="http://schemas.microsoft.com/office/drawing/2014/main" id="{9B2F19B4-CB4D-DD49-B940-5397516F72A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1183" y="1968299"/>
            <a:ext cx="2459736" cy="1076366"/>
          </a:xfrm>
          <a:prstGeom prst="rect">
            <a:avLst/>
          </a:prstGeom>
          <a:noFill/>
          <a:ln w="12700">
            <a:noFill/>
          </a:ln>
        </p:spPr>
      </p:pic>
      <p:pic>
        <p:nvPicPr>
          <p:cNvPr id="2" name="Picture 1">
            <a:extLst>
              <a:ext uri="{FF2B5EF4-FFF2-40B4-BE49-F238E27FC236}">
                <a16:creationId xmlns:a16="http://schemas.microsoft.com/office/drawing/2014/main" id="{497EF643-7772-134A-93FE-A0F46B090A8E}"/>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3348762" y="2065849"/>
            <a:ext cx="2459736" cy="881266"/>
          </a:xfrm>
          <a:prstGeom prst="rect">
            <a:avLst/>
          </a:prstGeom>
          <a:ln>
            <a:noFill/>
          </a:ln>
        </p:spPr>
      </p:pic>
      <p:pic>
        <p:nvPicPr>
          <p:cNvPr id="16" name="Picture 15">
            <a:extLst>
              <a:ext uri="{FF2B5EF4-FFF2-40B4-BE49-F238E27FC236}">
                <a16:creationId xmlns:a16="http://schemas.microsoft.com/office/drawing/2014/main" id="{D3485C8B-8B74-E94A-8F5B-663AB7F650A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126341" y="2056584"/>
            <a:ext cx="2459736" cy="899797"/>
          </a:xfrm>
          <a:prstGeom prst="rect">
            <a:avLst/>
          </a:prstGeom>
          <a:ln w="12700">
            <a:noFill/>
          </a:ln>
        </p:spPr>
      </p:pic>
    </p:spTree>
    <p:extLst>
      <p:ext uri="{BB962C8B-B14F-4D97-AF65-F5344CB8AC3E}">
        <p14:creationId xmlns:p14="http://schemas.microsoft.com/office/powerpoint/2010/main" val="2313018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52198D60-8B4A-459B-BF2C-F33E883A495D}"/>
              </a:ext>
            </a:extLst>
          </p:cNvPr>
          <p:cNvSpPr txBox="1"/>
          <p:nvPr/>
        </p:nvSpPr>
        <p:spPr>
          <a:xfrm>
            <a:off x="323152" y="398554"/>
            <a:ext cx="8107520" cy="4490075"/>
          </a:xfrm>
          <a:prstGeom prst="rect">
            <a:avLst/>
          </a:prstGeom>
          <a:noFill/>
        </p:spPr>
        <p:txBody>
          <a:bodyPr wrap="square" rtlCol="0">
            <a:spAutoFit/>
          </a:bodyPr>
          <a:lstStyle/>
          <a:p>
            <a:r>
              <a:rPr lang="en-US" sz="1013" dirty="0"/>
              <a:t>SageMaker Pipelines </a:t>
            </a:r>
          </a:p>
          <a:p>
            <a:r>
              <a:rPr lang="en-US" sz="1013" dirty="0"/>
              <a:t>Frequently asked speaker questions</a:t>
            </a:r>
          </a:p>
          <a:p>
            <a:endParaRPr lang="en-US" sz="1013" dirty="0"/>
          </a:p>
          <a:p>
            <a:pPr marL="257175" indent="-257175">
              <a:buAutoNum type="arabicPeriod"/>
            </a:pPr>
            <a:r>
              <a:rPr lang="en-US" sz="900" dirty="0"/>
              <a:t>Can you use Studio to create pipelines?</a:t>
            </a:r>
            <a:br>
              <a:rPr lang="en-US" sz="900" dirty="0"/>
            </a:br>
            <a:r>
              <a:rPr lang="en-US" sz="900" dirty="0"/>
              <a:t>Not at this time. Pipelines are creates using the SageMaker SDK or APIs. </a:t>
            </a:r>
            <a:br>
              <a:rPr lang="en-US" sz="900" dirty="0"/>
            </a:br>
            <a:endParaRPr lang="en-US" sz="900" dirty="0"/>
          </a:p>
          <a:p>
            <a:pPr marL="257175" indent="-257175">
              <a:buAutoNum type="arabicPeriod"/>
            </a:pPr>
            <a:r>
              <a:rPr lang="en-US" sz="900" dirty="0"/>
              <a:t>How can I use Pipelines to add custom steps? </a:t>
            </a:r>
            <a:br>
              <a:rPr lang="en-US" sz="900" dirty="0"/>
            </a:br>
            <a:r>
              <a:rPr lang="en-US" sz="900" dirty="0"/>
              <a:t>This can be accomplished by adding your custom python code to a SageMaker Processing script, and then initiating a SageMaker Processing step. </a:t>
            </a:r>
            <a:br>
              <a:rPr lang="en-US" sz="900" dirty="0"/>
            </a:br>
            <a:endParaRPr lang="en-US" sz="900" dirty="0"/>
          </a:p>
          <a:p>
            <a:pPr marL="257175" indent="-257175">
              <a:buAutoNum type="arabicPeriod"/>
            </a:pPr>
            <a:r>
              <a:rPr lang="en-US" sz="900" dirty="0"/>
              <a:t>Does SageMaker Pipelines provide an out-of-the-box scheduling capability?</a:t>
            </a:r>
            <a:br>
              <a:rPr lang="en-US" sz="900" dirty="0"/>
            </a:br>
            <a:r>
              <a:rPr lang="en-US" sz="900" dirty="0"/>
              <a:t>Not at this time. However, customers can set up scheduling through CloudWatch. </a:t>
            </a:r>
          </a:p>
          <a:p>
            <a:pPr marL="257175" indent="-257175">
              <a:buAutoNum type="arabicPeriod"/>
            </a:pPr>
            <a:endParaRPr lang="en-US" sz="900" dirty="0"/>
          </a:p>
          <a:p>
            <a:pPr marL="257175" indent="-257175">
              <a:buAutoNum type="arabicPeriod"/>
            </a:pPr>
            <a:r>
              <a:rPr lang="en-US" sz="900" dirty="0"/>
              <a:t>If models are deployed to other AWS accounts, can you see the results of those models (i.e. accuracy, utilization) within the model registry?</a:t>
            </a:r>
            <a:br>
              <a:rPr lang="en-US" sz="900" dirty="0"/>
            </a:br>
            <a:r>
              <a:rPr lang="en-US" sz="900" dirty="0"/>
              <a:t>Not at this time. </a:t>
            </a:r>
            <a:br>
              <a:rPr lang="en-US" sz="900" dirty="0"/>
            </a:br>
            <a:endParaRPr lang="en-US" sz="900" dirty="0"/>
          </a:p>
          <a:p>
            <a:pPr marL="257175" indent="-257175">
              <a:buAutoNum type="arabicPeriod"/>
            </a:pPr>
            <a:r>
              <a:rPr lang="en-US" sz="900" dirty="0"/>
              <a:t>Are Pipelines just wrappers around AWS Step Functions?</a:t>
            </a:r>
            <a:br>
              <a:rPr lang="en-US" sz="900" dirty="0"/>
            </a:br>
            <a:r>
              <a:rPr lang="en-US" sz="900" dirty="0"/>
              <a:t>They are not. SageMaker Pipelines was built from the ground up within SageMaker to specifically address the needs of Machine Learning builders. </a:t>
            </a:r>
            <a:br>
              <a:rPr lang="en-US" sz="900" dirty="0"/>
            </a:br>
            <a:endParaRPr lang="en-US" sz="900" dirty="0"/>
          </a:p>
          <a:p>
            <a:pPr marL="257175" indent="-257175">
              <a:buAutoNum type="arabicPeriod"/>
            </a:pPr>
            <a:r>
              <a:rPr lang="en-US" sz="900" dirty="0"/>
              <a:t>How is this functionality different than AWS Step Functions? </a:t>
            </a:r>
            <a:br>
              <a:rPr lang="en-US" sz="900" dirty="0"/>
            </a:br>
            <a:r>
              <a:rPr lang="en-US" sz="900" dirty="0"/>
              <a:t>SageMaker Pipelines is data aware, meaning that the output of one step can become the input to the next step. Additionally, when data scientists and machine learning engineers use SageMaker Pipelines, they don’t have to switch between tools or access different consoles – everything they need is right here, which helps make them more efficient and productive.</a:t>
            </a:r>
            <a:br>
              <a:rPr lang="en-US" sz="900" dirty="0"/>
            </a:br>
            <a:endParaRPr lang="en-US" sz="900" dirty="0"/>
          </a:p>
          <a:p>
            <a:pPr marL="257175" indent="-257175">
              <a:buAutoNum type="arabicPeriod"/>
            </a:pPr>
            <a:r>
              <a:rPr lang="en-US" sz="900" dirty="0"/>
              <a:t>Can you bring a pre-trained model to the Model Registry, or does the model have to be trained through SageMaker?</a:t>
            </a:r>
            <a:br>
              <a:rPr lang="en-US" sz="900" dirty="0"/>
            </a:br>
            <a:r>
              <a:rPr lang="en-US" sz="900" dirty="0"/>
              <a:t>You can bring pre-trained models to the Model Registry. Models do not have to be trained through SageMaker in order to be added to the Model Registry. </a:t>
            </a:r>
            <a:br>
              <a:rPr lang="en-US" sz="900" dirty="0"/>
            </a:br>
            <a:r>
              <a:rPr lang="en-US" sz="900" dirty="0"/>
              <a:t> </a:t>
            </a:r>
          </a:p>
          <a:p>
            <a:pPr marL="257175" indent="-257175">
              <a:buAutoNum type="arabicPeriod"/>
            </a:pPr>
            <a:endParaRPr lang="en-US" sz="900" dirty="0"/>
          </a:p>
          <a:p>
            <a:pPr marL="257175" indent="-257175">
              <a:buAutoNum type="arabicPeriod"/>
            </a:pPr>
            <a:endParaRPr lang="en-US" sz="1013" dirty="0"/>
          </a:p>
          <a:p>
            <a:pPr marL="257175" indent="-257175">
              <a:buAutoNum type="arabicPeriod"/>
            </a:pPr>
            <a:endParaRPr lang="en-US" sz="1013" dirty="0"/>
          </a:p>
          <a:p>
            <a:pPr marL="257175" indent="-257175">
              <a:buAutoNum type="arabicPeriod"/>
            </a:pPr>
            <a:endParaRPr lang="en-US" sz="1013" dirty="0"/>
          </a:p>
        </p:txBody>
      </p:sp>
      <p:sp>
        <p:nvSpPr>
          <p:cNvPr id="3" name="TextBox 2">
            <a:extLst>
              <a:ext uri="{FF2B5EF4-FFF2-40B4-BE49-F238E27FC236}">
                <a16:creationId xmlns:a16="http://schemas.microsoft.com/office/drawing/2014/main" id="{733E50A7-49B9-944E-A645-77A59987E771}"/>
              </a:ext>
            </a:extLst>
          </p:cNvPr>
          <p:cNvSpPr txBox="1"/>
          <p:nvPr/>
        </p:nvSpPr>
        <p:spPr>
          <a:xfrm>
            <a:off x="457201" y="4375567"/>
            <a:ext cx="8229600" cy="482183"/>
          </a:xfrm>
          <a:prstGeom prst="rect">
            <a:avLst/>
          </a:prstGeom>
          <a:solidFill>
            <a:srgbClr val="FFC000"/>
          </a:solidFill>
          <a:effectLst>
            <a:outerShdw blurRad="50800" dist="38100" dir="2700000" algn="tl" rotWithShape="0">
              <a:prstClr val="black">
                <a:alpha val="30000"/>
              </a:prstClr>
            </a:outerShdw>
          </a:effectLst>
        </p:spPr>
        <p:txBody>
          <a:bodyPr wrap="square" rtlCol="0" anchor="ctr" anchorCtr="0">
            <a:noAutofit/>
          </a:bodyPr>
          <a:lstStyle/>
          <a:p>
            <a:pPr algn="ctr" defTabSz="457189"/>
            <a:r>
              <a:rPr lang="en-US" sz="1013" b="1" dirty="0">
                <a:solidFill>
                  <a:srgbClr val="000000"/>
                </a:solidFill>
                <a:latin typeface="Amazon Ember"/>
              </a:rPr>
              <a:t>INTERNAL INSTRUCTIONAL SLIDE</a:t>
            </a:r>
          </a:p>
          <a:p>
            <a:pPr algn="ctr" defTabSz="457189"/>
            <a:r>
              <a:rPr lang="en-US" sz="1013" b="1" dirty="0">
                <a:solidFill>
                  <a:srgbClr val="000000"/>
                </a:solidFill>
                <a:latin typeface="Amazon Ember"/>
              </a:rPr>
              <a:t>Delete this slide before presenting externally</a:t>
            </a:r>
          </a:p>
        </p:txBody>
      </p:sp>
    </p:spTree>
    <p:extLst>
      <p:ext uri="{BB962C8B-B14F-4D97-AF65-F5344CB8AC3E}">
        <p14:creationId xmlns:p14="http://schemas.microsoft.com/office/powerpoint/2010/main" val="1827598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8CE9E7A5-B69E-4ECA-9EA9-6C59FA6423CB}"/>
              </a:ext>
            </a:extLst>
          </p:cNvPr>
          <p:cNvSpPr>
            <a:spLocks noGrp="1"/>
          </p:cNvSpPr>
          <p:nvPr>
            <p:ph type="body" sz="quarter" idx="12"/>
          </p:nvPr>
        </p:nvSpPr>
        <p:spPr/>
        <p:txBody>
          <a:bodyPr/>
          <a:lstStyle/>
          <a:p>
            <a:r>
              <a:rPr lang="en-US" dirty="0"/>
              <a:t>Amazon SageMaker Clarify</a:t>
            </a:r>
          </a:p>
        </p:txBody>
      </p:sp>
    </p:spTree>
    <p:extLst>
      <p:ext uri="{BB962C8B-B14F-4D97-AF65-F5344CB8AC3E}">
        <p14:creationId xmlns:p14="http://schemas.microsoft.com/office/powerpoint/2010/main" val="3574896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4" name="Rectangle 3">
            <a:extLst>
              <a:ext uri="{FF2B5EF4-FFF2-40B4-BE49-F238E27FC236}">
                <a16:creationId xmlns:a16="http://schemas.microsoft.com/office/drawing/2014/main" id="{95438785-2D67-453F-8CEF-51EDED0E9B20}"/>
              </a:ext>
            </a:extLst>
          </p:cNvPr>
          <p:cNvSpPr/>
          <p:nvPr/>
        </p:nvSpPr>
        <p:spPr>
          <a:xfrm>
            <a:off x="336250" y="2459132"/>
            <a:ext cx="3283250" cy="136999"/>
          </a:xfrm>
          <a:prstGeom prst="rect">
            <a:avLst/>
          </a:prstGeom>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pic>
        <p:nvPicPr>
          <p:cNvPr id="18" name="Content Placeholder 9">
            <a:extLst>
              <a:ext uri="{FF2B5EF4-FFF2-40B4-BE49-F238E27FC236}">
                <a16:creationId xmlns:a16="http://schemas.microsoft.com/office/drawing/2014/main" id="{1C12E257-AB46-4629-93F4-794159FB736F}"/>
              </a:ext>
            </a:extLst>
          </p:cNvPr>
          <p:cNvPicPr>
            <a:picLocks noChangeAspect="1"/>
          </p:cNvPicPr>
          <p:nvPr/>
        </p:nvPicPr>
        <p:blipFill rotWithShape="1">
          <a:blip r:embed="rId3">
            <a:extLst>
              <a:ext uri="{28A0092B-C50C-407E-A947-70E740481C1C}">
                <a14:useLocalDpi xmlns:a14="http://schemas.microsoft.com/office/drawing/2010/main" val="0"/>
              </a:ext>
            </a:extLst>
          </a:blip>
          <a:srcRect l="12753" r="10504"/>
          <a:stretch/>
        </p:blipFill>
        <p:spPr>
          <a:xfrm>
            <a:off x="3818734" y="2028553"/>
            <a:ext cx="5325266" cy="2467247"/>
          </a:xfrm>
          <a:prstGeom prst="rect">
            <a:avLst/>
          </a:prstGeom>
        </p:spPr>
      </p:pic>
      <p:sp>
        <p:nvSpPr>
          <p:cNvPr id="8" name="Text Placeholder 7">
            <a:extLst>
              <a:ext uri="{FF2B5EF4-FFF2-40B4-BE49-F238E27FC236}">
                <a16:creationId xmlns:a16="http://schemas.microsoft.com/office/drawing/2014/main" id="{A07AF535-2265-4C1B-AA3E-58820EA54495}"/>
              </a:ext>
            </a:extLst>
          </p:cNvPr>
          <p:cNvSpPr>
            <a:spLocks noGrp="1"/>
          </p:cNvSpPr>
          <p:nvPr>
            <p:ph type="body" sz="quarter" idx="14"/>
          </p:nvPr>
        </p:nvSpPr>
        <p:spPr/>
        <p:txBody>
          <a:bodyPr/>
          <a:lstStyle/>
          <a:p>
            <a:r>
              <a:rPr lang="en-US" dirty="0">
                <a:hlinkClick r:id="rId4">
                  <a:extLst>
                    <a:ext uri="{A12FA001-AC4F-418D-AE19-62706E023703}">
                      <ahyp:hlinkClr xmlns:ahyp="http://schemas.microsoft.com/office/drawing/2018/hyperlinkcolor" val="tx"/>
                    </a:ext>
                  </a:extLst>
                </a:hlinkClick>
              </a:rPr>
              <a:t>https://aws.amazon.com/sagemaker</a:t>
            </a:r>
            <a:r>
              <a:rPr lang="en-US" dirty="0"/>
              <a:t> </a:t>
            </a:r>
          </a:p>
        </p:txBody>
      </p:sp>
      <p:sp>
        <p:nvSpPr>
          <p:cNvPr id="9" name="Content Placeholder 8">
            <a:extLst>
              <a:ext uri="{FF2B5EF4-FFF2-40B4-BE49-F238E27FC236}">
                <a16:creationId xmlns:a16="http://schemas.microsoft.com/office/drawing/2014/main" id="{E4197CA1-5D6B-4F2C-A20B-3A231B8EEA3D}"/>
              </a:ext>
            </a:extLst>
          </p:cNvPr>
          <p:cNvSpPr>
            <a:spLocks noGrp="1"/>
          </p:cNvSpPr>
          <p:nvPr>
            <p:ph sz="quarter" idx="15"/>
          </p:nvPr>
        </p:nvSpPr>
        <p:spPr/>
        <p:txBody>
          <a:bodyPr tIns="822960"/>
          <a:lstStyle/>
          <a:p>
            <a:pPr defTabSz="609585"/>
            <a:r>
              <a:rPr lang="en-US" sz="2400" b="1" dirty="0">
                <a:solidFill>
                  <a:schemeClr val="accent1"/>
                </a:solidFill>
              </a:rPr>
              <a:t>Amazon SageMaker</a:t>
            </a:r>
          </a:p>
          <a:p>
            <a:r>
              <a:rPr lang="en-US" sz="1800" dirty="0"/>
              <a:t>Most complete, end-to-end ML service</a:t>
            </a:r>
          </a:p>
          <a:p>
            <a:endParaRPr lang="en-US" dirty="0"/>
          </a:p>
        </p:txBody>
      </p:sp>
      <p:cxnSp>
        <p:nvCxnSpPr>
          <p:cNvPr id="16" name="Straight Connector 15">
            <a:extLst>
              <a:ext uri="{FF2B5EF4-FFF2-40B4-BE49-F238E27FC236}">
                <a16:creationId xmlns:a16="http://schemas.microsoft.com/office/drawing/2014/main" id="{E15EC453-C53C-4A69-BBBB-6BBDC47283F7}"/>
              </a:ext>
            </a:extLst>
          </p:cNvPr>
          <p:cNvCxnSpPr>
            <a:cxnSpLocks/>
          </p:cNvCxnSpPr>
          <p:nvPr/>
        </p:nvCxnSpPr>
        <p:spPr>
          <a:xfrm>
            <a:off x="462842" y="1680539"/>
            <a:ext cx="2926080" cy="0"/>
          </a:xfrm>
          <a:prstGeom prst="line">
            <a:avLst/>
          </a:prstGeom>
          <a:ln w="12700">
            <a:solidFill>
              <a:schemeClr val="tx1">
                <a:lumMod val="50000"/>
              </a:schemeClr>
            </a:solidFill>
            <a:prstDash val="sysDot"/>
            <a:tailEnd type="none"/>
          </a:ln>
          <a:effectLst/>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F17BF269-C66D-4ABE-A847-072D50D3FBBE}"/>
              </a:ext>
            </a:extLst>
          </p:cNvPr>
          <p:cNvCxnSpPr>
            <a:cxnSpLocks/>
          </p:cNvCxnSpPr>
          <p:nvPr/>
        </p:nvCxnSpPr>
        <p:spPr>
          <a:xfrm>
            <a:off x="462842" y="3678114"/>
            <a:ext cx="2926080" cy="0"/>
          </a:xfrm>
          <a:prstGeom prst="line">
            <a:avLst/>
          </a:prstGeom>
          <a:ln w="12700">
            <a:solidFill>
              <a:schemeClr val="tx1">
                <a:lumMod val="50000"/>
              </a:schemeClr>
            </a:solidFill>
            <a:prstDash val="sysDot"/>
            <a:tailEnd type="none"/>
          </a:ln>
          <a:effectLst/>
        </p:spPr>
        <p:style>
          <a:lnRef idx="2">
            <a:schemeClr val="accent1"/>
          </a:lnRef>
          <a:fillRef idx="0">
            <a:schemeClr val="accent1"/>
          </a:fillRef>
          <a:effectRef idx="1">
            <a:schemeClr val="accent1"/>
          </a:effectRef>
          <a:fontRef idx="minor">
            <a:schemeClr val="tx1"/>
          </a:fontRef>
        </p:style>
      </p:cxnSp>
      <p:sp>
        <p:nvSpPr>
          <p:cNvPr id="3" name="TextBox 2">
            <a:extLst>
              <a:ext uri="{FF2B5EF4-FFF2-40B4-BE49-F238E27FC236}">
                <a16:creationId xmlns:a16="http://schemas.microsoft.com/office/drawing/2014/main" id="{152F54F5-DAAF-4B5F-BE2D-E8B0CF8C45DA}"/>
              </a:ext>
            </a:extLst>
          </p:cNvPr>
          <p:cNvSpPr txBox="1"/>
          <p:nvPr/>
        </p:nvSpPr>
        <p:spPr>
          <a:xfrm>
            <a:off x="462842" y="876981"/>
            <a:ext cx="2890550" cy="685572"/>
          </a:xfrm>
          <a:prstGeom prst="rect">
            <a:avLst/>
          </a:prstGeom>
        </p:spPr>
        <p:txBody>
          <a:bodyPr vert="horz" lIns="0" tIns="0" rIns="0" bIns="0" rtlCol="0" anchor="t" anchorCtr="0">
            <a:spAutoFit/>
          </a:bodyPr>
          <a:lstStyle>
            <a:defPPr>
              <a:defRPr lang="en-US"/>
            </a:defPPr>
            <a:lvl1pPr indent="0" defTabSz="609585">
              <a:lnSpc>
                <a:spcPct val="90000"/>
              </a:lnSpc>
              <a:spcBef>
                <a:spcPct val="20000"/>
              </a:spcBef>
              <a:buFontTx/>
              <a:buNone/>
              <a:defRPr sz="1800" b="1" i="0">
                <a:solidFill>
                  <a:schemeClr val="accent1"/>
                </a:solidFill>
                <a:cs typeface="Amazon Ember Regular" charset="0"/>
              </a:defRPr>
            </a:lvl1pPr>
            <a:lvl2pPr marL="609585" indent="0" defTabSz="609585">
              <a:lnSpc>
                <a:spcPct val="90000"/>
              </a:lnSpc>
              <a:spcBef>
                <a:spcPct val="20000"/>
              </a:spcBef>
              <a:buFont typeface="Arial"/>
              <a:buNone/>
              <a:defRPr sz="2133" b="0" i="0">
                <a:cs typeface="Amazon Ember Regular" charset="0"/>
              </a:defRPr>
            </a:lvl2pPr>
            <a:lvl3pPr marL="1523962" indent="-304792" defTabSz="609585">
              <a:lnSpc>
                <a:spcPct val="90000"/>
              </a:lnSpc>
              <a:spcBef>
                <a:spcPct val="20000"/>
              </a:spcBef>
              <a:buFont typeface="Arial"/>
              <a:buChar char="•"/>
              <a:defRPr sz="1867" b="0" i="0">
                <a:cs typeface="Amazon Ember Regular" charset="0"/>
              </a:defRPr>
            </a:lvl3pPr>
            <a:lvl4pPr marL="2133547" indent="-304792" defTabSz="609585">
              <a:lnSpc>
                <a:spcPct val="90000"/>
              </a:lnSpc>
              <a:spcBef>
                <a:spcPct val="20000"/>
              </a:spcBef>
              <a:buFont typeface="Arial"/>
              <a:buChar char="–"/>
              <a:defRPr sz="1600" b="0" i="0">
                <a:cs typeface="Amazon Ember Regular" charset="0"/>
              </a:defRPr>
            </a:lvl4pPr>
            <a:lvl5pPr marL="2743131" indent="-304792" defTabSz="609585">
              <a:lnSpc>
                <a:spcPct val="90000"/>
              </a:lnSpc>
              <a:spcBef>
                <a:spcPct val="20000"/>
              </a:spcBef>
              <a:buFont typeface="Arial"/>
              <a:buChar char="»"/>
              <a:defRPr sz="1600" b="0" i="0">
                <a:cs typeface="Amazon Ember Regular" charset="0"/>
              </a:defRPr>
            </a:lvl5pPr>
            <a:lvl6pPr marL="3352716" indent="-304792" defTabSz="609585">
              <a:spcBef>
                <a:spcPct val="20000"/>
              </a:spcBef>
              <a:buFont typeface="Arial"/>
              <a:buChar char="•"/>
              <a:defRPr sz="2667"/>
            </a:lvl6pPr>
            <a:lvl7pPr marL="3962301" indent="-304792" defTabSz="609585">
              <a:spcBef>
                <a:spcPct val="20000"/>
              </a:spcBef>
              <a:buFont typeface="Arial"/>
              <a:buChar char="•"/>
              <a:defRPr sz="2667"/>
            </a:lvl7pPr>
            <a:lvl8pPr marL="4571886" indent="-304792" defTabSz="609585">
              <a:spcBef>
                <a:spcPct val="20000"/>
              </a:spcBef>
              <a:buFont typeface="Arial"/>
              <a:buChar char="•"/>
              <a:defRPr sz="2667"/>
            </a:lvl8pPr>
            <a:lvl9pPr marL="5181470" indent="-304792" defTabSz="609585">
              <a:spcBef>
                <a:spcPct val="20000"/>
              </a:spcBef>
              <a:buFont typeface="Arial"/>
              <a:buChar char="•"/>
              <a:defRPr sz="2667"/>
            </a:lvl9pPr>
          </a:lstStyle>
          <a:p>
            <a:r>
              <a:rPr lang="en-US" dirty="0"/>
              <a:t>Integrated Workbench</a:t>
            </a:r>
          </a:p>
          <a:p>
            <a:pPr>
              <a:spcBef>
                <a:spcPts val="0"/>
              </a:spcBef>
            </a:pPr>
            <a:r>
              <a:rPr lang="en-US" sz="1050" b="0" dirty="0">
                <a:solidFill>
                  <a:schemeClr val="tx1"/>
                </a:solidFill>
              </a:rPr>
              <a:t>Capabilities designed specifically for ML, data preparation, experiment management, and workflows</a:t>
            </a:r>
          </a:p>
        </p:txBody>
      </p:sp>
      <p:sp>
        <p:nvSpPr>
          <p:cNvPr id="21" name="TextBox 20">
            <a:extLst>
              <a:ext uri="{FF2B5EF4-FFF2-40B4-BE49-F238E27FC236}">
                <a16:creationId xmlns:a16="http://schemas.microsoft.com/office/drawing/2014/main" id="{6BEA687A-C02B-4DE2-A9DC-1787A5B02683}"/>
              </a:ext>
            </a:extLst>
          </p:cNvPr>
          <p:cNvSpPr txBox="1"/>
          <p:nvPr/>
        </p:nvSpPr>
        <p:spPr>
          <a:xfrm>
            <a:off x="462842" y="1803056"/>
            <a:ext cx="2890550" cy="685572"/>
          </a:xfrm>
          <a:prstGeom prst="rect">
            <a:avLst/>
          </a:prstGeom>
        </p:spPr>
        <p:txBody>
          <a:bodyPr vert="horz" lIns="0" tIns="0" rIns="0" bIns="0" rtlCol="0" anchor="t" anchorCtr="0">
            <a:spAutoFit/>
          </a:bodyPr>
          <a:lstStyle>
            <a:defPPr>
              <a:defRPr lang="en-US"/>
            </a:defPPr>
            <a:lvl1pPr indent="0" defTabSz="609585">
              <a:lnSpc>
                <a:spcPct val="90000"/>
              </a:lnSpc>
              <a:spcBef>
                <a:spcPct val="20000"/>
              </a:spcBef>
              <a:buFontTx/>
              <a:buNone/>
              <a:defRPr sz="1800" b="1" i="0">
                <a:solidFill>
                  <a:schemeClr val="accent1"/>
                </a:solidFill>
                <a:cs typeface="Amazon Ember Regular" charset="0"/>
              </a:defRPr>
            </a:lvl1pPr>
            <a:lvl2pPr marL="609585" indent="0" defTabSz="609585">
              <a:lnSpc>
                <a:spcPct val="90000"/>
              </a:lnSpc>
              <a:spcBef>
                <a:spcPct val="20000"/>
              </a:spcBef>
              <a:buFont typeface="Arial"/>
              <a:buNone/>
              <a:defRPr sz="2133" b="0" i="0">
                <a:cs typeface="Amazon Ember Regular" charset="0"/>
              </a:defRPr>
            </a:lvl2pPr>
            <a:lvl3pPr marL="1523962" indent="-304792" defTabSz="609585">
              <a:lnSpc>
                <a:spcPct val="90000"/>
              </a:lnSpc>
              <a:spcBef>
                <a:spcPct val="20000"/>
              </a:spcBef>
              <a:buFont typeface="Arial"/>
              <a:buChar char="•"/>
              <a:defRPr sz="1867" b="0" i="0">
                <a:cs typeface="Amazon Ember Regular" charset="0"/>
              </a:defRPr>
            </a:lvl3pPr>
            <a:lvl4pPr marL="2133547" indent="-304792" defTabSz="609585">
              <a:lnSpc>
                <a:spcPct val="90000"/>
              </a:lnSpc>
              <a:spcBef>
                <a:spcPct val="20000"/>
              </a:spcBef>
              <a:buFont typeface="Arial"/>
              <a:buChar char="–"/>
              <a:defRPr sz="1600" b="0" i="0">
                <a:cs typeface="Amazon Ember Regular" charset="0"/>
              </a:defRPr>
            </a:lvl4pPr>
            <a:lvl5pPr marL="2743131" indent="-304792" defTabSz="609585">
              <a:lnSpc>
                <a:spcPct val="90000"/>
              </a:lnSpc>
              <a:spcBef>
                <a:spcPct val="20000"/>
              </a:spcBef>
              <a:buFont typeface="Arial"/>
              <a:buChar char="»"/>
              <a:defRPr sz="1600" b="0" i="0">
                <a:cs typeface="Amazon Ember Regular" charset="0"/>
              </a:defRPr>
            </a:lvl5pPr>
            <a:lvl6pPr marL="3352716" indent="-304792" defTabSz="609585">
              <a:spcBef>
                <a:spcPct val="20000"/>
              </a:spcBef>
              <a:buFont typeface="Arial"/>
              <a:buChar char="•"/>
              <a:defRPr sz="2667"/>
            </a:lvl6pPr>
            <a:lvl7pPr marL="3962301" indent="-304792" defTabSz="609585">
              <a:spcBef>
                <a:spcPct val="20000"/>
              </a:spcBef>
              <a:buFont typeface="Arial"/>
              <a:buChar char="•"/>
              <a:defRPr sz="2667"/>
            </a:lvl7pPr>
            <a:lvl8pPr marL="4571886" indent="-304792" defTabSz="609585">
              <a:spcBef>
                <a:spcPct val="20000"/>
              </a:spcBef>
              <a:buFont typeface="Arial"/>
              <a:buChar char="•"/>
              <a:defRPr sz="2667"/>
            </a:lvl8pPr>
            <a:lvl9pPr marL="5181470" indent="-304792" defTabSz="609585">
              <a:spcBef>
                <a:spcPct val="20000"/>
              </a:spcBef>
              <a:buFont typeface="Arial"/>
              <a:buChar char="•"/>
              <a:defRPr sz="2667"/>
            </a:lvl9pPr>
          </a:lstStyle>
          <a:p>
            <a:r>
              <a:rPr lang="en-US" dirty="0"/>
              <a:t>Managed Infrastructure </a:t>
            </a:r>
          </a:p>
          <a:p>
            <a:pPr>
              <a:spcBef>
                <a:spcPts val="0"/>
              </a:spcBef>
            </a:pPr>
            <a:r>
              <a:rPr lang="en-US" sz="1050" b="0" dirty="0">
                <a:solidFill>
                  <a:schemeClr val="tx1"/>
                </a:solidFill>
              </a:rPr>
              <a:t>Designed for ultra low latency and high throughput, automatic scaling, and distributed training</a:t>
            </a:r>
          </a:p>
        </p:txBody>
      </p:sp>
      <p:sp>
        <p:nvSpPr>
          <p:cNvPr id="22" name="TextBox 21">
            <a:extLst>
              <a:ext uri="{FF2B5EF4-FFF2-40B4-BE49-F238E27FC236}">
                <a16:creationId xmlns:a16="http://schemas.microsoft.com/office/drawing/2014/main" id="{53B99A09-4AF7-4EA9-BF88-1253DF0B8D7B}"/>
              </a:ext>
            </a:extLst>
          </p:cNvPr>
          <p:cNvSpPr txBox="1"/>
          <p:nvPr/>
        </p:nvSpPr>
        <p:spPr>
          <a:xfrm>
            <a:off x="462842" y="2729131"/>
            <a:ext cx="2890550" cy="830997"/>
          </a:xfrm>
          <a:prstGeom prst="rect">
            <a:avLst/>
          </a:prstGeom>
        </p:spPr>
        <p:txBody>
          <a:bodyPr vert="horz" lIns="0" tIns="0" rIns="0" bIns="0" rtlCol="0" anchor="t" anchorCtr="0">
            <a:spAutoFit/>
          </a:bodyPr>
          <a:lstStyle>
            <a:defPPr>
              <a:defRPr lang="en-US"/>
            </a:defPPr>
            <a:lvl1pPr indent="0" defTabSz="609585">
              <a:lnSpc>
                <a:spcPct val="90000"/>
              </a:lnSpc>
              <a:spcBef>
                <a:spcPct val="20000"/>
              </a:spcBef>
              <a:buFontTx/>
              <a:buNone/>
              <a:defRPr sz="1800" b="1" i="0">
                <a:solidFill>
                  <a:schemeClr val="accent1"/>
                </a:solidFill>
                <a:cs typeface="Amazon Ember Regular" charset="0"/>
              </a:defRPr>
            </a:lvl1pPr>
            <a:lvl2pPr marL="609585" indent="0" defTabSz="609585">
              <a:lnSpc>
                <a:spcPct val="90000"/>
              </a:lnSpc>
              <a:spcBef>
                <a:spcPct val="20000"/>
              </a:spcBef>
              <a:buFont typeface="Arial"/>
              <a:buNone/>
              <a:defRPr sz="2133" b="0" i="0">
                <a:cs typeface="Amazon Ember Regular" charset="0"/>
              </a:defRPr>
            </a:lvl2pPr>
            <a:lvl3pPr marL="1523962" indent="-304792" defTabSz="609585">
              <a:lnSpc>
                <a:spcPct val="90000"/>
              </a:lnSpc>
              <a:spcBef>
                <a:spcPct val="20000"/>
              </a:spcBef>
              <a:buFont typeface="Arial"/>
              <a:buChar char="•"/>
              <a:defRPr sz="1867" b="0" i="0">
                <a:cs typeface="Amazon Ember Regular" charset="0"/>
              </a:defRPr>
            </a:lvl3pPr>
            <a:lvl4pPr marL="2133547" indent="-304792" defTabSz="609585">
              <a:lnSpc>
                <a:spcPct val="90000"/>
              </a:lnSpc>
              <a:spcBef>
                <a:spcPct val="20000"/>
              </a:spcBef>
              <a:buFont typeface="Arial"/>
              <a:buChar char="–"/>
              <a:defRPr sz="1600" b="0" i="0">
                <a:cs typeface="Amazon Ember Regular" charset="0"/>
              </a:defRPr>
            </a:lvl4pPr>
            <a:lvl5pPr marL="2743131" indent="-304792" defTabSz="609585">
              <a:lnSpc>
                <a:spcPct val="90000"/>
              </a:lnSpc>
              <a:spcBef>
                <a:spcPct val="20000"/>
              </a:spcBef>
              <a:buFont typeface="Arial"/>
              <a:buChar char="»"/>
              <a:defRPr sz="1600" b="0" i="0">
                <a:cs typeface="Amazon Ember Regular" charset="0"/>
              </a:defRPr>
            </a:lvl5pPr>
            <a:lvl6pPr marL="3352716" indent="-304792" defTabSz="609585">
              <a:spcBef>
                <a:spcPct val="20000"/>
              </a:spcBef>
              <a:buFont typeface="Arial"/>
              <a:buChar char="•"/>
              <a:defRPr sz="2667"/>
            </a:lvl6pPr>
            <a:lvl7pPr marL="3962301" indent="-304792" defTabSz="609585">
              <a:spcBef>
                <a:spcPct val="20000"/>
              </a:spcBef>
              <a:buFont typeface="Arial"/>
              <a:buChar char="•"/>
              <a:defRPr sz="2667"/>
            </a:lvl7pPr>
            <a:lvl8pPr marL="4571886" indent="-304792" defTabSz="609585">
              <a:spcBef>
                <a:spcPct val="20000"/>
              </a:spcBef>
              <a:buFont typeface="Arial"/>
              <a:buChar char="•"/>
              <a:defRPr sz="2667"/>
            </a:lvl8pPr>
            <a:lvl9pPr marL="5181470" indent="-304792" defTabSz="609585">
              <a:spcBef>
                <a:spcPct val="20000"/>
              </a:spcBef>
              <a:buFont typeface="Arial"/>
              <a:buChar char="•"/>
              <a:defRPr sz="2667"/>
            </a:lvl9pPr>
          </a:lstStyle>
          <a:p>
            <a:r>
              <a:rPr lang="en-US" dirty="0"/>
              <a:t>Managed Tooling </a:t>
            </a:r>
          </a:p>
          <a:p>
            <a:pPr>
              <a:spcBef>
                <a:spcPts val="0"/>
              </a:spcBef>
            </a:pPr>
            <a:r>
              <a:rPr lang="en-US" sz="1050" b="0" dirty="0">
                <a:solidFill>
                  <a:schemeClr val="tx1"/>
                </a:solidFill>
              </a:rPr>
              <a:t>Purpose-built from the ground up to work together including auto ML, collaboration, debugger, profiler, bias analyzer, and </a:t>
            </a:r>
            <a:r>
              <a:rPr lang="en-US" sz="1050" b="0" dirty="0" err="1">
                <a:solidFill>
                  <a:schemeClr val="tx1"/>
                </a:solidFill>
              </a:rPr>
              <a:t>explainability</a:t>
            </a:r>
            <a:endParaRPr lang="en-US" sz="1050" b="0" dirty="0">
              <a:solidFill>
                <a:schemeClr val="tx1"/>
              </a:solidFill>
            </a:endParaRPr>
          </a:p>
        </p:txBody>
      </p:sp>
      <p:cxnSp>
        <p:nvCxnSpPr>
          <p:cNvPr id="23" name="Straight Connector 22">
            <a:extLst>
              <a:ext uri="{FF2B5EF4-FFF2-40B4-BE49-F238E27FC236}">
                <a16:creationId xmlns:a16="http://schemas.microsoft.com/office/drawing/2014/main" id="{0513468C-F9E2-4B0A-AB6D-E3D716C6B792}"/>
              </a:ext>
            </a:extLst>
          </p:cNvPr>
          <p:cNvCxnSpPr>
            <a:cxnSpLocks/>
          </p:cNvCxnSpPr>
          <p:nvPr/>
        </p:nvCxnSpPr>
        <p:spPr>
          <a:xfrm>
            <a:off x="462842" y="2606614"/>
            <a:ext cx="2926080" cy="0"/>
          </a:xfrm>
          <a:prstGeom prst="line">
            <a:avLst/>
          </a:prstGeom>
          <a:ln w="12700">
            <a:solidFill>
              <a:schemeClr val="tx1">
                <a:lumMod val="50000"/>
              </a:schemeClr>
            </a:solidFill>
            <a:prstDash val="sysDot"/>
            <a:tailEnd type="non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45613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F1B52F4-9A58-47E2-88D9-F262BCA90051}"/>
              </a:ext>
            </a:extLst>
          </p:cNvPr>
          <p:cNvSpPr>
            <a:spLocks noGrp="1"/>
          </p:cNvSpPr>
          <p:nvPr>
            <p:ph type="title"/>
          </p:nvPr>
        </p:nvSpPr>
        <p:spPr/>
        <p:txBody>
          <a:bodyPr/>
          <a:lstStyle/>
          <a:p>
            <a:r>
              <a:rPr lang="en-US" dirty="0"/>
              <a:t>Bias can show up throughout the </a:t>
            </a:r>
            <a:r>
              <a:rPr lang="en-US" b="1" dirty="0">
                <a:solidFill>
                  <a:schemeClr val="accent1"/>
                </a:solidFill>
              </a:rPr>
              <a:t>ML workflow</a:t>
            </a:r>
          </a:p>
        </p:txBody>
      </p:sp>
      <p:sp>
        <p:nvSpPr>
          <p:cNvPr id="87" name="Text Placeholder 4">
            <a:extLst>
              <a:ext uri="{FF2B5EF4-FFF2-40B4-BE49-F238E27FC236}">
                <a16:creationId xmlns:a16="http://schemas.microsoft.com/office/drawing/2014/main" id="{1D647E1E-182C-425C-A0E1-C5728C982F38}"/>
              </a:ext>
            </a:extLst>
          </p:cNvPr>
          <p:cNvSpPr txBox="1">
            <a:spLocks/>
          </p:cNvSpPr>
          <p:nvPr/>
        </p:nvSpPr>
        <p:spPr>
          <a:xfrm>
            <a:off x="457200" y="2679956"/>
            <a:ext cx="2318872" cy="277611"/>
          </a:xfrm>
          <a:prstGeom prst="rect">
            <a:avLst/>
          </a:prstGeom>
        </p:spPr>
        <p:txBody>
          <a:bodyPr/>
          <a:lstStyle>
            <a:lvl1pPr marL="0" indent="0" algn="l" defTabSz="390083" rtl="0" eaLnBrk="1" latinLnBrk="0" hangingPunct="1">
              <a:lnSpc>
                <a:spcPct val="100000"/>
              </a:lnSpc>
              <a:spcBef>
                <a:spcPts val="427"/>
              </a:spcBef>
              <a:buFont typeface="Arial" panose="020B0604020202020204" pitchFamily="34" charset="0"/>
              <a:buNone/>
              <a:defRPr sz="1200" b="0" i="0" kern="1200">
                <a:solidFill>
                  <a:schemeClr val="bg1"/>
                </a:solidFill>
                <a:latin typeface="+mj-lt"/>
                <a:ea typeface="Amazon Ember Light" panose="020B0403020204020204" pitchFamily="34" charset="0"/>
                <a:cs typeface="Amazon Ember Light" panose="020B0403020204020204" pitchFamily="34" charset="0"/>
              </a:defRPr>
            </a:lvl1pPr>
            <a:lvl2pPr marL="114300" indent="-114300" algn="l" defTabSz="390083" rtl="0" eaLnBrk="1" latinLnBrk="0" hangingPunct="1">
              <a:lnSpc>
                <a:spcPct val="100000"/>
              </a:lnSpc>
              <a:spcBef>
                <a:spcPts val="213"/>
              </a:spcBef>
              <a:buFont typeface="Arial" panose="020B0604020202020204" pitchFamily="34" charset="0"/>
              <a:buChar char="•"/>
              <a:defRPr sz="1024" b="0" i="0" kern="1200">
                <a:solidFill>
                  <a:schemeClr val="bg1"/>
                </a:solidFill>
                <a:latin typeface="+mj-lt"/>
                <a:ea typeface="Amazon Ember Light" panose="020B0403020204020204" pitchFamily="34" charset="0"/>
                <a:cs typeface="Amazon Ember Light" panose="020B0403020204020204" pitchFamily="34" charset="0"/>
              </a:defRPr>
            </a:lvl2pPr>
            <a:lvl3pPr marL="231775" indent="-117475" algn="l" defTabSz="390083" rtl="0" eaLnBrk="1" latinLnBrk="0" hangingPunct="1">
              <a:lnSpc>
                <a:spcPct val="100000"/>
              </a:lnSpc>
              <a:spcBef>
                <a:spcPts val="213"/>
              </a:spcBef>
              <a:buFont typeface="Arial" panose="020B0604020202020204" pitchFamily="34" charset="0"/>
              <a:buChar char="•"/>
              <a:defRPr sz="853" b="0" i="0" kern="1200">
                <a:solidFill>
                  <a:schemeClr val="bg1"/>
                </a:solidFill>
                <a:latin typeface="+mj-lt"/>
                <a:ea typeface="Amazon Ember Light" panose="020B0403020204020204" pitchFamily="34" charset="0"/>
                <a:cs typeface="Amazon Ember Light" panose="020B0403020204020204" pitchFamily="34" charset="0"/>
              </a:defRPr>
            </a:lvl3pPr>
            <a:lvl4pPr marL="341313" indent="-109538" algn="l" defTabSz="390083" rtl="0" eaLnBrk="1" latinLnBrk="0" hangingPunct="1">
              <a:lnSpc>
                <a:spcPct val="100000"/>
              </a:lnSpc>
              <a:spcBef>
                <a:spcPts val="213"/>
              </a:spcBef>
              <a:buFont typeface="Arial" panose="020B0604020202020204" pitchFamily="34" charset="0"/>
              <a:buChar char="•"/>
              <a:defRPr sz="768" b="0" i="0" kern="1200">
                <a:solidFill>
                  <a:schemeClr val="bg1"/>
                </a:solidFill>
                <a:latin typeface="+mj-lt"/>
                <a:ea typeface="Amazon Ember Light" panose="020B0403020204020204" pitchFamily="34" charset="0"/>
                <a:cs typeface="Amazon Ember Light" panose="020B0403020204020204" pitchFamily="34" charset="0"/>
              </a:defRPr>
            </a:lvl4pPr>
            <a:lvl5pPr marL="457200" indent="-115888" algn="l" defTabSz="390083" rtl="0" eaLnBrk="1" latinLnBrk="0" hangingPunct="1">
              <a:lnSpc>
                <a:spcPct val="100000"/>
              </a:lnSpc>
              <a:spcBef>
                <a:spcPts val="213"/>
              </a:spcBef>
              <a:buFont typeface="Arial" panose="020B0604020202020204" pitchFamily="34" charset="0"/>
              <a:buChar char="•"/>
              <a:defRPr sz="768" b="0" i="0" kern="1200">
                <a:solidFill>
                  <a:schemeClr val="bg1"/>
                </a:solidFill>
                <a:latin typeface="+mj-lt"/>
                <a:ea typeface="Amazon Ember Light" panose="020B0403020204020204" pitchFamily="34" charset="0"/>
                <a:cs typeface="Amazon Ember Light" panose="020B0403020204020204" pitchFamily="34" charset="0"/>
              </a:defRPr>
            </a:lvl5pPr>
            <a:lvl6pPr marL="1072728"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6pPr>
            <a:lvl7pPr marL="1267770"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7pPr>
            <a:lvl8pPr marL="1462811"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8pPr>
            <a:lvl9pPr marL="1657853"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9pPr>
          </a:lstStyle>
          <a:p>
            <a:pPr algn="ctr" defTabSz="389823">
              <a:defRPr/>
            </a:pPr>
            <a:r>
              <a:rPr lang="en-US" sz="1400" dirty="0">
                <a:solidFill>
                  <a:prstClr val="white"/>
                </a:solidFill>
                <a:latin typeface="+mn-lt"/>
                <a:sym typeface="Calibri"/>
              </a:rPr>
              <a:t>Training data</a:t>
            </a:r>
          </a:p>
        </p:txBody>
      </p:sp>
      <p:sp>
        <p:nvSpPr>
          <p:cNvPr id="88" name="Text Placeholder 4">
            <a:extLst>
              <a:ext uri="{FF2B5EF4-FFF2-40B4-BE49-F238E27FC236}">
                <a16:creationId xmlns:a16="http://schemas.microsoft.com/office/drawing/2014/main" id="{416144D3-50A4-4B9E-A42B-2B1A99674FF7}"/>
              </a:ext>
            </a:extLst>
          </p:cNvPr>
          <p:cNvSpPr txBox="1">
            <a:spLocks/>
          </p:cNvSpPr>
          <p:nvPr/>
        </p:nvSpPr>
        <p:spPr>
          <a:xfrm>
            <a:off x="3293596" y="2679956"/>
            <a:ext cx="2616676" cy="277611"/>
          </a:xfrm>
          <a:prstGeom prst="rect">
            <a:avLst/>
          </a:prstGeom>
        </p:spPr>
        <p:txBody>
          <a:bodyPr/>
          <a:lstStyle>
            <a:lvl1pPr marL="0" indent="0" algn="l" defTabSz="390083" rtl="0" eaLnBrk="1" latinLnBrk="0" hangingPunct="1">
              <a:lnSpc>
                <a:spcPct val="100000"/>
              </a:lnSpc>
              <a:spcBef>
                <a:spcPts val="427"/>
              </a:spcBef>
              <a:buFont typeface="Arial" panose="020B0604020202020204" pitchFamily="34" charset="0"/>
              <a:buNone/>
              <a:defRPr sz="1200" b="0" i="0" kern="1200">
                <a:solidFill>
                  <a:schemeClr val="bg1"/>
                </a:solidFill>
                <a:latin typeface="+mj-lt"/>
                <a:ea typeface="Amazon Ember Light" panose="020B0403020204020204" pitchFamily="34" charset="0"/>
                <a:cs typeface="Amazon Ember Light" panose="020B0403020204020204" pitchFamily="34" charset="0"/>
              </a:defRPr>
            </a:lvl1pPr>
            <a:lvl2pPr marL="114300" indent="-114300" algn="l" defTabSz="390083" rtl="0" eaLnBrk="1" latinLnBrk="0" hangingPunct="1">
              <a:lnSpc>
                <a:spcPct val="100000"/>
              </a:lnSpc>
              <a:spcBef>
                <a:spcPts val="213"/>
              </a:spcBef>
              <a:buFont typeface="Arial" panose="020B0604020202020204" pitchFamily="34" charset="0"/>
              <a:buChar char="•"/>
              <a:defRPr sz="1024" b="0" i="0" kern="1200">
                <a:solidFill>
                  <a:schemeClr val="bg1"/>
                </a:solidFill>
                <a:latin typeface="+mj-lt"/>
                <a:ea typeface="Amazon Ember Light" panose="020B0403020204020204" pitchFamily="34" charset="0"/>
                <a:cs typeface="Amazon Ember Light" panose="020B0403020204020204" pitchFamily="34" charset="0"/>
              </a:defRPr>
            </a:lvl2pPr>
            <a:lvl3pPr marL="231775" indent="-117475" algn="l" defTabSz="390083" rtl="0" eaLnBrk="1" latinLnBrk="0" hangingPunct="1">
              <a:lnSpc>
                <a:spcPct val="100000"/>
              </a:lnSpc>
              <a:spcBef>
                <a:spcPts val="213"/>
              </a:spcBef>
              <a:buFont typeface="Arial" panose="020B0604020202020204" pitchFamily="34" charset="0"/>
              <a:buChar char="•"/>
              <a:defRPr sz="853" b="0" i="0" kern="1200">
                <a:solidFill>
                  <a:schemeClr val="bg1"/>
                </a:solidFill>
                <a:latin typeface="+mj-lt"/>
                <a:ea typeface="Amazon Ember Light" panose="020B0403020204020204" pitchFamily="34" charset="0"/>
                <a:cs typeface="Amazon Ember Light" panose="020B0403020204020204" pitchFamily="34" charset="0"/>
              </a:defRPr>
            </a:lvl3pPr>
            <a:lvl4pPr marL="341313" indent="-109538" algn="l" defTabSz="390083" rtl="0" eaLnBrk="1" latinLnBrk="0" hangingPunct="1">
              <a:lnSpc>
                <a:spcPct val="100000"/>
              </a:lnSpc>
              <a:spcBef>
                <a:spcPts val="213"/>
              </a:spcBef>
              <a:buFont typeface="Arial" panose="020B0604020202020204" pitchFamily="34" charset="0"/>
              <a:buChar char="•"/>
              <a:defRPr sz="768" b="0" i="0" kern="1200">
                <a:solidFill>
                  <a:schemeClr val="bg1"/>
                </a:solidFill>
                <a:latin typeface="+mj-lt"/>
                <a:ea typeface="Amazon Ember Light" panose="020B0403020204020204" pitchFamily="34" charset="0"/>
                <a:cs typeface="Amazon Ember Light" panose="020B0403020204020204" pitchFamily="34" charset="0"/>
              </a:defRPr>
            </a:lvl4pPr>
            <a:lvl5pPr marL="457200" indent="-115888" algn="l" defTabSz="390083" rtl="0" eaLnBrk="1" latinLnBrk="0" hangingPunct="1">
              <a:lnSpc>
                <a:spcPct val="100000"/>
              </a:lnSpc>
              <a:spcBef>
                <a:spcPts val="213"/>
              </a:spcBef>
              <a:buFont typeface="Arial" panose="020B0604020202020204" pitchFamily="34" charset="0"/>
              <a:buChar char="•"/>
              <a:defRPr sz="768" b="0" i="0" kern="1200">
                <a:solidFill>
                  <a:schemeClr val="bg1"/>
                </a:solidFill>
                <a:latin typeface="+mj-lt"/>
                <a:ea typeface="Amazon Ember Light" panose="020B0403020204020204" pitchFamily="34" charset="0"/>
                <a:cs typeface="Amazon Ember Light" panose="020B0403020204020204" pitchFamily="34" charset="0"/>
              </a:defRPr>
            </a:lvl5pPr>
            <a:lvl6pPr marL="1072728"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6pPr>
            <a:lvl7pPr marL="1267770"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7pPr>
            <a:lvl8pPr marL="1462811"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8pPr>
            <a:lvl9pPr marL="1657853"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9pPr>
          </a:lstStyle>
          <a:p>
            <a:pPr algn="ctr" defTabSz="389823">
              <a:defRPr/>
            </a:pPr>
            <a:r>
              <a:rPr lang="en-US" sz="1400" dirty="0">
                <a:solidFill>
                  <a:prstClr val="white"/>
                </a:solidFill>
                <a:latin typeface="+mn-lt"/>
                <a:sym typeface="Calibri"/>
              </a:rPr>
              <a:t>Data labeling and selection</a:t>
            </a:r>
          </a:p>
        </p:txBody>
      </p:sp>
      <p:sp>
        <p:nvSpPr>
          <p:cNvPr id="89" name="Text Placeholder 4">
            <a:extLst>
              <a:ext uri="{FF2B5EF4-FFF2-40B4-BE49-F238E27FC236}">
                <a16:creationId xmlns:a16="http://schemas.microsoft.com/office/drawing/2014/main" id="{7B32FA18-BA72-479E-93B1-257A4391F83F}"/>
              </a:ext>
            </a:extLst>
          </p:cNvPr>
          <p:cNvSpPr txBox="1">
            <a:spLocks/>
          </p:cNvSpPr>
          <p:nvPr/>
        </p:nvSpPr>
        <p:spPr>
          <a:xfrm>
            <a:off x="6427794" y="2679956"/>
            <a:ext cx="2324320" cy="277611"/>
          </a:xfrm>
          <a:prstGeom prst="rect">
            <a:avLst/>
          </a:prstGeom>
        </p:spPr>
        <p:txBody>
          <a:bodyPr/>
          <a:lstStyle>
            <a:lvl1pPr marL="0" indent="0" algn="l" defTabSz="390083" rtl="0" eaLnBrk="1" latinLnBrk="0" hangingPunct="1">
              <a:lnSpc>
                <a:spcPct val="100000"/>
              </a:lnSpc>
              <a:spcBef>
                <a:spcPts val="427"/>
              </a:spcBef>
              <a:buFont typeface="Arial" panose="020B0604020202020204" pitchFamily="34" charset="0"/>
              <a:buNone/>
              <a:defRPr sz="1200" b="0" i="0" kern="1200">
                <a:solidFill>
                  <a:schemeClr val="bg1"/>
                </a:solidFill>
                <a:latin typeface="+mj-lt"/>
                <a:ea typeface="Amazon Ember Light" panose="020B0403020204020204" pitchFamily="34" charset="0"/>
                <a:cs typeface="Amazon Ember Light" panose="020B0403020204020204" pitchFamily="34" charset="0"/>
              </a:defRPr>
            </a:lvl1pPr>
            <a:lvl2pPr marL="114300" indent="-114300" algn="l" defTabSz="390083" rtl="0" eaLnBrk="1" latinLnBrk="0" hangingPunct="1">
              <a:lnSpc>
                <a:spcPct val="100000"/>
              </a:lnSpc>
              <a:spcBef>
                <a:spcPts val="213"/>
              </a:spcBef>
              <a:buFont typeface="Arial" panose="020B0604020202020204" pitchFamily="34" charset="0"/>
              <a:buChar char="•"/>
              <a:defRPr sz="1024" b="0" i="0" kern="1200">
                <a:solidFill>
                  <a:schemeClr val="bg1"/>
                </a:solidFill>
                <a:latin typeface="+mj-lt"/>
                <a:ea typeface="Amazon Ember Light" panose="020B0403020204020204" pitchFamily="34" charset="0"/>
                <a:cs typeface="Amazon Ember Light" panose="020B0403020204020204" pitchFamily="34" charset="0"/>
              </a:defRPr>
            </a:lvl2pPr>
            <a:lvl3pPr marL="231775" indent="-117475" algn="l" defTabSz="390083" rtl="0" eaLnBrk="1" latinLnBrk="0" hangingPunct="1">
              <a:lnSpc>
                <a:spcPct val="100000"/>
              </a:lnSpc>
              <a:spcBef>
                <a:spcPts val="213"/>
              </a:spcBef>
              <a:buFont typeface="Arial" panose="020B0604020202020204" pitchFamily="34" charset="0"/>
              <a:buChar char="•"/>
              <a:defRPr sz="853" b="0" i="0" kern="1200">
                <a:solidFill>
                  <a:schemeClr val="bg1"/>
                </a:solidFill>
                <a:latin typeface="+mj-lt"/>
                <a:ea typeface="Amazon Ember Light" panose="020B0403020204020204" pitchFamily="34" charset="0"/>
                <a:cs typeface="Amazon Ember Light" panose="020B0403020204020204" pitchFamily="34" charset="0"/>
              </a:defRPr>
            </a:lvl3pPr>
            <a:lvl4pPr marL="341313" indent="-109538" algn="l" defTabSz="390083" rtl="0" eaLnBrk="1" latinLnBrk="0" hangingPunct="1">
              <a:lnSpc>
                <a:spcPct val="100000"/>
              </a:lnSpc>
              <a:spcBef>
                <a:spcPts val="213"/>
              </a:spcBef>
              <a:buFont typeface="Arial" panose="020B0604020202020204" pitchFamily="34" charset="0"/>
              <a:buChar char="•"/>
              <a:defRPr sz="768" b="0" i="0" kern="1200">
                <a:solidFill>
                  <a:schemeClr val="bg1"/>
                </a:solidFill>
                <a:latin typeface="+mj-lt"/>
                <a:ea typeface="Amazon Ember Light" panose="020B0403020204020204" pitchFamily="34" charset="0"/>
                <a:cs typeface="Amazon Ember Light" panose="020B0403020204020204" pitchFamily="34" charset="0"/>
              </a:defRPr>
            </a:lvl4pPr>
            <a:lvl5pPr marL="457200" indent="-115888" algn="l" defTabSz="390083" rtl="0" eaLnBrk="1" latinLnBrk="0" hangingPunct="1">
              <a:lnSpc>
                <a:spcPct val="100000"/>
              </a:lnSpc>
              <a:spcBef>
                <a:spcPts val="213"/>
              </a:spcBef>
              <a:buFont typeface="Arial" panose="020B0604020202020204" pitchFamily="34" charset="0"/>
              <a:buChar char="•"/>
              <a:defRPr sz="768" b="0" i="0" kern="1200">
                <a:solidFill>
                  <a:schemeClr val="bg1"/>
                </a:solidFill>
                <a:latin typeface="+mj-lt"/>
                <a:ea typeface="Amazon Ember Light" panose="020B0403020204020204" pitchFamily="34" charset="0"/>
                <a:cs typeface="Amazon Ember Light" panose="020B0403020204020204" pitchFamily="34" charset="0"/>
              </a:defRPr>
            </a:lvl5pPr>
            <a:lvl6pPr marL="1072728"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6pPr>
            <a:lvl7pPr marL="1267770"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7pPr>
            <a:lvl8pPr marL="1462811"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8pPr>
            <a:lvl9pPr marL="1657853"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9pPr>
          </a:lstStyle>
          <a:p>
            <a:pPr algn="ctr" defTabSz="389823">
              <a:defRPr/>
            </a:pPr>
            <a:r>
              <a:rPr lang="en-US" sz="1400" dirty="0">
                <a:solidFill>
                  <a:prstClr val="white"/>
                </a:solidFill>
                <a:latin typeface="+mn-lt"/>
                <a:sym typeface="Calibri"/>
              </a:rPr>
              <a:t>Model drift</a:t>
            </a:r>
          </a:p>
        </p:txBody>
      </p:sp>
      <p:sp>
        <p:nvSpPr>
          <p:cNvPr id="90" name="Freeform: Shape 89">
            <a:extLst>
              <a:ext uri="{FF2B5EF4-FFF2-40B4-BE49-F238E27FC236}">
                <a16:creationId xmlns:a16="http://schemas.microsoft.com/office/drawing/2014/main" id="{6F057F0A-C855-4C13-BC37-AE8529699CDB}"/>
              </a:ext>
            </a:extLst>
          </p:cNvPr>
          <p:cNvSpPr/>
          <p:nvPr/>
        </p:nvSpPr>
        <p:spPr>
          <a:xfrm>
            <a:off x="2195020" y="2125043"/>
            <a:ext cx="1655838" cy="0"/>
          </a:xfrm>
          <a:custGeom>
            <a:avLst/>
            <a:gdLst>
              <a:gd name="connsiteX0" fmla="*/ 0 w 1365161"/>
              <a:gd name="connsiteY0" fmla="*/ 0 h 0"/>
              <a:gd name="connsiteX1" fmla="*/ 1365161 w 1365161"/>
              <a:gd name="connsiteY1" fmla="*/ 0 h 0"/>
            </a:gdLst>
            <a:ahLst/>
            <a:cxnLst>
              <a:cxn ang="0">
                <a:pos x="connsiteX0" y="connsiteY0"/>
              </a:cxn>
              <a:cxn ang="0">
                <a:pos x="connsiteX1" y="connsiteY1"/>
              </a:cxn>
            </a:cxnLst>
            <a:rect l="l" t="t" r="r" b="b"/>
            <a:pathLst>
              <a:path w="1365161">
                <a:moveTo>
                  <a:pt x="0" y="0"/>
                </a:moveTo>
                <a:lnTo>
                  <a:pt x="1365161" y="0"/>
                </a:lnTo>
              </a:path>
            </a:pathLst>
          </a:custGeom>
          <a:ln w="12700" cap="flat">
            <a:solidFill>
              <a:srgbClr val="FFFFFF"/>
            </a:solidFill>
            <a:prstDash val="solid"/>
            <a:miter/>
            <a:tailEnd type="arrow" w="lg" len="sm"/>
          </a:ln>
        </p:spPr>
        <p:txBody>
          <a:bodyPr rtlCol="0" anchor="ctr"/>
          <a:lstStyle/>
          <a:p>
            <a:pPr defTabSz="457047">
              <a:defRPr/>
            </a:pPr>
            <a:endParaRPr lang="en-US" sz="1799" dirty="0">
              <a:solidFill>
                <a:srgbClr val="000000"/>
              </a:solidFill>
              <a:latin typeface="Amazon Ember Heavy"/>
              <a:sym typeface="Calibri"/>
            </a:endParaRPr>
          </a:p>
        </p:txBody>
      </p:sp>
      <p:sp>
        <p:nvSpPr>
          <p:cNvPr id="91" name="Freeform: Shape 90">
            <a:extLst>
              <a:ext uri="{FF2B5EF4-FFF2-40B4-BE49-F238E27FC236}">
                <a16:creationId xmlns:a16="http://schemas.microsoft.com/office/drawing/2014/main" id="{5354E52A-02F9-44A9-9193-11AD9FD96FA1}"/>
              </a:ext>
            </a:extLst>
          </p:cNvPr>
          <p:cNvSpPr/>
          <p:nvPr/>
        </p:nvSpPr>
        <p:spPr>
          <a:xfrm>
            <a:off x="5371354" y="2125043"/>
            <a:ext cx="1441829" cy="0"/>
          </a:xfrm>
          <a:custGeom>
            <a:avLst/>
            <a:gdLst>
              <a:gd name="connsiteX0" fmla="*/ 0 w 1365161"/>
              <a:gd name="connsiteY0" fmla="*/ 0 h 0"/>
              <a:gd name="connsiteX1" fmla="*/ 1365161 w 1365161"/>
              <a:gd name="connsiteY1" fmla="*/ 0 h 0"/>
            </a:gdLst>
            <a:ahLst/>
            <a:cxnLst>
              <a:cxn ang="0">
                <a:pos x="connsiteX0" y="connsiteY0"/>
              </a:cxn>
              <a:cxn ang="0">
                <a:pos x="connsiteX1" y="connsiteY1"/>
              </a:cxn>
            </a:cxnLst>
            <a:rect l="l" t="t" r="r" b="b"/>
            <a:pathLst>
              <a:path w="1365161">
                <a:moveTo>
                  <a:pt x="0" y="0"/>
                </a:moveTo>
                <a:lnTo>
                  <a:pt x="1365161" y="0"/>
                </a:lnTo>
              </a:path>
            </a:pathLst>
          </a:custGeom>
          <a:ln w="12700" cap="flat">
            <a:solidFill>
              <a:srgbClr val="FFFFFF"/>
            </a:solidFill>
            <a:prstDash val="solid"/>
            <a:miter/>
            <a:tailEnd type="arrow" w="lg" len="sm"/>
          </a:ln>
        </p:spPr>
        <p:txBody>
          <a:bodyPr rtlCol="0" anchor="ctr"/>
          <a:lstStyle/>
          <a:p>
            <a:pPr defTabSz="457047">
              <a:defRPr/>
            </a:pPr>
            <a:endParaRPr lang="en-US" sz="1799" dirty="0">
              <a:solidFill>
                <a:srgbClr val="000000"/>
              </a:solidFill>
              <a:latin typeface="Amazon Ember Heavy"/>
              <a:sym typeface="Calibri"/>
            </a:endParaRPr>
          </a:p>
        </p:txBody>
      </p:sp>
      <p:sp>
        <p:nvSpPr>
          <p:cNvPr id="92" name="Freeform 49">
            <a:extLst>
              <a:ext uri="{FF2B5EF4-FFF2-40B4-BE49-F238E27FC236}">
                <a16:creationId xmlns:a16="http://schemas.microsoft.com/office/drawing/2014/main" id="{E696B286-A467-4D23-B5C7-B624EACCCD6C}"/>
              </a:ext>
            </a:extLst>
          </p:cNvPr>
          <p:cNvSpPr>
            <a:spLocks noEditPoints="1"/>
          </p:cNvSpPr>
          <p:nvPr/>
        </p:nvSpPr>
        <p:spPr bwMode="auto">
          <a:xfrm>
            <a:off x="4472037" y="1975977"/>
            <a:ext cx="118283" cy="119657"/>
          </a:xfrm>
          <a:custGeom>
            <a:avLst/>
            <a:gdLst>
              <a:gd name="T0" fmla="*/ 18 w 36"/>
              <a:gd name="T1" fmla="*/ 36 h 36"/>
              <a:gd name="T2" fmla="*/ 0 w 36"/>
              <a:gd name="T3" fmla="*/ 18 h 36"/>
              <a:gd name="T4" fmla="*/ 18 w 36"/>
              <a:gd name="T5" fmla="*/ 0 h 36"/>
              <a:gd name="T6" fmla="*/ 36 w 36"/>
              <a:gd name="T7" fmla="*/ 18 h 36"/>
              <a:gd name="T8" fmla="*/ 18 w 36"/>
              <a:gd name="T9" fmla="*/ 36 h 36"/>
              <a:gd name="T10" fmla="*/ 18 w 36"/>
              <a:gd name="T11" fmla="*/ 8 h 36"/>
              <a:gd name="T12" fmla="*/ 8 w 36"/>
              <a:gd name="T13" fmla="*/ 18 h 36"/>
              <a:gd name="T14" fmla="*/ 18 w 36"/>
              <a:gd name="T15" fmla="*/ 29 h 36"/>
              <a:gd name="T16" fmla="*/ 28 w 36"/>
              <a:gd name="T17" fmla="*/ 18 h 36"/>
              <a:gd name="T18" fmla="*/ 18 w 36"/>
              <a:gd name="T19" fmla="*/ 8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18" y="36"/>
                </a:moveTo>
                <a:cubicBezTo>
                  <a:pt x="8" y="36"/>
                  <a:pt x="0" y="28"/>
                  <a:pt x="0" y="18"/>
                </a:cubicBezTo>
                <a:cubicBezTo>
                  <a:pt x="0" y="8"/>
                  <a:pt x="8" y="0"/>
                  <a:pt x="18" y="0"/>
                </a:cubicBezTo>
                <a:cubicBezTo>
                  <a:pt x="28" y="0"/>
                  <a:pt x="36" y="8"/>
                  <a:pt x="36" y="18"/>
                </a:cubicBezTo>
                <a:cubicBezTo>
                  <a:pt x="36" y="28"/>
                  <a:pt x="28" y="36"/>
                  <a:pt x="18" y="36"/>
                </a:cubicBezTo>
                <a:close/>
                <a:moveTo>
                  <a:pt x="18" y="8"/>
                </a:moveTo>
                <a:cubicBezTo>
                  <a:pt x="12" y="8"/>
                  <a:pt x="8" y="13"/>
                  <a:pt x="8" y="18"/>
                </a:cubicBezTo>
                <a:cubicBezTo>
                  <a:pt x="8" y="24"/>
                  <a:pt x="12" y="29"/>
                  <a:pt x="18" y="29"/>
                </a:cubicBezTo>
                <a:cubicBezTo>
                  <a:pt x="24" y="29"/>
                  <a:pt x="28" y="24"/>
                  <a:pt x="28" y="18"/>
                </a:cubicBezTo>
                <a:cubicBezTo>
                  <a:pt x="28" y="13"/>
                  <a:pt x="24" y="8"/>
                  <a:pt x="18" y="8"/>
                </a:cubicBez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0" rIns="91400" bIns="45700" numCol="1" anchor="t" anchorCtr="0" compatLnSpc="1">
            <a:prstTxWarp prst="textNoShape">
              <a:avLst/>
            </a:prstTxWarp>
          </a:bodyPr>
          <a:lstStyle/>
          <a:p>
            <a:pPr marL="0" marR="0" lvl="0" indent="0" defTabSz="457047"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rgbClr val="000000"/>
              </a:solidFill>
              <a:effectLst/>
              <a:uLnTx/>
              <a:uFillTx/>
              <a:latin typeface="Amazon Ember Heavy"/>
              <a:sym typeface="Calibri"/>
            </a:endParaRPr>
          </a:p>
        </p:txBody>
      </p:sp>
      <p:sp>
        <p:nvSpPr>
          <p:cNvPr id="93" name="Freeform 53">
            <a:extLst>
              <a:ext uri="{FF2B5EF4-FFF2-40B4-BE49-F238E27FC236}">
                <a16:creationId xmlns:a16="http://schemas.microsoft.com/office/drawing/2014/main" id="{13A30B7D-2067-4137-A2E0-74F3BC7B605E}"/>
              </a:ext>
            </a:extLst>
          </p:cNvPr>
          <p:cNvSpPr>
            <a:spLocks noEditPoints="1"/>
          </p:cNvSpPr>
          <p:nvPr/>
        </p:nvSpPr>
        <p:spPr bwMode="auto">
          <a:xfrm>
            <a:off x="4472037" y="2131394"/>
            <a:ext cx="118283" cy="116907"/>
          </a:xfrm>
          <a:custGeom>
            <a:avLst/>
            <a:gdLst>
              <a:gd name="T0" fmla="*/ 18 w 36"/>
              <a:gd name="T1" fmla="*/ 35 h 35"/>
              <a:gd name="T2" fmla="*/ 0 w 36"/>
              <a:gd name="T3" fmla="*/ 18 h 35"/>
              <a:gd name="T4" fmla="*/ 18 w 36"/>
              <a:gd name="T5" fmla="*/ 0 h 35"/>
              <a:gd name="T6" fmla="*/ 36 w 36"/>
              <a:gd name="T7" fmla="*/ 18 h 35"/>
              <a:gd name="T8" fmla="*/ 18 w 36"/>
              <a:gd name="T9" fmla="*/ 35 h 35"/>
              <a:gd name="T10" fmla="*/ 18 w 36"/>
              <a:gd name="T11" fmla="*/ 7 h 35"/>
              <a:gd name="T12" fmla="*/ 8 w 36"/>
              <a:gd name="T13" fmla="*/ 18 h 35"/>
              <a:gd name="T14" fmla="*/ 18 w 36"/>
              <a:gd name="T15" fmla="*/ 28 h 35"/>
              <a:gd name="T16" fmla="*/ 28 w 36"/>
              <a:gd name="T17" fmla="*/ 18 h 35"/>
              <a:gd name="T18" fmla="*/ 18 w 36"/>
              <a:gd name="T19" fmla="*/ 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5">
                <a:moveTo>
                  <a:pt x="18" y="35"/>
                </a:moveTo>
                <a:cubicBezTo>
                  <a:pt x="8" y="35"/>
                  <a:pt x="0" y="27"/>
                  <a:pt x="0" y="18"/>
                </a:cubicBezTo>
                <a:cubicBezTo>
                  <a:pt x="0" y="8"/>
                  <a:pt x="8" y="0"/>
                  <a:pt x="18" y="0"/>
                </a:cubicBezTo>
                <a:cubicBezTo>
                  <a:pt x="28" y="0"/>
                  <a:pt x="36" y="8"/>
                  <a:pt x="36" y="18"/>
                </a:cubicBezTo>
                <a:cubicBezTo>
                  <a:pt x="36" y="27"/>
                  <a:pt x="28" y="35"/>
                  <a:pt x="18" y="35"/>
                </a:cubicBezTo>
                <a:close/>
                <a:moveTo>
                  <a:pt x="18" y="7"/>
                </a:moveTo>
                <a:cubicBezTo>
                  <a:pt x="12" y="7"/>
                  <a:pt x="8" y="12"/>
                  <a:pt x="8" y="18"/>
                </a:cubicBezTo>
                <a:cubicBezTo>
                  <a:pt x="8" y="23"/>
                  <a:pt x="12" y="28"/>
                  <a:pt x="18" y="28"/>
                </a:cubicBezTo>
                <a:cubicBezTo>
                  <a:pt x="24" y="28"/>
                  <a:pt x="28" y="23"/>
                  <a:pt x="28" y="18"/>
                </a:cubicBezTo>
                <a:cubicBezTo>
                  <a:pt x="28" y="12"/>
                  <a:pt x="24" y="7"/>
                  <a:pt x="18" y="7"/>
                </a:cubicBez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0" rIns="91400" bIns="45700" numCol="1" anchor="t" anchorCtr="0" compatLnSpc="1">
            <a:prstTxWarp prst="textNoShape">
              <a:avLst/>
            </a:prstTxWarp>
          </a:bodyPr>
          <a:lstStyle/>
          <a:p>
            <a:pPr marL="0" marR="0" lvl="0" indent="0" defTabSz="457047"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rgbClr val="000000"/>
              </a:solidFill>
              <a:effectLst/>
              <a:uLnTx/>
              <a:uFillTx/>
              <a:latin typeface="Amazon Ember Heavy"/>
              <a:sym typeface="Calibri"/>
            </a:endParaRPr>
          </a:p>
        </p:txBody>
      </p:sp>
      <p:sp>
        <p:nvSpPr>
          <p:cNvPr id="94" name="Freeform 57">
            <a:extLst>
              <a:ext uri="{FF2B5EF4-FFF2-40B4-BE49-F238E27FC236}">
                <a16:creationId xmlns:a16="http://schemas.microsoft.com/office/drawing/2014/main" id="{8DA1C2C3-18E8-4CEE-870E-00D293BA2D1D}"/>
              </a:ext>
            </a:extLst>
          </p:cNvPr>
          <p:cNvSpPr>
            <a:spLocks noEditPoints="1"/>
          </p:cNvSpPr>
          <p:nvPr/>
        </p:nvSpPr>
        <p:spPr bwMode="auto">
          <a:xfrm>
            <a:off x="4472037" y="2284061"/>
            <a:ext cx="118283" cy="119657"/>
          </a:xfrm>
          <a:custGeom>
            <a:avLst/>
            <a:gdLst>
              <a:gd name="T0" fmla="*/ 18 w 36"/>
              <a:gd name="T1" fmla="*/ 36 h 36"/>
              <a:gd name="T2" fmla="*/ 0 w 36"/>
              <a:gd name="T3" fmla="*/ 18 h 36"/>
              <a:gd name="T4" fmla="*/ 18 w 36"/>
              <a:gd name="T5" fmla="*/ 0 h 36"/>
              <a:gd name="T6" fmla="*/ 36 w 36"/>
              <a:gd name="T7" fmla="*/ 18 h 36"/>
              <a:gd name="T8" fmla="*/ 18 w 36"/>
              <a:gd name="T9" fmla="*/ 36 h 36"/>
              <a:gd name="T10" fmla="*/ 18 w 36"/>
              <a:gd name="T11" fmla="*/ 8 h 36"/>
              <a:gd name="T12" fmla="*/ 8 w 36"/>
              <a:gd name="T13" fmla="*/ 18 h 36"/>
              <a:gd name="T14" fmla="*/ 18 w 36"/>
              <a:gd name="T15" fmla="*/ 28 h 36"/>
              <a:gd name="T16" fmla="*/ 28 w 36"/>
              <a:gd name="T17" fmla="*/ 18 h 36"/>
              <a:gd name="T18" fmla="*/ 18 w 36"/>
              <a:gd name="T19" fmla="*/ 8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18" y="36"/>
                </a:moveTo>
                <a:cubicBezTo>
                  <a:pt x="8" y="36"/>
                  <a:pt x="0" y="28"/>
                  <a:pt x="0" y="18"/>
                </a:cubicBezTo>
                <a:cubicBezTo>
                  <a:pt x="0" y="8"/>
                  <a:pt x="8" y="0"/>
                  <a:pt x="18" y="0"/>
                </a:cubicBezTo>
                <a:cubicBezTo>
                  <a:pt x="28" y="0"/>
                  <a:pt x="36" y="8"/>
                  <a:pt x="36" y="18"/>
                </a:cubicBezTo>
                <a:cubicBezTo>
                  <a:pt x="36" y="28"/>
                  <a:pt x="28" y="36"/>
                  <a:pt x="18" y="36"/>
                </a:cubicBezTo>
                <a:close/>
                <a:moveTo>
                  <a:pt x="18" y="8"/>
                </a:moveTo>
                <a:cubicBezTo>
                  <a:pt x="12" y="8"/>
                  <a:pt x="8" y="12"/>
                  <a:pt x="8" y="18"/>
                </a:cubicBezTo>
                <a:cubicBezTo>
                  <a:pt x="8" y="24"/>
                  <a:pt x="12" y="28"/>
                  <a:pt x="18" y="28"/>
                </a:cubicBezTo>
                <a:cubicBezTo>
                  <a:pt x="24" y="28"/>
                  <a:pt x="28" y="24"/>
                  <a:pt x="28" y="18"/>
                </a:cubicBezTo>
                <a:cubicBezTo>
                  <a:pt x="28" y="12"/>
                  <a:pt x="24" y="8"/>
                  <a:pt x="18" y="8"/>
                </a:cubicBez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0" rIns="91400" bIns="45700" numCol="1" anchor="t" anchorCtr="0" compatLnSpc="1">
            <a:prstTxWarp prst="textNoShape">
              <a:avLst/>
            </a:prstTxWarp>
          </a:bodyPr>
          <a:lstStyle/>
          <a:p>
            <a:pPr marL="0" marR="0" lvl="0" indent="0" defTabSz="457047"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rgbClr val="000000"/>
              </a:solidFill>
              <a:effectLst/>
              <a:uLnTx/>
              <a:uFillTx/>
              <a:latin typeface="Amazon Ember Heavy"/>
              <a:sym typeface="Calibri"/>
            </a:endParaRPr>
          </a:p>
        </p:txBody>
      </p:sp>
      <p:sp>
        <p:nvSpPr>
          <p:cNvPr id="95" name="Freeform: Shape 94">
            <a:extLst>
              <a:ext uri="{FF2B5EF4-FFF2-40B4-BE49-F238E27FC236}">
                <a16:creationId xmlns:a16="http://schemas.microsoft.com/office/drawing/2014/main" id="{943F09D2-896E-4E3B-AA55-2109083C3FB1}"/>
              </a:ext>
            </a:extLst>
          </p:cNvPr>
          <p:cNvSpPr/>
          <p:nvPr/>
        </p:nvSpPr>
        <p:spPr>
          <a:xfrm>
            <a:off x="4491567" y="1913467"/>
            <a:ext cx="79222" cy="0"/>
          </a:xfrm>
          <a:custGeom>
            <a:avLst/>
            <a:gdLst>
              <a:gd name="connsiteX0" fmla="*/ 0 w 409575"/>
              <a:gd name="connsiteY0" fmla="*/ 0 h 0"/>
              <a:gd name="connsiteX1" fmla="*/ 409575 w 409575"/>
              <a:gd name="connsiteY1" fmla="*/ 0 h 0"/>
            </a:gdLst>
            <a:ahLst/>
            <a:cxnLst>
              <a:cxn ang="0">
                <a:pos x="connsiteX0" y="connsiteY0"/>
              </a:cxn>
              <a:cxn ang="0">
                <a:pos x="connsiteX1" y="connsiteY1"/>
              </a:cxn>
            </a:cxnLst>
            <a:rect l="l" t="t" r="r" b="b"/>
            <a:pathLst>
              <a:path w="409575">
                <a:moveTo>
                  <a:pt x="0" y="0"/>
                </a:moveTo>
                <a:lnTo>
                  <a:pt x="409575" y="0"/>
                </a:lnTo>
              </a:path>
            </a:pathLst>
          </a:custGeom>
          <a:ln w="28575" cap="flat">
            <a:solidFill>
              <a:srgbClr val="FFFFFF"/>
            </a:solidFill>
            <a:prstDash val="solid"/>
            <a:miter/>
          </a:ln>
        </p:spPr>
        <p:txBody>
          <a:bodyPr rtlCol="0" anchor="ctr"/>
          <a:lstStyle/>
          <a:p>
            <a:pPr defTabSz="457047">
              <a:defRPr/>
            </a:pPr>
            <a:endParaRPr lang="en-US" sz="1799" dirty="0">
              <a:solidFill>
                <a:srgbClr val="000000"/>
              </a:solidFill>
              <a:latin typeface="Amazon Ember Heavy"/>
              <a:sym typeface="Calibri"/>
            </a:endParaRPr>
          </a:p>
        </p:txBody>
      </p:sp>
      <p:sp>
        <p:nvSpPr>
          <p:cNvPr id="96" name="Freeform: Shape 95">
            <a:extLst>
              <a:ext uri="{FF2B5EF4-FFF2-40B4-BE49-F238E27FC236}">
                <a16:creationId xmlns:a16="http://schemas.microsoft.com/office/drawing/2014/main" id="{6967A684-1BE6-48FB-8670-849C40D527D9}"/>
              </a:ext>
            </a:extLst>
          </p:cNvPr>
          <p:cNvSpPr/>
          <p:nvPr/>
        </p:nvSpPr>
        <p:spPr>
          <a:xfrm>
            <a:off x="4491567" y="2462851"/>
            <a:ext cx="79222" cy="0"/>
          </a:xfrm>
          <a:custGeom>
            <a:avLst/>
            <a:gdLst>
              <a:gd name="connsiteX0" fmla="*/ 0 w 409575"/>
              <a:gd name="connsiteY0" fmla="*/ 0 h 0"/>
              <a:gd name="connsiteX1" fmla="*/ 409575 w 409575"/>
              <a:gd name="connsiteY1" fmla="*/ 0 h 0"/>
            </a:gdLst>
            <a:ahLst/>
            <a:cxnLst>
              <a:cxn ang="0">
                <a:pos x="connsiteX0" y="connsiteY0"/>
              </a:cxn>
              <a:cxn ang="0">
                <a:pos x="connsiteX1" y="connsiteY1"/>
              </a:cxn>
            </a:cxnLst>
            <a:rect l="l" t="t" r="r" b="b"/>
            <a:pathLst>
              <a:path w="409575">
                <a:moveTo>
                  <a:pt x="0" y="0"/>
                </a:moveTo>
                <a:lnTo>
                  <a:pt x="409575" y="0"/>
                </a:lnTo>
              </a:path>
            </a:pathLst>
          </a:custGeom>
          <a:ln w="28575" cap="flat">
            <a:solidFill>
              <a:srgbClr val="FFFFFF"/>
            </a:solidFill>
            <a:prstDash val="solid"/>
            <a:miter/>
          </a:ln>
        </p:spPr>
        <p:txBody>
          <a:bodyPr rtlCol="0" anchor="ctr"/>
          <a:lstStyle/>
          <a:p>
            <a:pPr defTabSz="457047">
              <a:defRPr/>
            </a:pPr>
            <a:endParaRPr lang="en-US" sz="1799" dirty="0">
              <a:solidFill>
                <a:srgbClr val="000000"/>
              </a:solidFill>
              <a:latin typeface="Amazon Ember Heavy"/>
              <a:sym typeface="Calibri"/>
            </a:endParaRPr>
          </a:p>
        </p:txBody>
      </p:sp>
      <p:grpSp>
        <p:nvGrpSpPr>
          <p:cNvPr id="97" name="Group 96">
            <a:extLst>
              <a:ext uri="{FF2B5EF4-FFF2-40B4-BE49-F238E27FC236}">
                <a16:creationId xmlns:a16="http://schemas.microsoft.com/office/drawing/2014/main" id="{556F1D51-EED9-4BCE-A778-8631BA386D64}"/>
              </a:ext>
            </a:extLst>
          </p:cNvPr>
          <p:cNvGrpSpPr/>
          <p:nvPr/>
        </p:nvGrpSpPr>
        <p:grpSpPr>
          <a:xfrm>
            <a:off x="4020683" y="1711057"/>
            <a:ext cx="1162501" cy="831825"/>
            <a:chOff x="3907998" y="1150849"/>
            <a:chExt cx="958433" cy="685801"/>
          </a:xfrm>
          <a:gradFill flip="none" rotWithShape="1">
            <a:gsLst>
              <a:gs pos="0">
                <a:schemeClr val="accent1"/>
              </a:gs>
              <a:gs pos="34000">
                <a:schemeClr val="accent2"/>
              </a:gs>
              <a:gs pos="86000">
                <a:schemeClr val="accent3"/>
              </a:gs>
            </a:gsLst>
            <a:lin ang="2700000" scaled="1"/>
            <a:tileRect/>
          </a:gradFill>
        </p:grpSpPr>
        <p:sp>
          <p:nvSpPr>
            <p:cNvPr id="98" name="Freeform 83">
              <a:extLst>
                <a:ext uri="{FF2B5EF4-FFF2-40B4-BE49-F238E27FC236}">
                  <a16:creationId xmlns:a16="http://schemas.microsoft.com/office/drawing/2014/main" id="{F0BF6B57-303C-47A6-B13F-D80905473748}"/>
                </a:ext>
              </a:extLst>
            </p:cNvPr>
            <p:cNvSpPr>
              <a:spLocks/>
            </p:cNvSpPr>
            <p:nvPr/>
          </p:nvSpPr>
          <p:spPr bwMode="auto">
            <a:xfrm>
              <a:off x="3907998" y="1150850"/>
              <a:ext cx="958433" cy="685800"/>
            </a:xfrm>
            <a:custGeom>
              <a:avLst/>
              <a:gdLst>
                <a:gd name="T0" fmla="*/ 236 w 236"/>
                <a:gd name="T1" fmla="*/ 168 h 168"/>
                <a:gd name="T2" fmla="*/ 228 w 236"/>
                <a:gd name="T3" fmla="*/ 168 h 168"/>
                <a:gd name="T4" fmla="*/ 228 w 236"/>
                <a:gd name="T5" fmla="*/ 8 h 168"/>
                <a:gd name="T6" fmla="*/ 0 w 236"/>
                <a:gd name="T7" fmla="*/ 8 h 168"/>
                <a:gd name="T8" fmla="*/ 0 w 236"/>
                <a:gd name="T9" fmla="*/ 0 h 168"/>
                <a:gd name="T10" fmla="*/ 232 w 236"/>
                <a:gd name="T11" fmla="*/ 0 h 168"/>
                <a:gd name="T12" fmla="*/ 236 w 236"/>
                <a:gd name="T13" fmla="*/ 4 h 168"/>
                <a:gd name="T14" fmla="*/ 236 w 236"/>
                <a:gd name="T15" fmla="*/ 168 h 1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6" h="168">
                  <a:moveTo>
                    <a:pt x="236" y="168"/>
                  </a:moveTo>
                  <a:cubicBezTo>
                    <a:pt x="228" y="168"/>
                    <a:pt x="228" y="168"/>
                    <a:pt x="228" y="168"/>
                  </a:cubicBezTo>
                  <a:cubicBezTo>
                    <a:pt x="228" y="8"/>
                    <a:pt x="228" y="8"/>
                    <a:pt x="228" y="8"/>
                  </a:cubicBezTo>
                  <a:cubicBezTo>
                    <a:pt x="0" y="8"/>
                    <a:pt x="0" y="8"/>
                    <a:pt x="0" y="8"/>
                  </a:cubicBezTo>
                  <a:cubicBezTo>
                    <a:pt x="0" y="0"/>
                    <a:pt x="0" y="0"/>
                    <a:pt x="0" y="0"/>
                  </a:cubicBezTo>
                  <a:cubicBezTo>
                    <a:pt x="232" y="0"/>
                    <a:pt x="232" y="0"/>
                    <a:pt x="232" y="0"/>
                  </a:cubicBezTo>
                  <a:cubicBezTo>
                    <a:pt x="234" y="0"/>
                    <a:pt x="236" y="1"/>
                    <a:pt x="236" y="4"/>
                  </a:cubicBezTo>
                  <a:lnTo>
                    <a:pt x="236" y="1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0" rIns="91400" bIns="45700" numCol="1" anchor="t" anchorCtr="0" compatLnSpc="1">
              <a:prstTxWarp prst="textNoShape">
                <a:avLst/>
              </a:prstTxWarp>
            </a:bodyPr>
            <a:lstStyle/>
            <a:p>
              <a:pPr marL="0" marR="0" lvl="0" indent="0" defTabSz="457047"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rgbClr val="000000"/>
                </a:solidFill>
                <a:effectLst/>
                <a:uLnTx/>
                <a:uFillTx/>
                <a:latin typeface="Amazon Ember Heavy"/>
                <a:sym typeface="Calibri"/>
              </a:endParaRPr>
            </a:p>
          </p:txBody>
        </p:sp>
        <p:sp>
          <p:nvSpPr>
            <p:cNvPr id="99" name="Freeform 84">
              <a:extLst>
                <a:ext uri="{FF2B5EF4-FFF2-40B4-BE49-F238E27FC236}">
                  <a16:creationId xmlns:a16="http://schemas.microsoft.com/office/drawing/2014/main" id="{22993078-C2B8-4971-97BD-52AB752548FE}"/>
                </a:ext>
              </a:extLst>
            </p:cNvPr>
            <p:cNvSpPr>
              <a:spLocks/>
            </p:cNvSpPr>
            <p:nvPr/>
          </p:nvSpPr>
          <p:spPr bwMode="auto">
            <a:xfrm>
              <a:off x="3907998" y="1150849"/>
              <a:ext cx="958433" cy="685799"/>
            </a:xfrm>
            <a:custGeom>
              <a:avLst/>
              <a:gdLst>
                <a:gd name="T0" fmla="*/ 236 w 236"/>
                <a:gd name="T1" fmla="*/ 168 h 168"/>
                <a:gd name="T2" fmla="*/ 4 w 236"/>
                <a:gd name="T3" fmla="*/ 168 h 168"/>
                <a:gd name="T4" fmla="*/ 0 w 236"/>
                <a:gd name="T5" fmla="*/ 164 h 168"/>
                <a:gd name="T6" fmla="*/ 0 w 236"/>
                <a:gd name="T7" fmla="*/ 0 h 168"/>
                <a:gd name="T8" fmla="*/ 8 w 236"/>
                <a:gd name="T9" fmla="*/ 0 h 168"/>
                <a:gd name="T10" fmla="*/ 8 w 236"/>
                <a:gd name="T11" fmla="*/ 160 h 168"/>
                <a:gd name="T12" fmla="*/ 236 w 236"/>
                <a:gd name="T13" fmla="*/ 160 h 168"/>
                <a:gd name="T14" fmla="*/ 236 w 236"/>
                <a:gd name="T15" fmla="*/ 168 h 1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6" h="168">
                  <a:moveTo>
                    <a:pt x="236" y="168"/>
                  </a:moveTo>
                  <a:cubicBezTo>
                    <a:pt x="4" y="168"/>
                    <a:pt x="4" y="168"/>
                    <a:pt x="4" y="168"/>
                  </a:cubicBezTo>
                  <a:cubicBezTo>
                    <a:pt x="2" y="168"/>
                    <a:pt x="0" y="166"/>
                    <a:pt x="0" y="164"/>
                  </a:cubicBezTo>
                  <a:cubicBezTo>
                    <a:pt x="0" y="0"/>
                    <a:pt x="0" y="0"/>
                    <a:pt x="0" y="0"/>
                  </a:cubicBezTo>
                  <a:cubicBezTo>
                    <a:pt x="8" y="0"/>
                    <a:pt x="8" y="0"/>
                    <a:pt x="8" y="0"/>
                  </a:cubicBezTo>
                  <a:cubicBezTo>
                    <a:pt x="8" y="160"/>
                    <a:pt x="8" y="160"/>
                    <a:pt x="8" y="160"/>
                  </a:cubicBezTo>
                  <a:cubicBezTo>
                    <a:pt x="236" y="160"/>
                    <a:pt x="236" y="160"/>
                    <a:pt x="236" y="160"/>
                  </a:cubicBezTo>
                  <a:lnTo>
                    <a:pt x="236" y="1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0" rIns="91400" bIns="45700" numCol="1" anchor="t" anchorCtr="0" compatLnSpc="1">
              <a:prstTxWarp prst="textNoShape">
                <a:avLst/>
              </a:prstTxWarp>
            </a:bodyPr>
            <a:lstStyle/>
            <a:p>
              <a:pPr marL="0" marR="0" lvl="0" indent="0" defTabSz="457047"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rgbClr val="000000"/>
                </a:solidFill>
                <a:effectLst/>
                <a:uLnTx/>
                <a:uFillTx/>
                <a:latin typeface="Amazon Ember Heavy"/>
                <a:sym typeface="Calibri"/>
              </a:endParaRPr>
            </a:p>
          </p:txBody>
        </p:sp>
        <p:sp>
          <p:nvSpPr>
            <p:cNvPr id="100" name="Rectangle 85">
              <a:extLst>
                <a:ext uri="{FF2B5EF4-FFF2-40B4-BE49-F238E27FC236}">
                  <a16:creationId xmlns:a16="http://schemas.microsoft.com/office/drawing/2014/main" id="{DCE02810-E01D-4777-9024-8F739BB5CB40}"/>
                </a:ext>
              </a:extLst>
            </p:cNvPr>
            <p:cNvSpPr>
              <a:spLocks noChangeArrowheads="1"/>
            </p:cNvSpPr>
            <p:nvPr/>
          </p:nvSpPr>
          <p:spPr bwMode="auto">
            <a:xfrm>
              <a:off x="3924929" y="1249062"/>
              <a:ext cx="924565" cy="3217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0" tIns="45700" rIns="91400" bIns="45700" numCol="1" anchor="t" anchorCtr="0" compatLnSpc="1">
              <a:prstTxWarp prst="textNoShape">
                <a:avLst/>
              </a:prstTxWarp>
            </a:bodyPr>
            <a:lstStyle/>
            <a:p>
              <a:pPr marL="0" marR="0" lvl="0" indent="0" defTabSz="457047"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rgbClr val="000000"/>
                </a:solidFill>
                <a:effectLst/>
                <a:uLnTx/>
                <a:uFillTx/>
                <a:latin typeface="Amazon Ember Heavy"/>
                <a:sym typeface="Calibri"/>
              </a:endParaRPr>
            </a:p>
          </p:txBody>
        </p:sp>
        <p:sp>
          <p:nvSpPr>
            <p:cNvPr id="101" name="Rectangle 86">
              <a:extLst>
                <a:ext uri="{FF2B5EF4-FFF2-40B4-BE49-F238E27FC236}">
                  <a16:creationId xmlns:a16="http://schemas.microsoft.com/office/drawing/2014/main" id="{BEBA5E1F-6860-4F99-AE47-E028E62EF67F}"/>
                </a:ext>
              </a:extLst>
            </p:cNvPr>
            <p:cNvSpPr>
              <a:spLocks noChangeArrowheads="1"/>
            </p:cNvSpPr>
            <p:nvPr/>
          </p:nvSpPr>
          <p:spPr bwMode="auto">
            <a:xfrm>
              <a:off x="3974035" y="1199956"/>
              <a:ext cx="32173" cy="3217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0" tIns="45700" rIns="91400" bIns="45700" numCol="1" anchor="t" anchorCtr="0" compatLnSpc="1">
              <a:prstTxWarp prst="textNoShape">
                <a:avLst/>
              </a:prstTxWarp>
            </a:bodyPr>
            <a:lstStyle/>
            <a:p>
              <a:pPr marL="0" marR="0" lvl="0" indent="0" defTabSz="457047"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rgbClr val="000000"/>
                </a:solidFill>
                <a:effectLst/>
                <a:uLnTx/>
                <a:uFillTx/>
                <a:latin typeface="Amazon Ember Heavy"/>
                <a:sym typeface="Calibri"/>
              </a:endParaRPr>
            </a:p>
          </p:txBody>
        </p:sp>
        <p:sp>
          <p:nvSpPr>
            <p:cNvPr id="102" name="Rectangle 87">
              <a:extLst>
                <a:ext uri="{FF2B5EF4-FFF2-40B4-BE49-F238E27FC236}">
                  <a16:creationId xmlns:a16="http://schemas.microsoft.com/office/drawing/2014/main" id="{D5488680-18E7-432E-ABA3-075ADDE8FC17}"/>
                </a:ext>
              </a:extLst>
            </p:cNvPr>
            <p:cNvSpPr>
              <a:spLocks noChangeArrowheads="1"/>
            </p:cNvSpPr>
            <p:nvPr/>
          </p:nvSpPr>
          <p:spPr bwMode="auto">
            <a:xfrm>
              <a:off x="4038383" y="1199956"/>
              <a:ext cx="32173" cy="3217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0" tIns="45700" rIns="91400" bIns="45700" numCol="1" anchor="t" anchorCtr="0" compatLnSpc="1">
              <a:prstTxWarp prst="textNoShape">
                <a:avLst/>
              </a:prstTxWarp>
            </a:bodyPr>
            <a:lstStyle/>
            <a:p>
              <a:pPr marL="0" marR="0" lvl="0" indent="0" defTabSz="457047"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rgbClr val="000000"/>
                </a:solidFill>
                <a:effectLst/>
                <a:uLnTx/>
                <a:uFillTx/>
                <a:latin typeface="Amazon Ember Heavy"/>
                <a:sym typeface="Calibri"/>
              </a:endParaRPr>
            </a:p>
          </p:txBody>
        </p:sp>
        <p:sp>
          <p:nvSpPr>
            <p:cNvPr id="103" name="Rectangle 88">
              <a:extLst>
                <a:ext uri="{FF2B5EF4-FFF2-40B4-BE49-F238E27FC236}">
                  <a16:creationId xmlns:a16="http://schemas.microsoft.com/office/drawing/2014/main" id="{36C7CDB2-F06D-4EB9-B651-CE87D75B9E7E}"/>
                </a:ext>
              </a:extLst>
            </p:cNvPr>
            <p:cNvSpPr>
              <a:spLocks noChangeArrowheads="1"/>
            </p:cNvSpPr>
            <p:nvPr/>
          </p:nvSpPr>
          <p:spPr bwMode="auto">
            <a:xfrm>
              <a:off x="4102730" y="1199956"/>
              <a:ext cx="33867" cy="3217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0" tIns="45700" rIns="91400" bIns="45700" numCol="1" anchor="t" anchorCtr="0" compatLnSpc="1">
              <a:prstTxWarp prst="textNoShape">
                <a:avLst/>
              </a:prstTxWarp>
            </a:bodyPr>
            <a:lstStyle/>
            <a:p>
              <a:pPr marL="0" marR="0" lvl="0" indent="0" defTabSz="457047"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rgbClr val="000000"/>
                </a:solidFill>
                <a:effectLst/>
                <a:uLnTx/>
                <a:uFillTx/>
                <a:latin typeface="Amazon Ember Heavy"/>
                <a:sym typeface="Calibri"/>
              </a:endParaRPr>
            </a:p>
          </p:txBody>
        </p:sp>
        <p:sp>
          <p:nvSpPr>
            <p:cNvPr id="104" name="Freeform 50">
              <a:extLst>
                <a:ext uri="{FF2B5EF4-FFF2-40B4-BE49-F238E27FC236}">
                  <a16:creationId xmlns:a16="http://schemas.microsoft.com/office/drawing/2014/main" id="{A08BEAF5-6C7F-4909-89D0-F27CDC797AB2}"/>
                </a:ext>
              </a:extLst>
            </p:cNvPr>
            <p:cNvSpPr>
              <a:spLocks noEditPoints="1"/>
            </p:cNvSpPr>
            <p:nvPr/>
          </p:nvSpPr>
          <p:spPr bwMode="auto">
            <a:xfrm>
              <a:off x="4146743" y="1365859"/>
              <a:ext cx="103188" cy="104322"/>
            </a:xfrm>
            <a:custGeom>
              <a:avLst/>
              <a:gdLst>
                <a:gd name="T0" fmla="*/ 19 w 38"/>
                <a:gd name="T1" fmla="*/ 38 h 38"/>
                <a:gd name="T2" fmla="*/ 17 w 38"/>
                <a:gd name="T3" fmla="*/ 37 h 38"/>
                <a:gd name="T4" fmla="*/ 2 w 38"/>
                <a:gd name="T5" fmla="*/ 22 h 38"/>
                <a:gd name="T6" fmla="*/ 2 w 38"/>
                <a:gd name="T7" fmla="*/ 17 h 38"/>
                <a:gd name="T8" fmla="*/ 17 w 38"/>
                <a:gd name="T9" fmla="*/ 2 h 38"/>
                <a:gd name="T10" fmla="*/ 22 w 38"/>
                <a:gd name="T11" fmla="*/ 2 h 38"/>
                <a:gd name="T12" fmla="*/ 37 w 38"/>
                <a:gd name="T13" fmla="*/ 17 h 38"/>
                <a:gd name="T14" fmla="*/ 37 w 38"/>
                <a:gd name="T15" fmla="*/ 22 h 38"/>
                <a:gd name="T16" fmla="*/ 22 w 38"/>
                <a:gd name="T17" fmla="*/ 37 h 38"/>
                <a:gd name="T18" fmla="*/ 19 w 38"/>
                <a:gd name="T19" fmla="*/ 38 h 38"/>
                <a:gd name="T20" fmla="*/ 9 w 38"/>
                <a:gd name="T21" fmla="*/ 19 h 38"/>
                <a:gd name="T22" fmla="*/ 19 w 38"/>
                <a:gd name="T23" fmla="*/ 29 h 38"/>
                <a:gd name="T24" fmla="*/ 29 w 38"/>
                <a:gd name="T25" fmla="*/ 19 h 38"/>
                <a:gd name="T26" fmla="*/ 19 w 38"/>
                <a:gd name="T27" fmla="*/ 9 h 38"/>
                <a:gd name="T28" fmla="*/ 9 w 38"/>
                <a:gd name="T29" fmla="*/ 19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 h="38">
                  <a:moveTo>
                    <a:pt x="19" y="38"/>
                  </a:moveTo>
                  <a:cubicBezTo>
                    <a:pt x="18" y="38"/>
                    <a:pt x="17" y="38"/>
                    <a:pt x="17" y="37"/>
                  </a:cubicBezTo>
                  <a:cubicBezTo>
                    <a:pt x="2" y="22"/>
                    <a:pt x="2" y="22"/>
                    <a:pt x="2" y="22"/>
                  </a:cubicBezTo>
                  <a:cubicBezTo>
                    <a:pt x="0" y="20"/>
                    <a:pt x="0" y="18"/>
                    <a:pt x="2" y="17"/>
                  </a:cubicBezTo>
                  <a:cubicBezTo>
                    <a:pt x="17" y="2"/>
                    <a:pt x="17" y="2"/>
                    <a:pt x="17" y="2"/>
                  </a:cubicBezTo>
                  <a:cubicBezTo>
                    <a:pt x="18" y="0"/>
                    <a:pt x="20" y="0"/>
                    <a:pt x="22" y="2"/>
                  </a:cubicBezTo>
                  <a:cubicBezTo>
                    <a:pt x="37" y="17"/>
                    <a:pt x="37" y="17"/>
                    <a:pt x="37" y="17"/>
                  </a:cubicBezTo>
                  <a:cubicBezTo>
                    <a:pt x="38" y="18"/>
                    <a:pt x="38" y="20"/>
                    <a:pt x="37" y="22"/>
                  </a:cubicBezTo>
                  <a:cubicBezTo>
                    <a:pt x="22" y="37"/>
                    <a:pt x="22" y="37"/>
                    <a:pt x="22" y="37"/>
                  </a:cubicBezTo>
                  <a:cubicBezTo>
                    <a:pt x="21" y="38"/>
                    <a:pt x="20" y="38"/>
                    <a:pt x="19" y="38"/>
                  </a:cubicBezTo>
                  <a:close/>
                  <a:moveTo>
                    <a:pt x="9" y="19"/>
                  </a:moveTo>
                  <a:cubicBezTo>
                    <a:pt x="19" y="29"/>
                    <a:pt x="19" y="29"/>
                    <a:pt x="19" y="29"/>
                  </a:cubicBezTo>
                  <a:cubicBezTo>
                    <a:pt x="29" y="19"/>
                    <a:pt x="29" y="19"/>
                    <a:pt x="29" y="19"/>
                  </a:cubicBezTo>
                  <a:cubicBezTo>
                    <a:pt x="19" y="9"/>
                    <a:pt x="19" y="9"/>
                    <a:pt x="19" y="9"/>
                  </a:cubicBezTo>
                  <a:lnTo>
                    <a:pt x="9"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0" rIns="91400" bIns="45700" numCol="1" anchor="t" anchorCtr="0" compatLnSpc="1">
              <a:prstTxWarp prst="textNoShape">
                <a:avLst/>
              </a:prstTxWarp>
            </a:bodyPr>
            <a:lstStyle/>
            <a:p>
              <a:pPr marL="0" marR="0" lvl="0" indent="0" defTabSz="457047"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rgbClr val="000000"/>
                </a:solidFill>
                <a:effectLst/>
                <a:uLnTx/>
                <a:uFillTx/>
                <a:latin typeface="Amazon Ember Heavy"/>
                <a:sym typeface="Calibri"/>
              </a:endParaRPr>
            </a:p>
          </p:txBody>
        </p:sp>
        <p:sp>
          <p:nvSpPr>
            <p:cNvPr id="105" name="Freeform 54">
              <a:extLst>
                <a:ext uri="{FF2B5EF4-FFF2-40B4-BE49-F238E27FC236}">
                  <a16:creationId xmlns:a16="http://schemas.microsoft.com/office/drawing/2014/main" id="{DBC6988B-6F7B-4C7F-AD58-C8EE33270C99}"/>
                </a:ext>
              </a:extLst>
            </p:cNvPr>
            <p:cNvSpPr>
              <a:spLocks noEditPoints="1"/>
            </p:cNvSpPr>
            <p:nvPr/>
          </p:nvSpPr>
          <p:spPr bwMode="auto">
            <a:xfrm>
              <a:off x="4146743" y="1491726"/>
              <a:ext cx="103188" cy="104322"/>
            </a:xfrm>
            <a:custGeom>
              <a:avLst/>
              <a:gdLst>
                <a:gd name="T0" fmla="*/ 19 w 38"/>
                <a:gd name="T1" fmla="*/ 38 h 38"/>
                <a:gd name="T2" fmla="*/ 17 w 38"/>
                <a:gd name="T3" fmla="*/ 37 h 38"/>
                <a:gd name="T4" fmla="*/ 2 w 38"/>
                <a:gd name="T5" fmla="*/ 22 h 38"/>
                <a:gd name="T6" fmla="*/ 2 w 38"/>
                <a:gd name="T7" fmla="*/ 17 h 38"/>
                <a:gd name="T8" fmla="*/ 17 w 38"/>
                <a:gd name="T9" fmla="*/ 2 h 38"/>
                <a:gd name="T10" fmla="*/ 22 w 38"/>
                <a:gd name="T11" fmla="*/ 2 h 38"/>
                <a:gd name="T12" fmla="*/ 37 w 38"/>
                <a:gd name="T13" fmla="*/ 17 h 38"/>
                <a:gd name="T14" fmla="*/ 37 w 38"/>
                <a:gd name="T15" fmla="*/ 22 h 38"/>
                <a:gd name="T16" fmla="*/ 22 w 38"/>
                <a:gd name="T17" fmla="*/ 37 h 38"/>
                <a:gd name="T18" fmla="*/ 19 w 38"/>
                <a:gd name="T19" fmla="*/ 38 h 38"/>
                <a:gd name="T20" fmla="*/ 9 w 38"/>
                <a:gd name="T21" fmla="*/ 20 h 38"/>
                <a:gd name="T22" fmla="*/ 19 w 38"/>
                <a:gd name="T23" fmla="*/ 29 h 38"/>
                <a:gd name="T24" fmla="*/ 29 w 38"/>
                <a:gd name="T25" fmla="*/ 20 h 38"/>
                <a:gd name="T26" fmla="*/ 19 w 38"/>
                <a:gd name="T27" fmla="*/ 10 h 38"/>
                <a:gd name="T28" fmla="*/ 9 w 38"/>
                <a:gd name="T29" fmla="*/ 2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 h="38">
                  <a:moveTo>
                    <a:pt x="19" y="38"/>
                  </a:moveTo>
                  <a:cubicBezTo>
                    <a:pt x="18" y="38"/>
                    <a:pt x="17" y="38"/>
                    <a:pt x="17" y="37"/>
                  </a:cubicBezTo>
                  <a:cubicBezTo>
                    <a:pt x="2" y="22"/>
                    <a:pt x="2" y="22"/>
                    <a:pt x="2" y="22"/>
                  </a:cubicBezTo>
                  <a:cubicBezTo>
                    <a:pt x="0" y="21"/>
                    <a:pt x="0" y="18"/>
                    <a:pt x="2" y="17"/>
                  </a:cubicBezTo>
                  <a:cubicBezTo>
                    <a:pt x="17" y="2"/>
                    <a:pt x="17" y="2"/>
                    <a:pt x="17" y="2"/>
                  </a:cubicBezTo>
                  <a:cubicBezTo>
                    <a:pt x="18" y="0"/>
                    <a:pt x="20" y="0"/>
                    <a:pt x="22" y="2"/>
                  </a:cubicBezTo>
                  <a:cubicBezTo>
                    <a:pt x="37" y="17"/>
                    <a:pt x="37" y="17"/>
                    <a:pt x="37" y="17"/>
                  </a:cubicBezTo>
                  <a:cubicBezTo>
                    <a:pt x="38" y="18"/>
                    <a:pt x="38" y="21"/>
                    <a:pt x="37" y="22"/>
                  </a:cubicBezTo>
                  <a:cubicBezTo>
                    <a:pt x="22" y="37"/>
                    <a:pt x="22" y="37"/>
                    <a:pt x="22" y="37"/>
                  </a:cubicBezTo>
                  <a:cubicBezTo>
                    <a:pt x="21" y="38"/>
                    <a:pt x="20" y="38"/>
                    <a:pt x="19" y="38"/>
                  </a:cubicBezTo>
                  <a:close/>
                  <a:moveTo>
                    <a:pt x="9" y="20"/>
                  </a:moveTo>
                  <a:cubicBezTo>
                    <a:pt x="19" y="29"/>
                    <a:pt x="19" y="29"/>
                    <a:pt x="19" y="29"/>
                  </a:cubicBezTo>
                  <a:cubicBezTo>
                    <a:pt x="29" y="20"/>
                    <a:pt x="29" y="20"/>
                    <a:pt x="29" y="20"/>
                  </a:cubicBezTo>
                  <a:cubicBezTo>
                    <a:pt x="19" y="10"/>
                    <a:pt x="19" y="10"/>
                    <a:pt x="19" y="10"/>
                  </a:cubicBezTo>
                  <a:lnTo>
                    <a:pt x="9"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0" rIns="91400" bIns="45700" numCol="1" anchor="t" anchorCtr="0" compatLnSpc="1">
              <a:prstTxWarp prst="textNoShape">
                <a:avLst/>
              </a:prstTxWarp>
            </a:bodyPr>
            <a:lstStyle/>
            <a:p>
              <a:pPr marL="0" marR="0" lvl="0" indent="0" defTabSz="457047"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rgbClr val="000000"/>
                </a:solidFill>
                <a:effectLst/>
                <a:uLnTx/>
                <a:uFillTx/>
                <a:latin typeface="Amazon Ember Heavy"/>
                <a:sym typeface="Calibri"/>
              </a:endParaRPr>
            </a:p>
          </p:txBody>
        </p:sp>
        <p:sp>
          <p:nvSpPr>
            <p:cNvPr id="106" name="Freeform 58">
              <a:extLst>
                <a:ext uri="{FF2B5EF4-FFF2-40B4-BE49-F238E27FC236}">
                  <a16:creationId xmlns:a16="http://schemas.microsoft.com/office/drawing/2014/main" id="{5AD67174-9184-4728-8F85-6655A4A3717C}"/>
                </a:ext>
              </a:extLst>
            </p:cNvPr>
            <p:cNvSpPr>
              <a:spLocks noEditPoints="1"/>
            </p:cNvSpPr>
            <p:nvPr/>
          </p:nvSpPr>
          <p:spPr bwMode="auto">
            <a:xfrm>
              <a:off x="4146743" y="1620994"/>
              <a:ext cx="103188" cy="104322"/>
            </a:xfrm>
            <a:custGeom>
              <a:avLst/>
              <a:gdLst>
                <a:gd name="T0" fmla="*/ 19 w 38"/>
                <a:gd name="T1" fmla="*/ 38 h 38"/>
                <a:gd name="T2" fmla="*/ 17 w 38"/>
                <a:gd name="T3" fmla="*/ 37 h 38"/>
                <a:gd name="T4" fmla="*/ 2 w 38"/>
                <a:gd name="T5" fmla="*/ 22 h 38"/>
                <a:gd name="T6" fmla="*/ 2 w 38"/>
                <a:gd name="T7" fmla="*/ 16 h 38"/>
                <a:gd name="T8" fmla="*/ 17 w 38"/>
                <a:gd name="T9" fmla="*/ 1 h 38"/>
                <a:gd name="T10" fmla="*/ 22 w 38"/>
                <a:gd name="T11" fmla="*/ 1 h 38"/>
                <a:gd name="T12" fmla="*/ 37 w 38"/>
                <a:gd name="T13" fmla="*/ 16 h 38"/>
                <a:gd name="T14" fmla="*/ 37 w 38"/>
                <a:gd name="T15" fmla="*/ 22 h 38"/>
                <a:gd name="T16" fmla="*/ 22 w 38"/>
                <a:gd name="T17" fmla="*/ 37 h 38"/>
                <a:gd name="T18" fmla="*/ 19 w 38"/>
                <a:gd name="T19" fmla="*/ 38 h 38"/>
                <a:gd name="T20" fmla="*/ 9 w 38"/>
                <a:gd name="T21" fmla="*/ 19 h 38"/>
                <a:gd name="T22" fmla="*/ 19 w 38"/>
                <a:gd name="T23" fmla="*/ 29 h 38"/>
                <a:gd name="T24" fmla="*/ 29 w 38"/>
                <a:gd name="T25" fmla="*/ 19 h 38"/>
                <a:gd name="T26" fmla="*/ 19 w 38"/>
                <a:gd name="T27" fmla="*/ 9 h 38"/>
                <a:gd name="T28" fmla="*/ 9 w 38"/>
                <a:gd name="T29" fmla="*/ 19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 h="38">
                  <a:moveTo>
                    <a:pt x="19" y="38"/>
                  </a:moveTo>
                  <a:cubicBezTo>
                    <a:pt x="18" y="38"/>
                    <a:pt x="17" y="37"/>
                    <a:pt x="17" y="37"/>
                  </a:cubicBezTo>
                  <a:cubicBezTo>
                    <a:pt x="2" y="22"/>
                    <a:pt x="2" y="22"/>
                    <a:pt x="2" y="22"/>
                  </a:cubicBezTo>
                  <a:cubicBezTo>
                    <a:pt x="0" y="20"/>
                    <a:pt x="0" y="18"/>
                    <a:pt x="2" y="16"/>
                  </a:cubicBezTo>
                  <a:cubicBezTo>
                    <a:pt x="17" y="1"/>
                    <a:pt x="17" y="1"/>
                    <a:pt x="17" y="1"/>
                  </a:cubicBezTo>
                  <a:cubicBezTo>
                    <a:pt x="18" y="0"/>
                    <a:pt x="20" y="0"/>
                    <a:pt x="22" y="1"/>
                  </a:cubicBezTo>
                  <a:cubicBezTo>
                    <a:pt x="37" y="16"/>
                    <a:pt x="37" y="16"/>
                    <a:pt x="37" y="16"/>
                  </a:cubicBezTo>
                  <a:cubicBezTo>
                    <a:pt x="38" y="18"/>
                    <a:pt x="38" y="20"/>
                    <a:pt x="37" y="22"/>
                  </a:cubicBezTo>
                  <a:cubicBezTo>
                    <a:pt x="22" y="37"/>
                    <a:pt x="22" y="37"/>
                    <a:pt x="22" y="37"/>
                  </a:cubicBezTo>
                  <a:cubicBezTo>
                    <a:pt x="21" y="37"/>
                    <a:pt x="20" y="38"/>
                    <a:pt x="19" y="38"/>
                  </a:cubicBezTo>
                  <a:close/>
                  <a:moveTo>
                    <a:pt x="9" y="19"/>
                  </a:moveTo>
                  <a:cubicBezTo>
                    <a:pt x="19" y="29"/>
                    <a:pt x="19" y="29"/>
                    <a:pt x="19" y="29"/>
                  </a:cubicBezTo>
                  <a:cubicBezTo>
                    <a:pt x="29" y="19"/>
                    <a:pt x="29" y="19"/>
                    <a:pt x="29" y="19"/>
                  </a:cubicBezTo>
                  <a:cubicBezTo>
                    <a:pt x="19" y="9"/>
                    <a:pt x="19" y="9"/>
                    <a:pt x="19" y="9"/>
                  </a:cubicBezTo>
                  <a:lnTo>
                    <a:pt x="9"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0" rIns="91400" bIns="45700" numCol="1" anchor="t" anchorCtr="0" compatLnSpc="1">
              <a:prstTxWarp prst="textNoShape">
                <a:avLst/>
              </a:prstTxWarp>
            </a:bodyPr>
            <a:lstStyle/>
            <a:p>
              <a:pPr marL="0" marR="0" lvl="0" indent="0" defTabSz="457047"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rgbClr val="000000"/>
                </a:solidFill>
                <a:effectLst/>
                <a:uLnTx/>
                <a:uFillTx/>
                <a:latin typeface="Amazon Ember Heavy"/>
                <a:sym typeface="Calibri"/>
              </a:endParaRPr>
            </a:p>
          </p:txBody>
        </p:sp>
        <p:sp>
          <p:nvSpPr>
            <p:cNvPr id="107" name="Freeform 51">
              <a:extLst>
                <a:ext uri="{FF2B5EF4-FFF2-40B4-BE49-F238E27FC236}">
                  <a16:creationId xmlns:a16="http://schemas.microsoft.com/office/drawing/2014/main" id="{4C21983D-E167-4910-BB4A-26E31091BEDE}"/>
                </a:ext>
              </a:extLst>
            </p:cNvPr>
            <p:cNvSpPr>
              <a:spLocks noEditPoints="1"/>
            </p:cNvSpPr>
            <p:nvPr/>
          </p:nvSpPr>
          <p:spPr bwMode="auto">
            <a:xfrm>
              <a:off x="4407821" y="1379466"/>
              <a:ext cx="95251" cy="79375"/>
            </a:xfrm>
            <a:custGeom>
              <a:avLst/>
              <a:gdLst>
                <a:gd name="T0" fmla="*/ 32 w 35"/>
                <a:gd name="T1" fmla="*/ 29 h 29"/>
                <a:gd name="T2" fmla="*/ 3 w 35"/>
                <a:gd name="T3" fmla="*/ 29 h 29"/>
                <a:gd name="T4" fmla="*/ 0 w 35"/>
                <a:gd name="T5" fmla="*/ 25 h 29"/>
                <a:gd name="T6" fmla="*/ 0 w 35"/>
                <a:gd name="T7" fmla="*/ 4 h 29"/>
                <a:gd name="T8" fmla="*/ 3 w 35"/>
                <a:gd name="T9" fmla="*/ 0 h 29"/>
                <a:gd name="T10" fmla="*/ 32 w 35"/>
                <a:gd name="T11" fmla="*/ 0 h 29"/>
                <a:gd name="T12" fmla="*/ 35 w 35"/>
                <a:gd name="T13" fmla="*/ 4 h 29"/>
                <a:gd name="T14" fmla="*/ 35 w 35"/>
                <a:gd name="T15" fmla="*/ 25 h 29"/>
                <a:gd name="T16" fmla="*/ 32 w 35"/>
                <a:gd name="T17" fmla="*/ 29 h 29"/>
                <a:gd name="T18" fmla="*/ 7 w 35"/>
                <a:gd name="T19" fmla="*/ 21 h 29"/>
                <a:gd name="T20" fmla="*/ 28 w 35"/>
                <a:gd name="T21" fmla="*/ 21 h 29"/>
                <a:gd name="T22" fmla="*/ 28 w 35"/>
                <a:gd name="T23" fmla="*/ 7 h 29"/>
                <a:gd name="T24" fmla="*/ 7 w 35"/>
                <a:gd name="T25" fmla="*/ 7 h 29"/>
                <a:gd name="T26" fmla="*/ 7 w 35"/>
                <a:gd name="T27"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 h="29">
                  <a:moveTo>
                    <a:pt x="32" y="29"/>
                  </a:moveTo>
                  <a:cubicBezTo>
                    <a:pt x="3" y="29"/>
                    <a:pt x="3" y="29"/>
                    <a:pt x="3" y="29"/>
                  </a:cubicBezTo>
                  <a:cubicBezTo>
                    <a:pt x="1" y="29"/>
                    <a:pt x="0" y="27"/>
                    <a:pt x="0" y="25"/>
                  </a:cubicBezTo>
                  <a:cubicBezTo>
                    <a:pt x="0" y="4"/>
                    <a:pt x="0" y="4"/>
                    <a:pt x="0" y="4"/>
                  </a:cubicBezTo>
                  <a:cubicBezTo>
                    <a:pt x="0" y="2"/>
                    <a:pt x="1" y="0"/>
                    <a:pt x="3" y="0"/>
                  </a:cubicBezTo>
                  <a:cubicBezTo>
                    <a:pt x="32" y="0"/>
                    <a:pt x="32" y="0"/>
                    <a:pt x="32" y="0"/>
                  </a:cubicBezTo>
                  <a:cubicBezTo>
                    <a:pt x="34" y="0"/>
                    <a:pt x="35" y="2"/>
                    <a:pt x="35" y="4"/>
                  </a:cubicBezTo>
                  <a:cubicBezTo>
                    <a:pt x="35" y="25"/>
                    <a:pt x="35" y="25"/>
                    <a:pt x="35" y="25"/>
                  </a:cubicBezTo>
                  <a:cubicBezTo>
                    <a:pt x="35" y="27"/>
                    <a:pt x="34" y="29"/>
                    <a:pt x="32" y="29"/>
                  </a:cubicBezTo>
                  <a:close/>
                  <a:moveTo>
                    <a:pt x="7" y="21"/>
                  </a:moveTo>
                  <a:cubicBezTo>
                    <a:pt x="28" y="21"/>
                    <a:pt x="28" y="21"/>
                    <a:pt x="28" y="21"/>
                  </a:cubicBezTo>
                  <a:cubicBezTo>
                    <a:pt x="28" y="7"/>
                    <a:pt x="28" y="7"/>
                    <a:pt x="28" y="7"/>
                  </a:cubicBezTo>
                  <a:cubicBezTo>
                    <a:pt x="7" y="7"/>
                    <a:pt x="7" y="7"/>
                    <a:pt x="7" y="7"/>
                  </a:cubicBezTo>
                  <a:lnTo>
                    <a:pt x="7" y="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0" rIns="91400" bIns="45700" numCol="1" anchor="t" anchorCtr="0" compatLnSpc="1">
              <a:prstTxWarp prst="textNoShape">
                <a:avLst/>
              </a:prstTxWarp>
            </a:bodyPr>
            <a:lstStyle/>
            <a:p>
              <a:pPr marL="0" marR="0" lvl="0" indent="0" defTabSz="457047"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rgbClr val="000000"/>
                </a:solidFill>
                <a:effectLst/>
                <a:uLnTx/>
                <a:uFillTx/>
                <a:latin typeface="Amazon Ember Heavy"/>
                <a:sym typeface="Calibri"/>
              </a:endParaRPr>
            </a:p>
          </p:txBody>
        </p:sp>
        <p:sp>
          <p:nvSpPr>
            <p:cNvPr id="108" name="Freeform 55">
              <a:extLst>
                <a:ext uri="{FF2B5EF4-FFF2-40B4-BE49-F238E27FC236}">
                  <a16:creationId xmlns:a16="http://schemas.microsoft.com/office/drawing/2014/main" id="{7C3A1E19-C10A-44FD-86AF-0E0FB85B715F}"/>
                </a:ext>
              </a:extLst>
            </p:cNvPr>
            <p:cNvSpPr>
              <a:spLocks noEditPoints="1"/>
            </p:cNvSpPr>
            <p:nvPr/>
          </p:nvSpPr>
          <p:spPr bwMode="auto">
            <a:xfrm>
              <a:off x="4407821" y="1505334"/>
              <a:ext cx="95251" cy="79375"/>
            </a:xfrm>
            <a:custGeom>
              <a:avLst/>
              <a:gdLst>
                <a:gd name="T0" fmla="*/ 32 w 35"/>
                <a:gd name="T1" fmla="*/ 29 h 29"/>
                <a:gd name="T2" fmla="*/ 3 w 35"/>
                <a:gd name="T3" fmla="*/ 29 h 29"/>
                <a:gd name="T4" fmla="*/ 0 w 35"/>
                <a:gd name="T5" fmla="*/ 25 h 29"/>
                <a:gd name="T6" fmla="*/ 0 w 35"/>
                <a:gd name="T7" fmla="*/ 4 h 29"/>
                <a:gd name="T8" fmla="*/ 3 w 35"/>
                <a:gd name="T9" fmla="*/ 0 h 29"/>
                <a:gd name="T10" fmla="*/ 32 w 35"/>
                <a:gd name="T11" fmla="*/ 0 h 29"/>
                <a:gd name="T12" fmla="*/ 35 w 35"/>
                <a:gd name="T13" fmla="*/ 4 h 29"/>
                <a:gd name="T14" fmla="*/ 35 w 35"/>
                <a:gd name="T15" fmla="*/ 25 h 29"/>
                <a:gd name="T16" fmla="*/ 32 w 35"/>
                <a:gd name="T17" fmla="*/ 29 h 29"/>
                <a:gd name="T18" fmla="*/ 7 w 35"/>
                <a:gd name="T19" fmla="*/ 21 h 29"/>
                <a:gd name="T20" fmla="*/ 28 w 35"/>
                <a:gd name="T21" fmla="*/ 21 h 29"/>
                <a:gd name="T22" fmla="*/ 28 w 35"/>
                <a:gd name="T23" fmla="*/ 8 h 29"/>
                <a:gd name="T24" fmla="*/ 7 w 35"/>
                <a:gd name="T25" fmla="*/ 8 h 29"/>
                <a:gd name="T26" fmla="*/ 7 w 35"/>
                <a:gd name="T27"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 h="29">
                  <a:moveTo>
                    <a:pt x="32" y="29"/>
                  </a:moveTo>
                  <a:cubicBezTo>
                    <a:pt x="3" y="29"/>
                    <a:pt x="3" y="29"/>
                    <a:pt x="3" y="29"/>
                  </a:cubicBezTo>
                  <a:cubicBezTo>
                    <a:pt x="1" y="29"/>
                    <a:pt x="0" y="27"/>
                    <a:pt x="0" y="25"/>
                  </a:cubicBezTo>
                  <a:cubicBezTo>
                    <a:pt x="0" y="4"/>
                    <a:pt x="0" y="4"/>
                    <a:pt x="0" y="4"/>
                  </a:cubicBezTo>
                  <a:cubicBezTo>
                    <a:pt x="0" y="2"/>
                    <a:pt x="1" y="0"/>
                    <a:pt x="3" y="0"/>
                  </a:cubicBezTo>
                  <a:cubicBezTo>
                    <a:pt x="32" y="0"/>
                    <a:pt x="32" y="0"/>
                    <a:pt x="32" y="0"/>
                  </a:cubicBezTo>
                  <a:cubicBezTo>
                    <a:pt x="34" y="0"/>
                    <a:pt x="35" y="2"/>
                    <a:pt x="35" y="4"/>
                  </a:cubicBezTo>
                  <a:cubicBezTo>
                    <a:pt x="35" y="25"/>
                    <a:pt x="35" y="25"/>
                    <a:pt x="35" y="25"/>
                  </a:cubicBezTo>
                  <a:cubicBezTo>
                    <a:pt x="35" y="27"/>
                    <a:pt x="34" y="29"/>
                    <a:pt x="32" y="29"/>
                  </a:cubicBezTo>
                  <a:close/>
                  <a:moveTo>
                    <a:pt x="7" y="21"/>
                  </a:moveTo>
                  <a:cubicBezTo>
                    <a:pt x="28" y="21"/>
                    <a:pt x="28" y="21"/>
                    <a:pt x="28" y="21"/>
                  </a:cubicBezTo>
                  <a:cubicBezTo>
                    <a:pt x="28" y="8"/>
                    <a:pt x="28" y="8"/>
                    <a:pt x="28" y="8"/>
                  </a:cubicBezTo>
                  <a:cubicBezTo>
                    <a:pt x="7" y="8"/>
                    <a:pt x="7" y="8"/>
                    <a:pt x="7" y="8"/>
                  </a:cubicBezTo>
                  <a:lnTo>
                    <a:pt x="7" y="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0" rIns="91400" bIns="45700" numCol="1" anchor="t" anchorCtr="0" compatLnSpc="1">
              <a:prstTxWarp prst="textNoShape">
                <a:avLst/>
              </a:prstTxWarp>
            </a:bodyPr>
            <a:lstStyle/>
            <a:p>
              <a:pPr marL="0" marR="0" lvl="0" indent="0" defTabSz="457047"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rgbClr val="000000"/>
                </a:solidFill>
                <a:effectLst/>
                <a:uLnTx/>
                <a:uFillTx/>
                <a:latin typeface="Amazon Ember Heavy"/>
                <a:sym typeface="Calibri"/>
              </a:endParaRPr>
            </a:p>
          </p:txBody>
        </p:sp>
        <p:sp>
          <p:nvSpPr>
            <p:cNvPr id="109" name="Freeform 59">
              <a:extLst>
                <a:ext uri="{FF2B5EF4-FFF2-40B4-BE49-F238E27FC236}">
                  <a16:creationId xmlns:a16="http://schemas.microsoft.com/office/drawing/2014/main" id="{B3E8D32A-8A6E-4ECA-969C-82FA27D15CEC}"/>
                </a:ext>
              </a:extLst>
            </p:cNvPr>
            <p:cNvSpPr>
              <a:spLocks noEditPoints="1"/>
            </p:cNvSpPr>
            <p:nvPr/>
          </p:nvSpPr>
          <p:spPr bwMode="auto">
            <a:xfrm>
              <a:off x="4407821" y="1634601"/>
              <a:ext cx="95251" cy="77107"/>
            </a:xfrm>
            <a:custGeom>
              <a:avLst/>
              <a:gdLst>
                <a:gd name="T0" fmla="*/ 32 w 35"/>
                <a:gd name="T1" fmla="*/ 28 h 28"/>
                <a:gd name="T2" fmla="*/ 3 w 35"/>
                <a:gd name="T3" fmla="*/ 28 h 28"/>
                <a:gd name="T4" fmla="*/ 0 w 35"/>
                <a:gd name="T5" fmla="*/ 25 h 28"/>
                <a:gd name="T6" fmla="*/ 0 w 35"/>
                <a:gd name="T7" fmla="*/ 3 h 28"/>
                <a:gd name="T8" fmla="*/ 3 w 35"/>
                <a:gd name="T9" fmla="*/ 0 h 28"/>
                <a:gd name="T10" fmla="*/ 32 w 35"/>
                <a:gd name="T11" fmla="*/ 0 h 28"/>
                <a:gd name="T12" fmla="*/ 35 w 35"/>
                <a:gd name="T13" fmla="*/ 3 h 28"/>
                <a:gd name="T14" fmla="*/ 35 w 35"/>
                <a:gd name="T15" fmla="*/ 25 h 28"/>
                <a:gd name="T16" fmla="*/ 32 w 35"/>
                <a:gd name="T17" fmla="*/ 28 h 28"/>
                <a:gd name="T18" fmla="*/ 7 w 35"/>
                <a:gd name="T19" fmla="*/ 21 h 28"/>
                <a:gd name="T20" fmla="*/ 28 w 35"/>
                <a:gd name="T21" fmla="*/ 21 h 28"/>
                <a:gd name="T22" fmla="*/ 28 w 35"/>
                <a:gd name="T23" fmla="*/ 7 h 28"/>
                <a:gd name="T24" fmla="*/ 7 w 35"/>
                <a:gd name="T25" fmla="*/ 7 h 28"/>
                <a:gd name="T26" fmla="*/ 7 w 35"/>
                <a:gd name="T27" fmla="*/ 21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 h="28">
                  <a:moveTo>
                    <a:pt x="32" y="28"/>
                  </a:moveTo>
                  <a:cubicBezTo>
                    <a:pt x="3" y="28"/>
                    <a:pt x="3" y="28"/>
                    <a:pt x="3" y="28"/>
                  </a:cubicBezTo>
                  <a:cubicBezTo>
                    <a:pt x="1" y="28"/>
                    <a:pt x="0" y="27"/>
                    <a:pt x="0" y="25"/>
                  </a:cubicBezTo>
                  <a:cubicBezTo>
                    <a:pt x="0" y="3"/>
                    <a:pt x="0" y="3"/>
                    <a:pt x="0" y="3"/>
                  </a:cubicBezTo>
                  <a:cubicBezTo>
                    <a:pt x="0" y="1"/>
                    <a:pt x="1" y="0"/>
                    <a:pt x="3" y="0"/>
                  </a:cubicBezTo>
                  <a:cubicBezTo>
                    <a:pt x="32" y="0"/>
                    <a:pt x="32" y="0"/>
                    <a:pt x="32" y="0"/>
                  </a:cubicBezTo>
                  <a:cubicBezTo>
                    <a:pt x="34" y="0"/>
                    <a:pt x="35" y="1"/>
                    <a:pt x="35" y="3"/>
                  </a:cubicBezTo>
                  <a:cubicBezTo>
                    <a:pt x="35" y="25"/>
                    <a:pt x="35" y="25"/>
                    <a:pt x="35" y="25"/>
                  </a:cubicBezTo>
                  <a:cubicBezTo>
                    <a:pt x="35" y="27"/>
                    <a:pt x="34" y="28"/>
                    <a:pt x="32" y="28"/>
                  </a:cubicBezTo>
                  <a:close/>
                  <a:moveTo>
                    <a:pt x="7" y="21"/>
                  </a:moveTo>
                  <a:cubicBezTo>
                    <a:pt x="28" y="21"/>
                    <a:pt x="28" y="21"/>
                    <a:pt x="28" y="21"/>
                  </a:cubicBezTo>
                  <a:cubicBezTo>
                    <a:pt x="28" y="7"/>
                    <a:pt x="28" y="7"/>
                    <a:pt x="28" y="7"/>
                  </a:cubicBezTo>
                  <a:cubicBezTo>
                    <a:pt x="7" y="7"/>
                    <a:pt x="7" y="7"/>
                    <a:pt x="7" y="7"/>
                  </a:cubicBezTo>
                  <a:lnTo>
                    <a:pt x="7" y="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0" rIns="91400" bIns="45700" numCol="1" anchor="t" anchorCtr="0" compatLnSpc="1">
              <a:prstTxWarp prst="textNoShape">
                <a:avLst/>
              </a:prstTxWarp>
            </a:bodyPr>
            <a:lstStyle/>
            <a:p>
              <a:pPr marL="0" marR="0" lvl="0" indent="0" defTabSz="457047"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rgbClr val="000000"/>
                </a:solidFill>
                <a:effectLst/>
                <a:uLnTx/>
                <a:uFillTx/>
                <a:latin typeface="Amazon Ember Heavy"/>
                <a:sym typeface="Calibri"/>
              </a:endParaRPr>
            </a:p>
          </p:txBody>
        </p:sp>
        <p:sp>
          <p:nvSpPr>
            <p:cNvPr id="110" name="Freeform 52">
              <a:extLst>
                <a:ext uri="{FF2B5EF4-FFF2-40B4-BE49-F238E27FC236}">
                  <a16:creationId xmlns:a16="http://schemas.microsoft.com/office/drawing/2014/main" id="{610F96E4-85EC-4F8F-B4A0-CA0A01344A78}"/>
                </a:ext>
              </a:extLst>
            </p:cNvPr>
            <p:cNvSpPr>
              <a:spLocks noEditPoints="1"/>
            </p:cNvSpPr>
            <p:nvPr/>
          </p:nvSpPr>
          <p:spPr bwMode="auto">
            <a:xfrm>
              <a:off x="4533257" y="1371529"/>
              <a:ext cx="103188" cy="96384"/>
            </a:xfrm>
            <a:custGeom>
              <a:avLst/>
              <a:gdLst>
                <a:gd name="T0" fmla="*/ 34 w 38"/>
                <a:gd name="T1" fmla="*/ 35 h 35"/>
                <a:gd name="T2" fmla="*/ 4 w 38"/>
                <a:gd name="T3" fmla="*/ 35 h 35"/>
                <a:gd name="T4" fmla="*/ 1 w 38"/>
                <a:gd name="T5" fmla="*/ 33 h 35"/>
                <a:gd name="T6" fmla="*/ 1 w 38"/>
                <a:gd name="T7" fmla="*/ 29 h 35"/>
                <a:gd name="T8" fmla="*/ 16 w 38"/>
                <a:gd name="T9" fmla="*/ 2 h 35"/>
                <a:gd name="T10" fmla="*/ 19 w 38"/>
                <a:gd name="T11" fmla="*/ 0 h 35"/>
                <a:gd name="T12" fmla="*/ 19 w 38"/>
                <a:gd name="T13" fmla="*/ 0 h 35"/>
                <a:gd name="T14" fmla="*/ 22 w 38"/>
                <a:gd name="T15" fmla="*/ 2 h 35"/>
                <a:gd name="T16" fmla="*/ 38 w 38"/>
                <a:gd name="T17" fmla="*/ 29 h 35"/>
                <a:gd name="T18" fmla="*/ 38 w 38"/>
                <a:gd name="T19" fmla="*/ 33 h 35"/>
                <a:gd name="T20" fmla="*/ 34 w 38"/>
                <a:gd name="T21" fmla="*/ 35 h 35"/>
                <a:gd name="T22" fmla="*/ 10 w 38"/>
                <a:gd name="T23" fmla="*/ 27 h 35"/>
                <a:gd name="T24" fmla="*/ 28 w 38"/>
                <a:gd name="T25" fmla="*/ 27 h 35"/>
                <a:gd name="T26" fmla="*/ 19 w 38"/>
                <a:gd name="T27" fmla="*/ 11 h 35"/>
                <a:gd name="T28" fmla="*/ 10 w 38"/>
                <a:gd name="T29" fmla="*/ 2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 h="35">
                  <a:moveTo>
                    <a:pt x="34" y="35"/>
                  </a:moveTo>
                  <a:cubicBezTo>
                    <a:pt x="4" y="35"/>
                    <a:pt x="4" y="35"/>
                    <a:pt x="4" y="35"/>
                  </a:cubicBezTo>
                  <a:cubicBezTo>
                    <a:pt x="3" y="35"/>
                    <a:pt x="1" y="34"/>
                    <a:pt x="1" y="33"/>
                  </a:cubicBezTo>
                  <a:cubicBezTo>
                    <a:pt x="0" y="32"/>
                    <a:pt x="0" y="30"/>
                    <a:pt x="1" y="29"/>
                  </a:cubicBezTo>
                  <a:cubicBezTo>
                    <a:pt x="16" y="2"/>
                    <a:pt x="16" y="2"/>
                    <a:pt x="16" y="2"/>
                  </a:cubicBezTo>
                  <a:cubicBezTo>
                    <a:pt x="17" y="1"/>
                    <a:pt x="18" y="0"/>
                    <a:pt x="19" y="0"/>
                  </a:cubicBezTo>
                  <a:cubicBezTo>
                    <a:pt x="19" y="0"/>
                    <a:pt x="19" y="0"/>
                    <a:pt x="19" y="0"/>
                  </a:cubicBezTo>
                  <a:cubicBezTo>
                    <a:pt x="21" y="0"/>
                    <a:pt x="22" y="1"/>
                    <a:pt x="22" y="2"/>
                  </a:cubicBezTo>
                  <a:cubicBezTo>
                    <a:pt x="38" y="29"/>
                    <a:pt x="38" y="29"/>
                    <a:pt x="38" y="29"/>
                  </a:cubicBezTo>
                  <a:cubicBezTo>
                    <a:pt x="38" y="30"/>
                    <a:pt x="38" y="32"/>
                    <a:pt x="38" y="33"/>
                  </a:cubicBezTo>
                  <a:cubicBezTo>
                    <a:pt x="37" y="34"/>
                    <a:pt x="36" y="35"/>
                    <a:pt x="34" y="35"/>
                  </a:cubicBezTo>
                  <a:close/>
                  <a:moveTo>
                    <a:pt x="10" y="27"/>
                  </a:moveTo>
                  <a:cubicBezTo>
                    <a:pt x="28" y="27"/>
                    <a:pt x="28" y="27"/>
                    <a:pt x="28" y="27"/>
                  </a:cubicBezTo>
                  <a:cubicBezTo>
                    <a:pt x="19" y="11"/>
                    <a:pt x="19" y="11"/>
                    <a:pt x="19" y="11"/>
                  </a:cubicBezTo>
                  <a:lnTo>
                    <a:pt x="10"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0" rIns="91400" bIns="45700" numCol="1" anchor="t" anchorCtr="0" compatLnSpc="1">
              <a:prstTxWarp prst="textNoShape">
                <a:avLst/>
              </a:prstTxWarp>
            </a:bodyPr>
            <a:lstStyle/>
            <a:p>
              <a:pPr marL="0" marR="0" lvl="0" indent="0" defTabSz="457047"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rgbClr val="000000"/>
                </a:solidFill>
                <a:effectLst/>
                <a:uLnTx/>
                <a:uFillTx/>
                <a:latin typeface="Amazon Ember Heavy"/>
                <a:sym typeface="Calibri"/>
              </a:endParaRPr>
            </a:p>
          </p:txBody>
        </p:sp>
        <p:sp>
          <p:nvSpPr>
            <p:cNvPr id="111" name="Freeform 56">
              <a:extLst>
                <a:ext uri="{FF2B5EF4-FFF2-40B4-BE49-F238E27FC236}">
                  <a16:creationId xmlns:a16="http://schemas.microsoft.com/office/drawing/2014/main" id="{B8BD3300-0721-4721-AE64-74C9F4861883}"/>
                </a:ext>
              </a:extLst>
            </p:cNvPr>
            <p:cNvSpPr>
              <a:spLocks noEditPoints="1"/>
            </p:cNvSpPr>
            <p:nvPr/>
          </p:nvSpPr>
          <p:spPr bwMode="auto">
            <a:xfrm>
              <a:off x="4533257" y="1497396"/>
              <a:ext cx="103188" cy="96384"/>
            </a:xfrm>
            <a:custGeom>
              <a:avLst/>
              <a:gdLst>
                <a:gd name="T0" fmla="*/ 34 w 38"/>
                <a:gd name="T1" fmla="*/ 35 h 35"/>
                <a:gd name="T2" fmla="*/ 4 w 38"/>
                <a:gd name="T3" fmla="*/ 35 h 35"/>
                <a:gd name="T4" fmla="*/ 1 w 38"/>
                <a:gd name="T5" fmla="*/ 33 h 35"/>
                <a:gd name="T6" fmla="*/ 1 w 38"/>
                <a:gd name="T7" fmla="*/ 30 h 35"/>
                <a:gd name="T8" fmla="*/ 16 w 38"/>
                <a:gd name="T9" fmla="*/ 2 h 35"/>
                <a:gd name="T10" fmla="*/ 19 w 38"/>
                <a:gd name="T11" fmla="*/ 0 h 35"/>
                <a:gd name="T12" fmla="*/ 19 w 38"/>
                <a:gd name="T13" fmla="*/ 0 h 35"/>
                <a:gd name="T14" fmla="*/ 22 w 38"/>
                <a:gd name="T15" fmla="*/ 2 h 35"/>
                <a:gd name="T16" fmla="*/ 38 w 38"/>
                <a:gd name="T17" fmla="*/ 30 h 35"/>
                <a:gd name="T18" fmla="*/ 38 w 38"/>
                <a:gd name="T19" fmla="*/ 33 h 35"/>
                <a:gd name="T20" fmla="*/ 34 w 38"/>
                <a:gd name="T21" fmla="*/ 35 h 35"/>
                <a:gd name="T22" fmla="*/ 10 w 38"/>
                <a:gd name="T23" fmla="*/ 28 h 35"/>
                <a:gd name="T24" fmla="*/ 28 w 38"/>
                <a:gd name="T25" fmla="*/ 28 h 35"/>
                <a:gd name="T26" fmla="*/ 19 w 38"/>
                <a:gd name="T27" fmla="*/ 12 h 35"/>
                <a:gd name="T28" fmla="*/ 10 w 38"/>
                <a:gd name="T29" fmla="*/ 28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 h="35">
                  <a:moveTo>
                    <a:pt x="34" y="35"/>
                  </a:moveTo>
                  <a:cubicBezTo>
                    <a:pt x="4" y="35"/>
                    <a:pt x="4" y="35"/>
                    <a:pt x="4" y="35"/>
                  </a:cubicBezTo>
                  <a:cubicBezTo>
                    <a:pt x="3" y="35"/>
                    <a:pt x="1" y="34"/>
                    <a:pt x="1" y="33"/>
                  </a:cubicBezTo>
                  <a:cubicBezTo>
                    <a:pt x="0" y="32"/>
                    <a:pt x="0" y="31"/>
                    <a:pt x="1" y="30"/>
                  </a:cubicBezTo>
                  <a:cubicBezTo>
                    <a:pt x="16" y="2"/>
                    <a:pt x="16" y="2"/>
                    <a:pt x="16" y="2"/>
                  </a:cubicBezTo>
                  <a:cubicBezTo>
                    <a:pt x="17" y="1"/>
                    <a:pt x="18" y="0"/>
                    <a:pt x="19" y="0"/>
                  </a:cubicBezTo>
                  <a:cubicBezTo>
                    <a:pt x="19" y="0"/>
                    <a:pt x="19" y="0"/>
                    <a:pt x="19" y="0"/>
                  </a:cubicBezTo>
                  <a:cubicBezTo>
                    <a:pt x="21" y="0"/>
                    <a:pt x="22" y="1"/>
                    <a:pt x="22" y="2"/>
                  </a:cubicBezTo>
                  <a:cubicBezTo>
                    <a:pt x="38" y="30"/>
                    <a:pt x="38" y="30"/>
                    <a:pt x="38" y="30"/>
                  </a:cubicBezTo>
                  <a:cubicBezTo>
                    <a:pt x="38" y="31"/>
                    <a:pt x="38" y="32"/>
                    <a:pt x="38" y="33"/>
                  </a:cubicBezTo>
                  <a:cubicBezTo>
                    <a:pt x="37" y="34"/>
                    <a:pt x="36" y="35"/>
                    <a:pt x="34" y="35"/>
                  </a:cubicBezTo>
                  <a:close/>
                  <a:moveTo>
                    <a:pt x="10" y="28"/>
                  </a:moveTo>
                  <a:cubicBezTo>
                    <a:pt x="28" y="28"/>
                    <a:pt x="28" y="28"/>
                    <a:pt x="28" y="28"/>
                  </a:cubicBezTo>
                  <a:cubicBezTo>
                    <a:pt x="19" y="12"/>
                    <a:pt x="19" y="12"/>
                    <a:pt x="19" y="12"/>
                  </a:cubicBezTo>
                  <a:lnTo>
                    <a:pt x="10"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0" rIns="91400" bIns="45700" numCol="1" anchor="t" anchorCtr="0" compatLnSpc="1">
              <a:prstTxWarp prst="textNoShape">
                <a:avLst/>
              </a:prstTxWarp>
            </a:bodyPr>
            <a:lstStyle/>
            <a:p>
              <a:pPr marL="0" marR="0" lvl="0" indent="0" defTabSz="457047"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rgbClr val="000000"/>
                </a:solidFill>
                <a:effectLst/>
                <a:uLnTx/>
                <a:uFillTx/>
                <a:latin typeface="Amazon Ember Heavy"/>
                <a:sym typeface="Calibri"/>
              </a:endParaRPr>
            </a:p>
          </p:txBody>
        </p:sp>
        <p:sp>
          <p:nvSpPr>
            <p:cNvPr id="112" name="Freeform 60">
              <a:extLst>
                <a:ext uri="{FF2B5EF4-FFF2-40B4-BE49-F238E27FC236}">
                  <a16:creationId xmlns:a16="http://schemas.microsoft.com/office/drawing/2014/main" id="{FF756BC7-8270-479F-9B7A-457C15D5338E}"/>
                </a:ext>
              </a:extLst>
            </p:cNvPr>
            <p:cNvSpPr>
              <a:spLocks noEditPoints="1"/>
            </p:cNvSpPr>
            <p:nvPr/>
          </p:nvSpPr>
          <p:spPr bwMode="auto">
            <a:xfrm>
              <a:off x="4533257" y="1626664"/>
              <a:ext cx="103188" cy="92982"/>
            </a:xfrm>
            <a:custGeom>
              <a:avLst/>
              <a:gdLst>
                <a:gd name="T0" fmla="*/ 34 w 38"/>
                <a:gd name="T1" fmla="*/ 34 h 34"/>
                <a:gd name="T2" fmla="*/ 4 w 38"/>
                <a:gd name="T3" fmla="*/ 34 h 34"/>
                <a:gd name="T4" fmla="*/ 1 w 38"/>
                <a:gd name="T5" fmla="*/ 33 h 34"/>
                <a:gd name="T6" fmla="*/ 1 w 38"/>
                <a:gd name="T7" fmla="*/ 29 h 34"/>
                <a:gd name="T8" fmla="*/ 16 w 38"/>
                <a:gd name="T9" fmla="*/ 2 h 34"/>
                <a:gd name="T10" fmla="*/ 19 w 38"/>
                <a:gd name="T11" fmla="*/ 0 h 34"/>
                <a:gd name="T12" fmla="*/ 19 w 38"/>
                <a:gd name="T13" fmla="*/ 0 h 34"/>
                <a:gd name="T14" fmla="*/ 22 w 38"/>
                <a:gd name="T15" fmla="*/ 2 h 34"/>
                <a:gd name="T16" fmla="*/ 38 w 38"/>
                <a:gd name="T17" fmla="*/ 29 h 34"/>
                <a:gd name="T18" fmla="*/ 38 w 38"/>
                <a:gd name="T19" fmla="*/ 33 h 34"/>
                <a:gd name="T20" fmla="*/ 34 w 38"/>
                <a:gd name="T21" fmla="*/ 34 h 34"/>
                <a:gd name="T22" fmla="*/ 10 w 38"/>
                <a:gd name="T23" fmla="*/ 27 h 34"/>
                <a:gd name="T24" fmla="*/ 28 w 38"/>
                <a:gd name="T25" fmla="*/ 27 h 34"/>
                <a:gd name="T26" fmla="*/ 19 w 38"/>
                <a:gd name="T27" fmla="*/ 11 h 34"/>
                <a:gd name="T28" fmla="*/ 10 w 38"/>
                <a:gd name="T29" fmla="*/ 2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 h="34">
                  <a:moveTo>
                    <a:pt x="34" y="34"/>
                  </a:moveTo>
                  <a:cubicBezTo>
                    <a:pt x="4" y="34"/>
                    <a:pt x="4" y="34"/>
                    <a:pt x="4" y="34"/>
                  </a:cubicBezTo>
                  <a:cubicBezTo>
                    <a:pt x="3" y="34"/>
                    <a:pt x="1" y="34"/>
                    <a:pt x="1" y="33"/>
                  </a:cubicBezTo>
                  <a:cubicBezTo>
                    <a:pt x="0" y="31"/>
                    <a:pt x="0" y="30"/>
                    <a:pt x="1" y="29"/>
                  </a:cubicBezTo>
                  <a:cubicBezTo>
                    <a:pt x="16" y="2"/>
                    <a:pt x="16" y="2"/>
                    <a:pt x="16" y="2"/>
                  </a:cubicBezTo>
                  <a:cubicBezTo>
                    <a:pt x="17" y="0"/>
                    <a:pt x="18" y="0"/>
                    <a:pt x="19" y="0"/>
                  </a:cubicBezTo>
                  <a:cubicBezTo>
                    <a:pt x="19" y="0"/>
                    <a:pt x="19" y="0"/>
                    <a:pt x="19" y="0"/>
                  </a:cubicBezTo>
                  <a:cubicBezTo>
                    <a:pt x="21" y="0"/>
                    <a:pt x="22" y="0"/>
                    <a:pt x="22" y="2"/>
                  </a:cubicBezTo>
                  <a:cubicBezTo>
                    <a:pt x="38" y="29"/>
                    <a:pt x="38" y="29"/>
                    <a:pt x="38" y="29"/>
                  </a:cubicBezTo>
                  <a:cubicBezTo>
                    <a:pt x="38" y="30"/>
                    <a:pt x="38" y="31"/>
                    <a:pt x="38" y="33"/>
                  </a:cubicBezTo>
                  <a:cubicBezTo>
                    <a:pt x="37" y="34"/>
                    <a:pt x="36" y="34"/>
                    <a:pt x="34" y="34"/>
                  </a:cubicBezTo>
                  <a:close/>
                  <a:moveTo>
                    <a:pt x="10" y="27"/>
                  </a:moveTo>
                  <a:cubicBezTo>
                    <a:pt x="28" y="27"/>
                    <a:pt x="28" y="27"/>
                    <a:pt x="28" y="27"/>
                  </a:cubicBezTo>
                  <a:cubicBezTo>
                    <a:pt x="19" y="11"/>
                    <a:pt x="19" y="11"/>
                    <a:pt x="19" y="11"/>
                  </a:cubicBezTo>
                  <a:lnTo>
                    <a:pt x="10"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0" rIns="91400" bIns="45700" numCol="1" anchor="t" anchorCtr="0" compatLnSpc="1">
              <a:prstTxWarp prst="textNoShape">
                <a:avLst/>
              </a:prstTxWarp>
            </a:bodyPr>
            <a:lstStyle/>
            <a:p>
              <a:pPr marL="0" marR="0" lvl="0" indent="0" defTabSz="457047"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rgbClr val="000000"/>
                </a:solidFill>
                <a:effectLst/>
                <a:uLnTx/>
                <a:uFillTx/>
                <a:latin typeface="Amazon Ember Heavy"/>
                <a:sym typeface="Calibri"/>
              </a:endParaRPr>
            </a:p>
          </p:txBody>
        </p:sp>
        <p:sp>
          <p:nvSpPr>
            <p:cNvPr id="113" name="Freeform 51">
              <a:extLst>
                <a:ext uri="{FF2B5EF4-FFF2-40B4-BE49-F238E27FC236}">
                  <a16:creationId xmlns:a16="http://schemas.microsoft.com/office/drawing/2014/main" id="{FDB15FAD-9CF0-4ED2-90BB-4449FCC3A3EF}"/>
                </a:ext>
              </a:extLst>
            </p:cNvPr>
            <p:cNvSpPr>
              <a:spLocks noEditPoints="1"/>
            </p:cNvSpPr>
            <p:nvPr/>
          </p:nvSpPr>
          <p:spPr bwMode="auto">
            <a:xfrm>
              <a:off x="4021306" y="1371530"/>
              <a:ext cx="95251" cy="95248"/>
            </a:xfrm>
            <a:custGeom>
              <a:avLst/>
              <a:gdLst>
                <a:gd name="T0" fmla="*/ 32 w 35"/>
                <a:gd name="T1" fmla="*/ 29 h 29"/>
                <a:gd name="T2" fmla="*/ 3 w 35"/>
                <a:gd name="T3" fmla="*/ 29 h 29"/>
                <a:gd name="T4" fmla="*/ 0 w 35"/>
                <a:gd name="T5" fmla="*/ 25 h 29"/>
                <a:gd name="T6" fmla="*/ 0 w 35"/>
                <a:gd name="T7" fmla="*/ 4 h 29"/>
                <a:gd name="T8" fmla="*/ 3 w 35"/>
                <a:gd name="T9" fmla="*/ 0 h 29"/>
                <a:gd name="T10" fmla="*/ 32 w 35"/>
                <a:gd name="T11" fmla="*/ 0 h 29"/>
                <a:gd name="T12" fmla="*/ 35 w 35"/>
                <a:gd name="T13" fmla="*/ 4 h 29"/>
                <a:gd name="T14" fmla="*/ 35 w 35"/>
                <a:gd name="T15" fmla="*/ 25 h 29"/>
                <a:gd name="T16" fmla="*/ 32 w 35"/>
                <a:gd name="T17" fmla="*/ 29 h 29"/>
                <a:gd name="T18" fmla="*/ 7 w 35"/>
                <a:gd name="T19" fmla="*/ 21 h 29"/>
                <a:gd name="T20" fmla="*/ 28 w 35"/>
                <a:gd name="T21" fmla="*/ 21 h 29"/>
                <a:gd name="T22" fmla="*/ 28 w 35"/>
                <a:gd name="T23" fmla="*/ 7 h 29"/>
                <a:gd name="T24" fmla="*/ 7 w 35"/>
                <a:gd name="T25" fmla="*/ 7 h 29"/>
                <a:gd name="T26" fmla="*/ 7 w 35"/>
                <a:gd name="T27"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 h="29">
                  <a:moveTo>
                    <a:pt x="32" y="29"/>
                  </a:moveTo>
                  <a:cubicBezTo>
                    <a:pt x="3" y="29"/>
                    <a:pt x="3" y="29"/>
                    <a:pt x="3" y="29"/>
                  </a:cubicBezTo>
                  <a:cubicBezTo>
                    <a:pt x="1" y="29"/>
                    <a:pt x="0" y="27"/>
                    <a:pt x="0" y="25"/>
                  </a:cubicBezTo>
                  <a:cubicBezTo>
                    <a:pt x="0" y="4"/>
                    <a:pt x="0" y="4"/>
                    <a:pt x="0" y="4"/>
                  </a:cubicBezTo>
                  <a:cubicBezTo>
                    <a:pt x="0" y="2"/>
                    <a:pt x="1" y="0"/>
                    <a:pt x="3" y="0"/>
                  </a:cubicBezTo>
                  <a:cubicBezTo>
                    <a:pt x="32" y="0"/>
                    <a:pt x="32" y="0"/>
                    <a:pt x="32" y="0"/>
                  </a:cubicBezTo>
                  <a:cubicBezTo>
                    <a:pt x="34" y="0"/>
                    <a:pt x="35" y="2"/>
                    <a:pt x="35" y="4"/>
                  </a:cubicBezTo>
                  <a:cubicBezTo>
                    <a:pt x="35" y="25"/>
                    <a:pt x="35" y="25"/>
                    <a:pt x="35" y="25"/>
                  </a:cubicBezTo>
                  <a:cubicBezTo>
                    <a:pt x="35" y="27"/>
                    <a:pt x="34" y="29"/>
                    <a:pt x="32" y="29"/>
                  </a:cubicBezTo>
                  <a:close/>
                  <a:moveTo>
                    <a:pt x="7" y="21"/>
                  </a:moveTo>
                  <a:cubicBezTo>
                    <a:pt x="28" y="21"/>
                    <a:pt x="28" y="21"/>
                    <a:pt x="28" y="21"/>
                  </a:cubicBezTo>
                  <a:cubicBezTo>
                    <a:pt x="28" y="7"/>
                    <a:pt x="28" y="7"/>
                    <a:pt x="28" y="7"/>
                  </a:cubicBezTo>
                  <a:cubicBezTo>
                    <a:pt x="7" y="7"/>
                    <a:pt x="7" y="7"/>
                    <a:pt x="7" y="7"/>
                  </a:cubicBezTo>
                  <a:lnTo>
                    <a:pt x="7" y="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0" rIns="91400" bIns="45700" numCol="1" anchor="t" anchorCtr="0" compatLnSpc="1">
              <a:prstTxWarp prst="textNoShape">
                <a:avLst/>
              </a:prstTxWarp>
            </a:bodyPr>
            <a:lstStyle/>
            <a:p>
              <a:pPr marL="0" marR="0" lvl="0" indent="0" defTabSz="457047"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rgbClr val="000000"/>
                </a:solidFill>
                <a:effectLst/>
                <a:uLnTx/>
                <a:uFillTx/>
                <a:latin typeface="Amazon Ember Heavy"/>
                <a:sym typeface="Calibri"/>
              </a:endParaRPr>
            </a:p>
          </p:txBody>
        </p:sp>
        <p:sp>
          <p:nvSpPr>
            <p:cNvPr id="114" name="Freeform 55">
              <a:extLst>
                <a:ext uri="{FF2B5EF4-FFF2-40B4-BE49-F238E27FC236}">
                  <a16:creationId xmlns:a16="http://schemas.microsoft.com/office/drawing/2014/main" id="{9AE9EAD9-26E9-425D-A2F2-247275507142}"/>
                </a:ext>
              </a:extLst>
            </p:cNvPr>
            <p:cNvSpPr>
              <a:spLocks noEditPoints="1"/>
            </p:cNvSpPr>
            <p:nvPr/>
          </p:nvSpPr>
          <p:spPr bwMode="auto">
            <a:xfrm>
              <a:off x="4021306" y="1497398"/>
              <a:ext cx="95251" cy="95248"/>
            </a:xfrm>
            <a:custGeom>
              <a:avLst/>
              <a:gdLst>
                <a:gd name="T0" fmla="*/ 32 w 35"/>
                <a:gd name="T1" fmla="*/ 29 h 29"/>
                <a:gd name="T2" fmla="*/ 3 w 35"/>
                <a:gd name="T3" fmla="*/ 29 h 29"/>
                <a:gd name="T4" fmla="*/ 0 w 35"/>
                <a:gd name="T5" fmla="*/ 25 h 29"/>
                <a:gd name="T6" fmla="*/ 0 w 35"/>
                <a:gd name="T7" fmla="*/ 4 h 29"/>
                <a:gd name="T8" fmla="*/ 3 w 35"/>
                <a:gd name="T9" fmla="*/ 0 h 29"/>
                <a:gd name="T10" fmla="*/ 32 w 35"/>
                <a:gd name="T11" fmla="*/ 0 h 29"/>
                <a:gd name="T12" fmla="*/ 35 w 35"/>
                <a:gd name="T13" fmla="*/ 4 h 29"/>
                <a:gd name="T14" fmla="*/ 35 w 35"/>
                <a:gd name="T15" fmla="*/ 25 h 29"/>
                <a:gd name="T16" fmla="*/ 32 w 35"/>
                <a:gd name="T17" fmla="*/ 29 h 29"/>
                <a:gd name="T18" fmla="*/ 7 w 35"/>
                <a:gd name="T19" fmla="*/ 21 h 29"/>
                <a:gd name="T20" fmla="*/ 28 w 35"/>
                <a:gd name="T21" fmla="*/ 21 h 29"/>
                <a:gd name="T22" fmla="*/ 28 w 35"/>
                <a:gd name="T23" fmla="*/ 8 h 29"/>
                <a:gd name="T24" fmla="*/ 7 w 35"/>
                <a:gd name="T25" fmla="*/ 8 h 29"/>
                <a:gd name="T26" fmla="*/ 7 w 35"/>
                <a:gd name="T27"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 h="29">
                  <a:moveTo>
                    <a:pt x="32" y="29"/>
                  </a:moveTo>
                  <a:cubicBezTo>
                    <a:pt x="3" y="29"/>
                    <a:pt x="3" y="29"/>
                    <a:pt x="3" y="29"/>
                  </a:cubicBezTo>
                  <a:cubicBezTo>
                    <a:pt x="1" y="29"/>
                    <a:pt x="0" y="27"/>
                    <a:pt x="0" y="25"/>
                  </a:cubicBezTo>
                  <a:cubicBezTo>
                    <a:pt x="0" y="4"/>
                    <a:pt x="0" y="4"/>
                    <a:pt x="0" y="4"/>
                  </a:cubicBezTo>
                  <a:cubicBezTo>
                    <a:pt x="0" y="2"/>
                    <a:pt x="1" y="0"/>
                    <a:pt x="3" y="0"/>
                  </a:cubicBezTo>
                  <a:cubicBezTo>
                    <a:pt x="32" y="0"/>
                    <a:pt x="32" y="0"/>
                    <a:pt x="32" y="0"/>
                  </a:cubicBezTo>
                  <a:cubicBezTo>
                    <a:pt x="34" y="0"/>
                    <a:pt x="35" y="2"/>
                    <a:pt x="35" y="4"/>
                  </a:cubicBezTo>
                  <a:cubicBezTo>
                    <a:pt x="35" y="25"/>
                    <a:pt x="35" y="25"/>
                    <a:pt x="35" y="25"/>
                  </a:cubicBezTo>
                  <a:cubicBezTo>
                    <a:pt x="35" y="27"/>
                    <a:pt x="34" y="29"/>
                    <a:pt x="32" y="29"/>
                  </a:cubicBezTo>
                  <a:close/>
                  <a:moveTo>
                    <a:pt x="7" y="21"/>
                  </a:moveTo>
                  <a:cubicBezTo>
                    <a:pt x="28" y="21"/>
                    <a:pt x="28" y="21"/>
                    <a:pt x="28" y="21"/>
                  </a:cubicBezTo>
                  <a:cubicBezTo>
                    <a:pt x="28" y="8"/>
                    <a:pt x="28" y="8"/>
                    <a:pt x="28" y="8"/>
                  </a:cubicBezTo>
                  <a:cubicBezTo>
                    <a:pt x="7" y="8"/>
                    <a:pt x="7" y="8"/>
                    <a:pt x="7" y="8"/>
                  </a:cubicBezTo>
                  <a:lnTo>
                    <a:pt x="7" y="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0" rIns="91400" bIns="45700" numCol="1" anchor="t" anchorCtr="0" compatLnSpc="1">
              <a:prstTxWarp prst="textNoShape">
                <a:avLst/>
              </a:prstTxWarp>
            </a:bodyPr>
            <a:lstStyle/>
            <a:p>
              <a:pPr marL="0" marR="0" lvl="0" indent="0" defTabSz="457047"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rgbClr val="000000"/>
                </a:solidFill>
                <a:effectLst/>
                <a:uLnTx/>
                <a:uFillTx/>
                <a:latin typeface="Amazon Ember Heavy"/>
                <a:sym typeface="Calibri"/>
              </a:endParaRPr>
            </a:p>
          </p:txBody>
        </p:sp>
        <p:sp>
          <p:nvSpPr>
            <p:cNvPr id="115" name="Freeform 59">
              <a:extLst>
                <a:ext uri="{FF2B5EF4-FFF2-40B4-BE49-F238E27FC236}">
                  <a16:creationId xmlns:a16="http://schemas.microsoft.com/office/drawing/2014/main" id="{23AA94D1-7225-48B0-B9EB-3C46AEFC0AD9}"/>
                </a:ext>
              </a:extLst>
            </p:cNvPr>
            <p:cNvSpPr>
              <a:spLocks noEditPoints="1"/>
            </p:cNvSpPr>
            <p:nvPr/>
          </p:nvSpPr>
          <p:spPr bwMode="auto">
            <a:xfrm>
              <a:off x="4021304" y="1626891"/>
              <a:ext cx="95251" cy="92526"/>
            </a:xfrm>
            <a:custGeom>
              <a:avLst/>
              <a:gdLst>
                <a:gd name="T0" fmla="*/ 32 w 35"/>
                <a:gd name="T1" fmla="*/ 28 h 28"/>
                <a:gd name="T2" fmla="*/ 3 w 35"/>
                <a:gd name="T3" fmla="*/ 28 h 28"/>
                <a:gd name="T4" fmla="*/ 0 w 35"/>
                <a:gd name="T5" fmla="*/ 25 h 28"/>
                <a:gd name="T6" fmla="*/ 0 w 35"/>
                <a:gd name="T7" fmla="*/ 3 h 28"/>
                <a:gd name="T8" fmla="*/ 3 w 35"/>
                <a:gd name="T9" fmla="*/ 0 h 28"/>
                <a:gd name="T10" fmla="*/ 32 w 35"/>
                <a:gd name="T11" fmla="*/ 0 h 28"/>
                <a:gd name="T12" fmla="*/ 35 w 35"/>
                <a:gd name="T13" fmla="*/ 3 h 28"/>
                <a:gd name="T14" fmla="*/ 35 w 35"/>
                <a:gd name="T15" fmla="*/ 25 h 28"/>
                <a:gd name="T16" fmla="*/ 32 w 35"/>
                <a:gd name="T17" fmla="*/ 28 h 28"/>
                <a:gd name="T18" fmla="*/ 7 w 35"/>
                <a:gd name="T19" fmla="*/ 21 h 28"/>
                <a:gd name="T20" fmla="*/ 28 w 35"/>
                <a:gd name="T21" fmla="*/ 21 h 28"/>
                <a:gd name="T22" fmla="*/ 28 w 35"/>
                <a:gd name="T23" fmla="*/ 7 h 28"/>
                <a:gd name="T24" fmla="*/ 7 w 35"/>
                <a:gd name="T25" fmla="*/ 7 h 28"/>
                <a:gd name="T26" fmla="*/ 7 w 35"/>
                <a:gd name="T27" fmla="*/ 21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 h="28">
                  <a:moveTo>
                    <a:pt x="32" y="28"/>
                  </a:moveTo>
                  <a:cubicBezTo>
                    <a:pt x="3" y="28"/>
                    <a:pt x="3" y="28"/>
                    <a:pt x="3" y="28"/>
                  </a:cubicBezTo>
                  <a:cubicBezTo>
                    <a:pt x="1" y="28"/>
                    <a:pt x="0" y="27"/>
                    <a:pt x="0" y="25"/>
                  </a:cubicBezTo>
                  <a:cubicBezTo>
                    <a:pt x="0" y="3"/>
                    <a:pt x="0" y="3"/>
                    <a:pt x="0" y="3"/>
                  </a:cubicBezTo>
                  <a:cubicBezTo>
                    <a:pt x="0" y="1"/>
                    <a:pt x="1" y="0"/>
                    <a:pt x="3" y="0"/>
                  </a:cubicBezTo>
                  <a:cubicBezTo>
                    <a:pt x="32" y="0"/>
                    <a:pt x="32" y="0"/>
                    <a:pt x="32" y="0"/>
                  </a:cubicBezTo>
                  <a:cubicBezTo>
                    <a:pt x="34" y="0"/>
                    <a:pt x="35" y="1"/>
                    <a:pt x="35" y="3"/>
                  </a:cubicBezTo>
                  <a:cubicBezTo>
                    <a:pt x="35" y="25"/>
                    <a:pt x="35" y="25"/>
                    <a:pt x="35" y="25"/>
                  </a:cubicBezTo>
                  <a:cubicBezTo>
                    <a:pt x="35" y="27"/>
                    <a:pt x="34" y="28"/>
                    <a:pt x="32" y="28"/>
                  </a:cubicBezTo>
                  <a:close/>
                  <a:moveTo>
                    <a:pt x="7" y="21"/>
                  </a:moveTo>
                  <a:cubicBezTo>
                    <a:pt x="28" y="21"/>
                    <a:pt x="28" y="21"/>
                    <a:pt x="28" y="21"/>
                  </a:cubicBezTo>
                  <a:cubicBezTo>
                    <a:pt x="28" y="7"/>
                    <a:pt x="28" y="7"/>
                    <a:pt x="28" y="7"/>
                  </a:cubicBezTo>
                  <a:cubicBezTo>
                    <a:pt x="7" y="7"/>
                    <a:pt x="7" y="7"/>
                    <a:pt x="7" y="7"/>
                  </a:cubicBezTo>
                  <a:lnTo>
                    <a:pt x="7" y="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0" rIns="91400" bIns="45700" numCol="1" anchor="t" anchorCtr="0" compatLnSpc="1">
              <a:prstTxWarp prst="textNoShape">
                <a:avLst/>
              </a:prstTxWarp>
            </a:bodyPr>
            <a:lstStyle/>
            <a:p>
              <a:pPr marL="0" marR="0" lvl="0" indent="0" defTabSz="457047"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rgbClr val="000000"/>
                </a:solidFill>
                <a:effectLst/>
                <a:uLnTx/>
                <a:uFillTx/>
                <a:latin typeface="Amazon Ember Heavy"/>
                <a:sym typeface="Calibri"/>
              </a:endParaRPr>
            </a:p>
          </p:txBody>
        </p:sp>
        <p:sp>
          <p:nvSpPr>
            <p:cNvPr id="116" name="Freeform 50">
              <a:extLst>
                <a:ext uri="{FF2B5EF4-FFF2-40B4-BE49-F238E27FC236}">
                  <a16:creationId xmlns:a16="http://schemas.microsoft.com/office/drawing/2014/main" id="{479E794A-10FE-4852-B63A-DC5AA233CBD8}"/>
                </a:ext>
              </a:extLst>
            </p:cNvPr>
            <p:cNvSpPr>
              <a:spLocks noEditPoints="1"/>
            </p:cNvSpPr>
            <p:nvPr/>
          </p:nvSpPr>
          <p:spPr bwMode="auto">
            <a:xfrm>
              <a:off x="4666624" y="1365859"/>
              <a:ext cx="103188" cy="104322"/>
            </a:xfrm>
            <a:custGeom>
              <a:avLst/>
              <a:gdLst>
                <a:gd name="T0" fmla="*/ 19 w 38"/>
                <a:gd name="T1" fmla="*/ 38 h 38"/>
                <a:gd name="T2" fmla="*/ 17 w 38"/>
                <a:gd name="T3" fmla="*/ 37 h 38"/>
                <a:gd name="T4" fmla="*/ 2 w 38"/>
                <a:gd name="T5" fmla="*/ 22 h 38"/>
                <a:gd name="T6" fmla="*/ 2 w 38"/>
                <a:gd name="T7" fmla="*/ 17 h 38"/>
                <a:gd name="T8" fmla="*/ 17 w 38"/>
                <a:gd name="T9" fmla="*/ 2 h 38"/>
                <a:gd name="T10" fmla="*/ 22 w 38"/>
                <a:gd name="T11" fmla="*/ 2 h 38"/>
                <a:gd name="T12" fmla="*/ 37 w 38"/>
                <a:gd name="T13" fmla="*/ 17 h 38"/>
                <a:gd name="T14" fmla="*/ 37 w 38"/>
                <a:gd name="T15" fmla="*/ 22 h 38"/>
                <a:gd name="T16" fmla="*/ 22 w 38"/>
                <a:gd name="T17" fmla="*/ 37 h 38"/>
                <a:gd name="T18" fmla="*/ 19 w 38"/>
                <a:gd name="T19" fmla="*/ 38 h 38"/>
                <a:gd name="T20" fmla="*/ 9 w 38"/>
                <a:gd name="T21" fmla="*/ 19 h 38"/>
                <a:gd name="T22" fmla="*/ 19 w 38"/>
                <a:gd name="T23" fmla="*/ 29 h 38"/>
                <a:gd name="T24" fmla="*/ 29 w 38"/>
                <a:gd name="T25" fmla="*/ 19 h 38"/>
                <a:gd name="T26" fmla="*/ 19 w 38"/>
                <a:gd name="T27" fmla="*/ 9 h 38"/>
                <a:gd name="T28" fmla="*/ 9 w 38"/>
                <a:gd name="T29" fmla="*/ 19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 h="38">
                  <a:moveTo>
                    <a:pt x="19" y="38"/>
                  </a:moveTo>
                  <a:cubicBezTo>
                    <a:pt x="18" y="38"/>
                    <a:pt x="17" y="38"/>
                    <a:pt x="17" y="37"/>
                  </a:cubicBezTo>
                  <a:cubicBezTo>
                    <a:pt x="2" y="22"/>
                    <a:pt x="2" y="22"/>
                    <a:pt x="2" y="22"/>
                  </a:cubicBezTo>
                  <a:cubicBezTo>
                    <a:pt x="0" y="20"/>
                    <a:pt x="0" y="18"/>
                    <a:pt x="2" y="17"/>
                  </a:cubicBezTo>
                  <a:cubicBezTo>
                    <a:pt x="17" y="2"/>
                    <a:pt x="17" y="2"/>
                    <a:pt x="17" y="2"/>
                  </a:cubicBezTo>
                  <a:cubicBezTo>
                    <a:pt x="18" y="0"/>
                    <a:pt x="20" y="0"/>
                    <a:pt x="22" y="2"/>
                  </a:cubicBezTo>
                  <a:cubicBezTo>
                    <a:pt x="37" y="17"/>
                    <a:pt x="37" y="17"/>
                    <a:pt x="37" y="17"/>
                  </a:cubicBezTo>
                  <a:cubicBezTo>
                    <a:pt x="38" y="18"/>
                    <a:pt x="38" y="20"/>
                    <a:pt x="37" y="22"/>
                  </a:cubicBezTo>
                  <a:cubicBezTo>
                    <a:pt x="22" y="37"/>
                    <a:pt x="22" y="37"/>
                    <a:pt x="22" y="37"/>
                  </a:cubicBezTo>
                  <a:cubicBezTo>
                    <a:pt x="21" y="38"/>
                    <a:pt x="20" y="38"/>
                    <a:pt x="19" y="38"/>
                  </a:cubicBezTo>
                  <a:close/>
                  <a:moveTo>
                    <a:pt x="9" y="19"/>
                  </a:moveTo>
                  <a:cubicBezTo>
                    <a:pt x="19" y="29"/>
                    <a:pt x="19" y="29"/>
                    <a:pt x="19" y="29"/>
                  </a:cubicBezTo>
                  <a:cubicBezTo>
                    <a:pt x="29" y="19"/>
                    <a:pt x="29" y="19"/>
                    <a:pt x="29" y="19"/>
                  </a:cubicBezTo>
                  <a:cubicBezTo>
                    <a:pt x="19" y="9"/>
                    <a:pt x="19" y="9"/>
                    <a:pt x="19" y="9"/>
                  </a:cubicBezTo>
                  <a:lnTo>
                    <a:pt x="9"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0" rIns="91400" bIns="45700" numCol="1" anchor="t" anchorCtr="0" compatLnSpc="1">
              <a:prstTxWarp prst="textNoShape">
                <a:avLst/>
              </a:prstTxWarp>
            </a:bodyPr>
            <a:lstStyle/>
            <a:p>
              <a:pPr marL="0" marR="0" lvl="0" indent="0" defTabSz="457047"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rgbClr val="000000"/>
                </a:solidFill>
                <a:effectLst/>
                <a:uLnTx/>
                <a:uFillTx/>
                <a:latin typeface="Amazon Ember Heavy"/>
                <a:sym typeface="Calibri"/>
              </a:endParaRPr>
            </a:p>
          </p:txBody>
        </p:sp>
        <p:sp>
          <p:nvSpPr>
            <p:cNvPr id="117" name="Freeform 54">
              <a:extLst>
                <a:ext uri="{FF2B5EF4-FFF2-40B4-BE49-F238E27FC236}">
                  <a16:creationId xmlns:a16="http://schemas.microsoft.com/office/drawing/2014/main" id="{B2B87A85-FD4E-4457-BBBE-500F3328A434}"/>
                </a:ext>
              </a:extLst>
            </p:cNvPr>
            <p:cNvSpPr>
              <a:spLocks noEditPoints="1"/>
            </p:cNvSpPr>
            <p:nvPr/>
          </p:nvSpPr>
          <p:spPr bwMode="auto">
            <a:xfrm>
              <a:off x="4666619" y="1491724"/>
              <a:ext cx="103188" cy="104322"/>
            </a:xfrm>
            <a:custGeom>
              <a:avLst/>
              <a:gdLst>
                <a:gd name="T0" fmla="*/ 19 w 38"/>
                <a:gd name="T1" fmla="*/ 38 h 38"/>
                <a:gd name="T2" fmla="*/ 17 w 38"/>
                <a:gd name="T3" fmla="*/ 37 h 38"/>
                <a:gd name="T4" fmla="*/ 2 w 38"/>
                <a:gd name="T5" fmla="*/ 22 h 38"/>
                <a:gd name="T6" fmla="*/ 2 w 38"/>
                <a:gd name="T7" fmla="*/ 17 h 38"/>
                <a:gd name="T8" fmla="*/ 17 w 38"/>
                <a:gd name="T9" fmla="*/ 2 h 38"/>
                <a:gd name="T10" fmla="*/ 22 w 38"/>
                <a:gd name="T11" fmla="*/ 2 h 38"/>
                <a:gd name="T12" fmla="*/ 37 w 38"/>
                <a:gd name="T13" fmla="*/ 17 h 38"/>
                <a:gd name="T14" fmla="*/ 37 w 38"/>
                <a:gd name="T15" fmla="*/ 22 h 38"/>
                <a:gd name="T16" fmla="*/ 22 w 38"/>
                <a:gd name="T17" fmla="*/ 37 h 38"/>
                <a:gd name="T18" fmla="*/ 19 w 38"/>
                <a:gd name="T19" fmla="*/ 38 h 38"/>
                <a:gd name="T20" fmla="*/ 9 w 38"/>
                <a:gd name="T21" fmla="*/ 20 h 38"/>
                <a:gd name="T22" fmla="*/ 19 w 38"/>
                <a:gd name="T23" fmla="*/ 29 h 38"/>
                <a:gd name="T24" fmla="*/ 29 w 38"/>
                <a:gd name="T25" fmla="*/ 20 h 38"/>
                <a:gd name="T26" fmla="*/ 19 w 38"/>
                <a:gd name="T27" fmla="*/ 10 h 38"/>
                <a:gd name="T28" fmla="*/ 9 w 38"/>
                <a:gd name="T29" fmla="*/ 2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 h="38">
                  <a:moveTo>
                    <a:pt x="19" y="38"/>
                  </a:moveTo>
                  <a:cubicBezTo>
                    <a:pt x="18" y="38"/>
                    <a:pt x="17" y="38"/>
                    <a:pt x="17" y="37"/>
                  </a:cubicBezTo>
                  <a:cubicBezTo>
                    <a:pt x="2" y="22"/>
                    <a:pt x="2" y="22"/>
                    <a:pt x="2" y="22"/>
                  </a:cubicBezTo>
                  <a:cubicBezTo>
                    <a:pt x="0" y="21"/>
                    <a:pt x="0" y="18"/>
                    <a:pt x="2" y="17"/>
                  </a:cubicBezTo>
                  <a:cubicBezTo>
                    <a:pt x="17" y="2"/>
                    <a:pt x="17" y="2"/>
                    <a:pt x="17" y="2"/>
                  </a:cubicBezTo>
                  <a:cubicBezTo>
                    <a:pt x="18" y="0"/>
                    <a:pt x="20" y="0"/>
                    <a:pt x="22" y="2"/>
                  </a:cubicBezTo>
                  <a:cubicBezTo>
                    <a:pt x="37" y="17"/>
                    <a:pt x="37" y="17"/>
                    <a:pt x="37" y="17"/>
                  </a:cubicBezTo>
                  <a:cubicBezTo>
                    <a:pt x="38" y="18"/>
                    <a:pt x="38" y="21"/>
                    <a:pt x="37" y="22"/>
                  </a:cubicBezTo>
                  <a:cubicBezTo>
                    <a:pt x="22" y="37"/>
                    <a:pt x="22" y="37"/>
                    <a:pt x="22" y="37"/>
                  </a:cubicBezTo>
                  <a:cubicBezTo>
                    <a:pt x="21" y="38"/>
                    <a:pt x="20" y="38"/>
                    <a:pt x="19" y="38"/>
                  </a:cubicBezTo>
                  <a:close/>
                  <a:moveTo>
                    <a:pt x="9" y="20"/>
                  </a:moveTo>
                  <a:cubicBezTo>
                    <a:pt x="19" y="29"/>
                    <a:pt x="19" y="29"/>
                    <a:pt x="19" y="29"/>
                  </a:cubicBezTo>
                  <a:cubicBezTo>
                    <a:pt x="29" y="20"/>
                    <a:pt x="29" y="20"/>
                    <a:pt x="29" y="20"/>
                  </a:cubicBezTo>
                  <a:cubicBezTo>
                    <a:pt x="19" y="10"/>
                    <a:pt x="19" y="10"/>
                    <a:pt x="19" y="10"/>
                  </a:cubicBezTo>
                  <a:lnTo>
                    <a:pt x="9"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0" rIns="91400" bIns="45700" numCol="1" anchor="t" anchorCtr="0" compatLnSpc="1">
              <a:prstTxWarp prst="textNoShape">
                <a:avLst/>
              </a:prstTxWarp>
            </a:bodyPr>
            <a:lstStyle/>
            <a:p>
              <a:pPr marL="0" marR="0" lvl="0" indent="0" defTabSz="457047"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rgbClr val="000000"/>
                </a:solidFill>
                <a:effectLst/>
                <a:uLnTx/>
                <a:uFillTx/>
                <a:latin typeface="Amazon Ember Heavy"/>
                <a:sym typeface="Calibri"/>
              </a:endParaRPr>
            </a:p>
          </p:txBody>
        </p:sp>
        <p:sp>
          <p:nvSpPr>
            <p:cNvPr id="118" name="Freeform 58">
              <a:extLst>
                <a:ext uri="{FF2B5EF4-FFF2-40B4-BE49-F238E27FC236}">
                  <a16:creationId xmlns:a16="http://schemas.microsoft.com/office/drawing/2014/main" id="{EB7D7CCC-4F42-43AD-A783-C4701D8B819B}"/>
                </a:ext>
              </a:extLst>
            </p:cNvPr>
            <p:cNvSpPr>
              <a:spLocks noEditPoints="1"/>
            </p:cNvSpPr>
            <p:nvPr/>
          </p:nvSpPr>
          <p:spPr bwMode="auto">
            <a:xfrm>
              <a:off x="4666609" y="1620995"/>
              <a:ext cx="103188" cy="104322"/>
            </a:xfrm>
            <a:custGeom>
              <a:avLst/>
              <a:gdLst>
                <a:gd name="T0" fmla="*/ 19 w 38"/>
                <a:gd name="T1" fmla="*/ 38 h 38"/>
                <a:gd name="T2" fmla="*/ 17 w 38"/>
                <a:gd name="T3" fmla="*/ 37 h 38"/>
                <a:gd name="T4" fmla="*/ 2 w 38"/>
                <a:gd name="T5" fmla="*/ 22 h 38"/>
                <a:gd name="T6" fmla="*/ 2 w 38"/>
                <a:gd name="T7" fmla="*/ 16 h 38"/>
                <a:gd name="T8" fmla="*/ 17 w 38"/>
                <a:gd name="T9" fmla="*/ 1 h 38"/>
                <a:gd name="T10" fmla="*/ 22 w 38"/>
                <a:gd name="T11" fmla="*/ 1 h 38"/>
                <a:gd name="T12" fmla="*/ 37 w 38"/>
                <a:gd name="T13" fmla="*/ 16 h 38"/>
                <a:gd name="T14" fmla="*/ 37 w 38"/>
                <a:gd name="T15" fmla="*/ 22 h 38"/>
                <a:gd name="T16" fmla="*/ 22 w 38"/>
                <a:gd name="T17" fmla="*/ 37 h 38"/>
                <a:gd name="T18" fmla="*/ 19 w 38"/>
                <a:gd name="T19" fmla="*/ 38 h 38"/>
                <a:gd name="T20" fmla="*/ 9 w 38"/>
                <a:gd name="T21" fmla="*/ 19 h 38"/>
                <a:gd name="T22" fmla="*/ 19 w 38"/>
                <a:gd name="T23" fmla="*/ 29 h 38"/>
                <a:gd name="T24" fmla="*/ 29 w 38"/>
                <a:gd name="T25" fmla="*/ 19 h 38"/>
                <a:gd name="T26" fmla="*/ 19 w 38"/>
                <a:gd name="T27" fmla="*/ 9 h 38"/>
                <a:gd name="T28" fmla="*/ 9 w 38"/>
                <a:gd name="T29" fmla="*/ 19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 h="38">
                  <a:moveTo>
                    <a:pt x="19" y="38"/>
                  </a:moveTo>
                  <a:cubicBezTo>
                    <a:pt x="18" y="38"/>
                    <a:pt x="17" y="37"/>
                    <a:pt x="17" y="37"/>
                  </a:cubicBezTo>
                  <a:cubicBezTo>
                    <a:pt x="2" y="22"/>
                    <a:pt x="2" y="22"/>
                    <a:pt x="2" y="22"/>
                  </a:cubicBezTo>
                  <a:cubicBezTo>
                    <a:pt x="0" y="20"/>
                    <a:pt x="0" y="18"/>
                    <a:pt x="2" y="16"/>
                  </a:cubicBezTo>
                  <a:cubicBezTo>
                    <a:pt x="17" y="1"/>
                    <a:pt x="17" y="1"/>
                    <a:pt x="17" y="1"/>
                  </a:cubicBezTo>
                  <a:cubicBezTo>
                    <a:pt x="18" y="0"/>
                    <a:pt x="20" y="0"/>
                    <a:pt x="22" y="1"/>
                  </a:cubicBezTo>
                  <a:cubicBezTo>
                    <a:pt x="37" y="16"/>
                    <a:pt x="37" y="16"/>
                    <a:pt x="37" y="16"/>
                  </a:cubicBezTo>
                  <a:cubicBezTo>
                    <a:pt x="38" y="18"/>
                    <a:pt x="38" y="20"/>
                    <a:pt x="37" y="22"/>
                  </a:cubicBezTo>
                  <a:cubicBezTo>
                    <a:pt x="22" y="37"/>
                    <a:pt x="22" y="37"/>
                    <a:pt x="22" y="37"/>
                  </a:cubicBezTo>
                  <a:cubicBezTo>
                    <a:pt x="21" y="37"/>
                    <a:pt x="20" y="38"/>
                    <a:pt x="19" y="38"/>
                  </a:cubicBezTo>
                  <a:close/>
                  <a:moveTo>
                    <a:pt x="9" y="19"/>
                  </a:moveTo>
                  <a:cubicBezTo>
                    <a:pt x="19" y="29"/>
                    <a:pt x="19" y="29"/>
                    <a:pt x="19" y="29"/>
                  </a:cubicBezTo>
                  <a:cubicBezTo>
                    <a:pt x="29" y="19"/>
                    <a:pt x="29" y="19"/>
                    <a:pt x="29" y="19"/>
                  </a:cubicBezTo>
                  <a:cubicBezTo>
                    <a:pt x="19" y="9"/>
                    <a:pt x="19" y="9"/>
                    <a:pt x="19" y="9"/>
                  </a:cubicBezTo>
                  <a:lnTo>
                    <a:pt x="9"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0" rIns="91400" bIns="45700" numCol="1" anchor="t" anchorCtr="0" compatLnSpc="1">
              <a:prstTxWarp prst="textNoShape">
                <a:avLst/>
              </a:prstTxWarp>
            </a:bodyPr>
            <a:lstStyle/>
            <a:p>
              <a:pPr marL="0" marR="0" lvl="0" indent="0" defTabSz="457047"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rgbClr val="000000"/>
                </a:solidFill>
                <a:effectLst/>
                <a:uLnTx/>
                <a:uFillTx/>
                <a:latin typeface="Amazon Ember Heavy"/>
                <a:sym typeface="Calibri"/>
              </a:endParaRPr>
            </a:p>
          </p:txBody>
        </p:sp>
      </p:grpSp>
      <p:sp>
        <p:nvSpPr>
          <p:cNvPr id="119" name="Freeform 49">
            <a:extLst>
              <a:ext uri="{FF2B5EF4-FFF2-40B4-BE49-F238E27FC236}">
                <a16:creationId xmlns:a16="http://schemas.microsoft.com/office/drawing/2014/main" id="{A0D864E3-B322-4820-ACCC-4D9844C319B3}"/>
              </a:ext>
            </a:extLst>
          </p:cNvPr>
          <p:cNvSpPr>
            <a:spLocks noEditPoints="1"/>
          </p:cNvSpPr>
          <p:nvPr/>
        </p:nvSpPr>
        <p:spPr bwMode="auto">
          <a:xfrm>
            <a:off x="7457439" y="1975977"/>
            <a:ext cx="118283" cy="119657"/>
          </a:xfrm>
          <a:custGeom>
            <a:avLst/>
            <a:gdLst>
              <a:gd name="T0" fmla="*/ 18 w 36"/>
              <a:gd name="T1" fmla="*/ 36 h 36"/>
              <a:gd name="T2" fmla="*/ 0 w 36"/>
              <a:gd name="T3" fmla="*/ 18 h 36"/>
              <a:gd name="T4" fmla="*/ 18 w 36"/>
              <a:gd name="T5" fmla="*/ 0 h 36"/>
              <a:gd name="T6" fmla="*/ 36 w 36"/>
              <a:gd name="T7" fmla="*/ 18 h 36"/>
              <a:gd name="T8" fmla="*/ 18 w 36"/>
              <a:gd name="T9" fmla="*/ 36 h 36"/>
              <a:gd name="T10" fmla="*/ 18 w 36"/>
              <a:gd name="T11" fmla="*/ 8 h 36"/>
              <a:gd name="T12" fmla="*/ 8 w 36"/>
              <a:gd name="T13" fmla="*/ 18 h 36"/>
              <a:gd name="T14" fmla="*/ 18 w 36"/>
              <a:gd name="T15" fmla="*/ 29 h 36"/>
              <a:gd name="T16" fmla="*/ 28 w 36"/>
              <a:gd name="T17" fmla="*/ 18 h 36"/>
              <a:gd name="T18" fmla="*/ 18 w 36"/>
              <a:gd name="T19" fmla="*/ 8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18" y="36"/>
                </a:moveTo>
                <a:cubicBezTo>
                  <a:pt x="8" y="36"/>
                  <a:pt x="0" y="28"/>
                  <a:pt x="0" y="18"/>
                </a:cubicBezTo>
                <a:cubicBezTo>
                  <a:pt x="0" y="8"/>
                  <a:pt x="8" y="0"/>
                  <a:pt x="18" y="0"/>
                </a:cubicBezTo>
                <a:cubicBezTo>
                  <a:pt x="28" y="0"/>
                  <a:pt x="36" y="8"/>
                  <a:pt x="36" y="18"/>
                </a:cubicBezTo>
                <a:cubicBezTo>
                  <a:pt x="36" y="28"/>
                  <a:pt x="28" y="36"/>
                  <a:pt x="18" y="36"/>
                </a:cubicBezTo>
                <a:close/>
                <a:moveTo>
                  <a:pt x="18" y="8"/>
                </a:moveTo>
                <a:cubicBezTo>
                  <a:pt x="12" y="8"/>
                  <a:pt x="8" y="13"/>
                  <a:pt x="8" y="18"/>
                </a:cubicBezTo>
                <a:cubicBezTo>
                  <a:pt x="8" y="24"/>
                  <a:pt x="12" y="29"/>
                  <a:pt x="18" y="29"/>
                </a:cubicBezTo>
                <a:cubicBezTo>
                  <a:pt x="24" y="29"/>
                  <a:pt x="28" y="24"/>
                  <a:pt x="28" y="18"/>
                </a:cubicBezTo>
                <a:cubicBezTo>
                  <a:pt x="28" y="13"/>
                  <a:pt x="24" y="8"/>
                  <a:pt x="18" y="8"/>
                </a:cubicBez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0" rIns="91400" bIns="45700" numCol="1" anchor="t" anchorCtr="0" compatLnSpc="1">
            <a:prstTxWarp prst="textNoShape">
              <a:avLst/>
            </a:prstTxWarp>
          </a:bodyPr>
          <a:lstStyle/>
          <a:p>
            <a:pPr marL="0" marR="0" lvl="0" indent="0" defTabSz="457047"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rgbClr val="000000"/>
              </a:solidFill>
              <a:effectLst/>
              <a:uLnTx/>
              <a:uFillTx/>
              <a:latin typeface="Amazon Ember Heavy"/>
              <a:sym typeface="Calibri"/>
            </a:endParaRPr>
          </a:p>
        </p:txBody>
      </p:sp>
      <p:sp>
        <p:nvSpPr>
          <p:cNvPr id="120" name="Freeform 53">
            <a:extLst>
              <a:ext uri="{FF2B5EF4-FFF2-40B4-BE49-F238E27FC236}">
                <a16:creationId xmlns:a16="http://schemas.microsoft.com/office/drawing/2014/main" id="{8ED049B9-D7AD-49C5-B7D3-072A3762EEE0}"/>
              </a:ext>
            </a:extLst>
          </p:cNvPr>
          <p:cNvSpPr>
            <a:spLocks noEditPoints="1"/>
          </p:cNvSpPr>
          <p:nvPr/>
        </p:nvSpPr>
        <p:spPr bwMode="auto">
          <a:xfrm>
            <a:off x="7619480" y="2131394"/>
            <a:ext cx="118283" cy="116907"/>
          </a:xfrm>
          <a:custGeom>
            <a:avLst/>
            <a:gdLst>
              <a:gd name="T0" fmla="*/ 18 w 36"/>
              <a:gd name="T1" fmla="*/ 35 h 35"/>
              <a:gd name="T2" fmla="*/ 0 w 36"/>
              <a:gd name="T3" fmla="*/ 18 h 35"/>
              <a:gd name="T4" fmla="*/ 18 w 36"/>
              <a:gd name="T5" fmla="*/ 0 h 35"/>
              <a:gd name="T6" fmla="*/ 36 w 36"/>
              <a:gd name="T7" fmla="*/ 18 h 35"/>
              <a:gd name="T8" fmla="*/ 18 w 36"/>
              <a:gd name="T9" fmla="*/ 35 h 35"/>
              <a:gd name="T10" fmla="*/ 18 w 36"/>
              <a:gd name="T11" fmla="*/ 7 h 35"/>
              <a:gd name="T12" fmla="*/ 8 w 36"/>
              <a:gd name="T13" fmla="*/ 18 h 35"/>
              <a:gd name="T14" fmla="*/ 18 w 36"/>
              <a:gd name="T15" fmla="*/ 28 h 35"/>
              <a:gd name="T16" fmla="*/ 28 w 36"/>
              <a:gd name="T17" fmla="*/ 18 h 35"/>
              <a:gd name="T18" fmla="*/ 18 w 36"/>
              <a:gd name="T19" fmla="*/ 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5">
                <a:moveTo>
                  <a:pt x="18" y="35"/>
                </a:moveTo>
                <a:cubicBezTo>
                  <a:pt x="8" y="35"/>
                  <a:pt x="0" y="27"/>
                  <a:pt x="0" y="18"/>
                </a:cubicBezTo>
                <a:cubicBezTo>
                  <a:pt x="0" y="8"/>
                  <a:pt x="8" y="0"/>
                  <a:pt x="18" y="0"/>
                </a:cubicBezTo>
                <a:cubicBezTo>
                  <a:pt x="28" y="0"/>
                  <a:pt x="36" y="8"/>
                  <a:pt x="36" y="18"/>
                </a:cubicBezTo>
                <a:cubicBezTo>
                  <a:pt x="36" y="27"/>
                  <a:pt x="28" y="35"/>
                  <a:pt x="18" y="35"/>
                </a:cubicBezTo>
                <a:close/>
                <a:moveTo>
                  <a:pt x="18" y="7"/>
                </a:moveTo>
                <a:cubicBezTo>
                  <a:pt x="12" y="7"/>
                  <a:pt x="8" y="12"/>
                  <a:pt x="8" y="18"/>
                </a:cubicBezTo>
                <a:cubicBezTo>
                  <a:pt x="8" y="23"/>
                  <a:pt x="12" y="28"/>
                  <a:pt x="18" y="28"/>
                </a:cubicBezTo>
                <a:cubicBezTo>
                  <a:pt x="24" y="28"/>
                  <a:pt x="28" y="23"/>
                  <a:pt x="28" y="18"/>
                </a:cubicBezTo>
                <a:cubicBezTo>
                  <a:pt x="28" y="12"/>
                  <a:pt x="24" y="7"/>
                  <a:pt x="18" y="7"/>
                </a:cubicBez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0" rIns="91400" bIns="45700" numCol="1" anchor="t" anchorCtr="0" compatLnSpc="1">
            <a:prstTxWarp prst="textNoShape">
              <a:avLst/>
            </a:prstTxWarp>
          </a:bodyPr>
          <a:lstStyle/>
          <a:p>
            <a:pPr marL="0" marR="0" lvl="0" indent="0" defTabSz="457047"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rgbClr val="000000"/>
              </a:solidFill>
              <a:effectLst/>
              <a:uLnTx/>
              <a:uFillTx/>
              <a:latin typeface="Amazon Ember Heavy"/>
              <a:sym typeface="Calibri"/>
            </a:endParaRPr>
          </a:p>
        </p:txBody>
      </p:sp>
      <p:sp>
        <p:nvSpPr>
          <p:cNvPr id="121" name="Freeform 57">
            <a:extLst>
              <a:ext uri="{FF2B5EF4-FFF2-40B4-BE49-F238E27FC236}">
                <a16:creationId xmlns:a16="http://schemas.microsoft.com/office/drawing/2014/main" id="{0D624AD4-1827-4B54-A839-6F7091988B6E}"/>
              </a:ext>
            </a:extLst>
          </p:cNvPr>
          <p:cNvSpPr>
            <a:spLocks noEditPoints="1"/>
          </p:cNvSpPr>
          <p:nvPr/>
        </p:nvSpPr>
        <p:spPr bwMode="auto">
          <a:xfrm>
            <a:off x="7935742" y="2284061"/>
            <a:ext cx="118283" cy="119657"/>
          </a:xfrm>
          <a:custGeom>
            <a:avLst/>
            <a:gdLst>
              <a:gd name="T0" fmla="*/ 18 w 36"/>
              <a:gd name="T1" fmla="*/ 36 h 36"/>
              <a:gd name="T2" fmla="*/ 0 w 36"/>
              <a:gd name="T3" fmla="*/ 18 h 36"/>
              <a:gd name="T4" fmla="*/ 18 w 36"/>
              <a:gd name="T5" fmla="*/ 0 h 36"/>
              <a:gd name="T6" fmla="*/ 36 w 36"/>
              <a:gd name="T7" fmla="*/ 18 h 36"/>
              <a:gd name="T8" fmla="*/ 18 w 36"/>
              <a:gd name="T9" fmla="*/ 36 h 36"/>
              <a:gd name="T10" fmla="*/ 18 w 36"/>
              <a:gd name="T11" fmla="*/ 8 h 36"/>
              <a:gd name="T12" fmla="*/ 8 w 36"/>
              <a:gd name="T13" fmla="*/ 18 h 36"/>
              <a:gd name="T14" fmla="*/ 18 w 36"/>
              <a:gd name="T15" fmla="*/ 28 h 36"/>
              <a:gd name="T16" fmla="*/ 28 w 36"/>
              <a:gd name="T17" fmla="*/ 18 h 36"/>
              <a:gd name="T18" fmla="*/ 18 w 36"/>
              <a:gd name="T19" fmla="*/ 8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18" y="36"/>
                </a:moveTo>
                <a:cubicBezTo>
                  <a:pt x="8" y="36"/>
                  <a:pt x="0" y="28"/>
                  <a:pt x="0" y="18"/>
                </a:cubicBezTo>
                <a:cubicBezTo>
                  <a:pt x="0" y="8"/>
                  <a:pt x="8" y="0"/>
                  <a:pt x="18" y="0"/>
                </a:cubicBezTo>
                <a:cubicBezTo>
                  <a:pt x="28" y="0"/>
                  <a:pt x="36" y="8"/>
                  <a:pt x="36" y="18"/>
                </a:cubicBezTo>
                <a:cubicBezTo>
                  <a:pt x="36" y="28"/>
                  <a:pt x="28" y="36"/>
                  <a:pt x="18" y="36"/>
                </a:cubicBezTo>
                <a:close/>
                <a:moveTo>
                  <a:pt x="18" y="8"/>
                </a:moveTo>
                <a:cubicBezTo>
                  <a:pt x="12" y="8"/>
                  <a:pt x="8" y="12"/>
                  <a:pt x="8" y="18"/>
                </a:cubicBezTo>
                <a:cubicBezTo>
                  <a:pt x="8" y="24"/>
                  <a:pt x="12" y="28"/>
                  <a:pt x="18" y="28"/>
                </a:cubicBezTo>
                <a:cubicBezTo>
                  <a:pt x="24" y="28"/>
                  <a:pt x="28" y="24"/>
                  <a:pt x="28" y="18"/>
                </a:cubicBezTo>
                <a:cubicBezTo>
                  <a:pt x="28" y="12"/>
                  <a:pt x="24" y="8"/>
                  <a:pt x="18" y="8"/>
                </a:cubicBez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0" rIns="91400" bIns="45700" numCol="1" anchor="t" anchorCtr="0" compatLnSpc="1">
            <a:prstTxWarp prst="textNoShape">
              <a:avLst/>
            </a:prstTxWarp>
          </a:bodyPr>
          <a:lstStyle/>
          <a:p>
            <a:pPr marL="0" marR="0" lvl="0" indent="0" defTabSz="457047"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rgbClr val="000000"/>
              </a:solidFill>
              <a:effectLst/>
              <a:uLnTx/>
              <a:uFillTx/>
              <a:latin typeface="Amazon Ember Heavy"/>
              <a:sym typeface="Calibri"/>
            </a:endParaRPr>
          </a:p>
        </p:txBody>
      </p:sp>
      <p:grpSp>
        <p:nvGrpSpPr>
          <p:cNvPr id="122" name="Group 121">
            <a:extLst>
              <a:ext uri="{FF2B5EF4-FFF2-40B4-BE49-F238E27FC236}">
                <a16:creationId xmlns:a16="http://schemas.microsoft.com/office/drawing/2014/main" id="{CB6E066F-6D62-490B-BDB9-5334E2D53312}"/>
              </a:ext>
            </a:extLst>
          </p:cNvPr>
          <p:cNvGrpSpPr/>
          <p:nvPr/>
        </p:nvGrpSpPr>
        <p:grpSpPr>
          <a:xfrm>
            <a:off x="7008703" y="1711059"/>
            <a:ext cx="1162501" cy="831824"/>
            <a:chOff x="6371461" y="1150850"/>
            <a:chExt cx="958428" cy="685800"/>
          </a:xfrm>
          <a:gradFill flip="none" rotWithShape="1">
            <a:gsLst>
              <a:gs pos="0">
                <a:schemeClr val="accent1"/>
              </a:gs>
              <a:gs pos="34000">
                <a:schemeClr val="accent2"/>
              </a:gs>
              <a:gs pos="93000">
                <a:schemeClr val="accent3"/>
              </a:gs>
            </a:gsLst>
            <a:lin ang="2700000" scaled="1"/>
            <a:tileRect/>
          </a:gradFill>
        </p:grpSpPr>
        <p:sp>
          <p:nvSpPr>
            <p:cNvPr id="123" name="Freeform 83">
              <a:extLst>
                <a:ext uri="{FF2B5EF4-FFF2-40B4-BE49-F238E27FC236}">
                  <a16:creationId xmlns:a16="http://schemas.microsoft.com/office/drawing/2014/main" id="{8F7562FE-7AD7-4219-AD50-1D135E0C88DD}"/>
                </a:ext>
              </a:extLst>
            </p:cNvPr>
            <p:cNvSpPr>
              <a:spLocks/>
            </p:cNvSpPr>
            <p:nvPr/>
          </p:nvSpPr>
          <p:spPr bwMode="auto">
            <a:xfrm>
              <a:off x="6371461" y="1150850"/>
              <a:ext cx="958428" cy="685800"/>
            </a:xfrm>
            <a:custGeom>
              <a:avLst/>
              <a:gdLst>
                <a:gd name="T0" fmla="*/ 236 w 236"/>
                <a:gd name="T1" fmla="*/ 168 h 168"/>
                <a:gd name="T2" fmla="*/ 228 w 236"/>
                <a:gd name="T3" fmla="*/ 168 h 168"/>
                <a:gd name="T4" fmla="*/ 228 w 236"/>
                <a:gd name="T5" fmla="*/ 8 h 168"/>
                <a:gd name="T6" fmla="*/ 0 w 236"/>
                <a:gd name="T7" fmla="*/ 8 h 168"/>
                <a:gd name="T8" fmla="*/ 0 w 236"/>
                <a:gd name="T9" fmla="*/ 0 h 168"/>
                <a:gd name="T10" fmla="*/ 232 w 236"/>
                <a:gd name="T11" fmla="*/ 0 h 168"/>
                <a:gd name="T12" fmla="*/ 236 w 236"/>
                <a:gd name="T13" fmla="*/ 4 h 168"/>
                <a:gd name="T14" fmla="*/ 236 w 236"/>
                <a:gd name="T15" fmla="*/ 168 h 1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6" h="168">
                  <a:moveTo>
                    <a:pt x="236" y="168"/>
                  </a:moveTo>
                  <a:cubicBezTo>
                    <a:pt x="228" y="168"/>
                    <a:pt x="228" y="168"/>
                    <a:pt x="228" y="168"/>
                  </a:cubicBezTo>
                  <a:cubicBezTo>
                    <a:pt x="228" y="8"/>
                    <a:pt x="228" y="8"/>
                    <a:pt x="228" y="8"/>
                  </a:cubicBezTo>
                  <a:cubicBezTo>
                    <a:pt x="0" y="8"/>
                    <a:pt x="0" y="8"/>
                    <a:pt x="0" y="8"/>
                  </a:cubicBezTo>
                  <a:cubicBezTo>
                    <a:pt x="0" y="0"/>
                    <a:pt x="0" y="0"/>
                    <a:pt x="0" y="0"/>
                  </a:cubicBezTo>
                  <a:cubicBezTo>
                    <a:pt x="232" y="0"/>
                    <a:pt x="232" y="0"/>
                    <a:pt x="232" y="0"/>
                  </a:cubicBezTo>
                  <a:cubicBezTo>
                    <a:pt x="234" y="0"/>
                    <a:pt x="236" y="1"/>
                    <a:pt x="236" y="4"/>
                  </a:cubicBezTo>
                  <a:lnTo>
                    <a:pt x="236" y="1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0" rIns="91400" bIns="45700" numCol="1" anchor="t" anchorCtr="0" compatLnSpc="1">
              <a:prstTxWarp prst="textNoShape">
                <a:avLst/>
              </a:prstTxWarp>
            </a:bodyPr>
            <a:lstStyle/>
            <a:p>
              <a:pPr marL="0" marR="0" lvl="0" indent="0" defTabSz="457047"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rgbClr val="000000"/>
                </a:solidFill>
                <a:effectLst/>
                <a:uLnTx/>
                <a:uFillTx/>
                <a:latin typeface="Amazon Ember Heavy"/>
                <a:sym typeface="Calibri"/>
              </a:endParaRPr>
            </a:p>
          </p:txBody>
        </p:sp>
        <p:sp>
          <p:nvSpPr>
            <p:cNvPr id="124" name="Freeform 84">
              <a:extLst>
                <a:ext uri="{FF2B5EF4-FFF2-40B4-BE49-F238E27FC236}">
                  <a16:creationId xmlns:a16="http://schemas.microsoft.com/office/drawing/2014/main" id="{C86C397C-511C-409A-B29A-BCBFD8B001B6}"/>
                </a:ext>
              </a:extLst>
            </p:cNvPr>
            <p:cNvSpPr>
              <a:spLocks/>
            </p:cNvSpPr>
            <p:nvPr/>
          </p:nvSpPr>
          <p:spPr bwMode="auto">
            <a:xfrm>
              <a:off x="6371461" y="1150850"/>
              <a:ext cx="958428" cy="685800"/>
            </a:xfrm>
            <a:custGeom>
              <a:avLst/>
              <a:gdLst>
                <a:gd name="T0" fmla="*/ 236 w 236"/>
                <a:gd name="T1" fmla="*/ 168 h 168"/>
                <a:gd name="T2" fmla="*/ 4 w 236"/>
                <a:gd name="T3" fmla="*/ 168 h 168"/>
                <a:gd name="T4" fmla="*/ 0 w 236"/>
                <a:gd name="T5" fmla="*/ 164 h 168"/>
                <a:gd name="T6" fmla="*/ 0 w 236"/>
                <a:gd name="T7" fmla="*/ 0 h 168"/>
                <a:gd name="T8" fmla="*/ 8 w 236"/>
                <a:gd name="T9" fmla="*/ 0 h 168"/>
                <a:gd name="T10" fmla="*/ 8 w 236"/>
                <a:gd name="T11" fmla="*/ 160 h 168"/>
                <a:gd name="T12" fmla="*/ 236 w 236"/>
                <a:gd name="T13" fmla="*/ 160 h 168"/>
                <a:gd name="T14" fmla="*/ 236 w 236"/>
                <a:gd name="T15" fmla="*/ 168 h 1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6" h="168">
                  <a:moveTo>
                    <a:pt x="236" y="168"/>
                  </a:moveTo>
                  <a:cubicBezTo>
                    <a:pt x="4" y="168"/>
                    <a:pt x="4" y="168"/>
                    <a:pt x="4" y="168"/>
                  </a:cubicBezTo>
                  <a:cubicBezTo>
                    <a:pt x="2" y="168"/>
                    <a:pt x="0" y="166"/>
                    <a:pt x="0" y="164"/>
                  </a:cubicBezTo>
                  <a:cubicBezTo>
                    <a:pt x="0" y="0"/>
                    <a:pt x="0" y="0"/>
                    <a:pt x="0" y="0"/>
                  </a:cubicBezTo>
                  <a:cubicBezTo>
                    <a:pt x="8" y="0"/>
                    <a:pt x="8" y="0"/>
                    <a:pt x="8" y="0"/>
                  </a:cubicBezTo>
                  <a:cubicBezTo>
                    <a:pt x="8" y="160"/>
                    <a:pt x="8" y="160"/>
                    <a:pt x="8" y="160"/>
                  </a:cubicBezTo>
                  <a:cubicBezTo>
                    <a:pt x="236" y="160"/>
                    <a:pt x="236" y="160"/>
                    <a:pt x="236" y="160"/>
                  </a:cubicBezTo>
                  <a:lnTo>
                    <a:pt x="236" y="1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0" rIns="91400" bIns="45700" numCol="1" anchor="t" anchorCtr="0" compatLnSpc="1">
              <a:prstTxWarp prst="textNoShape">
                <a:avLst/>
              </a:prstTxWarp>
            </a:bodyPr>
            <a:lstStyle/>
            <a:p>
              <a:pPr marL="0" marR="0" lvl="0" indent="0" defTabSz="457047"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rgbClr val="000000"/>
                </a:solidFill>
                <a:effectLst/>
                <a:uLnTx/>
                <a:uFillTx/>
                <a:latin typeface="Amazon Ember Heavy"/>
                <a:sym typeface="Calibri"/>
              </a:endParaRPr>
            </a:p>
          </p:txBody>
        </p:sp>
        <p:sp>
          <p:nvSpPr>
            <p:cNvPr id="125" name="Rectangle 85">
              <a:extLst>
                <a:ext uri="{FF2B5EF4-FFF2-40B4-BE49-F238E27FC236}">
                  <a16:creationId xmlns:a16="http://schemas.microsoft.com/office/drawing/2014/main" id="{938ED0FA-0C36-4507-BCD1-A0FDAF35A9DA}"/>
                </a:ext>
              </a:extLst>
            </p:cNvPr>
            <p:cNvSpPr>
              <a:spLocks noChangeArrowheads="1"/>
            </p:cNvSpPr>
            <p:nvPr/>
          </p:nvSpPr>
          <p:spPr bwMode="auto">
            <a:xfrm>
              <a:off x="6388394" y="1249063"/>
              <a:ext cx="924561" cy="3217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0" tIns="45700" rIns="91400" bIns="45700" numCol="1" anchor="t" anchorCtr="0" compatLnSpc="1">
              <a:prstTxWarp prst="textNoShape">
                <a:avLst/>
              </a:prstTxWarp>
            </a:bodyPr>
            <a:lstStyle/>
            <a:p>
              <a:pPr marL="0" marR="0" lvl="0" indent="0" defTabSz="457047"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rgbClr val="000000"/>
                </a:solidFill>
                <a:effectLst/>
                <a:uLnTx/>
                <a:uFillTx/>
                <a:latin typeface="Amazon Ember Heavy"/>
                <a:sym typeface="Calibri"/>
              </a:endParaRPr>
            </a:p>
          </p:txBody>
        </p:sp>
        <p:sp>
          <p:nvSpPr>
            <p:cNvPr id="126" name="Rectangle 86">
              <a:extLst>
                <a:ext uri="{FF2B5EF4-FFF2-40B4-BE49-F238E27FC236}">
                  <a16:creationId xmlns:a16="http://schemas.microsoft.com/office/drawing/2014/main" id="{0837CEF4-E907-4D82-AA53-09FF6381791C}"/>
                </a:ext>
              </a:extLst>
            </p:cNvPr>
            <p:cNvSpPr>
              <a:spLocks noChangeArrowheads="1"/>
            </p:cNvSpPr>
            <p:nvPr/>
          </p:nvSpPr>
          <p:spPr bwMode="auto">
            <a:xfrm>
              <a:off x="6437501" y="1199957"/>
              <a:ext cx="32173" cy="3217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0" tIns="45700" rIns="91400" bIns="45700" numCol="1" anchor="t" anchorCtr="0" compatLnSpc="1">
              <a:prstTxWarp prst="textNoShape">
                <a:avLst/>
              </a:prstTxWarp>
            </a:bodyPr>
            <a:lstStyle/>
            <a:p>
              <a:pPr marL="0" marR="0" lvl="0" indent="0" defTabSz="457047"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rgbClr val="000000"/>
                </a:solidFill>
                <a:effectLst/>
                <a:uLnTx/>
                <a:uFillTx/>
                <a:latin typeface="Amazon Ember Heavy"/>
                <a:sym typeface="Calibri"/>
              </a:endParaRPr>
            </a:p>
          </p:txBody>
        </p:sp>
        <p:sp>
          <p:nvSpPr>
            <p:cNvPr id="127" name="Rectangle 87">
              <a:extLst>
                <a:ext uri="{FF2B5EF4-FFF2-40B4-BE49-F238E27FC236}">
                  <a16:creationId xmlns:a16="http://schemas.microsoft.com/office/drawing/2014/main" id="{2D76E204-230F-484F-B9F6-0E93AE6B584D}"/>
                </a:ext>
              </a:extLst>
            </p:cNvPr>
            <p:cNvSpPr>
              <a:spLocks noChangeArrowheads="1"/>
            </p:cNvSpPr>
            <p:nvPr/>
          </p:nvSpPr>
          <p:spPr bwMode="auto">
            <a:xfrm>
              <a:off x="6501848" y="1199957"/>
              <a:ext cx="32173" cy="3217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0" tIns="45700" rIns="91400" bIns="45700" numCol="1" anchor="t" anchorCtr="0" compatLnSpc="1">
              <a:prstTxWarp prst="textNoShape">
                <a:avLst/>
              </a:prstTxWarp>
            </a:bodyPr>
            <a:lstStyle/>
            <a:p>
              <a:pPr marL="0" marR="0" lvl="0" indent="0" defTabSz="457047"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rgbClr val="000000"/>
                </a:solidFill>
                <a:effectLst/>
                <a:uLnTx/>
                <a:uFillTx/>
                <a:latin typeface="Amazon Ember Heavy"/>
                <a:sym typeface="Calibri"/>
              </a:endParaRPr>
            </a:p>
          </p:txBody>
        </p:sp>
        <p:sp>
          <p:nvSpPr>
            <p:cNvPr id="128" name="Rectangle 88">
              <a:extLst>
                <a:ext uri="{FF2B5EF4-FFF2-40B4-BE49-F238E27FC236}">
                  <a16:creationId xmlns:a16="http://schemas.microsoft.com/office/drawing/2014/main" id="{F84343B4-BCAC-4F23-8BC3-E2B7123D7839}"/>
                </a:ext>
              </a:extLst>
            </p:cNvPr>
            <p:cNvSpPr>
              <a:spLocks noChangeArrowheads="1"/>
            </p:cNvSpPr>
            <p:nvPr/>
          </p:nvSpPr>
          <p:spPr bwMode="auto">
            <a:xfrm>
              <a:off x="6566195" y="1199957"/>
              <a:ext cx="33867" cy="3217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0" tIns="45700" rIns="91400" bIns="45700" numCol="1" anchor="t" anchorCtr="0" compatLnSpc="1">
              <a:prstTxWarp prst="textNoShape">
                <a:avLst/>
              </a:prstTxWarp>
            </a:bodyPr>
            <a:lstStyle/>
            <a:p>
              <a:pPr marL="0" marR="0" lvl="0" indent="0" defTabSz="457047"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rgbClr val="000000"/>
                </a:solidFill>
                <a:effectLst/>
                <a:uLnTx/>
                <a:uFillTx/>
                <a:latin typeface="Amazon Ember Heavy"/>
                <a:sym typeface="Calibri"/>
              </a:endParaRPr>
            </a:p>
          </p:txBody>
        </p:sp>
        <p:sp>
          <p:nvSpPr>
            <p:cNvPr id="129" name="Freeform 50">
              <a:extLst>
                <a:ext uri="{FF2B5EF4-FFF2-40B4-BE49-F238E27FC236}">
                  <a16:creationId xmlns:a16="http://schemas.microsoft.com/office/drawing/2014/main" id="{1EA5B5D0-DBC6-483C-B908-CCFB4C0D5090}"/>
                </a:ext>
              </a:extLst>
            </p:cNvPr>
            <p:cNvSpPr>
              <a:spLocks noEditPoints="1"/>
            </p:cNvSpPr>
            <p:nvPr/>
          </p:nvSpPr>
          <p:spPr bwMode="auto">
            <a:xfrm rot="2700000">
              <a:off x="6610208" y="1365860"/>
              <a:ext cx="103188" cy="104322"/>
            </a:xfrm>
            <a:custGeom>
              <a:avLst/>
              <a:gdLst>
                <a:gd name="T0" fmla="*/ 19 w 38"/>
                <a:gd name="T1" fmla="*/ 38 h 38"/>
                <a:gd name="T2" fmla="*/ 17 w 38"/>
                <a:gd name="T3" fmla="*/ 37 h 38"/>
                <a:gd name="T4" fmla="*/ 2 w 38"/>
                <a:gd name="T5" fmla="*/ 22 h 38"/>
                <a:gd name="T6" fmla="*/ 2 w 38"/>
                <a:gd name="T7" fmla="*/ 17 h 38"/>
                <a:gd name="T8" fmla="*/ 17 w 38"/>
                <a:gd name="T9" fmla="*/ 2 h 38"/>
                <a:gd name="T10" fmla="*/ 22 w 38"/>
                <a:gd name="T11" fmla="*/ 2 h 38"/>
                <a:gd name="T12" fmla="*/ 37 w 38"/>
                <a:gd name="T13" fmla="*/ 17 h 38"/>
                <a:gd name="T14" fmla="*/ 37 w 38"/>
                <a:gd name="T15" fmla="*/ 22 h 38"/>
                <a:gd name="T16" fmla="*/ 22 w 38"/>
                <a:gd name="T17" fmla="*/ 37 h 38"/>
                <a:gd name="T18" fmla="*/ 19 w 38"/>
                <a:gd name="T19" fmla="*/ 38 h 38"/>
                <a:gd name="T20" fmla="*/ 9 w 38"/>
                <a:gd name="T21" fmla="*/ 19 h 38"/>
                <a:gd name="T22" fmla="*/ 19 w 38"/>
                <a:gd name="T23" fmla="*/ 29 h 38"/>
                <a:gd name="T24" fmla="*/ 29 w 38"/>
                <a:gd name="T25" fmla="*/ 19 h 38"/>
                <a:gd name="T26" fmla="*/ 19 w 38"/>
                <a:gd name="T27" fmla="*/ 9 h 38"/>
                <a:gd name="T28" fmla="*/ 9 w 38"/>
                <a:gd name="T29" fmla="*/ 19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 h="38">
                  <a:moveTo>
                    <a:pt x="19" y="38"/>
                  </a:moveTo>
                  <a:cubicBezTo>
                    <a:pt x="18" y="38"/>
                    <a:pt x="17" y="38"/>
                    <a:pt x="17" y="37"/>
                  </a:cubicBezTo>
                  <a:cubicBezTo>
                    <a:pt x="2" y="22"/>
                    <a:pt x="2" y="22"/>
                    <a:pt x="2" y="22"/>
                  </a:cubicBezTo>
                  <a:cubicBezTo>
                    <a:pt x="0" y="20"/>
                    <a:pt x="0" y="18"/>
                    <a:pt x="2" y="17"/>
                  </a:cubicBezTo>
                  <a:cubicBezTo>
                    <a:pt x="17" y="2"/>
                    <a:pt x="17" y="2"/>
                    <a:pt x="17" y="2"/>
                  </a:cubicBezTo>
                  <a:cubicBezTo>
                    <a:pt x="18" y="0"/>
                    <a:pt x="20" y="0"/>
                    <a:pt x="22" y="2"/>
                  </a:cubicBezTo>
                  <a:cubicBezTo>
                    <a:pt x="37" y="17"/>
                    <a:pt x="37" y="17"/>
                    <a:pt x="37" y="17"/>
                  </a:cubicBezTo>
                  <a:cubicBezTo>
                    <a:pt x="38" y="18"/>
                    <a:pt x="38" y="20"/>
                    <a:pt x="37" y="22"/>
                  </a:cubicBezTo>
                  <a:cubicBezTo>
                    <a:pt x="22" y="37"/>
                    <a:pt x="22" y="37"/>
                    <a:pt x="22" y="37"/>
                  </a:cubicBezTo>
                  <a:cubicBezTo>
                    <a:pt x="21" y="38"/>
                    <a:pt x="20" y="38"/>
                    <a:pt x="19" y="38"/>
                  </a:cubicBezTo>
                  <a:close/>
                  <a:moveTo>
                    <a:pt x="9" y="19"/>
                  </a:moveTo>
                  <a:cubicBezTo>
                    <a:pt x="19" y="29"/>
                    <a:pt x="19" y="29"/>
                    <a:pt x="19" y="29"/>
                  </a:cubicBezTo>
                  <a:cubicBezTo>
                    <a:pt x="29" y="19"/>
                    <a:pt x="29" y="19"/>
                    <a:pt x="29" y="19"/>
                  </a:cubicBezTo>
                  <a:cubicBezTo>
                    <a:pt x="19" y="9"/>
                    <a:pt x="19" y="9"/>
                    <a:pt x="19" y="9"/>
                  </a:cubicBezTo>
                  <a:lnTo>
                    <a:pt x="9"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0" rIns="91400" bIns="45700" numCol="1" anchor="t" anchorCtr="0" compatLnSpc="1">
              <a:prstTxWarp prst="textNoShape">
                <a:avLst/>
              </a:prstTxWarp>
            </a:bodyPr>
            <a:lstStyle/>
            <a:p>
              <a:pPr marL="0" marR="0" lvl="0" indent="0" defTabSz="457047"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rgbClr val="000000"/>
                </a:solidFill>
                <a:effectLst/>
                <a:uLnTx/>
                <a:uFillTx/>
                <a:latin typeface="Amazon Ember Heavy"/>
                <a:sym typeface="Calibri"/>
              </a:endParaRPr>
            </a:p>
          </p:txBody>
        </p:sp>
        <p:sp>
          <p:nvSpPr>
            <p:cNvPr id="130" name="Freeform 54">
              <a:extLst>
                <a:ext uri="{FF2B5EF4-FFF2-40B4-BE49-F238E27FC236}">
                  <a16:creationId xmlns:a16="http://schemas.microsoft.com/office/drawing/2014/main" id="{2B537C93-B6CB-436A-8865-C9B938D1BDAC}"/>
                </a:ext>
              </a:extLst>
            </p:cNvPr>
            <p:cNvSpPr>
              <a:spLocks noEditPoints="1"/>
            </p:cNvSpPr>
            <p:nvPr/>
          </p:nvSpPr>
          <p:spPr bwMode="auto">
            <a:xfrm>
              <a:off x="6738588" y="1491727"/>
              <a:ext cx="103188" cy="104322"/>
            </a:xfrm>
            <a:custGeom>
              <a:avLst/>
              <a:gdLst>
                <a:gd name="T0" fmla="*/ 19 w 38"/>
                <a:gd name="T1" fmla="*/ 38 h 38"/>
                <a:gd name="T2" fmla="*/ 17 w 38"/>
                <a:gd name="T3" fmla="*/ 37 h 38"/>
                <a:gd name="T4" fmla="*/ 2 w 38"/>
                <a:gd name="T5" fmla="*/ 22 h 38"/>
                <a:gd name="T6" fmla="*/ 2 w 38"/>
                <a:gd name="T7" fmla="*/ 17 h 38"/>
                <a:gd name="T8" fmla="*/ 17 w 38"/>
                <a:gd name="T9" fmla="*/ 2 h 38"/>
                <a:gd name="T10" fmla="*/ 22 w 38"/>
                <a:gd name="T11" fmla="*/ 2 h 38"/>
                <a:gd name="T12" fmla="*/ 37 w 38"/>
                <a:gd name="T13" fmla="*/ 17 h 38"/>
                <a:gd name="T14" fmla="*/ 37 w 38"/>
                <a:gd name="T15" fmla="*/ 22 h 38"/>
                <a:gd name="T16" fmla="*/ 22 w 38"/>
                <a:gd name="T17" fmla="*/ 37 h 38"/>
                <a:gd name="T18" fmla="*/ 19 w 38"/>
                <a:gd name="T19" fmla="*/ 38 h 38"/>
                <a:gd name="T20" fmla="*/ 9 w 38"/>
                <a:gd name="T21" fmla="*/ 20 h 38"/>
                <a:gd name="T22" fmla="*/ 19 w 38"/>
                <a:gd name="T23" fmla="*/ 29 h 38"/>
                <a:gd name="T24" fmla="*/ 29 w 38"/>
                <a:gd name="T25" fmla="*/ 20 h 38"/>
                <a:gd name="T26" fmla="*/ 19 w 38"/>
                <a:gd name="T27" fmla="*/ 10 h 38"/>
                <a:gd name="T28" fmla="*/ 9 w 38"/>
                <a:gd name="T29" fmla="*/ 2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 h="38">
                  <a:moveTo>
                    <a:pt x="19" y="38"/>
                  </a:moveTo>
                  <a:cubicBezTo>
                    <a:pt x="18" y="38"/>
                    <a:pt x="17" y="38"/>
                    <a:pt x="17" y="37"/>
                  </a:cubicBezTo>
                  <a:cubicBezTo>
                    <a:pt x="2" y="22"/>
                    <a:pt x="2" y="22"/>
                    <a:pt x="2" y="22"/>
                  </a:cubicBezTo>
                  <a:cubicBezTo>
                    <a:pt x="0" y="21"/>
                    <a:pt x="0" y="18"/>
                    <a:pt x="2" y="17"/>
                  </a:cubicBezTo>
                  <a:cubicBezTo>
                    <a:pt x="17" y="2"/>
                    <a:pt x="17" y="2"/>
                    <a:pt x="17" y="2"/>
                  </a:cubicBezTo>
                  <a:cubicBezTo>
                    <a:pt x="18" y="0"/>
                    <a:pt x="20" y="0"/>
                    <a:pt x="22" y="2"/>
                  </a:cubicBezTo>
                  <a:cubicBezTo>
                    <a:pt x="37" y="17"/>
                    <a:pt x="37" y="17"/>
                    <a:pt x="37" y="17"/>
                  </a:cubicBezTo>
                  <a:cubicBezTo>
                    <a:pt x="38" y="18"/>
                    <a:pt x="38" y="21"/>
                    <a:pt x="37" y="22"/>
                  </a:cubicBezTo>
                  <a:cubicBezTo>
                    <a:pt x="22" y="37"/>
                    <a:pt x="22" y="37"/>
                    <a:pt x="22" y="37"/>
                  </a:cubicBezTo>
                  <a:cubicBezTo>
                    <a:pt x="21" y="38"/>
                    <a:pt x="20" y="38"/>
                    <a:pt x="19" y="38"/>
                  </a:cubicBezTo>
                  <a:close/>
                  <a:moveTo>
                    <a:pt x="9" y="20"/>
                  </a:moveTo>
                  <a:cubicBezTo>
                    <a:pt x="19" y="29"/>
                    <a:pt x="19" y="29"/>
                    <a:pt x="19" y="29"/>
                  </a:cubicBezTo>
                  <a:cubicBezTo>
                    <a:pt x="29" y="20"/>
                    <a:pt x="29" y="20"/>
                    <a:pt x="29" y="20"/>
                  </a:cubicBezTo>
                  <a:cubicBezTo>
                    <a:pt x="19" y="10"/>
                    <a:pt x="19" y="10"/>
                    <a:pt x="19" y="10"/>
                  </a:cubicBezTo>
                  <a:lnTo>
                    <a:pt x="9"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0" rIns="91400" bIns="45700" numCol="1" anchor="t" anchorCtr="0" compatLnSpc="1">
              <a:prstTxWarp prst="textNoShape">
                <a:avLst/>
              </a:prstTxWarp>
            </a:bodyPr>
            <a:lstStyle/>
            <a:p>
              <a:pPr marL="0" marR="0" lvl="0" indent="0" defTabSz="457047"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rgbClr val="000000"/>
                </a:solidFill>
                <a:effectLst/>
                <a:uLnTx/>
                <a:uFillTx/>
                <a:latin typeface="Amazon Ember Heavy"/>
                <a:sym typeface="Calibri"/>
              </a:endParaRPr>
            </a:p>
          </p:txBody>
        </p:sp>
        <p:sp>
          <p:nvSpPr>
            <p:cNvPr id="131" name="Freeform 51">
              <a:extLst>
                <a:ext uri="{FF2B5EF4-FFF2-40B4-BE49-F238E27FC236}">
                  <a16:creationId xmlns:a16="http://schemas.microsoft.com/office/drawing/2014/main" id="{26B98131-8FA0-4208-ACF8-83E701D76C93}"/>
                </a:ext>
              </a:extLst>
            </p:cNvPr>
            <p:cNvSpPr>
              <a:spLocks noEditPoints="1"/>
            </p:cNvSpPr>
            <p:nvPr/>
          </p:nvSpPr>
          <p:spPr bwMode="auto">
            <a:xfrm>
              <a:off x="6871285" y="1379467"/>
              <a:ext cx="95251" cy="79375"/>
            </a:xfrm>
            <a:custGeom>
              <a:avLst/>
              <a:gdLst>
                <a:gd name="T0" fmla="*/ 32 w 35"/>
                <a:gd name="T1" fmla="*/ 29 h 29"/>
                <a:gd name="T2" fmla="*/ 3 w 35"/>
                <a:gd name="T3" fmla="*/ 29 h 29"/>
                <a:gd name="T4" fmla="*/ 0 w 35"/>
                <a:gd name="T5" fmla="*/ 25 h 29"/>
                <a:gd name="T6" fmla="*/ 0 w 35"/>
                <a:gd name="T7" fmla="*/ 4 h 29"/>
                <a:gd name="T8" fmla="*/ 3 w 35"/>
                <a:gd name="T9" fmla="*/ 0 h 29"/>
                <a:gd name="T10" fmla="*/ 32 w 35"/>
                <a:gd name="T11" fmla="*/ 0 h 29"/>
                <a:gd name="T12" fmla="*/ 35 w 35"/>
                <a:gd name="T13" fmla="*/ 4 h 29"/>
                <a:gd name="T14" fmla="*/ 35 w 35"/>
                <a:gd name="T15" fmla="*/ 25 h 29"/>
                <a:gd name="T16" fmla="*/ 32 w 35"/>
                <a:gd name="T17" fmla="*/ 29 h 29"/>
                <a:gd name="T18" fmla="*/ 7 w 35"/>
                <a:gd name="T19" fmla="*/ 21 h 29"/>
                <a:gd name="T20" fmla="*/ 28 w 35"/>
                <a:gd name="T21" fmla="*/ 21 h 29"/>
                <a:gd name="T22" fmla="*/ 28 w 35"/>
                <a:gd name="T23" fmla="*/ 7 h 29"/>
                <a:gd name="T24" fmla="*/ 7 w 35"/>
                <a:gd name="T25" fmla="*/ 7 h 29"/>
                <a:gd name="T26" fmla="*/ 7 w 35"/>
                <a:gd name="T27"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 h="29">
                  <a:moveTo>
                    <a:pt x="32" y="29"/>
                  </a:moveTo>
                  <a:cubicBezTo>
                    <a:pt x="3" y="29"/>
                    <a:pt x="3" y="29"/>
                    <a:pt x="3" y="29"/>
                  </a:cubicBezTo>
                  <a:cubicBezTo>
                    <a:pt x="1" y="29"/>
                    <a:pt x="0" y="27"/>
                    <a:pt x="0" y="25"/>
                  </a:cubicBezTo>
                  <a:cubicBezTo>
                    <a:pt x="0" y="4"/>
                    <a:pt x="0" y="4"/>
                    <a:pt x="0" y="4"/>
                  </a:cubicBezTo>
                  <a:cubicBezTo>
                    <a:pt x="0" y="2"/>
                    <a:pt x="1" y="0"/>
                    <a:pt x="3" y="0"/>
                  </a:cubicBezTo>
                  <a:cubicBezTo>
                    <a:pt x="32" y="0"/>
                    <a:pt x="32" y="0"/>
                    <a:pt x="32" y="0"/>
                  </a:cubicBezTo>
                  <a:cubicBezTo>
                    <a:pt x="34" y="0"/>
                    <a:pt x="35" y="2"/>
                    <a:pt x="35" y="4"/>
                  </a:cubicBezTo>
                  <a:cubicBezTo>
                    <a:pt x="35" y="25"/>
                    <a:pt x="35" y="25"/>
                    <a:pt x="35" y="25"/>
                  </a:cubicBezTo>
                  <a:cubicBezTo>
                    <a:pt x="35" y="27"/>
                    <a:pt x="34" y="29"/>
                    <a:pt x="32" y="29"/>
                  </a:cubicBezTo>
                  <a:close/>
                  <a:moveTo>
                    <a:pt x="7" y="21"/>
                  </a:moveTo>
                  <a:cubicBezTo>
                    <a:pt x="28" y="21"/>
                    <a:pt x="28" y="21"/>
                    <a:pt x="28" y="21"/>
                  </a:cubicBezTo>
                  <a:cubicBezTo>
                    <a:pt x="28" y="7"/>
                    <a:pt x="28" y="7"/>
                    <a:pt x="28" y="7"/>
                  </a:cubicBezTo>
                  <a:cubicBezTo>
                    <a:pt x="7" y="7"/>
                    <a:pt x="7" y="7"/>
                    <a:pt x="7" y="7"/>
                  </a:cubicBezTo>
                  <a:lnTo>
                    <a:pt x="7" y="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0" rIns="91400" bIns="45700" numCol="1" anchor="t" anchorCtr="0" compatLnSpc="1">
              <a:prstTxWarp prst="textNoShape">
                <a:avLst/>
              </a:prstTxWarp>
            </a:bodyPr>
            <a:lstStyle/>
            <a:p>
              <a:pPr marL="0" marR="0" lvl="0" indent="0" defTabSz="457047"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rgbClr val="000000"/>
                </a:solidFill>
                <a:effectLst/>
                <a:uLnTx/>
                <a:uFillTx/>
                <a:latin typeface="Amazon Ember Heavy"/>
                <a:sym typeface="Calibri"/>
              </a:endParaRPr>
            </a:p>
          </p:txBody>
        </p:sp>
        <p:sp>
          <p:nvSpPr>
            <p:cNvPr id="132" name="Freeform 52">
              <a:extLst>
                <a:ext uri="{FF2B5EF4-FFF2-40B4-BE49-F238E27FC236}">
                  <a16:creationId xmlns:a16="http://schemas.microsoft.com/office/drawing/2014/main" id="{60776E4C-C10A-4DBD-9DF8-244C12C56CFE}"/>
                </a:ext>
              </a:extLst>
            </p:cNvPr>
            <p:cNvSpPr>
              <a:spLocks noEditPoints="1"/>
            </p:cNvSpPr>
            <p:nvPr/>
          </p:nvSpPr>
          <p:spPr bwMode="auto">
            <a:xfrm>
              <a:off x="6476631" y="1371530"/>
              <a:ext cx="103188" cy="96384"/>
            </a:xfrm>
            <a:custGeom>
              <a:avLst/>
              <a:gdLst>
                <a:gd name="T0" fmla="*/ 34 w 38"/>
                <a:gd name="T1" fmla="*/ 35 h 35"/>
                <a:gd name="T2" fmla="*/ 4 w 38"/>
                <a:gd name="T3" fmla="*/ 35 h 35"/>
                <a:gd name="T4" fmla="*/ 1 w 38"/>
                <a:gd name="T5" fmla="*/ 33 h 35"/>
                <a:gd name="T6" fmla="*/ 1 w 38"/>
                <a:gd name="T7" fmla="*/ 29 h 35"/>
                <a:gd name="T8" fmla="*/ 16 w 38"/>
                <a:gd name="T9" fmla="*/ 2 h 35"/>
                <a:gd name="T10" fmla="*/ 19 w 38"/>
                <a:gd name="T11" fmla="*/ 0 h 35"/>
                <a:gd name="T12" fmla="*/ 19 w 38"/>
                <a:gd name="T13" fmla="*/ 0 h 35"/>
                <a:gd name="T14" fmla="*/ 22 w 38"/>
                <a:gd name="T15" fmla="*/ 2 h 35"/>
                <a:gd name="T16" fmla="*/ 38 w 38"/>
                <a:gd name="T17" fmla="*/ 29 h 35"/>
                <a:gd name="T18" fmla="*/ 38 w 38"/>
                <a:gd name="T19" fmla="*/ 33 h 35"/>
                <a:gd name="T20" fmla="*/ 34 w 38"/>
                <a:gd name="T21" fmla="*/ 35 h 35"/>
                <a:gd name="T22" fmla="*/ 10 w 38"/>
                <a:gd name="T23" fmla="*/ 27 h 35"/>
                <a:gd name="T24" fmla="*/ 28 w 38"/>
                <a:gd name="T25" fmla="*/ 27 h 35"/>
                <a:gd name="T26" fmla="*/ 19 w 38"/>
                <a:gd name="T27" fmla="*/ 11 h 35"/>
                <a:gd name="T28" fmla="*/ 10 w 38"/>
                <a:gd name="T29" fmla="*/ 2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 h="35">
                  <a:moveTo>
                    <a:pt x="34" y="35"/>
                  </a:moveTo>
                  <a:cubicBezTo>
                    <a:pt x="4" y="35"/>
                    <a:pt x="4" y="35"/>
                    <a:pt x="4" y="35"/>
                  </a:cubicBezTo>
                  <a:cubicBezTo>
                    <a:pt x="3" y="35"/>
                    <a:pt x="1" y="34"/>
                    <a:pt x="1" y="33"/>
                  </a:cubicBezTo>
                  <a:cubicBezTo>
                    <a:pt x="0" y="32"/>
                    <a:pt x="0" y="30"/>
                    <a:pt x="1" y="29"/>
                  </a:cubicBezTo>
                  <a:cubicBezTo>
                    <a:pt x="16" y="2"/>
                    <a:pt x="16" y="2"/>
                    <a:pt x="16" y="2"/>
                  </a:cubicBezTo>
                  <a:cubicBezTo>
                    <a:pt x="17" y="1"/>
                    <a:pt x="18" y="0"/>
                    <a:pt x="19" y="0"/>
                  </a:cubicBezTo>
                  <a:cubicBezTo>
                    <a:pt x="19" y="0"/>
                    <a:pt x="19" y="0"/>
                    <a:pt x="19" y="0"/>
                  </a:cubicBezTo>
                  <a:cubicBezTo>
                    <a:pt x="21" y="0"/>
                    <a:pt x="22" y="1"/>
                    <a:pt x="22" y="2"/>
                  </a:cubicBezTo>
                  <a:cubicBezTo>
                    <a:pt x="38" y="29"/>
                    <a:pt x="38" y="29"/>
                    <a:pt x="38" y="29"/>
                  </a:cubicBezTo>
                  <a:cubicBezTo>
                    <a:pt x="38" y="30"/>
                    <a:pt x="38" y="32"/>
                    <a:pt x="38" y="33"/>
                  </a:cubicBezTo>
                  <a:cubicBezTo>
                    <a:pt x="37" y="34"/>
                    <a:pt x="36" y="35"/>
                    <a:pt x="34" y="35"/>
                  </a:cubicBezTo>
                  <a:close/>
                  <a:moveTo>
                    <a:pt x="10" y="27"/>
                  </a:moveTo>
                  <a:cubicBezTo>
                    <a:pt x="28" y="27"/>
                    <a:pt x="28" y="27"/>
                    <a:pt x="28" y="27"/>
                  </a:cubicBezTo>
                  <a:cubicBezTo>
                    <a:pt x="19" y="11"/>
                    <a:pt x="19" y="11"/>
                    <a:pt x="19" y="11"/>
                  </a:cubicBezTo>
                  <a:lnTo>
                    <a:pt x="10"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0" rIns="91400" bIns="45700" numCol="1" anchor="t" anchorCtr="0" compatLnSpc="1">
              <a:prstTxWarp prst="textNoShape">
                <a:avLst/>
              </a:prstTxWarp>
            </a:bodyPr>
            <a:lstStyle/>
            <a:p>
              <a:pPr marL="0" marR="0" lvl="0" indent="0" defTabSz="457047"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rgbClr val="000000"/>
                </a:solidFill>
                <a:effectLst/>
                <a:uLnTx/>
                <a:uFillTx/>
                <a:latin typeface="Amazon Ember Heavy"/>
                <a:sym typeface="Calibri"/>
              </a:endParaRPr>
            </a:p>
          </p:txBody>
        </p:sp>
        <p:sp>
          <p:nvSpPr>
            <p:cNvPr id="133" name="Freeform 56">
              <a:extLst>
                <a:ext uri="{FF2B5EF4-FFF2-40B4-BE49-F238E27FC236}">
                  <a16:creationId xmlns:a16="http://schemas.microsoft.com/office/drawing/2014/main" id="{E8A38B86-C4C1-4FFA-8E42-11577736CBA6}"/>
                </a:ext>
              </a:extLst>
            </p:cNvPr>
            <p:cNvSpPr>
              <a:spLocks noEditPoints="1"/>
            </p:cNvSpPr>
            <p:nvPr/>
          </p:nvSpPr>
          <p:spPr bwMode="auto">
            <a:xfrm>
              <a:off x="6996721" y="1497397"/>
              <a:ext cx="103188" cy="96384"/>
            </a:xfrm>
            <a:custGeom>
              <a:avLst/>
              <a:gdLst>
                <a:gd name="T0" fmla="*/ 34 w 38"/>
                <a:gd name="T1" fmla="*/ 35 h 35"/>
                <a:gd name="T2" fmla="*/ 4 w 38"/>
                <a:gd name="T3" fmla="*/ 35 h 35"/>
                <a:gd name="T4" fmla="*/ 1 w 38"/>
                <a:gd name="T5" fmla="*/ 33 h 35"/>
                <a:gd name="T6" fmla="*/ 1 w 38"/>
                <a:gd name="T7" fmla="*/ 30 h 35"/>
                <a:gd name="T8" fmla="*/ 16 w 38"/>
                <a:gd name="T9" fmla="*/ 2 h 35"/>
                <a:gd name="T10" fmla="*/ 19 w 38"/>
                <a:gd name="T11" fmla="*/ 0 h 35"/>
                <a:gd name="T12" fmla="*/ 19 w 38"/>
                <a:gd name="T13" fmla="*/ 0 h 35"/>
                <a:gd name="T14" fmla="*/ 22 w 38"/>
                <a:gd name="T15" fmla="*/ 2 h 35"/>
                <a:gd name="T16" fmla="*/ 38 w 38"/>
                <a:gd name="T17" fmla="*/ 30 h 35"/>
                <a:gd name="T18" fmla="*/ 38 w 38"/>
                <a:gd name="T19" fmla="*/ 33 h 35"/>
                <a:gd name="T20" fmla="*/ 34 w 38"/>
                <a:gd name="T21" fmla="*/ 35 h 35"/>
                <a:gd name="T22" fmla="*/ 10 w 38"/>
                <a:gd name="T23" fmla="*/ 28 h 35"/>
                <a:gd name="T24" fmla="*/ 28 w 38"/>
                <a:gd name="T25" fmla="*/ 28 h 35"/>
                <a:gd name="T26" fmla="*/ 19 w 38"/>
                <a:gd name="T27" fmla="*/ 12 h 35"/>
                <a:gd name="T28" fmla="*/ 10 w 38"/>
                <a:gd name="T29" fmla="*/ 28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 h="35">
                  <a:moveTo>
                    <a:pt x="34" y="35"/>
                  </a:moveTo>
                  <a:cubicBezTo>
                    <a:pt x="4" y="35"/>
                    <a:pt x="4" y="35"/>
                    <a:pt x="4" y="35"/>
                  </a:cubicBezTo>
                  <a:cubicBezTo>
                    <a:pt x="3" y="35"/>
                    <a:pt x="1" y="34"/>
                    <a:pt x="1" y="33"/>
                  </a:cubicBezTo>
                  <a:cubicBezTo>
                    <a:pt x="0" y="32"/>
                    <a:pt x="0" y="31"/>
                    <a:pt x="1" y="30"/>
                  </a:cubicBezTo>
                  <a:cubicBezTo>
                    <a:pt x="16" y="2"/>
                    <a:pt x="16" y="2"/>
                    <a:pt x="16" y="2"/>
                  </a:cubicBezTo>
                  <a:cubicBezTo>
                    <a:pt x="17" y="1"/>
                    <a:pt x="18" y="0"/>
                    <a:pt x="19" y="0"/>
                  </a:cubicBezTo>
                  <a:cubicBezTo>
                    <a:pt x="19" y="0"/>
                    <a:pt x="19" y="0"/>
                    <a:pt x="19" y="0"/>
                  </a:cubicBezTo>
                  <a:cubicBezTo>
                    <a:pt x="21" y="0"/>
                    <a:pt x="22" y="1"/>
                    <a:pt x="22" y="2"/>
                  </a:cubicBezTo>
                  <a:cubicBezTo>
                    <a:pt x="38" y="30"/>
                    <a:pt x="38" y="30"/>
                    <a:pt x="38" y="30"/>
                  </a:cubicBezTo>
                  <a:cubicBezTo>
                    <a:pt x="38" y="31"/>
                    <a:pt x="38" y="32"/>
                    <a:pt x="38" y="33"/>
                  </a:cubicBezTo>
                  <a:cubicBezTo>
                    <a:pt x="37" y="34"/>
                    <a:pt x="36" y="35"/>
                    <a:pt x="34" y="35"/>
                  </a:cubicBezTo>
                  <a:close/>
                  <a:moveTo>
                    <a:pt x="10" y="28"/>
                  </a:moveTo>
                  <a:cubicBezTo>
                    <a:pt x="28" y="28"/>
                    <a:pt x="28" y="28"/>
                    <a:pt x="28" y="28"/>
                  </a:cubicBezTo>
                  <a:cubicBezTo>
                    <a:pt x="19" y="12"/>
                    <a:pt x="19" y="12"/>
                    <a:pt x="19" y="12"/>
                  </a:cubicBezTo>
                  <a:lnTo>
                    <a:pt x="10"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0" rIns="91400" bIns="45700" numCol="1" anchor="t" anchorCtr="0" compatLnSpc="1">
              <a:prstTxWarp prst="textNoShape">
                <a:avLst/>
              </a:prstTxWarp>
            </a:bodyPr>
            <a:lstStyle/>
            <a:p>
              <a:pPr marL="0" marR="0" lvl="0" indent="0" defTabSz="457047"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rgbClr val="000000"/>
                </a:solidFill>
                <a:effectLst/>
                <a:uLnTx/>
                <a:uFillTx/>
                <a:latin typeface="Amazon Ember Heavy"/>
                <a:sym typeface="Calibri"/>
              </a:endParaRPr>
            </a:p>
          </p:txBody>
        </p:sp>
        <p:sp>
          <p:nvSpPr>
            <p:cNvPr id="134" name="Freeform 60">
              <a:extLst>
                <a:ext uri="{FF2B5EF4-FFF2-40B4-BE49-F238E27FC236}">
                  <a16:creationId xmlns:a16="http://schemas.microsoft.com/office/drawing/2014/main" id="{CD38F97E-BA58-4134-AD2E-7CFDF3930880}"/>
                </a:ext>
              </a:extLst>
            </p:cNvPr>
            <p:cNvSpPr>
              <a:spLocks noEditPoints="1"/>
            </p:cNvSpPr>
            <p:nvPr/>
          </p:nvSpPr>
          <p:spPr bwMode="auto">
            <a:xfrm>
              <a:off x="6996721" y="1626665"/>
              <a:ext cx="103188" cy="92982"/>
            </a:xfrm>
            <a:custGeom>
              <a:avLst/>
              <a:gdLst>
                <a:gd name="T0" fmla="*/ 34 w 38"/>
                <a:gd name="T1" fmla="*/ 34 h 34"/>
                <a:gd name="T2" fmla="*/ 4 w 38"/>
                <a:gd name="T3" fmla="*/ 34 h 34"/>
                <a:gd name="T4" fmla="*/ 1 w 38"/>
                <a:gd name="T5" fmla="*/ 33 h 34"/>
                <a:gd name="T6" fmla="*/ 1 w 38"/>
                <a:gd name="T7" fmla="*/ 29 h 34"/>
                <a:gd name="T8" fmla="*/ 16 w 38"/>
                <a:gd name="T9" fmla="*/ 2 h 34"/>
                <a:gd name="T10" fmla="*/ 19 w 38"/>
                <a:gd name="T11" fmla="*/ 0 h 34"/>
                <a:gd name="T12" fmla="*/ 19 w 38"/>
                <a:gd name="T13" fmla="*/ 0 h 34"/>
                <a:gd name="T14" fmla="*/ 22 w 38"/>
                <a:gd name="T15" fmla="*/ 2 h 34"/>
                <a:gd name="T16" fmla="*/ 38 w 38"/>
                <a:gd name="T17" fmla="*/ 29 h 34"/>
                <a:gd name="T18" fmla="*/ 38 w 38"/>
                <a:gd name="T19" fmla="*/ 33 h 34"/>
                <a:gd name="T20" fmla="*/ 34 w 38"/>
                <a:gd name="T21" fmla="*/ 34 h 34"/>
                <a:gd name="T22" fmla="*/ 10 w 38"/>
                <a:gd name="T23" fmla="*/ 27 h 34"/>
                <a:gd name="T24" fmla="*/ 28 w 38"/>
                <a:gd name="T25" fmla="*/ 27 h 34"/>
                <a:gd name="T26" fmla="*/ 19 w 38"/>
                <a:gd name="T27" fmla="*/ 11 h 34"/>
                <a:gd name="T28" fmla="*/ 10 w 38"/>
                <a:gd name="T29" fmla="*/ 2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 h="34">
                  <a:moveTo>
                    <a:pt x="34" y="34"/>
                  </a:moveTo>
                  <a:cubicBezTo>
                    <a:pt x="4" y="34"/>
                    <a:pt x="4" y="34"/>
                    <a:pt x="4" y="34"/>
                  </a:cubicBezTo>
                  <a:cubicBezTo>
                    <a:pt x="3" y="34"/>
                    <a:pt x="1" y="34"/>
                    <a:pt x="1" y="33"/>
                  </a:cubicBezTo>
                  <a:cubicBezTo>
                    <a:pt x="0" y="31"/>
                    <a:pt x="0" y="30"/>
                    <a:pt x="1" y="29"/>
                  </a:cubicBezTo>
                  <a:cubicBezTo>
                    <a:pt x="16" y="2"/>
                    <a:pt x="16" y="2"/>
                    <a:pt x="16" y="2"/>
                  </a:cubicBezTo>
                  <a:cubicBezTo>
                    <a:pt x="17" y="0"/>
                    <a:pt x="18" y="0"/>
                    <a:pt x="19" y="0"/>
                  </a:cubicBezTo>
                  <a:cubicBezTo>
                    <a:pt x="19" y="0"/>
                    <a:pt x="19" y="0"/>
                    <a:pt x="19" y="0"/>
                  </a:cubicBezTo>
                  <a:cubicBezTo>
                    <a:pt x="21" y="0"/>
                    <a:pt x="22" y="0"/>
                    <a:pt x="22" y="2"/>
                  </a:cubicBezTo>
                  <a:cubicBezTo>
                    <a:pt x="38" y="29"/>
                    <a:pt x="38" y="29"/>
                    <a:pt x="38" y="29"/>
                  </a:cubicBezTo>
                  <a:cubicBezTo>
                    <a:pt x="38" y="30"/>
                    <a:pt x="38" y="31"/>
                    <a:pt x="38" y="33"/>
                  </a:cubicBezTo>
                  <a:cubicBezTo>
                    <a:pt x="37" y="34"/>
                    <a:pt x="36" y="34"/>
                    <a:pt x="34" y="34"/>
                  </a:cubicBezTo>
                  <a:close/>
                  <a:moveTo>
                    <a:pt x="10" y="27"/>
                  </a:moveTo>
                  <a:cubicBezTo>
                    <a:pt x="28" y="27"/>
                    <a:pt x="28" y="27"/>
                    <a:pt x="28" y="27"/>
                  </a:cubicBezTo>
                  <a:cubicBezTo>
                    <a:pt x="19" y="11"/>
                    <a:pt x="19" y="11"/>
                    <a:pt x="19" y="11"/>
                  </a:cubicBezTo>
                  <a:lnTo>
                    <a:pt x="10"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0" rIns="91400" bIns="45700" numCol="1" anchor="t" anchorCtr="0" compatLnSpc="1">
              <a:prstTxWarp prst="textNoShape">
                <a:avLst/>
              </a:prstTxWarp>
            </a:bodyPr>
            <a:lstStyle/>
            <a:p>
              <a:pPr marL="0" marR="0" lvl="0" indent="0" defTabSz="457047"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rgbClr val="000000"/>
                </a:solidFill>
                <a:effectLst/>
                <a:uLnTx/>
                <a:uFillTx/>
                <a:latin typeface="Amazon Ember Heavy"/>
                <a:sym typeface="Calibri"/>
              </a:endParaRPr>
            </a:p>
          </p:txBody>
        </p:sp>
        <p:sp>
          <p:nvSpPr>
            <p:cNvPr id="135" name="Freeform 51">
              <a:extLst>
                <a:ext uri="{FF2B5EF4-FFF2-40B4-BE49-F238E27FC236}">
                  <a16:creationId xmlns:a16="http://schemas.microsoft.com/office/drawing/2014/main" id="{3BCE1046-F6C5-4D11-9AC2-83C385AEDC7C}"/>
                </a:ext>
              </a:extLst>
            </p:cNvPr>
            <p:cNvSpPr>
              <a:spLocks noEditPoints="1"/>
            </p:cNvSpPr>
            <p:nvPr/>
          </p:nvSpPr>
          <p:spPr bwMode="auto">
            <a:xfrm>
              <a:off x="7134060" y="1379467"/>
              <a:ext cx="95251" cy="79375"/>
            </a:xfrm>
            <a:custGeom>
              <a:avLst/>
              <a:gdLst>
                <a:gd name="T0" fmla="*/ 32 w 35"/>
                <a:gd name="T1" fmla="*/ 29 h 29"/>
                <a:gd name="T2" fmla="*/ 3 w 35"/>
                <a:gd name="T3" fmla="*/ 29 h 29"/>
                <a:gd name="T4" fmla="*/ 0 w 35"/>
                <a:gd name="T5" fmla="*/ 25 h 29"/>
                <a:gd name="T6" fmla="*/ 0 w 35"/>
                <a:gd name="T7" fmla="*/ 4 h 29"/>
                <a:gd name="T8" fmla="*/ 3 w 35"/>
                <a:gd name="T9" fmla="*/ 0 h 29"/>
                <a:gd name="T10" fmla="*/ 32 w 35"/>
                <a:gd name="T11" fmla="*/ 0 h 29"/>
                <a:gd name="T12" fmla="*/ 35 w 35"/>
                <a:gd name="T13" fmla="*/ 4 h 29"/>
                <a:gd name="T14" fmla="*/ 35 w 35"/>
                <a:gd name="T15" fmla="*/ 25 h 29"/>
                <a:gd name="T16" fmla="*/ 32 w 35"/>
                <a:gd name="T17" fmla="*/ 29 h 29"/>
                <a:gd name="T18" fmla="*/ 7 w 35"/>
                <a:gd name="T19" fmla="*/ 21 h 29"/>
                <a:gd name="T20" fmla="*/ 28 w 35"/>
                <a:gd name="T21" fmla="*/ 21 h 29"/>
                <a:gd name="T22" fmla="*/ 28 w 35"/>
                <a:gd name="T23" fmla="*/ 7 h 29"/>
                <a:gd name="T24" fmla="*/ 7 w 35"/>
                <a:gd name="T25" fmla="*/ 7 h 29"/>
                <a:gd name="T26" fmla="*/ 7 w 35"/>
                <a:gd name="T27"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 h="29">
                  <a:moveTo>
                    <a:pt x="32" y="29"/>
                  </a:moveTo>
                  <a:cubicBezTo>
                    <a:pt x="3" y="29"/>
                    <a:pt x="3" y="29"/>
                    <a:pt x="3" y="29"/>
                  </a:cubicBezTo>
                  <a:cubicBezTo>
                    <a:pt x="1" y="29"/>
                    <a:pt x="0" y="27"/>
                    <a:pt x="0" y="25"/>
                  </a:cubicBezTo>
                  <a:cubicBezTo>
                    <a:pt x="0" y="4"/>
                    <a:pt x="0" y="4"/>
                    <a:pt x="0" y="4"/>
                  </a:cubicBezTo>
                  <a:cubicBezTo>
                    <a:pt x="0" y="2"/>
                    <a:pt x="1" y="0"/>
                    <a:pt x="3" y="0"/>
                  </a:cubicBezTo>
                  <a:cubicBezTo>
                    <a:pt x="32" y="0"/>
                    <a:pt x="32" y="0"/>
                    <a:pt x="32" y="0"/>
                  </a:cubicBezTo>
                  <a:cubicBezTo>
                    <a:pt x="34" y="0"/>
                    <a:pt x="35" y="2"/>
                    <a:pt x="35" y="4"/>
                  </a:cubicBezTo>
                  <a:cubicBezTo>
                    <a:pt x="35" y="25"/>
                    <a:pt x="35" y="25"/>
                    <a:pt x="35" y="25"/>
                  </a:cubicBezTo>
                  <a:cubicBezTo>
                    <a:pt x="35" y="27"/>
                    <a:pt x="34" y="29"/>
                    <a:pt x="32" y="29"/>
                  </a:cubicBezTo>
                  <a:close/>
                  <a:moveTo>
                    <a:pt x="7" y="21"/>
                  </a:moveTo>
                  <a:cubicBezTo>
                    <a:pt x="28" y="21"/>
                    <a:pt x="28" y="21"/>
                    <a:pt x="28" y="21"/>
                  </a:cubicBezTo>
                  <a:cubicBezTo>
                    <a:pt x="28" y="7"/>
                    <a:pt x="28" y="7"/>
                    <a:pt x="28" y="7"/>
                  </a:cubicBezTo>
                  <a:cubicBezTo>
                    <a:pt x="7" y="7"/>
                    <a:pt x="7" y="7"/>
                    <a:pt x="7" y="7"/>
                  </a:cubicBezTo>
                  <a:lnTo>
                    <a:pt x="7" y="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0" rIns="91400" bIns="45700" numCol="1" anchor="t" anchorCtr="0" compatLnSpc="1">
              <a:prstTxWarp prst="textNoShape">
                <a:avLst/>
              </a:prstTxWarp>
            </a:bodyPr>
            <a:lstStyle/>
            <a:p>
              <a:pPr marL="0" marR="0" lvl="0" indent="0" defTabSz="457047"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rgbClr val="000000"/>
                </a:solidFill>
                <a:effectLst/>
                <a:uLnTx/>
                <a:uFillTx/>
                <a:latin typeface="Amazon Ember Heavy"/>
                <a:sym typeface="Calibri"/>
              </a:endParaRPr>
            </a:p>
          </p:txBody>
        </p:sp>
        <p:sp>
          <p:nvSpPr>
            <p:cNvPr id="136" name="Freeform 59">
              <a:extLst>
                <a:ext uri="{FF2B5EF4-FFF2-40B4-BE49-F238E27FC236}">
                  <a16:creationId xmlns:a16="http://schemas.microsoft.com/office/drawing/2014/main" id="{FFD3FE31-D57A-45A7-BA79-CD5FE802B6F0}"/>
                </a:ext>
              </a:extLst>
            </p:cNvPr>
            <p:cNvSpPr>
              <a:spLocks noEditPoints="1"/>
            </p:cNvSpPr>
            <p:nvPr/>
          </p:nvSpPr>
          <p:spPr bwMode="auto">
            <a:xfrm>
              <a:off x="6484772" y="1634602"/>
              <a:ext cx="95251" cy="77107"/>
            </a:xfrm>
            <a:custGeom>
              <a:avLst/>
              <a:gdLst>
                <a:gd name="T0" fmla="*/ 32 w 35"/>
                <a:gd name="T1" fmla="*/ 28 h 28"/>
                <a:gd name="T2" fmla="*/ 3 w 35"/>
                <a:gd name="T3" fmla="*/ 28 h 28"/>
                <a:gd name="T4" fmla="*/ 0 w 35"/>
                <a:gd name="T5" fmla="*/ 25 h 28"/>
                <a:gd name="T6" fmla="*/ 0 w 35"/>
                <a:gd name="T7" fmla="*/ 3 h 28"/>
                <a:gd name="T8" fmla="*/ 3 w 35"/>
                <a:gd name="T9" fmla="*/ 0 h 28"/>
                <a:gd name="T10" fmla="*/ 32 w 35"/>
                <a:gd name="T11" fmla="*/ 0 h 28"/>
                <a:gd name="T12" fmla="*/ 35 w 35"/>
                <a:gd name="T13" fmla="*/ 3 h 28"/>
                <a:gd name="T14" fmla="*/ 35 w 35"/>
                <a:gd name="T15" fmla="*/ 25 h 28"/>
                <a:gd name="T16" fmla="*/ 32 w 35"/>
                <a:gd name="T17" fmla="*/ 28 h 28"/>
                <a:gd name="T18" fmla="*/ 7 w 35"/>
                <a:gd name="T19" fmla="*/ 21 h 28"/>
                <a:gd name="T20" fmla="*/ 28 w 35"/>
                <a:gd name="T21" fmla="*/ 21 h 28"/>
                <a:gd name="T22" fmla="*/ 28 w 35"/>
                <a:gd name="T23" fmla="*/ 7 h 28"/>
                <a:gd name="T24" fmla="*/ 7 w 35"/>
                <a:gd name="T25" fmla="*/ 7 h 28"/>
                <a:gd name="T26" fmla="*/ 7 w 35"/>
                <a:gd name="T27" fmla="*/ 21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 h="28">
                  <a:moveTo>
                    <a:pt x="32" y="28"/>
                  </a:moveTo>
                  <a:cubicBezTo>
                    <a:pt x="3" y="28"/>
                    <a:pt x="3" y="28"/>
                    <a:pt x="3" y="28"/>
                  </a:cubicBezTo>
                  <a:cubicBezTo>
                    <a:pt x="1" y="28"/>
                    <a:pt x="0" y="27"/>
                    <a:pt x="0" y="25"/>
                  </a:cubicBezTo>
                  <a:cubicBezTo>
                    <a:pt x="0" y="3"/>
                    <a:pt x="0" y="3"/>
                    <a:pt x="0" y="3"/>
                  </a:cubicBezTo>
                  <a:cubicBezTo>
                    <a:pt x="0" y="1"/>
                    <a:pt x="1" y="0"/>
                    <a:pt x="3" y="0"/>
                  </a:cubicBezTo>
                  <a:cubicBezTo>
                    <a:pt x="32" y="0"/>
                    <a:pt x="32" y="0"/>
                    <a:pt x="32" y="0"/>
                  </a:cubicBezTo>
                  <a:cubicBezTo>
                    <a:pt x="34" y="0"/>
                    <a:pt x="35" y="1"/>
                    <a:pt x="35" y="3"/>
                  </a:cubicBezTo>
                  <a:cubicBezTo>
                    <a:pt x="35" y="25"/>
                    <a:pt x="35" y="25"/>
                    <a:pt x="35" y="25"/>
                  </a:cubicBezTo>
                  <a:cubicBezTo>
                    <a:pt x="35" y="27"/>
                    <a:pt x="34" y="28"/>
                    <a:pt x="32" y="28"/>
                  </a:cubicBezTo>
                  <a:close/>
                  <a:moveTo>
                    <a:pt x="7" y="21"/>
                  </a:moveTo>
                  <a:cubicBezTo>
                    <a:pt x="28" y="21"/>
                    <a:pt x="28" y="21"/>
                    <a:pt x="28" y="21"/>
                  </a:cubicBezTo>
                  <a:cubicBezTo>
                    <a:pt x="28" y="7"/>
                    <a:pt x="28" y="7"/>
                    <a:pt x="28" y="7"/>
                  </a:cubicBezTo>
                  <a:cubicBezTo>
                    <a:pt x="7" y="7"/>
                    <a:pt x="7" y="7"/>
                    <a:pt x="7" y="7"/>
                  </a:cubicBezTo>
                  <a:lnTo>
                    <a:pt x="7" y="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0" rIns="91400" bIns="45700" numCol="1" anchor="t" anchorCtr="0" compatLnSpc="1">
              <a:prstTxWarp prst="textNoShape">
                <a:avLst/>
              </a:prstTxWarp>
            </a:bodyPr>
            <a:lstStyle/>
            <a:p>
              <a:pPr marL="0" marR="0" lvl="0" indent="0" defTabSz="457047"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rgbClr val="000000"/>
                </a:solidFill>
                <a:effectLst/>
                <a:uLnTx/>
                <a:uFillTx/>
                <a:latin typeface="Amazon Ember Heavy"/>
                <a:sym typeface="Calibri"/>
              </a:endParaRPr>
            </a:p>
          </p:txBody>
        </p:sp>
        <p:sp>
          <p:nvSpPr>
            <p:cNvPr id="137" name="Freeform 50">
              <a:extLst>
                <a:ext uri="{FF2B5EF4-FFF2-40B4-BE49-F238E27FC236}">
                  <a16:creationId xmlns:a16="http://schemas.microsoft.com/office/drawing/2014/main" id="{0B1BC5BC-1AB6-47C7-BBBF-8B586C287E45}"/>
                </a:ext>
              </a:extLst>
            </p:cNvPr>
            <p:cNvSpPr>
              <a:spLocks noEditPoints="1"/>
            </p:cNvSpPr>
            <p:nvPr/>
          </p:nvSpPr>
          <p:spPr bwMode="auto">
            <a:xfrm>
              <a:off x="6998938" y="1365860"/>
              <a:ext cx="103188" cy="104322"/>
            </a:xfrm>
            <a:custGeom>
              <a:avLst/>
              <a:gdLst>
                <a:gd name="T0" fmla="*/ 19 w 38"/>
                <a:gd name="T1" fmla="*/ 38 h 38"/>
                <a:gd name="T2" fmla="*/ 17 w 38"/>
                <a:gd name="T3" fmla="*/ 37 h 38"/>
                <a:gd name="T4" fmla="*/ 2 w 38"/>
                <a:gd name="T5" fmla="*/ 22 h 38"/>
                <a:gd name="T6" fmla="*/ 2 w 38"/>
                <a:gd name="T7" fmla="*/ 17 h 38"/>
                <a:gd name="T8" fmla="*/ 17 w 38"/>
                <a:gd name="T9" fmla="*/ 2 h 38"/>
                <a:gd name="T10" fmla="*/ 22 w 38"/>
                <a:gd name="T11" fmla="*/ 2 h 38"/>
                <a:gd name="T12" fmla="*/ 37 w 38"/>
                <a:gd name="T13" fmla="*/ 17 h 38"/>
                <a:gd name="T14" fmla="*/ 37 w 38"/>
                <a:gd name="T15" fmla="*/ 22 h 38"/>
                <a:gd name="T16" fmla="*/ 22 w 38"/>
                <a:gd name="T17" fmla="*/ 37 h 38"/>
                <a:gd name="T18" fmla="*/ 19 w 38"/>
                <a:gd name="T19" fmla="*/ 38 h 38"/>
                <a:gd name="T20" fmla="*/ 9 w 38"/>
                <a:gd name="T21" fmla="*/ 19 h 38"/>
                <a:gd name="T22" fmla="*/ 19 w 38"/>
                <a:gd name="T23" fmla="*/ 29 h 38"/>
                <a:gd name="T24" fmla="*/ 29 w 38"/>
                <a:gd name="T25" fmla="*/ 19 h 38"/>
                <a:gd name="T26" fmla="*/ 19 w 38"/>
                <a:gd name="T27" fmla="*/ 9 h 38"/>
                <a:gd name="T28" fmla="*/ 9 w 38"/>
                <a:gd name="T29" fmla="*/ 19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 h="38">
                  <a:moveTo>
                    <a:pt x="19" y="38"/>
                  </a:moveTo>
                  <a:cubicBezTo>
                    <a:pt x="18" y="38"/>
                    <a:pt x="17" y="38"/>
                    <a:pt x="17" y="37"/>
                  </a:cubicBezTo>
                  <a:cubicBezTo>
                    <a:pt x="2" y="22"/>
                    <a:pt x="2" y="22"/>
                    <a:pt x="2" y="22"/>
                  </a:cubicBezTo>
                  <a:cubicBezTo>
                    <a:pt x="0" y="20"/>
                    <a:pt x="0" y="18"/>
                    <a:pt x="2" y="17"/>
                  </a:cubicBezTo>
                  <a:cubicBezTo>
                    <a:pt x="17" y="2"/>
                    <a:pt x="17" y="2"/>
                    <a:pt x="17" y="2"/>
                  </a:cubicBezTo>
                  <a:cubicBezTo>
                    <a:pt x="18" y="0"/>
                    <a:pt x="20" y="0"/>
                    <a:pt x="22" y="2"/>
                  </a:cubicBezTo>
                  <a:cubicBezTo>
                    <a:pt x="37" y="17"/>
                    <a:pt x="37" y="17"/>
                    <a:pt x="37" y="17"/>
                  </a:cubicBezTo>
                  <a:cubicBezTo>
                    <a:pt x="38" y="18"/>
                    <a:pt x="38" y="20"/>
                    <a:pt x="37" y="22"/>
                  </a:cubicBezTo>
                  <a:cubicBezTo>
                    <a:pt x="22" y="37"/>
                    <a:pt x="22" y="37"/>
                    <a:pt x="22" y="37"/>
                  </a:cubicBezTo>
                  <a:cubicBezTo>
                    <a:pt x="21" y="38"/>
                    <a:pt x="20" y="38"/>
                    <a:pt x="19" y="38"/>
                  </a:cubicBezTo>
                  <a:close/>
                  <a:moveTo>
                    <a:pt x="9" y="19"/>
                  </a:moveTo>
                  <a:cubicBezTo>
                    <a:pt x="19" y="29"/>
                    <a:pt x="19" y="29"/>
                    <a:pt x="19" y="29"/>
                  </a:cubicBezTo>
                  <a:cubicBezTo>
                    <a:pt x="29" y="19"/>
                    <a:pt x="29" y="19"/>
                    <a:pt x="29" y="19"/>
                  </a:cubicBezTo>
                  <a:cubicBezTo>
                    <a:pt x="19" y="9"/>
                    <a:pt x="19" y="9"/>
                    <a:pt x="19" y="9"/>
                  </a:cubicBezTo>
                  <a:lnTo>
                    <a:pt x="9"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0" rIns="91400" bIns="45700" numCol="1" anchor="t" anchorCtr="0" compatLnSpc="1">
              <a:prstTxWarp prst="textNoShape">
                <a:avLst/>
              </a:prstTxWarp>
            </a:bodyPr>
            <a:lstStyle/>
            <a:p>
              <a:pPr marL="0" marR="0" lvl="0" indent="0" defTabSz="457047"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rgbClr val="000000"/>
                </a:solidFill>
                <a:effectLst/>
                <a:uLnTx/>
                <a:uFillTx/>
                <a:latin typeface="Amazon Ember Heavy"/>
                <a:sym typeface="Calibri"/>
              </a:endParaRPr>
            </a:p>
          </p:txBody>
        </p:sp>
        <p:sp>
          <p:nvSpPr>
            <p:cNvPr id="138" name="Freeform 54">
              <a:extLst>
                <a:ext uri="{FF2B5EF4-FFF2-40B4-BE49-F238E27FC236}">
                  <a16:creationId xmlns:a16="http://schemas.microsoft.com/office/drawing/2014/main" id="{6EA6E06A-302A-4421-B4E6-AE1BD70744B9}"/>
                </a:ext>
              </a:extLst>
            </p:cNvPr>
            <p:cNvSpPr>
              <a:spLocks noEditPoints="1"/>
            </p:cNvSpPr>
            <p:nvPr/>
          </p:nvSpPr>
          <p:spPr bwMode="auto">
            <a:xfrm>
              <a:off x="7130092" y="1491727"/>
              <a:ext cx="103188" cy="104322"/>
            </a:xfrm>
            <a:custGeom>
              <a:avLst/>
              <a:gdLst>
                <a:gd name="T0" fmla="*/ 19 w 38"/>
                <a:gd name="T1" fmla="*/ 38 h 38"/>
                <a:gd name="T2" fmla="*/ 17 w 38"/>
                <a:gd name="T3" fmla="*/ 37 h 38"/>
                <a:gd name="T4" fmla="*/ 2 w 38"/>
                <a:gd name="T5" fmla="*/ 22 h 38"/>
                <a:gd name="T6" fmla="*/ 2 w 38"/>
                <a:gd name="T7" fmla="*/ 17 h 38"/>
                <a:gd name="T8" fmla="*/ 17 w 38"/>
                <a:gd name="T9" fmla="*/ 2 h 38"/>
                <a:gd name="T10" fmla="*/ 22 w 38"/>
                <a:gd name="T11" fmla="*/ 2 h 38"/>
                <a:gd name="T12" fmla="*/ 37 w 38"/>
                <a:gd name="T13" fmla="*/ 17 h 38"/>
                <a:gd name="T14" fmla="*/ 37 w 38"/>
                <a:gd name="T15" fmla="*/ 22 h 38"/>
                <a:gd name="T16" fmla="*/ 22 w 38"/>
                <a:gd name="T17" fmla="*/ 37 h 38"/>
                <a:gd name="T18" fmla="*/ 19 w 38"/>
                <a:gd name="T19" fmla="*/ 38 h 38"/>
                <a:gd name="T20" fmla="*/ 9 w 38"/>
                <a:gd name="T21" fmla="*/ 20 h 38"/>
                <a:gd name="T22" fmla="*/ 19 w 38"/>
                <a:gd name="T23" fmla="*/ 29 h 38"/>
                <a:gd name="T24" fmla="*/ 29 w 38"/>
                <a:gd name="T25" fmla="*/ 20 h 38"/>
                <a:gd name="T26" fmla="*/ 19 w 38"/>
                <a:gd name="T27" fmla="*/ 10 h 38"/>
                <a:gd name="T28" fmla="*/ 9 w 38"/>
                <a:gd name="T29" fmla="*/ 2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 h="38">
                  <a:moveTo>
                    <a:pt x="19" y="38"/>
                  </a:moveTo>
                  <a:cubicBezTo>
                    <a:pt x="18" y="38"/>
                    <a:pt x="17" y="38"/>
                    <a:pt x="17" y="37"/>
                  </a:cubicBezTo>
                  <a:cubicBezTo>
                    <a:pt x="2" y="22"/>
                    <a:pt x="2" y="22"/>
                    <a:pt x="2" y="22"/>
                  </a:cubicBezTo>
                  <a:cubicBezTo>
                    <a:pt x="0" y="21"/>
                    <a:pt x="0" y="18"/>
                    <a:pt x="2" y="17"/>
                  </a:cubicBezTo>
                  <a:cubicBezTo>
                    <a:pt x="17" y="2"/>
                    <a:pt x="17" y="2"/>
                    <a:pt x="17" y="2"/>
                  </a:cubicBezTo>
                  <a:cubicBezTo>
                    <a:pt x="18" y="0"/>
                    <a:pt x="20" y="0"/>
                    <a:pt x="22" y="2"/>
                  </a:cubicBezTo>
                  <a:cubicBezTo>
                    <a:pt x="37" y="17"/>
                    <a:pt x="37" y="17"/>
                    <a:pt x="37" y="17"/>
                  </a:cubicBezTo>
                  <a:cubicBezTo>
                    <a:pt x="38" y="18"/>
                    <a:pt x="38" y="21"/>
                    <a:pt x="37" y="22"/>
                  </a:cubicBezTo>
                  <a:cubicBezTo>
                    <a:pt x="22" y="37"/>
                    <a:pt x="22" y="37"/>
                    <a:pt x="22" y="37"/>
                  </a:cubicBezTo>
                  <a:cubicBezTo>
                    <a:pt x="21" y="38"/>
                    <a:pt x="20" y="38"/>
                    <a:pt x="19" y="38"/>
                  </a:cubicBezTo>
                  <a:close/>
                  <a:moveTo>
                    <a:pt x="9" y="20"/>
                  </a:moveTo>
                  <a:cubicBezTo>
                    <a:pt x="19" y="29"/>
                    <a:pt x="19" y="29"/>
                    <a:pt x="19" y="29"/>
                  </a:cubicBezTo>
                  <a:cubicBezTo>
                    <a:pt x="29" y="20"/>
                    <a:pt x="29" y="20"/>
                    <a:pt x="29" y="20"/>
                  </a:cubicBezTo>
                  <a:cubicBezTo>
                    <a:pt x="19" y="10"/>
                    <a:pt x="19" y="10"/>
                    <a:pt x="19" y="10"/>
                  </a:cubicBezTo>
                  <a:lnTo>
                    <a:pt x="9"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0" rIns="91400" bIns="45700" numCol="1" anchor="t" anchorCtr="0" compatLnSpc="1">
              <a:prstTxWarp prst="textNoShape">
                <a:avLst/>
              </a:prstTxWarp>
            </a:bodyPr>
            <a:lstStyle/>
            <a:p>
              <a:pPr marL="0" marR="0" lvl="0" indent="0" defTabSz="457047"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rgbClr val="000000"/>
                </a:solidFill>
                <a:effectLst/>
                <a:uLnTx/>
                <a:uFillTx/>
                <a:latin typeface="Amazon Ember Heavy"/>
                <a:sym typeface="Calibri"/>
              </a:endParaRPr>
            </a:p>
          </p:txBody>
        </p:sp>
        <p:sp>
          <p:nvSpPr>
            <p:cNvPr id="139" name="Freeform 58">
              <a:extLst>
                <a:ext uri="{FF2B5EF4-FFF2-40B4-BE49-F238E27FC236}">
                  <a16:creationId xmlns:a16="http://schemas.microsoft.com/office/drawing/2014/main" id="{54A83F06-4D2C-4F84-98F6-58D71F06CCCB}"/>
                </a:ext>
              </a:extLst>
            </p:cNvPr>
            <p:cNvSpPr>
              <a:spLocks noEditPoints="1"/>
            </p:cNvSpPr>
            <p:nvPr/>
          </p:nvSpPr>
          <p:spPr bwMode="auto">
            <a:xfrm rot="2700000">
              <a:off x="6738588" y="1620995"/>
              <a:ext cx="103188" cy="104322"/>
            </a:xfrm>
            <a:custGeom>
              <a:avLst/>
              <a:gdLst>
                <a:gd name="T0" fmla="*/ 19 w 38"/>
                <a:gd name="T1" fmla="*/ 38 h 38"/>
                <a:gd name="T2" fmla="*/ 17 w 38"/>
                <a:gd name="T3" fmla="*/ 37 h 38"/>
                <a:gd name="T4" fmla="*/ 2 w 38"/>
                <a:gd name="T5" fmla="*/ 22 h 38"/>
                <a:gd name="T6" fmla="*/ 2 w 38"/>
                <a:gd name="T7" fmla="*/ 16 h 38"/>
                <a:gd name="T8" fmla="*/ 17 w 38"/>
                <a:gd name="T9" fmla="*/ 1 h 38"/>
                <a:gd name="T10" fmla="*/ 22 w 38"/>
                <a:gd name="T11" fmla="*/ 1 h 38"/>
                <a:gd name="T12" fmla="*/ 37 w 38"/>
                <a:gd name="T13" fmla="*/ 16 h 38"/>
                <a:gd name="T14" fmla="*/ 37 w 38"/>
                <a:gd name="T15" fmla="*/ 22 h 38"/>
                <a:gd name="T16" fmla="*/ 22 w 38"/>
                <a:gd name="T17" fmla="*/ 37 h 38"/>
                <a:gd name="T18" fmla="*/ 19 w 38"/>
                <a:gd name="T19" fmla="*/ 38 h 38"/>
                <a:gd name="T20" fmla="*/ 9 w 38"/>
                <a:gd name="T21" fmla="*/ 19 h 38"/>
                <a:gd name="T22" fmla="*/ 19 w 38"/>
                <a:gd name="T23" fmla="*/ 29 h 38"/>
                <a:gd name="T24" fmla="*/ 29 w 38"/>
                <a:gd name="T25" fmla="*/ 19 h 38"/>
                <a:gd name="T26" fmla="*/ 19 w 38"/>
                <a:gd name="T27" fmla="*/ 9 h 38"/>
                <a:gd name="T28" fmla="*/ 9 w 38"/>
                <a:gd name="T29" fmla="*/ 19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 h="38">
                  <a:moveTo>
                    <a:pt x="19" y="38"/>
                  </a:moveTo>
                  <a:cubicBezTo>
                    <a:pt x="18" y="38"/>
                    <a:pt x="17" y="37"/>
                    <a:pt x="17" y="37"/>
                  </a:cubicBezTo>
                  <a:cubicBezTo>
                    <a:pt x="2" y="22"/>
                    <a:pt x="2" y="22"/>
                    <a:pt x="2" y="22"/>
                  </a:cubicBezTo>
                  <a:cubicBezTo>
                    <a:pt x="0" y="20"/>
                    <a:pt x="0" y="18"/>
                    <a:pt x="2" y="16"/>
                  </a:cubicBezTo>
                  <a:cubicBezTo>
                    <a:pt x="17" y="1"/>
                    <a:pt x="17" y="1"/>
                    <a:pt x="17" y="1"/>
                  </a:cubicBezTo>
                  <a:cubicBezTo>
                    <a:pt x="18" y="0"/>
                    <a:pt x="20" y="0"/>
                    <a:pt x="22" y="1"/>
                  </a:cubicBezTo>
                  <a:cubicBezTo>
                    <a:pt x="37" y="16"/>
                    <a:pt x="37" y="16"/>
                    <a:pt x="37" y="16"/>
                  </a:cubicBezTo>
                  <a:cubicBezTo>
                    <a:pt x="38" y="18"/>
                    <a:pt x="38" y="20"/>
                    <a:pt x="37" y="22"/>
                  </a:cubicBezTo>
                  <a:cubicBezTo>
                    <a:pt x="22" y="37"/>
                    <a:pt x="22" y="37"/>
                    <a:pt x="22" y="37"/>
                  </a:cubicBezTo>
                  <a:cubicBezTo>
                    <a:pt x="21" y="37"/>
                    <a:pt x="20" y="38"/>
                    <a:pt x="19" y="38"/>
                  </a:cubicBezTo>
                  <a:close/>
                  <a:moveTo>
                    <a:pt x="9" y="19"/>
                  </a:moveTo>
                  <a:cubicBezTo>
                    <a:pt x="19" y="29"/>
                    <a:pt x="19" y="29"/>
                    <a:pt x="19" y="29"/>
                  </a:cubicBezTo>
                  <a:cubicBezTo>
                    <a:pt x="29" y="19"/>
                    <a:pt x="29" y="19"/>
                    <a:pt x="29" y="19"/>
                  </a:cubicBezTo>
                  <a:cubicBezTo>
                    <a:pt x="19" y="9"/>
                    <a:pt x="19" y="9"/>
                    <a:pt x="19" y="9"/>
                  </a:cubicBezTo>
                  <a:lnTo>
                    <a:pt x="9"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0" rIns="91400" bIns="45700" numCol="1" anchor="t" anchorCtr="0" compatLnSpc="1">
              <a:prstTxWarp prst="textNoShape">
                <a:avLst/>
              </a:prstTxWarp>
            </a:bodyPr>
            <a:lstStyle/>
            <a:p>
              <a:pPr marL="0" marR="0" lvl="0" indent="0" defTabSz="457047"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rgbClr val="000000"/>
                </a:solidFill>
                <a:effectLst/>
                <a:uLnTx/>
                <a:uFillTx/>
                <a:latin typeface="Amazon Ember Heavy"/>
                <a:sym typeface="Calibri"/>
              </a:endParaRPr>
            </a:p>
          </p:txBody>
        </p:sp>
        <p:sp>
          <p:nvSpPr>
            <p:cNvPr id="140" name="Freeform 60">
              <a:extLst>
                <a:ext uri="{FF2B5EF4-FFF2-40B4-BE49-F238E27FC236}">
                  <a16:creationId xmlns:a16="http://schemas.microsoft.com/office/drawing/2014/main" id="{5587527A-B71D-4697-9CA9-49C95C5B0635}"/>
                </a:ext>
              </a:extLst>
            </p:cNvPr>
            <p:cNvSpPr>
              <a:spLocks noEditPoints="1"/>
            </p:cNvSpPr>
            <p:nvPr/>
          </p:nvSpPr>
          <p:spPr bwMode="auto">
            <a:xfrm>
              <a:off x="6615875" y="1626665"/>
              <a:ext cx="103188" cy="92982"/>
            </a:xfrm>
            <a:custGeom>
              <a:avLst/>
              <a:gdLst>
                <a:gd name="T0" fmla="*/ 34 w 38"/>
                <a:gd name="T1" fmla="*/ 34 h 34"/>
                <a:gd name="T2" fmla="*/ 4 w 38"/>
                <a:gd name="T3" fmla="*/ 34 h 34"/>
                <a:gd name="T4" fmla="*/ 1 w 38"/>
                <a:gd name="T5" fmla="*/ 33 h 34"/>
                <a:gd name="T6" fmla="*/ 1 w 38"/>
                <a:gd name="T7" fmla="*/ 29 h 34"/>
                <a:gd name="T8" fmla="*/ 16 w 38"/>
                <a:gd name="T9" fmla="*/ 2 h 34"/>
                <a:gd name="T10" fmla="*/ 19 w 38"/>
                <a:gd name="T11" fmla="*/ 0 h 34"/>
                <a:gd name="T12" fmla="*/ 19 w 38"/>
                <a:gd name="T13" fmla="*/ 0 h 34"/>
                <a:gd name="T14" fmla="*/ 22 w 38"/>
                <a:gd name="T15" fmla="*/ 2 h 34"/>
                <a:gd name="T16" fmla="*/ 38 w 38"/>
                <a:gd name="T17" fmla="*/ 29 h 34"/>
                <a:gd name="T18" fmla="*/ 38 w 38"/>
                <a:gd name="T19" fmla="*/ 33 h 34"/>
                <a:gd name="T20" fmla="*/ 34 w 38"/>
                <a:gd name="T21" fmla="*/ 34 h 34"/>
                <a:gd name="T22" fmla="*/ 10 w 38"/>
                <a:gd name="T23" fmla="*/ 27 h 34"/>
                <a:gd name="T24" fmla="*/ 28 w 38"/>
                <a:gd name="T25" fmla="*/ 27 h 34"/>
                <a:gd name="T26" fmla="*/ 19 w 38"/>
                <a:gd name="T27" fmla="*/ 11 h 34"/>
                <a:gd name="T28" fmla="*/ 10 w 38"/>
                <a:gd name="T29" fmla="*/ 2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 h="34">
                  <a:moveTo>
                    <a:pt x="34" y="34"/>
                  </a:moveTo>
                  <a:cubicBezTo>
                    <a:pt x="4" y="34"/>
                    <a:pt x="4" y="34"/>
                    <a:pt x="4" y="34"/>
                  </a:cubicBezTo>
                  <a:cubicBezTo>
                    <a:pt x="3" y="34"/>
                    <a:pt x="1" y="34"/>
                    <a:pt x="1" y="33"/>
                  </a:cubicBezTo>
                  <a:cubicBezTo>
                    <a:pt x="0" y="31"/>
                    <a:pt x="0" y="30"/>
                    <a:pt x="1" y="29"/>
                  </a:cubicBezTo>
                  <a:cubicBezTo>
                    <a:pt x="16" y="2"/>
                    <a:pt x="16" y="2"/>
                    <a:pt x="16" y="2"/>
                  </a:cubicBezTo>
                  <a:cubicBezTo>
                    <a:pt x="17" y="0"/>
                    <a:pt x="18" y="0"/>
                    <a:pt x="19" y="0"/>
                  </a:cubicBezTo>
                  <a:cubicBezTo>
                    <a:pt x="19" y="0"/>
                    <a:pt x="19" y="0"/>
                    <a:pt x="19" y="0"/>
                  </a:cubicBezTo>
                  <a:cubicBezTo>
                    <a:pt x="21" y="0"/>
                    <a:pt x="22" y="0"/>
                    <a:pt x="22" y="2"/>
                  </a:cubicBezTo>
                  <a:cubicBezTo>
                    <a:pt x="38" y="29"/>
                    <a:pt x="38" y="29"/>
                    <a:pt x="38" y="29"/>
                  </a:cubicBezTo>
                  <a:cubicBezTo>
                    <a:pt x="38" y="30"/>
                    <a:pt x="38" y="31"/>
                    <a:pt x="38" y="33"/>
                  </a:cubicBezTo>
                  <a:cubicBezTo>
                    <a:pt x="37" y="34"/>
                    <a:pt x="36" y="34"/>
                    <a:pt x="34" y="34"/>
                  </a:cubicBezTo>
                  <a:close/>
                  <a:moveTo>
                    <a:pt x="10" y="27"/>
                  </a:moveTo>
                  <a:cubicBezTo>
                    <a:pt x="28" y="27"/>
                    <a:pt x="28" y="27"/>
                    <a:pt x="28" y="27"/>
                  </a:cubicBezTo>
                  <a:cubicBezTo>
                    <a:pt x="19" y="11"/>
                    <a:pt x="19" y="11"/>
                    <a:pt x="19" y="11"/>
                  </a:cubicBezTo>
                  <a:lnTo>
                    <a:pt x="10"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0" rIns="91400" bIns="45700" numCol="1" anchor="t" anchorCtr="0" compatLnSpc="1">
              <a:prstTxWarp prst="textNoShape">
                <a:avLst/>
              </a:prstTxWarp>
            </a:bodyPr>
            <a:lstStyle/>
            <a:p>
              <a:pPr marL="0" marR="0" lvl="0" indent="0" defTabSz="457047"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rgbClr val="000000"/>
                </a:solidFill>
                <a:effectLst/>
                <a:uLnTx/>
                <a:uFillTx/>
                <a:latin typeface="Amazon Ember Heavy"/>
                <a:sym typeface="Calibri"/>
              </a:endParaRPr>
            </a:p>
          </p:txBody>
        </p:sp>
        <p:sp>
          <p:nvSpPr>
            <p:cNvPr id="141" name="Freeform 56">
              <a:extLst>
                <a:ext uri="{FF2B5EF4-FFF2-40B4-BE49-F238E27FC236}">
                  <a16:creationId xmlns:a16="http://schemas.microsoft.com/office/drawing/2014/main" id="{A8F65F57-B3E2-4FE5-8FB2-A2556E01DE5F}"/>
                </a:ext>
              </a:extLst>
            </p:cNvPr>
            <p:cNvSpPr>
              <a:spLocks noEditPoints="1"/>
            </p:cNvSpPr>
            <p:nvPr/>
          </p:nvSpPr>
          <p:spPr bwMode="auto">
            <a:xfrm>
              <a:off x="6476631" y="1497397"/>
              <a:ext cx="103188" cy="96384"/>
            </a:xfrm>
            <a:custGeom>
              <a:avLst/>
              <a:gdLst>
                <a:gd name="T0" fmla="*/ 34 w 38"/>
                <a:gd name="T1" fmla="*/ 35 h 35"/>
                <a:gd name="T2" fmla="*/ 4 w 38"/>
                <a:gd name="T3" fmla="*/ 35 h 35"/>
                <a:gd name="T4" fmla="*/ 1 w 38"/>
                <a:gd name="T5" fmla="*/ 33 h 35"/>
                <a:gd name="T6" fmla="*/ 1 w 38"/>
                <a:gd name="T7" fmla="*/ 30 h 35"/>
                <a:gd name="T8" fmla="*/ 16 w 38"/>
                <a:gd name="T9" fmla="*/ 2 h 35"/>
                <a:gd name="T10" fmla="*/ 19 w 38"/>
                <a:gd name="T11" fmla="*/ 0 h 35"/>
                <a:gd name="T12" fmla="*/ 19 w 38"/>
                <a:gd name="T13" fmla="*/ 0 h 35"/>
                <a:gd name="T14" fmla="*/ 22 w 38"/>
                <a:gd name="T15" fmla="*/ 2 h 35"/>
                <a:gd name="T16" fmla="*/ 38 w 38"/>
                <a:gd name="T17" fmla="*/ 30 h 35"/>
                <a:gd name="T18" fmla="*/ 38 w 38"/>
                <a:gd name="T19" fmla="*/ 33 h 35"/>
                <a:gd name="T20" fmla="*/ 34 w 38"/>
                <a:gd name="T21" fmla="*/ 35 h 35"/>
                <a:gd name="T22" fmla="*/ 10 w 38"/>
                <a:gd name="T23" fmla="*/ 28 h 35"/>
                <a:gd name="T24" fmla="*/ 28 w 38"/>
                <a:gd name="T25" fmla="*/ 28 h 35"/>
                <a:gd name="T26" fmla="*/ 19 w 38"/>
                <a:gd name="T27" fmla="*/ 12 h 35"/>
                <a:gd name="T28" fmla="*/ 10 w 38"/>
                <a:gd name="T29" fmla="*/ 28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 h="35">
                  <a:moveTo>
                    <a:pt x="34" y="35"/>
                  </a:moveTo>
                  <a:cubicBezTo>
                    <a:pt x="4" y="35"/>
                    <a:pt x="4" y="35"/>
                    <a:pt x="4" y="35"/>
                  </a:cubicBezTo>
                  <a:cubicBezTo>
                    <a:pt x="3" y="35"/>
                    <a:pt x="1" y="34"/>
                    <a:pt x="1" y="33"/>
                  </a:cubicBezTo>
                  <a:cubicBezTo>
                    <a:pt x="0" y="32"/>
                    <a:pt x="0" y="31"/>
                    <a:pt x="1" y="30"/>
                  </a:cubicBezTo>
                  <a:cubicBezTo>
                    <a:pt x="16" y="2"/>
                    <a:pt x="16" y="2"/>
                    <a:pt x="16" y="2"/>
                  </a:cubicBezTo>
                  <a:cubicBezTo>
                    <a:pt x="17" y="1"/>
                    <a:pt x="18" y="0"/>
                    <a:pt x="19" y="0"/>
                  </a:cubicBezTo>
                  <a:cubicBezTo>
                    <a:pt x="19" y="0"/>
                    <a:pt x="19" y="0"/>
                    <a:pt x="19" y="0"/>
                  </a:cubicBezTo>
                  <a:cubicBezTo>
                    <a:pt x="21" y="0"/>
                    <a:pt x="22" y="1"/>
                    <a:pt x="22" y="2"/>
                  </a:cubicBezTo>
                  <a:cubicBezTo>
                    <a:pt x="38" y="30"/>
                    <a:pt x="38" y="30"/>
                    <a:pt x="38" y="30"/>
                  </a:cubicBezTo>
                  <a:cubicBezTo>
                    <a:pt x="38" y="31"/>
                    <a:pt x="38" y="32"/>
                    <a:pt x="38" y="33"/>
                  </a:cubicBezTo>
                  <a:cubicBezTo>
                    <a:pt x="37" y="34"/>
                    <a:pt x="36" y="35"/>
                    <a:pt x="34" y="35"/>
                  </a:cubicBezTo>
                  <a:close/>
                  <a:moveTo>
                    <a:pt x="10" y="28"/>
                  </a:moveTo>
                  <a:cubicBezTo>
                    <a:pt x="28" y="28"/>
                    <a:pt x="28" y="28"/>
                    <a:pt x="28" y="28"/>
                  </a:cubicBezTo>
                  <a:cubicBezTo>
                    <a:pt x="19" y="12"/>
                    <a:pt x="19" y="12"/>
                    <a:pt x="19" y="12"/>
                  </a:cubicBezTo>
                  <a:lnTo>
                    <a:pt x="10"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0" rIns="91400" bIns="45700" numCol="1" anchor="t" anchorCtr="0" compatLnSpc="1">
              <a:prstTxWarp prst="textNoShape">
                <a:avLst/>
              </a:prstTxWarp>
            </a:bodyPr>
            <a:lstStyle/>
            <a:p>
              <a:pPr marL="0" marR="0" lvl="0" indent="0" defTabSz="457047"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rgbClr val="000000"/>
                </a:solidFill>
                <a:effectLst/>
                <a:uLnTx/>
                <a:uFillTx/>
                <a:latin typeface="Amazon Ember Heavy"/>
                <a:sym typeface="Calibri"/>
              </a:endParaRPr>
            </a:p>
          </p:txBody>
        </p:sp>
        <p:sp>
          <p:nvSpPr>
            <p:cNvPr id="142" name="Freeform 54">
              <a:extLst>
                <a:ext uri="{FF2B5EF4-FFF2-40B4-BE49-F238E27FC236}">
                  <a16:creationId xmlns:a16="http://schemas.microsoft.com/office/drawing/2014/main" id="{230D287E-7D18-4AEA-988F-4A959C0F1491}"/>
                </a:ext>
              </a:extLst>
            </p:cNvPr>
            <p:cNvSpPr>
              <a:spLocks noEditPoints="1"/>
            </p:cNvSpPr>
            <p:nvPr/>
          </p:nvSpPr>
          <p:spPr bwMode="auto">
            <a:xfrm>
              <a:off x="6872183" y="1617711"/>
              <a:ext cx="103188" cy="104322"/>
            </a:xfrm>
            <a:custGeom>
              <a:avLst/>
              <a:gdLst>
                <a:gd name="T0" fmla="*/ 19 w 38"/>
                <a:gd name="T1" fmla="*/ 38 h 38"/>
                <a:gd name="T2" fmla="*/ 17 w 38"/>
                <a:gd name="T3" fmla="*/ 37 h 38"/>
                <a:gd name="T4" fmla="*/ 2 w 38"/>
                <a:gd name="T5" fmla="*/ 22 h 38"/>
                <a:gd name="T6" fmla="*/ 2 w 38"/>
                <a:gd name="T7" fmla="*/ 17 h 38"/>
                <a:gd name="T8" fmla="*/ 17 w 38"/>
                <a:gd name="T9" fmla="*/ 2 h 38"/>
                <a:gd name="T10" fmla="*/ 22 w 38"/>
                <a:gd name="T11" fmla="*/ 2 h 38"/>
                <a:gd name="T12" fmla="*/ 37 w 38"/>
                <a:gd name="T13" fmla="*/ 17 h 38"/>
                <a:gd name="T14" fmla="*/ 37 w 38"/>
                <a:gd name="T15" fmla="*/ 22 h 38"/>
                <a:gd name="T16" fmla="*/ 22 w 38"/>
                <a:gd name="T17" fmla="*/ 37 h 38"/>
                <a:gd name="T18" fmla="*/ 19 w 38"/>
                <a:gd name="T19" fmla="*/ 38 h 38"/>
                <a:gd name="T20" fmla="*/ 9 w 38"/>
                <a:gd name="T21" fmla="*/ 20 h 38"/>
                <a:gd name="T22" fmla="*/ 19 w 38"/>
                <a:gd name="T23" fmla="*/ 29 h 38"/>
                <a:gd name="T24" fmla="*/ 29 w 38"/>
                <a:gd name="T25" fmla="*/ 20 h 38"/>
                <a:gd name="T26" fmla="*/ 19 w 38"/>
                <a:gd name="T27" fmla="*/ 10 h 38"/>
                <a:gd name="T28" fmla="*/ 9 w 38"/>
                <a:gd name="T29" fmla="*/ 2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 h="38">
                  <a:moveTo>
                    <a:pt x="19" y="38"/>
                  </a:moveTo>
                  <a:cubicBezTo>
                    <a:pt x="18" y="38"/>
                    <a:pt x="17" y="38"/>
                    <a:pt x="17" y="37"/>
                  </a:cubicBezTo>
                  <a:cubicBezTo>
                    <a:pt x="2" y="22"/>
                    <a:pt x="2" y="22"/>
                    <a:pt x="2" y="22"/>
                  </a:cubicBezTo>
                  <a:cubicBezTo>
                    <a:pt x="0" y="21"/>
                    <a:pt x="0" y="18"/>
                    <a:pt x="2" y="17"/>
                  </a:cubicBezTo>
                  <a:cubicBezTo>
                    <a:pt x="17" y="2"/>
                    <a:pt x="17" y="2"/>
                    <a:pt x="17" y="2"/>
                  </a:cubicBezTo>
                  <a:cubicBezTo>
                    <a:pt x="18" y="0"/>
                    <a:pt x="20" y="0"/>
                    <a:pt x="22" y="2"/>
                  </a:cubicBezTo>
                  <a:cubicBezTo>
                    <a:pt x="37" y="17"/>
                    <a:pt x="37" y="17"/>
                    <a:pt x="37" y="17"/>
                  </a:cubicBezTo>
                  <a:cubicBezTo>
                    <a:pt x="38" y="18"/>
                    <a:pt x="38" y="21"/>
                    <a:pt x="37" y="22"/>
                  </a:cubicBezTo>
                  <a:cubicBezTo>
                    <a:pt x="22" y="37"/>
                    <a:pt x="22" y="37"/>
                    <a:pt x="22" y="37"/>
                  </a:cubicBezTo>
                  <a:cubicBezTo>
                    <a:pt x="21" y="38"/>
                    <a:pt x="20" y="38"/>
                    <a:pt x="19" y="38"/>
                  </a:cubicBezTo>
                  <a:close/>
                  <a:moveTo>
                    <a:pt x="9" y="20"/>
                  </a:moveTo>
                  <a:cubicBezTo>
                    <a:pt x="19" y="29"/>
                    <a:pt x="19" y="29"/>
                    <a:pt x="19" y="29"/>
                  </a:cubicBezTo>
                  <a:cubicBezTo>
                    <a:pt x="29" y="20"/>
                    <a:pt x="29" y="20"/>
                    <a:pt x="29" y="20"/>
                  </a:cubicBezTo>
                  <a:cubicBezTo>
                    <a:pt x="19" y="10"/>
                    <a:pt x="19" y="10"/>
                    <a:pt x="19" y="10"/>
                  </a:cubicBezTo>
                  <a:lnTo>
                    <a:pt x="9"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0" rIns="91400" bIns="45700" numCol="1" anchor="t" anchorCtr="0" compatLnSpc="1">
              <a:prstTxWarp prst="textNoShape">
                <a:avLst/>
              </a:prstTxWarp>
            </a:bodyPr>
            <a:lstStyle/>
            <a:p>
              <a:pPr marL="0" marR="0" lvl="0" indent="0" defTabSz="457047"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rgbClr val="000000"/>
                </a:solidFill>
                <a:effectLst/>
                <a:uLnTx/>
                <a:uFillTx/>
                <a:latin typeface="Amazon Ember Heavy"/>
                <a:sym typeface="Calibri"/>
              </a:endParaRPr>
            </a:p>
          </p:txBody>
        </p:sp>
      </p:grpSp>
      <p:sp>
        <p:nvSpPr>
          <p:cNvPr id="143" name="Freeform 53">
            <a:extLst>
              <a:ext uri="{FF2B5EF4-FFF2-40B4-BE49-F238E27FC236}">
                <a16:creationId xmlns:a16="http://schemas.microsoft.com/office/drawing/2014/main" id="{6741BF74-AC49-49A1-8696-60932F3D00E8}"/>
              </a:ext>
            </a:extLst>
          </p:cNvPr>
          <p:cNvSpPr>
            <a:spLocks noEditPoints="1"/>
          </p:cNvSpPr>
          <p:nvPr/>
        </p:nvSpPr>
        <p:spPr bwMode="auto">
          <a:xfrm>
            <a:off x="7305158" y="2131394"/>
            <a:ext cx="118283" cy="116907"/>
          </a:xfrm>
          <a:custGeom>
            <a:avLst/>
            <a:gdLst>
              <a:gd name="T0" fmla="*/ 18 w 36"/>
              <a:gd name="T1" fmla="*/ 35 h 35"/>
              <a:gd name="T2" fmla="*/ 0 w 36"/>
              <a:gd name="T3" fmla="*/ 18 h 35"/>
              <a:gd name="T4" fmla="*/ 18 w 36"/>
              <a:gd name="T5" fmla="*/ 0 h 35"/>
              <a:gd name="T6" fmla="*/ 36 w 36"/>
              <a:gd name="T7" fmla="*/ 18 h 35"/>
              <a:gd name="T8" fmla="*/ 18 w 36"/>
              <a:gd name="T9" fmla="*/ 35 h 35"/>
              <a:gd name="T10" fmla="*/ 18 w 36"/>
              <a:gd name="T11" fmla="*/ 7 h 35"/>
              <a:gd name="T12" fmla="*/ 8 w 36"/>
              <a:gd name="T13" fmla="*/ 18 h 35"/>
              <a:gd name="T14" fmla="*/ 18 w 36"/>
              <a:gd name="T15" fmla="*/ 28 h 35"/>
              <a:gd name="T16" fmla="*/ 28 w 36"/>
              <a:gd name="T17" fmla="*/ 18 h 35"/>
              <a:gd name="T18" fmla="*/ 18 w 36"/>
              <a:gd name="T19" fmla="*/ 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5">
                <a:moveTo>
                  <a:pt x="18" y="35"/>
                </a:moveTo>
                <a:cubicBezTo>
                  <a:pt x="8" y="35"/>
                  <a:pt x="0" y="27"/>
                  <a:pt x="0" y="18"/>
                </a:cubicBezTo>
                <a:cubicBezTo>
                  <a:pt x="0" y="8"/>
                  <a:pt x="8" y="0"/>
                  <a:pt x="18" y="0"/>
                </a:cubicBezTo>
                <a:cubicBezTo>
                  <a:pt x="28" y="0"/>
                  <a:pt x="36" y="8"/>
                  <a:pt x="36" y="18"/>
                </a:cubicBezTo>
                <a:cubicBezTo>
                  <a:pt x="36" y="27"/>
                  <a:pt x="28" y="35"/>
                  <a:pt x="18" y="35"/>
                </a:cubicBezTo>
                <a:close/>
                <a:moveTo>
                  <a:pt x="18" y="7"/>
                </a:moveTo>
                <a:cubicBezTo>
                  <a:pt x="12" y="7"/>
                  <a:pt x="8" y="12"/>
                  <a:pt x="8" y="18"/>
                </a:cubicBezTo>
                <a:cubicBezTo>
                  <a:pt x="8" y="23"/>
                  <a:pt x="12" y="28"/>
                  <a:pt x="18" y="28"/>
                </a:cubicBezTo>
                <a:cubicBezTo>
                  <a:pt x="24" y="28"/>
                  <a:pt x="28" y="23"/>
                  <a:pt x="28" y="18"/>
                </a:cubicBezTo>
                <a:cubicBezTo>
                  <a:pt x="28" y="12"/>
                  <a:pt x="24" y="7"/>
                  <a:pt x="18" y="7"/>
                </a:cubicBez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0" rIns="91400" bIns="45700" numCol="1" anchor="t" anchorCtr="0" compatLnSpc="1">
            <a:prstTxWarp prst="textNoShape">
              <a:avLst/>
            </a:prstTxWarp>
          </a:bodyPr>
          <a:lstStyle/>
          <a:p>
            <a:pPr marL="0" marR="0" lvl="0" indent="0" defTabSz="457047"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rgbClr val="000000"/>
              </a:solidFill>
              <a:effectLst/>
              <a:uLnTx/>
              <a:uFillTx/>
              <a:latin typeface="Amazon Ember Heavy"/>
              <a:sym typeface="Calibri"/>
            </a:endParaRPr>
          </a:p>
        </p:txBody>
      </p:sp>
      <p:grpSp>
        <p:nvGrpSpPr>
          <p:cNvPr id="145" name="Group 144">
            <a:extLst>
              <a:ext uri="{FF2B5EF4-FFF2-40B4-BE49-F238E27FC236}">
                <a16:creationId xmlns:a16="http://schemas.microsoft.com/office/drawing/2014/main" id="{D15EAB96-886C-4108-B4F5-3E2F729BD89C}"/>
              </a:ext>
            </a:extLst>
          </p:cNvPr>
          <p:cNvGrpSpPr/>
          <p:nvPr/>
        </p:nvGrpSpPr>
        <p:grpSpPr>
          <a:xfrm>
            <a:off x="537134" y="1711059"/>
            <a:ext cx="1502194" cy="827972"/>
            <a:chOff x="1035956" y="1150850"/>
            <a:chExt cx="1238488" cy="682624"/>
          </a:xfrm>
          <a:gradFill flip="none" rotWithShape="1">
            <a:gsLst>
              <a:gs pos="9000">
                <a:schemeClr val="accent1"/>
              </a:gs>
              <a:gs pos="34000">
                <a:schemeClr val="accent2"/>
              </a:gs>
              <a:gs pos="85000">
                <a:schemeClr val="accent3"/>
              </a:gs>
            </a:gsLst>
            <a:lin ang="2700000" scaled="1"/>
            <a:tileRect/>
          </a:gradFill>
        </p:grpSpPr>
        <p:sp>
          <p:nvSpPr>
            <p:cNvPr id="155" name="Freeform 26">
              <a:extLst>
                <a:ext uri="{FF2B5EF4-FFF2-40B4-BE49-F238E27FC236}">
                  <a16:creationId xmlns:a16="http://schemas.microsoft.com/office/drawing/2014/main" id="{5FC1FC4F-2293-4FBD-A9BA-2EB2CE4749B5}"/>
                </a:ext>
              </a:extLst>
            </p:cNvPr>
            <p:cNvSpPr>
              <a:spLocks noEditPoints="1"/>
            </p:cNvSpPr>
            <p:nvPr/>
          </p:nvSpPr>
          <p:spPr bwMode="auto">
            <a:xfrm>
              <a:off x="1295721" y="1410203"/>
              <a:ext cx="106748" cy="107792"/>
            </a:xfrm>
            <a:custGeom>
              <a:avLst/>
              <a:gdLst>
                <a:gd name="T0" fmla="*/ 20 w 39"/>
                <a:gd name="T1" fmla="*/ 39 h 39"/>
                <a:gd name="T2" fmla="*/ 0 w 39"/>
                <a:gd name="T3" fmla="*/ 20 h 39"/>
                <a:gd name="T4" fmla="*/ 20 w 39"/>
                <a:gd name="T5" fmla="*/ 0 h 39"/>
                <a:gd name="T6" fmla="*/ 39 w 39"/>
                <a:gd name="T7" fmla="*/ 20 h 39"/>
                <a:gd name="T8" fmla="*/ 20 w 39"/>
                <a:gd name="T9" fmla="*/ 39 h 39"/>
                <a:gd name="T10" fmla="*/ 20 w 39"/>
                <a:gd name="T11" fmla="*/ 7 h 39"/>
                <a:gd name="T12" fmla="*/ 7 w 39"/>
                <a:gd name="T13" fmla="*/ 20 h 39"/>
                <a:gd name="T14" fmla="*/ 20 w 39"/>
                <a:gd name="T15" fmla="*/ 32 h 39"/>
                <a:gd name="T16" fmla="*/ 32 w 39"/>
                <a:gd name="T17" fmla="*/ 20 h 39"/>
                <a:gd name="T18" fmla="*/ 20 w 39"/>
                <a:gd name="T19" fmla="*/ 7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9" h="39">
                  <a:moveTo>
                    <a:pt x="20" y="39"/>
                  </a:moveTo>
                  <a:cubicBezTo>
                    <a:pt x="9" y="39"/>
                    <a:pt x="0" y="31"/>
                    <a:pt x="0" y="20"/>
                  </a:cubicBezTo>
                  <a:cubicBezTo>
                    <a:pt x="0" y="9"/>
                    <a:pt x="9" y="0"/>
                    <a:pt x="20" y="0"/>
                  </a:cubicBezTo>
                  <a:cubicBezTo>
                    <a:pt x="31" y="0"/>
                    <a:pt x="39" y="9"/>
                    <a:pt x="39" y="20"/>
                  </a:cubicBezTo>
                  <a:cubicBezTo>
                    <a:pt x="39" y="31"/>
                    <a:pt x="31" y="39"/>
                    <a:pt x="20" y="39"/>
                  </a:cubicBezTo>
                  <a:close/>
                  <a:moveTo>
                    <a:pt x="20" y="7"/>
                  </a:moveTo>
                  <a:cubicBezTo>
                    <a:pt x="13" y="7"/>
                    <a:pt x="7" y="13"/>
                    <a:pt x="7" y="20"/>
                  </a:cubicBezTo>
                  <a:cubicBezTo>
                    <a:pt x="7" y="26"/>
                    <a:pt x="13" y="32"/>
                    <a:pt x="20" y="32"/>
                  </a:cubicBezTo>
                  <a:cubicBezTo>
                    <a:pt x="27" y="32"/>
                    <a:pt x="32" y="26"/>
                    <a:pt x="32" y="20"/>
                  </a:cubicBezTo>
                  <a:cubicBezTo>
                    <a:pt x="32" y="13"/>
                    <a:pt x="27" y="7"/>
                    <a:pt x="20"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0" rIns="91400" bIns="45700" numCol="1" anchor="t" anchorCtr="0" compatLnSpc="1">
              <a:prstTxWarp prst="textNoShape">
                <a:avLst/>
              </a:prstTxWarp>
            </a:bodyPr>
            <a:lstStyle/>
            <a:p>
              <a:pPr marL="0" marR="0" lvl="0" indent="0" defTabSz="457047"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rgbClr val="000000"/>
                </a:solidFill>
                <a:effectLst/>
                <a:uLnTx/>
                <a:uFillTx/>
                <a:latin typeface="Amazon Ember Heavy"/>
                <a:sym typeface="Calibri"/>
              </a:endParaRPr>
            </a:p>
          </p:txBody>
        </p:sp>
        <p:sp>
          <p:nvSpPr>
            <p:cNvPr id="156" name="Freeform 29">
              <a:extLst>
                <a:ext uri="{FF2B5EF4-FFF2-40B4-BE49-F238E27FC236}">
                  <a16:creationId xmlns:a16="http://schemas.microsoft.com/office/drawing/2014/main" id="{E11BAFB9-9C42-4FF7-B86E-6510ED0A2685}"/>
                </a:ext>
              </a:extLst>
            </p:cNvPr>
            <p:cNvSpPr>
              <a:spLocks noEditPoints="1"/>
            </p:cNvSpPr>
            <p:nvPr/>
          </p:nvSpPr>
          <p:spPr bwMode="auto">
            <a:xfrm>
              <a:off x="1035956" y="1404581"/>
              <a:ext cx="98376" cy="96282"/>
            </a:xfrm>
            <a:custGeom>
              <a:avLst/>
              <a:gdLst>
                <a:gd name="T0" fmla="*/ 32 w 36"/>
                <a:gd name="T1" fmla="*/ 35 h 35"/>
                <a:gd name="T2" fmla="*/ 4 w 36"/>
                <a:gd name="T3" fmla="*/ 35 h 35"/>
                <a:gd name="T4" fmla="*/ 0 w 36"/>
                <a:gd name="T5" fmla="*/ 32 h 35"/>
                <a:gd name="T6" fmla="*/ 0 w 36"/>
                <a:gd name="T7" fmla="*/ 4 h 35"/>
                <a:gd name="T8" fmla="*/ 4 w 36"/>
                <a:gd name="T9" fmla="*/ 0 h 35"/>
                <a:gd name="T10" fmla="*/ 32 w 36"/>
                <a:gd name="T11" fmla="*/ 0 h 35"/>
                <a:gd name="T12" fmla="*/ 36 w 36"/>
                <a:gd name="T13" fmla="*/ 4 h 35"/>
                <a:gd name="T14" fmla="*/ 36 w 36"/>
                <a:gd name="T15" fmla="*/ 32 h 35"/>
                <a:gd name="T16" fmla="*/ 32 w 36"/>
                <a:gd name="T17" fmla="*/ 35 h 35"/>
                <a:gd name="T18" fmla="*/ 8 w 36"/>
                <a:gd name="T19" fmla="*/ 28 h 35"/>
                <a:gd name="T20" fmla="*/ 29 w 36"/>
                <a:gd name="T21" fmla="*/ 28 h 35"/>
                <a:gd name="T22" fmla="*/ 29 w 36"/>
                <a:gd name="T23" fmla="*/ 7 h 35"/>
                <a:gd name="T24" fmla="*/ 8 w 36"/>
                <a:gd name="T25" fmla="*/ 7 h 35"/>
                <a:gd name="T26" fmla="*/ 8 w 36"/>
                <a:gd name="T27" fmla="*/ 28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 h="35">
                  <a:moveTo>
                    <a:pt x="32" y="35"/>
                  </a:moveTo>
                  <a:cubicBezTo>
                    <a:pt x="4" y="35"/>
                    <a:pt x="4" y="35"/>
                    <a:pt x="4" y="35"/>
                  </a:cubicBezTo>
                  <a:cubicBezTo>
                    <a:pt x="2" y="35"/>
                    <a:pt x="0" y="34"/>
                    <a:pt x="0" y="32"/>
                  </a:cubicBezTo>
                  <a:cubicBezTo>
                    <a:pt x="0" y="4"/>
                    <a:pt x="0" y="4"/>
                    <a:pt x="0" y="4"/>
                  </a:cubicBezTo>
                  <a:cubicBezTo>
                    <a:pt x="0" y="1"/>
                    <a:pt x="2" y="0"/>
                    <a:pt x="4" y="0"/>
                  </a:cubicBezTo>
                  <a:cubicBezTo>
                    <a:pt x="32" y="0"/>
                    <a:pt x="32" y="0"/>
                    <a:pt x="32" y="0"/>
                  </a:cubicBezTo>
                  <a:cubicBezTo>
                    <a:pt x="34" y="0"/>
                    <a:pt x="36" y="1"/>
                    <a:pt x="36" y="4"/>
                  </a:cubicBezTo>
                  <a:cubicBezTo>
                    <a:pt x="36" y="32"/>
                    <a:pt x="36" y="32"/>
                    <a:pt x="36" y="32"/>
                  </a:cubicBezTo>
                  <a:cubicBezTo>
                    <a:pt x="36" y="34"/>
                    <a:pt x="34" y="35"/>
                    <a:pt x="32" y="35"/>
                  </a:cubicBezTo>
                  <a:close/>
                  <a:moveTo>
                    <a:pt x="8" y="28"/>
                  </a:moveTo>
                  <a:cubicBezTo>
                    <a:pt x="29" y="28"/>
                    <a:pt x="29" y="28"/>
                    <a:pt x="29" y="28"/>
                  </a:cubicBezTo>
                  <a:cubicBezTo>
                    <a:pt x="29" y="7"/>
                    <a:pt x="29" y="7"/>
                    <a:pt x="29" y="7"/>
                  </a:cubicBezTo>
                  <a:cubicBezTo>
                    <a:pt x="8" y="7"/>
                    <a:pt x="8" y="7"/>
                    <a:pt x="8" y="7"/>
                  </a:cubicBezTo>
                  <a:lnTo>
                    <a:pt x="8"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0" rIns="91400" bIns="45700" numCol="1" anchor="t" anchorCtr="0" compatLnSpc="1">
              <a:prstTxWarp prst="textNoShape">
                <a:avLst/>
              </a:prstTxWarp>
            </a:bodyPr>
            <a:lstStyle/>
            <a:p>
              <a:pPr marL="0" marR="0" lvl="0" indent="0" defTabSz="457047"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rgbClr val="000000"/>
                </a:solidFill>
                <a:effectLst/>
                <a:uLnTx/>
                <a:uFillTx/>
                <a:latin typeface="Amazon Ember Heavy"/>
                <a:sym typeface="Calibri"/>
              </a:endParaRPr>
            </a:p>
          </p:txBody>
        </p:sp>
        <p:sp>
          <p:nvSpPr>
            <p:cNvPr id="157" name="Freeform 32">
              <a:extLst>
                <a:ext uri="{FF2B5EF4-FFF2-40B4-BE49-F238E27FC236}">
                  <a16:creationId xmlns:a16="http://schemas.microsoft.com/office/drawing/2014/main" id="{4F3C6655-8E1A-4894-941D-11E7636A1866}"/>
                </a:ext>
              </a:extLst>
            </p:cNvPr>
            <p:cNvSpPr>
              <a:spLocks noEditPoints="1"/>
            </p:cNvSpPr>
            <p:nvPr/>
          </p:nvSpPr>
          <p:spPr bwMode="auto">
            <a:xfrm>
              <a:off x="1165733" y="1564543"/>
              <a:ext cx="108840" cy="85814"/>
            </a:xfrm>
            <a:custGeom>
              <a:avLst/>
              <a:gdLst>
                <a:gd name="T0" fmla="*/ 36 w 40"/>
                <a:gd name="T1" fmla="*/ 31 h 31"/>
                <a:gd name="T2" fmla="*/ 4 w 40"/>
                <a:gd name="T3" fmla="*/ 31 h 31"/>
                <a:gd name="T4" fmla="*/ 0 w 40"/>
                <a:gd name="T5" fmla="*/ 28 h 31"/>
                <a:gd name="T6" fmla="*/ 0 w 40"/>
                <a:gd name="T7" fmla="*/ 4 h 31"/>
                <a:gd name="T8" fmla="*/ 4 w 40"/>
                <a:gd name="T9" fmla="*/ 0 h 31"/>
                <a:gd name="T10" fmla="*/ 36 w 40"/>
                <a:gd name="T11" fmla="*/ 0 h 31"/>
                <a:gd name="T12" fmla="*/ 40 w 40"/>
                <a:gd name="T13" fmla="*/ 4 h 31"/>
                <a:gd name="T14" fmla="*/ 40 w 40"/>
                <a:gd name="T15" fmla="*/ 28 h 31"/>
                <a:gd name="T16" fmla="*/ 36 w 40"/>
                <a:gd name="T17" fmla="*/ 31 h 31"/>
                <a:gd name="T18" fmla="*/ 8 w 40"/>
                <a:gd name="T19" fmla="*/ 24 h 31"/>
                <a:gd name="T20" fmla="*/ 32 w 40"/>
                <a:gd name="T21" fmla="*/ 24 h 31"/>
                <a:gd name="T22" fmla="*/ 32 w 40"/>
                <a:gd name="T23" fmla="*/ 7 h 31"/>
                <a:gd name="T24" fmla="*/ 8 w 40"/>
                <a:gd name="T25" fmla="*/ 7 h 31"/>
                <a:gd name="T26" fmla="*/ 8 w 40"/>
                <a:gd name="T27" fmla="*/ 24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31">
                  <a:moveTo>
                    <a:pt x="36" y="31"/>
                  </a:moveTo>
                  <a:cubicBezTo>
                    <a:pt x="4" y="31"/>
                    <a:pt x="4" y="31"/>
                    <a:pt x="4" y="31"/>
                  </a:cubicBezTo>
                  <a:cubicBezTo>
                    <a:pt x="2" y="31"/>
                    <a:pt x="0" y="30"/>
                    <a:pt x="0" y="28"/>
                  </a:cubicBezTo>
                  <a:cubicBezTo>
                    <a:pt x="0" y="4"/>
                    <a:pt x="0" y="4"/>
                    <a:pt x="0" y="4"/>
                  </a:cubicBezTo>
                  <a:cubicBezTo>
                    <a:pt x="0" y="2"/>
                    <a:pt x="2" y="0"/>
                    <a:pt x="4" y="0"/>
                  </a:cubicBezTo>
                  <a:cubicBezTo>
                    <a:pt x="36" y="0"/>
                    <a:pt x="36" y="0"/>
                    <a:pt x="36" y="0"/>
                  </a:cubicBezTo>
                  <a:cubicBezTo>
                    <a:pt x="38" y="0"/>
                    <a:pt x="40" y="2"/>
                    <a:pt x="40" y="4"/>
                  </a:cubicBezTo>
                  <a:cubicBezTo>
                    <a:pt x="40" y="28"/>
                    <a:pt x="40" y="28"/>
                    <a:pt x="40" y="28"/>
                  </a:cubicBezTo>
                  <a:cubicBezTo>
                    <a:pt x="40" y="30"/>
                    <a:pt x="38" y="31"/>
                    <a:pt x="36" y="31"/>
                  </a:cubicBezTo>
                  <a:close/>
                  <a:moveTo>
                    <a:pt x="8" y="24"/>
                  </a:moveTo>
                  <a:cubicBezTo>
                    <a:pt x="32" y="24"/>
                    <a:pt x="32" y="24"/>
                    <a:pt x="32" y="24"/>
                  </a:cubicBezTo>
                  <a:cubicBezTo>
                    <a:pt x="32" y="7"/>
                    <a:pt x="32" y="7"/>
                    <a:pt x="32" y="7"/>
                  </a:cubicBezTo>
                  <a:cubicBezTo>
                    <a:pt x="8" y="7"/>
                    <a:pt x="8" y="7"/>
                    <a:pt x="8" y="7"/>
                  </a:cubicBezTo>
                  <a:lnTo>
                    <a:pt x="8"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0" rIns="91400" bIns="45700" numCol="1" anchor="t" anchorCtr="0" compatLnSpc="1">
              <a:prstTxWarp prst="textNoShape">
                <a:avLst/>
              </a:prstTxWarp>
            </a:bodyPr>
            <a:lstStyle/>
            <a:p>
              <a:pPr marL="0" marR="0" lvl="0" indent="0" defTabSz="457047"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rgbClr val="000000"/>
                </a:solidFill>
                <a:effectLst/>
                <a:uLnTx/>
                <a:uFillTx/>
                <a:latin typeface="Amazon Ember Heavy"/>
                <a:sym typeface="Calibri"/>
              </a:endParaRPr>
            </a:p>
          </p:txBody>
        </p:sp>
        <p:sp>
          <p:nvSpPr>
            <p:cNvPr id="158" name="Freeform 33">
              <a:extLst>
                <a:ext uri="{FF2B5EF4-FFF2-40B4-BE49-F238E27FC236}">
                  <a16:creationId xmlns:a16="http://schemas.microsoft.com/office/drawing/2014/main" id="{BED2868A-674A-4BE2-B076-C8A344D52ABB}"/>
                </a:ext>
              </a:extLst>
            </p:cNvPr>
            <p:cNvSpPr>
              <a:spLocks noEditPoints="1"/>
            </p:cNvSpPr>
            <p:nvPr/>
          </p:nvSpPr>
          <p:spPr bwMode="auto">
            <a:xfrm>
              <a:off x="1439410" y="1513378"/>
              <a:ext cx="131866" cy="121398"/>
            </a:xfrm>
            <a:custGeom>
              <a:avLst/>
              <a:gdLst>
                <a:gd name="T0" fmla="*/ 44 w 48"/>
                <a:gd name="T1" fmla="*/ 44 h 44"/>
                <a:gd name="T2" fmla="*/ 4 w 48"/>
                <a:gd name="T3" fmla="*/ 44 h 44"/>
                <a:gd name="T4" fmla="*/ 1 w 48"/>
                <a:gd name="T5" fmla="*/ 42 h 44"/>
                <a:gd name="T6" fmla="*/ 0 w 48"/>
                <a:gd name="T7" fmla="*/ 38 h 44"/>
                <a:gd name="T8" fmla="*/ 20 w 48"/>
                <a:gd name="T9" fmla="*/ 2 h 44"/>
                <a:gd name="T10" fmla="*/ 27 w 48"/>
                <a:gd name="T11" fmla="*/ 2 h 44"/>
                <a:gd name="T12" fmla="*/ 47 w 48"/>
                <a:gd name="T13" fmla="*/ 38 h 44"/>
                <a:gd name="T14" fmla="*/ 47 w 48"/>
                <a:gd name="T15" fmla="*/ 42 h 44"/>
                <a:gd name="T16" fmla="*/ 44 w 48"/>
                <a:gd name="T17" fmla="*/ 44 h 44"/>
                <a:gd name="T18" fmla="*/ 10 w 48"/>
                <a:gd name="T19" fmla="*/ 36 h 44"/>
                <a:gd name="T20" fmla="*/ 37 w 48"/>
                <a:gd name="T21" fmla="*/ 36 h 44"/>
                <a:gd name="T22" fmla="*/ 24 w 48"/>
                <a:gd name="T23" fmla="*/ 12 h 44"/>
                <a:gd name="T24" fmla="*/ 10 w 48"/>
                <a:gd name="T25" fmla="*/ 36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8" h="44">
                  <a:moveTo>
                    <a:pt x="44" y="44"/>
                  </a:moveTo>
                  <a:cubicBezTo>
                    <a:pt x="4" y="44"/>
                    <a:pt x="4" y="44"/>
                    <a:pt x="4" y="44"/>
                  </a:cubicBezTo>
                  <a:cubicBezTo>
                    <a:pt x="2" y="44"/>
                    <a:pt x="1" y="43"/>
                    <a:pt x="1" y="42"/>
                  </a:cubicBezTo>
                  <a:cubicBezTo>
                    <a:pt x="0" y="41"/>
                    <a:pt x="0" y="39"/>
                    <a:pt x="0" y="38"/>
                  </a:cubicBezTo>
                  <a:cubicBezTo>
                    <a:pt x="20" y="2"/>
                    <a:pt x="20" y="2"/>
                    <a:pt x="20" y="2"/>
                  </a:cubicBezTo>
                  <a:cubicBezTo>
                    <a:pt x="22" y="0"/>
                    <a:pt x="26" y="0"/>
                    <a:pt x="27" y="2"/>
                  </a:cubicBezTo>
                  <a:cubicBezTo>
                    <a:pt x="47" y="38"/>
                    <a:pt x="47" y="38"/>
                    <a:pt x="47" y="38"/>
                  </a:cubicBezTo>
                  <a:cubicBezTo>
                    <a:pt x="48" y="39"/>
                    <a:pt x="48" y="41"/>
                    <a:pt x="47" y="42"/>
                  </a:cubicBezTo>
                  <a:cubicBezTo>
                    <a:pt x="46" y="43"/>
                    <a:pt x="45" y="44"/>
                    <a:pt x="44" y="44"/>
                  </a:cubicBezTo>
                  <a:close/>
                  <a:moveTo>
                    <a:pt x="10" y="36"/>
                  </a:moveTo>
                  <a:cubicBezTo>
                    <a:pt x="37" y="36"/>
                    <a:pt x="37" y="36"/>
                    <a:pt x="37" y="36"/>
                  </a:cubicBezTo>
                  <a:cubicBezTo>
                    <a:pt x="24" y="12"/>
                    <a:pt x="24" y="12"/>
                    <a:pt x="24" y="12"/>
                  </a:cubicBezTo>
                  <a:lnTo>
                    <a:pt x="10" y="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0" rIns="91400" bIns="45700" numCol="1" anchor="t" anchorCtr="0" compatLnSpc="1">
              <a:prstTxWarp prst="textNoShape">
                <a:avLst/>
              </a:prstTxWarp>
            </a:bodyPr>
            <a:lstStyle/>
            <a:p>
              <a:pPr marL="0" marR="0" lvl="0" indent="0" defTabSz="457047"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rgbClr val="000000"/>
                </a:solidFill>
                <a:effectLst/>
                <a:uLnTx/>
                <a:uFillTx/>
                <a:latin typeface="Amazon Ember Heavy"/>
                <a:sym typeface="Calibri"/>
              </a:endParaRPr>
            </a:p>
          </p:txBody>
        </p:sp>
        <p:sp>
          <p:nvSpPr>
            <p:cNvPr id="159" name="Freeform 35">
              <a:extLst>
                <a:ext uri="{FF2B5EF4-FFF2-40B4-BE49-F238E27FC236}">
                  <a16:creationId xmlns:a16="http://schemas.microsoft.com/office/drawing/2014/main" id="{A270D38D-64B2-44B9-BE3F-748FF476D2FB}"/>
                </a:ext>
              </a:extLst>
            </p:cNvPr>
            <p:cNvSpPr>
              <a:spLocks/>
            </p:cNvSpPr>
            <p:nvPr/>
          </p:nvSpPr>
          <p:spPr bwMode="auto">
            <a:xfrm>
              <a:off x="1461351" y="1150850"/>
              <a:ext cx="813093" cy="210855"/>
            </a:xfrm>
            <a:custGeom>
              <a:avLst/>
              <a:gdLst>
                <a:gd name="T0" fmla="*/ 25 w 205"/>
                <a:gd name="T1" fmla="*/ 53 h 53"/>
                <a:gd name="T2" fmla="*/ 0 w 205"/>
                <a:gd name="T3" fmla="*/ 53 h 53"/>
                <a:gd name="T4" fmla="*/ 0 w 205"/>
                <a:gd name="T5" fmla="*/ 45 h 53"/>
                <a:gd name="T6" fmla="*/ 21 w 205"/>
                <a:gd name="T7" fmla="*/ 45 h 53"/>
                <a:gd name="T8" fmla="*/ 21 w 205"/>
                <a:gd name="T9" fmla="*/ 4 h 53"/>
                <a:gd name="T10" fmla="*/ 25 w 205"/>
                <a:gd name="T11" fmla="*/ 0 h 53"/>
                <a:gd name="T12" fmla="*/ 205 w 205"/>
                <a:gd name="T13" fmla="*/ 0 h 53"/>
                <a:gd name="T14" fmla="*/ 205 w 205"/>
                <a:gd name="T15" fmla="*/ 7 h 53"/>
                <a:gd name="T16" fmla="*/ 29 w 205"/>
                <a:gd name="T17" fmla="*/ 7 h 53"/>
                <a:gd name="T18" fmla="*/ 29 w 205"/>
                <a:gd name="T19" fmla="*/ 49 h 53"/>
                <a:gd name="T20" fmla="*/ 25 w 205"/>
                <a:gd name="T21"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5" h="53">
                  <a:moveTo>
                    <a:pt x="25" y="53"/>
                  </a:moveTo>
                  <a:cubicBezTo>
                    <a:pt x="0" y="53"/>
                    <a:pt x="0" y="53"/>
                    <a:pt x="0" y="53"/>
                  </a:cubicBezTo>
                  <a:cubicBezTo>
                    <a:pt x="0" y="45"/>
                    <a:pt x="0" y="45"/>
                    <a:pt x="0" y="45"/>
                  </a:cubicBezTo>
                  <a:cubicBezTo>
                    <a:pt x="21" y="45"/>
                    <a:pt x="21" y="45"/>
                    <a:pt x="21" y="45"/>
                  </a:cubicBezTo>
                  <a:cubicBezTo>
                    <a:pt x="21" y="4"/>
                    <a:pt x="21" y="4"/>
                    <a:pt x="21" y="4"/>
                  </a:cubicBezTo>
                  <a:cubicBezTo>
                    <a:pt x="21" y="2"/>
                    <a:pt x="23" y="0"/>
                    <a:pt x="25" y="0"/>
                  </a:cubicBezTo>
                  <a:cubicBezTo>
                    <a:pt x="205" y="0"/>
                    <a:pt x="205" y="0"/>
                    <a:pt x="205" y="0"/>
                  </a:cubicBezTo>
                  <a:cubicBezTo>
                    <a:pt x="205" y="7"/>
                    <a:pt x="205" y="7"/>
                    <a:pt x="205" y="7"/>
                  </a:cubicBezTo>
                  <a:cubicBezTo>
                    <a:pt x="29" y="7"/>
                    <a:pt x="29" y="7"/>
                    <a:pt x="29" y="7"/>
                  </a:cubicBezTo>
                  <a:cubicBezTo>
                    <a:pt x="29" y="49"/>
                    <a:pt x="29" y="49"/>
                    <a:pt x="29" y="49"/>
                  </a:cubicBezTo>
                  <a:cubicBezTo>
                    <a:pt x="29" y="51"/>
                    <a:pt x="27" y="53"/>
                    <a:pt x="25"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0" rIns="91400" bIns="45700" numCol="1" anchor="t" anchorCtr="0" compatLnSpc="1">
              <a:prstTxWarp prst="textNoShape">
                <a:avLst/>
              </a:prstTxWarp>
            </a:bodyPr>
            <a:lstStyle/>
            <a:p>
              <a:pPr marL="0" marR="0" lvl="0" indent="0" defTabSz="457047"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rgbClr val="000000"/>
                </a:solidFill>
                <a:effectLst/>
                <a:uLnTx/>
                <a:uFillTx/>
                <a:latin typeface="Amazon Ember Heavy"/>
                <a:sym typeface="Calibri"/>
              </a:endParaRPr>
            </a:p>
          </p:txBody>
        </p:sp>
        <p:sp>
          <p:nvSpPr>
            <p:cNvPr id="160" name="Freeform 36">
              <a:extLst>
                <a:ext uri="{FF2B5EF4-FFF2-40B4-BE49-F238E27FC236}">
                  <a16:creationId xmlns:a16="http://schemas.microsoft.com/office/drawing/2014/main" id="{0C5F0756-EE17-43C2-8C84-57C3D1AB5CFF}"/>
                </a:ext>
              </a:extLst>
            </p:cNvPr>
            <p:cNvSpPr>
              <a:spLocks/>
            </p:cNvSpPr>
            <p:nvPr/>
          </p:nvSpPr>
          <p:spPr bwMode="auto">
            <a:xfrm>
              <a:off x="1461351" y="1701500"/>
              <a:ext cx="115289" cy="131974"/>
            </a:xfrm>
            <a:custGeom>
              <a:avLst/>
              <a:gdLst>
                <a:gd name="T0" fmla="*/ 29 w 29"/>
                <a:gd name="T1" fmla="*/ 33 h 33"/>
                <a:gd name="T2" fmla="*/ 21 w 29"/>
                <a:gd name="T3" fmla="*/ 33 h 33"/>
                <a:gd name="T4" fmla="*/ 21 w 29"/>
                <a:gd name="T5" fmla="*/ 8 h 33"/>
                <a:gd name="T6" fmla="*/ 0 w 29"/>
                <a:gd name="T7" fmla="*/ 8 h 33"/>
                <a:gd name="T8" fmla="*/ 0 w 29"/>
                <a:gd name="T9" fmla="*/ 0 h 33"/>
                <a:gd name="T10" fmla="*/ 25 w 29"/>
                <a:gd name="T11" fmla="*/ 0 h 33"/>
                <a:gd name="T12" fmla="*/ 29 w 29"/>
                <a:gd name="T13" fmla="*/ 4 h 33"/>
                <a:gd name="T14" fmla="*/ 29 w 29"/>
                <a:gd name="T15" fmla="*/ 33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33">
                  <a:moveTo>
                    <a:pt x="29" y="33"/>
                  </a:moveTo>
                  <a:cubicBezTo>
                    <a:pt x="21" y="33"/>
                    <a:pt x="21" y="33"/>
                    <a:pt x="21" y="33"/>
                  </a:cubicBezTo>
                  <a:cubicBezTo>
                    <a:pt x="21" y="8"/>
                    <a:pt x="21" y="8"/>
                    <a:pt x="21" y="8"/>
                  </a:cubicBezTo>
                  <a:cubicBezTo>
                    <a:pt x="0" y="8"/>
                    <a:pt x="0" y="8"/>
                    <a:pt x="0" y="8"/>
                  </a:cubicBezTo>
                  <a:cubicBezTo>
                    <a:pt x="0" y="0"/>
                    <a:pt x="0" y="0"/>
                    <a:pt x="0" y="0"/>
                  </a:cubicBezTo>
                  <a:cubicBezTo>
                    <a:pt x="25" y="0"/>
                    <a:pt x="25" y="0"/>
                    <a:pt x="25" y="0"/>
                  </a:cubicBezTo>
                  <a:cubicBezTo>
                    <a:pt x="27" y="0"/>
                    <a:pt x="29" y="2"/>
                    <a:pt x="29" y="4"/>
                  </a:cubicBezTo>
                  <a:lnTo>
                    <a:pt x="29"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0" rIns="91400" bIns="45700" numCol="1" anchor="t" anchorCtr="0" compatLnSpc="1">
              <a:prstTxWarp prst="textNoShape">
                <a:avLst/>
              </a:prstTxWarp>
            </a:bodyPr>
            <a:lstStyle/>
            <a:p>
              <a:pPr marL="0" marR="0" lvl="0" indent="0" defTabSz="457047"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rgbClr val="000000"/>
                </a:solidFill>
                <a:effectLst/>
                <a:uLnTx/>
                <a:uFillTx/>
                <a:latin typeface="Amazon Ember Heavy"/>
                <a:sym typeface="Calibri"/>
              </a:endParaRPr>
            </a:p>
          </p:txBody>
        </p:sp>
        <p:sp>
          <p:nvSpPr>
            <p:cNvPr id="161" name="Freeform 37">
              <a:extLst>
                <a:ext uri="{FF2B5EF4-FFF2-40B4-BE49-F238E27FC236}">
                  <a16:creationId xmlns:a16="http://schemas.microsoft.com/office/drawing/2014/main" id="{186005C1-893D-484E-B3D5-94C9B030A7F2}"/>
                </a:ext>
              </a:extLst>
            </p:cNvPr>
            <p:cNvSpPr>
              <a:spLocks/>
            </p:cNvSpPr>
            <p:nvPr/>
          </p:nvSpPr>
          <p:spPr bwMode="auto">
            <a:xfrm>
              <a:off x="1561470" y="1166019"/>
              <a:ext cx="712974" cy="667455"/>
            </a:xfrm>
            <a:custGeom>
              <a:avLst/>
              <a:gdLst>
                <a:gd name="T0" fmla="*/ 176 w 180"/>
                <a:gd name="T1" fmla="*/ 167 h 167"/>
                <a:gd name="T2" fmla="*/ 0 w 180"/>
                <a:gd name="T3" fmla="*/ 167 h 167"/>
                <a:gd name="T4" fmla="*/ 0 w 180"/>
                <a:gd name="T5" fmla="*/ 160 h 167"/>
                <a:gd name="T6" fmla="*/ 172 w 180"/>
                <a:gd name="T7" fmla="*/ 160 h 167"/>
                <a:gd name="T8" fmla="*/ 172 w 180"/>
                <a:gd name="T9" fmla="*/ 0 h 167"/>
                <a:gd name="T10" fmla="*/ 180 w 180"/>
                <a:gd name="T11" fmla="*/ 0 h 167"/>
                <a:gd name="T12" fmla="*/ 180 w 180"/>
                <a:gd name="T13" fmla="*/ 164 h 167"/>
                <a:gd name="T14" fmla="*/ 176 w 180"/>
                <a:gd name="T15" fmla="*/ 167 h 1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0" h="167">
                  <a:moveTo>
                    <a:pt x="176" y="167"/>
                  </a:moveTo>
                  <a:cubicBezTo>
                    <a:pt x="0" y="167"/>
                    <a:pt x="0" y="167"/>
                    <a:pt x="0" y="167"/>
                  </a:cubicBezTo>
                  <a:cubicBezTo>
                    <a:pt x="0" y="160"/>
                    <a:pt x="0" y="160"/>
                    <a:pt x="0" y="160"/>
                  </a:cubicBezTo>
                  <a:cubicBezTo>
                    <a:pt x="172" y="160"/>
                    <a:pt x="172" y="160"/>
                    <a:pt x="172" y="160"/>
                  </a:cubicBezTo>
                  <a:cubicBezTo>
                    <a:pt x="172" y="0"/>
                    <a:pt x="172" y="0"/>
                    <a:pt x="172" y="0"/>
                  </a:cubicBezTo>
                  <a:cubicBezTo>
                    <a:pt x="180" y="0"/>
                    <a:pt x="180" y="0"/>
                    <a:pt x="180" y="0"/>
                  </a:cubicBezTo>
                  <a:cubicBezTo>
                    <a:pt x="180" y="164"/>
                    <a:pt x="180" y="164"/>
                    <a:pt x="180" y="164"/>
                  </a:cubicBezTo>
                  <a:cubicBezTo>
                    <a:pt x="180" y="166"/>
                    <a:pt x="178" y="167"/>
                    <a:pt x="176" y="16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0" rIns="91400" bIns="45700" numCol="1" anchor="t" anchorCtr="0" compatLnSpc="1">
              <a:prstTxWarp prst="textNoShape">
                <a:avLst/>
              </a:prstTxWarp>
            </a:bodyPr>
            <a:lstStyle/>
            <a:p>
              <a:pPr marL="0" marR="0" lvl="0" indent="0" defTabSz="457047"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rgbClr val="000000"/>
                </a:solidFill>
                <a:effectLst/>
                <a:uLnTx/>
                <a:uFillTx/>
                <a:latin typeface="Amazon Ember Heavy"/>
                <a:sym typeface="Calibri"/>
              </a:endParaRPr>
            </a:p>
          </p:txBody>
        </p:sp>
        <p:sp>
          <p:nvSpPr>
            <p:cNvPr id="162" name="Rectangle 38">
              <a:extLst>
                <a:ext uri="{FF2B5EF4-FFF2-40B4-BE49-F238E27FC236}">
                  <a16:creationId xmlns:a16="http://schemas.microsoft.com/office/drawing/2014/main" id="{675CB201-E1D0-445D-A385-A9EC16C2974B}"/>
                </a:ext>
              </a:extLst>
            </p:cNvPr>
            <p:cNvSpPr>
              <a:spLocks noChangeArrowheads="1"/>
            </p:cNvSpPr>
            <p:nvPr/>
          </p:nvSpPr>
          <p:spPr bwMode="auto">
            <a:xfrm>
              <a:off x="1561470" y="1246417"/>
              <a:ext cx="696287" cy="2882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0" tIns="45700" rIns="91400" bIns="45700" numCol="1" anchor="t" anchorCtr="0" compatLnSpc="1">
              <a:prstTxWarp prst="textNoShape">
                <a:avLst/>
              </a:prstTxWarp>
            </a:bodyPr>
            <a:lstStyle/>
            <a:p>
              <a:pPr marL="0" marR="0" lvl="0" indent="0" defTabSz="457047"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rgbClr val="000000"/>
                </a:solidFill>
                <a:effectLst/>
                <a:uLnTx/>
                <a:uFillTx/>
                <a:latin typeface="Amazon Ember Heavy"/>
                <a:sym typeface="Calibri"/>
              </a:endParaRPr>
            </a:p>
          </p:txBody>
        </p:sp>
        <p:sp>
          <p:nvSpPr>
            <p:cNvPr id="163" name="Rectangle 39">
              <a:extLst>
                <a:ext uri="{FF2B5EF4-FFF2-40B4-BE49-F238E27FC236}">
                  <a16:creationId xmlns:a16="http://schemas.microsoft.com/office/drawing/2014/main" id="{07793A70-012D-4DA0-9FC8-361BB3D4A517}"/>
                </a:ext>
              </a:extLst>
            </p:cNvPr>
            <p:cNvSpPr>
              <a:spLocks noChangeArrowheads="1"/>
            </p:cNvSpPr>
            <p:nvPr/>
          </p:nvSpPr>
          <p:spPr bwMode="auto">
            <a:xfrm>
              <a:off x="1608496" y="1199392"/>
              <a:ext cx="31856" cy="273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0" tIns="45700" rIns="91400" bIns="45700" numCol="1" anchor="t" anchorCtr="0" compatLnSpc="1">
              <a:prstTxWarp prst="textNoShape">
                <a:avLst/>
              </a:prstTxWarp>
            </a:bodyPr>
            <a:lstStyle/>
            <a:p>
              <a:pPr marL="0" marR="0" lvl="0" indent="0" defTabSz="457047"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rgbClr val="000000"/>
                </a:solidFill>
                <a:effectLst/>
                <a:uLnTx/>
                <a:uFillTx/>
                <a:latin typeface="Amazon Ember Heavy"/>
                <a:sym typeface="Calibri"/>
              </a:endParaRPr>
            </a:p>
          </p:txBody>
        </p:sp>
        <p:sp>
          <p:nvSpPr>
            <p:cNvPr id="164" name="Rectangle 40">
              <a:extLst>
                <a:ext uri="{FF2B5EF4-FFF2-40B4-BE49-F238E27FC236}">
                  <a16:creationId xmlns:a16="http://schemas.microsoft.com/office/drawing/2014/main" id="{6F1221CC-5B24-449F-9578-5A821D205B5B}"/>
                </a:ext>
              </a:extLst>
            </p:cNvPr>
            <p:cNvSpPr>
              <a:spLocks noChangeArrowheads="1"/>
            </p:cNvSpPr>
            <p:nvPr/>
          </p:nvSpPr>
          <p:spPr bwMode="auto">
            <a:xfrm>
              <a:off x="1672209" y="1199392"/>
              <a:ext cx="31856" cy="273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0" tIns="45700" rIns="91400" bIns="45700" numCol="1" anchor="t" anchorCtr="0" compatLnSpc="1">
              <a:prstTxWarp prst="textNoShape">
                <a:avLst/>
              </a:prstTxWarp>
            </a:bodyPr>
            <a:lstStyle/>
            <a:p>
              <a:pPr marL="0" marR="0" lvl="0" indent="0" defTabSz="457047"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rgbClr val="000000"/>
                </a:solidFill>
                <a:effectLst/>
                <a:uLnTx/>
                <a:uFillTx/>
                <a:latin typeface="Amazon Ember Heavy"/>
                <a:sym typeface="Calibri"/>
              </a:endParaRPr>
            </a:p>
          </p:txBody>
        </p:sp>
        <p:sp>
          <p:nvSpPr>
            <p:cNvPr id="165" name="Rectangle 41">
              <a:extLst>
                <a:ext uri="{FF2B5EF4-FFF2-40B4-BE49-F238E27FC236}">
                  <a16:creationId xmlns:a16="http://schemas.microsoft.com/office/drawing/2014/main" id="{63882158-1E18-4376-8CD9-0CEC76DCF096}"/>
                </a:ext>
              </a:extLst>
            </p:cNvPr>
            <p:cNvSpPr>
              <a:spLocks noChangeArrowheads="1"/>
            </p:cNvSpPr>
            <p:nvPr/>
          </p:nvSpPr>
          <p:spPr bwMode="auto">
            <a:xfrm>
              <a:off x="1734404" y="1199392"/>
              <a:ext cx="31856" cy="273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0" tIns="45700" rIns="91400" bIns="45700" numCol="1" anchor="t" anchorCtr="0" compatLnSpc="1">
              <a:prstTxWarp prst="textNoShape">
                <a:avLst/>
              </a:prstTxWarp>
            </a:bodyPr>
            <a:lstStyle/>
            <a:p>
              <a:pPr marL="0" marR="0" lvl="0" indent="0" defTabSz="457047"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rgbClr val="000000"/>
                </a:solidFill>
                <a:effectLst/>
                <a:uLnTx/>
                <a:uFillTx/>
                <a:latin typeface="Amazon Ember Heavy"/>
                <a:sym typeface="Calibri"/>
              </a:endParaRPr>
            </a:p>
          </p:txBody>
        </p:sp>
      </p:grpSp>
      <p:grpSp>
        <p:nvGrpSpPr>
          <p:cNvPr id="146" name="Group 145">
            <a:extLst>
              <a:ext uri="{FF2B5EF4-FFF2-40B4-BE49-F238E27FC236}">
                <a16:creationId xmlns:a16="http://schemas.microsoft.com/office/drawing/2014/main" id="{039F76D0-1796-493B-A248-9943BC5302E8}"/>
              </a:ext>
            </a:extLst>
          </p:cNvPr>
          <p:cNvGrpSpPr/>
          <p:nvPr/>
        </p:nvGrpSpPr>
        <p:grpSpPr>
          <a:xfrm>
            <a:off x="1210062" y="1910549"/>
            <a:ext cx="727943" cy="522600"/>
            <a:chOff x="1609803" y="1315320"/>
            <a:chExt cx="600155" cy="430859"/>
          </a:xfrm>
        </p:grpSpPr>
        <p:sp>
          <p:nvSpPr>
            <p:cNvPr id="147" name="Freeform 25">
              <a:extLst>
                <a:ext uri="{FF2B5EF4-FFF2-40B4-BE49-F238E27FC236}">
                  <a16:creationId xmlns:a16="http://schemas.microsoft.com/office/drawing/2014/main" id="{FF06B7D7-998D-45F3-895E-9DD9DD15EA7E}"/>
                </a:ext>
              </a:extLst>
            </p:cNvPr>
            <p:cNvSpPr>
              <a:spLocks noEditPoints="1"/>
            </p:cNvSpPr>
            <p:nvPr/>
          </p:nvSpPr>
          <p:spPr bwMode="auto">
            <a:xfrm>
              <a:off x="1869307" y="1315320"/>
              <a:ext cx="105704" cy="107792"/>
            </a:xfrm>
            <a:custGeom>
              <a:avLst/>
              <a:gdLst>
                <a:gd name="T0" fmla="*/ 20 w 39"/>
                <a:gd name="T1" fmla="*/ 39 h 39"/>
                <a:gd name="T2" fmla="*/ 0 w 39"/>
                <a:gd name="T3" fmla="*/ 20 h 39"/>
                <a:gd name="T4" fmla="*/ 20 w 39"/>
                <a:gd name="T5" fmla="*/ 0 h 39"/>
                <a:gd name="T6" fmla="*/ 39 w 39"/>
                <a:gd name="T7" fmla="*/ 20 h 39"/>
                <a:gd name="T8" fmla="*/ 20 w 39"/>
                <a:gd name="T9" fmla="*/ 39 h 39"/>
                <a:gd name="T10" fmla="*/ 20 w 39"/>
                <a:gd name="T11" fmla="*/ 7 h 39"/>
                <a:gd name="T12" fmla="*/ 7 w 39"/>
                <a:gd name="T13" fmla="*/ 20 h 39"/>
                <a:gd name="T14" fmla="*/ 20 w 39"/>
                <a:gd name="T15" fmla="*/ 32 h 39"/>
                <a:gd name="T16" fmla="*/ 32 w 39"/>
                <a:gd name="T17" fmla="*/ 20 h 39"/>
                <a:gd name="T18" fmla="*/ 20 w 39"/>
                <a:gd name="T19" fmla="*/ 7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9" h="39">
                  <a:moveTo>
                    <a:pt x="20" y="39"/>
                  </a:moveTo>
                  <a:cubicBezTo>
                    <a:pt x="9" y="39"/>
                    <a:pt x="0" y="30"/>
                    <a:pt x="0" y="20"/>
                  </a:cubicBezTo>
                  <a:cubicBezTo>
                    <a:pt x="0" y="9"/>
                    <a:pt x="9" y="0"/>
                    <a:pt x="20" y="0"/>
                  </a:cubicBezTo>
                  <a:cubicBezTo>
                    <a:pt x="30" y="0"/>
                    <a:pt x="39" y="9"/>
                    <a:pt x="39" y="20"/>
                  </a:cubicBezTo>
                  <a:cubicBezTo>
                    <a:pt x="39" y="30"/>
                    <a:pt x="30" y="39"/>
                    <a:pt x="20" y="39"/>
                  </a:cubicBezTo>
                  <a:close/>
                  <a:moveTo>
                    <a:pt x="20" y="7"/>
                  </a:moveTo>
                  <a:cubicBezTo>
                    <a:pt x="13" y="7"/>
                    <a:pt x="7" y="13"/>
                    <a:pt x="7" y="20"/>
                  </a:cubicBezTo>
                  <a:cubicBezTo>
                    <a:pt x="7" y="26"/>
                    <a:pt x="13" y="32"/>
                    <a:pt x="20" y="32"/>
                  </a:cubicBezTo>
                  <a:cubicBezTo>
                    <a:pt x="26" y="32"/>
                    <a:pt x="32" y="26"/>
                    <a:pt x="32" y="20"/>
                  </a:cubicBezTo>
                  <a:cubicBezTo>
                    <a:pt x="32" y="13"/>
                    <a:pt x="26" y="7"/>
                    <a:pt x="20" y="7"/>
                  </a:cubicBez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0" rIns="91400" bIns="45700" numCol="1" anchor="t" anchorCtr="0" compatLnSpc="1">
              <a:prstTxWarp prst="textNoShape">
                <a:avLst/>
              </a:prstTxWarp>
            </a:bodyPr>
            <a:lstStyle/>
            <a:p>
              <a:pPr marL="0" marR="0" lvl="0" indent="0" defTabSz="457047"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rgbClr val="000000"/>
                </a:solidFill>
                <a:effectLst/>
                <a:uLnTx/>
                <a:uFillTx/>
                <a:latin typeface="Amazon Ember Heavy"/>
                <a:sym typeface="Calibri"/>
              </a:endParaRPr>
            </a:p>
          </p:txBody>
        </p:sp>
        <p:sp>
          <p:nvSpPr>
            <p:cNvPr id="148" name="Freeform 27">
              <a:extLst>
                <a:ext uri="{FF2B5EF4-FFF2-40B4-BE49-F238E27FC236}">
                  <a16:creationId xmlns:a16="http://schemas.microsoft.com/office/drawing/2014/main" id="{9CB5DEB4-74D2-4F01-B972-8905B9979A42}"/>
                </a:ext>
              </a:extLst>
            </p:cNvPr>
            <p:cNvSpPr>
              <a:spLocks noEditPoints="1"/>
            </p:cNvSpPr>
            <p:nvPr/>
          </p:nvSpPr>
          <p:spPr bwMode="auto">
            <a:xfrm>
              <a:off x="1609803" y="1317726"/>
              <a:ext cx="130822" cy="129772"/>
            </a:xfrm>
            <a:custGeom>
              <a:avLst/>
              <a:gdLst>
                <a:gd name="T0" fmla="*/ 24 w 48"/>
                <a:gd name="T1" fmla="*/ 47 h 47"/>
                <a:gd name="T2" fmla="*/ 21 w 48"/>
                <a:gd name="T3" fmla="*/ 46 h 47"/>
                <a:gd name="T4" fmla="*/ 1 w 48"/>
                <a:gd name="T5" fmla="*/ 26 h 47"/>
                <a:gd name="T6" fmla="*/ 1 w 48"/>
                <a:gd name="T7" fmla="*/ 21 h 47"/>
                <a:gd name="T8" fmla="*/ 21 w 48"/>
                <a:gd name="T9" fmla="*/ 1 h 47"/>
                <a:gd name="T10" fmla="*/ 27 w 48"/>
                <a:gd name="T11" fmla="*/ 1 h 47"/>
                <a:gd name="T12" fmla="*/ 47 w 48"/>
                <a:gd name="T13" fmla="*/ 21 h 47"/>
                <a:gd name="T14" fmla="*/ 47 w 48"/>
                <a:gd name="T15" fmla="*/ 26 h 47"/>
                <a:gd name="T16" fmla="*/ 27 w 48"/>
                <a:gd name="T17" fmla="*/ 46 h 47"/>
                <a:gd name="T18" fmla="*/ 24 w 48"/>
                <a:gd name="T19" fmla="*/ 47 h 47"/>
                <a:gd name="T20" fmla="*/ 9 w 48"/>
                <a:gd name="T21" fmla="*/ 24 h 47"/>
                <a:gd name="T22" fmla="*/ 24 w 48"/>
                <a:gd name="T23" fmla="*/ 38 h 47"/>
                <a:gd name="T24" fmla="*/ 39 w 48"/>
                <a:gd name="T25" fmla="*/ 24 h 47"/>
                <a:gd name="T26" fmla="*/ 24 w 48"/>
                <a:gd name="T27" fmla="*/ 9 h 47"/>
                <a:gd name="T28" fmla="*/ 9 w 48"/>
                <a:gd name="T29" fmla="*/ 2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8" h="47">
                  <a:moveTo>
                    <a:pt x="24" y="47"/>
                  </a:moveTo>
                  <a:cubicBezTo>
                    <a:pt x="23" y="47"/>
                    <a:pt x="22" y="47"/>
                    <a:pt x="21" y="46"/>
                  </a:cubicBezTo>
                  <a:cubicBezTo>
                    <a:pt x="1" y="26"/>
                    <a:pt x="1" y="26"/>
                    <a:pt x="1" y="26"/>
                  </a:cubicBezTo>
                  <a:cubicBezTo>
                    <a:pt x="0" y="25"/>
                    <a:pt x="0" y="23"/>
                    <a:pt x="1" y="21"/>
                  </a:cubicBezTo>
                  <a:cubicBezTo>
                    <a:pt x="21" y="1"/>
                    <a:pt x="21" y="1"/>
                    <a:pt x="21" y="1"/>
                  </a:cubicBezTo>
                  <a:cubicBezTo>
                    <a:pt x="23" y="0"/>
                    <a:pt x="25" y="0"/>
                    <a:pt x="27" y="1"/>
                  </a:cubicBezTo>
                  <a:cubicBezTo>
                    <a:pt x="47" y="21"/>
                    <a:pt x="47" y="21"/>
                    <a:pt x="47" y="21"/>
                  </a:cubicBezTo>
                  <a:cubicBezTo>
                    <a:pt x="48" y="23"/>
                    <a:pt x="48" y="25"/>
                    <a:pt x="47" y="26"/>
                  </a:cubicBezTo>
                  <a:cubicBezTo>
                    <a:pt x="27" y="46"/>
                    <a:pt x="27" y="46"/>
                    <a:pt x="27" y="46"/>
                  </a:cubicBezTo>
                  <a:cubicBezTo>
                    <a:pt x="26" y="47"/>
                    <a:pt x="25" y="47"/>
                    <a:pt x="24" y="47"/>
                  </a:cubicBezTo>
                  <a:close/>
                  <a:moveTo>
                    <a:pt x="9" y="24"/>
                  </a:moveTo>
                  <a:cubicBezTo>
                    <a:pt x="24" y="38"/>
                    <a:pt x="24" y="38"/>
                    <a:pt x="24" y="38"/>
                  </a:cubicBezTo>
                  <a:cubicBezTo>
                    <a:pt x="39" y="24"/>
                    <a:pt x="39" y="24"/>
                    <a:pt x="39" y="24"/>
                  </a:cubicBezTo>
                  <a:cubicBezTo>
                    <a:pt x="24" y="9"/>
                    <a:pt x="24" y="9"/>
                    <a:pt x="24" y="9"/>
                  </a:cubicBezTo>
                  <a:lnTo>
                    <a:pt x="9" y="24"/>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0" rIns="91400" bIns="45700" numCol="1" anchor="t" anchorCtr="0" compatLnSpc="1">
              <a:prstTxWarp prst="textNoShape">
                <a:avLst/>
              </a:prstTxWarp>
            </a:bodyPr>
            <a:lstStyle/>
            <a:p>
              <a:pPr marL="0" marR="0" lvl="0" indent="0" defTabSz="457047"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rgbClr val="000000"/>
                </a:solidFill>
                <a:effectLst/>
                <a:uLnTx/>
                <a:uFillTx/>
                <a:latin typeface="Amazon Ember Heavy"/>
                <a:sym typeface="Calibri"/>
              </a:endParaRPr>
            </a:p>
          </p:txBody>
        </p:sp>
        <p:sp>
          <p:nvSpPr>
            <p:cNvPr id="149" name="Freeform 28">
              <a:extLst>
                <a:ext uri="{FF2B5EF4-FFF2-40B4-BE49-F238E27FC236}">
                  <a16:creationId xmlns:a16="http://schemas.microsoft.com/office/drawing/2014/main" id="{56B0FC6F-FB4A-4FB1-860B-E3EE710891BE}"/>
                </a:ext>
              </a:extLst>
            </p:cNvPr>
            <p:cNvSpPr>
              <a:spLocks noEditPoints="1"/>
            </p:cNvSpPr>
            <p:nvPr/>
          </p:nvSpPr>
          <p:spPr bwMode="auto">
            <a:xfrm>
              <a:off x="1682747" y="1632593"/>
              <a:ext cx="98376" cy="98374"/>
            </a:xfrm>
            <a:custGeom>
              <a:avLst/>
              <a:gdLst>
                <a:gd name="T0" fmla="*/ 32 w 36"/>
                <a:gd name="T1" fmla="*/ 36 h 36"/>
                <a:gd name="T2" fmla="*/ 4 w 36"/>
                <a:gd name="T3" fmla="*/ 36 h 36"/>
                <a:gd name="T4" fmla="*/ 0 w 36"/>
                <a:gd name="T5" fmla="*/ 32 h 36"/>
                <a:gd name="T6" fmla="*/ 0 w 36"/>
                <a:gd name="T7" fmla="*/ 4 h 36"/>
                <a:gd name="T8" fmla="*/ 4 w 36"/>
                <a:gd name="T9" fmla="*/ 0 h 36"/>
                <a:gd name="T10" fmla="*/ 32 w 36"/>
                <a:gd name="T11" fmla="*/ 0 h 36"/>
                <a:gd name="T12" fmla="*/ 36 w 36"/>
                <a:gd name="T13" fmla="*/ 4 h 36"/>
                <a:gd name="T14" fmla="*/ 36 w 36"/>
                <a:gd name="T15" fmla="*/ 32 h 36"/>
                <a:gd name="T16" fmla="*/ 32 w 36"/>
                <a:gd name="T17" fmla="*/ 36 h 36"/>
                <a:gd name="T18" fmla="*/ 7 w 36"/>
                <a:gd name="T19" fmla="*/ 28 h 36"/>
                <a:gd name="T20" fmla="*/ 28 w 36"/>
                <a:gd name="T21" fmla="*/ 28 h 36"/>
                <a:gd name="T22" fmla="*/ 28 w 36"/>
                <a:gd name="T23" fmla="*/ 7 h 36"/>
                <a:gd name="T24" fmla="*/ 7 w 36"/>
                <a:gd name="T25" fmla="*/ 7 h 36"/>
                <a:gd name="T26" fmla="*/ 7 w 36"/>
                <a:gd name="T27" fmla="*/ 28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 h="36">
                  <a:moveTo>
                    <a:pt x="32" y="36"/>
                  </a:moveTo>
                  <a:cubicBezTo>
                    <a:pt x="4" y="36"/>
                    <a:pt x="4" y="36"/>
                    <a:pt x="4" y="36"/>
                  </a:cubicBezTo>
                  <a:cubicBezTo>
                    <a:pt x="2" y="36"/>
                    <a:pt x="0" y="34"/>
                    <a:pt x="0" y="32"/>
                  </a:cubicBezTo>
                  <a:cubicBezTo>
                    <a:pt x="0" y="4"/>
                    <a:pt x="0" y="4"/>
                    <a:pt x="0" y="4"/>
                  </a:cubicBezTo>
                  <a:cubicBezTo>
                    <a:pt x="0" y="2"/>
                    <a:pt x="2" y="0"/>
                    <a:pt x="4" y="0"/>
                  </a:cubicBezTo>
                  <a:cubicBezTo>
                    <a:pt x="32" y="0"/>
                    <a:pt x="32" y="0"/>
                    <a:pt x="32" y="0"/>
                  </a:cubicBezTo>
                  <a:cubicBezTo>
                    <a:pt x="34" y="0"/>
                    <a:pt x="36" y="2"/>
                    <a:pt x="36" y="4"/>
                  </a:cubicBezTo>
                  <a:cubicBezTo>
                    <a:pt x="36" y="32"/>
                    <a:pt x="36" y="32"/>
                    <a:pt x="36" y="32"/>
                  </a:cubicBezTo>
                  <a:cubicBezTo>
                    <a:pt x="36" y="34"/>
                    <a:pt x="34" y="36"/>
                    <a:pt x="32" y="36"/>
                  </a:cubicBezTo>
                  <a:close/>
                  <a:moveTo>
                    <a:pt x="7" y="28"/>
                  </a:moveTo>
                  <a:cubicBezTo>
                    <a:pt x="28" y="28"/>
                    <a:pt x="28" y="28"/>
                    <a:pt x="28" y="28"/>
                  </a:cubicBezTo>
                  <a:cubicBezTo>
                    <a:pt x="28" y="7"/>
                    <a:pt x="28" y="7"/>
                    <a:pt x="28" y="7"/>
                  </a:cubicBezTo>
                  <a:cubicBezTo>
                    <a:pt x="7" y="7"/>
                    <a:pt x="7" y="7"/>
                    <a:pt x="7" y="7"/>
                  </a:cubicBezTo>
                  <a:lnTo>
                    <a:pt x="7" y="28"/>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0" rIns="91400" bIns="45700" numCol="1" anchor="t" anchorCtr="0" compatLnSpc="1">
              <a:prstTxWarp prst="textNoShape">
                <a:avLst/>
              </a:prstTxWarp>
            </a:bodyPr>
            <a:lstStyle/>
            <a:p>
              <a:pPr marL="0" marR="0" lvl="0" indent="0" defTabSz="457047"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rgbClr val="000000"/>
                </a:solidFill>
                <a:effectLst/>
                <a:uLnTx/>
                <a:uFillTx/>
                <a:latin typeface="Amazon Ember Heavy"/>
                <a:sym typeface="Calibri"/>
              </a:endParaRPr>
            </a:p>
          </p:txBody>
        </p:sp>
        <p:sp>
          <p:nvSpPr>
            <p:cNvPr id="150" name="Freeform 30">
              <a:extLst>
                <a:ext uri="{FF2B5EF4-FFF2-40B4-BE49-F238E27FC236}">
                  <a16:creationId xmlns:a16="http://schemas.microsoft.com/office/drawing/2014/main" id="{23659856-8E9C-4114-8364-1571C536D406}"/>
                </a:ext>
              </a:extLst>
            </p:cNvPr>
            <p:cNvSpPr>
              <a:spLocks noEditPoints="1"/>
            </p:cNvSpPr>
            <p:nvPr/>
          </p:nvSpPr>
          <p:spPr bwMode="auto">
            <a:xfrm>
              <a:off x="2078092" y="1369262"/>
              <a:ext cx="131866" cy="132910"/>
            </a:xfrm>
            <a:custGeom>
              <a:avLst/>
              <a:gdLst>
                <a:gd name="T0" fmla="*/ 24 w 48"/>
                <a:gd name="T1" fmla="*/ 48 h 48"/>
                <a:gd name="T2" fmla="*/ 21 w 48"/>
                <a:gd name="T3" fmla="*/ 47 h 48"/>
                <a:gd name="T4" fmla="*/ 1 w 48"/>
                <a:gd name="T5" fmla="*/ 27 h 48"/>
                <a:gd name="T6" fmla="*/ 0 w 48"/>
                <a:gd name="T7" fmla="*/ 24 h 48"/>
                <a:gd name="T8" fmla="*/ 1 w 48"/>
                <a:gd name="T9" fmla="*/ 22 h 48"/>
                <a:gd name="T10" fmla="*/ 21 w 48"/>
                <a:gd name="T11" fmla="*/ 2 h 48"/>
                <a:gd name="T12" fmla="*/ 27 w 48"/>
                <a:gd name="T13" fmla="*/ 2 h 48"/>
                <a:gd name="T14" fmla="*/ 47 w 48"/>
                <a:gd name="T15" fmla="*/ 22 h 48"/>
                <a:gd name="T16" fmla="*/ 48 w 48"/>
                <a:gd name="T17" fmla="*/ 24 h 48"/>
                <a:gd name="T18" fmla="*/ 47 w 48"/>
                <a:gd name="T19" fmla="*/ 27 h 48"/>
                <a:gd name="T20" fmla="*/ 27 w 48"/>
                <a:gd name="T21" fmla="*/ 47 h 48"/>
                <a:gd name="T22" fmla="*/ 24 w 48"/>
                <a:gd name="T23" fmla="*/ 48 h 48"/>
                <a:gd name="T24" fmla="*/ 9 w 48"/>
                <a:gd name="T25" fmla="*/ 24 h 48"/>
                <a:gd name="T26" fmla="*/ 24 w 48"/>
                <a:gd name="T27" fmla="*/ 39 h 48"/>
                <a:gd name="T28" fmla="*/ 39 w 48"/>
                <a:gd name="T29" fmla="*/ 24 h 48"/>
                <a:gd name="T30" fmla="*/ 24 w 48"/>
                <a:gd name="T31" fmla="*/ 9 h 48"/>
                <a:gd name="T32" fmla="*/ 9 w 48"/>
                <a:gd name="T33" fmla="*/ 2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8" h="48">
                  <a:moveTo>
                    <a:pt x="24" y="48"/>
                  </a:moveTo>
                  <a:cubicBezTo>
                    <a:pt x="23" y="48"/>
                    <a:pt x="22" y="47"/>
                    <a:pt x="21" y="47"/>
                  </a:cubicBezTo>
                  <a:cubicBezTo>
                    <a:pt x="1" y="27"/>
                    <a:pt x="1" y="27"/>
                    <a:pt x="1" y="27"/>
                  </a:cubicBezTo>
                  <a:cubicBezTo>
                    <a:pt x="1" y="26"/>
                    <a:pt x="0" y="25"/>
                    <a:pt x="0" y="24"/>
                  </a:cubicBezTo>
                  <a:cubicBezTo>
                    <a:pt x="0" y="23"/>
                    <a:pt x="1" y="22"/>
                    <a:pt x="1" y="22"/>
                  </a:cubicBezTo>
                  <a:cubicBezTo>
                    <a:pt x="21" y="2"/>
                    <a:pt x="21" y="2"/>
                    <a:pt x="21" y="2"/>
                  </a:cubicBezTo>
                  <a:cubicBezTo>
                    <a:pt x="23" y="0"/>
                    <a:pt x="25" y="0"/>
                    <a:pt x="27" y="2"/>
                  </a:cubicBezTo>
                  <a:cubicBezTo>
                    <a:pt x="47" y="22"/>
                    <a:pt x="47" y="22"/>
                    <a:pt x="47" y="22"/>
                  </a:cubicBezTo>
                  <a:cubicBezTo>
                    <a:pt x="47" y="22"/>
                    <a:pt x="48" y="23"/>
                    <a:pt x="48" y="24"/>
                  </a:cubicBezTo>
                  <a:cubicBezTo>
                    <a:pt x="48" y="25"/>
                    <a:pt x="47" y="26"/>
                    <a:pt x="47" y="27"/>
                  </a:cubicBezTo>
                  <a:cubicBezTo>
                    <a:pt x="27" y="47"/>
                    <a:pt x="27" y="47"/>
                    <a:pt x="27" y="47"/>
                  </a:cubicBezTo>
                  <a:cubicBezTo>
                    <a:pt x="26" y="47"/>
                    <a:pt x="25" y="48"/>
                    <a:pt x="24" y="48"/>
                  </a:cubicBezTo>
                  <a:close/>
                  <a:moveTo>
                    <a:pt x="9" y="24"/>
                  </a:moveTo>
                  <a:cubicBezTo>
                    <a:pt x="24" y="39"/>
                    <a:pt x="24" y="39"/>
                    <a:pt x="24" y="39"/>
                  </a:cubicBezTo>
                  <a:cubicBezTo>
                    <a:pt x="39" y="24"/>
                    <a:pt x="39" y="24"/>
                    <a:pt x="39" y="24"/>
                  </a:cubicBezTo>
                  <a:cubicBezTo>
                    <a:pt x="24" y="9"/>
                    <a:pt x="24" y="9"/>
                    <a:pt x="24" y="9"/>
                  </a:cubicBezTo>
                  <a:lnTo>
                    <a:pt x="9" y="24"/>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0" rIns="91400" bIns="45700" numCol="1" anchor="t" anchorCtr="0" compatLnSpc="1">
              <a:prstTxWarp prst="textNoShape">
                <a:avLst/>
              </a:prstTxWarp>
            </a:bodyPr>
            <a:lstStyle/>
            <a:p>
              <a:pPr marL="0" marR="0" lvl="0" indent="0" defTabSz="457047"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rgbClr val="000000"/>
                </a:solidFill>
                <a:effectLst/>
                <a:uLnTx/>
                <a:uFillTx/>
                <a:latin typeface="Amazon Ember Heavy"/>
                <a:sym typeface="Calibri"/>
              </a:endParaRPr>
            </a:p>
          </p:txBody>
        </p:sp>
        <p:sp>
          <p:nvSpPr>
            <p:cNvPr id="151" name="Freeform 31">
              <a:extLst>
                <a:ext uri="{FF2B5EF4-FFF2-40B4-BE49-F238E27FC236}">
                  <a16:creationId xmlns:a16="http://schemas.microsoft.com/office/drawing/2014/main" id="{A2745EC3-5B77-44AB-921B-81996FF96B26}"/>
                </a:ext>
              </a:extLst>
            </p:cNvPr>
            <p:cNvSpPr>
              <a:spLocks noEditPoints="1"/>
            </p:cNvSpPr>
            <p:nvPr/>
          </p:nvSpPr>
          <p:spPr bwMode="auto">
            <a:xfrm>
              <a:off x="1874429" y="1466690"/>
              <a:ext cx="106750" cy="84770"/>
            </a:xfrm>
            <a:custGeom>
              <a:avLst/>
              <a:gdLst>
                <a:gd name="T0" fmla="*/ 36 w 39"/>
                <a:gd name="T1" fmla="*/ 31 h 31"/>
                <a:gd name="T2" fmla="*/ 4 w 39"/>
                <a:gd name="T3" fmla="*/ 31 h 31"/>
                <a:gd name="T4" fmla="*/ 0 w 39"/>
                <a:gd name="T5" fmla="*/ 28 h 31"/>
                <a:gd name="T6" fmla="*/ 0 w 39"/>
                <a:gd name="T7" fmla="*/ 4 h 31"/>
                <a:gd name="T8" fmla="*/ 4 w 39"/>
                <a:gd name="T9" fmla="*/ 0 h 31"/>
                <a:gd name="T10" fmla="*/ 36 w 39"/>
                <a:gd name="T11" fmla="*/ 0 h 31"/>
                <a:gd name="T12" fmla="*/ 39 w 39"/>
                <a:gd name="T13" fmla="*/ 4 h 31"/>
                <a:gd name="T14" fmla="*/ 39 w 39"/>
                <a:gd name="T15" fmla="*/ 28 h 31"/>
                <a:gd name="T16" fmla="*/ 36 w 39"/>
                <a:gd name="T17" fmla="*/ 31 h 31"/>
                <a:gd name="T18" fmla="*/ 7 w 39"/>
                <a:gd name="T19" fmla="*/ 24 h 31"/>
                <a:gd name="T20" fmla="*/ 32 w 39"/>
                <a:gd name="T21" fmla="*/ 24 h 31"/>
                <a:gd name="T22" fmla="*/ 32 w 39"/>
                <a:gd name="T23" fmla="*/ 7 h 31"/>
                <a:gd name="T24" fmla="*/ 7 w 39"/>
                <a:gd name="T25" fmla="*/ 7 h 31"/>
                <a:gd name="T26" fmla="*/ 7 w 39"/>
                <a:gd name="T27" fmla="*/ 24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31">
                  <a:moveTo>
                    <a:pt x="36" y="31"/>
                  </a:moveTo>
                  <a:cubicBezTo>
                    <a:pt x="4" y="31"/>
                    <a:pt x="4" y="31"/>
                    <a:pt x="4" y="31"/>
                  </a:cubicBezTo>
                  <a:cubicBezTo>
                    <a:pt x="2" y="31"/>
                    <a:pt x="0" y="30"/>
                    <a:pt x="0" y="28"/>
                  </a:cubicBezTo>
                  <a:cubicBezTo>
                    <a:pt x="0" y="4"/>
                    <a:pt x="0" y="4"/>
                    <a:pt x="0" y="4"/>
                  </a:cubicBezTo>
                  <a:cubicBezTo>
                    <a:pt x="0" y="2"/>
                    <a:pt x="2" y="0"/>
                    <a:pt x="4" y="0"/>
                  </a:cubicBezTo>
                  <a:cubicBezTo>
                    <a:pt x="36" y="0"/>
                    <a:pt x="36" y="0"/>
                    <a:pt x="36" y="0"/>
                  </a:cubicBezTo>
                  <a:cubicBezTo>
                    <a:pt x="38" y="0"/>
                    <a:pt x="39" y="2"/>
                    <a:pt x="39" y="4"/>
                  </a:cubicBezTo>
                  <a:cubicBezTo>
                    <a:pt x="39" y="28"/>
                    <a:pt x="39" y="28"/>
                    <a:pt x="39" y="28"/>
                  </a:cubicBezTo>
                  <a:cubicBezTo>
                    <a:pt x="39" y="30"/>
                    <a:pt x="38" y="31"/>
                    <a:pt x="36" y="31"/>
                  </a:cubicBezTo>
                  <a:close/>
                  <a:moveTo>
                    <a:pt x="7" y="24"/>
                  </a:moveTo>
                  <a:cubicBezTo>
                    <a:pt x="32" y="24"/>
                    <a:pt x="32" y="24"/>
                    <a:pt x="32" y="24"/>
                  </a:cubicBezTo>
                  <a:cubicBezTo>
                    <a:pt x="32" y="7"/>
                    <a:pt x="32" y="7"/>
                    <a:pt x="32" y="7"/>
                  </a:cubicBezTo>
                  <a:cubicBezTo>
                    <a:pt x="7" y="7"/>
                    <a:pt x="7" y="7"/>
                    <a:pt x="7" y="7"/>
                  </a:cubicBezTo>
                  <a:lnTo>
                    <a:pt x="7" y="24"/>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0" rIns="91400" bIns="45700" numCol="1" anchor="t" anchorCtr="0" compatLnSpc="1">
              <a:prstTxWarp prst="textNoShape">
                <a:avLst/>
              </a:prstTxWarp>
            </a:bodyPr>
            <a:lstStyle/>
            <a:p>
              <a:pPr marL="0" marR="0" lvl="0" indent="0" defTabSz="457047"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rgbClr val="000000"/>
                </a:solidFill>
                <a:effectLst/>
                <a:uLnTx/>
                <a:uFillTx/>
                <a:latin typeface="Amazon Ember Heavy"/>
                <a:sym typeface="Calibri"/>
              </a:endParaRPr>
            </a:p>
          </p:txBody>
        </p:sp>
        <p:sp>
          <p:nvSpPr>
            <p:cNvPr id="152" name="Freeform 34">
              <a:extLst>
                <a:ext uri="{FF2B5EF4-FFF2-40B4-BE49-F238E27FC236}">
                  <a16:creationId xmlns:a16="http://schemas.microsoft.com/office/drawing/2014/main" id="{6ED4CB56-C683-48A2-8D2B-6262F758ED9E}"/>
                </a:ext>
              </a:extLst>
            </p:cNvPr>
            <p:cNvSpPr>
              <a:spLocks noEditPoints="1"/>
            </p:cNvSpPr>
            <p:nvPr/>
          </p:nvSpPr>
          <p:spPr bwMode="auto">
            <a:xfrm>
              <a:off x="2066678" y="1624783"/>
              <a:ext cx="130818" cy="121396"/>
            </a:xfrm>
            <a:custGeom>
              <a:avLst/>
              <a:gdLst>
                <a:gd name="T0" fmla="*/ 44 w 48"/>
                <a:gd name="T1" fmla="*/ 44 h 44"/>
                <a:gd name="T2" fmla="*/ 4 w 48"/>
                <a:gd name="T3" fmla="*/ 44 h 44"/>
                <a:gd name="T4" fmla="*/ 1 w 48"/>
                <a:gd name="T5" fmla="*/ 42 h 44"/>
                <a:gd name="T6" fmla="*/ 1 w 48"/>
                <a:gd name="T7" fmla="*/ 38 h 44"/>
                <a:gd name="T8" fmla="*/ 21 w 48"/>
                <a:gd name="T9" fmla="*/ 2 h 44"/>
                <a:gd name="T10" fmla="*/ 27 w 48"/>
                <a:gd name="T11" fmla="*/ 2 h 44"/>
                <a:gd name="T12" fmla="*/ 47 w 48"/>
                <a:gd name="T13" fmla="*/ 38 h 44"/>
                <a:gd name="T14" fmla="*/ 47 w 48"/>
                <a:gd name="T15" fmla="*/ 42 h 44"/>
                <a:gd name="T16" fmla="*/ 44 w 48"/>
                <a:gd name="T17" fmla="*/ 44 h 44"/>
                <a:gd name="T18" fmla="*/ 10 w 48"/>
                <a:gd name="T19" fmla="*/ 37 h 44"/>
                <a:gd name="T20" fmla="*/ 38 w 48"/>
                <a:gd name="T21" fmla="*/ 37 h 44"/>
                <a:gd name="T22" fmla="*/ 24 w 48"/>
                <a:gd name="T23" fmla="*/ 12 h 44"/>
                <a:gd name="T24" fmla="*/ 10 w 48"/>
                <a:gd name="T25" fmla="*/ 37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8" h="44">
                  <a:moveTo>
                    <a:pt x="44" y="44"/>
                  </a:moveTo>
                  <a:cubicBezTo>
                    <a:pt x="4" y="44"/>
                    <a:pt x="4" y="44"/>
                    <a:pt x="4" y="44"/>
                  </a:cubicBezTo>
                  <a:cubicBezTo>
                    <a:pt x="3" y="44"/>
                    <a:pt x="1" y="43"/>
                    <a:pt x="1" y="42"/>
                  </a:cubicBezTo>
                  <a:cubicBezTo>
                    <a:pt x="0" y="41"/>
                    <a:pt x="0" y="40"/>
                    <a:pt x="1" y="38"/>
                  </a:cubicBezTo>
                  <a:cubicBezTo>
                    <a:pt x="21" y="2"/>
                    <a:pt x="21" y="2"/>
                    <a:pt x="21" y="2"/>
                  </a:cubicBezTo>
                  <a:cubicBezTo>
                    <a:pt x="22" y="0"/>
                    <a:pt x="26" y="0"/>
                    <a:pt x="27" y="2"/>
                  </a:cubicBezTo>
                  <a:cubicBezTo>
                    <a:pt x="47" y="38"/>
                    <a:pt x="47" y="38"/>
                    <a:pt x="47" y="38"/>
                  </a:cubicBezTo>
                  <a:cubicBezTo>
                    <a:pt x="48" y="40"/>
                    <a:pt x="48" y="41"/>
                    <a:pt x="47" y="42"/>
                  </a:cubicBezTo>
                  <a:cubicBezTo>
                    <a:pt x="47" y="43"/>
                    <a:pt x="45" y="44"/>
                    <a:pt x="44" y="44"/>
                  </a:cubicBezTo>
                  <a:close/>
                  <a:moveTo>
                    <a:pt x="10" y="37"/>
                  </a:moveTo>
                  <a:cubicBezTo>
                    <a:pt x="38" y="37"/>
                    <a:pt x="38" y="37"/>
                    <a:pt x="38" y="37"/>
                  </a:cubicBezTo>
                  <a:cubicBezTo>
                    <a:pt x="24" y="12"/>
                    <a:pt x="24" y="12"/>
                    <a:pt x="24" y="12"/>
                  </a:cubicBezTo>
                  <a:lnTo>
                    <a:pt x="10" y="37"/>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0" rIns="91400" bIns="45700" numCol="1" anchor="t" anchorCtr="0" compatLnSpc="1">
              <a:prstTxWarp prst="textNoShape">
                <a:avLst/>
              </a:prstTxWarp>
            </a:bodyPr>
            <a:lstStyle/>
            <a:p>
              <a:pPr marL="0" marR="0" lvl="0" indent="0" defTabSz="457047"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rgbClr val="000000"/>
                </a:solidFill>
                <a:effectLst/>
                <a:uLnTx/>
                <a:uFillTx/>
                <a:latin typeface="Amazon Ember Heavy"/>
                <a:sym typeface="Calibri"/>
              </a:endParaRPr>
            </a:p>
          </p:txBody>
        </p:sp>
        <p:sp>
          <p:nvSpPr>
            <p:cNvPr id="153" name="Freeform 28">
              <a:extLst>
                <a:ext uri="{FF2B5EF4-FFF2-40B4-BE49-F238E27FC236}">
                  <a16:creationId xmlns:a16="http://schemas.microsoft.com/office/drawing/2014/main" id="{1AB4D4AD-1A35-4E10-8807-E960B34B475A}"/>
                </a:ext>
              </a:extLst>
            </p:cNvPr>
            <p:cNvSpPr>
              <a:spLocks noEditPoints="1"/>
            </p:cNvSpPr>
            <p:nvPr/>
          </p:nvSpPr>
          <p:spPr bwMode="auto">
            <a:xfrm>
              <a:off x="1893233" y="1620685"/>
              <a:ext cx="98376" cy="98374"/>
            </a:xfrm>
            <a:custGeom>
              <a:avLst/>
              <a:gdLst>
                <a:gd name="T0" fmla="*/ 32 w 36"/>
                <a:gd name="T1" fmla="*/ 36 h 36"/>
                <a:gd name="T2" fmla="*/ 4 w 36"/>
                <a:gd name="T3" fmla="*/ 36 h 36"/>
                <a:gd name="T4" fmla="*/ 0 w 36"/>
                <a:gd name="T5" fmla="*/ 32 h 36"/>
                <a:gd name="T6" fmla="*/ 0 w 36"/>
                <a:gd name="T7" fmla="*/ 4 h 36"/>
                <a:gd name="T8" fmla="*/ 4 w 36"/>
                <a:gd name="T9" fmla="*/ 0 h 36"/>
                <a:gd name="T10" fmla="*/ 32 w 36"/>
                <a:gd name="T11" fmla="*/ 0 h 36"/>
                <a:gd name="T12" fmla="*/ 36 w 36"/>
                <a:gd name="T13" fmla="*/ 4 h 36"/>
                <a:gd name="T14" fmla="*/ 36 w 36"/>
                <a:gd name="T15" fmla="*/ 32 h 36"/>
                <a:gd name="T16" fmla="*/ 32 w 36"/>
                <a:gd name="T17" fmla="*/ 36 h 36"/>
                <a:gd name="T18" fmla="*/ 7 w 36"/>
                <a:gd name="T19" fmla="*/ 28 h 36"/>
                <a:gd name="T20" fmla="*/ 28 w 36"/>
                <a:gd name="T21" fmla="*/ 28 h 36"/>
                <a:gd name="T22" fmla="*/ 28 w 36"/>
                <a:gd name="T23" fmla="*/ 7 h 36"/>
                <a:gd name="T24" fmla="*/ 7 w 36"/>
                <a:gd name="T25" fmla="*/ 7 h 36"/>
                <a:gd name="T26" fmla="*/ 7 w 36"/>
                <a:gd name="T27" fmla="*/ 28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 h="36">
                  <a:moveTo>
                    <a:pt x="32" y="36"/>
                  </a:moveTo>
                  <a:cubicBezTo>
                    <a:pt x="4" y="36"/>
                    <a:pt x="4" y="36"/>
                    <a:pt x="4" y="36"/>
                  </a:cubicBezTo>
                  <a:cubicBezTo>
                    <a:pt x="2" y="36"/>
                    <a:pt x="0" y="34"/>
                    <a:pt x="0" y="32"/>
                  </a:cubicBezTo>
                  <a:cubicBezTo>
                    <a:pt x="0" y="4"/>
                    <a:pt x="0" y="4"/>
                    <a:pt x="0" y="4"/>
                  </a:cubicBezTo>
                  <a:cubicBezTo>
                    <a:pt x="0" y="2"/>
                    <a:pt x="2" y="0"/>
                    <a:pt x="4" y="0"/>
                  </a:cubicBezTo>
                  <a:cubicBezTo>
                    <a:pt x="32" y="0"/>
                    <a:pt x="32" y="0"/>
                    <a:pt x="32" y="0"/>
                  </a:cubicBezTo>
                  <a:cubicBezTo>
                    <a:pt x="34" y="0"/>
                    <a:pt x="36" y="2"/>
                    <a:pt x="36" y="4"/>
                  </a:cubicBezTo>
                  <a:cubicBezTo>
                    <a:pt x="36" y="32"/>
                    <a:pt x="36" y="32"/>
                    <a:pt x="36" y="32"/>
                  </a:cubicBezTo>
                  <a:cubicBezTo>
                    <a:pt x="36" y="34"/>
                    <a:pt x="34" y="36"/>
                    <a:pt x="32" y="36"/>
                  </a:cubicBezTo>
                  <a:close/>
                  <a:moveTo>
                    <a:pt x="7" y="28"/>
                  </a:moveTo>
                  <a:cubicBezTo>
                    <a:pt x="28" y="28"/>
                    <a:pt x="28" y="28"/>
                    <a:pt x="28" y="28"/>
                  </a:cubicBezTo>
                  <a:cubicBezTo>
                    <a:pt x="28" y="7"/>
                    <a:pt x="28" y="7"/>
                    <a:pt x="28" y="7"/>
                  </a:cubicBezTo>
                  <a:cubicBezTo>
                    <a:pt x="7" y="7"/>
                    <a:pt x="7" y="7"/>
                    <a:pt x="7" y="7"/>
                  </a:cubicBezTo>
                  <a:lnTo>
                    <a:pt x="7" y="28"/>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0" rIns="91400" bIns="45700" numCol="1" anchor="t" anchorCtr="0" compatLnSpc="1">
              <a:prstTxWarp prst="textNoShape">
                <a:avLst/>
              </a:prstTxWarp>
            </a:bodyPr>
            <a:lstStyle/>
            <a:p>
              <a:pPr marL="0" marR="0" lvl="0" indent="0" defTabSz="457047"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rgbClr val="000000"/>
                </a:solidFill>
                <a:effectLst/>
                <a:uLnTx/>
                <a:uFillTx/>
                <a:latin typeface="Amazon Ember Heavy"/>
                <a:sym typeface="Calibri"/>
              </a:endParaRPr>
            </a:p>
          </p:txBody>
        </p:sp>
        <p:sp>
          <p:nvSpPr>
            <p:cNvPr id="154" name="Freeform 25">
              <a:extLst>
                <a:ext uri="{FF2B5EF4-FFF2-40B4-BE49-F238E27FC236}">
                  <a16:creationId xmlns:a16="http://schemas.microsoft.com/office/drawing/2014/main" id="{923A822E-7688-4F6E-A315-9637E0A8374C}"/>
                </a:ext>
              </a:extLst>
            </p:cNvPr>
            <p:cNvSpPr>
              <a:spLocks noEditPoints="1"/>
            </p:cNvSpPr>
            <p:nvPr/>
          </p:nvSpPr>
          <p:spPr bwMode="auto">
            <a:xfrm>
              <a:off x="1724047" y="1459482"/>
              <a:ext cx="105704" cy="107792"/>
            </a:xfrm>
            <a:custGeom>
              <a:avLst/>
              <a:gdLst>
                <a:gd name="T0" fmla="*/ 20 w 39"/>
                <a:gd name="T1" fmla="*/ 39 h 39"/>
                <a:gd name="T2" fmla="*/ 0 w 39"/>
                <a:gd name="T3" fmla="*/ 20 h 39"/>
                <a:gd name="T4" fmla="*/ 20 w 39"/>
                <a:gd name="T5" fmla="*/ 0 h 39"/>
                <a:gd name="T6" fmla="*/ 39 w 39"/>
                <a:gd name="T7" fmla="*/ 20 h 39"/>
                <a:gd name="T8" fmla="*/ 20 w 39"/>
                <a:gd name="T9" fmla="*/ 39 h 39"/>
                <a:gd name="T10" fmla="*/ 20 w 39"/>
                <a:gd name="T11" fmla="*/ 7 h 39"/>
                <a:gd name="T12" fmla="*/ 7 w 39"/>
                <a:gd name="T13" fmla="*/ 20 h 39"/>
                <a:gd name="T14" fmla="*/ 20 w 39"/>
                <a:gd name="T15" fmla="*/ 32 h 39"/>
                <a:gd name="T16" fmla="*/ 32 w 39"/>
                <a:gd name="T17" fmla="*/ 20 h 39"/>
                <a:gd name="T18" fmla="*/ 20 w 39"/>
                <a:gd name="T19" fmla="*/ 7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9" h="39">
                  <a:moveTo>
                    <a:pt x="20" y="39"/>
                  </a:moveTo>
                  <a:cubicBezTo>
                    <a:pt x="9" y="39"/>
                    <a:pt x="0" y="30"/>
                    <a:pt x="0" y="20"/>
                  </a:cubicBezTo>
                  <a:cubicBezTo>
                    <a:pt x="0" y="9"/>
                    <a:pt x="9" y="0"/>
                    <a:pt x="20" y="0"/>
                  </a:cubicBezTo>
                  <a:cubicBezTo>
                    <a:pt x="30" y="0"/>
                    <a:pt x="39" y="9"/>
                    <a:pt x="39" y="20"/>
                  </a:cubicBezTo>
                  <a:cubicBezTo>
                    <a:pt x="39" y="30"/>
                    <a:pt x="30" y="39"/>
                    <a:pt x="20" y="39"/>
                  </a:cubicBezTo>
                  <a:close/>
                  <a:moveTo>
                    <a:pt x="20" y="7"/>
                  </a:moveTo>
                  <a:cubicBezTo>
                    <a:pt x="13" y="7"/>
                    <a:pt x="7" y="13"/>
                    <a:pt x="7" y="20"/>
                  </a:cubicBezTo>
                  <a:cubicBezTo>
                    <a:pt x="7" y="26"/>
                    <a:pt x="13" y="32"/>
                    <a:pt x="20" y="32"/>
                  </a:cubicBezTo>
                  <a:cubicBezTo>
                    <a:pt x="26" y="32"/>
                    <a:pt x="32" y="26"/>
                    <a:pt x="32" y="20"/>
                  </a:cubicBezTo>
                  <a:cubicBezTo>
                    <a:pt x="32" y="13"/>
                    <a:pt x="26" y="7"/>
                    <a:pt x="20" y="7"/>
                  </a:cubicBez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0" rIns="91400" bIns="45700" numCol="1" anchor="t" anchorCtr="0" compatLnSpc="1">
              <a:prstTxWarp prst="textNoShape">
                <a:avLst/>
              </a:prstTxWarp>
            </a:bodyPr>
            <a:lstStyle/>
            <a:p>
              <a:pPr marL="0" marR="0" lvl="0" indent="0" defTabSz="457047"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rgbClr val="000000"/>
                </a:solidFill>
                <a:effectLst/>
                <a:uLnTx/>
                <a:uFillTx/>
                <a:latin typeface="Amazon Ember Heavy"/>
                <a:sym typeface="Calibri"/>
              </a:endParaRPr>
            </a:p>
          </p:txBody>
        </p:sp>
      </p:grpSp>
    </p:spTree>
    <p:extLst>
      <p:ext uri="{BB962C8B-B14F-4D97-AF65-F5344CB8AC3E}">
        <p14:creationId xmlns:p14="http://schemas.microsoft.com/office/powerpoint/2010/main" val="1610633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B95659-A2E7-49E4-8435-0E3E5AA45B6E}"/>
              </a:ext>
            </a:extLst>
          </p:cNvPr>
          <p:cNvSpPr>
            <a:spLocks noGrp="1"/>
          </p:cNvSpPr>
          <p:nvPr>
            <p:ph type="title"/>
          </p:nvPr>
        </p:nvSpPr>
        <p:spPr>
          <a:xfrm>
            <a:off x="457200" y="1017334"/>
            <a:ext cx="2992931" cy="686436"/>
          </a:xfrm>
        </p:spPr>
        <p:txBody>
          <a:bodyPr/>
          <a:lstStyle/>
          <a:p>
            <a:r>
              <a:rPr lang="en-US" sz="2800" dirty="0"/>
              <a:t>Challenges </a:t>
            </a:r>
            <a:br>
              <a:rPr lang="en-US" sz="2800" dirty="0"/>
            </a:br>
            <a:r>
              <a:rPr lang="en-US" sz="2800" dirty="0"/>
              <a:t>with managing </a:t>
            </a:r>
            <a:br>
              <a:rPr lang="en-US" sz="2800" dirty="0"/>
            </a:br>
            <a:r>
              <a:rPr lang="en-US" sz="2800" dirty="0"/>
              <a:t>bias in ML today</a:t>
            </a:r>
          </a:p>
        </p:txBody>
      </p:sp>
      <p:sp>
        <p:nvSpPr>
          <p:cNvPr id="4" name="Text Placeholder 2">
            <a:extLst>
              <a:ext uri="{FF2B5EF4-FFF2-40B4-BE49-F238E27FC236}">
                <a16:creationId xmlns:a16="http://schemas.microsoft.com/office/drawing/2014/main" id="{2DD03D1C-6D56-49BF-B3F7-BFB5FEC43167}"/>
              </a:ext>
            </a:extLst>
          </p:cNvPr>
          <p:cNvSpPr txBox="1">
            <a:spLocks/>
          </p:cNvSpPr>
          <p:nvPr/>
        </p:nvSpPr>
        <p:spPr>
          <a:xfrm>
            <a:off x="4879362" y="585780"/>
            <a:ext cx="3852867" cy="352484"/>
          </a:xfrm>
          <a:prstGeom prst="rect">
            <a:avLst/>
          </a:prstGeom>
        </p:spPr>
        <p:txBody>
          <a:bodyPr vert="horz" lIns="95201" tIns="47601" rIns="95201" bIns="47601" rtlCol="0" anchor="ctr">
            <a:spAutoFit/>
          </a:bodyPr>
          <a:lstStyle>
            <a:lvl1pPr marL="0" indent="0" algn="l" defTabSz="390083" rtl="0" eaLnBrk="1" latinLnBrk="0" hangingPunct="1">
              <a:lnSpc>
                <a:spcPct val="100000"/>
              </a:lnSpc>
              <a:spcBef>
                <a:spcPts val="427"/>
              </a:spcBef>
              <a:spcAft>
                <a:spcPts val="1200"/>
              </a:spcAft>
              <a:buFont typeface="Arial" panose="020B0604020202020204" pitchFamily="34" charset="0"/>
              <a:buNone/>
              <a:defRPr lang="en-US" sz="1200" b="0" i="0" kern="12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114300" indent="-114300" algn="l" defTabSz="390083" rtl="0" eaLnBrk="1" latinLnBrk="0" hangingPunct="1">
              <a:lnSpc>
                <a:spcPct val="100000"/>
              </a:lnSpc>
              <a:spcBef>
                <a:spcPts val="213"/>
              </a:spcBef>
              <a:buFont typeface="Arial" panose="020B0604020202020204" pitchFamily="34" charset="0"/>
              <a:buNone/>
              <a:defRPr sz="1024" b="0" i="0" kern="1200">
                <a:solidFill>
                  <a:schemeClr val="bg1"/>
                </a:solidFill>
                <a:latin typeface="+mj-lt"/>
                <a:ea typeface="Amazon Ember Light" panose="020B0403020204020204" pitchFamily="34" charset="0"/>
                <a:cs typeface="Amazon Ember Light" panose="020B0403020204020204" pitchFamily="34" charset="0"/>
              </a:defRPr>
            </a:lvl2pPr>
            <a:lvl3pPr marL="231775" indent="-117475" algn="l" defTabSz="390083" rtl="0" eaLnBrk="1" latinLnBrk="0" hangingPunct="1">
              <a:lnSpc>
                <a:spcPct val="100000"/>
              </a:lnSpc>
              <a:spcBef>
                <a:spcPts val="213"/>
              </a:spcBef>
              <a:buFont typeface="Arial" panose="020B0604020202020204" pitchFamily="34" charset="0"/>
              <a:buNone/>
              <a:defRPr sz="853" b="0" i="0" kern="1200">
                <a:solidFill>
                  <a:schemeClr val="bg1"/>
                </a:solidFill>
                <a:latin typeface="+mj-lt"/>
                <a:ea typeface="Amazon Ember Light" panose="020B0403020204020204" pitchFamily="34" charset="0"/>
                <a:cs typeface="Amazon Ember Light" panose="020B0403020204020204" pitchFamily="34" charset="0"/>
              </a:defRPr>
            </a:lvl3pPr>
            <a:lvl4pPr marL="341313" indent="-109538" algn="l" defTabSz="390083" rtl="0" eaLnBrk="1" latinLnBrk="0" hangingPunct="1">
              <a:lnSpc>
                <a:spcPct val="100000"/>
              </a:lnSpc>
              <a:spcBef>
                <a:spcPts val="213"/>
              </a:spcBef>
              <a:buFont typeface="Arial" panose="020B0604020202020204" pitchFamily="34" charset="0"/>
              <a:buNone/>
              <a:defRPr sz="768" b="0" i="0" kern="1200">
                <a:solidFill>
                  <a:schemeClr val="bg1"/>
                </a:solidFill>
                <a:latin typeface="+mj-lt"/>
                <a:ea typeface="Amazon Ember Light" panose="020B0403020204020204" pitchFamily="34" charset="0"/>
                <a:cs typeface="Amazon Ember Light" panose="020B0403020204020204" pitchFamily="34" charset="0"/>
              </a:defRPr>
            </a:lvl4pPr>
            <a:lvl5pPr marL="457200" indent="-115888" algn="l" defTabSz="390083" rtl="0" eaLnBrk="1" latinLnBrk="0" hangingPunct="1">
              <a:lnSpc>
                <a:spcPct val="100000"/>
              </a:lnSpc>
              <a:spcBef>
                <a:spcPts val="213"/>
              </a:spcBef>
              <a:buFont typeface="Arial" panose="020B0604020202020204" pitchFamily="34" charset="0"/>
              <a:buNone/>
              <a:defRPr sz="768" b="0" i="0" kern="1200">
                <a:solidFill>
                  <a:schemeClr val="bg1"/>
                </a:solidFill>
                <a:latin typeface="+mj-lt"/>
                <a:ea typeface="Amazon Ember Light" panose="020B0403020204020204" pitchFamily="34" charset="0"/>
                <a:cs typeface="Amazon Ember Light" panose="020B0403020204020204" pitchFamily="34" charset="0"/>
              </a:defRPr>
            </a:lvl5pPr>
            <a:lvl6pPr marL="1072728"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6pPr>
            <a:lvl7pPr marL="1267770"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7pPr>
            <a:lvl8pPr marL="1462811"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8pPr>
            <a:lvl9pPr marL="1657853"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9pPr>
          </a:lstStyle>
          <a:p>
            <a:pPr defTabSz="406175">
              <a:defRPr/>
            </a:pPr>
            <a:r>
              <a:rPr lang="en-US" sz="1600" dirty="0">
                <a:solidFill>
                  <a:prstClr val="white"/>
                </a:solidFill>
                <a:latin typeface="+mn-lt"/>
                <a:sym typeface="Calibri"/>
              </a:rPr>
              <a:t>Multi-step and </a:t>
            </a:r>
            <a:r>
              <a:rPr lang="en-US" sz="1600" b="1" dirty="0">
                <a:solidFill>
                  <a:prstClr val="white"/>
                </a:solidFill>
                <a:latin typeface="+mn-lt"/>
                <a:sym typeface="Calibri"/>
              </a:rPr>
              <a:t>complex</a:t>
            </a:r>
          </a:p>
        </p:txBody>
      </p:sp>
      <p:sp>
        <p:nvSpPr>
          <p:cNvPr id="7" name="Text Placeholder 2">
            <a:extLst>
              <a:ext uri="{FF2B5EF4-FFF2-40B4-BE49-F238E27FC236}">
                <a16:creationId xmlns:a16="http://schemas.microsoft.com/office/drawing/2014/main" id="{63E0B3E3-112C-403C-BE81-3AC2F9825F8E}"/>
              </a:ext>
            </a:extLst>
          </p:cNvPr>
          <p:cNvSpPr txBox="1">
            <a:spLocks/>
          </p:cNvSpPr>
          <p:nvPr/>
        </p:nvSpPr>
        <p:spPr>
          <a:xfrm>
            <a:off x="4879362" y="3848684"/>
            <a:ext cx="3852867" cy="352484"/>
          </a:xfrm>
          <a:prstGeom prst="rect">
            <a:avLst/>
          </a:prstGeom>
        </p:spPr>
        <p:txBody>
          <a:bodyPr vert="horz" lIns="95201" tIns="47601" rIns="95201" bIns="47601" rtlCol="0" anchor="ctr">
            <a:spAutoFit/>
          </a:bodyPr>
          <a:lstStyle>
            <a:lvl1pPr marL="0" indent="0" algn="l" defTabSz="390083" rtl="0" eaLnBrk="1" latinLnBrk="0" hangingPunct="1">
              <a:lnSpc>
                <a:spcPct val="100000"/>
              </a:lnSpc>
              <a:spcBef>
                <a:spcPts val="427"/>
              </a:spcBef>
              <a:spcAft>
                <a:spcPts val="1200"/>
              </a:spcAft>
              <a:buFont typeface="Arial" panose="020B0604020202020204" pitchFamily="34" charset="0"/>
              <a:buNone/>
              <a:defRPr lang="en-US" sz="1200" b="0" i="0" kern="12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114300" indent="-114300" algn="l" defTabSz="390083" rtl="0" eaLnBrk="1" latinLnBrk="0" hangingPunct="1">
              <a:lnSpc>
                <a:spcPct val="100000"/>
              </a:lnSpc>
              <a:spcBef>
                <a:spcPts val="213"/>
              </a:spcBef>
              <a:buFont typeface="Arial" panose="020B0604020202020204" pitchFamily="34" charset="0"/>
              <a:buNone/>
              <a:defRPr sz="1024" b="0" i="0" kern="1200">
                <a:solidFill>
                  <a:schemeClr val="bg1"/>
                </a:solidFill>
                <a:latin typeface="+mj-lt"/>
                <a:ea typeface="Amazon Ember Light" panose="020B0403020204020204" pitchFamily="34" charset="0"/>
                <a:cs typeface="Amazon Ember Light" panose="020B0403020204020204" pitchFamily="34" charset="0"/>
              </a:defRPr>
            </a:lvl2pPr>
            <a:lvl3pPr marL="231775" indent="-117475" algn="l" defTabSz="390083" rtl="0" eaLnBrk="1" latinLnBrk="0" hangingPunct="1">
              <a:lnSpc>
                <a:spcPct val="100000"/>
              </a:lnSpc>
              <a:spcBef>
                <a:spcPts val="213"/>
              </a:spcBef>
              <a:buFont typeface="Arial" panose="020B0604020202020204" pitchFamily="34" charset="0"/>
              <a:buNone/>
              <a:defRPr sz="853" b="0" i="0" kern="1200">
                <a:solidFill>
                  <a:schemeClr val="bg1"/>
                </a:solidFill>
                <a:latin typeface="+mj-lt"/>
                <a:ea typeface="Amazon Ember Light" panose="020B0403020204020204" pitchFamily="34" charset="0"/>
                <a:cs typeface="Amazon Ember Light" panose="020B0403020204020204" pitchFamily="34" charset="0"/>
              </a:defRPr>
            </a:lvl3pPr>
            <a:lvl4pPr marL="341313" indent="-109538" algn="l" defTabSz="390083" rtl="0" eaLnBrk="1" latinLnBrk="0" hangingPunct="1">
              <a:lnSpc>
                <a:spcPct val="100000"/>
              </a:lnSpc>
              <a:spcBef>
                <a:spcPts val="213"/>
              </a:spcBef>
              <a:buFont typeface="Arial" panose="020B0604020202020204" pitchFamily="34" charset="0"/>
              <a:buNone/>
              <a:defRPr sz="768" b="0" i="0" kern="1200">
                <a:solidFill>
                  <a:schemeClr val="bg1"/>
                </a:solidFill>
                <a:latin typeface="+mj-lt"/>
                <a:ea typeface="Amazon Ember Light" panose="020B0403020204020204" pitchFamily="34" charset="0"/>
                <a:cs typeface="Amazon Ember Light" panose="020B0403020204020204" pitchFamily="34" charset="0"/>
              </a:defRPr>
            </a:lvl4pPr>
            <a:lvl5pPr marL="457200" indent="-115888" algn="l" defTabSz="390083" rtl="0" eaLnBrk="1" latinLnBrk="0" hangingPunct="1">
              <a:lnSpc>
                <a:spcPct val="100000"/>
              </a:lnSpc>
              <a:spcBef>
                <a:spcPts val="213"/>
              </a:spcBef>
              <a:buFont typeface="Arial" panose="020B0604020202020204" pitchFamily="34" charset="0"/>
              <a:buNone/>
              <a:defRPr sz="768" b="0" i="0" kern="1200">
                <a:solidFill>
                  <a:schemeClr val="bg1"/>
                </a:solidFill>
                <a:latin typeface="+mj-lt"/>
                <a:ea typeface="Amazon Ember Light" panose="020B0403020204020204" pitchFamily="34" charset="0"/>
                <a:cs typeface="Amazon Ember Light" panose="020B0403020204020204" pitchFamily="34" charset="0"/>
              </a:defRPr>
            </a:lvl5pPr>
            <a:lvl6pPr marL="1072728"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6pPr>
            <a:lvl7pPr marL="1267770"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7pPr>
            <a:lvl8pPr marL="1462811"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8pPr>
            <a:lvl9pPr marL="1657853"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9pPr>
          </a:lstStyle>
          <a:p>
            <a:pPr defTabSz="406175">
              <a:defRPr/>
            </a:pPr>
            <a:r>
              <a:rPr lang="en-US" sz="1600" dirty="0">
                <a:solidFill>
                  <a:prstClr val="white"/>
                </a:solidFill>
                <a:latin typeface="+mn-lt"/>
                <a:sym typeface="Calibri"/>
              </a:rPr>
              <a:t>Highly manual with risk for </a:t>
            </a:r>
            <a:r>
              <a:rPr lang="en-US" sz="1600" b="1" dirty="0">
                <a:solidFill>
                  <a:prstClr val="white"/>
                </a:solidFill>
                <a:latin typeface="+mn-lt"/>
                <a:sym typeface="Calibri"/>
              </a:rPr>
              <a:t>errors</a:t>
            </a:r>
          </a:p>
        </p:txBody>
      </p:sp>
      <p:sp>
        <p:nvSpPr>
          <p:cNvPr id="8" name="Text Placeholder 2">
            <a:extLst>
              <a:ext uri="{FF2B5EF4-FFF2-40B4-BE49-F238E27FC236}">
                <a16:creationId xmlns:a16="http://schemas.microsoft.com/office/drawing/2014/main" id="{7B182BCC-2444-45CA-A69D-86C7298764A0}"/>
              </a:ext>
            </a:extLst>
          </p:cNvPr>
          <p:cNvSpPr txBox="1">
            <a:spLocks/>
          </p:cNvSpPr>
          <p:nvPr/>
        </p:nvSpPr>
        <p:spPr>
          <a:xfrm>
            <a:off x="4879362" y="2761050"/>
            <a:ext cx="3852867" cy="352484"/>
          </a:xfrm>
          <a:prstGeom prst="rect">
            <a:avLst/>
          </a:prstGeom>
        </p:spPr>
        <p:txBody>
          <a:bodyPr vert="horz" lIns="95201" tIns="47601" rIns="95201" bIns="47601" rtlCol="0" anchor="ctr">
            <a:spAutoFit/>
          </a:bodyPr>
          <a:lstStyle>
            <a:lvl1pPr marL="0" indent="0" algn="l" defTabSz="390083" rtl="0" eaLnBrk="1" latinLnBrk="0" hangingPunct="1">
              <a:lnSpc>
                <a:spcPct val="100000"/>
              </a:lnSpc>
              <a:spcBef>
                <a:spcPts val="427"/>
              </a:spcBef>
              <a:spcAft>
                <a:spcPts val="1200"/>
              </a:spcAft>
              <a:buFont typeface="Arial" panose="020B0604020202020204" pitchFamily="34" charset="0"/>
              <a:buNone/>
              <a:defRPr lang="en-US" sz="1200" b="0" i="0" kern="12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114300" indent="-114300" algn="l" defTabSz="390083" rtl="0" eaLnBrk="1" latinLnBrk="0" hangingPunct="1">
              <a:lnSpc>
                <a:spcPct val="100000"/>
              </a:lnSpc>
              <a:spcBef>
                <a:spcPts val="213"/>
              </a:spcBef>
              <a:buFont typeface="Arial" panose="020B0604020202020204" pitchFamily="34" charset="0"/>
              <a:buNone/>
              <a:defRPr sz="1024" b="0" i="0" kern="1200">
                <a:solidFill>
                  <a:schemeClr val="bg1"/>
                </a:solidFill>
                <a:latin typeface="+mj-lt"/>
                <a:ea typeface="Amazon Ember Light" panose="020B0403020204020204" pitchFamily="34" charset="0"/>
                <a:cs typeface="Amazon Ember Light" panose="020B0403020204020204" pitchFamily="34" charset="0"/>
              </a:defRPr>
            </a:lvl2pPr>
            <a:lvl3pPr marL="231775" indent="-117475" algn="l" defTabSz="390083" rtl="0" eaLnBrk="1" latinLnBrk="0" hangingPunct="1">
              <a:lnSpc>
                <a:spcPct val="100000"/>
              </a:lnSpc>
              <a:spcBef>
                <a:spcPts val="213"/>
              </a:spcBef>
              <a:buFont typeface="Arial" panose="020B0604020202020204" pitchFamily="34" charset="0"/>
              <a:buNone/>
              <a:defRPr sz="853" b="0" i="0" kern="1200">
                <a:solidFill>
                  <a:schemeClr val="bg1"/>
                </a:solidFill>
                <a:latin typeface="+mj-lt"/>
                <a:ea typeface="Amazon Ember Light" panose="020B0403020204020204" pitchFamily="34" charset="0"/>
                <a:cs typeface="Amazon Ember Light" panose="020B0403020204020204" pitchFamily="34" charset="0"/>
              </a:defRPr>
            </a:lvl3pPr>
            <a:lvl4pPr marL="341313" indent="-109538" algn="l" defTabSz="390083" rtl="0" eaLnBrk="1" latinLnBrk="0" hangingPunct="1">
              <a:lnSpc>
                <a:spcPct val="100000"/>
              </a:lnSpc>
              <a:spcBef>
                <a:spcPts val="213"/>
              </a:spcBef>
              <a:buFont typeface="Arial" panose="020B0604020202020204" pitchFamily="34" charset="0"/>
              <a:buNone/>
              <a:defRPr sz="768" b="0" i="0" kern="1200">
                <a:solidFill>
                  <a:schemeClr val="bg1"/>
                </a:solidFill>
                <a:latin typeface="+mj-lt"/>
                <a:ea typeface="Amazon Ember Light" panose="020B0403020204020204" pitchFamily="34" charset="0"/>
                <a:cs typeface="Amazon Ember Light" panose="020B0403020204020204" pitchFamily="34" charset="0"/>
              </a:defRPr>
            </a:lvl4pPr>
            <a:lvl5pPr marL="457200" indent="-115888" algn="l" defTabSz="390083" rtl="0" eaLnBrk="1" latinLnBrk="0" hangingPunct="1">
              <a:lnSpc>
                <a:spcPct val="100000"/>
              </a:lnSpc>
              <a:spcBef>
                <a:spcPts val="213"/>
              </a:spcBef>
              <a:buFont typeface="Arial" panose="020B0604020202020204" pitchFamily="34" charset="0"/>
              <a:buNone/>
              <a:defRPr sz="768" b="0" i="0" kern="1200">
                <a:solidFill>
                  <a:schemeClr val="bg1"/>
                </a:solidFill>
                <a:latin typeface="+mj-lt"/>
                <a:ea typeface="Amazon Ember Light" panose="020B0403020204020204" pitchFamily="34" charset="0"/>
                <a:cs typeface="Amazon Ember Light" panose="020B0403020204020204" pitchFamily="34" charset="0"/>
              </a:defRPr>
            </a:lvl5pPr>
            <a:lvl6pPr marL="1072728"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6pPr>
            <a:lvl7pPr marL="1267770"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7pPr>
            <a:lvl8pPr marL="1462811"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8pPr>
            <a:lvl9pPr marL="1657853"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9pPr>
          </a:lstStyle>
          <a:p>
            <a:pPr defTabSz="406175">
              <a:defRPr/>
            </a:pPr>
            <a:r>
              <a:rPr lang="en-US" sz="1600" dirty="0">
                <a:solidFill>
                  <a:prstClr val="white"/>
                </a:solidFill>
                <a:latin typeface="+mn-lt"/>
                <a:sym typeface="Calibri"/>
              </a:rPr>
              <a:t>Piece together </a:t>
            </a:r>
            <a:r>
              <a:rPr lang="en-US" sz="1600" b="1" dirty="0">
                <a:solidFill>
                  <a:prstClr val="white"/>
                </a:solidFill>
                <a:latin typeface="+mn-lt"/>
                <a:sym typeface="Calibri"/>
              </a:rPr>
              <a:t>open-source</a:t>
            </a:r>
            <a:r>
              <a:rPr lang="en-US" sz="1600" dirty="0">
                <a:solidFill>
                  <a:prstClr val="white"/>
                </a:solidFill>
                <a:latin typeface="+mn-lt"/>
                <a:sym typeface="Calibri"/>
              </a:rPr>
              <a:t> packages</a:t>
            </a:r>
          </a:p>
        </p:txBody>
      </p:sp>
      <p:sp>
        <p:nvSpPr>
          <p:cNvPr id="9" name="Text Placeholder 2">
            <a:extLst>
              <a:ext uri="{FF2B5EF4-FFF2-40B4-BE49-F238E27FC236}">
                <a16:creationId xmlns:a16="http://schemas.microsoft.com/office/drawing/2014/main" id="{C553463A-AD41-4BAF-BA7D-EE7B22894B78}"/>
              </a:ext>
            </a:extLst>
          </p:cNvPr>
          <p:cNvSpPr txBox="1">
            <a:spLocks/>
          </p:cNvSpPr>
          <p:nvPr/>
        </p:nvSpPr>
        <p:spPr>
          <a:xfrm>
            <a:off x="4879362" y="1673415"/>
            <a:ext cx="3852867" cy="352484"/>
          </a:xfrm>
          <a:prstGeom prst="rect">
            <a:avLst/>
          </a:prstGeom>
        </p:spPr>
        <p:txBody>
          <a:bodyPr vert="horz" lIns="95201" tIns="47601" rIns="95201" bIns="47601" rtlCol="0" anchor="ctr">
            <a:spAutoFit/>
          </a:bodyPr>
          <a:lstStyle>
            <a:lvl1pPr marL="0" indent="0" algn="l" defTabSz="390083" rtl="0" eaLnBrk="1" latinLnBrk="0" hangingPunct="1">
              <a:lnSpc>
                <a:spcPct val="100000"/>
              </a:lnSpc>
              <a:spcBef>
                <a:spcPts val="427"/>
              </a:spcBef>
              <a:spcAft>
                <a:spcPts val="1200"/>
              </a:spcAft>
              <a:buFont typeface="Arial" panose="020B0604020202020204" pitchFamily="34" charset="0"/>
              <a:buNone/>
              <a:defRPr lang="en-US" sz="1200" b="0" i="0" kern="12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114300" indent="-114300" algn="l" defTabSz="390083" rtl="0" eaLnBrk="1" latinLnBrk="0" hangingPunct="1">
              <a:lnSpc>
                <a:spcPct val="100000"/>
              </a:lnSpc>
              <a:spcBef>
                <a:spcPts val="213"/>
              </a:spcBef>
              <a:buFont typeface="Arial" panose="020B0604020202020204" pitchFamily="34" charset="0"/>
              <a:buNone/>
              <a:defRPr sz="1024" b="0" i="0" kern="1200">
                <a:solidFill>
                  <a:schemeClr val="bg1"/>
                </a:solidFill>
                <a:latin typeface="+mj-lt"/>
                <a:ea typeface="Amazon Ember Light" panose="020B0403020204020204" pitchFamily="34" charset="0"/>
                <a:cs typeface="Amazon Ember Light" panose="020B0403020204020204" pitchFamily="34" charset="0"/>
              </a:defRPr>
            </a:lvl2pPr>
            <a:lvl3pPr marL="231775" indent="-117475" algn="l" defTabSz="390083" rtl="0" eaLnBrk="1" latinLnBrk="0" hangingPunct="1">
              <a:lnSpc>
                <a:spcPct val="100000"/>
              </a:lnSpc>
              <a:spcBef>
                <a:spcPts val="213"/>
              </a:spcBef>
              <a:buFont typeface="Arial" panose="020B0604020202020204" pitchFamily="34" charset="0"/>
              <a:buNone/>
              <a:defRPr sz="853" b="0" i="0" kern="1200">
                <a:solidFill>
                  <a:schemeClr val="bg1"/>
                </a:solidFill>
                <a:latin typeface="+mj-lt"/>
                <a:ea typeface="Amazon Ember Light" panose="020B0403020204020204" pitchFamily="34" charset="0"/>
                <a:cs typeface="Amazon Ember Light" panose="020B0403020204020204" pitchFamily="34" charset="0"/>
              </a:defRPr>
            </a:lvl3pPr>
            <a:lvl4pPr marL="341313" indent="-109538" algn="l" defTabSz="390083" rtl="0" eaLnBrk="1" latinLnBrk="0" hangingPunct="1">
              <a:lnSpc>
                <a:spcPct val="100000"/>
              </a:lnSpc>
              <a:spcBef>
                <a:spcPts val="213"/>
              </a:spcBef>
              <a:buFont typeface="Arial" panose="020B0604020202020204" pitchFamily="34" charset="0"/>
              <a:buNone/>
              <a:defRPr sz="768" b="0" i="0" kern="1200">
                <a:solidFill>
                  <a:schemeClr val="bg1"/>
                </a:solidFill>
                <a:latin typeface="+mj-lt"/>
                <a:ea typeface="Amazon Ember Light" panose="020B0403020204020204" pitchFamily="34" charset="0"/>
                <a:cs typeface="Amazon Ember Light" panose="020B0403020204020204" pitchFamily="34" charset="0"/>
              </a:defRPr>
            </a:lvl4pPr>
            <a:lvl5pPr marL="457200" indent="-115888" algn="l" defTabSz="390083" rtl="0" eaLnBrk="1" latinLnBrk="0" hangingPunct="1">
              <a:lnSpc>
                <a:spcPct val="100000"/>
              </a:lnSpc>
              <a:spcBef>
                <a:spcPts val="213"/>
              </a:spcBef>
              <a:buFont typeface="Arial" panose="020B0604020202020204" pitchFamily="34" charset="0"/>
              <a:buNone/>
              <a:defRPr sz="768" b="0" i="0" kern="1200">
                <a:solidFill>
                  <a:schemeClr val="bg1"/>
                </a:solidFill>
                <a:latin typeface="+mj-lt"/>
                <a:ea typeface="Amazon Ember Light" panose="020B0403020204020204" pitchFamily="34" charset="0"/>
                <a:cs typeface="Amazon Ember Light" panose="020B0403020204020204" pitchFamily="34" charset="0"/>
              </a:defRPr>
            </a:lvl5pPr>
            <a:lvl6pPr marL="1072728"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6pPr>
            <a:lvl7pPr marL="1267770"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7pPr>
            <a:lvl8pPr marL="1462811"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8pPr>
            <a:lvl9pPr marL="1657853"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9pPr>
          </a:lstStyle>
          <a:p>
            <a:pPr defTabSz="406175">
              <a:defRPr/>
            </a:pPr>
            <a:r>
              <a:rPr lang="en-US" sz="1600" dirty="0">
                <a:solidFill>
                  <a:prstClr val="white"/>
                </a:solidFill>
                <a:latin typeface="+mn-lt"/>
                <a:sym typeface="Calibri"/>
              </a:rPr>
              <a:t>Requires </a:t>
            </a:r>
            <a:r>
              <a:rPr lang="en-US" sz="1600" b="1" dirty="0">
                <a:solidFill>
                  <a:prstClr val="white"/>
                </a:solidFill>
                <a:latin typeface="+mn-lt"/>
                <a:sym typeface="Calibri"/>
              </a:rPr>
              <a:t>custom</a:t>
            </a:r>
            <a:r>
              <a:rPr lang="en-US" sz="1600" dirty="0">
                <a:solidFill>
                  <a:prstClr val="white"/>
                </a:solidFill>
                <a:latin typeface="+mn-lt"/>
                <a:sym typeface="Calibri"/>
              </a:rPr>
              <a:t> code</a:t>
            </a:r>
          </a:p>
        </p:txBody>
      </p:sp>
      <p:sp>
        <p:nvSpPr>
          <p:cNvPr id="12" name="Oval 11">
            <a:extLst>
              <a:ext uri="{FF2B5EF4-FFF2-40B4-BE49-F238E27FC236}">
                <a16:creationId xmlns:a16="http://schemas.microsoft.com/office/drawing/2014/main" id="{25AF3737-ED95-4742-B183-27CA9D1032DF}"/>
              </a:ext>
            </a:extLst>
          </p:cNvPr>
          <p:cNvSpPr/>
          <p:nvPr/>
        </p:nvSpPr>
        <p:spPr>
          <a:xfrm>
            <a:off x="3876142" y="291148"/>
            <a:ext cx="941748" cy="941748"/>
          </a:xfrm>
          <a:prstGeom prst="ellipse">
            <a:avLst/>
          </a:prstGeom>
          <a:solidFill>
            <a:schemeClr val="bg2">
              <a:lumMod val="90000"/>
              <a:lumOff val="10000"/>
            </a:schemeClr>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13" name="Oval 12">
            <a:extLst>
              <a:ext uri="{FF2B5EF4-FFF2-40B4-BE49-F238E27FC236}">
                <a16:creationId xmlns:a16="http://schemas.microsoft.com/office/drawing/2014/main" id="{7A384450-0ED0-45BB-8366-6B4C18E4EA11}"/>
              </a:ext>
            </a:extLst>
          </p:cNvPr>
          <p:cNvSpPr/>
          <p:nvPr/>
        </p:nvSpPr>
        <p:spPr>
          <a:xfrm>
            <a:off x="3876142" y="1378783"/>
            <a:ext cx="941748" cy="941748"/>
          </a:xfrm>
          <a:prstGeom prst="ellipse">
            <a:avLst/>
          </a:prstGeom>
          <a:solidFill>
            <a:schemeClr val="bg2">
              <a:lumMod val="90000"/>
              <a:lumOff val="10000"/>
            </a:schemeClr>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14" name="Oval 13">
            <a:extLst>
              <a:ext uri="{FF2B5EF4-FFF2-40B4-BE49-F238E27FC236}">
                <a16:creationId xmlns:a16="http://schemas.microsoft.com/office/drawing/2014/main" id="{5747339D-C70B-4C77-B427-58DB045BC93E}"/>
              </a:ext>
            </a:extLst>
          </p:cNvPr>
          <p:cNvSpPr/>
          <p:nvPr/>
        </p:nvSpPr>
        <p:spPr>
          <a:xfrm>
            <a:off x="3876142" y="2466418"/>
            <a:ext cx="941748" cy="941748"/>
          </a:xfrm>
          <a:prstGeom prst="ellipse">
            <a:avLst/>
          </a:prstGeom>
          <a:solidFill>
            <a:schemeClr val="bg2">
              <a:lumMod val="90000"/>
              <a:lumOff val="10000"/>
            </a:schemeClr>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15" name="Oval 14">
            <a:extLst>
              <a:ext uri="{FF2B5EF4-FFF2-40B4-BE49-F238E27FC236}">
                <a16:creationId xmlns:a16="http://schemas.microsoft.com/office/drawing/2014/main" id="{F6D89617-8221-485A-9D79-86AA4B376200}"/>
              </a:ext>
            </a:extLst>
          </p:cNvPr>
          <p:cNvSpPr/>
          <p:nvPr/>
        </p:nvSpPr>
        <p:spPr>
          <a:xfrm>
            <a:off x="3876142" y="3554052"/>
            <a:ext cx="941748" cy="941748"/>
          </a:xfrm>
          <a:prstGeom prst="ellipse">
            <a:avLst/>
          </a:prstGeom>
          <a:solidFill>
            <a:schemeClr val="bg2">
              <a:lumMod val="90000"/>
              <a:lumOff val="10000"/>
            </a:schemeClr>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grpSp>
        <p:nvGrpSpPr>
          <p:cNvPr id="16" name="Graphic 226">
            <a:extLst>
              <a:ext uri="{FF2B5EF4-FFF2-40B4-BE49-F238E27FC236}">
                <a16:creationId xmlns:a16="http://schemas.microsoft.com/office/drawing/2014/main" id="{F6388B58-CBBF-4EFB-9F41-E2693EE903FD}"/>
              </a:ext>
            </a:extLst>
          </p:cNvPr>
          <p:cNvGrpSpPr/>
          <p:nvPr/>
        </p:nvGrpSpPr>
        <p:grpSpPr>
          <a:xfrm>
            <a:off x="3965994" y="381000"/>
            <a:ext cx="762044" cy="762044"/>
            <a:chOff x="6243642" y="1619250"/>
            <a:chExt cx="457200" cy="457200"/>
          </a:xfrm>
        </p:grpSpPr>
        <p:sp>
          <p:nvSpPr>
            <p:cNvPr id="17" name="Freeform: Shape 16">
              <a:extLst>
                <a:ext uri="{FF2B5EF4-FFF2-40B4-BE49-F238E27FC236}">
                  <a16:creationId xmlns:a16="http://schemas.microsoft.com/office/drawing/2014/main" id="{0E06D5D5-3CCE-408A-91E9-D9ADDB3F9DEE}"/>
                </a:ext>
              </a:extLst>
            </p:cNvPr>
            <p:cNvSpPr/>
            <p:nvPr/>
          </p:nvSpPr>
          <p:spPr>
            <a:xfrm>
              <a:off x="6480380" y="1778469"/>
              <a:ext cx="52920" cy="60944"/>
            </a:xfrm>
            <a:custGeom>
              <a:avLst/>
              <a:gdLst>
                <a:gd name="connsiteX0" fmla="*/ 0 w 52920"/>
                <a:gd name="connsiteY0" fmla="*/ 60945 h 60944"/>
                <a:gd name="connsiteX1" fmla="*/ 52921 w 52920"/>
                <a:gd name="connsiteY1" fmla="*/ 0 h 60944"/>
              </a:gdLst>
              <a:ahLst/>
              <a:cxnLst>
                <a:cxn ang="0">
                  <a:pos x="connsiteX0" y="connsiteY0"/>
                </a:cxn>
                <a:cxn ang="0">
                  <a:pos x="connsiteX1" y="connsiteY1"/>
                </a:cxn>
              </a:cxnLst>
              <a:rect l="l" t="t" r="r" b="b"/>
              <a:pathLst>
                <a:path w="52920" h="60944">
                  <a:moveTo>
                    <a:pt x="0" y="60945"/>
                  </a:moveTo>
                  <a:lnTo>
                    <a:pt x="52921" y="0"/>
                  </a:lnTo>
                </a:path>
              </a:pathLst>
            </a:custGeom>
            <a:ln w="12700" cap="flat">
              <a:solidFill>
                <a:srgbClr val="F1F2F2"/>
              </a:solidFill>
              <a:prstDash val="solid"/>
              <a:round/>
            </a:ln>
          </p:spPr>
          <p:txBody>
            <a:bodyPr rtlCol="0" anchor="ctr"/>
            <a:lstStyle/>
            <a:p>
              <a:endParaRPr lang="en-US"/>
            </a:p>
          </p:txBody>
        </p:sp>
        <p:sp>
          <p:nvSpPr>
            <p:cNvPr id="18" name="Freeform: Shape 17">
              <a:extLst>
                <a:ext uri="{FF2B5EF4-FFF2-40B4-BE49-F238E27FC236}">
                  <a16:creationId xmlns:a16="http://schemas.microsoft.com/office/drawing/2014/main" id="{B2965868-6F43-4234-BFED-C63C39D9D120}"/>
                </a:ext>
              </a:extLst>
            </p:cNvPr>
            <p:cNvSpPr/>
            <p:nvPr/>
          </p:nvSpPr>
          <p:spPr>
            <a:xfrm>
              <a:off x="6480380" y="1856399"/>
              <a:ext cx="52829" cy="60876"/>
            </a:xfrm>
            <a:custGeom>
              <a:avLst/>
              <a:gdLst>
                <a:gd name="connsiteX0" fmla="*/ 0 w 52829"/>
                <a:gd name="connsiteY0" fmla="*/ 0 h 60876"/>
                <a:gd name="connsiteX1" fmla="*/ 52829 w 52829"/>
                <a:gd name="connsiteY1" fmla="*/ 60876 h 60876"/>
              </a:gdLst>
              <a:ahLst/>
              <a:cxnLst>
                <a:cxn ang="0">
                  <a:pos x="connsiteX0" y="connsiteY0"/>
                </a:cxn>
                <a:cxn ang="0">
                  <a:pos x="connsiteX1" y="connsiteY1"/>
                </a:cxn>
              </a:cxnLst>
              <a:rect l="l" t="t" r="r" b="b"/>
              <a:pathLst>
                <a:path w="52829" h="60876">
                  <a:moveTo>
                    <a:pt x="0" y="0"/>
                  </a:moveTo>
                  <a:lnTo>
                    <a:pt x="52829" y="60876"/>
                  </a:lnTo>
                </a:path>
              </a:pathLst>
            </a:custGeom>
            <a:ln w="12700" cap="flat">
              <a:solidFill>
                <a:srgbClr val="F1F2F2"/>
              </a:solidFill>
              <a:prstDash val="solid"/>
              <a:round/>
            </a:ln>
          </p:spPr>
          <p:txBody>
            <a:bodyPr rtlCol="0" anchor="ctr"/>
            <a:lstStyle/>
            <a:p>
              <a:endParaRPr lang="en-US"/>
            </a:p>
          </p:txBody>
        </p:sp>
        <p:sp>
          <p:nvSpPr>
            <p:cNvPr id="19" name="Freeform: Shape 18">
              <a:extLst>
                <a:ext uri="{FF2B5EF4-FFF2-40B4-BE49-F238E27FC236}">
                  <a16:creationId xmlns:a16="http://schemas.microsoft.com/office/drawing/2014/main" id="{0B31B3B2-08F1-492D-82B8-4E4120A4EE5F}"/>
                </a:ext>
              </a:extLst>
            </p:cNvPr>
            <p:cNvSpPr/>
            <p:nvPr/>
          </p:nvSpPr>
          <p:spPr>
            <a:xfrm>
              <a:off x="6483900" y="1847827"/>
              <a:ext cx="78089" cy="91"/>
            </a:xfrm>
            <a:custGeom>
              <a:avLst/>
              <a:gdLst>
                <a:gd name="connsiteX0" fmla="*/ 78090 w 78089"/>
                <a:gd name="connsiteY0" fmla="*/ 0 h 91"/>
                <a:gd name="connsiteX1" fmla="*/ 0 w 78089"/>
                <a:gd name="connsiteY1" fmla="*/ 91 h 91"/>
              </a:gdLst>
              <a:ahLst/>
              <a:cxnLst>
                <a:cxn ang="0">
                  <a:pos x="connsiteX0" y="connsiteY0"/>
                </a:cxn>
                <a:cxn ang="0">
                  <a:pos x="connsiteX1" y="connsiteY1"/>
                </a:cxn>
              </a:cxnLst>
              <a:rect l="l" t="t" r="r" b="b"/>
              <a:pathLst>
                <a:path w="78089" h="91">
                  <a:moveTo>
                    <a:pt x="78090" y="0"/>
                  </a:moveTo>
                  <a:lnTo>
                    <a:pt x="0" y="91"/>
                  </a:lnTo>
                </a:path>
              </a:pathLst>
            </a:custGeom>
            <a:ln w="12700" cap="flat">
              <a:solidFill>
                <a:srgbClr val="F1F2F2"/>
              </a:solidFill>
              <a:prstDash val="solid"/>
              <a:round/>
            </a:ln>
          </p:spPr>
          <p:txBody>
            <a:bodyPr rtlCol="0" anchor="ctr"/>
            <a:lstStyle/>
            <a:p>
              <a:endParaRPr lang="en-US"/>
            </a:p>
          </p:txBody>
        </p:sp>
        <p:sp>
          <p:nvSpPr>
            <p:cNvPr id="20" name="Freeform: Shape 19">
              <a:extLst>
                <a:ext uri="{FF2B5EF4-FFF2-40B4-BE49-F238E27FC236}">
                  <a16:creationId xmlns:a16="http://schemas.microsoft.com/office/drawing/2014/main" id="{4E76E30F-18FE-403B-A69E-3F02ACD9334E}"/>
                </a:ext>
              </a:extLst>
            </p:cNvPr>
            <p:cNvSpPr/>
            <p:nvPr/>
          </p:nvSpPr>
          <p:spPr>
            <a:xfrm>
              <a:off x="6567111" y="1720588"/>
              <a:ext cx="24048" cy="24048"/>
            </a:xfrm>
            <a:custGeom>
              <a:avLst/>
              <a:gdLst>
                <a:gd name="connsiteX0" fmla="*/ 24049 w 24048"/>
                <a:gd name="connsiteY0" fmla="*/ 12024 h 24048"/>
                <a:gd name="connsiteX1" fmla="*/ 12024 w 24048"/>
                <a:gd name="connsiteY1" fmla="*/ 24049 h 24048"/>
                <a:gd name="connsiteX2" fmla="*/ 0 w 24048"/>
                <a:gd name="connsiteY2" fmla="*/ 12024 h 24048"/>
                <a:gd name="connsiteX3" fmla="*/ 12024 w 24048"/>
                <a:gd name="connsiteY3" fmla="*/ 0 h 24048"/>
                <a:gd name="connsiteX4" fmla="*/ 24049 w 24048"/>
                <a:gd name="connsiteY4" fmla="*/ 12024 h 240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48" h="24048">
                  <a:moveTo>
                    <a:pt x="24049" y="12024"/>
                  </a:moveTo>
                  <a:cubicBezTo>
                    <a:pt x="24049" y="18665"/>
                    <a:pt x="18665" y="24049"/>
                    <a:pt x="12024" y="24049"/>
                  </a:cubicBezTo>
                  <a:cubicBezTo>
                    <a:pt x="5384" y="24049"/>
                    <a:pt x="0" y="18665"/>
                    <a:pt x="0" y="12024"/>
                  </a:cubicBezTo>
                  <a:cubicBezTo>
                    <a:pt x="0" y="5383"/>
                    <a:pt x="5384" y="0"/>
                    <a:pt x="12024" y="0"/>
                  </a:cubicBezTo>
                  <a:cubicBezTo>
                    <a:pt x="18665" y="0"/>
                    <a:pt x="24049" y="5383"/>
                    <a:pt x="24049" y="12024"/>
                  </a:cubicBezTo>
                  <a:close/>
                </a:path>
              </a:pathLst>
            </a:custGeom>
            <a:noFill/>
            <a:ln w="12700" cap="flat">
              <a:solidFill>
                <a:srgbClr val="FF9900"/>
              </a:solidFill>
              <a:prstDash val="solid"/>
              <a:round/>
            </a:ln>
          </p:spPr>
          <p:txBody>
            <a:bodyPr rtlCol="0" anchor="ctr"/>
            <a:lstStyle/>
            <a:p>
              <a:endParaRPr lang="en-US"/>
            </a:p>
          </p:txBody>
        </p:sp>
        <p:sp>
          <p:nvSpPr>
            <p:cNvPr id="21" name="Freeform: Shape 20">
              <a:extLst>
                <a:ext uri="{FF2B5EF4-FFF2-40B4-BE49-F238E27FC236}">
                  <a16:creationId xmlns:a16="http://schemas.microsoft.com/office/drawing/2014/main" id="{9E132633-A45E-47ED-9D8D-57DB67441149}"/>
                </a:ext>
              </a:extLst>
            </p:cNvPr>
            <p:cNvSpPr/>
            <p:nvPr/>
          </p:nvSpPr>
          <p:spPr>
            <a:xfrm>
              <a:off x="6529712" y="1757895"/>
              <a:ext cx="24048" cy="24048"/>
            </a:xfrm>
            <a:custGeom>
              <a:avLst/>
              <a:gdLst>
                <a:gd name="connsiteX0" fmla="*/ 24049 w 24048"/>
                <a:gd name="connsiteY0" fmla="*/ 12024 h 24048"/>
                <a:gd name="connsiteX1" fmla="*/ 12024 w 24048"/>
                <a:gd name="connsiteY1" fmla="*/ 24049 h 24048"/>
                <a:gd name="connsiteX2" fmla="*/ 0 w 24048"/>
                <a:gd name="connsiteY2" fmla="*/ 12024 h 24048"/>
                <a:gd name="connsiteX3" fmla="*/ 12024 w 24048"/>
                <a:gd name="connsiteY3" fmla="*/ 0 h 24048"/>
                <a:gd name="connsiteX4" fmla="*/ 24049 w 24048"/>
                <a:gd name="connsiteY4" fmla="*/ 12024 h 240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48" h="24048">
                  <a:moveTo>
                    <a:pt x="24049" y="12024"/>
                  </a:moveTo>
                  <a:cubicBezTo>
                    <a:pt x="24049" y="18665"/>
                    <a:pt x="18665" y="24049"/>
                    <a:pt x="12024" y="24049"/>
                  </a:cubicBezTo>
                  <a:cubicBezTo>
                    <a:pt x="5384" y="24049"/>
                    <a:pt x="0" y="18665"/>
                    <a:pt x="0" y="12024"/>
                  </a:cubicBezTo>
                  <a:cubicBezTo>
                    <a:pt x="0" y="5383"/>
                    <a:pt x="5384" y="0"/>
                    <a:pt x="12024" y="0"/>
                  </a:cubicBezTo>
                  <a:cubicBezTo>
                    <a:pt x="18665" y="0"/>
                    <a:pt x="24049" y="5383"/>
                    <a:pt x="24049" y="12024"/>
                  </a:cubicBezTo>
                  <a:close/>
                </a:path>
              </a:pathLst>
            </a:custGeom>
            <a:noFill/>
            <a:ln w="12700" cap="flat">
              <a:solidFill>
                <a:srgbClr val="F1F2F2"/>
              </a:solidFill>
              <a:prstDash val="solid"/>
              <a:round/>
            </a:ln>
          </p:spPr>
          <p:txBody>
            <a:bodyPr rtlCol="0" anchor="ctr"/>
            <a:lstStyle/>
            <a:p>
              <a:endParaRPr lang="en-US"/>
            </a:p>
          </p:txBody>
        </p:sp>
        <p:sp>
          <p:nvSpPr>
            <p:cNvPr id="22" name="Freeform: Shape 21">
              <a:extLst>
                <a:ext uri="{FF2B5EF4-FFF2-40B4-BE49-F238E27FC236}">
                  <a16:creationId xmlns:a16="http://schemas.microsoft.com/office/drawing/2014/main" id="{F190C142-0BE8-4D36-B2CC-C6FE4B4DBA1C}"/>
                </a:ext>
              </a:extLst>
            </p:cNvPr>
            <p:cNvSpPr/>
            <p:nvPr/>
          </p:nvSpPr>
          <p:spPr>
            <a:xfrm>
              <a:off x="6585170" y="1787019"/>
              <a:ext cx="11978" cy="11978"/>
            </a:xfrm>
            <a:custGeom>
              <a:avLst/>
              <a:gdLst>
                <a:gd name="connsiteX0" fmla="*/ 11979 w 11978"/>
                <a:gd name="connsiteY0" fmla="*/ 5989 h 11978"/>
                <a:gd name="connsiteX1" fmla="*/ 5989 w 11978"/>
                <a:gd name="connsiteY1" fmla="*/ 11979 h 11978"/>
                <a:gd name="connsiteX2" fmla="*/ 0 w 11978"/>
                <a:gd name="connsiteY2" fmla="*/ 5989 h 11978"/>
                <a:gd name="connsiteX3" fmla="*/ 5989 w 11978"/>
                <a:gd name="connsiteY3" fmla="*/ 0 h 11978"/>
                <a:gd name="connsiteX4" fmla="*/ 11979 w 11978"/>
                <a:gd name="connsiteY4" fmla="*/ 5989 h 119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78" h="11978">
                  <a:moveTo>
                    <a:pt x="11979" y="5989"/>
                  </a:moveTo>
                  <a:cubicBezTo>
                    <a:pt x="11979" y="9297"/>
                    <a:pt x="9297" y="11979"/>
                    <a:pt x="5989" y="11979"/>
                  </a:cubicBezTo>
                  <a:cubicBezTo>
                    <a:pt x="2682" y="11979"/>
                    <a:pt x="0" y="9297"/>
                    <a:pt x="0" y="5989"/>
                  </a:cubicBezTo>
                  <a:cubicBezTo>
                    <a:pt x="0" y="2682"/>
                    <a:pt x="2682" y="0"/>
                    <a:pt x="5989" y="0"/>
                  </a:cubicBezTo>
                  <a:cubicBezTo>
                    <a:pt x="9297" y="0"/>
                    <a:pt x="11979" y="2682"/>
                    <a:pt x="11979" y="5989"/>
                  </a:cubicBezTo>
                  <a:close/>
                </a:path>
              </a:pathLst>
            </a:custGeom>
            <a:noFill/>
            <a:ln w="12700" cap="flat">
              <a:solidFill>
                <a:srgbClr val="F1F2F2"/>
              </a:solidFill>
              <a:prstDash val="solid"/>
              <a:round/>
            </a:ln>
          </p:spPr>
          <p:txBody>
            <a:bodyPr rtlCol="0" anchor="ctr"/>
            <a:lstStyle/>
            <a:p>
              <a:endParaRPr lang="en-US"/>
            </a:p>
          </p:txBody>
        </p:sp>
        <p:sp>
          <p:nvSpPr>
            <p:cNvPr id="23" name="Freeform: Shape 22">
              <a:extLst>
                <a:ext uri="{FF2B5EF4-FFF2-40B4-BE49-F238E27FC236}">
                  <a16:creationId xmlns:a16="http://schemas.microsoft.com/office/drawing/2014/main" id="{4E8CCD02-B82F-48A9-8877-D62B6EFDE8DA}"/>
                </a:ext>
              </a:extLst>
            </p:cNvPr>
            <p:cNvSpPr/>
            <p:nvPr/>
          </p:nvSpPr>
          <p:spPr>
            <a:xfrm>
              <a:off x="6585170" y="1893227"/>
              <a:ext cx="11978" cy="11978"/>
            </a:xfrm>
            <a:custGeom>
              <a:avLst/>
              <a:gdLst>
                <a:gd name="connsiteX0" fmla="*/ 11979 w 11978"/>
                <a:gd name="connsiteY0" fmla="*/ 5989 h 11978"/>
                <a:gd name="connsiteX1" fmla="*/ 5989 w 11978"/>
                <a:gd name="connsiteY1" fmla="*/ 11979 h 11978"/>
                <a:gd name="connsiteX2" fmla="*/ 0 w 11978"/>
                <a:gd name="connsiteY2" fmla="*/ 5989 h 11978"/>
                <a:gd name="connsiteX3" fmla="*/ 5989 w 11978"/>
                <a:gd name="connsiteY3" fmla="*/ 0 h 11978"/>
                <a:gd name="connsiteX4" fmla="*/ 11979 w 11978"/>
                <a:gd name="connsiteY4" fmla="*/ 5989 h 119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78" h="11978">
                  <a:moveTo>
                    <a:pt x="11979" y="5989"/>
                  </a:moveTo>
                  <a:cubicBezTo>
                    <a:pt x="11979" y="9297"/>
                    <a:pt x="9297" y="11979"/>
                    <a:pt x="5989" y="11979"/>
                  </a:cubicBezTo>
                  <a:cubicBezTo>
                    <a:pt x="2682" y="11979"/>
                    <a:pt x="0" y="9297"/>
                    <a:pt x="0" y="5989"/>
                  </a:cubicBezTo>
                  <a:cubicBezTo>
                    <a:pt x="0" y="2682"/>
                    <a:pt x="2682" y="0"/>
                    <a:pt x="5989" y="0"/>
                  </a:cubicBezTo>
                  <a:cubicBezTo>
                    <a:pt x="9297" y="0"/>
                    <a:pt x="11979" y="2682"/>
                    <a:pt x="11979" y="5989"/>
                  </a:cubicBezTo>
                  <a:close/>
                </a:path>
              </a:pathLst>
            </a:custGeom>
            <a:noFill/>
            <a:ln w="12700" cap="flat">
              <a:solidFill>
                <a:srgbClr val="F1F2F2"/>
              </a:solidFill>
              <a:prstDash val="solid"/>
              <a:round/>
            </a:ln>
          </p:spPr>
          <p:txBody>
            <a:bodyPr rtlCol="0" anchor="ctr"/>
            <a:lstStyle/>
            <a:p>
              <a:endParaRPr lang="en-US"/>
            </a:p>
          </p:txBody>
        </p:sp>
        <p:sp>
          <p:nvSpPr>
            <p:cNvPr id="24" name="Freeform: Shape 23">
              <a:extLst>
                <a:ext uri="{FF2B5EF4-FFF2-40B4-BE49-F238E27FC236}">
                  <a16:creationId xmlns:a16="http://schemas.microsoft.com/office/drawing/2014/main" id="{FD416169-586F-4C2B-BD69-91002B38FD97}"/>
                </a:ext>
              </a:extLst>
            </p:cNvPr>
            <p:cNvSpPr/>
            <p:nvPr/>
          </p:nvSpPr>
          <p:spPr>
            <a:xfrm>
              <a:off x="6614819" y="1835894"/>
              <a:ext cx="24048" cy="24048"/>
            </a:xfrm>
            <a:custGeom>
              <a:avLst/>
              <a:gdLst>
                <a:gd name="connsiteX0" fmla="*/ 24049 w 24048"/>
                <a:gd name="connsiteY0" fmla="*/ 12024 h 24048"/>
                <a:gd name="connsiteX1" fmla="*/ 12024 w 24048"/>
                <a:gd name="connsiteY1" fmla="*/ 24049 h 24048"/>
                <a:gd name="connsiteX2" fmla="*/ 0 w 24048"/>
                <a:gd name="connsiteY2" fmla="*/ 12024 h 24048"/>
                <a:gd name="connsiteX3" fmla="*/ 12024 w 24048"/>
                <a:gd name="connsiteY3" fmla="*/ 0 h 24048"/>
                <a:gd name="connsiteX4" fmla="*/ 24049 w 24048"/>
                <a:gd name="connsiteY4" fmla="*/ 12024 h 240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48" h="24048">
                  <a:moveTo>
                    <a:pt x="24049" y="12024"/>
                  </a:moveTo>
                  <a:cubicBezTo>
                    <a:pt x="24049" y="18665"/>
                    <a:pt x="18665" y="24049"/>
                    <a:pt x="12024" y="24049"/>
                  </a:cubicBezTo>
                  <a:cubicBezTo>
                    <a:pt x="5384" y="24049"/>
                    <a:pt x="0" y="18665"/>
                    <a:pt x="0" y="12024"/>
                  </a:cubicBezTo>
                  <a:cubicBezTo>
                    <a:pt x="0" y="5383"/>
                    <a:pt x="5384" y="0"/>
                    <a:pt x="12024" y="0"/>
                  </a:cubicBezTo>
                  <a:cubicBezTo>
                    <a:pt x="18665" y="0"/>
                    <a:pt x="24049" y="5383"/>
                    <a:pt x="24049" y="12024"/>
                  </a:cubicBezTo>
                  <a:close/>
                </a:path>
              </a:pathLst>
            </a:custGeom>
            <a:noFill/>
            <a:ln w="12700" cap="flat">
              <a:solidFill>
                <a:srgbClr val="FF9900"/>
              </a:solidFill>
              <a:prstDash val="solid"/>
              <a:round/>
            </a:ln>
          </p:spPr>
          <p:txBody>
            <a:bodyPr rtlCol="0" anchor="ctr"/>
            <a:lstStyle/>
            <a:p>
              <a:endParaRPr lang="en-US"/>
            </a:p>
          </p:txBody>
        </p:sp>
        <p:sp>
          <p:nvSpPr>
            <p:cNvPr id="25" name="Freeform: Shape 24">
              <a:extLst>
                <a:ext uri="{FF2B5EF4-FFF2-40B4-BE49-F238E27FC236}">
                  <a16:creationId xmlns:a16="http://schemas.microsoft.com/office/drawing/2014/main" id="{29478EF8-B5B2-47EC-B238-40D4BCBB4465}"/>
                </a:ext>
              </a:extLst>
            </p:cNvPr>
            <p:cNvSpPr/>
            <p:nvPr/>
          </p:nvSpPr>
          <p:spPr>
            <a:xfrm>
              <a:off x="6561853" y="1835802"/>
              <a:ext cx="24048" cy="24048"/>
            </a:xfrm>
            <a:custGeom>
              <a:avLst/>
              <a:gdLst>
                <a:gd name="connsiteX0" fmla="*/ 24049 w 24048"/>
                <a:gd name="connsiteY0" fmla="*/ 12024 h 24048"/>
                <a:gd name="connsiteX1" fmla="*/ 12024 w 24048"/>
                <a:gd name="connsiteY1" fmla="*/ 24049 h 24048"/>
                <a:gd name="connsiteX2" fmla="*/ 0 w 24048"/>
                <a:gd name="connsiteY2" fmla="*/ 12024 h 24048"/>
                <a:gd name="connsiteX3" fmla="*/ 12024 w 24048"/>
                <a:gd name="connsiteY3" fmla="*/ 0 h 24048"/>
                <a:gd name="connsiteX4" fmla="*/ 24049 w 24048"/>
                <a:gd name="connsiteY4" fmla="*/ 12024 h 240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48" h="24048">
                  <a:moveTo>
                    <a:pt x="24049" y="12024"/>
                  </a:moveTo>
                  <a:cubicBezTo>
                    <a:pt x="24049" y="18665"/>
                    <a:pt x="18665" y="24049"/>
                    <a:pt x="12024" y="24049"/>
                  </a:cubicBezTo>
                  <a:cubicBezTo>
                    <a:pt x="5384" y="24049"/>
                    <a:pt x="0" y="18665"/>
                    <a:pt x="0" y="12024"/>
                  </a:cubicBezTo>
                  <a:cubicBezTo>
                    <a:pt x="0" y="5383"/>
                    <a:pt x="5384" y="0"/>
                    <a:pt x="12024" y="0"/>
                  </a:cubicBezTo>
                  <a:cubicBezTo>
                    <a:pt x="18665" y="0"/>
                    <a:pt x="24049" y="5383"/>
                    <a:pt x="24049" y="12024"/>
                  </a:cubicBezTo>
                  <a:close/>
                </a:path>
              </a:pathLst>
            </a:custGeom>
            <a:noFill/>
            <a:ln w="12700" cap="flat">
              <a:solidFill>
                <a:srgbClr val="F1F2F2"/>
              </a:solidFill>
              <a:prstDash val="solid"/>
              <a:round/>
            </a:ln>
          </p:spPr>
          <p:txBody>
            <a:bodyPr rtlCol="0" anchor="ctr"/>
            <a:lstStyle/>
            <a:p>
              <a:endParaRPr lang="en-US"/>
            </a:p>
          </p:txBody>
        </p:sp>
        <p:sp>
          <p:nvSpPr>
            <p:cNvPr id="26" name="Freeform: Shape 25">
              <a:extLst>
                <a:ext uri="{FF2B5EF4-FFF2-40B4-BE49-F238E27FC236}">
                  <a16:creationId xmlns:a16="http://schemas.microsoft.com/office/drawing/2014/main" id="{74FBB817-60D5-42DD-A5A1-072A0B5B0EA0}"/>
                </a:ext>
              </a:extLst>
            </p:cNvPr>
            <p:cNvSpPr/>
            <p:nvPr/>
          </p:nvSpPr>
          <p:spPr>
            <a:xfrm>
              <a:off x="6529712" y="1913686"/>
              <a:ext cx="24048" cy="24048"/>
            </a:xfrm>
            <a:custGeom>
              <a:avLst/>
              <a:gdLst>
                <a:gd name="connsiteX0" fmla="*/ 24049 w 24048"/>
                <a:gd name="connsiteY0" fmla="*/ 12024 h 24048"/>
                <a:gd name="connsiteX1" fmla="*/ 12024 w 24048"/>
                <a:gd name="connsiteY1" fmla="*/ 24049 h 24048"/>
                <a:gd name="connsiteX2" fmla="*/ 0 w 24048"/>
                <a:gd name="connsiteY2" fmla="*/ 12024 h 24048"/>
                <a:gd name="connsiteX3" fmla="*/ 12024 w 24048"/>
                <a:gd name="connsiteY3" fmla="*/ 0 h 24048"/>
                <a:gd name="connsiteX4" fmla="*/ 24049 w 24048"/>
                <a:gd name="connsiteY4" fmla="*/ 12024 h 240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48" h="24048">
                  <a:moveTo>
                    <a:pt x="24049" y="12024"/>
                  </a:moveTo>
                  <a:cubicBezTo>
                    <a:pt x="24049" y="18665"/>
                    <a:pt x="18665" y="24049"/>
                    <a:pt x="12024" y="24049"/>
                  </a:cubicBezTo>
                  <a:cubicBezTo>
                    <a:pt x="5384" y="24049"/>
                    <a:pt x="0" y="18665"/>
                    <a:pt x="0" y="12024"/>
                  </a:cubicBezTo>
                  <a:cubicBezTo>
                    <a:pt x="0" y="5383"/>
                    <a:pt x="5384" y="0"/>
                    <a:pt x="12024" y="0"/>
                  </a:cubicBezTo>
                  <a:cubicBezTo>
                    <a:pt x="18665" y="0"/>
                    <a:pt x="24049" y="5383"/>
                    <a:pt x="24049" y="12024"/>
                  </a:cubicBezTo>
                  <a:close/>
                </a:path>
              </a:pathLst>
            </a:custGeom>
            <a:noFill/>
            <a:ln w="12700" cap="flat">
              <a:solidFill>
                <a:srgbClr val="F1F2F2"/>
              </a:solidFill>
              <a:prstDash val="solid"/>
              <a:round/>
            </a:ln>
          </p:spPr>
          <p:txBody>
            <a:bodyPr rtlCol="0" anchor="ctr"/>
            <a:lstStyle/>
            <a:p>
              <a:endParaRPr lang="en-US"/>
            </a:p>
          </p:txBody>
        </p:sp>
        <p:sp>
          <p:nvSpPr>
            <p:cNvPr id="27" name="Freeform: Shape 26">
              <a:extLst>
                <a:ext uri="{FF2B5EF4-FFF2-40B4-BE49-F238E27FC236}">
                  <a16:creationId xmlns:a16="http://schemas.microsoft.com/office/drawing/2014/main" id="{1321119A-B005-4268-BF21-4A839FDD574D}"/>
                </a:ext>
              </a:extLst>
            </p:cNvPr>
            <p:cNvSpPr/>
            <p:nvPr/>
          </p:nvSpPr>
          <p:spPr>
            <a:xfrm>
              <a:off x="6567019" y="1951085"/>
              <a:ext cx="24048" cy="24048"/>
            </a:xfrm>
            <a:custGeom>
              <a:avLst/>
              <a:gdLst>
                <a:gd name="connsiteX0" fmla="*/ 24049 w 24048"/>
                <a:gd name="connsiteY0" fmla="*/ 12024 h 24048"/>
                <a:gd name="connsiteX1" fmla="*/ 12024 w 24048"/>
                <a:gd name="connsiteY1" fmla="*/ 24049 h 24048"/>
                <a:gd name="connsiteX2" fmla="*/ 0 w 24048"/>
                <a:gd name="connsiteY2" fmla="*/ 12024 h 24048"/>
                <a:gd name="connsiteX3" fmla="*/ 12024 w 24048"/>
                <a:gd name="connsiteY3" fmla="*/ 0 h 24048"/>
                <a:gd name="connsiteX4" fmla="*/ 24049 w 24048"/>
                <a:gd name="connsiteY4" fmla="*/ 12024 h 240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48" h="24048">
                  <a:moveTo>
                    <a:pt x="24049" y="12024"/>
                  </a:moveTo>
                  <a:cubicBezTo>
                    <a:pt x="24049" y="18665"/>
                    <a:pt x="18665" y="24049"/>
                    <a:pt x="12024" y="24049"/>
                  </a:cubicBezTo>
                  <a:cubicBezTo>
                    <a:pt x="5384" y="24049"/>
                    <a:pt x="0" y="18665"/>
                    <a:pt x="0" y="12024"/>
                  </a:cubicBezTo>
                  <a:cubicBezTo>
                    <a:pt x="0" y="5383"/>
                    <a:pt x="5384" y="0"/>
                    <a:pt x="12024" y="0"/>
                  </a:cubicBezTo>
                  <a:cubicBezTo>
                    <a:pt x="18665" y="0"/>
                    <a:pt x="24049" y="5383"/>
                    <a:pt x="24049" y="12024"/>
                  </a:cubicBezTo>
                  <a:close/>
                </a:path>
              </a:pathLst>
            </a:custGeom>
            <a:noFill/>
            <a:ln w="12700" cap="flat">
              <a:solidFill>
                <a:srgbClr val="FF9900"/>
              </a:solidFill>
              <a:prstDash val="solid"/>
              <a:round/>
            </a:ln>
          </p:spPr>
          <p:txBody>
            <a:bodyPr rtlCol="0" anchor="ctr"/>
            <a:lstStyle/>
            <a:p>
              <a:endParaRPr lang="en-US"/>
            </a:p>
          </p:txBody>
        </p:sp>
        <p:sp>
          <p:nvSpPr>
            <p:cNvPr id="28" name="Freeform: Shape 27">
              <a:extLst>
                <a:ext uri="{FF2B5EF4-FFF2-40B4-BE49-F238E27FC236}">
                  <a16:creationId xmlns:a16="http://schemas.microsoft.com/office/drawing/2014/main" id="{0DC4E267-228D-4AE6-902E-14428DBB5E53}"/>
                </a:ext>
              </a:extLst>
            </p:cNvPr>
            <p:cNvSpPr/>
            <p:nvPr/>
          </p:nvSpPr>
          <p:spPr>
            <a:xfrm>
              <a:off x="6546399" y="1781007"/>
              <a:ext cx="22905" cy="55709"/>
            </a:xfrm>
            <a:custGeom>
              <a:avLst/>
              <a:gdLst>
                <a:gd name="connsiteX0" fmla="*/ 22906 w 22905"/>
                <a:gd name="connsiteY0" fmla="*/ 55710 h 55709"/>
                <a:gd name="connsiteX1" fmla="*/ 0 w 22905"/>
                <a:gd name="connsiteY1" fmla="*/ 0 h 55709"/>
              </a:gdLst>
              <a:ahLst/>
              <a:cxnLst>
                <a:cxn ang="0">
                  <a:pos x="connsiteX0" y="connsiteY0"/>
                </a:cxn>
                <a:cxn ang="0">
                  <a:pos x="connsiteX1" y="connsiteY1"/>
                </a:cxn>
              </a:cxnLst>
              <a:rect l="l" t="t" r="r" b="b"/>
              <a:pathLst>
                <a:path w="22905" h="55709">
                  <a:moveTo>
                    <a:pt x="22906" y="55710"/>
                  </a:moveTo>
                  <a:lnTo>
                    <a:pt x="0" y="0"/>
                  </a:lnTo>
                </a:path>
              </a:pathLst>
            </a:custGeom>
            <a:ln w="12700" cap="flat">
              <a:solidFill>
                <a:srgbClr val="F1F2F2"/>
              </a:solidFill>
              <a:prstDash val="solid"/>
              <a:round/>
            </a:ln>
          </p:spPr>
          <p:txBody>
            <a:bodyPr rtlCol="0" anchor="ctr"/>
            <a:lstStyle/>
            <a:p>
              <a:endParaRPr lang="en-US"/>
            </a:p>
          </p:txBody>
        </p:sp>
        <p:sp>
          <p:nvSpPr>
            <p:cNvPr id="29" name="Freeform: Shape 28">
              <a:extLst>
                <a:ext uri="{FF2B5EF4-FFF2-40B4-BE49-F238E27FC236}">
                  <a16:creationId xmlns:a16="http://schemas.microsoft.com/office/drawing/2014/main" id="{BF8CDFCF-532E-40A1-97F8-1D40ED7838B7}"/>
                </a:ext>
              </a:extLst>
            </p:cNvPr>
            <p:cNvSpPr/>
            <p:nvPr/>
          </p:nvSpPr>
          <p:spPr>
            <a:xfrm>
              <a:off x="6546491" y="1858937"/>
              <a:ext cx="22814" cy="55366"/>
            </a:xfrm>
            <a:custGeom>
              <a:avLst/>
              <a:gdLst>
                <a:gd name="connsiteX0" fmla="*/ 0 w 22814"/>
                <a:gd name="connsiteY0" fmla="*/ 55367 h 55366"/>
                <a:gd name="connsiteX1" fmla="*/ 22814 w 22814"/>
                <a:gd name="connsiteY1" fmla="*/ 0 h 55366"/>
              </a:gdLst>
              <a:ahLst/>
              <a:cxnLst>
                <a:cxn ang="0">
                  <a:pos x="connsiteX0" y="connsiteY0"/>
                </a:cxn>
                <a:cxn ang="0">
                  <a:pos x="connsiteX1" y="connsiteY1"/>
                </a:cxn>
              </a:cxnLst>
              <a:rect l="l" t="t" r="r" b="b"/>
              <a:pathLst>
                <a:path w="22814" h="55366">
                  <a:moveTo>
                    <a:pt x="0" y="55367"/>
                  </a:moveTo>
                  <a:lnTo>
                    <a:pt x="22814" y="0"/>
                  </a:lnTo>
                </a:path>
              </a:pathLst>
            </a:custGeom>
            <a:ln w="12700" cap="flat">
              <a:solidFill>
                <a:srgbClr val="F1F2F2"/>
              </a:solidFill>
              <a:prstDash val="solid"/>
              <a:round/>
            </a:ln>
          </p:spPr>
          <p:txBody>
            <a:bodyPr rtlCol="0" anchor="ctr"/>
            <a:lstStyle/>
            <a:p>
              <a:endParaRPr lang="en-US"/>
            </a:p>
          </p:txBody>
        </p:sp>
        <p:sp>
          <p:nvSpPr>
            <p:cNvPr id="30" name="Freeform: Shape 29">
              <a:extLst>
                <a:ext uri="{FF2B5EF4-FFF2-40B4-BE49-F238E27FC236}">
                  <a16:creationId xmlns:a16="http://schemas.microsoft.com/office/drawing/2014/main" id="{8F396132-07C5-4BA2-9EAA-7DFF8709CEB1}"/>
                </a:ext>
              </a:extLst>
            </p:cNvPr>
            <p:cNvSpPr/>
            <p:nvPr/>
          </p:nvSpPr>
          <p:spPr>
            <a:xfrm>
              <a:off x="6585901" y="1847827"/>
              <a:ext cx="28963" cy="2286"/>
            </a:xfrm>
            <a:custGeom>
              <a:avLst/>
              <a:gdLst>
                <a:gd name="connsiteX0" fmla="*/ 0 w 28963"/>
                <a:gd name="connsiteY0" fmla="*/ 0 h 2286"/>
                <a:gd name="connsiteX1" fmla="*/ 28964 w 28963"/>
                <a:gd name="connsiteY1" fmla="*/ 0 h 2286"/>
              </a:gdLst>
              <a:ahLst/>
              <a:cxnLst>
                <a:cxn ang="0">
                  <a:pos x="connsiteX0" y="connsiteY0"/>
                </a:cxn>
                <a:cxn ang="0">
                  <a:pos x="connsiteX1" y="connsiteY1"/>
                </a:cxn>
              </a:cxnLst>
              <a:rect l="l" t="t" r="r" b="b"/>
              <a:pathLst>
                <a:path w="28963" h="2286">
                  <a:moveTo>
                    <a:pt x="0" y="0"/>
                  </a:moveTo>
                  <a:lnTo>
                    <a:pt x="28964" y="0"/>
                  </a:lnTo>
                </a:path>
              </a:pathLst>
            </a:custGeom>
            <a:ln w="12700" cap="flat">
              <a:solidFill>
                <a:srgbClr val="F1F2F2"/>
              </a:solidFill>
              <a:prstDash val="solid"/>
              <a:round/>
            </a:ln>
          </p:spPr>
          <p:txBody>
            <a:bodyPr rtlCol="0" anchor="ctr"/>
            <a:lstStyle/>
            <a:p>
              <a:endParaRPr lang="en-US"/>
            </a:p>
          </p:txBody>
        </p:sp>
        <p:sp>
          <p:nvSpPr>
            <p:cNvPr id="31" name="Freeform: Shape 30">
              <a:extLst>
                <a:ext uri="{FF2B5EF4-FFF2-40B4-BE49-F238E27FC236}">
                  <a16:creationId xmlns:a16="http://schemas.microsoft.com/office/drawing/2014/main" id="{30E70823-A945-479D-85AA-2EE7AF350268}"/>
                </a:ext>
              </a:extLst>
            </p:cNvPr>
            <p:cNvSpPr/>
            <p:nvPr/>
          </p:nvSpPr>
          <p:spPr>
            <a:xfrm>
              <a:off x="6549966" y="1934032"/>
              <a:ext cx="20322" cy="20322"/>
            </a:xfrm>
            <a:custGeom>
              <a:avLst/>
              <a:gdLst>
                <a:gd name="connsiteX0" fmla="*/ 0 w 20322"/>
                <a:gd name="connsiteY0" fmla="*/ 0 h 20322"/>
                <a:gd name="connsiteX1" fmla="*/ 20323 w 20322"/>
                <a:gd name="connsiteY1" fmla="*/ 20323 h 20322"/>
              </a:gdLst>
              <a:ahLst/>
              <a:cxnLst>
                <a:cxn ang="0">
                  <a:pos x="connsiteX0" y="connsiteY0"/>
                </a:cxn>
                <a:cxn ang="0">
                  <a:pos x="connsiteX1" y="connsiteY1"/>
                </a:cxn>
              </a:cxnLst>
              <a:rect l="l" t="t" r="r" b="b"/>
              <a:pathLst>
                <a:path w="20322" h="20322">
                  <a:moveTo>
                    <a:pt x="0" y="0"/>
                  </a:moveTo>
                  <a:lnTo>
                    <a:pt x="20323" y="20323"/>
                  </a:lnTo>
                </a:path>
              </a:pathLst>
            </a:custGeom>
            <a:ln w="12700" cap="flat">
              <a:solidFill>
                <a:srgbClr val="F1F2F2"/>
              </a:solidFill>
              <a:prstDash val="solid"/>
              <a:round/>
            </a:ln>
          </p:spPr>
          <p:txBody>
            <a:bodyPr rtlCol="0" anchor="ctr"/>
            <a:lstStyle/>
            <a:p>
              <a:endParaRPr lang="en-US"/>
            </a:p>
          </p:txBody>
        </p:sp>
        <p:sp>
          <p:nvSpPr>
            <p:cNvPr id="32" name="Freeform: Shape 31">
              <a:extLst>
                <a:ext uri="{FF2B5EF4-FFF2-40B4-BE49-F238E27FC236}">
                  <a16:creationId xmlns:a16="http://schemas.microsoft.com/office/drawing/2014/main" id="{F5E403F5-CF23-47F5-A922-39F901707F20}"/>
                </a:ext>
              </a:extLst>
            </p:cNvPr>
            <p:cNvSpPr/>
            <p:nvPr/>
          </p:nvSpPr>
          <p:spPr>
            <a:xfrm>
              <a:off x="6548754" y="1739447"/>
              <a:ext cx="23568" cy="23545"/>
            </a:xfrm>
            <a:custGeom>
              <a:avLst/>
              <a:gdLst>
                <a:gd name="connsiteX0" fmla="*/ 0 w 23568"/>
                <a:gd name="connsiteY0" fmla="*/ 23546 h 23545"/>
                <a:gd name="connsiteX1" fmla="*/ 23569 w 23568"/>
                <a:gd name="connsiteY1" fmla="*/ 0 h 23545"/>
              </a:gdLst>
              <a:ahLst/>
              <a:cxnLst>
                <a:cxn ang="0">
                  <a:pos x="connsiteX0" y="connsiteY0"/>
                </a:cxn>
                <a:cxn ang="0">
                  <a:pos x="connsiteX1" y="connsiteY1"/>
                </a:cxn>
              </a:cxnLst>
              <a:rect l="l" t="t" r="r" b="b"/>
              <a:pathLst>
                <a:path w="23568" h="23545">
                  <a:moveTo>
                    <a:pt x="0" y="23546"/>
                  </a:moveTo>
                  <a:lnTo>
                    <a:pt x="23569" y="0"/>
                  </a:lnTo>
                </a:path>
              </a:pathLst>
            </a:custGeom>
            <a:ln w="12700" cap="flat">
              <a:solidFill>
                <a:srgbClr val="F1F2F2"/>
              </a:solidFill>
              <a:prstDash val="solid"/>
              <a:round/>
            </a:ln>
          </p:spPr>
          <p:txBody>
            <a:bodyPr rtlCol="0" anchor="ctr"/>
            <a:lstStyle/>
            <a:p>
              <a:endParaRPr lang="en-US"/>
            </a:p>
          </p:txBody>
        </p:sp>
        <p:sp>
          <p:nvSpPr>
            <p:cNvPr id="33" name="Freeform: Shape 32">
              <a:extLst>
                <a:ext uri="{FF2B5EF4-FFF2-40B4-BE49-F238E27FC236}">
                  <a16:creationId xmlns:a16="http://schemas.microsoft.com/office/drawing/2014/main" id="{1ABE46BA-A930-43E2-9A62-C1978D79B7AB}"/>
                </a:ext>
              </a:extLst>
            </p:cNvPr>
            <p:cNvSpPr/>
            <p:nvPr/>
          </p:nvSpPr>
          <p:spPr>
            <a:xfrm>
              <a:off x="6513298" y="1715147"/>
              <a:ext cx="11978" cy="11978"/>
            </a:xfrm>
            <a:custGeom>
              <a:avLst/>
              <a:gdLst>
                <a:gd name="connsiteX0" fmla="*/ 11979 w 11978"/>
                <a:gd name="connsiteY0" fmla="*/ 5989 h 11978"/>
                <a:gd name="connsiteX1" fmla="*/ 5989 w 11978"/>
                <a:gd name="connsiteY1" fmla="*/ 11979 h 11978"/>
                <a:gd name="connsiteX2" fmla="*/ 0 w 11978"/>
                <a:gd name="connsiteY2" fmla="*/ 5989 h 11978"/>
                <a:gd name="connsiteX3" fmla="*/ 5989 w 11978"/>
                <a:gd name="connsiteY3" fmla="*/ 0 h 11978"/>
                <a:gd name="connsiteX4" fmla="*/ 11979 w 11978"/>
                <a:gd name="connsiteY4" fmla="*/ 5989 h 119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78" h="11978">
                  <a:moveTo>
                    <a:pt x="11979" y="5989"/>
                  </a:moveTo>
                  <a:cubicBezTo>
                    <a:pt x="11979" y="9297"/>
                    <a:pt x="9297" y="11979"/>
                    <a:pt x="5989" y="11979"/>
                  </a:cubicBezTo>
                  <a:cubicBezTo>
                    <a:pt x="2682" y="11979"/>
                    <a:pt x="0" y="9297"/>
                    <a:pt x="0" y="5989"/>
                  </a:cubicBezTo>
                  <a:cubicBezTo>
                    <a:pt x="0" y="2682"/>
                    <a:pt x="2681" y="0"/>
                    <a:pt x="5989" y="0"/>
                  </a:cubicBezTo>
                  <a:cubicBezTo>
                    <a:pt x="9297" y="0"/>
                    <a:pt x="11979" y="2682"/>
                    <a:pt x="11979" y="5989"/>
                  </a:cubicBezTo>
                  <a:close/>
                </a:path>
              </a:pathLst>
            </a:custGeom>
            <a:noFill/>
            <a:ln w="12700" cap="flat">
              <a:solidFill>
                <a:srgbClr val="F1F2F2"/>
              </a:solidFill>
              <a:prstDash val="solid"/>
              <a:round/>
            </a:ln>
          </p:spPr>
          <p:txBody>
            <a:bodyPr rtlCol="0" anchor="ctr"/>
            <a:lstStyle/>
            <a:p>
              <a:endParaRPr lang="en-US"/>
            </a:p>
          </p:txBody>
        </p:sp>
        <p:sp>
          <p:nvSpPr>
            <p:cNvPr id="34" name="Freeform: Shape 33">
              <a:extLst>
                <a:ext uri="{FF2B5EF4-FFF2-40B4-BE49-F238E27FC236}">
                  <a16:creationId xmlns:a16="http://schemas.microsoft.com/office/drawing/2014/main" id="{39390AF0-E18E-4A1B-A48A-2A0FB6A61382}"/>
                </a:ext>
              </a:extLst>
            </p:cNvPr>
            <p:cNvSpPr/>
            <p:nvPr/>
          </p:nvSpPr>
          <p:spPr>
            <a:xfrm>
              <a:off x="6513298" y="1965098"/>
              <a:ext cx="11978" cy="11978"/>
            </a:xfrm>
            <a:custGeom>
              <a:avLst/>
              <a:gdLst>
                <a:gd name="connsiteX0" fmla="*/ 11979 w 11978"/>
                <a:gd name="connsiteY0" fmla="*/ 5989 h 11978"/>
                <a:gd name="connsiteX1" fmla="*/ 5989 w 11978"/>
                <a:gd name="connsiteY1" fmla="*/ 11979 h 11978"/>
                <a:gd name="connsiteX2" fmla="*/ 0 w 11978"/>
                <a:gd name="connsiteY2" fmla="*/ 5989 h 11978"/>
                <a:gd name="connsiteX3" fmla="*/ 5989 w 11978"/>
                <a:gd name="connsiteY3" fmla="*/ 0 h 11978"/>
                <a:gd name="connsiteX4" fmla="*/ 11979 w 11978"/>
                <a:gd name="connsiteY4" fmla="*/ 5989 h 119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78" h="11978">
                  <a:moveTo>
                    <a:pt x="11979" y="5989"/>
                  </a:moveTo>
                  <a:cubicBezTo>
                    <a:pt x="11979" y="9297"/>
                    <a:pt x="9297" y="11979"/>
                    <a:pt x="5989" y="11979"/>
                  </a:cubicBezTo>
                  <a:cubicBezTo>
                    <a:pt x="2682" y="11979"/>
                    <a:pt x="0" y="9297"/>
                    <a:pt x="0" y="5989"/>
                  </a:cubicBezTo>
                  <a:cubicBezTo>
                    <a:pt x="0" y="2682"/>
                    <a:pt x="2681" y="0"/>
                    <a:pt x="5989" y="0"/>
                  </a:cubicBezTo>
                  <a:cubicBezTo>
                    <a:pt x="9297" y="0"/>
                    <a:pt x="11979" y="2682"/>
                    <a:pt x="11979" y="5989"/>
                  </a:cubicBezTo>
                  <a:close/>
                </a:path>
              </a:pathLst>
            </a:custGeom>
            <a:noFill/>
            <a:ln w="12700" cap="flat">
              <a:solidFill>
                <a:srgbClr val="F1F2F2"/>
              </a:solidFill>
              <a:prstDash val="solid"/>
              <a:round/>
            </a:ln>
          </p:spPr>
          <p:txBody>
            <a:bodyPr rtlCol="0" anchor="ctr"/>
            <a:lstStyle/>
            <a:p>
              <a:endParaRPr lang="en-US"/>
            </a:p>
          </p:txBody>
        </p:sp>
        <p:sp>
          <p:nvSpPr>
            <p:cNvPr id="35" name="Freeform: Shape 34">
              <a:extLst>
                <a:ext uri="{FF2B5EF4-FFF2-40B4-BE49-F238E27FC236}">
                  <a16:creationId xmlns:a16="http://schemas.microsoft.com/office/drawing/2014/main" id="{3DBEC82A-04B4-452D-BAF4-B9FAF32121FA}"/>
                </a:ext>
              </a:extLst>
            </p:cNvPr>
            <p:cNvSpPr/>
            <p:nvPr/>
          </p:nvSpPr>
          <p:spPr>
            <a:xfrm>
              <a:off x="6459851" y="1835894"/>
              <a:ext cx="24048" cy="24048"/>
            </a:xfrm>
            <a:custGeom>
              <a:avLst/>
              <a:gdLst>
                <a:gd name="connsiteX0" fmla="*/ 24049 w 24048"/>
                <a:gd name="connsiteY0" fmla="*/ 12024 h 24048"/>
                <a:gd name="connsiteX1" fmla="*/ 12024 w 24048"/>
                <a:gd name="connsiteY1" fmla="*/ 24049 h 24048"/>
                <a:gd name="connsiteX2" fmla="*/ 0 w 24048"/>
                <a:gd name="connsiteY2" fmla="*/ 12024 h 24048"/>
                <a:gd name="connsiteX3" fmla="*/ 12024 w 24048"/>
                <a:gd name="connsiteY3" fmla="*/ 0 h 24048"/>
                <a:gd name="connsiteX4" fmla="*/ 24049 w 24048"/>
                <a:gd name="connsiteY4" fmla="*/ 12024 h 240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48" h="24048">
                  <a:moveTo>
                    <a:pt x="24049" y="12024"/>
                  </a:moveTo>
                  <a:cubicBezTo>
                    <a:pt x="24049" y="18665"/>
                    <a:pt x="18665" y="24049"/>
                    <a:pt x="12024" y="24049"/>
                  </a:cubicBezTo>
                  <a:cubicBezTo>
                    <a:pt x="5383" y="24049"/>
                    <a:pt x="0" y="18665"/>
                    <a:pt x="0" y="12024"/>
                  </a:cubicBezTo>
                  <a:cubicBezTo>
                    <a:pt x="0" y="5383"/>
                    <a:pt x="5383" y="0"/>
                    <a:pt x="12024" y="0"/>
                  </a:cubicBezTo>
                  <a:cubicBezTo>
                    <a:pt x="18665" y="0"/>
                    <a:pt x="24049" y="5383"/>
                    <a:pt x="24049" y="12024"/>
                  </a:cubicBezTo>
                  <a:close/>
                </a:path>
              </a:pathLst>
            </a:custGeom>
            <a:noFill/>
            <a:ln w="12700" cap="flat">
              <a:solidFill>
                <a:srgbClr val="F1F2F2"/>
              </a:solidFill>
              <a:prstDash val="solid"/>
              <a:round/>
            </a:ln>
          </p:spPr>
          <p:txBody>
            <a:bodyPr rtlCol="0" anchor="ctr"/>
            <a:lstStyle/>
            <a:p>
              <a:endParaRPr lang="en-US"/>
            </a:p>
          </p:txBody>
        </p:sp>
        <p:sp>
          <p:nvSpPr>
            <p:cNvPr id="36" name="Freeform: Shape 35">
              <a:extLst>
                <a:ext uri="{FF2B5EF4-FFF2-40B4-BE49-F238E27FC236}">
                  <a16:creationId xmlns:a16="http://schemas.microsoft.com/office/drawing/2014/main" id="{4A80E57E-528A-4E6E-BEB3-3703F7FB7612}"/>
                </a:ext>
              </a:extLst>
            </p:cNvPr>
            <p:cNvSpPr/>
            <p:nvPr/>
          </p:nvSpPr>
          <p:spPr>
            <a:xfrm>
              <a:off x="6411182" y="1856285"/>
              <a:ext cx="52920" cy="60944"/>
            </a:xfrm>
            <a:custGeom>
              <a:avLst/>
              <a:gdLst>
                <a:gd name="connsiteX0" fmla="*/ 52921 w 52920"/>
                <a:gd name="connsiteY0" fmla="*/ 0 h 60944"/>
                <a:gd name="connsiteX1" fmla="*/ 0 w 52920"/>
                <a:gd name="connsiteY1" fmla="*/ 60945 h 60944"/>
              </a:gdLst>
              <a:ahLst/>
              <a:cxnLst>
                <a:cxn ang="0">
                  <a:pos x="connsiteX0" y="connsiteY0"/>
                </a:cxn>
                <a:cxn ang="0">
                  <a:pos x="connsiteX1" y="connsiteY1"/>
                </a:cxn>
              </a:cxnLst>
              <a:rect l="l" t="t" r="r" b="b"/>
              <a:pathLst>
                <a:path w="52920" h="60944">
                  <a:moveTo>
                    <a:pt x="52921" y="0"/>
                  </a:moveTo>
                  <a:lnTo>
                    <a:pt x="0" y="60945"/>
                  </a:lnTo>
                </a:path>
              </a:pathLst>
            </a:custGeom>
            <a:ln w="12700" cap="flat">
              <a:solidFill>
                <a:srgbClr val="F1F2F2"/>
              </a:solidFill>
              <a:prstDash val="solid"/>
              <a:round/>
            </a:ln>
          </p:spPr>
          <p:txBody>
            <a:bodyPr rtlCol="0" anchor="ctr"/>
            <a:lstStyle/>
            <a:p>
              <a:endParaRPr lang="en-US"/>
            </a:p>
          </p:txBody>
        </p:sp>
        <p:sp>
          <p:nvSpPr>
            <p:cNvPr id="37" name="Freeform: Shape 36">
              <a:extLst>
                <a:ext uri="{FF2B5EF4-FFF2-40B4-BE49-F238E27FC236}">
                  <a16:creationId xmlns:a16="http://schemas.microsoft.com/office/drawing/2014/main" id="{C397EDBA-0BC5-45EB-A3D6-401AD5195D78}"/>
                </a:ext>
              </a:extLst>
            </p:cNvPr>
            <p:cNvSpPr/>
            <p:nvPr/>
          </p:nvSpPr>
          <p:spPr>
            <a:xfrm>
              <a:off x="6411274" y="1778424"/>
              <a:ext cx="52829" cy="60327"/>
            </a:xfrm>
            <a:custGeom>
              <a:avLst/>
              <a:gdLst>
                <a:gd name="connsiteX0" fmla="*/ 52829 w 52829"/>
                <a:gd name="connsiteY0" fmla="*/ 60328 h 60327"/>
                <a:gd name="connsiteX1" fmla="*/ 0 w 52829"/>
                <a:gd name="connsiteY1" fmla="*/ 0 h 60327"/>
              </a:gdLst>
              <a:ahLst/>
              <a:cxnLst>
                <a:cxn ang="0">
                  <a:pos x="connsiteX0" y="connsiteY0"/>
                </a:cxn>
                <a:cxn ang="0">
                  <a:pos x="connsiteX1" y="connsiteY1"/>
                </a:cxn>
              </a:cxnLst>
              <a:rect l="l" t="t" r="r" b="b"/>
              <a:pathLst>
                <a:path w="52829" h="60327">
                  <a:moveTo>
                    <a:pt x="52829" y="60328"/>
                  </a:moveTo>
                  <a:lnTo>
                    <a:pt x="0" y="0"/>
                  </a:lnTo>
                </a:path>
              </a:pathLst>
            </a:custGeom>
            <a:ln w="12700" cap="flat">
              <a:solidFill>
                <a:srgbClr val="F1F2F2"/>
              </a:solidFill>
              <a:prstDash val="solid"/>
              <a:round/>
            </a:ln>
          </p:spPr>
          <p:txBody>
            <a:bodyPr rtlCol="0" anchor="ctr"/>
            <a:lstStyle/>
            <a:p>
              <a:endParaRPr lang="en-US"/>
            </a:p>
          </p:txBody>
        </p:sp>
        <p:sp>
          <p:nvSpPr>
            <p:cNvPr id="38" name="Freeform: Shape 37">
              <a:extLst>
                <a:ext uri="{FF2B5EF4-FFF2-40B4-BE49-F238E27FC236}">
                  <a16:creationId xmlns:a16="http://schemas.microsoft.com/office/drawing/2014/main" id="{08F2A79D-C156-4C98-836F-E793DB8DDCCE}"/>
                </a:ext>
              </a:extLst>
            </p:cNvPr>
            <p:cNvSpPr/>
            <p:nvPr/>
          </p:nvSpPr>
          <p:spPr>
            <a:xfrm>
              <a:off x="6382493" y="1847781"/>
              <a:ext cx="77381" cy="91"/>
            </a:xfrm>
            <a:custGeom>
              <a:avLst/>
              <a:gdLst>
                <a:gd name="connsiteX0" fmla="*/ 0 w 77381"/>
                <a:gd name="connsiteY0" fmla="*/ 91 h 91"/>
                <a:gd name="connsiteX1" fmla="*/ 77381 w 77381"/>
                <a:gd name="connsiteY1" fmla="*/ 0 h 91"/>
              </a:gdLst>
              <a:ahLst/>
              <a:cxnLst>
                <a:cxn ang="0">
                  <a:pos x="connsiteX0" y="connsiteY0"/>
                </a:cxn>
                <a:cxn ang="0">
                  <a:pos x="connsiteX1" y="connsiteY1"/>
                </a:cxn>
              </a:cxnLst>
              <a:rect l="l" t="t" r="r" b="b"/>
              <a:pathLst>
                <a:path w="77381" h="91">
                  <a:moveTo>
                    <a:pt x="0" y="91"/>
                  </a:moveTo>
                  <a:lnTo>
                    <a:pt x="77381" y="0"/>
                  </a:lnTo>
                </a:path>
              </a:pathLst>
            </a:custGeom>
            <a:ln w="12700" cap="flat">
              <a:solidFill>
                <a:srgbClr val="F1F2F2"/>
              </a:solidFill>
              <a:prstDash val="solid"/>
              <a:round/>
            </a:ln>
          </p:spPr>
          <p:txBody>
            <a:bodyPr rtlCol="0" anchor="ctr"/>
            <a:lstStyle/>
            <a:p>
              <a:endParaRPr lang="en-US"/>
            </a:p>
          </p:txBody>
        </p:sp>
        <p:sp>
          <p:nvSpPr>
            <p:cNvPr id="39" name="Freeform: Shape 38">
              <a:extLst>
                <a:ext uri="{FF2B5EF4-FFF2-40B4-BE49-F238E27FC236}">
                  <a16:creationId xmlns:a16="http://schemas.microsoft.com/office/drawing/2014/main" id="{E85E22B9-B87F-47C2-9A23-DB33F124754D}"/>
                </a:ext>
              </a:extLst>
            </p:cNvPr>
            <p:cNvSpPr/>
            <p:nvPr/>
          </p:nvSpPr>
          <p:spPr>
            <a:xfrm>
              <a:off x="6353324" y="1951062"/>
              <a:ext cx="24048" cy="24048"/>
            </a:xfrm>
            <a:custGeom>
              <a:avLst/>
              <a:gdLst>
                <a:gd name="connsiteX0" fmla="*/ 24049 w 24048"/>
                <a:gd name="connsiteY0" fmla="*/ 12024 h 24048"/>
                <a:gd name="connsiteX1" fmla="*/ 12024 w 24048"/>
                <a:gd name="connsiteY1" fmla="*/ 24049 h 24048"/>
                <a:gd name="connsiteX2" fmla="*/ 0 w 24048"/>
                <a:gd name="connsiteY2" fmla="*/ 12024 h 24048"/>
                <a:gd name="connsiteX3" fmla="*/ 12024 w 24048"/>
                <a:gd name="connsiteY3" fmla="*/ 0 h 24048"/>
                <a:gd name="connsiteX4" fmla="*/ 24049 w 24048"/>
                <a:gd name="connsiteY4" fmla="*/ 12024 h 240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48" h="24048">
                  <a:moveTo>
                    <a:pt x="24049" y="12024"/>
                  </a:moveTo>
                  <a:cubicBezTo>
                    <a:pt x="24049" y="18665"/>
                    <a:pt x="18665" y="24049"/>
                    <a:pt x="12024" y="24049"/>
                  </a:cubicBezTo>
                  <a:cubicBezTo>
                    <a:pt x="5383" y="24049"/>
                    <a:pt x="0" y="18665"/>
                    <a:pt x="0" y="12024"/>
                  </a:cubicBezTo>
                  <a:cubicBezTo>
                    <a:pt x="0" y="5384"/>
                    <a:pt x="5383" y="0"/>
                    <a:pt x="12024" y="0"/>
                  </a:cubicBezTo>
                  <a:cubicBezTo>
                    <a:pt x="18665" y="0"/>
                    <a:pt x="24049" y="5384"/>
                    <a:pt x="24049" y="12024"/>
                  </a:cubicBezTo>
                  <a:close/>
                </a:path>
              </a:pathLst>
            </a:custGeom>
            <a:noFill/>
            <a:ln w="12700" cap="flat">
              <a:solidFill>
                <a:srgbClr val="FF9900"/>
              </a:solidFill>
              <a:prstDash val="solid"/>
              <a:round/>
            </a:ln>
          </p:spPr>
          <p:txBody>
            <a:bodyPr rtlCol="0" anchor="ctr"/>
            <a:lstStyle/>
            <a:p>
              <a:endParaRPr lang="en-US"/>
            </a:p>
          </p:txBody>
        </p:sp>
        <p:sp>
          <p:nvSpPr>
            <p:cNvPr id="40" name="Freeform: Shape 39">
              <a:extLst>
                <a:ext uri="{FF2B5EF4-FFF2-40B4-BE49-F238E27FC236}">
                  <a16:creationId xmlns:a16="http://schemas.microsoft.com/office/drawing/2014/main" id="{C6BCF07B-4A76-4F0F-B3D6-F02EDDBFDCF5}"/>
                </a:ext>
              </a:extLst>
            </p:cNvPr>
            <p:cNvSpPr/>
            <p:nvPr/>
          </p:nvSpPr>
          <p:spPr>
            <a:xfrm>
              <a:off x="6390723" y="1913755"/>
              <a:ext cx="24048" cy="24048"/>
            </a:xfrm>
            <a:custGeom>
              <a:avLst/>
              <a:gdLst>
                <a:gd name="connsiteX0" fmla="*/ 24049 w 24048"/>
                <a:gd name="connsiteY0" fmla="*/ 12024 h 24048"/>
                <a:gd name="connsiteX1" fmla="*/ 12024 w 24048"/>
                <a:gd name="connsiteY1" fmla="*/ 24049 h 24048"/>
                <a:gd name="connsiteX2" fmla="*/ 0 w 24048"/>
                <a:gd name="connsiteY2" fmla="*/ 12024 h 24048"/>
                <a:gd name="connsiteX3" fmla="*/ 12024 w 24048"/>
                <a:gd name="connsiteY3" fmla="*/ 0 h 24048"/>
                <a:gd name="connsiteX4" fmla="*/ 24049 w 24048"/>
                <a:gd name="connsiteY4" fmla="*/ 12024 h 240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48" h="24048">
                  <a:moveTo>
                    <a:pt x="24049" y="12024"/>
                  </a:moveTo>
                  <a:cubicBezTo>
                    <a:pt x="24049" y="18665"/>
                    <a:pt x="18665" y="24049"/>
                    <a:pt x="12024" y="24049"/>
                  </a:cubicBezTo>
                  <a:cubicBezTo>
                    <a:pt x="5383" y="24049"/>
                    <a:pt x="0" y="18665"/>
                    <a:pt x="0" y="12024"/>
                  </a:cubicBezTo>
                  <a:cubicBezTo>
                    <a:pt x="0" y="5383"/>
                    <a:pt x="5383" y="0"/>
                    <a:pt x="12024" y="0"/>
                  </a:cubicBezTo>
                  <a:cubicBezTo>
                    <a:pt x="18665" y="0"/>
                    <a:pt x="24049" y="5383"/>
                    <a:pt x="24049" y="12024"/>
                  </a:cubicBezTo>
                  <a:close/>
                </a:path>
              </a:pathLst>
            </a:custGeom>
            <a:noFill/>
            <a:ln w="12700" cap="flat">
              <a:solidFill>
                <a:srgbClr val="F1F2F2"/>
              </a:solidFill>
              <a:prstDash val="solid"/>
              <a:round/>
            </a:ln>
          </p:spPr>
          <p:txBody>
            <a:bodyPr rtlCol="0" anchor="ctr"/>
            <a:lstStyle/>
            <a:p>
              <a:endParaRPr lang="en-US"/>
            </a:p>
          </p:txBody>
        </p:sp>
        <p:sp>
          <p:nvSpPr>
            <p:cNvPr id="41" name="Freeform: Shape 40">
              <a:extLst>
                <a:ext uri="{FF2B5EF4-FFF2-40B4-BE49-F238E27FC236}">
                  <a16:creationId xmlns:a16="http://schemas.microsoft.com/office/drawing/2014/main" id="{CC18600D-E9DC-4294-B727-558B13DF011B}"/>
                </a:ext>
              </a:extLst>
            </p:cNvPr>
            <p:cNvSpPr/>
            <p:nvPr/>
          </p:nvSpPr>
          <p:spPr>
            <a:xfrm>
              <a:off x="6347334" y="1896701"/>
              <a:ext cx="11978" cy="11978"/>
            </a:xfrm>
            <a:custGeom>
              <a:avLst/>
              <a:gdLst>
                <a:gd name="connsiteX0" fmla="*/ 11979 w 11978"/>
                <a:gd name="connsiteY0" fmla="*/ 5989 h 11978"/>
                <a:gd name="connsiteX1" fmla="*/ 5989 w 11978"/>
                <a:gd name="connsiteY1" fmla="*/ 11979 h 11978"/>
                <a:gd name="connsiteX2" fmla="*/ 0 w 11978"/>
                <a:gd name="connsiteY2" fmla="*/ 5989 h 11978"/>
                <a:gd name="connsiteX3" fmla="*/ 5989 w 11978"/>
                <a:gd name="connsiteY3" fmla="*/ 0 h 11978"/>
                <a:gd name="connsiteX4" fmla="*/ 11979 w 11978"/>
                <a:gd name="connsiteY4" fmla="*/ 5989 h 119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78" h="11978">
                  <a:moveTo>
                    <a:pt x="11979" y="5989"/>
                  </a:moveTo>
                  <a:cubicBezTo>
                    <a:pt x="11979" y="9297"/>
                    <a:pt x="9297" y="11979"/>
                    <a:pt x="5989" y="11979"/>
                  </a:cubicBezTo>
                  <a:cubicBezTo>
                    <a:pt x="2682" y="11979"/>
                    <a:pt x="0" y="9297"/>
                    <a:pt x="0" y="5989"/>
                  </a:cubicBezTo>
                  <a:cubicBezTo>
                    <a:pt x="0" y="2682"/>
                    <a:pt x="2682" y="0"/>
                    <a:pt x="5989" y="0"/>
                  </a:cubicBezTo>
                  <a:cubicBezTo>
                    <a:pt x="9297" y="0"/>
                    <a:pt x="11979" y="2681"/>
                    <a:pt x="11979" y="5989"/>
                  </a:cubicBezTo>
                  <a:close/>
                </a:path>
              </a:pathLst>
            </a:custGeom>
            <a:noFill/>
            <a:ln w="12700" cap="flat">
              <a:solidFill>
                <a:srgbClr val="F1F2F2"/>
              </a:solidFill>
              <a:prstDash val="solid"/>
              <a:round/>
            </a:ln>
          </p:spPr>
          <p:txBody>
            <a:bodyPr rtlCol="0" anchor="ctr"/>
            <a:lstStyle/>
            <a:p>
              <a:endParaRPr lang="en-US"/>
            </a:p>
          </p:txBody>
        </p:sp>
        <p:sp>
          <p:nvSpPr>
            <p:cNvPr id="42" name="Freeform: Shape 41">
              <a:extLst>
                <a:ext uri="{FF2B5EF4-FFF2-40B4-BE49-F238E27FC236}">
                  <a16:creationId xmlns:a16="http://schemas.microsoft.com/office/drawing/2014/main" id="{971E4094-8EBA-4C97-B08F-77A655392834}"/>
                </a:ext>
              </a:extLst>
            </p:cNvPr>
            <p:cNvSpPr/>
            <p:nvPr/>
          </p:nvSpPr>
          <p:spPr>
            <a:xfrm>
              <a:off x="6347334" y="1790494"/>
              <a:ext cx="11978" cy="11978"/>
            </a:xfrm>
            <a:custGeom>
              <a:avLst/>
              <a:gdLst>
                <a:gd name="connsiteX0" fmla="*/ 11979 w 11978"/>
                <a:gd name="connsiteY0" fmla="*/ 5989 h 11978"/>
                <a:gd name="connsiteX1" fmla="*/ 5989 w 11978"/>
                <a:gd name="connsiteY1" fmla="*/ 11979 h 11978"/>
                <a:gd name="connsiteX2" fmla="*/ 0 w 11978"/>
                <a:gd name="connsiteY2" fmla="*/ 5989 h 11978"/>
                <a:gd name="connsiteX3" fmla="*/ 5989 w 11978"/>
                <a:gd name="connsiteY3" fmla="*/ 0 h 11978"/>
                <a:gd name="connsiteX4" fmla="*/ 11979 w 11978"/>
                <a:gd name="connsiteY4" fmla="*/ 5989 h 119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78" h="11978">
                  <a:moveTo>
                    <a:pt x="11979" y="5989"/>
                  </a:moveTo>
                  <a:cubicBezTo>
                    <a:pt x="11979" y="9297"/>
                    <a:pt x="9297" y="11979"/>
                    <a:pt x="5989" y="11979"/>
                  </a:cubicBezTo>
                  <a:cubicBezTo>
                    <a:pt x="2682" y="11979"/>
                    <a:pt x="0" y="9297"/>
                    <a:pt x="0" y="5989"/>
                  </a:cubicBezTo>
                  <a:cubicBezTo>
                    <a:pt x="0" y="2682"/>
                    <a:pt x="2682" y="0"/>
                    <a:pt x="5989" y="0"/>
                  </a:cubicBezTo>
                  <a:cubicBezTo>
                    <a:pt x="9297" y="0"/>
                    <a:pt x="11979" y="2681"/>
                    <a:pt x="11979" y="5989"/>
                  </a:cubicBezTo>
                  <a:close/>
                </a:path>
              </a:pathLst>
            </a:custGeom>
            <a:noFill/>
            <a:ln w="12700" cap="flat">
              <a:solidFill>
                <a:srgbClr val="F1F2F2"/>
              </a:solidFill>
              <a:prstDash val="solid"/>
              <a:round/>
            </a:ln>
          </p:spPr>
          <p:txBody>
            <a:bodyPr rtlCol="0" anchor="ctr"/>
            <a:lstStyle/>
            <a:p>
              <a:endParaRPr lang="en-US"/>
            </a:p>
          </p:txBody>
        </p:sp>
        <p:sp>
          <p:nvSpPr>
            <p:cNvPr id="43" name="Freeform: Shape 42">
              <a:extLst>
                <a:ext uri="{FF2B5EF4-FFF2-40B4-BE49-F238E27FC236}">
                  <a16:creationId xmlns:a16="http://schemas.microsoft.com/office/drawing/2014/main" id="{6459EBFF-FF42-46DF-8AB0-0EA9B9ADFFCF}"/>
                </a:ext>
              </a:extLst>
            </p:cNvPr>
            <p:cNvSpPr/>
            <p:nvPr/>
          </p:nvSpPr>
          <p:spPr>
            <a:xfrm>
              <a:off x="6305615" y="1835757"/>
              <a:ext cx="24048" cy="24048"/>
            </a:xfrm>
            <a:custGeom>
              <a:avLst/>
              <a:gdLst>
                <a:gd name="connsiteX0" fmla="*/ 24049 w 24048"/>
                <a:gd name="connsiteY0" fmla="*/ 12024 h 24048"/>
                <a:gd name="connsiteX1" fmla="*/ 12024 w 24048"/>
                <a:gd name="connsiteY1" fmla="*/ 24049 h 24048"/>
                <a:gd name="connsiteX2" fmla="*/ 0 w 24048"/>
                <a:gd name="connsiteY2" fmla="*/ 12024 h 24048"/>
                <a:gd name="connsiteX3" fmla="*/ 12024 w 24048"/>
                <a:gd name="connsiteY3" fmla="*/ 0 h 24048"/>
                <a:gd name="connsiteX4" fmla="*/ 24049 w 24048"/>
                <a:gd name="connsiteY4" fmla="*/ 12024 h 240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48" h="24048">
                  <a:moveTo>
                    <a:pt x="24049" y="12024"/>
                  </a:moveTo>
                  <a:cubicBezTo>
                    <a:pt x="24049" y="18665"/>
                    <a:pt x="18665" y="24049"/>
                    <a:pt x="12024" y="24049"/>
                  </a:cubicBezTo>
                  <a:cubicBezTo>
                    <a:pt x="5383" y="24049"/>
                    <a:pt x="0" y="18665"/>
                    <a:pt x="0" y="12024"/>
                  </a:cubicBezTo>
                  <a:cubicBezTo>
                    <a:pt x="0" y="5384"/>
                    <a:pt x="5383" y="0"/>
                    <a:pt x="12024" y="0"/>
                  </a:cubicBezTo>
                  <a:cubicBezTo>
                    <a:pt x="18665" y="0"/>
                    <a:pt x="24049" y="5383"/>
                    <a:pt x="24049" y="12024"/>
                  </a:cubicBezTo>
                  <a:close/>
                </a:path>
              </a:pathLst>
            </a:custGeom>
            <a:noFill/>
            <a:ln w="12700" cap="flat">
              <a:solidFill>
                <a:srgbClr val="FF9900"/>
              </a:solidFill>
              <a:prstDash val="solid"/>
              <a:round/>
            </a:ln>
          </p:spPr>
          <p:txBody>
            <a:bodyPr rtlCol="0" anchor="ctr"/>
            <a:lstStyle/>
            <a:p>
              <a:endParaRPr lang="en-US"/>
            </a:p>
          </p:txBody>
        </p:sp>
        <p:sp>
          <p:nvSpPr>
            <p:cNvPr id="44" name="Freeform: Shape 43">
              <a:extLst>
                <a:ext uri="{FF2B5EF4-FFF2-40B4-BE49-F238E27FC236}">
                  <a16:creationId xmlns:a16="http://schemas.microsoft.com/office/drawing/2014/main" id="{FC149C51-D367-4A13-AF92-50C6E97CB36B}"/>
                </a:ext>
              </a:extLst>
            </p:cNvPr>
            <p:cNvSpPr/>
            <p:nvPr/>
          </p:nvSpPr>
          <p:spPr>
            <a:xfrm>
              <a:off x="6358582" y="1835848"/>
              <a:ext cx="24048" cy="24048"/>
            </a:xfrm>
            <a:custGeom>
              <a:avLst/>
              <a:gdLst>
                <a:gd name="connsiteX0" fmla="*/ 24049 w 24048"/>
                <a:gd name="connsiteY0" fmla="*/ 12024 h 24048"/>
                <a:gd name="connsiteX1" fmla="*/ 12024 w 24048"/>
                <a:gd name="connsiteY1" fmla="*/ 24049 h 24048"/>
                <a:gd name="connsiteX2" fmla="*/ 0 w 24048"/>
                <a:gd name="connsiteY2" fmla="*/ 12024 h 24048"/>
                <a:gd name="connsiteX3" fmla="*/ 12024 w 24048"/>
                <a:gd name="connsiteY3" fmla="*/ 0 h 24048"/>
                <a:gd name="connsiteX4" fmla="*/ 24049 w 24048"/>
                <a:gd name="connsiteY4" fmla="*/ 12024 h 240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48" h="24048">
                  <a:moveTo>
                    <a:pt x="24049" y="12024"/>
                  </a:moveTo>
                  <a:cubicBezTo>
                    <a:pt x="24049" y="18665"/>
                    <a:pt x="18665" y="24049"/>
                    <a:pt x="12024" y="24049"/>
                  </a:cubicBezTo>
                  <a:cubicBezTo>
                    <a:pt x="5383" y="24049"/>
                    <a:pt x="0" y="18665"/>
                    <a:pt x="0" y="12024"/>
                  </a:cubicBezTo>
                  <a:cubicBezTo>
                    <a:pt x="0" y="5384"/>
                    <a:pt x="5383" y="0"/>
                    <a:pt x="12024" y="0"/>
                  </a:cubicBezTo>
                  <a:cubicBezTo>
                    <a:pt x="18665" y="0"/>
                    <a:pt x="24049" y="5383"/>
                    <a:pt x="24049" y="12024"/>
                  </a:cubicBezTo>
                  <a:close/>
                </a:path>
              </a:pathLst>
            </a:custGeom>
            <a:noFill/>
            <a:ln w="12700" cap="flat">
              <a:solidFill>
                <a:srgbClr val="F1F2F2"/>
              </a:solidFill>
              <a:prstDash val="solid"/>
              <a:round/>
            </a:ln>
          </p:spPr>
          <p:txBody>
            <a:bodyPr rtlCol="0" anchor="ctr"/>
            <a:lstStyle/>
            <a:p>
              <a:endParaRPr lang="en-US"/>
            </a:p>
          </p:txBody>
        </p:sp>
        <p:sp>
          <p:nvSpPr>
            <p:cNvPr id="45" name="Freeform: Shape 44">
              <a:extLst>
                <a:ext uri="{FF2B5EF4-FFF2-40B4-BE49-F238E27FC236}">
                  <a16:creationId xmlns:a16="http://schemas.microsoft.com/office/drawing/2014/main" id="{BF7122D7-4735-47BB-9903-C08D0328C84F}"/>
                </a:ext>
              </a:extLst>
            </p:cNvPr>
            <p:cNvSpPr/>
            <p:nvPr/>
          </p:nvSpPr>
          <p:spPr>
            <a:xfrm>
              <a:off x="6390723" y="1757964"/>
              <a:ext cx="24048" cy="24048"/>
            </a:xfrm>
            <a:custGeom>
              <a:avLst/>
              <a:gdLst>
                <a:gd name="connsiteX0" fmla="*/ 24049 w 24048"/>
                <a:gd name="connsiteY0" fmla="*/ 12024 h 24048"/>
                <a:gd name="connsiteX1" fmla="*/ 12024 w 24048"/>
                <a:gd name="connsiteY1" fmla="*/ 24049 h 24048"/>
                <a:gd name="connsiteX2" fmla="*/ 0 w 24048"/>
                <a:gd name="connsiteY2" fmla="*/ 12024 h 24048"/>
                <a:gd name="connsiteX3" fmla="*/ 12024 w 24048"/>
                <a:gd name="connsiteY3" fmla="*/ 0 h 24048"/>
                <a:gd name="connsiteX4" fmla="*/ 24049 w 24048"/>
                <a:gd name="connsiteY4" fmla="*/ 12024 h 240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48" h="24048">
                  <a:moveTo>
                    <a:pt x="24049" y="12024"/>
                  </a:moveTo>
                  <a:cubicBezTo>
                    <a:pt x="24049" y="18665"/>
                    <a:pt x="18665" y="24049"/>
                    <a:pt x="12024" y="24049"/>
                  </a:cubicBezTo>
                  <a:cubicBezTo>
                    <a:pt x="5383" y="24049"/>
                    <a:pt x="0" y="18665"/>
                    <a:pt x="0" y="12024"/>
                  </a:cubicBezTo>
                  <a:cubicBezTo>
                    <a:pt x="0" y="5383"/>
                    <a:pt x="5383" y="0"/>
                    <a:pt x="12024" y="0"/>
                  </a:cubicBezTo>
                  <a:cubicBezTo>
                    <a:pt x="18665" y="0"/>
                    <a:pt x="24049" y="5383"/>
                    <a:pt x="24049" y="12024"/>
                  </a:cubicBezTo>
                  <a:close/>
                </a:path>
              </a:pathLst>
            </a:custGeom>
            <a:noFill/>
            <a:ln w="12700" cap="flat">
              <a:solidFill>
                <a:srgbClr val="F1F2F2"/>
              </a:solidFill>
              <a:prstDash val="solid"/>
              <a:round/>
            </a:ln>
          </p:spPr>
          <p:txBody>
            <a:bodyPr rtlCol="0" anchor="ctr"/>
            <a:lstStyle/>
            <a:p>
              <a:endParaRPr lang="en-US"/>
            </a:p>
          </p:txBody>
        </p:sp>
        <p:sp>
          <p:nvSpPr>
            <p:cNvPr id="46" name="Freeform: Shape 45">
              <a:extLst>
                <a:ext uri="{FF2B5EF4-FFF2-40B4-BE49-F238E27FC236}">
                  <a16:creationId xmlns:a16="http://schemas.microsoft.com/office/drawing/2014/main" id="{03AB1423-41E0-4A60-BDC5-3D97817C3486}"/>
                </a:ext>
              </a:extLst>
            </p:cNvPr>
            <p:cNvSpPr/>
            <p:nvPr/>
          </p:nvSpPr>
          <p:spPr>
            <a:xfrm>
              <a:off x="6353415" y="1720565"/>
              <a:ext cx="24048" cy="24048"/>
            </a:xfrm>
            <a:custGeom>
              <a:avLst/>
              <a:gdLst>
                <a:gd name="connsiteX0" fmla="*/ 24049 w 24048"/>
                <a:gd name="connsiteY0" fmla="*/ 12024 h 24048"/>
                <a:gd name="connsiteX1" fmla="*/ 12024 w 24048"/>
                <a:gd name="connsiteY1" fmla="*/ 24049 h 24048"/>
                <a:gd name="connsiteX2" fmla="*/ 0 w 24048"/>
                <a:gd name="connsiteY2" fmla="*/ 12024 h 24048"/>
                <a:gd name="connsiteX3" fmla="*/ 12024 w 24048"/>
                <a:gd name="connsiteY3" fmla="*/ 0 h 24048"/>
                <a:gd name="connsiteX4" fmla="*/ 24049 w 24048"/>
                <a:gd name="connsiteY4" fmla="*/ 12024 h 240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48" h="24048">
                  <a:moveTo>
                    <a:pt x="24049" y="12024"/>
                  </a:moveTo>
                  <a:cubicBezTo>
                    <a:pt x="24049" y="18665"/>
                    <a:pt x="18665" y="24049"/>
                    <a:pt x="12024" y="24049"/>
                  </a:cubicBezTo>
                  <a:cubicBezTo>
                    <a:pt x="5383" y="24049"/>
                    <a:pt x="0" y="18665"/>
                    <a:pt x="0" y="12024"/>
                  </a:cubicBezTo>
                  <a:cubicBezTo>
                    <a:pt x="0" y="5383"/>
                    <a:pt x="5383" y="0"/>
                    <a:pt x="12024" y="0"/>
                  </a:cubicBezTo>
                  <a:cubicBezTo>
                    <a:pt x="18665" y="0"/>
                    <a:pt x="24049" y="5383"/>
                    <a:pt x="24049" y="12024"/>
                  </a:cubicBezTo>
                  <a:close/>
                </a:path>
              </a:pathLst>
            </a:custGeom>
            <a:noFill/>
            <a:ln w="12700" cap="flat">
              <a:solidFill>
                <a:srgbClr val="FF9900"/>
              </a:solidFill>
              <a:prstDash val="solid"/>
              <a:round/>
            </a:ln>
          </p:spPr>
          <p:txBody>
            <a:bodyPr rtlCol="0" anchor="ctr"/>
            <a:lstStyle/>
            <a:p>
              <a:endParaRPr lang="en-US"/>
            </a:p>
          </p:txBody>
        </p:sp>
        <p:sp>
          <p:nvSpPr>
            <p:cNvPr id="47" name="Freeform: Shape 46">
              <a:extLst>
                <a:ext uri="{FF2B5EF4-FFF2-40B4-BE49-F238E27FC236}">
                  <a16:creationId xmlns:a16="http://schemas.microsoft.com/office/drawing/2014/main" id="{27E66CC5-8239-4EDD-91B0-915CD9B6BE60}"/>
                </a:ext>
              </a:extLst>
            </p:cNvPr>
            <p:cNvSpPr/>
            <p:nvPr/>
          </p:nvSpPr>
          <p:spPr>
            <a:xfrm>
              <a:off x="6413834" y="1930351"/>
              <a:ext cx="116837" cy="16276"/>
            </a:xfrm>
            <a:custGeom>
              <a:avLst/>
              <a:gdLst>
                <a:gd name="connsiteX0" fmla="*/ 0 w 116837"/>
                <a:gd name="connsiteY0" fmla="*/ 46 h 16276"/>
                <a:gd name="connsiteX1" fmla="*/ 39411 w 116837"/>
                <a:gd name="connsiteY1" fmla="*/ 16276 h 16276"/>
                <a:gd name="connsiteX2" fmla="*/ 78273 w 116837"/>
                <a:gd name="connsiteY2" fmla="*/ 16276 h 16276"/>
                <a:gd name="connsiteX3" fmla="*/ 116837 w 116837"/>
                <a:gd name="connsiteY3" fmla="*/ 0 h 16276"/>
              </a:gdLst>
              <a:ahLst/>
              <a:cxnLst>
                <a:cxn ang="0">
                  <a:pos x="connsiteX0" y="connsiteY0"/>
                </a:cxn>
                <a:cxn ang="0">
                  <a:pos x="connsiteX1" y="connsiteY1"/>
                </a:cxn>
                <a:cxn ang="0">
                  <a:pos x="connsiteX2" y="connsiteY2"/>
                </a:cxn>
                <a:cxn ang="0">
                  <a:pos x="connsiteX3" y="connsiteY3"/>
                </a:cxn>
              </a:cxnLst>
              <a:rect l="l" t="t" r="r" b="b"/>
              <a:pathLst>
                <a:path w="116837" h="16276">
                  <a:moveTo>
                    <a:pt x="0" y="46"/>
                  </a:moveTo>
                  <a:lnTo>
                    <a:pt x="39411" y="16276"/>
                  </a:lnTo>
                  <a:lnTo>
                    <a:pt x="78273" y="16276"/>
                  </a:lnTo>
                  <a:lnTo>
                    <a:pt x="116837" y="0"/>
                  </a:lnTo>
                </a:path>
              </a:pathLst>
            </a:custGeom>
            <a:noFill/>
            <a:ln w="12700" cap="flat">
              <a:solidFill>
                <a:srgbClr val="F1F2F2"/>
              </a:solidFill>
              <a:prstDash val="solid"/>
              <a:round/>
            </a:ln>
          </p:spPr>
          <p:txBody>
            <a:bodyPr rtlCol="0" anchor="ctr"/>
            <a:lstStyle/>
            <a:p>
              <a:endParaRPr lang="en-US"/>
            </a:p>
          </p:txBody>
        </p:sp>
        <p:sp>
          <p:nvSpPr>
            <p:cNvPr id="48" name="Freeform: Shape 47">
              <a:extLst>
                <a:ext uri="{FF2B5EF4-FFF2-40B4-BE49-F238E27FC236}">
                  <a16:creationId xmlns:a16="http://schemas.microsoft.com/office/drawing/2014/main" id="{FE24C943-CBF5-49C9-B875-9F37986F75E6}"/>
                </a:ext>
              </a:extLst>
            </p:cNvPr>
            <p:cNvSpPr/>
            <p:nvPr/>
          </p:nvSpPr>
          <p:spPr>
            <a:xfrm>
              <a:off x="6375178" y="1858982"/>
              <a:ext cx="22905" cy="55709"/>
            </a:xfrm>
            <a:custGeom>
              <a:avLst/>
              <a:gdLst>
                <a:gd name="connsiteX0" fmla="*/ 0 w 22905"/>
                <a:gd name="connsiteY0" fmla="*/ 0 h 55709"/>
                <a:gd name="connsiteX1" fmla="*/ 22906 w 22905"/>
                <a:gd name="connsiteY1" fmla="*/ 55710 h 55709"/>
              </a:gdLst>
              <a:ahLst/>
              <a:cxnLst>
                <a:cxn ang="0">
                  <a:pos x="connsiteX0" y="connsiteY0"/>
                </a:cxn>
                <a:cxn ang="0">
                  <a:pos x="connsiteX1" y="connsiteY1"/>
                </a:cxn>
              </a:cxnLst>
              <a:rect l="l" t="t" r="r" b="b"/>
              <a:pathLst>
                <a:path w="22905" h="55709">
                  <a:moveTo>
                    <a:pt x="0" y="0"/>
                  </a:moveTo>
                  <a:lnTo>
                    <a:pt x="22906" y="55710"/>
                  </a:lnTo>
                </a:path>
              </a:pathLst>
            </a:custGeom>
            <a:ln w="12700" cap="flat">
              <a:solidFill>
                <a:srgbClr val="F1F2F2"/>
              </a:solidFill>
              <a:prstDash val="solid"/>
              <a:round/>
            </a:ln>
          </p:spPr>
          <p:txBody>
            <a:bodyPr rtlCol="0" anchor="ctr"/>
            <a:lstStyle/>
            <a:p>
              <a:endParaRPr lang="en-US"/>
            </a:p>
          </p:txBody>
        </p:sp>
        <p:sp>
          <p:nvSpPr>
            <p:cNvPr id="49" name="Freeform: Shape 48">
              <a:extLst>
                <a:ext uri="{FF2B5EF4-FFF2-40B4-BE49-F238E27FC236}">
                  <a16:creationId xmlns:a16="http://schemas.microsoft.com/office/drawing/2014/main" id="{425B839C-4CA8-41C0-8E7F-FA331D7F02F9}"/>
                </a:ext>
              </a:extLst>
            </p:cNvPr>
            <p:cNvSpPr/>
            <p:nvPr/>
          </p:nvSpPr>
          <p:spPr>
            <a:xfrm>
              <a:off x="6375178" y="1781395"/>
              <a:ext cx="22814" cy="55366"/>
            </a:xfrm>
            <a:custGeom>
              <a:avLst/>
              <a:gdLst>
                <a:gd name="connsiteX0" fmla="*/ 22814 w 22814"/>
                <a:gd name="connsiteY0" fmla="*/ 0 h 55366"/>
                <a:gd name="connsiteX1" fmla="*/ 0 w 22814"/>
                <a:gd name="connsiteY1" fmla="*/ 55367 h 55366"/>
              </a:gdLst>
              <a:ahLst/>
              <a:cxnLst>
                <a:cxn ang="0">
                  <a:pos x="connsiteX0" y="connsiteY0"/>
                </a:cxn>
                <a:cxn ang="0">
                  <a:pos x="connsiteX1" y="connsiteY1"/>
                </a:cxn>
              </a:cxnLst>
              <a:rect l="l" t="t" r="r" b="b"/>
              <a:pathLst>
                <a:path w="22814" h="55366">
                  <a:moveTo>
                    <a:pt x="22814" y="0"/>
                  </a:moveTo>
                  <a:lnTo>
                    <a:pt x="0" y="55367"/>
                  </a:lnTo>
                </a:path>
              </a:pathLst>
            </a:custGeom>
            <a:ln w="12700" cap="flat">
              <a:solidFill>
                <a:srgbClr val="F1F2F2"/>
              </a:solidFill>
              <a:prstDash val="solid"/>
              <a:round/>
            </a:ln>
          </p:spPr>
          <p:txBody>
            <a:bodyPr rtlCol="0" anchor="ctr"/>
            <a:lstStyle/>
            <a:p>
              <a:endParaRPr lang="en-US"/>
            </a:p>
          </p:txBody>
        </p:sp>
        <p:sp>
          <p:nvSpPr>
            <p:cNvPr id="50" name="Freeform: Shape 49">
              <a:extLst>
                <a:ext uri="{FF2B5EF4-FFF2-40B4-BE49-F238E27FC236}">
                  <a16:creationId xmlns:a16="http://schemas.microsoft.com/office/drawing/2014/main" id="{AC1F47C4-84F7-4F40-BC1A-F12FCFEA68E2}"/>
                </a:ext>
              </a:extLst>
            </p:cNvPr>
            <p:cNvSpPr/>
            <p:nvPr/>
          </p:nvSpPr>
          <p:spPr>
            <a:xfrm>
              <a:off x="6413811" y="1749071"/>
              <a:ext cx="116837" cy="16276"/>
            </a:xfrm>
            <a:custGeom>
              <a:avLst/>
              <a:gdLst>
                <a:gd name="connsiteX0" fmla="*/ 116837 w 116837"/>
                <a:gd name="connsiteY0" fmla="*/ 16231 h 16276"/>
                <a:gd name="connsiteX1" fmla="*/ 77427 w 116837"/>
                <a:gd name="connsiteY1" fmla="*/ 0 h 16276"/>
                <a:gd name="connsiteX2" fmla="*/ 38565 w 116837"/>
                <a:gd name="connsiteY2" fmla="*/ 0 h 16276"/>
                <a:gd name="connsiteX3" fmla="*/ 0 w 116837"/>
                <a:gd name="connsiteY3" fmla="*/ 16276 h 16276"/>
              </a:gdLst>
              <a:ahLst/>
              <a:cxnLst>
                <a:cxn ang="0">
                  <a:pos x="connsiteX0" y="connsiteY0"/>
                </a:cxn>
                <a:cxn ang="0">
                  <a:pos x="connsiteX1" y="connsiteY1"/>
                </a:cxn>
                <a:cxn ang="0">
                  <a:pos x="connsiteX2" y="connsiteY2"/>
                </a:cxn>
                <a:cxn ang="0">
                  <a:pos x="connsiteX3" y="connsiteY3"/>
                </a:cxn>
              </a:cxnLst>
              <a:rect l="l" t="t" r="r" b="b"/>
              <a:pathLst>
                <a:path w="116837" h="16276">
                  <a:moveTo>
                    <a:pt x="116837" y="16231"/>
                  </a:moveTo>
                  <a:lnTo>
                    <a:pt x="77427" y="0"/>
                  </a:lnTo>
                  <a:lnTo>
                    <a:pt x="38565" y="0"/>
                  </a:lnTo>
                  <a:lnTo>
                    <a:pt x="0" y="16276"/>
                  </a:lnTo>
                </a:path>
              </a:pathLst>
            </a:custGeom>
            <a:noFill/>
            <a:ln w="12700" cap="flat">
              <a:solidFill>
                <a:srgbClr val="F1F2F2"/>
              </a:solidFill>
              <a:prstDash val="solid"/>
              <a:round/>
            </a:ln>
          </p:spPr>
          <p:txBody>
            <a:bodyPr rtlCol="0" anchor="ctr"/>
            <a:lstStyle/>
            <a:p>
              <a:endParaRPr lang="en-US"/>
            </a:p>
          </p:txBody>
        </p:sp>
        <p:sp>
          <p:nvSpPr>
            <p:cNvPr id="51" name="Freeform: Shape 50">
              <a:extLst>
                <a:ext uri="{FF2B5EF4-FFF2-40B4-BE49-F238E27FC236}">
                  <a16:creationId xmlns:a16="http://schemas.microsoft.com/office/drawing/2014/main" id="{3AAA2663-88A7-4DDE-BCF4-0524D3C9CEEB}"/>
                </a:ext>
              </a:extLst>
            </p:cNvPr>
            <p:cNvSpPr/>
            <p:nvPr/>
          </p:nvSpPr>
          <p:spPr>
            <a:xfrm>
              <a:off x="6329618" y="1847872"/>
              <a:ext cx="28963" cy="2286"/>
            </a:xfrm>
            <a:custGeom>
              <a:avLst/>
              <a:gdLst>
                <a:gd name="connsiteX0" fmla="*/ 28964 w 28963"/>
                <a:gd name="connsiteY0" fmla="*/ 0 h 2286"/>
                <a:gd name="connsiteX1" fmla="*/ 0 w 28963"/>
                <a:gd name="connsiteY1" fmla="*/ 0 h 2286"/>
              </a:gdLst>
              <a:ahLst/>
              <a:cxnLst>
                <a:cxn ang="0">
                  <a:pos x="connsiteX0" y="connsiteY0"/>
                </a:cxn>
                <a:cxn ang="0">
                  <a:pos x="connsiteX1" y="connsiteY1"/>
                </a:cxn>
              </a:cxnLst>
              <a:rect l="l" t="t" r="r" b="b"/>
              <a:pathLst>
                <a:path w="28963" h="2286">
                  <a:moveTo>
                    <a:pt x="28964" y="0"/>
                  </a:moveTo>
                  <a:lnTo>
                    <a:pt x="0" y="0"/>
                  </a:lnTo>
                </a:path>
              </a:pathLst>
            </a:custGeom>
            <a:ln w="12700" cap="flat">
              <a:solidFill>
                <a:srgbClr val="F1F2F2"/>
              </a:solidFill>
              <a:prstDash val="solid"/>
              <a:round/>
            </a:ln>
          </p:spPr>
          <p:txBody>
            <a:bodyPr rtlCol="0" anchor="ctr"/>
            <a:lstStyle/>
            <a:p>
              <a:endParaRPr lang="en-US"/>
            </a:p>
          </p:txBody>
        </p:sp>
        <p:sp>
          <p:nvSpPr>
            <p:cNvPr id="52" name="Freeform: Shape 51">
              <a:extLst>
                <a:ext uri="{FF2B5EF4-FFF2-40B4-BE49-F238E27FC236}">
                  <a16:creationId xmlns:a16="http://schemas.microsoft.com/office/drawing/2014/main" id="{9399FF71-F96F-4AA9-BF96-6E968ACA5709}"/>
                </a:ext>
              </a:extLst>
            </p:cNvPr>
            <p:cNvSpPr/>
            <p:nvPr/>
          </p:nvSpPr>
          <p:spPr>
            <a:xfrm>
              <a:off x="6374195" y="1741345"/>
              <a:ext cx="20322" cy="20322"/>
            </a:xfrm>
            <a:custGeom>
              <a:avLst/>
              <a:gdLst>
                <a:gd name="connsiteX0" fmla="*/ 20323 w 20322"/>
                <a:gd name="connsiteY0" fmla="*/ 20323 h 20322"/>
                <a:gd name="connsiteX1" fmla="*/ 0 w 20322"/>
                <a:gd name="connsiteY1" fmla="*/ 0 h 20322"/>
              </a:gdLst>
              <a:ahLst/>
              <a:cxnLst>
                <a:cxn ang="0">
                  <a:pos x="connsiteX0" y="connsiteY0"/>
                </a:cxn>
                <a:cxn ang="0">
                  <a:pos x="connsiteX1" y="connsiteY1"/>
                </a:cxn>
              </a:cxnLst>
              <a:rect l="l" t="t" r="r" b="b"/>
              <a:pathLst>
                <a:path w="20322" h="20322">
                  <a:moveTo>
                    <a:pt x="20323" y="20323"/>
                  </a:moveTo>
                  <a:lnTo>
                    <a:pt x="0" y="0"/>
                  </a:lnTo>
                </a:path>
              </a:pathLst>
            </a:custGeom>
            <a:ln w="12700" cap="flat">
              <a:solidFill>
                <a:srgbClr val="F1F2F2"/>
              </a:solidFill>
              <a:prstDash val="solid"/>
              <a:round/>
            </a:ln>
          </p:spPr>
          <p:txBody>
            <a:bodyPr rtlCol="0" anchor="ctr"/>
            <a:lstStyle/>
            <a:p>
              <a:endParaRPr lang="en-US"/>
            </a:p>
          </p:txBody>
        </p:sp>
        <p:sp>
          <p:nvSpPr>
            <p:cNvPr id="53" name="Freeform: Shape 52">
              <a:extLst>
                <a:ext uri="{FF2B5EF4-FFF2-40B4-BE49-F238E27FC236}">
                  <a16:creationId xmlns:a16="http://schemas.microsoft.com/office/drawing/2014/main" id="{82CBD04F-1829-494C-986C-5F1E8DBCF732}"/>
                </a:ext>
              </a:extLst>
            </p:cNvPr>
            <p:cNvSpPr/>
            <p:nvPr/>
          </p:nvSpPr>
          <p:spPr>
            <a:xfrm>
              <a:off x="6372160" y="1932706"/>
              <a:ext cx="23568" cy="23545"/>
            </a:xfrm>
            <a:custGeom>
              <a:avLst/>
              <a:gdLst>
                <a:gd name="connsiteX0" fmla="*/ 23569 w 23568"/>
                <a:gd name="connsiteY0" fmla="*/ 0 h 23545"/>
                <a:gd name="connsiteX1" fmla="*/ 0 w 23568"/>
                <a:gd name="connsiteY1" fmla="*/ 23546 h 23545"/>
              </a:gdLst>
              <a:ahLst/>
              <a:cxnLst>
                <a:cxn ang="0">
                  <a:pos x="connsiteX0" y="connsiteY0"/>
                </a:cxn>
                <a:cxn ang="0">
                  <a:pos x="connsiteX1" y="connsiteY1"/>
                </a:cxn>
              </a:cxnLst>
              <a:rect l="l" t="t" r="r" b="b"/>
              <a:pathLst>
                <a:path w="23568" h="23545">
                  <a:moveTo>
                    <a:pt x="23569" y="0"/>
                  </a:moveTo>
                  <a:lnTo>
                    <a:pt x="0" y="23546"/>
                  </a:lnTo>
                </a:path>
              </a:pathLst>
            </a:custGeom>
            <a:ln w="12700" cap="flat">
              <a:solidFill>
                <a:srgbClr val="F1F2F2"/>
              </a:solidFill>
              <a:prstDash val="solid"/>
              <a:round/>
            </a:ln>
          </p:spPr>
          <p:txBody>
            <a:bodyPr rtlCol="0" anchor="ctr"/>
            <a:lstStyle/>
            <a:p>
              <a:endParaRPr lang="en-US"/>
            </a:p>
          </p:txBody>
        </p:sp>
        <p:sp>
          <p:nvSpPr>
            <p:cNvPr id="54" name="Freeform: Shape 53">
              <a:extLst>
                <a:ext uri="{FF2B5EF4-FFF2-40B4-BE49-F238E27FC236}">
                  <a16:creationId xmlns:a16="http://schemas.microsoft.com/office/drawing/2014/main" id="{CB1C36EF-F2A8-491A-BE32-8A37334FD9F3}"/>
                </a:ext>
              </a:extLst>
            </p:cNvPr>
            <p:cNvSpPr/>
            <p:nvPr/>
          </p:nvSpPr>
          <p:spPr>
            <a:xfrm>
              <a:off x="6419206" y="1968573"/>
              <a:ext cx="11978" cy="11978"/>
            </a:xfrm>
            <a:custGeom>
              <a:avLst/>
              <a:gdLst>
                <a:gd name="connsiteX0" fmla="*/ 11979 w 11978"/>
                <a:gd name="connsiteY0" fmla="*/ 5989 h 11978"/>
                <a:gd name="connsiteX1" fmla="*/ 5989 w 11978"/>
                <a:gd name="connsiteY1" fmla="*/ 11979 h 11978"/>
                <a:gd name="connsiteX2" fmla="*/ 0 w 11978"/>
                <a:gd name="connsiteY2" fmla="*/ 5989 h 11978"/>
                <a:gd name="connsiteX3" fmla="*/ 5989 w 11978"/>
                <a:gd name="connsiteY3" fmla="*/ 0 h 11978"/>
                <a:gd name="connsiteX4" fmla="*/ 11979 w 11978"/>
                <a:gd name="connsiteY4" fmla="*/ 5989 h 119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78" h="11978">
                  <a:moveTo>
                    <a:pt x="11979" y="5989"/>
                  </a:moveTo>
                  <a:cubicBezTo>
                    <a:pt x="11979" y="9297"/>
                    <a:pt x="9297" y="11979"/>
                    <a:pt x="5989" y="11979"/>
                  </a:cubicBezTo>
                  <a:cubicBezTo>
                    <a:pt x="2682" y="11979"/>
                    <a:pt x="0" y="9297"/>
                    <a:pt x="0" y="5989"/>
                  </a:cubicBezTo>
                  <a:cubicBezTo>
                    <a:pt x="0" y="2681"/>
                    <a:pt x="2681" y="0"/>
                    <a:pt x="5989" y="0"/>
                  </a:cubicBezTo>
                  <a:cubicBezTo>
                    <a:pt x="9297" y="0"/>
                    <a:pt x="11979" y="2682"/>
                    <a:pt x="11979" y="5989"/>
                  </a:cubicBezTo>
                  <a:close/>
                </a:path>
              </a:pathLst>
            </a:custGeom>
            <a:noFill/>
            <a:ln w="12700" cap="flat">
              <a:solidFill>
                <a:srgbClr val="F1F2F2"/>
              </a:solidFill>
              <a:prstDash val="solid"/>
              <a:round/>
            </a:ln>
          </p:spPr>
          <p:txBody>
            <a:bodyPr rtlCol="0" anchor="ctr"/>
            <a:lstStyle/>
            <a:p>
              <a:endParaRPr lang="en-US"/>
            </a:p>
          </p:txBody>
        </p:sp>
        <p:sp>
          <p:nvSpPr>
            <p:cNvPr id="55" name="Freeform: Shape 54">
              <a:extLst>
                <a:ext uri="{FF2B5EF4-FFF2-40B4-BE49-F238E27FC236}">
                  <a16:creationId xmlns:a16="http://schemas.microsoft.com/office/drawing/2014/main" id="{13D39047-123A-4293-B3DF-FEB1D4F574FB}"/>
                </a:ext>
              </a:extLst>
            </p:cNvPr>
            <p:cNvSpPr/>
            <p:nvPr/>
          </p:nvSpPr>
          <p:spPr>
            <a:xfrm>
              <a:off x="6419206" y="1718622"/>
              <a:ext cx="11978" cy="11978"/>
            </a:xfrm>
            <a:custGeom>
              <a:avLst/>
              <a:gdLst>
                <a:gd name="connsiteX0" fmla="*/ 11979 w 11978"/>
                <a:gd name="connsiteY0" fmla="*/ 5989 h 11978"/>
                <a:gd name="connsiteX1" fmla="*/ 5989 w 11978"/>
                <a:gd name="connsiteY1" fmla="*/ 11979 h 11978"/>
                <a:gd name="connsiteX2" fmla="*/ 0 w 11978"/>
                <a:gd name="connsiteY2" fmla="*/ 5989 h 11978"/>
                <a:gd name="connsiteX3" fmla="*/ 5989 w 11978"/>
                <a:gd name="connsiteY3" fmla="*/ 0 h 11978"/>
                <a:gd name="connsiteX4" fmla="*/ 11979 w 11978"/>
                <a:gd name="connsiteY4" fmla="*/ 5989 h 119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78" h="11978">
                  <a:moveTo>
                    <a:pt x="11979" y="5989"/>
                  </a:moveTo>
                  <a:cubicBezTo>
                    <a:pt x="11979" y="9297"/>
                    <a:pt x="9297" y="11979"/>
                    <a:pt x="5989" y="11979"/>
                  </a:cubicBezTo>
                  <a:cubicBezTo>
                    <a:pt x="2682" y="11979"/>
                    <a:pt x="0" y="9297"/>
                    <a:pt x="0" y="5989"/>
                  </a:cubicBezTo>
                  <a:cubicBezTo>
                    <a:pt x="0" y="2682"/>
                    <a:pt x="2681" y="0"/>
                    <a:pt x="5989" y="0"/>
                  </a:cubicBezTo>
                  <a:cubicBezTo>
                    <a:pt x="9297" y="0"/>
                    <a:pt x="11979" y="2682"/>
                    <a:pt x="11979" y="5989"/>
                  </a:cubicBezTo>
                  <a:close/>
                </a:path>
              </a:pathLst>
            </a:custGeom>
            <a:noFill/>
            <a:ln w="12700" cap="flat">
              <a:solidFill>
                <a:srgbClr val="F1F2F2"/>
              </a:solidFill>
              <a:prstDash val="solid"/>
              <a:round/>
            </a:ln>
          </p:spPr>
          <p:txBody>
            <a:bodyPr rtlCol="0" anchor="ctr"/>
            <a:lstStyle/>
            <a:p>
              <a:endParaRPr lang="en-US"/>
            </a:p>
          </p:txBody>
        </p:sp>
      </p:grpSp>
      <p:grpSp>
        <p:nvGrpSpPr>
          <p:cNvPr id="56" name="Graphic 130">
            <a:extLst>
              <a:ext uri="{FF2B5EF4-FFF2-40B4-BE49-F238E27FC236}">
                <a16:creationId xmlns:a16="http://schemas.microsoft.com/office/drawing/2014/main" id="{B88CD220-6EA2-4F37-BCFA-1F120520722C}"/>
              </a:ext>
            </a:extLst>
          </p:cNvPr>
          <p:cNvGrpSpPr/>
          <p:nvPr/>
        </p:nvGrpSpPr>
        <p:grpSpPr>
          <a:xfrm>
            <a:off x="3978646" y="1481287"/>
            <a:ext cx="736741" cy="736741"/>
            <a:chOff x="7961122" y="1547156"/>
            <a:chExt cx="643689" cy="643689"/>
          </a:xfrm>
        </p:grpSpPr>
        <p:sp>
          <p:nvSpPr>
            <p:cNvPr id="57" name="Freeform: Shape 56">
              <a:extLst>
                <a:ext uri="{FF2B5EF4-FFF2-40B4-BE49-F238E27FC236}">
                  <a16:creationId xmlns:a16="http://schemas.microsoft.com/office/drawing/2014/main" id="{AC39077D-B7B9-4E2F-A2BD-36EC6A938E04}"/>
                </a:ext>
              </a:extLst>
            </p:cNvPr>
            <p:cNvSpPr/>
            <p:nvPr/>
          </p:nvSpPr>
          <p:spPr>
            <a:xfrm>
              <a:off x="8047698" y="1998704"/>
              <a:ext cx="482767" cy="41840"/>
            </a:xfrm>
            <a:custGeom>
              <a:avLst/>
              <a:gdLst>
                <a:gd name="connsiteX0" fmla="*/ 4828 w 482766"/>
                <a:gd name="connsiteY0" fmla="*/ 4828 h 41839"/>
                <a:gd name="connsiteX1" fmla="*/ 4828 w 482766"/>
                <a:gd name="connsiteY1" fmla="*/ 28322 h 41839"/>
                <a:gd name="connsiteX2" fmla="*/ 6437 w 482766"/>
                <a:gd name="connsiteY2" fmla="*/ 29610 h 41839"/>
                <a:gd name="connsiteX3" fmla="*/ 32828 w 482766"/>
                <a:gd name="connsiteY3" fmla="*/ 38621 h 41839"/>
                <a:gd name="connsiteX4" fmla="*/ 455410 w 482766"/>
                <a:gd name="connsiteY4" fmla="*/ 38621 h 41839"/>
                <a:gd name="connsiteX5" fmla="*/ 477295 w 482766"/>
                <a:gd name="connsiteY5" fmla="*/ 30897 h 41839"/>
                <a:gd name="connsiteX6" fmla="*/ 480192 w 482766"/>
                <a:gd name="connsiteY6" fmla="*/ 28322 h 41839"/>
                <a:gd name="connsiteX7" fmla="*/ 480192 w 482766"/>
                <a:gd name="connsiteY7" fmla="*/ 4828 h 41839"/>
                <a:gd name="connsiteX8" fmla="*/ 4828 w 482766"/>
                <a:gd name="connsiteY8" fmla="*/ 4828 h 41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2766" h="41839">
                  <a:moveTo>
                    <a:pt x="4828" y="4828"/>
                  </a:moveTo>
                  <a:lnTo>
                    <a:pt x="4828" y="28322"/>
                  </a:lnTo>
                  <a:lnTo>
                    <a:pt x="6437" y="29610"/>
                  </a:lnTo>
                  <a:cubicBezTo>
                    <a:pt x="14161" y="35403"/>
                    <a:pt x="23495" y="38621"/>
                    <a:pt x="32828" y="38621"/>
                  </a:cubicBezTo>
                  <a:lnTo>
                    <a:pt x="455410" y="38621"/>
                  </a:lnTo>
                  <a:cubicBezTo>
                    <a:pt x="463456" y="38621"/>
                    <a:pt x="471180" y="36047"/>
                    <a:pt x="477295" y="30897"/>
                  </a:cubicBezTo>
                  <a:lnTo>
                    <a:pt x="480192" y="28322"/>
                  </a:lnTo>
                  <a:lnTo>
                    <a:pt x="480192" y="4828"/>
                  </a:lnTo>
                  <a:lnTo>
                    <a:pt x="4828" y="4828"/>
                  </a:lnTo>
                  <a:close/>
                </a:path>
              </a:pathLst>
            </a:custGeom>
            <a:noFill/>
            <a:ln w="12700" cap="flat">
              <a:solidFill>
                <a:schemeClr val="tx1"/>
              </a:solidFill>
              <a:prstDash val="solid"/>
              <a:round/>
            </a:ln>
          </p:spPr>
          <p:txBody>
            <a:bodyPr rtlCol="0" anchor="ctr"/>
            <a:lstStyle/>
            <a:p>
              <a:endParaRPr lang="en-US" dirty="0"/>
            </a:p>
          </p:txBody>
        </p:sp>
        <p:sp>
          <p:nvSpPr>
            <p:cNvPr id="58" name="Freeform: Shape 57">
              <a:extLst>
                <a:ext uri="{FF2B5EF4-FFF2-40B4-BE49-F238E27FC236}">
                  <a16:creationId xmlns:a16="http://schemas.microsoft.com/office/drawing/2014/main" id="{2C38E6C4-0BA2-4BD6-9238-B2707C14844D}"/>
                </a:ext>
              </a:extLst>
            </p:cNvPr>
            <p:cNvSpPr/>
            <p:nvPr/>
          </p:nvSpPr>
          <p:spPr>
            <a:xfrm>
              <a:off x="8113998" y="1731251"/>
              <a:ext cx="354029" cy="244602"/>
            </a:xfrm>
            <a:custGeom>
              <a:avLst/>
              <a:gdLst>
                <a:gd name="connsiteX0" fmla="*/ 351776 w 354028"/>
                <a:gd name="connsiteY0" fmla="*/ 233337 h 244601"/>
                <a:gd name="connsiteX1" fmla="*/ 342121 w 354028"/>
                <a:gd name="connsiteY1" fmla="*/ 242993 h 244601"/>
                <a:gd name="connsiteX2" fmla="*/ 14483 w 354028"/>
                <a:gd name="connsiteY2" fmla="*/ 242993 h 244601"/>
                <a:gd name="connsiteX3" fmla="*/ 4828 w 354028"/>
                <a:gd name="connsiteY3" fmla="*/ 233337 h 244601"/>
                <a:gd name="connsiteX4" fmla="*/ 4828 w 354028"/>
                <a:gd name="connsiteY4" fmla="*/ 14483 h 244601"/>
                <a:gd name="connsiteX5" fmla="*/ 14483 w 354028"/>
                <a:gd name="connsiteY5" fmla="*/ 4828 h 244601"/>
                <a:gd name="connsiteX6" fmla="*/ 340190 w 354028"/>
                <a:gd name="connsiteY6" fmla="*/ 4828 h 244601"/>
                <a:gd name="connsiteX7" fmla="*/ 349845 w 354028"/>
                <a:gd name="connsiteY7" fmla="*/ 14483 h 244601"/>
                <a:gd name="connsiteX8" fmla="*/ 351776 w 354028"/>
                <a:gd name="connsiteY8" fmla="*/ 233337 h 24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4028" h="244601">
                  <a:moveTo>
                    <a:pt x="351776" y="233337"/>
                  </a:moveTo>
                  <a:cubicBezTo>
                    <a:pt x="351776" y="238487"/>
                    <a:pt x="347592" y="242993"/>
                    <a:pt x="342121" y="242993"/>
                  </a:cubicBezTo>
                  <a:lnTo>
                    <a:pt x="14483" y="242993"/>
                  </a:lnTo>
                  <a:cubicBezTo>
                    <a:pt x="9333" y="242993"/>
                    <a:pt x="4828" y="238809"/>
                    <a:pt x="4828" y="233337"/>
                  </a:cubicBezTo>
                  <a:lnTo>
                    <a:pt x="4828" y="14483"/>
                  </a:lnTo>
                  <a:cubicBezTo>
                    <a:pt x="4828" y="9333"/>
                    <a:pt x="9012" y="4828"/>
                    <a:pt x="14483" y="4828"/>
                  </a:cubicBezTo>
                  <a:lnTo>
                    <a:pt x="340190" y="4828"/>
                  </a:lnTo>
                  <a:cubicBezTo>
                    <a:pt x="345339" y="4828"/>
                    <a:pt x="349845" y="9012"/>
                    <a:pt x="349845" y="14483"/>
                  </a:cubicBezTo>
                  <a:lnTo>
                    <a:pt x="351776" y="233337"/>
                  </a:lnTo>
                  <a:close/>
                </a:path>
              </a:pathLst>
            </a:custGeom>
            <a:noFill/>
            <a:ln w="12700" cap="flat">
              <a:solidFill>
                <a:schemeClr val="tx1"/>
              </a:solidFill>
              <a:prstDash val="solid"/>
              <a:round/>
            </a:ln>
          </p:spPr>
          <p:txBody>
            <a:bodyPr rtlCol="0" anchor="ctr"/>
            <a:lstStyle/>
            <a:p>
              <a:endParaRPr lang="en-US" dirty="0"/>
            </a:p>
          </p:txBody>
        </p:sp>
        <p:sp>
          <p:nvSpPr>
            <p:cNvPr id="59" name="Freeform: Shape 58">
              <a:extLst>
                <a:ext uri="{FF2B5EF4-FFF2-40B4-BE49-F238E27FC236}">
                  <a16:creationId xmlns:a16="http://schemas.microsoft.com/office/drawing/2014/main" id="{91941BB0-6F05-4F03-8A01-06D2E599CF06}"/>
                </a:ext>
              </a:extLst>
            </p:cNvPr>
            <p:cNvSpPr/>
            <p:nvPr/>
          </p:nvSpPr>
          <p:spPr>
            <a:xfrm>
              <a:off x="8089216" y="1709044"/>
              <a:ext cx="402306" cy="296097"/>
            </a:xfrm>
            <a:custGeom>
              <a:avLst/>
              <a:gdLst>
                <a:gd name="connsiteX0" fmla="*/ 398765 w 402305"/>
                <a:gd name="connsiteY0" fmla="*/ 283545 h 296096"/>
                <a:gd name="connsiteX1" fmla="*/ 389110 w 402305"/>
                <a:gd name="connsiteY1" fmla="*/ 293200 h 296096"/>
                <a:gd name="connsiteX2" fmla="*/ 14483 w 402305"/>
                <a:gd name="connsiteY2" fmla="*/ 293200 h 296096"/>
                <a:gd name="connsiteX3" fmla="*/ 4828 w 402305"/>
                <a:gd name="connsiteY3" fmla="*/ 283545 h 296096"/>
                <a:gd name="connsiteX4" fmla="*/ 4828 w 402305"/>
                <a:gd name="connsiteY4" fmla="*/ 14483 h 296096"/>
                <a:gd name="connsiteX5" fmla="*/ 14483 w 402305"/>
                <a:gd name="connsiteY5" fmla="*/ 4828 h 296096"/>
                <a:gd name="connsiteX6" fmla="*/ 389110 w 402305"/>
                <a:gd name="connsiteY6" fmla="*/ 4828 h 296096"/>
                <a:gd name="connsiteX7" fmla="*/ 398765 w 402305"/>
                <a:gd name="connsiteY7" fmla="*/ 14483 h 296096"/>
                <a:gd name="connsiteX8" fmla="*/ 398765 w 402305"/>
                <a:gd name="connsiteY8" fmla="*/ 283545 h 296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2305" h="296096">
                  <a:moveTo>
                    <a:pt x="398765" y="283545"/>
                  </a:moveTo>
                  <a:cubicBezTo>
                    <a:pt x="398765" y="288695"/>
                    <a:pt x="394581" y="293200"/>
                    <a:pt x="389110" y="293200"/>
                  </a:cubicBezTo>
                  <a:lnTo>
                    <a:pt x="14483" y="293200"/>
                  </a:lnTo>
                  <a:cubicBezTo>
                    <a:pt x="9333" y="293200"/>
                    <a:pt x="4828" y="289016"/>
                    <a:pt x="4828" y="283545"/>
                  </a:cubicBezTo>
                  <a:lnTo>
                    <a:pt x="4828" y="14483"/>
                  </a:lnTo>
                  <a:cubicBezTo>
                    <a:pt x="4828" y="9333"/>
                    <a:pt x="9012" y="4828"/>
                    <a:pt x="14483" y="4828"/>
                  </a:cubicBezTo>
                  <a:lnTo>
                    <a:pt x="389110" y="4828"/>
                  </a:lnTo>
                  <a:cubicBezTo>
                    <a:pt x="394260" y="4828"/>
                    <a:pt x="398765" y="9012"/>
                    <a:pt x="398765" y="14483"/>
                  </a:cubicBezTo>
                  <a:lnTo>
                    <a:pt x="398765" y="283545"/>
                  </a:lnTo>
                  <a:close/>
                </a:path>
              </a:pathLst>
            </a:custGeom>
            <a:noFill/>
            <a:ln w="12700" cap="flat">
              <a:solidFill>
                <a:schemeClr val="tx1"/>
              </a:solidFill>
              <a:prstDash val="solid"/>
              <a:round/>
            </a:ln>
          </p:spPr>
          <p:txBody>
            <a:bodyPr rtlCol="0" anchor="ctr"/>
            <a:lstStyle/>
            <a:p>
              <a:endParaRPr lang="en-US" dirty="0"/>
            </a:p>
          </p:txBody>
        </p:sp>
        <p:sp>
          <p:nvSpPr>
            <p:cNvPr id="60" name="Freeform: Shape 59">
              <a:extLst>
                <a:ext uri="{FF2B5EF4-FFF2-40B4-BE49-F238E27FC236}">
                  <a16:creationId xmlns:a16="http://schemas.microsoft.com/office/drawing/2014/main" id="{59F827FE-A2DE-4A40-9F46-26C89A89CFC4}"/>
                </a:ext>
              </a:extLst>
            </p:cNvPr>
            <p:cNvSpPr/>
            <p:nvPr/>
          </p:nvSpPr>
          <p:spPr>
            <a:xfrm>
              <a:off x="8257219" y="1765367"/>
              <a:ext cx="61150" cy="177014"/>
            </a:xfrm>
            <a:custGeom>
              <a:avLst/>
              <a:gdLst>
                <a:gd name="connsiteX0" fmla="*/ 56966 w 61150"/>
                <a:gd name="connsiteY0" fmla="*/ 4828 h 177014"/>
                <a:gd name="connsiteX1" fmla="*/ 4828 w 61150"/>
                <a:gd name="connsiteY1" fmla="*/ 175083 h 177014"/>
              </a:gdLst>
              <a:ahLst/>
              <a:cxnLst>
                <a:cxn ang="0">
                  <a:pos x="connsiteX0" y="connsiteY0"/>
                </a:cxn>
                <a:cxn ang="0">
                  <a:pos x="connsiteX1" y="connsiteY1"/>
                </a:cxn>
              </a:cxnLst>
              <a:rect l="l" t="t" r="r" b="b"/>
              <a:pathLst>
                <a:path w="61150" h="177014">
                  <a:moveTo>
                    <a:pt x="56966" y="4828"/>
                  </a:moveTo>
                  <a:lnTo>
                    <a:pt x="4828" y="175083"/>
                  </a:lnTo>
                </a:path>
              </a:pathLst>
            </a:custGeom>
            <a:ln w="12700" cap="flat">
              <a:solidFill>
                <a:schemeClr val="accent2"/>
              </a:solidFill>
              <a:prstDash val="solid"/>
              <a:round/>
            </a:ln>
          </p:spPr>
          <p:txBody>
            <a:bodyPr rtlCol="0" anchor="ctr"/>
            <a:lstStyle/>
            <a:p>
              <a:endParaRPr lang="en-US" dirty="0"/>
            </a:p>
          </p:txBody>
        </p:sp>
        <p:sp>
          <p:nvSpPr>
            <p:cNvPr id="61" name="Freeform: Shape 60">
              <a:extLst>
                <a:ext uri="{FF2B5EF4-FFF2-40B4-BE49-F238E27FC236}">
                  <a16:creationId xmlns:a16="http://schemas.microsoft.com/office/drawing/2014/main" id="{85A68969-6AA3-472B-AFCA-72759B553E7C}"/>
                </a:ext>
              </a:extLst>
            </p:cNvPr>
            <p:cNvSpPr/>
            <p:nvPr/>
          </p:nvSpPr>
          <p:spPr>
            <a:xfrm>
              <a:off x="8178689" y="1804953"/>
              <a:ext cx="67587" cy="80461"/>
            </a:xfrm>
            <a:custGeom>
              <a:avLst/>
              <a:gdLst>
                <a:gd name="connsiteX0" fmla="*/ 65013 w 67587"/>
                <a:gd name="connsiteY0" fmla="*/ 4828 h 80461"/>
                <a:gd name="connsiteX1" fmla="*/ 4828 w 67587"/>
                <a:gd name="connsiteY1" fmla="*/ 37978 h 80461"/>
                <a:gd name="connsiteX2" fmla="*/ 4828 w 67587"/>
                <a:gd name="connsiteY2" fmla="*/ 45702 h 80461"/>
                <a:gd name="connsiteX3" fmla="*/ 65013 w 67587"/>
                <a:gd name="connsiteY3" fmla="*/ 77565 h 80461"/>
              </a:gdLst>
              <a:ahLst/>
              <a:cxnLst>
                <a:cxn ang="0">
                  <a:pos x="connsiteX0" y="connsiteY0"/>
                </a:cxn>
                <a:cxn ang="0">
                  <a:pos x="connsiteX1" y="connsiteY1"/>
                </a:cxn>
                <a:cxn ang="0">
                  <a:pos x="connsiteX2" y="connsiteY2"/>
                </a:cxn>
                <a:cxn ang="0">
                  <a:pos x="connsiteX3" y="connsiteY3"/>
                </a:cxn>
              </a:cxnLst>
              <a:rect l="l" t="t" r="r" b="b"/>
              <a:pathLst>
                <a:path w="67587" h="80461">
                  <a:moveTo>
                    <a:pt x="65013" y="4828"/>
                  </a:moveTo>
                  <a:lnTo>
                    <a:pt x="4828" y="37978"/>
                  </a:lnTo>
                  <a:lnTo>
                    <a:pt x="4828" y="45702"/>
                  </a:lnTo>
                  <a:lnTo>
                    <a:pt x="65013" y="77565"/>
                  </a:lnTo>
                </a:path>
              </a:pathLst>
            </a:custGeom>
            <a:noFill/>
            <a:ln w="12700" cap="flat">
              <a:solidFill>
                <a:schemeClr val="accent2"/>
              </a:solidFill>
              <a:prstDash val="solid"/>
              <a:round/>
            </a:ln>
          </p:spPr>
          <p:txBody>
            <a:bodyPr rtlCol="0" anchor="ctr"/>
            <a:lstStyle/>
            <a:p>
              <a:endParaRPr lang="en-US" dirty="0"/>
            </a:p>
          </p:txBody>
        </p:sp>
        <p:sp>
          <p:nvSpPr>
            <p:cNvPr id="62" name="Freeform: Shape 61">
              <a:extLst>
                <a:ext uri="{FF2B5EF4-FFF2-40B4-BE49-F238E27FC236}">
                  <a16:creationId xmlns:a16="http://schemas.microsoft.com/office/drawing/2014/main" id="{067C1F9A-314C-4200-89ED-D7289904BD37}"/>
                </a:ext>
              </a:extLst>
            </p:cNvPr>
            <p:cNvSpPr/>
            <p:nvPr/>
          </p:nvSpPr>
          <p:spPr>
            <a:xfrm>
              <a:off x="8332209" y="1804953"/>
              <a:ext cx="67587" cy="80461"/>
            </a:xfrm>
            <a:custGeom>
              <a:avLst/>
              <a:gdLst>
                <a:gd name="connsiteX0" fmla="*/ 4828 w 67587"/>
                <a:gd name="connsiteY0" fmla="*/ 4828 h 80461"/>
                <a:gd name="connsiteX1" fmla="*/ 65334 w 67587"/>
                <a:gd name="connsiteY1" fmla="*/ 37978 h 80461"/>
                <a:gd name="connsiteX2" fmla="*/ 65334 w 67587"/>
                <a:gd name="connsiteY2" fmla="*/ 45702 h 80461"/>
                <a:gd name="connsiteX3" fmla="*/ 4828 w 67587"/>
                <a:gd name="connsiteY3" fmla="*/ 77565 h 80461"/>
              </a:gdLst>
              <a:ahLst/>
              <a:cxnLst>
                <a:cxn ang="0">
                  <a:pos x="connsiteX0" y="connsiteY0"/>
                </a:cxn>
                <a:cxn ang="0">
                  <a:pos x="connsiteX1" y="connsiteY1"/>
                </a:cxn>
                <a:cxn ang="0">
                  <a:pos x="connsiteX2" y="connsiteY2"/>
                </a:cxn>
                <a:cxn ang="0">
                  <a:pos x="connsiteX3" y="connsiteY3"/>
                </a:cxn>
              </a:cxnLst>
              <a:rect l="l" t="t" r="r" b="b"/>
              <a:pathLst>
                <a:path w="67587" h="80461">
                  <a:moveTo>
                    <a:pt x="4828" y="4828"/>
                  </a:moveTo>
                  <a:lnTo>
                    <a:pt x="65334" y="37978"/>
                  </a:lnTo>
                  <a:lnTo>
                    <a:pt x="65334" y="45702"/>
                  </a:lnTo>
                  <a:lnTo>
                    <a:pt x="4828" y="77565"/>
                  </a:lnTo>
                </a:path>
              </a:pathLst>
            </a:custGeom>
            <a:noFill/>
            <a:ln w="12700" cap="flat">
              <a:solidFill>
                <a:schemeClr val="accent2"/>
              </a:solidFill>
              <a:prstDash val="solid"/>
              <a:round/>
            </a:ln>
          </p:spPr>
          <p:txBody>
            <a:bodyPr rtlCol="0" anchor="ctr"/>
            <a:lstStyle/>
            <a:p>
              <a:endParaRPr lang="en-US" dirty="0"/>
            </a:p>
          </p:txBody>
        </p:sp>
      </p:grpSp>
      <p:grpSp>
        <p:nvGrpSpPr>
          <p:cNvPr id="63" name="Graphic 1410">
            <a:extLst>
              <a:ext uri="{FF2B5EF4-FFF2-40B4-BE49-F238E27FC236}">
                <a16:creationId xmlns:a16="http://schemas.microsoft.com/office/drawing/2014/main" id="{94704C67-352C-4D78-B392-DB196FD0C769}"/>
              </a:ext>
            </a:extLst>
          </p:cNvPr>
          <p:cNvGrpSpPr/>
          <p:nvPr/>
        </p:nvGrpSpPr>
        <p:grpSpPr>
          <a:xfrm>
            <a:off x="4100475" y="2635414"/>
            <a:ext cx="539566" cy="552286"/>
            <a:chOff x="5981075" y="1690596"/>
            <a:chExt cx="306438" cy="313662"/>
          </a:xfrm>
          <a:noFill/>
        </p:grpSpPr>
        <p:sp>
          <p:nvSpPr>
            <p:cNvPr id="64" name="Freeform: Shape 63">
              <a:extLst>
                <a:ext uri="{FF2B5EF4-FFF2-40B4-BE49-F238E27FC236}">
                  <a16:creationId xmlns:a16="http://schemas.microsoft.com/office/drawing/2014/main" id="{52A8668A-2D88-4A0F-9BAB-2C6A88EF1F8B}"/>
                </a:ext>
              </a:extLst>
            </p:cNvPr>
            <p:cNvSpPr/>
            <p:nvPr/>
          </p:nvSpPr>
          <p:spPr>
            <a:xfrm>
              <a:off x="6094003" y="1874093"/>
              <a:ext cx="65859" cy="112219"/>
            </a:xfrm>
            <a:custGeom>
              <a:avLst/>
              <a:gdLst>
                <a:gd name="connsiteX0" fmla="*/ 65860 w 65859"/>
                <a:gd name="connsiteY0" fmla="*/ 77793 h 112219"/>
                <a:gd name="connsiteX1" fmla="*/ 0 w 65859"/>
                <a:gd name="connsiteY1" fmla="*/ 112220 h 112219"/>
                <a:gd name="connsiteX2" fmla="*/ 0 w 65859"/>
                <a:gd name="connsiteY2" fmla="*/ 0 h 112219"/>
              </a:gdLst>
              <a:ahLst/>
              <a:cxnLst>
                <a:cxn ang="0">
                  <a:pos x="connsiteX0" y="connsiteY0"/>
                </a:cxn>
                <a:cxn ang="0">
                  <a:pos x="connsiteX1" y="connsiteY1"/>
                </a:cxn>
                <a:cxn ang="0">
                  <a:pos x="connsiteX2" y="connsiteY2"/>
                </a:cxn>
              </a:cxnLst>
              <a:rect l="l" t="t" r="r" b="b"/>
              <a:pathLst>
                <a:path w="65859" h="112219">
                  <a:moveTo>
                    <a:pt x="65860" y="77793"/>
                  </a:moveTo>
                  <a:lnTo>
                    <a:pt x="0" y="112220"/>
                  </a:lnTo>
                  <a:lnTo>
                    <a:pt x="0" y="0"/>
                  </a:lnTo>
                </a:path>
              </a:pathLst>
            </a:custGeom>
            <a:noFill/>
            <a:ln w="12700" cap="flat">
              <a:solidFill>
                <a:srgbClr val="F1F2F2"/>
              </a:solidFill>
              <a:prstDash val="solid"/>
              <a:round/>
            </a:ln>
          </p:spPr>
          <p:txBody>
            <a:bodyPr rtlCol="0" anchor="ctr"/>
            <a:lstStyle/>
            <a:p>
              <a:endParaRPr lang="en-US"/>
            </a:p>
          </p:txBody>
        </p:sp>
        <p:sp>
          <p:nvSpPr>
            <p:cNvPr id="65" name="Freeform: Shape 64">
              <a:extLst>
                <a:ext uri="{FF2B5EF4-FFF2-40B4-BE49-F238E27FC236}">
                  <a16:creationId xmlns:a16="http://schemas.microsoft.com/office/drawing/2014/main" id="{12D973B2-0B03-43A7-A7B3-85E0BD938135}"/>
                </a:ext>
              </a:extLst>
            </p:cNvPr>
            <p:cNvSpPr/>
            <p:nvPr/>
          </p:nvSpPr>
          <p:spPr>
            <a:xfrm>
              <a:off x="6009192" y="1886551"/>
              <a:ext cx="84719" cy="99761"/>
            </a:xfrm>
            <a:custGeom>
              <a:avLst/>
              <a:gdLst>
                <a:gd name="connsiteX0" fmla="*/ 23 w 84719"/>
                <a:gd name="connsiteY0" fmla="*/ 0 h 99761"/>
                <a:gd name="connsiteX1" fmla="*/ 23 w 84719"/>
                <a:gd name="connsiteY1" fmla="*/ 49881 h 99761"/>
                <a:gd name="connsiteX2" fmla="*/ 4710 w 84719"/>
                <a:gd name="connsiteY2" fmla="*/ 58087 h 99761"/>
                <a:gd name="connsiteX3" fmla="*/ 84720 w 84719"/>
                <a:gd name="connsiteY3" fmla="*/ 99761 h 99761"/>
              </a:gdLst>
              <a:ahLst/>
              <a:cxnLst>
                <a:cxn ang="0">
                  <a:pos x="connsiteX0" y="connsiteY0"/>
                </a:cxn>
                <a:cxn ang="0">
                  <a:pos x="connsiteX1" y="connsiteY1"/>
                </a:cxn>
                <a:cxn ang="0">
                  <a:pos x="connsiteX2" y="connsiteY2"/>
                </a:cxn>
                <a:cxn ang="0">
                  <a:pos x="connsiteX3" y="connsiteY3"/>
                </a:cxn>
              </a:cxnLst>
              <a:rect l="l" t="t" r="r" b="b"/>
              <a:pathLst>
                <a:path w="84719" h="99761">
                  <a:moveTo>
                    <a:pt x="23" y="0"/>
                  </a:moveTo>
                  <a:lnTo>
                    <a:pt x="23" y="49881"/>
                  </a:lnTo>
                  <a:cubicBezTo>
                    <a:pt x="-231" y="53314"/>
                    <a:pt x="1622" y="56560"/>
                    <a:pt x="4710" y="58087"/>
                  </a:cubicBezTo>
                  <a:lnTo>
                    <a:pt x="84720" y="99761"/>
                  </a:lnTo>
                </a:path>
              </a:pathLst>
            </a:custGeom>
            <a:noFill/>
            <a:ln w="12700" cap="flat">
              <a:solidFill>
                <a:srgbClr val="F1F2F2"/>
              </a:solidFill>
              <a:prstDash val="solid"/>
              <a:round/>
            </a:ln>
          </p:spPr>
          <p:txBody>
            <a:bodyPr rtlCol="0" anchor="ctr"/>
            <a:lstStyle/>
            <a:p>
              <a:endParaRPr lang="en-US"/>
            </a:p>
          </p:txBody>
        </p:sp>
        <p:sp>
          <p:nvSpPr>
            <p:cNvPr id="66" name="Freeform: Shape 65">
              <a:extLst>
                <a:ext uri="{FF2B5EF4-FFF2-40B4-BE49-F238E27FC236}">
                  <a16:creationId xmlns:a16="http://schemas.microsoft.com/office/drawing/2014/main" id="{C134A180-27D3-4DEF-81DB-7CCAD3C5E7B0}"/>
                </a:ext>
              </a:extLst>
            </p:cNvPr>
            <p:cNvSpPr/>
            <p:nvPr/>
          </p:nvSpPr>
          <p:spPr>
            <a:xfrm>
              <a:off x="6094963" y="1830613"/>
              <a:ext cx="108767" cy="88468"/>
            </a:xfrm>
            <a:custGeom>
              <a:avLst/>
              <a:gdLst>
                <a:gd name="connsiteX0" fmla="*/ 56899 w 108767"/>
                <a:gd name="connsiteY0" fmla="*/ 70843 h 88468"/>
                <a:gd name="connsiteX1" fmla="*/ 22769 w 108767"/>
                <a:gd name="connsiteY1" fmla="*/ 88468 h 88468"/>
                <a:gd name="connsiteX2" fmla="*/ 0 w 108767"/>
                <a:gd name="connsiteY2" fmla="*/ 44417 h 88468"/>
                <a:gd name="connsiteX3" fmla="*/ 85999 w 108767"/>
                <a:gd name="connsiteY3" fmla="*/ 0 h 88468"/>
                <a:gd name="connsiteX4" fmla="*/ 108768 w 108767"/>
                <a:gd name="connsiteY4" fmla="*/ 44051 h 88468"/>
                <a:gd name="connsiteX5" fmla="*/ 81267 w 108767"/>
                <a:gd name="connsiteY5" fmla="*/ 58247 h 88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767" h="88468">
                  <a:moveTo>
                    <a:pt x="56899" y="70843"/>
                  </a:moveTo>
                  <a:lnTo>
                    <a:pt x="22769" y="88468"/>
                  </a:lnTo>
                  <a:lnTo>
                    <a:pt x="0" y="44417"/>
                  </a:lnTo>
                  <a:lnTo>
                    <a:pt x="85999" y="0"/>
                  </a:lnTo>
                  <a:lnTo>
                    <a:pt x="108768" y="44051"/>
                  </a:lnTo>
                  <a:lnTo>
                    <a:pt x="81267" y="58247"/>
                  </a:lnTo>
                </a:path>
              </a:pathLst>
            </a:custGeom>
            <a:noFill/>
            <a:ln w="12700" cap="flat">
              <a:solidFill>
                <a:srgbClr val="F1F2F2"/>
              </a:solidFill>
              <a:prstDash val="solid"/>
              <a:round/>
            </a:ln>
          </p:spPr>
          <p:txBody>
            <a:bodyPr rtlCol="0" anchor="ctr"/>
            <a:lstStyle/>
            <a:p>
              <a:endParaRPr lang="en-US"/>
            </a:p>
          </p:txBody>
        </p:sp>
        <p:sp>
          <p:nvSpPr>
            <p:cNvPr id="67" name="Freeform: Shape 66">
              <a:extLst>
                <a:ext uri="{FF2B5EF4-FFF2-40B4-BE49-F238E27FC236}">
                  <a16:creationId xmlns:a16="http://schemas.microsoft.com/office/drawing/2014/main" id="{196ECAA3-8177-4C60-891E-39BEBCD93FA1}"/>
                </a:ext>
              </a:extLst>
            </p:cNvPr>
            <p:cNvSpPr/>
            <p:nvPr/>
          </p:nvSpPr>
          <p:spPr>
            <a:xfrm rot="-9161398">
              <a:off x="5990561" y="1850052"/>
              <a:ext cx="96789" cy="49583"/>
            </a:xfrm>
            <a:custGeom>
              <a:avLst/>
              <a:gdLst>
                <a:gd name="connsiteX0" fmla="*/ 0 w 96789"/>
                <a:gd name="connsiteY0" fmla="*/ 0 h 49583"/>
                <a:gd name="connsiteX1" fmla="*/ 96789 w 96789"/>
                <a:gd name="connsiteY1" fmla="*/ 0 h 49583"/>
                <a:gd name="connsiteX2" fmla="*/ 96789 w 96789"/>
                <a:gd name="connsiteY2" fmla="*/ 49583 h 49583"/>
                <a:gd name="connsiteX3" fmla="*/ 0 w 96789"/>
                <a:gd name="connsiteY3" fmla="*/ 49583 h 49583"/>
              </a:gdLst>
              <a:ahLst/>
              <a:cxnLst>
                <a:cxn ang="0">
                  <a:pos x="connsiteX0" y="connsiteY0"/>
                </a:cxn>
                <a:cxn ang="0">
                  <a:pos x="connsiteX1" y="connsiteY1"/>
                </a:cxn>
                <a:cxn ang="0">
                  <a:pos x="connsiteX2" y="connsiteY2"/>
                </a:cxn>
                <a:cxn ang="0">
                  <a:pos x="connsiteX3" y="connsiteY3"/>
                </a:cxn>
              </a:cxnLst>
              <a:rect l="l" t="t" r="r" b="b"/>
              <a:pathLst>
                <a:path w="96789" h="49583">
                  <a:moveTo>
                    <a:pt x="0" y="0"/>
                  </a:moveTo>
                  <a:lnTo>
                    <a:pt x="96789" y="0"/>
                  </a:lnTo>
                  <a:lnTo>
                    <a:pt x="96789" y="49583"/>
                  </a:lnTo>
                  <a:lnTo>
                    <a:pt x="0" y="49583"/>
                  </a:lnTo>
                  <a:close/>
                </a:path>
              </a:pathLst>
            </a:custGeom>
            <a:noFill/>
            <a:ln w="12700" cap="flat">
              <a:solidFill>
                <a:srgbClr val="F1F2F2"/>
              </a:solidFill>
              <a:prstDash val="solid"/>
              <a:round/>
            </a:ln>
          </p:spPr>
          <p:txBody>
            <a:bodyPr rtlCol="0" anchor="ctr"/>
            <a:lstStyle/>
            <a:p>
              <a:endParaRPr lang="en-US"/>
            </a:p>
          </p:txBody>
        </p:sp>
        <p:sp>
          <p:nvSpPr>
            <p:cNvPr id="68" name="Freeform: Shape 67">
              <a:extLst>
                <a:ext uri="{FF2B5EF4-FFF2-40B4-BE49-F238E27FC236}">
                  <a16:creationId xmlns:a16="http://schemas.microsoft.com/office/drawing/2014/main" id="{5396BD80-E2FC-45DF-A274-D632E4AB587E}"/>
                </a:ext>
              </a:extLst>
            </p:cNvPr>
            <p:cNvSpPr/>
            <p:nvPr/>
          </p:nvSpPr>
          <p:spPr>
            <a:xfrm>
              <a:off x="5981075" y="1764228"/>
              <a:ext cx="112265" cy="67048"/>
            </a:xfrm>
            <a:custGeom>
              <a:avLst/>
              <a:gdLst>
                <a:gd name="connsiteX0" fmla="*/ 11956 w 112265"/>
                <a:gd name="connsiteY0" fmla="*/ 38313 h 67048"/>
                <a:gd name="connsiteX1" fmla="*/ 47572 w 112265"/>
                <a:gd name="connsiteY1" fmla="*/ 19865 h 67048"/>
                <a:gd name="connsiteX2" fmla="*/ 85999 w 112265"/>
                <a:gd name="connsiteY2" fmla="*/ 0 h 67048"/>
                <a:gd name="connsiteX3" fmla="*/ 112265 w 112265"/>
                <a:gd name="connsiteY3" fmla="*/ 22654 h 67048"/>
                <a:gd name="connsiteX4" fmla="*/ 26266 w 112265"/>
                <a:gd name="connsiteY4" fmla="*/ 67048 h 67048"/>
                <a:gd name="connsiteX5" fmla="*/ 0 w 112265"/>
                <a:gd name="connsiteY5" fmla="*/ 44417 h 67048"/>
                <a:gd name="connsiteX6" fmla="*/ 14013 w 112265"/>
                <a:gd name="connsiteY6" fmla="*/ 37193 h 67048"/>
                <a:gd name="connsiteX7" fmla="*/ 11956 w 112265"/>
                <a:gd name="connsiteY7" fmla="*/ 38313 h 67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265" h="67048">
                  <a:moveTo>
                    <a:pt x="11956" y="38313"/>
                  </a:moveTo>
                  <a:lnTo>
                    <a:pt x="47572" y="19865"/>
                  </a:lnTo>
                  <a:lnTo>
                    <a:pt x="85999" y="0"/>
                  </a:lnTo>
                  <a:lnTo>
                    <a:pt x="112265" y="22654"/>
                  </a:lnTo>
                  <a:lnTo>
                    <a:pt x="26266" y="67048"/>
                  </a:lnTo>
                  <a:lnTo>
                    <a:pt x="0" y="44417"/>
                  </a:lnTo>
                  <a:lnTo>
                    <a:pt x="14013" y="37193"/>
                  </a:lnTo>
                  <a:lnTo>
                    <a:pt x="11956" y="38313"/>
                  </a:lnTo>
                  <a:close/>
                </a:path>
              </a:pathLst>
            </a:custGeom>
            <a:noFill/>
            <a:ln w="12700" cap="flat">
              <a:solidFill>
                <a:srgbClr val="F1F2F2"/>
              </a:solidFill>
              <a:prstDash val="solid"/>
              <a:round/>
            </a:ln>
          </p:spPr>
          <p:txBody>
            <a:bodyPr rtlCol="0" anchor="ctr"/>
            <a:lstStyle/>
            <a:p>
              <a:endParaRPr lang="en-US"/>
            </a:p>
          </p:txBody>
        </p:sp>
        <p:sp>
          <p:nvSpPr>
            <p:cNvPr id="69" name="Freeform: Shape 68">
              <a:extLst>
                <a:ext uri="{FF2B5EF4-FFF2-40B4-BE49-F238E27FC236}">
                  <a16:creationId xmlns:a16="http://schemas.microsoft.com/office/drawing/2014/main" id="{5C25008D-AF7B-403F-B9CD-3EE2E2135CA5}"/>
                </a:ext>
              </a:extLst>
            </p:cNvPr>
            <p:cNvSpPr/>
            <p:nvPr/>
          </p:nvSpPr>
          <p:spPr>
            <a:xfrm>
              <a:off x="6093957" y="1764228"/>
              <a:ext cx="112265" cy="67048"/>
            </a:xfrm>
            <a:custGeom>
              <a:avLst/>
              <a:gdLst>
                <a:gd name="connsiteX0" fmla="*/ 98504 w 112265"/>
                <a:gd name="connsiteY0" fmla="*/ 37308 h 67048"/>
                <a:gd name="connsiteX1" fmla="*/ 112265 w 112265"/>
                <a:gd name="connsiteY1" fmla="*/ 44417 h 67048"/>
                <a:gd name="connsiteX2" fmla="*/ 86022 w 112265"/>
                <a:gd name="connsiteY2" fmla="*/ 67048 h 67048"/>
                <a:gd name="connsiteX3" fmla="*/ 0 w 112265"/>
                <a:gd name="connsiteY3" fmla="*/ 22654 h 67048"/>
                <a:gd name="connsiteX4" fmla="*/ 26266 w 112265"/>
                <a:gd name="connsiteY4" fmla="*/ 0 h 67048"/>
                <a:gd name="connsiteX5" fmla="*/ 61288 w 112265"/>
                <a:gd name="connsiteY5" fmla="*/ 18105 h 67048"/>
                <a:gd name="connsiteX6" fmla="*/ 98504 w 112265"/>
                <a:gd name="connsiteY6" fmla="*/ 37308 h 67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265" h="67048">
                  <a:moveTo>
                    <a:pt x="98504" y="37308"/>
                  </a:moveTo>
                  <a:lnTo>
                    <a:pt x="112265" y="44417"/>
                  </a:lnTo>
                  <a:lnTo>
                    <a:pt x="86022" y="67048"/>
                  </a:lnTo>
                  <a:lnTo>
                    <a:pt x="0" y="22654"/>
                  </a:lnTo>
                  <a:lnTo>
                    <a:pt x="26266" y="0"/>
                  </a:lnTo>
                  <a:lnTo>
                    <a:pt x="61288" y="18105"/>
                  </a:lnTo>
                  <a:lnTo>
                    <a:pt x="98504" y="37308"/>
                  </a:lnTo>
                  <a:close/>
                </a:path>
              </a:pathLst>
            </a:custGeom>
            <a:noFill/>
            <a:ln w="12700" cap="flat">
              <a:solidFill>
                <a:srgbClr val="F1F2F2"/>
              </a:solidFill>
              <a:prstDash val="solid"/>
              <a:round/>
            </a:ln>
          </p:spPr>
          <p:txBody>
            <a:bodyPr rtlCol="0" anchor="ctr"/>
            <a:lstStyle/>
            <a:p>
              <a:endParaRPr lang="en-US"/>
            </a:p>
          </p:txBody>
        </p:sp>
        <p:sp>
          <p:nvSpPr>
            <p:cNvPr id="70" name="Freeform: Shape 69">
              <a:extLst>
                <a:ext uri="{FF2B5EF4-FFF2-40B4-BE49-F238E27FC236}">
                  <a16:creationId xmlns:a16="http://schemas.microsoft.com/office/drawing/2014/main" id="{882A5551-83DA-4696-A133-2BDD3902A929}"/>
                </a:ext>
              </a:extLst>
            </p:cNvPr>
            <p:cNvSpPr/>
            <p:nvPr/>
          </p:nvSpPr>
          <p:spPr>
            <a:xfrm>
              <a:off x="6094003" y="1786790"/>
              <a:ext cx="2286" cy="62362"/>
            </a:xfrm>
            <a:custGeom>
              <a:avLst/>
              <a:gdLst>
                <a:gd name="connsiteX0" fmla="*/ 0 w 2286"/>
                <a:gd name="connsiteY0" fmla="*/ 0 h 62362"/>
                <a:gd name="connsiteX1" fmla="*/ 0 w 2286"/>
                <a:gd name="connsiteY1" fmla="*/ 62362 h 62362"/>
              </a:gdLst>
              <a:ahLst/>
              <a:cxnLst>
                <a:cxn ang="0">
                  <a:pos x="connsiteX0" y="connsiteY0"/>
                </a:cxn>
                <a:cxn ang="0">
                  <a:pos x="connsiteX1" y="connsiteY1"/>
                </a:cxn>
              </a:cxnLst>
              <a:rect l="l" t="t" r="r" b="b"/>
              <a:pathLst>
                <a:path w="2286" h="62362">
                  <a:moveTo>
                    <a:pt x="0" y="0"/>
                  </a:moveTo>
                  <a:lnTo>
                    <a:pt x="0" y="62362"/>
                  </a:lnTo>
                </a:path>
              </a:pathLst>
            </a:custGeom>
            <a:ln w="12700" cap="flat">
              <a:solidFill>
                <a:srgbClr val="F1F2F2"/>
              </a:solidFill>
              <a:prstDash val="solid"/>
              <a:round/>
            </a:ln>
          </p:spPr>
          <p:txBody>
            <a:bodyPr rtlCol="0" anchor="ctr"/>
            <a:lstStyle/>
            <a:p>
              <a:endParaRPr lang="en-US" dirty="0"/>
            </a:p>
          </p:txBody>
        </p:sp>
        <p:sp>
          <p:nvSpPr>
            <p:cNvPr id="71" name="Freeform: Shape 70">
              <a:extLst>
                <a:ext uri="{FF2B5EF4-FFF2-40B4-BE49-F238E27FC236}">
                  <a16:creationId xmlns:a16="http://schemas.microsoft.com/office/drawing/2014/main" id="{9E2CBF28-D10F-4146-B9B4-AA0DF2D34393}"/>
                </a:ext>
              </a:extLst>
            </p:cNvPr>
            <p:cNvSpPr/>
            <p:nvPr/>
          </p:nvSpPr>
          <p:spPr>
            <a:xfrm>
              <a:off x="6137871" y="1720474"/>
              <a:ext cx="30700" cy="30700"/>
            </a:xfrm>
            <a:custGeom>
              <a:avLst/>
              <a:gdLst>
                <a:gd name="connsiteX0" fmla="*/ 30701 w 30700"/>
                <a:gd name="connsiteY0" fmla="*/ 0 h 30700"/>
                <a:gd name="connsiteX1" fmla="*/ 0 w 30700"/>
                <a:gd name="connsiteY1" fmla="*/ 30701 h 30700"/>
              </a:gdLst>
              <a:ahLst/>
              <a:cxnLst>
                <a:cxn ang="0">
                  <a:pos x="connsiteX0" y="connsiteY0"/>
                </a:cxn>
                <a:cxn ang="0">
                  <a:pos x="connsiteX1" y="connsiteY1"/>
                </a:cxn>
              </a:cxnLst>
              <a:rect l="l" t="t" r="r" b="b"/>
              <a:pathLst>
                <a:path w="30700" h="30700">
                  <a:moveTo>
                    <a:pt x="30701" y="0"/>
                  </a:moveTo>
                  <a:lnTo>
                    <a:pt x="0" y="30701"/>
                  </a:lnTo>
                </a:path>
              </a:pathLst>
            </a:custGeom>
            <a:ln w="12700" cap="flat">
              <a:solidFill>
                <a:srgbClr val="FF9900"/>
              </a:solidFill>
              <a:prstDash val="solid"/>
              <a:round/>
            </a:ln>
          </p:spPr>
          <p:txBody>
            <a:bodyPr rtlCol="0" anchor="ctr"/>
            <a:lstStyle/>
            <a:p>
              <a:endParaRPr lang="en-US"/>
            </a:p>
          </p:txBody>
        </p:sp>
        <p:sp>
          <p:nvSpPr>
            <p:cNvPr id="72" name="Freeform: Shape 71">
              <a:extLst>
                <a:ext uri="{FF2B5EF4-FFF2-40B4-BE49-F238E27FC236}">
                  <a16:creationId xmlns:a16="http://schemas.microsoft.com/office/drawing/2014/main" id="{8CC9B220-94DA-4FAB-9E72-32090D6717CB}"/>
                </a:ext>
              </a:extLst>
            </p:cNvPr>
            <p:cNvSpPr/>
            <p:nvPr/>
          </p:nvSpPr>
          <p:spPr>
            <a:xfrm>
              <a:off x="6024349" y="1720474"/>
              <a:ext cx="30700" cy="30700"/>
            </a:xfrm>
            <a:custGeom>
              <a:avLst/>
              <a:gdLst>
                <a:gd name="connsiteX0" fmla="*/ 0 w 30700"/>
                <a:gd name="connsiteY0" fmla="*/ 0 h 30700"/>
                <a:gd name="connsiteX1" fmla="*/ 30701 w 30700"/>
                <a:gd name="connsiteY1" fmla="*/ 30701 h 30700"/>
              </a:gdLst>
              <a:ahLst/>
              <a:cxnLst>
                <a:cxn ang="0">
                  <a:pos x="connsiteX0" y="connsiteY0"/>
                </a:cxn>
                <a:cxn ang="0">
                  <a:pos x="connsiteX1" y="connsiteY1"/>
                </a:cxn>
              </a:cxnLst>
              <a:rect l="l" t="t" r="r" b="b"/>
              <a:pathLst>
                <a:path w="30700" h="30700">
                  <a:moveTo>
                    <a:pt x="0" y="0"/>
                  </a:moveTo>
                  <a:lnTo>
                    <a:pt x="30701" y="30701"/>
                  </a:lnTo>
                </a:path>
              </a:pathLst>
            </a:custGeom>
            <a:ln w="12700" cap="flat">
              <a:solidFill>
                <a:srgbClr val="FF9900"/>
              </a:solidFill>
              <a:prstDash val="solid"/>
              <a:round/>
            </a:ln>
          </p:spPr>
          <p:txBody>
            <a:bodyPr rtlCol="0" anchor="ctr"/>
            <a:lstStyle/>
            <a:p>
              <a:endParaRPr lang="en-US"/>
            </a:p>
          </p:txBody>
        </p:sp>
        <p:sp>
          <p:nvSpPr>
            <p:cNvPr id="73" name="Freeform: Shape 72">
              <a:extLst>
                <a:ext uri="{FF2B5EF4-FFF2-40B4-BE49-F238E27FC236}">
                  <a16:creationId xmlns:a16="http://schemas.microsoft.com/office/drawing/2014/main" id="{3F6B6606-0C91-4FD1-ADAB-DA26B77E2B1D}"/>
                </a:ext>
              </a:extLst>
            </p:cNvPr>
            <p:cNvSpPr/>
            <p:nvPr/>
          </p:nvSpPr>
          <p:spPr>
            <a:xfrm>
              <a:off x="6096472" y="1690596"/>
              <a:ext cx="2286" cy="43434"/>
            </a:xfrm>
            <a:custGeom>
              <a:avLst/>
              <a:gdLst>
                <a:gd name="connsiteX0" fmla="*/ 0 w 2286"/>
                <a:gd name="connsiteY0" fmla="*/ 0 h 43434"/>
                <a:gd name="connsiteX1" fmla="*/ 0 w 2286"/>
                <a:gd name="connsiteY1" fmla="*/ 43434 h 43434"/>
              </a:gdLst>
              <a:ahLst/>
              <a:cxnLst>
                <a:cxn ang="0">
                  <a:pos x="connsiteX0" y="connsiteY0"/>
                </a:cxn>
                <a:cxn ang="0">
                  <a:pos x="connsiteX1" y="connsiteY1"/>
                </a:cxn>
              </a:cxnLst>
              <a:rect l="l" t="t" r="r" b="b"/>
              <a:pathLst>
                <a:path w="2286" h="43434">
                  <a:moveTo>
                    <a:pt x="0" y="0"/>
                  </a:moveTo>
                  <a:lnTo>
                    <a:pt x="0" y="43434"/>
                  </a:lnTo>
                </a:path>
              </a:pathLst>
            </a:custGeom>
            <a:ln w="12700" cap="flat">
              <a:solidFill>
                <a:srgbClr val="FF9900"/>
              </a:solidFill>
              <a:prstDash val="solid"/>
              <a:round/>
            </a:ln>
          </p:spPr>
          <p:txBody>
            <a:bodyPr rtlCol="0" anchor="ctr"/>
            <a:lstStyle/>
            <a:p>
              <a:endParaRPr lang="en-US"/>
            </a:p>
          </p:txBody>
        </p:sp>
        <p:sp>
          <p:nvSpPr>
            <p:cNvPr id="74" name="Freeform: Shape 73">
              <a:extLst>
                <a:ext uri="{FF2B5EF4-FFF2-40B4-BE49-F238E27FC236}">
                  <a16:creationId xmlns:a16="http://schemas.microsoft.com/office/drawing/2014/main" id="{5CDD8A4F-69FE-48D8-8A00-3133D5F709FF}"/>
                </a:ext>
              </a:extLst>
            </p:cNvPr>
            <p:cNvSpPr/>
            <p:nvPr/>
          </p:nvSpPr>
          <p:spPr>
            <a:xfrm>
              <a:off x="6179088" y="1895856"/>
              <a:ext cx="108424" cy="108402"/>
            </a:xfrm>
            <a:custGeom>
              <a:avLst/>
              <a:gdLst>
                <a:gd name="connsiteX0" fmla="*/ 44554 w 108424"/>
                <a:gd name="connsiteY0" fmla="*/ 0 h 108402"/>
                <a:gd name="connsiteX1" fmla="*/ 2012 w 108424"/>
                <a:gd name="connsiteY1" fmla="*/ 2080 h 108402"/>
                <a:gd name="connsiteX2" fmla="*/ 0 w 108424"/>
                <a:gd name="connsiteY2" fmla="*/ 44623 h 108402"/>
                <a:gd name="connsiteX3" fmla="*/ 63894 w 108424"/>
                <a:gd name="connsiteY3" fmla="*/ 108402 h 108402"/>
                <a:gd name="connsiteX4" fmla="*/ 108425 w 108424"/>
                <a:gd name="connsiteY4" fmla="*/ 63779 h 108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424" h="108402">
                  <a:moveTo>
                    <a:pt x="44554" y="0"/>
                  </a:moveTo>
                  <a:lnTo>
                    <a:pt x="2012" y="2080"/>
                  </a:lnTo>
                  <a:lnTo>
                    <a:pt x="0" y="44623"/>
                  </a:lnTo>
                  <a:lnTo>
                    <a:pt x="63894" y="108402"/>
                  </a:lnTo>
                  <a:lnTo>
                    <a:pt x="108425" y="63779"/>
                  </a:lnTo>
                  <a:close/>
                </a:path>
              </a:pathLst>
            </a:custGeom>
            <a:noFill/>
            <a:ln w="12700" cap="flat">
              <a:solidFill>
                <a:srgbClr val="FF9900"/>
              </a:solidFill>
              <a:prstDash val="solid"/>
              <a:round/>
            </a:ln>
          </p:spPr>
          <p:txBody>
            <a:bodyPr rtlCol="0" anchor="ctr"/>
            <a:lstStyle/>
            <a:p>
              <a:endParaRPr lang="en-US"/>
            </a:p>
          </p:txBody>
        </p:sp>
        <p:sp>
          <p:nvSpPr>
            <p:cNvPr id="75" name="Freeform: Shape 74">
              <a:extLst>
                <a:ext uri="{FF2B5EF4-FFF2-40B4-BE49-F238E27FC236}">
                  <a16:creationId xmlns:a16="http://schemas.microsoft.com/office/drawing/2014/main" id="{146A1872-236B-49C5-9B90-1B3583787180}"/>
                </a:ext>
              </a:extLst>
            </p:cNvPr>
            <p:cNvSpPr/>
            <p:nvPr/>
          </p:nvSpPr>
          <p:spPr>
            <a:xfrm>
              <a:off x="6157068" y="1876333"/>
              <a:ext cx="44383" cy="41448"/>
            </a:xfrm>
            <a:custGeom>
              <a:avLst/>
              <a:gdLst>
                <a:gd name="connsiteX0" fmla="*/ 2383 w 44383"/>
                <a:gd name="connsiteY0" fmla="*/ 0 h 41448"/>
                <a:gd name="connsiteX1" fmla="*/ 38639 w 44383"/>
                <a:gd name="connsiteY1" fmla="*/ 39342 h 41448"/>
                <a:gd name="connsiteX2" fmla="*/ 42411 w 44383"/>
                <a:gd name="connsiteY2" fmla="*/ 35547 h 41448"/>
              </a:gdLst>
              <a:ahLst/>
              <a:cxnLst>
                <a:cxn ang="0">
                  <a:pos x="connsiteX0" y="connsiteY0"/>
                </a:cxn>
                <a:cxn ang="0">
                  <a:pos x="connsiteX1" y="connsiteY1"/>
                </a:cxn>
                <a:cxn ang="0">
                  <a:pos x="connsiteX2" y="connsiteY2"/>
                </a:cxn>
              </a:cxnLst>
              <a:rect l="l" t="t" r="r" b="b"/>
              <a:pathLst>
                <a:path w="44383" h="41448">
                  <a:moveTo>
                    <a:pt x="2383" y="0"/>
                  </a:moveTo>
                  <a:cubicBezTo>
                    <a:pt x="-11333" y="15065"/>
                    <a:pt x="38639" y="39342"/>
                    <a:pt x="38639" y="39342"/>
                  </a:cubicBezTo>
                  <a:cubicBezTo>
                    <a:pt x="38639" y="39342"/>
                    <a:pt x="48469" y="46040"/>
                    <a:pt x="42411" y="35547"/>
                  </a:cubicBezTo>
                </a:path>
              </a:pathLst>
            </a:custGeom>
            <a:noFill/>
            <a:ln w="12700" cap="flat">
              <a:solidFill>
                <a:srgbClr val="FF9900"/>
              </a:solidFill>
              <a:prstDash val="solid"/>
              <a:round/>
            </a:ln>
          </p:spPr>
          <p:txBody>
            <a:bodyPr rtlCol="0" anchor="ctr"/>
            <a:lstStyle/>
            <a:p>
              <a:endParaRPr lang="en-US"/>
            </a:p>
          </p:txBody>
        </p:sp>
        <p:sp>
          <p:nvSpPr>
            <p:cNvPr id="76" name="Freeform: Shape 75">
              <a:extLst>
                <a:ext uri="{FF2B5EF4-FFF2-40B4-BE49-F238E27FC236}">
                  <a16:creationId xmlns:a16="http://schemas.microsoft.com/office/drawing/2014/main" id="{94925219-AB8B-43BA-8152-CCDECFEA0329}"/>
                </a:ext>
              </a:extLst>
            </p:cNvPr>
            <p:cNvSpPr/>
            <p:nvPr/>
          </p:nvSpPr>
          <p:spPr>
            <a:xfrm>
              <a:off x="6184803" y="1887214"/>
              <a:ext cx="4434" cy="6652"/>
            </a:xfrm>
            <a:custGeom>
              <a:avLst/>
              <a:gdLst>
                <a:gd name="connsiteX0" fmla="*/ 4435 w 4434"/>
                <a:gd name="connsiteY0" fmla="*/ 6652 h 6652"/>
                <a:gd name="connsiteX1" fmla="*/ 0 w 4434"/>
                <a:gd name="connsiteY1" fmla="*/ 0 h 6652"/>
              </a:gdLst>
              <a:ahLst/>
              <a:cxnLst>
                <a:cxn ang="0">
                  <a:pos x="connsiteX0" y="connsiteY0"/>
                </a:cxn>
                <a:cxn ang="0">
                  <a:pos x="connsiteX1" y="connsiteY1"/>
                </a:cxn>
              </a:cxnLst>
              <a:rect l="l" t="t" r="r" b="b"/>
              <a:pathLst>
                <a:path w="4434" h="6652">
                  <a:moveTo>
                    <a:pt x="4435" y="6652"/>
                  </a:moveTo>
                  <a:cubicBezTo>
                    <a:pt x="3612" y="5349"/>
                    <a:pt x="800" y="1143"/>
                    <a:pt x="0" y="0"/>
                  </a:cubicBezTo>
                </a:path>
              </a:pathLst>
            </a:custGeom>
            <a:noFill/>
            <a:ln w="12700" cap="flat">
              <a:solidFill>
                <a:srgbClr val="FF9900"/>
              </a:solidFill>
              <a:prstDash val="solid"/>
              <a:round/>
            </a:ln>
          </p:spPr>
          <p:txBody>
            <a:bodyPr rtlCol="0" anchor="ctr"/>
            <a:lstStyle/>
            <a:p>
              <a:endParaRPr lang="en-US"/>
            </a:p>
          </p:txBody>
        </p:sp>
        <p:sp>
          <p:nvSpPr>
            <p:cNvPr id="77" name="Freeform: Shape 76">
              <a:extLst>
                <a:ext uri="{FF2B5EF4-FFF2-40B4-BE49-F238E27FC236}">
                  <a16:creationId xmlns:a16="http://schemas.microsoft.com/office/drawing/2014/main" id="{47307A95-7410-42D2-A0ED-63C274E07EA4}"/>
                </a:ext>
              </a:extLst>
            </p:cNvPr>
            <p:cNvSpPr/>
            <p:nvPr/>
          </p:nvSpPr>
          <p:spPr>
            <a:xfrm>
              <a:off x="6230432" y="1946148"/>
              <a:ext cx="28506" cy="28552"/>
            </a:xfrm>
            <a:custGeom>
              <a:avLst/>
              <a:gdLst>
                <a:gd name="connsiteX0" fmla="*/ 0 w 28506"/>
                <a:gd name="connsiteY0" fmla="*/ 28552 h 28552"/>
                <a:gd name="connsiteX1" fmla="*/ 28506 w 28506"/>
                <a:gd name="connsiteY1" fmla="*/ 0 h 28552"/>
              </a:gdLst>
              <a:ahLst/>
              <a:cxnLst>
                <a:cxn ang="0">
                  <a:pos x="connsiteX0" y="connsiteY0"/>
                </a:cxn>
                <a:cxn ang="0">
                  <a:pos x="connsiteX1" y="connsiteY1"/>
                </a:cxn>
              </a:cxnLst>
              <a:rect l="l" t="t" r="r" b="b"/>
              <a:pathLst>
                <a:path w="28506" h="28552">
                  <a:moveTo>
                    <a:pt x="0" y="28552"/>
                  </a:moveTo>
                  <a:lnTo>
                    <a:pt x="28506" y="0"/>
                  </a:lnTo>
                </a:path>
              </a:pathLst>
            </a:custGeom>
            <a:ln w="12700" cap="flat">
              <a:solidFill>
                <a:srgbClr val="FF9900"/>
              </a:solidFill>
              <a:prstDash val="solid"/>
              <a:round/>
            </a:ln>
          </p:spPr>
          <p:txBody>
            <a:bodyPr rtlCol="0" anchor="ctr"/>
            <a:lstStyle/>
            <a:p>
              <a:endParaRPr lang="en-US"/>
            </a:p>
          </p:txBody>
        </p:sp>
        <p:sp>
          <p:nvSpPr>
            <p:cNvPr id="78" name="Freeform: Shape 77">
              <a:extLst>
                <a:ext uri="{FF2B5EF4-FFF2-40B4-BE49-F238E27FC236}">
                  <a16:creationId xmlns:a16="http://schemas.microsoft.com/office/drawing/2014/main" id="{E23C1729-6BD6-4534-9CF7-E1467799298D}"/>
                </a:ext>
              </a:extLst>
            </p:cNvPr>
            <p:cNvSpPr/>
            <p:nvPr/>
          </p:nvSpPr>
          <p:spPr>
            <a:xfrm>
              <a:off x="6239667" y="1955360"/>
              <a:ext cx="28506" cy="28552"/>
            </a:xfrm>
            <a:custGeom>
              <a:avLst/>
              <a:gdLst>
                <a:gd name="connsiteX0" fmla="*/ 0 w 28506"/>
                <a:gd name="connsiteY0" fmla="*/ 28552 h 28552"/>
                <a:gd name="connsiteX1" fmla="*/ 28506 w 28506"/>
                <a:gd name="connsiteY1" fmla="*/ 0 h 28552"/>
              </a:gdLst>
              <a:ahLst/>
              <a:cxnLst>
                <a:cxn ang="0">
                  <a:pos x="connsiteX0" y="connsiteY0"/>
                </a:cxn>
                <a:cxn ang="0">
                  <a:pos x="connsiteX1" y="connsiteY1"/>
                </a:cxn>
              </a:cxnLst>
              <a:rect l="l" t="t" r="r" b="b"/>
              <a:pathLst>
                <a:path w="28506" h="28552">
                  <a:moveTo>
                    <a:pt x="0" y="28552"/>
                  </a:moveTo>
                  <a:lnTo>
                    <a:pt x="28506" y="0"/>
                  </a:lnTo>
                </a:path>
              </a:pathLst>
            </a:custGeom>
            <a:ln w="12700" cap="flat">
              <a:solidFill>
                <a:srgbClr val="FF9900"/>
              </a:solidFill>
              <a:prstDash val="solid"/>
              <a:round/>
            </a:ln>
          </p:spPr>
          <p:txBody>
            <a:bodyPr rtlCol="0" anchor="ctr"/>
            <a:lstStyle/>
            <a:p>
              <a:endParaRPr lang="en-US"/>
            </a:p>
          </p:txBody>
        </p:sp>
        <p:sp>
          <p:nvSpPr>
            <p:cNvPr id="79" name="Freeform: Shape 78">
              <a:extLst>
                <a:ext uri="{FF2B5EF4-FFF2-40B4-BE49-F238E27FC236}">
                  <a16:creationId xmlns:a16="http://schemas.microsoft.com/office/drawing/2014/main" id="{798D3220-D69F-4B2D-BCC0-25C635125E7F}"/>
                </a:ext>
              </a:extLst>
            </p:cNvPr>
            <p:cNvSpPr/>
            <p:nvPr/>
          </p:nvSpPr>
          <p:spPr>
            <a:xfrm rot="-2703002">
              <a:off x="6213163" y="1934974"/>
              <a:ext cx="26266" cy="17282"/>
            </a:xfrm>
            <a:custGeom>
              <a:avLst/>
              <a:gdLst>
                <a:gd name="connsiteX0" fmla="*/ 0 w 26266"/>
                <a:gd name="connsiteY0" fmla="*/ 0 h 17282"/>
                <a:gd name="connsiteX1" fmla="*/ 26266 w 26266"/>
                <a:gd name="connsiteY1" fmla="*/ 0 h 17282"/>
                <a:gd name="connsiteX2" fmla="*/ 26266 w 26266"/>
                <a:gd name="connsiteY2" fmla="*/ 17282 h 17282"/>
                <a:gd name="connsiteX3" fmla="*/ 0 w 26266"/>
                <a:gd name="connsiteY3" fmla="*/ 17282 h 17282"/>
              </a:gdLst>
              <a:ahLst/>
              <a:cxnLst>
                <a:cxn ang="0">
                  <a:pos x="connsiteX0" y="connsiteY0"/>
                </a:cxn>
                <a:cxn ang="0">
                  <a:pos x="connsiteX1" y="connsiteY1"/>
                </a:cxn>
                <a:cxn ang="0">
                  <a:pos x="connsiteX2" y="connsiteY2"/>
                </a:cxn>
                <a:cxn ang="0">
                  <a:pos x="connsiteX3" y="connsiteY3"/>
                </a:cxn>
              </a:cxnLst>
              <a:rect l="l" t="t" r="r" b="b"/>
              <a:pathLst>
                <a:path w="26266" h="17282">
                  <a:moveTo>
                    <a:pt x="0" y="0"/>
                  </a:moveTo>
                  <a:lnTo>
                    <a:pt x="26266" y="0"/>
                  </a:lnTo>
                  <a:lnTo>
                    <a:pt x="26266" y="17282"/>
                  </a:lnTo>
                  <a:lnTo>
                    <a:pt x="0" y="17282"/>
                  </a:lnTo>
                  <a:close/>
                </a:path>
              </a:pathLst>
            </a:custGeom>
            <a:noFill/>
            <a:ln w="12700" cap="flat">
              <a:solidFill>
                <a:srgbClr val="FF9900"/>
              </a:solidFill>
              <a:prstDash val="solid"/>
              <a:round/>
            </a:ln>
          </p:spPr>
          <p:txBody>
            <a:bodyPr rtlCol="0" anchor="ctr"/>
            <a:lstStyle/>
            <a:p>
              <a:endParaRPr lang="en-US"/>
            </a:p>
          </p:txBody>
        </p:sp>
        <p:sp>
          <p:nvSpPr>
            <p:cNvPr id="80" name="Freeform: Shape 79">
              <a:extLst>
                <a:ext uri="{FF2B5EF4-FFF2-40B4-BE49-F238E27FC236}">
                  <a16:creationId xmlns:a16="http://schemas.microsoft.com/office/drawing/2014/main" id="{468DD331-05E4-4676-8C07-6190E2D70DD1}"/>
                </a:ext>
              </a:extLst>
            </p:cNvPr>
            <p:cNvSpPr/>
            <p:nvPr/>
          </p:nvSpPr>
          <p:spPr>
            <a:xfrm>
              <a:off x="6194176" y="1910920"/>
              <a:ext cx="14127" cy="14127"/>
            </a:xfrm>
            <a:custGeom>
              <a:avLst/>
              <a:gdLst>
                <a:gd name="connsiteX0" fmla="*/ 14127 w 14127"/>
                <a:gd name="connsiteY0" fmla="*/ 7064 h 14127"/>
                <a:gd name="connsiteX1" fmla="*/ 7064 w 14127"/>
                <a:gd name="connsiteY1" fmla="*/ 14127 h 14127"/>
                <a:gd name="connsiteX2" fmla="*/ 0 w 14127"/>
                <a:gd name="connsiteY2" fmla="*/ 7064 h 14127"/>
                <a:gd name="connsiteX3" fmla="*/ 7064 w 14127"/>
                <a:gd name="connsiteY3" fmla="*/ 0 h 14127"/>
                <a:gd name="connsiteX4" fmla="*/ 14127 w 14127"/>
                <a:gd name="connsiteY4" fmla="*/ 7064 h 141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27" h="14127">
                  <a:moveTo>
                    <a:pt x="14127" y="7064"/>
                  </a:moveTo>
                  <a:cubicBezTo>
                    <a:pt x="14127" y="10965"/>
                    <a:pt x="10965" y="14127"/>
                    <a:pt x="7064" y="14127"/>
                  </a:cubicBezTo>
                  <a:cubicBezTo>
                    <a:pt x="3163" y="14127"/>
                    <a:pt x="0" y="10965"/>
                    <a:pt x="0" y="7064"/>
                  </a:cubicBezTo>
                  <a:cubicBezTo>
                    <a:pt x="0" y="3163"/>
                    <a:pt x="3163" y="0"/>
                    <a:pt x="7064" y="0"/>
                  </a:cubicBezTo>
                  <a:cubicBezTo>
                    <a:pt x="10965" y="0"/>
                    <a:pt x="14127" y="3163"/>
                    <a:pt x="14127" y="7064"/>
                  </a:cubicBezTo>
                  <a:close/>
                </a:path>
              </a:pathLst>
            </a:custGeom>
            <a:noFill/>
            <a:ln w="12700" cap="flat">
              <a:solidFill>
                <a:srgbClr val="FF9900"/>
              </a:solidFill>
              <a:prstDash val="solid"/>
              <a:round/>
            </a:ln>
          </p:spPr>
          <p:txBody>
            <a:bodyPr rtlCol="0" anchor="ctr"/>
            <a:lstStyle/>
            <a:p>
              <a:endParaRPr lang="en-US"/>
            </a:p>
          </p:txBody>
        </p:sp>
      </p:grpSp>
      <p:grpSp>
        <p:nvGrpSpPr>
          <p:cNvPr id="81" name="Graphic 4981">
            <a:extLst>
              <a:ext uri="{FF2B5EF4-FFF2-40B4-BE49-F238E27FC236}">
                <a16:creationId xmlns:a16="http://schemas.microsoft.com/office/drawing/2014/main" id="{845D4BE3-8952-49F3-A358-55EA8C50A77F}"/>
              </a:ext>
            </a:extLst>
          </p:cNvPr>
          <p:cNvGrpSpPr/>
          <p:nvPr/>
        </p:nvGrpSpPr>
        <p:grpSpPr>
          <a:xfrm>
            <a:off x="3990876" y="3666785"/>
            <a:ext cx="695605" cy="695605"/>
            <a:chOff x="2316111" y="-1333500"/>
            <a:chExt cx="1905000" cy="1905000"/>
          </a:xfrm>
        </p:grpSpPr>
        <p:sp>
          <p:nvSpPr>
            <p:cNvPr id="82" name="Freeform: Shape 81">
              <a:extLst>
                <a:ext uri="{FF2B5EF4-FFF2-40B4-BE49-F238E27FC236}">
                  <a16:creationId xmlns:a16="http://schemas.microsoft.com/office/drawing/2014/main" id="{A5C6681F-4804-443E-AFE0-8267BB27D727}"/>
                </a:ext>
              </a:extLst>
            </p:cNvPr>
            <p:cNvSpPr/>
            <p:nvPr/>
          </p:nvSpPr>
          <p:spPr>
            <a:xfrm>
              <a:off x="2999529" y="-592740"/>
              <a:ext cx="420814" cy="420814"/>
            </a:xfrm>
            <a:custGeom>
              <a:avLst/>
              <a:gdLst>
                <a:gd name="connsiteX0" fmla="*/ 420815 w 420814"/>
                <a:gd name="connsiteY0" fmla="*/ 210407 h 420814"/>
                <a:gd name="connsiteX1" fmla="*/ 210407 w 420814"/>
                <a:gd name="connsiteY1" fmla="*/ 420814 h 420814"/>
                <a:gd name="connsiteX2" fmla="*/ 0 w 420814"/>
                <a:gd name="connsiteY2" fmla="*/ 210407 h 420814"/>
                <a:gd name="connsiteX3" fmla="*/ 210407 w 420814"/>
                <a:gd name="connsiteY3" fmla="*/ 0 h 420814"/>
                <a:gd name="connsiteX4" fmla="*/ 420815 w 420814"/>
                <a:gd name="connsiteY4" fmla="*/ 210407 h 4208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814" h="420814">
                  <a:moveTo>
                    <a:pt x="420815" y="210407"/>
                  </a:moveTo>
                  <a:cubicBezTo>
                    <a:pt x="420815" y="326612"/>
                    <a:pt x="326612" y="420814"/>
                    <a:pt x="210407" y="420814"/>
                  </a:cubicBezTo>
                  <a:cubicBezTo>
                    <a:pt x="94203" y="420814"/>
                    <a:pt x="0" y="326612"/>
                    <a:pt x="0" y="210407"/>
                  </a:cubicBezTo>
                  <a:cubicBezTo>
                    <a:pt x="0" y="94203"/>
                    <a:pt x="94203" y="0"/>
                    <a:pt x="210407" y="0"/>
                  </a:cubicBezTo>
                  <a:cubicBezTo>
                    <a:pt x="326612" y="0"/>
                    <a:pt x="420815" y="94203"/>
                    <a:pt x="420815" y="210407"/>
                  </a:cubicBezTo>
                  <a:close/>
                </a:path>
              </a:pathLst>
            </a:custGeom>
            <a:noFill/>
            <a:ln w="12700" cap="flat">
              <a:solidFill>
                <a:schemeClr val="tx1"/>
              </a:solidFill>
              <a:prstDash val="solid"/>
              <a:round/>
            </a:ln>
          </p:spPr>
          <p:txBody>
            <a:bodyPr rtlCol="0" anchor="ctr"/>
            <a:lstStyle/>
            <a:p>
              <a:endParaRPr lang="en-US" dirty="0"/>
            </a:p>
          </p:txBody>
        </p:sp>
        <p:sp>
          <p:nvSpPr>
            <p:cNvPr id="83" name="Freeform: Shape 82">
              <a:extLst>
                <a:ext uri="{FF2B5EF4-FFF2-40B4-BE49-F238E27FC236}">
                  <a16:creationId xmlns:a16="http://schemas.microsoft.com/office/drawing/2014/main" id="{FBD78AA0-75DF-43BA-AD45-BEEEC354DA50}"/>
                </a:ext>
              </a:extLst>
            </p:cNvPr>
            <p:cNvSpPr/>
            <p:nvPr/>
          </p:nvSpPr>
          <p:spPr>
            <a:xfrm>
              <a:off x="2837604" y="-754665"/>
              <a:ext cx="744664" cy="744664"/>
            </a:xfrm>
            <a:custGeom>
              <a:avLst/>
              <a:gdLst>
                <a:gd name="connsiteX0" fmla="*/ 744664 w 744664"/>
                <a:gd name="connsiteY0" fmla="*/ 372332 h 744664"/>
                <a:gd name="connsiteX1" fmla="*/ 372332 w 744664"/>
                <a:gd name="connsiteY1" fmla="*/ 744665 h 744664"/>
                <a:gd name="connsiteX2" fmla="*/ 0 w 744664"/>
                <a:gd name="connsiteY2" fmla="*/ 372332 h 744664"/>
                <a:gd name="connsiteX3" fmla="*/ 372332 w 744664"/>
                <a:gd name="connsiteY3" fmla="*/ 0 h 744664"/>
                <a:gd name="connsiteX4" fmla="*/ 744664 w 744664"/>
                <a:gd name="connsiteY4" fmla="*/ 372332 h 7446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4664" h="744664">
                  <a:moveTo>
                    <a:pt x="744664" y="372332"/>
                  </a:moveTo>
                  <a:cubicBezTo>
                    <a:pt x="744664" y="577966"/>
                    <a:pt x="577966" y="744665"/>
                    <a:pt x="372332" y="744665"/>
                  </a:cubicBezTo>
                  <a:cubicBezTo>
                    <a:pt x="166699" y="744665"/>
                    <a:pt x="0" y="577966"/>
                    <a:pt x="0" y="372332"/>
                  </a:cubicBezTo>
                  <a:cubicBezTo>
                    <a:pt x="0" y="166699"/>
                    <a:pt x="166699" y="0"/>
                    <a:pt x="372332" y="0"/>
                  </a:cubicBezTo>
                  <a:cubicBezTo>
                    <a:pt x="577966" y="0"/>
                    <a:pt x="744664" y="166699"/>
                    <a:pt x="744664" y="372332"/>
                  </a:cubicBezTo>
                  <a:close/>
                </a:path>
              </a:pathLst>
            </a:custGeom>
            <a:noFill/>
            <a:ln w="12700" cap="flat">
              <a:solidFill>
                <a:schemeClr val="tx1"/>
              </a:solidFill>
              <a:prstDash val="solid"/>
              <a:round/>
            </a:ln>
          </p:spPr>
          <p:txBody>
            <a:bodyPr rtlCol="0" anchor="ctr"/>
            <a:lstStyle/>
            <a:p>
              <a:endParaRPr lang="en-US" dirty="0"/>
            </a:p>
          </p:txBody>
        </p:sp>
        <p:sp>
          <p:nvSpPr>
            <p:cNvPr id="84" name="Freeform: Shape 83">
              <a:extLst>
                <a:ext uri="{FF2B5EF4-FFF2-40B4-BE49-F238E27FC236}">
                  <a16:creationId xmlns:a16="http://schemas.microsoft.com/office/drawing/2014/main" id="{103FFB50-89F4-48B8-948D-032FC8324CA2}"/>
                </a:ext>
              </a:extLst>
            </p:cNvPr>
            <p:cNvSpPr/>
            <p:nvPr/>
          </p:nvSpPr>
          <p:spPr>
            <a:xfrm>
              <a:off x="2695360" y="-896681"/>
              <a:ext cx="1028832" cy="1028962"/>
            </a:xfrm>
            <a:custGeom>
              <a:avLst/>
              <a:gdLst>
                <a:gd name="connsiteX0" fmla="*/ 653642 w 1028832"/>
                <a:gd name="connsiteY0" fmla="*/ 1009648 h 1028962"/>
                <a:gd name="connsiteX1" fmla="*/ 19314 w 1028832"/>
                <a:gd name="connsiteY1" fmla="*/ 653642 h 1028962"/>
                <a:gd name="connsiteX2" fmla="*/ 375321 w 1028832"/>
                <a:gd name="connsiteY2" fmla="*/ 19314 h 1028962"/>
                <a:gd name="connsiteX3" fmla="*/ 1009648 w 1028832"/>
                <a:gd name="connsiteY3" fmla="*/ 375321 h 1028962"/>
                <a:gd name="connsiteX4" fmla="*/ 1028831 w 1028832"/>
                <a:gd name="connsiteY4" fmla="*/ 514348 h 1028962"/>
                <a:gd name="connsiteX5" fmla="*/ 1025783 w 1028832"/>
                <a:gd name="connsiteY5" fmla="*/ 570546 h 1028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8832" h="1028962">
                  <a:moveTo>
                    <a:pt x="653642" y="1009648"/>
                  </a:moveTo>
                  <a:cubicBezTo>
                    <a:pt x="380168" y="1086504"/>
                    <a:pt x="96170" y="927115"/>
                    <a:pt x="19314" y="653642"/>
                  </a:cubicBezTo>
                  <a:cubicBezTo>
                    <a:pt x="-57542" y="380168"/>
                    <a:pt x="101848" y="96170"/>
                    <a:pt x="375321" y="19314"/>
                  </a:cubicBezTo>
                  <a:cubicBezTo>
                    <a:pt x="648794" y="-57542"/>
                    <a:pt x="932792" y="101848"/>
                    <a:pt x="1009648" y="375321"/>
                  </a:cubicBezTo>
                  <a:cubicBezTo>
                    <a:pt x="1022365" y="420569"/>
                    <a:pt x="1028819" y="467347"/>
                    <a:pt x="1028831" y="514348"/>
                  </a:cubicBezTo>
                  <a:cubicBezTo>
                    <a:pt x="1028874" y="533123"/>
                    <a:pt x="1027856" y="551886"/>
                    <a:pt x="1025783" y="570546"/>
                  </a:cubicBezTo>
                </a:path>
              </a:pathLst>
            </a:custGeom>
            <a:noFill/>
            <a:ln w="12700" cap="flat">
              <a:solidFill>
                <a:schemeClr val="tx1"/>
              </a:solidFill>
              <a:prstDash val="solid"/>
              <a:round/>
            </a:ln>
          </p:spPr>
          <p:txBody>
            <a:bodyPr rtlCol="0" anchor="ctr"/>
            <a:lstStyle/>
            <a:p>
              <a:endParaRPr lang="en-US" dirty="0"/>
            </a:p>
          </p:txBody>
        </p:sp>
        <p:sp>
          <p:nvSpPr>
            <p:cNvPr id="85" name="Freeform: Shape 84">
              <a:extLst>
                <a:ext uri="{FF2B5EF4-FFF2-40B4-BE49-F238E27FC236}">
                  <a16:creationId xmlns:a16="http://schemas.microsoft.com/office/drawing/2014/main" id="{C0999105-3110-4A71-A4D9-89DF003AF348}"/>
                </a:ext>
              </a:extLst>
            </p:cNvPr>
            <p:cNvSpPr/>
            <p:nvPr/>
          </p:nvSpPr>
          <p:spPr>
            <a:xfrm>
              <a:off x="3209937" y="-1025175"/>
              <a:ext cx="9525" cy="535590"/>
            </a:xfrm>
            <a:custGeom>
              <a:avLst/>
              <a:gdLst>
                <a:gd name="connsiteX0" fmla="*/ 0 w 9525"/>
                <a:gd name="connsiteY0" fmla="*/ 535591 h 535590"/>
                <a:gd name="connsiteX1" fmla="*/ 0 w 9525"/>
                <a:gd name="connsiteY1" fmla="*/ 0 h 535590"/>
              </a:gdLst>
              <a:ahLst/>
              <a:cxnLst>
                <a:cxn ang="0">
                  <a:pos x="connsiteX0" y="connsiteY0"/>
                </a:cxn>
                <a:cxn ang="0">
                  <a:pos x="connsiteX1" y="connsiteY1"/>
                </a:cxn>
              </a:cxnLst>
              <a:rect l="l" t="t" r="r" b="b"/>
              <a:pathLst>
                <a:path w="9525" h="535590">
                  <a:moveTo>
                    <a:pt x="0" y="535591"/>
                  </a:moveTo>
                  <a:lnTo>
                    <a:pt x="0" y="0"/>
                  </a:lnTo>
                </a:path>
              </a:pathLst>
            </a:custGeom>
            <a:ln w="12700" cap="flat">
              <a:solidFill>
                <a:schemeClr val="tx1"/>
              </a:solidFill>
              <a:prstDash val="solid"/>
              <a:round/>
            </a:ln>
          </p:spPr>
          <p:txBody>
            <a:bodyPr rtlCol="0" anchor="ctr"/>
            <a:lstStyle/>
            <a:p>
              <a:endParaRPr lang="en-US" dirty="0"/>
            </a:p>
          </p:txBody>
        </p:sp>
        <p:sp>
          <p:nvSpPr>
            <p:cNvPr id="86" name="Freeform: Shape 85">
              <a:extLst>
                <a:ext uri="{FF2B5EF4-FFF2-40B4-BE49-F238E27FC236}">
                  <a16:creationId xmlns:a16="http://schemas.microsoft.com/office/drawing/2014/main" id="{270C9CB1-6430-4993-9420-0E370C9A9742}"/>
                </a:ext>
              </a:extLst>
            </p:cNvPr>
            <p:cNvSpPr/>
            <p:nvPr/>
          </p:nvSpPr>
          <p:spPr>
            <a:xfrm>
              <a:off x="3209937" y="-286702"/>
              <a:ext cx="9525" cy="549878"/>
            </a:xfrm>
            <a:custGeom>
              <a:avLst/>
              <a:gdLst>
                <a:gd name="connsiteX0" fmla="*/ 0 w 9525"/>
                <a:gd name="connsiteY0" fmla="*/ 0 h 549878"/>
                <a:gd name="connsiteX1" fmla="*/ 0 w 9525"/>
                <a:gd name="connsiteY1" fmla="*/ 549878 h 549878"/>
              </a:gdLst>
              <a:ahLst/>
              <a:cxnLst>
                <a:cxn ang="0">
                  <a:pos x="connsiteX0" y="connsiteY0"/>
                </a:cxn>
                <a:cxn ang="0">
                  <a:pos x="connsiteX1" y="connsiteY1"/>
                </a:cxn>
              </a:cxnLst>
              <a:rect l="l" t="t" r="r" b="b"/>
              <a:pathLst>
                <a:path w="9525" h="549878">
                  <a:moveTo>
                    <a:pt x="0" y="0"/>
                  </a:moveTo>
                  <a:lnTo>
                    <a:pt x="0" y="549878"/>
                  </a:lnTo>
                </a:path>
              </a:pathLst>
            </a:custGeom>
            <a:ln w="12700" cap="flat">
              <a:solidFill>
                <a:schemeClr val="tx1"/>
              </a:solidFill>
              <a:prstDash val="solid"/>
              <a:round/>
            </a:ln>
          </p:spPr>
          <p:txBody>
            <a:bodyPr rtlCol="0" anchor="ctr"/>
            <a:lstStyle/>
            <a:p>
              <a:endParaRPr lang="en-US" dirty="0"/>
            </a:p>
          </p:txBody>
        </p:sp>
        <p:sp>
          <p:nvSpPr>
            <p:cNvPr id="87" name="Freeform: Shape 86">
              <a:extLst>
                <a:ext uri="{FF2B5EF4-FFF2-40B4-BE49-F238E27FC236}">
                  <a16:creationId xmlns:a16="http://schemas.microsoft.com/office/drawing/2014/main" id="{2D228EA0-F4D3-4C13-BEB5-EA3B721536F3}"/>
                </a:ext>
              </a:extLst>
            </p:cNvPr>
            <p:cNvSpPr/>
            <p:nvPr/>
          </p:nvSpPr>
          <p:spPr>
            <a:xfrm>
              <a:off x="2572905" y="-388143"/>
              <a:ext cx="535590" cy="9525"/>
            </a:xfrm>
            <a:custGeom>
              <a:avLst/>
              <a:gdLst>
                <a:gd name="connsiteX0" fmla="*/ 535591 w 535590"/>
                <a:gd name="connsiteY0" fmla="*/ 0 h 9525"/>
                <a:gd name="connsiteX1" fmla="*/ 0 w 535590"/>
                <a:gd name="connsiteY1" fmla="*/ 0 h 9525"/>
              </a:gdLst>
              <a:ahLst/>
              <a:cxnLst>
                <a:cxn ang="0">
                  <a:pos x="connsiteX0" y="connsiteY0"/>
                </a:cxn>
                <a:cxn ang="0">
                  <a:pos x="connsiteX1" y="connsiteY1"/>
                </a:cxn>
              </a:cxnLst>
              <a:rect l="l" t="t" r="r" b="b"/>
              <a:pathLst>
                <a:path w="535590" h="9525">
                  <a:moveTo>
                    <a:pt x="535591" y="0"/>
                  </a:moveTo>
                  <a:lnTo>
                    <a:pt x="0" y="0"/>
                  </a:lnTo>
                </a:path>
              </a:pathLst>
            </a:custGeom>
            <a:ln w="12700" cap="flat">
              <a:solidFill>
                <a:schemeClr val="tx1"/>
              </a:solidFill>
              <a:prstDash val="solid"/>
              <a:round/>
            </a:ln>
          </p:spPr>
          <p:txBody>
            <a:bodyPr rtlCol="0" anchor="ctr"/>
            <a:lstStyle/>
            <a:p>
              <a:endParaRPr lang="en-US" dirty="0"/>
            </a:p>
          </p:txBody>
        </p:sp>
        <p:sp>
          <p:nvSpPr>
            <p:cNvPr id="88" name="Freeform: Shape 87">
              <a:extLst>
                <a:ext uri="{FF2B5EF4-FFF2-40B4-BE49-F238E27FC236}">
                  <a16:creationId xmlns:a16="http://schemas.microsoft.com/office/drawing/2014/main" id="{0560647E-7716-40ED-9BD2-FE57831ADC85}"/>
                </a:ext>
              </a:extLst>
            </p:cNvPr>
            <p:cNvSpPr/>
            <p:nvPr/>
          </p:nvSpPr>
          <p:spPr>
            <a:xfrm>
              <a:off x="3311378" y="-388143"/>
              <a:ext cx="549878" cy="9525"/>
            </a:xfrm>
            <a:custGeom>
              <a:avLst/>
              <a:gdLst>
                <a:gd name="connsiteX0" fmla="*/ 0 w 549878"/>
                <a:gd name="connsiteY0" fmla="*/ 0 h 9525"/>
                <a:gd name="connsiteX1" fmla="*/ 549878 w 549878"/>
                <a:gd name="connsiteY1" fmla="*/ 0 h 9525"/>
              </a:gdLst>
              <a:ahLst/>
              <a:cxnLst>
                <a:cxn ang="0">
                  <a:pos x="connsiteX0" y="connsiteY0"/>
                </a:cxn>
                <a:cxn ang="0">
                  <a:pos x="connsiteX1" y="connsiteY1"/>
                </a:cxn>
              </a:cxnLst>
              <a:rect l="l" t="t" r="r" b="b"/>
              <a:pathLst>
                <a:path w="549878" h="9525">
                  <a:moveTo>
                    <a:pt x="0" y="0"/>
                  </a:moveTo>
                  <a:lnTo>
                    <a:pt x="549878" y="0"/>
                  </a:lnTo>
                </a:path>
              </a:pathLst>
            </a:custGeom>
            <a:ln w="12700" cap="flat">
              <a:solidFill>
                <a:schemeClr val="tx1"/>
              </a:solidFill>
              <a:prstDash val="solid"/>
              <a:round/>
            </a:ln>
          </p:spPr>
          <p:txBody>
            <a:bodyPr rtlCol="0" anchor="ctr"/>
            <a:lstStyle/>
            <a:p>
              <a:endParaRPr lang="en-US" dirty="0"/>
            </a:p>
          </p:txBody>
        </p:sp>
        <p:sp>
          <p:nvSpPr>
            <p:cNvPr id="89" name="Freeform: Shape 88">
              <a:extLst>
                <a:ext uri="{FF2B5EF4-FFF2-40B4-BE49-F238E27FC236}">
                  <a16:creationId xmlns:a16="http://schemas.microsoft.com/office/drawing/2014/main" id="{A37DCDEA-5A10-47E7-9424-4CC0F210663A}"/>
                </a:ext>
              </a:extLst>
            </p:cNvPr>
            <p:cNvSpPr/>
            <p:nvPr/>
          </p:nvSpPr>
          <p:spPr>
            <a:xfrm>
              <a:off x="3434903" y="-217713"/>
              <a:ext cx="529134" cy="457458"/>
            </a:xfrm>
            <a:custGeom>
              <a:avLst/>
              <a:gdLst>
                <a:gd name="connsiteX0" fmla="*/ 233757 w 529134"/>
                <a:gd name="connsiteY0" fmla="*/ 16546 h 457458"/>
                <a:gd name="connsiteX1" fmla="*/ 4205 w 529134"/>
                <a:gd name="connsiteY1" fmla="*/ 404594 h 457458"/>
                <a:gd name="connsiteX2" fmla="*/ 19140 w 529134"/>
                <a:gd name="connsiteY2" fmla="*/ 453273 h 457458"/>
                <a:gd name="connsiteX3" fmla="*/ 35066 w 529134"/>
                <a:gd name="connsiteY3" fmla="*/ 457458 h 457458"/>
                <a:gd name="connsiteX4" fmla="*/ 494076 w 529134"/>
                <a:gd name="connsiteY4" fmla="*/ 457458 h 457458"/>
                <a:gd name="connsiteX5" fmla="*/ 529122 w 529134"/>
                <a:gd name="connsiteY5" fmla="*/ 420520 h 457458"/>
                <a:gd name="connsiteX6" fmla="*/ 524937 w 529134"/>
                <a:gd name="connsiteY6" fmla="*/ 404594 h 457458"/>
                <a:gd name="connsiteX7" fmla="*/ 295479 w 529134"/>
                <a:gd name="connsiteY7" fmla="*/ 16546 h 457458"/>
                <a:gd name="connsiteX8" fmla="*/ 243965 w 529134"/>
                <a:gd name="connsiteY8" fmla="*/ 6243 h 457458"/>
                <a:gd name="connsiteX9" fmla="*/ 233662 w 529134"/>
                <a:gd name="connsiteY9" fmla="*/ 16546 h 457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9134" h="457458">
                  <a:moveTo>
                    <a:pt x="233757" y="16546"/>
                  </a:moveTo>
                  <a:lnTo>
                    <a:pt x="4205" y="404594"/>
                  </a:lnTo>
                  <a:cubicBezTo>
                    <a:pt x="-5113" y="422161"/>
                    <a:pt x="1574" y="443955"/>
                    <a:pt x="19140" y="453273"/>
                  </a:cubicBezTo>
                  <a:cubicBezTo>
                    <a:pt x="24054" y="455879"/>
                    <a:pt x="29505" y="457312"/>
                    <a:pt x="35066" y="457458"/>
                  </a:cubicBezTo>
                  <a:lnTo>
                    <a:pt x="494076" y="457458"/>
                  </a:lnTo>
                  <a:cubicBezTo>
                    <a:pt x="513954" y="456936"/>
                    <a:pt x="529644" y="440398"/>
                    <a:pt x="529122" y="420520"/>
                  </a:cubicBezTo>
                  <a:cubicBezTo>
                    <a:pt x="528976" y="414959"/>
                    <a:pt x="527543" y="409508"/>
                    <a:pt x="524937" y="404594"/>
                  </a:cubicBezTo>
                  <a:lnTo>
                    <a:pt x="295479" y="16546"/>
                  </a:lnTo>
                  <a:cubicBezTo>
                    <a:pt x="284099" y="-525"/>
                    <a:pt x="261035" y="-5137"/>
                    <a:pt x="243965" y="6243"/>
                  </a:cubicBezTo>
                  <a:cubicBezTo>
                    <a:pt x="239884" y="8963"/>
                    <a:pt x="236383" y="12465"/>
                    <a:pt x="233662" y="16546"/>
                  </a:cubicBezTo>
                  <a:close/>
                </a:path>
              </a:pathLst>
            </a:custGeom>
            <a:noFill/>
            <a:ln w="12700" cap="flat">
              <a:solidFill>
                <a:schemeClr val="accent2"/>
              </a:solidFill>
              <a:prstDash val="solid"/>
              <a:round/>
            </a:ln>
          </p:spPr>
          <p:txBody>
            <a:bodyPr rtlCol="0" anchor="ctr"/>
            <a:lstStyle/>
            <a:p>
              <a:endParaRPr lang="en-US" dirty="0"/>
            </a:p>
          </p:txBody>
        </p:sp>
        <p:sp>
          <p:nvSpPr>
            <p:cNvPr id="90" name="Freeform: Shape 89">
              <a:extLst>
                <a:ext uri="{FF2B5EF4-FFF2-40B4-BE49-F238E27FC236}">
                  <a16:creationId xmlns:a16="http://schemas.microsoft.com/office/drawing/2014/main" id="{32B2AB25-94EC-4E83-BFEB-A132860306C5}"/>
                </a:ext>
              </a:extLst>
            </p:cNvPr>
            <p:cNvSpPr/>
            <p:nvPr/>
          </p:nvSpPr>
          <p:spPr>
            <a:xfrm>
              <a:off x="3677609" y="-67439"/>
              <a:ext cx="43730" cy="241192"/>
            </a:xfrm>
            <a:custGeom>
              <a:avLst/>
              <a:gdLst>
                <a:gd name="connsiteX0" fmla="*/ 21913 w 43730"/>
                <a:gd name="connsiteY0" fmla="*/ 241175 h 241192"/>
                <a:gd name="connsiteX1" fmla="*/ 6006 w 43730"/>
                <a:gd name="connsiteY1" fmla="*/ 234889 h 241192"/>
                <a:gd name="connsiteX2" fmla="*/ 6006 w 43730"/>
                <a:gd name="connsiteY2" fmla="*/ 202980 h 241192"/>
                <a:gd name="connsiteX3" fmla="*/ 37724 w 43730"/>
                <a:gd name="connsiteY3" fmla="*/ 202980 h 241192"/>
                <a:gd name="connsiteX4" fmla="*/ 37724 w 43730"/>
                <a:gd name="connsiteY4" fmla="*/ 234889 h 241192"/>
                <a:gd name="connsiteX5" fmla="*/ 21913 w 43730"/>
                <a:gd name="connsiteY5" fmla="*/ 241175 h 241192"/>
                <a:gd name="connsiteX6" fmla="*/ 8006 w 43730"/>
                <a:gd name="connsiteY6" fmla="*/ 167071 h 241192"/>
                <a:gd name="connsiteX7" fmla="*/ 3339 w 43730"/>
                <a:gd name="connsiteY7" fmla="*/ 4384 h 241192"/>
                <a:gd name="connsiteX8" fmla="*/ 40391 w 43730"/>
                <a:gd name="connsiteY8" fmla="*/ 4384 h 241192"/>
                <a:gd name="connsiteX9" fmla="*/ 35724 w 43730"/>
                <a:gd name="connsiteY9" fmla="*/ 167071 h 241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730" h="241192">
                  <a:moveTo>
                    <a:pt x="21913" y="241175"/>
                  </a:moveTo>
                  <a:cubicBezTo>
                    <a:pt x="15962" y="241413"/>
                    <a:pt x="10186" y="239131"/>
                    <a:pt x="6006" y="234889"/>
                  </a:cubicBezTo>
                  <a:cubicBezTo>
                    <a:pt x="-2002" y="225760"/>
                    <a:pt x="-2002" y="212109"/>
                    <a:pt x="6006" y="202980"/>
                  </a:cubicBezTo>
                  <a:cubicBezTo>
                    <a:pt x="14917" y="194597"/>
                    <a:pt x="28813" y="194597"/>
                    <a:pt x="37724" y="202980"/>
                  </a:cubicBezTo>
                  <a:cubicBezTo>
                    <a:pt x="45732" y="212109"/>
                    <a:pt x="45732" y="225760"/>
                    <a:pt x="37724" y="234889"/>
                  </a:cubicBezTo>
                  <a:cubicBezTo>
                    <a:pt x="33573" y="239116"/>
                    <a:pt x="27833" y="241398"/>
                    <a:pt x="21913" y="241175"/>
                  </a:cubicBezTo>
                  <a:close/>
                  <a:moveTo>
                    <a:pt x="8006" y="167071"/>
                  </a:moveTo>
                  <a:lnTo>
                    <a:pt x="3339" y="4384"/>
                  </a:lnTo>
                  <a:cubicBezTo>
                    <a:pt x="14998" y="-1461"/>
                    <a:pt x="28732" y="-1461"/>
                    <a:pt x="40391" y="4384"/>
                  </a:cubicBezTo>
                  <a:lnTo>
                    <a:pt x="35724" y="167071"/>
                  </a:lnTo>
                  <a:close/>
                </a:path>
              </a:pathLst>
            </a:custGeom>
            <a:solidFill>
              <a:schemeClr val="accent2"/>
            </a:solidFill>
            <a:ln w="12700"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2021721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Title 104">
            <a:extLst>
              <a:ext uri="{FF2B5EF4-FFF2-40B4-BE49-F238E27FC236}">
                <a16:creationId xmlns:a16="http://schemas.microsoft.com/office/drawing/2014/main" id="{41458F95-30DC-4684-991E-2C494203B86C}"/>
              </a:ext>
            </a:extLst>
          </p:cNvPr>
          <p:cNvSpPr>
            <a:spLocks noGrp="1"/>
          </p:cNvSpPr>
          <p:nvPr>
            <p:ph type="title"/>
          </p:nvPr>
        </p:nvSpPr>
        <p:spPr/>
        <p:txBody>
          <a:bodyPr/>
          <a:lstStyle/>
          <a:p>
            <a:r>
              <a:rPr lang="en-US" dirty="0"/>
              <a:t>Amazon </a:t>
            </a:r>
            <a:r>
              <a:rPr lang="en-US" dirty="0" err="1"/>
              <a:t>SageMaker</a:t>
            </a:r>
            <a:r>
              <a:rPr lang="en-US" dirty="0"/>
              <a:t> </a:t>
            </a:r>
            <a:r>
              <a:rPr lang="en-US" b="1" dirty="0">
                <a:solidFill>
                  <a:schemeClr val="accent1"/>
                </a:solidFill>
              </a:rPr>
              <a:t>Clarify</a:t>
            </a:r>
          </a:p>
        </p:txBody>
      </p:sp>
      <p:sp>
        <p:nvSpPr>
          <p:cNvPr id="140" name="Freeform 11">
            <a:extLst>
              <a:ext uri="{FF2B5EF4-FFF2-40B4-BE49-F238E27FC236}">
                <a16:creationId xmlns:a16="http://schemas.microsoft.com/office/drawing/2014/main" id="{12A35374-1596-4C7D-909B-8FB8650A2D1B}"/>
              </a:ext>
            </a:extLst>
          </p:cNvPr>
          <p:cNvSpPr>
            <a:spLocks/>
          </p:cNvSpPr>
          <p:nvPr/>
        </p:nvSpPr>
        <p:spPr bwMode="auto">
          <a:xfrm>
            <a:off x="3272491" y="1857821"/>
            <a:ext cx="422300" cy="256550"/>
          </a:xfrm>
          <a:custGeom>
            <a:avLst/>
            <a:gdLst>
              <a:gd name="T0" fmla="*/ 144 w 144"/>
              <a:gd name="T1" fmla="*/ 88 h 88"/>
              <a:gd name="T2" fmla="*/ 136 w 144"/>
              <a:gd name="T3" fmla="*/ 88 h 88"/>
              <a:gd name="T4" fmla="*/ 136 w 144"/>
              <a:gd name="T5" fmla="*/ 8 h 88"/>
              <a:gd name="T6" fmla="*/ 8 w 144"/>
              <a:gd name="T7" fmla="*/ 8 h 88"/>
              <a:gd name="T8" fmla="*/ 8 w 144"/>
              <a:gd name="T9" fmla="*/ 16 h 88"/>
              <a:gd name="T10" fmla="*/ 0 w 144"/>
              <a:gd name="T11" fmla="*/ 16 h 88"/>
              <a:gd name="T12" fmla="*/ 0 w 144"/>
              <a:gd name="T13" fmla="*/ 8 h 88"/>
              <a:gd name="T14" fmla="*/ 8 w 144"/>
              <a:gd name="T15" fmla="*/ 0 h 88"/>
              <a:gd name="T16" fmla="*/ 136 w 144"/>
              <a:gd name="T17" fmla="*/ 0 h 88"/>
              <a:gd name="T18" fmla="*/ 144 w 144"/>
              <a:gd name="T19" fmla="*/ 8 h 88"/>
              <a:gd name="T20" fmla="*/ 144 w 144"/>
              <a:gd name="T21" fmla="*/ 8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4" h="88">
                <a:moveTo>
                  <a:pt x="144" y="88"/>
                </a:moveTo>
                <a:cubicBezTo>
                  <a:pt x="136" y="88"/>
                  <a:pt x="136" y="88"/>
                  <a:pt x="136" y="88"/>
                </a:cubicBezTo>
                <a:cubicBezTo>
                  <a:pt x="136" y="8"/>
                  <a:pt x="136" y="8"/>
                  <a:pt x="136" y="8"/>
                </a:cubicBezTo>
                <a:cubicBezTo>
                  <a:pt x="8" y="8"/>
                  <a:pt x="8" y="8"/>
                  <a:pt x="8" y="8"/>
                </a:cubicBezTo>
                <a:cubicBezTo>
                  <a:pt x="8" y="16"/>
                  <a:pt x="8" y="16"/>
                  <a:pt x="8" y="16"/>
                </a:cubicBezTo>
                <a:cubicBezTo>
                  <a:pt x="0" y="16"/>
                  <a:pt x="0" y="16"/>
                  <a:pt x="0" y="16"/>
                </a:cubicBezTo>
                <a:cubicBezTo>
                  <a:pt x="0" y="8"/>
                  <a:pt x="0" y="8"/>
                  <a:pt x="0" y="8"/>
                </a:cubicBezTo>
                <a:cubicBezTo>
                  <a:pt x="0" y="3"/>
                  <a:pt x="3" y="0"/>
                  <a:pt x="8" y="0"/>
                </a:cubicBezTo>
                <a:cubicBezTo>
                  <a:pt x="136" y="0"/>
                  <a:pt x="136" y="0"/>
                  <a:pt x="136" y="0"/>
                </a:cubicBezTo>
                <a:cubicBezTo>
                  <a:pt x="140" y="0"/>
                  <a:pt x="144" y="3"/>
                  <a:pt x="144" y="8"/>
                </a:cubicBezTo>
                <a:lnTo>
                  <a:pt x="144" y="88"/>
                </a:lnTo>
                <a:close/>
              </a:path>
            </a:pathLst>
          </a:custGeom>
          <a:gradFill flip="none" rotWithShape="1">
            <a:gsLst>
              <a:gs pos="0">
                <a:schemeClr val="accent1"/>
              </a:gs>
              <a:gs pos="100000">
                <a:schemeClr val="accent3"/>
              </a:gs>
            </a:gsLst>
            <a:lin ang="2700000" scaled="1"/>
            <a:tileRect/>
          </a:gradFill>
          <a:ln w="9525" cap="flat">
            <a:noFill/>
            <a:prstDash val="solid"/>
            <a:miter/>
          </a:ln>
        </p:spPr>
        <p:txBody>
          <a:bodyPr rtlCol="0" anchor="ctr"/>
          <a:lstStyle/>
          <a:p>
            <a:pPr marL="0" marR="0" lvl="0" indent="0" defTabSz="457047"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rgbClr val="000000"/>
              </a:solidFill>
              <a:effectLst/>
              <a:uLnTx/>
              <a:uFillTx/>
              <a:latin typeface="Amazon Ember Heavy"/>
              <a:sym typeface="Calibri"/>
            </a:endParaRPr>
          </a:p>
        </p:txBody>
      </p:sp>
      <p:sp>
        <p:nvSpPr>
          <p:cNvPr id="141" name="Freeform 12">
            <a:extLst>
              <a:ext uri="{FF2B5EF4-FFF2-40B4-BE49-F238E27FC236}">
                <a16:creationId xmlns:a16="http://schemas.microsoft.com/office/drawing/2014/main" id="{3BCF3A96-81C8-4152-9639-0613F9A8ED71}"/>
              </a:ext>
            </a:extLst>
          </p:cNvPr>
          <p:cNvSpPr>
            <a:spLocks/>
          </p:cNvSpPr>
          <p:nvPr/>
        </p:nvSpPr>
        <p:spPr bwMode="auto">
          <a:xfrm>
            <a:off x="3204750" y="1925562"/>
            <a:ext cx="422300" cy="438154"/>
          </a:xfrm>
          <a:custGeom>
            <a:avLst/>
            <a:gdLst>
              <a:gd name="T0" fmla="*/ 139 w 144"/>
              <a:gd name="T1" fmla="*/ 2 h 150"/>
              <a:gd name="T2" fmla="*/ 11 w 144"/>
              <a:gd name="T3" fmla="*/ 2 h 150"/>
              <a:gd name="T4" fmla="*/ 0 w 144"/>
              <a:gd name="T5" fmla="*/ 5 h 150"/>
              <a:gd name="T6" fmla="*/ 0 w 144"/>
              <a:gd name="T7" fmla="*/ 29 h 150"/>
              <a:gd name="T8" fmla="*/ 0 w 144"/>
              <a:gd name="T9" fmla="*/ 37 h 150"/>
              <a:gd name="T10" fmla="*/ 0 w 144"/>
              <a:gd name="T11" fmla="*/ 150 h 150"/>
              <a:gd name="T12" fmla="*/ 8 w 144"/>
              <a:gd name="T13" fmla="*/ 150 h 150"/>
              <a:gd name="T14" fmla="*/ 8 w 144"/>
              <a:gd name="T15" fmla="*/ 42 h 150"/>
              <a:gd name="T16" fmla="*/ 128 w 144"/>
              <a:gd name="T17" fmla="*/ 42 h 150"/>
              <a:gd name="T18" fmla="*/ 128 w 144"/>
              <a:gd name="T19" fmla="*/ 34 h 150"/>
              <a:gd name="T20" fmla="*/ 8 w 144"/>
              <a:gd name="T21" fmla="*/ 34 h 150"/>
              <a:gd name="T22" fmla="*/ 8 w 144"/>
              <a:gd name="T23" fmla="*/ 10 h 150"/>
              <a:gd name="T24" fmla="*/ 136 w 144"/>
              <a:gd name="T25" fmla="*/ 10 h 150"/>
              <a:gd name="T26" fmla="*/ 136 w 144"/>
              <a:gd name="T27" fmla="*/ 102 h 150"/>
              <a:gd name="T28" fmla="*/ 144 w 144"/>
              <a:gd name="T29" fmla="*/ 102 h 150"/>
              <a:gd name="T30" fmla="*/ 144 w 144"/>
              <a:gd name="T31" fmla="*/ 5 h 150"/>
              <a:gd name="T32" fmla="*/ 139 w 144"/>
              <a:gd name="T33" fmla="*/ 2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4" h="150">
                <a:moveTo>
                  <a:pt x="139" y="2"/>
                </a:moveTo>
                <a:cubicBezTo>
                  <a:pt x="11" y="2"/>
                  <a:pt x="11" y="2"/>
                  <a:pt x="11" y="2"/>
                </a:cubicBezTo>
                <a:cubicBezTo>
                  <a:pt x="6" y="2"/>
                  <a:pt x="0" y="0"/>
                  <a:pt x="0" y="5"/>
                </a:cubicBezTo>
                <a:cubicBezTo>
                  <a:pt x="0" y="29"/>
                  <a:pt x="0" y="29"/>
                  <a:pt x="0" y="29"/>
                </a:cubicBezTo>
                <a:cubicBezTo>
                  <a:pt x="0" y="37"/>
                  <a:pt x="0" y="37"/>
                  <a:pt x="0" y="37"/>
                </a:cubicBezTo>
                <a:cubicBezTo>
                  <a:pt x="0" y="150"/>
                  <a:pt x="0" y="150"/>
                  <a:pt x="0" y="150"/>
                </a:cubicBezTo>
                <a:cubicBezTo>
                  <a:pt x="8" y="150"/>
                  <a:pt x="8" y="150"/>
                  <a:pt x="8" y="150"/>
                </a:cubicBezTo>
                <a:cubicBezTo>
                  <a:pt x="8" y="42"/>
                  <a:pt x="8" y="42"/>
                  <a:pt x="8" y="42"/>
                </a:cubicBezTo>
                <a:cubicBezTo>
                  <a:pt x="128" y="42"/>
                  <a:pt x="128" y="42"/>
                  <a:pt x="128" y="42"/>
                </a:cubicBezTo>
                <a:cubicBezTo>
                  <a:pt x="128" y="34"/>
                  <a:pt x="128" y="34"/>
                  <a:pt x="128" y="34"/>
                </a:cubicBezTo>
                <a:cubicBezTo>
                  <a:pt x="8" y="34"/>
                  <a:pt x="8" y="34"/>
                  <a:pt x="8" y="34"/>
                </a:cubicBezTo>
                <a:cubicBezTo>
                  <a:pt x="8" y="10"/>
                  <a:pt x="8" y="10"/>
                  <a:pt x="8" y="10"/>
                </a:cubicBezTo>
                <a:cubicBezTo>
                  <a:pt x="136" y="10"/>
                  <a:pt x="136" y="10"/>
                  <a:pt x="136" y="10"/>
                </a:cubicBezTo>
                <a:cubicBezTo>
                  <a:pt x="136" y="102"/>
                  <a:pt x="136" y="102"/>
                  <a:pt x="136" y="102"/>
                </a:cubicBezTo>
                <a:cubicBezTo>
                  <a:pt x="144" y="102"/>
                  <a:pt x="144" y="102"/>
                  <a:pt x="144" y="102"/>
                </a:cubicBezTo>
                <a:cubicBezTo>
                  <a:pt x="144" y="5"/>
                  <a:pt x="144" y="5"/>
                  <a:pt x="144" y="5"/>
                </a:cubicBezTo>
                <a:cubicBezTo>
                  <a:pt x="144" y="0"/>
                  <a:pt x="143" y="2"/>
                  <a:pt x="139" y="2"/>
                </a:cubicBezTo>
                <a:close/>
              </a:path>
            </a:pathLst>
          </a:custGeom>
          <a:gradFill flip="none" rotWithShape="1">
            <a:gsLst>
              <a:gs pos="0">
                <a:schemeClr val="accent1"/>
              </a:gs>
              <a:gs pos="85000">
                <a:schemeClr val="accent3"/>
              </a:gs>
            </a:gsLst>
            <a:lin ang="2700000" scaled="1"/>
            <a:tileRect/>
          </a:gradFill>
          <a:ln w="9525" cap="flat">
            <a:noFill/>
            <a:prstDash val="solid"/>
            <a:miter/>
          </a:ln>
        </p:spPr>
        <p:txBody>
          <a:bodyPr rtlCol="0" anchor="ctr"/>
          <a:lstStyle/>
          <a:p>
            <a:pPr marL="0" marR="0" lvl="0" indent="0" defTabSz="457047"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rgbClr val="000000"/>
              </a:solidFill>
              <a:effectLst/>
              <a:uLnTx/>
              <a:uFillTx/>
              <a:latin typeface="Amazon Ember Heavy"/>
              <a:sym typeface="Calibri"/>
            </a:endParaRPr>
          </a:p>
        </p:txBody>
      </p:sp>
      <p:sp>
        <p:nvSpPr>
          <p:cNvPr id="142" name="Rectangle 13">
            <a:extLst>
              <a:ext uri="{FF2B5EF4-FFF2-40B4-BE49-F238E27FC236}">
                <a16:creationId xmlns:a16="http://schemas.microsoft.com/office/drawing/2014/main" id="{A42558D4-49D4-4438-A9BA-FB422E12FD1D}"/>
              </a:ext>
            </a:extLst>
          </p:cNvPr>
          <p:cNvSpPr>
            <a:spLocks noChangeArrowheads="1"/>
          </p:cNvSpPr>
          <p:nvPr/>
        </p:nvSpPr>
        <p:spPr bwMode="auto">
          <a:xfrm>
            <a:off x="3260961" y="1977448"/>
            <a:ext cx="23061" cy="23061"/>
          </a:xfrm>
          <a:prstGeom prst="rect">
            <a:avLst/>
          </a:prstGeom>
          <a:solidFill>
            <a:srgbClr val="FFC307"/>
          </a:solidFill>
          <a:ln w="9525" cap="flat">
            <a:noFill/>
            <a:prstDash val="solid"/>
            <a:miter/>
          </a:ln>
        </p:spPr>
        <p:txBody>
          <a:bodyPr rtlCol="0" anchor="ctr"/>
          <a:lstStyle/>
          <a:p>
            <a:pPr marL="0" marR="0" lvl="0" indent="0" defTabSz="457047"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rgbClr val="000000"/>
              </a:solidFill>
              <a:effectLst/>
              <a:uLnTx/>
              <a:uFillTx/>
              <a:latin typeface="Amazon Ember Heavy"/>
              <a:sym typeface="Calibri"/>
            </a:endParaRPr>
          </a:p>
        </p:txBody>
      </p:sp>
      <p:sp>
        <p:nvSpPr>
          <p:cNvPr id="143" name="Rectangle 14">
            <a:extLst>
              <a:ext uri="{FF2B5EF4-FFF2-40B4-BE49-F238E27FC236}">
                <a16:creationId xmlns:a16="http://schemas.microsoft.com/office/drawing/2014/main" id="{52AD208C-90BB-4DB3-8BBF-5BA2AB16DEAB}"/>
              </a:ext>
            </a:extLst>
          </p:cNvPr>
          <p:cNvSpPr>
            <a:spLocks noChangeArrowheads="1"/>
          </p:cNvSpPr>
          <p:nvPr/>
        </p:nvSpPr>
        <p:spPr bwMode="auto">
          <a:xfrm>
            <a:off x="3307082" y="1977448"/>
            <a:ext cx="24502" cy="23061"/>
          </a:xfrm>
          <a:prstGeom prst="rect">
            <a:avLst/>
          </a:prstGeom>
          <a:solidFill>
            <a:srgbClr val="FFB215"/>
          </a:solidFill>
          <a:ln w="9525" cap="flat">
            <a:noFill/>
            <a:prstDash val="solid"/>
            <a:miter/>
          </a:ln>
        </p:spPr>
        <p:txBody>
          <a:bodyPr rtlCol="0" anchor="ctr"/>
          <a:lstStyle/>
          <a:p>
            <a:pPr marL="0" marR="0" lvl="0" indent="0" defTabSz="457047"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rgbClr val="000000"/>
              </a:solidFill>
              <a:effectLst/>
              <a:uLnTx/>
              <a:uFillTx/>
              <a:latin typeface="Amazon Ember Heavy"/>
              <a:sym typeface="Calibri"/>
            </a:endParaRPr>
          </a:p>
        </p:txBody>
      </p:sp>
      <p:sp>
        <p:nvSpPr>
          <p:cNvPr id="144" name="Rectangle 15">
            <a:extLst>
              <a:ext uri="{FF2B5EF4-FFF2-40B4-BE49-F238E27FC236}">
                <a16:creationId xmlns:a16="http://schemas.microsoft.com/office/drawing/2014/main" id="{8405212A-9F70-4977-ABD7-5B707AF704ED}"/>
              </a:ext>
            </a:extLst>
          </p:cNvPr>
          <p:cNvSpPr>
            <a:spLocks noChangeArrowheads="1"/>
          </p:cNvSpPr>
          <p:nvPr/>
        </p:nvSpPr>
        <p:spPr bwMode="auto">
          <a:xfrm>
            <a:off x="3354645" y="1977448"/>
            <a:ext cx="23061" cy="23061"/>
          </a:xfrm>
          <a:prstGeom prst="rect">
            <a:avLst/>
          </a:prstGeom>
          <a:solidFill>
            <a:srgbClr val="FFA91C"/>
          </a:solidFill>
          <a:ln w="9525" cap="flat">
            <a:noFill/>
            <a:prstDash val="solid"/>
            <a:miter/>
          </a:ln>
        </p:spPr>
        <p:txBody>
          <a:bodyPr rtlCol="0" anchor="ctr"/>
          <a:lstStyle/>
          <a:p>
            <a:pPr marL="0" marR="0" lvl="0" indent="0" defTabSz="457047"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rgbClr val="000000"/>
              </a:solidFill>
              <a:effectLst/>
              <a:uLnTx/>
              <a:uFillTx/>
              <a:latin typeface="Amazon Ember Heavy"/>
              <a:sym typeface="Calibri"/>
            </a:endParaRPr>
          </a:p>
        </p:txBody>
      </p:sp>
      <p:sp>
        <p:nvSpPr>
          <p:cNvPr id="145" name="Freeform 19">
            <a:extLst>
              <a:ext uri="{FF2B5EF4-FFF2-40B4-BE49-F238E27FC236}">
                <a16:creationId xmlns:a16="http://schemas.microsoft.com/office/drawing/2014/main" id="{322668FA-DFF2-4A21-948D-A120FBB45899}"/>
              </a:ext>
            </a:extLst>
          </p:cNvPr>
          <p:cNvSpPr>
            <a:spLocks noEditPoints="1"/>
          </p:cNvSpPr>
          <p:nvPr/>
        </p:nvSpPr>
        <p:spPr bwMode="auto">
          <a:xfrm>
            <a:off x="3260961" y="2065367"/>
            <a:ext cx="317085" cy="315644"/>
          </a:xfrm>
          <a:custGeom>
            <a:avLst/>
            <a:gdLst>
              <a:gd name="T0" fmla="*/ 62 w 108"/>
              <a:gd name="T1" fmla="*/ 105 h 108"/>
              <a:gd name="T2" fmla="*/ 51 w 108"/>
              <a:gd name="T3" fmla="*/ 96 h 108"/>
              <a:gd name="T4" fmla="*/ 41 w 108"/>
              <a:gd name="T5" fmla="*/ 107 h 108"/>
              <a:gd name="T6" fmla="*/ 24 w 108"/>
              <a:gd name="T7" fmla="*/ 98 h 108"/>
              <a:gd name="T8" fmla="*/ 27 w 108"/>
              <a:gd name="T9" fmla="*/ 86 h 108"/>
              <a:gd name="T10" fmla="*/ 13 w 108"/>
              <a:gd name="T11" fmla="*/ 85 h 108"/>
              <a:gd name="T12" fmla="*/ 1 w 108"/>
              <a:gd name="T13" fmla="*/ 67 h 108"/>
              <a:gd name="T14" fmla="*/ 3 w 108"/>
              <a:gd name="T15" fmla="*/ 62 h 108"/>
              <a:gd name="T16" fmla="*/ 13 w 108"/>
              <a:gd name="T17" fmla="*/ 50 h 108"/>
              <a:gd name="T18" fmla="*/ 1 w 108"/>
              <a:gd name="T19" fmla="*/ 41 h 108"/>
              <a:gd name="T20" fmla="*/ 10 w 108"/>
              <a:gd name="T21" fmla="*/ 23 h 108"/>
              <a:gd name="T22" fmla="*/ 22 w 108"/>
              <a:gd name="T23" fmla="*/ 27 h 108"/>
              <a:gd name="T24" fmla="*/ 24 w 108"/>
              <a:gd name="T25" fmla="*/ 13 h 108"/>
              <a:gd name="T26" fmla="*/ 41 w 108"/>
              <a:gd name="T27" fmla="*/ 1 h 108"/>
              <a:gd name="T28" fmla="*/ 47 w 108"/>
              <a:gd name="T29" fmla="*/ 3 h 108"/>
              <a:gd name="T30" fmla="*/ 58 w 108"/>
              <a:gd name="T31" fmla="*/ 12 h 108"/>
              <a:gd name="T32" fmla="*/ 64 w 108"/>
              <a:gd name="T33" fmla="*/ 1 h 108"/>
              <a:gd name="T34" fmla="*/ 83 w 108"/>
              <a:gd name="T35" fmla="*/ 7 h 108"/>
              <a:gd name="T36" fmla="*/ 81 w 108"/>
              <a:gd name="T37" fmla="*/ 22 h 108"/>
              <a:gd name="T38" fmla="*/ 96 w 108"/>
              <a:gd name="T39" fmla="*/ 23 h 108"/>
              <a:gd name="T40" fmla="*/ 101 w 108"/>
              <a:gd name="T41" fmla="*/ 25 h 108"/>
              <a:gd name="T42" fmla="*/ 105 w 108"/>
              <a:gd name="T43" fmla="*/ 46 h 108"/>
              <a:gd name="T44" fmla="*/ 96 w 108"/>
              <a:gd name="T45" fmla="*/ 58 h 108"/>
              <a:gd name="T46" fmla="*/ 107 w 108"/>
              <a:gd name="T47" fmla="*/ 67 h 108"/>
              <a:gd name="T48" fmla="*/ 99 w 108"/>
              <a:gd name="T49" fmla="*/ 85 h 108"/>
              <a:gd name="T50" fmla="*/ 86 w 108"/>
              <a:gd name="T51" fmla="*/ 81 h 108"/>
              <a:gd name="T52" fmla="*/ 85 w 108"/>
              <a:gd name="T53" fmla="*/ 95 h 108"/>
              <a:gd name="T54" fmla="*/ 83 w 108"/>
              <a:gd name="T55" fmla="*/ 101 h 108"/>
              <a:gd name="T56" fmla="*/ 65 w 108"/>
              <a:gd name="T57" fmla="*/ 107 h 108"/>
              <a:gd name="T58" fmla="*/ 41 w 108"/>
              <a:gd name="T59" fmla="*/ 98 h 108"/>
              <a:gd name="T60" fmla="*/ 49 w 108"/>
              <a:gd name="T61" fmla="*/ 87 h 108"/>
              <a:gd name="T62" fmla="*/ 64 w 108"/>
              <a:gd name="T63" fmla="*/ 90 h 108"/>
              <a:gd name="T64" fmla="*/ 76 w 108"/>
              <a:gd name="T65" fmla="*/ 95 h 108"/>
              <a:gd name="T66" fmla="*/ 74 w 108"/>
              <a:gd name="T67" fmla="*/ 81 h 108"/>
              <a:gd name="T68" fmla="*/ 86 w 108"/>
              <a:gd name="T69" fmla="*/ 72 h 108"/>
              <a:gd name="T70" fmla="*/ 98 w 108"/>
              <a:gd name="T71" fmla="*/ 67 h 108"/>
              <a:gd name="T72" fmla="*/ 88 w 108"/>
              <a:gd name="T73" fmla="*/ 60 h 108"/>
              <a:gd name="T74" fmla="*/ 90 w 108"/>
              <a:gd name="T75" fmla="*/ 44 h 108"/>
              <a:gd name="T76" fmla="*/ 95 w 108"/>
              <a:gd name="T77" fmla="*/ 32 h 108"/>
              <a:gd name="T78" fmla="*/ 82 w 108"/>
              <a:gd name="T79" fmla="*/ 34 h 108"/>
              <a:gd name="T80" fmla="*/ 73 w 108"/>
              <a:gd name="T81" fmla="*/ 22 h 108"/>
              <a:gd name="T82" fmla="*/ 68 w 108"/>
              <a:gd name="T83" fmla="*/ 10 h 108"/>
              <a:gd name="T84" fmla="*/ 60 w 108"/>
              <a:gd name="T85" fmla="*/ 21 h 108"/>
              <a:gd name="T86" fmla="*/ 44 w 108"/>
              <a:gd name="T87" fmla="*/ 18 h 108"/>
              <a:gd name="T88" fmla="*/ 33 w 108"/>
              <a:gd name="T89" fmla="*/ 13 h 108"/>
              <a:gd name="T90" fmla="*/ 35 w 108"/>
              <a:gd name="T91" fmla="*/ 27 h 108"/>
              <a:gd name="T92" fmla="*/ 22 w 108"/>
              <a:gd name="T93" fmla="*/ 36 h 108"/>
              <a:gd name="T94" fmla="*/ 10 w 108"/>
              <a:gd name="T95" fmla="*/ 41 h 108"/>
              <a:gd name="T96" fmla="*/ 21 w 108"/>
              <a:gd name="T97" fmla="*/ 48 h 108"/>
              <a:gd name="T98" fmla="*/ 19 w 108"/>
              <a:gd name="T99" fmla="*/ 64 h 108"/>
              <a:gd name="T100" fmla="*/ 14 w 108"/>
              <a:gd name="T101" fmla="*/ 76 h 108"/>
              <a:gd name="T102" fmla="*/ 27 w 108"/>
              <a:gd name="T103" fmla="*/ 74 h 108"/>
              <a:gd name="T104" fmla="*/ 36 w 108"/>
              <a:gd name="T105" fmla="*/ 86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8" h="108">
                <a:moveTo>
                  <a:pt x="65" y="107"/>
                </a:moveTo>
                <a:cubicBezTo>
                  <a:pt x="64" y="107"/>
                  <a:pt x="62" y="106"/>
                  <a:pt x="62" y="105"/>
                </a:cubicBezTo>
                <a:cubicBezTo>
                  <a:pt x="58" y="96"/>
                  <a:pt x="58" y="96"/>
                  <a:pt x="58" y="96"/>
                </a:cubicBezTo>
                <a:cubicBezTo>
                  <a:pt x="55" y="96"/>
                  <a:pt x="53" y="96"/>
                  <a:pt x="51" y="96"/>
                </a:cubicBezTo>
                <a:cubicBezTo>
                  <a:pt x="47" y="105"/>
                  <a:pt x="47" y="105"/>
                  <a:pt x="47" y="105"/>
                </a:cubicBezTo>
                <a:cubicBezTo>
                  <a:pt x="46" y="107"/>
                  <a:pt x="44" y="108"/>
                  <a:pt x="41" y="107"/>
                </a:cubicBezTo>
                <a:cubicBezTo>
                  <a:pt x="26" y="101"/>
                  <a:pt x="26" y="101"/>
                  <a:pt x="26" y="101"/>
                </a:cubicBezTo>
                <a:cubicBezTo>
                  <a:pt x="25" y="100"/>
                  <a:pt x="24" y="99"/>
                  <a:pt x="24" y="98"/>
                </a:cubicBezTo>
                <a:cubicBezTo>
                  <a:pt x="23" y="97"/>
                  <a:pt x="23" y="96"/>
                  <a:pt x="24" y="95"/>
                </a:cubicBezTo>
                <a:cubicBezTo>
                  <a:pt x="27" y="86"/>
                  <a:pt x="27" y="86"/>
                  <a:pt x="27" y="86"/>
                </a:cubicBezTo>
                <a:cubicBezTo>
                  <a:pt x="26" y="84"/>
                  <a:pt x="24" y="83"/>
                  <a:pt x="22" y="81"/>
                </a:cubicBezTo>
                <a:cubicBezTo>
                  <a:pt x="13" y="85"/>
                  <a:pt x="13" y="85"/>
                  <a:pt x="13" y="85"/>
                </a:cubicBezTo>
                <a:cubicBezTo>
                  <a:pt x="11" y="86"/>
                  <a:pt x="9" y="85"/>
                  <a:pt x="8" y="83"/>
                </a:cubicBezTo>
                <a:cubicBezTo>
                  <a:pt x="1" y="67"/>
                  <a:pt x="1" y="67"/>
                  <a:pt x="1" y="67"/>
                </a:cubicBezTo>
                <a:cubicBezTo>
                  <a:pt x="1" y="66"/>
                  <a:pt x="1" y="65"/>
                  <a:pt x="1" y="64"/>
                </a:cubicBezTo>
                <a:cubicBezTo>
                  <a:pt x="2" y="63"/>
                  <a:pt x="2" y="62"/>
                  <a:pt x="3" y="62"/>
                </a:cubicBezTo>
                <a:cubicBezTo>
                  <a:pt x="13" y="58"/>
                  <a:pt x="13" y="58"/>
                  <a:pt x="13" y="58"/>
                </a:cubicBezTo>
                <a:cubicBezTo>
                  <a:pt x="12" y="55"/>
                  <a:pt x="12" y="53"/>
                  <a:pt x="13" y="50"/>
                </a:cubicBezTo>
                <a:cubicBezTo>
                  <a:pt x="3" y="46"/>
                  <a:pt x="3" y="46"/>
                  <a:pt x="3" y="46"/>
                </a:cubicBezTo>
                <a:cubicBezTo>
                  <a:pt x="1" y="46"/>
                  <a:pt x="0" y="43"/>
                  <a:pt x="1" y="41"/>
                </a:cubicBezTo>
                <a:cubicBezTo>
                  <a:pt x="8" y="25"/>
                  <a:pt x="8" y="25"/>
                  <a:pt x="8" y="25"/>
                </a:cubicBezTo>
                <a:cubicBezTo>
                  <a:pt x="8" y="24"/>
                  <a:pt x="9" y="24"/>
                  <a:pt x="10" y="23"/>
                </a:cubicBezTo>
                <a:cubicBezTo>
                  <a:pt x="11" y="23"/>
                  <a:pt x="12" y="23"/>
                  <a:pt x="13" y="23"/>
                </a:cubicBezTo>
                <a:cubicBezTo>
                  <a:pt x="22" y="27"/>
                  <a:pt x="22" y="27"/>
                  <a:pt x="22" y="27"/>
                </a:cubicBezTo>
                <a:cubicBezTo>
                  <a:pt x="24" y="25"/>
                  <a:pt x="26" y="24"/>
                  <a:pt x="27" y="22"/>
                </a:cubicBezTo>
                <a:cubicBezTo>
                  <a:pt x="24" y="13"/>
                  <a:pt x="24" y="13"/>
                  <a:pt x="24" y="13"/>
                </a:cubicBezTo>
                <a:cubicBezTo>
                  <a:pt x="23" y="11"/>
                  <a:pt x="24" y="8"/>
                  <a:pt x="26" y="7"/>
                </a:cubicBezTo>
                <a:cubicBezTo>
                  <a:pt x="41" y="1"/>
                  <a:pt x="41" y="1"/>
                  <a:pt x="41" y="1"/>
                </a:cubicBezTo>
                <a:cubicBezTo>
                  <a:pt x="42" y="0"/>
                  <a:pt x="44" y="0"/>
                  <a:pt x="45" y="1"/>
                </a:cubicBezTo>
                <a:cubicBezTo>
                  <a:pt x="46" y="1"/>
                  <a:pt x="46" y="2"/>
                  <a:pt x="47" y="3"/>
                </a:cubicBezTo>
                <a:cubicBezTo>
                  <a:pt x="51" y="12"/>
                  <a:pt x="51" y="12"/>
                  <a:pt x="51" y="12"/>
                </a:cubicBezTo>
                <a:cubicBezTo>
                  <a:pt x="53" y="12"/>
                  <a:pt x="55" y="12"/>
                  <a:pt x="58" y="12"/>
                </a:cubicBezTo>
                <a:cubicBezTo>
                  <a:pt x="62" y="3"/>
                  <a:pt x="62" y="3"/>
                  <a:pt x="62" y="3"/>
                </a:cubicBezTo>
                <a:cubicBezTo>
                  <a:pt x="62" y="2"/>
                  <a:pt x="63" y="1"/>
                  <a:pt x="64" y="1"/>
                </a:cubicBezTo>
                <a:cubicBezTo>
                  <a:pt x="65" y="0"/>
                  <a:pt x="66" y="0"/>
                  <a:pt x="67" y="1"/>
                </a:cubicBezTo>
                <a:cubicBezTo>
                  <a:pt x="83" y="7"/>
                  <a:pt x="83" y="7"/>
                  <a:pt x="83" y="7"/>
                </a:cubicBezTo>
                <a:cubicBezTo>
                  <a:pt x="85" y="8"/>
                  <a:pt x="86" y="11"/>
                  <a:pt x="85" y="13"/>
                </a:cubicBezTo>
                <a:cubicBezTo>
                  <a:pt x="81" y="22"/>
                  <a:pt x="81" y="22"/>
                  <a:pt x="81" y="22"/>
                </a:cubicBezTo>
                <a:cubicBezTo>
                  <a:pt x="83" y="24"/>
                  <a:pt x="85" y="25"/>
                  <a:pt x="86" y="27"/>
                </a:cubicBezTo>
                <a:cubicBezTo>
                  <a:pt x="96" y="23"/>
                  <a:pt x="96" y="23"/>
                  <a:pt x="96" y="23"/>
                </a:cubicBezTo>
                <a:cubicBezTo>
                  <a:pt x="97" y="23"/>
                  <a:pt x="98" y="23"/>
                  <a:pt x="99" y="23"/>
                </a:cubicBezTo>
                <a:cubicBezTo>
                  <a:pt x="100" y="24"/>
                  <a:pt x="100" y="25"/>
                  <a:pt x="101" y="25"/>
                </a:cubicBezTo>
                <a:cubicBezTo>
                  <a:pt x="107" y="41"/>
                  <a:pt x="107" y="41"/>
                  <a:pt x="107" y="41"/>
                </a:cubicBezTo>
                <a:cubicBezTo>
                  <a:pt x="108" y="43"/>
                  <a:pt x="107" y="46"/>
                  <a:pt x="105" y="46"/>
                </a:cubicBezTo>
                <a:cubicBezTo>
                  <a:pt x="96" y="50"/>
                  <a:pt x="96" y="50"/>
                  <a:pt x="96" y="50"/>
                </a:cubicBezTo>
                <a:cubicBezTo>
                  <a:pt x="96" y="53"/>
                  <a:pt x="96" y="55"/>
                  <a:pt x="96" y="58"/>
                </a:cubicBezTo>
                <a:cubicBezTo>
                  <a:pt x="105" y="62"/>
                  <a:pt x="105" y="62"/>
                  <a:pt x="105" y="62"/>
                </a:cubicBezTo>
                <a:cubicBezTo>
                  <a:pt x="107" y="62"/>
                  <a:pt x="108" y="65"/>
                  <a:pt x="107" y="67"/>
                </a:cubicBezTo>
                <a:cubicBezTo>
                  <a:pt x="101" y="83"/>
                  <a:pt x="101" y="83"/>
                  <a:pt x="101" y="83"/>
                </a:cubicBezTo>
                <a:cubicBezTo>
                  <a:pt x="100" y="84"/>
                  <a:pt x="100" y="84"/>
                  <a:pt x="99" y="85"/>
                </a:cubicBezTo>
                <a:cubicBezTo>
                  <a:pt x="98" y="85"/>
                  <a:pt x="97" y="85"/>
                  <a:pt x="96" y="85"/>
                </a:cubicBezTo>
                <a:cubicBezTo>
                  <a:pt x="86" y="81"/>
                  <a:pt x="86" y="81"/>
                  <a:pt x="86" y="81"/>
                </a:cubicBezTo>
                <a:cubicBezTo>
                  <a:pt x="85" y="83"/>
                  <a:pt x="83" y="84"/>
                  <a:pt x="81" y="86"/>
                </a:cubicBezTo>
                <a:cubicBezTo>
                  <a:pt x="85" y="95"/>
                  <a:pt x="85" y="95"/>
                  <a:pt x="85" y="95"/>
                </a:cubicBezTo>
                <a:cubicBezTo>
                  <a:pt x="85" y="96"/>
                  <a:pt x="85" y="97"/>
                  <a:pt x="85" y="98"/>
                </a:cubicBezTo>
                <a:cubicBezTo>
                  <a:pt x="85" y="99"/>
                  <a:pt x="84" y="100"/>
                  <a:pt x="83" y="101"/>
                </a:cubicBezTo>
                <a:cubicBezTo>
                  <a:pt x="67" y="107"/>
                  <a:pt x="67" y="107"/>
                  <a:pt x="67" y="107"/>
                </a:cubicBezTo>
                <a:cubicBezTo>
                  <a:pt x="67" y="107"/>
                  <a:pt x="66" y="107"/>
                  <a:pt x="65" y="107"/>
                </a:cubicBezTo>
                <a:close/>
                <a:moveTo>
                  <a:pt x="33" y="95"/>
                </a:moveTo>
                <a:cubicBezTo>
                  <a:pt x="41" y="98"/>
                  <a:pt x="41" y="98"/>
                  <a:pt x="41" y="98"/>
                </a:cubicBezTo>
                <a:cubicBezTo>
                  <a:pt x="44" y="90"/>
                  <a:pt x="44" y="90"/>
                  <a:pt x="44" y="90"/>
                </a:cubicBezTo>
                <a:cubicBezTo>
                  <a:pt x="45" y="88"/>
                  <a:pt x="47" y="87"/>
                  <a:pt x="49" y="87"/>
                </a:cubicBezTo>
                <a:cubicBezTo>
                  <a:pt x="52" y="88"/>
                  <a:pt x="56" y="88"/>
                  <a:pt x="60" y="87"/>
                </a:cubicBezTo>
                <a:cubicBezTo>
                  <a:pt x="62" y="87"/>
                  <a:pt x="63" y="88"/>
                  <a:pt x="64" y="90"/>
                </a:cubicBezTo>
                <a:cubicBezTo>
                  <a:pt x="68" y="98"/>
                  <a:pt x="68" y="98"/>
                  <a:pt x="68" y="98"/>
                </a:cubicBezTo>
                <a:cubicBezTo>
                  <a:pt x="76" y="95"/>
                  <a:pt x="76" y="95"/>
                  <a:pt x="76" y="95"/>
                </a:cubicBezTo>
                <a:cubicBezTo>
                  <a:pt x="73" y="86"/>
                  <a:pt x="73" y="86"/>
                  <a:pt x="73" y="86"/>
                </a:cubicBezTo>
                <a:cubicBezTo>
                  <a:pt x="72" y="85"/>
                  <a:pt x="72" y="83"/>
                  <a:pt x="74" y="81"/>
                </a:cubicBezTo>
                <a:cubicBezTo>
                  <a:pt x="77" y="79"/>
                  <a:pt x="80" y="77"/>
                  <a:pt x="82" y="74"/>
                </a:cubicBezTo>
                <a:cubicBezTo>
                  <a:pt x="83" y="72"/>
                  <a:pt x="85" y="72"/>
                  <a:pt x="86" y="72"/>
                </a:cubicBezTo>
                <a:cubicBezTo>
                  <a:pt x="95" y="76"/>
                  <a:pt x="95" y="76"/>
                  <a:pt x="95" y="76"/>
                </a:cubicBezTo>
                <a:cubicBezTo>
                  <a:pt x="98" y="67"/>
                  <a:pt x="98" y="67"/>
                  <a:pt x="98" y="67"/>
                </a:cubicBezTo>
                <a:cubicBezTo>
                  <a:pt x="90" y="64"/>
                  <a:pt x="90" y="64"/>
                  <a:pt x="90" y="64"/>
                </a:cubicBezTo>
                <a:cubicBezTo>
                  <a:pt x="88" y="63"/>
                  <a:pt x="87" y="61"/>
                  <a:pt x="88" y="60"/>
                </a:cubicBezTo>
                <a:cubicBezTo>
                  <a:pt x="88" y="56"/>
                  <a:pt x="88" y="52"/>
                  <a:pt x="88" y="48"/>
                </a:cubicBezTo>
                <a:cubicBezTo>
                  <a:pt x="87" y="47"/>
                  <a:pt x="88" y="45"/>
                  <a:pt x="90" y="44"/>
                </a:cubicBezTo>
                <a:cubicBezTo>
                  <a:pt x="98" y="41"/>
                  <a:pt x="98" y="41"/>
                  <a:pt x="98" y="41"/>
                </a:cubicBezTo>
                <a:cubicBezTo>
                  <a:pt x="95" y="32"/>
                  <a:pt x="95" y="32"/>
                  <a:pt x="95" y="32"/>
                </a:cubicBezTo>
                <a:cubicBezTo>
                  <a:pt x="86" y="36"/>
                  <a:pt x="86" y="36"/>
                  <a:pt x="86" y="36"/>
                </a:cubicBezTo>
                <a:cubicBezTo>
                  <a:pt x="85" y="36"/>
                  <a:pt x="83" y="36"/>
                  <a:pt x="82" y="34"/>
                </a:cubicBezTo>
                <a:cubicBezTo>
                  <a:pt x="80" y="31"/>
                  <a:pt x="77" y="29"/>
                  <a:pt x="74" y="27"/>
                </a:cubicBezTo>
                <a:cubicBezTo>
                  <a:pt x="72" y="25"/>
                  <a:pt x="72" y="24"/>
                  <a:pt x="73" y="22"/>
                </a:cubicBezTo>
                <a:cubicBezTo>
                  <a:pt x="76" y="13"/>
                  <a:pt x="76" y="13"/>
                  <a:pt x="76" y="13"/>
                </a:cubicBezTo>
                <a:cubicBezTo>
                  <a:pt x="68" y="10"/>
                  <a:pt x="68" y="10"/>
                  <a:pt x="68" y="10"/>
                </a:cubicBezTo>
                <a:cubicBezTo>
                  <a:pt x="64" y="18"/>
                  <a:pt x="64" y="18"/>
                  <a:pt x="64" y="18"/>
                </a:cubicBezTo>
                <a:cubicBezTo>
                  <a:pt x="63" y="20"/>
                  <a:pt x="62" y="21"/>
                  <a:pt x="60" y="21"/>
                </a:cubicBezTo>
                <a:cubicBezTo>
                  <a:pt x="56" y="20"/>
                  <a:pt x="52" y="20"/>
                  <a:pt x="49" y="21"/>
                </a:cubicBezTo>
                <a:cubicBezTo>
                  <a:pt x="47" y="21"/>
                  <a:pt x="45" y="20"/>
                  <a:pt x="44" y="18"/>
                </a:cubicBezTo>
                <a:cubicBezTo>
                  <a:pt x="41" y="10"/>
                  <a:pt x="41" y="10"/>
                  <a:pt x="41" y="10"/>
                </a:cubicBezTo>
                <a:cubicBezTo>
                  <a:pt x="33" y="13"/>
                  <a:pt x="33" y="13"/>
                  <a:pt x="33" y="13"/>
                </a:cubicBezTo>
                <a:cubicBezTo>
                  <a:pt x="36" y="22"/>
                  <a:pt x="36" y="22"/>
                  <a:pt x="36" y="22"/>
                </a:cubicBezTo>
                <a:cubicBezTo>
                  <a:pt x="37" y="23"/>
                  <a:pt x="36" y="25"/>
                  <a:pt x="35" y="27"/>
                </a:cubicBezTo>
                <a:cubicBezTo>
                  <a:pt x="32" y="29"/>
                  <a:pt x="29" y="31"/>
                  <a:pt x="27" y="34"/>
                </a:cubicBezTo>
                <a:cubicBezTo>
                  <a:pt x="26" y="36"/>
                  <a:pt x="24" y="36"/>
                  <a:pt x="22" y="36"/>
                </a:cubicBezTo>
                <a:cubicBezTo>
                  <a:pt x="14" y="32"/>
                  <a:pt x="14" y="32"/>
                  <a:pt x="14" y="32"/>
                </a:cubicBezTo>
                <a:cubicBezTo>
                  <a:pt x="10" y="41"/>
                  <a:pt x="10" y="41"/>
                  <a:pt x="10" y="41"/>
                </a:cubicBezTo>
                <a:cubicBezTo>
                  <a:pt x="19" y="44"/>
                  <a:pt x="19" y="44"/>
                  <a:pt x="19" y="44"/>
                </a:cubicBezTo>
                <a:cubicBezTo>
                  <a:pt x="20" y="45"/>
                  <a:pt x="21" y="47"/>
                  <a:pt x="21" y="48"/>
                </a:cubicBezTo>
                <a:cubicBezTo>
                  <a:pt x="20" y="52"/>
                  <a:pt x="20" y="56"/>
                  <a:pt x="21" y="60"/>
                </a:cubicBezTo>
                <a:cubicBezTo>
                  <a:pt x="21" y="61"/>
                  <a:pt x="20" y="63"/>
                  <a:pt x="19" y="64"/>
                </a:cubicBezTo>
                <a:cubicBezTo>
                  <a:pt x="10" y="67"/>
                  <a:pt x="10" y="67"/>
                  <a:pt x="10" y="67"/>
                </a:cubicBezTo>
                <a:cubicBezTo>
                  <a:pt x="14" y="76"/>
                  <a:pt x="14" y="76"/>
                  <a:pt x="14" y="76"/>
                </a:cubicBezTo>
                <a:cubicBezTo>
                  <a:pt x="22" y="72"/>
                  <a:pt x="22" y="72"/>
                  <a:pt x="22" y="72"/>
                </a:cubicBezTo>
                <a:cubicBezTo>
                  <a:pt x="24" y="72"/>
                  <a:pt x="26" y="72"/>
                  <a:pt x="27" y="74"/>
                </a:cubicBezTo>
                <a:cubicBezTo>
                  <a:pt x="29" y="77"/>
                  <a:pt x="32" y="79"/>
                  <a:pt x="35" y="81"/>
                </a:cubicBezTo>
                <a:cubicBezTo>
                  <a:pt x="36" y="83"/>
                  <a:pt x="37" y="85"/>
                  <a:pt x="36" y="86"/>
                </a:cubicBezTo>
                <a:lnTo>
                  <a:pt x="33" y="95"/>
                </a:lnTo>
                <a:close/>
              </a:path>
            </a:pathLst>
          </a:custGeom>
          <a:solidFill>
            <a:sysClr val="window" lastClr="FFFFFF"/>
          </a:solidFill>
          <a:ln w="9525" cap="flat">
            <a:noFill/>
            <a:prstDash val="solid"/>
            <a:miter/>
          </a:ln>
        </p:spPr>
        <p:txBody>
          <a:bodyPr rtlCol="0" anchor="ctr"/>
          <a:lstStyle/>
          <a:p>
            <a:pPr marL="0" marR="0" lvl="0" indent="0" defTabSz="457047"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rgbClr val="000000"/>
              </a:solidFill>
              <a:effectLst/>
              <a:uLnTx/>
              <a:uFillTx/>
              <a:latin typeface="Amazon Ember Heavy"/>
              <a:sym typeface="Calibri"/>
            </a:endParaRPr>
          </a:p>
        </p:txBody>
      </p:sp>
      <p:sp>
        <p:nvSpPr>
          <p:cNvPr id="146" name="Freeform 20">
            <a:extLst>
              <a:ext uri="{FF2B5EF4-FFF2-40B4-BE49-F238E27FC236}">
                <a16:creationId xmlns:a16="http://schemas.microsoft.com/office/drawing/2014/main" id="{2728B206-2558-46EF-92B4-D4B803945194}"/>
              </a:ext>
            </a:extLst>
          </p:cNvPr>
          <p:cNvSpPr>
            <a:spLocks noEditPoints="1"/>
          </p:cNvSpPr>
          <p:nvPr/>
        </p:nvSpPr>
        <p:spPr bwMode="auto">
          <a:xfrm>
            <a:off x="3357527" y="2161934"/>
            <a:ext cx="132599" cy="122510"/>
          </a:xfrm>
          <a:custGeom>
            <a:avLst/>
            <a:gdLst>
              <a:gd name="T0" fmla="*/ 21 w 45"/>
              <a:gd name="T1" fmla="*/ 42 h 42"/>
              <a:gd name="T2" fmla="*/ 2 w 45"/>
              <a:gd name="T3" fmla="*/ 29 h 42"/>
              <a:gd name="T4" fmla="*/ 2 w 45"/>
              <a:gd name="T5" fmla="*/ 13 h 42"/>
              <a:gd name="T6" fmla="*/ 13 w 45"/>
              <a:gd name="T7" fmla="*/ 2 h 42"/>
              <a:gd name="T8" fmla="*/ 21 w 45"/>
              <a:gd name="T9" fmla="*/ 0 h 42"/>
              <a:gd name="T10" fmla="*/ 40 w 45"/>
              <a:gd name="T11" fmla="*/ 13 h 42"/>
              <a:gd name="T12" fmla="*/ 29 w 45"/>
              <a:gd name="T13" fmla="*/ 40 h 42"/>
              <a:gd name="T14" fmla="*/ 21 w 45"/>
              <a:gd name="T15" fmla="*/ 42 h 42"/>
              <a:gd name="T16" fmla="*/ 21 w 45"/>
              <a:gd name="T17" fmla="*/ 8 h 42"/>
              <a:gd name="T18" fmla="*/ 16 w 45"/>
              <a:gd name="T19" fmla="*/ 9 h 42"/>
              <a:gd name="T20" fmla="*/ 10 w 45"/>
              <a:gd name="T21" fmla="*/ 16 h 42"/>
              <a:gd name="T22" fmla="*/ 10 w 45"/>
              <a:gd name="T23" fmla="*/ 26 h 42"/>
              <a:gd name="T24" fmla="*/ 21 w 45"/>
              <a:gd name="T25" fmla="*/ 34 h 42"/>
              <a:gd name="T26" fmla="*/ 26 w 45"/>
              <a:gd name="T27" fmla="*/ 33 h 42"/>
              <a:gd name="T28" fmla="*/ 33 w 45"/>
              <a:gd name="T29" fmla="*/ 16 h 42"/>
              <a:gd name="T30" fmla="*/ 21 w 45"/>
              <a:gd name="T31" fmla="*/ 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5" h="42">
                <a:moveTo>
                  <a:pt x="21" y="42"/>
                </a:moveTo>
                <a:cubicBezTo>
                  <a:pt x="13" y="42"/>
                  <a:pt x="5" y="37"/>
                  <a:pt x="2" y="29"/>
                </a:cubicBezTo>
                <a:cubicBezTo>
                  <a:pt x="0" y="24"/>
                  <a:pt x="0" y="18"/>
                  <a:pt x="2" y="13"/>
                </a:cubicBezTo>
                <a:cubicBezTo>
                  <a:pt x="4" y="8"/>
                  <a:pt x="8" y="4"/>
                  <a:pt x="13" y="2"/>
                </a:cubicBezTo>
                <a:cubicBezTo>
                  <a:pt x="16" y="1"/>
                  <a:pt x="19" y="0"/>
                  <a:pt x="21" y="0"/>
                </a:cubicBezTo>
                <a:cubicBezTo>
                  <a:pt x="30" y="0"/>
                  <a:pt x="37" y="5"/>
                  <a:pt x="40" y="13"/>
                </a:cubicBezTo>
                <a:cubicBezTo>
                  <a:pt x="45" y="24"/>
                  <a:pt x="40" y="36"/>
                  <a:pt x="29" y="40"/>
                </a:cubicBezTo>
                <a:cubicBezTo>
                  <a:pt x="27" y="41"/>
                  <a:pt x="24" y="42"/>
                  <a:pt x="21" y="42"/>
                </a:cubicBezTo>
                <a:close/>
                <a:moveTo>
                  <a:pt x="21" y="8"/>
                </a:moveTo>
                <a:cubicBezTo>
                  <a:pt x="20" y="8"/>
                  <a:pt x="18" y="9"/>
                  <a:pt x="16" y="9"/>
                </a:cubicBezTo>
                <a:cubicBezTo>
                  <a:pt x="13" y="11"/>
                  <a:pt x="11" y="13"/>
                  <a:pt x="10" y="16"/>
                </a:cubicBezTo>
                <a:cubicBezTo>
                  <a:pt x="8" y="19"/>
                  <a:pt x="8" y="23"/>
                  <a:pt x="10" y="26"/>
                </a:cubicBezTo>
                <a:cubicBezTo>
                  <a:pt x="12" y="31"/>
                  <a:pt x="16" y="34"/>
                  <a:pt x="21" y="34"/>
                </a:cubicBezTo>
                <a:cubicBezTo>
                  <a:pt x="23" y="34"/>
                  <a:pt x="25" y="33"/>
                  <a:pt x="26" y="33"/>
                </a:cubicBezTo>
                <a:cubicBezTo>
                  <a:pt x="32" y="30"/>
                  <a:pt x="36" y="23"/>
                  <a:pt x="33" y="16"/>
                </a:cubicBezTo>
                <a:cubicBezTo>
                  <a:pt x="31" y="11"/>
                  <a:pt x="26" y="8"/>
                  <a:pt x="21" y="8"/>
                </a:cubicBezTo>
                <a:close/>
              </a:path>
            </a:pathLst>
          </a:custGeom>
          <a:solidFill>
            <a:sysClr val="window" lastClr="FFFFFF"/>
          </a:solidFill>
          <a:ln w="9525" cap="flat">
            <a:noFill/>
            <a:prstDash val="solid"/>
            <a:miter/>
          </a:ln>
        </p:spPr>
        <p:txBody>
          <a:bodyPr rtlCol="0" anchor="ctr"/>
          <a:lstStyle/>
          <a:p>
            <a:pPr marL="0" marR="0" lvl="0" indent="0" defTabSz="457047"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rgbClr val="000000"/>
              </a:solidFill>
              <a:effectLst/>
              <a:uLnTx/>
              <a:uFillTx/>
              <a:latin typeface="Amazon Ember Heavy"/>
              <a:sym typeface="Calibri"/>
            </a:endParaRPr>
          </a:p>
        </p:txBody>
      </p:sp>
      <p:sp>
        <p:nvSpPr>
          <p:cNvPr id="148" name="Freeform 5">
            <a:extLst>
              <a:ext uri="{FF2B5EF4-FFF2-40B4-BE49-F238E27FC236}">
                <a16:creationId xmlns:a16="http://schemas.microsoft.com/office/drawing/2014/main" id="{DD6CAC36-42EE-40C5-AA4B-158CEFA7C0F4}"/>
              </a:ext>
            </a:extLst>
          </p:cNvPr>
          <p:cNvSpPr>
            <a:spLocks/>
          </p:cNvSpPr>
          <p:nvPr/>
        </p:nvSpPr>
        <p:spPr bwMode="auto">
          <a:xfrm>
            <a:off x="5328867" y="2196195"/>
            <a:ext cx="209333" cy="209334"/>
          </a:xfrm>
          <a:custGeom>
            <a:avLst/>
            <a:gdLst>
              <a:gd name="T0" fmla="*/ 4 w 69"/>
              <a:gd name="T1" fmla="*/ 69 h 69"/>
              <a:gd name="T2" fmla="*/ 1 w 69"/>
              <a:gd name="T3" fmla="*/ 68 h 69"/>
              <a:gd name="T4" fmla="*/ 1 w 69"/>
              <a:gd name="T5" fmla="*/ 64 h 69"/>
              <a:gd name="T6" fmla="*/ 6 w 69"/>
              <a:gd name="T7" fmla="*/ 43 h 69"/>
              <a:gd name="T8" fmla="*/ 45 w 69"/>
              <a:gd name="T9" fmla="*/ 0 h 69"/>
              <a:gd name="T10" fmla="*/ 45 w 69"/>
              <a:gd name="T11" fmla="*/ 8 h 69"/>
              <a:gd name="T12" fmla="*/ 14 w 69"/>
              <a:gd name="T13" fmla="*/ 45 h 69"/>
              <a:gd name="T14" fmla="*/ 11 w 69"/>
              <a:gd name="T15" fmla="*/ 59 h 69"/>
              <a:gd name="T16" fmla="*/ 25 w 69"/>
              <a:gd name="T17" fmla="*/ 55 h 69"/>
              <a:gd name="T18" fmla="*/ 61 w 69"/>
              <a:gd name="T19" fmla="*/ 24 h 69"/>
              <a:gd name="T20" fmla="*/ 69 w 69"/>
              <a:gd name="T21" fmla="*/ 25 h 69"/>
              <a:gd name="T22" fmla="*/ 26 w 69"/>
              <a:gd name="T23" fmla="*/ 63 h 69"/>
              <a:gd name="T24" fmla="*/ 6 w 69"/>
              <a:gd name="T25" fmla="*/ 69 h 69"/>
              <a:gd name="T26" fmla="*/ 4 w 69"/>
              <a:gd name="T27" fmla="*/ 6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9" h="69">
                <a:moveTo>
                  <a:pt x="4" y="69"/>
                </a:moveTo>
                <a:cubicBezTo>
                  <a:pt x="3" y="69"/>
                  <a:pt x="2" y="69"/>
                  <a:pt x="1" y="68"/>
                </a:cubicBezTo>
                <a:cubicBezTo>
                  <a:pt x="0" y="67"/>
                  <a:pt x="0" y="65"/>
                  <a:pt x="1" y="64"/>
                </a:cubicBezTo>
                <a:cubicBezTo>
                  <a:pt x="3" y="58"/>
                  <a:pt x="5" y="50"/>
                  <a:pt x="6" y="43"/>
                </a:cubicBezTo>
                <a:cubicBezTo>
                  <a:pt x="10" y="24"/>
                  <a:pt x="15" y="3"/>
                  <a:pt x="45" y="0"/>
                </a:cubicBezTo>
                <a:cubicBezTo>
                  <a:pt x="45" y="8"/>
                  <a:pt x="45" y="8"/>
                  <a:pt x="45" y="8"/>
                </a:cubicBezTo>
                <a:cubicBezTo>
                  <a:pt x="21" y="10"/>
                  <a:pt x="18" y="26"/>
                  <a:pt x="14" y="45"/>
                </a:cubicBezTo>
                <a:cubicBezTo>
                  <a:pt x="13" y="49"/>
                  <a:pt x="12" y="54"/>
                  <a:pt x="11" y="59"/>
                </a:cubicBezTo>
                <a:cubicBezTo>
                  <a:pt x="15" y="57"/>
                  <a:pt x="20" y="56"/>
                  <a:pt x="25" y="55"/>
                </a:cubicBezTo>
                <a:cubicBezTo>
                  <a:pt x="43" y="52"/>
                  <a:pt x="59" y="48"/>
                  <a:pt x="61" y="24"/>
                </a:cubicBezTo>
                <a:cubicBezTo>
                  <a:pt x="69" y="25"/>
                  <a:pt x="69" y="25"/>
                  <a:pt x="69" y="25"/>
                </a:cubicBezTo>
                <a:cubicBezTo>
                  <a:pt x="67" y="55"/>
                  <a:pt x="45" y="59"/>
                  <a:pt x="26" y="63"/>
                </a:cubicBezTo>
                <a:cubicBezTo>
                  <a:pt x="19" y="65"/>
                  <a:pt x="12" y="66"/>
                  <a:pt x="6" y="69"/>
                </a:cubicBezTo>
                <a:cubicBezTo>
                  <a:pt x="5" y="69"/>
                  <a:pt x="5" y="69"/>
                  <a:pt x="4" y="69"/>
                </a:cubicBezTo>
                <a:close/>
              </a:path>
            </a:pathLst>
          </a:custGeom>
          <a:solidFill>
            <a:sysClr val="window" lastClr="FFFFFF"/>
          </a:solidFill>
          <a:ln w="9525" cap="flat">
            <a:noFill/>
            <a:prstDash val="solid"/>
            <a:miter/>
          </a:ln>
        </p:spPr>
        <p:txBody>
          <a:bodyPr rtlCol="0" anchor="ctr"/>
          <a:lstStyle/>
          <a:p>
            <a:pPr marL="0" marR="0" lvl="0" indent="0" defTabSz="457047"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rgbClr val="000000"/>
              </a:solidFill>
              <a:effectLst/>
              <a:uLnTx/>
              <a:uFillTx/>
              <a:latin typeface="Amazon Ember Heavy"/>
              <a:sym typeface="Calibri"/>
            </a:endParaRPr>
          </a:p>
        </p:txBody>
      </p:sp>
      <p:sp>
        <p:nvSpPr>
          <p:cNvPr id="149" name="Freeform 6">
            <a:extLst>
              <a:ext uri="{FF2B5EF4-FFF2-40B4-BE49-F238E27FC236}">
                <a16:creationId xmlns:a16="http://schemas.microsoft.com/office/drawing/2014/main" id="{94824058-D1D8-4FF9-B5F3-20DC1F86543A}"/>
              </a:ext>
            </a:extLst>
          </p:cNvPr>
          <p:cNvSpPr>
            <a:spLocks noEditPoints="1"/>
          </p:cNvSpPr>
          <p:nvPr/>
        </p:nvSpPr>
        <p:spPr bwMode="auto">
          <a:xfrm>
            <a:off x="5619993" y="2014587"/>
            <a:ext cx="99814" cy="102587"/>
          </a:xfrm>
          <a:custGeom>
            <a:avLst/>
            <a:gdLst>
              <a:gd name="T0" fmla="*/ 4 w 33"/>
              <a:gd name="T1" fmla="*/ 6 h 34"/>
              <a:gd name="T2" fmla="*/ 0 w 33"/>
              <a:gd name="T3" fmla="*/ 18 h 34"/>
              <a:gd name="T4" fmla="*/ 4 w 33"/>
              <a:gd name="T5" fmla="*/ 29 h 34"/>
              <a:gd name="T6" fmla="*/ 16 w 33"/>
              <a:gd name="T7" fmla="*/ 34 h 34"/>
              <a:gd name="T8" fmla="*/ 27 w 33"/>
              <a:gd name="T9" fmla="*/ 29 h 34"/>
              <a:gd name="T10" fmla="*/ 27 w 33"/>
              <a:gd name="T11" fmla="*/ 6 h 34"/>
              <a:gd name="T12" fmla="*/ 4 w 33"/>
              <a:gd name="T13" fmla="*/ 6 h 34"/>
              <a:gd name="T14" fmla="*/ 21 w 33"/>
              <a:gd name="T15" fmla="*/ 23 h 34"/>
              <a:gd name="T16" fmla="*/ 10 w 33"/>
              <a:gd name="T17" fmla="*/ 23 h 34"/>
              <a:gd name="T18" fmla="*/ 8 w 33"/>
              <a:gd name="T19" fmla="*/ 18 h 34"/>
              <a:gd name="T20" fmla="*/ 10 w 33"/>
              <a:gd name="T21" fmla="*/ 12 h 34"/>
              <a:gd name="T22" fmla="*/ 16 w 33"/>
              <a:gd name="T23" fmla="*/ 10 h 34"/>
              <a:gd name="T24" fmla="*/ 21 w 33"/>
              <a:gd name="T25" fmla="*/ 12 h 34"/>
              <a:gd name="T26" fmla="*/ 21 w 33"/>
              <a:gd name="T27" fmla="*/ 2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 h="34">
                <a:moveTo>
                  <a:pt x="4" y="6"/>
                </a:moveTo>
                <a:cubicBezTo>
                  <a:pt x="1" y="9"/>
                  <a:pt x="0" y="13"/>
                  <a:pt x="0" y="18"/>
                </a:cubicBezTo>
                <a:cubicBezTo>
                  <a:pt x="0" y="22"/>
                  <a:pt x="1" y="26"/>
                  <a:pt x="4" y="29"/>
                </a:cubicBezTo>
                <a:cubicBezTo>
                  <a:pt x="7" y="32"/>
                  <a:pt x="11" y="34"/>
                  <a:pt x="16" y="34"/>
                </a:cubicBezTo>
                <a:cubicBezTo>
                  <a:pt x="20" y="34"/>
                  <a:pt x="24" y="32"/>
                  <a:pt x="27" y="29"/>
                </a:cubicBezTo>
                <a:cubicBezTo>
                  <a:pt x="33" y="23"/>
                  <a:pt x="33" y="13"/>
                  <a:pt x="27" y="6"/>
                </a:cubicBezTo>
                <a:cubicBezTo>
                  <a:pt x="21" y="0"/>
                  <a:pt x="10" y="0"/>
                  <a:pt x="4" y="6"/>
                </a:cubicBezTo>
                <a:close/>
                <a:moveTo>
                  <a:pt x="21" y="23"/>
                </a:moveTo>
                <a:cubicBezTo>
                  <a:pt x="18" y="26"/>
                  <a:pt x="13" y="26"/>
                  <a:pt x="10" y="23"/>
                </a:cubicBezTo>
                <a:cubicBezTo>
                  <a:pt x="8" y="22"/>
                  <a:pt x="8" y="20"/>
                  <a:pt x="8" y="18"/>
                </a:cubicBezTo>
                <a:cubicBezTo>
                  <a:pt x="8" y="15"/>
                  <a:pt x="8" y="13"/>
                  <a:pt x="10" y="12"/>
                </a:cubicBezTo>
                <a:cubicBezTo>
                  <a:pt x="11" y="10"/>
                  <a:pt x="13" y="10"/>
                  <a:pt x="16" y="10"/>
                </a:cubicBezTo>
                <a:cubicBezTo>
                  <a:pt x="18" y="10"/>
                  <a:pt x="20" y="10"/>
                  <a:pt x="21" y="12"/>
                </a:cubicBezTo>
                <a:cubicBezTo>
                  <a:pt x="24" y="15"/>
                  <a:pt x="24" y="20"/>
                  <a:pt x="21" y="23"/>
                </a:cubicBezTo>
                <a:close/>
              </a:path>
            </a:pathLst>
          </a:custGeom>
          <a:gradFill flip="none" rotWithShape="1">
            <a:gsLst>
              <a:gs pos="0">
                <a:srgbClr val="FF952C"/>
              </a:gs>
              <a:gs pos="100000">
                <a:srgbClr val="FF6E4B"/>
              </a:gs>
            </a:gsLst>
            <a:lin ang="2700000" scaled="1"/>
            <a:tileRect/>
          </a:gradFill>
          <a:ln w="9525" cap="flat">
            <a:noFill/>
            <a:prstDash val="solid"/>
            <a:miter/>
          </a:ln>
        </p:spPr>
        <p:txBody>
          <a:bodyPr rtlCol="0" anchor="ctr"/>
          <a:lstStyle/>
          <a:p>
            <a:pPr marL="0" marR="0" lvl="0" indent="0" defTabSz="457047"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rgbClr val="000000"/>
              </a:solidFill>
              <a:effectLst/>
              <a:uLnTx/>
              <a:uFillTx/>
              <a:latin typeface="Amazon Ember Heavy"/>
              <a:sym typeface="Calibri"/>
            </a:endParaRPr>
          </a:p>
        </p:txBody>
      </p:sp>
      <p:sp>
        <p:nvSpPr>
          <p:cNvPr id="150" name="Freeform 7">
            <a:extLst>
              <a:ext uri="{FF2B5EF4-FFF2-40B4-BE49-F238E27FC236}">
                <a16:creationId xmlns:a16="http://schemas.microsoft.com/office/drawing/2014/main" id="{414A938B-1D28-42C7-990D-781375E7B272}"/>
              </a:ext>
            </a:extLst>
          </p:cNvPr>
          <p:cNvSpPr>
            <a:spLocks noEditPoints="1"/>
          </p:cNvSpPr>
          <p:nvPr/>
        </p:nvSpPr>
        <p:spPr bwMode="auto">
          <a:xfrm>
            <a:off x="5370457" y="1871797"/>
            <a:ext cx="489369" cy="492142"/>
          </a:xfrm>
          <a:custGeom>
            <a:avLst/>
            <a:gdLst>
              <a:gd name="T0" fmla="*/ 161 w 161"/>
              <a:gd name="T1" fmla="*/ 5 h 162"/>
              <a:gd name="T2" fmla="*/ 160 w 161"/>
              <a:gd name="T3" fmla="*/ 2 h 162"/>
              <a:gd name="T4" fmla="*/ 157 w 161"/>
              <a:gd name="T5" fmla="*/ 0 h 162"/>
              <a:gd name="T6" fmla="*/ 157 w 161"/>
              <a:gd name="T7" fmla="*/ 0 h 162"/>
              <a:gd name="T8" fmla="*/ 82 w 161"/>
              <a:gd name="T9" fmla="*/ 35 h 162"/>
              <a:gd name="T10" fmla="*/ 58 w 161"/>
              <a:gd name="T11" fmla="*/ 63 h 162"/>
              <a:gd name="T12" fmla="*/ 14 w 161"/>
              <a:gd name="T13" fmla="*/ 65 h 162"/>
              <a:gd name="T14" fmla="*/ 10 w 161"/>
              <a:gd name="T15" fmla="*/ 67 h 162"/>
              <a:gd name="T16" fmla="*/ 0 w 161"/>
              <a:gd name="T17" fmla="*/ 94 h 162"/>
              <a:gd name="T18" fmla="*/ 1 w 161"/>
              <a:gd name="T19" fmla="*/ 98 h 162"/>
              <a:gd name="T20" fmla="*/ 5 w 161"/>
              <a:gd name="T21" fmla="*/ 99 h 162"/>
              <a:gd name="T22" fmla="*/ 22 w 161"/>
              <a:gd name="T23" fmla="*/ 95 h 162"/>
              <a:gd name="T24" fmla="*/ 41 w 161"/>
              <a:gd name="T25" fmla="*/ 105 h 162"/>
              <a:gd name="T26" fmla="*/ 58 w 161"/>
              <a:gd name="T27" fmla="*/ 121 h 162"/>
              <a:gd name="T28" fmla="*/ 67 w 161"/>
              <a:gd name="T29" fmla="*/ 141 h 162"/>
              <a:gd name="T30" fmla="*/ 63 w 161"/>
              <a:gd name="T31" fmla="*/ 157 h 162"/>
              <a:gd name="T32" fmla="*/ 64 w 161"/>
              <a:gd name="T33" fmla="*/ 161 h 162"/>
              <a:gd name="T34" fmla="*/ 67 w 161"/>
              <a:gd name="T35" fmla="*/ 162 h 162"/>
              <a:gd name="T36" fmla="*/ 68 w 161"/>
              <a:gd name="T37" fmla="*/ 162 h 162"/>
              <a:gd name="T38" fmla="*/ 95 w 161"/>
              <a:gd name="T39" fmla="*/ 152 h 162"/>
              <a:gd name="T40" fmla="*/ 97 w 161"/>
              <a:gd name="T41" fmla="*/ 148 h 162"/>
              <a:gd name="T42" fmla="*/ 98 w 161"/>
              <a:gd name="T43" fmla="*/ 104 h 162"/>
              <a:gd name="T44" fmla="*/ 127 w 161"/>
              <a:gd name="T45" fmla="*/ 80 h 162"/>
              <a:gd name="T46" fmla="*/ 161 w 161"/>
              <a:gd name="T47" fmla="*/ 5 h 162"/>
              <a:gd name="T48" fmla="*/ 21 w 161"/>
              <a:gd name="T49" fmla="*/ 87 h 162"/>
              <a:gd name="T50" fmla="*/ 11 w 161"/>
              <a:gd name="T51" fmla="*/ 90 h 162"/>
              <a:gd name="T52" fmla="*/ 17 w 161"/>
              <a:gd name="T53" fmla="*/ 73 h 162"/>
              <a:gd name="T54" fmla="*/ 53 w 161"/>
              <a:gd name="T55" fmla="*/ 72 h 162"/>
              <a:gd name="T56" fmla="*/ 41 w 161"/>
              <a:gd name="T57" fmla="*/ 96 h 162"/>
              <a:gd name="T58" fmla="*/ 24 w 161"/>
              <a:gd name="T59" fmla="*/ 87 h 162"/>
              <a:gd name="T60" fmla="*/ 21 w 161"/>
              <a:gd name="T61" fmla="*/ 87 h 162"/>
              <a:gd name="T62" fmla="*/ 89 w 161"/>
              <a:gd name="T63" fmla="*/ 145 h 162"/>
              <a:gd name="T64" fmla="*/ 73 w 161"/>
              <a:gd name="T65" fmla="*/ 152 h 162"/>
              <a:gd name="T66" fmla="*/ 75 w 161"/>
              <a:gd name="T67" fmla="*/ 141 h 162"/>
              <a:gd name="T68" fmla="*/ 75 w 161"/>
              <a:gd name="T69" fmla="*/ 139 h 162"/>
              <a:gd name="T70" fmla="*/ 66 w 161"/>
              <a:gd name="T71" fmla="*/ 121 h 162"/>
              <a:gd name="T72" fmla="*/ 90 w 161"/>
              <a:gd name="T73" fmla="*/ 109 h 162"/>
              <a:gd name="T74" fmla="*/ 89 w 161"/>
              <a:gd name="T75" fmla="*/ 145 h 162"/>
              <a:gd name="T76" fmla="*/ 62 w 161"/>
              <a:gd name="T77" fmla="*/ 114 h 162"/>
              <a:gd name="T78" fmla="*/ 48 w 161"/>
              <a:gd name="T79" fmla="*/ 100 h 162"/>
              <a:gd name="T80" fmla="*/ 87 w 161"/>
              <a:gd name="T81" fmla="*/ 41 h 162"/>
              <a:gd name="T82" fmla="*/ 153 w 161"/>
              <a:gd name="T83" fmla="*/ 9 h 162"/>
              <a:gd name="T84" fmla="*/ 121 w 161"/>
              <a:gd name="T85" fmla="*/ 75 h 162"/>
              <a:gd name="T86" fmla="*/ 62 w 161"/>
              <a:gd name="T87" fmla="*/ 114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61" h="162">
                <a:moveTo>
                  <a:pt x="161" y="5"/>
                </a:moveTo>
                <a:cubicBezTo>
                  <a:pt x="161" y="4"/>
                  <a:pt x="161" y="3"/>
                  <a:pt x="160" y="2"/>
                </a:cubicBezTo>
                <a:cubicBezTo>
                  <a:pt x="159" y="1"/>
                  <a:pt x="158" y="0"/>
                  <a:pt x="157" y="0"/>
                </a:cubicBezTo>
                <a:cubicBezTo>
                  <a:pt x="157" y="0"/>
                  <a:pt x="157" y="0"/>
                  <a:pt x="157" y="0"/>
                </a:cubicBezTo>
                <a:cubicBezTo>
                  <a:pt x="155" y="0"/>
                  <a:pt x="115" y="1"/>
                  <a:pt x="82" y="35"/>
                </a:cubicBezTo>
                <a:cubicBezTo>
                  <a:pt x="74" y="43"/>
                  <a:pt x="65" y="53"/>
                  <a:pt x="58" y="63"/>
                </a:cubicBezTo>
                <a:cubicBezTo>
                  <a:pt x="14" y="65"/>
                  <a:pt x="14" y="65"/>
                  <a:pt x="14" y="65"/>
                </a:cubicBezTo>
                <a:cubicBezTo>
                  <a:pt x="12" y="65"/>
                  <a:pt x="11" y="66"/>
                  <a:pt x="10" y="67"/>
                </a:cubicBezTo>
                <a:cubicBezTo>
                  <a:pt x="0" y="94"/>
                  <a:pt x="0" y="94"/>
                  <a:pt x="0" y="94"/>
                </a:cubicBezTo>
                <a:cubicBezTo>
                  <a:pt x="0" y="95"/>
                  <a:pt x="0" y="97"/>
                  <a:pt x="1" y="98"/>
                </a:cubicBezTo>
                <a:cubicBezTo>
                  <a:pt x="2" y="99"/>
                  <a:pt x="4" y="100"/>
                  <a:pt x="5" y="99"/>
                </a:cubicBezTo>
                <a:cubicBezTo>
                  <a:pt x="22" y="95"/>
                  <a:pt x="22" y="95"/>
                  <a:pt x="22" y="95"/>
                </a:cubicBezTo>
                <a:cubicBezTo>
                  <a:pt x="41" y="105"/>
                  <a:pt x="41" y="105"/>
                  <a:pt x="41" y="105"/>
                </a:cubicBezTo>
                <a:cubicBezTo>
                  <a:pt x="58" y="121"/>
                  <a:pt x="58" y="121"/>
                  <a:pt x="58" y="121"/>
                </a:cubicBezTo>
                <a:cubicBezTo>
                  <a:pt x="67" y="141"/>
                  <a:pt x="67" y="141"/>
                  <a:pt x="67" y="141"/>
                </a:cubicBezTo>
                <a:cubicBezTo>
                  <a:pt x="63" y="157"/>
                  <a:pt x="63" y="157"/>
                  <a:pt x="63" y="157"/>
                </a:cubicBezTo>
                <a:cubicBezTo>
                  <a:pt x="62" y="159"/>
                  <a:pt x="63" y="160"/>
                  <a:pt x="64" y="161"/>
                </a:cubicBezTo>
                <a:cubicBezTo>
                  <a:pt x="65" y="162"/>
                  <a:pt x="66" y="162"/>
                  <a:pt x="67" y="162"/>
                </a:cubicBezTo>
                <a:cubicBezTo>
                  <a:pt x="67" y="162"/>
                  <a:pt x="68" y="162"/>
                  <a:pt x="68" y="162"/>
                </a:cubicBezTo>
                <a:cubicBezTo>
                  <a:pt x="95" y="152"/>
                  <a:pt x="95" y="152"/>
                  <a:pt x="95" y="152"/>
                </a:cubicBezTo>
                <a:cubicBezTo>
                  <a:pt x="96" y="151"/>
                  <a:pt x="97" y="150"/>
                  <a:pt x="97" y="148"/>
                </a:cubicBezTo>
                <a:cubicBezTo>
                  <a:pt x="98" y="104"/>
                  <a:pt x="98" y="104"/>
                  <a:pt x="98" y="104"/>
                </a:cubicBezTo>
                <a:cubicBezTo>
                  <a:pt x="109" y="97"/>
                  <a:pt x="119" y="89"/>
                  <a:pt x="127" y="80"/>
                </a:cubicBezTo>
                <a:cubicBezTo>
                  <a:pt x="160" y="47"/>
                  <a:pt x="161" y="7"/>
                  <a:pt x="161" y="5"/>
                </a:cubicBezTo>
                <a:close/>
                <a:moveTo>
                  <a:pt x="21" y="87"/>
                </a:moveTo>
                <a:cubicBezTo>
                  <a:pt x="11" y="90"/>
                  <a:pt x="11" y="90"/>
                  <a:pt x="11" y="90"/>
                </a:cubicBezTo>
                <a:cubicBezTo>
                  <a:pt x="17" y="73"/>
                  <a:pt x="17" y="73"/>
                  <a:pt x="17" y="73"/>
                </a:cubicBezTo>
                <a:cubicBezTo>
                  <a:pt x="53" y="72"/>
                  <a:pt x="53" y="72"/>
                  <a:pt x="53" y="72"/>
                </a:cubicBezTo>
                <a:cubicBezTo>
                  <a:pt x="48" y="80"/>
                  <a:pt x="44" y="89"/>
                  <a:pt x="41" y="96"/>
                </a:cubicBezTo>
                <a:cubicBezTo>
                  <a:pt x="24" y="87"/>
                  <a:pt x="24" y="87"/>
                  <a:pt x="24" y="87"/>
                </a:cubicBezTo>
                <a:cubicBezTo>
                  <a:pt x="23" y="87"/>
                  <a:pt x="22" y="87"/>
                  <a:pt x="21" y="87"/>
                </a:cubicBezTo>
                <a:close/>
                <a:moveTo>
                  <a:pt x="89" y="145"/>
                </a:moveTo>
                <a:cubicBezTo>
                  <a:pt x="73" y="152"/>
                  <a:pt x="73" y="152"/>
                  <a:pt x="73" y="152"/>
                </a:cubicBezTo>
                <a:cubicBezTo>
                  <a:pt x="75" y="141"/>
                  <a:pt x="75" y="141"/>
                  <a:pt x="75" y="141"/>
                </a:cubicBezTo>
                <a:cubicBezTo>
                  <a:pt x="76" y="140"/>
                  <a:pt x="75" y="139"/>
                  <a:pt x="75" y="139"/>
                </a:cubicBezTo>
                <a:cubicBezTo>
                  <a:pt x="66" y="121"/>
                  <a:pt x="66" y="121"/>
                  <a:pt x="66" y="121"/>
                </a:cubicBezTo>
                <a:cubicBezTo>
                  <a:pt x="74" y="118"/>
                  <a:pt x="82" y="114"/>
                  <a:pt x="90" y="109"/>
                </a:cubicBezTo>
                <a:lnTo>
                  <a:pt x="89" y="145"/>
                </a:lnTo>
                <a:close/>
                <a:moveTo>
                  <a:pt x="62" y="114"/>
                </a:moveTo>
                <a:cubicBezTo>
                  <a:pt x="48" y="100"/>
                  <a:pt x="48" y="100"/>
                  <a:pt x="48" y="100"/>
                </a:cubicBezTo>
                <a:cubicBezTo>
                  <a:pt x="54" y="84"/>
                  <a:pt x="71" y="58"/>
                  <a:pt x="87" y="41"/>
                </a:cubicBezTo>
                <a:cubicBezTo>
                  <a:pt x="112" y="16"/>
                  <a:pt x="142" y="11"/>
                  <a:pt x="153" y="9"/>
                </a:cubicBezTo>
                <a:cubicBezTo>
                  <a:pt x="152" y="20"/>
                  <a:pt x="146" y="50"/>
                  <a:pt x="121" y="75"/>
                </a:cubicBezTo>
                <a:cubicBezTo>
                  <a:pt x="105" y="91"/>
                  <a:pt x="79" y="108"/>
                  <a:pt x="62" y="114"/>
                </a:cubicBezTo>
                <a:close/>
              </a:path>
            </a:pathLst>
          </a:custGeom>
          <a:gradFill flip="none" rotWithShape="1">
            <a:gsLst>
              <a:gs pos="13000">
                <a:schemeClr val="accent1"/>
              </a:gs>
              <a:gs pos="81000">
                <a:schemeClr val="accent3"/>
              </a:gs>
            </a:gsLst>
            <a:lin ang="2700000" scaled="1"/>
            <a:tileRect/>
          </a:gradFill>
          <a:ln w="9525" cap="flat">
            <a:noFill/>
            <a:prstDash val="solid"/>
            <a:miter/>
          </a:ln>
        </p:spPr>
        <p:txBody>
          <a:bodyPr rtlCol="0" anchor="ctr"/>
          <a:lstStyle/>
          <a:p>
            <a:pPr marL="0" marR="0" lvl="0" indent="0" defTabSz="457047"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rgbClr val="000000"/>
              </a:solidFill>
              <a:effectLst/>
              <a:uLnTx/>
              <a:uFillTx/>
              <a:latin typeface="Amazon Ember Heavy"/>
              <a:sym typeface="Calibri"/>
            </a:endParaRPr>
          </a:p>
        </p:txBody>
      </p:sp>
      <p:sp>
        <p:nvSpPr>
          <p:cNvPr id="151" name="Text Placeholder 16">
            <a:extLst>
              <a:ext uri="{FF2B5EF4-FFF2-40B4-BE49-F238E27FC236}">
                <a16:creationId xmlns:a16="http://schemas.microsoft.com/office/drawing/2014/main" id="{5AE7D1A3-5D6B-4055-B8BD-4DA5E37ED5EF}"/>
              </a:ext>
            </a:extLst>
          </p:cNvPr>
          <p:cNvSpPr txBox="1">
            <a:spLocks/>
          </p:cNvSpPr>
          <p:nvPr/>
        </p:nvSpPr>
        <p:spPr>
          <a:xfrm>
            <a:off x="292004" y="2691938"/>
            <a:ext cx="2057123" cy="625412"/>
          </a:xfrm>
          <a:prstGeom prst="rect">
            <a:avLst/>
          </a:prstGeom>
        </p:spPr>
        <p:txBody>
          <a:bodyPr vert="horz" wrap="square" lIns="91400" tIns="45700" rIns="91400" bIns="45700" rtlCol="0" anchor="t">
            <a:spAutoFit/>
          </a:bodyPr>
          <a:lstStyle>
            <a:lvl1pPr marL="0" indent="0" algn="ctr" defTabSz="390083" rtl="0" eaLnBrk="1" latinLnBrk="0" hangingPunct="1">
              <a:lnSpc>
                <a:spcPct val="100000"/>
              </a:lnSpc>
              <a:spcBef>
                <a:spcPts val="427"/>
              </a:spcBef>
              <a:buFont typeface="Arial" panose="020B0604020202020204" pitchFamily="34" charset="0"/>
              <a:buNone/>
              <a:defRPr lang="en-US" sz="1200" b="0" i="0" kern="12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114300" indent="-114300" algn="l" defTabSz="390083" rtl="0" eaLnBrk="1" latinLnBrk="0" hangingPunct="1">
              <a:lnSpc>
                <a:spcPct val="100000"/>
              </a:lnSpc>
              <a:spcBef>
                <a:spcPts val="213"/>
              </a:spcBef>
              <a:buFont typeface="Arial" panose="020B0604020202020204" pitchFamily="34" charset="0"/>
              <a:buNone/>
              <a:defRPr sz="1024" b="0" i="0" kern="1200">
                <a:solidFill>
                  <a:schemeClr val="bg1"/>
                </a:solidFill>
                <a:latin typeface="+mj-lt"/>
                <a:ea typeface="Amazon Ember Light" panose="020B0403020204020204" pitchFamily="34" charset="0"/>
                <a:cs typeface="Amazon Ember Light" panose="020B0403020204020204" pitchFamily="34" charset="0"/>
              </a:defRPr>
            </a:lvl2pPr>
            <a:lvl3pPr marL="231775" indent="-117475" algn="l" defTabSz="390083" rtl="0" eaLnBrk="1" latinLnBrk="0" hangingPunct="1">
              <a:lnSpc>
                <a:spcPct val="100000"/>
              </a:lnSpc>
              <a:spcBef>
                <a:spcPts val="213"/>
              </a:spcBef>
              <a:buFont typeface="Arial" panose="020B0604020202020204" pitchFamily="34" charset="0"/>
              <a:buNone/>
              <a:defRPr sz="853" b="0" i="0" kern="1200">
                <a:solidFill>
                  <a:schemeClr val="bg1"/>
                </a:solidFill>
                <a:latin typeface="+mj-lt"/>
                <a:ea typeface="Amazon Ember Light" panose="020B0403020204020204" pitchFamily="34" charset="0"/>
                <a:cs typeface="Amazon Ember Light" panose="020B0403020204020204" pitchFamily="34" charset="0"/>
              </a:defRPr>
            </a:lvl3pPr>
            <a:lvl4pPr marL="341313" indent="-109538" algn="l" defTabSz="390083" rtl="0" eaLnBrk="1" latinLnBrk="0" hangingPunct="1">
              <a:lnSpc>
                <a:spcPct val="100000"/>
              </a:lnSpc>
              <a:spcBef>
                <a:spcPts val="213"/>
              </a:spcBef>
              <a:buFont typeface="Arial" panose="020B0604020202020204" pitchFamily="34" charset="0"/>
              <a:buNone/>
              <a:defRPr sz="768" b="0" i="0" kern="1200">
                <a:solidFill>
                  <a:schemeClr val="bg1"/>
                </a:solidFill>
                <a:latin typeface="+mj-lt"/>
                <a:ea typeface="Amazon Ember Light" panose="020B0403020204020204" pitchFamily="34" charset="0"/>
                <a:cs typeface="Amazon Ember Light" panose="020B0403020204020204" pitchFamily="34" charset="0"/>
              </a:defRPr>
            </a:lvl4pPr>
            <a:lvl5pPr marL="457200" indent="-115888" algn="l" defTabSz="390083" rtl="0" eaLnBrk="1" latinLnBrk="0" hangingPunct="1">
              <a:lnSpc>
                <a:spcPct val="100000"/>
              </a:lnSpc>
              <a:spcBef>
                <a:spcPts val="213"/>
              </a:spcBef>
              <a:buFont typeface="Arial" panose="020B0604020202020204" pitchFamily="34" charset="0"/>
              <a:buNone/>
              <a:defRPr sz="768" b="0" i="0" kern="1200">
                <a:solidFill>
                  <a:schemeClr val="bg1"/>
                </a:solidFill>
                <a:latin typeface="+mj-lt"/>
                <a:ea typeface="Amazon Ember Light" panose="020B0403020204020204" pitchFamily="34" charset="0"/>
                <a:cs typeface="Amazon Ember Light" panose="020B0403020204020204" pitchFamily="34" charset="0"/>
              </a:defRPr>
            </a:lvl5pPr>
            <a:lvl6pPr marL="1072728"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6pPr>
            <a:lvl7pPr marL="1267770"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7pPr>
            <a:lvl8pPr marL="1462811"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8pPr>
            <a:lvl9pPr marL="1657853"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9pPr>
          </a:lstStyle>
          <a:p>
            <a:pPr marL="0" marR="0" lvl="0" indent="0" algn="ctr" defTabSz="389953" rtl="0" eaLnBrk="1" fontAlgn="auto" latinLnBrk="0" hangingPunct="1">
              <a:lnSpc>
                <a:spcPct val="100000"/>
              </a:lnSpc>
              <a:spcBef>
                <a:spcPts val="427"/>
              </a:spcBef>
              <a:spcAft>
                <a:spcPts val="0"/>
              </a:spcAft>
              <a:buClrTx/>
              <a:buSzTx/>
              <a:buFont typeface="Arial" panose="020B0604020202020204" pitchFamily="34" charset="0"/>
              <a:buNone/>
              <a:tabLst/>
              <a:defRPr/>
            </a:pPr>
            <a:endParaRPr kumimoji="0" lang="en-US" sz="1050" b="0" i="0" u="none" strike="noStrike" kern="1200" cap="none" spc="0" normalizeH="0" baseline="0" noProof="0" dirty="0">
              <a:ln>
                <a:noFill/>
              </a:ln>
              <a:solidFill>
                <a:prstClr val="white"/>
              </a:solidFill>
              <a:effectLst/>
              <a:uLnTx/>
              <a:uFillTx/>
              <a:latin typeface="+mn-lt"/>
              <a:ea typeface="Amazon Ember Light" panose="020B0403020204020204" pitchFamily="34" charset="0"/>
              <a:cs typeface="Amazon Ember Light" panose="020B0403020204020204" pitchFamily="34" charset="0"/>
              <a:sym typeface="Calibri"/>
            </a:endParaRPr>
          </a:p>
          <a:p>
            <a:pPr marL="0" marR="0" lvl="0" indent="0" algn="ctr" defTabSz="389953" rtl="0" eaLnBrk="1" fontAlgn="auto" latinLnBrk="0" hangingPunct="1">
              <a:lnSpc>
                <a:spcPct val="100000"/>
              </a:lnSpc>
              <a:spcBef>
                <a:spcPts val="427"/>
              </a:spcBef>
              <a:spcAft>
                <a:spcPts val="0"/>
              </a:spcAft>
              <a:buClrTx/>
              <a:buSzTx/>
              <a:buFont typeface="Arial" panose="020B0604020202020204" pitchFamily="34" charset="0"/>
              <a:buNone/>
              <a:tabLst/>
              <a:defRPr/>
            </a:pPr>
            <a:r>
              <a:rPr kumimoji="0" lang="en-US" sz="1050" b="0" i="0" u="none" strike="noStrike" kern="1200" cap="none" spc="0" normalizeH="0" baseline="0" noProof="0" dirty="0">
                <a:ln>
                  <a:noFill/>
                </a:ln>
                <a:solidFill>
                  <a:prstClr val="white"/>
                </a:solidFill>
                <a:effectLst/>
                <a:uLnTx/>
                <a:uFillTx/>
                <a:latin typeface="+mn-lt"/>
                <a:ea typeface="Amazon Ember Light" panose="020B0403020204020204" pitchFamily="34" charset="0"/>
                <a:cs typeface="Amazon Ember Light" panose="020B0403020204020204" pitchFamily="34" charset="0"/>
                <a:sym typeface="Calibri"/>
              </a:rPr>
              <a:t>Perform bias analysis during exploratory data analysis</a:t>
            </a:r>
          </a:p>
        </p:txBody>
      </p:sp>
      <p:sp>
        <p:nvSpPr>
          <p:cNvPr id="152" name="Text Placeholder 19">
            <a:extLst>
              <a:ext uri="{FF2B5EF4-FFF2-40B4-BE49-F238E27FC236}">
                <a16:creationId xmlns:a16="http://schemas.microsoft.com/office/drawing/2014/main" id="{0755FD3F-C81E-4C8E-B5AB-230B5DDFCFA3}"/>
              </a:ext>
            </a:extLst>
          </p:cNvPr>
          <p:cNvSpPr txBox="1">
            <a:spLocks/>
          </p:cNvSpPr>
          <p:nvPr/>
        </p:nvSpPr>
        <p:spPr>
          <a:xfrm>
            <a:off x="292004" y="2556899"/>
            <a:ext cx="2057123" cy="351107"/>
          </a:xfrm>
          <a:prstGeom prst="rect">
            <a:avLst/>
          </a:prstGeom>
        </p:spPr>
        <p:txBody>
          <a:bodyPr vert="horz" lIns="91400" tIns="45700" rIns="91400" bIns="45700" rtlCol="0" anchor="t">
            <a:noAutofit/>
          </a:bodyPr>
          <a:lstStyle>
            <a:lvl1pPr marL="0" indent="0" algn="ctr" defTabSz="390083" rtl="0" eaLnBrk="1" latinLnBrk="0" hangingPunct="1">
              <a:lnSpc>
                <a:spcPct val="100000"/>
              </a:lnSpc>
              <a:spcBef>
                <a:spcPts val="427"/>
              </a:spcBef>
              <a:buFont typeface="Arial" panose="020B0604020202020204" pitchFamily="34" charset="0"/>
              <a:buNone/>
              <a:defRPr lang="en-US" sz="1200" b="1" i="0" kern="1200" dirty="0">
                <a:solidFill>
                  <a:schemeClr val="bg1"/>
                </a:solidFill>
                <a:latin typeface="Amazon Ember Heavy" panose="020B0603020204020204" pitchFamily="34" charset="0"/>
                <a:ea typeface="Amazon Ember Heavy" panose="020B0603020204020204" pitchFamily="34" charset="0"/>
                <a:cs typeface="Amazon Ember Heavy" panose="020B0603020204020204" pitchFamily="34" charset="0"/>
              </a:defRPr>
            </a:lvl1pPr>
            <a:lvl2pPr marL="114300" indent="-114300" algn="l" defTabSz="390083" rtl="0" eaLnBrk="1" latinLnBrk="0" hangingPunct="1">
              <a:lnSpc>
                <a:spcPct val="100000"/>
              </a:lnSpc>
              <a:spcBef>
                <a:spcPts val="213"/>
              </a:spcBef>
              <a:buFont typeface="Arial" panose="020B0604020202020204" pitchFamily="34" charset="0"/>
              <a:buNone/>
              <a:defRPr sz="1024" b="0" i="0" kern="1200">
                <a:solidFill>
                  <a:schemeClr val="bg1"/>
                </a:solidFill>
                <a:latin typeface="+mj-lt"/>
                <a:ea typeface="Amazon Ember Light" panose="020B0403020204020204" pitchFamily="34" charset="0"/>
                <a:cs typeface="Amazon Ember Light" panose="020B0403020204020204" pitchFamily="34" charset="0"/>
              </a:defRPr>
            </a:lvl2pPr>
            <a:lvl3pPr marL="231775" indent="-117475" algn="l" defTabSz="390083" rtl="0" eaLnBrk="1" latinLnBrk="0" hangingPunct="1">
              <a:lnSpc>
                <a:spcPct val="100000"/>
              </a:lnSpc>
              <a:spcBef>
                <a:spcPts val="213"/>
              </a:spcBef>
              <a:buFont typeface="Arial" panose="020B0604020202020204" pitchFamily="34" charset="0"/>
              <a:buNone/>
              <a:defRPr sz="853" b="0" i="0" kern="1200">
                <a:solidFill>
                  <a:schemeClr val="bg1"/>
                </a:solidFill>
                <a:latin typeface="+mj-lt"/>
                <a:ea typeface="Amazon Ember Light" panose="020B0403020204020204" pitchFamily="34" charset="0"/>
                <a:cs typeface="Amazon Ember Light" panose="020B0403020204020204" pitchFamily="34" charset="0"/>
              </a:defRPr>
            </a:lvl3pPr>
            <a:lvl4pPr marL="341313" indent="-109538" algn="l" defTabSz="390083" rtl="0" eaLnBrk="1" latinLnBrk="0" hangingPunct="1">
              <a:lnSpc>
                <a:spcPct val="100000"/>
              </a:lnSpc>
              <a:spcBef>
                <a:spcPts val="213"/>
              </a:spcBef>
              <a:buFont typeface="Arial" panose="020B0604020202020204" pitchFamily="34" charset="0"/>
              <a:buNone/>
              <a:defRPr sz="768" b="0" i="0" kern="1200">
                <a:solidFill>
                  <a:schemeClr val="bg1"/>
                </a:solidFill>
                <a:latin typeface="+mj-lt"/>
                <a:ea typeface="Amazon Ember Light" panose="020B0403020204020204" pitchFamily="34" charset="0"/>
                <a:cs typeface="Amazon Ember Light" panose="020B0403020204020204" pitchFamily="34" charset="0"/>
              </a:defRPr>
            </a:lvl4pPr>
            <a:lvl5pPr marL="457200" indent="-115888" algn="l" defTabSz="390083" rtl="0" eaLnBrk="1" latinLnBrk="0" hangingPunct="1">
              <a:lnSpc>
                <a:spcPct val="100000"/>
              </a:lnSpc>
              <a:spcBef>
                <a:spcPts val="213"/>
              </a:spcBef>
              <a:buFont typeface="Arial" panose="020B0604020202020204" pitchFamily="34" charset="0"/>
              <a:buNone/>
              <a:defRPr sz="768" b="0" i="0" kern="1200">
                <a:solidFill>
                  <a:schemeClr val="bg1"/>
                </a:solidFill>
                <a:latin typeface="+mj-lt"/>
                <a:ea typeface="Amazon Ember Light" panose="020B0403020204020204" pitchFamily="34" charset="0"/>
                <a:cs typeface="Amazon Ember Light" panose="020B0403020204020204" pitchFamily="34" charset="0"/>
              </a:defRPr>
            </a:lvl5pPr>
            <a:lvl6pPr marL="1072728"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6pPr>
            <a:lvl7pPr marL="1267770"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7pPr>
            <a:lvl8pPr marL="1462811"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8pPr>
            <a:lvl9pPr marL="1657853"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9pPr>
          </a:lstStyle>
          <a:p>
            <a:pPr marL="0" marR="0" lvl="0" indent="0" algn="ctr" defTabSz="389953" rtl="0" eaLnBrk="1" fontAlgn="auto" latinLnBrk="0" hangingPunct="1">
              <a:lnSpc>
                <a:spcPct val="100000"/>
              </a:lnSpc>
              <a:spcBef>
                <a:spcPts val="427"/>
              </a:spcBef>
              <a:spcAft>
                <a:spcPts val="0"/>
              </a:spcAft>
              <a:buClrTx/>
              <a:buSzTx/>
              <a:buFont typeface="Arial" panose="020B0604020202020204" pitchFamily="34" charset="0"/>
              <a:buNone/>
              <a:tabLst/>
              <a:defRPr/>
            </a:pPr>
            <a:r>
              <a:rPr kumimoji="0" lang="en-US" sz="1400" i="0" u="none" strike="noStrike" kern="1200" cap="none" spc="0" normalizeH="0" baseline="0" noProof="0" dirty="0">
                <a:ln>
                  <a:noFill/>
                </a:ln>
                <a:solidFill>
                  <a:prstClr val="white"/>
                </a:solidFill>
                <a:effectLst/>
                <a:uLnTx/>
                <a:uFillTx/>
                <a:latin typeface="+mn-lt"/>
                <a:ea typeface="Amazon Ember Heavy" panose="020B0603020204020204" pitchFamily="34" charset="0"/>
                <a:cs typeface="Amazon Ember Heavy" panose="020B0603020204020204" pitchFamily="34" charset="0"/>
                <a:sym typeface="Calibri"/>
              </a:rPr>
              <a:t>Build</a:t>
            </a:r>
          </a:p>
        </p:txBody>
      </p:sp>
      <p:sp>
        <p:nvSpPr>
          <p:cNvPr id="153" name="Text Placeholder 16">
            <a:extLst>
              <a:ext uri="{FF2B5EF4-FFF2-40B4-BE49-F238E27FC236}">
                <a16:creationId xmlns:a16="http://schemas.microsoft.com/office/drawing/2014/main" id="{02CCB51A-1C4A-4BEB-87B6-C9452756FC18}"/>
              </a:ext>
            </a:extLst>
          </p:cNvPr>
          <p:cNvSpPr txBox="1">
            <a:spLocks/>
          </p:cNvSpPr>
          <p:nvPr/>
        </p:nvSpPr>
        <p:spPr>
          <a:xfrm>
            <a:off x="2428894" y="2691938"/>
            <a:ext cx="2057123" cy="789919"/>
          </a:xfrm>
          <a:prstGeom prst="rect">
            <a:avLst/>
          </a:prstGeom>
        </p:spPr>
        <p:txBody>
          <a:bodyPr vert="horz" wrap="square" lIns="91400" tIns="45700" rIns="91400" bIns="45700" rtlCol="0" anchor="t">
            <a:spAutoFit/>
          </a:bodyPr>
          <a:lstStyle>
            <a:lvl1pPr marL="0" indent="0" algn="ctr" defTabSz="390083" rtl="0" eaLnBrk="1" latinLnBrk="0" hangingPunct="1">
              <a:lnSpc>
                <a:spcPct val="100000"/>
              </a:lnSpc>
              <a:spcBef>
                <a:spcPts val="427"/>
              </a:spcBef>
              <a:buFont typeface="Arial" panose="020B0604020202020204" pitchFamily="34" charset="0"/>
              <a:buNone/>
              <a:defRPr lang="en-US" sz="1200" b="0" i="0" kern="12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114300" indent="-114300" algn="l" defTabSz="390083" rtl="0" eaLnBrk="1" latinLnBrk="0" hangingPunct="1">
              <a:lnSpc>
                <a:spcPct val="100000"/>
              </a:lnSpc>
              <a:spcBef>
                <a:spcPts val="213"/>
              </a:spcBef>
              <a:buFont typeface="Arial" panose="020B0604020202020204" pitchFamily="34" charset="0"/>
              <a:buNone/>
              <a:defRPr sz="1024" b="0" i="0" kern="1200">
                <a:solidFill>
                  <a:schemeClr val="bg1"/>
                </a:solidFill>
                <a:latin typeface="+mj-lt"/>
                <a:ea typeface="Amazon Ember Light" panose="020B0403020204020204" pitchFamily="34" charset="0"/>
                <a:cs typeface="Amazon Ember Light" panose="020B0403020204020204" pitchFamily="34" charset="0"/>
              </a:defRPr>
            </a:lvl2pPr>
            <a:lvl3pPr marL="231775" indent="-117475" algn="l" defTabSz="390083" rtl="0" eaLnBrk="1" latinLnBrk="0" hangingPunct="1">
              <a:lnSpc>
                <a:spcPct val="100000"/>
              </a:lnSpc>
              <a:spcBef>
                <a:spcPts val="213"/>
              </a:spcBef>
              <a:buFont typeface="Arial" panose="020B0604020202020204" pitchFamily="34" charset="0"/>
              <a:buNone/>
              <a:defRPr sz="853" b="0" i="0" kern="1200">
                <a:solidFill>
                  <a:schemeClr val="bg1"/>
                </a:solidFill>
                <a:latin typeface="+mj-lt"/>
                <a:ea typeface="Amazon Ember Light" panose="020B0403020204020204" pitchFamily="34" charset="0"/>
                <a:cs typeface="Amazon Ember Light" panose="020B0403020204020204" pitchFamily="34" charset="0"/>
              </a:defRPr>
            </a:lvl3pPr>
            <a:lvl4pPr marL="341313" indent="-109538" algn="l" defTabSz="390083" rtl="0" eaLnBrk="1" latinLnBrk="0" hangingPunct="1">
              <a:lnSpc>
                <a:spcPct val="100000"/>
              </a:lnSpc>
              <a:spcBef>
                <a:spcPts val="213"/>
              </a:spcBef>
              <a:buFont typeface="Arial" panose="020B0604020202020204" pitchFamily="34" charset="0"/>
              <a:buNone/>
              <a:defRPr sz="768" b="0" i="0" kern="1200">
                <a:solidFill>
                  <a:schemeClr val="bg1"/>
                </a:solidFill>
                <a:latin typeface="+mj-lt"/>
                <a:ea typeface="Amazon Ember Light" panose="020B0403020204020204" pitchFamily="34" charset="0"/>
                <a:cs typeface="Amazon Ember Light" panose="020B0403020204020204" pitchFamily="34" charset="0"/>
              </a:defRPr>
            </a:lvl4pPr>
            <a:lvl5pPr marL="457200" indent="-115888" algn="l" defTabSz="390083" rtl="0" eaLnBrk="1" latinLnBrk="0" hangingPunct="1">
              <a:lnSpc>
                <a:spcPct val="100000"/>
              </a:lnSpc>
              <a:spcBef>
                <a:spcPts val="213"/>
              </a:spcBef>
              <a:buFont typeface="Arial" panose="020B0604020202020204" pitchFamily="34" charset="0"/>
              <a:buNone/>
              <a:defRPr sz="768" b="0" i="0" kern="1200">
                <a:solidFill>
                  <a:schemeClr val="bg1"/>
                </a:solidFill>
                <a:latin typeface="+mj-lt"/>
                <a:ea typeface="Amazon Ember Light" panose="020B0403020204020204" pitchFamily="34" charset="0"/>
                <a:cs typeface="Amazon Ember Light" panose="020B0403020204020204" pitchFamily="34" charset="0"/>
              </a:defRPr>
            </a:lvl5pPr>
            <a:lvl6pPr marL="1072728"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6pPr>
            <a:lvl7pPr marL="1267770"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7pPr>
            <a:lvl8pPr marL="1462811"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8pPr>
            <a:lvl9pPr marL="1657853"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9pPr>
          </a:lstStyle>
          <a:p>
            <a:pPr marL="0" marR="0" lvl="0" indent="0" algn="ctr" defTabSz="389953" rtl="0" eaLnBrk="1" fontAlgn="auto" latinLnBrk="0" hangingPunct="1">
              <a:lnSpc>
                <a:spcPct val="100000"/>
              </a:lnSpc>
              <a:spcBef>
                <a:spcPts val="427"/>
              </a:spcBef>
              <a:spcAft>
                <a:spcPts val="0"/>
              </a:spcAft>
              <a:buClrTx/>
              <a:buSzTx/>
              <a:buFont typeface="Arial" panose="020B0604020202020204" pitchFamily="34" charset="0"/>
              <a:buNone/>
              <a:tabLst/>
              <a:defRPr/>
            </a:pPr>
            <a:endParaRPr kumimoji="0" lang="en-US" sz="1050" b="0" i="0" u="none" strike="noStrike" kern="1200" cap="none" spc="0" normalizeH="0" baseline="0" noProof="0" dirty="0">
              <a:ln>
                <a:noFill/>
              </a:ln>
              <a:solidFill>
                <a:prstClr val="white"/>
              </a:solidFill>
              <a:effectLst/>
              <a:uLnTx/>
              <a:uFillTx/>
              <a:latin typeface="+mn-lt"/>
              <a:ea typeface="Amazon Ember Light" panose="020B0403020204020204" pitchFamily="34" charset="0"/>
              <a:cs typeface="Amazon Ember Light" panose="020B0403020204020204" pitchFamily="34" charset="0"/>
              <a:sym typeface="Calibri"/>
            </a:endParaRPr>
          </a:p>
          <a:p>
            <a:pPr marL="0" marR="0" lvl="0" indent="0" algn="ctr" defTabSz="389953" rtl="0" eaLnBrk="1" fontAlgn="auto" latinLnBrk="0" hangingPunct="1">
              <a:lnSpc>
                <a:spcPct val="100000"/>
              </a:lnSpc>
              <a:spcBef>
                <a:spcPts val="427"/>
              </a:spcBef>
              <a:spcAft>
                <a:spcPts val="0"/>
              </a:spcAft>
              <a:buClrTx/>
              <a:buSzTx/>
              <a:buFont typeface="Arial" panose="020B0604020202020204" pitchFamily="34" charset="0"/>
              <a:buNone/>
              <a:tabLst/>
              <a:defRPr/>
            </a:pPr>
            <a:r>
              <a:rPr kumimoji="0" lang="en-US" sz="1050" b="0" i="0" u="none" strike="noStrike" kern="1200" cap="none" spc="0" normalizeH="0" baseline="0" noProof="0" dirty="0">
                <a:ln>
                  <a:noFill/>
                </a:ln>
                <a:solidFill>
                  <a:prstClr val="white"/>
                </a:solidFill>
                <a:effectLst/>
                <a:uLnTx/>
                <a:uFillTx/>
                <a:latin typeface="+mn-lt"/>
                <a:ea typeface="Amazon Ember Light" panose="020B0403020204020204" pitchFamily="34" charset="0"/>
                <a:cs typeface="Amazon Ember Light" panose="020B0403020204020204" pitchFamily="34" charset="0"/>
                <a:sym typeface="Calibri"/>
              </a:rPr>
              <a:t>Conduct bias and </a:t>
            </a:r>
            <a:r>
              <a:rPr kumimoji="0" lang="en-US" sz="1050" b="0" i="0" u="none" strike="noStrike" kern="1200" cap="none" spc="0" normalizeH="0" baseline="0" noProof="0" dirty="0" err="1">
                <a:ln>
                  <a:noFill/>
                </a:ln>
                <a:solidFill>
                  <a:prstClr val="white"/>
                </a:solidFill>
                <a:effectLst/>
                <a:uLnTx/>
                <a:uFillTx/>
                <a:latin typeface="+mn-lt"/>
                <a:ea typeface="Amazon Ember Light" panose="020B0403020204020204" pitchFamily="34" charset="0"/>
                <a:cs typeface="Amazon Ember Light" panose="020B0403020204020204" pitchFamily="34" charset="0"/>
                <a:sym typeface="Calibri"/>
              </a:rPr>
              <a:t>explainability</a:t>
            </a:r>
            <a:r>
              <a:rPr kumimoji="0" lang="en-US" sz="1050" b="0" i="0" u="none" strike="noStrike" kern="1200" cap="none" spc="0" normalizeH="0" baseline="0" noProof="0" dirty="0">
                <a:ln>
                  <a:noFill/>
                </a:ln>
                <a:solidFill>
                  <a:prstClr val="white"/>
                </a:solidFill>
                <a:effectLst/>
                <a:uLnTx/>
                <a:uFillTx/>
                <a:latin typeface="+mn-lt"/>
                <a:ea typeface="Amazon Ember Light" panose="020B0403020204020204" pitchFamily="34" charset="0"/>
                <a:cs typeface="Amazon Ember Light" panose="020B0403020204020204" pitchFamily="34" charset="0"/>
                <a:sym typeface="Calibri"/>
              </a:rPr>
              <a:t> analysis </a:t>
            </a:r>
            <a:br>
              <a:rPr kumimoji="0" lang="en-US" sz="1050" b="0" i="0" u="none" strike="noStrike" kern="1200" cap="none" spc="0" normalizeH="0" baseline="0" noProof="0" dirty="0">
                <a:ln>
                  <a:noFill/>
                </a:ln>
                <a:solidFill>
                  <a:prstClr val="white"/>
                </a:solidFill>
                <a:effectLst/>
                <a:uLnTx/>
                <a:uFillTx/>
                <a:latin typeface="+mn-lt"/>
                <a:ea typeface="Amazon Ember Light" panose="020B0403020204020204" pitchFamily="34" charset="0"/>
                <a:cs typeface="Amazon Ember Light" panose="020B0403020204020204" pitchFamily="34" charset="0"/>
                <a:sym typeface="Calibri"/>
              </a:rPr>
            </a:br>
            <a:r>
              <a:rPr kumimoji="0" lang="en-US" sz="1050" b="0" i="0" u="none" strike="noStrike" kern="1200" cap="none" spc="0" normalizeH="0" baseline="0" noProof="0" dirty="0">
                <a:ln>
                  <a:noFill/>
                </a:ln>
                <a:solidFill>
                  <a:prstClr val="white"/>
                </a:solidFill>
                <a:effectLst/>
                <a:uLnTx/>
                <a:uFillTx/>
                <a:latin typeface="+mn-lt"/>
                <a:ea typeface="Amazon Ember Light" panose="020B0403020204020204" pitchFamily="34" charset="0"/>
                <a:cs typeface="Amazon Ember Light" panose="020B0403020204020204" pitchFamily="34" charset="0"/>
                <a:sym typeface="Calibri"/>
              </a:rPr>
              <a:t>after training</a:t>
            </a:r>
          </a:p>
        </p:txBody>
      </p:sp>
      <p:sp>
        <p:nvSpPr>
          <p:cNvPr id="154" name="Text Placeholder 19">
            <a:extLst>
              <a:ext uri="{FF2B5EF4-FFF2-40B4-BE49-F238E27FC236}">
                <a16:creationId xmlns:a16="http://schemas.microsoft.com/office/drawing/2014/main" id="{E96C4831-05CF-45F4-9E93-B1FD7188C267}"/>
              </a:ext>
            </a:extLst>
          </p:cNvPr>
          <p:cNvSpPr txBox="1">
            <a:spLocks/>
          </p:cNvSpPr>
          <p:nvPr/>
        </p:nvSpPr>
        <p:spPr>
          <a:xfrm>
            <a:off x="2428894" y="2556899"/>
            <a:ext cx="2057123" cy="351107"/>
          </a:xfrm>
          <a:prstGeom prst="rect">
            <a:avLst/>
          </a:prstGeom>
        </p:spPr>
        <p:txBody>
          <a:bodyPr vert="horz" lIns="91400" tIns="45700" rIns="91400" bIns="45700" rtlCol="0" anchor="t">
            <a:noAutofit/>
          </a:bodyPr>
          <a:lstStyle>
            <a:lvl1pPr marL="0" indent="0" algn="ctr" defTabSz="390083" rtl="0" eaLnBrk="1" latinLnBrk="0" hangingPunct="1">
              <a:lnSpc>
                <a:spcPct val="100000"/>
              </a:lnSpc>
              <a:spcBef>
                <a:spcPts val="427"/>
              </a:spcBef>
              <a:buFont typeface="Arial" panose="020B0604020202020204" pitchFamily="34" charset="0"/>
              <a:buNone/>
              <a:defRPr lang="en-US" sz="1200" b="1" i="0" kern="1200" dirty="0">
                <a:solidFill>
                  <a:schemeClr val="bg1"/>
                </a:solidFill>
                <a:latin typeface="Amazon Ember Heavy" panose="020B0603020204020204" pitchFamily="34" charset="0"/>
                <a:ea typeface="Amazon Ember Heavy" panose="020B0603020204020204" pitchFamily="34" charset="0"/>
                <a:cs typeface="Amazon Ember Heavy" panose="020B0603020204020204" pitchFamily="34" charset="0"/>
              </a:defRPr>
            </a:lvl1pPr>
            <a:lvl2pPr marL="114300" indent="-114300" algn="l" defTabSz="390083" rtl="0" eaLnBrk="1" latinLnBrk="0" hangingPunct="1">
              <a:lnSpc>
                <a:spcPct val="100000"/>
              </a:lnSpc>
              <a:spcBef>
                <a:spcPts val="213"/>
              </a:spcBef>
              <a:buFont typeface="Arial" panose="020B0604020202020204" pitchFamily="34" charset="0"/>
              <a:buNone/>
              <a:defRPr sz="1024" b="0" i="0" kern="1200">
                <a:solidFill>
                  <a:schemeClr val="bg1"/>
                </a:solidFill>
                <a:latin typeface="+mj-lt"/>
                <a:ea typeface="Amazon Ember Light" panose="020B0403020204020204" pitchFamily="34" charset="0"/>
                <a:cs typeface="Amazon Ember Light" panose="020B0403020204020204" pitchFamily="34" charset="0"/>
              </a:defRPr>
            </a:lvl2pPr>
            <a:lvl3pPr marL="231775" indent="-117475" algn="l" defTabSz="390083" rtl="0" eaLnBrk="1" latinLnBrk="0" hangingPunct="1">
              <a:lnSpc>
                <a:spcPct val="100000"/>
              </a:lnSpc>
              <a:spcBef>
                <a:spcPts val="213"/>
              </a:spcBef>
              <a:buFont typeface="Arial" panose="020B0604020202020204" pitchFamily="34" charset="0"/>
              <a:buNone/>
              <a:defRPr sz="853" b="0" i="0" kern="1200">
                <a:solidFill>
                  <a:schemeClr val="bg1"/>
                </a:solidFill>
                <a:latin typeface="+mj-lt"/>
                <a:ea typeface="Amazon Ember Light" panose="020B0403020204020204" pitchFamily="34" charset="0"/>
                <a:cs typeface="Amazon Ember Light" panose="020B0403020204020204" pitchFamily="34" charset="0"/>
              </a:defRPr>
            </a:lvl3pPr>
            <a:lvl4pPr marL="341313" indent="-109538" algn="l" defTabSz="390083" rtl="0" eaLnBrk="1" latinLnBrk="0" hangingPunct="1">
              <a:lnSpc>
                <a:spcPct val="100000"/>
              </a:lnSpc>
              <a:spcBef>
                <a:spcPts val="213"/>
              </a:spcBef>
              <a:buFont typeface="Arial" panose="020B0604020202020204" pitchFamily="34" charset="0"/>
              <a:buNone/>
              <a:defRPr sz="768" b="0" i="0" kern="1200">
                <a:solidFill>
                  <a:schemeClr val="bg1"/>
                </a:solidFill>
                <a:latin typeface="+mj-lt"/>
                <a:ea typeface="Amazon Ember Light" panose="020B0403020204020204" pitchFamily="34" charset="0"/>
                <a:cs typeface="Amazon Ember Light" panose="020B0403020204020204" pitchFamily="34" charset="0"/>
              </a:defRPr>
            </a:lvl4pPr>
            <a:lvl5pPr marL="457200" indent="-115888" algn="l" defTabSz="390083" rtl="0" eaLnBrk="1" latinLnBrk="0" hangingPunct="1">
              <a:lnSpc>
                <a:spcPct val="100000"/>
              </a:lnSpc>
              <a:spcBef>
                <a:spcPts val="213"/>
              </a:spcBef>
              <a:buFont typeface="Arial" panose="020B0604020202020204" pitchFamily="34" charset="0"/>
              <a:buNone/>
              <a:defRPr sz="768" b="0" i="0" kern="1200">
                <a:solidFill>
                  <a:schemeClr val="bg1"/>
                </a:solidFill>
                <a:latin typeface="+mj-lt"/>
                <a:ea typeface="Amazon Ember Light" panose="020B0403020204020204" pitchFamily="34" charset="0"/>
                <a:cs typeface="Amazon Ember Light" panose="020B0403020204020204" pitchFamily="34" charset="0"/>
              </a:defRPr>
            </a:lvl5pPr>
            <a:lvl6pPr marL="1072728"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6pPr>
            <a:lvl7pPr marL="1267770"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7pPr>
            <a:lvl8pPr marL="1462811"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8pPr>
            <a:lvl9pPr marL="1657853"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9pPr>
          </a:lstStyle>
          <a:p>
            <a:pPr marL="0" marR="0" lvl="0" indent="0" algn="ctr" defTabSz="389953" rtl="0" eaLnBrk="1" fontAlgn="auto" latinLnBrk="0" hangingPunct="1">
              <a:lnSpc>
                <a:spcPct val="100000"/>
              </a:lnSpc>
              <a:spcBef>
                <a:spcPts val="427"/>
              </a:spcBef>
              <a:spcAft>
                <a:spcPts val="0"/>
              </a:spcAft>
              <a:buClrTx/>
              <a:buSzTx/>
              <a:buFont typeface="Arial" panose="020B0604020202020204" pitchFamily="34" charset="0"/>
              <a:buNone/>
              <a:tabLst/>
              <a:defRPr/>
            </a:pPr>
            <a:r>
              <a:rPr kumimoji="0" lang="en-US" sz="1400" i="0" u="none" strike="noStrike" kern="1200" cap="none" spc="0" normalizeH="0" baseline="0" noProof="0">
                <a:ln>
                  <a:noFill/>
                </a:ln>
                <a:solidFill>
                  <a:prstClr val="white"/>
                </a:solidFill>
                <a:effectLst/>
                <a:uLnTx/>
                <a:uFillTx/>
                <a:latin typeface="+mn-lt"/>
                <a:ea typeface="Amazon Ember Heavy" panose="020B0603020204020204" pitchFamily="34" charset="0"/>
                <a:cs typeface="Amazon Ember Heavy" panose="020B0603020204020204" pitchFamily="34" charset="0"/>
                <a:sym typeface="Calibri"/>
              </a:rPr>
              <a:t>Training</a:t>
            </a:r>
          </a:p>
        </p:txBody>
      </p:sp>
      <p:sp>
        <p:nvSpPr>
          <p:cNvPr id="155" name="Text Placeholder 16">
            <a:extLst>
              <a:ext uri="{FF2B5EF4-FFF2-40B4-BE49-F238E27FC236}">
                <a16:creationId xmlns:a16="http://schemas.microsoft.com/office/drawing/2014/main" id="{B4265C57-F9DC-4308-871A-047E0D962670}"/>
              </a:ext>
            </a:extLst>
          </p:cNvPr>
          <p:cNvSpPr txBox="1">
            <a:spLocks/>
          </p:cNvSpPr>
          <p:nvPr/>
        </p:nvSpPr>
        <p:spPr>
          <a:xfrm>
            <a:off x="4565785" y="2691937"/>
            <a:ext cx="2057123" cy="625412"/>
          </a:xfrm>
          <a:prstGeom prst="rect">
            <a:avLst/>
          </a:prstGeom>
        </p:spPr>
        <p:txBody>
          <a:bodyPr vert="horz" wrap="square" lIns="91400" tIns="45700" rIns="91400" bIns="45700" rtlCol="0" anchor="t">
            <a:spAutoFit/>
          </a:bodyPr>
          <a:lstStyle>
            <a:lvl1pPr marL="0" indent="0" algn="ctr" defTabSz="390083" rtl="0" eaLnBrk="1" latinLnBrk="0" hangingPunct="1">
              <a:lnSpc>
                <a:spcPct val="100000"/>
              </a:lnSpc>
              <a:spcBef>
                <a:spcPts val="427"/>
              </a:spcBef>
              <a:buFont typeface="Arial" panose="020B0604020202020204" pitchFamily="34" charset="0"/>
              <a:buNone/>
              <a:defRPr lang="en-US" sz="1200" b="0" i="0" kern="12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114300" indent="-114300" algn="l" defTabSz="390083" rtl="0" eaLnBrk="1" latinLnBrk="0" hangingPunct="1">
              <a:lnSpc>
                <a:spcPct val="100000"/>
              </a:lnSpc>
              <a:spcBef>
                <a:spcPts val="213"/>
              </a:spcBef>
              <a:buFont typeface="Arial" panose="020B0604020202020204" pitchFamily="34" charset="0"/>
              <a:buNone/>
              <a:defRPr sz="1024" b="0" i="0" kern="1200">
                <a:solidFill>
                  <a:schemeClr val="bg1"/>
                </a:solidFill>
                <a:latin typeface="+mj-lt"/>
                <a:ea typeface="Amazon Ember Light" panose="020B0403020204020204" pitchFamily="34" charset="0"/>
                <a:cs typeface="Amazon Ember Light" panose="020B0403020204020204" pitchFamily="34" charset="0"/>
              </a:defRPr>
            </a:lvl2pPr>
            <a:lvl3pPr marL="231775" indent="-117475" algn="l" defTabSz="390083" rtl="0" eaLnBrk="1" latinLnBrk="0" hangingPunct="1">
              <a:lnSpc>
                <a:spcPct val="100000"/>
              </a:lnSpc>
              <a:spcBef>
                <a:spcPts val="213"/>
              </a:spcBef>
              <a:buFont typeface="Arial" panose="020B0604020202020204" pitchFamily="34" charset="0"/>
              <a:buNone/>
              <a:defRPr sz="853" b="0" i="0" kern="1200">
                <a:solidFill>
                  <a:schemeClr val="bg1"/>
                </a:solidFill>
                <a:latin typeface="+mj-lt"/>
                <a:ea typeface="Amazon Ember Light" panose="020B0403020204020204" pitchFamily="34" charset="0"/>
                <a:cs typeface="Amazon Ember Light" panose="020B0403020204020204" pitchFamily="34" charset="0"/>
              </a:defRPr>
            </a:lvl3pPr>
            <a:lvl4pPr marL="341313" indent="-109538" algn="l" defTabSz="390083" rtl="0" eaLnBrk="1" latinLnBrk="0" hangingPunct="1">
              <a:lnSpc>
                <a:spcPct val="100000"/>
              </a:lnSpc>
              <a:spcBef>
                <a:spcPts val="213"/>
              </a:spcBef>
              <a:buFont typeface="Arial" panose="020B0604020202020204" pitchFamily="34" charset="0"/>
              <a:buNone/>
              <a:defRPr sz="768" b="0" i="0" kern="1200">
                <a:solidFill>
                  <a:schemeClr val="bg1"/>
                </a:solidFill>
                <a:latin typeface="+mj-lt"/>
                <a:ea typeface="Amazon Ember Light" panose="020B0403020204020204" pitchFamily="34" charset="0"/>
                <a:cs typeface="Amazon Ember Light" panose="020B0403020204020204" pitchFamily="34" charset="0"/>
              </a:defRPr>
            </a:lvl4pPr>
            <a:lvl5pPr marL="457200" indent="-115888" algn="l" defTabSz="390083" rtl="0" eaLnBrk="1" latinLnBrk="0" hangingPunct="1">
              <a:lnSpc>
                <a:spcPct val="100000"/>
              </a:lnSpc>
              <a:spcBef>
                <a:spcPts val="213"/>
              </a:spcBef>
              <a:buFont typeface="Arial" panose="020B0604020202020204" pitchFamily="34" charset="0"/>
              <a:buNone/>
              <a:defRPr sz="768" b="0" i="0" kern="1200">
                <a:solidFill>
                  <a:schemeClr val="bg1"/>
                </a:solidFill>
                <a:latin typeface="+mj-lt"/>
                <a:ea typeface="Amazon Ember Light" panose="020B0403020204020204" pitchFamily="34" charset="0"/>
                <a:cs typeface="Amazon Ember Light" panose="020B0403020204020204" pitchFamily="34" charset="0"/>
              </a:defRPr>
            </a:lvl5pPr>
            <a:lvl6pPr marL="1072728"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6pPr>
            <a:lvl7pPr marL="1267770"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7pPr>
            <a:lvl8pPr marL="1462811"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8pPr>
            <a:lvl9pPr marL="1657853"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9pPr>
          </a:lstStyle>
          <a:p>
            <a:pPr marL="0" marR="0" lvl="0" indent="0" algn="ctr" defTabSz="389953" rtl="0" eaLnBrk="1" fontAlgn="auto" latinLnBrk="0" hangingPunct="1">
              <a:lnSpc>
                <a:spcPct val="100000"/>
              </a:lnSpc>
              <a:spcBef>
                <a:spcPts val="427"/>
              </a:spcBef>
              <a:spcAft>
                <a:spcPts val="0"/>
              </a:spcAft>
              <a:buClrTx/>
              <a:buSzTx/>
              <a:buFont typeface="Arial" panose="020B0604020202020204" pitchFamily="34" charset="0"/>
              <a:buNone/>
              <a:tabLst/>
              <a:defRPr/>
            </a:pPr>
            <a:endParaRPr kumimoji="0" lang="en-US" sz="1050" b="0" i="0" u="none" strike="noStrike" kern="1200" cap="none" spc="0" normalizeH="0" baseline="0" noProof="0">
              <a:ln>
                <a:noFill/>
              </a:ln>
              <a:solidFill>
                <a:prstClr val="white"/>
              </a:solidFill>
              <a:effectLst/>
              <a:uLnTx/>
              <a:uFillTx/>
              <a:latin typeface="+mn-lt"/>
              <a:ea typeface="Amazon Ember Light" panose="020B0403020204020204" pitchFamily="34" charset="0"/>
              <a:cs typeface="Amazon Ember Light" panose="020B0403020204020204" pitchFamily="34" charset="0"/>
              <a:sym typeface="Calibri"/>
            </a:endParaRPr>
          </a:p>
          <a:p>
            <a:pPr marL="0" marR="0" lvl="0" indent="0" algn="ctr" defTabSz="389953" rtl="0" eaLnBrk="1" fontAlgn="auto" latinLnBrk="0" hangingPunct="1">
              <a:lnSpc>
                <a:spcPct val="100000"/>
              </a:lnSpc>
              <a:spcBef>
                <a:spcPts val="427"/>
              </a:spcBef>
              <a:spcAft>
                <a:spcPts val="0"/>
              </a:spcAft>
              <a:buClrTx/>
              <a:buSzTx/>
              <a:buFont typeface="Arial" panose="020B0604020202020204" pitchFamily="34" charset="0"/>
              <a:buNone/>
              <a:tabLst/>
              <a:defRPr/>
            </a:pPr>
            <a:r>
              <a:rPr kumimoji="0" lang="en-US" sz="1050" b="0" i="0" u="none" strike="noStrike" kern="1200" cap="none" spc="0" normalizeH="0" baseline="0" noProof="0">
                <a:ln>
                  <a:noFill/>
                </a:ln>
                <a:solidFill>
                  <a:prstClr val="white"/>
                </a:solidFill>
                <a:effectLst/>
                <a:uLnTx/>
                <a:uFillTx/>
                <a:latin typeface="+mn-lt"/>
                <a:ea typeface="Amazon Ember Light" panose="020B0403020204020204" pitchFamily="34" charset="0"/>
                <a:cs typeface="Amazon Ember Light" panose="020B0403020204020204" pitchFamily="34" charset="0"/>
                <a:sym typeface="Calibri"/>
              </a:rPr>
              <a:t>Explain individual inferences </a:t>
            </a:r>
            <a:br>
              <a:rPr kumimoji="0" lang="en-US" sz="1050" b="0" i="0" u="none" strike="noStrike" kern="1200" cap="none" spc="0" normalizeH="0" baseline="0" noProof="0">
                <a:ln>
                  <a:noFill/>
                </a:ln>
                <a:solidFill>
                  <a:prstClr val="white"/>
                </a:solidFill>
                <a:effectLst/>
                <a:uLnTx/>
                <a:uFillTx/>
                <a:latin typeface="+mn-lt"/>
                <a:ea typeface="Amazon Ember Light" panose="020B0403020204020204" pitchFamily="34" charset="0"/>
                <a:cs typeface="Amazon Ember Light" panose="020B0403020204020204" pitchFamily="34" charset="0"/>
                <a:sym typeface="Calibri"/>
              </a:rPr>
            </a:br>
            <a:r>
              <a:rPr kumimoji="0" lang="en-US" sz="1050" b="0" i="0" u="none" strike="noStrike" kern="1200" cap="none" spc="0" normalizeH="0" baseline="0" noProof="0">
                <a:ln>
                  <a:noFill/>
                </a:ln>
                <a:solidFill>
                  <a:prstClr val="white"/>
                </a:solidFill>
                <a:effectLst/>
                <a:uLnTx/>
                <a:uFillTx/>
                <a:latin typeface="+mn-lt"/>
                <a:ea typeface="Amazon Ember Light" panose="020B0403020204020204" pitchFamily="34" charset="0"/>
                <a:cs typeface="Amazon Ember Light" panose="020B0403020204020204" pitchFamily="34" charset="0"/>
                <a:sym typeface="Calibri"/>
              </a:rPr>
              <a:t>for model in production</a:t>
            </a:r>
          </a:p>
        </p:txBody>
      </p:sp>
      <p:sp>
        <p:nvSpPr>
          <p:cNvPr id="156" name="Text Placeholder 19">
            <a:extLst>
              <a:ext uri="{FF2B5EF4-FFF2-40B4-BE49-F238E27FC236}">
                <a16:creationId xmlns:a16="http://schemas.microsoft.com/office/drawing/2014/main" id="{96D3E7E7-0813-47C4-80E3-7C80D7B5BB8D}"/>
              </a:ext>
            </a:extLst>
          </p:cNvPr>
          <p:cNvSpPr txBox="1">
            <a:spLocks/>
          </p:cNvSpPr>
          <p:nvPr/>
        </p:nvSpPr>
        <p:spPr>
          <a:xfrm>
            <a:off x="4565785" y="2556899"/>
            <a:ext cx="2057123" cy="351107"/>
          </a:xfrm>
          <a:prstGeom prst="rect">
            <a:avLst/>
          </a:prstGeom>
        </p:spPr>
        <p:txBody>
          <a:bodyPr vert="horz" lIns="91400" tIns="45700" rIns="91400" bIns="45700" rtlCol="0" anchor="t">
            <a:noAutofit/>
          </a:bodyPr>
          <a:lstStyle>
            <a:lvl1pPr marL="0" indent="0" algn="ctr" defTabSz="390083" rtl="0" eaLnBrk="1" latinLnBrk="0" hangingPunct="1">
              <a:lnSpc>
                <a:spcPct val="100000"/>
              </a:lnSpc>
              <a:spcBef>
                <a:spcPts val="427"/>
              </a:spcBef>
              <a:buFont typeface="Arial" panose="020B0604020202020204" pitchFamily="34" charset="0"/>
              <a:buNone/>
              <a:defRPr lang="en-US" sz="1200" b="1" i="0" kern="1200" dirty="0">
                <a:solidFill>
                  <a:schemeClr val="bg1"/>
                </a:solidFill>
                <a:latin typeface="Amazon Ember Heavy" panose="020B0603020204020204" pitchFamily="34" charset="0"/>
                <a:ea typeface="Amazon Ember Heavy" panose="020B0603020204020204" pitchFamily="34" charset="0"/>
                <a:cs typeface="Amazon Ember Heavy" panose="020B0603020204020204" pitchFamily="34" charset="0"/>
              </a:defRPr>
            </a:lvl1pPr>
            <a:lvl2pPr marL="114300" indent="-114300" algn="l" defTabSz="390083" rtl="0" eaLnBrk="1" latinLnBrk="0" hangingPunct="1">
              <a:lnSpc>
                <a:spcPct val="100000"/>
              </a:lnSpc>
              <a:spcBef>
                <a:spcPts val="213"/>
              </a:spcBef>
              <a:buFont typeface="Arial" panose="020B0604020202020204" pitchFamily="34" charset="0"/>
              <a:buNone/>
              <a:defRPr sz="1024" b="0" i="0" kern="1200">
                <a:solidFill>
                  <a:schemeClr val="bg1"/>
                </a:solidFill>
                <a:latin typeface="+mj-lt"/>
                <a:ea typeface="Amazon Ember Light" panose="020B0403020204020204" pitchFamily="34" charset="0"/>
                <a:cs typeface="Amazon Ember Light" panose="020B0403020204020204" pitchFamily="34" charset="0"/>
              </a:defRPr>
            </a:lvl2pPr>
            <a:lvl3pPr marL="231775" indent="-117475" algn="l" defTabSz="390083" rtl="0" eaLnBrk="1" latinLnBrk="0" hangingPunct="1">
              <a:lnSpc>
                <a:spcPct val="100000"/>
              </a:lnSpc>
              <a:spcBef>
                <a:spcPts val="213"/>
              </a:spcBef>
              <a:buFont typeface="Arial" panose="020B0604020202020204" pitchFamily="34" charset="0"/>
              <a:buNone/>
              <a:defRPr sz="853" b="0" i="0" kern="1200">
                <a:solidFill>
                  <a:schemeClr val="bg1"/>
                </a:solidFill>
                <a:latin typeface="+mj-lt"/>
                <a:ea typeface="Amazon Ember Light" panose="020B0403020204020204" pitchFamily="34" charset="0"/>
                <a:cs typeface="Amazon Ember Light" panose="020B0403020204020204" pitchFamily="34" charset="0"/>
              </a:defRPr>
            </a:lvl3pPr>
            <a:lvl4pPr marL="341313" indent="-109538" algn="l" defTabSz="390083" rtl="0" eaLnBrk="1" latinLnBrk="0" hangingPunct="1">
              <a:lnSpc>
                <a:spcPct val="100000"/>
              </a:lnSpc>
              <a:spcBef>
                <a:spcPts val="213"/>
              </a:spcBef>
              <a:buFont typeface="Arial" panose="020B0604020202020204" pitchFamily="34" charset="0"/>
              <a:buNone/>
              <a:defRPr sz="768" b="0" i="0" kern="1200">
                <a:solidFill>
                  <a:schemeClr val="bg1"/>
                </a:solidFill>
                <a:latin typeface="+mj-lt"/>
                <a:ea typeface="Amazon Ember Light" panose="020B0403020204020204" pitchFamily="34" charset="0"/>
                <a:cs typeface="Amazon Ember Light" panose="020B0403020204020204" pitchFamily="34" charset="0"/>
              </a:defRPr>
            </a:lvl4pPr>
            <a:lvl5pPr marL="457200" indent="-115888" algn="l" defTabSz="390083" rtl="0" eaLnBrk="1" latinLnBrk="0" hangingPunct="1">
              <a:lnSpc>
                <a:spcPct val="100000"/>
              </a:lnSpc>
              <a:spcBef>
                <a:spcPts val="213"/>
              </a:spcBef>
              <a:buFont typeface="Arial" panose="020B0604020202020204" pitchFamily="34" charset="0"/>
              <a:buNone/>
              <a:defRPr sz="768" b="0" i="0" kern="1200">
                <a:solidFill>
                  <a:schemeClr val="bg1"/>
                </a:solidFill>
                <a:latin typeface="+mj-lt"/>
                <a:ea typeface="Amazon Ember Light" panose="020B0403020204020204" pitchFamily="34" charset="0"/>
                <a:cs typeface="Amazon Ember Light" panose="020B0403020204020204" pitchFamily="34" charset="0"/>
              </a:defRPr>
            </a:lvl5pPr>
            <a:lvl6pPr marL="1072728"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6pPr>
            <a:lvl7pPr marL="1267770"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7pPr>
            <a:lvl8pPr marL="1462811"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8pPr>
            <a:lvl9pPr marL="1657853"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9pPr>
          </a:lstStyle>
          <a:p>
            <a:pPr marL="0" marR="0" lvl="0" indent="0" algn="ctr" defTabSz="389953" rtl="0" eaLnBrk="1" fontAlgn="auto" latinLnBrk="0" hangingPunct="1">
              <a:lnSpc>
                <a:spcPct val="100000"/>
              </a:lnSpc>
              <a:spcBef>
                <a:spcPts val="427"/>
              </a:spcBef>
              <a:spcAft>
                <a:spcPts val="0"/>
              </a:spcAft>
              <a:buClrTx/>
              <a:buSzTx/>
              <a:buFont typeface="Arial" panose="020B0604020202020204" pitchFamily="34" charset="0"/>
              <a:buNone/>
              <a:tabLst/>
              <a:defRPr/>
            </a:pPr>
            <a:r>
              <a:rPr kumimoji="0" lang="en-US" sz="1400" i="0" u="none" strike="noStrike" kern="1200" cap="none" spc="0" normalizeH="0" baseline="0" noProof="0">
                <a:ln>
                  <a:noFill/>
                </a:ln>
                <a:solidFill>
                  <a:prstClr val="white"/>
                </a:solidFill>
                <a:effectLst/>
                <a:uLnTx/>
                <a:uFillTx/>
                <a:latin typeface="+mn-lt"/>
                <a:ea typeface="Amazon Ember Heavy" panose="020B0603020204020204" pitchFamily="34" charset="0"/>
                <a:cs typeface="Amazon Ember Heavy" panose="020B0603020204020204" pitchFamily="34" charset="0"/>
                <a:sym typeface="Calibri"/>
              </a:rPr>
              <a:t>Deploy</a:t>
            </a:r>
          </a:p>
        </p:txBody>
      </p:sp>
      <p:sp>
        <p:nvSpPr>
          <p:cNvPr id="157" name="Text Placeholder 16">
            <a:extLst>
              <a:ext uri="{FF2B5EF4-FFF2-40B4-BE49-F238E27FC236}">
                <a16:creationId xmlns:a16="http://schemas.microsoft.com/office/drawing/2014/main" id="{03155867-8D12-496F-998A-255A7F21081F}"/>
              </a:ext>
            </a:extLst>
          </p:cNvPr>
          <p:cNvSpPr txBox="1">
            <a:spLocks/>
          </p:cNvSpPr>
          <p:nvPr/>
        </p:nvSpPr>
        <p:spPr>
          <a:xfrm>
            <a:off x="6702675" y="2691938"/>
            <a:ext cx="2057123" cy="625412"/>
          </a:xfrm>
          <a:prstGeom prst="rect">
            <a:avLst/>
          </a:prstGeom>
        </p:spPr>
        <p:txBody>
          <a:bodyPr vert="horz" wrap="square" lIns="91400" tIns="45700" rIns="91400" bIns="45700" rtlCol="0" anchor="t">
            <a:spAutoFit/>
          </a:bodyPr>
          <a:lstStyle>
            <a:lvl1pPr marL="0" indent="0" algn="ctr" defTabSz="390083" rtl="0" eaLnBrk="1" latinLnBrk="0" hangingPunct="1">
              <a:lnSpc>
                <a:spcPct val="100000"/>
              </a:lnSpc>
              <a:spcBef>
                <a:spcPts val="427"/>
              </a:spcBef>
              <a:buFont typeface="Arial" panose="020B0604020202020204" pitchFamily="34" charset="0"/>
              <a:buNone/>
              <a:defRPr lang="en-US" sz="1200" b="0" i="0" kern="12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114300" indent="-114300" algn="l" defTabSz="390083" rtl="0" eaLnBrk="1" latinLnBrk="0" hangingPunct="1">
              <a:lnSpc>
                <a:spcPct val="100000"/>
              </a:lnSpc>
              <a:spcBef>
                <a:spcPts val="213"/>
              </a:spcBef>
              <a:buFont typeface="Arial" panose="020B0604020202020204" pitchFamily="34" charset="0"/>
              <a:buNone/>
              <a:defRPr sz="1024" b="0" i="0" kern="1200">
                <a:solidFill>
                  <a:schemeClr val="bg1"/>
                </a:solidFill>
                <a:latin typeface="+mj-lt"/>
                <a:ea typeface="Amazon Ember Light" panose="020B0403020204020204" pitchFamily="34" charset="0"/>
                <a:cs typeface="Amazon Ember Light" panose="020B0403020204020204" pitchFamily="34" charset="0"/>
              </a:defRPr>
            </a:lvl2pPr>
            <a:lvl3pPr marL="231775" indent="-117475" algn="l" defTabSz="390083" rtl="0" eaLnBrk="1" latinLnBrk="0" hangingPunct="1">
              <a:lnSpc>
                <a:spcPct val="100000"/>
              </a:lnSpc>
              <a:spcBef>
                <a:spcPts val="213"/>
              </a:spcBef>
              <a:buFont typeface="Arial" panose="020B0604020202020204" pitchFamily="34" charset="0"/>
              <a:buNone/>
              <a:defRPr sz="853" b="0" i="0" kern="1200">
                <a:solidFill>
                  <a:schemeClr val="bg1"/>
                </a:solidFill>
                <a:latin typeface="+mj-lt"/>
                <a:ea typeface="Amazon Ember Light" panose="020B0403020204020204" pitchFamily="34" charset="0"/>
                <a:cs typeface="Amazon Ember Light" panose="020B0403020204020204" pitchFamily="34" charset="0"/>
              </a:defRPr>
            </a:lvl3pPr>
            <a:lvl4pPr marL="341313" indent="-109538" algn="l" defTabSz="390083" rtl="0" eaLnBrk="1" latinLnBrk="0" hangingPunct="1">
              <a:lnSpc>
                <a:spcPct val="100000"/>
              </a:lnSpc>
              <a:spcBef>
                <a:spcPts val="213"/>
              </a:spcBef>
              <a:buFont typeface="Arial" panose="020B0604020202020204" pitchFamily="34" charset="0"/>
              <a:buNone/>
              <a:defRPr sz="768" b="0" i="0" kern="1200">
                <a:solidFill>
                  <a:schemeClr val="bg1"/>
                </a:solidFill>
                <a:latin typeface="+mj-lt"/>
                <a:ea typeface="Amazon Ember Light" panose="020B0403020204020204" pitchFamily="34" charset="0"/>
                <a:cs typeface="Amazon Ember Light" panose="020B0403020204020204" pitchFamily="34" charset="0"/>
              </a:defRPr>
            </a:lvl4pPr>
            <a:lvl5pPr marL="457200" indent="-115888" algn="l" defTabSz="390083" rtl="0" eaLnBrk="1" latinLnBrk="0" hangingPunct="1">
              <a:lnSpc>
                <a:spcPct val="100000"/>
              </a:lnSpc>
              <a:spcBef>
                <a:spcPts val="213"/>
              </a:spcBef>
              <a:buFont typeface="Arial" panose="020B0604020202020204" pitchFamily="34" charset="0"/>
              <a:buNone/>
              <a:defRPr sz="768" b="0" i="0" kern="1200">
                <a:solidFill>
                  <a:schemeClr val="bg1"/>
                </a:solidFill>
                <a:latin typeface="+mj-lt"/>
                <a:ea typeface="Amazon Ember Light" panose="020B0403020204020204" pitchFamily="34" charset="0"/>
                <a:cs typeface="Amazon Ember Light" panose="020B0403020204020204" pitchFamily="34" charset="0"/>
              </a:defRPr>
            </a:lvl5pPr>
            <a:lvl6pPr marL="1072728"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6pPr>
            <a:lvl7pPr marL="1267770"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7pPr>
            <a:lvl8pPr marL="1462811"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8pPr>
            <a:lvl9pPr marL="1657853"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9pPr>
          </a:lstStyle>
          <a:p>
            <a:pPr marL="0" marR="0" lvl="0" indent="0" algn="ctr" defTabSz="389953" rtl="0" eaLnBrk="1" fontAlgn="auto" latinLnBrk="0" hangingPunct="1">
              <a:lnSpc>
                <a:spcPct val="100000"/>
              </a:lnSpc>
              <a:spcBef>
                <a:spcPts val="427"/>
              </a:spcBef>
              <a:spcAft>
                <a:spcPts val="0"/>
              </a:spcAft>
              <a:buClrTx/>
              <a:buSzTx/>
              <a:buFont typeface="Arial" panose="020B0604020202020204" pitchFamily="34" charset="0"/>
              <a:buNone/>
              <a:tabLst/>
              <a:defRPr/>
            </a:pPr>
            <a:endParaRPr kumimoji="0" lang="en-US" sz="1050" b="0" i="0" u="none" strike="noStrike" kern="1200" cap="none" spc="0" normalizeH="0" baseline="0" noProof="0" dirty="0">
              <a:ln>
                <a:noFill/>
              </a:ln>
              <a:solidFill>
                <a:prstClr val="white"/>
              </a:solidFill>
              <a:effectLst/>
              <a:uLnTx/>
              <a:uFillTx/>
              <a:latin typeface="+mn-lt"/>
              <a:ea typeface="Amazon Ember Light" panose="020B0403020204020204" pitchFamily="34" charset="0"/>
              <a:cs typeface="Amazon Ember Light" panose="020B0403020204020204" pitchFamily="34" charset="0"/>
              <a:sym typeface="Calibri"/>
            </a:endParaRPr>
          </a:p>
          <a:p>
            <a:pPr marL="0" marR="0" lvl="0" indent="0" algn="ctr" defTabSz="389953" rtl="0" eaLnBrk="1" fontAlgn="auto" latinLnBrk="0" hangingPunct="1">
              <a:lnSpc>
                <a:spcPct val="100000"/>
              </a:lnSpc>
              <a:spcBef>
                <a:spcPts val="427"/>
              </a:spcBef>
              <a:spcAft>
                <a:spcPts val="0"/>
              </a:spcAft>
              <a:buClrTx/>
              <a:buSzTx/>
              <a:buFont typeface="Arial" panose="020B0604020202020204" pitchFamily="34" charset="0"/>
              <a:buNone/>
              <a:tabLst/>
              <a:defRPr/>
            </a:pPr>
            <a:r>
              <a:rPr kumimoji="0" lang="en-US" sz="1050" b="0" i="0" u="none" strike="noStrike" kern="1200" cap="none" spc="0" normalizeH="0" baseline="0" noProof="0" dirty="0">
                <a:ln>
                  <a:noFill/>
                </a:ln>
                <a:solidFill>
                  <a:prstClr val="white"/>
                </a:solidFill>
                <a:effectLst/>
                <a:uLnTx/>
                <a:uFillTx/>
                <a:latin typeface="+mn-lt"/>
                <a:ea typeface="Amazon Ember Light" panose="020B0403020204020204" pitchFamily="34" charset="0"/>
                <a:cs typeface="Amazon Ember Light" panose="020B0403020204020204" pitchFamily="34" charset="0"/>
                <a:sym typeface="Calibri"/>
              </a:rPr>
              <a:t>Validate bias and relative feature importance over time</a:t>
            </a:r>
          </a:p>
        </p:txBody>
      </p:sp>
      <p:sp>
        <p:nvSpPr>
          <p:cNvPr id="158" name="Text Placeholder 19">
            <a:extLst>
              <a:ext uri="{FF2B5EF4-FFF2-40B4-BE49-F238E27FC236}">
                <a16:creationId xmlns:a16="http://schemas.microsoft.com/office/drawing/2014/main" id="{418264B6-2B81-4617-B946-69266B35F439}"/>
              </a:ext>
            </a:extLst>
          </p:cNvPr>
          <p:cNvSpPr txBox="1">
            <a:spLocks/>
          </p:cNvSpPr>
          <p:nvPr/>
        </p:nvSpPr>
        <p:spPr>
          <a:xfrm>
            <a:off x="6702675" y="2556899"/>
            <a:ext cx="2057123" cy="351107"/>
          </a:xfrm>
          <a:prstGeom prst="rect">
            <a:avLst/>
          </a:prstGeom>
        </p:spPr>
        <p:txBody>
          <a:bodyPr vert="horz" lIns="91400" tIns="45700" rIns="91400" bIns="45700" rtlCol="0" anchor="t">
            <a:noAutofit/>
          </a:bodyPr>
          <a:lstStyle>
            <a:lvl1pPr marL="0" indent="0" algn="ctr" defTabSz="390083" rtl="0" eaLnBrk="1" latinLnBrk="0" hangingPunct="1">
              <a:lnSpc>
                <a:spcPct val="100000"/>
              </a:lnSpc>
              <a:spcBef>
                <a:spcPts val="427"/>
              </a:spcBef>
              <a:buFont typeface="Arial" panose="020B0604020202020204" pitchFamily="34" charset="0"/>
              <a:buNone/>
              <a:defRPr lang="en-US" sz="1200" b="1" i="0" kern="1200" dirty="0">
                <a:solidFill>
                  <a:schemeClr val="bg1"/>
                </a:solidFill>
                <a:latin typeface="Amazon Ember Heavy" panose="020B0603020204020204" pitchFamily="34" charset="0"/>
                <a:ea typeface="Amazon Ember Heavy" panose="020B0603020204020204" pitchFamily="34" charset="0"/>
                <a:cs typeface="Amazon Ember Heavy" panose="020B0603020204020204" pitchFamily="34" charset="0"/>
              </a:defRPr>
            </a:lvl1pPr>
            <a:lvl2pPr marL="114300" indent="-114300" algn="l" defTabSz="390083" rtl="0" eaLnBrk="1" latinLnBrk="0" hangingPunct="1">
              <a:lnSpc>
                <a:spcPct val="100000"/>
              </a:lnSpc>
              <a:spcBef>
                <a:spcPts val="213"/>
              </a:spcBef>
              <a:buFont typeface="Arial" panose="020B0604020202020204" pitchFamily="34" charset="0"/>
              <a:buNone/>
              <a:defRPr sz="1024" b="0" i="0" kern="1200">
                <a:solidFill>
                  <a:schemeClr val="bg1"/>
                </a:solidFill>
                <a:latin typeface="+mj-lt"/>
                <a:ea typeface="Amazon Ember Light" panose="020B0403020204020204" pitchFamily="34" charset="0"/>
                <a:cs typeface="Amazon Ember Light" panose="020B0403020204020204" pitchFamily="34" charset="0"/>
              </a:defRPr>
            </a:lvl2pPr>
            <a:lvl3pPr marL="231775" indent="-117475" algn="l" defTabSz="390083" rtl="0" eaLnBrk="1" latinLnBrk="0" hangingPunct="1">
              <a:lnSpc>
                <a:spcPct val="100000"/>
              </a:lnSpc>
              <a:spcBef>
                <a:spcPts val="213"/>
              </a:spcBef>
              <a:buFont typeface="Arial" panose="020B0604020202020204" pitchFamily="34" charset="0"/>
              <a:buNone/>
              <a:defRPr sz="853" b="0" i="0" kern="1200">
                <a:solidFill>
                  <a:schemeClr val="bg1"/>
                </a:solidFill>
                <a:latin typeface="+mj-lt"/>
                <a:ea typeface="Amazon Ember Light" panose="020B0403020204020204" pitchFamily="34" charset="0"/>
                <a:cs typeface="Amazon Ember Light" panose="020B0403020204020204" pitchFamily="34" charset="0"/>
              </a:defRPr>
            </a:lvl3pPr>
            <a:lvl4pPr marL="341313" indent="-109538" algn="l" defTabSz="390083" rtl="0" eaLnBrk="1" latinLnBrk="0" hangingPunct="1">
              <a:lnSpc>
                <a:spcPct val="100000"/>
              </a:lnSpc>
              <a:spcBef>
                <a:spcPts val="213"/>
              </a:spcBef>
              <a:buFont typeface="Arial" panose="020B0604020202020204" pitchFamily="34" charset="0"/>
              <a:buNone/>
              <a:defRPr sz="768" b="0" i="0" kern="1200">
                <a:solidFill>
                  <a:schemeClr val="bg1"/>
                </a:solidFill>
                <a:latin typeface="+mj-lt"/>
                <a:ea typeface="Amazon Ember Light" panose="020B0403020204020204" pitchFamily="34" charset="0"/>
                <a:cs typeface="Amazon Ember Light" panose="020B0403020204020204" pitchFamily="34" charset="0"/>
              </a:defRPr>
            </a:lvl4pPr>
            <a:lvl5pPr marL="457200" indent="-115888" algn="l" defTabSz="390083" rtl="0" eaLnBrk="1" latinLnBrk="0" hangingPunct="1">
              <a:lnSpc>
                <a:spcPct val="100000"/>
              </a:lnSpc>
              <a:spcBef>
                <a:spcPts val="213"/>
              </a:spcBef>
              <a:buFont typeface="Arial" panose="020B0604020202020204" pitchFamily="34" charset="0"/>
              <a:buNone/>
              <a:defRPr sz="768" b="0" i="0" kern="1200">
                <a:solidFill>
                  <a:schemeClr val="bg1"/>
                </a:solidFill>
                <a:latin typeface="+mj-lt"/>
                <a:ea typeface="Amazon Ember Light" panose="020B0403020204020204" pitchFamily="34" charset="0"/>
                <a:cs typeface="Amazon Ember Light" panose="020B0403020204020204" pitchFamily="34" charset="0"/>
              </a:defRPr>
            </a:lvl5pPr>
            <a:lvl6pPr marL="1072728"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6pPr>
            <a:lvl7pPr marL="1267770"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7pPr>
            <a:lvl8pPr marL="1462811"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8pPr>
            <a:lvl9pPr marL="1657853"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9pPr>
          </a:lstStyle>
          <a:p>
            <a:pPr marL="0" marR="0" lvl="0" indent="0" algn="ctr" defTabSz="389953" rtl="0" eaLnBrk="1" fontAlgn="auto" latinLnBrk="0" hangingPunct="1">
              <a:lnSpc>
                <a:spcPct val="100000"/>
              </a:lnSpc>
              <a:spcBef>
                <a:spcPts val="427"/>
              </a:spcBef>
              <a:spcAft>
                <a:spcPts val="0"/>
              </a:spcAft>
              <a:buClrTx/>
              <a:buSzTx/>
              <a:buFont typeface="Arial" panose="020B0604020202020204" pitchFamily="34" charset="0"/>
              <a:buNone/>
              <a:tabLst/>
              <a:defRPr/>
            </a:pPr>
            <a:r>
              <a:rPr kumimoji="0" lang="en-US" sz="1400" i="0" u="none" strike="noStrike" kern="1200" cap="none" spc="0" normalizeH="0" baseline="0" noProof="0">
                <a:ln>
                  <a:noFill/>
                </a:ln>
                <a:solidFill>
                  <a:prstClr val="white"/>
                </a:solidFill>
                <a:effectLst/>
                <a:uLnTx/>
                <a:uFillTx/>
                <a:latin typeface="+mn-lt"/>
                <a:ea typeface="Amazon Ember Heavy" panose="020B0603020204020204" pitchFamily="34" charset="0"/>
                <a:cs typeface="Amazon Ember Heavy" panose="020B0603020204020204" pitchFamily="34" charset="0"/>
                <a:sym typeface="Calibri"/>
              </a:rPr>
              <a:t>Monitor</a:t>
            </a:r>
          </a:p>
        </p:txBody>
      </p:sp>
      <p:grpSp>
        <p:nvGrpSpPr>
          <p:cNvPr id="159" name="Group 23">
            <a:extLst>
              <a:ext uri="{FF2B5EF4-FFF2-40B4-BE49-F238E27FC236}">
                <a16:creationId xmlns:a16="http://schemas.microsoft.com/office/drawing/2014/main" id="{61F208EF-38B3-49BD-9BBE-E5C919550C93}"/>
              </a:ext>
            </a:extLst>
          </p:cNvPr>
          <p:cNvGrpSpPr>
            <a:grpSpLocks noChangeAspect="1"/>
          </p:cNvGrpSpPr>
          <p:nvPr/>
        </p:nvGrpSpPr>
        <p:grpSpPr bwMode="auto">
          <a:xfrm>
            <a:off x="1054233" y="1815296"/>
            <a:ext cx="634226" cy="682354"/>
            <a:chOff x="562" y="354"/>
            <a:chExt cx="593" cy="638"/>
          </a:xfrm>
          <a:gradFill>
            <a:gsLst>
              <a:gs pos="0">
                <a:schemeClr val="accent1"/>
              </a:gs>
              <a:gs pos="100000">
                <a:schemeClr val="accent3"/>
              </a:gs>
            </a:gsLst>
            <a:lin ang="2700000" scaled="1"/>
          </a:gradFill>
        </p:grpSpPr>
        <p:sp>
          <p:nvSpPr>
            <p:cNvPr id="160" name="Freeform 24">
              <a:extLst>
                <a:ext uri="{FF2B5EF4-FFF2-40B4-BE49-F238E27FC236}">
                  <a16:creationId xmlns:a16="http://schemas.microsoft.com/office/drawing/2014/main" id="{384DC760-BA68-4186-A08D-BFBDC3A36D95}"/>
                </a:ext>
              </a:extLst>
            </p:cNvPr>
            <p:cNvSpPr>
              <a:spLocks noEditPoints="1"/>
            </p:cNvSpPr>
            <p:nvPr/>
          </p:nvSpPr>
          <p:spPr bwMode="auto">
            <a:xfrm>
              <a:off x="891" y="716"/>
              <a:ext cx="214" cy="211"/>
            </a:xfrm>
            <a:custGeom>
              <a:avLst/>
              <a:gdLst>
                <a:gd name="T0" fmla="*/ 45 w 89"/>
                <a:gd name="T1" fmla="*/ 88 h 88"/>
                <a:gd name="T2" fmla="*/ 0 w 89"/>
                <a:gd name="T3" fmla="*/ 44 h 88"/>
                <a:gd name="T4" fmla="*/ 45 w 89"/>
                <a:gd name="T5" fmla="*/ 0 h 88"/>
                <a:gd name="T6" fmla="*/ 89 w 89"/>
                <a:gd name="T7" fmla="*/ 44 h 88"/>
                <a:gd name="T8" fmla="*/ 45 w 89"/>
                <a:gd name="T9" fmla="*/ 88 h 88"/>
                <a:gd name="T10" fmla="*/ 45 w 89"/>
                <a:gd name="T11" fmla="*/ 10 h 88"/>
                <a:gd name="T12" fmla="*/ 10 w 89"/>
                <a:gd name="T13" fmla="*/ 44 h 88"/>
                <a:gd name="T14" fmla="*/ 45 w 89"/>
                <a:gd name="T15" fmla="*/ 78 h 88"/>
                <a:gd name="T16" fmla="*/ 79 w 89"/>
                <a:gd name="T17" fmla="*/ 44 h 88"/>
                <a:gd name="T18" fmla="*/ 45 w 89"/>
                <a:gd name="T19" fmla="*/ 1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88">
                  <a:moveTo>
                    <a:pt x="45" y="88"/>
                  </a:moveTo>
                  <a:cubicBezTo>
                    <a:pt x="20" y="88"/>
                    <a:pt x="0" y="68"/>
                    <a:pt x="0" y="44"/>
                  </a:cubicBezTo>
                  <a:cubicBezTo>
                    <a:pt x="0" y="19"/>
                    <a:pt x="20" y="0"/>
                    <a:pt x="45" y="0"/>
                  </a:cubicBezTo>
                  <a:cubicBezTo>
                    <a:pt x="69" y="0"/>
                    <a:pt x="89" y="19"/>
                    <a:pt x="89" y="44"/>
                  </a:cubicBezTo>
                  <a:cubicBezTo>
                    <a:pt x="89" y="68"/>
                    <a:pt x="69" y="88"/>
                    <a:pt x="45" y="88"/>
                  </a:cubicBezTo>
                  <a:close/>
                  <a:moveTo>
                    <a:pt x="45" y="10"/>
                  </a:moveTo>
                  <a:cubicBezTo>
                    <a:pt x="26" y="10"/>
                    <a:pt x="10" y="25"/>
                    <a:pt x="10" y="44"/>
                  </a:cubicBezTo>
                  <a:cubicBezTo>
                    <a:pt x="10" y="63"/>
                    <a:pt x="26" y="78"/>
                    <a:pt x="45" y="78"/>
                  </a:cubicBezTo>
                  <a:cubicBezTo>
                    <a:pt x="64" y="78"/>
                    <a:pt x="79" y="63"/>
                    <a:pt x="79" y="44"/>
                  </a:cubicBezTo>
                  <a:cubicBezTo>
                    <a:pt x="79" y="25"/>
                    <a:pt x="64" y="10"/>
                    <a:pt x="45"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0" rIns="91400" bIns="45700" numCol="1" anchor="t" anchorCtr="0" compatLnSpc="1">
              <a:prstTxWarp prst="textNoShape">
                <a:avLst/>
              </a:prstTxWarp>
            </a:bodyPr>
            <a:lstStyle/>
            <a:p>
              <a:pPr marL="0" marR="0" lvl="0" indent="0" defTabSz="457047"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rgbClr val="000000"/>
                </a:solidFill>
                <a:effectLst/>
                <a:uLnTx/>
                <a:uFillTx/>
                <a:latin typeface="Amazon Ember Heavy"/>
                <a:sym typeface="Calibri"/>
              </a:endParaRPr>
            </a:p>
          </p:txBody>
        </p:sp>
        <p:sp>
          <p:nvSpPr>
            <p:cNvPr id="161" name="Freeform 25">
              <a:extLst>
                <a:ext uri="{FF2B5EF4-FFF2-40B4-BE49-F238E27FC236}">
                  <a16:creationId xmlns:a16="http://schemas.microsoft.com/office/drawing/2014/main" id="{D1E1115C-4808-4100-8782-A6C1748AD066}"/>
                </a:ext>
              </a:extLst>
            </p:cNvPr>
            <p:cNvSpPr>
              <a:spLocks noEditPoints="1"/>
            </p:cNvSpPr>
            <p:nvPr/>
          </p:nvSpPr>
          <p:spPr bwMode="auto">
            <a:xfrm>
              <a:off x="1028" y="862"/>
              <a:ext cx="127" cy="130"/>
            </a:xfrm>
            <a:custGeom>
              <a:avLst/>
              <a:gdLst>
                <a:gd name="T0" fmla="*/ 38 w 53"/>
                <a:gd name="T1" fmla="*/ 54 h 54"/>
                <a:gd name="T2" fmla="*/ 26 w 53"/>
                <a:gd name="T3" fmla="*/ 49 h 54"/>
                <a:gd name="T4" fmla="*/ 2 w 53"/>
                <a:gd name="T5" fmla="*/ 22 h 54"/>
                <a:gd name="T6" fmla="*/ 0 w 53"/>
                <a:gd name="T7" fmla="*/ 18 h 54"/>
                <a:gd name="T8" fmla="*/ 3 w 53"/>
                <a:gd name="T9" fmla="*/ 14 h 54"/>
                <a:gd name="T10" fmla="*/ 9 w 53"/>
                <a:gd name="T11" fmla="*/ 10 h 54"/>
                <a:gd name="T12" fmla="*/ 12 w 53"/>
                <a:gd name="T13" fmla="*/ 7 h 54"/>
                <a:gd name="T14" fmla="*/ 17 w 53"/>
                <a:gd name="T15" fmla="*/ 2 h 54"/>
                <a:gd name="T16" fmla="*/ 20 w 53"/>
                <a:gd name="T17" fmla="*/ 0 h 54"/>
                <a:gd name="T18" fmla="*/ 24 w 53"/>
                <a:gd name="T19" fmla="*/ 2 h 54"/>
                <a:gd name="T20" fmla="*/ 49 w 53"/>
                <a:gd name="T21" fmla="*/ 29 h 54"/>
                <a:gd name="T22" fmla="*/ 53 w 53"/>
                <a:gd name="T23" fmla="*/ 40 h 54"/>
                <a:gd name="T24" fmla="*/ 48 w 53"/>
                <a:gd name="T25" fmla="*/ 50 h 54"/>
                <a:gd name="T26" fmla="*/ 38 w 53"/>
                <a:gd name="T27" fmla="*/ 54 h 54"/>
                <a:gd name="T28" fmla="*/ 13 w 53"/>
                <a:gd name="T29" fmla="*/ 19 h 54"/>
                <a:gd name="T30" fmla="*/ 34 w 53"/>
                <a:gd name="T31" fmla="*/ 42 h 54"/>
                <a:gd name="T32" fmla="*/ 41 w 53"/>
                <a:gd name="T33" fmla="*/ 43 h 54"/>
                <a:gd name="T34" fmla="*/ 43 w 53"/>
                <a:gd name="T35" fmla="*/ 39 h 54"/>
                <a:gd name="T36" fmla="*/ 42 w 53"/>
                <a:gd name="T37" fmla="*/ 36 h 54"/>
                <a:gd name="T38" fmla="*/ 21 w 53"/>
                <a:gd name="T39" fmla="*/ 12 h 54"/>
                <a:gd name="T40" fmla="*/ 20 w 53"/>
                <a:gd name="T41" fmla="*/ 13 h 54"/>
                <a:gd name="T42" fmla="*/ 15 w 53"/>
                <a:gd name="T43" fmla="*/ 18 h 54"/>
                <a:gd name="T44" fmla="*/ 13 w 53"/>
                <a:gd name="T45" fmla="*/ 19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3" h="54">
                  <a:moveTo>
                    <a:pt x="38" y="54"/>
                  </a:moveTo>
                  <a:cubicBezTo>
                    <a:pt x="33" y="54"/>
                    <a:pt x="29" y="52"/>
                    <a:pt x="26" y="49"/>
                  </a:cubicBezTo>
                  <a:cubicBezTo>
                    <a:pt x="2" y="22"/>
                    <a:pt x="2" y="22"/>
                    <a:pt x="2" y="22"/>
                  </a:cubicBezTo>
                  <a:cubicBezTo>
                    <a:pt x="1" y="21"/>
                    <a:pt x="0" y="19"/>
                    <a:pt x="0" y="18"/>
                  </a:cubicBezTo>
                  <a:cubicBezTo>
                    <a:pt x="1" y="16"/>
                    <a:pt x="1" y="15"/>
                    <a:pt x="3" y="14"/>
                  </a:cubicBezTo>
                  <a:cubicBezTo>
                    <a:pt x="9" y="10"/>
                    <a:pt x="9" y="10"/>
                    <a:pt x="9" y="10"/>
                  </a:cubicBezTo>
                  <a:cubicBezTo>
                    <a:pt x="10" y="9"/>
                    <a:pt x="11" y="8"/>
                    <a:pt x="12" y="7"/>
                  </a:cubicBezTo>
                  <a:cubicBezTo>
                    <a:pt x="17" y="2"/>
                    <a:pt x="17" y="2"/>
                    <a:pt x="17" y="2"/>
                  </a:cubicBezTo>
                  <a:cubicBezTo>
                    <a:pt x="18" y="1"/>
                    <a:pt x="19" y="0"/>
                    <a:pt x="20" y="0"/>
                  </a:cubicBezTo>
                  <a:cubicBezTo>
                    <a:pt x="22" y="0"/>
                    <a:pt x="23" y="0"/>
                    <a:pt x="24" y="2"/>
                  </a:cubicBezTo>
                  <a:cubicBezTo>
                    <a:pt x="49" y="29"/>
                    <a:pt x="49" y="29"/>
                    <a:pt x="49" y="29"/>
                  </a:cubicBezTo>
                  <a:cubicBezTo>
                    <a:pt x="52" y="32"/>
                    <a:pt x="53" y="36"/>
                    <a:pt x="53" y="40"/>
                  </a:cubicBezTo>
                  <a:cubicBezTo>
                    <a:pt x="53" y="44"/>
                    <a:pt x="51" y="48"/>
                    <a:pt x="48" y="50"/>
                  </a:cubicBezTo>
                  <a:cubicBezTo>
                    <a:pt x="45" y="53"/>
                    <a:pt x="41" y="54"/>
                    <a:pt x="38" y="54"/>
                  </a:cubicBezTo>
                  <a:close/>
                  <a:moveTo>
                    <a:pt x="13" y="19"/>
                  </a:moveTo>
                  <a:cubicBezTo>
                    <a:pt x="34" y="42"/>
                    <a:pt x="34" y="42"/>
                    <a:pt x="34" y="42"/>
                  </a:cubicBezTo>
                  <a:cubicBezTo>
                    <a:pt x="36" y="44"/>
                    <a:pt x="39" y="45"/>
                    <a:pt x="41" y="43"/>
                  </a:cubicBezTo>
                  <a:cubicBezTo>
                    <a:pt x="42" y="42"/>
                    <a:pt x="43" y="41"/>
                    <a:pt x="43" y="39"/>
                  </a:cubicBezTo>
                  <a:cubicBezTo>
                    <a:pt x="43" y="38"/>
                    <a:pt x="42" y="37"/>
                    <a:pt x="42" y="36"/>
                  </a:cubicBezTo>
                  <a:cubicBezTo>
                    <a:pt x="21" y="12"/>
                    <a:pt x="21" y="12"/>
                    <a:pt x="21" y="12"/>
                  </a:cubicBezTo>
                  <a:cubicBezTo>
                    <a:pt x="20" y="13"/>
                    <a:pt x="20" y="13"/>
                    <a:pt x="20" y="13"/>
                  </a:cubicBezTo>
                  <a:cubicBezTo>
                    <a:pt x="19" y="14"/>
                    <a:pt x="17" y="16"/>
                    <a:pt x="15" y="18"/>
                  </a:cubicBezTo>
                  <a:lnTo>
                    <a:pt x="13"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0" rIns="91400" bIns="45700" numCol="1" anchor="t" anchorCtr="0" compatLnSpc="1">
              <a:prstTxWarp prst="textNoShape">
                <a:avLst/>
              </a:prstTxWarp>
            </a:bodyPr>
            <a:lstStyle/>
            <a:p>
              <a:pPr marL="0" marR="0" lvl="0" indent="0" defTabSz="457047"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rgbClr val="000000"/>
                </a:solidFill>
                <a:effectLst/>
                <a:uLnTx/>
                <a:uFillTx/>
                <a:latin typeface="Amazon Ember Heavy"/>
                <a:sym typeface="Calibri"/>
              </a:endParaRPr>
            </a:p>
          </p:txBody>
        </p:sp>
        <p:sp>
          <p:nvSpPr>
            <p:cNvPr id="162" name="Freeform 26">
              <a:extLst>
                <a:ext uri="{FF2B5EF4-FFF2-40B4-BE49-F238E27FC236}">
                  <a16:creationId xmlns:a16="http://schemas.microsoft.com/office/drawing/2014/main" id="{5BF2CBE9-FE18-4EB6-B7EC-83676DC678D0}"/>
                </a:ext>
              </a:extLst>
            </p:cNvPr>
            <p:cNvSpPr>
              <a:spLocks/>
            </p:cNvSpPr>
            <p:nvPr/>
          </p:nvSpPr>
          <p:spPr bwMode="auto">
            <a:xfrm>
              <a:off x="562" y="467"/>
              <a:ext cx="317" cy="402"/>
            </a:xfrm>
            <a:custGeom>
              <a:avLst/>
              <a:gdLst>
                <a:gd name="T0" fmla="*/ 132 w 132"/>
                <a:gd name="T1" fmla="*/ 168 h 168"/>
                <a:gd name="T2" fmla="*/ 4 w 132"/>
                <a:gd name="T3" fmla="*/ 168 h 168"/>
                <a:gd name="T4" fmla="*/ 0 w 132"/>
                <a:gd name="T5" fmla="*/ 164 h 168"/>
                <a:gd name="T6" fmla="*/ 0 w 132"/>
                <a:gd name="T7" fmla="*/ 0 h 168"/>
                <a:gd name="T8" fmla="*/ 8 w 132"/>
                <a:gd name="T9" fmla="*/ 0 h 168"/>
                <a:gd name="T10" fmla="*/ 8 w 132"/>
                <a:gd name="T11" fmla="*/ 160 h 168"/>
                <a:gd name="T12" fmla="*/ 132 w 132"/>
                <a:gd name="T13" fmla="*/ 160 h 168"/>
                <a:gd name="T14" fmla="*/ 132 w 132"/>
                <a:gd name="T15" fmla="*/ 168 h 1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2" h="168">
                  <a:moveTo>
                    <a:pt x="132" y="168"/>
                  </a:moveTo>
                  <a:cubicBezTo>
                    <a:pt x="4" y="168"/>
                    <a:pt x="4" y="168"/>
                    <a:pt x="4" y="168"/>
                  </a:cubicBezTo>
                  <a:cubicBezTo>
                    <a:pt x="2" y="168"/>
                    <a:pt x="0" y="166"/>
                    <a:pt x="0" y="164"/>
                  </a:cubicBezTo>
                  <a:cubicBezTo>
                    <a:pt x="0" y="0"/>
                    <a:pt x="0" y="0"/>
                    <a:pt x="0" y="0"/>
                  </a:cubicBezTo>
                  <a:cubicBezTo>
                    <a:pt x="8" y="0"/>
                    <a:pt x="8" y="0"/>
                    <a:pt x="8" y="0"/>
                  </a:cubicBezTo>
                  <a:cubicBezTo>
                    <a:pt x="8" y="160"/>
                    <a:pt x="8" y="160"/>
                    <a:pt x="8" y="160"/>
                  </a:cubicBezTo>
                  <a:cubicBezTo>
                    <a:pt x="132" y="160"/>
                    <a:pt x="132" y="160"/>
                    <a:pt x="132" y="160"/>
                  </a:cubicBezTo>
                  <a:lnTo>
                    <a:pt x="132" y="1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0" rIns="91400" bIns="45700" numCol="1" anchor="t" anchorCtr="0" compatLnSpc="1">
              <a:prstTxWarp prst="textNoShape">
                <a:avLst/>
              </a:prstTxWarp>
            </a:bodyPr>
            <a:lstStyle/>
            <a:p>
              <a:pPr marL="0" marR="0" lvl="0" indent="0" defTabSz="457047"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rgbClr val="000000"/>
                </a:solidFill>
                <a:effectLst/>
                <a:uLnTx/>
                <a:uFillTx/>
                <a:latin typeface="Amazon Ember Heavy"/>
                <a:sym typeface="Calibri"/>
              </a:endParaRPr>
            </a:p>
          </p:txBody>
        </p:sp>
        <p:sp>
          <p:nvSpPr>
            <p:cNvPr id="163" name="Rectangle 27">
              <a:extLst>
                <a:ext uri="{FF2B5EF4-FFF2-40B4-BE49-F238E27FC236}">
                  <a16:creationId xmlns:a16="http://schemas.microsoft.com/office/drawing/2014/main" id="{76AC3A0B-2DF4-4F89-9C10-D1C9A9C779DC}"/>
                </a:ext>
              </a:extLst>
            </p:cNvPr>
            <p:cNvSpPr>
              <a:spLocks noChangeArrowheads="1"/>
            </p:cNvSpPr>
            <p:nvPr/>
          </p:nvSpPr>
          <p:spPr bwMode="auto">
            <a:xfrm>
              <a:off x="1023" y="632"/>
              <a:ext cx="19" cy="7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0" tIns="45700" rIns="91400" bIns="45700" numCol="1" anchor="t" anchorCtr="0" compatLnSpc="1">
              <a:prstTxWarp prst="textNoShape">
                <a:avLst/>
              </a:prstTxWarp>
            </a:bodyPr>
            <a:lstStyle/>
            <a:p>
              <a:pPr marL="0" marR="0" lvl="0" indent="0" defTabSz="457047"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rgbClr val="000000"/>
                </a:solidFill>
                <a:effectLst/>
                <a:uLnTx/>
                <a:uFillTx/>
                <a:latin typeface="Amazon Ember Heavy"/>
                <a:sym typeface="Calibri"/>
              </a:endParaRPr>
            </a:p>
          </p:txBody>
        </p:sp>
        <p:sp>
          <p:nvSpPr>
            <p:cNvPr id="164" name="Rectangle 28">
              <a:extLst>
                <a:ext uri="{FF2B5EF4-FFF2-40B4-BE49-F238E27FC236}">
                  <a16:creationId xmlns:a16="http://schemas.microsoft.com/office/drawing/2014/main" id="{B82C54C6-E0BD-43A5-A676-A3D63DB85FD8}"/>
                </a:ext>
              </a:extLst>
            </p:cNvPr>
            <p:cNvSpPr>
              <a:spLocks noChangeArrowheads="1"/>
            </p:cNvSpPr>
            <p:nvPr/>
          </p:nvSpPr>
          <p:spPr bwMode="auto">
            <a:xfrm>
              <a:off x="562" y="467"/>
              <a:ext cx="285" cy="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0" tIns="45700" rIns="91400" bIns="45700" numCol="1" anchor="t" anchorCtr="0" compatLnSpc="1">
              <a:prstTxWarp prst="textNoShape">
                <a:avLst/>
              </a:prstTxWarp>
            </a:bodyPr>
            <a:lstStyle/>
            <a:p>
              <a:pPr marL="0" marR="0" lvl="0" indent="0" defTabSz="457047"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rgbClr val="000000"/>
                </a:solidFill>
                <a:effectLst/>
                <a:uLnTx/>
                <a:uFillTx/>
                <a:latin typeface="Amazon Ember Heavy"/>
                <a:sym typeface="Calibri"/>
              </a:endParaRPr>
            </a:p>
          </p:txBody>
        </p:sp>
        <p:sp>
          <p:nvSpPr>
            <p:cNvPr id="165" name="Rectangle 29">
              <a:extLst>
                <a:ext uri="{FF2B5EF4-FFF2-40B4-BE49-F238E27FC236}">
                  <a16:creationId xmlns:a16="http://schemas.microsoft.com/office/drawing/2014/main" id="{7E95638E-0C1D-4564-B9E2-71934EB26ADA}"/>
                </a:ext>
              </a:extLst>
            </p:cNvPr>
            <p:cNvSpPr>
              <a:spLocks noChangeArrowheads="1"/>
            </p:cNvSpPr>
            <p:nvPr/>
          </p:nvSpPr>
          <p:spPr bwMode="auto">
            <a:xfrm>
              <a:off x="571" y="524"/>
              <a:ext cx="284" cy="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0" tIns="45700" rIns="91400" bIns="45700" numCol="1" anchor="t" anchorCtr="0" compatLnSpc="1">
              <a:prstTxWarp prst="textNoShape">
                <a:avLst/>
              </a:prstTxWarp>
            </a:bodyPr>
            <a:lstStyle/>
            <a:p>
              <a:pPr marL="0" marR="0" lvl="0" indent="0" defTabSz="457047"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rgbClr val="000000"/>
                </a:solidFill>
                <a:effectLst/>
                <a:uLnTx/>
                <a:uFillTx/>
                <a:latin typeface="Amazon Ember Heavy"/>
                <a:sym typeface="Calibri"/>
              </a:endParaRPr>
            </a:p>
          </p:txBody>
        </p:sp>
        <p:sp>
          <p:nvSpPr>
            <p:cNvPr id="166" name="Rectangle 30">
              <a:extLst>
                <a:ext uri="{FF2B5EF4-FFF2-40B4-BE49-F238E27FC236}">
                  <a16:creationId xmlns:a16="http://schemas.microsoft.com/office/drawing/2014/main" id="{A2773546-8D52-4430-8A81-41B16A68B82D}"/>
                </a:ext>
              </a:extLst>
            </p:cNvPr>
            <p:cNvSpPr>
              <a:spLocks noChangeArrowheads="1"/>
            </p:cNvSpPr>
            <p:nvPr/>
          </p:nvSpPr>
          <p:spPr bwMode="auto">
            <a:xfrm>
              <a:off x="600" y="495"/>
              <a:ext cx="19" cy="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0" tIns="45700" rIns="91400" bIns="45700" numCol="1" anchor="t" anchorCtr="0" compatLnSpc="1">
              <a:prstTxWarp prst="textNoShape">
                <a:avLst/>
              </a:prstTxWarp>
            </a:bodyPr>
            <a:lstStyle/>
            <a:p>
              <a:pPr marL="0" marR="0" lvl="0" indent="0" defTabSz="457047"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rgbClr val="000000"/>
                </a:solidFill>
                <a:effectLst/>
                <a:uLnTx/>
                <a:uFillTx/>
                <a:latin typeface="Amazon Ember Heavy"/>
                <a:sym typeface="Calibri"/>
              </a:endParaRPr>
            </a:p>
          </p:txBody>
        </p:sp>
        <p:sp>
          <p:nvSpPr>
            <p:cNvPr id="167" name="Rectangle 31">
              <a:extLst>
                <a:ext uri="{FF2B5EF4-FFF2-40B4-BE49-F238E27FC236}">
                  <a16:creationId xmlns:a16="http://schemas.microsoft.com/office/drawing/2014/main" id="{679B8CEA-78A1-412B-B029-68769FDF09B8}"/>
                </a:ext>
              </a:extLst>
            </p:cNvPr>
            <p:cNvSpPr>
              <a:spLocks noChangeArrowheads="1"/>
            </p:cNvSpPr>
            <p:nvPr/>
          </p:nvSpPr>
          <p:spPr bwMode="auto">
            <a:xfrm>
              <a:off x="638" y="495"/>
              <a:ext cx="20" cy="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0" tIns="45700" rIns="91400" bIns="45700" numCol="1" anchor="t" anchorCtr="0" compatLnSpc="1">
              <a:prstTxWarp prst="textNoShape">
                <a:avLst/>
              </a:prstTxWarp>
            </a:bodyPr>
            <a:lstStyle/>
            <a:p>
              <a:pPr marL="0" marR="0" lvl="0" indent="0" defTabSz="457047"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rgbClr val="000000"/>
                </a:solidFill>
                <a:effectLst/>
                <a:uLnTx/>
                <a:uFillTx/>
                <a:latin typeface="Amazon Ember Heavy"/>
                <a:sym typeface="Calibri"/>
              </a:endParaRPr>
            </a:p>
          </p:txBody>
        </p:sp>
        <p:sp>
          <p:nvSpPr>
            <p:cNvPr id="168" name="Rectangle 32">
              <a:extLst>
                <a:ext uri="{FF2B5EF4-FFF2-40B4-BE49-F238E27FC236}">
                  <a16:creationId xmlns:a16="http://schemas.microsoft.com/office/drawing/2014/main" id="{433B2D10-6E47-43CE-81C3-7A30C6C534F7}"/>
                </a:ext>
              </a:extLst>
            </p:cNvPr>
            <p:cNvSpPr>
              <a:spLocks noChangeArrowheads="1"/>
            </p:cNvSpPr>
            <p:nvPr/>
          </p:nvSpPr>
          <p:spPr bwMode="auto">
            <a:xfrm>
              <a:off x="677" y="495"/>
              <a:ext cx="19" cy="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0" tIns="45700" rIns="91400" bIns="45700" numCol="1" anchor="t" anchorCtr="0" compatLnSpc="1">
              <a:prstTxWarp prst="textNoShape">
                <a:avLst/>
              </a:prstTxWarp>
            </a:bodyPr>
            <a:lstStyle/>
            <a:p>
              <a:pPr marL="0" marR="0" lvl="0" indent="0" defTabSz="457047"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rgbClr val="000000"/>
                </a:solidFill>
                <a:effectLst/>
                <a:uLnTx/>
                <a:uFillTx/>
                <a:latin typeface="Amazon Ember Heavy"/>
                <a:sym typeface="Calibri"/>
              </a:endParaRPr>
            </a:p>
          </p:txBody>
        </p:sp>
        <p:sp>
          <p:nvSpPr>
            <p:cNvPr id="169" name="Freeform 33">
              <a:extLst>
                <a:ext uri="{FF2B5EF4-FFF2-40B4-BE49-F238E27FC236}">
                  <a16:creationId xmlns:a16="http://schemas.microsoft.com/office/drawing/2014/main" id="{A590E55A-236C-4DB2-94A2-E558BA5334E1}"/>
                </a:ext>
              </a:extLst>
            </p:cNvPr>
            <p:cNvSpPr>
              <a:spLocks noEditPoints="1"/>
            </p:cNvSpPr>
            <p:nvPr/>
          </p:nvSpPr>
          <p:spPr bwMode="auto">
            <a:xfrm>
              <a:off x="845" y="448"/>
              <a:ext cx="115" cy="115"/>
            </a:xfrm>
            <a:custGeom>
              <a:avLst/>
              <a:gdLst>
                <a:gd name="T0" fmla="*/ 44 w 48"/>
                <a:gd name="T1" fmla="*/ 48 h 48"/>
                <a:gd name="T2" fmla="*/ 4 w 48"/>
                <a:gd name="T3" fmla="*/ 48 h 48"/>
                <a:gd name="T4" fmla="*/ 0 w 48"/>
                <a:gd name="T5" fmla="*/ 44 h 48"/>
                <a:gd name="T6" fmla="*/ 0 w 48"/>
                <a:gd name="T7" fmla="*/ 4 h 48"/>
                <a:gd name="T8" fmla="*/ 4 w 48"/>
                <a:gd name="T9" fmla="*/ 0 h 48"/>
                <a:gd name="T10" fmla="*/ 44 w 48"/>
                <a:gd name="T11" fmla="*/ 0 h 48"/>
                <a:gd name="T12" fmla="*/ 48 w 48"/>
                <a:gd name="T13" fmla="*/ 4 h 48"/>
                <a:gd name="T14" fmla="*/ 48 w 48"/>
                <a:gd name="T15" fmla="*/ 44 h 48"/>
                <a:gd name="T16" fmla="*/ 44 w 48"/>
                <a:gd name="T17" fmla="*/ 48 h 48"/>
                <a:gd name="T18" fmla="*/ 8 w 48"/>
                <a:gd name="T19" fmla="*/ 40 h 48"/>
                <a:gd name="T20" fmla="*/ 40 w 48"/>
                <a:gd name="T21" fmla="*/ 40 h 48"/>
                <a:gd name="T22" fmla="*/ 40 w 48"/>
                <a:gd name="T23" fmla="*/ 8 h 48"/>
                <a:gd name="T24" fmla="*/ 8 w 48"/>
                <a:gd name="T25" fmla="*/ 8 h 48"/>
                <a:gd name="T26" fmla="*/ 8 w 48"/>
                <a:gd name="T27" fmla="*/ 4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48">
                  <a:moveTo>
                    <a:pt x="44" y="48"/>
                  </a:moveTo>
                  <a:cubicBezTo>
                    <a:pt x="4" y="48"/>
                    <a:pt x="4" y="48"/>
                    <a:pt x="4" y="48"/>
                  </a:cubicBezTo>
                  <a:cubicBezTo>
                    <a:pt x="2" y="48"/>
                    <a:pt x="0" y="46"/>
                    <a:pt x="0" y="44"/>
                  </a:cubicBezTo>
                  <a:cubicBezTo>
                    <a:pt x="0" y="4"/>
                    <a:pt x="0" y="4"/>
                    <a:pt x="0" y="4"/>
                  </a:cubicBezTo>
                  <a:cubicBezTo>
                    <a:pt x="0" y="2"/>
                    <a:pt x="2" y="0"/>
                    <a:pt x="4" y="0"/>
                  </a:cubicBezTo>
                  <a:cubicBezTo>
                    <a:pt x="44" y="0"/>
                    <a:pt x="44" y="0"/>
                    <a:pt x="44" y="0"/>
                  </a:cubicBezTo>
                  <a:cubicBezTo>
                    <a:pt x="46" y="0"/>
                    <a:pt x="48" y="2"/>
                    <a:pt x="48" y="4"/>
                  </a:cubicBezTo>
                  <a:cubicBezTo>
                    <a:pt x="48" y="44"/>
                    <a:pt x="48" y="44"/>
                    <a:pt x="48" y="44"/>
                  </a:cubicBezTo>
                  <a:cubicBezTo>
                    <a:pt x="48" y="46"/>
                    <a:pt x="46" y="48"/>
                    <a:pt x="44" y="48"/>
                  </a:cubicBezTo>
                  <a:close/>
                  <a:moveTo>
                    <a:pt x="8" y="40"/>
                  </a:moveTo>
                  <a:cubicBezTo>
                    <a:pt x="40" y="40"/>
                    <a:pt x="40" y="40"/>
                    <a:pt x="40" y="40"/>
                  </a:cubicBezTo>
                  <a:cubicBezTo>
                    <a:pt x="40" y="8"/>
                    <a:pt x="40" y="8"/>
                    <a:pt x="40" y="8"/>
                  </a:cubicBezTo>
                  <a:cubicBezTo>
                    <a:pt x="8" y="8"/>
                    <a:pt x="8" y="8"/>
                    <a:pt x="8" y="8"/>
                  </a:cubicBezTo>
                  <a:lnTo>
                    <a:pt x="8"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0" rIns="91400" bIns="45700" numCol="1" anchor="t" anchorCtr="0" compatLnSpc="1">
              <a:prstTxWarp prst="textNoShape">
                <a:avLst/>
              </a:prstTxWarp>
            </a:bodyPr>
            <a:lstStyle/>
            <a:p>
              <a:pPr marL="0" marR="0" lvl="0" indent="0" defTabSz="457047"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rgbClr val="000000"/>
                </a:solidFill>
                <a:effectLst/>
                <a:uLnTx/>
                <a:uFillTx/>
                <a:latin typeface="Amazon Ember Heavy"/>
                <a:sym typeface="Calibri"/>
              </a:endParaRPr>
            </a:p>
          </p:txBody>
        </p:sp>
        <p:sp>
          <p:nvSpPr>
            <p:cNvPr id="170" name="Freeform 34">
              <a:extLst>
                <a:ext uri="{FF2B5EF4-FFF2-40B4-BE49-F238E27FC236}">
                  <a16:creationId xmlns:a16="http://schemas.microsoft.com/office/drawing/2014/main" id="{BB402A53-799E-45C4-926F-469EDBFD6B8A}"/>
                </a:ext>
              </a:extLst>
            </p:cNvPr>
            <p:cNvSpPr>
              <a:spLocks noEditPoints="1"/>
            </p:cNvSpPr>
            <p:nvPr/>
          </p:nvSpPr>
          <p:spPr bwMode="auto">
            <a:xfrm>
              <a:off x="975" y="407"/>
              <a:ext cx="79" cy="79"/>
            </a:xfrm>
            <a:custGeom>
              <a:avLst/>
              <a:gdLst>
                <a:gd name="T0" fmla="*/ 29 w 33"/>
                <a:gd name="T1" fmla="*/ 33 h 33"/>
                <a:gd name="T2" fmla="*/ 4 w 33"/>
                <a:gd name="T3" fmla="*/ 33 h 33"/>
                <a:gd name="T4" fmla="*/ 0 w 33"/>
                <a:gd name="T5" fmla="*/ 29 h 33"/>
                <a:gd name="T6" fmla="*/ 0 w 33"/>
                <a:gd name="T7" fmla="*/ 4 h 33"/>
                <a:gd name="T8" fmla="*/ 4 w 33"/>
                <a:gd name="T9" fmla="*/ 0 h 33"/>
                <a:gd name="T10" fmla="*/ 29 w 33"/>
                <a:gd name="T11" fmla="*/ 0 h 33"/>
                <a:gd name="T12" fmla="*/ 33 w 33"/>
                <a:gd name="T13" fmla="*/ 4 h 33"/>
                <a:gd name="T14" fmla="*/ 33 w 33"/>
                <a:gd name="T15" fmla="*/ 29 h 33"/>
                <a:gd name="T16" fmla="*/ 29 w 33"/>
                <a:gd name="T17" fmla="*/ 33 h 33"/>
                <a:gd name="T18" fmla="*/ 8 w 33"/>
                <a:gd name="T19" fmla="*/ 25 h 33"/>
                <a:gd name="T20" fmla="*/ 25 w 33"/>
                <a:gd name="T21" fmla="*/ 25 h 33"/>
                <a:gd name="T22" fmla="*/ 25 w 33"/>
                <a:gd name="T23" fmla="*/ 8 h 33"/>
                <a:gd name="T24" fmla="*/ 8 w 33"/>
                <a:gd name="T25" fmla="*/ 8 h 33"/>
                <a:gd name="T26" fmla="*/ 8 w 33"/>
                <a:gd name="T27" fmla="*/ 25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 h="33">
                  <a:moveTo>
                    <a:pt x="29" y="33"/>
                  </a:moveTo>
                  <a:cubicBezTo>
                    <a:pt x="4" y="33"/>
                    <a:pt x="4" y="33"/>
                    <a:pt x="4" y="33"/>
                  </a:cubicBezTo>
                  <a:cubicBezTo>
                    <a:pt x="2" y="33"/>
                    <a:pt x="0" y="31"/>
                    <a:pt x="0" y="29"/>
                  </a:cubicBezTo>
                  <a:cubicBezTo>
                    <a:pt x="0" y="4"/>
                    <a:pt x="0" y="4"/>
                    <a:pt x="0" y="4"/>
                  </a:cubicBezTo>
                  <a:cubicBezTo>
                    <a:pt x="0" y="2"/>
                    <a:pt x="2" y="0"/>
                    <a:pt x="4" y="0"/>
                  </a:cubicBezTo>
                  <a:cubicBezTo>
                    <a:pt x="29" y="0"/>
                    <a:pt x="29" y="0"/>
                    <a:pt x="29" y="0"/>
                  </a:cubicBezTo>
                  <a:cubicBezTo>
                    <a:pt x="31" y="0"/>
                    <a:pt x="33" y="2"/>
                    <a:pt x="33" y="4"/>
                  </a:cubicBezTo>
                  <a:cubicBezTo>
                    <a:pt x="33" y="29"/>
                    <a:pt x="33" y="29"/>
                    <a:pt x="33" y="29"/>
                  </a:cubicBezTo>
                  <a:cubicBezTo>
                    <a:pt x="33" y="31"/>
                    <a:pt x="31" y="33"/>
                    <a:pt x="29" y="33"/>
                  </a:cubicBezTo>
                  <a:close/>
                  <a:moveTo>
                    <a:pt x="8" y="25"/>
                  </a:moveTo>
                  <a:cubicBezTo>
                    <a:pt x="25" y="25"/>
                    <a:pt x="25" y="25"/>
                    <a:pt x="25" y="25"/>
                  </a:cubicBezTo>
                  <a:cubicBezTo>
                    <a:pt x="25" y="8"/>
                    <a:pt x="25" y="8"/>
                    <a:pt x="25" y="8"/>
                  </a:cubicBezTo>
                  <a:cubicBezTo>
                    <a:pt x="8" y="8"/>
                    <a:pt x="8" y="8"/>
                    <a:pt x="8" y="8"/>
                  </a:cubicBezTo>
                  <a:lnTo>
                    <a:pt x="8" y="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0" rIns="91400" bIns="45700" numCol="1" anchor="t" anchorCtr="0" compatLnSpc="1">
              <a:prstTxWarp prst="textNoShape">
                <a:avLst/>
              </a:prstTxWarp>
            </a:bodyPr>
            <a:lstStyle/>
            <a:p>
              <a:pPr marL="0" marR="0" lvl="0" indent="0" defTabSz="457047"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rgbClr val="000000"/>
                </a:solidFill>
                <a:effectLst/>
                <a:uLnTx/>
                <a:uFillTx/>
                <a:latin typeface="Amazon Ember Heavy"/>
                <a:sym typeface="Calibri"/>
              </a:endParaRPr>
            </a:p>
          </p:txBody>
        </p:sp>
        <p:sp>
          <p:nvSpPr>
            <p:cNvPr id="171" name="Freeform 35">
              <a:extLst>
                <a:ext uri="{FF2B5EF4-FFF2-40B4-BE49-F238E27FC236}">
                  <a16:creationId xmlns:a16="http://schemas.microsoft.com/office/drawing/2014/main" id="{780E4DA6-AB46-41A7-92A7-A5767702C953}"/>
                </a:ext>
              </a:extLst>
            </p:cNvPr>
            <p:cNvSpPr>
              <a:spLocks noEditPoints="1"/>
            </p:cNvSpPr>
            <p:nvPr/>
          </p:nvSpPr>
          <p:spPr bwMode="auto">
            <a:xfrm>
              <a:off x="975" y="536"/>
              <a:ext cx="79" cy="79"/>
            </a:xfrm>
            <a:custGeom>
              <a:avLst/>
              <a:gdLst>
                <a:gd name="T0" fmla="*/ 29 w 33"/>
                <a:gd name="T1" fmla="*/ 33 h 33"/>
                <a:gd name="T2" fmla="*/ 4 w 33"/>
                <a:gd name="T3" fmla="*/ 33 h 33"/>
                <a:gd name="T4" fmla="*/ 0 w 33"/>
                <a:gd name="T5" fmla="*/ 29 h 33"/>
                <a:gd name="T6" fmla="*/ 0 w 33"/>
                <a:gd name="T7" fmla="*/ 4 h 33"/>
                <a:gd name="T8" fmla="*/ 4 w 33"/>
                <a:gd name="T9" fmla="*/ 0 h 33"/>
                <a:gd name="T10" fmla="*/ 29 w 33"/>
                <a:gd name="T11" fmla="*/ 0 h 33"/>
                <a:gd name="T12" fmla="*/ 33 w 33"/>
                <a:gd name="T13" fmla="*/ 4 h 33"/>
                <a:gd name="T14" fmla="*/ 33 w 33"/>
                <a:gd name="T15" fmla="*/ 29 h 33"/>
                <a:gd name="T16" fmla="*/ 29 w 33"/>
                <a:gd name="T17" fmla="*/ 33 h 33"/>
                <a:gd name="T18" fmla="*/ 8 w 33"/>
                <a:gd name="T19" fmla="*/ 25 h 33"/>
                <a:gd name="T20" fmla="*/ 25 w 33"/>
                <a:gd name="T21" fmla="*/ 25 h 33"/>
                <a:gd name="T22" fmla="*/ 25 w 33"/>
                <a:gd name="T23" fmla="*/ 8 h 33"/>
                <a:gd name="T24" fmla="*/ 8 w 33"/>
                <a:gd name="T25" fmla="*/ 8 h 33"/>
                <a:gd name="T26" fmla="*/ 8 w 33"/>
                <a:gd name="T27" fmla="*/ 25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 h="33">
                  <a:moveTo>
                    <a:pt x="29" y="33"/>
                  </a:moveTo>
                  <a:cubicBezTo>
                    <a:pt x="4" y="33"/>
                    <a:pt x="4" y="33"/>
                    <a:pt x="4" y="33"/>
                  </a:cubicBezTo>
                  <a:cubicBezTo>
                    <a:pt x="2" y="33"/>
                    <a:pt x="0" y="31"/>
                    <a:pt x="0" y="29"/>
                  </a:cubicBezTo>
                  <a:cubicBezTo>
                    <a:pt x="0" y="4"/>
                    <a:pt x="0" y="4"/>
                    <a:pt x="0" y="4"/>
                  </a:cubicBezTo>
                  <a:cubicBezTo>
                    <a:pt x="0" y="2"/>
                    <a:pt x="2" y="0"/>
                    <a:pt x="4" y="0"/>
                  </a:cubicBezTo>
                  <a:cubicBezTo>
                    <a:pt x="29" y="0"/>
                    <a:pt x="29" y="0"/>
                    <a:pt x="29" y="0"/>
                  </a:cubicBezTo>
                  <a:cubicBezTo>
                    <a:pt x="31" y="0"/>
                    <a:pt x="33" y="2"/>
                    <a:pt x="33" y="4"/>
                  </a:cubicBezTo>
                  <a:cubicBezTo>
                    <a:pt x="33" y="29"/>
                    <a:pt x="33" y="29"/>
                    <a:pt x="33" y="29"/>
                  </a:cubicBezTo>
                  <a:cubicBezTo>
                    <a:pt x="33" y="31"/>
                    <a:pt x="31" y="33"/>
                    <a:pt x="29" y="33"/>
                  </a:cubicBezTo>
                  <a:close/>
                  <a:moveTo>
                    <a:pt x="8" y="25"/>
                  </a:moveTo>
                  <a:cubicBezTo>
                    <a:pt x="25" y="25"/>
                    <a:pt x="25" y="25"/>
                    <a:pt x="25" y="25"/>
                  </a:cubicBezTo>
                  <a:cubicBezTo>
                    <a:pt x="25" y="8"/>
                    <a:pt x="25" y="8"/>
                    <a:pt x="25" y="8"/>
                  </a:cubicBezTo>
                  <a:cubicBezTo>
                    <a:pt x="8" y="8"/>
                    <a:pt x="8" y="8"/>
                    <a:pt x="8" y="8"/>
                  </a:cubicBezTo>
                  <a:lnTo>
                    <a:pt x="8" y="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0" rIns="91400" bIns="45700" numCol="1" anchor="t" anchorCtr="0" compatLnSpc="1">
              <a:prstTxWarp prst="textNoShape">
                <a:avLst/>
              </a:prstTxWarp>
            </a:bodyPr>
            <a:lstStyle/>
            <a:p>
              <a:pPr marL="0" marR="0" lvl="0" indent="0" defTabSz="457047"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rgbClr val="000000"/>
                </a:solidFill>
                <a:effectLst/>
                <a:uLnTx/>
                <a:uFillTx/>
                <a:latin typeface="Amazon Ember Heavy"/>
                <a:sym typeface="Calibri"/>
              </a:endParaRPr>
            </a:p>
          </p:txBody>
        </p:sp>
        <p:sp>
          <p:nvSpPr>
            <p:cNvPr id="172" name="Freeform 36">
              <a:extLst>
                <a:ext uri="{FF2B5EF4-FFF2-40B4-BE49-F238E27FC236}">
                  <a16:creationId xmlns:a16="http://schemas.microsoft.com/office/drawing/2014/main" id="{06594435-4F0A-4305-9E3C-317A3B06F15E}"/>
                </a:ext>
              </a:extLst>
            </p:cNvPr>
            <p:cNvSpPr>
              <a:spLocks noEditPoints="1"/>
            </p:cNvSpPr>
            <p:nvPr/>
          </p:nvSpPr>
          <p:spPr bwMode="auto">
            <a:xfrm>
              <a:off x="1066" y="455"/>
              <a:ext cx="79" cy="76"/>
            </a:xfrm>
            <a:custGeom>
              <a:avLst/>
              <a:gdLst>
                <a:gd name="T0" fmla="*/ 29 w 33"/>
                <a:gd name="T1" fmla="*/ 32 h 32"/>
                <a:gd name="T2" fmla="*/ 4 w 33"/>
                <a:gd name="T3" fmla="*/ 32 h 32"/>
                <a:gd name="T4" fmla="*/ 0 w 33"/>
                <a:gd name="T5" fmla="*/ 28 h 32"/>
                <a:gd name="T6" fmla="*/ 0 w 33"/>
                <a:gd name="T7" fmla="*/ 4 h 32"/>
                <a:gd name="T8" fmla="*/ 4 w 33"/>
                <a:gd name="T9" fmla="*/ 0 h 32"/>
                <a:gd name="T10" fmla="*/ 29 w 33"/>
                <a:gd name="T11" fmla="*/ 0 h 32"/>
                <a:gd name="T12" fmla="*/ 33 w 33"/>
                <a:gd name="T13" fmla="*/ 4 h 32"/>
                <a:gd name="T14" fmla="*/ 33 w 33"/>
                <a:gd name="T15" fmla="*/ 28 h 32"/>
                <a:gd name="T16" fmla="*/ 29 w 33"/>
                <a:gd name="T17" fmla="*/ 32 h 32"/>
                <a:gd name="T18" fmla="*/ 8 w 33"/>
                <a:gd name="T19" fmla="*/ 24 h 32"/>
                <a:gd name="T20" fmla="*/ 25 w 33"/>
                <a:gd name="T21" fmla="*/ 24 h 32"/>
                <a:gd name="T22" fmla="*/ 25 w 33"/>
                <a:gd name="T23" fmla="*/ 8 h 32"/>
                <a:gd name="T24" fmla="*/ 8 w 33"/>
                <a:gd name="T25" fmla="*/ 8 h 32"/>
                <a:gd name="T26" fmla="*/ 8 w 33"/>
                <a:gd name="T27" fmla="*/ 24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 h="32">
                  <a:moveTo>
                    <a:pt x="29" y="32"/>
                  </a:moveTo>
                  <a:cubicBezTo>
                    <a:pt x="4" y="32"/>
                    <a:pt x="4" y="32"/>
                    <a:pt x="4" y="32"/>
                  </a:cubicBezTo>
                  <a:cubicBezTo>
                    <a:pt x="2" y="32"/>
                    <a:pt x="0" y="31"/>
                    <a:pt x="0" y="28"/>
                  </a:cubicBezTo>
                  <a:cubicBezTo>
                    <a:pt x="0" y="4"/>
                    <a:pt x="0" y="4"/>
                    <a:pt x="0" y="4"/>
                  </a:cubicBezTo>
                  <a:cubicBezTo>
                    <a:pt x="0" y="2"/>
                    <a:pt x="2" y="0"/>
                    <a:pt x="4" y="0"/>
                  </a:cubicBezTo>
                  <a:cubicBezTo>
                    <a:pt x="29" y="0"/>
                    <a:pt x="29" y="0"/>
                    <a:pt x="29" y="0"/>
                  </a:cubicBezTo>
                  <a:cubicBezTo>
                    <a:pt x="31" y="0"/>
                    <a:pt x="33" y="2"/>
                    <a:pt x="33" y="4"/>
                  </a:cubicBezTo>
                  <a:cubicBezTo>
                    <a:pt x="33" y="28"/>
                    <a:pt x="33" y="28"/>
                    <a:pt x="33" y="28"/>
                  </a:cubicBezTo>
                  <a:cubicBezTo>
                    <a:pt x="33" y="31"/>
                    <a:pt x="31" y="32"/>
                    <a:pt x="29" y="32"/>
                  </a:cubicBezTo>
                  <a:close/>
                  <a:moveTo>
                    <a:pt x="8" y="24"/>
                  </a:moveTo>
                  <a:cubicBezTo>
                    <a:pt x="25" y="24"/>
                    <a:pt x="25" y="24"/>
                    <a:pt x="25" y="24"/>
                  </a:cubicBezTo>
                  <a:cubicBezTo>
                    <a:pt x="25" y="8"/>
                    <a:pt x="25" y="8"/>
                    <a:pt x="25" y="8"/>
                  </a:cubicBezTo>
                  <a:cubicBezTo>
                    <a:pt x="8" y="8"/>
                    <a:pt x="8" y="8"/>
                    <a:pt x="8" y="8"/>
                  </a:cubicBezTo>
                  <a:lnTo>
                    <a:pt x="8"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0" rIns="91400" bIns="45700" numCol="1" anchor="t" anchorCtr="0" compatLnSpc="1">
              <a:prstTxWarp prst="textNoShape">
                <a:avLst/>
              </a:prstTxWarp>
            </a:bodyPr>
            <a:lstStyle/>
            <a:p>
              <a:pPr marL="0" marR="0" lvl="0" indent="0" defTabSz="457047"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rgbClr val="000000"/>
                </a:solidFill>
                <a:effectLst/>
                <a:uLnTx/>
                <a:uFillTx/>
                <a:latin typeface="Amazon Ember Heavy"/>
                <a:sym typeface="Calibri"/>
              </a:endParaRPr>
            </a:p>
          </p:txBody>
        </p:sp>
        <p:sp>
          <p:nvSpPr>
            <p:cNvPr id="173" name="Freeform 37">
              <a:extLst>
                <a:ext uri="{FF2B5EF4-FFF2-40B4-BE49-F238E27FC236}">
                  <a16:creationId xmlns:a16="http://schemas.microsoft.com/office/drawing/2014/main" id="{B72BAA2D-B8A1-4C68-BE6E-AE4429BAB392}"/>
                </a:ext>
              </a:extLst>
            </p:cNvPr>
            <p:cNvSpPr>
              <a:spLocks noEditPoints="1"/>
            </p:cNvSpPr>
            <p:nvPr/>
          </p:nvSpPr>
          <p:spPr bwMode="auto">
            <a:xfrm>
              <a:off x="1066" y="354"/>
              <a:ext cx="79" cy="79"/>
            </a:xfrm>
            <a:custGeom>
              <a:avLst/>
              <a:gdLst>
                <a:gd name="T0" fmla="*/ 29 w 33"/>
                <a:gd name="T1" fmla="*/ 33 h 33"/>
                <a:gd name="T2" fmla="*/ 4 w 33"/>
                <a:gd name="T3" fmla="*/ 33 h 33"/>
                <a:gd name="T4" fmla="*/ 0 w 33"/>
                <a:gd name="T5" fmla="*/ 29 h 33"/>
                <a:gd name="T6" fmla="*/ 0 w 33"/>
                <a:gd name="T7" fmla="*/ 4 h 33"/>
                <a:gd name="T8" fmla="*/ 4 w 33"/>
                <a:gd name="T9" fmla="*/ 0 h 33"/>
                <a:gd name="T10" fmla="*/ 29 w 33"/>
                <a:gd name="T11" fmla="*/ 0 h 33"/>
                <a:gd name="T12" fmla="*/ 33 w 33"/>
                <a:gd name="T13" fmla="*/ 4 h 33"/>
                <a:gd name="T14" fmla="*/ 33 w 33"/>
                <a:gd name="T15" fmla="*/ 29 h 33"/>
                <a:gd name="T16" fmla="*/ 29 w 33"/>
                <a:gd name="T17" fmla="*/ 33 h 33"/>
                <a:gd name="T18" fmla="*/ 8 w 33"/>
                <a:gd name="T19" fmla="*/ 25 h 33"/>
                <a:gd name="T20" fmla="*/ 25 w 33"/>
                <a:gd name="T21" fmla="*/ 25 h 33"/>
                <a:gd name="T22" fmla="*/ 25 w 33"/>
                <a:gd name="T23" fmla="*/ 8 h 33"/>
                <a:gd name="T24" fmla="*/ 8 w 33"/>
                <a:gd name="T25" fmla="*/ 8 h 33"/>
                <a:gd name="T26" fmla="*/ 8 w 33"/>
                <a:gd name="T27" fmla="*/ 25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 h="33">
                  <a:moveTo>
                    <a:pt x="29" y="33"/>
                  </a:moveTo>
                  <a:cubicBezTo>
                    <a:pt x="4" y="33"/>
                    <a:pt x="4" y="33"/>
                    <a:pt x="4" y="33"/>
                  </a:cubicBezTo>
                  <a:cubicBezTo>
                    <a:pt x="2" y="33"/>
                    <a:pt x="0" y="31"/>
                    <a:pt x="0" y="29"/>
                  </a:cubicBezTo>
                  <a:cubicBezTo>
                    <a:pt x="0" y="4"/>
                    <a:pt x="0" y="4"/>
                    <a:pt x="0" y="4"/>
                  </a:cubicBezTo>
                  <a:cubicBezTo>
                    <a:pt x="0" y="2"/>
                    <a:pt x="2" y="0"/>
                    <a:pt x="4" y="0"/>
                  </a:cubicBezTo>
                  <a:cubicBezTo>
                    <a:pt x="29" y="0"/>
                    <a:pt x="29" y="0"/>
                    <a:pt x="29" y="0"/>
                  </a:cubicBezTo>
                  <a:cubicBezTo>
                    <a:pt x="31" y="0"/>
                    <a:pt x="33" y="2"/>
                    <a:pt x="33" y="4"/>
                  </a:cubicBezTo>
                  <a:cubicBezTo>
                    <a:pt x="33" y="29"/>
                    <a:pt x="33" y="29"/>
                    <a:pt x="33" y="29"/>
                  </a:cubicBezTo>
                  <a:cubicBezTo>
                    <a:pt x="33" y="31"/>
                    <a:pt x="31" y="33"/>
                    <a:pt x="29" y="33"/>
                  </a:cubicBezTo>
                  <a:close/>
                  <a:moveTo>
                    <a:pt x="8" y="25"/>
                  </a:moveTo>
                  <a:cubicBezTo>
                    <a:pt x="25" y="25"/>
                    <a:pt x="25" y="25"/>
                    <a:pt x="25" y="25"/>
                  </a:cubicBezTo>
                  <a:cubicBezTo>
                    <a:pt x="25" y="8"/>
                    <a:pt x="25" y="8"/>
                    <a:pt x="25" y="8"/>
                  </a:cubicBezTo>
                  <a:cubicBezTo>
                    <a:pt x="8" y="8"/>
                    <a:pt x="8" y="8"/>
                    <a:pt x="8" y="8"/>
                  </a:cubicBezTo>
                  <a:lnTo>
                    <a:pt x="8" y="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0" rIns="91400" bIns="45700" numCol="1" anchor="t" anchorCtr="0" compatLnSpc="1">
              <a:prstTxWarp prst="textNoShape">
                <a:avLst/>
              </a:prstTxWarp>
            </a:bodyPr>
            <a:lstStyle/>
            <a:p>
              <a:pPr marL="0" marR="0" lvl="0" indent="0" defTabSz="457047"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rgbClr val="000000"/>
                </a:solidFill>
                <a:effectLst/>
                <a:uLnTx/>
                <a:uFillTx/>
                <a:latin typeface="Amazon Ember Heavy"/>
                <a:sym typeface="Calibri"/>
              </a:endParaRPr>
            </a:p>
          </p:txBody>
        </p:sp>
        <p:sp>
          <p:nvSpPr>
            <p:cNvPr id="174" name="Freeform 38">
              <a:extLst>
                <a:ext uri="{FF2B5EF4-FFF2-40B4-BE49-F238E27FC236}">
                  <a16:creationId xmlns:a16="http://schemas.microsoft.com/office/drawing/2014/main" id="{2D712059-D82F-4E1C-999D-A6E414C574B2}"/>
                </a:ext>
              </a:extLst>
            </p:cNvPr>
            <p:cNvSpPr>
              <a:spLocks/>
            </p:cNvSpPr>
            <p:nvPr/>
          </p:nvSpPr>
          <p:spPr bwMode="auto">
            <a:xfrm>
              <a:off x="593" y="774"/>
              <a:ext cx="67" cy="67"/>
            </a:xfrm>
            <a:custGeom>
              <a:avLst/>
              <a:gdLst>
                <a:gd name="T0" fmla="*/ 28 w 28"/>
                <a:gd name="T1" fmla="*/ 28 h 28"/>
                <a:gd name="T2" fmla="*/ 20 w 28"/>
                <a:gd name="T3" fmla="*/ 28 h 28"/>
                <a:gd name="T4" fmla="*/ 0 w 28"/>
                <a:gd name="T5" fmla="*/ 8 h 28"/>
                <a:gd name="T6" fmla="*/ 0 w 28"/>
                <a:gd name="T7" fmla="*/ 0 h 28"/>
                <a:gd name="T8" fmla="*/ 28 w 28"/>
                <a:gd name="T9" fmla="*/ 28 h 28"/>
              </a:gdLst>
              <a:ahLst/>
              <a:cxnLst>
                <a:cxn ang="0">
                  <a:pos x="T0" y="T1"/>
                </a:cxn>
                <a:cxn ang="0">
                  <a:pos x="T2" y="T3"/>
                </a:cxn>
                <a:cxn ang="0">
                  <a:pos x="T4" y="T5"/>
                </a:cxn>
                <a:cxn ang="0">
                  <a:pos x="T6" y="T7"/>
                </a:cxn>
                <a:cxn ang="0">
                  <a:pos x="T8" y="T9"/>
                </a:cxn>
              </a:cxnLst>
              <a:rect l="0" t="0" r="r" b="b"/>
              <a:pathLst>
                <a:path w="28" h="28">
                  <a:moveTo>
                    <a:pt x="28" y="28"/>
                  </a:moveTo>
                  <a:cubicBezTo>
                    <a:pt x="20" y="28"/>
                    <a:pt x="20" y="28"/>
                    <a:pt x="20" y="28"/>
                  </a:cubicBezTo>
                  <a:cubicBezTo>
                    <a:pt x="20" y="17"/>
                    <a:pt x="11" y="8"/>
                    <a:pt x="0" y="8"/>
                  </a:cubicBezTo>
                  <a:cubicBezTo>
                    <a:pt x="0" y="0"/>
                    <a:pt x="0" y="0"/>
                    <a:pt x="0" y="0"/>
                  </a:cubicBezTo>
                  <a:cubicBezTo>
                    <a:pt x="15" y="0"/>
                    <a:pt x="28" y="12"/>
                    <a:pt x="28"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0" rIns="91400" bIns="45700" numCol="1" anchor="t" anchorCtr="0" compatLnSpc="1">
              <a:prstTxWarp prst="textNoShape">
                <a:avLst/>
              </a:prstTxWarp>
            </a:bodyPr>
            <a:lstStyle/>
            <a:p>
              <a:pPr marL="0" marR="0" lvl="0" indent="0" defTabSz="457047"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rgbClr val="000000"/>
                </a:solidFill>
                <a:effectLst/>
                <a:uLnTx/>
                <a:uFillTx/>
                <a:latin typeface="Amazon Ember Heavy"/>
                <a:sym typeface="Calibri"/>
              </a:endParaRPr>
            </a:p>
          </p:txBody>
        </p:sp>
        <p:sp>
          <p:nvSpPr>
            <p:cNvPr id="175" name="Freeform 39">
              <a:extLst>
                <a:ext uri="{FF2B5EF4-FFF2-40B4-BE49-F238E27FC236}">
                  <a16:creationId xmlns:a16="http://schemas.microsoft.com/office/drawing/2014/main" id="{7B03AAE2-91E1-42D7-81A2-21F57CA50615}"/>
                </a:ext>
              </a:extLst>
            </p:cNvPr>
            <p:cNvSpPr>
              <a:spLocks/>
            </p:cNvSpPr>
            <p:nvPr/>
          </p:nvSpPr>
          <p:spPr bwMode="auto">
            <a:xfrm>
              <a:off x="593" y="661"/>
              <a:ext cx="180" cy="177"/>
            </a:xfrm>
            <a:custGeom>
              <a:avLst/>
              <a:gdLst>
                <a:gd name="T0" fmla="*/ 75 w 75"/>
                <a:gd name="T1" fmla="*/ 74 h 74"/>
                <a:gd name="T2" fmla="*/ 67 w 75"/>
                <a:gd name="T3" fmla="*/ 74 h 74"/>
                <a:gd name="T4" fmla="*/ 67 w 75"/>
                <a:gd name="T5" fmla="*/ 63 h 74"/>
                <a:gd name="T6" fmla="*/ 53 w 75"/>
                <a:gd name="T7" fmla="*/ 63 h 74"/>
                <a:gd name="T8" fmla="*/ 49 w 75"/>
                <a:gd name="T9" fmla="*/ 60 h 74"/>
                <a:gd name="T10" fmla="*/ 45 w 75"/>
                <a:gd name="T11" fmla="*/ 50 h 74"/>
                <a:gd name="T12" fmla="*/ 46 w 75"/>
                <a:gd name="T13" fmla="*/ 46 h 74"/>
                <a:gd name="T14" fmla="*/ 56 w 75"/>
                <a:gd name="T15" fmla="*/ 36 h 74"/>
                <a:gd name="T16" fmla="*/ 39 w 75"/>
                <a:gd name="T17" fmla="*/ 19 h 74"/>
                <a:gd name="T18" fmla="*/ 29 w 75"/>
                <a:gd name="T19" fmla="*/ 29 h 74"/>
                <a:gd name="T20" fmla="*/ 25 w 75"/>
                <a:gd name="T21" fmla="*/ 30 h 74"/>
                <a:gd name="T22" fmla="*/ 15 w 75"/>
                <a:gd name="T23" fmla="*/ 26 h 74"/>
                <a:gd name="T24" fmla="*/ 12 w 75"/>
                <a:gd name="T25" fmla="*/ 22 h 74"/>
                <a:gd name="T26" fmla="*/ 12 w 75"/>
                <a:gd name="T27" fmla="*/ 8 h 74"/>
                <a:gd name="T28" fmla="*/ 0 w 75"/>
                <a:gd name="T29" fmla="*/ 8 h 74"/>
                <a:gd name="T30" fmla="*/ 0 w 75"/>
                <a:gd name="T31" fmla="*/ 0 h 74"/>
                <a:gd name="T32" fmla="*/ 16 w 75"/>
                <a:gd name="T33" fmla="*/ 0 h 74"/>
                <a:gd name="T34" fmla="*/ 20 w 75"/>
                <a:gd name="T35" fmla="*/ 4 h 74"/>
                <a:gd name="T36" fmla="*/ 20 w 75"/>
                <a:gd name="T37" fmla="*/ 19 h 74"/>
                <a:gd name="T38" fmla="*/ 26 w 75"/>
                <a:gd name="T39" fmla="*/ 21 h 74"/>
                <a:gd name="T40" fmla="*/ 36 w 75"/>
                <a:gd name="T41" fmla="*/ 10 h 74"/>
                <a:gd name="T42" fmla="*/ 42 w 75"/>
                <a:gd name="T43" fmla="*/ 10 h 74"/>
                <a:gd name="T44" fmla="*/ 64 w 75"/>
                <a:gd name="T45" fmla="*/ 33 h 74"/>
                <a:gd name="T46" fmla="*/ 66 w 75"/>
                <a:gd name="T47" fmla="*/ 36 h 74"/>
                <a:gd name="T48" fmla="*/ 64 w 75"/>
                <a:gd name="T49" fmla="*/ 38 h 74"/>
                <a:gd name="T50" fmla="*/ 54 w 75"/>
                <a:gd name="T51" fmla="*/ 49 h 74"/>
                <a:gd name="T52" fmla="*/ 56 w 75"/>
                <a:gd name="T53" fmla="*/ 55 h 74"/>
                <a:gd name="T54" fmla="*/ 71 w 75"/>
                <a:gd name="T55" fmla="*/ 55 h 74"/>
                <a:gd name="T56" fmla="*/ 75 w 75"/>
                <a:gd name="T57" fmla="*/ 59 h 74"/>
                <a:gd name="T58" fmla="*/ 75 w 75"/>
                <a:gd name="T59" fmla="*/ 7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5" h="74">
                  <a:moveTo>
                    <a:pt x="75" y="74"/>
                  </a:moveTo>
                  <a:cubicBezTo>
                    <a:pt x="67" y="74"/>
                    <a:pt x="67" y="74"/>
                    <a:pt x="67" y="74"/>
                  </a:cubicBezTo>
                  <a:cubicBezTo>
                    <a:pt x="67" y="63"/>
                    <a:pt x="67" y="63"/>
                    <a:pt x="67" y="63"/>
                  </a:cubicBezTo>
                  <a:cubicBezTo>
                    <a:pt x="53" y="63"/>
                    <a:pt x="53" y="63"/>
                    <a:pt x="53" y="63"/>
                  </a:cubicBezTo>
                  <a:cubicBezTo>
                    <a:pt x="51" y="63"/>
                    <a:pt x="50" y="62"/>
                    <a:pt x="49" y="60"/>
                  </a:cubicBezTo>
                  <a:cubicBezTo>
                    <a:pt x="48" y="57"/>
                    <a:pt x="47" y="53"/>
                    <a:pt x="45" y="50"/>
                  </a:cubicBezTo>
                  <a:cubicBezTo>
                    <a:pt x="44" y="49"/>
                    <a:pt x="45" y="47"/>
                    <a:pt x="46" y="46"/>
                  </a:cubicBezTo>
                  <a:cubicBezTo>
                    <a:pt x="56" y="36"/>
                    <a:pt x="56" y="36"/>
                    <a:pt x="56" y="36"/>
                  </a:cubicBezTo>
                  <a:cubicBezTo>
                    <a:pt x="39" y="19"/>
                    <a:pt x="39" y="19"/>
                    <a:pt x="39" y="19"/>
                  </a:cubicBezTo>
                  <a:cubicBezTo>
                    <a:pt x="29" y="29"/>
                    <a:pt x="29" y="29"/>
                    <a:pt x="29" y="29"/>
                  </a:cubicBezTo>
                  <a:cubicBezTo>
                    <a:pt x="28" y="30"/>
                    <a:pt x="26" y="30"/>
                    <a:pt x="25" y="30"/>
                  </a:cubicBezTo>
                  <a:cubicBezTo>
                    <a:pt x="22" y="28"/>
                    <a:pt x="18" y="27"/>
                    <a:pt x="15" y="26"/>
                  </a:cubicBezTo>
                  <a:cubicBezTo>
                    <a:pt x="13" y="25"/>
                    <a:pt x="12" y="24"/>
                    <a:pt x="12" y="22"/>
                  </a:cubicBezTo>
                  <a:cubicBezTo>
                    <a:pt x="12" y="8"/>
                    <a:pt x="12" y="8"/>
                    <a:pt x="12" y="8"/>
                  </a:cubicBezTo>
                  <a:cubicBezTo>
                    <a:pt x="0" y="8"/>
                    <a:pt x="0" y="8"/>
                    <a:pt x="0" y="8"/>
                  </a:cubicBezTo>
                  <a:cubicBezTo>
                    <a:pt x="0" y="0"/>
                    <a:pt x="0" y="0"/>
                    <a:pt x="0" y="0"/>
                  </a:cubicBezTo>
                  <a:cubicBezTo>
                    <a:pt x="16" y="0"/>
                    <a:pt x="16" y="0"/>
                    <a:pt x="16" y="0"/>
                  </a:cubicBezTo>
                  <a:cubicBezTo>
                    <a:pt x="18" y="0"/>
                    <a:pt x="20" y="1"/>
                    <a:pt x="20" y="4"/>
                  </a:cubicBezTo>
                  <a:cubicBezTo>
                    <a:pt x="20" y="19"/>
                    <a:pt x="20" y="19"/>
                    <a:pt x="20" y="19"/>
                  </a:cubicBezTo>
                  <a:cubicBezTo>
                    <a:pt x="22" y="20"/>
                    <a:pt x="24" y="20"/>
                    <a:pt x="26" y="21"/>
                  </a:cubicBezTo>
                  <a:cubicBezTo>
                    <a:pt x="36" y="10"/>
                    <a:pt x="36" y="10"/>
                    <a:pt x="36" y="10"/>
                  </a:cubicBezTo>
                  <a:cubicBezTo>
                    <a:pt x="38" y="9"/>
                    <a:pt x="41" y="9"/>
                    <a:pt x="42" y="10"/>
                  </a:cubicBezTo>
                  <a:cubicBezTo>
                    <a:pt x="64" y="33"/>
                    <a:pt x="64" y="33"/>
                    <a:pt x="64" y="33"/>
                  </a:cubicBezTo>
                  <a:cubicBezTo>
                    <a:pt x="65" y="34"/>
                    <a:pt x="66" y="35"/>
                    <a:pt x="66" y="36"/>
                  </a:cubicBezTo>
                  <a:cubicBezTo>
                    <a:pt x="66" y="37"/>
                    <a:pt x="65" y="38"/>
                    <a:pt x="64" y="38"/>
                  </a:cubicBezTo>
                  <a:cubicBezTo>
                    <a:pt x="54" y="49"/>
                    <a:pt x="54" y="49"/>
                    <a:pt x="54" y="49"/>
                  </a:cubicBezTo>
                  <a:cubicBezTo>
                    <a:pt x="55" y="51"/>
                    <a:pt x="55" y="53"/>
                    <a:pt x="56" y="55"/>
                  </a:cubicBezTo>
                  <a:cubicBezTo>
                    <a:pt x="71" y="55"/>
                    <a:pt x="71" y="55"/>
                    <a:pt x="71" y="55"/>
                  </a:cubicBezTo>
                  <a:cubicBezTo>
                    <a:pt x="74" y="55"/>
                    <a:pt x="75" y="57"/>
                    <a:pt x="75" y="59"/>
                  </a:cubicBezTo>
                  <a:lnTo>
                    <a:pt x="75" y="7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0" rIns="91400" bIns="45700" numCol="1" anchor="t" anchorCtr="0" compatLnSpc="1">
              <a:prstTxWarp prst="textNoShape">
                <a:avLst/>
              </a:prstTxWarp>
            </a:bodyPr>
            <a:lstStyle/>
            <a:p>
              <a:pPr marL="0" marR="0" lvl="0" indent="0" defTabSz="457047"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rgbClr val="000000"/>
                </a:solidFill>
                <a:effectLst/>
                <a:uLnTx/>
                <a:uFillTx/>
                <a:latin typeface="Amazon Ember Heavy"/>
                <a:sym typeface="Calibri"/>
              </a:endParaRPr>
            </a:p>
          </p:txBody>
        </p:sp>
      </p:grpSp>
      <p:grpSp>
        <p:nvGrpSpPr>
          <p:cNvPr id="176" name="Group 42">
            <a:extLst>
              <a:ext uri="{FF2B5EF4-FFF2-40B4-BE49-F238E27FC236}">
                <a16:creationId xmlns:a16="http://schemas.microsoft.com/office/drawing/2014/main" id="{780572E0-CFAC-4436-B33A-6334BD941B3C}"/>
              </a:ext>
            </a:extLst>
          </p:cNvPr>
          <p:cNvGrpSpPr>
            <a:grpSpLocks noChangeAspect="1"/>
          </p:cNvGrpSpPr>
          <p:nvPr/>
        </p:nvGrpSpPr>
        <p:grpSpPr bwMode="auto">
          <a:xfrm>
            <a:off x="7433699" y="1931119"/>
            <a:ext cx="751363" cy="611627"/>
            <a:chOff x="2438" y="657"/>
            <a:chExt cx="656" cy="534"/>
          </a:xfrm>
          <a:gradFill>
            <a:gsLst>
              <a:gs pos="0">
                <a:schemeClr val="accent1"/>
              </a:gs>
              <a:gs pos="71000">
                <a:schemeClr val="accent3"/>
              </a:gs>
            </a:gsLst>
            <a:lin ang="2700000" scaled="1"/>
          </a:gradFill>
        </p:grpSpPr>
        <p:sp>
          <p:nvSpPr>
            <p:cNvPr id="177" name="Freeform 43">
              <a:extLst>
                <a:ext uri="{FF2B5EF4-FFF2-40B4-BE49-F238E27FC236}">
                  <a16:creationId xmlns:a16="http://schemas.microsoft.com/office/drawing/2014/main" id="{80E41A43-4253-4E18-B696-E78493F28417}"/>
                </a:ext>
              </a:extLst>
            </p:cNvPr>
            <p:cNvSpPr>
              <a:spLocks/>
            </p:cNvSpPr>
            <p:nvPr/>
          </p:nvSpPr>
          <p:spPr bwMode="auto">
            <a:xfrm>
              <a:off x="2438" y="657"/>
              <a:ext cx="565" cy="250"/>
            </a:xfrm>
            <a:custGeom>
              <a:avLst/>
              <a:gdLst>
                <a:gd name="T0" fmla="*/ 236 w 236"/>
                <a:gd name="T1" fmla="*/ 104 h 104"/>
                <a:gd name="T2" fmla="*/ 228 w 236"/>
                <a:gd name="T3" fmla="*/ 104 h 104"/>
                <a:gd name="T4" fmla="*/ 228 w 236"/>
                <a:gd name="T5" fmla="*/ 8 h 104"/>
                <a:gd name="T6" fmla="*/ 0 w 236"/>
                <a:gd name="T7" fmla="*/ 8 h 104"/>
                <a:gd name="T8" fmla="*/ 0 w 236"/>
                <a:gd name="T9" fmla="*/ 0 h 104"/>
                <a:gd name="T10" fmla="*/ 232 w 236"/>
                <a:gd name="T11" fmla="*/ 0 h 104"/>
                <a:gd name="T12" fmla="*/ 236 w 236"/>
                <a:gd name="T13" fmla="*/ 4 h 104"/>
                <a:gd name="T14" fmla="*/ 236 w 236"/>
                <a:gd name="T15" fmla="*/ 104 h 1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6" h="104">
                  <a:moveTo>
                    <a:pt x="236" y="104"/>
                  </a:moveTo>
                  <a:cubicBezTo>
                    <a:pt x="228" y="104"/>
                    <a:pt x="228" y="104"/>
                    <a:pt x="228" y="104"/>
                  </a:cubicBezTo>
                  <a:cubicBezTo>
                    <a:pt x="228" y="8"/>
                    <a:pt x="228" y="8"/>
                    <a:pt x="228" y="8"/>
                  </a:cubicBezTo>
                  <a:cubicBezTo>
                    <a:pt x="0" y="8"/>
                    <a:pt x="0" y="8"/>
                    <a:pt x="0" y="8"/>
                  </a:cubicBezTo>
                  <a:cubicBezTo>
                    <a:pt x="0" y="0"/>
                    <a:pt x="0" y="0"/>
                    <a:pt x="0" y="0"/>
                  </a:cubicBezTo>
                  <a:cubicBezTo>
                    <a:pt x="232" y="0"/>
                    <a:pt x="232" y="0"/>
                    <a:pt x="232" y="0"/>
                  </a:cubicBezTo>
                  <a:cubicBezTo>
                    <a:pt x="235" y="0"/>
                    <a:pt x="236" y="2"/>
                    <a:pt x="236" y="4"/>
                  </a:cubicBezTo>
                  <a:lnTo>
                    <a:pt x="236" y="10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0" rIns="91400" bIns="45700" numCol="1" anchor="t" anchorCtr="0" compatLnSpc="1">
              <a:prstTxWarp prst="textNoShape">
                <a:avLst/>
              </a:prstTxWarp>
            </a:bodyPr>
            <a:lstStyle/>
            <a:p>
              <a:pPr marL="0" marR="0" lvl="0" indent="0" defTabSz="457047"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rgbClr val="000000"/>
                </a:solidFill>
                <a:effectLst/>
                <a:uLnTx/>
                <a:uFillTx/>
                <a:latin typeface="Amazon Ember Heavy"/>
                <a:sym typeface="Calibri"/>
              </a:endParaRPr>
            </a:p>
          </p:txBody>
        </p:sp>
        <p:sp>
          <p:nvSpPr>
            <p:cNvPr id="178" name="Freeform 44">
              <a:extLst>
                <a:ext uri="{FF2B5EF4-FFF2-40B4-BE49-F238E27FC236}">
                  <a16:creationId xmlns:a16="http://schemas.microsoft.com/office/drawing/2014/main" id="{B5FAED23-FE15-4420-ADD7-E5449E050643}"/>
                </a:ext>
              </a:extLst>
            </p:cNvPr>
            <p:cNvSpPr>
              <a:spLocks/>
            </p:cNvSpPr>
            <p:nvPr/>
          </p:nvSpPr>
          <p:spPr bwMode="auto">
            <a:xfrm>
              <a:off x="2438" y="657"/>
              <a:ext cx="381" cy="404"/>
            </a:xfrm>
            <a:custGeom>
              <a:avLst/>
              <a:gdLst>
                <a:gd name="T0" fmla="*/ 159 w 159"/>
                <a:gd name="T1" fmla="*/ 168 h 168"/>
                <a:gd name="T2" fmla="*/ 4 w 159"/>
                <a:gd name="T3" fmla="*/ 168 h 168"/>
                <a:gd name="T4" fmla="*/ 0 w 159"/>
                <a:gd name="T5" fmla="*/ 164 h 168"/>
                <a:gd name="T6" fmla="*/ 0 w 159"/>
                <a:gd name="T7" fmla="*/ 0 h 168"/>
                <a:gd name="T8" fmla="*/ 8 w 159"/>
                <a:gd name="T9" fmla="*/ 0 h 168"/>
                <a:gd name="T10" fmla="*/ 8 w 159"/>
                <a:gd name="T11" fmla="*/ 160 h 168"/>
                <a:gd name="T12" fmla="*/ 159 w 159"/>
                <a:gd name="T13" fmla="*/ 160 h 168"/>
                <a:gd name="T14" fmla="*/ 159 w 159"/>
                <a:gd name="T15" fmla="*/ 168 h 1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9" h="168">
                  <a:moveTo>
                    <a:pt x="159" y="168"/>
                  </a:moveTo>
                  <a:cubicBezTo>
                    <a:pt x="4" y="168"/>
                    <a:pt x="4" y="168"/>
                    <a:pt x="4" y="168"/>
                  </a:cubicBezTo>
                  <a:cubicBezTo>
                    <a:pt x="2" y="168"/>
                    <a:pt x="0" y="166"/>
                    <a:pt x="0" y="164"/>
                  </a:cubicBezTo>
                  <a:cubicBezTo>
                    <a:pt x="0" y="0"/>
                    <a:pt x="0" y="0"/>
                    <a:pt x="0" y="0"/>
                  </a:cubicBezTo>
                  <a:cubicBezTo>
                    <a:pt x="8" y="0"/>
                    <a:pt x="8" y="0"/>
                    <a:pt x="8" y="0"/>
                  </a:cubicBezTo>
                  <a:cubicBezTo>
                    <a:pt x="8" y="160"/>
                    <a:pt x="8" y="160"/>
                    <a:pt x="8" y="160"/>
                  </a:cubicBezTo>
                  <a:cubicBezTo>
                    <a:pt x="159" y="160"/>
                    <a:pt x="159" y="160"/>
                    <a:pt x="159" y="160"/>
                  </a:cubicBezTo>
                  <a:lnTo>
                    <a:pt x="159" y="1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0" rIns="91400" bIns="45700" numCol="1" anchor="t" anchorCtr="0" compatLnSpc="1">
              <a:prstTxWarp prst="textNoShape">
                <a:avLst/>
              </a:prstTxWarp>
            </a:bodyPr>
            <a:lstStyle/>
            <a:p>
              <a:pPr marL="0" marR="0" lvl="0" indent="0" defTabSz="457047"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rgbClr val="000000"/>
                </a:solidFill>
                <a:effectLst/>
                <a:uLnTx/>
                <a:uFillTx/>
                <a:latin typeface="Amazon Ember Heavy"/>
                <a:sym typeface="Calibri"/>
              </a:endParaRPr>
            </a:p>
          </p:txBody>
        </p:sp>
        <p:sp>
          <p:nvSpPr>
            <p:cNvPr id="179" name="Rectangle 45">
              <a:extLst>
                <a:ext uri="{FF2B5EF4-FFF2-40B4-BE49-F238E27FC236}">
                  <a16:creationId xmlns:a16="http://schemas.microsoft.com/office/drawing/2014/main" id="{1063A8E7-C6ED-41AE-A4CE-B0F601C55DCB}"/>
                </a:ext>
              </a:extLst>
            </p:cNvPr>
            <p:cNvSpPr>
              <a:spLocks noChangeArrowheads="1"/>
            </p:cNvSpPr>
            <p:nvPr/>
          </p:nvSpPr>
          <p:spPr bwMode="auto">
            <a:xfrm>
              <a:off x="2448" y="715"/>
              <a:ext cx="546" cy="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0" tIns="45700" rIns="91400" bIns="45700" numCol="1" anchor="t" anchorCtr="0" compatLnSpc="1">
              <a:prstTxWarp prst="textNoShape">
                <a:avLst/>
              </a:prstTxWarp>
            </a:bodyPr>
            <a:lstStyle/>
            <a:p>
              <a:pPr marL="0" marR="0" lvl="0" indent="0" defTabSz="457047"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rgbClr val="000000"/>
                </a:solidFill>
                <a:effectLst/>
                <a:uLnTx/>
                <a:uFillTx/>
                <a:latin typeface="Amazon Ember Heavy"/>
                <a:sym typeface="Calibri"/>
              </a:endParaRPr>
            </a:p>
          </p:txBody>
        </p:sp>
        <p:sp>
          <p:nvSpPr>
            <p:cNvPr id="180" name="Rectangle 46">
              <a:extLst>
                <a:ext uri="{FF2B5EF4-FFF2-40B4-BE49-F238E27FC236}">
                  <a16:creationId xmlns:a16="http://schemas.microsoft.com/office/drawing/2014/main" id="{8D8767C2-B422-47D8-A50F-E9B15EDF9803}"/>
                </a:ext>
              </a:extLst>
            </p:cNvPr>
            <p:cNvSpPr>
              <a:spLocks noChangeArrowheads="1"/>
            </p:cNvSpPr>
            <p:nvPr/>
          </p:nvSpPr>
          <p:spPr bwMode="auto">
            <a:xfrm>
              <a:off x="2476" y="686"/>
              <a:ext cx="20" cy="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0" tIns="45700" rIns="91400" bIns="45700" numCol="1" anchor="t" anchorCtr="0" compatLnSpc="1">
              <a:prstTxWarp prst="textNoShape">
                <a:avLst/>
              </a:prstTxWarp>
            </a:bodyPr>
            <a:lstStyle/>
            <a:p>
              <a:pPr marL="0" marR="0" lvl="0" indent="0" defTabSz="457047"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rgbClr val="000000"/>
                </a:solidFill>
                <a:effectLst/>
                <a:uLnTx/>
                <a:uFillTx/>
                <a:latin typeface="Amazon Ember Heavy"/>
                <a:sym typeface="Calibri"/>
              </a:endParaRPr>
            </a:p>
          </p:txBody>
        </p:sp>
        <p:sp>
          <p:nvSpPr>
            <p:cNvPr id="181" name="Rectangle 47">
              <a:extLst>
                <a:ext uri="{FF2B5EF4-FFF2-40B4-BE49-F238E27FC236}">
                  <a16:creationId xmlns:a16="http://schemas.microsoft.com/office/drawing/2014/main" id="{2128E66C-CD16-44FE-9092-186314B4E611}"/>
                </a:ext>
              </a:extLst>
            </p:cNvPr>
            <p:cNvSpPr>
              <a:spLocks noChangeArrowheads="1"/>
            </p:cNvSpPr>
            <p:nvPr/>
          </p:nvSpPr>
          <p:spPr bwMode="auto">
            <a:xfrm>
              <a:off x="2515" y="686"/>
              <a:ext cx="19" cy="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0" tIns="45700" rIns="91400" bIns="45700" numCol="1" anchor="t" anchorCtr="0" compatLnSpc="1">
              <a:prstTxWarp prst="textNoShape">
                <a:avLst/>
              </a:prstTxWarp>
            </a:bodyPr>
            <a:lstStyle/>
            <a:p>
              <a:pPr marL="0" marR="0" lvl="0" indent="0" defTabSz="457047"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rgbClr val="000000"/>
                </a:solidFill>
                <a:effectLst/>
                <a:uLnTx/>
                <a:uFillTx/>
                <a:latin typeface="Amazon Ember Heavy"/>
                <a:sym typeface="Calibri"/>
              </a:endParaRPr>
            </a:p>
          </p:txBody>
        </p:sp>
        <p:sp>
          <p:nvSpPr>
            <p:cNvPr id="182" name="Rectangle 48">
              <a:extLst>
                <a:ext uri="{FF2B5EF4-FFF2-40B4-BE49-F238E27FC236}">
                  <a16:creationId xmlns:a16="http://schemas.microsoft.com/office/drawing/2014/main" id="{0825E058-96AD-4403-AD8A-CDEA707933F9}"/>
                </a:ext>
              </a:extLst>
            </p:cNvPr>
            <p:cNvSpPr>
              <a:spLocks noChangeArrowheads="1"/>
            </p:cNvSpPr>
            <p:nvPr/>
          </p:nvSpPr>
          <p:spPr bwMode="auto">
            <a:xfrm>
              <a:off x="2553" y="686"/>
              <a:ext cx="19" cy="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0" tIns="45700" rIns="91400" bIns="45700" numCol="1" anchor="t" anchorCtr="0" compatLnSpc="1">
              <a:prstTxWarp prst="textNoShape">
                <a:avLst/>
              </a:prstTxWarp>
            </a:bodyPr>
            <a:lstStyle/>
            <a:p>
              <a:pPr marL="0" marR="0" lvl="0" indent="0" defTabSz="457047"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rgbClr val="000000"/>
                </a:solidFill>
                <a:effectLst/>
                <a:uLnTx/>
                <a:uFillTx/>
                <a:latin typeface="Amazon Ember Heavy"/>
                <a:sym typeface="Calibri"/>
              </a:endParaRPr>
            </a:p>
          </p:txBody>
        </p:sp>
        <p:sp>
          <p:nvSpPr>
            <p:cNvPr id="183" name="Freeform 49">
              <a:extLst>
                <a:ext uri="{FF2B5EF4-FFF2-40B4-BE49-F238E27FC236}">
                  <a16:creationId xmlns:a16="http://schemas.microsoft.com/office/drawing/2014/main" id="{D15702A1-9481-491E-9685-6034D1C38956}"/>
                </a:ext>
              </a:extLst>
            </p:cNvPr>
            <p:cNvSpPr>
              <a:spLocks/>
            </p:cNvSpPr>
            <p:nvPr/>
          </p:nvSpPr>
          <p:spPr bwMode="auto">
            <a:xfrm>
              <a:off x="2486" y="761"/>
              <a:ext cx="208" cy="40"/>
            </a:xfrm>
            <a:custGeom>
              <a:avLst/>
              <a:gdLst>
                <a:gd name="T0" fmla="*/ 44 w 87"/>
                <a:gd name="T1" fmla="*/ 4 h 17"/>
                <a:gd name="T2" fmla="*/ 37 w 87"/>
                <a:gd name="T3" fmla="*/ 0 h 17"/>
                <a:gd name="T4" fmla="*/ 29 w 87"/>
                <a:gd name="T5" fmla="*/ 4 h 17"/>
                <a:gd name="T6" fmla="*/ 0 w 87"/>
                <a:gd name="T7" fmla="*/ 4 h 17"/>
                <a:gd name="T8" fmla="*/ 0 w 87"/>
                <a:gd name="T9" fmla="*/ 12 h 17"/>
                <a:gd name="T10" fmla="*/ 29 w 87"/>
                <a:gd name="T11" fmla="*/ 12 h 17"/>
                <a:gd name="T12" fmla="*/ 37 w 87"/>
                <a:gd name="T13" fmla="*/ 17 h 17"/>
                <a:gd name="T14" fmla="*/ 44 w 87"/>
                <a:gd name="T15" fmla="*/ 12 h 17"/>
                <a:gd name="T16" fmla="*/ 87 w 87"/>
                <a:gd name="T17" fmla="*/ 12 h 17"/>
                <a:gd name="T18" fmla="*/ 87 w 87"/>
                <a:gd name="T19" fmla="*/ 4 h 17"/>
                <a:gd name="T20" fmla="*/ 44 w 87"/>
                <a:gd name="T21" fmla="*/ 4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7" h="17">
                  <a:moveTo>
                    <a:pt x="44" y="4"/>
                  </a:moveTo>
                  <a:cubicBezTo>
                    <a:pt x="43" y="2"/>
                    <a:pt x="40" y="0"/>
                    <a:pt x="37" y="0"/>
                  </a:cubicBezTo>
                  <a:cubicBezTo>
                    <a:pt x="33" y="0"/>
                    <a:pt x="31" y="2"/>
                    <a:pt x="29" y="4"/>
                  </a:cubicBezTo>
                  <a:cubicBezTo>
                    <a:pt x="0" y="4"/>
                    <a:pt x="0" y="4"/>
                    <a:pt x="0" y="4"/>
                  </a:cubicBezTo>
                  <a:cubicBezTo>
                    <a:pt x="0" y="12"/>
                    <a:pt x="0" y="12"/>
                    <a:pt x="0" y="12"/>
                  </a:cubicBezTo>
                  <a:cubicBezTo>
                    <a:pt x="29" y="12"/>
                    <a:pt x="29" y="12"/>
                    <a:pt x="29" y="12"/>
                  </a:cubicBezTo>
                  <a:cubicBezTo>
                    <a:pt x="31" y="15"/>
                    <a:pt x="33" y="17"/>
                    <a:pt x="37" y="17"/>
                  </a:cubicBezTo>
                  <a:cubicBezTo>
                    <a:pt x="40" y="17"/>
                    <a:pt x="43" y="15"/>
                    <a:pt x="44" y="12"/>
                  </a:cubicBezTo>
                  <a:cubicBezTo>
                    <a:pt x="87" y="12"/>
                    <a:pt x="87" y="12"/>
                    <a:pt x="87" y="12"/>
                  </a:cubicBezTo>
                  <a:cubicBezTo>
                    <a:pt x="87" y="4"/>
                    <a:pt x="87" y="4"/>
                    <a:pt x="87" y="4"/>
                  </a:cubicBezTo>
                  <a:lnTo>
                    <a:pt x="44"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0" rIns="91400" bIns="45700" numCol="1" anchor="t" anchorCtr="0" compatLnSpc="1">
              <a:prstTxWarp prst="textNoShape">
                <a:avLst/>
              </a:prstTxWarp>
            </a:bodyPr>
            <a:lstStyle/>
            <a:p>
              <a:pPr marL="0" marR="0" lvl="0" indent="0" defTabSz="457047"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rgbClr val="000000"/>
                </a:solidFill>
                <a:effectLst/>
                <a:uLnTx/>
                <a:uFillTx/>
                <a:latin typeface="Amazon Ember Heavy"/>
                <a:sym typeface="Calibri"/>
              </a:endParaRPr>
            </a:p>
          </p:txBody>
        </p:sp>
        <p:sp>
          <p:nvSpPr>
            <p:cNvPr id="184" name="Freeform 50">
              <a:extLst>
                <a:ext uri="{FF2B5EF4-FFF2-40B4-BE49-F238E27FC236}">
                  <a16:creationId xmlns:a16="http://schemas.microsoft.com/office/drawing/2014/main" id="{7C60EF0F-B4AF-44B3-8AF4-99303DBC23D7}"/>
                </a:ext>
              </a:extLst>
            </p:cNvPr>
            <p:cNvSpPr>
              <a:spLocks/>
            </p:cNvSpPr>
            <p:nvPr/>
          </p:nvSpPr>
          <p:spPr bwMode="auto">
            <a:xfrm>
              <a:off x="2486" y="862"/>
              <a:ext cx="208" cy="40"/>
            </a:xfrm>
            <a:custGeom>
              <a:avLst/>
              <a:gdLst>
                <a:gd name="T0" fmla="*/ 37 w 87"/>
                <a:gd name="T1" fmla="*/ 0 h 17"/>
                <a:gd name="T2" fmla="*/ 29 w 87"/>
                <a:gd name="T3" fmla="*/ 4 h 17"/>
                <a:gd name="T4" fmla="*/ 0 w 87"/>
                <a:gd name="T5" fmla="*/ 4 h 17"/>
                <a:gd name="T6" fmla="*/ 0 w 87"/>
                <a:gd name="T7" fmla="*/ 12 h 17"/>
                <a:gd name="T8" fmla="*/ 29 w 87"/>
                <a:gd name="T9" fmla="*/ 12 h 17"/>
                <a:gd name="T10" fmla="*/ 37 w 87"/>
                <a:gd name="T11" fmla="*/ 17 h 17"/>
                <a:gd name="T12" fmla="*/ 44 w 87"/>
                <a:gd name="T13" fmla="*/ 12 h 17"/>
                <a:gd name="T14" fmla="*/ 87 w 87"/>
                <a:gd name="T15" fmla="*/ 12 h 17"/>
                <a:gd name="T16" fmla="*/ 87 w 87"/>
                <a:gd name="T17" fmla="*/ 4 h 17"/>
                <a:gd name="T18" fmla="*/ 44 w 87"/>
                <a:gd name="T19" fmla="*/ 4 h 17"/>
                <a:gd name="T20" fmla="*/ 37 w 87"/>
                <a:gd name="T21"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7" h="17">
                  <a:moveTo>
                    <a:pt x="37" y="0"/>
                  </a:moveTo>
                  <a:cubicBezTo>
                    <a:pt x="33" y="0"/>
                    <a:pt x="31" y="2"/>
                    <a:pt x="29" y="4"/>
                  </a:cubicBezTo>
                  <a:cubicBezTo>
                    <a:pt x="0" y="4"/>
                    <a:pt x="0" y="4"/>
                    <a:pt x="0" y="4"/>
                  </a:cubicBezTo>
                  <a:cubicBezTo>
                    <a:pt x="0" y="12"/>
                    <a:pt x="0" y="12"/>
                    <a:pt x="0" y="12"/>
                  </a:cubicBezTo>
                  <a:cubicBezTo>
                    <a:pt x="29" y="12"/>
                    <a:pt x="29" y="12"/>
                    <a:pt x="29" y="12"/>
                  </a:cubicBezTo>
                  <a:cubicBezTo>
                    <a:pt x="31" y="15"/>
                    <a:pt x="33" y="17"/>
                    <a:pt x="37" y="17"/>
                  </a:cubicBezTo>
                  <a:cubicBezTo>
                    <a:pt x="40" y="17"/>
                    <a:pt x="43" y="15"/>
                    <a:pt x="44" y="12"/>
                  </a:cubicBezTo>
                  <a:cubicBezTo>
                    <a:pt x="87" y="12"/>
                    <a:pt x="87" y="12"/>
                    <a:pt x="87" y="12"/>
                  </a:cubicBezTo>
                  <a:cubicBezTo>
                    <a:pt x="87" y="4"/>
                    <a:pt x="87" y="4"/>
                    <a:pt x="87" y="4"/>
                  </a:cubicBezTo>
                  <a:cubicBezTo>
                    <a:pt x="44" y="4"/>
                    <a:pt x="44" y="4"/>
                    <a:pt x="44" y="4"/>
                  </a:cubicBezTo>
                  <a:cubicBezTo>
                    <a:pt x="43" y="2"/>
                    <a:pt x="40" y="0"/>
                    <a:pt x="3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0" rIns="91400" bIns="45700" numCol="1" anchor="t" anchorCtr="0" compatLnSpc="1">
              <a:prstTxWarp prst="textNoShape">
                <a:avLst/>
              </a:prstTxWarp>
            </a:bodyPr>
            <a:lstStyle/>
            <a:p>
              <a:pPr marL="0" marR="0" lvl="0" indent="0" defTabSz="457047"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rgbClr val="000000"/>
                </a:solidFill>
                <a:effectLst/>
                <a:uLnTx/>
                <a:uFillTx/>
                <a:latin typeface="Amazon Ember Heavy"/>
                <a:sym typeface="Calibri"/>
              </a:endParaRPr>
            </a:p>
          </p:txBody>
        </p:sp>
        <p:sp>
          <p:nvSpPr>
            <p:cNvPr id="185" name="Freeform 51">
              <a:extLst>
                <a:ext uri="{FF2B5EF4-FFF2-40B4-BE49-F238E27FC236}">
                  <a16:creationId xmlns:a16="http://schemas.microsoft.com/office/drawing/2014/main" id="{F88D2738-27D8-44AB-B0B7-6310253CF0AA}"/>
                </a:ext>
              </a:extLst>
            </p:cNvPr>
            <p:cNvSpPr>
              <a:spLocks/>
            </p:cNvSpPr>
            <p:nvPr/>
          </p:nvSpPr>
          <p:spPr bwMode="auto">
            <a:xfrm>
              <a:off x="2486" y="811"/>
              <a:ext cx="208" cy="41"/>
            </a:xfrm>
            <a:custGeom>
              <a:avLst/>
              <a:gdLst>
                <a:gd name="T0" fmla="*/ 58 w 87"/>
                <a:gd name="T1" fmla="*/ 0 h 17"/>
                <a:gd name="T2" fmla="*/ 50 w 87"/>
                <a:gd name="T3" fmla="*/ 4 h 17"/>
                <a:gd name="T4" fmla="*/ 0 w 87"/>
                <a:gd name="T5" fmla="*/ 4 h 17"/>
                <a:gd name="T6" fmla="*/ 0 w 87"/>
                <a:gd name="T7" fmla="*/ 12 h 17"/>
                <a:gd name="T8" fmla="*/ 50 w 87"/>
                <a:gd name="T9" fmla="*/ 12 h 17"/>
                <a:gd name="T10" fmla="*/ 57 w 87"/>
                <a:gd name="T11" fmla="*/ 17 h 17"/>
                <a:gd name="T12" fmla="*/ 65 w 87"/>
                <a:gd name="T13" fmla="*/ 12 h 17"/>
                <a:gd name="T14" fmla="*/ 87 w 87"/>
                <a:gd name="T15" fmla="*/ 12 h 17"/>
                <a:gd name="T16" fmla="*/ 87 w 87"/>
                <a:gd name="T17" fmla="*/ 4 h 17"/>
                <a:gd name="T18" fmla="*/ 65 w 87"/>
                <a:gd name="T19" fmla="*/ 4 h 17"/>
                <a:gd name="T20" fmla="*/ 58 w 87"/>
                <a:gd name="T21"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7" h="17">
                  <a:moveTo>
                    <a:pt x="58" y="0"/>
                  </a:moveTo>
                  <a:cubicBezTo>
                    <a:pt x="54" y="0"/>
                    <a:pt x="51" y="1"/>
                    <a:pt x="50" y="4"/>
                  </a:cubicBezTo>
                  <a:cubicBezTo>
                    <a:pt x="0" y="4"/>
                    <a:pt x="0" y="4"/>
                    <a:pt x="0" y="4"/>
                  </a:cubicBezTo>
                  <a:cubicBezTo>
                    <a:pt x="0" y="12"/>
                    <a:pt x="0" y="12"/>
                    <a:pt x="0" y="12"/>
                  </a:cubicBezTo>
                  <a:cubicBezTo>
                    <a:pt x="50" y="12"/>
                    <a:pt x="50" y="12"/>
                    <a:pt x="50" y="12"/>
                  </a:cubicBezTo>
                  <a:cubicBezTo>
                    <a:pt x="51" y="15"/>
                    <a:pt x="54" y="17"/>
                    <a:pt x="57" y="17"/>
                  </a:cubicBezTo>
                  <a:cubicBezTo>
                    <a:pt x="61" y="17"/>
                    <a:pt x="64" y="15"/>
                    <a:pt x="65" y="12"/>
                  </a:cubicBezTo>
                  <a:cubicBezTo>
                    <a:pt x="87" y="12"/>
                    <a:pt x="87" y="12"/>
                    <a:pt x="87" y="12"/>
                  </a:cubicBezTo>
                  <a:cubicBezTo>
                    <a:pt x="87" y="4"/>
                    <a:pt x="87" y="4"/>
                    <a:pt x="87" y="4"/>
                  </a:cubicBezTo>
                  <a:cubicBezTo>
                    <a:pt x="65" y="4"/>
                    <a:pt x="65" y="4"/>
                    <a:pt x="65" y="4"/>
                  </a:cubicBezTo>
                  <a:cubicBezTo>
                    <a:pt x="64" y="2"/>
                    <a:pt x="61" y="0"/>
                    <a:pt x="5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0" rIns="91400" bIns="45700" numCol="1" anchor="t" anchorCtr="0" compatLnSpc="1">
              <a:prstTxWarp prst="textNoShape">
                <a:avLst/>
              </a:prstTxWarp>
            </a:bodyPr>
            <a:lstStyle/>
            <a:p>
              <a:pPr marL="0" marR="0" lvl="0" indent="0" defTabSz="457047"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rgbClr val="000000"/>
                </a:solidFill>
                <a:effectLst/>
                <a:uLnTx/>
                <a:uFillTx/>
                <a:latin typeface="Amazon Ember Heavy"/>
                <a:sym typeface="Calibri"/>
              </a:endParaRPr>
            </a:p>
          </p:txBody>
        </p:sp>
        <p:sp>
          <p:nvSpPr>
            <p:cNvPr id="186" name="Rectangle 52">
              <a:extLst>
                <a:ext uri="{FF2B5EF4-FFF2-40B4-BE49-F238E27FC236}">
                  <a16:creationId xmlns:a16="http://schemas.microsoft.com/office/drawing/2014/main" id="{6E17723C-321A-468A-AC66-B0041EE689CA}"/>
                </a:ext>
              </a:extLst>
            </p:cNvPr>
            <p:cNvSpPr>
              <a:spLocks noChangeArrowheads="1"/>
            </p:cNvSpPr>
            <p:nvPr/>
          </p:nvSpPr>
          <p:spPr bwMode="auto">
            <a:xfrm>
              <a:off x="2757" y="871"/>
              <a:ext cx="206" cy="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0" tIns="45700" rIns="91400" bIns="45700" numCol="1" anchor="t" anchorCtr="0" compatLnSpc="1">
              <a:prstTxWarp prst="textNoShape">
                <a:avLst/>
              </a:prstTxWarp>
            </a:bodyPr>
            <a:lstStyle/>
            <a:p>
              <a:pPr marL="0" marR="0" lvl="0" indent="0" defTabSz="457047"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rgbClr val="000000"/>
                </a:solidFill>
                <a:effectLst/>
                <a:uLnTx/>
                <a:uFillTx/>
                <a:latin typeface="Amazon Ember Heavy"/>
                <a:sym typeface="Calibri"/>
              </a:endParaRPr>
            </a:p>
          </p:txBody>
        </p:sp>
        <p:sp>
          <p:nvSpPr>
            <p:cNvPr id="187" name="Rectangle 53">
              <a:extLst>
                <a:ext uri="{FF2B5EF4-FFF2-40B4-BE49-F238E27FC236}">
                  <a16:creationId xmlns:a16="http://schemas.microsoft.com/office/drawing/2014/main" id="{6FEE8596-2044-4981-964B-25B9F328E4B4}"/>
                </a:ext>
              </a:extLst>
            </p:cNvPr>
            <p:cNvSpPr>
              <a:spLocks noChangeArrowheads="1"/>
            </p:cNvSpPr>
            <p:nvPr/>
          </p:nvSpPr>
          <p:spPr bwMode="auto">
            <a:xfrm>
              <a:off x="2790" y="787"/>
              <a:ext cx="19" cy="7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0" tIns="45700" rIns="91400" bIns="45700" numCol="1" anchor="t" anchorCtr="0" compatLnSpc="1">
              <a:prstTxWarp prst="textNoShape">
                <a:avLst/>
              </a:prstTxWarp>
            </a:bodyPr>
            <a:lstStyle/>
            <a:p>
              <a:pPr marL="0" marR="0" lvl="0" indent="0" defTabSz="457047"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rgbClr val="000000"/>
                </a:solidFill>
                <a:effectLst/>
                <a:uLnTx/>
                <a:uFillTx/>
                <a:latin typeface="Amazon Ember Heavy"/>
                <a:sym typeface="Calibri"/>
              </a:endParaRPr>
            </a:p>
          </p:txBody>
        </p:sp>
        <p:sp>
          <p:nvSpPr>
            <p:cNvPr id="188" name="Rectangle 54">
              <a:extLst>
                <a:ext uri="{FF2B5EF4-FFF2-40B4-BE49-F238E27FC236}">
                  <a16:creationId xmlns:a16="http://schemas.microsoft.com/office/drawing/2014/main" id="{CA9136AD-4AC4-43DF-BFF8-743D4E8A4AA8}"/>
                </a:ext>
              </a:extLst>
            </p:cNvPr>
            <p:cNvSpPr>
              <a:spLocks noChangeArrowheads="1"/>
            </p:cNvSpPr>
            <p:nvPr/>
          </p:nvSpPr>
          <p:spPr bwMode="auto">
            <a:xfrm>
              <a:off x="2833" y="830"/>
              <a:ext cx="19" cy="2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0" tIns="45700" rIns="91400" bIns="45700" numCol="1" anchor="t" anchorCtr="0" compatLnSpc="1">
              <a:prstTxWarp prst="textNoShape">
                <a:avLst/>
              </a:prstTxWarp>
            </a:bodyPr>
            <a:lstStyle/>
            <a:p>
              <a:pPr marL="0" marR="0" lvl="0" indent="0" defTabSz="457047"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rgbClr val="000000"/>
                </a:solidFill>
                <a:effectLst/>
                <a:uLnTx/>
                <a:uFillTx/>
                <a:latin typeface="Amazon Ember Heavy"/>
                <a:sym typeface="Calibri"/>
              </a:endParaRPr>
            </a:p>
          </p:txBody>
        </p:sp>
        <p:sp>
          <p:nvSpPr>
            <p:cNvPr id="189" name="Rectangle 55">
              <a:extLst>
                <a:ext uri="{FF2B5EF4-FFF2-40B4-BE49-F238E27FC236}">
                  <a16:creationId xmlns:a16="http://schemas.microsoft.com/office/drawing/2014/main" id="{2D3E8290-4C34-4A3F-A19B-FBADE906958C}"/>
                </a:ext>
              </a:extLst>
            </p:cNvPr>
            <p:cNvSpPr>
              <a:spLocks noChangeArrowheads="1"/>
            </p:cNvSpPr>
            <p:nvPr/>
          </p:nvSpPr>
          <p:spPr bwMode="auto">
            <a:xfrm>
              <a:off x="2876" y="787"/>
              <a:ext cx="20" cy="7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0" tIns="45700" rIns="91400" bIns="45700" numCol="1" anchor="t" anchorCtr="0" compatLnSpc="1">
              <a:prstTxWarp prst="textNoShape">
                <a:avLst/>
              </a:prstTxWarp>
            </a:bodyPr>
            <a:lstStyle/>
            <a:p>
              <a:pPr marL="0" marR="0" lvl="0" indent="0" defTabSz="457047"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rgbClr val="000000"/>
                </a:solidFill>
                <a:effectLst/>
                <a:uLnTx/>
                <a:uFillTx/>
                <a:latin typeface="Amazon Ember Heavy"/>
                <a:sym typeface="Calibri"/>
              </a:endParaRPr>
            </a:p>
          </p:txBody>
        </p:sp>
        <p:sp>
          <p:nvSpPr>
            <p:cNvPr id="190" name="Rectangle 56">
              <a:extLst>
                <a:ext uri="{FF2B5EF4-FFF2-40B4-BE49-F238E27FC236}">
                  <a16:creationId xmlns:a16="http://schemas.microsoft.com/office/drawing/2014/main" id="{CB2162D5-5CB3-4A3C-AA23-D696A737D3F4}"/>
                </a:ext>
              </a:extLst>
            </p:cNvPr>
            <p:cNvSpPr>
              <a:spLocks noChangeArrowheads="1"/>
            </p:cNvSpPr>
            <p:nvPr/>
          </p:nvSpPr>
          <p:spPr bwMode="auto">
            <a:xfrm>
              <a:off x="2920" y="761"/>
              <a:ext cx="19" cy="9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0" tIns="45700" rIns="91400" bIns="45700" numCol="1" anchor="t" anchorCtr="0" compatLnSpc="1">
              <a:prstTxWarp prst="textNoShape">
                <a:avLst/>
              </a:prstTxWarp>
            </a:bodyPr>
            <a:lstStyle/>
            <a:p>
              <a:pPr marL="0" marR="0" lvl="0" indent="0" defTabSz="457047"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rgbClr val="000000"/>
                </a:solidFill>
                <a:effectLst/>
                <a:uLnTx/>
                <a:uFillTx/>
                <a:latin typeface="Amazon Ember Heavy"/>
                <a:sym typeface="Calibri"/>
              </a:endParaRPr>
            </a:p>
          </p:txBody>
        </p:sp>
        <p:sp>
          <p:nvSpPr>
            <p:cNvPr id="191" name="Freeform 57">
              <a:extLst>
                <a:ext uri="{FF2B5EF4-FFF2-40B4-BE49-F238E27FC236}">
                  <a16:creationId xmlns:a16="http://schemas.microsoft.com/office/drawing/2014/main" id="{A6AFCB94-4019-459D-9D27-F1FE89406A7B}"/>
                </a:ext>
              </a:extLst>
            </p:cNvPr>
            <p:cNvSpPr>
              <a:spLocks/>
            </p:cNvSpPr>
            <p:nvPr/>
          </p:nvSpPr>
          <p:spPr bwMode="auto">
            <a:xfrm>
              <a:off x="2484" y="926"/>
              <a:ext cx="210" cy="75"/>
            </a:xfrm>
            <a:custGeom>
              <a:avLst/>
              <a:gdLst>
                <a:gd name="T0" fmla="*/ 44 w 88"/>
                <a:gd name="T1" fmla="*/ 31 h 31"/>
                <a:gd name="T2" fmla="*/ 44 w 88"/>
                <a:gd name="T3" fmla="*/ 31 h 31"/>
                <a:gd name="T4" fmla="*/ 40 w 88"/>
                <a:gd name="T5" fmla="*/ 29 h 31"/>
                <a:gd name="T6" fmla="*/ 30 w 88"/>
                <a:gd name="T7" fmla="*/ 12 h 31"/>
                <a:gd name="T8" fmla="*/ 21 w 88"/>
                <a:gd name="T9" fmla="*/ 21 h 31"/>
                <a:gd name="T10" fmla="*/ 18 w 88"/>
                <a:gd name="T11" fmla="*/ 23 h 31"/>
                <a:gd name="T12" fmla="*/ 0 w 88"/>
                <a:gd name="T13" fmla="*/ 23 h 31"/>
                <a:gd name="T14" fmla="*/ 0 w 88"/>
                <a:gd name="T15" fmla="*/ 14 h 31"/>
                <a:gd name="T16" fmla="*/ 16 w 88"/>
                <a:gd name="T17" fmla="*/ 14 h 31"/>
                <a:gd name="T18" fmla="*/ 28 w 88"/>
                <a:gd name="T19" fmla="*/ 1 h 31"/>
                <a:gd name="T20" fmla="*/ 31 w 88"/>
                <a:gd name="T21" fmla="*/ 0 h 31"/>
                <a:gd name="T22" fmla="*/ 35 w 88"/>
                <a:gd name="T23" fmla="*/ 2 h 31"/>
                <a:gd name="T24" fmla="*/ 45 w 88"/>
                <a:gd name="T25" fmla="*/ 19 h 31"/>
                <a:gd name="T26" fmla="*/ 54 w 88"/>
                <a:gd name="T27" fmla="*/ 9 h 31"/>
                <a:gd name="T28" fmla="*/ 60 w 88"/>
                <a:gd name="T29" fmla="*/ 9 h 31"/>
                <a:gd name="T30" fmla="*/ 68 w 88"/>
                <a:gd name="T31" fmla="*/ 14 h 31"/>
                <a:gd name="T32" fmla="*/ 88 w 88"/>
                <a:gd name="T33" fmla="*/ 14 h 31"/>
                <a:gd name="T34" fmla="*/ 88 w 88"/>
                <a:gd name="T35" fmla="*/ 23 h 31"/>
                <a:gd name="T36" fmla="*/ 66 w 88"/>
                <a:gd name="T37" fmla="*/ 23 h 31"/>
                <a:gd name="T38" fmla="*/ 64 w 88"/>
                <a:gd name="T39" fmla="*/ 22 h 31"/>
                <a:gd name="T40" fmla="*/ 58 w 88"/>
                <a:gd name="T41" fmla="*/ 18 h 31"/>
                <a:gd name="T42" fmla="*/ 47 w 88"/>
                <a:gd name="T43" fmla="*/ 29 h 31"/>
                <a:gd name="T44" fmla="*/ 44 w 88"/>
                <a:gd name="T45"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8" h="31">
                  <a:moveTo>
                    <a:pt x="44" y="31"/>
                  </a:moveTo>
                  <a:cubicBezTo>
                    <a:pt x="44" y="31"/>
                    <a:pt x="44" y="31"/>
                    <a:pt x="44" y="31"/>
                  </a:cubicBezTo>
                  <a:cubicBezTo>
                    <a:pt x="42" y="31"/>
                    <a:pt x="41" y="30"/>
                    <a:pt x="40" y="29"/>
                  </a:cubicBezTo>
                  <a:cubicBezTo>
                    <a:pt x="30" y="12"/>
                    <a:pt x="30" y="12"/>
                    <a:pt x="30" y="12"/>
                  </a:cubicBezTo>
                  <a:cubicBezTo>
                    <a:pt x="21" y="21"/>
                    <a:pt x="21" y="21"/>
                    <a:pt x="21" y="21"/>
                  </a:cubicBezTo>
                  <a:cubicBezTo>
                    <a:pt x="20" y="22"/>
                    <a:pt x="19" y="23"/>
                    <a:pt x="18" y="23"/>
                  </a:cubicBezTo>
                  <a:cubicBezTo>
                    <a:pt x="0" y="23"/>
                    <a:pt x="0" y="23"/>
                    <a:pt x="0" y="23"/>
                  </a:cubicBezTo>
                  <a:cubicBezTo>
                    <a:pt x="0" y="14"/>
                    <a:pt x="0" y="14"/>
                    <a:pt x="0" y="14"/>
                  </a:cubicBezTo>
                  <a:cubicBezTo>
                    <a:pt x="16" y="14"/>
                    <a:pt x="16" y="14"/>
                    <a:pt x="16" y="14"/>
                  </a:cubicBezTo>
                  <a:cubicBezTo>
                    <a:pt x="28" y="1"/>
                    <a:pt x="28" y="1"/>
                    <a:pt x="28" y="1"/>
                  </a:cubicBezTo>
                  <a:cubicBezTo>
                    <a:pt x="29" y="0"/>
                    <a:pt x="30" y="0"/>
                    <a:pt x="31" y="0"/>
                  </a:cubicBezTo>
                  <a:cubicBezTo>
                    <a:pt x="33" y="0"/>
                    <a:pt x="34" y="1"/>
                    <a:pt x="35" y="2"/>
                  </a:cubicBezTo>
                  <a:cubicBezTo>
                    <a:pt x="45" y="19"/>
                    <a:pt x="45" y="19"/>
                    <a:pt x="45" y="19"/>
                  </a:cubicBezTo>
                  <a:cubicBezTo>
                    <a:pt x="54" y="9"/>
                    <a:pt x="54" y="9"/>
                    <a:pt x="54" y="9"/>
                  </a:cubicBezTo>
                  <a:cubicBezTo>
                    <a:pt x="56" y="8"/>
                    <a:pt x="58" y="8"/>
                    <a:pt x="60" y="9"/>
                  </a:cubicBezTo>
                  <a:cubicBezTo>
                    <a:pt x="68" y="14"/>
                    <a:pt x="68" y="14"/>
                    <a:pt x="68" y="14"/>
                  </a:cubicBezTo>
                  <a:cubicBezTo>
                    <a:pt x="88" y="14"/>
                    <a:pt x="88" y="14"/>
                    <a:pt x="88" y="14"/>
                  </a:cubicBezTo>
                  <a:cubicBezTo>
                    <a:pt x="88" y="23"/>
                    <a:pt x="88" y="23"/>
                    <a:pt x="88" y="23"/>
                  </a:cubicBezTo>
                  <a:cubicBezTo>
                    <a:pt x="66" y="23"/>
                    <a:pt x="66" y="23"/>
                    <a:pt x="66" y="23"/>
                  </a:cubicBezTo>
                  <a:cubicBezTo>
                    <a:pt x="65" y="23"/>
                    <a:pt x="64" y="23"/>
                    <a:pt x="64" y="22"/>
                  </a:cubicBezTo>
                  <a:cubicBezTo>
                    <a:pt x="58" y="18"/>
                    <a:pt x="58" y="18"/>
                    <a:pt x="58" y="18"/>
                  </a:cubicBezTo>
                  <a:cubicBezTo>
                    <a:pt x="47" y="29"/>
                    <a:pt x="47" y="29"/>
                    <a:pt x="47" y="29"/>
                  </a:cubicBezTo>
                  <a:cubicBezTo>
                    <a:pt x="47" y="30"/>
                    <a:pt x="45" y="31"/>
                    <a:pt x="44" y="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0" rIns="91400" bIns="45700" numCol="1" anchor="t" anchorCtr="0" compatLnSpc="1">
              <a:prstTxWarp prst="textNoShape">
                <a:avLst/>
              </a:prstTxWarp>
            </a:bodyPr>
            <a:lstStyle/>
            <a:p>
              <a:pPr marL="0" marR="0" lvl="0" indent="0" defTabSz="457047"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rgbClr val="000000"/>
                </a:solidFill>
                <a:effectLst/>
                <a:uLnTx/>
                <a:uFillTx/>
                <a:latin typeface="Amazon Ember Heavy"/>
                <a:sym typeface="Calibri"/>
              </a:endParaRPr>
            </a:p>
          </p:txBody>
        </p:sp>
        <p:sp>
          <p:nvSpPr>
            <p:cNvPr id="192" name="Freeform 58">
              <a:extLst>
                <a:ext uri="{FF2B5EF4-FFF2-40B4-BE49-F238E27FC236}">
                  <a16:creationId xmlns:a16="http://schemas.microsoft.com/office/drawing/2014/main" id="{5876E0A2-21DE-49F3-A4B2-527E614A43FC}"/>
                </a:ext>
              </a:extLst>
            </p:cNvPr>
            <p:cNvSpPr>
              <a:spLocks noEditPoints="1"/>
            </p:cNvSpPr>
            <p:nvPr/>
          </p:nvSpPr>
          <p:spPr bwMode="auto">
            <a:xfrm>
              <a:off x="2831" y="912"/>
              <a:ext cx="263" cy="279"/>
            </a:xfrm>
            <a:custGeom>
              <a:avLst/>
              <a:gdLst>
                <a:gd name="T0" fmla="*/ 106 w 110"/>
                <a:gd name="T1" fmla="*/ 91 h 116"/>
                <a:gd name="T2" fmla="*/ 83 w 110"/>
                <a:gd name="T3" fmla="*/ 66 h 116"/>
                <a:gd name="T4" fmla="*/ 89 w 110"/>
                <a:gd name="T5" fmla="*/ 44 h 116"/>
                <a:gd name="T6" fmla="*/ 44 w 110"/>
                <a:gd name="T7" fmla="*/ 0 h 116"/>
                <a:gd name="T8" fmla="*/ 0 w 110"/>
                <a:gd name="T9" fmla="*/ 44 h 116"/>
                <a:gd name="T10" fmla="*/ 44 w 110"/>
                <a:gd name="T11" fmla="*/ 88 h 116"/>
                <a:gd name="T12" fmla="*/ 60 w 110"/>
                <a:gd name="T13" fmla="*/ 85 h 116"/>
                <a:gd name="T14" fmla="*/ 83 w 110"/>
                <a:gd name="T15" fmla="*/ 111 h 116"/>
                <a:gd name="T16" fmla="*/ 94 w 110"/>
                <a:gd name="T17" fmla="*/ 116 h 116"/>
                <a:gd name="T18" fmla="*/ 104 w 110"/>
                <a:gd name="T19" fmla="*/ 112 h 116"/>
                <a:gd name="T20" fmla="*/ 109 w 110"/>
                <a:gd name="T21" fmla="*/ 101 h 116"/>
                <a:gd name="T22" fmla="*/ 106 w 110"/>
                <a:gd name="T23" fmla="*/ 91 h 116"/>
                <a:gd name="T24" fmla="*/ 10 w 110"/>
                <a:gd name="T25" fmla="*/ 44 h 116"/>
                <a:gd name="T26" fmla="*/ 44 w 110"/>
                <a:gd name="T27" fmla="*/ 10 h 116"/>
                <a:gd name="T28" fmla="*/ 79 w 110"/>
                <a:gd name="T29" fmla="*/ 44 h 116"/>
                <a:gd name="T30" fmla="*/ 71 w 110"/>
                <a:gd name="T31" fmla="*/ 66 h 116"/>
                <a:gd name="T32" fmla="*/ 70 w 110"/>
                <a:gd name="T33" fmla="*/ 67 h 116"/>
                <a:gd name="T34" fmla="*/ 44 w 110"/>
                <a:gd name="T35" fmla="*/ 78 h 116"/>
                <a:gd name="T36" fmla="*/ 10 w 110"/>
                <a:gd name="T37" fmla="*/ 44 h 116"/>
                <a:gd name="T38" fmla="*/ 98 w 110"/>
                <a:gd name="T39" fmla="*/ 104 h 116"/>
                <a:gd name="T40" fmla="*/ 90 w 110"/>
                <a:gd name="T41" fmla="*/ 104 h 116"/>
                <a:gd name="T42" fmla="*/ 70 w 110"/>
                <a:gd name="T43" fmla="*/ 81 h 116"/>
                <a:gd name="T44" fmla="*/ 71 w 110"/>
                <a:gd name="T45" fmla="*/ 79 h 116"/>
                <a:gd name="T46" fmla="*/ 77 w 110"/>
                <a:gd name="T47" fmla="*/ 75 h 116"/>
                <a:gd name="T48" fmla="*/ 77 w 110"/>
                <a:gd name="T49" fmla="*/ 74 h 116"/>
                <a:gd name="T50" fmla="*/ 98 w 110"/>
                <a:gd name="T51" fmla="*/ 97 h 116"/>
                <a:gd name="T52" fmla="*/ 100 w 110"/>
                <a:gd name="T53" fmla="*/ 101 h 116"/>
                <a:gd name="T54" fmla="*/ 98 w 110"/>
                <a:gd name="T55" fmla="*/ 104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0" h="116">
                  <a:moveTo>
                    <a:pt x="106" y="91"/>
                  </a:moveTo>
                  <a:cubicBezTo>
                    <a:pt x="83" y="66"/>
                    <a:pt x="83" y="66"/>
                    <a:pt x="83" y="66"/>
                  </a:cubicBezTo>
                  <a:cubicBezTo>
                    <a:pt x="87" y="59"/>
                    <a:pt x="89" y="52"/>
                    <a:pt x="89" y="44"/>
                  </a:cubicBezTo>
                  <a:cubicBezTo>
                    <a:pt x="89" y="20"/>
                    <a:pt x="69" y="0"/>
                    <a:pt x="44" y="0"/>
                  </a:cubicBezTo>
                  <a:cubicBezTo>
                    <a:pt x="20" y="0"/>
                    <a:pt x="0" y="20"/>
                    <a:pt x="0" y="44"/>
                  </a:cubicBezTo>
                  <a:cubicBezTo>
                    <a:pt x="0" y="69"/>
                    <a:pt x="20" y="88"/>
                    <a:pt x="44" y="88"/>
                  </a:cubicBezTo>
                  <a:cubicBezTo>
                    <a:pt x="50" y="88"/>
                    <a:pt x="55" y="87"/>
                    <a:pt x="60" y="85"/>
                  </a:cubicBezTo>
                  <a:cubicBezTo>
                    <a:pt x="83" y="111"/>
                    <a:pt x="83" y="111"/>
                    <a:pt x="83" y="111"/>
                  </a:cubicBezTo>
                  <a:cubicBezTo>
                    <a:pt x="86" y="114"/>
                    <a:pt x="90" y="116"/>
                    <a:pt x="94" y="116"/>
                  </a:cubicBezTo>
                  <a:cubicBezTo>
                    <a:pt x="98" y="116"/>
                    <a:pt x="102" y="114"/>
                    <a:pt x="104" y="112"/>
                  </a:cubicBezTo>
                  <a:cubicBezTo>
                    <a:pt x="107" y="109"/>
                    <a:pt x="109" y="105"/>
                    <a:pt x="109" y="101"/>
                  </a:cubicBezTo>
                  <a:cubicBezTo>
                    <a:pt x="110" y="97"/>
                    <a:pt x="108" y="93"/>
                    <a:pt x="106" y="91"/>
                  </a:cubicBezTo>
                  <a:close/>
                  <a:moveTo>
                    <a:pt x="10" y="44"/>
                  </a:moveTo>
                  <a:cubicBezTo>
                    <a:pt x="10" y="25"/>
                    <a:pt x="25" y="10"/>
                    <a:pt x="44" y="10"/>
                  </a:cubicBezTo>
                  <a:cubicBezTo>
                    <a:pt x="63" y="10"/>
                    <a:pt x="79" y="25"/>
                    <a:pt x="79" y="44"/>
                  </a:cubicBezTo>
                  <a:cubicBezTo>
                    <a:pt x="79" y="52"/>
                    <a:pt x="76" y="60"/>
                    <a:pt x="71" y="66"/>
                  </a:cubicBezTo>
                  <a:cubicBezTo>
                    <a:pt x="70" y="67"/>
                    <a:pt x="70" y="67"/>
                    <a:pt x="70" y="67"/>
                  </a:cubicBezTo>
                  <a:cubicBezTo>
                    <a:pt x="64" y="74"/>
                    <a:pt x="55" y="78"/>
                    <a:pt x="44" y="78"/>
                  </a:cubicBezTo>
                  <a:cubicBezTo>
                    <a:pt x="25" y="78"/>
                    <a:pt x="10" y="63"/>
                    <a:pt x="10" y="44"/>
                  </a:cubicBezTo>
                  <a:close/>
                  <a:moveTo>
                    <a:pt x="98" y="104"/>
                  </a:moveTo>
                  <a:cubicBezTo>
                    <a:pt x="96" y="106"/>
                    <a:pt x="92" y="106"/>
                    <a:pt x="90" y="104"/>
                  </a:cubicBezTo>
                  <a:cubicBezTo>
                    <a:pt x="70" y="81"/>
                    <a:pt x="70" y="81"/>
                    <a:pt x="70" y="81"/>
                  </a:cubicBezTo>
                  <a:cubicBezTo>
                    <a:pt x="71" y="79"/>
                    <a:pt x="71" y="79"/>
                    <a:pt x="71" y="79"/>
                  </a:cubicBezTo>
                  <a:cubicBezTo>
                    <a:pt x="74" y="78"/>
                    <a:pt x="75" y="76"/>
                    <a:pt x="77" y="75"/>
                  </a:cubicBezTo>
                  <a:cubicBezTo>
                    <a:pt x="77" y="74"/>
                    <a:pt x="77" y="74"/>
                    <a:pt x="77" y="74"/>
                  </a:cubicBezTo>
                  <a:cubicBezTo>
                    <a:pt x="98" y="97"/>
                    <a:pt x="98" y="97"/>
                    <a:pt x="98" y="97"/>
                  </a:cubicBezTo>
                  <a:cubicBezTo>
                    <a:pt x="99" y="98"/>
                    <a:pt x="100" y="99"/>
                    <a:pt x="100" y="101"/>
                  </a:cubicBezTo>
                  <a:cubicBezTo>
                    <a:pt x="99" y="102"/>
                    <a:pt x="99" y="103"/>
                    <a:pt x="98" y="104"/>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0" rIns="91400" bIns="45700" numCol="1" anchor="t" anchorCtr="0" compatLnSpc="1">
              <a:prstTxWarp prst="textNoShape">
                <a:avLst/>
              </a:prstTxWarp>
            </a:bodyPr>
            <a:lstStyle/>
            <a:p>
              <a:pPr marL="0" marR="0" lvl="0" indent="0" defTabSz="457047"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rgbClr val="000000"/>
                </a:solidFill>
                <a:effectLst/>
                <a:uLnTx/>
                <a:uFillTx/>
                <a:latin typeface="Amazon Ember Heavy"/>
                <a:sym typeface="Calibri"/>
              </a:endParaRPr>
            </a:p>
          </p:txBody>
        </p:sp>
      </p:grpSp>
      <p:sp>
        <p:nvSpPr>
          <p:cNvPr id="193" name="Freeform: Shape 192">
            <a:extLst>
              <a:ext uri="{FF2B5EF4-FFF2-40B4-BE49-F238E27FC236}">
                <a16:creationId xmlns:a16="http://schemas.microsoft.com/office/drawing/2014/main" id="{D54E107E-E7E9-4786-B521-3529A02F7B2D}"/>
              </a:ext>
            </a:extLst>
          </p:cNvPr>
          <p:cNvSpPr/>
          <p:nvPr/>
        </p:nvSpPr>
        <p:spPr>
          <a:xfrm>
            <a:off x="1745983" y="2191456"/>
            <a:ext cx="1293551" cy="0"/>
          </a:xfrm>
          <a:custGeom>
            <a:avLst/>
            <a:gdLst>
              <a:gd name="connsiteX0" fmla="*/ 0 w 1417320"/>
              <a:gd name="connsiteY0" fmla="*/ 0 h 0"/>
              <a:gd name="connsiteX1" fmla="*/ 1417320 w 1417320"/>
              <a:gd name="connsiteY1" fmla="*/ 0 h 0"/>
            </a:gdLst>
            <a:ahLst/>
            <a:cxnLst>
              <a:cxn ang="0">
                <a:pos x="connsiteX0" y="connsiteY0"/>
              </a:cxn>
              <a:cxn ang="0">
                <a:pos x="connsiteX1" y="connsiteY1"/>
              </a:cxn>
            </a:cxnLst>
            <a:rect l="l" t="t" r="r" b="b"/>
            <a:pathLst>
              <a:path w="1417320">
                <a:moveTo>
                  <a:pt x="0" y="0"/>
                </a:moveTo>
                <a:lnTo>
                  <a:pt x="1417320" y="0"/>
                </a:lnTo>
              </a:path>
            </a:pathLst>
          </a:custGeom>
          <a:noFill/>
          <a:ln w="12700" cap="flat" cmpd="sng" algn="ctr">
            <a:solidFill>
              <a:sysClr val="window" lastClr="FFFFFF"/>
            </a:solidFill>
            <a:prstDash val="solid"/>
            <a:miter lim="800000"/>
            <a:tailEnd type="arrow" w="lg" len="sm"/>
          </a:ln>
          <a:effectLst/>
        </p:spPr>
        <p:txBody>
          <a:bodyPr rtlCol="0" anchor="ctr"/>
          <a:lstStyle/>
          <a:p>
            <a:pPr marL="0" marR="0" lvl="0" indent="0" algn="ctr" defTabSz="457047"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Amazon Ember Heavy"/>
              <a:ea typeface="+mn-ea"/>
              <a:cs typeface="+mn-cs"/>
              <a:sym typeface="Calibri"/>
            </a:endParaRPr>
          </a:p>
        </p:txBody>
      </p:sp>
      <p:sp>
        <p:nvSpPr>
          <p:cNvPr id="194" name="Freeform: Shape 193">
            <a:extLst>
              <a:ext uri="{FF2B5EF4-FFF2-40B4-BE49-F238E27FC236}">
                <a16:creationId xmlns:a16="http://schemas.microsoft.com/office/drawing/2014/main" id="{60410862-0D4E-4CA7-B5DD-37B8C8C18D91}"/>
              </a:ext>
            </a:extLst>
          </p:cNvPr>
          <p:cNvSpPr/>
          <p:nvPr/>
        </p:nvSpPr>
        <p:spPr>
          <a:xfrm>
            <a:off x="3903608" y="2191456"/>
            <a:ext cx="1293551" cy="0"/>
          </a:xfrm>
          <a:custGeom>
            <a:avLst/>
            <a:gdLst>
              <a:gd name="connsiteX0" fmla="*/ 0 w 1417320"/>
              <a:gd name="connsiteY0" fmla="*/ 0 h 0"/>
              <a:gd name="connsiteX1" fmla="*/ 1417320 w 1417320"/>
              <a:gd name="connsiteY1" fmla="*/ 0 h 0"/>
            </a:gdLst>
            <a:ahLst/>
            <a:cxnLst>
              <a:cxn ang="0">
                <a:pos x="connsiteX0" y="connsiteY0"/>
              </a:cxn>
              <a:cxn ang="0">
                <a:pos x="connsiteX1" y="connsiteY1"/>
              </a:cxn>
            </a:cxnLst>
            <a:rect l="l" t="t" r="r" b="b"/>
            <a:pathLst>
              <a:path w="1417320">
                <a:moveTo>
                  <a:pt x="0" y="0"/>
                </a:moveTo>
                <a:lnTo>
                  <a:pt x="1417320" y="0"/>
                </a:lnTo>
              </a:path>
            </a:pathLst>
          </a:custGeom>
          <a:noFill/>
          <a:ln w="12700" cap="flat" cmpd="sng" algn="ctr">
            <a:solidFill>
              <a:sysClr val="window" lastClr="FFFFFF"/>
            </a:solidFill>
            <a:prstDash val="solid"/>
            <a:miter lim="800000"/>
            <a:tailEnd type="arrow" w="lg" len="sm"/>
          </a:ln>
          <a:effectLst/>
        </p:spPr>
        <p:txBody>
          <a:bodyPr rtlCol="0" anchor="ctr"/>
          <a:lstStyle/>
          <a:p>
            <a:pPr marL="0" marR="0" lvl="0" indent="0" algn="ctr" defTabSz="457047"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Amazon Ember Heavy"/>
              <a:ea typeface="+mn-ea"/>
              <a:cs typeface="+mn-cs"/>
              <a:sym typeface="Calibri"/>
            </a:endParaRPr>
          </a:p>
        </p:txBody>
      </p:sp>
      <p:sp>
        <p:nvSpPr>
          <p:cNvPr id="195" name="Freeform: Shape 194">
            <a:extLst>
              <a:ext uri="{FF2B5EF4-FFF2-40B4-BE49-F238E27FC236}">
                <a16:creationId xmlns:a16="http://schemas.microsoft.com/office/drawing/2014/main" id="{840DBBB2-8EA0-4EC9-8BCB-02718723F918}"/>
              </a:ext>
            </a:extLst>
          </p:cNvPr>
          <p:cNvSpPr/>
          <p:nvPr/>
        </p:nvSpPr>
        <p:spPr>
          <a:xfrm>
            <a:off x="5976132" y="2191456"/>
            <a:ext cx="1293551" cy="0"/>
          </a:xfrm>
          <a:custGeom>
            <a:avLst/>
            <a:gdLst>
              <a:gd name="connsiteX0" fmla="*/ 0 w 1417320"/>
              <a:gd name="connsiteY0" fmla="*/ 0 h 0"/>
              <a:gd name="connsiteX1" fmla="*/ 1417320 w 1417320"/>
              <a:gd name="connsiteY1" fmla="*/ 0 h 0"/>
            </a:gdLst>
            <a:ahLst/>
            <a:cxnLst>
              <a:cxn ang="0">
                <a:pos x="connsiteX0" y="connsiteY0"/>
              </a:cxn>
              <a:cxn ang="0">
                <a:pos x="connsiteX1" y="connsiteY1"/>
              </a:cxn>
            </a:cxnLst>
            <a:rect l="l" t="t" r="r" b="b"/>
            <a:pathLst>
              <a:path w="1417320">
                <a:moveTo>
                  <a:pt x="0" y="0"/>
                </a:moveTo>
                <a:lnTo>
                  <a:pt x="1417320" y="0"/>
                </a:lnTo>
              </a:path>
            </a:pathLst>
          </a:custGeom>
          <a:noFill/>
          <a:ln w="12700" cap="flat" cmpd="sng" algn="ctr">
            <a:solidFill>
              <a:sysClr val="window" lastClr="FFFFFF"/>
            </a:solidFill>
            <a:prstDash val="solid"/>
            <a:miter lim="800000"/>
            <a:tailEnd type="arrow" w="lg" len="sm"/>
          </a:ln>
          <a:effectLst/>
        </p:spPr>
        <p:txBody>
          <a:bodyPr rtlCol="0" anchor="ctr"/>
          <a:lstStyle/>
          <a:p>
            <a:pPr marL="0" marR="0" lvl="0" indent="0" algn="ctr" defTabSz="457047"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Amazon Ember Heavy"/>
              <a:ea typeface="+mn-ea"/>
              <a:cs typeface="+mn-cs"/>
              <a:sym typeface="Calibri"/>
            </a:endParaRPr>
          </a:p>
        </p:txBody>
      </p:sp>
    </p:spTree>
    <p:extLst>
      <p:ext uri="{BB962C8B-B14F-4D97-AF65-F5344CB8AC3E}">
        <p14:creationId xmlns:p14="http://schemas.microsoft.com/office/powerpoint/2010/main" val="1920895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076823-D655-9342-AD59-E21DF1A1F8D5}"/>
              </a:ext>
            </a:extLst>
          </p:cNvPr>
          <p:cNvSpPr>
            <a:spLocks noGrp="1"/>
          </p:cNvSpPr>
          <p:nvPr>
            <p:ph type="title"/>
          </p:nvPr>
        </p:nvSpPr>
        <p:spPr/>
        <p:txBody>
          <a:bodyPr/>
          <a:lstStyle/>
          <a:p>
            <a:r>
              <a:rPr lang="en-US" dirty="0"/>
              <a:t>Amazon </a:t>
            </a:r>
            <a:r>
              <a:rPr lang="en-US" dirty="0" err="1"/>
              <a:t>SageMaker</a:t>
            </a:r>
            <a:r>
              <a:rPr lang="en-US" dirty="0"/>
              <a:t> Clarify</a:t>
            </a:r>
          </a:p>
        </p:txBody>
      </p:sp>
      <p:sp>
        <p:nvSpPr>
          <p:cNvPr id="5" name="Text Placeholder 4">
            <a:extLst>
              <a:ext uri="{FF2B5EF4-FFF2-40B4-BE49-F238E27FC236}">
                <a16:creationId xmlns:a16="http://schemas.microsoft.com/office/drawing/2014/main" id="{C896083B-9813-46B4-8B7D-3F75E8D3934F}"/>
              </a:ext>
            </a:extLst>
          </p:cNvPr>
          <p:cNvSpPr>
            <a:spLocks noGrp="1"/>
          </p:cNvSpPr>
          <p:nvPr>
            <p:ph type="body" sz="quarter" idx="11"/>
          </p:nvPr>
        </p:nvSpPr>
        <p:spPr/>
        <p:txBody>
          <a:bodyPr/>
          <a:lstStyle/>
          <a:p>
            <a:r>
              <a:rPr lang="en-US" dirty="0"/>
              <a:t>Explain machine learning models and assess your data and models for bias</a:t>
            </a:r>
          </a:p>
        </p:txBody>
      </p:sp>
      <p:sp>
        <p:nvSpPr>
          <p:cNvPr id="36" name="Text Placeholder 35">
            <a:extLst>
              <a:ext uri="{FF2B5EF4-FFF2-40B4-BE49-F238E27FC236}">
                <a16:creationId xmlns:a16="http://schemas.microsoft.com/office/drawing/2014/main" id="{AEA84965-2236-4DF1-B4D3-6A1C572BFE13}"/>
              </a:ext>
            </a:extLst>
          </p:cNvPr>
          <p:cNvSpPr>
            <a:spLocks noGrp="1"/>
          </p:cNvSpPr>
          <p:nvPr>
            <p:ph type="body" sz="quarter" idx="12"/>
          </p:nvPr>
        </p:nvSpPr>
        <p:spPr/>
        <p:txBody>
          <a:bodyPr/>
          <a:lstStyle/>
          <a:p>
            <a:r>
              <a:rPr lang="en-US" dirty="0"/>
              <a:t>Detect bias across attributes in your training data</a:t>
            </a:r>
          </a:p>
        </p:txBody>
      </p:sp>
      <p:sp>
        <p:nvSpPr>
          <p:cNvPr id="20" name="Text Placeholder 19">
            <a:extLst>
              <a:ext uri="{FF2B5EF4-FFF2-40B4-BE49-F238E27FC236}">
                <a16:creationId xmlns:a16="http://schemas.microsoft.com/office/drawing/2014/main" id="{E91E30AC-D94B-476C-BB96-836ABB8A8A71}"/>
              </a:ext>
            </a:extLst>
          </p:cNvPr>
          <p:cNvSpPr>
            <a:spLocks noGrp="1"/>
          </p:cNvSpPr>
          <p:nvPr>
            <p:ph type="body" sz="quarter" idx="13"/>
          </p:nvPr>
        </p:nvSpPr>
        <p:spPr/>
        <p:txBody>
          <a:bodyPr/>
          <a:lstStyle/>
          <a:p>
            <a:r>
              <a:rPr lang="en-US" dirty="0"/>
              <a:t>Detect bias during data preparation</a:t>
            </a:r>
          </a:p>
        </p:txBody>
      </p:sp>
      <p:sp>
        <p:nvSpPr>
          <p:cNvPr id="37" name="Text Placeholder 36">
            <a:extLst>
              <a:ext uri="{FF2B5EF4-FFF2-40B4-BE49-F238E27FC236}">
                <a16:creationId xmlns:a16="http://schemas.microsoft.com/office/drawing/2014/main" id="{F4CC5D03-FC9A-4CEC-9F99-1A7FCB12733C}"/>
              </a:ext>
            </a:extLst>
          </p:cNvPr>
          <p:cNvSpPr>
            <a:spLocks noGrp="1"/>
          </p:cNvSpPr>
          <p:nvPr>
            <p:ph type="body" sz="quarter" idx="14"/>
          </p:nvPr>
        </p:nvSpPr>
        <p:spPr/>
        <p:txBody>
          <a:bodyPr/>
          <a:lstStyle/>
          <a:p>
            <a:r>
              <a:rPr lang="en-US" dirty="0"/>
              <a:t>Evaluate the degree to which various types of bias are present in your model</a:t>
            </a:r>
          </a:p>
        </p:txBody>
      </p:sp>
      <p:sp>
        <p:nvSpPr>
          <p:cNvPr id="22" name="Text Placeholder 21">
            <a:extLst>
              <a:ext uri="{FF2B5EF4-FFF2-40B4-BE49-F238E27FC236}">
                <a16:creationId xmlns:a16="http://schemas.microsoft.com/office/drawing/2014/main" id="{117480AE-C0C9-4F9F-BAE2-8C4F95B7E12A}"/>
              </a:ext>
            </a:extLst>
          </p:cNvPr>
          <p:cNvSpPr>
            <a:spLocks noGrp="1"/>
          </p:cNvSpPr>
          <p:nvPr>
            <p:ph type="body" sz="quarter" idx="15"/>
          </p:nvPr>
        </p:nvSpPr>
        <p:spPr/>
        <p:txBody>
          <a:bodyPr/>
          <a:lstStyle/>
          <a:p>
            <a:r>
              <a:rPr lang="en-US" dirty="0"/>
              <a:t>Detect bias in your trained model</a:t>
            </a:r>
          </a:p>
        </p:txBody>
      </p:sp>
      <p:sp>
        <p:nvSpPr>
          <p:cNvPr id="38" name="Text Placeholder 37">
            <a:extLst>
              <a:ext uri="{FF2B5EF4-FFF2-40B4-BE49-F238E27FC236}">
                <a16:creationId xmlns:a16="http://schemas.microsoft.com/office/drawing/2014/main" id="{C94566F0-12BF-471F-8277-7DB93C19F0A7}"/>
              </a:ext>
            </a:extLst>
          </p:cNvPr>
          <p:cNvSpPr>
            <a:spLocks noGrp="1"/>
          </p:cNvSpPr>
          <p:nvPr>
            <p:ph type="body" sz="quarter" idx="16"/>
          </p:nvPr>
        </p:nvSpPr>
        <p:spPr/>
        <p:txBody>
          <a:bodyPr/>
          <a:lstStyle/>
          <a:p>
            <a:r>
              <a:rPr lang="en-US" dirty="0"/>
              <a:t>Understand the relative importance of each feature to your model’s behavior</a:t>
            </a:r>
          </a:p>
        </p:txBody>
      </p:sp>
      <p:sp>
        <p:nvSpPr>
          <p:cNvPr id="24" name="Text Placeholder 23">
            <a:extLst>
              <a:ext uri="{FF2B5EF4-FFF2-40B4-BE49-F238E27FC236}">
                <a16:creationId xmlns:a16="http://schemas.microsoft.com/office/drawing/2014/main" id="{E45046FC-A159-49F0-B176-5A36EBB44A4A}"/>
              </a:ext>
            </a:extLst>
          </p:cNvPr>
          <p:cNvSpPr>
            <a:spLocks noGrp="1"/>
          </p:cNvSpPr>
          <p:nvPr>
            <p:ph type="body" sz="quarter" idx="17"/>
          </p:nvPr>
        </p:nvSpPr>
        <p:spPr/>
        <p:txBody>
          <a:bodyPr/>
          <a:lstStyle/>
          <a:p>
            <a:r>
              <a:rPr lang="en-US" dirty="0"/>
              <a:t>Explain overall model behavior</a:t>
            </a:r>
          </a:p>
        </p:txBody>
      </p:sp>
      <p:sp>
        <p:nvSpPr>
          <p:cNvPr id="39" name="Text Placeholder 38">
            <a:extLst>
              <a:ext uri="{FF2B5EF4-FFF2-40B4-BE49-F238E27FC236}">
                <a16:creationId xmlns:a16="http://schemas.microsoft.com/office/drawing/2014/main" id="{718F949B-B2E1-4F4F-941F-8B2CE783398F}"/>
              </a:ext>
            </a:extLst>
          </p:cNvPr>
          <p:cNvSpPr>
            <a:spLocks noGrp="1"/>
          </p:cNvSpPr>
          <p:nvPr>
            <p:ph type="body" sz="quarter" idx="18"/>
          </p:nvPr>
        </p:nvSpPr>
        <p:spPr/>
        <p:txBody>
          <a:bodyPr/>
          <a:lstStyle/>
          <a:p>
            <a:r>
              <a:rPr lang="en-US" dirty="0"/>
              <a:t>Understand the relative importance of each feature for individual inferences</a:t>
            </a:r>
          </a:p>
        </p:txBody>
      </p:sp>
      <p:sp>
        <p:nvSpPr>
          <p:cNvPr id="26" name="Text Placeholder 25">
            <a:extLst>
              <a:ext uri="{FF2B5EF4-FFF2-40B4-BE49-F238E27FC236}">
                <a16:creationId xmlns:a16="http://schemas.microsoft.com/office/drawing/2014/main" id="{E5807A2F-C27A-4117-874B-B0476B3DA74F}"/>
              </a:ext>
            </a:extLst>
          </p:cNvPr>
          <p:cNvSpPr>
            <a:spLocks noGrp="1"/>
          </p:cNvSpPr>
          <p:nvPr>
            <p:ph type="body" sz="quarter" idx="19"/>
          </p:nvPr>
        </p:nvSpPr>
        <p:spPr/>
        <p:txBody>
          <a:bodyPr/>
          <a:lstStyle/>
          <a:p>
            <a:r>
              <a:rPr lang="en-US" dirty="0"/>
              <a:t>Explain individual predictions</a:t>
            </a:r>
          </a:p>
        </p:txBody>
      </p:sp>
      <p:sp>
        <p:nvSpPr>
          <p:cNvPr id="40" name="Text Placeholder 39">
            <a:extLst>
              <a:ext uri="{FF2B5EF4-FFF2-40B4-BE49-F238E27FC236}">
                <a16:creationId xmlns:a16="http://schemas.microsoft.com/office/drawing/2014/main" id="{F4FAFBF3-5C5E-4EE0-B0F9-96E242F53A84}"/>
              </a:ext>
            </a:extLst>
          </p:cNvPr>
          <p:cNvSpPr>
            <a:spLocks noGrp="1"/>
          </p:cNvSpPr>
          <p:nvPr>
            <p:ph type="body" sz="quarter" idx="20"/>
          </p:nvPr>
        </p:nvSpPr>
        <p:spPr/>
        <p:txBody>
          <a:bodyPr/>
          <a:lstStyle/>
          <a:p>
            <a:r>
              <a:rPr lang="en-US" dirty="0"/>
              <a:t>Provide alerts and detect drift over time due to changing real-world conditions</a:t>
            </a:r>
          </a:p>
        </p:txBody>
      </p:sp>
      <p:sp>
        <p:nvSpPr>
          <p:cNvPr id="28" name="Text Placeholder 27">
            <a:extLst>
              <a:ext uri="{FF2B5EF4-FFF2-40B4-BE49-F238E27FC236}">
                <a16:creationId xmlns:a16="http://schemas.microsoft.com/office/drawing/2014/main" id="{5BB7CBE4-1B10-4526-B57B-D3A9695FD131}"/>
              </a:ext>
            </a:extLst>
          </p:cNvPr>
          <p:cNvSpPr>
            <a:spLocks noGrp="1"/>
          </p:cNvSpPr>
          <p:nvPr>
            <p:ph type="body" sz="quarter" idx="21"/>
          </p:nvPr>
        </p:nvSpPr>
        <p:spPr/>
        <p:txBody>
          <a:bodyPr/>
          <a:lstStyle/>
          <a:p>
            <a:r>
              <a:rPr lang="en-US" sz="1350" dirty="0"/>
              <a:t>Detect drift in bias and model behavior over time</a:t>
            </a:r>
          </a:p>
        </p:txBody>
      </p:sp>
      <p:sp>
        <p:nvSpPr>
          <p:cNvPr id="18" name="Text Placeholder 17">
            <a:extLst>
              <a:ext uri="{FF2B5EF4-FFF2-40B4-BE49-F238E27FC236}">
                <a16:creationId xmlns:a16="http://schemas.microsoft.com/office/drawing/2014/main" id="{BAEEEA4F-B686-44AE-88EF-926EE1473D11}"/>
              </a:ext>
            </a:extLst>
          </p:cNvPr>
          <p:cNvSpPr>
            <a:spLocks noGrp="1"/>
          </p:cNvSpPr>
          <p:nvPr>
            <p:ph type="body" sz="quarter" idx="22"/>
          </p:nvPr>
        </p:nvSpPr>
        <p:spPr/>
        <p:txBody>
          <a:bodyPr/>
          <a:lstStyle/>
          <a:p>
            <a:r>
              <a:rPr lang="en-US" dirty="0"/>
              <a:t>Provide wholistic reports to your auditors</a:t>
            </a:r>
          </a:p>
        </p:txBody>
      </p:sp>
      <p:sp>
        <p:nvSpPr>
          <p:cNvPr id="43" name="Text Placeholder 42">
            <a:extLst>
              <a:ext uri="{FF2B5EF4-FFF2-40B4-BE49-F238E27FC236}">
                <a16:creationId xmlns:a16="http://schemas.microsoft.com/office/drawing/2014/main" id="{C30E2C87-1BBC-4030-8FB2-65CF44743F0B}"/>
              </a:ext>
            </a:extLst>
          </p:cNvPr>
          <p:cNvSpPr>
            <a:spLocks noGrp="1"/>
          </p:cNvSpPr>
          <p:nvPr>
            <p:ph type="body" sz="quarter" idx="23"/>
          </p:nvPr>
        </p:nvSpPr>
        <p:spPr/>
        <p:txBody>
          <a:bodyPr/>
          <a:lstStyle/>
          <a:p>
            <a:r>
              <a:rPr lang="en-US" dirty="0"/>
              <a:t>Offer internal risk teams and external regulatory bodies the visibility they need</a:t>
            </a:r>
          </a:p>
        </p:txBody>
      </p:sp>
      <p:grpSp>
        <p:nvGrpSpPr>
          <p:cNvPr id="16" name="Graphic 818">
            <a:extLst>
              <a:ext uri="{FF2B5EF4-FFF2-40B4-BE49-F238E27FC236}">
                <a16:creationId xmlns:a16="http://schemas.microsoft.com/office/drawing/2014/main" id="{07FF249E-9824-2E4D-A747-FA1B16211930}"/>
              </a:ext>
            </a:extLst>
          </p:cNvPr>
          <p:cNvGrpSpPr/>
          <p:nvPr/>
        </p:nvGrpSpPr>
        <p:grpSpPr>
          <a:xfrm>
            <a:off x="3530088" y="742895"/>
            <a:ext cx="390640" cy="390640"/>
            <a:chOff x="2566989" y="1314450"/>
            <a:chExt cx="457200" cy="457200"/>
          </a:xfrm>
        </p:grpSpPr>
        <p:sp>
          <p:nvSpPr>
            <p:cNvPr id="17" name="Freeform: Shape 792">
              <a:extLst>
                <a:ext uri="{FF2B5EF4-FFF2-40B4-BE49-F238E27FC236}">
                  <a16:creationId xmlns:a16="http://schemas.microsoft.com/office/drawing/2014/main" id="{71F42468-5834-264E-B8C4-14F13C96265E}"/>
                </a:ext>
              </a:extLst>
            </p:cNvPr>
            <p:cNvSpPr/>
            <p:nvPr/>
          </p:nvSpPr>
          <p:spPr>
            <a:xfrm rot="-10800000">
              <a:off x="2666704" y="1440111"/>
              <a:ext cx="15384" cy="15384"/>
            </a:xfrm>
            <a:custGeom>
              <a:avLst/>
              <a:gdLst>
                <a:gd name="connsiteX0" fmla="*/ 0 w 15384"/>
                <a:gd name="connsiteY0" fmla="*/ 0 h 15384"/>
                <a:gd name="connsiteX1" fmla="*/ 15385 w 15384"/>
                <a:gd name="connsiteY1" fmla="*/ 0 h 15384"/>
                <a:gd name="connsiteX2" fmla="*/ 15385 w 15384"/>
                <a:gd name="connsiteY2" fmla="*/ 15385 h 15384"/>
                <a:gd name="connsiteX3" fmla="*/ 0 w 15384"/>
                <a:gd name="connsiteY3" fmla="*/ 15385 h 15384"/>
              </a:gdLst>
              <a:ahLst/>
              <a:cxnLst>
                <a:cxn ang="0">
                  <a:pos x="connsiteX0" y="connsiteY0"/>
                </a:cxn>
                <a:cxn ang="0">
                  <a:pos x="connsiteX1" y="connsiteY1"/>
                </a:cxn>
                <a:cxn ang="0">
                  <a:pos x="connsiteX2" y="connsiteY2"/>
                </a:cxn>
                <a:cxn ang="0">
                  <a:pos x="connsiteX3" y="connsiteY3"/>
                </a:cxn>
              </a:cxnLst>
              <a:rect l="l" t="t" r="r" b="b"/>
              <a:pathLst>
                <a:path w="15384" h="15384">
                  <a:moveTo>
                    <a:pt x="0" y="0"/>
                  </a:moveTo>
                  <a:lnTo>
                    <a:pt x="15385" y="0"/>
                  </a:lnTo>
                  <a:lnTo>
                    <a:pt x="15385" y="15385"/>
                  </a:lnTo>
                  <a:lnTo>
                    <a:pt x="0" y="15385"/>
                  </a:lnTo>
                  <a:close/>
                </a:path>
              </a:pathLst>
            </a:custGeom>
            <a:noFill/>
            <a:ln w="12700" cap="flat">
              <a:solidFill>
                <a:srgbClr val="527FFF"/>
              </a:solidFill>
              <a:prstDash val="solid"/>
              <a:round/>
            </a:ln>
          </p:spPr>
          <p:txBody>
            <a:bodyPr rtlCol="0" anchor="ctr"/>
            <a:lstStyle/>
            <a:p>
              <a:pPr defTabSz="457189">
                <a:defRPr/>
              </a:pPr>
              <a:endParaRPr lang="en-US" sz="1800">
                <a:solidFill>
                  <a:srgbClr val="FFFFFF"/>
                </a:solidFill>
                <a:latin typeface="Amazon Ember"/>
              </a:endParaRPr>
            </a:p>
          </p:txBody>
        </p:sp>
        <p:sp>
          <p:nvSpPr>
            <p:cNvPr id="19" name="Freeform: Shape 793">
              <a:extLst>
                <a:ext uri="{FF2B5EF4-FFF2-40B4-BE49-F238E27FC236}">
                  <a16:creationId xmlns:a16="http://schemas.microsoft.com/office/drawing/2014/main" id="{9E858357-F81F-6F42-B714-46646B917C41}"/>
                </a:ext>
              </a:extLst>
            </p:cNvPr>
            <p:cNvSpPr/>
            <p:nvPr/>
          </p:nvSpPr>
          <p:spPr>
            <a:xfrm rot="-10800000">
              <a:off x="2735055" y="1438556"/>
              <a:ext cx="15384" cy="15384"/>
            </a:xfrm>
            <a:custGeom>
              <a:avLst/>
              <a:gdLst>
                <a:gd name="connsiteX0" fmla="*/ 0 w 15384"/>
                <a:gd name="connsiteY0" fmla="*/ 0 h 15384"/>
                <a:gd name="connsiteX1" fmla="*/ 15385 w 15384"/>
                <a:gd name="connsiteY1" fmla="*/ 0 h 15384"/>
                <a:gd name="connsiteX2" fmla="*/ 15385 w 15384"/>
                <a:gd name="connsiteY2" fmla="*/ 15385 h 15384"/>
                <a:gd name="connsiteX3" fmla="*/ 0 w 15384"/>
                <a:gd name="connsiteY3" fmla="*/ 15385 h 15384"/>
              </a:gdLst>
              <a:ahLst/>
              <a:cxnLst>
                <a:cxn ang="0">
                  <a:pos x="connsiteX0" y="connsiteY0"/>
                </a:cxn>
                <a:cxn ang="0">
                  <a:pos x="connsiteX1" y="connsiteY1"/>
                </a:cxn>
                <a:cxn ang="0">
                  <a:pos x="connsiteX2" y="connsiteY2"/>
                </a:cxn>
                <a:cxn ang="0">
                  <a:pos x="connsiteX3" y="connsiteY3"/>
                </a:cxn>
              </a:cxnLst>
              <a:rect l="l" t="t" r="r" b="b"/>
              <a:pathLst>
                <a:path w="15384" h="15384">
                  <a:moveTo>
                    <a:pt x="0" y="0"/>
                  </a:moveTo>
                  <a:lnTo>
                    <a:pt x="15385" y="0"/>
                  </a:lnTo>
                  <a:lnTo>
                    <a:pt x="15385" y="15385"/>
                  </a:lnTo>
                  <a:lnTo>
                    <a:pt x="0" y="15385"/>
                  </a:lnTo>
                  <a:close/>
                </a:path>
              </a:pathLst>
            </a:custGeom>
            <a:noFill/>
            <a:ln w="12700" cap="flat">
              <a:solidFill>
                <a:srgbClr val="527FFF"/>
              </a:solidFill>
              <a:prstDash val="solid"/>
              <a:round/>
            </a:ln>
          </p:spPr>
          <p:txBody>
            <a:bodyPr rtlCol="0" anchor="ctr"/>
            <a:lstStyle/>
            <a:p>
              <a:pPr defTabSz="457189">
                <a:defRPr/>
              </a:pPr>
              <a:endParaRPr lang="en-US" sz="1800">
                <a:solidFill>
                  <a:srgbClr val="FFFFFF"/>
                </a:solidFill>
                <a:latin typeface="Amazon Ember"/>
              </a:endParaRPr>
            </a:p>
          </p:txBody>
        </p:sp>
        <p:sp>
          <p:nvSpPr>
            <p:cNvPr id="21" name="Freeform: Shape 794">
              <a:extLst>
                <a:ext uri="{FF2B5EF4-FFF2-40B4-BE49-F238E27FC236}">
                  <a16:creationId xmlns:a16="http://schemas.microsoft.com/office/drawing/2014/main" id="{F7D9F40B-AF3D-A142-8C98-44803FDEBB05}"/>
                </a:ext>
              </a:extLst>
            </p:cNvPr>
            <p:cNvSpPr/>
            <p:nvPr/>
          </p:nvSpPr>
          <p:spPr>
            <a:xfrm rot="-10800000">
              <a:off x="2650267" y="1481648"/>
              <a:ext cx="15384" cy="15384"/>
            </a:xfrm>
            <a:custGeom>
              <a:avLst/>
              <a:gdLst>
                <a:gd name="connsiteX0" fmla="*/ 0 w 15384"/>
                <a:gd name="connsiteY0" fmla="*/ 0 h 15384"/>
                <a:gd name="connsiteX1" fmla="*/ 15385 w 15384"/>
                <a:gd name="connsiteY1" fmla="*/ 0 h 15384"/>
                <a:gd name="connsiteX2" fmla="*/ 15385 w 15384"/>
                <a:gd name="connsiteY2" fmla="*/ 15385 h 15384"/>
                <a:gd name="connsiteX3" fmla="*/ 0 w 15384"/>
                <a:gd name="connsiteY3" fmla="*/ 15385 h 15384"/>
              </a:gdLst>
              <a:ahLst/>
              <a:cxnLst>
                <a:cxn ang="0">
                  <a:pos x="connsiteX0" y="connsiteY0"/>
                </a:cxn>
                <a:cxn ang="0">
                  <a:pos x="connsiteX1" y="connsiteY1"/>
                </a:cxn>
                <a:cxn ang="0">
                  <a:pos x="connsiteX2" y="connsiteY2"/>
                </a:cxn>
                <a:cxn ang="0">
                  <a:pos x="connsiteX3" y="connsiteY3"/>
                </a:cxn>
              </a:cxnLst>
              <a:rect l="l" t="t" r="r" b="b"/>
              <a:pathLst>
                <a:path w="15384" h="15384">
                  <a:moveTo>
                    <a:pt x="0" y="0"/>
                  </a:moveTo>
                  <a:lnTo>
                    <a:pt x="15385" y="0"/>
                  </a:lnTo>
                  <a:lnTo>
                    <a:pt x="15385" y="15385"/>
                  </a:lnTo>
                  <a:lnTo>
                    <a:pt x="0" y="15385"/>
                  </a:lnTo>
                  <a:close/>
                </a:path>
              </a:pathLst>
            </a:custGeom>
            <a:noFill/>
            <a:ln w="12700" cap="flat">
              <a:solidFill>
                <a:srgbClr val="527FFF"/>
              </a:solidFill>
              <a:prstDash val="solid"/>
              <a:round/>
            </a:ln>
          </p:spPr>
          <p:txBody>
            <a:bodyPr rtlCol="0" anchor="ctr"/>
            <a:lstStyle/>
            <a:p>
              <a:pPr defTabSz="457189">
                <a:defRPr/>
              </a:pPr>
              <a:endParaRPr lang="en-US" sz="1800">
                <a:solidFill>
                  <a:srgbClr val="FFFFFF"/>
                </a:solidFill>
                <a:latin typeface="Amazon Ember"/>
              </a:endParaRPr>
            </a:p>
          </p:txBody>
        </p:sp>
        <p:sp>
          <p:nvSpPr>
            <p:cNvPr id="23" name="Freeform: Shape 795">
              <a:extLst>
                <a:ext uri="{FF2B5EF4-FFF2-40B4-BE49-F238E27FC236}">
                  <a16:creationId xmlns:a16="http://schemas.microsoft.com/office/drawing/2014/main" id="{55FAF85F-733A-5647-9B56-4B28C1D65D14}"/>
                </a:ext>
              </a:extLst>
            </p:cNvPr>
            <p:cNvSpPr/>
            <p:nvPr/>
          </p:nvSpPr>
          <p:spPr>
            <a:xfrm rot="-10800000">
              <a:off x="2692010" y="1481648"/>
              <a:ext cx="15384" cy="15384"/>
            </a:xfrm>
            <a:custGeom>
              <a:avLst/>
              <a:gdLst>
                <a:gd name="connsiteX0" fmla="*/ 0 w 15384"/>
                <a:gd name="connsiteY0" fmla="*/ 0 h 15384"/>
                <a:gd name="connsiteX1" fmla="*/ 15385 w 15384"/>
                <a:gd name="connsiteY1" fmla="*/ 0 h 15384"/>
                <a:gd name="connsiteX2" fmla="*/ 15385 w 15384"/>
                <a:gd name="connsiteY2" fmla="*/ 15385 h 15384"/>
                <a:gd name="connsiteX3" fmla="*/ 0 w 15384"/>
                <a:gd name="connsiteY3" fmla="*/ 15385 h 15384"/>
              </a:gdLst>
              <a:ahLst/>
              <a:cxnLst>
                <a:cxn ang="0">
                  <a:pos x="connsiteX0" y="connsiteY0"/>
                </a:cxn>
                <a:cxn ang="0">
                  <a:pos x="connsiteX1" y="connsiteY1"/>
                </a:cxn>
                <a:cxn ang="0">
                  <a:pos x="connsiteX2" y="connsiteY2"/>
                </a:cxn>
                <a:cxn ang="0">
                  <a:pos x="connsiteX3" y="connsiteY3"/>
                </a:cxn>
              </a:cxnLst>
              <a:rect l="l" t="t" r="r" b="b"/>
              <a:pathLst>
                <a:path w="15384" h="15384">
                  <a:moveTo>
                    <a:pt x="0" y="0"/>
                  </a:moveTo>
                  <a:lnTo>
                    <a:pt x="15385" y="0"/>
                  </a:lnTo>
                  <a:lnTo>
                    <a:pt x="15385" y="15385"/>
                  </a:lnTo>
                  <a:lnTo>
                    <a:pt x="0" y="15385"/>
                  </a:lnTo>
                  <a:close/>
                </a:path>
              </a:pathLst>
            </a:custGeom>
            <a:noFill/>
            <a:ln w="12700" cap="flat">
              <a:solidFill>
                <a:srgbClr val="527FFF"/>
              </a:solidFill>
              <a:prstDash val="solid"/>
              <a:round/>
            </a:ln>
          </p:spPr>
          <p:txBody>
            <a:bodyPr rtlCol="0" anchor="ctr"/>
            <a:lstStyle/>
            <a:p>
              <a:pPr defTabSz="457189">
                <a:defRPr/>
              </a:pPr>
              <a:endParaRPr lang="en-US" sz="1800">
                <a:solidFill>
                  <a:srgbClr val="FFFFFF"/>
                </a:solidFill>
                <a:latin typeface="Amazon Ember"/>
              </a:endParaRPr>
            </a:p>
          </p:txBody>
        </p:sp>
        <p:sp>
          <p:nvSpPr>
            <p:cNvPr id="25" name="Freeform: Shape 796">
              <a:extLst>
                <a:ext uri="{FF2B5EF4-FFF2-40B4-BE49-F238E27FC236}">
                  <a16:creationId xmlns:a16="http://schemas.microsoft.com/office/drawing/2014/main" id="{D466C4B4-2390-3C49-88E9-27C5BC397967}"/>
                </a:ext>
              </a:extLst>
            </p:cNvPr>
            <p:cNvSpPr/>
            <p:nvPr/>
          </p:nvSpPr>
          <p:spPr>
            <a:xfrm rot="-10800000">
              <a:off x="2636071" y="1531528"/>
              <a:ext cx="15384" cy="15384"/>
            </a:xfrm>
            <a:custGeom>
              <a:avLst/>
              <a:gdLst>
                <a:gd name="connsiteX0" fmla="*/ 0 w 15384"/>
                <a:gd name="connsiteY0" fmla="*/ 0 h 15384"/>
                <a:gd name="connsiteX1" fmla="*/ 15385 w 15384"/>
                <a:gd name="connsiteY1" fmla="*/ 0 h 15384"/>
                <a:gd name="connsiteX2" fmla="*/ 15385 w 15384"/>
                <a:gd name="connsiteY2" fmla="*/ 15385 h 15384"/>
                <a:gd name="connsiteX3" fmla="*/ 0 w 15384"/>
                <a:gd name="connsiteY3" fmla="*/ 15385 h 15384"/>
              </a:gdLst>
              <a:ahLst/>
              <a:cxnLst>
                <a:cxn ang="0">
                  <a:pos x="connsiteX0" y="connsiteY0"/>
                </a:cxn>
                <a:cxn ang="0">
                  <a:pos x="connsiteX1" y="connsiteY1"/>
                </a:cxn>
                <a:cxn ang="0">
                  <a:pos x="connsiteX2" y="connsiteY2"/>
                </a:cxn>
                <a:cxn ang="0">
                  <a:pos x="connsiteX3" y="connsiteY3"/>
                </a:cxn>
              </a:cxnLst>
              <a:rect l="l" t="t" r="r" b="b"/>
              <a:pathLst>
                <a:path w="15384" h="15384">
                  <a:moveTo>
                    <a:pt x="0" y="0"/>
                  </a:moveTo>
                  <a:lnTo>
                    <a:pt x="15385" y="0"/>
                  </a:lnTo>
                  <a:lnTo>
                    <a:pt x="15385" y="15385"/>
                  </a:lnTo>
                  <a:lnTo>
                    <a:pt x="0" y="15385"/>
                  </a:lnTo>
                  <a:close/>
                </a:path>
              </a:pathLst>
            </a:custGeom>
            <a:noFill/>
            <a:ln w="12700" cap="flat">
              <a:solidFill>
                <a:srgbClr val="527FFF"/>
              </a:solidFill>
              <a:prstDash val="solid"/>
              <a:round/>
            </a:ln>
          </p:spPr>
          <p:txBody>
            <a:bodyPr rtlCol="0" anchor="ctr"/>
            <a:lstStyle/>
            <a:p>
              <a:pPr defTabSz="457189">
                <a:defRPr/>
              </a:pPr>
              <a:endParaRPr lang="en-US" sz="1800">
                <a:solidFill>
                  <a:srgbClr val="FFFFFF"/>
                </a:solidFill>
                <a:latin typeface="Amazon Ember"/>
              </a:endParaRPr>
            </a:p>
          </p:txBody>
        </p:sp>
        <p:sp>
          <p:nvSpPr>
            <p:cNvPr id="27" name="Freeform: Shape 797">
              <a:extLst>
                <a:ext uri="{FF2B5EF4-FFF2-40B4-BE49-F238E27FC236}">
                  <a16:creationId xmlns:a16="http://schemas.microsoft.com/office/drawing/2014/main" id="{BB0CA5AA-DF0A-7E4E-A82C-7E61A6B28EFE}"/>
                </a:ext>
              </a:extLst>
            </p:cNvPr>
            <p:cNvSpPr/>
            <p:nvPr/>
          </p:nvSpPr>
          <p:spPr>
            <a:xfrm rot="-10800000">
              <a:off x="2673448" y="1512669"/>
              <a:ext cx="15384" cy="15384"/>
            </a:xfrm>
            <a:custGeom>
              <a:avLst/>
              <a:gdLst>
                <a:gd name="connsiteX0" fmla="*/ 0 w 15384"/>
                <a:gd name="connsiteY0" fmla="*/ 0 h 15384"/>
                <a:gd name="connsiteX1" fmla="*/ 15385 w 15384"/>
                <a:gd name="connsiteY1" fmla="*/ 0 h 15384"/>
                <a:gd name="connsiteX2" fmla="*/ 15385 w 15384"/>
                <a:gd name="connsiteY2" fmla="*/ 15385 h 15384"/>
                <a:gd name="connsiteX3" fmla="*/ 0 w 15384"/>
                <a:gd name="connsiteY3" fmla="*/ 15385 h 15384"/>
              </a:gdLst>
              <a:ahLst/>
              <a:cxnLst>
                <a:cxn ang="0">
                  <a:pos x="connsiteX0" y="connsiteY0"/>
                </a:cxn>
                <a:cxn ang="0">
                  <a:pos x="connsiteX1" y="connsiteY1"/>
                </a:cxn>
                <a:cxn ang="0">
                  <a:pos x="connsiteX2" y="connsiteY2"/>
                </a:cxn>
                <a:cxn ang="0">
                  <a:pos x="connsiteX3" y="connsiteY3"/>
                </a:cxn>
              </a:cxnLst>
              <a:rect l="l" t="t" r="r" b="b"/>
              <a:pathLst>
                <a:path w="15384" h="15384">
                  <a:moveTo>
                    <a:pt x="0" y="0"/>
                  </a:moveTo>
                  <a:lnTo>
                    <a:pt x="15385" y="0"/>
                  </a:lnTo>
                  <a:lnTo>
                    <a:pt x="15385" y="15385"/>
                  </a:lnTo>
                  <a:lnTo>
                    <a:pt x="0" y="15385"/>
                  </a:lnTo>
                  <a:close/>
                </a:path>
              </a:pathLst>
            </a:custGeom>
            <a:noFill/>
            <a:ln w="12700" cap="flat">
              <a:solidFill>
                <a:srgbClr val="527FFF"/>
              </a:solidFill>
              <a:prstDash val="solid"/>
              <a:round/>
            </a:ln>
          </p:spPr>
          <p:txBody>
            <a:bodyPr rtlCol="0" anchor="ctr"/>
            <a:lstStyle/>
            <a:p>
              <a:pPr defTabSz="457189">
                <a:defRPr/>
              </a:pPr>
              <a:endParaRPr lang="en-US" sz="1800">
                <a:solidFill>
                  <a:srgbClr val="FFFFFF"/>
                </a:solidFill>
                <a:latin typeface="Amazon Ember"/>
              </a:endParaRPr>
            </a:p>
          </p:txBody>
        </p:sp>
        <p:sp>
          <p:nvSpPr>
            <p:cNvPr id="29" name="Freeform: Shape 798">
              <a:extLst>
                <a:ext uri="{FF2B5EF4-FFF2-40B4-BE49-F238E27FC236}">
                  <a16:creationId xmlns:a16="http://schemas.microsoft.com/office/drawing/2014/main" id="{EC5982FE-637F-1542-9D1E-081136BB3DA4}"/>
                </a:ext>
              </a:extLst>
            </p:cNvPr>
            <p:cNvSpPr/>
            <p:nvPr/>
          </p:nvSpPr>
          <p:spPr>
            <a:xfrm rot="-10800000">
              <a:off x="2704011" y="1423606"/>
              <a:ext cx="15384" cy="15384"/>
            </a:xfrm>
            <a:custGeom>
              <a:avLst/>
              <a:gdLst>
                <a:gd name="connsiteX0" fmla="*/ 0 w 15384"/>
                <a:gd name="connsiteY0" fmla="*/ 0 h 15384"/>
                <a:gd name="connsiteX1" fmla="*/ 15385 w 15384"/>
                <a:gd name="connsiteY1" fmla="*/ 0 h 15384"/>
                <a:gd name="connsiteX2" fmla="*/ 15385 w 15384"/>
                <a:gd name="connsiteY2" fmla="*/ 15385 h 15384"/>
                <a:gd name="connsiteX3" fmla="*/ 0 w 15384"/>
                <a:gd name="connsiteY3" fmla="*/ 15385 h 15384"/>
              </a:gdLst>
              <a:ahLst/>
              <a:cxnLst>
                <a:cxn ang="0">
                  <a:pos x="connsiteX0" y="connsiteY0"/>
                </a:cxn>
                <a:cxn ang="0">
                  <a:pos x="connsiteX1" y="connsiteY1"/>
                </a:cxn>
                <a:cxn ang="0">
                  <a:pos x="connsiteX2" y="connsiteY2"/>
                </a:cxn>
                <a:cxn ang="0">
                  <a:pos x="connsiteX3" y="connsiteY3"/>
                </a:cxn>
              </a:cxnLst>
              <a:rect l="l" t="t" r="r" b="b"/>
              <a:pathLst>
                <a:path w="15384" h="15384">
                  <a:moveTo>
                    <a:pt x="0" y="0"/>
                  </a:moveTo>
                  <a:lnTo>
                    <a:pt x="15385" y="0"/>
                  </a:lnTo>
                  <a:lnTo>
                    <a:pt x="15385" y="15385"/>
                  </a:lnTo>
                  <a:lnTo>
                    <a:pt x="0" y="15385"/>
                  </a:lnTo>
                  <a:close/>
                </a:path>
              </a:pathLst>
            </a:custGeom>
            <a:noFill/>
            <a:ln w="12700" cap="flat">
              <a:solidFill>
                <a:srgbClr val="527FFF"/>
              </a:solidFill>
              <a:prstDash val="solid"/>
              <a:round/>
            </a:ln>
          </p:spPr>
          <p:txBody>
            <a:bodyPr rtlCol="0" anchor="ctr"/>
            <a:lstStyle/>
            <a:p>
              <a:pPr defTabSz="457189">
                <a:defRPr/>
              </a:pPr>
              <a:endParaRPr lang="en-US" sz="1800">
                <a:solidFill>
                  <a:srgbClr val="FFFFFF"/>
                </a:solidFill>
                <a:latin typeface="Amazon Ember"/>
              </a:endParaRPr>
            </a:p>
          </p:txBody>
        </p:sp>
        <p:sp>
          <p:nvSpPr>
            <p:cNvPr id="30" name="Freeform: Shape 799">
              <a:extLst>
                <a:ext uri="{FF2B5EF4-FFF2-40B4-BE49-F238E27FC236}">
                  <a16:creationId xmlns:a16="http://schemas.microsoft.com/office/drawing/2014/main" id="{B1C475C0-6846-AC48-81F4-4FB07D76BD1D}"/>
                </a:ext>
              </a:extLst>
            </p:cNvPr>
            <p:cNvSpPr/>
            <p:nvPr/>
          </p:nvSpPr>
          <p:spPr>
            <a:xfrm rot="-10800000">
              <a:off x="2619155" y="1402735"/>
              <a:ext cx="15384" cy="15384"/>
            </a:xfrm>
            <a:custGeom>
              <a:avLst/>
              <a:gdLst>
                <a:gd name="connsiteX0" fmla="*/ 0 w 15384"/>
                <a:gd name="connsiteY0" fmla="*/ 0 h 15384"/>
                <a:gd name="connsiteX1" fmla="*/ 15385 w 15384"/>
                <a:gd name="connsiteY1" fmla="*/ 0 h 15384"/>
                <a:gd name="connsiteX2" fmla="*/ 15385 w 15384"/>
                <a:gd name="connsiteY2" fmla="*/ 15385 h 15384"/>
                <a:gd name="connsiteX3" fmla="*/ 0 w 15384"/>
                <a:gd name="connsiteY3" fmla="*/ 15385 h 15384"/>
              </a:gdLst>
              <a:ahLst/>
              <a:cxnLst>
                <a:cxn ang="0">
                  <a:pos x="connsiteX0" y="connsiteY0"/>
                </a:cxn>
                <a:cxn ang="0">
                  <a:pos x="connsiteX1" y="connsiteY1"/>
                </a:cxn>
                <a:cxn ang="0">
                  <a:pos x="connsiteX2" y="connsiteY2"/>
                </a:cxn>
                <a:cxn ang="0">
                  <a:pos x="connsiteX3" y="connsiteY3"/>
                </a:cxn>
              </a:cxnLst>
              <a:rect l="l" t="t" r="r" b="b"/>
              <a:pathLst>
                <a:path w="15384" h="15384">
                  <a:moveTo>
                    <a:pt x="0" y="0"/>
                  </a:moveTo>
                  <a:lnTo>
                    <a:pt x="15385" y="0"/>
                  </a:lnTo>
                  <a:lnTo>
                    <a:pt x="15385" y="15385"/>
                  </a:lnTo>
                  <a:lnTo>
                    <a:pt x="0" y="15385"/>
                  </a:lnTo>
                  <a:close/>
                </a:path>
              </a:pathLst>
            </a:custGeom>
            <a:noFill/>
            <a:ln w="12700" cap="flat">
              <a:solidFill>
                <a:srgbClr val="527FFF"/>
              </a:solidFill>
              <a:prstDash val="solid"/>
              <a:round/>
            </a:ln>
          </p:spPr>
          <p:txBody>
            <a:bodyPr rtlCol="0" anchor="ctr"/>
            <a:lstStyle/>
            <a:p>
              <a:pPr defTabSz="457189">
                <a:defRPr/>
              </a:pPr>
              <a:endParaRPr lang="en-US" sz="1800">
                <a:solidFill>
                  <a:srgbClr val="FFFFFF"/>
                </a:solidFill>
                <a:latin typeface="Amazon Ember"/>
              </a:endParaRPr>
            </a:p>
          </p:txBody>
        </p:sp>
        <p:sp>
          <p:nvSpPr>
            <p:cNvPr id="31" name="Freeform: Shape 800">
              <a:extLst>
                <a:ext uri="{FF2B5EF4-FFF2-40B4-BE49-F238E27FC236}">
                  <a16:creationId xmlns:a16="http://schemas.microsoft.com/office/drawing/2014/main" id="{92BECE81-0EE6-9641-B05E-0F685C9F710E}"/>
                </a:ext>
              </a:extLst>
            </p:cNvPr>
            <p:cNvSpPr/>
            <p:nvPr/>
          </p:nvSpPr>
          <p:spPr>
            <a:xfrm>
              <a:off x="2840143" y="1553954"/>
              <a:ext cx="96834" cy="96834"/>
            </a:xfrm>
            <a:custGeom>
              <a:avLst/>
              <a:gdLst>
                <a:gd name="connsiteX0" fmla="*/ 96835 w 96834"/>
                <a:gd name="connsiteY0" fmla="*/ 48417 h 96834"/>
                <a:gd name="connsiteX1" fmla="*/ 48418 w 96834"/>
                <a:gd name="connsiteY1" fmla="*/ 96835 h 96834"/>
                <a:gd name="connsiteX2" fmla="*/ 0 w 96834"/>
                <a:gd name="connsiteY2" fmla="*/ 48417 h 96834"/>
                <a:gd name="connsiteX3" fmla="*/ 48418 w 96834"/>
                <a:gd name="connsiteY3" fmla="*/ 0 h 96834"/>
                <a:gd name="connsiteX4" fmla="*/ 96835 w 96834"/>
                <a:gd name="connsiteY4" fmla="*/ 48417 h 96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834" h="96834">
                  <a:moveTo>
                    <a:pt x="96835" y="48417"/>
                  </a:moveTo>
                  <a:cubicBezTo>
                    <a:pt x="96835" y="75158"/>
                    <a:pt x="75158" y="96835"/>
                    <a:pt x="48418" y="96835"/>
                  </a:cubicBezTo>
                  <a:cubicBezTo>
                    <a:pt x="21677" y="96835"/>
                    <a:pt x="0" y="75158"/>
                    <a:pt x="0" y="48417"/>
                  </a:cubicBezTo>
                  <a:cubicBezTo>
                    <a:pt x="0" y="21677"/>
                    <a:pt x="21677" y="0"/>
                    <a:pt x="48418" y="0"/>
                  </a:cubicBezTo>
                  <a:cubicBezTo>
                    <a:pt x="75158" y="0"/>
                    <a:pt x="96835" y="21677"/>
                    <a:pt x="96835" y="48417"/>
                  </a:cubicBezTo>
                  <a:close/>
                </a:path>
              </a:pathLst>
            </a:custGeom>
            <a:noFill/>
            <a:ln w="12700" cap="flat">
              <a:solidFill>
                <a:srgbClr val="527FFF"/>
              </a:solidFill>
              <a:prstDash val="solid"/>
              <a:round/>
            </a:ln>
          </p:spPr>
          <p:txBody>
            <a:bodyPr rtlCol="0" anchor="ctr"/>
            <a:lstStyle/>
            <a:p>
              <a:pPr defTabSz="457189">
                <a:defRPr/>
              </a:pPr>
              <a:endParaRPr lang="en-US" sz="1800">
                <a:solidFill>
                  <a:srgbClr val="FFFFFF"/>
                </a:solidFill>
                <a:latin typeface="Amazon Ember"/>
              </a:endParaRPr>
            </a:p>
          </p:txBody>
        </p:sp>
        <p:sp>
          <p:nvSpPr>
            <p:cNvPr id="32" name="Freeform: Shape 801">
              <a:extLst>
                <a:ext uri="{FF2B5EF4-FFF2-40B4-BE49-F238E27FC236}">
                  <a16:creationId xmlns:a16="http://schemas.microsoft.com/office/drawing/2014/main" id="{5926C285-47DE-5849-BC77-DF2FB4D84125}"/>
                </a:ext>
              </a:extLst>
            </p:cNvPr>
            <p:cNvSpPr/>
            <p:nvPr/>
          </p:nvSpPr>
          <p:spPr>
            <a:xfrm>
              <a:off x="2914575" y="1625346"/>
              <a:ext cx="57353" cy="58031"/>
            </a:xfrm>
            <a:custGeom>
              <a:avLst/>
              <a:gdLst>
                <a:gd name="connsiteX0" fmla="*/ 17282 w 57353"/>
                <a:gd name="connsiteY0" fmla="*/ 0 h 58031"/>
                <a:gd name="connsiteX1" fmla="*/ 53858 w 57353"/>
                <a:gd name="connsiteY1" fmla="*/ 36827 h 58031"/>
                <a:gd name="connsiteX2" fmla="*/ 53616 w 57353"/>
                <a:gd name="connsiteY2" fmla="*/ 54283 h 58031"/>
                <a:gd name="connsiteX3" fmla="*/ 53607 w 57353"/>
                <a:gd name="connsiteY3" fmla="*/ 54293 h 58031"/>
                <a:gd name="connsiteX4" fmla="*/ 53607 w 57353"/>
                <a:gd name="connsiteY4" fmla="*/ 54293 h 58031"/>
                <a:gd name="connsiteX5" fmla="*/ 36119 w 57353"/>
                <a:gd name="connsiteY5" fmla="*/ 54544 h 58031"/>
                <a:gd name="connsiteX6" fmla="*/ 0 w 57353"/>
                <a:gd name="connsiteY6" fmla="*/ 18288 h 58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353" h="58031">
                  <a:moveTo>
                    <a:pt x="17282" y="0"/>
                  </a:moveTo>
                  <a:lnTo>
                    <a:pt x="53858" y="36827"/>
                  </a:lnTo>
                  <a:cubicBezTo>
                    <a:pt x="58611" y="41715"/>
                    <a:pt x="58503" y="49531"/>
                    <a:pt x="53616" y="54283"/>
                  </a:cubicBezTo>
                  <a:cubicBezTo>
                    <a:pt x="53614" y="54286"/>
                    <a:pt x="53609" y="54290"/>
                    <a:pt x="53607" y="54293"/>
                  </a:cubicBezTo>
                  <a:lnTo>
                    <a:pt x="53607" y="54293"/>
                  </a:lnTo>
                  <a:cubicBezTo>
                    <a:pt x="48843" y="59178"/>
                    <a:pt x="41022" y="59292"/>
                    <a:pt x="36119" y="54544"/>
                  </a:cubicBezTo>
                  <a:lnTo>
                    <a:pt x="0" y="18288"/>
                  </a:lnTo>
                </a:path>
              </a:pathLst>
            </a:custGeom>
            <a:noFill/>
            <a:ln w="12700" cap="flat">
              <a:solidFill>
                <a:srgbClr val="527FFF"/>
              </a:solidFill>
              <a:prstDash val="solid"/>
              <a:round/>
            </a:ln>
          </p:spPr>
          <p:txBody>
            <a:bodyPr rtlCol="0" anchor="ctr"/>
            <a:lstStyle/>
            <a:p>
              <a:pPr defTabSz="457189">
                <a:defRPr/>
              </a:pPr>
              <a:endParaRPr lang="en-US" sz="1800">
                <a:solidFill>
                  <a:srgbClr val="FFFFFF"/>
                </a:solidFill>
                <a:latin typeface="Amazon Ember"/>
              </a:endParaRPr>
            </a:p>
          </p:txBody>
        </p:sp>
        <p:sp>
          <p:nvSpPr>
            <p:cNvPr id="33" name="Freeform: Shape 802">
              <a:extLst>
                <a:ext uri="{FF2B5EF4-FFF2-40B4-BE49-F238E27FC236}">
                  <a16:creationId xmlns:a16="http://schemas.microsoft.com/office/drawing/2014/main" id="{9C9BCB00-D816-C340-ACC8-4C0E823F25EA}"/>
                </a:ext>
              </a:extLst>
            </p:cNvPr>
            <p:cNvSpPr/>
            <p:nvPr/>
          </p:nvSpPr>
          <p:spPr>
            <a:xfrm>
              <a:off x="2876879" y="1575396"/>
              <a:ext cx="21579" cy="21579"/>
            </a:xfrm>
            <a:custGeom>
              <a:avLst/>
              <a:gdLst>
                <a:gd name="connsiteX0" fmla="*/ 17008 w 21579"/>
                <a:gd name="connsiteY0" fmla="*/ 4572 h 21579"/>
                <a:gd name="connsiteX1" fmla="*/ 17008 w 21579"/>
                <a:gd name="connsiteY1" fmla="*/ 17008 h 21579"/>
                <a:gd name="connsiteX2" fmla="*/ 4572 w 21579"/>
                <a:gd name="connsiteY2" fmla="*/ 17008 h 21579"/>
                <a:gd name="connsiteX3" fmla="*/ 4572 w 21579"/>
                <a:gd name="connsiteY3" fmla="*/ 4572 h 21579"/>
                <a:gd name="connsiteX4" fmla="*/ 17008 w 21579"/>
                <a:gd name="connsiteY4" fmla="*/ 4572 h 21579"/>
                <a:gd name="connsiteX5" fmla="*/ 21580 w 21579"/>
                <a:gd name="connsiteY5" fmla="*/ 0 h 21579"/>
                <a:gd name="connsiteX6" fmla="*/ 0 w 21579"/>
                <a:gd name="connsiteY6" fmla="*/ 0 h 21579"/>
                <a:gd name="connsiteX7" fmla="*/ 0 w 21579"/>
                <a:gd name="connsiteY7" fmla="*/ 21580 h 21579"/>
                <a:gd name="connsiteX8" fmla="*/ 21580 w 21579"/>
                <a:gd name="connsiteY8" fmla="*/ 21580 h 21579"/>
                <a:gd name="connsiteX9" fmla="*/ 21580 w 21579"/>
                <a:gd name="connsiteY9" fmla="*/ 0 h 21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579" h="21579">
                  <a:moveTo>
                    <a:pt x="17008" y="4572"/>
                  </a:moveTo>
                  <a:lnTo>
                    <a:pt x="17008" y="17008"/>
                  </a:lnTo>
                  <a:lnTo>
                    <a:pt x="4572" y="17008"/>
                  </a:lnTo>
                  <a:lnTo>
                    <a:pt x="4572" y="4572"/>
                  </a:lnTo>
                  <a:lnTo>
                    <a:pt x="17008" y="4572"/>
                  </a:lnTo>
                  <a:moveTo>
                    <a:pt x="21580" y="0"/>
                  </a:moveTo>
                  <a:lnTo>
                    <a:pt x="0" y="0"/>
                  </a:lnTo>
                  <a:lnTo>
                    <a:pt x="0" y="21580"/>
                  </a:lnTo>
                  <a:lnTo>
                    <a:pt x="21580" y="21580"/>
                  </a:lnTo>
                  <a:lnTo>
                    <a:pt x="21580" y="0"/>
                  </a:lnTo>
                  <a:close/>
                </a:path>
              </a:pathLst>
            </a:custGeom>
            <a:solidFill>
              <a:srgbClr val="527FFF"/>
            </a:solidFill>
            <a:ln w="2286" cap="flat">
              <a:solidFill>
                <a:srgbClr val="527FFF"/>
              </a:solidFill>
              <a:prstDash val="solid"/>
              <a:miter/>
            </a:ln>
          </p:spPr>
          <p:txBody>
            <a:bodyPr rtlCol="0" anchor="ctr"/>
            <a:lstStyle/>
            <a:p>
              <a:pPr defTabSz="457189">
                <a:defRPr/>
              </a:pPr>
              <a:endParaRPr lang="en-US" sz="1800">
                <a:solidFill>
                  <a:srgbClr val="FFFFFF"/>
                </a:solidFill>
                <a:latin typeface="Amazon Ember"/>
              </a:endParaRPr>
            </a:p>
          </p:txBody>
        </p:sp>
        <p:sp>
          <p:nvSpPr>
            <p:cNvPr id="34" name="Freeform: Shape 803">
              <a:extLst>
                <a:ext uri="{FF2B5EF4-FFF2-40B4-BE49-F238E27FC236}">
                  <a16:creationId xmlns:a16="http://schemas.microsoft.com/office/drawing/2014/main" id="{9419E728-30BA-4B4F-A188-EA1919669C87}"/>
                </a:ext>
              </a:extLst>
            </p:cNvPr>
            <p:cNvSpPr/>
            <p:nvPr/>
          </p:nvSpPr>
          <p:spPr>
            <a:xfrm>
              <a:off x="2859368" y="1605069"/>
              <a:ext cx="24277" cy="24277"/>
            </a:xfrm>
            <a:custGeom>
              <a:avLst/>
              <a:gdLst>
                <a:gd name="connsiteX0" fmla="*/ 12162 w 24277"/>
                <a:gd name="connsiteY0" fmla="*/ 4572 h 24277"/>
                <a:gd name="connsiteX1" fmla="*/ 19728 w 24277"/>
                <a:gd name="connsiteY1" fmla="*/ 12139 h 24277"/>
                <a:gd name="connsiteX2" fmla="*/ 12162 w 24277"/>
                <a:gd name="connsiteY2" fmla="*/ 19705 h 24277"/>
                <a:gd name="connsiteX3" fmla="*/ 4595 w 24277"/>
                <a:gd name="connsiteY3" fmla="*/ 12139 h 24277"/>
                <a:gd name="connsiteX4" fmla="*/ 4595 w 24277"/>
                <a:gd name="connsiteY4" fmla="*/ 12116 h 24277"/>
                <a:gd name="connsiteX5" fmla="*/ 12139 w 24277"/>
                <a:gd name="connsiteY5" fmla="*/ 4572 h 24277"/>
                <a:gd name="connsiteX6" fmla="*/ 12162 w 24277"/>
                <a:gd name="connsiteY6" fmla="*/ 4572 h 24277"/>
                <a:gd name="connsiteX7" fmla="*/ 12162 w 24277"/>
                <a:gd name="connsiteY7" fmla="*/ 0 h 24277"/>
                <a:gd name="connsiteX8" fmla="*/ 0 w 24277"/>
                <a:gd name="connsiteY8" fmla="*/ 12116 h 24277"/>
                <a:gd name="connsiteX9" fmla="*/ 12116 w 24277"/>
                <a:gd name="connsiteY9" fmla="*/ 24277 h 24277"/>
                <a:gd name="connsiteX10" fmla="*/ 24277 w 24277"/>
                <a:gd name="connsiteY10" fmla="*/ 12162 h 24277"/>
                <a:gd name="connsiteX11" fmla="*/ 24277 w 24277"/>
                <a:gd name="connsiteY11" fmla="*/ 12116 h 24277"/>
                <a:gd name="connsiteX12" fmla="*/ 12162 w 24277"/>
                <a:gd name="connsiteY12" fmla="*/ 0 h 24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277" h="24277">
                  <a:moveTo>
                    <a:pt x="12162" y="4572"/>
                  </a:moveTo>
                  <a:cubicBezTo>
                    <a:pt x="16340" y="4572"/>
                    <a:pt x="19728" y="7960"/>
                    <a:pt x="19728" y="12139"/>
                  </a:cubicBezTo>
                  <a:cubicBezTo>
                    <a:pt x="19728" y="16318"/>
                    <a:pt x="16340" y="19705"/>
                    <a:pt x="12162" y="19705"/>
                  </a:cubicBezTo>
                  <a:cubicBezTo>
                    <a:pt x="7983" y="19705"/>
                    <a:pt x="4595" y="16318"/>
                    <a:pt x="4595" y="12139"/>
                  </a:cubicBezTo>
                  <a:cubicBezTo>
                    <a:pt x="4595" y="12132"/>
                    <a:pt x="4595" y="12123"/>
                    <a:pt x="4595" y="12116"/>
                  </a:cubicBezTo>
                  <a:cubicBezTo>
                    <a:pt x="4595" y="7948"/>
                    <a:pt x="7971" y="4572"/>
                    <a:pt x="12139" y="4572"/>
                  </a:cubicBezTo>
                  <a:cubicBezTo>
                    <a:pt x="12146" y="4572"/>
                    <a:pt x="12155" y="4572"/>
                    <a:pt x="12162" y="4572"/>
                  </a:cubicBezTo>
                  <a:moveTo>
                    <a:pt x="12162" y="0"/>
                  </a:moveTo>
                  <a:cubicBezTo>
                    <a:pt x="5457" y="-14"/>
                    <a:pt x="14" y="5411"/>
                    <a:pt x="0" y="12116"/>
                  </a:cubicBezTo>
                  <a:cubicBezTo>
                    <a:pt x="-11" y="18821"/>
                    <a:pt x="5411" y="24264"/>
                    <a:pt x="12116" y="24277"/>
                  </a:cubicBezTo>
                  <a:cubicBezTo>
                    <a:pt x="18821" y="24289"/>
                    <a:pt x="24264" y="18866"/>
                    <a:pt x="24277" y="12162"/>
                  </a:cubicBezTo>
                  <a:cubicBezTo>
                    <a:pt x="24277" y="12146"/>
                    <a:pt x="24277" y="12132"/>
                    <a:pt x="24277" y="12116"/>
                  </a:cubicBezTo>
                  <a:cubicBezTo>
                    <a:pt x="24277" y="5425"/>
                    <a:pt x="18853" y="0"/>
                    <a:pt x="12162" y="0"/>
                  </a:cubicBezTo>
                  <a:close/>
                </a:path>
              </a:pathLst>
            </a:custGeom>
            <a:solidFill>
              <a:srgbClr val="527FFF"/>
            </a:solidFill>
            <a:ln w="2286" cap="flat">
              <a:solidFill>
                <a:srgbClr val="527FFF"/>
              </a:solidFill>
              <a:prstDash val="solid"/>
              <a:miter/>
            </a:ln>
          </p:spPr>
          <p:txBody>
            <a:bodyPr rtlCol="0" anchor="ctr"/>
            <a:lstStyle/>
            <a:p>
              <a:pPr defTabSz="457189">
                <a:defRPr/>
              </a:pPr>
              <a:endParaRPr lang="en-US" sz="1800">
                <a:solidFill>
                  <a:srgbClr val="FFFFFF"/>
                </a:solidFill>
                <a:latin typeface="Amazon Ember"/>
              </a:endParaRPr>
            </a:p>
          </p:txBody>
        </p:sp>
        <p:sp>
          <p:nvSpPr>
            <p:cNvPr id="35" name="Freeform: Shape 804">
              <a:extLst>
                <a:ext uri="{FF2B5EF4-FFF2-40B4-BE49-F238E27FC236}">
                  <a16:creationId xmlns:a16="http://schemas.microsoft.com/office/drawing/2014/main" id="{7CF2E61C-1D23-A54A-AE97-0844146659F6}"/>
                </a:ext>
              </a:extLst>
            </p:cNvPr>
            <p:cNvSpPr/>
            <p:nvPr/>
          </p:nvSpPr>
          <p:spPr>
            <a:xfrm>
              <a:off x="2889726" y="1603720"/>
              <a:ext cx="28003" cy="24254"/>
            </a:xfrm>
            <a:custGeom>
              <a:avLst/>
              <a:gdLst>
                <a:gd name="connsiteX0" fmla="*/ 13990 w 28003"/>
                <a:gd name="connsiteY0" fmla="*/ 9144 h 24254"/>
                <a:gd name="connsiteX1" fmla="*/ 20094 w 28003"/>
                <a:gd name="connsiteY1" fmla="*/ 19682 h 24254"/>
                <a:gd name="connsiteX2" fmla="*/ 7910 w 28003"/>
                <a:gd name="connsiteY2" fmla="*/ 19682 h 24254"/>
                <a:gd name="connsiteX3" fmla="*/ 13990 w 28003"/>
                <a:gd name="connsiteY3" fmla="*/ 9144 h 24254"/>
                <a:gd name="connsiteX4" fmla="*/ 13990 w 28003"/>
                <a:gd name="connsiteY4" fmla="*/ 0 h 24254"/>
                <a:gd name="connsiteX5" fmla="*/ 0 w 28003"/>
                <a:gd name="connsiteY5" fmla="*/ 24254 h 24254"/>
                <a:gd name="connsiteX6" fmla="*/ 28004 w 28003"/>
                <a:gd name="connsiteY6" fmla="*/ 24254 h 24254"/>
                <a:gd name="connsiteX7" fmla="*/ 13990 w 28003"/>
                <a:gd name="connsiteY7" fmla="*/ 0 h 24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003" h="24254">
                  <a:moveTo>
                    <a:pt x="13990" y="9144"/>
                  </a:moveTo>
                  <a:lnTo>
                    <a:pt x="20094" y="19682"/>
                  </a:lnTo>
                  <a:lnTo>
                    <a:pt x="7910" y="19682"/>
                  </a:lnTo>
                  <a:lnTo>
                    <a:pt x="13990" y="9144"/>
                  </a:lnTo>
                  <a:moveTo>
                    <a:pt x="13990" y="0"/>
                  </a:moveTo>
                  <a:lnTo>
                    <a:pt x="0" y="24254"/>
                  </a:lnTo>
                  <a:lnTo>
                    <a:pt x="28004" y="24254"/>
                  </a:lnTo>
                  <a:lnTo>
                    <a:pt x="13990" y="0"/>
                  </a:lnTo>
                  <a:close/>
                </a:path>
              </a:pathLst>
            </a:custGeom>
            <a:solidFill>
              <a:srgbClr val="527FFF"/>
            </a:solidFill>
            <a:ln w="2286" cap="flat">
              <a:solidFill>
                <a:srgbClr val="527FFF"/>
              </a:solidFill>
              <a:prstDash val="solid"/>
              <a:miter/>
            </a:ln>
          </p:spPr>
          <p:txBody>
            <a:bodyPr rtlCol="0" anchor="ctr"/>
            <a:lstStyle/>
            <a:p>
              <a:pPr defTabSz="457189">
                <a:defRPr/>
              </a:pPr>
              <a:endParaRPr lang="en-US" sz="1800">
                <a:solidFill>
                  <a:srgbClr val="FFFFFF"/>
                </a:solidFill>
                <a:latin typeface="Amazon Ember"/>
              </a:endParaRPr>
            </a:p>
          </p:txBody>
        </p:sp>
        <p:sp>
          <p:nvSpPr>
            <p:cNvPr id="41" name="Freeform: Shape 805">
              <a:extLst>
                <a:ext uri="{FF2B5EF4-FFF2-40B4-BE49-F238E27FC236}">
                  <a16:creationId xmlns:a16="http://schemas.microsoft.com/office/drawing/2014/main" id="{3B195328-5037-8D47-94BF-02E1C04F6C2F}"/>
                </a:ext>
              </a:extLst>
            </p:cNvPr>
            <p:cNvSpPr/>
            <p:nvPr/>
          </p:nvSpPr>
          <p:spPr>
            <a:xfrm>
              <a:off x="2721339" y="1448432"/>
              <a:ext cx="175313" cy="218038"/>
            </a:xfrm>
            <a:custGeom>
              <a:avLst/>
              <a:gdLst>
                <a:gd name="connsiteX0" fmla="*/ 175313 w 175313"/>
                <a:gd name="connsiteY0" fmla="*/ 92172 h 218038"/>
                <a:gd name="connsiteX1" fmla="*/ 175313 w 175313"/>
                <a:gd name="connsiteY1" fmla="*/ 32004 h 218038"/>
                <a:gd name="connsiteX2" fmla="*/ 87668 w 175313"/>
                <a:gd name="connsiteY2" fmla="*/ 0 h 218038"/>
                <a:gd name="connsiteX3" fmla="*/ 0 w 175313"/>
                <a:gd name="connsiteY3" fmla="*/ 32004 h 218038"/>
                <a:gd name="connsiteX4" fmla="*/ 0 w 175313"/>
                <a:gd name="connsiteY4" fmla="*/ 186058 h 218038"/>
                <a:gd name="connsiteX5" fmla="*/ 47823 w 175313"/>
                <a:gd name="connsiteY5" fmla="*/ 214884 h 218038"/>
                <a:gd name="connsiteX6" fmla="*/ 69152 w 175313"/>
                <a:gd name="connsiteY6" fmla="*/ 217376 h 218038"/>
                <a:gd name="connsiteX7" fmla="*/ 78296 w 175313"/>
                <a:gd name="connsiteY7" fmla="*/ 217856 h 218038"/>
                <a:gd name="connsiteX8" fmla="*/ 87691 w 175313"/>
                <a:gd name="connsiteY8" fmla="*/ 218039 h 218038"/>
                <a:gd name="connsiteX9" fmla="*/ 87691 w 175313"/>
                <a:gd name="connsiteY9" fmla="*/ 218039 h 218038"/>
                <a:gd name="connsiteX10" fmla="*/ 97086 w 175313"/>
                <a:gd name="connsiteY10" fmla="*/ 217856 h 218038"/>
                <a:gd name="connsiteX11" fmla="*/ 106230 w 175313"/>
                <a:gd name="connsiteY11" fmla="*/ 217376 h 218038"/>
                <a:gd name="connsiteX12" fmla="*/ 127536 w 175313"/>
                <a:gd name="connsiteY12" fmla="*/ 214884 h 218038"/>
                <a:gd name="connsiteX13" fmla="*/ 145230 w 175313"/>
                <a:gd name="connsiteY13" fmla="*/ 210861 h 218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5313" h="218038">
                  <a:moveTo>
                    <a:pt x="175313" y="92172"/>
                  </a:moveTo>
                  <a:lnTo>
                    <a:pt x="175313" y="32004"/>
                  </a:lnTo>
                  <a:cubicBezTo>
                    <a:pt x="175313" y="14356"/>
                    <a:pt x="138394" y="0"/>
                    <a:pt x="87668" y="0"/>
                  </a:cubicBezTo>
                  <a:cubicBezTo>
                    <a:pt x="36942" y="0"/>
                    <a:pt x="0" y="14310"/>
                    <a:pt x="0" y="32004"/>
                  </a:cubicBezTo>
                  <a:lnTo>
                    <a:pt x="0" y="186058"/>
                  </a:lnTo>
                  <a:cubicBezTo>
                    <a:pt x="0" y="198745"/>
                    <a:pt x="17031" y="209718"/>
                    <a:pt x="47823" y="214884"/>
                  </a:cubicBezTo>
                  <a:cubicBezTo>
                    <a:pt x="54521" y="216004"/>
                    <a:pt x="61676" y="216850"/>
                    <a:pt x="69152" y="217376"/>
                  </a:cubicBezTo>
                  <a:cubicBezTo>
                    <a:pt x="72199" y="217604"/>
                    <a:pt x="75248" y="217764"/>
                    <a:pt x="78296" y="217856"/>
                  </a:cubicBezTo>
                  <a:cubicBezTo>
                    <a:pt x="81382" y="217970"/>
                    <a:pt x="84513" y="218039"/>
                    <a:pt x="87691" y="218039"/>
                  </a:cubicBezTo>
                  <a:lnTo>
                    <a:pt x="87691" y="218039"/>
                  </a:lnTo>
                  <a:cubicBezTo>
                    <a:pt x="90869" y="218039"/>
                    <a:pt x="94000" y="218039"/>
                    <a:pt x="97086" y="217856"/>
                  </a:cubicBezTo>
                  <a:cubicBezTo>
                    <a:pt x="100173" y="217673"/>
                    <a:pt x="103213" y="217604"/>
                    <a:pt x="106230" y="217376"/>
                  </a:cubicBezTo>
                  <a:cubicBezTo>
                    <a:pt x="113706" y="216850"/>
                    <a:pt x="120838" y="216004"/>
                    <a:pt x="127536" y="214884"/>
                  </a:cubicBezTo>
                  <a:cubicBezTo>
                    <a:pt x="136817" y="213330"/>
                    <a:pt x="138554" y="213352"/>
                    <a:pt x="145230" y="210861"/>
                  </a:cubicBezTo>
                </a:path>
              </a:pathLst>
            </a:custGeom>
            <a:noFill/>
            <a:ln w="12700" cap="flat">
              <a:solidFill>
                <a:srgbClr val="F1F2F2"/>
              </a:solidFill>
              <a:prstDash val="solid"/>
              <a:round/>
            </a:ln>
          </p:spPr>
          <p:txBody>
            <a:bodyPr rtlCol="0" anchor="ctr"/>
            <a:lstStyle/>
            <a:p>
              <a:pPr defTabSz="457189">
                <a:defRPr/>
              </a:pPr>
              <a:endParaRPr lang="en-US" sz="1800">
                <a:solidFill>
                  <a:srgbClr val="FFFFFF"/>
                </a:solidFill>
                <a:latin typeface="Amazon Ember"/>
              </a:endParaRPr>
            </a:p>
          </p:txBody>
        </p:sp>
        <p:sp>
          <p:nvSpPr>
            <p:cNvPr id="42" name="Freeform: Shape 806">
              <a:extLst>
                <a:ext uri="{FF2B5EF4-FFF2-40B4-BE49-F238E27FC236}">
                  <a16:creationId xmlns:a16="http://schemas.microsoft.com/office/drawing/2014/main" id="{4DF5B7B8-8B50-5C48-9044-5643C3ABFCAA}"/>
                </a:ext>
              </a:extLst>
            </p:cNvPr>
            <p:cNvSpPr/>
            <p:nvPr/>
          </p:nvSpPr>
          <p:spPr>
            <a:xfrm>
              <a:off x="2721339" y="1448386"/>
              <a:ext cx="175313" cy="57950"/>
            </a:xfrm>
            <a:custGeom>
              <a:avLst/>
              <a:gdLst>
                <a:gd name="connsiteX0" fmla="*/ 175313 w 175313"/>
                <a:gd name="connsiteY0" fmla="*/ 30655 h 57950"/>
                <a:gd name="connsiteX1" fmla="*/ 87668 w 175313"/>
                <a:gd name="connsiteY1" fmla="*/ 57950 h 57950"/>
                <a:gd name="connsiteX2" fmla="*/ 0 w 175313"/>
                <a:gd name="connsiteY2" fmla="*/ 30655 h 57950"/>
                <a:gd name="connsiteX3" fmla="*/ 87668 w 175313"/>
                <a:gd name="connsiteY3" fmla="*/ 0 h 57950"/>
                <a:gd name="connsiteX4" fmla="*/ 175313 w 175313"/>
                <a:gd name="connsiteY4" fmla="*/ 30655 h 579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313" h="57950">
                  <a:moveTo>
                    <a:pt x="175313" y="30655"/>
                  </a:moveTo>
                  <a:cubicBezTo>
                    <a:pt x="175313" y="45720"/>
                    <a:pt x="138417" y="57950"/>
                    <a:pt x="87668" y="57950"/>
                  </a:cubicBezTo>
                  <a:cubicBezTo>
                    <a:pt x="36919" y="57950"/>
                    <a:pt x="0" y="45811"/>
                    <a:pt x="0" y="30655"/>
                  </a:cubicBezTo>
                  <a:cubicBezTo>
                    <a:pt x="0" y="15499"/>
                    <a:pt x="36919" y="0"/>
                    <a:pt x="87668" y="0"/>
                  </a:cubicBezTo>
                  <a:cubicBezTo>
                    <a:pt x="138417" y="0"/>
                    <a:pt x="175313" y="15659"/>
                    <a:pt x="175313" y="30655"/>
                  </a:cubicBezTo>
                  <a:close/>
                </a:path>
              </a:pathLst>
            </a:custGeom>
            <a:noFill/>
            <a:ln w="12700" cap="flat">
              <a:solidFill>
                <a:srgbClr val="F1F2F2"/>
              </a:solidFill>
              <a:prstDash val="solid"/>
              <a:round/>
            </a:ln>
          </p:spPr>
          <p:txBody>
            <a:bodyPr rtlCol="0" anchor="ctr"/>
            <a:lstStyle/>
            <a:p>
              <a:pPr defTabSz="457189">
                <a:defRPr/>
              </a:pPr>
              <a:endParaRPr lang="en-US" sz="1800">
                <a:solidFill>
                  <a:srgbClr val="FFFFFF"/>
                </a:solidFill>
                <a:latin typeface="Amazon Ember"/>
              </a:endParaRPr>
            </a:p>
          </p:txBody>
        </p:sp>
        <p:sp>
          <p:nvSpPr>
            <p:cNvPr id="44" name="Freeform: Shape 807">
              <a:extLst>
                <a:ext uri="{FF2B5EF4-FFF2-40B4-BE49-F238E27FC236}">
                  <a16:creationId xmlns:a16="http://schemas.microsoft.com/office/drawing/2014/main" id="{E0AC15DF-D915-894B-A8CA-1BB672EE3C21}"/>
                </a:ext>
              </a:extLst>
            </p:cNvPr>
            <p:cNvSpPr/>
            <p:nvPr/>
          </p:nvSpPr>
          <p:spPr>
            <a:xfrm>
              <a:off x="2721339" y="1533471"/>
              <a:ext cx="122758" cy="27296"/>
            </a:xfrm>
            <a:custGeom>
              <a:avLst/>
              <a:gdLst>
                <a:gd name="connsiteX0" fmla="*/ 122758 w 122758"/>
                <a:gd name="connsiteY0" fmla="*/ 25146 h 27296"/>
                <a:gd name="connsiteX1" fmla="*/ 87668 w 122758"/>
                <a:gd name="connsiteY1" fmla="*/ 27295 h 27296"/>
                <a:gd name="connsiteX2" fmla="*/ 0 w 122758"/>
                <a:gd name="connsiteY2" fmla="*/ 0 h 27296"/>
              </a:gdLst>
              <a:ahLst/>
              <a:cxnLst>
                <a:cxn ang="0">
                  <a:pos x="connsiteX0" y="connsiteY0"/>
                </a:cxn>
                <a:cxn ang="0">
                  <a:pos x="connsiteX1" y="connsiteY1"/>
                </a:cxn>
                <a:cxn ang="0">
                  <a:pos x="connsiteX2" y="connsiteY2"/>
                </a:cxn>
              </a:cxnLst>
              <a:rect l="l" t="t" r="r" b="b"/>
              <a:pathLst>
                <a:path w="122758" h="27296">
                  <a:moveTo>
                    <a:pt x="122758" y="25146"/>
                  </a:moveTo>
                  <a:cubicBezTo>
                    <a:pt x="111120" y="26623"/>
                    <a:pt x="99400" y="27341"/>
                    <a:pt x="87668" y="27295"/>
                  </a:cubicBezTo>
                  <a:cubicBezTo>
                    <a:pt x="36919" y="27295"/>
                    <a:pt x="0" y="15065"/>
                    <a:pt x="0" y="0"/>
                  </a:cubicBezTo>
                </a:path>
              </a:pathLst>
            </a:custGeom>
            <a:noFill/>
            <a:ln w="12700" cap="flat">
              <a:solidFill>
                <a:srgbClr val="F1F2F2"/>
              </a:solidFill>
              <a:prstDash val="solid"/>
              <a:round/>
            </a:ln>
          </p:spPr>
          <p:txBody>
            <a:bodyPr rtlCol="0" anchor="ctr"/>
            <a:lstStyle/>
            <a:p>
              <a:pPr defTabSz="457189">
                <a:defRPr/>
              </a:pPr>
              <a:endParaRPr lang="en-US" sz="1800">
                <a:solidFill>
                  <a:srgbClr val="FFFFFF"/>
                </a:solidFill>
                <a:latin typeface="Amazon Ember"/>
              </a:endParaRPr>
            </a:p>
          </p:txBody>
        </p:sp>
        <p:sp>
          <p:nvSpPr>
            <p:cNvPr id="45" name="Freeform: Shape 808">
              <a:extLst>
                <a:ext uri="{FF2B5EF4-FFF2-40B4-BE49-F238E27FC236}">
                  <a16:creationId xmlns:a16="http://schemas.microsoft.com/office/drawing/2014/main" id="{51D97B8B-F6BB-DB4D-A7EA-0FB0AAB5AEE9}"/>
                </a:ext>
              </a:extLst>
            </p:cNvPr>
            <p:cNvSpPr/>
            <p:nvPr/>
          </p:nvSpPr>
          <p:spPr>
            <a:xfrm>
              <a:off x="2721339" y="1587261"/>
              <a:ext cx="104081" cy="27296"/>
            </a:xfrm>
            <a:custGeom>
              <a:avLst/>
              <a:gdLst>
                <a:gd name="connsiteX0" fmla="*/ 104082 w 104081"/>
                <a:gd name="connsiteY0" fmla="*/ 26861 h 27296"/>
                <a:gd name="connsiteX1" fmla="*/ 101567 w 104081"/>
                <a:gd name="connsiteY1" fmla="*/ 26998 h 27296"/>
                <a:gd name="connsiteX2" fmla="*/ 87668 w 104081"/>
                <a:gd name="connsiteY2" fmla="*/ 27295 h 27296"/>
                <a:gd name="connsiteX3" fmla="*/ 0 w 104081"/>
                <a:gd name="connsiteY3" fmla="*/ 0 h 27296"/>
              </a:gdLst>
              <a:ahLst/>
              <a:cxnLst>
                <a:cxn ang="0">
                  <a:pos x="connsiteX0" y="connsiteY0"/>
                </a:cxn>
                <a:cxn ang="0">
                  <a:pos x="connsiteX1" y="connsiteY1"/>
                </a:cxn>
                <a:cxn ang="0">
                  <a:pos x="connsiteX2" y="connsiteY2"/>
                </a:cxn>
                <a:cxn ang="0">
                  <a:pos x="connsiteX3" y="connsiteY3"/>
                </a:cxn>
              </a:cxnLst>
              <a:rect l="l" t="t" r="r" b="b"/>
              <a:pathLst>
                <a:path w="104081" h="27296">
                  <a:moveTo>
                    <a:pt x="104082" y="26861"/>
                  </a:moveTo>
                  <a:lnTo>
                    <a:pt x="101567" y="26998"/>
                  </a:lnTo>
                  <a:cubicBezTo>
                    <a:pt x="96995" y="27210"/>
                    <a:pt x="92361" y="27311"/>
                    <a:pt x="87668" y="27295"/>
                  </a:cubicBezTo>
                  <a:cubicBezTo>
                    <a:pt x="36919" y="27295"/>
                    <a:pt x="0" y="15088"/>
                    <a:pt x="0" y="0"/>
                  </a:cubicBezTo>
                </a:path>
              </a:pathLst>
            </a:custGeom>
            <a:noFill/>
            <a:ln w="12700" cap="flat">
              <a:solidFill>
                <a:srgbClr val="F1F2F2"/>
              </a:solidFill>
              <a:prstDash val="solid"/>
              <a:round/>
            </a:ln>
          </p:spPr>
          <p:txBody>
            <a:bodyPr rtlCol="0" anchor="ctr"/>
            <a:lstStyle/>
            <a:p>
              <a:pPr defTabSz="457189">
                <a:defRPr/>
              </a:pPr>
              <a:endParaRPr lang="en-US" sz="1800">
                <a:solidFill>
                  <a:srgbClr val="FFFFFF"/>
                </a:solidFill>
                <a:latin typeface="Amazon Ember"/>
              </a:endParaRPr>
            </a:p>
          </p:txBody>
        </p:sp>
      </p:grpSp>
      <p:grpSp>
        <p:nvGrpSpPr>
          <p:cNvPr id="47" name="Graphic 830">
            <a:extLst>
              <a:ext uri="{FF2B5EF4-FFF2-40B4-BE49-F238E27FC236}">
                <a16:creationId xmlns:a16="http://schemas.microsoft.com/office/drawing/2014/main" id="{E760339C-7DE7-A442-8D74-CE72A25F5D21}"/>
              </a:ext>
            </a:extLst>
          </p:cNvPr>
          <p:cNvGrpSpPr/>
          <p:nvPr/>
        </p:nvGrpSpPr>
        <p:grpSpPr>
          <a:xfrm>
            <a:off x="3861848" y="1366761"/>
            <a:ext cx="382084" cy="382084"/>
            <a:chOff x="6443667" y="1314450"/>
            <a:chExt cx="457200" cy="457200"/>
          </a:xfrm>
        </p:grpSpPr>
        <p:sp>
          <p:nvSpPr>
            <p:cNvPr id="48" name="Freeform: Shape 966">
              <a:extLst>
                <a:ext uri="{FF2B5EF4-FFF2-40B4-BE49-F238E27FC236}">
                  <a16:creationId xmlns:a16="http://schemas.microsoft.com/office/drawing/2014/main" id="{A888CE0F-F16F-844B-9BE0-3A32BE8D91B4}"/>
                </a:ext>
              </a:extLst>
            </p:cNvPr>
            <p:cNvSpPr/>
            <p:nvPr/>
          </p:nvSpPr>
          <p:spPr>
            <a:xfrm>
              <a:off x="6485637" y="1630352"/>
              <a:ext cx="324634" cy="22905"/>
            </a:xfrm>
            <a:custGeom>
              <a:avLst/>
              <a:gdLst>
                <a:gd name="connsiteX0" fmla="*/ 0 w 324634"/>
                <a:gd name="connsiteY0" fmla="*/ 0 h 22905"/>
                <a:gd name="connsiteX1" fmla="*/ 0 w 324634"/>
                <a:gd name="connsiteY1" fmla="*/ 16002 h 22905"/>
                <a:gd name="connsiteX2" fmla="*/ 1097 w 324634"/>
                <a:gd name="connsiteY2" fmla="*/ 16825 h 22905"/>
                <a:gd name="connsiteX3" fmla="*/ 19202 w 324634"/>
                <a:gd name="connsiteY3" fmla="*/ 22906 h 22905"/>
                <a:gd name="connsiteX4" fmla="*/ 307558 w 324634"/>
                <a:gd name="connsiteY4" fmla="*/ 22906 h 22905"/>
                <a:gd name="connsiteX5" fmla="*/ 322555 w 324634"/>
                <a:gd name="connsiteY5" fmla="*/ 17648 h 22905"/>
                <a:gd name="connsiteX6" fmla="*/ 324635 w 324634"/>
                <a:gd name="connsiteY6" fmla="*/ 16002 h 22905"/>
                <a:gd name="connsiteX7" fmla="*/ 324635 w 324634"/>
                <a:gd name="connsiteY7" fmla="*/ 0 h 22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4634" h="22905">
                  <a:moveTo>
                    <a:pt x="0" y="0"/>
                  </a:moveTo>
                  <a:lnTo>
                    <a:pt x="0" y="16002"/>
                  </a:lnTo>
                  <a:lnTo>
                    <a:pt x="1097" y="16825"/>
                  </a:lnTo>
                  <a:cubicBezTo>
                    <a:pt x="6312" y="20764"/>
                    <a:pt x="12667" y="22899"/>
                    <a:pt x="19202" y="22906"/>
                  </a:cubicBezTo>
                  <a:lnTo>
                    <a:pt x="307558" y="22906"/>
                  </a:lnTo>
                  <a:cubicBezTo>
                    <a:pt x="313008" y="22906"/>
                    <a:pt x="318298" y="21052"/>
                    <a:pt x="322555" y="17648"/>
                  </a:cubicBezTo>
                  <a:lnTo>
                    <a:pt x="324635" y="16002"/>
                  </a:lnTo>
                  <a:lnTo>
                    <a:pt x="324635" y="0"/>
                  </a:lnTo>
                  <a:close/>
                </a:path>
              </a:pathLst>
            </a:custGeom>
            <a:noFill/>
            <a:ln w="12700" cap="flat">
              <a:solidFill>
                <a:srgbClr val="F1F2F2"/>
              </a:solidFill>
              <a:prstDash val="solid"/>
              <a:round/>
            </a:ln>
          </p:spPr>
          <p:txBody>
            <a:bodyPr rtlCol="0" anchor="ctr"/>
            <a:lstStyle/>
            <a:p>
              <a:pPr defTabSz="457189">
                <a:defRPr/>
              </a:pPr>
              <a:endParaRPr lang="en-US" sz="1800">
                <a:solidFill>
                  <a:srgbClr val="FFFFFF"/>
                </a:solidFill>
                <a:latin typeface="Amazon Ember"/>
              </a:endParaRPr>
            </a:p>
          </p:txBody>
        </p:sp>
        <p:sp>
          <p:nvSpPr>
            <p:cNvPr id="49" name="Freeform: Shape 967">
              <a:extLst>
                <a:ext uri="{FF2B5EF4-FFF2-40B4-BE49-F238E27FC236}">
                  <a16:creationId xmlns:a16="http://schemas.microsoft.com/office/drawing/2014/main" id="{09F9676D-7FCD-C04D-8967-01E153C3A476}"/>
                </a:ext>
              </a:extLst>
            </p:cNvPr>
            <p:cNvSpPr/>
            <p:nvPr/>
          </p:nvSpPr>
          <p:spPr>
            <a:xfrm>
              <a:off x="6530260" y="1448135"/>
              <a:ext cx="236646" cy="162374"/>
            </a:xfrm>
            <a:custGeom>
              <a:avLst/>
              <a:gdLst>
                <a:gd name="connsiteX0" fmla="*/ 236647 w 236646"/>
                <a:gd name="connsiteY0" fmla="*/ 135423 h 162374"/>
                <a:gd name="connsiteX1" fmla="*/ 236647 w 236646"/>
                <a:gd name="connsiteY1" fmla="*/ 155814 h 162374"/>
                <a:gd name="connsiteX2" fmla="*/ 230086 w 236646"/>
                <a:gd name="connsiteY2" fmla="*/ 162375 h 162374"/>
                <a:gd name="connsiteX3" fmla="*/ 6538 w 236646"/>
                <a:gd name="connsiteY3" fmla="*/ 162375 h 162374"/>
                <a:gd name="connsiteX4" fmla="*/ 0 w 236646"/>
                <a:gd name="connsiteY4" fmla="*/ 155814 h 162374"/>
                <a:gd name="connsiteX5" fmla="*/ 0 w 236646"/>
                <a:gd name="connsiteY5" fmla="*/ 6561 h 162374"/>
                <a:gd name="connsiteX6" fmla="*/ 6515 w 236646"/>
                <a:gd name="connsiteY6" fmla="*/ 0 h 162374"/>
                <a:gd name="connsiteX7" fmla="*/ 6538 w 236646"/>
                <a:gd name="connsiteY7" fmla="*/ 0 h 162374"/>
                <a:gd name="connsiteX8" fmla="*/ 228874 w 236646"/>
                <a:gd name="connsiteY8" fmla="*/ 0 h 162374"/>
                <a:gd name="connsiteX9" fmla="*/ 235435 w 236646"/>
                <a:gd name="connsiteY9" fmla="*/ 6561 h 162374"/>
                <a:gd name="connsiteX10" fmla="*/ 235435 w 236646"/>
                <a:gd name="connsiteY10" fmla="*/ 15476 h 162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6646" h="162374">
                  <a:moveTo>
                    <a:pt x="236647" y="135423"/>
                  </a:moveTo>
                  <a:lnTo>
                    <a:pt x="236647" y="155814"/>
                  </a:lnTo>
                  <a:cubicBezTo>
                    <a:pt x="236635" y="159433"/>
                    <a:pt x="233705" y="162363"/>
                    <a:pt x="230086" y="162375"/>
                  </a:cubicBezTo>
                  <a:lnTo>
                    <a:pt x="6538" y="162375"/>
                  </a:lnTo>
                  <a:cubicBezTo>
                    <a:pt x="2924" y="162361"/>
                    <a:pt x="0" y="159428"/>
                    <a:pt x="0" y="155814"/>
                  </a:cubicBezTo>
                  <a:lnTo>
                    <a:pt x="0" y="6561"/>
                  </a:lnTo>
                  <a:cubicBezTo>
                    <a:pt x="-13" y="2950"/>
                    <a:pt x="2904" y="13"/>
                    <a:pt x="6515" y="0"/>
                  </a:cubicBezTo>
                  <a:cubicBezTo>
                    <a:pt x="6523" y="0"/>
                    <a:pt x="6530" y="0"/>
                    <a:pt x="6538" y="0"/>
                  </a:cubicBezTo>
                  <a:lnTo>
                    <a:pt x="228874" y="0"/>
                  </a:lnTo>
                  <a:cubicBezTo>
                    <a:pt x="232498" y="0"/>
                    <a:pt x="235435" y="2937"/>
                    <a:pt x="235435" y="6561"/>
                  </a:cubicBezTo>
                  <a:lnTo>
                    <a:pt x="235435" y="15476"/>
                  </a:lnTo>
                </a:path>
              </a:pathLst>
            </a:custGeom>
            <a:noFill/>
            <a:ln w="12700" cap="flat">
              <a:solidFill>
                <a:srgbClr val="F1F2F2"/>
              </a:solidFill>
              <a:prstDash val="solid"/>
              <a:round/>
            </a:ln>
          </p:spPr>
          <p:txBody>
            <a:bodyPr rtlCol="0" anchor="ctr"/>
            <a:lstStyle/>
            <a:p>
              <a:pPr defTabSz="457189">
                <a:defRPr/>
              </a:pPr>
              <a:endParaRPr lang="en-US" sz="1800">
                <a:solidFill>
                  <a:srgbClr val="FFFFFF"/>
                </a:solidFill>
                <a:latin typeface="Amazon Ember"/>
              </a:endParaRPr>
            </a:p>
          </p:txBody>
        </p:sp>
        <p:sp>
          <p:nvSpPr>
            <p:cNvPr id="50" name="Freeform: Shape 968">
              <a:extLst>
                <a:ext uri="{FF2B5EF4-FFF2-40B4-BE49-F238E27FC236}">
                  <a16:creationId xmlns:a16="http://schemas.microsoft.com/office/drawing/2014/main" id="{6B2A90A1-2DE6-2047-81E8-D76FE42EEFE0}"/>
                </a:ext>
              </a:extLst>
            </p:cNvPr>
            <p:cNvSpPr/>
            <p:nvPr/>
          </p:nvSpPr>
          <p:spPr>
            <a:xfrm>
              <a:off x="6513892" y="1432841"/>
              <a:ext cx="268833" cy="196710"/>
            </a:xfrm>
            <a:custGeom>
              <a:avLst/>
              <a:gdLst>
                <a:gd name="connsiteX0" fmla="*/ 268834 w 268833"/>
                <a:gd name="connsiteY0" fmla="*/ 29421 h 196710"/>
                <a:gd name="connsiteX1" fmla="*/ 268834 w 268833"/>
                <a:gd name="connsiteY1" fmla="*/ 6561 h 196710"/>
                <a:gd name="connsiteX2" fmla="*/ 262273 w 268833"/>
                <a:gd name="connsiteY2" fmla="*/ 0 h 196710"/>
                <a:gd name="connsiteX3" fmla="*/ 6561 w 268833"/>
                <a:gd name="connsiteY3" fmla="*/ 0 h 196710"/>
                <a:gd name="connsiteX4" fmla="*/ 0 w 268833"/>
                <a:gd name="connsiteY4" fmla="*/ 6561 h 196710"/>
                <a:gd name="connsiteX5" fmla="*/ 0 w 268833"/>
                <a:gd name="connsiteY5" fmla="*/ 190149 h 196710"/>
                <a:gd name="connsiteX6" fmla="*/ 6561 w 268833"/>
                <a:gd name="connsiteY6" fmla="*/ 196710 h 196710"/>
                <a:gd name="connsiteX7" fmla="*/ 262273 w 268833"/>
                <a:gd name="connsiteY7" fmla="*/ 196710 h 196710"/>
                <a:gd name="connsiteX8" fmla="*/ 268834 w 268833"/>
                <a:gd name="connsiteY8" fmla="*/ 190149 h 196710"/>
                <a:gd name="connsiteX9" fmla="*/ 268834 w 268833"/>
                <a:gd name="connsiteY9" fmla="*/ 147447 h 196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8833" h="196710">
                  <a:moveTo>
                    <a:pt x="268834" y="29421"/>
                  </a:moveTo>
                  <a:lnTo>
                    <a:pt x="268834" y="6561"/>
                  </a:lnTo>
                  <a:cubicBezTo>
                    <a:pt x="268822" y="2943"/>
                    <a:pt x="265892" y="13"/>
                    <a:pt x="262273" y="0"/>
                  </a:cubicBezTo>
                  <a:lnTo>
                    <a:pt x="6561" y="0"/>
                  </a:lnTo>
                  <a:cubicBezTo>
                    <a:pt x="2943" y="13"/>
                    <a:pt x="13" y="2943"/>
                    <a:pt x="0" y="6561"/>
                  </a:cubicBezTo>
                  <a:lnTo>
                    <a:pt x="0" y="190149"/>
                  </a:lnTo>
                  <a:cubicBezTo>
                    <a:pt x="13" y="193768"/>
                    <a:pt x="2943" y="196699"/>
                    <a:pt x="6561" y="196710"/>
                  </a:cubicBezTo>
                  <a:lnTo>
                    <a:pt x="262273" y="196710"/>
                  </a:lnTo>
                  <a:cubicBezTo>
                    <a:pt x="265892" y="196699"/>
                    <a:pt x="268822" y="193768"/>
                    <a:pt x="268834" y="190149"/>
                  </a:cubicBezTo>
                  <a:lnTo>
                    <a:pt x="268834" y="147447"/>
                  </a:lnTo>
                </a:path>
              </a:pathLst>
            </a:custGeom>
            <a:noFill/>
            <a:ln w="12700" cap="flat">
              <a:solidFill>
                <a:srgbClr val="F1F2F2"/>
              </a:solidFill>
              <a:prstDash val="solid"/>
              <a:round/>
            </a:ln>
          </p:spPr>
          <p:txBody>
            <a:bodyPr rtlCol="0" anchor="ctr"/>
            <a:lstStyle/>
            <a:p>
              <a:pPr defTabSz="457189">
                <a:defRPr/>
              </a:pPr>
              <a:endParaRPr lang="en-US" sz="1800">
                <a:solidFill>
                  <a:srgbClr val="FFFFFF"/>
                </a:solidFill>
                <a:latin typeface="Amazon Ember"/>
              </a:endParaRPr>
            </a:p>
          </p:txBody>
        </p:sp>
        <p:sp>
          <p:nvSpPr>
            <p:cNvPr id="51" name="Freeform: Shape 969">
              <a:extLst>
                <a:ext uri="{FF2B5EF4-FFF2-40B4-BE49-F238E27FC236}">
                  <a16:creationId xmlns:a16="http://schemas.microsoft.com/office/drawing/2014/main" id="{8C3B90AD-A9A4-1A4B-94DF-024D6EC189C9}"/>
                </a:ext>
              </a:extLst>
            </p:cNvPr>
            <p:cNvSpPr/>
            <p:nvPr/>
          </p:nvSpPr>
          <p:spPr>
            <a:xfrm>
              <a:off x="6727039" y="1472961"/>
              <a:ext cx="96834" cy="96834"/>
            </a:xfrm>
            <a:custGeom>
              <a:avLst/>
              <a:gdLst>
                <a:gd name="connsiteX0" fmla="*/ 96835 w 96834"/>
                <a:gd name="connsiteY0" fmla="*/ 48417 h 96834"/>
                <a:gd name="connsiteX1" fmla="*/ 48418 w 96834"/>
                <a:gd name="connsiteY1" fmla="*/ 96835 h 96834"/>
                <a:gd name="connsiteX2" fmla="*/ 0 w 96834"/>
                <a:gd name="connsiteY2" fmla="*/ 48417 h 96834"/>
                <a:gd name="connsiteX3" fmla="*/ 48418 w 96834"/>
                <a:gd name="connsiteY3" fmla="*/ 0 h 96834"/>
                <a:gd name="connsiteX4" fmla="*/ 96835 w 96834"/>
                <a:gd name="connsiteY4" fmla="*/ 48417 h 96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834" h="96834">
                  <a:moveTo>
                    <a:pt x="96835" y="48417"/>
                  </a:moveTo>
                  <a:cubicBezTo>
                    <a:pt x="96835" y="75158"/>
                    <a:pt x="75158" y="96835"/>
                    <a:pt x="48418" y="96835"/>
                  </a:cubicBezTo>
                  <a:cubicBezTo>
                    <a:pt x="21677" y="96835"/>
                    <a:pt x="0" y="75158"/>
                    <a:pt x="0" y="48417"/>
                  </a:cubicBezTo>
                  <a:cubicBezTo>
                    <a:pt x="0" y="21677"/>
                    <a:pt x="21677" y="0"/>
                    <a:pt x="48418" y="0"/>
                  </a:cubicBezTo>
                  <a:cubicBezTo>
                    <a:pt x="75158" y="0"/>
                    <a:pt x="96835" y="21677"/>
                    <a:pt x="96835" y="48417"/>
                  </a:cubicBezTo>
                  <a:close/>
                </a:path>
              </a:pathLst>
            </a:custGeom>
            <a:noFill/>
            <a:ln w="12700" cap="flat">
              <a:solidFill>
                <a:srgbClr val="527FFF"/>
              </a:solidFill>
              <a:prstDash val="solid"/>
              <a:round/>
            </a:ln>
          </p:spPr>
          <p:txBody>
            <a:bodyPr rtlCol="0" anchor="ctr"/>
            <a:lstStyle/>
            <a:p>
              <a:pPr defTabSz="457189">
                <a:defRPr/>
              </a:pPr>
              <a:endParaRPr lang="en-US" sz="1800">
                <a:solidFill>
                  <a:srgbClr val="FFFFFF"/>
                </a:solidFill>
                <a:latin typeface="Amazon Ember"/>
              </a:endParaRPr>
            </a:p>
          </p:txBody>
        </p:sp>
        <p:sp>
          <p:nvSpPr>
            <p:cNvPr id="52" name="Freeform: Shape 970">
              <a:extLst>
                <a:ext uri="{FF2B5EF4-FFF2-40B4-BE49-F238E27FC236}">
                  <a16:creationId xmlns:a16="http://schemas.microsoft.com/office/drawing/2014/main" id="{C0F56811-3050-1740-9A2D-77688E6F0544}"/>
                </a:ext>
              </a:extLst>
            </p:cNvPr>
            <p:cNvSpPr/>
            <p:nvPr/>
          </p:nvSpPr>
          <p:spPr>
            <a:xfrm>
              <a:off x="6801471" y="1544330"/>
              <a:ext cx="57336" cy="58044"/>
            </a:xfrm>
            <a:custGeom>
              <a:avLst/>
              <a:gdLst>
                <a:gd name="connsiteX0" fmla="*/ 17282 w 57336"/>
                <a:gd name="connsiteY0" fmla="*/ 0 h 58044"/>
                <a:gd name="connsiteX1" fmla="*/ 53858 w 57336"/>
                <a:gd name="connsiteY1" fmla="*/ 36827 h 58044"/>
                <a:gd name="connsiteX2" fmla="*/ 53607 w 57336"/>
                <a:gd name="connsiteY2" fmla="*/ 54315 h 58044"/>
                <a:gd name="connsiteX3" fmla="*/ 53607 w 57336"/>
                <a:gd name="connsiteY3" fmla="*/ 54315 h 58044"/>
                <a:gd name="connsiteX4" fmla="*/ 36096 w 57336"/>
                <a:gd name="connsiteY4" fmla="*/ 54544 h 58044"/>
                <a:gd name="connsiteX5" fmla="*/ 0 w 57336"/>
                <a:gd name="connsiteY5" fmla="*/ 18379 h 58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336" h="58044">
                  <a:moveTo>
                    <a:pt x="17282" y="0"/>
                  </a:moveTo>
                  <a:lnTo>
                    <a:pt x="53858" y="36827"/>
                  </a:lnTo>
                  <a:cubicBezTo>
                    <a:pt x="58592" y="41736"/>
                    <a:pt x="58480" y="49544"/>
                    <a:pt x="53607" y="54315"/>
                  </a:cubicBezTo>
                  <a:lnTo>
                    <a:pt x="53607" y="54315"/>
                  </a:lnTo>
                  <a:cubicBezTo>
                    <a:pt x="48827" y="59198"/>
                    <a:pt x="41002" y="59299"/>
                    <a:pt x="36096" y="54544"/>
                  </a:cubicBezTo>
                  <a:lnTo>
                    <a:pt x="0" y="18379"/>
                  </a:lnTo>
                </a:path>
              </a:pathLst>
            </a:custGeom>
            <a:noFill/>
            <a:ln w="12700" cap="flat">
              <a:solidFill>
                <a:srgbClr val="527FFF"/>
              </a:solidFill>
              <a:prstDash val="solid"/>
              <a:round/>
            </a:ln>
          </p:spPr>
          <p:txBody>
            <a:bodyPr rtlCol="0" anchor="ctr"/>
            <a:lstStyle/>
            <a:p>
              <a:pPr defTabSz="457189">
                <a:defRPr/>
              </a:pPr>
              <a:endParaRPr lang="en-US" sz="1800">
                <a:solidFill>
                  <a:srgbClr val="FFFFFF"/>
                </a:solidFill>
                <a:latin typeface="Amazon Ember"/>
              </a:endParaRPr>
            </a:p>
          </p:txBody>
        </p:sp>
        <p:sp>
          <p:nvSpPr>
            <p:cNvPr id="53" name="Freeform: Shape 971">
              <a:extLst>
                <a:ext uri="{FF2B5EF4-FFF2-40B4-BE49-F238E27FC236}">
                  <a16:creationId xmlns:a16="http://schemas.microsoft.com/office/drawing/2014/main" id="{44A0E51C-7A00-A747-9ABB-1FF84941DF17}"/>
                </a:ext>
              </a:extLst>
            </p:cNvPr>
            <p:cNvSpPr/>
            <p:nvPr/>
          </p:nvSpPr>
          <p:spPr>
            <a:xfrm>
              <a:off x="6763707" y="1494426"/>
              <a:ext cx="21579" cy="21556"/>
            </a:xfrm>
            <a:custGeom>
              <a:avLst/>
              <a:gdLst>
                <a:gd name="connsiteX0" fmla="*/ 17099 w 21579"/>
                <a:gd name="connsiteY0" fmla="*/ 4572 h 21556"/>
                <a:gd name="connsiteX1" fmla="*/ 17099 w 21579"/>
                <a:gd name="connsiteY1" fmla="*/ 16985 h 21556"/>
                <a:gd name="connsiteX2" fmla="*/ 4572 w 21579"/>
                <a:gd name="connsiteY2" fmla="*/ 16985 h 21556"/>
                <a:gd name="connsiteX3" fmla="*/ 4572 w 21579"/>
                <a:gd name="connsiteY3" fmla="*/ 4572 h 21556"/>
                <a:gd name="connsiteX4" fmla="*/ 17008 w 21579"/>
                <a:gd name="connsiteY4" fmla="*/ 4572 h 21556"/>
                <a:gd name="connsiteX5" fmla="*/ 21580 w 21579"/>
                <a:gd name="connsiteY5" fmla="*/ 0 h 21556"/>
                <a:gd name="connsiteX6" fmla="*/ 0 w 21579"/>
                <a:gd name="connsiteY6" fmla="*/ 0 h 21556"/>
                <a:gd name="connsiteX7" fmla="*/ 0 w 21579"/>
                <a:gd name="connsiteY7" fmla="*/ 21557 h 21556"/>
                <a:gd name="connsiteX8" fmla="*/ 21580 w 21579"/>
                <a:gd name="connsiteY8" fmla="*/ 21557 h 21556"/>
                <a:gd name="connsiteX9" fmla="*/ 21580 w 21579"/>
                <a:gd name="connsiteY9" fmla="*/ 0 h 21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579" h="21556">
                  <a:moveTo>
                    <a:pt x="17099" y="4572"/>
                  </a:moveTo>
                  <a:lnTo>
                    <a:pt x="17099" y="16985"/>
                  </a:lnTo>
                  <a:lnTo>
                    <a:pt x="4572" y="16985"/>
                  </a:lnTo>
                  <a:lnTo>
                    <a:pt x="4572" y="4572"/>
                  </a:lnTo>
                  <a:lnTo>
                    <a:pt x="17008" y="4572"/>
                  </a:lnTo>
                  <a:moveTo>
                    <a:pt x="21580" y="0"/>
                  </a:moveTo>
                  <a:lnTo>
                    <a:pt x="0" y="0"/>
                  </a:lnTo>
                  <a:lnTo>
                    <a:pt x="0" y="21557"/>
                  </a:lnTo>
                  <a:lnTo>
                    <a:pt x="21580" y="21557"/>
                  </a:lnTo>
                  <a:lnTo>
                    <a:pt x="21580" y="0"/>
                  </a:lnTo>
                  <a:close/>
                </a:path>
              </a:pathLst>
            </a:custGeom>
            <a:solidFill>
              <a:srgbClr val="527FFF"/>
            </a:solidFill>
            <a:ln w="3175" cap="flat">
              <a:solidFill>
                <a:srgbClr val="527FFF"/>
              </a:solidFill>
              <a:prstDash val="solid"/>
              <a:miter/>
            </a:ln>
          </p:spPr>
          <p:txBody>
            <a:bodyPr rtlCol="0" anchor="ctr"/>
            <a:lstStyle/>
            <a:p>
              <a:pPr defTabSz="457189">
                <a:defRPr/>
              </a:pPr>
              <a:endParaRPr lang="en-US" sz="1800">
                <a:solidFill>
                  <a:srgbClr val="FFFFFF"/>
                </a:solidFill>
                <a:latin typeface="Amazon Ember"/>
              </a:endParaRPr>
            </a:p>
          </p:txBody>
        </p:sp>
        <p:sp>
          <p:nvSpPr>
            <p:cNvPr id="54" name="Freeform: Shape 972">
              <a:extLst>
                <a:ext uri="{FF2B5EF4-FFF2-40B4-BE49-F238E27FC236}">
                  <a16:creationId xmlns:a16="http://schemas.microsoft.com/office/drawing/2014/main" id="{799B774C-4268-5446-A5A0-E17EB973040F}"/>
                </a:ext>
              </a:extLst>
            </p:cNvPr>
            <p:cNvSpPr/>
            <p:nvPr/>
          </p:nvSpPr>
          <p:spPr>
            <a:xfrm>
              <a:off x="6746287" y="1524053"/>
              <a:ext cx="24277" cy="24300"/>
            </a:xfrm>
            <a:custGeom>
              <a:avLst/>
              <a:gdLst>
                <a:gd name="connsiteX0" fmla="*/ 12116 w 24277"/>
                <a:gd name="connsiteY0" fmla="*/ 4595 h 24300"/>
                <a:gd name="connsiteX1" fmla="*/ 19705 w 24277"/>
                <a:gd name="connsiteY1" fmla="*/ 12139 h 24300"/>
                <a:gd name="connsiteX2" fmla="*/ 12162 w 24277"/>
                <a:gd name="connsiteY2" fmla="*/ 19728 h 24300"/>
                <a:gd name="connsiteX3" fmla="*/ 4572 w 24277"/>
                <a:gd name="connsiteY3" fmla="*/ 12184 h 24300"/>
                <a:gd name="connsiteX4" fmla="*/ 4572 w 24277"/>
                <a:gd name="connsiteY4" fmla="*/ 12162 h 24300"/>
                <a:gd name="connsiteX5" fmla="*/ 12116 w 24277"/>
                <a:gd name="connsiteY5" fmla="*/ 4595 h 24300"/>
                <a:gd name="connsiteX6" fmla="*/ 12116 w 24277"/>
                <a:gd name="connsiteY6" fmla="*/ 23 h 24300"/>
                <a:gd name="connsiteX7" fmla="*/ 0 w 24277"/>
                <a:gd name="connsiteY7" fmla="*/ 12184 h 24300"/>
                <a:gd name="connsiteX8" fmla="*/ 12162 w 24277"/>
                <a:gd name="connsiteY8" fmla="*/ 24300 h 24300"/>
                <a:gd name="connsiteX9" fmla="*/ 24277 w 24277"/>
                <a:gd name="connsiteY9" fmla="*/ 12139 h 24300"/>
                <a:gd name="connsiteX10" fmla="*/ 12184 w 24277"/>
                <a:gd name="connsiteY10" fmla="*/ 0 h 24300"/>
                <a:gd name="connsiteX11" fmla="*/ 12139 w 24277"/>
                <a:gd name="connsiteY11" fmla="*/ 0 h 2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277" h="24300">
                  <a:moveTo>
                    <a:pt x="12116" y="4595"/>
                  </a:moveTo>
                  <a:cubicBezTo>
                    <a:pt x="16295" y="4582"/>
                    <a:pt x="19692" y="7960"/>
                    <a:pt x="19705" y="12139"/>
                  </a:cubicBezTo>
                  <a:cubicBezTo>
                    <a:pt x="19719" y="16317"/>
                    <a:pt x="16340" y="19714"/>
                    <a:pt x="12162" y="19728"/>
                  </a:cubicBezTo>
                  <a:cubicBezTo>
                    <a:pt x="7983" y="19740"/>
                    <a:pt x="4586" y="16363"/>
                    <a:pt x="4572" y="12184"/>
                  </a:cubicBezTo>
                  <a:cubicBezTo>
                    <a:pt x="4572" y="12177"/>
                    <a:pt x="4572" y="12169"/>
                    <a:pt x="4572" y="12162"/>
                  </a:cubicBezTo>
                  <a:cubicBezTo>
                    <a:pt x="4572" y="7991"/>
                    <a:pt x="7946" y="4607"/>
                    <a:pt x="12116" y="4595"/>
                  </a:cubicBezTo>
                  <a:moveTo>
                    <a:pt x="12116" y="23"/>
                  </a:moveTo>
                  <a:cubicBezTo>
                    <a:pt x="5411" y="35"/>
                    <a:pt x="-14" y="5480"/>
                    <a:pt x="0" y="12184"/>
                  </a:cubicBezTo>
                  <a:cubicBezTo>
                    <a:pt x="14" y="18888"/>
                    <a:pt x="5457" y="24314"/>
                    <a:pt x="12162" y="24300"/>
                  </a:cubicBezTo>
                  <a:cubicBezTo>
                    <a:pt x="18866" y="24286"/>
                    <a:pt x="24291" y="18843"/>
                    <a:pt x="24277" y="12139"/>
                  </a:cubicBezTo>
                  <a:cubicBezTo>
                    <a:pt x="24291" y="5447"/>
                    <a:pt x="18876" y="13"/>
                    <a:pt x="12184" y="0"/>
                  </a:cubicBezTo>
                  <a:cubicBezTo>
                    <a:pt x="12168" y="0"/>
                    <a:pt x="12155" y="0"/>
                    <a:pt x="12139" y="0"/>
                  </a:cubicBezTo>
                  <a:close/>
                </a:path>
              </a:pathLst>
            </a:custGeom>
            <a:solidFill>
              <a:srgbClr val="527FFF"/>
            </a:solidFill>
            <a:ln w="3175" cap="flat">
              <a:solidFill>
                <a:srgbClr val="527FFF"/>
              </a:solidFill>
              <a:prstDash val="solid"/>
              <a:miter/>
            </a:ln>
          </p:spPr>
          <p:txBody>
            <a:bodyPr rtlCol="0" anchor="ctr"/>
            <a:lstStyle/>
            <a:p>
              <a:pPr defTabSz="457189">
                <a:defRPr/>
              </a:pPr>
              <a:endParaRPr lang="en-US" sz="1800">
                <a:solidFill>
                  <a:srgbClr val="FFFFFF"/>
                </a:solidFill>
                <a:latin typeface="Amazon Ember"/>
              </a:endParaRPr>
            </a:p>
          </p:txBody>
        </p:sp>
        <p:sp>
          <p:nvSpPr>
            <p:cNvPr id="55" name="Freeform: Shape 973">
              <a:extLst>
                <a:ext uri="{FF2B5EF4-FFF2-40B4-BE49-F238E27FC236}">
                  <a16:creationId xmlns:a16="http://schemas.microsoft.com/office/drawing/2014/main" id="{7D3251ED-2449-EB4A-886E-0E29C8A24E09}"/>
                </a:ext>
              </a:extLst>
            </p:cNvPr>
            <p:cNvSpPr/>
            <p:nvPr/>
          </p:nvSpPr>
          <p:spPr>
            <a:xfrm>
              <a:off x="6776600" y="1522727"/>
              <a:ext cx="28026" cy="24254"/>
            </a:xfrm>
            <a:custGeom>
              <a:avLst/>
              <a:gdLst>
                <a:gd name="connsiteX0" fmla="*/ 14013 w 28026"/>
                <a:gd name="connsiteY0" fmla="*/ 9144 h 24254"/>
                <a:gd name="connsiteX1" fmla="*/ 20117 w 28026"/>
                <a:gd name="connsiteY1" fmla="*/ 19682 h 24254"/>
                <a:gd name="connsiteX2" fmla="*/ 7932 w 28026"/>
                <a:gd name="connsiteY2" fmla="*/ 19682 h 24254"/>
                <a:gd name="connsiteX3" fmla="*/ 14013 w 28026"/>
                <a:gd name="connsiteY3" fmla="*/ 9144 h 24254"/>
                <a:gd name="connsiteX4" fmla="*/ 14013 w 28026"/>
                <a:gd name="connsiteY4" fmla="*/ 0 h 24254"/>
                <a:gd name="connsiteX5" fmla="*/ 0 w 28026"/>
                <a:gd name="connsiteY5" fmla="*/ 24254 h 24254"/>
                <a:gd name="connsiteX6" fmla="*/ 28026 w 28026"/>
                <a:gd name="connsiteY6" fmla="*/ 24254 h 24254"/>
                <a:gd name="connsiteX7" fmla="*/ 14013 w 28026"/>
                <a:gd name="connsiteY7" fmla="*/ 0 h 24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026" h="24254">
                  <a:moveTo>
                    <a:pt x="14013" y="9144"/>
                  </a:moveTo>
                  <a:lnTo>
                    <a:pt x="20117" y="19682"/>
                  </a:lnTo>
                  <a:lnTo>
                    <a:pt x="7932" y="19682"/>
                  </a:lnTo>
                  <a:lnTo>
                    <a:pt x="14013" y="9144"/>
                  </a:lnTo>
                  <a:moveTo>
                    <a:pt x="14013" y="0"/>
                  </a:moveTo>
                  <a:lnTo>
                    <a:pt x="0" y="24254"/>
                  </a:lnTo>
                  <a:lnTo>
                    <a:pt x="28026" y="24254"/>
                  </a:lnTo>
                  <a:lnTo>
                    <a:pt x="14013" y="0"/>
                  </a:lnTo>
                  <a:close/>
                </a:path>
              </a:pathLst>
            </a:custGeom>
            <a:solidFill>
              <a:srgbClr val="527FFF"/>
            </a:solidFill>
            <a:ln w="3175" cap="flat">
              <a:solidFill>
                <a:srgbClr val="527FFF"/>
              </a:solidFill>
              <a:prstDash val="solid"/>
              <a:miter/>
            </a:ln>
          </p:spPr>
          <p:txBody>
            <a:bodyPr rtlCol="0" anchor="ctr"/>
            <a:lstStyle/>
            <a:p>
              <a:pPr defTabSz="457189">
                <a:defRPr/>
              </a:pPr>
              <a:endParaRPr lang="en-US" sz="1800">
                <a:solidFill>
                  <a:srgbClr val="FFFFFF"/>
                </a:solidFill>
                <a:latin typeface="Amazon Ember"/>
              </a:endParaRPr>
            </a:p>
          </p:txBody>
        </p:sp>
        <p:sp>
          <p:nvSpPr>
            <p:cNvPr id="56" name="Freeform: Shape 974">
              <a:extLst>
                <a:ext uri="{FF2B5EF4-FFF2-40B4-BE49-F238E27FC236}">
                  <a16:creationId xmlns:a16="http://schemas.microsoft.com/office/drawing/2014/main" id="{05B31A48-754B-AA42-8FCF-65F78BFD1339}"/>
                </a:ext>
              </a:extLst>
            </p:cNvPr>
            <p:cNvSpPr/>
            <p:nvPr/>
          </p:nvSpPr>
          <p:spPr>
            <a:xfrm>
              <a:off x="6594588" y="1517926"/>
              <a:ext cx="2286" cy="23934"/>
            </a:xfrm>
            <a:custGeom>
              <a:avLst/>
              <a:gdLst>
                <a:gd name="connsiteX0" fmla="*/ 0 w 2286"/>
                <a:gd name="connsiteY0" fmla="*/ 23934 h 23934"/>
                <a:gd name="connsiteX1" fmla="*/ 0 w 2286"/>
                <a:gd name="connsiteY1" fmla="*/ 11979 h 23934"/>
                <a:gd name="connsiteX2" fmla="*/ 0 w 2286"/>
                <a:gd name="connsiteY2" fmla="*/ 0 h 23934"/>
                <a:gd name="connsiteX3" fmla="*/ 0 w 2286"/>
                <a:gd name="connsiteY3" fmla="*/ 23934 h 23934"/>
              </a:gdLst>
              <a:ahLst/>
              <a:cxnLst>
                <a:cxn ang="0">
                  <a:pos x="connsiteX0" y="connsiteY0"/>
                </a:cxn>
                <a:cxn ang="0">
                  <a:pos x="connsiteX1" y="connsiteY1"/>
                </a:cxn>
                <a:cxn ang="0">
                  <a:pos x="connsiteX2" y="connsiteY2"/>
                </a:cxn>
                <a:cxn ang="0">
                  <a:pos x="connsiteX3" y="connsiteY3"/>
                </a:cxn>
              </a:cxnLst>
              <a:rect l="l" t="t" r="r" b="b"/>
              <a:pathLst>
                <a:path w="2286" h="23934">
                  <a:moveTo>
                    <a:pt x="0" y="23934"/>
                  </a:moveTo>
                  <a:lnTo>
                    <a:pt x="0" y="11979"/>
                  </a:lnTo>
                  <a:lnTo>
                    <a:pt x="0" y="0"/>
                  </a:lnTo>
                  <a:lnTo>
                    <a:pt x="0" y="23934"/>
                  </a:lnTo>
                  <a:close/>
                </a:path>
              </a:pathLst>
            </a:custGeom>
            <a:noFill/>
            <a:ln w="12700" cap="flat">
              <a:solidFill>
                <a:srgbClr val="F1F2F2"/>
              </a:solidFill>
              <a:prstDash val="solid"/>
              <a:round/>
            </a:ln>
          </p:spPr>
          <p:txBody>
            <a:bodyPr rtlCol="0" anchor="ctr"/>
            <a:lstStyle/>
            <a:p>
              <a:pPr defTabSz="457189">
                <a:defRPr/>
              </a:pPr>
              <a:endParaRPr lang="en-US" sz="1800">
                <a:solidFill>
                  <a:srgbClr val="FFFFFF"/>
                </a:solidFill>
                <a:latin typeface="Amazon Ember"/>
              </a:endParaRPr>
            </a:p>
          </p:txBody>
        </p:sp>
        <p:sp>
          <p:nvSpPr>
            <p:cNvPr id="57" name="Freeform: Shape 975">
              <a:extLst>
                <a:ext uri="{FF2B5EF4-FFF2-40B4-BE49-F238E27FC236}">
                  <a16:creationId xmlns:a16="http://schemas.microsoft.com/office/drawing/2014/main" id="{FD80EED1-AD0D-024D-8DC9-F8B60DBED636}"/>
                </a:ext>
              </a:extLst>
            </p:cNvPr>
            <p:cNvSpPr/>
            <p:nvPr/>
          </p:nvSpPr>
          <p:spPr>
            <a:xfrm>
              <a:off x="6621586" y="1495569"/>
              <a:ext cx="13487" cy="34335"/>
            </a:xfrm>
            <a:custGeom>
              <a:avLst/>
              <a:gdLst>
                <a:gd name="connsiteX0" fmla="*/ 0 w 13487"/>
                <a:gd name="connsiteY0" fmla="*/ 34336 h 34335"/>
                <a:gd name="connsiteX1" fmla="*/ 0 w 13487"/>
                <a:gd name="connsiteY1" fmla="*/ 20254 h 34335"/>
                <a:gd name="connsiteX2" fmla="*/ 13487 w 13487"/>
                <a:gd name="connsiteY2" fmla="*/ 13510 h 34335"/>
                <a:gd name="connsiteX3" fmla="*/ 13487 w 13487"/>
                <a:gd name="connsiteY3" fmla="*/ 0 h 34335"/>
              </a:gdLst>
              <a:ahLst/>
              <a:cxnLst>
                <a:cxn ang="0">
                  <a:pos x="connsiteX0" y="connsiteY0"/>
                </a:cxn>
                <a:cxn ang="0">
                  <a:pos x="connsiteX1" y="connsiteY1"/>
                </a:cxn>
                <a:cxn ang="0">
                  <a:pos x="connsiteX2" y="connsiteY2"/>
                </a:cxn>
                <a:cxn ang="0">
                  <a:pos x="connsiteX3" y="connsiteY3"/>
                </a:cxn>
              </a:cxnLst>
              <a:rect l="l" t="t" r="r" b="b"/>
              <a:pathLst>
                <a:path w="13487" h="34335">
                  <a:moveTo>
                    <a:pt x="0" y="34336"/>
                  </a:moveTo>
                  <a:lnTo>
                    <a:pt x="0" y="20254"/>
                  </a:lnTo>
                  <a:lnTo>
                    <a:pt x="13487" y="13510"/>
                  </a:lnTo>
                  <a:lnTo>
                    <a:pt x="13487" y="0"/>
                  </a:lnTo>
                </a:path>
              </a:pathLst>
            </a:custGeom>
            <a:noFill/>
            <a:ln w="12700" cap="flat">
              <a:solidFill>
                <a:srgbClr val="F1F2F2"/>
              </a:solidFill>
              <a:prstDash val="solid"/>
              <a:round/>
            </a:ln>
          </p:spPr>
          <p:txBody>
            <a:bodyPr rtlCol="0" anchor="ctr"/>
            <a:lstStyle/>
            <a:p>
              <a:pPr defTabSz="457189">
                <a:defRPr/>
              </a:pPr>
              <a:endParaRPr lang="en-US" sz="1800">
                <a:solidFill>
                  <a:srgbClr val="FFFFFF"/>
                </a:solidFill>
                <a:latin typeface="Amazon Ember"/>
              </a:endParaRPr>
            </a:p>
          </p:txBody>
        </p:sp>
        <p:sp>
          <p:nvSpPr>
            <p:cNvPr id="58" name="Freeform: Shape 976">
              <a:extLst>
                <a:ext uri="{FF2B5EF4-FFF2-40B4-BE49-F238E27FC236}">
                  <a16:creationId xmlns:a16="http://schemas.microsoft.com/office/drawing/2014/main" id="{7060A5FB-ED93-5341-93B5-F2260F22A727}"/>
                </a:ext>
              </a:extLst>
            </p:cNvPr>
            <p:cNvSpPr/>
            <p:nvPr/>
          </p:nvSpPr>
          <p:spPr>
            <a:xfrm>
              <a:off x="6608076" y="1509080"/>
              <a:ext cx="13510" cy="6743"/>
            </a:xfrm>
            <a:custGeom>
              <a:avLst/>
              <a:gdLst>
                <a:gd name="connsiteX0" fmla="*/ 13510 w 13510"/>
                <a:gd name="connsiteY0" fmla="*/ 6744 h 6743"/>
                <a:gd name="connsiteX1" fmla="*/ 0 w 13510"/>
                <a:gd name="connsiteY1" fmla="*/ 0 h 6743"/>
              </a:gdLst>
              <a:ahLst/>
              <a:cxnLst>
                <a:cxn ang="0">
                  <a:pos x="connsiteX0" y="connsiteY0"/>
                </a:cxn>
                <a:cxn ang="0">
                  <a:pos x="connsiteX1" y="connsiteY1"/>
                </a:cxn>
              </a:cxnLst>
              <a:rect l="l" t="t" r="r" b="b"/>
              <a:pathLst>
                <a:path w="13510" h="6743">
                  <a:moveTo>
                    <a:pt x="13510" y="6744"/>
                  </a:moveTo>
                  <a:lnTo>
                    <a:pt x="0" y="0"/>
                  </a:lnTo>
                </a:path>
              </a:pathLst>
            </a:custGeom>
            <a:ln w="12700" cap="flat">
              <a:solidFill>
                <a:srgbClr val="F1F2F2"/>
              </a:solidFill>
              <a:prstDash val="solid"/>
              <a:round/>
            </a:ln>
          </p:spPr>
          <p:txBody>
            <a:bodyPr rtlCol="0" anchor="ctr"/>
            <a:lstStyle/>
            <a:p>
              <a:pPr defTabSz="457189">
                <a:defRPr/>
              </a:pPr>
              <a:endParaRPr lang="en-US" sz="1800">
                <a:solidFill>
                  <a:srgbClr val="FFFFFF"/>
                </a:solidFill>
                <a:latin typeface="Amazon Ember"/>
              </a:endParaRPr>
            </a:p>
          </p:txBody>
        </p:sp>
        <p:sp>
          <p:nvSpPr>
            <p:cNvPr id="59" name="Freeform: Shape 977">
              <a:extLst>
                <a:ext uri="{FF2B5EF4-FFF2-40B4-BE49-F238E27FC236}">
                  <a16:creationId xmlns:a16="http://schemas.microsoft.com/office/drawing/2014/main" id="{0A93FE1B-B8C6-5045-8167-A14780E0102C}"/>
                </a:ext>
              </a:extLst>
            </p:cNvPr>
            <p:cNvSpPr/>
            <p:nvPr/>
          </p:nvSpPr>
          <p:spPr>
            <a:xfrm>
              <a:off x="6621586" y="1483499"/>
              <a:ext cx="2286" cy="16573"/>
            </a:xfrm>
            <a:custGeom>
              <a:avLst/>
              <a:gdLst>
                <a:gd name="connsiteX0" fmla="*/ 0 w 2286"/>
                <a:gd name="connsiteY0" fmla="*/ 16573 h 16573"/>
                <a:gd name="connsiteX1" fmla="*/ 0 w 2286"/>
                <a:gd name="connsiteY1" fmla="*/ 0 h 16573"/>
              </a:gdLst>
              <a:ahLst/>
              <a:cxnLst>
                <a:cxn ang="0">
                  <a:pos x="connsiteX0" y="connsiteY0"/>
                </a:cxn>
                <a:cxn ang="0">
                  <a:pos x="connsiteX1" y="connsiteY1"/>
                </a:cxn>
              </a:cxnLst>
              <a:rect l="l" t="t" r="r" b="b"/>
              <a:pathLst>
                <a:path w="2286" h="16573">
                  <a:moveTo>
                    <a:pt x="0" y="16573"/>
                  </a:moveTo>
                  <a:lnTo>
                    <a:pt x="0" y="0"/>
                  </a:lnTo>
                </a:path>
              </a:pathLst>
            </a:custGeom>
            <a:ln w="12700" cap="flat">
              <a:solidFill>
                <a:srgbClr val="F1F2F2"/>
              </a:solidFill>
              <a:prstDash val="solid"/>
              <a:round/>
            </a:ln>
          </p:spPr>
          <p:txBody>
            <a:bodyPr rtlCol="0" anchor="ctr"/>
            <a:lstStyle/>
            <a:p>
              <a:pPr defTabSz="457189">
                <a:defRPr/>
              </a:pPr>
              <a:endParaRPr lang="en-US" sz="1800">
                <a:solidFill>
                  <a:srgbClr val="FFFFFF"/>
                </a:solidFill>
                <a:latin typeface="Amazon Ember"/>
              </a:endParaRPr>
            </a:p>
          </p:txBody>
        </p:sp>
        <p:sp>
          <p:nvSpPr>
            <p:cNvPr id="60" name="Freeform: Shape 978">
              <a:extLst>
                <a:ext uri="{FF2B5EF4-FFF2-40B4-BE49-F238E27FC236}">
                  <a16:creationId xmlns:a16="http://schemas.microsoft.com/office/drawing/2014/main" id="{D659687D-0A52-2448-A810-12E1A8E2A8CE}"/>
                </a:ext>
              </a:extLst>
            </p:cNvPr>
            <p:cNvSpPr/>
            <p:nvPr/>
          </p:nvSpPr>
          <p:spPr>
            <a:xfrm>
              <a:off x="6594588" y="1522384"/>
              <a:ext cx="13007" cy="7658"/>
            </a:xfrm>
            <a:custGeom>
              <a:avLst/>
              <a:gdLst>
                <a:gd name="connsiteX0" fmla="*/ 0 w 13007"/>
                <a:gd name="connsiteY0" fmla="*/ 7658 h 7658"/>
                <a:gd name="connsiteX1" fmla="*/ 13007 w 13007"/>
                <a:gd name="connsiteY1" fmla="*/ 0 h 7658"/>
              </a:gdLst>
              <a:ahLst/>
              <a:cxnLst>
                <a:cxn ang="0">
                  <a:pos x="connsiteX0" y="connsiteY0"/>
                </a:cxn>
                <a:cxn ang="0">
                  <a:pos x="connsiteX1" y="connsiteY1"/>
                </a:cxn>
              </a:cxnLst>
              <a:rect l="l" t="t" r="r" b="b"/>
              <a:pathLst>
                <a:path w="13007" h="7658">
                  <a:moveTo>
                    <a:pt x="0" y="7658"/>
                  </a:moveTo>
                  <a:lnTo>
                    <a:pt x="13007" y="0"/>
                  </a:lnTo>
                </a:path>
              </a:pathLst>
            </a:custGeom>
            <a:ln w="12700" cap="flat">
              <a:solidFill>
                <a:srgbClr val="F1F2F2"/>
              </a:solidFill>
              <a:prstDash val="solid"/>
              <a:round/>
            </a:ln>
          </p:spPr>
          <p:txBody>
            <a:bodyPr rtlCol="0" anchor="ctr"/>
            <a:lstStyle/>
            <a:p>
              <a:pPr defTabSz="457189">
                <a:defRPr/>
              </a:pPr>
              <a:endParaRPr lang="en-US" sz="1800">
                <a:solidFill>
                  <a:srgbClr val="FFFFFF"/>
                </a:solidFill>
                <a:latin typeface="Amazon Ember"/>
              </a:endParaRPr>
            </a:p>
          </p:txBody>
        </p:sp>
        <p:sp>
          <p:nvSpPr>
            <p:cNvPr id="61" name="Freeform: Shape 979">
              <a:extLst>
                <a:ext uri="{FF2B5EF4-FFF2-40B4-BE49-F238E27FC236}">
                  <a16:creationId xmlns:a16="http://schemas.microsoft.com/office/drawing/2014/main" id="{AAF53689-DA91-E643-BC4A-05BFF971608E}"/>
                </a:ext>
              </a:extLst>
            </p:cNvPr>
            <p:cNvSpPr/>
            <p:nvPr/>
          </p:nvSpPr>
          <p:spPr>
            <a:xfrm>
              <a:off x="6608076" y="1542821"/>
              <a:ext cx="13510" cy="8983"/>
            </a:xfrm>
            <a:custGeom>
              <a:avLst/>
              <a:gdLst>
                <a:gd name="connsiteX0" fmla="*/ 0 w 13510"/>
                <a:gd name="connsiteY0" fmla="*/ 8984 h 8983"/>
                <a:gd name="connsiteX1" fmla="*/ 13510 w 13510"/>
                <a:gd name="connsiteY1" fmla="*/ 0 h 8983"/>
              </a:gdLst>
              <a:ahLst/>
              <a:cxnLst>
                <a:cxn ang="0">
                  <a:pos x="connsiteX0" y="connsiteY0"/>
                </a:cxn>
                <a:cxn ang="0">
                  <a:pos x="connsiteX1" y="connsiteY1"/>
                </a:cxn>
              </a:cxnLst>
              <a:rect l="l" t="t" r="r" b="b"/>
              <a:pathLst>
                <a:path w="13510" h="8983">
                  <a:moveTo>
                    <a:pt x="0" y="8984"/>
                  </a:moveTo>
                  <a:lnTo>
                    <a:pt x="13510" y="0"/>
                  </a:lnTo>
                </a:path>
              </a:pathLst>
            </a:custGeom>
            <a:ln w="12700" cap="flat">
              <a:solidFill>
                <a:srgbClr val="F1F2F2"/>
              </a:solidFill>
              <a:prstDash val="solid"/>
              <a:round/>
            </a:ln>
          </p:spPr>
          <p:txBody>
            <a:bodyPr rtlCol="0" anchor="ctr"/>
            <a:lstStyle/>
            <a:p>
              <a:pPr defTabSz="457189">
                <a:defRPr/>
              </a:pPr>
              <a:endParaRPr lang="en-US" sz="1800">
                <a:solidFill>
                  <a:srgbClr val="FFFFFF"/>
                </a:solidFill>
                <a:latin typeface="Amazon Ember"/>
              </a:endParaRPr>
            </a:p>
          </p:txBody>
        </p:sp>
        <p:sp>
          <p:nvSpPr>
            <p:cNvPr id="62" name="Freeform: Shape 980">
              <a:extLst>
                <a:ext uri="{FF2B5EF4-FFF2-40B4-BE49-F238E27FC236}">
                  <a16:creationId xmlns:a16="http://schemas.microsoft.com/office/drawing/2014/main" id="{3314F407-CA67-4C45-9F65-4CB30E616A1D}"/>
                </a:ext>
              </a:extLst>
            </p:cNvPr>
            <p:cNvSpPr/>
            <p:nvPr/>
          </p:nvSpPr>
          <p:spPr>
            <a:xfrm>
              <a:off x="6620420" y="1568310"/>
              <a:ext cx="12984" cy="7658"/>
            </a:xfrm>
            <a:custGeom>
              <a:avLst/>
              <a:gdLst>
                <a:gd name="connsiteX0" fmla="*/ 0 w 12984"/>
                <a:gd name="connsiteY0" fmla="*/ 7658 h 7658"/>
                <a:gd name="connsiteX1" fmla="*/ 12984 w 12984"/>
                <a:gd name="connsiteY1" fmla="*/ 0 h 7658"/>
              </a:gdLst>
              <a:ahLst/>
              <a:cxnLst>
                <a:cxn ang="0">
                  <a:pos x="connsiteX0" y="connsiteY0"/>
                </a:cxn>
                <a:cxn ang="0">
                  <a:pos x="connsiteX1" y="connsiteY1"/>
                </a:cxn>
              </a:cxnLst>
              <a:rect l="l" t="t" r="r" b="b"/>
              <a:pathLst>
                <a:path w="12984" h="7658">
                  <a:moveTo>
                    <a:pt x="0" y="7658"/>
                  </a:moveTo>
                  <a:lnTo>
                    <a:pt x="12984" y="0"/>
                  </a:lnTo>
                </a:path>
              </a:pathLst>
            </a:custGeom>
            <a:ln w="12700" cap="flat">
              <a:solidFill>
                <a:srgbClr val="F1F2F2"/>
              </a:solidFill>
              <a:prstDash val="solid"/>
              <a:round/>
            </a:ln>
          </p:spPr>
          <p:txBody>
            <a:bodyPr rtlCol="0" anchor="ctr"/>
            <a:lstStyle/>
            <a:p>
              <a:pPr defTabSz="457189">
                <a:defRPr/>
              </a:pPr>
              <a:endParaRPr lang="en-US" sz="1800">
                <a:solidFill>
                  <a:srgbClr val="FFFFFF"/>
                </a:solidFill>
                <a:latin typeface="Amazon Ember"/>
              </a:endParaRPr>
            </a:p>
          </p:txBody>
        </p:sp>
        <p:sp>
          <p:nvSpPr>
            <p:cNvPr id="63" name="Freeform: Shape 981">
              <a:extLst>
                <a:ext uri="{FF2B5EF4-FFF2-40B4-BE49-F238E27FC236}">
                  <a16:creationId xmlns:a16="http://schemas.microsoft.com/office/drawing/2014/main" id="{93ACF30D-B075-5648-A2F4-C23235414F4F}"/>
                </a:ext>
              </a:extLst>
            </p:cNvPr>
            <p:cNvSpPr/>
            <p:nvPr/>
          </p:nvSpPr>
          <p:spPr>
            <a:xfrm>
              <a:off x="6619323" y="1542821"/>
              <a:ext cx="29260" cy="15727"/>
            </a:xfrm>
            <a:custGeom>
              <a:avLst/>
              <a:gdLst>
                <a:gd name="connsiteX0" fmla="*/ 0 w 29260"/>
                <a:gd name="connsiteY0" fmla="*/ 15728 h 15727"/>
                <a:gd name="connsiteX1" fmla="*/ 29261 w 29260"/>
                <a:gd name="connsiteY1" fmla="*/ 0 h 15727"/>
              </a:gdLst>
              <a:ahLst/>
              <a:cxnLst>
                <a:cxn ang="0">
                  <a:pos x="connsiteX0" y="connsiteY0"/>
                </a:cxn>
                <a:cxn ang="0">
                  <a:pos x="connsiteX1" y="connsiteY1"/>
                </a:cxn>
              </a:cxnLst>
              <a:rect l="l" t="t" r="r" b="b"/>
              <a:pathLst>
                <a:path w="29260" h="15727">
                  <a:moveTo>
                    <a:pt x="0" y="15728"/>
                  </a:moveTo>
                  <a:lnTo>
                    <a:pt x="29261" y="0"/>
                  </a:lnTo>
                </a:path>
              </a:pathLst>
            </a:custGeom>
            <a:ln w="12700" cap="flat">
              <a:solidFill>
                <a:srgbClr val="F1F2F2"/>
              </a:solidFill>
              <a:prstDash val="solid"/>
              <a:round/>
            </a:ln>
          </p:spPr>
          <p:txBody>
            <a:bodyPr rtlCol="0" anchor="ctr"/>
            <a:lstStyle/>
            <a:p>
              <a:pPr defTabSz="457189">
                <a:defRPr/>
              </a:pPr>
              <a:endParaRPr lang="en-US" sz="1800">
                <a:solidFill>
                  <a:srgbClr val="FFFFFF"/>
                </a:solidFill>
                <a:latin typeface="Amazon Ember"/>
              </a:endParaRPr>
            </a:p>
          </p:txBody>
        </p:sp>
        <p:sp>
          <p:nvSpPr>
            <p:cNvPr id="64" name="Freeform: Shape 982">
              <a:extLst>
                <a:ext uri="{FF2B5EF4-FFF2-40B4-BE49-F238E27FC236}">
                  <a16:creationId xmlns:a16="http://schemas.microsoft.com/office/drawing/2014/main" id="{19707948-8D6B-2D4F-B7F2-FB68BAD85EB3}"/>
                </a:ext>
              </a:extLst>
            </p:cNvPr>
            <p:cNvSpPr/>
            <p:nvPr/>
          </p:nvSpPr>
          <p:spPr>
            <a:xfrm>
              <a:off x="6608076" y="1529311"/>
              <a:ext cx="13510" cy="9006"/>
            </a:xfrm>
            <a:custGeom>
              <a:avLst/>
              <a:gdLst>
                <a:gd name="connsiteX0" fmla="*/ 0 w 13510"/>
                <a:gd name="connsiteY0" fmla="*/ 9007 h 9006"/>
                <a:gd name="connsiteX1" fmla="*/ 13510 w 13510"/>
                <a:gd name="connsiteY1" fmla="*/ 0 h 9006"/>
              </a:gdLst>
              <a:ahLst/>
              <a:cxnLst>
                <a:cxn ang="0">
                  <a:pos x="connsiteX0" y="connsiteY0"/>
                </a:cxn>
                <a:cxn ang="0">
                  <a:pos x="connsiteX1" y="connsiteY1"/>
                </a:cxn>
              </a:cxnLst>
              <a:rect l="l" t="t" r="r" b="b"/>
              <a:pathLst>
                <a:path w="13510" h="9006">
                  <a:moveTo>
                    <a:pt x="0" y="9007"/>
                  </a:moveTo>
                  <a:lnTo>
                    <a:pt x="13510" y="0"/>
                  </a:lnTo>
                </a:path>
              </a:pathLst>
            </a:custGeom>
            <a:ln w="12700" cap="flat">
              <a:solidFill>
                <a:srgbClr val="F1F2F2"/>
              </a:solidFill>
              <a:prstDash val="solid"/>
              <a:round/>
            </a:ln>
          </p:spPr>
          <p:txBody>
            <a:bodyPr rtlCol="0" anchor="ctr"/>
            <a:lstStyle/>
            <a:p>
              <a:pPr defTabSz="457189">
                <a:defRPr/>
              </a:pPr>
              <a:endParaRPr lang="en-US" sz="1800">
                <a:solidFill>
                  <a:srgbClr val="FFFFFF"/>
                </a:solidFill>
                <a:latin typeface="Amazon Ember"/>
              </a:endParaRPr>
            </a:p>
          </p:txBody>
        </p:sp>
        <p:sp>
          <p:nvSpPr>
            <p:cNvPr id="65" name="Freeform: Shape 983">
              <a:extLst>
                <a:ext uri="{FF2B5EF4-FFF2-40B4-BE49-F238E27FC236}">
                  <a16:creationId xmlns:a16="http://schemas.microsoft.com/office/drawing/2014/main" id="{6F394C41-DB25-1847-BEF3-EA8DE7444527}"/>
                </a:ext>
              </a:extLst>
            </p:cNvPr>
            <p:cNvSpPr/>
            <p:nvPr/>
          </p:nvSpPr>
          <p:spPr>
            <a:xfrm>
              <a:off x="6594588" y="1475338"/>
              <a:ext cx="53995" cy="107967"/>
            </a:xfrm>
            <a:custGeom>
              <a:avLst/>
              <a:gdLst>
                <a:gd name="connsiteX0" fmla="*/ 53995 w 53995"/>
                <a:gd name="connsiteY0" fmla="*/ 8984 h 107967"/>
                <a:gd name="connsiteX1" fmla="*/ 40485 w 53995"/>
                <a:gd name="connsiteY1" fmla="*/ 0 h 107967"/>
                <a:gd name="connsiteX2" fmla="*/ 13487 w 53995"/>
                <a:gd name="connsiteY2" fmla="*/ 15728 h 107967"/>
                <a:gd name="connsiteX3" fmla="*/ 13487 w 53995"/>
                <a:gd name="connsiteY3" fmla="*/ 33627 h 107967"/>
                <a:gd name="connsiteX4" fmla="*/ 0 w 53995"/>
                <a:gd name="connsiteY4" fmla="*/ 40485 h 107967"/>
                <a:gd name="connsiteX5" fmla="*/ 0 w 53995"/>
                <a:gd name="connsiteY5" fmla="*/ 54567 h 107967"/>
                <a:gd name="connsiteX6" fmla="*/ 0 w 53995"/>
                <a:gd name="connsiteY6" fmla="*/ 67483 h 107967"/>
                <a:gd name="connsiteX7" fmla="*/ 13487 w 53995"/>
                <a:gd name="connsiteY7" fmla="*/ 76467 h 107967"/>
                <a:gd name="connsiteX8" fmla="*/ 13487 w 53995"/>
                <a:gd name="connsiteY8" fmla="*/ 92217 h 107967"/>
                <a:gd name="connsiteX9" fmla="*/ 40485 w 53995"/>
                <a:gd name="connsiteY9" fmla="*/ 107968 h 107967"/>
                <a:gd name="connsiteX10" fmla="*/ 53972 w 53995"/>
                <a:gd name="connsiteY10" fmla="*/ 100744 h 107967"/>
                <a:gd name="connsiteX11" fmla="*/ 53995 w 53995"/>
                <a:gd name="connsiteY11" fmla="*/ 53972 h 107967"/>
                <a:gd name="connsiteX12" fmla="*/ 40485 w 53995"/>
                <a:gd name="connsiteY12" fmla="*/ 47229 h 107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995" h="107967">
                  <a:moveTo>
                    <a:pt x="53995" y="8984"/>
                  </a:moveTo>
                  <a:lnTo>
                    <a:pt x="40485" y="0"/>
                  </a:lnTo>
                  <a:lnTo>
                    <a:pt x="13487" y="15728"/>
                  </a:lnTo>
                  <a:lnTo>
                    <a:pt x="13487" y="33627"/>
                  </a:lnTo>
                  <a:lnTo>
                    <a:pt x="0" y="40485"/>
                  </a:lnTo>
                  <a:lnTo>
                    <a:pt x="0" y="54567"/>
                  </a:lnTo>
                  <a:lnTo>
                    <a:pt x="0" y="67483"/>
                  </a:lnTo>
                  <a:lnTo>
                    <a:pt x="13487" y="76467"/>
                  </a:lnTo>
                  <a:lnTo>
                    <a:pt x="13487" y="92217"/>
                  </a:lnTo>
                  <a:lnTo>
                    <a:pt x="40485" y="107968"/>
                  </a:lnTo>
                  <a:lnTo>
                    <a:pt x="53972" y="100744"/>
                  </a:lnTo>
                  <a:lnTo>
                    <a:pt x="53995" y="53972"/>
                  </a:lnTo>
                  <a:lnTo>
                    <a:pt x="40485" y="47229"/>
                  </a:lnTo>
                </a:path>
              </a:pathLst>
            </a:custGeom>
            <a:noFill/>
            <a:ln w="12700" cap="flat">
              <a:solidFill>
                <a:srgbClr val="F1F2F2"/>
              </a:solidFill>
              <a:prstDash val="solid"/>
              <a:round/>
            </a:ln>
          </p:spPr>
          <p:txBody>
            <a:bodyPr rtlCol="0" anchor="ctr"/>
            <a:lstStyle/>
            <a:p>
              <a:pPr defTabSz="457189">
                <a:defRPr/>
              </a:pPr>
              <a:endParaRPr lang="en-US" sz="1800">
                <a:solidFill>
                  <a:srgbClr val="FFFFFF"/>
                </a:solidFill>
                <a:latin typeface="Amazon Ember"/>
              </a:endParaRPr>
            </a:p>
          </p:txBody>
        </p:sp>
        <p:sp>
          <p:nvSpPr>
            <p:cNvPr id="66" name="Freeform: Shape 984">
              <a:extLst>
                <a:ext uri="{FF2B5EF4-FFF2-40B4-BE49-F238E27FC236}">
                  <a16:creationId xmlns:a16="http://schemas.microsoft.com/office/drawing/2014/main" id="{4F63EDDD-E474-8B48-92A2-EFA10A479EAE}"/>
                </a:ext>
              </a:extLst>
            </p:cNvPr>
            <p:cNvSpPr/>
            <p:nvPr/>
          </p:nvSpPr>
          <p:spPr>
            <a:xfrm>
              <a:off x="6621586" y="1529311"/>
              <a:ext cx="13487" cy="20253"/>
            </a:xfrm>
            <a:custGeom>
              <a:avLst/>
              <a:gdLst>
                <a:gd name="connsiteX0" fmla="*/ 13487 w 13487"/>
                <a:gd name="connsiteY0" fmla="*/ 20254 h 20253"/>
                <a:gd name="connsiteX1" fmla="*/ 13487 w 13487"/>
                <a:gd name="connsiteY1" fmla="*/ 9007 h 20253"/>
                <a:gd name="connsiteX2" fmla="*/ 0 w 13487"/>
                <a:gd name="connsiteY2" fmla="*/ 0 h 20253"/>
              </a:gdLst>
              <a:ahLst/>
              <a:cxnLst>
                <a:cxn ang="0">
                  <a:pos x="connsiteX0" y="connsiteY0"/>
                </a:cxn>
                <a:cxn ang="0">
                  <a:pos x="connsiteX1" y="connsiteY1"/>
                </a:cxn>
                <a:cxn ang="0">
                  <a:pos x="connsiteX2" y="connsiteY2"/>
                </a:cxn>
              </a:cxnLst>
              <a:rect l="l" t="t" r="r" b="b"/>
              <a:pathLst>
                <a:path w="13487" h="20253">
                  <a:moveTo>
                    <a:pt x="13487" y="20254"/>
                  </a:moveTo>
                  <a:lnTo>
                    <a:pt x="13487" y="9007"/>
                  </a:lnTo>
                  <a:lnTo>
                    <a:pt x="0" y="0"/>
                  </a:lnTo>
                </a:path>
              </a:pathLst>
            </a:custGeom>
            <a:noFill/>
            <a:ln w="12700" cap="flat">
              <a:solidFill>
                <a:srgbClr val="F1F2F2"/>
              </a:solidFill>
              <a:prstDash val="solid"/>
              <a:round/>
            </a:ln>
          </p:spPr>
          <p:txBody>
            <a:bodyPr rtlCol="0" anchor="ctr"/>
            <a:lstStyle/>
            <a:p>
              <a:pPr defTabSz="457189">
                <a:defRPr/>
              </a:pPr>
              <a:endParaRPr lang="en-US" sz="1800">
                <a:solidFill>
                  <a:srgbClr val="FFFFFF"/>
                </a:solidFill>
                <a:latin typeface="Amazon Ember"/>
              </a:endParaRPr>
            </a:p>
          </p:txBody>
        </p:sp>
        <p:sp>
          <p:nvSpPr>
            <p:cNvPr id="67" name="Freeform: Shape 985">
              <a:extLst>
                <a:ext uri="{FF2B5EF4-FFF2-40B4-BE49-F238E27FC236}">
                  <a16:creationId xmlns:a16="http://schemas.microsoft.com/office/drawing/2014/main" id="{F3C8199B-BCA3-7F4B-9A13-30A287BB81C7}"/>
                </a:ext>
              </a:extLst>
            </p:cNvPr>
            <p:cNvSpPr/>
            <p:nvPr/>
          </p:nvSpPr>
          <p:spPr>
            <a:xfrm>
              <a:off x="6702556" y="1517949"/>
              <a:ext cx="2286" cy="23911"/>
            </a:xfrm>
            <a:custGeom>
              <a:avLst/>
              <a:gdLst>
                <a:gd name="connsiteX0" fmla="*/ 0 w 2286"/>
                <a:gd name="connsiteY0" fmla="*/ 0 h 23911"/>
                <a:gd name="connsiteX1" fmla="*/ 0 w 2286"/>
                <a:gd name="connsiteY1" fmla="*/ 11956 h 23911"/>
                <a:gd name="connsiteX2" fmla="*/ 0 w 2286"/>
                <a:gd name="connsiteY2" fmla="*/ 23912 h 23911"/>
                <a:gd name="connsiteX3" fmla="*/ 0 w 2286"/>
                <a:gd name="connsiteY3" fmla="*/ 0 h 23911"/>
              </a:gdLst>
              <a:ahLst/>
              <a:cxnLst>
                <a:cxn ang="0">
                  <a:pos x="connsiteX0" y="connsiteY0"/>
                </a:cxn>
                <a:cxn ang="0">
                  <a:pos x="connsiteX1" y="connsiteY1"/>
                </a:cxn>
                <a:cxn ang="0">
                  <a:pos x="connsiteX2" y="connsiteY2"/>
                </a:cxn>
                <a:cxn ang="0">
                  <a:pos x="connsiteX3" y="connsiteY3"/>
                </a:cxn>
              </a:cxnLst>
              <a:rect l="l" t="t" r="r" b="b"/>
              <a:pathLst>
                <a:path w="2286" h="23911">
                  <a:moveTo>
                    <a:pt x="0" y="0"/>
                  </a:moveTo>
                  <a:lnTo>
                    <a:pt x="0" y="11956"/>
                  </a:lnTo>
                  <a:lnTo>
                    <a:pt x="0" y="23912"/>
                  </a:lnTo>
                  <a:lnTo>
                    <a:pt x="0" y="0"/>
                  </a:lnTo>
                  <a:close/>
                </a:path>
              </a:pathLst>
            </a:custGeom>
            <a:noFill/>
            <a:ln w="12700" cap="flat">
              <a:solidFill>
                <a:srgbClr val="F1F2F2"/>
              </a:solidFill>
              <a:prstDash val="solid"/>
              <a:round/>
            </a:ln>
          </p:spPr>
          <p:txBody>
            <a:bodyPr rtlCol="0" anchor="ctr"/>
            <a:lstStyle/>
            <a:p>
              <a:pPr defTabSz="457189">
                <a:defRPr/>
              </a:pPr>
              <a:endParaRPr lang="en-US" sz="1800">
                <a:solidFill>
                  <a:srgbClr val="FFFFFF"/>
                </a:solidFill>
                <a:latin typeface="Amazon Ember"/>
              </a:endParaRPr>
            </a:p>
          </p:txBody>
        </p:sp>
        <p:sp>
          <p:nvSpPr>
            <p:cNvPr id="68" name="Freeform: Shape 986">
              <a:extLst>
                <a:ext uri="{FF2B5EF4-FFF2-40B4-BE49-F238E27FC236}">
                  <a16:creationId xmlns:a16="http://schemas.microsoft.com/office/drawing/2014/main" id="{F12C3DBD-3F96-DF4B-9665-B9D20C784173}"/>
                </a:ext>
              </a:extLst>
            </p:cNvPr>
            <p:cNvSpPr/>
            <p:nvPr/>
          </p:nvSpPr>
          <p:spPr>
            <a:xfrm>
              <a:off x="6689069" y="1536054"/>
              <a:ext cx="13487" cy="6766"/>
            </a:xfrm>
            <a:custGeom>
              <a:avLst/>
              <a:gdLst>
                <a:gd name="connsiteX0" fmla="*/ 0 w 13487"/>
                <a:gd name="connsiteY0" fmla="*/ 0 h 6766"/>
                <a:gd name="connsiteX1" fmla="*/ 13487 w 13487"/>
                <a:gd name="connsiteY1" fmla="*/ 6767 h 6766"/>
              </a:gdLst>
              <a:ahLst/>
              <a:cxnLst>
                <a:cxn ang="0">
                  <a:pos x="connsiteX0" y="connsiteY0"/>
                </a:cxn>
                <a:cxn ang="0">
                  <a:pos x="connsiteX1" y="connsiteY1"/>
                </a:cxn>
              </a:cxnLst>
              <a:rect l="l" t="t" r="r" b="b"/>
              <a:pathLst>
                <a:path w="13487" h="6766">
                  <a:moveTo>
                    <a:pt x="0" y="0"/>
                  </a:moveTo>
                  <a:lnTo>
                    <a:pt x="13487" y="6767"/>
                  </a:lnTo>
                </a:path>
              </a:pathLst>
            </a:custGeom>
            <a:ln w="12700" cap="flat">
              <a:solidFill>
                <a:srgbClr val="F1F2F2"/>
              </a:solidFill>
              <a:prstDash val="solid"/>
              <a:round/>
            </a:ln>
          </p:spPr>
          <p:txBody>
            <a:bodyPr rtlCol="0" anchor="ctr"/>
            <a:lstStyle/>
            <a:p>
              <a:pPr defTabSz="457189">
                <a:defRPr/>
              </a:pPr>
              <a:endParaRPr lang="en-US" sz="1800">
                <a:solidFill>
                  <a:srgbClr val="FFFFFF"/>
                </a:solidFill>
                <a:latin typeface="Amazon Ember"/>
              </a:endParaRPr>
            </a:p>
          </p:txBody>
        </p:sp>
        <p:sp>
          <p:nvSpPr>
            <p:cNvPr id="69" name="Freeform: Shape 987">
              <a:extLst>
                <a:ext uri="{FF2B5EF4-FFF2-40B4-BE49-F238E27FC236}">
                  <a16:creationId xmlns:a16="http://schemas.microsoft.com/office/drawing/2014/main" id="{1F51D689-4E23-E049-8E35-71093A8C0AFC}"/>
                </a:ext>
              </a:extLst>
            </p:cNvPr>
            <p:cNvSpPr/>
            <p:nvPr/>
          </p:nvSpPr>
          <p:spPr>
            <a:xfrm>
              <a:off x="6680062" y="1500073"/>
              <a:ext cx="9006" cy="2286"/>
            </a:xfrm>
            <a:custGeom>
              <a:avLst/>
              <a:gdLst>
                <a:gd name="connsiteX0" fmla="*/ 9007 w 9006"/>
                <a:gd name="connsiteY0" fmla="*/ 0 h 2286"/>
                <a:gd name="connsiteX1" fmla="*/ 0 w 9006"/>
                <a:gd name="connsiteY1" fmla="*/ 0 h 2286"/>
              </a:gdLst>
              <a:ahLst/>
              <a:cxnLst>
                <a:cxn ang="0">
                  <a:pos x="connsiteX0" y="connsiteY0"/>
                </a:cxn>
                <a:cxn ang="0">
                  <a:pos x="connsiteX1" y="connsiteY1"/>
                </a:cxn>
              </a:cxnLst>
              <a:rect l="l" t="t" r="r" b="b"/>
              <a:pathLst>
                <a:path w="9006" h="2286">
                  <a:moveTo>
                    <a:pt x="9007" y="0"/>
                  </a:moveTo>
                  <a:lnTo>
                    <a:pt x="0" y="0"/>
                  </a:lnTo>
                </a:path>
              </a:pathLst>
            </a:custGeom>
            <a:ln w="12700" cap="flat">
              <a:solidFill>
                <a:srgbClr val="F1F2F2"/>
              </a:solidFill>
              <a:prstDash val="solid"/>
              <a:round/>
            </a:ln>
          </p:spPr>
          <p:txBody>
            <a:bodyPr rtlCol="0" anchor="ctr"/>
            <a:lstStyle/>
            <a:p>
              <a:pPr defTabSz="457189">
                <a:defRPr/>
              </a:pPr>
              <a:endParaRPr lang="en-US" sz="1800">
                <a:solidFill>
                  <a:srgbClr val="FFFFFF"/>
                </a:solidFill>
                <a:latin typeface="Amazon Ember"/>
              </a:endParaRPr>
            </a:p>
          </p:txBody>
        </p:sp>
        <p:sp>
          <p:nvSpPr>
            <p:cNvPr id="70" name="Freeform: Shape 988">
              <a:extLst>
                <a:ext uri="{FF2B5EF4-FFF2-40B4-BE49-F238E27FC236}">
                  <a16:creationId xmlns:a16="http://schemas.microsoft.com/office/drawing/2014/main" id="{BD75C0B2-7C24-7D40-B349-F4EBC535D70C}"/>
                </a:ext>
              </a:extLst>
            </p:cNvPr>
            <p:cNvSpPr/>
            <p:nvPr/>
          </p:nvSpPr>
          <p:spPr>
            <a:xfrm>
              <a:off x="6648584" y="1560812"/>
              <a:ext cx="13487" cy="2286"/>
            </a:xfrm>
            <a:custGeom>
              <a:avLst/>
              <a:gdLst>
                <a:gd name="connsiteX0" fmla="*/ 0 w 13487"/>
                <a:gd name="connsiteY0" fmla="*/ 0 h 2286"/>
                <a:gd name="connsiteX1" fmla="*/ 13487 w 13487"/>
                <a:gd name="connsiteY1" fmla="*/ 0 h 2286"/>
              </a:gdLst>
              <a:ahLst/>
              <a:cxnLst>
                <a:cxn ang="0">
                  <a:pos x="connsiteX0" y="connsiteY0"/>
                </a:cxn>
                <a:cxn ang="0">
                  <a:pos x="connsiteX1" y="connsiteY1"/>
                </a:cxn>
              </a:cxnLst>
              <a:rect l="l" t="t" r="r" b="b"/>
              <a:pathLst>
                <a:path w="13487" h="2286">
                  <a:moveTo>
                    <a:pt x="0" y="0"/>
                  </a:moveTo>
                  <a:lnTo>
                    <a:pt x="13487" y="0"/>
                  </a:lnTo>
                </a:path>
              </a:pathLst>
            </a:custGeom>
            <a:ln w="12700" cap="flat">
              <a:solidFill>
                <a:srgbClr val="F1F2F2"/>
              </a:solidFill>
              <a:prstDash val="solid"/>
              <a:round/>
            </a:ln>
          </p:spPr>
          <p:txBody>
            <a:bodyPr rtlCol="0" anchor="ctr"/>
            <a:lstStyle/>
            <a:p>
              <a:pPr defTabSz="457189">
                <a:defRPr/>
              </a:pPr>
              <a:endParaRPr lang="en-US" sz="1800">
                <a:solidFill>
                  <a:srgbClr val="FFFFFF"/>
                </a:solidFill>
                <a:latin typeface="Amazon Ember"/>
              </a:endParaRPr>
            </a:p>
          </p:txBody>
        </p:sp>
        <p:sp>
          <p:nvSpPr>
            <p:cNvPr id="71" name="Freeform: Shape 989">
              <a:extLst>
                <a:ext uri="{FF2B5EF4-FFF2-40B4-BE49-F238E27FC236}">
                  <a16:creationId xmlns:a16="http://schemas.microsoft.com/office/drawing/2014/main" id="{A5E5884E-FB55-1548-BF96-CF4FEBD3F287}"/>
                </a:ext>
              </a:extLst>
            </p:cNvPr>
            <p:cNvSpPr/>
            <p:nvPr/>
          </p:nvSpPr>
          <p:spPr>
            <a:xfrm>
              <a:off x="6671055" y="1495569"/>
              <a:ext cx="9006" cy="9006"/>
            </a:xfrm>
            <a:custGeom>
              <a:avLst/>
              <a:gdLst>
                <a:gd name="connsiteX0" fmla="*/ 9007 w 9006"/>
                <a:gd name="connsiteY0" fmla="*/ 4503 h 9006"/>
                <a:gd name="connsiteX1" fmla="*/ 4503 w 9006"/>
                <a:gd name="connsiteY1" fmla="*/ 9007 h 9006"/>
                <a:gd name="connsiteX2" fmla="*/ 0 w 9006"/>
                <a:gd name="connsiteY2" fmla="*/ 4503 h 9006"/>
                <a:gd name="connsiteX3" fmla="*/ 4503 w 9006"/>
                <a:gd name="connsiteY3" fmla="*/ 0 h 9006"/>
                <a:gd name="connsiteX4" fmla="*/ 9007 w 9006"/>
                <a:gd name="connsiteY4" fmla="*/ 4503 h 90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06" h="9006">
                  <a:moveTo>
                    <a:pt x="9007" y="4503"/>
                  </a:moveTo>
                  <a:cubicBezTo>
                    <a:pt x="9007" y="6991"/>
                    <a:pt x="6991" y="9007"/>
                    <a:pt x="4503" y="9007"/>
                  </a:cubicBezTo>
                  <a:cubicBezTo>
                    <a:pt x="2016" y="9007"/>
                    <a:pt x="0" y="6991"/>
                    <a:pt x="0" y="4503"/>
                  </a:cubicBezTo>
                  <a:cubicBezTo>
                    <a:pt x="0" y="2016"/>
                    <a:pt x="2016" y="0"/>
                    <a:pt x="4503" y="0"/>
                  </a:cubicBezTo>
                  <a:cubicBezTo>
                    <a:pt x="6991" y="0"/>
                    <a:pt x="9007" y="2016"/>
                    <a:pt x="9007" y="4503"/>
                  </a:cubicBezTo>
                  <a:close/>
                </a:path>
              </a:pathLst>
            </a:custGeom>
            <a:noFill/>
            <a:ln w="12700" cap="flat">
              <a:solidFill>
                <a:srgbClr val="F1F2F2"/>
              </a:solidFill>
              <a:prstDash val="solid"/>
              <a:round/>
            </a:ln>
          </p:spPr>
          <p:txBody>
            <a:bodyPr rtlCol="0" anchor="ctr"/>
            <a:lstStyle/>
            <a:p>
              <a:pPr defTabSz="457189">
                <a:defRPr/>
              </a:pPr>
              <a:endParaRPr lang="en-US" sz="1800">
                <a:solidFill>
                  <a:srgbClr val="FFFFFF"/>
                </a:solidFill>
                <a:latin typeface="Amazon Ember"/>
              </a:endParaRPr>
            </a:p>
          </p:txBody>
        </p:sp>
        <p:sp>
          <p:nvSpPr>
            <p:cNvPr id="72" name="Freeform: Shape 990">
              <a:extLst>
                <a:ext uri="{FF2B5EF4-FFF2-40B4-BE49-F238E27FC236}">
                  <a16:creationId xmlns:a16="http://schemas.microsoft.com/office/drawing/2014/main" id="{41EB89E2-538C-7F45-B24B-22BE2AB66865}"/>
                </a:ext>
              </a:extLst>
            </p:cNvPr>
            <p:cNvSpPr/>
            <p:nvPr/>
          </p:nvSpPr>
          <p:spPr>
            <a:xfrm>
              <a:off x="6662071" y="1556308"/>
              <a:ext cx="9006" cy="9006"/>
            </a:xfrm>
            <a:custGeom>
              <a:avLst/>
              <a:gdLst>
                <a:gd name="connsiteX0" fmla="*/ 9007 w 9006"/>
                <a:gd name="connsiteY0" fmla="*/ 4503 h 9006"/>
                <a:gd name="connsiteX1" fmla="*/ 4503 w 9006"/>
                <a:gd name="connsiteY1" fmla="*/ 9007 h 9006"/>
                <a:gd name="connsiteX2" fmla="*/ 0 w 9006"/>
                <a:gd name="connsiteY2" fmla="*/ 4503 h 9006"/>
                <a:gd name="connsiteX3" fmla="*/ 4503 w 9006"/>
                <a:gd name="connsiteY3" fmla="*/ 0 h 9006"/>
                <a:gd name="connsiteX4" fmla="*/ 9007 w 9006"/>
                <a:gd name="connsiteY4" fmla="*/ 4503 h 90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06" h="9006">
                  <a:moveTo>
                    <a:pt x="9007" y="4503"/>
                  </a:moveTo>
                  <a:cubicBezTo>
                    <a:pt x="9007" y="6991"/>
                    <a:pt x="6991" y="9007"/>
                    <a:pt x="4503" y="9007"/>
                  </a:cubicBezTo>
                  <a:cubicBezTo>
                    <a:pt x="2016" y="9007"/>
                    <a:pt x="0" y="6991"/>
                    <a:pt x="0" y="4503"/>
                  </a:cubicBezTo>
                  <a:cubicBezTo>
                    <a:pt x="0" y="2016"/>
                    <a:pt x="2016" y="0"/>
                    <a:pt x="4503" y="0"/>
                  </a:cubicBezTo>
                  <a:cubicBezTo>
                    <a:pt x="6991" y="0"/>
                    <a:pt x="9007" y="2016"/>
                    <a:pt x="9007" y="4503"/>
                  </a:cubicBezTo>
                  <a:close/>
                </a:path>
              </a:pathLst>
            </a:custGeom>
            <a:noFill/>
            <a:ln w="12700" cap="flat">
              <a:solidFill>
                <a:srgbClr val="F1F2F2"/>
              </a:solidFill>
              <a:prstDash val="solid"/>
              <a:round/>
            </a:ln>
          </p:spPr>
          <p:txBody>
            <a:bodyPr rtlCol="0" anchor="ctr"/>
            <a:lstStyle/>
            <a:p>
              <a:pPr defTabSz="457189">
                <a:defRPr/>
              </a:pPr>
              <a:endParaRPr lang="en-US" sz="1800">
                <a:solidFill>
                  <a:srgbClr val="FFFFFF"/>
                </a:solidFill>
                <a:latin typeface="Amazon Ember"/>
              </a:endParaRPr>
            </a:p>
          </p:txBody>
        </p:sp>
        <p:sp>
          <p:nvSpPr>
            <p:cNvPr id="73" name="Freeform: Shape 991">
              <a:extLst>
                <a:ext uri="{FF2B5EF4-FFF2-40B4-BE49-F238E27FC236}">
                  <a16:creationId xmlns:a16="http://schemas.microsoft.com/office/drawing/2014/main" id="{5AEA1A8C-2AA4-8E40-9463-481E7016D2EA}"/>
                </a:ext>
              </a:extLst>
            </p:cNvPr>
            <p:cNvSpPr/>
            <p:nvPr/>
          </p:nvSpPr>
          <p:spPr>
            <a:xfrm>
              <a:off x="6648584" y="1475338"/>
              <a:ext cx="53972" cy="107967"/>
            </a:xfrm>
            <a:custGeom>
              <a:avLst/>
              <a:gdLst>
                <a:gd name="connsiteX0" fmla="*/ 13487 w 53972"/>
                <a:gd name="connsiteY0" fmla="*/ 44988 h 107967"/>
                <a:gd name="connsiteX1" fmla="*/ 0 w 53972"/>
                <a:gd name="connsiteY1" fmla="*/ 35982 h 107967"/>
                <a:gd name="connsiteX2" fmla="*/ 0 w 53972"/>
                <a:gd name="connsiteY2" fmla="*/ 8984 h 107967"/>
                <a:gd name="connsiteX3" fmla="*/ 13487 w 53972"/>
                <a:gd name="connsiteY3" fmla="*/ 0 h 107967"/>
                <a:gd name="connsiteX4" fmla="*/ 40485 w 53972"/>
                <a:gd name="connsiteY4" fmla="*/ 16116 h 107967"/>
                <a:gd name="connsiteX5" fmla="*/ 40485 w 53972"/>
                <a:gd name="connsiteY5" fmla="*/ 33627 h 107967"/>
                <a:gd name="connsiteX6" fmla="*/ 53972 w 53972"/>
                <a:gd name="connsiteY6" fmla="*/ 41285 h 107967"/>
                <a:gd name="connsiteX7" fmla="*/ 53972 w 53972"/>
                <a:gd name="connsiteY7" fmla="*/ 54567 h 107967"/>
                <a:gd name="connsiteX8" fmla="*/ 53972 w 53972"/>
                <a:gd name="connsiteY8" fmla="*/ 67483 h 107967"/>
                <a:gd name="connsiteX9" fmla="*/ 40485 w 53972"/>
                <a:gd name="connsiteY9" fmla="*/ 76467 h 107967"/>
                <a:gd name="connsiteX10" fmla="*/ 40485 w 53972"/>
                <a:gd name="connsiteY10" fmla="*/ 92217 h 107967"/>
                <a:gd name="connsiteX11" fmla="*/ 13487 w 53972"/>
                <a:gd name="connsiteY11" fmla="*/ 107968 h 107967"/>
                <a:gd name="connsiteX12" fmla="*/ 0 w 53972"/>
                <a:gd name="connsiteY12" fmla="*/ 101224 h 107967"/>
                <a:gd name="connsiteX13" fmla="*/ 0 w 53972"/>
                <a:gd name="connsiteY13" fmla="*/ 54704 h 107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3972" h="107967">
                  <a:moveTo>
                    <a:pt x="13487" y="44988"/>
                  </a:moveTo>
                  <a:lnTo>
                    <a:pt x="0" y="35982"/>
                  </a:lnTo>
                  <a:lnTo>
                    <a:pt x="0" y="8984"/>
                  </a:lnTo>
                  <a:lnTo>
                    <a:pt x="13487" y="0"/>
                  </a:lnTo>
                  <a:lnTo>
                    <a:pt x="40485" y="16116"/>
                  </a:lnTo>
                  <a:lnTo>
                    <a:pt x="40485" y="33627"/>
                  </a:lnTo>
                  <a:lnTo>
                    <a:pt x="53972" y="41285"/>
                  </a:lnTo>
                  <a:lnTo>
                    <a:pt x="53972" y="54567"/>
                  </a:lnTo>
                  <a:lnTo>
                    <a:pt x="53972" y="67483"/>
                  </a:lnTo>
                  <a:lnTo>
                    <a:pt x="40485" y="76467"/>
                  </a:lnTo>
                  <a:lnTo>
                    <a:pt x="40485" y="92217"/>
                  </a:lnTo>
                  <a:lnTo>
                    <a:pt x="13487" y="107968"/>
                  </a:lnTo>
                  <a:lnTo>
                    <a:pt x="0" y="101224"/>
                  </a:lnTo>
                  <a:lnTo>
                    <a:pt x="0" y="54704"/>
                  </a:lnTo>
                </a:path>
              </a:pathLst>
            </a:custGeom>
            <a:noFill/>
            <a:ln w="12700" cap="flat">
              <a:solidFill>
                <a:srgbClr val="F1F2F2"/>
              </a:solidFill>
              <a:prstDash val="solid"/>
              <a:round/>
            </a:ln>
          </p:spPr>
          <p:txBody>
            <a:bodyPr rtlCol="0" anchor="ctr"/>
            <a:lstStyle/>
            <a:p>
              <a:pPr defTabSz="457189">
                <a:defRPr/>
              </a:pPr>
              <a:endParaRPr lang="en-US" sz="1800">
                <a:solidFill>
                  <a:srgbClr val="FFFFFF"/>
                </a:solidFill>
                <a:latin typeface="Amazon Ember"/>
              </a:endParaRPr>
            </a:p>
          </p:txBody>
        </p:sp>
        <p:sp>
          <p:nvSpPr>
            <p:cNvPr id="74" name="Freeform: Shape 992">
              <a:extLst>
                <a:ext uri="{FF2B5EF4-FFF2-40B4-BE49-F238E27FC236}">
                  <a16:creationId xmlns:a16="http://schemas.microsoft.com/office/drawing/2014/main" id="{40510A3F-79E7-2C4C-B5BF-8261D08940EC}"/>
                </a:ext>
              </a:extLst>
            </p:cNvPr>
            <p:cNvSpPr/>
            <p:nvPr/>
          </p:nvSpPr>
          <p:spPr>
            <a:xfrm>
              <a:off x="6680062" y="1529311"/>
              <a:ext cx="9006" cy="9006"/>
            </a:xfrm>
            <a:custGeom>
              <a:avLst/>
              <a:gdLst>
                <a:gd name="connsiteX0" fmla="*/ 9007 w 9006"/>
                <a:gd name="connsiteY0" fmla="*/ 4503 h 9006"/>
                <a:gd name="connsiteX1" fmla="*/ 4503 w 9006"/>
                <a:gd name="connsiteY1" fmla="*/ 9007 h 9006"/>
                <a:gd name="connsiteX2" fmla="*/ 0 w 9006"/>
                <a:gd name="connsiteY2" fmla="*/ 4503 h 9006"/>
                <a:gd name="connsiteX3" fmla="*/ 4503 w 9006"/>
                <a:gd name="connsiteY3" fmla="*/ 0 h 9006"/>
                <a:gd name="connsiteX4" fmla="*/ 9007 w 9006"/>
                <a:gd name="connsiteY4" fmla="*/ 4503 h 90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06" h="9006">
                  <a:moveTo>
                    <a:pt x="9007" y="4503"/>
                  </a:moveTo>
                  <a:cubicBezTo>
                    <a:pt x="9007" y="6991"/>
                    <a:pt x="6991" y="9007"/>
                    <a:pt x="4503" y="9007"/>
                  </a:cubicBezTo>
                  <a:cubicBezTo>
                    <a:pt x="2016" y="9007"/>
                    <a:pt x="0" y="6991"/>
                    <a:pt x="0" y="4503"/>
                  </a:cubicBezTo>
                  <a:cubicBezTo>
                    <a:pt x="0" y="2016"/>
                    <a:pt x="2016" y="0"/>
                    <a:pt x="4503" y="0"/>
                  </a:cubicBezTo>
                  <a:cubicBezTo>
                    <a:pt x="6991" y="0"/>
                    <a:pt x="9007" y="2016"/>
                    <a:pt x="9007" y="4503"/>
                  </a:cubicBezTo>
                  <a:close/>
                </a:path>
              </a:pathLst>
            </a:custGeom>
            <a:noFill/>
            <a:ln w="12700" cap="flat">
              <a:solidFill>
                <a:srgbClr val="F1F2F2"/>
              </a:solidFill>
              <a:prstDash val="solid"/>
              <a:round/>
            </a:ln>
          </p:spPr>
          <p:txBody>
            <a:bodyPr rtlCol="0" anchor="ctr"/>
            <a:lstStyle/>
            <a:p>
              <a:pPr defTabSz="457189">
                <a:defRPr/>
              </a:pPr>
              <a:endParaRPr lang="en-US" sz="1800">
                <a:solidFill>
                  <a:srgbClr val="FFFFFF"/>
                </a:solidFill>
                <a:latin typeface="Amazon Ember"/>
              </a:endParaRPr>
            </a:p>
          </p:txBody>
        </p:sp>
        <p:sp>
          <p:nvSpPr>
            <p:cNvPr id="75" name="Freeform: Shape 993">
              <a:extLst>
                <a:ext uri="{FF2B5EF4-FFF2-40B4-BE49-F238E27FC236}">
                  <a16:creationId xmlns:a16="http://schemas.microsoft.com/office/drawing/2014/main" id="{B8058FE0-B128-494B-96F5-8FF705D1EC8C}"/>
                </a:ext>
              </a:extLst>
            </p:cNvPr>
            <p:cNvSpPr/>
            <p:nvPr/>
          </p:nvSpPr>
          <p:spPr>
            <a:xfrm>
              <a:off x="6662071" y="1518064"/>
              <a:ext cx="9006" cy="9006"/>
            </a:xfrm>
            <a:custGeom>
              <a:avLst/>
              <a:gdLst>
                <a:gd name="connsiteX0" fmla="*/ 9007 w 9006"/>
                <a:gd name="connsiteY0" fmla="*/ 4503 h 9006"/>
                <a:gd name="connsiteX1" fmla="*/ 4503 w 9006"/>
                <a:gd name="connsiteY1" fmla="*/ 9007 h 9006"/>
                <a:gd name="connsiteX2" fmla="*/ 0 w 9006"/>
                <a:gd name="connsiteY2" fmla="*/ 4503 h 9006"/>
                <a:gd name="connsiteX3" fmla="*/ 4503 w 9006"/>
                <a:gd name="connsiteY3" fmla="*/ 0 h 9006"/>
                <a:gd name="connsiteX4" fmla="*/ 9007 w 9006"/>
                <a:gd name="connsiteY4" fmla="*/ 4503 h 90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06" h="9006">
                  <a:moveTo>
                    <a:pt x="9007" y="4503"/>
                  </a:moveTo>
                  <a:cubicBezTo>
                    <a:pt x="9007" y="6991"/>
                    <a:pt x="6991" y="9007"/>
                    <a:pt x="4503" y="9007"/>
                  </a:cubicBezTo>
                  <a:cubicBezTo>
                    <a:pt x="2016" y="9007"/>
                    <a:pt x="0" y="6991"/>
                    <a:pt x="0" y="4503"/>
                  </a:cubicBezTo>
                  <a:cubicBezTo>
                    <a:pt x="0" y="2016"/>
                    <a:pt x="2016" y="0"/>
                    <a:pt x="4503" y="0"/>
                  </a:cubicBezTo>
                  <a:cubicBezTo>
                    <a:pt x="6991" y="0"/>
                    <a:pt x="9007" y="2016"/>
                    <a:pt x="9007" y="4503"/>
                  </a:cubicBezTo>
                  <a:close/>
                </a:path>
              </a:pathLst>
            </a:custGeom>
            <a:noFill/>
            <a:ln w="12700" cap="flat">
              <a:solidFill>
                <a:srgbClr val="F1F2F2"/>
              </a:solidFill>
              <a:prstDash val="solid"/>
              <a:round/>
            </a:ln>
          </p:spPr>
          <p:txBody>
            <a:bodyPr rtlCol="0" anchor="ctr"/>
            <a:lstStyle/>
            <a:p>
              <a:pPr defTabSz="457189">
                <a:defRPr/>
              </a:pPr>
              <a:endParaRPr lang="en-US" sz="1800">
                <a:solidFill>
                  <a:srgbClr val="FFFFFF"/>
                </a:solidFill>
                <a:latin typeface="Amazon Ember"/>
              </a:endParaRPr>
            </a:p>
          </p:txBody>
        </p:sp>
      </p:grpSp>
      <p:grpSp>
        <p:nvGrpSpPr>
          <p:cNvPr id="76" name="Graphic 1190">
            <a:extLst>
              <a:ext uri="{FF2B5EF4-FFF2-40B4-BE49-F238E27FC236}">
                <a16:creationId xmlns:a16="http://schemas.microsoft.com/office/drawing/2014/main" id="{EC39BEB9-64EB-2D47-94C8-C57FBA27FF11}"/>
              </a:ext>
            </a:extLst>
          </p:cNvPr>
          <p:cNvGrpSpPr/>
          <p:nvPr/>
        </p:nvGrpSpPr>
        <p:grpSpPr>
          <a:xfrm>
            <a:off x="4016171" y="2015302"/>
            <a:ext cx="408769" cy="408769"/>
            <a:chOff x="4686300" y="4085981"/>
            <a:chExt cx="1905000" cy="1905000"/>
          </a:xfrm>
        </p:grpSpPr>
        <p:sp>
          <p:nvSpPr>
            <p:cNvPr id="77" name="Freeform: Shape 1438">
              <a:extLst>
                <a:ext uri="{FF2B5EF4-FFF2-40B4-BE49-F238E27FC236}">
                  <a16:creationId xmlns:a16="http://schemas.microsoft.com/office/drawing/2014/main" id="{6BECBAD5-E88C-7B4A-A8B5-5F49A851F546}"/>
                </a:ext>
              </a:extLst>
            </p:cNvPr>
            <p:cNvSpPr/>
            <p:nvPr/>
          </p:nvSpPr>
          <p:spPr>
            <a:xfrm>
              <a:off x="4956143" y="4919513"/>
              <a:ext cx="9525" cy="250126"/>
            </a:xfrm>
            <a:custGeom>
              <a:avLst/>
              <a:gdLst>
                <a:gd name="connsiteX0" fmla="*/ 0 w 9525"/>
                <a:gd name="connsiteY0" fmla="*/ 250126 h 250126"/>
                <a:gd name="connsiteX1" fmla="*/ 0 w 9525"/>
                <a:gd name="connsiteY1" fmla="*/ 125063 h 250126"/>
                <a:gd name="connsiteX2" fmla="*/ 0 w 9525"/>
                <a:gd name="connsiteY2" fmla="*/ 0 h 250126"/>
                <a:gd name="connsiteX3" fmla="*/ 0 w 9525"/>
                <a:gd name="connsiteY3" fmla="*/ 250126 h 250126"/>
              </a:gdLst>
              <a:ahLst/>
              <a:cxnLst>
                <a:cxn ang="0">
                  <a:pos x="connsiteX0" y="connsiteY0"/>
                </a:cxn>
                <a:cxn ang="0">
                  <a:pos x="connsiteX1" y="connsiteY1"/>
                </a:cxn>
                <a:cxn ang="0">
                  <a:pos x="connsiteX2" y="connsiteY2"/>
                </a:cxn>
                <a:cxn ang="0">
                  <a:pos x="connsiteX3" y="connsiteY3"/>
                </a:cxn>
              </a:cxnLst>
              <a:rect l="l" t="t" r="r" b="b"/>
              <a:pathLst>
                <a:path w="9525" h="250126">
                  <a:moveTo>
                    <a:pt x="0" y="250126"/>
                  </a:moveTo>
                  <a:lnTo>
                    <a:pt x="0" y="125063"/>
                  </a:lnTo>
                  <a:lnTo>
                    <a:pt x="0" y="0"/>
                  </a:lnTo>
                  <a:lnTo>
                    <a:pt x="0" y="250126"/>
                  </a:lnTo>
                  <a:close/>
                </a:path>
              </a:pathLst>
            </a:custGeom>
            <a:noFill/>
            <a:ln w="12700" cap="flat">
              <a:solidFill>
                <a:srgbClr val="EFF5ED"/>
              </a:solidFill>
              <a:prstDash val="solid"/>
              <a:round/>
            </a:ln>
          </p:spPr>
          <p:txBody>
            <a:bodyPr rtlCol="0" anchor="ctr"/>
            <a:lstStyle/>
            <a:p>
              <a:pPr defTabSz="457189">
                <a:defRPr/>
              </a:pPr>
              <a:endParaRPr lang="en-US" sz="1800">
                <a:solidFill>
                  <a:srgbClr val="FFFFFF"/>
                </a:solidFill>
                <a:latin typeface="Amazon Ember"/>
              </a:endParaRPr>
            </a:p>
          </p:txBody>
        </p:sp>
        <p:sp>
          <p:nvSpPr>
            <p:cNvPr id="78" name="Freeform: Shape 1439">
              <a:extLst>
                <a:ext uri="{FF2B5EF4-FFF2-40B4-BE49-F238E27FC236}">
                  <a16:creationId xmlns:a16="http://schemas.microsoft.com/office/drawing/2014/main" id="{6C394115-B953-8247-99A9-0FBCB2A998D3}"/>
                </a:ext>
              </a:extLst>
            </p:cNvPr>
            <p:cNvSpPr/>
            <p:nvPr/>
          </p:nvSpPr>
          <p:spPr>
            <a:xfrm>
              <a:off x="5238273" y="4685865"/>
              <a:ext cx="141065" cy="358711"/>
            </a:xfrm>
            <a:custGeom>
              <a:avLst/>
              <a:gdLst>
                <a:gd name="connsiteX0" fmla="*/ 0 w 141065"/>
                <a:gd name="connsiteY0" fmla="*/ 358712 h 358711"/>
                <a:gd name="connsiteX1" fmla="*/ 0 w 141065"/>
                <a:gd name="connsiteY1" fmla="*/ 211550 h 358711"/>
                <a:gd name="connsiteX2" fmla="*/ 141065 w 141065"/>
                <a:gd name="connsiteY2" fmla="*/ 141065 h 358711"/>
                <a:gd name="connsiteX3" fmla="*/ 141065 w 141065"/>
                <a:gd name="connsiteY3" fmla="*/ 0 h 358711"/>
              </a:gdLst>
              <a:ahLst/>
              <a:cxnLst>
                <a:cxn ang="0">
                  <a:pos x="connsiteX0" y="connsiteY0"/>
                </a:cxn>
                <a:cxn ang="0">
                  <a:pos x="connsiteX1" y="connsiteY1"/>
                </a:cxn>
                <a:cxn ang="0">
                  <a:pos x="connsiteX2" y="connsiteY2"/>
                </a:cxn>
                <a:cxn ang="0">
                  <a:pos x="connsiteX3" y="connsiteY3"/>
                </a:cxn>
              </a:cxnLst>
              <a:rect l="l" t="t" r="r" b="b"/>
              <a:pathLst>
                <a:path w="141065" h="358711">
                  <a:moveTo>
                    <a:pt x="0" y="358712"/>
                  </a:moveTo>
                  <a:lnTo>
                    <a:pt x="0" y="211550"/>
                  </a:lnTo>
                  <a:lnTo>
                    <a:pt x="141065" y="141065"/>
                  </a:lnTo>
                  <a:lnTo>
                    <a:pt x="141065" y="0"/>
                  </a:lnTo>
                </a:path>
              </a:pathLst>
            </a:custGeom>
            <a:noFill/>
            <a:ln w="12700" cap="flat">
              <a:solidFill>
                <a:srgbClr val="EFF5ED"/>
              </a:solidFill>
              <a:prstDash val="solid"/>
              <a:round/>
            </a:ln>
          </p:spPr>
          <p:txBody>
            <a:bodyPr rtlCol="0" anchor="ctr"/>
            <a:lstStyle/>
            <a:p>
              <a:pPr defTabSz="457189">
                <a:defRPr/>
              </a:pPr>
              <a:endParaRPr lang="en-US" sz="1800">
                <a:solidFill>
                  <a:srgbClr val="FFFFFF"/>
                </a:solidFill>
                <a:latin typeface="Amazon Ember"/>
              </a:endParaRPr>
            </a:p>
          </p:txBody>
        </p:sp>
        <p:sp>
          <p:nvSpPr>
            <p:cNvPr id="79" name="Freeform: Shape 1440">
              <a:extLst>
                <a:ext uri="{FF2B5EF4-FFF2-40B4-BE49-F238E27FC236}">
                  <a16:creationId xmlns:a16="http://schemas.microsoft.com/office/drawing/2014/main" id="{07C0F624-4F7B-DC40-9580-535C1D933FE0}"/>
                </a:ext>
              </a:extLst>
            </p:cNvPr>
            <p:cNvSpPr/>
            <p:nvPr/>
          </p:nvSpPr>
          <p:spPr>
            <a:xfrm>
              <a:off x="5097208" y="4826930"/>
              <a:ext cx="141065" cy="70484"/>
            </a:xfrm>
            <a:custGeom>
              <a:avLst/>
              <a:gdLst>
                <a:gd name="connsiteX0" fmla="*/ 141065 w 141065"/>
                <a:gd name="connsiteY0" fmla="*/ 70485 h 70484"/>
                <a:gd name="connsiteX1" fmla="*/ 0 w 141065"/>
                <a:gd name="connsiteY1" fmla="*/ 0 h 70484"/>
              </a:gdLst>
              <a:ahLst/>
              <a:cxnLst>
                <a:cxn ang="0">
                  <a:pos x="connsiteX0" y="connsiteY0"/>
                </a:cxn>
                <a:cxn ang="0">
                  <a:pos x="connsiteX1" y="connsiteY1"/>
                </a:cxn>
              </a:cxnLst>
              <a:rect l="l" t="t" r="r" b="b"/>
              <a:pathLst>
                <a:path w="141065" h="70484">
                  <a:moveTo>
                    <a:pt x="141065" y="70485"/>
                  </a:moveTo>
                  <a:lnTo>
                    <a:pt x="0" y="0"/>
                  </a:lnTo>
                </a:path>
              </a:pathLst>
            </a:custGeom>
            <a:ln w="12700" cap="flat">
              <a:solidFill>
                <a:srgbClr val="EFF5ED"/>
              </a:solidFill>
              <a:prstDash val="solid"/>
              <a:round/>
            </a:ln>
          </p:spPr>
          <p:txBody>
            <a:bodyPr rtlCol="0" anchor="ctr"/>
            <a:lstStyle/>
            <a:p>
              <a:pPr defTabSz="457189">
                <a:defRPr/>
              </a:pPr>
              <a:endParaRPr lang="en-US" sz="1800">
                <a:solidFill>
                  <a:srgbClr val="FFFFFF"/>
                </a:solidFill>
                <a:latin typeface="Amazon Ember"/>
              </a:endParaRPr>
            </a:p>
          </p:txBody>
        </p:sp>
        <p:sp>
          <p:nvSpPr>
            <p:cNvPr id="80" name="Freeform: Shape 1441">
              <a:extLst>
                <a:ext uri="{FF2B5EF4-FFF2-40B4-BE49-F238E27FC236}">
                  <a16:creationId xmlns:a16="http://schemas.microsoft.com/office/drawing/2014/main" id="{D33A1A81-DC6F-804A-8AC4-8C74C1A016D4}"/>
                </a:ext>
              </a:extLst>
            </p:cNvPr>
            <p:cNvSpPr/>
            <p:nvPr/>
          </p:nvSpPr>
          <p:spPr>
            <a:xfrm>
              <a:off x="5238273" y="4559659"/>
              <a:ext cx="9525" cy="173259"/>
            </a:xfrm>
            <a:custGeom>
              <a:avLst/>
              <a:gdLst>
                <a:gd name="connsiteX0" fmla="*/ 0 w 9525"/>
                <a:gd name="connsiteY0" fmla="*/ 173260 h 173259"/>
                <a:gd name="connsiteX1" fmla="*/ 0 w 9525"/>
                <a:gd name="connsiteY1" fmla="*/ 0 h 173259"/>
              </a:gdLst>
              <a:ahLst/>
              <a:cxnLst>
                <a:cxn ang="0">
                  <a:pos x="connsiteX0" y="connsiteY0"/>
                </a:cxn>
                <a:cxn ang="0">
                  <a:pos x="connsiteX1" y="connsiteY1"/>
                </a:cxn>
              </a:cxnLst>
              <a:rect l="l" t="t" r="r" b="b"/>
              <a:pathLst>
                <a:path w="9525" h="173259">
                  <a:moveTo>
                    <a:pt x="0" y="173260"/>
                  </a:moveTo>
                  <a:lnTo>
                    <a:pt x="0" y="0"/>
                  </a:lnTo>
                </a:path>
              </a:pathLst>
            </a:custGeom>
            <a:ln w="12700" cap="flat">
              <a:solidFill>
                <a:srgbClr val="EFF5ED"/>
              </a:solidFill>
              <a:prstDash val="solid"/>
              <a:round/>
            </a:ln>
          </p:spPr>
          <p:txBody>
            <a:bodyPr rtlCol="0" anchor="ctr"/>
            <a:lstStyle/>
            <a:p>
              <a:pPr defTabSz="457189">
                <a:defRPr/>
              </a:pPr>
              <a:endParaRPr lang="en-US" sz="1800">
                <a:solidFill>
                  <a:srgbClr val="FFFFFF"/>
                </a:solidFill>
                <a:latin typeface="Amazon Ember"/>
              </a:endParaRPr>
            </a:p>
          </p:txBody>
        </p:sp>
        <p:sp>
          <p:nvSpPr>
            <p:cNvPr id="81" name="Freeform: Shape 1442">
              <a:extLst>
                <a:ext uri="{FF2B5EF4-FFF2-40B4-BE49-F238E27FC236}">
                  <a16:creationId xmlns:a16="http://schemas.microsoft.com/office/drawing/2014/main" id="{5D17D8AF-4182-BA40-AEFF-F9D35C8C9A4B}"/>
                </a:ext>
              </a:extLst>
            </p:cNvPr>
            <p:cNvSpPr/>
            <p:nvPr/>
          </p:nvSpPr>
          <p:spPr>
            <a:xfrm>
              <a:off x="4956143" y="4966091"/>
              <a:ext cx="135826" cy="80009"/>
            </a:xfrm>
            <a:custGeom>
              <a:avLst/>
              <a:gdLst>
                <a:gd name="connsiteX0" fmla="*/ 0 w 135826"/>
                <a:gd name="connsiteY0" fmla="*/ 80010 h 80009"/>
                <a:gd name="connsiteX1" fmla="*/ 135827 w 135826"/>
                <a:gd name="connsiteY1" fmla="*/ 0 h 80009"/>
              </a:gdLst>
              <a:ahLst/>
              <a:cxnLst>
                <a:cxn ang="0">
                  <a:pos x="connsiteX0" y="connsiteY0"/>
                </a:cxn>
                <a:cxn ang="0">
                  <a:pos x="connsiteX1" y="connsiteY1"/>
                </a:cxn>
              </a:cxnLst>
              <a:rect l="l" t="t" r="r" b="b"/>
              <a:pathLst>
                <a:path w="135826" h="80009">
                  <a:moveTo>
                    <a:pt x="0" y="80010"/>
                  </a:moveTo>
                  <a:lnTo>
                    <a:pt x="135827" y="0"/>
                  </a:lnTo>
                </a:path>
              </a:pathLst>
            </a:custGeom>
            <a:ln w="12700" cap="flat">
              <a:solidFill>
                <a:srgbClr val="EFF5ED"/>
              </a:solidFill>
              <a:prstDash val="solid"/>
              <a:round/>
            </a:ln>
          </p:spPr>
          <p:txBody>
            <a:bodyPr rtlCol="0" anchor="ctr"/>
            <a:lstStyle/>
            <a:p>
              <a:pPr defTabSz="457189">
                <a:defRPr/>
              </a:pPr>
              <a:endParaRPr lang="en-US" sz="1800">
                <a:solidFill>
                  <a:srgbClr val="FFFFFF"/>
                </a:solidFill>
                <a:latin typeface="Amazon Ember"/>
              </a:endParaRPr>
            </a:p>
          </p:txBody>
        </p:sp>
        <p:sp>
          <p:nvSpPr>
            <p:cNvPr id="82" name="Freeform: Shape 1443">
              <a:extLst>
                <a:ext uri="{FF2B5EF4-FFF2-40B4-BE49-F238E27FC236}">
                  <a16:creationId xmlns:a16="http://schemas.microsoft.com/office/drawing/2014/main" id="{C7F65B17-6F52-3444-80A8-C93453FCD281}"/>
                </a:ext>
              </a:extLst>
            </p:cNvPr>
            <p:cNvSpPr/>
            <p:nvPr/>
          </p:nvSpPr>
          <p:spPr>
            <a:xfrm>
              <a:off x="5097208" y="5179546"/>
              <a:ext cx="141065" cy="94011"/>
            </a:xfrm>
            <a:custGeom>
              <a:avLst/>
              <a:gdLst>
                <a:gd name="connsiteX0" fmla="*/ 0 w 141065"/>
                <a:gd name="connsiteY0" fmla="*/ 94012 h 94011"/>
                <a:gd name="connsiteX1" fmla="*/ 141065 w 141065"/>
                <a:gd name="connsiteY1" fmla="*/ 0 h 94011"/>
              </a:gdLst>
              <a:ahLst/>
              <a:cxnLst>
                <a:cxn ang="0">
                  <a:pos x="connsiteX0" y="connsiteY0"/>
                </a:cxn>
                <a:cxn ang="0">
                  <a:pos x="connsiteX1" y="connsiteY1"/>
                </a:cxn>
              </a:cxnLst>
              <a:rect l="l" t="t" r="r" b="b"/>
              <a:pathLst>
                <a:path w="141065" h="94011">
                  <a:moveTo>
                    <a:pt x="0" y="94012"/>
                  </a:moveTo>
                  <a:lnTo>
                    <a:pt x="141065" y="0"/>
                  </a:lnTo>
                </a:path>
              </a:pathLst>
            </a:custGeom>
            <a:ln w="12700" cap="flat">
              <a:solidFill>
                <a:srgbClr val="EFF5ED"/>
              </a:solidFill>
              <a:prstDash val="solid"/>
              <a:round/>
            </a:ln>
          </p:spPr>
          <p:txBody>
            <a:bodyPr rtlCol="0" anchor="ctr"/>
            <a:lstStyle/>
            <a:p>
              <a:pPr defTabSz="457189">
                <a:defRPr/>
              </a:pPr>
              <a:endParaRPr lang="en-US" sz="1800">
                <a:solidFill>
                  <a:srgbClr val="FFFFFF"/>
                </a:solidFill>
                <a:latin typeface="Amazon Ember"/>
              </a:endParaRPr>
            </a:p>
          </p:txBody>
        </p:sp>
        <p:sp>
          <p:nvSpPr>
            <p:cNvPr id="83" name="Freeform: Shape 1444">
              <a:extLst>
                <a:ext uri="{FF2B5EF4-FFF2-40B4-BE49-F238E27FC236}">
                  <a16:creationId xmlns:a16="http://schemas.microsoft.com/office/drawing/2014/main" id="{20B1C15B-423A-3449-A43B-BDDF1F61D9B9}"/>
                </a:ext>
              </a:extLst>
            </p:cNvPr>
            <p:cNvSpPr/>
            <p:nvPr/>
          </p:nvSpPr>
          <p:spPr>
            <a:xfrm>
              <a:off x="5226081" y="5446151"/>
              <a:ext cx="135826" cy="79914"/>
            </a:xfrm>
            <a:custGeom>
              <a:avLst/>
              <a:gdLst>
                <a:gd name="connsiteX0" fmla="*/ 0 w 135826"/>
                <a:gd name="connsiteY0" fmla="*/ 79915 h 79914"/>
                <a:gd name="connsiteX1" fmla="*/ 135827 w 135826"/>
                <a:gd name="connsiteY1" fmla="*/ 0 h 79914"/>
              </a:gdLst>
              <a:ahLst/>
              <a:cxnLst>
                <a:cxn ang="0">
                  <a:pos x="connsiteX0" y="connsiteY0"/>
                </a:cxn>
                <a:cxn ang="0">
                  <a:pos x="connsiteX1" y="connsiteY1"/>
                </a:cxn>
              </a:cxnLst>
              <a:rect l="l" t="t" r="r" b="b"/>
              <a:pathLst>
                <a:path w="135826" h="79914">
                  <a:moveTo>
                    <a:pt x="0" y="79915"/>
                  </a:moveTo>
                  <a:lnTo>
                    <a:pt x="135827" y="0"/>
                  </a:lnTo>
                </a:path>
              </a:pathLst>
            </a:custGeom>
            <a:ln w="12700" cap="flat">
              <a:solidFill>
                <a:srgbClr val="EFF5ED"/>
              </a:solidFill>
              <a:prstDash val="solid"/>
              <a:round/>
            </a:ln>
          </p:spPr>
          <p:txBody>
            <a:bodyPr rtlCol="0" anchor="ctr"/>
            <a:lstStyle/>
            <a:p>
              <a:pPr defTabSz="457189">
                <a:defRPr/>
              </a:pPr>
              <a:endParaRPr lang="en-US" sz="1800">
                <a:solidFill>
                  <a:srgbClr val="FFFFFF"/>
                </a:solidFill>
                <a:latin typeface="Amazon Ember"/>
              </a:endParaRPr>
            </a:p>
          </p:txBody>
        </p:sp>
        <p:sp>
          <p:nvSpPr>
            <p:cNvPr id="84" name="Freeform: Shape 1445">
              <a:extLst>
                <a:ext uri="{FF2B5EF4-FFF2-40B4-BE49-F238E27FC236}">
                  <a16:creationId xmlns:a16="http://schemas.microsoft.com/office/drawing/2014/main" id="{2B3622BB-64AA-604B-924E-B3F2EFCFB15F}"/>
                </a:ext>
              </a:extLst>
            </p:cNvPr>
            <p:cNvSpPr/>
            <p:nvPr/>
          </p:nvSpPr>
          <p:spPr>
            <a:xfrm>
              <a:off x="5214747" y="5179546"/>
              <a:ext cx="305562" cy="164496"/>
            </a:xfrm>
            <a:custGeom>
              <a:avLst/>
              <a:gdLst>
                <a:gd name="connsiteX0" fmla="*/ 0 w 305562"/>
                <a:gd name="connsiteY0" fmla="*/ 164497 h 164496"/>
                <a:gd name="connsiteX1" fmla="*/ 305562 w 305562"/>
                <a:gd name="connsiteY1" fmla="*/ 0 h 164496"/>
              </a:gdLst>
              <a:ahLst/>
              <a:cxnLst>
                <a:cxn ang="0">
                  <a:pos x="connsiteX0" y="connsiteY0"/>
                </a:cxn>
                <a:cxn ang="0">
                  <a:pos x="connsiteX1" y="connsiteY1"/>
                </a:cxn>
              </a:cxnLst>
              <a:rect l="l" t="t" r="r" b="b"/>
              <a:pathLst>
                <a:path w="305562" h="164496">
                  <a:moveTo>
                    <a:pt x="0" y="164497"/>
                  </a:moveTo>
                  <a:lnTo>
                    <a:pt x="305562" y="0"/>
                  </a:lnTo>
                </a:path>
              </a:pathLst>
            </a:custGeom>
            <a:ln w="12700" cap="flat">
              <a:solidFill>
                <a:srgbClr val="EFF5ED"/>
              </a:solidFill>
              <a:prstDash val="solid"/>
              <a:round/>
            </a:ln>
          </p:spPr>
          <p:txBody>
            <a:bodyPr rtlCol="0" anchor="ctr"/>
            <a:lstStyle/>
            <a:p>
              <a:pPr defTabSz="457189">
                <a:defRPr/>
              </a:pPr>
              <a:endParaRPr lang="en-US" sz="1800">
                <a:solidFill>
                  <a:srgbClr val="FFFFFF"/>
                </a:solidFill>
                <a:latin typeface="Amazon Ember"/>
              </a:endParaRPr>
            </a:p>
          </p:txBody>
        </p:sp>
        <p:sp>
          <p:nvSpPr>
            <p:cNvPr id="85" name="Freeform: Shape 1446">
              <a:extLst>
                <a:ext uri="{FF2B5EF4-FFF2-40B4-BE49-F238E27FC236}">
                  <a16:creationId xmlns:a16="http://schemas.microsoft.com/office/drawing/2014/main" id="{78D9899C-0D5D-ED4E-B0CD-E72D104CCD84}"/>
                </a:ext>
              </a:extLst>
            </p:cNvPr>
            <p:cNvSpPr/>
            <p:nvPr/>
          </p:nvSpPr>
          <p:spPr>
            <a:xfrm>
              <a:off x="5097208" y="5038481"/>
              <a:ext cx="141065" cy="94011"/>
            </a:xfrm>
            <a:custGeom>
              <a:avLst/>
              <a:gdLst>
                <a:gd name="connsiteX0" fmla="*/ 0 w 141065"/>
                <a:gd name="connsiteY0" fmla="*/ 94012 h 94011"/>
                <a:gd name="connsiteX1" fmla="*/ 141065 w 141065"/>
                <a:gd name="connsiteY1" fmla="*/ 0 h 94011"/>
              </a:gdLst>
              <a:ahLst/>
              <a:cxnLst>
                <a:cxn ang="0">
                  <a:pos x="connsiteX0" y="connsiteY0"/>
                </a:cxn>
                <a:cxn ang="0">
                  <a:pos x="connsiteX1" y="connsiteY1"/>
                </a:cxn>
              </a:cxnLst>
              <a:rect l="l" t="t" r="r" b="b"/>
              <a:pathLst>
                <a:path w="141065" h="94011">
                  <a:moveTo>
                    <a:pt x="0" y="94012"/>
                  </a:moveTo>
                  <a:lnTo>
                    <a:pt x="141065" y="0"/>
                  </a:lnTo>
                </a:path>
              </a:pathLst>
            </a:custGeom>
            <a:ln w="12700" cap="flat">
              <a:solidFill>
                <a:srgbClr val="EFF5ED"/>
              </a:solidFill>
              <a:prstDash val="solid"/>
              <a:round/>
            </a:ln>
          </p:spPr>
          <p:txBody>
            <a:bodyPr rtlCol="0" anchor="ctr"/>
            <a:lstStyle/>
            <a:p>
              <a:pPr defTabSz="457189">
                <a:defRPr/>
              </a:pPr>
              <a:endParaRPr lang="en-US" sz="1800">
                <a:solidFill>
                  <a:srgbClr val="FFFFFF"/>
                </a:solidFill>
                <a:latin typeface="Amazon Ember"/>
              </a:endParaRPr>
            </a:p>
          </p:txBody>
        </p:sp>
        <p:sp>
          <p:nvSpPr>
            <p:cNvPr id="86" name="Freeform: Shape 1447">
              <a:extLst>
                <a:ext uri="{FF2B5EF4-FFF2-40B4-BE49-F238E27FC236}">
                  <a16:creationId xmlns:a16="http://schemas.microsoft.com/office/drawing/2014/main" id="{A7326CEC-9DF8-8F4B-B8D0-BF98EA9F1408}"/>
                </a:ext>
              </a:extLst>
            </p:cNvPr>
            <p:cNvSpPr/>
            <p:nvPr/>
          </p:nvSpPr>
          <p:spPr>
            <a:xfrm>
              <a:off x="4956143" y="4474315"/>
              <a:ext cx="564165" cy="1128331"/>
            </a:xfrm>
            <a:custGeom>
              <a:avLst/>
              <a:gdLst>
                <a:gd name="connsiteX0" fmla="*/ 564166 w 564165"/>
                <a:gd name="connsiteY0" fmla="*/ 94012 h 1128331"/>
                <a:gd name="connsiteX1" fmla="*/ 423196 w 564165"/>
                <a:gd name="connsiteY1" fmla="*/ 0 h 1128331"/>
                <a:gd name="connsiteX2" fmla="*/ 141065 w 564165"/>
                <a:gd name="connsiteY2" fmla="*/ 164497 h 1128331"/>
                <a:gd name="connsiteX3" fmla="*/ 141065 w 564165"/>
                <a:gd name="connsiteY3" fmla="*/ 351377 h 1128331"/>
                <a:gd name="connsiteX4" fmla="*/ 0 w 564165"/>
                <a:gd name="connsiteY4" fmla="*/ 423101 h 1128331"/>
                <a:gd name="connsiteX5" fmla="*/ 0 w 564165"/>
                <a:gd name="connsiteY5" fmla="*/ 570262 h 1128331"/>
                <a:gd name="connsiteX6" fmla="*/ 0 w 564165"/>
                <a:gd name="connsiteY6" fmla="*/ 705231 h 1128331"/>
                <a:gd name="connsiteX7" fmla="*/ 141065 w 564165"/>
                <a:gd name="connsiteY7" fmla="*/ 799243 h 1128331"/>
                <a:gd name="connsiteX8" fmla="*/ 141065 w 564165"/>
                <a:gd name="connsiteY8" fmla="*/ 963835 h 1128331"/>
                <a:gd name="connsiteX9" fmla="*/ 423196 w 564165"/>
                <a:gd name="connsiteY9" fmla="*/ 1128332 h 1128331"/>
                <a:gd name="connsiteX10" fmla="*/ 564166 w 564165"/>
                <a:gd name="connsiteY10" fmla="*/ 1052798 h 1128331"/>
                <a:gd name="connsiteX11" fmla="*/ 564166 w 564165"/>
                <a:gd name="connsiteY11" fmla="*/ 564166 h 1128331"/>
                <a:gd name="connsiteX12" fmla="*/ 423196 w 564165"/>
                <a:gd name="connsiteY12" fmla="*/ 493681 h 1128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4165" h="1128331">
                  <a:moveTo>
                    <a:pt x="564166" y="94012"/>
                  </a:moveTo>
                  <a:lnTo>
                    <a:pt x="423196" y="0"/>
                  </a:lnTo>
                  <a:lnTo>
                    <a:pt x="141065" y="164497"/>
                  </a:lnTo>
                  <a:lnTo>
                    <a:pt x="141065" y="351377"/>
                  </a:lnTo>
                  <a:lnTo>
                    <a:pt x="0" y="423101"/>
                  </a:lnTo>
                  <a:lnTo>
                    <a:pt x="0" y="570262"/>
                  </a:lnTo>
                  <a:lnTo>
                    <a:pt x="0" y="705231"/>
                  </a:lnTo>
                  <a:lnTo>
                    <a:pt x="141065" y="799243"/>
                  </a:lnTo>
                  <a:lnTo>
                    <a:pt x="141065" y="963835"/>
                  </a:lnTo>
                  <a:lnTo>
                    <a:pt x="423196" y="1128332"/>
                  </a:lnTo>
                  <a:lnTo>
                    <a:pt x="564166" y="1052798"/>
                  </a:lnTo>
                  <a:lnTo>
                    <a:pt x="564166" y="564166"/>
                  </a:lnTo>
                  <a:lnTo>
                    <a:pt x="423196" y="493681"/>
                  </a:lnTo>
                </a:path>
              </a:pathLst>
            </a:custGeom>
            <a:noFill/>
            <a:ln w="12700" cap="flat">
              <a:solidFill>
                <a:srgbClr val="EFF5ED"/>
              </a:solidFill>
              <a:prstDash val="solid"/>
              <a:round/>
            </a:ln>
          </p:spPr>
          <p:txBody>
            <a:bodyPr rtlCol="0" anchor="ctr"/>
            <a:lstStyle/>
            <a:p>
              <a:pPr defTabSz="457189">
                <a:defRPr/>
              </a:pPr>
              <a:endParaRPr lang="en-US" sz="1800">
                <a:solidFill>
                  <a:srgbClr val="FFFFFF"/>
                </a:solidFill>
                <a:latin typeface="Amazon Ember"/>
              </a:endParaRPr>
            </a:p>
          </p:txBody>
        </p:sp>
        <p:sp>
          <p:nvSpPr>
            <p:cNvPr id="87" name="Freeform: Shape 1448">
              <a:extLst>
                <a:ext uri="{FF2B5EF4-FFF2-40B4-BE49-F238E27FC236}">
                  <a16:creationId xmlns:a16="http://schemas.microsoft.com/office/drawing/2014/main" id="{E46CF7D0-89C7-BE46-9037-EC8A274A8E92}"/>
                </a:ext>
              </a:extLst>
            </p:cNvPr>
            <p:cNvSpPr/>
            <p:nvPr/>
          </p:nvSpPr>
          <p:spPr>
            <a:xfrm>
              <a:off x="5238273" y="5038481"/>
              <a:ext cx="141065" cy="211550"/>
            </a:xfrm>
            <a:custGeom>
              <a:avLst/>
              <a:gdLst>
                <a:gd name="connsiteX0" fmla="*/ 141065 w 141065"/>
                <a:gd name="connsiteY0" fmla="*/ 211550 h 211550"/>
                <a:gd name="connsiteX1" fmla="*/ 141065 w 141065"/>
                <a:gd name="connsiteY1" fmla="*/ 94012 h 211550"/>
                <a:gd name="connsiteX2" fmla="*/ 0 w 141065"/>
                <a:gd name="connsiteY2" fmla="*/ 0 h 211550"/>
              </a:gdLst>
              <a:ahLst/>
              <a:cxnLst>
                <a:cxn ang="0">
                  <a:pos x="connsiteX0" y="connsiteY0"/>
                </a:cxn>
                <a:cxn ang="0">
                  <a:pos x="connsiteX1" y="connsiteY1"/>
                </a:cxn>
                <a:cxn ang="0">
                  <a:pos x="connsiteX2" y="connsiteY2"/>
                </a:cxn>
              </a:cxnLst>
              <a:rect l="l" t="t" r="r" b="b"/>
              <a:pathLst>
                <a:path w="141065" h="211550">
                  <a:moveTo>
                    <a:pt x="141065" y="211550"/>
                  </a:moveTo>
                  <a:lnTo>
                    <a:pt x="141065" y="94012"/>
                  </a:lnTo>
                  <a:lnTo>
                    <a:pt x="0" y="0"/>
                  </a:lnTo>
                </a:path>
              </a:pathLst>
            </a:custGeom>
            <a:noFill/>
            <a:ln w="12700" cap="flat">
              <a:solidFill>
                <a:srgbClr val="EFF5ED"/>
              </a:solidFill>
              <a:prstDash val="solid"/>
              <a:round/>
            </a:ln>
          </p:spPr>
          <p:txBody>
            <a:bodyPr rtlCol="0" anchor="ctr"/>
            <a:lstStyle/>
            <a:p>
              <a:pPr defTabSz="457189">
                <a:defRPr/>
              </a:pPr>
              <a:endParaRPr lang="en-US" sz="1800">
                <a:solidFill>
                  <a:srgbClr val="FFFFFF"/>
                </a:solidFill>
                <a:latin typeface="Amazon Ember"/>
              </a:endParaRPr>
            </a:p>
          </p:txBody>
        </p:sp>
        <p:sp>
          <p:nvSpPr>
            <p:cNvPr id="88" name="Freeform: Shape 1449">
              <a:extLst>
                <a:ext uri="{FF2B5EF4-FFF2-40B4-BE49-F238E27FC236}">
                  <a16:creationId xmlns:a16="http://schemas.microsoft.com/office/drawing/2014/main" id="{F92B5F27-BAC0-1E48-95C5-4BC637B4C32D}"/>
                </a:ext>
              </a:extLst>
            </p:cNvPr>
            <p:cNvSpPr/>
            <p:nvPr/>
          </p:nvSpPr>
          <p:spPr>
            <a:xfrm>
              <a:off x="5520309" y="4562802"/>
              <a:ext cx="9525" cy="511016"/>
            </a:xfrm>
            <a:custGeom>
              <a:avLst/>
              <a:gdLst>
                <a:gd name="connsiteX0" fmla="*/ 0 w 9525"/>
                <a:gd name="connsiteY0" fmla="*/ 511016 h 511016"/>
                <a:gd name="connsiteX1" fmla="*/ 0 w 9525"/>
                <a:gd name="connsiteY1" fmla="*/ 0 h 511016"/>
              </a:gdLst>
              <a:ahLst/>
              <a:cxnLst>
                <a:cxn ang="0">
                  <a:pos x="connsiteX0" y="connsiteY0"/>
                </a:cxn>
                <a:cxn ang="0">
                  <a:pos x="connsiteX1" y="connsiteY1"/>
                </a:cxn>
              </a:cxnLst>
              <a:rect l="l" t="t" r="r" b="b"/>
              <a:pathLst>
                <a:path w="9525" h="511016">
                  <a:moveTo>
                    <a:pt x="0" y="511016"/>
                  </a:moveTo>
                  <a:lnTo>
                    <a:pt x="0" y="0"/>
                  </a:lnTo>
                </a:path>
              </a:pathLst>
            </a:custGeom>
            <a:ln w="12700" cap="flat">
              <a:solidFill>
                <a:srgbClr val="EFF5ED"/>
              </a:solidFill>
              <a:prstDash val="solid"/>
              <a:round/>
            </a:ln>
          </p:spPr>
          <p:txBody>
            <a:bodyPr rtlCol="0" anchor="ctr"/>
            <a:lstStyle/>
            <a:p>
              <a:pPr defTabSz="457189">
                <a:defRPr/>
              </a:pPr>
              <a:endParaRPr lang="en-US" sz="1800">
                <a:solidFill>
                  <a:srgbClr val="FFFFFF"/>
                </a:solidFill>
                <a:latin typeface="Amazon Ember"/>
              </a:endParaRPr>
            </a:p>
          </p:txBody>
        </p:sp>
        <p:sp>
          <p:nvSpPr>
            <p:cNvPr id="89" name="Freeform: Shape 1450">
              <a:extLst>
                <a:ext uri="{FF2B5EF4-FFF2-40B4-BE49-F238E27FC236}">
                  <a16:creationId xmlns:a16="http://schemas.microsoft.com/office/drawing/2014/main" id="{1423DA15-1E24-C549-AF68-0DEDA234CA67}"/>
                </a:ext>
              </a:extLst>
            </p:cNvPr>
            <p:cNvSpPr/>
            <p:nvPr/>
          </p:nvSpPr>
          <p:spPr>
            <a:xfrm>
              <a:off x="5923311" y="4789402"/>
              <a:ext cx="94106" cy="94106"/>
            </a:xfrm>
            <a:custGeom>
              <a:avLst/>
              <a:gdLst>
                <a:gd name="connsiteX0" fmla="*/ 94107 w 94106"/>
                <a:gd name="connsiteY0" fmla="*/ 47054 h 94106"/>
                <a:gd name="connsiteX1" fmla="*/ 47053 w 94106"/>
                <a:gd name="connsiteY1" fmla="*/ 94107 h 94106"/>
                <a:gd name="connsiteX2" fmla="*/ 0 w 94106"/>
                <a:gd name="connsiteY2" fmla="*/ 47054 h 94106"/>
                <a:gd name="connsiteX3" fmla="*/ 47053 w 94106"/>
                <a:gd name="connsiteY3" fmla="*/ 0 h 94106"/>
                <a:gd name="connsiteX4" fmla="*/ 94107 w 94106"/>
                <a:gd name="connsiteY4" fmla="*/ 47054 h 941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106" h="94106">
                  <a:moveTo>
                    <a:pt x="94107" y="47054"/>
                  </a:moveTo>
                  <a:cubicBezTo>
                    <a:pt x="94107" y="73040"/>
                    <a:pt x="73040" y="94107"/>
                    <a:pt x="47053" y="94107"/>
                  </a:cubicBezTo>
                  <a:cubicBezTo>
                    <a:pt x="21067" y="94107"/>
                    <a:pt x="0" y="73040"/>
                    <a:pt x="0" y="47054"/>
                  </a:cubicBezTo>
                  <a:cubicBezTo>
                    <a:pt x="0" y="21067"/>
                    <a:pt x="21067" y="0"/>
                    <a:pt x="47053" y="0"/>
                  </a:cubicBezTo>
                  <a:cubicBezTo>
                    <a:pt x="73040" y="0"/>
                    <a:pt x="94107" y="21067"/>
                    <a:pt x="94107" y="47054"/>
                  </a:cubicBezTo>
                  <a:close/>
                </a:path>
              </a:pathLst>
            </a:custGeom>
            <a:noFill/>
            <a:ln w="12700" cap="flat">
              <a:solidFill>
                <a:srgbClr val="527FFF"/>
              </a:solidFill>
              <a:prstDash val="solid"/>
              <a:round/>
            </a:ln>
          </p:spPr>
          <p:txBody>
            <a:bodyPr rtlCol="0" anchor="ctr"/>
            <a:lstStyle/>
            <a:p>
              <a:pPr defTabSz="457189">
                <a:defRPr/>
              </a:pPr>
              <a:endParaRPr lang="en-US" sz="1800">
                <a:solidFill>
                  <a:srgbClr val="FFFFFF"/>
                </a:solidFill>
                <a:latin typeface="Amazon Ember"/>
              </a:endParaRPr>
            </a:p>
          </p:txBody>
        </p:sp>
        <p:sp>
          <p:nvSpPr>
            <p:cNvPr id="90" name="Freeform: Shape 1451">
              <a:extLst>
                <a:ext uri="{FF2B5EF4-FFF2-40B4-BE49-F238E27FC236}">
                  <a16:creationId xmlns:a16="http://schemas.microsoft.com/office/drawing/2014/main" id="{C2327010-8755-DC4C-A0A0-41308A5FA3A6}"/>
                </a:ext>
              </a:extLst>
            </p:cNvPr>
            <p:cNvSpPr/>
            <p:nvPr/>
          </p:nvSpPr>
          <p:spPr>
            <a:xfrm>
              <a:off x="5923311" y="5001333"/>
              <a:ext cx="94106" cy="94106"/>
            </a:xfrm>
            <a:custGeom>
              <a:avLst/>
              <a:gdLst>
                <a:gd name="connsiteX0" fmla="*/ 94107 w 94106"/>
                <a:gd name="connsiteY0" fmla="*/ 47054 h 94106"/>
                <a:gd name="connsiteX1" fmla="*/ 47053 w 94106"/>
                <a:gd name="connsiteY1" fmla="*/ 94107 h 94106"/>
                <a:gd name="connsiteX2" fmla="*/ 0 w 94106"/>
                <a:gd name="connsiteY2" fmla="*/ 47054 h 94106"/>
                <a:gd name="connsiteX3" fmla="*/ 47053 w 94106"/>
                <a:gd name="connsiteY3" fmla="*/ 0 h 94106"/>
                <a:gd name="connsiteX4" fmla="*/ 94107 w 94106"/>
                <a:gd name="connsiteY4" fmla="*/ 47054 h 941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106" h="94106">
                  <a:moveTo>
                    <a:pt x="94107" y="47054"/>
                  </a:moveTo>
                  <a:cubicBezTo>
                    <a:pt x="94107" y="73040"/>
                    <a:pt x="73040" y="94107"/>
                    <a:pt x="47053" y="94107"/>
                  </a:cubicBezTo>
                  <a:cubicBezTo>
                    <a:pt x="21067" y="94107"/>
                    <a:pt x="0" y="73040"/>
                    <a:pt x="0" y="47054"/>
                  </a:cubicBezTo>
                  <a:cubicBezTo>
                    <a:pt x="0" y="21067"/>
                    <a:pt x="21067" y="0"/>
                    <a:pt x="47053" y="0"/>
                  </a:cubicBezTo>
                  <a:cubicBezTo>
                    <a:pt x="73040" y="0"/>
                    <a:pt x="94107" y="21067"/>
                    <a:pt x="94107" y="47054"/>
                  </a:cubicBezTo>
                  <a:close/>
                </a:path>
              </a:pathLst>
            </a:custGeom>
            <a:noFill/>
            <a:ln w="12700" cap="flat">
              <a:solidFill>
                <a:srgbClr val="527FFF"/>
              </a:solidFill>
              <a:prstDash val="solid"/>
              <a:round/>
            </a:ln>
          </p:spPr>
          <p:txBody>
            <a:bodyPr rtlCol="0" anchor="ctr"/>
            <a:lstStyle/>
            <a:p>
              <a:pPr defTabSz="457189">
                <a:defRPr/>
              </a:pPr>
              <a:endParaRPr lang="en-US" sz="1800">
                <a:solidFill>
                  <a:srgbClr val="FFFFFF"/>
                </a:solidFill>
                <a:latin typeface="Amazon Ember"/>
              </a:endParaRPr>
            </a:p>
          </p:txBody>
        </p:sp>
        <p:sp>
          <p:nvSpPr>
            <p:cNvPr id="91" name="Freeform: Shape 1452">
              <a:extLst>
                <a:ext uri="{FF2B5EF4-FFF2-40B4-BE49-F238E27FC236}">
                  <a16:creationId xmlns:a16="http://schemas.microsoft.com/office/drawing/2014/main" id="{B5CA03A6-D62E-A142-B250-176E13B0E53E}"/>
                </a:ext>
              </a:extLst>
            </p:cNvPr>
            <p:cNvSpPr/>
            <p:nvPr/>
          </p:nvSpPr>
          <p:spPr>
            <a:xfrm>
              <a:off x="5923311" y="5213264"/>
              <a:ext cx="94106" cy="94107"/>
            </a:xfrm>
            <a:custGeom>
              <a:avLst/>
              <a:gdLst>
                <a:gd name="connsiteX0" fmla="*/ 94107 w 94106"/>
                <a:gd name="connsiteY0" fmla="*/ 47054 h 94107"/>
                <a:gd name="connsiteX1" fmla="*/ 47053 w 94106"/>
                <a:gd name="connsiteY1" fmla="*/ 94107 h 94107"/>
                <a:gd name="connsiteX2" fmla="*/ 0 w 94106"/>
                <a:gd name="connsiteY2" fmla="*/ 47053 h 94107"/>
                <a:gd name="connsiteX3" fmla="*/ 47053 w 94106"/>
                <a:gd name="connsiteY3" fmla="*/ 0 h 94107"/>
                <a:gd name="connsiteX4" fmla="*/ 94107 w 94106"/>
                <a:gd name="connsiteY4" fmla="*/ 47054 h 94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106" h="94107">
                  <a:moveTo>
                    <a:pt x="94107" y="47054"/>
                  </a:moveTo>
                  <a:cubicBezTo>
                    <a:pt x="94107" y="73040"/>
                    <a:pt x="73040" y="94107"/>
                    <a:pt x="47053" y="94107"/>
                  </a:cubicBezTo>
                  <a:cubicBezTo>
                    <a:pt x="21067" y="94107"/>
                    <a:pt x="0" y="73040"/>
                    <a:pt x="0" y="47053"/>
                  </a:cubicBezTo>
                  <a:cubicBezTo>
                    <a:pt x="0" y="21067"/>
                    <a:pt x="21067" y="0"/>
                    <a:pt x="47053" y="0"/>
                  </a:cubicBezTo>
                  <a:cubicBezTo>
                    <a:pt x="73040" y="0"/>
                    <a:pt x="94107" y="21067"/>
                    <a:pt x="94107" y="47054"/>
                  </a:cubicBezTo>
                  <a:close/>
                </a:path>
              </a:pathLst>
            </a:custGeom>
            <a:noFill/>
            <a:ln w="12700" cap="flat">
              <a:solidFill>
                <a:srgbClr val="527FFF"/>
              </a:solidFill>
              <a:prstDash val="solid"/>
              <a:round/>
            </a:ln>
          </p:spPr>
          <p:txBody>
            <a:bodyPr rtlCol="0" anchor="ctr"/>
            <a:lstStyle/>
            <a:p>
              <a:pPr defTabSz="457189">
                <a:defRPr/>
              </a:pPr>
              <a:endParaRPr lang="en-US" sz="1800">
                <a:solidFill>
                  <a:srgbClr val="FFFFFF"/>
                </a:solidFill>
                <a:latin typeface="Amazon Ember"/>
              </a:endParaRPr>
            </a:p>
          </p:txBody>
        </p:sp>
        <p:sp>
          <p:nvSpPr>
            <p:cNvPr id="92" name="Freeform: Shape 1453">
              <a:extLst>
                <a:ext uri="{FF2B5EF4-FFF2-40B4-BE49-F238E27FC236}">
                  <a16:creationId xmlns:a16="http://schemas.microsoft.com/office/drawing/2014/main" id="{02112894-38B6-9341-8B65-5ABC47C27C66}"/>
                </a:ext>
              </a:extLst>
            </p:cNvPr>
            <p:cNvSpPr/>
            <p:nvPr/>
          </p:nvSpPr>
          <p:spPr>
            <a:xfrm>
              <a:off x="6234493" y="5004953"/>
              <a:ext cx="86868" cy="86868"/>
            </a:xfrm>
            <a:custGeom>
              <a:avLst/>
              <a:gdLst>
                <a:gd name="connsiteX0" fmla="*/ 0 w 86868"/>
                <a:gd name="connsiteY0" fmla="*/ 0 h 86868"/>
                <a:gd name="connsiteX1" fmla="*/ 86868 w 86868"/>
                <a:gd name="connsiteY1" fmla="*/ 0 h 86868"/>
                <a:gd name="connsiteX2" fmla="*/ 86868 w 86868"/>
                <a:gd name="connsiteY2" fmla="*/ 86868 h 86868"/>
                <a:gd name="connsiteX3" fmla="*/ 0 w 86868"/>
                <a:gd name="connsiteY3" fmla="*/ 86868 h 86868"/>
              </a:gdLst>
              <a:ahLst/>
              <a:cxnLst>
                <a:cxn ang="0">
                  <a:pos x="connsiteX0" y="connsiteY0"/>
                </a:cxn>
                <a:cxn ang="0">
                  <a:pos x="connsiteX1" y="connsiteY1"/>
                </a:cxn>
                <a:cxn ang="0">
                  <a:pos x="connsiteX2" y="connsiteY2"/>
                </a:cxn>
                <a:cxn ang="0">
                  <a:pos x="connsiteX3" y="connsiteY3"/>
                </a:cxn>
              </a:cxnLst>
              <a:rect l="l" t="t" r="r" b="b"/>
              <a:pathLst>
                <a:path w="86868" h="86868">
                  <a:moveTo>
                    <a:pt x="0" y="0"/>
                  </a:moveTo>
                  <a:lnTo>
                    <a:pt x="86868" y="0"/>
                  </a:lnTo>
                  <a:lnTo>
                    <a:pt x="86868" y="86868"/>
                  </a:lnTo>
                  <a:lnTo>
                    <a:pt x="0" y="86868"/>
                  </a:lnTo>
                  <a:close/>
                </a:path>
              </a:pathLst>
            </a:custGeom>
            <a:noFill/>
            <a:ln w="12700" cap="flat">
              <a:solidFill>
                <a:srgbClr val="527FFF"/>
              </a:solidFill>
              <a:prstDash val="solid"/>
              <a:round/>
            </a:ln>
          </p:spPr>
          <p:txBody>
            <a:bodyPr rtlCol="0" anchor="ctr"/>
            <a:lstStyle/>
            <a:p>
              <a:pPr defTabSz="457189">
                <a:defRPr/>
              </a:pPr>
              <a:endParaRPr lang="en-US" sz="1800">
                <a:solidFill>
                  <a:srgbClr val="FFFFFF"/>
                </a:solidFill>
                <a:latin typeface="Amazon Ember"/>
              </a:endParaRPr>
            </a:p>
          </p:txBody>
        </p:sp>
        <p:sp>
          <p:nvSpPr>
            <p:cNvPr id="93" name="Freeform: Shape 1454">
              <a:extLst>
                <a:ext uri="{FF2B5EF4-FFF2-40B4-BE49-F238E27FC236}">
                  <a16:creationId xmlns:a16="http://schemas.microsoft.com/office/drawing/2014/main" id="{F359A0E8-D4EC-E348-9060-C771DBED0FBA}"/>
                </a:ext>
              </a:extLst>
            </p:cNvPr>
            <p:cNvSpPr/>
            <p:nvPr/>
          </p:nvSpPr>
          <p:spPr>
            <a:xfrm>
              <a:off x="5613844" y="5423767"/>
              <a:ext cx="92297" cy="106584"/>
            </a:xfrm>
            <a:custGeom>
              <a:avLst/>
              <a:gdLst>
                <a:gd name="connsiteX0" fmla="*/ 0 w 92297"/>
                <a:gd name="connsiteY0" fmla="*/ 79915 h 106584"/>
                <a:gd name="connsiteX1" fmla="*/ 0 w 92297"/>
                <a:gd name="connsiteY1" fmla="*/ 26670 h 106584"/>
                <a:gd name="connsiteX2" fmla="*/ 46101 w 92297"/>
                <a:gd name="connsiteY2" fmla="*/ 0 h 106584"/>
                <a:gd name="connsiteX3" fmla="*/ 92297 w 92297"/>
                <a:gd name="connsiteY3" fmla="*/ 26670 h 106584"/>
                <a:gd name="connsiteX4" fmla="*/ 92297 w 92297"/>
                <a:gd name="connsiteY4" fmla="*/ 79915 h 106584"/>
                <a:gd name="connsiteX5" fmla="*/ 46101 w 92297"/>
                <a:gd name="connsiteY5" fmla="*/ 106585 h 106584"/>
                <a:gd name="connsiteX6" fmla="*/ 0 w 92297"/>
                <a:gd name="connsiteY6" fmla="*/ 79915 h 106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2297" h="106584">
                  <a:moveTo>
                    <a:pt x="0" y="79915"/>
                  </a:moveTo>
                  <a:lnTo>
                    <a:pt x="0" y="26670"/>
                  </a:lnTo>
                  <a:lnTo>
                    <a:pt x="46101" y="0"/>
                  </a:lnTo>
                  <a:lnTo>
                    <a:pt x="92297" y="26670"/>
                  </a:lnTo>
                  <a:lnTo>
                    <a:pt x="92297" y="79915"/>
                  </a:lnTo>
                  <a:lnTo>
                    <a:pt x="46101" y="106585"/>
                  </a:lnTo>
                  <a:lnTo>
                    <a:pt x="0" y="79915"/>
                  </a:lnTo>
                  <a:close/>
                </a:path>
              </a:pathLst>
            </a:custGeom>
            <a:noFill/>
            <a:ln w="12700" cap="flat">
              <a:solidFill>
                <a:srgbClr val="527FFF"/>
              </a:solidFill>
              <a:prstDash val="solid"/>
              <a:round/>
            </a:ln>
          </p:spPr>
          <p:txBody>
            <a:bodyPr rtlCol="0" anchor="ctr"/>
            <a:lstStyle/>
            <a:p>
              <a:pPr defTabSz="457189">
                <a:defRPr/>
              </a:pPr>
              <a:endParaRPr lang="en-US" sz="1800">
                <a:solidFill>
                  <a:srgbClr val="FFFFFF"/>
                </a:solidFill>
                <a:latin typeface="Amazon Ember"/>
              </a:endParaRPr>
            </a:p>
          </p:txBody>
        </p:sp>
        <p:sp>
          <p:nvSpPr>
            <p:cNvPr id="94" name="Freeform: Shape 1455">
              <a:extLst>
                <a:ext uri="{FF2B5EF4-FFF2-40B4-BE49-F238E27FC236}">
                  <a16:creationId xmlns:a16="http://schemas.microsoft.com/office/drawing/2014/main" id="{289CCECE-E3F9-9E44-9BC4-F8A43A8FA490}"/>
                </a:ext>
              </a:extLst>
            </p:cNvPr>
            <p:cNvSpPr/>
            <p:nvPr/>
          </p:nvSpPr>
          <p:spPr>
            <a:xfrm>
              <a:off x="5613844" y="5209454"/>
              <a:ext cx="92297" cy="106584"/>
            </a:xfrm>
            <a:custGeom>
              <a:avLst/>
              <a:gdLst>
                <a:gd name="connsiteX0" fmla="*/ 0 w 92297"/>
                <a:gd name="connsiteY0" fmla="*/ 79915 h 106584"/>
                <a:gd name="connsiteX1" fmla="*/ 0 w 92297"/>
                <a:gd name="connsiteY1" fmla="*/ 26670 h 106584"/>
                <a:gd name="connsiteX2" fmla="*/ 46101 w 92297"/>
                <a:gd name="connsiteY2" fmla="*/ 0 h 106584"/>
                <a:gd name="connsiteX3" fmla="*/ 92297 w 92297"/>
                <a:gd name="connsiteY3" fmla="*/ 26670 h 106584"/>
                <a:gd name="connsiteX4" fmla="*/ 92297 w 92297"/>
                <a:gd name="connsiteY4" fmla="*/ 79915 h 106584"/>
                <a:gd name="connsiteX5" fmla="*/ 46101 w 92297"/>
                <a:gd name="connsiteY5" fmla="*/ 106585 h 106584"/>
                <a:gd name="connsiteX6" fmla="*/ 0 w 92297"/>
                <a:gd name="connsiteY6" fmla="*/ 79915 h 106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2297" h="106584">
                  <a:moveTo>
                    <a:pt x="0" y="79915"/>
                  </a:moveTo>
                  <a:lnTo>
                    <a:pt x="0" y="26670"/>
                  </a:lnTo>
                  <a:lnTo>
                    <a:pt x="46101" y="0"/>
                  </a:lnTo>
                  <a:lnTo>
                    <a:pt x="92297" y="26670"/>
                  </a:lnTo>
                  <a:lnTo>
                    <a:pt x="92297" y="79915"/>
                  </a:lnTo>
                  <a:lnTo>
                    <a:pt x="46101" y="106585"/>
                  </a:lnTo>
                  <a:lnTo>
                    <a:pt x="0" y="79915"/>
                  </a:lnTo>
                  <a:close/>
                </a:path>
              </a:pathLst>
            </a:custGeom>
            <a:noFill/>
            <a:ln w="12700" cap="flat">
              <a:solidFill>
                <a:srgbClr val="527FFF"/>
              </a:solidFill>
              <a:prstDash val="solid"/>
              <a:round/>
            </a:ln>
          </p:spPr>
          <p:txBody>
            <a:bodyPr rtlCol="0" anchor="ctr"/>
            <a:lstStyle/>
            <a:p>
              <a:pPr defTabSz="457189">
                <a:defRPr/>
              </a:pPr>
              <a:endParaRPr lang="en-US" sz="1800">
                <a:solidFill>
                  <a:srgbClr val="FFFFFF"/>
                </a:solidFill>
                <a:latin typeface="Amazon Ember"/>
              </a:endParaRPr>
            </a:p>
          </p:txBody>
        </p:sp>
        <p:sp>
          <p:nvSpPr>
            <p:cNvPr id="95" name="Freeform: Shape 1456">
              <a:extLst>
                <a:ext uri="{FF2B5EF4-FFF2-40B4-BE49-F238E27FC236}">
                  <a16:creationId xmlns:a16="http://schemas.microsoft.com/office/drawing/2014/main" id="{73E088CA-0B2F-1242-8CF6-E5FC9C25E846}"/>
                </a:ext>
              </a:extLst>
            </p:cNvPr>
            <p:cNvSpPr/>
            <p:nvPr/>
          </p:nvSpPr>
          <p:spPr>
            <a:xfrm>
              <a:off x="5613844" y="4995142"/>
              <a:ext cx="92297" cy="106584"/>
            </a:xfrm>
            <a:custGeom>
              <a:avLst/>
              <a:gdLst>
                <a:gd name="connsiteX0" fmla="*/ 0 w 92297"/>
                <a:gd name="connsiteY0" fmla="*/ 79915 h 106584"/>
                <a:gd name="connsiteX1" fmla="*/ 0 w 92297"/>
                <a:gd name="connsiteY1" fmla="*/ 26670 h 106584"/>
                <a:gd name="connsiteX2" fmla="*/ 46101 w 92297"/>
                <a:gd name="connsiteY2" fmla="*/ 0 h 106584"/>
                <a:gd name="connsiteX3" fmla="*/ 92297 w 92297"/>
                <a:gd name="connsiteY3" fmla="*/ 26670 h 106584"/>
                <a:gd name="connsiteX4" fmla="*/ 92297 w 92297"/>
                <a:gd name="connsiteY4" fmla="*/ 79915 h 106584"/>
                <a:gd name="connsiteX5" fmla="*/ 46101 w 92297"/>
                <a:gd name="connsiteY5" fmla="*/ 106585 h 106584"/>
                <a:gd name="connsiteX6" fmla="*/ 0 w 92297"/>
                <a:gd name="connsiteY6" fmla="*/ 79915 h 106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2297" h="106584">
                  <a:moveTo>
                    <a:pt x="0" y="79915"/>
                  </a:moveTo>
                  <a:lnTo>
                    <a:pt x="0" y="26670"/>
                  </a:lnTo>
                  <a:lnTo>
                    <a:pt x="46101" y="0"/>
                  </a:lnTo>
                  <a:lnTo>
                    <a:pt x="92297" y="26670"/>
                  </a:lnTo>
                  <a:lnTo>
                    <a:pt x="92297" y="79915"/>
                  </a:lnTo>
                  <a:lnTo>
                    <a:pt x="46101" y="106585"/>
                  </a:lnTo>
                  <a:lnTo>
                    <a:pt x="0" y="79915"/>
                  </a:lnTo>
                  <a:close/>
                </a:path>
              </a:pathLst>
            </a:custGeom>
            <a:noFill/>
            <a:ln w="12700" cap="flat">
              <a:solidFill>
                <a:srgbClr val="527FFF"/>
              </a:solidFill>
              <a:prstDash val="solid"/>
              <a:round/>
            </a:ln>
          </p:spPr>
          <p:txBody>
            <a:bodyPr rtlCol="0" anchor="ctr"/>
            <a:lstStyle/>
            <a:p>
              <a:pPr defTabSz="457189">
                <a:defRPr/>
              </a:pPr>
              <a:endParaRPr lang="en-US" sz="1800">
                <a:solidFill>
                  <a:srgbClr val="FFFFFF"/>
                </a:solidFill>
                <a:latin typeface="Amazon Ember"/>
              </a:endParaRPr>
            </a:p>
          </p:txBody>
        </p:sp>
        <p:sp>
          <p:nvSpPr>
            <p:cNvPr id="96" name="Freeform: Shape 1457">
              <a:extLst>
                <a:ext uri="{FF2B5EF4-FFF2-40B4-BE49-F238E27FC236}">
                  <a16:creationId xmlns:a16="http://schemas.microsoft.com/office/drawing/2014/main" id="{D7A50926-394A-5746-980A-9F227623F1E8}"/>
                </a:ext>
              </a:extLst>
            </p:cNvPr>
            <p:cNvSpPr/>
            <p:nvPr/>
          </p:nvSpPr>
          <p:spPr>
            <a:xfrm>
              <a:off x="5613844" y="4780829"/>
              <a:ext cx="92297" cy="106584"/>
            </a:xfrm>
            <a:custGeom>
              <a:avLst/>
              <a:gdLst>
                <a:gd name="connsiteX0" fmla="*/ 0 w 92297"/>
                <a:gd name="connsiteY0" fmla="*/ 79915 h 106584"/>
                <a:gd name="connsiteX1" fmla="*/ 0 w 92297"/>
                <a:gd name="connsiteY1" fmla="*/ 26670 h 106584"/>
                <a:gd name="connsiteX2" fmla="*/ 46101 w 92297"/>
                <a:gd name="connsiteY2" fmla="*/ 0 h 106584"/>
                <a:gd name="connsiteX3" fmla="*/ 92297 w 92297"/>
                <a:gd name="connsiteY3" fmla="*/ 26670 h 106584"/>
                <a:gd name="connsiteX4" fmla="*/ 92297 w 92297"/>
                <a:gd name="connsiteY4" fmla="*/ 79915 h 106584"/>
                <a:gd name="connsiteX5" fmla="*/ 46101 w 92297"/>
                <a:gd name="connsiteY5" fmla="*/ 106585 h 106584"/>
                <a:gd name="connsiteX6" fmla="*/ 0 w 92297"/>
                <a:gd name="connsiteY6" fmla="*/ 79915 h 106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2297" h="106584">
                  <a:moveTo>
                    <a:pt x="0" y="79915"/>
                  </a:moveTo>
                  <a:lnTo>
                    <a:pt x="0" y="26670"/>
                  </a:lnTo>
                  <a:lnTo>
                    <a:pt x="46101" y="0"/>
                  </a:lnTo>
                  <a:lnTo>
                    <a:pt x="92297" y="26670"/>
                  </a:lnTo>
                  <a:lnTo>
                    <a:pt x="92297" y="79915"/>
                  </a:lnTo>
                  <a:lnTo>
                    <a:pt x="46101" y="106585"/>
                  </a:lnTo>
                  <a:lnTo>
                    <a:pt x="0" y="79915"/>
                  </a:lnTo>
                  <a:close/>
                </a:path>
              </a:pathLst>
            </a:custGeom>
            <a:noFill/>
            <a:ln w="12700" cap="flat">
              <a:solidFill>
                <a:srgbClr val="527FFF"/>
              </a:solidFill>
              <a:prstDash val="solid"/>
              <a:round/>
            </a:ln>
          </p:spPr>
          <p:txBody>
            <a:bodyPr rtlCol="0" anchor="ctr"/>
            <a:lstStyle/>
            <a:p>
              <a:pPr defTabSz="457189">
                <a:defRPr/>
              </a:pPr>
              <a:endParaRPr lang="en-US" sz="1800">
                <a:solidFill>
                  <a:srgbClr val="FFFFFF"/>
                </a:solidFill>
                <a:latin typeface="Amazon Ember"/>
              </a:endParaRPr>
            </a:p>
          </p:txBody>
        </p:sp>
        <p:sp>
          <p:nvSpPr>
            <p:cNvPr id="97" name="Freeform: Shape 1458">
              <a:extLst>
                <a:ext uri="{FF2B5EF4-FFF2-40B4-BE49-F238E27FC236}">
                  <a16:creationId xmlns:a16="http://schemas.microsoft.com/office/drawing/2014/main" id="{EEC60E9F-43AF-9E4B-9CF0-8A93B2EEBCF2}"/>
                </a:ext>
              </a:extLst>
            </p:cNvPr>
            <p:cNvSpPr/>
            <p:nvPr/>
          </p:nvSpPr>
          <p:spPr>
            <a:xfrm>
              <a:off x="5613844" y="4566517"/>
              <a:ext cx="92297" cy="106584"/>
            </a:xfrm>
            <a:custGeom>
              <a:avLst/>
              <a:gdLst>
                <a:gd name="connsiteX0" fmla="*/ 0 w 92297"/>
                <a:gd name="connsiteY0" fmla="*/ 79915 h 106584"/>
                <a:gd name="connsiteX1" fmla="*/ 0 w 92297"/>
                <a:gd name="connsiteY1" fmla="*/ 26670 h 106584"/>
                <a:gd name="connsiteX2" fmla="*/ 46101 w 92297"/>
                <a:gd name="connsiteY2" fmla="*/ 0 h 106584"/>
                <a:gd name="connsiteX3" fmla="*/ 92297 w 92297"/>
                <a:gd name="connsiteY3" fmla="*/ 26670 h 106584"/>
                <a:gd name="connsiteX4" fmla="*/ 92297 w 92297"/>
                <a:gd name="connsiteY4" fmla="*/ 79915 h 106584"/>
                <a:gd name="connsiteX5" fmla="*/ 46101 w 92297"/>
                <a:gd name="connsiteY5" fmla="*/ 106585 h 106584"/>
                <a:gd name="connsiteX6" fmla="*/ 0 w 92297"/>
                <a:gd name="connsiteY6" fmla="*/ 79915 h 106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2297" h="106584">
                  <a:moveTo>
                    <a:pt x="0" y="79915"/>
                  </a:moveTo>
                  <a:lnTo>
                    <a:pt x="0" y="26670"/>
                  </a:lnTo>
                  <a:lnTo>
                    <a:pt x="46101" y="0"/>
                  </a:lnTo>
                  <a:lnTo>
                    <a:pt x="92297" y="26670"/>
                  </a:lnTo>
                  <a:lnTo>
                    <a:pt x="92297" y="79915"/>
                  </a:lnTo>
                  <a:lnTo>
                    <a:pt x="46101" y="106585"/>
                  </a:lnTo>
                  <a:lnTo>
                    <a:pt x="0" y="79915"/>
                  </a:lnTo>
                  <a:close/>
                </a:path>
              </a:pathLst>
            </a:custGeom>
            <a:noFill/>
            <a:ln w="12700" cap="flat">
              <a:solidFill>
                <a:srgbClr val="527FFF"/>
              </a:solidFill>
              <a:prstDash val="solid"/>
              <a:round/>
            </a:ln>
          </p:spPr>
          <p:txBody>
            <a:bodyPr rtlCol="0" anchor="ctr"/>
            <a:lstStyle/>
            <a:p>
              <a:pPr defTabSz="457189">
                <a:defRPr/>
              </a:pPr>
              <a:endParaRPr lang="en-US" sz="1800">
                <a:solidFill>
                  <a:srgbClr val="FFFFFF"/>
                </a:solidFill>
                <a:latin typeface="Amazon Ember"/>
              </a:endParaRPr>
            </a:p>
          </p:txBody>
        </p:sp>
        <p:sp>
          <p:nvSpPr>
            <p:cNvPr id="98" name="Freeform: Shape 1459">
              <a:extLst>
                <a:ext uri="{FF2B5EF4-FFF2-40B4-BE49-F238E27FC236}">
                  <a16:creationId xmlns:a16="http://schemas.microsoft.com/office/drawing/2014/main" id="{FEAA79F7-0022-514F-9D0B-957714E5CACB}"/>
                </a:ext>
              </a:extLst>
            </p:cNvPr>
            <p:cNvSpPr/>
            <p:nvPr/>
          </p:nvSpPr>
          <p:spPr>
            <a:xfrm>
              <a:off x="5731097" y="4596425"/>
              <a:ext cx="186023" cy="199453"/>
            </a:xfrm>
            <a:custGeom>
              <a:avLst/>
              <a:gdLst>
                <a:gd name="connsiteX0" fmla="*/ 0 w 186023"/>
                <a:gd name="connsiteY0" fmla="*/ 0 h 199453"/>
                <a:gd name="connsiteX1" fmla="*/ 186023 w 186023"/>
                <a:gd name="connsiteY1" fmla="*/ 199453 h 199453"/>
              </a:gdLst>
              <a:ahLst/>
              <a:cxnLst>
                <a:cxn ang="0">
                  <a:pos x="connsiteX0" y="connsiteY0"/>
                </a:cxn>
                <a:cxn ang="0">
                  <a:pos x="connsiteX1" y="connsiteY1"/>
                </a:cxn>
              </a:cxnLst>
              <a:rect l="l" t="t" r="r" b="b"/>
              <a:pathLst>
                <a:path w="186023" h="199453">
                  <a:moveTo>
                    <a:pt x="0" y="0"/>
                  </a:moveTo>
                  <a:lnTo>
                    <a:pt x="186023" y="199453"/>
                  </a:lnTo>
                </a:path>
              </a:pathLst>
            </a:custGeom>
            <a:ln w="12700" cap="flat">
              <a:solidFill>
                <a:srgbClr val="EFF5ED"/>
              </a:solidFill>
              <a:prstDash val="solid"/>
              <a:round/>
            </a:ln>
          </p:spPr>
          <p:txBody>
            <a:bodyPr rtlCol="0" anchor="ctr"/>
            <a:lstStyle/>
            <a:p>
              <a:pPr defTabSz="457189">
                <a:defRPr/>
              </a:pPr>
              <a:endParaRPr lang="en-US" sz="1800">
                <a:solidFill>
                  <a:srgbClr val="FFFFFF"/>
                </a:solidFill>
                <a:latin typeface="Amazon Ember"/>
              </a:endParaRPr>
            </a:p>
          </p:txBody>
        </p:sp>
        <p:sp>
          <p:nvSpPr>
            <p:cNvPr id="99" name="Freeform: Shape 1460">
              <a:extLst>
                <a:ext uri="{FF2B5EF4-FFF2-40B4-BE49-F238E27FC236}">
                  <a16:creationId xmlns:a16="http://schemas.microsoft.com/office/drawing/2014/main" id="{DA431724-E0F9-2846-A815-D8EB3AA8C16D}"/>
                </a:ext>
              </a:extLst>
            </p:cNvPr>
            <p:cNvSpPr/>
            <p:nvPr/>
          </p:nvSpPr>
          <p:spPr>
            <a:xfrm>
              <a:off x="5724429" y="5048387"/>
              <a:ext cx="179260" cy="9525"/>
            </a:xfrm>
            <a:custGeom>
              <a:avLst/>
              <a:gdLst>
                <a:gd name="connsiteX0" fmla="*/ 0 w 179260"/>
                <a:gd name="connsiteY0" fmla="*/ 0 h 9525"/>
                <a:gd name="connsiteX1" fmla="*/ 179260 w 179260"/>
                <a:gd name="connsiteY1" fmla="*/ 0 h 9525"/>
              </a:gdLst>
              <a:ahLst/>
              <a:cxnLst>
                <a:cxn ang="0">
                  <a:pos x="connsiteX0" y="connsiteY0"/>
                </a:cxn>
                <a:cxn ang="0">
                  <a:pos x="connsiteX1" y="connsiteY1"/>
                </a:cxn>
              </a:cxnLst>
              <a:rect l="l" t="t" r="r" b="b"/>
              <a:pathLst>
                <a:path w="179260" h="9525">
                  <a:moveTo>
                    <a:pt x="0" y="0"/>
                  </a:moveTo>
                  <a:lnTo>
                    <a:pt x="179260" y="0"/>
                  </a:lnTo>
                </a:path>
              </a:pathLst>
            </a:custGeom>
            <a:ln w="12700" cap="flat">
              <a:solidFill>
                <a:srgbClr val="EFF5ED"/>
              </a:solidFill>
              <a:prstDash val="solid"/>
              <a:round/>
            </a:ln>
          </p:spPr>
          <p:txBody>
            <a:bodyPr rtlCol="0" anchor="ctr"/>
            <a:lstStyle/>
            <a:p>
              <a:pPr defTabSz="457189">
                <a:defRPr/>
              </a:pPr>
              <a:endParaRPr lang="en-US" sz="1800">
                <a:solidFill>
                  <a:srgbClr val="FFFFFF"/>
                </a:solidFill>
                <a:latin typeface="Amazon Ember"/>
              </a:endParaRPr>
            </a:p>
          </p:txBody>
        </p:sp>
        <p:sp>
          <p:nvSpPr>
            <p:cNvPr id="100" name="Freeform: Shape 1461">
              <a:extLst>
                <a:ext uri="{FF2B5EF4-FFF2-40B4-BE49-F238E27FC236}">
                  <a16:creationId xmlns:a16="http://schemas.microsoft.com/office/drawing/2014/main" id="{AF8BEFBA-0A3D-354E-8272-BA2AE2F110F7}"/>
                </a:ext>
              </a:extLst>
            </p:cNvPr>
            <p:cNvSpPr/>
            <p:nvPr/>
          </p:nvSpPr>
          <p:spPr>
            <a:xfrm>
              <a:off x="5717667" y="4869793"/>
              <a:ext cx="203930" cy="351948"/>
            </a:xfrm>
            <a:custGeom>
              <a:avLst/>
              <a:gdLst>
                <a:gd name="connsiteX0" fmla="*/ 0 w 203930"/>
                <a:gd name="connsiteY0" fmla="*/ 0 h 351948"/>
                <a:gd name="connsiteX1" fmla="*/ 203930 w 203930"/>
                <a:gd name="connsiteY1" fmla="*/ 351949 h 351948"/>
              </a:gdLst>
              <a:ahLst/>
              <a:cxnLst>
                <a:cxn ang="0">
                  <a:pos x="connsiteX0" y="connsiteY0"/>
                </a:cxn>
                <a:cxn ang="0">
                  <a:pos x="connsiteX1" y="connsiteY1"/>
                </a:cxn>
              </a:cxnLst>
              <a:rect l="l" t="t" r="r" b="b"/>
              <a:pathLst>
                <a:path w="203930" h="351948">
                  <a:moveTo>
                    <a:pt x="0" y="0"/>
                  </a:moveTo>
                  <a:lnTo>
                    <a:pt x="203930" y="351949"/>
                  </a:lnTo>
                </a:path>
              </a:pathLst>
            </a:custGeom>
            <a:ln w="12700" cap="flat">
              <a:solidFill>
                <a:srgbClr val="EFF5ED"/>
              </a:solidFill>
              <a:prstDash val="solid"/>
              <a:round/>
            </a:ln>
          </p:spPr>
          <p:txBody>
            <a:bodyPr rtlCol="0" anchor="ctr"/>
            <a:lstStyle/>
            <a:p>
              <a:pPr defTabSz="457189">
                <a:defRPr/>
              </a:pPr>
              <a:endParaRPr lang="en-US" sz="1800">
                <a:solidFill>
                  <a:srgbClr val="FFFFFF"/>
                </a:solidFill>
                <a:latin typeface="Amazon Ember"/>
              </a:endParaRPr>
            </a:p>
          </p:txBody>
        </p:sp>
        <p:sp>
          <p:nvSpPr>
            <p:cNvPr id="101" name="Freeform: Shape 1462">
              <a:extLst>
                <a:ext uri="{FF2B5EF4-FFF2-40B4-BE49-F238E27FC236}">
                  <a16:creationId xmlns:a16="http://schemas.microsoft.com/office/drawing/2014/main" id="{77EDB902-6396-B64C-8BC8-88FD5AD525C3}"/>
                </a:ext>
              </a:extLst>
            </p:cNvPr>
            <p:cNvSpPr/>
            <p:nvPr/>
          </p:nvSpPr>
          <p:spPr>
            <a:xfrm>
              <a:off x="5726620" y="4831693"/>
              <a:ext cx="174879" cy="9525"/>
            </a:xfrm>
            <a:custGeom>
              <a:avLst/>
              <a:gdLst>
                <a:gd name="connsiteX0" fmla="*/ 0 w 174879"/>
                <a:gd name="connsiteY0" fmla="*/ 0 h 9525"/>
                <a:gd name="connsiteX1" fmla="*/ 174879 w 174879"/>
                <a:gd name="connsiteY1" fmla="*/ 0 h 9525"/>
              </a:gdLst>
              <a:ahLst/>
              <a:cxnLst>
                <a:cxn ang="0">
                  <a:pos x="connsiteX0" y="connsiteY0"/>
                </a:cxn>
                <a:cxn ang="0">
                  <a:pos x="connsiteX1" y="connsiteY1"/>
                </a:cxn>
              </a:cxnLst>
              <a:rect l="l" t="t" r="r" b="b"/>
              <a:pathLst>
                <a:path w="174879" h="9525">
                  <a:moveTo>
                    <a:pt x="0" y="0"/>
                  </a:moveTo>
                  <a:lnTo>
                    <a:pt x="174879" y="0"/>
                  </a:lnTo>
                </a:path>
              </a:pathLst>
            </a:custGeom>
            <a:ln w="12700" cap="flat">
              <a:solidFill>
                <a:srgbClr val="EFF5ED"/>
              </a:solidFill>
              <a:prstDash val="solid"/>
              <a:round/>
            </a:ln>
          </p:spPr>
          <p:txBody>
            <a:bodyPr rtlCol="0" anchor="ctr"/>
            <a:lstStyle/>
            <a:p>
              <a:pPr defTabSz="457189">
                <a:defRPr/>
              </a:pPr>
              <a:endParaRPr lang="en-US" sz="1800">
                <a:solidFill>
                  <a:srgbClr val="FFFFFF"/>
                </a:solidFill>
                <a:latin typeface="Amazon Ember"/>
              </a:endParaRPr>
            </a:p>
          </p:txBody>
        </p:sp>
        <p:sp>
          <p:nvSpPr>
            <p:cNvPr id="102" name="Freeform: Shape 1463">
              <a:extLst>
                <a:ext uri="{FF2B5EF4-FFF2-40B4-BE49-F238E27FC236}">
                  <a16:creationId xmlns:a16="http://schemas.microsoft.com/office/drawing/2014/main" id="{7014DFEB-B8F9-0042-ADD2-2133C5F18C8B}"/>
                </a:ext>
              </a:extLst>
            </p:cNvPr>
            <p:cNvSpPr/>
            <p:nvPr/>
          </p:nvSpPr>
          <p:spPr>
            <a:xfrm>
              <a:off x="5728906" y="4654718"/>
              <a:ext cx="192690" cy="560260"/>
            </a:xfrm>
            <a:custGeom>
              <a:avLst/>
              <a:gdLst>
                <a:gd name="connsiteX0" fmla="*/ 0 w 192690"/>
                <a:gd name="connsiteY0" fmla="*/ 0 h 560260"/>
                <a:gd name="connsiteX1" fmla="*/ 192691 w 192690"/>
                <a:gd name="connsiteY1" fmla="*/ 560261 h 560260"/>
              </a:gdLst>
              <a:ahLst/>
              <a:cxnLst>
                <a:cxn ang="0">
                  <a:pos x="connsiteX0" y="connsiteY0"/>
                </a:cxn>
                <a:cxn ang="0">
                  <a:pos x="connsiteX1" y="connsiteY1"/>
                </a:cxn>
              </a:cxnLst>
              <a:rect l="l" t="t" r="r" b="b"/>
              <a:pathLst>
                <a:path w="192690" h="560260">
                  <a:moveTo>
                    <a:pt x="0" y="0"/>
                  </a:moveTo>
                  <a:lnTo>
                    <a:pt x="192691" y="560261"/>
                  </a:lnTo>
                </a:path>
              </a:pathLst>
            </a:custGeom>
            <a:ln w="12700" cap="flat">
              <a:solidFill>
                <a:srgbClr val="EFF5ED"/>
              </a:solidFill>
              <a:prstDash val="solid"/>
              <a:round/>
            </a:ln>
          </p:spPr>
          <p:txBody>
            <a:bodyPr rtlCol="0" anchor="ctr"/>
            <a:lstStyle/>
            <a:p>
              <a:pPr defTabSz="457189">
                <a:defRPr/>
              </a:pPr>
              <a:endParaRPr lang="en-US" sz="1800">
                <a:solidFill>
                  <a:srgbClr val="FFFFFF"/>
                </a:solidFill>
                <a:latin typeface="Amazon Ember"/>
              </a:endParaRPr>
            </a:p>
          </p:txBody>
        </p:sp>
        <p:sp>
          <p:nvSpPr>
            <p:cNvPr id="103" name="Freeform: Shape 1464">
              <a:extLst>
                <a:ext uri="{FF2B5EF4-FFF2-40B4-BE49-F238E27FC236}">
                  <a16:creationId xmlns:a16="http://schemas.microsoft.com/office/drawing/2014/main" id="{EF08FB11-0295-3D44-A63F-D44772116D9E}"/>
                </a:ext>
              </a:extLst>
            </p:cNvPr>
            <p:cNvSpPr/>
            <p:nvPr/>
          </p:nvSpPr>
          <p:spPr>
            <a:xfrm>
              <a:off x="5731097" y="5307943"/>
              <a:ext cx="186023" cy="199548"/>
            </a:xfrm>
            <a:custGeom>
              <a:avLst/>
              <a:gdLst>
                <a:gd name="connsiteX0" fmla="*/ 0 w 186023"/>
                <a:gd name="connsiteY0" fmla="*/ 199549 h 199548"/>
                <a:gd name="connsiteX1" fmla="*/ 186023 w 186023"/>
                <a:gd name="connsiteY1" fmla="*/ 0 h 199548"/>
              </a:gdLst>
              <a:ahLst/>
              <a:cxnLst>
                <a:cxn ang="0">
                  <a:pos x="connsiteX0" y="connsiteY0"/>
                </a:cxn>
                <a:cxn ang="0">
                  <a:pos x="connsiteX1" y="connsiteY1"/>
                </a:cxn>
              </a:cxnLst>
              <a:rect l="l" t="t" r="r" b="b"/>
              <a:pathLst>
                <a:path w="186023" h="199548">
                  <a:moveTo>
                    <a:pt x="0" y="199549"/>
                  </a:moveTo>
                  <a:lnTo>
                    <a:pt x="186023" y="0"/>
                  </a:lnTo>
                </a:path>
              </a:pathLst>
            </a:custGeom>
            <a:ln w="12700" cap="flat">
              <a:solidFill>
                <a:srgbClr val="EFF5ED"/>
              </a:solidFill>
              <a:prstDash val="solid"/>
              <a:round/>
            </a:ln>
          </p:spPr>
          <p:txBody>
            <a:bodyPr rtlCol="0" anchor="ctr"/>
            <a:lstStyle/>
            <a:p>
              <a:pPr defTabSz="457189">
                <a:defRPr/>
              </a:pPr>
              <a:endParaRPr lang="en-US" sz="1800">
                <a:solidFill>
                  <a:srgbClr val="FFFFFF"/>
                </a:solidFill>
                <a:latin typeface="Amazon Ember"/>
              </a:endParaRPr>
            </a:p>
          </p:txBody>
        </p:sp>
        <p:sp>
          <p:nvSpPr>
            <p:cNvPr id="104" name="Freeform: Shape 1465">
              <a:extLst>
                <a:ext uri="{FF2B5EF4-FFF2-40B4-BE49-F238E27FC236}">
                  <a16:creationId xmlns:a16="http://schemas.microsoft.com/office/drawing/2014/main" id="{DE630CA4-1DB1-864C-A7DE-3E587F634BDE}"/>
                </a:ext>
              </a:extLst>
            </p:cNvPr>
            <p:cNvSpPr/>
            <p:nvPr/>
          </p:nvSpPr>
          <p:spPr>
            <a:xfrm>
              <a:off x="5717667" y="4882175"/>
              <a:ext cx="203930" cy="351853"/>
            </a:xfrm>
            <a:custGeom>
              <a:avLst/>
              <a:gdLst>
                <a:gd name="connsiteX0" fmla="*/ 0 w 203930"/>
                <a:gd name="connsiteY0" fmla="*/ 351854 h 351853"/>
                <a:gd name="connsiteX1" fmla="*/ 203930 w 203930"/>
                <a:gd name="connsiteY1" fmla="*/ 0 h 351853"/>
              </a:gdLst>
              <a:ahLst/>
              <a:cxnLst>
                <a:cxn ang="0">
                  <a:pos x="connsiteX0" y="connsiteY0"/>
                </a:cxn>
                <a:cxn ang="0">
                  <a:pos x="connsiteX1" y="connsiteY1"/>
                </a:cxn>
              </a:cxnLst>
              <a:rect l="l" t="t" r="r" b="b"/>
              <a:pathLst>
                <a:path w="203930" h="351853">
                  <a:moveTo>
                    <a:pt x="0" y="351854"/>
                  </a:moveTo>
                  <a:lnTo>
                    <a:pt x="203930" y="0"/>
                  </a:lnTo>
                </a:path>
              </a:pathLst>
            </a:custGeom>
            <a:ln w="12700" cap="flat">
              <a:solidFill>
                <a:srgbClr val="EFF5ED"/>
              </a:solidFill>
              <a:prstDash val="solid"/>
              <a:round/>
            </a:ln>
          </p:spPr>
          <p:txBody>
            <a:bodyPr rtlCol="0" anchor="ctr"/>
            <a:lstStyle/>
            <a:p>
              <a:pPr defTabSz="457189">
                <a:defRPr/>
              </a:pPr>
              <a:endParaRPr lang="en-US" sz="1800">
                <a:solidFill>
                  <a:srgbClr val="FFFFFF"/>
                </a:solidFill>
                <a:latin typeface="Amazon Ember"/>
              </a:endParaRPr>
            </a:p>
          </p:txBody>
        </p:sp>
        <p:sp>
          <p:nvSpPr>
            <p:cNvPr id="105" name="Freeform: Shape 1466">
              <a:extLst>
                <a:ext uri="{FF2B5EF4-FFF2-40B4-BE49-F238E27FC236}">
                  <a16:creationId xmlns:a16="http://schemas.microsoft.com/office/drawing/2014/main" id="{3B3AB425-BAE5-2143-9C65-EEE99CF36B66}"/>
                </a:ext>
              </a:extLst>
            </p:cNvPr>
            <p:cNvSpPr/>
            <p:nvPr/>
          </p:nvSpPr>
          <p:spPr>
            <a:xfrm>
              <a:off x="5726620" y="5272129"/>
              <a:ext cx="174879" cy="9525"/>
            </a:xfrm>
            <a:custGeom>
              <a:avLst/>
              <a:gdLst>
                <a:gd name="connsiteX0" fmla="*/ 0 w 174879"/>
                <a:gd name="connsiteY0" fmla="*/ 0 h 9525"/>
                <a:gd name="connsiteX1" fmla="*/ 174879 w 174879"/>
                <a:gd name="connsiteY1" fmla="*/ 0 h 9525"/>
              </a:gdLst>
              <a:ahLst/>
              <a:cxnLst>
                <a:cxn ang="0">
                  <a:pos x="connsiteX0" y="connsiteY0"/>
                </a:cxn>
                <a:cxn ang="0">
                  <a:pos x="connsiteX1" y="connsiteY1"/>
                </a:cxn>
              </a:cxnLst>
              <a:rect l="l" t="t" r="r" b="b"/>
              <a:pathLst>
                <a:path w="174879" h="9525">
                  <a:moveTo>
                    <a:pt x="0" y="0"/>
                  </a:moveTo>
                  <a:lnTo>
                    <a:pt x="174879" y="0"/>
                  </a:lnTo>
                </a:path>
              </a:pathLst>
            </a:custGeom>
            <a:ln w="12700" cap="flat">
              <a:solidFill>
                <a:srgbClr val="EFF5ED"/>
              </a:solidFill>
              <a:prstDash val="solid"/>
              <a:round/>
            </a:ln>
          </p:spPr>
          <p:txBody>
            <a:bodyPr rtlCol="0" anchor="ctr"/>
            <a:lstStyle/>
            <a:p>
              <a:pPr defTabSz="457189">
                <a:defRPr/>
              </a:pPr>
              <a:endParaRPr lang="en-US" sz="1800">
                <a:solidFill>
                  <a:srgbClr val="FFFFFF"/>
                </a:solidFill>
                <a:latin typeface="Amazon Ember"/>
              </a:endParaRPr>
            </a:p>
          </p:txBody>
        </p:sp>
        <p:sp>
          <p:nvSpPr>
            <p:cNvPr id="106" name="Freeform: Shape 1467">
              <a:extLst>
                <a:ext uri="{FF2B5EF4-FFF2-40B4-BE49-F238E27FC236}">
                  <a16:creationId xmlns:a16="http://schemas.microsoft.com/office/drawing/2014/main" id="{D38727C7-8C1F-5D48-878A-35EE7071B24C}"/>
                </a:ext>
              </a:extLst>
            </p:cNvPr>
            <p:cNvSpPr/>
            <p:nvPr/>
          </p:nvSpPr>
          <p:spPr>
            <a:xfrm>
              <a:off x="5728906" y="4888843"/>
              <a:ext cx="192690" cy="560355"/>
            </a:xfrm>
            <a:custGeom>
              <a:avLst/>
              <a:gdLst>
                <a:gd name="connsiteX0" fmla="*/ 0 w 192690"/>
                <a:gd name="connsiteY0" fmla="*/ 560356 h 560355"/>
                <a:gd name="connsiteX1" fmla="*/ 192691 w 192690"/>
                <a:gd name="connsiteY1" fmla="*/ 0 h 560355"/>
              </a:gdLst>
              <a:ahLst/>
              <a:cxnLst>
                <a:cxn ang="0">
                  <a:pos x="connsiteX0" y="connsiteY0"/>
                </a:cxn>
                <a:cxn ang="0">
                  <a:pos x="connsiteX1" y="connsiteY1"/>
                </a:cxn>
              </a:cxnLst>
              <a:rect l="l" t="t" r="r" b="b"/>
              <a:pathLst>
                <a:path w="192690" h="560355">
                  <a:moveTo>
                    <a:pt x="0" y="560356"/>
                  </a:moveTo>
                  <a:lnTo>
                    <a:pt x="192691" y="0"/>
                  </a:lnTo>
                </a:path>
              </a:pathLst>
            </a:custGeom>
            <a:ln w="12700" cap="flat">
              <a:solidFill>
                <a:srgbClr val="EFF5ED"/>
              </a:solidFill>
              <a:prstDash val="solid"/>
              <a:round/>
            </a:ln>
          </p:spPr>
          <p:txBody>
            <a:bodyPr rtlCol="0" anchor="ctr"/>
            <a:lstStyle/>
            <a:p>
              <a:pPr defTabSz="457189">
                <a:defRPr/>
              </a:pPr>
              <a:endParaRPr lang="en-US" sz="1800">
                <a:solidFill>
                  <a:srgbClr val="FFFFFF"/>
                </a:solidFill>
                <a:latin typeface="Amazon Ember"/>
              </a:endParaRPr>
            </a:p>
          </p:txBody>
        </p:sp>
        <p:sp>
          <p:nvSpPr>
            <p:cNvPr id="107" name="Freeform: Shape 1468">
              <a:extLst>
                <a:ext uri="{FF2B5EF4-FFF2-40B4-BE49-F238E27FC236}">
                  <a16:creationId xmlns:a16="http://schemas.microsoft.com/office/drawing/2014/main" id="{53FFFF3C-13A4-F744-95D6-9C62E27C51A4}"/>
                </a:ext>
              </a:extLst>
            </p:cNvPr>
            <p:cNvSpPr/>
            <p:nvPr/>
          </p:nvSpPr>
          <p:spPr>
            <a:xfrm>
              <a:off x="6031420" y="5048387"/>
              <a:ext cx="179355" cy="9525"/>
            </a:xfrm>
            <a:custGeom>
              <a:avLst/>
              <a:gdLst>
                <a:gd name="connsiteX0" fmla="*/ 0 w 179355"/>
                <a:gd name="connsiteY0" fmla="*/ 0 h 9525"/>
                <a:gd name="connsiteX1" fmla="*/ 179356 w 179355"/>
                <a:gd name="connsiteY1" fmla="*/ 0 h 9525"/>
              </a:gdLst>
              <a:ahLst/>
              <a:cxnLst>
                <a:cxn ang="0">
                  <a:pos x="connsiteX0" y="connsiteY0"/>
                </a:cxn>
                <a:cxn ang="0">
                  <a:pos x="connsiteX1" y="connsiteY1"/>
                </a:cxn>
              </a:cxnLst>
              <a:rect l="l" t="t" r="r" b="b"/>
              <a:pathLst>
                <a:path w="179355" h="9525">
                  <a:moveTo>
                    <a:pt x="0" y="0"/>
                  </a:moveTo>
                  <a:lnTo>
                    <a:pt x="179356" y="0"/>
                  </a:lnTo>
                </a:path>
              </a:pathLst>
            </a:custGeom>
            <a:ln w="12700" cap="flat">
              <a:solidFill>
                <a:srgbClr val="EFF5ED"/>
              </a:solidFill>
              <a:prstDash val="solid"/>
              <a:round/>
            </a:ln>
          </p:spPr>
          <p:txBody>
            <a:bodyPr rtlCol="0" anchor="ctr"/>
            <a:lstStyle/>
            <a:p>
              <a:pPr defTabSz="457189">
                <a:defRPr/>
              </a:pPr>
              <a:endParaRPr lang="en-US" sz="1800">
                <a:solidFill>
                  <a:srgbClr val="FFFFFF"/>
                </a:solidFill>
                <a:latin typeface="Amazon Ember"/>
              </a:endParaRPr>
            </a:p>
          </p:txBody>
        </p:sp>
        <p:sp>
          <p:nvSpPr>
            <p:cNvPr id="108" name="Freeform: Shape 1469">
              <a:extLst>
                <a:ext uri="{FF2B5EF4-FFF2-40B4-BE49-F238E27FC236}">
                  <a16:creationId xmlns:a16="http://schemas.microsoft.com/office/drawing/2014/main" id="{63A9F333-85C9-0941-922F-DF8FC3B3E700}"/>
                </a:ext>
              </a:extLst>
            </p:cNvPr>
            <p:cNvSpPr/>
            <p:nvPr/>
          </p:nvSpPr>
          <p:spPr>
            <a:xfrm>
              <a:off x="6020276" y="5105156"/>
              <a:ext cx="190500" cy="123253"/>
            </a:xfrm>
            <a:custGeom>
              <a:avLst/>
              <a:gdLst>
                <a:gd name="connsiteX0" fmla="*/ 0 w 190500"/>
                <a:gd name="connsiteY0" fmla="*/ 123254 h 123253"/>
                <a:gd name="connsiteX1" fmla="*/ 190500 w 190500"/>
                <a:gd name="connsiteY1" fmla="*/ 0 h 123253"/>
              </a:gdLst>
              <a:ahLst/>
              <a:cxnLst>
                <a:cxn ang="0">
                  <a:pos x="connsiteX0" y="connsiteY0"/>
                </a:cxn>
                <a:cxn ang="0">
                  <a:pos x="connsiteX1" y="connsiteY1"/>
                </a:cxn>
              </a:cxnLst>
              <a:rect l="l" t="t" r="r" b="b"/>
              <a:pathLst>
                <a:path w="190500" h="123253">
                  <a:moveTo>
                    <a:pt x="0" y="123254"/>
                  </a:moveTo>
                  <a:lnTo>
                    <a:pt x="190500" y="0"/>
                  </a:lnTo>
                </a:path>
              </a:pathLst>
            </a:custGeom>
            <a:ln w="12700" cap="flat">
              <a:solidFill>
                <a:srgbClr val="EFF5ED"/>
              </a:solidFill>
              <a:prstDash val="solid"/>
              <a:round/>
            </a:ln>
          </p:spPr>
          <p:txBody>
            <a:bodyPr rtlCol="0" anchor="ctr"/>
            <a:lstStyle/>
            <a:p>
              <a:pPr defTabSz="457189">
                <a:defRPr/>
              </a:pPr>
              <a:endParaRPr lang="en-US" sz="1800">
                <a:solidFill>
                  <a:srgbClr val="FFFFFF"/>
                </a:solidFill>
                <a:latin typeface="Amazon Ember"/>
              </a:endParaRPr>
            </a:p>
          </p:txBody>
        </p:sp>
        <p:sp>
          <p:nvSpPr>
            <p:cNvPr id="109" name="Freeform: Shape 1470">
              <a:extLst>
                <a:ext uri="{FF2B5EF4-FFF2-40B4-BE49-F238E27FC236}">
                  <a16:creationId xmlns:a16="http://schemas.microsoft.com/office/drawing/2014/main" id="{3CB24FB3-C956-7F42-84CE-F4BF95C103DA}"/>
                </a:ext>
              </a:extLst>
            </p:cNvPr>
            <p:cNvSpPr/>
            <p:nvPr/>
          </p:nvSpPr>
          <p:spPr>
            <a:xfrm>
              <a:off x="6020276" y="4867412"/>
              <a:ext cx="190500" cy="123348"/>
            </a:xfrm>
            <a:custGeom>
              <a:avLst/>
              <a:gdLst>
                <a:gd name="connsiteX0" fmla="*/ 0 w 190500"/>
                <a:gd name="connsiteY0" fmla="*/ 0 h 123348"/>
                <a:gd name="connsiteX1" fmla="*/ 190500 w 190500"/>
                <a:gd name="connsiteY1" fmla="*/ 123349 h 123348"/>
              </a:gdLst>
              <a:ahLst/>
              <a:cxnLst>
                <a:cxn ang="0">
                  <a:pos x="connsiteX0" y="connsiteY0"/>
                </a:cxn>
                <a:cxn ang="0">
                  <a:pos x="connsiteX1" y="connsiteY1"/>
                </a:cxn>
              </a:cxnLst>
              <a:rect l="l" t="t" r="r" b="b"/>
              <a:pathLst>
                <a:path w="190500" h="123348">
                  <a:moveTo>
                    <a:pt x="0" y="0"/>
                  </a:moveTo>
                  <a:lnTo>
                    <a:pt x="190500" y="123349"/>
                  </a:lnTo>
                </a:path>
              </a:pathLst>
            </a:custGeom>
            <a:ln w="12700" cap="flat">
              <a:solidFill>
                <a:srgbClr val="EFF5ED"/>
              </a:solidFill>
              <a:prstDash val="solid"/>
              <a:round/>
            </a:ln>
          </p:spPr>
          <p:txBody>
            <a:bodyPr rtlCol="0" anchor="ctr"/>
            <a:lstStyle/>
            <a:p>
              <a:pPr defTabSz="457189">
                <a:defRPr/>
              </a:pPr>
              <a:endParaRPr lang="en-US" sz="1800">
                <a:solidFill>
                  <a:srgbClr val="FFFFFF"/>
                </a:solidFill>
                <a:latin typeface="Amazon Ember"/>
              </a:endParaRPr>
            </a:p>
          </p:txBody>
        </p:sp>
      </p:grpSp>
      <p:grpSp>
        <p:nvGrpSpPr>
          <p:cNvPr id="110" name="Graphic 1188">
            <a:extLst>
              <a:ext uri="{FF2B5EF4-FFF2-40B4-BE49-F238E27FC236}">
                <a16:creationId xmlns:a16="http://schemas.microsoft.com/office/drawing/2014/main" id="{2A9C7A76-9F41-7F40-9A9B-E9A609932C2D}"/>
              </a:ext>
            </a:extLst>
          </p:cNvPr>
          <p:cNvGrpSpPr/>
          <p:nvPr/>
        </p:nvGrpSpPr>
        <p:grpSpPr>
          <a:xfrm>
            <a:off x="3845485" y="3361193"/>
            <a:ext cx="418885" cy="418885"/>
            <a:chOff x="6763783" y="4428226"/>
            <a:chExt cx="1905000" cy="1905000"/>
          </a:xfrm>
        </p:grpSpPr>
        <p:sp>
          <p:nvSpPr>
            <p:cNvPr id="111" name="Freeform: Shape 1472">
              <a:extLst>
                <a:ext uri="{FF2B5EF4-FFF2-40B4-BE49-F238E27FC236}">
                  <a16:creationId xmlns:a16="http://schemas.microsoft.com/office/drawing/2014/main" id="{6D749B1B-A78E-9E41-81E3-F38728E91D03}"/>
                </a:ext>
              </a:extLst>
            </p:cNvPr>
            <p:cNvSpPr/>
            <p:nvPr/>
          </p:nvSpPr>
          <p:spPr>
            <a:xfrm>
              <a:off x="6938662" y="5744485"/>
              <a:ext cx="1352645" cy="95440"/>
            </a:xfrm>
            <a:custGeom>
              <a:avLst/>
              <a:gdLst>
                <a:gd name="connsiteX0" fmla="*/ 0 w 1352645"/>
                <a:gd name="connsiteY0" fmla="*/ 0 h 95440"/>
                <a:gd name="connsiteX1" fmla="*/ 0 w 1352645"/>
                <a:gd name="connsiteY1" fmla="*/ 66675 h 95440"/>
                <a:gd name="connsiteX2" fmla="*/ 4572 w 1352645"/>
                <a:gd name="connsiteY2" fmla="*/ 70104 h 95440"/>
                <a:gd name="connsiteX3" fmla="*/ 80010 w 1352645"/>
                <a:gd name="connsiteY3" fmla="*/ 95441 h 95440"/>
                <a:gd name="connsiteX4" fmla="*/ 1281493 w 1352645"/>
                <a:gd name="connsiteY4" fmla="*/ 95441 h 95440"/>
                <a:gd name="connsiteX5" fmla="*/ 1343978 w 1352645"/>
                <a:gd name="connsiteY5" fmla="*/ 73533 h 95440"/>
                <a:gd name="connsiteX6" fmla="*/ 1352645 w 1352645"/>
                <a:gd name="connsiteY6" fmla="*/ 66675 h 95440"/>
                <a:gd name="connsiteX7" fmla="*/ 1352645 w 1352645"/>
                <a:gd name="connsiteY7" fmla="*/ 0 h 95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52645" h="95440">
                  <a:moveTo>
                    <a:pt x="0" y="0"/>
                  </a:moveTo>
                  <a:lnTo>
                    <a:pt x="0" y="66675"/>
                  </a:lnTo>
                  <a:lnTo>
                    <a:pt x="4572" y="70104"/>
                  </a:lnTo>
                  <a:cubicBezTo>
                    <a:pt x="26299" y="86516"/>
                    <a:pt x="52780" y="95412"/>
                    <a:pt x="80010" y="95441"/>
                  </a:cubicBezTo>
                  <a:lnTo>
                    <a:pt x="1281493" y="95441"/>
                  </a:lnTo>
                  <a:cubicBezTo>
                    <a:pt x="1304201" y="95441"/>
                    <a:pt x="1326242" y="87716"/>
                    <a:pt x="1343978" y="73533"/>
                  </a:cubicBezTo>
                  <a:lnTo>
                    <a:pt x="1352645" y="66675"/>
                  </a:lnTo>
                  <a:lnTo>
                    <a:pt x="1352645" y="0"/>
                  </a:lnTo>
                  <a:close/>
                </a:path>
              </a:pathLst>
            </a:custGeom>
            <a:noFill/>
            <a:ln w="12700" cap="flat">
              <a:solidFill>
                <a:srgbClr val="EFF5ED"/>
              </a:solidFill>
              <a:prstDash val="solid"/>
              <a:round/>
            </a:ln>
          </p:spPr>
          <p:txBody>
            <a:bodyPr rtlCol="0" anchor="ctr"/>
            <a:lstStyle/>
            <a:p>
              <a:pPr defTabSz="457189">
                <a:defRPr/>
              </a:pPr>
              <a:endParaRPr lang="en-US" sz="1800">
                <a:solidFill>
                  <a:srgbClr val="FFFFFF"/>
                </a:solidFill>
                <a:latin typeface="Amazon Ember"/>
              </a:endParaRPr>
            </a:p>
          </p:txBody>
        </p:sp>
        <p:sp>
          <p:nvSpPr>
            <p:cNvPr id="112" name="Freeform: Shape 1473">
              <a:extLst>
                <a:ext uri="{FF2B5EF4-FFF2-40B4-BE49-F238E27FC236}">
                  <a16:creationId xmlns:a16="http://schemas.microsoft.com/office/drawing/2014/main" id="{C1BBB9D7-78DB-D345-8D63-D5FB160854A1}"/>
                </a:ext>
              </a:extLst>
            </p:cNvPr>
            <p:cNvSpPr/>
            <p:nvPr/>
          </p:nvSpPr>
          <p:spPr>
            <a:xfrm>
              <a:off x="7951645" y="4985247"/>
              <a:ext cx="153923" cy="64484"/>
            </a:xfrm>
            <a:custGeom>
              <a:avLst/>
              <a:gdLst>
                <a:gd name="connsiteX0" fmla="*/ 0 w 153923"/>
                <a:gd name="connsiteY0" fmla="*/ 0 h 64484"/>
                <a:gd name="connsiteX1" fmla="*/ 126587 w 153923"/>
                <a:gd name="connsiteY1" fmla="*/ 0 h 64484"/>
                <a:gd name="connsiteX2" fmla="*/ 153924 w 153923"/>
                <a:gd name="connsiteY2" fmla="*/ 27337 h 64484"/>
                <a:gd name="connsiteX3" fmla="*/ 153924 w 153923"/>
                <a:gd name="connsiteY3" fmla="*/ 64484 h 64484"/>
              </a:gdLst>
              <a:ahLst/>
              <a:cxnLst>
                <a:cxn ang="0">
                  <a:pos x="connsiteX0" y="connsiteY0"/>
                </a:cxn>
                <a:cxn ang="0">
                  <a:pos x="connsiteX1" y="connsiteY1"/>
                </a:cxn>
                <a:cxn ang="0">
                  <a:pos x="connsiteX2" y="connsiteY2"/>
                </a:cxn>
                <a:cxn ang="0">
                  <a:pos x="connsiteX3" y="connsiteY3"/>
                </a:cxn>
              </a:cxnLst>
              <a:rect l="l" t="t" r="r" b="b"/>
              <a:pathLst>
                <a:path w="153923" h="64484">
                  <a:moveTo>
                    <a:pt x="0" y="0"/>
                  </a:moveTo>
                  <a:lnTo>
                    <a:pt x="126587" y="0"/>
                  </a:lnTo>
                  <a:cubicBezTo>
                    <a:pt x="141684" y="0"/>
                    <a:pt x="153924" y="12239"/>
                    <a:pt x="153924" y="27337"/>
                  </a:cubicBezTo>
                  <a:lnTo>
                    <a:pt x="153924" y="64484"/>
                  </a:lnTo>
                </a:path>
              </a:pathLst>
            </a:custGeom>
            <a:noFill/>
            <a:ln w="12700" cap="flat">
              <a:solidFill>
                <a:srgbClr val="EFF5ED"/>
              </a:solidFill>
              <a:prstDash val="solid"/>
              <a:round/>
            </a:ln>
          </p:spPr>
          <p:txBody>
            <a:bodyPr rtlCol="0" anchor="ctr"/>
            <a:lstStyle/>
            <a:p>
              <a:pPr defTabSz="457189">
                <a:defRPr/>
              </a:pPr>
              <a:endParaRPr lang="en-US" sz="1800">
                <a:solidFill>
                  <a:srgbClr val="FFFFFF"/>
                </a:solidFill>
                <a:latin typeface="Amazon Ember"/>
              </a:endParaRPr>
            </a:p>
          </p:txBody>
        </p:sp>
        <p:sp>
          <p:nvSpPr>
            <p:cNvPr id="113" name="Freeform: Shape 1474">
              <a:extLst>
                <a:ext uri="{FF2B5EF4-FFF2-40B4-BE49-F238E27FC236}">
                  <a16:creationId xmlns:a16="http://schemas.microsoft.com/office/drawing/2014/main" id="{C014BB65-4CF7-0C45-A7A5-96AF635870DC}"/>
                </a:ext>
              </a:extLst>
            </p:cNvPr>
            <p:cNvSpPr/>
            <p:nvPr/>
          </p:nvSpPr>
          <p:spPr>
            <a:xfrm>
              <a:off x="7124589" y="4985247"/>
              <a:ext cx="986028" cy="676560"/>
            </a:xfrm>
            <a:custGeom>
              <a:avLst/>
              <a:gdLst>
                <a:gd name="connsiteX0" fmla="*/ 986028 w 986028"/>
                <a:gd name="connsiteY0" fmla="*/ 564261 h 676560"/>
                <a:gd name="connsiteX1" fmla="*/ 986028 w 986028"/>
                <a:gd name="connsiteY1" fmla="*/ 649224 h 676560"/>
                <a:gd name="connsiteX2" fmla="*/ 958691 w 986028"/>
                <a:gd name="connsiteY2" fmla="*/ 676561 h 676560"/>
                <a:gd name="connsiteX3" fmla="*/ 27242 w 986028"/>
                <a:gd name="connsiteY3" fmla="*/ 676561 h 676560"/>
                <a:gd name="connsiteX4" fmla="*/ 0 w 986028"/>
                <a:gd name="connsiteY4" fmla="*/ 649224 h 676560"/>
                <a:gd name="connsiteX5" fmla="*/ 0 w 986028"/>
                <a:gd name="connsiteY5" fmla="*/ 27337 h 676560"/>
                <a:gd name="connsiteX6" fmla="*/ 27146 w 986028"/>
                <a:gd name="connsiteY6" fmla="*/ 0 h 676560"/>
                <a:gd name="connsiteX7" fmla="*/ 27242 w 986028"/>
                <a:gd name="connsiteY7" fmla="*/ 0 h 676560"/>
                <a:gd name="connsiteX8" fmla="*/ 689229 w 986028"/>
                <a:gd name="connsiteY8" fmla="*/ 0 h 676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86028" h="676560">
                  <a:moveTo>
                    <a:pt x="986028" y="564261"/>
                  </a:moveTo>
                  <a:lnTo>
                    <a:pt x="986028" y="649224"/>
                  </a:lnTo>
                  <a:cubicBezTo>
                    <a:pt x="985981" y="664302"/>
                    <a:pt x="973770" y="676513"/>
                    <a:pt x="958691" y="676561"/>
                  </a:cubicBezTo>
                  <a:lnTo>
                    <a:pt x="27242" y="676561"/>
                  </a:lnTo>
                  <a:cubicBezTo>
                    <a:pt x="12182" y="676504"/>
                    <a:pt x="0" y="664283"/>
                    <a:pt x="0" y="649224"/>
                  </a:cubicBezTo>
                  <a:lnTo>
                    <a:pt x="0" y="27337"/>
                  </a:lnTo>
                  <a:cubicBezTo>
                    <a:pt x="-52" y="12292"/>
                    <a:pt x="12102" y="52"/>
                    <a:pt x="27146" y="0"/>
                  </a:cubicBezTo>
                  <a:cubicBezTo>
                    <a:pt x="27178" y="0"/>
                    <a:pt x="27210" y="0"/>
                    <a:pt x="27242" y="0"/>
                  </a:cubicBezTo>
                  <a:lnTo>
                    <a:pt x="689229" y="0"/>
                  </a:lnTo>
                </a:path>
              </a:pathLst>
            </a:custGeom>
            <a:noFill/>
            <a:ln w="12700" cap="flat">
              <a:solidFill>
                <a:srgbClr val="EFF5ED"/>
              </a:solidFill>
              <a:prstDash val="solid"/>
              <a:round/>
            </a:ln>
          </p:spPr>
          <p:txBody>
            <a:bodyPr rtlCol="0" anchor="ctr"/>
            <a:lstStyle/>
            <a:p>
              <a:pPr defTabSz="457189">
                <a:defRPr/>
              </a:pPr>
              <a:endParaRPr lang="en-US" sz="1800">
                <a:solidFill>
                  <a:srgbClr val="FFFFFF"/>
                </a:solidFill>
                <a:latin typeface="Amazon Ember"/>
              </a:endParaRPr>
            </a:p>
          </p:txBody>
        </p:sp>
        <p:sp>
          <p:nvSpPr>
            <p:cNvPr id="114" name="Freeform: Shape 1475">
              <a:extLst>
                <a:ext uri="{FF2B5EF4-FFF2-40B4-BE49-F238E27FC236}">
                  <a16:creationId xmlns:a16="http://schemas.microsoft.com/office/drawing/2014/main" id="{5B469F7C-D9D3-9C48-84B3-000B20A6BDD5}"/>
                </a:ext>
              </a:extLst>
            </p:cNvPr>
            <p:cNvSpPr/>
            <p:nvPr/>
          </p:nvSpPr>
          <p:spPr>
            <a:xfrm>
              <a:off x="7056390" y="4921525"/>
              <a:ext cx="1120140" cy="819626"/>
            </a:xfrm>
            <a:custGeom>
              <a:avLst/>
              <a:gdLst>
                <a:gd name="connsiteX0" fmla="*/ 1120140 w 1120140"/>
                <a:gd name="connsiteY0" fmla="*/ 122587 h 819626"/>
                <a:gd name="connsiteX1" fmla="*/ 1120140 w 1120140"/>
                <a:gd name="connsiteY1" fmla="*/ 27337 h 819626"/>
                <a:gd name="connsiteX2" fmla="*/ 1092803 w 1120140"/>
                <a:gd name="connsiteY2" fmla="*/ 0 h 819626"/>
                <a:gd name="connsiteX3" fmla="*/ 27337 w 1120140"/>
                <a:gd name="connsiteY3" fmla="*/ 0 h 819626"/>
                <a:gd name="connsiteX4" fmla="*/ 0 w 1120140"/>
                <a:gd name="connsiteY4" fmla="*/ 27337 h 819626"/>
                <a:gd name="connsiteX5" fmla="*/ 0 w 1120140"/>
                <a:gd name="connsiteY5" fmla="*/ 792290 h 819626"/>
                <a:gd name="connsiteX6" fmla="*/ 27337 w 1120140"/>
                <a:gd name="connsiteY6" fmla="*/ 819626 h 819626"/>
                <a:gd name="connsiteX7" fmla="*/ 1092803 w 1120140"/>
                <a:gd name="connsiteY7" fmla="*/ 819626 h 819626"/>
                <a:gd name="connsiteX8" fmla="*/ 1120140 w 1120140"/>
                <a:gd name="connsiteY8" fmla="*/ 792290 h 819626"/>
                <a:gd name="connsiteX9" fmla="*/ 1120140 w 1120140"/>
                <a:gd name="connsiteY9" fmla="*/ 614363 h 819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20140" h="819626">
                  <a:moveTo>
                    <a:pt x="1120140" y="122587"/>
                  </a:moveTo>
                  <a:lnTo>
                    <a:pt x="1120140" y="27337"/>
                  </a:lnTo>
                  <a:cubicBezTo>
                    <a:pt x="1120092" y="12261"/>
                    <a:pt x="1107881" y="52"/>
                    <a:pt x="1092803" y="0"/>
                  </a:cubicBezTo>
                  <a:lnTo>
                    <a:pt x="27337" y="0"/>
                  </a:lnTo>
                  <a:cubicBezTo>
                    <a:pt x="12261" y="52"/>
                    <a:pt x="52" y="12261"/>
                    <a:pt x="0" y="27337"/>
                  </a:cubicBezTo>
                  <a:lnTo>
                    <a:pt x="0" y="792290"/>
                  </a:lnTo>
                  <a:cubicBezTo>
                    <a:pt x="52" y="807368"/>
                    <a:pt x="12261" y="819579"/>
                    <a:pt x="27337" y="819626"/>
                  </a:cubicBezTo>
                  <a:lnTo>
                    <a:pt x="1092803" y="819626"/>
                  </a:lnTo>
                  <a:cubicBezTo>
                    <a:pt x="1107881" y="819579"/>
                    <a:pt x="1120092" y="807368"/>
                    <a:pt x="1120140" y="792290"/>
                  </a:cubicBezTo>
                  <a:lnTo>
                    <a:pt x="1120140" y="614363"/>
                  </a:lnTo>
                </a:path>
              </a:pathLst>
            </a:custGeom>
            <a:noFill/>
            <a:ln w="12700" cap="flat">
              <a:solidFill>
                <a:srgbClr val="EFF5ED"/>
              </a:solidFill>
              <a:prstDash val="solid"/>
              <a:round/>
            </a:ln>
          </p:spPr>
          <p:txBody>
            <a:bodyPr rtlCol="0" anchor="ctr"/>
            <a:lstStyle/>
            <a:p>
              <a:pPr defTabSz="457189">
                <a:defRPr/>
              </a:pPr>
              <a:endParaRPr lang="en-US" sz="1800">
                <a:solidFill>
                  <a:srgbClr val="FFFFFF"/>
                </a:solidFill>
                <a:latin typeface="Amazon Ember"/>
              </a:endParaRPr>
            </a:p>
          </p:txBody>
        </p:sp>
        <p:sp>
          <p:nvSpPr>
            <p:cNvPr id="115" name="Freeform: Shape 1476">
              <a:extLst>
                <a:ext uri="{FF2B5EF4-FFF2-40B4-BE49-F238E27FC236}">
                  <a16:creationId xmlns:a16="http://schemas.microsoft.com/office/drawing/2014/main" id="{6C11BC62-C947-0843-9701-A1AF49DBE18A}"/>
                </a:ext>
              </a:extLst>
            </p:cNvPr>
            <p:cNvSpPr/>
            <p:nvPr/>
          </p:nvSpPr>
          <p:spPr>
            <a:xfrm>
              <a:off x="7944502" y="5088689"/>
              <a:ext cx="403479" cy="403478"/>
            </a:xfrm>
            <a:custGeom>
              <a:avLst/>
              <a:gdLst>
                <a:gd name="connsiteX0" fmla="*/ 403479 w 403479"/>
                <a:gd name="connsiteY0" fmla="*/ 201739 h 403478"/>
                <a:gd name="connsiteX1" fmla="*/ 201740 w 403479"/>
                <a:gd name="connsiteY1" fmla="*/ 403479 h 403478"/>
                <a:gd name="connsiteX2" fmla="*/ 0 w 403479"/>
                <a:gd name="connsiteY2" fmla="*/ 201739 h 403478"/>
                <a:gd name="connsiteX3" fmla="*/ 201740 w 403479"/>
                <a:gd name="connsiteY3" fmla="*/ 0 h 403478"/>
                <a:gd name="connsiteX4" fmla="*/ 403479 w 403479"/>
                <a:gd name="connsiteY4" fmla="*/ 201739 h 403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3479" h="403478">
                  <a:moveTo>
                    <a:pt x="403479" y="201739"/>
                  </a:moveTo>
                  <a:cubicBezTo>
                    <a:pt x="403479" y="313157"/>
                    <a:pt x="313157" y="403479"/>
                    <a:pt x="201740" y="403479"/>
                  </a:cubicBezTo>
                  <a:cubicBezTo>
                    <a:pt x="90322" y="403479"/>
                    <a:pt x="0" y="313157"/>
                    <a:pt x="0" y="201739"/>
                  </a:cubicBezTo>
                  <a:cubicBezTo>
                    <a:pt x="0" y="90322"/>
                    <a:pt x="90322" y="0"/>
                    <a:pt x="201740" y="0"/>
                  </a:cubicBezTo>
                  <a:cubicBezTo>
                    <a:pt x="313157" y="0"/>
                    <a:pt x="403479" y="90322"/>
                    <a:pt x="403479" y="201739"/>
                  </a:cubicBezTo>
                  <a:close/>
                </a:path>
              </a:pathLst>
            </a:custGeom>
            <a:noFill/>
            <a:ln w="12700" cap="flat">
              <a:solidFill>
                <a:srgbClr val="527FFF"/>
              </a:solidFill>
              <a:prstDash val="solid"/>
              <a:round/>
            </a:ln>
          </p:spPr>
          <p:txBody>
            <a:bodyPr rtlCol="0" anchor="ctr"/>
            <a:lstStyle/>
            <a:p>
              <a:pPr defTabSz="457189">
                <a:defRPr/>
              </a:pPr>
              <a:endParaRPr lang="en-US" sz="1800">
                <a:solidFill>
                  <a:srgbClr val="FFFFFF"/>
                </a:solidFill>
                <a:latin typeface="Amazon Ember"/>
              </a:endParaRPr>
            </a:p>
          </p:txBody>
        </p:sp>
        <p:sp>
          <p:nvSpPr>
            <p:cNvPr id="116" name="Freeform: Shape 1477">
              <a:extLst>
                <a:ext uri="{FF2B5EF4-FFF2-40B4-BE49-F238E27FC236}">
                  <a16:creationId xmlns:a16="http://schemas.microsoft.com/office/drawing/2014/main" id="{C3D1516F-329B-4C4B-A248-76D422D907C2}"/>
                </a:ext>
              </a:extLst>
            </p:cNvPr>
            <p:cNvSpPr/>
            <p:nvPr/>
          </p:nvSpPr>
          <p:spPr>
            <a:xfrm>
              <a:off x="8254636" y="5386059"/>
              <a:ext cx="238903" cy="241853"/>
            </a:xfrm>
            <a:custGeom>
              <a:avLst/>
              <a:gdLst>
                <a:gd name="connsiteX0" fmla="*/ 72009 w 238903"/>
                <a:gd name="connsiteY0" fmla="*/ 0 h 241853"/>
                <a:gd name="connsiteX1" fmla="*/ 224409 w 238903"/>
                <a:gd name="connsiteY1" fmla="*/ 153448 h 241853"/>
                <a:gd name="connsiteX2" fmla="*/ 223361 w 238903"/>
                <a:gd name="connsiteY2" fmla="*/ 226314 h 241853"/>
                <a:gd name="connsiteX3" fmla="*/ 223361 w 238903"/>
                <a:gd name="connsiteY3" fmla="*/ 226314 h 241853"/>
                <a:gd name="connsiteX4" fmla="*/ 150400 w 238903"/>
                <a:gd name="connsiteY4" fmla="*/ 227267 h 241853"/>
                <a:gd name="connsiteX5" fmla="*/ 0 w 238903"/>
                <a:gd name="connsiteY5" fmla="*/ 76581 h 241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8903" h="241853">
                  <a:moveTo>
                    <a:pt x="72009" y="0"/>
                  </a:moveTo>
                  <a:lnTo>
                    <a:pt x="224409" y="153448"/>
                  </a:lnTo>
                  <a:cubicBezTo>
                    <a:pt x="244135" y="173898"/>
                    <a:pt x="243669" y="206435"/>
                    <a:pt x="223361" y="226314"/>
                  </a:cubicBezTo>
                  <a:lnTo>
                    <a:pt x="223361" y="226314"/>
                  </a:lnTo>
                  <a:cubicBezTo>
                    <a:pt x="203444" y="246659"/>
                    <a:pt x="170840" y="247079"/>
                    <a:pt x="150400" y="227267"/>
                  </a:cubicBezTo>
                  <a:lnTo>
                    <a:pt x="0" y="76581"/>
                  </a:lnTo>
                </a:path>
              </a:pathLst>
            </a:custGeom>
            <a:noFill/>
            <a:ln w="12700" cap="flat">
              <a:solidFill>
                <a:srgbClr val="527FFF"/>
              </a:solidFill>
              <a:prstDash val="solid"/>
              <a:round/>
            </a:ln>
          </p:spPr>
          <p:txBody>
            <a:bodyPr rtlCol="0" anchor="ctr"/>
            <a:lstStyle/>
            <a:p>
              <a:pPr defTabSz="457189">
                <a:defRPr/>
              </a:pPr>
              <a:endParaRPr lang="en-US" sz="1800">
                <a:solidFill>
                  <a:srgbClr val="FFFFFF"/>
                </a:solidFill>
                <a:latin typeface="Amazon Ember"/>
              </a:endParaRPr>
            </a:p>
          </p:txBody>
        </p:sp>
        <p:sp>
          <p:nvSpPr>
            <p:cNvPr id="117" name="Freeform: Shape 1478">
              <a:extLst>
                <a:ext uri="{FF2B5EF4-FFF2-40B4-BE49-F238E27FC236}">
                  <a16:creationId xmlns:a16="http://schemas.microsoft.com/office/drawing/2014/main" id="{CA3709CD-05CD-8E4E-B58D-0D3DF301D0A1}"/>
                </a:ext>
              </a:extLst>
            </p:cNvPr>
            <p:cNvSpPr/>
            <p:nvPr/>
          </p:nvSpPr>
          <p:spPr>
            <a:xfrm>
              <a:off x="8124313" y="5169840"/>
              <a:ext cx="43848" cy="241193"/>
            </a:xfrm>
            <a:custGeom>
              <a:avLst/>
              <a:gdLst>
                <a:gd name="connsiteX0" fmla="*/ 21928 w 43848"/>
                <a:gd name="connsiteY0" fmla="*/ 241175 h 241193"/>
                <a:gd name="connsiteX1" fmla="*/ 6116 w 43848"/>
                <a:gd name="connsiteY1" fmla="*/ 234984 h 241193"/>
                <a:gd name="connsiteX2" fmla="*/ 20 w 43848"/>
                <a:gd name="connsiteY2" fmla="*/ 218982 h 241193"/>
                <a:gd name="connsiteX3" fmla="*/ 6116 w 43848"/>
                <a:gd name="connsiteY3" fmla="*/ 202980 h 241193"/>
                <a:gd name="connsiteX4" fmla="*/ 37739 w 43848"/>
                <a:gd name="connsiteY4" fmla="*/ 202980 h 241193"/>
                <a:gd name="connsiteX5" fmla="*/ 43835 w 43848"/>
                <a:gd name="connsiteY5" fmla="*/ 218982 h 241193"/>
                <a:gd name="connsiteX6" fmla="*/ 37739 w 43848"/>
                <a:gd name="connsiteY6" fmla="*/ 234984 h 241193"/>
                <a:gd name="connsiteX7" fmla="*/ 21928 w 43848"/>
                <a:gd name="connsiteY7" fmla="*/ 241175 h 241193"/>
                <a:gd name="connsiteX8" fmla="*/ 8116 w 43848"/>
                <a:gd name="connsiteY8" fmla="*/ 167070 h 241193"/>
                <a:gd name="connsiteX9" fmla="*/ 3354 w 43848"/>
                <a:gd name="connsiteY9" fmla="*/ 4383 h 241193"/>
                <a:gd name="connsiteX10" fmla="*/ 40406 w 43848"/>
                <a:gd name="connsiteY10" fmla="*/ 4383 h 241193"/>
                <a:gd name="connsiteX11" fmla="*/ 35739 w 43848"/>
                <a:gd name="connsiteY11" fmla="*/ 167070 h 241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848" h="241193">
                  <a:moveTo>
                    <a:pt x="21928" y="241175"/>
                  </a:moveTo>
                  <a:cubicBezTo>
                    <a:pt x="16022" y="241423"/>
                    <a:pt x="10288" y="239175"/>
                    <a:pt x="6116" y="234984"/>
                  </a:cubicBezTo>
                  <a:cubicBezTo>
                    <a:pt x="2001" y="230697"/>
                    <a:pt x="-199" y="224925"/>
                    <a:pt x="20" y="218982"/>
                  </a:cubicBezTo>
                  <a:cubicBezTo>
                    <a:pt x="-237" y="213038"/>
                    <a:pt x="1973" y="207248"/>
                    <a:pt x="6116" y="202980"/>
                  </a:cubicBezTo>
                  <a:cubicBezTo>
                    <a:pt x="14994" y="194609"/>
                    <a:pt x="28862" y="194609"/>
                    <a:pt x="37739" y="202980"/>
                  </a:cubicBezTo>
                  <a:cubicBezTo>
                    <a:pt x="41845" y="207272"/>
                    <a:pt x="44045" y="213048"/>
                    <a:pt x="43835" y="218982"/>
                  </a:cubicBezTo>
                  <a:cubicBezTo>
                    <a:pt x="44016" y="224916"/>
                    <a:pt x="41825" y="230678"/>
                    <a:pt x="37739" y="234984"/>
                  </a:cubicBezTo>
                  <a:cubicBezTo>
                    <a:pt x="33558" y="239156"/>
                    <a:pt x="27833" y="241404"/>
                    <a:pt x="21928" y="241175"/>
                  </a:cubicBezTo>
                  <a:close/>
                  <a:moveTo>
                    <a:pt x="8116" y="167070"/>
                  </a:moveTo>
                  <a:lnTo>
                    <a:pt x="3354" y="4383"/>
                  </a:lnTo>
                  <a:cubicBezTo>
                    <a:pt x="15013" y="-1461"/>
                    <a:pt x="28748" y="-1461"/>
                    <a:pt x="40406" y="4383"/>
                  </a:cubicBezTo>
                  <a:lnTo>
                    <a:pt x="35739" y="167070"/>
                  </a:lnTo>
                  <a:close/>
                </a:path>
              </a:pathLst>
            </a:custGeom>
            <a:solidFill>
              <a:srgbClr val="527FFF"/>
            </a:solidFill>
            <a:ln w="9525" cap="flat">
              <a:noFill/>
              <a:prstDash val="solid"/>
              <a:miter/>
            </a:ln>
          </p:spPr>
          <p:txBody>
            <a:bodyPr rtlCol="0" anchor="ctr"/>
            <a:lstStyle/>
            <a:p>
              <a:pPr defTabSz="457189">
                <a:defRPr/>
              </a:pPr>
              <a:endParaRPr lang="en-US" sz="1800">
                <a:solidFill>
                  <a:srgbClr val="FFFFFF"/>
                </a:solidFill>
                <a:latin typeface="Amazon Ember"/>
              </a:endParaRPr>
            </a:p>
          </p:txBody>
        </p:sp>
        <p:sp>
          <p:nvSpPr>
            <p:cNvPr id="118" name="Freeform: Shape 1479">
              <a:extLst>
                <a:ext uri="{FF2B5EF4-FFF2-40B4-BE49-F238E27FC236}">
                  <a16:creationId xmlns:a16="http://schemas.microsoft.com/office/drawing/2014/main" id="{F9B1BCE0-A4F3-D640-A79F-BA384C0DD0C4}"/>
                </a:ext>
              </a:extLst>
            </p:cNvPr>
            <p:cNvSpPr/>
            <p:nvPr/>
          </p:nvSpPr>
          <p:spPr>
            <a:xfrm>
              <a:off x="7239652" y="5379487"/>
              <a:ext cx="188975" cy="184404"/>
            </a:xfrm>
            <a:custGeom>
              <a:avLst/>
              <a:gdLst>
                <a:gd name="connsiteX0" fmla="*/ 0 w 188975"/>
                <a:gd name="connsiteY0" fmla="*/ 0 h 184404"/>
                <a:gd name="connsiteX1" fmla="*/ 188976 w 188975"/>
                <a:gd name="connsiteY1" fmla="*/ 0 h 184404"/>
                <a:gd name="connsiteX2" fmla="*/ 188976 w 188975"/>
                <a:gd name="connsiteY2" fmla="*/ 184404 h 184404"/>
                <a:gd name="connsiteX3" fmla="*/ 0 w 188975"/>
                <a:gd name="connsiteY3" fmla="*/ 184404 h 184404"/>
              </a:gdLst>
              <a:ahLst/>
              <a:cxnLst>
                <a:cxn ang="0">
                  <a:pos x="connsiteX0" y="connsiteY0"/>
                </a:cxn>
                <a:cxn ang="0">
                  <a:pos x="connsiteX1" y="connsiteY1"/>
                </a:cxn>
                <a:cxn ang="0">
                  <a:pos x="connsiteX2" y="connsiteY2"/>
                </a:cxn>
                <a:cxn ang="0">
                  <a:pos x="connsiteX3" y="connsiteY3"/>
                </a:cxn>
              </a:cxnLst>
              <a:rect l="l" t="t" r="r" b="b"/>
              <a:pathLst>
                <a:path w="188975" h="184404">
                  <a:moveTo>
                    <a:pt x="0" y="0"/>
                  </a:moveTo>
                  <a:lnTo>
                    <a:pt x="188976" y="0"/>
                  </a:lnTo>
                  <a:lnTo>
                    <a:pt x="188976" y="184404"/>
                  </a:lnTo>
                  <a:lnTo>
                    <a:pt x="0" y="184404"/>
                  </a:lnTo>
                  <a:close/>
                </a:path>
              </a:pathLst>
            </a:custGeom>
            <a:noFill/>
            <a:ln w="12700" cap="flat">
              <a:solidFill>
                <a:srgbClr val="EFF5ED"/>
              </a:solidFill>
              <a:prstDash val="solid"/>
              <a:round/>
            </a:ln>
          </p:spPr>
          <p:txBody>
            <a:bodyPr rtlCol="0" anchor="ctr"/>
            <a:lstStyle/>
            <a:p>
              <a:pPr defTabSz="457189">
                <a:defRPr/>
              </a:pPr>
              <a:endParaRPr lang="en-US" sz="1800">
                <a:solidFill>
                  <a:srgbClr val="FFFFFF"/>
                </a:solidFill>
                <a:latin typeface="Amazon Ember"/>
              </a:endParaRPr>
            </a:p>
          </p:txBody>
        </p:sp>
        <p:sp>
          <p:nvSpPr>
            <p:cNvPr id="119" name="Freeform: Shape 1480">
              <a:extLst>
                <a:ext uri="{FF2B5EF4-FFF2-40B4-BE49-F238E27FC236}">
                  <a16:creationId xmlns:a16="http://schemas.microsoft.com/office/drawing/2014/main" id="{9565D539-FAA7-294B-A2BD-FD9F0576C1AE}"/>
                </a:ext>
              </a:extLst>
            </p:cNvPr>
            <p:cNvSpPr/>
            <p:nvPr/>
          </p:nvSpPr>
          <p:spPr>
            <a:xfrm>
              <a:off x="7514543" y="5277094"/>
              <a:ext cx="188976" cy="286893"/>
            </a:xfrm>
            <a:custGeom>
              <a:avLst/>
              <a:gdLst>
                <a:gd name="connsiteX0" fmla="*/ 0 w 188976"/>
                <a:gd name="connsiteY0" fmla="*/ 0 h 286893"/>
                <a:gd name="connsiteX1" fmla="*/ 188976 w 188976"/>
                <a:gd name="connsiteY1" fmla="*/ 0 h 286893"/>
                <a:gd name="connsiteX2" fmla="*/ 188976 w 188976"/>
                <a:gd name="connsiteY2" fmla="*/ 286893 h 286893"/>
                <a:gd name="connsiteX3" fmla="*/ 0 w 188976"/>
                <a:gd name="connsiteY3" fmla="*/ 286893 h 286893"/>
              </a:gdLst>
              <a:ahLst/>
              <a:cxnLst>
                <a:cxn ang="0">
                  <a:pos x="connsiteX0" y="connsiteY0"/>
                </a:cxn>
                <a:cxn ang="0">
                  <a:pos x="connsiteX1" y="connsiteY1"/>
                </a:cxn>
                <a:cxn ang="0">
                  <a:pos x="connsiteX2" y="connsiteY2"/>
                </a:cxn>
                <a:cxn ang="0">
                  <a:pos x="connsiteX3" y="connsiteY3"/>
                </a:cxn>
              </a:cxnLst>
              <a:rect l="l" t="t" r="r" b="b"/>
              <a:pathLst>
                <a:path w="188976" h="286893">
                  <a:moveTo>
                    <a:pt x="0" y="0"/>
                  </a:moveTo>
                  <a:lnTo>
                    <a:pt x="188976" y="0"/>
                  </a:lnTo>
                  <a:lnTo>
                    <a:pt x="188976" y="286893"/>
                  </a:lnTo>
                  <a:lnTo>
                    <a:pt x="0" y="286893"/>
                  </a:lnTo>
                  <a:close/>
                </a:path>
              </a:pathLst>
            </a:custGeom>
            <a:noFill/>
            <a:ln w="12700" cap="flat">
              <a:solidFill>
                <a:srgbClr val="EFF5ED"/>
              </a:solidFill>
              <a:prstDash val="solid"/>
              <a:round/>
            </a:ln>
          </p:spPr>
          <p:txBody>
            <a:bodyPr rtlCol="0" anchor="ctr"/>
            <a:lstStyle/>
            <a:p>
              <a:pPr defTabSz="457189">
                <a:defRPr/>
              </a:pPr>
              <a:endParaRPr lang="en-US" sz="1800">
                <a:solidFill>
                  <a:srgbClr val="FFFFFF"/>
                </a:solidFill>
                <a:latin typeface="Amazon Ember"/>
              </a:endParaRPr>
            </a:p>
          </p:txBody>
        </p:sp>
        <p:sp>
          <p:nvSpPr>
            <p:cNvPr id="120" name="Freeform: Shape 1481">
              <a:extLst>
                <a:ext uri="{FF2B5EF4-FFF2-40B4-BE49-F238E27FC236}">
                  <a16:creationId xmlns:a16="http://schemas.microsoft.com/office/drawing/2014/main" id="{33EEA487-185E-8842-8F8B-8E320867A1EE}"/>
                </a:ext>
              </a:extLst>
            </p:cNvPr>
            <p:cNvSpPr/>
            <p:nvPr/>
          </p:nvSpPr>
          <p:spPr>
            <a:xfrm>
              <a:off x="7789530" y="5215562"/>
              <a:ext cx="188975" cy="348329"/>
            </a:xfrm>
            <a:custGeom>
              <a:avLst/>
              <a:gdLst>
                <a:gd name="connsiteX0" fmla="*/ 188976 w 188975"/>
                <a:gd name="connsiteY0" fmla="*/ 267748 h 348329"/>
                <a:gd name="connsiteX1" fmla="*/ 188976 w 188975"/>
                <a:gd name="connsiteY1" fmla="*/ 348329 h 348329"/>
                <a:gd name="connsiteX2" fmla="*/ 0 w 188975"/>
                <a:gd name="connsiteY2" fmla="*/ 348329 h 348329"/>
                <a:gd name="connsiteX3" fmla="*/ 0 w 188975"/>
                <a:gd name="connsiteY3" fmla="*/ 0 h 348329"/>
                <a:gd name="connsiteX4" fmla="*/ 104965 w 188975"/>
                <a:gd name="connsiteY4" fmla="*/ 0 h 3483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975" h="348329">
                  <a:moveTo>
                    <a:pt x="188976" y="267748"/>
                  </a:moveTo>
                  <a:lnTo>
                    <a:pt x="188976" y="348329"/>
                  </a:lnTo>
                  <a:lnTo>
                    <a:pt x="0" y="348329"/>
                  </a:lnTo>
                  <a:lnTo>
                    <a:pt x="0" y="0"/>
                  </a:lnTo>
                  <a:lnTo>
                    <a:pt x="104965" y="0"/>
                  </a:lnTo>
                </a:path>
              </a:pathLst>
            </a:custGeom>
            <a:noFill/>
            <a:ln w="12700" cap="flat">
              <a:solidFill>
                <a:srgbClr val="EFF5ED"/>
              </a:solidFill>
              <a:prstDash val="solid"/>
              <a:round/>
            </a:ln>
          </p:spPr>
          <p:txBody>
            <a:bodyPr rtlCol="0" anchor="ctr"/>
            <a:lstStyle/>
            <a:p>
              <a:pPr defTabSz="457189">
                <a:defRPr/>
              </a:pPr>
              <a:endParaRPr lang="en-US" sz="1800">
                <a:solidFill>
                  <a:srgbClr val="FFFFFF"/>
                </a:solidFill>
                <a:latin typeface="Amazon Ember"/>
              </a:endParaRPr>
            </a:p>
          </p:txBody>
        </p:sp>
        <p:sp>
          <p:nvSpPr>
            <p:cNvPr id="121" name="Freeform: Shape 1482">
              <a:extLst>
                <a:ext uri="{FF2B5EF4-FFF2-40B4-BE49-F238E27FC236}">
                  <a16:creationId xmlns:a16="http://schemas.microsoft.com/office/drawing/2014/main" id="{4A7C77D2-11DF-824B-9F0D-7A13278BC24E}"/>
                </a:ext>
              </a:extLst>
            </p:cNvPr>
            <p:cNvSpPr/>
            <p:nvPr/>
          </p:nvSpPr>
          <p:spPr>
            <a:xfrm>
              <a:off x="7243125" y="5131043"/>
              <a:ext cx="183931" cy="159099"/>
            </a:xfrm>
            <a:custGeom>
              <a:avLst/>
              <a:gdLst>
                <a:gd name="connsiteX0" fmla="*/ 81204 w 183931"/>
                <a:gd name="connsiteY0" fmla="*/ 5747 h 159099"/>
                <a:gd name="connsiteX1" fmla="*/ 1479 w 183931"/>
                <a:gd name="connsiteY1" fmla="*/ 140621 h 159099"/>
                <a:gd name="connsiteX2" fmla="*/ 6663 w 183931"/>
                <a:gd name="connsiteY2" fmla="*/ 157630 h 159099"/>
                <a:gd name="connsiteX3" fmla="*/ 12147 w 183931"/>
                <a:gd name="connsiteY3" fmla="*/ 159100 h 159099"/>
                <a:gd name="connsiteX4" fmla="*/ 171786 w 183931"/>
                <a:gd name="connsiteY4" fmla="*/ 159100 h 159099"/>
                <a:gd name="connsiteX5" fmla="*/ 183924 w 183931"/>
                <a:gd name="connsiteY5" fmla="*/ 146106 h 159099"/>
                <a:gd name="connsiteX6" fmla="*/ 182454 w 183931"/>
                <a:gd name="connsiteY6" fmla="*/ 140621 h 159099"/>
                <a:gd name="connsiteX7" fmla="*/ 102730 w 183931"/>
                <a:gd name="connsiteY7" fmla="*/ 5747 h 159099"/>
                <a:gd name="connsiteX8" fmla="*/ 84758 w 183931"/>
                <a:gd name="connsiteY8" fmla="*/ 2192 h 159099"/>
                <a:gd name="connsiteX9" fmla="*/ 81204 w 183931"/>
                <a:gd name="connsiteY9" fmla="*/ 5747 h 159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3931" h="159099">
                  <a:moveTo>
                    <a:pt x="81204" y="5747"/>
                  </a:moveTo>
                  <a:lnTo>
                    <a:pt x="1479" y="140621"/>
                  </a:lnTo>
                  <a:cubicBezTo>
                    <a:pt x="-1786" y="146750"/>
                    <a:pt x="534" y="154365"/>
                    <a:pt x="6663" y="157630"/>
                  </a:cubicBezTo>
                  <a:cubicBezTo>
                    <a:pt x="8355" y="158532"/>
                    <a:pt x="10231" y="159035"/>
                    <a:pt x="12147" y="159100"/>
                  </a:cubicBezTo>
                  <a:lnTo>
                    <a:pt x="171786" y="159100"/>
                  </a:lnTo>
                  <a:cubicBezTo>
                    <a:pt x="178726" y="158863"/>
                    <a:pt x="184160" y="153046"/>
                    <a:pt x="183924" y="146106"/>
                  </a:cubicBezTo>
                  <a:cubicBezTo>
                    <a:pt x="183859" y="144189"/>
                    <a:pt x="183356" y="142314"/>
                    <a:pt x="182454" y="140621"/>
                  </a:cubicBezTo>
                  <a:cubicBezTo>
                    <a:pt x="102635" y="5747"/>
                    <a:pt x="182454" y="140621"/>
                    <a:pt x="102730" y="5747"/>
                  </a:cubicBezTo>
                  <a:cubicBezTo>
                    <a:pt x="98749" y="-197"/>
                    <a:pt x="90703" y="-1789"/>
                    <a:pt x="84758" y="2192"/>
                  </a:cubicBezTo>
                  <a:cubicBezTo>
                    <a:pt x="83352" y="3134"/>
                    <a:pt x="82145" y="4341"/>
                    <a:pt x="81204" y="5747"/>
                  </a:cubicBezTo>
                  <a:close/>
                </a:path>
              </a:pathLst>
            </a:custGeom>
            <a:noFill/>
            <a:ln w="12700" cap="flat">
              <a:solidFill>
                <a:srgbClr val="527FFF"/>
              </a:solidFill>
              <a:prstDash val="solid"/>
              <a:round/>
            </a:ln>
          </p:spPr>
          <p:txBody>
            <a:bodyPr rtlCol="0" anchor="ctr"/>
            <a:lstStyle/>
            <a:p>
              <a:pPr defTabSz="457189">
                <a:defRPr/>
              </a:pPr>
              <a:endParaRPr lang="en-US" sz="1800">
                <a:solidFill>
                  <a:srgbClr val="FFFFFF"/>
                </a:solidFill>
                <a:latin typeface="Amazon Ember"/>
              </a:endParaRPr>
            </a:p>
          </p:txBody>
        </p:sp>
        <p:sp>
          <p:nvSpPr>
            <p:cNvPr id="122" name="Freeform: Shape 1483">
              <a:extLst>
                <a:ext uri="{FF2B5EF4-FFF2-40B4-BE49-F238E27FC236}">
                  <a16:creationId xmlns:a16="http://schemas.microsoft.com/office/drawing/2014/main" id="{712A1888-1361-1F4E-9C97-EFECA35A6F94}"/>
                </a:ext>
              </a:extLst>
            </p:cNvPr>
            <p:cNvSpPr/>
            <p:nvPr/>
          </p:nvSpPr>
          <p:spPr>
            <a:xfrm>
              <a:off x="7327669" y="5183267"/>
              <a:ext cx="15226" cy="83925"/>
            </a:xfrm>
            <a:custGeom>
              <a:avLst/>
              <a:gdLst>
                <a:gd name="connsiteX0" fmla="*/ 7613 w 15226"/>
                <a:gd name="connsiteY0" fmla="*/ 83921 h 83925"/>
                <a:gd name="connsiteX1" fmla="*/ 2089 w 15226"/>
                <a:gd name="connsiteY1" fmla="*/ 81730 h 83925"/>
                <a:gd name="connsiteX2" fmla="*/ 2089 w 15226"/>
                <a:gd name="connsiteY2" fmla="*/ 70586 h 83925"/>
                <a:gd name="connsiteX3" fmla="*/ 13138 w 15226"/>
                <a:gd name="connsiteY3" fmla="*/ 70586 h 83925"/>
                <a:gd name="connsiteX4" fmla="*/ 13138 w 15226"/>
                <a:gd name="connsiteY4" fmla="*/ 81730 h 83925"/>
                <a:gd name="connsiteX5" fmla="*/ 7613 w 15226"/>
                <a:gd name="connsiteY5" fmla="*/ 83921 h 83925"/>
                <a:gd name="connsiteX6" fmla="*/ 2756 w 15226"/>
                <a:gd name="connsiteY6" fmla="*/ 58108 h 83925"/>
                <a:gd name="connsiteX7" fmla="*/ 1136 w 15226"/>
                <a:gd name="connsiteY7" fmla="*/ 1530 h 83925"/>
                <a:gd name="connsiteX8" fmla="*/ 14090 w 15226"/>
                <a:gd name="connsiteY8" fmla="*/ 1530 h 83925"/>
                <a:gd name="connsiteX9" fmla="*/ 12376 w 15226"/>
                <a:gd name="connsiteY9" fmla="*/ 58108 h 83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226" h="83925">
                  <a:moveTo>
                    <a:pt x="7613" y="83921"/>
                  </a:moveTo>
                  <a:cubicBezTo>
                    <a:pt x="5547" y="83991"/>
                    <a:pt x="3545" y="83197"/>
                    <a:pt x="2089" y="81730"/>
                  </a:cubicBezTo>
                  <a:cubicBezTo>
                    <a:pt x="-696" y="78537"/>
                    <a:pt x="-696" y="73779"/>
                    <a:pt x="2089" y="70586"/>
                  </a:cubicBezTo>
                  <a:cubicBezTo>
                    <a:pt x="5200" y="67683"/>
                    <a:pt x="10027" y="67683"/>
                    <a:pt x="13138" y="70586"/>
                  </a:cubicBezTo>
                  <a:cubicBezTo>
                    <a:pt x="15923" y="73779"/>
                    <a:pt x="15923" y="78537"/>
                    <a:pt x="13138" y="81730"/>
                  </a:cubicBezTo>
                  <a:cubicBezTo>
                    <a:pt x="11681" y="83197"/>
                    <a:pt x="9679" y="83991"/>
                    <a:pt x="7613" y="83921"/>
                  </a:cubicBezTo>
                  <a:close/>
                  <a:moveTo>
                    <a:pt x="2756" y="58108"/>
                  </a:moveTo>
                  <a:lnTo>
                    <a:pt x="1136" y="1530"/>
                  </a:lnTo>
                  <a:cubicBezTo>
                    <a:pt x="5214" y="-510"/>
                    <a:pt x="10013" y="-510"/>
                    <a:pt x="14090" y="1530"/>
                  </a:cubicBezTo>
                  <a:lnTo>
                    <a:pt x="12376" y="58108"/>
                  </a:lnTo>
                  <a:close/>
                </a:path>
              </a:pathLst>
            </a:custGeom>
            <a:solidFill>
              <a:srgbClr val="527FFF"/>
            </a:solidFill>
            <a:ln w="9525" cap="flat">
              <a:noFill/>
              <a:prstDash val="solid"/>
              <a:miter/>
            </a:ln>
          </p:spPr>
          <p:txBody>
            <a:bodyPr rtlCol="0" anchor="ctr"/>
            <a:lstStyle/>
            <a:p>
              <a:pPr defTabSz="457189">
                <a:defRPr/>
              </a:pPr>
              <a:endParaRPr lang="en-US" sz="1800">
                <a:solidFill>
                  <a:srgbClr val="FFFFFF"/>
                </a:solidFill>
                <a:latin typeface="Amazon Ember"/>
              </a:endParaRPr>
            </a:p>
          </p:txBody>
        </p:sp>
        <p:sp>
          <p:nvSpPr>
            <p:cNvPr id="123" name="Freeform: Shape 1484">
              <a:extLst>
                <a:ext uri="{FF2B5EF4-FFF2-40B4-BE49-F238E27FC236}">
                  <a16:creationId xmlns:a16="http://schemas.microsoft.com/office/drawing/2014/main" id="{8FBE141B-0862-EE49-ABA7-CF22FC99624F}"/>
                </a:ext>
              </a:extLst>
            </p:cNvPr>
            <p:cNvSpPr/>
            <p:nvPr/>
          </p:nvSpPr>
          <p:spPr>
            <a:xfrm>
              <a:off x="7518779" y="5016951"/>
              <a:ext cx="183931" cy="159177"/>
            </a:xfrm>
            <a:custGeom>
              <a:avLst/>
              <a:gdLst>
                <a:gd name="connsiteX0" fmla="*/ 81204 w 183931"/>
                <a:gd name="connsiteY0" fmla="*/ 5825 h 159177"/>
                <a:gd name="connsiteX1" fmla="*/ 1479 w 183931"/>
                <a:gd name="connsiteY1" fmla="*/ 140699 h 159177"/>
                <a:gd name="connsiteX2" fmla="*/ 6663 w 183931"/>
                <a:gd name="connsiteY2" fmla="*/ 157708 h 159177"/>
                <a:gd name="connsiteX3" fmla="*/ 12147 w 183931"/>
                <a:gd name="connsiteY3" fmla="*/ 159177 h 159177"/>
                <a:gd name="connsiteX4" fmla="*/ 171786 w 183931"/>
                <a:gd name="connsiteY4" fmla="*/ 159177 h 159177"/>
                <a:gd name="connsiteX5" fmla="*/ 183924 w 183931"/>
                <a:gd name="connsiteY5" fmla="*/ 146183 h 159177"/>
                <a:gd name="connsiteX6" fmla="*/ 182454 w 183931"/>
                <a:gd name="connsiteY6" fmla="*/ 140699 h 159177"/>
                <a:gd name="connsiteX7" fmla="*/ 102730 w 183931"/>
                <a:gd name="connsiteY7" fmla="*/ 5825 h 159177"/>
                <a:gd name="connsiteX8" fmla="*/ 84932 w 183931"/>
                <a:gd name="connsiteY8" fmla="*/ 2097 h 159177"/>
                <a:gd name="connsiteX9" fmla="*/ 81204 w 183931"/>
                <a:gd name="connsiteY9" fmla="*/ 5825 h 159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3931" h="159177">
                  <a:moveTo>
                    <a:pt x="81204" y="5825"/>
                  </a:moveTo>
                  <a:lnTo>
                    <a:pt x="1479" y="140699"/>
                  </a:lnTo>
                  <a:cubicBezTo>
                    <a:pt x="-1786" y="146827"/>
                    <a:pt x="535" y="154442"/>
                    <a:pt x="6663" y="157708"/>
                  </a:cubicBezTo>
                  <a:cubicBezTo>
                    <a:pt x="8355" y="158610"/>
                    <a:pt x="10231" y="159113"/>
                    <a:pt x="12147" y="159177"/>
                  </a:cubicBezTo>
                  <a:lnTo>
                    <a:pt x="171786" y="159177"/>
                  </a:lnTo>
                  <a:cubicBezTo>
                    <a:pt x="178726" y="158941"/>
                    <a:pt x="184160" y="153123"/>
                    <a:pt x="183924" y="146183"/>
                  </a:cubicBezTo>
                  <a:cubicBezTo>
                    <a:pt x="183859" y="144267"/>
                    <a:pt x="183356" y="142391"/>
                    <a:pt x="182454" y="140699"/>
                  </a:cubicBezTo>
                  <a:lnTo>
                    <a:pt x="102730" y="5825"/>
                  </a:lnTo>
                  <a:cubicBezTo>
                    <a:pt x="98845" y="-120"/>
                    <a:pt x="90875" y="-1789"/>
                    <a:pt x="84932" y="2097"/>
                  </a:cubicBezTo>
                  <a:cubicBezTo>
                    <a:pt x="83445" y="3069"/>
                    <a:pt x="82175" y="4338"/>
                    <a:pt x="81204" y="5825"/>
                  </a:cubicBezTo>
                  <a:close/>
                </a:path>
              </a:pathLst>
            </a:custGeom>
            <a:noFill/>
            <a:ln w="12700" cap="flat">
              <a:solidFill>
                <a:srgbClr val="527FFF"/>
              </a:solidFill>
              <a:prstDash val="solid"/>
              <a:round/>
            </a:ln>
          </p:spPr>
          <p:txBody>
            <a:bodyPr rtlCol="0" anchor="ctr"/>
            <a:lstStyle/>
            <a:p>
              <a:pPr defTabSz="457189">
                <a:defRPr/>
              </a:pPr>
              <a:endParaRPr lang="en-US" sz="1800">
                <a:solidFill>
                  <a:srgbClr val="FFFFFF"/>
                </a:solidFill>
                <a:latin typeface="Amazon Ember"/>
              </a:endParaRPr>
            </a:p>
          </p:txBody>
        </p:sp>
        <p:sp>
          <p:nvSpPr>
            <p:cNvPr id="124" name="Freeform: Shape 1485">
              <a:extLst>
                <a:ext uri="{FF2B5EF4-FFF2-40B4-BE49-F238E27FC236}">
                  <a16:creationId xmlns:a16="http://schemas.microsoft.com/office/drawing/2014/main" id="{DD640870-0CCE-3A4E-BCC1-5A9007757AC8}"/>
                </a:ext>
              </a:extLst>
            </p:cNvPr>
            <p:cNvSpPr/>
            <p:nvPr/>
          </p:nvSpPr>
          <p:spPr>
            <a:xfrm>
              <a:off x="7603132" y="5069253"/>
              <a:ext cx="15226" cy="83833"/>
            </a:xfrm>
            <a:custGeom>
              <a:avLst/>
              <a:gdLst>
                <a:gd name="connsiteX0" fmla="*/ 7613 w 15226"/>
                <a:gd name="connsiteY0" fmla="*/ 83825 h 83833"/>
                <a:gd name="connsiteX1" fmla="*/ 2089 w 15226"/>
                <a:gd name="connsiteY1" fmla="*/ 81730 h 83833"/>
                <a:gd name="connsiteX2" fmla="*/ 2089 w 15226"/>
                <a:gd name="connsiteY2" fmla="*/ 70586 h 83833"/>
                <a:gd name="connsiteX3" fmla="*/ 13138 w 15226"/>
                <a:gd name="connsiteY3" fmla="*/ 70586 h 83833"/>
                <a:gd name="connsiteX4" fmla="*/ 13138 w 15226"/>
                <a:gd name="connsiteY4" fmla="*/ 81730 h 83833"/>
                <a:gd name="connsiteX5" fmla="*/ 7613 w 15226"/>
                <a:gd name="connsiteY5" fmla="*/ 83825 h 83833"/>
                <a:gd name="connsiteX6" fmla="*/ 2851 w 15226"/>
                <a:gd name="connsiteY6" fmla="*/ 58108 h 83833"/>
                <a:gd name="connsiteX7" fmla="*/ 1136 w 15226"/>
                <a:gd name="connsiteY7" fmla="*/ 1529 h 83833"/>
                <a:gd name="connsiteX8" fmla="*/ 14090 w 15226"/>
                <a:gd name="connsiteY8" fmla="*/ 1529 h 83833"/>
                <a:gd name="connsiteX9" fmla="*/ 12376 w 15226"/>
                <a:gd name="connsiteY9" fmla="*/ 58108 h 83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226" h="83833">
                  <a:moveTo>
                    <a:pt x="7613" y="83825"/>
                  </a:moveTo>
                  <a:cubicBezTo>
                    <a:pt x="5562" y="83921"/>
                    <a:pt x="3561" y="83163"/>
                    <a:pt x="2089" y="81730"/>
                  </a:cubicBezTo>
                  <a:cubicBezTo>
                    <a:pt x="-696" y="78537"/>
                    <a:pt x="-696" y="73778"/>
                    <a:pt x="2089" y="70586"/>
                  </a:cubicBezTo>
                  <a:cubicBezTo>
                    <a:pt x="5200" y="67682"/>
                    <a:pt x="10027" y="67682"/>
                    <a:pt x="13138" y="70586"/>
                  </a:cubicBezTo>
                  <a:cubicBezTo>
                    <a:pt x="15923" y="73778"/>
                    <a:pt x="15923" y="78537"/>
                    <a:pt x="13138" y="81730"/>
                  </a:cubicBezTo>
                  <a:cubicBezTo>
                    <a:pt x="11665" y="83163"/>
                    <a:pt x="9665" y="83921"/>
                    <a:pt x="7613" y="83825"/>
                  </a:cubicBezTo>
                  <a:close/>
                  <a:moveTo>
                    <a:pt x="2851" y="58108"/>
                  </a:moveTo>
                  <a:lnTo>
                    <a:pt x="1136" y="1529"/>
                  </a:lnTo>
                  <a:cubicBezTo>
                    <a:pt x="5213" y="-510"/>
                    <a:pt x="10014" y="-510"/>
                    <a:pt x="14090" y="1529"/>
                  </a:cubicBezTo>
                  <a:lnTo>
                    <a:pt x="12376" y="58108"/>
                  </a:lnTo>
                  <a:close/>
                </a:path>
              </a:pathLst>
            </a:custGeom>
            <a:solidFill>
              <a:srgbClr val="527FFF"/>
            </a:solidFill>
            <a:ln w="9525" cap="flat">
              <a:noFill/>
              <a:prstDash val="solid"/>
              <a:miter/>
            </a:ln>
          </p:spPr>
          <p:txBody>
            <a:bodyPr rtlCol="0" anchor="ctr"/>
            <a:lstStyle/>
            <a:p>
              <a:pPr defTabSz="457189">
                <a:defRPr/>
              </a:pPr>
              <a:endParaRPr lang="en-US" sz="1800">
                <a:solidFill>
                  <a:srgbClr val="FFFFFF"/>
                </a:solidFill>
                <a:latin typeface="Amazon Ember"/>
              </a:endParaRPr>
            </a:p>
          </p:txBody>
        </p:sp>
        <p:sp>
          <p:nvSpPr>
            <p:cNvPr id="125" name="Freeform: Shape 1486">
              <a:extLst>
                <a:ext uri="{FF2B5EF4-FFF2-40B4-BE49-F238E27FC236}">
                  <a16:creationId xmlns:a16="http://schemas.microsoft.com/office/drawing/2014/main" id="{14D49839-AF05-D44B-A871-031646C314C9}"/>
                </a:ext>
              </a:extLst>
            </p:cNvPr>
            <p:cNvSpPr/>
            <p:nvPr/>
          </p:nvSpPr>
          <p:spPr>
            <a:xfrm>
              <a:off x="7794419" y="4960087"/>
              <a:ext cx="183987" cy="159082"/>
            </a:xfrm>
            <a:custGeom>
              <a:avLst/>
              <a:gdLst>
                <a:gd name="connsiteX0" fmla="*/ 81216 w 183987"/>
                <a:gd name="connsiteY0" fmla="*/ 5825 h 159082"/>
                <a:gd name="connsiteX1" fmla="*/ 1492 w 183987"/>
                <a:gd name="connsiteY1" fmla="*/ 140699 h 159082"/>
                <a:gd name="connsiteX2" fmla="*/ 6578 w 183987"/>
                <a:gd name="connsiteY2" fmla="*/ 157597 h 159082"/>
                <a:gd name="connsiteX3" fmla="*/ 12255 w 183987"/>
                <a:gd name="connsiteY3" fmla="*/ 159082 h 159082"/>
                <a:gd name="connsiteX4" fmla="*/ 171799 w 183987"/>
                <a:gd name="connsiteY4" fmla="*/ 159082 h 159082"/>
                <a:gd name="connsiteX5" fmla="*/ 183982 w 183987"/>
                <a:gd name="connsiteY5" fmla="*/ 146131 h 159082"/>
                <a:gd name="connsiteX6" fmla="*/ 182562 w 183987"/>
                <a:gd name="connsiteY6" fmla="*/ 140699 h 159082"/>
                <a:gd name="connsiteX7" fmla="*/ 102743 w 183987"/>
                <a:gd name="connsiteY7" fmla="*/ 5825 h 159082"/>
                <a:gd name="connsiteX8" fmla="*/ 84941 w 183987"/>
                <a:gd name="connsiteY8" fmla="*/ 2097 h 159082"/>
                <a:gd name="connsiteX9" fmla="*/ 81216 w 183987"/>
                <a:gd name="connsiteY9" fmla="*/ 5825 h 159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3987" h="159082">
                  <a:moveTo>
                    <a:pt x="81216" y="5825"/>
                  </a:moveTo>
                  <a:cubicBezTo>
                    <a:pt x="1492" y="140794"/>
                    <a:pt x="81216" y="5825"/>
                    <a:pt x="1492" y="140699"/>
                  </a:cubicBezTo>
                  <a:cubicBezTo>
                    <a:pt x="-1775" y="146769"/>
                    <a:pt x="501" y="154335"/>
                    <a:pt x="6578" y="157597"/>
                  </a:cubicBezTo>
                  <a:cubicBezTo>
                    <a:pt x="8322" y="158537"/>
                    <a:pt x="10274" y="159046"/>
                    <a:pt x="12255" y="159082"/>
                  </a:cubicBezTo>
                  <a:lnTo>
                    <a:pt x="171799" y="159082"/>
                  </a:lnTo>
                  <a:cubicBezTo>
                    <a:pt x="178743" y="158871"/>
                    <a:pt x="184191" y="153072"/>
                    <a:pt x="183982" y="146131"/>
                  </a:cubicBezTo>
                  <a:cubicBezTo>
                    <a:pt x="183924" y="144236"/>
                    <a:pt x="183439" y="142379"/>
                    <a:pt x="182562" y="140699"/>
                  </a:cubicBezTo>
                  <a:cubicBezTo>
                    <a:pt x="102743" y="5825"/>
                    <a:pt x="182562" y="140699"/>
                    <a:pt x="102743" y="5825"/>
                  </a:cubicBezTo>
                  <a:cubicBezTo>
                    <a:pt x="98857" y="-120"/>
                    <a:pt x="90884" y="-1789"/>
                    <a:pt x="84941" y="2097"/>
                  </a:cubicBezTo>
                  <a:cubicBezTo>
                    <a:pt x="83455" y="3069"/>
                    <a:pt x="82188" y="4338"/>
                    <a:pt x="81216" y="5825"/>
                  </a:cubicBezTo>
                  <a:close/>
                </a:path>
              </a:pathLst>
            </a:custGeom>
            <a:noFill/>
            <a:ln w="12700" cap="flat">
              <a:solidFill>
                <a:srgbClr val="527FFF"/>
              </a:solidFill>
              <a:prstDash val="solid"/>
              <a:round/>
            </a:ln>
          </p:spPr>
          <p:txBody>
            <a:bodyPr rtlCol="0" anchor="ctr"/>
            <a:lstStyle/>
            <a:p>
              <a:pPr defTabSz="457189">
                <a:defRPr/>
              </a:pPr>
              <a:endParaRPr lang="en-US" sz="1800">
                <a:solidFill>
                  <a:srgbClr val="FFFFFF"/>
                </a:solidFill>
                <a:latin typeface="Amazon Ember"/>
              </a:endParaRPr>
            </a:p>
          </p:txBody>
        </p:sp>
        <p:sp>
          <p:nvSpPr>
            <p:cNvPr id="126" name="Freeform: Shape 1487">
              <a:extLst>
                <a:ext uri="{FF2B5EF4-FFF2-40B4-BE49-F238E27FC236}">
                  <a16:creationId xmlns:a16="http://schemas.microsoft.com/office/drawing/2014/main" id="{5D783293-4B50-5646-9403-4D51FD0DCC75}"/>
                </a:ext>
              </a:extLst>
            </p:cNvPr>
            <p:cNvSpPr/>
            <p:nvPr/>
          </p:nvSpPr>
          <p:spPr>
            <a:xfrm>
              <a:off x="7878777" y="5012393"/>
              <a:ext cx="15247" cy="83829"/>
            </a:xfrm>
            <a:custGeom>
              <a:avLst/>
              <a:gdLst>
                <a:gd name="connsiteX0" fmla="*/ 7622 w 15247"/>
                <a:gd name="connsiteY0" fmla="*/ 83821 h 83829"/>
                <a:gd name="connsiteX1" fmla="*/ 2098 w 15247"/>
                <a:gd name="connsiteY1" fmla="*/ 81726 h 83829"/>
                <a:gd name="connsiteX2" fmla="*/ 2 w 15247"/>
                <a:gd name="connsiteY2" fmla="*/ 76106 h 83829"/>
                <a:gd name="connsiteX3" fmla="*/ 2098 w 15247"/>
                <a:gd name="connsiteY3" fmla="*/ 70581 h 83829"/>
                <a:gd name="connsiteX4" fmla="*/ 12870 w 15247"/>
                <a:gd name="connsiteY4" fmla="*/ 70295 h 83829"/>
                <a:gd name="connsiteX5" fmla="*/ 15242 w 15247"/>
                <a:gd name="connsiteY5" fmla="*/ 76106 h 83829"/>
                <a:gd name="connsiteX6" fmla="*/ 13147 w 15247"/>
                <a:gd name="connsiteY6" fmla="*/ 81726 h 83829"/>
                <a:gd name="connsiteX7" fmla="*/ 7622 w 15247"/>
                <a:gd name="connsiteY7" fmla="*/ 83821 h 83829"/>
                <a:gd name="connsiteX8" fmla="*/ 2860 w 15247"/>
                <a:gd name="connsiteY8" fmla="*/ 58104 h 83829"/>
                <a:gd name="connsiteX9" fmla="*/ 1240 w 15247"/>
                <a:gd name="connsiteY9" fmla="*/ 1525 h 83829"/>
                <a:gd name="connsiteX10" fmla="*/ 7622 w 15247"/>
                <a:gd name="connsiteY10" fmla="*/ 1 h 83829"/>
                <a:gd name="connsiteX11" fmla="*/ 14099 w 15247"/>
                <a:gd name="connsiteY11" fmla="*/ 1525 h 83829"/>
                <a:gd name="connsiteX12" fmla="*/ 12480 w 15247"/>
                <a:gd name="connsiteY12" fmla="*/ 58104 h 83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247" h="83829">
                  <a:moveTo>
                    <a:pt x="7622" y="83821"/>
                  </a:moveTo>
                  <a:cubicBezTo>
                    <a:pt x="5574" y="83916"/>
                    <a:pt x="3574" y="83158"/>
                    <a:pt x="2098" y="81726"/>
                  </a:cubicBezTo>
                  <a:cubicBezTo>
                    <a:pt x="717" y="80184"/>
                    <a:pt x="-36" y="78177"/>
                    <a:pt x="2" y="76106"/>
                  </a:cubicBezTo>
                  <a:cubicBezTo>
                    <a:pt x="-45" y="74061"/>
                    <a:pt x="707" y="72078"/>
                    <a:pt x="2098" y="70581"/>
                  </a:cubicBezTo>
                  <a:cubicBezTo>
                    <a:pt x="4993" y="67528"/>
                    <a:pt x="9813" y="67399"/>
                    <a:pt x="12870" y="70295"/>
                  </a:cubicBezTo>
                  <a:cubicBezTo>
                    <a:pt x="14461" y="71800"/>
                    <a:pt x="15318" y="73918"/>
                    <a:pt x="15242" y="76106"/>
                  </a:cubicBezTo>
                  <a:cubicBezTo>
                    <a:pt x="15318" y="78183"/>
                    <a:pt x="14566" y="80206"/>
                    <a:pt x="13147" y="81726"/>
                  </a:cubicBezTo>
                  <a:cubicBezTo>
                    <a:pt x="11670" y="83158"/>
                    <a:pt x="9670" y="83916"/>
                    <a:pt x="7622" y="83821"/>
                  </a:cubicBezTo>
                  <a:close/>
                  <a:moveTo>
                    <a:pt x="2860" y="58104"/>
                  </a:moveTo>
                  <a:lnTo>
                    <a:pt x="1240" y="1525"/>
                  </a:lnTo>
                  <a:cubicBezTo>
                    <a:pt x="3212" y="497"/>
                    <a:pt x="5403" y="-27"/>
                    <a:pt x="7622" y="1"/>
                  </a:cubicBezTo>
                  <a:cubicBezTo>
                    <a:pt x="9870" y="-15"/>
                    <a:pt x="12089" y="508"/>
                    <a:pt x="14099" y="1525"/>
                  </a:cubicBezTo>
                  <a:lnTo>
                    <a:pt x="12480" y="58104"/>
                  </a:lnTo>
                  <a:close/>
                </a:path>
              </a:pathLst>
            </a:custGeom>
            <a:solidFill>
              <a:srgbClr val="527FFF"/>
            </a:solidFill>
            <a:ln w="9525" cap="flat">
              <a:noFill/>
              <a:prstDash val="solid"/>
              <a:miter/>
            </a:ln>
          </p:spPr>
          <p:txBody>
            <a:bodyPr rtlCol="0" anchor="ctr"/>
            <a:lstStyle/>
            <a:p>
              <a:pPr defTabSz="457189">
                <a:defRPr/>
              </a:pPr>
              <a:endParaRPr lang="en-US" sz="1800">
                <a:solidFill>
                  <a:srgbClr val="FFFFFF"/>
                </a:solidFill>
                <a:latin typeface="Amazon Ember"/>
              </a:endParaRPr>
            </a:p>
          </p:txBody>
        </p:sp>
      </p:grpSp>
      <p:grpSp>
        <p:nvGrpSpPr>
          <p:cNvPr id="127" name="Graphic 4">
            <a:extLst>
              <a:ext uri="{FF2B5EF4-FFF2-40B4-BE49-F238E27FC236}">
                <a16:creationId xmlns:a16="http://schemas.microsoft.com/office/drawing/2014/main" id="{DA31144A-F9C6-3F4C-B510-33BB1962ABAC}"/>
              </a:ext>
            </a:extLst>
          </p:cNvPr>
          <p:cNvGrpSpPr/>
          <p:nvPr/>
        </p:nvGrpSpPr>
        <p:grpSpPr>
          <a:xfrm>
            <a:off x="3997444" y="2675462"/>
            <a:ext cx="411681" cy="411681"/>
            <a:chOff x="1522000" y="1619250"/>
            <a:chExt cx="457200" cy="457200"/>
          </a:xfrm>
        </p:grpSpPr>
        <p:sp>
          <p:nvSpPr>
            <p:cNvPr id="128" name="Freeform: Shape 520">
              <a:extLst>
                <a:ext uri="{FF2B5EF4-FFF2-40B4-BE49-F238E27FC236}">
                  <a16:creationId xmlns:a16="http://schemas.microsoft.com/office/drawing/2014/main" id="{4F00199F-99B8-A04B-A84B-203DD6CCF400}"/>
                </a:ext>
              </a:extLst>
            </p:cNvPr>
            <p:cNvSpPr/>
            <p:nvPr/>
          </p:nvSpPr>
          <p:spPr>
            <a:xfrm>
              <a:off x="1563490" y="1935152"/>
              <a:ext cx="324657" cy="22905"/>
            </a:xfrm>
            <a:custGeom>
              <a:avLst/>
              <a:gdLst>
                <a:gd name="connsiteX0" fmla="*/ 0 w 324657"/>
                <a:gd name="connsiteY0" fmla="*/ 0 h 22905"/>
                <a:gd name="connsiteX1" fmla="*/ 0 w 324657"/>
                <a:gd name="connsiteY1" fmla="*/ 16002 h 22905"/>
                <a:gd name="connsiteX2" fmla="*/ 1120 w 324657"/>
                <a:gd name="connsiteY2" fmla="*/ 16825 h 22905"/>
                <a:gd name="connsiteX3" fmla="*/ 19225 w 324657"/>
                <a:gd name="connsiteY3" fmla="*/ 22906 h 22905"/>
                <a:gd name="connsiteX4" fmla="*/ 307581 w 324657"/>
                <a:gd name="connsiteY4" fmla="*/ 22906 h 22905"/>
                <a:gd name="connsiteX5" fmla="*/ 322577 w 324657"/>
                <a:gd name="connsiteY5" fmla="*/ 17648 h 22905"/>
                <a:gd name="connsiteX6" fmla="*/ 324658 w 324657"/>
                <a:gd name="connsiteY6" fmla="*/ 16002 h 22905"/>
                <a:gd name="connsiteX7" fmla="*/ 324658 w 324657"/>
                <a:gd name="connsiteY7" fmla="*/ 0 h 22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4657" h="22905">
                  <a:moveTo>
                    <a:pt x="0" y="0"/>
                  </a:moveTo>
                  <a:lnTo>
                    <a:pt x="0" y="16002"/>
                  </a:lnTo>
                  <a:lnTo>
                    <a:pt x="1120" y="16825"/>
                  </a:lnTo>
                  <a:cubicBezTo>
                    <a:pt x="6335" y="20764"/>
                    <a:pt x="12690" y="22899"/>
                    <a:pt x="19225" y="22906"/>
                  </a:cubicBezTo>
                  <a:lnTo>
                    <a:pt x="307581" y="22906"/>
                  </a:lnTo>
                  <a:cubicBezTo>
                    <a:pt x="313031" y="22903"/>
                    <a:pt x="318319" y="21049"/>
                    <a:pt x="322577" y="17648"/>
                  </a:cubicBezTo>
                  <a:lnTo>
                    <a:pt x="324658" y="16002"/>
                  </a:lnTo>
                  <a:lnTo>
                    <a:pt x="324658" y="0"/>
                  </a:lnTo>
                  <a:close/>
                </a:path>
              </a:pathLst>
            </a:custGeom>
            <a:noFill/>
            <a:ln w="12700" cap="flat">
              <a:solidFill>
                <a:srgbClr val="F1F2F2"/>
              </a:solidFill>
              <a:prstDash val="solid"/>
              <a:round/>
            </a:ln>
          </p:spPr>
          <p:txBody>
            <a:bodyPr rtlCol="0" anchor="ctr"/>
            <a:lstStyle/>
            <a:p>
              <a:pPr defTabSz="457189">
                <a:defRPr/>
              </a:pPr>
              <a:endParaRPr lang="en-US" sz="1800">
                <a:solidFill>
                  <a:srgbClr val="FFFFFF"/>
                </a:solidFill>
                <a:latin typeface="Amazon Ember"/>
              </a:endParaRPr>
            </a:p>
          </p:txBody>
        </p:sp>
        <p:sp>
          <p:nvSpPr>
            <p:cNvPr id="129" name="Freeform: Shape 521">
              <a:extLst>
                <a:ext uri="{FF2B5EF4-FFF2-40B4-BE49-F238E27FC236}">
                  <a16:creationId xmlns:a16="http://schemas.microsoft.com/office/drawing/2014/main" id="{79C329DF-B10B-0343-9CCD-2C5528D3E9F8}"/>
                </a:ext>
              </a:extLst>
            </p:cNvPr>
            <p:cNvSpPr/>
            <p:nvPr/>
          </p:nvSpPr>
          <p:spPr>
            <a:xfrm>
              <a:off x="1608730" y="1752935"/>
              <a:ext cx="236646" cy="162374"/>
            </a:xfrm>
            <a:custGeom>
              <a:avLst/>
              <a:gdLst>
                <a:gd name="connsiteX0" fmla="*/ 236647 w 236646"/>
                <a:gd name="connsiteY0" fmla="*/ 135423 h 162374"/>
                <a:gd name="connsiteX1" fmla="*/ 236647 w 236646"/>
                <a:gd name="connsiteY1" fmla="*/ 155814 h 162374"/>
                <a:gd name="connsiteX2" fmla="*/ 230086 w 236646"/>
                <a:gd name="connsiteY2" fmla="*/ 162375 h 162374"/>
                <a:gd name="connsiteX3" fmla="*/ 6561 w 236646"/>
                <a:gd name="connsiteY3" fmla="*/ 162375 h 162374"/>
                <a:gd name="connsiteX4" fmla="*/ 0 w 236646"/>
                <a:gd name="connsiteY4" fmla="*/ 155814 h 162374"/>
                <a:gd name="connsiteX5" fmla="*/ 0 w 236646"/>
                <a:gd name="connsiteY5" fmla="*/ 6561 h 162374"/>
                <a:gd name="connsiteX6" fmla="*/ 6561 w 236646"/>
                <a:gd name="connsiteY6" fmla="*/ 0 h 162374"/>
                <a:gd name="connsiteX7" fmla="*/ 228920 w 236646"/>
                <a:gd name="connsiteY7" fmla="*/ 0 h 162374"/>
                <a:gd name="connsiteX8" fmla="*/ 235458 w 236646"/>
                <a:gd name="connsiteY8" fmla="*/ 6538 h 162374"/>
                <a:gd name="connsiteX9" fmla="*/ 235458 w 236646"/>
                <a:gd name="connsiteY9" fmla="*/ 6561 h 162374"/>
                <a:gd name="connsiteX10" fmla="*/ 235458 w 236646"/>
                <a:gd name="connsiteY10" fmla="*/ 15476 h 162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6646" h="162374">
                  <a:moveTo>
                    <a:pt x="236647" y="135423"/>
                  </a:moveTo>
                  <a:lnTo>
                    <a:pt x="236647" y="155814"/>
                  </a:lnTo>
                  <a:cubicBezTo>
                    <a:pt x="236647" y="159437"/>
                    <a:pt x="233709" y="162375"/>
                    <a:pt x="230086" y="162375"/>
                  </a:cubicBezTo>
                  <a:lnTo>
                    <a:pt x="6561" y="162375"/>
                  </a:lnTo>
                  <a:cubicBezTo>
                    <a:pt x="2943" y="162363"/>
                    <a:pt x="13" y="159433"/>
                    <a:pt x="0" y="155814"/>
                  </a:cubicBezTo>
                  <a:lnTo>
                    <a:pt x="0" y="6561"/>
                  </a:lnTo>
                  <a:cubicBezTo>
                    <a:pt x="0" y="2937"/>
                    <a:pt x="2937" y="0"/>
                    <a:pt x="6561" y="0"/>
                  </a:cubicBezTo>
                  <a:lnTo>
                    <a:pt x="228920" y="0"/>
                  </a:lnTo>
                  <a:cubicBezTo>
                    <a:pt x="232532" y="0"/>
                    <a:pt x="235458" y="2927"/>
                    <a:pt x="235458" y="6538"/>
                  </a:cubicBezTo>
                  <a:cubicBezTo>
                    <a:pt x="235458" y="6546"/>
                    <a:pt x="235458" y="6553"/>
                    <a:pt x="235458" y="6561"/>
                  </a:cubicBezTo>
                  <a:lnTo>
                    <a:pt x="235458" y="15476"/>
                  </a:lnTo>
                </a:path>
              </a:pathLst>
            </a:custGeom>
            <a:noFill/>
            <a:ln w="12700" cap="flat">
              <a:solidFill>
                <a:srgbClr val="F1F2F2"/>
              </a:solidFill>
              <a:prstDash val="solid"/>
              <a:round/>
            </a:ln>
          </p:spPr>
          <p:txBody>
            <a:bodyPr rtlCol="0" anchor="ctr"/>
            <a:lstStyle/>
            <a:p>
              <a:pPr defTabSz="457189">
                <a:defRPr/>
              </a:pPr>
              <a:endParaRPr lang="en-US" sz="1800">
                <a:solidFill>
                  <a:srgbClr val="FFFFFF"/>
                </a:solidFill>
                <a:latin typeface="Amazon Ember"/>
              </a:endParaRPr>
            </a:p>
          </p:txBody>
        </p:sp>
        <p:sp>
          <p:nvSpPr>
            <p:cNvPr id="130" name="Freeform: Shape 522">
              <a:extLst>
                <a:ext uri="{FF2B5EF4-FFF2-40B4-BE49-F238E27FC236}">
                  <a16:creationId xmlns:a16="http://schemas.microsoft.com/office/drawing/2014/main" id="{259D8CCF-32DB-F440-B22E-67956BB870CF}"/>
                </a:ext>
              </a:extLst>
            </p:cNvPr>
            <p:cNvSpPr/>
            <p:nvPr/>
          </p:nvSpPr>
          <p:spPr>
            <a:xfrm>
              <a:off x="1591768" y="1737641"/>
              <a:ext cx="268810" cy="196710"/>
            </a:xfrm>
            <a:custGeom>
              <a:avLst/>
              <a:gdLst>
                <a:gd name="connsiteX0" fmla="*/ 268811 w 268810"/>
                <a:gd name="connsiteY0" fmla="*/ 29421 h 196710"/>
                <a:gd name="connsiteX1" fmla="*/ 268811 w 268810"/>
                <a:gd name="connsiteY1" fmla="*/ 6561 h 196710"/>
                <a:gd name="connsiteX2" fmla="*/ 262273 w 268810"/>
                <a:gd name="connsiteY2" fmla="*/ 0 h 196710"/>
                <a:gd name="connsiteX3" fmla="*/ 6561 w 268810"/>
                <a:gd name="connsiteY3" fmla="*/ 0 h 196710"/>
                <a:gd name="connsiteX4" fmla="*/ 0 w 268810"/>
                <a:gd name="connsiteY4" fmla="*/ 6561 h 196710"/>
                <a:gd name="connsiteX5" fmla="*/ 0 w 268810"/>
                <a:gd name="connsiteY5" fmla="*/ 190149 h 196710"/>
                <a:gd name="connsiteX6" fmla="*/ 6561 w 268810"/>
                <a:gd name="connsiteY6" fmla="*/ 196710 h 196710"/>
                <a:gd name="connsiteX7" fmla="*/ 262273 w 268810"/>
                <a:gd name="connsiteY7" fmla="*/ 196710 h 196710"/>
                <a:gd name="connsiteX8" fmla="*/ 268811 w 268810"/>
                <a:gd name="connsiteY8" fmla="*/ 190149 h 196710"/>
                <a:gd name="connsiteX9" fmla="*/ 268811 w 268810"/>
                <a:gd name="connsiteY9" fmla="*/ 147447 h 196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8810" h="196710">
                  <a:moveTo>
                    <a:pt x="268811" y="29421"/>
                  </a:moveTo>
                  <a:lnTo>
                    <a:pt x="268811" y="6561"/>
                  </a:lnTo>
                  <a:cubicBezTo>
                    <a:pt x="268811" y="2946"/>
                    <a:pt x="265887" y="13"/>
                    <a:pt x="262273" y="0"/>
                  </a:cubicBezTo>
                  <a:lnTo>
                    <a:pt x="6561" y="0"/>
                  </a:lnTo>
                  <a:cubicBezTo>
                    <a:pt x="2937" y="0"/>
                    <a:pt x="0" y="2937"/>
                    <a:pt x="0" y="6561"/>
                  </a:cubicBezTo>
                  <a:lnTo>
                    <a:pt x="0" y="190149"/>
                  </a:lnTo>
                  <a:cubicBezTo>
                    <a:pt x="0" y="193773"/>
                    <a:pt x="2937" y="196710"/>
                    <a:pt x="6561" y="196710"/>
                  </a:cubicBezTo>
                  <a:lnTo>
                    <a:pt x="262273" y="196710"/>
                  </a:lnTo>
                  <a:cubicBezTo>
                    <a:pt x="265887" y="196697"/>
                    <a:pt x="268811" y="193764"/>
                    <a:pt x="268811" y="190149"/>
                  </a:cubicBezTo>
                  <a:lnTo>
                    <a:pt x="268811" y="147447"/>
                  </a:lnTo>
                </a:path>
              </a:pathLst>
            </a:custGeom>
            <a:noFill/>
            <a:ln w="12700" cap="flat">
              <a:solidFill>
                <a:srgbClr val="F1F2F2"/>
              </a:solidFill>
              <a:prstDash val="solid"/>
              <a:round/>
            </a:ln>
          </p:spPr>
          <p:txBody>
            <a:bodyPr rtlCol="0" anchor="ctr"/>
            <a:lstStyle/>
            <a:p>
              <a:pPr defTabSz="457189">
                <a:defRPr/>
              </a:pPr>
              <a:endParaRPr lang="en-US" sz="1800">
                <a:solidFill>
                  <a:srgbClr val="FFFFFF"/>
                </a:solidFill>
                <a:latin typeface="Amazon Ember"/>
              </a:endParaRPr>
            </a:p>
          </p:txBody>
        </p:sp>
        <p:sp>
          <p:nvSpPr>
            <p:cNvPr id="131" name="Freeform: Shape 523">
              <a:extLst>
                <a:ext uri="{FF2B5EF4-FFF2-40B4-BE49-F238E27FC236}">
                  <a16:creationId xmlns:a16="http://schemas.microsoft.com/office/drawing/2014/main" id="{896D3E9C-7E19-CC41-99BC-EC2B3EE47828}"/>
                </a:ext>
              </a:extLst>
            </p:cNvPr>
            <p:cNvSpPr/>
            <p:nvPr/>
          </p:nvSpPr>
          <p:spPr>
            <a:xfrm>
              <a:off x="1848509" y="1792825"/>
              <a:ext cx="12023" cy="66275"/>
            </a:xfrm>
            <a:custGeom>
              <a:avLst/>
              <a:gdLst>
                <a:gd name="connsiteX0" fmla="*/ 6012 w 12023"/>
                <a:gd name="connsiteY0" fmla="*/ 66271 h 66275"/>
                <a:gd name="connsiteX1" fmla="*/ 1668 w 12023"/>
                <a:gd name="connsiteY1" fmla="*/ 64557 h 66275"/>
                <a:gd name="connsiteX2" fmla="*/ 1668 w 12023"/>
                <a:gd name="connsiteY2" fmla="*/ 55778 h 66275"/>
                <a:gd name="connsiteX3" fmla="*/ 10355 w 12023"/>
                <a:gd name="connsiteY3" fmla="*/ 55778 h 66275"/>
                <a:gd name="connsiteX4" fmla="*/ 10355 w 12023"/>
                <a:gd name="connsiteY4" fmla="*/ 64557 h 66275"/>
                <a:gd name="connsiteX5" fmla="*/ 6012 w 12023"/>
                <a:gd name="connsiteY5" fmla="*/ 66271 h 66275"/>
                <a:gd name="connsiteX6" fmla="*/ 2217 w 12023"/>
                <a:gd name="connsiteY6" fmla="*/ 45880 h 66275"/>
                <a:gd name="connsiteX7" fmla="*/ 914 w 12023"/>
                <a:gd name="connsiteY7" fmla="*/ 1212 h 66275"/>
                <a:gd name="connsiteX8" fmla="*/ 6012 w 12023"/>
                <a:gd name="connsiteY8" fmla="*/ 0 h 66275"/>
                <a:gd name="connsiteX9" fmla="*/ 11087 w 12023"/>
                <a:gd name="connsiteY9" fmla="*/ 1212 h 66275"/>
                <a:gd name="connsiteX10" fmla="*/ 9806 w 12023"/>
                <a:gd name="connsiteY10" fmla="*/ 45880 h 6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023" h="66275">
                  <a:moveTo>
                    <a:pt x="6012" y="66271"/>
                  </a:moveTo>
                  <a:cubicBezTo>
                    <a:pt x="4386" y="66337"/>
                    <a:pt x="2809" y="65716"/>
                    <a:pt x="1668" y="64557"/>
                  </a:cubicBezTo>
                  <a:cubicBezTo>
                    <a:pt x="-556" y="62053"/>
                    <a:pt x="-556" y="58282"/>
                    <a:pt x="1668" y="55778"/>
                  </a:cubicBezTo>
                  <a:cubicBezTo>
                    <a:pt x="4112" y="53491"/>
                    <a:pt x="7911" y="53491"/>
                    <a:pt x="10355" y="55778"/>
                  </a:cubicBezTo>
                  <a:cubicBezTo>
                    <a:pt x="12579" y="58282"/>
                    <a:pt x="12579" y="62053"/>
                    <a:pt x="10355" y="64557"/>
                  </a:cubicBezTo>
                  <a:cubicBezTo>
                    <a:pt x="9214" y="65716"/>
                    <a:pt x="7637" y="66337"/>
                    <a:pt x="6012" y="66271"/>
                  </a:cubicBezTo>
                  <a:close/>
                  <a:moveTo>
                    <a:pt x="2217" y="45880"/>
                  </a:moveTo>
                  <a:lnTo>
                    <a:pt x="914" y="1212"/>
                  </a:lnTo>
                  <a:cubicBezTo>
                    <a:pt x="2496" y="418"/>
                    <a:pt x="4242" y="4"/>
                    <a:pt x="6012" y="0"/>
                  </a:cubicBezTo>
                  <a:cubicBezTo>
                    <a:pt x="7774" y="-1"/>
                    <a:pt x="9514" y="414"/>
                    <a:pt x="11087" y="1212"/>
                  </a:cubicBezTo>
                  <a:lnTo>
                    <a:pt x="9806" y="45880"/>
                  </a:lnTo>
                  <a:close/>
                </a:path>
              </a:pathLst>
            </a:custGeom>
            <a:solidFill>
              <a:srgbClr val="527FFF"/>
            </a:solidFill>
            <a:ln w="2286" cap="flat">
              <a:noFill/>
              <a:prstDash val="solid"/>
              <a:miter/>
            </a:ln>
          </p:spPr>
          <p:txBody>
            <a:bodyPr rtlCol="0" anchor="ctr"/>
            <a:lstStyle/>
            <a:p>
              <a:pPr defTabSz="457189">
                <a:defRPr/>
              </a:pPr>
              <a:endParaRPr lang="en-US" sz="1800">
                <a:solidFill>
                  <a:srgbClr val="FFFFFF"/>
                </a:solidFill>
                <a:latin typeface="Amazon Ember"/>
              </a:endParaRPr>
            </a:p>
          </p:txBody>
        </p:sp>
        <p:sp>
          <p:nvSpPr>
            <p:cNvPr id="132" name="Freeform: Shape 524">
              <a:extLst>
                <a:ext uri="{FF2B5EF4-FFF2-40B4-BE49-F238E27FC236}">
                  <a16:creationId xmlns:a16="http://schemas.microsoft.com/office/drawing/2014/main" id="{8E070662-641F-FE49-BB1C-7FCDE09F0685}"/>
                </a:ext>
              </a:extLst>
            </p:cNvPr>
            <p:cNvSpPr/>
            <p:nvPr/>
          </p:nvSpPr>
          <p:spPr>
            <a:xfrm>
              <a:off x="1805829" y="1777761"/>
              <a:ext cx="96834" cy="96834"/>
            </a:xfrm>
            <a:custGeom>
              <a:avLst/>
              <a:gdLst>
                <a:gd name="connsiteX0" fmla="*/ 96835 w 96834"/>
                <a:gd name="connsiteY0" fmla="*/ 48417 h 96834"/>
                <a:gd name="connsiteX1" fmla="*/ 48418 w 96834"/>
                <a:gd name="connsiteY1" fmla="*/ 96835 h 96834"/>
                <a:gd name="connsiteX2" fmla="*/ 0 w 96834"/>
                <a:gd name="connsiteY2" fmla="*/ 48417 h 96834"/>
                <a:gd name="connsiteX3" fmla="*/ 48418 w 96834"/>
                <a:gd name="connsiteY3" fmla="*/ 0 h 96834"/>
                <a:gd name="connsiteX4" fmla="*/ 96835 w 96834"/>
                <a:gd name="connsiteY4" fmla="*/ 48417 h 96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834" h="96834">
                  <a:moveTo>
                    <a:pt x="96835" y="48417"/>
                  </a:moveTo>
                  <a:cubicBezTo>
                    <a:pt x="96835" y="75158"/>
                    <a:pt x="75158" y="96835"/>
                    <a:pt x="48418" y="96835"/>
                  </a:cubicBezTo>
                  <a:cubicBezTo>
                    <a:pt x="21677" y="96835"/>
                    <a:pt x="0" y="75158"/>
                    <a:pt x="0" y="48417"/>
                  </a:cubicBezTo>
                  <a:cubicBezTo>
                    <a:pt x="0" y="21677"/>
                    <a:pt x="21677" y="0"/>
                    <a:pt x="48418" y="0"/>
                  </a:cubicBezTo>
                  <a:cubicBezTo>
                    <a:pt x="75158" y="0"/>
                    <a:pt x="96835" y="21677"/>
                    <a:pt x="96835" y="48417"/>
                  </a:cubicBezTo>
                  <a:close/>
                </a:path>
              </a:pathLst>
            </a:custGeom>
            <a:noFill/>
            <a:ln w="12700" cap="flat">
              <a:solidFill>
                <a:srgbClr val="527FFF"/>
              </a:solidFill>
              <a:prstDash val="solid"/>
              <a:round/>
            </a:ln>
          </p:spPr>
          <p:txBody>
            <a:bodyPr rtlCol="0" anchor="ctr"/>
            <a:lstStyle/>
            <a:p>
              <a:pPr defTabSz="457189">
                <a:defRPr/>
              </a:pPr>
              <a:endParaRPr lang="en-US" sz="1800">
                <a:solidFill>
                  <a:srgbClr val="FFFFFF"/>
                </a:solidFill>
                <a:latin typeface="Amazon Ember"/>
              </a:endParaRPr>
            </a:p>
          </p:txBody>
        </p:sp>
        <p:sp>
          <p:nvSpPr>
            <p:cNvPr id="133" name="Freeform: Shape 525">
              <a:extLst>
                <a:ext uri="{FF2B5EF4-FFF2-40B4-BE49-F238E27FC236}">
                  <a16:creationId xmlns:a16="http://schemas.microsoft.com/office/drawing/2014/main" id="{B4E6EA38-346B-1B46-B480-EEE0B84041CE}"/>
                </a:ext>
              </a:extLst>
            </p:cNvPr>
            <p:cNvSpPr/>
            <p:nvPr/>
          </p:nvSpPr>
          <p:spPr>
            <a:xfrm>
              <a:off x="1880261" y="1849130"/>
              <a:ext cx="57346" cy="58043"/>
            </a:xfrm>
            <a:custGeom>
              <a:avLst/>
              <a:gdLst>
                <a:gd name="connsiteX0" fmla="*/ 17282 w 57346"/>
                <a:gd name="connsiteY0" fmla="*/ 0 h 58043"/>
                <a:gd name="connsiteX1" fmla="*/ 53858 w 57346"/>
                <a:gd name="connsiteY1" fmla="*/ 36827 h 58043"/>
                <a:gd name="connsiteX2" fmla="*/ 53607 w 57346"/>
                <a:gd name="connsiteY2" fmla="*/ 54315 h 58043"/>
                <a:gd name="connsiteX3" fmla="*/ 53607 w 57346"/>
                <a:gd name="connsiteY3" fmla="*/ 54315 h 58043"/>
                <a:gd name="connsiteX4" fmla="*/ 36119 w 57346"/>
                <a:gd name="connsiteY4" fmla="*/ 54544 h 58043"/>
                <a:gd name="connsiteX5" fmla="*/ 0 w 57346"/>
                <a:gd name="connsiteY5" fmla="*/ 18379 h 5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346" h="58043">
                  <a:moveTo>
                    <a:pt x="17282" y="0"/>
                  </a:moveTo>
                  <a:lnTo>
                    <a:pt x="53858" y="36827"/>
                  </a:lnTo>
                  <a:cubicBezTo>
                    <a:pt x="58606" y="41731"/>
                    <a:pt x="58492" y="49551"/>
                    <a:pt x="53607" y="54315"/>
                  </a:cubicBezTo>
                  <a:lnTo>
                    <a:pt x="53607" y="54315"/>
                  </a:lnTo>
                  <a:cubicBezTo>
                    <a:pt x="48836" y="59196"/>
                    <a:pt x="41015" y="59297"/>
                    <a:pt x="36119" y="54544"/>
                  </a:cubicBezTo>
                  <a:lnTo>
                    <a:pt x="0" y="18379"/>
                  </a:lnTo>
                </a:path>
              </a:pathLst>
            </a:custGeom>
            <a:noFill/>
            <a:ln w="12700" cap="flat">
              <a:solidFill>
                <a:srgbClr val="527FFF"/>
              </a:solidFill>
              <a:prstDash val="solid"/>
              <a:round/>
            </a:ln>
          </p:spPr>
          <p:txBody>
            <a:bodyPr rtlCol="0" anchor="ctr"/>
            <a:lstStyle/>
            <a:p>
              <a:pPr defTabSz="457189">
                <a:defRPr/>
              </a:pPr>
              <a:endParaRPr lang="en-US" sz="1800">
                <a:solidFill>
                  <a:srgbClr val="FFFFFF"/>
                </a:solidFill>
                <a:latin typeface="Amazon Ember"/>
              </a:endParaRPr>
            </a:p>
          </p:txBody>
        </p:sp>
        <p:sp>
          <p:nvSpPr>
            <p:cNvPr id="134" name="Freeform: Shape 526">
              <a:extLst>
                <a:ext uri="{FF2B5EF4-FFF2-40B4-BE49-F238E27FC236}">
                  <a16:creationId xmlns:a16="http://schemas.microsoft.com/office/drawing/2014/main" id="{3414C4A5-ABC0-E14B-9A00-4EB70FA02E12}"/>
                </a:ext>
              </a:extLst>
            </p:cNvPr>
            <p:cNvSpPr/>
            <p:nvPr/>
          </p:nvSpPr>
          <p:spPr>
            <a:xfrm>
              <a:off x="1671458" y="1843483"/>
              <a:ext cx="45857" cy="45857"/>
            </a:xfrm>
            <a:custGeom>
              <a:avLst/>
              <a:gdLst>
                <a:gd name="connsiteX0" fmla="*/ 0 w 45857"/>
                <a:gd name="connsiteY0" fmla="*/ 0 h 45857"/>
                <a:gd name="connsiteX1" fmla="*/ 45857 w 45857"/>
                <a:gd name="connsiteY1" fmla="*/ 0 h 45857"/>
                <a:gd name="connsiteX2" fmla="*/ 45857 w 45857"/>
                <a:gd name="connsiteY2" fmla="*/ 45857 h 45857"/>
                <a:gd name="connsiteX3" fmla="*/ 0 w 45857"/>
                <a:gd name="connsiteY3" fmla="*/ 45857 h 45857"/>
              </a:gdLst>
              <a:ahLst/>
              <a:cxnLst>
                <a:cxn ang="0">
                  <a:pos x="connsiteX0" y="connsiteY0"/>
                </a:cxn>
                <a:cxn ang="0">
                  <a:pos x="connsiteX1" y="connsiteY1"/>
                </a:cxn>
                <a:cxn ang="0">
                  <a:pos x="connsiteX2" y="connsiteY2"/>
                </a:cxn>
                <a:cxn ang="0">
                  <a:pos x="connsiteX3" y="connsiteY3"/>
                </a:cxn>
              </a:cxnLst>
              <a:rect l="l" t="t" r="r" b="b"/>
              <a:pathLst>
                <a:path w="45857" h="45857">
                  <a:moveTo>
                    <a:pt x="0" y="0"/>
                  </a:moveTo>
                  <a:lnTo>
                    <a:pt x="45857" y="0"/>
                  </a:lnTo>
                  <a:lnTo>
                    <a:pt x="45857" y="45857"/>
                  </a:lnTo>
                  <a:lnTo>
                    <a:pt x="0" y="45857"/>
                  </a:lnTo>
                  <a:close/>
                </a:path>
              </a:pathLst>
            </a:custGeom>
            <a:noFill/>
            <a:ln w="12700" cap="flat">
              <a:solidFill>
                <a:srgbClr val="F1F2F2"/>
              </a:solidFill>
              <a:prstDash val="solid"/>
              <a:round/>
            </a:ln>
          </p:spPr>
          <p:txBody>
            <a:bodyPr rtlCol="0" anchor="ctr"/>
            <a:lstStyle/>
            <a:p>
              <a:pPr defTabSz="457189">
                <a:defRPr/>
              </a:pPr>
              <a:endParaRPr lang="en-US" sz="1800">
                <a:solidFill>
                  <a:srgbClr val="FFFFFF"/>
                </a:solidFill>
                <a:latin typeface="Amazon Ember"/>
              </a:endParaRPr>
            </a:p>
          </p:txBody>
        </p:sp>
        <p:sp>
          <p:nvSpPr>
            <p:cNvPr id="135" name="Freeform: Shape 527">
              <a:extLst>
                <a:ext uri="{FF2B5EF4-FFF2-40B4-BE49-F238E27FC236}">
                  <a16:creationId xmlns:a16="http://schemas.microsoft.com/office/drawing/2014/main" id="{24AEE77A-F770-1D48-9B4A-7F862C3BF9A6}"/>
                </a:ext>
              </a:extLst>
            </p:cNvPr>
            <p:cNvSpPr/>
            <p:nvPr/>
          </p:nvSpPr>
          <p:spPr>
            <a:xfrm>
              <a:off x="1736815" y="1778881"/>
              <a:ext cx="45857" cy="45857"/>
            </a:xfrm>
            <a:custGeom>
              <a:avLst/>
              <a:gdLst>
                <a:gd name="connsiteX0" fmla="*/ 0 w 45857"/>
                <a:gd name="connsiteY0" fmla="*/ 0 h 45857"/>
                <a:gd name="connsiteX1" fmla="*/ 45857 w 45857"/>
                <a:gd name="connsiteY1" fmla="*/ 0 h 45857"/>
                <a:gd name="connsiteX2" fmla="*/ 45857 w 45857"/>
                <a:gd name="connsiteY2" fmla="*/ 45857 h 45857"/>
                <a:gd name="connsiteX3" fmla="*/ 0 w 45857"/>
                <a:gd name="connsiteY3" fmla="*/ 45857 h 45857"/>
              </a:gdLst>
              <a:ahLst/>
              <a:cxnLst>
                <a:cxn ang="0">
                  <a:pos x="connsiteX0" y="connsiteY0"/>
                </a:cxn>
                <a:cxn ang="0">
                  <a:pos x="connsiteX1" y="connsiteY1"/>
                </a:cxn>
                <a:cxn ang="0">
                  <a:pos x="connsiteX2" y="connsiteY2"/>
                </a:cxn>
                <a:cxn ang="0">
                  <a:pos x="connsiteX3" y="connsiteY3"/>
                </a:cxn>
              </a:cxnLst>
              <a:rect l="l" t="t" r="r" b="b"/>
              <a:pathLst>
                <a:path w="45857" h="45857">
                  <a:moveTo>
                    <a:pt x="0" y="0"/>
                  </a:moveTo>
                  <a:lnTo>
                    <a:pt x="45857" y="0"/>
                  </a:lnTo>
                  <a:lnTo>
                    <a:pt x="45857" y="45857"/>
                  </a:lnTo>
                  <a:lnTo>
                    <a:pt x="0" y="45857"/>
                  </a:lnTo>
                  <a:close/>
                </a:path>
              </a:pathLst>
            </a:custGeom>
            <a:noFill/>
            <a:ln w="12700" cap="flat">
              <a:solidFill>
                <a:srgbClr val="F1F2F2"/>
              </a:solidFill>
              <a:prstDash val="solid"/>
              <a:round/>
            </a:ln>
          </p:spPr>
          <p:txBody>
            <a:bodyPr rtlCol="0" anchor="ctr"/>
            <a:lstStyle/>
            <a:p>
              <a:pPr defTabSz="457189">
                <a:defRPr/>
              </a:pPr>
              <a:endParaRPr lang="en-US" sz="1800">
                <a:solidFill>
                  <a:srgbClr val="FFFFFF"/>
                </a:solidFill>
                <a:latin typeface="Amazon Ember"/>
              </a:endParaRPr>
            </a:p>
          </p:txBody>
        </p:sp>
        <p:sp>
          <p:nvSpPr>
            <p:cNvPr id="136" name="Freeform: Shape 528">
              <a:extLst>
                <a:ext uri="{FF2B5EF4-FFF2-40B4-BE49-F238E27FC236}">
                  <a16:creationId xmlns:a16="http://schemas.microsoft.com/office/drawing/2014/main" id="{3ADDD4F5-4D4B-154C-BF68-F7E32E28AB33}"/>
                </a:ext>
              </a:extLst>
            </p:cNvPr>
            <p:cNvSpPr/>
            <p:nvPr/>
          </p:nvSpPr>
          <p:spPr>
            <a:xfrm>
              <a:off x="1736815" y="1843483"/>
              <a:ext cx="45857" cy="45857"/>
            </a:xfrm>
            <a:custGeom>
              <a:avLst/>
              <a:gdLst>
                <a:gd name="connsiteX0" fmla="*/ 0 w 45857"/>
                <a:gd name="connsiteY0" fmla="*/ 0 h 45857"/>
                <a:gd name="connsiteX1" fmla="*/ 45857 w 45857"/>
                <a:gd name="connsiteY1" fmla="*/ 0 h 45857"/>
                <a:gd name="connsiteX2" fmla="*/ 45857 w 45857"/>
                <a:gd name="connsiteY2" fmla="*/ 45857 h 45857"/>
                <a:gd name="connsiteX3" fmla="*/ 0 w 45857"/>
                <a:gd name="connsiteY3" fmla="*/ 45857 h 45857"/>
              </a:gdLst>
              <a:ahLst/>
              <a:cxnLst>
                <a:cxn ang="0">
                  <a:pos x="connsiteX0" y="connsiteY0"/>
                </a:cxn>
                <a:cxn ang="0">
                  <a:pos x="connsiteX1" y="connsiteY1"/>
                </a:cxn>
                <a:cxn ang="0">
                  <a:pos x="connsiteX2" y="connsiteY2"/>
                </a:cxn>
                <a:cxn ang="0">
                  <a:pos x="connsiteX3" y="connsiteY3"/>
                </a:cxn>
              </a:cxnLst>
              <a:rect l="l" t="t" r="r" b="b"/>
              <a:pathLst>
                <a:path w="45857" h="45857">
                  <a:moveTo>
                    <a:pt x="0" y="0"/>
                  </a:moveTo>
                  <a:lnTo>
                    <a:pt x="45857" y="0"/>
                  </a:lnTo>
                  <a:lnTo>
                    <a:pt x="45857" y="45857"/>
                  </a:lnTo>
                  <a:lnTo>
                    <a:pt x="0" y="45857"/>
                  </a:lnTo>
                  <a:close/>
                </a:path>
              </a:pathLst>
            </a:custGeom>
            <a:noFill/>
            <a:ln w="12700" cap="flat">
              <a:solidFill>
                <a:srgbClr val="F1F2F2"/>
              </a:solidFill>
              <a:prstDash val="solid"/>
              <a:round/>
            </a:ln>
          </p:spPr>
          <p:txBody>
            <a:bodyPr rtlCol="0" anchor="ctr"/>
            <a:lstStyle/>
            <a:p>
              <a:pPr defTabSz="457189">
                <a:defRPr/>
              </a:pPr>
              <a:endParaRPr lang="en-US" sz="1800">
                <a:solidFill>
                  <a:srgbClr val="FFFFFF"/>
                </a:solidFill>
                <a:latin typeface="Amazon Ember"/>
              </a:endParaRPr>
            </a:p>
          </p:txBody>
        </p:sp>
        <p:sp>
          <p:nvSpPr>
            <p:cNvPr id="137" name="Freeform: Shape 529">
              <a:extLst>
                <a:ext uri="{FF2B5EF4-FFF2-40B4-BE49-F238E27FC236}">
                  <a16:creationId xmlns:a16="http://schemas.microsoft.com/office/drawing/2014/main" id="{B36B3FA8-F709-AF4D-9529-84301E7CFEE7}"/>
                </a:ext>
              </a:extLst>
            </p:cNvPr>
            <p:cNvSpPr/>
            <p:nvPr/>
          </p:nvSpPr>
          <p:spPr>
            <a:xfrm>
              <a:off x="1671664" y="1779087"/>
              <a:ext cx="45445" cy="45445"/>
            </a:xfrm>
            <a:custGeom>
              <a:avLst/>
              <a:gdLst>
                <a:gd name="connsiteX0" fmla="*/ 45446 w 45445"/>
                <a:gd name="connsiteY0" fmla="*/ 22723 h 45445"/>
                <a:gd name="connsiteX1" fmla="*/ 22723 w 45445"/>
                <a:gd name="connsiteY1" fmla="*/ 45446 h 45445"/>
                <a:gd name="connsiteX2" fmla="*/ 0 w 45445"/>
                <a:gd name="connsiteY2" fmla="*/ 22723 h 45445"/>
                <a:gd name="connsiteX3" fmla="*/ 22723 w 45445"/>
                <a:gd name="connsiteY3" fmla="*/ 0 h 45445"/>
                <a:gd name="connsiteX4" fmla="*/ 45446 w 45445"/>
                <a:gd name="connsiteY4" fmla="*/ 22723 h 454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445" h="45445">
                  <a:moveTo>
                    <a:pt x="45446" y="22723"/>
                  </a:moveTo>
                  <a:cubicBezTo>
                    <a:pt x="45446" y="35272"/>
                    <a:pt x="35272" y="45446"/>
                    <a:pt x="22723" y="45446"/>
                  </a:cubicBezTo>
                  <a:cubicBezTo>
                    <a:pt x="10173" y="45446"/>
                    <a:pt x="0" y="35272"/>
                    <a:pt x="0" y="22723"/>
                  </a:cubicBezTo>
                  <a:cubicBezTo>
                    <a:pt x="0" y="10173"/>
                    <a:pt x="10173" y="0"/>
                    <a:pt x="22723" y="0"/>
                  </a:cubicBezTo>
                  <a:cubicBezTo>
                    <a:pt x="35272" y="0"/>
                    <a:pt x="45446" y="10173"/>
                    <a:pt x="45446" y="22723"/>
                  </a:cubicBezTo>
                  <a:close/>
                </a:path>
              </a:pathLst>
            </a:custGeom>
            <a:noFill/>
            <a:ln w="12700" cap="flat">
              <a:solidFill>
                <a:srgbClr val="527FFF"/>
              </a:solidFill>
              <a:prstDash val="solid"/>
              <a:round/>
            </a:ln>
          </p:spPr>
          <p:txBody>
            <a:bodyPr rtlCol="0" anchor="ctr"/>
            <a:lstStyle/>
            <a:p>
              <a:pPr defTabSz="457189">
                <a:defRPr/>
              </a:pPr>
              <a:endParaRPr lang="en-US" sz="1800">
                <a:solidFill>
                  <a:srgbClr val="FFFFFF"/>
                </a:solidFill>
                <a:latin typeface="Amazon Ember"/>
              </a:endParaRPr>
            </a:p>
          </p:txBody>
        </p:sp>
      </p:grpSp>
      <p:grpSp>
        <p:nvGrpSpPr>
          <p:cNvPr id="138" name="Graphic 230">
            <a:extLst>
              <a:ext uri="{FF2B5EF4-FFF2-40B4-BE49-F238E27FC236}">
                <a16:creationId xmlns:a16="http://schemas.microsoft.com/office/drawing/2014/main" id="{1246E1E5-D6A6-2A47-A926-0D0E9781BB05}"/>
              </a:ext>
            </a:extLst>
          </p:cNvPr>
          <p:cNvGrpSpPr/>
          <p:nvPr/>
        </p:nvGrpSpPr>
        <p:grpSpPr>
          <a:xfrm>
            <a:off x="3536984" y="3999558"/>
            <a:ext cx="427825" cy="427825"/>
            <a:chOff x="7510468" y="1619250"/>
            <a:chExt cx="457200" cy="457200"/>
          </a:xfrm>
        </p:grpSpPr>
        <p:sp>
          <p:nvSpPr>
            <p:cNvPr id="139" name="Freeform: Shape 2326">
              <a:extLst>
                <a:ext uri="{FF2B5EF4-FFF2-40B4-BE49-F238E27FC236}">
                  <a16:creationId xmlns:a16="http://schemas.microsoft.com/office/drawing/2014/main" id="{48FF4AA4-7B30-0D49-A127-FD445677A3D4}"/>
                </a:ext>
              </a:extLst>
            </p:cNvPr>
            <p:cNvSpPr/>
            <p:nvPr/>
          </p:nvSpPr>
          <p:spPr>
            <a:xfrm>
              <a:off x="7642895" y="1709775"/>
              <a:ext cx="192412" cy="276148"/>
            </a:xfrm>
            <a:custGeom>
              <a:avLst/>
              <a:gdLst>
                <a:gd name="connsiteX0" fmla="*/ 0 w 192412"/>
                <a:gd name="connsiteY0" fmla="*/ 268605 h 276148"/>
                <a:gd name="connsiteX1" fmla="*/ 0 w 192412"/>
                <a:gd name="connsiteY1" fmla="*/ 7544 h 276148"/>
                <a:gd name="connsiteX2" fmla="*/ 7498 w 192412"/>
                <a:gd name="connsiteY2" fmla="*/ 0 h 276148"/>
                <a:gd name="connsiteX3" fmla="*/ 7521 w 192412"/>
                <a:gd name="connsiteY3" fmla="*/ 0 h 276148"/>
                <a:gd name="connsiteX4" fmla="*/ 128176 w 192412"/>
                <a:gd name="connsiteY4" fmla="*/ 0 h 276148"/>
                <a:gd name="connsiteX5" fmla="*/ 192413 w 192412"/>
                <a:gd name="connsiteY5" fmla="*/ 64237 h 276148"/>
                <a:gd name="connsiteX6" fmla="*/ 192413 w 192412"/>
                <a:gd name="connsiteY6" fmla="*/ 268605 h 276148"/>
                <a:gd name="connsiteX7" fmla="*/ 184915 w 192412"/>
                <a:gd name="connsiteY7" fmla="*/ 276149 h 276148"/>
                <a:gd name="connsiteX8" fmla="*/ 184892 w 192412"/>
                <a:gd name="connsiteY8" fmla="*/ 276149 h 276148"/>
                <a:gd name="connsiteX9" fmla="*/ 7521 w 192412"/>
                <a:gd name="connsiteY9" fmla="*/ 276149 h 276148"/>
                <a:gd name="connsiteX10" fmla="*/ 0 w 192412"/>
                <a:gd name="connsiteY10" fmla="*/ 268628 h 276148"/>
                <a:gd name="connsiteX11" fmla="*/ 0 w 192412"/>
                <a:gd name="connsiteY11" fmla="*/ 268605 h 276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2412" h="276148">
                  <a:moveTo>
                    <a:pt x="0" y="268605"/>
                  </a:moveTo>
                  <a:lnTo>
                    <a:pt x="0" y="7544"/>
                  </a:lnTo>
                  <a:cubicBezTo>
                    <a:pt x="-13" y="3390"/>
                    <a:pt x="3344" y="13"/>
                    <a:pt x="7498" y="0"/>
                  </a:cubicBezTo>
                  <a:cubicBezTo>
                    <a:pt x="7506" y="0"/>
                    <a:pt x="7513" y="0"/>
                    <a:pt x="7521" y="0"/>
                  </a:cubicBezTo>
                  <a:lnTo>
                    <a:pt x="128176" y="0"/>
                  </a:lnTo>
                  <a:lnTo>
                    <a:pt x="192413" y="64237"/>
                  </a:lnTo>
                  <a:lnTo>
                    <a:pt x="192413" y="268605"/>
                  </a:lnTo>
                  <a:cubicBezTo>
                    <a:pt x="192426" y="272759"/>
                    <a:pt x="189068" y="276135"/>
                    <a:pt x="184915" y="276149"/>
                  </a:cubicBezTo>
                  <a:cubicBezTo>
                    <a:pt x="184908" y="276149"/>
                    <a:pt x="184899" y="276149"/>
                    <a:pt x="184892" y="276149"/>
                  </a:cubicBezTo>
                  <a:lnTo>
                    <a:pt x="7521" y="276149"/>
                  </a:lnTo>
                  <a:cubicBezTo>
                    <a:pt x="3367" y="276149"/>
                    <a:pt x="0" y="272782"/>
                    <a:pt x="0" y="268628"/>
                  </a:cubicBezTo>
                  <a:cubicBezTo>
                    <a:pt x="0" y="268621"/>
                    <a:pt x="0" y="268612"/>
                    <a:pt x="0" y="268605"/>
                  </a:cubicBezTo>
                  <a:close/>
                </a:path>
              </a:pathLst>
            </a:custGeom>
            <a:noFill/>
            <a:ln w="12700" cap="flat">
              <a:solidFill>
                <a:srgbClr val="F1F2F2"/>
              </a:solidFill>
              <a:prstDash val="solid"/>
              <a:round/>
            </a:ln>
          </p:spPr>
          <p:txBody>
            <a:bodyPr rtlCol="0" anchor="ctr"/>
            <a:lstStyle/>
            <a:p>
              <a:pPr defTabSz="457189">
                <a:defRPr/>
              </a:pPr>
              <a:endParaRPr lang="en-US" sz="1800">
                <a:solidFill>
                  <a:srgbClr val="FFFFFF"/>
                </a:solidFill>
                <a:latin typeface="Amazon Ember"/>
              </a:endParaRPr>
            </a:p>
          </p:txBody>
        </p:sp>
        <p:sp>
          <p:nvSpPr>
            <p:cNvPr id="140" name="Freeform: Shape 2327">
              <a:extLst>
                <a:ext uri="{FF2B5EF4-FFF2-40B4-BE49-F238E27FC236}">
                  <a16:creationId xmlns:a16="http://schemas.microsoft.com/office/drawing/2014/main" id="{34F1B9B9-083A-8D43-BE07-D591FC002356}"/>
                </a:ext>
              </a:extLst>
            </p:cNvPr>
            <p:cNvSpPr/>
            <p:nvPr/>
          </p:nvSpPr>
          <p:spPr>
            <a:xfrm>
              <a:off x="7771003" y="1709775"/>
              <a:ext cx="64236" cy="64236"/>
            </a:xfrm>
            <a:custGeom>
              <a:avLst/>
              <a:gdLst>
                <a:gd name="connsiteX0" fmla="*/ 0 w 64236"/>
                <a:gd name="connsiteY0" fmla="*/ 64237 h 64236"/>
                <a:gd name="connsiteX1" fmla="*/ 64237 w 64236"/>
                <a:gd name="connsiteY1" fmla="*/ 64237 h 64236"/>
                <a:gd name="connsiteX2" fmla="*/ 0 w 64236"/>
                <a:gd name="connsiteY2" fmla="*/ 0 h 64236"/>
                <a:gd name="connsiteX3" fmla="*/ 0 w 64236"/>
                <a:gd name="connsiteY3" fmla="*/ 64237 h 64236"/>
              </a:gdLst>
              <a:ahLst/>
              <a:cxnLst>
                <a:cxn ang="0">
                  <a:pos x="connsiteX0" y="connsiteY0"/>
                </a:cxn>
                <a:cxn ang="0">
                  <a:pos x="connsiteX1" y="connsiteY1"/>
                </a:cxn>
                <a:cxn ang="0">
                  <a:pos x="connsiteX2" y="connsiteY2"/>
                </a:cxn>
                <a:cxn ang="0">
                  <a:pos x="connsiteX3" y="connsiteY3"/>
                </a:cxn>
              </a:cxnLst>
              <a:rect l="l" t="t" r="r" b="b"/>
              <a:pathLst>
                <a:path w="64236" h="64236">
                  <a:moveTo>
                    <a:pt x="0" y="64237"/>
                  </a:moveTo>
                  <a:lnTo>
                    <a:pt x="64237" y="64237"/>
                  </a:lnTo>
                  <a:lnTo>
                    <a:pt x="0" y="0"/>
                  </a:lnTo>
                  <a:lnTo>
                    <a:pt x="0" y="64237"/>
                  </a:lnTo>
                  <a:close/>
                </a:path>
              </a:pathLst>
            </a:custGeom>
            <a:noFill/>
            <a:ln w="12700" cap="flat">
              <a:solidFill>
                <a:srgbClr val="F1F2F2"/>
              </a:solidFill>
              <a:prstDash val="solid"/>
              <a:round/>
            </a:ln>
          </p:spPr>
          <p:txBody>
            <a:bodyPr rtlCol="0" anchor="ctr"/>
            <a:lstStyle/>
            <a:p>
              <a:pPr defTabSz="457189">
                <a:defRPr/>
              </a:pPr>
              <a:endParaRPr lang="en-US" sz="1800">
                <a:solidFill>
                  <a:srgbClr val="FFFFFF"/>
                </a:solidFill>
                <a:latin typeface="Amazon Ember"/>
              </a:endParaRPr>
            </a:p>
          </p:txBody>
        </p:sp>
        <p:sp>
          <p:nvSpPr>
            <p:cNvPr id="141" name="Freeform: Shape 2328">
              <a:extLst>
                <a:ext uri="{FF2B5EF4-FFF2-40B4-BE49-F238E27FC236}">
                  <a16:creationId xmlns:a16="http://schemas.microsoft.com/office/drawing/2014/main" id="{6594571C-441A-A94A-AD0B-9A7CD4109266}"/>
                </a:ext>
              </a:extLst>
            </p:cNvPr>
            <p:cNvSpPr/>
            <p:nvPr/>
          </p:nvSpPr>
          <p:spPr>
            <a:xfrm>
              <a:off x="7671219" y="1825812"/>
              <a:ext cx="135856" cy="2286"/>
            </a:xfrm>
            <a:custGeom>
              <a:avLst/>
              <a:gdLst>
                <a:gd name="connsiteX0" fmla="*/ 0 w 135856"/>
                <a:gd name="connsiteY0" fmla="*/ 0 h 2286"/>
                <a:gd name="connsiteX1" fmla="*/ 135857 w 135856"/>
                <a:gd name="connsiteY1" fmla="*/ 0 h 2286"/>
              </a:gdLst>
              <a:ahLst/>
              <a:cxnLst>
                <a:cxn ang="0">
                  <a:pos x="connsiteX0" y="connsiteY0"/>
                </a:cxn>
                <a:cxn ang="0">
                  <a:pos x="connsiteX1" y="connsiteY1"/>
                </a:cxn>
              </a:cxnLst>
              <a:rect l="l" t="t" r="r" b="b"/>
              <a:pathLst>
                <a:path w="135856" h="2286">
                  <a:moveTo>
                    <a:pt x="0" y="0"/>
                  </a:moveTo>
                  <a:lnTo>
                    <a:pt x="135857" y="0"/>
                  </a:lnTo>
                </a:path>
              </a:pathLst>
            </a:custGeom>
            <a:ln w="12700" cap="flat">
              <a:solidFill>
                <a:srgbClr val="527FFF"/>
              </a:solidFill>
              <a:prstDash val="solid"/>
              <a:round/>
            </a:ln>
          </p:spPr>
          <p:txBody>
            <a:bodyPr rtlCol="0" anchor="ctr"/>
            <a:lstStyle/>
            <a:p>
              <a:pPr defTabSz="457189">
                <a:defRPr/>
              </a:pPr>
              <a:endParaRPr lang="en-US" sz="1800">
                <a:solidFill>
                  <a:srgbClr val="FFFFFF"/>
                </a:solidFill>
                <a:latin typeface="Amazon Ember"/>
              </a:endParaRPr>
            </a:p>
          </p:txBody>
        </p:sp>
        <p:sp>
          <p:nvSpPr>
            <p:cNvPr id="142" name="Freeform: Shape 2329">
              <a:extLst>
                <a:ext uri="{FF2B5EF4-FFF2-40B4-BE49-F238E27FC236}">
                  <a16:creationId xmlns:a16="http://schemas.microsoft.com/office/drawing/2014/main" id="{A183B689-D119-9E47-8D90-8B5939BC7AAD}"/>
                </a:ext>
              </a:extLst>
            </p:cNvPr>
            <p:cNvSpPr/>
            <p:nvPr/>
          </p:nvSpPr>
          <p:spPr>
            <a:xfrm>
              <a:off x="7671219" y="1863440"/>
              <a:ext cx="135856" cy="2286"/>
            </a:xfrm>
            <a:custGeom>
              <a:avLst/>
              <a:gdLst>
                <a:gd name="connsiteX0" fmla="*/ 0 w 135856"/>
                <a:gd name="connsiteY0" fmla="*/ 0 h 2286"/>
                <a:gd name="connsiteX1" fmla="*/ 135857 w 135856"/>
                <a:gd name="connsiteY1" fmla="*/ 0 h 2286"/>
              </a:gdLst>
              <a:ahLst/>
              <a:cxnLst>
                <a:cxn ang="0">
                  <a:pos x="connsiteX0" y="connsiteY0"/>
                </a:cxn>
                <a:cxn ang="0">
                  <a:pos x="connsiteX1" y="connsiteY1"/>
                </a:cxn>
              </a:cxnLst>
              <a:rect l="l" t="t" r="r" b="b"/>
              <a:pathLst>
                <a:path w="135856" h="2286">
                  <a:moveTo>
                    <a:pt x="0" y="0"/>
                  </a:moveTo>
                  <a:lnTo>
                    <a:pt x="135857" y="0"/>
                  </a:lnTo>
                </a:path>
              </a:pathLst>
            </a:custGeom>
            <a:ln w="12700" cap="flat">
              <a:solidFill>
                <a:srgbClr val="527FFF"/>
              </a:solidFill>
              <a:prstDash val="solid"/>
              <a:round/>
            </a:ln>
          </p:spPr>
          <p:txBody>
            <a:bodyPr rtlCol="0" anchor="ctr"/>
            <a:lstStyle/>
            <a:p>
              <a:pPr defTabSz="457189">
                <a:defRPr/>
              </a:pPr>
              <a:endParaRPr lang="en-US" sz="1800">
                <a:solidFill>
                  <a:srgbClr val="FFFFFF"/>
                </a:solidFill>
                <a:latin typeface="Amazon Ember"/>
              </a:endParaRPr>
            </a:p>
          </p:txBody>
        </p:sp>
        <p:sp>
          <p:nvSpPr>
            <p:cNvPr id="143" name="Freeform: Shape 2330">
              <a:extLst>
                <a:ext uri="{FF2B5EF4-FFF2-40B4-BE49-F238E27FC236}">
                  <a16:creationId xmlns:a16="http://schemas.microsoft.com/office/drawing/2014/main" id="{E590E401-D9FC-CD4A-90E2-94C907F3EFDF}"/>
                </a:ext>
              </a:extLst>
            </p:cNvPr>
            <p:cNvSpPr/>
            <p:nvPr/>
          </p:nvSpPr>
          <p:spPr>
            <a:xfrm>
              <a:off x="7671219" y="1901090"/>
              <a:ext cx="135856" cy="2286"/>
            </a:xfrm>
            <a:custGeom>
              <a:avLst/>
              <a:gdLst>
                <a:gd name="connsiteX0" fmla="*/ 0 w 135856"/>
                <a:gd name="connsiteY0" fmla="*/ 0 h 2286"/>
                <a:gd name="connsiteX1" fmla="*/ 135857 w 135856"/>
                <a:gd name="connsiteY1" fmla="*/ 0 h 2286"/>
              </a:gdLst>
              <a:ahLst/>
              <a:cxnLst>
                <a:cxn ang="0">
                  <a:pos x="connsiteX0" y="connsiteY0"/>
                </a:cxn>
                <a:cxn ang="0">
                  <a:pos x="connsiteX1" y="connsiteY1"/>
                </a:cxn>
              </a:cxnLst>
              <a:rect l="l" t="t" r="r" b="b"/>
              <a:pathLst>
                <a:path w="135856" h="2286">
                  <a:moveTo>
                    <a:pt x="0" y="0"/>
                  </a:moveTo>
                  <a:lnTo>
                    <a:pt x="135857" y="0"/>
                  </a:lnTo>
                </a:path>
              </a:pathLst>
            </a:custGeom>
            <a:ln w="12700" cap="flat">
              <a:solidFill>
                <a:srgbClr val="527FFF"/>
              </a:solidFill>
              <a:prstDash val="solid"/>
              <a:round/>
            </a:ln>
          </p:spPr>
          <p:txBody>
            <a:bodyPr rtlCol="0" anchor="ctr"/>
            <a:lstStyle/>
            <a:p>
              <a:pPr defTabSz="457189">
                <a:defRPr/>
              </a:pPr>
              <a:endParaRPr lang="en-US" sz="1800">
                <a:solidFill>
                  <a:srgbClr val="FFFFFF"/>
                </a:solidFill>
                <a:latin typeface="Amazon Ember"/>
              </a:endParaRPr>
            </a:p>
          </p:txBody>
        </p:sp>
        <p:sp>
          <p:nvSpPr>
            <p:cNvPr id="144" name="Freeform: Shape 2331">
              <a:extLst>
                <a:ext uri="{FF2B5EF4-FFF2-40B4-BE49-F238E27FC236}">
                  <a16:creationId xmlns:a16="http://schemas.microsoft.com/office/drawing/2014/main" id="{DA6840B9-D36E-0047-9F15-A2A6990E238F}"/>
                </a:ext>
              </a:extLst>
            </p:cNvPr>
            <p:cNvSpPr/>
            <p:nvPr/>
          </p:nvSpPr>
          <p:spPr>
            <a:xfrm>
              <a:off x="7671219" y="1938718"/>
              <a:ext cx="46588" cy="2286"/>
            </a:xfrm>
            <a:custGeom>
              <a:avLst/>
              <a:gdLst>
                <a:gd name="connsiteX0" fmla="*/ 0 w 46588"/>
                <a:gd name="connsiteY0" fmla="*/ 0 h 2286"/>
                <a:gd name="connsiteX1" fmla="*/ 46589 w 46588"/>
                <a:gd name="connsiteY1" fmla="*/ 0 h 2286"/>
              </a:gdLst>
              <a:ahLst/>
              <a:cxnLst>
                <a:cxn ang="0">
                  <a:pos x="connsiteX0" y="connsiteY0"/>
                </a:cxn>
                <a:cxn ang="0">
                  <a:pos x="connsiteX1" y="connsiteY1"/>
                </a:cxn>
              </a:cxnLst>
              <a:rect l="l" t="t" r="r" b="b"/>
              <a:pathLst>
                <a:path w="46588" h="2286">
                  <a:moveTo>
                    <a:pt x="0" y="0"/>
                  </a:moveTo>
                  <a:lnTo>
                    <a:pt x="46589" y="0"/>
                  </a:lnTo>
                </a:path>
              </a:pathLst>
            </a:custGeom>
            <a:ln w="12700" cap="flat">
              <a:solidFill>
                <a:srgbClr val="527FFF"/>
              </a:solidFill>
              <a:prstDash val="solid"/>
              <a:round/>
            </a:ln>
          </p:spPr>
          <p:txBody>
            <a:bodyPr rtlCol="0" anchor="ctr"/>
            <a:lstStyle/>
            <a:p>
              <a:pPr defTabSz="457189">
                <a:defRPr/>
              </a:pPr>
              <a:endParaRPr lang="en-US" sz="1800">
                <a:solidFill>
                  <a:srgbClr val="FFFFFF"/>
                </a:solidFill>
                <a:latin typeface="Amazon Ember"/>
              </a:endParaRPr>
            </a:p>
          </p:txBody>
        </p:sp>
        <p:sp>
          <p:nvSpPr>
            <p:cNvPr id="145" name="Freeform: Shape 2332">
              <a:extLst>
                <a:ext uri="{FF2B5EF4-FFF2-40B4-BE49-F238E27FC236}">
                  <a16:creationId xmlns:a16="http://schemas.microsoft.com/office/drawing/2014/main" id="{92A1FDAB-371A-004F-900E-395DA1A10207}"/>
                </a:ext>
              </a:extLst>
            </p:cNvPr>
            <p:cNvSpPr/>
            <p:nvPr/>
          </p:nvSpPr>
          <p:spPr>
            <a:xfrm>
              <a:off x="7671242" y="1753598"/>
              <a:ext cx="77724" cy="27431"/>
            </a:xfrm>
            <a:custGeom>
              <a:avLst/>
              <a:gdLst>
                <a:gd name="connsiteX0" fmla="*/ 36576 w 77724"/>
                <a:gd name="connsiteY0" fmla="*/ 27432 h 27431"/>
                <a:gd name="connsiteX1" fmla="*/ 0 w 77724"/>
                <a:gd name="connsiteY1" fmla="*/ 27432 h 27431"/>
                <a:gd name="connsiteX2" fmla="*/ 0 w 77724"/>
                <a:gd name="connsiteY2" fmla="*/ 0 h 27431"/>
                <a:gd name="connsiteX3" fmla="*/ 77724 w 77724"/>
                <a:gd name="connsiteY3" fmla="*/ 0 h 27431"/>
                <a:gd name="connsiteX4" fmla="*/ 77724 w 77724"/>
                <a:gd name="connsiteY4" fmla="*/ 27432 h 27431"/>
                <a:gd name="connsiteX5" fmla="*/ 57150 w 77724"/>
                <a:gd name="connsiteY5" fmla="*/ 27432 h 27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724" h="27431">
                  <a:moveTo>
                    <a:pt x="36576" y="27432"/>
                  </a:moveTo>
                  <a:lnTo>
                    <a:pt x="0" y="27432"/>
                  </a:lnTo>
                  <a:lnTo>
                    <a:pt x="0" y="0"/>
                  </a:lnTo>
                  <a:lnTo>
                    <a:pt x="77724" y="0"/>
                  </a:lnTo>
                  <a:lnTo>
                    <a:pt x="77724" y="27432"/>
                  </a:lnTo>
                  <a:lnTo>
                    <a:pt x="57150" y="27432"/>
                  </a:lnTo>
                </a:path>
              </a:pathLst>
            </a:custGeom>
            <a:noFill/>
            <a:ln w="12700" cap="flat">
              <a:solidFill>
                <a:srgbClr val="527FFF"/>
              </a:solidFill>
              <a:prstDash val="solid"/>
              <a:round/>
            </a:ln>
          </p:spPr>
          <p:txBody>
            <a:bodyPr rtlCol="0" anchor="ctr"/>
            <a:lstStyle/>
            <a:p>
              <a:pPr defTabSz="457189">
                <a:defRPr/>
              </a:pPr>
              <a:endParaRPr lang="en-US" sz="1800">
                <a:solidFill>
                  <a:srgbClr val="FFFFFF"/>
                </a:solidFill>
                <a:latin typeface="Amazon Ember"/>
              </a:endParaRPr>
            </a:p>
          </p:txBody>
        </p:sp>
        <p:sp>
          <p:nvSpPr>
            <p:cNvPr id="146" name="Freeform: Shape 2333">
              <a:extLst>
                <a:ext uri="{FF2B5EF4-FFF2-40B4-BE49-F238E27FC236}">
                  <a16:creationId xmlns:a16="http://schemas.microsoft.com/office/drawing/2014/main" id="{602F6B33-5665-5147-808E-B8E43D3C9EFA}"/>
                </a:ext>
              </a:extLst>
            </p:cNvPr>
            <p:cNvSpPr/>
            <p:nvPr/>
          </p:nvSpPr>
          <p:spPr>
            <a:xfrm>
              <a:off x="7710081" y="1781030"/>
              <a:ext cx="13716" cy="2286"/>
            </a:xfrm>
            <a:custGeom>
              <a:avLst/>
              <a:gdLst>
                <a:gd name="connsiteX0" fmla="*/ 13716 w 13716"/>
                <a:gd name="connsiteY0" fmla="*/ 0 h 2286"/>
                <a:gd name="connsiteX1" fmla="*/ 0 w 13716"/>
                <a:gd name="connsiteY1" fmla="*/ 0 h 2286"/>
              </a:gdLst>
              <a:ahLst/>
              <a:cxnLst>
                <a:cxn ang="0">
                  <a:pos x="connsiteX0" y="connsiteY0"/>
                </a:cxn>
                <a:cxn ang="0">
                  <a:pos x="connsiteX1" y="connsiteY1"/>
                </a:cxn>
              </a:cxnLst>
              <a:rect l="l" t="t" r="r" b="b"/>
              <a:pathLst>
                <a:path w="13716" h="2286">
                  <a:moveTo>
                    <a:pt x="13716" y="0"/>
                  </a:moveTo>
                  <a:lnTo>
                    <a:pt x="0" y="0"/>
                  </a:lnTo>
                </a:path>
              </a:pathLst>
            </a:custGeom>
            <a:ln w="12700" cap="flat">
              <a:solidFill>
                <a:srgbClr val="527FFF"/>
              </a:solidFill>
              <a:prstDash val="solid"/>
              <a:round/>
            </a:ln>
          </p:spPr>
          <p:txBody>
            <a:bodyPr rtlCol="0" anchor="ctr"/>
            <a:lstStyle/>
            <a:p>
              <a:pPr defTabSz="457189">
                <a:defRPr/>
              </a:pPr>
              <a:endParaRPr lang="en-US" sz="1800">
                <a:solidFill>
                  <a:srgbClr val="FFFFFF"/>
                </a:solidFill>
                <a:latin typeface="Amazon Ember"/>
              </a:endParaRPr>
            </a:p>
          </p:txBody>
        </p:sp>
      </p:grpSp>
    </p:spTree>
    <p:extLst>
      <p:ext uri="{BB962C8B-B14F-4D97-AF65-F5344CB8AC3E}">
        <p14:creationId xmlns:p14="http://schemas.microsoft.com/office/powerpoint/2010/main" val="7537594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3571B44-FC79-4D0F-BDCB-939CFEF1C2DC}"/>
              </a:ext>
            </a:extLst>
          </p:cNvPr>
          <p:cNvSpPr>
            <a:spLocks noGrp="1"/>
          </p:cNvSpPr>
          <p:nvPr>
            <p:ph type="title"/>
          </p:nvPr>
        </p:nvSpPr>
        <p:spPr/>
        <p:txBody>
          <a:bodyPr/>
          <a:lstStyle/>
          <a:p>
            <a:r>
              <a:rPr lang="en-US" dirty="0" err="1"/>
              <a:t>SageMaker</a:t>
            </a:r>
            <a:r>
              <a:rPr lang="en-US" dirty="0"/>
              <a:t> Clarify works across the ML lifecycle </a:t>
            </a:r>
          </a:p>
        </p:txBody>
      </p:sp>
      <p:sp>
        <p:nvSpPr>
          <p:cNvPr id="75" name="Fulfilment &amp;…">
            <a:extLst>
              <a:ext uri="{FF2B5EF4-FFF2-40B4-BE49-F238E27FC236}">
                <a16:creationId xmlns:a16="http://schemas.microsoft.com/office/drawing/2014/main" id="{76660BF2-A529-1541-B15A-F0ACB383D9D1}"/>
              </a:ext>
            </a:extLst>
          </p:cNvPr>
          <p:cNvSpPr txBox="1"/>
          <p:nvPr/>
        </p:nvSpPr>
        <p:spPr>
          <a:xfrm>
            <a:off x="479990" y="1022817"/>
            <a:ext cx="1463040" cy="342401"/>
          </a:xfrm>
          <a:prstGeom prst="rect">
            <a:avLst/>
          </a:prstGeom>
          <a:ln w="12700">
            <a:miter lim="400000"/>
          </a:ln>
          <a:extLst>
            <a:ext uri="{C572A759-6A51-4108-AA02-DFA0A04FC94B}">
              <ma14:wrappingTextBoxFlag xmlns="" xmlns:ma14="http://schemas.microsoft.com/office/mac/drawingml/2011/main" val="1"/>
            </a:ext>
          </a:extLst>
        </p:spPr>
        <p:txBody>
          <a:bodyPr wrap="square" lIns="9525" tIns="9525" rIns="9525" bIns="9525" anchor="ctr">
            <a:spAutoFit/>
          </a:bodyPr>
          <a:lstStyle/>
          <a:p>
            <a:pPr algn="ctr" defTabSz="457182">
              <a:defRPr/>
            </a:pPr>
            <a:r>
              <a:rPr lang="en-US" sz="1050" b="1" dirty="0">
                <a:solidFill>
                  <a:schemeClr val="accent1"/>
                </a:solidFill>
                <a:latin typeface="Amazon Ember" panose="02000000000000000000" pitchFamily="2" charset="0"/>
                <a:ea typeface="Amazon Ember" panose="02000000000000000000" pitchFamily="2" charset="0"/>
                <a:cs typeface="Arial Regular" charset="0"/>
              </a:rPr>
              <a:t>Collect and prepare training data</a:t>
            </a:r>
            <a:endParaRPr sz="1050" b="1" dirty="0">
              <a:solidFill>
                <a:schemeClr val="accent1"/>
              </a:solidFill>
              <a:latin typeface="Amazon Ember" panose="02000000000000000000" pitchFamily="2" charset="0"/>
              <a:ea typeface="Amazon Ember" panose="02000000000000000000" pitchFamily="2" charset="0"/>
              <a:cs typeface="Arial Regular" charset="0"/>
            </a:endParaRPr>
          </a:p>
        </p:txBody>
      </p:sp>
      <p:sp>
        <p:nvSpPr>
          <p:cNvPr id="76" name="Fulfilment &amp;…">
            <a:extLst>
              <a:ext uri="{FF2B5EF4-FFF2-40B4-BE49-F238E27FC236}">
                <a16:creationId xmlns:a16="http://schemas.microsoft.com/office/drawing/2014/main" id="{052A902F-8FC7-E34A-9369-4CDB5E71A632}"/>
              </a:ext>
            </a:extLst>
          </p:cNvPr>
          <p:cNvSpPr txBox="1"/>
          <p:nvPr/>
        </p:nvSpPr>
        <p:spPr>
          <a:xfrm>
            <a:off x="2166272" y="1022817"/>
            <a:ext cx="1463040" cy="342401"/>
          </a:xfrm>
          <a:prstGeom prst="rect">
            <a:avLst/>
          </a:prstGeom>
          <a:ln w="12700">
            <a:miter lim="400000"/>
          </a:ln>
          <a:extLst>
            <a:ext uri="{C572A759-6A51-4108-AA02-DFA0A04FC94B}">
              <ma14:wrappingTextBoxFlag xmlns="" xmlns:ma14="http://schemas.microsoft.com/office/mac/drawingml/2011/main" val="1"/>
            </a:ext>
          </a:extLst>
        </p:spPr>
        <p:txBody>
          <a:bodyPr wrap="square" lIns="9525" tIns="9525" rIns="9525" bIns="9525" anchor="ctr">
            <a:spAutoFit/>
          </a:bodyPr>
          <a:lstStyle/>
          <a:p>
            <a:pPr algn="ctr" defTabSz="457182">
              <a:defRPr/>
            </a:pPr>
            <a:r>
              <a:rPr lang="en-US" sz="1050" b="1" dirty="0">
                <a:solidFill>
                  <a:schemeClr val="accent1"/>
                </a:solidFill>
                <a:latin typeface="Amazon Ember" panose="02000000000000000000" pitchFamily="2" charset="0"/>
                <a:ea typeface="Amazon Ember" panose="02000000000000000000" pitchFamily="2" charset="0"/>
                <a:cs typeface="Arial Regular" charset="0"/>
              </a:rPr>
              <a:t>Train and </a:t>
            </a:r>
            <a:br>
              <a:rPr lang="en-US" sz="1050" b="1" dirty="0">
                <a:solidFill>
                  <a:schemeClr val="accent1"/>
                </a:solidFill>
                <a:latin typeface="Amazon Ember" panose="02000000000000000000" pitchFamily="2" charset="0"/>
                <a:ea typeface="Amazon Ember" panose="02000000000000000000" pitchFamily="2" charset="0"/>
                <a:cs typeface="Arial Regular" charset="0"/>
              </a:rPr>
            </a:br>
            <a:r>
              <a:rPr lang="en-US" sz="1050" b="1" dirty="0">
                <a:solidFill>
                  <a:schemeClr val="accent1"/>
                </a:solidFill>
                <a:latin typeface="Amazon Ember" panose="02000000000000000000" pitchFamily="2" charset="0"/>
                <a:ea typeface="Amazon Ember" panose="02000000000000000000" pitchFamily="2" charset="0"/>
                <a:cs typeface="Arial Regular" charset="0"/>
              </a:rPr>
              <a:t>tune model</a:t>
            </a:r>
            <a:endParaRPr sz="1050" b="1" dirty="0">
              <a:solidFill>
                <a:schemeClr val="accent1"/>
              </a:solidFill>
              <a:latin typeface="Amazon Ember" panose="02000000000000000000" pitchFamily="2" charset="0"/>
              <a:ea typeface="Amazon Ember" panose="02000000000000000000" pitchFamily="2" charset="0"/>
              <a:cs typeface="Arial Regular" charset="0"/>
            </a:endParaRPr>
          </a:p>
        </p:txBody>
      </p:sp>
      <p:sp>
        <p:nvSpPr>
          <p:cNvPr id="77" name="Fulfilment &amp;…">
            <a:extLst>
              <a:ext uri="{FF2B5EF4-FFF2-40B4-BE49-F238E27FC236}">
                <a16:creationId xmlns:a16="http://schemas.microsoft.com/office/drawing/2014/main" id="{78F16178-ADEA-8842-80BA-B1BB99968BCF}"/>
              </a:ext>
            </a:extLst>
          </p:cNvPr>
          <p:cNvSpPr txBox="1"/>
          <p:nvPr/>
        </p:nvSpPr>
        <p:spPr>
          <a:xfrm>
            <a:off x="3852554" y="1022817"/>
            <a:ext cx="1463040" cy="342401"/>
          </a:xfrm>
          <a:prstGeom prst="rect">
            <a:avLst/>
          </a:prstGeom>
          <a:ln w="12700">
            <a:miter lim="400000"/>
          </a:ln>
          <a:extLst>
            <a:ext uri="{C572A759-6A51-4108-AA02-DFA0A04FC94B}">
              <ma14:wrappingTextBoxFlag xmlns="" xmlns:ma14="http://schemas.microsoft.com/office/mac/drawingml/2011/main" val="1"/>
            </a:ext>
          </a:extLst>
        </p:spPr>
        <p:txBody>
          <a:bodyPr wrap="square" lIns="9525" tIns="9525" rIns="9525" bIns="9525" anchor="ctr">
            <a:spAutoFit/>
          </a:bodyPr>
          <a:lstStyle/>
          <a:p>
            <a:pPr algn="ctr" defTabSz="457182">
              <a:defRPr/>
            </a:pPr>
            <a:r>
              <a:rPr lang="en-US" sz="1050" b="1" dirty="0">
                <a:solidFill>
                  <a:schemeClr val="accent1"/>
                </a:solidFill>
                <a:latin typeface="Amazon Ember" panose="02000000000000000000" pitchFamily="2" charset="0"/>
                <a:ea typeface="Amazon Ember" panose="02000000000000000000" pitchFamily="2" charset="0"/>
                <a:cs typeface="Arial Regular" charset="0"/>
              </a:rPr>
              <a:t>Evaluate and </a:t>
            </a:r>
            <a:br>
              <a:rPr lang="en-US" sz="1050" b="1" dirty="0">
                <a:solidFill>
                  <a:schemeClr val="accent1"/>
                </a:solidFill>
                <a:latin typeface="Amazon Ember" panose="02000000000000000000" pitchFamily="2" charset="0"/>
                <a:ea typeface="Amazon Ember" panose="02000000000000000000" pitchFamily="2" charset="0"/>
                <a:cs typeface="Arial Regular" charset="0"/>
              </a:rPr>
            </a:br>
            <a:r>
              <a:rPr lang="en-US" sz="1050" b="1" dirty="0">
                <a:solidFill>
                  <a:schemeClr val="accent1"/>
                </a:solidFill>
                <a:latin typeface="Amazon Ember" panose="02000000000000000000" pitchFamily="2" charset="0"/>
                <a:ea typeface="Amazon Ember" panose="02000000000000000000" pitchFamily="2" charset="0"/>
                <a:cs typeface="Arial Regular" charset="0"/>
              </a:rPr>
              <a:t>qualify model</a:t>
            </a:r>
            <a:endParaRPr sz="1050" b="1" dirty="0">
              <a:solidFill>
                <a:schemeClr val="accent1"/>
              </a:solidFill>
              <a:latin typeface="Amazon Ember" panose="02000000000000000000" pitchFamily="2" charset="0"/>
              <a:ea typeface="Amazon Ember" panose="02000000000000000000" pitchFamily="2" charset="0"/>
              <a:cs typeface="Arial Regular" charset="0"/>
            </a:endParaRPr>
          </a:p>
        </p:txBody>
      </p:sp>
      <p:sp>
        <p:nvSpPr>
          <p:cNvPr id="78" name="Fulfilment &amp;…">
            <a:extLst>
              <a:ext uri="{FF2B5EF4-FFF2-40B4-BE49-F238E27FC236}">
                <a16:creationId xmlns:a16="http://schemas.microsoft.com/office/drawing/2014/main" id="{C0E1E5A1-8189-E44B-B7C6-EE25A3A1C4B2}"/>
              </a:ext>
            </a:extLst>
          </p:cNvPr>
          <p:cNvSpPr txBox="1"/>
          <p:nvPr/>
        </p:nvSpPr>
        <p:spPr>
          <a:xfrm>
            <a:off x="5538836" y="1022817"/>
            <a:ext cx="1463040" cy="342401"/>
          </a:xfrm>
          <a:prstGeom prst="rect">
            <a:avLst/>
          </a:prstGeom>
          <a:ln w="12700">
            <a:miter lim="400000"/>
          </a:ln>
          <a:extLst>
            <a:ext uri="{C572A759-6A51-4108-AA02-DFA0A04FC94B}">
              <ma14:wrappingTextBoxFlag xmlns="" xmlns:ma14="http://schemas.microsoft.com/office/mac/drawingml/2011/main" val="1"/>
            </a:ext>
          </a:extLst>
        </p:spPr>
        <p:txBody>
          <a:bodyPr wrap="square" lIns="9525" tIns="9525" rIns="9525" bIns="9525" anchor="ctr">
            <a:spAutoFit/>
          </a:bodyPr>
          <a:lstStyle/>
          <a:p>
            <a:pPr algn="ctr" defTabSz="457182">
              <a:defRPr/>
            </a:pPr>
            <a:r>
              <a:rPr lang="en-US" sz="1050" b="1" dirty="0">
                <a:solidFill>
                  <a:schemeClr val="accent1"/>
                </a:solidFill>
                <a:latin typeface="Amazon Ember" panose="02000000000000000000" pitchFamily="2" charset="0"/>
                <a:ea typeface="Amazon Ember" panose="02000000000000000000" pitchFamily="2" charset="0"/>
                <a:cs typeface="Arial Regular" charset="0"/>
              </a:rPr>
              <a:t>Deploy model </a:t>
            </a:r>
          </a:p>
          <a:p>
            <a:pPr algn="ctr" defTabSz="457182">
              <a:defRPr/>
            </a:pPr>
            <a:r>
              <a:rPr lang="en-US" sz="1050" b="1" dirty="0">
                <a:solidFill>
                  <a:schemeClr val="accent1"/>
                </a:solidFill>
                <a:latin typeface="Amazon Ember" panose="02000000000000000000" pitchFamily="2" charset="0"/>
                <a:ea typeface="Amazon Ember" panose="02000000000000000000" pitchFamily="2" charset="0"/>
                <a:cs typeface="Arial Regular" charset="0"/>
              </a:rPr>
              <a:t>in production</a:t>
            </a:r>
          </a:p>
        </p:txBody>
      </p:sp>
      <p:sp>
        <p:nvSpPr>
          <p:cNvPr id="79" name="Fulfilment &amp;…">
            <a:extLst>
              <a:ext uri="{FF2B5EF4-FFF2-40B4-BE49-F238E27FC236}">
                <a16:creationId xmlns:a16="http://schemas.microsoft.com/office/drawing/2014/main" id="{D7132DEA-8D80-7F4F-BC82-CD0420E3FB27}"/>
              </a:ext>
            </a:extLst>
          </p:cNvPr>
          <p:cNvSpPr txBox="1"/>
          <p:nvPr/>
        </p:nvSpPr>
        <p:spPr>
          <a:xfrm>
            <a:off x="7225118" y="1022817"/>
            <a:ext cx="1463040" cy="342401"/>
          </a:xfrm>
          <a:prstGeom prst="rect">
            <a:avLst/>
          </a:prstGeom>
          <a:ln w="12700">
            <a:miter lim="400000"/>
          </a:ln>
          <a:extLst>
            <a:ext uri="{C572A759-6A51-4108-AA02-DFA0A04FC94B}">
              <ma14:wrappingTextBoxFlag xmlns="" xmlns:ma14="http://schemas.microsoft.com/office/mac/drawingml/2011/main" val="1"/>
            </a:ext>
          </a:extLst>
        </p:spPr>
        <p:txBody>
          <a:bodyPr wrap="square" lIns="9525" tIns="9525" rIns="9525" bIns="9525" anchor="ctr">
            <a:spAutoFit/>
          </a:bodyPr>
          <a:lstStyle/>
          <a:p>
            <a:pPr algn="ctr" defTabSz="457182">
              <a:defRPr/>
            </a:pPr>
            <a:r>
              <a:rPr lang="en-US" sz="1050" b="1" dirty="0">
                <a:solidFill>
                  <a:schemeClr val="accent1"/>
                </a:solidFill>
                <a:latin typeface="Amazon Ember" panose="02000000000000000000" pitchFamily="2" charset="0"/>
                <a:ea typeface="Amazon Ember" panose="02000000000000000000" pitchFamily="2" charset="0"/>
                <a:cs typeface="Arial Regular" charset="0"/>
              </a:rPr>
              <a:t>Monitor model </a:t>
            </a:r>
          </a:p>
          <a:p>
            <a:pPr algn="ctr" defTabSz="457182">
              <a:defRPr/>
            </a:pPr>
            <a:r>
              <a:rPr lang="en-US" sz="1050" b="1" dirty="0">
                <a:solidFill>
                  <a:schemeClr val="accent1"/>
                </a:solidFill>
                <a:latin typeface="Amazon Ember" panose="02000000000000000000" pitchFamily="2" charset="0"/>
                <a:ea typeface="Amazon Ember" panose="02000000000000000000" pitchFamily="2" charset="0"/>
                <a:cs typeface="Arial Regular" charset="0"/>
              </a:rPr>
              <a:t>in production</a:t>
            </a:r>
          </a:p>
        </p:txBody>
      </p:sp>
      <p:cxnSp>
        <p:nvCxnSpPr>
          <p:cNvPr id="80" name="Straight Connector 79">
            <a:extLst>
              <a:ext uri="{FF2B5EF4-FFF2-40B4-BE49-F238E27FC236}">
                <a16:creationId xmlns:a16="http://schemas.microsoft.com/office/drawing/2014/main" id="{ADB482CD-BBBC-C742-A779-AD6C7EC6FE66}"/>
              </a:ext>
            </a:extLst>
          </p:cNvPr>
          <p:cNvCxnSpPr>
            <a:cxnSpLocks/>
          </p:cNvCxnSpPr>
          <p:nvPr/>
        </p:nvCxnSpPr>
        <p:spPr>
          <a:xfrm>
            <a:off x="1712998" y="1784773"/>
            <a:ext cx="683307" cy="0"/>
          </a:xfrm>
          <a:prstGeom prst="line">
            <a:avLst/>
          </a:prstGeom>
          <a:noFill/>
          <a:ln w="12700" cap="flat" cmpd="sng" algn="ctr">
            <a:solidFill>
              <a:sysClr val="window" lastClr="FFFFFF"/>
            </a:solidFill>
            <a:prstDash val="solid"/>
            <a:miter lim="800000"/>
            <a:tailEnd type="arrow" w="lg" len="sm"/>
          </a:ln>
          <a:effectLst/>
        </p:spPr>
      </p:cxnSp>
      <p:cxnSp>
        <p:nvCxnSpPr>
          <p:cNvPr id="84" name="Straight Connector 83">
            <a:extLst>
              <a:ext uri="{FF2B5EF4-FFF2-40B4-BE49-F238E27FC236}">
                <a16:creationId xmlns:a16="http://schemas.microsoft.com/office/drawing/2014/main" id="{1492ADE6-F2E5-0A4D-A970-0252E87A7E57}"/>
              </a:ext>
            </a:extLst>
          </p:cNvPr>
          <p:cNvCxnSpPr>
            <a:cxnSpLocks/>
          </p:cNvCxnSpPr>
          <p:nvPr/>
        </p:nvCxnSpPr>
        <p:spPr>
          <a:xfrm>
            <a:off x="1211510" y="3012348"/>
            <a:ext cx="0" cy="365760"/>
          </a:xfrm>
          <a:prstGeom prst="line">
            <a:avLst/>
          </a:prstGeom>
          <a:noFill/>
          <a:ln w="12700" cap="flat" cmpd="sng" algn="ctr">
            <a:solidFill>
              <a:schemeClr val="accent2"/>
            </a:solidFill>
            <a:prstDash val="solid"/>
            <a:miter lim="800000"/>
            <a:headEnd type="arrow" w="lg" len="sm"/>
            <a:tailEnd type="arrow" w="lg" len="sm"/>
          </a:ln>
          <a:effectLst/>
        </p:spPr>
      </p:cxnSp>
      <p:sp>
        <p:nvSpPr>
          <p:cNvPr id="85" name="Fulfilment &amp;…">
            <a:extLst>
              <a:ext uri="{FF2B5EF4-FFF2-40B4-BE49-F238E27FC236}">
                <a16:creationId xmlns:a16="http://schemas.microsoft.com/office/drawing/2014/main" id="{CD45066A-18CD-2C40-A57C-88A104DF3E7C}"/>
              </a:ext>
            </a:extLst>
          </p:cNvPr>
          <p:cNvSpPr txBox="1"/>
          <p:nvPr/>
        </p:nvSpPr>
        <p:spPr>
          <a:xfrm>
            <a:off x="611403" y="3522457"/>
            <a:ext cx="1200214" cy="327013"/>
          </a:xfrm>
          <a:prstGeom prst="rect">
            <a:avLst/>
          </a:prstGeom>
          <a:ln w="12700">
            <a:miter lim="400000"/>
          </a:ln>
          <a:extLst>
            <a:ext uri="{C572A759-6A51-4108-AA02-DFA0A04FC94B}">
              <ma14:wrappingTextBoxFlag xmlns="" xmlns:ma14="http://schemas.microsoft.com/office/mac/drawingml/2011/main" val="1"/>
            </a:ext>
          </a:extLst>
        </p:spPr>
        <p:txBody>
          <a:bodyPr wrap="square" lIns="9525" tIns="9525" rIns="9525" bIns="9525" anchor="ctr">
            <a:spAutoFit/>
          </a:bodyPr>
          <a:lstStyle/>
          <a:p>
            <a:pPr algn="ctr" defTabSz="457182">
              <a:defRPr/>
            </a:pPr>
            <a:r>
              <a:rPr lang="en-US" sz="1000" dirty="0">
                <a:solidFill>
                  <a:schemeClr val="accent2"/>
                </a:solidFill>
                <a:latin typeface="Amazon Ember" panose="02000000000000000000" pitchFamily="2" charset="0"/>
                <a:ea typeface="Amazon Ember" panose="02000000000000000000" pitchFamily="2" charset="0"/>
                <a:cs typeface="Arial Regular" charset="0"/>
              </a:rPr>
              <a:t>Measure Bias Metrics </a:t>
            </a:r>
          </a:p>
        </p:txBody>
      </p:sp>
      <p:cxnSp>
        <p:nvCxnSpPr>
          <p:cNvPr id="86" name="Straight Connector 85">
            <a:extLst>
              <a:ext uri="{FF2B5EF4-FFF2-40B4-BE49-F238E27FC236}">
                <a16:creationId xmlns:a16="http://schemas.microsoft.com/office/drawing/2014/main" id="{01EA290E-A509-DC4F-8689-4E43F89D321B}"/>
              </a:ext>
            </a:extLst>
          </p:cNvPr>
          <p:cNvCxnSpPr>
            <a:cxnSpLocks/>
          </p:cNvCxnSpPr>
          <p:nvPr/>
        </p:nvCxnSpPr>
        <p:spPr>
          <a:xfrm>
            <a:off x="2897792" y="3008499"/>
            <a:ext cx="0" cy="365760"/>
          </a:xfrm>
          <a:prstGeom prst="line">
            <a:avLst/>
          </a:prstGeom>
          <a:noFill/>
          <a:ln w="12700" cap="flat" cmpd="sng" algn="ctr">
            <a:solidFill>
              <a:schemeClr val="accent2"/>
            </a:solidFill>
            <a:prstDash val="solid"/>
            <a:miter lim="800000"/>
            <a:headEnd type="arrow" w="lg" len="sm"/>
            <a:tailEnd type="arrow" w="lg" len="sm"/>
          </a:ln>
          <a:effectLst/>
        </p:spPr>
      </p:cxnSp>
      <p:sp>
        <p:nvSpPr>
          <p:cNvPr id="87" name="Fulfilment &amp;…">
            <a:extLst>
              <a:ext uri="{FF2B5EF4-FFF2-40B4-BE49-F238E27FC236}">
                <a16:creationId xmlns:a16="http://schemas.microsoft.com/office/drawing/2014/main" id="{08918119-F659-2E45-8F91-CCC305A58DD8}"/>
              </a:ext>
            </a:extLst>
          </p:cNvPr>
          <p:cNvSpPr txBox="1"/>
          <p:nvPr/>
        </p:nvSpPr>
        <p:spPr>
          <a:xfrm>
            <a:off x="2297685" y="3522457"/>
            <a:ext cx="1200214" cy="1096454"/>
          </a:xfrm>
          <a:prstGeom prst="rect">
            <a:avLst/>
          </a:prstGeom>
          <a:ln w="12700">
            <a:miter lim="400000"/>
          </a:ln>
          <a:extLst>
            <a:ext uri="{C572A759-6A51-4108-AA02-DFA0A04FC94B}">
              <ma14:wrappingTextBoxFlag xmlns="" xmlns:ma14="http://schemas.microsoft.com/office/mac/drawingml/2011/main" val="1"/>
            </a:ext>
          </a:extLst>
        </p:spPr>
        <p:txBody>
          <a:bodyPr wrap="square" lIns="9525" tIns="9525" rIns="9525" bIns="9525" anchor="ctr">
            <a:spAutoFit/>
          </a:bodyPr>
          <a:lstStyle/>
          <a:p>
            <a:pPr algn="ctr" defTabSz="457182">
              <a:defRPr/>
            </a:pPr>
            <a:r>
              <a:rPr lang="en-US" sz="1000" dirty="0">
                <a:solidFill>
                  <a:schemeClr val="accent2"/>
                </a:solidFill>
                <a:latin typeface="Amazon Ember" panose="02000000000000000000" pitchFamily="2" charset="0"/>
                <a:ea typeface="Amazon Ember" panose="02000000000000000000" pitchFamily="2" charset="0"/>
                <a:cs typeface="Arial Regular" charset="0"/>
              </a:rPr>
              <a:t>Measure and Tune Bias Metrics</a:t>
            </a:r>
          </a:p>
          <a:p>
            <a:pPr algn="ctr" defTabSz="457182">
              <a:defRPr/>
            </a:pPr>
            <a:endParaRPr lang="en-US" sz="1000" dirty="0">
              <a:solidFill>
                <a:schemeClr val="accent2"/>
              </a:solidFill>
              <a:latin typeface="Amazon Ember" panose="02000000000000000000" pitchFamily="2" charset="0"/>
              <a:ea typeface="Amazon Ember" panose="02000000000000000000" pitchFamily="2" charset="0"/>
              <a:cs typeface="Arial Regular" charset="0"/>
            </a:endParaRPr>
          </a:p>
          <a:p>
            <a:pPr algn="ctr" defTabSz="457182">
              <a:defRPr/>
            </a:pPr>
            <a:r>
              <a:rPr lang="en-US" sz="1000" dirty="0">
                <a:solidFill>
                  <a:schemeClr val="accent2"/>
                </a:solidFill>
                <a:latin typeface="Amazon Ember" panose="02000000000000000000" pitchFamily="2" charset="0"/>
                <a:ea typeface="Amazon Ember" panose="02000000000000000000" pitchFamily="2" charset="0"/>
                <a:cs typeface="Arial Regular" charset="0"/>
              </a:rPr>
              <a:t>Measure </a:t>
            </a:r>
            <a:r>
              <a:rPr lang="en-US" sz="1000" dirty="0" err="1">
                <a:solidFill>
                  <a:schemeClr val="accent2"/>
                </a:solidFill>
                <a:latin typeface="Amazon Ember" panose="02000000000000000000" pitchFamily="2" charset="0"/>
                <a:ea typeface="Amazon Ember" panose="02000000000000000000" pitchFamily="2" charset="0"/>
                <a:cs typeface="Arial Regular" charset="0"/>
              </a:rPr>
              <a:t>Explainability</a:t>
            </a:r>
            <a:r>
              <a:rPr lang="en-US" sz="1000" dirty="0">
                <a:solidFill>
                  <a:schemeClr val="accent2"/>
                </a:solidFill>
                <a:latin typeface="Amazon Ember" panose="02000000000000000000" pitchFamily="2" charset="0"/>
                <a:ea typeface="Amazon Ember" panose="02000000000000000000" pitchFamily="2" charset="0"/>
                <a:cs typeface="Arial Regular" charset="0"/>
              </a:rPr>
              <a:t> Metrics</a:t>
            </a:r>
          </a:p>
          <a:p>
            <a:pPr algn="ctr" defTabSz="457182">
              <a:defRPr/>
            </a:pPr>
            <a:endParaRPr lang="en-US" sz="1000" dirty="0">
              <a:solidFill>
                <a:schemeClr val="accent2"/>
              </a:solidFill>
              <a:latin typeface="Amazon Ember" panose="02000000000000000000" pitchFamily="2" charset="0"/>
              <a:ea typeface="Amazon Ember" panose="02000000000000000000" pitchFamily="2" charset="0"/>
              <a:cs typeface="Arial Regular" charset="0"/>
            </a:endParaRPr>
          </a:p>
        </p:txBody>
      </p:sp>
      <p:cxnSp>
        <p:nvCxnSpPr>
          <p:cNvPr id="88" name="Straight Connector 87">
            <a:extLst>
              <a:ext uri="{FF2B5EF4-FFF2-40B4-BE49-F238E27FC236}">
                <a16:creationId xmlns:a16="http://schemas.microsoft.com/office/drawing/2014/main" id="{98639734-6B47-AD47-B46D-32DAFF1A419E}"/>
              </a:ext>
            </a:extLst>
          </p:cNvPr>
          <p:cNvCxnSpPr>
            <a:cxnSpLocks/>
          </p:cNvCxnSpPr>
          <p:nvPr/>
        </p:nvCxnSpPr>
        <p:spPr>
          <a:xfrm>
            <a:off x="6270356" y="3008499"/>
            <a:ext cx="0" cy="365760"/>
          </a:xfrm>
          <a:prstGeom prst="line">
            <a:avLst/>
          </a:prstGeom>
          <a:noFill/>
          <a:ln w="12700" cap="flat" cmpd="sng" algn="ctr">
            <a:solidFill>
              <a:schemeClr val="accent2"/>
            </a:solidFill>
            <a:prstDash val="solid"/>
            <a:miter lim="800000"/>
            <a:headEnd type="arrow" w="lg" len="sm"/>
            <a:tailEnd type="arrow" w="lg" len="sm"/>
          </a:ln>
          <a:effectLst/>
        </p:spPr>
      </p:cxnSp>
      <p:sp>
        <p:nvSpPr>
          <p:cNvPr id="89" name="Fulfilment &amp;…">
            <a:extLst>
              <a:ext uri="{FF2B5EF4-FFF2-40B4-BE49-F238E27FC236}">
                <a16:creationId xmlns:a16="http://schemas.microsoft.com/office/drawing/2014/main" id="{A652739B-BCCE-DB4C-8D3A-868CD4B37880}"/>
              </a:ext>
            </a:extLst>
          </p:cNvPr>
          <p:cNvSpPr txBox="1"/>
          <p:nvPr/>
        </p:nvSpPr>
        <p:spPr>
          <a:xfrm>
            <a:off x="5670249" y="3522457"/>
            <a:ext cx="1200214" cy="327013"/>
          </a:xfrm>
          <a:prstGeom prst="rect">
            <a:avLst/>
          </a:prstGeom>
          <a:ln w="12700">
            <a:miter lim="400000"/>
          </a:ln>
          <a:extLst>
            <a:ext uri="{C572A759-6A51-4108-AA02-DFA0A04FC94B}">
              <ma14:wrappingTextBoxFlag xmlns="" xmlns:ma14="http://schemas.microsoft.com/office/mac/drawingml/2011/main" val="1"/>
            </a:ext>
          </a:extLst>
        </p:spPr>
        <p:txBody>
          <a:bodyPr wrap="square" lIns="9525" tIns="9525" rIns="9525" bIns="9525" anchor="ctr">
            <a:spAutoFit/>
          </a:bodyPr>
          <a:lstStyle/>
          <a:p>
            <a:pPr algn="ctr" defTabSz="457182">
              <a:defRPr/>
            </a:pPr>
            <a:r>
              <a:rPr lang="en-US" sz="1000" dirty="0">
                <a:solidFill>
                  <a:schemeClr val="accent2"/>
                </a:solidFill>
                <a:latin typeface="Amazon Ember" panose="02000000000000000000" pitchFamily="2" charset="0"/>
                <a:ea typeface="Amazon Ember" panose="02000000000000000000" pitchFamily="2" charset="0"/>
                <a:cs typeface="Arial Regular" charset="0"/>
              </a:rPr>
              <a:t>Catalog Model Metrics</a:t>
            </a:r>
            <a:endParaRPr sz="1000" dirty="0">
              <a:solidFill>
                <a:schemeClr val="accent2"/>
              </a:solidFill>
              <a:latin typeface="Amazon Ember" panose="02000000000000000000" pitchFamily="2" charset="0"/>
              <a:ea typeface="Amazon Ember" panose="02000000000000000000" pitchFamily="2" charset="0"/>
              <a:cs typeface="Arial Regular" charset="0"/>
            </a:endParaRPr>
          </a:p>
        </p:txBody>
      </p:sp>
      <p:cxnSp>
        <p:nvCxnSpPr>
          <p:cNvPr id="90" name="Straight Connector 89">
            <a:extLst>
              <a:ext uri="{FF2B5EF4-FFF2-40B4-BE49-F238E27FC236}">
                <a16:creationId xmlns:a16="http://schemas.microsoft.com/office/drawing/2014/main" id="{0E213614-A7AF-A34D-BE59-086EF49BA8A8}"/>
              </a:ext>
            </a:extLst>
          </p:cNvPr>
          <p:cNvCxnSpPr>
            <a:cxnSpLocks/>
          </p:cNvCxnSpPr>
          <p:nvPr/>
        </p:nvCxnSpPr>
        <p:spPr>
          <a:xfrm>
            <a:off x="4584074" y="3016197"/>
            <a:ext cx="0" cy="365760"/>
          </a:xfrm>
          <a:prstGeom prst="line">
            <a:avLst/>
          </a:prstGeom>
          <a:noFill/>
          <a:ln w="12700" cap="flat" cmpd="sng" algn="ctr">
            <a:solidFill>
              <a:schemeClr val="accent2"/>
            </a:solidFill>
            <a:prstDash val="solid"/>
            <a:miter lim="800000"/>
            <a:headEnd type="arrow" w="lg" len="sm"/>
            <a:tailEnd type="arrow" w="lg" len="sm"/>
          </a:ln>
          <a:effectLst/>
        </p:spPr>
      </p:cxnSp>
      <p:sp>
        <p:nvSpPr>
          <p:cNvPr id="91" name="Fulfilment &amp;…">
            <a:extLst>
              <a:ext uri="{FF2B5EF4-FFF2-40B4-BE49-F238E27FC236}">
                <a16:creationId xmlns:a16="http://schemas.microsoft.com/office/drawing/2014/main" id="{C6F3310F-0C8E-654C-A5DE-2A0EF221665F}"/>
              </a:ext>
            </a:extLst>
          </p:cNvPr>
          <p:cNvSpPr txBox="1"/>
          <p:nvPr/>
        </p:nvSpPr>
        <p:spPr>
          <a:xfrm>
            <a:off x="3983967" y="3522457"/>
            <a:ext cx="1200214" cy="942566"/>
          </a:xfrm>
          <a:prstGeom prst="rect">
            <a:avLst/>
          </a:prstGeom>
          <a:ln w="12700">
            <a:miter lim="400000"/>
          </a:ln>
          <a:extLst>
            <a:ext uri="{C572A759-6A51-4108-AA02-DFA0A04FC94B}">
              <ma14:wrappingTextBoxFlag xmlns="" xmlns:ma14="http://schemas.microsoft.com/office/mac/drawingml/2011/main" val="1"/>
            </a:ext>
          </a:extLst>
        </p:spPr>
        <p:txBody>
          <a:bodyPr wrap="square" lIns="9525" tIns="9525" rIns="9525" bIns="9525" anchor="ctr">
            <a:spAutoFit/>
          </a:bodyPr>
          <a:lstStyle/>
          <a:p>
            <a:pPr algn="ctr" defTabSz="457182">
              <a:defRPr/>
            </a:pPr>
            <a:r>
              <a:rPr lang="en-US" sz="1000" dirty="0">
                <a:solidFill>
                  <a:schemeClr val="accent2"/>
                </a:solidFill>
                <a:latin typeface="Amazon Ember" panose="02000000000000000000" pitchFamily="2" charset="0"/>
                <a:ea typeface="Amazon Ember" panose="02000000000000000000" pitchFamily="2" charset="0"/>
                <a:cs typeface="Arial Regular" charset="0"/>
              </a:rPr>
              <a:t>Measure Bias Metrics</a:t>
            </a:r>
          </a:p>
          <a:p>
            <a:pPr algn="ctr" defTabSz="457182">
              <a:defRPr/>
            </a:pPr>
            <a:endParaRPr lang="en-US" sz="1000" dirty="0">
              <a:solidFill>
                <a:schemeClr val="accent2"/>
              </a:solidFill>
              <a:latin typeface="Amazon Ember" panose="02000000000000000000" pitchFamily="2" charset="0"/>
              <a:ea typeface="Amazon Ember" panose="02000000000000000000" pitchFamily="2" charset="0"/>
              <a:cs typeface="Arial Regular" charset="0"/>
            </a:endParaRPr>
          </a:p>
          <a:p>
            <a:pPr algn="ctr" defTabSz="457182">
              <a:defRPr/>
            </a:pPr>
            <a:r>
              <a:rPr lang="en-US" sz="1000" dirty="0">
                <a:solidFill>
                  <a:schemeClr val="accent2"/>
                </a:solidFill>
                <a:latin typeface="Amazon Ember" panose="02000000000000000000" pitchFamily="2" charset="0"/>
                <a:ea typeface="Amazon Ember" panose="02000000000000000000" pitchFamily="2" charset="0"/>
                <a:cs typeface="Arial Regular" charset="0"/>
              </a:rPr>
              <a:t>Measure </a:t>
            </a:r>
            <a:r>
              <a:rPr lang="en-US" sz="1000" dirty="0" err="1">
                <a:solidFill>
                  <a:schemeClr val="accent2"/>
                </a:solidFill>
                <a:latin typeface="Amazon Ember" panose="02000000000000000000" pitchFamily="2" charset="0"/>
                <a:ea typeface="Amazon Ember" panose="02000000000000000000" pitchFamily="2" charset="0"/>
                <a:cs typeface="Arial Regular" charset="0"/>
              </a:rPr>
              <a:t>Explainability</a:t>
            </a:r>
            <a:r>
              <a:rPr lang="en-US" sz="1000" dirty="0">
                <a:solidFill>
                  <a:schemeClr val="accent2"/>
                </a:solidFill>
                <a:latin typeface="Amazon Ember" panose="02000000000000000000" pitchFamily="2" charset="0"/>
                <a:ea typeface="Amazon Ember" panose="02000000000000000000" pitchFamily="2" charset="0"/>
                <a:cs typeface="Arial Regular" charset="0"/>
              </a:rPr>
              <a:t> Metrics</a:t>
            </a:r>
          </a:p>
        </p:txBody>
      </p:sp>
      <p:cxnSp>
        <p:nvCxnSpPr>
          <p:cNvPr id="92" name="Straight Connector 91">
            <a:extLst>
              <a:ext uri="{FF2B5EF4-FFF2-40B4-BE49-F238E27FC236}">
                <a16:creationId xmlns:a16="http://schemas.microsoft.com/office/drawing/2014/main" id="{6E5C3EE3-429C-2442-BE64-28C3B59562B8}"/>
              </a:ext>
            </a:extLst>
          </p:cNvPr>
          <p:cNvCxnSpPr>
            <a:cxnSpLocks/>
          </p:cNvCxnSpPr>
          <p:nvPr/>
        </p:nvCxnSpPr>
        <p:spPr>
          <a:xfrm>
            <a:off x="7956638" y="2992618"/>
            <a:ext cx="0" cy="365760"/>
          </a:xfrm>
          <a:prstGeom prst="line">
            <a:avLst/>
          </a:prstGeom>
          <a:noFill/>
          <a:ln w="12700" cap="flat" cmpd="sng" algn="ctr">
            <a:solidFill>
              <a:schemeClr val="accent2"/>
            </a:solidFill>
            <a:prstDash val="solid"/>
            <a:miter lim="800000"/>
            <a:headEnd type="arrow" w="lg" len="sm"/>
            <a:tailEnd type="arrow" w="lg" len="sm"/>
          </a:ln>
          <a:effectLst/>
        </p:spPr>
      </p:cxnSp>
      <p:sp>
        <p:nvSpPr>
          <p:cNvPr id="93" name="Fulfilment &amp;…">
            <a:extLst>
              <a:ext uri="{FF2B5EF4-FFF2-40B4-BE49-F238E27FC236}">
                <a16:creationId xmlns:a16="http://schemas.microsoft.com/office/drawing/2014/main" id="{60246CE6-BCD7-B94F-AA31-DDCCED8088A1}"/>
              </a:ext>
            </a:extLst>
          </p:cNvPr>
          <p:cNvSpPr txBox="1"/>
          <p:nvPr/>
        </p:nvSpPr>
        <p:spPr>
          <a:xfrm>
            <a:off x="7356531" y="3522457"/>
            <a:ext cx="1200214" cy="788677"/>
          </a:xfrm>
          <a:prstGeom prst="rect">
            <a:avLst/>
          </a:prstGeom>
          <a:ln w="12700">
            <a:miter lim="400000"/>
          </a:ln>
          <a:extLst>
            <a:ext uri="{C572A759-6A51-4108-AA02-DFA0A04FC94B}">
              <ma14:wrappingTextBoxFlag xmlns="" xmlns:ma14="http://schemas.microsoft.com/office/mac/drawingml/2011/main" val="1"/>
            </a:ext>
          </a:extLst>
        </p:spPr>
        <p:txBody>
          <a:bodyPr wrap="square" lIns="9525" tIns="9525" rIns="9525" bIns="9525" anchor="ctr">
            <a:spAutoFit/>
          </a:bodyPr>
          <a:lstStyle/>
          <a:p>
            <a:pPr algn="ctr" defTabSz="457182">
              <a:defRPr/>
            </a:pPr>
            <a:r>
              <a:rPr lang="en-US" sz="1000" dirty="0">
                <a:solidFill>
                  <a:schemeClr val="accent2"/>
                </a:solidFill>
                <a:latin typeface="Amazon Ember" panose="02000000000000000000" pitchFamily="2" charset="0"/>
                <a:ea typeface="Amazon Ember" panose="02000000000000000000" pitchFamily="2" charset="0"/>
                <a:cs typeface="Arial Regular" charset="0"/>
              </a:rPr>
              <a:t>Monitor Bias </a:t>
            </a:r>
            <a:br>
              <a:rPr lang="en-US" sz="1000" dirty="0">
                <a:solidFill>
                  <a:schemeClr val="accent2"/>
                </a:solidFill>
                <a:latin typeface="Amazon Ember" panose="02000000000000000000" pitchFamily="2" charset="0"/>
                <a:ea typeface="Amazon Ember" panose="02000000000000000000" pitchFamily="2" charset="0"/>
                <a:cs typeface="Arial Regular" charset="0"/>
              </a:rPr>
            </a:br>
            <a:r>
              <a:rPr lang="en-US" sz="1000" dirty="0">
                <a:solidFill>
                  <a:schemeClr val="accent2"/>
                </a:solidFill>
                <a:latin typeface="Amazon Ember" panose="02000000000000000000" pitchFamily="2" charset="0"/>
                <a:ea typeface="Amazon Ember" panose="02000000000000000000" pitchFamily="2" charset="0"/>
                <a:cs typeface="Arial Regular" charset="0"/>
              </a:rPr>
              <a:t>Metric Drift</a:t>
            </a:r>
          </a:p>
          <a:p>
            <a:pPr algn="ctr" defTabSz="457182">
              <a:defRPr/>
            </a:pPr>
            <a:endParaRPr lang="en-US" sz="1000" dirty="0">
              <a:solidFill>
                <a:schemeClr val="accent2"/>
              </a:solidFill>
              <a:latin typeface="Amazon Ember" panose="02000000000000000000" pitchFamily="2" charset="0"/>
              <a:ea typeface="Amazon Ember" panose="02000000000000000000" pitchFamily="2" charset="0"/>
              <a:cs typeface="Arial Regular" charset="0"/>
            </a:endParaRPr>
          </a:p>
          <a:p>
            <a:pPr algn="ctr" defTabSz="457182">
              <a:defRPr/>
            </a:pPr>
            <a:r>
              <a:rPr lang="en-US" sz="1000" dirty="0">
                <a:solidFill>
                  <a:schemeClr val="accent2"/>
                </a:solidFill>
                <a:latin typeface="Amazon Ember" panose="02000000000000000000" pitchFamily="2" charset="0"/>
                <a:ea typeface="Amazon Ember" panose="02000000000000000000" pitchFamily="2" charset="0"/>
                <a:cs typeface="Arial Regular" charset="0"/>
              </a:rPr>
              <a:t>Monitor </a:t>
            </a:r>
            <a:r>
              <a:rPr lang="en-US" sz="1000" dirty="0" err="1">
                <a:solidFill>
                  <a:schemeClr val="accent2"/>
                </a:solidFill>
                <a:latin typeface="Amazon Ember" panose="02000000000000000000" pitchFamily="2" charset="0"/>
                <a:ea typeface="Amazon Ember" panose="02000000000000000000" pitchFamily="2" charset="0"/>
                <a:cs typeface="Arial Regular" charset="0"/>
              </a:rPr>
              <a:t>Explainability</a:t>
            </a:r>
            <a:r>
              <a:rPr lang="en-US" sz="1000" dirty="0">
                <a:solidFill>
                  <a:schemeClr val="accent2"/>
                </a:solidFill>
                <a:latin typeface="Amazon Ember" panose="02000000000000000000" pitchFamily="2" charset="0"/>
                <a:ea typeface="Amazon Ember" panose="02000000000000000000" pitchFamily="2" charset="0"/>
                <a:cs typeface="Arial Regular" charset="0"/>
              </a:rPr>
              <a:t> Drift</a:t>
            </a:r>
            <a:endParaRPr sz="1000" dirty="0">
              <a:solidFill>
                <a:schemeClr val="accent2"/>
              </a:solidFill>
              <a:latin typeface="Amazon Ember" panose="02000000000000000000" pitchFamily="2" charset="0"/>
              <a:ea typeface="Amazon Ember" panose="02000000000000000000" pitchFamily="2" charset="0"/>
              <a:cs typeface="Arial Regular" charset="0"/>
            </a:endParaRPr>
          </a:p>
        </p:txBody>
      </p:sp>
      <p:sp>
        <p:nvSpPr>
          <p:cNvPr id="95" name="Fulfilment &amp;…">
            <a:extLst>
              <a:ext uri="{FF2B5EF4-FFF2-40B4-BE49-F238E27FC236}">
                <a16:creationId xmlns:a16="http://schemas.microsoft.com/office/drawing/2014/main" id="{A24CE542-0EA1-4640-9550-470C13ADEF43}"/>
              </a:ext>
            </a:extLst>
          </p:cNvPr>
          <p:cNvSpPr txBox="1"/>
          <p:nvPr/>
        </p:nvSpPr>
        <p:spPr>
          <a:xfrm>
            <a:off x="611403" y="2258678"/>
            <a:ext cx="1200214" cy="327013"/>
          </a:xfrm>
          <a:prstGeom prst="rect">
            <a:avLst/>
          </a:prstGeom>
          <a:ln w="12700">
            <a:miter lim="400000"/>
          </a:ln>
          <a:extLst>
            <a:ext uri="{C572A759-6A51-4108-AA02-DFA0A04FC94B}">
              <ma14:wrappingTextBoxFlag xmlns="" xmlns:ma14="http://schemas.microsoft.com/office/mac/drawingml/2011/main" val="1"/>
            </a:ext>
          </a:extLst>
        </p:spPr>
        <p:txBody>
          <a:bodyPr wrap="square" lIns="9525" tIns="9525" rIns="9525" bIns="9525" anchor="ctr">
            <a:spAutoFit/>
          </a:bodyPr>
          <a:lstStyle/>
          <a:p>
            <a:pPr algn="ctr" defTabSz="457182">
              <a:defRPr/>
            </a:pPr>
            <a:r>
              <a:rPr lang="en-US" sz="1000" dirty="0" err="1">
                <a:latin typeface="Amazon Ember" panose="02000000000000000000" pitchFamily="2" charset="0"/>
                <a:ea typeface="Amazon Ember" panose="02000000000000000000" pitchFamily="2" charset="0"/>
                <a:cs typeface="Arial Regular" charset="0"/>
              </a:rPr>
              <a:t>SageMaker</a:t>
            </a:r>
            <a:r>
              <a:rPr lang="en-US" sz="1000" dirty="0">
                <a:latin typeface="Amazon Ember" panose="02000000000000000000" pitchFamily="2" charset="0"/>
                <a:ea typeface="Amazon Ember" panose="02000000000000000000" pitchFamily="2" charset="0"/>
                <a:cs typeface="Arial Regular" charset="0"/>
              </a:rPr>
              <a:t> </a:t>
            </a:r>
          </a:p>
          <a:p>
            <a:pPr algn="ctr" defTabSz="457182">
              <a:defRPr/>
            </a:pPr>
            <a:r>
              <a:rPr lang="en-US" sz="1000" dirty="0">
                <a:latin typeface="Amazon Ember" panose="02000000000000000000" pitchFamily="2" charset="0"/>
                <a:ea typeface="Amazon Ember" panose="02000000000000000000" pitchFamily="2" charset="0"/>
                <a:cs typeface="Arial Regular" charset="0"/>
              </a:rPr>
              <a:t>Data Wrangler</a:t>
            </a:r>
          </a:p>
        </p:txBody>
      </p:sp>
      <p:sp>
        <p:nvSpPr>
          <p:cNvPr id="97" name="Fulfilment &amp;…">
            <a:extLst>
              <a:ext uri="{FF2B5EF4-FFF2-40B4-BE49-F238E27FC236}">
                <a16:creationId xmlns:a16="http://schemas.microsoft.com/office/drawing/2014/main" id="{A890CC1C-F635-3F49-B997-069CA2225C2F}"/>
              </a:ext>
            </a:extLst>
          </p:cNvPr>
          <p:cNvSpPr txBox="1"/>
          <p:nvPr/>
        </p:nvSpPr>
        <p:spPr>
          <a:xfrm>
            <a:off x="2216841" y="2241223"/>
            <a:ext cx="1412471" cy="634789"/>
          </a:xfrm>
          <a:prstGeom prst="rect">
            <a:avLst/>
          </a:prstGeom>
          <a:ln w="12700">
            <a:miter lim="400000"/>
          </a:ln>
          <a:extLst>
            <a:ext uri="{C572A759-6A51-4108-AA02-DFA0A04FC94B}">
              <ma14:wrappingTextBoxFlag xmlns="" xmlns:ma14="http://schemas.microsoft.com/office/mac/drawingml/2011/main" val="1"/>
            </a:ext>
          </a:extLst>
        </p:spPr>
        <p:txBody>
          <a:bodyPr wrap="square" lIns="9525" tIns="9525" rIns="9525" bIns="9525" anchor="ctr">
            <a:spAutoFit/>
          </a:bodyPr>
          <a:lstStyle/>
          <a:p>
            <a:pPr algn="ctr" defTabSz="457182">
              <a:defRPr/>
            </a:pPr>
            <a:r>
              <a:rPr lang="en-US" sz="1000" dirty="0" err="1">
                <a:latin typeface="Amazon Ember" panose="02000000000000000000" pitchFamily="2" charset="0"/>
                <a:ea typeface="Amazon Ember" panose="02000000000000000000" pitchFamily="2" charset="0"/>
                <a:cs typeface="Arial Regular" charset="0"/>
              </a:rPr>
              <a:t>SageMaker</a:t>
            </a:r>
            <a:r>
              <a:rPr lang="en-US" sz="1000" dirty="0">
                <a:latin typeface="Amazon Ember" panose="02000000000000000000" pitchFamily="2" charset="0"/>
                <a:ea typeface="Amazon Ember" panose="02000000000000000000" pitchFamily="2" charset="0"/>
                <a:cs typeface="Arial Regular" charset="0"/>
              </a:rPr>
              <a:t> </a:t>
            </a:r>
          </a:p>
          <a:p>
            <a:pPr algn="ctr" defTabSz="457182">
              <a:defRPr/>
            </a:pPr>
            <a:r>
              <a:rPr lang="en-US" sz="1000" dirty="0">
                <a:latin typeface="Amazon Ember" panose="02000000000000000000" pitchFamily="2" charset="0"/>
                <a:ea typeface="Amazon Ember" panose="02000000000000000000" pitchFamily="2" charset="0"/>
                <a:cs typeface="Arial Regular" charset="0"/>
              </a:rPr>
              <a:t>Training</a:t>
            </a:r>
          </a:p>
          <a:p>
            <a:pPr algn="ctr" defTabSz="457182">
              <a:defRPr/>
            </a:pPr>
            <a:r>
              <a:rPr lang="en-US" sz="1000" dirty="0">
                <a:latin typeface="Amazon Ember" panose="02000000000000000000" pitchFamily="2" charset="0"/>
                <a:ea typeface="Amazon Ember" panose="02000000000000000000" pitchFamily="2" charset="0"/>
                <a:cs typeface="Arial Regular" charset="0"/>
              </a:rPr>
              <a:t>Autopilot</a:t>
            </a:r>
          </a:p>
          <a:p>
            <a:pPr algn="ctr" defTabSz="457182">
              <a:defRPr/>
            </a:pPr>
            <a:r>
              <a:rPr lang="en-US" sz="1000" dirty="0">
                <a:latin typeface="Amazon Ember" panose="02000000000000000000" pitchFamily="2" charset="0"/>
                <a:ea typeface="Amazon Ember" panose="02000000000000000000" pitchFamily="2" charset="0"/>
                <a:cs typeface="Arial Regular" charset="0"/>
              </a:rPr>
              <a:t>Hyperparameter Tuning</a:t>
            </a:r>
          </a:p>
        </p:txBody>
      </p:sp>
      <p:sp>
        <p:nvSpPr>
          <p:cNvPr id="99" name="Fulfilment &amp;…">
            <a:extLst>
              <a:ext uri="{FF2B5EF4-FFF2-40B4-BE49-F238E27FC236}">
                <a16:creationId xmlns:a16="http://schemas.microsoft.com/office/drawing/2014/main" id="{7A4FF193-B97B-E646-85E8-0F3767793BCD}"/>
              </a:ext>
            </a:extLst>
          </p:cNvPr>
          <p:cNvSpPr txBox="1"/>
          <p:nvPr/>
        </p:nvSpPr>
        <p:spPr>
          <a:xfrm>
            <a:off x="3983967" y="2258678"/>
            <a:ext cx="1200214" cy="327013"/>
          </a:xfrm>
          <a:prstGeom prst="rect">
            <a:avLst/>
          </a:prstGeom>
          <a:ln w="12700">
            <a:miter lim="400000"/>
          </a:ln>
          <a:extLst>
            <a:ext uri="{C572A759-6A51-4108-AA02-DFA0A04FC94B}">
              <ma14:wrappingTextBoxFlag xmlns="" xmlns:ma14="http://schemas.microsoft.com/office/mac/drawingml/2011/main" val="1"/>
            </a:ext>
          </a:extLst>
        </p:spPr>
        <p:txBody>
          <a:bodyPr wrap="square" lIns="9525" tIns="9525" rIns="9525" bIns="9525" anchor="ctr">
            <a:spAutoFit/>
          </a:bodyPr>
          <a:lstStyle/>
          <a:p>
            <a:pPr algn="ctr" defTabSz="457182">
              <a:defRPr/>
            </a:pPr>
            <a:r>
              <a:rPr lang="en-US" sz="1000" dirty="0" err="1">
                <a:latin typeface="Amazon Ember" panose="02000000000000000000" pitchFamily="2" charset="0"/>
                <a:ea typeface="Amazon Ember" panose="02000000000000000000" pitchFamily="2" charset="0"/>
                <a:cs typeface="Arial Regular" charset="0"/>
              </a:rPr>
              <a:t>SageMaker</a:t>
            </a:r>
            <a:r>
              <a:rPr lang="en-US" sz="1000" dirty="0">
                <a:latin typeface="Amazon Ember" panose="02000000000000000000" pitchFamily="2" charset="0"/>
                <a:ea typeface="Amazon Ember" panose="02000000000000000000" pitchFamily="2" charset="0"/>
                <a:cs typeface="Arial Regular" charset="0"/>
              </a:rPr>
              <a:t> </a:t>
            </a:r>
          </a:p>
          <a:p>
            <a:pPr algn="ctr" defTabSz="457182">
              <a:defRPr/>
            </a:pPr>
            <a:r>
              <a:rPr lang="en-US" sz="1000" dirty="0">
                <a:latin typeface="Amazon Ember" panose="02000000000000000000" pitchFamily="2" charset="0"/>
                <a:ea typeface="Amazon Ember" panose="02000000000000000000" pitchFamily="2" charset="0"/>
                <a:cs typeface="Arial Regular" charset="0"/>
              </a:rPr>
              <a:t>Processing</a:t>
            </a:r>
          </a:p>
        </p:txBody>
      </p:sp>
      <p:sp>
        <p:nvSpPr>
          <p:cNvPr id="101" name="Fulfilment &amp;…">
            <a:extLst>
              <a:ext uri="{FF2B5EF4-FFF2-40B4-BE49-F238E27FC236}">
                <a16:creationId xmlns:a16="http://schemas.microsoft.com/office/drawing/2014/main" id="{A1CA5BD6-2BC5-114F-AAD7-61F6F5362751}"/>
              </a:ext>
            </a:extLst>
          </p:cNvPr>
          <p:cNvSpPr txBox="1"/>
          <p:nvPr/>
        </p:nvSpPr>
        <p:spPr>
          <a:xfrm>
            <a:off x="5670249" y="2258678"/>
            <a:ext cx="1200214" cy="327013"/>
          </a:xfrm>
          <a:prstGeom prst="rect">
            <a:avLst/>
          </a:prstGeom>
          <a:ln w="12700">
            <a:miter lim="400000"/>
          </a:ln>
          <a:extLst>
            <a:ext uri="{C572A759-6A51-4108-AA02-DFA0A04FC94B}">
              <ma14:wrappingTextBoxFlag xmlns="" xmlns:ma14="http://schemas.microsoft.com/office/mac/drawingml/2011/main" val="1"/>
            </a:ext>
          </a:extLst>
        </p:spPr>
        <p:txBody>
          <a:bodyPr wrap="square" lIns="9525" tIns="9525" rIns="9525" bIns="9525" anchor="ctr">
            <a:spAutoFit/>
          </a:bodyPr>
          <a:lstStyle/>
          <a:p>
            <a:pPr algn="ctr" defTabSz="457182">
              <a:defRPr/>
            </a:pPr>
            <a:r>
              <a:rPr lang="en-US" sz="1000" dirty="0" err="1">
                <a:latin typeface="Amazon Ember" panose="02000000000000000000" pitchFamily="2" charset="0"/>
                <a:ea typeface="Amazon Ember" panose="02000000000000000000" pitchFamily="2" charset="0"/>
                <a:cs typeface="Arial Regular" charset="0"/>
              </a:rPr>
              <a:t>SageMaker</a:t>
            </a:r>
            <a:r>
              <a:rPr lang="en-US" sz="1000" dirty="0">
                <a:latin typeface="Amazon Ember" panose="02000000000000000000" pitchFamily="2" charset="0"/>
                <a:ea typeface="Amazon Ember" panose="02000000000000000000" pitchFamily="2" charset="0"/>
                <a:cs typeface="Arial Regular" charset="0"/>
              </a:rPr>
              <a:t> </a:t>
            </a:r>
          </a:p>
          <a:p>
            <a:pPr algn="ctr" defTabSz="457182">
              <a:defRPr/>
            </a:pPr>
            <a:r>
              <a:rPr lang="en-US" sz="1000" dirty="0">
                <a:latin typeface="Amazon Ember" panose="02000000000000000000" pitchFamily="2" charset="0"/>
                <a:ea typeface="Amazon Ember" panose="02000000000000000000" pitchFamily="2" charset="0"/>
                <a:cs typeface="Arial Regular" charset="0"/>
              </a:rPr>
              <a:t>Hosting</a:t>
            </a:r>
          </a:p>
        </p:txBody>
      </p:sp>
      <p:sp>
        <p:nvSpPr>
          <p:cNvPr id="103" name="Fulfilment &amp;…">
            <a:extLst>
              <a:ext uri="{FF2B5EF4-FFF2-40B4-BE49-F238E27FC236}">
                <a16:creationId xmlns:a16="http://schemas.microsoft.com/office/drawing/2014/main" id="{A76EAEE9-8BD2-1A47-97E4-3A0FE7EDD5BB}"/>
              </a:ext>
            </a:extLst>
          </p:cNvPr>
          <p:cNvSpPr txBox="1"/>
          <p:nvPr/>
        </p:nvSpPr>
        <p:spPr>
          <a:xfrm>
            <a:off x="7356531" y="2258678"/>
            <a:ext cx="1200214" cy="327013"/>
          </a:xfrm>
          <a:prstGeom prst="rect">
            <a:avLst/>
          </a:prstGeom>
          <a:ln w="12700">
            <a:miter lim="400000"/>
          </a:ln>
          <a:extLst>
            <a:ext uri="{C572A759-6A51-4108-AA02-DFA0A04FC94B}">
              <ma14:wrappingTextBoxFlag xmlns="" xmlns:ma14="http://schemas.microsoft.com/office/mac/drawingml/2011/main" val="1"/>
            </a:ext>
          </a:extLst>
        </p:spPr>
        <p:txBody>
          <a:bodyPr wrap="square" lIns="9525" tIns="9525" rIns="9525" bIns="9525" anchor="ctr">
            <a:spAutoFit/>
          </a:bodyPr>
          <a:lstStyle/>
          <a:p>
            <a:pPr algn="ctr" defTabSz="457182">
              <a:defRPr/>
            </a:pPr>
            <a:r>
              <a:rPr lang="en-US" sz="1000" dirty="0" err="1">
                <a:latin typeface="Amazon Ember" panose="02000000000000000000" pitchFamily="2" charset="0"/>
                <a:ea typeface="Amazon Ember" panose="02000000000000000000" pitchFamily="2" charset="0"/>
                <a:cs typeface="Arial Regular" charset="0"/>
              </a:rPr>
              <a:t>SageMaker</a:t>
            </a:r>
            <a:r>
              <a:rPr lang="en-US" sz="1000" dirty="0">
                <a:latin typeface="Amazon Ember" panose="02000000000000000000" pitchFamily="2" charset="0"/>
                <a:ea typeface="Amazon Ember" panose="02000000000000000000" pitchFamily="2" charset="0"/>
                <a:cs typeface="Arial Regular" charset="0"/>
              </a:rPr>
              <a:t> </a:t>
            </a:r>
          </a:p>
          <a:p>
            <a:pPr algn="ctr" defTabSz="457182">
              <a:defRPr/>
            </a:pPr>
            <a:r>
              <a:rPr lang="en-US" sz="1000" dirty="0">
                <a:latin typeface="Amazon Ember" panose="02000000000000000000" pitchFamily="2" charset="0"/>
                <a:ea typeface="Amazon Ember" panose="02000000000000000000" pitchFamily="2" charset="0"/>
                <a:cs typeface="Arial Regular" charset="0"/>
              </a:rPr>
              <a:t>Model Monitor</a:t>
            </a:r>
          </a:p>
        </p:txBody>
      </p:sp>
      <p:grpSp>
        <p:nvGrpSpPr>
          <p:cNvPr id="33" name="Graphic 5097">
            <a:extLst>
              <a:ext uri="{FF2B5EF4-FFF2-40B4-BE49-F238E27FC236}">
                <a16:creationId xmlns:a16="http://schemas.microsoft.com/office/drawing/2014/main" id="{5747696A-5B1F-4BD1-85B9-F5C2C9B2B622}"/>
              </a:ext>
            </a:extLst>
          </p:cNvPr>
          <p:cNvGrpSpPr/>
          <p:nvPr/>
        </p:nvGrpSpPr>
        <p:grpSpPr>
          <a:xfrm>
            <a:off x="7453881" y="1282016"/>
            <a:ext cx="1005514" cy="1005514"/>
            <a:chOff x="5097071" y="6858000"/>
            <a:chExt cx="1905000" cy="1905000"/>
          </a:xfrm>
        </p:grpSpPr>
        <p:sp>
          <p:nvSpPr>
            <p:cNvPr id="34" name="Freeform: Shape 33">
              <a:extLst>
                <a:ext uri="{FF2B5EF4-FFF2-40B4-BE49-F238E27FC236}">
                  <a16:creationId xmlns:a16="http://schemas.microsoft.com/office/drawing/2014/main" id="{8721B2B7-7B6E-4F33-A7CD-F847CC600342}"/>
                </a:ext>
              </a:extLst>
            </p:cNvPr>
            <p:cNvSpPr/>
            <p:nvPr/>
          </p:nvSpPr>
          <p:spPr>
            <a:xfrm>
              <a:off x="5485405" y="7691532"/>
              <a:ext cx="9525" cy="250126"/>
            </a:xfrm>
            <a:custGeom>
              <a:avLst/>
              <a:gdLst>
                <a:gd name="connsiteX0" fmla="*/ 0 w 9525"/>
                <a:gd name="connsiteY0" fmla="*/ 250126 h 250126"/>
                <a:gd name="connsiteX1" fmla="*/ 0 w 9525"/>
                <a:gd name="connsiteY1" fmla="*/ 125063 h 250126"/>
                <a:gd name="connsiteX2" fmla="*/ 0 w 9525"/>
                <a:gd name="connsiteY2" fmla="*/ 0 h 250126"/>
                <a:gd name="connsiteX3" fmla="*/ 0 w 9525"/>
                <a:gd name="connsiteY3" fmla="*/ 250126 h 250126"/>
              </a:gdLst>
              <a:ahLst/>
              <a:cxnLst>
                <a:cxn ang="0">
                  <a:pos x="connsiteX0" y="connsiteY0"/>
                </a:cxn>
                <a:cxn ang="0">
                  <a:pos x="connsiteX1" y="connsiteY1"/>
                </a:cxn>
                <a:cxn ang="0">
                  <a:pos x="connsiteX2" y="connsiteY2"/>
                </a:cxn>
                <a:cxn ang="0">
                  <a:pos x="connsiteX3" y="connsiteY3"/>
                </a:cxn>
              </a:cxnLst>
              <a:rect l="l" t="t" r="r" b="b"/>
              <a:pathLst>
                <a:path w="9525" h="250126">
                  <a:moveTo>
                    <a:pt x="0" y="250126"/>
                  </a:moveTo>
                  <a:lnTo>
                    <a:pt x="0" y="125063"/>
                  </a:lnTo>
                  <a:lnTo>
                    <a:pt x="0" y="0"/>
                  </a:lnTo>
                  <a:lnTo>
                    <a:pt x="0" y="250126"/>
                  </a:lnTo>
                  <a:close/>
                </a:path>
              </a:pathLst>
            </a:custGeom>
            <a:noFill/>
            <a:ln w="12700" cap="flat">
              <a:solidFill>
                <a:schemeClr val="tx1"/>
              </a:solidFill>
              <a:prstDash val="solid"/>
              <a:round/>
            </a:ln>
          </p:spPr>
          <p:txBody>
            <a:bodyPr rtlCol="0" anchor="ctr"/>
            <a:lstStyle/>
            <a:p>
              <a:endParaRPr lang="en-US" dirty="0"/>
            </a:p>
          </p:txBody>
        </p:sp>
        <p:sp>
          <p:nvSpPr>
            <p:cNvPr id="35" name="Freeform: Shape 34">
              <a:extLst>
                <a:ext uri="{FF2B5EF4-FFF2-40B4-BE49-F238E27FC236}">
                  <a16:creationId xmlns:a16="http://schemas.microsoft.com/office/drawing/2014/main" id="{8FFD7B34-B5DA-4E4C-8482-ED1BBA24012C}"/>
                </a:ext>
              </a:extLst>
            </p:cNvPr>
            <p:cNvSpPr/>
            <p:nvPr/>
          </p:nvSpPr>
          <p:spPr>
            <a:xfrm>
              <a:off x="5767440" y="7457884"/>
              <a:ext cx="141065" cy="358711"/>
            </a:xfrm>
            <a:custGeom>
              <a:avLst/>
              <a:gdLst>
                <a:gd name="connsiteX0" fmla="*/ 0 w 141065"/>
                <a:gd name="connsiteY0" fmla="*/ 358712 h 358711"/>
                <a:gd name="connsiteX1" fmla="*/ 0 w 141065"/>
                <a:gd name="connsiteY1" fmla="*/ 211550 h 358711"/>
                <a:gd name="connsiteX2" fmla="*/ 141065 w 141065"/>
                <a:gd name="connsiteY2" fmla="*/ 141065 h 358711"/>
                <a:gd name="connsiteX3" fmla="*/ 141065 w 141065"/>
                <a:gd name="connsiteY3" fmla="*/ 0 h 358711"/>
              </a:gdLst>
              <a:ahLst/>
              <a:cxnLst>
                <a:cxn ang="0">
                  <a:pos x="connsiteX0" y="connsiteY0"/>
                </a:cxn>
                <a:cxn ang="0">
                  <a:pos x="connsiteX1" y="connsiteY1"/>
                </a:cxn>
                <a:cxn ang="0">
                  <a:pos x="connsiteX2" y="connsiteY2"/>
                </a:cxn>
                <a:cxn ang="0">
                  <a:pos x="connsiteX3" y="connsiteY3"/>
                </a:cxn>
              </a:cxnLst>
              <a:rect l="l" t="t" r="r" b="b"/>
              <a:pathLst>
                <a:path w="141065" h="358711">
                  <a:moveTo>
                    <a:pt x="0" y="358712"/>
                  </a:moveTo>
                  <a:lnTo>
                    <a:pt x="0" y="211550"/>
                  </a:lnTo>
                  <a:lnTo>
                    <a:pt x="141065" y="141065"/>
                  </a:lnTo>
                  <a:lnTo>
                    <a:pt x="141065" y="0"/>
                  </a:lnTo>
                </a:path>
              </a:pathLst>
            </a:custGeom>
            <a:noFill/>
            <a:ln w="12700" cap="flat">
              <a:solidFill>
                <a:schemeClr val="tx1"/>
              </a:solidFill>
              <a:prstDash val="solid"/>
              <a:round/>
            </a:ln>
          </p:spPr>
          <p:txBody>
            <a:bodyPr rtlCol="0" anchor="ctr"/>
            <a:lstStyle/>
            <a:p>
              <a:endParaRPr lang="en-US" dirty="0"/>
            </a:p>
          </p:txBody>
        </p:sp>
        <p:sp>
          <p:nvSpPr>
            <p:cNvPr id="36" name="Freeform: Shape 35">
              <a:extLst>
                <a:ext uri="{FF2B5EF4-FFF2-40B4-BE49-F238E27FC236}">
                  <a16:creationId xmlns:a16="http://schemas.microsoft.com/office/drawing/2014/main" id="{F7B7825D-9D8D-4CCA-83F4-AA73F8F0D5F8}"/>
                </a:ext>
              </a:extLst>
            </p:cNvPr>
            <p:cNvSpPr/>
            <p:nvPr/>
          </p:nvSpPr>
          <p:spPr>
            <a:xfrm>
              <a:off x="5626470" y="7598949"/>
              <a:ext cx="140969" cy="70484"/>
            </a:xfrm>
            <a:custGeom>
              <a:avLst/>
              <a:gdLst>
                <a:gd name="connsiteX0" fmla="*/ 140970 w 140969"/>
                <a:gd name="connsiteY0" fmla="*/ 70485 h 70484"/>
                <a:gd name="connsiteX1" fmla="*/ 0 w 140969"/>
                <a:gd name="connsiteY1" fmla="*/ 0 h 70484"/>
              </a:gdLst>
              <a:ahLst/>
              <a:cxnLst>
                <a:cxn ang="0">
                  <a:pos x="connsiteX0" y="connsiteY0"/>
                </a:cxn>
                <a:cxn ang="0">
                  <a:pos x="connsiteX1" y="connsiteY1"/>
                </a:cxn>
              </a:cxnLst>
              <a:rect l="l" t="t" r="r" b="b"/>
              <a:pathLst>
                <a:path w="140969" h="70484">
                  <a:moveTo>
                    <a:pt x="140970" y="70485"/>
                  </a:moveTo>
                  <a:lnTo>
                    <a:pt x="0" y="0"/>
                  </a:lnTo>
                </a:path>
              </a:pathLst>
            </a:custGeom>
            <a:ln w="12700" cap="flat">
              <a:solidFill>
                <a:schemeClr val="tx1"/>
              </a:solidFill>
              <a:prstDash val="solid"/>
              <a:round/>
            </a:ln>
          </p:spPr>
          <p:txBody>
            <a:bodyPr rtlCol="0" anchor="ctr"/>
            <a:lstStyle/>
            <a:p>
              <a:endParaRPr lang="en-US" dirty="0"/>
            </a:p>
          </p:txBody>
        </p:sp>
        <p:sp>
          <p:nvSpPr>
            <p:cNvPr id="37" name="Freeform: Shape 36">
              <a:extLst>
                <a:ext uri="{FF2B5EF4-FFF2-40B4-BE49-F238E27FC236}">
                  <a16:creationId xmlns:a16="http://schemas.microsoft.com/office/drawing/2014/main" id="{21DD7C48-0179-488A-BDFC-1D7DD118C162}"/>
                </a:ext>
              </a:extLst>
            </p:cNvPr>
            <p:cNvSpPr/>
            <p:nvPr/>
          </p:nvSpPr>
          <p:spPr>
            <a:xfrm>
              <a:off x="5767440" y="7331678"/>
              <a:ext cx="9525" cy="173259"/>
            </a:xfrm>
            <a:custGeom>
              <a:avLst/>
              <a:gdLst>
                <a:gd name="connsiteX0" fmla="*/ 0 w 9525"/>
                <a:gd name="connsiteY0" fmla="*/ 173260 h 173259"/>
                <a:gd name="connsiteX1" fmla="*/ 0 w 9525"/>
                <a:gd name="connsiteY1" fmla="*/ 0 h 173259"/>
              </a:gdLst>
              <a:ahLst/>
              <a:cxnLst>
                <a:cxn ang="0">
                  <a:pos x="connsiteX0" y="connsiteY0"/>
                </a:cxn>
                <a:cxn ang="0">
                  <a:pos x="connsiteX1" y="connsiteY1"/>
                </a:cxn>
              </a:cxnLst>
              <a:rect l="l" t="t" r="r" b="b"/>
              <a:pathLst>
                <a:path w="9525" h="173259">
                  <a:moveTo>
                    <a:pt x="0" y="173260"/>
                  </a:moveTo>
                  <a:lnTo>
                    <a:pt x="0" y="0"/>
                  </a:lnTo>
                </a:path>
              </a:pathLst>
            </a:custGeom>
            <a:ln w="12700" cap="flat">
              <a:solidFill>
                <a:schemeClr val="tx1"/>
              </a:solidFill>
              <a:prstDash val="solid"/>
              <a:round/>
            </a:ln>
          </p:spPr>
          <p:txBody>
            <a:bodyPr rtlCol="0" anchor="ctr"/>
            <a:lstStyle/>
            <a:p>
              <a:endParaRPr lang="en-US" dirty="0"/>
            </a:p>
          </p:txBody>
        </p:sp>
        <p:sp>
          <p:nvSpPr>
            <p:cNvPr id="38" name="Freeform: Shape 37">
              <a:extLst>
                <a:ext uri="{FF2B5EF4-FFF2-40B4-BE49-F238E27FC236}">
                  <a16:creationId xmlns:a16="http://schemas.microsoft.com/office/drawing/2014/main" id="{04607D6D-27A2-4984-9379-B802B3BC350B}"/>
                </a:ext>
              </a:extLst>
            </p:cNvPr>
            <p:cNvSpPr/>
            <p:nvPr/>
          </p:nvSpPr>
          <p:spPr>
            <a:xfrm>
              <a:off x="5485405" y="7738110"/>
              <a:ext cx="135826" cy="80009"/>
            </a:xfrm>
            <a:custGeom>
              <a:avLst/>
              <a:gdLst>
                <a:gd name="connsiteX0" fmla="*/ 0 w 135826"/>
                <a:gd name="connsiteY0" fmla="*/ 80010 h 80009"/>
                <a:gd name="connsiteX1" fmla="*/ 135826 w 135826"/>
                <a:gd name="connsiteY1" fmla="*/ 0 h 80009"/>
              </a:gdLst>
              <a:ahLst/>
              <a:cxnLst>
                <a:cxn ang="0">
                  <a:pos x="connsiteX0" y="connsiteY0"/>
                </a:cxn>
                <a:cxn ang="0">
                  <a:pos x="connsiteX1" y="connsiteY1"/>
                </a:cxn>
              </a:cxnLst>
              <a:rect l="l" t="t" r="r" b="b"/>
              <a:pathLst>
                <a:path w="135826" h="80009">
                  <a:moveTo>
                    <a:pt x="0" y="80010"/>
                  </a:moveTo>
                  <a:lnTo>
                    <a:pt x="135826" y="0"/>
                  </a:lnTo>
                </a:path>
              </a:pathLst>
            </a:custGeom>
            <a:ln w="12700" cap="flat">
              <a:solidFill>
                <a:schemeClr val="tx1"/>
              </a:solidFill>
              <a:prstDash val="solid"/>
              <a:round/>
            </a:ln>
          </p:spPr>
          <p:txBody>
            <a:bodyPr rtlCol="0" anchor="ctr"/>
            <a:lstStyle/>
            <a:p>
              <a:endParaRPr lang="en-US" dirty="0"/>
            </a:p>
          </p:txBody>
        </p:sp>
        <p:sp>
          <p:nvSpPr>
            <p:cNvPr id="39" name="Freeform: Shape 38">
              <a:extLst>
                <a:ext uri="{FF2B5EF4-FFF2-40B4-BE49-F238E27FC236}">
                  <a16:creationId xmlns:a16="http://schemas.microsoft.com/office/drawing/2014/main" id="{BE63833B-530B-4F8E-B6B1-2A0E1A9D63C3}"/>
                </a:ext>
              </a:extLst>
            </p:cNvPr>
            <p:cNvSpPr/>
            <p:nvPr/>
          </p:nvSpPr>
          <p:spPr>
            <a:xfrm>
              <a:off x="5626470" y="7951565"/>
              <a:ext cx="140969" cy="94011"/>
            </a:xfrm>
            <a:custGeom>
              <a:avLst/>
              <a:gdLst>
                <a:gd name="connsiteX0" fmla="*/ 0 w 140969"/>
                <a:gd name="connsiteY0" fmla="*/ 94012 h 94011"/>
                <a:gd name="connsiteX1" fmla="*/ 140970 w 140969"/>
                <a:gd name="connsiteY1" fmla="*/ 0 h 94011"/>
              </a:gdLst>
              <a:ahLst/>
              <a:cxnLst>
                <a:cxn ang="0">
                  <a:pos x="connsiteX0" y="connsiteY0"/>
                </a:cxn>
                <a:cxn ang="0">
                  <a:pos x="connsiteX1" y="connsiteY1"/>
                </a:cxn>
              </a:cxnLst>
              <a:rect l="l" t="t" r="r" b="b"/>
              <a:pathLst>
                <a:path w="140969" h="94011">
                  <a:moveTo>
                    <a:pt x="0" y="94012"/>
                  </a:moveTo>
                  <a:lnTo>
                    <a:pt x="140970" y="0"/>
                  </a:lnTo>
                </a:path>
              </a:pathLst>
            </a:custGeom>
            <a:ln w="12700" cap="flat">
              <a:solidFill>
                <a:schemeClr val="tx1"/>
              </a:solidFill>
              <a:prstDash val="solid"/>
              <a:round/>
            </a:ln>
          </p:spPr>
          <p:txBody>
            <a:bodyPr rtlCol="0" anchor="ctr"/>
            <a:lstStyle/>
            <a:p>
              <a:endParaRPr lang="en-US" dirty="0"/>
            </a:p>
          </p:txBody>
        </p:sp>
        <p:sp>
          <p:nvSpPr>
            <p:cNvPr id="40" name="Freeform: Shape 39">
              <a:extLst>
                <a:ext uri="{FF2B5EF4-FFF2-40B4-BE49-F238E27FC236}">
                  <a16:creationId xmlns:a16="http://schemas.microsoft.com/office/drawing/2014/main" id="{53F09C0B-53B3-4F92-AE1C-C6FCB69CB05A}"/>
                </a:ext>
              </a:extLst>
            </p:cNvPr>
            <p:cNvSpPr/>
            <p:nvPr/>
          </p:nvSpPr>
          <p:spPr>
            <a:xfrm>
              <a:off x="5755343" y="8218170"/>
              <a:ext cx="135826" cy="79914"/>
            </a:xfrm>
            <a:custGeom>
              <a:avLst/>
              <a:gdLst>
                <a:gd name="connsiteX0" fmla="*/ 0 w 135826"/>
                <a:gd name="connsiteY0" fmla="*/ 79915 h 79914"/>
                <a:gd name="connsiteX1" fmla="*/ 135827 w 135826"/>
                <a:gd name="connsiteY1" fmla="*/ 0 h 79914"/>
              </a:gdLst>
              <a:ahLst/>
              <a:cxnLst>
                <a:cxn ang="0">
                  <a:pos x="connsiteX0" y="connsiteY0"/>
                </a:cxn>
                <a:cxn ang="0">
                  <a:pos x="connsiteX1" y="connsiteY1"/>
                </a:cxn>
              </a:cxnLst>
              <a:rect l="l" t="t" r="r" b="b"/>
              <a:pathLst>
                <a:path w="135826" h="79914">
                  <a:moveTo>
                    <a:pt x="0" y="79915"/>
                  </a:moveTo>
                  <a:lnTo>
                    <a:pt x="135827" y="0"/>
                  </a:lnTo>
                </a:path>
              </a:pathLst>
            </a:custGeom>
            <a:ln w="12700" cap="flat">
              <a:solidFill>
                <a:schemeClr val="tx1"/>
              </a:solidFill>
              <a:prstDash val="solid"/>
              <a:round/>
            </a:ln>
          </p:spPr>
          <p:txBody>
            <a:bodyPr rtlCol="0" anchor="ctr"/>
            <a:lstStyle/>
            <a:p>
              <a:endParaRPr lang="en-US" dirty="0"/>
            </a:p>
          </p:txBody>
        </p:sp>
        <p:sp>
          <p:nvSpPr>
            <p:cNvPr id="41" name="Freeform: Shape 40">
              <a:extLst>
                <a:ext uri="{FF2B5EF4-FFF2-40B4-BE49-F238E27FC236}">
                  <a16:creationId xmlns:a16="http://schemas.microsoft.com/office/drawing/2014/main" id="{C6F3A10A-6C34-4724-970D-FDC203625201}"/>
                </a:ext>
              </a:extLst>
            </p:cNvPr>
            <p:cNvSpPr/>
            <p:nvPr/>
          </p:nvSpPr>
          <p:spPr>
            <a:xfrm>
              <a:off x="5744009" y="7951565"/>
              <a:ext cx="305562" cy="164496"/>
            </a:xfrm>
            <a:custGeom>
              <a:avLst/>
              <a:gdLst>
                <a:gd name="connsiteX0" fmla="*/ 0 w 305562"/>
                <a:gd name="connsiteY0" fmla="*/ 164497 h 164496"/>
                <a:gd name="connsiteX1" fmla="*/ 305562 w 305562"/>
                <a:gd name="connsiteY1" fmla="*/ 0 h 164496"/>
              </a:gdLst>
              <a:ahLst/>
              <a:cxnLst>
                <a:cxn ang="0">
                  <a:pos x="connsiteX0" y="connsiteY0"/>
                </a:cxn>
                <a:cxn ang="0">
                  <a:pos x="connsiteX1" y="connsiteY1"/>
                </a:cxn>
              </a:cxnLst>
              <a:rect l="l" t="t" r="r" b="b"/>
              <a:pathLst>
                <a:path w="305562" h="164496">
                  <a:moveTo>
                    <a:pt x="0" y="164497"/>
                  </a:moveTo>
                  <a:lnTo>
                    <a:pt x="305562" y="0"/>
                  </a:lnTo>
                </a:path>
              </a:pathLst>
            </a:custGeom>
            <a:ln w="12700" cap="flat">
              <a:solidFill>
                <a:schemeClr val="tx1"/>
              </a:solidFill>
              <a:prstDash val="solid"/>
              <a:round/>
            </a:ln>
          </p:spPr>
          <p:txBody>
            <a:bodyPr rtlCol="0" anchor="ctr"/>
            <a:lstStyle/>
            <a:p>
              <a:endParaRPr lang="en-US" dirty="0"/>
            </a:p>
          </p:txBody>
        </p:sp>
        <p:sp>
          <p:nvSpPr>
            <p:cNvPr id="42" name="Freeform: Shape 41">
              <a:extLst>
                <a:ext uri="{FF2B5EF4-FFF2-40B4-BE49-F238E27FC236}">
                  <a16:creationId xmlns:a16="http://schemas.microsoft.com/office/drawing/2014/main" id="{C5BD1A5E-A7D8-4F32-8FD3-EB1C673C4B31}"/>
                </a:ext>
              </a:extLst>
            </p:cNvPr>
            <p:cNvSpPr/>
            <p:nvPr/>
          </p:nvSpPr>
          <p:spPr>
            <a:xfrm>
              <a:off x="5626470" y="7810500"/>
              <a:ext cx="140969" cy="94011"/>
            </a:xfrm>
            <a:custGeom>
              <a:avLst/>
              <a:gdLst>
                <a:gd name="connsiteX0" fmla="*/ 0 w 140969"/>
                <a:gd name="connsiteY0" fmla="*/ 94012 h 94011"/>
                <a:gd name="connsiteX1" fmla="*/ 140970 w 140969"/>
                <a:gd name="connsiteY1" fmla="*/ 0 h 94011"/>
              </a:gdLst>
              <a:ahLst/>
              <a:cxnLst>
                <a:cxn ang="0">
                  <a:pos x="connsiteX0" y="connsiteY0"/>
                </a:cxn>
                <a:cxn ang="0">
                  <a:pos x="connsiteX1" y="connsiteY1"/>
                </a:cxn>
              </a:cxnLst>
              <a:rect l="l" t="t" r="r" b="b"/>
              <a:pathLst>
                <a:path w="140969" h="94011">
                  <a:moveTo>
                    <a:pt x="0" y="94012"/>
                  </a:moveTo>
                  <a:lnTo>
                    <a:pt x="140970" y="0"/>
                  </a:lnTo>
                </a:path>
              </a:pathLst>
            </a:custGeom>
            <a:ln w="12700" cap="flat">
              <a:solidFill>
                <a:schemeClr val="tx1"/>
              </a:solidFill>
              <a:prstDash val="solid"/>
              <a:round/>
            </a:ln>
          </p:spPr>
          <p:txBody>
            <a:bodyPr rtlCol="0" anchor="ctr"/>
            <a:lstStyle/>
            <a:p>
              <a:endParaRPr lang="en-US" dirty="0"/>
            </a:p>
          </p:txBody>
        </p:sp>
        <p:sp>
          <p:nvSpPr>
            <p:cNvPr id="43" name="Freeform: Shape 42">
              <a:extLst>
                <a:ext uri="{FF2B5EF4-FFF2-40B4-BE49-F238E27FC236}">
                  <a16:creationId xmlns:a16="http://schemas.microsoft.com/office/drawing/2014/main" id="{DB7CC292-54FE-42A4-9992-2293227B3D10}"/>
                </a:ext>
              </a:extLst>
            </p:cNvPr>
            <p:cNvSpPr/>
            <p:nvPr/>
          </p:nvSpPr>
          <p:spPr>
            <a:xfrm>
              <a:off x="5485405" y="7246334"/>
              <a:ext cx="564165" cy="1128331"/>
            </a:xfrm>
            <a:custGeom>
              <a:avLst/>
              <a:gdLst>
                <a:gd name="connsiteX0" fmla="*/ 564166 w 564165"/>
                <a:gd name="connsiteY0" fmla="*/ 94012 h 1128331"/>
                <a:gd name="connsiteX1" fmla="*/ 423101 w 564165"/>
                <a:gd name="connsiteY1" fmla="*/ 0 h 1128331"/>
                <a:gd name="connsiteX2" fmla="*/ 141065 w 564165"/>
                <a:gd name="connsiteY2" fmla="*/ 164497 h 1128331"/>
                <a:gd name="connsiteX3" fmla="*/ 141065 w 564165"/>
                <a:gd name="connsiteY3" fmla="*/ 351377 h 1128331"/>
                <a:gd name="connsiteX4" fmla="*/ 0 w 564165"/>
                <a:gd name="connsiteY4" fmla="*/ 423101 h 1128331"/>
                <a:gd name="connsiteX5" fmla="*/ 0 w 564165"/>
                <a:gd name="connsiteY5" fmla="*/ 570262 h 1128331"/>
                <a:gd name="connsiteX6" fmla="*/ 0 w 564165"/>
                <a:gd name="connsiteY6" fmla="*/ 705231 h 1128331"/>
                <a:gd name="connsiteX7" fmla="*/ 141065 w 564165"/>
                <a:gd name="connsiteY7" fmla="*/ 799243 h 1128331"/>
                <a:gd name="connsiteX8" fmla="*/ 141065 w 564165"/>
                <a:gd name="connsiteY8" fmla="*/ 963835 h 1128331"/>
                <a:gd name="connsiteX9" fmla="*/ 423101 w 564165"/>
                <a:gd name="connsiteY9" fmla="*/ 1128332 h 1128331"/>
                <a:gd name="connsiteX10" fmla="*/ 564166 w 564165"/>
                <a:gd name="connsiteY10" fmla="*/ 1052798 h 1128331"/>
                <a:gd name="connsiteX11" fmla="*/ 564166 w 564165"/>
                <a:gd name="connsiteY11" fmla="*/ 564166 h 1128331"/>
                <a:gd name="connsiteX12" fmla="*/ 423101 w 564165"/>
                <a:gd name="connsiteY12" fmla="*/ 493681 h 1128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4165" h="1128331">
                  <a:moveTo>
                    <a:pt x="564166" y="94012"/>
                  </a:moveTo>
                  <a:lnTo>
                    <a:pt x="423101" y="0"/>
                  </a:lnTo>
                  <a:lnTo>
                    <a:pt x="141065" y="164497"/>
                  </a:lnTo>
                  <a:lnTo>
                    <a:pt x="141065" y="351377"/>
                  </a:lnTo>
                  <a:lnTo>
                    <a:pt x="0" y="423101"/>
                  </a:lnTo>
                  <a:lnTo>
                    <a:pt x="0" y="570262"/>
                  </a:lnTo>
                  <a:lnTo>
                    <a:pt x="0" y="705231"/>
                  </a:lnTo>
                  <a:lnTo>
                    <a:pt x="141065" y="799243"/>
                  </a:lnTo>
                  <a:lnTo>
                    <a:pt x="141065" y="963835"/>
                  </a:lnTo>
                  <a:lnTo>
                    <a:pt x="423101" y="1128332"/>
                  </a:lnTo>
                  <a:lnTo>
                    <a:pt x="564166" y="1052798"/>
                  </a:lnTo>
                  <a:lnTo>
                    <a:pt x="564166" y="564166"/>
                  </a:lnTo>
                  <a:lnTo>
                    <a:pt x="423101" y="493681"/>
                  </a:lnTo>
                </a:path>
              </a:pathLst>
            </a:custGeom>
            <a:noFill/>
            <a:ln w="12700" cap="flat">
              <a:solidFill>
                <a:schemeClr val="tx1"/>
              </a:solidFill>
              <a:prstDash val="solid"/>
              <a:round/>
            </a:ln>
          </p:spPr>
          <p:txBody>
            <a:bodyPr rtlCol="0" anchor="ctr"/>
            <a:lstStyle/>
            <a:p>
              <a:endParaRPr lang="en-US" dirty="0"/>
            </a:p>
          </p:txBody>
        </p:sp>
        <p:sp>
          <p:nvSpPr>
            <p:cNvPr id="44" name="Freeform: Shape 43">
              <a:extLst>
                <a:ext uri="{FF2B5EF4-FFF2-40B4-BE49-F238E27FC236}">
                  <a16:creationId xmlns:a16="http://schemas.microsoft.com/office/drawing/2014/main" id="{800309E3-33D7-4F9F-A16A-F6A41FCCA870}"/>
                </a:ext>
              </a:extLst>
            </p:cNvPr>
            <p:cNvSpPr/>
            <p:nvPr/>
          </p:nvSpPr>
          <p:spPr>
            <a:xfrm>
              <a:off x="5767440" y="7810500"/>
              <a:ext cx="141065" cy="211550"/>
            </a:xfrm>
            <a:custGeom>
              <a:avLst/>
              <a:gdLst>
                <a:gd name="connsiteX0" fmla="*/ 141065 w 141065"/>
                <a:gd name="connsiteY0" fmla="*/ 211550 h 211550"/>
                <a:gd name="connsiteX1" fmla="*/ 141065 w 141065"/>
                <a:gd name="connsiteY1" fmla="*/ 94012 h 211550"/>
                <a:gd name="connsiteX2" fmla="*/ 0 w 141065"/>
                <a:gd name="connsiteY2" fmla="*/ 0 h 211550"/>
              </a:gdLst>
              <a:ahLst/>
              <a:cxnLst>
                <a:cxn ang="0">
                  <a:pos x="connsiteX0" y="connsiteY0"/>
                </a:cxn>
                <a:cxn ang="0">
                  <a:pos x="connsiteX1" y="connsiteY1"/>
                </a:cxn>
                <a:cxn ang="0">
                  <a:pos x="connsiteX2" y="connsiteY2"/>
                </a:cxn>
              </a:cxnLst>
              <a:rect l="l" t="t" r="r" b="b"/>
              <a:pathLst>
                <a:path w="141065" h="211550">
                  <a:moveTo>
                    <a:pt x="141065" y="211550"/>
                  </a:moveTo>
                  <a:lnTo>
                    <a:pt x="141065" y="94012"/>
                  </a:lnTo>
                  <a:lnTo>
                    <a:pt x="0" y="0"/>
                  </a:lnTo>
                </a:path>
              </a:pathLst>
            </a:custGeom>
            <a:noFill/>
            <a:ln w="12700" cap="flat">
              <a:solidFill>
                <a:schemeClr val="tx1"/>
              </a:solidFill>
              <a:prstDash val="solid"/>
              <a:round/>
            </a:ln>
          </p:spPr>
          <p:txBody>
            <a:bodyPr rtlCol="0" anchor="ctr"/>
            <a:lstStyle/>
            <a:p>
              <a:endParaRPr lang="en-US" dirty="0"/>
            </a:p>
          </p:txBody>
        </p:sp>
        <p:sp>
          <p:nvSpPr>
            <p:cNvPr id="45" name="Freeform: Shape 44">
              <a:extLst>
                <a:ext uri="{FF2B5EF4-FFF2-40B4-BE49-F238E27FC236}">
                  <a16:creationId xmlns:a16="http://schemas.microsoft.com/office/drawing/2014/main" id="{FD56629E-55A6-47C2-B429-7575487CF3EB}"/>
                </a:ext>
              </a:extLst>
            </p:cNvPr>
            <p:cNvSpPr/>
            <p:nvPr/>
          </p:nvSpPr>
          <p:spPr>
            <a:xfrm>
              <a:off x="6613736" y="7691627"/>
              <a:ext cx="9525" cy="250126"/>
            </a:xfrm>
            <a:custGeom>
              <a:avLst/>
              <a:gdLst>
                <a:gd name="connsiteX0" fmla="*/ 0 w 9525"/>
                <a:gd name="connsiteY0" fmla="*/ 0 h 250126"/>
                <a:gd name="connsiteX1" fmla="*/ 0 w 9525"/>
                <a:gd name="connsiteY1" fmla="*/ 125063 h 250126"/>
                <a:gd name="connsiteX2" fmla="*/ 0 w 9525"/>
                <a:gd name="connsiteY2" fmla="*/ 250127 h 250126"/>
                <a:gd name="connsiteX3" fmla="*/ 0 w 9525"/>
                <a:gd name="connsiteY3" fmla="*/ 0 h 250126"/>
              </a:gdLst>
              <a:ahLst/>
              <a:cxnLst>
                <a:cxn ang="0">
                  <a:pos x="connsiteX0" y="connsiteY0"/>
                </a:cxn>
                <a:cxn ang="0">
                  <a:pos x="connsiteX1" y="connsiteY1"/>
                </a:cxn>
                <a:cxn ang="0">
                  <a:pos x="connsiteX2" y="connsiteY2"/>
                </a:cxn>
                <a:cxn ang="0">
                  <a:pos x="connsiteX3" y="connsiteY3"/>
                </a:cxn>
              </a:cxnLst>
              <a:rect l="l" t="t" r="r" b="b"/>
              <a:pathLst>
                <a:path w="9525" h="250126">
                  <a:moveTo>
                    <a:pt x="0" y="0"/>
                  </a:moveTo>
                  <a:lnTo>
                    <a:pt x="0" y="125063"/>
                  </a:lnTo>
                  <a:lnTo>
                    <a:pt x="0" y="250127"/>
                  </a:lnTo>
                  <a:lnTo>
                    <a:pt x="0" y="0"/>
                  </a:lnTo>
                  <a:close/>
                </a:path>
              </a:pathLst>
            </a:custGeom>
            <a:noFill/>
            <a:ln w="12700" cap="flat">
              <a:solidFill>
                <a:schemeClr val="tx1"/>
              </a:solidFill>
              <a:prstDash val="solid"/>
              <a:round/>
            </a:ln>
          </p:spPr>
          <p:txBody>
            <a:bodyPr rtlCol="0" anchor="ctr"/>
            <a:lstStyle/>
            <a:p>
              <a:endParaRPr lang="en-US" dirty="0"/>
            </a:p>
          </p:txBody>
        </p:sp>
        <p:sp>
          <p:nvSpPr>
            <p:cNvPr id="46" name="Freeform: Shape 45">
              <a:extLst>
                <a:ext uri="{FF2B5EF4-FFF2-40B4-BE49-F238E27FC236}">
                  <a16:creationId xmlns:a16="http://schemas.microsoft.com/office/drawing/2014/main" id="{2765BE0B-6086-44B0-AB76-55A653ED583F}"/>
                </a:ext>
              </a:extLst>
            </p:cNvPr>
            <p:cNvSpPr/>
            <p:nvPr/>
          </p:nvSpPr>
          <p:spPr>
            <a:xfrm>
              <a:off x="6472671" y="7880985"/>
              <a:ext cx="141065" cy="70580"/>
            </a:xfrm>
            <a:custGeom>
              <a:avLst/>
              <a:gdLst>
                <a:gd name="connsiteX0" fmla="*/ 0 w 141065"/>
                <a:gd name="connsiteY0" fmla="*/ 0 h 70580"/>
                <a:gd name="connsiteX1" fmla="*/ 141065 w 141065"/>
                <a:gd name="connsiteY1" fmla="*/ 70580 h 70580"/>
              </a:gdLst>
              <a:ahLst/>
              <a:cxnLst>
                <a:cxn ang="0">
                  <a:pos x="connsiteX0" y="connsiteY0"/>
                </a:cxn>
                <a:cxn ang="0">
                  <a:pos x="connsiteX1" y="connsiteY1"/>
                </a:cxn>
              </a:cxnLst>
              <a:rect l="l" t="t" r="r" b="b"/>
              <a:pathLst>
                <a:path w="141065" h="70580">
                  <a:moveTo>
                    <a:pt x="0" y="0"/>
                  </a:moveTo>
                  <a:lnTo>
                    <a:pt x="141065" y="70580"/>
                  </a:lnTo>
                </a:path>
              </a:pathLst>
            </a:custGeom>
            <a:ln w="12700" cap="flat">
              <a:solidFill>
                <a:schemeClr val="tx1"/>
              </a:solidFill>
              <a:prstDash val="solid"/>
              <a:round/>
            </a:ln>
          </p:spPr>
          <p:txBody>
            <a:bodyPr rtlCol="0" anchor="ctr"/>
            <a:lstStyle/>
            <a:p>
              <a:endParaRPr lang="en-US" dirty="0"/>
            </a:p>
          </p:txBody>
        </p:sp>
        <p:sp>
          <p:nvSpPr>
            <p:cNvPr id="47" name="Freeform: Shape 46">
              <a:extLst>
                <a:ext uri="{FF2B5EF4-FFF2-40B4-BE49-F238E27FC236}">
                  <a16:creationId xmlns:a16="http://schemas.microsoft.com/office/drawing/2014/main" id="{7598A4EA-4950-4211-93E4-8C2CE6E13033}"/>
                </a:ext>
              </a:extLst>
            </p:cNvPr>
            <p:cNvSpPr/>
            <p:nvPr/>
          </p:nvSpPr>
          <p:spPr>
            <a:xfrm>
              <a:off x="6378659" y="7504938"/>
              <a:ext cx="94011" cy="9525"/>
            </a:xfrm>
            <a:custGeom>
              <a:avLst/>
              <a:gdLst>
                <a:gd name="connsiteX0" fmla="*/ 94012 w 94011"/>
                <a:gd name="connsiteY0" fmla="*/ 0 h 9525"/>
                <a:gd name="connsiteX1" fmla="*/ 0 w 94011"/>
                <a:gd name="connsiteY1" fmla="*/ 0 h 9525"/>
              </a:gdLst>
              <a:ahLst/>
              <a:cxnLst>
                <a:cxn ang="0">
                  <a:pos x="connsiteX0" y="connsiteY0"/>
                </a:cxn>
                <a:cxn ang="0">
                  <a:pos x="connsiteX1" y="connsiteY1"/>
                </a:cxn>
              </a:cxnLst>
              <a:rect l="l" t="t" r="r" b="b"/>
              <a:pathLst>
                <a:path w="94011" h="9525">
                  <a:moveTo>
                    <a:pt x="94012" y="0"/>
                  </a:moveTo>
                  <a:lnTo>
                    <a:pt x="0" y="0"/>
                  </a:lnTo>
                </a:path>
              </a:pathLst>
            </a:custGeom>
            <a:ln w="12700" cap="flat">
              <a:solidFill>
                <a:schemeClr val="tx1"/>
              </a:solidFill>
              <a:prstDash val="solid"/>
              <a:round/>
            </a:ln>
          </p:spPr>
          <p:txBody>
            <a:bodyPr rtlCol="0" anchor="ctr"/>
            <a:lstStyle/>
            <a:p>
              <a:endParaRPr lang="en-US" dirty="0"/>
            </a:p>
          </p:txBody>
        </p:sp>
        <p:sp>
          <p:nvSpPr>
            <p:cNvPr id="48" name="Freeform: Shape 47">
              <a:extLst>
                <a:ext uri="{FF2B5EF4-FFF2-40B4-BE49-F238E27FC236}">
                  <a16:creationId xmlns:a16="http://schemas.microsoft.com/office/drawing/2014/main" id="{79942DCA-F29B-494D-9878-51A263FAEC5B}"/>
                </a:ext>
              </a:extLst>
            </p:cNvPr>
            <p:cNvSpPr/>
            <p:nvPr/>
          </p:nvSpPr>
          <p:spPr>
            <a:xfrm>
              <a:off x="6049571" y="8139588"/>
              <a:ext cx="141065" cy="9525"/>
            </a:xfrm>
            <a:custGeom>
              <a:avLst/>
              <a:gdLst>
                <a:gd name="connsiteX0" fmla="*/ 0 w 141065"/>
                <a:gd name="connsiteY0" fmla="*/ 0 h 9525"/>
                <a:gd name="connsiteX1" fmla="*/ 141065 w 141065"/>
                <a:gd name="connsiteY1" fmla="*/ 0 h 9525"/>
              </a:gdLst>
              <a:ahLst/>
              <a:cxnLst>
                <a:cxn ang="0">
                  <a:pos x="connsiteX0" y="connsiteY0"/>
                </a:cxn>
                <a:cxn ang="0">
                  <a:pos x="connsiteX1" y="connsiteY1"/>
                </a:cxn>
              </a:cxnLst>
              <a:rect l="l" t="t" r="r" b="b"/>
              <a:pathLst>
                <a:path w="141065" h="9525">
                  <a:moveTo>
                    <a:pt x="0" y="0"/>
                  </a:moveTo>
                  <a:lnTo>
                    <a:pt x="141065" y="0"/>
                  </a:lnTo>
                </a:path>
              </a:pathLst>
            </a:custGeom>
            <a:ln w="12700" cap="flat">
              <a:solidFill>
                <a:schemeClr val="tx1"/>
              </a:solidFill>
              <a:prstDash val="solid"/>
              <a:round/>
            </a:ln>
          </p:spPr>
          <p:txBody>
            <a:bodyPr rtlCol="0" anchor="ctr"/>
            <a:lstStyle/>
            <a:p>
              <a:endParaRPr lang="en-US" dirty="0"/>
            </a:p>
          </p:txBody>
        </p:sp>
        <p:sp>
          <p:nvSpPr>
            <p:cNvPr id="49" name="Freeform: Shape 48">
              <a:extLst>
                <a:ext uri="{FF2B5EF4-FFF2-40B4-BE49-F238E27FC236}">
                  <a16:creationId xmlns:a16="http://schemas.microsoft.com/office/drawing/2014/main" id="{37677678-9740-4A79-AB3A-81B22CFC71B1}"/>
                </a:ext>
              </a:extLst>
            </p:cNvPr>
            <p:cNvSpPr/>
            <p:nvPr/>
          </p:nvSpPr>
          <p:spPr>
            <a:xfrm>
              <a:off x="6284648" y="7457884"/>
              <a:ext cx="94106" cy="94106"/>
            </a:xfrm>
            <a:custGeom>
              <a:avLst/>
              <a:gdLst>
                <a:gd name="connsiteX0" fmla="*/ 94107 w 94106"/>
                <a:gd name="connsiteY0" fmla="*/ 47053 h 94106"/>
                <a:gd name="connsiteX1" fmla="*/ 47053 w 94106"/>
                <a:gd name="connsiteY1" fmla="*/ 94107 h 94106"/>
                <a:gd name="connsiteX2" fmla="*/ 0 w 94106"/>
                <a:gd name="connsiteY2" fmla="*/ 47053 h 94106"/>
                <a:gd name="connsiteX3" fmla="*/ 47053 w 94106"/>
                <a:gd name="connsiteY3" fmla="*/ 0 h 94106"/>
                <a:gd name="connsiteX4" fmla="*/ 94107 w 94106"/>
                <a:gd name="connsiteY4" fmla="*/ 47053 h 941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106" h="94106">
                  <a:moveTo>
                    <a:pt x="94107" y="47053"/>
                  </a:moveTo>
                  <a:cubicBezTo>
                    <a:pt x="94107" y="73040"/>
                    <a:pt x="73040" y="94107"/>
                    <a:pt x="47053" y="94107"/>
                  </a:cubicBezTo>
                  <a:cubicBezTo>
                    <a:pt x="21067" y="94107"/>
                    <a:pt x="0" y="73040"/>
                    <a:pt x="0" y="47053"/>
                  </a:cubicBezTo>
                  <a:cubicBezTo>
                    <a:pt x="0" y="21067"/>
                    <a:pt x="21067" y="0"/>
                    <a:pt x="47053" y="0"/>
                  </a:cubicBezTo>
                  <a:cubicBezTo>
                    <a:pt x="73040" y="0"/>
                    <a:pt x="94107" y="21067"/>
                    <a:pt x="94107" y="47053"/>
                  </a:cubicBezTo>
                  <a:close/>
                </a:path>
              </a:pathLst>
            </a:custGeom>
            <a:noFill/>
            <a:ln w="12700" cap="flat">
              <a:solidFill>
                <a:schemeClr val="tx1"/>
              </a:solidFill>
              <a:prstDash val="solid"/>
              <a:round/>
            </a:ln>
          </p:spPr>
          <p:txBody>
            <a:bodyPr rtlCol="0" anchor="ctr"/>
            <a:lstStyle/>
            <a:p>
              <a:endParaRPr lang="en-US" dirty="0"/>
            </a:p>
          </p:txBody>
        </p:sp>
        <p:sp>
          <p:nvSpPr>
            <p:cNvPr id="50" name="Freeform: Shape 49">
              <a:extLst>
                <a:ext uri="{FF2B5EF4-FFF2-40B4-BE49-F238E27FC236}">
                  <a16:creationId xmlns:a16="http://schemas.microsoft.com/office/drawing/2014/main" id="{40FA9A49-8302-444E-807B-ECE338B21309}"/>
                </a:ext>
              </a:extLst>
            </p:cNvPr>
            <p:cNvSpPr/>
            <p:nvPr/>
          </p:nvSpPr>
          <p:spPr>
            <a:xfrm>
              <a:off x="6378659" y="7810500"/>
              <a:ext cx="94106" cy="94106"/>
            </a:xfrm>
            <a:custGeom>
              <a:avLst/>
              <a:gdLst>
                <a:gd name="connsiteX0" fmla="*/ 94107 w 94106"/>
                <a:gd name="connsiteY0" fmla="*/ 47054 h 94106"/>
                <a:gd name="connsiteX1" fmla="*/ 47053 w 94106"/>
                <a:gd name="connsiteY1" fmla="*/ 94107 h 94106"/>
                <a:gd name="connsiteX2" fmla="*/ 0 w 94106"/>
                <a:gd name="connsiteY2" fmla="*/ 47054 h 94106"/>
                <a:gd name="connsiteX3" fmla="*/ 47053 w 94106"/>
                <a:gd name="connsiteY3" fmla="*/ 0 h 94106"/>
                <a:gd name="connsiteX4" fmla="*/ 94107 w 94106"/>
                <a:gd name="connsiteY4" fmla="*/ 47054 h 941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106" h="94106">
                  <a:moveTo>
                    <a:pt x="94107" y="47054"/>
                  </a:moveTo>
                  <a:cubicBezTo>
                    <a:pt x="94107" y="73040"/>
                    <a:pt x="73040" y="94107"/>
                    <a:pt x="47053" y="94107"/>
                  </a:cubicBezTo>
                  <a:cubicBezTo>
                    <a:pt x="21066" y="94107"/>
                    <a:pt x="0" y="73040"/>
                    <a:pt x="0" y="47054"/>
                  </a:cubicBezTo>
                  <a:cubicBezTo>
                    <a:pt x="0" y="21067"/>
                    <a:pt x="21066" y="0"/>
                    <a:pt x="47053" y="0"/>
                  </a:cubicBezTo>
                  <a:cubicBezTo>
                    <a:pt x="73040" y="0"/>
                    <a:pt x="94107" y="21067"/>
                    <a:pt x="94107" y="47054"/>
                  </a:cubicBezTo>
                  <a:close/>
                </a:path>
              </a:pathLst>
            </a:custGeom>
            <a:noFill/>
            <a:ln w="12700" cap="flat">
              <a:solidFill>
                <a:schemeClr val="tx1"/>
              </a:solidFill>
              <a:prstDash val="solid"/>
              <a:round/>
            </a:ln>
          </p:spPr>
          <p:txBody>
            <a:bodyPr rtlCol="0" anchor="ctr"/>
            <a:lstStyle/>
            <a:p>
              <a:endParaRPr lang="en-US" dirty="0"/>
            </a:p>
          </p:txBody>
        </p:sp>
        <p:sp>
          <p:nvSpPr>
            <p:cNvPr id="51" name="Freeform: Shape 50">
              <a:extLst>
                <a:ext uri="{FF2B5EF4-FFF2-40B4-BE49-F238E27FC236}">
                  <a16:creationId xmlns:a16="http://schemas.microsoft.com/office/drawing/2014/main" id="{9174C986-2853-4B8F-8F44-8B181BAE913F}"/>
                </a:ext>
              </a:extLst>
            </p:cNvPr>
            <p:cNvSpPr/>
            <p:nvPr/>
          </p:nvSpPr>
          <p:spPr>
            <a:xfrm>
              <a:off x="6190541" y="7692961"/>
              <a:ext cx="94106" cy="94106"/>
            </a:xfrm>
            <a:custGeom>
              <a:avLst/>
              <a:gdLst>
                <a:gd name="connsiteX0" fmla="*/ 94107 w 94106"/>
                <a:gd name="connsiteY0" fmla="*/ 47053 h 94106"/>
                <a:gd name="connsiteX1" fmla="*/ 47053 w 94106"/>
                <a:gd name="connsiteY1" fmla="*/ 94107 h 94106"/>
                <a:gd name="connsiteX2" fmla="*/ 0 w 94106"/>
                <a:gd name="connsiteY2" fmla="*/ 47053 h 94106"/>
                <a:gd name="connsiteX3" fmla="*/ 47053 w 94106"/>
                <a:gd name="connsiteY3" fmla="*/ 0 h 94106"/>
                <a:gd name="connsiteX4" fmla="*/ 94107 w 94106"/>
                <a:gd name="connsiteY4" fmla="*/ 47053 h 941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106" h="94106">
                  <a:moveTo>
                    <a:pt x="94107" y="47053"/>
                  </a:moveTo>
                  <a:cubicBezTo>
                    <a:pt x="94107" y="73040"/>
                    <a:pt x="73040" y="94107"/>
                    <a:pt x="47053" y="94107"/>
                  </a:cubicBezTo>
                  <a:cubicBezTo>
                    <a:pt x="21067" y="94107"/>
                    <a:pt x="0" y="73040"/>
                    <a:pt x="0" y="47053"/>
                  </a:cubicBezTo>
                  <a:cubicBezTo>
                    <a:pt x="0" y="21067"/>
                    <a:pt x="21067" y="0"/>
                    <a:pt x="47053" y="0"/>
                  </a:cubicBezTo>
                  <a:cubicBezTo>
                    <a:pt x="73040" y="0"/>
                    <a:pt x="94107" y="21067"/>
                    <a:pt x="94107" y="47053"/>
                  </a:cubicBezTo>
                  <a:close/>
                </a:path>
              </a:pathLst>
            </a:custGeom>
            <a:noFill/>
            <a:ln w="12700" cap="flat">
              <a:solidFill>
                <a:schemeClr val="tx1"/>
              </a:solidFill>
              <a:prstDash val="solid"/>
              <a:round/>
            </a:ln>
          </p:spPr>
          <p:txBody>
            <a:bodyPr rtlCol="0" anchor="ctr"/>
            <a:lstStyle/>
            <a:p>
              <a:endParaRPr lang="en-US" dirty="0"/>
            </a:p>
          </p:txBody>
        </p:sp>
        <p:sp>
          <p:nvSpPr>
            <p:cNvPr id="52" name="Freeform: Shape 51">
              <a:extLst>
                <a:ext uri="{FF2B5EF4-FFF2-40B4-BE49-F238E27FC236}">
                  <a16:creationId xmlns:a16="http://schemas.microsoft.com/office/drawing/2014/main" id="{359924F7-6DF5-4A0F-BF91-09DDA8880461}"/>
                </a:ext>
              </a:extLst>
            </p:cNvPr>
            <p:cNvSpPr/>
            <p:nvPr/>
          </p:nvSpPr>
          <p:spPr>
            <a:xfrm>
              <a:off x="6190541" y="8092535"/>
              <a:ext cx="94106" cy="94106"/>
            </a:xfrm>
            <a:custGeom>
              <a:avLst/>
              <a:gdLst>
                <a:gd name="connsiteX0" fmla="*/ 94107 w 94106"/>
                <a:gd name="connsiteY0" fmla="*/ 47054 h 94106"/>
                <a:gd name="connsiteX1" fmla="*/ 47053 w 94106"/>
                <a:gd name="connsiteY1" fmla="*/ 94107 h 94106"/>
                <a:gd name="connsiteX2" fmla="*/ 0 w 94106"/>
                <a:gd name="connsiteY2" fmla="*/ 47054 h 94106"/>
                <a:gd name="connsiteX3" fmla="*/ 47053 w 94106"/>
                <a:gd name="connsiteY3" fmla="*/ 0 h 94106"/>
                <a:gd name="connsiteX4" fmla="*/ 94107 w 94106"/>
                <a:gd name="connsiteY4" fmla="*/ 47054 h 941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106" h="94106">
                  <a:moveTo>
                    <a:pt x="94107" y="47054"/>
                  </a:moveTo>
                  <a:cubicBezTo>
                    <a:pt x="94107" y="73040"/>
                    <a:pt x="73040" y="94107"/>
                    <a:pt x="47053" y="94107"/>
                  </a:cubicBezTo>
                  <a:cubicBezTo>
                    <a:pt x="21067" y="94107"/>
                    <a:pt x="0" y="73040"/>
                    <a:pt x="0" y="47054"/>
                  </a:cubicBezTo>
                  <a:cubicBezTo>
                    <a:pt x="0" y="21067"/>
                    <a:pt x="21067" y="0"/>
                    <a:pt x="47053" y="0"/>
                  </a:cubicBezTo>
                  <a:cubicBezTo>
                    <a:pt x="73040" y="0"/>
                    <a:pt x="94107" y="21067"/>
                    <a:pt x="94107" y="47054"/>
                  </a:cubicBezTo>
                  <a:close/>
                </a:path>
              </a:pathLst>
            </a:custGeom>
            <a:noFill/>
            <a:ln w="12700" cap="flat">
              <a:solidFill>
                <a:schemeClr val="tx1"/>
              </a:solidFill>
              <a:prstDash val="solid"/>
              <a:round/>
            </a:ln>
          </p:spPr>
          <p:txBody>
            <a:bodyPr rtlCol="0" anchor="ctr"/>
            <a:lstStyle/>
            <a:p>
              <a:endParaRPr lang="en-US" dirty="0"/>
            </a:p>
          </p:txBody>
        </p:sp>
        <p:sp>
          <p:nvSpPr>
            <p:cNvPr id="53" name="Freeform: Shape 52">
              <a:extLst>
                <a:ext uri="{FF2B5EF4-FFF2-40B4-BE49-F238E27FC236}">
                  <a16:creationId xmlns:a16="http://schemas.microsoft.com/office/drawing/2014/main" id="{A0680E97-13FB-487F-A2D1-3893D3FC3C69}"/>
                </a:ext>
              </a:extLst>
            </p:cNvPr>
            <p:cNvSpPr/>
            <p:nvPr/>
          </p:nvSpPr>
          <p:spPr>
            <a:xfrm>
              <a:off x="6049571" y="7246334"/>
              <a:ext cx="564165" cy="1128331"/>
            </a:xfrm>
            <a:custGeom>
              <a:avLst/>
              <a:gdLst>
                <a:gd name="connsiteX0" fmla="*/ 141065 w 564165"/>
                <a:gd name="connsiteY0" fmla="*/ 470154 h 1128331"/>
                <a:gd name="connsiteX1" fmla="*/ 0 w 564165"/>
                <a:gd name="connsiteY1" fmla="*/ 376142 h 1128331"/>
                <a:gd name="connsiteX2" fmla="*/ 0 w 564165"/>
                <a:gd name="connsiteY2" fmla="*/ 94012 h 1128331"/>
                <a:gd name="connsiteX3" fmla="*/ 141065 w 564165"/>
                <a:gd name="connsiteY3" fmla="*/ 0 h 1128331"/>
                <a:gd name="connsiteX4" fmla="*/ 423100 w 564165"/>
                <a:gd name="connsiteY4" fmla="*/ 168593 h 1128331"/>
                <a:gd name="connsiteX5" fmla="*/ 423196 w 564165"/>
                <a:gd name="connsiteY5" fmla="*/ 351472 h 1128331"/>
                <a:gd name="connsiteX6" fmla="*/ 564166 w 564165"/>
                <a:gd name="connsiteY6" fmla="*/ 431483 h 1128331"/>
                <a:gd name="connsiteX7" fmla="*/ 564166 w 564165"/>
                <a:gd name="connsiteY7" fmla="*/ 570357 h 1128331"/>
                <a:gd name="connsiteX8" fmla="*/ 564166 w 564165"/>
                <a:gd name="connsiteY8" fmla="*/ 705231 h 1128331"/>
                <a:gd name="connsiteX9" fmla="*/ 423100 w 564165"/>
                <a:gd name="connsiteY9" fmla="*/ 799243 h 1128331"/>
                <a:gd name="connsiteX10" fmla="*/ 423100 w 564165"/>
                <a:gd name="connsiteY10" fmla="*/ 963835 h 1128331"/>
                <a:gd name="connsiteX11" fmla="*/ 141065 w 564165"/>
                <a:gd name="connsiteY11" fmla="*/ 1128332 h 1128331"/>
                <a:gd name="connsiteX12" fmla="*/ 0 w 564165"/>
                <a:gd name="connsiteY12" fmla="*/ 1057847 h 1128331"/>
                <a:gd name="connsiteX13" fmla="*/ 0 w 564165"/>
                <a:gd name="connsiteY13" fmla="*/ 571691 h 1128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64165" h="1128331">
                  <a:moveTo>
                    <a:pt x="141065" y="470154"/>
                  </a:moveTo>
                  <a:lnTo>
                    <a:pt x="0" y="376142"/>
                  </a:lnTo>
                  <a:lnTo>
                    <a:pt x="0" y="94012"/>
                  </a:lnTo>
                  <a:lnTo>
                    <a:pt x="141065" y="0"/>
                  </a:lnTo>
                  <a:lnTo>
                    <a:pt x="423100" y="168593"/>
                  </a:lnTo>
                  <a:lnTo>
                    <a:pt x="423196" y="351472"/>
                  </a:lnTo>
                  <a:lnTo>
                    <a:pt x="564166" y="431483"/>
                  </a:lnTo>
                  <a:lnTo>
                    <a:pt x="564166" y="570357"/>
                  </a:lnTo>
                  <a:lnTo>
                    <a:pt x="564166" y="705231"/>
                  </a:lnTo>
                  <a:lnTo>
                    <a:pt x="423100" y="799243"/>
                  </a:lnTo>
                  <a:lnTo>
                    <a:pt x="423100" y="963835"/>
                  </a:lnTo>
                  <a:lnTo>
                    <a:pt x="141065" y="1128332"/>
                  </a:lnTo>
                  <a:lnTo>
                    <a:pt x="0" y="1057847"/>
                  </a:lnTo>
                  <a:lnTo>
                    <a:pt x="0" y="571691"/>
                  </a:lnTo>
                </a:path>
              </a:pathLst>
            </a:custGeom>
            <a:noFill/>
            <a:ln w="12700" cap="flat">
              <a:solidFill>
                <a:schemeClr val="tx1"/>
              </a:solidFill>
              <a:prstDash val="solid"/>
              <a:round/>
            </a:ln>
          </p:spPr>
          <p:txBody>
            <a:bodyPr rtlCol="0" anchor="ctr"/>
            <a:lstStyle/>
            <a:p>
              <a:endParaRPr lang="en-US" dirty="0"/>
            </a:p>
          </p:txBody>
        </p:sp>
      </p:grpSp>
      <p:grpSp>
        <p:nvGrpSpPr>
          <p:cNvPr id="54" name="Graphic 5097">
            <a:extLst>
              <a:ext uri="{FF2B5EF4-FFF2-40B4-BE49-F238E27FC236}">
                <a16:creationId xmlns:a16="http://schemas.microsoft.com/office/drawing/2014/main" id="{241CB924-6215-482F-BE08-0050DBACB8F0}"/>
              </a:ext>
            </a:extLst>
          </p:cNvPr>
          <p:cNvGrpSpPr/>
          <p:nvPr/>
        </p:nvGrpSpPr>
        <p:grpSpPr>
          <a:xfrm>
            <a:off x="5767602" y="1282016"/>
            <a:ext cx="1005514" cy="1005514"/>
            <a:chOff x="5097071" y="6858000"/>
            <a:chExt cx="1905000" cy="1905000"/>
          </a:xfrm>
        </p:grpSpPr>
        <p:sp>
          <p:nvSpPr>
            <p:cNvPr id="55" name="Freeform: Shape 54">
              <a:extLst>
                <a:ext uri="{FF2B5EF4-FFF2-40B4-BE49-F238E27FC236}">
                  <a16:creationId xmlns:a16="http://schemas.microsoft.com/office/drawing/2014/main" id="{C731E20A-AA15-4A62-A31B-201F05696609}"/>
                </a:ext>
              </a:extLst>
            </p:cNvPr>
            <p:cNvSpPr/>
            <p:nvPr/>
          </p:nvSpPr>
          <p:spPr>
            <a:xfrm>
              <a:off x="5485405" y="7691532"/>
              <a:ext cx="9525" cy="250126"/>
            </a:xfrm>
            <a:custGeom>
              <a:avLst/>
              <a:gdLst>
                <a:gd name="connsiteX0" fmla="*/ 0 w 9525"/>
                <a:gd name="connsiteY0" fmla="*/ 250126 h 250126"/>
                <a:gd name="connsiteX1" fmla="*/ 0 w 9525"/>
                <a:gd name="connsiteY1" fmla="*/ 125063 h 250126"/>
                <a:gd name="connsiteX2" fmla="*/ 0 w 9525"/>
                <a:gd name="connsiteY2" fmla="*/ 0 h 250126"/>
                <a:gd name="connsiteX3" fmla="*/ 0 w 9525"/>
                <a:gd name="connsiteY3" fmla="*/ 250126 h 250126"/>
              </a:gdLst>
              <a:ahLst/>
              <a:cxnLst>
                <a:cxn ang="0">
                  <a:pos x="connsiteX0" y="connsiteY0"/>
                </a:cxn>
                <a:cxn ang="0">
                  <a:pos x="connsiteX1" y="connsiteY1"/>
                </a:cxn>
                <a:cxn ang="0">
                  <a:pos x="connsiteX2" y="connsiteY2"/>
                </a:cxn>
                <a:cxn ang="0">
                  <a:pos x="connsiteX3" y="connsiteY3"/>
                </a:cxn>
              </a:cxnLst>
              <a:rect l="l" t="t" r="r" b="b"/>
              <a:pathLst>
                <a:path w="9525" h="250126">
                  <a:moveTo>
                    <a:pt x="0" y="250126"/>
                  </a:moveTo>
                  <a:lnTo>
                    <a:pt x="0" y="125063"/>
                  </a:lnTo>
                  <a:lnTo>
                    <a:pt x="0" y="0"/>
                  </a:lnTo>
                  <a:lnTo>
                    <a:pt x="0" y="250126"/>
                  </a:lnTo>
                  <a:close/>
                </a:path>
              </a:pathLst>
            </a:custGeom>
            <a:noFill/>
            <a:ln w="12700" cap="flat">
              <a:solidFill>
                <a:schemeClr val="tx1"/>
              </a:solidFill>
              <a:prstDash val="solid"/>
              <a:round/>
            </a:ln>
          </p:spPr>
          <p:txBody>
            <a:bodyPr rtlCol="0" anchor="ctr"/>
            <a:lstStyle/>
            <a:p>
              <a:endParaRPr lang="en-US" dirty="0"/>
            </a:p>
          </p:txBody>
        </p:sp>
        <p:sp>
          <p:nvSpPr>
            <p:cNvPr id="56" name="Freeform: Shape 55">
              <a:extLst>
                <a:ext uri="{FF2B5EF4-FFF2-40B4-BE49-F238E27FC236}">
                  <a16:creationId xmlns:a16="http://schemas.microsoft.com/office/drawing/2014/main" id="{F0C40AEE-A745-468E-A3A2-055BB1161FD6}"/>
                </a:ext>
              </a:extLst>
            </p:cNvPr>
            <p:cNvSpPr/>
            <p:nvPr/>
          </p:nvSpPr>
          <p:spPr>
            <a:xfrm>
              <a:off x="5767440" y="7457884"/>
              <a:ext cx="141065" cy="358711"/>
            </a:xfrm>
            <a:custGeom>
              <a:avLst/>
              <a:gdLst>
                <a:gd name="connsiteX0" fmla="*/ 0 w 141065"/>
                <a:gd name="connsiteY0" fmla="*/ 358712 h 358711"/>
                <a:gd name="connsiteX1" fmla="*/ 0 w 141065"/>
                <a:gd name="connsiteY1" fmla="*/ 211550 h 358711"/>
                <a:gd name="connsiteX2" fmla="*/ 141065 w 141065"/>
                <a:gd name="connsiteY2" fmla="*/ 141065 h 358711"/>
                <a:gd name="connsiteX3" fmla="*/ 141065 w 141065"/>
                <a:gd name="connsiteY3" fmla="*/ 0 h 358711"/>
              </a:gdLst>
              <a:ahLst/>
              <a:cxnLst>
                <a:cxn ang="0">
                  <a:pos x="connsiteX0" y="connsiteY0"/>
                </a:cxn>
                <a:cxn ang="0">
                  <a:pos x="connsiteX1" y="connsiteY1"/>
                </a:cxn>
                <a:cxn ang="0">
                  <a:pos x="connsiteX2" y="connsiteY2"/>
                </a:cxn>
                <a:cxn ang="0">
                  <a:pos x="connsiteX3" y="connsiteY3"/>
                </a:cxn>
              </a:cxnLst>
              <a:rect l="l" t="t" r="r" b="b"/>
              <a:pathLst>
                <a:path w="141065" h="358711">
                  <a:moveTo>
                    <a:pt x="0" y="358712"/>
                  </a:moveTo>
                  <a:lnTo>
                    <a:pt x="0" y="211550"/>
                  </a:lnTo>
                  <a:lnTo>
                    <a:pt x="141065" y="141065"/>
                  </a:lnTo>
                  <a:lnTo>
                    <a:pt x="141065" y="0"/>
                  </a:lnTo>
                </a:path>
              </a:pathLst>
            </a:custGeom>
            <a:noFill/>
            <a:ln w="12700" cap="flat">
              <a:solidFill>
                <a:schemeClr val="tx1"/>
              </a:solidFill>
              <a:prstDash val="solid"/>
              <a:round/>
            </a:ln>
          </p:spPr>
          <p:txBody>
            <a:bodyPr rtlCol="0" anchor="ctr"/>
            <a:lstStyle/>
            <a:p>
              <a:endParaRPr lang="en-US" dirty="0"/>
            </a:p>
          </p:txBody>
        </p:sp>
        <p:sp>
          <p:nvSpPr>
            <p:cNvPr id="57" name="Freeform: Shape 56">
              <a:extLst>
                <a:ext uri="{FF2B5EF4-FFF2-40B4-BE49-F238E27FC236}">
                  <a16:creationId xmlns:a16="http://schemas.microsoft.com/office/drawing/2014/main" id="{26027D4A-C087-4523-8B48-3CB40B0BCA33}"/>
                </a:ext>
              </a:extLst>
            </p:cNvPr>
            <p:cNvSpPr/>
            <p:nvPr/>
          </p:nvSpPr>
          <p:spPr>
            <a:xfrm>
              <a:off x="5626470" y="7598949"/>
              <a:ext cx="140969" cy="70484"/>
            </a:xfrm>
            <a:custGeom>
              <a:avLst/>
              <a:gdLst>
                <a:gd name="connsiteX0" fmla="*/ 140970 w 140969"/>
                <a:gd name="connsiteY0" fmla="*/ 70485 h 70484"/>
                <a:gd name="connsiteX1" fmla="*/ 0 w 140969"/>
                <a:gd name="connsiteY1" fmla="*/ 0 h 70484"/>
              </a:gdLst>
              <a:ahLst/>
              <a:cxnLst>
                <a:cxn ang="0">
                  <a:pos x="connsiteX0" y="connsiteY0"/>
                </a:cxn>
                <a:cxn ang="0">
                  <a:pos x="connsiteX1" y="connsiteY1"/>
                </a:cxn>
              </a:cxnLst>
              <a:rect l="l" t="t" r="r" b="b"/>
              <a:pathLst>
                <a:path w="140969" h="70484">
                  <a:moveTo>
                    <a:pt x="140970" y="70485"/>
                  </a:moveTo>
                  <a:lnTo>
                    <a:pt x="0" y="0"/>
                  </a:lnTo>
                </a:path>
              </a:pathLst>
            </a:custGeom>
            <a:ln w="12700" cap="flat">
              <a:solidFill>
                <a:schemeClr val="tx1"/>
              </a:solidFill>
              <a:prstDash val="solid"/>
              <a:round/>
            </a:ln>
          </p:spPr>
          <p:txBody>
            <a:bodyPr rtlCol="0" anchor="ctr"/>
            <a:lstStyle/>
            <a:p>
              <a:endParaRPr lang="en-US" dirty="0"/>
            </a:p>
          </p:txBody>
        </p:sp>
        <p:sp>
          <p:nvSpPr>
            <p:cNvPr id="58" name="Freeform: Shape 57">
              <a:extLst>
                <a:ext uri="{FF2B5EF4-FFF2-40B4-BE49-F238E27FC236}">
                  <a16:creationId xmlns:a16="http://schemas.microsoft.com/office/drawing/2014/main" id="{ACF1D88A-489A-4714-A72A-08D0C768B3F2}"/>
                </a:ext>
              </a:extLst>
            </p:cNvPr>
            <p:cNvSpPr/>
            <p:nvPr/>
          </p:nvSpPr>
          <p:spPr>
            <a:xfrm>
              <a:off x="5767440" y="7331678"/>
              <a:ext cx="9525" cy="173259"/>
            </a:xfrm>
            <a:custGeom>
              <a:avLst/>
              <a:gdLst>
                <a:gd name="connsiteX0" fmla="*/ 0 w 9525"/>
                <a:gd name="connsiteY0" fmla="*/ 173260 h 173259"/>
                <a:gd name="connsiteX1" fmla="*/ 0 w 9525"/>
                <a:gd name="connsiteY1" fmla="*/ 0 h 173259"/>
              </a:gdLst>
              <a:ahLst/>
              <a:cxnLst>
                <a:cxn ang="0">
                  <a:pos x="connsiteX0" y="connsiteY0"/>
                </a:cxn>
                <a:cxn ang="0">
                  <a:pos x="connsiteX1" y="connsiteY1"/>
                </a:cxn>
              </a:cxnLst>
              <a:rect l="l" t="t" r="r" b="b"/>
              <a:pathLst>
                <a:path w="9525" h="173259">
                  <a:moveTo>
                    <a:pt x="0" y="173260"/>
                  </a:moveTo>
                  <a:lnTo>
                    <a:pt x="0" y="0"/>
                  </a:lnTo>
                </a:path>
              </a:pathLst>
            </a:custGeom>
            <a:ln w="12700" cap="flat">
              <a:solidFill>
                <a:schemeClr val="tx1"/>
              </a:solidFill>
              <a:prstDash val="solid"/>
              <a:round/>
            </a:ln>
          </p:spPr>
          <p:txBody>
            <a:bodyPr rtlCol="0" anchor="ctr"/>
            <a:lstStyle/>
            <a:p>
              <a:endParaRPr lang="en-US" dirty="0"/>
            </a:p>
          </p:txBody>
        </p:sp>
        <p:sp>
          <p:nvSpPr>
            <p:cNvPr id="59" name="Freeform: Shape 58">
              <a:extLst>
                <a:ext uri="{FF2B5EF4-FFF2-40B4-BE49-F238E27FC236}">
                  <a16:creationId xmlns:a16="http://schemas.microsoft.com/office/drawing/2014/main" id="{6F0B9977-9688-4716-A661-CE9E85FF32DE}"/>
                </a:ext>
              </a:extLst>
            </p:cNvPr>
            <p:cNvSpPr/>
            <p:nvPr/>
          </p:nvSpPr>
          <p:spPr>
            <a:xfrm>
              <a:off x="5485405" y="7738110"/>
              <a:ext cx="135826" cy="80009"/>
            </a:xfrm>
            <a:custGeom>
              <a:avLst/>
              <a:gdLst>
                <a:gd name="connsiteX0" fmla="*/ 0 w 135826"/>
                <a:gd name="connsiteY0" fmla="*/ 80010 h 80009"/>
                <a:gd name="connsiteX1" fmla="*/ 135826 w 135826"/>
                <a:gd name="connsiteY1" fmla="*/ 0 h 80009"/>
              </a:gdLst>
              <a:ahLst/>
              <a:cxnLst>
                <a:cxn ang="0">
                  <a:pos x="connsiteX0" y="connsiteY0"/>
                </a:cxn>
                <a:cxn ang="0">
                  <a:pos x="connsiteX1" y="connsiteY1"/>
                </a:cxn>
              </a:cxnLst>
              <a:rect l="l" t="t" r="r" b="b"/>
              <a:pathLst>
                <a:path w="135826" h="80009">
                  <a:moveTo>
                    <a:pt x="0" y="80010"/>
                  </a:moveTo>
                  <a:lnTo>
                    <a:pt x="135826" y="0"/>
                  </a:lnTo>
                </a:path>
              </a:pathLst>
            </a:custGeom>
            <a:ln w="12700" cap="flat">
              <a:solidFill>
                <a:schemeClr val="tx1"/>
              </a:solidFill>
              <a:prstDash val="solid"/>
              <a:round/>
            </a:ln>
          </p:spPr>
          <p:txBody>
            <a:bodyPr rtlCol="0" anchor="ctr"/>
            <a:lstStyle/>
            <a:p>
              <a:endParaRPr lang="en-US" dirty="0"/>
            </a:p>
          </p:txBody>
        </p:sp>
        <p:sp>
          <p:nvSpPr>
            <p:cNvPr id="60" name="Freeform: Shape 59">
              <a:extLst>
                <a:ext uri="{FF2B5EF4-FFF2-40B4-BE49-F238E27FC236}">
                  <a16:creationId xmlns:a16="http://schemas.microsoft.com/office/drawing/2014/main" id="{02B104C2-1F3C-4EC3-BE67-0B6E6AE73893}"/>
                </a:ext>
              </a:extLst>
            </p:cNvPr>
            <p:cNvSpPr/>
            <p:nvPr/>
          </p:nvSpPr>
          <p:spPr>
            <a:xfrm>
              <a:off x="5626470" y="7951565"/>
              <a:ext cx="140969" cy="94011"/>
            </a:xfrm>
            <a:custGeom>
              <a:avLst/>
              <a:gdLst>
                <a:gd name="connsiteX0" fmla="*/ 0 w 140969"/>
                <a:gd name="connsiteY0" fmla="*/ 94012 h 94011"/>
                <a:gd name="connsiteX1" fmla="*/ 140970 w 140969"/>
                <a:gd name="connsiteY1" fmla="*/ 0 h 94011"/>
              </a:gdLst>
              <a:ahLst/>
              <a:cxnLst>
                <a:cxn ang="0">
                  <a:pos x="connsiteX0" y="connsiteY0"/>
                </a:cxn>
                <a:cxn ang="0">
                  <a:pos x="connsiteX1" y="connsiteY1"/>
                </a:cxn>
              </a:cxnLst>
              <a:rect l="l" t="t" r="r" b="b"/>
              <a:pathLst>
                <a:path w="140969" h="94011">
                  <a:moveTo>
                    <a:pt x="0" y="94012"/>
                  </a:moveTo>
                  <a:lnTo>
                    <a:pt x="140970" y="0"/>
                  </a:lnTo>
                </a:path>
              </a:pathLst>
            </a:custGeom>
            <a:ln w="12700" cap="flat">
              <a:solidFill>
                <a:schemeClr val="tx1"/>
              </a:solidFill>
              <a:prstDash val="solid"/>
              <a:round/>
            </a:ln>
          </p:spPr>
          <p:txBody>
            <a:bodyPr rtlCol="0" anchor="ctr"/>
            <a:lstStyle/>
            <a:p>
              <a:endParaRPr lang="en-US" dirty="0"/>
            </a:p>
          </p:txBody>
        </p:sp>
        <p:sp>
          <p:nvSpPr>
            <p:cNvPr id="61" name="Freeform: Shape 60">
              <a:extLst>
                <a:ext uri="{FF2B5EF4-FFF2-40B4-BE49-F238E27FC236}">
                  <a16:creationId xmlns:a16="http://schemas.microsoft.com/office/drawing/2014/main" id="{CC77AF0D-285B-495D-B9EF-86B6F8B124DA}"/>
                </a:ext>
              </a:extLst>
            </p:cNvPr>
            <p:cNvSpPr/>
            <p:nvPr/>
          </p:nvSpPr>
          <p:spPr>
            <a:xfrm>
              <a:off x="5755343" y="8218170"/>
              <a:ext cx="135826" cy="79914"/>
            </a:xfrm>
            <a:custGeom>
              <a:avLst/>
              <a:gdLst>
                <a:gd name="connsiteX0" fmla="*/ 0 w 135826"/>
                <a:gd name="connsiteY0" fmla="*/ 79915 h 79914"/>
                <a:gd name="connsiteX1" fmla="*/ 135827 w 135826"/>
                <a:gd name="connsiteY1" fmla="*/ 0 h 79914"/>
              </a:gdLst>
              <a:ahLst/>
              <a:cxnLst>
                <a:cxn ang="0">
                  <a:pos x="connsiteX0" y="connsiteY0"/>
                </a:cxn>
                <a:cxn ang="0">
                  <a:pos x="connsiteX1" y="connsiteY1"/>
                </a:cxn>
              </a:cxnLst>
              <a:rect l="l" t="t" r="r" b="b"/>
              <a:pathLst>
                <a:path w="135826" h="79914">
                  <a:moveTo>
                    <a:pt x="0" y="79915"/>
                  </a:moveTo>
                  <a:lnTo>
                    <a:pt x="135827" y="0"/>
                  </a:lnTo>
                </a:path>
              </a:pathLst>
            </a:custGeom>
            <a:ln w="12700" cap="flat">
              <a:solidFill>
                <a:schemeClr val="tx1"/>
              </a:solidFill>
              <a:prstDash val="solid"/>
              <a:round/>
            </a:ln>
          </p:spPr>
          <p:txBody>
            <a:bodyPr rtlCol="0" anchor="ctr"/>
            <a:lstStyle/>
            <a:p>
              <a:endParaRPr lang="en-US" dirty="0"/>
            </a:p>
          </p:txBody>
        </p:sp>
        <p:sp>
          <p:nvSpPr>
            <p:cNvPr id="62" name="Freeform: Shape 61">
              <a:extLst>
                <a:ext uri="{FF2B5EF4-FFF2-40B4-BE49-F238E27FC236}">
                  <a16:creationId xmlns:a16="http://schemas.microsoft.com/office/drawing/2014/main" id="{7B325FC0-D424-41BB-9BB0-C9ACF5C2BD69}"/>
                </a:ext>
              </a:extLst>
            </p:cNvPr>
            <p:cNvSpPr/>
            <p:nvPr/>
          </p:nvSpPr>
          <p:spPr>
            <a:xfrm>
              <a:off x="5744009" y="7951565"/>
              <a:ext cx="305562" cy="164496"/>
            </a:xfrm>
            <a:custGeom>
              <a:avLst/>
              <a:gdLst>
                <a:gd name="connsiteX0" fmla="*/ 0 w 305562"/>
                <a:gd name="connsiteY0" fmla="*/ 164497 h 164496"/>
                <a:gd name="connsiteX1" fmla="*/ 305562 w 305562"/>
                <a:gd name="connsiteY1" fmla="*/ 0 h 164496"/>
              </a:gdLst>
              <a:ahLst/>
              <a:cxnLst>
                <a:cxn ang="0">
                  <a:pos x="connsiteX0" y="connsiteY0"/>
                </a:cxn>
                <a:cxn ang="0">
                  <a:pos x="connsiteX1" y="connsiteY1"/>
                </a:cxn>
              </a:cxnLst>
              <a:rect l="l" t="t" r="r" b="b"/>
              <a:pathLst>
                <a:path w="305562" h="164496">
                  <a:moveTo>
                    <a:pt x="0" y="164497"/>
                  </a:moveTo>
                  <a:lnTo>
                    <a:pt x="305562" y="0"/>
                  </a:lnTo>
                </a:path>
              </a:pathLst>
            </a:custGeom>
            <a:ln w="12700" cap="flat">
              <a:solidFill>
                <a:schemeClr val="tx1"/>
              </a:solidFill>
              <a:prstDash val="solid"/>
              <a:round/>
            </a:ln>
          </p:spPr>
          <p:txBody>
            <a:bodyPr rtlCol="0" anchor="ctr"/>
            <a:lstStyle/>
            <a:p>
              <a:endParaRPr lang="en-US" dirty="0"/>
            </a:p>
          </p:txBody>
        </p:sp>
        <p:sp>
          <p:nvSpPr>
            <p:cNvPr id="63" name="Freeform: Shape 62">
              <a:extLst>
                <a:ext uri="{FF2B5EF4-FFF2-40B4-BE49-F238E27FC236}">
                  <a16:creationId xmlns:a16="http://schemas.microsoft.com/office/drawing/2014/main" id="{86F2C4A4-7EE8-495B-BBF3-54F11E70BF7E}"/>
                </a:ext>
              </a:extLst>
            </p:cNvPr>
            <p:cNvSpPr/>
            <p:nvPr/>
          </p:nvSpPr>
          <p:spPr>
            <a:xfrm>
              <a:off x="5626470" y="7810500"/>
              <a:ext cx="140969" cy="94011"/>
            </a:xfrm>
            <a:custGeom>
              <a:avLst/>
              <a:gdLst>
                <a:gd name="connsiteX0" fmla="*/ 0 w 140969"/>
                <a:gd name="connsiteY0" fmla="*/ 94012 h 94011"/>
                <a:gd name="connsiteX1" fmla="*/ 140970 w 140969"/>
                <a:gd name="connsiteY1" fmla="*/ 0 h 94011"/>
              </a:gdLst>
              <a:ahLst/>
              <a:cxnLst>
                <a:cxn ang="0">
                  <a:pos x="connsiteX0" y="connsiteY0"/>
                </a:cxn>
                <a:cxn ang="0">
                  <a:pos x="connsiteX1" y="connsiteY1"/>
                </a:cxn>
              </a:cxnLst>
              <a:rect l="l" t="t" r="r" b="b"/>
              <a:pathLst>
                <a:path w="140969" h="94011">
                  <a:moveTo>
                    <a:pt x="0" y="94012"/>
                  </a:moveTo>
                  <a:lnTo>
                    <a:pt x="140970" y="0"/>
                  </a:lnTo>
                </a:path>
              </a:pathLst>
            </a:custGeom>
            <a:ln w="12700" cap="flat">
              <a:solidFill>
                <a:schemeClr val="tx1"/>
              </a:solidFill>
              <a:prstDash val="solid"/>
              <a:round/>
            </a:ln>
          </p:spPr>
          <p:txBody>
            <a:bodyPr rtlCol="0" anchor="ctr"/>
            <a:lstStyle/>
            <a:p>
              <a:endParaRPr lang="en-US" dirty="0"/>
            </a:p>
          </p:txBody>
        </p:sp>
        <p:sp>
          <p:nvSpPr>
            <p:cNvPr id="64" name="Freeform: Shape 63">
              <a:extLst>
                <a:ext uri="{FF2B5EF4-FFF2-40B4-BE49-F238E27FC236}">
                  <a16:creationId xmlns:a16="http://schemas.microsoft.com/office/drawing/2014/main" id="{901DC798-6D9E-49EF-AE5D-760567E1E451}"/>
                </a:ext>
              </a:extLst>
            </p:cNvPr>
            <p:cNvSpPr/>
            <p:nvPr/>
          </p:nvSpPr>
          <p:spPr>
            <a:xfrm>
              <a:off x="5485405" y="7246334"/>
              <a:ext cx="564165" cy="1128331"/>
            </a:xfrm>
            <a:custGeom>
              <a:avLst/>
              <a:gdLst>
                <a:gd name="connsiteX0" fmla="*/ 564166 w 564165"/>
                <a:gd name="connsiteY0" fmla="*/ 94012 h 1128331"/>
                <a:gd name="connsiteX1" fmla="*/ 423101 w 564165"/>
                <a:gd name="connsiteY1" fmla="*/ 0 h 1128331"/>
                <a:gd name="connsiteX2" fmla="*/ 141065 w 564165"/>
                <a:gd name="connsiteY2" fmla="*/ 164497 h 1128331"/>
                <a:gd name="connsiteX3" fmla="*/ 141065 w 564165"/>
                <a:gd name="connsiteY3" fmla="*/ 351377 h 1128331"/>
                <a:gd name="connsiteX4" fmla="*/ 0 w 564165"/>
                <a:gd name="connsiteY4" fmla="*/ 423101 h 1128331"/>
                <a:gd name="connsiteX5" fmla="*/ 0 w 564165"/>
                <a:gd name="connsiteY5" fmla="*/ 570262 h 1128331"/>
                <a:gd name="connsiteX6" fmla="*/ 0 w 564165"/>
                <a:gd name="connsiteY6" fmla="*/ 705231 h 1128331"/>
                <a:gd name="connsiteX7" fmla="*/ 141065 w 564165"/>
                <a:gd name="connsiteY7" fmla="*/ 799243 h 1128331"/>
                <a:gd name="connsiteX8" fmla="*/ 141065 w 564165"/>
                <a:gd name="connsiteY8" fmla="*/ 963835 h 1128331"/>
                <a:gd name="connsiteX9" fmla="*/ 423101 w 564165"/>
                <a:gd name="connsiteY9" fmla="*/ 1128332 h 1128331"/>
                <a:gd name="connsiteX10" fmla="*/ 564166 w 564165"/>
                <a:gd name="connsiteY10" fmla="*/ 1052798 h 1128331"/>
                <a:gd name="connsiteX11" fmla="*/ 564166 w 564165"/>
                <a:gd name="connsiteY11" fmla="*/ 564166 h 1128331"/>
                <a:gd name="connsiteX12" fmla="*/ 423101 w 564165"/>
                <a:gd name="connsiteY12" fmla="*/ 493681 h 1128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4165" h="1128331">
                  <a:moveTo>
                    <a:pt x="564166" y="94012"/>
                  </a:moveTo>
                  <a:lnTo>
                    <a:pt x="423101" y="0"/>
                  </a:lnTo>
                  <a:lnTo>
                    <a:pt x="141065" y="164497"/>
                  </a:lnTo>
                  <a:lnTo>
                    <a:pt x="141065" y="351377"/>
                  </a:lnTo>
                  <a:lnTo>
                    <a:pt x="0" y="423101"/>
                  </a:lnTo>
                  <a:lnTo>
                    <a:pt x="0" y="570262"/>
                  </a:lnTo>
                  <a:lnTo>
                    <a:pt x="0" y="705231"/>
                  </a:lnTo>
                  <a:lnTo>
                    <a:pt x="141065" y="799243"/>
                  </a:lnTo>
                  <a:lnTo>
                    <a:pt x="141065" y="963835"/>
                  </a:lnTo>
                  <a:lnTo>
                    <a:pt x="423101" y="1128332"/>
                  </a:lnTo>
                  <a:lnTo>
                    <a:pt x="564166" y="1052798"/>
                  </a:lnTo>
                  <a:lnTo>
                    <a:pt x="564166" y="564166"/>
                  </a:lnTo>
                  <a:lnTo>
                    <a:pt x="423101" y="493681"/>
                  </a:lnTo>
                </a:path>
              </a:pathLst>
            </a:custGeom>
            <a:noFill/>
            <a:ln w="12700" cap="flat">
              <a:solidFill>
                <a:schemeClr val="tx1"/>
              </a:solidFill>
              <a:prstDash val="solid"/>
              <a:round/>
            </a:ln>
          </p:spPr>
          <p:txBody>
            <a:bodyPr rtlCol="0" anchor="ctr"/>
            <a:lstStyle/>
            <a:p>
              <a:endParaRPr lang="en-US" dirty="0"/>
            </a:p>
          </p:txBody>
        </p:sp>
        <p:sp>
          <p:nvSpPr>
            <p:cNvPr id="65" name="Freeform: Shape 64">
              <a:extLst>
                <a:ext uri="{FF2B5EF4-FFF2-40B4-BE49-F238E27FC236}">
                  <a16:creationId xmlns:a16="http://schemas.microsoft.com/office/drawing/2014/main" id="{B64FB360-6696-41C1-8DB7-4BCCCA403FE7}"/>
                </a:ext>
              </a:extLst>
            </p:cNvPr>
            <p:cNvSpPr/>
            <p:nvPr/>
          </p:nvSpPr>
          <p:spPr>
            <a:xfrm>
              <a:off x="5767440" y="7810500"/>
              <a:ext cx="141065" cy="211550"/>
            </a:xfrm>
            <a:custGeom>
              <a:avLst/>
              <a:gdLst>
                <a:gd name="connsiteX0" fmla="*/ 141065 w 141065"/>
                <a:gd name="connsiteY0" fmla="*/ 211550 h 211550"/>
                <a:gd name="connsiteX1" fmla="*/ 141065 w 141065"/>
                <a:gd name="connsiteY1" fmla="*/ 94012 h 211550"/>
                <a:gd name="connsiteX2" fmla="*/ 0 w 141065"/>
                <a:gd name="connsiteY2" fmla="*/ 0 h 211550"/>
              </a:gdLst>
              <a:ahLst/>
              <a:cxnLst>
                <a:cxn ang="0">
                  <a:pos x="connsiteX0" y="connsiteY0"/>
                </a:cxn>
                <a:cxn ang="0">
                  <a:pos x="connsiteX1" y="connsiteY1"/>
                </a:cxn>
                <a:cxn ang="0">
                  <a:pos x="connsiteX2" y="connsiteY2"/>
                </a:cxn>
              </a:cxnLst>
              <a:rect l="l" t="t" r="r" b="b"/>
              <a:pathLst>
                <a:path w="141065" h="211550">
                  <a:moveTo>
                    <a:pt x="141065" y="211550"/>
                  </a:moveTo>
                  <a:lnTo>
                    <a:pt x="141065" y="94012"/>
                  </a:lnTo>
                  <a:lnTo>
                    <a:pt x="0" y="0"/>
                  </a:lnTo>
                </a:path>
              </a:pathLst>
            </a:custGeom>
            <a:noFill/>
            <a:ln w="12700" cap="flat">
              <a:solidFill>
                <a:schemeClr val="tx1"/>
              </a:solidFill>
              <a:prstDash val="solid"/>
              <a:round/>
            </a:ln>
          </p:spPr>
          <p:txBody>
            <a:bodyPr rtlCol="0" anchor="ctr"/>
            <a:lstStyle/>
            <a:p>
              <a:endParaRPr lang="en-US" dirty="0"/>
            </a:p>
          </p:txBody>
        </p:sp>
        <p:sp>
          <p:nvSpPr>
            <p:cNvPr id="66" name="Freeform: Shape 65">
              <a:extLst>
                <a:ext uri="{FF2B5EF4-FFF2-40B4-BE49-F238E27FC236}">
                  <a16:creationId xmlns:a16="http://schemas.microsoft.com/office/drawing/2014/main" id="{027ABBF1-ABCB-4399-8DF9-4148BE523536}"/>
                </a:ext>
              </a:extLst>
            </p:cNvPr>
            <p:cNvSpPr/>
            <p:nvPr/>
          </p:nvSpPr>
          <p:spPr>
            <a:xfrm>
              <a:off x="6613736" y="7691627"/>
              <a:ext cx="9525" cy="250126"/>
            </a:xfrm>
            <a:custGeom>
              <a:avLst/>
              <a:gdLst>
                <a:gd name="connsiteX0" fmla="*/ 0 w 9525"/>
                <a:gd name="connsiteY0" fmla="*/ 0 h 250126"/>
                <a:gd name="connsiteX1" fmla="*/ 0 w 9525"/>
                <a:gd name="connsiteY1" fmla="*/ 125063 h 250126"/>
                <a:gd name="connsiteX2" fmla="*/ 0 w 9525"/>
                <a:gd name="connsiteY2" fmla="*/ 250127 h 250126"/>
                <a:gd name="connsiteX3" fmla="*/ 0 w 9525"/>
                <a:gd name="connsiteY3" fmla="*/ 0 h 250126"/>
              </a:gdLst>
              <a:ahLst/>
              <a:cxnLst>
                <a:cxn ang="0">
                  <a:pos x="connsiteX0" y="connsiteY0"/>
                </a:cxn>
                <a:cxn ang="0">
                  <a:pos x="connsiteX1" y="connsiteY1"/>
                </a:cxn>
                <a:cxn ang="0">
                  <a:pos x="connsiteX2" y="connsiteY2"/>
                </a:cxn>
                <a:cxn ang="0">
                  <a:pos x="connsiteX3" y="connsiteY3"/>
                </a:cxn>
              </a:cxnLst>
              <a:rect l="l" t="t" r="r" b="b"/>
              <a:pathLst>
                <a:path w="9525" h="250126">
                  <a:moveTo>
                    <a:pt x="0" y="0"/>
                  </a:moveTo>
                  <a:lnTo>
                    <a:pt x="0" y="125063"/>
                  </a:lnTo>
                  <a:lnTo>
                    <a:pt x="0" y="250127"/>
                  </a:lnTo>
                  <a:lnTo>
                    <a:pt x="0" y="0"/>
                  </a:lnTo>
                  <a:close/>
                </a:path>
              </a:pathLst>
            </a:custGeom>
            <a:noFill/>
            <a:ln w="12700" cap="flat">
              <a:solidFill>
                <a:schemeClr val="tx1"/>
              </a:solidFill>
              <a:prstDash val="solid"/>
              <a:round/>
            </a:ln>
          </p:spPr>
          <p:txBody>
            <a:bodyPr rtlCol="0" anchor="ctr"/>
            <a:lstStyle/>
            <a:p>
              <a:endParaRPr lang="en-US" dirty="0"/>
            </a:p>
          </p:txBody>
        </p:sp>
        <p:sp>
          <p:nvSpPr>
            <p:cNvPr id="67" name="Freeform: Shape 66">
              <a:extLst>
                <a:ext uri="{FF2B5EF4-FFF2-40B4-BE49-F238E27FC236}">
                  <a16:creationId xmlns:a16="http://schemas.microsoft.com/office/drawing/2014/main" id="{9A6D9C21-2DF5-4099-A7A5-F58EA5B6ED67}"/>
                </a:ext>
              </a:extLst>
            </p:cNvPr>
            <p:cNvSpPr/>
            <p:nvPr/>
          </p:nvSpPr>
          <p:spPr>
            <a:xfrm>
              <a:off x="6472671" y="7880985"/>
              <a:ext cx="141065" cy="70580"/>
            </a:xfrm>
            <a:custGeom>
              <a:avLst/>
              <a:gdLst>
                <a:gd name="connsiteX0" fmla="*/ 0 w 141065"/>
                <a:gd name="connsiteY0" fmla="*/ 0 h 70580"/>
                <a:gd name="connsiteX1" fmla="*/ 141065 w 141065"/>
                <a:gd name="connsiteY1" fmla="*/ 70580 h 70580"/>
              </a:gdLst>
              <a:ahLst/>
              <a:cxnLst>
                <a:cxn ang="0">
                  <a:pos x="connsiteX0" y="connsiteY0"/>
                </a:cxn>
                <a:cxn ang="0">
                  <a:pos x="connsiteX1" y="connsiteY1"/>
                </a:cxn>
              </a:cxnLst>
              <a:rect l="l" t="t" r="r" b="b"/>
              <a:pathLst>
                <a:path w="141065" h="70580">
                  <a:moveTo>
                    <a:pt x="0" y="0"/>
                  </a:moveTo>
                  <a:lnTo>
                    <a:pt x="141065" y="70580"/>
                  </a:lnTo>
                </a:path>
              </a:pathLst>
            </a:custGeom>
            <a:ln w="12700" cap="flat">
              <a:solidFill>
                <a:schemeClr val="tx1"/>
              </a:solidFill>
              <a:prstDash val="solid"/>
              <a:round/>
            </a:ln>
          </p:spPr>
          <p:txBody>
            <a:bodyPr rtlCol="0" anchor="ctr"/>
            <a:lstStyle/>
            <a:p>
              <a:endParaRPr lang="en-US" dirty="0"/>
            </a:p>
          </p:txBody>
        </p:sp>
        <p:sp>
          <p:nvSpPr>
            <p:cNvPr id="68" name="Freeform: Shape 67">
              <a:extLst>
                <a:ext uri="{FF2B5EF4-FFF2-40B4-BE49-F238E27FC236}">
                  <a16:creationId xmlns:a16="http://schemas.microsoft.com/office/drawing/2014/main" id="{7D46AA85-6152-4429-9A9F-19CF69D6C547}"/>
                </a:ext>
              </a:extLst>
            </p:cNvPr>
            <p:cNvSpPr/>
            <p:nvPr/>
          </p:nvSpPr>
          <p:spPr>
            <a:xfrm>
              <a:off x="6378659" y="7504938"/>
              <a:ext cx="94011" cy="9525"/>
            </a:xfrm>
            <a:custGeom>
              <a:avLst/>
              <a:gdLst>
                <a:gd name="connsiteX0" fmla="*/ 94012 w 94011"/>
                <a:gd name="connsiteY0" fmla="*/ 0 h 9525"/>
                <a:gd name="connsiteX1" fmla="*/ 0 w 94011"/>
                <a:gd name="connsiteY1" fmla="*/ 0 h 9525"/>
              </a:gdLst>
              <a:ahLst/>
              <a:cxnLst>
                <a:cxn ang="0">
                  <a:pos x="connsiteX0" y="connsiteY0"/>
                </a:cxn>
                <a:cxn ang="0">
                  <a:pos x="connsiteX1" y="connsiteY1"/>
                </a:cxn>
              </a:cxnLst>
              <a:rect l="l" t="t" r="r" b="b"/>
              <a:pathLst>
                <a:path w="94011" h="9525">
                  <a:moveTo>
                    <a:pt x="94012" y="0"/>
                  </a:moveTo>
                  <a:lnTo>
                    <a:pt x="0" y="0"/>
                  </a:lnTo>
                </a:path>
              </a:pathLst>
            </a:custGeom>
            <a:ln w="12700" cap="flat">
              <a:solidFill>
                <a:schemeClr val="tx1"/>
              </a:solidFill>
              <a:prstDash val="solid"/>
              <a:round/>
            </a:ln>
          </p:spPr>
          <p:txBody>
            <a:bodyPr rtlCol="0" anchor="ctr"/>
            <a:lstStyle/>
            <a:p>
              <a:endParaRPr lang="en-US" dirty="0"/>
            </a:p>
          </p:txBody>
        </p:sp>
        <p:sp>
          <p:nvSpPr>
            <p:cNvPr id="69" name="Freeform: Shape 68">
              <a:extLst>
                <a:ext uri="{FF2B5EF4-FFF2-40B4-BE49-F238E27FC236}">
                  <a16:creationId xmlns:a16="http://schemas.microsoft.com/office/drawing/2014/main" id="{1FD3CAD1-11AA-4A11-853B-2CD44A8CA683}"/>
                </a:ext>
              </a:extLst>
            </p:cNvPr>
            <p:cNvSpPr/>
            <p:nvPr/>
          </p:nvSpPr>
          <p:spPr>
            <a:xfrm>
              <a:off x="6049571" y="8139588"/>
              <a:ext cx="141065" cy="9525"/>
            </a:xfrm>
            <a:custGeom>
              <a:avLst/>
              <a:gdLst>
                <a:gd name="connsiteX0" fmla="*/ 0 w 141065"/>
                <a:gd name="connsiteY0" fmla="*/ 0 h 9525"/>
                <a:gd name="connsiteX1" fmla="*/ 141065 w 141065"/>
                <a:gd name="connsiteY1" fmla="*/ 0 h 9525"/>
              </a:gdLst>
              <a:ahLst/>
              <a:cxnLst>
                <a:cxn ang="0">
                  <a:pos x="connsiteX0" y="connsiteY0"/>
                </a:cxn>
                <a:cxn ang="0">
                  <a:pos x="connsiteX1" y="connsiteY1"/>
                </a:cxn>
              </a:cxnLst>
              <a:rect l="l" t="t" r="r" b="b"/>
              <a:pathLst>
                <a:path w="141065" h="9525">
                  <a:moveTo>
                    <a:pt x="0" y="0"/>
                  </a:moveTo>
                  <a:lnTo>
                    <a:pt x="141065" y="0"/>
                  </a:lnTo>
                </a:path>
              </a:pathLst>
            </a:custGeom>
            <a:ln w="12700" cap="flat">
              <a:solidFill>
                <a:schemeClr val="tx1"/>
              </a:solidFill>
              <a:prstDash val="solid"/>
              <a:round/>
            </a:ln>
          </p:spPr>
          <p:txBody>
            <a:bodyPr rtlCol="0" anchor="ctr"/>
            <a:lstStyle/>
            <a:p>
              <a:endParaRPr lang="en-US" dirty="0"/>
            </a:p>
          </p:txBody>
        </p:sp>
        <p:sp>
          <p:nvSpPr>
            <p:cNvPr id="70" name="Freeform: Shape 69">
              <a:extLst>
                <a:ext uri="{FF2B5EF4-FFF2-40B4-BE49-F238E27FC236}">
                  <a16:creationId xmlns:a16="http://schemas.microsoft.com/office/drawing/2014/main" id="{6F05823C-7A2D-4D70-BB06-F0327D34D306}"/>
                </a:ext>
              </a:extLst>
            </p:cNvPr>
            <p:cNvSpPr/>
            <p:nvPr/>
          </p:nvSpPr>
          <p:spPr>
            <a:xfrm>
              <a:off x="6284648" y="7457884"/>
              <a:ext cx="94106" cy="94106"/>
            </a:xfrm>
            <a:custGeom>
              <a:avLst/>
              <a:gdLst>
                <a:gd name="connsiteX0" fmla="*/ 94107 w 94106"/>
                <a:gd name="connsiteY0" fmla="*/ 47053 h 94106"/>
                <a:gd name="connsiteX1" fmla="*/ 47053 w 94106"/>
                <a:gd name="connsiteY1" fmla="*/ 94107 h 94106"/>
                <a:gd name="connsiteX2" fmla="*/ 0 w 94106"/>
                <a:gd name="connsiteY2" fmla="*/ 47053 h 94106"/>
                <a:gd name="connsiteX3" fmla="*/ 47053 w 94106"/>
                <a:gd name="connsiteY3" fmla="*/ 0 h 94106"/>
                <a:gd name="connsiteX4" fmla="*/ 94107 w 94106"/>
                <a:gd name="connsiteY4" fmla="*/ 47053 h 941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106" h="94106">
                  <a:moveTo>
                    <a:pt x="94107" y="47053"/>
                  </a:moveTo>
                  <a:cubicBezTo>
                    <a:pt x="94107" y="73040"/>
                    <a:pt x="73040" y="94107"/>
                    <a:pt x="47053" y="94107"/>
                  </a:cubicBezTo>
                  <a:cubicBezTo>
                    <a:pt x="21067" y="94107"/>
                    <a:pt x="0" y="73040"/>
                    <a:pt x="0" y="47053"/>
                  </a:cubicBezTo>
                  <a:cubicBezTo>
                    <a:pt x="0" y="21067"/>
                    <a:pt x="21067" y="0"/>
                    <a:pt x="47053" y="0"/>
                  </a:cubicBezTo>
                  <a:cubicBezTo>
                    <a:pt x="73040" y="0"/>
                    <a:pt x="94107" y="21067"/>
                    <a:pt x="94107" y="47053"/>
                  </a:cubicBezTo>
                  <a:close/>
                </a:path>
              </a:pathLst>
            </a:custGeom>
            <a:noFill/>
            <a:ln w="12700" cap="flat">
              <a:solidFill>
                <a:schemeClr val="tx1"/>
              </a:solidFill>
              <a:prstDash val="solid"/>
              <a:round/>
            </a:ln>
          </p:spPr>
          <p:txBody>
            <a:bodyPr rtlCol="0" anchor="ctr"/>
            <a:lstStyle/>
            <a:p>
              <a:endParaRPr lang="en-US" dirty="0"/>
            </a:p>
          </p:txBody>
        </p:sp>
        <p:sp>
          <p:nvSpPr>
            <p:cNvPr id="71" name="Freeform: Shape 70">
              <a:extLst>
                <a:ext uri="{FF2B5EF4-FFF2-40B4-BE49-F238E27FC236}">
                  <a16:creationId xmlns:a16="http://schemas.microsoft.com/office/drawing/2014/main" id="{41E658EF-7EEC-4786-8BA1-39B6A99A39DA}"/>
                </a:ext>
              </a:extLst>
            </p:cNvPr>
            <p:cNvSpPr/>
            <p:nvPr/>
          </p:nvSpPr>
          <p:spPr>
            <a:xfrm>
              <a:off x="6378659" y="7810500"/>
              <a:ext cx="94106" cy="94106"/>
            </a:xfrm>
            <a:custGeom>
              <a:avLst/>
              <a:gdLst>
                <a:gd name="connsiteX0" fmla="*/ 94107 w 94106"/>
                <a:gd name="connsiteY0" fmla="*/ 47054 h 94106"/>
                <a:gd name="connsiteX1" fmla="*/ 47053 w 94106"/>
                <a:gd name="connsiteY1" fmla="*/ 94107 h 94106"/>
                <a:gd name="connsiteX2" fmla="*/ 0 w 94106"/>
                <a:gd name="connsiteY2" fmla="*/ 47054 h 94106"/>
                <a:gd name="connsiteX3" fmla="*/ 47053 w 94106"/>
                <a:gd name="connsiteY3" fmla="*/ 0 h 94106"/>
                <a:gd name="connsiteX4" fmla="*/ 94107 w 94106"/>
                <a:gd name="connsiteY4" fmla="*/ 47054 h 941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106" h="94106">
                  <a:moveTo>
                    <a:pt x="94107" y="47054"/>
                  </a:moveTo>
                  <a:cubicBezTo>
                    <a:pt x="94107" y="73040"/>
                    <a:pt x="73040" y="94107"/>
                    <a:pt x="47053" y="94107"/>
                  </a:cubicBezTo>
                  <a:cubicBezTo>
                    <a:pt x="21066" y="94107"/>
                    <a:pt x="0" y="73040"/>
                    <a:pt x="0" y="47054"/>
                  </a:cubicBezTo>
                  <a:cubicBezTo>
                    <a:pt x="0" y="21067"/>
                    <a:pt x="21066" y="0"/>
                    <a:pt x="47053" y="0"/>
                  </a:cubicBezTo>
                  <a:cubicBezTo>
                    <a:pt x="73040" y="0"/>
                    <a:pt x="94107" y="21067"/>
                    <a:pt x="94107" y="47054"/>
                  </a:cubicBezTo>
                  <a:close/>
                </a:path>
              </a:pathLst>
            </a:custGeom>
            <a:noFill/>
            <a:ln w="12700" cap="flat">
              <a:solidFill>
                <a:schemeClr val="tx1"/>
              </a:solidFill>
              <a:prstDash val="solid"/>
              <a:round/>
            </a:ln>
          </p:spPr>
          <p:txBody>
            <a:bodyPr rtlCol="0" anchor="ctr"/>
            <a:lstStyle/>
            <a:p>
              <a:endParaRPr lang="en-US" dirty="0"/>
            </a:p>
          </p:txBody>
        </p:sp>
        <p:sp>
          <p:nvSpPr>
            <p:cNvPr id="72" name="Freeform: Shape 71">
              <a:extLst>
                <a:ext uri="{FF2B5EF4-FFF2-40B4-BE49-F238E27FC236}">
                  <a16:creationId xmlns:a16="http://schemas.microsoft.com/office/drawing/2014/main" id="{BF4FE627-A1C0-45B1-B3A2-2EF8D892DBF7}"/>
                </a:ext>
              </a:extLst>
            </p:cNvPr>
            <p:cNvSpPr/>
            <p:nvPr/>
          </p:nvSpPr>
          <p:spPr>
            <a:xfrm>
              <a:off x="6190541" y="7692961"/>
              <a:ext cx="94106" cy="94106"/>
            </a:xfrm>
            <a:custGeom>
              <a:avLst/>
              <a:gdLst>
                <a:gd name="connsiteX0" fmla="*/ 94107 w 94106"/>
                <a:gd name="connsiteY0" fmla="*/ 47053 h 94106"/>
                <a:gd name="connsiteX1" fmla="*/ 47053 w 94106"/>
                <a:gd name="connsiteY1" fmla="*/ 94107 h 94106"/>
                <a:gd name="connsiteX2" fmla="*/ 0 w 94106"/>
                <a:gd name="connsiteY2" fmla="*/ 47053 h 94106"/>
                <a:gd name="connsiteX3" fmla="*/ 47053 w 94106"/>
                <a:gd name="connsiteY3" fmla="*/ 0 h 94106"/>
                <a:gd name="connsiteX4" fmla="*/ 94107 w 94106"/>
                <a:gd name="connsiteY4" fmla="*/ 47053 h 941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106" h="94106">
                  <a:moveTo>
                    <a:pt x="94107" y="47053"/>
                  </a:moveTo>
                  <a:cubicBezTo>
                    <a:pt x="94107" y="73040"/>
                    <a:pt x="73040" y="94107"/>
                    <a:pt x="47053" y="94107"/>
                  </a:cubicBezTo>
                  <a:cubicBezTo>
                    <a:pt x="21067" y="94107"/>
                    <a:pt x="0" y="73040"/>
                    <a:pt x="0" y="47053"/>
                  </a:cubicBezTo>
                  <a:cubicBezTo>
                    <a:pt x="0" y="21067"/>
                    <a:pt x="21067" y="0"/>
                    <a:pt x="47053" y="0"/>
                  </a:cubicBezTo>
                  <a:cubicBezTo>
                    <a:pt x="73040" y="0"/>
                    <a:pt x="94107" y="21067"/>
                    <a:pt x="94107" y="47053"/>
                  </a:cubicBezTo>
                  <a:close/>
                </a:path>
              </a:pathLst>
            </a:custGeom>
            <a:noFill/>
            <a:ln w="12700" cap="flat">
              <a:solidFill>
                <a:schemeClr val="tx1"/>
              </a:solidFill>
              <a:prstDash val="solid"/>
              <a:round/>
            </a:ln>
          </p:spPr>
          <p:txBody>
            <a:bodyPr rtlCol="0" anchor="ctr"/>
            <a:lstStyle/>
            <a:p>
              <a:endParaRPr lang="en-US" dirty="0"/>
            </a:p>
          </p:txBody>
        </p:sp>
        <p:sp>
          <p:nvSpPr>
            <p:cNvPr id="73" name="Freeform: Shape 72">
              <a:extLst>
                <a:ext uri="{FF2B5EF4-FFF2-40B4-BE49-F238E27FC236}">
                  <a16:creationId xmlns:a16="http://schemas.microsoft.com/office/drawing/2014/main" id="{F0A57E54-FEA5-4380-9E84-CA1A0BFB9A74}"/>
                </a:ext>
              </a:extLst>
            </p:cNvPr>
            <p:cNvSpPr/>
            <p:nvPr/>
          </p:nvSpPr>
          <p:spPr>
            <a:xfrm>
              <a:off x="6190541" y="8092535"/>
              <a:ext cx="94106" cy="94106"/>
            </a:xfrm>
            <a:custGeom>
              <a:avLst/>
              <a:gdLst>
                <a:gd name="connsiteX0" fmla="*/ 94107 w 94106"/>
                <a:gd name="connsiteY0" fmla="*/ 47054 h 94106"/>
                <a:gd name="connsiteX1" fmla="*/ 47053 w 94106"/>
                <a:gd name="connsiteY1" fmla="*/ 94107 h 94106"/>
                <a:gd name="connsiteX2" fmla="*/ 0 w 94106"/>
                <a:gd name="connsiteY2" fmla="*/ 47054 h 94106"/>
                <a:gd name="connsiteX3" fmla="*/ 47053 w 94106"/>
                <a:gd name="connsiteY3" fmla="*/ 0 h 94106"/>
                <a:gd name="connsiteX4" fmla="*/ 94107 w 94106"/>
                <a:gd name="connsiteY4" fmla="*/ 47054 h 941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106" h="94106">
                  <a:moveTo>
                    <a:pt x="94107" y="47054"/>
                  </a:moveTo>
                  <a:cubicBezTo>
                    <a:pt x="94107" y="73040"/>
                    <a:pt x="73040" y="94107"/>
                    <a:pt x="47053" y="94107"/>
                  </a:cubicBezTo>
                  <a:cubicBezTo>
                    <a:pt x="21067" y="94107"/>
                    <a:pt x="0" y="73040"/>
                    <a:pt x="0" y="47054"/>
                  </a:cubicBezTo>
                  <a:cubicBezTo>
                    <a:pt x="0" y="21067"/>
                    <a:pt x="21067" y="0"/>
                    <a:pt x="47053" y="0"/>
                  </a:cubicBezTo>
                  <a:cubicBezTo>
                    <a:pt x="73040" y="0"/>
                    <a:pt x="94107" y="21067"/>
                    <a:pt x="94107" y="47054"/>
                  </a:cubicBezTo>
                  <a:close/>
                </a:path>
              </a:pathLst>
            </a:custGeom>
            <a:noFill/>
            <a:ln w="12700" cap="flat">
              <a:solidFill>
                <a:schemeClr val="tx1"/>
              </a:solidFill>
              <a:prstDash val="solid"/>
              <a:round/>
            </a:ln>
          </p:spPr>
          <p:txBody>
            <a:bodyPr rtlCol="0" anchor="ctr"/>
            <a:lstStyle/>
            <a:p>
              <a:endParaRPr lang="en-US" dirty="0"/>
            </a:p>
          </p:txBody>
        </p:sp>
        <p:sp>
          <p:nvSpPr>
            <p:cNvPr id="74" name="Freeform: Shape 73">
              <a:extLst>
                <a:ext uri="{FF2B5EF4-FFF2-40B4-BE49-F238E27FC236}">
                  <a16:creationId xmlns:a16="http://schemas.microsoft.com/office/drawing/2014/main" id="{84408E9C-05F5-4420-916B-67A5FBCB693F}"/>
                </a:ext>
              </a:extLst>
            </p:cNvPr>
            <p:cNvSpPr/>
            <p:nvPr/>
          </p:nvSpPr>
          <p:spPr>
            <a:xfrm>
              <a:off x="6049571" y="7246334"/>
              <a:ext cx="564165" cy="1128331"/>
            </a:xfrm>
            <a:custGeom>
              <a:avLst/>
              <a:gdLst>
                <a:gd name="connsiteX0" fmla="*/ 141065 w 564165"/>
                <a:gd name="connsiteY0" fmla="*/ 470154 h 1128331"/>
                <a:gd name="connsiteX1" fmla="*/ 0 w 564165"/>
                <a:gd name="connsiteY1" fmla="*/ 376142 h 1128331"/>
                <a:gd name="connsiteX2" fmla="*/ 0 w 564165"/>
                <a:gd name="connsiteY2" fmla="*/ 94012 h 1128331"/>
                <a:gd name="connsiteX3" fmla="*/ 141065 w 564165"/>
                <a:gd name="connsiteY3" fmla="*/ 0 h 1128331"/>
                <a:gd name="connsiteX4" fmla="*/ 423100 w 564165"/>
                <a:gd name="connsiteY4" fmla="*/ 168593 h 1128331"/>
                <a:gd name="connsiteX5" fmla="*/ 423196 w 564165"/>
                <a:gd name="connsiteY5" fmla="*/ 351472 h 1128331"/>
                <a:gd name="connsiteX6" fmla="*/ 564166 w 564165"/>
                <a:gd name="connsiteY6" fmla="*/ 431483 h 1128331"/>
                <a:gd name="connsiteX7" fmla="*/ 564166 w 564165"/>
                <a:gd name="connsiteY7" fmla="*/ 570357 h 1128331"/>
                <a:gd name="connsiteX8" fmla="*/ 564166 w 564165"/>
                <a:gd name="connsiteY8" fmla="*/ 705231 h 1128331"/>
                <a:gd name="connsiteX9" fmla="*/ 423100 w 564165"/>
                <a:gd name="connsiteY9" fmla="*/ 799243 h 1128331"/>
                <a:gd name="connsiteX10" fmla="*/ 423100 w 564165"/>
                <a:gd name="connsiteY10" fmla="*/ 963835 h 1128331"/>
                <a:gd name="connsiteX11" fmla="*/ 141065 w 564165"/>
                <a:gd name="connsiteY11" fmla="*/ 1128332 h 1128331"/>
                <a:gd name="connsiteX12" fmla="*/ 0 w 564165"/>
                <a:gd name="connsiteY12" fmla="*/ 1057847 h 1128331"/>
                <a:gd name="connsiteX13" fmla="*/ 0 w 564165"/>
                <a:gd name="connsiteY13" fmla="*/ 571691 h 1128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64165" h="1128331">
                  <a:moveTo>
                    <a:pt x="141065" y="470154"/>
                  </a:moveTo>
                  <a:lnTo>
                    <a:pt x="0" y="376142"/>
                  </a:lnTo>
                  <a:lnTo>
                    <a:pt x="0" y="94012"/>
                  </a:lnTo>
                  <a:lnTo>
                    <a:pt x="141065" y="0"/>
                  </a:lnTo>
                  <a:lnTo>
                    <a:pt x="423100" y="168593"/>
                  </a:lnTo>
                  <a:lnTo>
                    <a:pt x="423196" y="351472"/>
                  </a:lnTo>
                  <a:lnTo>
                    <a:pt x="564166" y="431483"/>
                  </a:lnTo>
                  <a:lnTo>
                    <a:pt x="564166" y="570357"/>
                  </a:lnTo>
                  <a:lnTo>
                    <a:pt x="564166" y="705231"/>
                  </a:lnTo>
                  <a:lnTo>
                    <a:pt x="423100" y="799243"/>
                  </a:lnTo>
                  <a:lnTo>
                    <a:pt x="423100" y="963835"/>
                  </a:lnTo>
                  <a:lnTo>
                    <a:pt x="141065" y="1128332"/>
                  </a:lnTo>
                  <a:lnTo>
                    <a:pt x="0" y="1057847"/>
                  </a:lnTo>
                  <a:lnTo>
                    <a:pt x="0" y="571691"/>
                  </a:lnTo>
                </a:path>
              </a:pathLst>
            </a:custGeom>
            <a:noFill/>
            <a:ln w="12700" cap="flat">
              <a:solidFill>
                <a:schemeClr val="tx1"/>
              </a:solidFill>
              <a:prstDash val="solid"/>
              <a:round/>
            </a:ln>
          </p:spPr>
          <p:txBody>
            <a:bodyPr rtlCol="0" anchor="ctr"/>
            <a:lstStyle/>
            <a:p>
              <a:endParaRPr lang="en-US" dirty="0"/>
            </a:p>
          </p:txBody>
        </p:sp>
      </p:grpSp>
      <p:grpSp>
        <p:nvGrpSpPr>
          <p:cNvPr id="104" name="Graphic 5097">
            <a:extLst>
              <a:ext uri="{FF2B5EF4-FFF2-40B4-BE49-F238E27FC236}">
                <a16:creationId xmlns:a16="http://schemas.microsoft.com/office/drawing/2014/main" id="{20834103-07AF-43B1-BD93-32D779092382}"/>
              </a:ext>
            </a:extLst>
          </p:cNvPr>
          <p:cNvGrpSpPr/>
          <p:nvPr/>
        </p:nvGrpSpPr>
        <p:grpSpPr>
          <a:xfrm>
            <a:off x="4081319" y="1282016"/>
            <a:ext cx="1005514" cy="1005514"/>
            <a:chOff x="5097071" y="6858000"/>
            <a:chExt cx="1905000" cy="1905000"/>
          </a:xfrm>
        </p:grpSpPr>
        <p:sp>
          <p:nvSpPr>
            <p:cNvPr id="105" name="Freeform: Shape 104">
              <a:extLst>
                <a:ext uri="{FF2B5EF4-FFF2-40B4-BE49-F238E27FC236}">
                  <a16:creationId xmlns:a16="http://schemas.microsoft.com/office/drawing/2014/main" id="{9F09CE59-3A33-491F-B684-B197A8667EB8}"/>
                </a:ext>
              </a:extLst>
            </p:cNvPr>
            <p:cNvSpPr/>
            <p:nvPr/>
          </p:nvSpPr>
          <p:spPr>
            <a:xfrm>
              <a:off x="5485405" y="7691532"/>
              <a:ext cx="9525" cy="250126"/>
            </a:xfrm>
            <a:custGeom>
              <a:avLst/>
              <a:gdLst>
                <a:gd name="connsiteX0" fmla="*/ 0 w 9525"/>
                <a:gd name="connsiteY0" fmla="*/ 250126 h 250126"/>
                <a:gd name="connsiteX1" fmla="*/ 0 w 9525"/>
                <a:gd name="connsiteY1" fmla="*/ 125063 h 250126"/>
                <a:gd name="connsiteX2" fmla="*/ 0 w 9525"/>
                <a:gd name="connsiteY2" fmla="*/ 0 h 250126"/>
                <a:gd name="connsiteX3" fmla="*/ 0 w 9525"/>
                <a:gd name="connsiteY3" fmla="*/ 250126 h 250126"/>
              </a:gdLst>
              <a:ahLst/>
              <a:cxnLst>
                <a:cxn ang="0">
                  <a:pos x="connsiteX0" y="connsiteY0"/>
                </a:cxn>
                <a:cxn ang="0">
                  <a:pos x="connsiteX1" y="connsiteY1"/>
                </a:cxn>
                <a:cxn ang="0">
                  <a:pos x="connsiteX2" y="connsiteY2"/>
                </a:cxn>
                <a:cxn ang="0">
                  <a:pos x="connsiteX3" y="connsiteY3"/>
                </a:cxn>
              </a:cxnLst>
              <a:rect l="l" t="t" r="r" b="b"/>
              <a:pathLst>
                <a:path w="9525" h="250126">
                  <a:moveTo>
                    <a:pt x="0" y="250126"/>
                  </a:moveTo>
                  <a:lnTo>
                    <a:pt x="0" y="125063"/>
                  </a:lnTo>
                  <a:lnTo>
                    <a:pt x="0" y="0"/>
                  </a:lnTo>
                  <a:lnTo>
                    <a:pt x="0" y="250126"/>
                  </a:lnTo>
                  <a:close/>
                </a:path>
              </a:pathLst>
            </a:custGeom>
            <a:noFill/>
            <a:ln w="12700" cap="flat">
              <a:solidFill>
                <a:schemeClr val="tx1"/>
              </a:solidFill>
              <a:prstDash val="solid"/>
              <a:round/>
            </a:ln>
          </p:spPr>
          <p:txBody>
            <a:bodyPr rtlCol="0" anchor="ctr"/>
            <a:lstStyle/>
            <a:p>
              <a:endParaRPr lang="en-US" dirty="0"/>
            </a:p>
          </p:txBody>
        </p:sp>
        <p:sp>
          <p:nvSpPr>
            <p:cNvPr id="106" name="Freeform: Shape 105">
              <a:extLst>
                <a:ext uri="{FF2B5EF4-FFF2-40B4-BE49-F238E27FC236}">
                  <a16:creationId xmlns:a16="http://schemas.microsoft.com/office/drawing/2014/main" id="{DA9F26FC-4648-4C4C-B2B2-5369421E5620}"/>
                </a:ext>
              </a:extLst>
            </p:cNvPr>
            <p:cNvSpPr/>
            <p:nvPr/>
          </p:nvSpPr>
          <p:spPr>
            <a:xfrm>
              <a:off x="5767440" y="7457884"/>
              <a:ext cx="141065" cy="358711"/>
            </a:xfrm>
            <a:custGeom>
              <a:avLst/>
              <a:gdLst>
                <a:gd name="connsiteX0" fmla="*/ 0 w 141065"/>
                <a:gd name="connsiteY0" fmla="*/ 358712 h 358711"/>
                <a:gd name="connsiteX1" fmla="*/ 0 w 141065"/>
                <a:gd name="connsiteY1" fmla="*/ 211550 h 358711"/>
                <a:gd name="connsiteX2" fmla="*/ 141065 w 141065"/>
                <a:gd name="connsiteY2" fmla="*/ 141065 h 358711"/>
                <a:gd name="connsiteX3" fmla="*/ 141065 w 141065"/>
                <a:gd name="connsiteY3" fmla="*/ 0 h 358711"/>
              </a:gdLst>
              <a:ahLst/>
              <a:cxnLst>
                <a:cxn ang="0">
                  <a:pos x="connsiteX0" y="connsiteY0"/>
                </a:cxn>
                <a:cxn ang="0">
                  <a:pos x="connsiteX1" y="connsiteY1"/>
                </a:cxn>
                <a:cxn ang="0">
                  <a:pos x="connsiteX2" y="connsiteY2"/>
                </a:cxn>
                <a:cxn ang="0">
                  <a:pos x="connsiteX3" y="connsiteY3"/>
                </a:cxn>
              </a:cxnLst>
              <a:rect l="l" t="t" r="r" b="b"/>
              <a:pathLst>
                <a:path w="141065" h="358711">
                  <a:moveTo>
                    <a:pt x="0" y="358712"/>
                  </a:moveTo>
                  <a:lnTo>
                    <a:pt x="0" y="211550"/>
                  </a:lnTo>
                  <a:lnTo>
                    <a:pt x="141065" y="141065"/>
                  </a:lnTo>
                  <a:lnTo>
                    <a:pt x="141065" y="0"/>
                  </a:lnTo>
                </a:path>
              </a:pathLst>
            </a:custGeom>
            <a:noFill/>
            <a:ln w="12700" cap="flat">
              <a:solidFill>
                <a:schemeClr val="tx1"/>
              </a:solidFill>
              <a:prstDash val="solid"/>
              <a:round/>
            </a:ln>
          </p:spPr>
          <p:txBody>
            <a:bodyPr rtlCol="0" anchor="ctr"/>
            <a:lstStyle/>
            <a:p>
              <a:endParaRPr lang="en-US" dirty="0"/>
            </a:p>
          </p:txBody>
        </p:sp>
        <p:sp>
          <p:nvSpPr>
            <p:cNvPr id="107" name="Freeform: Shape 106">
              <a:extLst>
                <a:ext uri="{FF2B5EF4-FFF2-40B4-BE49-F238E27FC236}">
                  <a16:creationId xmlns:a16="http://schemas.microsoft.com/office/drawing/2014/main" id="{89CFDA6F-1978-4FEA-8E5A-E48446946A01}"/>
                </a:ext>
              </a:extLst>
            </p:cNvPr>
            <p:cNvSpPr/>
            <p:nvPr/>
          </p:nvSpPr>
          <p:spPr>
            <a:xfrm>
              <a:off x="5626470" y="7598949"/>
              <a:ext cx="140969" cy="70484"/>
            </a:xfrm>
            <a:custGeom>
              <a:avLst/>
              <a:gdLst>
                <a:gd name="connsiteX0" fmla="*/ 140970 w 140969"/>
                <a:gd name="connsiteY0" fmla="*/ 70485 h 70484"/>
                <a:gd name="connsiteX1" fmla="*/ 0 w 140969"/>
                <a:gd name="connsiteY1" fmla="*/ 0 h 70484"/>
              </a:gdLst>
              <a:ahLst/>
              <a:cxnLst>
                <a:cxn ang="0">
                  <a:pos x="connsiteX0" y="connsiteY0"/>
                </a:cxn>
                <a:cxn ang="0">
                  <a:pos x="connsiteX1" y="connsiteY1"/>
                </a:cxn>
              </a:cxnLst>
              <a:rect l="l" t="t" r="r" b="b"/>
              <a:pathLst>
                <a:path w="140969" h="70484">
                  <a:moveTo>
                    <a:pt x="140970" y="70485"/>
                  </a:moveTo>
                  <a:lnTo>
                    <a:pt x="0" y="0"/>
                  </a:lnTo>
                </a:path>
              </a:pathLst>
            </a:custGeom>
            <a:ln w="12700" cap="flat">
              <a:solidFill>
                <a:schemeClr val="tx1"/>
              </a:solidFill>
              <a:prstDash val="solid"/>
              <a:round/>
            </a:ln>
          </p:spPr>
          <p:txBody>
            <a:bodyPr rtlCol="0" anchor="ctr"/>
            <a:lstStyle/>
            <a:p>
              <a:endParaRPr lang="en-US" dirty="0"/>
            </a:p>
          </p:txBody>
        </p:sp>
        <p:sp>
          <p:nvSpPr>
            <p:cNvPr id="108" name="Freeform: Shape 107">
              <a:extLst>
                <a:ext uri="{FF2B5EF4-FFF2-40B4-BE49-F238E27FC236}">
                  <a16:creationId xmlns:a16="http://schemas.microsoft.com/office/drawing/2014/main" id="{7483997F-2E9A-4041-A10A-7418D0B9B633}"/>
                </a:ext>
              </a:extLst>
            </p:cNvPr>
            <p:cNvSpPr/>
            <p:nvPr/>
          </p:nvSpPr>
          <p:spPr>
            <a:xfrm>
              <a:off x="5767440" y="7331678"/>
              <a:ext cx="9525" cy="173259"/>
            </a:xfrm>
            <a:custGeom>
              <a:avLst/>
              <a:gdLst>
                <a:gd name="connsiteX0" fmla="*/ 0 w 9525"/>
                <a:gd name="connsiteY0" fmla="*/ 173260 h 173259"/>
                <a:gd name="connsiteX1" fmla="*/ 0 w 9525"/>
                <a:gd name="connsiteY1" fmla="*/ 0 h 173259"/>
              </a:gdLst>
              <a:ahLst/>
              <a:cxnLst>
                <a:cxn ang="0">
                  <a:pos x="connsiteX0" y="connsiteY0"/>
                </a:cxn>
                <a:cxn ang="0">
                  <a:pos x="connsiteX1" y="connsiteY1"/>
                </a:cxn>
              </a:cxnLst>
              <a:rect l="l" t="t" r="r" b="b"/>
              <a:pathLst>
                <a:path w="9525" h="173259">
                  <a:moveTo>
                    <a:pt x="0" y="173260"/>
                  </a:moveTo>
                  <a:lnTo>
                    <a:pt x="0" y="0"/>
                  </a:lnTo>
                </a:path>
              </a:pathLst>
            </a:custGeom>
            <a:ln w="12700" cap="flat">
              <a:solidFill>
                <a:schemeClr val="tx1"/>
              </a:solidFill>
              <a:prstDash val="solid"/>
              <a:round/>
            </a:ln>
          </p:spPr>
          <p:txBody>
            <a:bodyPr rtlCol="0" anchor="ctr"/>
            <a:lstStyle/>
            <a:p>
              <a:endParaRPr lang="en-US" dirty="0"/>
            </a:p>
          </p:txBody>
        </p:sp>
        <p:sp>
          <p:nvSpPr>
            <p:cNvPr id="109" name="Freeform: Shape 108">
              <a:extLst>
                <a:ext uri="{FF2B5EF4-FFF2-40B4-BE49-F238E27FC236}">
                  <a16:creationId xmlns:a16="http://schemas.microsoft.com/office/drawing/2014/main" id="{CDB06E11-8F8C-4376-B62F-245661F02D07}"/>
                </a:ext>
              </a:extLst>
            </p:cNvPr>
            <p:cNvSpPr/>
            <p:nvPr/>
          </p:nvSpPr>
          <p:spPr>
            <a:xfrm>
              <a:off x="5485405" y="7738110"/>
              <a:ext cx="135826" cy="80009"/>
            </a:xfrm>
            <a:custGeom>
              <a:avLst/>
              <a:gdLst>
                <a:gd name="connsiteX0" fmla="*/ 0 w 135826"/>
                <a:gd name="connsiteY0" fmla="*/ 80010 h 80009"/>
                <a:gd name="connsiteX1" fmla="*/ 135826 w 135826"/>
                <a:gd name="connsiteY1" fmla="*/ 0 h 80009"/>
              </a:gdLst>
              <a:ahLst/>
              <a:cxnLst>
                <a:cxn ang="0">
                  <a:pos x="connsiteX0" y="connsiteY0"/>
                </a:cxn>
                <a:cxn ang="0">
                  <a:pos x="connsiteX1" y="connsiteY1"/>
                </a:cxn>
              </a:cxnLst>
              <a:rect l="l" t="t" r="r" b="b"/>
              <a:pathLst>
                <a:path w="135826" h="80009">
                  <a:moveTo>
                    <a:pt x="0" y="80010"/>
                  </a:moveTo>
                  <a:lnTo>
                    <a:pt x="135826" y="0"/>
                  </a:lnTo>
                </a:path>
              </a:pathLst>
            </a:custGeom>
            <a:ln w="12700" cap="flat">
              <a:solidFill>
                <a:schemeClr val="tx1"/>
              </a:solidFill>
              <a:prstDash val="solid"/>
              <a:round/>
            </a:ln>
          </p:spPr>
          <p:txBody>
            <a:bodyPr rtlCol="0" anchor="ctr"/>
            <a:lstStyle/>
            <a:p>
              <a:endParaRPr lang="en-US" dirty="0"/>
            </a:p>
          </p:txBody>
        </p:sp>
        <p:sp>
          <p:nvSpPr>
            <p:cNvPr id="110" name="Freeform: Shape 109">
              <a:extLst>
                <a:ext uri="{FF2B5EF4-FFF2-40B4-BE49-F238E27FC236}">
                  <a16:creationId xmlns:a16="http://schemas.microsoft.com/office/drawing/2014/main" id="{C694FA36-B707-45C4-8EF2-6AECB39B2B42}"/>
                </a:ext>
              </a:extLst>
            </p:cNvPr>
            <p:cNvSpPr/>
            <p:nvPr/>
          </p:nvSpPr>
          <p:spPr>
            <a:xfrm>
              <a:off x="5626470" y="7951565"/>
              <a:ext cx="140969" cy="94011"/>
            </a:xfrm>
            <a:custGeom>
              <a:avLst/>
              <a:gdLst>
                <a:gd name="connsiteX0" fmla="*/ 0 w 140969"/>
                <a:gd name="connsiteY0" fmla="*/ 94012 h 94011"/>
                <a:gd name="connsiteX1" fmla="*/ 140970 w 140969"/>
                <a:gd name="connsiteY1" fmla="*/ 0 h 94011"/>
              </a:gdLst>
              <a:ahLst/>
              <a:cxnLst>
                <a:cxn ang="0">
                  <a:pos x="connsiteX0" y="connsiteY0"/>
                </a:cxn>
                <a:cxn ang="0">
                  <a:pos x="connsiteX1" y="connsiteY1"/>
                </a:cxn>
              </a:cxnLst>
              <a:rect l="l" t="t" r="r" b="b"/>
              <a:pathLst>
                <a:path w="140969" h="94011">
                  <a:moveTo>
                    <a:pt x="0" y="94012"/>
                  </a:moveTo>
                  <a:lnTo>
                    <a:pt x="140970" y="0"/>
                  </a:lnTo>
                </a:path>
              </a:pathLst>
            </a:custGeom>
            <a:ln w="12700" cap="flat">
              <a:solidFill>
                <a:schemeClr val="tx1"/>
              </a:solidFill>
              <a:prstDash val="solid"/>
              <a:round/>
            </a:ln>
          </p:spPr>
          <p:txBody>
            <a:bodyPr rtlCol="0" anchor="ctr"/>
            <a:lstStyle/>
            <a:p>
              <a:endParaRPr lang="en-US" dirty="0"/>
            </a:p>
          </p:txBody>
        </p:sp>
        <p:sp>
          <p:nvSpPr>
            <p:cNvPr id="111" name="Freeform: Shape 110">
              <a:extLst>
                <a:ext uri="{FF2B5EF4-FFF2-40B4-BE49-F238E27FC236}">
                  <a16:creationId xmlns:a16="http://schemas.microsoft.com/office/drawing/2014/main" id="{12FA3877-1530-4D1F-AEDA-AE829758746B}"/>
                </a:ext>
              </a:extLst>
            </p:cNvPr>
            <p:cNvSpPr/>
            <p:nvPr/>
          </p:nvSpPr>
          <p:spPr>
            <a:xfrm>
              <a:off x="5755343" y="8218170"/>
              <a:ext cx="135826" cy="79914"/>
            </a:xfrm>
            <a:custGeom>
              <a:avLst/>
              <a:gdLst>
                <a:gd name="connsiteX0" fmla="*/ 0 w 135826"/>
                <a:gd name="connsiteY0" fmla="*/ 79915 h 79914"/>
                <a:gd name="connsiteX1" fmla="*/ 135827 w 135826"/>
                <a:gd name="connsiteY1" fmla="*/ 0 h 79914"/>
              </a:gdLst>
              <a:ahLst/>
              <a:cxnLst>
                <a:cxn ang="0">
                  <a:pos x="connsiteX0" y="connsiteY0"/>
                </a:cxn>
                <a:cxn ang="0">
                  <a:pos x="connsiteX1" y="connsiteY1"/>
                </a:cxn>
              </a:cxnLst>
              <a:rect l="l" t="t" r="r" b="b"/>
              <a:pathLst>
                <a:path w="135826" h="79914">
                  <a:moveTo>
                    <a:pt x="0" y="79915"/>
                  </a:moveTo>
                  <a:lnTo>
                    <a:pt x="135827" y="0"/>
                  </a:lnTo>
                </a:path>
              </a:pathLst>
            </a:custGeom>
            <a:ln w="12700" cap="flat">
              <a:solidFill>
                <a:schemeClr val="tx1"/>
              </a:solidFill>
              <a:prstDash val="solid"/>
              <a:round/>
            </a:ln>
          </p:spPr>
          <p:txBody>
            <a:bodyPr rtlCol="0" anchor="ctr"/>
            <a:lstStyle/>
            <a:p>
              <a:endParaRPr lang="en-US" dirty="0"/>
            </a:p>
          </p:txBody>
        </p:sp>
        <p:sp>
          <p:nvSpPr>
            <p:cNvPr id="112" name="Freeform: Shape 111">
              <a:extLst>
                <a:ext uri="{FF2B5EF4-FFF2-40B4-BE49-F238E27FC236}">
                  <a16:creationId xmlns:a16="http://schemas.microsoft.com/office/drawing/2014/main" id="{CF2C83ED-F58F-425F-8659-5D59333D2DEF}"/>
                </a:ext>
              </a:extLst>
            </p:cNvPr>
            <p:cNvSpPr/>
            <p:nvPr/>
          </p:nvSpPr>
          <p:spPr>
            <a:xfrm>
              <a:off x="5744009" y="7951565"/>
              <a:ext cx="305562" cy="164496"/>
            </a:xfrm>
            <a:custGeom>
              <a:avLst/>
              <a:gdLst>
                <a:gd name="connsiteX0" fmla="*/ 0 w 305562"/>
                <a:gd name="connsiteY0" fmla="*/ 164497 h 164496"/>
                <a:gd name="connsiteX1" fmla="*/ 305562 w 305562"/>
                <a:gd name="connsiteY1" fmla="*/ 0 h 164496"/>
              </a:gdLst>
              <a:ahLst/>
              <a:cxnLst>
                <a:cxn ang="0">
                  <a:pos x="connsiteX0" y="connsiteY0"/>
                </a:cxn>
                <a:cxn ang="0">
                  <a:pos x="connsiteX1" y="connsiteY1"/>
                </a:cxn>
              </a:cxnLst>
              <a:rect l="l" t="t" r="r" b="b"/>
              <a:pathLst>
                <a:path w="305562" h="164496">
                  <a:moveTo>
                    <a:pt x="0" y="164497"/>
                  </a:moveTo>
                  <a:lnTo>
                    <a:pt x="305562" y="0"/>
                  </a:lnTo>
                </a:path>
              </a:pathLst>
            </a:custGeom>
            <a:ln w="12700" cap="flat">
              <a:solidFill>
                <a:schemeClr val="tx1"/>
              </a:solidFill>
              <a:prstDash val="solid"/>
              <a:round/>
            </a:ln>
          </p:spPr>
          <p:txBody>
            <a:bodyPr rtlCol="0" anchor="ctr"/>
            <a:lstStyle/>
            <a:p>
              <a:endParaRPr lang="en-US" dirty="0"/>
            </a:p>
          </p:txBody>
        </p:sp>
        <p:sp>
          <p:nvSpPr>
            <p:cNvPr id="113" name="Freeform: Shape 112">
              <a:extLst>
                <a:ext uri="{FF2B5EF4-FFF2-40B4-BE49-F238E27FC236}">
                  <a16:creationId xmlns:a16="http://schemas.microsoft.com/office/drawing/2014/main" id="{165E219F-62E0-4B51-9EDF-C721BADBB819}"/>
                </a:ext>
              </a:extLst>
            </p:cNvPr>
            <p:cNvSpPr/>
            <p:nvPr/>
          </p:nvSpPr>
          <p:spPr>
            <a:xfrm>
              <a:off x="5626470" y="7810500"/>
              <a:ext cx="140969" cy="94011"/>
            </a:xfrm>
            <a:custGeom>
              <a:avLst/>
              <a:gdLst>
                <a:gd name="connsiteX0" fmla="*/ 0 w 140969"/>
                <a:gd name="connsiteY0" fmla="*/ 94012 h 94011"/>
                <a:gd name="connsiteX1" fmla="*/ 140970 w 140969"/>
                <a:gd name="connsiteY1" fmla="*/ 0 h 94011"/>
              </a:gdLst>
              <a:ahLst/>
              <a:cxnLst>
                <a:cxn ang="0">
                  <a:pos x="connsiteX0" y="connsiteY0"/>
                </a:cxn>
                <a:cxn ang="0">
                  <a:pos x="connsiteX1" y="connsiteY1"/>
                </a:cxn>
              </a:cxnLst>
              <a:rect l="l" t="t" r="r" b="b"/>
              <a:pathLst>
                <a:path w="140969" h="94011">
                  <a:moveTo>
                    <a:pt x="0" y="94012"/>
                  </a:moveTo>
                  <a:lnTo>
                    <a:pt x="140970" y="0"/>
                  </a:lnTo>
                </a:path>
              </a:pathLst>
            </a:custGeom>
            <a:ln w="12700" cap="flat">
              <a:solidFill>
                <a:schemeClr val="tx1"/>
              </a:solidFill>
              <a:prstDash val="solid"/>
              <a:round/>
            </a:ln>
          </p:spPr>
          <p:txBody>
            <a:bodyPr rtlCol="0" anchor="ctr"/>
            <a:lstStyle/>
            <a:p>
              <a:endParaRPr lang="en-US" dirty="0"/>
            </a:p>
          </p:txBody>
        </p:sp>
        <p:sp>
          <p:nvSpPr>
            <p:cNvPr id="114" name="Freeform: Shape 113">
              <a:extLst>
                <a:ext uri="{FF2B5EF4-FFF2-40B4-BE49-F238E27FC236}">
                  <a16:creationId xmlns:a16="http://schemas.microsoft.com/office/drawing/2014/main" id="{DF94C38B-47B8-4A62-A72D-557FDE0E7138}"/>
                </a:ext>
              </a:extLst>
            </p:cNvPr>
            <p:cNvSpPr/>
            <p:nvPr/>
          </p:nvSpPr>
          <p:spPr>
            <a:xfrm>
              <a:off x="5485405" y="7246334"/>
              <a:ext cx="564165" cy="1128331"/>
            </a:xfrm>
            <a:custGeom>
              <a:avLst/>
              <a:gdLst>
                <a:gd name="connsiteX0" fmla="*/ 564166 w 564165"/>
                <a:gd name="connsiteY0" fmla="*/ 94012 h 1128331"/>
                <a:gd name="connsiteX1" fmla="*/ 423101 w 564165"/>
                <a:gd name="connsiteY1" fmla="*/ 0 h 1128331"/>
                <a:gd name="connsiteX2" fmla="*/ 141065 w 564165"/>
                <a:gd name="connsiteY2" fmla="*/ 164497 h 1128331"/>
                <a:gd name="connsiteX3" fmla="*/ 141065 w 564165"/>
                <a:gd name="connsiteY3" fmla="*/ 351377 h 1128331"/>
                <a:gd name="connsiteX4" fmla="*/ 0 w 564165"/>
                <a:gd name="connsiteY4" fmla="*/ 423101 h 1128331"/>
                <a:gd name="connsiteX5" fmla="*/ 0 w 564165"/>
                <a:gd name="connsiteY5" fmla="*/ 570262 h 1128331"/>
                <a:gd name="connsiteX6" fmla="*/ 0 w 564165"/>
                <a:gd name="connsiteY6" fmla="*/ 705231 h 1128331"/>
                <a:gd name="connsiteX7" fmla="*/ 141065 w 564165"/>
                <a:gd name="connsiteY7" fmla="*/ 799243 h 1128331"/>
                <a:gd name="connsiteX8" fmla="*/ 141065 w 564165"/>
                <a:gd name="connsiteY8" fmla="*/ 963835 h 1128331"/>
                <a:gd name="connsiteX9" fmla="*/ 423101 w 564165"/>
                <a:gd name="connsiteY9" fmla="*/ 1128332 h 1128331"/>
                <a:gd name="connsiteX10" fmla="*/ 564166 w 564165"/>
                <a:gd name="connsiteY10" fmla="*/ 1052798 h 1128331"/>
                <a:gd name="connsiteX11" fmla="*/ 564166 w 564165"/>
                <a:gd name="connsiteY11" fmla="*/ 564166 h 1128331"/>
                <a:gd name="connsiteX12" fmla="*/ 423101 w 564165"/>
                <a:gd name="connsiteY12" fmla="*/ 493681 h 1128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4165" h="1128331">
                  <a:moveTo>
                    <a:pt x="564166" y="94012"/>
                  </a:moveTo>
                  <a:lnTo>
                    <a:pt x="423101" y="0"/>
                  </a:lnTo>
                  <a:lnTo>
                    <a:pt x="141065" y="164497"/>
                  </a:lnTo>
                  <a:lnTo>
                    <a:pt x="141065" y="351377"/>
                  </a:lnTo>
                  <a:lnTo>
                    <a:pt x="0" y="423101"/>
                  </a:lnTo>
                  <a:lnTo>
                    <a:pt x="0" y="570262"/>
                  </a:lnTo>
                  <a:lnTo>
                    <a:pt x="0" y="705231"/>
                  </a:lnTo>
                  <a:lnTo>
                    <a:pt x="141065" y="799243"/>
                  </a:lnTo>
                  <a:lnTo>
                    <a:pt x="141065" y="963835"/>
                  </a:lnTo>
                  <a:lnTo>
                    <a:pt x="423101" y="1128332"/>
                  </a:lnTo>
                  <a:lnTo>
                    <a:pt x="564166" y="1052798"/>
                  </a:lnTo>
                  <a:lnTo>
                    <a:pt x="564166" y="564166"/>
                  </a:lnTo>
                  <a:lnTo>
                    <a:pt x="423101" y="493681"/>
                  </a:lnTo>
                </a:path>
              </a:pathLst>
            </a:custGeom>
            <a:noFill/>
            <a:ln w="12700" cap="flat">
              <a:solidFill>
                <a:schemeClr val="tx1"/>
              </a:solidFill>
              <a:prstDash val="solid"/>
              <a:round/>
            </a:ln>
          </p:spPr>
          <p:txBody>
            <a:bodyPr rtlCol="0" anchor="ctr"/>
            <a:lstStyle/>
            <a:p>
              <a:endParaRPr lang="en-US" dirty="0"/>
            </a:p>
          </p:txBody>
        </p:sp>
        <p:sp>
          <p:nvSpPr>
            <p:cNvPr id="115" name="Freeform: Shape 114">
              <a:extLst>
                <a:ext uri="{FF2B5EF4-FFF2-40B4-BE49-F238E27FC236}">
                  <a16:creationId xmlns:a16="http://schemas.microsoft.com/office/drawing/2014/main" id="{772C8B4F-4CBA-42F2-8B68-2761D882BFCD}"/>
                </a:ext>
              </a:extLst>
            </p:cNvPr>
            <p:cNvSpPr/>
            <p:nvPr/>
          </p:nvSpPr>
          <p:spPr>
            <a:xfrm>
              <a:off x="5767440" y="7810500"/>
              <a:ext cx="141065" cy="211550"/>
            </a:xfrm>
            <a:custGeom>
              <a:avLst/>
              <a:gdLst>
                <a:gd name="connsiteX0" fmla="*/ 141065 w 141065"/>
                <a:gd name="connsiteY0" fmla="*/ 211550 h 211550"/>
                <a:gd name="connsiteX1" fmla="*/ 141065 w 141065"/>
                <a:gd name="connsiteY1" fmla="*/ 94012 h 211550"/>
                <a:gd name="connsiteX2" fmla="*/ 0 w 141065"/>
                <a:gd name="connsiteY2" fmla="*/ 0 h 211550"/>
              </a:gdLst>
              <a:ahLst/>
              <a:cxnLst>
                <a:cxn ang="0">
                  <a:pos x="connsiteX0" y="connsiteY0"/>
                </a:cxn>
                <a:cxn ang="0">
                  <a:pos x="connsiteX1" y="connsiteY1"/>
                </a:cxn>
                <a:cxn ang="0">
                  <a:pos x="connsiteX2" y="connsiteY2"/>
                </a:cxn>
              </a:cxnLst>
              <a:rect l="l" t="t" r="r" b="b"/>
              <a:pathLst>
                <a:path w="141065" h="211550">
                  <a:moveTo>
                    <a:pt x="141065" y="211550"/>
                  </a:moveTo>
                  <a:lnTo>
                    <a:pt x="141065" y="94012"/>
                  </a:lnTo>
                  <a:lnTo>
                    <a:pt x="0" y="0"/>
                  </a:lnTo>
                </a:path>
              </a:pathLst>
            </a:custGeom>
            <a:noFill/>
            <a:ln w="12700" cap="flat">
              <a:solidFill>
                <a:schemeClr val="tx1"/>
              </a:solidFill>
              <a:prstDash val="solid"/>
              <a:round/>
            </a:ln>
          </p:spPr>
          <p:txBody>
            <a:bodyPr rtlCol="0" anchor="ctr"/>
            <a:lstStyle/>
            <a:p>
              <a:endParaRPr lang="en-US" dirty="0"/>
            </a:p>
          </p:txBody>
        </p:sp>
        <p:sp>
          <p:nvSpPr>
            <p:cNvPr id="116" name="Freeform: Shape 115">
              <a:extLst>
                <a:ext uri="{FF2B5EF4-FFF2-40B4-BE49-F238E27FC236}">
                  <a16:creationId xmlns:a16="http://schemas.microsoft.com/office/drawing/2014/main" id="{989E519A-6161-4F83-B20E-2441250FD387}"/>
                </a:ext>
              </a:extLst>
            </p:cNvPr>
            <p:cNvSpPr/>
            <p:nvPr/>
          </p:nvSpPr>
          <p:spPr>
            <a:xfrm>
              <a:off x="6613736" y="7691627"/>
              <a:ext cx="9525" cy="250126"/>
            </a:xfrm>
            <a:custGeom>
              <a:avLst/>
              <a:gdLst>
                <a:gd name="connsiteX0" fmla="*/ 0 w 9525"/>
                <a:gd name="connsiteY0" fmla="*/ 0 h 250126"/>
                <a:gd name="connsiteX1" fmla="*/ 0 w 9525"/>
                <a:gd name="connsiteY1" fmla="*/ 125063 h 250126"/>
                <a:gd name="connsiteX2" fmla="*/ 0 w 9525"/>
                <a:gd name="connsiteY2" fmla="*/ 250127 h 250126"/>
                <a:gd name="connsiteX3" fmla="*/ 0 w 9525"/>
                <a:gd name="connsiteY3" fmla="*/ 0 h 250126"/>
              </a:gdLst>
              <a:ahLst/>
              <a:cxnLst>
                <a:cxn ang="0">
                  <a:pos x="connsiteX0" y="connsiteY0"/>
                </a:cxn>
                <a:cxn ang="0">
                  <a:pos x="connsiteX1" y="connsiteY1"/>
                </a:cxn>
                <a:cxn ang="0">
                  <a:pos x="connsiteX2" y="connsiteY2"/>
                </a:cxn>
                <a:cxn ang="0">
                  <a:pos x="connsiteX3" y="connsiteY3"/>
                </a:cxn>
              </a:cxnLst>
              <a:rect l="l" t="t" r="r" b="b"/>
              <a:pathLst>
                <a:path w="9525" h="250126">
                  <a:moveTo>
                    <a:pt x="0" y="0"/>
                  </a:moveTo>
                  <a:lnTo>
                    <a:pt x="0" y="125063"/>
                  </a:lnTo>
                  <a:lnTo>
                    <a:pt x="0" y="250127"/>
                  </a:lnTo>
                  <a:lnTo>
                    <a:pt x="0" y="0"/>
                  </a:lnTo>
                  <a:close/>
                </a:path>
              </a:pathLst>
            </a:custGeom>
            <a:noFill/>
            <a:ln w="12700" cap="flat">
              <a:solidFill>
                <a:schemeClr val="tx1"/>
              </a:solidFill>
              <a:prstDash val="solid"/>
              <a:round/>
            </a:ln>
          </p:spPr>
          <p:txBody>
            <a:bodyPr rtlCol="0" anchor="ctr"/>
            <a:lstStyle/>
            <a:p>
              <a:endParaRPr lang="en-US" dirty="0"/>
            </a:p>
          </p:txBody>
        </p:sp>
        <p:sp>
          <p:nvSpPr>
            <p:cNvPr id="117" name="Freeform: Shape 116">
              <a:extLst>
                <a:ext uri="{FF2B5EF4-FFF2-40B4-BE49-F238E27FC236}">
                  <a16:creationId xmlns:a16="http://schemas.microsoft.com/office/drawing/2014/main" id="{72007128-35C0-4543-9212-8C04A5288996}"/>
                </a:ext>
              </a:extLst>
            </p:cNvPr>
            <p:cNvSpPr/>
            <p:nvPr/>
          </p:nvSpPr>
          <p:spPr>
            <a:xfrm>
              <a:off x="6472671" y="7880985"/>
              <a:ext cx="141065" cy="70580"/>
            </a:xfrm>
            <a:custGeom>
              <a:avLst/>
              <a:gdLst>
                <a:gd name="connsiteX0" fmla="*/ 0 w 141065"/>
                <a:gd name="connsiteY0" fmla="*/ 0 h 70580"/>
                <a:gd name="connsiteX1" fmla="*/ 141065 w 141065"/>
                <a:gd name="connsiteY1" fmla="*/ 70580 h 70580"/>
              </a:gdLst>
              <a:ahLst/>
              <a:cxnLst>
                <a:cxn ang="0">
                  <a:pos x="connsiteX0" y="connsiteY0"/>
                </a:cxn>
                <a:cxn ang="0">
                  <a:pos x="connsiteX1" y="connsiteY1"/>
                </a:cxn>
              </a:cxnLst>
              <a:rect l="l" t="t" r="r" b="b"/>
              <a:pathLst>
                <a:path w="141065" h="70580">
                  <a:moveTo>
                    <a:pt x="0" y="0"/>
                  </a:moveTo>
                  <a:lnTo>
                    <a:pt x="141065" y="70580"/>
                  </a:lnTo>
                </a:path>
              </a:pathLst>
            </a:custGeom>
            <a:ln w="12700" cap="flat">
              <a:solidFill>
                <a:schemeClr val="tx1"/>
              </a:solidFill>
              <a:prstDash val="solid"/>
              <a:round/>
            </a:ln>
          </p:spPr>
          <p:txBody>
            <a:bodyPr rtlCol="0" anchor="ctr"/>
            <a:lstStyle/>
            <a:p>
              <a:endParaRPr lang="en-US" dirty="0"/>
            </a:p>
          </p:txBody>
        </p:sp>
        <p:sp>
          <p:nvSpPr>
            <p:cNvPr id="118" name="Freeform: Shape 117">
              <a:extLst>
                <a:ext uri="{FF2B5EF4-FFF2-40B4-BE49-F238E27FC236}">
                  <a16:creationId xmlns:a16="http://schemas.microsoft.com/office/drawing/2014/main" id="{7133D97A-9300-452F-A600-A8A4D3D06E59}"/>
                </a:ext>
              </a:extLst>
            </p:cNvPr>
            <p:cNvSpPr/>
            <p:nvPr/>
          </p:nvSpPr>
          <p:spPr>
            <a:xfrm>
              <a:off x="6378659" y="7504938"/>
              <a:ext cx="94011" cy="9525"/>
            </a:xfrm>
            <a:custGeom>
              <a:avLst/>
              <a:gdLst>
                <a:gd name="connsiteX0" fmla="*/ 94012 w 94011"/>
                <a:gd name="connsiteY0" fmla="*/ 0 h 9525"/>
                <a:gd name="connsiteX1" fmla="*/ 0 w 94011"/>
                <a:gd name="connsiteY1" fmla="*/ 0 h 9525"/>
              </a:gdLst>
              <a:ahLst/>
              <a:cxnLst>
                <a:cxn ang="0">
                  <a:pos x="connsiteX0" y="connsiteY0"/>
                </a:cxn>
                <a:cxn ang="0">
                  <a:pos x="connsiteX1" y="connsiteY1"/>
                </a:cxn>
              </a:cxnLst>
              <a:rect l="l" t="t" r="r" b="b"/>
              <a:pathLst>
                <a:path w="94011" h="9525">
                  <a:moveTo>
                    <a:pt x="94012" y="0"/>
                  </a:moveTo>
                  <a:lnTo>
                    <a:pt x="0" y="0"/>
                  </a:lnTo>
                </a:path>
              </a:pathLst>
            </a:custGeom>
            <a:ln w="12700" cap="flat">
              <a:solidFill>
                <a:schemeClr val="tx1"/>
              </a:solidFill>
              <a:prstDash val="solid"/>
              <a:round/>
            </a:ln>
          </p:spPr>
          <p:txBody>
            <a:bodyPr rtlCol="0" anchor="ctr"/>
            <a:lstStyle/>
            <a:p>
              <a:endParaRPr lang="en-US" dirty="0"/>
            </a:p>
          </p:txBody>
        </p:sp>
        <p:sp>
          <p:nvSpPr>
            <p:cNvPr id="119" name="Freeform: Shape 118">
              <a:extLst>
                <a:ext uri="{FF2B5EF4-FFF2-40B4-BE49-F238E27FC236}">
                  <a16:creationId xmlns:a16="http://schemas.microsoft.com/office/drawing/2014/main" id="{68D7E14F-333F-434F-9093-F9B67B1FAA79}"/>
                </a:ext>
              </a:extLst>
            </p:cNvPr>
            <p:cNvSpPr/>
            <p:nvPr/>
          </p:nvSpPr>
          <p:spPr>
            <a:xfrm>
              <a:off x="6049571" y="8139588"/>
              <a:ext cx="141065" cy="9525"/>
            </a:xfrm>
            <a:custGeom>
              <a:avLst/>
              <a:gdLst>
                <a:gd name="connsiteX0" fmla="*/ 0 w 141065"/>
                <a:gd name="connsiteY0" fmla="*/ 0 h 9525"/>
                <a:gd name="connsiteX1" fmla="*/ 141065 w 141065"/>
                <a:gd name="connsiteY1" fmla="*/ 0 h 9525"/>
              </a:gdLst>
              <a:ahLst/>
              <a:cxnLst>
                <a:cxn ang="0">
                  <a:pos x="connsiteX0" y="connsiteY0"/>
                </a:cxn>
                <a:cxn ang="0">
                  <a:pos x="connsiteX1" y="connsiteY1"/>
                </a:cxn>
              </a:cxnLst>
              <a:rect l="l" t="t" r="r" b="b"/>
              <a:pathLst>
                <a:path w="141065" h="9525">
                  <a:moveTo>
                    <a:pt x="0" y="0"/>
                  </a:moveTo>
                  <a:lnTo>
                    <a:pt x="141065" y="0"/>
                  </a:lnTo>
                </a:path>
              </a:pathLst>
            </a:custGeom>
            <a:ln w="12700" cap="flat">
              <a:solidFill>
                <a:schemeClr val="tx1"/>
              </a:solidFill>
              <a:prstDash val="solid"/>
              <a:round/>
            </a:ln>
          </p:spPr>
          <p:txBody>
            <a:bodyPr rtlCol="0" anchor="ctr"/>
            <a:lstStyle/>
            <a:p>
              <a:endParaRPr lang="en-US" dirty="0"/>
            </a:p>
          </p:txBody>
        </p:sp>
        <p:sp>
          <p:nvSpPr>
            <p:cNvPr id="120" name="Freeform: Shape 119">
              <a:extLst>
                <a:ext uri="{FF2B5EF4-FFF2-40B4-BE49-F238E27FC236}">
                  <a16:creationId xmlns:a16="http://schemas.microsoft.com/office/drawing/2014/main" id="{05BE87EA-19E5-443E-BBF3-2F919FA847A7}"/>
                </a:ext>
              </a:extLst>
            </p:cNvPr>
            <p:cNvSpPr/>
            <p:nvPr/>
          </p:nvSpPr>
          <p:spPr>
            <a:xfrm>
              <a:off x="6284648" y="7457884"/>
              <a:ext cx="94106" cy="94106"/>
            </a:xfrm>
            <a:custGeom>
              <a:avLst/>
              <a:gdLst>
                <a:gd name="connsiteX0" fmla="*/ 94107 w 94106"/>
                <a:gd name="connsiteY0" fmla="*/ 47053 h 94106"/>
                <a:gd name="connsiteX1" fmla="*/ 47053 w 94106"/>
                <a:gd name="connsiteY1" fmla="*/ 94107 h 94106"/>
                <a:gd name="connsiteX2" fmla="*/ 0 w 94106"/>
                <a:gd name="connsiteY2" fmla="*/ 47053 h 94106"/>
                <a:gd name="connsiteX3" fmla="*/ 47053 w 94106"/>
                <a:gd name="connsiteY3" fmla="*/ 0 h 94106"/>
                <a:gd name="connsiteX4" fmla="*/ 94107 w 94106"/>
                <a:gd name="connsiteY4" fmla="*/ 47053 h 941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106" h="94106">
                  <a:moveTo>
                    <a:pt x="94107" y="47053"/>
                  </a:moveTo>
                  <a:cubicBezTo>
                    <a:pt x="94107" y="73040"/>
                    <a:pt x="73040" y="94107"/>
                    <a:pt x="47053" y="94107"/>
                  </a:cubicBezTo>
                  <a:cubicBezTo>
                    <a:pt x="21067" y="94107"/>
                    <a:pt x="0" y="73040"/>
                    <a:pt x="0" y="47053"/>
                  </a:cubicBezTo>
                  <a:cubicBezTo>
                    <a:pt x="0" y="21067"/>
                    <a:pt x="21067" y="0"/>
                    <a:pt x="47053" y="0"/>
                  </a:cubicBezTo>
                  <a:cubicBezTo>
                    <a:pt x="73040" y="0"/>
                    <a:pt x="94107" y="21067"/>
                    <a:pt x="94107" y="47053"/>
                  </a:cubicBezTo>
                  <a:close/>
                </a:path>
              </a:pathLst>
            </a:custGeom>
            <a:noFill/>
            <a:ln w="12700" cap="flat">
              <a:solidFill>
                <a:schemeClr val="tx1"/>
              </a:solidFill>
              <a:prstDash val="solid"/>
              <a:round/>
            </a:ln>
          </p:spPr>
          <p:txBody>
            <a:bodyPr rtlCol="0" anchor="ctr"/>
            <a:lstStyle/>
            <a:p>
              <a:endParaRPr lang="en-US" dirty="0"/>
            </a:p>
          </p:txBody>
        </p:sp>
        <p:sp>
          <p:nvSpPr>
            <p:cNvPr id="121" name="Freeform: Shape 120">
              <a:extLst>
                <a:ext uri="{FF2B5EF4-FFF2-40B4-BE49-F238E27FC236}">
                  <a16:creationId xmlns:a16="http://schemas.microsoft.com/office/drawing/2014/main" id="{ECED43DB-6695-4F57-AAF2-CBEBAB3E78FD}"/>
                </a:ext>
              </a:extLst>
            </p:cNvPr>
            <p:cNvSpPr/>
            <p:nvPr/>
          </p:nvSpPr>
          <p:spPr>
            <a:xfrm>
              <a:off x="6378659" y="7810500"/>
              <a:ext cx="94106" cy="94106"/>
            </a:xfrm>
            <a:custGeom>
              <a:avLst/>
              <a:gdLst>
                <a:gd name="connsiteX0" fmla="*/ 94107 w 94106"/>
                <a:gd name="connsiteY0" fmla="*/ 47054 h 94106"/>
                <a:gd name="connsiteX1" fmla="*/ 47053 w 94106"/>
                <a:gd name="connsiteY1" fmla="*/ 94107 h 94106"/>
                <a:gd name="connsiteX2" fmla="*/ 0 w 94106"/>
                <a:gd name="connsiteY2" fmla="*/ 47054 h 94106"/>
                <a:gd name="connsiteX3" fmla="*/ 47053 w 94106"/>
                <a:gd name="connsiteY3" fmla="*/ 0 h 94106"/>
                <a:gd name="connsiteX4" fmla="*/ 94107 w 94106"/>
                <a:gd name="connsiteY4" fmla="*/ 47054 h 941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106" h="94106">
                  <a:moveTo>
                    <a:pt x="94107" y="47054"/>
                  </a:moveTo>
                  <a:cubicBezTo>
                    <a:pt x="94107" y="73040"/>
                    <a:pt x="73040" y="94107"/>
                    <a:pt x="47053" y="94107"/>
                  </a:cubicBezTo>
                  <a:cubicBezTo>
                    <a:pt x="21066" y="94107"/>
                    <a:pt x="0" y="73040"/>
                    <a:pt x="0" y="47054"/>
                  </a:cubicBezTo>
                  <a:cubicBezTo>
                    <a:pt x="0" y="21067"/>
                    <a:pt x="21066" y="0"/>
                    <a:pt x="47053" y="0"/>
                  </a:cubicBezTo>
                  <a:cubicBezTo>
                    <a:pt x="73040" y="0"/>
                    <a:pt x="94107" y="21067"/>
                    <a:pt x="94107" y="47054"/>
                  </a:cubicBezTo>
                  <a:close/>
                </a:path>
              </a:pathLst>
            </a:custGeom>
            <a:noFill/>
            <a:ln w="12700" cap="flat">
              <a:solidFill>
                <a:schemeClr val="tx1"/>
              </a:solidFill>
              <a:prstDash val="solid"/>
              <a:round/>
            </a:ln>
          </p:spPr>
          <p:txBody>
            <a:bodyPr rtlCol="0" anchor="ctr"/>
            <a:lstStyle/>
            <a:p>
              <a:endParaRPr lang="en-US" dirty="0"/>
            </a:p>
          </p:txBody>
        </p:sp>
        <p:sp>
          <p:nvSpPr>
            <p:cNvPr id="122" name="Freeform: Shape 121">
              <a:extLst>
                <a:ext uri="{FF2B5EF4-FFF2-40B4-BE49-F238E27FC236}">
                  <a16:creationId xmlns:a16="http://schemas.microsoft.com/office/drawing/2014/main" id="{25C32156-4AEE-4A14-9C06-34F46A2B09F4}"/>
                </a:ext>
              </a:extLst>
            </p:cNvPr>
            <p:cNvSpPr/>
            <p:nvPr/>
          </p:nvSpPr>
          <p:spPr>
            <a:xfrm>
              <a:off x="6190541" y="7692961"/>
              <a:ext cx="94106" cy="94106"/>
            </a:xfrm>
            <a:custGeom>
              <a:avLst/>
              <a:gdLst>
                <a:gd name="connsiteX0" fmla="*/ 94107 w 94106"/>
                <a:gd name="connsiteY0" fmla="*/ 47053 h 94106"/>
                <a:gd name="connsiteX1" fmla="*/ 47053 w 94106"/>
                <a:gd name="connsiteY1" fmla="*/ 94107 h 94106"/>
                <a:gd name="connsiteX2" fmla="*/ 0 w 94106"/>
                <a:gd name="connsiteY2" fmla="*/ 47053 h 94106"/>
                <a:gd name="connsiteX3" fmla="*/ 47053 w 94106"/>
                <a:gd name="connsiteY3" fmla="*/ 0 h 94106"/>
                <a:gd name="connsiteX4" fmla="*/ 94107 w 94106"/>
                <a:gd name="connsiteY4" fmla="*/ 47053 h 941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106" h="94106">
                  <a:moveTo>
                    <a:pt x="94107" y="47053"/>
                  </a:moveTo>
                  <a:cubicBezTo>
                    <a:pt x="94107" y="73040"/>
                    <a:pt x="73040" y="94107"/>
                    <a:pt x="47053" y="94107"/>
                  </a:cubicBezTo>
                  <a:cubicBezTo>
                    <a:pt x="21067" y="94107"/>
                    <a:pt x="0" y="73040"/>
                    <a:pt x="0" y="47053"/>
                  </a:cubicBezTo>
                  <a:cubicBezTo>
                    <a:pt x="0" y="21067"/>
                    <a:pt x="21067" y="0"/>
                    <a:pt x="47053" y="0"/>
                  </a:cubicBezTo>
                  <a:cubicBezTo>
                    <a:pt x="73040" y="0"/>
                    <a:pt x="94107" y="21067"/>
                    <a:pt x="94107" y="47053"/>
                  </a:cubicBezTo>
                  <a:close/>
                </a:path>
              </a:pathLst>
            </a:custGeom>
            <a:noFill/>
            <a:ln w="12700" cap="flat">
              <a:solidFill>
                <a:schemeClr val="tx1"/>
              </a:solidFill>
              <a:prstDash val="solid"/>
              <a:round/>
            </a:ln>
          </p:spPr>
          <p:txBody>
            <a:bodyPr rtlCol="0" anchor="ctr"/>
            <a:lstStyle/>
            <a:p>
              <a:endParaRPr lang="en-US" dirty="0"/>
            </a:p>
          </p:txBody>
        </p:sp>
        <p:sp>
          <p:nvSpPr>
            <p:cNvPr id="123" name="Freeform: Shape 122">
              <a:extLst>
                <a:ext uri="{FF2B5EF4-FFF2-40B4-BE49-F238E27FC236}">
                  <a16:creationId xmlns:a16="http://schemas.microsoft.com/office/drawing/2014/main" id="{BEFD733F-0F08-48DC-863E-7DA378CA2489}"/>
                </a:ext>
              </a:extLst>
            </p:cNvPr>
            <p:cNvSpPr/>
            <p:nvPr/>
          </p:nvSpPr>
          <p:spPr>
            <a:xfrm>
              <a:off x="6190541" y="8092535"/>
              <a:ext cx="94106" cy="94106"/>
            </a:xfrm>
            <a:custGeom>
              <a:avLst/>
              <a:gdLst>
                <a:gd name="connsiteX0" fmla="*/ 94107 w 94106"/>
                <a:gd name="connsiteY0" fmla="*/ 47054 h 94106"/>
                <a:gd name="connsiteX1" fmla="*/ 47053 w 94106"/>
                <a:gd name="connsiteY1" fmla="*/ 94107 h 94106"/>
                <a:gd name="connsiteX2" fmla="*/ 0 w 94106"/>
                <a:gd name="connsiteY2" fmla="*/ 47054 h 94106"/>
                <a:gd name="connsiteX3" fmla="*/ 47053 w 94106"/>
                <a:gd name="connsiteY3" fmla="*/ 0 h 94106"/>
                <a:gd name="connsiteX4" fmla="*/ 94107 w 94106"/>
                <a:gd name="connsiteY4" fmla="*/ 47054 h 941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106" h="94106">
                  <a:moveTo>
                    <a:pt x="94107" y="47054"/>
                  </a:moveTo>
                  <a:cubicBezTo>
                    <a:pt x="94107" y="73040"/>
                    <a:pt x="73040" y="94107"/>
                    <a:pt x="47053" y="94107"/>
                  </a:cubicBezTo>
                  <a:cubicBezTo>
                    <a:pt x="21067" y="94107"/>
                    <a:pt x="0" y="73040"/>
                    <a:pt x="0" y="47054"/>
                  </a:cubicBezTo>
                  <a:cubicBezTo>
                    <a:pt x="0" y="21067"/>
                    <a:pt x="21067" y="0"/>
                    <a:pt x="47053" y="0"/>
                  </a:cubicBezTo>
                  <a:cubicBezTo>
                    <a:pt x="73040" y="0"/>
                    <a:pt x="94107" y="21067"/>
                    <a:pt x="94107" y="47054"/>
                  </a:cubicBezTo>
                  <a:close/>
                </a:path>
              </a:pathLst>
            </a:custGeom>
            <a:noFill/>
            <a:ln w="12700" cap="flat">
              <a:solidFill>
                <a:schemeClr val="tx1"/>
              </a:solidFill>
              <a:prstDash val="solid"/>
              <a:round/>
            </a:ln>
          </p:spPr>
          <p:txBody>
            <a:bodyPr rtlCol="0" anchor="ctr"/>
            <a:lstStyle/>
            <a:p>
              <a:endParaRPr lang="en-US" dirty="0"/>
            </a:p>
          </p:txBody>
        </p:sp>
        <p:sp>
          <p:nvSpPr>
            <p:cNvPr id="124" name="Freeform: Shape 123">
              <a:extLst>
                <a:ext uri="{FF2B5EF4-FFF2-40B4-BE49-F238E27FC236}">
                  <a16:creationId xmlns:a16="http://schemas.microsoft.com/office/drawing/2014/main" id="{9A768B28-820B-4270-BA87-F9A5DC05BA72}"/>
                </a:ext>
              </a:extLst>
            </p:cNvPr>
            <p:cNvSpPr/>
            <p:nvPr/>
          </p:nvSpPr>
          <p:spPr>
            <a:xfrm>
              <a:off x="6049571" y="7246334"/>
              <a:ext cx="564165" cy="1128331"/>
            </a:xfrm>
            <a:custGeom>
              <a:avLst/>
              <a:gdLst>
                <a:gd name="connsiteX0" fmla="*/ 141065 w 564165"/>
                <a:gd name="connsiteY0" fmla="*/ 470154 h 1128331"/>
                <a:gd name="connsiteX1" fmla="*/ 0 w 564165"/>
                <a:gd name="connsiteY1" fmla="*/ 376142 h 1128331"/>
                <a:gd name="connsiteX2" fmla="*/ 0 w 564165"/>
                <a:gd name="connsiteY2" fmla="*/ 94012 h 1128331"/>
                <a:gd name="connsiteX3" fmla="*/ 141065 w 564165"/>
                <a:gd name="connsiteY3" fmla="*/ 0 h 1128331"/>
                <a:gd name="connsiteX4" fmla="*/ 423100 w 564165"/>
                <a:gd name="connsiteY4" fmla="*/ 168593 h 1128331"/>
                <a:gd name="connsiteX5" fmla="*/ 423196 w 564165"/>
                <a:gd name="connsiteY5" fmla="*/ 351472 h 1128331"/>
                <a:gd name="connsiteX6" fmla="*/ 564166 w 564165"/>
                <a:gd name="connsiteY6" fmla="*/ 431483 h 1128331"/>
                <a:gd name="connsiteX7" fmla="*/ 564166 w 564165"/>
                <a:gd name="connsiteY7" fmla="*/ 570357 h 1128331"/>
                <a:gd name="connsiteX8" fmla="*/ 564166 w 564165"/>
                <a:gd name="connsiteY8" fmla="*/ 705231 h 1128331"/>
                <a:gd name="connsiteX9" fmla="*/ 423100 w 564165"/>
                <a:gd name="connsiteY9" fmla="*/ 799243 h 1128331"/>
                <a:gd name="connsiteX10" fmla="*/ 423100 w 564165"/>
                <a:gd name="connsiteY10" fmla="*/ 963835 h 1128331"/>
                <a:gd name="connsiteX11" fmla="*/ 141065 w 564165"/>
                <a:gd name="connsiteY11" fmla="*/ 1128332 h 1128331"/>
                <a:gd name="connsiteX12" fmla="*/ 0 w 564165"/>
                <a:gd name="connsiteY12" fmla="*/ 1057847 h 1128331"/>
                <a:gd name="connsiteX13" fmla="*/ 0 w 564165"/>
                <a:gd name="connsiteY13" fmla="*/ 571691 h 1128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64165" h="1128331">
                  <a:moveTo>
                    <a:pt x="141065" y="470154"/>
                  </a:moveTo>
                  <a:lnTo>
                    <a:pt x="0" y="376142"/>
                  </a:lnTo>
                  <a:lnTo>
                    <a:pt x="0" y="94012"/>
                  </a:lnTo>
                  <a:lnTo>
                    <a:pt x="141065" y="0"/>
                  </a:lnTo>
                  <a:lnTo>
                    <a:pt x="423100" y="168593"/>
                  </a:lnTo>
                  <a:lnTo>
                    <a:pt x="423196" y="351472"/>
                  </a:lnTo>
                  <a:lnTo>
                    <a:pt x="564166" y="431483"/>
                  </a:lnTo>
                  <a:lnTo>
                    <a:pt x="564166" y="570357"/>
                  </a:lnTo>
                  <a:lnTo>
                    <a:pt x="564166" y="705231"/>
                  </a:lnTo>
                  <a:lnTo>
                    <a:pt x="423100" y="799243"/>
                  </a:lnTo>
                  <a:lnTo>
                    <a:pt x="423100" y="963835"/>
                  </a:lnTo>
                  <a:lnTo>
                    <a:pt x="141065" y="1128332"/>
                  </a:lnTo>
                  <a:lnTo>
                    <a:pt x="0" y="1057847"/>
                  </a:lnTo>
                  <a:lnTo>
                    <a:pt x="0" y="571691"/>
                  </a:lnTo>
                </a:path>
              </a:pathLst>
            </a:custGeom>
            <a:noFill/>
            <a:ln w="12700" cap="flat">
              <a:solidFill>
                <a:schemeClr val="tx1"/>
              </a:solidFill>
              <a:prstDash val="solid"/>
              <a:round/>
            </a:ln>
          </p:spPr>
          <p:txBody>
            <a:bodyPr rtlCol="0" anchor="ctr"/>
            <a:lstStyle/>
            <a:p>
              <a:endParaRPr lang="en-US" dirty="0"/>
            </a:p>
          </p:txBody>
        </p:sp>
      </p:grpSp>
      <p:grpSp>
        <p:nvGrpSpPr>
          <p:cNvPr id="125" name="Graphic 5097">
            <a:extLst>
              <a:ext uri="{FF2B5EF4-FFF2-40B4-BE49-F238E27FC236}">
                <a16:creationId xmlns:a16="http://schemas.microsoft.com/office/drawing/2014/main" id="{87EF684A-BD25-47AF-A1E5-743381AAA186}"/>
              </a:ext>
            </a:extLst>
          </p:cNvPr>
          <p:cNvGrpSpPr/>
          <p:nvPr/>
        </p:nvGrpSpPr>
        <p:grpSpPr>
          <a:xfrm>
            <a:off x="2395036" y="1282016"/>
            <a:ext cx="1005514" cy="1005514"/>
            <a:chOff x="5097071" y="6858000"/>
            <a:chExt cx="1905000" cy="1905000"/>
          </a:xfrm>
        </p:grpSpPr>
        <p:sp>
          <p:nvSpPr>
            <p:cNvPr id="126" name="Freeform: Shape 125">
              <a:extLst>
                <a:ext uri="{FF2B5EF4-FFF2-40B4-BE49-F238E27FC236}">
                  <a16:creationId xmlns:a16="http://schemas.microsoft.com/office/drawing/2014/main" id="{A1BA3E74-9436-4D0E-834D-1087B1B87B70}"/>
                </a:ext>
              </a:extLst>
            </p:cNvPr>
            <p:cNvSpPr/>
            <p:nvPr/>
          </p:nvSpPr>
          <p:spPr>
            <a:xfrm>
              <a:off x="5485405" y="7691532"/>
              <a:ext cx="9525" cy="250126"/>
            </a:xfrm>
            <a:custGeom>
              <a:avLst/>
              <a:gdLst>
                <a:gd name="connsiteX0" fmla="*/ 0 w 9525"/>
                <a:gd name="connsiteY0" fmla="*/ 250126 h 250126"/>
                <a:gd name="connsiteX1" fmla="*/ 0 w 9525"/>
                <a:gd name="connsiteY1" fmla="*/ 125063 h 250126"/>
                <a:gd name="connsiteX2" fmla="*/ 0 w 9525"/>
                <a:gd name="connsiteY2" fmla="*/ 0 h 250126"/>
                <a:gd name="connsiteX3" fmla="*/ 0 w 9525"/>
                <a:gd name="connsiteY3" fmla="*/ 250126 h 250126"/>
              </a:gdLst>
              <a:ahLst/>
              <a:cxnLst>
                <a:cxn ang="0">
                  <a:pos x="connsiteX0" y="connsiteY0"/>
                </a:cxn>
                <a:cxn ang="0">
                  <a:pos x="connsiteX1" y="connsiteY1"/>
                </a:cxn>
                <a:cxn ang="0">
                  <a:pos x="connsiteX2" y="connsiteY2"/>
                </a:cxn>
                <a:cxn ang="0">
                  <a:pos x="connsiteX3" y="connsiteY3"/>
                </a:cxn>
              </a:cxnLst>
              <a:rect l="l" t="t" r="r" b="b"/>
              <a:pathLst>
                <a:path w="9525" h="250126">
                  <a:moveTo>
                    <a:pt x="0" y="250126"/>
                  </a:moveTo>
                  <a:lnTo>
                    <a:pt x="0" y="125063"/>
                  </a:lnTo>
                  <a:lnTo>
                    <a:pt x="0" y="0"/>
                  </a:lnTo>
                  <a:lnTo>
                    <a:pt x="0" y="250126"/>
                  </a:lnTo>
                  <a:close/>
                </a:path>
              </a:pathLst>
            </a:custGeom>
            <a:noFill/>
            <a:ln w="12700" cap="flat">
              <a:solidFill>
                <a:schemeClr val="tx1"/>
              </a:solidFill>
              <a:prstDash val="solid"/>
              <a:round/>
            </a:ln>
          </p:spPr>
          <p:txBody>
            <a:bodyPr rtlCol="0" anchor="ctr"/>
            <a:lstStyle/>
            <a:p>
              <a:endParaRPr lang="en-US" dirty="0"/>
            </a:p>
          </p:txBody>
        </p:sp>
        <p:sp>
          <p:nvSpPr>
            <p:cNvPr id="127" name="Freeform: Shape 126">
              <a:extLst>
                <a:ext uri="{FF2B5EF4-FFF2-40B4-BE49-F238E27FC236}">
                  <a16:creationId xmlns:a16="http://schemas.microsoft.com/office/drawing/2014/main" id="{FE4399F7-E1EA-4D1D-BB47-7BCDD91F3353}"/>
                </a:ext>
              </a:extLst>
            </p:cNvPr>
            <p:cNvSpPr/>
            <p:nvPr/>
          </p:nvSpPr>
          <p:spPr>
            <a:xfrm>
              <a:off x="5767440" y="7457884"/>
              <a:ext cx="141065" cy="358711"/>
            </a:xfrm>
            <a:custGeom>
              <a:avLst/>
              <a:gdLst>
                <a:gd name="connsiteX0" fmla="*/ 0 w 141065"/>
                <a:gd name="connsiteY0" fmla="*/ 358712 h 358711"/>
                <a:gd name="connsiteX1" fmla="*/ 0 w 141065"/>
                <a:gd name="connsiteY1" fmla="*/ 211550 h 358711"/>
                <a:gd name="connsiteX2" fmla="*/ 141065 w 141065"/>
                <a:gd name="connsiteY2" fmla="*/ 141065 h 358711"/>
                <a:gd name="connsiteX3" fmla="*/ 141065 w 141065"/>
                <a:gd name="connsiteY3" fmla="*/ 0 h 358711"/>
              </a:gdLst>
              <a:ahLst/>
              <a:cxnLst>
                <a:cxn ang="0">
                  <a:pos x="connsiteX0" y="connsiteY0"/>
                </a:cxn>
                <a:cxn ang="0">
                  <a:pos x="connsiteX1" y="connsiteY1"/>
                </a:cxn>
                <a:cxn ang="0">
                  <a:pos x="connsiteX2" y="connsiteY2"/>
                </a:cxn>
                <a:cxn ang="0">
                  <a:pos x="connsiteX3" y="connsiteY3"/>
                </a:cxn>
              </a:cxnLst>
              <a:rect l="l" t="t" r="r" b="b"/>
              <a:pathLst>
                <a:path w="141065" h="358711">
                  <a:moveTo>
                    <a:pt x="0" y="358712"/>
                  </a:moveTo>
                  <a:lnTo>
                    <a:pt x="0" y="211550"/>
                  </a:lnTo>
                  <a:lnTo>
                    <a:pt x="141065" y="141065"/>
                  </a:lnTo>
                  <a:lnTo>
                    <a:pt x="141065" y="0"/>
                  </a:lnTo>
                </a:path>
              </a:pathLst>
            </a:custGeom>
            <a:noFill/>
            <a:ln w="12700" cap="flat">
              <a:solidFill>
                <a:schemeClr val="tx1"/>
              </a:solidFill>
              <a:prstDash val="solid"/>
              <a:round/>
            </a:ln>
          </p:spPr>
          <p:txBody>
            <a:bodyPr rtlCol="0" anchor="ctr"/>
            <a:lstStyle/>
            <a:p>
              <a:endParaRPr lang="en-US" dirty="0"/>
            </a:p>
          </p:txBody>
        </p:sp>
        <p:sp>
          <p:nvSpPr>
            <p:cNvPr id="128" name="Freeform: Shape 127">
              <a:extLst>
                <a:ext uri="{FF2B5EF4-FFF2-40B4-BE49-F238E27FC236}">
                  <a16:creationId xmlns:a16="http://schemas.microsoft.com/office/drawing/2014/main" id="{B7795B7E-8A32-4C29-A426-4C7325757FF5}"/>
                </a:ext>
              </a:extLst>
            </p:cNvPr>
            <p:cNvSpPr/>
            <p:nvPr/>
          </p:nvSpPr>
          <p:spPr>
            <a:xfrm>
              <a:off x="5626470" y="7598949"/>
              <a:ext cx="140969" cy="70484"/>
            </a:xfrm>
            <a:custGeom>
              <a:avLst/>
              <a:gdLst>
                <a:gd name="connsiteX0" fmla="*/ 140970 w 140969"/>
                <a:gd name="connsiteY0" fmla="*/ 70485 h 70484"/>
                <a:gd name="connsiteX1" fmla="*/ 0 w 140969"/>
                <a:gd name="connsiteY1" fmla="*/ 0 h 70484"/>
              </a:gdLst>
              <a:ahLst/>
              <a:cxnLst>
                <a:cxn ang="0">
                  <a:pos x="connsiteX0" y="connsiteY0"/>
                </a:cxn>
                <a:cxn ang="0">
                  <a:pos x="connsiteX1" y="connsiteY1"/>
                </a:cxn>
              </a:cxnLst>
              <a:rect l="l" t="t" r="r" b="b"/>
              <a:pathLst>
                <a:path w="140969" h="70484">
                  <a:moveTo>
                    <a:pt x="140970" y="70485"/>
                  </a:moveTo>
                  <a:lnTo>
                    <a:pt x="0" y="0"/>
                  </a:lnTo>
                </a:path>
              </a:pathLst>
            </a:custGeom>
            <a:ln w="12700" cap="flat">
              <a:solidFill>
                <a:schemeClr val="tx1"/>
              </a:solidFill>
              <a:prstDash val="solid"/>
              <a:round/>
            </a:ln>
          </p:spPr>
          <p:txBody>
            <a:bodyPr rtlCol="0" anchor="ctr"/>
            <a:lstStyle/>
            <a:p>
              <a:endParaRPr lang="en-US" dirty="0"/>
            </a:p>
          </p:txBody>
        </p:sp>
        <p:sp>
          <p:nvSpPr>
            <p:cNvPr id="129" name="Freeform: Shape 128">
              <a:extLst>
                <a:ext uri="{FF2B5EF4-FFF2-40B4-BE49-F238E27FC236}">
                  <a16:creationId xmlns:a16="http://schemas.microsoft.com/office/drawing/2014/main" id="{073BE6D8-A2CC-4DAA-87EB-CBE84377E01E}"/>
                </a:ext>
              </a:extLst>
            </p:cNvPr>
            <p:cNvSpPr/>
            <p:nvPr/>
          </p:nvSpPr>
          <p:spPr>
            <a:xfrm>
              <a:off x="5767440" y="7331678"/>
              <a:ext cx="9525" cy="173259"/>
            </a:xfrm>
            <a:custGeom>
              <a:avLst/>
              <a:gdLst>
                <a:gd name="connsiteX0" fmla="*/ 0 w 9525"/>
                <a:gd name="connsiteY0" fmla="*/ 173260 h 173259"/>
                <a:gd name="connsiteX1" fmla="*/ 0 w 9525"/>
                <a:gd name="connsiteY1" fmla="*/ 0 h 173259"/>
              </a:gdLst>
              <a:ahLst/>
              <a:cxnLst>
                <a:cxn ang="0">
                  <a:pos x="connsiteX0" y="connsiteY0"/>
                </a:cxn>
                <a:cxn ang="0">
                  <a:pos x="connsiteX1" y="connsiteY1"/>
                </a:cxn>
              </a:cxnLst>
              <a:rect l="l" t="t" r="r" b="b"/>
              <a:pathLst>
                <a:path w="9525" h="173259">
                  <a:moveTo>
                    <a:pt x="0" y="173260"/>
                  </a:moveTo>
                  <a:lnTo>
                    <a:pt x="0" y="0"/>
                  </a:lnTo>
                </a:path>
              </a:pathLst>
            </a:custGeom>
            <a:ln w="12700" cap="flat">
              <a:solidFill>
                <a:schemeClr val="tx1"/>
              </a:solidFill>
              <a:prstDash val="solid"/>
              <a:round/>
            </a:ln>
          </p:spPr>
          <p:txBody>
            <a:bodyPr rtlCol="0" anchor="ctr"/>
            <a:lstStyle/>
            <a:p>
              <a:endParaRPr lang="en-US" dirty="0"/>
            </a:p>
          </p:txBody>
        </p:sp>
        <p:sp>
          <p:nvSpPr>
            <p:cNvPr id="130" name="Freeform: Shape 129">
              <a:extLst>
                <a:ext uri="{FF2B5EF4-FFF2-40B4-BE49-F238E27FC236}">
                  <a16:creationId xmlns:a16="http://schemas.microsoft.com/office/drawing/2014/main" id="{468DC727-9EE8-41A5-8143-ECE2E40951BF}"/>
                </a:ext>
              </a:extLst>
            </p:cNvPr>
            <p:cNvSpPr/>
            <p:nvPr/>
          </p:nvSpPr>
          <p:spPr>
            <a:xfrm>
              <a:off x="5485405" y="7738110"/>
              <a:ext cx="135826" cy="80009"/>
            </a:xfrm>
            <a:custGeom>
              <a:avLst/>
              <a:gdLst>
                <a:gd name="connsiteX0" fmla="*/ 0 w 135826"/>
                <a:gd name="connsiteY0" fmla="*/ 80010 h 80009"/>
                <a:gd name="connsiteX1" fmla="*/ 135826 w 135826"/>
                <a:gd name="connsiteY1" fmla="*/ 0 h 80009"/>
              </a:gdLst>
              <a:ahLst/>
              <a:cxnLst>
                <a:cxn ang="0">
                  <a:pos x="connsiteX0" y="connsiteY0"/>
                </a:cxn>
                <a:cxn ang="0">
                  <a:pos x="connsiteX1" y="connsiteY1"/>
                </a:cxn>
              </a:cxnLst>
              <a:rect l="l" t="t" r="r" b="b"/>
              <a:pathLst>
                <a:path w="135826" h="80009">
                  <a:moveTo>
                    <a:pt x="0" y="80010"/>
                  </a:moveTo>
                  <a:lnTo>
                    <a:pt x="135826" y="0"/>
                  </a:lnTo>
                </a:path>
              </a:pathLst>
            </a:custGeom>
            <a:ln w="12700" cap="flat">
              <a:solidFill>
                <a:schemeClr val="tx1"/>
              </a:solidFill>
              <a:prstDash val="solid"/>
              <a:round/>
            </a:ln>
          </p:spPr>
          <p:txBody>
            <a:bodyPr rtlCol="0" anchor="ctr"/>
            <a:lstStyle/>
            <a:p>
              <a:endParaRPr lang="en-US" dirty="0"/>
            </a:p>
          </p:txBody>
        </p:sp>
        <p:sp>
          <p:nvSpPr>
            <p:cNvPr id="131" name="Freeform: Shape 130">
              <a:extLst>
                <a:ext uri="{FF2B5EF4-FFF2-40B4-BE49-F238E27FC236}">
                  <a16:creationId xmlns:a16="http://schemas.microsoft.com/office/drawing/2014/main" id="{7D8F41C9-3981-4AF1-BC96-F870DF34EFEF}"/>
                </a:ext>
              </a:extLst>
            </p:cNvPr>
            <p:cNvSpPr/>
            <p:nvPr/>
          </p:nvSpPr>
          <p:spPr>
            <a:xfrm>
              <a:off x="5626470" y="7951565"/>
              <a:ext cx="140969" cy="94011"/>
            </a:xfrm>
            <a:custGeom>
              <a:avLst/>
              <a:gdLst>
                <a:gd name="connsiteX0" fmla="*/ 0 w 140969"/>
                <a:gd name="connsiteY0" fmla="*/ 94012 h 94011"/>
                <a:gd name="connsiteX1" fmla="*/ 140970 w 140969"/>
                <a:gd name="connsiteY1" fmla="*/ 0 h 94011"/>
              </a:gdLst>
              <a:ahLst/>
              <a:cxnLst>
                <a:cxn ang="0">
                  <a:pos x="connsiteX0" y="connsiteY0"/>
                </a:cxn>
                <a:cxn ang="0">
                  <a:pos x="connsiteX1" y="connsiteY1"/>
                </a:cxn>
              </a:cxnLst>
              <a:rect l="l" t="t" r="r" b="b"/>
              <a:pathLst>
                <a:path w="140969" h="94011">
                  <a:moveTo>
                    <a:pt x="0" y="94012"/>
                  </a:moveTo>
                  <a:lnTo>
                    <a:pt x="140970" y="0"/>
                  </a:lnTo>
                </a:path>
              </a:pathLst>
            </a:custGeom>
            <a:ln w="12700" cap="flat">
              <a:solidFill>
                <a:schemeClr val="tx1"/>
              </a:solidFill>
              <a:prstDash val="solid"/>
              <a:round/>
            </a:ln>
          </p:spPr>
          <p:txBody>
            <a:bodyPr rtlCol="0" anchor="ctr"/>
            <a:lstStyle/>
            <a:p>
              <a:endParaRPr lang="en-US" dirty="0"/>
            </a:p>
          </p:txBody>
        </p:sp>
        <p:sp>
          <p:nvSpPr>
            <p:cNvPr id="132" name="Freeform: Shape 131">
              <a:extLst>
                <a:ext uri="{FF2B5EF4-FFF2-40B4-BE49-F238E27FC236}">
                  <a16:creationId xmlns:a16="http://schemas.microsoft.com/office/drawing/2014/main" id="{3B03F7F4-0A88-4202-BFCB-8FC2DDEF2A6F}"/>
                </a:ext>
              </a:extLst>
            </p:cNvPr>
            <p:cNvSpPr/>
            <p:nvPr/>
          </p:nvSpPr>
          <p:spPr>
            <a:xfrm>
              <a:off x="5755343" y="8218170"/>
              <a:ext cx="135826" cy="79914"/>
            </a:xfrm>
            <a:custGeom>
              <a:avLst/>
              <a:gdLst>
                <a:gd name="connsiteX0" fmla="*/ 0 w 135826"/>
                <a:gd name="connsiteY0" fmla="*/ 79915 h 79914"/>
                <a:gd name="connsiteX1" fmla="*/ 135827 w 135826"/>
                <a:gd name="connsiteY1" fmla="*/ 0 h 79914"/>
              </a:gdLst>
              <a:ahLst/>
              <a:cxnLst>
                <a:cxn ang="0">
                  <a:pos x="connsiteX0" y="connsiteY0"/>
                </a:cxn>
                <a:cxn ang="0">
                  <a:pos x="connsiteX1" y="connsiteY1"/>
                </a:cxn>
              </a:cxnLst>
              <a:rect l="l" t="t" r="r" b="b"/>
              <a:pathLst>
                <a:path w="135826" h="79914">
                  <a:moveTo>
                    <a:pt x="0" y="79915"/>
                  </a:moveTo>
                  <a:lnTo>
                    <a:pt x="135827" y="0"/>
                  </a:lnTo>
                </a:path>
              </a:pathLst>
            </a:custGeom>
            <a:ln w="12700" cap="flat">
              <a:solidFill>
                <a:schemeClr val="tx1"/>
              </a:solidFill>
              <a:prstDash val="solid"/>
              <a:round/>
            </a:ln>
          </p:spPr>
          <p:txBody>
            <a:bodyPr rtlCol="0" anchor="ctr"/>
            <a:lstStyle/>
            <a:p>
              <a:endParaRPr lang="en-US" dirty="0"/>
            </a:p>
          </p:txBody>
        </p:sp>
        <p:sp>
          <p:nvSpPr>
            <p:cNvPr id="133" name="Freeform: Shape 132">
              <a:extLst>
                <a:ext uri="{FF2B5EF4-FFF2-40B4-BE49-F238E27FC236}">
                  <a16:creationId xmlns:a16="http://schemas.microsoft.com/office/drawing/2014/main" id="{3AFED73D-CDC0-4871-A8C9-6ECF99D6765F}"/>
                </a:ext>
              </a:extLst>
            </p:cNvPr>
            <p:cNvSpPr/>
            <p:nvPr/>
          </p:nvSpPr>
          <p:spPr>
            <a:xfrm>
              <a:off x="5744009" y="7951565"/>
              <a:ext cx="305562" cy="164496"/>
            </a:xfrm>
            <a:custGeom>
              <a:avLst/>
              <a:gdLst>
                <a:gd name="connsiteX0" fmla="*/ 0 w 305562"/>
                <a:gd name="connsiteY0" fmla="*/ 164497 h 164496"/>
                <a:gd name="connsiteX1" fmla="*/ 305562 w 305562"/>
                <a:gd name="connsiteY1" fmla="*/ 0 h 164496"/>
              </a:gdLst>
              <a:ahLst/>
              <a:cxnLst>
                <a:cxn ang="0">
                  <a:pos x="connsiteX0" y="connsiteY0"/>
                </a:cxn>
                <a:cxn ang="0">
                  <a:pos x="connsiteX1" y="connsiteY1"/>
                </a:cxn>
              </a:cxnLst>
              <a:rect l="l" t="t" r="r" b="b"/>
              <a:pathLst>
                <a:path w="305562" h="164496">
                  <a:moveTo>
                    <a:pt x="0" y="164497"/>
                  </a:moveTo>
                  <a:lnTo>
                    <a:pt x="305562" y="0"/>
                  </a:lnTo>
                </a:path>
              </a:pathLst>
            </a:custGeom>
            <a:ln w="12700" cap="flat">
              <a:solidFill>
                <a:schemeClr val="tx1"/>
              </a:solidFill>
              <a:prstDash val="solid"/>
              <a:round/>
            </a:ln>
          </p:spPr>
          <p:txBody>
            <a:bodyPr rtlCol="0" anchor="ctr"/>
            <a:lstStyle/>
            <a:p>
              <a:endParaRPr lang="en-US" dirty="0"/>
            </a:p>
          </p:txBody>
        </p:sp>
        <p:sp>
          <p:nvSpPr>
            <p:cNvPr id="134" name="Freeform: Shape 133">
              <a:extLst>
                <a:ext uri="{FF2B5EF4-FFF2-40B4-BE49-F238E27FC236}">
                  <a16:creationId xmlns:a16="http://schemas.microsoft.com/office/drawing/2014/main" id="{41894892-ABA9-42C5-A78C-CD780E32904A}"/>
                </a:ext>
              </a:extLst>
            </p:cNvPr>
            <p:cNvSpPr/>
            <p:nvPr/>
          </p:nvSpPr>
          <p:spPr>
            <a:xfrm>
              <a:off x="5626470" y="7810500"/>
              <a:ext cx="140969" cy="94011"/>
            </a:xfrm>
            <a:custGeom>
              <a:avLst/>
              <a:gdLst>
                <a:gd name="connsiteX0" fmla="*/ 0 w 140969"/>
                <a:gd name="connsiteY0" fmla="*/ 94012 h 94011"/>
                <a:gd name="connsiteX1" fmla="*/ 140970 w 140969"/>
                <a:gd name="connsiteY1" fmla="*/ 0 h 94011"/>
              </a:gdLst>
              <a:ahLst/>
              <a:cxnLst>
                <a:cxn ang="0">
                  <a:pos x="connsiteX0" y="connsiteY0"/>
                </a:cxn>
                <a:cxn ang="0">
                  <a:pos x="connsiteX1" y="connsiteY1"/>
                </a:cxn>
              </a:cxnLst>
              <a:rect l="l" t="t" r="r" b="b"/>
              <a:pathLst>
                <a:path w="140969" h="94011">
                  <a:moveTo>
                    <a:pt x="0" y="94012"/>
                  </a:moveTo>
                  <a:lnTo>
                    <a:pt x="140970" y="0"/>
                  </a:lnTo>
                </a:path>
              </a:pathLst>
            </a:custGeom>
            <a:ln w="12700" cap="flat">
              <a:solidFill>
                <a:schemeClr val="tx1"/>
              </a:solidFill>
              <a:prstDash val="solid"/>
              <a:round/>
            </a:ln>
          </p:spPr>
          <p:txBody>
            <a:bodyPr rtlCol="0" anchor="ctr"/>
            <a:lstStyle/>
            <a:p>
              <a:endParaRPr lang="en-US" dirty="0"/>
            </a:p>
          </p:txBody>
        </p:sp>
        <p:sp>
          <p:nvSpPr>
            <p:cNvPr id="135" name="Freeform: Shape 134">
              <a:extLst>
                <a:ext uri="{FF2B5EF4-FFF2-40B4-BE49-F238E27FC236}">
                  <a16:creationId xmlns:a16="http://schemas.microsoft.com/office/drawing/2014/main" id="{4DB37488-A62B-4066-966C-659D74E71FFF}"/>
                </a:ext>
              </a:extLst>
            </p:cNvPr>
            <p:cNvSpPr/>
            <p:nvPr/>
          </p:nvSpPr>
          <p:spPr>
            <a:xfrm>
              <a:off x="5485405" y="7246334"/>
              <a:ext cx="564165" cy="1128331"/>
            </a:xfrm>
            <a:custGeom>
              <a:avLst/>
              <a:gdLst>
                <a:gd name="connsiteX0" fmla="*/ 564166 w 564165"/>
                <a:gd name="connsiteY0" fmla="*/ 94012 h 1128331"/>
                <a:gd name="connsiteX1" fmla="*/ 423101 w 564165"/>
                <a:gd name="connsiteY1" fmla="*/ 0 h 1128331"/>
                <a:gd name="connsiteX2" fmla="*/ 141065 w 564165"/>
                <a:gd name="connsiteY2" fmla="*/ 164497 h 1128331"/>
                <a:gd name="connsiteX3" fmla="*/ 141065 w 564165"/>
                <a:gd name="connsiteY3" fmla="*/ 351377 h 1128331"/>
                <a:gd name="connsiteX4" fmla="*/ 0 w 564165"/>
                <a:gd name="connsiteY4" fmla="*/ 423101 h 1128331"/>
                <a:gd name="connsiteX5" fmla="*/ 0 w 564165"/>
                <a:gd name="connsiteY5" fmla="*/ 570262 h 1128331"/>
                <a:gd name="connsiteX6" fmla="*/ 0 w 564165"/>
                <a:gd name="connsiteY6" fmla="*/ 705231 h 1128331"/>
                <a:gd name="connsiteX7" fmla="*/ 141065 w 564165"/>
                <a:gd name="connsiteY7" fmla="*/ 799243 h 1128331"/>
                <a:gd name="connsiteX8" fmla="*/ 141065 w 564165"/>
                <a:gd name="connsiteY8" fmla="*/ 963835 h 1128331"/>
                <a:gd name="connsiteX9" fmla="*/ 423101 w 564165"/>
                <a:gd name="connsiteY9" fmla="*/ 1128332 h 1128331"/>
                <a:gd name="connsiteX10" fmla="*/ 564166 w 564165"/>
                <a:gd name="connsiteY10" fmla="*/ 1052798 h 1128331"/>
                <a:gd name="connsiteX11" fmla="*/ 564166 w 564165"/>
                <a:gd name="connsiteY11" fmla="*/ 564166 h 1128331"/>
                <a:gd name="connsiteX12" fmla="*/ 423101 w 564165"/>
                <a:gd name="connsiteY12" fmla="*/ 493681 h 1128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4165" h="1128331">
                  <a:moveTo>
                    <a:pt x="564166" y="94012"/>
                  </a:moveTo>
                  <a:lnTo>
                    <a:pt x="423101" y="0"/>
                  </a:lnTo>
                  <a:lnTo>
                    <a:pt x="141065" y="164497"/>
                  </a:lnTo>
                  <a:lnTo>
                    <a:pt x="141065" y="351377"/>
                  </a:lnTo>
                  <a:lnTo>
                    <a:pt x="0" y="423101"/>
                  </a:lnTo>
                  <a:lnTo>
                    <a:pt x="0" y="570262"/>
                  </a:lnTo>
                  <a:lnTo>
                    <a:pt x="0" y="705231"/>
                  </a:lnTo>
                  <a:lnTo>
                    <a:pt x="141065" y="799243"/>
                  </a:lnTo>
                  <a:lnTo>
                    <a:pt x="141065" y="963835"/>
                  </a:lnTo>
                  <a:lnTo>
                    <a:pt x="423101" y="1128332"/>
                  </a:lnTo>
                  <a:lnTo>
                    <a:pt x="564166" y="1052798"/>
                  </a:lnTo>
                  <a:lnTo>
                    <a:pt x="564166" y="564166"/>
                  </a:lnTo>
                  <a:lnTo>
                    <a:pt x="423101" y="493681"/>
                  </a:lnTo>
                </a:path>
              </a:pathLst>
            </a:custGeom>
            <a:noFill/>
            <a:ln w="12700" cap="flat">
              <a:solidFill>
                <a:schemeClr val="tx1"/>
              </a:solidFill>
              <a:prstDash val="solid"/>
              <a:round/>
            </a:ln>
          </p:spPr>
          <p:txBody>
            <a:bodyPr rtlCol="0" anchor="ctr"/>
            <a:lstStyle/>
            <a:p>
              <a:endParaRPr lang="en-US" dirty="0"/>
            </a:p>
          </p:txBody>
        </p:sp>
        <p:sp>
          <p:nvSpPr>
            <p:cNvPr id="136" name="Freeform: Shape 135">
              <a:extLst>
                <a:ext uri="{FF2B5EF4-FFF2-40B4-BE49-F238E27FC236}">
                  <a16:creationId xmlns:a16="http://schemas.microsoft.com/office/drawing/2014/main" id="{6FD1B51E-0074-4123-B1C4-78BD19D5534B}"/>
                </a:ext>
              </a:extLst>
            </p:cNvPr>
            <p:cNvSpPr/>
            <p:nvPr/>
          </p:nvSpPr>
          <p:spPr>
            <a:xfrm>
              <a:off x="5767440" y="7810500"/>
              <a:ext cx="141065" cy="211550"/>
            </a:xfrm>
            <a:custGeom>
              <a:avLst/>
              <a:gdLst>
                <a:gd name="connsiteX0" fmla="*/ 141065 w 141065"/>
                <a:gd name="connsiteY0" fmla="*/ 211550 h 211550"/>
                <a:gd name="connsiteX1" fmla="*/ 141065 w 141065"/>
                <a:gd name="connsiteY1" fmla="*/ 94012 h 211550"/>
                <a:gd name="connsiteX2" fmla="*/ 0 w 141065"/>
                <a:gd name="connsiteY2" fmla="*/ 0 h 211550"/>
              </a:gdLst>
              <a:ahLst/>
              <a:cxnLst>
                <a:cxn ang="0">
                  <a:pos x="connsiteX0" y="connsiteY0"/>
                </a:cxn>
                <a:cxn ang="0">
                  <a:pos x="connsiteX1" y="connsiteY1"/>
                </a:cxn>
                <a:cxn ang="0">
                  <a:pos x="connsiteX2" y="connsiteY2"/>
                </a:cxn>
              </a:cxnLst>
              <a:rect l="l" t="t" r="r" b="b"/>
              <a:pathLst>
                <a:path w="141065" h="211550">
                  <a:moveTo>
                    <a:pt x="141065" y="211550"/>
                  </a:moveTo>
                  <a:lnTo>
                    <a:pt x="141065" y="94012"/>
                  </a:lnTo>
                  <a:lnTo>
                    <a:pt x="0" y="0"/>
                  </a:lnTo>
                </a:path>
              </a:pathLst>
            </a:custGeom>
            <a:noFill/>
            <a:ln w="12700" cap="flat">
              <a:solidFill>
                <a:schemeClr val="tx1"/>
              </a:solidFill>
              <a:prstDash val="solid"/>
              <a:round/>
            </a:ln>
          </p:spPr>
          <p:txBody>
            <a:bodyPr rtlCol="0" anchor="ctr"/>
            <a:lstStyle/>
            <a:p>
              <a:endParaRPr lang="en-US" dirty="0"/>
            </a:p>
          </p:txBody>
        </p:sp>
        <p:sp>
          <p:nvSpPr>
            <p:cNvPr id="137" name="Freeform: Shape 136">
              <a:extLst>
                <a:ext uri="{FF2B5EF4-FFF2-40B4-BE49-F238E27FC236}">
                  <a16:creationId xmlns:a16="http://schemas.microsoft.com/office/drawing/2014/main" id="{857E51D8-85C5-42C5-AFD8-61BE93AE8C86}"/>
                </a:ext>
              </a:extLst>
            </p:cNvPr>
            <p:cNvSpPr/>
            <p:nvPr/>
          </p:nvSpPr>
          <p:spPr>
            <a:xfrm>
              <a:off x="6613736" y="7691627"/>
              <a:ext cx="9525" cy="250126"/>
            </a:xfrm>
            <a:custGeom>
              <a:avLst/>
              <a:gdLst>
                <a:gd name="connsiteX0" fmla="*/ 0 w 9525"/>
                <a:gd name="connsiteY0" fmla="*/ 0 h 250126"/>
                <a:gd name="connsiteX1" fmla="*/ 0 w 9525"/>
                <a:gd name="connsiteY1" fmla="*/ 125063 h 250126"/>
                <a:gd name="connsiteX2" fmla="*/ 0 w 9525"/>
                <a:gd name="connsiteY2" fmla="*/ 250127 h 250126"/>
                <a:gd name="connsiteX3" fmla="*/ 0 w 9525"/>
                <a:gd name="connsiteY3" fmla="*/ 0 h 250126"/>
              </a:gdLst>
              <a:ahLst/>
              <a:cxnLst>
                <a:cxn ang="0">
                  <a:pos x="connsiteX0" y="connsiteY0"/>
                </a:cxn>
                <a:cxn ang="0">
                  <a:pos x="connsiteX1" y="connsiteY1"/>
                </a:cxn>
                <a:cxn ang="0">
                  <a:pos x="connsiteX2" y="connsiteY2"/>
                </a:cxn>
                <a:cxn ang="0">
                  <a:pos x="connsiteX3" y="connsiteY3"/>
                </a:cxn>
              </a:cxnLst>
              <a:rect l="l" t="t" r="r" b="b"/>
              <a:pathLst>
                <a:path w="9525" h="250126">
                  <a:moveTo>
                    <a:pt x="0" y="0"/>
                  </a:moveTo>
                  <a:lnTo>
                    <a:pt x="0" y="125063"/>
                  </a:lnTo>
                  <a:lnTo>
                    <a:pt x="0" y="250127"/>
                  </a:lnTo>
                  <a:lnTo>
                    <a:pt x="0" y="0"/>
                  </a:lnTo>
                  <a:close/>
                </a:path>
              </a:pathLst>
            </a:custGeom>
            <a:noFill/>
            <a:ln w="12700" cap="flat">
              <a:solidFill>
                <a:schemeClr val="tx1"/>
              </a:solidFill>
              <a:prstDash val="solid"/>
              <a:round/>
            </a:ln>
          </p:spPr>
          <p:txBody>
            <a:bodyPr rtlCol="0" anchor="ctr"/>
            <a:lstStyle/>
            <a:p>
              <a:endParaRPr lang="en-US" dirty="0"/>
            </a:p>
          </p:txBody>
        </p:sp>
        <p:sp>
          <p:nvSpPr>
            <p:cNvPr id="138" name="Freeform: Shape 137">
              <a:extLst>
                <a:ext uri="{FF2B5EF4-FFF2-40B4-BE49-F238E27FC236}">
                  <a16:creationId xmlns:a16="http://schemas.microsoft.com/office/drawing/2014/main" id="{4092E3DB-1DB2-4B28-9341-7218D06A944D}"/>
                </a:ext>
              </a:extLst>
            </p:cNvPr>
            <p:cNvSpPr/>
            <p:nvPr/>
          </p:nvSpPr>
          <p:spPr>
            <a:xfrm>
              <a:off x="6472671" y="7880985"/>
              <a:ext cx="141065" cy="70580"/>
            </a:xfrm>
            <a:custGeom>
              <a:avLst/>
              <a:gdLst>
                <a:gd name="connsiteX0" fmla="*/ 0 w 141065"/>
                <a:gd name="connsiteY0" fmla="*/ 0 h 70580"/>
                <a:gd name="connsiteX1" fmla="*/ 141065 w 141065"/>
                <a:gd name="connsiteY1" fmla="*/ 70580 h 70580"/>
              </a:gdLst>
              <a:ahLst/>
              <a:cxnLst>
                <a:cxn ang="0">
                  <a:pos x="connsiteX0" y="connsiteY0"/>
                </a:cxn>
                <a:cxn ang="0">
                  <a:pos x="connsiteX1" y="connsiteY1"/>
                </a:cxn>
              </a:cxnLst>
              <a:rect l="l" t="t" r="r" b="b"/>
              <a:pathLst>
                <a:path w="141065" h="70580">
                  <a:moveTo>
                    <a:pt x="0" y="0"/>
                  </a:moveTo>
                  <a:lnTo>
                    <a:pt x="141065" y="70580"/>
                  </a:lnTo>
                </a:path>
              </a:pathLst>
            </a:custGeom>
            <a:ln w="12700" cap="flat">
              <a:solidFill>
                <a:schemeClr val="tx1"/>
              </a:solidFill>
              <a:prstDash val="solid"/>
              <a:round/>
            </a:ln>
          </p:spPr>
          <p:txBody>
            <a:bodyPr rtlCol="0" anchor="ctr"/>
            <a:lstStyle/>
            <a:p>
              <a:endParaRPr lang="en-US" dirty="0"/>
            </a:p>
          </p:txBody>
        </p:sp>
        <p:sp>
          <p:nvSpPr>
            <p:cNvPr id="139" name="Freeform: Shape 138">
              <a:extLst>
                <a:ext uri="{FF2B5EF4-FFF2-40B4-BE49-F238E27FC236}">
                  <a16:creationId xmlns:a16="http://schemas.microsoft.com/office/drawing/2014/main" id="{A526CBF3-3D9D-4139-A7A7-0D1B5BB347DB}"/>
                </a:ext>
              </a:extLst>
            </p:cNvPr>
            <p:cNvSpPr/>
            <p:nvPr/>
          </p:nvSpPr>
          <p:spPr>
            <a:xfrm>
              <a:off x="6378659" y="7504938"/>
              <a:ext cx="94011" cy="9525"/>
            </a:xfrm>
            <a:custGeom>
              <a:avLst/>
              <a:gdLst>
                <a:gd name="connsiteX0" fmla="*/ 94012 w 94011"/>
                <a:gd name="connsiteY0" fmla="*/ 0 h 9525"/>
                <a:gd name="connsiteX1" fmla="*/ 0 w 94011"/>
                <a:gd name="connsiteY1" fmla="*/ 0 h 9525"/>
              </a:gdLst>
              <a:ahLst/>
              <a:cxnLst>
                <a:cxn ang="0">
                  <a:pos x="connsiteX0" y="connsiteY0"/>
                </a:cxn>
                <a:cxn ang="0">
                  <a:pos x="connsiteX1" y="connsiteY1"/>
                </a:cxn>
              </a:cxnLst>
              <a:rect l="l" t="t" r="r" b="b"/>
              <a:pathLst>
                <a:path w="94011" h="9525">
                  <a:moveTo>
                    <a:pt x="94012" y="0"/>
                  </a:moveTo>
                  <a:lnTo>
                    <a:pt x="0" y="0"/>
                  </a:lnTo>
                </a:path>
              </a:pathLst>
            </a:custGeom>
            <a:ln w="12700" cap="flat">
              <a:solidFill>
                <a:schemeClr val="tx1"/>
              </a:solidFill>
              <a:prstDash val="solid"/>
              <a:round/>
            </a:ln>
          </p:spPr>
          <p:txBody>
            <a:bodyPr rtlCol="0" anchor="ctr"/>
            <a:lstStyle/>
            <a:p>
              <a:endParaRPr lang="en-US" dirty="0"/>
            </a:p>
          </p:txBody>
        </p:sp>
        <p:sp>
          <p:nvSpPr>
            <p:cNvPr id="140" name="Freeform: Shape 139">
              <a:extLst>
                <a:ext uri="{FF2B5EF4-FFF2-40B4-BE49-F238E27FC236}">
                  <a16:creationId xmlns:a16="http://schemas.microsoft.com/office/drawing/2014/main" id="{FC3FB4A2-B201-46A6-8FA2-F5137D625947}"/>
                </a:ext>
              </a:extLst>
            </p:cNvPr>
            <p:cNvSpPr/>
            <p:nvPr/>
          </p:nvSpPr>
          <p:spPr>
            <a:xfrm>
              <a:off x="6049571" y="8139588"/>
              <a:ext cx="141065" cy="9525"/>
            </a:xfrm>
            <a:custGeom>
              <a:avLst/>
              <a:gdLst>
                <a:gd name="connsiteX0" fmla="*/ 0 w 141065"/>
                <a:gd name="connsiteY0" fmla="*/ 0 h 9525"/>
                <a:gd name="connsiteX1" fmla="*/ 141065 w 141065"/>
                <a:gd name="connsiteY1" fmla="*/ 0 h 9525"/>
              </a:gdLst>
              <a:ahLst/>
              <a:cxnLst>
                <a:cxn ang="0">
                  <a:pos x="connsiteX0" y="connsiteY0"/>
                </a:cxn>
                <a:cxn ang="0">
                  <a:pos x="connsiteX1" y="connsiteY1"/>
                </a:cxn>
              </a:cxnLst>
              <a:rect l="l" t="t" r="r" b="b"/>
              <a:pathLst>
                <a:path w="141065" h="9525">
                  <a:moveTo>
                    <a:pt x="0" y="0"/>
                  </a:moveTo>
                  <a:lnTo>
                    <a:pt x="141065" y="0"/>
                  </a:lnTo>
                </a:path>
              </a:pathLst>
            </a:custGeom>
            <a:ln w="12700" cap="flat">
              <a:solidFill>
                <a:schemeClr val="tx1"/>
              </a:solidFill>
              <a:prstDash val="solid"/>
              <a:round/>
            </a:ln>
          </p:spPr>
          <p:txBody>
            <a:bodyPr rtlCol="0" anchor="ctr"/>
            <a:lstStyle/>
            <a:p>
              <a:endParaRPr lang="en-US" dirty="0"/>
            </a:p>
          </p:txBody>
        </p:sp>
        <p:sp>
          <p:nvSpPr>
            <p:cNvPr id="141" name="Freeform: Shape 140">
              <a:extLst>
                <a:ext uri="{FF2B5EF4-FFF2-40B4-BE49-F238E27FC236}">
                  <a16:creationId xmlns:a16="http://schemas.microsoft.com/office/drawing/2014/main" id="{FE0DC2B3-006F-46A7-8DC8-4AFC64FB8EC7}"/>
                </a:ext>
              </a:extLst>
            </p:cNvPr>
            <p:cNvSpPr/>
            <p:nvPr/>
          </p:nvSpPr>
          <p:spPr>
            <a:xfrm>
              <a:off x="6284648" y="7457884"/>
              <a:ext cx="94106" cy="94106"/>
            </a:xfrm>
            <a:custGeom>
              <a:avLst/>
              <a:gdLst>
                <a:gd name="connsiteX0" fmla="*/ 94107 w 94106"/>
                <a:gd name="connsiteY0" fmla="*/ 47053 h 94106"/>
                <a:gd name="connsiteX1" fmla="*/ 47053 w 94106"/>
                <a:gd name="connsiteY1" fmla="*/ 94107 h 94106"/>
                <a:gd name="connsiteX2" fmla="*/ 0 w 94106"/>
                <a:gd name="connsiteY2" fmla="*/ 47053 h 94106"/>
                <a:gd name="connsiteX3" fmla="*/ 47053 w 94106"/>
                <a:gd name="connsiteY3" fmla="*/ 0 h 94106"/>
                <a:gd name="connsiteX4" fmla="*/ 94107 w 94106"/>
                <a:gd name="connsiteY4" fmla="*/ 47053 h 941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106" h="94106">
                  <a:moveTo>
                    <a:pt x="94107" y="47053"/>
                  </a:moveTo>
                  <a:cubicBezTo>
                    <a:pt x="94107" y="73040"/>
                    <a:pt x="73040" y="94107"/>
                    <a:pt x="47053" y="94107"/>
                  </a:cubicBezTo>
                  <a:cubicBezTo>
                    <a:pt x="21067" y="94107"/>
                    <a:pt x="0" y="73040"/>
                    <a:pt x="0" y="47053"/>
                  </a:cubicBezTo>
                  <a:cubicBezTo>
                    <a:pt x="0" y="21067"/>
                    <a:pt x="21067" y="0"/>
                    <a:pt x="47053" y="0"/>
                  </a:cubicBezTo>
                  <a:cubicBezTo>
                    <a:pt x="73040" y="0"/>
                    <a:pt x="94107" y="21067"/>
                    <a:pt x="94107" y="47053"/>
                  </a:cubicBezTo>
                  <a:close/>
                </a:path>
              </a:pathLst>
            </a:custGeom>
            <a:noFill/>
            <a:ln w="12700" cap="flat">
              <a:solidFill>
                <a:schemeClr val="tx1"/>
              </a:solidFill>
              <a:prstDash val="solid"/>
              <a:round/>
            </a:ln>
          </p:spPr>
          <p:txBody>
            <a:bodyPr rtlCol="0" anchor="ctr"/>
            <a:lstStyle/>
            <a:p>
              <a:endParaRPr lang="en-US" dirty="0"/>
            </a:p>
          </p:txBody>
        </p:sp>
        <p:sp>
          <p:nvSpPr>
            <p:cNvPr id="142" name="Freeform: Shape 141">
              <a:extLst>
                <a:ext uri="{FF2B5EF4-FFF2-40B4-BE49-F238E27FC236}">
                  <a16:creationId xmlns:a16="http://schemas.microsoft.com/office/drawing/2014/main" id="{90989058-1444-4B0A-8A13-604936C4E575}"/>
                </a:ext>
              </a:extLst>
            </p:cNvPr>
            <p:cNvSpPr/>
            <p:nvPr/>
          </p:nvSpPr>
          <p:spPr>
            <a:xfrm>
              <a:off x="6378659" y="7810500"/>
              <a:ext cx="94106" cy="94106"/>
            </a:xfrm>
            <a:custGeom>
              <a:avLst/>
              <a:gdLst>
                <a:gd name="connsiteX0" fmla="*/ 94107 w 94106"/>
                <a:gd name="connsiteY0" fmla="*/ 47054 h 94106"/>
                <a:gd name="connsiteX1" fmla="*/ 47053 w 94106"/>
                <a:gd name="connsiteY1" fmla="*/ 94107 h 94106"/>
                <a:gd name="connsiteX2" fmla="*/ 0 w 94106"/>
                <a:gd name="connsiteY2" fmla="*/ 47054 h 94106"/>
                <a:gd name="connsiteX3" fmla="*/ 47053 w 94106"/>
                <a:gd name="connsiteY3" fmla="*/ 0 h 94106"/>
                <a:gd name="connsiteX4" fmla="*/ 94107 w 94106"/>
                <a:gd name="connsiteY4" fmla="*/ 47054 h 941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106" h="94106">
                  <a:moveTo>
                    <a:pt x="94107" y="47054"/>
                  </a:moveTo>
                  <a:cubicBezTo>
                    <a:pt x="94107" y="73040"/>
                    <a:pt x="73040" y="94107"/>
                    <a:pt x="47053" y="94107"/>
                  </a:cubicBezTo>
                  <a:cubicBezTo>
                    <a:pt x="21066" y="94107"/>
                    <a:pt x="0" y="73040"/>
                    <a:pt x="0" y="47054"/>
                  </a:cubicBezTo>
                  <a:cubicBezTo>
                    <a:pt x="0" y="21067"/>
                    <a:pt x="21066" y="0"/>
                    <a:pt x="47053" y="0"/>
                  </a:cubicBezTo>
                  <a:cubicBezTo>
                    <a:pt x="73040" y="0"/>
                    <a:pt x="94107" y="21067"/>
                    <a:pt x="94107" y="47054"/>
                  </a:cubicBezTo>
                  <a:close/>
                </a:path>
              </a:pathLst>
            </a:custGeom>
            <a:noFill/>
            <a:ln w="12700" cap="flat">
              <a:solidFill>
                <a:schemeClr val="tx1"/>
              </a:solidFill>
              <a:prstDash val="solid"/>
              <a:round/>
            </a:ln>
          </p:spPr>
          <p:txBody>
            <a:bodyPr rtlCol="0" anchor="ctr"/>
            <a:lstStyle/>
            <a:p>
              <a:endParaRPr lang="en-US" dirty="0"/>
            </a:p>
          </p:txBody>
        </p:sp>
        <p:sp>
          <p:nvSpPr>
            <p:cNvPr id="143" name="Freeform: Shape 142">
              <a:extLst>
                <a:ext uri="{FF2B5EF4-FFF2-40B4-BE49-F238E27FC236}">
                  <a16:creationId xmlns:a16="http://schemas.microsoft.com/office/drawing/2014/main" id="{DB5C18C7-A424-456C-8F3E-317C60AF5006}"/>
                </a:ext>
              </a:extLst>
            </p:cNvPr>
            <p:cNvSpPr/>
            <p:nvPr/>
          </p:nvSpPr>
          <p:spPr>
            <a:xfrm>
              <a:off x="6190541" y="7692961"/>
              <a:ext cx="94106" cy="94106"/>
            </a:xfrm>
            <a:custGeom>
              <a:avLst/>
              <a:gdLst>
                <a:gd name="connsiteX0" fmla="*/ 94107 w 94106"/>
                <a:gd name="connsiteY0" fmla="*/ 47053 h 94106"/>
                <a:gd name="connsiteX1" fmla="*/ 47053 w 94106"/>
                <a:gd name="connsiteY1" fmla="*/ 94107 h 94106"/>
                <a:gd name="connsiteX2" fmla="*/ 0 w 94106"/>
                <a:gd name="connsiteY2" fmla="*/ 47053 h 94106"/>
                <a:gd name="connsiteX3" fmla="*/ 47053 w 94106"/>
                <a:gd name="connsiteY3" fmla="*/ 0 h 94106"/>
                <a:gd name="connsiteX4" fmla="*/ 94107 w 94106"/>
                <a:gd name="connsiteY4" fmla="*/ 47053 h 941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106" h="94106">
                  <a:moveTo>
                    <a:pt x="94107" y="47053"/>
                  </a:moveTo>
                  <a:cubicBezTo>
                    <a:pt x="94107" y="73040"/>
                    <a:pt x="73040" y="94107"/>
                    <a:pt x="47053" y="94107"/>
                  </a:cubicBezTo>
                  <a:cubicBezTo>
                    <a:pt x="21067" y="94107"/>
                    <a:pt x="0" y="73040"/>
                    <a:pt x="0" y="47053"/>
                  </a:cubicBezTo>
                  <a:cubicBezTo>
                    <a:pt x="0" y="21067"/>
                    <a:pt x="21067" y="0"/>
                    <a:pt x="47053" y="0"/>
                  </a:cubicBezTo>
                  <a:cubicBezTo>
                    <a:pt x="73040" y="0"/>
                    <a:pt x="94107" y="21067"/>
                    <a:pt x="94107" y="47053"/>
                  </a:cubicBezTo>
                  <a:close/>
                </a:path>
              </a:pathLst>
            </a:custGeom>
            <a:noFill/>
            <a:ln w="12700" cap="flat">
              <a:solidFill>
                <a:schemeClr val="tx1"/>
              </a:solidFill>
              <a:prstDash val="solid"/>
              <a:round/>
            </a:ln>
          </p:spPr>
          <p:txBody>
            <a:bodyPr rtlCol="0" anchor="ctr"/>
            <a:lstStyle/>
            <a:p>
              <a:endParaRPr lang="en-US" dirty="0"/>
            </a:p>
          </p:txBody>
        </p:sp>
        <p:sp>
          <p:nvSpPr>
            <p:cNvPr id="144" name="Freeform: Shape 143">
              <a:extLst>
                <a:ext uri="{FF2B5EF4-FFF2-40B4-BE49-F238E27FC236}">
                  <a16:creationId xmlns:a16="http://schemas.microsoft.com/office/drawing/2014/main" id="{340BBEE0-7C98-4D9E-8E75-BBECA0C1A29D}"/>
                </a:ext>
              </a:extLst>
            </p:cNvPr>
            <p:cNvSpPr/>
            <p:nvPr/>
          </p:nvSpPr>
          <p:spPr>
            <a:xfrm>
              <a:off x="6190541" y="8092535"/>
              <a:ext cx="94106" cy="94106"/>
            </a:xfrm>
            <a:custGeom>
              <a:avLst/>
              <a:gdLst>
                <a:gd name="connsiteX0" fmla="*/ 94107 w 94106"/>
                <a:gd name="connsiteY0" fmla="*/ 47054 h 94106"/>
                <a:gd name="connsiteX1" fmla="*/ 47053 w 94106"/>
                <a:gd name="connsiteY1" fmla="*/ 94107 h 94106"/>
                <a:gd name="connsiteX2" fmla="*/ 0 w 94106"/>
                <a:gd name="connsiteY2" fmla="*/ 47054 h 94106"/>
                <a:gd name="connsiteX3" fmla="*/ 47053 w 94106"/>
                <a:gd name="connsiteY3" fmla="*/ 0 h 94106"/>
                <a:gd name="connsiteX4" fmla="*/ 94107 w 94106"/>
                <a:gd name="connsiteY4" fmla="*/ 47054 h 941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106" h="94106">
                  <a:moveTo>
                    <a:pt x="94107" y="47054"/>
                  </a:moveTo>
                  <a:cubicBezTo>
                    <a:pt x="94107" y="73040"/>
                    <a:pt x="73040" y="94107"/>
                    <a:pt x="47053" y="94107"/>
                  </a:cubicBezTo>
                  <a:cubicBezTo>
                    <a:pt x="21067" y="94107"/>
                    <a:pt x="0" y="73040"/>
                    <a:pt x="0" y="47054"/>
                  </a:cubicBezTo>
                  <a:cubicBezTo>
                    <a:pt x="0" y="21067"/>
                    <a:pt x="21067" y="0"/>
                    <a:pt x="47053" y="0"/>
                  </a:cubicBezTo>
                  <a:cubicBezTo>
                    <a:pt x="73040" y="0"/>
                    <a:pt x="94107" y="21067"/>
                    <a:pt x="94107" y="47054"/>
                  </a:cubicBezTo>
                  <a:close/>
                </a:path>
              </a:pathLst>
            </a:custGeom>
            <a:noFill/>
            <a:ln w="12700" cap="flat">
              <a:solidFill>
                <a:schemeClr val="tx1"/>
              </a:solidFill>
              <a:prstDash val="solid"/>
              <a:round/>
            </a:ln>
          </p:spPr>
          <p:txBody>
            <a:bodyPr rtlCol="0" anchor="ctr"/>
            <a:lstStyle/>
            <a:p>
              <a:endParaRPr lang="en-US" dirty="0"/>
            </a:p>
          </p:txBody>
        </p:sp>
        <p:sp>
          <p:nvSpPr>
            <p:cNvPr id="145" name="Freeform: Shape 144">
              <a:extLst>
                <a:ext uri="{FF2B5EF4-FFF2-40B4-BE49-F238E27FC236}">
                  <a16:creationId xmlns:a16="http://schemas.microsoft.com/office/drawing/2014/main" id="{45199AFA-24D2-4D55-B03C-6A0CFC7011C1}"/>
                </a:ext>
              </a:extLst>
            </p:cNvPr>
            <p:cNvSpPr/>
            <p:nvPr/>
          </p:nvSpPr>
          <p:spPr>
            <a:xfrm>
              <a:off x="6049571" y="7246334"/>
              <a:ext cx="564165" cy="1128331"/>
            </a:xfrm>
            <a:custGeom>
              <a:avLst/>
              <a:gdLst>
                <a:gd name="connsiteX0" fmla="*/ 141065 w 564165"/>
                <a:gd name="connsiteY0" fmla="*/ 470154 h 1128331"/>
                <a:gd name="connsiteX1" fmla="*/ 0 w 564165"/>
                <a:gd name="connsiteY1" fmla="*/ 376142 h 1128331"/>
                <a:gd name="connsiteX2" fmla="*/ 0 w 564165"/>
                <a:gd name="connsiteY2" fmla="*/ 94012 h 1128331"/>
                <a:gd name="connsiteX3" fmla="*/ 141065 w 564165"/>
                <a:gd name="connsiteY3" fmla="*/ 0 h 1128331"/>
                <a:gd name="connsiteX4" fmla="*/ 423100 w 564165"/>
                <a:gd name="connsiteY4" fmla="*/ 168593 h 1128331"/>
                <a:gd name="connsiteX5" fmla="*/ 423196 w 564165"/>
                <a:gd name="connsiteY5" fmla="*/ 351472 h 1128331"/>
                <a:gd name="connsiteX6" fmla="*/ 564166 w 564165"/>
                <a:gd name="connsiteY6" fmla="*/ 431483 h 1128331"/>
                <a:gd name="connsiteX7" fmla="*/ 564166 w 564165"/>
                <a:gd name="connsiteY7" fmla="*/ 570357 h 1128331"/>
                <a:gd name="connsiteX8" fmla="*/ 564166 w 564165"/>
                <a:gd name="connsiteY8" fmla="*/ 705231 h 1128331"/>
                <a:gd name="connsiteX9" fmla="*/ 423100 w 564165"/>
                <a:gd name="connsiteY9" fmla="*/ 799243 h 1128331"/>
                <a:gd name="connsiteX10" fmla="*/ 423100 w 564165"/>
                <a:gd name="connsiteY10" fmla="*/ 963835 h 1128331"/>
                <a:gd name="connsiteX11" fmla="*/ 141065 w 564165"/>
                <a:gd name="connsiteY11" fmla="*/ 1128332 h 1128331"/>
                <a:gd name="connsiteX12" fmla="*/ 0 w 564165"/>
                <a:gd name="connsiteY12" fmla="*/ 1057847 h 1128331"/>
                <a:gd name="connsiteX13" fmla="*/ 0 w 564165"/>
                <a:gd name="connsiteY13" fmla="*/ 571691 h 1128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64165" h="1128331">
                  <a:moveTo>
                    <a:pt x="141065" y="470154"/>
                  </a:moveTo>
                  <a:lnTo>
                    <a:pt x="0" y="376142"/>
                  </a:lnTo>
                  <a:lnTo>
                    <a:pt x="0" y="94012"/>
                  </a:lnTo>
                  <a:lnTo>
                    <a:pt x="141065" y="0"/>
                  </a:lnTo>
                  <a:lnTo>
                    <a:pt x="423100" y="168593"/>
                  </a:lnTo>
                  <a:lnTo>
                    <a:pt x="423196" y="351472"/>
                  </a:lnTo>
                  <a:lnTo>
                    <a:pt x="564166" y="431483"/>
                  </a:lnTo>
                  <a:lnTo>
                    <a:pt x="564166" y="570357"/>
                  </a:lnTo>
                  <a:lnTo>
                    <a:pt x="564166" y="705231"/>
                  </a:lnTo>
                  <a:lnTo>
                    <a:pt x="423100" y="799243"/>
                  </a:lnTo>
                  <a:lnTo>
                    <a:pt x="423100" y="963835"/>
                  </a:lnTo>
                  <a:lnTo>
                    <a:pt x="141065" y="1128332"/>
                  </a:lnTo>
                  <a:lnTo>
                    <a:pt x="0" y="1057847"/>
                  </a:lnTo>
                  <a:lnTo>
                    <a:pt x="0" y="571691"/>
                  </a:lnTo>
                </a:path>
              </a:pathLst>
            </a:custGeom>
            <a:noFill/>
            <a:ln w="12700" cap="flat">
              <a:solidFill>
                <a:schemeClr val="tx1"/>
              </a:solidFill>
              <a:prstDash val="solid"/>
              <a:round/>
            </a:ln>
          </p:spPr>
          <p:txBody>
            <a:bodyPr rtlCol="0" anchor="ctr"/>
            <a:lstStyle/>
            <a:p>
              <a:endParaRPr lang="en-US" dirty="0"/>
            </a:p>
          </p:txBody>
        </p:sp>
      </p:grpSp>
      <p:grpSp>
        <p:nvGrpSpPr>
          <p:cNvPr id="146" name="Graphic 5097">
            <a:extLst>
              <a:ext uri="{FF2B5EF4-FFF2-40B4-BE49-F238E27FC236}">
                <a16:creationId xmlns:a16="http://schemas.microsoft.com/office/drawing/2014/main" id="{DB62B999-DDF0-4001-A677-F7355DF5B445}"/>
              </a:ext>
            </a:extLst>
          </p:cNvPr>
          <p:cNvGrpSpPr/>
          <p:nvPr/>
        </p:nvGrpSpPr>
        <p:grpSpPr>
          <a:xfrm>
            <a:off x="708753" y="1282016"/>
            <a:ext cx="1005514" cy="1005514"/>
            <a:chOff x="5097071" y="6858000"/>
            <a:chExt cx="1905000" cy="1905000"/>
          </a:xfrm>
        </p:grpSpPr>
        <p:sp>
          <p:nvSpPr>
            <p:cNvPr id="147" name="Freeform: Shape 146">
              <a:extLst>
                <a:ext uri="{FF2B5EF4-FFF2-40B4-BE49-F238E27FC236}">
                  <a16:creationId xmlns:a16="http://schemas.microsoft.com/office/drawing/2014/main" id="{AD542873-06F0-4123-8FB9-EA34C86F9A03}"/>
                </a:ext>
              </a:extLst>
            </p:cNvPr>
            <p:cNvSpPr/>
            <p:nvPr/>
          </p:nvSpPr>
          <p:spPr>
            <a:xfrm>
              <a:off x="5485405" y="7691532"/>
              <a:ext cx="9525" cy="250126"/>
            </a:xfrm>
            <a:custGeom>
              <a:avLst/>
              <a:gdLst>
                <a:gd name="connsiteX0" fmla="*/ 0 w 9525"/>
                <a:gd name="connsiteY0" fmla="*/ 250126 h 250126"/>
                <a:gd name="connsiteX1" fmla="*/ 0 w 9525"/>
                <a:gd name="connsiteY1" fmla="*/ 125063 h 250126"/>
                <a:gd name="connsiteX2" fmla="*/ 0 w 9525"/>
                <a:gd name="connsiteY2" fmla="*/ 0 h 250126"/>
                <a:gd name="connsiteX3" fmla="*/ 0 w 9525"/>
                <a:gd name="connsiteY3" fmla="*/ 250126 h 250126"/>
              </a:gdLst>
              <a:ahLst/>
              <a:cxnLst>
                <a:cxn ang="0">
                  <a:pos x="connsiteX0" y="connsiteY0"/>
                </a:cxn>
                <a:cxn ang="0">
                  <a:pos x="connsiteX1" y="connsiteY1"/>
                </a:cxn>
                <a:cxn ang="0">
                  <a:pos x="connsiteX2" y="connsiteY2"/>
                </a:cxn>
                <a:cxn ang="0">
                  <a:pos x="connsiteX3" y="connsiteY3"/>
                </a:cxn>
              </a:cxnLst>
              <a:rect l="l" t="t" r="r" b="b"/>
              <a:pathLst>
                <a:path w="9525" h="250126">
                  <a:moveTo>
                    <a:pt x="0" y="250126"/>
                  </a:moveTo>
                  <a:lnTo>
                    <a:pt x="0" y="125063"/>
                  </a:lnTo>
                  <a:lnTo>
                    <a:pt x="0" y="0"/>
                  </a:lnTo>
                  <a:lnTo>
                    <a:pt x="0" y="250126"/>
                  </a:lnTo>
                  <a:close/>
                </a:path>
              </a:pathLst>
            </a:custGeom>
            <a:noFill/>
            <a:ln w="12700" cap="flat">
              <a:solidFill>
                <a:schemeClr val="tx1"/>
              </a:solidFill>
              <a:prstDash val="solid"/>
              <a:round/>
            </a:ln>
          </p:spPr>
          <p:txBody>
            <a:bodyPr rtlCol="0" anchor="ctr"/>
            <a:lstStyle/>
            <a:p>
              <a:endParaRPr lang="en-US" dirty="0"/>
            </a:p>
          </p:txBody>
        </p:sp>
        <p:sp>
          <p:nvSpPr>
            <p:cNvPr id="148" name="Freeform: Shape 147">
              <a:extLst>
                <a:ext uri="{FF2B5EF4-FFF2-40B4-BE49-F238E27FC236}">
                  <a16:creationId xmlns:a16="http://schemas.microsoft.com/office/drawing/2014/main" id="{5E4877FA-DC19-47AA-902C-347E25905D46}"/>
                </a:ext>
              </a:extLst>
            </p:cNvPr>
            <p:cNvSpPr/>
            <p:nvPr/>
          </p:nvSpPr>
          <p:spPr>
            <a:xfrm>
              <a:off x="5767440" y="7457884"/>
              <a:ext cx="141065" cy="358711"/>
            </a:xfrm>
            <a:custGeom>
              <a:avLst/>
              <a:gdLst>
                <a:gd name="connsiteX0" fmla="*/ 0 w 141065"/>
                <a:gd name="connsiteY0" fmla="*/ 358712 h 358711"/>
                <a:gd name="connsiteX1" fmla="*/ 0 w 141065"/>
                <a:gd name="connsiteY1" fmla="*/ 211550 h 358711"/>
                <a:gd name="connsiteX2" fmla="*/ 141065 w 141065"/>
                <a:gd name="connsiteY2" fmla="*/ 141065 h 358711"/>
                <a:gd name="connsiteX3" fmla="*/ 141065 w 141065"/>
                <a:gd name="connsiteY3" fmla="*/ 0 h 358711"/>
              </a:gdLst>
              <a:ahLst/>
              <a:cxnLst>
                <a:cxn ang="0">
                  <a:pos x="connsiteX0" y="connsiteY0"/>
                </a:cxn>
                <a:cxn ang="0">
                  <a:pos x="connsiteX1" y="connsiteY1"/>
                </a:cxn>
                <a:cxn ang="0">
                  <a:pos x="connsiteX2" y="connsiteY2"/>
                </a:cxn>
                <a:cxn ang="0">
                  <a:pos x="connsiteX3" y="connsiteY3"/>
                </a:cxn>
              </a:cxnLst>
              <a:rect l="l" t="t" r="r" b="b"/>
              <a:pathLst>
                <a:path w="141065" h="358711">
                  <a:moveTo>
                    <a:pt x="0" y="358712"/>
                  </a:moveTo>
                  <a:lnTo>
                    <a:pt x="0" y="211550"/>
                  </a:lnTo>
                  <a:lnTo>
                    <a:pt x="141065" y="141065"/>
                  </a:lnTo>
                  <a:lnTo>
                    <a:pt x="141065" y="0"/>
                  </a:lnTo>
                </a:path>
              </a:pathLst>
            </a:custGeom>
            <a:noFill/>
            <a:ln w="12700" cap="flat">
              <a:solidFill>
                <a:schemeClr val="tx1"/>
              </a:solidFill>
              <a:prstDash val="solid"/>
              <a:round/>
            </a:ln>
          </p:spPr>
          <p:txBody>
            <a:bodyPr rtlCol="0" anchor="ctr"/>
            <a:lstStyle/>
            <a:p>
              <a:endParaRPr lang="en-US" dirty="0"/>
            </a:p>
          </p:txBody>
        </p:sp>
        <p:sp>
          <p:nvSpPr>
            <p:cNvPr id="149" name="Freeform: Shape 148">
              <a:extLst>
                <a:ext uri="{FF2B5EF4-FFF2-40B4-BE49-F238E27FC236}">
                  <a16:creationId xmlns:a16="http://schemas.microsoft.com/office/drawing/2014/main" id="{FFC53D30-7A18-4D80-9CFB-BD31CCF20659}"/>
                </a:ext>
              </a:extLst>
            </p:cNvPr>
            <p:cNvSpPr/>
            <p:nvPr/>
          </p:nvSpPr>
          <p:spPr>
            <a:xfrm>
              <a:off x="5626470" y="7598949"/>
              <a:ext cx="140969" cy="70484"/>
            </a:xfrm>
            <a:custGeom>
              <a:avLst/>
              <a:gdLst>
                <a:gd name="connsiteX0" fmla="*/ 140970 w 140969"/>
                <a:gd name="connsiteY0" fmla="*/ 70485 h 70484"/>
                <a:gd name="connsiteX1" fmla="*/ 0 w 140969"/>
                <a:gd name="connsiteY1" fmla="*/ 0 h 70484"/>
              </a:gdLst>
              <a:ahLst/>
              <a:cxnLst>
                <a:cxn ang="0">
                  <a:pos x="connsiteX0" y="connsiteY0"/>
                </a:cxn>
                <a:cxn ang="0">
                  <a:pos x="connsiteX1" y="connsiteY1"/>
                </a:cxn>
              </a:cxnLst>
              <a:rect l="l" t="t" r="r" b="b"/>
              <a:pathLst>
                <a:path w="140969" h="70484">
                  <a:moveTo>
                    <a:pt x="140970" y="70485"/>
                  </a:moveTo>
                  <a:lnTo>
                    <a:pt x="0" y="0"/>
                  </a:lnTo>
                </a:path>
              </a:pathLst>
            </a:custGeom>
            <a:ln w="12700" cap="flat">
              <a:solidFill>
                <a:schemeClr val="tx1"/>
              </a:solidFill>
              <a:prstDash val="solid"/>
              <a:round/>
            </a:ln>
          </p:spPr>
          <p:txBody>
            <a:bodyPr rtlCol="0" anchor="ctr"/>
            <a:lstStyle/>
            <a:p>
              <a:endParaRPr lang="en-US" dirty="0"/>
            </a:p>
          </p:txBody>
        </p:sp>
        <p:sp>
          <p:nvSpPr>
            <p:cNvPr id="150" name="Freeform: Shape 149">
              <a:extLst>
                <a:ext uri="{FF2B5EF4-FFF2-40B4-BE49-F238E27FC236}">
                  <a16:creationId xmlns:a16="http://schemas.microsoft.com/office/drawing/2014/main" id="{853CA511-CF3E-43E9-924A-8B5FBBF0D864}"/>
                </a:ext>
              </a:extLst>
            </p:cNvPr>
            <p:cNvSpPr/>
            <p:nvPr/>
          </p:nvSpPr>
          <p:spPr>
            <a:xfrm>
              <a:off x="5767440" y="7331678"/>
              <a:ext cx="9525" cy="173259"/>
            </a:xfrm>
            <a:custGeom>
              <a:avLst/>
              <a:gdLst>
                <a:gd name="connsiteX0" fmla="*/ 0 w 9525"/>
                <a:gd name="connsiteY0" fmla="*/ 173260 h 173259"/>
                <a:gd name="connsiteX1" fmla="*/ 0 w 9525"/>
                <a:gd name="connsiteY1" fmla="*/ 0 h 173259"/>
              </a:gdLst>
              <a:ahLst/>
              <a:cxnLst>
                <a:cxn ang="0">
                  <a:pos x="connsiteX0" y="connsiteY0"/>
                </a:cxn>
                <a:cxn ang="0">
                  <a:pos x="connsiteX1" y="connsiteY1"/>
                </a:cxn>
              </a:cxnLst>
              <a:rect l="l" t="t" r="r" b="b"/>
              <a:pathLst>
                <a:path w="9525" h="173259">
                  <a:moveTo>
                    <a:pt x="0" y="173260"/>
                  </a:moveTo>
                  <a:lnTo>
                    <a:pt x="0" y="0"/>
                  </a:lnTo>
                </a:path>
              </a:pathLst>
            </a:custGeom>
            <a:ln w="12700" cap="flat">
              <a:solidFill>
                <a:schemeClr val="tx1"/>
              </a:solidFill>
              <a:prstDash val="solid"/>
              <a:round/>
            </a:ln>
          </p:spPr>
          <p:txBody>
            <a:bodyPr rtlCol="0" anchor="ctr"/>
            <a:lstStyle/>
            <a:p>
              <a:endParaRPr lang="en-US" dirty="0"/>
            </a:p>
          </p:txBody>
        </p:sp>
        <p:sp>
          <p:nvSpPr>
            <p:cNvPr id="151" name="Freeform: Shape 150">
              <a:extLst>
                <a:ext uri="{FF2B5EF4-FFF2-40B4-BE49-F238E27FC236}">
                  <a16:creationId xmlns:a16="http://schemas.microsoft.com/office/drawing/2014/main" id="{A118FA7D-39E2-46DA-97CA-814443424E8C}"/>
                </a:ext>
              </a:extLst>
            </p:cNvPr>
            <p:cNvSpPr/>
            <p:nvPr/>
          </p:nvSpPr>
          <p:spPr>
            <a:xfrm>
              <a:off x="5485405" y="7738110"/>
              <a:ext cx="135826" cy="80009"/>
            </a:xfrm>
            <a:custGeom>
              <a:avLst/>
              <a:gdLst>
                <a:gd name="connsiteX0" fmla="*/ 0 w 135826"/>
                <a:gd name="connsiteY0" fmla="*/ 80010 h 80009"/>
                <a:gd name="connsiteX1" fmla="*/ 135826 w 135826"/>
                <a:gd name="connsiteY1" fmla="*/ 0 h 80009"/>
              </a:gdLst>
              <a:ahLst/>
              <a:cxnLst>
                <a:cxn ang="0">
                  <a:pos x="connsiteX0" y="connsiteY0"/>
                </a:cxn>
                <a:cxn ang="0">
                  <a:pos x="connsiteX1" y="connsiteY1"/>
                </a:cxn>
              </a:cxnLst>
              <a:rect l="l" t="t" r="r" b="b"/>
              <a:pathLst>
                <a:path w="135826" h="80009">
                  <a:moveTo>
                    <a:pt x="0" y="80010"/>
                  </a:moveTo>
                  <a:lnTo>
                    <a:pt x="135826" y="0"/>
                  </a:lnTo>
                </a:path>
              </a:pathLst>
            </a:custGeom>
            <a:ln w="12700" cap="flat">
              <a:solidFill>
                <a:schemeClr val="tx1"/>
              </a:solidFill>
              <a:prstDash val="solid"/>
              <a:round/>
            </a:ln>
          </p:spPr>
          <p:txBody>
            <a:bodyPr rtlCol="0" anchor="ctr"/>
            <a:lstStyle/>
            <a:p>
              <a:endParaRPr lang="en-US" dirty="0"/>
            </a:p>
          </p:txBody>
        </p:sp>
        <p:sp>
          <p:nvSpPr>
            <p:cNvPr id="152" name="Freeform: Shape 151">
              <a:extLst>
                <a:ext uri="{FF2B5EF4-FFF2-40B4-BE49-F238E27FC236}">
                  <a16:creationId xmlns:a16="http://schemas.microsoft.com/office/drawing/2014/main" id="{EF67FB4D-7ED3-40C1-9240-84BCE77595B4}"/>
                </a:ext>
              </a:extLst>
            </p:cNvPr>
            <p:cNvSpPr/>
            <p:nvPr/>
          </p:nvSpPr>
          <p:spPr>
            <a:xfrm>
              <a:off x="5626470" y="7951565"/>
              <a:ext cx="140969" cy="94011"/>
            </a:xfrm>
            <a:custGeom>
              <a:avLst/>
              <a:gdLst>
                <a:gd name="connsiteX0" fmla="*/ 0 w 140969"/>
                <a:gd name="connsiteY0" fmla="*/ 94012 h 94011"/>
                <a:gd name="connsiteX1" fmla="*/ 140970 w 140969"/>
                <a:gd name="connsiteY1" fmla="*/ 0 h 94011"/>
              </a:gdLst>
              <a:ahLst/>
              <a:cxnLst>
                <a:cxn ang="0">
                  <a:pos x="connsiteX0" y="connsiteY0"/>
                </a:cxn>
                <a:cxn ang="0">
                  <a:pos x="connsiteX1" y="connsiteY1"/>
                </a:cxn>
              </a:cxnLst>
              <a:rect l="l" t="t" r="r" b="b"/>
              <a:pathLst>
                <a:path w="140969" h="94011">
                  <a:moveTo>
                    <a:pt x="0" y="94012"/>
                  </a:moveTo>
                  <a:lnTo>
                    <a:pt x="140970" y="0"/>
                  </a:lnTo>
                </a:path>
              </a:pathLst>
            </a:custGeom>
            <a:ln w="12700" cap="flat">
              <a:solidFill>
                <a:schemeClr val="tx1"/>
              </a:solidFill>
              <a:prstDash val="solid"/>
              <a:round/>
            </a:ln>
          </p:spPr>
          <p:txBody>
            <a:bodyPr rtlCol="0" anchor="ctr"/>
            <a:lstStyle/>
            <a:p>
              <a:endParaRPr lang="en-US" dirty="0"/>
            </a:p>
          </p:txBody>
        </p:sp>
        <p:sp>
          <p:nvSpPr>
            <p:cNvPr id="153" name="Freeform: Shape 152">
              <a:extLst>
                <a:ext uri="{FF2B5EF4-FFF2-40B4-BE49-F238E27FC236}">
                  <a16:creationId xmlns:a16="http://schemas.microsoft.com/office/drawing/2014/main" id="{67F4ADB8-98C0-42D8-9483-2CFC2301256E}"/>
                </a:ext>
              </a:extLst>
            </p:cNvPr>
            <p:cNvSpPr/>
            <p:nvPr/>
          </p:nvSpPr>
          <p:spPr>
            <a:xfrm>
              <a:off x="5755343" y="8218170"/>
              <a:ext cx="135826" cy="79914"/>
            </a:xfrm>
            <a:custGeom>
              <a:avLst/>
              <a:gdLst>
                <a:gd name="connsiteX0" fmla="*/ 0 w 135826"/>
                <a:gd name="connsiteY0" fmla="*/ 79915 h 79914"/>
                <a:gd name="connsiteX1" fmla="*/ 135827 w 135826"/>
                <a:gd name="connsiteY1" fmla="*/ 0 h 79914"/>
              </a:gdLst>
              <a:ahLst/>
              <a:cxnLst>
                <a:cxn ang="0">
                  <a:pos x="connsiteX0" y="connsiteY0"/>
                </a:cxn>
                <a:cxn ang="0">
                  <a:pos x="connsiteX1" y="connsiteY1"/>
                </a:cxn>
              </a:cxnLst>
              <a:rect l="l" t="t" r="r" b="b"/>
              <a:pathLst>
                <a:path w="135826" h="79914">
                  <a:moveTo>
                    <a:pt x="0" y="79915"/>
                  </a:moveTo>
                  <a:lnTo>
                    <a:pt x="135827" y="0"/>
                  </a:lnTo>
                </a:path>
              </a:pathLst>
            </a:custGeom>
            <a:ln w="12700" cap="flat">
              <a:solidFill>
                <a:schemeClr val="tx1"/>
              </a:solidFill>
              <a:prstDash val="solid"/>
              <a:round/>
            </a:ln>
          </p:spPr>
          <p:txBody>
            <a:bodyPr rtlCol="0" anchor="ctr"/>
            <a:lstStyle/>
            <a:p>
              <a:endParaRPr lang="en-US" dirty="0"/>
            </a:p>
          </p:txBody>
        </p:sp>
        <p:sp>
          <p:nvSpPr>
            <p:cNvPr id="154" name="Freeform: Shape 153">
              <a:extLst>
                <a:ext uri="{FF2B5EF4-FFF2-40B4-BE49-F238E27FC236}">
                  <a16:creationId xmlns:a16="http://schemas.microsoft.com/office/drawing/2014/main" id="{17BAF56A-52E5-434E-9037-EA494A706127}"/>
                </a:ext>
              </a:extLst>
            </p:cNvPr>
            <p:cNvSpPr/>
            <p:nvPr/>
          </p:nvSpPr>
          <p:spPr>
            <a:xfrm>
              <a:off x="5744009" y="7951565"/>
              <a:ext cx="305562" cy="164496"/>
            </a:xfrm>
            <a:custGeom>
              <a:avLst/>
              <a:gdLst>
                <a:gd name="connsiteX0" fmla="*/ 0 w 305562"/>
                <a:gd name="connsiteY0" fmla="*/ 164497 h 164496"/>
                <a:gd name="connsiteX1" fmla="*/ 305562 w 305562"/>
                <a:gd name="connsiteY1" fmla="*/ 0 h 164496"/>
              </a:gdLst>
              <a:ahLst/>
              <a:cxnLst>
                <a:cxn ang="0">
                  <a:pos x="connsiteX0" y="connsiteY0"/>
                </a:cxn>
                <a:cxn ang="0">
                  <a:pos x="connsiteX1" y="connsiteY1"/>
                </a:cxn>
              </a:cxnLst>
              <a:rect l="l" t="t" r="r" b="b"/>
              <a:pathLst>
                <a:path w="305562" h="164496">
                  <a:moveTo>
                    <a:pt x="0" y="164497"/>
                  </a:moveTo>
                  <a:lnTo>
                    <a:pt x="305562" y="0"/>
                  </a:lnTo>
                </a:path>
              </a:pathLst>
            </a:custGeom>
            <a:ln w="12700" cap="flat">
              <a:solidFill>
                <a:schemeClr val="tx1"/>
              </a:solidFill>
              <a:prstDash val="solid"/>
              <a:round/>
            </a:ln>
          </p:spPr>
          <p:txBody>
            <a:bodyPr rtlCol="0" anchor="ctr"/>
            <a:lstStyle/>
            <a:p>
              <a:endParaRPr lang="en-US" dirty="0"/>
            </a:p>
          </p:txBody>
        </p:sp>
        <p:sp>
          <p:nvSpPr>
            <p:cNvPr id="155" name="Freeform: Shape 154">
              <a:extLst>
                <a:ext uri="{FF2B5EF4-FFF2-40B4-BE49-F238E27FC236}">
                  <a16:creationId xmlns:a16="http://schemas.microsoft.com/office/drawing/2014/main" id="{59E458E3-204B-4497-8635-83F27C52BE45}"/>
                </a:ext>
              </a:extLst>
            </p:cNvPr>
            <p:cNvSpPr/>
            <p:nvPr/>
          </p:nvSpPr>
          <p:spPr>
            <a:xfrm>
              <a:off x="5626470" y="7810500"/>
              <a:ext cx="140969" cy="94011"/>
            </a:xfrm>
            <a:custGeom>
              <a:avLst/>
              <a:gdLst>
                <a:gd name="connsiteX0" fmla="*/ 0 w 140969"/>
                <a:gd name="connsiteY0" fmla="*/ 94012 h 94011"/>
                <a:gd name="connsiteX1" fmla="*/ 140970 w 140969"/>
                <a:gd name="connsiteY1" fmla="*/ 0 h 94011"/>
              </a:gdLst>
              <a:ahLst/>
              <a:cxnLst>
                <a:cxn ang="0">
                  <a:pos x="connsiteX0" y="connsiteY0"/>
                </a:cxn>
                <a:cxn ang="0">
                  <a:pos x="connsiteX1" y="connsiteY1"/>
                </a:cxn>
              </a:cxnLst>
              <a:rect l="l" t="t" r="r" b="b"/>
              <a:pathLst>
                <a:path w="140969" h="94011">
                  <a:moveTo>
                    <a:pt x="0" y="94012"/>
                  </a:moveTo>
                  <a:lnTo>
                    <a:pt x="140970" y="0"/>
                  </a:lnTo>
                </a:path>
              </a:pathLst>
            </a:custGeom>
            <a:ln w="12700" cap="flat">
              <a:solidFill>
                <a:schemeClr val="tx1"/>
              </a:solidFill>
              <a:prstDash val="solid"/>
              <a:round/>
            </a:ln>
          </p:spPr>
          <p:txBody>
            <a:bodyPr rtlCol="0" anchor="ctr"/>
            <a:lstStyle/>
            <a:p>
              <a:endParaRPr lang="en-US" dirty="0"/>
            </a:p>
          </p:txBody>
        </p:sp>
        <p:sp>
          <p:nvSpPr>
            <p:cNvPr id="156" name="Freeform: Shape 155">
              <a:extLst>
                <a:ext uri="{FF2B5EF4-FFF2-40B4-BE49-F238E27FC236}">
                  <a16:creationId xmlns:a16="http://schemas.microsoft.com/office/drawing/2014/main" id="{EAD23B03-B65F-467B-A15E-DD69936E7877}"/>
                </a:ext>
              </a:extLst>
            </p:cNvPr>
            <p:cNvSpPr/>
            <p:nvPr/>
          </p:nvSpPr>
          <p:spPr>
            <a:xfrm>
              <a:off x="5485405" y="7246334"/>
              <a:ext cx="564165" cy="1128331"/>
            </a:xfrm>
            <a:custGeom>
              <a:avLst/>
              <a:gdLst>
                <a:gd name="connsiteX0" fmla="*/ 564166 w 564165"/>
                <a:gd name="connsiteY0" fmla="*/ 94012 h 1128331"/>
                <a:gd name="connsiteX1" fmla="*/ 423101 w 564165"/>
                <a:gd name="connsiteY1" fmla="*/ 0 h 1128331"/>
                <a:gd name="connsiteX2" fmla="*/ 141065 w 564165"/>
                <a:gd name="connsiteY2" fmla="*/ 164497 h 1128331"/>
                <a:gd name="connsiteX3" fmla="*/ 141065 w 564165"/>
                <a:gd name="connsiteY3" fmla="*/ 351377 h 1128331"/>
                <a:gd name="connsiteX4" fmla="*/ 0 w 564165"/>
                <a:gd name="connsiteY4" fmla="*/ 423101 h 1128331"/>
                <a:gd name="connsiteX5" fmla="*/ 0 w 564165"/>
                <a:gd name="connsiteY5" fmla="*/ 570262 h 1128331"/>
                <a:gd name="connsiteX6" fmla="*/ 0 w 564165"/>
                <a:gd name="connsiteY6" fmla="*/ 705231 h 1128331"/>
                <a:gd name="connsiteX7" fmla="*/ 141065 w 564165"/>
                <a:gd name="connsiteY7" fmla="*/ 799243 h 1128331"/>
                <a:gd name="connsiteX8" fmla="*/ 141065 w 564165"/>
                <a:gd name="connsiteY8" fmla="*/ 963835 h 1128331"/>
                <a:gd name="connsiteX9" fmla="*/ 423101 w 564165"/>
                <a:gd name="connsiteY9" fmla="*/ 1128332 h 1128331"/>
                <a:gd name="connsiteX10" fmla="*/ 564166 w 564165"/>
                <a:gd name="connsiteY10" fmla="*/ 1052798 h 1128331"/>
                <a:gd name="connsiteX11" fmla="*/ 564166 w 564165"/>
                <a:gd name="connsiteY11" fmla="*/ 564166 h 1128331"/>
                <a:gd name="connsiteX12" fmla="*/ 423101 w 564165"/>
                <a:gd name="connsiteY12" fmla="*/ 493681 h 1128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4165" h="1128331">
                  <a:moveTo>
                    <a:pt x="564166" y="94012"/>
                  </a:moveTo>
                  <a:lnTo>
                    <a:pt x="423101" y="0"/>
                  </a:lnTo>
                  <a:lnTo>
                    <a:pt x="141065" y="164497"/>
                  </a:lnTo>
                  <a:lnTo>
                    <a:pt x="141065" y="351377"/>
                  </a:lnTo>
                  <a:lnTo>
                    <a:pt x="0" y="423101"/>
                  </a:lnTo>
                  <a:lnTo>
                    <a:pt x="0" y="570262"/>
                  </a:lnTo>
                  <a:lnTo>
                    <a:pt x="0" y="705231"/>
                  </a:lnTo>
                  <a:lnTo>
                    <a:pt x="141065" y="799243"/>
                  </a:lnTo>
                  <a:lnTo>
                    <a:pt x="141065" y="963835"/>
                  </a:lnTo>
                  <a:lnTo>
                    <a:pt x="423101" y="1128332"/>
                  </a:lnTo>
                  <a:lnTo>
                    <a:pt x="564166" y="1052798"/>
                  </a:lnTo>
                  <a:lnTo>
                    <a:pt x="564166" y="564166"/>
                  </a:lnTo>
                  <a:lnTo>
                    <a:pt x="423101" y="493681"/>
                  </a:lnTo>
                </a:path>
              </a:pathLst>
            </a:custGeom>
            <a:noFill/>
            <a:ln w="12700" cap="flat">
              <a:solidFill>
                <a:schemeClr val="tx1"/>
              </a:solidFill>
              <a:prstDash val="solid"/>
              <a:round/>
            </a:ln>
          </p:spPr>
          <p:txBody>
            <a:bodyPr rtlCol="0" anchor="ctr"/>
            <a:lstStyle/>
            <a:p>
              <a:endParaRPr lang="en-US" dirty="0"/>
            </a:p>
          </p:txBody>
        </p:sp>
        <p:sp>
          <p:nvSpPr>
            <p:cNvPr id="157" name="Freeform: Shape 156">
              <a:extLst>
                <a:ext uri="{FF2B5EF4-FFF2-40B4-BE49-F238E27FC236}">
                  <a16:creationId xmlns:a16="http://schemas.microsoft.com/office/drawing/2014/main" id="{0C3A8B6C-63EA-4B50-935E-3A6C8BB238E5}"/>
                </a:ext>
              </a:extLst>
            </p:cNvPr>
            <p:cNvSpPr/>
            <p:nvPr/>
          </p:nvSpPr>
          <p:spPr>
            <a:xfrm>
              <a:off x="5767440" y="7810500"/>
              <a:ext cx="141065" cy="211550"/>
            </a:xfrm>
            <a:custGeom>
              <a:avLst/>
              <a:gdLst>
                <a:gd name="connsiteX0" fmla="*/ 141065 w 141065"/>
                <a:gd name="connsiteY0" fmla="*/ 211550 h 211550"/>
                <a:gd name="connsiteX1" fmla="*/ 141065 w 141065"/>
                <a:gd name="connsiteY1" fmla="*/ 94012 h 211550"/>
                <a:gd name="connsiteX2" fmla="*/ 0 w 141065"/>
                <a:gd name="connsiteY2" fmla="*/ 0 h 211550"/>
              </a:gdLst>
              <a:ahLst/>
              <a:cxnLst>
                <a:cxn ang="0">
                  <a:pos x="connsiteX0" y="connsiteY0"/>
                </a:cxn>
                <a:cxn ang="0">
                  <a:pos x="connsiteX1" y="connsiteY1"/>
                </a:cxn>
                <a:cxn ang="0">
                  <a:pos x="connsiteX2" y="connsiteY2"/>
                </a:cxn>
              </a:cxnLst>
              <a:rect l="l" t="t" r="r" b="b"/>
              <a:pathLst>
                <a:path w="141065" h="211550">
                  <a:moveTo>
                    <a:pt x="141065" y="211550"/>
                  </a:moveTo>
                  <a:lnTo>
                    <a:pt x="141065" y="94012"/>
                  </a:lnTo>
                  <a:lnTo>
                    <a:pt x="0" y="0"/>
                  </a:lnTo>
                </a:path>
              </a:pathLst>
            </a:custGeom>
            <a:noFill/>
            <a:ln w="12700" cap="flat">
              <a:solidFill>
                <a:schemeClr val="tx1"/>
              </a:solidFill>
              <a:prstDash val="solid"/>
              <a:round/>
            </a:ln>
          </p:spPr>
          <p:txBody>
            <a:bodyPr rtlCol="0" anchor="ctr"/>
            <a:lstStyle/>
            <a:p>
              <a:endParaRPr lang="en-US" dirty="0"/>
            </a:p>
          </p:txBody>
        </p:sp>
        <p:sp>
          <p:nvSpPr>
            <p:cNvPr id="158" name="Freeform: Shape 157">
              <a:extLst>
                <a:ext uri="{FF2B5EF4-FFF2-40B4-BE49-F238E27FC236}">
                  <a16:creationId xmlns:a16="http://schemas.microsoft.com/office/drawing/2014/main" id="{6BAA0CC9-4AC9-4FD5-85FD-9950A1CFA711}"/>
                </a:ext>
              </a:extLst>
            </p:cNvPr>
            <p:cNvSpPr/>
            <p:nvPr/>
          </p:nvSpPr>
          <p:spPr>
            <a:xfrm>
              <a:off x="6613736" y="7691627"/>
              <a:ext cx="9525" cy="250126"/>
            </a:xfrm>
            <a:custGeom>
              <a:avLst/>
              <a:gdLst>
                <a:gd name="connsiteX0" fmla="*/ 0 w 9525"/>
                <a:gd name="connsiteY0" fmla="*/ 0 h 250126"/>
                <a:gd name="connsiteX1" fmla="*/ 0 w 9525"/>
                <a:gd name="connsiteY1" fmla="*/ 125063 h 250126"/>
                <a:gd name="connsiteX2" fmla="*/ 0 w 9525"/>
                <a:gd name="connsiteY2" fmla="*/ 250127 h 250126"/>
                <a:gd name="connsiteX3" fmla="*/ 0 w 9525"/>
                <a:gd name="connsiteY3" fmla="*/ 0 h 250126"/>
              </a:gdLst>
              <a:ahLst/>
              <a:cxnLst>
                <a:cxn ang="0">
                  <a:pos x="connsiteX0" y="connsiteY0"/>
                </a:cxn>
                <a:cxn ang="0">
                  <a:pos x="connsiteX1" y="connsiteY1"/>
                </a:cxn>
                <a:cxn ang="0">
                  <a:pos x="connsiteX2" y="connsiteY2"/>
                </a:cxn>
                <a:cxn ang="0">
                  <a:pos x="connsiteX3" y="connsiteY3"/>
                </a:cxn>
              </a:cxnLst>
              <a:rect l="l" t="t" r="r" b="b"/>
              <a:pathLst>
                <a:path w="9525" h="250126">
                  <a:moveTo>
                    <a:pt x="0" y="0"/>
                  </a:moveTo>
                  <a:lnTo>
                    <a:pt x="0" y="125063"/>
                  </a:lnTo>
                  <a:lnTo>
                    <a:pt x="0" y="250127"/>
                  </a:lnTo>
                  <a:lnTo>
                    <a:pt x="0" y="0"/>
                  </a:lnTo>
                  <a:close/>
                </a:path>
              </a:pathLst>
            </a:custGeom>
            <a:noFill/>
            <a:ln w="12700" cap="flat">
              <a:solidFill>
                <a:schemeClr val="tx1"/>
              </a:solidFill>
              <a:prstDash val="solid"/>
              <a:round/>
            </a:ln>
          </p:spPr>
          <p:txBody>
            <a:bodyPr rtlCol="0" anchor="ctr"/>
            <a:lstStyle/>
            <a:p>
              <a:endParaRPr lang="en-US" dirty="0"/>
            </a:p>
          </p:txBody>
        </p:sp>
        <p:sp>
          <p:nvSpPr>
            <p:cNvPr id="159" name="Freeform: Shape 158">
              <a:extLst>
                <a:ext uri="{FF2B5EF4-FFF2-40B4-BE49-F238E27FC236}">
                  <a16:creationId xmlns:a16="http://schemas.microsoft.com/office/drawing/2014/main" id="{D6DFCEA0-FE47-435D-9D2C-E201937FB4CE}"/>
                </a:ext>
              </a:extLst>
            </p:cNvPr>
            <p:cNvSpPr/>
            <p:nvPr/>
          </p:nvSpPr>
          <p:spPr>
            <a:xfrm>
              <a:off x="6472671" y="7880985"/>
              <a:ext cx="141065" cy="70580"/>
            </a:xfrm>
            <a:custGeom>
              <a:avLst/>
              <a:gdLst>
                <a:gd name="connsiteX0" fmla="*/ 0 w 141065"/>
                <a:gd name="connsiteY0" fmla="*/ 0 h 70580"/>
                <a:gd name="connsiteX1" fmla="*/ 141065 w 141065"/>
                <a:gd name="connsiteY1" fmla="*/ 70580 h 70580"/>
              </a:gdLst>
              <a:ahLst/>
              <a:cxnLst>
                <a:cxn ang="0">
                  <a:pos x="connsiteX0" y="connsiteY0"/>
                </a:cxn>
                <a:cxn ang="0">
                  <a:pos x="connsiteX1" y="connsiteY1"/>
                </a:cxn>
              </a:cxnLst>
              <a:rect l="l" t="t" r="r" b="b"/>
              <a:pathLst>
                <a:path w="141065" h="70580">
                  <a:moveTo>
                    <a:pt x="0" y="0"/>
                  </a:moveTo>
                  <a:lnTo>
                    <a:pt x="141065" y="70580"/>
                  </a:lnTo>
                </a:path>
              </a:pathLst>
            </a:custGeom>
            <a:ln w="12700" cap="flat">
              <a:solidFill>
                <a:schemeClr val="tx1"/>
              </a:solidFill>
              <a:prstDash val="solid"/>
              <a:round/>
            </a:ln>
          </p:spPr>
          <p:txBody>
            <a:bodyPr rtlCol="0" anchor="ctr"/>
            <a:lstStyle/>
            <a:p>
              <a:endParaRPr lang="en-US" dirty="0"/>
            </a:p>
          </p:txBody>
        </p:sp>
        <p:sp>
          <p:nvSpPr>
            <p:cNvPr id="160" name="Freeform: Shape 159">
              <a:extLst>
                <a:ext uri="{FF2B5EF4-FFF2-40B4-BE49-F238E27FC236}">
                  <a16:creationId xmlns:a16="http://schemas.microsoft.com/office/drawing/2014/main" id="{6C59F739-C6D6-48BE-83F8-EF3B8D20AFAC}"/>
                </a:ext>
              </a:extLst>
            </p:cNvPr>
            <p:cNvSpPr/>
            <p:nvPr/>
          </p:nvSpPr>
          <p:spPr>
            <a:xfrm>
              <a:off x="6378659" y="7504938"/>
              <a:ext cx="94011" cy="9525"/>
            </a:xfrm>
            <a:custGeom>
              <a:avLst/>
              <a:gdLst>
                <a:gd name="connsiteX0" fmla="*/ 94012 w 94011"/>
                <a:gd name="connsiteY0" fmla="*/ 0 h 9525"/>
                <a:gd name="connsiteX1" fmla="*/ 0 w 94011"/>
                <a:gd name="connsiteY1" fmla="*/ 0 h 9525"/>
              </a:gdLst>
              <a:ahLst/>
              <a:cxnLst>
                <a:cxn ang="0">
                  <a:pos x="connsiteX0" y="connsiteY0"/>
                </a:cxn>
                <a:cxn ang="0">
                  <a:pos x="connsiteX1" y="connsiteY1"/>
                </a:cxn>
              </a:cxnLst>
              <a:rect l="l" t="t" r="r" b="b"/>
              <a:pathLst>
                <a:path w="94011" h="9525">
                  <a:moveTo>
                    <a:pt x="94012" y="0"/>
                  </a:moveTo>
                  <a:lnTo>
                    <a:pt x="0" y="0"/>
                  </a:lnTo>
                </a:path>
              </a:pathLst>
            </a:custGeom>
            <a:ln w="12700" cap="flat">
              <a:solidFill>
                <a:schemeClr val="tx1"/>
              </a:solidFill>
              <a:prstDash val="solid"/>
              <a:round/>
            </a:ln>
          </p:spPr>
          <p:txBody>
            <a:bodyPr rtlCol="0" anchor="ctr"/>
            <a:lstStyle/>
            <a:p>
              <a:endParaRPr lang="en-US" dirty="0"/>
            </a:p>
          </p:txBody>
        </p:sp>
        <p:sp>
          <p:nvSpPr>
            <p:cNvPr id="161" name="Freeform: Shape 160">
              <a:extLst>
                <a:ext uri="{FF2B5EF4-FFF2-40B4-BE49-F238E27FC236}">
                  <a16:creationId xmlns:a16="http://schemas.microsoft.com/office/drawing/2014/main" id="{57E0643B-AA16-49E5-8D03-7F51C7005CAE}"/>
                </a:ext>
              </a:extLst>
            </p:cNvPr>
            <p:cNvSpPr/>
            <p:nvPr/>
          </p:nvSpPr>
          <p:spPr>
            <a:xfrm>
              <a:off x="6049571" y="8139588"/>
              <a:ext cx="141065" cy="9525"/>
            </a:xfrm>
            <a:custGeom>
              <a:avLst/>
              <a:gdLst>
                <a:gd name="connsiteX0" fmla="*/ 0 w 141065"/>
                <a:gd name="connsiteY0" fmla="*/ 0 h 9525"/>
                <a:gd name="connsiteX1" fmla="*/ 141065 w 141065"/>
                <a:gd name="connsiteY1" fmla="*/ 0 h 9525"/>
              </a:gdLst>
              <a:ahLst/>
              <a:cxnLst>
                <a:cxn ang="0">
                  <a:pos x="connsiteX0" y="connsiteY0"/>
                </a:cxn>
                <a:cxn ang="0">
                  <a:pos x="connsiteX1" y="connsiteY1"/>
                </a:cxn>
              </a:cxnLst>
              <a:rect l="l" t="t" r="r" b="b"/>
              <a:pathLst>
                <a:path w="141065" h="9525">
                  <a:moveTo>
                    <a:pt x="0" y="0"/>
                  </a:moveTo>
                  <a:lnTo>
                    <a:pt x="141065" y="0"/>
                  </a:lnTo>
                </a:path>
              </a:pathLst>
            </a:custGeom>
            <a:ln w="12700" cap="flat">
              <a:solidFill>
                <a:schemeClr val="tx1"/>
              </a:solidFill>
              <a:prstDash val="solid"/>
              <a:round/>
            </a:ln>
          </p:spPr>
          <p:txBody>
            <a:bodyPr rtlCol="0" anchor="ctr"/>
            <a:lstStyle/>
            <a:p>
              <a:endParaRPr lang="en-US" dirty="0"/>
            </a:p>
          </p:txBody>
        </p:sp>
        <p:sp>
          <p:nvSpPr>
            <p:cNvPr id="162" name="Freeform: Shape 161">
              <a:extLst>
                <a:ext uri="{FF2B5EF4-FFF2-40B4-BE49-F238E27FC236}">
                  <a16:creationId xmlns:a16="http://schemas.microsoft.com/office/drawing/2014/main" id="{A8611324-9E1B-4CD7-8B98-474966D7B640}"/>
                </a:ext>
              </a:extLst>
            </p:cNvPr>
            <p:cNvSpPr/>
            <p:nvPr/>
          </p:nvSpPr>
          <p:spPr>
            <a:xfrm>
              <a:off x="6284648" y="7457884"/>
              <a:ext cx="94106" cy="94106"/>
            </a:xfrm>
            <a:custGeom>
              <a:avLst/>
              <a:gdLst>
                <a:gd name="connsiteX0" fmla="*/ 94107 w 94106"/>
                <a:gd name="connsiteY0" fmla="*/ 47053 h 94106"/>
                <a:gd name="connsiteX1" fmla="*/ 47053 w 94106"/>
                <a:gd name="connsiteY1" fmla="*/ 94107 h 94106"/>
                <a:gd name="connsiteX2" fmla="*/ 0 w 94106"/>
                <a:gd name="connsiteY2" fmla="*/ 47053 h 94106"/>
                <a:gd name="connsiteX3" fmla="*/ 47053 w 94106"/>
                <a:gd name="connsiteY3" fmla="*/ 0 h 94106"/>
                <a:gd name="connsiteX4" fmla="*/ 94107 w 94106"/>
                <a:gd name="connsiteY4" fmla="*/ 47053 h 941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106" h="94106">
                  <a:moveTo>
                    <a:pt x="94107" y="47053"/>
                  </a:moveTo>
                  <a:cubicBezTo>
                    <a:pt x="94107" y="73040"/>
                    <a:pt x="73040" y="94107"/>
                    <a:pt x="47053" y="94107"/>
                  </a:cubicBezTo>
                  <a:cubicBezTo>
                    <a:pt x="21067" y="94107"/>
                    <a:pt x="0" y="73040"/>
                    <a:pt x="0" y="47053"/>
                  </a:cubicBezTo>
                  <a:cubicBezTo>
                    <a:pt x="0" y="21067"/>
                    <a:pt x="21067" y="0"/>
                    <a:pt x="47053" y="0"/>
                  </a:cubicBezTo>
                  <a:cubicBezTo>
                    <a:pt x="73040" y="0"/>
                    <a:pt x="94107" y="21067"/>
                    <a:pt x="94107" y="47053"/>
                  </a:cubicBezTo>
                  <a:close/>
                </a:path>
              </a:pathLst>
            </a:custGeom>
            <a:noFill/>
            <a:ln w="12700" cap="flat">
              <a:solidFill>
                <a:schemeClr val="tx1"/>
              </a:solidFill>
              <a:prstDash val="solid"/>
              <a:round/>
            </a:ln>
          </p:spPr>
          <p:txBody>
            <a:bodyPr rtlCol="0" anchor="ctr"/>
            <a:lstStyle/>
            <a:p>
              <a:endParaRPr lang="en-US" dirty="0"/>
            </a:p>
          </p:txBody>
        </p:sp>
        <p:sp>
          <p:nvSpPr>
            <p:cNvPr id="163" name="Freeform: Shape 162">
              <a:extLst>
                <a:ext uri="{FF2B5EF4-FFF2-40B4-BE49-F238E27FC236}">
                  <a16:creationId xmlns:a16="http://schemas.microsoft.com/office/drawing/2014/main" id="{414FCA64-E2A0-4041-9A0E-4CEBDE1B9CD5}"/>
                </a:ext>
              </a:extLst>
            </p:cNvPr>
            <p:cNvSpPr/>
            <p:nvPr/>
          </p:nvSpPr>
          <p:spPr>
            <a:xfrm>
              <a:off x="6378659" y="7810500"/>
              <a:ext cx="94106" cy="94106"/>
            </a:xfrm>
            <a:custGeom>
              <a:avLst/>
              <a:gdLst>
                <a:gd name="connsiteX0" fmla="*/ 94107 w 94106"/>
                <a:gd name="connsiteY0" fmla="*/ 47054 h 94106"/>
                <a:gd name="connsiteX1" fmla="*/ 47053 w 94106"/>
                <a:gd name="connsiteY1" fmla="*/ 94107 h 94106"/>
                <a:gd name="connsiteX2" fmla="*/ 0 w 94106"/>
                <a:gd name="connsiteY2" fmla="*/ 47054 h 94106"/>
                <a:gd name="connsiteX3" fmla="*/ 47053 w 94106"/>
                <a:gd name="connsiteY3" fmla="*/ 0 h 94106"/>
                <a:gd name="connsiteX4" fmla="*/ 94107 w 94106"/>
                <a:gd name="connsiteY4" fmla="*/ 47054 h 941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106" h="94106">
                  <a:moveTo>
                    <a:pt x="94107" y="47054"/>
                  </a:moveTo>
                  <a:cubicBezTo>
                    <a:pt x="94107" y="73040"/>
                    <a:pt x="73040" y="94107"/>
                    <a:pt x="47053" y="94107"/>
                  </a:cubicBezTo>
                  <a:cubicBezTo>
                    <a:pt x="21066" y="94107"/>
                    <a:pt x="0" y="73040"/>
                    <a:pt x="0" y="47054"/>
                  </a:cubicBezTo>
                  <a:cubicBezTo>
                    <a:pt x="0" y="21067"/>
                    <a:pt x="21066" y="0"/>
                    <a:pt x="47053" y="0"/>
                  </a:cubicBezTo>
                  <a:cubicBezTo>
                    <a:pt x="73040" y="0"/>
                    <a:pt x="94107" y="21067"/>
                    <a:pt x="94107" y="47054"/>
                  </a:cubicBezTo>
                  <a:close/>
                </a:path>
              </a:pathLst>
            </a:custGeom>
            <a:noFill/>
            <a:ln w="12700" cap="flat">
              <a:solidFill>
                <a:schemeClr val="tx1"/>
              </a:solidFill>
              <a:prstDash val="solid"/>
              <a:round/>
            </a:ln>
          </p:spPr>
          <p:txBody>
            <a:bodyPr rtlCol="0" anchor="ctr"/>
            <a:lstStyle/>
            <a:p>
              <a:endParaRPr lang="en-US" dirty="0"/>
            </a:p>
          </p:txBody>
        </p:sp>
        <p:sp>
          <p:nvSpPr>
            <p:cNvPr id="164" name="Freeform: Shape 163">
              <a:extLst>
                <a:ext uri="{FF2B5EF4-FFF2-40B4-BE49-F238E27FC236}">
                  <a16:creationId xmlns:a16="http://schemas.microsoft.com/office/drawing/2014/main" id="{0899ECAD-60D9-4416-84F1-C2B801B25D85}"/>
                </a:ext>
              </a:extLst>
            </p:cNvPr>
            <p:cNvSpPr/>
            <p:nvPr/>
          </p:nvSpPr>
          <p:spPr>
            <a:xfrm>
              <a:off x="6190541" y="7692961"/>
              <a:ext cx="94106" cy="94106"/>
            </a:xfrm>
            <a:custGeom>
              <a:avLst/>
              <a:gdLst>
                <a:gd name="connsiteX0" fmla="*/ 94107 w 94106"/>
                <a:gd name="connsiteY0" fmla="*/ 47053 h 94106"/>
                <a:gd name="connsiteX1" fmla="*/ 47053 w 94106"/>
                <a:gd name="connsiteY1" fmla="*/ 94107 h 94106"/>
                <a:gd name="connsiteX2" fmla="*/ 0 w 94106"/>
                <a:gd name="connsiteY2" fmla="*/ 47053 h 94106"/>
                <a:gd name="connsiteX3" fmla="*/ 47053 w 94106"/>
                <a:gd name="connsiteY3" fmla="*/ 0 h 94106"/>
                <a:gd name="connsiteX4" fmla="*/ 94107 w 94106"/>
                <a:gd name="connsiteY4" fmla="*/ 47053 h 941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106" h="94106">
                  <a:moveTo>
                    <a:pt x="94107" y="47053"/>
                  </a:moveTo>
                  <a:cubicBezTo>
                    <a:pt x="94107" y="73040"/>
                    <a:pt x="73040" y="94107"/>
                    <a:pt x="47053" y="94107"/>
                  </a:cubicBezTo>
                  <a:cubicBezTo>
                    <a:pt x="21067" y="94107"/>
                    <a:pt x="0" y="73040"/>
                    <a:pt x="0" y="47053"/>
                  </a:cubicBezTo>
                  <a:cubicBezTo>
                    <a:pt x="0" y="21067"/>
                    <a:pt x="21067" y="0"/>
                    <a:pt x="47053" y="0"/>
                  </a:cubicBezTo>
                  <a:cubicBezTo>
                    <a:pt x="73040" y="0"/>
                    <a:pt x="94107" y="21067"/>
                    <a:pt x="94107" y="47053"/>
                  </a:cubicBezTo>
                  <a:close/>
                </a:path>
              </a:pathLst>
            </a:custGeom>
            <a:noFill/>
            <a:ln w="12700" cap="flat">
              <a:solidFill>
                <a:schemeClr val="tx1"/>
              </a:solidFill>
              <a:prstDash val="solid"/>
              <a:round/>
            </a:ln>
          </p:spPr>
          <p:txBody>
            <a:bodyPr rtlCol="0" anchor="ctr"/>
            <a:lstStyle/>
            <a:p>
              <a:endParaRPr lang="en-US" dirty="0"/>
            </a:p>
          </p:txBody>
        </p:sp>
        <p:sp>
          <p:nvSpPr>
            <p:cNvPr id="165" name="Freeform: Shape 164">
              <a:extLst>
                <a:ext uri="{FF2B5EF4-FFF2-40B4-BE49-F238E27FC236}">
                  <a16:creationId xmlns:a16="http://schemas.microsoft.com/office/drawing/2014/main" id="{A77CD77F-6B67-44C1-8C20-C0936708464D}"/>
                </a:ext>
              </a:extLst>
            </p:cNvPr>
            <p:cNvSpPr/>
            <p:nvPr/>
          </p:nvSpPr>
          <p:spPr>
            <a:xfrm>
              <a:off x="6190541" y="8092535"/>
              <a:ext cx="94106" cy="94106"/>
            </a:xfrm>
            <a:custGeom>
              <a:avLst/>
              <a:gdLst>
                <a:gd name="connsiteX0" fmla="*/ 94107 w 94106"/>
                <a:gd name="connsiteY0" fmla="*/ 47054 h 94106"/>
                <a:gd name="connsiteX1" fmla="*/ 47053 w 94106"/>
                <a:gd name="connsiteY1" fmla="*/ 94107 h 94106"/>
                <a:gd name="connsiteX2" fmla="*/ 0 w 94106"/>
                <a:gd name="connsiteY2" fmla="*/ 47054 h 94106"/>
                <a:gd name="connsiteX3" fmla="*/ 47053 w 94106"/>
                <a:gd name="connsiteY3" fmla="*/ 0 h 94106"/>
                <a:gd name="connsiteX4" fmla="*/ 94107 w 94106"/>
                <a:gd name="connsiteY4" fmla="*/ 47054 h 941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106" h="94106">
                  <a:moveTo>
                    <a:pt x="94107" y="47054"/>
                  </a:moveTo>
                  <a:cubicBezTo>
                    <a:pt x="94107" y="73040"/>
                    <a:pt x="73040" y="94107"/>
                    <a:pt x="47053" y="94107"/>
                  </a:cubicBezTo>
                  <a:cubicBezTo>
                    <a:pt x="21067" y="94107"/>
                    <a:pt x="0" y="73040"/>
                    <a:pt x="0" y="47054"/>
                  </a:cubicBezTo>
                  <a:cubicBezTo>
                    <a:pt x="0" y="21067"/>
                    <a:pt x="21067" y="0"/>
                    <a:pt x="47053" y="0"/>
                  </a:cubicBezTo>
                  <a:cubicBezTo>
                    <a:pt x="73040" y="0"/>
                    <a:pt x="94107" y="21067"/>
                    <a:pt x="94107" y="47054"/>
                  </a:cubicBezTo>
                  <a:close/>
                </a:path>
              </a:pathLst>
            </a:custGeom>
            <a:noFill/>
            <a:ln w="12700" cap="flat">
              <a:solidFill>
                <a:schemeClr val="tx1"/>
              </a:solidFill>
              <a:prstDash val="solid"/>
              <a:round/>
            </a:ln>
          </p:spPr>
          <p:txBody>
            <a:bodyPr rtlCol="0" anchor="ctr"/>
            <a:lstStyle/>
            <a:p>
              <a:endParaRPr lang="en-US" dirty="0"/>
            </a:p>
          </p:txBody>
        </p:sp>
        <p:sp>
          <p:nvSpPr>
            <p:cNvPr id="166" name="Freeform: Shape 165">
              <a:extLst>
                <a:ext uri="{FF2B5EF4-FFF2-40B4-BE49-F238E27FC236}">
                  <a16:creationId xmlns:a16="http://schemas.microsoft.com/office/drawing/2014/main" id="{208FFFE6-70D6-43D0-8B3D-F8826F826675}"/>
                </a:ext>
              </a:extLst>
            </p:cNvPr>
            <p:cNvSpPr/>
            <p:nvPr/>
          </p:nvSpPr>
          <p:spPr>
            <a:xfrm>
              <a:off x="6049571" y="7246334"/>
              <a:ext cx="564165" cy="1128331"/>
            </a:xfrm>
            <a:custGeom>
              <a:avLst/>
              <a:gdLst>
                <a:gd name="connsiteX0" fmla="*/ 141065 w 564165"/>
                <a:gd name="connsiteY0" fmla="*/ 470154 h 1128331"/>
                <a:gd name="connsiteX1" fmla="*/ 0 w 564165"/>
                <a:gd name="connsiteY1" fmla="*/ 376142 h 1128331"/>
                <a:gd name="connsiteX2" fmla="*/ 0 w 564165"/>
                <a:gd name="connsiteY2" fmla="*/ 94012 h 1128331"/>
                <a:gd name="connsiteX3" fmla="*/ 141065 w 564165"/>
                <a:gd name="connsiteY3" fmla="*/ 0 h 1128331"/>
                <a:gd name="connsiteX4" fmla="*/ 423100 w 564165"/>
                <a:gd name="connsiteY4" fmla="*/ 168593 h 1128331"/>
                <a:gd name="connsiteX5" fmla="*/ 423196 w 564165"/>
                <a:gd name="connsiteY5" fmla="*/ 351472 h 1128331"/>
                <a:gd name="connsiteX6" fmla="*/ 564166 w 564165"/>
                <a:gd name="connsiteY6" fmla="*/ 431483 h 1128331"/>
                <a:gd name="connsiteX7" fmla="*/ 564166 w 564165"/>
                <a:gd name="connsiteY7" fmla="*/ 570357 h 1128331"/>
                <a:gd name="connsiteX8" fmla="*/ 564166 w 564165"/>
                <a:gd name="connsiteY8" fmla="*/ 705231 h 1128331"/>
                <a:gd name="connsiteX9" fmla="*/ 423100 w 564165"/>
                <a:gd name="connsiteY9" fmla="*/ 799243 h 1128331"/>
                <a:gd name="connsiteX10" fmla="*/ 423100 w 564165"/>
                <a:gd name="connsiteY10" fmla="*/ 963835 h 1128331"/>
                <a:gd name="connsiteX11" fmla="*/ 141065 w 564165"/>
                <a:gd name="connsiteY11" fmla="*/ 1128332 h 1128331"/>
                <a:gd name="connsiteX12" fmla="*/ 0 w 564165"/>
                <a:gd name="connsiteY12" fmla="*/ 1057847 h 1128331"/>
                <a:gd name="connsiteX13" fmla="*/ 0 w 564165"/>
                <a:gd name="connsiteY13" fmla="*/ 571691 h 1128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64165" h="1128331">
                  <a:moveTo>
                    <a:pt x="141065" y="470154"/>
                  </a:moveTo>
                  <a:lnTo>
                    <a:pt x="0" y="376142"/>
                  </a:lnTo>
                  <a:lnTo>
                    <a:pt x="0" y="94012"/>
                  </a:lnTo>
                  <a:lnTo>
                    <a:pt x="141065" y="0"/>
                  </a:lnTo>
                  <a:lnTo>
                    <a:pt x="423100" y="168593"/>
                  </a:lnTo>
                  <a:lnTo>
                    <a:pt x="423196" y="351472"/>
                  </a:lnTo>
                  <a:lnTo>
                    <a:pt x="564166" y="431483"/>
                  </a:lnTo>
                  <a:lnTo>
                    <a:pt x="564166" y="570357"/>
                  </a:lnTo>
                  <a:lnTo>
                    <a:pt x="564166" y="705231"/>
                  </a:lnTo>
                  <a:lnTo>
                    <a:pt x="423100" y="799243"/>
                  </a:lnTo>
                  <a:lnTo>
                    <a:pt x="423100" y="963835"/>
                  </a:lnTo>
                  <a:lnTo>
                    <a:pt x="141065" y="1128332"/>
                  </a:lnTo>
                  <a:lnTo>
                    <a:pt x="0" y="1057847"/>
                  </a:lnTo>
                  <a:lnTo>
                    <a:pt x="0" y="571691"/>
                  </a:lnTo>
                </a:path>
              </a:pathLst>
            </a:custGeom>
            <a:noFill/>
            <a:ln w="12700" cap="flat">
              <a:solidFill>
                <a:schemeClr val="tx1"/>
              </a:solidFill>
              <a:prstDash val="solid"/>
              <a:round/>
            </a:ln>
          </p:spPr>
          <p:txBody>
            <a:bodyPr rtlCol="0" anchor="ctr"/>
            <a:lstStyle/>
            <a:p>
              <a:endParaRPr lang="en-US" dirty="0"/>
            </a:p>
          </p:txBody>
        </p:sp>
      </p:grpSp>
      <p:cxnSp>
        <p:nvCxnSpPr>
          <p:cNvPr id="167" name="Straight Connector 166">
            <a:extLst>
              <a:ext uri="{FF2B5EF4-FFF2-40B4-BE49-F238E27FC236}">
                <a16:creationId xmlns:a16="http://schemas.microsoft.com/office/drawing/2014/main" id="{63CE8537-116C-441A-B5CB-C493FC9E5EFD}"/>
              </a:ext>
            </a:extLst>
          </p:cNvPr>
          <p:cNvCxnSpPr>
            <a:cxnSpLocks/>
          </p:cNvCxnSpPr>
          <p:nvPr/>
        </p:nvCxnSpPr>
        <p:spPr>
          <a:xfrm>
            <a:off x="3399281" y="1784773"/>
            <a:ext cx="683307" cy="0"/>
          </a:xfrm>
          <a:prstGeom prst="line">
            <a:avLst/>
          </a:prstGeom>
          <a:noFill/>
          <a:ln w="12700" cap="flat" cmpd="sng" algn="ctr">
            <a:solidFill>
              <a:sysClr val="window" lastClr="FFFFFF"/>
            </a:solidFill>
            <a:prstDash val="solid"/>
            <a:miter lim="800000"/>
            <a:tailEnd type="arrow" w="lg" len="sm"/>
          </a:ln>
          <a:effectLst/>
        </p:spPr>
      </p:cxnSp>
      <p:cxnSp>
        <p:nvCxnSpPr>
          <p:cNvPr id="168" name="Straight Connector 167">
            <a:extLst>
              <a:ext uri="{FF2B5EF4-FFF2-40B4-BE49-F238E27FC236}">
                <a16:creationId xmlns:a16="http://schemas.microsoft.com/office/drawing/2014/main" id="{BBE8FA52-5AA4-43AE-BCFE-58E686F0A750}"/>
              </a:ext>
            </a:extLst>
          </p:cNvPr>
          <p:cNvCxnSpPr>
            <a:cxnSpLocks/>
          </p:cNvCxnSpPr>
          <p:nvPr/>
        </p:nvCxnSpPr>
        <p:spPr>
          <a:xfrm>
            <a:off x="5085564" y="1784773"/>
            <a:ext cx="683307" cy="0"/>
          </a:xfrm>
          <a:prstGeom prst="line">
            <a:avLst/>
          </a:prstGeom>
          <a:noFill/>
          <a:ln w="12700" cap="flat" cmpd="sng" algn="ctr">
            <a:solidFill>
              <a:sysClr val="window" lastClr="FFFFFF"/>
            </a:solidFill>
            <a:prstDash val="solid"/>
            <a:miter lim="800000"/>
            <a:tailEnd type="arrow" w="lg" len="sm"/>
          </a:ln>
          <a:effectLst/>
        </p:spPr>
      </p:cxnSp>
      <p:cxnSp>
        <p:nvCxnSpPr>
          <p:cNvPr id="169" name="Straight Connector 168">
            <a:extLst>
              <a:ext uri="{FF2B5EF4-FFF2-40B4-BE49-F238E27FC236}">
                <a16:creationId xmlns:a16="http://schemas.microsoft.com/office/drawing/2014/main" id="{A9E7AD4B-74EC-489E-BC63-643C27651742}"/>
              </a:ext>
            </a:extLst>
          </p:cNvPr>
          <p:cNvCxnSpPr>
            <a:cxnSpLocks/>
          </p:cNvCxnSpPr>
          <p:nvPr/>
        </p:nvCxnSpPr>
        <p:spPr>
          <a:xfrm>
            <a:off x="6771846" y="1784773"/>
            <a:ext cx="683307" cy="0"/>
          </a:xfrm>
          <a:prstGeom prst="line">
            <a:avLst/>
          </a:prstGeom>
          <a:noFill/>
          <a:ln w="12700" cap="flat" cmpd="sng" algn="ctr">
            <a:solidFill>
              <a:sysClr val="window" lastClr="FFFFFF"/>
            </a:solidFill>
            <a:prstDash val="solid"/>
            <a:miter lim="800000"/>
            <a:tailEnd type="arrow" w="lg" len="sm"/>
          </a:ln>
          <a:effectLst/>
        </p:spPr>
      </p:cxnSp>
    </p:spTree>
    <p:extLst>
      <p:ext uri="{BB962C8B-B14F-4D97-AF65-F5344CB8AC3E}">
        <p14:creationId xmlns:p14="http://schemas.microsoft.com/office/powerpoint/2010/main" val="51450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E8639052-6780-478A-B7C2-FB72E84B1072}"/>
              </a:ext>
            </a:extLst>
          </p:cNvPr>
          <p:cNvSpPr>
            <a:spLocks noGrp="1"/>
          </p:cNvSpPr>
          <p:nvPr>
            <p:ph type="title"/>
          </p:nvPr>
        </p:nvSpPr>
        <p:spPr/>
        <p:txBody>
          <a:bodyPr/>
          <a:lstStyle/>
          <a:p>
            <a:r>
              <a:rPr lang="en-US" dirty="0"/>
              <a:t>How SageMaker Clarify works</a:t>
            </a:r>
          </a:p>
        </p:txBody>
      </p:sp>
      <p:sp>
        <p:nvSpPr>
          <p:cNvPr id="6" name="Rectangle 5">
            <a:extLst>
              <a:ext uri="{FF2B5EF4-FFF2-40B4-BE49-F238E27FC236}">
                <a16:creationId xmlns:a16="http://schemas.microsoft.com/office/drawing/2014/main" id="{57640D4F-F140-453F-927D-76C00B553DAC}"/>
              </a:ext>
            </a:extLst>
          </p:cNvPr>
          <p:cNvSpPr/>
          <p:nvPr/>
        </p:nvSpPr>
        <p:spPr>
          <a:xfrm>
            <a:off x="1135241" y="1307948"/>
            <a:ext cx="7421503" cy="2527603"/>
          </a:xfrm>
          <a:prstGeom prst="rect">
            <a:avLst/>
          </a:prstGeom>
          <a:solidFill>
            <a:schemeClr val="bg1"/>
          </a:solidFill>
          <a:ln w="19050">
            <a:gradFill flip="none" rotWithShape="1">
              <a:gsLst>
                <a:gs pos="0">
                  <a:srgbClr val="FF5126"/>
                </a:gs>
                <a:gs pos="100000">
                  <a:srgbClr val="FF9300"/>
                </a:gs>
              </a:gsLst>
              <a:lin ang="0" scaled="1"/>
              <a:tileRect/>
            </a:grad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cxnSp>
        <p:nvCxnSpPr>
          <p:cNvPr id="8" name="Straight Arrow Connector 7">
            <a:extLst>
              <a:ext uri="{FF2B5EF4-FFF2-40B4-BE49-F238E27FC236}">
                <a16:creationId xmlns:a16="http://schemas.microsoft.com/office/drawing/2014/main" id="{70A75B7C-A961-488A-AD99-71EDA68DB63E}"/>
              </a:ext>
            </a:extLst>
          </p:cNvPr>
          <p:cNvCxnSpPr>
            <a:cxnSpLocks/>
          </p:cNvCxnSpPr>
          <p:nvPr/>
        </p:nvCxnSpPr>
        <p:spPr>
          <a:xfrm>
            <a:off x="3416231" y="2135399"/>
            <a:ext cx="224216" cy="0"/>
          </a:xfrm>
          <a:prstGeom prst="straightConnector1">
            <a:avLst/>
          </a:prstGeom>
          <a:ln w="12700">
            <a:solidFill>
              <a:schemeClr val="tx1"/>
            </a:solidFill>
            <a:tailEnd type="arrow" w="lg" len="sm"/>
          </a:ln>
          <a:effectLst/>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5FDE41CA-85AF-4666-8B5E-ABC00E3AF182}"/>
              </a:ext>
            </a:extLst>
          </p:cNvPr>
          <p:cNvSpPr txBox="1"/>
          <p:nvPr/>
        </p:nvSpPr>
        <p:spPr>
          <a:xfrm>
            <a:off x="1911069" y="2541759"/>
            <a:ext cx="1597843" cy="707886"/>
          </a:xfrm>
          <a:prstGeom prst="rect">
            <a:avLst/>
          </a:prstGeom>
          <a:noFill/>
        </p:spPr>
        <p:txBody>
          <a:bodyPr wrap="square" rtlCol="0">
            <a:spAutoFit/>
          </a:bodyPr>
          <a:lstStyle/>
          <a:p>
            <a:pPr algn="ctr">
              <a:spcAft>
                <a:spcPts val="300"/>
              </a:spcAft>
            </a:pPr>
            <a:r>
              <a:rPr lang="en-US" sz="1000" b="1" dirty="0"/>
              <a:t>Build</a:t>
            </a:r>
          </a:p>
          <a:p>
            <a:pPr algn="ctr">
              <a:spcAft>
                <a:spcPts val="300"/>
              </a:spcAft>
            </a:pPr>
            <a:r>
              <a:rPr lang="en-US" sz="900" b="1" dirty="0">
                <a:solidFill>
                  <a:schemeClr val="bg2">
                    <a:lumMod val="25000"/>
                    <a:lumOff val="75000"/>
                  </a:schemeClr>
                </a:solidFill>
              </a:rPr>
              <a:t>Data Preparation</a:t>
            </a:r>
          </a:p>
          <a:p>
            <a:pPr algn="ctr">
              <a:spcAft>
                <a:spcPts val="300"/>
              </a:spcAft>
            </a:pPr>
            <a:r>
              <a:rPr lang="en-US" sz="800" dirty="0">
                <a:solidFill>
                  <a:schemeClr val="bg2">
                    <a:lumMod val="25000"/>
                    <a:lumOff val="75000"/>
                  </a:schemeClr>
                </a:solidFill>
              </a:rPr>
              <a:t>Perform bias analysis during exploratory data analysis</a:t>
            </a:r>
          </a:p>
        </p:txBody>
      </p:sp>
      <p:sp>
        <p:nvSpPr>
          <p:cNvPr id="11" name="TextBox 10">
            <a:extLst>
              <a:ext uri="{FF2B5EF4-FFF2-40B4-BE49-F238E27FC236}">
                <a16:creationId xmlns:a16="http://schemas.microsoft.com/office/drawing/2014/main" id="{47E7206B-6BBC-4F15-81BB-9DC240DEE76D}"/>
              </a:ext>
            </a:extLst>
          </p:cNvPr>
          <p:cNvSpPr txBox="1"/>
          <p:nvPr/>
        </p:nvSpPr>
        <p:spPr>
          <a:xfrm>
            <a:off x="3528339" y="2541759"/>
            <a:ext cx="1597843" cy="830997"/>
          </a:xfrm>
          <a:prstGeom prst="rect">
            <a:avLst/>
          </a:prstGeom>
          <a:noFill/>
        </p:spPr>
        <p:txBody>
          <a:bodyPr wrap="square" rtlCol="0">
            <a:spAutoFit/>
          </a:bodyPr>
          <a:lstStyle/>
          <a:p>
            <a:pPr algn="ctr">
              <a:spcAft>
                <a:spcPts val="300"/>
              </a:spcAft>
            </a:pPr>
            <a:r>
              <a:rPr lang="en-US" sz="1000" b="1" dirty="0"/>
              <a:t>Training</a:t>
            </a:r>
          </a:p>
          <a:p>
            <a:pPr algn="ctr">
              <a:spcAft>
                <a:spcPts val="300"/>
              </a:spcAft>
            </a:pPr>
            <a:r>
              <a:rPr lang="en-US" sz="900" b="1" dirty="0">
                <a:solidFill>
                  <a:schemeClr val="bg2">
                    <a:lumMod val="25000"/>
                    <a:lumOff val="75000"/>
                  </a:schemeClr>
                </a:solidFill>
              </a:rPr>
              <a:t>Trained Model</a:t>
            </a:r>
          </a:p>
          <a:p>
            <a:pPr algn="ctr">
              <a:spcAft>
                <a:spcPts val="300"/>
              </a:spcAft>
            </a:pPr>
            <a:r>
              <a:rPr lang="en-US" sz="800" dirty="0">
                <a:solidFill>
                  <a:schemeClr val="bg2">
                    <a:lumMod val="25000"/>
                    <a:lumOff val="75000"/>
                  </a:schemeClr>
                </a:solidFill>
              </a:rPr>
              <a:t>Conduct a bias and explainability analysis </a:t>
            </a:r>
            <a:br>
              <a:rPr lang="en-US" sz="800" dirty="0">
                <a:solidFill>
                  <a:schemeClr val="bg2">
                    <a:lumMod val="25000"/>
                    <a:lumOff val="75000"/>
                  </a:schemeClr>
                </a:solidFill>
              </a:rPr>
            </a:br>
            <a:r>
              <a:rPr lang="en-US" sz="800" dirty="0">
                <a:solidFill>
                  <a:schemeClr val="bg2">
                    <a:lumMod val="25000"/>
                    <a:lumOff val="75000"/>
                  </a:schemeClr>
                </a:solidFill>
              </a:rPr>
              <a:t>after training</a:t>
            </a:r>
          </a:p>
        </p:txBody>
      </p:sp>
      <p:sp>
        <p:nvSpPr>
          <p:cNvPr id="12" name="TextBox 11">
            <a:extLst>
              <a:ext uri="{FF2B5EF4-FFF2-40B4-BE49-F238E27FC236}">
                <a16:creationId xmlns:a16="http://schemas.microsoft.com/office/drawing/2014/main" id="{19EEA72B-F8A7-4188-B5B7-FB003D888CE3}"/>
              </a:ext>
            </a:extLst>
          </p:cNvPr>
          <p:cNvSpPr txBox="1"/>
          <p:nvPr/>
        </p:nvSpPr>
        <p:spPr>
          <a:xfrm>
            <a:off x="5145608" y="2541759"/>
            <a:ext cx="1597843" cy="707886"/>
          </a:xfrm>
          <a:prstGeom prst="rect">
            <a:avLst/>
          </a:prstGeom>
          <a:noFill/>
        </p:spPr>
        <p:txBody>
          <a:bodyPr wrap="square" rtlCol="0">
            <a:spAutoFit/>
          </a:bodyPr>
          <a:lstStyle/>
          <a:p>
            <a:pPr algn="ctr">
              <a:spcAft>
                <a:spcPts val="300"/>
              </a:spcAft>
            </a:pPr>
            <a:r>
              <a:rPr lang="en-US" sz="1000" b="1" dirty="0"/>
              <a:t>Deploy</a:t>
            </a:r>
          </a:p>
          <a:p>
            <a:pPr algn="ctr">
              <a:spcAft>
                <a:spcPts val="300"/>
              </a:spcAft>
            </a:pPr>
            <a:r>
              <a:rPr lang="en-US" sz="900" b="1" dirty="0">
                <a:solidFill>
                  <a:schemeClr val="bg2">
                    <a:lumMod val="25000"/>
                    <a:lumOff val="75000"/>
                  </a:schemeClr>
                </a:solidFill>
              </a:rPr>
              <a:t>Inference</a:t>
            </a:r>
          </a:p>
          <a:p>
            <a:pPr algn="ctr">
              <a:spcAft>
                <a:spcPts val="300"/>
              </a:spcAft>
            </a:pPr>
            <a:r>
              <a:rPr lang="en-US" sz="800" dirty="0">
                <a:solidFill>
                  <a:schemeClr val="bg2">
                    <a:lumMod val="25000"/>
                    <a:lumOff val="75000"/>
                  </a:schemeClr>
                </a:solidFill>
              </a:rPr>
              <a:t>Explain individual inferences for models in production</a:t>
            </a:r>
          </a:p>
        </p:txBody>
      </p:sp>
      <p:sp>
        <p:nvSpPr>
          <p:cNvPr id="13" name="TextBox 12">
            <a:extLst>
              <a:ext uri="{FF2B5EF4-FFF2-40B4-BE49-F238E27FC236}">
                <a16:creationId xmlns:a16="http://schemas.microsoft.com/office/drawing/2014/main" id="{0BEC5298-FADA-4FC9-BB1F-044EBB1A2915}"/>
              </a:ext>
            </a:extLst>
          </p:cNvPr>
          <p:cNvSpPr txBox="1"/>
          <p:nvPr/>
        </p:nvSpPr>
        <p:spPr>
          <a:xfrm>
            <a:off x="6762877" y="2541759"/>
            <a:ext cx="1597843" cy="830997"/>
          </a:xfrm>
          <a:prstGeom prst="rect">
            <a:avLst/>
          </a:prstGeom>
          <a:noFill/>
        </p:spPr>
        <p:txBody>
          <a:bodyPr wrap="square" rtlCol="0">
            <a:spAutoFit/>
          </a:bodyPr>
          <a:lstStyle/>
          <a:p>
            <a:pPr algn="ctr">
              <a:spcAft>
                <a:spcPts val="300"/>
              </a:spcAft>
            </a:pPr>
            <a:r>
              <a:rPr lang="en-US" sz="1000" b="1" dirty="0"/>
              <a:t>Monitor</a:t>
            </a:r>
          </a:p>
          <a:p>
            <a:pPr algn="ctr">
              <a:spcAft>
                <a:spcPts val="300"/>
              </a:spcAft>
            </a:pPr>
            <a:r>
              <a:rPr lang="en-US" sz="900" b="1" dirty="0">
                <a:solidFill>
                  <a:schemeClr val="bg2">
                    <a:lumMod val="25000"/>
                    <a:lumOff val="75000"/>
                  </a:schemeClr>
                </a:solidFill>
              </a:rPr>
              <a:t>Model Monitoring</a:t>
            </a:r>
          </a:p>
          <a:p>
            <a:pPr algn="ctr">
              <a:spcAft>
                <a:spcPts val="300"/>
              </a:spcAft>
            </a:pPr>
            <a:r>
              <a:rPr lang="en-US" sz="800" dirty="0">
                <a:solidFill>
                  <a:schemeClr val="bg2">
                    <a:lumMod val="25000"/>
                    <a:lumOff val="75000"/>
                  </a:schemeClr>
                </a:solidFill>
              </a:rPr>
              <a:t>Use SageMaker Model Monitor to validate bias and relative feature importance over time</a:t>
            </a:r>
          </a:p>
        </p:txBody>
      </p:sp>
      <p:sp>
        <p:nvSpPr>
          <p:cNvPr id="14" name="Rectangle 13">
            <a:extLst>
              <a:ext uri="{FF2B5EF4-FFF2-40B4-BE49-F238E27FC236}">
                <a16:creationId xmlns:a16="http://schemas.microsoft.com/office/drawing/2014/main" id="{F67C538D-DA9B-46BE-AB4C-28438EFD8A78}"/>
              </a:ext>
            </a:extLst>
          </p:cNvPr>
          <p:cNvSpPr/>
          <p:nvPr/>
        </p:nvSpPr>
        <p:spPr>
          <a:xfrm>
            <a:off x="457200" y="1795780"/>
            <a:ext cx="1371600" cy="1552716"/>
          </a:xfrm>
          <a:prstGeom prst="rect">
            <a:avLst/>
          </a:prstGeom>
          <a:solidFill>
            <a:schemeClr val="bg2">
              <a:lumMod val="90000"/>
              <a:lumOff val="10000"/>
            </a:schemeClr>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15" name="Rectangle 14">
            <a:extLst>
              <a:ext uri="{FF2B5EF4-FFF2-40B4-BE49-F238E27FC236}">
                <a16:creationId xmlns:a16="http://schemas.microsoft.com/office/drawing/2014/main" id="{20570AC0-D47A-4350-9EBE-0417210FA881}"/>
              </a:ext>
            </a:extLst>
          </p:cNvPr>
          <p:cNvSpPr/>
          <p:nvPr/>
        </p:nvSpPr>
        <p:spPr>
          <a:xfrm>
            <a:off x="457200" y="1795781"/>
            <a:ext cx="1371600" cy="53194"/>
          </a:xfrm>
          <a:prstGeom prst="rect">
            <a:avLst/>
          </a:prstGeom>
          <a:gradFill flip="none" rotWithShape="1">
            <a:gsLst>
              <a:gs pos="0">
                <a:srgbClr val="FF5126"/>
              </a:gs>
              <a:gs pos="100000">
                <a:srgbClr val="FF9300"/>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grpSp>
        <p:nvGrpSpPr>
          <p:cNvPr id="17" name="Graphic 5097">
            <a:extLst>
              <a:ext uri="{FF2B5EF4-FFF2-40B4-BE49-F238E27FC236}">
                <a16:creationId xmlns:a16="http://schemas.microsoft.com/office/drawing/2014/main" id="{947198B7-3AF8-4E0B-8FE0-6D1C38A83074}"/>
              </a:ext>
            </a:extLst>
          </p:cNvPr>
          <p:cNvGrpSpPr/>
          <p:nvPr/>
        </p:nvGrpSpPr>
        <p:grpSpPr>
          <a:xfrm>
            <a:off x="654997" y="1795002"/>
            <a:ext cx="976007" cy="976007"/>
            <a:chOff x="5097071" y="6858000"/>
            <a:chExt cx="1905000" cy="1905000"/>
          </a:xfrm>
        </p:grpSpPr>
        <p:sp>
          <p:nvSpPr>
            <p:cNvPr id="18" name="Freeform: Shape 17">
              <a:extLst>
                <a:ext uri="{FF2B5EF4-FFF2-40B4-BE49-F238E27FC236}">
                  <a16:creationId xmlns:a16="http://schemas.microsoft.com/office/drawing/2014/main" id="{F52F6F66-FE4D-47D5-A7DE-509D596138E1}"/>
                </a:ext>
              </a:extLst>
            </p:cNvPr>
            <p:cNvSpPr/>
            <p:nvPr/>
          </p:nvSpPr>
          <p:spPr>
            <a:xfrm>
              <a:off x="5485405" y="7691532"/>
              <a:ext cx="9525" cy="250126"/>
            </a:xfrm>
            <a:custGeom>
              <a:avLst/>
              <a:gdLst>
                <a:gd name="connsiteX0" fmla="*/ 0 w 9525"/>
                <a:gd name="connsiteY0" fmla="*/ 250126 h 250126"/>
                <a:gd name="connsiteX1" fmla="*/ 0 w 9525"/>
                <a:gd name="connsiteY1" fmla="*/ 125063 h 250126"/>
                <a:gd name="connsiteX2" fmla="*/ 0 w 9525"/>
                <a:gd name="connsiteY2" fmla="*/ 0 h 250126"/>
                <a:gd name="connsiteX3" fmla="*/ 0 w 9525"/>
                <a:gd name="connsiteY3" fmla="*/ 250126 h 250126"/>
              </a:gdLst>
              <a:ahLst/>
              <a:cxnLst>
                <a:cxn ang="0">
                  <a:pos x="connsiteX0" y="connsiteY0"/>
                </a:cxn>
                <a:cxn ang="0">
                  <a:pos x="connsiteX1" y="connsiteY1"/>
                </a:cxn>
                <a:cxn ang="0">
                  <a:pos x="connsiteX2" y="connsiteY2"/>
                </a:cxn>
                <a:cxn ang="0">
                  <a:pos x="connsiteX3" y="connsiteY3"/>
                </a:cxn>
              </a:cxnLst>
              <a:rect l="l" t="t" r="r" b="b"/>
              <a:pathLst>
                <a:path w="9525" h="250126">
                  <a:moveTo>
                    <a:pt x="0" y="250126"/>
                  </a:moveTo>
                  <a:lnTo>
                    <a:pt x="0" y="125063"/>
                  </a:lnTo>
                  <a:lnTo>
                    <a:pt x="0" y="0"/>
                  </a:lnTo>
                  <a:lnTo>
                    <a:pt x="0" y="250126"/>
                  </a:lnTo>
                  <a:close/>
                </a:path>
              </a:pathLst>
            </a:custGeom>
            <a:noFill/>
            <a:ln w="12700" cap="flat">
              <a:solidFill>
                <a:schemeClr val="accent1"/>
              </a:solidFill>
              <a:prstDash val="solid"/>
              <a:round/>
            </a:ln>
          </p:spPr>
          <p:txBody>
            <a:bodyPr rtlCol="0" anchor="ctr"/>
            <a:lstStyle/>
            <a:p>
              <a:endParaRPr lang="en-US" dirty="0"/>
            </a:p>
          </p:txBody>
        </p:sp>
        <p:sp>
          <p:nvSpPr>
            <p:cNvPr id="19" name="Freeform: Shape 18">
              <a:extLst>
                <a:ext uri="{FF2B5EF4-FFF2-40B4-BE49-F238E27FC236}">
                  <a16:creationId xmlns:a16="http://schemas.microsoft.com/office/drawing/2014/main" id="{3D789AC2-4FD2-4938-9769-7D8E578D76D1}"/>
                </a:ext>
              </a:extLst>
            </p:cNvPr>
            <p:cNvSpPr/>
            <p:nvPr/>
          </p:nvSpPr>
          <p:spPr>
            <a:xfrm>
              <a:off x="5767440" y="7457884"/>
              <a:ext cx="141065" cy="358711"/>
            </a:xfrm>
            <a:custGeom>
              <a:avLst/>
              <a:gdLst>
                <a:gd name="connsiteX0" fmla="*/ 0 w 141065"/>
                <a:gd name="connsiteY0" fmla="*/ 358712 h 358711"/>
                <a:gd name="connsiteX1" fmla="*/ 0 w 141065"/>
                <a:gd name="connsiteY1" fmla="*/ 211550 h 358711"/>
                <a:gd name="connsiteX2" fmla="*/ 141065 w 141065"/>
                <a:gd name="connsiteY2" fmla="*/ 141065 h 358711"/>
                <a:gd name="connsiteX3" fmla="*/ 141065 w 141065"/>
                <a:gd name="connsiteY3" fmla="*/ 0 h 358711"/>
              </a:gdLst>
              <a:ahLst/>
              <a:cxnLst>
                <a:cxn ang="0">
                  <a:pos x="connsiteX0" y="connsiteY0"/>
                </a:cxn>
                <a:cxn ang="0">
                  <a:pos x="connsiteX1" y="connsiteY1"/>
                </a:cxn>
                <a:cxn ang="0">
                  <a:pos x="connsiteX2" y="connsiteY2"/>
                </a:cxn>
                <a:cxn ang="0">
                  <a:pos x="connsiteX3" y="connsiteY3"/>
                </a:cxn>
              </a:cxnLst>
              <a:rect l="l" t="t" r="r" b="b"/>
              <a:pathLst>
                <a:path w="141065" h="358711">
                  <a:moveTo>
                    <a:pt x="0" y="358712"/>
                  </a:moveTo>
                  <a:lnTo>
                    <a:pt x="0" y="211550"/>
                  </a:lnTo>
                  <a:lnTo>
                    <a:pt x="141065" y="141065"/>
                  </a:lnTo>
                  <a:lnTo>
                    <a:pt x="141065" y="0"/>
                  </a:lnTo>
                </a:path>
              </a:pathLst>
            </a:custGeom>
            <a:noFill/>
            <a:ln w="12700" cap="flat">
              <a:solidFill>
                <a:srgbClr val="FF7323"/>
              </a:solidFill>
              <a:prstDash val="solid"/>
              <a:round/>
            </a:ln>
          </p:spPr>
          <p:txBody>
            <a:bodyPr rtlCol="0" anchor="ctr"/>
            <a:lstStyle/>
            <a:p>
              <a:endParaRPr lang="en-US" dirty="0"/>
            </a:p>
          </p:txBody>
        </p:sp>
        <p:sp>
          <p:nvSpPr>
            <p:cNvPr id="20" name="Freeform: Shape 19">
              <a:extLst>
                <a:ext uri="{FF2B5EF4-FFF2-40B4-BE49-F238E27FC236}">
                  <a16:creationId xmlns:a16="http://schemas.microsoft.com/office/drawing/2014/main" id="{11FB6626-F2AD-48A9-8B13-EFCBDCC9B14E}"/>
                </a:ext>
              </a:extLst>
            </p:cNvPr>
            <p:cNvSpPr/>
            <p:nvPr/>
          </p:nvSpPr>
          <p:spPr>
            <a:xfrm>
              <a:off x="5626470" y="7598949"/>
              <a:ext cx="140969" cy="70484"/>
            </a:xfrm>
            <a:custGeom>
              <a:avLst/>
              <a:gdLst>
                <a:gd name="connsiteX0" fmla="*/ 140970 w 140969"/>
                <a:gd name="connsiteY0" fmla="*/ 70485 h 70484"/>
                <a:gd name="connsiteX1" fmla="*/ 0 w 140969"/>
                <a:gd name="connsiteY1" fmla="*/ 0 h 70484"/>
              </a:gdLst>
              <a:ahLst/>
              <a:cxnLst>
                <a:cxn ang="0">
                  <a:pos x="connsiteX0" y="connsiteY0"/>
                </a:cxn>
                <a:cxn ang="0">
                  <a:pos x="connsiteX1" y="connsiteY1"/>
                </a:cxn>
              </a:cxnLst>
              <a:rect l="l" t="t" r="r" b="b"/>
              <a:pathLst>
                <a:path w="140969" h="70484">
                  <a:moveTo>
                    <a:pt x="140970" y="70485"/>
                  </a:moveTo>
                  <a:lnTo>
                    <a:pt x="0" y="0"/>
                  </a:lnTo>
                </a:path>
              </a:pathLst>
            </a:custGeom>
            <a:ln w="12700" cap="flat">
              <a:solidFill>
                <a:srgbClr val="FF6525"/>
              </a:solidFill>
              <a:prstDash val="solid"/>
              <a:round/>
            </a:ln>
          </p:spPr>
          <p:txBody>
            <a:bodyPr rtlCol="0" anchor="ctr"/>
            <a:lstStyle/>
            <a:p>
              <a:endParaRPr lang="en-US" dirty="0"/>
            </a:p>
          </p:txBody>
        </p:sp>
        <p:sp>
          <p:nvSpPr>
            <p:cNvPr id="21" name="Freeform: Shape 20">
              <a:extLst>
                <a:ext uri="{FF2B5EF4-FFF2-40B4-BE49-F238E27FC236}">
                  <a16:creationId xmlns:a16="http://schemas.microsoft.com/office/drawing/2014/main" id="{3678D9EF-56C7-437A-8D65-74257EB948FA}"/>
                </a:ext>
              </a:extLst>
            </p:cNvPr>
            <p:cNvSpPr/>
            <p:nvPr/>
          </p:nvSpPr>
          <p:spPr>
            <a:xfrm>
              <a:off x="5767440" y="7331678"/>
              <a:ext cx="9525" cy="173259"/>
            </a:xfrm>
            <a:custGeom>
              <a:avLst/>
              <a:gdLst>
                <a:gd name="connsiteX0" fmla="*/ 0 w 9525"/>
                <a:gd name="connsiteY0" fmla="*/ 173260 h 173259"/>
                <a:gd name="connsiteX1" fmla="*/ 0 w 9525"/>
                <a:gd name="connsiteY1" fmla="*/ 0 h 173259"/>
              </a:gdLst>
              <a:ahLst/>
              <a:cxnLst>
                <a:cxn ang="0">
                  <a:pos x="connsiteX0" y="connsiteY0"/>
                </a:cxn>
                <a:cxn ang="0">
                  <a:pos x="connsiteX1" y="connsiteY1"/>
                </a:cxn>
              </a:cxnLst>
              <a:rect l="l" t="t" r="r" b="b"/>
              <a:pathLst>
                <a:path w="9525" h="173259">
                  <a:moveTo>
                    <a:pt x="0" y="173260"/>
                  </a:moveTo>
                  <a:lnTo>
                    <a:pt x="0" y="0"/>
                  </a:lnTo>
                </a:path>
              </a:pathLst>
            </a:custGeom>
            <a:ln w="12700" cap="flat">
              <a:solidFill>
                <a:srgbClr val="FF7622"/>
              </a:solidFill>
              <a:prstDash val="solid"/>
              <a:round/>
            </a:ln>
          </p:spPr>
          <p:txBody>
            <a:bodyPr rtlCol="0" anchor="ctr"/>
            <a:lstStyle/>
            <a:p>
              <a:endParaRPr lang="en-US" dirty="0"/>
            </a:p>
          </p:txBody>
        </p:sp>
        <p:sp>
          <p:nvSpPr>
            <p:cNvPr id="22" name="Freeform: Shape 21">
              <a:extLst>
                <a:ext uri="{FF2B5EF4-FFF2-40B4-BE49-F238E27FC236}">
                  <a16:creationId xmlns:a16="http://schemas.microsoft.com/office/drawing/2014/main" id="{BD4A92DD-71F2-4953-9E37-1B44137EEF29}"/>
                </a:ext>
              </a:extLst>
            </p:cNvPr>
            <p:cNvSpPr/>
            <p:nvPr/>
          </p:nvSpPr>
          <p:spPr>
            <a:xfrm>
              <a:off x="5485405" y="7738110"/>
              <a:ext cx="135826" cy="80009"/>
            </a:xfrm>
            <a:custGeom>
              <a:avLst/>
              <a:gdLst>
                <a:gd name="connsiteX0" fmla="*/ 0 w 135826"/>
                <a:gd name="connsiteY0" fmla="*/ 80010 h 80009"/>
                <a:gd name="connsiteX1" fmla="*/ 135826 w 135826"/>
                <a:gd name="connsiteY1" fmla="*/ 0 h 80009"/>
              </a:gdLst>
              <a:ahLst/>
              <a:cxnLst>
                <a:cxn ang="0">
                  <a:pos x="connsiteX0" y="connsiteY0"/>
                </a:cxn>
                <a:cxn ang="0">
                  <a:pos x="connsiteX1" y="connsiteY1"/>
                </a:cxn>
              </a:cxnLst>
              <a:rect l="l" t="t" r="r" b="b"/>
              <a:pathLst>
                <a:path w="135826" h="80009">
                  <a:moveTo>
                    <a:pt x="0" y="80010"/>
                  </a:moveTo>
                  <a:lnTo>
                    <a:pt x="135826" y="0"/>
                  </a:lnTo>
                </a:path>
              </a:pathLst>
            </a:custGeom>
            <a:ln w="12700" cap="flat">
              <a:solidFill>
                <a:srgbClr val="FF5226"/>
              </a:solidFill>
              <a:prstDash val="solid"/>
              <a:round/>
            </a:ln>
          </p:spPr>
          <p:txBody>
            <a:bodyPr rtlCol="0" anchor="ctr"/>
            <a:lstStyle/>
            <a:p>
              <a:endParaRPr lang="en-US" dirty="0"/>
            </a:p>
          </p:txBody>
        </p:sp>
        <p:sp>
          <p:nvSpPr>
            <p:cNvPr id="23" name="Freeform: Shape 22">
              <a:extLst>
                <a:ext uri="{FF2B5EF4-FFF2-40B4-BE49-F238E27FC236}">
                  <a16:creationId xmlns:a16="http://schemas.microsoft.com/office/drawing/2014/main" id="{55EF1667-5879-4DF1-B46A-136AFB35F07B}"/>
                </a:ext>
              </a:extLst>
            </p:cNvPr>
            <p:cNvSpPr/>
            <p:nvPr/>
          </p:nvSpPr>
          <p:spPr>
            <a:xfrm>
              <a:off x="5626470" y="7951565"/>
              <a:ext cx="140969" cy="94011"/>
            </a:xfrm>
            <a:custGeom>
              <a:avLst/>
              <a:gdLst>
                <a:gd name="connsiteX0" fmla="*/ 0 w 140969"/>
                <a:gd name="connsiteY0" fmla="*/ 94012 h 94011"/>
                <a:gd name="connsiteX1" fmla="*/ 140970 w 140969"/>
                <a:gd name="connsiteY1" fmla="*/ 0 h 94011"/>
              </a:gdLst>
              <a:ahLst/>
              <a:cxnLst>
                <a:cxn ang="0">
                  <a:pos x="connsiteX0" y="connsiteY0"/>
                </a:cxn>
                <a:cxn ang="0">
                  <a:pos x="connsiteX1" y="connsiteY1"/>
                </a:cxn>
              </a:cxnLst>
              <a:rect l="l" t="t" r="r" b="b"/>
              <a:pathLst>
                <a:path w="140969" h="94011">
                  <a:moveTo>
                    <a:pt x="0" y="94012"/>
                  </a:moveTo>
                  <a:lnTo>
                    <a:pt x="140970" y="0"/>
                  </a:lnTo>
                </a:path>
              </a:pathLst>
            </a:custGeom>
            <a:ln w="12700" cap="flat">
              <a:solidFill>
                <a:srgbClr val="FF6525"/>
              </a:solidFill>
              <a:prstDash val="solid"/>
              <a:round/>
            </a:ln>
          </p:spPr>
          <p:txBody>
            <a:bodyPr rtlCol="0" anchor="ctr"/>
            <a:lstStyle/>
            <a:p>
              <a:endParaRPr lang="en-US" dirty="0"/>
            </a:p>
          </p:txBody>
        </p:sp>
        <p:sp>
          <p:nvSpPr>
            <p:cNvPr id="24" name="Freeform: Shape 23">
              <a:extLst>
                <a:ext uri="{FF2B5EF4-FFF2-40B4-BE49-F238E27FC236}">
                  <a16:creationId xmlns:a16="http://schemas.microsoft.com/office/drawing/2014/main" id="{AE70A4E9-750F-48CC-BCEE-1080FBCAD920}"/>
                </a:ext>
              </a:extLst>
            </p:cNvPr>
            <p:cNvSpPr/>
            <p:nvPr/>
          </p:nvSpPr>
          <p:spPr>
            <a:xfrm>
              <a:off x="5755343" y="8218170"/>
              <a:ext cx="135826" cy="79914"/>
            </a:xfrm>
            <a:custGeom>
              <a:avLst/>
              <a:gdLst>
                <a:gd name="connsiteX0" fmla="*/ 0 w 135826"/>
                <a:gd name="connsiteY0" fmla="*/ 79915 h 79914"/>
                <a:gd name="connsiteX1" fmla="*/ 135827 w 135826"/>
                <a:gd name="connsiteY1" fmla="*/ 0 h 79914"/>
              </a:gdLst>
              <a:ahLst/>
              <a:cxnLst>
                <a:cxn ang="0">
                  <a:pos x="connsiteX0" y="connsiteY0"/>
                </a:cxn>
                <a:cxn ang="0">
                  <a:pos x="connsiteX1" y="connsiteY1"/>
                </a:cxn>
              </a:cxnLst>
              <a:rect l="l" t="t" r="r" b="b"/>
              <a:pathLst>
                <a:path w="135826" h="79914">
                  <a:moveTo>
                    <a:pt x="0" y="79915"/>
                  </a:moveTo>
                  <a:lnTo>
                    <a:pt x="135827" y="0"/>
                  </a:lnTo>
                </a:path>
              </a:pathLst>
            </a:custGeom>
            <a:ln w="12700" cap="flat">
              <a:solidFill>
                <a:srgbClr val="FF7024"/>
              </a:solidFill>
              <a:prstDash val="solid"/>
              <a:round/>
            </a:ln>
          </p:spPr>
          <p:txBody>
            <a:bodyPr rtlCol="0" anchor="ctr"/>
            <a:lstStyle/>
            <a:p>
              <a:endParaRPr lang="en-US" dirty="0"/>
            </a:p>
          </p:txBody>
        </p:sp>
        <p:sp>
          <p:nvSpPr>
            <p:cNvPr id="25" name="Freeform: Shape 24">
              <a:extLst>
                <a:ext uri="{FF2B5EF4-FFF2-40B4-BE49-F238E27FC236}">
                  <a16:creationId xmlns:a16="http://schemas.microsoft.com/office/drawing/2014/main" id="{B72E06A9-AD36-4FD9-B76C-BF0E9E21717E}"/>
                </a:ext>
              </a:extLst>
            </p:cNvPr>
            <p:cNvSpPr/>
            <p:nvPr/>
          </p:nvSpPr>
          <p:spPr>
            <a:xfrm>
              <a:off x="5744009" y="7951565"/>
              <a:ext cx="305562" cy="164496"/>
            </a:xfrm>
            <a:custGeom>
              <a:avLst/>
              <a:gdLst>
                <a:gd name="connsiteX0" fmla="*/ 0 w 305562"/>
                <a:gd name="connsiteY0" fmla="*/ 164497 h 164496"/>
                <a:gd name="connsiteX1" fmla="*/ 305562 w 305562"/>
                <a:gd name="connsiteY1" fmla="*/ 0 h 164496"/>
              </a:gdLst>
              <a:ahLst/>
              <a:cxnLst>
                <a:cxn ang="0">
                  <a:pos x="connsiteX0" y="connsiteY0"/>
                </a:cxn>
                <a:cxn ang="0">
                  <a:pos x="connsiteX1" y="connsiteY1"/>
                </a:cxn>
              </a:cxnLst>
              <a:rect l="l" t="t" r="r" b="b"/>
              <a:pathLst>
                <a:path w="305562" h="164496">
                  <a:moveTo>
                    <a:pt x="0" y="164497"/>
                  </a:moveTo>
                  <a:lnTo>
                    <a:pt x="305562" y="0"/>
                  </a:lnTo>
                </a:path>
              </a:pathLst>
            </a:custGeom>
            <a:ln w="12700" cap="flat">
              <a:solidFill>
                <a:srgbClr val="FF7323"/>
              </a:solidFill>
              <a:prstDash val="solid"/>
              <a:round/>
            </a:ln>
          </p:spPr>
          <p:txBody>
            <a:bodyPr rtlCol="0" anchor="ctr"/>
            <a:lstStyle/>
            <a:p>
              <a:endParaRPr lang="en-US" dirty="0"/>
            </a:p>
          </p:txBody>
        </p:sp>
        <p:sp>
          <p:nvSpPr>
            <p:cNvPr id="26" name="Freeform: Shape 25">
              <a:extLst>
                <a:ext uri="{FF2B5EF4-FFF2-40B4-BE49-F238E27FC236}">
                  <a16:creationId xmlns:a16="http://schemas.microsoft.com/office/drawing/2014/main" id="{5A2E3736-3957-4134-8BB7-5EF8EA422993}"/>
                </a:ext>
              </a:extLst>
            </p:cNvPr>
            <p:cNvSpPr/>
            <p:nvPr/>
          </p:nvSpPr>
          <p:spPr>
            <a:xfrm>
              <a:off x="5626470" y="7810500"/>
              <a:ext cx="140969" cy="94011"/>
            </a:xfrm>
            <a:custGeom>
              <a:avLst/>
              <a:gdLst>
                <a:gd name="connsiteX0" fmla="*/ 0 w 140969"/>
                <a:gd name="connsiteY0" fmla="*/ 94012 h 94011"/>
                <a:gd name="connsiteX1" fmla="*/ 140970 w 140969"/>
                <a:gd name="connsiteY1" fmla="*/ 0 h 94011"/>
              </a:gdLst>
              <a:ahLst/>
              <a:cxnLst>
                <a:cxn ang="0">
                  <a:pos x="connsiteX0" y="connsiteY0"/>
                </a:cxn>
                <a:cxn ang="0">
                  <a:pos x="connsiteX1" y="connsiteY1"/>
                </a:cxn>
              </a:cxnLst>
              <a:rect l="l" t="t" r="r" b="b"/>
              <a:pathLst>
                <a:path w="140969" h="94011">
                  <a:moveTo>
                    <a:pt x="0" y="94012"/>
                  </a:moveTo>
                  <a:lnTo>
                    <a:pt x="140970" y="0"/>
                  </a:lnTo>
                </a:path>
              </a:pathLst>
            </a:custGeom>
            <a:ln w="12700" cap="flat">
              <a:solidFill>
                <a:srgbClr val="FF7323"/>
              </a:solidFill>
              <a:prstDash val="solid"/>
              <a:round/>
            </a:ln>
          </p:spPr>
          <p:txBody>
            <a:bodyPr rtlCol="0" anchor="ctr"/>
            <a:lstStyle/>
            <a:p>
              <a:endParaRPr lang="en-US" dirty="0"/>
            </a:p>
          </p:txBody>
        </p:sp>
        <p:sp>
          <p:nvSpPr>
            <p:cNvPr id="27" name="Freeform: Shape 26">
              <a:extLst>
                <a:ext uri="{FF2B5EF4-FFF2-40B4-BE49-F238E27FC236}">
                  <a16:creationId xmlns:a16="http://schemas.microsoft.com/office/drawing/2014/main" id="{19CFC37C-3C6F-49D2-B16B-B189E10F13FE}"/>
                </a:ext>
              </a:extLst>
            </p:cNvPr>
            <p:cNvSpPr/>
            <p:nvPr/>
          </p:nvSpPr>
          <p:spPr>
            <a:xfrm>
              <a:off x="5485405" y="7246334"/>
              <a:ext cx="564165" cy="1128331"/>
            </a:xfrm>
            <a:custGeom>
              <a:avLst/>
              <a:gdLst>
                <a:gd name="connsiteX0" fmla="*/ 564166 w 564165"/>
                <a:gd name="connsiteY0" fmla="*/ 94012 h 1128331"/>
                <a:gd name="connsiteX1" fmla="*/ 423101 w 564165"/>
                <a:gd name="connsiteY1" fmla="*/ 0 h 1128331"/>
                <a:gd name="connsiteX2" fmla="*/ 141065 w 564165"/>
                <a:gd name="connsiteY2" fmla="*/ 164497 h 1128331"/>
                <a:gd name="connsiteX3" fmla="*/ 141065 w 564165"/>
                <a:gd name="connsiteY3" fmla="*/ 351377 h 1128331"/>
                <a:gd name="connsiteX4" fmla="*/ 0 w 564165"/>
                <a:gd name="connsiteY4" fmla="*/ 423101 h 1128331"/>
                <a:gd name="connsiteX5" fmla="*/ 0 w 564165"/>
                <a:gd name="connsiteY5" fmla="*/ 570262 h 1128331"/>
                <a:gd name="connsiteX6" fmla="*/ 0 w 564165"/>
                <a:gd name="connsiteY6" fmla="*/ 705231 h 1128331"/>
                <a:gd name="connsiteX7" fmla="*/ 141065 w 564165"/>
                <a:gd name="connsiteY7" fmla="*/ 799243 h 1128331"/>
                <a:gd name="connsiteX8" fmla="*/ 141065 w 564165"/>
                <a:gd name="connsiteY8" fmla="*/ 963835 h 1128331"/>
                <a:gd name="connsiteX9" fmla="*/ 423101 w 564165"/>
                <a:gd name="connsiteY9" fmla="*/ 1128332 h 1128331"/>
                <a:gd name="connsiteX10" fmla="*/ 564166 w 564165"/>
                <a:gd name="connsiteY10" fmla="*/ 1052798 h 1128331"/>
                <a:gd name="connsiteX11" fmla="*/ 564166 w 564165"/>
                <a:gd name="connsiteY11" fmla="*/ 564166 h 1128331"/>
                <a:gd name="connsiteX12" fmla="*/ 423101 w 564165"/>
                <a:gd name="connsiteY12" fmla="*/ 493681 h 1128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4165" h="1128331">
                  <a:moveTo>
                    <a:pt x="564166" y="94012"/>
                  </a:moveTo>
                  <a:lnTo>
                    <a:pt x="423101" y="0"/>
                  </a:lnTo>
                  <a:lnTo>
                    <a:pt x="141065" y="164497"/>
                  </a:lnTo>
                  <a:lnTo>
                    <a:pt x="141065" y="351377"/>
                  </a:lnTo>
                  <a:lnTo>
                    <a:pt x="0" y="423101"/>
                  </a:lnTo>
                  <a:lnTo>
                    <a:pt x="0" y="570262"/>
                  </a:lnTo>
                  <a:lnTo>
                    <a:pt x="0" y="705231"/>
                  </a:lnTo>
                  <a:lnTo>
                    <a:pt x="141065" y="799243"/>
                  </a:lnTo>
                  <a:lnTo>
                    <a:pt x="141065" y="963835"/>
                  </a:lnTo>
                  <a:lnTo>
                    <a:pt x="423101" y="1128332"/>
                  </a:lnTo>
                  <a:lnTo>
                    <a:pt x="564166" y="1052798"/>
                  </a:lnTo>
                  <a:lnTo>
                    <a:pt x="564166" y="564166"/>
                  </a:lnTo>
                  <a:lnTo>
                    <a:pt x="423101" y="493681"/>
                  </a:lnTo>
                </a:path>
              </a:pathLst>
            </a:custGeom>
            <a:noFill/>
            <a:ln w="12700" cap="flat">
              <a:gradFill flip="none" rotWithShape="1">
                <a:gsLst>
                  <a:gs pos="0">
                    <a:srgbClr val="FF5126"/>
                  </a:gs>
                  <a:gs pos="100000">
                    <a:srgbClr val="FF801C"/>
                  </a:gs>
                </a:gsLst>
                <a:lin ang="0" scaled="1"/>
                <a:tileRect/>
              </a:gradFill>
              <a:prstDash val="solid"/>
              <a:round/>
            </a:ln>
          </p:spPr>
          <p:txBody>
            <a:bodyPr rtlCol="0" anchor="ctr"/>
            <a:lstStyle/>
            <a:p>
              <a:endParaRPr lang="en-US" dirty="0"/>
            </a:p>
          </p:txBody>
        </p:sp>
        <p:sp>
          <p:nvSpPr>
            <p:cNvPr id="28" name="Freeform: Shape 27">
              <a:extLst>
                <a:ext uri="{FF2B5EF4-FFF2-40B4-BE49-F238E27FC236}">
                  <a16:creationId xmlns:a16="http://schemas.microsoft.com/office/drawing/2014/main" id="{44DB7162-D637-4C15-B66A-26C4EFBB8F1F}"/>
                </a:ext>
              </a:extLst>
            </p:cNvPr>
            <p:cNvSpPr/>
            <p:nvPr/>
          </p:nvSpPr>
          <p:spPr>
            <a:xfrm>
              <a:off x="5767440" y="7810500"/>
              <a:ext cx="141065" cy="211550"/>
            </a:xfrm>
            <a:custGeom>
              <a:avLst/>
              <a:gdLst>
                <a:gd name="connsiteX0" fmla="*/ 141065 w 141065"/>
                <a:gd name="connsiteY0" fmla="*/ 211550 h 211550"/>
                <a:gd name="connsiteX1" fmla="*/ 141065 w 141065"/>
                <a:gd name="connsiteY1" fmla="*/ 94012 h 211550"/>
                <a:gd name="connsiteX2" fmla="*/ 0 w 141065"/>
                <a:gd name="connsiteY2" fmla="*/ 0 h 211550"/>
              </a:gdLst>
              <a:ahLst/>
              <a:cxnLst>
                <a:cxn ang="0">
                  <a:pos x="connsiteX0" y="connsiteY0"/>
                </a:cxn>
                <a:cxn ang="0">
                  <a:pos x="connsiteX1" y="connsiteY1"/>
                </a:cxn>
                <a:cxn ang="0">
                  <a:pos x="connsiteX2" y="connsiteY2"/>
                </a:cxn>
              </a:cxnLst>
              <a:rect l="l" t="t" r="r" b="b"/>
              <a:pathLst>
                <a:path w="141065" h="211550">
                  <a:moveTo>
                    <a:pt x="141065" y="211550"/>
                  </a:moveTo>
                  <a:lnTo>
                    <a:pt x="141065" y="94012"/>
                  </a:lnTo>
                  <a:lnTo>
                    <a:pt x="0" y="0"/>
                  </a:lnTo>
                </a:path>
              </a:pathLst>
            </a:custGeom>
            <a:noFill/>
            <a:ln w="12700" cap="flat">
              <a:solidFill>
                <a:srgbClr val="FF7323"/>
              </a:solidFill>
              <a:prstDash val="solid"/>
              <a:round/>
            </a:ln>
          </p:spPr>
          <p:txBody>
            <a:bodyPr rtlCol="0" anchor="ctr"/>
            <a:lstStyle/>
            <a:p>
              <a:endParaRPr lang="en-US" dirty="0"/>
            </a:p>
          </p:txBody>
        </p:sp>
        <p:sp>
          <p:nvSpPr>
            <p:cNvPr id="29" name="Freeform: Shape 28">
              <a:extLst>
                <a:ext uri="{FF2B5EF4-FFF2-40B4-BE49-F238E27FC236}">
                  <a16:creationId xmlns:a16="http://schemas.microsoft.com/office/drawing/2014/main" id="{FEA94D35-3351-4FC7-AB4F-9EEC29089CBF}"/>
                </a:ext>
              </a:extLst>
            </p:cNvPr>
            <p:cNvSpPr/>
            <p:nvPr/>
          </p:nvSpPr>
          <p:spPr>
            <a:xfrm>
              <a:off x="6613736" y="7691627"/>
              <a:ext cx="9525" cy="250126"/>
            </a:xfrm>
            <a:custGeom>
              <a:avLst/>
              <a:gdLst>
                <a:gd name="connsiteX0" fmla="*/ 0 w 9525"/>
                <a:gd name="connsiteY0" fmla="*/ 0 h 250126"/>
                <a:gd name="connsiteX1" fmla="*/ 0 w 9525"/>
                <a:gd name="connsiteY1" fmla="*/ 125063 h 250126"/>
                <a:gd name="connsiteX2" fmla="*/ 0 w 9525"/>
                <a:gd name="connsiteY2" fmla="*/ 250127 h 250126"/>
                <a:gd name="connsiteX3" fmla="*/ 0 w 9525"/>
                <a:gd name="connsiteY3" fmla="*/ 0 h 250126"/>
              </a:gdLst>
              <a:ahLst/>
              <a:cxnLst>
                <a:cxn ang="0">
                  <a:pos x="connsiteX0" y="connsiteY0"/>
                </a:cxn>
                <a:cxn ang="0">
                  <a:pos x="connsiteX1" y="connsiteY1"/>
                </a:cxn>
                <a:cxn ang="0">
                  <a:pos x="connsiteX2" y="connsiteY2"/>
                </a:cxn>
                <a:cxn ang="0">
                  <a:pos x="connsiteX3" y="connsiteY3"/>
                </a:cxn>
              </a:cxnLst>
              <a:rect l="l" t="t" r="r" b="b"/>
              <a:pathLst>
                <a:path w="9525" h="250126">
                  <a:moveTo>
                    <a:pt x="0" y="0"/>
                  </a:moveTo>
                  <a:lnTo>
                    <a:pt x="0" y="125063"/>
                  </a:lnTo>
                  <a:lnTo>
                    <a:pt x="0" y="250127"/>
                  </a:lnTo>
                  <a:lnTo>
                    <a:pt x="0" y="0"/>
                  </a:lnTo>
                  <a:close/>
                </a:path>
              </a:pathLst>
            </a:custGeom>
            <a:noFill/>
            <a:ln w="12700" cap="flat">
              <a:solidFill>
                <a:schemeClr val="accent1"/>
              </a:solidFill>
              <a:prstDash val="solid"/>
              <a:round/>
            </a:ln>
          </p:spPr>
          <p:txBody>
            <a:bodyPr rtlCol="0" anchor="ctr"/>
            <a:lstStyle/>
            <a:p>
              <a:endParaRPr lang="en-US" dirty="0"/>
            </a:p>
          </p:txBody>
        </p:sp>
        <p:sp>
          <p:nvSpPr>
            <p:cNvPr id="30" name="Freeform: Shape 29">
              <a:extLst>
                <a:ext uri="{FF2B5EF4-FFF2-40B4-BE49-F238E27FC236}">
                  <a16:creationId xmlns:a16="http://schemas.microsoft.com/office/drawing/2014/main" id="{646B6348-D90A-4938-AB18-6C0D4906B92F}"/>
                </a:ext>
              </a:extLst>
            </p:cNvPr>
            <p:cNvSpPr/>
            <p:nvPr/>
          </p:nvSpPr>
          <p:spPr>
            <a:xfrm>
              <a:off x="6472671" y="7880985"/>
              <a:ext cx="141065" cy="70580"/>
            </a:xfrm>
            <a:custGeom>
              <a:avLst/>
              <a:gdLst>
                <a:gd name="connsiteX0" fmla="*/ 0 w 141065"/>
                <a:gd name="connsiteY0" fmla="*/ 0 h 70580"/>
                <a:gd name="connsiteX1" fmla="*/ 141065 w 141065"/>
                <a:gd name="connsiteY1" fmla="*/ 70580 h 70580"/>
              </a:gdLst>
              <a:ahLst/>
              <a:cxnLst>
                <a:cxn ang="0">
                  <a:pos x="connsiteX0" y="connsiteY0"/>
                </a:cxn>
                <a:cxn ang="0">
                  <a:pos x="connsiteX1" y="connsiteY1"/>
                </a:cxn>
              </a:cxnLst>
              <a:rect l="l" t="t" r="r" b="b"/>
              <a:pathLst>
                <a:path w="141065" h="70580">
                  <a:moveTo>
                    <a:pt x="0" y="0"/>
                  </a:moveTo>
                  <a:lnTo>
                    <a:pt x="141065" y="70580"/>
                  </a:lnTo>
                </a:path>
              </a:pathLst>
            </a:custGeom>
            <a:ln w="12700" cap="flat">
              <a:solidFill>
                <a:srgbClr val="FF9304"/>
              </a:solidFill>
              <a:prstDash val="solid"/>
              <a:round/>
            </a:ln>
          </p:spPr>
          <p:txBody>
            <a:bodyPr rtlCol="0" anchor="ctr"/>
            <a:lstStyle/>
            <a:p>
              <a:endParaRPr lang="en-US" dirty="0"/>
            </a:p>
          </p:txBody>
        </p:sp>
        <p:sp>
          <p:nvSpPr>
            <p:cNvPr id="31" name="Freeform: Shape 30">
              <a:extLst>
                <a:ext uri="{FF2B5EF4-FFF2-40B4-BE49-F238E27FC236}">
                  <a16:creationId xmlns:a16="http://schemas.microsoft.com/office/drawing/2014/main" id="{BC2C1862-0719-46D2-AD7D-7B02C6F7F17D}"/>
                </a:ext>
              </a:extLst>
            </p:cNvPr>
            <p:cNvSpPr/>
            <p:nvPr/>
          </p:nvSpPr>
          <p:spPr>
            <a:xfrm>
              <a:off x="6378659" y="7504938"/>
              <a:ext cx="94011" cy="9525"/>
            </a:xfrm>
            <a:custGeom>
              <a:avLst/>
              <a:gdLst>
                <a:gd name="connsiteX0" fmla="*/ 94012 w 94011"/>
                <a:gd name="connsiteY0" fmla="*/ 0 h 9525"/>
                <a:gd name="connsiteX1" fmla="*/ 0 w 94011"/>
                <a:gd name="connsiteY1" fmla="*/ 0 h 9525"/>
              </a:gdLst>
              <a:ahLst/>
              <a:cxnLst>
                <a:cxn ang="0">
                  <a:pos x="connsiteX0" y="connsiteY0"/>
                </a:cxn>
                <a:cxn ang="0">
                  <a:pos x="connsiteX1" y="connsiteY1"/>
                </a:cxn>
              </a:cxnLst>
              <a:rect l="l" t="t" r="r" b="b"/>
              <a:pathLst>
                <a:path w="94011" h="9525">
                  <a:moveTo>
                    <a:pt x="94012" y="0"/>
                  </a:moveTo>
                  <a:lnTo>
                    <a:pt x="0" y="0"/>
                  </a:lnTo>
                </a:path>
              </a:pathLst>
            </a:custGeom>
            <a:ln w="12700" cap="flat">
              <a:solidFill>
                <a:srgbClr val="FF920C"/>
              </a:solidFill>
              <a:prstDash val="solid"/>
              <a:round/>
            </a:ln>
          </p:spPr>
          <p:txBody>
            <a:bodyPr rtlCol="0" anchor="ctr"/>
            <a:lstStyle/>
            <a:p>
              <a:endParaRPr lang="en-US" dirty="0"/>
            </a:p>
          </p:txBody>
        </p:sp>
        <p:sp>
          <p:nvSpPr>
            <p:cNvPr id="32" name="Freeform: Shape 31">
              <a:extLst>
                <a:ext uri="{FF2B5EF4-FFF2-40B4-BE49-F238E27FC236}">
                  <a16:creationId xmlns:a16="http://schemas.microsoft.com/office/drawing/2014/main" id="{27234165-36AC-408B-AEE1-9D61E97910BF}"/>
                </a:ext>
              </a:extLst>
            </p:cNvPr>
            <p:cNvSpPr/>
            <p:nvPr/>
          </p:nvSpPr>
          <p:spPr>
            <a:xfrm>
              <a:off x="6049571" y="8139588"/>
              <a:ext cx="141065" cy="9525"/>
            </a:xfrm>
            <a:custGeom>
              <a:avLst/>
              <a:gdLst>
                <a:gd name="connsiteX0" fmla="*/ 0 w 141065"/>
                <a:gd name="connsiteY0" fmla="*/ 0 h 9525"/>
                <a:gd name="connsiteX1" fmla="*/ 141065 w 141065"/>
                <a:gd name="connsiteY1" fmla="*/ 0 h 9525"/>
              </a:gdLst>
              <a:ahLst/>
              <a:cxnLst>
                <a:cxn ang="0">
                  <a:pos x="connsiteX0" y="connsiteY0"/>
                </a:cxn>
                <a:cxn ang="0">
                  <a:pos x="connsiteX1" y="connsiteY1"/>
                </a:cxn>
              </a:cxnLst>
              <a:rect l="l" t="t" r="r" b="b"/>
              <a:pathLst>
                <a:path w="141065" h="9525">
                  <a:moveTo>
                    <a:pt x="0" y="0"/>
                  </a:moveTo>
                  <a:lnTo>
                    <a:pt x="141065" y="0"/>
                  </a:lnTo>
                </a:path>
              </a:pathLst>
            </a:custGeom>
            <a:ln w="12700" cap="flat">
              <a:solidFill>
                <a:srgbClr val="FF821B"/>
              </a:solidFill>
              <a:prstDash val="solid"/>
              <a:round/>
            </a:ln>
          </p:spPr>
          <p:txBody>
            <a:bodyPr rtlCol="0" anchor="ctr"/>
            <a:lstStyle/>
            <a:p>
              <a:endParaRPr lang="en-US" dirty="0"/>
            </a:p>
          </p:txBody>
        </p:sp>
        <p:sp>
          <p:nvSpPr>
            <p:cNvPr id="33" name="Freeform: Shape 32">
              <a:extLst>
                <a:ext uri="{FF2B5EF4-FFF2-40B4-BE49-F238E27FC236}">
                  <a16:creationId xmlns:a16="http://schemas.microsoft.com/office/drawing/2014/main" id="{D6CDB37C-079B-49AE-AC7B-1E3DAF915FCE}"/>
                </a:ext>
              </a:extLst>
            </p:cNvPr>
            <p:cNvSpPr/>
            <p:nvPr/>
          </p:nvSpPr>
          <p:spPr>
            <a:xfrm>
              <a:off x="6284648" y="7457884"/>
              <a:ext cx="94106" cy="94106"/>
            </a:xfrm>
            <a:custGeom>
              <a:avLst/>
              <a:gdLst>
                <a:gd name="connsiteX0" fmla="*/ 94107 w 94106"/>
                <a:gd name="connsiteY0" fmla="*/ 47053 h 94106"/>
                <a:gd name="connsiteX1" fmla="*/ 47053 w 94106"/>
                <a:gd name="connsiteY1" fmla="*/ 94107 h 94106"/>
                <a:gd name="connsiteX2" fmla="*/ 0 w 94106"/>
                <a:gd name="connsiteY2" fmla="*/ 47053 h 94106"/>
                <a:gd name="connsiteX3" fmla="*/ 47053 w 94106"/>
                <a:gd name="connsiteY3" fmla="*/ 0 h 94106"/>
                <a:gd name="connsiteX4" fmla="*/ 94107 w 94106"/>
                <a:gd name="connsiteY4" fmla="*/ 47053 h 941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106" h="94106">
                  <a:moveTo>
                    <a:pt x="94107" y="47053"/>
                  </a:moveTo>
                  <a:cubicBezTo>
                    <a:pt x="94107" y="73040"/>
                    <a:pt x="73040" y="94107"/>
                    <a:pt x="47053" y="94107"/>
                  </a:cubicBezTo>
                  <a:cubicBezTo>
                    <a:pt x="21067" y="94107"/>
                    <a:pt x="0" y="73040"/>
                    <a:pt x="0" y="47053"/>
                  </a:cubicBezTo>
                  <a:cubicBezTo>
                    <a:pt x="0" y="21067"/>
                    <a:pt x="21067" y="0"/>
                    <a:pt x="47053" y="0"/>
                  </a:cubicBezTo>
                  <a:cubicBezTo>
                    <a:pt x="73040" y="0"/>
                    <a:pt x="94107" y="21067"/>
                    <a:pt x="94107" y="47053"/>
                  </a:cubicBezTo>
                  <a:close/>
                </a:path>
              </a:pathLst>
            </a:custGeom>
            <a:noFill/>
            <a:ln w="12700" cap="flat">
              <a:solidFill>
                <a:srgbClr val="FF920C"/>
              </a:solidFill>
              <a:prstDash val="solid"/>
              <a:round/>
            </a:ln>
          </p:spPr>
          <p:txBody>
            <a:bodyPr rtlCol="0" anchor="ctr"/>
            <a:lstStyle/>
            <a:p>
              <a:endParaRPr lang="en-US" dirty="0"/>
            </a:p>
          </p:txBody>
        </p:sp>
        <p:sp>
          <p:nvSpPr>
            <p:cNvPr id="34" name="Freeform: Shape 33">
              <a:extLst>
                <a:ext uri="{FF2B5EF4-FFF2-40B4-BE49-F238E27FC236}">
                  <a16:creationId xmlns:a16="http://schemas.microsoft.com/office/drawing/2014/main" id="{1B4E91A3-6872-4AA3-A1E2-65F60C90607D}"/>
                </a:ext>
              </a:extLst>
            </p:cNvPr>
            <p:cNvSpPr/>
            <p:nvPr/>
          </p:nvSpPr>
          <p:spPr>
            <a:xfrm>
              <a:off x="6378659" y="7810500"/>
              <a:ext cx="94106" cy="94106"/>
            </a:xfrm>
            <a:custGeom>
              <a:avLst/>
              <a:gdLst>
                <a:gd name="connsiteX0" fmla="*/ 94107 w 94106"/>
                <a:gd name="connsiteY0" fmla="*/ 47054 h 94106"/>
                <a:gd name="connsiteX1" fmla="*/ 47053 w 94106"/>
                <a:gd name="connsiteY1" fmla="*/ 94107 h 94106"/>
                <a:gd name="connsiteX2" fmla="*/ 0 w 94106"/>
                <a:gd name="connsiteY2" fmla="*/ 47054 h 94106"/>
                <a:gd name="connsiteX3" fmla="*/ 47053 w 94106"/>
                <a:gd name="connsiteY3" fmla="*/ 0 h 94106"/>
                <a:gd name="connsiteX4" fmla="*/ 94107 w 94106"/>
                <a:gd name="connsiteY4" fmla="*/ 47054 h 941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106" h="94106">
                  <a:moveTo>
                    <a:pt x="94107" y="47054"/>
                  </a:moveTo>
                  <a:cubicBezTo>
                    <a:pt x="94107" y="73040"/>
                    <a:pt x="73040" y="94107"/>
                    <a:pt x="47053" y="94107"/>
                  </a:cubicBezTo>
                  <a:cubicBezTo>
                    <a:pt x="21066" y="94107"/>
                    <a:pt x="0" y="73040"/>
                    <a:pt x="0" y="47054"/>
                  </a:cubicBezTo>
                  <a:cubicBezTo>
                    <a:pt x="0" y="21067"/>
                    <a:pt x="21066" y="0"/>
                    <a:pt x="47053" y="0"/>
                  </a:cubicBezTo>
                  <a:cubicBezTo>
                    <a:pt x="73040" y="0"/>
                    <a:pt x="94107" y="21067"/>
                    <a:pt x="94107" y="47054"/>
                  </a:cubicBezTo>
                  <a:close/>
                </a:path>
              </a:pathLst>
            </a:custGeom>
            <a:noFill/>
            <a:ln w="12700" cap="flat">
              <a:solidFill>
                <a:srgbClr val="FF9304"/>
              </a:solidFill>
              <a:prstDash val="solid"/>
              <a:round/>
            </a:ln>
          </p:spPr>
          <p:txBody>
            <a:bodyPr rtlCol="0" anchor="ctr"/>
            <a:lstStyle/>
            <a:p>
              <a:endParaRPr lang="en-US" dirty="0"/>
            </a:p>
          </p:txBody>
        </p:sp>
        <p:sp>
          <p:nvSpPr>
            <p:cNvPr id="35" name="Freeform: Shape 34">
              <a:extLst>
                <a:ext uri="{FF2B5EF4-FFF2-40B4-BE49-F238E27FC236}">
                  <a16:creationId xmlns:a16="http://schemas.microsoft.com/office/drawing/2014/main" id="{79D52E4F-213F-48DD-A594-BF1DE3AE2588}"/>
                </a:ext>
              </a:extLst>
            </p:cNvPr>
            <p:cNvSpPr/>
            <p:nvPr/>
          </p:nvSpPr>
          <p:spPr>
            <a:xfrm>
              <a:off x="6190541" y="7692961"/>
              <a:ext cx="94106" cy="94106"/>
            </a:xfrm>
            <a:custGeom>
              <a:avLst/>
              <a:gdLst>
                <a:gd name="connsiteX0" fmla="*/ 94107 w 94106"/>
                <a:gd name="connsiteY0" fmla="*/ 47053 h 94106"/>
                <a:gd name="connsiteX1" fmla="*/ 47053 w 94106"/>
                <a:gd name="connsiteY1" fmla="*/ 94107 h 94106"/>
                <a:gd name="connsiteX2" fmla="*/ 0 w 94106"/>
                <a:gd name="connsiteY2" fmla="*/ 47053 h 94106"/>
                <a:gd name="connsiteX3" fmla="*/ 47053 w 94106"/>
                <a:gd name="connsiteY3" fmla="*/ 0 h 94106"/>
                <a:gd name="connsiteX4" fmla="*/ 94107 w 94106"/>
                <a:gd name="connsiteY4" fmla="*/ 47053 h 941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106" h="94106">
                  <a:moveTo>
                    <a:pt x="94107" y="47053"/>
                  </a:moveTo>
                  <a:cubicBezTo>
                    <a:pt x="94107" y="73040"/>
                    <a:pt x="73040" y="94107"/>
                    <a:pt x="47053" y="94107"/>
                  </a:cubicBezTo>
                  <a:cubicBezTo>
                    <a:pt x="21067" y="94107"/>
                    <a:pt x="0" y="73040"/>
                    <a:pt x="0" y="47053"/>
                  </a:cubicBezTo>
                  <a:cubicBezTo>
                    <a:pt x="0" y="21067"/>
                    <a:pt x="21067" y="0"/>
                    <a:pt x="47053" y="0"/>
                  </a:cubicBezTo>
                  <a:cubicBezTo>
                    <a:pt x="73040" y="0"/>
                    <a:pt x="94107" y="21067"/>
                    <a:pt x="94107" y="47053"/>
                  </a:cubicBezTo>
                  <a:close/>
                </a:path>
              </a:pathLst>
            </a:custGeom>
            <a:noFill/>
            <a:ln w="12700" cap="flat">
              <a:solidFill>
                <a:srgbClr val="FF871A"/>
              </a:solidFill>
              <a:prstDash val="solid"/>
              <a:round/>
            </a:ln>
          </p:spPr>
          <p:txBody>
            <a:bodyPr rtlCol="0" anchor="ctr"/>
            <a:lstStyle/>
            <a:p>
              <a:endParaRPr lang="en-US" dirty="0"/>
            </a:p>
          </p:txBody>
        </p:sp>
        <p:sp>
          <p:nvSpPr>
            <p:cNvPr id="36" name="Freeform: Shape 35">
              <a:extLst>
                <a:ext uri="{FF2B5EF4-FFF2-40B4-BE49-F238E27FC236}">
                  <a16:creationId xmlns:a16="http://schemas.microsoft.com/office/drawing/2014/main" id="{938A40FD-2CE0-4903-BB86-CD24B7C9AB02}"/>
                </a:ext>
              </a:extLst>
            </p:cNvPr>
            <p:cNvSpPr/>
            <p:nvPr/>
          </p:nvSpPr>
          <p:spPr>
            <a:xfrm>
              <a:off x="6190541" y="8092535"/>
              <a:ext cx="94106" cy="94106"/>
            </a:xfrm>
            <a:custGeom>
              <a:avLst/>
              <a:gdLst>
                <a:gd name="connsiteX0" fmla="*/ 94107 w 94106"/>
                <a:gd name="connsiteY0" fmla="*/ 47054 h 94106"/>
                <a:gd name="connsiteX1" fmla="*/ 47053 w 94106"/>
                <a:gd name="connsiteY1" fmla="*/ 94107 h 94106"/>
                <a:gd name="connsiteX2" fmla="*/ 0 w 94106"/>
                <a:gd name="connsiteY2" fmla="*/ 47054 h 94106"/>
                <a:gd name="connsiteX3" fmla="*/ 47053 w 94106"/>
                <a:gd name="connsiteY3" fmla="*/ 0 h 94106"/>
                <a:gd name="connsiteX4" fmla="*/ 94107 w 94106"/>
                <a:gd name="connsiteY4" fmla="*/ 47054 h 941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106" h="94106">
                  <a:moveTo>
                    <a:pt x="94107" y="47054"/>
                  </a:moveTo>
                  <a:cubicBezTo>
                    <a:pt x="94107" y="73040"/>
                    <a:pt x="73040" y="94107"/>
                    <a:pt x="47053" y="94107"/>
                  </a:cubicBezTo>
                  <a:cubicBezTo>
                    <a:pt x="21067" y="94107"/>
                    <a:pt x="0" y="73040"/>
                    <a:pt x="0" y="47054"/>
                  </a:cubicBezTo>
                  <a:cubicBezTo>
                    <a:pt x="0" y="21067"/>
                    <a:pt x="21067" y="0"/>
                    <a:pt x="47053" y="0"/>
                  </a:cubicBezTo>
                  <a:cubicBezTo>
                    <a:pt x="73040" y="0"/>
                    <a:pt x="94107" y="21067"/>
                    <a:pt x="94107" y="47054"/>
                  </a:cubicBezTo>
                  <a:close/>
                </a:path>
              </a:pathLst>
            </a:custGeom>
            <a:noFill/>
            <a:ln w="12700" cap="flat">
              <a:solidFill>
                <a:srgbClr val="FF821B"/>
              </a:solidFill>
              <a:prstDash val="solid"/>
              <a:round/>
            </a:ln>
          </p:spPr>
          <p:txBody>
            <a:bodyPr rtlCol="0" anchor="ctr"/>
            <a:lstStyle/>
            <a:p>
              <a:endParaRPr lang="en-US" dirty="0"/>
            </a:p>
          </p:txBody>
        </p:sp>
        <p:sp>
          <p:nvSpPr>
            <p:cNvPr id="37" name="Freeform: Shape 36">
              <a:extLst>
                <a:ext uri="{FF2B5EF4-FFF2-40B4-BE49-F238E27FC236}">
                  <a16:creationId xmlns:a16="http://schemas.microsoft.com/office/drawing/2014/main" id="{30327D91-5D55-4AFF-9D41-70F8F3513379}"/>
                </a:ext>
              </a:extLst>
            </p:cNvPr>
            <p:cNvSpPr/>
            <p:nvPr/>
          </p:nvSpPr>
          <p:spPr>
            <a:xfrm>
              <a:off x="6049571" y="7246334"/>
              <a:ext cx="564165" cy="1128331"/>
            </a:xfrm>
            <a:custGeom>
              <a:avLst/>
              <a:gdLst>
                <a:gd name="connsiteX0" fmla="*/ 141065 w 564165"/>
                <a:gd name="connsiteY0" fmla="*/ 470154 h 1128331"/>
                <a:gd name="connsiteX1" fmla="*/ 0 w 564165"/>
                <a:gd name="connsiteY1" fmla="*/ 376142 h 1128331"/>
                <a:gd name="connsiteX2" fmla="*/ 0 w 564165"/>
                <a:gd name="connsiteY2" fmla="*/ 94012 h 1128331"/>
                <a:gd name="connsiteX3" fmla="*/ 141065 w 564165"/>
                <a:gd name="connsiteY3" fmla="*/ 0 h 1128331"/>
                <a:gd name="connsiteX4" fmla="*/ 423100 w 564165"/>
                <a:gd name="connsiteY4" fmla="*/ 168593 h 1128331"/>
                <a:gd name="connsiteX5" fmla="*/ 423196 w 564165"/>
                <a:gd name="connsiteY5" fmla="*/ 351472 h 1128331"/>
                <a:gd name="connsiteX6" fmla="*/ 564166 w 564165"/>
                <a:gd name="connsiteY6" fmla="*/ 431483 h 1128331"/>
                <a:gd name="connsiteX7" fmla="*/ 564166 w 564165"/>
                <a:gd name="connsiteY7" fmla="*/ 570357 h 1128331"/>
                <a:gd name="connsiteX8" fmla="*/ 564166 w 564165"/>
                <a:gd name="connsiteY8" fmla="*/ 705231 h 1128331"/>
                <a:gd name="connsiteX9" fmla="*/ 423100 w 564165"/>
                <a:gd name="connsiteY9" fmla="*/ 799243 h 1128331"/>
                <a:gd name="connsiteX10" fmla="*/ 423100 w 564165"/>
                <a:gd name="connsiteY10" fmla="*/ 963835 h 1128331"/>
                <a:gd name="connsiteX11" fmla="*/ 141065 w 564165"/>
                <a:gd name="connsiteY11" fmla="*/ 1128332 h 1128331"/>
                <a:gd name="connsiteX12" fmla="*/ 0 w 564165"/>
                <a:gd name="connsiteY12" fmla="*/ 1057847 h 1128331"/>
                <a:gd name="connsiteX13" fmla="*/ 0 w 564165"/>
                <a:gd name="connsiteY13" fmla="*/ 571691 h 1128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64165" h="1128331">
                  <a:moveTo>
                    <a:pt x="141065" y="470154"/>
                  </a:moveTo>
                  <a:lnTo>
                    <a:pt x="0" y="376142"/>
                  </a:lnTo>
                  <a:lnTo>
                    <a:pt x="0" y="94012"/>
                  </a:lnTo>
                  <a:lnTo>
                    <a:pt x="141065" y="0"/>
                  </a:lnTo>
                  <a:lnTo>
                    <a:pt x="423100" y="168593"/>
                  </a:lnTo>
                  <a:lnTo>
                    <a:pt x="423196" y="351472"/>
                  </a:lnTo>
                  <a:lnTo>
                    <a:pt x="564166" y="431483"/>
                  </a:lnTo>
                  <a:lnTo>
                    <a:pt x="564166" y="570357"/>
                  </a:lnTo>
                  <a:lnTo>
                    <a:pt x="564166" y="705231"/>
                  </a:lnTo>
                  <a:lnTo>
                    <a:pt x="423100" y="799243"/>
                  </a:lnTo>
                  <a:lnTo>
                    <a:pt x="423100" y="963835"/>
                  </a:lnTo>
                  <a:lnTo>
                    <a:pt x="141065" y="1128332"/>
                  </a:lnTo>
                  <a:lnTo>
                    <a:pt x="0" y="1057847"/>
                  </a:lnTo>
                  <a:lnTo>
                    <a:pt x="0" y="571691"/>
                  </a:lnTo>
                </a:path>
              </a:pathLst>
            </a:custGeom>
            <a:noFill/>
            <a:ln w="12700" cap="flat">
              <a:gradFill flip="none" rotWithShape="1">
                <a:gsLst>
                  <a:gs pos="0">
                    <a:srgbClr val="FF821B"/>
                  </a:gs>
                  <a:gs pos="100000">
                    <a:srgbClr val="FF9300"/>
                  </a:gs>
                </a:gsLst>
                <a:lin ang="0" scaled="1"/>
                <a:tileRect/>
              </a:gradFill>
              <a:prstDash val="solid"/>
              <a:round/>
            </a:ln>
          </p:spPr>
          <p:txBody>
            <a:bodyPr rtlCol="0" anchor="ctr"/>
            <a:lstStyle/>
            <a:p>
              <a:endParaRPr lang="en-US" dirty="0"/>
            </a:p>
          </p:txBody>
        </p:sp>
      </p:grpSp>
      <p:sp>
        <p:nvSpPr>
          <p:cNvPr id="38" name="TextBox 37">
            <a:extLst>
              <a:ext uri="{FF2B5EF4-FFF2-40B4-BE49-F238E27FC236}">
                <a16:creationId xmlns:a16="http://schemas.microsoft.com/office/drawing/2014/main" id="{FA1608E9-D94B-4F9E-9274-960A4D437E5F}"/>
              </a:ext>
            </a:extLst>
          </p:cNvPr>
          <p:cNvSpPr txBox="1"/>
          <p:nvPr/>
        </p:nvSpPr>
        <p:spPr>
          <a:xfrm>
            <a:off x="491255" y="2664718"/>
            <a:ext cx="1303491" cy="553998"/>
          </a:xfrm>
          <a:prstGeom prst="rect">
            <a:avLst/>
          </a:prstGeom>
          <a:noFill/>
        </p:spPr>
        <p:txBody>
          <a:bodyPr wrap="square" rtlCol="0">
            <a:spAutoFit/>
          </a:bodyPr>
          <a:lstStyle/>
          <a:p>
            <a:pPr algn="ctr">
              <a:spcAft>
                <a:spcPts val="300"/>
              </a:spcAft>
            </a:pPr>
            <a:r>
              <a:rPr lang="en-US" sz="1000" b="1" dirty="0"/>
              <a:t>Amazon </a:t>
            </a:r>
            <a:r>
              <a:rPr lang="en-US" sz="1000" b="1" dirty="0" err="1"/>
              <a:t>SageMaker</a:t>
            </a:r>
            <a:r>
              <a:rPr lang="en-US" sz="1000" b="1" dirty="0"/>
              <a:t> </a:t>
            </a:r>
            <a:br>
              <a:rPr lang="en-US" sz="1000" b="1" dirty="0"/>
            </a:br>
            <a:r>
              <a:rPr lang="en-US" sz="1000" b="1" dirty="0"/>
              <a:t>Clarify</a:t>
            </a:r>
            <a:endParaRPr lang="en-US" sz="800" dirty="0">
              <a:solidFill>
                <a:schemeClr val="bg2">
                  <a:lumMod val="25000"/>
                  <a:lumOff val="75000"/>
                </a:schemeClr>
              </a:solidFill>
            </a:endParaRPr>
          </a:p>
        </p:txBody>
      </p:sp>
      <p:grpSp>
        <p:nvGrpSpPr>
          <p:cNvPr id="159" name="Group 158">
            <a:extLst>
              <a:ext uri="{FF2B5EF4-FFF2-40B4-BE49-F238E27FC236}">
                <a16:creationId xmlns:a16="http://schemas.microsoft.com/office/drawing/2014/main" id="{C1379483-1E9C-41C2-8171-AC6993048948}"/>
              </a:ext>
            </a:extLst>
          </p:cNvPr>
          <p:cNvGrpSpPr/>
          <p:nvPr/>
        </p:nvGrpSpPr>
        <p:grpSpPr>
          <a:xfrm>
            <a:off x="2234022" y="1748148"/>
            <a:ext cx="951936" cy="658343"/>
            <a:chOff x="1818752" y="1446054"/>
            <a:chExt cx="951936" cy="658343"/>
          </a:xfrm>
        </p:grpSpPr>
        <p:sp>
          <p:nvSpPr>
            <p:cNvPr id="117" name="Rectangle 116">
              <a:extLst>
                <a:ext uri="{FF2B5EF4-FFF2-40B4-BE49-F238E27FC236}">
                  <a16:creationId xmlns:a16="http://schemas.microsoft.com/office/drawing/2014/main" id="{FDE31E9D-33CC-4196-8B8C-86E54C250C4D}"/>
                </a:ext>
              </a:extLst>
            </p:cNvPr>
            <p:cNvSpPr/>
            <p:nvPr/>
          </p:nvSpPr>
          <p:spPr>
            <a:xfrm flipH="1">
              <a:off x="1899714" y="1446054"/>
              <a:ext cx="58566" cy="58566"/>
            </a:xfrm>
            <a:prstGeom prst="rect">
              <a:avLst/>
            </a:prstGeom>
            <a:noFill/>
            <a:ln w="12700" cap="flat">
              <a:solidFill>
                <a:schemeClr val="tx1"/>
              </a:solidFill>
              <a:prstDash val="solid"/>
              <a:round/>
            </a:ln>
          </p:spPr>
          <p:txBody>
            <a:bodyPr rtlCol="0" anchor="ctr"/>
            <a:lstStyle/>
            <a:p>
              <a:endParaRPr lang="en-US" dirty="0" err="1">
                <a:solidFill>
                  <a:schemeClr val="tx1"/>
                </a:solidFill>
              </a:endParaRPr>
            </a:p>
          </p:txBody>
        </p:sp>
        <p:sp>
          <p:nvSpPr>
            <p:cNvPr id="118" name="Rectangle 117">
              <a:extLst>
                <a:ext uri="{FF2B5EF4-FFF2-40B4-BE49-F238E27FC236}">
                  <a16:creationId xmlns:a16="http://schemas.microsoft.com/office/drawing/2014/main" id="{B04559EC-9FD3-4A2D-8FB1-238896FAE7DC}"/>
                </a:ext>
              </a:extLst>
            </p:cNvPr>
            <p:cNvSpPr/>
            <p:nvPr/>
          </p:nvSpPr>
          <p:spPr>
            <a:xfrm flipH="1">
              <a:off x="1818752" y="1590979"/>
              <a:ext cx="58566" cy="58566"/>
            </a:xfrm>
            <a:prstGeom prst="rect">
              <a:avLst/>
            </a:prstGeom>
            <a:noFill/>
            <a:ln w="12700" cap="flat">
              <a:solidFill>
                <a:schemeClr val="tx1"/>
              </a:solidFill>
              <a:prstDash val="solid"/>
              <a:round/>
            </a:ln>
          </p:spPr>
          <p:txBody>
            <a:bodyPr rtlCol="0" anchor="ctr"/>
            <a:lstStyle/>
            <a:p>
              <a:endParaRPr lang="en-US" dirty="0" err="1">
                <a:solidFill>
                  <a:schemeClr val="tx1"/>
                </a:solidFill>
              </a:endParaRPr>
            </a:p>
          </p:txBody>
        </p:sp>
        <p:sp>
          <p:nvSpPr>
            <p:cNvPr id="119" name="Rectangle 118">
              <a:extLst>
                <a:ext uri="{FF2B5EF4-FFF2-40B4-BE49-F238E27FC236}">
                  <a16:creationId xmlns:a16="http://schemas.microsoft.com/office/drawing/2014/main" id="{1A60AB39-DD37-4588-B071-5F35B2FA7C08}"/>
                </a:ext>
              </a:extLst>
            </p:cNvPr>
            <p:cNvSpPr/>
            <p:nvPr/>
          </p:nvSpPr>
          <p:spPr>
            <a:xfrm flipH="1">
              <a:off x="1962181" y="1583818"/>
              <a:ext cx="106427" cy="106427"/>
            </a:xfrm>
            <a:prstGeom prst="rect">
              <a:avLst/>
            </a:prstGeom>
            <a:noFill/>
            <a:ln w="12700" cap="flat">
              <a:solidFill>
                <a:schemeClr val="tx1"/>
              </a:solidFill>
              <a:prstDash val="solid"/>
              <a:round/>
            </a:ln>
          </p:spPr>
          <p:txBody>
            <a:bodyPr rtlCol="0" anchor="ctr"/>
            <a:lstStyle/>
            <a:p>
              <a:endParaRPr lang="en-US" dirty="0" err="1">
                <a:solidFill>
                  <a:schemeClr val="tx1"/>
                </a:solidFill>
              </a:endParaRPr>
            </a:p>
          </p:txBody>
        </p:sp>
        <p:sp>
          <p:nvSpPr>
            <p:cNvPr id="120" name="Rectangle 119">
              <a:extLst>
                <a:ext uri="{FF2B5EF4-FFF2-40B4-BE49-F238E27FC236}">
                  <a16:creationId xmlns:a16="http://schemas.microsoft.com/office/drawing/2014/main" id="{21701C36-79DD-47F5-8967-20E9C72E6F4F}"/>
                </a:ext>
              </a:extLst>
            </p:cNvPr>
            <p:cNvSpPr/>
            <p:nvPr/>
          </p:nvSpPr>
          <p:spPr>
            <a:xfrm flipH="1">
              <a:off x="2068663" y="1462279"/>
              <a:ext cx="58566" cy="58566"/>
            </a:xfrm>
            <a:prstGeom prst="rect">
              <a:avLst/>
            </a:prstGeom>
            <a:noFill/>
            <a:ln w="12700" cap="flat">
              <a:solidFill>
                <a:schemeClr val="tx1"/>
              </a:solidFill>
              <a:prstDash val="solid"/>
              <a:round/>
            </a:ln>
          </p:spPr>
          <p:txBody>
            <a:bodyPr rtlCol="0" anchor="ctr"/>
            <a:lstStyle/>
            <a:p>
              <a:endParaRPr lang="en-US" dirty="0" err="1">
                <a:solidFill>
                  <a:schemeClr val="tx1"/>
                </a:solidFill>
              </a:endParaRPr>
            </a:p>
          </p:txBody>
        </p:sp>
        <p:sp>
          <p:nvSpPr>
            <p:cNvPr id="121" name="Rectangle 120">
              <a:extLst>
                <a:ext uri="{FF2B5EF4-FFF2-40B4-BE49-F238E27FC236}">
                  <a16:creationId xmlns:a16="http://schemas.microsoft.com/office/drawing/2014/main" id="{169EFEF8-52E4-4D8E-B0A9-3A0F1720A6F0}"/>
                </a:ext>
              </a:extLst>
            </p:cNvPr>
            <p:cNvSpPr/>
            <p:nvPr/>
          </p:nvSpPr>
          <p:spPr>
            <a:xfrm flipH="1">
              <a:off x="2194404" y="1512412"/>
              <a:ext cx="58566" cy="58566"/>
            </a:xfrm>
            <a:prstGeom prst="rect">
              <a:avLst/>
            </a:prstGeom>
            <a:noFill/>
            <a:ln w="12700" cap="flat">
              <a:solidFill>
                <a:schemeClr val="tx1"/>
              </a:solidFill>
              <a:prstDash val="solid"/>
              <a:round/>
            </a:ln>
          </p:spPr>
          <p:txBody>
            <a:bodyPr rtlCol="0" anchor="ctr"/>
            <a:lstStyle/>
            <a:p>
              <a:endParaRPr lang="en-US" dirty="0" err="1">
                <a:solidFill>
                  <a:schemeClr val="tx1"/>
                </a:solidFill>
              </a:endParaRPr>
            </a:p>
          </p:txBody>
        </p:sp>
        <p:sp>
          <p:nvSpPr>
            <p:cNvPr id="156" name="Rectangle 155">
              <a:extLst>
                <a:ext uri="{FF2B5EF4-FFF2-40B4-BE49-F238E27FC236}">
                  <a16:creationId xmlns:a16="http://schemas.microsoft.com/office/drawing/2014/main" id="{0E3B6671-2EFF-4C4E-952C-6FE43446BCD1}"/>
                </a:ext>
              </a:extLst>
            </p:cNvPr>
            <p:cNvSpPr/>
            <p:nvPr/>
          </p:nvSpPr>
          <p:spPr>
            <a:xfrm flipH="1">
              <a:off x="2206162" y="1726373"/>
              <a:ext cx="110332" cy="110332"/>
            </a:xfrm>
            <a:prstGeom prst="rect">
              <a:avLst/>
            </a:prstGeom>
            <a:noFill/>
            <a:ln w="12700" cap="flat">
              <a:solidFill>
                <a:schemeClr val="tx1"/>
              </a:solidFill>
              <a:prstDash val="solid"/>
              <a:round/>
            </a:ln>
          </p:spPr>
          <p:txBody>
            <a:bodyPr rtlCol="0" anchor="ctr"/>
            <a:lstStyle/>
            <a:p>
              <a:endParaRPr lang="en-US" dirty="0" err="1">
                <a:solidFill>
                  <a:schemeClr val="tx1"/>
                </a:solidFill>
              </a:endParaRPr>
            </a:p>
          </p:txBody>
        </p:sp>
        <p:sp>
          <p:nvSpPr>
            <p:cNvPr id="99" name="Freeform: Shape 98">
              <a:extLst>
                <a:ext uri="{FF2B5EF4-FFF2-40B4-BE49-F238E27FC236}">
                  <a16:creationId xmlns:a16="http://schemas.microsoft.com/office/drawing/2014/main" id="{BDCA94DE-7C53-4810-A444-F2647390E96A}"/>
                </a:ext>
              </a:extLst>
            </p:cNvPr>
            <p:cNvSpPr/>
            <p:nvPr/>
          </p:nvSpPr>
          <p:spPr>
            <a:xfrm>
              <a:off x="2049496" y="2054608"/>
              <a:ext cx="705714" cy="49789"/>
            </a:xfrm>
            <a:custGeom>
              <a:avLst/>
              <a:gdLst>
                <a:gd name="connsiteX0" fmla="*/ 0 w 324657"/>
                <a:gd name="connsiteY0" fmla="*/ 0 h 22905"/>
                <a:gd name="connsiteX1" fmla="*/ 0 w 324657"/>
                <a:gd name="connsiteY1" fmla="*/ 16002 h 22905"/>
                <a:gd name="connsiteX2" fmla="*/ 1120 w 324657"/>
                <a:gd name="connsiteY2" fmla="*/ 16825 h 22905"/>
                <a:gd name="connsiteX3" fmla="*/ 19225 w 324657"/>
                <a:gd name="connsiteY3" fmla="*/ 22906 h 22905"/>
                <a:gd name="connsiteX4" fmla="*/ 307581 w 324657"/>
                <a:gd name="connsiteY4" fmla="*/ 22906 h 22905"/>
                <a:gd name="connsiteX5" fmla="*/ 322577 w 324657"/>
                <a:gd name="connsiteY5" fmla="*/ 17648 h 22905"/>
                <a:gd name="connsiteX6" fmla="*/ 324658 w 324657"/>
                <a:gd name="connsiteY6" fmla="*/ 16002 h 22905"/>
                <a:gd name="connsiteX7" fmla="*/ 324658 w 324657"/>
                <a:gd name="connsiteY7" fmla="*/ 0 h 22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4657" h="22905">
                  <a:moveTo>
                    <a:pt x="0" y="0"/>
                  </a:moveTo>
                  <a:lnTo>
                    <a:pt x="0" y="16002"/>
                  </a:lnTo>
                  <a:lnTo>
                    <a:pt x="1120" y="16825"/>
                  </a:lnTo>
                  <a:cubicBezTo>
                    <a:pt x="6335" y="20764"/>
                    <a:pt x="12690" y="22899"/>
                    <a:pt x="19225" y="22906"/>
                  </a:cubicBezTo>
                  <a:lnTo>
                    <a:pt x="307581" y="22906"/>
                  </a:lnTo>
                  <a:cubicBezTo>
                    <a:pt x="313031" y="22903"/>
                    <a:pt x="318319" y="21049"/>
                    <a:pt x="322577" y="17648"/>
                  </a:cubicBezTo>
                  <a:lnTo>
                    <a:pt x="324658" y="16002"/>
                  </a:lnTo>
                  <a:lnTo>
                    <a:pt x="324658" y="0"/>
                  </a:lnTo>
                  <a:close/>
                </a:path>
              </a:pathLst>
            </a:custGeom>
            <a:noFill/>
            <a:ln w="12700" cap="flat">
              <a:solidFill>
                <a:srgbClr val="F1F2F2"/>
              </a:solidFill>
              <a:prstDash val="solid"/>
              <a:round/>
            </a:ln>
          </p:spPr>
          <p:txBody>
            <a:bodyPr rtlCol="0" anchor="ctr"/>
            <a:lstStyle/>
            <a:p>
              <a:endParaRPr lang="en-US"/>
            </a:p>
          </p:txBody>
        </p:sp>
        <p:sp>
          <p:nvSpPr>
            <p:cNvPr id="100" name="Freeform: Shape 99">
              <a:extLst>
                <a:ext uri="{FF2B5EF4-FFF2-40B4-BE49-F238E27FC236}">
                  <a16:creationId xmlns:a16="http://schemas.microsoft.com/office/drawing/2014/main" id="{FE25694E-9F79-436C-B8DA-10212931E5E6}"/>
                </a:ext>
              </a:extLst>
            </p:cNvPr>
            <p:cNvSpPr/>
            <p:nvPr/>
          </p:nvSpPr>
          <p:spPr>
            <a:xfrm>
              <a:off x="2147835" y="1658519"/>
              <a:ext cx="514402" cy="352956"/>
            </a:xfrm>
            <a:custGeom>
              <a:avLst/>
              <a:gdLst>
                <a:gd name="connsiteX0" fmla="*/ 236647 w 236646"/>
                <a:gd name="connsiteY0" fmla="*/ 135423 h 162374"/>
                <a:gd name="connsiteX1" fmla="*/ 236647 w 236646"/>
                <a:gd name="connsiteY1" fmla="*/ 155814 h 162374"/>
                <a:gd name="connsiteX2" fmla="*/ 230086 w 236646"/>
                <a:gd name="connsiteY2" fmla="*/ 162375 h 162374"/>
                <a:gd name="connsiteX3" fmla="*/ 6561 w 236646"/>
                <a:gd name="connsiteY3" fmla="*/ 162375 h 162374"/>
                <a:gd name="connsiteX4" fmla="*/ 0 w 236646"/>
                <a:gd name="connsiteY4" fmla="*/ 155814 h 162374"/>
                <a:gd name="connsiteX5" fmla="*/ 0 w 236646"/>
                <a:gd name="connsiteY5" fmla="*/ 6561 h 162374"/>
                <a:gd name="connsiteX6" fmla="*/ 6561 w 236646"/>
                <a:gd name="connsiteY6" fmla="*/ 0 h 162374"/>
                <a:gd name="connsiteX7" fmla="*/ 228920 w 236646"/>
                <a:gd name="connsiteY7" fmla="*/ 0 h 162374"/>
                <a:gd name="connsiteX8" fmla="*/ 235458 w 236646"/>
                <a:gd name="connsiteY8" fmla="*/ 6538 h 162374"/>
                <a:gd name="connsiteX9" fmla="*/ 235458 w 236646"/>
                <a:gd name="connsiteY9" fmla="*/ 6561 h 162374"/>
                <a:gd name="connsiteX10" fmla="*/ 235458 w 236646"/>
                <a:gd name="connsiteY10" fmla="*/ 15476 h 162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6646" h="162374">
                  <a:moveTo>
                    <a:pt x="236647" y="135423"/>
                  </a:moveTo>
                  <a:lnTo>
                    <a:pt x="236647" y="155814"/>
                  </a:lnTo>
                  <a:cubicBezTo>
                    <a:pt x="236647" y="159437"/>
                    <a:pt x="233709" y="162375"/>
                    <a:pt x="230086" y="162375"/>
                  </a:cubicBezTo>
                  <a:lnTo>
                    <a:pt x="6561" y="162375"/>
                  </a:lnTo>
                  <a:cubicBezTo>
                    <a:pt x="2943" y="162363"/>
                    <a:pt x="13" y="159433"/>
                    <a:pt x="0" y="155814"/>
                  </a:cubicBezTo>
                  <a:lnTo>
                    <a:pt x="0" y="6561"/>
                  </a:lnTo>
                  <a:cubicBezTo>
                    <a:pt x="0" y="2937"/>
                    <a:pt x="2937" y="0"/>
                    <a:pt x="6561" y="0"/>
                  </a:cubicBezTo>
                  <a:lnTo>
                    <a:pt x="228920" y="0"/>
                  </a:lnTo>
                  <a:cubicBezTo>
                    <a:pt x="232532" y="0"/>
                    <a:pt x="235458" y="2927"/>
                    <a:pt x="235458" y="6538"/>
                  </a:cubicBezTo>
                  <a:cubicBezTo>
                    <a:pt x="235458" y="6546"/>
                    <a:pt x="235458" y="6553"/>
                    <a:pt x="235458" y="6561"/>
                  </a:cubicBezTo>
                  <a:lnTo>
                    <a:pt x="235458" y="15476"/>
                  </a:lnTo>
                </a:path>
              </a:pathLst>
            </a:custGeom>
            <a:noFill/>
            <a:ln w="12700" cap="flat">
              <a:solidFill>
                <a:srgbClr val="F1F2F2"/>
              </a:solidFill>
              <a:prstDash val="solid"/>
              <a:round/>
            </a:ln>
          </p:spPr>
          <p:txBody>
            <a:bodyPr rtlCol="0" anchor="ctr"/>
            <a:lstStyle/>
            <a:p>
              <a:endParaRPr lang="en-US"/>
            </a:p>
          </p:txBody>
        </p:sp>
        <p:sp>
          <p:nvSpPr>
            <p:cNvPr id="101" name="Freeform: Shape 100">
              <a:extLst>
                <a:ext uri="{FF2B5EF4-FFF2-40B4-BE49-F238E27FC236}">
                  <a16:creationId xmlns:a16="http://schemas.microsoft.com/office/drawing/2014/main" id="{5E6D26BA-5A85-4DC3-A45D-65A390633886}"/>
                </a:ext>
              </a:extLst>
            </p:cNvPr>
            <p:cNvSpPr/>
            <p:nvPr/>
          </p:nvSpPr>
          <p:spPr>
            <a:xfrm>
              <a:off x="2110964" y="1625274"/>
              <a:ext cx="584318" cy="427593"/>
            </a:xfrm>
            <a:custGeom>
              <a:avLst/>
              <a:gdLst>
                <a:gd name="connsiteX0" fmla="*/ 268811 w 268810"/>
                <a:gd name="connsiteY0" fmla="*/ 29421 h 196710"/>
                <a:gd name="connsiteX1" fmla="*/ 268811 w 268810"/>
                <a:gd name="connsiteY1" fmla="*/ 6561 h 196710"/>
                <a:gd name="connsiteX2" fmla="*/ 262273 w 268810"/>
                <a:gd name="connsiteY2" fmla="*/ 0 h 196710"/>
                <a:gd name="connsiteX3" fmla="*/ 6561 w 268810"/>
                <a:gd name="connsiteY3" fmla="*/ 0 h 196710"/>
                <a:gd name="connsiteX4" fmla="*/ 0 w 268810"/>
                <a:gd name="connsiteY4" fmla="*/ 6561 h 196710"/>
                <a:gd name="connsiteX5" fmla="*/ 0 w 268810"/>
                <a:gd name="connsiteY5" fmla="*/ 190149 h 196710"/>
                <a:gd name="connsiteX6" fmla="*/ 6561 w 268810"/>
                <a:gd name="connsiteY6" fmla="*/ 196710 h 196710"/>
                <a:gd name="connsiteX7" fmla="*/ 262273 w 268810"/>
                <a:gd name="connsiteY7" fmla="*/ 196710 h 196710"/>
                <a:gd name="connsiteX8" fmla="*/ 268811 w 268810"/>
                <a:gd name="connsiteY8" fmla="*/ 190149 h 196710"/>
                <a:gd name="connsiteX9" fmla="*/ 268811 w 268810"/>
                <a:gd name="connsiteY9" fmla="*/ 147447 h 196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8810" h="196710">
                  <a:moveTo>
                    <a:pt x="268811" y="29421"/>
                  </a:moveTo>
                  <a:lnTo>
                    <a:pt x="268811" y="6561"/>
                  </a:lnTo>
                  <a:cubicBezTo>
                    <a:pt x="268811" y="2946"/>
                    <a:pt x="265887" y="13"/>
                    <a:pt x="262273" y="0"/>
                  </a:cubicBezTo>
                  <a:lnTo>
                    <a:pt x="6561" y="0"/>
                  </a:lnTo>
                  <a:cubicBezTo>
                    <a:pt x="2937" y="0"/>
                    <a:pt x="0" y="2937"/>
                    <a:pt x="0" y="6561"/>
                  </a:cubicBezTo>
                  <a:lnTo>
                    <a:pt x="0" y="190149"/>
                  </a:lnTo>
                  <a:cubicBezTo>
                    <a:pt x="0" y="193773"/>
                    <a:pt x="2937" y="196710"/>
                    <a:pt x="6561" y="196710"/>
                  </a:cubicBezTo>
                  <a:lnTo>
                    <a:pt x="262273" y="196710"/>
                  </a:lnTo>
                  <a:cubicBezTo>
                    <a:pt x="265887" y="196697"/>
                    <a:pt x="268811" y="193764"/>
                    <a:pt x="268811" y="190149"/>
                  </a:cubicBezTo>
                  <a:lnTo>
                    <a:pt x="268811" y="147447"/>
                  </a:lnTo>
                </a:path>
              </a:pathLst>
            </a:custGeom>
            <a:noFill/>
            <a:ln w="12700" cap="flat">
              <a:solidFill>
                <a:srgbClr val="F1F2F2"/>
              </a:solidFill>
              <a:prstDash val="solid"/>
              <a:round/>
            </a:ln>
          </p:spPr>
          <p:txBody>
            <a:bodyPr rtlCol="0" anchor="ctr"/>
            <a:lstStyle/>
            <a:p>
              <a:endParaRPr lang="en-US"/>
            </a:p>
          </p:txBody>
        </p:sp>
        <p:sp>
          <p:nvSpPr>
            <p:cNvPr id="102" name="Rectangle 101">
              <a:extLst>
                <a:ext uri="{FF2B5EF4-FFF2-40B4-BE49-F238E27FC236}">
                  <a16:creationId xmlns:a16="http://schemas.microsoft.com/office/drawing/2014/main" id="{0F6AB423-57CD-46AF-BA90-E4FFFBD585B4}"/>
                </a:ext>
              </a:extLst>
            </p:cNvPr>
            <p:cNvSpPr/>
            <p:nvPr/>
          </p:nvSpPr>
          <p:spPr>
            <a:xfrm>
              <a:off x="2371725" y="1611310"/>
              <a:ext cx="349113" cy="195197"/>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grpSp>
          <p:nvGrpSpPr>
            <p:cNvPr id="155" name="Group 154">
              <a:extLst>
                <a:ext uri="{FF2B5EF4-FFF2-40B4-BE49-F238E27FC236}">
                  <a16:creationId xmlns:a16="http://schemas.microsoft.com/office/drawing/2014/main" id="{59106D4C-9216-47EE-A830-1B06C174F218}"/>
                </a:ext>
              </a:extLst>
            </p:cNvPr>
            <p:cNvGrpSpPr/>
            <p:nvPr/>
          </p:nvGrpSpPr>
          <p:grpSpPr>
            <a:xfrm>
              <a:off x="2405003" y="1566093"/>
              <a:ext cx="365685" cy="359842"/>
              <a:chOff x="3165297" y="1282610"/>
              <a:chExt cx="431629" cy="424732"/>
            </a:xfrm>
          </p:grpSpPr>
          <p:sp>
            <p:nvSpPr>
              <p:cNvPr id="140" name="Freeform: Shape 139">
                <a:extLst>
                  <a:ext uri="{FF2B5EF4-FFF2-40B4-BE49-F238E27FC236}">
                    <a16:creationId xmlns:a16="http://schemas.microsoft.com/office/drawing/2014/main" id="{ADBB70CB-17AB-498A-A00C-1E20FE0C682E}"/>
                  </a:ext>
                </a:extLst>
              </p:cNvPr>
              <p:cNvSpPr/>
              <p:nvPr/>
            </p:nvSpPr>
            <p:spPr>
              <a:xfrm>
                <a:off x="3165297" y="1282610"/>
                <a:ext cx="319164" cy="319122"/>
              </a:xfrm>
              <a:custGeom>
                <a:avLst/>
                <a:gdLst>
                  <a:gd name="connsiteX0" fmla="*/ 35505 w 949892"/>
                  <a:gd name="connsiteY0" fmla="*/ 294972 h 949769"/>
                  <a:gd name="connsiteX1" fmla="*/ 295096 w 949892"/>
                  <a:gd name="connsiteY1" fmla="*/ 914265 h 949769"/>
                  <a:gd name="connsiteX2" fmla="*/ 914388 w 949892"/>
                  <a:gd name="connsiteY2" fmla="*/ 654674 h 949769"/>
                  <a:gd name="connsiteX3" fmla="*/ 654797 w 949892"/>
                  <a:gd name="connsiteY3" fmla="*/ 35381 h 949769"/>
                  <a:gd name="connsiteX4" fmla="*/ 217432 w 949892"/>
                  <a:gd name="connsiteY4" fmla="*/ 75897 h 949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9892" h="949769">
                    <a:moveTo>
                      <a:pt x="35505" y="294972"/>
                    </a:moveTo>
                    <a:cubicBezTo>
                      <a:pt x="-63824" y="537669"/>
                      <a:pt x="52399" y="814936"/>
                      <a:pt x="295096" y="914265"/>
                    </a:cubicBezTo>
                    <a:cubicBezTo>
                      <a:pt x="537793" y="1013593"/>
                      <a:pt x="815059" y="897371"/>
                      <a:pt x="914388" y="654674"/>
                    </a:cubicBezTo>
                    <a:cubicBezTo>
                      <a:pt x="1013717" y="411977"/>
                      <a:pt x="897494" y="134710"/>
                      <a:pt x="654797" y="35381"/>
                    </a:cubicBezTo>
                    <a:cubicBezTo>
                      <a:pt x="511149" y="-23410"/>
                      <a:pt x="347836" y="-8281"/>
                      <a:pt x="217432" y="75897"/>
                    </a:cubicBezTo>
                  </a:path>
                </a:pathLst>
              </a:custGeom>
              <a:noFill/>
              <a:ln w="12700" cap="flat">
                <a:solidFill>
                  <a:srgbClr val="F1F2F2"/>
                </a:solidFill>
                <a:prstDash val="solid"/>
                <a:round/>
              </a:ln>
            </p:spPr>
            <p:txBody>
              <a:bodyPr rtlCol="0" anchor="ctr"/>
              <a:lstStyle/>
              <a:p>
                <a:endParaRPr lang="en-US" dirty="0"/>
              </a:p>
            </p:txBody>
          </p:sp>
          <p:sp>
            <p:nvSpPr>
              <p:cNvPr id="141" name="Freeform: Shape 140">
                <a:extLst>
                  <a:ext uri="{FF2B5EF4-FFF2-40B4-BE49-F238E27FC236}">
                    <a16:creationId xmlns:a16="http://schemas.microsoft.com/office/drawing/2014/main" id="{7DC8C440-5915-4BC6-AD7B-812FEA5A9535}"/>
                  </a:ext>
                </a:extLst>
              </p:cNvPr>
              <p:cNvSpPr/>
              <p:nvPr/>
            </p:nvSpPr>
            <p:spPr>
              <a:xfrm>
                <a:off x="3185964" y="1321074"/>
                <a:ext cx="34916" cy="42597"/>
              </a:xfrm>
              <a:custGeom>
                <a:avLst/>
                <a:gdLst>
                  <a:gd name="connsiteX0" fmla="*/ 103918 w 103917"/>
                  <a:gd name="connsiteY0" fmla="*/ 0 h 126777"/>
                  <a:gd name="connsiteX1" fmla="*/ 0 w 103917"/>
                  <a:gd name="connsiteY1" fmla="*/ 126778 h 126777"/>
                </a:gdLst>
                <a:ahLst/>
                <a:cxnLst>
                  <a:cxn ang="0">
                    <a:pos x="connsiteX0" y="connsiteY0"/>
                  </a:cxn>
                  <a:cxn ang="0">
                    <a:pos x="connsiteX1" y="connsiteY1"/>
                  </a:cxn>
                </a:cxnLst>
                <a:rect l="l" t="t" r="r" b="b"/>
                <a:pathLst>
                  <a:path w="103917" h="126777">
                    <a:moveTo>
                      <a:pt x="103918" y="0"/>
                    </a:moveTo>
                    <a:cubicBezTo>
                      <a:pt x="62263" y="35986"/>
                      <a:pt x="27111" y="78871"/>
                      <a:pt x="0" y="126778"/>
                    </a:cubicBezTo>
                  </a:path>
                </a:pathLst>
              </a:custGeom>
              <a:noFill/>
              <a:ln w="12700" cap="flat">
                <a:solidFill>
                  <a:srgbClr val="F1F2F2"/>
                </a:solidFill>
                <a:prstDash val="solid"/>
                <a:round/>
              </a:ln>
            </p:spPr>
            <p:txBody>
              <a:bodyPr rtlCol="0" anchor="ctr"/>
              <a:lstStyle/>
              <a:p>
                <a:endParaRPr lang="en-US" dirty="0"/>
              </a:p>
            </p:txBody>
          </p:sp>
          <p:sp>
            <p:nvSpPr>
              <p:cNvPr id="142" name="Freeform: Shape 141">
                <a:extLst>
                  <a:ext uri="{FF2B5EF4-FFF2-40B4-BE49-F238E27FC236}">
                    <a16:creationId xmlns:a16="http://schemas.microsoft.com/office/drawing/2014/main" id="{78C73BBB-985E-48A4-94CB-625C674C5A4C}"/>
                  </a:ext>
                </a:extLst>
              </p:cNvPr>
              <p:cNvSpPr/>
              <p:nvPr/>
            </p:nvSpPr>
            <p:spPr>
              <a:xfrm>
                <a:off x="3209615" y="1326560"/>
                <a:ext cx="231172" cy="231172"/>
              </a:xfrm>
              <a:custGeom>
                <a:avLst/>
                <a:gdLst>
                  <a:gd name="connsiteX0" fmla="*/ 698155 w 767588"/>
                  <a:gd name="connsiteY0" fmla="*/ 603912 h 767590"/>
                  <a:gd name="connsiteX1" fmla="*/ 163678 w 767588"/>
                  <a:gd name="connsiteY1" fmla="*/ 698155 h 767590"/>
                  <a:gd name="connsiteX2" fmla="*/ 69436 w 767588"/>
                  <a:gd name="connsiteY2" fmla="*/ 163678 h 767590"/>
                  <a:gd name="connsiteX3" fmla="*/ 603912 w 767588"/>
                  <a:gd name="connsiteY3" fmla="*/ 69436 h 767590"/>
                  <a:gd name="connsiteX4" fmla="*/ 745780 w 767588"/>
                  <a:gd name="connsiteY4" fmla="*/ 511234 h 767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7588" h="767590">
                    <a:moveTo>
                      <a:pt x="698155" y="603912"/>
                    </a:moveTo>
                    <a:cubicBezTo>
                      <a:pt x="576587" y="777528"/>
                      <a:pt x="337294" y="819722"/>
                      <a:pt x="163678" y="698155"/>
                    </a:cubicBezTo>
                    <a:cubicBezTo>
                      <a:pt x="-9938" y="576587"/>
                      <a:pt x="-52132" y="337294"/>
                      <a:pt x="69436" y="163678"/>
                    </a:cubicBezTo>
                    <a:cubicBezTo>
                      <a:pt x="191003" y="-9938"/>
                      <a:pt x="430296" y="-52132"/>
                      <a:pt x="603912" y="69436"/>
                    </a:cubicBezTo>
                    <a:cubicBezTo>
                      <a:pt x="744960" y="168198"/>
                      <a:pt x="802959" y="348818"/>
                      <a:pt x="745780" y="511234"/>
                    </a:cubicBezTo>
                  </a:path>
                </a:pathLst>
              </a:custGeom>
              <a:noFill/>
              <a:ln w="12700" cap="flat">
                <a:solidFill>
                  <a:srgbClr val="F1F2F2"/>
                </a:solidFill>
                <a:prstDash val="solid"/>
                <a:round/>
              </a:ln>
            </p:spPr>
            <p:txBody>
              <a:bodyPr rtlCol="0" anchor="ctr"/>
              <a:lstStyle/>
              <a:p>
                <a:endParaRPr lang="en-US" dirty="0"/>
              </a:p>
            </p:txBody>
          </p:sp>
          <p:sp>
            <p:nvSpPr>
              <p:cNvPr id="143" name="Freeform: Shape 142">
                <a:extLst>
                  <a:ext uri="{FF2B5EF4-FFF2-40B4-BE49-F238E27FC236}">
                    <a16:creationId xmlns:a16="http://schemas.microsoft.com/office/drawing/2014/main" id="{A89ED556-D758-49E3-90E5-A87E95CB5387}"/>
                  </a:ext>
                </a:extLst>
              </p:cNvPr>
              <p:cNvSpPr/>
              <p:nvPr/>
            </p:nvSpPr>
            <p:spPr>
              <a:xfrm>
                <a:off x="3407751" y="1516106"/>
                <a:ext cx="189175" cy="191236"/>
              </a:xfrm>
              <a:custGeom>
                <a:avLst/>
                <a:gdLst>
                  <a:gd name="connsiteX0" fmla="*/ 169354 w 563022"/>
                  <a:gd name="connsiteY0" fmla="*/ 0 h 569155"/>
                  <a:gd name="connsiteX1" fmla="*/ 528828 w 563022"/>
                  <a:gd name="connsiteY1" fmla="*/ 360998 h 569155"/>
                  <a:gd name="connsiteX2" fmla="*/ 526256 w 563022"/>
                  <a:gd name="connsiteY2" fmla="*/ 532448 h 569155"/>
                  <a:gd name="connsiteX3" fmla="*/ 526256 w 563022"/>
                  <a:gd name="connsiteY3" fmla="*/ 532448 h 569155"/>
                  <a:gd name="connsiteX4" fmla="*/ 354806 w 563022"/>
                  <a:gd name="connsiteY4" fmla="*/ 534829 h 569155"/>
                  <a:gd name="connsiteX5" fmla="*/ 0 w 563022"/>
                  <a:gd name="connsiteY5" fmla="*/ 180118 h 569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3022" h="569155">
                    <a:moveTo>
                      <a:pt x="169354" y="0"/>
                    </a:moveTo>
                    <a:lnTo>
                      <a:pt x="528828" y="360998"/>
                    </a:lnTo>
                    <a:cubicBezTo>
                      <a:pt x="575406" y="409075"/>
                      <a:pt x="574256" y="485789"/>
                      <a:pt x="526256" y="532448"/>
                    </a:cubicBezTo>
                    <a:lnTo>
                      <a:pt x="526256" y="532448"/>
                    </a:lnTo>
                    <a:cubicBezTo>
                      <a:pt x="479567" y="580445"/>
                      <a:pt x="402810" y="581511"/>
                      <a:pt x="354806" y="534829"/>
                    </a:cubicBezTo>
                    <a:lnTo>
                      <a:pt x="0" y="180118"/>
                    </a:lnTo>
                  </a:path>
                </a:pathLst>
              </a:custGeom>
              <a:noFill/>
              <a:ln w="12700" cap="flat">
                <a:solidFill>
                  <a:srgbClr val="F1F2F2"/>
                </a:solidFill>
                <a:prstDash val="solid"/>
                <a:round/>
              </a:ln>
            </p:spPr>
            <p:txBody>
              <a:bodyPr rtlCol="0" anchor="ctr"/>
              <a:lstStyle/>
              <a:p>
                <a:endParaRPr lang="en-US" dirty="0"/>
              </a:p>
            </p:txBody>
          </p:sp>
          <p:sp>
            <p:nvSpPr>
              <p:cNvPr id="152" name="Freeform: Shape 151">
                <a:extLst>
                  <a:ext uri="{FF2B5EF4-FFF2-40B4-BE49-F238E27FC236}">
                    <a16:creationId xmlns:a16="http://schemas.microsoft.com/office/drawing/2014/main" id="{7B95B61D-7449-4175-9328-6D89597261EE}"/>
                  </a:ext>
                </a:extLst>
              </p:cNvPr>
              <p:cNvSpPr/>
              <p:nvPr/>
            </p:nvSpPr>
            <p:spPr>
              <a:xfrm>
                <a:off x="3513076" y="1622871"/>
                <a:ext cx="41029" cy="42501"/>
              </a:xfrm>
              <a:custGeom>
                <a:avLst/>
                <a:gdLst>
                  <a:gd name="connsiteX0" fmla="*/ 122110 w 122110"/>
                  <a:gd name="connsiteY0" fmla="*/ 0 h 126492"/>
                  <a:gd name="connsiteX1" fmla="*/ 0 w 122110"/>
                  <a:gd name="connsiteY1" fmla="*/ 126492 h 126492"/>
                </a:gdLst>
                <a:ahLst/>
                <a:cxnLst>
                  <a:cxn ang="0">
                    <a:pos x="connsiteX0" y="connsiteY0"/>
                  </a:cxn>
                  <a:cxn ang="0">
                    <a:pos x="connsiteX1" y="connsiteY1"/>
                  </a:cxn>
                </a:cxnLst>
                <a:rect l="l" t="t" r="r" b="b"/>
                <a:pathLst>
                  <a:path w="122110" h="126492">
                    <a:moveTo>
                      <a:pt x="122110" y="0"/>
                    </a:moveTo>
                    <a:lnTo>
                      <a:pt x="0" y="126492"/>
                    </a:lnTo>
                  </a:path>
                </a:pathLst>
              </a:custGeom>
              <a:ln w="12700" cap="flat">
                <a:solidFill>
                  <a:srgbClr val="F1F2F2"/>
                </a:solidFill>
                <a:prstDash val="solid"/>
                <a:round/>
              </a:ln>
            </p:spPr>
            <p:txBody>
              <a:bodyPr rtlCol="0" anchor="ctr"/>
              <a:lstStyle/>
              <a:p>
                <a:endParaRPr lang="en-US" dirty="0"/>
              </a:p>
            </p:txBody>
          </p:sp>
          <p:sp>
            <p:nvSpPr>
              <p:cNvPr id="153" name="Freeform: Shape 152">
                <a:extLst>
                  <a:ext uri="{FF2B5EF4-FFF2-40B4-BE49-F238E27FC236}">
                    <a16:creationId xmlns:a16="http://schemas.microsoft.com/office/drawing/2014/main" id="{B69D44F5-FD88-4B18-ADA7-6E27900D2DFE}"/>
                  </a:ext>
                </a:extLst>
              </p:cNvPr>
              <p:cNvSpPr/>
              <p:nvPr/>
            </p:nvSpPr>
            <p:spPr>
              <a:xfrm>
                <a:off x="3490706" y="1600532"/>
                <a:ext cx="41029" cy="42469"/>
              </a:xfrm>
              <a:custGeom>
                <a:avLst/>
                <a:gdLst>
                  <a:gd name="connsiteX0" fmla="*/ 122110 w 122110"/>
                  <a:gd name="connsiteY0" fmla="*/ 0 h 126396"/>
                  <a:gd name="connsiteX1" fmla="*/ 0 w 122110"/>
                  <a:gd name="connsiteY1" fmla="*/ 126397 h 126396"/>
                </a:gdLst>
                <a:ahLst/>
                <a:cxnLst>
                  <a:cxn ang="0">
                    <a:pos x="connsiteX0" y="connsiteY0"/>
                  </a:cxn>
                  <a:cxn ang="0">
                    <a:pos x="connsiteX1" y="connsiteY1"/>
                  </a:cxn>
                </a:cxnLst>
                <a:rect l="l" t="t" r="r" b="b"/>
                <a:pathLst>
                  <a:path w="122110" h="126396">
                    <a:moveTo>
                      <a:pt x="122110" y="0"/>
                    </a:moveTo>
                    <a:lnTo>
                      <a:pt x="0" y="126397"/>
                    </a:lnTo>
                  </a:path>
                </a:pathLst>
              </a:custGeom>
              <a:ln w="12700" cap="flat">
                <a:solidFill>
                  <a:srgbClr val="F1F2F2"/>
                </a:solidFill>
                <a:prstDash val="solid"/>
                <a:round/>
              </a:ln>
            </p:spPr>
            <p:txBody>
              <a:bodyPr rtlCol="0" anchor="ctr"/>
              <a:lstStyle/>
              <a:p>
                <a:endParaRPr lang="en-US" dirty="0"/>
              </a:p>
            </p:txBody>
          </p:sp>
        </p:grpSp>
        <p:sp>
          <p:nvSpPr>
            <p:cNvPr id="157" name="Rectangle 156">
              <a:extLst>
                <a:ext uri="{FF2B5EF4-FFF2-40B4-BE49-F238E27FC236}">
                  <a16:creationId xmlns:a16="http://schemas.microsoft.com/office/drawing/2014/main" id="{8D285D4A-496C-4B4C-AA80-48687F06C0EC}"/>
                </a:ext>
              </a:extLst>
            </p:cNvPr>
            <p:cNvSpPr/>
            <p:nvPr/>
          </p:nvSpPr>
          <p:spPr>
            <a:xfrm flipH="1">
              <a:off x="2369856" y="1860788"/>
              <a:ext cx="58566" cy="58566"/>
            </a:xfrm>
            <a:prstGeom prst="rect">
              <a:avLst/>
            </a:prstGeom>
            <a:noFill/>
            <a:ln w="12700" cap="flat">
              <a:solidFill>
                <a:schemeClr val="tx1"/>
              </a:solidFill>
              <a:prstDash val="solid"/>
              <a:round/>
            </a:ln>
          </p:spPr>
          <p:txBody>
            <a:bodyPr rtlCol="0" anchor="ctr"/>
            <a:lstStyle/>
            <a:p>
              <a:endParaRPr lang="en-US" dirty="0" err="1">
                <a:solidFill>
                  <a:schemeClr val="tx1"/>
                </a:solidFill>
              </a:endParaRPr>
            </a:p>
          </p:txBody>
        </p:sp>
        <p:sp>
          <p:nvSpPr>
            <p:cNvPr id="158" name="Rectangle 157">
              <a:extLst>
                <a:ext uri="{FF2B5EF4-FFF2-40B4-BE49-F238E27FC236}">
                  <a16:creationId xmlns:a16="http://schemas.microsoft.com/office/drawing/2014/main" id="{26494085-68A7-46BA-9750-600242851A7F}"/>
                </a:ext>
              </a:extLst>
            </p:cNvPr>
            <p:cNvSpPr/>
            <p:nvPr/>
          </p:nvSpPr>
          <p:spPr>
            <a:xfrm flipH="1">
              <a:off x="2511873" y="1681518"/>
              <a:ext cx="58566" cy="58566"/>
            </a:xfrm>
            <a:prstGeom prst="rect">
              <a:avLst/>
            </a:prstGeom>
            <a:noFill/>
            <a:ln w="12700" cap="flat">
              <a:solidFill>
                <a:schemeClr val="tx1"/>
              </a:solidFill>
              <a:prstDash val="solid"/>
              <a:round/>
            </a:ln>
          </p:spPr>
          <p:txBody>
            <a:bodyPr rtlCol="0" anchor="ctr"/>
            <a:lstStyle/>
            <a:p>
              <a:endParaRPr lang="en-US" dirty="0" err="1">
                <a:solidFill>
                  <a:schemeClr val="tx1"/>
                </a:solidFill>
              </a:endParaRPr>
            </a:p>
          </p:txBody>
        </p:sp>
      </p:grpSp>
      <p:cxnSp>
        <p:nvCxnSpPr>
          <p:cNvPr id="160" name="Straight Arrow Connector 159">
            <a:extLst>
              <a:ext uri="{FF2B5EF4-FFF2-40B4-BE49-F238E27FC236}">
                <a16:creationId xmlns:a16="http://schemas.microsoft.com/office/drawing/2014/main" id="{4BCFDBA5-8437-468A-8B7C-516E536AE060}"/>
              </a:ext>
            </a:extLst>
          </p:cNvPr>
          <p:cNvCxnSpPr>
            <a:cxnSpLocks/>
          </p:cNvCxnSpPr>
          <p:nvPr/>
        </p:nvCxnSpPr>
        <p:spPr>
          <a:xfrm>
            <a:off x="4921392" y="2137413"/>
            <a:ext cx="224216" cy="0"/>
          </a:xfrm>
          <a:prstGeom prst="straightConnector1">
            <a:avLst/>
          </a:prstGeom>
          <a:ln w="12700">
            <a:solidFill>
              <a:schemeClr val="tx1"/>
            </a:solidFill>
            <a:tailEnd type="arrow" w="lg" len="sm"/>
          </a:ln>
          <a:effectLst/>
        </p:spPr>
        <p:style>
          <a:lnRef idx="2">
            <a:schemeClr val="accent1"/>
          </a:lnRef>
          <a:fillRef idx="0">
            <a:schemeClr val="accent1"/>
          </a:fillRef>
          <a:effectRef idx="1">
            <a:schemeClr val="accent1"/>
          </a:effectRef>
          <a:fontRef idx="minor">
            <a:schemeClr val="tx1"/>
          </a:fontRef>
        </p:style>
      </p:cxnSp>
      <p:cxnSp>
        <p:nvCxnSpPr>
          <p:cNvPr id="161" name="Straight Arrow Connector 160">
            <a:extLst>
              <a:ext uri="{FF2B5EF4-FFF2-40B4-BE49-F238E27FC236}">
                <a16:creationId xmlns:a16="http://schemas.microsoft.com/office/drawing/2014/main" id="{13273200-9B59-401E-AD27-7F61D5AC6046}"/>
              </a:ext>
            </a:extLst>
          </p:cNvPr>
          <p:cNvCxnSpPr>
            <a:cxnSpLocks/>
          </p:cNvCxnSpPr>
          <p:nvPr/>
        </p:nvCxnSpPr>
        <p:spPr>
          <a:xfrm>
            <a:off x="6605723" y="2137413"/>
            <a:ext cx="224216" cy="0"/>
          </a:xfrm>
          <a:prstGeom prst="straightConnector1">
            <a:avLst/>
          </a:prstGeom>
          <a:ln w="12700">
            <a:solidFill>
              <a:schemeClr val="tx1"/>
            </a:solidFill>
            <a:tailEnd type="arrow" w="lg" len="sm"/>
          </a:ln>
          <a:effectLst/>
        </p:spPr>
        <p:style>
          <a:lnRef idx="2">
            <a:schemeClr val="accent1"/>
          </a:lnRef>
          <a:fillRef idx="0">
            <a:schemeClr val="accent1"/>
          </a:fillRef>
          <a:effectRef idx="1">
            <a:schemeClr val="accent1"/>
          </a:effectRef>
          <a:fontRef idx="minor">
            <a:schemeClr val="tx1"/>
          </a:fontRef>
        </p:style>
      </p:cxnSp>
      <p:grpSp>
        <p:nvGrpSpPr>
          <p:cNvPr id="242" name="Group 241">
            <a:extLst>
              <a:ext uri="{FF2B5EF4-FFF2-40B4-BE49-F238E27FC236}">
                <a16:creationId xmlns:a16="http://schemas.microsoft.com/office/drawing/2014/main" id="{AF8A5A4E-0B21-474E-B467-4DCBA39E740A}"/>
              </a:ext>
            </a:extLst>
          </p:cNvPr>
          <p:cNvGrpSpPr/>
          <p:nvPr/>
        </p:nvGrpSpPr>
        <p:grpSpPr>
          <a:xfrm>
            <a:off x="7152262" y="1768973"/>
            <a:ext cx="819073" cy="616692"/>
            <a:chOff x="6899899" y="1197092"/>
            <a:chExt cx="1176297" cy="885652"/>
          </a:xfrm>
        </p:grpSpPr>
        <p:sp>
          <p:nvSpPr>
            <p:cNvPr id="163" name="Freeform: Shape 162">
              <a:extLst>
                <a:ext uri="{FF2B5EF4-FFF2-40B4-BE49-F238E27FC236}">
                  <a16:creationId xmlns:a16="http://schemas.microsoft.com/office/drawing/2014/main" id="{06948FAD-D591-4EBA-BDA1-8E274EA3859B}"/>
                </a:ext>
              </a:extLst>
            </p:cNvPr>
            <p:cNvSpPr/>
            <p:nvPr/>
          </p:nvSpPr>
          <p:spPr>
            <a:xfrm>
              <a:off x="7096929" y="1355974"/>
              <a:ext cx="2614" cy="718602"/>
            </a:xfrm>
            <a:custGeom>
              <a:avLst/>
              <a:gdLst>
                <a:gd name="connsiteX0" fmla="*/ 3048 w 3048"/>
                <a:gd name="connsiteY0" fmla="*/ 837914 h 837914"/>
                <a:gd name="connsiteX1" fmla="*/ 0 w 3048"/>
                <a:gd name="connsiteY1" fmla="*/ 0 h 837914"/>
              </a:gdLst>
              <a:ahLst/>
              <a:cxnLst>
                <a:cxn ang="0">
                  <a:pos x="connsiteX0" y="connsiteY0"/>
                </a:cxn>
                <a:cxn ang="0">
                  <a:pos x="connsiteX1" y="connsiteY1"/>
                </a:cxn>
              </a:cxnLst>
              <a:rect l="l" t="t" r="r" b="b"/>
              <a:pathLst>
                <a:path w="3048" h="837914">
                  <a:moveTo>
                    <a:pt x="3048" y="837914"/>
                  </a:moveTo>
                  <a:lnTo>
                    <a:pt x="0" y="0"/>
                  </a:lnTo>
                </a:path>
              </a:pathLst>
            </a:custGeom>
            <a:ln w="12700" cap="flat">
              <a:solidFill>
                <a:srgbClr val="FFFFFF"/>
              </a:solidFill>
              <a:prstDash val="solid"/>
              <a:round/>
            </a:ln>
          </p:spPr>
          <p:txBody>
            <a:bodyPr rtlCol="0" anchor="ctr"/>
            <a:lstStyle/>
            <a:p>
              <a:endParaRPr lang="en-US" dirty="0"/>
            </a:p>
          </p:txBody>
        </p:sp>
        <p:sp>
          <p:nvSpPr>
            <p:cNvPr id="164" name="Freeform: Shape 163">
              <a:extLst>
                <a:ext uri="{FF2B5EF4-FFF2-40B4-BE49-F238E27FC236}">
                  <a16:creationId xmlns:a16="http://schemas.microsoft.com/office/drawing/2014/main" id="{52D6E0C7-8FE6-4BD5-8A34-F6F1A40EFB22}"/>
                </a:ext>
              </a:extLst>
            </p:cNvPr>
            <p:cNvSpPr/>
            <p:nvPr/>
          </p:nvSpPr>
          <p:spPr>
            <a:xfrm>
              <a:off x="6956999" y="1252885"/>
              <a:ext cx="49338" cy="49338"/>
            </a:xfrm>
            <a:custGeom>
              <a:avLst/>
              <a:gdLst>
                <a:gd name="connsiteX0" fmla="*/ 57531 w 57531"/>
                <a:gd name="connsiteY0" fmla="*/ 28766 h 57531"/>
                <a:gd name="connsiteX1" fmla="*/ 28765 w 57531"/>
                <a:gd name="connsiteY1" fmla="*/ 57531 h 57531"/>
                <a:gd name="connsiteX2" fmla="*/ 0 w 57531"/>
                <a:gd name="connsiteY2" fmla="*/ 28766 h 57531"/>
                <a:gd name="connsiteX3" fmla="*/ 28765 w 57531"/>
                <a:gd name="connsiteY3" fmla="*/ 0 h 57531"/>
                <a:gd name="connsiteX4" fmla="*/ 57531 w 57531"/>
                <a:gd name="connsiteY4" fmla="*/ 28766 h 575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31" h="57531">
                  <a:moveTo>
                    <a:pt x="57531" y="28766"/>
                  </a:moveTo>
                  <a:cubicBezTo>
                    <a:pt x="57531" y="44652"/>
                    <a:pt x="44652" y="57531"/>
                    <a:pt x="28765" y="57531"/>
                  </a:cubicBezTo>
                  <a:cubicBezTo>
                    <a:pt x="12879" y="57531"/>
                    <a:pt x="0" y="44652"/>
                    <a:pt x="0" y="28766"/>
                  </a:cubicBezTo>
                  <a:cubicBezTo>
                    <a:pt x="0" y="12879"/>
                    <a:pt x="12879" y="0"/>
                    <a:pt x="28765" y="0"/>
                  </a:cubicBezTo>
                  <a:cubicBezTo>
                    <a:pt x="44652" y="0"/>
                    <a:pt x="57531" y="12879"/>
                    <a:pt x="57531" y="28766"/>
                  </a:cubicBezTo>
                  <a:close/>
                </a:path>
              </a:pathLst>
            </a:custGeom>
            <a:noFill/>
            <a:ln w="12700" cap="flat">
              <a:solidFill>
                <a:srgbClr val="FFFFFF"/>
              </a:solidFill>
              <a:prstDash val="solid"/>
              <a:miter/>
            </a:ln>
          </p:spPr>
          <p:txBody>
            <a:bodyPr rtlCol="0" anchor="ctr"/>
            <a:lstStyle/>
            <a:p>
              <a:endParaRPr lang="en-US" dirty="0"/>
            </a:p>
          </p:txBody>
        </p:sp>
        <p:sp>
          <p:nvSpPr>
            <p:cNvPr id="165" name="Freeform: Shape 164">
              <a:extLst>
                <a:ext uri="{FF2B5EF4-FFF2-40B4-BE49-F238E27FC236}">
                  <a16:creationId xmlns:a16="http://schemas.microsoft.com/office/drawing/2014/main" id="{C4822DC3-71F7-4E3E-BF23-145BE952311A}"/>
                </a:ext>
              </a:extLst>
            </p:cNvPr>
            <p:cNvSpPr/>
            <p:nvPr/>
          </p:nvSpPr>
          <p:spPr>
            <a:xfrm>
              <a:off x="7039094" y="1252558"/>
              <a:ext cx="49338" cy="49338"/>
            </a:xfrm>
            <a:custGeom>
              <a:avLst/>
              <a:gdLst>
                <a:gd name="connsiteX0" fmla="*/ 57531 w 57531"/>
                <a:gd name="connsiteY0" fmla="*/ 28766 h 57531"/>
                <a:gd name="connsiteX1" fmla="*/ 28766 w 57531"/>
                <a:gd name="connsiteY1" fmla="*/ 57531 h 57531"/>
                <a:gd name="connsiteX2" fmla="*/ 0 w 57531"/>
                <a:gd name="connsiteY2" fmla="*/ 28766 h 57531"/>
                <a:gd name="connsiteX3" fmla="*/ 28766 w 57531"/>
                <a:gd name="connsiteY3" fmla="*/ 0 h 57531"/>
                <a:gd name="connsiteX4" fmla="*/ 57531 w 57531"/>
                <a:gd name="connsiteY4" fmla="*/ 28766 h 575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31" h="57531">
                  <a:moveTo>
                    <a:pt x="57531" y="28766"/>
                  </a:moveTo>
                  <a:cubicBezTo>
                    <a:pt x="57531" y="44652"/>
                    <a:pt x="44652" y="57531"/>
                    <a:pt x="28766" y="57531"/>
                  </a:cubicBezTo>
                  <a:cubicBezTo>
                    <a:pt x="12879" y="57531"/>
                    <a:pt x="0" y="44652"/>
                    <a:pt x="0" y="28766"/>
                  </a:cubicBezTo>
                  <a:cubicBezTo>
                    <a:pt x="0" y="12879"/>
                    <a:pt x="12879" y="0"/>
                    <a:pt x="28766" y="0"/>
                  </a:cubicBezTo>
                  <a:cubicBezTo>
                    <a:pt x="44652" y="0"/>
                    <a:pt x="57531" y="12879"/>
                    <a:pt x="57531" y="28766"/>
                  </a:cubicBezTo>
                  <a:close/>
                </a:path>
              </a:pathLst>
            </a:custGeom>
            <a:noFill/>
            <a:ln w="12700" cap="flat">
              <a:solidFill>
                <a:srgbClr val="FFFFFF"/>
              </a:solidFill>
              <a:prstDash val="solid"/>
              <a:miter/>
            </a:ln>
          </p:spPr>
          <p:txBody>
            <a:bodyPr rtlCol="0" anchor="ctr"/>
            <a:lstStyle/>
            <a:p>
              <a:endParaRPr lang="en-US" dirty="0"/>
            </a:p>
          </p:txBody>
        </p:sp>
        <p:sp>
          <p:nvSpPr>
            <p:cNvPr id="166" name="Freeform: Shape 165">
              <a:extLst>
                <a:ext uri="{FF2B5EF4-FFF2-40B4-BE49-F238E27FC236}">
                  <a16:creationId xmlns:a16="http://schemas.microsoft.com/office/drawing/2014/main" id="{3B4BA386-74CB-45B5-869C-97971B9F2405}"/>
                </a:ext>
              </a:extLst>
            </p:cNvPr>
            <p:cNvSpPr/>
            <p:nvPr/>
          </p:nvSpPr>
          <p:spPr>
            <a:xfrm>
              <a:off x="7121190" y="1252313"/>
              <a:ext cx="49338" cy="49338"/>
            </a:xfrm>
            <a:custGeom>
              <a:avLst/>
              <a:gdLst>
                <a:gd name="connsiteX0" fmla="*/ 57531 w 57531"/>
                <a:gd name="connsiteY0" fmla="*/ 28766 h 57531"/>
                <a:gd name="connsiteX1" fmla="*/ 28766 w 57531"/>
                <a:gd name="connsiteY1" fmla="*/ 57531 h 57531"/>
                <a:gd name="connsiteX2" fmla="*/ 0 w 57531"/>
                <a:gd name="connsiteY2" fmla="*/ 28766 h 57531"/>
                <a:gd name="connsiteX3" fmla="*/ 28766 w 57531"/>
                <a:gd name="connsiteY3" fmla="*/ 0 h 57531"/>
                <a:gd name="connsiteX4" fmla="*/ 57531 w 57531"/>
                <a:gd name="connsiteY4" fmla="*/ 28766 h 575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31" h="57531">
                  <a:moveTo>
                    <a:pt x="57531" y="28766"/>
                  </a:moveTo>
                  <a:cubicBezTo>
                    <a:pt x="57531" y="44652"/>
                    <a:pt x="44652" y="57531"/>
                    <a:pt x="28766" y="57531"/>
                  </a:cubicBezTo>
                  <a:cubicBezTo>
                    <a:pt x="12879" y="57531"/>
                    <a:pt x="0" y="44652"/>
                    <a:pt x="0" y="28766"/>
                  </a:cubicBezTo>
                  <a:cubicBezTo>
                    <a:pt x="0" y="12879"/>
                    <a:pt x="12879" y="0"/>
                    <a:pt x="28766" y="0"/>
                  </a:cubicBezTo>
                  <a:cubicBezTo>
                    <a:pt x="44652" y="0"/>
                    <a:pt x="57531" y="12879"/>
                    <a:pt x="57531" y="28766"/>
                  </a:cubicBezTo>
                  <a:close/>
                </a:path>
              </a:pathLst>
            </a:custGeom>
            <a:noFill/>
            <a:ln w="12700" cap="flat">
              <a:solidFill>
                <a:srgbClr val="FFFFFF"/>
              </a:solidFill>
              <a:prstDash val="solid"/>
              <a:miter/>
            </a:ln>
          </p:spPr>
          <p:txBody>
            <a:bodyPr rtlCol="0" anchor="ctr"/>
            <a:lstStyle/>
            <a:p>
              <a:endParaRPr lang="en-US" dirty="0"/>
            </a:p>
          </p:txBody>
        </p:sp>
        <p:sp>
          <p:nvSpPr>
            <p:cNvPr id="167" name="Freeform: Shape 166">
              <a:extLst>
                <a:ext uri="{FF2B5EF4-FFF2-40B4-BE49-F238E27FC236}">
                  <a16:creationId xmlns:a16="http://schemas.microsoft.com/office/drawing/2014/main" id="{F013607D-A0D9-421E-8EEE-329CA421E4AC}"/>
                </a:ext>
              </a:extLst>
            </p:cNvPr>
            <p:cNvSpPr/>
            <p:nvPr/>
          </p:nvSpPr>
          <p:spPr>
            <a:xfrm>
              <a:off x="6901042" y="1355974"/>
              <a:ext cx="1174743" cy="8168"/>
            </a:xfrm>
            <a:custGeom>
              <a:avLst/>
              <a:gdLst>
                <a:gd name="connsiteX0" fmla="*/ 0 w 1369790"/>
                <a:gd name="connsiteY0" fmla="*/ 0 h 9525"/>
                <a:gd name="connsiteX1" fmla="*/ 1369790 w 1369790"/>
                <a:gd name="connsiteY1" fmla="*/ 0 h 9525"/>
              </a:gdLst>
              <a:ahLst/>
              <a:cxnLst>
                <a:cxn ang="0">
                  <a:pos x="connsiteX0" y="connsiteY0"/>
                </a:cxn>
                <a:cxn ang="0">
                  <a:pos x="connsiteX1" y="connsiteY1"/>
                </a:cxn>
              </a:cxnLst>
              <a:rect l="l" t="t" r="r" b="b"/>
              <a:pathLst>
                <a:path w="1369790" h="9525">
                  <a:moveTo>
                    <a:pt x="0" y="0"/>
                  </a:moveTo>
                  <a:lnTo>
                    <a:pt x="1369790" y="0"/>
                  </a:lnTo>
                </a:path>
              </a:pathLst>
            </a:custGeom>
            <a:ln w="12700" cap="flat">
              <a:solidFill>
                <a:srgbClr val="FFFFFF"/>
              </a:solidFill>
              <a:prstDash val="solid"/>
              <a:round/>
            </a:ln>
          </p:spPr>
          <p:txBody>
            <a:bodyPr rtlCol="0" anchor="ctr"/>
            <a:lstStyle/>
            <a:p>
              <a:endParaRPr lang="en-US" dirty="0"/>
            </a:p>
          </p:txBody>
        </p:sp>
        <p:sp>
          <p:nvSpPr>
            <p:cNvPr id="168" name="Freeform: Shape 167">
              <a:extLst>
                <a:ext uri="{FF2B5EF4-FFF2-40B4-BE49-F238E27FC236}">
                  <a16:creationId xmlns:a16="http://schemas.microsoft.com/office/drawing/2014/main" id="{FB3BAEA5-6929-4B59-BAAC-9CD0F0421455}"/>
                </a:ext>
              </a:extLst>
            </p:cNvPr>
            <p:cNvSpPr/>
            <p:nvPr/>
          </p:nvSpPr>
          <p:spPr>
            <a:xfrm>
              <a:off x="6955692" y="1544018"/>
              <a:ext cx="83076" cy="8168"/>
            </a:xfrm>
            <a:custGeom>
              <a:avLst/>
              <a:gdLst>
                <a:gd name="connsiteX0" fmla="*/ 0 w 96869"/>
                <a:gd name="connsiteY0" fmla="*/ 0 h 9525"/>
                <a:gd name="connsiteX1" fmla="*/ 96869 w 96869"/>
                <a:gd name="connsiteY1" fmla="*/ 0 h 9525"/>
              </a:gdLst>
              <a:ahLst/>
              <a:cxnLst>
                <a:cxn ang="0">
                  <a:pos x="connsiteX0" y="connsiteY0"/>
                </a:cxn>
                <a:cxn ang="0">
                  <a:pos x="connsiteX1" y="connsiteY1"/>
                </a:cxn>
              </a:cxnLst>
              <a:rect l="l" t="t" r="r" b="b"/>
              <a:pathLst>
                <a:path w="96869" h="9525">
                  <a:moveTo>
                    <a:pt x="0" y="0"/>
                  </a:moveTo>
                  <a:lnTo>
                    <a:pt x="96869" y="0"/>
                  </a:lnTo>
                </a:path>
              </a:pathLst>
            </a:custGeom>
            <a:ln w="12700" cap="flat">
              <a:solidFill>
                <a:srgbClr val="FFFFFF"/>
              </a:solidFill>
              <a:prstDash val="solid"/>
              <a:round/>
            </a:ln>
          </p:spPr>
          <p:txBody>
            <a:bodyPr rtlCol="0" anchor="ctr"/>
            <a:lstStyle/>
            <a:p>
              <a:endParaRPr lang="en-US" dirty="0"/>
            </a:p>
          </p:txBody>
        </p:sp>
        <p:sp>
          <p:nvSpPr>
            <p:cNvPr id="169" name="Freeform: Shape 168">
              <a:extLst>
                <a:ext uri="{FF2B5EF4-FFF2-40B4-BE49-F238E27FC236}">
                  <a16:creationId xmlns:a16="http://schemas.microsoft.com/office/drawing/2014/main" id="{DF73CE01-D7D3-415B-971C-19A3A0EAB7A2}"/>
                </a:ext>
              </a:extLst>
            </p:cNvPr>
            <p:cNvSpPr/>
            <p:nvPr/>
          </p:nvSpPr>
          <p:spPr>
            <a:xfrm>
              <a:off x="6955692" y="1647597"/>
              <a:ext cx="83076" cy="8168"/>
            </a:xfrm>
            <a:custGeom>
              <a:avLst/>
              <a:gdLst>
                <a:gd name="connsiteX0" fmla="*/ 0 w 96869"/>
                <a:gd name="connsiteY0" fmla="*/ 0 h 9525"/>
                <a:gd name="connsiteX1" fmla="*/ 96869 w 96869"/>
                <a:gd name="connsiteY1" fmla="*/ 0 h 9525"/>
              </a:gdLst>
              <a:ahLst/>
              <a:cxnLst>
                <a:cxn ang="0">
                  <a:pos x="connsiteX0" y="connsiteY0"/>
                </a:cxn>
                <a:cxn ang="0">
                  <a:pos x="connsiteX1" y="connsiteY1"/>
                </a:cxn>
              </a:cxnLst>
              <a:rect l="l" t="t" r="r" b="b"/>
              <a:pathLst>
                <a:path w="96869" h="9525">
                  <a:moveTo>
                    <a:pt x="0" y="0"/>
                  </a:moveTo>
                  <a:lnTo>
                    <a:pt x="96869" y="0"/>
                  </a:lnTo>
                </a:path>
              </a:pathLst>
            </a:custGeom>
            <a:ln w="12700" cap="flat">
              <a:solidFill>
                <a:srgbClr val="FFFFFF"/>
              </a:solidFill>
              <a:prstDash val="solid"/>
              <a:round/>
            </a:ln>
          </p:spPr>
          <p:txBody>
            <a:bodyPr rtlCol="0" anchor="ctr"/>
            <a:lstStyle/>
            <a:p>
              <a:endParaRPr lang="en-US" dirty="0"/>
            </a:p>
          </p:txBody>
        </p:sp>
        <p:sp>
          <p:nvSpPr>
            <p:cNvPr id="170" name="Freeform: Shape 169">
              <a:extLst>
                <a:ext uri="{FF2B5EF4-FFF2-40B4-BE49-F238E27FC236}">
                  <a16:creationId xmlns:a16="http://schemas.microsoft.com/office/drawing/2014/main" id="{D02F8377-7B53-4FF8-B498-BF55B96B6FBA}"/>
                </a:ext>
              </a:extLst>
            </p:cNvPr>
            <p:cNvSpPr/>
            <p:nvPr/>
          </p:nvSpPr>
          <p:spPr>
            <a:xfrm>
              <a:off x="6955692" y="1751179"/>
              <a:ext cx="83076" cy="8168"/>
            </a:xfrm>
            <a:custGeom>
              <a:avLst/>
              <a:gdLst>
                <a:gd name="connsiteX0" fmla="*/ 0 w 96869"/>
                <a:gd name="connsiteY0" fmla="*/ 0 h 9525"/>
                <a:gd name="connsiteX1" fmla="*/ 96869 w 96869"/>
                <a:gd name="connsiteY1" fmla="*/ 0 h 9525"/>
              </a:gdLst>
              <a:ahLst/>
              <a:cxnLst>
                <a:cxn ang="0">
                  <a:pos x="connsiteX0" y="connsiteY0"/>
                </a:cxn>
                <a:cxn ang="0">
                  <a:pos x="connsiteX1" y="connsiteY1"/>
                </a:cxn>
              </a:cxnLst>
              <a:rect l="l" t="t" r="r" b="b"/>
              <a:pathLst>
                <a:path w="96869" h="9525">
                  <a:moveTo>
                    <a:pt x="0" y="0"/>
                  </a:moveTo>
                  <a:lnTo>
                    <a:pt x="96869" y="0"/>
                  </a:lnTo>
                </a:path>
              </a:pathLst>
            </a:custGeom>
            <a:ln w="12700" cap="flat">
              <a:solidFill>
                <a:srgbClr val="FFFFFF"/>
              </a:solidFill>
              <a:prstDash val="solid"/>
              <a:round/>
            </a:ln>
          </p:spPr>
          <p:txBody>
            <a:bodyPr rtlCol="0" anchor="ctr"/>
            <a:lstStyle/>
            <a:p>
              <a:endParaRPr lang="en-US" dirty="0"/>
            </a:p>
          </p:txBody>
        </p:sp>
        <p:sp>
          <p:nvSpPr>
            <p:cNvPr id="178" name="Freeform: Shape 177">
              <a:extLst>
                <a:ext uri="{FF2B5EF4-FFF2-40B4-BE49-F238E27FC236}">
                  <a16:creationId xmlns:a16="http://schemas.microsoft.com/office/drawing/2014/main" id="{A26981B4-5DB0-43CD-914F-D11D75D8710C}"/>
                </a:ext>
              </a:extLst>
            </p:cNvPr>
            <p:cNvSpPr/>
            <p:nvPr/>
          </p:nvSpPr>
          <p:spPr>
            <a:xfrm>
              <a:off x="7634349" y="2074576"/>
              <a:ext cx="153162" cy="8168"/>
            </a:xfrm>
            <a:custGeom>
              <a:avLst/>
              <a:gdLst>
                <a:gd name="connsiteX0" fmla="*/ 178594 w 178593"/>
                <a:gd name="connsiteY0" fmla="*/ 0 h 9525"/>
                <a:gd name="connsiteX1" fmla="*/ 0 w 178593"/>
                <a:gd name="connsiteY1" fmla="*/ 0 h 9525"/>
              </a:gdLst>
              <a:ahLst/>
              <a:cxnLst>
                <a:cxn ang="0">
                  <a:pos x="connsiteX0" y="connsiteY0"/>
                </a:cxn>
                <a:cxn ang="0">
                  <a:pos x="connsiteX1" y="connsiteY1"/>
                </a:cxn>
              </a:cxnLst>
              <a:rect l="l" t="t" r="r" b="b"/>
              <a:pathLst>
                <a:path w="178593" h="9525">
                  <a:moveTo>
                    <a:pt x="178594" y="0"/>
                  </a:moveTo>
                  <a:lnTo>
                    <a:pt x="0" y="0"/>
                  </a:lnTo>
                </a:path>
              </a:pathLst>
            </a:custGeom>
            <a:ln w="12700" cap="flat">
              <a:solidFill>
                <a:srgbClr val="FFFFFF"/>
              </a:solidFill>
              <a:prstDash val="solid"/>
              <a:round/>
            </a:ln>
          </p:spPr>
          <p:txBody>
            <a:bodyPr rtlCol="0" anchor="ctr"/>
            <a:lstStyle/>
            <a:p>
              <a:endParaRPr lang="en-US" dirty="0"/>
            </a:p>
          </p:txBody>
        </p:sp>
        <p:sp>
          <p:nvSpPr>
            <p:cNvPr id="179" name="Freeform: Shape 178">
              <a:extLst>
                <a:ext uri="{FF2B5EF4-FFF2-40B4-BE49-F238E27FC236}">
                  <a16:creationId xmlns:a16="http://schemas.microsoft.com/office/drawing/2014/main" id="{48B95150-E10F-4D2D-B3E6-0DC680AA02DD}"/>
                </a:ext>
              </a:extLst>
            </p:cNvPr>
            <p:cNvSpPr/>
            <p:nvPr/>
          </p:nvSpPr>
          <p:spPr>
            <a:xfrm>
              <a:off x="7499564" y="2074576"/>
              <a:ext cx="88140" cy="8168"/>
            </a:xfrm>
            <a:custGeom>
              <a:avLst/>
              <a:gdLst>
                <a:gd name="connsiteX0" fmla="*/ 102775 w 102774"/>
                <a:gd name="connsiteY0" fmla="*/ 0 h 9525"/>
                <a:gd name="connsiteX1" fmla="*/ 0 w 102774"/>
                <a:gd name="connsiteY1" fmla="*/ 0 h 9525"/>
              </a:gdLst>
              <a:ahLst/>
              <a:cxnLst>
                <a:cxn ang="0">
                  <a:pos x="connsiteX0" y="connsiteY0"/>
                </a:cxn>
                <a:cxn ang="0">
                  <a:pos x="connsiteX1" y="connsiteY1"/>
                </a:cxn>
              </a:cxnLst>
              <a:rect l="l" t="t" r="r" b="b"/>
              <a:pathLst>
                <a:path w="102774" h="9525">
                  <a:moveTo>
                    <a:pt x="102775" y="0"/>
                  </a:moveTo>
                  <a:lnTo>
                    <a:pt x="0" y="0"/>
                  </a:lnTo>
                </a:path>
              </a:pathLst>
            </a:custGeom>
            <a:ln w="12700" cap="flat">
              <a:solidFill>
                <a:srgbClr val="FFFFFF"/>
              </a:solidFill>
              <a:prstDash val="solid"/>
              <a:round/>
            </a:ln>
          </p:spPr>
          <p:txBody>
            <a:bodyPr rtlCol="0" anchor="ctr"/>
            <a:lstStyle/>
            <a:p>
              <a:endParaRPr lang="en-US" dirty="0"/>
            </a:p>
          </p:txBody>
        </p:sp>
        <p:sp>
          <p:nvSpPr>
            <p:cNvPr id="180" name="Freeform: Shape 179">
              <a:extLst>
                <a:ext uri="{FF2B5EF4-FFF2-40B4-BE49-F238E27FC236}">
                  <a16:creationId xmlns:a16="http://schemas.microsoft.com/office/drawing/2014/main" id="{92609D0C-1933-4055-AC0F-8AB53C2EBB3A}"/>
                </a:ext>
              </a:extLst>
            </p:cNvPr>
            <p:cNvSpPr/>
            <p:nvPr/>
          </p:nvSpPr>
          <p:spPr>
            <a:xfrm>
              <a:off x="6899899" y="1197092"/>
              <a:ext cx="1176297" cy="877484"/>
            </a:xfrm>
            <a:custGeom>
              <a:avLst/>
              <a:gdLst>
                <a:gd name="connsiteX0" fmla="*/ 634937 w 1371600"/>
                <a:gd name="connsiteY0" fmla="*/ 1023176 h 1023175"/>
                <a:gd name="connsiteX1" fmla="*/ 28575 w 1371600"/>
                <a:gd name="connsiteY1" fmla="*/ 1019175 h 1023175"/>
                <a:gd name="connsiteX2" fmla="*/ 0 w 1371600"/>
                <a:gd name="connsiteY2" fmla="*/ 990600 h 1023175"/>
                <a:gd name="connsiteX3" fmla="*/ 762 w 1371600"/>
                <a:gd name="connsiteY3" fmla="*/ 28575 h 1023175"/>
                <a:gd name="connsiteX4" fmla="*/ 29337 w 1371600"/>
                <a:gd name="connsiteY4" fmla="*/ 0 h 1023175"/>
                <a:gd name="connsiteX5" fmla="*/ 1343025 w 1371600"/>
                <a:gd name="connsiteY5" fmla="*/ 0 h 1023175"/>
                <a:gd name="connsiteX6" fmla="*/ 1371600 w 1371600"/>
                <a:gd name="connsiteY6" fmla="*/ 28575 h 1023175"/>
                <a:gd name="connsiteX7" fmla="*/ 1371600 w 1371600"/>
                <a:gd name="connsiteY7" fmla="*/ 990600 h 1023175"/>
                <a:gd name="connsiteX8" fmla="*/ 1343025 w 1371600"/>
                <a:gd name="connsiteY8" fmla="*/ 1019175 h 1023175"/>
                <a:gd name="connsiteX9" fmla="*/ 1115949 w 1371600"/>
                <a:gd name="connsiteY9" fmla="*/ 1019175 h 1023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71600" h="1023175">
                  <a:moveTo>
                    <a:pt x="634937" y="1023176"/>
                  </a:moveTo>
                  <a:lnTo>
                    <a:pt x="28575" y="1019175"/>
                  </a:lnTo>
                  <a:cubicBezTo>
                    <a:pt x="12793" y="1019175"/>
                    <a:pt x="0" y="1006382"/>
                    <a:pt x="0" y="990600"/>
                  </a:cubicBezTo>
                  <a:lnTo>
                    <a:pt x="762" y="28575"/>
                  </a:lnTo>
                  <a:cubicBezTo>
                    <a:pt x="762" y="12793"/>
                    <a:pt x="13555" y="0"/>
                    <a:pt x="29337" y="0"/>
                  </a:cubicBezTo>
                  <a:lnTo>
                    <a:pt x="1343025" y="0"/>
                  </a:lnTo>
                  <a:cubicBezTo>
                    <a:pt x="1358807" y="0"/>
                    <a:pt x="1371600" y="12793"/>
                    <a:pt x="1371600" y="28575"/>
                  </a:cubicBezTo>
                  <a:lnTo>
                    <a:pt x="1371600" y="990600"/>
                  </a:lnTo>
                  <a:cubicBezTo>
                    <a:pt x="1371600" y="1006382"/>
                    <a:pt x="1358807" y="1019175"/>
                    <a:pt x="1343025" y="1019175"/>
                  </a:cubicBezTo>
                  <a:lnTo>
                    <a:pt x="1115949" y="1019175"/>
                  </a:lnTo>
                </a:path>
              </a:pathLst>
            </a:custGeom>
            <a:noFill/>
            <a:ln w="12700" cap="flat">
              <a:solidFill>
                <a:srgbClr val="FFFFFF"/>
              </a:solidFill>
              <a:prstDash val="solid"/>
              <a:round/>
            </a:ln>
          </p:spPr>
          <p:txBody>
            <a:bodyPr rtlCol="0" anchor="ctr"/>
            <a:lstStyle/>
            <a:p>
              <a:endParaRPr lang="en-US" dirty="0"/>
            </a:p>
          </p:txBody>
        </p:sp>
        <p:grpSp>
          <p:nvGrpSpPr>
            <p:cNvPr id="197" name="Group 196">
              <a:extLst>
                <a:ext uri="{FF2B5EF4-FFF2-40B4-BE49-F238E27FC236}">
                  <a16:creationId xmlns:a16="http://schemas.microsoft.com/office/drawing/2014/main" id="{B4E6B6CF-CA75-480C-AEA2-EB269C81A73A}"/>
                </a:ext>
              </a:extLst>
            </p:cNvPr>
            <p:cNvGrpSpPr/>
            <p:nvPr/>
          </p:nvGrpSpPr>
          <p:grpSpPr>
            <a:xfrm>
              <a:off x="7221371" y="1451540"/>
              <a:ext cx="316231" cy="206841"/>
              <a:chOff x="7837244" y="6300045"/>
              <a:chExt cx="316231" cy="206841"/>
            </a:xfrm>
          </p:grpSpPr>
          <p:sp>
            <p:nvSpPr>
              <p:cNvPr id="195" name="Freeform: Shape 194">
                <a:extLst>
                  <a:ext uri="{FF2B5EF4-FFF2-40B4-BE49-F238E27FC236}">
                    <a16:creationId xmlns:a16="http://schemas.microsoft.com/office/drawing/2014/main" id="{412E1AFF-388D-46C2-BF97-FC52EA97084E}"/>
                  </a:ext>
                </a:extLst>
              </p:cNvPr>
              <p:cNvSpPr/>
              <p:nvPr/>
            </p:nvSpPr>
            <p:spPr>
              <a:xfrm>
                <a:off x="7837244" y="6503686"/>
                <a:ext cx="316231" cy="3200"/>
              </a:xfrm>
              <a:custGeom>
                <a:avLst/>
                <a:gdLst>
                  <a:gd name="connsiteX0" fmla="*/ 0 w 941165"/>
                  <a:gd name="connsiteY0" fmla="*/ 0 h 9525"/>
                  <a:gd name="connsiteX1" fmla="*/ 941165 w 941165"/>
                  <a:gd name="connsiteY1" fmla="*/ 0 h 9525"/>
                </a:gdLst>
                <a:ahLst/>
                <a:cxnLst>
                  <a:cxn ang="0">
                    <a:pos x="connsiteX0" y="connsiteY0"/>
                  </a:cxn>
                  <a:cxn ang="0">
                    <a:pos x="connsiteX1" y="connsiteY1"/>
                  </a:cxn>
                </a:cxnLst>
                <a:rect l="l" t="t" r="r" b="b"/>
                <a:pathLst>
                  <a:path w="941165" h="9525">
                    <a:moveTo>
                      <a:pt x="0" y="0"/>
                    </a:moveTo>
                    <a:lnTo>
                      <a:pt x="941165" y="0"/>
                    </a:lnTo>
                  </a:path>
                </a:pathLst>
              </a:custGeom>
              <a:ln w="12700" cap="flat">
                <a:solidFill>
                  <a:schemeClr val="tx2"/>
                </a:solidFill>
                <a:prstDash val="solid"/>
                <a:round/>
              </a:ln>
            </p:spPr>
            <p:txBody>
              <a:bodyPr rtlCol="0" anchor="ctr"/>
              <a:lstStyle/>
              <a:p>
                <a:endParaRPr lang="en-US" dirty="0"/>
              </a:p>
            </p:txBody>
          </p:sp>
          <p:sp>
            <p:nvSpPr>
              <p:cNvPr id="196" name="Freeform: Shape 195">
                <a:extLst>
                  <a:ext uri="{FF2B5EF4-FFF2-40B4-BE49-F238E27FC236}">
                    <a16:creationId xmlns:a16="http://schemas.microsoft.com/office/drawing/2014/main" id="{F0EBADD1-9D05-416B-896F-DC44004F35F0}"/>
                  </a:ext>
                </a:extLst>
              </p:cNvPr>
              <p:cNvSpPr/>
              <p:nvPr/>
            </p:nvSpPr>
            <p:spPr>
              <a:xfrm>
                <a:off x="7888162" y="6300045"/>
                <a:ext cx="214395" cy="203641"/>
              </a:xfrm>
              <a:custGeom>
                <a:avLst/>
                <a:gdLst>
                  <a:gd name="connsiteX0" fmla="*/ 0 w 638079"/>
                  <a:gd name="connsiteY0" fmla="*/ 606076 h 606075"/>
                  <a:gd name="connsiteX1" fmla="*/ 145828 w 638079"/>
                  <a:gd name="connsiteY1" fmla="*/ 266891 h 606075"/>
                  <a:gd name="connsiteX2" fmla="*/ 269367 w 638079"/>
                  <a:gd name="connsiteY2" fmla="*/ 266891 h 606075"/>
                  <a:gd name="connsiteX3" fmla="*/ 361760 w 638079"/>
                  <a:gd name="connsiteY3" fmla="*/ 391859 h 606075"/>
                  <a:gd name="connsiteX4" fmla="*/ 469392 w 638079"/>
                  <a:gd name="connsiteY4" fmla="*/ 0 h 606075"/>
                  <a:gd name="connsiteX5" fmla="*/ 638080 w 638079"/>
                  <a:gd name="connsiteY5" fmla="*/ 606076 h 606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38079" h="606075">
                    <a:moveTo>
                      <a:pt x="0" y="606076"/>
                    </a:moveTo>
                    <a:lnTo>
                      <a:pt x="145828" y="266891"/>
                    </a:lnTo>
                    <a:lnTo>
                      <a:pt x="269367" y="266891"/>
                    </a:lnTo>
                    <a:lnTo>
                      <a:pt x="361760" y="391859"/>
                    </a:lnTo>
                    <a:lnTo>
                      <a:pt x="469392" y="0"/>
                    </a:lnTo>
                    <a:lnTo>
                      <a:pt x="638080" y="606076"/>
                    </a:lnTo>
                  </a:path>
                </a:pathLst>
              </a:custGeom>
              <a:noFill/>
              <a:ln w="12700" cap="flat">
                <a:solidFill>
                  <a:schemeClr val="tx2"/>
                </a:solidFill>
                <a:prstDash val="solid"/>
                <a:round/>
              </a:ln>
            </p:spPr>
            <p:txBody>
              <a:bodyPr rtlCol="0" anchor="ctr"/>
              <a:lstStyle/>
              <a:p>
                <a:endParaRPr lang="en-US" dirty="0"/>
              </a:p>
            </p:txBody>
          </p:sp>
        </p:grpSp>
        <p:grpSp>
          <p:nvGrpSpPr>
            <p:cNvPr id="198" name="Graphic 40">
              <a:extLst>
                <a:ext uri="{FF2B5EF4-FFF2-40B4-BE49-F238E27FC236}">
                  <a16:creationId xmlns:a16="http://schemas.microsoft.com/office/drawing/2014/main" id="{38C77E26-741E-4920-88D0-F879AFA7A5CC}"/>
                </a:ext>
              </a:extLst>
            </p:cNvPr>
            <p:cNvGrpSpPr/>
            <p:nvPr/>
          </p:nvGrpSpPr>
          <p:grpSpPr>
            <a:xfrm>
              <a:off x="7596810" y="1346581"/>
              <a:ext cx="400607" cy="400607"/>
              <a:chOff x="10622968" y="3570411"/>
              <a:chExt cx="643689" cy="643689"/>
            </a:xfrm>
          </p:grpSpPr>
          <p:sp>
            <p:nvSpPr>
              <p:cNvPr id="199" name="Freeform: Shape 198">
                <a:extLst>
                  <a:ext uri="{FF2B5EF4-FFF2-40B4-BE49-F238E27FC236}">
                    <a16:creationId xmlns:a16="http://schemas.microsoft.com/office/drawing/2014/main" id="{B25CBC0E-D132-4F3F-98A4-BB195C98D952}"/>
                  </a:ext>
                </a:extLst>
              </p:cNvPr>
              <p:cNvSpPr/>
              <p:nvPr/>
            </p:nvSpPr>
            <p:spPr>
              <a:xfrm>
                <a:off x="10757821" y="3779288"/>
                <a:ext cx="93335" cy="267131"/>
              </a:xfrm>
              <a:custGeom>
                <a:avLst/>
                <a:gdLst>
                  <a:gd name="connsiteX0" fmla="*/ 88507 w 93334"/>
                  <a:gd name="connsiteY0" fmla="*/ 263912 h 267130"/>
                  <a:gd name="connsiteX1" fmla="*/ 88507 w 93334"/>
                  <a:gd name="connsiteY1" fmla="*/ 4828 h 267130"/>
                  <a:gd name="connsiteX2" fmla="*/ 4828 w 93334"/>
                  <a:gd name="connsiteY2" fmla="*/ 4828 h 267130"/>
                  <a:gd name="connsiteX3" fmla="*/ 4828 w 93334"/>
                  <a:gd name="connsiteY3" fmla="*/ 263912 h 267130"/>
                </a:gdLst>
                <a:ahLst/>
                <a:cxnLst>
                  <a:cxn ang="0">
                    <a:pos x="connsiteX0" y="connsiteY0"/>
                  </a:cxn>
                  <a:cxn ang="0">
                    <a:pos x="connsiteX1" y="connsiteY1"/>
                  </a:cxn>
                  <a:cxn ang="0">
                    <a:pos x="connsiteX2" y="connsiteY2"/>
                  </a:cxn>
                  <a:cxn ang="0">
                    <a:pos x="connsiteX3" y="connsiteY3"/>
                  </a:cxn>
                </a:cxnLst>
                <a:rect l="l" t="t" r="r" b="b"/>
                <a:pathLst>
                  <a:path w="93334" h="267130">
                    <a:moveTo>
                      <a:pt x="88507" y="263912"/>
                    </a:moveTo>
                    <a:lnTo>
                      <a:pt x="88507" y="4828"/>
                    </a:lnTo>
                    <a:lnTo>
                      <a:pt x="4828" y="4828"/>
                    </a:lnTo>
                    <a:lnTo>
                      <a:pt x="4828" y="263912"/>
                    </a:lnTo>
                  </a:path>
                </a:pathLst>
              </a:custGeom>
              <a:noFill/>
              <a:ln w="12700" cap="sq">
                <a:solidFill>
                  <a:schemeClr val="tx2"/>
                </a:solidFill>
                <a:prstDash val="solid"/>
                <a:round/>
              </a:ln>
            </p:spPr>
            <p:txBody>
              <a:bodyPr rtlCol="0" anchor="ctr"/>
              <a:lstStyle/>
              <a:p>
                <a:endParaRPr lang="en-US" dirty="0"/>
              </a:p>
            </p:txBody>
          </p:sp>
          <p:sp>
            <p:nvSpPr>
              <p:cNvPr id="200" name="Freeform: Shape 199">
                <a:extLst>
                  <a:ext uri="{FF2B5EF4-FFF2-40B4-BE49-F238E27FC236}">
                    <a16:creationId xmlns:a16="http://schemas.microsoft.com/office/drawing/2014/main" id="{837D1FA8-AD9A-449F-B954-4B84970181A8}"/>
                  </a:ext>
                </a:extLst>
              </p:cNvPr>
              <p:cNvSpPr/>
              <p:nvPr/>
            </p:nvSpPr>
            <p:spPr>
              <a:xfrm>
                <a:off x="10899432" y="3711701"/>
                <a:ext cx="93335" cy="334718"/>
              </a:xfrm>
              <a:custGeom>
                <a:avLst/>
                <a:gdLst>
                  <a:gd name="connsiteX0" fmla="*/ 88507 w 93334"/>
                  <a:gd name="connsiteY0" fmla="*/ 331500 h 334718"/>
                  <a:gd name="connsiteX1" fmla="*/ 88507 w 93334"/>
                  <a:gd name="connsiteY1" fmla="*/ 4828 h 334718"/>
                  <a:gd name="connsiteX2" fmla="*/ 4828 w 93334"/>
                  <a:gd name="connsiteY2" fmla="*/ 4828 h 334718"/>
                  <a:gd name="connsiteX3" fmla="*/ 4828 w 93334"/>
                  <a:gd name="connsiteY3" fmla="*/ 331500 h 334718"/>
                </a:gdLst>
                <a:ahLst/>
                <a:cxnLst>
                  <a:cxn ang="0">
                    <a:pos x="connsiteX0" y="connsiteY0"/>
                  </a:cxn>
                  <a:cxn ang="0">
                    <a:pos x="connsiteX1" y="connsiteY1"/>
                  </a:cxn>
                  <a:cxn ang="0">
                    <a:pos x="connsiteX2" y="connsiteY2"/>
                  </a:cxn>
                  <a:cxn ang="0">
                    <a:pos x="connsiteX3" y="connsiteY3"/>
                  </a:cxn>
                </a:cxnLst>
                <a:rect l="l" t="t" r="r" b="b"/>
                <a:pathLst>
                  <a:path w="93334" h="334718">
                    <a:moveTo>
                      <a:pt x="88507" y="331500"/>
                    </a:moveTo>
                    <a:lnTo>
                      <a:pt x="88507" y="4828"/>
                    </a:lnTo>
                    <a:lnTo>
                      <a:pt x="4828" y="4828"/>
                    </a:lnTo>
                    <a:lnTo>
                      <a:pt x="4828" y="331500"/>
                    </a:lnTo>
                  </a:path>
                </a:pathLst>
              </a:custGeom>
              <a:noFill/>
              <a:ln w="12700" cap="flat">
                <a:solidFill>
                  <a:schemeClr val="tx2"/>
                </a:solidFill>
                <a:prstDash val="solid"/>
                <a:round/>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201" name="Freeform: Shape 200">
                <a:extLst>
                  <a:ext uri="{FF2B5EF4-FFF2-40B4-BE49-F238E27FC236}">
                    <a16:creationId xmlns:a16="http://schemas.microsoft.com/office/drawing/2014/main" id="{1E9585BE-8A22-4731-9E3C-A0D0FE29A86E}"/>
                  </a:ext>
                </a:extLst>
              </p:cNvPr>
              <p:cNvSpPr/>
              <p:nvPr/>
            </p:nvSpPr>
            <p:spPr>
              <a:xfrm>
                <a:off x="11041044" y="3901267"/>
                <a:ext cx="93335" cy="144830"/>
              </a:xfrm>
              <a:custGeom>
                <a:avLst/>
                <a:gdLst>
                  <a:gd name="connsiteX0" fmla="*/ 88507 w 93334"/>
                  <a:gd name="connsiteY0" fmla="*/ 141933 h 144830"/>
                  <a:gd name="connsiteX1" fmla="*/ 88507 w 93334"/>
                  <a:gd name="connsiteY1" fmla="*/ 4828 h 144830"/>
                  <a:gd name="connsiteX2" fmla="*/ 4828 w 93334"/>
                  <a:gd name="connsiteY2" fmla="*/ 4828 h 144830"/>
                  <a:gd name="connsiteX3" fmla="*/ 4828 w 93334"/>
                  <a:gd name="connsiteY3" fmla="*/ 141933 h 144830"/>
                </a:gdLst>
                <a:ahLst/>
                <a:cxnLst>
                  <a:cxn ang="0">
                    <a:pos x="connsiteX0" y="connsiteY0"/>
                  </a:cxn>
                  <a:cxn ang="0">
                    <a:pos x="connsiteX1" y="connsiteY1"/>
                  </a:cxn>
                  <a:cxn ang="0">
                    <a:pos x="connsiteX2" y="connsiteY2"/>
                  </a:cxn>
                  <a:cxn ang="0">
                    <a:pos x="connsiteX3" y="connsiteY3"/>
                  </a:cxn>
                </a:cxnLst>
                <a:rect l="l" t="t" r="r" b="b"/>
                <a:pathLst>
                  <a:path w="93334" h="144830">
                    <a:moveTo>
                      <a:pt x="88507" y="141933"/>
                    </a:moveTo>
                    <a:lnTo>
                      <a:pt x="88507" y="4828"/>
                    </a:lnTo>
                    <a:lnTo>
                      <a:pt x="4828" y="4828"/>
                    </a:lnTo>
                    <a:lnTo>
                      <a:pt x="4828" y="141933"/>
                    </a:lnTo>
                  </a:path>
                </a:pathLst>
              </a:custGeom>
              <a:noFill/>
              <a:ln w="12700" cap="sq">
                <a:solidFill>
                  <a:schemeClr val="tx2"/>
                </a:solidFill>
                <a:prstDash val="solid"/>
                <a:round/>
              </a:ln>
            </p:spPr>
            <p:txBody>
              <a:bodyPr rtlCol="0" anchor="ctr"/>
              <a:lstStyle/>
              <a:p>
                <a:endParaRPr lang="en-US" dirty="0"/>
              </a:p>
            </p:txBody>
          </p:sp>
          <p:sp>
            <p:nvSpPr>
              <p:cNvPr id="202" name="Freeform: Shape 201">
                <a:extLst>
                  <a:ext uri="{FF2B5EF4-FFF2-40B4-BE49-F238E27FC236}">
                    <a16:creationId xmlns:a16="http://schemas.microsoft.com/office/drawing/2014/main" id="{F5FE9784-4DE6-4498-B749-9FACA21BE796}"/>
                  </a:ext>
                </a:extLst>
              </p:cNvPr>
              <p:cNvSpPr/>
              <p:nvPr/>
            </p:nvSpPr>
            <p:spPr>
              <a:xfrm>
                <a:off x="10741407" y="4063155"/>
                <a:ext cx="405524" cy="9655"/>
              </a:xfrm>
              <a:custGeom>
                <a:avLst/>
                <a:gdLst>
                  <a:gd name="connsiteX0" fmla="*/ 401984 w 405524"/>
                  <a:gd name="connsiteY0" fmla="*/ 4828 h 9655"/>
                  <a:gd name="connsiteX1" fmla="*/ 4828 w 405524"/>
                  <a:gd name="connsiteY1" fmla="*/ 4828 h 9655"/>
                </a:gdLst>
                <a:ahLst/>
                <a:cxnLst>
                  <a:cxn ang="0">
                    <a:pos x="connsiteX0" y="connsiteY0"/>
                  </a:cxn>
                  <a:cxn ang="0">
                    <a:pos x="connsiteX1" y="connsiteY1"/>
                  </a:cxn>
                </a:cxnLst>
                <a:rect l="l" t="t" r="r" b="b"/>
                <a:pathLst>
                  <a:path w="405524" h="9655">
                    <a:moveTo>
                      <a:pt x="401984" y="4828"/>
                    </a:moveTo>
                    <a:lnTo>
                      <a:pt x="4828" y="4828"/>
                    </a:lnTo>
                  </a:path>
                </a:pathLst>
              </a:custGeom>
              <a:ln w="12700" cap="sq">
                <a:solidFill>
                  <a:schemeClr val="tx2"/>
                </a:solidFill>
                <a:prstDash val="solid"/>
                <a:miter/>
              </a:ln>
            </p:spPr>
            <p:txBody>
              <a:bodyPr rtlCol="0" anchor="ctr"/>
              <a:lstStyle/>
              <a:p>
                <a:endParaRPr lang="en-US" dirty="0"/>
              </a:p>
            </p:txBody>
          </p:sp>
        </p:grpSp>
        <p:grpSp>
          <p:nvGrpSpPr>
            <p:cNvPr id="203" name="Graphic 4905">
              <a:extLst>
                <a:ext uri="{FF2B5EF4-FFF2-40B4-BE49-F238E27FC236}">
                  <a16:creationId xmlns:a16="http://schemas.microsoft.com/office/drawing/2014/main" id="{2F153FFE-9AAB-4F94-84AF-3FFDED86A5D3}"/>
                </a:ext>
              </a:extLst>
            </p:cNvPr>
            <p:cNvGrpSpPr/>
            <p:nvPr/>
          </p:nvGrpSpPr>
          <p:grpSpPr>
            <a:xfrm>
              <a:off x="7662206" y="1746390"/>
              <a:ext cx="255530" cy="192944"/>
              <a:chOff x="10288348" y="3058382"/>
              <a:chExt cx="965644" cy="729138"/>
            </a:xfrm>
          </p:grpSpPr>
          <p:sp>
            <p:nvSpPr>
              <p:cNvPr id="206" name="Freeform: Shape 205">
                <a:extLst>
                  <a:ext uri="{FF2B5EF4-FFF2-40B4-BE49-F238E27FC236}">
                    <a16:creationId xmlns:a16="http://schemas.microsoft.com/office/drawing/2014/main" id="{FA7F2DC0-F08B-4CC5-8BB5-8E78B12092A9}"/>
                  </a:ext>
                </a:extLst>
              </p:cNvPr>
              <p:cNvSpPr/>
              <p:nvPr/>
            </p:nvSpPr>
            <p:spPr>
              <a:xfrm>
                <a:off x="10393885" y="3422999"/>
                <a:ext cx="378999" cy="9525"/>
              </a:xfrm>
              <a:custGeom>
                <a:avLst/>
                <a:gdLst>
                  <a:gd name="connsiteX0" fmla="*/ 0 w 378999"/>
                  <a:gd name="connsiteY0" fmla="*/ 0 h 9525"/>
                  <a:gd name="connsiteX1" fmla="*/ 379000 w 378999"/>
                  <a:gd name="connsiteY1" fmla="*/ 0 h 9525"/>
                </a:gdLst>
                <a:ahLst/>
                <a:cxnLst>
                  <a:cxn ang="0">
                    <a:pos x="connsiteX0" y="connsiteY0"/>
                  </a:cxn>
                  <a:cxn ang="0">
                    <a:pos x="connsiteX1" y="connsiteY1"/>
                  </a:cxn>
                </a:cxnLst>
                <a:rect l="l" t="t" r="r" b="b"/>
                <a:pathLst>
                  <a:path w="378999" h="9525">
                    <a:moveTo>
                      <a:pt x="0" y="0"/>
                    </a:moveTo>
                    <a:lnTo>
                      <a:pt x="379000" y="0"/>
                    </a:lnTo>
                  </a:path>
                </a:pathLst>
              </a:custGeom>
              <a:ln w="12700" cap="flat">
                <a:solidFill>
                  <a:schemeClr val="tx1"/>
                </a:solidFill>
                <a:prstDash val="solid"/>
                <a:round/>
              </a:ln>
            </p:spPr>
            <p:txBody>
              <a:bodyPr rtlCol="0" anchor="ctr"/>
              <a:lstStyle/>
              <a:p>
                <a:endParaRPr lang="en-US" dirty="0"/>
              </a:p>
            </p:txBody>
          </p:sp>
          <p:sp>
            <p:nvSpPr>
              <p:cNvPr id="207" name="Freeform: Shape 206">
                <a:extLst>
                  <a:ext uri="{FF2B5EF4-FFF2-40B4-BE49-F238E27FC236}">
                    <a16:creationId xmlns:a16="http://schemas.microsoft.com/office/drawing/2014/main" id="{0F0EE9CB-4A92-4B3E-9F0E-C43B01BF8F31}"/>
                  </a:ext>
                </a:extLst>
              </p:cNvPr>
              <p:cNvSpPr/>
              <p:nvPr/>
            </p:nvSpPr>
            <p:spPr>
              <a:xfrm>
                <a:off x="10772884" y="3346894"/>
                <a:ext cx="152209" cy="152209"/>
              </a:xfrm>
              <a:custGeom>
                <a:avLst/>
                <a:gdLst>
                  <a:gd name="connsiteX0" fmla="*/ 152210 w 152209"/>
                  <a:gd name="connsiteY0" fmla="*/ 76105 h 152209"/>
                  <a:gd name="connsiteX1" fmla="*/ 76105 w 152209"/>
                  <a:gd name="connsiteY1" fmla="*/ 152210 h 152209"/>
                  <a:gd name="connsiteX2" fmla="*/ 0 w 152209"/>
                  <a:gd name="connsiteY2" fmla="*/ 76105 h 152209"/>
                  <a:gd name="connsiteX3" fmla="*/ 76105 w 152209"/>
                  <a:gd name="connsiteY3" fmla="*/ 0 h 152209"/>
                  <a:gd name="connsiteX4" fmla="*/ 152210 w 152209"/>
                  <a:gd name="connsiteY4" fmla="*/ 76105 h 1522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09" h="152209">
                    <a:moveTo>
                      <a:pt x="152210" y="76105"/>
                    </a:moveTo>
                    <a:cubicBezTo>
                      <a:pt x="152210" y="118136"/>
                      <a:pt x="118136" y="152210"/>
                      <a:pt x="76105" y="152210"/>
                    </a:cubicBezTo>
                    <a:cubicBezTo>
                      <a:pt x="34073" y="152210"/>
                      <a:pt x="0" y="118136"/>
                      <a:pt x="0" y="76105"/>
                    </a:cubicBezTo>
                    <a:cubicBezTo>
                      <a:pt x="0" y="34073"/>
                      <a:pt x="34073" y="0"/>
                      <a:pt x="76105" y="0"/>
                    </a:cubicBezTo>
                    <a:cubicBezTo>
                      <a:pt x="118136" y="0"/>
                      <a:pt x="152210" y="34073"/>
                      <a:pt x="152210" y="76105"/>
                    </a:cubicBezTo>
                    <a:close/>
                  </a:path>
                </a:pathLst>
              </a:custGeom>
              <a:noFill/>
              <a:ln w="12700" cap="flat">
                <a:solidFill>
                  <a:schemeClr val="tx1"/>
                </a:solidFill>
                <a:prstDash val="solid"/>
                <a:round/>
              </a:ln>
            </p:spPr>
            <p:txBody>
              <a:bodyPr rtlCol="0" anchor="ctr"/>
              <a:lstStyle/>
              <a:p>
                <a:endParaRPr lang="en-US" dirty="0"/>
              </a:p>
            </p:txBody>
          </p:sp>
          <p:sp>
            <p:nvSpPr>
              <p:cNvPr id="208" name="Freeform: Shape 207">
                <a:extLst>
                  <a:ext uri="{FF2B5EF4-FFF2-40B4-BE49-F238E27FC236}">
                    <a16:creationId xmlns:a16="http://schemas.microsoft.com/office/drawing/2014/main" id="{00C7D41E-58AE-4EFC-B10C-468852CCDC19}"/>
                  </a:ext>
                </a:extLst>
              </p:cNvPr>
              <p:cNvSpPr/>
              <p:nvPr/>
            </p:nvSpPr>
            <p:spPr>
              <a:xfrm>
                <a:off x="10925189" y="3422999"/>
                <a:ext cx="328802" cy="9525"/>
              </a:xfrm>
              <a:custGeom>
                <a:avLst/>
                <a:gdLst>
                  <a:gd name="connsiteX0" fmla="*/ 0 w 328802"/>
                  <a:gd name="connsiteY0" fmla="*/ 0 h 9525"/>
                  <a:gd name="connsiteX1" fmla="*/ 328803 w 328802"/>
                  <a:gd name="connsiteY1" fmla="*/ 0 h 9525"/>
                </a:gdLst>
                <a:ahLst/>
                <a:cxnLst>
                  <a:cxn ang="0">
                    <a:pos x="connsiteX0" y="connsiteY0"/>
                  </a:cxn>
                  <a:cxn ang="0">
                    <a:pos x="connsiteX1" y="connsiteY1"/>
                  </a:cxn>
                </a:cxnLst>
                <a:rect l="l" t="t" r="r" b="b"/>
                <a:pathLst>
                  <a:path w="328802" h="9525">
                    <a:moveTo>
                      <a:pt x="0" y="0"/>
                    </a:moveTo>
                    <a:lnTo>
                      <a:pt x="328803" y="0"/>
                    </a:lnTo>
                  </a:path>
                </a:pathLst>
              </a:custGeom>
              <a:ln w="12700" cap="flat">
                <a:solidFill>
                  <a:schemeClr val="tx1"/>
                </a:solidFill>
                <a:prstDash val="solid"/>
                <a:round/>
              </a:ln>
            </p:spPr>
            <p:txBody>
              <a:bodyPr rtlCol="0" anchor="ctr"/>
              <a:lstStyle/>
              <a:p>
                <a:endParaRPr lang="en-US" dirty="0"/>
              </a:p>
            </p:txBody>
          </p:sp>
          <p:sp>
            <p:nvSpPr>
              <p:cNvPr id="209" name="Freeform: Shape 208">
                <a:extLst>
                  <a:ext uri="{FF2B5EF4-FFF2-40B4-BE49-F238E27FC236}">
                    <a16:creationId xmlns:a16="http://schemas.microsoft.com/office/drawing/2014/main" id="{39142B5A-A800-4C3F-B373-5EFA6A90C283}"/>
                  </a:ext>
                </a:extLst>
              </p:cNvPr>
              <p:cNvSpPr/>
              <p:nvPr/>
            </p:nvSpPr>
            <p:spPr>
              <a:xfrm>
                <a:off x="10393885" y="3134487"/>
                <a:ext cx="213359" cy="9525"/>
              </a:xfrm>
              <a:custGeom>
                <a:avLst/>
                <a:gdLst>
                  <a:gd name="connsiteX0" fmla="*/ 0 w 213359"/>
                  <a:gd name="connsiteY0" fmla="*/ 0 h 9525"/>
                  <a:gd name="connsiteX1" fmla="*/ 213360 w 213359"/>
                  <a:gd name="connsiteY1" fmla="*/ 0 h 9525"/>
                </a:gdLst>
                <a:ahLst/>
                <a:cxnLst>
                  <a:cxn ang="0">
                    <a:pos x="connsiteX0" y="connsiteY0"/>
                  </a:cxn>
                  <a:cxn ang="0">
                    <a:pos x="connsiteX1" y="connsiteY1"/>
                  </a:cxn>
                </a:cxnLst>
                <a:rect l="l" t="t" r="r" b="b"/>
                <a:pathLst>
                  <a:path w="213359" h="9525">
                    <a:moveTo>
                      <a:pt x="0" y="0"/>
                    </a:moveTo>
                    <a:lnTo>
                      <a:pt x="213360" y="0"/>
                    </a:lnTo>
                  </a:path>
                </a:pathLst>
              </a:custGeom>
              <a:ln w="12700" cap="flat">
                <a:solidFill>
                  <a:schemeClr val="tx1"/>
                </a:solidFill>
                <a:prstDash val="solid"/>
                <a:round/>
              </a:ln>
            </p:spPr>
            <p:txBody>
              <a:bodyPr rtlCol="0" anchor="ctr"/>
              <a:lstStyle/>
              <a:p>
                <a:endParaRPr lang="en-US" dirty="0"/>
              </a:p>
            </p:txBody>
          </p:sp>
          <p:sp>
            <p:nvSpPr>
              <p:cNvPr id="210" name="Freeform: Shape 209">
                <a:extLst>
                  <a:ext uri="{FF2B5EF4-FFF2-40B4-BE49-F238E27FC236}">
                    <a16:creationId xmlns:a16="http://schemas.microsoft.com/office/drawing/2014/main" id="{1C9FEFC9-E9E1-4D24-995D-05440412A2B6}"/>
                  </a:ext>
                </a:extLst>
              </p:cNvPr>
              <p:cNvSpPr/>
              <p:nvPr/>
            </p:nvSpPr>
            <p:spPr>
              <a:xfrm>
                <a:off x="10607340" y="3058382"/>
                <a:ext cx="152209" cy="152209"/>
              </a:xfrm>
              <a:custGeom>
                <a:avLst/>
                <a:gdLst>
                  <a:gd name="connsiteX0" fmla="*/ 152209 w 152209"/>
                  <a:gd name="connsiteY0" fmla="*/ 76105 h 152209"/>
                  <a:gd name="connsiteX1" fmla="*/ 76105 w 152209"/>
                  <a:gd name="connsiteY1" fmla="*/ 152210 h 152209"/>
                  <a:gd name="connsiteX2" fmla="*/ 0 w 152209"/>
                  <a:gd name="connsiteY2" fmla="*/ 76105 h 152209"/>
                  <a:gd name="connsiteX3" fmla="*/ 76105 w 152209"/>
                  <a:gd name="connsiteY3" fmla="*/ 0 h 152209"/>
                  <a:gd name="connsiteX4" fmla="*/ 152209 w 152209"/>
                  <a:gd name="connsiteY4" fmla="*/ 76105 h 1522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09" h="152209">
                    <a:moveTo>
                      <a:pt x="152209" y="76105"/>
                    </a:moveTo>
                    <a:cubicBezTo>
                      <a:pt x="152209" y="118136"/>
                      <a:pt x="118136" y="152210"/>
                      <a:pt x="76105" y="152210"/>
                    </a:cubicBezTo>
                    <a:cubicBezTo>
                      <a:pt x="34073" y="152210"/>
                      <a:pt x="0" y="118136"/>
                      <a:pt x="0" y="76105"/>
                    </a:cubicBezTo>
                    <a:cubicBezTo>
                      <a:pt x="0" y="34073"/>
                      <a:pt x="34073" y="0"/>
                      <a:pt x="76105" y="0"/>
                    </a:cubicBezTo>
                    <a:cubicBezTo>
                      <a:pt x="118136" y="0"/>
                      <a:pt x="152209" y="34073"/>
                      <a:pt x="152209" y="76105"/>
                    </a:cubicBezTo>
                    <a:close/>
                  </a:path>
                </a:pathLst>
              </a:custGeom>
              <a:noFill/>
              <a:ln w="12700" cap="flat">
                <a:solidFill>
                  <a:schemeClr val="tx1"/>
                </a:solidFill>
                <a:prstDash val="solid"/>
                <a:round/>
              </a:ln>
            </p:spPr>
            <p:txBody>
              <a:bodyPr rtlCol="0" anchor="ctr"/>
              <a:lstStyle/>
              <a:p>
                <a:endParaRPr lang="en-US" dirty="0"/>
              </a:p>
            </p:txBody>
          </p:sp>
          <p:sp>
            <p:nvSpPr>
              <p:cNvPr id="211" name="Freeform: Shape 210">
                <a:extLst>
                  <a:ext uri="{FF2B5EF4-FFF2-40B4-BE49-F238E27FC236}">
                    <a16:creationId xmlns:a16="http://schemas.microsoft.com/office/drawing/2014/main" id="{4E552205-A1C6-4DCE-B2A5-CEFB3DB3102D}"/>
                  </a:ext>
                </a:extLst>
              </p:cNvPr>
              <p:cNvSpPr/>
              <p:nvPr/>
            </p:nvSpPr>
            <p:spPr>
              <a:xfrm>
                <a:off x="10759549" y="3134487"/>
                <a:ext cx="494442" cy="9525"/>
              </a:xfrm>
              <a:custGeom>
                <a:avLst/>
                <a:gdLst>
                  <a:gd name="connsiteX0" fmla="*/ 0 w 494442"/>
                  <a:gd name="connsiteY0" fmla="*/ 0 h 9525"/>
                  <a:gd name="connsiteX1" fmla="*/ 494443 w 494442"/>
                  <a:gd name="connsiteY1" fmla="*/ 0 h 9525"/>
                </a:gdLst>
                <a:ahLst/>
                <a:cxnLst>
                  <a:cxn ang="0">
                    <a:pos x="connsiteX0" y="connsiteY0"/>
                  </a:cxn>
                  <a:cxn ang="0">
                    <a:pos x="connsiteX1" y="connsiteY1"/>
                  </a:cxn>
                </a:cxnLst>
                <a:rect l="l" t="t" r="r" b="b"/>
                <a:pathLst>
                  <a:path w="494442" h="9525">
                    <a:moveTo>
                      <a:pt x="0" y="0"/>
                    </a:moveTo>
                    <a:lnTo>
                      <a:pt x="494443" y="0"/>
                    </a:lnTo>
                  </a:path>
                </a:pathLst>
              </a:custGeom>
              <a:ln w="12700" cap="flat">
                <a:solidFill>
                  <a:schemeClr val="tx1"/>
                </a:solidFill>
                <a:prstDash val="solid"/>
                <a:round/>
              </a:ln>
            </p:spPr>
            <p:txBody>
              <a:bodyPr rtlCol="0" anchor="ctr"/>
              <a:lstStyle/>
              <a:p>
                <a:endParaRPr lang="en-US" dirty="0"/>
              </a:p>
            </p:txBody>
          </p:sp>
          <p:sp>
            <p:nvSpPr>
              <p:cNvPr id="212" name="Freeform: Shape 211">
                <a:extLst>
                  <a:ext uri="{FF2B5EF4-FFF2-40B4-BE49-F238E27FC236}">
                    <a16:creationId xmlns:a16="http://schemas.microsoft.com/office/drawing/2014/main" id="{AB2AC121-58CD-4978-BB40-6FFB4EFECAA0}"/>
                  </a:ext>
                </a:extLst>
              </p:cNvPr>
              <p:cNvSpPr/>
              <p:nvPr/>
            </p:nvSpPr>
            <p:spPr>
              <a:xfrm>
                <a:off x="10393885" y="3711416"/>
                <a:ext cx="110775" cy="9525"/>
              </a:xfrm>
              <a:custGeom>
                <a:avLst/>
                <a:gdLst>
                  <a:gd name="connsiteX0" fmla="*/ 0 w 110775"/>
                  <a:gd name="connsiteY0" fmla="*/ 0 h 9525"/>
                  <a:gd name="connsiteX1" fmla="*/ 110776 w 110775"/>
                  <a:gd name="connsiteY1" fmla="*/ 0 h 9525"/>
                </a:gdLst>
                <a:ahLst/>
                <a:cxnLst>
                  <a:cxn ang="0">
                    <a:pos x="connsiteX0" y="connsiteY0"/>
                  </a:cxn>
                  <a:cxn ang="0">
                    <a:pos x="connsiteX1" y="connsiteY1"/>
                  </a:cxn>
                </a:cxnLst>
                <a:rect l="l" t="t" r="r" b="b"/>
                <a:pathLst>
                  <a:path w="110775" h="9525">
                    <a:moveTo>
                      <a:pt x="0" y="0"/>
                    </a:moveTo>
                    <a:lnTo>
                      <a:pt x="110776" y="0"/>
                    </a:lnTo>
                  </a:path>
                </a:pathLst>
              </a:custGeom>
              <a:ln w="12700" cap="flat">
                <a:solidFill>
                  <a:schemeClr val="tx1"/>
                </a:solidFill>
                <a:prstDash val="solid"/>
                <a:round/>
              </a:ln>
            </p:spPr>
            <p:txBody>
              <a:bodyPr rtlCol="0" anchor="ctr"/>
              <a:lstStyle/>
              <a:p>
                <a:endParaRPr lang="en-US" dirty="0"/>
              </a:p>
            </p:txBody>
          </p:sp>
          <p:sp>
            <p:nvSpPr>
              <p:cNvPr id="213" name="Freeform: Shape 212">
                <a:extLst>
                  <a:ext uri="{FF2B5EF4-FFF2-40B4-BE49-F238E27FC236}">
                    <a16:creationId xmlns:a16="http://schemas.microsoft.com/office/drawing/2014/main" id="{2C82A926-E0E8-481E-B690-7C74F6C43955}"/>
                  </a:ext>
                </a:extLst>
              </p:cNvPr>
              <p:cNvSpPr/>
              <p:nvPr/>
            </p:nvSpPr>
            <p:spPr>
              <a:xfrm>
                <a:off x="10504756" y="3635311"/>
                <a:ext cx="152209" cy="152209"/>
              </a:xfrm>
              <a:custGeom>
                <a:avLst/>
                <a:gdLst>
                  <a:gd name="connsiteX0" fmla="*/ 152210 w 152209"/>
                  <a:gd name="connsiteY0" fmla="*/ 76105 h 152209"/>
                  <a:gd name="connsiteX1" fmla="*/ 76105 w 152209"/>
                  <a:gd name="connsiteY1" fmla="*/ 152210 h 152209"/>
                  <a:gd name="connsiteX2" fmla="*/ 0 w 152209"/>
                  <a:gd name="connsiteY2" fmla="*/ 76105 h 152209"/>
                  <a:gd name="connsiteX3" fmla="*/ 76105 w 152209"/>
                  <a:gd name="connsiteY3" fmla="*/ 0 h 152209"/>
                  <a:gd name="connsiteX4" fmla="*/ 152210 w 152209"/>
                  <a:gd name="connsiteY4" fmla="*/ 76105 h 1522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09" h="152209">
                    <a:moveTo>
                      <a:pt x="152210" y="76105"/>
                    </a:moveTo>
                    <a:cubicBezTo>
                      <a:pt x="152210" y="118136"/>
                      <a:pt x="118136" y="152210"/>
                      <a:pt x="76105" y="152210"/>
                    </a:cubicBezTo>
                    <a:cubicBezTo>
                      <a:pt x="34073" y="152210"/>
                      <a:pt x="0" y="118136"/>
                      <a:pt x="0" y="76105"/>
                    </a:cubicBezTo>
                    <a:cubicBezTo>
                      <a:pt x="0" y="34073"/>
                      <a:pt x="34073" y="0"/>
                      <a:pt x="76105" y="0"/>
                    </a:cubicBezTo>
                    <a:cubicBezTo>
                      <a:pt x="118136" y="0"/>
                      <a:pt x="152210" y="34073"/>
                      <a:pt x="152210" y="76105"/>
                    </a:cubicBezTo>
                    <a:close/>
                  </a:path>
                </a:pathLst>
              </a:custGeom>
              <a:noFill/>
              <a:ln w="12700" cap="flat">
                <a:solidFill>
                  <a:schemeClr val="tx1"/>
                </a:solidFill>
                <a:prstDash val="solid"/>
                <a:round/>
              </a:ln>
            </p:spPr>
            <p:txBody>
              <a:bodyPr rtlCol="0" anchor="ctr"/>
              <a:lstStyle/>
              <a:p>
                <a:endParaRPr lang="en-US" dirty="0"/>
              </a:p>
            </p:txBody>
          </p:sp>
          <p:sp>
            <p:nvSpPr>
              <p:cNvPr id="214" name="Freeform: Shape 213">
                <a:extLst>
                  <a:ext uri="{FF2B5EF4-FFF2-40B4-BE49-F238E27FC236}">
                    <a16:creationId xmlns:a16="http://schemas.microsoft.com/office/drawing/2014/main" id="{C1DFB9C5-BDA9-4E26-842A-9FB527A9D643}"/>
                  </a:ext>
                </a:extLst>
              </p:cNvPr>
              <p:cNvSpPr/>
              <p:nvPr/>
            </p:nvSpPr>
            <p:spPr>
              <a:xfrm>
                <a:off x="10656965" y="3711416"/>
                <a:ext cx="597027" cy="9525"/>
              </a:xfrm>
              <a:custGeom>
                <a:avLst/>
                <a:gdLst>
                  <a:gd name="connsiteX0" fmla="*/ 0 w 597027"/>
                  <a:gd name="connsiteY0" fmla="*/ 0 h 9525"/>
                  <a:gd name="connsiteX1" fmla="*/ 597027 w 597027"/>
                  <a:gd name="connsiteY1" fmla="*/ 0 h 9525"/>
                </a:gdLst>
                <a:ahLst/>
                <a:cxnLst>
                  <a:cxn ang="0">
                    <a:pos x="connsiteX0" y="connsiteY0"/>
                  </a:cxn>
                  <a:cxn ang="0">
                    <a:pos x="connsiteX1" y="connsiteY1"/>
                  </a:cxn>
                </a:cxnLst>
                <a:rect l="l" t="t" r="r" b="b"/>
                <a:pathLst>
                  <a:path w="597027" h="9525">
                    <a:moveTo>
                      <a:pt x="0" y="0"/>
                    </a:moveTo>
                    <a:lnTo>
                      <a:pt x="597027" y="0"/>
                    </a:lnTo>
                  </a:path>
                </a:pathLst>
              </a:custGeom>
              <a:ln w="12700" cap="flat">
                <a:solidFill>
                  <a:schemeClr val="tx1"/>
                </a:solidFill>
                <a:prstDash val="solid"/>
                <a:round/>
              </a:ln>
            </p:spPr>
            <p:txBody>
              <a:bodyPr rtlCol="0" anchor="ctr"/>
              <a:lstStyle/>
              <a:p>
                <a:endParaRPr lang="en-US" dirty="0"/>
              </a:p>
            </p:txBody>
          </p:sp>
          <p:sp>
            <p:nvSpPr>
              <p:cNvPr id="215" name="Freeform: Shape 214">
                <a:extLst>
                  <a:ext uri="{FF2B5EF4-FFF2-40B4-BE49-F238E27FC236}">
                    <a16:creationId xmlns:a16="http://schemas.microsoft.com/office/drawing/2014/main" id="{F1CF7E96-73BC-41A6-A94E-F61BCA2E774D}"/>
                  </a:ext>
                </a:extLst>
              </p:cNvPr>
              <p:cNvSpPr/>
              <p:nvPr/>
            </p:nvSpPr>
            <p:spPr>
              <a:xfrm>
                <a:off x="10288348" y="3134487"/>
                <a:ext cx="42195" cy="9525"/>
              </a:xfrm>
              <a:custGeom>
                <a:avLst/>
                <a:gdLst>
                  <a:gd name="connsiteX0" fmla="*/ 0 w 42195"/>
                  <a:gd name="connsiteY0" fmla="*/ 0 h 9525"/>
                  <a:gd name="connsiteX1" fmla="*/ 42196 w 42195"/>
                  <a:gd name="connsiteY1" fmla="*/ 0 h 9525"/>
                </a:gdLst>
                <a:ahLst/>
                <a:cxnLst>
                  <a:cxn ang="0">
                    <a:pos x="connsiteX0" y="connsiteY0"/>
                  </a:cxn>
                  <a:cxn ang="0">
                    <a:pos x="connsiteX1" y="connsiteY1"/>
                  </a:cxn>
                </a:cxnLst>
                <a:rect l="l" t="t" r="r" b="b"/>
                <a:pathLst>
                  <a:path w="42195" h="9525">
                    <a:moveTo>
                      <a:pt x="0" y="0"/>
                    </a:moveTo>
                    <a:lnTo>
                      <a:pt x="42196" y="0"/>
                    </a:lnTo>
                  </a:path>
                </a:pathLst>
              </a:custGeom>
              <a:ln w="12700" cap="flat">
                <a:solidFill>
                  <a:schemeClr val="tx1"/>
                </a:solidFill>
                <a:prstDash val="solid"/>
                <a:round/>
              </a:ln>
            </p:spPr>
            <p:txBody>
              <a:bodyPr rtlCol="0" anchor="ctr"/>
              <a:lstStyle/>
              <a:p>
                <a:endParaRPr lang="en-US" dirty="0"/>
              </a:p>
            </p:txBody>
          </p:sp>
          <p:sp>
            <p:nvSpPr>
              <p:cNvPr id="216" name="Freeform: Shape 215">
                <a:extLst>
                  <a:ext uri="{FF2B5EF4-FFF2-40B4-BE49-F238E27FC236}">
                    <a16:creationId xmlns:a16="http://schemas.microsoft.com/office/drawing/2014/main" id="{6BDEF608-A196-4C5F-81CD-2240EE7BB779}"/>
                  </a:ext>
                </a:extLst>
              </p:cNvPr>
              <p:cNvSpPr/>
              <p:nvPr/>
            </p:nvSpPr>
            <p:spPr>
              <a:xfrm>
                <a:off x="10288348" y="3422999"/>
                <a:ext cx="42195" cy="9525"/>
              </a:xfrm>
              <a:custGeom>
                <a:avLst/>
                <a:gdLst>
                  <a:gd name="connsiteX0" fmla="*/ 0 w 42195"/>
                  <a:gd name="connsiteY0" fmla="*/ 0 h 9525"/>
                  <a:gd name="connsiteX1" fmla="*/ 42196 w 42195"/>
                  <a:gd name="connsiteY1" fmla="*/ 0 h 9525"/>
                </a:gdLst>
                <a:ahLst/>
                <a:cxnLst>
                  <a:cxn ang="0">
                    <a:pos x="connsiteX0" y="connsiteY0"/>
                  </a:cxn>
                  <a:cxn ang="0">
                    <a:pos x="connsiteX1" y="connsiteY1"/>
                  </a:cxn>
                </a:cxnLst>
                <a:rect l="l" t="t" r="r" b="b"/>
                <a:pathLst>
                  <a:path w="42195" h="9525">
                    <a:moveTo>
                      <a:pt x="0" y="0"/>
                    </a:moveTo>
                    <a:lnTo>
                      <a:pt x="42196" y="0"/>
                    </a:lnTo>
                  </a:path>
                </a:pathLst>
              </a:custGeom>
              <a:ln w="12700" cap="flat">
                <a:solidFill>
                  <a:schemeClr val="tx1"/>
                </a:solidFill>
                <a:prstDash val="solid"/>
                <a:round/>
              </a:ln>
            </p:spPr>
            <p:txBody>
              <a:bodyPr rtlCol="0" anchor="ctr"/>
              <a:lstStyle/>
              <a:p>
                <a:endParaRPr lang="en-US" dirty="0"/>
              </a:p>
            </p:txBody>
          </p:sp>
          <p:sp>
            <p:nvSpPr>
              <p:cNvPr id="217" name="Freeform: Shape 216">
                <a:extLst>
                  <a:ext uri="{FF2B5EF4-FFF2-40B4-BE49-F238E27FC236}">
                    <a16:creationId xmlns:a16="http://schemas.microsoft.com/office/drawing/2014/main" id="{7CDF0842-1AE4-44EF-B1E4-AB72814E6CF4}"/>
                  </a:ext>
                </a:extLst>
              </p:cNvPr>
              <p:cNvSpPr/>
              <p:nvPr/>
            </p:nvSpPr>
            <p:spPr>
              <a:xfrm>
                <a:off x="10288348" y="3711416"/>
                <a:ext cx="42195" cy="9525"/>
              </a:xfrm>
              <a:custGeom>
                <a:avLst/>
                <a:gdLst>
                  <a:gd name="connsiteX0" fmla="*/ 0 w 42195"/>
                  <a:gd name="connsiteY0" fmla="*/ 0 h 9525"/>
                  <a:gd name="connsiteX1" fmla="*/ 42196 w 42195"/>
                  <a:gd name="connsiteY1" fmla="*/ 0 h 9525"/>
                </a:gdLst>
                <a:ahLst/>
                <a:cxnLst>
                  <a:cxn ang="0">
                    <a:pos x="connsiteX0" y="connsiteY0"/>
                  </a:cxn>
                  <a:cxn ang="0">
                    <a:pos x="connsiteX1" y="connsiteY1"/>
                  </a:cxn>
                </a:cxnLst>
                <a:rect l="l" t="t" r="r" b="b"/>
                <a:pathLst>
                  <a:path w="42195" h="9525">
                    <a:moveTo>
                      <a:pt x="0" y="0"/>
                    </a:moveTo>
                    <a:lnTo>
                      <a:pt x="42196" y="0"/>
                    </a:lnTo>
                  </a:path>
                </a:pathLst>
              </a:custGeom>
              <a:ln w="12700" cap="flat">
                <a:solidFill>
                  <a:schemeClr val="tx1"/>
                </a:solidFill>
                <a:prstDash val="solid"/>
                <a:round/>
              </a:ln>
            </p:spPr>
            <p:txBody>
              <a:bodyPr rtlCol="0" anchor="ctr"/>
              <a:lstStyle/>
              <a:p>
                <a:endParaRPr lang="en-US" dirty="0"/>
              </a:p>
            </p:txBody>
          </p:sp>
        </p:grpSp>
        <p:grpSp>
          <p:nvGrpSpPr>
            <p:cNvPr id="241" name="Group 240">
              <a:extLst>
                <a:ext uri="{FF2B5EF4-FFF2-40B4-BE49-F238E27FC236}">
                  <a16:creationId xmlns:a16="http://schemas.microsoft.com/office/drawing/2014/main" id="{CDE55184-4B1E-460E-A26C-DABADD8205AD}"/>
                </a:ext>
              </a:extLst>
            </p:cNvPr>
            <p:cNvGrpSpPr/>
            <p:nvPr/>
          </p:nvGrpSpPr>
          <p:grpSpPr>
            <a:xfrm>
              <a:off x="7250137" y="1730420"/>
              <a:ext cx="258699" cy="224884"/>
              <a:chOff x="2421627" y="7055544"/>
              <a:chExt cx="1040679" cy="904647"/>
            </a:xfrm>
          </p:grpSpPr>
          <p:sp>
            <p:nvSpPr>
              <p:cNvPr id="234" name="Freeform: Shape 233">
                <a:extLst>
                  <a:ext uri="{FF2B5EF4-FFF2-40B4-BE49-F238E27FC236}">
                    <a16:creationId xmlns:a16="http://schemas.microsoft.com/office/drawing/2014/main" id="{F23E765C-42FD-4DA8-844B-A9532BEEDA9A}"/>
                  </a:ext>
                </a:extLst>
              </p:cNvPr>
              <p:cNvSpPr/>
              <p:nvPr/>
            </p:nvSpPr>
            <p:spPr>
              <a:xfrm>
                <a:off x="2539526" y="7486329"/>
                <a:ext cx="793547" cy="226724"/>
              </a:xfrm>
              <a:custGeom>
                <a:avLst/>
                <a:gdLst>
                  <a:gd name="connsiteX0" fmla="*/ 4828 w 112645"/>
                  <a:gd name="connsiteY0" fmla="*/ 29932 h 32184"/>
                  <a:gd name="connsiteX1" fmla="*/ 4828 w 112645"/>
                  <a:gd name="connsiteY1" fmla="*/ 4828 h 32184"/>
                  <a:gd name="connsiteX2" fmla="*/ 110071 w 112645"/>
                  <a:gd name="connsiteY2" fmla="*/ 4828 h 32184"/>
                  <a:gd name="connsiteX3" fmla="*/ 110071 w 112645"/>
                  <a:gd name="connsiteY3" fmla="*/ 29932 h 32184"/>
                </a:gdLst>
                <a:ahLst/>
                <a:cxnLst>
                  <a:cxn ang="0">
                    <a:pos x="connsiteX0" y="connsiteY0"/>
                  </a:cxn>
                  <a:cxn ang="0">
                    <a:pos x="connsiteX1" y="connsiteY1"/>
                  </a:cxn>
                  <a:cxn ang="0">
                    <a:pos x="connsiteX2" y="connsiteY2"/>
                  </a:cxn>
                  <a:cxn ang="0">
                    <a:pos x="connsiteX3" y="connsiteY3"/>
                  </a:cxn>
                </a:cxnLst>
                <a:rect l="l" t="t" r="r" b="b"/>
                <a:pathLst>
                  <a:path w="112645" h="32184">
                    <a:moveTo>
                      <a:pt x="4828" y="29932"/>
                    </a:moveTo>
                    <a:lnTo>
                      <a:pt x="4828" y="4828"/>
                    </a:lnTo>
                    <a:lnTo>
                      <a:pt x="110071" y="4828"/>
                    </a:lnTo>
                    <a:lnTo>
                      <a:pt x="110071" y="29932"/>
                    </a:lnTo>
                  </a:path>
                </a:pathLst>
              </a:custGeom>
              <a:noFill/>
              <a:ln w="12700" cap="flat">
                <a:solidFill>
                  <a:schemeClr val="tx1"/>
                </a:solidFill>
                <a:prstDash val="solid"/>
                <a:round/>
              </a:ln>
            </p:spPr>
            <p:txBody>
              <a:bodyPr rtlCol="0" anchor="ctr"/>
              <a:lstStyle/>
              <a:p>
                <a:endParaRPr lang="en-US" dirty="0"/>
              </a:p>
            </p:txBody>
          </p:sp>
          <p:sp>
            <p:nvSpPr>
              <p:cNvPr id="235" name="Freeform: Shape 234">
                <a:extLst>
                  <a:ext uri="{FF2B5EF4-FFF2-40B4-BE49-F238E27FC236}">
                    <a16:creationId xmlns:a16="http://schemas.microsoft.com/office/drawing/2014/main" id="{3327138C-8E96-4A57-A1B7-2C80C733EE83}"/>
                  </a:ext>
                </a:extLst>
              </p:cNvPr>
              <p:cNvSpPr/>
              <p:nvPr/>
            </p:nvSpPr>
            <p:spPr>
              <a:xfrm>
                <a:off x="2911361" y="7291341"/>
                <a:ext cx="68016" cy="430778"/>
              </a:xfrm>
              <a:custGeom>
                <a:avLst/>
                <a:gdLst>
                  <a:gd name="connsiteX0" fmla="*/ 4828 w 9655"/>
                  <a:gd name="connsiteY0" fmla="*/ 4828 h 61150"/>
                  <a:gd name="connsiteX1" fmla="*/ 4828 w 9655"/>
                  <a:gd name="connsiteY1" fmla="*/ 57610 h 61150"/>
                </a:gdLst>
                <a:ahLst/>
                <a:cxnLst>
                  <a:cxn ang="0">
                    <a:pos x="connsiteX0" y="connsiteY0"/>
                  </a:cxn>
                  <a:cxn ang="0">
                    <a:pos x="connsiteX1" y="connsiteY1"/>
                  </a:cxn>
                </a:cxnLst>
                <a:rect l="l" t="t" r="r" b="b"/>
                <a:pathLst>
                  <a:path w="9655" h="61150">
                    <a:moveTo>
                      <a:pt x="4828" y="4828"/>
                    </a:moveTo>
                    <a:lnTo>
                      <a:pt x="4828" y="57610"/>
                    </a:lnTo>
                  </a:path>
                </a:pathLst>
              </a:custGeom>
              <a:ln w="12700" cap="flat">
                <a:solidFill>
                  <a:schemeClr val="tx1"/>
                </a:solidFill>
                <a:prstDash val="solid"/>
                <a:round/>
              </a:ln>
            </p:spPr>
            <p:txBody>
              <a:bodyPr rtlCol="0" anchor="ctr"/>
              <a:lstStyle/>
              <a:p>
                <a:endParaRPr lang="en-US" dirty="0"/>
              </a:p>
            </p:txBody>
          </p:sp>
          <p:sp>
            <p:nvSpPr>
              <p:cNvPr id="236" name="Freeform: Shape 235">
                <a:extLst>
                  <a:ext uri="{FF2B5EF4-FFF2-40B4-BE49-F238E27FC236}">
                    <a16:creationId xmlns:a16="http://schemas.microsoft.com/office/drawing/2014/main" id="{B71A1CC3-E089-464F-882D-E99E5CF2E6BD}"/>
                  </a:ext>
                </a:extLst>
              </p:cNvPr>
              <p:cNvSpPr/>
              <p:nvPr/>
            </p:nvSpPr>
            <p:spPr>
              <a:xfrm>
                <a:off x="2793463" y="7055544"/>
                <a:ext cx="294746" cy="294746"/>
              </a:xfrm>
              <a:custGeom>
                <a:avLst/>
                <a:gdLst>
                  <a:gd name="connsiteX0" fmla="*/ 38299 w 41839"/>
                  <a:gd name="connsiteY0" fmla="*/ 21564 h 41839"/>
                  <a:gd name="connsiteX1" fmla="*/ 21564 w 41839"/>
                  <a:gd name="connsiteY1" fmla="*/ 38299 h 41839"/>
                  <a:gd name="connsiteX2" fmla="*/ 4828 w 41839"/>
                  <a:gd name="connsiteY2" fmla="*/ 21564 h 41839"/>
                  <a:gd name="connsiteX3" fmla="*/ 21564 w 41839"/>
                  <a:gd name="connsiteY3" fmla="*/ 4828 h 41839"/>
                  <a:gd name="connsiteX4" fmla="*/ 38299 w 41839"/>
                  <a:gd name="connsiteY4" fmla="*/ 21564 h 41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839" h="41839">
                    <a:moveTo>
                      <a:pt x="38299" y="21564"/>
                    </a:moveTo>
                    <a:cubicBezTo>
                      <a:pt x="38299" y="30807"/>
                      <a:pt x="30807" y="38299"/>
                      <a:pt x="21564" y="38299"/>
                    </a:cubicBezTo>
                    <a:cubicBezTo>
                      <a:pt x="12321" y="38299"/>
                      <a:pt x="4828" y="30807"/>
                      <a:pt x="4828" y="21564"/>
                    </a:cubicBezTo>
                    <a:cubicBezTo>
                      <a:pt x="4828" y="12321"/>
                      <a:pt x="12321" y="4828"/>
                      <a:pt x="21564" y="4828"/>
                    </a:cubicBezTo>
                    <a:cubicBezTo>
                      <a:pt x="30807" y="4828"/>
                      <a:pt x="38299" y="12321"/>
                      <a:pt x="38299" y="21564"/>
                    </a:cubicBezTo>
                    <a:close/>
                  </a:path>
                </a:pathLst>
              </a:custGeom>
              <a:noFill/>
              <a:ln w="12700" cap="flat">
                <a:solidFill>
                  <a:schemeClr val="tx1"/>
                </a:solidFill>
                <a:prstDash val="solid"/>
                <a:round/>
              </a:ln>
            </p:spPr>
            <p:txBody>
              <a:bodyPr rtlCol="0" anchor="ctr"/>
              <a:lstStyle/>
              <a:p>
                <a:endParaRPr lang="en-US" dirty="0"/>
              </a:p>
            </p:txBody>
          </p:sp>
          <p:sp>
            <p:nvSpPr>
              <p:cNvPr id="237" name="Freeform: Shape 236">
                <a:extLst>
                  <a:ext uri="{FF2B5EF4-FFF2-40B4-BE49-F238E27FC236}">
                    <a16:creationId xmlns:a16="http://schemas.microsoft.com/office/drawing/2014/main" id="{2F550D4F-BB48-404D-9A16-ADEE86C284C2}"/>
                  </a:ext>
                </a:extLst>
              </p:cNvPr>
              <p:cNvSpPr/>
              <p:nvPr/>
            </p:nvSpPr>
            <p:spPr>
              <a:xfrm>
                <a:off x="2793463" y="7665445"/>
                <a:ext cx="294746" cy="294746"/>
              </a:xfrm>
              <a:custGeom>
                <a:avLst/>
                <a:gdLst>
                  <a:gd name="connsiteX0" fmla="*/ 38299 w 41839"/>
                  <a:gd name="connsiteY0" fmla="*/ 21564 h 41839"/>
                  <a:gd name="connsiteX1" fmla="*/ 21564 w 41839"/>
                  <a:gd name="connsiteY1" fmla="*/ 38299 h 41839"/>
                  <a:gd name="connsiteX2" fmla="*/ 4828 w 41839"/>
                  <a:gd name="connsiteY2" fmla="*/ 21564 h 41839"/>
                  <a:gd name="connsiteX3" fmla="*/ 21564 w 41839"/>
                  <a:gd name="connsiteY3" fmla="*/ 4828 h 41839"/>
                  <a:gd name="connsiteX4" fmla="*/ 38299 w 41839"/>
                  <a:gd name="connsiteY4" fmla="*/ 21564 h 41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839" h="41839">
                    <a:moveTo>
                      <a:pt x="38299" y="21564"/>
                    </a:moveTo>
                    <a:cubicBezTo>
                      <a:pt x="38299" y="30807"/>
                      <a:pt x="30807" y="38299"/>
                      <a:pt x="21564" y="38299"/>
                    </a:cubicBezTo>
                    <a:cubicBezTo>
                      <a:pt x="12321" y="38299"/>
                      <a:pt x="4828" y="30807"/>
                      <a:pt x="4828" y="21564"/>
                    </a:cubicBezTo>
                    <a:cubicBezTo>
                      <a:pt x="4828" y="12321"/>
                      <a:pt x="12321" y="4828"/>
                      <a:pt x="21564" y="4828"/>
                    </a:cubicBezTo>
                    <a:cubicBezTo>
                      <a:pt x="30807" y="4828"/>
                      <a:pt x="38299" y="12321"/>
                      <a:pt x="38299" y="21564"/>
                    </a:cubicBezTo>
                    <a:close/>
                  </a:path>
                </a:pathLst>
              </a:custGeom>
              <a:noFill/>
              <a:ln w="12700" cap="flat">
                <a:solidFill>
                  <a:schemeClr val="tx1"/>
                </a:solidFill>
                <a:prstDash val="solid"/>
                <a:round/>
              </a:ln>
            </p:spPr>
            <p:txBody>
              <a:bodyPr rtlCol="0" anchor="ctr"/>
              <a:lstStyle/>
              <a:p>
                <a:endParaRPr lang="en-US" dirty="0"/>
              </a:p>
            </p:txBody>
          </p:sp>
          <p:sp>
            <p:nvSpPr>
              <p:cNvPr id="238" name="Freeform: Shape 237">
                <a:extLst>
                  <a:ext uri="{FF2B5EF4-FFF2-40B4-BE49-F238E27FC236}">
                    <a16:creationId xmlns:a16="http://schemas.microsoft.com/office/drawing/2014/main" id="{1ADD629C-EC3C-44FF-83EB-D7D5BC5F1595}"/>
                  </a:ext>
                </a:extLst>
              </p:cNvPr>
              <p:cNvSpPr/>
              <p:nvPr/>
            </p:nvSpPr>
            <p:spPr>
              <a:xfrm>
                <a:off x="3167560" y="7665445"/>
                <a:ext cx="294746" cy="294746"/>
              </a:xfrm>
              <a:custGeom>
                <a:avLst/>
                <a:gdLst>
                  <a:gd name="connsiteX0" fmla="*/ 38299 w 41839"/>
                  <a:gd name="connsiteY0" fmla="*/ 21564 h 41839"/>
                  <a:gd name="connsiteX1" fmla="*/ 21564 w 41839"/>
                  <a:gd name="connsiteY1" fmla="*/ 38299 h 41839"/>
                  <a:gd name="connsiteX2" fmla="*/ 4828 w 41839"/>
                  <a:gd name="connsiteY2" fmla="*/ 21564 h 41839"/>
                  <a:gd name="connsiteX3" fmla="*/ 21564 w 41839"/>
                  <a:gd name="connsiteY3" fmla="*/ 4828 h 41839"/>
                  <a:gd name="connsiteX4" fmla="*/ 38299 w 41839"/>
                  <a:gd name="connsiteY4" fmla="*/ 21564 h 41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839" h="41839">
                    <a:moveTo>
                      <a:pt x="38299" y="21564"/>
                    </a:moveTo>
                    <a:cubicBezTo>
                      <a:pt x="38299" y="30807"/>
                      <a:pt x="30807" y="38299"/>
                      <a:pt x="21564" y="38299"/>
                    </a:cubicBezTo>
                    <a:cubicBezTo>
                      <a:pt x="12321" y="38299"/>
                      <a:pt x="4828" y="30807"/>
                      <a:pt x="4828" y="21564"/>
                    </a:cubicBezTo>
                    <a:cubicBezTo>
                      <a:pt x="4828" y="12321"/>
                      <a:pt x="12321" y="4828"/>
                      <a:pt x="21564" y="4828"/>
                    </a:cubicBezTo>
                    <a:cubicBezTo>
                      <a:pt x="30807" y="4828"/>
                      <a:pt x="38299" y="12321"/>
                      <a:pt x="38299" y="21564"/>
                    </a:cubicBezTo>
                    <a:close/>
                  </a:path>
                </a:pathLst>
              </a:custGeom>
              <a:noFill/>
              <a:ln w="12700" cap="flat">
                <a:solidFill>
                  <a:schemeClr val="tx1"/>
                </a:solidFill>
                <a:prstDash val="solid"/>
                <a:round/>
              </a:ln>
            </p:spPr>
            <p:txBody>
              <a:bodyPr rtlCol="0" anchor="ctr"/>
              <a:lstStyle/>
              <a:p>
                <a:endParaRPr lang="en-US" dirty="0"/>
              </a:p>
            </p:txBody>
          </p:sp>
          <p:sp>
            <p:nvSpPr>
              <p:cNvPr id="239" name="Freeform: Shape 238">
                <a:extLst>
                  <a:ext uri="{FF2B5EF4-FFF2-40B4-BE49-F238E27FC236}">
                    <a16:creationId xmlns:a16="http://schemas.microsoft.com/office/drawing/2014/main" id="{1C01261E-314E-457D-AB0D-1E8E0660B15C}"/>
                  </a:ext>
                </a:extLst>
              </p:cNvPr>
              <p:cNvSpPr/>
              <p:nvPr/>
            </p:nvSpPr>
            <p:spPr>
              <a:xfrm>
                <a:off x="2421627" y="7665445"/>
                <a:ext cx="294746" cy="294746"/>
              </a:xfrm>
              <a:custGeom>
                <a:avLst/>
                <a:gdLst>
                  <a:gd name="connsiteX0" fmla="*/ 38299 w 41839"/>
                  <a:gd name="connsiteY0" fmla="*/ 21564 h 41839"/>
                  <a:gd name="connsiteX1" fmla="*/ 21564 w 41839"/>
                  <a:gd name="connsiteY1" fmla="*/ 38299 h 41839"/>
                  <a:gd name="connsiteX2" fmla="*/ 4828 w 41839"/>
                  <a:gd name="connsiteY2" fmla="*/ 21564 h 41839"/>
                  <a:gd name="connsiteX3" fmla="*/ 21564 w 41839"/>
                  <a:gd name="connsiteY3" fmla="*/ 4828 h 41839"/>
                  <a:gd name="connsiteX4" fmla="*/ 38299 w 41839"/>
                  <a:gd name="connsiteY4" fmla="*/ 21564 h 41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839" h="41839">
                    <a:moveTo>
                      <a:pt x="38299" y="21564"/>
                    </a:moveTo>
                    <a:cubicBezTo>
                      <a:pt x="38299" y="30807"/>
                      <a:pt x="30807" y="38299"/>
                      <a:pt x="21564" y="38299"/>
                    </a:cubicBezTo>
                    <a:cubicBezTo>
                      <a:pt x="12321" y="38299"/>
                      <a:pt x="4828" y="30807"/>
                      <a:pt x="4828" y="21564"/>
                    </a:cubicBezTo>
                    <a:cubicBezTo>
                      <a:pt x="4828" y="12321"/>
                      <a:pt x="12321" y="4828"/>
                      <a:pt x="21564" y="4828"/>
                    </a:cubicBezTo>
                    <a:cubicBezTo>
                      <a:pt x="30807" y="4828"/>
                      <a:pt x="38299" y="12321"/>
                      <a:pt x="38299" y="21564"/>
                    </a:cubicBezTo>
                    <a:close/>
                  </a:path>
                </a:pathLst>
              </a:custGeom>
              <a:noFill/>
              <a:ln w="12700" cap="flat">
                <a:solidFill>
                  <a:schemeClr val="tx1"/>
                </a:solidFill>
                <a:prstDash val="solid"/>
                <a:round/>
              </a:ln>
            </p:spPr>
            <p:txBody>
              <a:bodyPr rtlCol="0" anchor="ctr"/>
              <a:lstStyle/>
              <a:p>
                <a:endParaRPr lang="en-US" dirty="0"/>
              </a:p>
            </p:txBody>
          </p:sp>
        </p:grpSp>
      </p:grpSp>
      <p:grpSp>
        <p:nvGrpSpPr>
          <p:cNvPr id="256" name="Group 255">
            <a:extLst>
              <a:ext uri="{FF2B5EF4-FFF2-40B4-BE49-F238E27FC236}">
                <a16:creationId xmlns:a16="http://schemas.microsoft.com/office/drawing/2014/main" id="{8B1F2EBE-A87C-4BC2-A1E1-8741874D9019}"/>
              </a:ext>
            </a:extLst>
          </p:cNvPr>
          <p:cNvGrpSpPr/>
          <p:nvPr/>
        </p:nvGrpSpPr>
        <p:grpSpPr>
          <a:xfrm>
            <a:off x="3962417" y="1712476"/>
            <a:ext cx="729686" cy="729686"/>
            <a:chOff x="3829067" y="1320531"/>
            <a:chExt cx="729686" cy="729686"/>
          </a:xfrm>
        </p:grpSpPr>
        <p:sp>
          <p:nvSpPr>
            <p:cNvPr id="243" name="Freeform 50">
              <a:extLst>
                <a:ext uri="{FF2B5EF4-FFF2-40B4-BE49-F238E27FC236}">
                  <a16:creationId xmlns:a16="http://schemas.microsoft.com/office/drawing/2014/main" id="{80E45A7A-261E-4303-B7D6-5B1F850055E1}"/>
                </a:ext>
              </a:extLst>
            </p:cNvPr>
            <p:cNvSpPr>
              <a:spLocks/>
            </p:cNvSpPr>
            <p:nvPr/>
          </p:nvSpPr>
          <p:spPr bwMode="auto">
            <a:xfrm>
              <a:off x="3829067" y="1320531"/>
              <a:ext cx="729686" cy="729686"/>
            </a:xfrm>
            <a:custGeom>
              <a:avLst/>
              <a:gdLst>
                <a:gd name="T0" fmla="*/ 21 w 200"/>
                <a:gd name="T1" fmla="*/ 163 h 200"/>
                <a:gd name="T2" fmla="*/ 37 w 200"/>
                <a:gd name="T3" fmla="*/ 179 h 200"/>
                <a:gd name="T4" fmla="*/ 65 w 200"/>
                <a:gd name="T5" fmla="*/ 165 h 200"/>
                <a:gd name="T6" fmla="*/ 65 w 200"/>
                <a:gd name="T7" fmla="*/ 165 h 200"/>
                <a:gd name="T8" fmla="*/ 79 w 200"/>
                <a:gd name="T9" fmla="*/ 171 h 200"/>
                <a:gd name="T10" fmla="*/ 88 w 200"/>
                <a:gd name="T11" fmla="*/ 200 h 200"/>
                <a:gd name="T12" fmla="*/ 111 w 200"/>
                <a:gd name="T13" fmla="*/ 200 h 200"/>
                <a:gd name="T14" fmla="*/ 121 w 200"/>
                <a:gd name="T15" fmla="*/ 171 h 200"/>
                <a:gd name="T16" fmla="*/ 135 w 200"/>
                <a:gd name="T17" fmla="*/ 165 h 200"/>
                <a:gd name="T18" fmla="*/ 162 w 200"/>
                <a:gd name="T19" fmla="*/ 179 h 200"/>
                <a:gd name="T20" fmla="*/ 178 w 200"/>
                <a:gd name="T21" fmla="*/ 163 h 200"/>
                <a:gd name="T22" fmla="*/ 164 w 200"/>
                <a:gd name="T23" fmla="*/ 135 h 200"/>
                <a:gd name="T24" fmla="*/ 164 w 200"/>
                <a:gd name="T25" fmla="*/ 135 h 200"/>
                <a:gd name="T26" fmla="*/ 170 w 200"/>
                <a:gd name="T27" fmla="*/ 121 h 200"/>
                <a:gd name="T28" fmla="*/ 200 w 200"/>
                <a:gd name="T29" fmla="*/ 112 h 200"/>
                <a:gd name="T30" fmla="*/ 200 w 200"/>
                <a:gd name="T31" fmla="*/ 89 h 200"/>
                <a:gd name="T32" fmla="*/ 170 w 200"/>
                <a:gd name="T33" fmla="*/ 79 h 200"/>
                <a:gd name="T34" fmla="*/ 164 w 200"/>
                <a:gd name="T35" fmla="*/ 65 h 200"/>
                <a:gd name="T36" fmla="*/ 164 w 200"/>
                <a:gd name="T37" fmla="*/ 65 h 200"/>
                <a:gd name="T38" fmla="*/ 178 w 200"/>
                <a:gd name="T39" fmla="*/ 38 h 200"/>
                <a:gd name="T40" fmla="*/ 162 w 200"/>
                <a:gd name="T41" fmla="*/ 21 h 200"/>
                <a:gd name="T42" fmla="*/ 135 w 200"/>
                <a:gd name="T43" fmla="*/ 36 h 200"/>
                <a:gd name="T44" fmla="*/ 121 w 200"/>
                <a:gd name="T45" fmla="*/ 30 h 200"/>
                <a:gd name="T46" fmla="*/ 111 w 200"/>
                <a:gd name="T47" fmla="*/ 0 h 200"/>
                <a:gd name="T48" fmla="*/ 88 w 200"/>
                <a:gd name="T49" fmla="*/ 0 h 200"/>
                <a:gd name="T50" fmla="*/ 79 w 200"/>
                <a:gd name="T51" fmla="*/ 30 h 200"/>
                <a:gd name="T52" fmla="*/ 65 w 200"/>
                <a:gd name="T53" fmla="*/ 35 h 200"/>
                <a:gd name="T54" fmla="*/ 65 w 200"/>
                <a:gd name="T55" fmla="*/ 35 h 200"/>
                <a:gd name="T56" fmla="*/ 37 w 200"/>
                <a:gd name="T57" fmla="*/ 21 h 200"/>
                <a:gd name="T58" fmla="*/ 21 w 200"/>
                <a:gd name="T59" fmla="*/ 38 h 200"/>
                <a:gd name="T60" fmla="*/ 35 w 200"/>
                <a:gd name="T61" fmla="*/ 65 h 200"/>
                <a:gd name="T62" fmla="*/ 29 w 200"/>
                <a:gd name="T63" fmla="*/ 79 h 200"/>
                <a:gd name="T64" fmla="*/ 0 w 200"/>
                <a:gd name="T65" fmla="*/ 89 h 200"/>
                <a:gd name="T66" fmla="*/ 0 w 200"/>
                <a:gd name="T67" fmla="*/ 112 h 200"/>
                <a:gd name="T68" fmla="*/ 29 w 200"/>
                <a:gd name="T69" fmla="*/ 121 h 200"/>
                <a:gd name="T70" fmla="*/ 35 w 200"/>
                <a:gd name="T71" fmla="*/ 135 h 200"/>
                <a:gd name="T72" fmla="*/ 21 w 200"/>
                <a:gd name="T73" fmla="*/ 163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0" h="200">
                  <a:moveTo>
                    <a:pt x="21" y="163"/>
                  </a:moveTo>
                  <a:cubicBezTo>
                    <a:pt x="37" y="179"/>
                    <a:pt x="37" y="179"/>
                    <a:pt x="37" y="179"/>
                  </a:cubicBezTo>
                  <a:cubicBezTo>
                    <a:pt x="65" y="165"/>
                    <a:pt x="65" y="165"/>
                    <a:pt x="65" y="165"/>
                  </a:cubicBezTo>
                  <a:cubicBezTo>
                    <a:pt x="65" y="165"/>
                    <a:pt x="65" y="165"/>
                    <a:pt x="65" y="165"/>
                  </a:cubicBezTo>
                  <a:cubicBezTo>
                    <a:pt x="69" y="167"/>
                    <a:pt x="74" y="169"/>
                    <a:pt x="79" y="171"/>
                  </a:cubicBezTo>
                  <a:cubicBezTo>
                    <a:pt x="88" y="200"/>
                    <a:pt x="88" y="200"/>
                    <a:pt x="88" y="200"/>
                  </a:cubicBezTo>
                  <a:cubicBezTo>
                    <a:pt x="111" y="200"/>
                    <a:pt x="111" y="200"/>
                    <a:pt x="111" y="200"/>
                  </a:cubicBezTo>
                  <a:cubicBezTo>
                    <a:pt x="121" y="171"/>
                    <a:pt x="121" y="171"/>
                    <a:pt x="121" y="171"/>
                  </a:cubicBezTo>
                  <a:cubicBezTo>
                    <a:pt x="125" y="169"/>
                    <a:pt x="130" y="167"/>
                    <a:pt x="135" y="165"/>
                  </a:cubicBezTo>
                  <a:cubicBezTo>
                    <a:pt x="162" y="179"/>
                    <a:pt x="162" y="179"/>
                    <a:pt x="162" y="179"/>
                  </a:cubicBezTo>
                  <a:cubicBezTo>
                    <a:pt x="178" y="163"/>
                    <a:pt x="178" y="163"/>
                    <a:pt x="178" y="163"/>
                  </a:cubicBezTo>
                  <a:cubicBezTo>
                    <a:pt x="164" y="135"/>
                    <a:pt x="164" y="135"/>
                    <a:pt x="164" y="135"/>
                  </a:cubicBezTo>
                  <a:cubicBezTo>
                    <a:pt x="164" y="135"/>
                    <a:pt x="164" y="135"/>
                    <a:pt x="164" y="135"/>
                  </a:cubicBezTo>
                  <a:cubicBezTo>
                    <a:pt x="167" y="131"/>
                    <a:pt x="169" y="126"/>
                    <a:pt x="170" y="121"/>
                  </a:cubicBezTo>
                  <a:cubicBezTo>
                    <a:pt x="200" y="112"/>
                    <a:pt x="200" y="112"/>
                    <a:pt x="200" y="112"/>
                  </a:cubicBezTo>
                  <a:cubicBezTo>
                    <a:pt x="200" y="89"/>
                    <a:pt x="200" y="89"/>
                    <a:pt x="200" y="89"/>
                  </a:cubicBezTo>
                  <a:cubicBezTo>
                    <a:pt x="170" y="79"/>
                    <a:pt x="170" y="79"/>
                    <a:pt x="170" y="79"/>
                  </a:cubicBezTo>
                  <a:cubicBezTo>
                    <a:pt x="169" y="74"/>
                    <a:pt x="167" y="70"/>
                    <a:pt x="164" y="65"/>
                  </a:cubicBezTo>
                  <a:cubicBezTo>
                    <a:pt x="164" y="65"/>
                    <a:pt x="164" y="65"/>
                    <a:pt x="164" y="65"/>
                  </a:cubicBezTo>
                  <a:cubicBezTo>
                    <a:pt x="178" y="38"/>
                    <a:pt x="178" y="38"/>
                    <a:pt x="178" y="38"/>
                  </a:cubicBezTo>
                  <a:cubicBezTo>
                    <a:pt x="162" y="21"/>
                    <a:pt x="162" y="21"/>
                    <a:pt x="162" y="21"/>
                  </a:cubicBezTo>
                  <a:cubicBezTo>
                    <a:pt x="135" y="36"/>
                    <a:pt x="135" y="36"/>
                    <a:pt x="135" y="36"/>
                  </a:cubicBezTo>
                  <a:cubicBezTo>
                    <a:pt x="130" y="33"/>
                    <a:pt x="125" y="31"/>
                    <a:pt x="121" y="30"/>
                  </a:cubicBezTo>
                  <a:cubicBezTo>
                    <a:pt x="111" y="0"/>
                    <a:pt x="111" y="0"/>
                    <a:pt x="111" y="0"/>
                  </a:cubicBezTo>
                  <a:cubicBezTo>
                    <a:pt x="88" y="0"/>
                    <a:pt x="88" y="0"/>
                    <a:pt x="88" y="0"/>
                  </a:cubicBezTo>
                  <a:cubicBezTo>
                    <a:pt x="79" y="30"/>
                    <a:pt x="79" y="30"/>
                    <a:pt x="79" y="30"/>
                  </a:cubicBezTo>
                  <a:cubicBezTo>
                    <a:pt x="74" y="31"/>
                    <a:pt x="69" y="33"/>
                    <a:pt x="65" y="35"/>
                  </a:cubicBezTo>
                  <a:cubicBezTo>
                    <a:pt x="65" y="35"/>
                    <a:pt x="65" y="35"/>
                    <a:pt x="65" y="35"/>
                  </a:cubicBezTo>
                  <a:cubicBezTo>
                    <a:pt x="37" y="21"/>
                    <a:pt x="37" y="21"/>
                    <a:pt x="37" y="21"/>
                  </a:cubicBezTo>
                  <a:cubicBezTo>
                    <a:pt x="21" y="38"/>
                    <a:pt x="21" y="38"/>
                    <a:pt x="21" y="38"/>
                  </a:cubicBezTo>
                  <a:cubicBezTo>
                    <a:pt x="35" y="65"/>
                    <a:pt x="35" y="65"/>
                    <a:pt x="35" y="65"/>
                  </a:cubicBezTo>
                  <a:cubicBezTo>
                    <a:pt x="33" y="70"/>
                    <a:pt x="31" y="74"/>
                    <a:pt x="29" y="79"/>
                  </a:cubicBezTo>
                  <a:cubicBezTo>
                    <a:pt x="0" y="89"/>
                    <a:pt x="0" y="89"/>
                    <a:pt x="0" y="89"/>
                  </a:cubicBezTo>
                  <a:cubicBezTo>
                    <a:pt x="0" y="112"/>
                    <a:pt x="0" y="112"/>
                    <a:pt x="0" y="112"/>
                  </a:cubicBezTo>
                  <a:cubicBezTo>
                    <a:pt x="29" y="121"/>
                    <a:pt x="29" y="121"/>
                    <a:pt x="29" y="121"/>
                  </a:cubicBezTo>
                  <a:cubicBezTo>
                    <a:pt x="31" y="126"/>
                    <a:pt x="33" y="131"/>
                    <a:pt x="35" y="135"/>
                  </a:cubicBezTo>
                  <a:lnTo>
                    <a:pt x="21" y="163"/>
                  </a:lnTo>
                  <a:close/>
                </a:path>
              </a:pathLst>
            </a:cu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246" name="Group 245">
              <a:extLst>
                <a:ext uri="{FF2B5EF4-FFF2-40B4-BE49-F238E27FC236}">
                  <a16:creationId xmlns:a16="http://schemas.microsoft.com/office/drawing/2014/main" id="{2989EBB5-57EB-4976-862F-9FA9CC6AD079}"/>
                </a:ext>
              </a:extLst>
            </p:cNvPr>
            <p:cNvGrpSpPr/>
            <p:nvPr/>
          </p:nvGrpSpPr>
          <p:grpSpPr>
            <a:xfrm>
              <a:off x="3999001" y="1504549"/>
              <a:ext cx="389819" cy="361651"/>
              <a:chOff x="6313714" y="2238136"/>
              <a:chExt cx="612140" cy="567907"/>
            </a:xfrm>
          </p:grpSpPr>
          <p:sp>
            <p:nvSpPr>
              <p:cNvPr id="244" name="Freeform 5">
                <a:extLst>
                  <a:ext uri="{FF2B5EF4-FFF2-40B4-BE49-F238E27FC236}">
                    <a16:creationId xmlns:a16="http://schemas.microsoft.com/office/drawing/2014/main" id="{F63F086A-54F2-4AD9-9115-5AA5B82D11B2}"/>
                  </a:ext>
                </a:extLst>
              </p:cNvPr>
              <p:cNvSpPr>
                <a:spLocks/>
              </p:cNvSpPr>
              <p:nvPr/>
            </p:nvSpPr>
            <p:spPr bwMode="auto">
              <a:xfrm>
                <a:off x="6385910" y="2238136"/>
                <a:ext cx="539944" cy="567907"/>
              </a:xfrm>
              <a:custGeom>
                <a:avLst/>
                <a:gdLst>
                  <a:gd name="T0" fmla="*/ 609 w 1062"/>
                  <a:gd name="T1" fmla="*/ 517 h 1117"/>
                  <a:gd name="T2" fmla="*/ 459 w 1062"/>
                  <a:gd name="T3" fmla="*/ 427 h 1117"/>
                  <a:gd name="T4" fmla="*/ 459 w 1062"/>
                  <a:gd name="T5" fmla="*/ 117 h 1117"/>
                  <a:gd name="T6" fmla="*/ 647 w 1062"/>
                  <a:gd name="T7" fmla="*/ 0 h 1117"/>
                  <a:gd name="T8" fmla="*/ 903 w 1062"/>
                  <a:gd name="T9" fmla="*/ 172 h 1117"/>
                  <a:gd name="T10" fmla="*/ 903 w 1062"/>
                  <a:gd name="T11" fmla="*/ 343 h 1117"/>
                  <a:gd name="T12" fmla="*/ 1062 w 1062"/>
                  <a:gd name="T13" fmla="*/ 473 h 1117"/>
                  <a:gd name="T14" fmla="*/ 1062 w 1062"/>
                  <a:gd name="T15" fmla="*/ 698 h 1117"/>
                  <a:gd name="T16" fmla="*/ 918 w 1062"/>
                  <a:gd name="T17" fmla="*/ 824 h 1117"/>
                  <a:gd name="T18" fmla="*/ 918 w 1062"/>
                  <a:gd name="T19" fmla="*/ 987 h 1117"/>
                  <a:gd name="T20" fmla="*/ 705 w 1062"/>
                  <a:gd name="T21" fmla="*/ 1117 h 1117"/>
                  <a:gd name="T22" fmla="*/ 547 w 1062"/>
                  <a:gd name="T23" fmla="*/ 1117 h 1117"/>
                  <a:gd name="T24" fmla="*/ 467 w 1062"/>
                  <a:gd name="T25" fmla="*/ 1056 h 1117"/>
                  <a:gd name="T26" fmla="*/ 378 w 1062"/>
                  <a:gd name="T27" fmla="*/ 1117 h 1117"/>
                  <a:gd name="T28" fmla="*/ 211 w 1062"/>
                  <a:gd name="T29" fmla="*/ 1117 h 1117"/>
                  <a:gd name="T30" fmla="*/ 0 w 1062"/>
                  <a:gd name="T31" fmla="*/ 970 h 1117"/>
                  <a:gd name="T32" fmla="*/ 0 w 1062"/>
                  <a:gd name="T33" fmla="*/ 845 h 1117"/>
                  <a:gd name="T34" fmla="*/ 158 w 1062"/>
                  <a:gd name="T35" fmla="*/ 753 h 1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62" h="1117">
                    <a:moveTo>
                      <a:pt x="609" y="517"/>
                    </a:moveTo>
                    <a:lnTo>
                      <a:pt x="459" y="427"/>
                    </a:lnTo>
                    <a:lnTo>
                      <a:pt x="459" y="117"/>
                    </a:lnTo>
                    <a:lnTo>
                      <a:pt x="647" y="0"/>
                    </a:lnTo>
                    <a:lnTo>
                      <a:pt x="903" y="172"/>
                    </a:lnTo>
                    <a:lnTo>
                      <a:pt x="903" y="343"/>
                    </a:lnTo>
                    <a:lnTo>
                      <a:pt x="1062" y="473"/>
                    </a:lnTo>
                    <a:lnTo>
                      <a:pt x="1062" y="698"/>
                    </a:lnTo>
                    <a:lnTo>
                      <a:pt x="918" y="824"/>
                    </a:lnTo>
                    <a:lnTo>
                      <a:pt x="918" y="987"/>
                    </a:lnTo>
                    <a:lnTo>
                      <a:pt x="705" y="1117"/>
                    </a:lnTo>
                    <a:lnTo>
                      <a:pt x="547" y="1117"/>
                    </a:lnTo>
                    <a:lnTo>
                      <a:pt x="467" y="1056"/>
                    </a:lnTo>
                    <a:lnTo>
                      <a:pt x="378" y="1117"/>
                    </a:lnTo>
                    <a:lnTo>
                      <a:pt x="211" y="1117"/>
                    </a:lnTo>
                    <a:lnTo>
                      <a:pt x="0" y="970"/>
                    </a:lnTo>
                    <a:lnTo>
                      <a:pt x="0" y="845"/>
                    </a:lnTo>
                    <a:lnTo>
                      <a:pt x="158" y="753"/>
                    </a:lnTo>
                  </a:path>
                </a:pathLst>
              </a:cu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accent1"/>
                  </a:solidFill>
                </a:endParaRPr>
              </a:p>
            </p:txBody>
          </p:sp>
          <p:sp>
            <p:nvSpPr>
              <p:cNvPr id="245" name="Freeform 6">
                <a:extLst>
                  <a:ext uri="{FF2B5EF4-FFF2-40B4-BE49-F238E27FC236}">
                    <a16:creationId xmlns:a16="http://schemas.microsoft.com/office/drawing/2014/main" id="{99C5D21D-3968-44A5-93CB-A3D4D87169FC}"/>
                  </a:ext>
                </a:extLst>
              </p:cNvPr>
              <p:cNvSpPr>
                <a:spLocks/>
              </p:cNvSpPr>
              <p:nvPr/>
            </p:nvSpPr>
            <p:spPr bwMode="auto">
              <a:xfrm>
                <a:off x="6313714" y="2238136"/>
                <a:ext cx="305562" cy="425041"/>
              </a:xfrm>
              <a:custGeom>
                <a:avLst/>
                <a:gdLst>
                  <a:gd name="T0" fmla="*/ 601 w 601"/>
                  <a:gd name="T1" fmla="*/ 117 h 836"/>
                  <a:gd name="T2" fmla="*/ 419 w 601"/>
                  <a:gd name="T3" fmla="*/ 0 h 836"/>
                  <a:gd name="T4" fmla="*/ 142 w 601"/>
                  <a:gd name="T5" fmla="*/ 176 h 836"/>
                  <a:gd name="T6" fmla="*/ 142 w 601"/>
                  <a:gd name="T7" fmla="*/ 343 h 836"/>
                  <a:gd name="T8" fmla="*/ 0 w 601"/>
                  <a:gd name="T9" fmla="*/ 460 h 836"/>
                  <a:gd name="T10" fmla="*/ 0 w 601"/>
                  <a:gd name="T11" fmla="*/ 709 h 836"/>
                  <a:gd name="T12" fmla="*/ 157 w 601"/>
                  <a:gd name="T13" fmla="*/ 836 h 836"/>
                </a:gdLst>
                <a:ahLst/>
                <a:cxnLst>
                  <a:cxn ang="0">
                    <a:pos x="T0" y="T1"/>
                  </a:cxn>
                  <a:cxn ang="0">
                    <a:pos x="T2" y="T3"/>
                  </a:cxn>
                  <a:cxn ang="0">
                    <a:pos x="T4" y="T5"/>
                  </a:cxn>
                  <a:cxn ang="0">
                    <a:pos x="T6" y="T7"/>
                  </a:cxn>
                  <a:cxn ang="0">
                    <a:pos x="T8" y="T9"/>
                  </a:cxn>
                  <a:cxn ang="0">
                    <a:pos x="T10" y="T11"/>
                  </a:cxn>
                  <a:cxn ang="0">
                    <a:pos x="T12" y="T13"/>
                  </a:cxn>
                </a:cxnLst>
                <a:rect l="0" t="0" r="r" b="b"/>
                <a:pathLst>
                  <a:path w="601" h="836">
                    <a:moveTo>
                      <a:pt x="601" y="117"/>
                    </a:moveTo>
                    <a:lnTo>
                      <a:pt x="419" y="0"/>
                    </a:lnTo>
                    <a:lnTo>
                      <a:pt x="142" y="176"/>
                    </a:lnTo>
                    <a:lnTo>
                      <a:pt x="142" y="343"/>
                    </a:lnTo>
                    <a:lnTo>
                      <a:pt x="0" y="460"/>
                    </a:lnTo>
                    <a:lnTo>
                      <a:pt x="0" y="709"/>
                    </a:lnTo>
                    <a:lnTo>
                      <a:pt x="157" y="836"/>
                    </a:lnTo>
                  </a:path>
                </a:pathLst>
              </a:cu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accent1"/>
                  </a:solidFill>
                </a:endParaRPr>
              </a:p>
            </p:txBody>
          </p:sp>
        </p:grpSp>
        <p:sp>
          <p:nvSpPr>
            <p:cNvPr id="247" name="Oval 246">
              <a:extLst>
                <a:ext uri="{FF2B5EF4-FFF2-40B4-BE49-F238E27FC236}">
                  <a16:creationId xmlns:a16="http://schemas.microsoft.com/office/drawing/2014/main" id="{742BBB68-8101-4E59-AA17-76BC60BBA980}"/>
                </a:ext>
              </a:extLst>
            </p:cNvPr>
            <p:cNvSpPr/>
            <p:nvPr/>
          </p:nvSpPr>
          <p:spPr>
            <a:xfrm>
              <a:off x="4094695" y="1699988"/>
              <a:ext cx="61151" cy="61151"/>
            </a:xfrm>
            <a:prstGeom prst="ellipse">
              <a:avLst/>
            </a:prstGeom>
            <a:noFill/>
            <a:ln w="12700" cap="flat">
              <a:solidFill>
                <a:srgbClr val="F1F2F2"/>
              </a:solidFill>
              <a:prstDash val="solid"/>
              <a:round/>
            </a:ln>
          </p:spPr>
          <p:txBody>
            <a:bodyPr rtlCol="0" anchor="ctr"/>
            <a:lstStyle/>
            <a:p>
              <a:endParaRPr lang="en-US" dirty="0" err="1">
                <a:solidFill>
                  <a:schemeClr val="tx1"/>
                </a:solidFill>
              </a:endParaRPr>
            </a:p>
          </p:txBody>
        </p:sp>
        <p:sp>
          <p:nvSpPr>
            <p:cNvPr id="248" name="Oval 247">
              <a:extLst>
                <a:ext uri="{FF2B5EF4-FFF2-40B4-BE49-F238E27FC236}">
                  <a16:creationId xmlns:a16="http://schemas.microsoft.com/office/drawing/2014/main" id="{7AD33612-B4CD-417D-B9DC-38229FF71654}"/>
                </a:ext>
              </a:extLst>
            </p:cNvPr>
            <p:cNvSpPr/>
            <p:nvPr/>
          </p:nvSpPr>
          <p:spPr>
            <a:xfrm>
              <a:off x="4242612" y="1653164"/>
              <a:ext cx="61151" cy="61151"/>
            </a:xfrm>
            <a:prstGeom prst="ellipse">
              <a:avLst/>
            </a:prstGeom>
            <a:noFill/>
            <a:ln w="12700" cap="flat">
              <a:solidFill>
                <a:srgbClr val="F1F2F2"/>
              </a:solidFill>
              <a:prstDash val="solid"/>
              <a:round/>
            </a:ln>
          </p:spPr>
          <p:txBody>
            <a:bodyPr rtlCol="0" anchor="ctr"/>
            <a:lstStyle/>
            <a:p>
              <a:endParaRPr lang="en-US" dirty="0" err="1">
                <a:solidFill>
                  <a:schemeClr val="tx1"/>
                </a:solidFill>
              </a:endParaRPr>
            </a:p>
          </p:txBody>
        </p:sp>
        <p:cxnSp>
          <p:nvCxnSpPr>
            <p:cNvPr id="250" name="Straight Connector 249">
              <a:extLst>
                <a:ext uri="{FF2B5EF4-FFF2-40B4-BE49-F238E27FC236}">
                  <a16:creationId xmlns:a16="http://schemas.microsoft.com/office/drawing/2014/main" id="{82924C15-86F0-4D45-B48B-B84323F0C203}"/>
                </a:ext>
              </a:extLst>
            </p:cNvPr>
            <p:cNvCxnSpPr>
              <a:cxnSpLocks/>
            </p:cNvCxnSpPr>
            <p:nvPr/>
          </p:nvCxnSpPr>
          <p:spPr>
            <a:xfrm flipV="1">
              <a:off x="4239849" y="1805272"/>
              <a:ext cx="0" cy="69438"/>
            </a:xfrm>
            <a:prstGeom prst="line">
              <a:avLst/>
            </a:prstGeom>
            <a:noFill/>
            <a:ln w="12700" cap="flat">
              <a:solidFill>
                <a:srgbClr val="F1F2F2"/>
              </a:solidFill>
              <a:prstDash val="solid"/>
              <a:round/>
            </a:ln>
          </p:spPr>
        </p:cxnSp>
        <p:sp>
          <p:nvSpPr>
            <p:cNvPr id="251" name="Oval 250">
              <a:extLst>
                <a:ext uri="{FF2B5EF4-FFF2-40B4-BE49-F238E27FC236}">
                  <a16:creationId xmlns:a16="http://schemas.microsoft.com/office/drawing/2014/main" id="{87854171-1719-4CF9-8B42-7B101F9544AF}"/>
                </a:ext>
              </a:extLst>
            </p:cNvPr>
            <p:cNvSpPr/>
            <p:nvPr/>
          </p:nvSpPr>
          <p:spPr>
            <a:xfrm>
              <a:off x="4209274" y="1748414"/>
              <a:ext cx="61151" cy="61151"/>
            </a:xfrm>
            <a:prstGeom prst="ellipse">
              <a:avLst/>
            </a:prstGeom>
            <a:noFill/>
            <a:ln w="12700" cap="flat">
              <a:solidFill>
                <a:srgbClr val="F1F2F2"/>
              </a:solidFill>
              <a:prstDash val="solid"/>
              <a:round/>
            </a:ln>
          </p:spPr>
          <p:txBody>
            <a:bodyPr rtlCol="0" anchor="ctr"/>
            <a:lstStyle/>
            <a:p>
              <a:endParaRPr lang="en-US" dirty="0" err="1">
                <a:solidFill>
                  <a:schemeClr val="tx1"/>
                </a:solidFill>
              </a:endParaRPr>
            </a:p>
          </p:txBody>
        </p:sp>
        <p:sp>
          <p:nvSpPr>
            <p:cNvPr id="252" name="Oval 251">
              <a:extLst>
                <a:ext uri="{FF2B5EF4-FFF2-40B4-BE49-F238E27FC236}">
                  <a16:creationId xmlns:a16="http://schemas.microsoft.com/office/drawing/2014/main" id="{6684300F-C754-47D2-967D-DFB0AE4D78DD}"/>
                </a:ext>
              </a:extLst>
            </p:cNvPr>
            <p:cNvSpPr/>
            <p:nvPr/>
          </p:nvSpPr>
          <p:spPr>
            <a:xfrm>
              <a:off x="4089903" y="1585553"/>
              <a:ext cx="61151" cy="61151"/>
            </a:xfrm>
            <a:prstGeom prst="ellipse">
              <a:avLst/>
            </a:prstGeom>
            <a:noFill/>
            <a:ln w="12700" cap="flat">
              <a:solidFill>
                <a:srgbClr val="F1F2F2"/>
              </a:solidFill>
              <a:prstDash val="solid"/>
              <a:round/>
            </a:ln>
          </p:spPr>
          <p:txBody>
            <a:bodyPr rtlCol="0" anchor="ctr"/>
            <a:lstStyle/>
            <a:p>
              <a:endParaRPr lang="en-US" dirty="0" err="1">
                <a:solidFill>
                  <a:schemeClr val="tx1"/>
                </a:solidFill>
              </a:endParaRPr>
            </a:p>
          </p:txBody>
        </p:sp>
        <p:cxnSp>
          <p:nvCxnSpPr>
            <p:cNvPr id="254" name="Straight Connector 253">
              <a:extLst>
                <a:ext uri="{FF2B5EF4-FFF2-40B4-BE49-F238E27FC236}">
                  <a16:creationId xmlns:a16="http://schemas.microsoft.com/office/drawing/2014/main" id="{94708179-3677-4EC5-9CD4-0914AAF2046C}"/>
                </a:ext>
              </a:extLst>
            </p:cNvPr>
            <p:cNvCxnSpPr>
              <a:cxnSpLocks/>
              <a:stCxn id="245" idx="3"/>
            </p:cNvCxnSpPr>
            <p:nvPr/>
          </p:nvCxnSpPr>
          <p:spPr>
            <a:xfrm>
              <a:off x="4044976" y="1615602"/>
              <a:ext cx="47937" cy="0"/>
            </a:xfrm>
            <a:prstGeom prst="line">
              <a:avLst/>
            </a:prstGeom>
            <a:noFill/>
            <a:ln w="12700" cap="flat">
              <a:solidFill>
                <a:srgbClr val="F1F2F2"/>
              </a:solidFill>
              <a:prstDash val="solid"/>
              <a:round/>
            </a:ln>
          </p:spPr>
        </p:cxnSp>
      </p:grpSp>
      <p:grpSp>
        <p:nvGrpSpPr>
          <p:cNvPr id="288" name="Group 287">
            <a:extLst>
              <a:ext uri="{FF2B5EF4-FFF2-40B4-BE49-F238E27FC236}">
                <a16:creationId xmlns:a16="http://schemas.microsoft.com/office/drawing/2014/main" id="{92842D7D-F050-453F-BBEB-E53BF1FCEB86}"/>
              </a:ext>
            </a:extLst>
          </p:cNvPr>
          <p:cNvGrpSpPr/>
          <p:nvPr/>
        </p:nvGrpSpPr>
        <p:grpSpPr>
          <a:xfrm>
            <a:off x="5290730" y="1801631"/>
            <a:ext cx="1094292" cy="755744"/>
            <a:chOff x="5297060" y="1465713"/>
            <a:chExt cx="932037" cy="643689"/>
          </a:xfrm>
        </p:grpSpPr>
        <p:grpSp>
          <p:nvGrpSpPr>
            <p:cNvPr id="271" name="Group 270">
              <a:extLst>
                <a:ext uri="{FF2B5EF4-FFF2-40B4-BE49-F238E27FC236}">
                  <a16:creationId xmlns:a16="http://schemas.microsoft.com/office/drawing/2014/main" id="{5BBE64F7-5756-4807-9663-573A7419A26E}"/>
                </a:ext>
              </a:extLst>
            </p:cNvPr>
            <p:cNvGrpSpPr/>
            <p:nvPr/>
          </p:nvGrpSpPr>
          <p:grpSpPr>
            <a:xfrm>
              <a:off x="5671241" y="1500938"/>
              <a:ext cx="394419" cy="394414"/>
              <a:chOff x="9749386" y="4271367"/>
              <a:chExt cx="187543" cy="187543"/>
            </a:xfrm>
          </p:grpSpPr>
          <p:sp>
            <p:nvSpPr>
              <p:cNvPr id="269" name="Freeform: Shape 268">
                <a:extLst>
                  <a:ext uri="{FF2B5EF4-FFF2-40B4-BE49-F238E27FC236}">
                    <a16:creationId xmlns:a16="http://schemas.microsoft.com/office/drawing/2014/main" id="{D5797F2E-92A9-4329-9228-637087E92DC1}"/>
                  </a:ext>
                </a:extLst>
              </p:cNvPr>
              <p:cNvSpPr/>
              <p:nvPr/>
            </p:nvSpPr>
            <p:spPr>
              <a:xfrm>
                <a:off x="9749386" y="4271367"/>
                <a:ext cx="187543" cy="187543"/>
              </a:xfrm>
              <a:custGeom>
                <a:avLst/>
                <a:gdLst>
                  <a:gd name="connsiteX0" fmla="*/ 52578 w 558164"/>
                  <a:gd name="connsiteY0" fmla="*/ 442722 h 558165"/>
                  <a:gd name="connsiteX1" fmla="*/ 63913 w 558164"/>
                  <a:gd name="connsiteY1" fmla="*/ 455676 h 558165"/>
                  <a:gd name="connsiteX2" fmla="*/ 75248 w 558164"/>
                  <a:gd name="connsiteY2" fmla="*/ 468630 h 558165"/>
                  <a:gd name="connsiteX3" fmla="*/ 86677 w 558164"/>
                  <a:gd name="connsiteY3" fmla="*/ 481584 h 558165"/>
                  <a:gd name="connsiteX4" fmla="*/ 164211 w 558164"/>
                  <a:gd name="connsiteY4" fmla="*/ 441770 h 558165"/>
                  <a:gd name="connsiteX5" fmla="*/ 219361 w 558164"/>
                  <a:gd name="connsiteY5" fmla="*/ 468916 h 558165"/>
                  <a:gd name="connsiteX6" fmla="*/ 234886 w 558164"/>
                  <a:gd name="connsiteY6" fmla="*/ 554641 h 558165"/>
                  <a:gd name="connsiteX7" fmla="*/ 252031 w 558164"/>
                  <a:gd name="connsiteY7" fmla="*/ 555784 h 558165"/>
                  <a:gd name="connsiteX8" fmla="*/ 268986 w 558164"/>
                  <a:gd name="connsiteY8" fmla="*/ 557022 h 558165"/>
                  <a:gd name="connsiteX9" fmla="*/ 286131 w 558164"/>
                  <a:gd name="connsiteY9" fmla="*/ 558165 h 558165"/>
                  <a:gd name="connsiteX10" fmla="*/ 312801 w 558164"/>
                  <a:gd name="connsiteY10" fmla="*/ 475393 h 558165"/>
                  <a:gd name="connsiteX11" fmla="*/ 370713 w 558164"/>
                  <a:gd name="connsiteY11" fmla="*/ 455676 h 558165"/>
                  <a:gd name="connsiteX12" fmla="*/ 442246 w 558164"/>
                  <a:gd name="connsiteY12" fmla="*/ 505301 h 558165"/>
                  <a:gd name="connsiteX13" fmla="*/ 455200 w 558164"/>
                  <a:gd name="connsiteY13" fmla="*/ 493871 h 558165"/>
                  <a:gd name="connsiteX14" fmla="*/ 468249 w 558164"/>
                  <a:gd name="connsiteY14" fmla="*/ 482537 h 558165"/>
                  <a:gd name="connsiteX15" fmla="*/ 481108 w 558164"/>
                  <a:gd name="connsiteY15" fmla="*/ 471297 h 558165"/>
                  <a:gd name="connsiteX16" fmla="*/ 441389 w 558164"/>
                  <a:gd name="connsiteY16" fmla="*/ 393859 h 558165"/>
                  <a:gd name="connsiteX17" fmla="*/ 469011 w 558164"/>
                  <a:gd name="connsiteY17" fmla="*/ 338519 h 558165"/>
                  <a:gd name="connsiteX18" fmla="*/ 554736 w 558164"/>
                  <a:gd name="connsiteY18" fmla="*/ 322993 h 558165"/>
                  <a:gd name="connsiteX19" fmla="*/ 555879 w 558164"/>
                  <a:gd name="connsiteY19" fmla="*/ 305753 h 558165"/>
                  <a:gd name="connsiteX20" fmla="*/ 557022 w 558164"/>
                  <a:gd name="connsiteY20" fmla="*/ 288608 h 558165"/>
                  <a:gd name="connsiteX21" fmla="*/ 558165 w 558164"/>
                  <a:gd name="connsiteY21" fmla="*/ 271462 h 558165"/>
                  <a:gd name="connsiteX22" fmla="*/ 475488 w 558164"/>
                  <a:gd name="connsiteY22" fmla="*/ 244793 h 558165"/>
                  <a:gd name="connsiteX23" fmla="*/ 455866 w 558164"/>
                  <a:gd name="connsiteY23" fmla="*/ 186500 h 558165"/>
                  <a:gd name="connsiteX24" fmla="*/ 505301 w 558164"/>
                  <a:gd name="connsiteY24" fmla="*/ 115252 h 558165"/>
                  <a:gd name="connsiteX25" fmla="*/ 493871 w 558164"/>
                  <a:gd name="connsiteY25" fmla="*/ 102298 h 558165"/>
                  <a:gd name="connsiteX26" fmla="*/ 482536 w 558164"/>
                  <a:gd name="connsiteY26" fmla="*/ 89345 h 558165"/>
                  <a:gd name="connsiteX27" fmla="*/ 471202 w 558164"/>
                  <a:gd name="connsiteY27" fmla="*/ 76391 h 558165"/>
                  <a:gd name="connsiteX28" fmla="*/ 394240 w 558164"/>
                  <a:gd name="connsiteY28" fmla="*/ 115919 h 558165"/>
                  <a:gd name="connsiteX29" fmla="*/ 338804 w 558164"/>
                  <a:gd name="connsiteY29" fmla="*/ 88392 h 558165"/>
                  <a:gd name="connsiteX30" fmla="*/ 323374 w 558164"/>
                  <a:gd name="connsiteY30" fmla="*/ 3334 h 558165"/>
                  <a:gd name="connsiteX31" fmla="*/ 306229 w 558164"/>
                  <a:gd name="connsiteY31" fmla="*/ 2286 h 558165"/>
                  <a:gd name="connsiteX32" fmla="*/ 288036 w 558164"/>
                  <a:gd name="connsiteY32" fmla="*/ 1048 h 558165"/>
                  <a:gd name="connsiteX33" fmla="*/ 270891 w 558164"/>
                  <a:gd name="connsiteY33" fmla="*/ 0 h 558165"/>
                  <a:gd name="connsiteX34" fmla="*/ 244411 w 558164"/>
                  <a:gd name="connsiteY34" fmla="*/ 82105 h 558165"/>
                  <a:gd name="connsiteX35" fmla="*/ 185642 w 558164"/>
                  <a:gd name="connsiteY35" fmla="*/ 102013 h 558165"/>
                  <a:gd name="connsiteX36" fmla="*/ 114681 w 558164"/>
                  <a:gd name="connsiteY36" fmla="*/ 52864 h 558165"/>
                  <a:gd name="connsiteX37" fmla="*/ 101727 w 558164"/>
                  <a:gd name="connsiteY37" fmla="*/ 64198 h 558165"/>
                  <a:gd name="connsiteX38" fmla="*/ 88773 w 558164"/>
                  <a:gd name="connsiteY38" fmla="*/ 75533 h 558165"/>
                  <a:gd name="connsiteX39" fmla="*/ 75819 w 558164"/>
                  <a:gd name="connsiteY39" fmla="*/ 86963 h 558165"/>
                  <a:gd name="connsiteX40" fmla="*/ 115157 w 558164"/>
                  <a:gd name="connsiteY40" fmla="*/ 163640 h 558165"/>
                  <a:gd name="connsiteX41" fmla="*/ 88011 w 558164"/>
                  <a:gd name="connsiteY41" fmla="*/ 219361 h 558165"/>
                  <a:gd name="connsiteX42" fmla="*/ 3143 w 558164"/>
                  <a:gd name="connsiteY42" fmla="*/ 234696 h 558165"/>
                  <a:gd name="connsiteX43" fmla="*/ 2286 w 558164"/>
                  <a:gd name="connsiteY43" fmla="*/ 252222 h 558165"/>
                  <a:gd name="connsiteX44" fmla="*/ 1143 w 558164"/>
                  <a:gd name="connsiteY44" fmla="*/ 269367 h 558165"/>
                  <a:gd name="connsiteX45" fmla="*/ 0 w 558164"/>
                  <a:gd name="connsiteY45" fmla="*/ 286607 h 558165"/>
                  <a:gd name="connsiteX46" fmla="*/ 82201 w 558164"/>
                  <a:gd name="connsiteY46" fmla="*/ 313087 h 558165"/>
                  <a:gd name="connsiteX47" fmla="*/ 102203 w 558164"/>
                  <a:gd name="connsiteY47" fmla="*/ 371570 h 5581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558164" h="558165">
                    <a:moveTo>
                      <a:pt x="52578" y="442722"/>
                    </a:moveTo>
                    <a:lnTo>
                      <a:pt x="63913" y="455676"/>
                    </a:lnTo>
                    <a:lnTo>
                      <a:pt x="75248" y="468630"/>
                    </a:lnTo>
                    <a:lnTo>
                      <a:pt x="86677" y="481584"/>
                    </a:lnTo>
                    <a:lnTo>
                      <a:pt x="164211" y="441770"/>
                    </a:lnTo>
                    <a:cubicBezTo>
                      <a:pt x="181060" y="453650"/>
                      <a:pt x="199670" y="462810"/>
                      <a:pt x="219361" y="468916"/>
                    </a:cubicBezTo>
                    <a:lnTo>
                      <a:pt x="234886" y="554641"/>
                    </a:lnTo>
                    <a:lnTo>
                      <a:pt x="252031" y="555784"/>
                    </a:lnTo>
                    <a:lnTo>
                      <a:pt x="268986" y="557022"/>
                    </a:lnTo>
                    <a:lnTo>
                      <a:pt x="286131" y="558165"/>
                    </a:lnTo>
                    <a:lnTo>
                      <a:pt x="312801" y="475393"/>
                    </a:lnTo>
                    <a:cubicBezTo>
                      <a:pt x="333023" y="471910"/>
                      <a:pt x="352567" y="465256"/>
                      <a:pt x="370713" y="455676"/>
                    </a:cubicBezTo>
                    <a:lnTo>
                      <a:pt x="442246" y="505301"/>
                    </a:lnTo>
                    <a:lnTo>
                      <a:pt x="455200" y="493871"/>
                    </a:lnTo>
                    <a:lnTo>
                      <a:pt x="468249" y="482537"/>
                    </a:lnTo>
                    <a:lnTo>
                      <a:pt x="481108" y="471297"/>
                    </a:lnTo>
                    <a:lnTo>
                      <a:pt x="441389" y="393859"/>
                    </a:lnTo>
                    <a:cubicBezTo>
                      <a:pt x="453422" y="376963"/>
                      <a:pt x="462741" y="358291"/>
                      <a:pt x="469011" y="338519"/>
                    </a:cubicBezTo>
                    <a:lnTo>
                      <a:pt x="554736" y="322993"/>
                    </a:lnTo>
                    <a:lnTo>
                      <a:pt x="555879" y="305753"/>
                    </a:lnTo>
                    <a:lnTo>
                      <a:pt x="557022" y="288608"/>
                    </a:lnTo>
                    <a:lnTo>
                      <a:pt x="558165" y="271462"/>
                    </a:lnTo>
                    <a:lnTo>
                      <a:pt x="475488" y="244793"/>
                    </a:lnTo>
                    <a:cubicBezTo>
                      <a:pt x="472042" y="224454"/>
                      <a:pt x="465420" y="204783"/>
                      <a:pt x="455866" y="186500"/>
                    </a:cubicBezTo>
                    <a:lnTo>
                      <a:pt x="505301" y="115252"/>
                    </a:lnTo>
                    <a:lnTo>
                      <a:pt x="493871" y="102298"/>
                    </a:lnTo>
                    <a:lnTo>
                      <a:pt x="482536" y="89345"/>
                    </a:lnTo>
                    <a:lnTo>
                      <a:pt x="471202" y="76391"/>
                    </a:lnTo>
                    <a:lnTo>
                      <a:pt x="394240" y="115919"/>
                    </a:lnTo>
                    <a:cubicBezTo>
                      <a:pt x="377326" y="103881"/>
                      <a:pt x="358617" y="94591"/>
                      <a:pt x="338804" y="88392"/>
                    </a:cubicBezTo>
                    <a:lnTo>
                      <a:pt x="323374" y="3334"/>
                    </a:lnTo>
                    <a:lnTo>
                      <a:pt x="306229" y="2286"/>
                    </a:lnTo>
                    <a:lnTo>
                      <a:pt x="288036" y="1048"/>
                    </a:lnTo>
                    <a:lnTo>
                      <a:pt x="270891" y="0"/>
                    </a:lnTo>
                    <a:lnTo>
                      <a:pt x="244411" y="82105"/>
                    </a:lnTo>
                    <a:cubicBezTo>
                      <a:pt x="223892" y="85592"/>
                      <a:pt x="204056" y="92311"/>
                      <a:pt x="185642" y="102013"/>
                    </a:cubicBezTo>
                    <a:lnTo>
                      <a:pt x="114681" y="52864"/>
                    </a:lnTo>
                    <a:lnTo>
                      <a:pt x="101727" y="64198"/>
                    </a:lnTo>
                    <a:lnTo>
                      <a:pt x="88773" y="75533"/>
                    </a:lnTo>
                    <a:lnTo>
                      <a:pt x="75819" y="86963"/>
                    </a:lnTo>
                    <a:lnTo>
                      <a:pt x="115157" y="163640"/>
                    </a:lnTo>
                    <a:cubicBezTo>
                      <a:pt x="103245" y="180676"/>
                      <a:pt x="94085" y="199480"/>
                      <a:pt x="88011" y="219361"/>
                    </a:cubicBezTo>
                    <a:lnTo>
                      <a:pt x="3143" y="234696"/>
                    </a:lnTo>
                    <a:lnTo>
                      <a:pt x="2286" y="252222"/>
                    </a:lnTo>
                    <a:lnTo>
                      <a:pt x="1143" y="269367"/>
                    </a:lnTo>
                    <a:lnTo>
                      <a:pt x="0" y="286607"/>
                    </a:lnTo>
                    <a:lnTo>
                      <a:pt x="82201" y="313087"/>
                    </a:lnTo>
                    <a:cubicBezTo>
                      <a:pt x="85764" y="333508"/>
                      <a:pt x="92514" y="353244"/>
                      <a:pt x="102203" y="371570"/>
                    </a:cubicBezTo>
                    <a:close/>
                  </a:path>
                </a:pathLst>
              </a:custGeom>
              <a:noFill/>
              <a:ln w="12700" cap="flat">
                <a:solidFill>
                  <a:schemeClr val="tx1"/>
                </a:solidFill>
                <a:prstDash val="solid"/>
                <a:round/>
              </a:ln>
            </p:spPr>
            <p:txBody>
              <a:bodyPr rtlCol="0" anchor="ctr"/>
              <a:lstStyle/>
              <a:p>
                <a:endParaRPr lang="en-US" dirty="0"/>
              </a:p>
            </p:txBody>
          </p:sp>
          <p:sp>
            <p:nvSpPr>
              <p:cNvPr id="270" name="Freeform: Shape 269">
                <a:extLst>
                  <a:ext uri="{FF2B5EF4-FFF2-40B4-BE49-F238E27FC236}">
                    <a16:creationId xmlns:a16="http://schemas.microsoft.com/office/drawing/2014/main" id="{D6C31049-1B70-4B6F-BF33-E313B63F06B8}"/>
                  </a:ext>
                </a:extLst>
              </p:cNvPr>
              <p:cNvSpPr/>
              <p:nvPr/>
            </p:nvSpPr>
            <p:spPr>
              <a:xfrm>
                <a:off x="9813880" y="4335957"/>
                <a:ext cx="58235" cy="58235"/>
              </a:xfrm>
              <a:custGeom>
                <a:avLst/>
                <a:gdLst>
                  <a:gd name="connsiteX0" fmla="*/ 222313 w 222313"/>
                  <a:gd name="connsiteY0" fmla="*/ 111157 h 222313"/>
                  <a:gd name="connsiteX1" fmla="*/ 111157 w 222313"/>
                  <a:gd name="connsiteY1" fmla="*/ 222314 h 222313"/>
                  <a:gd name="connsiteX2" fmla="*/ 0 w 222313"/>
                  <a:gd name="connsiteY2" fmla="*/ 111157 h 222313"/>
                  <a:gd name="connsiteX3" fmla="*/ 111157 w 222313"/>
                  <a:gd name="connsiteY3" fmla="*/ 0 h 222313"/>
                  <a:gd name="connsiteX4" fmla="*/ 222313 w 222313"/>
                  <a:gd name="connsiteY4" fmla="*/ 111157 h 2223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313" h="222313">
                    <a:moveTo>
                      <a:pt x="222313" y="111157"/>
                    </a:moveTo>
                    <a:cubicBezTo>
                      <a:pt x="222313" y="172547"/>
                      <a:pt x="172547" y="222314"/>
                      <a:pt x="111157" y="222314"/>
                    </a:cubicBezTo>
                    <a:cubicBezTo>
                      <a:pt x="49767" y="222314"/>
                      <a:pt x="0" y="172547"/>
                      <a:pt x="0" y="111157"/>
                    </a:cubicBezTo>
                    <a:cubicBezTo>
                      <a:pt x="0" y="49767"/>
                      <a:pt x="49767" y="0"/>
                      <a:pt x="111157" y="0"/>
                    </a:cubicBezTo>
                    <a:cubicBezTo>
                      <a:pt x="172547" y="0"/>
                      <a:pt x="222313" y="49767"/>
                      <a:pt x="222313" y="111157"/>
                    </a:cubicBezTo>
                    <a:close/>
                  </a:path>
                </a:pathLst>
              </a:custGeom>
              <a:noFill/>
              <a:ln w="12700" cap="flat">
                <a:solidFill>
                  <a:schemeClr val="tx1"/>
                </a:solidFill>
                <a:prstDash val="solid"/>
                <a:round/>
              </a:ln>
            </p:spPr>
            <p:txBody>
              <a:bodyPr rtlCol="0" anchor="ctr"/>
              <a:lstStyle/>
              <a:p>
                <a:endParaRPr lang="en-US" dirty="0"/>
              </a:p>
            </p:txBody>
          </p:sp>
        </p:grpSp>
        <p:sp>
          <p:nvSpPr>
            <p:cNvPr id="272" name="Rectangle 271">
              <a:extLst>
                <a:ext uri="{FF2B5EF4-FFF2-40B4-BE49-F238E27FC236}">
                  <a16:creationId xmlns:a16="http://schemas.microsoft.com/office/drawing/2014/main" id="{69E08735-3089-44EF-8752-8FF9EE9C2CA8}"/>
                </a:ext>
              </a:extLst>
            </p:cNvPr>
            <p:cNvSpPr/>
            <p:nvPr/>
          </p:nvSpPr>
          <p:spPr>
            <a:xfrm rot="20849648">
              <a:off x="5564721" y="1507583"/>
              <a:ext cx="218418" cy="39511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grpSp>
          <p:nvGrpSpPr>
            <p:cNvPr id="257" name="Graphic 236">
              <a:extLst>
                <a:ext uri="{FF2B5EF4-FFF2-40B4-BE49-F238E27FC236}">
                  <a16:creationId xmlns:a16="http://schemas.microsoft.com/office/drawing/2014/main" id="{86B5A840-5C21-43FC-8B26-308F830FA38C}"/>
                </a:ext>
              </a:extLst>
            </p:cNvPr>
            <p:cNvGrpSpPr/>
            <p:nvPr/>
          </p:nvGrpSpPr>
          <p:grpSpPr>
            <a:xfrm rot="18900000">
              <a:off x="5297060" y="1465713"/>
              <a:ext cx="643689" cy="643689"/>
              <a:chOff x="4629252" y="322847"/>
              <a:chExt cx="643689" cy="643689"/>
            </a:xfrm>
          </p:grpSpPr>
          <p:sp>
            <p:nvSpPr>
              <p:cNvPr id="258" name="Freeform: Shape 257">
                <a:extLst>
                  <a:ext uri="{FF2B5EF4-FFF2-40B4-BE49-F238E27FC236}">
                    <a16:creationId xmlns:a16="http://schemas.microsoft.com/office/drawing/2014/main" id="{B96ABFBE-4F4E-45F2-A2B9-A94038649A20}"/>
                  </a:ext>
                </a:extLst>
              </p:cNvPr>
              <p:cNvSpPr/>
              <p:nvPr/>
            </p:nvSpPr>
            <p:spPr>
              <a:xfrm>
                <a:off x="4829117" y="427235"/>
                <a:ext cx="337937" cy="337937"/>
              </a:xfrm>
              <a:custGeom>
                <a:avLst/>
                <a:gdLst>
                  <a:gd name="connsiteX0" fmla="*/ 101059 w 337936"/>
                  <a:gd name="connsiteY0" fmla="*/ 334286 h 337936"/>
                  <a:gd name="connsiteX1" fmla="*/ 226257 w 337936"/>
                  <a:gd name="connsiteY1" fmla="*/ 254790 h 337936"/>
                  <a:gd name="connsiteX2" fmla="*/ 333753 w 337936"/>
                  <a:gd name="connsiteY2" fmla="*/ 5361 h 337936"/>
                  <a:gd name="connsiteX3" fmla="*/ 84323 w 337936"/>
                  <a:gd name="connsiteY3" fmla="*/ 112857 h 337936"/>
                  <a:gd name="connsiteX4" fmla="*/ 4828 w 337936"/>
                  <a:gd name="connsiteY4" fmla="*/ 238055 h 337936"/>
                  <a:gd name="connsiteX5" fmla="*/ 101059 w 337936"/>
                  <a:gd name="connsiteY5" fmla="*/ 334286 h 337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7936" h="337936">
                    <a:moveTo>
                      <a:pt x="101059" y="334286"/>
                    </a:moveTo>
                    <a:cubicBezTo>
                      <a:pt x="162210" y="313044"/>
                      <a:pt x="226257" y="254790"/>
                      <a:pt x="226257" y="254790"/>
                    </a:cubicBezTo>
                    <a:cubicBezTo>
                      <a:pt x="348236" y="132811"/>
                      <a:pt x="333753" y="5361"/>
                      <a:pt x="333753" y="5361"/>
                    </a:cubicBezTo>
                    <a:cubicBezTo>
                      <a:pt x="333753" y="5361"/>
                      <a:pt x="206302" y="-9122"/>
                      <a:pt x="84323" y="112857"/>
                    </a:cubicBezTo>
                    <a:cubicBezTo>
                      <a:pt x="84323" y="112857"/>
                      <a:pt x="26391" y="176904"/>
                      <a:pt x="4828" y="238055"/>
                    </a:cubicBezTo>
                    <a:lnTo>
                      <a:pt x="101059" y="334286"/>
                    </a:lnTo>
                    <a:close/>
                  </a:path>
                </a:pathLst>
              </a:custGeom>
              <a:noFill/>
              <a:ln w="12700" cap="flat">
                <a:solidFill>
                  <a:schemeClr val="tx1"/>
                </a:solidFill>
                <a:prstDash val="solid"/>
                <a:round/>
              </a:ln>
            </p:spPr>
            <p:txBody>
              <a:bodyPr rtlCol="0" anchor="ctr"/>
              <a:lstStyle/>
              <a:p>
                <a:endParaRPr lang="en-US" dirty="0"/>
              </a:p>
            </p:txBody>
          </p:sp>
          <p:sp>
            <p:nvSpPr>
              <p:cNvPr id="259" name="Freeform: Shape 258">
                <a:extLst>
                  <a:ext uri="{FF2B5EF4-FFF2-40B4-BE49-F238E27FC236}">
                    <a16:creationId xmlns:a16="http://schemas.microsoft.com/office/drawing/2014/main" id="{02489334-6F39-42AF-A417-038DAF2877DF}"/>
                  </a:ext>
                </a:extLst>
              </p:cNvPr>
              <p:cNvSpPr/>
              <p:nvPr/>
            </p:nvSpPr>
            <p:spPr>
              <a:xfrm>
                <a:off x="4804657" y="682669"/>
                <a:ext cx="106209" cy="106209"/>
              </a:xfrm>
              <a:custGeom>
                <a:avLst/>
                <a:gdLst>
                  <a:gd name="connsiteX0" fmla="*/ 51495 w 106208"/>
                  <a:gd name="connsiteY0" fmla="*/ 4828 h 106208"/>
                  <a:gd name="connsiteX1" fmla="*/ 4828 w 106208"/>
                  <a:gd name="connsiteY1" fmla="*/ 5471 h 106208"/>
                  <a:gd name="connsiteX2" fmla="*/ 102668 w 106208"/>
                  <a:gd name="connsiteY2" fmla="*/ 103312 h 106208"/>
                  <a:gd name="connsiteX3" fmla="*/ 102668 w 106208"/>
                  <a:gd name="connsiteY3" fmla="*/ 56001 h 106208"/>
                </a:gdLst>
                <a:ahLst/>
                <a:cxnLst>
                  <a:cxn ang="0">
                    <a:pos x="connsiteX0" y="connsiteY0"/>
                  </a:cxn>
                  <a:cxn ang="0">
                    <a:pos x="connsiteX1" y="connsiteY1"/>
                  </a:cxn>
                  <a:cxn ang="0">
                    <a:pos x="connsiteX2" y="connsiteY2"/>
                  </a:cxn>
                  <a:cxn ang="0">
                    <a:pos x="connsiteX3" y="connsiteY3"/>
                  </a:cxn>
                </a:cxnLst>
                <a:rect l="l" t="t" r="r" b="b"/>
                <a:pathLst>
                  <a:path w="106208" h="106208">
                    <a:moveTo>
                      <a:pt x="51495" y="4828"/>
                    </a:moveTo>
                    <a:lnTo>
                      <a:pt x="4828" y="5471"/>
                    </a:lnTo>
                    <a:lnTo>
                      <a:pt x="102668" y="103312"/>
                    </a:lnTo>
                    <a:lnTo>
                      <a:pt x="102668" y="56001"/>
                    </a:lnTo>
                    <a:close/>
                  </a:path>
                </a:pathLst>
              </a:custGeom>
              <a:noFill/>
              <a:ln w="12700" cap="flat">
                <a:solidFill>
                  <a:schemeClr val="tx1"/>
                </a:solidFill>
                <a:prstDash val="solid"/>
                <a:round/>
              </a:ln>
            </p:spPr>
            <p:txBody>
              <a:bodyPr rtlCol="0" anchor="ctr"/>
              <a:lstStyle/>
              <a:p>
                <a:endParaRPr lang="en-US" dirty="0"/>
              </a:p>
            </p:txBody>
          </p:sp>
          <p:sp>
            <p:nvSpPr>
              <p:cNvPr id="260" name="Freeform: Shape 259">
                <a:extLst>
                  <a:ext uri="{FF2B5EF4-FFF2-40B4-BE49-F238E27FC236}">
                    <a16:creationId xmlns:a16="http://schemas.microsoft.com/office/drawing/2014/main" id="{BEB148B9-E8A8-4C0F-BB03-2D2AEC9CDE63}"/>
                  </a:ext>
                </a:extLst>
              </p:cNvPr>
              <p:cNvSpPr/>
              <p:nvPr/>
            </p:nvSpPr>
            <p:spPr>
              <a:xfrm>
                <a:off x="4733851" y="539417"/>
                <a:ext cx="177014" cy="106209"/>
              </a:xfrm>
              <a:custGeom>
                <a:avLst/>
                <a:gdLst>
                  <a:gd name="connsiteX0" fmla="*/ 174762 w 177014"/>
                  <a:gd name="connsiteY0" fmla="*/ 5503 h 106208"/>
                  <a:gd name="connsiteX1" fmla="*/ 94944 w 177014"/>
                  <a:gd name="connsiteY1" fmla="*/ 11618 h 106208"/>
                  <a:gd name="connsiteX2" fmla="*/ 4828 w 177014"/>
                  <a:gd name="connsiteY2" fmla="*/ 101734 h 106208"/>
                  <a:gd name="connsiteX3" fmla="*/ 110071 w 177014"/>
                  <a:gd name="connsiteY3" fmla="*/ 101734 h 106208"/>
                </a:gdLst>
                <a:ahLst/>
                <a:cxnLst>
                  <a:cxn ang="0">
                    <a:pos x="connsiteX0" y="connsiteY0"/>
                  </a:cxn>
                  <a:cxn ang="0">
                    <a:pos x="connsiteX1" y="connsiteY1"/>
                  </a:cxn>
                  <a:cxn ang="0">
                    <a:pos x="connsiteX2" y="connsiteY2"/>
                  </a:cxn>
                  <a:cxn ang="0">
                    <a:pos x="connsiteX3" y="connsiteY3"/>
                  </a:cxn>
                </a:cxnLst>
                <a:rect l="l" t="t" r="r" b="b"/>
                <a:pathLst>
                  <a:path w="177014" h="106208">
                    <a:moveTo>
                      <a:pt x="174762" y="5503"/>
                    </a:moveTo>
                    <a:cubicBezTo>
                      <a:pt x="171543" y="2284"/>
                      <a:pt x="94944" y="11618"/>
                      <a:pt x="94944" y="11618"/>
                    </a:cubicBezTo>
                    <a:lnTo>
                      <a:pt x="4828" y="101734"/>
                    </a:lnTo>
                    <a:lnTo>
                      <a:pt x="110071" y="101734"/>
                    </a:lnTo>
                  </a:path>
                </a:pathLst>
              </a:custGeom>
              <a:noFill/>
              <a:ln w="12700" cap="flat">
                <a:solidFill>
                  <a:schemeClr val="tx1"/>
                </a:solidFill>
                <a:prstDash val="solid"/>
                <a:round/>
              </a:ln>
            </p:spPr>
            <p:txBody>
              <a:bodyPr rtlCol="0" anchor="ctr"/>
              <a:lstStyle/>
              <a:p>
                <a:endParaRPr lang="en-US" dirty="0"/>
              </a:p>
            </p:txBody>
          </p:sp>
          <p:sp>
            <p:nvSpPr>
              <p:cNvPr id="261" name="Freeform: Shape 260">
                <a:extLst>
                  <a:ext uri="{FF2B5EF4-FFF2-40B4-BE49-F238E27FC236}">
                    <a16:creationId xmlns:a16="http://schemas.microsoft.com/office/drawing/2014/main" id="{9569791B-EFC9-4967-8A81-F99C4DF6E6B0}"/>
                  </a:ext>
                </a:extLst>
              </p:cNvPr>
              <p:cNvSpPr/>
              <p:nvPr/>
            </p:nvSpPr>
            <p:spPr>
              <a:xfrm>
                <a:off x="4949809" y="682347"/>
                <a:ext cx="106209" cy="177014"/>
              </a:xfrm>
              <a:custGeom>
                <a:avLst/>
                <a:gdLst>
                  <a:gd name="connsiteX0" fmla="*/ 101381 w 106208"/>
                  <a:gd name="connsiteY0" fmla="*/ 4828 h 177014"/>
                  <a:gd name="connsiteX1" fmla="*/ 95266 w 106208"/>
                  <a:gd name="connsiteY1" fmla="*/ 84645 h 177014"/>
                  <a:gd name="connsiteX2" fmla="*/ 4828 w 106208"/>
                  <a:gd name="connsiteY2" fmla="*/ 175083 h 177014"/>
                  <a:gd name="connsiteX3" fmla="*/ 4828 w 106208"/>
                  <a:gd name="connsiteY3" fmla="*/ 69840 h 177014"/>
                </a:gdLst>
                <a:ahLst/>
                <a:cxnLst>
                  <a:cxn ang="0">
                    <a:pos x="connsiteX0" y="connsiteY0"/>
                  </a:cxn>
                  <a:cxn ang="0">
                    <a:pos x="connsiteX1" y="connsiteY1"/>
                  </a:cxn>
                  <a:cxn ang="0">
                    <a:pos x="connsiteX2" y="connsiteY2"/>
                  </a:cxn>
                  <a:cxn ang="0">
                    <a:pos x="connsiteX3" y="connsiteY3"/>
                  </a:cxn>
                </a:cxnLst>
                <a:rect l="l" t="t" r="r" b="b"/>
                <a:pathLst>
                  <a:path w="106208" h="177014">
                    <a:moveTo>
                      <a:pt x="101381" y="4828"/>
                    </a:moveTo>
                    <a:cubicBezTo>
                      <a:pt x="104599" y="8046"/>
                      <a:pt x="95266" y="84645"/>
                      <a:pt x="95266" y="84645"/>
                    </a:cubicBezTo>
                    <a:lnTo>
                      <a:pt x="4828" y="175083"/>
                    </a:lnTo>
                    <a:lnTo>
                      <a:pt x="4828" y="69840"/>
                    </a:lnTo>
                  </a:path>
                </a:pathLst>
              </a:custGeom>
              <a:noFill/>
              <a:ln w="12700" cap="flat">
                <a:solidFill>
                  <a:schemeClr val="tx1"/>
                </a:solidFill>
                <a:prstDash val="solid"/>
                <a:round/>
              </a:ln>
            </p:spPr>
            <p:txBody>
              <a:bodyPr rtlCol="0" anchor="ctr"/>
              <a:lstStyle/>
              <a:p>
                <a:endParaRPr lang="en-US" dirty="0"/>
              </a:p>
            </p:txBody>
          </p:sp>
          <p:sp>
            <p:nvSpPr>
              <p:cNvPr id="262" name="Freeform: Shape 261">
                <a:extLst>
                  <a:ext uri="{FF2B5EF4-FFF2-40B4-BE49-F238E27FC236}">
                    <a16:creationId xmlns:a16="http://schemas.microsoft.com/office/drawing/2014/main" id="{BA8E181C-FAB2-47DB-AB77-E895770413CE}"/>
                  </a:ext>
                </a:extLst>
              </p:cNvPr>
              <p:cNvSpPr/>
              <p:nvPr/>
            </p:nvSpPr>
            <p:spPr>
              <a:xfrm>
                <a:off x="4739323" y="728049"/>
                <a:ext cx="74024" cy="74024"/>
              </a:xfrm>
              <a:custGeom>
                <a:avLst/>
                <a:gdLst>
                  <a:gd name="connsiteX0" fmla="*/ 69197 w 74024"/>
                  <a:gd name="connsiteY0" fmla="*/ 4828 h 74024"/>
                  <a:gd name="connsiteX1" fmla="*/ 4828 w 74024"/>
                  <a:gd name="connsiteY1" fmla="*/ 69197 h 74024"/>
                </a:gdLst>
                <a:ahLst/>
                <a:cxnLst>
                  <a:cxn ang="0">
                    <a:pos x="connsiteX0" y="connsiteY0"/>
                  </a:cxn>
                  <a:cxn ang="0">
                    <a:pos x="connsiteX1" y="connsiteY1"/>
                  </a:cxn>
                </a:cxnLst>
                <a:rect l="l" t="t" r="r" b="b"/>
                <a:pathLst>
                  <a:path w="74024" h="74024">
                    <a:moveTo>
                      <a:pt x="69197" y="4828"/>
                    </a:moveTo>
                    <a:lnTo>
                      <a:pt x="4828" y="69197"/>
                    </a:lnTo>
                  </a:path>
                </a:pathLst>
              </a:custGeom>
              <a:ln w="12700" cap="flat">
                <a:solidFill>
                  <a:schemeClr val="tx1"/>
                </a:solidFill>
                <a:prstDash val="solid"/>
                <a:round/>
              </a:ln>
            </p:spPr>
            <p:txBody>
              <a:bodyPr rtlCol="0" anchor="ctr"/>
              <a:lstStyle/>
              <a:p>
                <a:endParaRPr lang="en-US" dirty="0"/>
              </a:p>
            </p:txBody>
          </p:sp>
          <p:sp>
            <p:nvSpPr>
              <p:cNvPr id="263" name="Freeform: Shape 262">
                <a:extLst>
                  <a:ext uri="{FF2B5EF4-FFF2-40B4-BE49-F238E27FC236}">
                    <a16:creationId xmlns:a16="http://schemas.microsoft.com/office/drawing/2014/main" id="{A0DC7E06-AE79-4152-BB95-69776A64A4BC}"/>
                  </a:ext>
                </a:extLst>
              </p:cNvPr>
              <p:cNvSpPr/>
              <p:nvPr/>
            </p:nvSpPr>
            <p:spPr>
              <a:xfrm>
                <a:off x="4795967" y="784694"/>
                <a:ext cx="74024" cy="74024"/>
              </a:xfrm>
              <a:custGeom>
                <a:avLst/>
                <a:gdLst>
                  <a:gd name="connsiteX0" fmla="*/ 69197 w 74024"/>
                  <a:gd name="connsiteY0" fmla="*/ 4828 h 74024"/>
                  <a:gd name="connsiteX1" fmla="*/ 4828 w 74024"/>
                  <a:gd name="connsiteY1" fmla="*/ 69197 h 74024"/>
                </a:gdLst>
                <a:ahLst/>
                <a:cxnLst>
                  <a:cxn ang="0">
                    <a:pos x="connsiteX0" y="connsiteY0"/>
                  </a:cxn>
                  <a:cxn ang="0">
                    <a:pos x="connsiteX1" y="connsiteY1"/>
                  </a:cxn>
                </a:cxnLst>
                <a:rect l="l" t="t" r="r" b="b"/>
                <a:pathLst>
                  <a:path w="74024" h="74024">
                    <a:moveTo>
                      <a:pt x="69197" y="4828"/>
                    </a:moveTo>
                    <a:lnTo>
                      <a:pt x="4828" y="69197"/>
                    </a:lnTo>
                  </a:path>
                </a:pathLst>
              </a:custGeom>
              <a:ln w="12700" cap="flat">
                <a:solidFill>
                  <a:schemeClr val="tx1"/>
                </a:solidFill>
                <a:prstDash val="solid"/>
                <a:round/>
              </a:ln>
            </p:spPr>
            <p:txBody>
              <a:bodyPr rtlCol="0" anchor="ctr"/>
              <a:lstStyle/>
              <a:p>
                <a:endParaRPr lang="en-US" dirty="0"/>
              </a:p>
            </p:txBody>
          </p:sp>
          <p:sp>
            <p:nvSpPr>
              <p:cNvPr id="264" name="Freeform: Shape 263">
                <a:extLst>
                  <a:ext uri="{FF2B5EF4-FFF2-40B4-BE49-F238E27FC236}">
                    <a16:creationId xmlns:a16="http://schemas.microsoft.com/office/drawing/2014/main" id="{2DD9D856-326A-41E4-BEF6-04DC588270CC}"/>
                  </a:ext>
                </a:extLst>
              </p:cNvPr>
              <p:cNvSpPr/>
              <p:nvPr/>
            </p:nvSpPr>
            <p:spPr>
              <a:xfrm>
                <a:off x="4739323" y="767314"/>
                <a:ext cx="90116" cy="90116"/>
              </a:xfrm>
              <a:custGeom>
                <a:avLst/>
                <a:gdLst>
                  <a:gd name="connsiteX0" fmla="*/ 86576 w 90116"/>
                  <a:gd name="connsiteY0" fmla="*/ 4828 h 90116"/>
                  <a:gd name="connsiteX1" fmla="*/ 4828 w 90116"/>
                  <a:gd name="connsiteY1" fmla="*/ 86576 h 90116"/>
                </a:gdLst>
                <a:ahLst/>
                <a:cxnLst>
                  <a:cxn ang="0">
                    <a:pos x="connsiteX0" y="connsiteY0"/>
                  </a:cxn>
                  <a:cxn ang="0">
                    <a:pos x="connsiteX1" y="connsiteY1"/>
                  </a:cxn>
                </a:cxnLst>
                <a:rect l="l" t="t" r="r" b="b"/>
                <a:pathLst>
                  <a:path w="90116" h="90116">
                    <a:moveTo>
                      <a:pt x="86576" y="4828"/>
                    </a:moveTo>
                    <a:lnTo>
                      <a:pt x="4828" y="86576"/>
                    </a:lnTo>
                  </a:path>
                </a:pathLst>
              </a:custGeom>
              <a:ln w="12700" cap="flat">
                <a:solidFill>
                  <a:schemeClr val="tx1"/>
                </a:solidFill>
                <a:prstDash val="solid"/>
                <a:round/>
              </a:ln>
            </p:spPr>
            <p:txBody>
              <a:bodyPr rtlCol="0" anchor="ctr"/>
              <a:lstStyle/>
              <a:p>
                <a:endParaRPr lang="en-US" dirty="0"/>
              </a:p>
            </p:txBody>
          </p:sp>
          <p:sp>
            <p:nvSpPr>
              <p:cNvPr id="265" name="Freeform: Shape 264">
                <a:extLst>
                  <a:ext uri="{FF2B5EF4-FFF2-40B4-BE49-F238E27FC236}">
                    <a16:creationId xmlns:a16="http://schemas.microsoft.com/office/drawing/2014/main" id="{605E186E-013C-4435-AB5A-567E219AA44D}"/>
                  </a:ext>
                </a:extLst>
              </p:cNvPr>
              <p:cNvSpPr/>
              <p:nvPr/>
            </p:nvSpPr>
            <p:spPr>
              <a:xfrm>
                <a:off x="4988994" y="477252"/>
                <a:ext cx="128738" cy="128738"/>
              </a:xfrm>
              <a:custGeom>
                <a:avLst/>
                <a:gdLst>
                  <a:gd name="connsiteX0" fmla="*/ 66702 w 128737"/>
                  <a:gd name="connsiteY0" fmla="*/ 118841 h 128737"/>
                  <a:gd name="connsiteX1" fmla="*/ 10379 w 128737"/>
                  <a:gd name="connsiteY1" fmla="*/ 62518 h 128737"/>
                  <a:gd name="connsiteX2" fmla="*/ 10379 w 128737"/>
                  <a:gd name="connsiteY2" fmla="*/ 36127 h 128737"/>
                  <a:gd name="connsiteX3" fmla="*/ 36127 w 128737"/>
                  <a:gd name="connsiteY3" fmla="*/ 10379 h 128737"/>
                  <a:gd name="connsiteX4" fmla="*/ 62518 w 128737"/>
                  <a:gd name="connsiteY4" fmla="*/ 10379 h 128737"/>
                  <a:gd name="connsiteX5" fmla="*/ 119163 w 128737"/>
                  <a:gd name="connsiteY5" fmla="*/ 67024 h 128737"/>
                  <a:gd name="connsiteX6" fmla="*/ 119163 w 128737"/>
                  <a:gd name="connsiteY6" fmla="*/ 93415 h 128737"/>
                  <a:gd name="connsiteX7" fmla="*/ 93415 w 128737"/>
                  <a:gd name="connsiteY7" fmla="*/ 119163 h 128737"/>
                  <a:gd name="connsiteX8" fmla="*/ 66702 w 128737"/>
                  <a:gd name="connsiteY8" fmla="*/ 118841 h 128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737" h="128737">
                    <a:moveTo>
                      <a:pt x="66702" y="118841"/>
                    </a:moveTo>
                    <a:lnTo>
                      <a:pt x="10379" y="62518"/>
                    </a:lnTo>
                    <a:cubicBezTo>
                      <a:pt x="2977" y="55116"/>
                      <a:pt x="2977" y="43529"/>
                      <a:pt x="10379" y="36127"/>
                    </a:cubicBezTo>
                    <a:lnTo>
                      <a:pt x="36127" y="10379"/>
                    </a:lnTo>
                    <a:cubicBezTo>
                      <a:pt x="43529" y="2977"/>
                      <a:pt x="55116" y="2977"/>
                      <a:pt x="62518" y="10379"/>
                    </a:cubicBezTo>
                    <a:lnTo>
                      <a:pt x="119163" y="67024"/>
                    </a:lnTo>
                    <a:cubicBezTo>
                      <a:pt x="126565" y="74427"/>
                      <a:pt x="126565" y="86013"/>
                      <a:pt x="119163" y="93415"/>
                    </a:cubicBezTo>
                    <a:lnTo>
                      <a:pt x="93415" y="119163"/>
                    </a:lnTo>
                    <a:cubicBezTo>
                      <a:pt x="86013" y="126243"/>
                      <a:pt x="74105" y="126243"/>
                      <a:pt x="66702" y="118841"/>
                    </a:cubicBezTo>
                    <a:close/>
                  </a:path>
                </a:pathLst>
              </a:custGeom>
              <a:noFill/>
              <a:ln w="12700" cap="flat">
                <a:solidFill>
                  <a:schemeClr val="tx1"/>
                </a:solidFill>
                <a:prstDash val="solid"/>
                <a:round/>
              </a:ln>
            </p:spPr>
            <p:txBody>
              <a:bodyPr rtlCol="0" anchor="ctr"/>
              <a:lstStyle/>
              <a:p>
                <a:endParaRPr lang="en-US" dirty="0"/>
              </a:p>
            </p:txBody>
          </p:sp>
        </p:grpSp>
        <p:grpSp>
          <p:nvGrpSpPr>
            <p:cNvPr id="276" name="Group 275">
              <a:extLst>
                <a:ext uri="{FF2B5EF4-FFF2-40B4-BE49-F238E27FC236}">
                  <a16:creationId xmlns:a16="http://schemas.microsoft.com/office/drawing/2014/main" id="{43F2B93E-1CD1-4936-AA60-DA8A7FE1F201}"/>
                </a:ext>
              </a:extLst>
            </p:cNvPr>
            <p:cNvGrpSpPr/>
            <p:nvPr/>
          </p:nvGrpSpPr>
          <p:grpSpPr>
            <a:xfrm>
              <a:off x="6104523" y="1672873"/>
              <a:ext cx="124574" cy="66880"/>
              <a:chOff x="5921165" y="1201385"/>
              <a:chExt cx="311995" cy="167500"/>
            </a:xfrm>
          </p:grpSpPr>
          <p:sp>
            <p:nvSpPr>
              <p:cNvPr id="273" name="Oval 272">
                <a:extLst>
                  <a:ext uri="{FF2B5EF4-FFF2-40B4-BE49-F238E27FC236}">
                    <a16:creationId xmlns:a16="http://schemas.microsoft.com/office/drawing/2014/main" id="{7BB7F1E6-8512-4691-9B44-A0630D35E942}"/>
                  </a:ext>
                </a:extLst>
              </p:cNvPr>
              <p:cNvSpPr/>
              <p:nvPr/>
            </p:nvSpPr>
            <p:spPr>
              <a:xfrm>
                <a:off x="6065660" y="1201385"/>
                <a:ext cx="167500" cy="167500"/>
              </a:xfrm>
              <a:prstGeom prst="ellipse">
                <a:avLst/>
              </a:prstGeom>
              <a:noFill/>
              <a:ln w="12700" cap="flat">
                <a:solidFill>
                  <a:schemeClr val="tx1"/>
                </a:solidFill>
                <a:prstDash val="solid"/>
                <a:round/>
              </a:ln>
            </p:spPr>
            <p:txBody>
              <a:bodyPr rtlCol="0" anchor="ctr"/>
              <a:lstStyle/>
              <a:p>
                <a:endParaRPr lang="en-US" dirty="0" err="1">
                  <a:solidFill>
                    <a:schemeClr val="tx1"/>
                  </a:solidFill>
                </a:endParaRPr>
              </a:p>
            </p:txBody>
          </p:sp>
          <p:cxnSp>
            <p:nvCxnSpPr>
              <p:cNvPr id="275" name="Straight Connector 274">
                <a:extLst>
                  <a:ext uri="{FF2B5EF4-FFF2-40B4-BE49-F238E27FC236}">
                    <a16:creationId xmlns:a16="http://schemas.microsoft.com/office/drawing/2014/main" id="{4A1F17BE-C5D3-49E6-8EE9-1653DE987EE7}"/>
                  </a:ext>
                </a:extLst>
              </p:cNvPr>
              <p:cNvCxnSpPr>
                <a:cxnSpLocks/>
              </p:cNvCxnSpPr>
              <p:nvPr/>
            </p:nvCxnSpPr>
            <p:spPr>
              <a:xfrm flipH="1">
                <a:off x="5921165" y="1285135"/>
                <a:ext cx="142168" cy="0"/>
              </a:xfrm>
              <a:prstGeom prst="line">
                <a:avLst/>
              </a:prstGeom>
              <a:noFill/>
              <a:ln w="12700" cap="flat">
                <a:solidFill>
                  <a:schemeClr val="tx1"/>
                </a:solidFill>
                <a:prstDash val="solid"/>
                <a:round/>
              </a:ln>
            </p:spPr>
          </p:cxnSp>
        </p:grpSp>
        <p:grpSp>
          <p:nvGrpSpPr>
            <p:cNvPr id="277" name="Group 276">
              <a:extLst>
                <a:ext uri="{FF2B5EF4-FFF2-40B4-BE49-F238E27FC236}">
                  <a16:creationId xmlns:a16="http://schemas.microsoft.com/office/drawing/2014/main" id="{A7A511BC-3A02-43FA-A029-3733669BD5BB}"/>
                </a:ext>
              </a:extLst>
            </p:cNvPr>
            <p:cNvGrpSpPr/>
            <p:nvPr/>
          </p:nvGrpSpPr>
          <p:grpSpPr>
            <a:xfrm>
              <a:off x="6045993" y="1544216"/>
              <a:ext cx="183104" cy="86940"/>
              <a:chOff x="5774577" y="1201385"/>
              <a:chExt cx="458583" cy="217740"/>
            </a:xfrm>
          </p:grpSpPr>
          <p:sp>
            <p:nvSpPr>
              <p:cNvPr id="278" name="Oval 277">
                <a:extLst>
                  <a:ext uri="{FF2B5EF4-FFF2-40B4-BE49-F238E27FC236}">
                    <a16:creationId xmlns:a16="http://schemas.microsoft.com/office/drawing/2014/main" id="{EA16B3F3-947E-40C4-9DDE-C40F63B9A366}"/>
                  </a:ext>
                </a:extLst>
              </p:cNvPr>
              <p:cNvSpPr/>
              <p:nvPr/>
            </p:nvSpPr>
            <p:spPr>
              <a:xfrm>
                <a:off x="6065660" y="1201385"/>
                <a:ext cx="167500" cy="167500"/>
              </a:xfrm>
              <a:prstGeom prst="ellipse">
                <a:avLst/>
              </a:prstGeom>
              <a:noFill/>
              <a:ln w="12700" cap="flat">
                <a:solidFill>
                  <a:schemeClr val="tx1"/>
                </a:solidFill>
                <a:prstDash val="solid"/>
                <a:round/>
              </a:ln>
            </p:spPr>
            <p:txBody>
              <a:bodyPr rtlCol="0" anchor="ctr"/>
              <a:lstStyle/>
              <a:p>
                <a:endParaRPr lang="en-US" dirty="0" err="1">
                  <a:solidFill>
                    <a:schemeClr val="tx1"/>
                  </a:solidFill>
                </a:endParaRPr>
              </a:p>
            </p:txBody>
          </p:sp>
          <p:cxnSp>
            <p:nvCxnSpPr>
              <p:cNvPr id="279" name="Straight Connector 278">
                <a:extLst>
                  <a:ext uri="{FF2B5EF4-FFF2-40B4-BE49-F238E27FC236}">
                    <a16:creationId xmlns:a16="http://schemas.microsoft.com/office/drawing/2014/main" id="{DC4C3C4E-9FDD-432D-B72C-37C880BB1FB6}"/>
                  </a:ext>
                </a:extLst>
              </p:cNvPr>
              <p:cNvCxnSpPr>
                <a:cxnSpLocks/>
              </p:cNvCxnSpPr>
              <p:nvPr/>
            </p:nvCxnSpPr>
            <p:spPr>
              <a:xfrm flipH="1">
                <a:off x="5774577" y="1285135"/>
                <a:ext cx="288761" cy="133990"/>
              </a:xfrm>
              <a:prstGeom prst="line">
                <a:avLst/>
              </a:prstGeom>
              <a:noFill/>
              <a:ln w="12700" cap="flat">
                <a:solidFill>
                  <a:schemeClr val="tx1"/>
                </a:solidFill>
                <a:prstDash val="solid"/>
                <a:round/>
              </a:ln>
            </p:spPr>
          </p:cxnSp>
        </p:grpSp>
        <p:grpSp>
          <p:nvGrpSpPr>
            <p:cNvPr id="280" name="Group 279">
              <a:extLst>
                <a:ext uri="{FF2B5EF4-FFF2-40B4-BE49-F238E27FC236}">
                  <a16:creationId xmlns:a16="http://schemas.microsoft.com/office/drawing/2014/main" id="{00A7319B-43E1-4EA4-8A04-1CDD7F969969}"/>
                </a:ext>
              </a:extLst>
            </p:cNvPr>
            <p:cNvGrpSpPr/>
            <p:nvPr/>
          </p:nvGrpSpPr>
          <p:grpSpPr>
            <a:xfrm>
              <a:off x="6050754" y="1790699"/>
              <a:ext cx="178339" cy="82886"/>
              <a:chOff x="5786510" y="1161298"/>
              <a:chExt cx="446650" cy="207587"/>
            </a:xfrm>
          </p:grpSpPr>
          <p:sp>
            <p:nvSpPr>
              <p:cNvPr id="281" name="Oval 280">
                <a:extLst>
                  <a:ext uri="{FF2B5EF4-FFF2-40B4-BE49-F238E27FC236}">
                    <a16:creationId xmlns:a16="http://schemas.microsoft.com/office/drawing/2014/main" id="{A0617C19-E85F-44A6-9A74-D71278078994}"/>
                  </a:ext>
                </a:extLst>
              </p:cNvPr>
              <p:cNvSpPr/>
              <p:nvPr/>
            </p:nvSpPr>
            <p:spPr>
              <a:xfrm>
                <a:off x="6065660" y="1201385"/>
                <a:ext cx="167500" cy="167500"/>
              </a:xfrm>
              <a:prstGeom prst="ellipse">
                <a:avLst/>
              </a:prstGeom>
              <a:noFill/>
              <a:ln w="12700" cap="flat">
                <a:solidFill>
                  <a:schemeClr val="tx1"/>
                </a:solidFill>
                <a:prstDash val="solid"/>
                <a:round/>
              </a:ln>
            </p:spPr>
            <p:txBody>
              <a:bodyPr rtlCol="0" anchor="ctr"/>
              <a:lstStyle/>
              <a:p>
                <a:endParaRPr lang="en-US" dirty="0" err="1">
                  <a:solidFill>
                    <a:schemeClr val="tx1"/>
                  </a:solidFill>
                </a:endParaRPr>
              </a:p>
            </p:txBody>
          </p:sp>
          <p:cxnSp>
            <p:nvCxnSpPr>
              <p:cNvPr id="282" name="Straight Connector 281">
                <a:extLst>
                  <a:ext uri="{FF2B5EF4-FFF2-40B4-BE49-F238E27FC236}">
                    <a16:creationId xmlns:a16="http://schemas.microsoft.com/office/drawing/2014/main" id="{A1E98794-B25C-48D8-870C-4EF1B7A23D5B}"/>
                  </a:ext>
                </a:extLst>
              </p:cNvPr>
              <p:cNvCxnSpPr>
                <a:cxnSpLocks/>
              </p:cNvCxnSpPr>
              <p:nvPr/>
            </p:nvCxnSpPr>
            <p:spPr>
              <a:xfrm flipH="1" flipV="1">
                <a:off x="5786510" y="1161298"/>
                <a:ext cx="276827" cy="123837"/>
              </a:xfrm>
              <a:prstGeom prst="line">
                <a:avLst/>
              </a:prstGeom>
              <a:noFill/>
              <a:ln w="12700" cap="flat">
                <a:solidFill>
                  <a:schemeClr val="tx1"/>
                </a:solidFill>
                <a:prstDash val="solid"/>
                <a:round/>
              </a:ln>
            </p:spPr>
          </p:cxnSp>
        </p:grpSp>
      </p:grpSp>
    </p:spTree>
    <p:extLst>
      <p:ext uri="{BB962C8B-B14F-4D97-AF65-F5344CB8AC3E}">
        <p14:creationId xmlns:p14="http://schemas.microsoft.com/office/powerpoint/2010/main" val="21739430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71242D1-B736-4D88-99CD-6A9CB2D005AB}"/>
              </a:ext>
            </a:extLst>
          </p:cNvPr>
          <p:cNvSpPr/>
          <p:nvPr/>
        </p:nvSpPr>
        <p:spPr>
          <a:xfrm>
            <a:off x="0" y="0"/>
            <a:ext cx="4402942" cy="5143500"/>
          </a:xfrm>
          <a:prstGeom prst="rect">
            <a:avLst/>
          </a:prstGeom>
          <a:solidFill>
            <a:schemeClr val="bg2">
              <a:lumMod val="90000"/>
              <a:lumOff val="10000"/>
            </a:schemeClr>
          </a:soli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8" name="Title 7">
            <a:extLst>
              <a:ext uri="{FF2B5EF4-FFF2-40B4-BE49-F238E27FC236}">
                <a16:creationId xmlns:a16="http://schemas.microsoft.com/office/drawing/2014/main" id="{7B37BEC8-9534-4978-B70F-D89D3F8A2EFB}"/>
              </a:ext>
            </a:extLst>
          </p:cNvPr>
          <p:cNvSpPr>
            <a:spLocks noGrp="1"/>
          </p:cNvSpPr>
          <p:nvPr>
            <p:ph type="title"/>
          </p:nvPr>
        </p:nvSpPr>
        <p:spPr>
          <a:xfrm>
            <a:off x="457200" y="1020073"/>
            <a:ext cx="3078480" cy="1551194"/>
          </a:xfrm>
        </p:spPr>
        <p:txBody>
          <a:bodyPr>
            <a:spAutoFit/>
          </a:bodyPr>
          <a:lstStyle/>
          <a:p>
            <a:r>
              <a:rPr lang="en-US" sz="2800" dirty="0"/>
              <a:t>Perform </a:t>
            </a:r>
            <a:r>
              <a:rPr lang="en-US" sz="2800" b="1" dirty="0">
                <a:solidFill>
                  <a:schemeClr val="accent1"/>
                </a:solidFill>
              </a:rPr>
              <a:t>bias analysis</a:t>
            </a:r>
            <a:r>
              <a:rPr lang="en-US" sz="2800" dirty="0"/>
              <a:t> during exploratory </a:t>
            </a:r>
            <a:br>
              <a:rPr lang="en-US" sz="2800" dirty="0"/>
            </a:br>
            <a:r>
              <a:rPr lang="en-US" sz="2800" b="1" dirty="0">
                <a:solidFill>
                  <a:schemeClr val="accent1"/>
                </a:solidFill>
              </a:rPr>
              <a:t>data analysis</a:t>
            </a:r>
          </a:p>
        </p:txBody>
      </p:sp>
      <p:pic>
        <p:nvPicPr>
          <p:cNvPr id="15" name="Picture 14">
            <a:extLst>
              <a:ext uri="{FF2B5EF4-FFF2-40B4-BE49-F238E27FC236}">
                <a16:creationId xmlns:a16="http://schemas.microsoft.com/office/drawing/2014/main" id="{F387D51E-D9D9-4D85-A11C-39D02C199916}"/>
              </a:ext>
            </a:extLst>
          </p:cNvPr>
          <p:cNvPicPr>
            <a:picLocks noChangeAspect="1"/>
          </p:cNvPicPr>
          <p:nvPr/>
        </p:nvPicPr>
        <p:blipFill>
          <a:blip r:embed="rId3"/>
          <a:stretch>
            <a:fillRect/>
          </a:stretch>
        </p:blipFill>
        <p:spPr>
          <a:xfrm>
            <a:off x="4860146" y="1016373"/>
            <a:ext cx="3826650" cy="2724974"/>
          </a:xfrm>
          <a:prstGeom prst="rect">
            <a:avLst/>
          </a:prstGeom>
          <a:solidFill>
            <a:schemeClr val="bg2">
              <a:lumMod val="90000"/>
              <a:lumOff val="10000"/>
            </a:schemeClr>
          </a:solidFill>
          <a:ln>
            <a:noFill/>
          </a:ln>
          <a:effectLst>
            <a:outerShdw blurRad="152400" sx="102000" sy="102000" algn="ctr" rotWithShape="0">
              <a:prstClr val="black">
                <a:alpha val="60000"/>
              </a:prstClr>
            </a:outerShdw>
          </a:effectLst>
        </p:spPr>
      </p:pic>
      <p:cxnSp>
        <p:nvCxnSpPr>
          <p:cNvPr id="11" name="Straight Connector 10">
            <a:extLst>
              <a:ext uri="{FF2B5EF4-FFF2-40B4-BE49-F238E27FC236}">
                <a16:creationId xmlns:a16="http://schemas.microsoft.com/office/drawing/2014/main" id="{DB505CA0-40DA-4822-B65D-B144643FC14D}"/>
              </a:ext>
            </a:extLst>
          </p:cNvPr>
          <p:cNvCxnSpPr>
            <a:cxnSpLocks/>
          </p:cNvCxnSpPr>
          <p:nvPr/>
        </p:nvCxnSpPr>
        <p:spPr>
          <a:xfrm>
            <a:off x="4402951" y="0"/>
            <a:ext cx="0" cy="5143500"/>
          </a:xfrm>
          <a:prstGeom prst="line">
            <a:avLst/>
          </a:prstGeom>
          <a:ln w="31750">
            <a:gradFill flip="none" rotWithShape="1">
              <a:gsLst>
                <a:gs pos="55000">
                  <a:schemeClr val="accent2"/>
                </a:gs>
                <a:gs pos="45000">
                  <a:schemeClr val="accent2"/>
                </a:gs>
                <a:gs pos="15000">
                  <a:schemeClr val="accent3"/>
                </a:gs>
                <a:gs pos="85000">
                  <a:schemeClr val="accent1"/>
                </a:gs>
              </a:gsLst>
              <a:lin ang="16200000" scaled="1"/>
              <a:tileRect/>
            </a:gradFill>
            <a:tailEnd type="none"/>
          </a:ln>
          <a:effectLst/>
        </p:spPr>
        <p:style>
          <a:lnRef idx="2">
            <a:schemeClr val="accent1"/>
          </a:lnRef>
          <a:fillRef idx="0">
            <a:schemeClr val="accent1"/>
          </a:fillRef>
          <a:effectRef idx="1">
            <a:schemeClr val="accent1"/>
          </a:effectRef>
          <a:fontRef idx="minor">
            <a:schemeClr val="tx1"/>
          </a:fontRef>
        </p:style>
      </p:cxnSp>
      <p:pic>
        <p:nvPicPr>
          <p:cNvPr id="13" name="Picture 12">
            <a:extLst>
              <a:ext uri="{FF2B5EF4-FFF2-40B4-BE49-F238E27FC236}">
                <a16:creationId xmlns:a16="http://schemas.microsoft.com/office/drawing/2014/main" id="{93CD0BB4-833F-4494-8C34-8D5F159ABA0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 y="4786493"/>
            <a:ext cx="738851" cy="207450"/>
          </a:xfrm>
          <a:prstGeom prst="rect">
            <a:avLst/>
          </a:prstGeom>
        </p:spPr>
      </p:pic>
    </p:spTree>
    <p:extLst>
      <p:ext uri="{BB962C8B-B14F-4D97-AF65-F5344CB8AC3E}">
        <p14:creationId xmlns:p14="http://schemas.microsoft.com/office/powerpoint/2010/main" val="37451607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24B27AD-CB40-4CD0-B01E-62B5EA2A49FE}"/>
              </a:ext>
            </a:extLst>
          </p:cNvPr>
          <p:cNvSpPr/>
          <p:nvPr/>
        </p:nvSpPr>
        <p:spPr>
          <a:xfrm>
            <a:off x="0" y="0"/>
            <a:ext cx="4402942" cy="5143500"/>
          </a:xfrm>
          <a:prstGeom prst="rect">
            <a:avLst/>
          </a:prstGeom>
          <a:solidFill>
            <a:schemeClr val="bg2">
              <a:lumMod val="90000"/>
              <a:lumOff val="10000"/>
            </a:schemeClr>
          </a:soli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cxnSp>
        <p:nvCxnSpPr>
          <p:cNvPr id="9" name="Straight Connector 8">
            <a:extLst>
              <a:ext uri="{FF2B5EF4-FFF2-40B4-BE49-F238E27FC236}">
                <a16:creationId xmlns:a16="http://schemas.microsoft.com/office/drawing/2014/main" id="{2341AE3E-710F-4B15-821E-CB1BC4276052}"/>
              </a:ext>
            </a:extLst>
          </p:cNvPr>
          <p:cNvCxnSpPr>
            <a:cxnSpLocks/>
          </p:cNvCxnSpPr>
          <p:nvPr/>
        </p:nvCxnSpPr>
        <p:spPr>
          <a:xfrm>
            <a:off x="4402951" y="0"/>
            <a:ext cx="0" cy="5143500"/>
          </a:xfrm>
          <a:prstGeom prst="line">
            <a:avLst/>
          </a:prstGeom>
          <a:ln w="31750">
            <a:gradFill flip="none" rotWithShape="1">
              <a:gsLst>
                <a:gs pos="55000">
                  <a:schemeClr val="accent2"/>
                </a:gs>
                <a:gs pos="45000">
                  <a:schemeClr val="accent2"/>
                </a:gs>
                <a:gs pos="15000">
                  <a:schemeClr val="accent3"/>
                </a:gs>
                <a:gs pos="85000">
                  <a:schemeClr val="accent1"/>
                </a:gs>
              </a:gsLst>
              <a:lin ang="16200000" scaled="1"/>
              <a:tileRect/>
            </a:gradFill>
            <a:tailEnd type="none"/>
          </a:ln>
          <a:effectLst/>
        </p:spPr>
        <p:style>
          <a:lnRef idx="2">
            <a:schemeClr val="accent1"/>
          </a:lnRef>
          <a:fillRef idx="0">
            <a:schemeClr val="accent1"/>
          </a:fillRef>
          <a:effectRef idx="1">
            <a:schemeClr val="accent1"/>
          </a:effectRef>
          <a:fontRef idx="minor">
            <a:schemeClr val="tx1"/>
          </a:fontRef>
        </p:style>
      </p:cxnSp>
      <p:pic>
        <p:nvPicPr>
          <p:cNvPr id="10" name="Picture 9">
            <a:extLst>
              <a:ext uri="{FF2B5EF4-FFF2-40B4-BE49-F238E27FC236}">
                <a16:creationId xmlns:a16="http://schemas.microsoft.com/office/drawing/2014/main" id="{0691BF87-9039-4D01-BD1F-79F54596EE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4786493"/>
            <a:ext cx="738851" cy="207450"/>
          </a:xfrm>
          <a:prstGeom prst="rect">
            <a:avLst/>
          </a:prstGeom>
        </p:spPr>
      </p:pic>
      <p:sp>
        <p:nvSpPr>
          <p:cNvPr id="2" name="Title 1">
            <a:extLst>
              <a:ext uri="{FF2B5EF4-FFF2-40B4-BE49-F238E27FC236}">
                <a16:creationId xmlns:a16="http://schemas.microsoft.com/office/drawing/2014/main" id="{09E00FBC-6DC2-4746-985F-F30AA5591417}"/>
              </a:ext>
            </a:extLst>
          </p:cNvPr>
          <p:cNvSpPr>
            <a:spLocks noGrp="1"/>
          </p:cNvSpPr>
          <p:nvPr>
            <p:ph type="title"/>
          </p:nvPr>
        </p:nvSpPr>
        <p:spPr>
          <a:xfrm>
            <a:off x="457200" y="1018775"/>
            <a:ext cx="3488544" cy="1551194"/>
          </a:xfrm>
        </p:spPr>
        <p:txBody>
          <a:bodyPr wrap="square">
            <a:spAutoFit/>
          </a:bodyPr>
          <a:lstStyle/>
          <a:p>
            <a:r>
              <a:rPr lang="en-US" sz="2800" dirty="0"/>
              <a:t>Conduct bias and </a:t>
            </a:r>
            <a:r>
              <a:rPr lang="en-US" sz="2800" b="1" spc="-30" dirty="0" err="1">
                <a:solidFill>
                  <a:schemeClr val="accent1"/>
                </a:solidFill>
              </a:rPr>
              <a:t>explainability</a:t>
            </a:r>
            <a:r>
              <a:rPr lang="en-US" sz="2800" b="1" spc="-30" dirty="0">
                <a:solidFill>
                  <a:schemeClr val="accent1"/>
                </a:solidFill>
              </a:rPr>
              <a:t> analysis </a:t>
            </a:r>
            <a:r>
              <a:rPr lang="en-US" sz="2800" dirty="0"/>
              <a:t>after training</a:t>
            </a:r>
          </a:p>
        </p:txBody>
      </p:sp>
      <p:pic>
        <p:nvPicPr>
          <p:cNvPr id="11" name="Picture 10">
            <a:extLst>
              <a:ext uri="{FF2B5EF4-FFF2-40B4-BE49-F238E27FC236}">
                <a16:creationId xmlns:a16="http://schemas.microsoft.com/office/drawing/2014/main" id="{8271FF20-E9B3-CA47-9106-51BB3C19F2B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213685" y="1016373"/>
            <a:ext cx="3132643" cy="3224012"/>
          </a:xfrm>
          <a:prstGeom prst="rect">
            <a:avLst/>
          </a:prstGeom>
          <a:solidFill>
            <a:schemeClr val="bg2">
              <a:lumMod val="90000"/>
              <a:lumOff val="10000"/>
            </a:schemeClr>
          </a:solidFill>
          <a:ln w="3175">
            <a:noFill/>
          </a:ln>
          <a:effectLst>
            <a:outerShdw blurRad="152400" sx="102000" sy="102000" algn="ctr" rotWithShape="0">
              <a:prstClr val="black">
                <a:alpha val="60000"/>
              </a:prstClr>
            </a:outerShdw>
          </a:effectLst>
        </p:spPr>
      </p:pic>
    </p:spTree>
    <p:extLst>
      <p:ext uri="{BB962C8B-B14F-4D97-AF65-F5344CB8AC3E}">
        <p14:creationId xmlns:p14="http://schemas.microsoft.com/office/powerpoint/2010/main" val="151714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55DCC3F-67B6-46D7-AC76-CB6F110C234B}"/>
              </a:ext>
            </a:extLst>
          </p:cNvPr>
          <p:cNvSpPr/>
          <p:nvPr/>
        </p:nvSpPr>
        <p:spPr>
          <a:xfrm>
            <a:off x="0" y="0"/>
            <a:ext cx="4402942" cy="5143500"/>
          </a:xfrm>
          <a:prstGeom prst="rect">
            <a:avLst/>
          </a:prstGeom>
          <a:solidFill>
            <a:schemeClr val="bg2">
              <a:lumMod val="90000"/>
              <a:lumOff val="10000"/>
            </a:schemeClr>
          </a:soli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cxnSp>
        <p:nvCxnSpPr>
          <p:cNvPr id="9" name="Straight Connector 8">
            <a:extLst>
              <a:ext uri="{FF2B5EF4-FFF2-40B4-BE49-F238E27FC236}">
                <a16:creationId xmlns:a16="http://schemas.microsoft.com/office/drawing/2014/main" id="{7B3B9ED2-D849-4516-9DB6-04DC95E47D0C}"/>
              </a:ext>
            </a:extLst>
          </p:cNvPr>
          <p:cNvCxnSpPr>
            <a:cxnSpLocks/>
          </p:cNvCxnSpPr>
          <p:nvPr/>
        </p:nvCxnSpPr>
        <p:spPr>
          <a:xfrm>
            <a:off x="4402951" y="0"/>
            <a:ext cx="0" cy="5143500"/>
          </a:xfrm>
          <a:prstGeom prst="line">
            <a:avLst/>
          </a:prstGeom>
          <a:ln w="31750">
            <a:gradFill flip="none" rotWithShape="1">
              <a:gsLst>
                <a:gs pos="55000">
                  <a:schemeClr val="accent2"/>
                </a:gs>
                <a:gs pos="45000">
                  <a:schemeClr val="accent2"/>
                </a:gs>
                <a:gs pos="15000">
                  <a:schemeClr val="accent3"/>
                </a:gs>
                <a:gs pos="85000">
                  <a:schemeClr val="accent1"/>
                </a:gs>
              </a:gsLst>
              <a:lin ang="16200000" scaled="1"/>
              <a:tileRect/>
            </a:gradFill>
            <a:tailEnd type="none"/>
          </a:ln>
          <a:effectLst/>
        </p:spPr>
        <p:style>
          <a:lnRef idx="2">
            <a:schemeClr val="accent1"/>
          </a:lnRef>
          <a:fillRef idx="0">
            <a:schemeClr val="accent1"/>
          </a:fillRef>
          <a:effectRef idx="1">
            <a:schemeClr val="accent1"/>
          </a:effectRef>
          <a:fontRef idx="minor">
            <a:schemeClr val="tx1"/>
          </a:fontRef>
        </p:style>
      </p:cxnSp>
      <p:pic>
        <p:nvPicPr>
          <p:cNvPr id="10" name="Picture 9">
            <a:extLst>
              <a:ext uri="{FF2B5EF4-FFF2-40B4-BE49-F238E27FC236}">
                <a16:creationId xmlns:a16="http://schemas.microsoft.com/office/drawing/2014/main" id="{6E3A9C5A-8236-49BA-A0AF-544E124D64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4786493"/>
            <a:ext cx="738851" cy="207450"/>
          </a:xfrm>
          <a:prstGeom prst="rect">
            <a:avLst/>
          </a:prstGeom>
        </p:spPr>
      </p:pic>
      <p:sp>
        <p:nvSpPr>
          <p:cNvPr id="2" name="Title 1">
            <a:extLst>
              <a:ext uri="{FF2B5EF4-FFF2-40B4-BE49-F238E27FC236}">
                <a16:creationId xmlns:a16="http://schemas.microsoft.com/office/drawing/2014/main" id="{8CE085C6-BCEB-4A1E-9E75-ACEA332A7A2E}"/>
              </a:ext>
            </a:extLst>
          </p:cNvPr>
          <p:cNvSpPr>
            <a:spLocks noGrp="1"/>
          </p:cNvSpPr>
          <p:nvPr>
            <p:ph type="title"/>
          </p:nvPr>
        </p:nvSpPr>
        <p:spPr>
          <a:xfrm>
            <a:off x="457200" y="1018775"/>
            <a:ext cx="3229429" cy="686436"/>
          </a:xfrm>
        </p:spPr>
        <p:txBody>
          <a:bodyPr/>
          <a:lstStyle/>
          <a:p>
            <a:r>
              <a:rPr lang="en-US" sz="2800" b="1" dirty="0">
                <a:solidFill>
                  <a:schemeClr val="accent5"/>
                </a:solidFill>
              </a:rPr>
              <a:t>Explain behavior </a:t>
            </a:r>
            <a:r>
              <a:rPr lang="en-US" sz="2800" dirty="0"/>
              <a:t>for models in production</a:t>
            </a:r>
          </a:p>
        </p:txBody>
      </p:sp>
      <p:pic>
        <p:nvPicPr>
          <p:cNvPr id="12" name="Picture 11">
            <a:extLst>
              <a:ext uri="{FF2B5EF4-FFF2-40B4-BE49-F238E27FC236}">
                <a16:creationId xmlns:a16="http://schemas.microsoft.com/office/drawing/2014/main" id="{8EE9689E-EE93-714C-8D73-FD485B8052B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865062" y="1016373"/>
            <a:ext cx="3831336" cy="3142229"/>
          </a:xfrm>
          <a:prstGeom prst="rect">
            <a:avLst/>
          </a:prstGeom>
          <a:solidFill>
            <a:schemeClr val="bg2">
              <a:lumMod val="90000"/>
              <a:lumOff val="10000"/>
            </a:schemeClr>
          </a:solidFill>
          <a:ln w="3175">
            <a:noFill/>
          </a:ln>
          <a:effectLst>
            <a:outerShdw blurRad="152400" sx="102000" sy="102000" algn="ctr" rotWithShape="0">
              <a:prstClr val="black">
                <a:alpha val="60000"/>
              </a:prstClr>
            </a:outerShdw>
          </a:effectLst>
        </p:spPr>
      </p:pic>
    </p:spTree>
    <p:extLst>
      <p:ext uri="{BB962C8B-B14F-4D97-AF65-F5344CB8AC3E}">
        <p14:creationId xmlns:p14="http://schemas.microsoft.com/office/powerpoint/2010/main" val="29683420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AB6CB9ED-7301-4B68-9AAC-7EC35D9E4FF8}"/>
              </a:ext>
            </a:extLst>
          </p:cNvPr>
          <p:cNvSpPr/>
          <p:nvPr/>
        </p:nvSpPr>
        <p:spPr>
          <a:xfrm>
            <a:off x="0" y="0"/>
            <a:ext cx="4402942" cy="5143500"/>
          </a:xfrm>
          <a:prstGeom prst="rect">
            <a:avLst/>
          </a:prstGeom>
          <a:solidFill>
            <a:schemeClr val="bg2">
              <a:lumMod val="90000"/>
              <a:lumOff val="10000"/>
            </a:schemeClr>
          </a:soli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cxnSp>
        <p:nvCxnSpPr>
          <p:cNvPr id="13" name="Straight Connector 12">
            <a:extLst>
              <a:ext uri="{FF2B5EF4-FFF2-40B4-BE49-F238E27FC236}">
                <a16:creationId xmlns:a16="http://schemas.microsoft.com/office/drawing/2014/main" id="{21CC7AF5-5A6B-4BC5-A321-440726DFA809}"/>
              </a:ext>
            </a:extLst>
          </p:cNvPr>
          <p:cNvCxnSpPr>
            <a:cxnSpLocks/>
          </p:cNvCxnSpPr>
          <p:nvPr/>
        </p:nvCxnSpPr>
        <p:spPr>
          <a:xfrm>
            <a:off x="4402951" y="0"/>
            <a:ext cx="0" cy="5143500"/>
          </a:xfrm>
          <a:prstGeom prst="line">
            <a:avLst/>
          </a:prstGeom>
          <a:ln w="31750">
            <a:gradFill flip="none" rotWithShape="1">
              <a:gsLst>
                <a:gs pos="55000">
                  <a:schemeClr val="accent2"/>
                </a:gs>
                <a:gs pos="45000">
                  <a:schemeClr val="accent2"/>
                </a:gs>
                <a:gs pos="15000">
                  <a:schemeClr val="accent3"/>
                </a:gs>
                <a:gs pos="85000">
                  <a:schemeClr val="accent1"/>
                </a:gs>
              </a:gsLst>
              <a:lin ang="16200000" scaled="1"/>
              <a:tileRect/>
            </a:gradFill>
            <a:tailEnd type="none"/>
          </a:ln>
          <a:effectLst/>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2714D7B9-DCB7-43D3-A4CA-7D2222AEF3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4786493"/>
            <a:ext cx="738851" cy="207450"/>
          </a:xfrm>
          <a:prstGeom prst="rect">
            <a:avLst/>
          </a:prstGeom>
        </p:spPr>
      </p:pic>
      <p:sp>
        <p:nvSpPr>
          <p:cNvPr id="2" name="Title 1">
            <a:extLst>
              <a:ext uri="{FF2B5EF4-FFF2-40B4-BE49-F238E27FC236}">
                <a16:creationId xmlns:a16="http://schemas.microsoft.com/office/drawing/2014/main" id="{4B071C09-A398-4E50-9122-8769B792D205}"/>
              </a:ext>
            </a:extLst>
          </p:cNvPr>
          <p:cNvSpPr>
            <a:spLocks noGrp="1"/>
          </p:cNvSpPr>
          <p:nvPr>
            <p:ph type="title"/>
          </p:nvPr>
        </p:nvSpPr>
        <p:spPr>
          <a:xfrm>
            <a:off x="457201" y="1018775"/>
            <a:ext cx="3486150" cy="1163395"/>
          </a:xfrm>
        </p:spPr>
        <p:txBody>
          <a:bodyPr wrap="square">
            <a:spAutoFit/>
          </a:bodyPr>
          <a:lstStyle/>
          <a:p>
            <a:r>
              <a:rPr lang="en-US" sz="2800" dirty="0"/>
              <a:t>Validate </a:t>
            </a:r>
            <a:r>
              <a:rPr lang="en-US" sz="2800" b="1" dirty="0">
                <a:solidFill>
                  <a:schemeClr val="accent1"/>
                </a:solidFill>
              </a:rPr>
              <a:t>bias</a:t>
            </a:r>
            <a:r>
              <a:rPr lang="en-US" sz="2800" dirty="0"/>
              <a:t> and </a:t>
            </a:r>
            <a:r>
              <a:rPr lang="en-US" sz="2800" b="1" dirty="0">
                <a:solidFill>
                  <a:schemeClr val="accent1"/>
                </a:solidFill>
              </a:rPr>
              <a:t>relative feature </a:t>
            </a:r>
            <a:r>
              <a:rPr lang="en-US" sz="2800" dirty="0"/>
              <a:t>importance over time</a:t>
            </a:r>
          </a:p>
        </p:txBody>
      </p:sp>
      <p:grpSp>
        <p:nvGrpSpPr>
          <p:cNvPr id="3" name="Group 2">
            <a:extLst>
              <a:ext uri="{FF2B5EF4-FFF2-40B4-BE49-F238E27FC236}">
                <a16:creationId xmlns:a16="http://schemas.microsoft.com/office/drawing/2014/main" id="{E2DE11CC-7076-4890-969A-39C27A17DEA4}"/>
              </a:ext>
            </a:extLst>
          </p:cNvPr>
          <p:cNvGrpSpPr>
            <a:grpSpLocks noChangeAspect="1"/>
          </p:cNvGrpSpPr>
          <p:nvPr/>
        </p:nvGrpSpPr>
        <p:grpSpPr>
          <a:xfrm>
            <a:off x="4865614" y="1016373"/>
            <a:ext cx="3831336" cy="3146072"/>
            <a:chOff x="4732883" y="705022"/>
            <a:chExt cx="3522381" cy="2892376"/>
          </a:xfrm>
        </p:grpSpPr>
        <p:pic>
          <p:nvPicPr>
            <p:cNvPr id="10" name="Picture 9">
              <a:extLst>
                <a:ext uri="{FF2B5EF4-FFF2-40B4-BE49-F238E27FC236}">
                  <a16:creationId xmlns:a16="http://schemas.microsoft.com/office/drawing/2014/main" id="{FD0C74D6-FB10-5041-BE1D-9FB27E685B8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732883" y="705022"/>
              <a:ext cx="2280846" cy="1564650"/>
            </a:xfrm>
            <a:prstGeom prst="rect">
              <a:avLst/>
            </a:prstGeom>
            <a:solidFill>
              <a:schemeClr val="bg2">
                <a:lumMod val="90000"/>
                <a:lumOff val="10000"/>
              </a:schemeClr>
            </a:solidFill>
            <a:ln w="3175">
              <a:noFill/>
            </a:ln>
            <a:effectLst>
              <a:outerShdw blurRad="152400" sx="102000" sy="102000" algn="ctr" rotWithShape="0">
                <a:prstClr val="black">
                  <a:alpha val="60000"/>
                </a:prstClr>
              </a:outerShdw>
            </a:effectLst>
          </p:spPr>
        </p:pic>
        <p:pic>
          <p:nvPicPr>
            <p:cNvPr id="11" name="Picture 10">
              <a:extLst>
                <a:ext uri="{FF2B5EF4-FFF2-40B4-BE49-F238E27FC236}">
                  <a16:creationId xmlns:a16="http://schemas.microsoft.com/office/drawing/2014/main" id="{E557A3C0-BC9A-854C-A390-3CD2C2324B34}"/>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5989389" y="2032747"/>
              <a:ext cx="2265875" cy="1564651"/>
            </a:xfrm>
            <a:prstGeom prst="rect">
              <a:avLst/>
            </a:prstGeom>
            <a:solidFill>
              <a:schemeClr val="bg2">
                <a:lumMod val="90000"/>
                <a:lumOff val="10000"/>
              </a:schemeClr>
            </a:solidFill>
            <a:ln w="3175">
              <a:noFill/>
            </a:ln>
            <a:effectLst>
              <a:outerShdw blurRad="152400" sx="102000" sy="102000" algn="ctr" rotWithShape="0">
                <a:prstClr val="black">
                  <a:alpha val="60000"/>
                </a:prstClr>
              </a:outerShdw>
            </a:effectLst>
          </p:spPr>
        </p:pic>
      </p:grpSp>
    </p:spTree>
    <p:extLst>
      <p:ext uri="{BB962C8B-B14F-4D97-AF65-F5344CB8AC3E}">
        <p14:creationId xmlns:p14="http://schemas.microsoft.com/office/powerpoint/2010/main" val="1725371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B0D4F7B4-8358-41AF-A0C3-FEB080261CFE}"/>
              </a:ext>
            </a:extLst>
          </p:cNvPr>
          <p:cNvSpPr/>
          <p:nvPr/>
        </p:nvSpPr>
        <p:spPr>
          <a:xfrm>
            <a:off x="457200" y="934511"/>
            <a:ext cx="8229599" cy="3414652"/>
          </a:xfrm>
          <a:prstGeom prst="rect">
            <a:avLst/>
          </a:prstGeom>
          <a:pattFill prst="pct5">
            <a:fgClr>
              <a:schemeClr val="bg2">
                <a:lumMod val="90000"/>
                <a:lumOff val="10000"/>
              </a:schemeClr>
            </a:fgClr>
            <a:bgClr>
              <a:schemeClr val="bg1"/>
            </a:bgClr>
          </a:pattFill>
          <a:ln w="28575" cap="rnd">
            <a:solidFill>
              <a:schemeClr val="accent4"/>
            </a:solidFill>
            <a:prstDash val="sysDot"/>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2" name="Title 1">
            <a:extLst>
              <a:ext uri="{FF2B5EF4-FFF2-40B4-BE49-F238E27FC236}">
                <a16:creationId xmlns:a16="http://schemas.microsoft.com/office/drawing/2014/main" id="{A30F97FF-8088-5745-A052-F0E7596D134E}"/>
              </a:ext>
            </a:extLst>
          </p:cNvPr>
          <p:cNvSpPr>
            <a:spLocks noGrp="1"/>
          </p:cNvSpPr>
          <p:nvPr>
            <p:ph type="title"/>
          </p:nvPr>
        </p:nvSpPr>
        <p:spPr/>
        <p:txBody>
          <a:bodyPr/>
          <a:lstStyle/>
          <a:p>
            <a:r>
              <a:rPr lang="en-US" b="1" dirty="0">
                <a:solidFill>
                  <a:schemeClr val="accent1"/>
                </a:solidFill>
              </a:rPr>
              <a:t>Amazon SageMaker </a:t>
            </a:r>
            <a:r>
              <a:rPr lang="en-US" dirty="0"/>
              <a:t>overview</a:t>
            </a:r>
          </a:p>
        </p:txBody>
      </p:sp>
      <p:sp>
        <p:nvSpPr>
          <p:cNvPr id="11" name="TextBox 10">
            <a:extLst>
              <a:ext uri="{FF2B5EF4-FFF2-40B4-BE49-F238E27FC236}">
                <a16:creationId xmlns:a16="http://schemas.microsoft.com/office/drawing/2014/main" id="{C4733DC6-D939-4444-819D-40CFFE955866}"/>
              </a:ext>
            </a:extLst>
          </p:cNvPr>
          <p:cNvSpPr txBox="1"/>
          <p:nvPr/>
        </p:nvSpPr>
        <p:spPr>
          <a:xfrm>
            <a:off x="630785" y="1126411"/>
            <a:ext cx="1737454" cy="2145203"/>
          </a:xfrm>
          <a:prstGeom prst="rect">
            <a:avLst/>
          </a:prstGeom>
          <a:noFill/>
        </p:spPr>
        <p:txBody>
          <a:bodyPr wrap="square" lIns="0" tIns="0" rIns="0" bIns="0">
            <a:spAutoFit/>
          </a:bodyPr>
          <a:lstStyle/>
          <a:p>
            <a:pPr defTabSz="457189">
              <a:lnSpc>
                <a:spcPct val="90000"/>
              </a:lnSpc>
              <a:spcBef>
                <a:spcPct val="20000"/>
              </a:spcBef>
              <a:spcAft>
                <a:spcPts val="600"/>
              </a:spcAft>
            </a:pPr>
            <a:r>
              <a:rPr lang="en-US" sz="900" b="1" dirty="0">
                <a:solidFill>
                  <a:schemeClr val="accent2"/>
                </a:solidFill>
                <a:latin typeface="Amazon Ember"/>
              </a:rPr>
              <a:t>PREPARE</a:t>
            </a:r>
          </a:p>
          <a:p>
            <a:pPr defTabSz="457189">
              <a:lnSpc>
                <a:spcPct val="90000"/>
              </a:lnSpc>
              <a:spcBef>
                <a:spcPct val="20000"/>
              </a:spcBef>
              <a:spcAft>
                <a:spcPts val="600"/>
              </a:spcAft>
            </a:pPr>
            <a:r>
              <a:rPr lang="en-US" sz="900" b="1" dirty="0">
                <a:solidFill>
                  <a:srgbClr val="FFFFFF"/>
                </a:solidFill>
                <a:latin typeface="Amazon Ember"/>
              </a:rPr>
              <a:t>SageMaker Ground Truth</a:t>
            </a:r>
            <a:br>
              <a:rPr lang="en-US" sz="1600" b="1" dirty="0">
                <a:solidFill>
                  <a:srgbClr val="FFFFFF"/>
                </a:solidFill>
                <a:latin typeface="Amazon Ember"/>
              </a:rPr>
            </a:br>
            <a:r>
              <a:rPr lang="en-US" sz="700" dirty="0">
                <a:solidFill>
                  <a:srgbClr val="FFFFFF">
                    <a:lumMod val="65000"/>
                  </a:srgbClr>
                </a:solidFill>
              </a:rPr>
              <a:t>Label training data for machine learning </a:t>
            </a:r>
          </a:p>
          <a:p>
            <a:pPr defTabSz="457189">
              <a:lnSpc>
                <a:spcPct val="90000"/>
              </a:lnSpc>
              <a:spcBef>
                <a:spcPct val="20000"/>
              </a:spcBef>
              <a:spcAft>
                <a:spcPts val="600"/>
              </a:spcAft>
            </a:pPr>
            <a:r>
              <a:rPr lang="en-US" sz="900" b="1" dirty="0">
                <a:solidFill>
                  <a:srgbClr val="FFFFFF"/>
                </a:solidFill>
                <a:latin typeface="Amazon Ember"/>
              </a:rPr>
              <a:t>SageMaker Data Wrangler </a:t>
            </a:r>
            <a:r>
              <a:rPr lang="en-US" sz="900" b="1" dirty="0">
                <a:solidFill>
                  <a:schemeClr val="accent4"/>
                </a:solidFill>
                <a:latin typeface="Amazon Ember"/>
              </a:rPr>
              <a:t>NEW</a:t>
            </a:r>
            <a:br>
              <a:rPr lang="en-US" sz="1000" b="1" dirty="0">
                <a:solidFill>
                  <a:srgbClr val="FFFFFF"/>
                </a:solidFill>
                <a:latin typeface="Amazon Ember"/>
              </a:rPr>
            </a:br>
            <a:r>
              <a:rPr lang="en-US" sz="700" dirty="0">
                <a:solidFill>
                  <a:srgbClr val="FFFFFF">
                    <a:lumMod val="65000"/>
                  </a:srgbClr>
                </a:solidFill>
              </a:rPr>
              <a:t>Aggregate and prepare data for </a:t>
            </a:r>
            <a:br>
              <a:rPr lang="en-US" sz="700" dirty="0">
                <a:solidFill>
                  <a:srgbClr val="FFFFFF">
                    <a:lumMod val="65000"/>
                  </a:srgbClr>
                </a:solidFill>
              </a:rPr>
            </a:br>
            <a:r>
              <a:rPr lang="en-US" sz="700" dirty="0">
                <a:solidFill>
                  <a:srgbClr val="FFFFFF">
                    <a:lumMod val="65000"/>
                  </a:srgbClr>
                </a:solidFill>
              </a:rPr>
              <a:t>machine learning</a:t>
            </a:r>
          </a:p>
          <a:p>
            <a:pPr defTabSz="457189">
              <a:lnSpc>
                <a:spcPct val="90000"/>
              </a:lnSpc>
              <a:spcBef>
                <a:spcPct val="20000"/>
              </a:spcBef>
              <a:spcAft>
                <a:spcPts val="600"/>
              </a:spcAft>
            </a:pPr>
            <a:r>
              <a:rPr lang="en-US" sz="900" b="1" dirty="0">
                <a:solidFill>
                  <a:srgbClr val="FFFFFF"/>
                </a:solidFill>
                <a:latin typeface="Amazon Ember"/>
              </a:rPr>
              <a:t>SageMaker Processing</a:t>
            </a:r>
            <a:br>
              <a:rPr lang="en-US" sz="1000" b="1" dirty="0">
                <a:solidFill>
                  <a:srgbClr val="FFFFFF"/>
                </a:solidFill>
                <a:latin typeface="Amazon Ember"/>
              </a:rPr>
            </a:br>
            <a:r>
              <a:rPr lang="en-US" sz="700" dirty="0">
                <a:solidFill>
                  <a:srgbClr val="FFFFFF">
                    <a:lumMod val="65000"/>
                  </a:srgbClr>
                </a:solidFill>
                <a:latin typeface="Amazon Ember"/>
              </a:rPr>
              <a:t>Built-in Python, BYO R/Spark</a:t>
            </a:r>
          </a:p>
          <a:p>
            <a:pPr defTabSz="457189">
              <a:lnSpc>
                <a:spcPct val="90000"/>
              </a:lnSpc>
              <a:spcBef>
                <a:spcPct val="20000"/>
              </a:spcBef>
              <a:spcAft>
                <a:spcPts val="600"/>
              </a:spcAft>
            </a:pPr>
            <a:r>
              <a:rPr lang="en-US" sz="900" b="1" dirty="0"/>
              <a:t>SageMaker Feature Store </a:t>
            </a:r>
            <a:r>
              <a:rPr lang="en-US" sz="900" b="1" dirty="0">
                <a:solidFill>
                  <a:schemeClr val="accent4"/>
                </a:solidFill>
              </a:rPr>
              <a:t>NEW</a:t>
            </a:r>
            <a:br>
              <a:rPr lang="en-US" sz="900" b="1" dirty="0">
                <a:latin typeface="Amazon Ember"/>
              </a:rPr>
            </a:br>
            <a:r>
              <a:rPr lang="en-US" sz="700" dirty="0">
                <a:solidFill>
                  <a:schemeClr val="tx1">
                    <a:lumMod val="65000"/>
                  </a:schemeClr>
                </a:solidFill>
              </a:rPr>
              <a:t>Store, update, retrieve, and share features</a:t>
            </a:r>
            <a:endParaRPr lang="en-US" sz="700" dirty="0">
              <a:solidFill>
                <a:schemeClr val="tx1">
                  <a:lumMod val="65000"/>
                </a:schemeClr>
              </a:solidFill>
              <a:latin typeface="Amazon Ember"/>
            </a:endParaRPr>
          </a:p>
          <a:p>
            <a:pPr defTabSz="457189">
              <a:lnSpc>
                <a:spcPct val="90000"/>
              </a:lnSpc>
              <a:spcBef>
                <a:spcPct val="20000"/>
              </a:spcBef>
              <a:spcAft>
                <a:spcPts val="600"/>
              </a:spcAft>
            </a:pPr>
            <a:r>
              <a:rPr lang="en-US" sz="900" b="1" dirty="0">
                <a:latin typeface="Amazon Ember"/>
              </a:rPr>
              <a:t>SageMaker Clarify </a:t>
            </a:r>
            <a:r>
              <a:rPr lang="en-US" sz="900" b="1" dirty="0">
                <a:solidFill>
                  <a:schemeClr val="accent4"/>
                </a:solidFill>
                <a:latin typeface="Amazon Ember"/>
              </a:rPr>
              <a:t>NEW</a:t>
            </a:r>
            <a:br>
              <a:rPr lang="en-US" sz="900" b="1" dirty="0">
                <a:latin typeface="Amazon Ember"/>
              </a:rPr>
            </a:br>
            <a:r>
              <a:rPr lang="en-US" sz="700" dirty="0">
                <a:solidFill>
                  <a:schemeClr val="tx1">
                    <a:lumMod val="65000"/>
                  </a:schemeClr>
                </a:solidFill>
              </a:rPr>
              <a:t>Detect bias and understand </a:t>
            </a:r>
            <a:br>
              <a:rPr lang="en-US" sz="700" dirty="0">
                <a:solidFill>
                  <a:schemeClr val="tx1">
                    <a:lumMod val="65000"/>
                  </a:schemeClr>
                </a:solidFill>
              </a:rPr>
            </a:br>
            <a:r>
              <a:rPr lang="en-US" sz="700" dirty="0">
                <a:solidFill>
                  <a:schemeClr val="tx1">
                    <a:lumMod val="65000"/>
                  </a:schemeClr>
                </a:solidFill>
              </a:rPr>
              <a:t>model predictions</a:t>
            </a:r>
            <a:endParaRPr lang="en-US" sz="700" dirty="0">
              <a:solidFill>
                <a:schemeClr val="tx1">
                  <a:lumMod val="65000"/>
                </a:schemeClr>
              </a:solidFill>
              <a:latin typeface="Amazon Ember"/>
            </a:endParaRPr>
          </a:p>
          <a:p>
            <a:pPr defTabSz="457189">
              <a:lnSpc>
                <a:spcPct val="90000"/>
              </a:lnSpc>
              <a:spcBef>
                <a:spcPct val="20000"/>
              </a:spcBef>
              <a:spcAft>
                <a:spcPts val="600"/>
              </a:spcAft>
            </a:pPr>
            <a:endParaRPr lang="en-US" sz="700" dirty="0">
              <a:solidFill>
                <a:srgbClr val="FFFFFF">
                  <a:lumMod val="65000"/>
                </a:srgbClr>
              </a:solidFill>
              <a:latin typeface="Amazon Ember"/>
            </a:endParaRPr>
          </a:p>
        </p:txBody>
      </p:sp>
      <p:sp>
        <p:nvSpPr>
          <p:cNvPr id="13" name="Rectangle 12">
            <a:extLst>
              <a:ext uri="{FF2B5EF4-FFF2-40B4-BE49-F238E27FC236}">
                <a16:creationId xmlns:a16="http://schemas.microsoft.com/office/drawing/2014/main" id="{8631CC94-5F3E-4CA7-97BB-2AA97EA7A0CE}"/>
              </a:ext>
            </a:extLst>
          </p:cNvPr>
          <p:cNvSpPr/>
          <p:nvPr/>
        </p:nvSpPr>
        <p:spPr>
          <a:xfrm>
            <a:off x="2660070" y="1141759"/>
            <a:ext cx="1737454" cy="2252129"/>
          </a:xfrm>
          <a:prstGeom prst="rect">
            <a:avLst/>
          </a:prstGeom>
          <a:noFill/>
          <a:ln>
            <a:noFill/>
          </a:ln>
        </p:spPr>
        <p:txBody>
          <a:bodyPr vert="horz" lIns="0" tIns="0" rIns="0" bIns="0" rtlCol="0" anchor="t" anchorCtr="0">
            <a:noAutofit/>
          </a:bodyPr>
          <a:lstStyle/>
          <a:p>
            <a:pPr defTabSz="457189">
              <a:lnSpc>
                <a:spcPct val="90000"/>
              </a:lnSpc>
              <a:spcBef>
                <a:spcPct val="20000"/>
              </a:spcBef>
              <a:spcAft>
                <a:spcPts val="600"/>
              </a:spcAft>
            </a:pPr>
            <a:r>
              <a:rPr lang="en-US" sz="900" b="1" dirty="0">
                <a:solidFill>
                  <a:schemeClr val="accent2"/>
                </a:solidFill>
                <a:latin typeface="Amazon Ember"/>
              </a:rPr>
              <a:t>BUILD</a:t>
            </a:r>
          </a:p>
          <a:p>
            <a:pPr defTabSz="457189">
              <a:lnSpc>
                <a:spcPct val="90000"/>
              </a:lnSpc>
              <a:spcBef>
                <a:spcPct val="20000"/>
              </a:spcBef>
              <a:spcAft>
                <a:spcPts val="600"/>
              </a:spcAft>
            </a:pPr>
            <a:r>
              <a:rPr lang="en-US" sz="900" b="1" dirty="0">
                <a:solidFill>
                  <a:srgbClr val="FFFFFF"/>
                </a:solidFill>
                <a:latin typeface="Amazon Ember"/>
              </a:rPr>
              <a:t>SageMaker Studio Notebooks</a:t>
            </a:r>
            <a:br>
              <a:rPr lang="en-US" sz="800" b="1" dirty="0">
                <a:latin typeface="Amazon Ember"/>
              </a:rPr>
            </a:br>
            <a:r>
              <a:rPr lang="en-US" sz="700" dirty="0">
                <a:solidFill>
                  <a:srgbClr val="FFFFFF">
                    <a:lumMod val="65000"/>
                  </a:srgbClr>
                </a:solidFill>
              </a:rPr>
              <a:t>Jupyter notebooks with elastic compute and sharing</a:t>
            </a:r>
          </a:p>
          <a:p>
            <a:pPr defTabSz="457189">
              <a:lnSpc>
                <a:spcPct val="90000"/>
              </a:lnSpc>
              <a:spcBef>
                <a:spcPct val="20000"/>
              </a:spcBef>
              <a:spcAft>
                <a:spcPts val="600"/>
              </a:spcAft>
            </a:pPr>
            <a:r>
              <a:rPr lang="en-US" sz="900" b="1" dirty="0">
                <a:solidFill>
                  <a:srgbClr val="FFFFFF"/>
                </a:solidFill>
                <a:latin typeface="Amazon Ember"/>
              </a:rPr>
              <a:t>Built-in and Bring</a:t>
            </a:r>
            <a:br>
              <a:rPr lang="en-US" sz="900" b="1" dirty="0">
                <a:solidFill>
                  <a:srgbClr val="FFFFFF"/>
                </a:solidFill>
                <a:latin typeface="Amazon Ember"/>
              </a:rPr>
            </a:br>
            <a:r>
              <a:rPr lang="en-US" sz="900" b="1" dirty="0">
                <a:solidFill>
                  <a:srgbClr val="FFFFFF"/>
                </a:solidFill>
                <a:latin typeface="Amazon Ember"/>
              </a:rPr>
              <a:t>your-own Algorithms</a:t>
            </a:r>
            <a:br>
              <a:rPr lang="en-US" sz="900" b="1" dirty="0">
                <a:latin typeface="Amazon Ember"/>
              </a:rPr>
            </a:br>
            <a:r>
              <a:rPr lang="en-US" sz="700" dirty="0">
                <a:solidFill>
                  <a:srgbClr val="FFFFFF">
                    <a:lumMod val="65000"/>
                  </a:srgbClr>
                </a:solidFill>
              </a:rPr>
              <a:t>Dozens of optimized algorithms or bring your own</a:t>
            </a:r>
          </a:p>
          <a:p>
            <a:pPr defTabSz="457189">
              <a:lnSpc>
                <a:spcPct val="90000"/>
              </a:lnSpc>
              <a:spcBef>
                <a:spcPct val="20000"/>
              </a:spcBef>
              <a:spcAft>
                <a:spcPts val="600"/>
              </a:spcAft>
            </a:pPr>
            <a:r>
              <a:rPr lang="en-US" sz="900" b="1" dirty="0">
                <a:solidFill>
                  <a:srgbClr val="FFFFFF"/>
                </a:solidFill>
                <a:latin typeface="Amazon Ember"/>
              </a:rPr>
              <a:t>Local Mode</a:t>
            </a:r>
            <a:br>
              <a:rPr lang="en-US" sz="900" b="1" dirty="0">
                <a:latin typeface="Amazon Ember"/>
              </a:rPr>
            </a:br>
            <a:r>
              <a:rPr lang="en-US" sz="700" dirty="0">
                <a:solidFill>
                  <a:srgbClr val="FFFFFF">
                    <a:lumMod val="65000"/>
                  </a:srgbClr>
                </a:solidFill>
              </a:rPr>
              <a:t>Test and prototype on your local machine</a:t>
            </a:r>
          </a:p>
          <a:p>
            <a:pPr defTabSz="457189">
              <a:lnSpc>
                <a:spcPct val="90000"/>
              </a:lnSpc>
              <a:spcBef>
                <a:spcPct val="20000"/>
              </a:spcBef>
              <a:spcAft>
                <a:spcPts val="600"/>
              </a:spcAft>
            </a:pPr>
            <a:r>
              <a:rPr lang="en-US" sz="900" b="1" dirty="0">
                <a:solidFill>
                  <a:srgbClr val="FFFFFF"/>
                </a:solidFill>
                <a:latin typeface="Amazon Ember"/>
              </a:rPr>
              <a:t>SageMaker Autopilot</a:t>
            </a:r>
            <a:br>
              <a:rPr lang="en-US" sz="800" b="1" dirty="0">
                <a:latin typeface="Amazon Ember"/>
              </a:rPr>
            </a:br>
            <a:r>
              <a:rPr lang="en-US" sz="700" dirty="0">
                <a:solidFill>
                  <a:srgbClr val="FFFFFF">
                    <a:lumMod val="65000"/>
                  </a:srgbClr>
                </a:solidFill>
              </a:rPr>
              <a:t>Automatically create machine learning models with full visibility</a:t>
            </a:r>
          </a:p>
          <a:p>
            <a:pPr defTabSz="457189">
              <a:lnSpc>
                <a:spcPct val="90000"/>
              </a:lnSpc>
              <a:spcBef>
                <a:spcPct val="20000"/>
              </a:spcBef>
              <a:spcAft>
                <a:spcPts val="600"/>
              </a:spcAft>
            </a:pPr>
            <a:r>
              <a:rPr lang="en-US" sz="900" b="1" dirty="0">
                <a:solidFill>
                  <a:srgbClr val="FFFFFF"/>
                </a:solidFill>
                <a:latin typeface="Amazon Ember"/>
              </a:rPr>
              <a:t>SageMaker JumpStart </a:t>
            </a:r>
            <a:r>
              <a:rPr lang="en-US" sz="900" b="1" dirty="0">
                <a:solidFill>
                  <a:schemeClr val="accent4"/>
                </a:solidFill>
                <a:latin typeface="Amazon Ember"/>
              </a:rPr>
              <a:t>NEW</a:t>
            </a:r>
            <a:br>
              <a:rPr lang="en-US" sz="800" b="1" dirty="0"/>
            </a:br>
            <a:r>
              <a:rPr lang="en-US" sz="700" dirty="0">
                <a:solidFill>
                  <a:srgbClr val="FFFFFF">
                    <a:lumMod val="65000"/>
                  </a:srgbClr>
                </a:solidFill>
              </a:rPr>
              <a:t>Pre-built solutions for common use cases</a:t>
            </a:r>
          </a:p>
          <a:p>
            <a:pPr defTabSz="457189">
              <a:lnSpc>
                <a:spcPct val="90000"/>
              </a:lnSpc>
              <a:spcBef>
                <a:spcPct val="20000"/>
              </a:spcBef>
              <a:spcAft>
                <a:spcPts val="600"/>
              </a:spcAft>
            </a:pPr>
            <a:endParaRPr lang="en-US" sz="600" dirty="0">
              <a:solidFill>
                <a:schemeClr val="tx1">
                  <a:lumMod val="65000"/>
                </a:schemeClr>
              </a:solidFill>
              <a:latin typeface="Amazon Ember"/>
            </a:endParaRPr>
          </a:p>
        </p:txBody>
      </p:sp>
      <p:sp>
        <p:nvSpPr>
          <p:cNvPr id="17" name="Rectangle 16">
            <a:extLst>
              <a:ext uri="{FF2B5EF4-FFF2-40B4-BE49-F238E27FC236}">
                <a16:creationId xmlns:a16="http://schemas.microsoft.com/office/drawing/2014/main" id="{18594AE3-FCB1-4012-8673-C463930C8488}"/>
              </a:ext>
            </a:extLst>
          </p:cNvPr>
          <p:cNvSpPr/>
          <p:nvPr/>
        </p:nvSpPr>
        <p:spPr>
          <a:xfrm>
            <a:off x="4689355" y="1126411"/>
            <a:ext cx="1737454" cy="2534177"/>
          </a:xfrm>
          <a:prstGeom prst="rect">
            <a:avLst/>
          </a:prstGeom>
          <a:noFill/>
          <a:ln>
            <a:noFill/>
          </a:ln>
        </p:spPr>
        <p:txBody>
          <a:bodyPr vert="horz" lIns="0" tIns="0" rIns="182880" bIns="0" rtlCol="0" anchor="t" anchorCtr="0">
            <a:noAutofit/>
          </a:bodyPr>
          <a:lstStyle/>
          <a:p>
            <a:pPr defTabSz="457189">
              <a:lnSpc>
                <a:spcPct val="90000"/>
              </a:lnSpc>
              <a:spcBef>
                <a:spcPct val="20000"/>
              </a:spcBef>
              <a:spcAft>
                <a:spcPts val="600"/>
              </a:spcAft>
            </a:pPr>
            <a:r>
              <a:rPr lang="en-US" sz="900" b="1" dirty="0">
                <a:solidFill>
                  <a:schemeClr val="accent2"/>
                </a:solidFill>
                <a:latin typeface="Amazon Ember"/>
              </a:rPr>
              <a:t>TRAIN &amp; TUNE</a:t>
            </a:r>
          </a:p>
          <a:p>
            <a:pPr defTabSz="457189">
              <a:lnSpc>
                <a:spcPct val="90000"/>
              </a:lnSpc>
              <a:spcBef>
                <a:spcPct val="20000"/>
              </a:spcBef>
              <a:spcAft>
                <a:spcPts val="600"/>
              </a:spcAft>
            </a:pPr>
            <a:r>
              <a:rPr lang="en-US" sz="900" b="1" dirty="0">
                <a:solidFill>
                  <a:srgbClr val="FFFFFF"/>
                </a:solidFill>
                <a:latin typeface="Amazon Ember"/>
              </a:rPr>
              <a:t>Managed Training</a:t>
            </a:r>
            <a:br>
              <a:rPr lang="en-US" sz="800" b="1" dirty="0">
                <a:latin typeface="Amazon Ember"/>
              </a:rPr>
            </a:br>
            <a:r>
              <a:rPr lang="en-US" sz="700" dirty="0">
                <a:solidFill>
                  <a:srgbClr val="FFFFFF">
                    <a:lumMod val="65000"/>
                  </a:srgbClr>
                </a:solidFill>
              </a:rPr>
              <a:t>Distributed infrastructure management</a:t>
            </a:r>
          </a:p>
          <a:p>
            <a:pPr defTabSz="457189">
              <a:lnSpc>
                <a:spcPct val="90000"/>
              </a:lnSpc>
              <a:spcBef>
                <a:spcPct val="20000"/>
              </a:spcBef>
              <a:spcAft>
                <a:spcPts val="600"/>
              </a:spcAft>
            </a:pPr>
            <a:r>
              <a:rPr lang="en-US" sz="900" b="1" dirty="0">
                <a:solidFill>
                  <a:srgbClr val="FFFFFF"/>
                </a:solidFill>
                <a:latin typeface="Amazon Ember"/>
              </a:rPr>
              <a:t>SageMaker Experiments</a:t>
            </a:r>
            <a:br>
              <a:rPr lang="en-US" sz="800" b="1" dirty="0">
                <a:latin typeface="Amazon Ember"/>
              </a:rPr>
            </a:br>
            <a:r>
              <a:rPr lang="en-US" sz="700" dirty="0">
                <a:solidFill>
                  <a:srgbClr val="FFFFFF">
                    <a:lumMod val="65000"/>
                  </a:srgbClr>
                </a:solidFill>
              </a:rPr>
              <a:t>Capture, organize, and compare </a:t>
            </a:r>
            <a:br>
              <a:rPr lang="en-US" sz="700" dirty="0">
                <a:solidFill>
                  <a:srgbClr val="FFFFFF">
                    <a:lumMod val="65000"/>
                  </a:srgbClr>
                </a:solidFill>
              </a:rPr>
            </a:br>
            <a:r>
              <a:rPr lang="en-US" sz="700" dirty="0">
                <a:solidFill>
                  <a:srgbClr val="FFFFFF">
                    <a:lumMod val="65000"/>
                  </a:srgbClr>
                </a:solidFill>
              </a:rPr>
              <a:t>every step</a:t>
            </a:r>
          </a:p>
          <a:p>
            <a:pPr defTabSz="457189">
              <a:lnSpc>
                <a:spcPct val="90000"/>
              </a:lnSpc>
              <a:spcBef>
                <a:spcPct val="20000"/>
              </a:spcBef>
              <a:spcAft>
                <a:spcPts val="600"/>
              </a:spcAft>
            </a:pPr>
            <a:r>
              <a:rPr lang="en-US" sz="900" b="1" dirty="0">
                <a:solidFill>
                  <a:srgbClr val="FFFFFF"/>
                </a:solidFill>
                <a:latin typeface="Amazon Ember"/>
              </a:rPr>
              <a:t>Automatic </a:t>
            </a:r>
            <a:br>
              <a:rPr lang="en-US" sz="900" b="1" dirty="0">
                <a:solidFill>
                  <a:srgbClr val="FFFFFF"/>
                </a:solidFill>
                <a:latin typeface="Amazon Ember"/>
              </a:rPr>
            </a:br>
            <a:r>
              <a:rPr lang="en-US" sz="900" b="1" dirty="0">
                <a:solidFill>
                  <a:srgbClr val="FFFFFF"/>
                </a:solidFill>
                <a:latin typeface="Amazon Ember"/>
              </a:rPr>
              <a:t>Model Tuning</a:t>
            </a:r>
            <a:br>
              <a:rPr lang="en-US" sz="800" b="1" dirty="0">
                <a:latin typeface="Amazon Ember"/>
              </a:rPr>
            </a:br>
            <a:r>
              <a:rPr lang="en-US" sz="700" dirty="0">
                <a:solidFill>
                  <a:srgbClr val="FFFFFF">
                    <a:lumMod val="65000"/>
                  </a:srgbClr>
                </a:solidFill>
              </a:rPr>
              <a:t>Hyperparameter optimization</a:t>
            </a:r>
          </a:p>
          <a:p>
            <a:pPr defTabSz="457189">
              <a:lnSpc>
                <a:spcPct val="90000"/>
              </a:lnSpc>
              <a:spcBef>
                <a:spcPct val="20000"/>
              </a:spcBef>
              <a:spcAft>
                <a:spcPts val="600"/>
              </a:spcAft>
            </a:pPr>
            <a:r>
              <a:rPr lang="en-US" sz="900" b="1" dirty="0">
                <a:solidFill>
                  <a:srgbClr val="FFFFFF"/>
                </a:solidFill>
                <a:latin typeface="Amazon Ember"/>
              </a:rPr>
              <a:t>Distributed Training </a:t>
            </a:r>
            <a:br>
              <a:rPr lang="en-US" sz="900" b="1" dirty="0">
                <a:solidFill>
                  <a:srgbClr val="FFFFFF"/>
                </a:solidFill>
                <a:latin typeface="Amazon Ember"/>
              </a:rPr>
            </a:br>
            <a:r>
              <a:rPr lang="en-US" sz="900" b="1" dirty="0">
                <a:solidFill>
                  <a:srgbClr val="FFFFFF"/>
                </a:solidFill>
                <a:latin typeface="Amazon Ember"/>
              </a:rPr>
              <a:t>Libraries </a:t>
            </a:r>
            <a:r>
              <a:rPr lang="en-US" sz="900" b="1" dirty="0">
                <a:solidFill>
                  <a:schemeClr val="accent4"/>
                </a:solidFill>
              </a:rPr>
              <a:t>NEW</a:t>
            </a:r>
            <a:br>
              <a:rPr lang="en-US" sz="800" b="1" dirty="0">
                <a:latin typeface="Amazon Ember"/>
              </a:rPr>
            </a:br>
            <a:r>
              <a:rPr lang="en-US" sz="700" dirty="0">
                <a:solidFill>
                  <a:srgbClr val="FFFFFF">
                    <a:lumMod val="65000"/>
                  </a:srgbClr>
                </a:solidFill>
              </a:rPr>
              <a:t>Training for large datasets </a:t>
            </a:r>
            <a:br>
              <a:rPr lang="en-US" sz="700" dirty="0">
                <a:solidFill>
                  <a:srgbClr val="FFFFFF">
                    <a:lumMod val="65000"/>
                  </a:srgbClr>
                </a:solidFill>
              </a:rPr>
            </a:br>
            <a:r>
              <a:rPr lang="en-US" sz="700" dirty="0">
                <a:solidFill>
                  <a:srgbClr val="FFFFFF">
                    <a:lumMod val="65000"/>
                  </a:srgbClr>
                </a:solidFill>
              </a:rPr>
              <a:t>and models</a:t>
            </a:r>
          </a:p>
          <a:p>
            <a:pPr defTabSz="457189">
              <a:lnSpc>
                <a:spcPct val="90000"/>
              </a:lnSpc>
              <a:spcBef>
                <a:spcPct val="20000"/>
              </a:spcBef>
              <a:spcAft>
                <a:spcPts val="600"/>
              </a:spcAft>
            </a:pPr>
            <a:r>
              <a:rPr lang="en-US" sz="900" b="1" dirty="0">
                <a:solidFill>
                  <a:srgbClr val="FFFFFF"/>
                </a:solidFill>
                <a:latin typeface="Amazon Ember"/>
              </a:rPr>
              <a:t>SageMaker Debugger </a:t>
            </a:r>
            <a:r>
              <a:rPr lang="en-US" sz="900" b="1" dirty="0">
                <a:solidFill>
                  <a:schemeClr val="accent4"/>
                </a:solidFill>
                <a:latin typeface="Amazon Ember"/>
              </a:rPr>
              <a:t>NEW</a:t>
            </a:r>
            <a:br>
              <a:rPr lang="en-US" sz="800" b="1" dirty="0">
                <a:latin typeface="Amazon Ember"/>
              </a:rPr>
            </a:br>
            <a:r>
              <a:rPr lang="en-US" sz="700" dirty="0">
                <a:solidFill>
                  <a:srgbClr val="FFFFFF">
                    <a:lumMod val="65000"/>
                  </a:srgbClr>
                </a:solidFill>
              </a:rPr>
              <a:t>Debug and profile training runs</a:t>
            </a:r>
          </a:p>
          <a:p>
            <a:pPr defTabSz="457189">
              <a:lnSpc>
                <a:spcPct val="90000"/>
              </a:lnSpc>
              <a:spcBef>
                <a:spcPct val="20000"/>
              </a:spcBef>
              <a:spcAft>
                <a:spcPts val="600"/>
              </a:spcAft>
            </a:pPr>
            <a:r>
              <a:rPr lang="en-US" sz="900" b="1" dirty="0">
                <a:solidFill>
                  <a:srgbClr val="FFFFFF"/>
                </a:solidFill>
                <a:latin typeface="Amazon Ember"/>
              </a:rPr>
              <a:t>Managed Spot Training</a:t>
            </a:r>
            <a:br>
              <a:rPr lang="en-US" sz="800" b="1" dirty="0">
                <a:latin typeface="Amazon Ember"/>
              </a:rPr>
            </a:br>
            <a:r>
              <a:rPr lang="en-US" sz="700" dirty="0">
                <a:solidFill>
                  <a:srgbClr val="FFFFFF">
                    <a:lumMod val="65000"/>
                  </a:srgbClr>
                </a:solidFill>
              </a:rPr>
              <a:t>Reduce training cost by 90%</a:t>
            </a:r>
          </a:p>
        </p:txBody>
      </p:sp>
      <p:sp>
        <p:nvSpPr>
          <p:cNvPr id="29" name="TextBox 28">
            <a:extLst>
              <a:ext uri="{FF2B5EF4-FFF2-40B4-BE49-F238E27FC236}">
                <a16:creationId xmlns:a16="http://schemas.microsoft.com/office/drawing/2014/main" id="{81706736-AE4D-4E2B-8617-ED5F2044D5AC}"/>
              </a:ext>
            </a:extLst>
          </p:cNvPr>
          <p:cNvSpPr txBox="1"/>
          <p:nvPr/>
        </p:nvSpPr>
        <p:spPr>
          <a:xfrm>
            <a:off x="6718639" y="1126411"/>
            <a:ext cx="1737454" cy="3082382"/>
          </a:xfrm>
          <a:prstGeom prst="rect">
            <a:avLst/>
          </a:prstGeom>
          <a:noFill/>
        </p:spPr>
        <p:txBody>
          <a:bodyPr wrap="square" lIns="0" tIns="0" rIns="0" bIns="0">
            <a:spAutoFit/>
          </a:bodyPr>
          <a:lstStyle/>
          <a:p>
            <a:pPr defTabSz="457189">
              <a:lnSpc>
                <a:spcPct val="90000"/>
              </a:lnSpc>
              <a:spcBef>
                <a:spcPct val="20000"/>
              </a:spcBef>
              <a:spcAft>
                <a:spcPts val="600"/>
              </a:spcAft>
            </a:pPr>
            <a:r>
              <a:rPr lang="en-US" sz="900" b="1" dirty="0">
                <a:solidFill>
                  <a:schemeClr val="accent2"/>
                </a:solidFill>
                <a:latin typeface="Amazon Ember"/>
              </a:rPr>
              <a:t>DEPLOY &amp; MANAGE</a:t>
            </a:r>
          </a:p>
          <a:p>
            <a:pPr defTabSz="457189">
              <a:lnSpc>
                <a:spcPct val="90000"/>
              </a:lnSpc>
              <a:spcBef>
                <a:spcPct val="20000"/>
              </a:spcBef>
              <a:spcAft>
                <a:spcPts val="600"/>
              </a:spcAft>
            </a:pPr>
            <a:r>
              <a:rPr lang="en-US" sz="900" b="1" dirty="0">
                <a:solidFill>
                  <a:srgbClr val="FFFFFF"/>
                </a:solidFill>
              </a:rPr>
              <a:t>Managed </a:t>
            </a:r>
            <a:r>
              <a:rPr lang="en-US" sz="900" b="1" dirty="0">
                <a:solidFill>
                  <a:srgbClr val="FFFFFF"/>
                </a:solidFill>
                <a:latin typeface="Amazon Ember"/>
              </a:rPr>
              <a:t>Deployment</a:t>
            </a:r>
            <a:br>
              <a:rPr lang="en-US" sz="1600" b="1" dirty="0">
                <a:solidFill>
                  <a:srgbClr val="FFFFFF"/>
                </a:solidFill>
                <a:latin typeface="Amazon Ember"/>
              </a:rPr>
            </a:br>
            <a:r>
              <a:rPr lang="en-US" sz="700" dirty="0">
                <a:solidFill>
                  <a:srgbClr val="FFFFFF">
                    <a:lumMod val="65000"/>
                  </a:srgbClr>
                </a:solidFill>
              </a:rPr>
              <a:t>Fully managed, ultra low latency, </a:t>
            </a:r>
            <a:br>
              <a:rPr lang="en-US" sz="700" dirty="0">
                <a:solidFill>
                  <a:srgbClr val="FFFFFF">
                    <a:lumMod val="65000"/>
                  </a:srgbClr>
                </a:solidFill>
              </a:rPr>
            </a:br>
            <a:r>
              <a:rPr lang="en-US" sz="700" dirty="0">
                <a:solidFill>
                  <a:srgbClr val="FFFFFF">
                    <a:lumMod val="65000"/>
                  </a:srgbClr>
                </a:solidFill>
              </a:rPr>
              <a:t>high throughput</a:t>
            </a:r>
          </a:p>
          <a:p>
            <a:pPr defTabSz="457189">
              <a:lnSpc>
                <a:spcPct val="90000"/>
              </a:lnSpc>
              <a:spcBef>
                <a:spcPct val="20000"/>
              </a:spcBef>
              <a:spcAft>
                <a:spcPts val="600"/>
              </a:spcAft>
            </a:pPr>
            <a:r>
              <a:rPr lang="en-US" sz="900" b="1" dirty="0">
                <a:solidFill>
                  <a:srgbClr val="FFFFFF"/>
                </a:solidFill>
              </a:rPr>
              <a:t>Kubernetes &amp; Kubeflow Integration</a:t>
            </a:r>
            <a:br>
              <a:rPr lang="en-US" sz="900" b="1" dirty="0">
                <a:solidFill>
                  <a:srgbClr val="FFFFFF"/>
                </a:solidFill>
                <a:latin typeface="Amazon Ember"/>
              </a:rPr>
            </a:br>
            <a:r>
              <a:rPr lang="en-US" sz="700" dirty="0">
                <a:solidFill>
                  <a:schemeClr val="tx1">
                    <a:lumMod val="65000"/>
                  </a:schemeClr>
                </a:solidFill>
              </a:rPr>
              <a:t>Simplify Kubernetes-based </a:t>
            </a:r>
            <a:br>
              <a:rPr lang="en-US" sz="700" dirty="0">
                <a:solidFill>
                  <a:schemeClr val="tx1">
                    <a:lumMod val="65000"/>
                  </a:schemeClr>
                </a:solidFill>
              </a:rPr>
            </a:br>
            <a:r>
              <a:rPr lang="en-US" sz="700" dirty="0">
                <a:solidFill>
                  <a:schemeClr val="tx1">
                    <a:lumMod val="65000"/>
                  </a:schemeClr>
                </a:solidFill>
              </a:rPr>
              <a:t>machine learning</a:t>
            </a:r>
            <a:endParaRPr lang="en-US" sz="700" dirty="0">
              <a:solidFill>
                <a:schemeClr val="tx1">
                  <a:lumMod val="65000"/>
                </a:schemeClr>
              </a:solidFill>
              <a:latin typeface="Amazon Ember"/>
            </a:endParaRPr>
          </a:p>
          <a:p>
            <a:pPr defTabSz="457189">
              <a:lnSpc>
                <a:spcPct val="90000"/>
              </a:lnSpc>
              <a:spcBef>
                <a:spcPct val="20000"/>
              </a:spcBef>
              <a:spcAft>
                <a:spcPts val="600"/>
              </a:spcAft>
            </a:pPr>
            <a:r>
              <a:rPr lang="en-US" sz="900" b="1" dirty="0">
                <a:solidFill>
                  <a:srgbClr val="FFFFFF"/>
                </a:solidFill>
                <a:latin typeface="Amazon Ember"/>
              </a:rPr>
              <a:t>Multi-Model Endpoints</a:t>
            </a:r>
            <a:br>
              <a:rPr lang="en-US" sz="1000" b="1" dirty="0">
                <a:solidFill>
                  <a:srgbClr val="FFFFFF"/>
                </a:solidFill>
                <a:latin typeface="Amazon Ember"/>
              </a:rPr>
            </a:br>
            <a:r>
              <a:rPr lang="en-US" sz="700" dirty="0">
                <a:solidFill>
                  <a:srgbClr val="FFFFFF">
                    <a:lumMod val="65000"/>
                  </a:srgbClr>
                </a:solidFill>
                <a:latin typeface="Amazon Ember"/>
              </a:rPr>
              <a:t>Reduce cost by hosting multiple models per instance</a:t>
            </a:r>
          </a:p>
          <a:p>
            <a:pPr defTabSz="457189">
              <a:lnSpc>
                <a:spcPct val="90000"/>
              </a:lnSpc>
              <a:spcBef>
                <a:spcPct val="20000"/>
              </a:spcBef>
              <a:spcAft>
                <a:spcPts val="600"/>
              </a:spcAft>
            </a:pPr>
            <a:r>
              <a:rPr lang="en-US" sz="900" b="1" dirty="0">
                <a:solidFill>
                  <a:srgbClr val="FFFFFF"/>
                </a:solidFill>
                <a:latin typeface="Amazon Ember"/>
              </a:rPr>
              <a:t>SageMaker Model Monitor</a:t>
            </a:r>
            <a:br>
              <a:rPr lang="en-US" sz="900" b="1" dirty="0">
                <a:solidFill>
                  <a:srgbClr val="FFFFFF"/>
                </a:solidFill>
                <a:latin typeface="Amazon Ember"/>
              </a:rPr>
            </a:br>
            <a:r>
              <a:rPr lang="en-US" sz="700" dirty="0">
                <a:solidFill>
                  <a:srgbClr val="FFFFFF">
                    <a:lumMod val="65000"/>
                  </a:srgbClr>
                </a:solidFill>
                <a:latin typeface="Amazon Ember"/>
              </a:rPr>
              <a:t>Maintain accuracy of deployed models</a:t>
            </a:r>
          </a:p>
          <a:p>
            <a:pPr defTabSz="457189">
              <a:lnSpc>
                <a:spcPct val="90000"/>
              </a:lnSpc>
              <a:spcBef>
                <a:spcPct val="20000"/>
              </a:spcBef>
              <a:spcAft>
                <a:spcPts val="600"/>
              </a:spcAft>
            </a:pPr>
            <a:r>
              <a:rPr lang="en-US" sz="900" b="1" dirty="0"/>
              <a:t>SageMaker Edge Manager </a:t>
            </a:r>
            <a:r>
              <a:rPr lang="en-US" sz="900" b="1" dirty="0">
                <a:solidFill>
                  <a:schemeClr val="accent4"/>
                </a:solidFill>
              </a:rPr>
              <a:t>NEW</a:t>
            </a:r>
            <a:br>
              <a:rPr lang="en-US" sz="1000" b="1" dirty="0">
                <a:latin typeface="Amazon Ember"/>
              </a:rPr>
            </a:br>
            <a:r>
              <a:rPr lang="en-US" sz="700" dirty="0">
                <a:solidFill>
                  <a:srgbClr val="FFFFFF">
                    <a:lumMod val="65000"/>
                  </a:srgbClr>
                </a:solidFill>
                <a:latin typeface="Amazon Ember"/>
              </a:rPr>
              <a:t>Manage and monitor models on </a:t>
            </a:r>
            <a:br>
              <a:rPr lang="en-US" sz="700" dirty="0">
                <a:solidFill>
                  <a:srgbClr val="FFFFFF">
                    <a:lumMod val="65000"/>
                  </a:srgbClr>
                </a:solidFill>
                <a:latin typeface="Amazon Ember"/>
              </a:rPr>
            </a:br>
            <a:r>
              <a:rPr lang="en-US" sz="700" dirty="0">
                <a:solidFill>
                  <a:srgbClr val="FFFFFF">
                    <a:lumMod val="65000"/>
                  </a:srgbClr>
                </a:solidFill>
                <a:latin typeface="Amazon Ember"/>
              </a:rPr>
              <a:t>edge devices</a:t>
            </a:r>
          </a:p>
          <a:p>
            <a:pPr defTabSz="457189">
              <a:lnSpc>
                <a:spcPct val="90000"/>
              </a:lnSpc>
              <a:spcBef>
                <a:spcPct val="20000"/>
              </a:spcBef>
              <a:spcAft>
                <a:spcPts val="600"/>
              </a:spcAft>
            </a:pPr>
            <a:r>
              <a:rPr lang="en-US" sz="900" b="1" dirty="0"/>
              <a:t>SageMaker Pipelines </a:t>
            </a:r>
            <a:r>
              <a:rPr lang="en-US" sz="900" b="1" dirty="0">
                <a:solidFill>
                  <a:schemeClr val="accent4"/>
                </a:solidFill>
              </a:rPr>
              <a:t>NEW</a:t>
            </a:r>
            <a:br>
              <a:rPr lang="en-US" sz="700" dirty="0">
                <a:solidFill>
                  <a:srgbClr val="FFFFFF">
                    <a:lumMod val="65000"/>
                  </a:srgbClr>
                </a:solidFill>
                <a:latin typeface="Amazon Ember"/>
              </a:rPr>
            </a:br>
            <a:r>
              <a:rPr lang="en-US" sz="700" dirty="0">
                <a:solidFill>
                  <a:srgbClr val="FFFFFF">
                    <a:lumMod val="65000"/>
                  </a:srgbClr>
                </a:solidFill>
                <a:latin typeface="Amazon Ember"/>
              </a:rPr>
              <a:t>Workflow orchestration and automation</a:t>
            </a:r>
          </a:p>
          <a:p>
            <a:pPr defTabSz="457189">
              <a:lnSpc>
                <a:spcPct val="90000"/>
              </a:lnSpc>
              <a:spcBef>
                <a:spcPct val="20000"/>
              </a:spcBef>
              <a:spcAft>
                <a:spcPts val="600"/>
              </a:spcAft>
            </a:pPr>
            <a:endParaRPr lang="en-US" sz="700" dirty="0">
              <a:solidFill>
                <a:srgbClr val="FFFFFF">
                  <a:lumMod val="65000"/>
                </a:srgbClr>
              </a:solidFill>
              <a:latin typeface="Amazon Ember"/>
            </a:endParaRPr>
          </a:p>
          <a:p>
            <a:pPr defTabSz="457189">
              <a:lnSpc>
                <a:spcPct val="90000"/>
              </a:lnSpc>
              <a:spcBef>
                <a:spcPct val="20000"/>
              </a:spcBef>
              <a:spcAft>
                <a:spcPts val="600"/>
              </a:spcAft>
            </a:pPr>
            <a:br>
              <a:rPr lang="en-US" sz="700" dirty="0">
                <a:solidFill>
                  <a:srgbClr val="FFFFFF">
                    <a:lumMod val="65000"/>
                  </a:srgbClr>
                </a:solidFill>
              </a:rPr>
            </a:br>
            <a:endParaRPr lang="en-US" sz="700" dirty="0">
              <a:solidFill>
                <a:srgbClr val="FFFFFF">
                  <a:lumMod val="65000"/>
                </a:srgbClr>
              </a:solidFill>
            </a:endParaRPr>
          </a:p>
        </p:txBody>
      </p:sp>
      <p:sp>
        <p:nvSpPr>
          <p:cNvPr id="32" name="TextBox 31">
            <a:extLst>
              <a:ext uri="{FF2B5EF4-FFF2-40B4-BE49-F238E27FC236}">
                <a16:creationId xmlns:a16="http://schemas.microsoft.com/office/drawing/2014/main" id="{2C76BB5F-803A-41D4-8507-FDC73C738867}"/>
              </a:ext>
            </a:extLst>
          </p:cNvPr>
          <p:cNvSpPr txBox="1"/>
          <p:nvPr/>
        </p:nvSpPr>
        <p:spPr>
          <a:xfrm>
            <a:off x="3754271" y="838204"/>
            <a:ext cx="1735304" cy="207749"/>
          </a:xfrm>
          <a:prstGeom prst="rect">
            <a:avLst/>
          </a:prstGeom>
          <a:solidFill>
            <a:srgbClr val="1C232F"/>
          </a:solidFill>
        </p:spPr>
        <p:txBody>
          <a:bodyPr wrap="square" lIns="0" tIns="0" rIns="0" bIns="0">
            <a:spAutoFit/>
          </a:bodyPr>
          <a:lstStyle/>
          <a:p>
            <a:pPr algn="ctr"/>
            <a:r>
              <a:rPr lang="en-US" b="1" dirty="0">
                <a:solidFill>
                  <a:schemeClr val="accent4"/>
                </a:solidFill>
              </a:rPr>
              <a:t>Amazon SageMaker </a:t>
            </a:r>
            <a:endParaRPr lang="en-US" dirty="0">
              <a:solidFill>
                <a:schemeClr val="accent4"/>
              </a:solidFill>
            </a:endParaRPr>
          </a:p>
        </p:txBody>
      </p:sp>
      <p:sp>
        <p:nvSpPr>
          <p:cNvPr id="28" name="Right Bracket 27">
            <a:extLst>
              <a:ext uri="{FF2B5EF4-FFF2-40B4-BE49-F238E27FC236}">
                <a16:creationId xmlns:a16="http://schemas.microsoft.com/office/drawing/2014/main" id="{46438827-7DB8-4D9A-B02E-AF86BFFFDAB4}"/>
              </a:ext>
            </a:extLst>
          </p:cNvPr>
          <p:cNvSpPr/>
          <p:nvPr/>
        </p:nvSpPr>
        <p:spPr>
          <a:xfrm rot="5400000">
            <a:off x="4502656" y="1173574"/>
            <a:ext cx="138689" cy="5575936"/>
          </a:xfrm>
          <a:prstGeom prst="rightBracket">
            <a:avLst>
              <a:gd name="adj" fmla="val 0"/>
            </a:avLst>
          </a:prstGeom>
          <a:ln w="19050" cap="rnd">
            <a:solidFill>
              <a:schemeClr val="tx1"/>
            </a:solidFill>
            <a:prstDash val="sysDot"/>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0" name="Rectangle 29">
            <a:extLst>
              <a:ext uri="{FF2B5EF4-FFF2-40B4-BE49-F238E27FC236}">
                <a16:creationId xmlns:a16="http://schemas.microsoft.com/office/drawing/2014/main" id="{E6F69EFB-7F73-409C-96FF-05AF8B251416}"/>
              </a:ext>
            </a:extLst>
          </p:cNvPr>
          <p:cNvSpPr/>
          <p:nvPr/>
        </p:nvSpPr>
        <p:spPr>
          <a:xfrm>
            <a:off x="3549254" y="3955298"/>
            <a:ext cx="2045492" cy="204515"/>
          </a:xfrm>
          <a:prstGeom prst="rect">
            <a:avLst/>
          </a:prstGeom>
          <a:solidFill>
            <a:schemeClr val="bg2"/>
          </a:solidFill>
          <a:ln>
            <a:noFill/>
          </a:ln>
        </p:spPr>
        <p:txBody>
          <a:bodyPr vert="horz" lIns="0" tIns="0" rIns="0" bIns="0" rtlCol="0" anchor="t" anchorCtr="0">
            <a:noAutofit/>
          </a:bodyPr>
          <a:lstStyle/>
          <a:p>
            <a:pPr algn="ctr" defTabSz="457189">
              <a:lnSpc>
                <a:spcPct val="90000"/>
              </a:lnSpc>
              <a:spcBef>
                <a:spcPct val="20000"/>
              </a:spcBef>
              <a:spcAft>
                <a:spcPts val="600"/>
              </a:spcAft>
            </a:pPr>
            <a:r>
              <a:rPr lang="en-US" sz="900" b="1" dirty="0">
                <a:latin typeface="Amazon Ember"/>
              </a:rPr>
              <a:t>SageMaker Studio </a:t>
            </a:r>
            <a:br>
              <a:rPr lang="en-US" sz="900" b="1" dirty="0">
                <a:latin typeface="Amazon Ember"/>
              </a:rPr>
            </a:br>
            <a:r>
              <a:rPr lang="en-US" sz="700" dirty="0">
                <a:solidFill>
                  <a:srgbClr val="FFFFFF">
                    <a:lumMod val="65000"/>
                  </a:srgbClr>
                </a:solidFill>
              </a:rPr>
              <a:t>Integrated development environment (IDE) for ML</a:t>
            </a:r>
            <a:br>
              <a:rPr lang="en-US" sz="700" dirty="0">
                <a:solidFill>
                  <a:srgbClr val="FFFFFF">
                    <a:lumMod val="65000"/>
                  </a:srgbClr>
                </a:solidFill>
              </a:rPr>
            </a:br>
            <a:br>
              <a:rPr lang="en-US" sz="700" dirty="0">
                <a:latin typeface="Amazon Ember"/>
              </a:rPr>
            </a:br>
            <a:endParaRPr lang="en-US" sz="700" dirty="0">
              <a:latin typeface="Amazon Ember"/>
            </a:endParaRPr>
          </a:p>
        </p:txBody>
      </p:sp>
      <p:cxnSp>
        <p:nvCxnSpPr>
          <p:cNvPr id="34" name="Straight Connector 33">
            <a:extLst>
              <a:ext uri="{FF2B5EF4-FFF2-40B4-BE49-F238E27FC236}">
                <a16:creationId xmlns:a16="http://schemas.microsoft.com/office/drawing/2014/main" id="{7E392838-CD20-4190-8732-1A96F8CBD112}"/>
              </a:ext>
            </a:extLst>
          </p:cNvPr>
          <p:cNvCxnSpPr>
            <a:cxnSpLocks/>
          </p:cNvCxnSpPr>
          <p:nvPr/>
        </p:nvCxnSpPr>
        <p:spPr>
          <a:xfrm>
            <a:off x="1181218" y="1191565"/>
            <a:ext cx="1264802" cy="0"/>
          </a:xfrm>
          <a:prstGeom prst="line">
            <a:avLst/>
          </a:prstGeom>
          <a:ln w="12700">
            <a:solidFill>
              <a:schemeClr val="accent2"/>
            </a:solidFill>
            <a:tailEnd type="arrow" w="lg" len="sm"/>
          </a:ln>
          <a:effectLst/>
        </p:spPr>
        <p:style>
          <a:lnRef idx="2">
            <a:schemeClr val="accent1"/>
          </a:lnRef>
          <a:fillRef idx="0">
            <a:schemeClr val="accent1"/>
          </a:fillRef>
          <a:effectRef idx="1">
            <a:schemeClr val="accent1"/>
          </a:effectRef>
          <a:fontRef idx="minor">
            <a:schemeClr val="tx1"/>
          </a:fontRef>
        </p:style>
      </p:cxnSp>
      <p:cxnSp>
        <p:nvCxnSpPr>
          <p:cNvPr id="39" name="Straight Connector 38">
            <a:extLst>
              <a:ext uri="{FF2B5EF4-FFF2-40B4-BE49-F238E27FC236}">
                <a16:creationId xmlns:a16="http://schemas.microsoft.com/office/drawing/2014/main" id="{3269BE10-7457-4AF8-B78E-9533ED4A1C28}"/>
              </a:ext>
            </a:extLst>
          </p:cNvPr>
          <p:cNvCxnSpPr>
            <a:cxnSpLocks/>
          </p:cNvCxnSpPr>
          <p:nvPr/>
        </p:nvCxnSpPr>
        <p:spPr>
          <a:xfrm>
            <a:off x="3072288" y="1191565"/>
            <a:ext cx="1408272" cy="0"/>
          </a:xfrm>
          <a:prstGeom prst="line">
            <a:avLst/>
          </a:prstGeom>
          <a:ln w="12700">
            <a:solidFill>
              <a:schemeClr val="accent2"/>
            </a:solidFill>
            <a:tailEnd type="arrow" w="lg" len="sm"/>
          </a:ln>
          <a:effectLst/>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5D701595-CF50-4F23-AD40-7C42AD2D9619}"/>
              </a:ext>
            </a:extLst>
          </p:cNvPr>
          <p:cNvCxnSpPr>
            <a:cxnSpLocks/>
          </p:cNvCxnSpPr>
          <p:nvPr/>
        </p:nvCxnSpPr>
        <p:spPr>
          <a:xfrm>
            <a:off x="5542842" y="1191565"/>
            <a:ext cx="965908" cy="0"/>
          </a:xfrm>
          <a:prstGeom prst="line">
            <a:avLst/>
          </a:prstGeom>
          <a:ln w="12700">
            <a:solidFill>
              <a:schemeClr val="accent2"/>
            </a:solidFill>
            <a:tailEnd type="arrow" w="lg" len="sm"/>
          </a:ln>
          <a:effectLst/>
        </p:spPr>
        <p:style>
          <a:lnRef idx="2">
            <a:schemeClr val="accent1"/>
          </a:lnRef>
          <a:fillRef idx="0">
            <a:schemeClr val="accent1"/>
          </a:fillRef>
          <a:effectRef idx="1">
            <a:schemeClr val="accent1"/>
          </a:effectRef>
          <a:fontRef idx="minor">
            <a:schemeClr val="tx1"/>
          </a:fontRef>
        </p:style>
      </p:cxnSp>
      <p:cxnSp>
        <p:nvCxnSpPr>
          <p:cNvPr id="44" name="Straight Connector 43">
            <a:extLst>
              <a:ext uri="{FF2B5EF4-FFF2-40B4-BE49-F238E27FC236}">
                <a16:creationId xmlns:a16="http://schemas.microsoft.com/office/drawing/2014/main" id="{BBDBD430-1780-4401-8649-65CBC71E3B51}"/>
              </a:ext>
            </a:extLst>
          </p:cNvPr>
          <p:cNvCxnSpPr>
            <a:cxnSpLocks/>
          </p:cNvCxnSpPr>
          <p:nvPr/>
        </p:nvCxnSpPr>
        <p:spPr>
          <a:xfrm>
            <a:off x="7859322" y="1191565"/>
            <a:ext cx="667458" cy="0"/>
          </a:xfrm>
          <a:prstGeom prst="line">
            <a:avLst/>
          </a:prstGeom>
          <a:ln w="12700">
            <a:solidFill>
              <a:schemeClr val="accent2"/>
            </a:solidFill>
            <a:tailEnd type="arrow" w="lg" len="sm"/>
          </a:ln>
          <a:effectLst/>
        </p:spPr>
        <p:style>
          <a:lnRef idx="2">
            <a:schemeClr val="accent1"/>
          </a:lnRef>
          <a:fillRef idx="0">
            <a:schemeClr val="accent1"/>
          </a:fillRef>
          <a:effectRef idx="1">
            <a:schemeClr val="accent1"/>
          </a:effectRef>
          <a:fontRef idx="minor">
            <a:schemeClr val="tx1"/>
          </a:fontRef>
        </p:style>
      </p:cxnSp>
      <p:cxnSp>
        <p:nvCxnSpPr>
          <p:cNvPr id="45" name="Straight Connector 44">
            <a:extLst>
              <a:ext uri="{FF2B5EF4-FFF2-40B4-BE49-F238E27FC236}">
                <a16:creationId xmlns:a16="http://schemas.microsoft.com/office/drawing/2014/main" id="{13C3099D-A54D-4986-869A-99FB29B98E66}"/>
              </a:ext>
            </a:extLst>
          </p:cNvPr>
          <p:cNvCxnSpPr>
            <a:cxnSpLocks/>
          </p:cNvCxnSpPr>
          <p:nvPr/>
        </p:nvCxnSpPr>
        <p:spPr>
          <a:xfrm>
            <a:off x="6629912" y="1110663"/>
            <a:ext cx="0" cy="2731354"/>
          </a:xfrm>
          <a:prstGeom prst="line">
            <a:avLst/>
          </a:prstGeom>
          <a:ln w="19050" cap="rnd">
            <a:solidFill>
              <a:schemeClr val="bg2">
                <a:lumMod val="75000"/>
                <a:lumOff val="25000"/>
              </a:schemeClr>
            </a:solidFill>
            <a:prstDash val="sysDot"/>
            <a:tailEnd type="none"/>
          </a:ln>
          <a:effectLst/>
        </p:spPr>
        <p:style>
          <a:lnRef idx="2">
            <a:schemeClr val="accent1"/>
          </a:lnRef>
          <a:fillRef idx="0">
            <a:schemeClr val="accent1"/>
          </a:fillRef>
          <a:effectRef idx="1">
            <a:schemeClr val="accent1"/>
          </a:effectRef>
          <a:fontRef idx="minor">
            <a:schemeClr val="tx1"/>
          </a:fontRef>
        </p:style>
      </p:cxnSp>
      <p:cxnSp>
        <p:nvCxnSpPr>
          <p:cNvPr id="49" name="Straight Connector 48">
            <a:extLst>
              <a:ext uri="{FF2B5EF4-FFF2-40B4-BE49-F238E27FC236}">
                <a16:creationId xmlns:a16="http://schemas.microsoft.com/office/drawing/2014/main" id="{E4E99512-922B-4D89-913C-6AE2E3B611ED}"/>
              </a:ext>
            </a:extLst>
          </p:cNvPr>
          <p:cNvCxnSpPr>
            <a:cxnSpLocks/>
          </p:cNvCxnSpPr>
          <p:nvPr/>
        </p:nvCxnSpPr>
        <p:spPr>
          <a:xfrm>
            <a:off x="4606353" y="1110663"/>
            <a:ext cx="0" cy="2731354"/>
          </a:xfrm>
          <a:prstGeom prst="line">
            <a:avLst/>
          </a:prstGeom>
          <a:ln w="19050" cap="rnd">
            <a:solidFill>
              <a:schemeClr val="bg2">
                <a:lumMod val="75000"/>
                <a:lumOff val="25000"/>
              </a:schemeClr>
            </a:solidFill>
            <a:prstDash val="sysDot"/>
            <a:tailEnd type="none"/>
          </a:ln>
          <a:effectLst/>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CC5A339F-3742-47D9-9D1A-530591594806}"/>
              </a:ext>
            </a:extLst>
          </p:cNvPr>
          <p:cNvCxnSpPr>
            <a:cxnSpLocks/>
          </p:cNvCxnSpPr>
          <p:nvPr/>
        </p:nvCxnSpPr>
        <p:spPr>
          <a:xfrm>
            <a:off x="2570084" y="1110663"/>
            <a:ext cx="0" cy="2731354"/>
          </a:xfrm>
          <a:prstGeom prst="line">
            <a:avLst/>
          </a:prstGeom>
          <a:ln w="19050" cap="rnd">
            <a:solidFill>
              <a:schemeClr val="bg2">
                <a:lumMod val="75000"/>
                <a:lumOff val="25000"/>
              </a:schemeClr>
            </a:solidFill>
            <a:prstDash val="sysDot"/>
            <a:tailEnd type="non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07883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E8639052-6780-478A-B7C2-FB72E84B1072}"/>
              </a:ext>
            </a:extLst>
          </p:cNvPr>
          <p:cNvSpPr>
            <a:spLocks noGrp="1"/>
          </p:cNvSpPr>
          <p:nvPr>
            <p:ph type="title"/>
          </p:nvPr>
        </p:nvSpPr>
        <p:spPr/>
        <p:txBody>
          <a:bodyPr/>
          <a:lstStyle/>
          <a:p>
            <a:r>
              <a:rPr lang="en-US" dirty="0"/>
              <a:t>SageMaker Clarify use cases </a:t>
            </a:r>
          </a:p>
        </p:txBody>
      </p:sp>
      <p:sp>
        <p:nvSpPr>
          <p:cNvPr id="156" name="Text Placeholder 67">
            <a:extLst>
              <a:ext uri="{FF2B5EF4-FFF2-40B4-BE49-F238E27FC236}">
                <a16:creationId xmlns:a16="http://schemas.microsoft.com/office/drawing/2014/main" id="{4BDFCBD0-F7E8-4DA2-9166-B7F0FD7D1357}"/>
              </a:ext>
            </a:extLst>
          </p:cNvPr>
          <p:cNvSpPr txBox="1">
            <a:spLocks/>
          </p:cNvSpPr>
          <p:nvPr/>
        </p:nvSpPr>
        <p:spPr>
          <a:xfrm>
            <a:off x="1488492" y="2786945"/>
            <a:ext cx="1828800" cy="635888"/>
          </a:xfrm>
          <a:prstGeom prst="rect">
            <a:avLst/>
          </a:prstGeom>
        </p:spPr>
        <p:txBody>
          <a:bodyPr/>
          <a:lstStyle>
            <a:lvl1pPr marL="0" indent="0" algn="l" defTabSz="609585" rtl="0" eaLnBrk="1" latinLnBrk="0" hangingPunct="1">
              <a:lnSpc>
                <a:spcPct val="90000"/>
              </a:lnSpc>
              <a:spcBef>
                <a:spcPct val="20000"/>
              </a:spcBef>
              <a:buFontTx/>
              <a:buNone/>
              <a:defRPr sz="2400" b="0" i="0" kern="1200">
                <a:solidFill>
                  <a:schemeClr val="tx1"/>
                </a:solidFill>
                <a:latin typeface="+mn-lt"/>
                <a:ea typeface="+mn-ea"/>
                <a:cs typeface="Amazon Ember Regular" charset="0"/>
              </a:defRPr>
            </a:lvl1pPr>
            <a:lvl2pPr marL="990575" indent="-380990" algn="l" defTabSz="609585" rtl="0" eaLnBrk="1" latinLnBrk="0" hangingPunct="1">
              <a:lnSpc>
                <a:spcPct val="90000"/>
              </a:lnSpc>
              <a:spcBef>
                <a:spcPct val="20000"/>
              </a:spcBef>
              <a:buFont typeface="Arial"/>
              <a:buChar char="•"/>
              <a:defRPr sz="2133" b="0" i="0" kern="1200">
                <a:solidFill>
                  <a:schemeClr val="tx1"/>
                </a:solidFill>
                <a:latin typeface="+mn-lt"/>
                <a:ea typeface="+mn-ea"/>
                <a:cs typeface="Amazon Ember Regular" charset="0"/>
              </a:defRPr>
            </a:lvl2pPr>
            <a:lvl3pPr marL="1523962" indent="-304792" algn="l" defTabSz="609585" rtl="0" eaLnBrk="1" latinLnBrk="0" hangingPunct="1">
              <a:lnSpc>
                <a:spcPct val="90000"/>
              </a:lnSpc>
              <a:spcBef>
                <a:spcPct val="20000"/>
              </a:spcBef>
              <a:buFont typeface="Arial"/>
              <a:buChar char="•"/>
              <a:defRPr sz="1867" b="0" i="0" kern="1200">
                <a:solidFill>
                  <a:schemeClr val="tx1"/>
                </a:solidFill>
                <a:latin typeface="+mn-lt"/>
                <a:ea typeface="+mn-ea"/>
                <a:cs typeface="Amazon Ember Regular" charset="0"/>
              </a:defRPr>
            </a:lvl3pPr>
            <a:lvl4pPr marL="2133547" indent="-304792" algn="l" defTabSz="609585"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4pPr>
            <a:lvl5pPr marL="2743131" indent="-304792" algn="l" defTabSz="609585"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algn="ctr" defTabSz="457189">
              <a:defRPr/>
            </a:pPr>
            <a:r>
              <a:rPr lang="en-US" sz="1600" dirty="0">
                <a:latin typeface="Amazon Ember"/>
              </a:rPr>
              <a:t>Internal </a:t>
            </a:r>
            <a:br>
              <a:rPr lang="en-US" sz="1600" dirty="0">
                <a:latin typeface="Amazon Ember"/>
              </a:rPr>
            </a:br>
            <a:r>
              <a:rPr lang="en-US" sz="1600" dirty="0">
                <a:latin typeface="Amazon Ember"/>
              </a:rPr>
              <a:t>reporting</a:t>
            </a:r>
          </a:p>
        </p:txBody>
      </p:sp>
      <p:sp>
        <p:nvSpPr>
          <p:cNvPr id="158" name="Text Placeholder 70">
            <a:extLst>
              <a:ext uri="{FF2B5EF4-FFF2-40B4-BE49-F238E27FC236}">
                <a16:creationId xmlns:a16="http://schemas.microsoft.com/office/drawing/2014/main" id="{737E6E2B-1FFD-4F94-99EE-C1CFCD261C85}"/>
              </a:ext>
            </a:extLst>
          </p:cNvPr>
          <p:cNvSpPr txBox="1">
            <a:spLocks/>
          </p:cNvSpPr>
          <p:nvPr/>
        </p:nvSpPr>
        <p:spPr>
          <a:xfrm>
            <a:off x="3616509" y="2786945"/>
            <a:ext cx="1828800" cy="635888"/>
          </a:xfrm>
          <a:prstGeom prst="rect">
            <a:avLst/>
          </a:prstGeom>
        </p:spPr>
        <p:txBody>
          <a:bodyPr/>
          <a:lstStyle>
            <a:lvl1pPr marL="0" indent="0" algn="l" defTabSz="609585" rtl="0" eaLnBrk="1" latinLnBrk="0" hangingPunct="1">
              <a:lnSpc>
                <a:spcPct val="90000"/>
              </a:lnSpc>
              <a:spcBef>
                <a:spcPct val="20000"/>
              </a:spcBef>
              <a:buFontTx/>
              <a:buNone/>
              <a:defRPr sz="2400" b="0" i="0" kern="1200">
                <a:solidFill>
                  <a:schemeClr val="tx1"/>
                </a:solidFill>
                <a:latin typeface="+mn-lt"/>
                <a:ea typeface="+mn-ea"/>
                <a:cs typeface="Amazon Ember Regular" charset="0"/>
              </a:defRPr>
            </a:lvl1pPr>
            <a:lvl2pPr marL="990575" indent="-380990" algn="l" defTabSz="609585" rtl="0" eaLnBrk="1" latinLnBrk="0" hangingPunct="1">
              <a:lnSpc>
                <a:spcPct val="90000"/>
              </a:lnSpc>
              <a:spcBef>
                <a:spcPct val="20000"/>
              </a:spcBef>
              <a:buFont typeface="Arial"/>
              <a:buChar char="•"/>
              <a:defRPr sz="2133" b="0" i="0" kern="1200">
                <a:solidFill>
                  <a:schemeClr val="tx1"/>
                </a:solidFill>
                <a:latin typeface="+mn-lt"/>
                <a:ea typeface="+mn-ea"/>
                <a:cs typeface="Amazon Ember Regular" charset="0"/>
              </a:defRPr>
            </a:lvl2pPr>
            <a:lvl3pPr marL="1523962" indent="-304792" algn="l" defTabSz="609585" rtl="0" eaLnBrk="1" latinLnBrk="0" hangingPunct="1">
              <a:lnSpc>
                <a:spcPct val="90000"/>
              </a:lnSpc>
              <a:spcBef>
                <a:spcPct val="20000"/>
              </a:spcBef>
              <a:buFont typeface="Arial"/>
              <a:buChar char="•"/>
              <a:defRPr sz="1867" b="0" i="0" kern="1200">
                <a:solidFill>
                  <a:schemeClr val="tx1"/>
                </a:solidFill>
                <a:latin typeface="+mn-lt"/>
                <a:ea typeface="+mn-ea"/>
                <a:cs typeface="Amazon Ember Regular" charset="0"/>
              </a:defRPr>
            </a:lvl3pPr>
            <a:lvl4pPr marL="2133547" indent="-304792" algn="l" defTabSz="609585"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4pPr>
            <a:lvl5pPr marL="2743131" indent="-304792" algn="l" defTabSz="609585"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algn="ctr" defTabSz="457189">
              <a:defRPr/>
            </a:pPr>
            <a:r>
              <a:rPr lang="en-US" sz="1600" dirty="0">
                <a:latin typeface="Amazon Ember"/>
              </a:rPr>
              <a:t>Operational excellence</a:t>
            </a:r>
          </a:p>
        </p:txBody>
      </p:sp>
      <p:sp>
        <p:nvSpPr>
          <p:cNvPr id="160" name="Text Placeholder 73">
            <a:extLst>
              <a:ext uri="{FF2B5EF4-FFF2-40B4-BE49-F238E27FC236}">
                <a16:creationId xmlns:a16="http://schemas.microsoft.com/office/drawing/2014/main" id="{D1F2742E-77CD-4FF0-9AFA-56819E916193}"/>
              </a:ext>
            </a:extLst>
          </p:cNvPr>
          <p:cNvSpPr txBox="1">
            <a:spLocks/>
          </p:cNvSpPr>
          <p:nvPr/>
        </p:nvSpPr>
        <p:spPr>
          <a:xfrm>
            <a:off x="5744527" y="2786945"/>
            <a:ext cx="1828800" cy="635888"/>
          </a:xfrm>
          <a:prstGeom prst="rect">
            <a:avLst/>
          </a:prstGeom>
        </p:spPr>
        <p:txBody>
          <a:bodyPr/>
          <a:lstStyle>
            <a:lvl1pPr marL="0" indent="0" algn="l" defTabSz="609585" rtl="0" eaLnBrk="1" latinLnBrk="0" hangingPunct="1">
              <a:lnSpc>
                <a:spcPct val="90000"/>
              </a:lnSpc>
              <a:spcBef>
                <a:spcPct val="20000"/>
              </a:spcBef>
              <a:buFontTx/>
              <a:buNone/>
              <a:defRPr sz="2400" b="0" i="0" kern="1200">
                <a:solidFill>
                  <a:schemeClr val="tx1"/>
                </a:solidFill>
                <a:latin typeface="+mn-lt"/>
                <a:ea typeface="+mn-ea"/>
                <a:cs typeface="Amazon Ember Regular" charset="0"/>
              </a:defRPr>
            </a:lvl1pPr>
            <a:lvl2pPr marL="990575" indent="-380990" algn="l" defTabSz="609585" rtl="0" eaLnBrk="1" latinLnBrk="0" hangingPunct="1">
              <a:lnSpc>
                <a:spcPct val="90000"/>
              </a:lnSpc>
              <a:spcBef>
                <a:spcPct val="20000"/>
              </a:spcBef>
              <a:buFont typeface="Arial"/>
              <a:buChar char="•"/>
              <a:defRPr sz="2133" b="0" i="0" kern="1200">
                <a:solidFill>
                  <a:schemeClr val="tx1"/>
                </a:solidFill>
                <a:latin typeface="+mn-lt"/>
                <a:ea typeface="+mn-ea"/>
                <a:cs typeface="Amazon Ember Regular" charset="0"/>
              </a:defRPr>
            </a:lvl2pPr>
            <a:lvl3pPr marL="1523962" indent="-304792" algn="l" defTabSz="609585" rtl="0" eaLnBrk="1" latinLnBrk="0" hangingPunct="1">
              <a:lnSpc>
                <a:spcPct val="90000"/>
              </a:lnSpc>
              <a:spcBef>
                <a:spcPct val="20000"/>
              </a:spcBef>
              <a:buFont typeface="Arial"/>
              <a:buChar char="•"/>
              <a:defRPr sz="1867" b="0" i="0" kern="1200">
                <a:solidFill>
                  <a:schemeClr val="tx1"/>
                </a:solidFill>
                <a:latin typeface="+mn-lt"/>
                <a:ea typeface="+mn-ea"/>
                <a:cs typeface="Amazon Ember Regular" charset="0"/>
              </a:defRPr>
            </a:lvl3pPr>
            <a:lvl4pPr marL="2133547" indent="-304792" algn="l" defTabSz="609585"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4pPr>
            <a:lvl5pPr marL="2743131" indent="-304792" algn="l" defTabSz="609585"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algn="ctr" defTabSz="457189">
              <a:defRPr/>
            </a:pPr>
            <a:r>
              <a:rPr lang="en-US" sz="1600" dirty="0">
                <a:latin typeface="Amazon Ember"/>
              </a:rPr>
              <a:t>Customer </a:t>
            </a:r>
            <a:br>
              <a:rPr lang="en-US" sz="1600" dirty="0">
                <a:latin typeface="Amazon Ember"/>
              </a:rPr>
            </a:br>
            <a:r>
              <a:rPr lang="en-US" sz="1600" dirty="0">
                <a:latin typeface="Amazon Ember"/>
              </a:rPr>
              <a:t>service</a:t>
            </a:r>
          </a:p>
        </p:txBody>
      </p:sp>
      <p:grpSp>
        <p:nvGrpSpPr>
          <p:cNvPr id="162" name="Graphic 12">
            <a:extLst>
              <a:ext uri="{FF2B5EF4-FFF2-40B4-BE49-F238E27FC236}">
                <a16:creationId xmlns:a16="http://schemas.microsoft.com/office/drawing/2014/main" id="{44D2E85D-CC56-4940-9380-B713EF7FBE3A}"/>
              </a:ext>
            </a:extLst>
          </p:cNvPr>
          <p:cNvGrpSpPr/>
          <p:nvPr/>
        </p:nvGrpSpPr>
        <p:grpSpPr>
          <a:xfrm>
            <a:off x="4055335" y="1737361"/>
            <a:ext cx="951148" cy="951144"/>
            <a:chOff x="3577622" y="2200274"/>
            <a:chExt cx="457200" cy="457200"/>
          </a:xfrm>
        </p:grpSpPr>
        <p:sp>
          <p:nvSpPr>
            <p:cNvPr id="163" name="Freeform: Shape 192">
              <a:extLst>
                <a:ext uri="{FF2B5EF4-FFF2-40B4-BE49-F238E27FC236}">
                  <a16:creationId xmlns:a16="http://schemas.microsoft.com/office/drawing/2014/main" id="{A670B39C-2FC6-4C66-BBC0-CD910640FCC8}"/>
                </a:ext>
              </a:extLst>
            </p:cNvPr>
            <p:cNvSpPr/>
            <p:nvPr/>
          </p:nvSpPr>
          <p:spPr>
            <a:xfrm>
              <a:off x="3638269" y="2461152"/>
              <a:ext cx="55504" cy="97817"/>
            </a:xfrm>
            <a:custGeom>
              <a:avLst/>
              <a:gdLst>
                <a:gd name="connsiteX0" fmla="*/ 0 w 55504"/>
                <a:gd name="connsiteY0" fmla="*/ 0 h 97817"/>
                <a:gd name="connsiteX1" fmla="*/ 55504 w 55504"/>
                <a:gd name="connsiteY1" fmla="*/ 97818 h 97817"/>
              </a:gdLst>
              <a:ahLst/>
              <a:cxnLst>
                <a:cxn ang="0">
                  <a:pos x="connsiteX0" y="connsiteY0"/>
                </a:cxn>
                <a:cxn ang="0">
                  <a:pos x="connsiteX1" y="connsiteY1"/>
                </a:cxn>
              </a:cxnLst>
              <a:rect l="l" t="t" r="r" b="b"/>
              <a:pathLst>
                <a:path w="55504" h="97817">
                  <a:moveTo>
                    <a:pt x="0" y="0"/>
                  </a:moveTo>
                  <a:cubicBezTo>
                    <a:pt x="5441" y="30747"/>
                    <a:pt x="19705" y="69586"/>
                    <a:pt x="55504" y="97818"/>
                  </a:cubicBezTo>
                </a:path>
              </a:pathLst>
            </a:custGeom>
            <a:noFill/>
            <a:ln w="12700" cap="flat">
              <a:solidFill>
                <a:srgbClr val="F1F2F2"/>
              </a:solidFill>
              <a:prstDash val="solid"/>
              <a:round/>
            </a:ln>
          </p:spPr>
          <p:txBody>
            <a:bodyPr rtlCol="0" anchor="ctr"/>
            <a:lstStyle/>
            <a:p>
              <a:pPr>
                <a:defRPr/>
              </a:pPr>
              <a:endParaRPr lang="en-US" sz="825">
                <a:solidFill>
                  <a:srgbClr val="FFFFFF"/>
                </a:solidFill>
                <a:latin typeface="Amazon Ember"/>
              </a:endParaRPr>
            </a:p>
          </p:txBody>
        </p:sp>
        <p:sp>
          <p:nvSpPr>
            <p:cNvPr id="164" name="Freeform: Shape 193">
              <a:extLst>
                <a:ext uri="{FF2B5EF4-FFF2-40B4-BE49-F238E27FC236}">
                  <a16:creationId xmlns:a16="http://schemas.microsoft.com/office/drawing/2014/main" id="{57359639-285D-47F4-8484-A11BFC7E8701}"/>
                </a:ext>
              </a:extLst>
            </p:cNvPr>
            <p:cNvSpPr/>
            <p:nvPr/>
          </p:nvSpPr>
          <p:spPr>
            <a:xfrm>
              <a:off x="3635204" y="2395521"/>
              <a:ext cx="2928" cy="43251"/>
            </a:xfrm>
            <a:custGeom>
              <a:avLst/>
              <a:gdLst>
                <a:gd name="connsiteX0" fmla="*/ 2928 w 2928"/>
                <a:gd name="connsiteY0" fmla="*/ 0 h 43251"/>
                <a:gd name="connsiteX1" fmla="*/ 642 w 2928"/>
                <a:gd name="connsiteY1" fmla="*/ 15819 h 43251"/>
                <a:gd name="connsiteX2" fmla="*/ 482 w 2928"/>
                <a:gd name="connsiteY2" fmla="*/ 43251 h 43251"/>
              </a:gdLst>
              <a:ahLst/>
              <a:cxnLst>
                <a:cxn ang="0">
                  <a:pos x="connsiteX0" y="connsiteY0"/>
                </a:cxn>
                <a:cxn ang="0">
                  <a:pos x="connsiteX1" y="connsiteY1"/>
                </a:cxn>
                <a:cxn ang="0">
                  <a:pos x="connsiteX2" y="connsiteY2"/>
                </a:cxn>
              </a:cxnLst>
              <a:rect l="l" t="t" r="r" b="b"/>
              <a:pathLst>
                <a:path w="2928" h="43251">
                  <a:moveTo>
                    <a:pt x="2928" y="0"/>
                  </a:moveTo>
                  <a:cubicBezTo>
                    <a:pt x="1900" y="5144"/>
                    <a:pt x="1077" y="10424"/>
                    <a:pt x="642" y="15819"/>
                  </a:cubicBezTo>
                  <a:cubicBezTo>
                    <a:pt x="-157" y="24943"/>
                    <a:pt x="-210" y="34119"/>
                    <a:pt x="482" y="43251"/>
                  </a:cubicBezTo>
                </a:path>
              </a:pathLst>
            </a:custGeom>
            <a:noFill/>
            <a:ln w="12700" cap="flat">
              <a:solidFill>
                <a:srgbClr val="F1F2F2"/>
              </a:solidFill>
              <a:prstDash val="solid"/>
              <a:round/>
            </a:ln>
          </p:spPr>
          <p:txBody>
            <a:bodyPr rtlCol="0" anchor="ctr"/>
            <a:lstStyle/>
            <a:p>
              <a:pPr>
                <a:defRPr/>
              </a:pPr>
              <a:endParaRPr lang="en-US" sz="825">
                <a:solidFill>
                  <a:srgbClr val="FFFFFF"/>
                </a:solidFill>
                <a:latin typeface="Amazon Ember"/>
              </a:endParaRPr>
            </a:p>
          </p:txBody>
        </p:sp>
        <p:sp>
          <p:nvSpPr>
            <p:cNvPr id="165" name="Freeform: Shape 194">
              <a:extLst>
                <a:ext uri="{FF2B5EF4-FFF2-40B4-BE49-F238E27FC236}">
                  <a16:creationId xmlns:a16="http://schemas.microsoft.com/office/drawing/2014/main" id="{83542723-550B-4812-AA95-7842F487C1D3}"/>
                </a:ext>
              </a:extLst>
            </p:cNvPr>
            <p:cNvSpPr/>
            <p:nvPr/>
          </p:nvSpPr>
          <p:spPr>
            <a:xfrm>
              <a:off x="3649219" y="2276580"/>
              <a:ext cx="79004" cy="84581"/>
            </a:xfrm>
            <a:custGeom>
              <a:avLst/>
              <a:gdLst>
                <a:gd name="connsiteX0" fmla="*/ 79004 w 79004"/>
                <a:gd name="connsiteY0" fmla="*/ 0 h 84581"/>
                <a:gd name="connsiteX1" fmla="*/ 70866 w 79004"/>
                <a:gd name="connsiteY1" fmla="*/ 4572 h 84581"/>
                <a:gd name="connsiteX2" fmla="*/ 0 w 79004"/>
                <a:gd name="connsiteY2" fmla="*/ 84582 h 84581"/>
              </a:gdLst>
              <a:ahLst/>
              <a:cxnLst>
                <a:cxn ang="0">
                  <a:pos x="connsiteX0" y="connsiteY0"/>
                </a:cxn>
                <a:cxn ang="0">
                  <a:pos x="connsiteX1" y="connsiteY1"/>
                </a:cxn>
                <a:cxn ang="0">
                  <a:pos x="connsiteX2" y="connsiteY2"/>
                </a:cxn>
              </a:cxnLst>
              <a:rect l="l" t="t" r="r" b="b"/>
              <a:pathLst>
                <a:path w="79004" h="84581">
                  <a:moveTo>
                    <a:pt x="79004" y="0"/>
                  </a:moveTo>
                  <a:cubicBezTo>
                    <a:pt x="76307" y="1417"/>
                    <a:pt x="73586" y="2903"/>
                    <a:pt x="70866" y="4572"/>
                  </a:cubicBezTo>
                  <a:cubicBezTo>
                    <a:pt x="45286" y="19362"/>
                    <a:pt x="16756" y="47114"/>
                    <a:pt x="0" y="84582"/>
                  </a:cubicBezTo>
                </a:path>
              </a:pathLst>
            </a:custGeom>
            <a:noFill/>
            <a:ln w="12700" cap="flat">
              <a:solidFill>
                <a:srgbClr val="F1F2F2"/>
              </a:solidFill>
              <a:prstDash val="solid"/>
              <a:round/>
            </a:ln>
          </p:spPr>
          <p:txBody>
            <a:bodyPr rtlCol="0" anchor="ctr"/>
            <a:lstStyle/>
            <a:p>
              <a:pPr>
                <a:defRPr/>
              </a:pPr>
              <a:endParaRPr lang="en-US" sz="825">
                <a:solidFill>
                  <a:srgbClr val="FFFFFF"/>
                </a:solidFill>
                <a:latin typeface="Amazon Ember"/>
              </a:endParaRPr>
            </a:p>
          </p:txBody>
        </p:sp>
        <p:sp>
          <p:nvSpPr>
            <p:cNvPr id="166" name="Freeform: Shape 195">
              <a:extLst>
                <a:ext uri="{FF2B5EF4-FFF2-40B4-BE49-F238E27FC236}">
                  <a16:creationId xmlns:a16="http://schemas.microsoft.com/office/drawing/2014/main" id="{E92C7088-9161-4B36-B345-21554BBDF4C2}"/>
                </a:ext>
              </a:extLst>
            </p:cNvPr>
            <p:cNvSpPr/>
            <p:nvPr/>
          </p:nvSpPr>
          <p:spPr>
            <a:xfrm>
              <a:off x="3748157" y="2256763"/>
              <a:ext cx="198584" cy="73926"/>
            </a:xfrm>
            <a:custGeom>
              <a:avLst/>
              <a:gdLst>
                <a:gd name="connsiteX0" fmla="*/ 198585 w 198584"/>
                <a:gd name="connsiteY0" fmla="*/ 73926 h 73926"/>
                <a:gd name="connsiteX1" fmla="*/ 0 w 198584"/>
                <a:gd name="connsiteY1" fmla="*/ 10901 h 73926"/>
              </a:gdLst>
              <a:ahLst/>
              <a:cxnLst>
                <a:cxn ang="0">
                  <a:pos x="connsiteX0" y="connsiteY0"/>
                </a:cxn>
                <a:cxn ang="0">
                  <a:pos x="connsiteX1" y="connsiteY1"/>
                </a:cxn>
              </a:cxnLst>
              <a:rect l="l" t="t" r="r" b="b"/>
              <a:pathLst>
                <a:path w="198584" h="73926">
                  <a:moveTo>
                    <a:pt x="198585" y="73926"/>
                  </a:moveTo>
                  <a:cubicBezTo>
                    <a:pt x="169233" y="28092"/>
                    <a:pt x="88994" y="-22749"/>
                    <a:pt x="0" y="10901"/>
                  </a:cubicBezTo>
                </a:path>
              </a:pathLst>
            </a:custGeom>
            <a:noFill/>
            <a:ln w="12700" cap="flat">
              <a:solidFill>
                <a:srgbClr val="F1F2F2"/>
              </a:solidFill>
              <a:prstDash val="solid"/>
              <a:round/>
            </a:ln>
          </p:spPr>
          <p:txBody>
            <a:bodyPr rtlCol="0" anchor="ctr"/>
            <a:lstStyle/>
            <a:p>
              <a:pPr>
                <a:defRPr/>
              </a:pPr>
              <a:endParaRPr lang="en-US" sz="825">
                <a:solidFill>
                  <a:srgbClr val="FFFFFF"/>
                </a:solidFill>
                <a:latin typeface="Amazon Ember"/>
              </a:endParaRPr>
            </a:p>
          </p:txBody>
        </p:sp>
        <p:sp>
          <p:nvSpPr>
            <p:cNvPr id="167" name="Freeform: Shape 196">
              <a:extLst>
                <a:ext uri="{FF2B5EF4-FFF2-40B4-BE49-F238E27FC236}">
                  <a16:creationId xmlns:a16="http://schemas.microsoft.com/office/drawing/2014/main" id="{5834E722-EC88-4D58-90F2-F81015F09F95}"/>
                </a:ext>
              </a:extLst>
            </p:cNvPr>
            <p:cNvSpPr/>
            <p:nvPr/>
          </p:nvSpPr>
          <p:spPr>
            <a:xfrm>
              <a:off x="3922510" y="2307098"/>
              <a:ext cx="30723" cy="27820"/>
            </a:xfrm>
            <a:custGeom>
              <a:avLst/>
              <a:gdLst>
                <a:gd name="connsiteX0" fmla="*/ 30724 w 30723"/>
                <a:gd name="connsiteY0" fmla="*/ 640 h 27820"/>
                <a:gd name="connsiteX1" fmla="*/ 26198 w 30723"/>
                <a:gd name="connsiteY1" fmla="*/ 0 h 27820"/>
                <a:gd name="connsiteX2" fmla="*/ 22997 w 30723"/>
                <a:gd name="connsiteY2" fmla="*/ 22311 h 27820"/>
                <a:gd name="connsiteX3" fmla="*/ 960 w 30723"/>
                <a:gd name="connsiteY3" fmla="*/ 17465 h 27820"/>
                <a:gd name="connsiteX4" fmla="*/ 0 w 30723"/>
                <a:gd name="connsiteY4" fmla="*/ 21946 h 27820"/>
                <a:gd name="connsiteX5" fmla="*/ 26815 w 30723"/>
                <a:gd name="connsiteY5" fmla="*/ 27821 h 27820"/>
                <a:gd name="connsiteX6" fmla="*/ 30724 w 30723"/>
                <a:gd name="connsiteY6" fmla="*/ 640 h 27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723" h="27820">
                  <a:moveTo>
                    <a:pt x="30724" y="640"/>
                  </a:moveTo>
                  <a:lnTo>
                    <a:pt x="26198" y="0"/>
                  </a:lnTo>
                  <a:lnTo>
                    <a:pt x="22997" y="22311"/>
                  </a:lnTo>
                  <a:lnTo>
                    <a:pt x="960" y="17465"/>
                  </a:lnTo>
                  <a:lnTo>
                    <a:pt x="0" y="21946"/>
                  </a:lnTo>
                  <a:lnTo>
                    <a:pt x="26815" y="27821"/>
                  </a:lnTo>
                  <a:lnTo>
                    <a:pt x="30724" y="640"/>
                  </a:lnTo>
                  <a:close/>
                </a:path>
              </a:pathLst>
            </a:custGeom>
            <a:solidFill>
              <a:srgbClr val="F1F2F2"/>
            </a:solidFill>
            <a:ln w="2286" cap="flat">
              <a:noFill/>
              <a:prstDash val="solid"/>
              <a:miter/>
            </a:ln>
          </p:spPr>
          <p:txBody>
            <a:bodyPr rtlCol="0" anchor="ctr"/>
            <a:lstStyle/>
            <a:p>
              <a:pPr>
                <a:defRPr/>
              </a:pPr>
              <a:endParaRPr lang="en-US" sz="825">
                <a:solidFill>
                  <a:srgbClr val="FFFFFF"/>
                </a:solidFill>
                <a:latin typeface="Amazon Ember"/>
              </a:endParaRPr>
            </a:p>
          </p:txBody>
        </p:sp>
        <p:sp>
          <p:nvSpPr>
            <p:cNvPr id="168" name="Freeform: Shape 197">
              <a:extLst>
                <a:ext uri="{FF2B5EF4-FFF2-40B4-BE49-F238E27FC236}">
                  <a16:creationId xmlns:a16="http://schemas.microsoft.com/office/drawing/2014/main" id="{9AA04B42-EA6F-4FF0-90E1-1AB321B2C7FA}"/>
                </a:ext>
              </a:extLst>
            </p:cNvPr>
            <p:cNvSpPr/>
            <p:nvPr/>
          </p:nvSpPr>
          <p:spPr>
            <a:xfrm>
              <a:off x="3969579" y="2378376"/>
              <a:ext cx="7716" cy="60441"/>
            </a:xfrm>
            <a:custGeom>
              <a:avLst/>
              <a:gdLst>
                <a:gd name="connsiteX0" fmla="*/ 7498 w 7716"/>
                <a:gd name="connsiteY0" fmla="*/ 60442 h 60441"/>
                <a:gd name="connsiteX1" fmla="*/ 0 w 7716"/>
                <a:gd name="connsiteY1" fmla="*/ 0 h 60441"/>
              </a:gdLst>
              <a:ahLst/>
              <a:cxnLst>
                <a:cxn ang="0">
                  <a:pos x="connsiteX0" y="connsiteY0"/>
                </a:cxn>
                <a:cxn ang="0">
                  <a:pos x="connsiteX1" y="connsiteY1"/>
                </a:cxn>
              </a:cxnLst>
              <a:rect l="l" t="t" r="r" b="b"/>
              <a:pathLst>
                <a:path w="7716" h="60441">
                  <a:moveTo>
                    <a:pt x="7498" y="60442"/>
                  </a:moveTo>
                  <a:cubicBezTo>
                    <a:pt x="8515" y="40013"/>
                    <a:pt x="5978" y="19562"/>
                    <a:pt x="0" y="0"/>
                  </a:cubicBezTo>
                </a:path>
              </a:pathLst>
            </a:custGeom>
            <a:noFill/>
            <a:ln w="12700" cap="flat">
              <a:solidFill>
                <a:srgbClr val="F1F2F2"/>
              </a:solidFill>
              <a:prstDash val="solid"/>
              <a:round/>
            </a:ln>
          </p:spPr>
          <p:txBody>
            <a:bodyPr rtlCol="0" anchor="ctr"/>
            <a:lstStyle/>
            <a:p>
              <a:pPr>
                <a:defRPr/>
              </a:pPr>
              <a:endParaRPr lang="en-US" sz="825">
                <a:solidFill>
                  <a:srgbClr val="FFFFFF"/>
                </a:solidFill>
                <a:latin typeface="Amazon Ember"/>
              </a:endParaRPr>
            </a:p>
          </p:txBody>
        </p:sp>
        <p:sp>
          <p:nvSpPr>
            <p:cNvPr id="169" name="Freeform: Shape 198">
              <a:extLst>
                <a:ext uri="{FF2B5EF4-FFF2-40B4-BE49-F238E27FC236}">
                  <a16:creationId xmlns:a16="http://schemas.microsoft.com/office/drawing/2014/main" id="{095C8297-13EE-4900-98C1-CEF17B1DDD4B}"/>
                </a:ext>
              </a:extLst>
            </p:cNvPr>
            <p:cNvSpPr/>
            <p:nvPr/>
          </p:nvSpPr>
          <p:spPr>
            <a:xfrm>
              <a:off x="3963956" y="2452922"/>
              <a:ext cx="11795" cy="41673"/>
            </a:xfrm>
            <a:custGeom>
              <a:avLst/>
              <a:gdLst>
                <a:gd name="connsiteX0" fmla="*/ 0 w 11795"/>
                <a:gd name="connsiteY0" fmla="*/ 41674 h 41673"/>
                <a:gd name="connsiteX1" fmla="*/ 11796 w 11795"/>
                <a:gd name="connsiteY1" fmla="*/ 0 h 41673"/>
              </a:gdLst>
              <a:ahLst/>
              <a:cxnLst>
                <a:cxn ang="0">
                  <a:pos x="connsiteX0" y="connsiteY0"/>
                </a:cxn>
                <a:cxn ang="0">
                  <a:pos x="connsiteX1" y="connsiteY1"/>
                </a:cxn>
              </a:cxnLst>
              <a:rect l="l" t="t" r="r" b="b"/>
              <a:pathLst>
                <a:path w="11795" h="41673">
                  <a:moveTo>
                    <a:pt x="0" y="41674"/>
                  </a:moveTo>
                  <a:cubicBezTo>
                    <a:pt x="5754" y="28365"/>
                    <a:pt x="9720" y="14352"/>
                    <a:pt x="11796" y="0"/>
                  </a:cubicBezTo>
                </a:path>
              </a:pathLst>
            </a:custGeom>
            <a:noFill/>
            <a:ln w="12700" cap="flat">
              <a:solidFill>
                <a:srgbClr val="F1F2F2"/>
              </a:solidFill>
              <a:prstDash val="solid"/>
              <a:round/>
            </a:ln>
          </p:spPr>
          <p:txBody>
            <a:bodyPr rtlCol="0" anchor="ctr"/>
            <a:lstStyle/>
            <a:p>
              <a:pPr>
                <a:defRPr/>
              </a:pPr>
              <a:endParaRPr lang="en-US" sz="825">
                <a:solidFill>
                  <a:srgbClr val="FFFFFF"/>
                </a:solidFill>
                <a:latin typeface="Amazon Ember"/>
              </a:endParaRPr>
            </a:p>
          </p:txBody>
        </p:sp>
        <p:sp>
          <p:nvSpPr>
            <p:cNvPr id="170" name="Freeform: Shape 199">
              <a:extLst>
                <a:ext uri="{FF2B5EF4-FFF2-40B4-BE49-F238E27FC236}">
                  <a16:creationId xmlns:a16="http://schemas.microsoft.com/office/drawing/2014/main" id="{9A718E02-430B-4D78-A058-BBA3799F8CE1}"/>
                </a:ext>
              </a:extLst>
            </p:cNvPr>
            <p:cNvSpPr/>
            <p:nvPr/>
          </p:nvSpPr>
          <p:spPr>
            <a:xfrm>
              <a:off x="3734144" y="2510072"/>
              <a:ext cx="222153" cy="90895"/>
            </a:xfrm>
            <a:custGeom>
              <a:avLst/>
              <a:gdLst>
                <a:gd name="connsiteX0" fmla="*/ 0 w 222153"/>
                <a:gd name="connsiteY0" fmla="*/ 74638 h 90895"/>
                <a:gd name="connsiteX1" fmla="*/ 157985 w 222153"/>
                <a:gd name="connsiteY1" fmla="*/ 66614 h 90895"/>
                <a:gd name="connsiteX2" fmla="*/ 222153 w 222153"/>
                <a:gd name="connsiteY2" fmla="*/ 0 h 90895"/>
              </a:gdLst>
              <a:ahLst/>
              <a:cxnLst>
                <a:cxn ang="0">
                  <a:pos x="connsiteX0" y="connsiteY0"/>
                </a:cxn>
                <a:cxn ang="0">
                  <a:pos x="connsiteX1" y="connsiteY1"/>
                </a:cxn>
                <a:cxn ang="0">
                  <a:pos x="connsiteX2" y="connsiteY2"/>
                </a:cxn>
              </a:cxnLst>
              <a:rect l="l" t="t" r="r" b="b"/>
              <a:pathLst>
                <a:path w="222153" h="90895">
                  <a:moveTo>
                    <a:pt x="0" y="74638"/>
                  </a:moveTo>
                  <a:cubicBezTo>
                    <a:pt x="43434" y="94960"/>
                    <a:pt x="99761" y="100310"/>
                    <a:pt x="157985" y="66614"/>
                  </a:cubicBezTo>
                  <a:cubicBezTo>
                    <a:pt x="184862" y="50441"/>
                    <a:pt x="206995" y="27462"/>
                    <a:pt x="222153" y="0"/>
                  </a:cubicBezTo>
                </a:path>
              </a:pathLst>
            </a:custGeom>
            <a:noFill/>
            <a:ln w="12700" cap="flat">
              <a:solidFill>
                <a:srgbClr val="F1F2F2"/>
              </a:solidFill>
              <a:prstDash val="solid"/>
              <a:round/>
            </a:ln>
          </p:spPr>
          <p:txBody>
            <a:bodyPr rtlCol="0" anchor="ctr"/>
            <a:lstStyle/>
            <a:p>
              <a:pPr>
                <a:defRPr/>
              </a:pPr>
              <a:endParaRPr lang="en-US" sz="825">
                <a:solidFill>
                  <a:srgbClr val="FFFFFF"/>
                </a:solidFill>
                <a:latin typeface="Amazon Ember"/>
              </a:endParaRPr>
            </a:p>
          </p:txBody>
        </p:sp>
        <p:sp>
          <p:nvSpPr>
            <p:cNvPr id="171" name="Freeform: Shape 200">
              <a:extLst>
                <a:ext uri="{FF2B5EF4-FFF2-40B4-BE49-F238E27FC236}">
                  <a16:creationId xmlns:a16="http://schemas.microsoft.com/office/drawing/2014/main" id="{095BFEF2-6D93-4498-8C4D-0E9EF05A340B}"/>
                </a:ext>
              </a:extLst>
            </p:cNvPr>
            <p:cNvSpPr/>
            <p:nvPr/>
          </p:nvSpPr>
          <p:spPr>
            <a:xfrm>
              <a:off x="3729686" y="2573600"/>
              <a:ext cx="27454" cy="34198"/>
            </a:xfrm>
            <a:custGeom>
              <a:avLst/>
              <a:gdLst>
                <a:gd name="connsiteX0" fmla="*/ 10813 w 27454"/>
                <a:gd name="connsiteY0" fmla="*/ 34199 h 34198"/>
                <a:gd name="connsiteX1" fmla="*/ 15019 w 27454"/>
                <a:gd name="connsiteY1" fmla="*/ 32393 h 34198"/>
                <a:gd name="connsiteX2" fmla="*/ 6126 w 27454"/>
                <a:gd name="connsiteY2" fmla="*/ 11681 h 34198"/>
                <a:gd name="connsiteX3" fmla="*/ 27455 w 27454"/>
                <a:gd name="connsiteY3" fmla="*/ 4321 h 34198"/>
                <a:gd name="connsiteX4" fmla="*/ 25946 w 27454"/>
                <a:gd name="connsiteY4" fmla="*/ 0 h 34198"/>
                <a:gd name="connsiteX5" fmla="*/ 0 w 27454"/>
                <a:gd name="connsiteY5" fmla="*/ 8961 h 34198"/>
                <a:gd name="connsiteX6" fmla="*/ 10813 w 27454"/>
                <a:gd name="connsiteY6" fmla="*/ 34199 h 34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454" h="34198">
                  <a:moveTo>
                    <a:pt x="10813" y="34199"/>
                  </a:moveTo>
                  <a:lnTo>
                    <a:pt x="15019" y="32393"/>
                  </a:lnTo>
                  <a:lnTo>
                    <a:pt x="6126" y="11681"/>
                  </a:lnTo>
                  <a:lnTo>
                    <a:pt x="27455" y="4321"/>
                  </a:lnTo>
                  <a:lnTo>
                    <a:pt x="25946" y="0"/>
                  </a:lnTo>
                  <a:lnTo>
                    <a:pt x="0" y="8961"/>
                  </a:lnTo>
                  <a:lnTo>
                    <a:pt x="10813" y="34199"/>
                  </a:lnTo>
                  <a:close/>
                </a:path>
              </a:pathLst>
            </a:custGeom>
            <a:solidFill>
              <a:srgbClr val="F1F2F2"/>
            </a:solidFill>
            <a:ln w="2286" cap="flat">
              <a:noFill/>
              <a:prstDash val="solid"/>
              <a:miter/>
            </a:ln>
          </p:spPr>
          <p:txBody>
            <a:bodyPr rtlCol="0" anchor="ctr"/>
            <a:lstStyle/>
            <a:p>
              <a:pPr>
                <a:defRPr/>
              </a:pPr>
              <a:endParaRPr lang="en-US" sz="825">
                <a:solidFill>
                  <a:srgbClr val="FFFFFF"/>
                </a:solidFill>
                <a:latin typeface="Amazon Ember"/>
              </a:endParaRPr>
            </a:p>
          </p:txBody>
        </p:sp>
        <p:sp>
          <p:nvSpPr>
            <p:cNvPr id="172" name="Freeform: Shape 201">
              <a:extLst>
                <a:ext uri="{FF2B5EF4-FFF2-40B4-BE49-F238E27FC236}">
                  <a16:creationId xmlns:a16="http://schemas.microsoft.com/office/drawing/2014/main" id="{E6BE07B8-0D72-4DA1-B4E8-839255D0A13D}"/>
                </a:ext>
              </a:extLst>
            </p:cNvPr>
            <p:cNvSpPr/>
            <p:nvPr/>
          </p:nvSpPr>
          <p:spPr>
            <a:xfrm>
              <a:off x="3682823" y="2376318"/>
              <a:ext cx="51229" cy="2286"/>
            </a:xfrm>
            <a:custGeom>
              <a:avLst/>
              <a:gdLst>
                <a:gd name="connsiteX0" fmla="*/ 0 w 51229"/>
                <a:gd name="connsiteY0" fmla="*/ 0 h 2286"/>
                <a:gd name="connsiteX1" fmla="*/ 51229 w 51229"/>
                <a:gd name="connsiteY1" fmla="*/ 0 h 2286"/>
              </a:gdLst>
              <a:ahLst/>
              <a:cxnLst>
                <a:cxn ang="0">
                  <a:pos x="connsiteX0" y="connsiteY0"/>
                </a:cxn>
                <a:cxn ang="0">
                  <a:pos x="connsiteX1" y="connsiteY1"/>
                </a:cxn>
              </a:cxnLst>
              <a:rect l="l" t="t" r="r" b="b"/>
              <a:pathLst>
                <a:path w="51229" h="2286">
                  <a:moveTo>
                    <a:pt x="0" y="0"/>
                  </a:moveTo>
                  <a:lnTo>
                    <a:pt x="51229" y="0"/>
                  </a:lnTo>
                </a:path>
              </a:pathLst>
            </a:custGeom>
            <a:ln w="12700" cap="flat">
              <a:solidFill>
                <a:schemeClr val="accent2"/>
              </a:solidFill>
              <a:prstDash val="solid"/>
              <a:round/>
            </a:ln>
          </p:spPr>
          <p:txBody>
            <a:bodyPr rtlCol="0" anchor="ctr"/>
            <a:lstStyle/>
            <a:p>
              <a:pPr>
                <a:defRPr/>
              </a:pPr>
              <a:endParaRPr lang="en-US" sz="825">
                <a:solidFill>
                  <a:srgbClr val="FFFFFF"/>
                </a:solidFill>
                <a:latin typeface="Amazon Ember"/>
              </a:endParaRPr>
            </a:p>
          </p:txBody>
        </p:sp>
        <p:sp>
          <p:nvSpPr>
            <p:cNvPr id="173" name="Freeform: Shape 202">
              <a:extLst>
                <a:ext uri="{FF2B5EF4-FFF2-40B4-BE49-F238E27FC236}">
                  <a16:creationId xmlns:a16="http://schemas.microsoft.com/office/drawing/2014/main" id="{5C0EC60D-70F0-4EA4-AF9F-C40E8767D9FE}"/>
                </a:ext>
              </a:extLst>
            </p:cNvPr>
            <p:cNvSpPr/>
            <p:nvPr/>
          </p:nvSpPr>
          <p:spPr>
            <a:xfrm>
              <a:off x="3648648" y="2393395"/>
              <a:ext cx="42702" cy="2286"/>
            </a:xfrm>
            <a:custGeom>
              <a:avLst/>
              <a:gdLst>
                <a:gd name="connsiteX0" fmla="*/ 0 w 42702"/>
                <a:gd name="connsiteY0" fmla="*/ 0 h 2286"/>
                <a:gd name="connsiteX1" fmla="*/ 42702 w 42702"/>
                <a:gd name="connsiteY1" fmla="*/ 0 h 2286"/>
              </a:gdLst>
              <a:ahLst/>
              <a:cxnLst>
                <a:cxn ang="0">
                  <a:pos x="connsiteX0" y="connsiteY0"/>
                </a:cxn>
                <a:cxn ang="0">
                  <a:pos x="connsiteX1" y="connsiteY1"/>
                </a:cxn>
              </a:cxnLst>
              <a:rect l="l" t="t" r="r" b="b"/>
              <a:pathLst>
                <a:path w="42702" h="2286">
                  <a:moveTo>
                    <a:pt x="0" y="0"/>
                  </a:moveTo>
                  <a:lnTo>
                    <a:pt x="42702" y="0"/>
                  </a:lnTo>
                </a:path>
              </a:pathLst>
            </a:custGeom>
            <a:ln w="12700" cap="flat">
              <a:solidFill>
                <a:schemeClr val="accent2"/>
              </a:solidFill>
              <a:prstDash val="solid"/>
              <a:round/>
            </a:ln>
          </p:spPr>
          <p:txBody>
            <a:bodyPr rtlCol="0" anchor="ctr"/>
            <a:lstStyle/>
            <a:p>
              <a:pPr>
                <a:defRPr/>
              </a:pPr>
              <a:endParaRPr lang="en-US" sz="825">
                <a:solidFill>
                  <a:srgbClr val="FFFFFF"/>
                </a:solidFill>
                <a:latin typeface="Amazon Ember"/>
              </a:endParaRPr>
            </a:p>
          </p:txBody>
        </p:sp>
        <p:sp>
          <p:nvSpPr>
            <p:cNvPr id="174" name="Freeform: Shape 203">
              <a:extLst>
                <a:ext uri="{FF2B5EF4-FFF2-40B4-BE49-F238E27FC236}">
                  <a16:creationId xmlns:a16="http://schemas.microsoft.com/office/drawing/2014/main" id="{1E86A923-F0CB-4EA0-B8F1-8117B7F36C12}"/>
                </a:ext>
              </a:extLst>
            </p:cNvPr>
            <p:cNvSpPr/>
            <p:nvPr/>
          </p:nvSpPr>
          <p:spPr>
            <a:xfrm>
              <a:off x="3635846" y="2376318"/>
              <a:ext cx="25626" cy="2286"/>
            </a:xfrm>
            <a:custGeom>
              <a:avLst/>
              <a:gdLst>
                <a:gd name="connsiteX0" fmla="*/ 25626 w 25626"/>
                <a:gd name="connsiteY0" fmla="*/ 0 h 2286"/>
                <a:gd name="connsiteX1" fmla="*/ 0 w 25626"/>
                <a:gd name="connsiteY1" fmla="*/ 0 h 2286"/>
              </a:gdLst>
              <a:ahLst/>
              <a:cxnLst>
                <a:cxn ang="0">
                  <a:pos x="connsiteX0" y="connsiteY0"/>
                </a:cxn>
                <a:cxn ang="0">
                  <a:pos x="connsiteX1" y="connsiteY1"/>
                </a:cxn>
              </a:cxnLst>
              <a:rect l="l" t="t" r="r" b="b"/>
              <a:pathLst>
                <a:path w="25626" h="2286">
                  <a:moveTo>
                    <a:pt x="25626" y="0"/>
                  </a:moveTo>
                  <a:lnTo>
                    <a:pt x="0" y="0"/>
                  </a:lnTo>
                </a:path>
              </a:pathLst>
            </a:custGeom>
            <a:ln w="12700" cap="flat">
              <a:solidFill>
                <a:schemeClr val="accent2"/>
              </a:solidFill>
              <a:prstDash val="solid"/>
              <a:round/>
            </a:ln>
          </p:spPr>
          <p:txBody>
            <a:bodyPr rtlCol="0" anchor="ctr"/>
            <a:lstStyle/>
            <a:p>
              <a:pPr>
                <a:defRPr/>
              </a:pPr>
              <a:endParaRPr lang="en-US" sz="825">
                <a:solidFill>
                  <a:srgbClr val="FFFFFF"/>
                </a:solidFill>
                <a:latin typeface="Amazon Ember"/>
              </a:endParaRPr>
            </a:p>
          </p:txBody>
        </p:sp>
        <p:sp>
          <p:nvSpPr>
            <p:cNvPr id="175" name="Freeform: Shape 204">
              <a:extLst>
                <a:ext uri="{FF2B5EF4-FFF2-40B4-BE49-F238E27FC236}">
                  <a16:creationId xmlns:a16="http://schemas.microsoft.com/office/drawing/2014/main" id="{164A3830-D765-4BF6-8D06-7535EFDDC486}"/>
                </a:ext>
              </a:extLst>
            </p:cNvPr>
            <p:cNvSpPr/>
            <p:nvPr/>
          </p:nvSpPr>
          <p:spPr>
            <a:xfrm>
              <a:off x="3699900" y="2393395"/>
              <a:ext cx="21351" cy="2286"/>
            </a:xfrm>
            <a:custGeom>
              <a:avLst/>
              <a:gdLst>
                <a:gd name="connsiteX0" fmla="*/ 21351 w 21351"/>
                <a:gd name="connsiteY0" fmla="*/ 0 h 2286"/>
                <a:gd name="connsiteX1" fmla="*/ 0 w 21351"/>
                <a:gd name="connsiteY1" fmla="*/ 0 h 2286"/>
              </a:gdLst>
              <a:ahLst/>
              <a:cxnLst>
                <a:cxn ang="0">
                  <a:pos x="connsiteX0" y="connsiteY0"/>
                </a:cxn>
                <a:cxn ang="0">
                  <a:pos x="connsiteX1" y="connsiteY1"/>
                </a:cxn>
              </a:cxnLst>
              <a:rect l="l" t="t" r="r" b="b"/>
              <a:pathLst>
                <a:path w="21351" h="2286">
                  <a:moveTo>
                    <a:pt x="21351" y="0"/>
                  </a:moveTo>
                  <a:lnTo>
                    <a:pt x="0" y="0"/>
                  </a:lnTo>
                </a:path>
              </a:pathLst>
            </a:custGeom>
            <a:ln w="12700" cap="flat">
              <a:solidFill>
                <a:schemeClr val="accent2"/>
              </a:solidFill>
              <a:prstDash val="solid"/>
              <a:round/>
            </a:ln>
          </p:spPr>
          <p:txBody>
            <a:bodyPr rtlCol="0" anchor="ctr"/>
            <a:lstStyle/>
            <a:p>
              <a:pPr>
                <a:defRPr/>
              </a:pPr>
              <a:endParaRPr lang="en-US" sz="825">
                <a:solidFill>
                  <a:srgbClr val="FFFFFF"/>
                </a:solidFill>
                <a:latin typeface="Amazon Ember"/>
              </a:endParaRPr>
            </a:p>
          </p:txBody>
        </p:sp>
        <p:sp>
          <p:nvSpPr>
            <p:cNvPr id="176" name="Freeform: Shape 205">
              <a:extLst>
                <a:ext uri="{FF2B5EF4-FFF2-40B4-BE49-F238E27FC236}">
                  <a16:creationId xmlns:a16="http://schemas.microsoft.com/office/drawing/2014/main" id="{966ABC74-2BDD-4B0B-9793-C84C1F34DAAE}"/>
                </a:ext>
              </a:extLst>
            </p:cNvPr>
            <p:cNvSpPr/>
            <p:nvPr/>
          </p:nvSpPr>
          <p:spPr>
            <a:xfrm>
              <a:off x="3715307" y="2336165"/>
              <a:ext cx="182880" cy="182879"/>
            </a:xfrm>
            <a:custGeom>
              <a:avLst/>
              <a:gdLst>
                <a:gd name="connsiteX0" fmla="*/ 0 w 182880"/>
                <a:gd name="connsiteY0" fmla="*/ 91382 h 182879"/>
                <a:gd name="connsiteX1" fmla="*/ 91383 w 182880"/>
                <a:gd name="connsiteY1" fmla="*/ 182880 h 182879"/>
                <a:gd name="connsiteX2" fmla="*/ 182880 w 182880"/>
                <a:gd name="connsiteY2" fmla="*/ 91497 h 182879"/>
                <a:gd name="connsiteX3" fmla="*/ 91497 w 182880"/>
                <a:gd name="connsiteY3" fmla="*/ 0 h 182879"/>
                <a:gd name="connsiteX4" fmla="*/ 24300 w 182880"/>
                <a:gd name="connsiteY4" fmla="*/ 29363 h 182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880" h="182879">
                  <a:moveTo>
                    <a:pt x="0" y="91382"/>
                  </a:moveTo>
                  <a:cubicBezTo>
                    <a:pt x="-32" y="141882"/>
                    <a:pt x="40881" y="182848"/>
                    <a:pt x="91383" y="182880"/>
                  </a:cubicBezTo>
                  <a:cubicBezTo>
                    <a:pt x="141883" y="182912"/>
                    <a:pt x="182848" y="141999"/>
                    <a:pt x="182880" y="91497"/>
                  </a:cubicBezTo>
                  <a:cubicBezTo>
                    <a:pt x="182912" y="40997"/>
                    <a:pt x="141999" y="32"/>
                    <a:pt x="91497" y="0"/>
                  </a:cubicBezTo>
                  <a:cubicBezTo>
                    <a:pt x="65983" y="-16"/>
                    <a:pt x="41622" y="10629"/>
                    <a:pt x="24300" y="29363"/>
                  </a:cubicBezTo>
                </a:path>
              </a:pathLst>
            </a:custGeom>
            <a:noFill/>
            <a:ln w="12700" cap="flat">
              <a:solidFill>
                <a:schemeClr val="accent2"/>
              </a:solidFill>
              <a:prstDash val="solid"/>
              <a:round/>
            </a:ln>
          </p:spPr>
          <p:txBody>
            <a:bodyPr rtlCol="0" anchor="ctr"/>
            <a:lstStyle/>
            <a:p>
              <a:pPr>
                <a:defRPr/>
              </a:pPr>
              <a:endParaRPr lang="en-US" sz="825">
                <a:solidFill>
                  <a:srgbClr val="FFFFFF"/>
                </a:solidFill>
                <a:latin typeface="Amazon Ember"/>
              </a:endParaRPr>
            </a:p>
          </p:txBody>
        </p:sp>
        <p:sp>
          <p:nvSpPr>
            <p:cNvPr id="177" name="Freeform: Shape 206">
              <a:extLst>
                <a:ext uri="{FF2B5EF4-FFF2-40B4-BE49-F238E27FC236}">
                  <a16:creationId xmlns:a16="http://schemas.microsoft.com/office/drawing/2014/main" id="{B1165985-42E2-4AC4-9E94-C2F1AA6FB223}"/>
                </a:ext>
              </a:extLst>
            </p:cNvPr>
            <p:cNvSpPr/>
            <p:nvPr/>
          </p:nvSpPr>
          <p:spPr>
            <a:xfrm>
              <a:off x="3737230" y="2358122"/>
              <a:ext cx="138897" cy="138897"/>
            </a:xfrm>
            <a:custGeom>
              <a:avLst/>
              <a:gdLst>
                <a:gd name="connsiteX0" fmla="*/ 138897 w 138897"/>
                <a:gd name="connsiteY0" fmla="*/ 69426 h 138897"/>
                <a:gd name="connsiteX1" fmla="*/ 69472 w 138897"/>
                <a:gd name="connsiteY1" fmla="*/ 138897 h 138897"/>
                <a:gd name="connsiteX2" fmla="*/ 0 w 138897"/>
                <a:gd name="connsiteY2" fmla="*/ 69472 h 138897"/>
                <a:gd name="connsiteX3" fmla="*/ 69426 w 138897"/>
                <a:gd name="connsiteY3" fmla="*/ 0 h 138897"/>
                <a:gd name="connsiteX4" fmla="*/ 69449 w 138897"/>
                <a:gd name="connsiteY4" fmla="*/ 0 h 138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897" h="138897">
                  <a:moveTo>
                    <a:pt x="138897" y="69426"/>
                  </a:moveTo>
                  <a:cubicBezTo>
                    <a:pt x="138911" y="107780"/>
                    <a:pt x="107826" y="138884"/>
                    <a:pt x="69472" y="138897"/>
                  </a:cubicBezTo>
                  <a:cubicBezTo>
                    <a:pt x="31116" y="138911"/>
                    <a:pt x="13" y="107826"/>
                    <a:pt x="0" y="69472"/>
                  </a:cubicBezTo>
                  <a:cubicBezTo>
                    <a:pt x="-13" y="31116"/>
                    <a:pt x="31070" y="13"/>
                    <a:pt x="69426" y="0"/>
                  </a:cubicBezTo>
                  <a:cubicBezTo>
                    <a:pt x="69433" y="0"/>
                    <a:pt x="69442" y="0"/>
                    <a:pt x="69449" y="0"/>
                  </a:cubicBezTo>
                </a:path>
              </a:pathLst>
            </a:custGeom>
            <a:noFill/>
            <a:ln w="12700" cap="flat">
              <a:solidFill>
                <a:schemeClr val="accent2"/>
              </a:solidFill>
              <a:prstDash val="solid"/>
              <a:round/>
            </a:ln>
          </p:spPr>
          <p:txBody>
            <a:bodyPr rtlCol="0" anchor="ctr"/>
            <a:lstStyle/>
            <a:p>
              <a:pPr>
                <a:defRPr/>
              </a:pPr>
              <a:endParaRPr lang="en-US" sz="825">
                <a:solidFill>
                  <a:srgbClr val="FFFFFF"/>
                </a:solidFill>
                <a:latin typeface="Amazon Ember"/>
              </a:endParaRPr>
            </a:p>
          </p:txBody>
        </p:sp>
        <p:sp>
          <p:nvSpPr>
            <p:cNvPr id="178" name="Freeform: Shape 207">
              <a:extLst>
                <a:ext uri="{FF2B5EF4-FFF2-40B4-BE49-F238E27FC236}">
                  <a16:creationId xmlns:a16="http://schemas.microsoft.com/office/drawing/2014/main" id="{3579D882-2EC8-42AE-AA50-DA0BA9113B3C}"/>
                </a:ext>
              </a:extLst>
            </p:cNvPr>
            <p:cNvSpPr/>
            <p:nvPr/>
          </p:nvSpPr>
          <p:spPr>
            <a:xfrm>
              <a:off x="3682823" y="2410471"/>
              <a:ext cx="25603" cy="2286"/>
            </a:xfrm>
            <a:custGeom>
              <a:avLst/>
              <a:gdLst>
                <a:gd name="connsiteX0" fmla="*/ 0 w 25603"/>
                <a:gd name="connsiteY0" fmla="*/ 0 h 2286"/>
                <a:gd name="connsiteX1" fmla="*/ 25603 w 25603"/>
                <a:gd name="connsiteY1" fmla="*/ 0 h 2286"/>
              </a:gdLst>
              <a:ahLst/>
              <a:cxnLst>
                <a:cxn ang="0">
                  <a:pos x="connsiteX0" y="connsiteY0"/>
                </a:cxn>
                <a:cxn ang="0">
                  <a:pos x="connsiteX1" y="connsiteY1"/>
                </a:cxn>
              </a:cxnLst>
              <a:rect l="l" t="t" r="r" b="b"/>
              <a:pathLst>
                <a:path w="25603" h="2286">
                  <a:moveTo>
                    <a:pt x="0" y="0"/>
                  </a:moveTo>
                  <a:lnTo>
                    <a:pt x="25603" y="0"/>
                  </a:lnTo>
                </a:path>
              </a:pathLst>
            </a:custGeom>
            <a:ln w="12700" cap="flat">
              <a:solidFill>
                <a:schemeClr val="accent2"/>
              </a:solidFill>
              <a:prstDash val="solid"/>
              <a:round/>
            </a:ln>
          </p:spPr>
          <p:txBody>
            <a:bodyPr rtlCol="0" anchor="ctr"/>
            <a:lstStyle/>
            <a:p>
              <a:pPr>
                <a:defRPr/>
              </a:pPr>
              <a:endParaRPr lang="en-US" sz="825">
                <a:solidFill>
                  <a:srgbClr val="FFFFFF"/>
                </a:solidFill>
                <a:latin typeface="Amazon Ember"/>
              </a:endParaRPr>
            </a:p>
          </p:txBody>
        </p:sp>
        <p:sp>
          <p:nvSpPr>
            <p:cNvPr id="179" name="Freeform: Shape 208">
              <a:extLst>
                <a:ext uri="{FF2B5EF4-FFF2-40B4-BE49-F238E27FC236}">
                  <a16:creationId xmlns:a16="http://schemas.microsoft.com/office/drawing/2014/main" id="{68AEFF40-82C3-4F85-AD2A-BDF9793A6F01}"/>
                </a:ext>
              </a:extLst>
            </p:cNvPr>
            <p:cNvSpPr/>
            <p:nvPr/>
          </p:nvSpPr>
          <p:spPr>
            <a:xfrm>
              <a:off x="3774515" y="2386743"/>
              <a:ext cx="36438" cy="70820"/>
            </a:xfrm>
            <a:custGeom>
              <a:avLst/>
              <a:gdLst>
                <a:gd name="connsiteX0" fmla="*/ 0 w 36438"/>
                <a:gd name="connsiteY0" fmla="*/ 70820 h 70820"/>
                <a:gd name="connsiteX1" fmla="*/ 36439 w 36438"/>
                <a:gd name="connsiteY1" fmla="*/ 41194 h 70820"/>
                <a:gd name="connsiteX2" fmla="*/ 36439 w 36438"/>
                <a:gd name="connsiteY2" fmla="*/ 0 h 70820"/>
              </a:gdLst>
              <a:ahLst/>
              <a:cxnLst>
                <a:cxn ang="0">
                  <a:pos x="connsiteX0" y="connsiteY0"/>
                </a:cxn>
                <a:cxn ang="0">
                  <a:pos x="connsiteX1" y="connsiteY1"/>
                </a:cxn>
                <a:cxn ang="0">
                  <a:pos x="connsiteX2" y="connsiteY2"/>
                </a:cxn>
              </a:cxnLst>
              <a:rect l="l" t="t" r="r" b="b"/>
              <a:pathLst>
                <a:path w="36438" h="70820">
                  <a:moveTo>
                    <a:pt x="0" y="70820"/>
                  </a:moveTo>
                  <a:lnTo>
                    <a:pt x="36439" y="41194"/>
                  </a:lnTo>
                  <a:lnTo>
                    <a:pt x="36439" y="0"/>
                  </a:lnTo>
                </a:path>
              </a:pathLst>
            </a:custGeom>
            <a:noFill/>
            <a:ln w="12700" cap="flat">
              <a:solidFill>
                <a:schemeClr val="accent2"/>
              </a:solidFill>
              <a:prstDash val="solid"/>
              <a:round/>
            </a:ln>
          </p:spPr>
          <p:txBody>
            <a:bodyPr rtlCol="0" anchor="ctr"/>
            <a:lstStyle/>
            <a:p>
              <a:pPr>
                <a:defRPr/>
              </a:pPr>
              <a:endParaRPr lang="en-US" sz="825">
                <a:solidFill>
                  <a:srgbClr val="FFFFFF"/>
                </a:solidFill>
                <a:latin typeface="Amazon Ember"/>
              </a:endParaRPr>
            </a:p>
          </p:txBody>
        </p:sp>
      </p:grpSp>
      <p:grpSp>
        <p:nvGrpSpPr>
          <p:cNvPr id="180" name="Graphic 552">
            <a:extLst>
              <a:ext uri="{FF2B5EF4-FFF2-40B4-BE49-F238E27FC236}">
                <a16:creationId xmlns:a16="http://schemas.microsoft.com/office/drawing/2014/main" id="{DF7CF5ED-C46A-468E-B6CD-0C8E4BE870C8}"/>
              </a:ext>
            </a:extLst>
          </p:cNvPr>
          <p:cNvGrpSpPr/>
          <p:nvPr/>
        </p:nvGrpSpPr>
        <p:grpSpPr>
          <a:xfrm>
            <a:off x="6327636" y="1823977"/>
            <a:ext cx="662582" cy="774480"/>
            <a:chOff x="6125401" y="1864804"/>
            <a:chExt cx="1217922" cy="1423606"/>
          </a:xfrm>
        </p:grpSpPr>
        <p:sp>
          <p:nvSpPr>
            <p:cNvPr id="181" name="Freeform: Shape 554">
              <a:extLst>
                <a:ext uri="{FF2B5EF4-FFF2-40B4-BE49-F238E27FC236}">
                  <a16:creationId xmlns:a16="http://schemas.microsoft.com/office/drawing/2014/main" id="{C2FC8BBF-E619-47B0-89D7-D9E04501F322}"/>
                </a:ext>
              </a:extLst>
            </p:cNvPr>
            <p:cNvSpPr/>
            <p:nvPr/>
          </p:nvSpPr>
          <p:spPr>
            <a:xfrm>
              <a:off x="6856138" y="2192559"/>
              <a:ext cx="300704" cy="183286"/>
            </a:xfrm>
            <a:custGeom>
              <a:avLst/>
              <a:gdLst>
                <a:gd name="connsiteX0" fmla="*/ 0 w 300704"/>
                <a:gd name="connsiteY0" fmla="*/ 0 h 183286"/>
                <a:gd name="connsiteX1" fmla="*/ 141637 w 300704"/>
                <a:gd name="connsiteY1" fmla="*/ 183071 h 183286"/>
                <a:gd name="connsiteX2" fmla="*/ 300704 w 300704"/>
                <a:gd name="connsiteY2" fmla="*/ 5048 h 183286"/>
              </a:gdLst>
              <a:ahLst/>
              <a:cxnLst>
                <a:cxn ang="0">
                  <a:pos x="connsiteX0" y="connsiteY0"/>
                </a:cxn>
                <a:cxn ang="0">
                  <a:pos x="connsiteX1" y="connsiteY1"/>
                </a:cxn>
                <a:cxn ang="0">
                  <a:pos x="connsiteX2" y="connsiteY2"/>
                </a:cxn>
              </a:cxnLst>
              <a:rect l="l" t="t" r="r" b="b"/>
              <a:pathLst>
                <a:path w="300704" h="183286">
                  <a:moveTo>
                    <a:pt x="0" y="0"/>
                  </a:moveTo>
                  <a:cubicBezTo>
                    <a:pt x="953" y="88392"/>
                    <a:pt x="21812" y="177927"/>
                    <a:pt x="141637" y="183071"/>
                  </a:cubicBezTo>
                  <a:cubicBezTo>
                    <a:pt x="267653" y="188405"/>
                    <a:pt x="295656" y="94202"/>
                    <a:pt x="300704" y="5048"/>
                  </a:cubicBezTo>
                </a:path>
              </a:pathLst>
            </a:custGeom>
            <a:noFill/>
            <a:ln w="12700" cap="flat">
              <a:solidFill>
                <a:srgbClr val="EFF5ED"/>
              </a:solidFill>
              <a:prstDash val="solid"/>
              <a:round/>
            </a:ln>
          </p:spPr>
          <p:txBody>
            <a:bodyPr rtlCol="0" anchor="ctr"/>
            <a:lstStyle/>
            <a:p>
              <a:pPr>
                <a:defRPr/>
              </a:pPr>
              <a:endParaRPr lang="en-US" sz="825">
                <a:solidFill>
                  <a:srgbClr val="FFFFFF"/>
                </a:solidFill>
                <a:latin typeface="Amazon Ember"/>
              </a:endParaRPr>
            </a:p>
          </p:txBody>
        </p:sp>
        <p:sp>
          <p:nvSpPr>
            <p:cNvPr id="182" name="Freeform: Shape 555">
              <a:extLst>
                <a:ext uri="{FF2B5EF4-FFF2-40B4-BE49-F238E27FC236}">
                  <a16:creationId xmlns:a16="http://schemas.microsoft.com/office/drawing/2014/main" id="{D9D20729-BA3B-4A16-9018-B1CF3D552A9D}"/>
                </a:ext>
              </a:extLst>
            </p:cNvPr>
            <p:cNvSpPr/>
            <p:nvPr/>
          </p:nvSpPr>
          <p:spPr>
            <a:xfrm>
              <a:off x="6820667" y="1864804"/>
              <a:ext cx="375614" cy="335470"/>
            </a:xfrm>
            <a:custGeom>
              <a:avLst/>
              <a:gdLst>
                <a:gd name="connsiteX0" fmla="*/ 111672 w 375614"/>
                <a:gd name="connsiteY0" fmla="*/ 191548 h 335470"/>
                <a:gd name="connsiteX1" fmla="*/ 303315 w 375614"/>
                <a:gd name="connsiteY1" fmla="*/ 221171 h 335470"/>
                <a:gd name="connsiteX2" fmla="*/ 345320 w 375614"/>
                <a:gd name="connsiteY2" fmla="*/ 335471 h 335470"/>
                <a:gd name="connsiteX3" fmla="*/ 373895 w 375614"/>
                <a:gd name="connsiteY3" fmla="*/ 215551 h 335470"/>
                <a:gd name="connsiteX4" fmla="*/ 191682 w 375614"/>
                <a:gd name="connsiteY4" fmla="*/ 32861 h 335470"/>
                <a:gd name="connsiteX5" fmla="*/ 133865 w 375614"/>
                <a:gd name="connsiteY5" fmla="*/ 0 h 335470"/>
                <a:gd name="connsiteX6" fmla="*/ 121006 w 375614"/>
                <a:gd name="connsiteY6" fmla="*/ 46958 h 335470"/>
                <a:gd name="connsiteX7" fmla="*/ 83573 w 375614"/>
                <a:gd name="connsiteY7" fmla="*/ 35338 h 335470"/>
                <a:gd name="connsiteX8" fmla="*/ 75191 w 375614"/>
                <a:gd name="connsiteY8" fmla="*/ 73438 h 335470"/>
                <a:gd name="connsiteX9" fmla="*/ 2325 w 375614"/>
                <a:gd name="connsiteY9" fmla="*/ 206788 h 335470"/>
                <a:gd name="connsiteX10" fmla="*/ 35853 w 375614"/>
                <a:gd name="connsiteY10" fmla="*/ 328041 h 335470"/>
                <a:gd name="connsiteX11" fmla="*/ 64999 w 375614"/>
                <a:gd name="connsiteY11" fmla="*/ 263462 h 335470"/>
                <a:gd name="connsiteX12" fmla="*/ 111672 w 375614"/>
                <a:gd name="connsiteY12" fmla="*/ 191548 h 335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75614" h="335470">
                  <a:moveTo>
                    <a:pt x="111672" y="191548"/>
                  </a:moveTo>
                  <a:cubicBezTo>
                    <a:pt x="169660" y="224880"/>
                    <a:pt x="237973" y="235440"/>
                    <a:pt x="303315" y="221171"/>
                  </a:cubicBezTo>
                  <a:cubicBezTo>
                    <a:pt x="303315" y="221171"/>
                    <a:pt x="329889" y="335471"/>
                    <a:pt x="345320" y="335471"/>
                  </a:cubicBezTo>
                  <a:cubicBezTo>
                    <a:pt x="360750" y="335471"/>
                    <a:pt x="381801" y="285369"/>
                    <a:pt x="373895" y="215551"/>
                  </a:cubicBezTo>
                  <a:cubicBezTo>
                    <a:pt x="365894" y="147542"/>
                    <a:pt x="321603" y="39624"/>
                    <a:pt x="191682" y="32861"/>
                  </a:cubicBezTo>
                  <a:cubicBezTo>
                    <a:pt x="145581" y="30385"/>
                    <a:pt x="148248" y="95"/>
                    <a:pt x="133865" y="0"/>
                  </a:cubicBezTo>
                  <a:cubicBezTo>
                    <a:pt x="119482" y="-95"/>
                    <a:pt x="131293" y="42672"/>
                    <a:pt x="121006" y="46958"/>
                  </a:cubicBezTo>
                  <a:cubicBezTo>
                    <a:pt x="113196" y="50102"/>
                    <a:pt x="91288" y="30861"/>
                    <a:pt x="83573" y="35338"/>
                  </a:cubicBezTo>
                  <a:cubicBezTo>
                    <a:pt x="75858" y="39815"/>
                    <a:pt x="82525" y="68009"/>
                    <a:pt x="75191" y="73438"/>
                  </a:cubicBezTo>
                  <a:cubicBezTo>
                    <a:pt x="42044" y="100298"/>
                    <a:pt x="14136" y="142589"/>
                    <a:pt x="2325" y="206788"/>
                  </a:cubicBezTo>
                  <a:cubicBezTo>
                    <a:pt x="-3867" y="240506"/>
                    <a:pt x="705" y="324803"/>
                    <a:pt x="35853" y="328041"/>
                  </a:cubicBezTo>
                  <a:cubicBezTo>
                    <a:pt x="40996" y="328517"/>
                    <a:pt x="30042" y="292418"/>
                    <a:pt x="64999" y="263462"/>
                  </a:cubicBezTo>
                  <a:cubicBezTo>
                    <a:pt x="103290" y="230696"/>
                    <a:pt x="75572" y="156782"/>
                    <a:pt x="111672" y="191548"/>
                  </a:cubicBezTo>
                  <a:close/>
                </a:path>
              </a:pathLst>
            </a:custGeom>
            <a:noFill/>
            <a:ln w="12700" cap="flat">
              <a:solidFill>
                <a:srgbClr val="EFF5ED"/>
              </a:solidFill>
              <a:prstDash val="solid"/>
              <a:round/>
            </a:ln>
          </p:spPr>
          <p:txBody>
            <a:bodyPr rtlCol="0" anchor="ctr"/>
            <a:lstStyle/>
            <a:p>
              <a:pPr>
                <a:defRPr/>
              </a:pPr>
              <a:endParaRPr lang="en-US" sz="825">
                <a:solidFill>
                  <a:srgbClr val="FFFFFF"/>
                </a:solidFill>
                <a:latin typeface="Amazon Ember"/>
              </a:endParaRPr>
            </a:p>
          </p:txBody>
        </p:sp>
        <p:sp>
          <p:nvSpPr>
            <p:cNvPr id="183" name="Freeform: Shape 556">
              <a:extLst>
                <a:ext uri="{FF2B5EF4-FFF2-40B4-BE49-F238E27FC236}">
                  <a16:creationId xmlns:a16="http://schemas.microsoft.com/office/drawing/2014/main" id="{BABB01A4-64F8-4FCA-AD30-7CF70B0401A5}"/>
                </a:ext>
              </a:extLst>
            </p:cNvPr>
            <p:cNvSpPr/>
            <p:nvPr/>
          </p:nvSpPr>
          <p:spPr>
            <a:xfrm>
              <a:off x="6886333" y="2404586"/>
              <a:ext cx="224675" cy="104831"/>
            </a:xfrm>
            <a:custGeom>
              <a:avLst/>
              <a:gdLst>
                <a:gd name="connsiteX0" fmla="*/ 0 w 224675"/>
                <a:gd name="connsiteY0" fmla="*/ 2572 h 104831"/>
                <a:gd name="connsiteX1" fmla="*/ 120587 w 224675"/>
                <a:gd name="connsiteY1" fmla="*/ 104775 h 104831"/>
                <a:gd name="connsiteX2" fmla="*/ 224600 w 224675"/>
                <a:gd name="connsiteY2" fmla="*/ 0 h 104831"/>
              </a:gdLst>
              <a:ahLst/>
              <a:cxnLst>
                <a:cxn ang="0">
                  <a:pos x="connsiteX0" y="connsiteY0"/>
                </a:cxn>
                <a:cxn ang="0">
                  <a:pos x="connsiteX1" y="connsiteY1"/>
                </a:cxn>
                <a:cxn ang="0">
                  <a:pos x="connsiteX2" y="connsiteY2"/>
                </a:cxn>
              </a:cxnLst>
              <a:rect l="l" t="t" r="r" b="b"/>
              <a:pathLst>
                <a:path w="224675" h="104831">
                  <a:moveTo>
                    <a:pt x="0" y="2572"/>
                  </a:moveTo>
                  <a:cubicBezTo>
                    <a:pt x="8077" y="62503"/>
                    <a:pt x="60141" y="106634"/>
                    <a:pt x="120587" y="104775"/>
                  </a:cubicBezTo>
                  <a:cubicBezTo>
                    <a:pt x="120587" y="104775"/>
                    <a:pt x="227933" y="104204"/>
                    <a:pt x="224600" y="0"/>
                  </a:cubicBezTo>
                </a:path>
              </a:pathLst>
            </a:custGeom>
            <a:noFill/>
            <a:ln w="12700" cap="flat">
              <a:solidFill>
                <a:srgbClr val="EFF5ED"/>
              </a:solidFill>
              <a:prstDash val="solid"/>
              <a:round/>
            </a:ln>
          </p:spPr>
          <p:txBody>
            <a:bodyPr rtlCol="0" anchor="ctr"/>
            <a:lstStyle/>
            <a:p>
              <a:pPr>
                <a:defRPr/>
              </a:pPr>
              <a:endParaRPr lang="en-US" sz="825">
                <a:solidFill>
                  <a:srgbClr val="FFFFFF"/>
                </a:solidFill>
                <a:latin typeface="Amazon Ember"/>
              </a:endParaRPr>
            </a:p>
          </p:txBody>
        </p:sp>
        <p:sp>
          <p:nvSpPr>
            <p:cNvPr id="184" name="Freeform: Shape 557">
              <a:extLst>
                <a:ext uri="{FF2B5EF4-FFF2-40B4-BE49-F238E27FC236}">
                  <a16:creationId xmlns:a16="http://schemas.microsoft.com/office/drawing/2014/main" id="{679248C0-22BF-4452-A573-58428167875C}"/>
                </a:ext>
              </a:extLst>
            </p:cNvPr>
            <p:cNvSpPr/>
            <p:nvPr/>
          </p:nvSpPr>
          <p:spPr>
            <a:xfrm>
              <a:off x="7017492" y="2362200"/>
              <a:ext cx="325831" cy="330136"/>
            </a:xfrm>
            <a:custGeom>
              <a:avLst/>
              <a:gdLst>
                <a:gd name="connsiteX0" fmla="*/ 0 w 325831"/>
                <a:gd name="connsiteY0" fmla="*/ 330137 h 330136"/>
                <a:gd name="connsiteX1" fmla="*/ 325564 w 325831"/>
                <a:gd name="connsiteY1" fmla="*/ 330137 h 330136"/>
                <a:gd name="connsiteX2" fmla="*/ 293180 w 325831"/>
                <a:gd name="connsiteY2" fmla="*/ 130112 h 330136"/>
                <a:gd name="connsiteX3" fmla="*/ 65246 w 325831"/>
                <a:gd name="connsiteY3" fmla="*/ 34862 h 330136"/>
                <a:gd name="connsiteX4" fmla="*/ 65246 w 325831"/>
                <a:gd name="connsiteY4" fmla="*/ 0 h 3301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831" h="330136">
                  <a:moveTo>
                    <a:pt x="0" y="330137"/>
                  </a:moveTo>
                  <a:lnTo>
                    <a:pt x="325564" y="330137"/>
                  </a:lnTo>
                  <a:cubicBezTo>
                    <a:pt x="326326" y="201263"/>
                    <a:pt x="327755" y="187262"/>
                    <a:pt x="293180" y="130112"/>
                  </a:cubicBezTo>
                  <a:cubicBezTo>
                    <a:pt x="256032" y="68485"/>
                    <a:pt x="122872" y="40862"/>
                    <a:pt x="65246" y="34862"/>
                  </a:cubicBezTo>
                  <a:lnTo>
                    <a:pt x="65246" y="0"/>
                  </a:lnTo>
                </a:path>
              </a:pathLst>
            </a:custGeom>
            <a:noFill/>
            <a:ln w="12700" cap="flat">
              <a:solidFill>
                <a:srgbClr val="EFF5ED"/>
              </a:solidFill>
              <a:prstDash val="solid"/>
              <a:round/>
            </a:ln>
          </p:spPr>
          <p:txBody>
            <a:bodyPr rtlCol="0" anchor="ctr"/>
            <a:lstStyle/>
            <a:p>
              <a:pPr>
                <a:defRPr/>
              </a:pPr>
              <a:endParaRPr lang="en-US" sz="825">
                <a:solidFill>
                  <a:srgbClr val="FFFFFF"/>
                </a:solidFill>
                <a:latin typeface="Amazon Ember"/>
              </a:endParaRPr>
            </a:p>
          </p:txBody>
        </p:sp>
        <p:sp>
          <p:nvSpPr>
            <p:cNvPr id="185" name="Freeform: Shape 609">
              <a:extLst>
                <a:ext uri="{FF2B5EF4-FFF2-40B4-BE49-F238E27FC236}">
                  <a16:creationId xmlns:a16="http://schemas.microsoft.com/office/drawing/2014/main" id="{3624FFB0-B87B-455E-9B28-DCF0539F682E}"/>
                </a:ext>
              </a:extLst>
            </p:cNvPr>
            <p:cNvSpPr/>
            <p:nvPr/>
          </p:nvSpPr>
          <p:spPr>
            <a:xfrm>
              <a:off x="6819182" y="2362200"/>
              <a:ext cx="107060" cy="60864"/>
            </a:xfrm>
            <a:custGeom>
              <a:avLst/>
              <a:gdLst>
                <a:gd name="connsiteX0" fmla="*/ 107061 w 107060"/>
                <a:gd name="connsiteY0" fmla="*/ 0 h 60864"/>
                <a:gd name="connsiteX1" fmla="*/ 107061 w 107060"/>
                <a:gd name="connsiteY1" fmla="*/ 34766 h 60864"/>
                <a:gd name="connsiteX2" fmla="*/ 0 w 107060"/>
                <a:gd name="connsiteY2" fmla="*/ 60865 h 60864"/>
              </a:gdLst>
              <a:ahLst/>
              <a:cxnLst>
                <a:cxn ang="0">
                  <a:pos x="connsiteX0" y="connsiteY0"/>
                </a:cxn>
                <a:cxn ang="0">
                  <a:pos x="connsiteX1" y="connsiteY1"/>
                </a:cxn>
                <a:cxn ang="0">
                  <a:pos x="connsiteX2" y="connsiteY2"/>
                </a:cxn>
              </a:cxnLst>
              <a:rect l="l" t="t" r="r" b="b"/>
              <a:pathLst>
                <a:path w="107060" h="60864">
                  <a:moveTo>
                    <a:pt x="107061" y="0"/>
                  </a:moveTo>
                  <a:lnTo>
                    <a:pt x="107061" y="34766"/>
                  </a:lnTo>
                  <a:cubicBezTo>
                    <a:pt x="70552" y="39662"/>
                    <a:pt x="34661" y="48410"/>
                    <a:pt x="0" y="60865"/>
                  </a:cubicBezTo>
                </a:path>
              </a:pathLst>
            </a:custGeom>
            <a:noFill/>
            <a:ln w="12700" cap="flat">
              <a:solidFill>
                <a:srgbClr val="EFF5ED"/>
              </a:solidFill>
              <a:prstDash val="solid"/>
              <a:round/>
            </a:ln>
          </p:spPr>
          <p:txBody>
            <a:bodyPr rtlCol="0" anchor="ctr"/>
            <a:lstStyle/>
            <a:p>
              <a:pPr>
                <a:defRPr/>
              </a:pPr>
              <a:endParaRPr lang="en-US" sz="825">
                <a:solidFill>
                  <a:srgbClr val="FFFFFF"/>
                </a:solidFill>
                <a:latin typeface="Amazon Ember"/>
              </a:endParaRPr>
            </a:p>
          </p:txBody>
        </p:sp>
        <p:sp>
          <p:nvSpPr>
            <p:cNvPr id="186" name="Freeform: Shape 610">
              <a:extLst>
                <a:ext uri="{FF2B5EF4-FFF2-40B4-BE49-F238E27FC236}">
                  <a16:creationId xmlns:a16="http://schemas.microsoft.com/office/drawing/2014/main" id="{6005A312-1291-4457-8E33-7F9FB979A1CA}"/>
                </a:ext>
              </a:extLst>
            </p:cNvPr>
            <p:cNvSpPr/>
            <p:nvPr/>
          </p:nvSpPr>
          <p:spPr>
            <a:xfrm>
              <a:off x="7151985" y="2414397"/>
              <a:ext cx="52196" cy="277939"/>
            </a:xfrm>
            <a:custGeom>
              <a:avLst/>
              <a:gdLst>
                <a:gd name="connsiteX0" fmla="*/ 52197 w 52196"/>
                <a:gd name="connsiteY0" fmla="*/ 277940 h 277939"/>
                <a:gd name="connsiteX1" fmla="*/ 52197 w 52196"/>
                <a:gd name="connsiteY1" fmla="*/ 156400 h 277939"/>
                <a:gd name="connsiteX2" fmla="*/ 0 w 52196"/>
                <a:gd name="connsiteY2" fmla="*/ 0 h 277939"/>
              </a:gdLst>
              <a:ahLst/>
              <a:cxnLst>
                <a:cxn ang="0">
                  <a:pos x="connsiteX0" y="connsiteY0"/>
                </a:cxn>
                <a:cxn ang="0">
                  <a:pos x="connsiteX1" y="connsiteY1"/>
                </a:cxn>
                <a:cxn ang="0">
                  <a:pos x="connsiteX2" y="connsiteY2"/>
                </a:cxn>
              </a:cxnLst>
              <a:rect l="l" t="t" r="r" b="b"/>
              <a:pathLst>
                <a:path w="52196" h="277939">
                  <a:moveTo>
                    <a:pt x="52197" y="277940"/>
                  </a:moveTo>
                  <a:lnTo>
                    <a:pt x="52197" y="156400"/>
                  </a:lnTo>
                  <a:lnTo>
                    <a:pt x="0" y="0"/>
                  </a:lnTo>
                </a:path>
              </a:pathLst>
            </a:custGeom>
            <a:noFill/>
            <a:ln w="12700" cap="flat">
              <a:solidFill>
                <a:srgbClr val="EFF5ED"/>
              </a:solidFill>
              <a:prstDash val="solid"/>
              <a:round/>
            </a:ln>
          </p:spPr>
          <p:txBody>
            <a:bodyPr rtlCol="0" anchor="ctr"/>
            <a:lstStyle/>
            <a:p>
              <a:pPr>
                <a:defRPr/>
              </a:pPr>
              <a:endParaRPr lang="en-US" sz="825">
                <a:solidFill>
                  <a:srgbClr val="FFFFFF"/>
                </a:solidFill>
                <a:latin typeface="Amazon Ember"/>
              </a:endParaRPr>
            </a:p>
          </p:txBody>
        </p:sp>
        <p:sp>
          <p:nvSpPr>
            <p:cNvPr id="187" name="Freeform: Shape 611">
              <a:extLst>
                <a:ext uri="{FF2B5EF4-FFF2-40B4-BE49-F238E27FC236}">
                  <a16:creationId xmlns:a16="http://schemas.microsoft.com/office/drawing/2014/main" id="{4C38CB3D-9AB4-41BB-825A-463E622FB29B}"/>
                </a:ext>
              </a:extLst>
            </p:cNvPr>
            <p:cNvSpPr/>
            <p:nvPr/>
          </p:nvSpPr>
          <p:spPr>
            <a:xfrm>
              <a:off x="7021969" y="2553366"/>
              <a:ext cx="130016" cy="9525"/>
            </a:xfrm>
            <a:custGeom>
              <a:avLst/>
              <a:gdLst>
                <a:gd name="connsiteX0" fmla="*/ 0 w 130016"/>
                <a:gd name="connsiteY0" fmla="*/ 0 h 9525"/>
                <a:gd name="connsiteX1" fmla="*/ 130016 w 130016"/>
                <a:gd name="connsiteY1" fmla="*/ 0 h 9525"/>
              </a:gdLst>
              <a:ahLst/>
              <a:cxnLst>
                <a:cxn ang="0">
                  <a:pos x="connsiteX0" y="connsiteY0"/>
                </a:cxn>
                <a:cxn ang="0">
                  <a:pos x="connsiteX1" y="connsiteY1"/>
                </a:cxn>
              </a:cxnLst>
              <a:rect l="l" t="t" r="r" b="b"/>
              <a:pathLst>
                <a:path w="130016" h="9525">
                  <a:moveTo>
                    <a:pt x="0" y="0"/>
                  </a:moveTo>
                  <a:lnTo>
                    <a:pt x="130016" y="0"/>
                  </a:lnTo>
                </a:path>
              </a:pathLst>
            </a:custGeom>
            <a:ln w="12700" cap="flat">
              <a:solidFill>
                <a:srgbClr val="EFF5ED"/>
              </a:solidFill>
              <a:prstDash val="solid"/>
              <a:round/>
            </a:ln>
          </p:spPr>
          <p:txBody>
            <a:bodyPr rtlCol="0" anchor="ctr"/>
            <a:lstStyle/>
            <a:p>
              <a:pPr>
                <a:defRPr/>
              </a:pPr>
              <a:endParaRPr lang="en-US" sz="825">
                <a:solidFill>
                  <a:srgbClr val="FFFFFF"/>
                </a:solidFill>
                <a:latin typeface="Amazon Ember"/>
              </a:endParaRPr>
            </a:p>
          </p:txBody>
        </p:sp>
        <p:sp>
          <p:nvSpPr>
            <p:cNvPr id="188" name="Freeform: Shape 612">
              <a:extLst>
                <a:ext uri="{FF2B5EF4-FFF2-40B4-BE49-F238E27FC236}">
                  <a16:creationId xmlns:a16="http://schemas.microsoft.com/office/drawing/2014/main" id="{429F039D-86E1-4EBB-B83E-E5FF48528B6A}"/>
                </a:ext>
              </a:extLst>
            </p:cNvPr>
            <p:cNvSpPr/>
            <p:nvPr/>
          </p:nvSpPr>
          <p:spPr>
            <a:xfrm>
              <a:off x="7021969" y="2622899"/>
              <a:ext cx="130016" cy="9525"/>
            </a:xfrm>
            <a:custGeom>
              <a:avLst/>
              <a:gdLst>
                <a:gd name="connsiteX0" fmla="*/ 0 w 130016"/>
                <a:gd name="connsiteY0" fmla="*/ 0 h 9525"/>
                <a:gd name="connsiteX1" fmla="*/ 130016 w 130016"/>
                <a:gd name="connsiteY1" fmla="*/ 0 h 9525"/>
              </a:gdLst>
              <a:ahLst/>
              <a:cxnLst>
                <a:cxn ang="0">
                  <a:pos x="connsiteX0" y="connsiteY0"/>
                </a:cxn>
                <a:cxn ang="0">
                  <a:pos x="connsiteX1" y="connsiteY1"/>
                </a:cxn>
              </a:cxnLst>
              <a:rect l="l" t="t" r="r" b="b"/>
              <a:pathLst>
                <a:path w="130016" h="9525">
                  <a:moveTo>
                    <a:pt x="0" y="0"/>
                  </a:moveTo>
                  <a:lnTo>
                    <a:pt x="130016" y="0"/>
                  </a:lnTo>
                </a:path>
              </a:pathLst>
            </a:custGeom>
            <a:ln w="12700" cap="flat">
              <a:solidFill>
                <a:srgbClr val="EFF5ED"/>
              </a:solidFill>
              <a:prstDash val="solid"/>
              <a:round/>
            </a:ln>
          </p:spPr>
          <p:txBody>
            <a:bodyPr rtlCol="0" anchor="ctr"/>
            <a:lstStyle/>
            <a:p>
              <a:pPr>
                <a:defRPr/>
              </a:pPr>
              <a:endParaRPr lang="en-US" sz="825">
                <a:solidFill>
                  <a:srgbClr val="FFFFFF"/>
                </a:solidFill>
                <a:latin typeface="Amazon Ember"/>
              </a:endParaRPr>
            </a:p>
          </p:txBody>
        </p:sp>
        <p:sp>
          <p:nvSpPr>
            <p:cNvPr id="189" name="Freeform: Shape 613">
              <a:extLst>
                <a:ext uri="{FF2B5EF4-FFF2-40B4-BE49-F238E27FC236}">
                  <a16:creationId xmlns:a16="http://schemas.microsoft.com/office/drawing/2014/main" id="{6C2AFFDB-444D-4915-A73F-76A07DFDB39B}"/>
                </a:ext>
              </a:extLst>
            </p:cNvPr>
            <p:cNvSpPr/>
            <p:nvPr/>
          </p:nvSpPr>
          <p:spPr>
            <a:xfrm>
              <a:off x="7023779" y="2132838"/>
              <a:ext cx="82677" cy="82676"/>
            </a:xfrm>
            <a:custGeom>
              <a:avLst/>
              <a:gdLst>
                <a:gd name="connsiteX0" fmla="*/ 82677 w 82677"/>
                <a:gd name="connsiteY0" fmla="*/ 41338 h 82676"/>
                <a:gd name="connsiteX1" fmla="*/ 41339 w 82677"/>
                <a:gd name="connsiteY1" fmla="*/ 82677 h 82676"/>
                <a:gd name="connsiteX2" fmla="*/ 0 w 82677"/>
                <a:gd name="connsiteY2" fmla="*/ 41338 h 82676"/>
                <a:gd name="connsiteX3" fmla="*/ 41339 w 82677"/>
                <a:gd name="connsiteY3" fmla="*/ 0 h 82676"/>
                <a:gd name="connsiteX4" fmla="*/ 82677 w 82677"/>
                <a:gd name="connsiteY4" fmla="*/ 41338 h 82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677" h="82676">
                  <a:moveTo>
                    <a:pt x="82677" y="41338"/>
                  </a:moveTo>
                  <a:cubicBezTo>
                    <a:pt x="82677" y="64169"/>
                    <a:pt x="64169" y="82677"/>
                    <a:pt x="41339" y="82677"/>
                  </a:cubicBezTo>
                  <a:cubicBezTo>
                    <a:pt x="18508" y="82677"/>
                    <a:pt x="0" y="64169"/>
                    <a:pt x="0" y="41338"/>
                  </a:cubicBezTo>
                  <a:cubicBezTo>
                    <a:pt x="0" y="18508"/>
                    <a:pt x="18508" y="0"/>
                    <a:pt x="41339" y="0"/>
                  </a:cubicBezTo>
                  <a:cubicBezTo>
                    <a:pt x="64169" y="0"/>
                    <a:pt x="82677" y="18508"/>
                    <a:pt x="82677" y="41338"/>
                  </a:cubicBezTo>
                  <a:close/>
                </a:path>
              </a:pathLst>
            </a:custGeom>
            <a:noFill/>
            <a:ln w="12700" cap="flat">
              <a:solidFill>
                <a:srgbClr val="EFF5ED"/>
              </a:solidFill>
              <a:prstDash val="solid"/>
              <a:round/>
            </a:ln>
          </p:spPr>
          <p:txBody>
            <a:bodyPr rtlCol="0" anchor="ctr"/>
            <a:lstStyle/>
            <a:p>
              <a:pPr>
                <a:defRPr/>
              </a:pPr>
              <a:endParaRPr lang="en-US" sz="825">
                <a:solidFill>
                  <a:srgbClr val="FFFFFF"/>
                </a:solidFill>
                <a:latin typeface="Amazon Ember"/>
              </a:endParaRPr>
            </a:p>
          </p:txBody>
        </p:sp>
        <p:sp>
          <p:nvSpPr>
            <p:cNvPr id="190" name="Freeform: Shape 614">
              <a:extLst>
                <a:ext uri="{FF2B5EF4-FFF2-40B4-BE49-F238E27FC236}">
                  <a16:creationId xmlns:a16="http://schemas.microsoft.com/office/drawing/2014/main" id="{35C2B179-B99B-4780-9D98-9AE733F67C8B}"/>
                </a:ext>
              </a:extLst>
            </p:cNvPr>
            <p:cNvSpPr/>
            <p:nvPr/>
          </p:nvSpPr>
          <p:spPr>
            <a:xfrm>
              <a:off x="6906907" y="2132838"/>
              <a:ext cx="82677" cy="82676"/>
            </a:xfrm>
            <a:custGeom>
              <a:avLst/>
              <a:gdLst>
                <a:gd name="connsiteX0" fmla="*/ 82677 w 82677"/>
                <a:gd name="connsiteY0" fmla="*/ 41338 h 82676"/>
                <a:gd name="connsiteX1" fmla="*/ 41339 w 82677"/>
                <a:gd name="connsiteY1" fmla="*/ 82677 h 82676"/>
                <a:gd name="connsiteX2" fmla="*/ 0 w 82677"/>
                <a:gd name="connsiteY2" fmla="*/ 41338 h 82676"/>
                <a:gd name="connsiteX3" fmla="*/ 41339 w 82677"/>
                <a:gd name="connsiteY3" fmla="*/ 0 h 82676"/>
                <a:gd name="connsiteX4" fmla="*/ 82677 w 82677"/>
                <a:gd name="connsiteY4" fmla="*/ 41338 h 82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677" h="82676">
                  <a:moveTo>
                    <a:pt x="82677" y="41338"/>
                  </a:moveTo>
                  <a:cubicBezTo>
                    <a:pt x="82677" y="64169"/>
                    <a:pt x="64169" y="82677"/>
                    <a:pt x="41339" y="82677"/>
                  </a:cubicBezTo>
                  <a:cubicBezTo>
                    <a:pt x="18508" y="82677"/>
                    <a:pt x="0" y="64169"/>
                    <a:pt x="0" y="41338"/>
                  </a:cubicBezTo>
                  <a:cubicBezTo>
                    <a:pt x="0" y="18508"/>
                    <a:pt x="18508" y="0"/>
                    <a:pt x="41339" y="0"/>
                  </a:cubicBezTo>
                  <a:cubicBezTo>
                    <a:pt x="64169" y="0"/>
                    <a:pt x="82677" y="18508"/>
                    <a:pt x="82677" y="41338"/>
                  </a:cubicBezTo>
                  <a:close/>
                </a:path>
              </a:pathLst>
            </a:custGeom>
            <a:noFill/>
            <a:ln w="12700" cap="flat">
              <a:solidFill>
                <a:srgbClr val="EFF5ED"/>
              </a:solidFill>
              <a:prstDash val="solid"/>
              <a:round/>
            </a:ln>
          </p:spPr>
          <p:txBody>
            <a:bodyPr rtlCol="0" anchor="ctr"/>
            <a:lstStyle/>
            <a:p>
              <a:pPr>
                <a:defRPr/>
              </a:pPr>
              <a:endParaRPr lang="en-US" sz="825">
                <a:solidFill>
                  <a:srgbClr val="FFFFFF"/>
                </a:solidFill>
                <a:latin typeface="Amazon Ember"/>
              </a:endParaRPr>
            </a:p>
          </p:txBody>
        </p:sp>
        <p:sp>
          <p:nvSpPr>
            <p:cNvPr id="191" name="Freeform: Shape 615">
              <a:extLst>
                <a:ext uri="{FF2B5EF4-FFF2-40B4-BE49-F238E27FC236}">
                  <a16:creationId xmlns:a16="http://schemas.microsoft.com/office/drawing/2014/main" id="{B088D38F-B1EB-4BE5-AAD3-6B19E9CCAD82}"/>
                </a:ext>
              </a:extLst>
            </p:cNvPr>
            <p:cNvSpPr/>
            <p:nvPr/>
          </p:nvSpPr>
          <p:spPr>
            <a:xfrm>
              <a:off x="6995680" y="2171223"/>
              <a:ext cx="17335" cy="9525"/>
            </a:xfrm>
            <a:custGeom>
              <a:avLst/>
              <a:gdLst>
                <a:gd name="connsiteX0" fmla="*/ 0 w 17335"/>
                <a:gd name="connsiteY0" fmla="*/ 0 h 9525"/>
                <a:gd name="connsiteX1" fmla="*/ 17336 w 17335"/>
                <a:gd name="connsiteY1" fmla="*/ 0 h 9525"/>
              </a:gdLst>
              <a:ahLst/>
              <a:cxnLst>
                <a:cxn ang="0">
                  <a:pos x="connsiteX0" y="connsiteY0"/>
                </a:cxn>
                <a:cxn ang="0">
                  <a:pos x="connsiteX1" y="connsiteY1"/>
                </a:cxn>
              </a:cxnLst>
              <a:rect l="l" t="t" r="r" b="b"/>
              <a:pathLst>
                <a:path w="17335" h="9525">
                  <a:moveTo>
                    <a:pt x="0" y="0"/>
                  </a:moveTo>
                  <a:lnTo>
                    <a:pt x="17336" y="0"/>
                  </a:lnTo>
                </a:path>
              </a:pathLst>
            </a:custGeom>
            <a:ln w="12700" cap="flat">
              <a:solidFill>
                <a:srgbClr val="EFF5ED"/>
              </a:solidFill>
              <a:prstDash val="solid"/>
              <a:round/>
            </a:ln>
          </p:spPr>
          <p:txBody>
            <a:bodyPr rtlCol="0" anchor="ctr"/>
            <a:lstStyle/>
            <a:p>
              <a:pPr>
                <a:defRPr/>
              </a:pPr>
              <a:endParaRPr lang="en-US" sz="825">
                <a:solidFill>
                  <a:srgbClr val="FFFFFF"/>
                </a:solidFill>
                <a:latin typeface="Amazon Ember"/>
              </a:endParaRPr>
            </a:p>
          </p:txBody>
        </p:sp>
        <p:sp>
          <p:nvSpPr>
            <p:cNvPr id="192" name="Freeform: Shape 616">
              <a:extLst>
                <a:ext uri="{FF2B5EF4-FFF2-40B4-BE49-F238E27FC236}">
                  <a16:creationId xmlns:a16="http://schemas.microsoft.com/office/drawing/2014/main" id="{1923ED9A-F01F-45C4-96DD-1C908D2D100F}"/>
                </a:ext>
              </a:extLst>
            </p:cNvPr>
            <p:cNvSpPr/>
            <p:nvPr/>
          </p:nvSpPr>
          <p:spPr>
            <a:xfrm>
              <a:off x="6961199" y="1943100"/>
              <a:ext cx="103917" cy="43920"/>
            </a:xfrm>
            <a:custGeom>
              <a:avLst/>
              <a:gdLst>
                <a:gd name="connsiteX0" fmla="*/ 0 w 103917"/>
                <a:gd name="connsiteY0" fmla="*/ 0 h 43920"/>
                <a:gd name="connsiteX1" fmla="*/ 103918 w 103917"/>
                <a:gd name="connsiteY1" fmla="*/ 43910 h 43920"/>
              </a:gdLst>
              <a:ahLst/>
              <a:cxnLst>
                <a:cxn ang="0">
                  <a:pos x="connsiteX0" y="connsiteY0"/>
                </a:cxn>
                <a:cxn ang="0">
                  <a:pos x="connsiteX1" y="connsiteY1"/>
                </a:cxn>
              </a:cxnLst>
              <a:rect l="l" t="t" r="r" b="b"/>
              <a:pathLst>
                <a:path w="103917" h="43920">
                  <a:moveTo>
                    <a:pt x="0" y="0"/>
                  </a:moveTo>
                  <a:cubicBezTo>
                    <a:pt x="12763" y="22003"/>
                    <a:pt x="76200" y="44482"/>
                    <a:pt x="103918" y="43910"/>
                  </a:cubicBezTo>
                </a:path>
              </a:pathLst>
            </a:custGeom>
            <a:noFill/>
            <a:ln w="12700" cap="flat">
              <a:solidFill>
                <a:srgbClr val="EFF5ED"/>
              </a:solidFill>
              <a:prstDash val="solid"/>
              <a:round/>
            </a:ln>
          </p:spPr>
          <p:txBody>
            <a:bodyPr rtlCol="0" anchor="ctr"/>
            <a:lstStyle/>
            <a:p>
              <a:pPr>
                <a:defRPr/>
              </a:pPr>
              <a:endParaRPr lang="en-US" sz="825">
                <a:solidFill>
                  <a:srgbClr val="FFFFFF"/>
                </a:solidFill>
                <a:latin typeface="Amazon Ember"/>
              </a:endParaRPr>
            </a:p>
          </p:txBody>
        </p:sp>
        <p:sp>
          <p:nvSpPr>
            <p:cNvPr id="193" name="Freeform: Shape 617">
              <a:extLst>
                <a:ext uri="{FF2B5EF4-FFF2-40B4-BE49-F238E27FC236}">
                  <a16:creationId xmlns:a16="http://schemas.microsoft.com/office/drawing/2014/main" id="{0685FC8E-B6FC-446E-B72A-07016545B66C}"/>
                </a:ext>
              </a:extLst>
            </p:cNvPr>
            <p:cNvSpPr/>
            <p:nvPr/>
          </p:nvSpPr>
          <p:spPr>
            <a:xfrm>
              <a:off x="6298069" y="2167509"/>
              <a:ext cx="299561" cy="178797"/>
            </a:xfrm>
            <a:custGeom>
              <a:avLst/>
              <a:gdLst>
                <a:gd name="connsiteX0" fmla="*/ 0 w 299561"/>
                <a:gd name="connsiteY0" fmla="*/ 13716 h 178797"/>
                <a:gd name="connsiteX1" fmla="*/ 140017 w 299561"/>
                <a:gd name="connsiteY1" fmla="*/ 178594 h 178797"/>
                <a:gd name="connsiteX2" fmla="*/ 299561 w 299561"/>
                <a:gd name="connsiteY2" fmla="*/ 0 h 178797"/>
              </a:gdLst>
              <a:ahLst/>
              <a:cxnLst>
                <a:cxn ang="0">
                  <a:pos x="connsiteX0" y="connsiteY0"/>
                </a:cxn>
                <a:cxn ang="0">
                  <a:pos x="connsiteX1" y="connsiteY1"/>
                </a:cxn>
                <a:cxn ang="0">
                  <a:pos x="connsiteX2" y="connsiteY2"/>
                </a:cxn>
              </a:cxnLst>
              <a:rect l="l" t="t" r="r" b="b"/>
              <a:pathLst>
                <a:path w="299561" h="178797">
                  <a:moveTo>
                    <a:pt x="0" y="13716"/>
                  </a:moveTo>
                  <a:cubicBezTo>
                    <a:pt x="1810" y="95250"/>
                    <a:pt x="22955" y="173926"/>
                    <a:pt x="140017" y="178594"/>
                  </a:cubicBezTo>
                  <a:cubicBezTo>
                    <a:pt x="271272" y="183833"/>
                    <a:pt x="296228" y="87154"/>
                    <a:pt x="299561" y="0"/>
                  </a:cubicBezTo>
                </a:path>
              </a:pathLst>
            </a:custGeom>
            <a:noFill/>
            <a:ln w="12700" cap="flat">
              <a:solidFill>
                <a:srgbClr val="EFF5ED"/>
              </a:solidFill>
              <a:prstDash val="solid"/>
              <a:miter/>
            </a:ln>
          </p:spPr>
          <p:txBody>
            <a:bodyPr rtlCol="0" anchor="ctr"/>
            <a:lstStyle/>
            <a:p>
              <a:pPr>
                <a:defRPr/>
              </a:pPr>
              <a:endParaRPr lang="en-US" sz="825">
                <a:solidFill>
                  <a:srgbClr val="FFFFFF"/>
                </a:solidFill>
                <a:latin typeface="Amazon Ember"/>
              </a:endParaRPr>
            </a:p>
          </p:txBody>
        </p:sp>
        <p:sp>
          <p:nvSpPr>
            <p:cNvPr id="194" name="Freeform: Shape 618">
              <a:extLst>
                <a:ext uri="{FF2B5EF4-FFF2-40B4-BE49-F238E27FC236}">
                  <a16:creationId xmlns:a16="http://schemas.microsoft.com/office/drawing/2014/main" id="{1C988AD5-8246-4D1C-B9EE-CE649E5715D4}"/>
                </a:ext>
              </a:extLst>
            </p:cNvPr>
            <p:cNvSpPr/>
            <p:nvPr/>
          </p:nvSpPr>
          <p:spPr>
            <a:xfrm>
              <a:off x="6295307" y="2038165"/>
              <a:ext cx="304037" cy="149727"/>
            </a:xfrm>
            <a:custGeom>
              <a:avLst/>
              <a:gdLst>
                <a:gd name="connsiteX0" fmla="*/ 304038 w 304037"/>
                <a:gd name="connsiteY0" fmla="*/ 136011 h 149727"/>
                <a:gd name="connsiteX1" fmla="*/ 272415 w 304037"/>
                <a:gd name="connsiteY1" fmla="*/ 70289 h 149727"/>
                <a:gd name="connsiteX2" fmla="*/ 248031 w 304037"/>
                <a:gd name="connsiteY2" fmla="*/ 18663 h 149727"/>
                <a:gd name="connsiteX3" fmla="*/ 227474 w 304037"/>
                <a:gd name="connsiteY3" fmla="*/ 24 h 149727"/>
                <a:gd name="connsiteX4" fmla="*/ 216694 w 304037"/>
                <a:gd name="connsiteY4" fmla="*/ 3900 h 149727"/>
                <a:gd name="connsiteX5" fmla="*/ 97536 w 304037"/>
                <a:gd name="connsiteY5" fmla="*/ 43905 h 149727"/>
                <a:gd name="connsiteX6" fmla="*/ 66675 w 304037"/>
                <a:gd name="connsiteY6" fmla="*/ 65622 h 149727"/>
                <a:gd name="connsiteX7" fmla="*/ 0 w 304037"/>
                <a:gd name="connsiteY7" fmla="*/ 149727 h 149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4037" h="149727">
                  <a:moveTo>
                    <a:pt x="304038" y="136011"/>
                  </a:moveTo>
                  <a:cubicBezTo>
                    <a:pt x="296609" y="137916"/>
                    <a:pt x="314325" y="99245"/>
                    <a:pt x="272415" y="70289"/>
                  </a:cubicBezTo>
                  <a:cubicBezTo>
                    <a:pt x="249174" y="54192"/>
                    <a:pt x="248793" y="34856"/>
                    <a:pt x="248031" y="18663"/>
                  </a:cubicBezTo>
                  <a:cubicBezTo>
                    <a:pt x="247501" y="7839"/>
                    <a:pt x="238298" y="-506"/>
                    <a:pt x="227474" y="24"/>
                  </a:cubicBezTo>
                  <a:cubicBezTo>
                    <a:pt x="223576" y="214"/>
                    <a:pt x="219822" y="1564"/>
                    <a:pt x="216694" y="3900"/>
                  </a:cubicBezTo>
                  <a:cubicBezTo>
                    <a:pt x="181812" y="28740"/>
                    <a:pt x="140340" y="42663"/>
                    <a:pt x="97536" y="43905"/>
                  </a:cubicBezTo>
                  <a:cubicBezTo>
                    <a:pt x="83612" y="43633"/>
                    <a:pt x="71120" y="52424"/>
                    <a:pt x="66675" y="65622"/>
                  </a:cubicBezTo>
                  <a:cubicBezTo>
                    <a:pt x="57150" y="95149"/>
                    <a:pt x="29623" y="125248"/>
                    <a:pt x="0" y="149727"/>
                  </a:cubicBezTo>
                </a:path>
              </a:pathLst>
            </a:custGeom>
            <a:noFill/>
            <a:ln w="12700" cap="flat">
              <a:solidFill>
                <a:srgbClr val="EFF5ED"/>
              </a:solidFill>
              <a:prstDash val="solid"/>
              <a:miter/>
            </a:ln>
          </p:spPr>
          <p:txBody>
            <a:bodyPr rtlCol="0" anchor="ctr"/>
            <a:lstStyle/>
            <a:p>
              <a:pPr>
                <a:defRPr/>
              </a:pPr>
              <a:endParaRPr lang="en-US" sz="825">
                <a:solidFill>
                  <a:srgbClr val="FFFFFF"/>
                </a:solidFill>
                <a:latin typeface="Amazon Ember"/>
              </a:endParaRPr>
            </a:p>
          </p:txBody>
        </p:sp>
        <p:sp>
          <p:nvSpPr>
            <p:cNvPr id="195" name="Freeform: Shape 619">
              <a:extLst>
                <a:ext uri="{FF2B5EF4-FFF2-40B4-BE49-F238E27FC236}">
                  <a16:creationId xmlns:a16="http://schemas.microsoft.com/office/drawing/2014/main" id="{F00A4D90-3ED2-44EE-8106-6A837F74BA4B}"/>
                </a:ext>
              </a:extLst>
            </p:cNvPr>
            <p:cNvSpPr/>
            <p:nvPr/>
          </p:nvSpPr>
          <p:spPr>
            <a:xfrm>
              <a:off x="6351218" y="2311145"/>
              <a:ext cx="191166" cy="210967"/>
            </a:xfrm>
            <a:custGeom>
              <a:avLst/>
              <a:gdLst>
                <a:gd name="connsiteX0" fmla="*/ 0 w 191166"/>
                <a:gd name="connsiteY0" fmla="*/ 17335 h 210967"/>
                <a:gd name="connsiteX1" fmla="*/ 0 w 191166"/>
                <a:gd name="connsiteY1" fmla="*/ 69533 h 210967"/>
                <a:gd name="connsiteX2" fmla="*/ 70009 w 191166"/>
                <a:gd name="connsiteY2" fmla="*/ 193358 h 210967"/>
                <a:gd name="connsiteX3" fmla="*/ 107366 w 191166"/>
                <a:gd name="connsiteY3" fmla="*/ 208769 h 210967"/>
                <a:gd name="connsiteX4" fmla="*/ 122777 w 191166"/>
                <a:gd name="connsiteY4" fmla="*/ 193358 h 210967"/>
                <a:gd name="connsiteX5" fmla="*/ 191167 w 191166"/>
                <a:gd name="connsiteY5" fmla="*/ 69533 h 210967"/>
                <a:gd name="connsiteX6" fmla="*/ 191167 w 191166"/>
                <a:gd name="connsiteY6" fmla="*/ 0 h 210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1166" h="210967">
                  <a:moveTo>
                    <a:pt x="0" y="17335"/>
                  </a:moveTo>
                  <a:lnTo>
                    <a:pt x="0" y="69533"/>
                  </a:lnTo>
                  <a:lnTo>
                    <a:pt x="70009" y="193358"/>
                  </a:lnTo>
                  <a:cubicBezTo>
                    <a:pt x="76069" y="207929"/>
                    <a:pt x="92794" y="214829"/>
                    <a:pt x="107366" y="208769"/>
                  </a:cubicBezTo>
                  <a:cubicBezTo>
                    <a:pt x="114337" y="205870"/>
                    <a:pt x="119878" y="200329"/>
                    <a:pt x="122777" y="193358"/>
                  </a:cubicBezTo>
                  <a:lnTo>
                    <a:pt x="191167" y="69533"/>
                  </a:lnTo>
                  <a:lnTo>
                    <a:pt x="191167" y="0"/>
                  </a:lnTo>
                </a:path>
              </a:pathLst>
            </a:custGeom>
            <a:noFill/>
            <a:ln w="12700" cap="flat">
              <a:solidFill>
                <a:srgbClr val="EFF5ED"/>
              </a:solidFill>
              <a:prstDash val="solid"/>
              <a:miter/>
            </a:ln>
          </p:spPr>
          <p:txBody>
            <a:bodyPr rtlCol="0" anchor="ctr"/>
            <a:lstStyle/>
            <a:p>
              <a:pPr>
                <a:defRPr/>
              </a:pPr>
              <a:endParaRPr lang="en-US" sz="825">
                <a:solidFill>
                  <a:srgbClr val="FFFFFF"/>
                </a:solidFill>
                <a:latin typeface="Amazon Ember"/>
              </a:endParaRPr>
            </a:p>
          </p:txBody>
        </p:sp>
        <p:sp>
          <p:nvSpPr>
            <p:cNvPr id="196" name="Freeform: Shape 1424">
              <a:extLst>
                <a:ext uri="{FF2B5EF4-FFF2-40B4-BE49-F238E27FC236}">
                  <a16:creationId xmlns:a16="http://schemas.microsoft.com/office/drawing/2014/main" id="{82B0ADA8-ABC3-4A54-AC31-C7023A2A4C31}"/>
                </a:ext>
              </a:extLst>
            </p:cNvPr>
            <p:cNvSpPr/>
            <p:nvPr/>
          </p:nvSpPr>
          <p:spPr>
            <a:xfrm>
              <a:off x="6125401" y="2380773"/>
              <a:ext cx="347451" cy="312610"/>
            </a:xfrm>
            <a:custGeom>
              <a:avLst/>
              <a:gdLst>
                <a:gd name="connsiteX0" fmla="*/ 347452 w 347451"/>
                <a:gd name="connsiteY0" fmla="*/ 312611 h 312610"/>
                <a:gd name="connsiteX1" fmla="*/ 75 w 347451"/>
                <a:gd name="connsiteY1" fmla="*/ 312611 h 312610"/>
                <a:gd name="connsiteX2" fmla="*/ 31888 w 347451"/>
                <a:gd name="connsiteY2" fmla="*/ 99346 h 312610"/>
                <a:gd name="connsiteX3" fmla="*/ 225817 w 347451"/>
                <a:gd name="connsiteY3" fmla="*/ 0 h 312610"/>
              </a:gdLst>
              <a:ahLst/>
              <a:cxnLst>
                <a:cxn ang="0">
                  <a:pos x="connsiteX0" y="connsiteY0"/>
                </a:cxn>
                <a:cxn ang="0">
                  <a:pos x="connsiteX1" y="connsiteY1"/>
                </a:cxn>
                <a:cxn ang="0">
                  <a:pos x="connsiteX2" y="connsiteY2"/>
                </a:cxn>
                <a:cxn ang="0">
                  <a:pos x="connsiteX3" y="connsiteY3"/>
                </a:cxn>
              </a:cxnLst>
              <a:rect l="l" t="t" r="r" b="b"/>
              <a:pathLst>
                <a:path w="347451" h="312610">
                  <a:moveTo>
                    <a:pt x="347452" y="312611"/>
                  </a:moveTo>
                  <a:lnTo>
                    <a:pt x="75" y="312611"/>
                  </a:lnTo>
                  <a:cubicBezTo>
                    <a:pt x="-687" y="175355"/>
                    <a:pt x="3980" y="148971"/>
                    <a:pt x="31888" y="99346"/>
                  </a:cubicBezTo>
                  <a:cubicBezTo>
                    <a:pt x="68750" y="33814"/>
                    <a:pt x="180574" y="5810"/>
                    <a:pt x="225817" y="0"/>
                  </a:cubicBezTo>
                </a:path>
              </a:pathLst>
            </a:custGeom>
            <a:noFill/>
            <a:ln w="12700" cap="flat">
              <a:solidFill>
                <a:srgbClr val="EFF5ED"/>
              </a:solidFill>
              <a:prstDash val="solid"/>
              <a:round/>
            </a:ln>
          </p:spPr>
          <p:txBody>
            <a:bodyPr rtlCol="0" anchor="ctr"/>
            <a:lstStyle/>
            <a:p>
              <a:pPr>
                <a:defRPr/>
              </a:pPr>
              <a:endParaRPr lang="en-US" sz="825">
                <a:solidFill>
                  <a:srgbClr val="FFFFFF"/>
                </a:solidFill>
                <a:latin typeface="Amazon Ember"/>
              </a:endParaRPr>
            </a:p>
          </p:txBody>
        </p:sp>
        <p:sp>
          <p:nvSpPr>
            <p:cNvPr id="197" name="Freeform: Shape 1425">
              <a:extLst>
                <a:ext uri="{FF2B5EF4-FFF2-40B4-BE49-F238E27FC236}">
                  <a16:creationId xmlns:a16="http://schemas.microsoft.com/office/drawing/2014/main" id="{1289FDB3-E613-4428-915C-7B00E3778048}"/>
                </a:ext>
              </a:extLst>
            </p:cNvPr>
            <p:cNvSpPr/>
            <p:nvPr/>
          </p:nvSpPr>
          <p:spPr>
            <a:xfrm>
              <a:off x="6542385" y="2380678"/>
              <a:ext cx="86867" cy="22288"/>
            </a:xfrm>
            <a:custGeom>
              <a:avLst/>
              <a:gdLst>
                <a:gd name="connsiteX0" fmla="*/ 0 w 86867"/>
                <a:gd name="connsiteY0" fmla="*/ 0 h 22288"/>
                <a:gd name="connsiteX1" fmla="*/ 86868 w 86867"/>
                <a:gd name="connsiteY1" fmla="*/ 22288 h 22288"/>
              </a:gdLst>
              <a:ahLst/>
              <a:cxnLst>
                <a:cxn ang="0">
                  <a:pos x="connsiteX0" y="connsiteY0"/>
                </a:cxn>
                <a:cxn ang="0">
                  <a:pos x="connsiteX1" y="connsiteY1"/>
                </a:cxn>
              </a:cxnLst>
              <a:rect l="l" t="t" r="r" b="b"/>
              <a:pathLst>
                <a:path w="86867" h="22288">
                  <a:moveTo>
                    <a:pt x="0" y="0"/>
                  </a:moveTo>
                  <a:cubicBezTo>
                    <a:pt x="29616" y="4564"/>
                    <a:pt x="58712" y="12030"/>
                    <a:pt x="86868" y="22288"/>
                  </a:cubicBezTo>
                </a:path>
              </a:pathLst>
            </a:custGeom>
            <a:noFill/>
            <a:ln w="12700" cap="flat">
              <a:solidFill>
                <a:srgbClr val="EFF5ED"/>
              </a:solidFill>
              <a:prstDash val="solid"/>
              <a:miter/>
            </a:ln>
          </p:spPr>
          <p:txBody>
            <a:bodyPr rtlCol="0" anchor="ctr"/>
            <a:lstStyle/>
            <a:p>
              <a:pPr>
                <a:defRPr/>
              </a:pPr>
              <a:endParaRPr lang="en-US" sz="825">
                <a:solidFill>
                  <a:srgbClr val="FFFFFF"/>
                </a:solidFill>
                <a:latin typeface="Amazon Ember"/>
              </a:endParaRPr>
            </a:p>
          </p:txBody>
        </p:sp>
        <p:sp>
          <p:nvSpPr>
            <p:cNvPr id="198" name="Freeform: Shape 1426">
              <a:extLst>
                <a:ext uri="{FF2B5EF4-FFF2-40B4-BE49-F238E27FC236}">
                  <a16:creationId xmlns:a16="http://schemas.microsoft.com/office/drawing/2014/main" id="{8FA1837B-E107-4560-BB20-D6683950165C}"/>
                </a:ext>
              </a:extLst>
            </p:cNvPr>
            <p:cNvSpPr/>
            <p:nvPr/>
          </p:nvSpPr>
          <p:spPr>
            <a:xfrm>
              <a:off x="6264350" y="2554414"/>
              <a:ext cx="9525" cy="138969"/>
            </a:xfrm>
            <a:custGeom>
              <a:avLst/>
              <a:gdLst>
                <a:gd name="connsiteX0" fmla="*/ 0 w 9525"/>
                <a:gd name="connsiteY0" fmla="*/ 0 h 138969"/>
                <a:gd name="connsiteX1" fmla="*/ 0 w 9525"/>
                <a:gd name="connsiteY1" fmla="*/ 138970 h 138969"/>
              </a:gdLst>
              <a:ahLst/>
              <a:cxnLst>
                <a:cxn ang="0">
                  <a:pos x="connsiteX0" y="connsiteY0"/>
                </a:cxn>
                <a:cxn ang="0">
                  <a:pos x="connsiteX1" y="connsiteY1"/>
                </a:cxn>
              </a:cxnLst>
              <a:rect l="l" t="t" r="r" b="b"/>
              <a:pathLst>
                <a:path w="9525" h="138969">
                  <a:moveTo>
                    <a:pt x="0" y="0"/>
                  </a:moveTo>
                  <a:lnTo>
                    <a:pt x="0" y="138970"/>
                  </a:lnTo>
                </a:path>
              </a:pathLst>
            </a:custGeom>
            <a:ln w="12700" cap="flat">
              <a:solidFill>
                <a:srgbClr val="EFF5ED"/>
              </a:solidFill>
              <a:prstDash val="solid"/>
              <a:miter/>
            </a:ln>
          </p:spPr>
          <p:txBody>
            <a:bodyPr rtlCol="0" anchor="ctr"/>
            <a:lstStyle/>
            <a:p>
              <a:pPr>
                <a:defRPr/>
              </a:pPr>
              <a:endParaRPr lang="en-US" sz="825">
                <a:solidFill>
                  <a:srgbClr val="FFFFFF"/>
                </a:solidFill>
                <a:latin typeface="Amazon Ember"/>
              </a:endParaRPr>
            </a:p>
          </p:txBody>
        </p:sp>
        <p:sp>
          <p:nvSpPr>
            <p:cNvPr id="199" name="Freeform: Shape 1427">
              <a:extLst>
                <a:ext uri="{FF2B5EF4-FFF2-40B4-BE49-F238E27FC236}">
                  <a16:creationId xmlns:a16="http://schemas.microsoft.com/office/drawing/2014/main" id="{0CD0B8AA-C860-4119-A16F-D246C9356150}"/>
                </a:ext>
              </a:extLst>
            </p:cNvPr>
            <p:cNvSpPr/>
            <p:nvPr/>
          </p:nvSpPr>
          <p:spPr>
            <a:xfrm>
              <a:off x="6229693" y="1893501"/>
              <a:ext cx="434306" cy="521848"/>
            </a:xfrm>
            <a:custGeom>
              <a:avLst/>
              <a:gdLst>
                <a:gd name="connsiteX0" fmla="*/ 177 w 434306"/>
                <a:gd name="connsiteY0" fmla="*/ 521848 h 521848"/>
                <a:gd name="connsiteX1" fmla="*/ 177 w 434306"/>
                <a:gd name="connsiteY1" fmla="*/ 222001 h 521848"/>
                <a:gd name="connsiteX2" fmla="*/ 31609 w 434306"/>
                <a:gd name="connsiteY2" fmla="*/ 94271 h 521848"/>
                <a:gd name="connsiteX3" fmla="*/ 243160 w 434306"/>
                <a:gd name="connsiteY3" fmla="*/ 736 h 521848"/>
                <a:gd name="connsiteX4" fmla="*/ 347363 w 434306"/>
                <a:gd name="connsiteY4" fmla="*/ 104939 h 521848"/>
                <a:gd name="connsiteX5" fmla="*/ 434231 w 434306"/>
                <a:gd name="connsiteY5" fmla="*/ 191807 h 521848"/>
                <a:gd name="connsiteX6" fmla="*/ 434231 w 434306"/>
                <a:gd name="connsiteY6" fmla="*/ 469747 h 521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4306" h="521848">
                  <a:moveTo>
                    <a:pt x="177" y="521848"/>
                  </a:moveTo>
                  <a:lnTo>
                    <a:pt x="177" y="222001"/>
                  </a:lnTo>
                  <a:cubicBezTo>
                    <a:pt x="-1546" y="177318"/>
                    <a:pt x="9347" y="133052"/>
                    <a:pt x="31609" y="94271"/>
                  </a:cubicBezTo>
                  <a:cubicBezTo>
                    <a:pt x="90283" y="3688"/>
                    <a:pt x="185533" y="-2884"/>
                    <a:pt x="243160" y="736"/>
                  </a:cubicBezTo>
                  <a:cubicBezTo>
                    <a:pt x="277164" y="2831"/>
                    <a:pt x="342886" y="15880"/>
                    <a:pt x="347363" y="104939"/>
                  </a:cubicBezTo>
                  <a:cubicBezTo>
                    <a:pt x="347363" y="104939"/>
                    <a:pt x="437279" y="84937"/>
                    <a:pt x="434231" y="191807"/>
                  </a:cubicBezTo>
                  <a:lnTo>
                    <a:pt x="434231" y="469747"/>
                  </a:lnTo>
                </a:path>
              </a:pathLst>
            </a:custGeom>
            <a:noFill/>
            <a:ln w="12700" cap="flat">
              <a:solidFill>
                <a:srgbClr val="EFF5ED"/>
              </a:solidFill>
              <a:prstDash val="solid"/>
              <a:miter/>
            </a:ln>
          </p:spPr>
          <p:txBody>
            <a:bodyPr rtlCol="0" anchor="ctr"/>
            <a:lstStyle/>
            <a:p>
              <a:pPr>
                <a:defRPr/>
              </a:pPr>
              <a:endParaRPr lang="en-US" sz="825">
                <a:solidFill>
                  <a:srgbClr val="FFFFFF"/>
                </a:solidFill>
                <a:latin typeface="Amazon Ember"/>
              </a:endParaRPr>
            </a:p>
          </p:txBody>
        </p:sp>
        <p:sp>
          <p:nvSpPr>
            <p:cNvPr id="200" name="Freeform: Shape 1428">
              <a:extLst>
                <a:ext uri="{FF2B5EF4-FFF2-40B4-BE49-F238E27FC236}">
                  <a16:creationId xmlns:a16="http://schemas.microsoft.com/office/drawing/2014/main" id="{3812CAAF-4607-4EBC-81BF-E1E86EF40D02}"/>
                </a:ext>
              </a:extLst>
            </p:cNvPr>
            <p:cNvSpPr/>
            <p:nvPr/>
          </p:nvSpPr>
          <p:spPr>
            <a:xfrm>
              <a:off x="6455517" y="2519648"/>
              <a:ext cx="9525" cy="173735"/>
            </a:xfrm>
            <a:custGeom>
              <a:avLst/>
              <a:gdLst>
                <a:gd name="connsiteX0" fmla="*/ 0 w 9525"/>
                <a:gd name="connsiteY0" fmla="*/ 0 h 173735"/>
                <a:gd name="connsiteX1" fmla="*/ 0 w 9525"/>
                <a:gd name="connsiteY1" fmla="*/ 173736 h 173735"/>
              </a:gdLst>
              <a:ahLst/>
              <a:cxnLst>
                <a:cxn ang="0">
                  <a:pos x="connsiteX0" y="connsiteY0"/>
                </a:cxn>
                <a:cxn ang="0">
                  <a:pos x="connsiteX1" y="connsiteY1"/>
                </a:cxn>
              </a:cxnLst>
              <a:rect l="l" t="t" r="r" b="b"/>
              <a:pathLst>
                <a:path w="9525" h="173735">
                  <a:moveTo>
                    <a:pt x="0" y="0"/>
                  </a:moveTo>
                  <a:lnTo>
                    <a:pt x="0" y="173736"/>
                  </a:lnTo>
                </a:path>
              </a:pathLst>
            </a:custGeom>
            <a:ln w="12700" cap="flat">
              <a:solidFill>
                <a:srgbClr val="EFF5ED"/>
              </a:solidFill>
              <a:prstDash val="solid"/>
              <a:miter/>
            </a:ln>
          </p:spPr>
          <p:txBody>
            <a:bodyPr rtlCol="0" anchor="ctr"/>
            <a:lstStyle/>
            <a:p>
              <a:pPr>
                <a:defRPr/>
              </a:pPr>
              <a:endParaRPr lang="en-US" sz="825">
                <a:solidFill>
                  <a:srgbClr val="FFFFFF"/>
                </a:solidFill>
                <a:latin typeface="Amazon Ember"/>
              </a:endParaRPr>
            </a:p>
          </p:txBody>
        </p:sp>
        <p:sp>
          <p:nvSpPr>
            <p:cNvPr id="201" name="Freeform: Shape 1429">
              <a:extLst>
                <a:ext uri="{FF2B5EF4-FFF2-40B4-BE49-F238E27FC236}">
                  <a16:creationId xmlns:a16="http://schemas.microsoft.com/office/drawing/2014/main" id="{D3B87FBA-72FC-42D7-8330-60D1A1D9E3E2}"/>
                </a:ext>
              </a:extLst>
            </p:cNvPr>
            <p:cNvSpPr/>
            <p:nvPr/>
          </p:nvSpPr>
          <p:spPr>
            <a:xfrm>
              <a:off x="6368554" y="2154745"/>
              <a:ext cx="52196" cy="52197"/>
            </a:xfrm>
            <a:custGeom>
              <a:avLst/>
              <a:gdLst>
                <a:gd name="connsiteX0" fmla="*/ 52197 w 52196"/>
                <a:gd name="connsiteY0" fmla="*/ 26098 h 52197"/>
                <a:gd name="connsiteX1" fmla="*/ 26099 w 52196"/>
                <a:gd name="connsiteY1" fmla="*/ 52197 h 52197"/>
                <a:gd name="connsiteX2" fmla="*/ 0 w 52196"/>
                <a:gd name="connsiteY2" fmla="*/ 26098 h 52197"/>
                <a:gd name="connsiteX3" fmla="*/ 26099 w 52196"/>
                <a:gd name="connsiteY3" fmla="*/ 0 h 52197"/>
                <a:gd name="connsiteX4" fmla="*/ 52197 w 52196"/>
                <a:gd name="connsiteY4" fmla="*/ 26098 h 521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196" h="52197">
                  <a:moveTo>
                    <a:pt x="52197" y="26098"/>
                  </a:moveTo>
                  <a:cubicBezTo>
                    <a:pt x="52197" y="40512"/>
                    <a:pt x="40512" y="52197"/>
                    <a:pt x="26099" y="52197"/>
                  </a:cubicBezTo>
                  <a:cubicBezTo>
                    <a:pt x="11685" y="52197"/>
                    <a:pt x="0" y="40512"/>
                    <a:pt x="0" y="26098"/>
                  </a:cubicBezTo>
                  <a:cubicBezTo>
                    <a:pt x="0" y="11685"/>
                    <a:pt x="11685" y="0"/>
                    <a:pt x="26099" y="0"/>
                  </a:cubicBezTo>
                  <a:cubicBezTo>
                    <a:pt x="40512" y="0"/>
                    <a:pt x="52197" y="11685"/>
                    <a:pt x="52197" y="26098"/>
                  </a:cubicBezTo>
                  <a:close/>
                </a:path>
              </a:pathLst>
            </a:custGeom>
            <a:noFill/>
            <a:ln w="12700" cap="flat">
              <a:solidFill>
                <a:srgbClr val="EFF5ED"/>
              </a:solidFill>
              <a:prstDash val="solid"/>
              <a:miter/>
            </a:ln>
          </p:spPr>
          <p:txBody>
            <a:bodyPr rtlCol="0" anchor="ctr"/>
            <a:lstStyle/>
            <a:p>
              <a:pPr>
                <a:defRPr/>
              </a:pPr>
              <a:endParaRPr lang="en-US" sz="825">
                <a:solidFill>
                  <a:srgbClr val="FFFFFF"/>
                </a:solidFill>
                <a:latin typeface="Amazon Ember"/>
              </a:endParaRPr>
            </a:p>
          </p:txBody>
        </p:sp>
        <p:sp>
          <p:nvSpPr>
            <p:cNvPr id="202" name="Freeform: Shape 1430">
              <a:extLst>
                <a:ext uri="{FF2B5EF4-FFF2-40B4-BE49-F238E27FC236}">
                  <a16:creationId xmlns:a16="http://schemas.microsoft.com/office/drawing/2014/main" id="{A19CAF3F-4D18-49C3-ABDA-0CE4DC6CDEA2}"/>
                </a:ext>
              </a:extLst>
            </p:cNvPr>
            <p:cNvSpPr/>
            <p:nvPr/>
          </p:nvSpPr>
          <p:spPr>
            <a:xfrm>
              <a:off x="6472853" y="2154745"/>
              <a:ext cx="52196" cy="52197"/>
            </a:xfrm>
            <a:custGeom>
              <a:avLst/>
              <a:gdLst>
                <a:gd name="connsiteX0" fmla="*/ 52197 w 52196"/>
                <a:gd name="connsiteY0" fmla="*/ 26098 h 52197"/>
                <a:gd name="connsiteX1" fmla="*/ 26099 w 52196"/>
                <a:gd name="connsiteY1" fmla="*/ 52197 h 52197"/>
                <a:gd name="connsiteX2" fmla="*/ 0 w 52196"/>
                <a:gd name="connsiteY2" fmla="*/ 26098 h 52197"/>
                <a:gd name="connsiteX3" fmla="*/ 26099 w 52196"/>
                <a:gd name="connsiteY3" fmla="*/ 0 h 52197"/>
                <a:gd name="connsiteX4" fmla="*/ 52197 w 52196"/>
                <a:gd name="connsiteY4" fmla="*/ 26098 h 521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196" h="52197">
                  <a:moveTo>
                    <a:pt x="52197" y="26098"/>
                  </a:moveTo>
                  <a:cubicBezTo>
                    <a:pt x="52197" y="40512"/>
                    <a:pt x="40512" y="52197"/>
                    <a:pt x="26099" y="52197"/>
                  </a:cubicBezTo>
                  <a:cubicBezTo>
                    <a:pt x="11685" y="52197"/>
                    <a:pt x="0" y="40512"/>
                    <a:pt x="0" y="26098"/>
                  </a:cubicBezTo>
                  <a:cubicBezTo>
                    <a:pt x="0" y="11685"/>
                    <a:pt x="11685" y="0"/>
                    <a:pt x="26099" y="0"/>
                  </a:cubicBezTo>
                  <a:cubicBezTo>
                    <a:pt x="40512" y="0"/>
                    <a:pt x="52197" y="11685"/>
                    <a:pt x="52197" y="26098"/>
                  </a:cubicBezTo>
                  <a:close/>
                </a:path>
              </a:pathLst>
            </a:custGeom>
            <a:noFill/>
            <a:ln w="12700" cap="flat">
              <a:solidFill>
                <a:srgbClr val="EFF5ED"/>
              </a:solidFill>
              <a:prstDash val="solid"/>
              <a:miter/>
            </a:ln>
          </p:spPr>
          <p:txBody>
            <a:bodyPr rtlCol="0" anchor="ctr"/>
            <a:lstStyle/>
            <a:p>
              <a:pPr>
                <a:defRPr/>
              </a:pPr>
              <a:endParaRPr lang="en-US" sz="825">
                <a:solidFill>
                  <a:srgbClr val="FFFFFF"/>
                </a:solidFill>
                <a:latin typeface="Amazon Ember"/>
              </a:endParaRPr>
            </a:p>
          </p:txBody>
        </p:sp>
        <p:sp>
          <p:nvSpPr>
            <p:cNvPr id="203" name="Freeform: Shape 1431">
              <a:extLst>
                <a:ext uri="{FF2B5EF4-FFF2-40B4-BE49-F238E27FC236}">
                  <a16:creationId xmlns:a16="http://schemas.microsoft.com/office/drawing/2014/main" id="{DF6B9668-D648-4404-B411-B7A929580594}"/>
                </a:ext>
              </a:extLst>
            </p:cNvPr>
            <p:cNvSpPr/>
            <p:nvPr/>
          </p:nvSpPr>
          <p:spPr>
            <a:xfrm>
              <a:off x="6322548" y="2065210"/>
              <a:ext cx="135159" cy="15099"/>
            </a:xfrm>
            <a:custGeom>
              <a:avLst/>
              <a:gdLst>
                <a:gd name="connsiteX0" fmla="*/ 135160 w 135159"/>
                <a:gd name="connsiteY0" fmla="*/ 4858 h 15099"/>
                <a:gd name="connsiteX1" fmla="*/ 0 w 135159"/>
                <a:gd name="connsiteY1" fmla="*/ 0 h 15099"/>
              </a:gdLst>
              <a:ahLst/>
              <a:cxnLst>
                <a:cxn ang="0">
                  <a:pos x="connsiteX0" y="connsiteY0"/>
                </a:cxn>
                <a:cxn ang="0">
                  <a:pos x="connsiteX1" y="connsiteY1"/>
                </a:cxn>
              </a:cxnLst>
              <a:rect l="l" t="t" r="r" b="b"/>
              <a:pathLst>
                <a:path w="135159" h="15099">
                  <a:moveTo>
                    <a:pt x="135160" y="4858"/>
                  </a:moveTo>
                  <a:cubicBezTo>
                    <a:pt x="135160" y="4858"/>
                    <a:pt x="64865" y="30861"/>
                    <a:pt x="0" y="0"/>
                  </a:cubicBezTo>
                </a:path>
              </a:pathLst>
            </a:custGeom>
            <a:noFill/>
            <a:ln w="12700" cap="flat">
              <a:solidFill>
                <a:srgbClr val="EFF5ED"/>
              </a:solidFill>
              <a:prstDash val="solid"/>
              <a:miter/>
            </a:ln>
          </p:spPr>
          <p:txBody>
            <a:bodyPr rtlCol="0" anchor="ctr"/>
            <a:lstStyle/>
            <a:p>
              <a:pPr>
                <a:defRPr/>
              </a:pPr>
              <a:endParaRPr lang="en-US" sz="825">
                <a:solidFill>
                  <a:srgbClr val="FFFFFF"/>
                </a:solidFill>
                <a:latin typeface="Amazon Ember"/>
              </a:endParaRPr>
            </a:p>
          </p:txBody>
        </p:sp>
        <p:sp>
          <p:nvSpPr>
            <p:cNvPr id="204" name="Freeform: Shape 1432">
              <a:extLst>
                <a:ext uri="{FF2B5EF4-FFF2-40B4-BE49-F238E27FC236}">
                  <a16:creationId xmlns:a16="http://schemas.microsoft.com/office/drawing/2014/main" id="{552385F8-BD67-41DE-8227-2612233C4525}"/>
                </a:ext>
              </a:extLst>
            </p:cNvPr>
            <p:cNvSpPr/>
            <p:nvPr/>
          </p:nvSpPr>
          <p:spPr>
            <a:xfrm>
              <a:off x="6270637" y="2168842"/>
              <a:ext cx="45624" cy="33242"/>
            </a:xfrm>
            <a:custGeom>
              <a:avLst/>
              <a:gdLst>
                <a:gd name="connsiteX0" fmla="*/ 0 w 45624"/>
                <a:gd name="connsiteY0" fmla="*/ 33242 h 33242"/>
                <a:gd name="connsiteX1" fmla="*/ 45625 w 45624"/>
                <a:gd name="connsiteY1" fmla="*/ 0 h 33242"/>
              </a:gdLst>
              <a:ahLst/>
              <a:cxnLst>
                <a:cxn ang="0">
                  <a:pos x="connsiteX0" y="connsiteY0"/>
                </a:cxn>
                <a:cxn ang="0">
                  <a:pos x="connsiteX1" y="connsiteY1"/>
                </a:cxn>
              </a:cxnLst>
              <a:rect l="l" t="t" r="r" b="b"/>
              <a:pathLst>
                <a:path w="45624" h="33242">
                  <a:moveTo>
                    <a:pt x="0" y="33242"/>
                  </a:moveTo>
                  <a:cubicBezTo>
                    <a:pt x="17015" y="24881"/>
                    <a:pt x="32452" y="13634"/>
                    <a:pt x="45625" y="0"/>
                  </a:cubicBezTo>
                </a:path>
              </a:pathLst>
            </a:custGeom>
            <a:noFill/>
            <a:ln w="12700" cap="flat">
              <a:solidFill>
                <a:srgbClr val="EFF5ED"/>
              </a:solidFill>
              <a:prstDash val="solid"/>
              <a:miter/>
            </a:ln>
          </p:spPr>
          <p:txBody>
            <a:bodyPr rtlCol="0" anchor="ctr"/>
            <a:lstStyle/>
            <a:p>
              <a:pPr>
                <a:defRPr/>
              </a:pPr>
              <a:endParaRPr lang="en-US" sz="825">
                <a:solidFill>
                  <a:srgbClr val="FFFFFF"/>
                </a:solidFill>
                <a:latin typeface="Amazon Ember"/>
              </a:endParaRPr>
            </a:p>
          </p:txBody>
        </p:sp>
        <p:sp>
          <p:nvSpPr>
            <p:cNvPr id="205" name="Freeform: Shape 1433">
              <a:extLst>
                <a:ext uri="{FF2B5EF4-FFF2-40B4-BE49-F238E27FC236}">
                  <a16:creationId xmlns:a16="http://schemas.microsoft.com/office/drawing/2014/main" id="{7652091F-88B6-40D5-8C5B-E6DB732F3C7E}"/>
                </a:ext>
              </a:extLst>
            </p:cNvPr>
            <p:cNvSpPr/>
            <p:nvPr/>
          </p:nvSpPr>
          <p:spPr>
            <a:xfrm>
              <a:off x="6333883" y="2571750"/>
              <a:ext cx="52197" cy="52196"/>
            </a:xfrm>
            <a:custGeom>
              <a:avLst/>
              <a:gdLst>
                <a:gd name="connsiteX0" fmla="*/ 52197 w 52197"/>
                <a:gd name="connsiteY0" fmla="*/ 26098 h 52196"/>
                <a:gd name="connsiteX1" fmla="*/ 26098 w 52197"/>
                <a:gd name="connsiteY1" fmla="*/ 52197 h 52196"/>
                <a:gd name="connsiteX2" fmla="*/ 0 w 52197"/>
                <a:gd name="connsiteY2" fmla="*/ 26098 h 52196"/>
                <a:gd name="connsiteX3" fmla="*/ 26098 w 52197"/>
                <a:gd name="connsiteY3" fmla="*/ 0 h 52196"/>
                <a:gd name="connsiteX4" fmla="*/ 52197 w 52197"/>
                <a:gd name="connsiteY4" fmla="*/ 26098 h 521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197" h="52196">
                  <a:moveTo>
                    <a:pt x="52197" y="26098"/>
                  </a:moveTo>
                  <a:cubicBezTo>
                    <a:pt x="52197" y="40512"/>
                    <a:pt x="40512" y="52197"/>
                    <a:pt x="26098" y="52197"/>
                  </a:cubicBezTo>
                  <a:cubicBezTo>
                    <a:pt x="11685" y="52197"/>
                    <a:pt x="0" y="40512"/>
                    <a:pt x="0" y="26098"/>
                  </a:cubicBezTo>
                  <a:cubicBezTo>
                    <a:pt x="0" y="11685"/>
                    <a:pt x="11685" y="0"/>
                    <a:pt x="26098" y="0"/>
                  </a:cubicBezTo>
                  <a:cubicBezTo>
                    <a:pt x="40512" y="0"/>
                    <a:pt x="52197" y="11685"/>
                    <a:pt x="52197" y="26098"/>
                  </a:cubicBezTo>
                  <a:close/>
                </a:path>
              </a:pathLst>
            </a:custGeom>
            <a:noFill/>
            <a:ln w="12700" cap="flat">
              <a:solidFill>
                <a:srgbClr val="EFF5ED"/>
              </a:solidFill>
              <a:prstDash val="solid"/>
              <a:miter/>
            </a:ln>
          </p:spPr>
          <p:txBody>
            <a:bodyPr rtlCol="0" anchor="ctr"/>
            <a:lstStyle/>
            <a:p>
              <a:pPr>
                <a:defRPr/>
              </a:pPr>
              <a:endParaRPr lang="en-US" sz="825">
                <a:solidFill>
                  <a:srgbClr val="FFFFFF"/>
                </a:solidFill>
                <a:latin typeface="Amazon Ember"/>
              </a:endParaRPr>
            </a:p>
          </p:txBody>
        </p:sp>
        <p:sp>
          <p:nvSpPr>
            <p:cNvPr id="206" name="Freeform: Shape 1434">
              <a:extLst>
                <a:ext uri="{FF2B5EF4-FFF2-40B4-BE49-F238E27FC236}">
                  <a16:creationId xmlns:a16="http://schemas.microsoft.com/office/drawing/2014/main" id="{2EA0892D-146E-46B1-8B6A-1014E4197304}"/>
                </a:ext>
              </a:extLst>
            </p:cNvPr>
            <p:cNvSpPr/>
            <p:nvPr/>
          </p:nvSpPr>
          <p:spPr>
            <a:xfrm>
              <a:off x="6348837" y="1986534"/>
              <a:ext cx="98869" cy="24669"/>
            </a:xfrm>
            <a:custGeom>
              <a:avLst/>
              <a:gdLst>
                <a:gd name="connsiteX0" fmla="*/ 0 w 98869"/>
                <a:gd name="connsiteY0" fmla="*/ 0 h 24669"/>
                <a:gd name="connsiteX1" fmla="*/ 98870 w 98869"/>
                <a:gd name="connsiteY1" fmla="*/ 24670 h 24669"/>
              </a:gdLst>
              <a:ahLst/>
              <a:cxnLst>
                <a:cxn ang="0">
                  <a:pos x="connsiteX0" y="connsiteY0"/>
                </a:cxn>
                <a:cxn ang="0">
                  <a:pos x="connsiteX1" y="connsiteY1"/>
                </a:cxn>
              </a:cxnLst>
              <a:rect l="l" t="t" r="r" b="b"/>
              <a:pathLst>
                <a:path w="98869" h="24669">
                  <a:moveTo>
                    <a:pt x="0" y="0"/>
                  </a:moveTo>
                  <a:cubicBezTo>
                    <a:pt x="30996" y="14692"/>
                    <a:pt x="64604" y="23078"/>
                    <a:pt x="98870" y="24670"/>
                  </a:cubicBezTo>
                </a:path>
              </a:pathLst>
            </a:custGeom>
            <a:noFill/>
            <a:ln w="12700" cap="flat">
              <a:solidFill>
                <a:srgbClr val="EFF5ED"/>
              </a:solidFill>
              <a:prstDash val="solid"/>
              <a:round/>
            </a:ln>
          </p:spPr>
          <p:txBody>
            <a:bodyPr rtlCol="0" anchor="ctr"/>
            <a:lstStyle/>
            <a:p>
              <a:pPr>
                <a:defRPr/>
              </a:pPr>
              <a:endParaRPr lang="en-US" sz="825">
                <a:solidFill>
                  <a:srgbClr val="FFFFFF"/>
                </a:solidFill>
                <a:latin typeface="Amazon Ember"/>
              </a:endParaRPr>
            </a:p>
          </p:txBody>
        </p:sp>
        <p:sp>
          <p:nvSpPr>
            <p:cNvPr id="207" name="Freeform: Shape 1435">
              <a:extLst>
                <a:ext uri="{FF2B5EF4-FFF2-40B4-BE49-F238E27FC236}">
                  <a16:creationId xmlns:a16="http://schemas.microsoft.com/office/drawing/2014/main" id="{2DDFAD5A-AAC3-460A-A164-8F56E22C9A68}"/>
                </a:ext>
              </a:extLst>
            </p:cNvPr>
            <p:cNvSpPr/>
            <p:nvPr/>
          </p:nvSpPr>
          <p:spPr>
            <a:xfrm>
              <a:off x="6596677" y="2653855"/>
              <a:ext cx="303656" cy="296065"/>
            </a:xfrm>
            <a:custGeom>
              <a:avLst/>
              <a:gdLst>
                <a:gd name="connsiteX0" fmla="*/ 303657 w 303656"/>
                <a:gd name="connsiteY0" fmla="*/ 104489 h 296065"/>
                <a:gd name="connsiteX1" fmla="*/ 141732 w 303656"/>
                <a:gd name="connsiteY1" fmla="*/ 295846 h 296065"/>
                <a:gd name="connsiteX2" fmla="*/ 0 w 303656"/>
                <a:gd name="connsiteY2" fmla="*/ 119158 h 296065"/>
                <a:gd name="connsiteX3" fmla="*/ 1048 w 303656"/>
                <a:gd name="connsiteY3" fmla="*/ 2286 h 296065"/>
                <a:gd name="connsiteX4" fmla="*/ 302323 w 303656"/>
                <a:gd name="connsiteY4" fmla="*/ 0 h 296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656" h="296065">
                  <a:moveTo>
                    <a:pt x="303657" y="104489"/>
                  </a:moveTo>
                  <a:cubicBezTo>
                    <a:pt x="300228" y="197834"/>
                    <a:pt x="275082" y="301466"/>
                    <a:pt x="141732" y="295846"/>
                  </a:cubicBezTo>
                  <a:cubicBezTo>
                    <a:pt x="23336" y="290798"/>
                    <a:pt x="1905" y="206502"/>
                    <a:pt x="0" y="119158"/>
                  </a:cubicBezTo>
                  <a:lnTo>
                    <a:pt x="1048" y="2286"/>
                  </a:lnTo>
                  <a:cubicBezTo>
                    <a:pt x="1048" y="2286"/>
                    <a:pt x="171926" y="40386"/>
                    <a:pt x="302323" y="0"/>
                  </a:cubicBezTo>
                  <a:close/>
                </a:path>
              </a:pathLst>
            </a:custGeom>
            <a:noFill/>
            <a:ln w="12700" cap="flat">
              <a:solidFill>
                <a:srgbClr val="EFF5ED"/>
              </a:solidFill>
              <a:prstDash val="solid"/>
              <a:miter/>
            </a:ln>
          </p:spPr>
          <p:txBody>
            <a:bodyPr rtlCol="0" anchor="ctr"/>
            <a:lstStyle/>
            <a:p>
              <a:pPr>
                <a:defRPr/>
              </a:pPr>
              <a:endParaRPr lang="en-US" sz="825">
                <a:solidFill>
                  <a:srgbClr val="FFFFFF"/>
                </a:solidFill>
                <a:latin typeface="Amazon Ember"/>
              </a:endParaRPr>
            </a:p>
          </p:txBody>
        </p:sp>
        <p:sp>
          <p:nvSpPr>
            <p:cNvPr id="208" name="Freeform: Shape 1436">
              <a:extLst>
                <a:ext uri="{FF2B5EF4-FFF2-40B4-BE49-F238E27FC236}">
                  <a16:creationId xmlns:a16="http://schemas.microsoft.com/office/drawing/2014/main" id="{94CE3C98-EF95-48A1-8E77-CC24B5E878D4}"/>
                </a:ext>
              </a:extLst>
            </p:cNvPr>
            <p:cNvSpPr/>
            <p:nvPr/>
          </p:nvSpPr>
          <p:spPr>
            <a:xfrm>
              <a:off x="6659066" y="2924651"/>
              <a:ext cx="178308" cy="192431"/>
            </a:xfrm>
            <a:custGeom>
              <a:avLst/>
              <a:gdLst>
                <a:gd name="connsiteX0" fmla="*/ 0 w 178308"/>
                <a:gd name="connsiteY0" fmla="*/ 7810 h 192431"/>
                <a:gd name="connsiteX1" fmla="*/ 667 w 178308"/>
                <a:gd name="connsiteY1" fmla="*/ 58388 h 192431"/>
                <a:gd name="connsiteX2" fmla="*/ 62770 w 178308"/>
                <a:gd name="connsiteY2" fmla="*/ 175069 h 192431"/>
                <a:gd name="connsiteX3" fmla="*/ 101375 w 178308"/>
                <a:gd name="connsiteY3" fmla="*/ 189900 h 192431"/>
                <a:gd name="connsiteX4" fmla="*/ 116205 w 178308"/>
                <a:gd name="connsiteY4" fmla="*/ 175069 h 192431"/>
                <a:gd name="connsiteX5" fmla="*/ 178308 w 178308"/>
                <a:gd name="connsiteY5" fmla="*/ 58388 h 192431"/>
                <a:gd name="connsiteX6" fmla="*/ 177260 w 178308"/>
                <a:gd name="connsiteY6" fmla="*/ 0 h 192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8308" h="192431">
                  <a:moveTo>
                    <a:pt x="0" y="7810"/>
                  </a:moveTo>
                  <a:lnTo>
                    <a:pt x="667" y="58388"/>
                  </a:lnTo>
                  <a:lnTo>
                    <a:pt x="62770" y="175069"/>
                  </a:lnTo>
                  <a:cubicBezTo>
                    <a:pt x="69333" y="189824"/>
                    <a:pt x="86620" y="196463"/>
                    <a:pt x="101375" y="189900"/>
                  </a:cubicBezTo>
                  <a:cubicBezTo>
                    <a:pt x="107985" y="186966"/>
                    <a:pt x="113262" y="181680"/>
                    <a:pt x="116205" y="175069"/>
                  </a:cubicBezTo>
                  <a:lnTo>
                    <a:pt x="178308" y="58388"/>
                  </a:lnTo>
                  <a:lnTo>
                    <a:pt x="177260" y="0"/>
                  </a:lnTo>
                </a:path>
              </a:pathLst>
            </a:custGeom>
            <a:noFill/>
            <a:ln w="12700" cap="flat">
              <a:solidFill>
                <a:srgbClr val="EFF5ED"/>
              </a:solidFill>
              <a:prstDash val="solid"/>
              <a:miter/>
            </a:ln>
          </p:spPr>
          <p:txBody>
            <a:bodyPr rtlCol="0" anchor="ctr"/>
            <a:lstStyle/>
            <a:p>
              <a:pPr>
                <a:defRPr/>
              </a:pPr>
              <a:endParaRPr lang="en-US" sz="825">
                <a:solidFill>
                  <a:srgbClr val="FFFFFF"/>
                </a:solidFill>
                <a:latin typeface="Amazon Ember"/>
              </a:endParaRPr>
            </a:p>
          </p:txBody>
        </p:sp>
        <p:sp>
          <p:nvSpPr>
            <p:cNvPr id="209" name="Freeform: Shape 1437">
              <a:extLst>
                <a:ext uri="{FF2B5EF4-FFF2-40B4-BE49-F238E27FC236}">
                  <a16:creationId xmlns:a16="http://schemas.microsoft.com/office/drawing/2014/main" id="{C6C14EED-3B92-4803-9687-0450D4260728}"/>
                </a:ext>
              </a:extLst>
            </p:cNvPr>
            <p:cNvSpPr/>
            <p:nvPr/>
          </p:nvSpPr>
          <p:spPr>
            <a:xfrm>
              <a:off x="6422485" y="2975419"/>
              <a:ext cx="660234" cy="312991"/>
            </a:xfrm>
            <a:custGeom>
              <a:avLst/>
              <a:gdLst>
                <a:gd name="connsiteX0" fmla="*/ 237248 w 660234"/>
                <a:gd name="connsiteY0" fmla="*/ 0 h 312991"/>
                <a:gd name="connsiteX1" fmla="*/ 32461 w 660234"/>
                <a:gd name="connsiteY1" fmla="*/ 99441 h 312991"/>
                <a:gd name="connsiteX2" fmla="*/ 76 w 660234"/>
                <a:gd name="connsiteY2" fmla="*/ 312992 h 312991"/>
                <a:gd name="connsiteX3" fmla="*/ 659968 w 660234"/>
                <a:gd name="connsiteY3" fmla="*/ 312992 h 312991"/>
                <a:gd name="connsiteX4" fmla="*/ 627583 w 660234"/>
                <a:gd name="connsiteY4" fmla="*/ 99441 h 312991"/>
                <a:gd name="connsiteX5" fmla="*/ 418033 w 660234"/>
                <a:gd name="connsiteY5" fmla="*/ 0 h 312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0234" h="312991">
                  <a:moveTo>
                    <a:pt x="237248" y="0"/>
                  </a:moveTo>
                  <a:cubicBezTo>
                    <a:pt x="191147" y="5810"/>
                    <a:pt x="69989" y="33909"/>
                    <a:pt x="32461" y="99441"/>
                  </a:cubicBezTo>
                  <a:cubicBezTo>
                    <a:pt x="3886" y="149066"/>
                    <a:pt x="-686" y="175641"/>
                    <a:pt x="76" y="312992"/>
                  </a:cubicBezTo>
                  <a:lnTo>
                    <a:pt x="659968" y="312992"/>
                  </a:lnTo>
                  <a:cubicBezTo>
                    <a:pt x="660730" y="175546"/>
                    <a:pt x="662159" y="160592"/>
                    <a:pt x="627583" y="99441"/>
                  </a:cubicBezTo>
                  <a:cubicBezTo>
                    <a:pt x="590340" y="33718"/>
                    <a:pt x="464324" y="5810"/>
                    <a:pt x="418033" y="0"/>
                  </a:cubicBezTo>
                </a:path>
              </a:pathLst>
            </a:custGeom>
            <a:noFill/>
            <a:ln w="12700" cap="flat">
              <a:solidFill>
                <a:srgbClr val="EFF5ED"/>
              </a:solidFill>
              <a:prstDash val="solid"/>
              <a:miter/>
            </a:ln>
          </p:spPr>
          <p:txBody>
            <a:bodyPr rtlCol="0" anchor="ctr"/>
            <a:lstStyle/>
            <a:p>
              <a:pPr>
                <a:defRPr/>
              </a:pPr>
              <a:endParaRPr lang="en-US" sz="825">
                <a:solidFill>
                  <a:srgbClr val="FFFFFF"/>
                </a:solidFill>
                <a:latin typeface="Amazon Ember"/>
              </a:endParaRPr>
            </a:p>
          </p:txBody>
        </p:sp>
        <p:sp>
          <p:nvSpPr>
            <p:cNvPr id="210" name="Freeform: Shape 1438">
              <a:extLst>
                <a:ext uri="{FF2B5EF4-FFF2-40B4-BE49-F238E27FC236}">
                  <a16:creationId xmlns:a16="http://schemas.microsoft.com/office/drawing/2014/main" id="{EF561984-C130-49A3-AB19-0E73F4928AC4}"/>
                </a:ext>
              </a:extLst>
            </p:cNvPr>
            <p:cNvSpPr/>
            <p:nvPr/>
          </p:nvSpPr>
          <p:spPr>
            <a:xfrm>
              <a:off x="6559721" y="3198780"/>
              <a:ext cx="9525" cy="61245"/>
            </a:xfrm>
            <a:custGeom>
              <a:avLst/>
              <a:gdLst>
                <a:gd name="connsiteX0" fmla="*/ 0 w 9525"/>
                <a:gd name="connsiteY0" fmla="*/ 0 h 61245"/>
                <a:gd name="connsiteX1" fmla="*/ 0 w 9525"/>
                <a:gd name="connsiteY1" fmla="*/ 61246 h 61245"/>
              </a:gdLst>
              <a:ahLst/>
              <a:cxnLst>
                <a:cxn ang="0">
                  <a:pos x="connsiteX0" y="connsiteY0"/>
                </a:cxn>
                <a:cxn ang="0">
                  <a:pos x="connsiteX1" y="connsiteY1"/>
                </a:cxn>
              </a:cxnLst>
              <a:rect l="l" t="t" r="r" b="b"/>
              <a:pathLst>
                <a:path w="9525" h="61245">
                  <a:moveTo>
                    <a:pt x="0" y="0"/>
                  </a:moveTo>
                  <a:lnTo>
                    <a:pt x="0" y="61246"/>
                  </a:lnTo>
                </a:path>
              </a:pathLst>
            </a:custGeom>
            <a:ln w="12700" cap="flat">
              <a:solidFill>
                <a:srgbClr val="EFF5ED"/>
              </a:solidFill>
              <a:prstDash val="solid"/>
              <a:miter/>
            </a:ln>
          </p:spPr>
          <p:txBody>
            <a:bodyPr rtlCol="0" anchor="ctr"/>
            <a:lstStyle/>
            <a:p>
              <a:pPr>
                <a:defRPr/>
              </a:pPr>
              <a:endParaRPr lang="en-US" sz="825">
                <a:solidFill>
                  <a:srgbClr val="FFFFFF"/>
                </a:solidFill>
                <a:latin typeface="Amazon Ember"/>
              </a:endParaRPr>
            </a:p>
          </p:txBody>
        </p:sp>
        <p:sp>
          <p:nvSpPr>
            <p:cNvPr id="211" name="Freeform: Shape 1439">
              <a:extLst>
                <a:ext uri="{FF2B5EF4-FFF2-40B4-BE49-F238E27FC236}">
                  <a16:creationId xmlns:a16="http://schemas.microsoft.com/office/drawing/2014/main" id="{BAA57FE7-F94E-4260-BC85-CADBEC3C22C6}"/>
                </a:ext>
              </a:extLst>
            </p:cNvPr>
            <p:cNvSpPr/>
            <p:nvPr/>
          </p:nvSpPr>
          <p:spPr>
            <a:xfrm>
              <a:off x="6935672" y="3198780"/>
              <a:ext cx="9525" cy="61245"/>
            </a:xfrm>
            <a:custGeom>
              <a:avLst/>
              <a:gdLst>
                <a:gd name="connsiteX0" fmla="*/ 0 w 9525"/>
                <a:gd name="connsiteY0" fmla="*/ 0 h 61245"/>
                <a:gd name="connsiteX1" fmla="*/ 0 w 9525"/>
                <a:gd name="connsiteY1" fmla="*/ 61246 h 61245"/>
              </a:gdLst>
              <a:ahLst/>
              <a:cxnLst>
                <a:cxn ang="0">
                  <a:pos x="connsiteX0" y="connsiteY0"/>
                </a:cxn>
                <a:cxn ang="0">
                  <a:pos x="connsiteX1" y="connsiteY1"/>
                </a:cxn>
              </a:cxnLst>
              <a:rect l="l" t="t" r="r" b="b"/>
              <a:pathLst>
                <a:path w="9525" h="61245">
                  <a:moveTo>
                    <a:pt x="0" y="0"/>
                  </a:moveTo>
                  <a:lnTo>
                    <a:pt x="0" y="61246"/>
                  </a:lnTo>
                </a:path>
              </a:pathLst>
            </a:custGeom>
            <a:ln w="12700" cap="flat">
              <a:solidFill>
                <a:srgbClr val="EFF5ED"/>
              </a:solidFill>
              <a:prstDash val="solid"/>
              <a:miter/>
            </a:ln>
          </p:spPr>
          <p:txBody>
            <a:bodyPr rtlCol="0" anchor="ctr"/>
            <a:lstStyle/>
            <a:p>
              <a:pPr>
                <a:defRPr/>
              </a:pPr>
              <a:endParaRPr lang="en-US" sz="825">
                <a:solidFill>
                  <a:srgbClr val="FFFFFF"/>
                </a:solidFill>
                <a:latin typeface="Amazon Ember"/>
              </a:endParaRPr>
            </a:p>
          </p:txBody>
        </p:sp>
        <p:sp>
          <p:nvSpPr>
            <p:cNvPr id="212" name="Freeform: Shape 1440">
              <a:extLst>
                <a:ext uri="{FF2B5EF4-FFF2-40B4-BE49-F238E27FC236}">
                  <a16:creationId xmlns:a16="http://schemas.microsoft.com/office/drawing/2014/main" id="{673A1222-9A60-4F0C-8B9A-852858B9697B}"/>
                </a:ext>
              </a:extLst>
            </p:cNvPr>
            <p:cNvSpPr/>
            <p:nvPr/>
          </p:nvSpPr>
          <p:spPr>
            <a:xfrm>
              <a:off x="6808799" y="3007804"/>
              <a:ext cx="117155" cy="96869"/>
            </a:xfrm>
            <a:custGeom>
              <a:avLst/>
              <a:gdLst>
                <a:gd name="connsiteX0" fmla="*/ 83820 w 117155"/>
                <a:gd name="connsiteY0" fmla="*/ 0 h 96869"/>
                <a:gd name="connsiteX1" fmla="*/ 111538 w 117155"/>
                <a:gd name="connsiteY1" fmla="*/ 29623 h 96869"/>
                <a:gd name="connsiteX2" fmla="*/ 103718 w 117155"/>
                <a:gd name="connsiteY2" fmla="*/ 73247 h 96869"/>
                <a:gd name="connsiteX3" fmla="*/ 93821 w 117155"/>
                <a:gd name="connsiteY3" fmla="*/ 77819 h 96869"/>
                <a:gd name="connsiteX4" fmla="*/ 0 w 117155"/>
                <a:gd name="connsiteY4" fmla="*/ 96869 h 96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155" h="96869">
                  <a:moveTo>
                    <a:pt x="83820" y="0"/>
                  </a:moveTo>
                  <a:cubicBezTo>
                    <a:pt x="94316" y="8620"/>
                    <a:pt x="103632" y="18583"/>
                    <a:pt x="111538" y="29623"/>
                  </a:cubicBezTo>
                  <a:cubicBezTo>
                    <a:pt x="121425" y="43825"/>
                    <a:pt x="117919" y="63360"/>
                    <a:pt x="103718" y="73247"/>
                  </a:cubicBezTo>
                  <a:cubicBezTo>
                    <a:pt x="100708" y="75333"/>
                    <a:pt x="97365" y="76886"/>
                    <a:pt x="93821" y="77819"/>
                  </a:cubicBezTo>
                  <a:lnTo>
                    <a:pt x="0" y="96869"/>
                  </a:lnTo>
                </a:path>
              </a:pathLst>
            </a:custGeom>
            <a:noFill/>
            <a:ln w="12700" cap="flat">
              <a:solidFill>
                <a:schemeClr val="accent2"/>
              </a:solidFill>
              <a:prstDash val="solid"/>
              <a:miter/>
            </a:ln>
          </p:spPr>
          <p:txBody>
            <a:bodyPr rtlCol="0" anchor="ctr"/>
            <a:lstStyle/>
            <a:p>
              <a:pPr>
                <a:defRPr/>
              </a:pPr>
              <a:endParaRPr lang="en-US" sz="825">
                <a:solidFill>
                  <a:srgbClr val="FFFFFF"/>
                </a:solidFill>
                <a:latin typeface="Amazon Ember"/>
              </a:endParaRPr>
            </a:p>
          </p:txBody>
        </p:sp>
        <p:sp>
          <p:nvSpPr>
            <p:cNvPr id="213" name="Freeform: Shape 1441">
              <a:extLst>
                <a:ext uri="{FF2B5EF4-FFF2-40B4-BE49-F238E27FC236}">
                  <a16:creationId xmlns:a16="http://schemas.microsoft.com/office/drawing/2014/main" id="{951AD873-55C8-469E-9915-4D7F9D100697}"/>
                </a:ext>
              </a:extLst>
            </p:cNvPr>
            <p:cNvSpPr/>
            <p:nvPr/>
          </p:nvSpPr>
          <p:spPr>
            <a:xfrm>
              <a:off x="6580774" y="3007804"/>
              <a:ext cx="100389" cy="93916"/>
            </a:xfrm>
            <a:custGeom>
              <a:avLst/>
              <a:gdLst>
                <a:gd name="connsiteX0" fmla="*/ 33620 w 100389"/>
                <a:gd name="connsiteY0" fmla="*/ 0 h 93916"/>
                <a:gd name="connsiteX1" fmla="*/ 5902 w 100389"/>
                <a:gd name="connsiteY1" fmla="*/ 29623 h 93916"/>
                <a:gd name="connsiteX2" fmla="*/ 13038 w 100389"/>
                <a:gd name="connsiteY2" fmla="*/ 73362 h 93916"/>
                <a:gd name="connsiteX3" fmla="*/ 23618 w 100389"/>
                <a:gd name="connsiteY3" fmla="*/ 78296 h 93916"/>
                <a:gd name="connsiteX4" fmla="*/ 100390 w 100389"/>
                <a:gd name="connsiteY4" fmla="*/ 93917 h 939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389" h="93916">
                  <a:moveTo>
                    <a:pt x="33620" y="0"/>
                  </a:moveTo>
                  <a:cubicBezTo>
                    <a:pt x="23101" y="8592"/>
                    <a:pt x="13780" y="18555"/>
                    <a:pt x="5902" y="29623"/>
                  </a:cubicBezTo>
                  <a:cubicBezTo>
                    <a:pt x="-4206" y="43672"/>
                    <a:pt x="-1010" y="63256"/>
                    <a:pt x="13038" y="73362"/>
                  </a:cubicBezTo>
                  <a:cubicBezTo>
                    <a:pt x="16224" y="75657"/>
                    <a:pt x="19814" y="77324"/>
                    <a:pt x="23618" y="78296"/>
                  </a:cubicBezTo>
                  <a:lnTo>
                    <a:pt x="100390" y="93917"/>
                  </a:lnTo>
                </a:path>
              </a:pathLst>
            </a:custGeom>
            <a:noFill/>
            <a:ln w="12700" cap="flat">
              <a:solidFill>
                <a:schemeClr val="accent2"/>
              </a:solidFill>
              <a:prstDash val="solid"/>
              <a:miter/>
            </a:ln>
          </p:spPr>
          <p:txBody>
            <a:bodyPr rtlCol="0" anchor="ctr"/>
            <a:lstStyle/>
            <a:p>
              <a:pPr>
                <a:defRPr/>
              </a:pPr>
              <a:endParaRPr lang="en-US" sz="825">
                <a:solidFill>
                  <a:srgbClr val="FFFFFF"/>
                </a:solidFill>
                <a:latin typeface="Amazon Ember"/>
              </a:endParaRPr>
            </a:p>
          </p:txBody>
        </p:sp>
        <p:sp>
          <p:nvSpPr>
            <p:cNvPr id="214" name="Freeform: Shape 1442">
              <a:extLst>
                <a:ext uri="{FF2B5EF4-FFF2-40B4-BE49-F238E27FC236}">
                  <a16:creationId xmlns:a16="http://schemas.microsoft.com/office/drawing/2014/main" id="{AC36E207-31BB-4A89-830C-486B9A8D1D03}"/>
                </a:ext>
              </a:extLst>
            </p:cNvPr>
            <p:cNvSpPr/>
            <p:nvPr/>
          </p:nvSpPr>
          <p:spPr>
            <a:xfrm>
              <a:off x="6540999" y="2452100"/>
              <a:ext cx="422380" cy="329959"/>
            </a:xfrm>
            <a:custGeom>
              <a:avLst/>
              <a:gdLst>
                <a:gd name="connsiteX0" fmla="*/ 53774 w 422379"/>
                <a:gd name="connsiteY0" fmla="*/ 329960 h 329960"/>
                <a:gd name="connsiteX1" fmla="*/ 56060 w 422379"/>
                <a:gd name="connsiteY1" fmla="*/ 63260 h 329960"/>
                <a:gd name="connsiteX2" fmla="*/ 378767 w 422379"/>
                <a:gd name="connsiteY2" fmla="*/ 73357 h 329960"/>
                <a:gd name="connsiteX3" fmla="*/ 358479 w 422379"/>
                <a:gd name="connsiteY3" fmla="*/ 328627 h 329960"/>
              </a:gdLst>
              <a:ahLst/>
              <a:cxnLst>
                <a:cxn ang="0">
                  <a:pos x="connsiteX0" y="connsiteY0"/>
                </a:cxn>
                <a:cxn ang="0">
                  <a:pos x="connsiteX1" y="connsiteY1"/>
                </a:cxn>
                <a:cxn ang="0">
                  <a:pos x="connsiteX2" y="connsiteY2"/>
                </a:cxn>
                <a:cxn ang="0">
                  <a:pos x="connsiteX3" y="connsiteY3"/>
                </a:cxn>
              </a:cxnLst>
              <a:rect l="l" t="t" r="r" b="b"/>
              <a:pathLst>
                <a:path w="422379" h="329960">
                  <a:moveTo>
                    <a:pt x="53774" y="329960"/>
                  </a:moveTo>
                  <a:cubicBezTo>
                    <a:pt x="12245" y="304052"/>
                    <a:pt x="-44048" y="163559"/>
                    <a:pt x="56060" y="63260"/>
                  </a:cubicBezTo>
                  <a:cubicBezTo>
                    <a:pt x="128069" y="-8749"/>
                    <a:pt x="280660" y="-36371"/>
                    <a:pt x="378767" y="73357"/>
                  </a:cubicBezTo>
                  <a:cubicBezTo>
                    <a:pt x="426392" y="126221"/>
                    <a:pt x="454110" y="261190"/>
                    <a:pt x="358479" y="328627"/>
                  </a:cubicBezTo>
                </a:path>
              </a:pathLst>
            </a:custGeom>
            <a:noFill/>
            <a:ln w="12700" cap="flat">
              <a:solidFill>
                <a:srgbClr val="EFF5ED"/>
              </a:solidFill>
              <a:prstDash val="solid"/>
              <a:miter/>
            </a:ln>
          </p:spPr>
          <p:txBody>
            <a:bodyPr rtlCol="0" anchor="ctr"/>
            <a:lstStyle/>
            <a:p>
              <a:pPr>
                <a:defRPr/>
              </a:pPr>
              <a:endParaRPr lang="en-US" sz="825" dirty="0">
                <a:solidFill>
                  <a:srgbClr val="FFFFFF"/>
                </a:solidFill>
                <a:latin typeface="Amazon Ember"/>
              </a:endParaRPr>
            </a:p>
          </p:txBody>
        </p:sp>
        <p:sp>
          <p:nvSpPr>
            <p:cNvPr id="215" name="Freeform: Shape 1443">
              <a:extLst>
                <a:ext uri="{FF2B5EF4-FFF2-40B4-BE49-F238E27FC236}">
                  <a16:creationId xmlns:a16="http://schemas.microsoft.com/office/drawing/2014/main" id="{1908A5CB-D297-44C5-A2E6-2A73AF1B9E7D}"/>
                </a:ext>
              </a:extLst>
            </p:cNvPr>
            <p:cNvSpPr/>
            <p:nvPr/>
          </p:nvSpPr>
          <p:spPr>
            <a:xfrm>
              <a:off x="6670877" y="2729007"/>
              <a:ext cx="44957" cy="44957"/>
            </a:xfrm>
            <a:custGeom>
              <a:avLst/>
              <a:gdLst>
                <a:gd name="connsiteX0" fmla="*/ 44958 w 44957"/>
                <a:gd name="connsiteY0" fmla="*/ 22479 h 44957"/>
                <a:gd name="connsiteX1" fmla="*/ 22479 w 44957"/>
                <a:gd name="connsiteY1" fmla="*/ 44958 h 44957"/>
                <a:gd name="connsiteX2" fmla="*/ 0 w 44957"/>
                <a:gd name="connsiteY2" fmla="*/ 22479 h 44957"/>
                <a:gd name="connsiteX3" fmla="*/ 22479 w 44957"/>
                <a:gd name="connsiteY3" fmla="*/ 0 h 44957"/>
                <a:gd name="connsiteX4" fmla="*/ 44958 w 44957"/>
                <a:gd name="connsiteY4" fmla="*/ 22479 h 449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57" h="44957">
                  <a:moveTo>
                    <a:pt x="44958" y="22479"/>
                  </a:moveTo>
                  <a:cubicBezTo>
                    <a:pt x="44958" y="34894"/>
                    <a:pt x="34894" y="44958"/>
                    <a:pt x="22479" y="44958"/>
                  </a:cubicBezTo>
                  <a:cubicBezTo>
                    <a:pt x="10064" y="44958"/>
                    <a:pt x="0" y="34894"/>
                    <a:pt x="0" y="22479"/>
                  </a:cubicBezTo>
                  <a:cubicBezTo>
                    <a:pt x="0" y="10064"/>
                    <a:pt x="10064" y="0"/>
                    <a:pt x="22479" y="0"/>
                  </a:cubicBezTo>
                  <a:cubicBezTo>
                    <a:pt x="34894" y="0"/>
                    <a:pt x="44958" y="10064"/>
                    <a:pt x="44958" y="22479"/>
                  </a:cubicBezTo>
                  <a:close/>
                </a:path>
              </a:pathLst>
            </a:custGeom>
            <a:noFill/>
            <a:ln w="12700" cap="flat">
              <a:solidFill>
                <a:srgbClr val="EFF5ED"/>
              </a:solidFill>
              <a:prstDash val="solid"/>
              <a:round/>
            </a:ln>
          </p:spPr>
          <p:txBody>
            <a:bodyPr rtlCol="0" anchor="ctr"/>
            <a:lstStyle/>
            <a:p>
              <a:pPr>
                <a:defRPr/>
              </a:pPr>
              <a:endParaRPr lang="en-US" sz="825">
                <a:solidFill>
                  <a:srgbClr val="FFFFFF"/>
                </a:solidFill>
                <a:latin typeface="Amazon Ember"/>
              </a:endParaRPr>
            </a:p>
          </p:txBody>
        </p:sp>
        <p:sp>
          <p:nvSpPr>
            <p:cNvPr id="216" name="Freeform: Shape 1444">
              <a:extLst>
                <a:ext uri="{FF2B5EF4-FFF2-40B4-BE49-F238E27FC236}">
                  <a16:creationId xmlns:a16="http://schemas.microsoft.com/office/drawing/2014/main" id="{F77B7F06-54E6-4A62-BD62-9A56710597E1}"/>
                </a:ext>
              </a:extLst>
            </p:cNvPr>
            <p:cNvSpPr/>
            <p:nvPr/>
          </p:nvSpPr>
          <p:spPr>
            <a:xfrm>
              <a:off x="6778796" y="2729007"/>
              <a:ext cx="44957" cy="44957"/>
            </a:xfrm>
            <a:custGeom>
              <a:avLst/>
              <a:gdLst>
                <a:gd name="connsiteX0" fmla="*/ 44958 w 44957"/>
                <a:gd name="connsiteY0" fmla="*/ 22479 h 44957"/>
                <a:gd name="connsiteX1" fmla="*/ 22479 w 44957"/>
                <a:gd name="connsiteY1" fmla="*/ 44958 h 44957"/>
                <a:gd name="connsiteX2" fmla="*/ 0 w 44957"/>
                <a:gd name="connsiteY2" fmla="*/ 22479 h 44957"/>
                <a:gd name="connsiteX3" fmla="*/ 22479 w 44957"/>
                <a:gd name="connsiteY3" fmla="*/ 0 h 44957"/>
                <a:gd name="connsiteX4" fmla="*/ 44958 w 44957"/>
                <a:gd name="connsiteY4" fmla="*/ 22479 h 449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57" h="44957">
                  <a:moveTo>
                    <a:pt x="44958" y="22479"/>
                  </a:moveTo>
                  <a:cubicBezTo>
                    <a:pt x="44958" y="34894"/>
                    <a:pt x="34894" y="44958"/>
                    <a:pt x="22479" y="44958"/>
                  </a:cubicBezTo>
                  <a:cubicBezTo>
                    <a:pt x="10064" y="44958"/>
                    <a:pt x="0" y="34894"/>
                    <a:pt x="0" y="22479"/>
                  </a:cubicBezTo>
                  <a:cubicBezTo>
                    <a:pt x="0" y="10064"/>
                    <a:pt x="10064" y="0"/>
                    <a:pt x="22479" y="0"/>
                  </a:cubicBezTo>
                  <a:cubicBezTo>
                    <a:pt x="34894" y="0"/>
                    <a:pt x="44958" y="10064"/>
                    <a:pt x="44958" y="22479"/>
                  </a:cubicBezTo>
                  <a:close/>
                </a:path>
              </a:pathLst>
            </a:custGeom>
            <a:noFill/>
            <a:ln w="12700" cap="flat">
              <a:solidFill>
                <a:srgbClr val="EFF5ED"/>
              </a:solidFill>
              <a:prstDash val="solid"/>
              <a:round/>
            </a:ln>
          </p:spPr>
          <p:txBody>
            <a:bodyPr rtlCol="0" anchor="ctr"/>
            <a:lstStyle/>
            <a:p>
              <a:pPr>
                <a:defRPr/>
              </a:pPr>
              <a:endParaRPr lang="en-US" sz="825">
                <a:solidFill>
                  <a:srgbClr val="FFFFFF"/>
                </a:solidFill>
                <a:latin typeface="Amazon Ember"/>
              </a:endParaRPr>
            </a:p>
          </p:txBody>
        </p:sp>
        <p:sp>
          <p:nvSpPr>
            <p:cNvPr id="217" name="Freeform: Shape 1445">
              <a:extLst>
                <a:ext uri="{FF2B5EF4-FFF2-40B4-BE49-F238E27FC236}">
                  <a16:creationId xmlns:a16="http://schemas.microsoft.com/office/drawing/2014/main" id="{F8FBC86C-DA27-4479-9A9F-3AF0A5154309}"/>
                </a:ext>
              </a:extLst>
            </p:cNvPr>
            <p:cNvSpPr/>
            <p:nvPr/>
          </p:nvSpPr>
          <p:spPr>
            <a:xfrm>
              <a:off x="6748792" y="3146488"/>
              <a:ext cx="9525" cy="113537"/>
            </a:xfrm>
            <a:custGeom>
              <a:avLst/>
              <a:gdLst>
                <a:gd name="connsiteX0" fmla="*/ 0 w 9525"/>
                <a:gd name="connsiteY0" fmla="*/ 113538 h 113537"/>
                <a:gd name="connsiteX1" fmla="*/ 0 w 9525"/>
                <a:gd name="connsiteY1" fmla="*/ 0 h 113537"/>
              </a:gdLst>
              <a:ahLst/>
              <a:cxnLst>
                <a:cxn ang="0">
                  <a:pos x="connsiteX0" y="connsiteY0"/>
                </a:cxn>
                <a:cxn ang="0">
                  <a:pos x="connsiteX1" y="connsiteY1"/>
                </a:cxn>
              </a:cxnLst>
              <a:rect l="l" t="t" r="r" b="b"/>
              <a:pathLst>
                <a:path w="9525" h="113537">
                  <a:moveTo>
                    <a:pt x="0" y="113538"/>
                  </a:moveTo>
                  <a:lnTo>
                    <a:pt x="0" y="0"/>
                  </a:lnTo>
                </a:path>
              </a:pathLst>
            </a:custGeom>
            <a:ln w="12700" cap="flat">
              <a:solidFill>
                <a:srgbClr val="EFF5ED"/>
              </a:solidFill>
              <a:prstDash val="solid"/>
              <a:miter/>
            </a:ln>
          </p:spPr>
          <p:txBody>
            <a:bodyPr rtlCol="0" anchor="ctr"/>
            <a:lstStyle/>
            <a:p>
              <a:pPr>
                <a:defRPr/>
              </a:pPr>
              <a:endParaRPr lang="en-US" sz="825">
                <a:solidFill>
                  <a:srgbClr val="FFFFFF"/>
                </a:solidFill>
                <a:latin typeface="Amazon Ember"/>
              </a:endParaRPr>
            </a:p>
          </p:txBody>
        </p:sp>
      </p:grpSp>
      <p:grpSp>
        <p:nvGrpSpPr>
          <p:cNvPr id="218" name="Graphic 230">
            <a:extLst>
              <a:ext uri="{FF2B5EF4-FFF2-40B4-BE49-F238E27FC236}">
                <a16:creationId xmlns:a16="http://schemas.microsoft.com/office/drawing/2014/main" id="{877CCDA2-FAC7-4BED-BA9E-EA22A4C46A97}"/>
              </a:ext>
            </a:extLst>
          </p:cNvPr>
          <p:cNvGrpSpPr/>
          <p:nvPr/>
        </p:nvGrpSpPr>
        <p:grpSpPr>
          <a:xfrm>
            <a:off x="1880457" y="1685139"/>
            <a:ext cx="1044870" cy="1044866"/>
            <a:chOff x="7510468" y="1619250"/>
            <a:chExt cx="457200" cy="457200"/>
          </a:xfrm>
        </p:grpSpPr>
        <p:sp>
          <p:nvSpPr>
            <p:cNvPr id="219" name="Freeform: Shape 2326">
              <a:extLst>
                <a:ext uri="{FF2B5EF4-FFF2-40B4-BE49-F238E27FC236}">
                  <a16:creationId xmlns:a16="http://schemas.microsoft.com/office/drawing/2014/main" id="{4640E9B8-87F7-4F37-BAFD-78E850C71427}"/>
                </a:ext>
              </a:extLst>
            </p:cNvPr>
            <p:cNvSpPr/>
            <p:nvPr/>
          </p:nvSpPr>
          <p:spPr>
            <a:xfrm>
              <a:off x="7642895" y="1709775"/>
              <a:ext cx="192412" cy="276148"/>
            </a:xfrm>
            <a:custGeom>
              <a:avLst/>
              <a:gdLst>
                <a:gd name="connsiteX0" fmla="*/ 0 w 192412"/>
                <a:gd name="connsiteY0" fmla="*/ 268605 h 276148"/>
                <a:gd name="connsiteX1" fmla="*/ 0 w 192412"/>
                <a:gd name="connsiteY1" fmla="*/ 7544 h 276148"/>
                <a:gd name="connsiteX2" fmla="*/ 7498 w 192412"/>
                <a:gd name="connsiteY2" fmla="*/ 0 h 276148"/>
                <a:gd name="connsiteX3" fmla="*/ 7521 w 192412"/>
                <a:gd name="connsiteY3" fmla="*/ 0 h 276148"/>
                <a:gd name="connsiteX4" fmla="*/ 128176 w 192412"/>
                <a:gd name="connsiteY4" fmla="*/ 0 h 276148"/>
                <a:gd name="connsiteX5" fmla="*/ 192413 w 192412"/>
                <a:gd name="connsiteY5" fmla="*/ 64237 h 276148"/>
                <a:gd name="connsiteX6" fmla="*/ 192413 w 192412"/>
                <a:gd name="connsiteY6" fmla="*/ 268605 h 276148"/>
                <a:gd name="connsiteX7" fmla="*/ 184915 w 192412"/>
                <a:gd name="connsiteY7" fmla="*/ 276149 h 276148"/>
                <a:gd name="connsiteX8" fmla="*/ 184892 w 192412"/>
                <a:gd name="connsiteY8" fmla="*/ 276149 h 276148"/>
                <a:gd name="connsiteX9" fmla="*/ 7521 w 192412"/>
                <a:gd name="connsiteY9" fmla="*/ 276149 h 276148"/>
                <a:gd name="connsiteX10" fmla="*/ 0 w 192412"/>
                <a:gd name="connsiteY10" fmla="*/ 268628 h 276148"/>
                <a:gd name="connsiteX11" fmla="*/ 0 w 192412"/>
                <a:gd name="connsiteY11" fmla="*/ 268605 h 276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2412" h="276148">
                  <a:moveTo>
                    <a:pt x="0" y="268605"/>
                  </a:moveTo>
                  <a:lnTo>
                    <a:pt x="0" y="7544"/>
                  </a:lnTo>
                  <a:cubicBezTo>
                    <a:pt x="-13" y="3390"/>
                    <a:pt x="3344" y="13"/>
                    <a:pt x="7498" y="0"/>
                  </a:cubicBezTo>
                  <a:cubicBezTo>
                    <a:pt x="7506" y="0"/>
                    <a:pt x="7513" y="0"/>
                    <a:pt x="7521" y="0"/>
                  </a:cubicBezTo>
                  <a:lnTo>
                    <a:pt x="128176" y="0"/>
                  </a:lnTo>
                  <a:lnTo>
                    <a:pt x="192413" y="64237"/>
                  </a:lnTo>
                  <a:lnTo>
                    <a:pt x="192413" y="268605"/>
                  </a:lnTo>
                  <a:cubicBezTo>
                    <a:pt x="192426" y="272759"/>
                    <a:pt x="189068" y="276135"/>
                    <a:pt x="184915" y="276149"/>
                  </a:cubicBezTo>
                  <a:cubicBezTo>
                    <a:pt x="184908" y="276149"/>
                    <a:pt x="184899" y="276149"/>
                    <a:pt x="184892" y="276149"/>
                  </a:cubicBezTo>
                  <a:lnTo>
                    <a:pt x="7521" y="276149"/>
                  </a:lnTo>
                  <a:cubicBezTo>
                    <a:pt x="3367" y="276149"/>
                    <a:pt x="0" y="272782"/>
                    <a:pt x="0" y="268628"/>
                  </a:cubicBezTo>
                  <a:cubicBezTo>
                    <a:pt x="0" y="268621"/>
                    <a:pt x="0" y="268612"/>
                    <a:pt x="0" y="268605"/>
                  </a:cubicBezTo>
                  <a:close/>
                </a:path>
              </a:pathLst>
            </a:custGeom>
            <a:noFill/>
            <a:ln w="12700" cap="flat">
              <a:solidFill>
                <a:srgbClr val="F1F2F2"/>
              </a:solidFill>
              <a:prstDash val="solid"/>
              <a:round/>
            </a:ln>
          </p:spPr>
          <p:txBody>
            <a:bodyPr rtlCol="0" anchor="ctr"/>
            <a:lstStyle/>
            <a:p>
              <a:pPr>
                <a:defRPr/>
              </a:pPr>
              <a:endParaRPr lang="en-US" sz="825">
                <a:solidFill>
                  <a:srgbClr val="FFFFFF"/>
                </a:solidFill>
                <a:latin typeface="Amazon Ember"/>
              </a:endParaRPr>
            </a:p>
          </p:txBody>
        </p:sp>
        <p:sp>
          <p:nvSpPr>
            <p:cNvPr id="220" name="Freeform: Shape 2327">
              <a:extLst>
                <a:ext uri="{FF2B5EF4-FFF2-40B4-BE49-F238E27FC236}">
                  <a16:creationId xmlns:a16="http://schemas.microsoft.com/office/drawing/2014/main" id="{CBC5A2EA-0BCF-40D7-BC3D-94131D1E4B13}"/>
                </a:ext>
              </a:extLst>
            </p:cNvPr>
            <p:cNvSpPr/>
            <p:nvPr/>
          </p:nvSpPr>
          <p:spPr>
            <a:xfrm>
              <a:off x="7771003" y="1709775"/>
              <a:ext cx="64236" cy="64236"/>
            </a:xfrm>
            <a:custGeom>
              <a:avLst/>
              <a:gdLst>
                <a:gd name="connsiteX0" fmla="*/ 0 w 64236"/>
                <a:gd name="connsiteY0" fmla="*/ 64237 h 64236"/>
                <a:gd name="connsiteX1" fmla="*/ 64237 w 64236"/>
                <a:gd name="connsiteY1" fmla="*/ 64237 h 64236"/>
                <a:gd name="connsiteX2" fmla="*/ 0 w 64236"/>
                <a:gd name="connsiteY2" fmla="*/ 0 h 64236"/>
                <a:gd name="connsiteX3" fmla="*/ 0 w 64236"/>
                <a:gd name="connsiteY3" fmla="*/ 64237 h 64236"/>
              </a:gdLst>
              <a:ahLst/>
              <a:cxnLst>
                <a:cxn ang="0">
                  <a:pos x="connsiteX0" y="connsiteY0"/>
                </a:cxn>
                <a:cxn ang="0">
                  <a:pos x="connsiteX1" y="connsiteY1"/>
                </a:cxn>
                <a:cxn ang="0">
                  <a:pos x="connsiteX2" y="connsiteY2"/>
                </a:cxn>
                <a:cxn ang="0">
                  <a:pos x="connsiteX3" y="connsiteY3"/>
                </a:cxn>
              </a:cxnLst>
              <a:rect l="l" t="t" r="r" b="b"/>
              <a:pathLst>
                <a:path w="64236" h="64236">
                  <a:moveTo>
                    <a:pt x="0" y="64237"/>
                  </a:moveTo>
                  <a:lnTo>
                    <a:pt x="64237" y="64237"/>
                  </a:lnTo>
                  <a:lnTo>
                    <a:pt x="0" y="0"/>
                  </a:lnTo>
                  <a:lnTo>
                    <a:pt x="0" y="64237"/>
                  </a:lnTo>
                  <a:close/>
                </a:path>
              </a:pathLst>
            </a:custGeom>
            <a:noFill/>
            <a:ln w="12700" cap="flat">
              <a:solidFill>
                <a:srgbClr val="F1F2F2"/>
              </a:solidFill>
              <a:prstDash val="solid"/>
              <a:round/>
            </a:ln>
          </p:spPr>
          <p:txBody>
            <a:bodyPr rtlCol="0" anchor="ctr"/>
            <a:lstStyle/>
            <a:p>
              <a:pPr>
                <a:defRPr/>
              </a:pPr>
              <a:endParaRPr lang="en-US" sz="825">
                <a:solidFill>
                  <a:srgbClr val="FFFFFF"/>
                </a:solidFill>
                <a:latin typeface="Amazon Ember"/>
              </a:endParaRPr>
            </a:p>
          </p:txBody>
        </p:sp>
        <p:sp>
          <p:nvSpPr>
            <p:cNvPr id="221" name="Freeform: Shape 2328">
              <a:extLst>
                <a:ext uri="{FF2B5EF4-FFF2-40B4-BE49-F238E27FC236}">
                  <a16:creationId xmlns:a16="http://schemas.microsoft.com/office/drawing/2014/main" id="{5474BD4D-F8BB-444E-8230-1E322A512C49}"/>
                </a:ext>
              </a:extLst>
            </p:cNvPr>
            <p:cNvSpPr/>
            <p:nvPr/>
          </p:nvSpPr>
          <p:spPr>
            <a:xfrm>
              <a:off x="7671219" y="1825812"/>
              <a:ext cx="135856" cy="2286"/>
            </a:xfrm>
            <a:custGeom>
              <a:avLst/>
              <a:gdLst>
                <a:gd name="connsiteX0" fmla="*/ 0 w 135856"/>
                <a:gd name="connsiteY0" fmla="*/ 0 h 2286"/>
                <a:gd name="connsiteX1" fmla="*/ 135857 w 135856"/>
                <a:gd name="connsiteY1" fmla="*/ 0 h 2286"/>
              </a:gdLst>
              <a:ahLst/>
              <a:cxnLst>
                <a:cxn ang="0">
                  <a:pos x="connsiteX0" y="connsiteY0"/>
                </a:cxn>
                <a:cxn ang="0">
                  <a:pos x="connsiteX1" y="connsiteY1"/>
                </a:cxn>
              </a:cxnLst>
              <a:rect l="l" t="t" r="r" b="b"/>
              <a:pathLst>
                <a:path w="135856" h="2286">
                  <a:moveTo>
                    <a:pt x="0" y="0"/>
                  </a:moveTo>
                  <a:lnTo>
                    <a:pt x="135857" y="0"/>
                  </a:lnTo>
                </a:path>
              </a:pathLst>
            </a:custGeom>
            <a:ln w="12700" cap="flat">
              <a:solidFill>
                <a:schemeClr val="accent2"/>
              </a:solidFill>
              <a:prstDash val="solid"/>
              <a:round/>
            </a:ln>
          </p:spPr>
          <p:txBody>
            <a:bodyPr rtlCol="0" anchor="ctr"/>
            <a:lstStyle/>
            <a:p>
              <a:pPr>
                <a:defRPr/>
              </a:pPr>
              <a:endParaRPr lang="en-US" sz="825">
                <a:solidFill>
                  <a:srgbClr val="FFFFFF"/>
                </a:solidFill>
                <a:latin typeface="Amazon Ember"/>
              </a:endParaRPr>
            </a:p>
          </p:txBody>
        </p:sp>
        <p:sp>
          <p:nvSpPr>
            <p:cNvPr id="222" name="Freeform: Shape 2329">
              <a:extLst>
                <a:ext uri="{FF2B5EF4-FFF2-40B4-BE49-F238E27FC236}">
                  <a16:creationId xmlns:a16="http://schemas.microsoft.com/office/drawing/2014/main" id="{C5FF2EC2-D482-48FF-B8FD-B5B6E3F5DF11}"/>
                </a:ext>
              </a:extLst>
            </p:cNvPr>
            <p:cNvSpPr/>
            <p:nvPr/>
          </p:nvSpPr>
          <p:spPr>
            <a:xfrm>
              <a:off x="7671219" y="1863440"/>
              <a:ext cx="135856" cy="2286"/>
            </a:xfrm>
            <a:custGeom>
              <a:avLst/>
              <a:gdLst>
                <a:gd name="connsiteX0" fmla="*/ 0 w 135856"/>
                <a:gd name="connsiteY0" fmla="*/ 0 h 2286"/>
                <a:gd name="connsiteX1" fmla="*/ 135857 w 135856"/>
                <a:gd name="connsiteY1" fmla="*/ 0 h 2286"/>
              </a:gdLst>
              <a:ahLst/>
              <a:cxnLst>
                <a:cxn ang="0">
                  <a:pos x="connsiteX0" y="connsiteY0"/>
                </a:cxn>
                <a:cxn ang="0">
                  <a:pos x="connsiteX1" y="connsiteY1"/>
                </a:cxn>
              </a:cxnLst>
              <a:rect l="l" t="t" r="r" b="b"/>
              <a:pathLst>
                <a:path w="135856" h="2286">
                  <a:moveTo>
                    <a:pt x="0" y="0"/>
                  </a:moveTo>
                  <a:lnTo>
                    <a:pt x="135857" y="0"/>
                  </a:lnTo>
                </a:path>
              </a:pathLst>
            </a:custGeom>
            <a:ln w="12700" cap="flat">
              <a:solidFill>
                <a:schemeClr val="accent2"/>
              </a:solidFill>
              <a:prstDash val="solid"/>
              <a:round/>
            </a:ln>
          </p:spPr>
          <p:txBody>
            <a:bodyPr rtlCol="0" anchor="ctr"/>
            <a:lstStyle/>
            <a:p>
              <a:pPr>
                <a:defRPr/>
              </a:pPr>
              <a:endParaRPr lang="en-US" sz="825">
                <a:solidFill>
                  <a:srgbClr val="FFFFFF"/>
                </a:solidFill>
                <a:latin typeface="Amazon Ember"/>
              </a:endParaRPr>
            </a:p>
          </p:txBody>
        </p:sp>
        <p:sp>
          <p:nvSpPr>
            <p:cNvPr id="223" name="Freeform: Shape 2330">
              <a:extLst>
                <a:ext uri="{FF2B5EF4-FFF2-40B4-BE49-F238E27FC236}">
                  <a16:creationId xmlns:a16="http://schemas.microsoft.com/office/drawing/2014/main" id="{91A5F6DD-3163-4C56-AE8F-D9A848652CEE}"/>
                </a:ext>
              </a:extLst>
            </p:cNvPr>
            <p:cNvSpPr/>
            <p:nvPr/>
          </p:nvSpPr>
          <p:spPr>
            <a:xfrm>
              <a:off x="7671219" y="1901090"/>
              <a:ext cx="135856" cy="2286"/>
            </a:xfrm>
            <a:custGeom>
              <a:avLst/>
              <a:gdLst>
                <a:gd name="connsiteX0" fmla="*/ 0 w 135856"/>
                <a:gd name="connsiteY0" fmla="*/ 0 h 2286"/>
                <a:gd name="connsiteX1" fmla="*/ 135857 w 135856"/>
                <a:gd name="connsiteY1" fmla="*/ 0 h 2286"/>
              </a:gdLst>
              <a:ahLst/>
              <a:cxnLst>
                <a:cxn ang="0">
                  <a:pos x="connsiteX0" y="connsiteY0"/>
                </a:cxn>
                <a:cxn ang="0">
                  <a:pos x="connsiteX1" y="connsiteY1"/>
                </a:cxn>
              </a:cxnLst>
              <a:rect l="l" t="t" r="r" b="b"/>
              <a:pathLst>
                <a:path w="135856" h="2286">
                  <a:moveTo>
                    <a:pt x="0" y="0"/>
                  </a:moveTo>
                  <a:lnTo>
                    <a:pt x="135857" y="0"/>
                  </a:lnTo>
                </a:path>
              </a:pathLst>
            </a:custGeom>
            <a:ln w="12700" cap="flat">
              <a:solidFill>
                <a:schemeClr val="accent2"/>
              </a:solidFill>
              <a:prstDash val="solid"/>
              <a:round/>
            </a:ln>
          </p:spPr>
          <p:txBody>
            <a:bodyPr rtlCol="0" anchor="ctr"/>
            <a:lstStyle/>
            <a:p>
              <a:pPr>
                <a:defRPr/>
              </a:pPr>
              <a:endParaRPr lang="en-US" sz="825">
                <a:solidFill>
                  <a:srgbClr val="FFFFFF"/>
                </a:solidFill>
                <a:latin typeface="Amazon Ember"/>
              </a:endParaRPr>
            </a:p>
          </p:txBody>
        </p:sp>
        <p:sp>
          <p:nvSpPr>
            <p:cNvPr id="224" name="Freeform: Shape 2331">
              <a:extLst>
                <a:ext uri="{FF2B5EF4-FFF2-40B4-BE49-F238E27FC236}">
                  <a16:creationId xmlns:a16="http://schemas.microsoft.com/office/drawing/2014/main" id="{53A2CCEC-EA73-4DAE-896C-4F7876282F90}"/>
                </a:ext>
              </a:extLst>
            </p:cNvPr>
            <p:cNvSpPr/>
            <p:nvPr/>
          </p:nvSpPr>
          <p:spPr>
            <a:xfrm>
              <a:off x="7671219" y="1938718"/>
              <a:ext cx="46588" cy="2286"/>
            </a:xfrm>
            <a:custGeom>
              <a:avLst/>
              <a:gdLst>
                <a:gd name="connsiteX0" fmla="*/ 0 w 46588"/>
                <a:gd name="connsiteY0" fmla="*/ 0 h 2286"/>
                <a:gd name="connsiteX1" fmla="*/ 46589 w 46588"/>
                <a:gd name="connsiteY1" fmla="*/ 0 h 2286"/>
              </a:gdLst>
              <a:ahLst/>
              <a:cxnLst>
                <a:cxn ang="0">
                  <a:pos x="connsiteX0" y="connsiteY0"/>
                </a:cxn>
                <a:cxn ang="0">
                  <a:pos x="connsiteX1" y="connsiteY1"/>
                </a:cxn>
              </a:cxnLst>
              <a:rect l="l" t="t" r="r" b="b"/>
              <a:pathLst>
                <a:path w="46588" h="2286">
                  <a:moveTo>
                    <a:pt x="0" y="0"/>
                  </a:moveTo>
                  <a:lnTo>
                    <a:pt x="46589" y="0"/>
                  </a:lnTo>
                </a:path>
              </a:pathLst>
            </a:custGeom>
            <a:ln w="12700" cap="flat">
              <a:solidFill>
                <a:schemeClr val="accent2"/>
              </a:solidFill>
              <a:prstDash val="solid"/>
              <a:round/>
            </a:ln>
          </p:spPr>
          <p:txBody>
            <a:bodyPr rtlCol="0" anchor="ctr"/>
            <a:lstStyle/>
            <a:p>
              <a:pPr>
                <a:defRPr/>
              </a:pPr>
              <a:endParaRPr lang="en-US" sz="825">
                <a:solidFill>
                  <a:srgbClr val="FFFFFF"/>
                </a:solidFill>
                <a:latin typeface="Amazon Ember"/>
              </a:endParaRPr>
            </a:p>
          </p:txBody>
        </p:sp>
        <p:sp>
          <p:nvSpPr>
            <p:cNvPr id="225" name="Freeform: Shape 2332">
              <a:extLst>
                <a:ext uri="{FF2B5EF4-FFF2-40B4-BE49-F238E27FC236}">
                  <a16:creationId xmlns:a16="http://schemas.microsoft.com/office/drawing/2014/main" id="{9ADA446B-E4DE-4E17-AD65-83A6C42DE082}"/>
                </a:ext>
              </a:extLst>
            </p:cNvPr>
            <p:cNvSpPr/>
            <p:nvPr/>
          </p:nvSpPr>
          <p:spPr>
            <a:xfrm>
              <a:off x="7671242" y="1753598"/>
              <a:ext cx="77724" cy="27431"/>
            </a:xfrm>
            <a:custGeom>
              <a:avLst/>
              <a:gdLst>
                <a:gd name="connsiteX0" fmla="*/ 36576 w 77724"/>
                <a:gd name="connsiteY0" fmla="*/ 27432 h 27431"/>
                <a:gd name="connsiteX1" fmla="*/ 0 w 77724"/>
                <a:gd name="connsiteY1" fmla="*/ 27432 h 27431"/>
                <a:gd name="connsiteX2" fmla="*/ 0 w 77724"/>
                <a:gd name="connsiteY2" fmla="*/ 0 h 27431"/>
                <a:gd name="connsiteX3" fmla="*/ 77724 w 77724"/>
                <a:gd name="connsiteY3" fmla="*/ 0 h 27431"/>
                <a:gd name="connsiteX4" fmla="*/ 77724 w 77724"/>
                <a:gd name="connsiteY4" fmla="*/ 27432 h 27431"/>
                <a:gd name="connsiteX5" fmla="*/ 57150 w 77724"/>
                <a:gd name="connsiteY5" fmla="*/ 27432 h 27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724" h="27431">
                  <a:moveTo>
                    <a:pt x="36576" y="27432"/>
                  </a:moveTo>
                  <a:lnTo>
                    <a:pt x="0" y="27432"/>
                  </a:lnTo>
                  <a:lnTo>
                    <a:pt x="0" y="0"/>
                  </a:lnTo>
                  <a:lnTo>
                    <a:pt x="77724" y="0"/>
                  </a:lnTo>
                  <a:lnTo>
                    <a:pt x="77724" y="27432"/>
                  </a:lnTo>
                  <a:lnTo>
                    <a:pt x="57150" y="27432"/>
                  </a:lnTo>
                </a:path>
              </a:pathLst>
            </a:custGeom>
            <a:noFill/>
            <a:ln w="12700" cap="flat">
              <a:solidFill>
                <a:schemeClr val="accent2"/>
              </a:solidFill>
              <a:prstDash val="solid"/>
              <a:round/>
            </a:ln>
          </p:spPr>
          <p:txBody>
            <a:bodyPr rtlCol="0" anchor="ctr"/>
            <a:lstStyle/>
            <a:p>
              <a:pPr>
                <a:defRPr/>
              </a:pPr>
              <a:endParaRPr lang="en-US" sz="825">
                <a:solidFill>
                  <a:srgbClr val="FFFFFF"/>
                </a:solidFill>
                <a:latin typeface="Amazon Ember"/>
              </a:endParaRPr>
            </a:p>
          </p:txBody>
        </p:sp>
        <p:sp>
          <p:nvSpPr>
            <p:cNvPr id="226" name="Freeform: Shape 2333">
              <a:extLst>
                <a:ext uri="{FF2B5EF4-FFF2-40B4-BE49-F238E27FC236}">
                  <a16:creationId xmlns:a16="http://schemas.microsoft.com/office/drawing/2014/main" id="{A8FEECDC-00EF-4629-8219-737278B8B9DE}"/>
                </a:ext>
              </a:extLst>
            </p:cNvPr>
            <p:cNvSpPr/>
            <p:nvPr/>
          </p:nvSpPr>
          <p:spPr>
            <a:xfrm>
              <a:off x="7710081" y="1781030"/>
              <a:ext cx="13716" cy="2286"/>
            </a:xfrm>
            <a:custGeom>
              <a:avLst/>
              <a:gdLst>
                <a:gd name="connsiteX0" fmla="*/ 13716 w 13716"/>
                <a:gd name="connsiteY0" fmla="*/ 0 h 2286"/>
                <a:gd name="connsiteX1" fmla="*/ 0 w 13716"/>
                <a:gd name="connsiteY1" fmla="*/ 0 h 2286"/>
              </a:gdLst>
              <a:ahLst/>
              <a:cxnLst>
                <a:cxn ang="0">
                  <a:pos x="connsiteX0" y="connsiteY0"/>
                </a:cxn>
                <a:cxn ang="0">
                  <a:pos x="connsiteX1" y="connsiteY1"/>
                </a:cxn>
              </a:cxnLst>
              <a:rect l="l" t="t" r="r" b="b"/>
              <a:pathLst>
                <a:path w="13716" h="2286">
                  <a:moveTo>
                    <a:pt x="13716" y="0"/>
                  </a:moveTo>
                  <a:lnTo>
                    <a:pt x="0" y="0"/>
                  </a:lnTo>
                </a:path>
              </a:pathLst>
            </a:custGeom>
            <a:ln w="12700" cap="flat">
              <a:solidFill>
                <a:schemeClr val="accent2"/>
              </a:solidFill>
              <a:prstDash val="solid"/>
              <a:round/>
            </a:ln>
          </p:spPr>
          <p:txBody>
            <a:bodyPr rtlCol="0" anchor="ctr"/>
            <a:lstStyle/>
            <a:p>
              <a:pPr>
                <a:defRPr/>
              </a:pPr>
              <a:endParaRPr lang="en-US" sz="825">
                <a:solidFill>
                  <a:srgbClr val="FFFFFF"/>
                </a:solidFill>
                <a:latin typeface="Amazon Ember"/>
              </a:endParaRPr>
            </a:p>
          </p:txBody>
        </p:sp>
      </p:grpSp>
    </p:spTree>
    <p:extLst>
      <p:ext uri="{BB962C8B-B14F-4D97-AF65-F5344CB8AC3E}">
        <p14:creationId xmlns:p14="http://schemas.microsoft.com/office/powerpoint/2010/main" val="1504349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F13A8DB3-750E-412B-92E3-9FFC38062434}"/>
              </a:ext>
            </a:extLst>
          </p:cNvPr>
          <p:cNvSpPr/>
          <p:nvPr/>
        </p:nvSpPr>
        <p:spPr>
          <a:xfrm>
            <a:off x="455882" y="3027579"/>
            <a:ext cx="8230919" cy="1461895"/>
          </a:xfrm>
          <a:prstGeom prst="rect">
            <a:avLst/>
          </a:prstGeom>
          <a:ln w="12700">
            <a:gradFill>
              <a:gsLst>
                <a:gs pos="55000">
                  <a:schemeClr val="accent2"/>
                </a:gs>
                <a:gs pos="45000">
                  <a:schemeClr val="accent2"/>
                </a:gs>
                <a:gs pos="15000">
                  <a:schemeClr val="accent3"/>
                </a:gs>
                <a:gs pos="85000">
                  <a:schemeClr val="accent1"/>
                </a:gs>
              </a:gsLst>
              <a:lin ang="0" scaled="0"/>
            </a:gradFill>
            <a:tailEnd type="none"/>
          </a:ln>
          <a:effectLst/>
        </p:spPr>
        <p:style>
          <a:lnRef idx="2">
            <a:schemeClr val="accent1"/>
          </a:lnRef>
          <a:fillRef idx="0">
            <a:schemeClr val="accent1"/>
          </a:fillRef>
          <a:effectRef idx="1">
            <a:schemeClr val="accent1"/>
          </a:effectRef>
          <a:fontRef idx="minor">
            <a:schemeClr val="tx1"/>
          </a:fontRef>
        </p:style>
        <p:txBody>
          <a:bodyPr lIns="182880" tIns="146304" rIns="182880" bIns="146304" rtlCol="0" anchor="ctr"/>
          <a:lstStyle/>
          <a:p>
            <a:pPr algn="ctr" defTabSz="685783">
              <a:defRPr/>
            </a:pPr>
            <a:endParaRPr lang="en-US" sz="1800" dirty="0" err="1">
              <a:solidFill>
                <a:srgbClr val="FFFFFF"/>
              </a:solidFill>
              <a:latin typeface="Amazon Ember"/>
            </a:endParaRPr>
          </a:p>
        </p:txBody>
      </p:sp>
      <p:sp>
        <p:nvSpPr>
          <p:cNvPr id="15" name="Text Placeholder 20">
            <a:extLst>
              <a:ext uri="{FF2B5EF4-FFF2-40B4-BE49-F238E27FC236}">
                <a16:creationId xmlns:a16="http://schemas.microsoft.com/office/drawing/2014/main" id="{20C57144-80B8-46C2-B3D8-AE7FEBA29C95}"/>
              </a:ext>
            </a:extLst>
          </p:cNvPr>
          <p:cNvSpPr txBox="1">
            <a:spLocks/>
          </p:cNvSpPr>
          <p:nvPr/>
        </p:nvSpPr>
        <p:spPr>
          <a:xfrm>
            <a:off x="3494405" y="1668569"/>
            <a:ext cx="5178107" cy="700088"/>
          </a:xfrm>
          <a:prstGeom prst="rect">
            <a:avLst/>
          </a:prstGeom>
        </p:spPr>
        <p:txBody>
          <a:bodyPr vert="horz" lIns="0" tIns="0" rIns="0" bIns="0" rtlCol="0" anchor="ctr" anchorCtr="0">
            <a:noAutofit/>
          </a:bodyPr>
          <a:lstStyle>
            <a:lvl1pPr marL="0" indent="0" algn="l" defTabSz="457200" rtl="0" eaLnBrk="1" latinLnBrk="0" hangingPunct="1">
              <a:lnSpc>
                <a:spcPct val="90000"/>
              </a:lnSpc>
              <a:spcBef>
                <a:spcPct val="20000"/>
              </a:spcBef>
              <a:buFontTx/>
              <a:buNone/>
              <a:defRPr sz="1800" b="0" i="0" kern="1200">
                <a:solidFill>
                  <a:schemeClr val="tx1"/>
                </a:solidFill>
                <a:latin typeface="+mn-lt"/>
                <a:ea typeface="+mn-ea"/>
                <a:cs typeface="Amazon Ember Regular" charset="0"/>
              </a:defRPr>
            </a:lvl1pPr>
            <a:lvl2pPr marL="742950" indent="-285750" algn="l" defTabSz="457200"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2pPr>
            <a:lvl3pPr marL="1143000" indent="-228600" algn="l" defTabSz="457200" rtl="0" eaLnBrk="1" latinLnBrk="0" hangingPunct="1">
              <a:lnSpc>
                <a:spcPct val="90000"/>
              </a:lnSpc>
              <a:spcBef>
                <a:spcPct val="20000"/>
              </a:spcBef>
              <a:buFont typeface="Arial"/>
              <a:buChar char="•"/>
              <a:defRPr sz="1400" b="0" i="0" kern="1200">
                <a:solidFill>
                  <a:schemeClr val="tx1"/>
                </a:solidFill>
                <a:latin typeface="+mn-lt"/>
                <a:ea typeface="+mn-ea"/>
                <a:cs typeface="Amazon Ember Regular" charset="0"/>
              </a:defRPr>
            </a:lvl3pPr>
            <a:lvl4pPr marL="16002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4pPr>
            <a:lvl5pPr marL="20574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dirty="0"/>
              <a:t>Zopa is a digital bank that uses machine learning to identify possible fraud in their loan applications. Suspicious loan requests need a manual underwriter review (current SLA = 1 day). They need explainability for their internal compliance and data science teams and for future regulatory requirements.</a:t>
            </a:r>
          </a:p>
        </p:txBody>
      </p:sp>
      <p:sp>
        <p:nvSpPr>
          <p:cNvPr id="16" name="Text Placeholder 21">
            <a:extLst>
              <a:ext uri="{FF2B5EF4-FFF2-40B4-BE49-F238E27FC236}">
                <a16:creationId xmlns:a16="http://schemas.microsoft.com/office/drawing/2014/main" id="{728DD89C-CEA4-4E8B-9BAB-4258C762565A}"/>
              </a:ext>
            </a:extLst>
          </p:cNvPr>
          <p:cNvSpPr txBox="1">
            <a:spLocks/>
          </p:cNvSpPr>
          <p:nvPr/>
        </p:nvSpPr>
        <p:spPr>
          <a:xfrm>
            <a:off x="853552" y="3163888"/>
            <a:ext cx="7628296" cy="941387"/>
          </a:xfrm>
          <a:prstGeom prst="rect">
            <a:avLst/>
          </a:prstGeom>
        </p:spPr>
        <p:txBody>
          <a:bodyPr vert="horz" lIns="0" tIns="0" rIns="0" bIns="0" rtlCol="0" anchor="t" anchorCtr="0">
            <a:noAutofit/>
          </a:bodyPr>
          <a:lstStyle>
            <a:lvl1pPr marL="0" indent="0" algn="l" defTabSz="457200" rtl="0" eaLnBrk="1" latinLnBrk="0" hangingPunct="1">
              <a:lnSpc>
                <a:spcPct val="90000"/>
              </a:lnSpc>
              <a:spcBef>
                <a:spcPct val="20000"/>
              </a:spcBef>
              <a:buFontTx/>
              <a:buNone/>
              <a:defRPr sz="1800" b="0" i="0" kern="1200">
                <a:solidFill>
                  <a:schemeClr val="tx1"/>
                </a:solidFill>
                <a:latin typeface="+mn-lt"/>
                <a:ea typeface="+mn-ea"/>
                <a:cs typeface="Amazon Ember Regular" charset="0"/>
              </a:defRPr>
            </a:lvl1pPr>
            <a:lvl2pPr marL="742950" indent="-285750" algn="l" defTabSz="457200"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2pPr>
            <a:lvl3pPr marL="1143000" indent="-228600" algn="l" defTabSz="457200" rtl="0" eaLnBrk="1" latinLnBrk="0" hangingPunct="1">
              <a:lnSpc>
                <a:spcPct val="90000"/>
              </a:lnSpc>
              <a:spcBef>
                <a:spcPct val="20000"/>
              </a:spcBef>
              <a:buFont typeface="Arial"/>
              <a:buChar char="•"/>
              <a:defRPr sz="1400" b="0" i="0" kern="1200">
                <a:solidFill>
                  <a:schemeClr val="tx1"/>
                </a:solidFill>
                <a:latin typeface="+mn-lt"/>
                <a:ea typeface="+mn-ea"/>
                <a:cs typeface="Amazon Ember Regular" charset="0"/>
              </a:defRPr>
            </a:lvl3pPr>
            <a:lvl4pPr marL="16002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4pPr>
            <a:lvl5pPr marL="20574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spc="-30" dirty="0"/>
              <a:t>In our machine learning applications, such as fraud detection, it is important for us to understand how each factor contributes to the model’s decision. Having visibility into the reasoning of the model gives confidence to our stakeholders, both internal and external. It also helps our operations team respond faster and provide better service to our customers. With Amazon </a:t>
            </a:r>
            <a:r>
              <a:rPr lang="en-US" sz="1400" spc="-30" dirty="0" err="1"/>
              <a:t>SageMaker</a:t>
            </a:r>
            <a:r>
              <a:rPr lang="en-US" sz="1400" spc="-30" dirty="0"/>
              <a:t> Clarify, we can now produce model explanations more quickly and seamlessly.”</a:t>
            </a:r>
          </a:p>
        </p:txBody>
      </p:sp>
      <p:pic>
        <p:nvPicPr>
          <p:cNvPr id="23" name="Picture 22">
            <a:extLst>
              <a:ext uri="{FF2B5EF4-FFF2-40B4-BE49-F238E27FC236}">
                <a16:creationId xmlns:a16="http://schemas.microsoft.com/office/drawing/2014/main" id="{77260616-8538-4CEC-A121-67538275D0E6}"/>
              </a:ext>
            </a:extLst>
          </p:cNvPr>
          <p:cNvPicPr>
            <a:picLocks noChangeAspect="1"/>
          </p:cNvPicPr>
          <p:nvPr/>
        </p:nvPicPr>
        <p:blipFill rotWithShape="1">
          <a:blip r:embed="rId3"/>
          <a:srcRect l="32654" t="22260" r="32790" b="56866"/>
          <a:stretch/>
        </p:blipFill>
        <p:spPr>
          <a:xfrm>
            <a:off x="123826" y="3207538"/>
            <a:ext cx="664112" cy="494612"/>
          </a:xfrm>
          <a:prstGeom prst="rect">
            <a:avLst/>
          </a:prstGeom>
          <a:solidFill>
            <a:schemeClr val="bg1"/>
          </a:solidFill>
        </p:spPr>
      </p:pic>
      <p:sp>
        <p:nvSpPr>
          <p:cNvPr id="24" name="Text Placeholder 28">
            <a:extLst>
              <a:ext uri="{FF2B5EF4-FFF2-40B4-BE49-F238E27FC236}">
                <a16:creationId xmlns:a16="http://schemas.microsoft.com/office/drawing/2014/main" id="{EEE12993-66CE-43CA-8A46-18ADE8D795E0}"/>
              </a:ext>
            </a:extLst>
          </p:cNvPr>
          <p:cNvSpPr txBox="1">
            <a:spLocks/>
          </p:cNvSpPr>
          <p:nvPr/>
        </p:nvSpPr>
        <p:spPr>
          <a:xfrm>
            <a:off x="3783013" y="4226930"/>
            <a:ext cx="4676213" cy="323850"/>
          </a:xfrm>
          <a:prstGeom prst="rect">
            <a:avLst/>
          </a:prstGeom>
        </p:spPr>
        <p:txBody>
          <a:bodyPr vert="horz" lIns="0" tIns="0" rIns="0" bIns="0" rtlCol="0" anchor="t" anchorCtr="0">
            <a:noAutofit/>
          </a:bodyPr>
          <a:lstStyle>
            <a:lvl1pPr marL="0" indent="0" algn="l" defTabSz="457200" rtl="0" eaLnBrk="1" latinLnBrk="0" hangingPunct="1">
              <a:lnSpc>
                <a:spcPct val="90000"/>
              </a:lnSpc>
              <a:spcBef>
                <a:spcPct val="20000"/>
              </a:spcBef>
              <a:buFontTx/>
              <a:buNone/>
              <a:defRPr sz="1800" b="0" i="0" kern="1200">
                <a:solidFill>
                  <a:schemeClr val="tx1"/>
                </a:solidFill>
                <a:latin typeface="+mn-lt"/>
                <a:ea typeface="+mn-ea"/>
                <a:cs typeface="Amazon Ember Regular" charset="0"/>
              </a:defRPr>
            </a:lvl1pPr>
            <a:lvl2pPr marL="742950" indent="-285750" algn="l" defTabSz="457200"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2pPr>
            <a:lvl3pPr marL="1143000" indent="-228600" algn="l" defTabSz="457200" rtl="0" eaLnBrk="1" latinLnBrk="0" hangingPunct="1">
              <a:lnSpc>
                <a:spcPct val="90000"/>
              </a:lnSpc>
              <a:spcBef>
                <a:spcPct val="20000"/>
              </a:spcBef>
              <a:buFont typeface="Arial"/>
              <a:buChar char="•"/>
              <a:defRPr sz="1400" b="0" i="0" kern="1200">
                <a:solidFill>
                  <a:schemeClr val="tx1"/>
                </a:solidFill>
                <a:latin typeface="+mn-lt"/>
                <a:ea typeface="+mn-ea"/>
                <a:cs typeface="Amazon Ember Regular" charset="0"/>
              </a:defRPr>
            </a:lvl3pPr>
            <a:lvl4pPr marL="16002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4pPr>
            <a:lvl5pPr marL="20574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r"/>
            <a:r>
              <a:rPr lang="en-US" sz="1200" b="1" dirty="0" err="1"/>
              <a:t>Jiahang</a:t>
            </a:r>
            <a:r>
              <a:rPr lang="en-US" sz="1200" b="1" dirty="0"/>
              <a:t> Zhong, Head of Data Science, Zopa</a:t>
            </a:r>
          </a:p>
        </p:txBody>
      </p:sp>
      <p:pic>
        <p:nvPicPr>
          <p:cNvPr id="5122" name="Picture 2" descr="Nurole case study - Zopa - P2P Board: Non-Executive Director">
            <a:extLst>
              <a:ext uri="{FF2B5EF4-FFF2-40B4-BE49-F238E27FC236}">
                <a16:creationId xmlns:a16="http://schemas.microsoft.com/office/drawing/2014/main" id="{6003B73F-8955-4119-BC8F-32F03BE1429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9101" y="1396313"/>
            <a:ext cx="2489200" cy="1244600"/>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1BB11605-30CB-E343-B578-469E376B2B12}"/>
              </a:ext>
            </a:extLst>
          </p:cNvPr>
          <p:cNvSpPr>
            <a:spLocks noGrp="1"/>
          </p:cNvSpPr>
          <p:nvPr>
            <p:ph type="title"/>
          </p:nvPr>
        </p:nvSpPr>
        <p:spPr/>
        <p:txBody>
          <a:bodyPr/>
          <a:lstStyle/>
          <a:p>
            <a:r>
              <a:rPr lang="en-US" dirty="0"/>
              <a:t> </a:t>
            </a:r>
          </a:p>
        </p:txBody>
      </p:sp>
    </p:spTree>
    <p:extLst>
      <p:ext uri="{BB962C8B-B14F-4D97-AF65-F5344CB8AC3E}">
        <p14:creationId xmlns:p14="http://schemas.microsoft.com/office/powerpoint/2010/main" val="15407643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33">
            <a:extLst>
              <a:ext uri="{FF2B5EF4-FFF2-40B4-BE49-F238E27FC236}">
                <a16:creationId xmlns:a16="http://schemas.microsoft.com/office/drawing/2014/main" id="{82DBED82-B5EE-4394-9AC6-0FD39348D71E}"/>
              </a:ext>
            </a:extLst>
          </p:cNvPr>
          <p:cNvSpPr>
            <a:spLocks noGrp="1"/>
          </p:cNvSpPr>
          <p:nvPr>
            <p:ph type="title"/>
          </p:nvPr>
        </p:nvSpPr>
        <p:spPr/>
        <p:txBody>
          <a:bodyPr/>
          <a:lstStyle/>
          <a:p>
            <a:r>
              <a:rPr lang="en-US" dirty="0"/>
              <a:t> </a:t>
            </a:r>
          </a:p>
        </p:txBody>
      </p:sp>
      <p:pic>
        <p:nvPicPr>
          <p:cNvPr id="5" name="Picture Placeholder 4">
            <a:extLst>
              <a:ext uri="{FF2B5EF4-FFF2-40B4-BE49-F238E27FC236}">
                <a16:creationId xmlns:a16="http://schemas.microsoft.com/office/drawing/2014/main" id="{80E39537-BCBA-7546-9603-EB9A5ECD55B5}"/>
              </a:ext>
            </a:extLst>
          </p:cNvPr>
          <p:cNvPicPr>
            <a:picLocks noGrp="1" noChangeAspect="1"/>
          </p:cNvPicPr>
          <p:nvPr>
            <p:ph type="pic" sz="quarter" idx="4294967295"/>
          </p:nvPr>
        </p:nvPicPr>
        <p:blipFill rotWithShape="1">
          <a:blip r:embed="rId3">
            <a:extLst>
              <a:ext uri="{96DAC541-7B7A-43D3-8B79-37D633B846F1}">
                <asvg:svgBlip xmlns:asvg="http://schemas.microsoft.com/office/drawing/2016/SVG/main" r:embed="rId4"/>
              </a:ext>
            </a:extLst>
          </a:blip>
          <a:srcRect l="-5212" t="-9853" r="-3924" b="-11548"/>
          <a:stretch/>
        </p:blipFill>
        <p:spPr>
          <a:xfrm>
            <a:off x="342901" y="1842398"/>
            <a:ext cx="1752600" cy="719880"/>
          </a:xfrm>
        </p:spPr>
      </p:pic>
      <p:sp>
        <p:nvSpPr>
          <p:cNvPr id="15" name="Rectangle 14">
            <a:extLst>
              <a:ext uri="{FF2B5EF4-FFF2-40B4-BE49-F238E27FC236}">
                <a16:creationId xmlns:a16="http://schemas.microsoft.com/office/drawing/2014/main" id="{48109169-DDE6-4A9A-A0D0-DB0A3DEEE719}"/>
              </a:ext>
            </a:extLst>
          </p:cNvPr>
          <p:cNvSpPr/>
          <p:nvPr/>
        </p:nvSpPr>
        <p:spPr>
          <a:xfrm>
            <a:off x="455882" y="3482294"/>
            <a:ext cx="8230919" cy="1011021"/>
          </a:xfrm>
          <a:prstGeom prst="rect">
            <a:avLst/>
          </a:prstGeom>
          <a:ln w="12700">
            <a:gradFill>
              <a:gsLst>
                <a:gs pos="55000">
                  <a:schemeClr val="accent2"/>
                </a:gs>
                <a:gs pos="45000">
                  <a:schemeClr val="accent2"/>
                </a:gs>
                <a:gs pos="15000">
                  <a:schemeClr val="accent3"/>
                </a:gs>
                <a:gs pos="85000">
                  <a:schemeClr val="accent1"/>
                </a:gs>
              </a:gsLst>
              <a:lin ang="0" scaled="0"/>
            </a:gradFill>
            <a:tailEnd type="none"/>
          </a:ln>
          <a:effectLst/>
        </p:spPr>
        <p:style>
          <a:lnRef idx="2">
            <a:schemeClr val="accent1"/>
          </a:lnRef>
          <a:fillRef idx="0">
            <a:schemeClr val="accent1"/>
          </a:fillRef>
          <a:effectRef idx="1">
            <a:schemeClr val="accent1"/>
          </a:effectRef>
          <a:fontRef idx="minor">
            <a:schemeClr val="tx1"/>
          </a:fontRef>
        </p:style>
        <p:txBody>
          <a:bodyPr lIns="182880" tIns="146304" rIns="182880" bIns="146304" rtlCol="0" anchor="ctr"/>
          <a:lstStyle/>
          <a:p>
            <a:pPr algn="ctr" defTabSz="685783">
              <a:defRPr/>
            </a:pPr>
            <a:endParaRPr lang="en-US" sz="1800" dirty="0" err="1">
              <a:solidFill>
                <a:srgbClr val="FFFFFF"/>
              </a:solidFill>
              <a:latin typeface="Amazon Ember"/>
            </a:endParaRPr>
          </a:p>
        </p:txBody>
      </p:sp>
      <p:sp>
        <p:nvSpPr>
          <p:cNvPr id="16" name="Text Placeholder 20">
            <a:extLst>
              <a:ext uri="{FF2B5EF4-FFF2-40B4-BE49-F238E27FC236}">
                <a16:creationId xmlns:a16="http://schemas.microsoft.com/office/drawing/2014/main" id="{4F2639C0-AEDC-4C60-A84C-8E53806864A7}"/>
              </a:ext>
            </a:extLst>
          </p:cNvPr>
          <p:cNvSpPr txBox="1">
            <a:spLocks/>
          </p:cNvSpPr>
          <p:nvPr/>
        </p:nvSpPr>
        <p:spPr>
          <a:xfrm>
            <a:off x="2895601" y="1539425"/>
            <a:ext cx="5776912" cy="1325827"/>
          </a:xfrm>
          <a:prstGeom prst="rect">
            <a:avLst/>
          </a:prstGeom>
        </p:spPr>
        <p:txBody>
          <a:bodyPr vert="horz" lIns="0" tIns="0" rIns="0" bIns="0" rtlCol="0" anchor="ctr" anchorCtr="0">
            <a:noAutofit/>
          </a:bodyPr>
          <a:lstStyle>
            <a:lvl1pPr marL="0" indent="0" algn="l" defTabSz="457200" rtl="0" eaLnBrk="1" latinLnBrk="0" hangingPunct="1">
              <a:lnSpc>
                <a:spcPct val="90000"/>
              </a:lnSpc>
              <a:spcBef>
                <a:spcPct val="20000"/>
              </a:spcBef>
              <a:buFontTx/>
              <a:buNone/>
              <a:defRPr sz="1800" b="0" i="0" kern="1200">
                <a:solidFill>
                  <a:schemeClr val="tx1"/>
                </a:solidFill>
                <a:latin typeface="+mn-lt"/>
                <a:ea typeface="+mn-ea"/>
                <a:cs typeface="Amazon Ember Regular" charset="0"/>
              </a:defRPr>
            </a:lvl1pPr>
            <a:lvl2pPr marL="742950" indent="-285750" algn="l" defTabSz="457200"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2pPr>
            <a:lvl3pPr marL="1143000" indent="-228600" algn="l" defTabSz="457200" rtl="0" eaLnBrk="1" latinLnBrk="0" hangingPunct="1">
              <a:lnSpc>
                <a:spcPct val="90000"/>
              </a:lnSpc>
              <a:spcBef>
                <a:spcPct val="20000"/>
              </a:spcBef>
              <a:buFont typeface="Arial"/>
              <a:buChar char="•"/>
              <a:defRPr sz="1400" b="0" i="0" kern="1200">
                <a:solidFill>
                  <a:schemeClr val="tx1"/>
                </a:solidFill>
                <a:latin typeface="+mn-lt"/>
                <a:ea typeface="+mn-ea"/>
                <a:cs typeface="Amazon Ember Regular" charset="0"/>
              </a:defRPr>
            </a:lvl3pPr>
            <a:lvl4pPr marL="16002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4pPr>
            <a:lvl5pPr marL="20574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dirty="0"/>
              <a:t>Varo is an online-only bank, founded to target millennials and younger people who are disillusioned with traditional banks. In July 2020, this customer became the first fintech company to obtain a national bank charter. To operate independently, the customer was required to establish a full compliance regime. The customer is using Amazon </a:t>
            </a:r>
            <a:r>
              <a:rPr lang="en-US" sz="1400" dirty="0" err="1"/>
              <a:t>SageMaker</a:t>
            </a:r>
            <a:r>
              <a:rPr lang="en-US" sz="1400" dirty="0"/>
              <a:t> </a:t>
            </a:r>
            <a:r>
              <a:rPr lang="en-US" sz="1400" dirty="0" err="1"/>
              <a:t>Clarify’s</a:t>
            </a:r>
            <a:r>
              <a:rPr lang="en-US" sz="1400" dirty="0"/>
              <a:t> global (model averages) and local (per-prediction) explanations for risk segmentation with their </a:t>
            </a:r>
            <a:r>
              <a:rPr lang="en-US" sz="1400" dirty="0" err="1"/>
              <a:t>xgboost</a:t>
            </a:r>
            <a:r>
              <a:rPr lang="en-US" sz="1400" dirty="0"/>
              <a:t> model. They are planning to use Amazon </a:t>
            </a:r>
            <a:r>
              <a:rPr lang="en-US" sz="1400" dirty="0" err="1"/>
              <a:t>SageMaker</a:t>
            </a:r>
            <a:r>
              <a:rPr lang="en-US" sz="1400" dirty="0"/>
              <a:t> </a:t>
            </a:r>
            <a:r>
              <a:rPr lang="en-US" sz="1400" dirty="0" err="1"/>
              <a:t>Clarify’s</a:t>
            </a:r>
            <a:r>
              <a:rPr lang="en-US" sz="1400" dirty="0"/>
              <a:t> </a:t>
            </a:r>
            <a:r>
              <a:rPr lang="en-US" sz="1400" dirty="0" err="1"/>
              <a:t>explainability</a:t>
            </a:r>
            <a:r>
              <a:rPr lang="en-US" sz="1400" dirty="0"/>
              <a:t> techniques to explain results of machine learning models for additional use cases like underwriting, limits, and personalization.</a:t>
            </a:r>
          </a:p>
        </p:txBody>
      </p:sp>
      <p:sp>
        <p:nvSpPr>
          <p:cNvPr id="23" name="Text Placeholder 21">
            <a:extLst>
              <a:ext uri="{FF2B5EF4-FFF2-40B4-BE49-F238E27FC236}">
                <a16:creationId xmlns:a16="http://schemas.microsoft.com/office/drawing/2014/main" id="{0696202C-1760-4F90-ABFE-874BDA617422}"/>
              </a:ext>
            </a:extLst>
          </p:cNvPr>
          <p:cNvSpPr txBox="1">
            <a:spLocks/>
          </p:cNvSpPr>
          <p:nvPr/>
        </p:nvSpPr>
        <p:spPr>
          <a:xfrm>
            <a:off x="853552" y="3618603"/>
            <a:ext cx="7628296" cy="941387"/>
          </a:xfrm>
          <a:prstGeom prst="rect">
            <a:avLst/>
          </a:prstGeom>
        </p:spPr>
        <p:txBody>
          <a:bodyPr vert="horz" lIns="0" tIns="0" rIns="0" bIns="0" rtlCol="0" anchor="t" anchorCtr="0">
            <a:noAutofit/>
          </a:bodyPr>
          <a:lstStyle>
            <a:lvl1pPr marL="0" indent="0" algn="l" defTabSz="457200" rtl="0" eaLnBrk="1" latinLnBrk="0" hangingPunct="1">
              <a:lnSpc>
                <a:spcPct val="90000"/>
              </a:lnSpc>
              <a:spcBef>
                <a:spcPct val="20000"/>
              </a:spcBef>
              <a:buFontTx/>
              <a:buNone/>
              <a:defRPr sz="1800" b="0" i="0" kern="1200">
                <a:solidFill>
                  <a:schemeClr val="tx1"/>
                </a:solidFill>
                <a:latin typeface="+mn-lt"/>
                <a:ea typeface="+mn-ea"/>
                <a:cs typeface="Amazon Ember Regular" charset="0"/>
              </a:defRPr>
            </a:lvl1pPr>
            <a:lvl2pPr marL="742950" indent="-285750" algn="l" defTabSz="457200"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2pPr>
            <a:lvl3pPr marL="1143000" indent="-228600" algn="l" defTabSz="457200" rtl="0" eaLnBrk="1" latinLnBrk="0" hangingPunct="1">
              <a:lnSpc>
                <a:spcPct val="90000"/>
              </a:lnSpc>
              <a:spcBef>
                <a:spcPct val="20000"/>
              </a:spcBef>
              <a:buFont typeface="Arial"/>
              <a:buChar char="•"/>
              <a:defRPr sz="1400" b="0" i="0" kern="1200">
                <a:solidFill>
                  <a:schemeClr val="tx1"/>
                </a:solidFill>
                <a:latin typeface="+mn-lt"/>
                <a:ea typeface="+mn-ea"/>
                <a:cs typeface="Amazon Ember Regular" charset="0"/>
              </a:defRPr>
            </a:lvl3pPr>
            <a:lvl4pPr marL="16002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4pPr>
            <a:lvl5pPr marL="20574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spc="-30" dirty="0"/>
              <a:t>Varo has a strong commitment to the </a:t>
            </a:r>
            <a:r>
              <a:rPr lang="en-US" sz="1400" spc="-30" dirty="0" err="1"/>
              <a:t>explainability</a:t>
            </a:r>
            <a:r>
              <a:rPr lang="en-US" sz="1400" spc="-30" dirty="0"/>
              <a:t> and transparency of our ML models, and we’re excited to see the strong results from Amazon </a:t>
            </a:r>
            <a:r>
              <a:rPr lang="en-US" sz="1400" spc="-30" dirty="0" err="1"/>
              <a:t>Sagemaker</a:t>
            </a:r>
            <a:r>
              <a:rPr lang="en-US" sz="1400" spc="-30" dirty="0"/>
              <a:t> in advancing these efforts.”</a:t>
            </a:r>
          </a:p>
        </p:txBody>
      </p:sp>
      <p:pic>
        <p:nvPicPr>
          <p:cNvPr id="24" name="Picture 23">
            <a:extLst>
              <a:ext uri="{FF2B5EF4-FFF2-40B4-BE49-F238E27FC236}">
                <a16:creationId xmlns:a16="http://schemas.microsoft.com/office/drawing/2014/main" id="{2B9B4622-AC69-48DD-9D0F-88838660CFEB}"/>
              </a:ext>
            </a:extLst>
          </p:cNvPr>
          <p:cNvPicPr>
            <a:picLocks noChangeAspect="1"/>
          </p:cNvPicPr>
          <p:nvPr/>
        </p:nvPicPr>
        <p:blipFill rotWithShape="1">
          <a:blip r:embed="rId5"/>
          <a:srcRect l="32654" t="22260" r="32790" b="56866"/>
          <a:stretch/>
        </p:blipFill>
        <p:spPr>
          <a:xfrm>
            <a:off x="123826" y="3662253"/>
            <a:ext cx="664112" cy="494612"/>
          </a:xfrm>
          <a:prstGeom prst="rect">
            <a:avLst/>
          </a:prstGeom>
          <a:solidFill>
            <a:schemeClr val="bg1"/>
          </a:solidFill>
        </p:spPr>
      </p:pic>
      <p:sp>
        <p:nvSpPr>
          <p:cNvPr id="25" name="Text Placeholder 28">
            <a:extLst>
              <a:ext uri="{FF2B5EF4-FFF2-40B4-BE49-F238E27FC236}">
                <a16:creationId xmlns:a16="http://schemas.microsoft.com/office/drawing/2014/main" id="{642EF78A-C007-425F-816F-7693F7331461}"/>
              </a:ext>
            </a:extLst>
          </p:cNvPr>
          <p:cNvSpPr txBox="1">
            <a:spLocks/>
          </p:cNvSpPr>
          <p:nvPr/>
        </p:nvSpPr>
        <p:spPr>
          <a:xfrm>
            <a:off x="3783013" y="4136929"/>
            <a:ext cx="4676213" cy="323850"/>
          </a:xfrm>
          <a:prstGeom prst="rect">
            <a:avLst/>
          </a:prstGeom>
        </p:spPr>
        <p:txBody>
          <a:bodyPr vert="horz" lIns="0" tIns="0" rIns="0" bIns="0" rtlCol="0" anchor="t" anchorCtr="0">
            <a:noAutofit/>
          </a:bodyPr>
          <a:lstStyle>
            <a:lvl1pPr marL="0" indent="0" algn="l" defTabSz="457200" rtl="0" eaLnBrk="1" latinLnBrk="0" hangingPunct="1">
              <a:lnSpc>
                <a:spcPct val="90000"/>
              </a:lnSpc>
              <a:spcBef>
                <a:spcPct val="20000"/>
              </a:spcBef>
              <a:buFontTx/>
              <a:buNone/>
              <a:defRPr sz="1800" b="0" i="0" kern="1200">
                <a:solidFill>
                  <a:schemeClr val="tx1"/>
                </a:solidFill>
                <a:latin typeface="+mn-lt"/>
                <a:ea typeface="+mn-ea"/>
                <a:cs typeface="Amazon Ember Regular" charset="0"/>
              </a:defRPr>
            </a:lvl1pPr>
            <a:lvl2pPr marL="742950" indent="-285750" algn="l" defTabSz="457200"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2pPr>
            <a:lvl3pPr marL="1143000" indent="-228600" algn="l" defTabSz="457200" rtl="0" eaLnBrk="1" latinLnBrk="0" hangingPunct="1">
              <a:lnSpc>
                <a:spcPct val="90000"/>
              </a:lnSpc>
              <a:spcBef>
                <a:spcPct val="20000"/>
              </a:spcBef>
              <a:buFont typeface="Arial"/>
              <a:buChar char="•"/>
              <a:defRPr sz="1400" b="0" i="0" kern="1200">
                <a:solidFill>
                  <a:schemeClr val="tx1"/>
                </a:solidFill>
                <a:latin typeface="+mn-lt"/>
                <a:ea typeface="+mn-ea"/>
                <a:cs typeface="Amazon Ember Regular" charset="0"/>
              </a:defRPr>
            </a:lvl3pPr>
            <a:lvl4pPr marL="16002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4pPr>
            <a:lvl5pPr marL="20574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r"/>
            <a:r>
              <a:rPr lang="en-US" sz="1200" b="1" dirty="0" err="1"/>
              <a:t>Sachin</a:t>
            </a:r>
            <a:r>
              <a:rPr lang="en-US" sz="1200" b="1" dirty="0"/>
              <a:t> </a:t>
            </a:r>
            <a:r>
              <a:rPr lang="en-US" sz="1200" b="1" dirty="0" err="1"/>
              <a:t>Setty</a:t>
            </a:r>
            <a:r>
              <a:rPr lang="en-US" sz="1200" b="1" dirty="0"/>
              <a:t>, Head of Data Science, Varo Bank</a:t>
            </a:r>
          </a:p>
        </p:txBody>
      </p:sp>
    </p:spTree>
    <p:extLst>
      <p:ext uri="{BB962C8B-B14F-4D97-AF65-F5344CB8AC3E}">
        <p14:creationId xmlns:p14="http://schemas.microsoft.com/office/powerpoint/2010/main" val="14022878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33">
            <a:extLst>
              <a:ext uri="{FF2B5EF4-FFF2-40B4-BE49-F238E27FC236}">
                <a16:creationId xmlns:a16="http://schemas.microsoft.com/office/drawing/2014/main" id="{82DBED82-B5EE-4394-9AC6-0FD39348D71E}"/>
              </a:ext>
            </a:extLst>
          </p:cNvPr>
          <p:cNvSpPr>
            <a:spLocks noGrp="1"/>
          </p:cNvSpPr>
          <p:nvPr>
            <p:ph type="title"/>
          </p:nvPr>
        </p:nvSpPr>
        <p:spPr/>
        <p:txBody>
          <a:bodyPr/>
          <a:lstStyle/>
          <a:p>
            <a:r>
              <a:rPr lang="en-US" dirty="0"/>
              <a:t> </a:t>
            </a:r>
          </a:p>
        </p:txBody>
      </p:sp>
      <p:sp>
        <p:nvSpPr>
          <p:cNvPr id="27" name="Rectangle 26">
            <a:extLst>
              <a:ext uri="{FF2B5EF4-FFF2-40B4-BE49-F238E27FC236}">
                <a16:creationId xmlns:a16="http://schemas.microsoft.com/office/drawing/2014/main" id="{A3254E6E-A5E1-433B-A732-CDCE1963384A}"/>
              </a:ext>
            </a:extLst>
          </p:cNvPr>
          <p:cNvSpPr/>
          <p:nvPr/>
        </p:nvSpPr>
        <p:spPr>
          <a:xfrm>
            <a:off x="457199" y="2930477"/>
            <a:ext cx="8246070" cy="1565309"/>
          </a:xfrm>
          <a:prstGeom prst="rect">
            <a:avLst/>
          </a:prstGeom>
          <a:ln w="12700">
            <a:gradFill>
              <a:gsLst>
                <a:gs pos="55000">
                  <a:schemeClr val="accent2"/>
                </a:gs>
                <a:gs pos="45000">
                  <a:schemeClr val="accent2"/>
                </a:gs>
                <a:gs pos="15000">
                  <a:schemeClr val="accent3"/>
                </a:gs>
                <a:gs pos="85000">
                  <a:schemeClr val="accent1"/>
                </a:gs>
              </a:gsLst>
              <a:lin ang="0" scaled="0"/>
            </a:gradFill>
            <a:tailEnd type="none"/>
          </a:ln>
          <a:effectLst/>
        </p:spPr>
        <p:style>
          <a:lnRef idx="2">
            <a:schemeClr val="accent1"/>
          </a:lnRef>
          <a:fillRef idx="0">
            <a:schemeClr val="accent1"/>
          </a:fillRef>
          <a:effectRef idx="1">
            <a:schemeClr val="accent1"/>
          </a:effectRef>
          <a:fontRef idx="minor">
            <a:schemeClr val="tx1"/>
          </a:fontRef>
        </p:style>
        <p:txBody>
          <a:bodyPr lIns="182880" tIns="146304" rIns="182880" bIns="146304" rtlCol="0" anchor="ctr"/>
          <a:lstStyle/>
          <a:p>
            <a:pPr algn="ctr"/>
            <a:endParaRPr lang="en-US" sz="1800" dirty="0" err="1"/>
          </a:p>
        </p:txBody>
      </p:sp>
      <p:pic>
        <p:nvPicPr>
          <p:cNvPr id="6" name="Picture 5">
            <a:extLst>
              <a:ext uri="{FF2B5EF4-FFF2-40B4-BE49-F238E27FC236}">
                <a16:creationId xmlns:a16="http://schemas.microsoft.com/office/drawing/2014/main" id="{7413E083-279E-431B-95B1-2D53996933C8}"/>
              </a:ext>
            </a:extLst>
          </p:cNvPr>
          <p:cNvPicPr>
            <a:picLocks noChangeAspect="1"/>
          </p:cNvPicPr>
          <p:nvPr/>
        </p:nvPicPr>
        <p:blipFill rotWithShape="1">
          <a:blip r:embed="rId3"/>
          <a:srcRect l="32654" t="22260" r="32790" b="56866"/>
          <a:stretch/>
        </p:blipFill>
        <p:spPr>
          <a:xfrm>
            <a:off x="123826" y="3145122"/>
            <a:ext cx="664112" cy="494612"/>
          </a:xfrm>
          <a:prstGeom prst="rect">
            <a:avLst/>
          </a:prstGeom>
          <a:solidFill>
            <a:schemeClr val="bg1"/>
          </a:solidFill>
        </p:spPr>
      </p:pic>
      <p:pic>
        <p:nvPicPr>
          <p:cNvPr id="23" name="Picture 22" descr="Icon&#10;&#10;Description automatically generated">
            <a:extLst>
              <a:ext uri="{FF2B5EF4-FFF2-40B4-BE49-F238E27FC236}">
                <a16:creationId xmlns:a16="http://schemas.microsoft.com/office/drawing/2014/main" id="{A66A5E10-AE12-2E49-A7CA-E5F99DD956D3}"/>
              </a:ext>
            </a:extLst>
          </p:cNvPr>
          <p:cNvPicPr>
            <a:picLocks noChangeAspect="1"/>
          </p:cNvPicPr>
          <p:nvPr/>
        </p:nvPicPr>
        <p:blipFill>
          <a:blip r:embed="rId4"/>
          <a:stretch>
            <a:fillRect/>
          </a:stretch>
        </p:blipFill>
        <p:spPr>
          <a:xfrm>
            <a:off x="939957" y="1286323"/>
            <a:ext cx="1329234" cy="1329234"/>
          </a:xfrm>
          <a:prstGeom prst="rect">
            <a:avLst/>
          </a:prstGeom>
        </p:spPr>
      </p:pic>
      <p:sp>
        <p:nvSpPr>
          <p:cNvPr id="24" name="TextBox 23">
            <a:extLst>
              <a:ext uri="{FF2B5EF4-FFF2-40B4-BE49-F238E27FC236}">
                <a16:creationId xmlns:a16="http://schemas.microsoft.com/office/drawing/2014/main" id="{67BB18AC-22E2-4566-A118-29B77D35B309}"/>
              </a:ext>
            </a:extLst>
          </p:cNvPr>
          <p:cNvSpPr txBox="1"/>
          <p:nvPr/>
        </p:nvSpPr>
        <p:spPr>
          <a:xfrm>
            <a:off x="2907792" y="1231731"/>
            <a:ext cx="5779008" cy="1492716"/>
          </a:xfrm>
          <a:prstGeom prst="rect">
            <a:avLst/>
          </a:prstGeom>
          <a:noFill/>
        </p:spPr>
        <p:txBody>
          <a:bodyPr wrap="square" lIns="0" tIns="0" rIns="0" bIns="0" rtlCol="0">
            <a:spAutoFit/>
          </a:bodyPr>
          <a:lstStyle/>
          <a:p>
            <a:r>
              <a:rPr lang="en-US" sz="1400" dirty="0">
                <a:solidFill>
                  <a:schemeClr val="tx2"/>
                </a:solidFill>
              </a:rPr>
              <a:t>Bundesliga</a:t>
            </a:r>
          </a:p>
          <a:p>
            <a:pPr>
              <a:spcBef>
                <a:spcPts val="247"/>
              </a:spcBef>
            </a:pPr>
            <a:r>
              <a:rPr lang="en-US" sz="900" dirty="0"/>
              <a:t>Since naming AWS as its official technology provider in January 2020, the DFL Deutsche </a:t>
            </a:r>
            <a:r>
              <a:rPr lang="en-US" sz="900" dirty="0" err="1"/>
              <a:t>Fußball</a:t>
            </a:r>
            <a:r>
              <a:rPr lang="en-US" sz="900" dirty="0"/>
              <a:t> Liga—organizer and marketer of Germany’s top soccer leagues Bundesliga and Bundesliga 2—and AWS have embarked on a journey together to bring advanced sports analytics to life for fans and TV broadcasters around the globe. Bundesliga Match Facts powered by AWS provide a more engaging fan experience during soccer matches for Bundesliga fans around the world. One such example is the </a:t>
            </a:r>
            <a:r>
              <a:rPr lang="en-US" sz="900" dirty="0" err="1">
                <a:hlinkClick r:id="rId5"/>
              </a:rPr>
              <a:t>xGoals</a:t>
            </a:r>
            <a:r>
              <a:rPr lang="en-US" sz="900" dirty="0">
                <a:hlinkClick r:id="rId5"/>
              </a:rPr>
              <a:t> (short for “Expected Goals”) statistic</a:t>
            </a:r>
            <a:r>
              <a:rPr lang="en-US" sz="900" dirty="0"/>
              <a:t> which uses an ML model trained on Amazon </a:t>
            </a:r>
            <a:r>
              <a:rPr lang="en-US" sz="900" dirty="0" err="1"/>
              <a:t>SageMaker</a:t>
            </a:r>
            <a:r>
              <a:rPr lang="en-US" sz="900" dirty="0"/>
              <a:t>. It is used to determine real-time goal-scoring chances, based on 16 different factors in any given situation during a match, such as the distance and angle of the striker to the goal, current player running speed, the number of surrounding opponents, the distance of the keeper from the goal line, amongst others.</a:t>
            </a:r>
            <a:endParaRPr lang="en-US" sz="600" dirty="0"/>
          </a:p>
        </p:txBody>
      </p:sp>
      <p:sp>
        <p:nvSpPr>
          <p:cNvPr id="26" name="TextBox 25">
            <a:extLst>
              <a:ext uri="{FF2B5EF4-FFF2-40B4-BE49-F238E27FC236}">
                <a16:creationId xmlns:a16="http://schemas.microsoft.com/office/drawing/2014/main" id="{91491D7C-9AED-4045-80AF-EA1A6D1D1A51}"/>
              </a:ext>
            </a:extLst>
          </p:cNvPr>
          <p:cNvSpPr txBox="1"/>
          <p:nvPr/>
        </p:nvSpPr>
        <p:spPr>
          <a:xfrm>
            <a:off x="853552" y="3053698"/>
            <a:ext cx="7626096" cy="1166473"/>
          </a:xfrm>
          <a:prstGeom prst="rect">
            <a:avLst/>
          </a:prstGeom>
          <a:noFill/>
        </p:spPr>
        <p:txBody>
          <a:bodyPr wrap="square" lIns="0" tIns="0" rIns="0" bIns="0" rtlCol="0">
            <a:spAutoFit/>
          </a:bodyPr>
          <a:lstStyle/>
          <a:p>
            <a:r>
              <a:rPr lang="en-US" sz="1200" dirty="0">
                <a:solidFill>
                  <a:schemeClr val="accent1"/>
                </a:solidFill>
              </a:rPr>
              <a:t>“Amazon </a:t>
            </a:r>
            <a:r>
              <a:rPr lang="en-US" sz="1200" dirty="0" err="1">
                <a:solidFill>
                  <a:schemeClr val="accent1"/>
                </a:solidFill>
              </a:rPr>
              <a:t>SageMaker</a:t>
            </a:r>
            <a:r>
              <a:rPr lang="en-US" sz="1200" dirty="0">
                <a:solidFill>
                  <a:schemeClr val="accent1"/>
                </a:solidFill>
              </a:rPr>
              <a:t> Clarify seamlessly integrates with the rest of the Bundesliga Match Facts digital platform and is a key part of our long-term strategy of standardizing our ML workflows on Amazon </a:t>
            </a:r>
            <a:r>
              <a:rPr lang="en-US" sz="1200" dirty="0" err="1">
                <a:solidFill>
                  <a:schemeClr val="accent1"/>
                </a:solidFill>
              </a:rPr>
              <a:t>SageMaker</a:t>
            </a:r>
            <a:r>
              <a:rPr lang="en-US" sz="1200" dirty="0">
                <a:solidFill>
                  <a:schemeClr val="accent1"/>
                </a:solidFill>
              </a:rPr>
              <a:t>. </a:t>
            </a:r>
            <a:r>
              <a:rPr lang="en-US" sz="1200" dirty="0"/>
              <a:t>By using AWS’s innovative technologies such as machine learning to deliver more in-depth insights and provide fans a better understanding of the split-second decisions made on the pitch, Bundesliga Match Facts enables viewers to gain deeper insights into the key decisions in each match.” </a:t>
            </a:r>
          </a:p>
          <a:p>
            <a:pPr algn="r" defTabSz="457200">
              <a:lnSpc>
                <a:spcPct val="90000"/>
              </a:lnSpc>
              <a:spcBef>
                <a:spcPts val="648"/>
              </a:spcBef>
            </a:pPr>
            <a:r>
              <a:rPr lang="en-US" sz="1200" b="1" dirty="0"/>
              <a:t>Andreas </a:t>
            </a:r>
            <a:r>
              <a:rPr lang="en-US" sz="1200" b="1" dirty="0" err="1"/>
              <a:t>Heyden</a:t>
            </a:r>
            <a:r>
              <a:rPr lang="en-US" sz="1200" b="1" dirty="0"/>
              <a:t>, Executive Vice President of Digital Innovations for the DFL Group</a:t>
            </a:r>
          </a:p>
        </p:txBody>
      </p:sp>
    </p:spTree>
    <p:extLst>
      <p:ext uri="{BB962C8B-B14F-4D97-AF65-F5344CB8AC3E}">
        <p14:creationId xmlns:p14="http://schemas.microsoft.com/office/powerpoint/2010/main" val="6012788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8BCE7C-07F5-405A-9D1C-9D090A6E14B4}"/>
              </a:ext>
            </a:extLst>
          </p:cNvPr>
          <p:cNvSpPr>
            <a:spLocks noGrp="1"/>
          </p:cNvSpPr>
          <p:nvPr>
            <p:ph type="title"/>
          </p:nvPr>
        </p:nvSpPr>
        <p:spPr/>
        <p:txBody>
          <a:bodyPr/>
          <a:lstStyle/>
          <a:p>
            <a:r>
              <a:rPr lang="en-US" dirty="0" err="1"/>
              <a:t>SageMaker</a:t>
            </a:r>
            <a:r>
              <a:rPr lang="en-US" dirty="0"/>
              <a:t> Clarify—pricing and availability </a:t>
            </a:r>
          </a:p>
        </p:txBody>
      </p:sp>
      <p:sp>
        <p:nvSpPr>
          <p:cNvPr id="7" name="Oval 6">
            <a:extLst>
              <a:ext uri="{FF2B5EF4-FFF2-40B4-BE49-F238E27FC236}">
                <a16:creationId xmlns:a16="http://schemas.microsoft.com/office/drawing/2014/main" id="{6577E84C-81ED-4403-AFB8-6E727F0E97EA}"/>
              </a:ext>
            </a:extLst>
          </p:cNvPr>
          <p:cNvSpPr/>
          <p:nvPr/>
        </p:nvSpPr>
        <p:spPr>
          <a:xfrm>
            <a:off x="794523" y="1187445"/>
            <a:ext cx="1794150" cy="1794150"/>
          </a:xfrm>
          <a:prstGeom prst="ellipse">
            <a:avLst/>
          </a:prstGeom>
          <a:solidFill>
            <a:schemeClr val="bg2">
              <a:lumMod val="90000"/>
              <a:lumOff val="10000"/>
            </a:schemeClr>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8" name="Text Placeholder 8">
            <a:extLst>
              <a:ext uri="{FF2B5EF4-FFF2-40B4-BE49-F238E27FC236}">
                <a16:creationId xmlns:a16="http://schemas.microsoft.com/office/drawing/2014/main" id="{1CE7EEB6-A1A0-45E1-8EED-897E87E8A6D2}"/>
              </a:ext>
            </a:extLst>
          </p:cNvPr>
          <p:cNvSpPr txBox="1">
            <a:spLocks/>
          </p:cNvSpPr>
          <p:nvPr/>
        </p:nvSpPr>
        <p:spPr>
          <a:xfrm>
            <a:off x="485503" y="3162206"/>
            <a:ext cx="2412190" cy="834836"/>
          </a:xfrm>
          <a:prstGeom prst="rect">
            <a:avLst/>
          </a:prstGeom>
        </p:spPr>
        <p:txBody>
          <a:bodyPr vert="horz" wrap="square" lIns="95243" tIns="47621" rIns="95243" bIns="47621" rtlCol="0" anchor="t">
            <a:spAutoFit/>
          </a:bodyPr>
          <a:lstStyle>
            <a:lvl1pPr marL="0" indent="0" algn="l" defTabSz="390083" rtl="0" eaLnBrk="1" latinLnBrk="0" hangingPunct="1">
              <a:lnSpc>
                <a:spcPct val="100000"/>
              </a:lnSpc>
              <a:spcBef>
                <a:spcPts val="427"/>
              </a:spcBef>
              <a:buFont typeface="Arial" panose="020B0604020202020204" pitchFamily="34" charset="0"/>
              <a:buNone/>
              <a:defRPr sz="1300" b="0" i="0" kern="1200">
                <a:solidFill>
                  <a:schemeClr val="bg1"/>
                </a:solidFill>
                <a:latin typeface="+mj-lt"/>
                <a:ea typeface="Amazon Ember Light" panose="020B0403020204020204" pitchFamily="34" charset="0"/>
                <a:cs typeface="Amazon Ember Light" panose="020B0403020204020204" pitchFamily="34" charset="0"/>
              </a:defRPr>
            </a:lvl1pPr>
            <a:lvl2pPr marL="114300" indent="-114300" algn="l" defTabSz="390083" rtl="0" eaLnBrk="1" latinLnBrk="0" hangingPunct="1">
              <a:lnSpc>
                <a:spcPct val="100000"/>
              </a:lnSpc>
              <a:spcBef>
                <a:spcPts val="213"/>
              </a:spcBef>
              <a:buFont typeface="Arial" panose="020B0604020202020204" pitchFamily="34" charset="0"/>
              <a:buChar char="•"/>
              <a:defRPr sz="1024" b="0" i="0" kern="1200">
                <a:solidFill>
                  <a:schemeClr val="bg1"/>
                </a:solidFill>
                <a:latin typeface="+mj-lt"/>
                <a:ea typeface="Amazon Ember Light" panose="020B0403020204020204" pitchFamily="34" charset="0"/>
                <a:cs typeface="Amazon Ember Light" panose="020B0403020204020204" pitchFamily="34" charset="0"/>
              </a:defRPr>
            </a:lvl2pPr>
            <a:lvl3pPr marL="231775" indent="-117475" algn="l" defTabSz="390083" rtl="0" eaLnBrk="1" latinLnBrk="0" hangingPunct="1">
              <a:lnSpc>
                <a:spcPct val="100000"/>
              </a:lnSpc>
              <a:spcBef>
                <a:spcPts val="213"/>
              </a:spcBef>
              <a:buFont typeface="Arial" panose="020B0604020202020204" pitchFamily="34" charset="0"/>
              <a:buChar char="•"/>
              <a:defRPr sz="853" b="0" i="0" kern="1200">
                <a:solidFill>
                  <a:schemeClr val="bg1"/>
                </a:solidFill>
                <a:latin typeface="+mj-lt"/>
                <a:ea typeface="Amazon Ember Light" panose="020B0403020204020204" pitchFamily="34" charset="0"/>
                <a:cs typeface="Amazon Ember Light" panose="020B0403020204020204" pitchFamily="34" charset="0"/>
              </a:defRPr>
            </a:lvl3pPr>
            <a:lvl4pPr marL="341313" indent="-109538" algn="l" defTabSz="390083" rtl="0" eaLnBrk="1" latinLnBrk="0" hangingPunct="1">
              <a:lnSpc>
                <a:spcPct val="100000"/>
              </a:lnSpc>
              <a:spcBef>
                <a:spcPts val="213"/>
              </a:spcBef>
              <a:buFont typeface="Arial" panose="020B0604020202020204" pitchFamily="34" charset="0"/>
              <a:buChar char="•"/>
              <a:defRPr sz="768" b="0" i="0" kern="1200">
                <a:solidFill>
                  <a:schemeClr val="bg1"/>
                </a:solidFill>
                <a:latin typeface="+mj-lt"/>
                <a:ea typeface="Amazon Ember Light" panose="020B0403020204020204" pitchFamily="34" charset="0"/>
                <a:cs typeface="Amazon Ember Light" panose="020B0403020204020204" pitchFamily="34" charset="0"/>
              </a:defRPr>
            </a:lvl4pPr>
            <a:lvl5pPr marL="457200" indent="-115888" algn="l" defTabSz="390083" rtl="0" eaLnBrk="1" latinLnBrk="0" hangingPunct="1">
              <a:lnSpc>
                <a:spcPct val="100000"/>
              </a:lnSpc>
              <a:spcBef>
                <a:spcPts val="213"/>
              </a:spcBef>
              <a:buFont typeface="Arial" panose="020B0604020202020204" pitchFamily="34" charset="0"/>
              <a:buChar char="•"/>
              <a:defRPr sz="768" b="0" i="0" kern="1200">
                <a:solidFill>
                  <a:schemeClr val="bg1"/>
                </a:solidFill>
                <a:latin typeface="+mj-lt"/>
                <a:ea typeface="Amazon Ember Light" panose="020B0403020204020204" pitchFamily="34" charset="0"/>
                <a:cs typeface="Amazon Ember Light" panose="020B0403020204020204" pitchFamily="34" charset="0"/>
              </a:defRPr>
            </a:lvl5pPr>
            <a:lvl6pPr marL="1072728"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6pPr>
            <a:lvl7pPr marL="1267770"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7pPr>
            <a:lvl8pPr marL="1462811"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8pPr>
            <a:lvl9pPr marL="1657853"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9pPr>
          </a:lstStyle>
          <a:p>
            <a:pPr algn="ctr" defTabSz="406310">
              <a:spcBef>
                <a:spcPts val="445"/>
              </a:spcBef>
              <a:defRPr/>
            </a:pPr>
            <a:r>
              <a:rPr lang="en-US" sz="1600" dirty="0" err="1">
                <a:solidFill>
                  <a:prstClr val="white"/>
                </a:solidFill>
                <a:latin typeface="+mn-lt"/>
              </a:rPr>
              <a:t>SageMaker</a:t>
            </a:r>
            <a:r>
              <a:rPr lang="en-US" sz="1600" dirty="0">
                <a:solidFill>
                  <a:prstClr val="white"/>
                </a:solidFill>
                <a:latin typeface="+mn-lt"/>
              </a:rPr>
              <a:t> Clarify </a:t>
            </a:r>
            <a:br>
              <a:rPr lang="en-US" sz="1600" dirty="0">
                <a:solidFill>
                  <a:prstClr val="white"/>
                </a:solidFill>
                <a:latin typeface="+mn-lt"/>
              </a:rPr>
            </a:br>
            <a:r>
              <a:rPr lang="en-US" sz="1600" dirty="0">
                <a:solidFill>
                  <a:prstClr val="white"/>
                </a:solidFill>
                <a:latin typeface="+mn-lt"/>
              </a:rPr>
              <a:t>is generally </a:t>
            </a:r>
            <a:br>
              <a:rPr lang="en-US" sz="1600" dirty="0">
                <a:solidFill>
                  <a:prstClr val="white"/>
                </a:solidFill>
                <a:latin typeface="+mn-lt"/>
              </a:rPr>
            </a:br>
            <a:r>
              <a:rPr lang="en-US" sz="1600" dirty="0">
                <a:solidFill>
                  <a:prstClr val="white"/>
                </a:solidFill>
                <a:latin typeface="+mn-lt"/>
              </a:rPr>
              <a:t>available today</a:t>
            </a:r>
          </a:p>
        </p:txBody>
      </p:sp>
      <p:sp>
        <p:nvSpPr>
          <p:cNvPr id="9" name="Text Placeholder 8">
            <a:extLst>
              <a:ext uri="{FF2B5EF4-FFF2-40B4-BE49-F238E27FC236}">
                <a16:creationId xmlns:a16="http://schemas.microsoft.com/office/drawing/2014/main" id="{0CF2D8F4-4FC9-483E-A6E0-15BA99B0340B}"/>
              </a:ext>
            </a:extLst>
          </p:cNvPr>
          <p:cNvSpPr txBox="1">
            <a:spLocks/>
          </p:cNvSpPr>
          <p:nvPr/>
        </p:nvSpPr>
        <p:spPr>
          <a:xfrm>
            <a:off x="3364071" y="3162206"/>
            <a:ext cx="2412190" cy="1081057"/>
          </a:xfrm>
          <a:prstGeom prst="rect">
            <a:avLst/>
          </a:prstGeom>
        </p:spPr>
        <p:txBody>
          <a:bodyPr vert="horz" wrap="square" lIns="95243" tIns="47621" rIns="95243" bIns="47621" rtlCol="0" anchor="t">
            <a:spAutoFit/>
          </a:bodyPr>
          <a:lstStyle>
            <a:lvl1pPr marL="0" indent="0" algn="l" defTabSz="390083" rtl="0" eaLnBrk="1" latinLnBrk="0" hangingPunct="1">
              <a:lnSpc>
                <a:spcPct val="100000"/>
              </a:lnSpc>
              <a:spcBef>
                <a:spcPts val="427"/>
              </a:spcBef>
              <a:buFont typeface="Arial" panose="020B0604020202020204" pitchFamily="34" charset="0"/>
              <a:buNone/>
              <a:defRPr sz="1300" b="0" i="0" kern="1200">
                <a:solidFill>
                  <a:schemeClr val="bg1"/>
                </a:solidFill>
                <a:latin typeface="+mj-lt"/>
                <a:ea typeface="Amazon Ember Light" panose="020B0403020204020204" pitchFamily="34" charset="0"/>
                <a:cs typeface="Amazon Ember Light" panose="020B0403020204020204" pitchFamily="34" charset="0"/>
              </a:defRPr>
            </a:lvl1pPr>
            <a:lvl2pPr marL="114300" indent="-114300" algn="l" defTabSz="390083" rtl="0" eaLnBrk="1" latinLnBrk="0" hangingPunct="1">
              <a:lnSpc>
                <a:spcPct val="100000"/>
              </a:lnSpc>
              <a:spcBef>
                <a:spcPts val="213"/>
              </a:spcBef>
              <a:buFont typeface="Arial" panose="020B0604020202020204" pitchFamily="34" charset="0"/>
              <a:buChar char="•"/>
              <a:defRPr sz="1024" b="0" i="0" kern="1200">
                <a:solidFill>
                  <a:schemeClr val="bg1"/>
                </a:solidFill>
                <a:latin typeface="+mj-lt"/>
                <a:ea typeface="Amazon Ember Light" panose="020B0403020204020204" pitchFamily="34" charset="0"/>
                <a:cs typeface="Amazon Ember Light" panose="020B0403020204020204" pitchFamily="34" charset="0"/>
              </a:defRPr>
            </a:lvl2pPr>
            <a:lvl3pPr marL="231775" indent="-117475" algn="l" defTabSz="390083" rtl="0" eaLnBrk="1" latinLnBrk="0" hangingPunct="1">
              <a:lnSpc>
                <a:spcPct val="100000"/>
              </a:lnSpc>
              <a:spcBef>
                <a:spcPts val="213"/>
              </a:spcBef>
              <a:buFont typeface="Arial" panose="020B0604020202020204" pitchFamily="34" charset="0"/>
              <a:buChar char="•"/>
              <a:defRPr sz="853" b="0" i="0" kern="1200">
                <a:solidFill>
                  <a:schemeClr val="bg1"/>
                </a:solidFill>
                <a:latin typeface="+mj-lt"/>
                <a:ea typeface="Amazon Ember Light" panose="020B0403020204020204" pitchFamily="34" charset="0"/>
                <a:cs typeface="Amazon Ember Light" panose="020B0403020204020204" pitchFamily="34" charset="0"/>
              </a:defRPr>
            </a:lvl3pPr>
            <a:lvl4pPr marL="341313" indent="-109538" algn="l" defTabSz="390083" rtl="0" eaLnBrk="1" latinLnBrk="0" hangingPunct="1">
              <a:lnSpc>
                <a:spcPct val="100000"/>
              </a:lnSpc>
              <a:spcBef>
                <a:spcPts val="213"/>
              </a:spcBef>
              <a:buFont typeface="Arial" panose="020B0604020202020204" pitchFamily="34" charset="0"/>
              <a:buChar char="•"/>
              <a:defRPr sz="768" b="0" i="0" kern="1200">
                <a:solidFill>
                  <a:schemeClr val="bg1"/>
                </a:solidFill>
                <a:latin typeface="+mj-lt"/>
                <a:ea typeface="Amazon Ember Light" panose="020B0403020204020204" pitchFamily="34" charset="0"/>
                <a:cs typeface="Amazon Ember Light" panose="020B0403020204020204" pitchFamily="34" charset="0"/>
              </a:defRPr>
            </a:lvl4pPr>
            <a:lvl5pPr marL="457200" indent="-115888" algn="l" defTabSz="390083" rtl="0" eaLnBrk="1" latinLnBrk="0" hangingPunct="1">
              <a:lnSpc>
                <a:spcPct val="100000"/>
              </a:lnSpc>
              <a:spcBef>
                <a:spcPts val="213"/>
              </a:spcBef>
              <a:buFont typeface="Arial" panose="020B0604020202020204" pitchFamily="34" charset="0"/>
              <a:buChar char="•"/>
              <a:defRPr sz="768" b="0" i="0" kern="1200">
                <a:solidFill>
                  <a:schemeClr val="bg1"/>
                </a:solidFill>
                <a:latin typeface="+mj-lt"/>
                <a:ea typeface="Amazon Ember Light" panose="020B0403020204020204" pitchFamily="34" charset="0"/>
                <a:cs typeface="Amazon Ember Light" panose="020B0403020204020204" pitchFamily="34" charset="0"/>
              </a:defRPr>
            </a:lvl5pPr>
            <a:lvl6pPr marL="1072728"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6pPr>
            <a:lvl7pPr marL="1267770"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7pPr>
            <a:lvl8pPr marL="1462811"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8pPr>
            <a:lvl9pPr marL="1657853"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9pPr>
          </a:lstStyle>
          <a:p>
            <a:pPr algn="ctr" defTabSz="406310">
              <a:spcBef>
                <a:spcPts val="445"/>
              </a:spcBef>
              <a:defRPr/>
            </a:pPr>
            <a:r>
              <a:rPr lang="en-US" sz="1600" dirty="0" err="1">
                <a:solidFill>
                  <a:prstClr val="white"/>
                </a:solidFill>
                <a:latin typeface="+mn-lt"/>
              </a:rPr>
              <a:t>SageMaker</a:t>
            </a:r>
            <a:r>
              <a:rPr lang="en-US" sz="1600" dirty="0">
                <a:solidFill>
                  <a:prstClr val="white"/>
                </a:solidFill>
                <a:latin typeface="+mn-lt"/>
              </a:rPr>
              <a:t> Clarify </a:t>
            </a:r>
            <a:br>
              <a:rPr lang="en-US" sz="1600" dirty="0">
                <a:solidFill>
                  <a:prstClr val="white"/>
                </a:solidFill>
                <a:latin typeface="+mn-lt"/>
              </a:rPr>
            </a:br>
            <a:r>
              <a:rPr lang="en-US" sz="1600" dirty="0">
                <a:solidFill>
                  <a:prstClr val="white"/>
                </a:solidFill>
                <a:latin typeface="+mn-lt"/>
              </a:rPr>
              <a:t>is available at no additional cost as part of Amazon </a:t>
            </a:r>
            <a:r>
              <a:rPr lang="en-US" sz="1600" dirty="0" err="1">
                <a:solidFill>
                  <a:prstClr val="white"/>
                </a:solidFill>
                <a:latin typeface="+mn-lt"/>
              </a:rPr>
              <a:t>SageMaker</a:t>
            </a:r>
            <a:endParaRPr lang="en-US" sz="1600" dirty="0">
              <a:solidFill>
                <a:prstClr val="white"/>
              </a:solidFill>
              <a:latin typeface="+mn-lt"/>
            </a:endParaRPr>
          </a:p>
        </p:txBody>
      </p:sp>
      <p:sp>
        <p:nvSpPr>
          <p:cNvPr id="10" name="Text Placeholder 8">
            <a:extLst>
              <a:ext uri="{FF2B5EF4-FFF2-40B4-BE49-F238E27FC236}">
                <a16:creationId xmlns:a16="http://schemas.microsoft.com/office/drawing/2014/main" id="{2871CF04-33BA-4DC2-9704-B3B7CD344BF5}"/>
              </a:ext>
            </a:extLst>
          </p:cNvPr>
          <p:cNvSpPr txBox="1">
            <a:spLocks/>
          </p:cNvSpPr>
          <p:nvPr/>
        </p:nvSpPr>
        <p:spPr>
          <a:xfrm>
            <a:off x="6242639" y="3162206"/>
            <a:ext cx="2412190" cy="1081057"/>
          </a:xfrm>
          <a:prstGeom prst="rect">
            <a:avLst/>
          </a:prstGeom>
        </p:spPr>
        <p:txBody>
          <a:bodyPr vert="horz" wrap="square" lIns="95243" tIns="47621" rIns="95243" bIns="47621" rtlCol="0" anchor="t">
            <a:spAutoFit/>
          </a:bodyPr>
          <a:lstStyle>
            <a:lvl1pPr marL="0" indent="0" algn="l" defTabSz="390083" rtl="0" eaLnBrk="1" latinLnBrk="0" hangingPunct="1">
              <a:lnSpc>
                <a:spcPct val="100000"/>
              </a:lnSpc>
              <a:spcBef>
                <a:spcPts val="427"/>
              </a:spcBef>
              <a:buFont typeface="Arial" panose="020B0604020202020204" pitchFamily="34" charset="0"/>
              <a:buNone/>
              <a:defRPr sz="1300" b="0" i="0" kern="1200">
                <a:solidFill>
                  <a:schemeClr val="bg1"/>
                </a:solidFill>
                <a:latin typeface="+mj-lt"/>
                <a:ea typeface="Amazon Ember Light" panose="020B0403020204020204" pitchFamily="34" charset="0"/>
                <a:cs typeface="Amazon Ember Light" panose="020B0403020204020204" pitchFamily="34" charset="0"/>
              </a:defRPr>
            </a:lvl1pPr>
            <a:lvl2pPr marL="114300" indent="-114300" algn="l" defTabSz="390083" rtl="0" eaLnBrk="1" latinLnBrk="0" hangingPunct="1">
              <a:lnSpc>
                <a:spcPct val="100000"/>
              </a:lnSpc>
              <a:spcBef>
                <a:spcPts val="213"/>
              </a:spcBef>
              <a:buFont typeface="Arial" panose="020B0604020202020204" pitchFamily="34" charset="0"/>
              <a:buChar char="•"/>
              <a:defRPr sz="1024" b="0" i="0" kern="1200">
                <a:solidFill>
                  <a:schemeClr val="bg1"/>
                </a:solidFill>
                <a:latin typeface="+mj-lt"/>
                <a:ea typeface="Amazon Ember Light" panose="020B0403020204020204" pitchFamily="34" charset="0"/>
                <a:cs typeface="Amazon Ember Light" panose="020B0403020204020204" pitchFamily="34" charset="0"/>
              </a:defRPr>
            </a:lvl2pPr>
            <a:lvl3pPr marL="231775" indent="-117475" algn="l" defTabSz="390083" rtl="0" eaLnBrk="1" latinLnBrk="0" hangingPunct="1">
              <a:lnSpc>
                <a:spcPct val="100000"/>
              </a:lnSpc>
              <a:spcBef>
                <a:spcPts val="213"/>
              </a:spcBef>
              <a:buFont typeface="Arial" panose="020B0604020202020204" pitchFamily="34" charset="0"/>
              <a:buChar char="•"/>
              <a:defRPr sz="853" b="0" i="0" kern="1200">
                <a:solidFill>
                  <a:schemeClr val="bg1"/>
                </a:solidFill>
                <a:latin typeface="+mj-lt"/>
                <a:ea typeface="Amazon Ember Light" panose="020B0403020204020204" pitchFamily="34" charset="0"/>
                <a:cs typeface="Amazon Ember Light" panose="020B0403020204020204" pitchFamily="34" charset="0"/>
              </a:defRPr>
            </a:lvl3pPr>
            <a:lvl4pPr marL="341313" indent="-109538" algn="l" defTabSz="390083" rtl="0" eaLnBrk="1" latinLnBrk="0" hangingPunct="1">
              <a:lnSpc>
                <a:spcPct val="100000"/>
              </a:lnSpc>
              <a:spcBef>
                <a:spcPts val="213"/>
              </a:spcBef>
              <a:buFont typeface="Arial" panose="020B0604020202020204" pitchFamily="34" charset="0"/>
              <a:buChar char="•"/>
              <a:defRPr sz="768" b="0" i="0" kern="1200">
                <a:solidFill>
                  <a:schemeClr val="bg1"/>
                </a:solidFill>
                <a:latin typeface="+mj-lt"/>
                <a:ea typeface="Amazon Ember Light" panose="020B0403020204020204" pitchFamily="34" charset="0"/>
                <a:cs typeface="Amazon Ember Light" panose="020B0403020204020204" pitchFamily="34" charset="0"/>
              </a:defRPr>
            </a:lvl4pPr>
            <a:lvl5pPr marL="457200" indent="-115888" algn="l" defTabSz="390083" rtl="0" eaLnBrk="1" latinLnBrk="0" hangingPunct="1">
              <a:lnSpc>
                <a:spcPct val="100000"/>
              </a:lnSpc>
              <a:spcBef>
                <a:spcPts val="213"/>
              </a:spcBef>
              <a:buFont typeface="Arial" panose="020B0604020202020204" pitchFamily="34" charset="0"/>
              <a:buChar char="•"/>
              <a:defRPr sz="768" b="0" i="0" kern="1200">
                <a:solidFill>
                  <a:schemeClr val="bg1"/>
                </a:solidFill>
                <a:latin typeface="+mj-lt"/>
                <a:ea typeface="Amazon Ember Light" panose="020B0403020204020204" pitchFamily="34" charset="0"/>
                <a:cs typeface="Amazon Ember Light" panose="020B0403020204020204" pitchFamily="34" charset="0"/>
              </a:defRPr>
            </a:lvl5pPr>
            <a:lvl6pPr marL="1072728"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6pPr>
            <a:lvl7pPr marL="1267770"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7pPr>
            <a:lvl8pPr marL="1462811"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8pPr>
            <a:lvl9pPr marL="1657853"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9pPr>
          </a:lstStyle>
          <a:p>
            <a:pPr algn="ctr" defTabSz="406310">
              <a:spcBef>
                <a:spcPts val="445"/>
              </a:spcBef>
              <a:defRPr/>
            </a:pPr>
            <a:r>
              <a:rPr lang="en-US" sz="1600" dirty="0" err="1">
                <a:solidFill>
                  <a:prstClr val="white"/>
                </a:solidFill>
                <a:latin typeface="+mn-lt"/>
              </a:rPr>
              <a:t>SageMaker</a:t>
            </a:r>
            <a:r>
              <a:rPr lang="en-US" sz="1600" dirty="0">
                <a:solidFill>
                  <a:prstClr val="white"/>
                </a:solidFill>
                <a:latin typeface="+mn-lt"/>
              </a:rPr>
              <a:t> Clarify</a:t>
            </a:r>
            <a:br>
              <a:rPr lang="en-US" sz="1600" dirty="0">
                <a:solidFill>
                  <a:prstClr val="white"/>
                </a:solidFill>
                <a:latin typeface="+mn-lt"/>
              </a:rPr>
            </a:br>
            <a:r>
              <a:rPr lang="en-US" sz="1600" dirty="0">
                <a:solidFill>
                  <a:prstClr val="white"/>
                </a:solidFill>
                <a:latin typeface="+mn-lt"/>
              </a:rPr>
              <a:t>is available in all </a:t>
            </a:r>
            <a:br>
              <a:rPr lang="en-US" sz="1600" dirty="0">
                <a:solidFill>
                  <a:prstClr val="white"/>
                </a:solidFill>
                <a:latin typeface="+mn-lt"/>
              </a:rPr>
            </a:br>
            <a:r>
              <a:rPr lang="en-US" sz="1600" dirty="0">
                <a:solidFill>
                  <a:prstClr val="white"/>
                </a:solidFill>
                <a:latin typeface="+mn-lt"/>
              </a:rPr>
              <a:t>AWS Regions where </a:t>
            </a:r>
            <a:r>
              <a:rPr lang="en-US" sz="1600" dirty="0" err="1">
                <a:solidFill>
                  <a:prstClr val="white"/>
                </a:solidFill>
                <a:latin typeface="+mn-lt"/>
              </a:rPr>
              <a:t>SageMaker</a:t>
            </a:r>
            <a:r>
              <a:rPr lang="en-US" sz="1600" dirty="0">
                <a:solidFill>
                  <a:prstClr val="white"/>
                </a:solidFill>
                <a:latin typeface="+mn-lt"/>
              </a:rPr>
              <a:t> is available</a:t>
            </a:r>
          </a:p>
        </p:txBody>
      </p:sp>
      <p:sp>
        <p:nvSpPr>
          <p:cNvPr id="11" name="Oval 10">
            <a:extLst>
              <a:ext uri="{FF2B5EF4-FFF2-40B4-BE49-F238E27FC236}">
                <a16:creationId xmlns:a16="http://schemas.microsoft.com/office/drawing/2014/main" id="{FB3960DC-0B12-42B5-AC47-4AB101469375}"/>
              </a:ext>
            </a:extLst>
          </p:cNvPr>
          <p:cNvSpPr/>
          <p:nvPr/>
        </p:nvSpPr>
        <p:spPr>
          <a:xfrm>
            <a:off x="3673091" y="1187445"/>
            <a:ext cx="1794150" cy="1794150"/>
          </a:xfrm>
          <a:prstGeom prst="ellipse">
            <a:avLst/>
          </a:prstGeom>
          <a:solidFill>
            <a:schemeClr val="bg2">
              <a:lumMod val="90000"/>
              <a:lumOff val="10000"/>
            </a:schemeClr>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12" name="Oval 11">
            <a:extLst>
              <a:ext uri="{FF2B5EF4-FFF2-40B4-BE49-F238E27FC236}">
                <a16:creationId xmlns:a16="http://schemas.microsoft.com/office/drawing/2014/main" id="{23026CB4-FAB9-4FEB-99F7-6DCB281AAD57}"/>
              </a:ext>
            </a:extLst>
          </p:cNvPr>
          <p:cNvSpPr/>
          <p:nvPr/>
        </p:nvSpPr>
        <p:spPr>
          <a:xfrm>
            <a:off x="6551659" y="1187445"/>
            <a:ext cx="1794150" cy="1794150"/>
          </a:xfrm>
          <a:prstGeom prst="ellipse">
            <a:avLst/>
          </a:prstGeom>
          <a:solidFill>
            <a:schemeClr val="bg2">
              <a:lumMod val="90000"/>
              <a:lumOff val="10000"/>
            </a:schemeClr>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grpSp>
        <p:nvGrpSpPr>
          <p:cNvPr id="13" name="Graphic 842">
            <a:extLst>
              <a:ext uri="{FF2B5EF4-FFF2-40B4-BE49-F238E27FC236}">
                <a16:creationId xmlns:a16="http://schemas.microsoft.com/office/drawing/2014/main" id="{FFAEAC7A-AD8B-41CC-B3DD-6AF7F6A775C5}"/>
              </a:ext>
            </a:extLst>
          </p:cNvPr>
          <p:cNvGrpSpPr/>
          <p:nvPr/>
        </p:nvGrpSpPr>
        <p:grpSpPr>
          <a:xfrm>
            <a:off x="6818250" y="1454036"/>
            <a:ext cx="1260968" cy="1260968"/>
            <a:chOff x="2067560" y="2771775"/>
            <a:chExt cx="457200" cy="457200"/>
          </a:xfrm>
        </p:grpSpPr>
        <p:sp>
          <p:nvSpPr>
            <p:cNvPr id="14" name="Freeform: Shape 13">
              <a:extLst>
                <a:ext uri="{FF2B5EF4-FFF2-40B4-BE49-F238E27FC236}">
                  <a16:creationId xmlns:a16="http://schemas.microsoft.com/office/drawing/2014/main" id="{7D9C6158-9DD7-4FC8-8E20-903792087081}"/>
                </a:ext>
              </a:extLst>
            </p:cNvPr>
            <p:cNvSpPr/>
            <p:nvPr/>
          </p:nvSpPr>
          <p:spPr>
            <a:xfrm>
              <a:off x="2109606" y="2880474"/>
              <a:ext cx="235268" cy="239954"/>
            </a:xfrm>
            <a:custGeom>
              <a:avLst/>
              <a:gdLst>
                <a:gd name="connsiteX0" fmla="*/ 235268 w 235268"/>
                <a:gd name="connsiteY0" fmla="*/ 153070 h 239954"/>
                <a:gd name="connsiteX1" fmla="*/ 86884 w 235268"/>
                <a:gd name="connsiteY1" fmla="*/ 235268 h 239954"/>
                <a:gd name="connsiteX2" fmla="*/ 4686 w 235268"/>
                <a:gd name="connsiteY2" fmla="*/ 86884 h 239954"/>
                <a:gd name="connsiteX3" fmla="*/ 153070 w 235268"/>
                <a:gd name="connsiteY3" fmla="*/ 4686 h 239954"/>
                <a:gd name="connsiteX4" fmla="*/ 201413 w 235268"/>
                <a:gd name="connsiteY4" fmla="*/ 31912 h 2399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5268" h="239954">
                  <a:moveTo>
                    <a:pt x="235268" y="153070"/>
                  </a:moveTo>
                  <a:cubicBezTo>
                    <a:pt x="216992" y="216745"/>
                    <a:pt x="150558" y="253545"/>
                    <a:pt x="86884" y="235268"/>
                  </a:cubicBezTo>
                  <a:cubicBezTo>
                    <a:pt x="23211" y="216992"/>
                    <a:pt x="-13590" y="150558"/>
                    <a:pt x="4686" y="86884"/>
                  </a:cubicBezTo>
                  <a:cubicBezTo>
                    <a:pt x="22963" y="23211"/>
                    <a:pt x="89397" y="-13590"/>
                    <a:pt x="153070" y="4686"/>
                  </a:cubicBezTo>
                  <a:cubicBezTo>
                    <a:pt x="171091" y="9859"/>
                    <a:pt x="187649" y="19184"/>
                    <a:pt x="201413" y="31912"/>
                  </a:cubicBezTo>
                </a:path>
              </a:pathLst>
            </a:custGeom>
            <a:noFill/>
            <a:ln w="19050" cap="flat">
              <a:solidFill>
                <a:srgbClr val="F1F2F2"/>
              </a:solidFill>
              <a:prstDash val="solid"/>
              <a:round/>
            </a:ln>
          </p:spPr>
          <p:txBody>
            <a:bodyPr rtlCol="0" anchor="ctr"/>
            <a:lstStyle/>
            <a:p>
              <a:endParaRPr lang="en-US"/>
            </a:p>
          </p:txBody>
        </p:sp>
        <p:sp>
          <p:nvSpPr>
            <p:cNvPr id="15" name="Freeform: Shape 14">
              <a:extLst>
                <a:ext uri="{FF2B5EF4-FFF2-40B4-BE49-F238E27FC236}">
                  <a16:creationId xmlns:a16="http://schemas.microsoft.com/office/drawing/2014/main" id="{EBC5AC73-E707-428A-B227-32DD18406A1D}"/>
                </a:ext>
              </a:extLst>
            </p:cNvPr>
            <p:cNvSpPr/>
            <p:nvPr/>
          </p:nvSpPr>
          <p:spPr>
            <a:xfrm>
              <a:off x="2273300" y="3038642"/>
              <a:ext cx="20574" cy="73746"/>
            </a:xfrm>
            <a:custGeom>
              <a:avLst/>
              <a:gdLst>
                <a:gd name="connsiteX0" fmla="*/ 20574 w 20574"/>
                <a:gd name="connsiteY0" fmla="*/ 0 h 73746"/>
                <a:gd name="connsiteX1" fmla="*/ 0 w 20574"/>
                <a:gd name="connsiteY1" fmla="*/ 73746 h 73746"/>
              </a:gdLst>
              <a:ahLst/>
              <a:cxnLst>
                <a:cxn ang="0">
                  <a:pos x="connsiteX0" y="connsiteY0"/>
                </a:cxn>
                <a:cxn ang="0">
                  <a:pos x="connsiteX1" y="connsiteY1"/>
                </a:cxn>
              </a:cxnLst>
              <a:rect l="l" t="t" r="r" b="b"/>
              <a:pathLst>
                <a:path w="20574" h="73746">
                  <a:moveTo>
                    <a:pt x="20574" y="0"/>
                  </a:moveTo>
                  <a:cubicBezTo>
                    <a:pt x="17404" y="25466"/>
                    <a:pt x="10471" y="50317"/>
                    <a:pt x="0" y="73746"/>
                  </a:cubicBezTo>
                </a:path>
              </a:pathLst>
            </a:custGeom>
            <a:noFill/>
            <a:ln w="19050" cap="flat">
              <a:solidFill>
                <a:srgbClr val="F1F2F2"/>
              </a:solidFill>
              <a:prstDash val="solid"/>
              <a:round/>
            </a:ln>
          </p:spPr>
          <p:txBody>
            <a:bodyPr rtlCol="0" anchor="ctr"/>
            <a:lstStyle/>
            <a:p>
              <a:endParaRPr lang="en-US"/>
            </a:p>
          </p:txBody>
        </p:sp>
        <p:sp>
          <p:nvSpPr>
            <p:cNvPr id="16" name="Freeform: Shape 15">
              <a:extLst>
                <a:ext uri="{FF2B5EF4-FFF2-40B4-BE49-F238E27FC236}">
                  <a16:creationId xmlns:a16="http://schemas.microsoft.com/office/drawing/2014/main" id="{DD92C3ED-227B-4FF1-A97C-FCAE55696614}"/>
                </a:ext>
              </a:extLst>
            </p:cNvPr>
            <p:cNvSpPr/>
            <p:nvPr/>
          </p:nvSpPr>
          <p:spPr>
            <a:xfrm>
              <a:off x="2273300" y="2888749"/>
              <a:ext cx="21099" cy="84330"/>
            </a:xfrm>
            <a:custGeom>
              <a:avLst/>
              <a:gdLst>
                <a:gd name="connsiteX0" fmla="*/ 0 w 21099"/>
                <a:gd name="connsiteY0" fmla="*/ 0 h 84330"/>
                <a:gd name="connsiteX1" fmla="*/ 21100 w 21099"/>
                <a:gd name="connsiteY1" fmla="*/ 84331 h 84330"/>
              </a:gdLst>
              <a:ahLst/>
              <a:cxnLst>
                <a:cxn ang="0">
                  <a:pos x="connsiteX0" y="connsiteY0"/>
                </a:cxn>
                <a:cxn ang="0">
                  <a:pos x="connsiteX1" y="connsiteY1"/>
                </a:cxn>
              </a:cxnLst>
              <a:rect l="l" t="t" r="r" b="b"/>
              <a:pathLst>
                <a:path w="21099" h="84330">
                  <a:moveTo>
                    <a:pt x="0" y="0"/>
                  </a:moveTo>
                  <a:cubicBezTo>
                    <a:pt x="0" y="0"/>
                    <a:pt x="16002" y="34290"/>
                    <a:pt x="21100" y="84331"/>
                  </a:cubicBezTo>
                </a:path>
              </a:pathLst>
            </a:custGeom>
            <a:noFill/>
            <a:ln w="19050" cap="flat">
              <a:solidFill>
                <a:srgbClr val="F1F2F2"/>
              </a:solidFill>
              <a:prstDash val="solid"/>
              <a:round/>
            </a:ln>
          </p:spPr>
          <p:txBody>
            <a:bodyPr rtlCol="0" anchor="ctr"/>
            <a:lstStyle/>
            <a:p>
              <a:endParaRPr lang="en-US"/>
            </a:p>
          </p:txBody>
        </p:sp>
        <p:sp>
          <p:nvSpPr>
            <p:cNvPr id="17" name="Freeform: Shape 16">
              <a:extLst>
                <a:ext uri="{FF2B5EF4-FFF2-40B4-BE49-F238E27FC236}">
                  <a16:creationId xmlns:a16="http://schemas.microsoft.com/office/drawing/2014/main" id="{69162843-E6F6-4361-B767-003094857C24}"/>
                </a:ext>
              </a:extLst>
            </p:cNvPr>
            <p:cNvSpPr/>
            <p:nvPr/>
          </p:nvSpPr>
          <p:spPr>
            <a:xfrm>
              <a:off x="2163892" y="2888726"/>
              <a:ext cx="22677" cy="223662"/>
            </a:xfrm>
            <a:custGeom>
              <a:avLst/>
              <a:gdLst>
                <a:gd name="connsiteX0" fmla="*/ 22677 w 22677"/>
                <a:gd name="connsiteY0" fmla="*/ 223662 h 223662"/>
                <a:gd name="connsiteX1" fmla="*/ 22677 w 22677"/>
                <a:gd name="connsiteY1" fmla="*/ 0 h 223662"/>
              </a:gdLst>
              <a:ahLst/>
              <a:cxnLst>
                <a:cxn ang="0">
                  <a:pos x="connsiteX0" y="connsiteY0"/>
                </a:cxn>
                <a:cxn ang="0">
                  <a:pos x="connsiteX1" y="connsiteY1"/>
                </a:cxn>
              </a:cxnLst>
              <a:rect l="l" t="t" r="r" b="b"/>
              <a:pathLst>
                <a:path w="22677" h="223662">
                  <a:moveTo>
                    <a:pt x="22677" y="223662"/>
                  </a:moveTo>
                  <a:cubicBezTo>
                    <a:pt x="22677" y="223662"/>
                    <a:pt x="-28346" y="114231"/>
                    <a:pt x="22677" y="0"/>
                  </a:cubicBezTo>
                </a:path>
              </a:pathLst>
            </a:custGeom>
            <a:noFill/>
            <a:ln w="19050" cap="flat">
              <a:solidFill>
                <a:srgbClr val="F1F2F2"/>
              </a:solidFill>
              <a:prstDash val="solid"/>
              <a:round/>
            </a:ln>
          </p:spPr>
          <p:txBody>
            <a:bodyPr rtlCol="0" anchor="ctr"/>
            <a:lstStyle/>
            <a:p>
              <a:endParaRPr lang="en-US"/>
            </a:p>
          </p:txBody>
        </p:sp>
        <p:sp>
          <p:nvSpPr>
            <p:cNvPr id="18" name="Freeform: Shape 17">
              <a:extLst>
                <a:ext uri="{FF2B5EF4-FFF2-40B4-BE49-F238E27FC236}">
                  <a16:creationId xmlns:a16="http://schemas.microsoft.com/office/drawing/2014/main" id="{A1DD7FD5-B3B5-4E66-8331-D889D4FCAD81}"/>
                </a:ext>
              </a:extLst>
            </p:cNvPr>
            <p:cNvSpPr/>
            <p:nvPr/>
          </p:nvSpPr>
          <p:spPr>
            <a:xfrm>
              <a:off x="2109668" y="3004626"/>
              <a:ext cx="151698" cy="2286"/>
            </a:xfrm>
            <a:custGeom>
              <a:avLst/>
              <a:gdLst>
                <a:gd name="connsiteX0" fmla="*/ 0 w 151698"/>
                <a:gd name="connsiteY0" fmla="*/ 0 h 2286"/>
                <a:gd name="connsiteX1" fmla="*/ 151699 w 151698"/>
                <a:gd name="connsiteY1" fmla="*/ 0 h 2286"/>
              </a:gdLst>
              <a:ahLst/>
              <a:cxnLst>
                <a:cxn ang="0">
                  <a:pos x="connsiteX0" y="connsiteY0"/>
                </a:cxn>
                <a:cxn ang="0">
                  <a:pos x="connsiteX1" y="connsiteY1"/>
                </a:cxn>
              </a:cxnLst>
              <a:rect l="l" t="t" r="r" b="b"/>
              <a:pathLst>
                <a:path w="151698" h="2286">
                  <a:moveTo>
                    <a:pt x="0" y="0"/>
                  </a:moveTo>
                  <a:lnTo>
                    <a:pt x="151699" y="0"/>
                  </a:lnTo>
                </a:path>
              </a:pathLst>
            </a:custGeom>
            <a:ln w="19050" cap="flat">
              <a:solidFill>
                <a:srgbClr val="F1F2F2"/>
              </a:solidFill>
              <a:prstDash val="solid"/>
              <a:round/>
            </a:ln>
          </p:spPr>
          <p:txBody>
            <a:bodyPr rtlCol="0" anchor="ctr"/>
            <a:lstStyle/>
            <a:p>
              <a:endParaRPr lang="en-US"/>
            </a:p>
          </p:txBody>
        </p:sp>
        <p:sp>
          <p:nvSpPr>
            <p:cNvPr id="19" name="Freeform: Shape 18">
              <a:extLst>
                <a:ext uri="{FF2B5EF4-FFF2-40B4-BE49-F238E27FC236}">
                  <a16:creationId xmlns:a16="http://schemas.microsoft.com/office/drawing/2014/main" id="{5BFF052D-9C36-4B73-98B7-444CB39ADEA8}"/>
                </a:ext>
              </a:extLst>
            </p:cNvPr>
            <p:cNvSpPr/>
            <p:nvPr/>
          </p:nvSpPr>
          <p:spPr>
            <a:xfrm>
              <a:off x="2229568" y="2880382"/>
              <a:ext cx="2286" cy="239984"/>
            </a:xfrm>
            <a:custGeom>
              <a:avLst/>
              <a:gdLst>
                <a:gd name="connsiteX0" fmla="*/ 0 w 2286"/>
                <a:gd name="connsiteY0" fmla="*/ 239984 h 239984"/>
                <a:gd name="connsiteX1" fmla="*/ 0 w 2286"/>
                <a:gd name="connsiteY1" fmla="*/ 0 h 239984"/>
              </a:gdLst>
              <a:ahLst/>
              <a:cxnLst>
                <a:cxn ang="0">
                  <a:pos x="connsiteX0" y="connsiteY0"/>
                </a:cxn>
                <a:cxn ang="0">
                  <a:pos x="connsiteX1" y="connsiteY1"/>
                </a:cxn>
              </a:cxnLst>
              <a:rect l="l" t="t" r="r" b="b"/>
              <a:pathLst>
                <a:path w="2286" h="239984">
                  <a:moveTo>
                    <a:pt x="0" y="239984"/>
                  </a:moveTo>
                  <a:lnTo>
                    <a:pt x="0" y="0"/>
                  </a:lnTo>
                </a:path>
              </a:pathLst>
            </a:custGeom>
            <a:ln w="19050" cap="flat">
              <a:solidFill>
                <a:srgbClr val="F1F2F2"/>
              </a:solidFill>
              <a:prstDash val="solid"/>
              <a:round/>
            </a:ln>
          </p:spPr>
          <p:txBody>
            <a:bodyPr rtlCol="0" anchor="ctr"/>
            <a:lstStyle/>
            <a:p>
              <a:endParaRPr lang="en-US"/>
            </a:p>
          </p:txBody>
        </p:sp>
        <p:sp>
          <p:nvSpPr>
            <p:cNvPr id="20" name="Freeform: Shape 19">
              <a:extLst>
                <a:ext uri="{FF2B5EF4-FFF2-40B4-BE49-F238E27FC236}">
                  <a16:creationId xmlns:a16="http://schemas.microsoft.com/office/drawing/2014/main" id="{6F641301-6349-4974-B7FE-498D3262A32F}"/>
                </a:ext>
              </a:extLst>
            </p:cNvPr>
            <p:cNvSpPr/>
            <p:nvPr/>
          </p:nvSpPr>
          <p:spPr>
            <a:xfrm>
              <a:off x="2119749" y="2929324"/>
              <a:ext cx="205442" cy="25536"/>
            </a:xfrm>
            <a:custGeom>
              <a:avLst/>
              <a:gdLst>
                <a:gd name="connsiteX0" fmla="*/ 0 w 205442"/>
                <a:gd name="connsiteY0" fmla="*/ 25536 h 25536"/>
                <a:gd name="connsiteX1" fmla="*/ 205443 w 205442"/>
                <a:gd name="connsiteY1" fmla="*/ 18335 h 25536"/>
              </a:gdLst>
              <a:ahLst/>
              <a:cxnLst>
                <a:cxn ang="0">
                  <a:pos x="connsiteX0" y="connsiteY0"/>
                </a:cxn>
                <a:cxn ang="0">
                  <a:pos x="connsiteX1" y="connsiteY1"/>
                </a:cxn>
              </a:cxnLst>
              <a:rect l="l" t="t" r="r" b="b"/>
              <a:pathLst>
                <a:path w="205442" h="25536">
                  <a:moveTo>
                    <a:pt x="0" y="25536"/>
                  </a:moveTo>
                  <a:cubicBezTo>
                    <a:pt x="0" y="25536"/>
                    <a:pt x="99281" y="-26768"/>
                    <a:pt x="205443" y="18335"/>
                  </a:cubicBezTo>
                </a:path>
              </a:pathLst>
            </a:custGeom>
            <a:noFill/>
            <a:ln w="19050" cap="flat">
              <a:solidFill>
                <a:srgbClr val="F1F2F2"/>
              </a:solidFill>
              <a:prstDash val="solid"/>
              <a:round/>
            </a:ln>
          </p:spPr>
          <p:txBody>
            <a:bodyPr rtlCol="0" anchor="ctr"/>
            <a:lstStyle/>
            <a:p>
              <a:endParaRPr lang="en-US"/>
            </a:p>
          </p:txBody>
        </p:sp>
        <p:sp>
          <p:nvSpPr>
            <p:cNvPr id="21" name="Freeform: Shape 20">
              <a:extLst>
                <a:ext uri="{FF2B5EF4-FFF2-40B4-BE49-F238E27FC236}">
                  <a16:creationId xmlns:a16="http://schemas.microsoft.com/office/drawing/2014/main" id="{2E7892D6-E704-45A4-AFEB-B4BADD81E059}"/>
                </a:ext>
              </a:extLst>
            </p:cNvPr>
            <p:cNvSpPr/>
            <p:nvPr/>
          </p:nvSpPr>
          <p:spPr>
            <a:xfrm>
              <a:off x="2120892" y="3051009"/>
              <a:ext cx="217444" cy="25532"/>
            </a:xfrm>
            <a:custGeom>
              <a:avLst/>
              <a:gdLst>
                <a:gd name="connsiteX0" fmla="*/ 0 w 217444"/>
                <a:gd name="connsiteY0" fmla="*/ 0 h 25532"/>
                <a:gd name="connsiteX1" fmla="*/ 217444 w 217444"/>
                <a:gd name="connsiteY1" fmla="*/ 0 h 25532"/>
              </a:gdLst>
              <a:ahLst/>
              <a:cxnLst>
                <a:cxn ang="0">
                  <a:pos x="connsiteX0" y="connsiteY0"/>
                </a:cxn>
                <a:cxn ang="0">
                  <a:pos x="connsiteX1" y="connsiteY1"/>
                </a:cxn>
              </a:cxnLst>
              <a:rect l="l" t="t" r="r" b="b"/>
              <a:pathLst>
                <a:path w="217444" h="25532">
                  <a:moveTo>
                    <a:pt x="0" y="0"/>
                  </a:moveTo>
                  <a:cubicBezTo>
                    <a:pt x="0" y="0"/>
                    <a:pt x="105705" y="57447"/>
                    <a:pt x="217444" y="0"/>
                  </a:cubicBezTo>
                </a:path>
              </a:pathLst>
            </a:custGeom>
            <a:noFill/>
            <a:ln w="19050" cap="flat">
              <a:solidFill>
                <a:srgbClr val="F1F2F2"/>
              </a:solidFill>
              <a:prstDash val="solid"/>
              <a:round/>
            </a:ln>
          </p:spPr>
          <p:txBody>
            <a:bodyPr rtlCol="0" anchor="ctr"/>
            <a:lstStyle/>
            <a:p>
              <a:endParaRPr lang="en-US"/>
            </a:p>
          </p:txBody>
        </p:sp>
        <p:sp>
          <p:nvSpPr>
            <p:cNvPr id="22" name="Freeform: Shape 21">
              <a:extLst>
                <a:ext uri="{FF2B5EF4-FFF2-40B4-BE49-F238E27FC236}">
                  <a16:creationId xmlns:a16="http://schemas.microsoft.com/office/drawing/2014/main" id="{28D0C229-DE58-4F3A-90D9-0C38DA1AED65}"/>
                </a:ext>
              </a:extLst>
            </p:cNvPr>
            <p:cNvSpPr/>
            <p:nvPr/>
          </p:nvSpPr>
          <p:spPr>
            <a:xfrm>
              <a:off x="2362248" y="3022549"/>
              <a:ext cx="13578" cy="43433"/>
            </a:xfrm>
            <a:custGeom>
              <a:avLst/>
              <a:gdLst>
                <a:gd name="connsiteX0" fmla="*/ 0 w 13578"/>
                <a:gd name="connsiteY0" fmla="*/ 43434 h 43433"/>
                <a:gd name="connsiteX1" fmla="*/ 13579 w 13578"/>
                <a:gd name="connsiteY1" fmla="*/ 0 h 43433"/>
              </a:gdLst>
              <a:ahLst/>
              <a:cxnLst>
                <a:cxn ang="0">
                  <a:pos x="connsiteX0" y="connsiteY0"/>
                </a:cxn>
                <a:cxn ang="0">
                  <a:pos x="connsiteX1" y="connsiteY1"/>
                </a:cxn>
              </a:cxnLst>
              <a:rect l="l" t="t" r="r" b="b"/>
              <a:pathLst>
                <a:path w="13578" h="43433">
                  <a:moveTo>
                    <a:pt x="0" y="43434"/>
                  </a:moveTo>
                  <a:lnTo>
                    <a:pt x="13579" y="0"/>
                  </a:lnTo>
                </a:path>
              </a:pathLst>
            </a:custGeom>
            <a:ln w="19050" cap="flat">
              <a:solidFill>
                <a:srgbClr val="FF9900"/>
              </a:solidFill>
              <a:prstDash val="solid"/>
              <a:round/>
            </a:ln>
          </p:spPr>
          <p:txBody>
            <a:bodyPr rtlCol="0" anchor="ctr"/>
            <a:lstStyle/>
            <a:p>
              <a:endParaRPr lang="en-US"/>
            </a:p>
          </p:txBody>
        </p:sp>
        <p:sp>
          <p:nvSpPr>
            <p:cNvPr id="23" name="Freeform: Shape 22">
              <a:extLst>
                <a:ext uri="{FF2B5EF4-FFF2-40B4-BE49-F238E27FC236}">
                  <a16:creationId xmlns:a16="http://schemas.microsoft.com/office/drawing/2014/main" id="{0B06418E-873B-42F1-82AA-0FDB4F2A6ECD}"/>
                </a:ext>
              </a:extLst>
            </p:cNvPr>
            <p:cNvSpPr/>
            <p:nvPr/>
          </p:nvSpPr>
          <p:spPr>
            <a:xfrm>
              <a:off x="2308664" y="3003529"/>
              <a:ext cx="52555" cy="2286"/>
            </a:xfrm>
            <a:custGeom>
              <a:avLst/>
              <a:gdLst>
                <a:gd name="connsiteX0" fmla="*/ 0 w 52555"/>
                <a:gd name="connsiteY0" fmla="*/ 0 h 2286"/>
                <a:gd name="connsiteX1" fmla="*/ 52555 w 52555"/>
                <a:gd name="connsiteY1" fmla="*/ 0 h 2286"/>
              </a:gdLst>
              <a:ahLst/>
              <a:cxnLst>
                <a:cxn ang="0">
                  <a:pos x="connsiteX0" y="connsiteY0"/>
                </a:cxn>
                <a:cxn ang="0">
                  <a:pos x="connsiteX1" y="connsiteY1"/>
                </a:cxn>
              </a:cxnLst>
              <a:rect l="l" t="t" r="r" b="b"/>
              <a:pathLst>
                <a:path w="52555" h="2286">
                  <a:moveTo>
                    <a:pt x="0" y="0"/>
                  </a:moveTo>
                  <a:lnTo>
                    <a:pt x="52555" y="0"/>
                  </a:lnTo>
                </a:path>
              </a:pathLst>
            </a:custGeom>
            <a:ln w="19050" cap="flat">
              <a:solidFill>
                <a:srgbClr val="FF9900"/>
              </a:solidFill>
              <a:prstDash val="solid"/>
              <a:round/>
            </a:ln>
          </p:spPr>
          <p:txBody>
            <a:bodyPr rtlCol="0" anchor="ctr"/>
            <a:lstStyle/>
            <a:p>
              <a:endParaRPr lang="en-US"/>
            </a:p>
          </p:txBody>
        </p:sp>
        <p:sp>
          <p:nvSpPr>
            <p:cNvPr id="24" name="Freeform: Shape 23">
              <a:extLst>
                <a:ext uri="{FF2B5EF4-FFF2-40B4-BE49-F238E27FC236}">
                  <a16:creationId xmlns:a16="http://schemas.microsoft.com/office/drawing/2014/main" id="{6FDA8CE8-5BE6-4422-949C-7402E0E6043A}"/>
                </a:ext>
              </a:extLst>
            </p:cNvPr>
            <p:cNvSpPr/>
            <p:nvPr/>
          </p:nvSpPr>
          <p:spPr>
            <a:xfrm>
              <a:off x="2347595" y="2923725"/>
              <a:ext cx="27249" cy="53743"/>
            </a:xfrm>
            <a:custGeom>
              <a:avLst/>
              <a:gdLst>
                <a:gd name="connsiteX0" fmla="*/ 0 w 27249"/>
                <a:gd name="connsiteY0" fmla="*/ 0 h 53743"/>
                <a:gd name="connsiteX1" fmla="*/ 27249 w 27249"/>
                <a:gd name="connsiteY1" fmla="*/ 53744 h 53743"/>
              </a:gdLst>
              <a:ahLst/>
              <a:cxnLst>
                <a:cxn ang="0">
                  <a:pos x="connsiteX0" y="connsiteY0"/>
                </a:cxn>
                <a:cxn ang="0">
                  <a:pos x="connsiteX1" y="connsiteY1"/>
                </a:cxn>
              </a:cxnLst>
              <a:rect l="l" t="t" r="r" b="b"/>
              <a:pathLst>
                <a:path w="27249" h="53743">
                  <a:moveTo>
                    <a:pt x="0" y="0"/>
                  </a:moveTo>
                  <a:lnTo>
                    <a:pt x="27249" y="53744"/>
                  </a:lnTo>
                </a:path>
              </a:pathLst>
            </a:custGeom>
            <a:ln w="19050" cap="flat">
              <a:solidFill>
                <a:srgbClr val="FF9900"/>
              </a:solidFill>
              <a:prstDash val="solid"/>
              <a:round/>
            </a:ln>
          </p:spPr>
          <p:txBody>
            <a:bodyPr rtlCol="0" anchor="ctr"/>
            <a:lstStyle/>
            <a:p>
              <a:endParaRPr lang="en-US" dirty="0"/>
            </a:p>
          </p:txBody>
        </p:sp>
        <p:sp>
          <p:nvSpPr>
            <p:cNvPr id="25" name="Freeform: Shape 24">
              <a:extLst>
                <a:ext uri="{FF2B5EF4-FFF2-40B4-BE49-F238E27FC236}">
                  <a16:creationId xmlns:a16="http://schemas.microsoft.com/office/drawing/2014/main" id="{38D5A94E-423D-472F-8E48-F98BA35AADB1}"/>
                </a:ext>
              </a:extLst>
            </p:cNvPr>
            <p:cNvSpPr/>
            <p:nvPr/>
          </p:nvSpPr>
          <p:spPr>
            <a:xfrm>
              <a:off x="2396126" y="2949420"/>
              <a:ext cx="21282" cy="28049"/>
            </a:xfrm>
            <a:custGeom>
              <a:avLst/>
              <a:gdLst>
                <a:gd name="connsiteX0" fmla="*/ 21283 w 21282"/>
                <a:gd name="connsiteY0" fmla="*/ 0 h 28049"/>
                <a:gd name="connsiteX1" fmla="*/ 0 w 21282"/>
                <a:gd name="connsiteY1" fmla="*/ 28049 h 28049"/>
              </a:gdLst>
              <a:ahLst/>
              <a:cxnLst>
                <a:cxn ang="0">
                  <a:pos x="connsiteX0" y="connsiteY0"/>
                </a:cxn>
                <a:cxn ang="0">
                  <a:pos x="connsiteX1" y="connsiteY1"/>
                </a:cxn>
              </a:cxnLst>
              <a:rect l="l" t="t" r="r" b="b"/>
              <a:pathLst>
                <a:path w="21282" h="28049">
                  <a:moveTo>
                    <a:pt x="21283" y="0"/>
                  </a:moveTo>
                  <a:lnTo>
                    <a:pt x="0" y="28049"/>
                  </a:lnTo>
                </a:path>
              </a:pathLst>
            </a:custGeom>
            <a:ln w="19050" cap="flat">
              <a:solidFill>
                <a:srgbClr val="FF9900"/>
              </a:solidFill>
              <a:prstDash val="solid"/>
              <a:round/>
            </a:ln>
          </p:spPr>
          <p:txBody>
            <a:bodyPr rtlCol="0" anchor="ctr"/>
            <a:lstStyle/>
            <a:p>
              <a:endParaRPr lang="en-US"/>
            </a:p>
          </p:txBody>
        </p:sp>
        <p:sp>
          <p:nvSpPr>
            <p:cNvPr id="26" name="Freeform: Shape 25">
              <a:extLst>
                <a:ext uri="{FF2B5EF4-FFF2-40B4-BE49-F238E27FC236}">
                  <a16:creationId xmlns:a16="http://schemas.microsoft.com/office/drawing/2014/main" id="{76492CCA-C2DA-476A-B67E-B8BAC52705CF}"/>
                </a:ext>
              </a:extLst>
            </p:cNvPr>
            <p:cNvSpPr/>
            <p:nvPr/>
          </p:nvSpPr>
          <p:spPr>
            <a:xfrm>
              <a:off x="2359962" y="2975411"/>
              <a:ext cx="48646" cy="48646"/>
            </a:xfrm>
            <a:custGeom>
              <a:avLst/>
              <a:gdLst>
                <a:gd name="connsiteX0" fmla="*/ 48646 w 48646"/>
                <a:gd name="connsiteY0" fmla="*/ 24323 h 48646"/>
                <a:gd name="connsiteX1" fmla="*/ 24323 w 48646"/>
                <a:gd name="connsiteY1" fmla="*/ 48646 h 48646"/>
                <a:gd name="connsiteX2" fmla="*/ 0 w 48646"/>
                <a:gd name="connsiteY2" fmla="*/ 24323 h 48646"/>
                <a:gd name="connsiteX3" fmla="*/ 24323 w 48646"/>
                <a:gd name="connsiteY3" fmla="*/ 0 h 48646"/>
                <a:gd name="connsiteX4" fmla="*/ 48646 w 48646"/>
                <a:gd name="connsiteY4" fmla="*/ 24323 h 486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46" h="48646">
                  <a:moveTo>
                    <a:pt x="48646" y="24323"/>
                  </a:moveTo>
                  <a:cubicBezTo>
                    <a:pt x="48646" y="37756"/>
                    <a:pt x="37756" y="48646"/>
                    <a:pt x="24323" y="48646"/>
                  </a:cubicBezTo>
                  <a:cubicBezTo>
                    <a:pt x="10890" y="48646"/>
                    <a:pt x="0" y="37756"/>
                    <a:pt x="0" y="24323"/>
                  </a:cubicBezTo>
                  <a:cubicBezTo>
                    <a:pt x="0" y="10890"/>
                    <a:pt x="10890" y="0"/>
                    <a:pt x="24323" y="0"/>
                  </a:cubicBezTo>
                  <a:cubicBezTo>
                    <a:pt x="37756" y="0"/>
                    <a:pt x="48646" y="10890"/>
                    <a:pt x="48646" y="24323"/>
                  </a:cubicBezTo>
                  <a:close/>
                </a:path>
              </a:pathLst>
            </a:custGeom>
            <a:noFill/>
            <a:ln w="19050" cap="flat">
              <a:solidFill>
                <a:srgbClr val="FF9900"/>
              </a:solidFill>
              <a:prstDash val="solid"/>
              <a:round/>
            </a:ln>
          </p:spPr>
          <p:txBody>
            <a:bodyPr rtlCol="0" anchor="ctr"/>
            <a:lstStyle/>
            <a:p>
              <a:endParaRPr lang="en-US"/>
            </a:p>
          </p:txBody>
        </p:sp>
        <p:sp>
          <p:nvSpPr>
            <p:cNvPr id="27" name="Freeform: Shape 26">
              <a:extLst>
                <a:ext uri="{FF2B5EF4-FFF2-40B4-BE49-F238E27FC236}">
                  <a16:creationId xmlns:a16="http://schemas.microsoft.com/office/drawing/2014/main" id="{40FA85EE-FF56-4A18-A2DE-4C7A7D47C24F}"/>
                </a:ext>
              </a:extLst>
            </p:cNvPr>
            <p:cNvSpPr/>
            <p:nvPr/>
          </p:nvSpPr>
          <p:spPr>
            <a:xfrm>
              <a:off x="2282032" y="2991413"/>
              <a:ext cx="26700" cy="26700"/>
            </a:xfrm>
            <a:custGeom>
              <a:avLst/>
              <a:gdLst>
                <a:gd name="connsiteX0" fmla="*/ 26700 w 26700"/>
                <a:gd name="connsiteY0" fmla="*/ 13350 h 26700"/>
                <a:gd name="connsiteX1" fmla="*/ 13350 w 26700"/>
                <a:gd name="connsiteY1" fmla="*/ 26700 h 26700"/>
                <a:gd name="connsiteX2" fmla="*/ 0 w 26700"/>
                <a:gd name="connsiteY2" fmla="*/ 13350 h 26700"/>
                <a:gd name="connsiteX3" fmla="*/ 13350 w 26700"/>
                <a:gd name="connsiteY3" fmla="*/ 0 h 26700"/>
                <a:gd name="connsiteX4" fmla="*/ 26700 w 26700"/>
                <a:gd name="connsiteY4" fmla="*/ 13350 h 26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00" h="26700">
                  <a:moveTo>
                    <a:pt x="26700" y="13350"/>
                  </a:moveTo>
                  <a:cubicBezTo>
                    <a:pt x="26700" y="20723"/>
                    <a:pt x="20723" y="26700"/>
                    <a:pt x="13350" y="26700"/>
                  </a:cubicBezTo>
                  <a:cubicBezTo>
                    <a:pt x="5977" y="26700"/>
                    <a:pt x="0" y="20723"/>
                    <a:pt x="0" y="13350"/>
                  </a:cubicBezTo>
                  <a:cubicBezTo>
                    <a:pt x="0" y="5977"/>
                    <a:pt x="5977" y="0"/>
                    <a:pt x="13350" y="0"/>
                  </a:cubicBezTo>
                  <a:cubicBezTo>
                    <a:pt x="20723" y="0"/>
                    <a:pt x="26700" y="5977"/>
                    <a:pt x="26700" y="13350"/>
                  </a:cubicBezTo>
                  <a:close/>
                </a:path>
              </a:pathLst>
            </a:custGeom>
            <a:noFill/>
            <a:ln w="19050" cap="flat">
              <a:solidFill>
                <a:srgbClr val="FF9900"/>
              </a:solidFill>
              <a:prstDash val="solid"/>
              <a:round/>
            </a:ln>
          </p:spPr>
          <p:txBody>
            <a:bodyPr rtlCol="0" anchor="ctr"/>
            <a:lstStyle/>
            <a:p>
              <a:endParaRPr lang="en-US"/>
            </a:p>
          </p:txBody>
        </p:sp>
        <p:sp>
          <p:nvSpPr>
            <p:cNvPr id="28" name="Freeform: Shape 27">
              <a:extLst>
                <a:ext uri="{FF2B5EF4-FFF2-40B4-BE49-F238E27FC236}">
                  <a16:creationId xmlns:a16="http://schemas.microsoft.com/office/drawing/2014/main" id="{01D2B199-C4E8-425F-9074-32F1AFD5F87A}"/>
                </a:ext>
              </a:extLst>
            </p:cNvPr>
            <p:cNvSpPr/>
            <p:nvPr/>
          </p:nvSpPr>
          <p:spPr>
            <a:xfrm>
              <a:off x="2327752" y="2897230"/>
              <a:ext cx="26700" cy="26700"/>
            </a:xfrm>
            <a:custGeom>
              <a:avLst/>
              <a:gdLst>
                <a:gd name="connsiteX0" fmla="*/ 26700 w 26700"/>
                <a:gd name="connsiteY0" fmla="*/ 13350 h 26700"/>
                <a:gd name="connsiteX1" fmla="*/ 13350 w 26700"/>
                <a:gd name="connsiteY1" fmla="*/ 26700 h 26700"/>
                <a:gd name="connsiteX2" fmla="*/ 0 w 26700"/>
                <a:gd name="connsiteY2" fmla="*/ 13350 h 26700"/>
                <a:gd name="connsiteX3" fmla="*/ 13350 w 26700"/>
                <a:gd name="connsiteY3" fmla="*/ 0 h 26700"/>
                <a:gd name="connsiteX4" fmla="*/ 26700 w 26700"/>
                <a:gd name="connsiteY4" fmla="*/ 13350 h 26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00" h="26700">
                  <a:moveTo>
                    <a:pt x="26700" y="13350"/>
                  </a:moveTo>
                  <a:cubicBezTo>
                    <a:pt x="26700" y="20723"/>
                    <a:pt x="20723" y="26700"/>
                    <a:pt x="13350" y="26700"/>
                  </a:cubicBezTo>
                  <a:cubicBezTo>
                    <a:pt x="5977" y="26700"/>
                    <a:pt x="0" y="20723"/>
                    <a:pt x="0" y="13350"/>
                  </a:cubicBezTo>
                  <a:cubicBezTo>
                    <a:pt x="0" y="5977"/>
                    <a:pt x="5977" y="0"/>
                    <a:pt x="13350" y="0"/>
                  </a:cubicBezTo>
                  <a:cubicBezTo>
                    <a:pt x="20723" y="0"/>
                    <a:pt x="26700" y="5977"/>
                    <a:pt x="26700" y="13350"/>
                  </a:cubicBezTo>
                  <a:close/>
                </a:path>
              </a:pathLst>
            </a:custGeom>
            <a:noFill/>
            <a:ln w="19050" cap="flat">
              <a:solidFill>
                <a:srgbClr val="FF9900"/>
              </a:solidFill>
              <a:prstDash val="solid"/>
              <a:round/>
            </a:ln>
          </p:spPr>
          <p:txBody>
            <a:bodyPr rtlCol="0" anchor="ctr"/>
            <a:lstStyle/>
            <a:p>
              <a:endParaRPr lang="en-US"/>
            </a:p>
          </p:txBody>
        </p:sp>
        <p:sp>
          <p:nvSpPr>
            <p:cNvPr id="29" name="Freeform: Shape 28">
              <a:extLst>
                <a:ext uri="{FF2B5EF4-FFF2-40B4-BE49-F238E27FC236}">
                  <a16:creationId xmlns:a16="http://schemas.microsoft.com/office/drawing/2014/main" id="{E9DF20AC-5A36-4EC6-BA38-89A086D1E0C3}"/>
                </a:ext>
              </a:extLst>
            </p:cNvPr>
            <p:cNvSpPr/>
            <p:nvPr/>
          </p:nvSpPr>
          <p:spPr>
            <a:xfrm>
              <a:off x="2405087" y="3011576"/>
              <a:ext cx="51732" cy="30883"/>
            </a:xfrm>
            <a:custGeom>
              <a:avLst/>
              <a:gdLst>
                <a:gd name="connsiteX0" fmla="*/ 51732 w 51732"/>
                <a:gd name="connsiteY0" fmla="*/ 30884 h 30883"/>
                <a:gd name="connsiteX1" fmla="*/ 0 w 51732"/>
                <a:gd name="connsiteY1" fmla="*/ 0 h 30883"/>
              </a:gdLst>
              <a:ahLst/>
              <a:cxnLst>
                <a:cxn ang="0">
                  <a:pos x="connsiteX0" y="connsiteY0"/>
                </a:cxn>
                <a:cxn ang="0">
                  <a:pos x="connsiteX1" y="connsiteY1"/>
                </a:cxn>
              </a:cxnLst>
              <a:rect l="l" t="t" r="r" b="b"/>
              <a:pathLst>
                <a:path w="51732" h="30883">
                  <a:moveTo>
                    <a:pt x="51732" y="30884"/>
                  </a:moveTo>
                  <a:lnTo>
                    <a:pt x="0" y="0"/>
                  </a:lnTo>
                </a:path>
              </a:pathLst>
            </a:custGeom>
            <a:ln w="19050" cap="flat">
              <a:solidFill>
                <a:srgbClr val="FF9900"/>
              </a:solidFill>
              <a:prstDash val="solid"/>
              <a:round/>
            </a:ln>
          </p:spPr>
          <p:txBody>
            <a:bodyPr rtlCol="0" anchor="ctr"/>
            <a:lstStyle/>
            <a:p>
              <a:endParaRPr lang="en-US"/>
            </a:p>
          </p:txBody>
        </p:sp>
        <p:sp>
          <p:nvSpPr>
            <p:cNvPr id="30" name="Freeform: Shape 29">
              <a:extLst>
                <a:ext uri="{FF2B5EF4-FFF2-40B4-BE49-F238E27FC236}">
                  <a16:creationId xmlns:a16="http://schemas.microsoft.com/office/drawing/2014/main" id="{8E38E70A-4D5B-4551-B679-0D70DFA02070}"/>
                </a:ext>
              </a:extLst>
            </p:cNvPr>
            <p:cNvSpPr/>
            <p:nvPr/>
          </p:nvSpPr>
          <p:spPr>
            <a:xfrm>
              <a:off x="2455951" y="3036768"/>
              <a:ext cx="26700" cy="26700"/>
            </a:xfrm>
            <a:custGeom>
              <a:avLst/>
              <a:gdLst>
                <a:gd name="connsiteX0" fmla="*/ 26700 w 26700"/>
                <a:gd name="connsiteY0" fmla="*/ 13350 h 26700"/>
                <a:gd name="connsiteX1" fmla="*/ 13350 w 26700"/>
                <a:gd name="connsiteY1" fmla="*/ 26700 h 26700"/>
                <a:gd name="connsiteX2" fmla="*/ 0 w 26700"/>
                <a:gd name="connsiteY2" fmla="*/ 13350 h 26700"/>
                <a:gd name="connsiteX3" fmla="*/ 13350 w 26700"/>
                <a:gd name="connsiteY3" fmla="*/ 0 h 26700"/>
                <a:gd name="connsiteX4" fmla="*/ 26700 w 26700"/>
                <a:gd name="connsiteY4" fmla="*/ 13350 h 26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00" h="26700">
                  <a:moveTo>
                    <a:pt x="26700" y="13350"/>
                  </a:moveTo>
                  <a:cubicBezTo>
                    <a:pt x="26700" y="20723"/>
                    <a:pt x="20723" y="26700"/>
                    <a:pt x="13350" y="26700"/>
                  </a:cubicBezTo>
                  <a:cubicBezTo>
                    <a:pt x="5977" y="26700"/>
                    <a:pt x="0" y="20723"/>
                    <a:pt x="0" y="13350"/>
                  </a:cubicBezTo>
                  <a:cubicBezTo>
                    <a:pt x="0" y="5977"/>
                    <a:pt x="5977" y="0"/>
                    <a:pt x="13350" y="0"/>
                  </a:cubicBezTo>
                  <a:cubicBezTo>
                    <a:pt x="20723" y="0"/>
                    <a:pt x="26700" y="5977"/>
                    <a:pt x="26700" y="13350"/>
                  </a:cubicBezTo>
                  <a:close/>
                </a:path>
              </a:pathLst>
            </a:custGeom>
            <a:noFill/>
            <a:ln w="19050" cap="flat">
              <a:solidFill>
                <a:srgbClr val="FF9900"/>
              </a:solidFill>
              <a:prstDash val="solid"/>
              <a:round/>
            </a:ln>
          </p:spPr>
          <p:txBody>
            <a:bodyPr rtlCol="0" anchor="ctr"/>
            <a:lstStyle/>
            <a:p>
              <a:endParaRPr lang="en-US"/>
            </a:p>
          </p:txBody>
        </p:sp>
        <p:sp>
          <p:nvSpPr>
            <p:cNvPr id="31" name="Freeform: Shape 30">
              <a:extLst>
                <a:ext uri="{FF2B5EF4-FFF2-40B4-BE49-F238E27FC236}">
                  <a16:creationId xmlns:a16="http://schemas.microsoft.com/office/drawing/2014/main" id="{D7B85A9C-5362-41E2-86FE-84DE97720529}"/>
                </a:ext>
              </a:extLst>
            </p:cNvPr>
            <p:cNvSpPr/>
            <p:nvPr/>
          </p:nvSpPr>
          <p:spPr>
            <a:xfrm>
              <a:off x="2344851" y="3065320"/>
              <a:ext cx="26700" cy="26700"/>
            </a:xfrm>
            <a:custGeom>
              <a:avLst/>
              <a:gdLst>
                <a:gd name="connsiteX0" fmla="*/ 26700 w 26700"/>
                <a:gd name="connsiteY0" fmla="*/ 13350 h 26700"/>
                <a:gd name="connsiteX1" fmla="*/ 13350 w 26700"/>
                <a:gd name="connsiteY1" fmla="*/ 26700 h 26700"/>
                <a:gd name="connsiteX2" fmla="*/ 0 w 26700"/>
                <a:gd name="connsiteY2" fmla="*/ 13350 h 26700"/>
                <a:gd name="connsiteX3" fmla="*/ 13350 w 26700"/>
                <a:gd name="connsiteY3" fmla="*/ 0 h 26700"/>
                <a:gd name="connsiteX4" fmla="*/ 26700 w 26700"/>
                <a:gd name="connsiteY4" fmla="*/ 13350 h 26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00" h="26700">
                  <a:moveTo>
                    <a:pt x="26700" y="13350"/>
                  </a:moveTo>
                  <a:cubicBezTo>
                    <a:pt x="26700" y="20723"/>
                    <a:pt x="20723" y="26700"/>
                    <a:pt x="13350" y="26700"/>
                  </a:cubicBezTo>
                  <a:cubicBezTo>
                    <a:pt x="5977" y="26700"/>
                    <a:pt x="0" y="20723"/>
                    <a:pt x="0" y="13350"/>
                  </a:cubicBezTo>
                  <a:cubicBezTo>
                    <a:pt x="0" y="5977"/>
                    <a:pt x="5977" y="0"/>
                    <a:pt x="13350" y="0"/>
                  </a:cubicBezTo>
                  <a:cubicBezTo>
                    <a:pt x="20723" y="0"/>
                    <a:pt x="26700" y="5977"/>
                    <a:pt x="26700" y="13350"/>
                  </a:cubicBezTo>
                  <a:close/>
                </a:path>
              </a:pathLst>
            </a:custGeom>
            <a:noFill/>
            <a:ln w="19050" cap="flat">
              <a:solidFill>
                <a:srgbClr val="FF9900"/>
              </a:solidFill>
              <a:prstDash val="solid"/>
              <a:round/>
            </a:ln>
          </p:spPr>
          <p:txBody>
            <a:bodyPr rtlCol="0" anchor="ctr"/>
            <a:lstStyle/>
            <a:p>
              <a:endParaRPr lang="en-US"/>
            </a:p>
          </p:txBody>
        </p:sp>
        <p:sp>
          <p:nvSpPr>
            <p:cNvPr id="32" name="Freeform: Shape 31">
              <a:extLst>
                <a:ext uri="{FF2B5EF4-FFF2-40B4-BE49-F238E27FC236}">
                  <a16:creationId xmlns:a16="http://schemas.microsoft.com/office/drawing/2014/main" id="{64DF58B2-2DC5-4142-BCBE-7BDA4D757ADE}"/>
                </a:ext>
              </a:extLst>
            </p:cNvPr>
            <p:cNvSpPr/>
            <p:nvPr/>
          </p:nvSpPr>
          <p:spPr>
            <a:xfrm>
              <a:off x="2412128" y="2925485"/>
              <a:ext cx="26700" cy="26700"/>
            </a:xfrm>
            <a:custGeom>
              <a:avLst/>
              <a:gdLst>
                <a:gd name="connsiteX0" fmla="*/ 26700 w 26700"/>
                <a:gd name="connsiteY0" fmla="*/ 13350 h 26700"/>
                <a:gd name="connsiteX1" fmla="*/ 13350 w 26700"/>
                <a:gd name="connsiteY1" fmla="*/ 26700 h 26700"/>
                <a:gd name="connsiteX2" fmla="*/ 0 w 26700"/>
                <a:gd name="connsiteY2" fmla="*/ 13350 h 26700"/>
                <a:gd name="connsiteX3" fmla="*/ 13350 w 26700"/>
                <a:gd name="connsiteY3" fmla="*/ 0 h 26700"/>
                <a:gd name="connsiteX4" fmla="*/ 26700 w 26700"/>
                <a:gd name="connsiteY4" fmla="*/ 13350 h 26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00" h="26700">
                  <a:moveTo>
                    <a:pt x="26700" y="13350"/>
                  </a:moveTo>
                  <a:cubicBezTo>
                    <a:pt x="26700" y="20723"/>
                    <a:pt x="20723" y="26700"/>
                    <a:pt x="13350" y="26700"/>
                  </a:cubicBezTo>
                  <a:cubicBezTo>
                    <a:pt x="5977" y="26700"/>
                    <a:pt x="0" y="20723"/>
                    <a:pt x="0" y="13350"/>
                  </a:cubicBezTo>
                  <a:cubicBezTo>
                    <a:pt x="0" y="5977"/>
                    <a:pt x="5977" y="0"/>
                    <a:pt x="13350" y="0"/>
                  </a:cubicBezTo>
                  <a:cubicBezTo>
                    <a:pt x="20723" y="0"/>
                    <a:pt x="26700" y="5977"/>
                    <a:pt x="26700" y="13350"/>
                  </a:cubicBezTo>
                  <a:close/>
                </a:path>
              </a:pathLst>
            </a:custGeom>
            <a:noFill/>
            <a:ln w="19050" cap="flat">
              <a:solidFill>
                <a:srgbClr val="FF9900"/>
              </a:solidFill>
              <a:prstDash val="solid"/>
              <a:round/>
            </a:ln>
          </p:spPr>
          <p:txBody>
            <a:bodyPr rtlCol="0" anchor="ctr"/>
            <a:lstStyle/>
            <a:p>
              <a:endParaRPr lang="en-US"/>
            </a:p>
          </p:txBody>
        </p:sp>
      </p:grpSp>
      <p:grpSp>
        <p:nvGrpSpPr>
          <p:cNvPr id="33" name="Graphic 5115">
            <a:extLst>
              <a:ext uri="{FF2B5EF4-FFF2-40B4-BE49-F238E27FC236}">
                <a16:creationId xmlns:a16="http://schemas.microsoft.com/office/drawing/2014/main" id="{E00AE6EE-0A8D-4504-96CB-F5AC91905B88}"/>
              </a:ext>
            </a:extLst>
          </p:cNvPr>
          <p:cNvGrpSpPr/>
          <p:nvPr/>
        </p:nvGrpSpPr>
        <p:grpSpPr>
          <a:xfrm>
            <a:off x="3971176" y="1485530"/>
            <a:ext cx="1197980" cy="1197980"/>
            <a:chOff x="8847308" y="6858000"/>
            <a:chExt cx="1905000" cy="1905000"/>
          </a:xfrm>
        </p:grpSpPr>
        <p:sp>
          <p:nvSpPr>
            <p:cNvPr id="34" name="Freeform: Shape 33">
              <a:extLst>
                <a:ext uri="{FF2B5EF4-FFF2-40B4-BE49-F238E27FC236}">
                  <a16:creationId xmlns:a16="http://schemas.microsoft.com/office/drawing/2014/main" id="{69247B26-91D8-4A70-95DE-28C8F59E0F15}"/>
                </a:ext>
              </a:extLst>
            </p:cNvPr>
            <p:cNvSpPr/>
            <p:nvPr/>
          </p:nvSpPr>
          <p:spPr>
            <a:xfrm>
              <a:off x="9100006" y="7944993"/>
              <a:ext cx="231267" cy="407574"/>
            </a:xfrm>
            <a:custGeom>
              <a:avLst/>
              <a:gdLst>
                <a:gd name="connsiteX0" fmla="*/ 0 w 231267"/>
                <a:gd name="connsiteY0" fmla="*/ 0 h 407574"/>
                <a:gd name="connsiteX1" fmla="*/ 231267 w 231267"/>
                <a:gd name="connsiteY1" fmla="*/ 407575 h 407574"/>
              </a:gdLst>
              <a:ahLst/>
              <a:cxnLst>
                <a:cxn ang="0">
                  <a:pos x="connsiteX0" y="connsiteY0"/>
                </a:cxn>
                <a:cxn ang="0">
                  <a:pos x="connsiteX1" y="connsiteY1"/>
                </a:cxn>
              </a:cxnLst>
              <a:rect l="l" t="t" r="r" b="b"/>
              <a:pathLst>
                <a:path w="231267" h="407574">
                  <a:moveTo>
                    <a:pt x="0" y="0"/>
                  </a:moveTo>
                  <a:cubicBezTo>
                    <a:pt x="22669" y="128111"/>
                    <a:pt x="82106" y="289941"/>
                    <a:pt x="231267" y="407575"/>
                  </a:cubicBezTo>
                </a:path>
              </a:pathLst>
            </a:custGeom>
            <a:noFill/>
            <a:ln w="19050" cap="flat">
              <a:solidFill>
                <a:srgbClr val="F1F2F2"/>
              </a:solidFill>
              <a:prstDash val="solid"/>
              <a:round/>
            </a:ln>
          </p:spPr>
          <p:txBody>
            <a:bodyPr rtlCol="0" anchor="ctr"/>
            <a:lstStyle/>
            <a:p>
              <a:endParaRPr lang="en-US" dirty="0"/>
            </a:p>
          </p:txBody>
        </p:sp>
        <p:sp>
          <p:nvSpPr>
            <p:cNvPr id="35" name="Freeform: Shape 34">
              <a:extLst>
                <a:ext uri="{FF2B5EF4-FFF2-40B4-BE49-F238E27FC236}">
                  <a16:creationId xmlns:a16="http://schemas.microsoft.com/office/drawing/2014/main" id="{5E8A1429-1D89-44E9-BE58-00A3BF38403C}"/>
                </a:ext>
              </a:extLst>
            </p:cNvPr>
            <p:cNvSpPr/>
            <p:nvPr/>
          </p:nvSpPr>
          <p:spPr>
            <a:xfrm>
              <a:off x="9086757" y="7175944"/>
              <a:ext cx="388057" cy="676274"/>
            </a:xfrm>
            <a:custGeom>
              <a:avLst/>
              <a:gdLst>
                <a:gd name="connsiteX0" fmla="*/ 388058 w 388057"/>
                <a:gd name="connsiteY0" fmla="*/ 0 h 676274"/>
                <a:gd name="connsiteX1" fmla="*/ 354149 w 388057"/>
                <a:gd name="connsiteY1" fmla="*/ 19050 h 676274"/>
                <a:gd name="connsiteX2" fmla="*/ 2676 w 388057"/>
                <a:gd name="connsiteY2" fmla="*/ 561975 h 676274"/>
                <a:gd name="connsiteX3" fmla="*/ 2009 w 388057"/>
                <a:gd name="connsiteY3" fmla="*/ 676275 h 676274"/>
              </a:gdLst>
              <a:ahLst/>
              <a:cxnLst>
                <a:cxn ang="0">
                  <a:pos x="connsiteX0" y="connsiteY0"/>
                </a:cxn>
                <a:cxn ang="0">
                  <a:pos x="connsiteX1" y="connsiteY1"/>
                </a:cxn>
                <a:cxn ang="0">
                  <a:pos x="connsiteX2" y="connsiteY2"/>
                </a:cxn>
                <a:cxn ang="0">
                  <a:pos x="connsiteX3" y="connsiteY3"/>
                </a:cxn>
              </a:cxnLst>
              <a:rect l="l" t="t" r="r" b="b"/>
              <a:pathLst>
                <a:path w="388057" h="676274">
                  <a:moveTo>
                    <a:pt x="388058" y="0"/>
                  </a:moveTo>
                  <a:cubicBezTo>
                    <a:pt x="376818" y="5905"/>
                    <a:pt x="365483" y="12097"/>
                    <a:pt x="354149" y="19050"/>
                  </a:cubicBezTo>
                  <a:cubicBezTo>
                    <a:pt x="204130" y="105823"/>
                    <a:pt x="29537" y="299656"/>
                    <a:pt x="2676" y="561975"/>
                  </a:cubicBezTo>
                  <a:cubicBezTo>
                    <a:pt x="-654" y="599993"/>
                    <a:pt x="-877" y="638220"/>
                    <a:pt x="2009" y="676275"/>
                  </a:cubicBezTo>
                </a:path>
              </a:pathLst>
            </a:custGeom>
            <a:noFill/>
            <a:ln w="19050" cap="flat">
              <a:solidFill>
                <a:srgbClr val="F1F2F2"/>
              </a:solidFill>
              <a:prstDash val="solid"/>
              <a:round/>
            </a:ln>
          </p:spPr>
          <p:txBody>
            <a:bodyPr rtlCol="0" anchor="ctr"/>
            <a:lstStyle/>
            <a:p>
              <a:endParaRPr lang="en-US" dirty="0"/>
            </a:p>
          </p:txBody>
        </p:sp>
        <p:sp>
          <p:nvSpPr>
            <p:cNvPr id="36" name="Freeform: Shape 35">
              <a:extLst>
                <a:ext uri="{FF2B5EF4-FFF2-40B4-BE49-F238E27FC236}">
                  <a16:creationId xmlns:a16="http://schemas.microsoft.com/office/drawing/2014/main" id="{59C51EDE-283A-4C06-B8AD-D92F9974A3FE}"/>
                </a:ext>
              </a:extLst>
            </p:cNvPr>
            <p:cNvSpPr/>
            <p:nvPr/>
          </p:nvSpPr>
          <p:spPr>
            <a:xfrm>
              <a:off x="9557872" y="7093374"/>
              <a:ext cx="827436" cy="308026"/>
            </a:xfrm>
            <a:custGeom>
              <a:avLst/>
              <a:gdLst>
                <a:gd name="connsiteX0" fmla="*/ 827437 w 827436"/>
                <a:gd name="connsiteY0" fmla="*/ 308027 h 308026"/>
                <a:gd name="connsiteX1" fmla="*/ 0 w 827436"/>
                <a:gd name="connsiteY1" fmla="*/ 45423 h 308026"/>
              </a:gdLst>
              <a:ahLst/>
              <a:cxnLst>
                <a:cxn ang="0">
                  <a:pos x="connsiteX0" y="connsiteY0"/>
                </a:cxn>
                <a:cxn ang="0">
                  <a:pos x="connsiteX1" y="connsiteY1"/>
                </a:cxn>
              </a:cxnLst>
              <a:rect l="l" t="t" r="r" b="b"/>
              <a:pathLst>
                <a:path w="827436" h="308026">
                  <a:moveTo>
                    <a:pt x="827437" y="308027"/>
                  </a:moveTo>
                  <a:cubicBezTo>
                    <a:pt x="705136" y="117051"/>
                    <a:pt x="370808" y="-94785"/>
                    <a:pt x="0" y="45423"/>
                  </a:cubicBezTo>
                </a:path>
              </a:pathLst>
            </a:custGeom>
            <a:noFill/>
            <a:ln w="19050" cap="flat">
              <a:solidFill>
                <a:srgbClr val="F1F2F2"/>
              </a:solidFill>
              <a:prstDash val="solid"/>
              <a:round/>
            </a:ln>
          </p:spPr>
          <p:txBody>
            <a:bodyPr rtlCol="0" anchor="ctr"/>
            <a:lstStyle/>
            <a:p>
              <a:endParaRPr lang="en-US" dirty="0"/>
            </a:p>
          </p:txBody>
        </p:sp>
        <p:sp>
          <p:nvSpPr>
            <p:cNvPr id="37" name="Freeform: Shape 36">
              <a:extLst>
                <a:ext uri="{FF2B5EF4-FFF2-40B4-BE49-F238E27FC236}">
                  <a16:creationId xmlns:a16="http://schemas.microsoft.com/office/drawing/2014/main" id="{9C40D61D-9292-4F17-8506-E4A668C681A1}"/>
                </a:ext>
              </a:extLst>
            </p:cNvPr>
            <p:cNvSpPr/>
            <p:nvPr/>
          </p:nvSpPr>
          <p:spPr>
            <a:xfrm>
              <a:off x="10284344" y="7303103"/>
              <a:ext cx="128016" cy="115919"/>
            </a:xfrm>
            <a:custGeom>
              <a:avLst/>
              <a:gdLst>
                <a:gd name="connsiteX0" fmla="*/ 128016 w 128016"/>
                <a:gd name="connsiteY0" fmla="*/ 2667 h 115919"/>
                <a:gd name="connsiteX1" fmla="*/ 109157 w 128016"/>
                <a:gd name="connsiteY1" fmla="*/ 0 h 115919"/>
                <a:gd name="connsiteX2" fmla="*/ 95821 w 128016"/>
                <a:gd name="connsiteY2" fmla="*/ 92964 h 115919"/>
                <a:gd name="connsiteX3" fmla="*/ 4000 w 128016"/>
                <a:gd name="connsiteY3" fmla="*/ 72771 h 115919"/>
                <a:gd name="connsiteX4" fmla="*/ 0 w 128016"/>
                <a:gd name="connsiteY4" fmla="*/ 91440 h 115919"/>
                <a:gd name="connsiteX5" fmla="*/ 111728 w 128016"/>
                <a:gd name="connsiteY5" fmla="*/ 115919 h 115919"/>
                <a:gd name="connsiteX6" fmla="*/ 128016 w 128016"/>
                <a:gd name="connsiteY6" fmla="*/ 2667 h 115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016" h="115919">
                  <a:moveTo>
                    <a:pt x="128016" y="2667"/>
                  </a:moveTo>
                  <a:lnTo>
                    <a:pt x="109157" y="0"/>
                  </a:lnTo>
                  <a:lnTo>
                    <a:pt x="95821" y="92964"/>
                  </a:lnTo>
                  <a:lnTo>
                    <a:pt x="4000" y="72771"/>
                  </a:lnTo>
                  <a:lnTo>
                    <a:pt x="0" y="91440"/>
                  </a:lnTo>
                  <a:lnTo>
                    <a:pt x="111728" y="115919"/>
                  </a:lnTo>
                  <a:lnTo>
                    <a:pt x="128016" y="2667"/>
                  </a:lnTo>
                  <a:close/>
                </a:path>
              </a:pathLst>
            </a:custGeom>
            <a:solidFill>
              <a:srgbClr val="F1F2F2"/>
            </a:solidFill>
            <a:ln w="19050" cap="flat">
              <a:noFill/>
              <a:prstDash val="solid"/>
              <a:miter/>
            </a:ln>
          </p:spPr>
          <p:txBody>
            <a:bodyPr rtlCol="0" anchor="ctr"/>
            <a:lstStyle/>
            <a:p>
              <a:endParaRPr lang="en-US" dirty="0"/>
            </a:p>
          </p:txBody>
        </p:sp>
        <p:sp>
          <p:nvSpPr>
            <p:cNvPr id="38" name="Freeform: Shape 37">
              <a:extLst>
                <a:ext uri="{FF2B5EF4-FFF2-40B4-BE49-F238E27FC236}">
                  <a16:creationId xmlns:a16="http://schemas.microsoft.com/office/drawing/2014/main" id="{C2715956-8E54-40E8-ACC0-5644A8A8DA0D}"/>
                </a:ext>
              </a:extLst>
            </p:cNvPr>
            <p:cNvSpPr/>
            <p:nvPr/>
          </p:nvSpPr>
          <p:spPr>
            <a:xfrm>
              <a:off x="10480464" y="7600092"/>
              <a:ext cx="32153" cy="251841"/>
            </a:xfrm>
            <a:custGeom>
              <a:avLst/>
              <a:gdLst>
                <a:gd name="connsiteX0" fmla="*/ 31242 w 32153"/>
                <a:gd name="connsiteY0" fmla="*/ 251841 h 251841"/>
                <a:gd name="connsiteX1" fmla="*/ 0 w 32153"/>
                <a:gd name="connsiteY1" fmla="*/ 0 h 251841"/>
              </a:gdLst>
              <a:ahLst/>
              <a:cxnLst>
                <a:cxn ang="0">
                  <a:pos x="connsiteX0" y="connsiteY0"/>
                </a:cxn>
                <a:cxn ang="0">
                  <a:pos x="connsiteX1" y="connsiteY1"/>
                </a:cxn>
              </a:cxnLst>
              <a:rect l="l" t="t" r="r" b="b"/>
              <a:pathLst>
                <a:path w="32153" h="251841">
                  <a:moveTo>
                    <a:pt x="31242" y="251841"/>
                  </a:moveTo>
                  <a:cubicBezTo>
                    <a:pt x="35482" y="166719"/>
                    <a:pt x="24911" y="81506"/>
                    <a:pt x="0" y="0"/>
                  </a:cubicBezTo>
                </a:path>
              </a:pathLst>
            </a:custGeom>
            <a:noFill/>
            <a:ln w="19050" cap="flat">
              <a:solidFill>
                <a:srgbClr val="F1F2F2"/>
              </a:solidFill>
              <a:prstDash val="solid"/>
              <a:round/>
            </a:ln>
          </p:spPr>
          <p:txBody>
            <a:bodyPr rtlCol="0" anchor="ctr"/>
            <a:lstStyle/>
            <a:p>
              <a:endParaRPr lang="en-US" dirty="0"/>
            </a:p>
          </p:txBody>
        </p:sp>
        <p:sp>
          <p:nvSpPr>
            <p:cNvPr id="39" name="Freeform: Shape 38">
              <a:extLst>
                <a:ext uri="{FF2B5EF4-FFF2-40B4-BE49-F238E27FC236}">
                  <a16:creationId xmlns:a16="http://schemas.microsoft.com/office/drawing/2014/main" id="{04706F29-BE26-4231-AF2F-1E13520FEB53}"/>
                </a:ext>
              </a:extLst>
            </p:cNvPr>
            <p:cNvSpPr/>
            <p:nvPr/>
          </p:nvSpPr>
          <p:spPr>
            <a:xfrm>
              <a:off x="10457033" y="7910702"/>
              <a:ext cx="49149" cy="173640"/>
            </a:xfrm>
            <a:custGeom>
              <a:avLst/>
              <a:gdLst>
                <a:gd name="connsiteX0" fmla="*/ 0 w 49149"/>
                <a:gd name="connsiteY0" fmla="*/ 173641 h 173640"/>
                <a:gd name="connsiteX1" fmla="*/ 49149 w 49149"/>
                <a:gd name="connsiteY1" fmla="*/ 0 h 173640"/>
              </a:gdLst>
              <a:ahLst/>
              <a:cxnLst>
                <a:cxn ang="0">
                  <a:pos x="connsiteX0" y="connsiteY0"/>
                </a:cxn>
                <a:cxn ang="0">
                  <a:pos x="connsiteX1" y="connsiteY1"/>
                </a:cxn>
              </a:cxnLst>
              <a:rect l="l" t="t" r="r" b="b"/>
              <a:pathLst>
                <a:path w="49149" h="173640">
                  <a:moveTo>
                    <a:pt x="0" y="173641"/>
                  </a:moveTo>
                  <a:cubicBezTo>
                    <a:pt x="23975" y="118183"/>
                    <a:pt x="40501" y="59796"/>
                    <a:pt x="49149" y="0"/>
                  </a:cubicBezTo>
                </a:path>
              </a:pathLst>
            </a:custGeom>
            <a:noFill/>
            <a:ln w="19050" cap="flat">
              <a:solidFill>
                <a:srgbClr val="F1F2F2"/>
              </a:solidFill>
              <a:prstDash val="solid"/>
              <a:round/>
            </a:ln>
          </p:spPr>
          <p:txBody>
            <a:bodyPr rtlCol="0" anchor="ctr"/>
            <a:lstStyle/>
            <a:p>
              <a:endParaRPr lang="en-US" dirty="0"/>
            </a:p>
          </p:txBody>
        </p:sp>
        <p:sp>
          <p:nvSpPr>
            <p:cNvPr id="40" name="Freeform: Shape 39">
              <a:extLst>
                <a:ext uri="{FF2B5EF4-FFF2-40B4-BE49-F238E27FC236}">
                  <a16:creationId xmlns:a16="http://schemas.microsoft.com/office/drawing/2014/main" id="{4E735A0C-60F8-4D46-8F1E-78D364BF8188}"/>
                </a:ext>
              </a:extLst>
            </p:cNvPr>
            <p:cNvSpPr/>
            <p:nvPr/>
          </p:nvSpPr>
          <p:spPr>
            <a:xfrm>
              <a:off x="9499484" y="8148828"/>
              <a:ext cx="925639" cy="378730"/>
            </a:xfrm>
            <a:custGeom>
              <a:avLst/>
              <a:gdLst>
                <a:gd name="connsiteX0" fmla="*/ 0 w 925639"/>
                <a:gd name="connsiteY0" fmla="*/ 310991 h 378730"/>
                <a:gd name="connsiteX1" fmla="*/ 658273 w 925639"/>
                <a:gd name="connsiteY1" fmla="*/ 277559 h 378730"/>
                <a:gd name="connsiteX2" fmla="*/ 925640 w 925639"/>
                <a:gd name="connsiteY2" fmla="*/ 0 h 378730"/>
              </a:gdLst>
              <a:ahLst/>
              <a:cxnLst>
                <a:cxn ang="0">
                  <a:pos x="connsiteX0" y="connsiteY0"/>
                </a:cxn>
                <a:cxn ang="0">
                  <a:pos x="connsiteX1" y="connsiteY1"/>
                </a:cxn>
                <a:cxn ang="0">
                  <a:pos x="connsiteX2" y="connsiteY2"/>
                </a:cxn>
              </a:cxnLst>
              <a:rect l="l" t="t" r="r" b="b"/>
              <a:pathLst>
                <a:path w="925639" h="378730">
                  <a:moveTo>
                    <a:pt x="0" y="310991"/>
                  </a:moveTo>
                  <a:cubicBezTo>
                    <a:pt x="180975" y="395668"/>
                    <a:pt x="415671" y="417957"/>
                    <a:pt x="658273" y="277559"/>
                  </a:cubicBezTo>
                  <a:cubicBezTo>
                    <a:pt x="770258" y="210167"/>
                    <a:pt x="862483" y="114426"/>
                    <a:pt x="925640" y="0"/>
                  </a:cubicBezTo>
                </a:path>
              </a:pathLst>
            </a:custGeom>
            <a:noFill/>
            <a:ln w="19050" cap="flat">
              <a:solidFill>
                <a:srgbClr val="F1F2F2"/>
              </a:solidFill>
              <a:prstDash val="solid"/>
              <a:round/>
            </a:ln>
          </p:spPr>
          <p:txBody>
            <a:bodyPr rtlCol="0" anchor="ctr"/>
            <a:lstStyle/>
            <a:p>
              <a:endParaRPr lang="en-US" dirty="0"/>
            </a:p>
          </p:txBody>
        </p:sp>
        <p:sp>
          <p:nvSpPr>
            <p:cNvPr id="41" name="Freeform: Shape 40">
              <a:extLst>
                <a:ext uri="{FF2B5EF4-FFF2-40B4-BE49-F238E27FC236}">
                  <a16:creationId xmlns:a16="http://schemas.microsoft.com/office/drawing/2014/main" id="{D640FB08-FF75-4363-A2AB-F167B01027B2}"/>
                </a:ext>
              </a:extLst>
            </p:cNvPr>
            <p:cNvSpPr/>
            <p:nvPr/>
          </p:nvSpPr>
          <p:spPr>
            <a:xfrm>
              <a:off x="9480910" y="8413527"/>
              <a:ext cx="114395" cy="142494"/>
            </a:xfrm>
            <a:custGeom>
              <a:avLst/>
              <a:gdLst>
                <a:gd name="connsiteX0" fmla="*/ 45053 w 114395"/>
                <a:gd name="connsiteY0" fmla="*/ 142494 h 142494"/>
                <a:gd name="connsiteX1" fmla="*/ 62579 w 114395"/>
                <a:gd name="connsiteY1" fmla="*/ 134969 h 142494"/>
                <a:gd name="connsiteX2" fmla="*/ 25527 w 114395"/>
                <a:gd name="connsiteY2" fmla="*/ 48673 h 142494"/>
                <a:gd name="connsiteX3" fmla="*/ 114395 w 114395"/>
                <a:gd name="connsiteY3" fmla="*/ 18002 h 142494"/>
                <a:gd name="connsiteX4" fmla="*/ 108109 w 114395"/>
                <a:gd name="connsiteY4" fmla="*/ 0 h 142494"/>
                <a:gd name="connsiteX5" fmla="*/ 0 w 114395"/>
                <a:gd name="connsiteY5" fmla="*/ 37338 h 142494"/>
                <a:gd name="connsiteX6" fmla="*/ 45053 w 114395"/>
                <a:gd name="connsiteY6" fmla="*/ 142494 h 142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395" h="142494">
                  <a:moveTo>
                    <a:pt x="45053" y="142494"/>
                  </a:moveTo>
                  <a:lnTo>
                    <a:pt x="62579" y="134969"/>
                  </a:lnTo>
                  <a:lnTo>
                    <a:pt x="25527" y="48673"/>
                  </a:lnTo>
                  <a:lnTo>
                    <a:pt x="114395" y="18002"/>
                  </a:lnTo>
                  <a:lnTo>
                    <a:pt x="108109" y="0"/>
                  </a:lnTo>
                  <a:lnTo>
                    <a:pt x="0" y="37338"/>
                  </a:lnTo>
                  <a:lnTo>
                    <a:pt x="45053" y="142494"/>
                  </a:lnTo>
                  <a:close/>
                </a:path>
              </a:pathLst>
            </a:custGeom>
            <a:solidFill>
              <a:srgbClr val="F1F2F2"/>
            </a:solidFill>
            <a:ln w="19050" cap="flat">
              <a:noFill/>
              <a:prstDash val="solid"/>
              <a:miter/>
            </a:ln>
          </p:spPr>
          <p:txBody>
            <a:bodyPr rtlCol="0" anchor="ctr"/>
            <a:lstStyle/>
            <a:p>
              <a:endParaRPr lang="en-US" dirty="0"/>
            </a:p>
          </p:txBody>
        </p:sp>
        <p:sp>
          <p:nvSpPr>
            <p:cNvPr id="42" name="Freeform: Shape 41">
              <a:extLst>
                <a:ext uri="{FF2B5EF4-FFF2-40B4-BE49-F238E27FC236}">
                  <a16:creationId xmlns:a16="http://schemas.microsoft.com/office/drawing/2014/main" id="{58185634-1EE1-43FE-A325-30B19B22E1D0}"/>
                </a:ext>
              </a:extLst>
            </p:cNvPr>
            <p:cNvSpPr/>
            <p:nvPr/>
          </p:nvSpPr>
          <p:spPr>
            <a:xfrm>
              <a:off x="9629596" y="7454550"/>
              <a:ext cx="340423" cy="680942"/>
            </a:xfrm>
            <a:custGeom>
              <a:avLst/>
              <a:gdLst>
                <a:gd name="connsiteX0" fmla="*/ 0 w 340423"/>
                <a:gd name="connsiteY0" fmla="*/ 510731 h 680942"/>
                <a:gd name="connsiteX1" fmla="*/ 170212 w 340423"/>
                <a:gd name="connsiteY1" fmla="*/ 680942 h 680942"/>
                <a:gd name="connsiteX2" fmla="*/ 340424 w 340423"/>
                <a:gd name="connsiteY2" fmla="*/ 510730 h 680942"/>
                <a:gd name="connsiteX3" fmla="*/ 170212 w 340423"/>
                <a:gd name="connsiteY3" fmla="*/ 340519 h 680942"/>
                <a:gd name="connsiteX4" fmla="*/ 0 w 340423"/>
                <a:gd name="connsiteY4" fmla="*/ 170212 h 680942"/>
                <a:gd name="connsiteX5" fmla="*/ 170212 w 340423"/>
                <a:gd name="connsiteY5" fmla="*/ 0 h 680942"/>
                <a:gd name="connsiteX6" fmla="*/ 340424 w 340423"/>
                <a:gd name="connsiteY6" fmla="*/ 170212 h 680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0423" h="680942">
                  <a:moveTo>
                    <a:pt x="0" y="510731"/>
                  </a:moveTo>
                  <a:cubicBezTo>
                    <a:pt x="0" y="604736"/>
                    <a:pt x="76206" y="680942"/>
                    <a:pt x="170212" y="680942"/>
                  </a:cubicBezTo>
                  <a:cubicBezTo>
                    <a:pt x="264217" y="680942"/>
                    <a:pt x="340424" y="604736"/>
                    <a:pt x="340424" y="510730"/>
                  </a:cubicBezTo>
                  <a:cubicBezTo>
                    <a:pt x="340424" y="416719"/>
                    <a:pt x="263081" y="355949"/>
                    <a:pt x="170212" y="340519"/>
                  </a:cubicBezTo>
                  <a:cubicBezTo>
                    <a:pt x="77343" y="325088"/>
                    <a:pt x="0" y="264319"/>
                    <a:pt x="0" y="170212"/>
                  </a:cubicBezTo>
                  <a:cubicBezTo>
                    <a:pt x="0" y="76206"/>
                    <a:pt x="76206" y="0"/>
                    <a:pt x="170212" y="0"/>
                  </a:cubicBezTo>
                  <a:cubicBezTo>
                    <a:pt x="264217" y="0"/>
                    <a:pt x="340424" y="76206"/>
                    <a:pt x="340424" y="170212"/>
                  </a:cubicBezTo>
                </a:path>
              </a:pathLst>
            </a:custGeom>
            <a:noFill/>
            <a:ln w="19050" cap="flat">
              <a:solidFill>
                <a:schemeClr val="accent2"/>
              </a:solidFill>
              <a:prstDash val="solid"/>
              <a:round/>
            </a:ln>
          </p:spPr>
          <p:txBody>
            <a:bodyPr rtlCol="0" anchor="ctr"/>
            <a:lstStyle/>
            <a:p>
              <a:endParaRPr lang="en-US" dirty="0"/>
            </a:p>
          </p:txBody>
        </p:sp>
        <p:sp>
          <p:nvSpPr>
            <p:cNvPr id="43" name="Freeform: Shape 42">
              <a:extLst>
                <a:ext uri="{FF2B5EF4-FFF2-40B4-BE49-F238E27FC236}">
                  <a16:creationId xmlns:a16="http://schemas.microsoft.com/office/drawing/2014/main" id="{AF3839DF-F493-483E-BC63-8F691FD3195F}"/>
                </a:ext>
              </a:extLst>
            </p:cNvPr>
            <p:cNvSpPr/>
            <p:nvPr/>
          </p:nvSpPr>
          <p:spPr>
            <a:xfrm>
              <a:off x="9815238" y="7377112"/>
              <a:ext cx="9525" cy="866775"/>
            </a:xfrm>
            <a:custGeom>
              <a:avLst/>
              <a:gdLst>
                <a:gd name="connsiteX0" fmla="*/ 0 w 9525"/>
                <a:gd name="connsiteY0" fmla="*/ 0 h 866775"/>
                <a:gd name="connsiteX1" fmla="*/ 0 w 9525"/>
                <a:gd name="connsiteY1" fmla="*/ 866775 h 866775"/>
              </a:gdLst>
              <a:ahLst/>
              <a:cxnLst>
                <a:cxn ang="0">
                  <a:pos x="connsiteX0" y="connsiteY0"/>
                </a:cxn>
                <a:cxn ang="0">
                  <a:pos x="connsiteX1" y="connsiteY1"/>
                </a:cxn>
              </a:cxnLst>
              <a:rect l="l" t="t" r="r" b="b"/>
              <a:pathLst>
                <a:path w="9525" h="866775">
                  <a:moveTo>
                    <a:pt x="0" y="0"/>
                  </a:moveTo>
                  <a:lnTo>
                    <a:pt x="0" y="866775"/>
                  </a:lnTo>
                </a:path>
              </a:pathLst>
            </a:custGeom>
            <a:ln w="19050" cap="flat">
              <a:solidFill>
                <a:schemeClr val="accent2"/>
              </a:solidFill>
              <a:prstDash val="solid"/>
              <a:round/>
            </a:ln>
          </p:spPr>
          <p:txBody>
            <a:bodyPr rtlCol="0" anchor="ctr"/>
            <a:lstStyle/>
            <a:p>
              <a:endParaRPr lang="en-US" dirty="0"/>
            </a:p>
          </p:txBody>
        </p:sp>
      </p:grpSp>
      <p:grpSp>
        <p:nvGrpSpPr>
          <p:cNvPr id="44" name="Graphic 5125">
            <a:extLst>
              <a:ext uri="{FF2B5EF4-FFF2-40B4-BE49-F238E27FC236}">
                <a16:creationId xmlns:a16="http://schemas.microsoft.com/office/drawing/2014/main" id="{58DEDA7A-0D25-409E-8E52-E46B60499A26}"/>
              </a:ext>
            </a:extLst>
          </p:cNvPr>
          <p:cNvGrpSpPr/>
          <p:nvPr/>
        </p:nvGrpSpPr>
        <p:grpSpPr>
          <a:xfrm>
            <a:off x="1000691" y="1393613"/>
            <a:ext cx="1381815" cy="1381815"/>
            <a:chOff x="10930773" y="6858000"/>
            <a:chExt cx="1905000" cy="1905000"/>
          </a:xfrm>
        </p:grpSpPr>
        <p:sp>
          <p:nvSpPr>
            <p:cNvPr id="45" name="Freeform: Shape 44">
              <a:extLst>
                <a:ext uri="{FF2B5EF4-FFF2-40B4-BE49-F238E27FC236}">
                  <a16:creationId xmlns:a16="http://schemas.microsoft.com/office/drawing/2014/main" id="{6C52DAAD-9EE3-4ADF-B6B1-C596174DDF0F}"/>
                </a:ext>
              </a:extLst>
            </p:cNvPr>
            <p:cNvSpPr/>
            <p:nvPr/>
          </p:nvSpPr>
          <p:spPr>
            <a:xfrm>
              <a:off x="11726681" y="7337849"/>
              <a:ext cx="658367" cy="468269"/>
            </a:xfrm>
            <a:custGeom>
              <a:avLst/>
              <a:gdLst>
                <a:gd name="connsiteX0" fmla="*/ 0 w 658367"/>
                <a:gd name="connsiteY0" fmla="*/ 369590 h 468269"/>
                <a:gd name="connsiteX1" fmla="*/ 189357 w 658367"/>
                <a:gd name="connsiteY1" fmla="*/ 468269 h 468269"/>
                <a:gd name="connsiteX2" fmla="*/ 658368 w 658367"/>
                <a:gd name="connsiteY2" fmla="*/ 230144 h 468269"/>
                <a:gd name="connsiteX3" fmla="*/ 226504 w 658367"/>
                <a:gd name="connsiteY3" fmla="*/ 5926 h 468269"/>
                <a:gd name="connsiteX4" fmla="*/ 177451 w 658367"/>
                <a:gd name="connsiteY4" fmla="*/ 5926 h 468269"/>
                <a:gd name="connsiteX5" fmla="*/ 9430 w 658367"/>
                <a:gd name="connsiteY5" fmla="*/ 90413 h 468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8367" h="468269">
                  <a:moveTo>
                    <a:pt x="0" y="369590"/>
                  </a:moveTo>
                  <a:lnTo>
                    <a:pt x="189357" y="468269"/>
                  </a:lnTo>
                  <a:lnTo>
                    <a:pt x="658368" y="230144"/>
                  </a:lnTo>
                  <a:lnTo>
                    <a:pt x="226504" y="5926"/>
                  </a:lnTo>
                  <a:cubicBezTo>
                    <a:pt x="211108" y="-1975"/>
                    <a:pt x="192848" y="-1975"/>
                    <a:pt x="177451" y="5926"/>
                  </a:cubicBezTo>
                  <a:lnTo>
                    <a:pt x="9430" y="90413"/>
                  </a:lnTo>
                </a:path>
              </a:pathLst>
            </a:custGeom>
            <a:noFill/>
            <a:ln w="19050" cap="flat">
              <a:solidFill>
                <a:srgbClr val="FFFFFF"/>
              </a:solidFill>
              <a:prstDash val="solid"/>
              <a:round/>
            </a:ln>
          </p:spPr>
          <p:txBody>
            <a:bodyPr rtlCol="0" anchor="ctr"/>
            <a:lstStyle/>
            <a:p>
              <a:endParaRPr lang="en-US" dirty="0"/>
            </a:p>
          </p:txBody>
        </p:sp>
        <p:sp>
          <p:nvSpPr>
            <p:cNvPr id="46" name="Freeform: Shape 45">
              <a:extLst>
                <a:ext uri="{FF2B5EF4-FFF2-40B4-BE49-F238E27FC236}">
                  <a16:creationId xmlns:a16="http://schemas.microsoft.com/office/drawing/2014/main" id="{756E1ABE-A6AD-478F-AF5E-CD5D7B999AAF}"/>
                </a:ext>
              </a:extLst>
            </p:cNvPr>
            <p:cNvSpPr/>
            <p:nvPr/>
          </p:nvSpPr>
          <p:spPr>
            <a:xfrm>
              <a:off x="11459696" y="7812404"/>
              <a:ext cx="462724" cy="599122"/>
            </a:xfrm>
            <a:custGeom>
              <a:avLst/>
              <a:gdLst>
                <a:gd name="connsiteX0" fmla="*/ 0 w 462724"/>
                <a:gd name="connsiteY0" fmla="*/ 25527 h 599122"/>
                <a:gd name="connsiteX1" fmla="*/ 0 w 462724"/>
                <a:gd name="connsiteY1" fmla="*/ 328708 h 599122"/>
                <a:gd name="connsiteX2" fmla="*/ 29147 w 462724"/>
                <a:gd name="connsiteY2" fmla="*/ 376333 h 599122"/>
                <a:gd name="connsiteX3" fmla="*/ 462725 w 462724"/>
                <a:gd name="connsiteY3" fmla="*/ 599123 h 599122"/>
                <a:gd name="connsiteX4" fmla="*/ 462725 w 462724"/>
                <a:gd name="connsiteY4" fmla="*/ 0 h 5991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2724" h="599122">
                  <a:moveTo>
                    <a:pt x="0" y="25527"/>
                  </a:moveTo>
                  <a:lnTo>
                    <a:pt x="0" y="328708"/>
                  </a:lnTo>
                  <a:cubicBezTo>
                    <a:pt x="54" y="348782"/>
                    <a:pt x="11296" y="367150"/>
                    <a:pt x="29147" y="376333"/>
                  </a:cubicBezTo>
                  <a:lnTo>
                    <a:pt x="462725" y="599123"/>
                  </a:lnTo>
                  <a:lnTo>
                    <a:pt x="462725" y="0"/>
                  </a:lnTo>
                </a:path>
              </a:pathLst>
            </a:custGeom>
            <a:noFill/>
            <a:ln w="19050" cap="flat">
              <a:solidFill>
                <a:srgbClr val="FFFFFF"/>
              </a:solidFill>
              <a:prstDash val="solid"/>
              <a:round/>
            </a:ln>
          </p:spPr>
          <p:txBody>
            <a:bodyPr rtlCol="0" anchor="ctr"/>
            <a:lstStyle/>
            <a:p>
              <a:endParaRPr lang="en-US" dirty="0"/>
            </a:p>
          </p:txBody>
        </p:sp>
        <p:sp>
          <p:nvSpPr>
            <p:cNvPr id="47" name="Freeform: Shape 46">
              <a:extLst>
                <a:ext uri="{FF2B5EF4-FFF2-40B4-BE49-F238E27FC236}">
                  <a16:creationId xmlns:a16="http://schemas.microsoft.com/office/drawing/2014/main" id="{DF7B053E-DB26-46AB-A6A5-6909E8C1D3F2}"/>
                </a:ext>
              </a:extLst>
            </p:cNvPr>
            <p:cNvSpPr/>
            <p:nvPr/>
          </p:nvSpPr>
          <p:spPr>
            <a:xfrm>
              <a:off x="11922420" y="7568374"/>
              <a:ext cx="462629" cy="843153"/>
            </a:xfrm>
            <a:custGeom>
              <a:avLst/>
              <a:gdLst>
                <a:gd name="connsiteX0" fmla="*/ 462629 w 462629"/>
                <a:gd name="connsiteY0" fmla="*/ 0 h 843153"/>
                <a:gd name="connsiteX1" fmla="*/ 462629 w 462629"/>
                <a:gd name="connsiteY1" fmla="*/ 572738 h 843153"/>
                <a:gd name="connsiteX2" fmla="*/ 433578 w 462629"/>
                <a:gd name="connsiteY2" fmla="*/ 620363 h 843153"/>
                <a:gd name="connsiteX3" fmla="*/ 0 w 462629"/>
                <a:gd name="connsiteY3" fmla="*/ 843153 h 843153"/>
                <a:gd name="connsiteX4" fmla="*/ 0 w 462629"/>
                <a:gd name="connsiteY4" fmla="*/ 237744 h 843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2629" h="843153">
                  <a:moveTo>
                    <a:pt x="462629" y="0"/>
                  </a:moveTo>
                  <a:lnTo>
                    <a:pt x="462629" y="572738"/>
                  </a:lnTo>
                  <a:cubicBezTo>
                    <a:pt x="462572" y="592785"/>
                    <a:pt x="451376" y="611138"/>
                    <a:pt x="433578" y="620363"/>
                  </a:cubicBezTo>
                  <a:lnTo>
                    <a:pt x="0" y="843153"/>
                  </a:lnTo>
                  <a:lnTo>
                    <a:pt x="0" y="237744"/>
                  </a:lnTo>
                  <a:close/>
                </a:path>
              </a:pathLst>
            </a:custGeom>
            <a:noFill/>
            <a:ln w="19050" cap="flat">
              <a:solidFill>
                <a:srgbClr val="FFFFFF"/>
              </a:solidFill>
              <a:prstDash val="solid"/>
              <a:round/>
            </a:ln>
          </p:spPr>
          <p:txBody>
            <a:bodyPr rtlCol="0" anchor="ctr"/>
            <a:lstStyle/>
            <a:p>
              <a:endParaRPr lang="en-US" dirty="0"/>
            </a:p>
          </p:txBody>
        </p:sp>
        <p:sp>
          <p:nvSpPr>
            <p:cNvPr id="48" name="Freeform: Shape 47">
              <a:extLst>
                <a:ext uri="{FF2B5EF4-FFF2-40B4-BE49-F238E27FC236}">
                  <a16:creationId xmlns:a16="http://schemas.microsoft.com/office/drawing/2014/main" id="{FDF38A37-B097-469D-8ECA-6A3EA0B4CE8F}"/>
                </a:ext>
              </a:extLst>
            </p:cNvPr>
            <p:cNvSpPr/>
            <p:nvPr/>
          </p:nvSpPr>
          <p:spPr>
            <a:xfrm>
              <a:off x="11735825" y="7410640"/>
              <a:ext cx="496633" cy="452437"/>
            </a:xfrm>
            <a:custGeom>
              <a:avLst/>
              <a:gdLst>
                <a:gd name="connsiteX0" fmla="*/ 32576 w 496633"/>
                <a:gd name="connsiteY0" fmla="*/ 129159 h 452437"/>
                <a:gd name="connsiteX1" fmla="*/ 368999 w 496633"/>
                <a:gd name="connsiteY1" fmla="*/ 302038 h 452437"/>
                <a:gd name="connsiteX2" fmla="*/ 368999 w 496633"/>
                <a:gd name="connsiteY2" fmla="*/ 452437 h 452437"/>
                <a:gd name="connsiteX3" fmla="*/ 496634 w 496633"/>
                <a:gd name="connsiteY3" fmla="*/ 381953 h 452437"/>
                <a:gd name="connsiteX4" fmla="*/ 496634 w 496633"/>
                <a:gd name="connsiteY4" fmla="*/ 237744 h 452437"/>
                <a:gd name="connsiteX5" fmla="*/ 34004 w 496633"/>
                <a:gd name="connsiteY5" fmla="*/ 0 h 452437"/>
                <a:gd name="connsiteX6" fmla="*/ 0 w 496633"/>
                <a:gd name="connsiteY6" fmla="*/ 17050 h 452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6633" h="452437">
                  <a:moveTo>
                    <a:pt x="32576" y="129159"/>
                  </a:moveTo>
                  <a:lnTo>
                    <a:pt x="368999" y="302038"/>
                  </a:lnTo>
                  <a:lnTo>
                    <a:pt x="368999" y="452437"/>
                  </a:lnTo>
                  <a:lnTo>
                    <a:pt x="496634" y="381953"/>
                  </a:lnTo>
                  <a:lnTo>
                    <a:pt x="496634" y="237744"/>
                  </a:lnTo>
                  <a:lnTo>
                    <a:pt x="34004" y="0"/>
                  </a:lnTo>
                  <a:lnTo>
                    <a:pt x="0" y="17050"/>
                  </a:lnTo>
                </a:path>
              </a:pathLst>
            </a:custGeom>
            <a:noFill/>
            <a:ln w="19050" cap="flat">
              <a:solidFill>
                <a:srgbClr val="FFFFFF"/>
              </a:solidFill>
              <a:prstDash val="solid"/>
              <a:round/>
            </a:ln>
          </p:spPr>
          <p:txBody>
            <a:bodyPr rtlCol="0" anchor="ctr"/>
            <a:lstStyle/>
            <a:p>
              <a:endParaRPr lang="en-US" dirty="0"/>
            </a:p>
          </p:txBody>
        </p:sp>
        <p:sp>
          <p:nvSpPr>
            <p:cNvPr id="49" name="Freeform: Shape 48">
              <a:extLst>
                <a:ext uri="{FF2B5EF4-FFF2-40B4-BE49-F238E27FC236}">
                  <a16:creationId xmlns:a16="http://schemas.microsoft.com/office/drawing/2014/main" id="{01AED3FD-AF0E-41E4-BEB5-16D6DFD4BA1F}"/>
                </a:ext>
              </a:extLst>
            </p:cNvPr>
            <p:cNvSpPr/>
            <p:nvPr/>
          </p:nvSpPr>
          <p:spPr>
            <a:xfrm>
              <a:off x="11262338" y="7337679"/>
              <a:ext cx="450151" cy="450151"/>
            </a:xfrm>
            <a:custGeom>
              <a:avLst/>
              <a:gdLst>
                <a:gd name="connsiteX0" fmla="*/ 450152 w 450151"/>
                <a:gd name="connsiteY0" fmla="*/ 225076 h 450151"/>
                <a:gd name="connsiteX1" fmla="*/ 225076 w 450151"/>
                <a:gd name="connsiteY1" fmla="*/ 450151 h 450151"/>
                <a:gd name="connsiteX2" fmla="*/ 0 w 450151"/>
                <a:gd name="connsiteY2" fmla="*/ 225076 h 450151"/>
                <a:gd name="connsiteX3" fmla="*/ 225076 w 450151"/>
                <a:gd name="connsiteY3" fmla="*/ 0 h 450151"/>
                <a:gd name="connsiteX4" fmla="*/ 450152 w 450151"/>
                <a:gd name="connsiteY4" fmla="*/ 225076 h 4501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151" h="450151">
                  <a:moveTo>
                    <a:pt x="450152" y="225076"/>
                  </a:moveTo>
                  <a:cubicBezTo>
                    <a:pt x="450152" y="349382"/>
                    <a:pt x="349382" y="450151"/>
                    <a:pt x="225076" y="450151"/>
                  </a:cubicBezTo>
                  <a:cubicBezTo>
                    <a:pt x="100770" y="450151"/>
                    <a:pt x="0" y="349382"/>
                    <a:pt x="0" y="225076"/>
                  </a:cubicBezTo>
                  <a:cubicBezTo>
                    <a:pt x="0" y="100770"/>
                    <a:pt x="100770" y="0"/>
                    <a:pt x="225076" y="0"/>
                  </a:cubicBezTo>
                  <a:cubicBezTo>
                    <a:pt x="349382" y="0"/>
                    <a:pt x="450152" y="100770"/>
                    <a:pt x="450152" y="225076"/>
                  </a:cubicBezTo>
                  <a:close/>
                </a:path>
              </a:pathLst>
            </a:custGeom>
            <a:noFill/>
            <a:ln w="19050" cap="flat">
              <a:solidFill>
                <a:schemeClr val="accent2"/>
              </a:solidFill>
              <a:prstDash val="solid"/>
              <a:round/>
            </a:ln>
          </p:spPr>
          <p:txBody>
            <a:bodyPr rtlCol="0" anchor="ctr"/>
            <a:lstStyle/>
            <a:p>
              <a:endParaRPr lang="en-US" dirty="0"/>
            </a:p>
          </p:txBody>
        </p:sp>
        <p:sp>
          <p:nvSpPr>
            <p:cNvPr id="50" name="Freeform: Shape 49">
              <a:extLst>
                <a:ext uri="{FF2B5EF4-FFF2-40B4-BE49-F238E27FC236}">
                  <a16:creationId xmlns:a16="http://schemas.microsoft.com/office/drawing/2014/main" id="{B2F74C6E-751C-4EC7-85AC-24C850CBF4EC}"/>
                </a:ext>
              </a:extLst>
            </p:cNvPr>
            <p:cNvSpPr/>
            <p:nvPr/>
          </p:nvSpPr>
          <p:spPr>
            <a:xfrm>
              <a:off x="11363017" y="7471886"/>
              <a:ext cx="251078" cy="178689"/>
            </a:xfrm>
            <a:custGeom>
              <a:avLst/>
              <a:gdLst>
                <a:gd name="connsiteX0" fmla="*/ 0 w 251078"/>
                <a:gd name="connsiteY0" fmla="*/ 106108 h 178689"/>
                <a:gd name="connsiteX1" fmla="*/ 72485 w 251078"/>
                <a:gd name="connsiteY1" fmla="*/ 178689 h 178689"/>
                <a:gd name="connsiteX2" fmla="*/ 251079 w 251078"/>
                <a:gd name="connsiteY2" fmla="*/ 0 h 178689"/>
              </a:gdLst>
              <a:ahLst/>
              <a:cxnLst>
                <a:cxn ang="0">
                  <a:pos x="connsiteX0" y="connsiteY0"/>
                </a:cxn>
                <a:cxn ang="0">
                  <a:pos x="connsiteX1" y="connsiteY1"/>
                </a:cxn>
                <a:cxn ang="0">
                  <a:pos x="connsiteX2" y="connsiteY2"/>
                </a:cxn>
              </a:cxnLst>
              <a:rect l="l" t="t" r="r" b="b"/>
              <a:pathLst>
                <a:path w="251078" h="178689">
                  <a:moveTo>
                    <a:pt x="0" y="106108"/>
                  </a:moveTo>
                  <a:lnTo>
                    <a:pt x="72485" y="178689"/>
                  </a:lnTo>
                  <a:lnTo>
                    <a:pt x="251079" y="0"/>
                  </a:lnTo>
                </a:path>
              </a:pathLst>
            </a:custGeom>
            <a:noFill/>
            <a:ln w="19050" cap="flat">
              <a:solidFill>
                <a:schemeClr val="accent2"/>
              </a:solidFill>
              <a:prstDash val="solid"/>
              <a:round/>
            </a:ln>
          </p:spPr>
          <p:txBody>
            <a:bodyPr rtlCol="0" anchor="ctr"/>
            <a:lstStyle/>
            <a:p>
              <a:endParaRPr lang="en-US" dirty="0"/>
            </a:p>
          </p:txBody>
        </p:sp>
      </p:grpSp>
    </p:spTree>
    <p:extLst>
      <p:ext uri="{BB962C8B-B14F-4D97-AF65-F5344CB8AC3E}">
        <p14:creationId xmlns:p14="http://schemas.microsoft.com/office/powerpoint/2010/main" val="367770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1EC8986-B712-4769-ADFF-E63097B71AE7}"/>
              </a:ext>
            </a:extLst>
          </p:cNvPr>
          <p:cNvSpPr/>
          <p:nvPr/>
        </p:nvSpPr>
        <p:spPr>
          <a:xfrm>
            <a:off x="457200" y="1074421"/>
            <a:ext cx="2667791" cy="3421379"/>
          </a:xfrm>
          <a:prstGeom prst="rect">
            <a:avLst/>
          </a:prstGeom>
          <a:solidFill>
            <a:schemeClr val="bg1"/>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sz="1800" dirty="0" err="1">
              <a:solidFill>
                <a:schemeClr val="tx1"/>
              </a:solidFill>
            </a:endParaRPr>
          </a:p>
        </p:txBody>
      </p:sp>
      <p:sp>
        <p:nvSpPr>
          <p:cNvPr id="35" name="Rectangle: Top Corners Rounded 34">
            <a:extLst>
              <a:ext uri="{FF2B5EF4-FFF2-40B4-BE49-F238E27FC236}">
                <a16:creationId xmlns:a16="http://schemas.microsoft.com/office/drawing/2014/main" id="{F0D5FEA8-B9C3-47E6-9B1D-AFE449204BAF}"/>
              </a:ext>
            </a:extLst>
          </p:cNvPr>
          <p:cNvSpPr/>
          <p:nvPr/>
        </p:nvSpPr>
        <p:spPr>
          <a:xfrm rot="5400000">
            <a:off x="1476592" y="2676616"/>
            <a:ext cx="566105" cy="2604907"/>
          </a:xfrm>
          <a:prstGeom prst="round2SameRect">
            <a:avLst>
              <a:gd name="adj1" fmla="val 50000"/>
              <a:gd name="adj2" fmla="val 0"/>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vert="vert270" lIns="0" tIns="91440" rIns="0" bIns="182880" rtlCol="0" anchor="ctr"/>
          <a:lstStyle/>
          <a:p>
            <a:endParaRPr lang="en-US" sz="1100" b="1" dirty="0">
              <a:solidFill>
                <a:schemeClr val="bg1"/>
              </a:solidFill>
            </a:endParaRPr>
          </a:p>
        </p:txBody>
      </p:sp>
      <p:cxnSp>
        <p:nvCxnSpPr>
          <p:cNvPr id="6" name="Straight Connector 5">
            <a:extLst>
              <a:ext uri="{FF2B5EF4-FFF2-40B4-BE49-F238E27FC236}">
                <a16:creationId xmlns:a16="http://schemas.microsoft.com/office/drawing/2014/main" id="{B257396C-CFB2-4A32-90DC-B454CDAE91E6}"/>
              </a:ext>
            </a:extLst>
          </p:cNvPr>
          <p:cNvCxnSpPr>
            <a:cxnSpLocks/>
          </p:cNvCxnSpPr>
          <p:nvPr/>
        </p:nvCxnSpPr>
        <p:spPr>
          <a:xfrm>
            <a:off x="457200" y="1074421"/>
            <a:ext cx="0" cy="3421379"/>
          </a:xfrm>
          <a:prstGeom prst="line">
            <a:avLst/>
          </a:prstGeom>
          <a:ln w="31750">
            <a:solidFill>
              <a:schemeClr val="tx1"/>
            </a:solidFill>
            <a:tailEnd type="none"/>
          </a:ln>
          <a:effectLst>
            <a:outerShdw blurRad="63500" sx="102000" sy="102000" algn="ctr"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21" name="Rectangle 20">
            <a:extLst>
              <a:ext uri="{FF2B5EF4-FFF2-40B4-BE49-F238E27FC236}">
                <a16:creationId xmlns:a16="http://schemas.microsoft.com/office/drawing/2014/main" id="{649FE2A1-F38B-4D5B-8E53-D36B6BB22E37}"/>
              </a:ext>
            </a:extLst>
          </p:cNvPr>
          <p:cNvSpPr/>
          <p:nvPr/>
        </p:nvSpPr>
        <p:spPr>
          <a:xfrm>
            <a:off x="3238106" y="1074421"/>
            <a:ext cx="2667791" cy="3421379"/>
          </a:xfrm>
          <a:prstGeom prst="rect">
            <a:avLst/>
          </a:prstGeom>
          <a:solidFill>
            <a:schemeClr val="bg1"/>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sz="1800" dirty="0" err="1">
              <a:solidFill>
                <a:schemeClr val="tx1"/>
              </a:solidFill>
            </a:endParaRPr>
          </a:p>
        </p:txBody>
      </p:sp>
      <p:sp>
        <p:nvSpPr>
          <p:cNvPr id="36" name="Rectangle: Top Corners Rounded 35">
            <a:extLst>
              <a:ext uri="{FF2B5EF4-FFF2-40B4-BE49-F238E27FC236}">
                <a16:creationId xmlns:a16="http://schemas.microsoft.com/office/drawing/2014/main" id="{CA5338EF-856A-46C9-BC77-00E3CA1992C6}"/>
              </a:ext>
            </a:extLst>
          </p:cNvPr>
          <p:cNvSpPr/>
          <p:nvPr/>
        </p:nvSpPr>
        <p:spPr>
          <a:xfrm rot="5400000">
            <a:off x="4257499" y="2676615"/>
            <a:ext cx="566105" cy="2604907"/>
          </a:xfrm>
          <a:prstGeom prst="round2SameRect">
            <a:avLst>
              <a:gd name="adj1" fmla="val 50000"/>
              <a:gd name="adj2" fmla="val 0"/>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vert="vert270" lIns="0" tIns="0" rIns="0" bIns="182880" rtlCol="0" anchor="ctr"/>
          <a:lstStyle/>
          <a:p>
            <a:endParaRPr lang="en-US" sz="1100" b="1" dirty="0">
              <a:solidFill>
                <a:schemeClr val="bg2"/>
              </a:solidFill>
            </a:endParaRPr>
          </a:p>
        </p:txBody>
      </p:sp>
      <p:cxnSp>
        <p:nvCxnSpPr>
          <p:cNvPr id="32" name="Straight Connector 31">
            <a:extLst>
              <a:ext uri="{FF2B5EF4-FFF2-40B4-BE49-F238E27FC236}">
                <a16:creationId xmlns:a16="http://schemas.microsoft.com/office/drawing/2014/main" id="{89FFFFE8-8B4F-44CF-8714-3ADF9B62DBCE}"/>
              </a:ext>
            </a:extLst>
          </p:cNvPr>
          <p:cNvCxnSpPr>
            <a:cxnSpLocks/>
          </p:cNvCxnSpPr>
          <p:nvPr/>
        </p:nvCxnSpPr>
        <p:spPr>
          <a:xfrm>
            <a:off x="3238105" y="1074421"/>
            <a:ext cx="0" cy="3421379"/>
          </a:xfrm>
          <a:prstGeom prst="line">
            <a:avLst/>
          </a:prstGeom>
          <a:ln w="31750">
            <a:solidFill>
              <a:schemeClr val="tx1"/>
            </a:solidFill>
            <a:tailEnd type="none"/>
          </a:ln>
          <a:effectLst>
            <a:outerShdw blurRad="63500" sx="102000" sy="102000" algn="ctr"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22" name="Rectangle 21">
            <a:extLst>
              <a:ext uri="{FF2B5EF4-FFF2-40B4-BE49-F238E27FC236}">
                <a16:creationId xmlns:a16="http://schemas.microsoft.com/office/drawing/2014/main" id="{0C3BE2A0-8A0B-4E1E-8A8C-7CA4165468D5}"/>
              </a:ext>
            </a:extLst>
          </p:cNvPr>
          <p:cNvSpPr/>
          <p:nvPr/>
        </p:nvSpPr>
        <p:spPr>
          <a:xfrm>
            <a:off x="6019010" y="1074421"/>
            <a:ext cx="2667791" cy="3421379"/>
          </a:xfrm>
          <a:prstGeom prst="rect">
            <a:avLst/>
          </a:prstGeom>
          <a:solidFill>
            <a:schemeClr val="bg1"/>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sz="1800" dirty="0" err="1">
              <a:solidFill>
                <a:schemeClr val="tx1"/>
              </a:solidFill>
            </a:endParaRPr>
          </a:p>
        </p:txBody>
      </p:sp>
      <p:sp>
        <p:nvSpPr>
          <p:cNvPr id="37" name="Rectangle: Top Corners Rounded 36">
            <a:extLst>
              <a:ext uri="{FF2B5EF4-FFF2-40B4-BE49-F238E27FC236}">
                <a16:creationId xmlns:a16="http://schemas.microsoft.com/office/drawing/2014/main" id="{64A9B95F-5841-4DE6-93AE-4240B0413E90}"/>
              </a:ext>
            </a:extLst>
          </p:cNvPr>
          <p:cNvSpPr/>
          <p:nvPr/>
        </p:nvSpPr>
        <p:spPr>
          <a:xfrm rot="5400000">
            <a:off x="7038408" y="2676615"/>
            <a:ext cx="566106" cy="2604907"/>
          </a:xfrm>
          <a:prstGeom prst="round2SameRect">
            <a:avLst>
              <a:gd name="adj1" fmla="val 50000"/>
              <a:gd name="adj2" fmla="val 0"/>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vert="vert270" lIns="0" tIns="91440" rIns="0" bIns="182880" rtlCol="0" anchor="ctr"/>
          <a:lstStyle/>
          <a:p>
            <a:endParaRPr lang="en-US" sz="1100" b="1" dirty="0">
              <a:solidFill>
                <a:schemeClr val="bg2"/>
              </a:solidFill>
            </a:endParaRPr>
          </a:p>
        </p:txBody>
      </p:sp>
      <p:cxnSp>
        <p:nvCxnSpPr>
          <p:cNvPr id="33" name="Straight Connector 32">
            <a:extLst>
              <a:ext uri="{FF2B5EF4-FFF2-40B4-BE49-F238E27FC236}">
                <a16:creationId xmlns:a16="http://schemas.microsoft.com/office/drawing/2014/main" id="{45749AE9-0EB0-404A-9B31-AB0F3348B727}"/>
              </a:ext>
            </a:extLst>
          </p:cNvPr>
          <p:cNvCxnSpPr>
            <a:cxnSpLocks/>
          </p:cNvCxnSpPr>
          <p:nvPr/>
        </p:nvCxnSpPr>
        <p:spPr>
          <a:xfrm>
            <a:off x="6019009" y="1074421"/>
            <a:ext cx="0" cy="3421379"/>
          </a:xfrm>
          <a:prstGeom prst="line">
            <a:avLst/>
          </a:prstGeom>
          <a:ln w="31750">
            <a:solidFill>
              <a:schemeClr val="tx1"/>
            </a:solidFill>
            <a:tailEnd type="none"/>
          </a:ln>
          <a:effectLst>
            <a:outerShdw blurRad="63500" sx="102000" sy="102000" algn="ctr"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5" name="Title 4">
            <a:extLst>
              <a:ext uri="{FF2B5EF4-FFF2-40B4-BE49-F238E27FC236}">
                <a16:creationId xmlns:a16="http://schemas.microsoft.com/office/drawing/2014/main" id="{5FB12083-330E-4F86-805E-91377C907B27}"/>
              </a:ext>
            </a:extLst>
          </p:cNvPr>
          <p:cNvSpPr>
            <a:spLocks noGrp="1"/>
          </p:cNvSpPr>
          <p:nvPr>
            <p:ph type="title"/>
          </p:nvPr>
        </p:nvSpPr>
        <p:spPr/>
        <p:txBody>
          <a:bodyPr/>
          <a:lstStyle/>
          <a:p>
            <a:r>
              <a:rPr lang="en-US" dirty="0"/>
              <a:t>Amazon </a:t>
            </a:r>
            <a:r>
              <a:rPr lang="en-US" dirty="0" err="1"/>
              <a:t>SageMaker</a:t>
            </a:r>
            <a:r>
              <a:rPr lang="en-US" dirty="0"/>
              <a:t> Clarify</a:t>
            </a:r>
          </a:p>
        </p:txBody>
      </p:sp>
      <p:sp>
        <p:nvSpPr>
          <p:cNvPr id="25" name="Text Placeholder 24">
            <a:extLst>
              <a:ext uri="{FF2B5EF4-FFF2-40B4-BE49-F238E27FC236}">
                <a16:creationId xmlns:a16="http://schemas.microsoft.com/office/drawing/2014/main" id="{067DAEEF-60C4-41B1-B9B7-DB235473B4E5}"/>
              </a:ext>
            </a:extLst>
          </p:cNvPr>
          <p:cNvSpPr>
            <a:spLocks noGrp="1"/>
          </p:cNvSpPr>
          <p:nvPr>
            <p:ph type="body" sz="quarter" idx="16"/>
          </p:nvPr>
        </p:nvSpPr>
        <p:spPr/>
        <p:txBody>
          <a:bodyPr/>
          <a:lstStyle/>
          <a:p>
            <a:r>
              <a:rPr lang="en-US" sz="1000" dirty="0">
                <a:hlinkClick r:id="rId3">
                  <a:extLst>
                    <a:ext uri="{A12FA001-AC4F-418D-AE19-62706E023703}">
                      <ahyp:hlinkClr xmlns:ahyp="http://schemas.microsoft.com/office/drawing/2018/hyperlinkcolor" val="tx"/>
                    </a:ext>
                  </a:extLst>
                </a:hlinkClick>
              </a:rPr>
              <a:t>https://aws.amazon.com/</a:t>
            </a:r>
            <a:br>
              <a:rPr lang="en-US" sz="1000" dirty="0">
                <a:hlinkClick r:id="rId3">
                  <a:extLst>
                    <a:ext uri="{A12FA001-AC4F-418D-AE19-62706E023703}">
                      <ahyp:hlinkClr xmlns:ahyp="http://schemas.microsoft.com/office/drawing/2018/hyperlinkcolor" val="tx"/>
                    </a:ext>
                  </a:extLst>
                </a:hlinkClick>
              </a:rPr>
            </a:br>
            <a:r>
              <a:rPr lang="en-US" sz="1000" dirty="0">
                <a:hlinkClick r:id="rId3">
                  <a:extLst>
                    <a:ext uri="{A12FA001-AC4F-418D-AE19-62706E023703}">
                      <ahyp:hlinkClr xmlns:ahyp="http://schemas.microsoft.com/office/drawing/2018/hyperlinkcolor" val="tx"/>
                    </a:ext>
                  </a:extLst>
                </a:hlinkClick>
              </a:rPr>
              <a:t>sagemaker/clarify/</a:t>
            </a:r>
            <a:r>
              <a:rPr lang="en-US" sz="1000" dirty="0"/>
              <a:t>	</a:t>
            </a:r>
          </a:p>
        </p:txBody>
      </p:sp>
      <p:sp>
        <p:nvSpPr>
          <p:cNvPr id="26" name="Text Placeholder 25">
            <a:extLst>
              <a:ext uri="{FF2B5EF4-FFF2-40B4-BE49-F238E27FC236}">
                <a16:creationId xmlns:a16="http://schemas.microsoft.com/office/drawing/2014/main" id="{501B9288-5CEE-4BDF-BE43-F1C0697821DC}"/>
              </a:ext>
            </a:extLst>
          </p:cNvPr>
          <p:cNvSpPr>
            <a:spLocks noGrp="1"/>
          </p:cNvSpPr>
          <p:nvPr>
            <p:ph type="body" sz="quarter" idx="17"/>
          </p:nvPr>
        </p:nvSpPr>
        <p:spPr>
          <a:xfrm>
            <a:off x="3238097" y="3800879"/>
            <a:ext cx="2604908" cy="373062"/>
          </a:xfrm>
        </p:spPr>
        <p:txBody>
          <a:bodyPr/>
          <a:lstStyle/>
          <a:p>
            <a:r>
              <a:rPr lang="en-US" sz="1000" dirty="0">
                <a:hlinkClick r:id="rId4">
                  <a:extLst>
                    <a:ext uri="{A12FA001-AC4F-418D-AE19-62706E023703}">
                      <ahyp:hlinkClr xmlns:ahyp="http://schemas.microsoft.com/office/drawing/2018/hyperlinkcolor" val="tx"/>
                    </a:ext>
                  </a:extLst>
                </a:hlinkClick>
              </a:rPr>
              <a:t>https://</a:t>
            </a:r>
            <a:r>
              <a:rPr lang="en-US" sz="1000" dirty="0" err="1">
                <a:hlinkClick r:id="rId4">
                  <a:extLst>
                    <a:ext uri="{A12FA001-AC4F-418D-AE19-62706E023703}">
                      <ahyp:hlinkClr xmlns:ahyp="http://schemas.microsoft.com/office/drawing/2018/hyperlinkcolor" val="tx"/>
                    </a:ext>
                  </a:extLst>
                </a:hlinkClick>
              </a:rPr>
              <a:t>docs.aws.amazon.com</a:t>
            </a:r>
            <a:r>
              <a:rPr lang="en-US" sz="1000" dirty="0">
                <a:hlinkClick r:id="rId4">
                  <a:extLst>
                    <a:ext uri="{A12FA001-AC4F-418D-AE19-62706E023703}">
                      <ahyp:hlinkClr xmlns:ahyp="http://schemas.microsoft.com/office/drawing/2018/hyperlinkcolor" val="tx"/>
                    </a:ext>
                  </a:extLst>
                </a:hlinkClick>
              </a:rPr>
              <a:t>/</a:t>
            </a:r>
            <a:r>
              <a:rPr lang="en-US" sz="1000" dirty="0" err="1">
                <a:hlinkClick r:id="rId4">
                  <a:extLst>
                    <a:ext uri="{A12FA001-AC4F-418D-AE19-62706E023703}">
                      <ahyp:hlinkClr xmlns:ahyp="http://schemas.microsoft.com/office/drawing/2018/hyperlinkcolor" val="tx"/>
                    </a:ext>
                  </a:extLst>
                </a:hlinkClick>
              </a:rPr>
              <a:t>sagemaker</a:t>
            </a:r>
            <a:r>
              <a:rPr lang="en-US" sz="1000" dirty="0">
                <a:hlinkClick r:id="rId4">
                  <a:extLst>
                    <a:ext uri="{A12FA001-AC4F-418D-AE19-62706E023703}">
                      <ahyp:hlinkClr xmlns:ahyp="http://schemas.microsoft.com/office/drawing/2018/hyperlinkcolor" val="tx"/>
                    </a:ext>
                  </a:extLst>
                </a:hlinkClick>
              </a:rPr>
              <a:t>/latest/dg/clarify-fairness-and-</a:t>
            </a:r>
            <a:r>
              <a:rPr lang="en-US" sz="1000" dirty="0" err="1">
                <a:hlinkClick r:id="rId4">
                  <a:extLst>
                    <a:ext uri="{A12FA001-AC4F-418D-AE19-62706E023703}">
                      <ahyp:hlinkClr xmlns:ahyp="http://schemas.microsoft.com/office/drawing/2018/hyperlinkcolor" val="tx"/>
                    </a:ext>
                  </a:extLst>
                </a:hlinkClick>
              </a:rPr>
              <a:t>explainability.html</a:t>
            </a:r>
            <a:endParaRPr lang="en-US" sz="1000" dirty="0"/>
          </a:p>
        </p:txBody>
      </p:sp>
      <p:sp>
        <p:nvSpPr>
          <p:cNvPr id="27" name="Text Placeholder 26">
            <a:extLst>
              <a:ext uri="{FF2B5EF4-FFF2-40B4-BE49-F238E27FC236}">
                <a16:creationId xmlns:a16="http://schemas.microsoft.com/office/drawing/2014/main" id="{293CEB39-DF3B-4347-8D79-BDE3A975B18E}"/>
              </a:ext>
            </a:extLst>
          </p:cNvPr>
          <p:cNvSpPr>
            <a:spLocks noGrp="1"/>
          </p:cNvSpPr>
          <p:nvPr>
            <p:ph type="body" sz="quarter" idx="18"/>
          </p:nvPr>
        </p:nvSpPr>
        <p:spPr/>
        <p:txBody>
          <a:bodyPr/>
          <a:lstStyle/>
          <a:p>
            <a:r>
              <a:rPr lang="en-US" sz="900" dirty="0">
                <a:hlinkClick r:id="rId5">
                  <a:extLst>
                    <a:ext uri="{A12FA001-AC4F-418D-AE19-62706E023703}">
                      <ahyp:hlinkClr xmlns:ahyp="http://schemas.microsoft.com/office/drawing/2018/hyperlinkcolor" val="tx"/>
                    </a:ext>
                  </a:extLst>
                </a:hlinkClick>
              </a:rPr>
              <a:t>https://</a:t>
            </a:r>
            <a:r>
              <a:rPr lang="en-US" sz="900" dirty="0" err="1">
                <a:hlinkClick r:id="rId5">
                  <a:extLst>
                    <a:ext uri="{A12FA001-AC4F-418D-AE19-62706E023703}">
                      <ahyp:hlinkClr xmlns:ahyp="http://schemas.microsoft.com/office/drawing/2018/hyperlinkcolor" val="tx"/>
                    </a:ext>
                  </a:extLst>
                </a:hlinkClick>
              </a:rPr>
              <a:t>aws.amazon.com</a:t>
            </a:r>
            <a:r>
              <a:rPr lang="en-US" sz="900" dirty="0">
                <a:hlinkClick r:id="rId5">
                  <a:extLst>
                    <a:ext uri="{A12FA001-AC4F-418D-AE19-62706E023703}">
                      <ahyp:hlinkClr xmlns:ahyp="http://schemas.microsoft.com/office/drawing/2018/hyperlinkcolor" val="tx"/>
                    </a:ext>
                  </a:extLst>
                </a:hlinkClick>
              </a:rPr>
              <a:t>/blogs/</a:t>
            </a:r>
            <a:r>
              <a:rPr lang="en-US" sz="900" dirty="0" err="1">
                <a:hlinkClick r:id="rId5">
                  <a:extLst>
                    <a:ext uri="{A12FA001-AC4F-418D-AE19-62706E023703}">
                      <ahyp:hlinkClr xmlns:ahyp="http://schemas.microsoft.com/office/drawing/2018/hyperlinkcolor" val="tx"/>
                    </a:ext>
                  </a:extLst>
                </a:hlinkClick>
              </a:rPr>
              <a:t>aws</a:t>
            </a:r>
            <a:r>
              <a:rPr lang="en-US" sz="900" dirty="0">
                <a:hlinkClick r:id="rId5">
                  <a:extLst>
                    <a:ext uri="{A12FA001-AC4F-418D-AE19-62706E023703}">
                      <ahyp:hlinkClr xmlns:ahyp="http://schemas.microsoft.com/office/drawing/2018/hyperlinkcolor" val="tx"/>
                    </a:ext>
                  </a:extLst>
                </a:hlinkClick>
              </a:rPr>
              <a:t>/new-amazon-sagemaker-clarify-detects-bias-and-increases-the-transparency-of-machine-learning-models/</a:t>
            </a:r>
            <a:endParaRPr lang="en-US" sz="900" dirty="0"/>
          </a:p>
        </p:txBody>
      </p:sp>
      <p:sp>
        <p:nvSpPr>
          <p:cNvPr id="28" name="Text Placeholder 27">
            <a:extLst>
              <a:ext uri="{FF2B5EF4-FFF2-40B4-BE49-F238E27FC236}">
                <a16:creationId xmlns:a16="http://schemas.microsoft.com/office/drawing/2014/main" id="{B0906255-6068-464F-B1E1-40EF85FCAB60}"/>
              </a:ext>
            </a:extLst>
          </p:cNvPr>
          <p:cNvSpPr>
            <a:spLocks noGrp="1"/>
          </p:cNvSpPr>
          <p:nvPr>
            <p:ph type="body" sz="quarter" idx="19"/>
          </p:nvPr>
        </p:nvSpPr>
        <p:spPr/>
        <p:txBody>
          <a:bodyPr/>
          <a:lstStyle/>
          <a:p>
            <a:r>
              <a:rPr lang="en-US" dirty="0"/>
              <a:t>Product detail page</a:t>
            </a:r>
          </a:p>
        </p:txBody>
      </p:sp>
      <p:sp>
        <p:nvSpPr>
          <p:cNvPr id="29" name="Text Placeholder 28">
            <a:extLst>
              <a:ext uri="{FF2B5EF4-FFF2-40B4-BE49-F238E27FC236}">
                <a16:creationId xmlns:a16="http://schemas.microsoft.com/office/drawing/2014/main" id="{71B02F44-D1D0-4E61-942A-5FC0B4CAF610}"/>
              </a:ext>
            </a:extLst>
          </p:cNvPr>
          <p:cNvSpPr>
            <a:spLocks noGrp="1"/>
          </p:cNvSpPr>
          <p:nvPr>
            <p:ph type="body" sz="quarter" idx="20"/>
          </p:nvPr>
        </p:nvSpPr>
        <p:spPr/>
        <p:txBody>
          <a:bodyPr/>
          <a:lstStyle/>
          <a:p>
            <a:r>
              <a:rPr lang="en-US" dirty="0"/>
              <a:t>Documentation</a:t>
            </a:r>
          </a:p>
        </p:txBody>
      </p:sp>
      <p:sp>
        <p:nvSpPr>
          <p:cNvPr id="30" name="Text Placeholder 29">
            <a:extLst>
              <a:ext uri="{FF2B5EF4-FFF2-40B4-BE49-F238E27FC236}">
                <a16:creationId xmlns:a16="http://schemas.microsoft.com/office/drawing/2014/main" id="{8B431870-5D37-48D9-8B3F-A48F060BF7C1}"/>
              </a:ext>
            </a:extLst>
          </p:cNvPr>
          <p:cNvSpPr>
            <a:spLocks noGrp="1"/>
          </p:cNvSpPr>
          <p:nvPr>
            <p:ph type="body" sz="quarter" idx="21"/>
          </p:nvPr>
        </p:nvSpPr>
        <p:spPr/>
        <p:txBody>
          <a:bodyPr/>
          <a:lstStyle/>
          <a:p>
            <a:r>
              <a:rPr lang="en-US" dirty="0"/>
              <a:t>Blog post</a:t>
            </a:r>
          </a:p>
        </p:txBody>
      </p:sp>
      <p:sp>
        <p:nvSpPr>
          <p:cNvPr id="19" name="Freeform: Shape 2326">
            <a:extLst>
              <a:ext uri="{FF2B5EF4-FFF2-40B4-BE49-F238E27FC236}">
                <a16:creationId xmlns:a16="http://schemas.microsoft.com/office/drawing/2014/main" id="{D072CF3E-6D9B-4B49-98CB-82B03E6BA784}"/>
              </a:ext>
            </a:extLst>
          </p:cNvPr>
          <p:cNvSpPr/>
          <p:nvPr/>
        </p:nvSpPr>
        <p:spPr>
          <a:xfrm>
            <a:off x="4109924" y="1857797"/>
            <a:ext cx="827340" cy="1187389"/>
          </a:xfrm>
          <a:custGeom>
            <a:avLst/>
            <a:gdLst>
              <a:gd name="connsiteX0" fmla="*/ 0 w 192412"/>
              <a:gd name="connsiteY0" fmla="*/ 268605 h 276148"/>
              <a:gd name="connsiteX1" fmla="*/ 0 w 192412"/>
              <a:gd name="connsiteY1" fmla="*/ 7544 h 276148"/>
              <a:gd name="connsiteX2" fmla="*/ 7498 w 192412"/>
              <a:gd name="connsiteY2" fmla="*/ 0 h 276148"/>
              <a:gd name="connsiteX3" fmla="*/ 7521 w 192412"/>
              <a:gd name="connsiteY3" fmla="*/ 0 h 276148"/>
              <a:gd name="connsiteX4" fmla="*/ 128176 w 192412"/>
              <a:gd name="connsiteY4" fmla="*/ 0 h 276148"/>
              <a:gd name="connsiteX5" fmla="*/ 192413 w 192412"/>
              <a:gd name="connsiteY5" fmla="*/ 64237 h 276148"/>
              <a:gd name="connsiteX6" fmla="*/ 192413 w 192412"/>
              <a:gd name="connsiteY6" fmla="*/ 268605 h 276148"/>
              <a:gd name="connsiteX7" fmla="*/ 184915 w 192412"/>
              <a:gd name="connsiteY7" fmla="*/ 276149 h 276148"/>
              <a:gd name="connsiteX8" fmla="*/ 184892 w 192412"/>
              <a:gd name="connsiteY8" fmla="*/ 276149 h 276148"/>
              <a:gd name="connsiteX9" fmla="*/ 7521 w 192412"/>
              <a:gd name="connsiteY9" fmla="*/ 276149 h 276148"/>
              <a:gd name="connsiteX10" fmla="*/ 0 w 192412"/>
              <a:gd name="connsiteY10" fmla="*/ 268628 h 276148"/>
              <a:gd name="connsiteX11" fmla="*/ 0 w 192412"/>
              <a:gd name="connsiteY11" fmla="*/ 268605 h 276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2412" h="276148">
                <a:moveTo>
                  <a:pt x="0" y="268605"/>
                </a:moveTo>
                <a:lnTo>
                  <a:pt x="0" y="7544"/>
                </a:lnTo>
                <a:cubicBezTo>
                  <a:pt x="-13" y="3390"/>
                  <a:pt x="3344" y="13"/>
                  <a:pt x="7498" y="0"/>
                </a:cubicBezTo>
                <a:cubicBezTo>
                  <a:pt x="7506" y="0"/>
                  <a:pt x="7513" y="0"/>
                  <a:pt x="7521" y="0"/>
                </a:cubicBezTo>
                <a:lnTo>
                  <a:pt x="128176" y="0"/>
                </a:lnTo>
                <a:lnTo>
                  <a:pt x="192413" y="64237"/>
                </a:lnTo>
                <a:lnTo>
                  <a:pt x="192413" y="268605"/>
                </a:lnTo>
                <a:cubicBezTo>
                  <a:pt x="192426" y="272759"/>
                  <a:pt x="189068" y="276135"/>
                  <a:pt x="184915" y="276149"/>
                </a:cubicBezTo>
                <a:cubicBezTo>
                  <a:pt x="184908" y="276149"/>
                  <a:pt x="184899" y="276149"/>
                  <a:pt x="184892" y="276149"/>
                </a:cubicBezTo>
                <a:lnTo>
                  <a:pt x="7521" y="276149"/>
                </a:lnTo>
                <a:cubicBezTo>
                  <a:pt x="3367" y="276149"/>
                  <a:pt x="0" y="272782"/>
                  <a:pt x="0" y="268628"/>
                </a:cubicBezTo>
                <a:cubicBezTo>
                  <a:pt x="0" y="268621"/>
                  <a:pt x="0" y="268612"/>
                  <a:pt x="0" y="268605"/>
                </a:cubicBezTo>
                <a:close/>
              </a:path>
            </a:pathLst>
          </a:custGeom>
          <a:noFill/>
          <a:ln w="12700" cap="flat">
            <a:solidFill>
              <a:srgbClr val="F1F2F2"/>
            </a:solidFill>
            <a:prstDash val="solid"/>
            <a:round/>
          </a:ln>
        </p:spPr>
        <p:txBody>
          <a:bodyPr rtlCol="0" anchor="ctr"/>
          <a:lstStyle/>
          <a:p>
            <a:endParaRPr lang="en-US" sz="1800"/>
          </a:p>
        </p:txBody>
      </p:sp>
      <p:sp>
        <p:nvSpPr>
          <p:cNvPr id="20" name="Freeform: Shape 2327">
            <a:extLst>
              <a:ext uri="{FF2B5EF4-FFF2-40B4-BE49-F238E27FC236}">
                <a16:creationId xmlns:a16="http://schemas.microsoft.com/office/drawing/2014/main" id="{19FA024D-56C3-284D-8177-955F5F8BC65A}"/>
              </a:ext>
            </a:extLst>
          </p:cNvPr>
          <p:cNvSpPr/>
          <p:nvPr/>
        </p:nvSpPr>
        <p:spPr>
          <a:xfrm>
            <a:off x="4660767" y="1857797"/>
            <a:ext cx="276204" cy="276204"/>
          </a:xfrm>
          <a:custGeom>
            <a:avLst/>
            <a:gdLst>
              <a:gd name="connsiteX0" fmla="*/ 0 w 64236"/>
              <a:gd name="connsiteY0" fmla="*/ 64237 h 64236"/>
              <a:gd name="connsiteX1" fmla="*/ 64237 w 64236"/>
              <a:gd name="connsiteY1" fmla="*/ 64237 h 64236"/>
              <a:gd name="connsiteX2" fmla="*/ 0 w 64236"/>
              <a:gd name="connsiteY2" fmla="*/ 0 h 64236"/>
              <a:gd name="connsiteX3" fmla="*/ 0 w 64236"/>
              <a:gd name="connsiteY3" fmla="*/ 64237 h 64236"/>
            </a:gdLst>
            <a:ahLst/>
            <a:cxnLst>
              <a:cxn ang="0">
                <a:pos x="connsiteX0" y="connsiteY0"/>
              </a:cxn>
              <a:cxn ang="0">
                <a:pos x="connsiteX1" y="connsiteY1"/>
              </a:cxn>
              <a:cxn ang="0">
                <a:pos x="connsiteX2" y="connsiteY2"/>
              </a:cxn>
              <a:cxn ang="0">
                <a:pos x="connsiteX3" y="connsiteY3"/>
              </a:cxn>
            </a:cxnLst>
            <a:rect l="l" t="t" r="r" b="b"/>
            <a:pathLst>
              <a:path w="64236" h="64236">
                <a:moveTo>
                  <a:pt x="0" y="64237"/>
                </a:moveTo>
                <a:lnTo>
                  <a:pt x="64237" y="64237"/>
                </a:lnTo>
                <a:lnTo>
                  <a:pt x="0" y="0"/>
                </a:lnTo>
                <a:lnTo>
                  <a:pt x="0" y="64237"/>
                </a:lnTo>
                <a:close/>
              </a:path>
            </a:pathLst>
          </a:custGeom>
          <a:noFill/>
          <a:ln w="12700" cap="flat">
            <a:solidFill>
              <a:srgbClr val="F1F2F2"/>
            </a:solidFill>
            <a:prstDash val="solid"/>
            <a:round/>
          </a:ln>
        </p:spPr>
        <p:txBody>
          <a:bodyPr rtlCol="0" anchor="ctr"/>
          <a:lstStyle/>
          <a:p>
            <a:endParaRPr lang="en-US" sz="1800"/>
          </a:p>
        </p:txBody>
      </p:sp>
      <p:sp>
        <p:nvSpPr>
          <p:cNvPr id="23" name="Freeform: Shape 2328">
            <a:extLst>
              <a:ext uri="{FF2B5EF4-FFF2-40B4-BE49-F238E27FC236}">
                <a16:creationId xmlns:a16="http://schemas.microsoft.com/office/drawing/2014/main" id="{722246FB-5FE3-C243-8FE8-BE6CD2D26432}"/>
              </a:ext>
            </a:extLst>
          </p:cNvPr>
          <p:cNvSpPr/>
          <p:nvPr/>
        </p:nvSpPr>
        <p:spPr>
          <a:xfrm>
            <a:off x="4231712" y="2356736"/>
            <a:ext cx="584159" cy="9829"/>
          </a:xfrm>
          <a:custGeom>
            <a:avLst/>
            <a:gdLst>
              <a:gd name="connsiteX0" fmla="*/ 0 w 135856"/>
              <a:gd name="connsiteY0" fmla="*/ 0 h 2286"/>
              <a:gd name="connsiteX1" fmla="*/ 135857 w 135856"/>
              <a:gd name="connsiteY1" fmla="*/ 0 h 2286"/>
            </a:gdLst>
            <a:ahLst/>
            <a:cxnLst>
              <a:cxn ang="0">
                <a:pos x="connsiteX0" y="connsiteY0"/>
              </a:cxn>
              <a:cxn ang="0">
                <a:pos x="connsiteX1" y="connsiteY1"/>
              </a:cxn>
            </a:cxnLst>
            <a:rect l="l" t="t" r="r" b="b"/>
            <a:pathLst>
              <a:path w="135856" h="2286">
                <a:moveTo>
                  <a:pt x="0" y="0"/>
                </a:moveTo>
                <a:lnTo>
                  <a:pt x="135857" y="0"/>
                </a:lnTo>
              </a:path>
            </a:pathLst>
          </a:custGeom>
          <a:ln w="12700" cap="flat">
            <a:solidFill>
              <a:srgbClr val="527FFF"/>
            </a:solidFill>
            <a:prstDash val="solid"/>
            <a:round/>
          </a:ln>
        </p:spPr>
        <p:txBody>
          <a:bodyPr rtlCol="0" anchor="ctr"/>
          <a:lstStyle/>
          <a:p>
            <a:endParaRPr lang="en-US" sz="1800"/>
          </a:p>
        </p:txBody>
      </p:sp>
      <p:sp>
        <p:nvSpPr>
          <p:cNvPr id="24" name="Freeform: Shape 2329">
            <a:extLst>
              <a:ext uri="{FF2B5EF4-FFF2-40B4-BE49-F238E27FC236}">
                <a16:creationId xmlns:a16="http://schemas.microsoft.com/office/drawing/2014/main" id="{F74B35EA-212E-8944-B2B4-B3A6665C687E}"/>
              </a:ext>
            </a:extLst>
          </p:cNvPr>
          <p:cNvSpPr/>
          <p:nvPr/>
        </p:nvSpPr>
        <p:spPr>
          <a:xfrm>
            <a:off x="4231712" y="2518530"/>
            <a:ext cx="584159" cy="9829"/>
          </a:xfrm>
          <a:custGeom>
            <a:avLst/>
            <a:gdLst>
              <a:gd name="connsiteX0" fmla="*/ 0 w 135856"/>
              <a:gd name="connsiteY0" fmla="*/ 0 h 2286"/>
              <a:gd name="connsiteX1" fmla="*/ 135857 w 135856"/>
              <a:gd name="connsiteY1" fmla="*/ 0 h 2286"/>
            </a:gdLst>
            <a:ahLst/>
            <a:cxnLst>
              <a:cxn ang="0">
                <a:pos x="connsiteX0" y="connsiteY0"/>
              </a:cxn>
              <a:cxn ang="0">
                <a:pos x="connsiteX1" y="connsiteY1"/>
              </a:cxn>
            </a:cxnLst>
            <a:rect l="l" t="t" r="r" b="b"/>
            <a:pathLst>
              <a:path w="135856" h="2286">
                <a:moveTo>
                  <a:pt x="0" y="0"/>
                </a:moveTo>
                <a:lnTo>
                  <a:pt x="135857" y="0"/>
                </a:lnTo>
              </a:path>
            </a:pathLst>
          </a:custGeom>
          <a:ln w="12700" cap="flat">
            <a:solidFill>
              <a:srgbClr val="527FFF"/>
            </a:solidFill>
            <a:prstDash val="solid"/>
            <a:round/>
          </a:ln>
        </p:spPr>
        <p:txBody>
          <a:bodyPr rtlCol="0" anchor="ctr"/>
          <a:lstStyle/>
          <a:p>
            <a:endParaRPr lang="en-US" sz="1800"/>
          </a:p>
        </p:txBody>
      </p:sp>
      <p:sp>
        <p:nvSpPr>
          <p:cNvPr id="31" name="Freeform: Shape 2330">
            <a:extLst>
              <a:ext uri="{FF2B5EF4-FFF2-40B4-BE49-F238E27FC236}">
                <a16:creationId xmlns:a16="http://schemas.microsoft.com/office/drawing/2014/main" id="{9D344B4D-9AEE-1B40-8750-4A3772A978CE}"/>
              </a:ext>
            </a:extLst>
          </p:cNvPr>
          <p:cNvSpPr/>
          <p:nvPr/>
        </p:nvSpPr>
        <p:spPr>
          <a:xfrm>
            <a:off x="4231712" y="2680419"/>
            <a:ext cx="584159" cy="9829"/>
          </a:xfrm>
          <a:custGeom>
            <a:avLst/>
            <a:gdLst>
              <a:gd name="connsiteX0" fmla="*/ 0 w 135856"/>
              <a:gd name="connsiteY0" fmla="*/ 0 h 2286"/>
              <a:gd name="connsiteX1" fmla="*/ 135857 w 135856"/>
              <a:gd name="connsiteY1" fmla="*/ 0 h 2286"/>
            </a:gdLst>
            <a:ahLst/>
            <a:cxnLst>
              <a:cxn ang="0">
                <a:pos x="connsiteX0" y="connsiteY0"/>
              </a:cxn>
              <a:cxn ang="0">
                <a:pos x="connsiteX1" y="connsiteY1"/>
              </a:cxn>
            </a:cxnLst>
            <a:rect l="l" t="t" r="r" b="b"/>
            <a:pathLst>
              <a:path w="135856" h="2286">
                <a:moveTo>
                  <a:pt x="0" y="0"/>
                </a:moveTo>
                <a:lnTo>
                  <a:pt x="135857" y="0"/>
                </a:lnTo>
              </a:path>
            </a:pathLst>
          </a:custGeom>
          <a:ln w="12700" cap="flat">
            <a:solidFill>
              <a:srgbClr val="527FFF"/>
            </a:solidFill>
            <a:prstDash val="solid"/>
            <a:round/>
          </a:ln>
        </p:spPr>
        <p:txBody>
          <a:bodyPr rtlCol="0" anchor="ctr"/>
          <a:lstStyle/>
          <a:p>
            <a:endParaRPr lang="en-US" sz="1800"/>
          </a:p>
        </p:txBody>
      </p:sp>
      <p:sp>
        <p:nvSpPr>
          <p:cNvPr id="34" name="Freeform: Shape 2331">
            <a:extLst>
              <a:ext uri="{FF2B5EF4-FFF2-40B4-BE49-F238E27FC236}">
                <a16:creationId xmlns:a16="http://schemas.microsoft.com/office/drawing/2014/main" id="{C1C9732D-780D-F045-92B6-1A3C706F1F0F}"/>
              </a:ext>
            </a:extLst>
          </p:cNvPr>
          <p:cNvSpPr/>
          <p:nvPr/>
        </p:nvSpPr>
        <p:spPr>
          <a:xfrm>
            <a:off x="4231712" y="2842213"/>
            <a:ext cx="200321" cy="9829"/>
          </a:xfrm>
          <a:custGeom>
            <a:avLst/>
            <a:gdLst>
              <a:gd name="connsiteX0" fmla="*/ 0 w 46588"/>
              <a:gd name="connsiteY0" fmla="*/ 0 h 2286"/>
              <a:gd name="connsiteX1" fmla="*/ 46589 w 46588"/>
              <a:gd name="connsiteY1" fmla="*/ 0 h 2286"/>
            </a:gdLst>
            <a:ahLst/>
            <a:cxnLst>
              <a:cxn ang="0">
                <a:pos x="connsiteX0" y="connsiteY0"/>
              </a:cxn>
              <a:cxn ang="0">
                <a:pos x="connsiteX1" y="connsiteY1"/>
              </a:cxn>
            </a:cxnLst>
            <a:rect l="l" t="t" r="r" b="b"/>
            <a:pathLst>
              <a:path w="46588" h="2286">
                <a:moveTo>
                  <a:pt x="0" y="0"/>
                </a:moveTo>
                <a:lnTo>
                  <a:pt x="46589" y="0"/>
                </a:lnTo>
              </a:path>
            </a:pathLst>
          </a:custGeom>
          <a:ln w="12700" cap="flat">
            <a:solidFill>
              <a:srgbClr val="527FFF"/>
            </a:solidFill>
            <a:prstDash val="solid"/>
            <a:round/>
          </a:ln>
        </p:spPr>
        <p:txBody>
          <a:bodyPr rtlCol="0" anchor="ctr"/>
          <a:lstStyle/>
          <a:p>
            <a:endParaRPr lang="en-US" sz="1800"/>
          </a:p>
        </p:txBody>
      </p:sp>
      <p:sp>
        <p:nvSpPr>
          <p:cNvPr id="38" name="Freeform: Shape 2332">
            <a:extLst>
              <a:ext uri="{FF2B5EF4-FFF2-40B4-BE49-F238E27FC236}">
                <a16:creationId xmlns:a16="http://schemas.microsoft.com/office/drawing/2014/main" id="{2AEA3156-FE9B-5F47-A139-E439DBF9D4B0}"/>
              </a:ext>
            </a:extLst>
          </p:cNvPr>
          <p:cNvSpPr/>
          <p:nvPr/>
        </p:nvSpPr>
        <p:spPr>
          <a:xfrm>
            <a:off x="4231811" y="2046228"/>
            <a:ext cx="334201" cy="117949"/>
          </a:xfrm>
          <a:custGeom>
            <a:avLst/>
            <a:gdLst>
              <a:gd name="connsiteX0" fmla="*/ 36576 w 77724"/>
              <a:gd name="connsiteY0" fmla="*/ 27432 h 27431"/>
              <a:gd name="connsiteX1" fmla="*/ 0 w 77724"/>
              <a:gd name="connsiteY1" fmla="*/ 27432 h 27431"/>
              <a:gd name="connsiteX2" fmla="*/ 0 w 77724"/>
              <a:gd name="connsiteY2" fmla="*/ 0 h 27431"/>
              <a:gd name="connsiteX3" fmla="*/ 77724 w 77724"/>
              <a:gd name="connsiteY3" fmla="*/ 0 h 27431"/>
              <a:gd name="connsiteX4" fmla="*/ 77724 w 77724"/>
              <a:gd name="connsiteY4" fmla="*/ 27432 h 27431"/>
              <a:gd name="connsiteX5" fmla="*/ 57150 w 77724"/>
              <a:gd name="connsiteY5" fmla="*/ 27432 h 27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724" h="27431">
                <a:moveTo>
                  <a:pt x="36576" y="27432"/>
                </a:moveTo>
                <a:lnTo>
                  <a:pt x="0" y="27432"/>
                </a:lnTo>
                <a:lnTo>
                  <a:pt x="0" y="0"/>
                </a:lnTo>
                <a:lnTo>
                  <a:pt x="77724" y="0"/>
                </a:lnTo>
                <a:lnTo>
                  <a:pt x="77724" y="27432"/>
                </a:lnTo>
                <a:lnTo>
                  <a:pt x="57150" y="27432"/>
                </a:lnTo>
              </a:path>
            </a:pathLst>
          </a:custGeom>
          <a:noFill/>
          <a:ln w="12700" cap="flat">
            <a:solidFill>
              <a:srgbClr val="527FFF"/>
            </a:solidFill>
            <a:prstDash val="solid"/>
            <a:round/>
          </a:ln>
        </p:spPr>
        <p:txBody>
          <a:bodyPr rtlCol="0" anchor="ctr"/>
          <a:lstStyle/>
          <a:p>
            <a:endParaRPr lang="en-US" sz="1800"/>
          </a:p>
        </p:txBody>
      </p:sp>
      <p:sp>
        <p:nvSpPr>
          <p:cNvPr id="39" name="Freeform: Shape 2333">
            <a:extLst>
              <a:ext uri="{FF2B5EF4-FFF2-40B4-BE49-F238E27FC236}">
                <a16:creationId xmlns:a16="http://schemas.microsoft.com/office/drawing/2014/main" id="{7138E911-E0A5-8941-AE4D-4D80AB9E8689}"/>
              </a:ext>
            </a:extLst>
          </p:cNvPr>
          <p:cNvSpPr/>
          <p:nvPr/>
        </p:nvSpPr>
        <p:spPr>
          <a:xfrm>
            <a:off x="4398813" y="2164181"/>
            <a:ext cx="58977" cy="9829"/>
          </a:xfrm>
          <a:custGeom>
            <a:avLst/>
            <a:gdLst>
              <a:gd name="connsiteX0" fmla="*/ 13716 w 13716"/>
              <a:gd name="connsiteY0" fmla="*/ 0 h 2286"/>
              <a:gd name="connsiteX1" fmla="*/ 0 w 13716"/>
              <a:gd name="connsiteY1" fmla="*/ 0 h 2286"/>
            </a:gdLst>
            <a:ahLst/>
            <a:cxnLst>
              <a:cxn ang="0">
                <a:pos x="connsiteX0" y="connsiteY0"/>
              </a:cxn>
              <a:cxn ang="0">
                <a:pos x="connsiteX1" y="connsiteY1"/>
              </a:cxn>
            </a:cxnLst>
            <a:rect l="l" t="t" r="r" b="b"/>
            <a:pathLst>
              <a:path w="13716" h="2286">
                <a:moveTo>
                  <a:pt x="13716" y="0"/>
                </a:moveTo>
                <a:lnTo>
                  <a:pt x="0" y="0"/>
                </a:lnTo>
              </a:path>
            </a:pathLst>
          </a:custGeom>
          <a:ln w="12700" cap="flat">
            <a:solidFill>
              <a:srgbClr val="527FFF"/>
            </a:solidFill>
            <a:prstDash val="solid"/>
            <a:round/>
          </a:ln>
        </p:spPr>
        <p:txBody>
          <a:bodyPr rtlCol="0" anchor="ctr"/>
          <a:lstStyle/>
          <a:p>
            <a:endParaRPr lang="en-US" sz="1800"/>
          </a:p>
        </p:txBody>
      </p:sp>
      <p:sp>
        <p:nvSpPr>
          <p:cNvPr id="42" name="Freeform: Shape 727">
            <a:extLst>
              <a:ext uri="{FF2B5EF4-FFF2-40B4-BE49-F238E27FC236}">
                <a16:creationId xmlns:a16="http://schemas.microsoft.com/office/drawing/2014/main" id="{8515323A-3CE2-CA43-AFD9-4373730194BF}"/>
              </a:ext>
            </a:extLst>
          </p:cNvPr>
          <p:cNvSpPr/>
          <p:nvPr/>
        </p:nvSpPr>
        <p:spPr>
          <a:xfrm>
            <a:off x="6870049" y="2178597"/>
            <a:ext cx="26070" cy="782135"/>
          </a:xfrm>
          <a:custGeom>
            <a:avLst/>
            <a:gdLst>
              <a:gd name="connsiteX0" fmla="*/ 5793 w 9655"/>
              <a:gd name="connsiteY0" fmla="*/ 286120 h 289660"/>
              <a:gd name="connsiteX1" fmla="*/ 4828 w 9655"/>
              <a:gd name="connsiteY1" fmla="*/ 4828 h 289660"/>
            </a:gdLst>
            <a:ahLst/>
            <a:cxnLst>
              <a:cxn ang="0">
                <a:pos x="connsiteX0" y="connsiteY0"/>
              </a:cxn>
              <a:cxn ang="0">
                <a:pos x="connsiteX1" y="connsiteY1"/>
              </a:cxn>
            </a:cxnLst>
            <a:rect l="l" t="t" r="r" b="b"/>
            <a:pathLst>
              <a:path w="9655" h="289660">
                <a:moveTo>
                  <a:pt x="5793" y="286120"/>
                </a:moveTo>
                <a:lnTo>
                  <a:pt x="4828" y="4828"/>
                </a:lnTo>
              </a:path>
            </a:pathLst>
          </a:custGeom>
          <a:ln w="12700" cap="flat">
            <a:solidFill>
              <a:srgbClr val="FFFFFF"/>
            </a:solidFill>
            <a:prstDash val="solid"/>
            <a:round/>
          </a:ln>
        </p:spPr>
        <p:txBody>
          <a:bodyPr rtlCol="0" anchor="ctr"/>
          <a:lstStyle/>
          <a:p>
            <a:endParaRPr lang="en-US" sz="1800" dirty="0"/>
          </a:p>
        </p:txBody>
      </p:sp>
      <p:sp>
        <p:nvSpPr>
          <p:cNvPr id="43" name="Freeform: Shape 728">
            <a:extLst>
              <a:ext uri="{FF2B5EF4-FFF2-40B4-BE49-F238E27FC236}">
                <a16:creationId xmlns:a16="http://schemas.microsoft.com/office/drawing/2014/main" id="{EFFC2DEC-A021-7548-A63E-07787DB7FC1E}"/>
              </a:ext>
            </a:extLst>
          </p:cNvPr>
          <p:cNvSpPr/>
          <p:nvPr/>
        </p:nvSpPr>
        <p:spPr>
          <a:xfrm>
            <a:off x="6696241" y="2060407"/>
            <a:ext cx="95595" cy="95595"/>
          </a:xfrm>
          <a:custGeom>
            <a:avLst/>
            <a:gdLst>
              <a:gd name="connsiteX0" fmla="*/ 30575 w 35402"/>
              <a:gd name="connsiteY0" fmla="*/ 17701 h 35402"/>
              <a:gd name="connsiteX1" fmla="*/ 17701 w 35402"/>
              <a:gd name="connsiteY1" fmla="*/ 30575 h 35402"/>
              <a:gd name="connsiteX2" fmla="*/ 4828 w 35402"/>
              <a:gd name="connsiteY2" fmla="*/ 17701 h 35402"/>
              <a:gd name="connsiteX3" fmla="*/ 17701 w 35402"/>
              <a:gd name="connsiteY3" fmla="*/ 4828 h 35402"/>
              <a:gd name="connsiteX4" fmla="*/ 30575 w 35402"/>
              <a:gd name="connsiteY4" fmla="*/ 17701 h 35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402" h="35402">
                <a:moveTo>
                  <a:pt x="30575" y="17701"/>
                </a:moveTo>
                <a:cubicBezTo>
                  <a:pt x="30575" y="24811"/>
                  <a:pt x="24811" y="30575"/>
                  <a:pt x="17701" y="30575"/>
                </a:cubicBezTo>
                <a:cubicBezTo>
                  <a:pt x="10591" y="30575"/>
                  <a:pt x="4828" y="24811"/>
                  <a:pt x="4828" y="17701"/>
                </a:cubicBezTo>
                <a:cubicBezTo>
                  <a:pt x="4828" y="10591"/>
                  <a:pt x="10591" y="4828"/>
                  <a:pt x="17701" y="4828"/>
                </a:cubicBezTo>
                <a:cubicBezTo>
                  <a:pt x="24811" y="4828"/>
                  <a:pt x="30575" y="10591"/>
                  <a:pt x="30575" y="17701"/>
                </a:cubicBezTo>
                <a:close/>
              </a:path>
            </a:pathLst>
          </a:custGeom>
          <a:noFill/>
          <a:ln w="12700" cap="flat">
            <a:solidFill>
              <a:srgbClr val="FFFFFF"/>
            </a:solidFill>
            <a:prstDash val="solid"/>
            <a:miter/>
          </a:ln>
        </p:spPr>
        <p:txBody>
          <a:bodyPr rtlCol="0" anchor="ctr"/>
          <a:lstStyle/>
          <a:p>
            <a:endParaRPr lang="en-US" sz="1800" dirty="0"/>
          </a:p>
        </p:txBody>
      </p:sp>
      <p:sp>
        <p:nvSpPr>
          <p:cNvPr id="44" name="Freeform: Shape 729">
            <a:extLst>
              <a:ext uri="{FF2B5EF4-FFF2-40B4-BE49-F238E27FC236}">
                <a16:creationId xmlns:a16="http://schemas.microsoft.com/office/drawing/2014/main" id="{CA1AE3EB-F6A8-A940-8CF6-9859747C7203}"/>
              </a:ext>
            </a:extLst>
          </p:cNvPr>
          <p:cNvSpPr/>
          <p:nvPr/>
        </p:nvSpPr>
        <p:spPr>
          <a:xfrm>
            <a:off x="6800527" y="2060407"/>
            <a:ext cx="95595" cy="95595"/>
          </a:xfrm>
          <a:custGeom>
            <a:avLst/>
            <a:gdLst>
              <a:gd name="connsiteX0" fmla="*/ 30575 w 35402"/>
              <a:gd name="connsiteY0" fmla="*/ 17701 h 35402"/>
              <a:gd name="connsiteX1" fmla="*/ 17701 w 35402"/>
              <a:gd name="connsiteY1" fmla="*/ 30575 h 35402"/>
              <a:gd name="connsiteX2" fmla="*/ 4828 w 35402"/>
              <a:gd name="connsiteY2" fmla="*/ 17701 h 35402"/>
              <a:gd name="connsiteX3" fmla="*/ 17701 w 35402"/>
              <a:gd name="connsiteY3" fmla="*/ 4828 h 35402"/>
              <a:gd name="connsiteX4" fmla="*/ 30575 w 35402"/>
              <a:gd name="connsiteY4" fmla="*/ 17701 h 35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402" h="35402">
                <a:moveTo>
                  <a:pt x="30575" y="17701"/>
                </a:moveTo>
                <a:cubicBezTo>
                  <a:pt x="30575" y="24811"/>
                  <a:pt x="24811" y="30575"/>
                  <a:pt x="17701" y="30575"/>
                </a:cubicBezTo>
                <a:cubicBezTo>
                  <a:pt x="10591" y="30575"/>
                  <a:pt x="4828" y="24811"/>
                  <a:pt x="4828" y="17701"/>
                </a:cubicBezTo>
                <a:cubicBezTo>
                  <a:pt x="4828" y="10591"/>
                  <a:pt x="10591" y="4828"/>
                  <a:pt x="17701" y="4828"/>
                </a:cubicBezTo>
                <a:cubicBezTo>
                  <a:pt x="24811" y="4828"/>
                  <a:pt x="30575" y="10591"/>
                  <a:pt x="30575" y="17701"/>
                </a:cubicBezTo>
                <a:close/>
              </a:path>
            </a:pathLst>
          </a:custGeom>
          <a:noFill/>
          <a:ln w="12700" cap="flat">
            <a:solidFill>
              <a:srgbClr val="FFFFFF"/>
            </a:solidFill>
            <a:prstDash val="solid"/>
            <a:miter/>
          </a:ln>
        </p:spPr>
        <p:txBody>
          <a:bodyPr rtlCol="0" anchor="ctr"/>
          <a:lstStyle/>
          <a:p>
            <a:endParaRPr lang="en-US" sz="1800" dirty="0"/>
          </a:p>
        </p:txBody>
      </p:sp>
      <p:sp>
        <p:nvSpPr>
          <p:cNvPr id="45" name="Freeform: Shape 730">
            <a:extLst>
              <a:ext uri="{FF2B5EF4-FFF2-40B4-BE49-F238E27FC236}">
                <a16:creationId xmlns:a16="http://schemas.microsoft.com/office/drawing/2014/main" id="{26A72377-286A-BC4B-BFA1-CB7363185E2C}"/>
              </a:ext>
            </a:extLst>
          </p:cNvPr>
          <p:cNvSpPr/>
          <p:nvPr/>
        </p:nvSpPr>
        <p:spPr>
          <a:xfrm>
            <a:off x="6904811" y="2060407"/>
            <a:ext cx="95595" cy="95595"/>
          </a:xfrm>
          <a:custGeom>
            <a:avLst/>
            <a:gdLst>
              <a:gd name="connsiteX0" fmla="*/ 30575 w 35402"/>
              <a:gd name="connsiteY0" fmla="*/ 17701 h 35402"/>
              <a:gd name="connsiteX1" fmla="*/ 17701 w 35402"/>
              <a:gd name="connsiteY1" fmla="*/ 30575 h 35402"/>
              <a:gd name="connsiteX2" fmla="*/ 4828 w 35402"/>
              <a:gd name="connsiteY2" fmla="*/ 17701 h 35402"/>
              <a:gd name="connsiteX3" fmla="*/ 17701 w 35402"/>
              <a:gd name="connsiteY3" fmla="*/ 4828 h 35402"/>
              <a:gd name="connsiteX4" fmla="*/ 30575 w 35402"/>
              <a:gd name="connsiteY4" fmla="*/ 17701 h 35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402" h="35402">
                <a:moveTo>
                  <a:pt x="30575" y="17701"/>
                </a:moveTo>
                <a:cubicBezTo>
                  <a:pt x="30575" y="24811"/>
                  <a:pt x="24811" y="30575"/>
                  <a:pt x="17701" y="30575"/>
                </a:cubicBezTo>
                <a:cubicBezTo>
                  <a:pt x="10591" y="30575"/>
                  <a:pt x="4828" y="24811"/>
                  <a:pt x="4828" y="17701"/>
                </a:cubicBezTo>
                <a:cubicBezTo>
                  <a:pt x="4828" y="10591"/>
                  <a:pt x="10591" y="4828"/>
                  <a:pt x="17701" y="4828"/>
                </a:cubicBezTo>
                <a:cubicBezTo>
                  <a:pt x="24811" y="4828"/>
                  <a:pt x="30575" y="10591"/>
                  <a:pt x="30575" y="17701"/>
                </a:cubicBezTo>
                <a:close/>
              </a:path>
            </a:pathLst>
          </a:custGeom>
          <a:noFill/>
          <a:ln w="12700" cap="flat">
            <a:solidFill>
              <a:srgbClr val="FFFFFF"/>
            </a:solidFill>
            <a:prstDash val="solid"/>
            <a:miter/>
          </a:ln>
        </p:spPr>
        <p:txBody>
          <a:bodyPr rtlCol="0" anchor="ctr"/>
          <a:lstStyle/>
          <a:p>
            <a:endParaRPr lang="en-US" sz="1800" dirty="0"/>
          </a:p>
        </p:txBody>
      </p:sp>
      <p:sp>
        <p:nvSpPr>
          <p:cNvPr id="46" name="Freeform: Shape 731">
            <a:extLst>
              <a:ext uri="{FF2B5EF4-FFF2-40B4-BE49-F238E27FC236}">
                <a16:creationId xmlns:a16="http://schemas.microsoft.com/office/drawing/2014/main" id="{5E87C246-4F15-7649-9A80-FB305B42F8B1}"/>
              </a:ext>
            </a:extLst>
          </p:cNvPr>
          <p:cNvSpPr/>
          <p:nvPr/>
        </p:nvSpPr>
        <p:spPr>
          <a:xfrm>
            <a:off x="6636278" y="2010003"/>
            <a:ext cx="1268797" cy="947254"/>
          </a:xfrm>
          <a:custGeom>
            <a:avLst/>
            <a:gdLst>
              <a:gd name="connsiteX0" fmla="*/ 465709 w 469892"/>
              <a:gd name="connsiteY0" fmla="*/ 337615 h 350810"/>
              <a:gd name="connsiteX1" fmla="*/ 456054 w 469892"/>
              <a:gd name="connsiteY1" fmla="*/ 347270 h 350810"/>
              <a:gd name="connsiteX2" fmla="*/ 14483 w 469892"/>
              <a:gd name="connsiteY2" fmla="*/ 347270 h 350810"/>
              <a:gd name="connsiteX3" fmla="*/ 4828 w 469892"/>
              <a:gd name="connsiteY3" fmla="*/ 337615 h 350810"/>
              <a:gd name="connsiteX4" fmla="*/ 4828 w 469892"/>
              <a:gd name="connsiteY4" fmla="*/ 14483 h 350810"/>
              <a:gd name="connsiteX5" fmla="*/ 14483 w 469892"/>
              <a:gd name="connsiteY5" fmla="*/ 4828 h 350810"/>
              <a:gd name="connsiteX6" fmla="*/ 456054 w 469892"/>
              <a:gd name="connsiteY6" fmla="*/ 4828 h 350810"/>
              <a:gd name="connsiteX7" fmla="*/ 465709 w 469892"/>
              <a:gd name="connsiteY7" fmla="*/ 14483 h 350810"/>
              <a:gd name="connsiteX8" fmla="*/ 465709 w 469892"/>
              <a:gd name="connsiteY8" fmla="*/ 337615 h 350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9892" h="350810">
                <a:moveTo>
                  <a:pt x="465709" y="337615"/>
                </a:moveTo>
                <a:cubicBezTo>
                  <a:pt x="465709" y="342764"/>
                  <a:pt x="461525" y="347270"/>
                  <a:pt x="456054" y="347270"/>
                </a:cubicBezTo>
                <a:lnTo>
                  <a:pt x="14483" y="347270"/>
                </a:lnTo>
                <a:cubicBezTo>
                  <a:pt x="9333" y="347270"/>
                  <a:pt x="4828" y="343086"/>
                  <a:pt x="4828" y="337615"/>
                </a:cubicBezTo>
                <a:lnTo>
                  <a:pt x="4828" y="14483"/>
                </a:lnTo>
                <a:cubicBezTo>
                  <a:pt x="4828" y="9333"/>
                  <a:pt x="9012" y="4828"/>
                  <a:pt x="14483" y="4828"/>
                </a:cubicBezTo>
                <a:lnTo>
                  <a:pt x="456054" y="4828"/>
                </a:lnTo>
                <a:cubicBezTo>
                  <a:pt x="461203" y="4828"/>
                  <a:pt x="465709" y="9012"/>
                  <a:pt x="465709" y="14483"/>
                </a:cubicBezTo>
                <a:lnTo>
                  <a:pt x="465709" y="337615"/>
                </a:lnTo>
                <a:close/>
              </a:path>
            </a:pathLst>
          </a:custGeom>
          <a:noFill/>
          <a:ln w="12700" cap="flat">
            <a:solidFill>
              <a:srgbClr val="FFFFFF"/>
            </a:solidFill>
            <a:prstDash val="solid"/>
            <a:round/>
          </a:ln>
        </p:spPr>
        <p:txBody>
          <a:bodyPr rtlCol="0" anchor="ctr"/>
          <a:lstStyle/>
          <a:p>
            <a:endParaRPr lang="en-US" sz="1800" dirty="0"/>
          </a:p>
        </p:txBody>
      </p:sp>
      <p:sp>
        <p:nvSpPr>
          <p:cNvPr id="47" name="Freeform: Shape 732">
            <a:extLst>
              <a:ext uri="{FF2B5EF4-FFF2-40B4-BE49-F238E27FC236}">
                <a16:creationId xmlns:a16="http://schemas.microsoft.com/office/drawing/2014/main" id="{03F5C89C-F928-6E4E-B939-7A223FB25894}"/>
              </a:ext>
            </a:extLst>
          </p:cNvPr>
          <p:cNvSpPr/>
          <p:nvPr/>
        </p:nvSpPr>
        <p:spPr>
          <a:xfrm>
            <a:off x="6637147" y="2178597"/>
            <a:ext cx="1260108" cy="26070"/>
          </a:xfrm>
          <a:custGeom>
            <a:avLst/>
            <a:gdLst>
              <a:gd name="connsiteX0" fmla="*/ 4828 w 466674"/>
              <a:gd name="connsiteY0" fmla="*/ 4828 h 9655"/>
              <a:gd name="connsiteX1" fmla="*/ 464743 w 466674"/>
              <a:gd name="connsiteY1" fmla="*/ 4828 h 9655"/>
            </a:gdLst>
            <a:ahLst/>
            <a:cxnLst>
              <a:cxn ang="0">
                <a:pos x="connsiteX0" y="connsiteY0"/>
              </a:cxn>
              <a:cxn ang="0">
                <a:pos x="connsiteX1" y="connsiteY1"/>
              </a:cxn>
            </a:cxnLst>
            <a:rect l="l" t="t" r="r" b="b"/>
            <a:pathLst>
              <a:path w="466674" h="9655">
                <a:moveTo>
                  <a:pt x="4828" y="4828"/>
                </a:moveTo>
                <a:lnTo>
                  <a:pt x="464743" y="4828"/>
                </a:lnTo>
              </a:path>
            </a:pathLst>
          </a:custGeom>
          <a:ln w="12700" cap="flat">
            <a:solidFill>
              <a:srgbClr val="FFFFFF"/>
            </a:solidFill>
            <a:prstDash val="solid"/>
            <a:round/>
          </a:ln>
        </p:spPr>
        <p:txBody>
          <a:bodyPr rtlCol="0" anchor="ctr"/>
          <a:lstStyle/>
          <a:p>
            <a:endParaRPr lang="en-US" sz="1800" dirty="0"/>
          </a:p>
        </p:txBody>
      </p:sp>
      <p:grpSp>
        <p:nvGrpSpPr>
          <p:cNvPr id="68" name="Graphic 1408">
            <a:extLst>
              <a:ext uri="{FF2B5EF4-FFF2-40B4-BE49-F238E27FC236}">
                <a16:creationId xmlns:a16="http://schemas.microsoft.com/office/drawing/2014/main" id="{D57C2EC9-1C72-5F41-ABBB-405827C73676}"/>
              </a:ext>
            </a:extLst>
          </p:cNvPr>
          <p:cNvGrpSpPr/>
          <p:nvPr/>
        </p:nvGrpSpPr>
        <p:grpSpPr>
          <a:xfrm>
            <a:off x="734097" y="1562176"/>
            <a:ext cx="1843604" cy="1843600"/>
            <a:chOff x="5276850" y="1619250"/>
            <a:chExt cx="457200" cy="457200"/>
          </a:xfrm>
        </p:grpSpPr>
        <p:sp>
          <p:nvSpPr>
            <p:cNvPr id="69" name="Freeform: Shape 2390">
              <a:extLst>
                <a:ext uri="{FF2B5EF4-FFF2-40B4-BE49-F238E27FC236}">
                  <a16:creationId xmlns:a16="http://schemas.microsoft.com/office/drawing/2014/main" id="{EFC88534-898D-5343-8F80-9B1303F3A785}"/>
                </a:ext>
              </a:extLst>
            </p:cNvPr>
            <p:cNvSpPr/>
            <p:nvPr/>
          </p:nvSpPr>
          <p:spPr>
            <a:xfrm>
              <a:off x="5481264" y="1902622"/>
              <a:ext cx="12893" cy="12893"/>
            </a:xfrm>
            <a:custGeom>
              <a:avLst/>
              <a:gdLst>
                <a:gd name="connsiteX0" fmla="*/ 12893 w 12893"/>
                <a:gd name="connsiteY0" fmla="*/ 6447 h 12893"/>
                <a:gd name="connsiteX1" fmla="*/ 6447 w 12893"/>
                <a:gd name="connsiteY1" fmla="*/ 12893 h 12893"/>
                <a:gd name="connsiteX2" fmla="*/ 0 w 12893"/>
                <a:gd name="connsiteY2" fmla="*/ 6447 h 12893"/>
                <a:gd name="connsiteX3" fmla="*/ 6447 w 12893"/>
                <a:gd name="connsiteY3" fmla="*/ 0 h 12893"/>
                <a:gd name="connsiteX4" fmla="*/ 12893 w 12893"/>
                <a:gd name="connsiteY4" fmla="*/ 6447 h 12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93" h="12893">
                  <a:moveTo>
                    <a:pt x="12893" y="6447"/>
                  </a:moveTo>
                  <a:cubicBezTo>
                    <a:pt x="12893" y="10007"/>
                    <a:pt x="10007" y="12893"/>
                    <a:pt x="6447" y="12893"/>
                  </a:cubicBezTo>
                  <a:cubicBezTo>
                    <a:pt x="2886" y="12893"/>
                    <a:pt x="0" y="10007"/>
                    <a:pt x="0" y="6447"/>
                  </a:cubicBezTo>
                  <a:cubicBezTo>
                    <a:pt x="0" y="2886"/>
                    <a:pt x="2886" y="0"/>
                    <a:pt x="6447" y="0"/>
                  </a:cubicBezTo>
                  <a:cubicBezTo>
                    <a:pt x="10007" y="0"/>
                    <a:pt x="12893" y="2886"/>
                    <a:pt x="12893" y="6447"/>
                  </a:cubicBezTo>
                  <a:close/>
                </a:path>
              </a:pathLst>
            </a:custGeom>
            <a:solidFill>
              <a:srgbClr val="F1F2F2"/>
            </a:solidFill>
            <a:ln w="2286" cap="flat">
              <a:noFill/>
              <a:prstDash val="solid"/>
              <a:miter/>
            </a:ln>
          </p:spPr>
          <p:txBody>
            <a:bodyPr rtlCol="0" anchor="ctr"/>
            <a:lstStyle/>
            <a:p>
              <a:endParaRPr lang="en-US" sz="1800"/>
            </a:p>
          </p:txBody>
        </p:sp>
        <p:sp>
          <p:nvSpPr>
            <p:cNvPr id="70" name="Freeform: Shape 2391">
              <a:extLst>
                <a:ext uri="{FF2B5EF4-FFF2-40B4-BE49-F238E27FC236}">
                  <a16:creationId xmlns:a16="http://schemas.microsoft.com/office/drawing/2014/main" id="{5830AC19-B06C-EC4D-9E3D-DB6675FC98B9}"/>
                </a:ext>
              </a:extLst>
            </p:cNvPr>
            <p:cNvSpPr/>
            <p:nvPr/>
          </p:nvSpPr>
          <p:spPr>
            <a:xfrm>
              <a:off x="5338206" y="1706483"/>
              <a:ext cx="300837" cy="220141"/>
            </a:xfrm>
            <a:custGeom>
              <a:avLst/>
              <a:gdLst>
                <a:gd name="connsiteX0" fmla="*/ 300838 w 300837"/>
                <a:gd name="connsiteY0" fmla="*/ 142509 h 220141"/>
                <a:gd name="connsiteX1" fmla="*/ 300838 w 300837"/>
                <a:gd name="connsiteY1" fmla="*/ 212804 h 220141"/>
                <a:gd name="connsiteX2" fmla="*/ 293500 w 300837"/>
                <a:gd name="connsiteY2" fmla="*/ 220142 h 220141"/>
                <a:gd name="connsiteX3" fmla="*/ 7338 w 300837"/>
                <a:gd name="connsiteY3" fmla="*/ 220142 h 220141"/>
                <a:gd name="connsiteX4" fmla="*/ 0 w 300837"/>
                <a:gd name="connsiteY4" fmla="*/ 212804 h 220141"/>
                <a:gd name="connsiteX5" fmla="*/ 0 w 300837"/>
                <a:gd name="connsiteY5" fmla="*/ 7338 h 220141"/>
                <a:gd name="connsiteX6" fmla="*/ 7338 w 300837"/>
                <a:gd name="connsiteY6" fmla="*/ 0 h 220141"/>
                <a:gd name="connsiteX7" fmla="*/ 293500 w 300837"/>
                <a:gd name="connsiteY7" fmla="*/ 0 h 220141"/>
                <a:gd name="connsiteX8" fmla="*/ 300838 w 300837"/>
                <a:gd name="connsiteY8" fmla="*/ 7338 h 220141"/>
                <a:gd name="connsiteX9" fmla="*/ 300838 w 300837"/>
                <a:gd name="connsiteY9" fmla="*/ 57630 h 220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0837" h="220141">
                  <a:moveTo>
                    <a:pt x="300838" y="142509"/>
                  </a:moveTo>
                  <a:lnTo>
                    <a:pt x="300838" y="212804"/>
                  </a:lnTo>
                  <a:cubicBezTo>
                    <a:pt x="300838" y="216857"/>
                    <a:pt x="297553" y="220142"/>
                    <a:pt x="293500" y="220142"/>
                  </a:cubicBezTo>
                  <a:lnTo>
                    <a:pt x="7338" y="220142"/>
                  </a:lnTo>
                  <a:cubicBezTo>
                    <a:pt x="3285" y="220142"/>
                    <a:pt x="0" y="216857"/>
                    <a:pt x="0" y="212804"/>
                  </a:cubicBezTo>
                  <a:lnTo>
                    <a:pt x="0" y="7338"/>
                  </a:lnTo>
                  <a:cubicBezTo>
                    <a:pt x="0" y="3285"/>
                    <a:pt x="3285" y="0"/>
                    <a:pt x="7338" y="0"/>
                  </a:cubicBezTo>
                  <a:lnTo>
                    <a:pt x="293500" y="0"/>
                  </a:lnTo>
                  <a:cubicBezTo>
                    <a:pt x="297553" y="0"/>
                    <a:pt x="300838" y="3285"/>
                    <a:pt x="300838" y="7338"/>
                  </a:cubicBezTo>
                  <a:lnTo>
                    <a:pt x="300838" y="57630"/>
                  </a:lnTo>
                </a:path>
              </a:pathLst>
            </a:custGeom>
            <a:noFill/>
            <a:ln w="12700" cap="flat">
              <a:solidFill>
                <a:srgbClr val="F1F2F2"/>
              </a:solidFill>
              <a:prstDash val="solid"/>
              <a:round/>
            </a:ln>
          </p:spPr>
          <p:txBody>
            <a:bodyPr rtlCol="0" anchor="ctr"/>
            <a:lstStyle/>
            <a:p>
              <a:endParaRPr lang="en-US" sz="1800"/>
            </a:p>
          </p:txBody>
        </p:sp>
        <p:sp>
          <p:nvSpPr>
            <p:cNvPr id="71" name="Freeform: Shape 2392">
              <a:extLst>
                <a:ext uri="{FF2B5EF4-FFF2-40B4-BE49-F238E27FC236}">
                  <a16:creationId xmlns:a16="http://schemas.microsoft.com/office/drawing/2014/main" id="{CC5E1D9A-C8BB-A945-8AE3-E8F75631D0CC}"/>
                </a:ext>
              </a:extLst>
            </p:cNvPr>
            <p:cNvSpPr/>
            <p:nvPr/>
          </p:nvSpPr>
          <p:spPr>
            <a:xfrm>
              <a:off x="5341132" y="1892678"/>
              <a:ext cx="294482" cy="2286"/>
            </a:xfrm>
            <a:custGeom>
              <a:avLst/>
              <a:gdLst>
                <a:gd name="connsiteX0" fmla="*/ 0 w 294482"/>
                <a:gd name="connsiteY0" fmla="*/ 0 h 2286"/>
                <a:gd name="connsiteX1" fmla="*/ 294483 w 294482"/>
                <a:gd name="connsiteY1" fmla="*/ 0 h 2286"/>
              </a:gdLst>
              <a:ahLst/>
              <a:cxnLst>
                <a:cxn ang="0">
                  <a:pos x="connsiteX0" y="connsiteY0"/>
                </a:cxn>
                <a:cxn ang="0">
                  <a:pos x="connsiteX1" y="connsiteY1"/>
                </a:cxn>
              </a:cxnLst>
              <a:rect l="l" t="t" r="r" b="b"/>
              <a:pathLst>
                <a:path w="294482" h="2286">
                  <a:moveTo>
                    <a:pt x="0" y="0"/>
                  </a:moveTo>
                  <a:lnTo>
                    <a:pt x="294483" y="0"/>
                  </a:lnTo>
                </a:path>
              </a:pathLst>
            </a:custGeom>
            <a:ln w="12700" cap="flat">
              <a:solidFill>
                <a:srgbClr val="F1F2F2"/>
              </a:solidFill>
              <a:prstDash val="solid"/>
              <a:round/>
            </a:ln>
          </p:spPr>
          <p:txBody>
            <a:bodyPr rtlCol="0" anchor="ctr"/>
            <a:lstStyle/>
            <a:p>
              <a:endParaRPr lang="en-US" sz="1800"/>
            </a:p>
          </p:txBody>
        </p:sp>
        <p:sp>
          <p:nvSpPr>
            <p:cNvPr id="72" name="Freeform: Shape 2393">
              <a:extLst>
                <a:ext uri="{FF2B5EF4-FFF2-40B4-BE49-F238E27FC236}">
                  <a16:creationId xmlns:a16="http://schemas.microsoft.com/office/drawing/2014/main" id="{62941F30-9453-F240-90C9-953539CE0459}"/>
                </a:ext>
              </a:extLst>
            </p:cNvPr>
            <p:cNvSpPr/>
            <p:nvPr/>
          </p:nvSpPr>
          <p:spPr>
            <a:xfrm>
              <a:off x="5471091" y="1926625"/>
              <a:ext cx="31295" cy="44691"/>
            </a:xfrm>
            <a:custGeom>
              <a:avLst/>
              <a:gdLst>
                <a:gd name="connsiteX0" fmla="*/ 0 w 31295"/>
                <a:gd name="connsiteY0" fmla="*/ 0 h 44691"/>
                <a:gd name="connsiteX1" fmla="*/ 31295 w 31295"/>
                <a:gd name="connsiteY1" fmla="*/ 0 h 44691"/>
                <a:gd name="connsiteX2" fmla="*/ 31295 w 31295"/>
                <a:gd name="connsiteY2" fmla="*/ 44691 h 44691"/>
                <a:gd name="connsiteX3" fmla="*/ 0 w 31295"/>
                <a:gd name="connsiteY3" fmla="*/ 44691 h 44691"/>
              </a:gdLst>
              <a:ahLst/>
              <a:cxnLst>
                <a:cxn ang="0">
                  <a:pos x="connsiteX0" y="connsiteY0"/>
                </a:cxn>
                <a:cxn ang="0">
                  <a:pos x="connsiteX1" y="connsiteY1"/>
                </a:cxn>
                <a:cxn ang="0">
                  <a:pos x="connsiteX2" y="connsiteY2"/>
                </a:cxn>
                <a:cxn ang="0">
                  <a:pos x="connsiteX3" y="connsiteY3"/>
                </a:cxn>
              </a:cxnLst>
              <a:rect l="l" t="t" r="r" b="b"/>
              <a:pathLst>
                <a:path w="31295" h="44691">
                  <a:moveTo>
                    <a:pt x="0" y="0"/>
                  </a:moveTo>
                  <a:lnTo>
                    <a:pt x="31295" y="0"/>
                  </a:lnTo>
                  <a:lnTo>
                    <a:pt x="31295" y="44691"/>
                  </a:lnTo>
                  <a:lnTo>
                    <a:pt x="0" y="44691"/>
                  </a:lnTo>
                  <a:close/>
                </a:path>
              </a:pathLst>
            </a:custGeom>
            <a:noFill/>
            <a:ln w="12700" cap="flat">
              <a:solidFill>
                <a:srgbClr val="F1F2F2"/>
              </a:solidFill>
              <a:prstDash val="solid"/>
              <a:round/>
            </a:ln>
          </p:spPr>
          <p:txBody>
            <a:bodyPr rtlCol="0" anchor="ctr"/>
            <a:lstStyle/>
            <a:p>
              <a:endParaRPr lang="en-US" sz="1800"/>
            </a:p>
          </p:txBody>
        </p:sp>
        <p:sp>
          <p:nvSpPr>
            <p:cNvPr id="73" name="Freeform: Shape 2394">
              <a:extLst>
                <a:ext uri="{FF2B5EF4-FFF2-40B4-BE49-F238E27FC236}">
                  <a16:creationId xmlns:a16="http://schemas.microsoft.com/office/drawing/2014/main" id="{5DF301FE-42BD-9947-B5B1-1C24CCEE1FE2}"/>
                </a:ext>
              </a:extLst>
            </p:cNvPr>
            <p:cNvSpPr/>
            <p:nvPr/>
          </p:nvSpPr>
          <p:spPr>
            <a:xfrm>
              <a:off x="5416364" y="1971316"/>
              <a:ext cx="140749" cy="17876"/>
            </a:xfrm>
            <a:custGeom>
              <a:avLst/>
              <a:gdLst>
                <a:gd name="connsiteX0" fmla="*/ 0 w 140749"/>
                <a:gd name="connsiteY0" fmla="*/ 0 h 17876"/>
                <a:gd name="connsiteX1" fmla="*/ 140749 w 140749"/>
                <a:gd name="connsiteY1" fmla="*/ 0 h 17876"/>
                <a:gd name="connsiteX2" fmla="*/ 140749 w 140749"/>
                <a:gd name="connsiteY2" fmla="*/ 17877 h 17876"/>
                <a:gd name="connsiteX3" fmla="*/ 0 w 140749"/>
                <a:gd name="connsiteY3" fmla="*/ 17877 h 17876"/>
              </a:gdLst>
              <a:ahLst/>
              <a:cxnLst>
                <a:cxn ang="0">
                  <a:pos x="connsiteX0" y="connsiteY0"/>
                </a:cxn>
                <a:cxn ang="0">
                  <a:pos x="connsiteX1" y="connsiteY1"/>
                </a:cxn>
                <a:cxn ang="0">
                  <a:pos x="connsiteX2" y="connsiteY2"/>
                </a:cxn>
                <a:cxn ang="0">
                  <a:pos x="connsiteX3" y="connsiteY3"/>
                </a:cxn>
              </a:cxnLst>
              <a:rect l="l" t="t" r="r" b="b"/>
              <a:pathLst>
                <a:path w="140749" h="17876">
                  <a:moveTo>
                    <a:pt x="0" y="0"/>
                  </a:moveTo>
                  <a:lnTo>
                    <a:pt x="140749" y="0"/>
                  </a:lnTo>
                  <a:lnTo>
                    <a:pt x="140749" y="17877"/>
                  </a:lnTo>
                  <a:lnTo>
                    <a:pt x="0" y="17877"/>
                  </a:lnTo>
                  <a:close/>
                </a:path>
              </a:pathLst>
            </a:custGeom>
            <a:noFill/>
            <a:ln w="12700" cap="flat">
              <a:solidFill>
                <a:srgbClr val="F1F2F2"/>
              </a:solidFill>
              <a:prstDash val="solid"/>
              <a:round/>
            </a:ln>
          </p:spPr>
          <p:txBody>
            <a:bodyPr rtlCol="0" anchor="ctr"/>
            <a:lstStyle/>
            <a:p>
              <a:endParaRPr lang="en-US" sz="1800"/>
            </a:p>
          </p:txBody>
        </p:sp>
        <p:sp>
          <p:nvSpPr>
            <p:cNvPr id="74" name="Freeform: Shape 2395">
              <a:extLst>
                <a:ext uri="{FF2B5EF4-FFF2-40B4-BE49-F238E27FC236}">
                  <a16:creationId xmlns:a16="http://schemas.microsoft.com/office/drawing/2014/main" id="{1EED6937-1E6B-A249-A693-7AD213114DD4}"/>
                </a:ext>
              </a:extLst>
            </p:cNvPr>
            <p:cNvSpPr/>
            <p:nvPr/>
          </p:nvSpPr>
          <p:spPr>
            <a:xfrm>
              <a:off x="5605416" y="1767085"/>
              <a:ext cx="67276" cy="74843"/>
            </a:xfrm>
            <a:custGeom>
              <a:avLst/>
              <a:gdLst>
                <a:gd name="connsiteX0" fmla="*/ 41239 w 67276"/>
                <a:gd name="connsiteY0" fmla="*/ 34884 h 74843"/>
                <a:gd name="connsiteX1" fmla="*/ 64465 w 67276"/>
                <a:gd name="connsiteY1" fmla="*/ 62819 h 74843"/>
                <a:gd name="connsiteX2" fmla="*/ 50018 w 67276"/>
                <a:gd name="connsiteY2" fmla="*/ 74844 h 74843"/>
                <a:gd name="connsiteX3" fmla="*/ 26769 w 67276"/>
                <a:gd name="connsiteY3" fmla="*/ 46932 h 74843"/>
                <a:gd name="connsiteX4" fmla="*/ 16185 w 67276"/>
                <a:gd name="connsiteY4" fmla="*/ 71392 h 74843"/>
                <a:gd name="connsiteX5" fmla="*/ 0 w 67276"/>
                <a:gd name="connsiteY5" fmla="*/ 0 h 74843"/>
                <a:gd name="connsiteX6" fmla="*/ 67277 w 67276"/>
                <a:gd name="connsiteY6" fmla="*/ 28964 h 74843"/>
                <a:gd name="connsiteX7" fmla="*/ 41239 w 67276"/>
                <a:gd name="connsiteY7" fmla="*/ 34884 h 74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276" h="74843">
                  <a:moveTo>
                    <a:pt x="41239" y="34884"/>
                  </a:moveTo>
                  <a:lnTo>
                    <a:pt x="64465" y="62819"/>
                  </a:lnTo>
                  <a:lnTo>
                    <a:pt x="50018" y="74844"/>
                  </a:lnTo>
                  <a:lnTo>
                    <a:pt x="26769" y="46932"/>
                  </a:lnTo>
                  <a:lnTo>
                    <a:pt x="16185" y="71392"/>
                  </a:lnTo>
                  <a:lnTo>
                    <a:pt x="0" y="0"/>
                  </a:lnTo>
                  <a:lnTo>
                    <a:pt x="67277" y="28964"/>
                  </a:lnTo>
                  <a:lnTo>
                    <a:pt x="41239" y="34884"/>
                  </a:lnTo>
                  <a:close/>
                </a:path>
              </a:pathLst>
            </a:custGeom>
            <a:noFill/>
            <a:ln w="12700" cap="flat">
              <a:solidFill>
                <a:srgbClr val="527FFF"/>
              </a:solidFill>
              <a:prstDash val="solid"/>
              <a:round/>
            </a:ln>
          </p:spPr>
          <p:txBody>
            <a:bodyPr rtlCol="0" anchor="ctr"/>
            <a:lstStyle/>
            <a:p>
              <a:endParaRPr lang="en-US" sz="1800"/>
            </a:p>
          </p:txBody>
        </p:sp>
        <p:sp>
          <p:nvSpPr>
            <p:cNvPr id="75" name="Freeform: Shape 2396">
              <a:extLst>
                <a:ext uri="{FF2B5EF4-FFF2-40B4-BE49-F238E27FC236}">
                  <a16:creationId xmlns:a16="http://schemas.microsoft.com/office/drawing/2014/main" id="{972BD6A9-3E22-324D-B048-210432D2CF46}"/>
                </a:ext>
              </a:extLst>
            </p:cNvPr>
            <p:cNvSpPr/>
            <p:nvPr/>
          </p:nvSpPr>
          <p:spPr>
            <a:xfrm>
              <a:off x="5355396" y="1721434"/>
              <a:ext cx="10378" cy="10378"/>
            </a:xfrm>
            <a:custGeom>
              <a:avLst/>
              <a:gdLst>
                <a:gd name="connsiteX0" fmla="*/ 10378 w 10378"/>
                <a:gd name="connsiteY0" fmla="*/ 5189 h 10378"/>
                <a:gd name="connsiteX1" fmla="*/ 5189 w 10378"/>
                <a:gd name="connsiteY1" fmla="*/ 10378 h 10378"/>
                <a:gd name="connsiteX2" fmla="*/ 0 w 10378"/>
                <a:gd name="connsiteY2" fmla="*/ 5189 h 10378"/>
                <a:gd name="connsiteX3" fmla="*/ 5189 w 10378"/>
                <a:gd name="connsiteY3" fmla="*/ 0 h 10378"/>
                <a:gd name="connsiteX4" fmla="*/ 10378 w 10378"/>
                <a:gd name="connsiteY4" fmla="*/ 5189 h 103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78" h="10378">
                  <a:moveTo>
                    <a:pt x="10378" y="5189"/>
                  </a:moveTo>
                  <a:cubicBezTo>
                    <a:pt x="10378" y="8055"/>
                    <a:pt x="8055" y="10378"/>
                    <a:pt x="5189" y="10378"/>
                  </a:cubicBezTo>
                  <a:cubicBezTo>
                    <a:pt x="2323" y="10378"/>
                    <a:pt x="0" y="8055"/>
                    <a:pt x="0" y="5189"/>
                  </a:cubicBezTo>
                  <a:cubicBezTo>
                    <a:pt x="0" y="2323"/>
                    <a:pt x="2323" y="0"/>
                    <a:pt x="5189" y="0"/>
                  </a:cubicBezTo>
                  <a:cubicBezTo>
                    <a:pt x="8055" y="0"/>
                    <a:pt x="10378" y="2323"/>
                    <a:pt x="10378" y="5189"/>
                  </a:cubicBezTo>
                  <a:close/>
                </a:path>
              </a:pathLst>
            </a:custGeom>
            <a:solidFill>
              <a:srgbClr val="F1F2F2"/>
            </a:solidFill>
            <a:ln w="2286" cap="flat">
              <a:noFill/>
              <a:prstDash val="solid"/>
              <a:miter/>
            </a:ln>
          </p:spPr>
          <p:txBody>
            <a:bodyPr rtlCol="0" anchor="ctr"/>
            <a:lstStyle/>
            <a:p>
              <a:endParaRPr lang="en-US" sz="1800"/>
            </a:p>
          </p:txBody>
        </p:sp>
        <p:sp>
          <p:nvSpPr>
            <p:cNvPr id="76" name="Freeform: Shape 2397">
              <a:extLst>
                <a:ext uri="{FF2B5EF4-FFF2-40B4-BE49-F238E27FC236}">
                  <a16:creationId xmlns:a16="http://schemas.microsoft.com/office/drawing/2014/main" id="{6D021569-DD69-D24D-B4E7-5BB0BE845C77}"/>
                </a:ext>
              </a:extLst>
            </p:cNvPr>
            <p:cNvSpPr/>
            <p:nvPr/>
          </p:nvSpPr>
          <p:spPr>
            <a:xfrm>
              <a:off x="5370941" y="1721388"/>
              <a:ext cx="10378" cy="10378"/>
            </a:xfrm>
            <a:custGeom>
              <a:avLst/>
              <a:gdLst>
                <a:gd name="connsiteX0" fmla="*/ 10378 w 10378"/>
                <a:gd name="connsiteY0" fmla="*/ 5189 h 10378"/>
                <a:gd name="connsiteX1" fmla="*/ 5189 w 10378"/>
                <a:gd name="connsiteY1" fmla="*/ 10378 h 10378"/>
                <a:gd name="connsiteX2" fmla="*/ 0 w 10378"/>
                <a:gd name="connsiteY2" fmla="*/ 5189 h 10378"/>
                <a:gd name="connsiteX3" fmla="*/ 5189 w 10378"/>
                <a:gd name="connsiteY3" fmla="*/ 0 h 10378"/>
                <a:gd name="connsiteX4" fmla="*/ 10378 w 10378"/>
                <a:gd name="connsiteY4" fmla="*/ 5189 h 103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78" h="10378">
                  <a:moveTo>
                    <a:pt x="10378" y="5189"/>
                  </a:moveTo>
                  <a:cubicBezTo>
                    <a:pt x="10378" y="8055"/>
                    <a:pt x="8055" y="10378"/>
                    <a:pt x="5189" y="10378"/>
                  </a:cubicBezTo>
                  <a:cubicBezTo>
                    <a:pt x="2323" y="10378"/>
                    <a:pt x="0" y="8055"/>
                    <a:pt x="0" y="5189"/>
                  </a:cubicBezTo>
                  <a:cubicBezTo>
                    <a:pt x="0" y="2323"/>
                    <a:pt x="2323" y="0"/>
                    <a:pt x="5189" y="0"/>
                  </a:cubicBezTo>
                  <a:cubicBezTo>
                    <a:pt x="8055" y="0"/>
                    <a:pt x="10378" y="2323"/>
                    <a:pt x="10378" y="5189"/>
                  </a:cubicBezTo>
                  <a:close/>
                </a:path>
              </a:pathLst>
            </a:custGeom>
            <a:solidFill>
              <a:srgbClr val="F1F2F2"/>
            </a:solidFill>
            <a:ln w="2286" cap="flat">
              <a:noFill/>
              <a:prstDash val="solid"/>
              <a:miter/>
            </a:ln>
          </p:spPr>
          <p:txBody>
            <a:bodyPr rtlCol="0" anchor="ctr"/>
            <a:lstStyle/>
            <a:p>
              <a:endParaRPr lang="en-US" sz="1800"/>
            </a:p>
          </p:txBody>
        </p:sp>
        <p:sp>
          <p:nvSpPr>
            <p:cNvPr id="77" name="Freeform: Shape 2398">
              <a:extLst>
                <a:ext uri="{FF2B5EF4-FFF2-40B4-BE49-F238E27FC236}">
                  <a16:creationId xmlns:a16="http://schemas.microsoft.com/office/drawing/2014/main" id="{6E2F85D0-01F1-B247-B922-AF3E5586446F}"/>
                </a:ext>
              </a:extLst>
            </p:cNvPr>
            <p:cNvSpPr/>
            <p:nvPr/>
          </p:nvSpPr>
          <p:spPr>
            <a:xfrm>
              <a:off x="5386509" y="1721319"/>
              <a:ext cx="10378" cy="10378"/>
            </a:xfrm>
            <a:custGeom>
              <a:avLst/>
              <a:gdLst>
                <a:gd name="connsiteX0" fmla="*/ 10378 w 10378"/>
                <a:gd name="connsiteY0" fmla="*/ 5189 h 10378"/>
                <a:gd name="connsiteX1" fmla="*/ 5189 w 10378"/>
                <a:gd name="connsiteY1" fmla="*/ 10378 h 10378"/>
                <a:gd name="connsiteX2" fmla="*/ 0 w 10378"/>
                <a:gd name="connsiteY2" fmla="*/ 5189 h 10378"/>
                <a:gd name="connsiteX3" fmla="*/ 5189 w 10378"/>
                <a:gd name="connsiteY3" fmla="*/ 0 h 10378"/>
                <a:gd name="connsiteX4" fmla="*/ 10378 w 10378"/>
                <a:gd name="connsiteY4" fmla="*/ 5189 h 103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78" h="10378">
                  <a:moveTo>
                    <a:pt x="10378" y="5189"/>
                  </a:moveTo>
                  <a:cubicBezTo>
                    <a:pt x="10378" y="8055"/>
                    <a:pt x="8055" y="10378"/>
                    <a:pt x="5189" y="10378"/>
                  </a:cubicBezTo>
                  <a:cubicBezTo>
                    <a:pt x="2323" y="10378"/>
                    <a:pt x="0" y="8055"/>
                    <a:pt x="0" y="5189"/>
                  </a:cubicBezTo>
                  <a:cubicBezTo>
                    <a:pt x="0" y="2323"/>
                    <a:pt x="2323" y="0"/>
                    <a:pt x="5189" y="0"/>
                  </a:cubicBezTo>
                  <a:cubicBezTo>
                    <a:pt x="8055" y="0"/>
                    <a:pt x="10378" y="2323"/>
                    <a:pt x="10378" y="5189"/>
                  </a:cubicBezTo>
                  <a:close/>
                </a:path>
              </a:pathLst>
            </a:custGeom>
            <a:solidFill>
              <a:srgbClr val="F1F2F2"/>
            </a:solidFill>
            <a:ln w="2286" cap="flat">
              <a:noFill/>
              <a:prstDash val="solid"/>
              <a:miter/>
            </a:ln>
          </p:spPr>
          <p:txBody>
            <a:bodyPr rtlCol="0" anchor="ctr"/>
            <a:lstStyle/>
            <a:p>
              <a:endParaRPr lang="en-US" sz="1800"/>
            </a:p>
          </p:txBody>
        </p:sp>
        <p:sp>
          <p:nvSpPr>
            <p:cNvPr id="78" name="Freeform: Shape 2399">
              <a:extLst>
                <a:ext uri="{FF2B5EF4-FFF2-40B4-BE49-F238E27FC236}">
                  <a16:creationId xmlns:a16="http://schemas.microsoft.com/office/drawing/2014/main" id="{2A23061A-8292-1944-AB13-39E614360D59}"/>
                </a:ext>
              </a:extLst>
            </p:cNvPr>
            <p:cNvSpPr/>
            <p:nvPr/>
          </p:nvSpPr>
          <p:spPr>
            <a:xfrm>
              <a:off x="5341292" y="1746420"/>
              <a:ext cx="296768" cy="2286"/>
            </a:xfrm>
            <a:custGeom>
              <a:avLst/>
              <a:gdLst>
                <a:gd name="connsiteX0" fmla="*/ 0 w 296768"/>
                <a:gd name="connsiteY0" fmla="*/ 0 h 2286"/>
                <a:gd name="connsiteX1" fmla="*/ 296769 w 296768"/>
                <a:gd name="connsiteY1" fmla="*/ 0 h 2286"/>
              </a:gdLst>
              <a:ahLst/>
              <a:cxnLst>
                <a:cxn ang="0">
                  <a:pos x="connsiteX0" y="connsiteY0"/>
                </a:cxn>
                <a:cxn ang="0">
                  <a:pos x="connsiteX1" y="connsiteY1"/>
                </a:cxn>
              </a:cxnLst>
              <a:rect l="l" t="t" r="r" b="b"/>
              <a:pathLst>
                <a:path w="296768" h="2286">
                  <a:moveTo>
                    <a:pt x="0" y="0"/>
                  </a:moveTo>
                  <a:lnTo>
                    <a:pt x="296769" y="0"/>
                  </a:lnTo>
                </a:path>
              </a:pathLst>
            </a:custGeom>
            <a:ln w="12700" cap="flat">
              <a:solidFill>
                <a:srgbClr val="F1F2F2"/>
              </a:solidFill>
              <a:prstDash val="solid"/>
              <a:round/>
            </a:ln>
          </p:spPr>
          <p:txBody>
            <a:bodyPr rtlCol="0" anchor="ctr"/>
            <a:lstStyle/>
            <a:p>
              <a:endParaRPr lang="en-US" sz="1800"/>
            </a:p>
          </p:txBody>
        </p:sp>
        <p:sp>
          <p:nvSpPr>
            <p:cNvPr id="79" name="Freeform: Shape 2400">
              <a:extLst>
                <a:ext uri="{FF2B5EF4-FFF2-40B4-BE49-F238E27FC236}">
                  <a16:creationId xmlns:a16="http://schemas.microsoft.com/office/drawing/2014/main" id="{DE9BC587-AD7B-6F48-B2BA-AB64F48FD8EF}"/>
                </a:ext>
              </a:extLst>
            </p:cNvPr>
            <p:cNvSpPr/>
            <p:nvPr/>
          </p:nvSpPr>
          <p:spPr>
            <a:xfrm>
              <a:off x="5433029" y="1763610"/>
              <a:ext cx="45857" cy="45857"/>
            </a:xfrm>
            <a:custGeom>
              <a:avLst/>
              <a:gdLst>
                <a:gd name="connsiteX0" fmla="*/ 0 w 45857"/>
                <a:gd name="connsiteY0" fmla="*/ 0 h 45857"/>
                <a:gd name="connsiteX1" fmla="*/ 45857 w 45857"/>
                <a:gd name="connsiteY1" fmla="*/ 0 h 45857"/>
                <a:gd name="connsiteX2" fmla="*/ 45857 w 45857"/>
                <a:gd name="connsiteY2" fmla="*/ 45857 h 45857"/>
                <a:gd name="connsiteX3" fmla="*/ 0 w 45857"/>
                <a:gd name="connsiteY3" fmla="*/ 45857 h 45857"/>
              </a:gdLst>
              <a:ahLst/>
              <a:cxnLst>
                <a:cxn ang="0">
                  <a:pos x="connsiteX0" y="connsiteY0"/>
                </a:cxn>
                <a:cxn ang="0">
                  <a:pos x="connsiteX1" y="connsiteY1"/>
                </a:cxn>
                <a:cxn ang="0">
                  <a:pos x="connsiteX2" y="connsiteY2"/>
                </a:cxn>
                <a:cxn ang="0">
                  <a:pos x="connsiteX3" y="connsiteY3"/>
                </a:cxn>
              </a:cxnLst>
              <a:rect l="l" t="t" r="r" b="b"/>
              <a:pathLst>
                <a:path w="45857" h="45857">
                  <a:moveTo>
                    <a:pt x="0" y="0"/>
                  </a:moveTo>
                  <a:lnTo>
                    <a:pt x="45857" y="0"/>
                  </a:lnTo>
                  <a:lnTo>
                    <a:pt x="45857" y="45857"/>
                  </a:lnTo>
                  <a:lnTo>
                    <a:pt x="0" y="45857"/>
                  </a:lnTo>
                  <a:close/>
                </a:path>
              </a:pathLst>
            </a:custGeom>
            <a:noFill/>
            <a:ln w="12700" cap="flat">
              <a:solidFill>
                <a:srgbClr val="F1F2F2"/>
              </a:solidFill>
              <a:prstDash val="solid"/>
              <a:round/>
            </a:ln>
          </p:spPr>
          <p:txBody>
            <a:bodyPr rtlCol="0" anchor="ctr"/>
            <a:lstStyle/>
            <a:p>
              <a:endParaRPr lang="en-US" sz="1800"/>
            </a:p>
          </p:txBody>
        </p:sp>
        <p:sp>
          <p:nvSpPr>
            <p:cNvPr id="80" name="Freeform: Shape 2401">
              <a:extLst>
                <a:ext uri="{FF2B5EF4-FFF2-40B4-BE49-F238E27FC236}">
                  <a16:creationId xmlns:a16="http://schemas.microsoft.com/office/drawing/2014/main" id="{E4FAA7F2-12A0-794F-95E5-9484BD0C2586}"/>
                </a:ext>
              </a:extLst>
            </p:cNvPr>
            <p:cNvSpPr/>
            <p:nvPr/>
          </p:nvSpPr>
          <p:spPr>
            <a:xfrm>
              <a:off x="5433029" y="1828213"/>
              <a:ext cx="45857" cy="45857"/>
            </a:xfrm>
            <a:custGeom>
              <a:avLst/>
              <a:gdLst>
                <a:gd name="connsiteX0" fmla="*/ 0 w 45857"/>
                <a:gd name="connsiteY0" fmla="*/ 0 h 45857"/>
                <a:gd name="connsiteX1" fmla="*/ 45857 w 45857"/>
                <a:gd name="connsiteY1" fmla="*/ 0 h 45857"/>
                <a:gd name="connsiteX2" fmla="*/ 45857 w 45857"/>
                <a:gd name="connsiteY2" fmla="*/ 45857 h 45857"/>
                <a:gd name="connsiteX3" fmla="*/ 0 w 45857"/>
                <a:gd name="connsiteY3" fmla="*/ 45857 h 45857"/>
              </a:gdLst>
              <a:ahLst/>
              <a:cxnLst>
                <a:cxn ang="0">
                  <a:pos x="connsiteX0" y="connsiteY0"/>
                </a:cxn>
                <a:cxn ang="0">
                  <a:pos x="connsiteX1" y="connsiteY1"/>
                </a:cxn>
                <a:cxn ang="0">
                  <a:pos x="connsiteX2" y="connsiteY2"/>
                </a:cxn>
                <a:cxn ang="0">
                  <a:pos x="connsiteX3" y="connsiteY3"/>
                </a:cxn>
              </a:cxnLst>
              <a:rect l="l" t="t" r="r" b="b"/>
              <a:pathLst>
                <a:path w="45857" h="45857">
                  <a:moveTo>
                    <a:pt x="0" y="0"/>
                  </a:moveTo>
                  <a:lnTo>
                    <a:pt x="45857" y="0"/>
                  </a:lnTo>
                  <a:lnTo>
                    <a:pt x="45857" y="45857"/>
                  </a:lnTo>
                  <a:lnTo>
                    <a:pt x="0" y="45857"/>
                  </a:lnTo>
                  <a:close/>
                </a:path>
              </a:pathLst>
            </a:custGeom>
            <a:noFill/>
            <a:ln w="12700" cap="flat">
              <a:solidFill>
                <a:srgbClr val="F1F2F2"/>
              </a:solidFill>
              <a:prstDash val="solid"/>
              <a:round/>
            </a:ln>
          </p:spPr>
          <p:txBody>
            <a:bodyPr rtlCol="0" anchor="ctr"/>
            <a:lstStyle/>
            <a:p>
              <a:endParaRPr lang="en-US" sz="1800"/>
            </a:p>
          </p:txBody>
        </p:sp>
        <p:sp>
          <p:nvSpPr>
            <p:cNvPr id="81" name="Freeform: Shape 2402">
              <a:extLst>
                <a:ext uri="{FF2B5EF4-FFF2-40B4-BE49-F238E27FC236}">
                  <a16:creationId xmlns:a16="http://schemas.microsoft.com/office/drawing/2014/main" id="{7AE0F663-ED7B-374E-AAEF-EFDC2B5BAA38}"/>
                </a:ext>
              </a:extLst>
            </p:cNvPr>
            <p:cNvSpPr/>
            <p:nvPr/>
          </p:nvSpPr>
          <p:spPr>
            <a:xfrm>
              <a:off x="5498386" y="1763610"/>
              <a:ext cx="45857" cy="45857"/>
            </a:xfrm>
            <a:custGeom>
              <a:avLst/>
              <a:gdLst>
                <a:gd name="connsiteX0" fmla="*/ 0 w 45857"/>
                <a:gd name="connsiteY0" fmla="*/ 0 h 45857"/>
                <a:gd name="connsiteX1" fmla="*/ 45857 w 45857"/>
                <a:gd name="connsiteY1" fmla="*/ 0 h 45857"/>
                <a:gd name="connsiteX2" fmla="*/ 45857 w 45857"/>
                <a:gd name="connsiteY2" fmla="*/ 45857 h 45857"/>
                <a:gd name="connsiteX3" fmla="*/ 0 w 45857"/>
                <a:gd name="connsiteY3" fmla="*/ 45857 h 45857"/>
              </a:gdLst>
              <a:ahLst/>
              <a:cxnLst>
                <a:cxn ang="0">
                  <a:pos x="connsiteX0" y="connsiteY0"/>
                </a:cxn>
                <a:cxn ang="0">
                  <a:pos x="connsiteX1" y="connsiteY1"/>
                </a:cxn>
                <a:cxn ang="0">
                  <a:pos x="connsiteX2" y="connsiteY2"/>
                </a:cxn>
                <a:cxn ang="0">
                  <a:pos x="connsiteX3" y="connsiteY3"/>
                </a:cxn>
              </a:cxnLst>
              <a:rect l="l" t="t" r="r" b="b"/>
              <a:pathLst>
                <a:path w="45857" h="45857">
                  <a:moveTo>
                    <a:pt x="0" y="0"/>
                  </a:moveTo>
                  <a:lnTo>
                    <a:pt x="45857" y="0"/>
                  </a:lnTo>
                  <a:lnTo>
                    <a:pt x="45857" y="45857"/>
                  </a:lnTo>
                  <a:lnTo>
                    <a:pt x="0" y="45857"/>
                  </a:lnTo>
                  <a:close/>
                </a:path>
              </a:pathLst>
            </a:custGeom>
            <a:noFill/>
            <a:ln w="12700" cap="flat">
              <a:solidFill>
                <a:srgbClr val="F1F2F2"/>
              </a:solidFill>
              <a:prstDash val="solid"/>
              <a:round/>
            </a:ln>
          </p:spPr>
          <p:txBody>
            <a:bodyPr rtlCol="0" anchor="ctr"/>
            <a:lstStyle/>
            <a:p>
              <a:endParaRPr lang="en-US" sz="1800"/>
            </a:p>
          </p:txBody>
        </p:sp>
        <p:sp>
          <p:nvSpPr>
            <p:cNvPr id="82" name="Freeform: Shape 2403">
              <a:extLst>
                <a:ext uri="{FF2B5EF4-FFF2-40B4-BE49-F238E27FC236}">
                  <a16:creationId xmlns:a16="http://schemas.microsoft.com/office/drawing/2014/main" id="{621C32D8-5076-9D43-8019-6DE0CAC43D37}"/>
                </a:ext>
              </a:extLst>
            </p:cNvPr>
            <p:cNvSpPr/>
            <p:nvPr/>
          </p:nvSpPr>
          <p:spPr>
            <a:xfrm>
              <a:off x="5498386" y="1828213"/>
              <a:ext cx="45857" cy="45857"/>
            </a:xfrm>
            <a:custGeom>
              <a:avLst/>
              <a:gdLst>
                <a:gd name="connsiteX0" fmla="*/ 0 w 45857"/>
                <a:gd name="connsiteY0" fmla="*/ 0 h 45857"/>
                <a:gd name="connsiteX1" fmla="*/ 45857 w 45857"/>
                <a:gd name="connsiteY1" fmla="*/ 0 h 45857"/>
                <a:gd name="connsiteX2" fmla="*/ 45857 w 45857"/>
                <a:gd name="connsiteY2" fmla="*/ 45857 h 45857"/>
                <a:gd name="connsiteX3" fmla="*/ 0 w 45857"/>
                <a:gd name="connsiteY3" fmla="*/ 45857 h 45857"/>
              </a:gdLst>
              <a:ahLst/>
              <a:cxnLst>
                <a:cxn ang="0">
                  <a:pos x="connsiteX0" y="connsiteY0"/>
                </a:cxn>
                <a:cxn ang="0">
                  <a:pos x="connsiteX1" y="connsiteY1"/>
                </a:cxn>
                <a:cxn ang="0">
                  <a:pos x="connsiteX2" y="connsiteY2"/>
                </a:cxn>
                <a:cxn ang="0">
                  <a:pos x="connsiteX3" y="connsiteY3"/>
                </a:cxn>
              </a:cxnLst>
              <a:rect l="l" t="t" r="r" b="b"/>
              <a:pathLst>
                <a:path w="45857" h="45857">
                  <a:moveTo>
                    <a:pt x="0" y="0"/>
                  </a:moveTo>
                  <a:lnTo>
                    <a:pt x="45857" y="0"/>
                  </a:lnTo>
                  <a:lnTo>
                    <a:pt x="45857" y="45857"/>
                  </a:lnTo>
                  <a:lnTo>
                    <a:pt x="0" y="45857"/>
                  </a:lnTo>
                  <a:close/>
                </a:path>
              </a:pathLst>
            </a:custGeom>
            <a:noFill/>
            <a:ln w="12700" cap="flat">
              <a:solidFill>
                <a:srgbClr val="F1F2F2"/>
              </a:solidFill>
              <a:prstDash val="solid"/>
              <a:round/>
            </a:ln>
          </p:spPr>
          <p:txBody>
            <a:bodyPr rtlCol="0" anchor="ctr"/>
            <a:lstStyle/>
            <a:p>
              <a:endParaRPr lang="en-US" sz="1800"/>
            </a:p>
          </p:txBody>
        </p:sp>
      </p:grpSp>
      <p:sp>
        <p:nvSpPr>
          <p:cNvPr id="57" name="Freeform: Shape 2328">
            <a:extLst>
              <a:ext uri="{FF2B5EF4-FFF2-40B4-BE49-F238E27FC236}">
                <a16:creationId xmlns:a16="http://schemas.microsoft.com/office/drawing/2014/main" id="{DBA991F2-F714-8441-BA1E-9B0FADC9D53D}"/>
              </a:ext>
            </a:extLst>
          </p:cNvPr>
          <p:cNvSpPr/>
          <p:nvPr/>
        </p:nvSpPr>
        <p:spPr>
          <a:xfrm>
            <a:off x="7059582" y="2339801"/>
            <a:ext cx="584159" cy="9829"/>
          </a:xfrm>
          <a:custGeom>
            <a:avLst/>
            <a:gdLst>
              <a:gd name="connsiteX0" fmla="*/ 0 w 135856"/>
              <a:gd name="connsiteY0" fmla="*/ 0 h 2286"/>
              <a:gd name="connsiteX1" fmla="*/ 135857 w 135856"/>
              <a:gd name="connsiteY1" fmla="*/ 0 h 2286"/>
            </a:gdLst>
            <a:ahLst/>
            <a:cxnLst>
              <a:cxn ang="0">
                <a:pos x="connsiteX0" y="connsiteY0"/>
              </a:cxn>
              <a:cxn ang="0">
                <a:pos x="connsiteX1" y="connsiteY1"/>
              </a:cxn>
            </a:cxnLst>
            <a:rect l="l" t="t" r="r" b="b"/>
            <a:pathLst>
              <a:path w="135856" h="2286">
                <a:moveTo>
                  <a:pt x="0" y="0"/>
                </a:moveTo>
                <a:lnTo>
                  <a:pt x="135857" y="0"/>
                </a:lnTo>
              </a:path>
            </a:pathLst>
          </a:custGeom>
          <a:ln w="12700" cap="flat">
            <a:solidFill>
              <a:srgbClr val="527FFF"/>
            </a:solidFill>
            <a:prstDash val="solid"/>
            <a:round/>
          </a:ln>
        </p:spPr>
        <p:txBody>
          <a:bodyPr rtlCol="0" anchor="ctr"/>
          <a:lstStyle/>
          <a:p>
            <a:endParaRPr lang="en-US" sz="1800"/>
          </a:p>
        </p:txBody>
      </p:sp>
      <p:sp>
        <p:nvSpPr>
          <p:cNvPr id="58" name="Freeform: Shape 2329">
            <a:extLst>
              <a:ext uri="{FF2B5EF4-FFF2-40B4-BE49-F238E27FC236}">
                <a16:creationId xmlns:a16="http://schemas.microsoft.com/office/drawing/2014/main" id="{AC656F2E-B292-9E44-AFE9-C8AD6180F5FA}"/>
              </a:ext>
            </a:extLst>
          </p:cNvPr>
          <p:cNvSpPr/>
          <p:nvPr/>
        </p:nvSpPr>
        <p:spPr>
          <a:xfrm>
            <a:off x="7059582" y="2501595"/>
            <a:ext cx="584159" cy="9829"/>
          </a:xfrm>
          <a:custGeom>
            <a:avLst/>
            <a:gdLst>
              <a:gd name="connsiteX0" fmla="*/ 0 w 135856"/>
              <a:gd name="connsiteY0" fmla="*/ 0 h 2286"/>
              <a:gd name="connsiteX1" fmla="*/ 135857 w 135856"/>
              <a:gd name="connsiteY1" fmla="*/ 0 h 2286"/>
            </a:gdLst>
            <a:ahLst/>
            <a:cxnLst>
              <a:cxn ang="0">
                <a:pos x="connsiteX0" y="connsiteY0"/>
              </a:cxn>
              <a:cxn ang="0">
                <a:pos x="connsiteX1" y="connsiteY1"/>
              </a:cxn>
            </a:cxnLst>
            <a:rect l="l" t="t" r="r" b="b"/>
            <a:pathLst>
              <a:path w="135856" h="2286">
                <a:moveTo>
                  <a:pt x="0" y="0"/>
                </a:moveTo>
                <a:lnTo>
                  <a:pt x="135857" y="0"/>
                </a:lnTo>
              </a:path>
            </a:pathLst>
          </a:custGeom>
          <a:ln w="12700" cap="flat">
            <a:solidFill>
              <a:srgbClr val="527FFF"/>
            </a:solidFill>
            <a:prstDash val="solid"/>
            <a:round/>
          </a:ln>
        </p:spPr>
        <p:txBody>
          <a:bodyPr rtlCol="0" anchor="ctr"/>
          <a:lstStyle/>
          <a:p>
            <a:endParaRPr lang="en-US" sz="1800"/>
          </a:p>
        </p:txBody>
      </p:sp>
      <p:sp>
        <p:nvSpPr>
          <p:cNvPr id="59" name="Freeform: Shape 2330">
            <a:extLst>
              <a:ext uri="{FF2B5EF4-FFF2-40B4-BE49-F238E27FC236}">
                <a16:creationId xmlns:a16="http://schemas.microsoft.com/office/drawing/2014/main" id="{4DE666B3-E4B6-1E4B-A6D1-36C7B0054D84}"/>
              </a:ext>
            </a:extLst>
          </p:cNvPr>
          <p:cNvSpPr/>
          <p:nvPr/>
        </p:nvSpPr>
        <p:spPr>
          <a:xfrm>
            <a:off x="7059582" y="2663484"/>
            <a:ext cx="584159" cy="9829"/>
          </a:xfrm>
          <a:custGeom>
            <a:avLst/>
            <a:gdLst>
              <a:gd name="connsiteX0" fmla="*/ 0 w 135856"/>
              <a:gd name="connsiteY0" fmla="*/ 0 h 2286"/>
              <a:gd name="connsiteX1" fmla="*/ 135857 w 135856"/>
              <a:gd name="connsiteY1" fmla="*/ 0 h 2286"/>
            </a:gdLst>
            <a:ahLst/>
            <a:cxnLst>
              <a:cxn ang="0">
                <a:pos x="connsiteX0" y="connsiteY0"/>
              </a:cxn>
              <a:cxn ang="0">
                <a:pos x="connsiteX1" y="connsiteY1"/>
              </a:cxn>
            </a:cxnLst>
            <a:rect l="l" t="t" r="r" b="b"/>
            <a:pathLst>
              <a:path w="135856" h="2286">
                <a:moveTo>
                  <a:pt x="0" y="0"/>
                </a:moveTo>
                <a:lnTo>
                  <a:pt x="135857" y="0"/>
                </a:lnTo>
              </a:path>
            </a:pathLst>
          </a:custGeom>
          <a:ln w="12700" cap="flat">
            <a:solidFill>
              <a:srgbClr val="527FFF"/>
            </a:solidFill>
            <a:prstDash val="solid"/>
            <a:round/>
          </a:ln>
        </p:spPr>
        <p:txBody>
          <a:bodyPr rtlCol="0" anchor="ctr"/>
          <a:lstStyle/>
          <a:p>
            <a:endParaRPr lang="en-US" sz="1800"/>
          </a:p>
        </p:txBody>
      </p:sp>
      <p:sp>
        <p:nvSpPr>
          <p:cNvPr id="60" name="Freeform: Shape 2331">
            <a:extLst>
              <a:ext uri="{FF2B5EF4-FFF2-40B4-BE49-F238E27FC236}">
                <a16:creationId xmlns:a16="http://schemas.microsoft.com/office/drawing/2014/main" id="{26A3B715-D9AE-384C-B18E-E33538ABFC6C}"/>
              </a:ext>
            </a:extLst>
          </p:cNvPr>
          <p:cNvSpPr/>
          <p:nvPr/>
        </p:nvSpPr>
        <p:spPr>
          <a:xfrm>
            <a:off x="7059582" y="2825278"/>
            <a:ext cx="200321" cy="9829"/>
          </a:xfrm>
          <a:custGeom>
            <a:avLst/>
            <a:gdLst>
              <a:gd name="connsiteX0" fmla="*/ 0 w 46588"/>
              <a:gd name="connsiteY0" fmla="*/ 0 h 2286"/>
              <a:gd name="connsiteX1" fmla="*/ 46589 w 46588"/>
              <a:gd name="connsiteY1" fmla="*/ 0 h 2286"/>
            </a:gdLst>
            <a:ahLst/>
            <a:cxnLst>
              <a:cxn ang="0">
                <a:pos x="connsiteX0" y="connsiteY0"/>
              </a:cxn>
              <a:cxn ang="0">
                <a:pos x="connsiteX1" y="connsiteY1"/>
              </a:cxn>
            </a:cxnLst>
            <a:rect l="l" t="t" r="r" b="b"/>
            <a:pathLst>
              <a:path w="46588" h="2286">
                <a:moveTo>
                  <a:pt x="0" y="0"/>
                </a:moveTo>
                <a:lnTo>
                  <a:pt x="46589" y="0"/>
                </a:lnTo>
              </a:path>
            </a:pathLst>
          </a:custGeom>
          <a:ln w="12700" cap="flat">
            <a:solidFill>
              <a:srgbClr val="527FFF"/>
            </a:solidFill>
            <a:prstDash val="solid"/>
            <a:round/>
          </a:ln>
        </p:spPr>
        <p:txBody>
          <a:bodyPr rtlCol="0" anchor="ctr"/>
          <a:lstStyle/>
          <a:p>
            <a:endParaRPr lang="en-US" sz="1800"/>
          </a:p>
        </p:txBody>
      </p:sp>
    </p:spTree>
    <p:extLst>
      <p:ext uri="{BB962C8B-B14F-4D97-AF65-F5344CB8AC3E}">
        <p14:creationId xmlns:p14="http://schemas.microsoft.com/office/powerpoint/2010/main" val="3823432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52198D60-8B4A-459B-BF2C-F33E883A495D}"/>
              </a:ext>
            </a:extLst>
          </p:cNvPr>
          <p:cNvSpPr txBox="1"/>
          <p:nvPr/>
        </p:nvSpPr>
        <p:spPr>
          <a:xfrm>
            <a:off x="323152" y="398554"/>
            <a:ext cx="8107520" cy="4939814"/>
          </a:xfrm>
          <a:prstGeom prst="rect">
            <a:avLst/>
          </a:prstGeom>
          <a:noFill/>
        </p:spPr>
        <p:txBody>
          <a:bodyPr wrap="square" rtlCol="0">
            <a:spAutoFit/>
          </a:bodyPr>
          <a:lstStyle/>
          <a:p>
            <a:pPr>
              <a:defRPr/>
            </a:pPr>
            <a:r>
              <a:rPr lang="en-US" dirty="0" err="1">
                <a:solidFill>
                  <a:srgbClr val="FFFFFF"/>
                </a:solidFill>
                <a:latin typeface="Amazon Ember"/>
              </a:rPr>
              <a:t>SageMaker</a:t>
            </a:r>
            <a:r>
              <a:rPr lang="en-US" dirty="0">
                <a:solidFill>
                  <a:srgbClr val="FFFFFF"/>
                </a:solidFill>
                <a:latin typeface="Amazon Ember"/>
              </a:rPr>
              <a:t> Clarify</a:t>
            </a:r>
          </a:p>
          <a:p>
            <a:pPr>
              <a:defRPr/>
            </a:pPr>
            <a:r>
              <a:rPr lang="en-US" dirty="0">
                <a:solidFill>
                  <a:srgbClr val="FFFFFF"/>
                </a:solidFill>
                <a:latin typeface="Amazon Ember"/>
              </a:rPr>
              <a:t>Frequently asked speaker questions</a:t>
            </a:r>
          </a:p>
          <a:p>
            <a:pPr>
              <a:defRPr/>
            </a:pPr>
            <a:endParaRPr lang="en-US" dirty="0">
              <a:solidFill>
                <a:srgbClr val="FFFFFF"/>
              </a:solidFill>
              <a:latin typeface="Amazon Ember"/>
            </a:endParaRPr>
          </a:p>
          <a:p>
            <a:pPr marL="257175" indent="-257175">
              <a:buFontTx/>
              <a:buAutoNum type="arabicPeriod"/>
              <a:defRPr/>
            </a:pPr>
            <a:r>
              <a:rPr lang="en-US" sz="900" dirty="0">
                <a:solidFill>
                  <a:srgbClr val="FFFFFF"/>
                </a:solidFill>
              </a:rPr>
              <a:t>What kind of bias can you detect?</a:t>
            </a:r>
            <a:br>
              <a:rPr lang="en-US" sz="900" dirty="0">
                <a:solidFill>
                  <a:srgbClr val="FFFFFF"/>
                </a:solidFill>
                <a:latin typeface="Amazon Ember"/>
              </a:rPr>
            </a:br>
            <a:r>
              <a:rPr lang="en-US" sz="900" dirty="0">
                <a:solidFill>
                  <a:srgbClr val="FFFFFF"/>
                </a:solidFill>
                <a:latin typeface="Amazon Ember"/>
              </a:rPr>
              <a:t>Measuring bias in </a:t>
            </a:r>
            <a:r>
              <a:rPr lang="en-US" sz="900" dirty="0">
                <a:solidFill>
                  <a:srgbClr val="FFFFFF"/>
                </a:solidFill>
              </a:rPr>
              <a:t>ML models is a first step to mitigating bias. Bias may be measured before training and after training, as well as for inference for a deployed model. Each measure of bias corresponds to a different notion of fairness. Even considering simple notions of fairness leads to many different measures applicable in various contexts. We need to choose bias notions and metrics that are valid for the application and the situation under investigation. We currently support the computation of different bias metrics for training data (as part of </a:t>
            </a:r>
            <a:r>
              <a:rPr lang="en-US" sz="900" dirty="0" err="1">
                <a:solidFill>
                  <a:srgbClr val="FFFFFF"/>
                </a:solidFill>
              </a:rPr>
              <a:t>SageMaker</a:t>
            </a:r>
            <a:r>
              <a:rPr lang="en-US" sz="900" dirty="0">
                <a:solidFill>
                  <a:srgbClr val="FFFFFF"/>
                </a:solidFill>
              </a:rPr>
              <a:t> data preparation), for the trained model (as part of </a:t>
            </a:r>
            <a:r>
              <a:rPr lang="en-US" sz="900" dirty="0" err="1">
                <a:solidFill>
                  <a:srgbClr val="FFFFFF"/>
                </a:solidFill>
              </a:rPr>
              <a:t>SageMaker</a:t>
            </a:r>
            <a:r>
              <a:rPr lang="en-US" sz="900" dirty="0">
                <a:solidFill>
                  <a:srgbClr val="FFFFFF"/>
                </a:solidFill>
              </a:rPr>
              <a:t> Experiments), and for inference for a deployed model (as part of </a:t>
            </a:r>
            <a:r>
              <a:rPr lang="en-US" sz="900" dirty="0" err="1">
                <a:solidFill>
                  <a:srgbClr val="FFFFFF"/>
                </a:solidFill>
              </a:rPr>
              <a:t>SageMaker</a:t>
            </a:r>
            <a:r>
              <a:rPr lang="en-US" sz="900" dirty="0">
                <a:solidFill>
                  <a:srgbClr val="FFFFFF"/>
                </a:solidFill>
              </a:rPr>
              <a:t> Model Monitor). For example, before training, we provide metrics for checking whether the training data is representative (that is, whether one group is under-represented) and whether there are differences in the label distribution across groups. After training or during deployment, our metrics can be helpful to measure whether (and by how much) the performance of the model differs across groups. For example, we can start by comparing the error rates (how likely a model's prediction is to differ from the true label) or break further down into precision (how likely a positive prediction is to be correct) and recall (how likely the model will correctly label a positive example). Please refer to our whitepaper for a description of all bias metrics and additional discussion. </a:t>
            </a:r>
            <a:br>
              <a:rPr lang="en-US" sz="900" dirty="0">
                <a:solidFill>
                  <a:srgbClr val="FFFFFF"/>
                </a:solidFill>
                <a:latin typeface="Amazon Ember"/>
              </a:rPr>
            </a:br>
            <a:endParaRPr lang="en-US" sz="900" dirty="0">
              <a:solidFill>
                <a:srgbClr val="FFFFFF"/>
              </a:solidFill>
              <a:latin typeface="Amazon Ember"/>
            </a:endParaRPr>
          </a:p>
          <a:p>
            <a:pPr marL="257175" indent="-257175">
              <a:buFontTx/>
              <a:buAutoNum type="arabicPeriod"/>
              <a:defRPr/>
            </a:pPr>
            <a:r>
              <a:rPr lang="en-US" sz="900" dirty="0">
                <a:solidFill>
                  <a:srgbClr val="FFFFFF"/>
                </a:solidFill>
              </a:rPr>
              <a:t>We use NLP / CV based classification models. How can you support us at launch? </a:t>
            </a:r>
            <a:br>
              <a:rPr lang="en-US" sz="900" dirty="0">
                <a:solidFill>
                  <a:srgbClr val="FFFFFF"/>
                </a:solidFill>
                <a:latin typeface="Amazon Ember"/>
              </a:rPr>
            </a:br>
            <a:r>
              <a:rPr lang="en-US" sz="900" dirty="0">
                <a:solidFill>
                  <a:srgbClr val="FFFFFF"/>
                </a:solidFill>
              </a:rPr>
              <a:t>Our bias measurement tools are applicable for any type of classification models (including NLP and CV models). For training data bias measurement, it suffices for the data to be available as a set of rows, where each row has an associated “facet” attribute (e.g., demographic attribute) with respect to which we would like to measure bias and the label for that row. For example, each row may correspond to a social media post (e.g., tweet), the facet could be the language or dialect of the post or the gender of the author, and the label denotes whether the post is considered to be hate speech or not. Bias measurement over trained models requires each row to contain the predicted label in addition to the attributes above. If you use </a:t>
            </a:r>
            <a:r>
              <a:rPr lang="en-US" sz="900" dirty="0" err="1">
                <a:solidFill>
                  <a:srgbClr val="FFFFFF"/>
                </a:solidFill>
              </a:rPr>
              <a:t>SageMaker</a:t>
            </a:r>
            <a:r>
              <a:rPr lang="en-US" sz="900" dirty="0">
                <a:solidFill>
                  <a:srgbClr val="FFFFFF"/>
                </a:solidFill>
              </a:rPr>
              <a:t> Experiments to measure bias of trained models, you do not need to include the predicted label explicitly since it is generated as part of model inference. Our </a:t>
            </a:r>
            <a:r>
              <a:rPr lang="en-US" sz="900" dirty="0" err="1">
                <a:solidFill>
                  <a:srgbClr val="FFFFFF"/>
                </a:solidFill>
              </a:rPr>
              <a:t>explainability</a:t>
            </a:r>
            <a:r>
              <a:rPr lang="en-US" sz="900" dirty="0">
                <a:solidFill>
                  <a:srgbClr val="FFFFFF"/>
                </a:solidFill>
              </a:rPr>
              <a:t> tools are currently applicable only in cases where the input features are originally in tabular form (e.g., educational level, age), or have been converted to tabular form using some pre-processing step such as top-K n-gram extraction. We plan to support NLP and CV models in 2021.</a:t>
            </a:r>
          </a:p>
          <a:p>
            <a:pPr marL="257175" indent="-257175">
              <a:buFontTx/>
              <a:buAutoNum type="arabicPeriod"/>
              <a:defRPr/>
            </a:pPr>
            <a:endParaRPr lang="en-US" sz="900" dirty="0">
              <a:solidFill>
                <a:srgbClr val="FFFFFF"/>
              </a:solidFill>
            </a:endParaRPr>
          </a:p>
          <a:p>
            <a:pPr lvl="0">
              <a:defRPr/>
            </a:pPr>
            <a:r>
              <a:rPr lang="en-US" sz="900" dirty="0">
                <a:solidFill>
                  <a:srgbClr val="FFFFFF"/>
                </a:solidFill>
                <a:latin typeface="Amazon Ember"/>
              </a:rPr>
              <a:t> </a:t>
            </a:r>
          </a:p>
          <a:p>
            <a:pPr marL="257175" indent="-257175">
              <a:buFontTx/>
              <a:buAutoNum type="arabicPeriod"/>
              <a:defRPr/>
            </a:pPr>
            <a:endParaRPr lang="en-US" sz="900" dirty="0">
              <a:solidFill>
                <a:srgbClr val="FFFFFF"/>
              </a:solidFill>
              <a:latin typeface="Amazon Ember"/>
            </a:endParaRPr>
          </a:p>
          <a:p>
            <a:pPr marL="257175" indent="-257175">
              <a:buFontTx/>
              <a:buAutoNum type="arabicPeriod"/>
              <a:defRPr/>
            </a:pPr>
            <a:endParaRPr lang="en-US" dirty="0">
              <a:solidFill>
                <a:srgbClr val="FFFFFF"/>
              </a:solidFill>
              <a:latin typeface="Amazon Ember"/>
            </a:endParaRPr>
          </a:p>
          <a:p>
            <a:pPr marL="257175" indent="-257175">
              <a:buFontTx/>
              <a:buAutoNum type="arabicPeriod"/>
              <a:defRPr/>
            </a:pPr>
            <a:endParaRPr lang="en-US" dirty="0">
              <a:solidFill>
                <a:srgbClr val="FFFFFF"/>
              </a:solidFill>
              <a:latin typeface="Amazon Ember"/>
            </a:endParaRPr>
          </a:p>
          <a:p>
            <a:pPr marL="257175" indent="-257175">
              <a:buFontTx/>
              <a:buAutoNum type="arabicPeriod"/>
              <a:defRPr/>
            </a:pPr>
            <a:endParaRPr lang="en-US" dirty="0">
              <a:solidFill>
                <a:srgbClr val="FFFFFF"/>
              </a:solidFill>
              <a:latin typeface="Amazon Ember"/>
            </a:endParaRPr>
          </a:p>
        </p:txBody>
      </p:sp>
      <p:sp>
        <p:nvSpPr>
          <p:cNvPr id="3" name="Rectangle 2">
            <a:extLst>
              <a:ext uri="{FF2B5EF4-FFF2-40B4-BE49-F238E27FC236}">
                <a16:creationId xmlns:a16="http://schemas.microsoft.com/office/drawing/2014/main" id="{2E05E780-16ED-FB4B-83A9-EC0DD92196C8}"/>
              </a:ext>
            </a:extLst>
          </p:cNvPr>
          <p:cNvSpPr/>
          <p:nvPr/>
        </p:nvSpPr>
        <p:spPr>
          <a:xfrm>
            <a:off x="1" y="-1"/>
            <a:ext cx="4605626" cy="22585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defRPr/>
            </a:pPr>
            <a:r>
              <a:rPr lang="en-US" sz="1800" dirty="0">
                <a:solidFill>
                  <a:srgbClr val="000000"/>
                </a:solidFill>
                <a:latin typeface="Amazon Ember Light"/>
              </a:rPr>
              <a:t>INTERNAL – Remove before presenting</a:t>
            </a:r>
          </a:p>
        </p:txBody>
      </p:sp>
    </p:spTree>
    <p:extLst>
      <p:ext uri="{BB962C8B-B14F-4D97-AF65-F5344CB8AC3E}">
        <p14:creationId xmlns:p14="http://schemas.microsoft.com/office/powerpoint/2010/main" val="310786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52198D60-8B4A-459B-BF2C-F33E883A495D}"/>
              </a:ext>
            </a:extLst>
          </p:cNvPr>
          <p:cNvSpPr txBox="1"/>
          <p:nvPr/>
        </p:nvSpPr>
        <p:spPr>
          <a:xfrm>
            <a:off x="323152" y="398554"/>
            <a:ext cx="8107520" cy="5078313"/>
          </a:xfrm>
          <a:prstGeom prst="rect">
            <a:avLst/>
          </a:prstGeom>
          <a:noFill/>
        </p:spPr>
        <p:txBody>
          <a:bodyPr wrap="square" rtlCol="0">
            <a:spAutoFit/>
          </a:bodyPr>
          <a:lstStyle/>
          <a:p>
            <a:pPr>
              <a:defRPr/>
            </a:pPr>
            <a:r>
              <a:rPr lang="en-US" dirty="0" err="1">
                <a:solidFill>
                  <a:srgbClr val="FFFFFF"/>
                </a:solidFill>
                <a:latin typeface="Amazon Ember"/>
              </a:rPr>
              <a:t>SageMaker</a:t>
            </a:r>
            <a:r>
              <a:rPr lang="en-US" dirty="0">
                <a:solidFill>
                  <a:srgbClr val="FFFFFF"/>
                </a:solidFill>
                <a:latin typeface="Amazon Ember"/>
              </a:rPr>
              <a:t> Clarify</a:t>
            </a:r>
          </a:p>
          <a:p>
            <a:pPr>
              <a:defRPr/>
            </a:pPr>
            <a:r>
              <a:rPr lang="en-US" dirty="0">
                <a:solidFill>
                  <a:srgbClr val="FFFFFF"/>
                </a:solidFill>
                <a:latin typeface="Amazon Ember"/>
              </a:rPr>
              <a:t>Frequently asked speaker questions (continued)</a:t>
            </a:r>
          </a:p>
          <a:p>
            <a:pPr>
              <a:defRPr/>
            </a:pPr>
            <a:endParaRPr lang="en-US" dirty="0">
              <a:solidFill>
                <a:srgbClr val="FFFFFF"/>
              </a:solidFill>
              <a:latin typeface="Amazon Ember"/>
            </a:endParaRPr>
          </a:p>
          <a:p>
            <a:pPr marL="257175" indent="-257175">
              <a:buFontTx/>
              <a:buAutoNum type="arabicPeriod"/>
              <a:defRPr/>
            </a:pPr>
            <a:r>
              <a:rPr lang="en-US" sz="900" dirty="0">
                <a:solidFill>
                  <a:srgbClr val="FFFFFF"/>
                </a:solidFill>
              </a:rPr>
              <a:t>We use ML models to power ranking of search and recommendation results. How can you support us at launch?</a:t>
            </a:r>
            <a:br>
              <a:rPr lang="en-US" sz="900" dirty="0">
                <a:solidFill>
                  <a:srgbClr val="FFFFFF"/>
                </a:solidFill>
                <a:latin typeface="Amazon Ember"/>
              </a:rPr>
            </a:br>
            <a:r>
              <a:rPr lang="en-US" sz="900" dirty="0">
                <a:solidFill>
                  <a:srgbClr val="FFFFFF"/>
                </a:solidFill>
              </a:rPr>
              <a:t>Our bias measurement tools currently support only classification models. Often, search and recommendation systems are modeled as classification problems. For example, given the task of determining top ranked candidates corresponding to a recruiter’s search query, we may compute a score for each candidate denoting the degree of match/relevance for the query [using an underlying classification model], and then rank candidates by these scores. Under such settings, our tools can be used to compute bias metrics in the training data and in the trained (classification) models. We don’t currently support bias measurement with respect to ranking related performance measures such as NDCG. Our </a:t>
            </a:r>
            <a:r>
              <a:rPr lang="en-US" sz="900" dirty="0" err="1">
                <a:solidFill>
                  <a:srgbClr val="FFFFFF"/>
                </a:solidFill>
              </a:rPr>
              <a:t>explainability</a:t>
            </a:r>
            <a:r>
              <a:rPr lang="en-US" sz="900" dirty="0">
                <a:solidFill>
                  <a:srgbClr val="FFFFFF"/>
                </a:solidFill>
              </a:rPr>
              <a:t> tools can be helpful for understanding the behavior of the classification model (discussed above) as a whole and the scores given to each ranked item. However, we don’t currently support explanation at the granularity of a ranked list of items.</a:t>
            </a:r>
          </a:p>
          <a:p>
            <a:pPr marL="257175" indent="-257175">
              <a:buFontTx/>
              <a:buAutoNum type="arabicPeriod"/>
              <a:defRPr/>
            </a:pPr>
            <a:endParaRPr lang="en-US" sz="900" dirty="0">
              <a:solidFill>
                <a:srgbClr val="FFFFFF"/>
              </a:solidFill>
              <a:latin typeface="Amazon Ember"/>
            </a:endParaRPr>
          </a:p>
          <a:p>
            <a:pPr marL="257175" indent="-257175">
              <a:buFontTx/>
              <a:buAutoNum type="arabicPeriod"/>
              <a:defRPr/>
            </a:pPr>
            <a:r>
              <a:rPr lang="en-US" sz="900" dirty="0">
                <a:solidFill>
                  <a:srgbClr val="FFFFFF"/>
                </a:solidFill>
              </a:rPr>
              <a:t>What specific ML models are supported? </a:t>
            </a:r>
            <a:br>
              <a:rPr lang="en-US" sz="900" dirty="0">
                <a:solidFill>
                  <a:srgbClr val="FFFFFF"/>
                </a:solidFill>
              </a:rPr>
            </a:br>
            <a:r>
              <a:rPr lang="en-US" sz="900" dirty="0">
                <a:latin typeface="Amazon Ember Regular" charset="0"/>
              </a:rPr>
              <a:t>Clarify</a:t>
            </a:r>
            <a:r>
              <a:rPr lang="en-US" sz="900" dirty="0">
                <a:solidFill>
                  <a:srgbClr val="FFFFFF"/>
                </a:solidFill>
              </a:rPr>
              <a:t> is framework agnostic and supports binary/multi-class/regression. Post-training bias analysis generates a list of statistics that compare model prediction output with actual values. </a:t>
            </a:r>
            <a:r>
              <a:rPr lang="en-US" sz="900" dirty="0" err="1">
                <a:solidFill>
                  <a:srgbClr val="FFFFFF"/>
                </a:solidFill>
              </a:rPr>
              <a:t>Explainability</a:t>
            </a:r>
            <a:r>
              <a:rPr lang="en-US" sz="900" dirty="0">
                <a:solidFill>
                  <a:srgbClr val="FFFFFF"/>
                </a:solidFill>
              </a:rPr>
              <a:t> is based on the open source </a:t>
            </a:r>
            <a:r>
              <a:rPr lang="en-US" sz="900" dirty="0" err="1">
                <a:solidFill>
                  <a:srgbClr val="FFFFFF"/>
                </a:solidFill>
              </a:rPr>
              <a:t>kernelSHAP</a:t>
            </a:r>
            <a:r>
              <a:rPr lang="en-US" sz="900" dirty="0">
                <a:solidFill>
                  <a:srgbClr val="FFFFFF"/>
                </a:solidFill>
              </a:rPr>
              <a:t> algorithm which uses the model as a black box.</a:t>
            </a:r>
            <a:br>
              <a:rPr lang="en-US" sz="900" dirty="0">
                <a:solidFill>
                  <a:srgbClr val="FFFFFF"/>
                </a:solidFill>
                <a:latin typeface="Amazon Ember"/>
              </a:rPr>
            </a:br>
            <a:r>
              <a:rPr lang="en-US" sz="900" dirty="0">
                <a:solidFill>
                  <a:srgbClr val="FFFFFF"/>
                </a:solidFill>
                <a:latin typeface="Amazon Ember"/>
              </a:rPr>
              <a:t> </a:t>
            </a:r>
          </a:p>
          <a:p>
            <a:pPr marL="257175" indent="-257175">
              <a:buFontTx/>
              <a:buAutoNum type="arabicPeriod"/>
              <a:defRPr/>
            </a:pPr>
            <a:r>
              <a:rPr lang="en-US" sz="900" dirty="0">
                <a:solidFill>
                  <a:srgbClr val="FFFFFF"/>
                </a:solidFill>
              </a:rPr>
              <a:t>What datasets are supported? How large can my dataset be? </a:t>
            </a:r>
            <a:br>
              <a:rPr lang="en-US" sz="900" dirty="0">
                <a:solidFill>
                  <a:srgbClr val="FFFFFF"/>
                </a:solidFill>
                <a:latin typeface="Amazon Ember"/>
              </a:rPr>
            </a:br>
            <a:r>
              <a:rPr lang="en-US" sz="900" dirty="0">
                <a:latin typeface="Amazon Ember Regular" charset="0"/>
              </a:rPr>
              <a:t>Clarify</a:t>
            </a:r>
            <a:r>
              <a:rPr lang="en-US" sz="900" dirty="0">
                <a:solidFill>
                  <a:srgbClr val="FFFFFF"/>
                </a:solidFill>
              </a:rPr>
              <a:t> supports tabular datasets. Unstructured datasets like CV and text are not supported at the moment. There is no upper limit on the dataset size. The size of the dataset along with the number of samples and number of features will govern the compute time and processing cost.</a:t>
            </a:r>
            <a:endParaRPr lang="en-US" sz="900" dirty="0">
              <a:solidFill>
                <a:srgbClr val="FFFFFF"/>
              </a:solidFill>
              <a:latin typeface="Amazon Ember"/>
            </a:endParaRPr>
          </a:p>
          <a:p>
            <a:pPr marL="257175" indent="-257175">
              <a:buFontTx/>
              <a:buAutoNum type="arabicPeriod"/>
              <a:defRPr/>
            </a:pPr>
            <a:endParaRPr lang="en-US" sz="900" dirty="0">
              <a:solidFill>
                <a:srgbClr val="FFFFFF"/>
              </a:solidFill>
              <a:latin typeface="Amazon Ember"/>
            </a:endParaRPr>
          </a:p>
          <a:p>
            <a:pPr marL="257175" indent="-257175">
              <a:buFontTx/>
              <a:buAutoNum type="arabicPeriod"/>
              <a:defRPr/>
            </a:pPr>
            <a:r>
              <a:rPr lang="en-US" sz="900" dirty="0">
                <a:solidFill>
                  <a:srgbClr val="FFFFFF"/>
                </a:solidFill>
              </a:rPr>
              <a:t>We use reinforcement learning models. How can you support us at launch?</a:t>
            </a:r>
            <a:br>
              <a:rPr lang="en-US" sz="900" dirty="0">
                <a:solidFill>
                  <a:srgbClr val="FFFFFF"/>
                </a:solidFill>
              </a:rPr>
            </a:br>
            <a:r>
              <a:rPr lang="en-US" sz="900" dirty="0">
                <a:solidFill>
                  <a:srgbClr val="FFFFFF"/>
                </a:solidFill>
              </a:rPr>
              <a:t>We don’t currently support reinforcement learning models</a:t>
            </a:r>
          </a:p>
          <a:p>
            <a:pPr marL="257175" indent="-257175">
              <a:buFontTx/>
              <a:buAutoNum type="arabicPeriod"/>
              <a:defRPr/>
            </a:pPr>
            <a:endParaRPr lang="en-US" sz="900" dirty="0">
              <a:solidFill>
                <a:srgbClr val="FFFFFF"/>
              </a:solidFill>
              <a:latin typeface="Amazon Ember"/>
            </a:endParaRPr>
          </a:p>
          <a:p>
            <a:pPr marL="257175" indent="-257175">
              <a:buFontTx/>
              <a:buAutoNum type="arabicPeriod"/>
              <a:defRPr/>
            </a:pPr>
            <a:r>
              <a:rPr lang="en-US" sz="900" dirty="0">
                <a:solidFill>
                  <a:srgbClr val="FFFFFF"/>
                </a:solidFill>
              </a:rPr>
              <a:t>What if I am using my own containers? </a:t>
            </a:r>
            <a:br>
              <a:rPr lang="en-US" sz="900" dirty="0">
                <a:solidFill>
                  <a:srgbClr val="FFFFFF"/>
                </a:solidFill>
              </a:rPr>
            </a:br>
            <a:r>
              <a:rPr lang="en-US" sz="900" dirty="0">
                <a:latin typeface="Amazon Ember Regular" charset="0"/>
              </a:rPr>
              <a:t>Clarify</a:t>
            </a:r>
            <a:r>
              <a:rPr lang="en-US" sz="900" dirty="0">
                <a:solidFill>
                  <a:srgbClr val="FFFFFF"/>
                </a:solidFill>
              </a:rPr>
              <a:t> supports BYOC (bring your own container), a SageMaker model that can be invoked via an endpoint is the only requirement. </a:t>
            </a:r>
          </a:p>
          <a:p>
            <a:pPr marL="257175" indent="-257175">
              <a:buFontTx/>
              <a:buAutoNum type="arabicPeriod"/>
              <a:defRPr/>
            </a:pPr>
            <a:endParaRPr lang="en-US" sz="900" dirty="0">
              <a:solidFill>
                <a:srgbClr val="FFFFFF"/>
              </a:solidFill>
              <a:latin typeface="Amazon Ember"/>
            </a:endParaRPr>
          </a:p>
          <a:p>
            <a:pPr marL="257175" indent="-257175">
              <a:buFontTx/>
              <a:buAutoNum type="arabicPeriod"/>
              <a:defRPr/>
            </a:pPr>
            <a:r>
              <a:rPr lang="en-US" sz="900" dirty="0">
                <a:solidFill>
                  <a:srgbClr val="FFFFFF"/>
                </a:solidFill>
              </a:rPr>
              <a:t>Where can I learn more about bias detection and </a:t>
            </a:r>
            <a:r>
              <a:rPr lang="en-US" sz="900" dirty="0" err="1">
                <a:solidFill>
                  <a:srgbClr val="FFFFFF"/>
                </a:solidFill>
              </a:rPr>
              <a:t>explainability</a:t>
            </a:r>
            <a:r>
              <a:rPr lang="en-US" sz="900" dirty="0">
                <a:solidFill>
                  <a:srgbClr val="FFFFFF"/>
                </a:solidFill>
              </a:rPr>
              <a:t> methods? </a:t>
            </a:r>
            <a:br>
              <a:rPr lang="en-US" sz="900" dirty="0">
                <a:solidFill>
                  <a:srgbClr val="FFFFFF"/>
                </a:solidFill>
              </a:rPr>
            </a:br>
            <a:r>
              <a:rPr lang="en-US" sz="900" dirty="0">
                <a:solidFill>
                  <a:srgbClr val="FFFFFF"/>
                </a:solidFill>
              </a:rPr>
              <a:t>To learn more, we recommend you read our </a:t>
            </a:r>
            <a:r>
              <a:rPr lang="en-US" sz="900" dirty="0">
                <a:hlinkClick r:id="rId3">
                  <a:extLst>
                    <a:ext uri="{A12FA001-AC4F-418D-AE19-62706E023703}">
                      <ahyp:hlinkClr xmlns:ahyp="http://schemas.microsoft.com/office/drawing/2018/hyperlinkcolor" val="tx"/>
                    </a:ext>
                  </a:extLst>
                </a:hlinkClick>
              </a:rPr>
              <a:t>Fairness &amp; Explainability Whitepaper</a:t>
            </a:r>
            <a:r>
              <a:rPr lang="en-US" sz="900" dirty="0">
                <a:solidFill>
                  <a:srgbClr val="FFFFFF"/>
                </a:solidFill>
              </a:rPr>
              <a:t> and our paper on </a:t>
            </a:r>
            <a:r>
              <a:rPr lang="en-US" sz="900" dirty="0">
                <a:hlinkClick r:id="rId4">
                  <a:extLst>
                    <a:ext uri="{A12FA001-AC4F-418D-AE19-62706E023703}">
                      <ahyp:hlinkClr xmlns:ahyp="http://schemas.microsoft.com/office/drawing/2018/hyperlinkcolor" val="tx"/>
                    </a:ext>
                  </a:extLst>
                </a:hlinkClick>
              </a:rPr>
              <a:t>Fairness Measures in ML</a:t>
            </a:r>
            <a:br>
              <a:rPr lang="en-US" sz="900" dirty="0">
                <a:solidFill>
                  <a:srgbClr val="FFFFFF"/>
                </a:solidFill>
                <a:latin typeface="Amazon Ember"/>
              </a:rPr>
            </a:br>
            <a:endParaRPr lang="en-US" sz="900" dirty="0">
              <a:solidFill>
                <a:srgbClr val="FFFFFF"/>
              </a:solidFill>
              <a:latin typeface="Amazon Ember"/>
            </a:endParaRPr>
          </a:p>
          <a:p>
            <a:pPr marL="257175" indent="-257175">
              <a:buFontTx/>
              <a:buAutoNum type="arabicPeriod"/>
              <a:defRPr/>
            </a:pPr>
            <a:endParaRPr lang="en-US" sz="900" dirty="0">
              <a:solidFill>
                <a:srgbClr val="FFFFFF"/>
              </a:solidFill>
              <a:latin typeface="Amazon Ember"/>
            </a:endParaRPr>
          </a:p>
          <a:p>
            <a:pPr marL="257175" indent="-257175">
              <a:buFontTx/>
              <a:buAutoNum type="arabicPeriod"/>
              <a:defRPr/>
            </a:pPr>
            <a:endParaRPr lang="en-US" dirty="0">
              <a:solidFill>
                <a:srgbClr val="FFFFFF"/>
              </a:solidFill>
              <a:latin typeface="Amazon Ember"/>
            </a:endParaRPr>
          </a:p>
          <a:p>
            <a:pPr marL="257175" indent="-257175">
              <a:buFontTx/>
              <a:buAutoNum type="arabicPeriod"/>
              <a:defRPr/>
            </a:pPr>
            <a:endParaRPr lang="en-US" dirty="0">
              <a:solidFill>
                <a:srgbClr val="FFFFFF"/>
              </a:solidFill>
              <a:latin typeface="Amazon Ember"/>
            </a:endParaRPr>
          </a:p>
          <a:p>
            <a:pPr marL="257175" indent="-257175">
              <a:buFontTx/>
              <a:buAutoNum type="arabicPeriod"/>
              <a:defRPr/>
            </a:pPr>
            <a:endParaRPr lang="en-US" dirty="0">
              <a:solidFill>
                <a:srgbClr val="FFFFFF"/>
              </a:solidFill>
              <a:latin typeface="Amazon Ember"/>
            </a:endParaRPr>
          </a:p>
        </p:txBody>
      </p:sp>
      <p:sp>
        <p:nvSpPr>
          <p:cNvPr id="3" name="Rectangle 2">
            <a:extLst>
              <a:ext uri="{FF2B5EF4-FFF2-40B4-BE49-F238E27FC236}">
                <a16:creationId xmlns:a16="http://schemas.microsoft.com/office/drawing/2014/main" id="{50184583-969B-5B41-85B7-32BB8153C637}"/>
              </a:ext>
            </a:extLst>
          </p:cNvPr>
          <p:cNvSpPr/>
          <p:nvPr/>
        </p:nvSpPr>
        <p:spPr>
          <a:xfrm>
            <a:off x="1" y="-1"/>
            <a:ext cx="4605626" cy="22585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defRPr/>
            </a:pPr>
            <a:r>
              <a:rPr lang="en-US" sz="1800" dirty="0">
                <a:solidFill>
                  <a:srgbClr val="000000"/>
                </a:solidFill>
                <a:latin typeface="Amazon Ember Light"/>
              </a:rPr>
              <a:t>INTERNAL – Remove before presenting</a:t>
            </a:r>
          </a:p>
        </p:txBody>
      </p:sp>
    </p:spTree>
    <p:extLst>
      <p:ext uri="{BB962C8B-B14F-4D97-AF65-F5344CB8AC3E}">
        <p14:creationId xmlns:p14="http://schemas.microsoft.com/office/powerpoint/2010/main" val="34378863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8CE9E7A5-B69E-4ECA-9EA9-6C59FA6423CB}"/>
              </a:ext>
            </a:extLst>
          </p:cNvPr>
          <p:cNvSpPr>
            <a:spLocks noGrp="1"/>
          </p:cNvSpPr>
          <p:nvPr>
            <p:ph type="body" sz="quarter" idx="12"/>
          </p:nvPr>
        </p:nvSpPr>
        <p:spPr/>
        <p:txBody>
          <a:bodyPr/>
          <a:lstStyle/>
          <a:p>
            <a:r>
              <a:rPr lang="en-US" dirty="0"/>
              <a:t>Amazon SageMaker Ground Truth</a:t>
            </a:r>
          </a:p>
        </p:txBody>
      </p:sp>
    </p:spTree>
    <p:extLst>
      <p:ext uri="{BB962C8B-B14F-4D97-AF65-F5344CB8AC3E}">
        <p14:creationId xmlns:p14="http://schemas.microsoft.com/office/powerpoint/2010/main" val="4035267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5F2980A-D466-8149-8F8D-A5880D2EBDC1}"/>
              </a:ext>
            </a:extLst>
          </p:cNvPr>
          <p:cNvSpPr>
            <a:spLocks noGrp="1"/>
          </p:cNvSpPr>
          <p:nvPr>
            <p:ph type="title"/>
          </p:nvPr>
        </p:nvSpPr>
        <p:spPr/>
        <p:txBody>
          <a:bodyPr/>
          <a:lstStyle/>
          <a:p>
            <a:r>
              <a:rPr lang="en-US" dirty="0"/>
              <a:t>Typical machine learning process</a:t>
            </a:r>
          </a:p>
        </p:txBody>
      </p:sp>
      <p:sp>
        <p:nvSpPr>
          <p:cNvPr id="3" name="TextBox 2">
            <a:extLst>
              <a:ext uri="{FF2B5EF4-FFF2-40B4-BE49-F238E27FC236}">
                <a16:creationId xmlns:a16="http://schemas.microsoft.com/office/drawing/2014/main" id="{19A6FE07-B555-4F23-931B-43EA6BDF66C6}"/>
              </a:ext>
            </a:extLst>
          </p:cNvPr>
          <p:cNvSpPr txBox="1"/>
          <p:nvPr/>
        </p:nvSpPr>
        <p:spPr>
          <a:xfrm>
            <a:off x="457200" y="2755767"/>
            <a:ext cx="1202551" cy="830997"/>
          </a:xfrm>
          <a:prstGeom prst="rect">
            <a:avLst/>
          </a:prstGeom>
          <a:noFill/>
        </p:spPr>
        <p:txBody>
          <a:bodyPr wrap="square" rtlCol="0">
            <a:spAutoFit/>
          </a:bodyPr>
          <a:lstStyle/>
          <a:p>
            <a:pPr algn="ctr"/>
            <a:r>
              <a:rPr lang="en-US" sz="1200" dirty="0"/>
              <a:t>Collect, prepare, and label training data</a:t>
            </a:r>
          </a:p>
        </p:txBody>
      </p:sp>
      <p:sp>
        <p:nvSpPr>
          <p:cNvPr id="7" name="TextBox 6">
            <a:extLst>
              <a:ext uri="{FF2B5EF4-FFF2-40B4-BE49-F238E27FC236}">
                <a16:creationId xmlns:a16="http://schemas.microsoft.com/office/drawing/2014/main" id="{3281B6F0-CF1D-49D6-8B72-700532E5FD1F}"/>
              </a:ext>
            </a:extLst>
          </p:cNvPr>
          <p:cNvSpPr txBox="1"/>
          <p:nvPr/>
        </p:nvSpPr>
        <p:spPr>
          <a:xfrm>
            <a:off x="1862610" y="2755767"/>
            <a:ext cx="1202551" cy="646331"/>
          </a:xfrm>
          <a:prstGeom prst="rect">
            <a:avLst/>
          </a:prstGeom>
          <a:noFill/>
        </p:spPr>
        <p:txBody>
          <a:bodyPr wrap="square" rtlCol="0">
            <a:spAutoFit/>
          </a:bodyPr>
          <a:lstStyle/>
          <a:p>
            <a:pPr algn="ctr"/>
            <a:r>
              <a:rPr lang="en-US" sz="1200" dirty="0"/>
              <a:t>Choose and optimize ML algorithm</a:t>
            </a:r>
          </a:p>
        </p:txBody>
      </p:sp>
      <p:sp>
        <p:nvSpPr>
          <p:cNvPr id="8" name="TextBox 7">
            <a:extLst>
              <a:ext uri="{FF2B5EF4-FFF2-40B4-BE49-F238E27FC236}">
                <a16:creationId xmlns:a16="http://schemas.microsoft.com/office/drawing/2014/main" id="{9D00634E-3758-4FFF-9263-6C97BEF740BA}"/>
              </a:ext>
            </a:extLst>
          </p:cNvPr>
          <p:cNvSpPr txBox="1"/>
          <p:nvPr/>
        </p:nvSpPr>
        <p:spPr>
          <a:xfrm>
            <a:off x="3268020" y="2755767"/>
            <a:ext cx="1202551" cy="830997"/>
          </a:xfrm>
          <a:prstGeom prst="rect">
            <a:avLst/>
          </a:prstGeom>
          <a:noFill/>
        </p:spPr>
        <p:txBody>
          <a:bodyPr wrap="square" rtlCol="0">
            <a:spAutoFit/>
          </a:bodyPr>
          <a:lstStyle/>
          <a:p>
            <a:pPr algn="ctr"/>
            <a:r>
              <a:rPr lang="en-US" sz="1200" dirty="0"/>
              <a:t>Set up and manage environments for training</a:t>
            </a:r>
          </a:p>
        </p:txBody>
      </p:sp>
      <p:sp>
        <p:nvSpPr>
          <p:cNvPr id="9" name="TextBox 8">
            <a:extLst>
              <a:ext uri="{FF2B5EF4-FFF2-40B4-BE49-F238E27FC236}">
                <a16:creationId xmlns:a16="http://schemas.microsoft.com/office/drawing/2014/main" id="{EF45BE97-11C7-4EA2-9A7B-8C44C73C8F7A}"/>
              </a:ext>
            </a:extLst>
          </p:cNvPr>
          <p:cNvSpPr txBox="1"/>
          <p:nvPr/>
        </p:nvSpPr>
        <p:spPr>
          <a:xfrm>
            <a:off x="4673430" y="2755767"/>
            <a:ext cx="1202551" cy="461665"/>
          </a:xfrm>
          <a:prstGeom prst="rect">
            <a:avLst/>
          </a:prstGeom>
          <a:noFill/>
        </p:spPr>
        <p:txBody>
          <a:bodyPr wrap="square" rtlCol="0">
            <a:spAutoFit/>
          </a:bodyPr>
          <a:lstStyle/>
          <a:p>
            <a:pPr algn="ctr"/>
            <a:r>
              <a:rPr lang="en-US" sz="1200" dirty="0"/>
              <a:t>Train and tune ML models</a:t>
            </a:r>
          </a:p>
        </p:txBody>
      </p:sp>
      <p:sp>
        <p:nvSpPr>
          <p:cNvPr id="10" name="TextBox 9">
            <a:extLst>
              <a:ext uri="{FF2B5EF4-FFF2-40B4-BE49-F238E27FC236}">
                <a16:creationId xmlns:a16="http://schemas.microsoft.com/office/drawing/2014/main" id="{8F507008-1C7C-438D-BC1B-993960887D1F}"/>
              </a:ext>
            </a:extLst>
          </p:cNvPr>
          <p:cNvSpPr txBox="1"/>
          <p:nvPr/>
        </p:nvSpPr>
        <p:spPr>
          <a:xfrm>
            <a:off x="6078840" y="2755767"/>
            <a:ext cx="1202551" cy="646331"/>
          </a:xfrm>
          <a:prstGeom prst="rect">
            <a:avLst/>
          </a:prstGeom>
          <a:noFill/>
        </p:spPr>
        <p:txBody>
          <a:bodyPr wrap="square" rtlCol="0">
            <a:spAutoFit/>
          </a:bodyPr>
          <a:lstStyle/>
          <a:p>
            <a:pPr algn="ctr"/>
            <a:r>
              <a:rPr lang="en-US" sz="1200" dirty="0"/>
              <a:t>Deploy models in production</a:t>
            </a:r>
          </a:p>
        </p:txBody>
      </p:sp>
      <p:sp>
        <p:nvSpPr>
          <p:cNvPr id="11" name="TextBox 10">
            <a:extLst>
              <a:ext uri="{FF2B5EF4-FFF2-40B4-BE49-F238E27FC236}">
                <a16:creationId xmlns:a16="http://schemas.microsoft.com/office/drawing/2014/main" id="{89052384-9BB9-4FF3-8004-8A89B89C6825}"/>
              </a:ext>
            </a:extLst>
          </p:cNvPr>
          <p:cNvSpPr txBox="1"/>
          <p:nvPr/>
        </p:nvSpPr>
        <p:spPr>
          <a:xfrm>
            <a:off x="7484249" y="2755767"/>
            <a:ext cx="1202551" cy="830997"/>
          </a:xfrm>
          <a:prstGeom prst="rect">
            <a:avLst/>
          </a:prstGeom>
          <a:noFill/>
        </p:spPr>
        <p:txBody>
          <a:bodyPr wrap="square" rtlCol="0">
            <a:spAutoFit/>
          </a:bodyPr>
          <a:lstStyle/>
          <a:p>
            <a:pPr algn="ctr"/>
            <a:r>
              <a:rPr lang="en-US" sz="1200" dirty="0"/>
              <a:t>Scale and manage the production environment</a:t>
            </a:r>
          </a:p>
        </p:txBody>
      </p:sp>
      <p:grpSp>
        <p:nvGrpSpPr>
          <p:cNvPr id="12" name="Group 90">
            <a:extLst>
              <a:ext uri="{FF2B5EF4-FFF2-40B4-BE49-F238E27FC236}">
                <a16:creationId xmlns:a16="http://schemas.microsoft.com/office/drawing/2014/main" id="{6FE492CD-A7A8-4AE0-9681-F2E8BE97065D}"/>
              </a:ext>
            </a:extLst>
          </p:cNvPr>
          <p:cNvGrpSpPr>
            <a:grpSpLocks noChangeAspect="1"/>
          </p:cNvGrpSpPr>
          <p:nvPr/>
        </p:nvGrpSpPr>
        <p:grpSpPr bwMode="auto">
          <a:xfrm>
            <a:off x="4930100" y="1524281"/>
            <a:ext cx="689211" cy="905771"/>
            <a:chOff x="3653" y="1306"/>
            <a:chExt cx="401" cy="527"/>
          </a:xfrm>
        </p:grpSpPr>
        <p:sp>
          <p:nvSpPr>
            <p:cNvPr id="13" name="Freeform 91">
              <a:extLst>
                <a:ext uri="{FF2B5EF4-FFF2-40B4-BE49-F238E27FC236}">
                  <a16:creationId xmlns:a16="http://schemas.microsoft.com/office/drawing/2014/main" id="{B4AAF674-D910-4B9D-AAF9-0EE0FD95D5FE}"/>
                </a:ext>
              </a:extLst>
            </p:cNvPr>
            <p:cNvSpPr>
              <a:spLocks/>
            </p:cNvSpPr>
            <p:nvPr/>
          </p:nvSpPr>
          <p:spPr bwMode="auto">
            <a:xfrm>
              <a:off x="3710" y="1558"/>
              <a:ext cx="116" cy="275"/>
            </a:xfrm>
            <a:custGeom>
              <a:avLst/>
              <a:gdLst>
                <a:gd name="T0" fmla="*/ 0 w 116"/>
                <a:gd name="T1" fmla="*/ 0 h 275"/>
                <a:gd name="T2" fmla="*/ 17 w 116"/>
                <a:gd name="T3" fmla="*/ 275 h 275"/>
                <a:gd name="T4" fmla="*/ 57 w 116"/>
                <a:gd name="T5" fmla="*/ 275 h 275"/>
                <a:gd name="T6" fmla="*/ 95 w 116"/>
                <a:gd name="T7" fmla="*/ 275 h 275"/>
                <a:gd name="T8" fmla="*/ 116 w 116"/>
                <a:gd name="T9" fmla="*/ 71 h 275"/>
              </a:gdLst>
              <a:ahLst/>
              <a:cxnLst>
                <a:cxn ang="0">
                  <a:pos x="T0" y="T1"/>
                </a:cxn>
                <a:cxn ang="0">
                  <a:pos x="T2" y="T3"/>
                </a:cxn>
                <a:cxn ang="0">
                  <a:pos x="T4" y="T5"/>
                </a:cxn>
                <a:cxn ang="0">
                  <a:pos x="T6" y="T7"/>
                </a:cxn>
                <a:cxn ang="0">
                  <a:pos x="T8" y="T9"/>
                </a:cxn>
              </a:cxnLst>
              <a:rect l="0" t="0" r="r" b="b"/>
              <a:pathLst>
                <a:path w="116" h="275">
                  <a:moveTo>
                    <a:pt x="0" y="0"/>
                  </a:moveTo>
                  <a:lnTo>
                    <a:pt x="17" y="275"/>
                  </a:lnTo>
                  <a:lnTo>
                    <a:pt x="57" y="275"/>
                  </a:lnTo>
                  <a:lnTo>
                    <a:pt x="95" y="275"/>
                  </a:lnTo>
                  <a:lnTo>
                    <a:pt x="116" y="71"/>
                  </a:lnTo>
                </a:path>
              </a:pathLst>
            </a:custGeom>
            <a:noFill/>
            <a:ln w="19050" cap="rnd">
              <a:solidFill>
                <a:schemeClr val="tx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Line 92">
              <a:extLst>
                <a:ext uri="{FF2B5EF4-FFF2-40B4-BE49-F238E27FC236}">
                  <a16:creationId xmlns:a16="http://schemas.microsoft.com/office/drawing/2014/main" id="{6B79E270-F4F7-473E-9945-6D684AA784E3}"/>
                </a:ext>
              </a:extLst>
            </p:cNvPr>
            <p:cNvSpPr>
              <a:spLocks noChangeShapeType="1"/>
            </p:cNvSpPr>
            <p:nvPr/>
          </p:nvSpPr>
          <p:spPr bwMode="auto">
            <a:xfrm>
              <a:off x="3767" y="1663"/>
              <a:ext cx="0" cy="170"/>
            </a:xfrm>
            <a:prstGeom prst="line">
              <a:avLst/>
            </a:prstGeom>
            <a:noFill/>
            <a:ln w="19050" cap="rnd">
              <a:solidFill>
                <a:schemeClr val="tx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Line 93">
              <a:extLst>
                <a:ext uri="{FF2B5EF4-FFF2-40B4-BE49-F238E27FC236}">
                  <a16:creationId xmlns:a16="http://schemas.microsoft.com/office/drawing/2014/main" id="{994B54C8-6E81-4F02-BFE0-56B038043056}"/>
                </a:ext>
              </a:extLst>
            </p:cNvPr>
            <p:cNvSpPr>
              <a:spLocks noChangeShapeType="1"/>
            </p:cNvSpPr>
            <p:nvPr/>
          </p:nvSpPr>
          <p:spPr bwMode="auto">
            <a:xfrm>
              <a:off x="3653" y="1833"/>
              <a:ext cx="226" cy="0"/>
            </a:xfrm>
            <a:prstGeom prst="line">
              <a:avLst/>
            </a:prstGeom>
            <a:noFill/>
            <a:ln w="19050" cap="rnd">
              <a:solidFill>
                <a:schemeClr val="tx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Line 94">
              <a:extLst>
                <a:ext uri="{FF2B5EF4-FFF2-40B4-BE49-F238E27FC236}">
                  <a16:creationId xmlns:a16="http://schemas.microsoft.com/office/drawing/2014/main" id="{EDF28CAC-440E-4BC0-862E-954E42A7CD6B}"/>
                </a:ext>
              </a:extLst>
            </p:cNvPr>
            <p:cNvSpPr>
              <a:spLocks noChangeShapeType="1"/>
            </p:cNvSpPr>
            <p:nvPr/>
          </p:nvSpPr>
          <p:spPr bwMode="auto">
            <a:xfrm>
              <a:off x="3727" y="1806"/>
              <a:ext cx="78" cy="0"/>
            </a:xfrm>
            <a:prstGeom prst="line">
              <a:avLst/>
            </a:prstGeom>
            <a:noFill/>
            <a:ln w="19050" cap="rnd">
              <a:solidFill>
                <a:schemeClr val="tx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Oval 95">
              <a:extLst>
                <a:ext uri="{FF2B5EF4-FFF2-40B4-BE49-F238E27FC236}">
                  <a16:creationId xmlns:a16="http://schemas.microsoft.com/office/drawing/2014/main" id="{771DA7A6-40DE-4F53-87A3-E74BDE5E5915}"/>
                </a:ext>
              </a:extLst>
            </p:cNvPr>
            <p:cNvSpPr>
              <a:spLocks noChangeArrowheads="1"/>
            </p:cNvSpPr>
            <p:nvPr/>
          </p:nvSpPr>
          <p:spPr bwMode="auto">
            <a:xfrm>
              <a:off x="3716" y="1388"/>
              <a:ext cx="89" cy="88"/>
            </a:xfrm>
            <a:prstGeom prst="ellipse">
              <a:avLst/>
            </a:prstGeom>
            <a:noFill/>
            <a:ln w="19050" cap="rnd">
              <a:solidFill>
                <a:schemeClr val="tx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Freeform 96">
              <a:extLst>
                <a:ext uri="{FF2B5EF4-FFF2-40B4-BE49-F238E27FC236}">
                  <a16:creationId xmlns:a16="http://schemas.microsoft.com/office/drawing/2014/main" id="{D0FD02C9-8E75-4B79-AEED-CBB258A6E045}"/>
                </a:ext>
              </a:extLst>
            </p:cNvPr>
            <p:cNvSpPr>
              <a:spLocks/>
            </p:cNvSpPr>
            <p:nvPr/>
          </p:nvSpPr>
          <p:spPr bwMode="auto">
            <a:xfrm>
              <a:off x="3687" y="1390"/>
              <a:ext cx="211" cy="258"/>
            </a:xfrm>
            <a:custGeom>
              <a:avLst/>
              <a:gdLst>
                <a:gd name="T0" fmla="*/ 96 w 100"/>
                <a:gd name="T1" fmla="*/ 2 h 123"/>
                <a:gd name="T2" fmla="*/ 96 w 100"/>
                <a:gd name="T3" fmla="*/ 2 h 123"/>
                <a:gd name="T4" fmla="*/ 85 w 100"/>
                <a:gd name="T5" fmla="*/ 4 h 123"/>
                <a:gd name="T6" fmla="*/ 56 w 100"/>
                <a:gd name="T7" fmla="*/ 49 h 123"/>
                <a:gd name="T8" fmla="*/ 35 w 100"/>
                <a:gd name="T9" fmla="*/ 41 h 123"/>
                <a:gd name="T10" fmla="*/ 0 w 100"/>
                <a:gd name="T11" fmla="*/ 81 h 123"/>
                <a:gd name="T12" fmla="*/ 3 w 100"/>
                <a:gd name="T13" fmla="*/ 112 h 123"/>
                <a:gd name="T14" fmla="*/ 35 w 100"/>
                <a:gd name="T15" fmla="*/ 123 h 123"/>
                <a:gd name="T16" fmla="*/ 70 w 100"/>
                <a:gd name="T17" fmla="*/ 112 h 123"/>
                <a:gd name="T18" fmla="*/ 69 w 100"/>
                <a:gd name="T19" fmla="*/ 68 h 123"/>
                <a:gd name="T20" fmla="*/ 99 w 100"/>
                <a:gd name="T21" fmla="*/ 12 h 123"/>
                <a:gd name="T22" fmla="*/ 96 w 100"/>
                <a:gd name="T23" fmla="*/ 2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0" h="123">
                  <a:moveTo>
                    <a:pt x="96" y="2"/>
                  </a:moveTo>
                  <a:cubicBezTo>
                    <a:pt x="96" y="2"/>
                    <a:pt x="96" y="2"/>
                    <a:pt x="96" y="2"/>
                  </a:cubicBezTo>
                  <a:cubicBezTo>
                    <a:pt x="93" y="0"/>
                    <a:pt x="88" y="1"/>
                    <a:pt x="85" y="4"/>
                  </a:cubicBezTo>
                  <a:cubicBezTo>
                    <a:pt x="56" y="49"/>
                    <a:pt x="56" y="49"/>
                    <a:pt x="56" y="49"/>
                  </a:cubicBezTo>
                  <a:cubicBezTo>
                    <a:pt x="50" y="44"/>
                    <a:pt x="43" y="41"/>
                    <a:pt x="35" y="41"/>
                  </a:cubicBezTo>
                  <a:cubicBezTo>
                    <a:pt x="16" y="41"/>
                    <a:pt x="0" y="59"/>
                    <a:pt x="0" y="81"/>
                  </a:cubicBezTo>
                  <a:cubicBezTo>
                    <a:pt x="0" y="83"/>
                    <a:pt x="3" y="109"/>
                    <a:pt x="3" y="112"/>
                  </a:cubicBezTo>
                  <a:cubicBezTo>
                    <a:pt x="13" y="119"/>
                    <a:pt x="22" y="123"/>
                    <a:pt x="35" y="123"/>
                  </a:cubicBezTo>
                  <a:cubicBezTo>
                    <a:pt x="48" y="123"/>
                    <a:pt x="60" y="119"/>
                    <a:pt x="70" y="112"/>
                  </a:cubicBezTo>
                  <a:cubicBezTo>
                    <a:pt x="71" y="109"/>
                    <a:pt x="70" y="72"/>
                    <a:pt x="69" y="68"/>
                  </a:cubicBezTo>
                  <a:cubicBezTo>
                    <a:pt x="99" y="12"/>
                    <a:pt x="99" y="12"/>
                    <a:pt x="99" y="12"/>
                  </a:cubicBezTo>
                  <a:cubicBezTo>
                    <a:pt x="100" y="9"/>
                    <a:pt x="99" y="5"/>
                    <a:pt x="96" y="2"/>
                  </a:cubicBezTo>
                  <a:close/>
                </a:path>
              </a:pathLst>
            </a:custGeom>
            <a:noFill/>
            <a:ln w="19050" cap="rnd">
              <a:solidFill>
                <a:schemeClr val="tx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Line 97">
              <a:extLst>
                <a:ext uri="{FF2B5EF4-FFF2-40B4-BE49-F238E27FC236}">
                  <a16:creationId xmlns:a16="http://schemas.microsoft.com/office/drawing/2014/main" id="{0C1C7F3C-F270-467E-8F5C-ECF8CB8BB2DC}"/>
                </a:ext>
              </a:extLst>
            </p:cNvPr>
            <p:cNvSpPr>
              <a:spLocks noChangeShapeType="1"/>
            </p:cNvSpPr>
            <p:nvPr/>
          </p:nvSpPr>
          <p:spPr bwMode="auto">
            <a:xfrm>
              <a:off x="3853" y="1421"/>
              <a:ext cx="19" cy="11"/>
            </a:xfrm>
            <a:prstGeom prst="line">
              <a:avLst/>
            </a:prstGeom>
            <a:noFill/>
            <a:ln w="19050" cap="rnd">
              <a:solidFill>
                <a:schemeClr val="tx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Freeform 98">
              <a:extLst>
                <a:ext uri="{FF2B5EF4-FFF2-40B4-BE49-F238E27FC236}">
                  <a16:creationId xmlns:a16="http://schemas.microsoft.com/office/drawing/2014/main" id="{F9ABDD0E-3B49-4BE6-836C-163F0B8F8D68}"/>
                </a:ext>
              </a:extLst>
            </p:cNvPr>
            <p:cNvSpPr>
              <a:spLocks/>
            </p:cNvSpPr>
            <p:nvPr/>
          </p:nvSpPr>
          <p:spPr bwMode="auto">
            <a:xfrm>
              <a:off x="3782" y="1306"/>
              <a:ext cx="272" cy="88"/>
            </a:xfrm>
            <a:custGeom>
              <a:avLst/>
              <a:gdLst>
                <a:gd name="T0" fmla="*/ 132 w 272"/>
                <a:gd name="T1" fmla="*/ 88 h 88"/>
                <a:gd name="T2" fmla="*/ 272 w 272"/>
                <a:gd name="T3" fmla="*/ 88 h 88"/>
                <a:gd name="T4" fmla="*/ 272 w 272"/>
                <a:gd name="T5" fmla="*/ 0 h 88"/>
                <a:gd name="T6" fmla="*/ 0 w 272"/>
                <a:gd name="T7" fmla="*/ 0 h 88"/>
                <a:gd name="T8" fmla="*/ 0 w 272"/>
                <a:gd name="T9" fmla="*/ 71 h 88"/>
              </a:gdLst>
              <a:ahLst/>
              <a:cxnLst>
                <a:cxn ang="0">
                  <a:pos x="T0" y="T1"/>
                </a:cxn>
                <a:cxn ang="0">
                  <a:pos x="T2" y="T3"/>
                </a:cxn>
                <a:cxn ang="0">
                  <a:pos x="T4" y="T5"/>
                </a:cxn>
                <a:cxn ang="0">
                  <a:pos x="T6" y="T7"/>
                </a:cxn>
                <a:cxn ang="0">
                  <a:pos x="T8" y="T9"/>
                </a:cxn>
              </a:cxnLst>
              <a:rect l="0" t="0" r="r" b="b"/>
              <a:pathLst>
                <a:path w="272" h="88">
                  <a:moveTo>
                    <a:pt x="132" y="88"/>
                  </a:moveTo>
                  <a:lnTo>
                    <a:pt x="272" y="88"/>
                  </a:lnTo>
                  <a:lnTo>
                    <a:pt x="272" y="0"/>
                  </a:lnTo>
                  <a:lnTo>
                    <a:pt x="0" y="0"/>
                  </a:lnTo>
                  <a:lnTo>
                    <a:pt x="0" y="71"/>
                  </a:lnTo>
                </a:path>
              </a:pathLst>
            </a:custGeom>
            <a:noFill/>
            <a:ln w="19050" cap="rnd">
              <a:solidFill>
                <a:schemeClr val="accent2"/>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Line 99">
              <a:extLst>
                <a:ext uri="{FF2B5EF4-FFF2-40B4-BE49-F238E27FC236}">
                  <a16:creationId xmlns:a16="http://schemas.microsoft.com/office/drawing/2014/main" id="{A0F6AF88-1DB9-4112-AA87-5A30BD7FF1C7}"/>
                </a:ext>
              </a:extLst>
            </p:cNvPr>
            <p:cNvSpPr>
              <a:spLocks noChangeShapeType="1"/>
            </p:cNvSpPr>
            <p:nvPr/>
          </p:nvSpPr>
          <p:spPr bwMode="auto">
            <a:xfrm>
              <a:off x="3832" y="1354"/>
              <a:ext cx="173" cy="0"/>
            </a:xfrm>
            <a:prstGeom prst="line">
              <a:avLst/>
            </a:prstGeom>
            <a:noFill/>
            <a:ln w="19050" cap="rnd">
              <a:solidFill>
                <a:schemeClr val="accent2"/>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41" name="Graphic 22">
            <a:extLst>
              <a:ext uri="{FF2B5EF4-FFF2-40B4-BE49-F238E27FC236}">
                <a16:creationId xmlns:a16="http://schemas.microsoft.com/office/drawing/2014/main" id="{8CD68926-3536-4FEE-8669-2A1C8438CC92}"/>
              </a:ext>
            </a:extLst>
          </p:cNvPr>
          <p:cNvGrpSpPr/>
          <p:nvPr/>
        </p:nvGrpSpPr>
        <p:grpSpPr>
          <a:xfrm>
            <a:off x="7638180" y="1529822"/>
            <a:ext cx="894689" cy="894689"/>
            <a:chOff x="7080757" y="2200274"/>
            <a:chExt cx="457200" cy="457200"/>
          </a:xfrm>
        </p:grpSpPr>
        <p:sp>
          <p:nvSpPr>
            <p:cNvPr id="42" name="Freeform: Shape 41">
              <a:extLst>
                <a:ext uri="{FF2B5EF4-FFF2-40B4-BE49-F238E27FC236}">
                  <a16:creationId xmlns:a16="http://schemas.microsoft.com/office/drawing/2014/main" id="{B0B78C43-B836-486E-84C5-0005BB1E0A44}"/>
                </a:ext>
              </a:extLst>
            </p:cNvPr>
            <p:cNvSpPr/>
            <p:nvPr/>
          </p:nvSpPr>
          <p:spPr>
            <a:xfrm>
              <a:off x="7145930" y="2516359"/>
              <a:ext cx="53538" cy="53538"/>
            </a:xfrm>
            <a:custGeom>
              <a:avLst/>
              <a:gdLst>
                <a:gd name="connsiteX0" fmla="*/ 53538 w 53538"/>
                <a:gd name="connsiteY0" fmla="*/ 0 h 53538"/>
                <a:gd name="connsiteX1" fmla="*/ 0 w 53538"/>
                <a:gd name="connsiteY1" fmla="*/ 53538 h 53538"/>
              </a:gdLst>
              <a:ahLst/>
              <a:cxnLst>
                <a:cxn ang="0">
                  <a:pos x="connsiteX0" y="connsiteY0"/>
                </a:cxn>
                <a:cxn ang="0">
                  <a:pos x="connsiteX1" y="connsiteY1"/>
                </a:cxn>
              </a:cxnLst>
              <a:rect l="l" t="t" r="r" b="b"/>
              <a:pathLst>
                <a:path w="53538" h="53538">
                  <a:moveTo>
                    <a:pt x="53538" y="0"/>
                  </a:moveTo>
                  <a:lnTo>
                    <a:pt x="0" y="53538"/>
                  </a:lnTo>
                </a:path>
              </a:pathLst>
            </a:custGeom>
            <a:ln w="19050" cap="flat">
              <a:solidFill>
                <a:srgbClr val="F1F2F2"/>
              </a:solidFill>
              <a:prstDash val="solid"/>
              <a:round/>
            </a:ln>
          </p:spPr>
          <p:txBody>
            <a:bodyPr rtlCol="0" anchor="ctr"/>
            <a:lstStyle/>
            <a:p>
              <a:endParaRPr lang="en-US"/>
            </a:p>
          </p:txBody>
        </p:sp>
        <p:sp>
          <p:nvSpPr>
            <p:cNvPr id="43" name="Freeform: Shape 42">
              <a:extLst>
                <a:ext uri="{FF2B5EF4-FFF2-40B4-BE49-F238E27FC236}">
                  <a16:creationId xmlns:a16="http://schemas.microsoft.com/office/drawing/2014/main" id="{73FD8464-2E10-47BD-88FD-C07E29C9EC63}"/>
                </a:ext>
              </a:extLst>
            </p:cNvPr>
            <p:cNvSpPr/>
            <p:nvPr/>
          </p:nvSpPr>
          <p:spPr>
            <a:xfrm>
              <a:off x="7397710" y="2262590"/>
              <a:ext cx="55526" cy="55504"/>
            </a:xfrm>
            <a:custGeom>
              <a:avLst/>
              <a:gdLst>
                <a:gd name="connsiteX0" fmla="*/ 55527 w 55526"/>
                <a:gd name="connsiteY0" fmla="*/ 0 h 55504"/>
                <a:gd name="connsiteX1" fmla="*/ 0 w 55526"/>
                <a:gd name="connsiteY1" fmla="*/ 55504 h 55504"/>
              </a:gdLst>
              <a:ahLst/>
              <a:cxnLst>
                <a:cxn ang="0">
                  <a:pos x="connsiteX0" y="connsiteY0"/>
                </a:cxn>
                <a:cxn ang="0">
                  <a:pos x="connsiteX1" y="connsiteY1"/>
                </a:cxn>
              </a:cxnLst>
              <a:rect l="l" t="t" r="r" b="b"/>
              <a:pathLst>
                <a:path w="55526" h="55504">
                  <a:moveTo>
                    <a:pt x="55527" y="0"/>
                  </a:moveTo>
                  <a:lnTo>
                    <a:pt x="0" y="55504"/>
                  </a:lnTo>
                </a:path>
              </a:pathLst>
            </a:custGeom>
            <a:ln w="19050" cap="flat">
              <a:solidFill>
                <a:srgbClr val="F1F2F2"/>
              </a:solidFill>
              <a:prstDash val="solid"/>
              <a:round/>
            </a:ln>
          </p:spPr>
          <p:txBody>
            <a:bodyPr rtlCol="0" anchor="ctr"/>
            <a:lstStyle/>
            <a:p>
              <a:endParaRPr lang="en-US"/>
            </a:p>
          </p:txBody>
        </p:sp>
        <p:sp>
          <p:nvSpPr>
            <p:cNvPr id="44" name="Freeform: Shape 43">
              <a:extLst>
                <a:ext uri="{FF2B5EF4-FFF2-40B4-BE49-F238E27FC236}">
                  <a16:creationId xmlns:a16="http://schemas.microsoft.com/office/drawing/2014/main" id="{65A67F8E-620F-4ECB-A9D0-43634F320DAD}"/>
                </a:ext>
              </a:extLst>
            </p:cNvPr>
            <p:cNvSpPr/>
            <p:nvPr/>
          </p:nvSpPr>
          <p:spPr>
            <a:xfrm>
              <a:off x="7223883" y="2571863"/>
              <a:ext cx="117866" cy="2286"/>
            </a:xfrm>
            <a:custGeom>
              <a:avLst/>
              <a:gdLst>
                <a:gd name="connsiteX0" fmla="*/ 117866 w 117866"/>
                <a:gd name="connsiteY0" fmla="*/ 0 h 2286"/>
                <a:gd name="connsiteX1" fmla="*/ 102459 w 117866"/>
                <a:gd name="connsiteY1" fmla="*/ 0 h 2286"/>
                <a:gd name="connsiteX2" fmla="*/ 0 w 117866"/>
                <a:gd name="connsiteY2" fmla="*/ 0 h 2286"/>
                <a:gd name="connsiteX3" fmla="*/ 46954 w 117866"/>
                <a:gd name="connsiteY3" fmla="*/ 0 h 2286"/>
              </a:gdLst>
              <a:ahLst/>
              <a:cxnLst>
                <a:cxn ang="0">
                  <a:pos x="connsiteX0" y="connsiteY0"/>
                </a:cxn>
                <a:cxn ang="0">
                  <a:pos x="connsiteX1" y="connsiteY1"/>
                </a:cxn>
                <a:cxn ang="0">
                  <a:pos x="connsiteX2" y="connsiteY2"/>
                </a:cxn>
                <a:cxn ang="0">
                  <a:pos x="connsiteX3" y="connsiteY3"/>
                </a:cxn>
              </a:cxnLst>
              <a:rect l="l" t="t" r="r" b="b"/>
              <a:pathLst>
                <a:path w="117866" h="2286">
                  <a:moveTo>
                    <a:pt x="117866" y="0"/>
                  </a:moveTo>
                  <a:lnTo>
                    <a:pt x="102459" y="0"/>
                  </a:lnTo>
                  <a:moveTo>
                    <a:pt x="0" y="0"/>
                  </a:moveTo>
                  <a:lnTo>
                    <a:pt x="46954" y="0"/>
                  </a:lnTo>
                </a:path>
              </a:pathLst>
            </a:custGeom>
            <a:noFill/>
            <a:ln w="19050" cap="flat">
              <a:solidFill>
                <a:srgbClr val="F1F2F2"/>
              </a:solidFill>
              <a:prstDash val="solid"/>
              <a:round/>
            </a:ln>
          </p:spPr>
          <p:txBody>
            <a:bodyPr rtlCol="0" anchor="ctr"/>
            <a:lstStyle/>
            <a:p>
              <a:endParaRPr lang="en-US"/>
            </a:p>
          </p:txBody>
        </p:sp>
        <p:sp>
          <p:nvSpPr>
            <p:cNvPr id="45" name="Freeform: Shape 44">
              <a:extLst>
                <a:ext uri="{FF2B5EF4-FFF2-40B4-BE49-F238E27FC236}">
                  <a16:creationId xmlns:a16="http://schemas.microsoft.com/office/drawing/2014/main" id="{CD473073-8C61-4911-99C8-3157EA02CF19}"/>
                </a:ext>
              </a:extLst>
            </p:cNvPr>
            <p:cNvSpPr/>
            <p:nvPr/>
          </p:nvSpPr>
          <p:spPr>
            <a:xfrm>
              <a:off x="7143942" y="2342508"/>
              <a:ext cx="2286" cy="150053"/>
            </a:xfrm>
            <a:custGeom>
              <a:avLst/>
              <a:gdLst>
                <a:gd name="connsiteX0" fmla="*/ 0 w 2286"/>
                <a:gd name="connsiteY0" fmla="*/ 103784 h 150053"/>
                <a:gd name="connsiteX1" fmla="*/ 0 w 2286"/>
                <a:gd name="connsiteY1" fmla="*/ 150053 h 150053"/>
                <a:gd name="connsiteX2" fmla="*/ 0 w 2286"/>
                <a:gd name="connsiteY2" fmla="*/ 0 h 150053"/>
                <a:gd name="connsiteX3" fmla="*/ 0 w 2286"/>
                <a:gd name="connsiteY3" fmla="*/ 45720 h 150053"/>
              </a:gdLst>
              <a:ahLst/>
              <a:cxnLst>
                <a:cxn ang="0">
                  <a:pos x="connsiteX0" y="connsiteY0"/>
                </a:cxn>
                <a:cxn ang="0">
                  <a:pos x="connsiteX1" y="connsiteY1"/>
                </a:cxn>
                <a:cxn ang="0">
                  <a:pos x="connsiteX2" y="connsiteY2"/>
                </a:cxn>
                <a:cxn ang="0">
                  <a:pos x="connsiteX3" y="connsiteY3"/>
                </a:cxn>
              </a:cxnLst>
              <a:rect l="l" t="t" r="r" b="b"/>
              <a:pathLst>
                <a:path w="2286" h="150053">
                  <a:moveTo>
                    <a:pt x="0" y="103784"/>
                  </a:moveTo>
                  <a:lnTo>
                    <a:pt x="0" y="150053"/>
                  </a:lnTo>
                  <a:moveTo>
                    <a:pt x="0" y="0"/>
                  </a:moveTo>
                  <a:lnTo>
                    <a:pt x="0" y="45720"/>
                  </a:lnTo>
                </a:path>
              </a:pathLst>
            </a:custGeom>
            <a:noFill/>
            <a:ln w="19050" cap="flat">
              <a:solidFill>
                <a:srgbClr val="F1F2F2"/>
              </a:solidFill>
              <a:prstDash val="solid"/>
              <a:round/>
            </a:ln>
          </p:spPr>
          <p:txBody>
            <a:bodyPr rtlCol="0" anchor="ctr"/>
            <a:lstStyle/>
            <a:p>
              <a:endParaRPr lang="en-US"/>
            </a:p>
          </p:txBody>
        </p:sp>
        <p:sp>
          <p:nvSpPr>
            <p:cNvPr id="46" name="Freeform: Shape 45">
              <a:extLst>
                <a:ext uri="{FF2B5EF4-FFF2-40B4-BE49-F238E27FC236}">
                  <a16:creationId xmlns:a16="http://schemas.microsoft.com/office/drawing/2014/main" id="{DA7B2320-7F24-4B73-9F25-30B491238882}"/>
                </a:ext>
              </a:extLst>
            </p:cNvPr>
            <p:cNvSpPr/>
            <p:nvPr/>
          </p:nvSpPr>
          <p:spPr>
            <a:xfrm>
              <a:off x="7143942" y="2262590"/>
              <a:ext cx="23797" cy="23797"/>
            </a:xfrm>
            <a:custGeom>
              <a:avLst/>
              <a:gdLst>
                <a:gd name="connsiteX0" fmla="*/ 23797 w 23797"/>
                <a:gd name="connsiteY0" fmla="*/ 0 h 23797"/>
                <a:gd name="connsiteX1" fmla="*/ 0 w 23797"/>
                <a:gd name="connsiteY1" fmla="*/ 0 h 23797"/>
                <a:gd name="connsiteX2" fmla="*/ 0 w 23797"/>
                <a:gd name="connsiteY2" fmla="*/ 23797 h 23797"/>
              </a:gdLst>
              <a:ahLst/>
              <a:cxnLst>
                <a:cxn ang="0">
                  <a:pos x="connsiteX0" y="connsiteY0"/>
                </a:cxn>
                <a:cxn ang="0">
                  <a:pos x="connsiteX1" y="connsiteY1"/>
                </a:cxn>
                <a:cxn ang="0">
                  <a:pos x="connsiteX2" y="connsiteY2"/>
                </a:cxn>
              </a:cxnLst>
              <a:rect l="l" t="t" r="r" b="b"/>
              <a:pathLst>
                <a:path w="23797" h="23797">
                  <a:moveTo>
                    <a:pt x="23797" y="0"/>
                  </a:moveTo>
                  <a:lnTo>
                    <a:pt x="0" y="0"/>
                  </a:lnTo>
                  <a:lnTo>
                    <a:pt x="0" y="23797"/>
                  </a:lnTo>
                </a:path>
              </a:pathLst>
            </a:custGeom>
            <a:noFill/>
            <a:ln w="19050" cap="flat">
              <a:solidFill>
                <a:srgbClr val="F1F2F2"/>
              </a:solidFill>
              <a:prstDash val="solid"/>
              <a:round/>
            </a:ln>
          </p:spPr>
          <p:txBody>
            <a:bodyPr rtlCol="0" anchor="ctr"/>
            <a:lstStyle/>
            <a:p>
              <a:endParaRPr lang="en-US"/>
            </a:p>
          </p:txBody>
        </p:sp>
        <p:sp>
          <p:nvSpPr>
            <p:cNvPr id="47" name="Freeform: Shape 46">
              <a:extLst>
                <a:ext uri="{FF2B5EF4-FFF2-40B4-BE49-F238E27FC236}">
                  <a16:creationId xmlns:a16="http://schemas.microsoft.com/office/drawing/2014/main" id="{EE25FD88-BB1D-401D-AD73-FF075C6A7132}"/>
                </a:ext>
              </a:extLst>
            </p:cNvPr>
            <p:cNvSpPr/>
            <p:nvPr/>
          </p:nvSpPr>
          <p:spPr>
            <a:xfrm>
              <a:off x="7223883" y="2262590"/>
              <a:ext cx="150053" cy="2286"/>
            </a:xfrm>
            <a:custGeom>
              <a:avLst/>
              <a:gdLst>
                <a:gd name="connsiteX0" fmla="*/ 102459 w 150053"/>
                <a:gd name="connsiteY0" fmla="*/ 0 h 2286"/>
                <a:gd name="connsiteX1" fmla="*/ 150053 w 150053"/>
                <a:gd name="connsiteY1" fmla="*/ 0 h 2286"/>
                <a:gd name="connsiteX2" fmla="*/ 0 w 150053"/>
                <a:gd name="connsiteY2" fmla="*/ 0 h 2286"/>
                <a:gd name="connsiteX3" fmla="*/ 46954 w 150053"/>
                <a:gd name="connsiteY3" fmla="*/ 0 h 2286"/>
              </a:gdLst>
              <a:ahLst/>
              <a:cxnLst>
                <a:cxn ang="0">
                  <a:pos x="connsiteX0" y="connsiteY0"/>
                </a:cxn>
                <a:cxn ang="0">
                  <a:pos x="connsiteX1" y="connsiteY1"/>
                </a:cxn>
                <a:cxn ang="0">
                  <a:pos x="connsiteX2" y="connsiteY2"/>
                </a:cxn>
                <a:cxn ang="0">
                  <a:pos x="connsiteX3" y="connsiteY3"/>
                </a:cxn>
              </a:cxnLst>
              <a:rect l="l" t="t" r="r" b="b"/>
              <a:pathLst>
                <a:path w="150053" h="2286">
                  <a:moveTo>
                    <a:pt x="102459" y="0"/>
                  </a:moveTo>
                  <a:lnTo>
                    <a:pt x="150053" y="0"/>
                  </a:lnTo>
                  <a:moveTo>
                    <a:pt x="0" y="0"/>
                  </a:moveTo>
                  <a:lnTo>
                    <a:pt x="46954" y="0"/>
                  </a:lnTo>
                </a:path>
              </a:pathLst>
            </a:custGeom>
            <a:noFill/>
            <a:ln w="19050" cap="flat">
              <a:solidFill>
                <a:srgbClr val="F1F2F2"/>
              </a:solidFill>
              <a:prstDash val="solid"/>
              <a:round/>
            </a:ln>
          </p:spPr>
          <p:txBody>
            <a:bodyPr rtlCol="0" anchor="ctr"/>
            <a:lstStyle/>
            <a:p>
              <a:endParaRPr lang="en-US"/>
            </a:p>
          </p:txBody>
        </p:sp>
        <p:sp>
          <p:nvSpPr>
            <p:cNvPr id="48" name="Freeform: Shape 47">
              <a:extLst>
                <a:ext uri="{FF2B5EF4-FFF2-40B4-BE49-F238E27FC236}">
                  <a16:creationId xmlns:a16="http://schemas.microsoft.com/office/drawing/2014/main" id="{B71157FB-6080-4096-A6D2-0D5710E932E4}"/>
                </a:ext>
              </a:extLst>
            </p:cNvPr>
            <p:cNvSpPr/>
            <p:nvPr/>
          </p:nvSpPr>
          <p:spPr>
            <a:xfrm>
              <a:off x="7453237" y="2446293"/>
              <a:ext cx="2286" cy="15453"/>
            </a:xfrm>
            <a:custGeom>
              <a:avLst/>
              <a:gdLst>
                <a:gd name="connsiteX0" fmla="*/ 0 w 2286"/>
                <a:gd name="connsiteY0" fmla="*/ 0 h 15453"/>
                <a:gd name="connsiteX1" fmla="*/ 0 w 2286"/>
                <a:gd name="connsiteY1" fmla="*/ 15453 h 15453"/>
              </a:gdLst>
              <a:ahLst/>
              <a:cxnLst>
                <a:cxn ang="0">
                  <a:pos x="connsiteX0" y="connsiteY0"/>
                </a:cxn>
                <a:cxn ang="0">
                  <a:pos x="connsiteX1" y="connsiteY1"/>
                </a:cxn>
              </a:cxnLst>
              <a:rect l="l" t="t" r="r" b="b"/>
              <a:pathLst>
                <a:path w="2286" h="15453">
                  <a:moveTo>
                    <a:pt x="0" y="0"/>
                  </a:moveTo>
                  <a:lnTo>
                    <a:pt x="0" y="15453"/>
                  </a:lnTo>
                </a:path>
              </a:pathLst>
            </a:custGeom>
            <a:ln w="19050" cap="flat">
              <a:solidFill>
                <a:srgbClr val="F1F2F2"/>
              </a:solidFill>
              <a:prstDash val="solid"/>
              <a:round/>
            </a:ln>
          </p:spPr>
          <p:txBody>
            <a:bodyPr rtlCol="0" anchor="ctr"/>
            <a:lstStyle/>
            <a:p>
              <a:endParaRPr lang="en-US"/>
            </a:p>
          </p:txBody>
        </p:sp>
        <p:sp>
          <p:nvSpPr>
            <p:cNvPr id="49" name="Freeform: Shape 48">
              <a:extLst>
                <a:ext uri="{FF2B5EF4-FFF2-40B4-BE49-F238E27FC236}">
                  <a16:creationId xmlns:a16="http://schemas.microsoft.com/office/drawing/2014/main" id="{8388D733-0070-44D7-AF80-1097886D7589}"/>
                </a:ext>
              </a:extLst>
            </p:cNvPr>
            <p:cNvSpPr/>
            <p:nvPr/>
          </p:nvSpPr>
          <p:spPr>
            <a:xfrm>
              <a:off x="7453237" y="2342508"/>
              <a:ext cx="2286" cy="45674"/>
            </a:xfrm>
            <a:custGeom>
              <a:avLst/>
              <a:gdLst>
                <a:gd name="connsiteX0" fmla="*/ 0 w 2286"/>
                <a:gd name="connsiteY0" fmla="*/ 0 h 45674"/>
                <a:gd name="connsiteX1" fmla="*/ 0 w 2286"/>
                <a:gd name="connsiteY1" fmla="*/ 45674 h 45674"/>
              </a:gdLst>
              <a:ahLst/>
              <a:cxnLst>
                <a:cxn ang="0">
                  <a:pos x="connsiteX0" y="connsiteY0"/>
                </a:cxn>
                <a:cxn ang="0">
                  <a:pos x="connsiteX1" y="connsiteY1"/>
                </a:cxn>
              </a:cxnLst>
              <a:rect l="l" t="t" r="r" b="b"/>
              <a:pathLst>
                <a:path w="2286" h="45674">
                  <a:moveTo>
                    <a:pt x="0" y="0"/>
                  </a:moveTo>
                  <a:lnTo>
                    <a:pt x="0" y="45674"/>
                  </a:lnTo>
                </a:path>
              </a:pathLst>
            </a:custGeom>
            <a:ln w="19050" cap="flat">
              <a:solidFill>
                <a:srgbClr val="F1F2F2"/>
              </a:solidFill>
              <a:prstDash val="solid"/>
              <a:round/>
            </a:ln>
          </p:spPr>
          <p:txBody>
            <a:bodyPr rtlCol="0" anchor="ctr"/>
            <a:lstStyle/>
            <a:p>
              <a:endParaRPr lang="en-US"/>
            </a:p>
          </p:txBody>
        </p:sp>
        <p:sp>
          <p:nvSpPr>
            <p:cNvPr id="50" name="Freeform: Shape 49">
              <a:extLst>
                <a:ext uri="{FF2B5EF4-FFF2-40B4-BE49-F238E27FC236}">
                  <a16:creationId xmlns:a16="http://schemas.microsoft.com/office/drawing/2014/main" id="{520EC5DA-0E3C-485B-9AB5-653729E4EA2B}"/>
                </a:ext>
              </a:extLst>
            </p:cNvPr>
            <p:cNvSpPr/>
            <p:nvPr/>
          </p:nvSpPr>
          <p:spPr>
            <a:xfrm>
              <a:off x="7409620" y="2262590"/>
              <a:ext cx="43616" cy="43616"/>
            </a:xfrm>
            <a:custGeom>
              <a:avLst/>
              <a:gdLst>
                <a:gd name="connsiteX0" fmla="*/ 0 w 43616"/>
                <a:gd name="connsiteY0" fmla="*/ 0 h 43616"/>
                <a:gd name="connsiteX1" fmla="*/ 43617 w 43616"/>
                <a:gd name="connsiteY1" fmla="*/ 0 h 43616"/>
                <a:gd name="connsiteX2" fmla="*/ 43617 w 43616"/>
                <a:gd name="connsiteY2" fmla="*/ 43617 h 43616"/>
              </a:gdLst>
              <a:ahLst/>
              <a:cxnLst>
                <a:cxn ang="0">
                  <a:pos x="connsiteX0" y="connsiteY0"/>
                </a:cxn>
                <a:cxn ang="0">
                  <a:pos x="connsiteX1" y="connsiteY1"/>
                </a:cxn>
                <a:cxn ang="0">
                  <a:pos x="connsiteX2" y="connsiteY2"/>
                </a:cxn>
              </a:cxnLst>
              <a:rect l="l" t="t" r="r" b="b"/>
              <a:pathLst>
                <a:path w="43616" h="43616">
                  <a:moveTo>
                    <a:pt x="0" y="0"/>
                  </a:moveTo>
                  <a:lnTo>
                    <a:pt x="43617" y="0"/>
                  </a:lnTo>
                  <a:lnTo>
                    <a:pt x="43617" y="43617"/>
                  </a:lnTo>
                </a:path>
              </a:pathLst>
            </a:custGeom>
            <a:noFill/>
            <a:ln w="19050" cap="flat">
              <a:solidFill>
                <a:srgbClr val="F1F2F2"/>
              </a:solidFill>
              <a:prstDash val="solid"/>
              <a:round/>
            </a:ln>
          </p:spPr>
          <p:txBody>
            <a:bodyPr rtlCol="0" anchor="ctr"/>
            <a:lstStyle/>
            <a:p>
              <a:endParaRPr lang="en-US"/>
            </a:p>
          </p:txBody>
        </p:sp>
        <p:sp>
          <p:nvSpPr>
            <p:cNvPr id="51" name="Freeform: Shape 50">
              <a:extLst>
                <a:ext uri="{FF2B5EF4-FFF2-40B4-BE49-F238E27FC236}">
                  <a16:creationId xmlns:a16="http://schemas.microsoft.com/office/drawing/2014/main" id="{B20CE2F2-CC19-480F-8C09-9BD2E741081D}"/>
                </a:ext>
              </a:extLst>
            </p:cNvPr>
            <p:cNvSpPr/>
            <p:nvPr/>
          </p:nvSpPr>
          <p:spPr>
            <a:xfrm>
              <a:off x="7143942" y="2528246"/>
              <a:ext cx="43616" cy="43616"/>
            </a:xfrm>
            <a:custGeom>
              <a:avLst/>
              <a:gdLst>
                <a:gd name="connsiteX0" fmla="*/ 43617 w 43616"/>
                <a:gd name="connsiteY0" fmla="*/ 43617 h 43616"/>
                <a:gd name="connsiteX1" fmla="*/ 0 w 43616"/>
                <a:gd name="connsiteY1" fmla="*/ 43617 h 43616"/>
                <a:gd name="connsiteX2" fmla="*/ 0 w 43616"/>
                <a:gd name="connsiteY2" fmla="*/ 0 h 43616"/>
              </a:gdLst>
              <a:ahLst/>
              <a:cxnLst>
                <a:cxn ang="0">
                  <a:pos x="connsiteX0" y="connsiteY0"/>
                </a:cxn>
                <a:cxn ang="0">
                  <a:pos x="connsiteX1" y="connsiteY1"/>
                </a:cxn>
                <a:cxn ang="0">
                  <a:pos x="connsiteX2" y="connsiteY2"/>
                </a:cxn>
              </a:cxnLst>
              <a:rect l="l" t="t" r="r" b="b"/>
              <a:pathLst>
                <a:path w="43616" h="43616">
                  <a:moveTo>
                    <a:pt x="43617" y="43617"/>
                  </a:moveTo>
                  <a:lnTo>
                    <a:pt x="0" y="43617"/>
                  </a:lnTo>
                  <a:lnTo>
                    <a:pt x="0" y="0"/>
                  </a:lnTo>
                </a:path>
              </a:pathLst>
            </a:custGeom>
            <a:noFill/>
            <a:ln w="19050" cap="flat">
              <a:solidFill>
                <a:srgbClr val="F1F2F2"/>
              </a:solidFill>
              <a:prstDash val="solid"/>
              <a:round/>
            </a:ln>
          </p:spPr>
          <p:txBody>
            <a:bodyPr rtlCol="0" anchor="ctr"/>
            <a:lstStyle/>
            <a:p>
              <a:endParaRPr lang="en-US"/>
            </a:p>
          </p:txBody>
        </p:sp>
        <p:sp>
          <p:nvSpPr>
            <p:cNvPr id="52" name="Freeform: Shape 51">
              <a:extLst>
                <a:ext uri="{FF2B5EF4-FFF2-40B4-BE49-F238E27FC236}">
                  <a16:creationId xmlns:a16="http://schemas.microsoft.com/office/drawing/2014/main" id="{4E5B51C9-6B3B-4C55-B270-E51A211AD028}"/>
                </a:ext>
              </a:extLst>
            </p:cNvPr>
            <p:cNvSpPr/>
            <p:nvPr/>
          </p:nvSpPr>
          <p:spPr>
            <a:xfrm>
              <a:off x="7219288" y="2337936"/>
              <a:ext cx="158602" cy="158602"/>
            </a:xfrm>
            <a:custGeom>
              <a:avLst/>
              <a:gdLst>
                <a:gd name="connsiteX0" fmla="*/ 115352 w 158602"/>
                <a:gd name="connsiteY0" fmla="*/ 158603 h 158602"/>
                <a:gd name="connsiteX1" fmla="*/ 0 w 158602"/>
                <a:gd name="connsiteY1" fmla="*/ 158603 h 158602"/>
                <a:gd name="connsiteX2" fmla="*/ 0 w 158602"/>
                <a:gd name="connsiteY2" fmla="*/ 0 h 158602"/>
                <a:gd name="connsiteX3" fmla="*/ 158603 w 158602"/>
                <a:gd name="connsiteY3" fmla="*/ 0 h 158602"/>
                <a:gd name="connsiteX4" fmla="*/ 158603 w 158602"/>
                <a:gd name="connsiteY4" fmla="*/ 115740 h 1586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02" h="158602">
                  <a:moveTo>
                    <a:pt x="115352" y="158603"/>
                  </a:moveTo>
                  <a:lnTo>
                    <a:pt x="0" y="158603"/>
                  </a:lnTo>
                  <a:lnTo>
                    <a:pt x="0" y="0"/>
                  </a:lnTo>
                  <a:lnTo>
                    <a:pt x="158603" y="0"/>
                  </a:lnTo>
                  <a:lnTo>
                    <a:pt x="158603" y="115740"/>
                  </a:lnTo>
                </a:path>
              </a:pathLst>
            </a:custGeom>
            <a:noFill/>
            <a:ln w="19050" cap="flat">
              <a:solidFill>
                <a:srgbClr val="F1F2F2"/>
              </a:solidFill>
              <a:prstDash val="solid"/>
              <a:round/>
            </a:ln>
          </p:spPr>
          <p:txBody>
            <a:bodyPr rtlCol="0" anchor="ctr"/>
            <a:lstStyle/>
            <a:p>
              <a:endParaRPr lang="en-US"/>
            </a:p>
          </p:txBody>
        </p:sp>
        <p:sp>
          <p:nvSpPr>
            <p:cNvPr id="53" name="Freeform: Shape 52">
              <a:extLst>
                <a:ext uri="{FF2B5EF4-FFF2-40B4-BE49-F238E27FC236}">
                  <a16:creationId xmlns:a16="http://schemas.microsoft.com/office/drawing/2014/main" id="{A945F78F-2B94-4B50-AF41-90DD49538E67}"/>
                </a:ext>
              </a:extLst>
            </p:cNvPr>
            <p:cNvSpPr/>
            <p:nvPr/>
          </p:nvSpPr>
          <p:spPr>
            <a:xfrm>
              <a:off x="7377891" y="2453677"/>
              <a:ext cx="2286" cy="2423"/>
            </a:xfrm>
            <a:custGeom>
              <a:avLst/>
              <a:gdLst>
                <a:gd name="connsiteX0" fmla="*/ 0 w 2286"/>
                <a:gd name="connsiteY0" fmla="*/ 0 h 2423"/>
                <a:gd name="connsiteX1" fmla="*/ 0 w 2286"/>
                <a:gd name="connsiteY1" fmla="*/ 2423 h 2423"/>
              </a:gdLst>
              <a:ahLst/>
              <a:cxnLst>
                <a:cxn ang="0">
                  <a:pos x="connsiteX0" y="connsiteY0"/>
                </a:cxn>
                <a:cxn ang="0">
                  <a:pos x="connsiteX1" y="connsiteY1"/>
                </a:cxn>
              </a:cxnLst>
              <a:rect l="l" t="t" r="r" b="b"/>
              <a:pathLst>
                <a:path w="2286" h="2423">
                  <a:moveTo>
                    <a:pt x="0" y="0"/>
                  </a:moveTo>
                  <a:lnTo>
                    <a:pt x="0" y="2423"/>
                  </a:lnTo>
                </a:path>
              </a:pathLst>
            </a:custGeom>
            <a:ln w="19050" cap="flat">
              <a:solidFill>
                <a:srgbClr val="F1F2F2"/>
              </a:solidFill>
              <a:prstDash val="solid"/>
              <a:round/>
            </a:ln>
          </p:spPr>
          <p:txBody>
            <a:bodyPr rtlCol="0" anchor="ctr"/>
            <a:lstStyle/>
            <a:p>
              <a:endParaRPr lang="en-US"/>
            </a:p>
          </p:txBody>
        </p:sp>
        <p:sp>
          <p:nvSpPr>
            <p:cNvPr id="54" name="Freeform: Shape 53">
              <a:extLst>
                <a:ext uri="{FF2B5EF4-FFF2-40B4-BE49-F238E27FC236}">
                  <a16:creationId xmlns:a16="http://schemas.microsoft.com/office/drawing/2014/main" id="{10C6329E-D4D9-45DD-84D0-F01AC92715E8}"/>
                </a:ext>
              </a:extLst>
            </p:cNvPr>
            <p:cNvSpPr/>
            <p:nvPr/>
          </p:nvSpPr>
          <p:spPr>
            <a:xfrm>
              <a:off x="7344287" y="2464672"/>
              <a:ext cx="130484" cy="130484"/>
            </a:xfrm>
            <a:custGeom>
              <a:avLst/>
              <a:gdLst>
                <a:gd name="connsiteX0" fmla="*/ 130485 w 130484"/>
                <a:gd name="connsiteY0" fmla="*/ 65242 h 130484"/>
                <a:gd name="connsiteX1" fmla="*/ 65242 w 130484"/>
                <a:gd name="connsiteY1" fmla="*/ 130485 h 130484"/>
                <a:gd name="connsiteX2" fmla="*/ 0 w 130484"/>
                <a:gd name="connsiteY2" fmla="*/ 65242 h 130484"/>
                <a:gd name="connsiteX3" fmla="*/ 65242 w 130484"/>
                <a:gd name="connsiteY3" fmla="*/ 0 h 130484"/>
                <a:gd name="connsiteX4" fmla="*/ 130485 w 130484"/>
                <a:gd name="connsiteY4" fmla="*/ 65242 h 1304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484" h="130484">
                  <a:moveTo>
                    <a:pt x="130485" y="65242"/>
                  </a:moveTo>
                  <a:cubicBezTo>
                    <a:pt x="130485" y="101275"/>
                    <a:pt x="101275" y="130485"/>
                    <a:pt x="65242" y="130485"/>
                  </a:cubicBezTo>
                  <a:cubicBezTo>
                    <a:pt x="29210" y="130485"/>
                    <a:pt x="0" y="101275"/>
                    <a:pt x="0" y="65242"/>
                  </a:cubicBezTo>
                  <a:cubicBezTo>
                    <a:pt x="0" y="29210"/>
                    <a:pt x="29210" y="0"/>
                    <a:pt x="65242" y="0"/>
                  </a:cubicBezTo>
                  <a:cubicBezTo>
                    <a:pt x="101275" y="0"/>
                    <a:pt x="130485" y="29210"/>
                    <a:pt x="130485" y="65242"/>
                  </a:cubicBezTo>
                  <a:close/>
                </a:path>
              </a:pathLst>
            </a:custGeom>
            <a:noFill/>
            <a:ln w="19050" cap="flat">
              <a:solidFill>
                <a:srgbClr val="FF9900"/>
              </a:solidFill>
              <a:prstDash val="solid"/>
              <a:round/>
            </a:ln>
          </p:spPr>
          <p:txBody>
            <a:bodyPr rtlCol="0" anchor="ctr"/>
            <a:lstStyle/>
            <a:p>
              <a:endParaRPr lang="en-US"/>
            </a:p>
          </p:txBody>
        </p:sp>
        <p:sp>
          <p:nvSpPr>
            <p:cNvPr id="55" name="Freeform: Shape 54">
              <a:extLst>
                <a:ext uri="{FF2B5EF4-FFF2-40B4-BE49-F238E27FC236}">
                  <a16:creationId xmlns:a16="http://schemas.microsoft.com/office/drawing/2014/main" id="{271C0607-F581-4716-85F9-C1EF2DF92087}"/>
                </a:ext>
              </a:extLst>
            </p:cNvPr>
            <p:cNvSpPr/>
            <p:nvPr/>
          </p:nvSpPr>
          <p:spPr>
            <a:xfrm>
              <a:off x="7374896" y="2507146"/>
              <a:ext cx="67962" cy="48326"/>
            </a:xfrm>
            <a:custGeom>
              <a:avLst/>
              <a:gdLst>
                <a:gd name="connsiteX0" fmla="*/ 0 w 67962"/>
                <a:gd name="connsiteY0" fmla="*/ 28689 h 48326"/>
                <a:gd name="connsiteX1" fmla="*/ 19637 w 67962"/>
                <a:gd name="connsiteY1" fmla="*/ 48326 h 48326"/>
                <a:gd name="connsiteX2" fmla="*/ 67963 w 67962"/>
                <a:gd name="connsiteY2" fmla="*/ 0 h 48326"/>
              </a:gdLst>
              <a:ahLst/>
              <a:cxnLst>
                <a:cxn ang="0">
                  <a:pos x="connsiteX0" y="connsiteY0"/>
                </a:cxn>
                <a:cxn ang="0">
                  <a:pos x="connsiteX1" y="connsiteY1"/>
                </a:cxn>
                <a:cxn ang="0">
                  <a:pos x="connsiteX2" y="connsiteY2"/>
                </a:cxn>
              </a:cxnLst>
              <a:rect l="l" t="t" r="r" b="b"/>
              <a:pathLst>
                <a:path w="67962" h="48326">
                  <a:moveTo>
                    <a:pt x="0" y="28689"/>
                  </a:moveTo>
                  <a:lnTo>
                    <a:pt x="19637" y="48326"/>
                  </a:lnTo>
                  <a:lnTo>
                    <a:pt x="67963" y="0"/>
                  </a:lnTo>
                </a:path>
              </a:pathLst>
            </a:custGeom>
            <a:noFill/>
            <a:ln w="19050" cap="flat">
              <a:solidFill>
                <a:srgbClr val="FF9900"/>
              </a:solidFill>
              <a:prstDash val="solid"/>
              <a:round/>
            </a:ln>
          </p:spPr>
          <p:txBody>
            <a:bodyPr rtlCol="0" anchor="ctr"/>
            <a:lstStyle/>
            <a:p>
              <a:endParaRPr lang="en-US"/>
            </a:p>
          </p:txBody>
        </p:sp>
      </p:grpSp>
      <p:grpSp>
        <p:nvGrpSpPr>
          <p:cNvPr id="56" name="Graphic 5177">
            <a:extLst>
              <a:ext uri="{FF2B5EF4-FFF2-40B4-BE49-F238E27FC236}">
                <a16:creationId xmlns:a16="http://schemas.microsoft.com/office/drawing/2014/main" id="{1CFCC3E6-5261-4F88-BD10-7C7497B91E20}"/>
              </a:ext>
            </a:extLst>
          </p:cNvPr>
          <p:cNvGrpSpPr/>
          <p:nvPr/>
        </p:nvGrpSpPr>
        <p:grpSpPr>
          <a:xfrm>
            <a:off x="1912929" y="1413123"/>
            <a:ext cx="1128087" cy="1128087"/>
            <a:chOff x="-1751443" y="9334500"/>
            <a:chExt cx="1905000" cy="1905000"/>
          </a:xfrm>
        </p:grpSpPr>
        <p:sp>
          <p:nvSpPr>
            <p:cNvPr id="57" name="Freeform: Shape 56">
              <a:extLst>
                <a:ext uri="{FF2B5EF4-FFF2-40B4-BE49-F238E27FC236}">
                  <a16:creationId xmlns:a16="http://schemas.microsoft.com/office/drawing/2014/main" id="{52C85E87-2907-4DEA-B0DB-8F4DD9FF7043}"/>
                </a:ext>
              </a:extLst>
            </p:cNvPr>
            <p:cNvSpPr/>
            <p:nvPr/>
          </p:nvSpPr>
          <p:spPr>
            <a:xfrm>
              <a:off x="-842662" y="10565892"/>
              <a:ext cx="256032" cy="9525"/>
            </a:xfrm>
            <a:custGeom>
              <a:avLst/>
              <a:gdLst>
                <a:gd name="connsiteX0" fmla="*/ 0 w 256032"/>
                <a:gd name="connsiteY0" fmla="*/ 0 h 9525"/>
                <a:gd name="connsiteX1" fmla="*/ 256032 w 256032"/>
                <a:gd name="connsiteY1" fmla="*/ 0 h 9525"/>
              </a:gdLst>
              <a:ahLst/>
              <a:cxnLst>
                <a:cxn ang="0">
                  <a:pos x="connsiteX0" y="connsiteY0"/>
                </a:cxn>
                <a:cxn ang="0">
                  <a:pos x="connsiteX1" y="connsiteY1"/>
                </a:cxn>
              </a:cxnLst>
              <a:rect l="l" t="t" r="r" b="b"/>
              <a:pathLst>
                <a:path w="256032" h="9525">
                  <a:moveTo>
                    <a:pt x="0" y="0"/>
                  </a:moveTo>
                  <a:lnTo>
                    <a:pt x="256032" y="0"/>
                  </a:lnTo>
                </a:path>
              </a:pathLst>
            </a:custGeom>
            <a:ln w="19050" cap="flat">
              <a:solidFill>
                <a:schemeClr val="accent2"/>
              </a:solidFill>
              <a:prstDash val="solid"/>
              <a:round/>
            </a:ln>
          </p:spPr>
          <p:txBody>
            <a:bodyPr rtlCol="0" anchor="ctr"/>
            <a:lstStyle/>
            <a:p>
              <a:endParaRPr lang="en-US" dirty="0"/>
            </a:p>
          </p:txBody>
        </p:sp>
        <p:sp>
          <p:nvSpPr>
            <p:cNvPr id="58" name="Freeform: Shape 57">
              <a:extLst>
                <a:ext uri="{FF2B5EF4-FFF2-40B4-BE49-F238E27FC236}">
                  <a16:creationId xmlns:a16="http://schemas.microsoft.com/office/drawing/2014/main" id="{BFADBED7-C181-49A4-9CDA-5449EB226CD8}"/>
                </a:ext>
              </a:extLst>
            </p:cNvPr>
            <p:cNvSpPr/>
            <p:nvPr/>
          </p:nvSpPr>
          <p:spPr>
            <a:xfrm>
              <a:off x="-891716" y="10475690"/>
              <a:ext cx="169830" cy="9525"/>
            </a:xfrm>
            <a:custGeom>
              <a:avLst/>
              <a:gdLst>
                <a:gd name="connsiteX0" fmla="*/ 0 w 169830"/>
                <a:gd name="connsiteY0" fmla="*/ 0 h 9525"/>
                <a:gd name="connsiteX1" fmla="*/ 169831 w 169830"/>
                <a:gd name="connsiteY1" fmla="*/ 0 h 9525"/>
              </a:gdLst>
              <a:ahLst/>
              <a:cxnLst>
                <a:cxn ang="0">
                  <a:pos x="connsiteX0" y="connsiteY0"/>
                </a:cxn>
                <a:cxn ang="0">
                  <a:pos x="connsiteX1" y="connsiteY1"/>
                </a:cxn>
              </a:cxnLst>
              <a:rect l="l" t="t" r="r" b="b"/>
              <a:pathLst>
                <a:path w="169830" h="9525">
                  <a:moveTo>
                    <a:pt x="0" y="0"/>
                  </a:moveTo>
                  <a:lnTo>
                    <a:pt x="169831" y="0"/>
                  </a:lnTo>
                </a:path>
              </a:pathLst>
            </a:custGeom>
            <a:ln w="19050" cap="flat">
              <a:solidFill>
                <a:schemeClr val="accent2"/>
              </a:solidFill>
              <a:prstDash val="solid"/>
              <a:round/>
            </a:ln>
          </p:spPr>
          <p:txBody>
            <a:bodyPr rtlCol="0" anchor="ctr"/>
            <a:lstStyle/>
            <a:p>
              <a:endParaRPr lang="en-US" dirty="0"/>
            </a:p>
          </p:txBody>
        </p:sp>
        <p:sp>
          <p:nvSpPr>
            <p:cNvPr id="59" name="Freeform: Shape 58">
              <a:extLst>
                <a:ext uri="{FF2B5EF4-FFF2-40B4-BE49-F238E27FC236}">
                  <a16:creationId xmlns:a16="http://schemas.microsoft.com/office/drawing/2014/main" id="{A99217DA-CF9C-4333-A6D8-6E960DDC2CBA}"/>
                </a:ext>
              </a:extLst>
            </p:cNvPr>
            <p:cNvSpPr/>
            <p:nvPr/>
          </p:nvSpPr>
          <p:spPr>
            <a:xfrm>
              <a:off x="-684071" y="10475690"/>
              <a:ext cx="72675" cy="9525"/>
            </a:xfrm>
            <a:custGeom>
              <a:avLst/>
              <a:gdLst>
                <a:gd name="connsiteX0" fmla="*/ 0 w 72675"/>
                <a:gd name="connsiteY0" fmla="*/ 0 h 9525"/>
                <a:gd name="connsiteX1" fmla="*/ 72676 w 72675"/>
                <a:gd name="connsiteY1" fmla="*/ 0 h 9525"/>
              </a:gdLst>
              <a:ahLst/>
              <a:cxnLst>
                <a:cxn ang="0">
                  <a:pos x="connsiteX0" y="connsiteY0"/>
                </a:cxn>
                <a:cxn ang="0">
                  <a:pos x="connsiteX1" y="connsiteY1"/>
                </a:cxn>
              </a:cxnLst>
              <a:rect l="l" t="t" r="r" b="b"/>
              <a:pathLst>
                <a:path w="72675" h="9525">
                  <a:moveTo>
                    <a:pt x="0" y="0"/>
                  </a:moveTo>
                  <a:lnTo>
                    <a:pt x="72676" y="0"/>
                  </a:lnTo>
                </a:path>
              </a:pathLst>
            </a:custGeom>
            <a:ln w="19050" cap="flat">
              <a:solidFill>
                <a:schemeClr val="accent2"/>
              </a:solidFill>
              <a:prstDash val="solid"/>
              <a:round/>
            </a:ln>
          </p:spPr>
          <p:txBody>
            <a:bodyPr rtlCol="0" anchor="ctr"/>
            <a:lstStyle/>
            <a:p>
              <a:endParaRPr lang="en-US" dirty="0"/>
            </a:p>
          </p:txBody>
        </p:sp>
        <p:sp>
          <p:nvSpPr>
            <p:cNvPr id="60" name="Freeform: Shape 59">
              <a:extLst>
                <a:ext uri="{FF2B5EF4-FFF2-40B4-BE49-F238E27FC236}">
                  <a16:creationId xmlns:a16="http://schemas.microsoft.com/office/drawing/2014/main" id="{52AE7521-1993-4659-BEAA-27259DE6AF2B}"/>
                </a:ext>
              </a:extLst>
            </p:cNvPr>
            <p:cNvSpPr/>
            <p:nvPr/>
          </p:nvSpPr>
          <p:spPr>
            <a:xfrm>
              <a:off x="-781702" y="10385679"/>
              <a:ext cx="242982" cy="9525"/>
            </a:xfrm>
            <a:custGeom>
              <a:avLst/>
              <a:gdLst>
                <a:gd name="connsiteX0" fmla="*/ 0 w 242982"/>
                <a:gd name="connsiteY0" fmla="*/ 0 h 9525"/>
                <a:gd name="connsiteX1" fmla="*/ 242983 w 242982"/>
                <a:gd name="connsiteY1" fmla="*/ 0 h 9525"/>
              </a:gdLst>
              <a:ahLst/>
              <a:cxnLst>
                <a:cxn ang="0">
                  <a:pos x="connsiteX0" y="connsiteY0"/>
                </a:cxn>
                <a:cxn ang="0">
                  <a:pos x="connsiteX1" y="connsiteY1"/>
                </a:cxn>
              </a:cxnLst>
              <a:rect l="l" t="t" r="r" b="b"/>
              <a:pathLst>
                <a:path w="242982" h="9525">
                  <a:moveTo>
                    <a:pt x="0" y="0"/>
                  </a:moveTo>
                  <a:lnTo>
                    <a:pt x="242983" y="0"/>
                  </a:lnTo>
                </a:path>
              </a:pathLst>
            </a:custGeom>
            <a:ln w="19050" cap="flat">
              <a:solidFill>
                <a:schemeClr val="accent2"/>
              </a:solidFill>
              <a:prstDash val="solid"/>
              <a:round/>
            </a:ln>
          </p:spPr>
          <p:txBody>
            <a:bodyPr rtlCol="0" anchor="ctr"/>
            <a:lstStyle/>
            <a:p>
              <a:endParaRPr lang="en-US" dirty="0"/>
            </a:p>
          </p:txBody>
        </p:sp>
        <p:sp>
          <p:nvSpPr>
            <p:cNvPr id="61" name="Freeform: Shape 60">
              <a:extLst>
                <a:ext uri="{FF2B5EF4-FFF2-40B4-BE49-F238E27FC236}">
                  <a16:creationId xmlns:a16="http://schemas.microsoft.com/office/drawing/2014/main" id="{6A3EF6D6-6A76-44A1-85B3-6BB7C186809A}"/>
                </a:ext>
              </a:extLst>
            </p:cNvPr>
            <p:cNvSpPr/>
            <p:nvPr/>
          </p:nvSpPr>
          <p:spPr>
            <a:xfrm>
              <a:off x="-1391588" y="9613106"/>
              <a:ext cx="481869" cy="1038225"/>
            </a:xfrm>
            <a:custGeom>
              <a:avLst/>
              <a:gdLst>
                <a:gd name="connsiteX0" fmla="*/ 481870 w 481869"/>
                <a:gd name="connsiteY0" fmla="*/ 0 h 1038225"/>
                <a:gd name="connsiteX1" fmla="*/ 28575 w 481869"/>
                <a:gd name="connsiteY1" fmla="*/ 0 h 1038225"/>
                <a:gd name="connsiteX2" fmla="*/ 0 w 481869"/>
                <a:gd name="connsiteY2" fmla="*/ 28575 h 1038225"/>
                <a:gd name="connsiteX3" fmla="*/ 0 w 481869"/>
                <a:gd name="connsiteY3" fmla="*/ 1009650 h 1038225"/>
                <a:gd name="connsiteX4" fmla="*/ 28575 w 481869"/>
                <a:gd name="connsiteY4" fmla="*/ 1038225 h 1038225"/>
                <a:gd name="connsiteX5" fmla="*/ 375857 w 481869"/>
                <a:gd name="connsiteY5" fmla="*/ 1038225 h 1038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1869" h="1038225">
                  <a:moveTo>
                    <a:pt x="481870" y="0"/>
                  </a:moveTo>
                  <a:lnTo>
                    <a:pt x="28575" y="0"/>
                  </a:lnTo>
                  <a:cubicBezTo>
                    <a:pt x="12793" y="0"/>
                    <a:pt x="0" y="12793"/>
                    <a:pt x="0" y="28575"/>
                  </a:cubicBezTo>
                  <a:lnTo>
                    <a:pt x="0" y="1009650"/>
                  </a:lnTo>
                  <a:cubicBezTo>
                    <a:pt x="0" y="1025432"/>
                    <a:pt x="12793" y="1038225"/>
                    <a:pt x="28575" y="1038225"/>
                  </a:cubicBezTo>
                  <a:lnTo>
                    <a:pt x="375857" y="1038225"/>
                  </a:lnTo>
                </a:path>
              </a:pathLst>
            </a:custGeom>
            <a:noFill/>
            <a:ln w="19050" cap="flat">
              <a:solidFill>
                <a:srgbClr val="FFFFFF"/>
              </a:solidFill>
              <a:prstDash val="solid"/>
              <a:round/>
            </a:ln>
          </p:spPr>
          <p:txBody>
            <a:bodyPr rtlCol="0" anchor="ctr"/>
            <a:lstStyle/>
            <a:p>
              <a:endParaRPr lang="en-US" dirty="0"/>
            </a:p>
          </p:txBody>
        </p:sp>
        <p:sp>
          <p:nvSpPr>
            <p:cNvPr id="62" name="Freeform: Shape 61">
              <a:extLst>
                <a:ext uri="{FF2B5EF4-FFF2-40B4-BE49-F238E27FC236}">
                  <a16:creationId xmlns:a16="http://schemas.microsoft.com/office/drawing/2014/main" id="{6D74FB6B-B1D4-4C12-820B-DCBC0A4541F4}"/>
                </a:ext>
              </a:extLst>
            </p:cNvPr>
            <p:cNvSpPr/>
            <p:nvPr/>
          </p:nvSpPr>
          <p:spPr>
            <a:xfrm>
              <a:off x="-909718" y="9613106"/>
              <a:ext cx="241458" cy="241458"/>
            </a:xfrm>
            <a:custGeom>
              <a:avLst/>
              <a:gdLst>
                <a:gd name="connsiteX0" fmla="*/ 0 w 241458"/>
                <a:gd name="connsiteY0" fmla="*/ 241459 h 241458"/>
                <a:gd name="connsiteX1" fmla="*/ 241459 w 241458"/>
                <a:gd name="connsiteY1" fmla="*/ 241459 h 241458"/>
                <a:gd name="connsiteX2" fmla="*/ 0 w 241458"/>
                <a:gd name="connsiteY2" fmla="*/ 0 h 241458"/>
                <a:gd name="connsiteX3" fmla="*/ 0 w 241458"/>
                <a:gd name="connsiteY3" fmla="*/ 241459 h 241458"/>
              </a:gdLst>
              <a:ahLst/>
              <a:cxnLst>
                <a:cxn ang="0">
                  <a:pos x="connsiteX0" y="connsiteY0"/>
                </a:cxn>
                <a:cxn ang="0">
                  <a:pos x="connsiteX1" y="connsiteY1"/>
                </a:cxn>
                <a:cxn ang="0">
                  <a:pos x="connsiteX2" y="connsiteY2"/>
                </a:cxn>
                <a:cxn ang="0">
                  <a:pos x="connsiteX3" y="connsiteY3"/>
                </a:cxn>
              </a:cxnLst>
              <a:rect l="l" t="t" r="r" b="b"/>
              <a:pathLst>
                <a:path w="241458" h="241458">
                  <a:moveTo>
                    <a:pt x="0" y="241459"/>
                  </a:moveTo>
                  <a:lnTo>
                    <a:pt x="241459" y="241459"/>
                  </a:lnTo>
                  <a:lnTo>
                    <a:pt x="0" y="0"/>
                  </a:lnTo>
                  <a:lnTo>
                    <a:pt x="0" y="241459"/>
                  </a:lnTo>
                  <a:close/>
                </a:path>
              </a:pathLst>
            </a:custGeom>
            <a:noFill/>
            <a:ln w="19050" cap="flat">
              <a:solidFill>
                <a:srgbClr val="FFFFFF"/>
              </a:solidFill>
              <a:prstDash val="solid"/>
              <a:round/>
            </a:ln>
          </p:spPr>
          <p:txBody>
            <a:bodyPr rtlCol="0" anchor="ctr"/>
            <a:lstStyle/>
            <a:p>
              <a:endParaRPr lang="en-US" dirty="0"/>
            </a:p>
          </p:txBody>
        </p:sp>
        <p:sp>
          <p:nvSpPr>
            <p:cNvPr id="63" name="Freeform: Shape 62">
              <a:extLst>
                <a:ext uri="{FF2B5EF4-FFF2-40B4-BE49-F238E27FC236}">
                  <a16:creationId xmlns:a16="http://schemas.microsoft.com/office/drawing/2014/main" id="{5FAD2C9B-C691-4E3F-9FE2-BCAE4459780B}"/>
                </a:ext>
              </a:extLst>
            </p:cNvPr>
            <p:cNvSpPr/>
            <p:nvPr/>
          </p:nvSpPr>
          <p:spPr>
            <a:xfrm>
              <a:off x="-1285861" y="10035444"/>
              <a:ext cx="510635" cy="9525"/>
            </a:xfrm>
            <a:custGeom>
              <a:avLst/>
              <a:gdLst>
                <a:gd name="connsiteX0" fmla="*/ 0 w 510635"/>
                <a:gd name="connsiteY0" fmla="*/ 0 h 9525"/>
                <a:gd name="connsiteX1" fmla="*/ 510635 w 510635"/>
                <a:gd name="connsiteY1" fmla="*/ 0 h 9525"/>
              </a:gdLst>
              <a:ahLst/>
              <a:cxnLst>
                <a:cxn ang="0">
                  <a:pos x="connsiteX0" y="connsiteY0"/>
                </a:cxn>
                <a:cxn ang="0">
                  <a:pos x="connsiteX1" y="connsiteY1"/>
                </a:cxn>
              </a:cxnLst>
              <a:rect l="l" t="t" r="r" b="b"/>
              <a:pathLst>
                <a:path w="510635" h="9525">
                  <a:moveTo>
                    <a:pt x="0" y="0"/>
                  </a:moveTo>
                  <a:lnTo>
                    <a:pt x="510635" y="0"/>
                  </a:lnTo>
                </a:path>
              </a:pathLst>
            </a:custGeom>
            <a:ln w="19050" cap="flat">
              <a:solidFill>
                <a:srgbClr val="FFFFFF"/>
              </a:solidFill>
              <a:prstDash val="solid"/>
              <a:round/>
            </a:ln>
          </p:spPr>
          <p:txBody>
            <a:bodyPr rtlCol="0" anchor="ctr"/>
            <a:lstStyle/>
            <a:p>
              <a:endParaRPr lang="en-US" dirty="0"/>
            </a:p>
          </p:txBody>
        </p:sp>
        <p:sp>
          <p:nvSpPr>
            <p:cNvPr id="64" name="Freeform: Shape 63">
              <a:extLst>
                <a:ext uri="{FF2B5EF4-FFF2-40B4-BE49-F238E27FC236}">
                  <a16:creationId xmlns:a16="http://schemas.microsoft.com/office/drawing/2014/main" id="{6DEE44B4-8039-4F6F-B1A8-3DB75320CBAD}"/>
                </a:ext>
              </a:extLst>
            </p:cNvPr>
            <p:cNvSpPr/>
            <p:nvPr/>
          </p:nvSpPr>
          <p:spPr>
            <a:xfrm>
              <a:off x="-1285861" y="10176986"/>
              <a:ext cx="314324" cy="9525"/>
            </a:xfrm>
            <a:custGeom>
              <a:avLst/>
              <a:gdLst>
                <a:gd name="connsiteX0" fmla="*/ 0 w 314324"/>
                <a:gd name="connsiteY0" fmla="*/ 0 h 9525"/>
                <a:gd name="connsiteX1" fmla="*/ 314325 w 314324"/>
                <a:gd name="connsiteY1" fmla="*/ 0 h 9525"/>
              </a:gdLst>
              <a:ahLst/>
              <a:cxnLst>
                <a:cxn ang="0">
                  <a:pos x="connsiteX0" y="connsiteY0"/>
                </a:cxn>
                <a:cxn ang="0">
                  <a:pos x="connsiteX1" y="connsiteY1"/>
                </a:cxn>
              </a:cxnLst>
              <a:rect l="l" t="t" r="r" b="b"/>
              <a:pathLst>
                <a:path w="314324" h="9525">
                  <a:moveTo>
                    <a:pt x="0" y="0"/>
                  </a:moveTo>
                  <a:lnTo>
                    <a:pt x="314325" y="0"/>
                  </a:lnTo>
                </a:path>
              </a:pathLst>
            </a:custGeom>
            <a:ln w="19050" cap="flat">
              <a:solidFill>
                <a:srgbClr val="FFFFFF"/>
              </a:solidFill>
              <a:prstDash val="solid"/>
              <a:round/>
            </a:ln>
          </p:spPr>
          <p:txBody>
            <a:bodyPr rtlCol="0" anchor="ctr"/>
            <a:lstStyle/>
            <a:p>
              <a:endParaRPr lang="en-US" dirty="0"/>
            </a:p>
          </p:txBody>
        </p:sp>
        <p:sp>
          <p:nvSpPr>
            <p:cNvPr id="65" name="Freeform: Shape 64">
              <a:extLst>
                <a:ext uri="{FF2B5EF4-FFF2-40B4-BE49-F238E27FC236}">
                  <a16:creationId xmlns:a16="http://schemas.microsoft.com/office/drawing/2014/main" id="{F7659F28-1C03-4CD1-814F-F2B9A163B361}"/>
                </a:ext>
              </a:extLst>
            </p:cNvPr>
            <p:cNvSpPr/>
            <p:nvPr/>
          </p:nvSpPr>
          <p:spPr>
            <a:xfrm>
              <a:off x="-1285861" y="10318432"/>
              <a:ext cx="212788" cy="9525"/>
            </a:xfrm>
            <a:custGeom>
              <a:avLst/>
              <a:gdLst>
                <a:gd name="connsiteX0" fmla="*/ 0 w 212788"/>
                <a:gd name="connsiteY0" fmla="*/ 0 h 9525"/>
                <a:gd name="connsiteX1" fmla="*/ 212789 w 212788"/>
                <a:gd name="connsiteY1" fmla="*/ 0 h 9525"/>
              </a:gdLst>
              <a:ahLst/>
              <a:cxnLst>
                <a:cxn ang="0">
                  <a:pos x="connsiteX0" y="connsiteY0"/>
                </a:cxn>
                <a:cxn ang="0">
                  <a:pos x="connsiteX1" y="connsiteY1"/>
                </a:cxn>
              </a:cxnLst>
              <a:rect l="l" t="t" r="r" b="b"/>
              <a:pathLst>
                <a:path w="212788" h="9525">
                  <a:moveTo>
                    <a:pt x="0" y="0"/>
                  </a:moveTo>
                  <a:lnTo>
                    <a:pt x="212789" y="0"/>
                  </a:lnTo>
                </a:path>
              </a:pathLst>
            </a:custGeom>
            <a:ln w="19050" cap="flat">
              <a:solidFill>
                <a:srgbClr val="FFFFFF"/>
              </a:solidFill>
              <a:prstDash val="solid"/>
              <a:round/>
            </a:ln>
          </p:spPr>
          <p:txBody>
            <a:bodyPr rtlCol="0" anchor="ctr"/>
            <a:lstStyle/>
            <a:p>
              <a:endParaRPr lang="en-US" dirty="0"/>
            </a:p>
          </p:txBody>
        </p:sp>
        <p:sp>
          <p:nvSpPr>
            <p:cNvPr id="66" name="Freeform: Shape 65">
              <a:extLst>
                <a:ext uri="{FF2B5EF4-FFF2-40B4-BE49-F238E27FC236}">
                  <a16:creationId xmlns:a16="http://schemas.microsoft.com/office/drawing/2014/main" id="{027E6D8E-4960-4DC1-A96B-6CB4CB411847}"/>
                </a:ext>
              </a:extLst>
            </p:cNvPr>
            <p:cNvSpPr/>
            <p:nvPr/>
          </p:nvSpPr>
          <p:spPr>
            <a:xfrm>
              <a:off x="-1285861" y="10459974"/>
              <a:ext cx="221170" cy="9525"/>
            </a:xfrm>
            <a:custGeom>
              <a:avLst/>
              <a:gdLst>
                <a:gd name="connsiteX0" fmla="*/ 0 w 221170"/>
                <a:gd name="connsiteY0" fmla="*/ 0 h 9525"/>
                <a:gd name="connsiteX1" fmla="*/ 221170 w 221170"/>
                <a:gd name="connsiteY1" fmla="*/ 0 h 9525"/>
              </a:gdLst>
              <a:ahLst/>
              <a:cxnLst>
                <a:cxn ang="0">
                  <a:pos x="connsiteX0" y="connsiteY0"/>
                </a:cxn>
                <a:cxn ang="0">
                  <a:pos x="connsiteX1" y="connsiteY1"/>
                </a:cxn>
              </a:cxnLst>
              <a:rect l="l" t="t" r="r" b="b"/>
              <a:pathLst>
                <a:path w="221170" h="9525">
                  <a:moveTo>
                    <a:pt x="0" y="0"/>
                  </a:moveTo>
                  <a:lnTo>
                    <a:pt x="221170" y="0"/>
                  </a:lnTo>
                </a:path>
              </a:pathLst>
            </a:custGeom>
            <a:ln w="19050" cap="flat">
              <a:solidFill>
                <a:srgbClr val="FFFFFF"/>
              </a:solidFill>
              <a:prstDash val="solid"/>
              <a:round/>
            </a:ln>
          </p:spPr>
          <p:txBody>
            <a:bodyPr rtlCol="0" anchor="ctr"/>
            <a:lstStyle/>
            <a:p>
              <a:endParaRPr lang="en-US" dirty="0"/>
            </a:p>
          </p:txBody>
        </p:sp>
        <p:sp>
          <p:nvSpPr>
            <p:cNvPr id="67" name="Freeform: Shape 66">
              <a:extLst>
                <a:ext uri="{FF2B5EF4-FFF2-40B4-BE49-F238E27FC236}">
                  <a16:creationId xmlns:a16="http://schemas.microsoft.com/office/drawing/2014/main" id="{D044E02B-4B94-420C-9957-268AF7D10BB9}"/>
                </a:ext>
              </a:extLst>
            </p:cNvPr>
            <p:cNvSpPr/>
            <p:nvPr/>
          </p:nvSpPr>
          <p:spPr>
            <a:xfrm>
              <a:off x="-1285861" y="9893998"/>
              <a:ext cx="288988" cy="9525"/>
            </a:xfrm>
            <a:custGeom>
              <a:avLst/>
              <a:gdLst>
                <a:gd name="connsiteX0" fmla="*/ 0 w 288988"/>
                <a:gd name="connsiteY0" fmla="*/ 0 h 9525"/>
                <a:gd name="connsiteX1" fmla="*/ 288989 w 288988"/>
                <a:gd name="connsiteY1" fmla="*/ 0 h 9525"/>
              </a:gdLst>
              <a:ahLst/>
              <a:cxnLst>
                <a:cxn ang="0">
                  <a:pos x="connsiteX0" y="connsiteY0"/>
                </a:cxn>
                <a:cxn ang="0">
                  <a:pos x="connsiteX1" y="connsiteY1"/>
                </a:cxn>
              </a:cxnLst>
              <a:rect l="l" t="t" r="r" b="b"/>
              <a:pathLst>
                <a:path w="288988" h="9525">
                  <a:moveTo>
                    <a:pt x="0" y="0"/>
                  </a:moveTo>
                  <a:lnTo>
                    <a:pt x="288989" y="0"/>
                  </a:lnTo>
                </a:path>
              </a:pathLst>
            </a:custGeom>
            <a:ln w="19050" cap="flat">
              <a:solidFill>
                <a:srgbClr val="FFFFFF"/>
              </a:solidFill>
              <a:prstDash val="solid"/>
              <a:round/>
            </a:ln>
          </p:spPr>
          <p:txBody>
            <a:bodyPr rtlCol="0" anchor="ctr"/>
            <a:lstStyle/>
            <a:p>
              <a:endParaRPr lang="en-US" dirty="0"/>
            </a:p>
          </p:txBody>
        </p:sp>
        <p:sp>
          <p:nvSpPr>
            <p:cNvPr id="68" name="Freeform: Shape 67">
              <a:extLst>
                <a:ext uri="{FF2B5EF4-FFF2-40B4-BE49-F238E27FC236}">
                  <a16:creationId xmlns:a16="http://schemas.microsoft.com/office/drawing/2014/main" id="{BB1D6BDE-DAD6-46A4-8430-95F2F723B6E6}"/>
                </a:ext>
              </a:extLst>
            </p:cNvPr>
            <p:cNvSpPr/>
            <p:nvPr/>
          </p:nvSpPr>
          <p:spPr>
            <a:xfrm>
              <a:off x="-668260" y="9854565"/>
              <a:ext cx="9525" cy="257556"/>
            </a:xfrm>
            <a:custGeom>
              <a:avLst/>
              <a:gdLst>
                <a:gd name="connsiteX0" fmla="*/ 0 w 9525"/>
                <a:gd name="connsiteY0" fmla="*/ 257556 h 257556"/>
                <a:gd name="connsiteX1" fmla="*/ 0 w 9525"/>
                <a:gd name="connsiteY1" fmla="*/ 0 h 257556"/>
              </a:gdLst>
              <a:ahLst/>
              <a:cxnLst>
                <a:cxn ang="0">
                  <a:pos x="connsiteX0" y="connsiteY0"/>
                </a:cxn>
                <a:cxn ang="0">
                  <a:pos x="connsiteX1" y="connsiteY1"/>
                </a:cxn>
              </a:cxnLst>
              <a:rect l="l" t="t" r="r" b="b"/>
              <a:pathLst>
                <a:path w="9525" h="257556">
                  <a:moveTo>
                    <a:pt x="0" y="257556"/>
                  </a:moveTo>
                  <a:lnTo>
                    <a:pt x="0" y="0"/>
                  </a:lnTo>
                </a:path>
              </a:pathLst>
            </a:custGeom>
            <a:ln w="19050" cap="flat">
              <a:solidFill>
                <a:srgbClr val="FFFFFF"/>
              </a:solidFill>
              <a:prstDash val="solid"/>
              <a:round/>
            </a:ln>
          </p:spPr>
          <p:txBody>
            <a:bodyPr rtlCol="0" anchor="ctr"/>
            <a:lstStyle/>
            <a:p>
              <a:endParaRPr lang="en-US" dirty="0"/>
            </a:p>
          </p:txBody>
        </p:sp>
        <p:sp>
          <p:nvSpPr>
            <p:cNvPr id="69" name="Freeform: Shape 68">
              <a:extLst>
                <a:ext uri="{FF2B5EF4-FFF2-40B4-BE49-F238E27FC236}">
                  <a16:creationId xmlns:a16="http://schemas.microsoft.com/office/drawing/2014/main" id="{C6937B4B-60C2-48B6-9F94-CC4195C2F4E9}"/>
                </a:ext>
              </a:extLst>
            </p:cNvPr>
            <p:cNvSpPr/>
            <p:nvPr/>
          </p:nvSpPr>
          <p:spPr>
            <a:xfrm>
              <a:off x="-998587" y="10183653"/>
              <a:ext cx="581596" cy="581596"/>
            </a:xfrm>
            <a:custGeom>
              <a:avLst/>
              <a:gdLst>
                <a:gd name="connsiteX0" fmla="*/ 581597 w 581596"/>
                <a:gd name="connsiteY0" fmla="*/ 290798 h 581596"/>
                <a:gd name="connsiteX1" fmla="*/ 290798 w 581596"/>
                <a:gd name="connsiteY1" fmla="*/ 581597 h 581596"/>
                <a:gd name="connsiteX2" fmla="*/ 0 w 581596"/>
                <a:gd name="connsiteY2" fmla="*/ 290798 h 581596"/>
                <a:gd name="connsiteX3" fmla="*/ 290798 w 581596"/>
                <a:gd name="connsiteY3" fmla="*/ 0 h 581596"/>
                <a:gd name="connsiteX4" fmla="*/ 581597 w 581596"/>
                <a:gd name="connsiteY4" fmla="*/ 290798 h 5815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1596" h="581596">
                  <a:moveTo>
                    <a:pt x="581597" y="290798"/>
                  </a:moveTo>
                  <a:cubicBezTo>
                    <a:pt x="581597" y="451402"/>
                    <a:pt x="451402" y="581597"/>
                    <a:pt x="290798" y="581597"/>
                  </a:cubicBezTo>
                  <a:cubicBezTo>
                    <a:pt x="130195" y="581597"/>
                    <a:pt x="0" y="451402"/>
                    <a:pt x="0" y="290798"/>
                  </a:cubicBezTo>
                  <a:cubicBezTo>
                    <a:pt x="0" y="130195"/>
                    <a:pt x="130195" y="0"/>
                    <a:pt x="290798" y="0"/>
                  </a:cubicBezTo>
                  <a:cubicBezTo>
                    <a:pt x="451402" y="0"/>
                    <a:pt x="581597" y="130195"/>
                    <a:pt x="581597" y="290798"/>
                  </a:cubicBezTo>
                  <a:close/>
                </a:path>
              </a:pathLst>
            </a:custGeom>
            <a:noFill/>
            <a:ln w="19050" cap="flat">
              <a:solidFill>
                <a:srgbClr val="FFFFFF"/>
              </a:solidFill>
              <a:prstDash val="solid"/>
              <a:round/>
            </a:ln>
          </p:spPr>
          <p:txBody>
            <a:bodyPr rtlCol="0" anchor="ctr"/>
            <a:lstStyle/>
            <a:p>
              <a:endParaRPr lang="en-US" dirty="0"/>
            </a:p>
          </p:txBody>
        </p:sp>
        <p:sp>
          <p:nvSpPr>
            <p:cNvPr id="70" name="Freeform: Shape 69">
              <a:extLst>
                <a:ext uri="{FF2B5EF4-FFF2-40B4-BE49-F238E27FC236}">
                  <a16:creationId xmlns:a16="http://schemas.microsoft.com/office/drawing/2014/main" id="{37A1CC62-07D8-4952-9BD7-9BFCADC51160}"/>
                </a:ext>
              </a:extLst>
            </p:cNvPr>
            <p:cNvSpPr/>
            <p:nvPr/>
          </p:nvSpPr>
          <p:spPr>
            <a:xfrm>
              <a:off x="-551293" y="10612278"/>
              <a:ext cx="344752" cy="348322"/>
            </a:xfrm>
            <a:custGeom>
              <a:avLst/>
              <a:gdLst>
                <a:gd name="connsiteX0" fmla="*/ 103632 w 344752"/>
                <a:gd name="connsiteY0" fmla="*/ 0 h 348322"/>
                <a:gd name="connsiteX1" fmla="*/ 323850 w 344752"/>
                <a:gd name="connsiteY1" fmla="*/ 221171 h 348322"/>
                <a:gd name="connsiteX2" fmla="*/ 322326 w 344752"/>
                <a:gd name="connsiteY2" fmla="*/ 325946 h 348322"/>
                <a:gd name="connsiteX3" fmla="*/ 322326 w 344752"/>
                <a:gd name="connsiteY3" fmla="*/ 325946 h 348322"/>
                <a:gd name="connsiteX4" fmla="*/ 217551 w 344752"/>
                <a:gd name="connsiteY4" fmla="*/ 327374 h 348322"/>
                <a:gd name="connsiteX5" fmla="*/ 0 w 344752"/>
                <a:gd name="connsiteY5" fmla="*/ 110300 h 348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4752" h="348322">
                  <a:moveTo>
                    <a:pt x="103632" y="0"/>
                  </a:moveTo>
                  <a:lnTo>
                    <a:pt x="323850" y="221171"/>
                  </a:lnTo>
                  <a:cubicBezTo>
                    <a:pt x="352304" y="250547"/>
                    <a:pt x="351622" y="297409"/>
                    <a:pt x="322326" y="325946"/>
                  </a:cubicBezTo>
                  <a:lnTo>
                    <a:pt x="322326" y="325946"/>
                  </a:lnTo>
                  <a:cubicBezTo>
                    <a:pt x="293763" y="355215"/>
                    <a:pt x="246902" y="355854"/>
                    <a:pt x="217551" y="327374"/>
                  </a:cubicBezTo>
                  <a:lnTo>
                    <a:pt x="0" y="110300"/>
                  </a:lnTo>
                </a:path>
              </a:pathLst>
            </a:custGeom>
            <a:noFill/>
            <a:ln w="19050" cap="flat">
              <a:solidFill>
                <a:srgbClr val="FFFFFF"/>
              </a:solidFill>
              <a:prstDash val="solid"/>
              <a:round/>
            </a:ln>
          </p:spPr>
          <p:txBody>
            <a:bodyPr rtlCol="0" anchor="ctr"/>
            <a:lstStyle/>
            <a:p>
              <a:endParaRPr lang="en-US" dirty="0"/>
            </a:p>
          </p:txBody>
        </p:sp>
      </p:grpSp>
      <p:grpSp>
        <p:nvGrpSpPr>
          <p:cNvPr id="71" name="Group 70">
            <a:extLst>
              <a:ext uri="{FF2B5EF4-FFF2-40B4-BE49-F238E27FC236}">
                <a16:creationId xmlns:a16="http://schemas.microsoft.com/office/drawing/2014/main" id="{45CC7AC2-1FCB-49EF-82DF-65FFCBCE2AEB}"/>
              </a:ext>
            </a:extLst>
          </p:cNvPr>
          <p:cNvGrpSpPr/>
          <p:nvPr/>
        </p:nvGrpSpPr>
        <p:grpSpPr>
          <a:xfrm>
            <a:off x="6317845" y="1651632"/>
            <a:ext cx="724540" cy="651069"/>
            <a:chOff x="3316593" y="2682497"/>
            <a:chExt cx="1337923" cy="1202252"/>
          </a:xfrm>
          <a:noFill/>
          <a:effectLst/>
        </p:grpSpPr>
        <p:grpSp>
          <p:nvGrpSpPr>
            <p:cNvPr id="72" name="Group 71">
              <a:extLst>
                <a:ext uri="{FF2B5EF4-FFF2-40B4-BE49-F238E27FC236}">
                  <a16:creationId xmlns:a16="http://schemas.microsoft.com/office/drawing/2014/main" id="{283E6D13-201E-48C7-A1E0-80AD8646612C}"/>
                </a:ext>
              </a:extLst>
            </p:cNvPr>
            <p:cNvGrpSpPr/>
            <p:nvPr/>
          </p:nvGrpSpPr>
          <p:grpSpPr>
            <a:xfrm>
              <a:off x="3316593" y="2707618"/>
              <a:ext cx="1332899" cy="1177131"/>
              <a:chOff x="2120567" y="1972022"/>
              <a:chExt cx="2160561" cy="1908071"/>
            </a:xfrm>
            <a:grpFill/>
          </p:grpSpPr>
          <p:sp>
            <p:nvSpPr>
              <p:cNvPr id="122" name="Rectangle 9">
                <a:extLst>
                  <a:ext uri="{FF2B5EF4-FFF2-40B4-BE49-F238E27FC236}">
                    <a16:creationId xmlns:a16="http://schemas.microsoft.com/office/drawing/2014/main" id="{67BE8276-7ACD-4822-8568-5E7DE13D9FC1}"/>
                  </a:ext>
                </a:extLst>
              </p:cNvPr>
              <p:cNvSpPr/>
              <p:nvPr/>
            </p:nvSpPr>
            <p:spPr>
              <a:xfrm>
                <a:off x="3325090" y="1972022"/>
                <a:ext cx="956038" cy="1600541"/>
              </a:xfrm>
              <a:custGeom>
                <a:avLst/>
                <a:gdLst>
                  <a:gd name="connsiteX0" fmla="*/ 0 w 632859"/>
                  <a:gd name="connsiteY0" fmla="*/ 0 h 1352467"/>
                  <a:gd name="connsiteX1" fmla="*/ 632859 w 632859"/>
                  <a:gd name="connsiteY1" fmla="*/ 0 h 1352467"/>
                  <a:gd name="connsiteX2" fmla="*/ 632859 w 632859"/>
                  <a:gd name="connsiteY2" fmla="*/ 1352467 h 1352467"/>
                  <a:gd name="connsiteX3" fmla="*/ 0 w 632859"/>
                  <a:gd name="connsiteY3" fmla="*/ 1352467 h 1352467"/>
                  <a:gd name="connsiteX4" fmla="*/ 0 w 632859"/>
                  <a:gd name="connsiteY4" fmla="*/ 0 h 1352467"/>
                  <a:gd name="connsiteX0" fmla="*/ 632859 w 724299"/>
                  <a:gd name="connsiteY0" fmla="*/ 0 h 1352467"/>
                  <a:gd name="connsiteX1" fmla="*/ 632859 w 724299"/>
                  <a:gd name="connsiteY1" fmla="*/ 1352467 h 1352467"/>
                  <a:gd name="connsiteX2" fmla="*/ 0 w 724299"/>
                  <a:gd name="connsiteY2" fmla="*/ 1352467 h 1352467"/>
                  <a:gd name="connsiteX3" fmla="*/ 0 w 724299"/>
                  <a:gd name="connsiteY3" fmla="*/ 0 h 1352467"/>
                  <a:gd name="connsiteX4" fmla="*/ 724299 w 724299"/>
                  <a:gd name="connsiteY4" fmla="*/ 91440 h 1352467"/>
                  <a:gd name="connsiteX0" fmla="*/ 632859 w 777569"/>
                  <a:gd name="connsiteY0" fmla="*/ 0 h 1352467"/>
                  <a:gd name="connsiteX1" fmla="*/ 632859 w 777569"/>
                  <a:gd name="connsiteY1" fmla="*/ 1352467 h 1352467"/>
                  <a:gd name="connsiteX2" fmla="*/ 0 w 777569"/>
                  <a:gd name="connsiteY2" fmla="*/ 1352467 h 1352467"/>
                  <a:gd name="connsiteX3" fmla="*/ 0 w 777569"/>
                  <a:gd name="connsiteY3" fmla="*/ 0 h 1352467"/>
                  <a:gd name="connsiteX4" fmla="*/ 724299 w 777569"/>
                  <a:gd name="connsiteY4" fmla="*/ 91440 h 1352467"/>
                  <a:gd name="connsiteX5" fmla="*/ 722964 w 777569"/>
                  <a:gd name="connsiteY5" fmla="*/ 86768 h 1352467"/>
                  <a:gd name="connsiteX0" fmla="*/ 632859 w 724299"/>
                  <a:gd name="connsiteY0" fmla="*/ 0 h 1352467"/>
                  <a:gd name="connsiteX1" fmla="*/ 632859 w 724299"/>
                  <a:gd name="connsiteY1" fmla="*/ 1352467 h 1352467"/>
                  <a:gd name="connsiteX2" fmla="*/ 0 w 724299"/>
                  <a:gd name="connsiteY2" fmla="*/ 1352467 h 1352467"/>
                  <a:gd name="connsiteX3" fmla="*/ 0 w 724299"/>
                  <a:gd name="connsiteY3" fmla="*/ 0 h 1352467"/>
                  <a:gd name="connsiteX4" fmla="*/ 724299 w 724299"/>
                  <a:gd name="connsiteY4" fmla="*/ 91440 h 1352467"/>
                  <a:gd name="connsiteX0" fmla="*/ 632859 w 724299"/>
                  <a:gd name="connsiteY0" fmla="*/ 1352467 h 1352467"/>
                  <a:gd name="connsiteX1" fmla="*/ 0 w 724299"/>
                  <a:gd name="connsiteY1" fmla="*/ 1352467 h 1352467"/>
                  <a:gd name="connsiteX2" fmla="*/ 0 w 724299"/>
                  <a:gd name="connsiteY2" fmla="*/ 0 h 1352467"/>
                  <a:gd name="connsiteX3" fmla="*/ 724299 w 724299"/>
                  <a:gd name="connsiteY3" fmla="*/ 91440 h 1352467"/>
                  <a:gd name="connsiteX0" fmla="*/ 632859 w 632859"/>
                  <a:gd name="connsiteY0" fmla="*/ 1352467 h 1352467"/>
                  <a:gd name="connsiteX1" fmla="*/ 0 w 632859"/>
                  <a:gd name="connsiteY1" fmla="*/ 1352467 h 1352467"/>
                  <a:gd name="connsiteX2" fmla="*/ 0 w 632859"/>
                  <a:gd name="connsiteY2" fmla="*/ 0 h 1352467"/>
                </a:gdLst>
                <a:ahLst/>
                <a:cxnLst>
                  <a:cxn ang="0">
                    <a:pos x="connsiteX0" y="connsiteY0"/>
                  </a:cxn>
                  <a:cxn ang="0">
                    <a:pos x="connsiteX1" y="connsiteY1"/>
                  </a:cxn>
                  <a:cxn ang="0">
                    <a:pos x="connsiteX2" y="connsiteY2"/>
                  </a:cxn>
                </a:cxnLst>
                <a:rect l="l" t="t" r="r" b="b"/>
                <a:pathLst>
                  <a:path w="632859" h="1352467">
                    <a:moveTo>
                      <a:pt x="632859" y="1352467"/>
                    </a:moveTo>
                    <a:lnTo>
                      <a:pt x="0" y="1352467"/>
                    </a:lnTo>
                    <a:lnTo>
                      <a:pt x="0" y="0"/>
                    </a:lnTo>
                  </a:path>
                </a:pathLst>
              </a:custGeom>
              <a:grpFill/>
              <a:ln w="19050" cap="rnd" cmpd="sng" algn="ctr">
                <a:solidFill>
                  <a:schemeClr val="tx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mn-ea"/>
                  <a:cs typeface="+mn-cs"/>
                </a:endParaRPr>
              </a:p>
            </p:txBody>
          </p:sp>
          <p:cxnSp>
            <p:nvCxnSpPr>
              <p:cNvPr id="123" name="Straight Connector 122">
                <a:extLst>
                  <a:ext uri="{FF2B5EF4-FFF2-40B4-BE49-F238E27FC236}">
                    <a16:creationId xmlns:a16="http://schemas.microsoft.com/office/drawing/2014/main" id="{801F8B4E-AF17-4F6E-A06F-E1C13A3920C0}"/>
                  </a:ext>
                </a:extLst>
              </p:cNvPr>
              <p:cNvCxnSpPr/>
              <p:nvPr/>
            </p:nvCxnSpPr>
            <p:spPr>
              <a:xfrm flipV="1">
                <a:off x="2589688" y="2963457"/>
                <a:ext cx="146842" cy="152019"/>
              </a:xfrm>
              <a:prstGeom prst="line">
                <a:avLst/>
              </a:prstGeom>
              <a:grpFill/>
              <a:ln w="19050" cap="rnd" cmpd="sng" algn="ctr">
                <a:solidFill>
                  <a:schemeClr val="tx1"/>
                </a:solidFill>
                <a:prstDash val="solid"/>
              </a:ln>
              <a:effectLst/>
            </p:spPr>
          </p:cxnSp>
          <p:cxnSp>
            <p:nvCxnSpPr>
              <p:cNvPr id="124" name="Straight Connector 123">
                <a:extLst>
                  <a:ext uri="{FF2B5EF4-FFF2-40B4-BE49-F238E27FC236}">
                    <a16:creationId xmlns:a16="http://schemas.microsoft.com/office/drawing/2014/main" id="{F706F332-96B3-42A3-B18F-31467A1E2AED}"/>
                  </a:ext>
                </a:extLst>
              </p:cNvPr>
              <p:cNvCxnSpPr/>
              <p:nvPr/>
            </p:nvCxnSpPr>
            <p:spPr>
              <a:xfrm>
                <a:off x="2665615" y="3042326"/>
                <a:ext cx="217749" cy="214807"/>
              </a:xfrm>
              <a:prstGeom prst="line">
                <a:avLst/>
              </a:prstGeom>
              <a:grpFill/>
              <a:ln w="19050" cap="rnd" cmpd="sng" algn="ctr">
                <a:solidFill>
                  <a:schemeClr val="tx1"/>
                </a:solidFill>
                <a:prstDash val="solid"/>
              </a:ln>
              <a:effectLst/>
            </p:spPr>
          </p:cxnSp>
          <p:sp>
            <p:nvSpPr>
              <p:cNvPr id="125" name="Freeform: Shape 124">
                <a:extLst>
                  <a:ext uri="{FF2B5EF4-FFF2-40B4-BE49-F238E27FC236}">
                    <a16:creationId xmlns:a16="http://schemas.microsoft.com/office/drawing/2014/main" id="{849243AE-3FEC-4ADA-974F-D230A3D8F84A}"/>
                  </a:ext>
                </a:extLst>
              </p:cNvPr>
              <p:cNvSpPr/>
              <p:nvPr/>
            </p:nvSpPr>
            <p:spPr>
              <a:xfrm>
                <a:off x="2120567" y="2512393"/>
                <a:ext cx="1204524" cy="1206167"/>
              </a:xfrm>
              <a:custGeom>
                <a:avLst/>
                <a:gdLst>
                  <a:gd name="connsiteX0" fmla="*/ 78836 w 1204524"/>
                  <a:gd name="connsiteY0" fmla="*/ 0 h 1206167"/>
                  <a:gd name="connsiteX1" fmla="*/ 721046 w 1204524"/>
                  <a:gd name="connsiteY1" fmla="*/ 0 h 1206167"/>
                  <a:gd name="connsiteX2" fmla="*/ 921891 w 1204524"/>
                  <a:gd name="connsiteY2" fmla="*/ 685236 h 1206167"/>
                  <a:gd name="connsiteX3" fmla="*/ 1204524 w 1204524"/>
                  <a:gd name="connsiteY3" fmla="*/ 685236 h 1206167"/>
                  <a:gd name="connsiteX4" fmla="*/ 1204524 w 1204524"/>
                  <a:gd name="connsiteY4" fmla="*/ 1127331 h 1206167"/>
                  <a:gd name="connsiteX5" fmla="*/ 1125688 w 1204524"/>
                  <a:gd name="connsiteY5" fmla="*/ 1206167 h 1206167"/>
                  <a:gd name="connsiteX6" fmla="*/ 78836 w 1204524"/>
                  <a:gd name="connsiteY6" fmla="*/ 1206167 h 1206167"/>
                  <a:gd name="connsiteX7" fmla="*/ 0 w 1204524"/>
                  <a:gd name="connsiteY7" fmla="*/ 1127331 h 1206167"/>
                  <a:gd name="connsiteX8" fmla="*/ 0 w 1204524"/>
                  <a:gd name="connsiteY8" fmla="*/ 78836 h 1206167"/>
                  <a:gd name="connsiteX9" fmla="*/ 78836 w 1204524"/>
                  <a:gd name="connsiteY9" fmla="*/ 0 h 1206167"/>
                  <a:gd name="connsiteX10" fmla="*/ 162661 w 1204524"/>
                  <a:gd name="connsiteY10" fmla="*/ 158763 h 1206167"/>
                  <a:gd name="connsiteX11" fmla="*/ 162661 w 1204524"/>
                  <a:gd name="connsiteY11" fmla="*/ 713421 h 1206167"/>
                  <a:gd name="connsiteX12" fmla="*/ 819529 w 1204524"/>
                  <a:gd name="connsiteY12" fmla="*/ 713421 h 1206167"/>
                  <a:gd name="connsiteX13" fmla="*/ 622016 w 1204524"/>
                  <a:gd name="connsiteY13" fmla="*/ 158763 h 1206167"/>
                  <a:gd name="connsiteX14" fmla="*/ 162661 w 1204524"/>
                  <a:gd name="connsiteY14" fmla="*/ 158763 h 1206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04524" h="1206167">
                    <a:moveTo>
                      <a:pt x="78836" y="0"/>
                    </a:moveTo>
                    <a:lnTo>
                      <a:pt x="721046" y="0"/>
                    </a:lnTo>
                    <a:lnTo>
                      <a:pt x="921891" y="685236"/>
                    </a:lnTo>
                    <a:lnTo>
                      <a:pt x="1204524" y="685236"/>
                    </a:lnTo>
                    <a:lnTo>
                      <a:pt x="1204524" y="1127331"/>
                    </a:lnTo>
                    <a:cubicBezTo>
                      <a:pt x="1204524" y="1170871"/>
                      <a:pt x="1169228" y="1206167"/>
                      <a:pt x="1125688" y="1206167"/>
                    </a:cubicBezTo>
                    <a:lnTo>
                      <a:pt x="78836" y="1206167"/>
                    </a:lnTo>
                    <a:cubicBezTo>
                      <a:pt x="35296" y="1206167"/>
                      <a:pt x="0" y="1170871"/>
                      <a:pt x="0" y="1127331"/>
                    </a:cubicBezTo>
                    <a:lnTo>
                      <a:pt x="0" y="78836"/>
                    </a:lnTo>
                    <a:cubicBezTo>
                      <a:pt x="0" y="35296"/>
                      <a:pt x="35296" y="0"/>
                      <a:pt x="78836" y="0"/>
                    </a:cubicBezTo>
                    <a:close/>
                    <a:moveTo>
                      <a:pt x="162661" y="158763"/>
                    </a:moveTo>
                    <a:lnTo>
                      <a:pt x="162661" y="713421"/>
                    </a:lnTo>
                    <a:lnTo>
                      <a:pt x="819529" y="713421"/>
                    </a:lnTo>
                    <a:lnTo>
                      <a:pt x="622016" y="158763"/>
                    </a:lnTo>
                    <a:lnTo>
                      <a:pt x="162661" y="158763"/>
                    </a:lnTo>
                    <a:close/>
                  </a:path>
                </a:pathLst>
              </a:custGeom>
              <a:grpFill/>
              <a:ln w="19050" cap="rnd" cmpd="sng" algn="ctr">
                <a:solidFill>
                  <a:schemeClr val="tx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mn-ea"/>
                  <a:cs typeface="+mn-cs"/>
                </a:endParaRPr>
              </a:p>
            </p:txBody>
          </p:sp>
          <p:sp>
            <p:nvSpPr>
              <p:cNvPr id="126" name="Oval 125">
                <a:extLst>
                  <a:ext uri="{FF2B5EF4-FFF2-40B4-BE49-F238E27FC236}">
                    <a16:creationId xmlns:a16="http://schemas.microsoft.com/office/drawing/2014/main" id="{04AA4229-45EB-417B-A7B6-86A13FB8AC88}"/>
                  </a:ext>
                </a:extLst>
              </p:cNvPr>
              <p:cNvSpPr/>
              <p:nvPr/>
            </p:nvSpPr>
            <p:spPr>
              <a:xfrm>
                <a:off x="2227475" y="3455017"/>
                <a:ext cx="425078" cy="425076"/>
              </a:xfrm>
              <a:prstGeom prst="ellipse">
                <a:avLst/>
              </a:prstGeom>
              <a:solidFill>
                <a:srgbClr val="1C232F"/>
              </a:solidFill>
              <a:ln w="19050" cap="rnd" cmpd="sng" algn="ctr">
                <a:solidFill>
                  <a:schemeClr val="tx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mn-ea"/>
                  <a:cs typeface="+mn-cs"/>
                </a:endParaRPr>
              </a:p>
            </p:txBody>
          </p:sp>
          <p:sp>
            <p:nvSpPr>
              <p:cNvPr id="127" name="Oval 126">
                <a:extLst>
                  <a:ext uri="{FF2B5EF4-FFF2-40B4-BE49-F238E27FC236}">
                    <a16:creationId xmlns:a16="http://schemas.microsoft.com/office/drawing/2014/main" id="{175FB541-37DF-47D1-8C8B-7594AC3F82FB}"/>
                  </a:ext>
                </a:extLst>
              </p:cNvPr>
              <p:cNvSpPr/>
              <p:nvPr/>
            </p:nvSpPr>
            <p:spPr>
              <a:xfrm>
                <a:off x="2736531" y="3455016"/>
                <a:ext cx="425078" cy="425076"/>
              </a:xfrm>
              <a:prstGeom prst="ellipse">
                <a:avLst/>
              </a:prstGeom>
              <a:solidFill>
                <a:srgbClr val="1C232F"/>
              </a:solidFill>
              <a:ln w="19050" cap="rnd" cmpd="sng" algn="ctr">
                <a:solidFill>
                  <a:schemeClr val="tx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mn-ea"/>
                  <a:cs typeface="+mn-cs"/>
                </a:endParaRPr>
              </a:p>
            </p:txBody>
          </p:sp>
        </p:grpSp>
        <p:grpSp>
          <p:nvGrpSpPr>
            <p:cNvPr id="73" name="Group 72">
              <a:extLst>
                <a:ext uri="{FF2B5EF4-FFF2-40B4-BE49-F238E27FC236}">
                  <a16:creationId xmlns:a16="http://schemas.microsoft.com/office/drawing/2014/main" id="{DF6F2653-DE80-4DB7-B5B2-142D8C7722FC}"/>
                </a:ext>
              </a:extLst>
            </p:cNvPr>
            <p:cNvGrpSpPr/>
            <p:nvPr/>
          </p:nvGrpSpPr>
          <p:grpSpPr>
            <a:xfrm>
              <a:off x="4130669" y="2682497"/>
              <a:ext cx="523847" cy="948973"/>
              <a:chOff x="4125645" y="2912487"/>
              <a:chExt cx="523847" cy="744104"/>
            </a:xfrm>
            <a:grpFill/>
          </p:grpSpPr>
          <p:grpSp>
            <p:nvGrpSpPr>
              <p:cNvPr id="74" name="Group 73">
                <a:extLst>
                  <a:ext uri="{FF2B5EF4-FFF2-40B4-BE49-F238E27FC236}">
                    <a16:creationId xmlns:a16="http://schemas.microsoft.com/office/drawing/2014/main" id="{402C8045-921B-4EDB-92AF-7BF805224445}"/>
                  </a:ext>
                </a:extLst>
              </p:cNvPr>
              <p:cNvGrpSpPr/>
              <p:nvPr/>
            </p:nvGrpSpPr>
            <p:grpSpPr>
              <a:xfrm>
                <a:off x="4125645" y="3536306"/>
                <a:ext cx="523847" cy="120285"/>
                <a:chOff x="4420354" y="3275821"/>
                <a:chExt cx="744771" cy="171013"/>
              </a:xfrm>
              <a:grpFill/>
            </p:grpSpPr>
            <p:sp>
              <p:nvSpPr>
                <p:cNvPr id="115" name="Rectangle 114">
                  <a:extLst>
                    <a:ext uri="{FF2B5EF4-FFF2-40B4-BE49-F238E27FC236}">
                      <a16:creationId xmlns:a16="http://schemas.microsoft.com/office/drawing/2014/main" id="{8ABBA1D7-D468-4038-B4B0-911EC2CD1D75}"/>
                    </a:ext>
                  </a:extLst>
                </p:cNvPr>
                <p:cNvSpPr/>
                <p:nvPr/>
              </p:nvSpPr>
              <p:spPr>
                <a:xfrm>
                  <a:off x="4420354" y="3275821"/>
                  <a:ext cx="744771" cy="171013"/>
                </a:xfrm>
                <a:prstGeom prst="rect">
                  <a:avLst/>
                </a:prstGeom>
                <a:grpFill/>
                <a:ln w="19050" cap="rnd" cmpd="sng" algn="ctr">
                  <a:solidFill>
                    <a:schemeClr val="accent2"/>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mn-ea"/>
                    <a:cs typeface="+mn-cs"/>
                  </a:endParaRPr>
                </a:p>
              </p:txBody>
            </p:sp>
            <p:grpSp>
              <p:nvGrpSpPr>
                <p:cNvPr id="116" name="Group 115">
                  <a:extLst>
                    <a:ext uri="{FF2B5EF4-FFF2-40B4-BE49-F238E27FC236}">
                      <a16:creationId xmlns:a16="http://schemas.microsoft.com/office/drawing/2014/main" id="{4E0F50A1-8136-404F-A0CD-C8DD33976892}"/>
                    </a:ext>
                  </a:extLst>
                </p:cNvPr>
                <p:cNvGrpSpPr/>
                <p:nvPr/>
              </p:nvGrpSpPr>
              <p:grpSpPr>
                <a:xfrm>
                  <a:off x="4477946" y="3347611"/>
                  <a:ext cx="629587" cy="27432"/>
                  <a:chOff x="4469567" y="3347611"/>
                  <a:chExt cx="629587" cy="27432"/>
                </a:xfrm>
                <a:grpFill/>
              </p:grpSpPr>
              <p:cxnSp>
                <p:nvCxnSpPr>
                  <p:cNvPr id="117" name="Straight Connector 116">
                    <a:extLst>
                      <a:ext uri="{FF2B5EF4-FFF2-40B4-BE49-F238E27FC236}">
                        <a16:creationId xmlns:a16="http://schemas.microsoft.com/office/drawing/2014/main" id="{4BCD47FB-454F-4D9A-84DE-8A7FF71A3886}"/>
                      </a:ext>
                    </a:extLst>
                  </p:cNvPr>
                  <p:cNvCxnSpPr>
                    <a:cxnSpLocks/>
                  </p:cNvCxnSpPr>
                  <p:nvPr/>
                </p:nvCxnSpPr>
                <p:spPr>
                  <a:xfrm>
                    <a:off x="4641954" y="3362793"/>
                    <a:ext cx="457200" cy="0"/>
                  </a:xfrm>
                  <a:prstGeom prst="line">
                    <a:avLst/>
                  </a:prstGeom>
                  <a:grpFill/>
                  <a:ln w="19050" cap="rnd" cmpd="sng" algn="ctr">
                    <a:solidFill>
                      <a:schemeClr val="tx1"/>
                    </a:solidFill>
                    <a:prstDash val="solid"/>
                  </a:ln>
                  <a:effectLst/>
                </p:spPr>
              </p:cxnSp>
              <p:grpSp>
                <p:nvGrpSpPr>
                  <p:cNvPr id="118" name="Group 117">
                    <a:extLst>
                      <a:ext uri="{FF2B5EF4-FFF2-40B4-BE49-F238E27FC236}">
                        <a16:creationId xmlns:a16="http://schemas.microsoft.com/office/drawing/2014/main" id="{A8F49987-CBA2-487B-AB0A-BC19137B2B86}"/>
                      </a:ext>
                    </a:extLst>
                  </p:cNvPr>
                  <p:cNvGrpSpPr/>
                  <p:nvPr/>
                </p:nvGrpSpPr>
                <p:grpSpPr>
                  <a:xfrm>
                    <a:off x="4469567" y="3347611"/>
                    <a:ext cx="130678" cy="27432"/>
                    <a:chOff x="4469567" y="3339387"/>
                    <a:chExt cx="130678" cy="27432"/>
                  </a:xfrm>
                  <a:grpFill/>
                </p:grpSpPr>
                <p:sp>
                  <p:nvSpPr>
                    <p:cNvPr id="119" name="Oval 118">
                      <a:extLst>
                        <a:ext uri="{FF2B5EF4-FFF2-40B4-BE49-F238E27FC236}">
                          <a16:creationId xmlns:a16="http://schemas.microsoft.com/office/drawing/2014/main" id="{C2FAA4B7-6F08-43F0-A5F1-4D8437F2D282}"/>
                        </a:ext>
                      </a:extLst>
                    </p:cNvPr>
                    <p:cNvSpPr/>
                    <p:nvPr/>
                  </p:nvSpPr>
                  <p:spPr>
                    <a:xfrm>
                      <a:off x="4469567" y="3339387"/>
                      <a:ext cx="27432" cy="27432"/>
                    </a:xfrm>
                    <a:prstGeom prst="ellipse">
                      <a:avLst/>
                    </a:prstGeom>
                    <a:grpFill/>
                    <a:ln w="19050" cap="rnd" cmpd="sng" algn="ctr">
                      <a:solidFill>
                        <a:schemeClr val="tx1"/>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mn-ea"/>
                        <a:cs typeface="+mn-cs"/>
                      </a:endParaRPr>
                    </a:p>
                  </p:txBody>
                </p:sp>
                <p:sp>
                  <p:nvSpPr>
                    <p:cNvPr id="120" name="Oval 119">
                      <a:extLst>
                        <a:ext uri="{FF2B5EF4-FFF2-40B4-BE49-F238E27FC236}">
                          <a16:creationId xmlns:a16="http://schemas.microsoft.com/office/drawing/2014/main" id="{7D0502CE-25C8-43FA-A7EE-A6F1EE7BE03F}"/>
                        </a:ext>
                      </a:extLst>
                    </p:cNvPr>
                    <p:cNvSpPr/>
                    <p:nvPr/>
                  </p:nvSpPr>
                  <p:spPr>
                    <a:xfrm>
                      <a:off x="4521190" y="3339387"/>
                      <a:ext cx="27432" cy="27432"/>
                    </a:xfrm>
                    <a:prstGeom prst="ellipse">
                      <a:avLst/>
                    </a:prstGeom>
                    <a:grpFill/>
                    <a:ln w="19050" cap="rnd" cmpd="sng" algn="ctr">
                      <a:solidFill>
                        <a:schemeClr val="tx1"/>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mn-ea"/>
                        <a:cs typeface="+mn-cs"/>
                      </a:endParaRPr>
                    </a:p>
                  </p:txBody>
                </p:sp>
                <p:sp>
                  <p:nvSpPr>
                    <p:cNvPr id="121" name="Oval 120">
                      <a:extLst>
                        <a:ext uri="{FF2B5EF4-FFF2-40B4-BE49-F238E27FC236}">
                          <a16:creationId xmlns:a16="http://schemas.microsoft.com/office/drawing/2014/main" id="{181DD829-828B-4AF1-8EB7-9A0417614655}"/>
                        </a:ext>
                      </a:extLst>
                    </p:cNvPr>
                    <p:cNvSpPr/>
                    <p:nvPr/>
                  </p:nvSpPr>
                  <p:spPr>
                    <a:xfrm>
                      <a:off x="4572813" y="3339387"/>
                      <a:ext cx="27432" cy="27432"/>
                    </a:xfrm>
                    <a:prstGeom prst="ellipse">
                      <a:avLst/>
                    </a:prstGeom>
                    <a:grpFill/>
                    <a:ln w="19050" cap="rnd" cmpd="sng" algn="ctr">
                      <a:solidFill>
                        <a:schemeClr val="tx1"/>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mn-ea"/>
                        <a:cs typeface="+mn-cs"/>
                      </a:endParaRPr>
                    </a:p>
                  </p:txBody>
                </p:sp>
              </p:grpSp>
            </p:grpSp>
          </p:grpSp>
          <p:grpSp>
            <p:nvGrpSpPr>
              <p:cNvPr id="75" name="Group 74">
                <a:extLst>
                  <a:ext uri="{FF2B5EF4-FFF2-40B4-BE49-F238E27FC236}">
                    <a16:creationId xmlns:a16="http://schemas.microsoft.com/office/drawing/2014/main" id="{F5EAAA6A-213D-4626-803D-26C1BEC2E017}"/>
                  </a:ext>
                </a:extLst>
              </p:cNvPr>
              <p:cNvGrpSpPr/>
              <p:nvPr/>
            </p:nvGrpSpPr>
            <p:grpSpPr>
              <a:xfrm>
                <a:off x="4125645" y="3411542"/>
                <a:ext cx="523847" cy="120285"/>
                <a:chOff x="4420354" y="3275821"/>
                <a:chExt cx="744771" cy="171013"/>
              </a:xfrm>
              <a:grpFill/>
            </p:grpSpPr>
            <p:sp>
              <p:nvSpPr>
                <p:cNvPr id="108" name="Rectangle 107">
                  <a:extLst>
                    <a:ext uri="{FF2B5EF4-FFF2-40B4-BE49-F238E27FC236}">
                      <a16:creationId xmlns:a16="http://schemas.microsoft.com/office/drawing/2014/main" id="{AC39C65C-9FED-45CE-995F-6B1940B22B17}"/>
                    </a:ext>
                  </a:extLst>
                </p:cNvPr>
                <p:cNvSpPr/>
                <p:nvPr/>
              </p:nvSpPr>
              <p:spPr>
                <a:xfrm>
                  <a:off x="4420354" y="3275821"/>
                  <a:ext cx="744771" cy="171013"/>
                </a:xfrm>
                <a:prstGeom prst="rect">
                  <a:avLst/>
                </a:prstGeom>
                <a:grpFill/>
                <a:ln w="19050" cap="rnd" cmpd="sng" algn="ctr">
                  <a:solidFill>
                    <a:schemeClr val="accent2"/>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mn-ea"/>
                    <a:cs typeface="+mn-cs"/>
                  </a:endParaRPr>
                </a:p>
              </p:txBody>
            </p:sp>
            <p:grpSp>
              <p:nvGrpSpPr>
                <p:cNvPr id="109" name="Group 108">
                  <a:extLst>
                    <a:ext uri="{FF2B5EF4-FFF2-40B4-BE49-F238E27FC236}">
                      <a16:creationId xmlns:a16="http://schemas.microsoft.com/office/drawing/2014/main" id="{DABB0BD7-E00E-4A33-9CFD-4FD55F287F84}"/>
                    </a:ext>
                  </a:extLst>
                </p:cNvPr>
                <p:cNvGrpSpPr/>
                <p:nvPr/>
              </p:nvGrpSpPr>
              <p:grpSpPr>
                <a:xfrm>
                  <a:off x="4477946" y="3347611"/>
                  <a:ext cx="629587" cy="27432"/>
                  <a:chOff x="4469567" y="3347611"/>
                  <a:chExt cx="629587" cy="27432"/>
                </a:xfrm>
                <a:grpFill/>
              </p:grpSpPr>
              <p:cxnSp>
                <p:nvCxnSpPr>
                  <p:cNvPr id="110" name="Straight Connector 109">
                    <a:extLst>
                      <a:ext uri="{FF2B5EF4-FFF2-40B4-BE49-F238E27FC236}">
                        <a16:creationId xmlns:a16="http://schemas.microsoft.com/office/drawing/2014/main" id="{F5C69C14-34A0-4959-ACD5-DC8DC7653234}"/>
                      </a:ext>
                    </a:extLst>
                  </p:cNvPr>
                  <p:cNvCxnSpPr>
                    <a:cxnSpLocks/>
                  </p:cNvCxnSpPr>
                  <p:nvPr/>
                </p:nvCxnSpPr>
                <p:spPr>
                  <a:xfrm>
                    <a:off x="4641954" y="3362793"/>
                    <a:ext cx="457200" cy="0"/>
                  </a:xfrm>
                  <a:prstGeom prst="line">
                    <a:avLst/>
                  </a:prstGeom>
                  <a:grpFill/>
                  <a:ln w="19050" cap="rnd" cmpd="sng" algn="ctr">
                    <a:solidFill>
                      <a:schemeClr val="tx1"/>
                    </a:solidFill>
                    <a:prstDash val="solid"/>
                  </a:ln>
                  <a:effectLst/>
                </p:spPr>
              </p:cxnSp>
              <p:grpSp>
                <p:nvGrpSpPr>
                  <p:cNvPr id="111" name="Group 110">
                    <a:extLst>
                      <a:ext uri="{FF2B5EF4-FFF2-40B4-BE49-F238E27FC236}">
                        <a16:creationId xmlns:a16="http://schemas.microsoft.com/office/drawing/2014/main" id="{A9585349-3C91-4C9C-A08C-FE3785F61192}"/>
                      </a:ext>
                    </a:extLst>
                  </p:cNvPr>
                  <p:cNvGrpSpPr/>
                  <p:nvPr/>
                </p:nvGrpSpPr>
                <p:grpSpPr>
                  <a:xfrm>
                    <a:off x="4469567" y="3347611"/>
                    <a:ext cx="130678" cy="27432"/>
                    <a:chOff x="4469567" y="3339387"/>
                    <a:chExt cx="130678" cy="27432"/>
                  </a:xfrm>
                  <a:grpFill/>
                </p:grpSpPr>
                <p:sp>
                  <p:nvSpPr>
                    <p:cNvPr id="112" name="Oval 111">
                      <a:extLst>
                        <a:ext uri="{FF2B5EF4-FFF2-40B4-BE49-F238E27FC236}">
                          <a16:creationId xmlns:a16="http://schemas.microsoft.com/office/drawing/2014/main" id="{27E7716F-51B2-4ADF-8B7F-1DB193733D92}"/>
                        </a:ext>
                      </a:extLst>
                    </p:cNvPr>
                    <p:cNvSpPr/>
                    <p:nvPr/>
                  </p:nvSpPr>
                  <p:spPr>
                    <a:xfrm>
                      <a:off x="4469567" y="3339387"/>
                      <a:ext cx="27432" cy="27432"/>
                    </a:xfrm>
                    <a:prstGeom prst="ellipse">
                      <a:avLst/>
                    </a:prstGeom>
                    <a:grpFill/>
                    <a:ln w="19050" cap="rnd" cmpd="sng" algn="ctr">
                      <a:solidFill>
                        <a:schemeClr val="tx1"/>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mn-ea"/>
                        <a:cs typeface="+mn-cs"/>
                      </a:endParaRPr>
                    </a:p>
                  </p:txBody>
                </p:sp>
                <p:sp>
                  <p:nvSpPr>
                    <p:cNvPr id="113" name="Oval 112">
                      <a:extLst>
                        <a:ext uri="{FF2B5EF4-FFF2-40B4-BE49-F238E27FC236}">
                          <a16:creationId xmlns:a16="http://schemas.microsoft.com/office/drawing/2014/main" id="{BA12F3CC-36B6-418E-8EC4-C28E4AF7C6B9}"/>
                        </a:ext>
                      </a:extLst>
                    </p:cNvPr>
                    <p:cNvSpPr/>
                    <p:nvPr/>
                  </p:nvSpPr>
                  <p:spPr>
                    <a:xfrm>
                      <a:off x="4521190" y="3339387"/>
                      <a:ext cx="27432" cy="27432"/>
                    </a:xfrm>
                    <a:prstGeom prst="ellipse">
                      <a:avLst/>
                    </a:prstGeom>
                    <a:grpFill/>
                    <a:ln w="19050" cap="rnd" cmpd="sng" algn="ctr">
                      <a:solidFill>
                        <a:schemeClr val="tx1"/>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mn-ea"/>
                        <a:cs typeface="+mn-cs"/>
                      </a:endParaRPr>
                    </a:p>
                  </p:txBody>
                </p:sp>
                <p:sp>
                  <p:nvSpPr>
                    <p:cNvPr id="114" name="Oval 113">
                      <a:extLst>
                        <a:ext uri="{FF2B5EF4-FFF2-40B4-BE49-F238E27FC236}">
                          <a16:creationId xmlns:a16="http://schemas.microsoft.com/office/drawing/2014/main" id="{35B25959-BA1B-49DB-B828-E1226AD0CE5B}"/>
                        </a:ext>
                      </a:extLst>
                    </p:cNvPr>
                    <p:cNvSpPr/>
                    <p:nvPr/>
                  </p:nvSpPr>
                  <p:spPr>
                    <a:xfrm>
                      <a:off x="4572813" y="3339387"/>
                      <a:ext cx="27432" cy="27432"/>
                    </a:xfrm>
                    <a:prstGeom prst="ellipse">
                      <a:avLst/>
                    </a:prstGeom>
                    <a:grpFill/>
                    <a:ln w="19050" cap="rnd" cmpd="sng" algn="ctr">
                      <a:solidFill>
                        <a:schemeClr val="tx1"/>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mn-ea"/>
                        <a:cs typeface="+mn-cs"/>
                      </a:endParaRPr>
                    </a:p>
                  </p:txBody>
                </p:sp>
              </p:grpSp>
            </p:grpSp>
          </p:grpSp>
          <p:grpSp>
            <p:nvGrpSpPr>
              <p:cNvPr id="76" name="Group 75">
                <a:extLst>
                  <a:ext uri="{FF2B5EF4-FFF2-40B4-BE49-F238E27FC236}">
                    <a16:creationId xmlns:a16="http://schemas.microsoft.com/office/drawing/2014/main" id="{835F97E6-C00D-4935-9A71-8EAA64F7911B}"/>
                  </a:ext>
                </a:extLst>
              </p:cNvPr>
              <p:cNvGrpSpPr/>
              <p:nvPr/>
            </p:nvGrpSpPr>
            <p:grpSpPr>
              <a:xfrm>
                <a:off x="4125645" y="3286778"/>
                <a:ext cx="523847" cy="120285"/>
                <a:chOff x="4420354" y="3275821"/>
                <a:chExt cx="744771" cy="171013"/>
              </a:xfrm>
              <a:grpFill/>
            </p:grpSpPr>
            <p:sp>
              <p:nvSpPr>
                <p:cNvPr id="101" name="Rectangle 100">
                  <a:extLst>
                    <a:ext uri="{FF2B5EF4-FFF2-40B4-BE49-F238E27FC236}">
                      <a16:creationId xmlns:a16="http://schemas.microsoft.com/office/drawing/2014/main" id="{1E07EE8E-62B8-4317-8306-155DC39CF32E}"/>
                    </a:ext>
                  </a:extLst>
                </p:cNvPr>
                <p:cNvSpPr/>
                <p:nvPr/>
              </p:nvSpPr>
              <p:spPr>
                <a:xfrm>
                  <a:off x="4420354" y="3275821"/>
                  <a:ext cx="744771" cy="171013"/>
                </a:xfrm>
                <a:prstGeom prst="rect">
                  <a:avLst/>
                </a:prstGeom>
                <a:grpFill/>
                <a:ln w="19050" cap="rnd" cmpd="sng" algn="ctr">
                  <a:solidFill>
                    <a:schemeClr val="accent2"/>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mn-ea"/>
                    <a:cs typeface="+mn-cs"/>
                  </a:endParaRPr>
                </a:p>
              </p:txBody>
            </p:sp>
            <p:grpSp>
              <p:nvGrpSpPr>
                <p:cNvPr id="102" name="Group 101">
                  <a:extLst>
                    <a:ext uri="{FF2B5EF4-FFF2-40B4-BE49-F238E27FC236}">
                      <a16:creationId xmlns:a16="http://schemas.microsoft.com/office/drawing/2014/main" id="{63D33421-A74E-4C39-B7F5-4414CC46BDF2}"/>
                    </a:ext>
                  </a:extLst>
                </p:cNvPr>
                <p:cNvGrpSpPr/>
                <p:nvPr/>
              </p:nvGrpSpPr>
              <p:grpSpPr>
                <a:xfrm>
                  <a:off x="4477946" y="3347611"/>
                  <a:ext cx="629587" cy="27432"/>
                  <a:chOff x="4469567" y="3347611"/>
                  <a:chExt cx="629587" cy="27432"/>
                </a:xfrm>
                <a:grpFill/>
              </p:grpSpPr>
              <p:cxnSp>
                <p:nvCxnSpPr>
                  <p:cNvPr id="103" name="Straight Connector 102">
                    <a:extLst>
                      <a:ext uri="{FF2B5EF4-FFF2-40B4-BE49-F238E27FC236}">
                        <a16:creationId xmlns:a16="http://schemas.microsoft.com/office/drawing/2014/main" id="{0C297DD4-A49F-4D4E-BE40-5FBAF9306F9E}"/>
                      </a:ext>
                    </a:extLst>
                  </p:cNvPr>
                  <p:cNvCxnSpPr>
                    <a:cxnSpLocks/>
                  </p:cNvCxnSpPr>
                  <p:nvPr/>
                </p:nvCxnSpPr>
                <p:spPr>
                  <a:xfrm>
                    <a:off x="4641954" y="3362793"/>
                    <a:ext cx="457200" cy="0"/>
                  </a:xfrm>
                  <a:prstGeom prst="line">
                    <a:avLst/>
                  </a:prstGeom>
                  <a:grpFill/>
                  <a:ln w="19050" cap="rnd" cmpd="sng" algn="ctr">
                    <a:solidFill>
                      <a:schemeClr val="tx1"/>
                    </a:solidFill>
                    <a:prstDash val="solid"/>
                  </a:ln>
                  <a:effectLst/>
                </p:spPr>
              </p:cxnSp>
              <p:grpSp>
                <p:nvGrpSpPr>
                  <p:cNvPr id="104" name="Group 103">
                    <a:extLst>
                      <a:ext uri="{FF2B5EF4-FFF2-40B4-BE49-F238E27FC236}">
                        <a16:creationId xmlns:a16="http://schemas.microsoft.com/office/drawing/2014/main" id="{FBEEECB9-8CE1-46C9-817C-93A8AA68C08E}"/>
                      </a:ext>
                    </a:extLst>
                  </p:cNvPr>
                  <p:cNvGrpSpPr/>
                  <p:nvPr/>
                </p:nvGrpSpPr>
                <p:grpSpPr>
                  <a:xfrm>
                    <a:off x="4469567" y="3347611"/>
                    <a:ext cx="130678" cy="27432"/>
                    <a:chOff x="4469567" y="3339387"/>
                    <a:chExt cx="130678" cy="27432"/>
                  </a:xfrm>
                  <a:grpFill/>
                </p:grpSpPr>
                <p:sp>
                  <p:nvSpPr>
                    <p:cNvPr id="105" name="Oval 104">
                      <a:extLst>
                        <a:ext uri="{FF2B5EF4-FFF2-40B4-BE49-F238E27FC236}">
                          <a16:creationId xmlns:a16="http://schemas.microsoft.com/office/drawing/2014/main" id="{A2E10090-9C8A-4C40-8DA1-6FADAD4DD931}"/>
                        </a:ext>
                      </a:extLst>
                    </p:cNvPr>
                    <p:cNvSpPr/>
                    <p:nvPr/>
                  </p:nvSpPr>
                  <p:spPr>
                    <a:xfrm>
                      <a:off x="4469567" y="3339387"/>
                      <a:ext cx="27432" cy="27432"/>
                    </a:xfrm>
                    <a:prstGeom prst="ellipse">
                      <a:avLst/>
                    </a:prstGeom>
                    <a:grpFill/>
                    <a:ln w="19050" cap="rnd" cmpd="sng" algn="ctr">
                      <a:solidFill>
                        <a:schemeClr val="tx1"/>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mn-ea"/>
                        <a:cs typeface="+mn-cs"/>
                      </a:endParaRPr>
                    </a:p>
                  </p:txBody>
                </p:sp>
                <p:sp>
                  <p:nvSpPr>
                    <p:cNvPr id="106" name="Oval 105">
                      <a:extLst>
                        <a:ext uri="{FF2B5EF4-FFF2-40B4-BE49-F238E27FC236}">
                          <a16:creationId xmlns:a16="http://schemas.microsoft.com/office/drawing/2014/main" id="{F8653921-D25E-4CDD-9B19-0F1175A7F7CE}"/>
                        </a:ext>
                      </a:extLst>
                    </p:cNvPr>
                    <p:cNvSpPr/>
                    <p:nvPr/>
                  </p:nvSpPr>
                  <p:spPr>
                    <a:xfrm>
                      <a:off x="4521190" y="3339387"/>
                      <a:ext cx="27432" cy="27432"/>
                    </a:xfrm>
                    <a:prstGeom prst="ellipse">
                      <a:avLst/>
                    </a:prstGeom>
                    <a:grpFill/>
                    <a:ln w="19050" cap="rnd" cmpd="sng" algn="ctr">
                      <a:solidFill>
                        <a:schemeClr val="tx1"/>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mn-ea"/>
                        <a:cs typeface="+mn-cs"/>
                      </a:endParaRPr>
                    </a:p>
                  </p:txBody>
                </p:sp>
                <p:sp>
                  <p:nvSpPr>
                    <p:cNvPr id="107" name="Oval 106">
                      <a:extLst>
                        <a:ext uri="{FF2B5EF4-FFF2-40B4-BE49-F238E27FC236}">
                          <a16:creationId xmlns:a16="http://schemas.microsoft.com/office/drawing/2014/main" id="{B825E04E-8B42-4F42-834A-7BB65A7F3415}"/>
                        </a:ext>
                      </a:extLst>
                    </p:cNvPr>
                    <p:cNvSpPr/>
                    <p:nvPr/>
                  </p:nvSpPr>
                  <p:spPr>
                    <a:xfrm>
                      <a:off x="4572813" y="3339387"/>
                      <a:ext cx="27432" cy="27432"/>
                    </a:xfrm>
                    <a:prstGeom prst="ellipse">
                      <a:avLst/>
                    </a:prstGeom>
                    <a:grpFill/>
                    <a:ln w="19050" cap="rnd" cmpd="sng" algn="ctr">
                      <a:solidFill>
                        <a:schemeClr val="tx1"/>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mn-ea"/>
                        <a:cs typeface="+mn-cs"/>
                      </a:endParaRPr>
                    </a:p>
                  </p:txBody>
                </p:sp>
              </p:grpSp>
            </p:grpSp>
          </p:grpSp>
          <p:grpSp>
            <p:nvGrpSpPr>
              <p:cNvPr id="77" name="Group 76">
                <a:extLst>
                  <a:ext uri="{FF2B5EF4-FFF2-40B4-BE49-F238E27FC236}">
                    <a16:creationId xmlns:a16="http://schemas.microsoft.com/office/drawing/2014/main" id="{86DC4C39-6285-4E36-9DA7-3E5F64985582}"/>
                  </a:ext>
                </a:extLst>
              </p:cNvPr>
              <p:cNvGrpSpPr/>
              <p:nvPr/>
            </p:nvGrpSpPr>
            <p:grpSpPr>
              <a:xfrm>
                <a:off x="4125645" y="3162014"/>
                <a:ext cx="523847" cy="120285"/>
                <a:chOff x="4420354" y="3275821"/>
                <a:chExt cx="744771" cy="171013"/>
              </a:xfrm>
              <a:grpFill/>
            </p:grpSpPr>
            <p:sp>
              <p:nvSpPr>
                <p:cNvPr id="94" name="Rectangle 93">
                  <a:extLst>
                    <a:ext uri="{FF2B5EF4-FFF2-40B4-BE49-F238E27FC236}">
                      <a16:creationId xmlns:a16="http://schemas.microsoft.com/office/drawing/2014/main" id="{E9F984FC-C34A-48D8-991D-325734ECE5D4}"/>
                    </a:ext>
                  </a:extLst>
                </p:cNvPr>
                <p:cNvSpPr/>
                <p:nvPr/>
              </p:nvSpPr>
              <p:spPr>
                <a:xfrm>
                  <a:off x="4420354" y="3275821"/>
                  <a:ext cx="744771" cy="171013"/>
                </a:xfrm>
                <a:prstGeom prst="rect">
                  <a:avLst/>
                </a:prstGeom>
                <a:grpFill/>
                <a:ln w="19050" cap="rnd" cmpd="sng" algn="ctr">
                  <a:solidFill>
                    <a:schemeClr val="accent2"/>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mn-ea"/>
                    <a:cs typeface="+mn-cs"/>
                  </a:endParaRPr>
                </a:p>
              </p:txBody>
            </p:sp>
            <p:grpSp>
              <p:nvGrpSpPr>
                <p:cNvPr id="95" name="Group 94">
                  <a:extLst>
                    <a:ext uri="{FF2B5EF4-FFF2-40B4-BE49-F238E27FC236}">
                      <a16:creationId xmlns:a16="http://schemas.microsoft.com/office/drawing/2014/main" id="{7254E1FC-28A6-414A-B613-716A8BC0CB1A}"/>
                    </a:ext>
                  </a:extLst>
                </p:cNvPr>
                <p:cNvGrpSpPr/>
                <p:nvPr/>
              </p:nvGrpSpPr>
              <p:grpSpPr>
                <a:xfrm>
                  <a:off x="4477946" y="3347611"/>
                  <a:ext cx="629587" cy="27432"/>
                  <a:chOff x="4469567" y="3347611"/>
                  <a:chExt cx="629587" cy="27432"/>
                </a:xfrm>
                <a:grpFill/>
              </p:grpSpPr>
              <p:cxnSp>
                <p:nvCxnSpPr>
                  <p:cNvPr id="96" name="Straight Connector 95">
                    <a:extLst>
                      <a:ext uri="{FF2B5EF4-FFF2-40B4-BE49-F238E27FC236}">
                        <a16:creationId xmlns:a16="http://schemas.microsoft.com/office/drawing/2014/main" id="{C5734CE2-7BE2-4065-B059-C3DD05687B16}"/>
                      </a:ext>
                    </a:extLst>
                  </p:cNvPr>
                  <p:cNvCxnSpPr>
                    <a:cxnSpLocks/>
                  </p:cNvCxnSpPr>
                  <p:nvPr/>
                </p:nvCxnSpPr>
                <p:spPr>
                  <a:xfrm>
                    <a:off x="4641954" y="3362793"/>
                    <a:ext cx="457200" cy="0"/>
                  </a:xfrm>
                  <a:prstGeom prst="line">
                    <a:avLst/>
                  </a:prstGeom>
                  <a:grpFill/>
                  <a:ln w="19050" cap="rnd" cmpd="sng" algn="ctr">
                    <a:solidFill>
                      <a:schemeClr val="tx1"/>
                    </a:solidFill>
                    <a:prstDash val="solid"/>
                  </a:ln>
                  <a:effectLst/>
                </p:spPr>
              </p:cxnSp>
              <p:grpSp>
                <p:nvGrpSpPr>
                  <p:cNvPr id="97" name="Group 96">
                    <a:extLst>
                      <a:ext uri="{FF2B5EF4-FFF2-40B4-BE49-F238E27FC236}">
                        <a16:creationId xmlns:a16="http://schemas.microsoft.com/office/drawing/2014/main" id="{D8347303-E79E-41C9-9833-65BE8C91F162}"/>
                      </a:ext>
                    </a:extLst>
                  </p:cNvPr>
                  <p:cNvGrpSpPr/>
                  <p:nvPr/>
                </p:nvGrpSpPr>
                <p:grpSpPr>
                  <a:xfrm>
                    <a:off x="4469567" y="3347611"/>
                    <a:ext cx="130678" cy="27432"/>
                    <a:chOff x="4469567" y="3339387"/>
                    <a:chExt cx="130678" cy="27432"/>
                  </a:xfrm>
                  <a:grpFill/>
                </p:grpSpPr>
                <p:sp>
                  <p:nvSpPr>
                    <p:cNvPr id="98" name="Oval 97">
                      <a:extLst>
                        <a:ext uri="{FF2B5EF4-FFF2-40B4-BE49-F238E27FC236}">
                          <a16:creationId xmlns:a16="http://schemas.microsoft.com/office/drawing/2014/main" id="{F0E2CC84-9D32-45FC-8493-8FBDACD7A9BB}"/>
                        </a:ext>
                      </a:extLst>
                    </p:cNvPr>
                    <p:cNvSpPr/>
                    <p:nvPr/>
                  </p:nvSpPr>
                  <p:spPr>
                    <a:xfrm>
                      <a:off x="4469567" y="3339387"/>
                      <a:ext cx="27432" cy="27432"/>
                    </a:xfrm>
                    <a:prstGeom prst="ellipse">
                      <a:avLst/>
                    </a:prstGeom>
                    <a:grpFill/>
                    <a:ln w="19050" cap="rnd" cmpd="sng" algn="ctr">
                      <a:solidFill>
                        <a:schemeClr val="tx1"/>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mn-ea"/>
                        <a:cs typeface="+mn-cs"/>
                      </a:endParaRPr>
                    </a:p>
                  </p:txBody>
                </p:sp>
                <p:sp>
                  <p:nvSpPr>
                    <p:cNvPr id="99" name="Oval 98">
                      <a:extLst>
                        <a:ext uri="{FF2B5EF4-FFF2-40B4-BE49-F238E27FC236}">
                          <a16:creationId xmlns:a16="http://schemas.microsoft.com/office/drawing/2014/main" id="{F0B0685C-28C9-4079-BF79-EE1B5A00BC6B}"/>
                        </a:ext>
                      </a:extLst>
                    </p:cNvPr>
                    <p:cNvSpPr/>
                    <p:nvPr/>
                  </p:nvSpPr>
                  <p:spPr>
                    <a:xfrm>
                      <a:off x="4521190" y="3339387"/>
                      <a:ext cx="27432" cy="27432"/>
                    </a:xfrm>
                    <a:prstGeom prst="ellipse">
                      <a:avLst/>
                    </a:prstGeom>
                    <a:grpFill/>
                    <a:ln w="19050" cap="rnd" cmpd="sng" algn="ctr">
                      <a:solidFill>
                        <a:schemeClr val="tx1"/>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mn-ea"/>
                        <a:cs typeface="+mn-cs"/>
                      </a:endParaRPr>
                    </a:p>
                  </p:txBody>
                </p:sp>
                <p:sp>
                  <p:nvSpPr>
                    <p:cNvPr id="100" name="Oval 99">
                      <a:extLst>
                        <a:ext uri="{FF2B5EF4-FFF2-40B4-BE49-F238E27FC236}">
                          <a16:creationId xmlns:a16="http://schemas.microsoft.com/office/drawing/2014/main" id="{EDE94A14-CF53-41EA-B865-CEB26C83F719}"/>
                        </a:ext>
                      </a:extLst>
                    </p:cNvPr>
                    <p:cNvSpPr/>
                    <p:nvPr/>
                  </p:nvSpPr>
                  <p:spPr>
                    <a:xfrm>
                      <a:off x="4572813" y="3339387"/>
                      <a:ext cx="27432" cy="27432"/>
                    </a:xfrm>
                    <a:prstGeom prst="ellipse">
                      <a:avLst/>
                    </a:prstGeom>
                    <a:grpFill/>
                    <a:ln w="19050" cap="rnd" cmpd="sng" algn="ctr">
                      <a:solidFill>
                        <a:schemeClr val="tx1"/>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mn-ea"/>
                        <a:cs typeface="+mn-cs"/>
                      </a:endParaRPr>
                    </a:p>
                  </p:txBody>
                </p:sp>
              </p:grpSp>
            </p:grpSp>
          </p:grpSp>
          <p:grpSp>
            <p:nvGrpSpPr>
              <p:cNvPr id="78" name="Group 77">
                <a:extLst>
                  <a:ext uri="{FF2B5EF4-FFF2-40B4-BE49-F238E27FC236}">
                    <a16:creationId xmlns:a16="http://schemas.microsoft.com/office/drawing/2014/main" id="{BD7E0225-C933-4F0E-B6ED-BCE8E1C8679D}"/>
                  </a:ext>
                </a:extLst>
              </p:cNvPr>
              <p:cNvGrpSpPr/>
              <p:nvPr/>
            </p:nvGrpSpPr>
            <p:grpSpPr>
              <a:xfrm>
                <a:off x="4125645" y="3037250"/>
                <a:ext cx="523847" cy="120285"/>
                <a:chOff x="4420354" y="3275821"/>
                <a:chExt cx="744771" cy="171013"/>
              </a:xfrm>
              <a:grpFill/>
            </p:grpSpPr>
            <p:sp>
              <p:nvSpPr>
                <p:cNvPr id="87" name="Rectangle 86">
                  <a:extLst>
                    <a:ext uri="{FF2B5EF4-FFF2-40B4-BE49-F238E27FC236}">
                      <a16:creationId xmlns:a16="http://schemas.microsoft.com/office/drawing/2014/main" id="{DA705F5A-05F5-4AC6-9C3D-F3E628ADD0BA}"/>
                    </a:ext>
                  </a:extLst>
                </p:cNvPr>
                <p:cNvSpPr/>
                <p:nvPr/>
              </p:nvSpPr>
              <p:spPr>
                <a:xfrm>
                  <a:off x="4420354" y="3275821"/>
                  <a:ext cx="744771" cy="171013"/>
                </a:xfrm>
                <a:prstGeom prst="rect">
                  <a:avLst/>
                </a:prstGeom>
                <a:grpFill/>
                <a:ln w="19050" cap="rnd" cmpd="sng" algn="ctr">
                  <a:solidFill>
                    <a:schemeClr val="accent2"/>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mn-ea"/>
                    <a:cs typeface="+mn-cs"/>
                  </a:endParaRPr>
                </a:p>
              </p:txBody>
            </p:sp>
            <p:grpSp>
              <p:nvGrpSpPr>
                <p:cNvPr id="88" name="Group 87">
                  <a:extLst>
                    <a:ext uri="{FF2B5EF4-FFF2-40B4-BE49-F238E27FC236}">
                      <a16:creationId xmlns:a16="http://schemas.microsoft.com/office/drawing/2014/main" id="{6268BFC7-284D-4BF1-A1C9-73FD97720B30}"/>
                    </a:ext>
                  </a:extLst>
                </p:cNvPr>
                <p:cNvGrpSpPr/>
                <p:nvPr/>
              </p:nvGrpSpPr>
              <p:grpSpPr>
                <a:xfrm>
                  <a:off x="4477946" y="3347611"/>
                  <a:ext cx="629587" cy="27432"/>
                  <a:chOff x="4469567" y="3347611"/>
                  <a:chExt cx="629587" cy="27432"/>
                </a:xfrm>
                <a:grpFill/>
              </p:grpSpPr>
              <p:cxnSp>
                <p:nvCxnSpPr>
                  <p:cNvPr id="89" name="Straight Connector 88">
                    <a:extLst>
                      <a:ext uri="{FF2B5EF4-FFF2-40B4-BE49-F238E27FC236}">
                        <a16:creationId xmlns:a16="http://schemas.microsoft.com/office/drawing/2014/main" id="{AF85811F-3EA9-4E83-8D0D-227479115BCF}"/>
                      </a:ext>
                    </a:extLst>
                  </p:cNvPr>
                  <p:cNvCxnSpPr>
                    <a:cxnSpLocks/>
                  </p:cNvCxnSpPr>
                  <p:nvPr/>
                </p:nvCxnSpPr>
                <p:spPr>
                  <a:xfrm>
                    <a:off x="4641954" y="3362793"/>
                    <a:ext cx="457200" cy="0"/>
                  </a:xfrm>
                  <a:prstGeom prst="line">
                    <a:avLst/>
                  </a:prstGeom>
                  <a:grpFill/>
                  <a:ln w="19050" cap="rnd" cmpd="sng" algn="ctr">
                    <a:solidFill>
                      <a:schemeClr val="tx1"/>
                    </a:solidFill>
                    <a:prstDash val="solid"/>
                  </a:ln>
                  <a:effectLst/>
                </p:spPr>
              </p:cxnSp>
              <p:grpSp>
                <p:nvGrpSpPr>
                  <p:cNvPr id="90" name="Group 89">
                    <a:extLst>
                      <a:ext uri="{FF2B5EF4-FFF2-40B4-BE49-F238E27FC236}">
                        <a16:creationId xmlns:a16="http://schemas.microsoft.com/office/drawing/2014/main" id="{5DA365F0-0C78-45A6-B2F7-DE91BE7F66E4}"/>
                      </a:ext>
                    </a:extLst>
                  </p:cNvPr>
                  <p:cNvGrpSpPr/>
                  <p:nvPr/>
                </p:nvGrpSpPr>
                <p:grpSpPr>
                  <a:xfrm>
                    <a:off x="4469567" y="3347611"/>
                    <a:ext cx="130678" cy="27432"/>
                    <a:chOff x="4469567" y="3339387"/>
                    <a:chExt cx="130678" cy="27432"/>
                  </a:xfrm>
                  <a:grpFill/>
                </p:grpSpPr>
                <p:sp>
                  <p:nvSpPr>
                    <p:cNvPr id="91" name="Oval 90">
                      <a:extLst>
                        <a:ext uri="{FF2B5EF4-FFF2-40B4-BE49-F238E27FC236}">
                          <a16:creationId xmlns:a16="http://schemas.microsoft.com/office/drawing/2014/main" id="{811139D4-4E93-4535-9107-7227ADB86B41}"/>
                        </a:ext>
                      </a:extLst>
                    </p:cNvPr>
                    <p:cNvSpPr/>
                    <p:nvPr/>
                  </p:nvSpPr>
                  <p:spPr>
                    <a:xfrm>
                      <a:off x="4469567" y="3339387"/>
                      <a:ext cx="27432" cy="27432"/>
                    </a:xfrm>
                    <a:prstGeom prst="ellipse">
                      <a:avLst/>
                    </a:prstGeom>
                    <a:grpFill/>
                    <a:ln w="19050" cap="rnd" cmpd="sng" algn="ctr">
                      <a:solidFill>
                        <a:schemeClr val="tx1"/>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mn-ea"/>
                        <a:cs typeface="+mn-cs"/>
                      </a:endParaRPr>
                    </a:p>
                  </p:txBody>
                </p:sp>
                <p:sp>
                  <p:nvSpPr>
                    <p:cNvPr id="92" name="Oval 91">
                      <a:extLst>
                        <a:ext uri="{FF2B5EF4-FFF2-40B4-BE49-F238E27FC236}">
                          <a16:creationId xmlns:a16="http://schemas.microsoft.com/office/drawing/2014/main" id="{3FC4E75D-021A-4781-BA57-5CC50CC9DE17}"/>
                        </a:ext>
                      </a:extLst>
                    </p:cNvPr>
                    <p:cNvSpPr/>
                    <p:nvPr/>
                  </p:nvSpPr>
                  <p:spPr>
                    <a:xfrm>
                      <a:off x="4521190" y="3339387"/>
                      <a:ext cx="27432" cy="27432"/>
                    </a:xfrm>
                    <a:prstGeom prst="ellipse">
                      <a:avLst/>
                    </a:prstGeom>
                    <a:grpFill/>
                    <a:ln w="19050" cap="rnd" cmpd="sng" algn="ctr">
                      <a:solidFill>
                        <a:schemeClr val="tx1"/>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mn-ea"/>
                        <a:cs typeface="+mn-cs"/>
                      </a:endParaRPr>
                    </a:p>
                  </p:txBody>
                </p:sp>
                <p:sp>
                  <p:nvSpPr>
                    <p:cNvPr id="93" name="Oval 92">
                      <a:extLst>
                        <a:ext uri="{FF2B5EF4-FFF2-40B4-BE49-F238E27FC236}">
                          <a16:creationId xmlns:a16="http://schemas.microsoft.com/office/drawing/2014/main" id="{F0C0A273-77D8-4800-A318-3D065E69864C}"/>
                        </a:ext>
                      </a:extLst>
                    </p:cNvPr>
                    <p:cNvSpPr/>
                    <p:nvPr/>
                  </p:nvSpPr>
                  <p:spPr>
                    <a:xfrm>
                      <a:off x="4572813" y="3339387"/>
                      <a:ext cx="27432" cy="27432"/>
                    </a:xfrm>
                    <a:prstGeom prst="ellipse">
                      <a:avLst/>
                    </a:prstGeom>
                    <a:grpFill/>
                    <a:ln w="19050" cap="rnd" cmpd="sng" algn="ctr">
                      <a:solidFill>
                        <a:schemeClr val="tx1"/>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mn-ea"/>
                        <a:cs typeface="+mn-cs"/>
                      </a:endParaRPr>
                    </a:p>
                  </p:txBody>
                </p:sp>
              </p:grpSp>
            </p:grpSp>
          </p:grpSp>
          <p:grpSp>
            <p:nvGrpSpPr>
              <p:cNvPr id="79" name="Group 78">
                <a:extLst>
                  <a:ext uri="{FF2B5EF4-FFF2-40B4-BE49-F238E27FC236}">
                    <a16:creationId xmlns:a16="http://schemas.microsoft.com/office/drawing/2014/main" id="{2D6C3643-D9E5-4C82-B016-3687B2989AF5}"/>
                  </a:ext>
                </a:extLst>
              </p:cNvPr>
              <p:cNvGrpSpPr/>
              <p:nvPr/>
            </p:nvGrpSpPr>
            <p:grpSpPr>
              <a:xfrm>
                <a:off x="4125645" y="2912487"/>
                <a:ext cx="523847" cy="120285"/>
                <a:chOff x="4420354" y="3275821"/>
                <a:chExt cx="744771" cy="171013"/>
              </a:xfrm>
              <a:grpFill/>
            </p:grpSpPr>
            <p:sp>
              <p:nvSpPr>
                <p:cNvPr id="80" name="Rectangle 79">
                  <a:extLst>
                    <a:ext uri="{FF2B5EF4-FFF2-40B4-BE49-F238E27FC236}">
                      <a16:creationId xmlns:a16="http://schemas.microsoft.com/office/drawing/2014/main" id="{97C1F82A-4C0C-4C6B-8967-967816A6E1CB}"/>
                    </a:ext>
                  </a:extLst>
                </p:cNvPr>
                <p:cNvSpPr/>
                <p:nvPr/>
              </p:nvSpPr>
              <p:spPr>
                <a:xfrm>
                  <a:off x="4420354" y="3275821"/>
                  <a:ext cx="744771" cy="171013"/>
                </a:xfrm>
                <a:prstGeom prst="rect">
                  <a:avLst/>
                </a:prstGeom>
                <a:grpFill/>
                <a:ln w="19050" cap="rnd" cmpd="sng" algn="ctr">
                  <a:solidFill>
                    <a:schemeClr val="accent2"/>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mn-ea"/>
                    <a:cs typeface="+mn-cs"/>
                  </a:endParaRPr>
                </a:p>
              </p:txBody>
            </p:sp>
            <p:grpSp>
              <p:nvGrpSpPr>
                <p:cNvPr id="81" name="Group 80">
                  <a:extLst>
                    <a:ext uri="{FF2B5EF4-FFF2-40B4-BE49-F238E27FC236}">
                      <a16:creationId xmlns:a16="http://schemas.microsoft.com/office/drawing/2014/main" id="{3B17D384-F92D-43E3-804F-EAD3FBC08ED7}"/>
                    </a:ext>
                  </a:extLst>
                </p:cNvPr>
                <p:cNvGrpSpPr/>
                <p:nvPr/>
              </p:nvGrpSpPr>
              <p:grpSpPr>
                <a:xfrm>
                  <a:off x="4477946" y="3347611"/>
                  <a:ext cx="629587" cy="27432"/>
                  <a:chOff x="4469567" y="3347611"/>
                  <a:chExt cx="629587" cy="27432"/>
                </a:xfrm>
                <a:grpFill/>
              </p:grpSpPr>
              <p:cxnSp>
                <p:nvCxnSpPr>
                  <p:cNvPr id="82" name="Straight Connector 81">
                    <a:extLst>
                      <a:ext uri="{FF2B5EF4-FFF2-40B4-BE49-F238E27FC236}">
                        <a16:creationId xmlns:a16="http://schemas.microsoft.com/office/drawing/2014/main" id="{8AFA83AA-22E3-4926-86F2-323A2FFFA946}"/>
                      </a:ext>
                    </a:extLst>
                  </p:cNvPr>
                  <p:cNvCxnSpPr>
                    <a:cxnSpLocks/>
                  </p:cNvCxnSpPr>
                  <p:nvPr/>
                </p:nvCxnSpPr>
                <p:spPr>
                  <a:xfrm>
                    <a:off x="4641954" y="3362793"/>
                    <a:ext cx="457200" cy="0"/>
                  </a:xfrm>
                  <a:prstGeom prst="line">
                    <a:avLst/>
                  </a:prstGeom>
                  <a:grpFill/>
                  <a:ln w="19050" cap="rnd" cmpd="sng" algn="ctr">
                    <a:solidFill>
                      <a:schemeClr val="tx1"/>
                    </a:solidFill>
                    <a:prstDash val="solid"/>
                  </a:ln>
                  <a:effectLst/>
                </p:spPr>
              </p:cxnSp>
              <p:grpSp>
                <p:nvGrpSpPr>
                  <p:cNvPr id="83" name="Group 82">
                    <a:extLst>
                      <a:ext uri="{FF2B5EF4-FFF2-40B4-BE49-F238E27FC236}">
                        <a16:creationId xmlns:a16="http://schemas.microsoft.com/office/drawing/2014/main" id="{7321ACC2-C2D9-45A3-9395-CD0AF5A33750}"/>
                      </a:ext>
                    </a:extLst>
                  </p:cNvPr>
                  <p:cNvGrpSpPr/>
                  <p:nvPr/>
                </p:nvGrpSpPr>
                <p:grpSpPr>
                  <a:xfrm>
                    <a:off x="4469567" y="3347611"/>
                    <a:ext cx="130678" cy="27432"/>
                    <a:chOff x="4469567" y="3339387"/>
                    <a:chExt cx="130678" cy="27432"/>
                  </a:xfrm>
                  <a:grpFill/>
                </p:grpSpPr>
                <p:sp>
                  <p:nvSpPr>
                    <p:cNvPr id="84" name="Oval 83">
                      <a:extLst>
                        <a:ext uri="{FF2B5EF4-FFF2-40B4-BE49-F238E27FC236}">
                          <a16:creationId xmlns:a16="http://schemas.microsoft.com/office/drawing/2014/main" id="{B8205697-8CAB-4210-923F-01686B34794C}"/>
                        </a:ext>
                      </a:extLst>
                    </p:cNvPr>
                    <p:cNvSpPr/>
                    <p:nvPr/>
                  </p:nvSpPr>
                  <p:spPr>
                    <a:xfrm>
                      <a:off x="4469567" y="3339387"/>
                      <a:ext cx="27432" cy="27432"/>
                    </a:xfrm>
                    <a:prstGeom prst="ellipse">
                      <a:avLst/>
                    </a:prstGeom>
                    <a:grpFill/>
                    <a:ln w="19050" cap="rnd" cmpd="sng" algn="ctr">
                      <a:solidFill>
                        <a:schemeClr val="tx1"/>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mn-ea"/>
                        <a:cs typeface="+mn-cs"/>
                      </a:endParaRPr>
                    </a:p>
                  </p:txBody>
                </p:sp>
                <p:sp>
                  <p:nvSpPr>
                    <p:cNvPr id="85" name="Oval 84">
                      <a:extLst>
                        <a:ext uri="{FF2B5EF4-FFF2-40B4-BE49-F238E27FC236}">
                          <a16:creationId xmlns:a16="http://schemas.microsoft.com/office/drawing/2014/main" id="{6C0305A8-7006-4C46-BC10-31F5F1CB6CB4}"/>
                        </a:ext>
                      </a:extLst>
                    </p:cNvPr>
                    <p:cNvSpPr/>
                    <p:nvPr/>
                  </p:nvSpPr>
                  <p:spPr>
                    <a:xfrm>
                      <a:off x="4521190" y="3339387"/>
                      <a:ext cx="27432" cy="27432"/>
                    </a:xfrm>
                    <a:prstGeom prst="ellipse">
                      <a:avLst/>
                    </a:prstGeom>
                    <a:grpFill/>
                    <a:ln w="19050" cap="rnd" cmpd="sng" algn="ctr">
                      <a:solidFill>
                        <a:schemeClr val="tx1"/>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mn-ea"/>
                        <a:cs typeface="+mn-cs"/>
                      </a:endParaRPr>
                    </a:p>
                  </p:txBody>
                </p:sp>
                <p:sp>
                  <p:nvSpPr>
                    <p:cNvPr id="86" name="Oval 85">
                      <a:extLst>
                        <a:ext uri="{FF2B5EF4-FFF2-40B4-BE49-F238E27FC236}">
                          <a16:creationId xmlns:a16="http://schemas.microsoft.com/office/drawing/2014/main" id="{DF7B3E1D-6CAF-4F62-AA27-4FF40EBE310D}"/>
                        </a:ext>
                      </a:extLst>
                    </p:cNvPr>
                    <p:cNvSpPr/>
                    <p:nvPr/>
                  </p:nvSpPr>
                  <p:spPr>
                    <a:xfrm>
                      <a:off x="4572813" y="3339387"/>
                      <a:ext cx="27432" cy="27432"/>
                    </a:xfrm>
                    <a:prstGeom prst="ellipse">
                      <a:avLst/>
                    </a:prstGeom>
                    <a:grpFill/>
                    <a:ln w="19050" cap="rnd" cmpd="sng" algn="ctr">
                      <a:solidFill>
                        <a:schemeClr val="tx1"/>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mn-ea"/>
                        <a:cs typeface="+mn-cs"/>
                      </a:endParaRPr>
                    </a:p>
                  </p:txBody>
                </p:sp>
              </p:grpSp>
            </p:grpSp>
          </p:grpSp>
        </p:grpSp>
      </p:grpSp>
      <p:grpSp>
        <p:nvGrpSpPr>
          <p:cNvPr id="128" name="Graphic 5253">
            <a:extLst>
              <a:ext uri="{FF2B5EF4-FFF2-40B4-BE49-F238E27FC236}">
                <a16:creationId xmlns:a16="http://schemas.microsoft.com/office/drawing/2014/main" id="{CAA37E84-2D84-46B1-A2AF-0CC2B4FF3D15}"/>
              </a:ext>
            </a:extLst>
          </p:cNvPr>
          <p:cNvGrpSpPr/>
          <p:nvPr/>
        </p:nvGrpSpPr>
        <p:grpSpPr>
          <a:xfrm>
            <a:off x="3418722" y="1526593"/>
            <a:ext cx="901146" cy="901146"/>
            <a:chOff x="14839015" y="9334500"/>
            <a:chExt cx="1905000" cy="1905000"/>
          </a:xfrm>
        </p:grpSpPr>
        <p:sp>
          <p:nvSpPr>
            <p:cNvPr id="129" name="Freeform: Shape 128">
              <a:extLst>
                <a:ext uri="{FF2B5EF4-FFF2-40B4-BE49-F238E27FC236}">
                  <a16:creationId xmlns:a16="http://schemas.microsoft.com/office/drawing/2014/main" id="{CA6A31C7-51C4-415B-837F-123EC1DF91FC}"/>
                </a:ext>
              </a:extLst>
            </p:cNvPr>
            <p:cNvSpPr/>
            <p:nvPr/>
          </p:nvSpPr>
          <p:spPr>
            <a:xfrm>
              <a:off x="15258114" y="9502140"/>
              <a:ext cx="389382" cy="389382"/>
            </a:xfrm>
            <a:custGeom>
              <a:avLst/>
              <a:gdLst>
                <a:gd name="connsiteX0" fmla="*/ 0 w 389382"/>
                <a:gd name="connsiteY0" fmla="*/ 194310 h 389382"/>
                <a:gd name="connsiteX1" fmla="*/ 195072 w 389382"/>
                <a:gd name="connsiteY1" fmla="*/ 0 h 389382"/>
                <a:gd name="connsiteX2" fmla="*/ 389382 w 389382"/>
                <a:gd name="connsiteY2" fmla="*/ 195072 h 389382"/>
                <a:gd name="connsiteX3" fmla="*/ 194406 w 389382"/>
                <a:gd name="connsiteY3" fmla="*/ 389382 h 389382"/>
                <a:gd name="connsiteX4" fmla="*/ 0 w 389382"/>
                <a:gd name="connsiteY4" fmla="*/ 194406 h 389382"/>
                <a:gd name="connsiteX5" fmla="*/ 0 w 389382"/>
                <a:gd name="connsiteY5" fmla="*/ 194310 h 389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9382" h="389382">
                  <a:moveTo>
                    <a:pt x="0" y="194310"/>
                  </a:moveTo>
                  <a:cubicBezTo>
                    <a:pt x="211" y="86785"/>
                    <a:pt x="87548" y="-210"/>
                    <a:pt x="195072" y="0"/>
                  </a:cubicBezTo>
                  <a:cubicBezTo>
                    <a:pt x="302597" y="211"/>
                    <a:pt x="389592" y="87548"/>
                    <a:pt x="389382" y="195072"/>
                  </a:cubicBezTo>
                  <a:cubicBezTo>
                    <a:pt x="389171" y="302559"/>
                    <a:pt x="301893" y="389539"/>
                    <a:pt x="194406" y="389382"/>
                  </a:cubicBezTo>
                  <a:cubicBezTo>
                    <a:pt x="86881" y="389224"/>
                    <a:pt x="-157" y="301930"/>
                    <a:pt x="0" y="194406"/>
                  </a:cubicBezTo>
                  <a:cubicBezTo>
                    <a:pt x="0" y="194374"/>
                    <a:pt x="0" y="194342"/>
                    <a:pt x="0" y="194310"/>
                  </a:cubicBezTo>
                </a:path>
              </a:pathLst>
            </a:custGeom>
            <a:noFill/>
            <a:ln w="19050" cap="flat">
              <a:solidFill>
                <a:srgbClr val="FFFFFF"/>
              </a:solidFill>
              <a:prstDash val="solid"/>
              <a:round/>
            </a:ln>
          </p:spPr>
          <p:txBody>
            <a:bodyPr rtlCol="0" anchor="ctr"/>
            <a:lstStyle/>
            <a:p>
              <a:endParaRPr lang="en-US" dirty="0"/>
            </a:p>
          </p:txBody>
        </p:sp>
        <p:sp>
          <p:nvSpPr>
            <p:cNvPr id="130" name="Freeform: Shape 129">
              <a:extLst>
                <a:ext uri="{FF2B5EF4-FFF2-40B4-BE49-F238E27FC236}">
                  <a16:creationId xmlns:a16="http://schemas.microsoft.com/office/drawing/2014/main" id="{A7E842FD-A91F-4504-9E9A-AB502CED655F}"/>
                </a:ext>
              </a:extLst>
            </p:cNvPr>
            <p:cNvSpPr/>
            <p:nvPr/>
          </p:nvSpPr>
          <p:spPr>
            <a:xfrm>
              <a:off x="15110191" y="9902856"/>
              <a:ext cx="564070" cy="354901"/>
            </a:xfrm>
            <a:custGeom>
              <a:avLst/>
              <a:gdLst>
                <a:gd name="connsiteX0" fmla="*/ 564071 w 564070"/>
                <a:gd name="connsiteY0" fmla="*/ 84582 h 354901"/>
                <a:gd name="connsiteX1" fmla="*/ 517684 w 564070"/>
                <a:gd name="connsiteY1" fmla="*/ 50102 h 354901"/>
                <a:gd name="connsiteX2" fmla="*/ 342328 w 564070"/>
                <a:gd name="connsiteY2" fmla="*/ 0 h 354901"/>
                <a:gd name="connsiteX3" fmla="*/ 0 w 564070"/>
                <a:gd name="connsiteY3" fmla="*/ 354902 h 354901"/>
                <a:gd name="connsiteX4" fmla="*/ 188690 w 564070"/>
                <a:gd name="connsiteY4" fmla="*/ 354902 h 3549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070" h="354901">
                  <a:moveTo>
                    <a:pt x="564071" y="84582"/>
                  </a:moveTo>
                  <a:cubicBezTo>
                    <a:pt x="549614" y="71794"/>
                    <a:pt x="534096" y="60259"/>
                    <a:pt x="517684" y="50102"/>
                  </a:cubicBezTo>
                  <a:cubicBezTo>
                    <a:pt x="465071" y="17324"/>
                    <a:pt x="404316" y="-34"/>
                    <a:pt x="342328" y="0"/>
                  </a:cubicBezTo>
                  <a:cubicBezTo>
                    <a:pt x="153257" y="0"/>
                    <a:pt x="0" y="158877"/>
                    <a:pt x="0" y="354902"/>
                  </a:cubicBezTo>
                  <a:lnTo>
                    <a:pt x="188690" y="354902"/>
                  </a:lnTo>
                </a:path>
              </a:pathLst>
            </a:custGeom>
            <a:noFill/>
            <a:ln w="19050" cap="flat">
              <a:solidFill>
                <a:srgbClr val="FFFFFF"/>
              </a:solidFill>
              <a:prstDash val="solid"/>
              <a:round/>
            </a:ln>
          </p:spPr>
          <p:txBody>
            <a:bodyPr rtlCol="0" anchor="ctr"/>
            <a:lstStyle/>
            <a:p>
              <a:endParaRPr lang="en-US" dirty="0"/>
            </a:p>
          </p:txBody>
        </p:sp>
        <p:sp>
          <p:nvSpPr>
            <p:cNvPr id="131" name="Freeform: Shape 130">
              <a:extLst>
                <a:ext uri="{FF2B5EF4-FFF2-40B4-BE49-F238E27FC236}">
                  <a16:creationId xmlns:a16="http://schemas.microsoft.com/office/drawing/2014/main" id="{6A645682-5CBF-4A3A-ADAA-C3C352FE80FC}"/>
                </a:ext>
              </a:extLst>
            </p:cNvPr>
            <p:cNvSpPr/>
            <p:nvPr/>
          </p:nvSpPr>
          <p:spPr>
            <a:xfrm>
              <a:off x="15781990" y="10313003"/>
              <a:ext cx="690657" cy="57054"/>
            </a:xfrm>
            <a:custGeom>
              <a:avLst/>
              <a:gdLst>
                <a:gd name="connsiteX0" fmla="*/ 0 w 690657"/>
                <a:gd name="connsiteY0" fmla="*/ 57055 h 57054"/>
                <a:gd name="connsiteX1" fmla="*/ 648272 w 690657"/>
                <a:gd name="connsiteY1" fmla="*/ 57055 h 57054"/>
                <a:gd name="connsiteX2" fmla="*/ 685419 w 690657"/>
                <a:gd name="connsiteY2" fmla="*/ 44005 h 57054"/>
                <a:gd name="connsiteX3" fmla="*/ 690658 w 690657"/>
                <a:gd name="connsiteY3" fmla="*/ 39910 h 57054"/>
                <a:gd name="connsiteX4" fmla="*/ 690658 w 690657"/>
                <a:gd name="connsiteY4" fmla="*/ 0 h 57054"/>
                <a:gd name="connsiteX5" fmla="*/ 483394 w 690657"/>
                <a:gd name="connsiteY5" fmla="*/ 0 h 57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0657" h="57054">
                  <a:moveTo>
                    <a:pt x="0" y="57055"/>
                  </a:moveTo>
                  <a:lnTo>
                    <a:pt x="648272" y="57055"/>
                  </a:lnTo>
                  <a:cubicBezTo>
                    <a:pt x="661780" y="57067"/>
                    <a:pt x="674886" y="52463"/>
                    <a:pt x="685419" y="44005"/>
                  </a:cubicBezTo>
                  <a:lnTo>
                    <a:pt x="690658" y="39910"/>
                  </a:lnTo>
                  <a:lnTo>
                    <a:pt x="690658" y="0"/>
                  </a:lnTo>
                  <a:lnTo>
                    <a:pt x="483394" y="0"/>
                  </a:lnTo>
                </a:path>
              </a:pathLst>
            </a:custGeom>
            <a:noFill/>
            <a:ln w="19050" cap="flat">
              <a:solidFill>
                <a:srgbClr val="FFFFFF"/>
              </a:solidFill>
              <a:prstDash val="solid"/>
              <a:round/>
            </a:ln>
          </p:spPr>
          <p:txBody>
            <a:bodyPr rtlCol="0" anchor="ctr"/>
            <a:lstStyle/>
            <a:p>
              <a:endParaRPr lang="en-US" dirty="0"/>
            </a:p>
          </p:txBody>
        </p:sp>
        <p:sp>
          <p:nvSpPr>
            <p:cNvPr id="132" name="Freeform: Shape 131">
              <a:extLst>
                <a:ext uri="{FF2B5EF4-FFF2-40B4-BE49-F238E27FC236}">
                  <a16:creationId xmlns:a16="http://schemas.microsoft.com/office/drawing/2014/main" id="{7C486EEC-0BFD-4174-A1ED-33122929172C}"/>
                </a:ext>
              </a:extLst>
            </p:cNvPr>
            <p:cNvSpPr/>
            <p:nvPr/>
          </p:nvSpPr>
          <p:spPr>
            <a:xfrm>
              <a:off x="15813231" y="9891998"/>
              <a:ext cx="509111" cy="348043"/>
            </a:xfrm>
            <a:custGeom>
              <a:avLst/>
              <a:gdLst>
                <a:gd name="connsiteX0" fmla="*/ 509112 w 509111"/>
                <a:gd name="connsiteY0" fmla="*/ 333946 h 348043"/>
                <a:gd name="connsiteX1" fmla="*/ 495015 w 509111"/>
                <a:gd name="connsiteY1" fmla="*/ 348044 h 348043"/>
                <a:gd name="connsiteX2" fmla="*/ 14002 w 509111"/>
                <a:gd name="connsiteY2" fmla="*/ 348044 h 348043"/>
                <a:gd name="connsiteX3" fmla="*/ 0 w 509111"/>
                <a:gd name="connsiteY3" fmla="*/ 334042 h 348043"/>
                <a:gd name="connsiteX4" fmla="*/ 0 w 509111"/>
                <a:gd name="connsiteY4" fmla="*/ 333947 h 348043"/>
                <a:gd name="connsiteX5" fmla="*/ 0 w 509111"/>
                <a:gd name="connsiteY5" fmla="*/ 14002 h 348043"/>
                <a:gd name="connsiteX6" fmla="*/ 14002 w 509111"/>
                <a:gd name="connsiteY6" fmla="*/ 0 h 348043"/>
                <a:gd name="connsiteX7" fmla="*/ 492633 w 509111"/>
                <a:gd name="connsiteY7" fmla="*/ 0 h 348043"/>
                <a:gd name="connsiteX8" fmla="*/ 506540 w 509111"/>
                <a:gd name="connsiteY8" fmla="*/ 14002 h 34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9111" h="348043">
                  <a:moveTo>
                    <a:pt x="509112" y="333946"/>
                  </a:moveTo>
                  <a:cubicBezTo>
                    <a:pt x="509112" y="341732"/>
                    <a:pt x="502800" y="348044"/>
                    <a:pt x="495015" y="348044"/>
                  </a:cubicBezTo>
                  <a:lnTo>
                    <a:pt x="14002" y="348044"/>
                  </a:lnTo>
                  <a:cubicBezTo>
                    <a:pt x="6269" y="348044"/>
                    <a:pt x="0" y="341775"/>
                    <a:pt x="0" y="334042"/>
                  </a:cubicBezTo>
                  <a:cubicBezTo>
                    <a:pt x="0" y="334010"/>
                    <a:pt x="0" y="333978"/>
                    <a:pt x="0" y="333947"/>
                  </a:cubicBezTo>
                  <a:lnTo>
                    <a:pt x="0" y="14002"/>
                  </a:lnTo>
                  <a:cubicBezTo>
                    <a:pt x="0" y="6269"/>
                    <a:pt x="6269" y="0"/>
                    <a:pt x="14002" y="0"/>
                  </a:cubicBezTo>
                  <a:lnTo>
                    <a:pt x="492633" y="0"/>
                  </a:lnTo>
                  <a:cubicBezTo>
                    <a:pt x="500307" y="104"/>
                    <a:pt x="506489" y="6327"/>
                    <a:pt x="506540" y="14002"/>
                  </a:cubicBezTo>
                  <a:close/>
                </a:path>
              </a:pathLst>
            </a:custGeom>
            <a:noFill/>
            <a:ln w="19050" cap="flat">
              <a:solidFill>
                <a:srgbClr val="FFFFFF"/>
              </a:solidFill>
              <a:prstDash val="solid"/>
              <a:round/>
            </a:ln>
          </p:spPr>
          <p:txBody>
            <a:bodyPr rtlCol="0" anchor="ctr"/>
            <a:lstStyle/>
            <a:p>
              <a:endParaRPr lang="en-US" dirty="0"/>
            </a:p>
          </p:txBody>
        </p:sp>
        <p:sp>
          <p:nvSpPr>
            <p:cNvPr id="133" name="Freeform: Shape 132">
              <a:extLst>
                <a:ext uri="{FF2B5EF4-FFF2-40B4-BE49-F238E27FC236}">
                  <a16:creationId xmlns:a16="http://schemas.microsoft.com/office/drawing/2014/main" id="{FC40D637-D2A3-4D81-8A52-29F2686EE33A}"/>
                </a:ext>
              </a:extLst>
            </p:cNvPr>
            <p:cNvSpPr/>
            <p:nvPr/>
          </p:nvSpPr>
          <p:spPr>
            <a:xfrm>
              <a:off x="15731031" y="9820275"/>
              <a:ext cx="673417" cy="492537"/>
            </a:xfrm>
            <a:custGeom>
              <a:avLst/>
              <a:gdLst>
                <a:gd name="connsiteX0" fmla="*/ 0 w 673417"/>
                <a:gd name="connsiteY0" fmla="*/ 370808 h 492537"/>
                <a:gd name="connsiteX1" fmla="*/ 0 w 673417"/>
                <a:gd name="connsiteY1" fmla="*/ 16288 h 492537"/>
                <a:gd name="connsiteX2" fmla="*/ 16288 w 673417"/>
                <a:gd name="connsiteY2" fmla="*/ 0 h 492537"/>
                <a:gd name="connsiteX3" fmla="*/ 657130 w 673417"/>
                <a:gd name="connsiteY3" fmla="*/ 0 h 492537"/>
                <a:gd name="connsiteX4" fmla="*/ 673418 w 673417"/>
                <a:gd name="connsiteY4" fmla="*/ 16288 h 492537"/>
                <a:gd name="connsiteX5" fmla="*/ 673418 w 673417"/>
                <a:gd name="connsiteY5" fmla="*/ 476250 h 492537"/>
                <a:gd name="connsiteX6" fmla="*/ 657130 w 673417"/>
                <a:gd name="connsiteY6" fmla="*/ 492538 h 492537"/>
                <a:gd name="connsiteX7" fmla="*/ 64103 w 673417"/>
                <a:gd name="connsiteY7" fmla="*/ 492538 h 492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3417" h="492537">
                  <a:moveTo>
                    <a:pt x="0" y="370808"/>
                  </a:moveTo>
                  <a:lnTo>
                    <a:pt x="0" y="16288"/>
                  </a:lnTo>
                  <a:cubicBezTo>
                    <a:pt x="0" y="7292"/>
                    <a:pt x="7292" y="0"/>
                    <a:pt x="16288" y="0"/>
                  </a:cubicBezTo>
                  <a:lnTo>
                    <a:pt x="657130" y="0"/>
                  </a:lnTo>
                  <a:cubicBezTo>
                    <a:pt x="666125" y="0"/>
                    <a:pt x="673418" y="7292"/>
                    <a:pt x="673418" y="16288"/>
                  </a:cubicBezTo>
                  <a:lnTo>
                    <a:pt x="673418" y="476250"/>
                  </a:lnTo>
                  <a:cubicBezTo>
                    <a:pt x="673366" y="485224"/>
                    <a:pt x="666104" y="492486"/>
                    <a:pt x="657130" y="492538"/>
                  </a:cubicBezTo>
                  <a:lnTo>
                    <a:pt x="64103" y="492538"/>
                  </a:lnTo>
                </a:path>
              </a:pathLst>
            </a:custGeom>
            <a:noFill/>
            <a:ln w="19050" cap="flat">
              <a:solidFill>
                <a:srgbClr val="FFFFFF"/>
              </a:solidFill>
              <a:prstDash val="solid"/>
              <a:round/>
            </a:ln>
          </p:spPr>
          <p:txBody>
            <a:bodyPr rtlCol="0" anchor="ctr"/>
            <a:lstStyle/>
            <a:p>
              <a:endParaRPr lang="en-US" dirty="0"/>
            </a:p>
          </p:txBody>
        </p:sp>
        <p:sp>
          <p:nvSpPr>
            <p:cNvPr id="134" name="Freeform: Shape 133">
              <a:extLst>
                <a:ext uri="{FF2B5EF4-FFF2-40B4-BE49-F238E27FC236}">
                  <a16:creationId xmlns:a16="http://schemas.microsoft.com/office/drawing/2014/main" id="{6A1AD432-E718-428A-9715-4A760405CCD6}"/>
                </a:ext>
              </a:extLst>
            </p:cNvPr>
            <p:cNvSpPr/>
            <p:nvPr/>
          </p:nvSpPr>
          <p:spPr>
            <a:xfrm>
              <a:off x="15342982" y="10174128"/>
              <a:ext cx="389572" cy="389572"/>
            </a:xfrm>
            <a:custGeom>
              <a:avLst/>
              <a:gdLst>
                <a:gd name="connsiteX0" fmla="*/ 0 w 389572"/>
                <a:gd name="connsiteY0" fmla="*/ 194882 h 389572"/>
                <a:gd name="connsiteX1" fmla="*/ 194691 w 389572"/>
                <a:gd name="connsiteY1" fmla="*/ 0 h 389572"/>
                <a:gd name="connsiteX2" fmla="*/ 389573 w 389572"/>
                <a:gd name="connsiteY2" fmla="*/ 194691 h 389572"/>
                <a:gd name="connsiteX3" fmla="*/ 194882 w 389572"/>
                <a:gd name="connsiteY3" fmla="*/ 389572 h 389572"/>
                <a:gd name="connsiteX4" fmla="*/ 194786 w 389572"/>
                <a:gd name="connsiteY4" fmla="*/ 389572 h 389572"/>
                <a:gd name="connsiteX5" fmla="*/ 0 w 389572"/>
                <a:gd name="connsiteY5" fmla="*/ 194881 h 389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9572" h="389572">
                  <a:moveTo>
                    <a:pt x="0" y="194882"/>
                  </a:moveTo>
                  <a:cubicBezTo>
                    <a:pt x="-53" y="87304"/>
                    <a:pt x="87114" y="53"/>
                    <a:pt x="194691" y="0"/>
                  </a:cubicBezTo>
                  <a:cubicBezTo>
                    <a:pt x="302268" y="-53"/>
                    <a:pt x="389520" y="87114"/>
                    <a:pt x="389573" y="194691"/>
                  </a:cubicBezTo>
                  <a:cubicBezTo>
                    <a:pt x="389625" y="302268"/>
                    <a:pt x="302459" y="389520"/>
                    <a:pt x="194882" y="389572"/>
                  </a:cubicBezTo>
                  <a:cubicBezTo>
                    <a:pt x="194850" y="389572"/>
                    <a:pt x="194818" y="389572"/>
                    <a:pt x="194786" y="389572"/>
                  </a:cubicBezTo>
                  <a:cubicBezTo>
                    <a:pt x="87268" y="389520"/>
                    <a:pt x="105" y="302400"/>
                    <a:pt x="0" y="194881"/>
                  </a:cubicBezTo>
                </a:path>
              </a:pathLst>
            </a:custGeom>
            <a:noFill/>
            <a:ln w="19050" cap="flat">
              <a:solidFill>
                <a:srgbClr val="FFFFFF"/>
              </a:solidFill>
              <a:prstDash val="solid"/>
              <a:round/>
            </a:ln>
          </p:spPr>
          <p:txBody>
            <a:bodyPr rtlCol="0" anchor="ctr"/>
            <a:lstStyle/>
            <a:p>
              <a:endParaRPr lang="en-US" dirty="0"/>
            </a:p>
          </p:txBody>
        </p:sp>
        <p:sp>
          <p:nvSpPr>
            <p:cNvPr id="135" name="Freeform: Shape 134">
              <a:extLst>
                <a:ext uri="{FF2B5EF4-FFF2-40B4-BE49-F238E27FC236}">
                  <a16:creationId xmlns:a16="http://schemas.microsoft.com/office/drawing/2014/main" id="{BA0AD5EA-97F4-4BF5-A352-9B7E07004DAF}"/>
                </a:ext>
              </a:extLst>
            </p:cNvPr>
            <p:cNvSpPr/>
            <p:nvPr/>
          </p:nvSpPr>
          <p:spPr>
            <a:xfrm>
              <a:off x="15195440" y="10575131"/>
              <a:ext cx="585406" cy="354806"/>
            </a:xfrm>
            <a:custGeom>
              <a:avLst/>
              <a:gdLst>
                <a:gd name="connsiteX0" fmla="*/ 468535 w 585406"/>
                <a:gd name="connsiteY0" fmla="*/ 24860 h 354806"/>
                <a:gd name="connsiteX1" fmla="*/ 342329 w 585406"/>
                <a:gd name="connsiteY1" fmla="*/ 0 h 354806"/>
                <a:gd name="connsiteX2" fmla="*/ 0 w 585406"/>
                <a:gd name="connsiteY2" fmla="*/ 354806 h 354806"/>
                <a:gd name="connsiteX3" fmla="*/ 585407 w 585406"/>
                <a:gd name="connsiteY3" fmla="*/ 354806 h 354806"/>
              </a:gdLst>
              <a:ahLst/>
              <a:cxnLst>
                <a:cxn ang="0">
                  <a:pos x="connsiteX0" y="connsiteY0"/>
                </a:cxn>
                <a:cxn ang="0">
                  <a:pos x="connsiteX1" y="connsiteY1"/>
                </a:cxn>
                <a:cxn ang="0">
                  <a:pos x="connsiteX2" y="connsiteY2"/>
                </a:cxn>
                <a:cxn ang="0">
                  <a:pos x="connsiteX3" y="connsiteY3"/>
                </a:cxn>
              </a:cxnLst>
              <a:rect l="l" t="t" r="r" b="b"/>
              <a:pathLst>
                <a:path w="585406" h="354806">
                  <a:moveTo>
                    <a:pt x="468535" y="24860"/>
                  </a:moveTo>
                  <a:cubicBezTo>
                    <a:pt x="428489" y="8426"/>
                    <a:pt x="385616" y="-19"/>
                    <a:pt x="342329" y="0"/>
                  </a:cubicBezTo>
                  <a:cubicBezTo>
                    <a:pt x="153257" y="0"/>
                    <a:pt x="0" y="158877"/>
                    <a:pt x="0" y="354806"/>
                  </a:cubicBezTo>
                  <a:lnTo>
                    <a:pt x="585407" y="354806"/>
                  </a:lnTo>
                </a:path>
              </a:pathLst>
            </a:custGeom>
            <a:noFill/>
            <a:ln w="19050" cap="flat">
              <a:solidFill>
                <a:srgbClr val="FFFFFF"/>
              </a:solidFill>
              <a:prstDash val="solid"/>
              <a:round/>
            </a:ln>
          </p:spPr>
          <p:txBody>
            <a:bodyPr rtlCol="0" anchor="ctr"/>
            <a:lstStyle/>
            <a:p>
              <a:endParaRPr lang="en-US" dirty="0"/>
            </a:p>
          </p:txBody>
        </p:sp>
        <p:sp>
          <p:nvSpPr>
            <p:cNvPr id="136" name="Freeform: Shape 135">
              <a:extLst>
                <a:ext uri="{FF2B5EF4-FFF2-40B4-BE49-F238E27FC236}">
                  <a16:creationId xmlns:a16="http://schemas.microsoft.com/office/drawing/2014/main" id="{D376CC55-3370-42FB-B073-E1BF82BCCF2A}"/>
                </a:ext>
              </a:extLst>
            </p:cNvPr>
            <p:cNvSpPr/>
            <p:nvPr/>
          </p:nvSpPr>
          <p:spPr>
            <a:xfrm>
              <a:off x="15729031" y="10504455"/>
              <a:ext cx="279272" cy="279272"/>
            </a:xfrm>
            <a:custGeom>
              <a:avLst/>
              <a:gdLst>
                <a:gd name="connsiteX0" fmla="*/ 279273 w 279272"/>
                <a:gd name="connsiteY0" fmla="*/ 139637 h 279272"/>
                <a:gd name="connsiteX1" fmla="*/ 139636 w 279272"/>
                <a:gd name="connsiteY1" fmla="*/ 279273 h 279272"/>
                <a:gd name="connsiteX2" fmla="*/ 0 w 279272"/>
                <a:gd name="connsiteY2" fmla="*/ 139637 h 279272"/>
                <a:gd name="connsiteX3" fmla="*/ 139636 w 279272"/>
                <a:gd name="connsiteY3" fmla="*/ 0 h 279272"/>
                <a:gd name="connsiteX4" fmla="*/ 279273 w 279272"/>
                <a:gd name="connsiteY4" fmla="*/ 139637 h 2792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272" h="279272">
                  <a:moveTo>
                    <a:pt x="279273" y="139637"/>
                  </a:moveTo>
                  <a:cubicBezTo>
                    <a:pt x="279273" y="216756"/>
                    <a:pt x="216756" y="279273"/>
                    <a:pt x="139636" y="279273"/>
                  </a:cubicBezTo>
                  <a:cubicBezTo>
                    <a:pt x="62517" y="279273"/>
                    <a:pt x="0" y="216756"/>
                    <a:pt x="0" y="139637"/>
                  </a:cubicBezTo>
                  <a:cubicBezTo>
                    <a:pt x="0" y="62517"/>
                    <a:pt x="62517" y="0"/>
                    <a:pt x="139636" y="0"/>
                  </a:cubicBezTo>
                  <a:cubicBezTo>
                    <a:pt x="216756" y="0"/>
                    <a:pt x="279273" y="62517"/>
                    <a:pt x="279273" y="139637"/>
                  </a:cubicBezTo>
                  <a:close/>
                </a:path>
              </a:pathLst>
            </a:custGeom>
            <a:noFill/>
            <a:ln w="19050" cap="flat">
              <a:solidFill>
                <a:schemeClr val="accent2"/>
              </a:solidFill>
              <a:prstDash val="solid"/>
              <a:round/>
            </a:ln>
          </p:spPr>
          <p:txBody>
            <a:bodyPr rtlCol="0" anchor="ctr"/>
            <a:lstStyle/>
            <a:p>
              <a:endParaRPr lang="en-US" dirty="0"/>
            </a:p>
          </p:txBody>
        </p:sp>
        <p:sp>
          <p:nvSpPr>
            <p:cNvPr id="137" name="Freeform: Shape 136">
              <a:extLst>
                <a:ext uri="{FF2B5EF4-FFF2-40B4-BE49-F238E27FC236}">
                  <a16:creationId xmlns:a16="http://schemas.microsoft.com/office/drawing/2014/main" id="{FDFFEAC3-F20C-4B7B-8170-508FCE984C67}"/>
                </a:ext>
              </a:extLst>
            </p:cNvPr>
            <p:cNvSpPr/>
            <p:nvPr/>
          </p:nvSpPr>
          <p:spPr>
            <a:xfrm>
              <a:off x="16012304" y="10639901"/>
              <a:ext cx="151923" cy="9525"/>
            </a:xfrm>
            <a:custGeom>
              <a:avLst/>
              <a:gdLst>
                <a:gd name="connsiteX0" fmla="*/ 0 w 151923"/>
                <a:gd name="connsiteY0" fmla="*/ 0 h 9525"/>
                <a:gd name="connsiteX1" fmla="*/ 151924 w 151923"/>
                <a:gd name="connsiteY1" fmla="*/ 0 h 9525"/>
              </a:gdLst>
              <a:ahLst/>
              <a:cxnLst>
                <a:cxn ang="0">
                  <a:pos x="connsiteX0" y="connsiteY0"/>
                </a:cxn>
                <a:cxn ang="0">
                  <a:pos x="connsiteX1" y="connsiteY1"/>
                </a:cxn>
              </a:cxnLst>
              <a:rect l="l" t="t" r="r" b="b"/>
              <a:pathLst>
                <a:path w="151923" h="9525">
                  <a:moveTo>
                    <a:pt x="0" y="0"/>
                  </a:moveTo>
                  <a:lnTo>
                    <a:pt x="151924" y="0"/>
                  </a:lnTo>
                </a:path>
              </a:pathLst>
            </a:custGeom>
            <a:ln w="19050" cap="flat">
              <a:solidFill>
                <a:schemeClr val="accent2"/>
              </a:solidFill>
              <a:prstDash val="solid"/>
              <a:round/>
            </a:ln>
          </p:spPr>
          <p:txBody>
            <a:bodyPr rtlCol="0" anchor="ctr"/>
            <a:lstStyle/>
            <a:p>
              <a:endParaRPr lang="en-US" dirty="0"/>
            </a:p>
          </p:txBody>
        </p:sp>
        <p:sp>
          <p:nvSpPr>
            <p:cNvPr id="138" name="Freeform: Shape 137">
              <a:extLst>
                <a:ext uri="{FF2B5EF4-FFF2-40B4-BE49-F238E27FC236}">
                  <a16:creationId xmlns:a16="http://schemas.microsoft.com/office/drawing/2014/main" id="{0F37C140-FA94-4E48-99B7-C4D282F54052}"/>
                </a:ext>
              </a:extLst>
            </p:cNvPr>
            <p:cNvSpPr/>
            <p:nvPr/>
          </p:nvSpPr>
          <p:spPr>
            <a:xfrm>
              <a:off x="15868286" y="10782871"/>
              <a:ext cx="9525" cy="151923"/>
            </a:xfrm>
            <a:custGeom>
              <a:avLst/>
              <a:gdLst>
                <a:gd name="connsiteX0" fmla="*/ 0 w 9525"/>
                <a:gd name="connsiteY0" fmla="*/ 0 h 151923"/>
                <a:gd name="connsiteX1" fmla="*/ 0 w 9525"/>
                <a:gd name="connsiteY1" fmla="*/ 151924 h 151923"/>
              </a:gdLst>
              <a:ahLst/>
              <a:cxnLst>
                <a:cxn ang="0">
                  <a:pos x="connsiteX0" y="connsiteY0"/>
                </a:cxn>
                <a:cxn ang="0">
                  <a:pos x="connsiteX1" y="connsiteY1"/>
                </a:cxn>
              </a:cxnLst>
              <a:rect l="l" t="t" r="r" b="b"/>
              <a:pathLst>
                <a:path w="9525" h="151923">
                  <a:moveTo>
                    <a:pt x="0" y="0"/>
                  </a:moveTo>
                  <a:lnTo>
                    <a:pt x="0" y="151924"/>
                  </a:lnTo>
                </a:path>
              </a:pathLst>
            </a:custGeom>
            <a:ln w="19050" cap="flat">
              <a:solidFill>
                <a:schemeClr val="accent2"/>
              </a:solidFill>
              <a:prstDash val="solid"/>
              <a:round/>
            </a:ln>
          </p:spPr>
          <p:txBody>
            <a:bodyPr rtlCol="0" anchor="ctr"/>
            <a:lstStyle/>
            <a:p>
              <a:endParaRPr lang="en-US" dirty="0"/>
            </a:p>
          </p:txBody>
        </p:sp>
        <p:sp>
          <p:nvSpPr>
            <p:cNvPr id="139" name="Freeform: Shape 138">
              <a:extLst>
                <a:ext uri="{FF2B5EF4-FFF2-40B4-BE49-F238E27FC236}">
                  <a16:creationId xmlns:a16="http://schemas.microsoft.com/office/drawing/2014/main" id="{B48D2223-2495-4C1D-B4E3-DC01C6008CE4}"/>
                </a:ext>
              </a:extLst>
            </p:cNvPr>
            <p:cNvSpPr/>
            <p:nvPr/>
          </p:nvSpPr>
          <p:spPr>
            <a:xfrm>
              <a:off x="15802659" y="10929080"/>
              <a:ext cx="142875" cy="142875"/>
            </a:xfrm>
            <a:custGeom>
              <a:avLst/>
              <a:gdLst>
                <a:gd name="connsiteX0" fmla="*/ 142875 w 142875"/>
                <a:gd name="connsiteY0" fmla="*/ 71438 h 142875"/>
                <a:gd name="connsiteX1" fmla="*/ 71437 w 142875"/>
                <a:gd name="connsiteY1" fmla="*/ 142875 h 142875"/>
                <a:gd name="connsiteX2" fmla="*/ 0 w 142875"/>
                <a:gd name="connsiteY2" fmla="*/ 71438 h 142875"/>
                <a:gd name="connsiteX3" fmla="*/ 71437 w 142875"/>
                <a:gd name="connsiteY3" fmla="*/ 0 h 142875"/>
                <a:gd name="connsiteX4" fmla="*/ 142875 w 142875"/>
                <a:gd name="connsiteY4" fmla="*/ 71438 h 142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875" h="142875">
                  <a:moveTo>
                    <a:pt x="142875" y="71438"/>
                  </a:moveTo>
                  <a:cubicBezTo>
                    <a:pt x="142875" y="110891"/>
                    <a:pt x="110891" y="142875"/>
                    <a:pt x="71437" y="142875"/>
                  </a:cubicBezTo>
                  <a:cubicBezTo>
                    <a:pt x="31984" y="142875"/>
                    <a:pt x="0" y="110891"/>
                    <a:pt x="0" y="71438"/>
                  </a:cubicBezTo>
                  <a:cubicBezTo>
                    <a:pt x="0" y="31984"/>
                    <a:pt x="31984" y="0"/>
                    <a:pt x="71437" y="0"/>
                  </a:cubicBezTo>
                  <a:cubicBezTo>
                    <a:pt x="110891" y="0"/>
                    <a:pt x="142875" y="31984"/>
                    <a:pt x="142875" y="71438"/>
                  </a:cubicBezTo>
                  <a:close/>
                </a:path>
              </a:pathLst>
            </a:custGeom>
            <a:noFill/>
            <a:ln w="19050" cap="flat">
              <a:solidFill>
                <a:schemeClr val="accent2"/>
              </a:solidFill>
              <a:prstDash val="solid"/>
              <a:round/>
            </a:ln>
          </p:spPr>
          <p:txBody>
            <a:bodyPr rtlCol="0" anchor="ctr"/>
            <a:lstStyle/>
            <a:p>
              <a:endParaRPr lang="en-US" dirty="0"/>
            </a:p>
          </p:txBody>
        </p:sp>
        <p:sp>
          <p:nvSpPr>
            <p:cNvPr id="140" name="Freeform: Shape 139">
              <a:extLst>
                <a:ext uri="{FF2B5EF4-FFF2-40B4-BE49-F238E27FC236}">
                  <a16:creationId xmlns:a16="http://schemas.microsoft.com/office/drawing/2014/main" id="{BF21444F-0755-4601-8591-A53B7B67D6BC}"/>
                </a:ext>
              </a:extLst>
            </p:cNvPr>
            <p:cNvSpPr/>
            <p:nvPr/>
          </p:nvSpPr>
          <p:spPr>
            <a:xfrm>
              <a:off x="16153369" y="10566368"/>
              <a:ext cx="142875" cy="142875"/>
            </a:xfrm>
            <a:custGeom>
              <a:avLst/>
              <a:gdLst>
                <a:gd name="connsiteX0" fmla="*/ 142875 w 142875"/>
                <a:gd name="connsiteY0" fmla="*/ 71438 h 142875"/>
                <a:gd name="connsiteX1" fmla="*/ 71438 w 142875"/>
                <a:gd name="connsiteY1" fmla="*/ 142875 h 142875"/>
                <a:gd name="connsiteX2" fmla="*/ 0 w 142875"/>
                <a:gd name="connsiteY2" fmla="*/ 71438 h 142875"/>
                <a:gd name="connsiteX3" fmla="*/ 71438 w 142875"/>
                <a:gd name="connsiteY3" fmla="*/ 0 h 142875"/>
                <a:gd name="connsiteX4" fmla="*/ 142875 w 142875"/>
                <a:gd name="connsiteY4" fmla="*/ 71438 h 142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875" h="142875">
                  <a:moveTo>
                    <a:pt x="142875" y="71438"/>
                  </a:moveTo>
                  <a:cubicBezTo>
                    <a:pt x="142875" y="110891"/>
                    <a:pt x="110891" y="142875"/>
                    <a:pt x="71438" y="142875"/>
                  </a:cubicBezTo>
                  <a:cubicBezTo>
                    <a:pt x="31984" y="142875"/>
                    <a:pt x="0" y="110891"/>
                    <a:pt x="0" y="71438"/>
                  </a:cubicBezTo>
                  <a:cubicBezTo>
                    <a:pt x="0" y="31984"/>
                    <a:pt x="31984" y="0"/>
                    <a:pt x="71438" y="0"/>
                  </a:cubicBezTo>
                  <a:cubicBezTo>
                    <a:pt x="110891" y="0"/>
                    <a:pt x="142875" y="31984"/>
                    <a:pt x="142875" y="71438"/>
                  </a:cubicBezTo>
                  <a:close/>
                </a:path>
              </a:pathLst>
            </a:custGeom>
            <a:noFill/>
            <a:ln w="19050" cap="flat">
              <a:solidFill>
                <a:schemeClr val="accent2"/>
              </a:solidFill>
              <a:prstDash val="solid"/>
              <a:round/>
            </a:ln>
          </p:spPr>
          <p:txBody>
            <a:bodyPr rtlCol="0" anchor="ctr"/>
            <a:lstStyle/>
            <a:p>
              <a:endParaRPr lang="en-US" dirty="0"/>
            </a:p>
          </p:txBody>
        </p:sp>
        <p:sp>
          <p:nvSpPr>
            <p:cNvPr id="141" name="Freeform: Shape 140">
              <a:extLst>
                <a:ext uri="{FF2B5EF4-FFF2-40B4-BE49-F238E27FC236}">
                  <a16:creationId xmlns:a16="http://schemas.microsoft.com/office/drawing/2014/main" id="{C408DB1A-FEBD-4FE6-B4F9-A8A5FAC0A7DE}"/>
                </a:ext>
              </a:extLst>
            </p:cNvPr>
            <p:cNvSpPr/>
            <p:nvPr/>
          </p:nvSpPr>
          <p:spPr>
            <a:xfrm>
              <a:off x="15974109" y="10729722"/>
              <a:ext cx="107441" cy="107442"/>
            </a:xfrm>
            <a:custGeom>
              <a:avLst/>
              <a:gdLst>
                <a:gd name="connsiteX0" fmla="*/ 0 w 107441"/>
                <a:gd name="connsiteY0" fmla="*/ 0 h 107442"/>
                <a:gd name="connsiteX1" fmla="*/ 107442 w 107441"/>
                <a:gd name="connsiteY1" fmla="*/ 107442 h 107442"/>
              </a:gdLst>
              <a:ahLst/>
              <a:cxnLst>
                <a:cxn ang="0">
                  <a:pos x="connsiteX0" y="connsiteY0"/>
                </a:cxn>
                <a:cxn ang="0">
                  <a:pos x="connsiteX1" y="connsiteY1"/>
                </a:cxn>
              </a:cxnLst>
              <a:rect l="l" t="t" r="r" b="b"/>
              <a:pathLst>
                <a:path w="107441" h="107442">
                  <a:moveTo>
                    <a:pt x="0" y="0"/>
                  </a:moveTo>
                  <a:lnTo>
                    <a:pt x="107442" y="107442"/>
                  </a:lnTo>
                </a:path>
              </a:pathLst>
            </a:custGeom>
            <a:ln w="19050" cap="flat">
              <a:solidFill>
                <a:schemeClr val="accent2"/>
              </a:solidFill>
              <a:prstDash val="solid"/>
              <a:round/>
            </a:ln>
          </p:spPr>
          <p:txBody>
            <a:bodyPr rtlCol="0" anchor="ctr"/>
            <a:lstStyle/>
            <a:p>
              <a:endParaRPr lang="en-US" dirty="0"/>
            </a:p>
          </p:txBody>
        </p:sp>
        <p:sp>
          <p:nvSpPr>
            <p:cNvPr id="142" name="Freeform: Shape 141">
              <a:extLst>
                <a:ext uri="{FF2B5EF4-FFF2-40B4-BE49-F238E27FC236}">
                  <a16:creationId xmlns:a16="http://schemas.microsoft.com/office/drawing/2014/main" id="{9C419FAB-8B97-4C41-9E49-21416779E083}"/>
                </a:ext>
              </a:extLst>
            </p:cNvPr>
            <p:cNvSpPr/>
            <p:nvPr/>
          </p:nvSpPr>
          <p:spPr>
            <a:xfrm>
              <a:off x="16054405" y="10807065"/>
              <a:ext cx="142875" cy="142875"/>
            </a:xfrm>
            <a:custGeom>
              <a:avLst/>
              <a:gdLst>
                <a:gd name="connsiteX0" fmla="*/ 142875 w 142875"/>
                <a:gd name="connsiteY0" fmla="*/ 71438 h 142875"/>
                <a:gd name="connsiteX1" fmla="*/ 71438 w 142875"/>
                <a:gd name="connsiteY1" fmla="*/ 142875 h 142875"/>
                <a:gd name="connsiteX2" fmla="*/ 0 w 142875"/>
                <a:gd name="connsiteY2" fmla="*/ 71438 h 142875"/>
                <a:gd name="connsiteX3" fmla="*/ 71438 w 142875"/>
                <a:gd name="connsiteY3" fmla="*/ 0 h 142875"/>
                <a:gd name="connsiteX4" fmla="*/ 142875 w 142875"/>
                <a:gd name="connsiteY4" fmla="*/ 71438 h 142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875" h="142875">
                  <a:moveTo>
                    <a:pt x="142875" y="71438"/>
                  </a:moveTo>
                  <a:cubicBezTo>
                    <a:pt x="142875" y="110891"/>
                    <a:pt x="110891" y="142875"/>
                    <a:pt x="71438" y="142875"/>
                  </a:cubicBezTo>
                  <a:cubicBezTo>
                    <a:pt x="31984" y="142875"/>
                    <a:pt x="0" y="110891"/>
                    <a:pt x="0" y="71438"/>
                  </a:cubicBezTo>
                  <a:cubicBezTo>
                    <a:pt x="0" y="31984"/>
                    <a:pt x="31984" y="0"/>
                    <a:pt x="71438" y="0"/>
                  </a:cubicBezTo>
                  <a:cubicBezTo>
                    <a:pt x="110891" y="0"/>
                    <a:pt x="142875" y="31984"/>
                    <a:pt x="142875" y="71438"/>
                  </a:cubicBezTo>
                  <a:close/>
                </a:path>
              </a:pathLst>
            </a:custGeom>
            <a:noFill/>
            <a:ln w="19050" cap="flat">
              <a:solidFill>
                <a:schemeClr val="accent2"/>
              </a:solidFill>
              <a:prstDash val="solid"/>
              <a:round/>
            </a:ln>
          </p:spPr>
          <p:txBody>
            <a:bodyPr rtlCol="0" anchor="ctr"/>
            <a:lstStyle/>
            <a:p>
              <a:endParaRPr lang="en-US" dirty="0"/>
            </a:p>
          </p:txBody>
        </p:sp>
      </p:grpSp>
      <p:grpSp>
        <p:nvGrpSpPr>
          <p:cNvPr id="143" name="Graphic 4965">
            <a:extLst>
              <a:ext uri="{FF2B5EF4-FFF2-40B4-BE49-F238E27FC236}">
                <a16:creationId xmlns:a16="http://schemas.microsoft.com/office/drawing/2014/main" id="{BDCEAC93-D126-4262-92F5-98FE3D7AD858}"/>
              </a:ext>
            </a:extLst>
          </p:cNvPr>
          <p:cNvGrpSpPr/>
          <p:nvPr/>
        </p:nvGrpSpPr>
        <p:grpSpPr>
          <a:xfrm>
            <a:off x="493963" y="1398669"/>
            <a:ext cx="1156994" cy="1156994"/>
            <a:chOff x="-1515169" y="-1333500"/>
            <a:chExt cx="1905000" cy="1905000"/>
          </a:xfrm>
        </p:grpSpPr>
        <p:sp>
          <p:nvSpPr>
            <p:cNvPr id="144" name="Freeform: Shape 143">
              <a:extLst>
                <a:ext uri="{FF2B5EF4-FFF2-40B4-BE49-F238E27FC236}">
                  <a16:creationId xmlns:a16="http://schemas.microsoft.com/office/drawing/2014/main" id="{4BD7BDF3-6DBD-4690-AB3C-86D865221EE6}"/>
                </a:ext>
              </a:extLst>
            </p:cNvPr>
            <p:cNvSpPr/>
            <p:nvPr/>
          </p:nvSpPr>
          <p:spPr>
            <a:xfrm rot="-10800000">
              <a:off x="-827654" y="-867632"/>
              <a:ext cx="73152" cy="73152"/>
            </a:xfrm>
            <a:custGeom>
              <a:avLst/>
              <a:gdLst>
                <a:gd name="connsiteX0" fmla="*/ 0 w 73152"/>
                <a:gd name="connsiteY0" fmla="*/ 0 h 73152"/>
                <a:gd name="connsiteX1" fmla="*/ 73152 w 73152"/>
                <a:gd name="connsiteY1" fmla="*/ 0 h 73152"/>
                <a:gd name="connsiteX2" fmla="*/ 73152 w 73152"/>
                <a:gd name="connsiteY2" fmla="*/ 73152 h 73152"/>
                <a:gd name="connsiteX3" fmla="*/ 0 w 73152"/>
                <a:gd name="connsiteY3" fmla="*/ 73152 h 73152"/>
              </a:gdLst>
              <a:ahLst/>
              <a:cxnLst>
                <a:cxn ang="0">
                  <a:pos x="connsiteX0" y="connsiteY0"/>
                </a:cxn>
                <a:cxn ang="0">
                  <a:pos x="connsiteX1" y="connsiteY1"/>
                </a:cxn>
                <a:cxn ang="0">
                  <a:pos x="connsiteX2" y="connsiteY2"/>
                </a:cxn>
                <a:cxn ang="0">
                  <a:pos x="connsiteX3" y="connsiteY3"/>
                </a:cxn>
              </a:cxnLst>
              <a:rect l="l" t="t" r="r" b="b"/>
              <a:pathLst>
                <a:path w="73152" h="73152">
                  <a:moveTo>
                    <a:pt x="0" y="0"/>
                  </a:moveTo>
                  <a:lnTo>
                    <a:pt x="73152" y="0"/>
                  </a:lnTo>
                  <a:lnTo>
                    <a:pt x="73152" y="73152"/>
                  </a:lnTo>
                  <a:lnTo>
                    <a:pt x="0" y="73152"/>
                  </a:lnTo>
                  <a:close/>
                </a:path>
              </a:pathLst>
            </a:custGeom>
            <a:noFill/>
            <a:ln w="19050" cap="flat">
              <a:solidFill>
                <a:schemeClr val="accent2"/>
              </a:solidFill>
              <a:prstDash val="solid"/>
              <a:round/>
            </a:ln>
          </p:spPr>
          <p:txBody>
            <a:bodyPr rtlCol="0" anchor="ctr"/>
            <a:lstStyle/>
            <a:p>
              <a:endParaRPr lang="en-US" dirty="0"/>
            </a:p>
          </p:txBody>
        </p:sp>
        <p:sp>
          <p:nvSpPr>
            <p:cNvPr id="145" name="Freeform: Shape 144">
              <a:extLst>
                <a:ext uri="{FF2B5EF4-FFF2-40B4-BE49-F238E27FC236}">
                  <a16:creationId xmlns:a16="http://schemas.microsoft.com/office/drawing/2014/main" id="{D42405A9-5FF2-4821-AD33-18D3E7B421C8}"/>
                </a:ext>
              </a:extLst>
            </p:cNvPr>
            <p:cNvSpPr/>
            <p:nvPr/>
          </p:nvSpPr>
          <p:spPr>
            <a:xfrm rot="-10800000">
              <a:off x="-684779" y="-1024794"/>
              <a:ext cx="73152" cy="73152"/>
            </a:xfrm>
            <a:custGeom>
              <a:avLst/>
              <a:gdLst>
                <a:gd name="connsiteX0" fmla="*/ 0 w 73152"/>
                <a:gd name="connsiteY0" fmla="*/ 0 h 73152"/>
                <a:gd name="connsiteX1" fmla="*/ 73152 w 73152"/>
                <a:gd name="connsiteY1" fmla="*/ 0 h 73152"/>
                <a:gd name="connsiteX2" fmla="*/ 73152 w 73152"/>
                <a:gd name="connsiteY2" fmla="*/ 73152 h 73152"/>
                <a:gd name="connsiteX3" fmla="*/ 0 w 73152"/>
                <a:gd name="connsiteY3" fmla="*/ 73152 h 73152"/>
              </a:gdLst>
              <a:ahLst/>
              <a:cxnLst>
                <a:cxn ang="0">
                  <a:pos x="connsiteX0" y="connsiteY0"/>
                </a:cxn>
                <a:cxn ang="0">
                  <a:pos x="connsiteX1" y="connsiteY1"/>
                </a:cxn>
                <a:cxn ang="0">
                  <a:pos x="connsiteX2" y="connsiteY2"/>
                </a:cxn>
                <a:cxn ang="0">
                  <a:pos x="connsiteX3" y="connsiteY3"/>
                </a:cxn>
              </a:cxnLst>
              <a:rect l="l" t="t" r="r" b="b"/>
              <a:pathLst>
                <a:path w="73152" h="73152">
                  <a:moveTo>
                    <a:pt x="0" y="0"/>
                  </a:moveTo>
                  <a:lnTo>
                    <a:pt x="73152" y="0"/>
                  </a:lnTo>
                  <a:lnTo>
                    <a:pt x="73152" y="73152"/>
                  </a:lnTo>
                  <a:lnTo>
                    <a:pt x="0" y="73152"/>
                  </a:lnTo>
                  <a:close/>
                </a:path>
              </a:pathLst>
            </a:custGeom>
            <a:noFill/>
            <a:ln w="19050" cap="flat">
              <a:solidFill>
                <a:schemeClr val="accent2"/>
              </a:solidFill>
              <a:prstDash val="solid"/>
              <a:round/>
            </a:ln>
          </p:spPr>
          <p:txBody>
            <a:bodyPr rtlCol="0" anchor="ctr"/>
            <a:lstStyle/>
            <a:p>
              <a:endParaRPr lang="en-US" dirty="0"/>
            </a:p>
          </p:txBody>
        </p:sp>
        <p:sp>
          <p:nvSpPr>
            <p:cNvPr id="146" name="Freeform: Shape 145">
              <a:extLst>
                <a:ext uri="{FF2B5EF4-FFF2-40B4-BE49-F238E27FC236}">
                  <a16:creationId xmlns:a16="http://schemas.microsoft.com/office/drawing/2014/main" id="{04DB8777-14E1-4681-9ED3-D0801EE3A3C4}"/>
                </a:ext>
              </a:extLst>
            </p:cNvPr>
            <p:cNvSpPr/>
            <p:nvPr/>
          </p:nvSpPr>
          <p:spPr>
            <a:xfrm rot="-10800000">
              <a:off x="-1227704" y="-1096232"/>
              <a:ext cx="73152" cy="73152"/>
            </a:xfrm>
            <a:custGeom>
              <a:avLst/>
              <a:gdLst>
                <a:gd name="connsiteX0" fmla="*/ 0 w 73152"/>
                <a:gd name="connsiteY0" fmla="*/ 0 h 73152"/>
                <a:gd name="connsiteX1" fmla="*/ 73152 w 73152"/>
                <a:gd name="connsiteY1" fmla="*/ 0 h 73152"/>
                <a:gd name="connsiteX2" fmla="*/ 73152 w 73152"/>
                <a:gd name="connsiteY2" fmla="*/ 73152 h 73152"/>
                <a:gd name="connsiteX3" fmla="*/ 0 w 73152"/>
                <a:gd name="connsiteY3" fmla="*/ 73152 h 73152"/>
              </a:gdLst>
              <a:ahLst/>
              <a:cxnLst>
                <a:cxn ang="0">
                  <a:pos x="connsiteX0" y="connsiteY0"/>
                </a:cxn>
                <a:cxn ang="0">
                  <a:pos x="connsiteX1" y="connsiteY1"/>
                </a:cxn>
                <a:cxn ang="0">
                  <a:pos x="connsiteX2" y="connsiteY2"/>
                </a:cxn>
                <a:cxn ang="0">
                  <a:pos x="connsiteX3" y="connsiteY3"/>
                </a:cxn>
              </a:cxnLst>
              <a:rect l="l" t="t" r="r" b="b"/>
              <a:pathLst>
                <a:path w="73152" h="73152">
                  <a:moveTo>
                    <a:pt x="0" y="0"/>
                  </a:moveTo>
                  <a:lnTo>
                    <a:pt x="73152" y="0"/>
                  </a:lnTo>
                  <a:lnTo>
                    <a:pt x="73152" y="73152"/>
                  </a:lnTo>
                  <a:lnTo>
                    <a:pt x="0" y="73152"/>
                  </a:lnTo>
                  <a:close/>
                </a:path>
              </a:pathLst>
            </a:custGeom>
            <a:noFill/>
            <a:ln w="19050" cap="flat">
              <a:solidFill>
                <a:schemeClr val="accent2"/>
              </a:solidFill>
              <a:prstDash val="solid"/>
              <a:round/>
            </a:ln>
          </p:spPr>
          <p:txBody>
            <a:bodyPr rtlCol="0" anchor="ctr"/>
            <a:lstStyle/>
            <a:p>
              <a:endParaRPr lang="en-US" dirty="0"/>
            </a:p>
          </p:txBody>
        </p:sp>
        <p:sp>
          <p:nvSpPr>
            <p:cNvPr id="147" name="Freeform: Shape 146">
              <a:extLst>
                <a:ext uri="{FF2B5EF4-FFF2-40B4-BE49-F238E27FC236}">
                  <a16:creationId xmlns:a16="http://schemas.microsoft.com/office/drawing/2014/main" id="{60BAE681-44F0-4363-91B6-E2FDDAD1CEDF}"/>
                </a:ext>
              </a:extLst>
            </p:cNvPr>
            <p:cNvSpPr/>
            <p:nvPr/>
          </p:nvSpPr>
          <p:spPr>
            <a:xfrm rot="-10800000">
              <a:off x="-569812" y="-785622"/>
              <a:ext cx="73151" cy="73152"/>
            </a:xfrm>
            <a:custGeom>
              <a:avLst/>
              <a:gdLst>
                <a:gd name="connsiteX0" fmla="*/ 0 w 73151"/>
                <a:gd name="connsiteY0" fmla="*/ 0 h 73152"/>
                <a:gd name="connsiteX1" fmla="*/ 73152 w 73151"/>
                <a:gd name="connsiteY1" fmla="*/ 0 h 73152"/>
                <a:gd name="connsiteX2" fmla="*/ 73152 w 73151"/>
                <a:gd name="connsiteY2" fmla="*/ 73152 h 73152"/>
                <a:gd name="connsiteX3" fmla="*/ 0 w 73151"/>
                <a:gd name="connsiteY3" fmla="*/ 73152 h 73152"/>
              </a:gdLst>
              <a:ahLst/>
              <a:cxnLst>
                <a:cxn ang="0">
                  <a:pos x="connsiteX0" y="connsiteY0"/>
                </a:cxn>
                <a:cxn ang="0">
                  <a:pos x="connsiteX1" y="connsiteY1"/>
                </a:cxn>
                <a:cxn ang="0">
                  <a:pos x="connsiteX2" y="connsiteY2"/>
                </a:cxn>
                <a:cxn ang="0">
                  <a:pos x="connsiteX3" y="connsiteY3"/>
                </a:cxn>
              </a:cxnLst>
              <a:rect l="l" t="t" r="r" b="b"/>
              <a:pathLst>
                <a:path w="73151" h="73152">
                  <a:moveTo>
                    <a:pt x="0" y="0"/>
                  </a:moveTo>
                  <a:lnTo>
                    <a:pt x="73152" y="0"/>
                  </a:lnTo>
                  <a:lnTo>
                    <a:pt x="73152" y="73152"/>
                  </a:lnTo>
                  <a:lnTo>
                    <a:pt x="0" y="73152"/>
                  </a:lnTo>
                  <a:close/>
                </a:path>
              </a:pathLst>
            </a:custGeom>
            <a:noFill/>
            <a:ln w="19050" cap="flat">
              <a:solidFill>
                <a:schemeClr val="accent2"/>
              </a:solidFill>
              <a:prstDash val="solid"/>
              <a:round/>
            </a:ln>
          </p:spPr>
          <p:txBody>
            <a:bodyPr rtlCol="0" anchor="ctr"/>
            <a:lstStyle/>
            <a:p>
              <a:endParaRPr lang="en-US" dirty="0"/>
            </a:p>
          </p:txBody>
        </p:sp>
        <p:sp>
          <p:nvSpPr>
            <p:cNvPr id="148" name="Freeform: Shape 147">
              <a:extLst>
                <a:ext uri="{FF2B5EF4-FFF2-40B4-BE49-F238E27FC236}">
                  <a16:creationId xmlns:a16="http://schemas.microsoft.com/office/drawing/2014/main" id="{DD537ABF-5DCD-4EA2-9D23-FD0566D78773}"/>
                </a:ext>
              </a:extLst>
            </p:cNvPr>
            <p:cNvSpPr/>
            <p:nvPr/>
          </p:nvSpPr>
          <p:spPr>
            <a:xfrm rot="-10800000">
              <a:off x="-925476" y="-708850"/>
              <a:ext cx="73151" cy="73151"/>
            </a:xfrm>
            <a:custGeom>
              <a:avLst/>
              <a:gdLst>
                <a:gd name="connsiteX0" fmla="*/ 0 w 73151"/>
                <a:gd name="connsiteY0" fmla="*/ 0 h 73151"/>
                <a:gd name="connsiteX1" fmla="*/ 73152 w 73151"/>
                <a:gd name="connsiteY1" fmla="*/ 0 h 73151"/>
                <a:gd name="connsiteX2" fmla="*/ 73152 w 73151"/>
                <a:gd name="connsiteY2" fmla="*/ 73152 h 73151"/>
                <a:gd name="connsiteX3" fmla="*/ 0 w 73151"/>
                <a:gd name="connsiteY3" fmla="*/ 73152 h 73151"/>
              </a:gdLst>
              <a:ahLst/>
              <a:cxnLst>
                <a:cxn ang="0">
                  <a:pos x="connsiteX0" y="connsiteY0"/>
                </a:cxn>
                <a:cxn ang="0">
                  <a:pos x="connsiteX1" y="connsiteY1"/>
                </a:cxn>
                <a:cxn ang="0">
                  <a:pos x="connsiteX2" y="connsiteY2"/>
                </a:cxn>
                <a:cxn ang="0">
                  <a:pos x="connsiteX3" y="connsiteY3"/>
                </a:cxn>
              </a:cxnLst>
              <a:rect l="l" t="t" r="r" b="b"/>
              <a:pathLst>
                <a:path w="73151" h="73151">
                  <a:moveTo>
                    <a:pt x="0" y="0"/>
                  </a:moveTo>
                  <a:lnTo>
                    <a:pt x="73152" y="0"/>
                  </a:lnTo>
                  <a:lnTo>
                    <a:pt x="73152" y="73152"/>
                  </a:lnTo>
                  <a:lnTo>
                    <a:pt x="0" y="73152"/>
                  </a:lnTo>
                  <a:close/>
                </a:path>
              </a:pathLst>
            </a:custGeom>
            <a:noFill/>
            <a:ln w="19050" cap="flat">
              <a:solidFill>
                <a:schemeClr val="accent2"/>
              </a:solidFill>
              <a:prstDash val="solid"/>
              <a:round/>
            </a:ln>
          </p:spPr>
          <p:txBody>
            <a:bodyPr rtlCol="0" anchor="ctr"/>
            <a:lstStyle/>
            <a:p>
              <a:endParaRPr lang="en-US" dirty="0"/>
            </a:p>
          </p:txBody>
        </p:sp>
        <p:sp>
          <p:nvSpPr>
            <p:cNvPr id="149" name="Freeform: Shape 148">
              <a:extLst>
                <a:ext uri="{FF2B5EF4-FFF2-40B4-BE49-F238E27FC236}">
                  <a16:creationId xmlns:a16="http://schemas.microsoft.com/office/drawing/2014/main" id="{E98D938E-0021-413D-80BD-56C0583B185A}"/>
                </a:ext>
              </a:extLst>
            </p:cNvPr>
            <p:cNvSpPr/>
            <p:nvPr/>
          </p:nvSpPr>
          <p:spPr>
            <a:xfrm rot="-10800000">
              <a:off x="-725165" y="-723614"/>
              <a:ext cx="73152" cy="73151"/>
            </a:xfrm>
            <a:custGeom>
              <a:avLst/>
              <a:gdLst>
                <a:gd name="connsiteX0" fmla="*/ 0 w 73152"/>
                <a:gd name="connsiteY0" fmla="*/ 0 h 73151"/>
                <a:gd name="connsiteX1" fmla="*/ 73152 w 73152"/>
                <a:gd name="connsiteY1" fmla="*/ 0 h 73151"/>
                <a:gd name="connsiteX2" fmla="*/ 73152 w 73152"/>
                <a:gd name="connsiteY2" fmla="*/ 73152 h 73151"/>
                <a:gd name="connsiteX3" fmla="*/ 0 w 73152"/>
                <a:gd name="connsiteY3" fmla="*/ 73152 h 73151"/>
              </a:gdLst>
              <a:ahLst/>
              <a:cxnLst>
                <a:cxn ang="0">
                  <a:pos x="connsiteX0" y="connsiteY0"/>
                </a:cxn>
                <a:cxn ang="0">
                  <a:pos x="connsiteX1" y="connsiteY1"/>
                </a:cxn>
                <a:cxn ang="0">
                  <a:pos x="connsiteX2" y="connsiteY2"/>
                </a:cxn>
                <a:cxn ang="0">
                  <a:pos x="connsiteX3" y="connsiteY3"/>
                </a:cxn>
              </a:cxnLst>
              <a:rect l="l" t="t" r="r" b="b"/>
              <a:pathLst>
                <a:path w="73152" h="73151">
                  <a:moveTo>
                    <a:pt x="0" y="0"/>
                  </a:moveTo>
                  <a:lnTo>
                    <a:pt x="73152" y="0"/>
                  </a:lnTo>
                  <a:lnTo>
                    <a:pt x="73152" y="73152"/>
                  </a:lnTo>
                  <a:lnTo>
                    <a:pt x="0" y="73152"/>
                  </a:lnTo>
                  <a:close/>
                </a:path>
              </a:pathLst>
            </a:custGeom>
            <a:noFill/>
            <a:ln w="19050" cap="flat">
              <a:solidFill>
                <a:schemeClr val="accent2"/>
              </a:solidFill>
              <a:prstDash val="solid"/>
              <a:round/>
            </a:ln>
          </p:spPr>
          <p:txBody>
            <a:bodyPr rtlCol="0" anchor="ctr"/>
            <a:lstStyle/>
            <a:p>
              <a:endParaRPr lang="en-US" dirty="0"/>
            </a:p>
          </p:txBody>
        </p:sp>
        <p:sp>
          <p:nvSpPr>
            <p:cNvPr id="150" name="Freeform: Shape 149">
              <a:extLst>
                <a:ext uri="{FF2B5EF4-FFF2-40B4-BE49-F238E27FC236}">
                  <a16:creationId xmlns:a16="http://schemas.microsoft.com/office/drawing/2014/main" id="{2587C5CB-3635-4EA7-8D32-3D3C84882344}"/>
                </a:ext>
              </a:extLst>
            </p:cNvPr>
            <p:cNvSpPr/>
            <p:nvPr/>
          </p:nvSpPr>
          <p:spPr>
            <a:xfrm rot="-10800000">
              <a:off x="-949383" y="-470249"/>
              <a:ext cx="73152" cy="73152"/>
            </a:xfrm>
            <a:custGeom>
              <a:avLst/>
              <a:gdLst>
                <a:gd name="connsiteX0" fmla="*/ 0 w 73152"/>
                <a:gd name="connsiteY0" fmla="*/ 0 h 73152"/>
                <a:gd name="connsiteX1" fmla="*/ 73152 w 73152"/>
                <a:gd name="connsiteY1" fmla="*/ 0 h 73152"/>
                <a:gd name="connsiteX2" fmla="*/ 73152 w 73152"/>
                <a:gd name="connsiteY2" fmla="*/ 73152 h 73152"/>
                <a:gd name="connsiteX3" fmla="*/ 0 w 73152"/>
                <a:gd name="connsiteY3" fmla="*/ 73152 h 73152"/>
              </a:gdLst>
              <a:ahLst/>
              <a:cxnLst>
                <a:cxn ang="0">
                  <a:pos x="connsiteX0" y="connsiteY0"/>
                </a:cxn>
                <a:cxn ang="0">
                  <a:pos x="connsiteX1" y="connsiteY1"/>
                </a:cxn>
                <a:cxn ang="0">
                  <a:pos x="connsiteX2" y="connsiteY2"/>
                </a:cxn>
                <a:cxn ang="0">
                  <a:pos x="connsiteX3" y="connsiteY3"/>
                </a:cxn>
              </a:cxnLst>
              <a:rect l="l" t="t" r="r" b="b"/>
              <a:pathLst>
                <a:path w="73152" h="73152">
                  <a:moveTo>
                    <a:pt x="0" y="0"/>
                  </a:moveTo>
                  <a:lnTo>
                    <a:pt x="73152" y="0"/>
                  </a:lnTo>
                  <a:lnTo>
                    <a:pt x="73152" y="73152"/>
                  </a:lnTo>
                  <a:lnTo>
                    <a:pt x="0" y="73152"/>
                  </a:lnTo>
                  <a:close/>
                </a:path>
              </a:pathLst>
            </a:custGeom>
            <a:noFill/>
            <a:ln w="19050" cap="flat">
              <a:solidFill>
                <a:schemeClr val="accent2"/>
              </a:solidFill>
              <a:prstDash val="solid"/>
              <a:round/>
            </a:ln>
          </p:spPr>
          <p:txBody>
            <a:bodyPr rtlCol="0" anchor="ctr"/>
            <a:lstStyle/>
            <a:p>
              <a:endParaRPr lang="en-US" dirty="0"/>
            </a:p>
          </p:txBody>
        </p:sp>
        <p:sp>
          <p:nvSpPr>
            <p:cNvPr id="151" name="Freeform: Shape 150">
              <a:extLst>
                <a:ext uri="{FF2B5EF4-FFF2-40B4-BE49-F238E27FC236}">
                  <a16:creationId xmlns:a16="http://schemas.microsoft.com/office/drawing/2014/main" id="{4BE5ABAC-8562-40B6-999D-DD4D367CF42C}"/>
                </a:ext>
              </a:extLst>
            </p:cNvPr>
            <p:cNvSpPr/>
            <p:nvPr/>
          </p:nvSpPr>
          <p:spPr>
            <a:xfrm rot="-10800000">
              <a:off x="-1106546" y="-613124"/>
              <a:ext cx="73152" cy="73152"/>
            </a:xfrm>
            <a:custGeom>
              <a:avLst/>
              <a:gdLst>
                <a:gd name="connsiteX0" fmla="*/ 0 w 73152"/>
                <a:gd name="connsiteY0" fmla="*/ 0 h 73152"/>
                <a:gd name="connsiteX1" fmla="*/ 73152 w 73152"/>
                <a:gd name="connsiteY1" fmla="*/ 0 h 73152"/>
                <a:gd name="connsiteX2" fmla="*/ 73152 w 73152"/>
                <a:gd name="connsiteY2" fmla="*/ 73152 h 73152"/>
                <a:gd name="connsiteX3" fmla="*/ 0 w 73152"/>
                <a:gd name="connsiteY3" fmla="*/ 73152 h 73152"/>
              </a:gdLst>
              <a:ahLst/>
              <a:cxnLst>
                <a:cxn ang="0">
                  <a:pos x="connsiteX0" y="connsiteY0"/>
                </a:cxn>
                <a:cxn ang="0">
                  <a:pos x="connsiteX1" y="connsiteY1"/>
                </a:cxn>
                <a:cxn ang="0">
                  <a:pos x="connsiteX2" y="connsiteY2"/>
                </a:cxn>
                <a:cxn ang="0">
                  <a:pos x="connsiteX3" y="connsiteY3"/>
                </a:cxn>
              </a:cxnLst>
              <a:rect l="l" t="t" r="r" b="b"/>
              <a:pathLst>
                <a:path w="73152" h="73152">
                  <a:moveTo>
                    <a:pt x="0" y="0"/>
                  </a:moveTo>
                  <a:lnTo>
                    <a:pt x="73152" y="0"/>
                  </a:lnTo>
                  <a:lnTo>
                    <a:pt x="73152" y="73152"/>
                  </a:lnTo>
                  <a:lnTo>
                    <a:pt x="0" y="73152"/>
                  </a:lnTo>
                  <a:close/>
                </a:path>
              </a:pathLst>
            </a:custGeom>
            <a:noFill/>
            <a:ln w="19050" cap="flat">
              <a:solidFill>
                <a:schemeClr val="accent2"/>
              </a:solidFill>
              <a:prstDash val="solid"/>
              <a:round/>
            </a:ln>
          </p:spPr>
          <p:txBody>
            <a:bodyPr rtlCol="0" anchor="ctr"/>
            <a:lstStyle/>
            <a:p>
              <a:endParaRPr lang="en-US" dirty="0"/>
            </a:p>
          </p:txBody>
        </p:sp>
        <p:sp>
          <p:nvSpPr>
            <p:cNvPr id="152" name="Freeform: Shape 151">
              <a:extLst>
                <a:ext uri="{FF2B5EF4-FFF2-40B4-BE49-F238E27FC236}">
                  <a16:creationId xmlns:a16="http://schemas.microsoft.com/office/drawing/2014/main" id="{A861FEFD-2074-43DA-B954-5EE0A69E5A09}"/>
                </a:ext>
              </a:extLst>
            </p:cNvPr>
            <p:cNvSpPr/>
            <p:nvPr/>
          </p:nvSpPr>
          <p:spPr>
            <a:xfrm rot="-10800000">
              <a:off x="-1022536" y="-881729"/>
              <a:ext cx="73152" cy="73152"/>
            </a:xfrm>
            <a:custGeom>
              <a:avLst/>
              <a:gdLst>
                <a:gd name="connsiteX0" fmla="*/ 0 w 73152"/>
                <a:gd name="connsiteY0" fmla="*/ 0 h 73152"/>
                <a:gd name="connsiteX1" fmla="*/ 73152 w 73152"/>
                <a:gd name="connsiteY1" fmla="*/ 0 h 73152"/>
                <a:gd name="connsiteX2" fmla="*/ 73152 w 73152"/>
                <a:gd name="connsiteY2" fmla="*/ 73152 h 73152"/>
                <a:gd name="connsiteX3" fmla="*/ 0 w 73152"/>
                <a:gd name="connsiteY3" fmla="*/ 73152 h 73152"/>
              </a:gdLst>
              <a:ahLst/>
              <a:cxnLst>
                <a:cxn ang="0">
                  <a:pos x="connsiteX0" y="connsiteY0"/>
                </a:cxn>
                <a:cxn ang="0">
                  <a:pos x="connsiteX1" y="connsiteY1"/>
                </a:cxn>
                <a:cxn ang="0">
                  <a:pos x="connsiteX2" y="connsiteY2"/>
                </a:cxn>
                <a:cxn ang="0">
                  <a:pos x="connsiteX3" y="connsiteY3"/>
                </a:cxn>
              </a:cxnLst>
              <a:rect l="l" t="t" r="r" b="b"/>
              <a:pathLst>
                <a:path w="73152" h="73152">
                  <a:moveTo>
                    <a:pt x="0" y="0"/>
                  </a:moveTo>
                  <a:lnTo>
                    <a:pt x="73152" y="0"/>
                  </a:lnTo>
                  <a:lnTo>
                    <a:pt x="73152" y="73152"/>
                  </a:lnTo>
                  <a:lnTo>
                    <a:pt x="0" y="73152"/>
                  </a:lnTo>
                  <a:close/>
                </a:path>
              </a:pathLst>
            </a:custGeom>
            <a:noFill/>
            <a:ln w="19050" cap="flat">
              <a:solidFill>
                <a:schemeClr val="accent2"/>
              </a:solidFill>
              <a:prstDash val="solid"/>
              <a:round/>
            </a:ln>
          </p:spPr>
          <p:txBody>
            <a:bodyPr rtlCol="0" anchor="ctr"/>
            <a:lstStyle/>
            <a:p>
              <a:endParaRPr lang="en-US" dirty="0"/>
            </a:p>
          </p:txBody>
        </p:sp>
        <p:sp>
          <p:nvSpPr>
            <p:cNvPr id="153" name="Freeform: Shape 152">
              <a:extLst>
                <a:ext uri="{FF2B5EF4-FFF2-40B4-BE49-F238E27FC236}">
                  <a16:creationId xmlns:a16="http://schemas.microsoft.com/office/drawing/2014/main" id="{788DE0FA-4F75-4868-A468-A489C61BE833}"/>
                </a:ext>
              </a:extLst>
            </p:cNvPr>
            <p:cNvSpPr/>
            <p:nvPr/>
          </p:nvSpPr>
          <p:spPr>
            <a:xfrm>
              <a:off x="-810320" y="-647701"/>
              <a:ext cx="684277" cy="982221"/>
            </a:xfrm>
            <a:custGeom>
              <a:avLst/>
              <a:gdLst>
                <a:gd name="connsiteX0" fmla="*/ 2 w 684277"/>
                <a:gd name="connsiteY0" fmla="*/ 955168 h 982221"/>
                <a:gd name="connsiteX1" fmla="*/ 2 w 684277"/>
                <a:gd name="connsiteY1" fmla="*/ 26672 h 982221"/>
                <a:gd name="connsiteX2" fmla="*/ 26860 w 684277"/>
                <a:gd name="connsiteY2" fmla="*/ 0 h 982221"/>
                <a:gd name="connsiteX3" fmla="*/ 27053 w 684277"/>
                <a:gd name="connsiteY3" fmla="*/ 2 h 982221"/>
                <a:gd name="connsiteX4" fmla="*/ 455678 w 684277"/>
                <a:gd name="connsiteY4" fmla="*/ 1 h 982221"/>
                <a:gd name="connsiteX5" fmla="*/ 684278 w 684277"/>
                <a:gd name="connsiteY5" fmla="*/ 228601 h 982221"/>
                <a:gd name="connsiteX6" fmla="*/ 684278 w 684277"/>
                <a:gd name="connsiteY6" fmla="*/ 955454 h 982221"/>
                <a:gd name="connsiteX7" fmla="*/ 657512 w 684277"/>
                <a:gd name="connsiteY7" fmla="*/ 982219 h 982221"/>
                <a:gd name="connsiteX8" fmla="*/ 27052 w 684277"/>
                <a:gd name="connsiteY8" fmla="*/ 982219 h 982221"/>
                <a:gd name="connsiteX9" fmla="*/ 2 w 684277"/>
                <a:gd name="connsiteY9" fmla="*/ 955743 h 982221"/>
                <a:gd name="connsiteX10" fmla="*/ 2 w 684277"/>
                <a:gd name="connsiteY10" fmla="*/ 955168 h 98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84277" h="982221">
                  <a:moveTo>
                    <a:pt x="2" y="955168"/>
                  </a:moveTo>
                  <a:lnTo>
                    <a:pt x="2" y="26672"/>
                  </a:lnTo>
                  <a:cubicBezTo>
                    <a:pt x="53" y="11890"/>
                    <a:pt x="12078" y="-52"/>
                    <a:pt x="26860" y="0"/>
                  </a:cubicBezTo>
                  <a:cubicBezTo>
                    <a:pt x="26924" y="0"/>
                    <a:pt x="26988" y="1"/>
                    <a:pt x="27053" y="2"/>
                  </a:cubicBezTo>
                  <a:lnTo>
                    <a:pt x="455678" y="1"/>
                  </a:lnTo>
                  <a:lnTo>
                    <a:pt x="684278" y="228601"/>
                  </a:lnTo>
                  <a:lnTo>
                    <a:pt x="684278" y="955454"/>
                  </a:lnTo>
                  <a:cubicBezTo>
                    <a:pt x="684278" y="970236"/>
                    <a:pt x="672294" y="982219"/>
                    <a:pt x="657512" y="982219"/>
                  </a:cubicBezTo>
                  <a:lnTo>
                    <a:pt x="27052" y="982219"/>
                  </a:lnTo>
                  <a:cubicBezTo>
                    <a:pt x="12271" y="982378"/>
                    <a:pt x="160" y="970524"/>
                    <a:pt x="2" y="955743"/>
                  </a:cubicBezTo>
                  <a:cubicBezTo>
                    <a:pt x="-1" y="955551"/>
                    <a:pt x="-1" y="955360"/>
                    <a:pt x="2" y="955168"/>
                  </a:cubicBezTo>
                  <a:close/>
                </a:path>
              </a:pathLst>
            </a:custGeom>
            <a:noFill/>
            <a:ln w="19050" cap="flat">
              <a:solidFill>
                <a:srgbClr val="FFFFFF"/>
              </a:solidFill>
              <a:prstDash val="solid"/>
              <a:round/>
            </a:ln>
          </p:spPr>
          <p:txBody>
            <a:bodyPr rtlCol="0" anchor="ctr"/>
            <a:lstStyle/>
            <a:p>
              <a:endParaRPr lang="en-US" dirty="0"/>
            </a:p>
          </p:txBody>
        </p:sp>
        <p:sp>
          <p:nvSpPr>
            <p:cNvPr id="154" name="Freeform: Shape 153">
              <a:extLst>
                <a:ext uri="{FF2B5EF4-FFF2-40B4-BE49-F238E27FC236}">
                  <a16:creationId xmlns:a16="http://schemas.microsoft.com/office/drawing/2014/main" id="{D3753DCC-5E6E-4A3A-BDCE-CB51497AEA99}"/>
                </a:ext>
              </a:extLst>
            </p:cNvPr>
            <p:cNvSpPr/>
            <p:nvPr/>
          </p:nvSpPr>
          <p:spPr>
            <a:xfrm>
              <a:off x="-354452" y="-647795"/>
              <a:ext cx="228409" cy="228409"/>
            </a:xfrm>
            <a:custGeom>
              <a:avLst/>
              <a:gdLst>
                <a:gd name="connsiteX0" fmla="*/ 0 w 228409"/>
                <a:gd name="connsiteY0" fmla="*/ 228410 h 228409"/>
                <a:gd name="connsiteX1" fmla="*/ 228409 w 228409"/>
                <a:gd name="connsiteY1" fmla="*/ 228410 h 228409"/>
                <a:gd name="connsiteX2" fmla="*/ 0 w 228409"/>
                <a:gd name="connsiteY2" fmla="*/ 0 h 228409"/>
                <a:gd name="connsiteX3" fmla="*/ 0 w 228409"/>
                <a:gd name="connsiteY3" fmla="*/ 228410 h 228409"/>
              </a:gdLst>
              <a:ahLst/>
              <a:cxnLst>
                <a:cxn ang="0">
                  <a:pos x="connsiteX0" y="connsiteY0"/>
                </a:cxn>
                <a:cxn ang="0">
                  <a:pos x="connsiteX1" y="connsiteY1"/>
                </a:cxn>
                <a:cxn ang="0">
                  <a:pos x="connsiteX2" y="connsiteY2"/>
                </a:cxn>
                <a:cxn ang="0">
                  <a:pos x="connsiteX3" y="connsiteY3"/>
                </a:cxn>
              </a:cxnLst>
              <a:rect l="l" t="t" r="r" b="b"/>
              <a:pathLst>
                <a:path w="228409" h="228409">
                  <a:moveTo>
                    <a:pt x="0" y="228410"/>
                  </a:moveTo>
                  <a:lnTo>
                    <a:pt x="228409" y="228410"/>
                  </a:lnTo>
                  <a:lnTo>
                    <a:pt x="0" y="0"/>
                  </a:lnTo>
                  <a:lnTo>
                    <a:pt x="0" y="228410"/>
                  </a:lnTo>
                  <a:close/>
                </a:path>
              </a:pathLst>
            </a:custGeom>
            <a:noFill/>
            <a:ln w="19050" cap="flat">
              <a:solidFill>
                <a:srgbClr val="FFFFFF"/>
              </a:solidFill>
              <a:prstDash val="solid"/>
              <a:round/>
            </a:ln>
          </p:spPr>
          <p:txBody>
            <a:bodyPr rtlCol="0" anchor="ctr"/>
            <a:lstStyle/>
            <a:p>
              <a:endParaRPr lang="en-US" dirty="0"/>
            </a:p>
          </p:txBody>
        </p:sp>
        <p:sp>
          <p:nvSpPr>
            <p:cNvPr id="155" name="Freeform: Shape 154">
              <a:extLst>
                <a:ext uri="{FF2B5EF4-FFF2-40B4-BE49-F238E27FC236}">
                  <a16:creationId xmlns:a16="http://schemas.microsoft.com/office/drawing/2014/main" id="{73CA37DE-6BC9-4191-8FE6-AF24BC79AA58}"/>
                </a:ext>
              </a:extLst>
            </p:cNvPr>
            <p:cNvSpPr/>
            <p:nvPr/>
          </p:nvSpPr>
          <p:spPr>
            <a:xfrm>
              <a:off x="-510948" y="-101250"/>
              <a:ext cx="284702" cy="9525"/>
            </a:xfrm>
            <a:custGeom>
              <a:avLst/>
              <a:gdLst>
                <a:gd name="connsiteX0" fmla="*/ 0 w 284702"/>
                <a:gd name="connsiteY0" fmla="*/ 0 h 9525"/>
                <a:gd name="connsiteX1" fmla="*/ 284702 w 284702"/>
                <a:gd name="connsiteY1" fmla="*/ 0 h 9525"/>
              </a:gdLst>
              <a:ahLst/>
              <a:cxnLst>
                <a:cxn ang="0">
                  <a:pos x="connsiteX0" y="connsiteY0"/>
                </a:cxn>
                <a:cxn ang="0">
                  <a:pos x="connsiteX1" y="connsiteY1"/>
                </a:cxn>
              </a:cxnLst>
              <a:rect l="l" t="t" r="r" b="b"/>
              <a:pathLst>
                <a:path w="284702" h="9525">
                  <a:moveTo>
                    <a:pt x="0" y="0"/>
                  </a:moveTo>
                  <a:lnTo>
                    <a:pt x="284702" y="0"/>
                  </a:lnTo>
                </a:path>
              </a:pathLst>
            </a:custGeom>
            <a:ln w="19050" cap="flat">
              <a:solidFill>
                <a:srgbClr val="FFFFFF"/>
              </a:solidFill>
              <a:prstDash val="solid"/>
              <a:round/>
            </a:ln>
          </p:spPr>
          <p:txBody>
            <a:bodyPr rtlCol="0" anchor="ctr"/>
            <a:lstStyle/>
            <a:p>
              <a:endParaRPr lang="en-US" dirty="0"/>
            </a:p>
          </p:txBody>
        </p:sp>
        <p:sp>
          <p:nvSpPr>
            <p:cNvPr id="156" name="Freeform: Shape 155">
              <a:extLst>
                <a:ext uri="{FF2B5EF4-FFF2-40B4-BE49-F238E27FC236}">
                  <a16:creationId xmlns:a16="http://schemas.microsoft.com/office/drawing/2014/main" id="{0FAD5C22-D5FC-4B34-B635-94EFAD632196}"/>
                </a:ext>
              </a:extLst>
            </p:cNvPr>
            <p:cNvSpPr/>
            <p:nvPr/>
          </p:nvSpPr>
          <p:spPr>
            <a:xfrm>
              <a:off x="-510948" y="166401"/>
              <a:ext cx="284702" cy="9525"/>
            </a:xfrm>
            <a:custGeom>
              <a:avLst/>
              <a:gdLst>
                <a:gd name="connsiteX0" fmla="*/ 0 w 284702"/>
                <a:gd name="connsiteY0" fmla="*/ 0 h 9525"/>
                <a:gd name="connsiteX1" fmla="*/ 284702 w 284702"/>
                <a:gd name="connsiteY1" fmla="*/ 0 h 9525"/>
              </a:gdLst>
              <a:ahLst/>
              <a:cxnLst>
                <a:cxn ang="0">
                  <a:pos x="connsiteX0" y="connsiteY0"/>
                </a:cxn>
                <a:cxn ang="0">
                  <a:pos x="connsiteX1" y="connsiteY1"/>
                </a:cxn>
              </a:cxnLst>
              <a:rect l="l" t="t" r="r" b="b"/>
              <a:pathLst>
                <a:path w="284702" h="9525">
                  <a:moveTo>
                    <a:pt x="0" y="0"/>
                  </a:moveTo>
                  <a:lnTo>
                    <a:pt x="284702" y="0"/>
                  </a:lnTo>
                </a:path>
              </a:pathLst>
            </a:custGeom>
            <a:ln w="19050" cap="flat">
              <a:solidFill>
                <a:srgbClr val="FFFFFF"/>
              </a:solidFill>
              <a:prstDash val="solid"/>
              <a:round/>
            </a:ln>
          </p:spPr>
          <p:txBody>
            <a:bodyPr rtlCol="0" anchor="ctr"/>
            <a:lstStyle/>
            <a:p>
              <a:endParaRPr lang="en-US" dirty="0"/>
            </a:p>
          </p:txBody>
        </p:sp>
        <p:sp>
          <p:nvSpPr>
            <p:cNvPr id="157" name="Freeform: Shape 156">
              <a:extLst>
                <a:ext uri="{FF2B5EF4-FFF2-40B4-BE49-F238E27FC236}">
                  <a16:creationId xmlns:a16="http://schemas.microsoft.com/office/drawing/2014/main" id="{62145792-6A7D-4BCC-9B28-E6924EB557C0}"/>
                </a:ext>
              </a:extLst>
            </p:cNvPr>
            <p:cNvSpPr/>
            <p:nvPr/>
          </p:nvSpPr>
          <p:spPr>
            <a:xfrm>
              <a:off x="-510948" y="-229838"/>
              <a:ext cx="284702" cy="9525"/>
            </a:xfrm>
            <a:custGeom>
              <a:avLst/>
              <a:gdLst>
                <a:gd name="connsiteX0" fmla="*/ 0 w 284702"/>
                <a:gd name="connsiteY0" fmla="*/ 0 h 9525"/>
                <a:gd name="connsiteX1" fmla="*/ 284702 w 284702"/>
                <a:gd name="connsiteY1" fmla="*/ 0 h 9525"/>
              </a:gdLst>
              <a:ahLst/>
              <a:cxnLst>
                <a:cxn ang="0">
                  <a:pos x="connsiteX0" y="connsiteY0"/>
                </a:cxn>
                <a:cxn ang="0">
                  <a:pos x="connsiteX1" y="connsiteY1"/>
                </a:cxn>
              </a:cxnLst>
              <a:rect l="l" t="t" r="r" b="b"/>
              <a:pathLst>
                <a:path w="284702" h="9525">
                  <a:moveTo>
                    <a:pt x="0" y="0"/>
                  </a:moveTo>
                  <a:lnTo>
                    <a:pt x="284702" y="0"/>
                  </a:lnTo>
                </a:path>
              </a:pathLst>
            </a:custGeom>
            <a:ln w="19050" cap="flat">
              <a:solidFill>
                <a:srgbClr val="FFFFFF"/>
              </a:solidFill>
              <a:prstDash val="solid"/>
              <a:round/>
            </a:ln>
          </p:spPr>
          <p:txBody>
            <a:bodyPr rtlCol="0" anchor="ctr"/>
            <a:lstStyle/>
            <a:p>
              <a:endParaRPr lang="en-US" dirty="0"/>
            </a:p>
          </p:txBody>
        </p:sp>
        <p:sp>
          <p:nvSpPr>
            <p:cNvPr id="158" name="Freeform: Shape 157">
              <a:extLst>
                <a:ext uri="{FF2B5EF4-FFF2-40B4-BE49-F238E27FC236}">
                  <a16:creationId xmlns:a16="http://schemas.microsoft.com/office/drawing/2014/main" id="{20D02994-8E8F-40F3-B785-CA0D8AE789F7}"/>
                </a:ext>
              </a:extLst>
            </p:cNvPr>
            <p:cNvSpPr/>
            <p:nvPr/>
          </p:nvSpPr>
          <p:spPr>
            <a:xfrm>
              <a:off x="-510948" y="37814"/>
              <a:ext cx="284702" cy="9525"/>
            </a:xfrm>
            <a:custGeom>
              <a:avLst/>
              <a:gdLst>
                <a:gd name="connsiteX0" fmla="*/ 0 w 284702"/>
                <a:gd name="connsiteY0" fmla="*/ 0 h 9525"/>
                <a:gd name="connsiteX1" fmla="*/ 284702 w 284702"/>
                <a:gd name="connsiteY1" fmla="*/ 0 h 9525"/>
              </a:gdLst>
              <a:ahLst/>
              <a:cxnLst>
                <a:cxn ang="0">
                  <a:pos x="connsiteX0" y="connsiteY0"/>
                </a:cxn>
                <a:cxn ang="0">
                  <a:pos x="connsiteX1" y="connsiteY1"/>
                </a:cxn>
              </a:cxnLst>
              <a:rect l="l" t="t" r="r" b="b"/>
              <a:pathLst>
                <a:path w="284702" h="9525">
                  <a:moveTo>
                    <a:pt x="0" y="0"/>
                  </a:moveTo>
                  <a:lnTo>
                    <a:pt x="284702" y="0"/>
                  </a:lnTo>
                </a:path>
              </a:pathLst>
            </a:custGeom>
            <a:ln w="19050" cap="flat">
              <a:solidFill>
                <a:srgbClr val="FFFFFF"/>
              </a:solidFill>
              <a:prstDash val="solid"/>
              <a:round/>
            </a:ln>
          </p:spPr>
          <p:txBody>
            <a:bodyPr rtlCol="0" anchor="ctr"/>
            <a:lstStyle/>
            <a:p>
              <a:endParaRPr lang="en-US" dirty="0"/>
            </a:p>
          </p:txBody>
        </p:sp>
        <p:sp>
          <p:nvSpPr>
            <p:cNvPr id="159" name="Freeform: Shape 158">
              <a:extLst>
                <a:ext uri="{FF2B5EF4-FFF2-40B4-BE49-F238E27FC236}">
                  <a16:creationId xmlns:a16="http://schemas.microsoft.com/office/drawing/2014/main" id="{38E0850F-DD67-4B51-AE29-400BF06BD4A0}"/>
                </a:ext>
              </a:extLst>
            </p:cNvPr>
            <p:cNvSpPr/>
            <p:nvPr/>
          </p:nvSpPr>
          <p:spPr>
            <a:xfrm>
              <a:off x="-510948" y="-368998"/>
              <a:ext cx="93154" cy="9525"/>
            </a:xfrm>
            <a:custGeom>
              <a:avLst/>
              <a:gdLst>
                <a:gd name="connsiteX0" fmla="*/ 0 w 93154"/>
                <a:gd name="connsiteY0" fmla="*/ 0 h 9525"/>
                <a:gd name="connsiteX1" fmla="*/ 93154 w 93154"/>
                <a:gd name="connsiteY1" fmla="*/ 0 h 9525"/>
              </a:gdLst>
              <a:ahLst/>
              <a:cxnLst>
                <a:cxn ang="0">
                  <a:pos x="connsiteX0" y="connsiteY0"/>
                </a:cxn>
                <a:cxn ang="0">
                  <a:pos x="connsiteX1" y="connsiteY1"/>
                </a:cxn>
              </a:cxnLst>
              <a:rect l="l" t="t" r="r" b="b"/>
              <a:pathLst>
                <a:path w="93154" h="9525">
                  <a:moveTo>
                    <a:pt x="0" y="0"/>
                  </a:moveTo>
                  <a:lnTo>
                    <a:pt x="93154" y="0"/>
                  </a:lnTo>
                </a:path>
              </a:pathLst>
            </a:custGeom>
            <a:ln w="19050" cap="flat">
              <a:solidFill>
                <a:srgbClr val="FFFFFF"/>
              </a:solidFill>
              <a:prstDash val="solid"/>
              <a:round/>
            </a:ln>
          </p:spPr>
          <p:txBody>
            <a:bodyPr rtlCol="0" anchor="ctr"/>
            <a:lstStyle/>
            <a:p>
              <a:endParaRPr lang="en-US" dirty="0"/>
            </a:p>
          </p:txBody>
        </p:sp>
        <p:sp>
          <p:nvSpPr>
            <p:cNvPr id="160" name="Freeform: Shape 159">
              <a:extLst>
                <a:ext uri="{FF2B5EF4-FFF2-40B4-BE49-F238E27FC236}">
                  <a16:creationId xmlns:a16="http://schemas.microsoft.com/office/drawing/2014/main" id="{664C3177-D10D-4EA0-BDCE-682CF8524ABB}"/>
                </a:ext>
              </a:extLst>
            </p:cNvPr>
            <p:cNvSpPr/>
            <p:nvPr/>
          </p:nvSpPr>
          <p:spPr>
            <a:xfrm>
              <a:off x="-712687" y="-419385"/>
              <a:ext cx="148875" cy="105822"/>
            </a:xfrm>
            <a:custGeom>
              <a:avLst/>
              <a:gdLst>
                <a:gd name="connsiteX0" fmla="*/ 0 w 148875"/>
                <a:gd name="connsiteY0" fmla="*/ 62865 h 105822"/>
                <a:gd name="connsiteX1" fmla="*/ 42958 w 148875"/>
                <a:gd name="connsiteY1" fmla="*/ 105823 h 105822"/>
                <a:gd name="connsiteX2" fmla="*/ 148876 w 148875"/>
                <a:gd name="connsiteY2" fmla="*/ 0 h 105822"/>
              </a:gdLst>
              <a:ahLst/>
              <a:cxnLst>
                <a:cxn ang="0">
                  <a:pos x="connsiteX0" y="connsiteY0"/>
                </a:cxn>
                <a:cxn ang="0">
                  <a:pos x="connsiteX1" y="connsiteY1"/>
                </a:cxn>
                <a:cxn ang="0">
                  <a:pos x="connsiteX2" y="connsiteY2"/>
                </a:cxn>
              </a:cxnLst>
              <a:rect l="l" t="t" r="r" b="b"/>
              <a:pathLst>
                <a:path w="148875" h="105822">
                  <a:moveTo>
                    <a:pt x="0" y="62865"/>
                  </a:moveTo>
                  <a:lnTo>
                    <a:pt x="42958" y="105823"/>
                  </a:lnTo>
                  <a:lnTo>
                    <a:pt x="148876" y="0"/>
                  </a:lnTo>
                </a:path>
              </a:pathLst>
            </a:custGeom>
            <a:noFill/>
            <a:ln w="19050" cap="flat">
              <a:solidFill>
                <a:srgbClr val="FFFFFF"/>
              </a:solidFill>
              <a:prstDash val="solid"/>
              <a:round/>
            </a:ln>
          </p:spPr>
          <p:txBody>
            <a:bodyPr rtlCol="0" anchor="ctr"/>
            <a:lstStyle/>
            <a:p>
              <a:endParaRPr lang="en-US" dirty="0"/>
            </a:p>
          </p:txBody>
        </p:sp>
        <p:sp>
          <p:nvSpPr>
            <p:cNvPr id="161" name="Freeform: Shape 160">
              <a:extLst>
                <a:ext uri="{FF2B5EF4-FFF2-40B4-BE49-F238E27FC236}">
                  <a16:creationId xmlns:a16="http://schemas.microsoft.com/office/drawing/2014/main" id="{8C2023D6-9F21-490A-A67D-C7359AFC5220}"/>
                </a:ext>
              </a:extLst>
            </p:cNvPr>
            <p:cNvSpPr/>
            <p:nvPr/>
          </p:nvSpPr>
          <p:spPr>
            <a:xfrm>
              <a:off x="-712687" y="109251"/>
              <a:ext cx="148875" cy="105822"/>
            </a:xfrm>
            <a:custGeom>
              <a:avLst/>
              <a:gdLst>
                <a:gd name="connsiteX0" fmla="*/ 0 w 148875"/>
                <a:gd name="connsiteY0" fmla="*/ 62865 h 105822"/>
                <a:gd name="connsiteX1" fmla="*/ 42958 w 148875"/>
                <a:gd name="connsiteY1" fmla="*/ 105823 h 105822"/>
                <a:gd name="connsiteX2" fmla="*/ 148876 w 148875"/>
                <a:gd name="connsiteY2" fmla="*/ 0 h 105822"/>
              </a:gdLst>
              <a:ahLst/>
              <a:cxnLst>
                <a:cxn ang="0">
                  <a:pos x="connsiteX0" y="connsiteY0"/>
                </a:cxn>
                <a:cxn ang="0">
                  <a:pos x="connsiteX1" y="connsiteY1"/>
                </a:cxn>
                <a:cxn ang="0">
                  <a:pos x="connsiteX2" y="connsiteY2"/>
                </a:cxn>
              </a:cxnLst>
              <a:rect l="l" t="t" r="r" b="b"/>
              <a:pathLst>
                <a:path w="148875" h="105822">
                  <a:moveTo>
                    <a:pt x="0" y="62865"/>
                  </a:moveTo>
                  <a:lnTo>
                    <a:pt x="42958" y="105823"/>
                  </a:lnTo>
                  <a:lnTo>
                    <a:pt x="148876" y="0"/>
                  </a:lnTo>
                </a:path>
              </a:pathLst>
            </a:custGeom>
            <a:noFill/>
            <a:ln w="19050" cap="flat">
              <a:solidFill>
                <a:srgbClr val="FFFFFF"/>
              </a:solidFill>
              <a:prstDash val="solid"/>
              <a:round/>
            </a:ln>
          </p:spPr>
          <p:txBody>
            <a:bodyPr rtlCol="0" anchor="ctr"/>
            <a:lstStyle/>
            <a:p>
              <a:endParaRPr lang="en-US" dirty="0"/>
            </a:p>
          </p:txBody>
        </p:sp>
        <p:sp>
          <p:nvSpPr>
            <p:cNvPr id="162" name="Freeform: Shape 161">
              <a:extLst>
                <a:ext uri="{FF2B5EF4-FFF2-40B4-BE49-F238E27FC236}">
                  <a16:creationId xmlns:a16="http://schemas.microsoft.com/office/drawing/2014/main" id="{76CF2947-81C0-420B-8E1F-C8D944DCB332}"/>
                </a:ext>
              </a:extLst>
            </p:cNvPr>
            <p:cNvSpPr/>
            <p:nvPr/>
          </p:nvSpPr>
          <p:spPr>
            <a:xfrm>
              <a:off x="-691637" y="-154971"/>
              <a:ext cx="106775" cy="106870"/>
            </a:xfrm>
            <a:custGeom>
              <a:avLst/>
              <a:gdLst>
                <a:gd name="connsiteX0" fmla="*/ 0 w 106775"/>
                <a:gd name="connsiteY0" fmla="*/ 0 h 106870"/>
                <a:gd name="connsiteX1" fmla="*/ 106775 w 106775"/>
                <a:gd name="connsiteY1" fmla="*/ 106870 h 106870"/>
              </a:gdLst>
              <a:ahLst/>
              <a:cxnLst>
                <a:cxn ang="0">
                  <a:pos x="connsiteX0" y="connsiteY0"/>
                </a:cxn>
                <a:cxn ang="0">
                  <a:pos x="connsiteX1" y="connsiteY1"/>
                </a:cxn>
              </a:cxnLst>
              <a:rect l="l" t="t" r="r" b="b"/>
              <a:pathLst>
                <a:path w="106775" h="106870">
                  <a:moveTo>
                    <a:pt x="0" y="0"/>
                  </a:moveTo>
                  <a:lnTo>
                    <a:pt x="106775" y="106870"/>
                  </a:lnTo>
                </a:path>
              </a:pathLst>
            </a:custGeom>
            <a:ln w="19050" cap="flat">
              <a:solidFill>
                <a:srgbClr val="FFFFFF"/>
              </a:solidFill>
              <a:prstDash val="solid"/>
              <a:round/>
            </a:ln>
          </p:spPr>
          <p:txBody>
            <a:bodyPr rtlCol="0" anchor="ctr"/>
            <a:lstStyle/>
            <a:p>
              <a:endParaRPr lang="en-US" dirty="0"/>
            </a:p>
          </p:txBody>
        </p:sp>
        <p:sp>
          <p:nvSpPr>
            <p:cNvPr id="163" name="Freeform: Shape 162">
              <a:extLst>
                <a:ext uri="{FF2B5EF4-FFF2-40B4-BE49-F238E27FC236}">
                  <a16:creationId xmlns:a16="http://schemas.microsoft.com/office/drawing/2014/main" id="{CCC5F883-07F8-4CB9-AB1A-7EEA0ED4BAE4}"/>
                </a:ext>
              </a:extLst>
            </p:cNvPr>
            <p:cNvSpPr/>
            <p:nvPr/>
          </p:nvSpPr>
          <p:spPr>
            <a:xfrm>
              <a:off x="-691256" y="-154971"/>
              <a:ext cx="106394" cy="107346"/>
            </a:xfrm>
            <a:custGeom>
              <a:avLst/>
              <a:gdLst>
                <a:gd name="connsiteX0" fmla="*/ 106394 w 106394"/>
                <a:gd name="connsiteY0" fmla="*/ 0 h 107346"/>
                <a:gd name="connsiteX1" fmla="*/ 0 w 106394"/>
                <a:gd name="connsiteY1" fmla="*/ 107347 h 107346"/>
              </a:gdLst>
              <a:ahLst/>
              <a:cxnLst>
                <a:cxn ang="0">
                  <a:pos x="connsiteX0" y="connsiteY0"/>
                </a:cxn>
                <a:cxn ang="0">
                  <a:pos x="connsiteX1" y="connsiteY1"/>
                </a:cxn>
              </a:cxnLst>
              <a:rect l="l" t="t" r="r" b="b"/>
              <a:pathLst>
                <a:path w="106394" h="107346">
                  <a:moveTo>
                    <a:pt x="106394" y="0"/>
                  </a:moveTo>
                  <a:lnTo>
                    <a:pt x="0" y="107347"/>
                  </a:lnTo>
                </a:path>
              </a:pathLst>
            </a:custGeom>
            <a:ln w="19050" cap="flat">
              <a:solidFill>
                <a:srgbClr val="FFFFFF"/>
              </a:solidFill>
              <a:prstDash val="solid"/>
              <a:round/>
            </a:ln>
          </p:spPr>
          <p:txBody>
            <a:bodyPr rtlCol="0" anchor="ctr"/>
            <a:lstStyle/>
            <a:p>
              <a:endParaRPr lang="en-US" dirty="0"/>
            </a:p>
          </p:txBody>
        </p:sp>
      </p:grpSp>
      <p:cxnSp>
        <p:nvCxnSpPr>
          <p:cNvPr id="166" name="Straight Connector 165">
            <a:extLst>
              <a:ext uri="{FF2B5EF4-FFF2-40B4-BE49-F238E27FC236}">
                <a16:creationId xmlns:a16="http://schemas.microsoft.com/office/drawing/2014/main" id="{85DA597A-BACE-4640-A3E0-58CB50E87498}"/>
              </a:ext>
            </a:extLst>
          </p:cNvPr>
          <p:cNvCxnSpPr/>
          <p:nvPr/>
        </p:nvCxnSpPr>
        <p:spPr>
          <a:xfrm>
            <a:off x="457200" y="2627179"/>
            <a:ext cx="1202551" cy="0"/>
          </a:xfrm>
          <a:prstGeom prst="line">
            <a:avLst/>
          </a:prstGeom>
          <a:ln w="12700">
            <a:gradFill flip="none" rotWithShape="1">
              <a:gsLst>
                <a:gs pos="0">
                  <a:schemeClr val="accent1"/>
                </a:gs>
                <a:gs pos="100000">
                  <a:schemeClr val="accent3"/>
                </a:gs>
              </a:gsLst>
              <a:lin ang="0" scaled="1"/>
              <a:tileRect/>
            </a:gradFill>
            <a:tailEnd type="none"/>
          </a:ln>
          <a:effectLst/>
        </p:spPr>
        <p:style>
          <a:lnRef idx="2">
            <a:schemeClr val="accent1"/>
          </a:lnRef>
          <a:fillRef idx="0">
            <a:schemeClr val="accent1"/>
          </a:fillRef>
          <a:effectRef idx="1">
            <a:schemeClr val="accent1"/>
          </a:effectRef>
          <a:fontRef idx="minor">
            <a:schemeClr val="tx1"/>
          </a:fontRef>
        </p:style>
      </p:cxnSp>
      <p:cxnSp>
        <p:nvCxnSpPr>
          <p:cNvPr id="168" name="Straight Connector 167">
            <a:extLst>
              <a:ext uri="{FF2B5EF4-FFF2-40B4-BE49-F238E27FC236}">
                <a16:creationId xmlns:a16="http://schemas.microsoft.com/office/drawing/2014/main" id="{EC5E65C7-AA1C-44EA-80F1-0EFD4B144C85}"/>
              </a:ext>
            </a:extLst>
          </p:cNvPr>
          <p:cNvCxnSpPr/>
          <p:nvPr/>
        </p:nvCxnSpPr>
        <p:spPr>
          <a:xfrm>
            <a:off x="1862610" y="2627179"/>
            <a:ext cx="1202551" cy="0"/>
          </a:xfrm>
          <a:prstGeom prst="line">
            <a:avLst/>
          </a:prstGeom>
          <a:ln w="12700">
            <a:gradFill flip="none" rotWithShape="1">
              <a:gsLst>
                <a:gs pos="0">
                  <a:schemeClr val="accent1"/>
                </a:gs>
                <a:gs pos="100000">
                  <a:schemeClr val="accent3"/>
                </a:gs>
              </a:gsLst>
              <a:lin ang="0" scaled="1"/>
              <a:tileRect/>
            </a:gradFill>
            <a:tailEnd type="none"/>
          </a:ln>
          <a:effectLst/>
        </p:spPr>
        <p:style>
          <a:lnRef idx="2">
            <a:schemeClr val="accent1"/>
          </a:lnRef>
          <a:fillRef idx="0">
            <a:schemeClr val="accent1"/>
          </a:fillRef>
          <a:effectRef idx="1">
            <a:schemeClr val="accent1"/>
          </a:effectRef>
          <a:fontRef idx="minor">
            <a:schemeClr val="tx1"/>
          </a:fontRef>
        </p:style>
      </p:cxnSp>
      <p:cxnSp>
        <p:nvCxnSpPr>
          <p:cNvPr id="169" name="Straight Connector 168">
            <a:extLst>
              <a:ext uri="{FF2B5EF4-FFF2-40B4-BE49-F238E27FC236}">
                <a16:creationId xmlns:a16="http://schemas.microsoft.com/office/drawing/2014/main" id="{4EA2A6FD-3065-492E-8456-622F89EF260A}"/>
              </a:ext>
            </a:extLst>
          </p:cNvPr>
          <p:cNvCxnSpPr/>
          <p:nvPr/>
        </p:nvCxnSpPr>
        <p:spPr>
          <a:xfrm>
            <a:off x="3268020" y="2627179"/>
            <a:ext cx="1202551" cy="0"/>
          </a:xfrm>
          <a:prstGeom prst="line">
            <a:avLst/>
          </a:prstGeom>
          <a:ln w="12700">
            <a:gradFill flip="none" rotWithShape="1">
              <a:gsLst>
                <a:gs pos="0">
                  <a:schemeClr val="accent1"/>
                </a:gs>
                <a:gs pos="100000">
                  <a:schemeClr val="accent3"/>
                </a:gs>
              </a:gsLst>
              <a:lin ang="0" scaled="1"/>
              <a:tileRect/>
            </a:gradFill>
            <a:tailEnd type="none"/>
          </a:ln>
          <a:effectLst/>
        </p:spPr>
        <p:style>
          <a:lnRef idx="2">
            <a:schemeClr val="accent1"/>
          </a:lnRef>
          <a:fillRef idx="0">
            <a:schemeClr val="accent1"/>
          </a:fillRef>
          <a:effectRef idx="1">
            <a:schemeClr val="accent1"/>
          </a:effectRef>
          <a:fontRef idx="minor">
            <a:schemeClr val="tx1"/>
          </a:fontRef>
        </p:style>
      </p:cxnSp>
      <p:cxnSp>
        <p:nvCxnSpPr>
          <p:cNvPr id="170" name="Straight Connector 169">
            <a:extLst>
              <a:ext uri="{FF2B5EF4-FFF2-40B4-BE49-F238E27FC236}">
                <a16:creationId xmlns:a16="http://schemas.microsoft.com/office/drawing/2014/main" id="{FF03B211-BE4A-42DF-A914-BDF109AFF373}"/>
              </a:ext>
            </a:extLst>
          </p:cNvPr>
          <p:cNvCxnSpPr/>
          <p:nvPr/>
        </p:nvCxnSpPr>
        <p:spPr>
          <a:xfrm>
            <a:off x="4673430" y="2627179"/>
            <a:ext cx="1202551" cy="0"/>
          </a:xfrm>
          <a:prstGeom prst="line">
            <a:avLst/>
          </a:prstGeom>
          <a:ln w="12700">
            <a:gradFill flip="none" rotWithShape="1">
              <a:gsLst>
                <a:gs pos="0">
                  <a:schemeClr val="accent1"/>
                </a:gs>
                <a:gs pos="100000">
                  <a:schemeClr val="accent3"/>
                </a:gs>
              </a:gsLst>
              <a:lin ang="0" scaled="1"/>
              <a:tileRect/>
            </a:gradFill>
            <a:tailEnd type="none"/>
          </a:ln>
          <a:effectLst/>
        </p:spPr>
        <p:style>
          <a:lnRef idx="2">
            <a:schemeClr val="accent1"/>
          </a:lnRef>
          <a:fillRef idx="0">
            <a:schemeClr val="accent1"/>
          </a:fillRef>
          <a:effectRef idx="1">
            <a:schemeClr val="accent1"/>
          </a:effectRef>
          <a:fontRef idx="minor">
            <a:schemeClr val="tx1"/>
          </a:fontRef>
        </p:style>
      </p:cxnSp>
      <p:cxnSp>
        <p:nvCxnSpPr>
          <p:cNvPr id="171" name="Straight Connector 170">
            <a:extLst>
              <a:ext uri="{FF2B5EF4-FFF2-40B4-BE49-F238E27FC236}">
                <a16:creationId xmlns:a16="http://schemas.microsoft.com/office/drawing/2014/main" id="{6E29E84F-5E9E-45FE-927C-AD016B1C26B4}"/>
              </a:ext>
            </a:extLst>
          </p:cNvPr>
          <p:cNvCxnSpPr/>
          <p:nvPr/>
        </p:nvCxnSpPr>
        <p:spPr>
          <a:xfrm>
            <a:off x="6078840" y="2627179"/>
            <a:ext cx="1202551" cy="0"/>
          </a:xfrm>
          <a:prstGeom prst="line">
            <a:avLst/>
          </a:prstGeom>
          <a:ln w="12700">
            <a:gradFill flip="none" rotWithShape="1">
              <a:gsLst>
                <a:gs pos="0">
                  <a:schemeClr val="accent1"/>
                </a:gs>
                <a:gs pos="100000">
                  <a:schemeClr val="accent3"/>
                </a:gs>
              </a:gsLst>
              <a:lin ang="0" scaled="1"/>
              <a:tileRect/>
            </a:gradFill>
            <a:tailEnd type="none"/>
          </a:ln>
          <a:effectLst/>
        </p:spPr>
        <p:style>
          <a:lnRef idx="2">
            <a:schemeClr val="accent1"/>
          </a:lnRef>
          <a:fillRef idx="0">
            <a:schemeClr val="accent1"/>
          </a:fillRef>
          <a:effectRef idx="1">
            <a:schemeClr val="accent1"/>
          </a:effectRef>
          <a:fontRef idx="minor">
            <a:schemeClr val="tx1"/>
          </a:fontRef>
        </p:style>
      </p:cxnSp>
      <p:cxnSp>
        <p:nvCxnSpPr>
          <p:cNvPr id="172" name="Straight Connector 171">
            <a:extLst>
              <a:ext uri="{FF2B5EF4-FFF2-40B4-BE49-F238E27FC236}">
                <a16:creationId xmlns:a16="http://schemas.microsoft.com/office/drawing/2014/main" id="{27025943-F76F-43A3-9066-C056A4FF09FD}"/>
              </a:ext>
            </a:extLst>
          </p:cNvPr>
          <p:cNvCxnSpPr>
            <a:cxnSpLocks/>
          </p:cNvCxnSpPr>
          <p:nvPr/>
        </p:nvCxnSpPr>
        <p:spPr>
          <a:xfrm>
            <a:off x="7484249" y="2627179"/>
            <a:ext cx="1202551" cy="0"/>
          </a:xfrm>
          <a:prstGeom prst="line">
            <a:avLst/>
          </a:prstGeom>
          <a:ln w="12700">
            <a:gradFill flip="none" rotWithShape="1">
              <a:gsLst>
                <a:gs pos="0">
                  <a:schemeClr val="accent1"/>
                </a:gs>
                <a:gs pos="100000">
                  <a:schemeClr val="accent3"/>
                </a:gs>
              </a:gsLst>
              <a:lin ang="0" scaled="1"/>
              <a:tileRect/>
            </a:gradFill>
            <a:tailEnd type="non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9176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7587F0E-44B7-FF40-81ED-2155C038D8E7}"/>
              </a:ext>
            </a:extLst>
          </p:cNvPr>
          <p:cNvSpPr>
            <a:spLocks noGrp="1"/>
          </p:cNvSpPr>
          <p:nvPr>
            <p:ph type="body" sz="quarter" idx="12"/>
          </p:nvPr>
        </p:nvSpPr>
        <p:spPr>
          <a:xfrm>
            <a:off x="4436928" y="1249999"/>
            <a:ext cx="4249737" cy="346309"/>
          </a:xfrm>
        </p:spPr>
        <p:txBody>
          <a:bodyPr/>
          <a:lstStyle/>
          <a:p>
            <a:r>
              <a:rPr lang="en-US" sz="1050" dirty="0"/>
              <a:t>20+ tools covering the entire ML development lifecycle</a:t>
            </a:r>
          </a:p>
        </p:txBody>
      </p:sp>
      <p:sp>
        <p:nvSpPr>
          <p:cNvPr id="3" name="Title 2">
            <a:extLst>
              <a:ext uri="{FF2B5EF4-FFF2-40B4-BE49-F238E27FC236}">
                <a16:creationId xmlns:a16="http://schemas.microsoft.com/office/drawing/2014/main" id="{6D7841A8-3CAB-4447-ADCC-F552B3979ECE}"/>
              </a:ext>
            </a:extLst>
          </p:cNvPr>
          <p:cNvSpPr>
            <a:spLocks noGrp="1"/>
          </p:cNvSpPr>
          <p:nvPr>
            <p:ph type="title"/>
          </p:nvPr>
        </p:nvSpPr>
        <p:spPr/>
        <p:txBody>
          <a:bodyPr/>
          <a:lstStyle/>
          <a:p>
            <a:r>
              <a:rPr lang="en-US" dirty="0"/>
              <a:t>Amazon </a:t>
            </a:r>
            <a:r>
              <a:rPr lang="en-US" dirty="0" err="1"/>
              <a:t>SageMaker</a:t>
            </a:r>
            <a:r>
              <a:rPr lang="en-US" dirty="0"/>
              <a:t> key benefits</a:t>
            </a:r>
          </a:p>
        </p:txBody>
      </p:sp>
      <p:sp>
        <p:nvSpPr>
          <p:cNvPr id="4" name="Text Placeholder 3">
            <a:extLst>
              <a:ext uri="{FF2B5EF4-FFF2-40B4-BE49-F238E27FC236}">
                <a16:creationId xmlns:a16="http://schemas.microsoft.com/office/drawing/2014/main" id="{0CF4F6D6-3739-684F-BCC2-7EB2EA1CFDF0}"/>
              </a:ext>
            </a:extLst>
          </p:cNvPr>
          <p:cNvSpPr>
            <a:spLocks noGrp="1"/>
          </p:cNvSpPr>
          <p:nvPr>
            <p:ph type="body" sz="quarter" idx="10"/>
          </p:nvPr>
        </p:nvSpPr>
        <p:spPr/>
        <p:txBody>
          <a:bodyPr/>
          <a:lstStyle/>
          <a:p>
            <a:r>
              <a:rPr lang="en-US" sz="2000" dirty="0"/>
              <a:t>Most complete, </a:t>
            </a:r>
            <a:br>
              <a:rPr lang="en-US" sz="2000" dirty="0"/>
            </a:br>
            <a:r>
              <a:rPr lang="en-US" sz="2000" dirty="0"/>
              <a:t>end-to-end ML service</a:t>
            </a:r>
          </a:p>
        </p:txBody>
      </p:sp>
      <p:sp>
        <p:nvSpPr>
          <p:cNvPr id="5" name="Text Placeholder 4">
            <a:extLst>
              <a:ext uri="{FF2B5EF4-FFF2-40B4-BE49-F238E27FC236}">
                <a16:creationId xmlns:a16="http://schemas.microsoft.com/office/drawing/2014/main" id="{D44DF88C-A7A2-0242-AEE1-65EA71F89801}"/>
              </a:ext>
            </a:extLst>
          </p:cNvPr>
          <p:cNvSpPr>
            <a:spLocks noGrp="1"/>
          </p:cNvSpPr>
          <p:nvPr>
            <p:ph type="body" sz="quarter" idx="11"/>
          </p:nvPr>
        </p:nvSpPr>
        <p:spPr/>
        <p:txBody>
          <a:bodyPr/>
          <a:lstStyle/>
          <a:p>
            <a:r>
              <a:rPr lang="en-US" sz="1800" dirty="0"/>
              <a:t>Accelerate ML development</a:t>
            </a:r>
          </a:p>
        </p:txBody>
      </p:sp>
      <p:sp>
        <p:nvSpPr>
          <p:cNvPr id="6" name="Text Placeholder 5">
            <a:extLst>
              <a:ext uri="{FF2B5EF4-FFF2-40B4-BE49-F238E27FC236}">
                <a16:creationId xmlns:a16="http://schemas.microsoft.com/office/drawing/2014/main" id="{D412C430-5DEA-CC42-A8CE-3B3CC6096149}"/>
              </a:ext>
            </a:extLst>
          </p:cNvPr>
          <p:cNvSpPr>
            <a:spLocks noGrp="1"/>
          </p:cNvSpPr>
          <p:nvPr>
            <p:ph type="body" sz="quarter" idx="13"/>
          </p:nvPr>
        </p:nvSpPr>
        <p:spPr>
          <a:xfrm>
            <a:off x="4436928" y="3843704"/>
            <a:ext cx="4249737" cy="346309"/>
          </a:xfrm>
        </p:spPr>
        <p:txBody>
          <a:bodyPr/>
          <a:lstStyle/>
          <a:p>
            <a:r>
              <a:rPr lang="en-US" sz="1050" dirty="0"/>
              <a:t>Eliminate costs of writing custom integration code  with integrated functionality optimized for ML</a:t>
            </a:r>
          </a:p>
        </p:txBody>
      </p:sp>
      <p:sp>
        <p:nvSpPr>
          <p:cNvPr id="7" name="Text Placeholder 6">
            <a:extLst>
              <a:ext uri="{FF2B5EF4-FFF2-40B4-BE49-F238E27FC236}">
                <a16:creationId xmlns:a16="http://schemas.microsoft.com/office/drawing/2014/main" id="{9011C898-252F-444B-A761-120A9A3AA57F}"/>
              </a:ext>
            </a:extLst>
          </p:cNvPr>
          <p:cNvSpPr>
            <a:spLocks noGrp="1"/>
          </p:cNvSpPr>
          <p:nvPr>
            <p:ph type="body" sz="quarter" idx="14"/>
          </p:nvPr>
        </p:nvSpPr>
        <p:spPr/>
        <p:txBody>
          <a:bodyPr/>
          <a:lstStyle/>
          <a:p>
            <a:r>
              <a:rPr lang="en-US" sz="1800" dirty="0"/>
              <a:t>Reduce cost</a:t>
            </a:r>
          </a:p>
        </p:txBody>
      </p:sp>
      <p:sp>
        <p:nvSpPr>
          <p:cNvPr id="8" name="Text Placeholder 7">
            <a:extLst>
              <a:ext uri="{FF2B5EF4-FFF2-40B4-BE49-F238E27FC236}">
                <a16:creationId xmlns:a16="http://schemas.microsoft.com/office/drawing/2014/main" id="{1F1EB787-D855-A548-8E98-22FE07C36EC0}"/>
              </a:ext>
            </a:extLst>
          </p:cNvPr>
          <p:cNvSpPr>
            <a:spLocks noGrp="1"/>
          </p:cNvSpPr>
          <p:nvPr>
            <p:ph type="body" sz="quarter" idx="15"/>
          </p:nvPr>
        </p:nvSpPr>
        <p:spPr>
          <a:xfrm>
            <a:off x="4436928" y="2547343"/>
            <a:ext cx="4249737" cy="346309"/>
          </a:xfrm>
        </p:spPr>
        <p:txBody>
          <a:bodyPr/>
          <a:lstStyle/>
          <a:p>
            <a:r>
              <a:rPr lang="en-US" sz="1050" dirty="0"/>
              <a:t>The world’s first integrated development environment (IDE)</a:t>
            </a:r>
          </a:p>
        </p:txBody>
      </p:sp>
      <p:sp>
        <p:nvSpPr>
          <p:cNvPr id="9" name="Text Placeholder 8">
            <a:extLst>
              <a:ext uri="{FF2B5EF4-FFF2-40B4-BE49-F238E27FC236}">
                <a16:creationId xmlns:a16="http://schemas.microsoft.com/office/drawing/2014/main" id="{8EFAEB6D-05D9-4F4F-9C92-F12A2DD4CE25}"/>
              </a:ext>
            </a:extLst>
          </p:cNvPr>
          <p:cNvSpPr>
            <a:spLocks noGrp="1"/>
          </p:cNvSpPr>
          <p:nvPr>
            <p:ph type="body" sz="quarter" idx="16"/>
          </p:nvPr>
        </p:nvSpPr>
        <p:spPr/>
        <p:txBody>
          <a:bodyPr/>
          <a:lstStyle/>
          <a:p>
            <a:r>
              <a:rPr lang="en-US" sz="1800" dirty="0"/>
              <a:t>Boost data scientist productivity</a:t>
            </a:r>
          </a:p>
        </p:txBody>
      </p:sp>
      <p:grpSp>
        <p:nvGrpSpPr>
          <p:cNvPr id="55" name="Graphic 12">
            <a:extLst>
              <a:ext uri="{FF2B5EF4-FFF2-40B4-BE49-F238E27FC236}">
                <a16:creationId xmlns:a16="http://schemas.microsoft.com/office/drawing/2014/main" id="{3E2FAEFD-6D89-4619-B839-ADED3C98B398}"/>
              </a:ext>
            </a:extLst>
          </p:cNvPr>
          <p:cNvGrpSpPr/>
          <p:nvPr/>
        </p:nvGrpSpPr>
        <p:grpSpPr>
          <a:xfrm>
            <a:off x="3726123" y="995757"/>
            <a:ext cx="457200" cy="457200"/>
            <a:chOff x="3577622" y="2200274"/>
            <a:chExt cx="457200" cy="457200"/>
          </a:xfrm>
        </p:grpSpPr>
        <p:sp>
          <p:nvSpPr>
            <p:cNvPr id="56" name="Freeform: Shape 55">
              <a:extLst>
                <a:ext uri="{FF2B5EF4-FFF2-40B4-BE49-F238E27FC236}">
                  <a16:creationId xmlns:a16="http://schemas.microsoft.com/office/drawing/2014/main" id="{2B846E80-A505-460F-A03F-A4A1181B41F3}"/>
                </a:ext>
              </a:extLst>
            </p:cNvPr>
            <p:cNvSpPr/>
            <p:nvPr/>
          </p:nvSpPr>
          <p:spPr>
            <a:xfrm>
              <a:off x="3638269" y="2461152"/>
              <a:ext cx="55504" cy="97817"/>
            </a:xfrm>
            <a:custGeom>
              <a:avLst/>
              <a:gdLst>
                <a:gd name="connsiteX0" fmla="*/ 0 w 55504"/>
                <a:gd name="connsiteY0" fmla="*/ 0 h 97817"/>
                <a:gd name="connsiteX1" fmla="*/ 55504 w 55504"/>
                <a:gd name="connsiteY1" fmla="*/ 97818 h 97817"/>
              </a:gdLst>
              <a:ahLst/>
              <a:cxnLst>
                <a:cxn ang="0">
                  <a:pos x="connsiteX0" y="connsiteY0"/>
                </a:cxn>
                <a:cxn ang="0">
                  <a:pos x="connsiteX1" y="connsiteY1"/>
                </a:cxn>
              </a:cxnLst>
              <a:rect l="l" t="t" r="r" b="b"/>
              <a:pathLst>
                <a:path w="55504" h="97817">
                  <a:moveTo>
                    <a:pt x="0" y="0"/>
                  </a:moveTo>
                  <a:cubicBezTo>
                    <a:pt x="5441" y="30747"/>
                    <a:pt x="19705" y="69586"/>
                    <a:pt x="55504" y="97818"/>
                  </a:cubicBezTo>
                </a:path>
              </a:pathLst>
            </a:custGeom>
            <a:noFill/>
            <a:ln w="12700" cap="flat">
              <a:solidFill>
                <a:srgbClr val="F1F2F2"/>
              </a:solidFill>
              <a:prstDash val="solid"/>
              <a:round/>
            </a:ln>
          </p:spPr>
          <p:txBody>
            <a:bodyPr rtlCol="0" anchor="ctr"/>
            <a:lstStyle/>
            <a:p>
              <a:endParaRPr lang="en-US"/>
            </a:p>
          </p:txBody>
        </p:sp>
        <p:sp>
          <p:nvSpPr>
            <p:cNvPr id="57" name="Freeform: Shape 56">
              <a:extLst>
                <a:ext uri="{FF2B5EF4-FFF2-40B4-BE49-F238E27FC236}">
                  <a16:creationId xmlns:a16="http://schemas.microsoft.com/office/drawing/2014/main" id="{4FB1C877-FAD7-440D-A7BF-C4B2D004B6DE}"/>
                </a:ext>
              </a:extLst>
            </p:cNvPr>
            <p:cNvSpPr/>
            <p:nvPr/>
          </p:nvSpPr>
          <p:spPr>
            <a:xfrm>
              <a:off x="3635204" y="2395521"/>
              <a:ext cx="2928" cy="43251"/>
            </a:xfrm>
            <a:custGeom>
              <a:avLst/>
              <a:gdLst>
                <a:gd name="connsiteX0" fmla="*/ 2928 w 2928"/>
                <a:gd name="connsiteY0" fmla="*/ 0 h 43251"/>
                <a:gd name="connsiteX1" fmla="*/ 642 w 2928"/>
                <a:gd name="connsiteY1" fmla="*/ 15819 h 43251"/>
                <a:gd name="connsiteX2" fmla="*/ 482 w 2928"/>
                <a:gd name="connsiteY2" fmla="*/ 43251 h 43251"/>
              </a:gdLst>
              <a:ahLst/>
              <a:cxnLst>
                <a:cxn ang="0">
                  <a:pos x="connsiteX0" y="connsiteY0"/>
                </a:cxn>
                <a:cxn ang="0">
                  <a:pos x="connsiteX1" y="connsiteY1"/>
                </a:cxn>
                <a:cxn ang="0">
                  <a:pos x="connsiteX2" y="connsiteY2"/>
                </a:cxn>
              </a:cxnLst>
              <a:rect l="l" t="t" r="r" b="b"/>
              <a:pathLst>
                <a:path w="2928" h="43251">
                  <a:moveTo>
                    <a:pt x="2928" y="0"/>
                  </a:moveTo>
                  <a:cubicBezTo>
                    <a:pt x="1900" y="5144"/>
                    <a:pt x="1077" y="10424"/>
                    <a:pt x="642" y="15819"/>
                  </a:cubicBezTo>
                  <a:cubicBezTo>
                    <a:pt x="-157" y="24943"/>
                    <a:pt x="-210" y="34119"/>
                    <a:pt x="482" y="43251"/>
                  </a:cubicBezTo>
                </a:path>
              </a:pathLst>
            </a:custGeom>
            <a:noFill/>
            <a:ln w="12700" cap="flat">
              <a:solidFill>
                <a:srgbClr val="F1F2F2"/>
              </a:solidFill>
              <a:prstDash val="solid"/>
              <a:round/>
            </a:ln>
          </p:spPr>
          <p:txBody>
            <a:bodyPr rtlCol="0" anchor="ctr"/>
            <a:lstStyle/>
            <a:p>
              <a:endParaRPr lang="en-US"/>
            </a:p>
          </p:txBody>
        </p:sp>
        <p:sp>
          <p:nvSpPr>
            <p:cNvPr id="58" name="Freeform: Shape 57">
              <a:extLst>
                <a:ext uri="{FF2B5EF4-FFF2-40B4-BE49-F238E27FC236}">
                  <a16:creationId xmlns:a16="http://schemas.microsoft.com/office/drawing/2014/main" id="{C846FED1-83BF-4C82-A5A6-4074B60A8E29}"/>
                </a:ext>
              </a:extLst>
            </p:cNvPr>
            <p:cNvSpPr/>
            <p:nvPr/>
          </p:nvSpPr>
          <p:spPr>
            <a:xfrm>
              <a:off x="3649219" y="2276580"/>
              <a:ext cx="79004" cy="84581"/>
            </a:xfrm>
            <a:custGeom>
              <a:avLst/>
              <a:gdLst>
                <a:gd name="connsiteX0" fmla="*/ 79004 w 79004"/>
                <a:gd name="connsiteY0" fmla="*/ 0 h 84581"/>
                <a:gd name="connsiteX1" fmla="*/ 70866 w 79004"/>
                <a:gd name="connsiteY1" fmla="*/ 4572 h 84581"/>
                <a:gd name="connsiteX2" fmla="*/ 0 w 79004"/>
                <a:gd name="connsiteY2" fmla="*/ 84582 h 84581"/>
              </a:gdLst>
              <a:ahLst/>
              <a:cxnLst>
                <a:cxn ang="0">
                  <a:pos x="connsiteX0" y="connsiteY0"/>
                </a:cxn>
                <a:cxn ang="0">
                  <a:pos x="connsiteX1" y="connsiteY1"/>
                </a:cxn>
                <a:cxn ang="0">
                  <a:pos x="connsiteX2" y="connsiteY2"/>
                </a:cxn>
              </a:cxnLst>
              <a:rect l="l" t="t" r="r" b="b"/>
              <a:pathLst>
                <a:path w="79004" h="84581">
                  <a:moveTo>
                    <a:pt x="79004" y="0"/>
                  </a:moveTo>
                  <a:cubicBezTo>
                    <a:pt x="76307" y="1417"/>
                    <a:pt x="73586" y="2903"/>
                    <a:pt x="70866" y="4572"/>
                  </a:cubicBezTo>
                  <a:cubicBezTo>
                    <a:pt x="45286" y="19362"/>
                    <a:pt x="16756" y="47114"/>
                    <a:pt x="0" y="84582"/>
                  </a:cubicBezTo>
                </a:path>
              </a:pathLst>
            </a:custGeom>
            <a:noFill/>
            <a:ln w="12700" cap="flat">
              <a:solidFill>
                <a:srgbClr val="F1F2F2"/>
              </a:solidFill>
              <a:prstDash val="solid"/>
              <a:round/>
            </a:ln>
          </p:spPr>
          <p:txBody>
            <a:bodyPr rtlCol="0" anchor="ctr"/>
            <a:lstStyle/>
            <a:p>
              <a:endParaRPr lang="en-US"/>
            </a:p>
          </p:txBody>
        </p:sp>
        <p:sp>
          <p:nvSpPr>
            <p:cNvPr id="59" name="Freeform: Shape 58">
              <a:extLst>
                <a:ext uri="{FF2B5EF4-FFF2-40B4-BE49-F238E27FC236}">
                  <a16:creationId xmlns:a16="http://schemas.microsoft.com/office/drawing/2014/main" id="{EBCB656D-37DA-4439-A3BE-D12740401DD4}"/>
                </a:ext>
              </a:extLst>
            </p:cNvPr>
            <p:cNvSpPr/>
            <p:nvPr/>
          </p:nvSpPr>
          <p:spPr>
            <a:xfrm>
              <a:off x="3748157" y="2256763"/>
              <a:ext cx="198584" cy="73926"/>
            </a:xfrm>
            <a:custGeom>
              <a:avLst/>
              <a:gdLst>
                <a:gd name="connsiteX0" fmla="*/ 198585 w 198584"/>
                <a:gd name="connsiteY0" fmla="*/ 73926 h 73926"/>
                <a:gd name="connsiteX1" fmla="*/ 0 w 198584"/>
                <a:gd name="connsiteY1" fmla="*/ 10901 h 73926"/>
              </a:gdLst>
              <a:ahLst/>
              <a:cxnLst>
                <a:cxn ang="0">
                  <a:pos x="connsiteX0" y="connsiteY0"/>
                </a:cxn>
                <a:cxn ang="0">
                  <a:pos x="connsiteX1" y="connsiteY1"/>
                </a:cxn>
              </a:cxnLst>
              <a:rect l="l" t="t" r="r" b="b"/>
              <a:pathLst>
                <a:path w="198584" h="73926">
                  <a:moveTo>
                    <a:pt x="198585" y="73926"/>
                  </a:moveTo>
                  <a:cubicBezTo>
                    <a:pt x="169233" y="28092"/>
                    <a:pt x="88994" y="-22749"/>
                    <a:pt x="0" y="10901"/>
                  </a:cubicBezTo>
                </a:path>
              </a:pathLst>
            </a:custGeom>
            <a:noFill/>
            <a:ln w="12700" cap="flat">
              <a:solidFill>
                <a:srgbClr val="F1F2F2"/>
              </a:solidFill>
              <a:prstDash val="solid"/>
              <a:round/>
            </a:ln>
          </p:spPr>
          <p:txBody>
            <a:bodyPr rtlCol="0" anchor="ctr"/>
            <a:lstStyle/>
            <a:p>
              <a:endParaRPr lang="en-US"/>
            </a:p>
          </p:txBody>
        </p:sp>
        <p:sp>
          <p:nvSpPr>
            <p:cNvPr id="60" name="Freeform: Shape 59">
              <a:extLst>
                <a:ext uri="{FF2B5EF4-FFF2-40B4-BE49-F238E27FC236}">
                  <a16:creationId xmlns:a16="http://schemas.microsoft.com/office/drawing/2014/main" id="{9C06B7E8-F6AF-45AC-B559-B83A0C6D11E4}"/>
                </a:ext>
              </a:extLst>
            </p:cNvPr>
            <p:cNvSpPr/>
            <p:nvPr/>
          </p:nvSpPr>
          <p:spPr>
            <a:xfrm>
              <a:off x="3922510" y="2307098"/>
              <a:ext cx="30723" cy="27820"/>
            </a:xfrm>
            <a:custGeom>
              <a:avLst/>
              <a:gdLst>
                <a:gd name="connsiteX0" fmla="*/ 30724 w 30723"/>
                <a:gd name="connsiteY0" fmla="*/ 640 h 27820"/>
                <a:gd name="connsiteX1" fmla="*/ 26198 w 30723"/>
                <a:gd name="connsiteY1" fmla="*/ 0 h 27820"/>
                <a:gd name="connsiteX2" fmla="*/ 22997 w 30723"/>
                <a:gd name="connsiteY2" fmla="*/ 22311 h 27820"/>
                <a:gd name="connsiteX3" fmla="*/ 960 w 30723"/>
                <a:gd name="connsiteY3" fmla="*/ 17465 h 27820"/>
                <a:gd name="connsiteX4" fmla="*/ 0 w 30723"/>
                <a:gd name="connsiteY4" fmla="*/ 21946 h 27820"/>
                <a:gd name="connsiteX5" fmla="*/ 26815 w 30723"/>
                <a:gd name="connsiteY5" fmla="*/ 27821 h 27820"/>
                <a:gd name="connsiteX6" fmla="*/ 30724 w 30723"/>
                <a:gd name="connsiteY6" fmla="*/ 640 h 27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723" h="27820">
                  <a:moveTo>
                    <a:pt x="30724" y="640"/>
                  </a:moveTo>
                  <a:lnTo>
                    <a:pt x="26198" y="0"/>
                  </a:lnTo>
                  <a:lnTo>
                    <a:pt x="22997" y="22311"/>
                  </a:lnTo>
                  <a:lnTo>
                    <a:pt x="960" y="17465"/>
                  </a:lnTo>
                  <a:lnTo>
                    <a:pt x="0" y="21946"/>
                  </a:lnTo>
                  <a:lnTo>
                    <a:pt x="26815" y="27821"/>
                  </a:lnTo>
                  <a:lnTo>
                    <a:pt x="30724" y="640"/>
                  </a:lnTo>
                  <a:close/>
                </a:path>
              </a:pathLst>
            </a:custGeom>
            <a:solidFill>
              <a:srgbClr val="F1F2F2"/>
            </a:solidFill>
            <a:ln w="2286"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447FAF41-2743-46A3-AB55-33A129C23EA5}"/>
                </a:ext>
              </a:extLst>
            </p:cNvPr>
            <p:cNvSpPr/>
            <p:nvPr/>
          </p:nvSpPr>
          <p:spPr>
            <a:xfrm>
              <a:off x="3969579" y="2378376"/>
              <a:ext cx="7716" cy="60441"/>
            </a:xfrm>
            <a:custGeom>
              <a:avLst/>
              <a:gdLst>
                <a:gd name="connsiteX0" fmla="*/ 7498 w 7716"/>
                <a:gd name="connsiteY0" fmla="*/ 60442 h 60441"/>
                <a:gd name="connsiteX1" fmla="*/ 0 w 7716"/>
                <a:gd name="connsiteY1" fmla="*/ 0 h 60441"/>
              </a:gdLst>
              <a:ahLst/>
              <a:cxnLst>
                <a:cxn ang="0">
                  <a:pos x="connsiteX0" y="connsiteY0"/>
                </a:cxn>
                <a:cxn ang="0">
                  <a:pos x="connsiteX1" y="connsiteY1"/>
                </a:cxn>
              </a:cxnLst>
              <a:rect l="l" t="t" r="r" b="b"/>
              <a:pathLst>
                <a:path w="7716" h="60441">
                  <a:moveTo>
                    <a:pt x="7498" y="60442"/>
                  </a:moveTo>
                  <a:cubicBezTo>
                    <a:pt x="8515" y="40013"/>
                    <a:pt x="5978" y="19562"/>
                    <a:pt x="0" y="0"/>
                  </a:cubicBezTo>
                </a:path>
              </a:pathLst>
            </a:custGeom>
            <a:noFill/>
            <a:ln w="12700" cap="flat">
              <a:solidFill>
                <a:srgbClr val="F1F2F2"/>
              </a:solidFill>
              <a:prstDash val="solid"/>
              <a:round/>
            </a:ln>
          </p:spPr>
          <p:txBody>
            <a:bodyPr rtlCol="0" anchor="ctr"/>
            <a:lstStyle/>
            <a:p>
              <a:endParaRPr lang="en-US"/>
            </a:p>
          </p:txBody>
        </p:sp>
        <p:sp>
          <p:nvSpPr>
            <p:cNvPr id="62" name="Freeform: Shape 61">
              <a:extLst>
                <a:ext uri="{FF2B5EF4-FFF2-40B4-BE49-F238E27FC236}">
                  <a16:creationId xmlns:a16="http://schemas.microsoft.com/office/drawing/2014/main" id="{DECE36AA-38F0-4467-AA5A-5F19C815888A}"/>
                </a:ext>
              </a:extLst>
            </p:cNvPr>
            <p:cNvSpPr/>
            <p:nvPr/>
          </p:nvSpPr>
          <p:spPr>
            <a:xfrm>
              <a:off x="3963956" y="2452922"/>
              <a:ext cx="11795" cy="41673"/>
            </a:xfrm>
            <a:custGeom>
              <a:avLst/>
              <a:gdLst>
                <a:gd name="connsiteX0" fmla="*/ 0 w 11795"/>
                <a:gd name="connsiteY0" fmla="*/ 41674 h 41673"/>
                <a:gd name="connsiteX1" fmla="*/ 11796 w 11795"/>
                <a:gd name="connsiteY1" fmla="*/ 0 h 41673"/>
              </a:gdLst>
              <a:ahLst/>
              <a:cxnLst>
                <a:cxn ang="0">
                  <a:pos x="connsiteX0" y="connsiteY0"/>
                </a:cxn>
                <a:cxn ang="0">
                  <a:pos x="connsiteX1" y="connsiteY1"/>
                </a:cxn>
              </a:cxnLst>
              <a:rect l="l" t="t" r="r" b="b"/>
              <a:pathLst>
                <a:path w="11795" h="41673">
                  <a:moveTo>
                    <a:pt x="0" y="41674"/>
                  </a:moveTo>
                  <a:cubicBezTo>
                    <a:pt x="5754" y="28365"/>
                    <a:pt x="9720" y="14352"/>
                    <a:pt x="11796" y="0"/>
                  </a:cubicBezTo>
                </a:path>
              </a:pathLst>
            </a:custGeom>
            <a:noFill/>
            <a:ln w="12700" cap="flat">
              <a:solidFill>
                <a:srgbClr val="F1F2F2"/>
              </a:solidFill>
              <a:prstDash val="solid"/>
              <a:round/>
            </a:ln>
          </p:spPr>
          <p:txBody>
            <a:bodyPr rtlCol="0" anchor="ctr"/>
            <a:lstStyle/>
            <a:p>
              <a:endParaRPr lang="en-US"/>
            </a:p>
          </p:txBody>
        </p:sp>
        <p:sp>
          <p:nvSpPr>
            <p:cNvPr id="63" name="Freeform: Shape 62">
              <a:extLst>
                <a:ext uri="{FF2B5EF4-FFF2-40B4-BE49-F238E27FC236}">
                  <a16:creationId xmlns:a16="http://schemas.microsoft.com/office/drawing/2014/main" id="{C67DF4FF-287B-4F76-BF17-9FE9BC34EC5F}"/>
                </a:ext>
              </a:extLst>
            </p:cNvPr>
            <p:cNvSpPr/>
            <p:nvPr/>
          </p:nvSpPr>
          <p:spPr>
            <a:xfrm>
              <a:off x="3734144" y="2510072"/>
              <a:ext cx="222153" cy="90895"/>
            </a:xfrm>
            <a:custGeom>
              <a:avLst/>
              <a:gdLst>
                <a:gd name="connsiteX0" fmla="*/ 0 w 222153"/>
                <a:gd name="connsiteY0" fmla="*/ 74638 h 90895"/>
                <a:gd name="connsiteX1" fmla="*/ 157985 w 222153"/>
                <a:gd name="connsiteY1" fmla="*/ 66614 h 90895"/>
                <a:gd name="connsiteX2" fmla="*/ 222153 w 222153"/>
                <a:gd name="connsiteY2" fmla="*/ 0 h 90895"/>
              </a:gdLst>
              <a:ahLst/>
              <a:cxnLst>
                <a:cxn ang="0">
                  <a:pos x="connsiteX0" y="connsiteY0"/>
                </a:cxn>
                <a:cxn ang="0">
                  <a:pos x="connsiteX1" y="connsiteY1"/>
                </a:cxn>
                <a:cxn ang="0">
                  <a:pos x="connsiteX2" y="connsiteY2"/>
                </a:cxn>
              </a:cxnLst>
              <a:rect l="l" t="t" r="r" b="b"/>
              <a:pathLst>
                <a:path w="222153" h="90895">
                  <a:moveTo>
                    <a:pt x="0" y="74638"/>
                  </a:moveTo>
                  <a:cubicBezTo>
                    <a:pt x="43434" y="94960"/>
                    <a:pt x="99761" y="100310"/>
                    <a:pt x="157985" y="66614"/>
                  </a:cubicBezTo>
                  <a:cubicBezTo>
                    <a:pt x="184862" y="50441"/>
                    <a:pt x="206995" y="27462"/>
                    <a:pt x="222153" y="0"/>
                  </a:cubicBezTo>
                </a:path>
              </a:pathLst>
            </a:custGeom>
            <a:noFill/>
            <a:ln w="12700" cap="flat">
              <a:solidFill>
                <a:srgbClr val="F1F2F2"/>
              </a:solidFill>
              <a:prstDash val="solid"/>
              <a:round/>
            </a:ln>
          </p:spPr>
          <p:txBody>
            <a:bodyPr rtlCol="0" anchor="ctr"/>
            <a:lstStyle/>
            <a:p>
              <a:endParaRPr lang="en-US"/>
            </a:p>
          </p:txBody>
        </p:sp>
        <p:sp>
          <p:nvSpPr>
            <p:cNvPr id="64" name="Freeform: Shape 63">
              <a:extLst>
                <a:ext uri="{FF2B5EF4-FFF2-40B4-BE49-F238E27FC236}">
                  <a16:creationId xmlns:a16="http://schemas.microsoft.com/office/drawing/2014/main" id="{AAD050EA-7DF5-4B00-9504-CA4D174C2865}"/>
                </a:ext>
              </a:extLst>
            </p:cNvPr>
            <p:cNvSpPr/>
            <p:nvPr/>
          </p:nvSpPr>
          <p:spPr>
            <a:xfrm>
              <a:off x="3729686" y="2573600"/>
              <a:ext cx="27454" cy="34198"/>
            </a:xfrm>
            <a:custGeom>
              <a:avLst/>
              <a:gdLst>
                <a:gd name="connsiteX0" fmla="*/ 10813 w 27454"/>
                <a:gd name="connsiteY0" fmla="*/ 34199 h 34198"/>
                <a:gd name="connsiteX1" fmla="*/ 15019 w 27454"/>
                <a:gd name="connsiteY1" fmla="*/ 32393 h 34198"/>
                <a:gd name="connsiteX2" fmla="*/ 6126 w 27454"/>
                <a:gd name="connsiteY2" fmla="*/ 11681 h 34198"/>
                <a:gd name="connsiteX3" fmla="*/ 27455 w 27454"/>
                <a:gd name="connsiteY3" fmla="*/ 4321 h 34198"/>
                <a:gd name="connsiteX4" fmla="*/ 25946 w 27454"/>
                <a:gd name="connsiteY4" fmla="*/ 0 h 34198"/>
                <a:gd name="connsiteX5" fmla="*/ 0 w 27454"/>
                <a:gd name="connsiteY5" fmla="*/ 8961 h 34198"/>
                <a:gd name="connsiteX6" fmla="*/ 10813 w 27454"/>
                <a:gd name="connsiteY6" fmla="*/ 34199 h 34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454" h="34198">
                  <a:moveTo>
                    <a:pt x="10813" y="34199"/>
                  </a:moveTo>
                  <a:lnTo>
                    <a:pt x="15019" y="32393"/>
                  </a:lnTo>
                  <a:lnTo>
                    <a:pt x="6126" y="11681"/>
                  </a:lnTo>
                  <a:lnTo>
                    <a:pt x="27455" y="4321"/>
                  </a:lnTo>
                  <a:lnTo>
                    <a:pt x="25946" y="0"/>
                  </a:lnTo>
                  <a:lnTo>
                    <a:pt x="0" y="8961"/>
                  </a:lnTo>
                  <a:lnTo>
                    <a:pt x="10813" y="34199"/>
                  </a:lnTo>
                  <a:close/>
                </a:path>
              </a:pathLst>
            </a:custGeom>
            <a:solidFill>
              <a:srgbClr val="F1F2F2"/>
            </a:solidFill>
            <a:ln w="2286"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364487A8-A3DE-4937-90D6-4C58B15F577E}"/>
                </a:ext>
              </a:extLst>
            </p:cNvPr>
            <p:cNvSpPr/>
            <p:nvPr/>
          </p:nvSpPr>
          <p:spPr>
            <a:xfrm>
              <a:off x="3682823" y="2376318"/>
              <a:ext cx="51229" cy="2286"/>
            </a:xfrm>
            <a:custGeom>
              <a:avLst/>
              <a:gdLst>
                <a:gd name="connsiteX0" fmla="*/ 0 w 51229"/>
                <a:gd name="connsiteY0" fmla="*/ 0 h 2286"/>
                <a:gd name="connsiteX1" fmla="*/ 51229 w 51229"/>
                <a:gd name="connsiteY1" fmla="*/ 0 h 2286"/>
              </a:gdLst>
              <a:ahLst/>
              <a:cxnLst>
                <a:cxn ang="0">
                  <a:pos x="connsiteX0" y="connsiteY0"/>
                </a:cxn>
                <a:cxn ang="0">
                  <a:pos x="connsiteX1" y="connsiteY1"/>
                </a:cxn>
              </a:cxnLst>
              <a:rect l="l" t="t" r="r" b="b"/>
              <a:pathLst>
                <a:path w="51229" h="2286">
                  <a:moveTo>
                    <a:pt x="0" y="0"/>
                  </a:moveTo>
                  <a:lnTo>
                    <a:pt x="51229" y="0"/>
                  </a:lnTo>
                </a:path>
              </a:pathLst>
            </a:custGeom>
            <a:ln w="12700" cap="flat">
              <a:solidFill>
                <a:srgbClr val="FF9900"/>
              </a:solidFill>
              <a:prstDash val="solid"/>
              <a:round/>
            </a:ln>
          </p:spPr>
          <p:txBody>
            <a:bodyPr rtlCol="0" anchor="ctr"/>
            <a:lstStyle/>
            <a:p>
              <a:endParaRPr lang="en-US"/>
            </a:p>
          </p:txBody>
        </p:sp>
        <p:sp>
          <p:nvSpPr>
            <p:cNvPr id="66" name="Freeform: Shape 65">
              <a:extLst>
                <a:ext uri="{FF2B5EF4-FFF2-40B4-BE49-F238E27FC236}">
                  <a16:creationId xmlns:a16="http://schemas.microsoft.com/office/drawing/2014/main" id="{76DFFD71-6456-49FF-A798-510AFE7B6BBD}"/>
                </a:ext>
              </a:extLst>
            </p:cNvPr>
            <p:cNvSpPr/>
            <p:nvPr/>
          </p:nvSpPr>
          <p:spPr>
            <a:xfrm>
              <a:off x="3648648" y="2393395"/>
              <a:ext cx="42702" cy="2286"/>
            </a:xfrm>
            <a:custGeom>
              <a:avLst/>
              <a:gdLst>
                <a:gd name="connsiteX0" fmla="*/ 0 w 42702"/>
                <a:gd name="connsiteY0" fmla="*/ 0 h 2286"/>
                <a:gd name="connsiteX1" fmla="*/ 42702 w 42702"/>
                <a:gd name="connsiteY1" fmla="*/ 0 h 2286"/>
              </a:gdLst>
              <a:ahLst/>
              <a:cxnLst>
                <a:cxn ang="0">
                  <a:pos x="connsiteX0" y="connsiteY0"/>
                </a:cxn>
                <a:cxn ang="0">
                  <a:pos x="connsiteX1" y="connsiteY1"/>
                </a:cxn>
              </a:cxnLst>
              <a:rect l="l" t="t" r="r" b="b"/>
              <a:pathLst>
                <a:path w="42702" h="2286">
                  <a:moveTo>
                    <a:pt x="0" y="0"/>
                  </a:moveTo>
                  <a:lnTo>
                    <a:pt x="42702" y="0"/>
                  </a:lnTo>
                </a:path>
              </a:pathLst>
            </a:custGeom>
            <a:ln w="12700" cap="flat">
              <a:solidFill>
                <a:srgbClr val="FF9900"/>
              </a:solidFill>
              <a:prstDash val="solid"/>
              <a:round/>
            </a:ln>
          </p:spPr>
          <p:txBody>
            <a:bodyPr rtlCol="0" anchor="ctr"/>
            <a:lstStyle/>
            <a:p>
              <a:endParaRPr lang="en-US"/>
            </a:p>
          </p:txBody>
        </p:sp>
        <p:sp>
          <p:nvSpPr>
            <p:cNvPr id="67" name="Freeform: Shape 66">
              <a:extLst>
                <a:ext uri="{FF2B5EF4-FFF2-40B4-BE49-F238E27FC236}">
                  <a16:creationId xmlns:a16="http://schemas.microsoft.com/office/drawing/2014/main" id="{CC187300-0450-4A89-B713-A30C946425A5}"/>
                </a:ext>
              </a:extLst>
            </p:cNvPr>
            <p:cNvSpPr/>
            <p:nvPr/>
          </p:nvSpPr>
          <p:spPr>
            <a:xfrm>
              <a:off x="3635846" y="2376318"/>
              <a:ext cx="25626" cy="2286"/>
            </a:xfrm>
            <a:custGeom>
              <a:avLst/>
              <a:gdLst>
                <a:gd name="connsiteX0" fmla="*/ 25626 w 25626"/>
                <a:gd name="connsiteY0" fmla="*/ 0 h 2286"/>
                <a:gd name="connsiteX1" fmla="*/ 0 w 25626"/>
                <a:gd name="connsiteY1" fmla="*/ 0 h 2286"/>
              </a:gdLst>
              <a:ahLst/>
              <a:cxnLst>
                <a:cxn ang="0">
                  <a:pos x="connsiteX0" y="connsiteY0"/>
                </a:cxn>
                <a:cxn ang="0">
                  <a:pos x="connsiteX1" y="connsiteY1"/>
                </a:cxn>
              </a:cxnLst>
              <a:rect l="l" t="t" r="r" b="b"/>
              <a:pathLst>
                <a:path w="25626" h="2286">
                  <a:moveTo>
                    <a:pt x="25626" y="0"/>
                  </a:moveTo>
                  <a:lnTo>
                    <a:pt x="0" y="0"/>
                  </a:lnTo>
                </a:path>
              </a:pathLst>
            </a:custGeom>
            <a:ln w="12700" cap="flat">
              <a:solidFill>
                <a:srgbClr val="FF9900"/>
              </a:solidFill>
              <a:prstDash val="solid"/>
              <a:round/>
            </a:ln>
          </p:spPr>
          <p:txBody>
            <a:bodyPr rtlCol="0" anchor="ctr"/>
            <a:lstStyle/>
            <a:p>
              <a:endParaRPr lang="en-US"/>
            </a:p>
          </p:txBody>
        </p:sp>
        <p:sp>
          <p:nvSpPr>
            <p:cNvPr id="68" name="Freeform: Shape 67">
              <a:extLst>
                <a:ext uri="{FF2B5EF4-FFF2-40B4-BE49-F238E27FC236}">
                  <a16:creationId xmlns:a16="http://schemas.microsoft.com/office/drawing/2014/main" id="{53F59F2D-1079-4C17-8253-91233EE78E35}"/>
                </a:ext>
              </a:extLst>
            </p:cNvPr>
            <p:cNvSpPr/>
            <p:nvPr/>
          </p:nvSpPr>
          <p:spPr>
            <a:xfrm>
              <a:off x="3699900" y="2393395"/>
              <a:ext cx="21351" cy="2286"/>
            </a:xfrm>
            <a:custGeom>
              <a:avLst/>
              <a:gdLst>
                <a:gd name="connsiteX0" fmla="*/ 21351 w 21351"/>
                <a:gd name="connsiteY0" fmla="*/ 0 h 2286"/>
                <a:gd name="connsiteX1" fmla="*/ 0 w 21351"/>
                <a:gd name="connsiteY1" fmla="*/ 0 h 2286"/>
              </a:gdLst>
              <a:ahLst/>
              <a:cxnLst>
                <a:cxn ang="0">
                  <a:pos x="connsiteX0" y="connsiteY0"/>
                </a:cxn>
                <a:cxn ang="0">
                  <a:pos x="connsiteX1" y="connsiteY1"/>
                </a:cxn>
              </a:cxnLst>
              <a:rect l="l" t="t" r="r" b="b"/>
              <a:pathLst>
                <a:path w="21351" h="2286">
                  <a:moveTo>
                    <a:pt x="21351" y="0"/>
                  </a:moveTo>
                  <a:lnTo>
                    <a:pt x="0" y="0"/>
                  </a:lnTo>
                </a:path>
              </a:pathLst>
            </a:custGeom>
            <a:ln w="12700" cap="flat">
              <a:solidFill>
                <a:srgbClr val="FF9900"/>
              </a:solidFill>
              <a:prstDash val="solid"/>
              <a:round/>
            </a:ln>
          </p:spPr>
          <p:txBody>
            <a:bodyPr rtlCol="0" anchor="ctr"/>
            <a:lstStyle/>
            <a:p>
              <a:endParaRPr lang="en-US"/>
            </a:p>
          </p:txBody>
        </p:sp>
        <p:sp>
          <p:nvSpPr>
            <p:cNvPr id="69" name="Freeform: Shape 68">
              <a:extLst>
                <a:ext uri="{FF2B5EF4-FFF2-40B4-BE49-F238E27FC236}">
                  <a16:creationId xmlns:a16="http://schemas.microsoft.com/office/drawing/2014/main" id="{05F07FA1-C40B-49E4-A008-662B12EDDC80}"/>
                </a:ext>
              </a:extLst>
            </p:cNvPr>
            <p:cNvSpPr/>
            <p:nvPr/>
          </p:nvSpPr>
          <p:spPr>
            <a:xfrm>
              <a:off x="3715307" y="2336165"/>
              <a:ext cx="182880" cy="182879"/>
            </a:xfrm>
            <a:custGeom>
              <a:avLst/>
              <a:gdLst>
                <a:gd name="connsiteX0" fmla="*/ 0 w 182880"/>
                <a:gd name="connsiteY0" fmla="*/ 91382 h 182879"/>
                <a:gd name="connsiteX1" fmla="*/ 91383 w 182880"/>
                <a:gd name="connsiteY1" fmla="*/ 182880 h 182879"/>
                <a:gd name="connsiteX2" fmla="*/ 182880 w 182880"/>
                <a:gd name="connsiteY2" fmla="*/ 91497 h 182879"/>
                <a:gd name="connsiteX3" fmla="*/ 91497 w 182880"/>
                <a:gd name="connsiteY3" fmla="*/ 0 h 182879"/>
                <a:gd name="connsiteX4" fmla="*/ 24300 w 182880"/>
                <a:gd name="connsiteY4" fmla="*/ 29363 h 182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880" h="182879">
                  <a:moveTo>
                    <a:pt x="0" y="91382"/>
                  </a:moveTo>
                  <a:cubicBezTo>
                    <a:pt x="-32" y="141882"/>
                    <a:pt x="40881" y="182848"/>
                    <a:pt x="91383" y="182880"/>
                  </a:cubicBezTo>
                  <a:cubicBezTo>
                    <a:pt x="141883" y="182912"/>
                    <a:pt x="182848" y="141999"/>
                    <a:pt x="182880" y="91497"/>
                  </a:cubicBezTo>
                  <a:cubicBezTo>
                    <a:pt x="182912" y="40997"/>
                    <a:pt x="141999" y="32"/>
                    <a:pt x="91497" y="0"/>
                  </a:cubicBezTo>
                  <a:cubicBezTo>
                    <a:pt x="65983" y="-16"/>
                    <a:pt x="41622" y="10629"/>
                    <a:pt x="24300" y="29363"/>
                  </a:cubicBezTo>
                </a:path>
              </a:pathLst>
            </a:custGeom>
            <a:noFill/>
            <a:ln w="12700" cap="flat">
              <a:solidFill>
                <a:srgbClr val="FF9900"/>
              </a:solidFill>
              <a:prstDash val="solid"/>
              <a:round/>
            </a:ln>
          </p:spPr>
          <p:txBody>
            <a:bodyPr rtlCol="0" anchor="ctr"/>
            <a:lstStyle/>
            <a:p>
              <a:endParaRPr lang="en-US"/>
            </a:p>
          </p:txBody>
        </p:sp>
        <p:sp>
          <p:nvSpPr>
            <p:cNvPr id="70" name="Freeform: Shape 69">
              <a:extLst>
                <a:ext uri="{FF2B5EF4-FFF2-40B4-BE49-F238E27FC236}">
                  <a16:creationId xmlns:a16="http://schemas.microsoft.com/office/drawing/2014/main" id="{A3E38397-0382-439D-9F02-B57B0A413645}"/>
                </a:ext>
              </a:extLst>
            </p:cNvPr>
            <p:cNvSpPr/>
            <p:nvPr/>
          </p:nvSpPr>
          <p:spPr>
            <a:xfrm>
              <a:off x="3737230" y="2358122"/>
              <a:ext cx="138897" cy="138897"/>
            </a:xfrm>
            <a:custGeom>
              <a:avLst/>
              <a:gdLst>
                <a:gd name="connsiteX0" fmla="*/ 138897 w 138897"/>
                <a:gd name="connsiteY0" fmla="*/ 69426 h 138897"/>
                <a:gd name="connsiteX1" fmla="*/ 69472 w 138897"/>
                <a:gd name="connsiteY1" fmla="*/ 138897 h 138897"/>
                <a:gd name="connsiteX2" fmla="*/ 0 w 138897"/>
                <a:gd name="connsiteY2" fmla="*/ 69472 h 138897"/>
                <a:gd name="connsiteX3" fmla="*/ 69426 w 138897"/>
                <a:gd name="connsiteY3" fmla="*/ 0 h 138897"/>
                <a:gd name="connsiteX4" fmla="*/ 69449 w 138897"/>
                <a:gd name="connsiteY4" fmla="*/ 0 h 138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897" h="138897">
                  <a:moveTo>
                    <a:pt x="138897" y="69426"/>
                  </a:moveTo>
                  <a:cubicBezTo>
                    <a:pt x="138911" y="107780"/>
                    <a:pt x="107826" y="138884"/>
                    <a:pt x="69472" y="138897"/>
                  </a:cubicBezTo>
                  <a:cubicBezTo>
                    <a:pt x="31116" y="138911"/>
                    <a:pt x="13" y="107826"/>
                    <a:pt x="0" y="69472"/>
                  </a:cubicBezTo>
                  <a:cubicBezTo>
                    <a:pt x="-13" y="31116"/>
                    <a:pt x="31070" y="13"/>
                    <a:pt x="69426" y="0"/>
                  </a:cubicBezTo>
                  <a:cubicBezTo>
                    <a:pt x="69433" y="0"/>
                    <a:pt x="69442" y="0"/>
                    <a:pt x="69449" y="0"/>
                  </a:cubicBezTo>
                </a:path>
              </a:pathLst>
            </a:custGeom>
            <a:noFill/>
            <a:ln w="12700" cap="flat">
              <a:solidFill>
                <a:srgbClr val="FF9900"/>
              </a:solidFill>
              <a:prstDash val="solid"/>
              <a:round/>
            </a:ln>
          </p:spPr>
          <p:txBody>
            <a:bodyPr rtlCol="0" anchor="ctr"/>
            <a:lstStyle/>
            <a:p>
              <a:endParaRPr lang="en-US"/>
            </a:p>
          </p:txBody>
        </p:sp>
        <p:sp>
          <p:nvSpPr>
            <p:cNvPr id="71" name="Freeform: Shape 70">
              <a:extLst>
                <a:ext uri="{FF2B5EF4-FFF2-40B4-BE49-F238E27FC236}">
                  <a16:creationId xmlns:a16="http://schemas.microsoft.com/office/drawing/2014/main" id="{0B3C2292-E766-4CC6-B434-3E9F2DF49028}"/>
                </a:ext>
              </a:extLst>
            </p:cNvPr>
            <p:cNvSpPr/>
            <p:nvPr/>
          </p:nvSpPr>
          <p:spPr>
            <a:xfrm>
              <a:off x="3682823" y="2410471"/>
              <a:ext cx="25603" cy="2286"/>
            </a:xfrm>
            <a:custGeom>
              <a:avLst/>
              <a:gdLst>
                <a:gd name="connsiteX0" fmla="*/ 0 w 25603"/>
                <a:gd name="connsiteY0" fmla="*/ 0 h 2286"/>
                <a:gd name="connsiteX1" fmla="*/ 25603 w 25603"/>
                <a:gd name="connsiteY1" fmla="*/ 0 h 2286"/>
              </a:gdLst>
              <a:ahLst/>
              <a:cxnLst>
                <a:cxn ang="0">
                  <a:pos x="connsiteX0" y="connsiteY0"/>
                </a:cxn>
                <a:cxn ang="0">
                  <a:pos x="connsiteX1" y="connsiteY1"/>
                </a:cxn>
              </a:cxnLst>
              <a:rect l="l" t="t" r="r" b="b"/>
              <a:pathLst>
                <a:path w="25603" h="2286">
                  <a:moveTo>
                    <a:pt x="0" y="0"/>
                  </a:moveTo>
                  <a:lnTo>
                    <a:pt x="25603" y="0"/>
                  </a:lnTo>
                </a:path>
              </a:pathLst>
            </a:custGeom>
            <a:ln w="12700" cap="flat">
              <a:solidFill>
                <a:srgbClr val="FF9900"/>
              </a:solidFill>
              <a:prstDash val="solid"/>
              <a:round/>
            </a:ln>
          </p:spPr>
          <p:txBody>
            <a:bodyPr rtlCol="0" anchor="ctr"/>
            <a:lstStyle/>
            <a:p>
              <a:endParaRPr lang="en-US"/>
            </a:p>
          </p:txBody>
        </p:sp>
        <p:sp>
          <p:nvSpPr>
            <p:cNvPr id="72" name="Freeform: Shape 71">
              <a:extLst>
                <a:ext uri="{FF2B5EF4-FFF2-40B4-BE49-F238E27FC236}">
                  <a16:creationId xmlns:a16="http://schemas.microsoft.com/office/drawing/2014/main" id="{554C7150-8EA8-4E58-BD40-99E63B35FFEF}"/>
                </a:ext>
              </a:extLst>
            </p:cNvPr>
            <p:cNvSpPr/>
            <p:nvPr/>
          </p:nvSpPr>
          <p:spPr>
            <a:xfrm>
              <a:off x="3774515" y="2386743"/>
              <a:ext cx="36438" cy="70820"/>
            </a:xfrm>
            <a:custGeom>
              <a:avLst/>
              <a:gdLst>
                <a:gd name="connsiteX0" fmla="*/ 0 w 36438"/>
                <a:gd name="connsiteY0" fmla="*/ 70820 h 70820"/>
                <a:gd name="connsiteX1" fmla="*/ 36439 w 36438"/>
                <a:gd name="connsiteY1" fmla="*/ 41194 h 70820"/>
                <a:gd name="connsiteX2" fmla="*/ 36439 w 36438"/>
                <a:gd name="connsiteY2" fmla="*/ 0 h 70820"/>
              </a:gdLst>
              <a:ahLst/>
              <a:cxnLst>
                <a:cxn ang="0">
                  <a:pos x="connsiteX0" y="connsiteY0"/>
                </a:cxn>
                <a:cxn ang="0">
                  <a:pos x="connsiteX1" y="connsiteY1"/>
                </a:cxn>
                <a:cxn ang="0">
                  <a:pos x="connsiteX2" y="connsiteY2"/>
                </a:cxn>
              </a:cxnLst>
              <a:rect l="l" t="t" r="r" b="b"/>
              <a:pathLst>
                <a:path w="36438" h="70820">
                  <a:moveTo>
                    <a:pt x="0" y="70820"/>
                  </a:moveTo>
                  <a:lnTo>
                    <a:pt x="36439" y="41194"/>
                  </a:lnTo>
                  <a:lnTo>
                    <a:pt x="36439" y="0"/>
                  </a:lnTo>
                </a:path>
              </a:pathLst>
            </a:custGeom>
            <a:noFill/>
            <a:ln w="12700" cap="flat">
              <a:solidFill>
                <a:srgbClr val="FF9900"/>
              </a:solidFill>
              <a:prstDash val="solid"/>
              <a:round/>
            </a:ln>
          </p:spPr>
          <p:txBody>
            <a:bodyPr rtlCol="0" anchor="ctr"/>
            <a:lstStyle/>
            <a:p>
              <a:endParaRPr lang="en-US"/>
            </a:p>
          </p:txBody>
        </p:sp>
      </p:grpSp>
      <p:grpSp>
        <p:nvGrpSpPr>
          <p:cNvPr id="73" name="Graphic 4901">
            <a:extLst>
              <a:ext uri="{FF2B5EF4-FFF2-40B4-BE49-F238E27FC236}">
                <a16:creationId xmlns:a16="http://schemas.microsoft.com/office/drawing/2014/main" id="{1B94F65E-8D5E-4496-A11F-B2A73708AB5E}"/>
              </a:ext>
            </a:extLst>
          </p:cNvPr>
          <p:cNvGrpSpPr/>
          <p:nvPr/>
        </p:nvGrpSpPr>
        <p:grpSpPr>
          <a:xfrm>
            <a:off x="3693947" y="2233450"/>
            <a:ext cx="526832" cy="526832"/>
            <a:chOff x="9008107" y="2476500"/>
            <a:chExt cx="1905000" cy="1905000"/>
          </a:xfrm>
        </p:grpSpPr>
        <p:sp>
          <p:nvSpPr>
            <p:cNvPr id="74" name="Freeform: Shape 73">
              <a:extLst>
                <a:ext uri="{FF2B5EF4-FFF2-40B4-BE49-F238E27FC236}">
                  <a16:creationId xmlns:a16="http://schemas.microsoft.com/office/drawing/2014/main" id="{7D5B5EF5-0EE1-4764-B3AE-E11656EAE842}"/>
                </a:ext>
              </a:extLst>
            </p:cNvPr>
            <p:cNvSpPr/>
            <p:nvPr/>
          </p:nvSpPr>
          <p:spPr>
            <a:xfrm>
              <a:off x="9329290" y="3075241"/>
              <a:ext cx="35242" cy="691895"/>
            </a:xfrm>
            <a:custGeom>
              <a:avLst/>
              <a:gdLst>
                <a:gd name="connsiteX0" fmla="*/ 0 w 35242"/>
                <a:gd name="connsiteY0" fmla="*/ 691896 h 691895"/>
                <a:gd name="connsiteX1" fmla="*/ 0 w 35242"/>
                <a:gd name="connsiteY1" fmla="*/ 0 h 691895"/>
                <a:gd name="connsiteX2" fmla="*/ 35242 w 35242"/>
                <a:gd name="connsiteY2" fmla="*/ 0 h 691895"/>
              </a:gdLst>
              <a:ahLst/>
              <a:cxnLst>
                <a:cxn ang="0">
                  <a:pos x="connsiteX0" y="connsiteY0"/>
                </a:cxn>
                <a:cxn ang="0">
                  <a:pos x="connsiteX1" y="connsiteY1"/>
                </a:cxn>
                <a:cxn ang="0">
                  <a:pos x="connsiteX2" y="connsiteY2"/>
                </a:cxn>
              </a:cxnLst>
              <a:rect l="l" t="t" r="r" b="b"/>
              <a:pathLst>
                <a:path w="35242" h="691895">
                  <a:moveTo>
                    <a:pt x="0" y="691896"/>
                  </a:moveTo>
                  <a:lnTo>
                    <a:pt x="0" y="0"/>
                  </a:lnTo>
                  <a:lnTo>
                    <a:pt x="35242" y="0"/>
                  </a:lnTo>
                </a:path>
              </a:pathLst>
            </a:custGeom>
            <a:noFill/>
            <a:ln w="12700" cap="flat">
              <a:solidFill>
                <a:srgbClr val="F1F2F2"/>
              </a:solidFill>
              <a:prstDash val="solid"/>
              <a:round/>
            </a:ln>
          </p:spPr>
          <p:txBody>
            <a:bodyPr rtlCol="0" anchor="ctr"/>
            <a:lstStyle/>
            <a:p>
              <a:endParaRPr lang="en-US" dirty="0"/>
            </a:p>
          </p:txBody>
        </p:sp>
        <p:sp>
          <p:nvSpPr>
            <p:cNvPr id="75" name="Freeform: Shape 74">
              <a:extLst>
                <a:ext uri="{FF2B5EF4-FFF2-40B4-BE49-F238E27FC236}">
                  <a16:creationId xmlns:a16="http://schemas.microsoft.com/office/drawing/2014/main" id="{3A2DDE67-C85C-4746-A33E-7B7FD5E5A664}"/>
                </a:ext>
              </a:extLst>
            </p:cNvPr>
            <p:cNvSpPr/>
            <p:nvPr/>
          </p:nvSpPr>
          <p:spPr>
            <a:xfrm>
              <a:off x="9329290" y="3814000"/>
              <a:ext cx="9525" cy="105632"/>
            </a:xfrm>
            <a:custGeom>
              <a:avLst/>
              <a:gdLst>
                <a:gd name="connsiteX0" fmla="*/ 0 w 9525"/>
                <a:gd name="connsiteY0" fmla="*/ 105632 h 105632"/>
                <a:gd name="connsiteX1" fmla="*/ 0 w 9525"/>
                <a:gd name="connsiteY1" fmla="*/ 0 h 105632"/>
              </a:gdLst>
              <a:ahLst/>
              <a:cxnLst>
                <a:cxn ang="0">
                  <a:pos x="connsiteX0" y="connsiteY0"/>
                </a:cxn>
                <a:cxn ang="0">
                  <a:pos x="connsiteX1" y="connsiteY1"/>
                </a:cxn>
              </a:cxnLst>
              <a:rect l="l" t="t" r="r" b="b"/>
              <a:pathLst>
                <a:path w="9525" h="105632">
                  <a:moveTo>
                    <a:pt x="0" y="105632"/>
                  </a:moveTo>
                  <a:lnTo>
                    <a:pt x="0" y="0"/>
                  </a:lnTo>
                </a:path>
              </a:pathLst>
            </a:custGeom>
            <a:ln w="12700" cap="flat">
              <a:solidFill>
                <a:srgbClr val="F1F2F2"/>
              </a:solidFill>
              <a:prstDash val="solid"/>
              <a:round/>
            </a:ln>
          </p:spPr>
          <p:txBody>
            <a:bodyPr rtlCol="0" anchor="ctr"/>
            <a:lstStyle/>
            <a:p>
              <a:endParaRPr lang="en-US" dirty="0"/>
            </a:p>
          </p:txBody>
        </p:sp>
        <p:sp>
          <p:nvSpPr>
            <p:cNvPr id="76" name="Freeform: Shape 75">
              <a:extLst>
                <a:ext uri="{FF2B5EF4-FFF2-40B4-BE49-F238E27FC236}">
                  <a16:creationId xmlns:a16="http://schemas.microsoft.com/office/drawing/2014/main" id="{0DC633EA-4B93-4031-9853-29914DB33A46}"/>
                </a:ext>
              </a:extLst>
            </p:cNvPr>
            <p:cNvSpPr/>
            <p:nvPr/>
          </p:nvSpPr>
          <p:spPr>
            <a:xfrm>
              <a:off x="9329290" y="3320605"/>
              <a:ext cx="104679" cy="742759"/>
            </a:xfrm>
            <a:custGeom>
              <a:avLst/>
              <a:gdLst>
                <a:gd name="connsiteX0" fmla="*/ 104680 w 104679"/>
                <a:gd name="connsiteY0" fmla="*/ 0 h 742759"/>
                <a:gd name="connsiteX1" fmla="*/ 104680 w 104679"/>
                <a:gd name="connsiteY1" fmla="*/ 742760 h 742759"/>
                <a:gd name="connsiteX2" fmla="*/ 0 w 104679"/>
                <a:gd name="connsiteY2" fmla="*/ 742760 h 742759"/>
                <a:gd name="connsiteX3" fmla="*/ 0 w 104679"/>
                <a:gd name="connsiteY3" fmla="*/ 648271 h 742759"/>
              </a:gdLst>
              <a:ahLst/>
              <a:cxnLst>
                <a:cxn ang="0">
                  <a:pos x="connsiteX0" y="connsiteY0"/>
                </a:cxn>
                <a:cxn ang="0">
                  <a:pos x="connsiteX1" y="connsiteY1"/>
                </a:cxn>
                <a:cxn ang="0">
                  <a:pos x="connsiteX2" y="connsiteY2"/>
                </a:cxn>
                <a:cxn ang="0">
                  <a:pos x="connsiteX3" y="connsiteY3"/>
                </a:cxn>
              </a:cxnLst>
              <a:rect l="l" t="t" r="r" b="b"/>
              <a:pathLst>
                <a:path w="104679" h="742759">
                  <a:moveTo>
                    <a:pt x="104680" y="0"/>
                  </a:moveTo>
                  <a:lnTo>
                    <a:pt x="104680" y="742760"/>
                  </a:lnTo>
                  <a:lnTo>
                    <a:pt x="0" y="742760"/>
                  </a:lnTo>
                  <a:lnTo>
                    <a:pt x="0" y="648271"/>
                  </a:lnTo>
                </a:path>
              </a:pathLst>
            </a:custGeom>
            <a:noFill/>
            <a:ln w="12700" cap="flat">
              <a:solidFill>
                <a:srgbClr val="F1F2F2"/>
              </a:solidFill>
              <a:prstDash val="solid"/>
              <a:round/>
            </a:ln>
          </p:spPr>
          <p:txBody>
            <a:bodyPr rtlCol="0" anchor="ctr"/>
            <a:lstStyle/>
            <a:p>
              <a:endParaRPr lang="en-US" dirty="0"/>
            </a:p>
          </p:txBody>
        </p:sp>
        <p:sp>
          <p:nvSpPr>
            <p:cNvPr id="77" name="Freeform: Shape 76">
              <a:extLst>
                <a:ext uri="{FF2B5EF4-FFF2-40B4-BE49-F238E27FC236}">
                  <a16:creationId xmlns:a16="http://schemas.microsoft.com/office/drawing/2014/main" id="{8DC5B2EE-5788-4663-AA7E-DE7EEFD36907}"/>
                </a:ext>
              </a:extLst>
            </p:cNvPr>
            <p:cNvSpPr/>
            <p:nvPr/>
          </p:nvSpPr>
          <p:spPr>
            <a:xfrm>
              <a:off x="10487244" y="3075241"/>
              <a:ext cx="104679" cy="988123"/>
            </a:xfrm>
            <a:custGeom>
              <a:avLst/>
              <a:gdLst>
                <a:gd name="connsiteX0" fmla="*/ 76486 w 104679"/>
                <a:gd name="connsiteY0" fmla="*/ 0 h 988123"/>
                <a:gd name="connsiteX1" fmla="*/ 104680 w 104679"/>
                <a:gd name="connsiteY1" fmla="*/ 0 h 988123"/>
                <a:gd name="connsiteX2" fmla="*/ 104680 w 104679"/>
                <a:gd name="connsiteY2" fmla="*/ 988124 h 988123"/>
                <a:gd name="connsiteX3" fmla="*/ 0 w 104679"/>
                <a:gd name="connsiteY3" fmla="*/ 988124 h 988123"/>
                <a:gd name="connsiteX4" fmla="*/ 0 w 104679"/>
                <a:gd name="connsiteY4" fmla="*/ 203835 h 9881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679" h="988123">
                  <a:moveTo>
                    <a:pt x="76486" y="0"/>
                  </a:moveTo>
                  <a:lnTo>
                    <a:pt x="104680" y="0"/>
                  </a:lnTo>
                  <a:lnTo>
                    <a:pt x="104680" y="988124"/>
                  </a:lnTo>
                  <a:lnTo>
                    <a:pt x="0" y="988124"/>
                  </a:lnTo>
                  <a:lnTo>
                    <a:pt x="0" y="203835"/>
                  </a:lnTo>
                </a:path>
              </a:pathLst>
            </a:custGeom>
            <a:noFill/>
            <a:ln w="12700" cap="flat">
              <a:solidFill>
                <a:srgbClr val="F1F2F2"/>
              </a:solidFill>
              <a:prstDash val="solid"/>
              <a:round/>
            </a:ln>
          </p:spPr>
          <p:txBody>
            <a:bodyPr rtlCol="0" anchor="ctr"/>
            <a:lstStyle/>
            <a:p>
              <a:endParaRPr lang="en-US" dirty="0"/>
            </a:p>
          </p:txBody>
        </p:sp>
        <p:sp>
          <p:nvSpPr>
            <p:cNvPr id="78" name="Freeform: Shape 77">
              <a:extLst>
                <a:ext uri="{FF2B5EF4-FFF2-40B4-BE49-F238E27FC236}">
                  <a16:creationId xmlns:a16="http://schemas.microsoft.com/office/drawing/2014/main" id="{BC8DC562-2E0A-40B2-B7D0-59177FE12709}"/>
                </a:ext>
              </a:extLst>
            </p:cNvPr>
            <p:cNvSpPr/>
            <p:nvPr/>
          </p:nvSpPr>
          <p:spPr>
            <a:xfrm>
              <a:off x="10327510" y="4020216"/>
              <a:ext cx="117443" cy="9525"/>
            </a:xfrm>
            <a:custGeom>
              <a:avLst/>
              <a:gdLst>
                <a:gd name="connsiteX0" fmla="*/ 0 w 117443"/>
                <a:gd name="connsiteY0" fmla="*/ 0 h 9525"/>
                <a:gd name="connsiteX1" fmla="*/ 117443 w 117443"/>
                <a:gd name="connsiteY1" fmla="*/ 0 h 9525"/>
              </a:gdLst>
              <a:ahLst/>
              <a:cxnLst>
                <a:cxn ang="0">
                  <a:pos x="connsiteX0" y="connsiteY0"/>
                </a:cxn>
                <a:cxn ang="0">
                  <a:pos x="connsiteX1" y="connsiteY1"/>
                </a:cxn>
              </a:cxnLst>
              <a:rect l="l" t="t" r="r" b="b"/>
              <a:pathLst>
                <a:path w="117443" h="9525">
                  <a:moveTo>
                    <a:pt x="0" y="0"/>
                  </a:moveTo>
                  <a:lnTo>
                    <a:pt x="117443" y="0"/>
                  </a:lnTo>
                </a:path>
              </a:pathLst>
            </a:custGeom>
            <a:ln w="12700" cap="flat">
              <a:solidFill>
                <a:srgbClr val="F1F2F2"/>
              </a:solidFill>
              <a:prstDash val="solid"/>
              <a:round/>
            </a:ln>
          </p:spPr>
          <p:txBody>
            <a:bodyPr rtlCol="0" anchor="ctr"/>
            <a:lstStyle/>
            <a:p>
              <a:endParaRPr lang="en-US" dirty="0"/>
            </a:p>
          </p:txBody>
        </p:sp>
        <p:sp>
          <p:nvSpPr>
            <p:cNvPr id="79" name="Freeform: Shape 78">
              <a:extLst>
                <a:ext uri="{FF2B5EF4-FFF2-40B4-BE49-F238E27FC236}">
                  <a16:creationId xmlns:a16="http://schemas.microsoft.com/office/drawing/2014/main" id="{D6956A6B-D6B3-40CF-BEC9-202A19A2A84A}"/>
                </a:ext>
              </a:extLst>
            </p:cNvPr>
            <p:cNvSpPr/>
            <p:nvPr/>
          </p:nvSpPr>
          <p:spPr>
            <a:xfrm>
              <a:off x="10149011" y="4020216"/>
              <a:ext cx="120491" cy="9525"/>
            </a:xfrm>
            <a:custGeom>
              <a:avLst/>
              <a:gdLst>
                <a:gd name="connsiteX0" fmla="*/ 0 w 120491"/>
                <a:gd name="connsiteY0" fmla="*/ 0 h 9525"/>
                <a:gd name="connsiteX1" fmla="*/ 120491 w 120491"/>
                <a:gd name="connsiteY1" fmla="*/ 0 h 9525"/>
              </a:gdLst>
              <a:ahLst/>
              <a:cxnLst>
                <a:cxn ang="0">
                  <a:pos x="connsiteX0" y="connsiteY0"/>
                </a:cxn>
                <a:cxn ang="0">
                  <a:pos x="connsiteX1" y="connsiteY1"/>
                </a:cxn>
              </a:cxnLst>
              <a:rect l="l" t="t" r="r" b="b"/>
              <a:pathLst>
                <a:path w="120491" h="9525">
                  <a:moveTo>
                    <a:pt x="0" y="0"/>
                  </a:moveTo>
                  <a:lnTo>
                    <a:pt x="120491" y="0"/>
                  </a:lnTo>
                </a:path>
              </a:pathLst>
            </a:custGeom>
            <a:ln w="12700" cap="flat">
              <a:solidFill>
                <a:srgbClr val="F1F2F2"/>
              </a:solidFill>
              <a:prstDash val="solid"/>
              <a:round/>
            </a:ln>
          </p:spPr>
          <p:txBody>
            <a:bodyPr rtlCol="0" anchor="ctr"/>
            <a:lstStyle/>
            <a:p>
              <a:endParaRPr lang="en-US" dirty="0"/>
            </a:p>
          </p:txBody>
        </p:sp>
        <p:sp>
          <p:nvSpPr>
            <p:cNvPr id="80" name="Freeform: Shape 79">
              <a:extLst>
                <a:ext uri="{FF2B5EF4-FFF2-40B4-BE49-F238E27FC236}">
                  <a16:creationId xmlns:a16="http://schemas.microsoft.com/office/drawing/2014/main" id="{8A52970F-18E9-4326-90C6-0CC351390F48}"/>
                </a:ext>
              </a:extLst>
            </p:cNvPr>
            <p:cNvSpPr/>
            <p:nvPr/>
          </p:nvSpPr>
          <p:spPr>
            <a:xfrm>
              <a:off x="9476260" y="4020216"/>
              <a:ext cx="633603" cy="9525"/>
            </a:xfrm>
            <a:custGeom>
              <a:avLst/>
              <a:gdLst>
                <a:gd name="connsiteX0" fmla="*/ 0 w 633603"/>
                <a:gd name="connsiteY0" fmla="*/ 0 h 9525"/>
                <a:gd name="connsiteX1" fmla="*/ 633603 w 633603"/>
                <a:gd name="connsiteY1" fmla="*/ 0 h 9525"/>
              </a:gdLst>
              <a:ahLst/>
              <a:cxnLst>
                <a:cxn ang="0">
                  <a:pos x="connsiteX0" y="connsiteY0"/>
                </a:cxn>
                <a:cxn ang="0">
                  <a:pos x="connsiteX1" y="connsiteY1"/>
                </a:cxn>
              </a:cxnLst>
              <a:rect l="l" t="t" r="r" b="b"/>
              <a:pathLst>
                <a:path w="633603" h="9525">
                  <a:moveTo>
                    <a:pt x="0" y="0"/>
                  </a:moveTo>
                  <a:lnTo>
                    <a:pt x="633603" y="0"/>
                  </a:lnTo>
                </a:path>
              </a:pathLst>
            </a:custGeom>
            <a:ln w="12700" cap="flat">
              <a:solidFill>
                <a:srgbClr val="F1F2F2"/>
              </a:solidFill>
              <a:prstDash val="solid"/>
              <a:round/>
            </a:ln>
          </p:spPr>
          <p:txBody>
            <a:bodyPr rtlCol="0" anchor="ctr"/>
            <a:lstStyle/>
            <a:p>
              <a:endParaRPr lang="en-US" dirty="0"/>
            </a:p>
          </p:txBody>
        </p:sp>
        <p:sp>
          <p:nvSpPr>
            <p:cNvPr id="81" name="Freeform: Shape 80">
              <a:extLst>
                <a:ext uri="{FF2B5EF4-FFF2-40B4-BE49-F238E27FC236}">
                  <a16:creationId xmlns:a16="http://schemas.microsoft.com/office/drawing/2014/main" id="{D3A4CC45-A6BB-4F57-B8D4-C31F5D1693A3}"/>
                </a:ext>
              </a:extLst>
            </p:cNvPr>
            <p:cNvSpPr/>
            <p:nvPr/>
          </p:nvSpPr>
          <p:spPr>
            <a:xfrm>
              <a:off x="10166823" y="3146202"/>
              <a:ext cx="190119" cy="9525"/>
            </a:xfrm>
            <a:custGeom>
              <a:avLst/>
              <a:gdLst>
                <a:gd name="connsiteX0" fmla="*/ 0 w 190119"/>
                <a:gd name="connsiteY0" fmla="*/ 0 h 9525"/>
                <a:gd name="connsiteX1" fmla="*/ 190119 w 190119"/>
                <a:gd name="connsiteY1" fmla="*/ 0 h 9525"/>
              </a:gdLst>
              <a:ahLst/>
              <a:cxnLst>
                <a:cxn ang="0">
                  <a:pos x="connsiteX0" y="connsiteY0"/>
                </a:cxn>
                <a:cxn ang="0">
                  <a:pos x="connsiteX1" y="connsiteY1"/>
                </a:cxn>
              </a:cxnLst>
              <a:rect l="l" t="t" r="r" b="b"/>
              <a:pathLst>
                <a:path w="190119" h="9525">
                  <a:moveTo>
                    <a:pt x="0" y="0"/>
                  </a:moveTo>
                  <a:lnTo>
                    <a:pt x="190119" y="0"/>
                  </a:lnTo>
                </a:path>
              </a:pathLst>
            </a:custGeom>
            <a:ln w="12700" cap="flat">
              <a:solidFill>
                <a:srgbClr val="F1F2F2"/>
              </a:solidFill>
              <a:prstDash val="solid"/>
              <a:round/>
            </a:ln>
          </p:spPr>
          <p:txBody>
            <a:bodyPr rtlCol="0" anchor="ctr"/>
            <a:lstStyle/>
            <a:p>
              <a:endParaRPr lang="en-US" dirty="0"/>
            </a:p>
          </p:txBody>
        </p:sp>
        <p:sp>
          <p:nvSpPr>
            <p:cNvPr id="82" name="Freeform: Shape 81">
              <a:extLst>
                <a:ext uri="{FF2B5EF4-FFF2-40B4-BE49-F238E27FC236}">
                  <a16:creationId xmlns:a16="http://schemas.microsoft.com/office/drawing/2014/main" id="{986FDE85-338C-4563-9996-AEFB4DB08892}"/>
                </a:ext>
              </a:extLst>
            </p:cNvPr>
            <p:cNvSpPr/>
            <p:nvPr/>
          </p:nvSpPr>
          <p:spPr>
            <a:xfrm>
              <a:off x="9660569" y="3146202"/>
              <a:ext cx="126110" cy="9525"/>
            </a:xfrm>
            <a:custGeom>
              <a:avLst/>
              <a:gdLst>
                <a:gd name="connsiteX0" fmla="*/ 0 w 126110"/>
                <a:gd name="connsiteY0" fmla="*/ 0 h 9525"/>
                <a:gd name="connsiteX1" fmla="*/ 126111 w 126110"/>
                <a:gd name="connsiteY1" fmla="*/ 0 h 9525"/>
              </a:gdLst>
              <a:ahLst/>
              <a:cxnLst>
                <a:cxn ang="0">
                  <a:pos x="connsiteX0" y="connsiteY0"/>
                </a:cxn>
                <a:cxn ang="0">
                  <a:pos x="connsiteX1" y="connsiteY1"/>
                </a:cxn>
              </a:cxnLst>
              <a:rect l="l" t="t" r="r" b="b"/>
              <a:pathLst>
                <a:path w="126110" h="9525">
                  <a:moveTo>
                    <a:pt x="0" y="0"/>
                  </a:moveTo>
                  <a:lnTo>
                    <a:pt x="126111" y="0"/>
                  </a:lnTo>
                </a:path>
              </a:pathLst>
            </a:custGeom>
            <a:ln w="12700" cap="flat">
              <a:solidFill>
                <a:srgbClr val="F1F2F2"/>
              </a:solidFill>
              <a:prstDash val="solid"/>
              <a:round/>
            </a:ln>
          </p:spPr>
          <p:txBody>
            <a:bodyPr rtlCol="0" anchor="ctr"/>
            <a:lstStyle/>
            <a:p>
              <a:endParaRPr lang="en-US" dirty="0"/>
            </a:p>
          </p:txBody>
        </p:sp>
        <p:sp>
          <p:nvSpPr>
            <p:cNvPr id="83" name="Freeform: Shape 82">
              <a:extLst>
                <a:ext uri="{FF2B5EF4-FFF2-40B4-BE49-F238E27FC236}">
                  <a16:creationId xmlns:a16="http://schemas.microsoft.com/office/drawing/2014/main" id="{4B6CE796-8B5A-4D23-840C-748403FED74F}"/>
                </a:ext>
              </a:extLst>
            </p:cNvPr>
            <p:cNvSpPr/>
            <p:nvPr/>
          </p:nvSpPr>
          <p:spPr>
            <a:xfrm>
              <a:off x="10175681" y="3230213"/>
              <a:ext cx="187642" cy="9525"/>
            </a:xfrm>
            <a:custGeom>
              <a:avLst/>
              <a:gdLst>
                <a:gd name="connsiteX0" fmla="*/ 0 w 187642"/>
                <a:gd name="connsiteY0" fmla="*/ 0 h 9525"/>
                <a:gd name="connsiteX1" fmla="*/ 187642 w 187642"/>
                <a:gd name="connsiteY1" fmla="*/ 0 h 9525"/>
              </a:gdLst>
              <a:ahLst/>
              <a:cxnLst>
                <a:cxn ang="0">
                  <a:pos x="connsiteX0" y="connsiteY0"/>
                </a:cxn>
                <a:cxn ang="0">
                  <a:pos x="connsiteX1" y="connsiteY1"/>
                </a:cxn>
              </a:cxnLst>
              <a:rect l="l" t="t" r="r" b="b"/>
              <a:pathLst>
                <a:path w="187642" h="9525">
                  <a:moveTo>
                    <a:pt x="0" y="0"/>
                  </a:moveTo>
                  <a:lnTo>
                    <a:pt x="187642" y="0"/>
                  </a:lnTo>
                </a:path>
              </a:pathLst>
            </a:custGeom>
            <a:ln w="12700" cap="flat">
              <a:solidFill>
                <a:srgbClr val="F1F2F2"/>
              </a:solidFill>
              <a:prstDash val="solid"/>
              <a:round/>
            </a:ln>
          </p:spPr>
          <p:txBody>
            <a:bodyPr rtlCol="0" anchor="ctr"/>
            <a:lstStyle/>
            <a:p>
              <a:endParaRPr lang="en-US" dirty="0"/>
            </a:p>
          </p:txBody>
        </p:sp>
        <p:sp>
          <p:nvSpPr>
            <p:cNvPr id="84" name="Freeform: Shape 83">
              <a:extLst>
                <a:ext uri="{FF2B5EF4-FFF2-40B4-BE49-F238E27FC236}">
                  <a16:creationId xmlns:a16="http://schemas.microsoft.com/office/drawing/2014/main" id="{AB38C2F0-5282-43E8-A65B-39D14ED318C7}"/>
                </a:ext>
              </a:extLst>
            </p:cNvPr>
            <p:cNvSpPr/>
            <p:nvPr/>
          </p:nvSpPr>
          <p:spPr>
            <a:xfrm>
              <a:off x="9941652" y="3230213"/>
              <a:ext cx="36290" cy="9525"/>
            </a:xfrm>
            <a:custGeom>
              <a:avLst/>
              <a:gdLst>
                <a:gd name="connsiteX0" fmla="*/ 0 w 36290"/>
                <a:gd name="connsiteY0" fmla="*/ 0 h 9525"/>
                <a:gd name="connsiteX1" fmla="*/ 36290 w 36290"/>
                <a:gd name="connsiteY1" fmla="*/ 0 h 9525"/>
              </a:gdLst>
              <a:ahLst/>
              <a:cxnLst>
                <a:cxn ang="0">
                  <a:pos x="connsiteX0" y="connsiteY0"/>
                </a:cxn>
                <a:cxn ang="0">
                  <a:pos x="connsiteX1" y="connsiteY1"/>
                </a:cxn>
              </a:cxnLst>
              <a:rect l="l" t="t" r="r" b="b"/>
              <a:pathLst>
                <a:path w="36290" h="9525">
                  <a:moveTo>
                    <a:pt x="0" y="0"/>
                  </a:moveTo>
                  <a:lnTo>
                    <a:pt x="36290" y="0"/>
                  </a:lnTo>
                </a:path>
              </a:pathLst>
            </a:custGeom>
            <a:ln w="12700" cap="flat">
              <a:solidFill>
                <a:srgbClr val="F1F2F2"/>
              </a:solidFill>
              <a:prstDash val="solid"/>
              <a:round/>
            </a:ln>
          </p:spPr>
          <p:txBody>
            <a:bodyPr rtlCol="0" anchor="ctr"/>
            <a:lstStyle/>
            <a:p>
              <a:endParaRPr lang="en-US" dirty="0"/>
            </a:p>
          </p:txBody>
        </p:sp>
        <p:sp>
          <p:nvSpPr>
            <p:cNvPr id="85" name="Freeform: Shape 84">
              <a:extLst>
                <a:ext uri="{FF2B5EF4-FFF2-40B4-BE49-F238E27FC236}">
                  <a16:creationId xmlns:a16="http://schemas.microsoft.com/office/drawing/2014/main" id="{C94FD372-3DC4-4DDD-BB65-545DFBE10F17}"/>
                </a:ext>
              </a:extLst>
            </p:cNvPr>
            <p:cNvSpPr/>
            <p:nvPr/>
          </p:nvSpPr>
          <p:spPr>
            <a:xfrm>
              <a:off x="9648853" y="3230213"/>
              <a:ext cx="124396" cy="9525"/>
            </a:xfrm>
            <a:custGeom>
              <a:avLst/>
              <a:gdLst>
                <a:gd name="connsiteX0" fmla="*/ 0 w 124396"/>
                <a:gd name="connsiteY0" fmla="*/ 0 h 9525"/>
                <a:gd name="connsiteX1" fmla="*/ 124397 w 124396"/>
                <a:gd name="connsiteY1" fmla="*/ 0 h 9525"/>
              </a:gdLst>
              <a:ahLst/>
              <a:cxnLst>
                <a:cxn ang="0">
                  <a:pos x="connsiteX0" y="connsiteY0"/>
                </a:cxn>
                <a:cxn ang="0">
                  <a:pos x="connsiteX1" y="connsiteY1"/>
                </a:cxn>
              </a:cxnLst>
              <a:rect l="l" t="t" r="r" b="b"/>
              <a:pathLst>
                <a:path w="124396" h="9525">
                  <a:moveTo>
                    <a:pt x="0" y="0"/>
                  </a:moveTo>
                  <a:lnTo>
                    <a:pt x="124397" y="0"/>
                  </a:lnTo>
                </a:path>
              </a:pathLst>
            </a:custGeom>
            <a:ln w="12700" cap="flat">
              <a:solidFill>
                <a:srgbClr val="F1F2F2"/>
              </a:solidFill>
              <a:prstDash val="solid"/>
              <a:round/>
            </a:ln>
          </p:spPr>
          <p:txBody>
            <a:bodyPr rtlCol="0" anchor="ctr"/>
            <a:lstStyle/>
            <a:p>
              <a:endParaRPr lang="en-US" dirty="0"/>
            </a:p>
          </p:txBody>
        </p:sp>
        <p:sp>
          <p:nvSpPr>
            <p:cNvPr id="86" name="Freeform: Shape 85">
              <a:extLst>
                <a:ext uri="{FF2B5EF4-FFF2-40B4-BE49-F238E27FC236}">
                  <a16:creationId xmlns:a16="http://schemas.microsoft.com/office/drawing/2014/main" id="{3B394F76-CF81-41C4-AEDC-D3A11D969974}"/>
                </a:ext>
              </a:extLst>
            </p:cNvPr>
            <p:cNvSpPr/>
            <p:nvPr/>
          </p:nvSpPr>
          <p:spPr>
            <a:xfrm>
              <a:off x="10011661" y="3239071"/>
              <a:ext cx="56102" cy="6000"/>
            </a:xfrm>
            <a:custGeom>
              <a:avLst/>
              <a:gdLst>
                <a:gd name="connsiteX0" fmla="*/ 56102 w 56102"/>
                <a:gd name="connsiteY0" fmla="*/ 0 h 6000"/>
                <a:gd name="connsiteX1" fmla="*/ 0 w 56102"/>
                <a:gd name="connsiteY1" fmla="*/ 6001 h 6000"/>
              </a:gdLst>
              <a:ahLst/>
              <a:cxnLst>
                <a:cxn ang="0">
                  <a:pos x="connsiteX0" y="connsiteY0"/>
                </a:cxn>
                <a:cxn ang="0">
                  <a:pos x="connsiteX1" y="connsiteY1"/>
                </a:cxn>
              </a:cxnLst>
              <a:rect l="l" t="t" r="r" b="b"/>
              <a:pathLst>
                <a:path w="56102" h="6000">
                  <a:moveTo>
                    <a:pt x="56102" y="0"/>
                  </a:moveTo>
                  <a:lnTo>
                    <a:pt x="0" y="6001"/>
                  </a:lnTo>
                </a:path>
              </a:pathLst>
            </a:custGeom>
            <a:ln w="12700" cap="flat">
              <a:solidFill>
                <a:srgbClr val="F1F2F2"/>
              </a:solidFill>
              <a:prstDash val="solid"/>
              <a:round/>
            </a:ln>
          </p:spPr>
          <p:txBody>
            <a:bodyPr rtlCol="0" anchor="ctr"/>
            <a:lstStyle/>
            <a:p>
              <a:endParaRPr lang="en-US" dirty="0"/>
            </a:p>
          </p:txBody>
        </p:sp>
        <p:sp>
          <p:nvSpPr>
            <p:cNvPr id="87" name="Freeform: Shape 86">
              <a:extLst>
                <a:ext uri="{FF2B5EF4-FFF2-40B4-BE49-F238E27FC236}">
                  <a16:creationId xmlns:a16="http://schemas.microsoft.com/office/drawing/2014/main" id="{BA62AAEF-05F3-4C90-964B-066FD8EE9692}"/>
                </a:ext>
              </a:extLst>
            </p:cNvPr>
            <p:cNvSpPr/>
            <p:nvPr/>
          </p:nvSpPr>
          <p:spPr>
            <a:xfrm>
              <a:off x="10021281" y="3329273"/>
              <a:ext cx="56102" cy="6000"/>
            </a:xfrm>
            <a:custGeom>
              <a:avLst/>
              <a:gdLst>
                <a:gd name="connsiteX0" fmla="*/ 56102 w 56102"/>
                <a:gd name="connsiteY0" fmla="*/ 0 h 6000"/>
                <a:gd name="connsiteX1" fmla="*/ 0 w 56102"/>
                <a:gd name="connsiteY1" fmla="*/ 6001 h 6000"/>
              </a:gdLst>
              <a:ahLst/>
              <a:cxnLst>
                <a:cxn ang="0">
                  <a:pos x="connsiteX0" y="connsiteY0"/>
                </a:cxn>
                <a:cxn ang="0">
                  <a:pos x="connsiteX1" y="connsiteY1"/>
                </a:cxn>
              </a:cxnLst>
              <a:rect l="l" t="t" r="r" b="b"/>
              <a:pathLst>
                <a:path w="56102" h="6000">
                  <a:moveTo>
                    <a:pt x="56102" y="0"/>
                  </a:moveTo>
                  <a:lnTo>
                    <a:pt x="0" y="6001"/>
                  </a:lnTo>
                </a:path>
              </a:pathLst>
            </a:custGeom>
            <a:ln w="12700" cap="flat">
              <a:solidFill>
                <a:srgbClr val="F1F2F2"/>
              </a:solidFill>
              <a:prstDash val="solid"/>
              <a:round/>
            </a:ln>
          </p:spPr>
          <p:txBody>
            <a:bodyPr rtlCol="0" anchor="ctr"/>
            <a:lstStyle/>
            <a:p>
              <a:endParaRPr lang="en-US" dirty="0"/>
            </a:p>
          </p:txBody>
        </p:sp>
        <p:sp>
          <p:nvSpPr>
            <p:cNvPr id="88" name="Freeform: Shape 87">
              <a:extLst>
                <a:ext uri="{FF2B5EF4-FFF2-40B4-BE49-F238E27FC236}">
                  <a16:creationId xmlns:a16="http://schemas.microsoft.com/office/drawing/2014/main" id="{63028577-368B-47FE-9065-61AB7470C9E1}"/>
                </a:ext>
              </a:extLst>
            </p:cNvPr>
            <p:cNvSpPr/>
            <p:nvPr/>
          </p:nvSpPr>
          <p:spPr>
            <a:xfrm>
              <a:off x="10030901" y="3419570"/>
              <a:ext cx="56102" cy="6000"/>
            </a:xfrm>
            <a:custGeom>
              <a:avLst/>
              <a:gdLst>
                <a:gd name="connsiteX0" fmla="*/ 56102 w 56102"/>
                <a:gd name="connsiteY0" fmla="*/ 0 h 6000"/>
                <a:gd name="connsiteX1" fmla="*/ 0 w 56102"/>
                <a:gd name="connsiteY1" fmla="*/ 6001 h 6000"/>
              </a:gdLst>
              <a:ahLst/>
              <a:cxnLst>
                <a:cxn ang="0">
                  <a:pos x="connsiteX0" y="connsiteY0"/>
                </a:cxn>
                <a:cxn ang="0">
                  <a:pos x="connsiteX1" y="connsiteY1"/>
                </a:cxn>
              </a:cxnLst>
              <a:rect l="l" t="t" r="r" b="b"/>
              <a:pathLst>
                <a:path w="56102" h="6000">
                  <a:moveTo>
                    <a:pt x="56102" y="0"/>
                  </a:moveTo>
                  <a:lnTo>
                    <a:pt x="0" y="6001"/>
                  </a:lnTo>
                </a:path>
              </a:pathLst>
            </a:custGeom>
            <a:ln w="12700" cap="flat">
              <a:solidFill>
                <a:srgbClr val="F1F2F2"/>
              </a:solidFill>
              <a:prstDash val="solid"/>
              <a:round/>
            </a:ln>
          </p:spPr>
          <p:txBody>
            <a:bodyPr rtlCol="0" anchor="ctr"/>
            <a:lstStyle/>
            <a:p>
              <a:endParaRPr lang="en-US" dirty="0"/>
            </a:p>
          </p:txBody>
        </p:sp>
        <p:sp>
          <p:nvSpPr>
            <p:cNvPr id="89" name="Freeform: Shape 88">
              <a:extLst>
                <a:ext uri="{FF2B5EF4-FFF2-40B4-BE49-F238E27FC236}">
                  <a16:creationId xmlns:a16="http://schemas.microsoft.com/office/drawing/2014/main" id="{748051EC-E066-4CC9-8F4A-20DE7D61FC37}"/>
                </a:ext>
              </a:extLst>
            </p:cNvPr>
            <p:cNvSpPr/>
            <p:nvPr/>
          </p:nvSpPr>
          <p:spPr>
            <a:xfrm>
              <a:off x="10040521" y="3509867"/>
              <a:ext cx="56102" cy="6000"/>
            </a:xfrm>
            <a:custGeom>
              <a:avLst/>
              <a:gdLst>
                <a:gd name="connsiteX0" fmla="*/ 56102 w 56102"/>
                <a:gd name="connsiteY0" fmla="*/ 0 h 6000"/>
                <a:gd name="connsiteX1" fmla="*/ 0 w 56102"/>
                <a:gd name="connsiteY1" fmla="*/ 6001 h 6000"/>
              </a:gdLst>
              <a:ahLst/>
              <a:cxnLst>
                <a:cxn ang="0">
                  <a:pos x="connsiteX0" y="connsiteY0"/>
                </a:cxn>
                <a:cxn ang="0">
                  <a:pos x="connsiteX1" y="connsiteY1"/>
                </a:cxn>
              </a:cxnLst>
              <a:rect l="l" t="t" r="r" b="b"/>
              <a:pathLst>
                <a:path w="56102" h="6000">
                  <a:moveTo>
                    <a:pt x="56102" y="0"/>
                  </a:moveTo>
                  <a:lnTo>
                    <a:pt x="0" y="6001"/>
                  </a:lnTo>
                </a:path>
              </a:pathLst>
            </a:custGeom>
            <a:ln w="12700" cap="flat">
              <a:solidFill>
                <a:srgbClr val="F1F2F2"/>
              </a:solidFill>
              <a:prstDash val="solid"/>
              <a:round/>
            </a:ln>
          </p:spPr>
          <p:txBody>
            <a:bodyPr rtlCol="0" anchor="ctr"/>
            <a:lstStyle/>
            <a:p>
              <a:endParaRPr lang="en-US" dirty="0"/>
            </a:p>
          </p:txBody>
        </p:sp>
        <p:sp>
          <p:nvSpPr>
            <p:cNvPr id="90" name="Freeform: Shape 89">
              <a:extLst>
                <a:ext uri="{FF2B5EF4-FFF2-40B4-BE49-F238E27FC236}">
                  <a16:creationId xmlns:a16="http://schemas.microsoft.com/office/drawing/2014/main" id="{300948BE-B81A-4FA3-841F-922B03B24E37}"/>
                </a:ext>
              </a:extLst>
            </p:cNvPr>
            <p:cNvSpPr/>
            <p:nvPr/>
          </p:nvSpPr>
          <p:spPr>
            <a:xfrm>
              <a:off x="9996611" y="3117532"/>
              <a:ext cx="190690" cy="451580"/>
            </a:xfrm>
            <a:custGeom>
              <a:avLst/>
              <a:gdLst>
                <a:gd name="connsiteX0" fmla="*/ 46482 w 190690"/>
                <a:gd name="connsiteY0" fmla="*/ 451580 h 451580"/>
                <a:gd name="connsiteX1" fmla="*/ 0 w 190690"/>
                <a:gd name="connsiteY1" fmla="*/ 15240 h 451580"/>
                <a:gd name="connsiteX2" fmla="*/ 143066 w 190690"/>
                <a:gd name="connsiteY2" fmla="*/ 0 h 451580"/>
                <a:gd name="connsiteX3" fmla="*/ 190691 w 190690"/>
                <a:gd name="connsiteY3" fmla="*/ 446532 h 451580"/>
              </a:gdLst>
              <a:ahLst/>
              <a:cxnLst>
                <a:cxn ang="0">
                  <a:pos x="connsiteX0" y="connsiteY0"/>
                </a:cxn>
                <a:cxn ang="0">
                  <a:pos x="connsiteX1" y="connsiteY1"/>
                </a:cxn>
                <a:cxn ang="0">
                  <a:pos x="connsiteX2" y="connsiteY2"/>
                </a:cxn>
                <a:cxn ang="0">
                  <a:pos x="connsiteX3" y="connsiteY3"/>
                </a:cxn>
              </a:cxnLst>
              <a:rect l="l" t="t" r="r" b="b"/>
              <a:pathLst>
                <a:path w="190690" h="451580">
                  <a:moveTo>
                    <a:pt x="46482" y="451580"/>
                  </a:moveTo>
                  <a:lnTo>
                    <a:pt x="0" y="15240"/>
                  </a:lnTo>
                  <a:lnTo>
                    <a:pt x="143066" y="0"/>
                  </a:lnTo>
                  <a:lnTo>
                    <a:pt x="190691" y="446532"/>
                  </a:lnTo>
                </a:path>
              </a:pathLst>
            </a:custGeom>
            <a:noFill/>
            <a:ln w="12700" cap="flat">
              <a:solidFill>
                <a:srgbClr val="F1F2F2"/>
              </a:solidFill>
              <a:prstDash val="solid"/>
              <a:round/>
            </a:ln>
          </p:spPr>
          <p:txBody>
            <a:bodyPr rtlCol="0" anchor="ctr"/>
            <a:lstStyle/>
            <a:p>
              <a:endParaRPr lang="en-US" dirty="0"/>
            </a:p>
          </p:txBody>
        </p:sp>
        <p:sp>
          <p:nvSpPr>
            <p:cNvPr id="91" name="Freeform: Shape 90">
              <a:extLst>
                <a:ext uri="{FF2B5EF4-FFF2-40B4-BE49-F238E27FC236}">
                  <a16:creationId xmlns:a16="http://schemas.microsoft.com/office/drawing/2014/main" id="{381DA722-A963-4DFE-A0BC-CE51E59BCA22}"/>
                </a:ext>
              </a:extLst>
            </p:cNvPr>
            <p:cNvSpPr/>
            <p:nvPr/>
          </p:nvSpPr>
          <p:spPr>
            <a:xfrm>
              <a:off x="9845449" y="3025521"/>
              <a:ext cx="119157" cy="550545"/>
            </a:xfrm>
            <a:custGeom>
              <a:avLst/>
              <a:gdLst>
                <a:gd name="connsiteX0" fmla="*/ 0 w 119157"/>
                <a:gd name="connsiteY0" fmla="*/ 550545 h 550545"/>
                <a:gd name="connsiteX1" fmla="*/ 119158 w 119157"/>
                <a:gd name="connsiteY1" fmla="*/ 0 h 550545"/>
              </a:gdLst>
              <a:ahLst/>
              <a:cxnLst>
                <a:cxn ang="0">
                  <a:pos x="connsiteX0" y="connsiteY0"/>
                </a:cxn>
                <a:cxn ang="0">
                  <a:pos x="connsiteX1" y="connsiteY1"/>
                </a:cxn>
              </a:cxnLst>
              <a:rect l="l" t="t" r="r" b="b"/>
              <a:pathLst>
                <a:path w="119157" h="550545">
                  <a:moveTo>
                    <a:pt x="0" y="550545"/>
                  </a:moveTo>
                  <a:lnTo>
                    <a:pt x="119158" y="0"/>
                  </a:lnTo>
                </a:path>
              </a:pathLst>
            </a:custGeom>
            <a:ln w="12700" cap="flat">
              <a:solidFill>
                <a:schemeClr val="accent2"/>
              </a:solidFill>
              <a:prstDash val="solid"/>
              <a:round/>
            </a:ln>
          </p:spPr>
          <p:txBody>
            <a:bodyPr rtlCol="0" anchor="ctr"/>
            <a:lstStyle/>
            <a:p>
              <a:endParaRPr lang="en-US" dirty="0"/>
            </a:p>
          </p:txBody>
        </p:sp>
        <p:sp>
          <p:nvSpPr>
            <p:cNvPr id="92" name="Freeform: Shape 91">
              <a:extLst>
                <a:ext uri="{FF2B5EF4-FFF2-40B4-BE49-F238E27FC236}">
                  <a16:creationId xmlns:a16="http://schemas.microsoft.com/office/drawing/2014/main" id="{7F5DCB5D-3ED0-4C95-BA95-AD5458594A84}"/>
                </a:ext>
              </a:extLst>
            </p:cNvPr>
            <p:cNvSpPr/>
            <p:nvPr/>
          </p:nvSpPr>
          <p:spPr>
            <a:xfrm>
              <a:off x="9727720" y="3003613"/>
              <a:ext cx="122301" cy="565689"/>
            </a:xfrm>
            <a:custGeom>
              <a:avLst/>
              <a:gdLst>
                <a:gd name="connsiteX0" fmla="*/ 122301 w 122301"/>
                <a:gd name="connsiteY0" fmla="*/ 0 h 565689"/>
                <a:gd name="connsiteX1" fmla="*/ 0 w 122301"/>
                <a:gd name="connsiteY1" fmla="*/ 565690 h 565689"/>
              </a:gdLst>
              <a:ahLst/>
              <a:cxnLst>
                <a:cxn ang="0">
                  <a:pos x="connsiteX0" y="connsiteY0"/>
                </a:cxn>
                <a:cxn ang="0">
                  <a:pos x="connsiteX1" y="connsiteY1"/>
                </a:cxn>
              </a:cxnLst>
              <a:rect l="l" t="t" r="r" b="b"/>
              <a:pathLst>
                <a:path w="122301" h="565689">
                  <a:moveTo>
                    <a:pt x="122301" y="0"/>
                  </a:moveTo>
                  <a:lnTo>
                    <a:pt x="0" y="565690"/>
                  </a:lnTo>
                </a:path>
              </a:pathLst>
            </a:custGeom>
            <a:ln w="12700" cap="flat">
              <a:solidFill>
                <a:schemeClr val="accent2"/>
              </a:solidFill>
              <a:prstDash val="solid"/>
              <a:round/>
            </a:ln>
          </p:spPr>
          <p:txBody>
            <a:bodyPr rtlCol="0" anchor="ctr"/>
            <a:lstStyle/>
            <a:p>
              <a:endParaRPr lang="en-US" dirty="0"/>
            </a:p>
          </p:txBody>
        </p:sp>
        <p:sp>
          <p:nvSpPr>
            <p:cNvPr id="93" name="Freeform: Shape 92">
              <a:extLst>
                <a:ext uri="{FF2B5EF4-FFF2-40B4-BE49-F238E27FC236}">
                  <a16:creationId xmlns:a16="http://schemas.microsoft.com/office/drawing/2014/main" id="{37C0C8F8-3C33-48B3-9EF4-E8166A0A498F}"/>
                </a:ext>
              </a:extLst>
            </p:cNvPr>
            <p:cNvSpPr/>
            <p:nvPr/>
          </p:nvSpPr>
          <p:spPr>
            <a:xfrm>
              <a:off x="10041855" y="2841688"/>
              <a:ext cx="97059" cy="28453"/>
            </a:xfrm>
            <a:custGeom>
              <a:avLst/>
              <a:gdLst>
                <a:gd name="connsiteX0" fmla="*/ 0 w 97059"/>
                <a:gd name="connsiteY0" fmla="*/ 0 h 28453"/>
                <a:gd name="connsiteX1" fmla="*/ 97060 w 97059"/>
                <a:gd name="connsiteY1" fmla="*/ 20955 h 28453"/>
              </a:gdLst>
              <a:ahLst/>
              <a:cxnLst>
                <a:cxn ang="0">
                  <a:pos x="connsiteX0" y="connsiteY0"/>
                </a:cxn>
                <a:cxn ang="0">
                  <a:pos x="connsiteX1" y="connsiteY1"/>
                </a:cxn>
              </a:cxnLst>
              <a:rect l="l" t="t" r="r" b="b"/>
              <a:pathLst>
                <a:path w="97059" h="28453">
                  <a:moveTo>
                    <a:pt x="0" y="0"/>
                  </a:moveTo>
                  <a:cubicBezTo>
                    <a:pt x="24157" y="27684"/>
                    <a:pt x="63633" y="36207"/>
                    <a:pt x="97060" y="20955"/>
                  </a:cubicBezTo>
                </a:path>
              </a:pathLst>
            </a:custGeom>
            <a:noFill/>
            <a:ln w="12700" cap="flat">
              <a:solidFill>
                <a:schemeClr val="accent2"/>
              </a:solidFill>
              <a:prstDash val="solid"/>
              <a:round/>
            </a:ln>
          </p:spPr>
          <p:txBody>
            <a:bodyPr rtlCol="0" anchor="ctr"/>
            <a:lstStyle/>
            <a:p>
              <a:endParaRPr lang="en-US" dirty="0"/>
            </a:p>
          </p:txBody>
        </p:sp>
        <p:sp>
          <p:nvSpPr>
            <p:cNvPr id="94" name="Freeform: Shape 93">
              <a:extLst>
                <a:ext uri="{FF2B5EF4-FFF2-40B4-BE49-F238E27FC236}">
                  <a16:creationId xmlns:a16="http://schemas.microsoft.com/office/drawing/2014/main" id="{856FBF70-5E64-40EE-AD1A-B46796F023F5}"/>
                </a:ext>
              </a:extLst>
            </p:cNvPr>
            <p:cNvSpPr/>
            <p:nvPr/>
          </p:nvSpPr>
          <p:spPr>
            <a:xfrm>
              <a:off x="10020423" y="2936186"/>
              <a:ext cx="89439" cy="27231"/>
            </a:xfrm>
            <a:custGeom>
              <a:avLst/>
              <a:gdLst>
                <a:gd name="connsiteX0" fmla="*/ 89440 w 89439"/>
                <a:gd name="connsiteY0" fmla="*/ 27231 h 27231"/>
                <a:gd name="connsiteX1" fmla="*/ 0 w 89439"/>
                <a:gd name="connsiteY1" fmla="*/ 8181 h 27231"/>
              </a:gdLst>
              <a:ahLst/>
              <a:cxnLst>
                <a:cxn ang="0">
                  <a:pos x="connsiteX0" y="connsiteY0"/>
                </a:cxn>
                <a:cxn ang="0">
                  <a:pos x="connsiteX1" y="connsiteY1"/>
                </a:cxn>
              </a:cxnLst>
              <a:rect l="l" t="t" r="r" b="b"/>
              <a:pathLst>
                <a:path w="89439" h="27231">
                  <a:moveTo>
                    <a:pt x="89440" y="27231"/>
                  </a:moveTo>
                  <a:cubicBezTo>
                    <a:pt x="68086" y="201"/>
                    <a:pt x="30515" y="-7802"/>
                    <a:pt x="0" y="8181"/>
                  </a:cubicBezTo>
                </a:path>
              </a:pathLst>
            </a:custGeom>
            <a:noFill/>
            <a:ln w="12700" cap="flat">
              <a:solidFill>
                <a:schemeClr val="accent2"/>
              </a:solidFill>
              <a:prstDash val="solid"/>
              <a:round/>
            </a:ln>
          </p:spPr>
          <p:txBody>
            <a:bodyPr rtlCol="0" anchor="ctr"/>
            <a:lstStyle/>
            <a:p>
              <a:endParaRPr lang="en-US" dirty="0"/>
            </a:p>
          </p:txBody>
        </p:sp>
        <p:sp>
          <p:nvSpPr>
            <p:cNvPr id="95" name="Freeform: Shape 94">
              <a:extLst>
                <a:ext uri="{FF2B5EF4-FFF2-40B4-BE49-F238E27FC236}">
                  <a16:creationId xmlns:a16="http://schemas.microsoft.com/office/drawing/2014/main" id="{B339032B-0482-40D8-9803-2B615FC2DD0A}"/>
                </a:ext>
              </a:extLst>
            </p:cNvPr>
            <p:cNvSpPr/>
            <p:nvPr/>
          </p:nvSpPr>
          <p:spPr>
            <a:xfrm>
              <a:off x="9609991" y="2794641"/>
              <a:ext cx="429672" cy="237547"/>
            </a:xfrm>
            <a:custGeom>
              <a:avLst/>
              <a:gdLst>
                <a:gd name="connsiteX0" fmla="*/ 272606 w 429672"/>
                <a:gd name="connsiteY0" fmla="*/ 2661 h 237547"/>
                <a:gd name="connsiteX1" fmla="*/ 429673 w 429672"/>
                <a:gd name="connsiteY1" fmla="*/ 36665 h 237547"/>
                <a:gd name="connsiteX2" fmla="*/ 403574 w 429672"/>
                <a:gd name="connsiteY2" fmla="*/ 157537 h 237547"/>
                <a:gd name="connsiteX3" fmla="*/ 353568 w 429672"/>
                <a:gd name="connsiteY3" fmla="*/ 237547 h 237547"/>
                <a:gd name="connsiteX4" fmla="*/ 239268 w 429672"/>
                <a:gd name="connsiteY4" fmla="*/ 212496 h 237547"/>
                <a:gd name="connsiteX5" fmla="*/ 221266 w 429672"/>
                <a:gd name="connsiteY5" fmla="*/ 100387 h 237547"/>
                <a:gd name="connsiteX6" fmla="*/ 19050 w 429672"/>
                <a:gd name="connsiteY6" fmla="*/ 212496 h 237547"/>
                <a:gd name="connsiteX7" fmla="*/ 0 w 429672"/>
                <a:gd name="connsiteY7" fmla="*/ 193446 h 237547"/>
                <a:gd name="connsiteX8" fmla="*/ 272606 w 429672"/>
                <a:gd name="connsiteY8" fmla="*/ 2661 h 237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9672" h="237547">
                  <a:moveTo>
                    <a:pt x="272606" y="2661"/>
                  </a:moveTo>
                  <a:lnTo>
                    <a:pt x="429673" y="36665"/>
                  </a:lnTo>
                  <a:lnTo>
                    <a:pt x="403574" y="157537"/>
                  </a:lnTo>
                  <a:lnTo>
                    <a:pt x="353568" y="237547"/>
                  </a:lnTo>
                  <a:lnTo>
                    <a:pt x="239268" y="212496"/>
                  </a:lnTo>
                  <a:cubicBezTo>
                    <a:pt x="239268" y="212496"/>
                    <a:pt x="252794" y="118199"/>
                    <a:pt x="221266" y="100387"/>
                  </a:cubicBezTo>
                  <a:cubicBezTo>
                    <a:pt x="180118" y="77051"/>
                    <a:pt x="92202" y="132105"/>
                    <a:pt x="19050" y="212496"/>
                  </a:cubicBezTo>
                  <a:lnTo>
                    <a:pt x="0" y="193446"/>
                  </a:lnTo>
                  <a:cubicBezTo>
                    <a:pt x="0" y="193446"/>
                    <a:pt x="137541" y="-26486"/>
                    <a:pt x="272606" y="2661"/>
                  </a:cubicBezTo>
                  <a:close/>
                </a:path>
              </a:pathLst>
            </a:custGeom>
            <a:noFill/>
            <a:ln w="12700" cap="flat">
              <a:solidFill>
                <a:schemeClr val="accent2"/>
              </a:solidFill>
              <a:prstDash val="solid"/>
              <a:round/>
            </a:ln>
          </p:spPr>
          <p:txBody>
            <a:bodyPr rtlCol="0" anchor="ctr"/>
            <a:lstStyle/>
            <a:p>
              <a:endParaRPr lang="en-US" dirty="0"/>
            </a:p>
          </p:txBody>
        </p:sp>
        <p:sp>
          <p:nvSpPr>
            <p:cNvPr id="96" name="Freeform: Shape 95">
              <a:extLst>
                <a:ext uri="{FF2B5EF4-FFF2-40B4-BE49-F238E27FC236}">
                  <a16:creationId xmlns:a16="http://schemas.microsoft.com/office/drawing/2014/main" id="{1CA1CD60-4ECA-482B-BE73-8B64271F4330}"/>
                </a:ext>
              </a:extLst>
            </p:cNvPr>
            <p:cNvSpPr/>
            <p:nvPr/>
          </p:nvSpPr>
          <p:spPr>
            <a:xfrm>
              <a:off x="10487244" y="3642360"/>
              <a:ext cx="104679" cy="9525"/>
            </a:xfrm>
            <a:custGeom>
              <a:avLst/>
              <a:gdLst>
                <a:gd name="connsiteX0" fmla="*/ 0 w 104679"/>
                <a:gd name="connsiteY0" fmla="*/ 0 h 9525"/>
                <a:gd name="connsiteX1" fmla="*/ 104680 w 104679"/>
                <a:gd name="connsiteY1" fmla="*/ 0 h 9525"/>
              </a:gdLst>
              <a:ahLst/>
              <a:cxnLst>
                <a:cxn ang="0">
                  <a:pos x="connsiteX0" y="connsiteY0"/>
                </a:cxn>
                <a:cxn ang="0">
                  <a:pos x="connsiteX1" y="connsiteY1"/>
                </a:cxn>
              </a:cxnLst>
              <a:rect l="l" t="t" r="r" b="b"/>
              <a:pathLst>
                <a:path w="104679" h="9525">
                  <a:moveTo>
                    <a:pt x="0" y="0"/>
                  </a:moveTo>
                  <a:lnTo>
                    <a:pt x="104680" y="0"/>
                  </a:lnTo>
                </a:path>
              </a:pathLst>
            </a:custGeom>
            <a:ln w="12700" cap="flat">
              <a:solidFill>
                <a:srgbClr val="F1F2F2"/>
              </a:solidFill>
              <a:prstDash val="solid"/>
              <a:round/>
            </a:ln>
          </p:spPr>
          <p:txBody>
            <a:bodyPr rtlCol="0" anchor="ctr"/>
            <a:lstStyle/>
            <a:p>
              <a:endParaRPr lang="en-US" dirty="0"/>
            </a:p>
          </p:txBody>
        </p:sp>
        <p:sp>
          <p:nvSpPr>
            <p:cNvPr id="97" name="Freeform: Shape 96">
              <a:extLst>
                <a:ext uri="{FF2B5EF4-FFF2-40B4-BE49-F238E27FC236}">
                  <a16:creationId xmlns:a16="http://schemas.microsoft.com/office/drawing/2014/main" id="{D85537DE-37F9-48F0-9C4E-F158CB9C55C8}"/>
                </a:ext>
              </a:extLst>
            </p:cNvPr>
            <p:cNvSpPr/>
            <p:nvPr/>
          </p:nvSpPr>
          <p:spPr>
            <a:xfrm>
              <a:off x="10195493" y="3642360"/>
              <a:ext cx="234029" cy="9525"/>
            </a:xfrm>
            <a:custGeom>
              <a:avLst/>
              <a:gdLst>
                <a:gd name="connsiteX0" fmla="*/ 0 w 234029"/>
                <a:gd name="connsiteY0" fmla="*/ 0 h 9525"/>
                <a:gd name="connsiteX1" fmla="*/ 234029 w 234029"/>
                <a:gd name="connsiteY1" fmla="*/ 0 h 9525"/>
              </a:gdLst>
              <a:ahLst/>
              <a:cxnLst>
                <a:cxn ang="0">
                  <a:pos x="connsiteX0" y="connsiteY0"/>
                </a:cxn>
                <a:cxn ang="0">
                  <a:pos x="connsiteX1" y="connsiteY1"/>
                </a:cxn>
              </a:cxnLst>
              <a:rect l="l" t="t" r="r" b="b"/>
              <a:pathLst>
                <a:path w="234029" h="9525">
                  <a:moveTo>
                    <a:pt x="0" y="0"/>
                  </a:moveTo>
                  <a:lnTo>
                    <a:pt x="234029" y="0"/>
                  </a:lnTo>
                </a:path>
              </a:pathLst>
            </a:custGeom>
            <a:ln w="12700" cap="flat">
              <a:solidFill>
                <a:srgbClr val="F1F2F2"/>
              </a:solidFill>
              <a:prstDash val="solid"/>
              <a:round/>
            </a:ln>
          </p:spPr>
          <p:txBody>
            <a:bodyPr rtlCol="0" anchor="ctr"/>
            <a:lstStyle/>
            <a:p>
              <a:endParaRPr lang="en-US" dirty="0"/>
            </a:p>
          </p:txBody>
        </p:sp>
        <p:sp>
          <p:nvSpPr>
            <p:cNvPr id="98" name="Freeform: Shape 97">
              <a:extLst>
                <a:ext uri="{FF2B5EF4-FFF2-40B4-BE49-F238E27FC236}">
                  <a16:creationId xmlns:a16="http://schemas.microsoft.com/office/drawing/2014/main" id="{6820213B-C88B-4EEC-97DF-428F086CF31B}"/>
                </a:ext>
              </a:extLst>
            </p:cNvPr>
            <p:cNvSpPr/>
            <p:nvPr/>
          </p:nvSpPr>
          <p:spPr>
            <a:xfrm>
              <a:off x="9477594" y="3642360"/>
              <a:ext cx="717899" cy="9525"/>
            </a:xfrm>
            <a:custGeom>
              <a:avLst/>
              <a:gdLst>
                <a:gd name="connsiteX0" fmla="*/ 0 w 717899"/>
                <a:gd name="connsiteY0" fmla="*/ 0 h 9525"/>
                <a:gd name="connsiteX1" fmla="*/ 717899 w 717899"/>
                <a:gd name="connsiteY1" fmla="*/ 0 h 9525"/>
              </a:gdLst>
              <a:ahLst/>
              <a:cxnLst>
                <a:cxn ang="0">
                  <a:pos x="connsiteX0" y="connsiteY0"/>
                </a:cxn>
                <a:cxn ang="0">
                  <a:pos x="connsiteX1" y="connsiteY1"/>
                </a:cxn>
              </a:cxnLst>
              <a:rect l="l" t="t" r="r" b="b"/>
              <a:pathLst>
                <a:path w="717899" h="9525">
                  <a:moveTo>
                    <a:pt x="0" y="0"/>
                  </a:moveTo>
                  <a:lnTo>
                    <a:pt x="717899" y="0"/>
                  </a:lnTo>
                </a:path>
              </a:pathLst>
            </a:custGeom>
            <a:ln w="12700" cap="flat">
              <a:solidFill>
                <a:srgbClr val="F1F2F2"/>
              </a:solidFill>
              <a:prstDash val="solid"/>
              <a:round/>
            </a:ln>
          </p:spPr>
          <p:txBody>
            <a:bodyPr rtlCol="0" anchor="ctr"/>
            <a:lstStyle/>
            <a:p>
              <a:endParaRPr lang="en-US" dirty="0"/>
            </a:p>
          </p:txBody>
        </p:sp>
        <p:sp>
          <p:nvSpPr>
            <p:cNvPr id="99" name="Freeform: Shape 98">
              <a:extLst>
                <a:ext uri="{FF2B5EF4-FFF2-40B4-BE49-F238E27FC236}">
                  <a16:creationId xmlns:a16="http://schemas.microsoft.com/office/drawing/2014/main" id="{CA9BF737-F6CB-4BDB-9007-95764725B266}"/>
                </a:ext>
              </a:extLst>
            </p:cNvPr>
            <p:cNvSpPr/>
            <p:nvPr/>
          </p:nvSpPr>
          <p:spPr>
            <a:xfrm>
              <a:off x="9329290" y="3642360"/>
              <a:ext cx="104679" cy="9525"/>
            </a:xfrm>
            <a:custGeom>
              <a:avLst/>
              <a:gdLst>
                <a:gd name="connsiteX0" fmla="*/ 0 w 104679"/>
                <a:gd name="connsiteY0" fmla="*/ 0 h 9525"/>
                <a:gd name="connsiteX1" fmla="*/ 104680 w 104679"/>
                <a:gd name="connsiteY1" fmla="*/ 0 h 9525"/>
              </a:gdLst>
              <a:ahLst/>
              <a:cxnLst>
                <a:cxn ang="0">
                  <a:pos x="connsiteX0" y="connsiteY0"/>
                </a:cxn>
                <a:cxn ang="0">
                  <a:pos x="connsiteX1" y="connsiteY1"/>
                </a:cxn>
              </a:cxnLst>
              <a:rect l="l" t="t" r="r" b="b"/>
              <a:pathLst>
                <a:path w="104679" h="9525">
                  <a:moveTo>
                    <a:pt x="0" y="0"/>
                  </a:moveTo>
                  <a:lnTo>
                    <a:pt x="104680" y="0"/>
                  </a:lnTo>
                </a:path>
              </a:pathLst>
            </a:custGeom>
            <a:ln w="12700" cap="flat">
              <a:solidFill>
                <a:srgbClr val="F1F2F2"/>
              </a:solidFill>
              <a:prstDash val="solid"/>
              <a:round/>
            </a:ln>
          </p:spPr>
          <p:txBody>
            <a:bodyPr rtlCol="0" anchor="ctr"/>
            <a:lstStyle/>
            <a:p>
              <a:endParaRPr lang="en-US" dirty="0"/>
            </a:p>
          </p:txBody>
        </p:sp>
        <p:sp>
          <p:nvSpPr>
            <p:cNvPr id="100" name="Freeform: Shape 99">
              <a:extLst>
                <a:ext uri="{FF2B5EF4-FFF2-40B4-BE49-F238E27FC236}">
                  <a16:creationId xmlns:a16="http://schemas.microsoft.com/office/drawing/2014/main" id="{A136051C-DBAE-43E1-B9C0-0723B2D1A1C1}"/>
                </a:ext>
              </a:extLst>
            </p:cNvPr>
            <p:cNvSpPr/>
            <p:nvPr/>
          </p:nvSpPr>
          <p:spPr>
            <a:xfrm>
              <a:off x="9394155" y="3216306"/>
              <a:ext cx="251460" cy="359759"/>
            </a:xfrm>
            <a:custGeom>
              <a:avLst/>
              <a:gdLst>
                <a:gd name="connsiteX0" fmla="*/ 251460 w 251460"/>
                <a:gd name="connsiteY0" fmla="*/ 359759 h 359759"/>
                <a:gd name="connsiteX1" fmla="*/ 113443 w 251460"/>
                <a:gd name="connsiteY1" fmla="*/ 72104 h 359759"/>
                <a:gd name="connsiteX2" fmla="*/ 0 w 251460"/>
                <a:gd name="connsiteY2" fmla="*/ 0 h 359759"/>
              </a:gdLst>
              <a:ahLst/>
              <a:cxnLst>
                <a:cxn ang="0">
                  <a:pos x="connsiteX0" y="connsiteY0"/>
                </a:cxn>
                <a:cxn ang="0">
                  <a:pos x="connsiteX1" y="connsiteY1"/>
                </a:cxn>
                <a:cxn ang="0">
                  <a:pos x="connsiteX2" y="connsiteY2"/>
                </a:cxn>
              </a:cxnLst>
              <a:rect l="l" t="t" r="r" b="b"/>
              <a:pathLst>
                <a:path w="251460" h="359759">
                  <a:moveTo>
                    <a:pt x="251460" y="359759"/>
                  </a:moveTo>
                  <a:lnTo>
                    <a:pt x="113443" y="72104"/>
                  </a:lnTo>
                  <a:cubicBezTo>
                    <a:pt x="64924" y="71835"/>
                    <a:pt x="20841" y="43816"/>
                    <a:pt x="0" y="0"/>
                  </a:cubicBezTo>
                </a:path>
              </a:pathLst>
            </a:custGeom>
            <a:noFill/>
            <a:ln w="12700" cap="flat">
              <a:solidFill>
                <a:srgbClr val="F1F2F2"/>
              </a:solidFill>
              <a:prstDash val="solid"/>
              <a:round/>
            </a:ln>
          </p:spPr>
          <p:txBody>
            <a:bodyPr rtlCol="0" anchor="ctr"/>
            <a:lstStyle/>
            <a:p>
              <a:endParaRPr lang="en-US" dirty="0"/>
            </a:p>
          </p:txBody>
        </p:sp>
        <p:sp>
          <p:nvSpPr>
            <p:cNvPr id="101" name="Freeform: Shape 100">
              <a:extLst>
                <a:ext uri="{FF2B5EF4-FFF2-40B4-BE49-F238E27FC236}">
                  <a16:creationId xmlns:a16="http://schemas.microsoft.com/office/drawing/2014/main" id="{6772E537-2922-4396-BC33-7CD489AA71ED}"/>
                </a:ext>
              </a:extLst>
            </p:cNvPr>
            <p:cNvSpPr/>
            <p:nvPr/>
          </p:nvSpPr>
          <p:spPr>
            <a:xfrm>
              <a:off x="9381664" y="3034594"/>
              <a:ext cx="329387" cy="419551"/>
            </a:xfrm>
            <a:custGeom>
              <a:avLst/>
              <a:gdLst>
                <a:gd name="connsiteX0" fmla="*/ 12491 w 329387"/>
                <a:gd name="connsiteY0" fmla="*/ 181712 h 419551"/>
                <a:gd name="connsiteX1" fmla="*/ 37922 w 329387"/>
                <a:gd name="connsiteY1" fmla="*/ 36361 h 419551"/>
                <a:gd name="connsiteX2" fmla="*/ 82690 w 329387"/>
                <a:gd name="connsiteY2" fmla="*/ 129611 h 419551"/>
                <a:gd name="connsiteX3" fmla="*/ 156794 w 329387"/>
                <a:gd name="connsiteY3" fmla="*/ 93987 h 419551"/>
                <a:gd name="connsiteX4" fmla="*/ 112217 w 329387"/>
                <a:gd name="connsiteY4" fmla="*/ 833 h 419551"/>
                <a:gd name="connsiteX5" fmla="*/ 252881 w 329387"/>
                <a:gd name="connsiteY5" fmla="*/ 112654 h 419551"/>
                <a:gd name="connsiteX6" fmla="*/ 226517 w 329387"/>
                <a:gd name="connsiteY6" fmla="*/ 205620 h 419551"/>
                <a:gd name="connsiteX7" fmla="*/ 329387 w 329387"/>
                <a:gd name="connsiteY7" fmla="*/ 419552 h 419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9387" h="419551">
                  <a:moveTo>
                    <a:pt x="12491" y="181712"/>
                  </a:moveTo>
                  <a:cubicBezTo>
                    <a:pt x="-10976" y="132807"/>
                    <a:pt x="-755" y="74393"/>
                    <a:pt x="37922" y="36361"/>
                  </a:cubicBezTo>
                  <a:lnTo>
                    <a:pt x="82690" y="129611"/>
                  </a:lnTo>
                  <a:lnTo>
                    <a:pt x="156794" y="93987"/>
                  </a:lnTo>
                  <a:lnTo>
                    <a:pt x="112217" y="833"/>
                  </a:lnTo>
                  <a:cubicBezTo>
                    <a:pt x="181939" y="-7132"/>
                    <a:pt x="244916" y="42932"/>
                    <a:pt x="252881" y="112654"/>
                  </a:cubicBezTo>
                  <a:cubicBezTo>
                    <a:pt x="256679" y="145906"/>
                    <a:pt x="247206" y="179313"/>
                    <a:pt x="226517" y="205620"/>
                  </a:cubicBezTo>
                  <a:lnTo>
                    <a:pt x="329387" y="419552"/>
                  </a:lnTo>
                </a:path>
              </a:pathLst>
            </a:custGeom>
            <a:noFill/>
            <a:ln w="12700" cap="flat">
              <a:solidFill>
                <a:srgbClr val="F1F2F2"/>
              </a:solidFill>
              <a:prstDash val="solid"/>
              <a:round/>
            </a:ln>
          </p:spPr>
          <p:txBody>
            <a:bodyPr rtlCol="0" anchor="ctr"/>
            <a:lstStyle/>
            <a:p>
              <a:endParaRPr lang="en-US" dirty="0"/>
            </a:p>
          </p:txBody>
        </p:sp>
        <p:sp>
          <p:nvSpPr>
            <p:cNvPr id="102" name="Freeform: Shape 101">
              <a:extLst>
                <a:ext uri="{FF2B5EF4-FFF2-40B4-BE49-F238E27FC236}">
                  <a16:creationId xmlns:a16="http://schemas.microsoft.com/office/drawing/2014/main" id="{76F1ECBE-029D-44C3-AEDA-13FA3F1CADBE}"/>
                </a:ext>
              </a:extLst>
            </p:cNvPr>
            <p:cNvSpPr/>
            <p:nvPr/>
          </p:nvSpPr>
          <p:spPr>
            <a:xfrm>
              <a:off x="10327986" y="3003650"/>
              <a:ext cx="193558" cy="430587"/>
            </a:xfrm>
            <a:custGeom>
              <a:avLst/>
              <a:gdLst>
                <a:gd name="connsiteX0" fmla="*/ 59436 w 193558"/>
                <a:gd name="connsiteY0" fmla="*/ 145886 h 430587"/>
                <a:gd name="connsiteX1" fmla="*/ 56483 w 193558"/>
                <a:gd name="connsiteY1" fmla="*/ 129503 h 430587"/>
                <a:gd name="connsiteX2" fmla="*/ 143161 w 193558"/>
                <a:gd name="connsiteY2" fmla="*/ 8059 h 430587"/>
                <a:gd name="connsiteX3" fmla="*/ 159734 w 193558"/>
                <a:gd name="connsiteY3" fmla="*/ 725 h 430587"/>
                <a:gd name="connsiteX4" fmla="*/ 184499 w 193558"/>
                <a:gd name="connsiteY4" fmla="*/ 9202 h 430587"/>
                <a:gd name="connsiteX5" fmla="*/ 193167 w 193558"/>
                <a:gd name="connsiteY5" fmla="*/ 25109 h 430587"/>
                <a:gd name="connsiteX6" fmla="*/ 187642 w 193558"/>
                <a:gd name="connsiteY6" fmla="*/ 174175 h 430587"/>
                <a:gd name="connsiteX7" fmla="*/ 175260 w 193558"/>
                <a:gd name="connsiteY7" fmla="*/ 185224 h 430587"/>
                <a:gd name="connsiteX8" fmla="*/ 143637 w 193558"/>
                <a:gd name="connsiteY8" fmla="*/ 188653 h 430587"/>
                <a:gd name="connsiteX9" fmla="*/ 61246 w 193558"/>
                <a:gd name="connsiteY9" fmla="*/ 430588 h 430587"/>
                <a:gd name="connsiteX10" fmla="*/ 0 w 193558"/>
                <a:gd name="connsiteY10" fmla="*/ 409823 h 430587"/>
                <a:gd name="connsiteX11" fmla="*/ 82391 w 193558"/>
                <a:gd name="connsiteY11" fmla="*/ 168174 h 430587"/>
                <a:gd name="connsiteX12" fmla="*/ 59436 w 193558"/>
                <a:gd name="connsiteY12" fmla="*/ 145886 h 430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3558" h="430587">
                  <a:moveTo>
                    <a:pt x="59436" y="145886"/>
                  </a:moveTo>
                  <a:cubicBezTo>
                    <a:pt x="54988" y="141651"/>
                    <a:pt x="53794" y="135024"/>
                    <a:pt x="56483" y="129503"/>
                  </a:cubicBezTo>
                  <a:lnTo>
                    <a:pt x="143161" y="8059"/>
                  </a:lnTo>
                  <a:cubicBezTo>
                    <a:pt x="145920" y="1659"/>
                    <a:pt x="153142" y="-1537"/>
                    <a:pt x="159734" y="725"/>
                  </a:cubicBezTo>
                  <a:lnTo>
                    <a:pt x="184499" y="9202"/>
                  </a:lnTo>
                  <a:cubicBezTo>
                    <a:pt x="191068" y="11464"/>
                    <a:pt x="194827" y="18363"/>
                    <a:pt x="193167" y="25109"/>
                  </a:cubicBezTo>
                  <a:lnTo>
                    <a:pt x="187642" y="174175"/>
                  </a:lnTo>
                  <a:cubicBezTo>
                    <a:pt x="186377" y="180171"/>
                    <a:pt x="181361" y="184647"/>
                    <a:pt x="175260" y="185224"/>
                  </a:cubicBezTo>
                  <a:cubicBezTo>
                    <a:pt x="167830" y="185224"/>
                    <a:pt x="146018" y="181604"/>
                    <a:pt x="143637" y="188653"/>
                  </a:cubicBezTo>
                  <a:lnTo>
                    <a:pt x="61246" y="430588"/>
                  </a:lnTo>
                  <a:lnTo>
                    <a:pt x="0" y="409823"/>
                  </a:lnTo>
                  <a:lnTo>
                    <a:pt x="82391" y="168174"/>
                  </a:lnTo>
                  <a:cubicBezTo>
                    <a:pt x="84772" y="160840"/>
                    <a:pt x="65341" y="150362"/>
                    <a:pt x="59436" y="145886"/>
                  </a:cubicBezTo>
                  <a:close/>
                </a:path>
              </a:pathLst>
            </a:custGeom>
            <a:noFill/>
            <a:ln w="12700" cap="flat">
              <a:solidFill>
                <a:schemeClr val="accent2"/>
              </a:solidFill>
              <a:prstDash val="solid"/>
              <a:round/>
            </a:ln>
          </p:spPr>
          <p:txBody>
            <a:bodyPr rtlCol="0" anchor="ctr"/>
            <a:lstStyle/>
            <a:p>
              <a:endParaRPr lang="en-US" dirty="0"/>
            </a:p>
          </p:txBody>
        </p:sp>
        <p:sp>
          <p:nvSpPr>
            <p:cNvPr id="103" name="Freeform: Shape 102">
              <a:extLst>
                <a:ext uri="{FF2B5EF4-FFF2-40B4-BE49-F238E27FC236}">
                  <a16:creationId xmlns:a16="http://schemas.microsoft.com/office/drawing/2014/main" id="{FB3298E2-12B9-470A-8A94-BF533F238ACE}"/>
                </a:ext>
              </a:extLst>
            </p:cNvPr>
            <p:cNvSpPr/>
            <p:nvPr/>
          </p:nvSpPr>
          <p:spPr>
            <a:xfrm>
              <a:off x="10225592" y="3403216"/>
              <a:ext cx="203887" cy="166086"/>
            </a:xfrm>
            <a:custGeom>
              <a:avLst/>
              <a:gdLst>
                <a:gd name="connsiteX0" fmla="*/ 167069 w 203887"/>
                <a:gd name="connsiteY0" fmla="*/ 166087 h 166086"/>
                <a:gd name="connsiteX1" fmla="*/ 203168 w 203887"/>
                <a:gd name="connsiteY1" fmla="*/ 59883 h 166086"/>
                <a:gd name="connsiteX2" fmla="*/ 194860 w 203887"/>
                <a:gd name="connsiteY2" fmla="*/ 42954 h 166086"/>
                <a:gd name="connsiteX3" fmla="*/ 194786 w 203887"/>
                <a:gd name="connsiteY3" fmla="*/ 42929 h 166086"/>
                <a:gd name="connsiteX4" fmla="*/ 70485 w 203887"/>
                <a:gd name="connsiteY4" fmla="*/ 733 h 166086"/>
                <a:gd name="connsiteX5" fmla="*/ 53435 w 203887"/>
                <a:gd name="connsiteY5" fmla="*/ 9020 h 166086"/>
                <a:gd name="connsiteX6" fmla="*/ 0 w 203887"/>
                <a:gd name="connsiteY6" fmla="*/ 165896 h 166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3887" h="166086">
                  <a:moveTo>
                    <a:pt x="167069" y="166087"/>
                  </a:moveTo>
                  <a:lnTo>
                    <a:pt x="203168" y="59883"/>
                  </a:lnTo>
                  <a:cubicBezTo>
                    <a:pt x="205549" y="52914"/>
                    <a:pt x="201829" y="45334"/>
                    <a:pt x="194860" y="42954"/>
                  </a:cubicBezTo>
                  <a:cubicBezTo>
                    <a:pt x="194835" y="42945"/>
                    <a:pt x="194811" y="42937"/>
                    <a:pt x="194786" y="42929"/>
                  </a:cubicBezTo>
                  <a:lnTo>
                    <a:pt x="70485" y="733"/>
                  </a:lnTo>
                  <a:cubicBezTo>
                    <a:pt x="63490" y="-1672"/>
                    <a:pt x="55867" y="2033"/>
                    <a:pt x="53435" y="9020"/>
                  </a:cubicBezTo>
                  <a:lnTo>
                    <a:pt x="0" y="165896"/>
                  </a:lnTo>
                </a:path>
              </a:pathLst>
            </a:custGeom>
            <a:noFill/>
            <a:ln w="12700" cap="flat">
              <a:solidFill>
                <a:schemeClr val="accent2"/>
              </a:solidFill>
              <a:prstDash val="solid"/>
              <a:round/>
            </a:ln>
          </p:spPr>
          <p:txBody>
            <a:bodyPr rtlCol="0" anchor="ctr"/>
            <a:lstStyle/>
            <a:p>
              <a:endParaRPr lang="en-US" dirty="0"/>
            </a:p>
          </p:txBody>
        </p:sp>
        <p:sp>
          <p:nvSpPr>
            <p:cNvPr id="104" name="Freeform: Shape 103">
              <a:extLst>
                <a:ext uri="{FF2B5EF4-FFF2-40B4-BE49-F238E27FC236}">
                  <a16:creationId xmlns:a16="http://schemas.microsoft.com/office/drawing/2014/main" id="{94720A69-D993-40AB-9CFE-C09670E1C844}"/>
                </a:ext>
              </a:extLst>
            </p:cNvPr>
            <p:cNvSpPr/>
            <p:nvPr/>
          </p:nvSpPr>
          <p:spPr>
            <a:xfrm rot="-10068000">
              <a:off x="10105700" y="2857519"/>
              <a:ext cx="86487" cy="127539"/>
            </a:xfrm>
            <a:custGeom>
              <a:avLst/>
              <a:gdLst>
                <a:gd name="connsiteX0" fmla="*/ 0 w 86487"/>
                <a:gd name="connsiteY0" fmla="*/ 0 h 127539"/>
                <a:gd name="connsiteX1" fmla="*/ 54197 w 86487"/>
                <a:gd name="connsiteY1" fmla="*/ 0 h 127539"/>
                <a:gd name="connsiteX2" fmla="*/ 86487 w 86487"/>
                <a:gd name="connsiteY2" fmla="*/ 32290 h 127539"/>
                <a:gd name="connsiteX3" fmla="*/ 86487 w 86487"/>
                <a:gd name="connsiteY3" fmla="*/ 95250 h 127539"/>
                <a:gd name="connsiteX4" fmla="*/ 54197 w 86487"/>
                <a:gd name="connsiteY4" fmla="*/ 127540 h 127539"/>
                <a:gd name="connsiteX5" fmla="*/ 0 w 86487"/>
                <a:gd name="connsiteY5" fmla="*/ 127540 h 127539"/>
                <a:gd name="connsiteX6" fmla="*/ 0 w 86487"/>
                <a:gd name="connsiteY6" fmla="*/ 127540 h 127539"/>
                <a:gd name="connsiteX7" fmla="*/ 0 w 86487"/>
                <a:gd name="connsiteY7" fmla="*/ 0 h 127539"/>
                <a:gd name="connsiteX8" fmla="*/ 0 w 86487"/>
                <a:gd name="connsiteY8" fmla="*/ 0 h 127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6487" h="127539">
                  <a:moveTo>
                    <a:pt x="0" y="0"/>
                  </a:moveTo>
                  <a:lnTo>
                    <a:pt x="54197" y="0"/>
                  </a:lnTo>
                  <a:cubicBezTo>
                    <a:pt x="72030" y="0"/>
                    <a:pt x="86487" y="14457"/>
                    <a:pt x="86487" y="32290"/>
                  </a:cubicBezTo>
                  <a:lnTo>
                    <a:pt x="86487" y="95250"/>
                  </a:lnTo>
                  <a:cubicBezTo>
                    <a:pt x="86487" y="113083"/>
                    <a:pt x="72030" y="127540"/>
                    <a:pt x="54197" y="127540"/>
                  </a:cubicBezTo>
                  <a:lnTo>
                    <a:pt x="0" y="127540"/>
                  </a:lnTo>
                  <a:lnTo>
                    <a:pt x="0" y="127540"/>
                  </a:lnTo>
                  <a:lnTo>
                    <a:pt x="0" y="0"/>
                  </a:lnTo>
                  <a:lnTo>
                    <a:pt x="0" y="0"/>
                  </a:lnTo>
                  <a:close/>
                </a:path>
              </a:pathLst>
            </a:custGeom>
            <a:noFill/>
            <a:ln w="12700" cap="flat">
              <a:solidFill>
                <a:schemeClr val="accent2"/>
              </a:solidFill>
              <a:prstDash val="solid"/>
              <a:round/>
            </a:ln>
          </p:spPr>
          <p:txBody>
            <a:bodyPr rtlCol="0" anchor="ctr"/>
            <a:lstStyle/>
            <a:p>
              <a:endParaRPr lang="en-US" dirty="0"/>
            </a:p>
          </p:txBody>
        </p:sp>
      </p:grpSp>
      <p:grpSp>
        <p:nvGrpSpPr>
          <p:cNvPr id="105" name="Graphic 4953">
            <a:extLst>
              <a:ext uri="{FF2B5EF4-FFF2-40B4-BE49-F238E27FC236}">
                <a16:creationId xmlns:a16="http://schemas.microsoft.com/office/drawing/2014/main" id="{AD90502A-CA13-4709-A15D-0BE3F0F88A7A}"/>
              </a:ext>
            </a:extLst>
          </p:cNvPr>
          <p:cNvGrpSpPr/>
          <p:nvPr/>
        </p:nvGrpSpPr>
        <p:grpSpPr>
          <a:xfrm>
            <a:off x="3701850" y="3565386"/>
            <a:ext cx="505940" cy="505940"/>
            <a:chOff x="19692781" y="2476500"/>
            <a:chExt cx="1905000" cy="1905000"/>
          </a:xfrm>
        </p:grpSpPr>
        <p:sp>
          <p:nvSpPr>
            <p:cNvPr id="106" name="Freeform: Shape 105">
              <a:extLst>
                <a:ext uri="{FF2B5EF4-FFF2-40B4-BE49-F238E27FC236}">
                  <a16:creationId xmlns:a16="http://schemas.microsoft.com/office/drawing/2014/main" id="{52C042C8-92EF-4647-AE40-766986893194}"/>
                </a:ext>
              </a:extLst>
            </p:cNvPr>
            <p:cNvSpPr/>
            <p:nvPr/>
          </p:nvSpPr>
          <p:spPr>
            <a:xfrm>
              <a:off x="20183604" y="2800921"/>
              <a:ext cx="923259" cy="1255490"/>
            </a:xfrm>
            <a:custGeom>
              <a:avLst/>
              <a:gdLst>
                <a:gd name="connsiteX0" fmla="*/ 649224 w 923259"/>
                <a:gd name="connsiteY0" fmla="*/ 263652 h 1255490"/>
                <a:gd name="connsiteX1" fmla="*/ 783336 w 923259"/>
                <a:gd name="connsiteY1" fmla="*/ 6477 h 1255490"/>
                <a:gd name="connsiteX2" fmla="*/ 560165 w 923259"/>
                <a:gd name="connsiteY2" fmla="*/ 44577 h 1255490"/>
                <a:gd name="connsiteX3" fmla="*/ 473488 w 923259"/>
                <a:gd name="connsiteY3" fmla="*/ 0 h 1255490"/>
                <a:gd name="connsiteX4" fmla="*/ 384429 w 923259"/>
                <a:gd name="connsiteY4" fmla="*/ 44577 h 1255490"/>
                <a:gd name="connsiteX5" fmla="*/ 384429 w 923259"/>
                <a:gd name="connsiteY5" fmla="*/ 43339 h 1255490"/>
                <a:gd name="connsiteX6" fmla="*/ 157544 w 923259"/>
                <a:gd name="connsiteY6" fmla="*/ 4381 h 1255490"/>
                <a:gd name="connsiteX7" fmla="*/ 285369 w 923259"/>
                <a:gd name="connsiteY7" fmla="*/ 264890 h 1255490"/>
                <a:gd name="connsiteX8" fmla="*/ 916686 w 923259"/>
                <a:gd name="connsiteY8" fmla="*/ 787527 h 1255490"/>
                <a:gd name="connsiteX9" fmla="*/ 641128 w 923259"/>
                <a:gd name="connsiteY9" fmla="*/ 371856 h 1255490"/>
                <a:gd name="connsiteX10" fmla="*/ 277273 w 923259"/>
                <a:gd name="connsiteY10" fmla="*/ 373094 h 1255490"/>
                <a:gd name="connsiteX11" fmla="*/ 174403 w 923259"/>
                <a:gd name="connsiteY11" fmla="*/ 470535 h 1255490"/>
                <a:gd name="connsiteX12" fmla="*/ 918972 w 923259"/>
                <a:gd name="connsiteY12" fmla="*/ 918210 h 1255490"/>
                <a:gd name="connsiteX13" fmla="*/ 923258 w 923259"/>
                <a:gd name="connsiteY13" fmla="*/ 854488 h 1255490"/>
                <a:gd name="connsiteX14" fmla="*/ 921353 w 923259"/>
                <a:gd name="connsiteY14" fmla="*/ 820198 h 1255490"/>
                <a:gd name="connsiteX15" fmla="*/ 61627 w 923259"/>
                <a:gd name="connsiteY15" fmla="*/ 632079 h 1255490"/>
                <a:gd name="connsiteX16" fmla="*/ 0 w 923259"/>
                <a:gd name="connsiteY16" fmla="*/ 854488 h 1255490"/>
                <a:gd name="connsiteX17" fmla="*/ 461582 w 923259"/>
                <a:gd name="connsiteY17" fmla="*/ 1255490 h 1255490"/>
                <a:gd name="connsiteX18" fmla="*/ 909257 w 923259"/>
                <a:gd name="connsiteY18" fmla="*/ 965740 h 1255490"/>
                <a:gd name="connsiteX19" fmla="*/ 133350 w 923259"/>
                <a:gd name="connsiteY19" fmla="*/ 520351 h 1255490"/>
                <a:gd name="connsiteX20" fmla="*/ 79915 w 923259"/>
                <a:gd name="connsiteY20" fmla="*/ 599504 h 1255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3259" h="1255490">
                  <a:moveTo>
                    <a:pt x="649224" y="263652"/>
                  </a:moveTo>
                  <a:cubicBezTo>
                    <a:pt x="713613" y="127540"/>
                    <a:pt x="783336" y="6477"/>
                    <a:pt x="783336" y="6477"/>
                  </a:cubicBezTo>
                  <a:lnTo>
                    <a:pt x="560165" y="44577"/>
                  </a:lnTo>
                  <a:lnTo>
                    <a:pt x="473488" y="0"/>
                  </a:lnTo>
                  <a:cubicBezTo>
                    <a:pt x="473488" y="0"/>
                    <a:pt x="387763" y="42100"/>
                    <a:pt x="384429" y="44577"/>
                  </a:cubicBezTo>
                  <a:lnTo>
                    <a:pt x="384429" y="43339"/>
                  </a:lnTo>
                  <a:lnTo>
                    <a:pt x="157544" y="4381"/>
                  </a:lnTo>
                  <a:cubicBezTo>
                    <a:pt x="157544" y="4381"/>
                    <a:pt x="238411" y="169640"/>
                    <a:pt x="285369" y="264890"/>
                  </a:cubicBezTo>
                  <a:close/>
                  <a:moveTo>
                    <a:pt x="916686" y="787527"/>
                  </a:moveTo>
                  <a:cubicBezTo>
                    <a:pt x="887540" y="631031"/>
                    <a:pt x="766477" y="469201"/>
                    <a:pt x="641128" y="371856"/>
                  </a:cubicBezTo>
                  <a:lnTo>
                    <a:pt x="277273" y="373094"/>
                  </a:lnTo>
                  <a:cubicBezTo>
                    <a:pt x="240249" y="402561"/>
                    <a:pt x="205832" y="435162"/>
                    <a:pt x="174403" y="470535"/>
                  </a:cubicBezTo>
                  <a:moveTo>
                    <a:pt x="918972" y="918210"/>
                  </a:moveTo>
                  <a:cubicBezTo>
                    <a:pt x="921869" y="897094"/>
                    <a:pt x="923302" y="875802"/>
                    <a:pt x="923258" y="854488"/>
                  </a:cubicBezTo>
                  <a:cubicBezTo>
                    <a:pt x="923236" y="843032"/>
                    <a:pt x="922600" y="831586"/>
                    <a:pt x="921353" y="820198"/>
                  </a:cubicBezTo>
                  <a:moveTo>
                    <a:pt x="61627" y="632079"/>
                  </a:moveTo>
                  <a:cubicBezTo>
                    <a:pt x="23527" y="704469"/>
                    <a:pt x="0" y="781145"/>
                    <a:pt x="0" y="854488"/>
                  </a:cubicBezTo>
                  <a:cubicBezTo>
                    <a:pt x="0" y="1098233"/>
                    <a:pt x="180975" y="1255490"/>
                    <a:pt x="461582" y="1255490"/>
                  </a:cubicBezTo>
                  <a:cubicBezTo>
                    <a:pt x="697040" y="1255490"/>
                    <a:pt x="862108" y="1145000"/>
                    <a:pt x="909257" y="965740"/>
                  </a:cubicBezTo>
                  <a:moveTo>
                    <a:pt x="133350" y="520351"/>
                  </a:moveTo>
                  <a:cubicBezTo>
                    <a:pt x="113996" y="545661"/>
                    <a:pt x="96154" y="572091"/>
                    <a:pt x="79915" y="599504"/>
                  </a:cubicBezTo>
                </a:path>
              </a:pathLst>
            </a:custGeom>
            <a:noFill/>
            <a:ln w="12700" cap="flat">
              <a:solidFill>
                <a:srgbClr val="FFFFFF"/>
              </a:solidFill>
              <a:prstDash val="solid"/>
              <a:round/>
            </a:ln>
          </p:spPr>
          <p:txBody>
            <a:bodyPr rtlCol="0" anchor="ctr"/>
            <a:lstStyle/>
            <a:p>
              <a:endParaRPr lang="en-US" dirty="0"/>
            </a:p>
          </p:txBody>
        </p:sp>
        <p:sp>
          <p:nvSpPr>
            <p:cNvPr id="107" name="Freeform: Shape 106">
              <a:extLst>
                <a:ext uri="{FF2B5EF4-FFF2-40B4-BE49-F238E27FC236}">
                  <a16:creationId xmlns:a16="http://schemas.microsoft.com/office/drawing/2014/main" id="{5F7C0594-5E16-4243-9A58-3C0DEA88C8ED}"/>
                </a:ext>
              </a:extLst>
            </p:cNvPr>
            <p:cNvSpPr/>
            <p:nvPr/>
          </p:nvSpPr>
          <p:spPr>
            <a:xfrm>
              <a:off x="20527647" y="3352514"/>
              <a:ext cx="257175" cy="514350"/>
            </a:xfrm>
            <a:custGeom>
              <a:avLst/>
              <a:gdLst>
                <a:gd name="connsiteX0" fmla="*/ 0 w 257175"/>
                <a:gd name="connsiteY0" fmla="*/ 385763 h 514350"/>
                <a:gd name="connsiteX1" fmla="*/ 128588 w 257175"/>
                <a:gd name="connsiteY1" fmla="*/ 514350 h 514350"/>
                <a:gd name="connsiteX2" fmla="*/ 257175 w 257175"/>
                <a:gd name="connsiteY2" fmla="*/ 385763 h 514350"/>
                <a:gd name="connsiteX3" fmla="*/ 128588 w 257175"/>
                <a:gd name="connsiteY3" fmla="*/ 257175 h 514350"/>
                <a:gd name="connsiteX4" fmla="*/ 0 w 257175"/>
                <a:gd name="connsiteY4" fmla="*/ 128588 h 514350"/>
                <a:gd name="connsiteX5" fmla="*/ 128588 w 257175"/>
                <a:gd name="connsiteY5" fmla="*/ 0 h 514350"/>
                <a:gd name="connsiteX6" fmla="*/ 257175 w 257175"/>
                <a:gd name="connsiteY6" fmla="*/ 128588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7175" h="514350">
                  <a:moveTo>
                    <a:pt x="0" y="385763"/>
                  </a:moveTo>
                  <a:cubicBezTo>
                    <a:pt x="0" y="456779"/>
                    <a:pt x="57571" y="514350"/>
                    <a:pt x="128588" y="514350"/>
                  </a:cubicBezTo>
                  <a:cubicBezTo>
                    <a:pt x="199604" y="514350"/>
                    <a:pt x="257175" y="456779"/>
                    <a:pt x="257175" y="385763"/>
                  </a:cubicBezTo>
                  <a:cubicBezTo>
                    <a:pt x="257175" y="314706"/>
                    <a:pt x="198692" y="268891"/>
                    <a:pt x="128588" y="257175"/>
                  </a:cubicBezTo>
                  <a:cubicBezTo>
                    <a:pt x="58483" y="245459"/>
                    <a:pt x="0" y="200025"/>
                    <a:pt x="0" y="128588"/>
                  </a:cubicBezTo>
                  <a:cubicBezTo>
                    <a:pt x="0" y="57571"/>
                    <a:pt x="57571" y="0"/>
                    <a:pt x="128588" y="0"/>
                  </a:cubicBezTo>
                  <a:cubicBezTo>
                    <a:pt x="199604" y="0"/>
                    <a:pt x="257175" y="57571"/>
                    <a:pt x="257175" y="128588"/>
                  </a:cubicBezTo>
                </a:path>
              </a:pathLst>
            </a:custGeom>
            <a:noFill/>
            <a:ln w="12700" cap="flat">
              <a:solidFill>
                <a:schemeClr val="accent2"/>
              </a:solidFill>
              <a:prstDash val="solid"/>
              <a:round/>
            </a:ln>
          </p:spPr>
          <p:txBody>
            <a:bodyPr rtlCol="0" anchor="ctr"/>
            <a:lstStyle/>
            <a:p>
              <a:endParaRPr lang="en-US" dirty="0"/>
            </a:p>
          </p:txBody>
        </p:sp>
        <p:sp>
          <p:nvSpPr>
            <p:cNvPr id="108" name="Freeform: Shape 107">
              <a:extLst>
                <a:ext uri="{FF2B5EF4-FFF2-40B4-BE49-F238E27FC236}">
                  <a16:creationId xmlns:a16="http://schemas.microsoft.com/office/drawing/2014/main" id="{6D70E2F0-5FF9-4EF0-BA30-6DEE50D28922}"/>
                </a:ext>
              </a:extLst>
            </p:cNvPr>
            <p:cNvSpPr/>
            <p:nvPr/>
          </p:nvSpPr>
          <p:spPr>
            <a:xfrm>
              <a:off x="20667950" y="3294030"/>
              <a:ext cx="9525" cy="654653"/>
            </a:xfrm>
            <a:custGeom>
              <a:avLst/>
              <a:gdLst>
                <a:gd name="connsiteX0" fmla="*/ 0 w 9525"/>
                <a:gd name="connsiteY0" fmla="*/ 0 h 654653"/>
                <a:gd name="connsiteX1" fmla="*/ 0 w 9525"/>
                <a:gd name="connsiteY1" fmla="*/ 654653 h 654653"/>
              </a:gdLst>
              <a:ahLst/>
              <a:cxnLst>
                <a:cxn ang="0">
                  <a:pos x="connsiteX0" y="connsiteY0"/>
                </a:cxn>
                <a:cxn ang="0">
                  <a:pos x="connsiteX1" y="connsiteY1"/>
                </a:cxn>
              </a:cxnLst>
              <a:rect l="l" t="t" r="r" b="b"/>
              <a:pathLst>
                <a:path w="9525" h="654653">
                  <a:moveTo>
                    <a:pt x="0" y="0"/>
                  </a:moveTo>
                  <a:lnTo>
                    <a:pt x="0" y="654653"/>
                  </a:lnTo>
                </a:path>
              </a:pathLst>
            </a:custGeom>
            <a:ln w="12700" cap="flat">
              <a:solidFill>
                <a:schemeClr val="accent2"/>
              </a:solidFill>
              <a:prstDash val="solid"/>
              <a:round/>
            </a:ln>
          </p:spPr>
          <p:txBody>
            <a:bodyPr rtlCol="0" anchor="ctr"/>
            <a:lstStyle/>
            <a:p>
              <a:endParaRPr lang="en-US" dirty="0"/>
            </a:p>
          </p:txBody>
        </p:sp>
        <p:sp>
          <p:nvSpPr>
            <p:cNvPr id="109" name="Freeform: Shape 108">
              <a:extLst>
                <a:ext uri="{FF2B5EF4-FFF2-40B4-BE49-F238E27FC236}">
                  <a16:creationId xmlns:a16="http://schemas.microsoft.com/office/drawing/2014/main" id="{1D3BBF00-C5AB-49F1-BF85-9748B618CF56}"/>
                </a:ext>
              </a:extLst>
            </p:cNvPr>
            <p:cNvSpPr/>
            <p:nvPr/>
          </p:nvSpPr>
          <p:spPr>
            <a:xfrm>
              <a:off x="20442684" y="3039903"/>
              <a:ext cx="659796" cy="77239"/>
            </a:xfrm>
            <a:custGeom>
              <a:avLst/>
              <a:gdLst>
                <a:gd name="connsiteX0" fmla="*/ 0 w 659796"/>
                <a:gd name="connsiteY0" fmla="*/ 77152 h 77239"/>
                <a:gd name="connsiteX1" fmla="*/ 414338 w 659796"/>
                <a:gd name="connsiteY1" fmla="*/ 77152 h 77239"/>
                <a:gd name="connsiteX2" fmla="*/ 542925 w 659796"/>
                <a:gd name="connsiteY2" fmla="*/ 33718 h 77239"/>
                <a:gd name="connsiteX3" fmla="*/ 659797 w 659796"/>
                <a:gd name="connsiteY3" fmla="*/ 0 h 77239"/>
              </a:gdLst>
              <a:ahLst/>
              <a:cxnLst>
                <a:cxn ang="0">
                  <a:pos x="connsiteX0" y="connsiteY0"/>
                </a:cxn>
                <a:cxn ang="0">
                  <a:pos x="connsiteX1" y="connsiteY1"/>
                </a:cxn>
                <a:cxn ang="0">
                  <a:pos x="connsiteX2" y="connsiteY2"/>
                </a:cxn>
                <a:cxn ang="0">
                  <a:pos x="connsiteX3" y="connsiteY3"/>
                </a:cxn>
              </a:cxnLst>
              <a:rect l="l" t="t" r="r" b="b"/>
              <a:pathLst>
                <a:path w="659796" h="77239">
                  <a:moveTo>
                    <a:pt x="0" y="77152"/>
                  </a:moveTo>
                  <a:lnTo>
                    <a:pt x="414338" y="77152"/>
                  </a:lnTo>
                  <a:cubicBezTo>
                    <a:pt x="414338" y="77152"/>
                    <a:pt x="489871" y="-54007"/>
                    <a:pt x="542925" y="33718"/>
                  </a:cubicBezTo>
                  <a:cubicBezTo>
                    <a:pt x="589312" y="110490"/>
                    <a:pt x="659797" y="77152"/>
                    <a:pt x="659797" y="0"/>
                  </a:cubicBezTo>
                </a:path>
              </a:pathLst>
            </a:custGeom>
            <a:noFill/>
            <a:ln w="12700" cap="flat">
              <a:solidFill>
                <a:srgbClr val="FFFFFF"/>
              </a:solidFill>
              <a:prstDash val="solid"/>
              <a:round/>
            </a:ln>
          </p:spPr>
          <p:txBody>
            <a:bodyPr rtlCol="0" anchor="ctr"/>
            <a:lstStyle/>
            <a:p>
              <a:endParaRPr lang="en-US" dirty="0"/>
            </a:p>
          </p:txBody>
        </p:sp>
        <p:sp>
          <p:nvSpPr>
            <p:cNvPr id="110" name="Freeform: Shape 109">
              <a:extLst>
                <a:ext uri="{FF2B5EF4-FFF2-40B4-BE49-F238E27FC236}">
                  <a16:creationId xmlns:a16="http://schemas.microsoft.com/office/drawing/2014/main" id="{98485E23-74AD-4CBE-A058-64BA0939BFC3}"/>
                </a:ext>
              </a:extLst>
            </p:cNvPr>
            <p:cNvSpPr/>
            <p:nvPr/>
          </p:nvSpPr>
          <p:spPr>
            <a:xfrm>
              <a:off x="20919537" y="3122580"/>
              <a:ext cx="180714" cy="171450"/>
            </a:xfrm>
            <a:custGeom>
              <a:avLst/>
              <a:gdLst>
                <a:gd name="connsiteX0" fmla="*/ 540 w 180714"/>
                <a:gd name="connsiteY0" fmla="*/ 0 h 171450"/>
                <a:gd name="connsiteX1" fmla="*/ 96457 w 180714"/>
                <a:gd name="connsiteY1" fmla="*/ 62484 h 171450"/>
                <a:gd name="connsiteX2" fmla="*/ 151797 w 180714"/>
                <a:gd name="connsiteY2" fmla="*/ 171450 h 171450"/>
              </a:gdLst>
              <a:ahLst/>
              <a:cxnLst>
                <a:cxn ang="0">
                  <a:pos x="connsiteX0" y="connsiteY0"/>
                </a:cxn>
                <a:cxn ang="0">
                  <a:pos x="connsiteX1" y="connsiteY1"/>
                </a:cxn>
                <a:cxn ang="0">
                  <a:pos x="connsiteX2" y="connsiteY2"/>
                </a:cxn>
              </a:cxnLst>
              <a:rect l="l" t="t" r="r" b="b"/>
              <a:pathLst>
                <a:path w="180714" h="171450">
                  <a:moveTo>
                    <a:pt x="540" y="0"/>
                  </a:moveTo>
                  <a:cubicBezTo>
                    <a:pt x="540" y="0"/>
                    <a:pt x="-13081" y="115919"/>
                    <a:pt x="96457" y="62484"/>
                  </a:cubicBezTo>
                  <a:cubicBezTo>
                    <a:pt x="169799" y="27051"/>
                    <a:pt x="212472" y="135731"/>
                    <a:pt x="151797" y="171450"/>
                  </a:cubicBezTo>
                </a:path>
              </a:pathLst>
            </a:custGeom>
            <a:noFill/>
            <a:ln w="12700" cap="flat">
              <a:solidFill>
                <a:srgbClr val="FFFFFF"/>
              </a:solidFill>
              <a:prstDash val="solid"/>
              <a:round/>
            </a:ln>
          </p:spPr>
          <p:txBody>
            <a:bodyPr rtlCol="0" anchor="ctr"/>
            <a:lstStyle/>
            <a:p>
              <a:endParaRPr lang="en-US" dirty="0"/>
            </a:p>
          </p:txBody>
        </p:sp>
      </p:grpSp>
    </p:spTree>
    <p:extLst>
      <p:ext uri="{BB962C8B-B14F-4D97-AF65-F5344CB8AC3E}">
        <p14:creationId xmlns:p14="http://schemas.microsoft.com/office/powerpoint/2010/main" val="2274971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58" descr="Picture 58"/>
          <p:cNvPicPr>
            <a:picLocks noChangeAspect="1"/>
          </p:cNvPicPr>
          <p:nvPr/>
        </p:nvPicPr>
        <p:blipFill>
          <a:blip r:embed="rId3"/>
          <a:srcRect l="3839" t="4890" r="3220" b="10935"/>
          <a:stretch>
            <a:fillRect/>
          </a:stretch>
        </p:blipFill>
        <p:spPr>
          <a:xfrm>
            <a:off x="5192135" y="2190714"/>
            <a:ext cx="3327035" cy="1109878"/>
          </a:xfrm>
          <a:prstGeom prst="rect">
            <a:avLst/>
          </a:prstGeom>
          <a:ln w="12700">
            <a:miter lim="400000"/>
          </a:ln>
        </p:spPr>
      </p:pic>
      <p:pic>
        <p:nvPicPr>
          <p:cNvPr id="17" name="Picture 59" descr="Picture 59"/>
          <p:cNvPicPr>
            <a:picLocks noChangeAspect="1"/>
          </p:cNvPicPr>
          <p:nvPr/>
        </p:nvPicPr>
        <p:blipFill>
          <a:blip r:embed="rId3"/>
          <a:stretch>
            <a:fillRect/>
          </a:stretch>
        </p:blipFill>
        <p:spPr>
          <a:xfrm>
            <a:off x="5192135" y="1009650"/>
            <a:ext cx="3327035" cy="1109878"/>
          </a:xfrm>
          <a:prstGeom prst="rect">
            <a:avLst/>
          </a:prstGeom>
          <a:ln w="12700">
            <a:miter lim="400000"/>
          </a:ln>
        </p:spPr>
      </p:pic>
      <p:pic>
        <p:nvPicPr>
          <p:cNvPr id="18" name="Picture 60" descr="Picture 60"/>
          <p:cNvPicPr>
            <a:picLocks noChangeAspect="1"/>
          </p:cNvPicPr>
          <p:nvPr/>
        </p:nvPicPr>
        <p:blipFill>
          <a:blip r:embed="rId3"/>
          <a:srcRect l="7399" t="7399" r="11806" b="11806"/>
          <a:stretch>
            <a:fillRect/>
          </a:stretch>
        </p:blipFill>
        <p:spPr>
          <a:xfrm>
            <a:off x="5192135" y="3385922"/>
            <a:ext cx="3327035" cy="1109878"/>
          </a:xfrm>
          <a:prstGeom prst="rect">
            <a:avLst/>
          </a:prstGeom>
          <a:ln w="12700">
            <a:miter lim="400000"/>
          </a:ln>
        </p:spPr>
      </p:pic>
      <p:pic>
        <p:nvPicPr>
          <p:cNvPr id="22" name="Picture 41" descr="Picture 41"/>
          <p:cNvPicPr>
            <a:picLocks noChangeAspect="1"/>
          </p:cNvPicPr>
          <p:nvPr/>
        </p:nvPicPr>
        <p:blipFill>
          <a:blip r:embed="rId4" cstate="print">
            <a:extLst>
              <a:ext uri="{28A0092B-C50C-407E-A947-70E740481C1C}">
                <a14:useLocalDpi xmlns:a14="http://schemas.microsoft.com/office/drawing/2010/main"/>
              </a:ext>
            </a:extLst>
          </a:blip>
          <a:srcRect/>
          <a:stretch>
            <a:fillRect/>
          </a:stretch>
        </p:blipFill>
        <p:spPr>
          <a:xfrm>
            <a:off x="621020" y="2198883"/>
            <a:ext cx="3327033" cy="1109878"/>
          </a:xfrm>
          <a:prstGeom prst="rect">
            <a:avLst/>
          </a:prstGeom>
          <a:ln w="127000">
            <a:noFill/>
            <a:miter lim="400000"/>
          </a:ln>
        </p:spPr>
      </p:pic>
      <p:pic>
        <p:nvPicPr>
          <p:cNvPr id="23" name="Picture 42" descr="Picture 42"/>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21020" y="1011844"/>
            <a:ext cx="3327033" cy="1109878"/>
          </a:xfrm>
          <a:prstGeom prst="rect">
            <a:avLst/>
          </a:prstGeom>
          <a:ln w="127000">
            <a:noFill/>
            <a:miter lim="400000"/>
          </a:ln>
        </p:spPr>
      </p:pic>
      <p:pic>
        <p:nvPicPr>
          <p:cNvPr id="24" name="Picture 43" descr="Picture 43"/>
          <p:cNvPicPr>
            <a:picLocks noChangeAspect="1"/>
          </p:cNvPicPr>
          <p:nvPr/>
        </p:nvPicPr>
        <p:blipFill>
          <a:blip r:embed="rId6" cstate="print">
            <a:extLst>
              <a:ext uri="{28A0092B-C50C-407E-A947-70E740481C1C}">
                <a14:useLocalDpi xmlns:a14="http://schemas.microsoft.com/office/drawing/2010/main"/>
              </a:ext>
            </a:extLst>
          </a:blip>
          <a:srcRect/>
          <a:stretch>
            <a:fillRect/>
          </a:stretch>
        </p:blipFill>
        <p:spPr>
          <a:xfrm>
            <a:off x="621020" y="3385922"/>
            <a:ext cx="3327035" cy="1109878"/>
          </a:xfrm>
          <a:prstGeom prst="rect">
            <a:avLst/>
          </a:prstGeom>
          <a:ln w="127000">
            <a:noFill/>
            <a:miter lim="400000"/>
          </a:ln>
        </p:spPr>
      </p:pic>
      <p:cxnSp>
        <p:nvCxnSpPr>
          <p:cNvPr id="6" name="Straight Connector 5">
            <a:extLst>
              <a:ext uri="{FF2B5EF4-FFF2-40B4-BE49-F238E27FC236}">
                <a16:creationId xmlns:a16="http://schemas.microsoft.com/office/drawing/2014/main" id="{81782B0B-90FB-4426-80A1-A5F86BDAD6F5}"/>
              </a:ext>
            </a:extLst>
          </p:cNvPr>
          <p:cNvCxnSpPr>
            <a:cxnSpLocks/>
          </p:cNvCxnSpPr>
          <p:nvPr/>
        </p:nvCxnSpPr>
        <p:spPr>
          <a:xfrm>
            <a:off x="4022762" y="1010245"/>
            <a:ext cx="0" cy="1102236"/>
          </a:xfrm>
          <a:prstGeom prst="line">
            <a:avLst/>
          </a:prstGeom>
          <a:ln w="19050" cap="rnd">
            <a:solidFill>
              <a:schemeClr val="accent1"/>
            </a:solidFill>
            <a:round/>
            <a:tailEnd type="none"/>
          </a:ln>
        </p:spPr>
      </p:cxnSp>
      <p:cxnSp>
        <p:nvCxnSpPr>
          <p:cNvPr id="204" name="Straight Connector 203">
            <a:extLst>
              <a:ext uri="{FF2B5EF4-FFF2-40B4-BE49-F238E27FC236}">
                <a16:creationId xmlns:a16="http://schemas.microsoft.com/office/drawing/2014/main" id="{1127F545-D1AE-4611-B182-B81A8F1DE589}"/>
              </a:ext>
            </a:extLst>
          </p:cNvPr>
          <p:cNvCxnSpPr>
            <a:cxnSpLocks/>
          </p:cNvCxnSpPr>
          <p:nvPr/>
        </p:nvCxnSpPr>
        <p:spPr>
          <a:xfrm>
            <a:off x="4022762" y="2198803"/>
            <a:ext cx="0" cy="1102236"/>
          </a:xfrm>
          <a:prstGeom prst="line">
            <a:avLst/>
          </a:prstGeom>
          <a:ln w="19050" cap="rnd">
            <a:solidFill>
              <a:schemeClr val="accent1"/>
            </a:solidFill>
            <a:round/>
            <a:tailEnd type="none"/>
          </a:ln>
        </p:spPr>
      </p:cxnSp>
      <p:cxnSp>
        <p:nvCxnSpPr>
          <p:cNvPr id="205" name="Straight Connector 204">
            <a:extLst>
              <a:ext uri="{FF2B5EF4-FFF2-40B4-BE49-F238E27FC236}">
                <a16:creationId xmlns:a16="http://schemas.microsoft.com/office/drawing/2014/main" id="{1BA33035-E049-4B7C-AE80-4A3D4307C0FD}"/>
              </a:ext>
            </a:extLst>
          </p:cNvPr>
          <p:cNvCxnSpPr>
            <a:cxnSpLocks/>
          </p:cNvCxnSpPr>
          <p:nvPr/>
        </p:nvCxnSpPr>
        <p:spPr>
          <a:xfrm>
            <a:off x="4022762" y="3385921"/>
            <a:ext cx="0" cy="1102236"/>
          </a:xfrm>
          <a:prstGeom prst="line">
            <a:avLst/>
          </a:prstGeom>
          <a:ln w="19050" cap="rnd">
            <a:solidFill>
              <a:schemeClr val="accent1"/>
            </a:solidFill>
            <a:round/>
            <a:tailEnd type="none"/>
          </a:ln>
        </p:spPr>
      </p:cxnSp>
      <p:cxnSp>
        <p:nvCxnSpPr>
          <p:cNvPr id="206" name="Straight Connector 205">
            <a:extLst>
              <a:ext uri="{FF2B5EF4-FFF2-40B4-BE49-F238E27FC236}">
                <a16:creationId xmlns:a16="http://schemas.microsoft.com/office/drawing/2014/main" id="{0AA70971-5E70-45CD-9468-83E0FDEA9EDA}"/>
              </a:ext>
            </a:extLst>
          </p:cNvPr>
          <p:cNvCxnSpPr>
            <a:cxnSpLocks/>
          </p:cNvCxnSpPr>
          <p:nvPr/>
        </p:nvCxnSpPr>
        <p:spPr>
          <a:xfrm>
            <a:off x="5110808" y="1010245"/>
            <a:ext cx="0" cy="1102236"/>
          </a:xfrm>
          <a:prstGeom prst="line">
            <a:avLst/>
          </a:prstGeom>
          <a:ln w="19050" cap="rnd">
            <a:solidFill>
              <a:schemeClr val="accent3"/>
            </a:solidFill>
            <a:round/>
            <a:tailEnd type="none"/>
          </a:ln>
        </p:spPr>
      </p:cxnSp>
      <p:cxnSp>
        <p:nvCxnSpPr>
          <p:cNvPr id="207" name="Straight Connector 206">
            <a:extLst>
              <a:ext uri="{FF2B5EF4-FFF2-40B4-BE49-F238E27FC236}">
                <a16:creationId xmlns:a16="http://schemas.microsoft.com/office/drawing/2014/main" id="{EAC34EEF-933F-416E-9D91-8B5FAC46DF64}"/>
              </a:ext>
            </a:extLst>
          </p:cNvPr>
          <p:cNvCxnSpPr>
            <a:cxnSpLocks/>
          </p:cNvCxnSpPr>
          <p:nvPr/>
        </p:nvCxnSpPr>
        <p:spPr>
          <a:xfrm>
            <a:off x="5110808" y="2198803"/>
            <a:ext cx="0" cy="1102236"/>
          </a:xfrm>
          <a:prstGeom prst="line">
            <a:avLst/>
          </a:prstGeom>
          <a:ln w="19050" cap="rnd">
            <a:solidFill>
              <a:schemeClr val="accent3"/>
            </a:solidFill>
            <a:round/>
            <a:tailEnd type="none"/>
          </a:ln>
        </p:spPr>
      </p:cxnSp>
      <p:cxnSp>
        <p:nvCxnSpPr>
          <p:cNvPr id="208" name="Straight Connector 207">
            <a:extLst>
              <a:ext uri="{FF2B5EF4-FFF2-40B4-BE49-F238E27FC236}">
                <a16:creationId xmlns:a16="http://schemas.microsoft.com/office/drawing/2014/main" id="{358332D8-7976-426C-9D0E-590E5BEBE2F8}"/>
              </a:ext>
            </a:extLst>
          </p:cNvPr>
          <p:cNvCxnSpPr>
            <a:cxnSpLocks/>
          </p:cNvCxnSpPr>
          <p:nvPr/>
        </p:nvCxnSpPr>
        <p:spPr>
          <a:xfrm>
            <a:off x="5110808" y="3385921"/>
            <a:ext cx="0" cy="1102236"/>
          </a:xfrm>
          <a:prstGeom prst="line">
            <a:avLst/>
          </a:prstGeom>
          <a:ln w="19050" cap="rnd">
            <a:solidFill>
              <a:schemeClr val="accent3"/>
            </a:solidFill>
            <a:round/>
            <a:tailEnd type="none"/>
          </a:ln>
        </p:spPr>
      </p:cxnSp>
      <p:cxnSp>
        <p:nvCxnSpPr>
          <p:cNvPr id="10" name="Straight Connector 9">
            <a:extLst>
              <a:ext uri="{FF2B5EF4-FFF2-40B4-BE49-F238E27FC236}">
                <a16:creationId xmlns:a16="http://schemas.microsoft.com/office/drawing/2014/main" id="{F71F75D8-7F2F-4E86-B1E9-F2A1FA64859B}"/>
              </a:ext>
            </a:extLst>
          </p:cNvPr>
          <p:cNvCxnSpPr>
            <a:cxnSpLocks/>
          </p:cNvCxnSpPr>
          <p:nvPr/>
        </p:nvCxnSpPr>
        <p:spPr>
          <a:xfrm flipV="1">
            <a:off x="4041379" y="1566784"/>
            <a:ext cx="1058301" cy="1"/>
          </a:xfrm>
          <a:prstGeom prst="line">
            <a:avLst/>
          </a:prstGeom>
          <a:solidFill>
            <a:schemeClr val="bg2"/>
          </a:solidFill>
          <a:ln w="19050">
            <a:gradFill flip="none" rotWithShape="1">
              <a:gsLst>
                <a:gs pos="31000">
                  <a:schemeClr val="accent1"/>
                </a:gs>
                <a:gs pos="69000">
                  <a:schemeClr val="accent3"/>
                </a:gs>
              </a:gsLst>
              <a:lin ang="0" scaled="1"/>
              <a:tileRect/>
            </a:gradFill>
          </a:ln>
        </p:spPr>
      </p:cxnSp>
      <p:cxnSp>
        <p:nvCxnSpPr>
          <p:cNvPr id="211" name="Straight Connector 210">
            <a:extLst>
              <a:ext uri="{FF2B5EF4-FFF2-40B4-BE49-F238E27FC236}">
                <a16:creationId xmlns:a16="http://schemas.microsoft.com/office/drawing/2014/main" id="{AFBE30B3-D94A-43A3-AB16-3F3F7E4925AA}"/>
              </a:ext>
            </a:extLst>
          </p:cNvPr>
          <p:cNvCxnSpPr>
            <a:cxnSpLocks/>
          </p:cNvCxnSpPr>
          <p:nvPr/>
        </p:nvCxnSpPr>
        <p:spPr>
          <a:xfrm flipV="1">
            <a:off x="4041379" y="2749922"/>
            <a:ext cx="1058301" cy="1"/>
          </a:xfrm>
          <a:prstGeom prst="line">
            <a:avLst/>
          </a:prstGeom>
          <a:solidFill>
            <a:schemeClr val="bg2"/>
          </a:solidFill>
          <a:ln w="19050">
            <a:gradFill flip="none" rotWithShape="1">
              <a:gsLst>
                <a:gs pos="31000">
                  <a:schemeClr val="accent1"/>
                </a:gs>
                <a:gs pos="69000">
                  <a:schemeClr val="accent3"/>
                </a:gs>
              </a:gsLst>
              <a:lin ang="0" scaled="1"/>
              <a:tileRect/>
            </a:gradFill>
          </a:ln>
        </p:spPr>
      </p:cxnSp>
      <p:cxnSp>
        <p:nvCxnSpPr>
          <p:cNvPr id="212" name="Straight Connector 211">
            <a:extLst>
              <a:ext uri="{FF2B5EF4-FFF2-40B4-BE49-F238E27FC236}">
                <a16:creationId xmlns:a16="http://schemas.microsoft.com/office/drawing/2014/main" id="{CA5E0F7B-46F0-40F7-B82F-F846BE126448}"/>
              </a:ext>
            </a:extLst>
          </p:cNvPr>
          <p:cNvCxnSpPr>
            <a:cxnSpLocks/>
          </p:cNvCxnSpPr>
          <p:nvPr/>
        </p:nvCxnSpPr>
        <p:spPr>
          <a:xfrm flipV="1">
            <a:off x="4041379" y="3937040"/>
            <a:ext cx="1058301" cy="1"/>
          </a:xfrm>
          <a:prstGeom prst="line">
            <a:avLst/>
          </a:prstGeom>
          <a:solidFill>
            <a:schemeClr val="bg2"/>
          </a:solidFill>
          <a:ln w="19050">
            <a:gradFill flip="none" rotWithShape="1">
              <a:gsLst>
                <a:gs pos="31000">
                  <a:schemeClr val="accent1"/>
                </a:gs>
                <a:gs pos="69000">
                  <a:schemeClr val="accent3"/>
                </a:gs>
              </a:gsLst>
              <a:lin ang="0" scaled="1"/>
              <a:tileRect/>
            </a:gradFill>
          </a:ln>
        </p:spPr>
      </p:cxnSp>
      <p:sp>
        <p:nvSpPr>
          <p:cNvPr id="213" name="Oval 212">
            <a:extLst>
              <a:ext uri="{FF2B5EF4-FFF2-40B4-BE49-F238E27FC236}">
                <a16:creationId xmlns:a16="http://schemas.microsoft.com/office/drawing/2014/main" id="{B004DD87-6466-4431-B3FA-29DC3423E35C}"/>
              </a:ext>
            </a:extLst>
          </p:cNvPr>
          <p:cNvSpPr/>
          <p:nvPr/>
        </p:nvSpPr>
        <p:spPr>
          <a:xfrm>
            <a:off x="4368162" y="1354401"/>
            <a:ext cx="420379" cy="420379"/>
          </a:xfrm>
          <a:prstGeom prst="ellipse">
            <a:avLst/>
          </a:prstGeom>
          <a:solidFill>
            <a:schemeClr val="bg2"/>
          </a:solidFill>
          <a:ln w="19050">
            <a:gradFill flip="none" rotWithShape="1">
              <a:gsLst>
                <a:gs pos="0">
                  <a:schemeClr val="accent1"/>
                </a:gs>
                <a:gs pos="100000">
                  <a:schemeClr val="accent3"/>
                </a:gs>
              </a:gsLst>
              <a:lin ang="0" scaled="1"/>
              <a:tileRect/>
            </a:gradFill>
          </a:ln>
        </p:spPr>
        <p:txBody>
          <a:bodyPr wrap="square" lIns="68580" tIns="68580" rIns="68580" bIns="68580" rtlCol="0">
            <a:noAutofit/>
          </a:bodyPr>
          <a:lstStyle/>
          <a:p>
            <a:pPr defTabSz="685783">
              <a:spcBef>
                <a:spcPts val="1350"/>
              </a:spcBef>
            </a:pPr>
            <a:endParaRPr lang="en-US" sz="1013" b="1">
              <a:solidFill>
                <a:srgbClr val="A5A5A5"/>
              </a:solidFill>
              <a:latin typeface="Relative Book" panose="02000506040000020004" pitchFamily="2" charset="77"/>
            </a:endParaRPr>
          </a:p>
        </p:txBody>
      </p:sp>
      <p:grpSp>
        <p:nvGrpSpPr>
          <p:cNvPr id="201" name="Group 200">
            <a:extLst>
              <a:ext uri="{FF2B5EF4-FFF2-40B4-BE49-F238E27FC236}">
                <a16:creationId xmlns:a16="http://schemas.microsoft.com/office/drawing/2014/main" id="{9E3F629E-6343-4E31-A08D-A3F36C0417B2}"/>
              </a:ext>
            </a:extLst>
          </p:cNvPr>
          <p:cNvGrpSpPr/>
          <p:nvPr/>
        </p:nvGrpSpPr>
        <p:grpSpPr>
          <a:xfrm>
            <a:off x="4470170" y="1433035"/>
            <a:ext cx="198639" cy="260389"/>
            <a:chOff x="2297537" y="135077"/>
            <a:chExt cx="581302" cy="762007"/>
          </a:xfrm>
        </p:grpSpPr>
        <p:sp>
          <p:nvSpPr>
            <p:cNvPr id="202" name="Freeform 44">
              <a:extLst>
                <a:ext uri="{FF2B5EF4-FFF2-40B4-BE49-F238E27FC236}">
                  <a16:creationId xmlns:a16="http://schemas.microsoft.com/office/drawing/2014/main" id="{7098530A-957B-4CF3-B86C-1EE2632BB873}"/>
                </a:ext>
              </a:extLst>
            </p:cNvPr>
            <p:cNvSpPr>
              <a:spLocks/>
            </p:cNvSpPr>
            <p:nvPr/>
          </p:nvSpPr>
          <p:spPr bwMode="auto">
            <a:xfrm>
              <a:off x="2297537" y="135077"/>
              <a:ext cx="581302" cy="762007"/>
            </a:xfrm>
            <a:custGeom>
              <a:avLst/>
              <a:gdLst>
                <a:gd name="T0" fmla="*/ 218 w 225"/>
                <a:gd name="T1" fmla="*/ 263 h 295"/>
                <a:gd name="T2" fmla="*/ 178 w 225"/>
                <a:gd name="T3" fmla="*/ 191 h 295"/>
                <a:gd name="T4" fmla="*/ 201 w 225"/>
                <a:gd name="T5" fmla="*/ 66 h 295"/>
                <a:gd name="T6" fmla="*/ 65 w 225"/>
                <a:gd name="T7" fmla="*/ 27 h 295"/>
                <a:gd name="T8" fmla="*/ 26 w 225"/>
                <a:gd name="T9" fmla="*/ 163 h 295"/>
                <a:gd name="T10" fmla="*/ 143 w 225"/>
                <a:gd name="T11" fmla="*/ 210 h 295"/>
                <a:gd name="T12" fmla="*/ 184 w 225"/>
                <a:gd name="T13" fmla="*/ 283 h 295"/>
                <a:gd name="T14" fmla="*/ 210 w 225"/>
                <a:gd name="T15" fmla="*/ 290 h 295"/>
                <a:gd name="T16" fmla="*/ 218 w 225"/>
                <a:gd name="T17" fmla="*/ 263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5" h="295">
                  <a:moveTo>
                    <a:pt x="218" y="263"/>
                  </a:moveTo>
                  <a:cubicBezTo>
                    <a:pt x="178" y="191"/>
                    <a:pt x="178" y="191"/>
                    <a:pt x="178" y="191"/>
                  </a:cubicBezTo>
                  <a:cubicBezTo>
                    <a:pt x="214" y="161"/>
                    <a:pt x="225" y="108"/>
                    <a:pt x="201" y="66"/>
                  </a:cubicBezTo>
                  <a:cubicBezTo>
                    <a:pt x="174" y="17"/>
                    <a:pt x="113" y="0"/>
                    <a:pt x="65" y="27"/>
                  </a:cubicBezTo>
                  <a:cubicBezTo>
                    <a:pt x="17" y="54"/>
                    <a:pt x="0" y="114"/>
                    <a:pt x="26" y="163"/>
                  </a:cubicBezTo>
                  <a:cubicBezTo>
                    <a:pt x="50" y="205"/>
                    <a:pt x="99" y="223"/>
                    <a:pt x="143" y="210"/>
                  </a:cubicBezTo>
                  <a:cubicBezTo>
                    <a:pt x="184" y="283"/>
                    <a:pt x="184" y="283"/>
                    <a:pt x="184" y="283"/>
                  </a:cubicBezTo>
                  <a:cubicBezTo>
                    <a:pt x="189" y="292"/>
                    <a:pt x="201" y="295"/>
                    <a:pt x="210" y="290"/>
                  </a:cubicBezTo>
                  <a:cubicBezTo>
                    <a:pt x="220" y="285"/>
                    <a:pt x="223" y="273"/>
                    <a:pt x="218" y="263"/>
                  </a:cubicBezTo>
                  <a:close/>
                </a:path>
              </a:pathLst>
            </a:custGeom>
            <a:noFill/>
            <a:ln w="19050" cap="rnd">
              <a:solidFill>
                <a:schemeClr val="tx1"/>
              </a:solidFill>
              <a:prstDash val="solid"/>
              <a:round/>
              <a:headEnd/>
              <a:tailEnd/>
            </a:ln>
          </p:spPr>
          <p:txBody>
            <a:bodyPr vert="horz" wrap="square" lIns="68580" tIns="34290" rIns="68580" bIns="34290" numCol="1" anchor="t" anchorCtr="0" compatLnSpc="1">
              <a:prstTxWarp prst="textNoShape">
                <a:avLst/>
              </a:prstTxWarp>
            </a:bodyPr>
            <a:lstStyle/>
            <a:p>
              <a:pPr defTabSz="685783"/>
              <a:endParaRPr lang="en-US" sz="1013">
                <a:solidFill>
                  <a:srgbClr val="FFFFFF"/>
                </a:solidFill>
                <a:latin typeface="Calibri" panose="020F0502020204030204"/>
              </a:endParaRPr>
            </a:p>
          </p:txBody>
        </p:sp>
        <p:sp>
          <p:nvSpPr>
            <p:cNvPr id="203" name="Freeform 45">
              <a:extLst>
                <a:ext uri="{FF2B5EF4-FFF2-40B4-BE49-F238E27FC236}">
                  <a16:creationId xmlns:a16="http://schemas.microsoft.com/office/drawing/2014/main" id="{52431576-D2DA-4B01-AE6A-2480C4302B79}"/>
                </a:ext>
              </a:extLst>
            </p:cNvPr>
            <p:cNvSpPr>
              <a:spLocks/>
            </p:cNvSpPr>
            <p:nvPr/>
          </p:nvSpPr>
          <p:spPr bwMode="auto">
            <a:xfrm>
              <a:off x="2400951" y="238492"/>
              <a:ext cx="382094" cy="382091"/>
            </a:xfrm>
            <a:custGeom>
              <a:avLst/>
              <a:gdLst>
                <a:gd name="T0" fmla="*/ 105 w 148"/>
                <a:gd name="T1" fmla="*/ 131 h 148"/>
                <a:gd name="T2" fmla="*/ 17 w 148"/>
                <a:gd name="T3" fmla="*/ 106 h 148"/>
                <a:gd name="T4" fmla="*/ 42 w 148"/>
                <a:gd name="T5" fmla="*/ 17 h 148"/>
                <a:gd name="T6" fmla="*/ 130 w 148"/>
                <a:gd name="T7" fmla="*/ 43 h 148"/>
                <a:gd name="T8" fmla="*/ 105 w 148"/>
                <a:gd name="T9" fmla="*/ 131 h 148"/>
              </a:gdLst>
              <a:ahLst/>
              <a:cxnLst>
                <a:cxn ang="0">
                  <a:pos x="T0" y="T1"/>
                </a:cxn>
                <a:cxn ang="0">
                  <a:pos x="T2" y="T3"/>
                </a:cxn>
                <a:cxn ang="0">
                  <a:pos x="T4" y="T5"/>
                </a:cxn>
                <a:cxn ang="0">
                  <a:pos x="T6" y="T7"/>
                </a:cxn>
                <a:cxn ang="0">
                  <a:pos x="T8" y="T9"/>
                </a:cxn>
              </a:cxnLst>
              <a:rect l="0" t="0" r="r" b="b"/>
              <a:pathLst>
                <a:path w="148" h="148">
                  <a:moveTo>
                    <a:pt x="105" y="131"/>
                  </a:moveTo>
                  <a:cubicBezTo>
                    <a:pt x="74" y="148"/>
                    <a:pt x="34" y="137"/>
                    <a:pt x="17" y="106"/>
                  </a:cubicBezTo>
                  <a:cubicBezTo>
                    <a:pt x="0" y="74"/>
                    <a:pt x="11" y="35"/>
                    <a:pt x="42" y="17"/>
                  </a:cubicBezTo>
                  <a:cubicBezTo>
                    <a:pt x="74" y="0"/>
                    <a:pt x="113" y="11"/>
                    <a:pt x="130" y="43"/>
                  </a:cubicBezTo>
                  <a:cubicBezTo>
                    <a:pt x="148" y="74"/>
                    <a:pt x="137" y="113"/>
                    <a:pt x="105" y="131"/>
                  </a:cubicBezTo>
                  <a:close/>
                </a:path>
              </a:pathLst>
            </a:custGeom>
            <a:noFill/>
            <a:ln w="19050" cap="rnd">
              <a:solidFill>
                <a:schemeClr val="tx1"/>
              </a:solidFill>
              <a:prstDash val="solid"/>
              <a:round/>
              <a:headEnd/>
              <a:tailEnd/>
            </a:ln>
          </p:spPr>
          <p:txBody>
            <a:bodyPr vert="horz" wrap="square" lIns="68580" tIns="34290" rIns="68580" bIns="34290" numCol="1" anchor="t" anchorCtr="0" compatLnSpc="1">
              <a:prstTxWarp prst="textNoShape">
                <a:avLst/>
              </a:prstTxWarp>
            </a:bodyPr>
            <a:lstStyle/>
            <a:p>
              <a:pPr defTabSz="685783"/>
              <a:endParaRPr lang="en-US" sz="1013">
                <a:solidFill>
                  <a:srgbClr val="FFFFFF"/>
                </a:solidFill>
                <a:latin typeface="Calibri" panose="020F0502020204030204"/>
              </a:endParaRPr>
            </a:p>
          </p:txBody>
        </p:sp>
      </p:grpSp>
      <p:sp>
        <p:nvSpPr>
          <p:cNvPr id="216" name="Oval 215">
            <a:extLst>
              <a:ext uri="{FF2B5EF4-FFF2-40B4-BE49-F238E27FC236}">
                <a16:creationId xmlns:a16="http://schemas.microsoft.com/office/drawing/2014/main" id="{396B25FF-EE68-4B4C-9F5F-F370F5949591}"/>
              </a:ext>
            </a:extLst>
          </p:cNvPr>
          <p:cNvSpPr/>
          <p:nvPr/>
        </p:nvSpPr>
        <p:spPr>
          <a:xfrm>
            <a:off x="4368162" y="2535464"/>
            <a:ext cx="420379" cy="420379"/>
          </a:xfrm>
          <a:prstGeom prst="ellipse">
            <a:avLst/>
          </a:prstGeom>
          <a:solidFill>
            <a:schemeClr val="bg2"/>
          </a:solidFill>
          <a:ln w="19050">
            <a:gradFill flip="none" rotWithShape="1">
              <a:gsLst>
                <a:gs pos="0">
                  <a:schemeClr val="accent1"/>
                </a:gs>
                <a:gs pos="100000">
                  <a:schemeClr val="accent3"/>
                </a:gs>
              </a:gsLst>
              <a:lin ang="0" scaled="1"/>
              <a:tileRect/>
            </a:gradFill>
          </a:ln>
        </p:spPr>
        <p:txBody>
          <a:bodyPr wrap="square" lIns="68580" tIns="68580" rIns="68580" bIns="68580" rtlCol="0">
            <a:noAutofit/>
          </a:bodyPr>
          <a:lstStyle/>
          <a:p>
            <a:pPr defTabSz="685783">
              <a:spcBef>
                <a:spcPts val="1350"/>
              </a:spcBef>
            </a:pPr>
            <a:endParaRPr lang="en-US" sz="1013" b="1">
              <a:solidFill>
                <a:srgbClr val="A5A5A5"/>
              </a:solidFill>
              <a:latin typeface="Relative Book" panose="02000506040000020004" pitchFamily="2" charset="77"/>
            </a:endParaRPr>
          </a:p>
        </p:txBody>
      </p:sp>
      <p:grpSp>
        <p:nvGrpSpPr>
          <p:cNvPr id="217" name="Group 216">
            <a:extLst>
              <a:ext uri="{FF2B5EF4-FFF2-40B4-BE49-F238E27FC236}">
                <a16:creationId xmlns:a16="http://schemas.microsoft.com/office/drawing/2014/main" id="{F0FF47F7-0675-4FB1-9444-4F72BA9A6576}"/>
              </a:ext>
            </a:extLst>
          </p:cNvPr>
          <p:cNvGrpSpPr/>
          <p:nvPr/>
        </p:nvGrpSpPr>
        <p:grpSpPr>
          <a:xfrm>
            <a:off x="4470170" y="2614099"/>
            <a:ext cx="198639" cy="260389"/>
            <a:chOff x="2297537" y="135077"/>
            <a:chExt cx="581302" cy="762007"/>
          </a:xfrm>
        </p:grpSpPr>
        <p:sp>
          <p:nvSpPr>
            <p:cNvPr id="218" name="Freeform 44">
              <a:extLst>
                <a:ext uri="{FF2B5EF4-FFF2-40B4-BE49-F238E27FC236}">
                  <a16:creationId xmlns:a16="http://schemas.microsoft.com/office/drawing/2014/main" id="{D90BACB0-88E6-4C1C-8C9B-133B36657B83}"/>
                </a:ext>
              </a:extLst>
            </p:cNvPr>
            <p:cNvSpPr>
              <a:spLocks/>
            </p:cNvSpPr>
            <p:nvPr/>
          </p:nvSpPr>
          <p:spPr bwMode="auto">
            <a:xfrm>
              <a:off x="2297537" y="135077"/>
              <a:ext cx="581302" cy="762007"/>
            </a:xfrm>
            <a:custGeom>
              <a:avLst/>
              <a:gdLst>
                <a:gd name="T0" fmla="*/ 218 w 225"/>
                <a:gd name="T1" fmla="*/ 263 h 295"/>
                <a:gd name="T2" fmla="*/ 178 w 225"/>
                <a:gd name="T3" fmla="*/ 191 h 295"/>
                <a:gd name="T4" fmla="*/ 201 w 225"/>
                <a:gd name="T5" fmla="*/ 66 h 295"/>
                <a:gd name="T6" fmla="*/ 65 w 225"/>
                <a:gd name="T7" fmla="*/ 27 h 295"/>
                <a:gd name="T8" fmla="*/ 26 w 225"/>
                <a:gd name="T9" fmla="*/ 163 h 295"/>
                <a:gd name="T10" fmla="*/ 143 w 225"/>
                <a:gd name="T11" fmla="*/ 210 h 295"/>
                <a:gd name="T12" fmla="*/ 184 w 225"/>
                <a:gd name="T13" fmla="*/ 283 h 295"/>
                <a:gd name="T14" fmla="*/ 210 w 225"/>
                <a:gd name="T15" fmla="*/ 290 h 295"/>
                <a:gd name="T16" fmla="*/ 218 w 225"/>
                <a:gd name="T17" fmla="*/ 263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5" h="295">
                  <a:moveTo>
                    <a:pt x="218" y="263"/>
                  </a:moveTo>
                  <a:cubicBezTo>
                    <a:pt x="178" y="191"/>
                    <a:pt x="178" y="191"/>
                    <a:pt x="178" y="191"/>
                  </a:cubicBezTo>
                  <a:cubicBezTo>
                    <a:pt x="214" y="161"/>
                    <a:pt x="225" y="108"/>
                    <a:pt x="201" y="66"/>
                  </a:cubicBezTo>
                  <a:cubicBezTo>
                    <a:pt x="174" y="17"/>
                    <a:pt x="113" y="0"/>
                    <a:pt x="65" y="27"/>
                  </a:cubicBezTo>
                  <a:cubicBezTo>
                    <a:pt x="17" y="54"/>
                    <a:pt x="0" y="114"/>
                    <a:pt x="26" y="163"/>
                  </a:cubicBezTo>
                  <a:cubicBezTo>
                    <a:pt x="50" y="205"/>
                    <a:pt x="99" y="223"/>
                    <a:pt x="143" y="210"/>
                  </a:cubicBezTo>
                  <a:cubicBezTo>
                    <a:pt x="184" y="283"/>
                    <a:pt x="184" y="283"/>
                    <a:pt x="184" y="283"/>
                  </a:cubicBezTo>
                  <a:cubicBezTo>
                    <a:pt x="189" y="292"/>
                    <a:pt x="201" y="295"/>
                    <a:pt x="210" y="290"/>
                  </a:cubicBezTo>
                  <a:cubicBezTo>
                    <a:pt x="220" y="285"/>
                    <a:pt x="223" y="273"/>
                    <a:pt x="218" y="263"/>
                  </a:cubicBezTo>
                  <a:close/>
                </a:path>
              </a:pathLst>
            </a:custGeom>
            <a:noFill/>
            <a:ln w="19050" cap="rnd">
              <a:solidFill>
                <a:schemeClr val="tx1"/>
              </a:solidFill>
              <a:prstDash val="solid"/>
              <a:round/>
              <a:headEnd/>
              <a:tailEnd/>
            </a:ln>
          </p:spPr>
          <p:txBody>
            <a:bodyPr vert="horz" wrap="square" lIns="68580" tIns="34290" rIns="68580" bIns="34290" numCol="1" anchor="t" anchorCtr="0" compatLnSpc="1">
              <a:prstTxWarp prst="textNoShape">
                <a:avLst/>
              </a:prstTxWarp>
            </a:bodyPr>
            <a:lstStyle/>
            <a:p>
              <a:pPr defTabSz="685783"/>
              <a:endParaRPr lang="en-US" sz="1013">
                <a:solidFill>
                  <a:srgbClr val="FFFFFF"/>
                </a:solidFill>
                <a:latin typeface="Calibri" panose="020F0502020204030204"/>
              </a:endParaRPr>
            </a:p>
          </p:txBody>
        </p:sp>
        <p:sp>
          <p:nvSpPr>
            <p:cNvPr id="219" name="Freeform 45">
              <a:extLst>
                <a:ext uri="{FF2B5EF4-FFF2-40B4-BE49-F238E27FC236}">
                  <a16:creationId xmlns:a16="http://schemas.microsoft.com/office/drawing/2014/main" id="{BBA1BA0D-A5A1-4123-A424-148EE07FF427}"/>
                </a:ext>
              </a:extLst>
            </p:cNvPr>
            <p:cNvSpPr>
              <a:spLocks/>
            </p:cNvSpPr>
            <p:nvPr/>
          </p:nvSpPr>
          <p:spPr bwMode="auto">
            <a:xfrm>
              <a:off x="2400951" y="238492"/>
              <a:ext cx="382094" cy="382091"/>
            </a:xfrm>
            <a:custGeom>
              <a:avLst/>
              <a:gdLst>
                <a:gd name="T0" fmla="*/ 105 w 148"/>
                <a:gd name="T1" fmla="*/ 131 h 148"/>
                <a:gd name="T2" fmla="*/ 17 w 148"/>
                <a:gd name="T3" fmla="*/ 106 h 148"/>
                <a:gd name="T4" fmla="*/ 42 w 148"/>
                <a:gd name="T5" fmla="*/ 17 h 148"/>
                <a:gd name="T6" fmla="*/ 130 w 148"/>
                <a:gd name="T7" fmla="*/ 43 h 148"/>
                <a:gd name="T8" fmla="*/ 105 w 148"/>
                <a:gd name="T9" fmla="*/ 131 h 148"/>
              </a:gdLst>
              <a:ahLst/>
              <a:cxnLst>
                <a:cxn ang="0">
                  <a:pos x="T0" y="T1"/>
                </a:cxn>
                <a:cxn ang="0">
                  <a:pos x="T2" y="T3"/>
                </a:cxn>
                <a:cxn ang="0">
                  <a:pos x="T4" y="T5"/>
                </a:cxn>
                <a:cxn ang="0">
                  <a:pos x="T6" y="T7"/>
                </a:cxn>
                <a:cxn ang="0">
                  <a:pos x="T8" y="T9"/>
                </a:cxn>
              </a:cxnLst>
              <a:rect l="0" t="0" r="r" b="b"/>
              <a:pathLst>
                <a:path w="148" h="148">
                  <a:moveTo>
                    <a:pt x="105" y="131"/>
                  </a:moveTo>
                  <a:cubicBezTo>
                    <a:pt x="74" y="148"/>
                    <a:pt x="34" y="137"/>
                    <a:pt x="17" y="106"/>
                  </a:cubicBezTo>
                  <a:cubicBezTo>
                    <a:pt x="0" y="74"/>
                    <a:pt x="11" y="35"/>
                    <a:pt x="42" y="17"/>
                  </a:cubicBezTo>
                  <a:cubicBezTo>
                    <a:pt x="74" y="0"/>
                    <a:pt x="113" y="11"/>
                    <a:pt x="130" y="43"/>
                  </a:cubicBezTo>
                  <a:cubicBezTo>
                    <a:pt x="148" y="74"/>
                    <a:pt x="137" y="113"/>
                    <a:pt x="105" y="131"/>
                  </a:cubicBezTo>
                  <a:close/>
                </a:path>
              </a:pathLst>
            </a:custGeom>
            <a:noFill/>
            <a:ln w="19050" cap="rnd">
              <a:solidFill>
                <a:schemeClr val="tx1"/>
              </a:solidFill>
              <a:prstDash val="solid"/>
              <a:round/>
              <a:headEnd/>
              <a:tailEnd/>
            </a:ln>
          </p:spPr>
          <p:txBody>
            <a:bodyPr vert="horz" wrap="square" lIns="68580" tIns="34290" rIns="68580" bIns="34290" numCol="1" anchor="t" anchorCtr="0" compatLnSpc="1">
              <a:prstTxWarp prst="textNoShape">
                <a:avLst/>
              </a:prstTxWarp>
            </a:bodyPr>
            <a:lstStyle/>
            <a:p>
              <a:pPr defTabSz="685783"/>
              <a:endParaRPr lang="en-US" sz="1013">
                <a:solidFill>
                  <a:srgbClr val="FFFFFF"/>
                </a:solidFill>
                <a:latin typeface="Calibri" panose="020F0502020204030204"/>
              </a:endParaRPr>
            </a:p>
          </p:txBody>
        </p:sp>
      </p:grpSp>
      <p:sp>
        <p:nvSpPr>
          <p:cNvPr id="221" name="Oval 220">
            <a:extLst>
              <a:ext uri="{FF2B5EF4-FFF2-40B4-BE49-F238E27FC236}">
                <a16:creationId xmlns:a16="http://schemas.microsoft.com/office/drawing/2014/main" id="{4CC6350F-AFDD-4471-B0F6-02F01E73473F}"/>
              </a:ext>
            </a:extLst>
          </p:cNvPr>
          <p:cNvSpPr/>
          <p:nvPr/>
        </p:nvSpPr>
        <p:spPr>
          <a:xfrm>
            <a:off x="4368162" y="3734163"/>
            <a:ext cx="420379" cy="420379"/>
          </a:xfrm>
          <a:prstGeom prst="ellipse">
            <a:avLst/>
          </a:prstGeom>
          <a:solidFill>
            <a:schemeClr val="bg2"/>
          </a:solidFill>
          <a:ln w="19050">
            <a:gradFill flip="none" rotWithShape="1">
              <a:gsLst>
                <a:gs pos="0">
                  <a:schemeClr val="accent1"/>
                </a:gs>
                <a:gs pos="100000">
                  <a:schemeClr val="accent3"/>
                </a:gs>
              </a:gsLst>
              <a:lin ang="0" scaled="1"/>
              <a:tileRect/>
            </a:gradFill>
          </a:ln>
        </p:spPr>
        <p:txBody>
          <a:bodyPr wrap="square" lIns="68580" tIns="68580" rIns="68580" bIns="68580" rtlCol="0">
            <a:noAutofit/>
          </a:bodyPr>
          <a:lstStyle/>
          <a:p>
            <a:pPr defTabSz="685783">
              <a:spcBef>
                <a:spcPts val="1350"/>
              </a:spcBef>
            </a:pPr>
            <a:endParaRPr lang="en-US" sz="1013" b="1">
              <a:solidFill>
                <a:srgbClr val="A5A5A5"/>
              </a:solidFill>
              <a:latin typeface="Relative Book" panose="02000506040000020004" pitchFamily="2" charset="77"/>
            </a:endParaRPr>
          </a:p>
        </p:txBody>
      </p:sp>
      <p:grpSp>
        <p:nvGrpSpPr>
          <p:cNvPr id="222" name="Group 221">
            <a:extLst>
              <a:ext uri="{FF2B5EF4-FFF2-40B4-BE49-F238E27FC236}">
                <a16:creationId xmlns:a16="http://schemas.microsoft.com/office/drawing/2014/main" id="{4732CFDA-6FF7-4365-869E-8B1FCEF58DA8}"/>
              </a:ext>
            </a:extLst>
          </p:cNvPr>
          <p:cNvGrpSpPr/>
          <p:nvPr/>
        </p:nvGrpSpPr>
        <p:grpSpPr>
          <a:xfrm>
            <a:off x="4470170" y="3812798"/>
            <a:ext cx="198639" cy="260389"/>
            <a:chOff x="2297537" y="135077"/>
            <a:chExt cx="581302" cy="762007"/>
          </a:xfrm>
        </p:grpSpPr>
        <p:sp>
          <p:nvSpPr>
            <p:cNvPr id="223" name="Freeform 44">
              <a:extLst>
                <a:ext uri="{FF2B5EF4-FFF2-40B4-BE49-F238E27FC236}">
                  <a16:creationId xmlns:a16="http://schemas.microsoft.com/office/drawing/2014/main" id="{167212B8-6D6E-499A-9F0E-472995FE2569}"/>
                </a:ext>
              </a:extLst>
            </p:cNvPr>
            <p:cNvSpPr>
              <a:spLocks/>
            </p:cNvSpPr>
            <p:nvPr/>
          </p:nvSpPr>
          <p:spPr bwMode="auto">
            <a:xfrm>
              <a:off x="2297537" y="135077"/>
              <a:ext cx="581302" cy="762007"/>
            </a:xfrm>
            <a:custGeom>
              <a:avLst/>
              <a:gdLst>
                <a:gd name="T0" fmla="*/ 218 w 225"/>
                <a:gd name="T1" fmla="*/ 263 h 295"/>
                <a:gd name="T2" fmla="*/ 178 w 225"/>
                <a:gd name="T3" fmla="*/ 191 h 295"/>
                <a:gd name="T4" fmla="*/ 201 w 225"/>
                <a:gd name="T5" fmla="*/ 66 h 295"/>
                <a:gd name="T6" fmla="*/ 65 w 225"/>
                <a:gd name="T7" fmla="*/ 27 h 295"/>
                <a:gd name="T8" fmla="*/ 26 w 225"/>
                <a:gd name="T9" fmla="*/ 163 h 295"/>
                <a:gd name="T10" fmla="*/ 143 w 225"/>
                <a:gd name="T11" fmla="*/ 210 h 295"/>
                <a:gd name="T12" fmla="*/ 184 w 225"/>
                <a:gd name="T13" fmla="*/ 283 h 295"/>
                <a:gd name="T14" fmla="*/ 210 w 225"/>
                <a:gd name="T15" fmla="*/ 290 h 295"/>
                <a:gd name="T16" fmla="*/ 218 w 225"/>
                <a:gd name="T17" fmla="*/ 263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5" h="295">
                  <a:moveTo>
                    <a:pt x="218" y="263"/>
                  </a:moveTo>
                  <a:cubicBezTo>
                    <a:pt x="178" y="191"/>
                    <a:pt x="178" y="191"/>
                    <a:pt x="178" y="191"/>
                  </a:cubicBezTo>
                  <a:cubicBezTo>
                    <a:pt x="214" y="161"/>
                    <a:pt x="225" y="108"/>
                    <a:pt x="201" y="66"/>
                  </a:cubicBezTo>
                  <a:cubicBezTo>
                    <a:pt x="174" y="17"/>
                    <a:pt x="113" y="0"/>
                    <a:pt x="65" y="27"/>
                  </a:cubicBezTo>
                  <a:cubicBezTo>
                    <a:pt x="17" y="54"/>
                    <a:pt x="0" y="114"/>
                    <a:pt x="26" y="163"/>
                  </a:cubicBezTo>
                  <a:cubicBezTo>
                    <a:pt x="50" y="205"/>
                    <a:pt x="99" y="223"/>
                    <a:pt x="143" y="210"/>
                  </a:cubicBezTo>
                  <a:cubicBezTo>
                    <a:pt x="184" y="283"/>
                    <a:pt x="184" y="283"/>
                    <a:pt x="184" y="283"/>
                  </a:cubicBezTo>
                  <a:cubicBezTo>
                    <a:pt x="189" y="292"/>
                    <a:pt x="201" y="295"/>
                    <a:pt x="210" y="290"/>
                  </a:cubicBezTo>
                  <a:cubicBezTo>
                    <a:pt x="220" y="285"/>
                    <a:pt x="223" y="273"/>
                    <a:pt x="218" y="263"/>
                  </a:cubicBezTo>
                  <a:close/>
                </a:path>
              </a:pathLst>
            </a:custGeom>
            <a:noFill/>
            <a:ln w="19050" cap="rnd">
              <a:solidFill>
                <a:schemeClr val="tx1"/>
              </a:solidFill>
              <a:prstDash val="solid"/>
              <a:round/>
              <a:headEnd/>
              <a:tailEnd/>
            </a:ln>
          </p:spPr>
          <p:txBody>
            <a:bodyPr vert="horz" wrap="square" lIns="68580" tIns="34290" rIns="68580" bIns="34290" numCol="1" anchor="t" anchorCtr="0" compatLnSpc="1">
              <a:prstTxWarp prst="textNoShape">
                <a:avLst/>
              </a:prstTxWarp>
            </a:bodyPr>
            <a:lstStyle/>
            <a:p>
              <a:pPr defTabSz="685783"/>
              <a:endParaRPr lang="en-US" sz="1013">
                <a:solidFill>
                  <a:srgbClr val="FFFFFF"/>
                </a:solidFill>
                <a:latin typeface="Calibri" panose="020F0502020204030204"/>
              </a:endParaRPr>
            </a:p>
          </p:txBody>
        </p:sp>
        <p:sp>
          <p:nvSpPr>
            <p:cNvPr id="224" name="Freeform 45">
              <a:extLst>
                <a:ext uri="{FF2B5EF4-FFF2-40B4-BE49-F238E27FC236}">
                  <a16:creationId xmlns:a16="http://schemas.microsoft.com/office/drawing/2014/main" id="{D67A88C4-D08A-427D-BDD7-E109E91D0F75}"/>
                </a:ext>
              </a:extLst>
            </p:cNvPr>
            <p:cNvSpPr>
              <a:spLocks/>
            </p:cNvSpPr>
            <p:nvPr/>
          </p:nvSpPr>
          <p:spPr bwMode="auto">
            <a:xfrm>
              <a:off x="2400951" y="238492"/>
              <a:ext cx="382094" cy="382091"/>
            </a:xfrm>
            <a:custGeom>
              <a:avLst/>
              <a:gdLst>
                <a:gd name="T0" fmla="*/ 105 w 148"/>
                <a:gd name="T1" fmla="*/ 131 h 148"/>
                <a:gd name="T2" fmla="*/ 17 w 148"/>
                <a:gd name="T3" fmla="*/ 106 h 148"/>
                <a:gd name="T4" fmla="*/ 42 w 148"/>
                <a:gd name="T5" fmla="*/ 17 h 148"/>
                <a:gd name="T6" fmla="*/ 130 w 148"/>
                <a:gd name="T7" fmla="*/ 43 h 148"/>
                <a:gd name="T8" fmla="*/ 105 w 148"/>
                <a:gd name="T9" fmla="*/ 131 h 148"/>
              </a:gdLst>
              <a:ahLst/>
              <a:cxnLst>
                <a:cxn ang="0">
                  <a:pos x="T0" y="T1"/>
                </a:cxn>
                <a:cxn ang="0">
                  <a:pos x="T2" y="T3"/>
                </a:cxn>
                <a:cxn ang="0">
                  <a:pos x="T4" y="T5"/>
                </a:cxn>
                <a:cxn ang="0">
                  <a:pos x="T6" y="T7"/>
                </a:cxn>
                <a:cxn ang="0">
                  <a:pos x="T8" y="T9"/>
                </a:cxn>
              </a:cxnLst>
              <a:rect l="0" t="0" r="r" b="b"/>
              <a:pathLst>
                <a:path w="148" h="148">
                  <a:moveTo>
                    <a:pt x="105" y="131"/>
                  </a:moveTo>
                  <a:cubicBezTo>
                    <a:pt x="74" y="148"/>
                    <a:pt x="34" y="137"/>
                    <a:pt x="17" y="106"/>
                  </a:cubicBezTo>
                  <a:cubicBezTo>
                    <a:pt x="0" y="74"/>
                    <a:pt x="11" y="35"/>
                    <a:pt x="42" y="17"/>
                  </a:cubicBezTo>
                  <a:cubicBezTo>
                    <a:pt x="74" y="0"/>
                    <a:pt x="113" y="11"/>
                    <a:pt x="130" y="43"/>
                  </a:cubicBezTo>
                  <a:cubicBezTo>
                    <a:pt x="148" y="74"/>
                    <a:pt x="137" y="113"/>
                    <a:pt x="105" y="131"/>
                  </a:cubicBezTo>
                  <a:close/>
                </a:path>
              </a:pathLst>
            </a:custGeom>
            <a:noFill/>
            <a:ln w="19050" cap="rnd">
              <a:solidFill>
                <a:schemeClr val="tx1"/>
              </a:solidFill>
              <a:prstDash val="solid"/>
              <a:round/>
              <a:headEnd/>
              <a:tailEnd/>
            </a:ln>
          </p:spPr>
          <p:txBody>
            <a:bodyPr vert="horz" wrap="square" lIns="68580" tIns="34290" rIns="68580" bIns="34290" numCol="1" anchor="t" anchorCtr="0" compatLnSpc="1">
              <a:prstTxWarp prst="textNoShape">
                <a:avLst/>
              </a:prstTxWarp>
            </a:bodyPr>
            <a:lstStyle/>
            <a:p>
              <a:pPr defTabSz="685783"/>
              <a:endParaRPr lang="en-US" sz="1013">
                <a:solidFill>
                  <a:srgbClr val="FFFFFF"/>
                </a:solidFill>
                <a:latin typeface="Calibri" panose="020F0502020204030204"/>
              </a:endParaRPr>
            </a:p>
          </p:txBody>
        </p:sp>
      </p:grpSp>
      <p:sp>
        <p:nvSpPr>
          <p:cNvPr id="2" name="Title 1">
            <a:extLst>
              <a:ext uri="{FF2B5EF4-FFF2-40B4-BE49-F238E27FC236}">
                <a16:creationId xmlns:a16="http://schemas.microsoft.com/office/drawing/2014/main" id="{501B94C3-76A9-434D-B71E-1701F1C93BFE}"/>
              </a:ext>
            </a:extLst>
          </p:cNvPr>
          <p:cNvSpPr>
            <a:spLocks noGrp="1"/>
          </p:cNvSpPr>
          <p:nvPr>
            <p:ph type="title"/>
          </p:nvPr>
        </p:nvSpPr>
        <p:spPr/>
        <p:txBody>
          <a:bodyPr/>
          <a:lstStyle/>
          <a:p>
            <a:r>
              <a:rPr lang="en-US" dirty="0"/>
              <a:t>Accurate ML models require high-quality data</a:t>
            </a:r>
          </a:p>
        </p:txBody>
      </p:sp>
    </p:spTree>
    <p:extLst>
      <p:ext uri="{BB962C8B-B14F-4D97-AF65-F5344CB8AC3E}">
        <p14:creationId xmlns:p14="http://schemas.microsoft.com/office/powerpoint/2010/main" val="3718586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68FBDA2-3758-F748-945F-77A44112518F}"/>
              </a:ext>
            </a:extLst>
          </p:cNvPr>
          <p:cNvSpPr>
            <a:spLocks noGrp="1"/>
          </p:cNvSpPr>
          <p:nvPr>
            <p:ph type="title"/>
          </p:nvPr>
        </p:nvSpPr>
        <p:spPr/>
        <p:txBody>
          <a:bodyPr/>
          <a:lstStyle/>
          <a:p>
            <a:r>
              <a:rPr lang="en-US" dirty="0"/>
              <a:t>Data labeling challenges</a:t>
            </a:r>
          </a:p>
        </p:txBody>
      </p:sp>
      <p:sp>
        <p:nvSpPr>
          <p:cNvPr id="3" name="Text Placeholder 2">
            <a:extLst>
              <a:ext uri="{FF2B5EF4-FFF2-40B4-BE49-F238E27FC236}">
                <a16:creationId xmlns:a16="http://schemas.microsoft.com/office/drawing/2014/main" id="{FAF8180D-523A-CA4D-935E-F9F05900B9FB}"/>
              </a:ext>
            </a:extLst>
          </p:cNvPr>
          <p:cNvSpPr>
            <a:spLocks noGrp="1"/>
          </p:cNvSpPr>
          <p:nvPr>
            <p:ph type="body" sz="quarter" idx="4294967295"/>
          </p:nvPr>
        </p:nvSpPr>
        <p:spPr>
          <a:xfrm>
            <a:off x="470823" y="2896939"/>
            <a:ext cx="2552700" cy="914400"/>
          </a:xfrm>
        </p:spPr>
        <p:txBody>
          <a:bodyPr/>
          <a:lstStyle/>
          <a:p>
            <a:pPr algn="ctr" defTabSz="1031896" hangingPunct="0">
              <a:lnSpc>
                <a:spcPct val="100000"/>
              </a:lnSpc>
              <a:spcBef>
                <a:spcPts val="0"/>
              </a:spcBef>
              <a:defRPr/>
            </a:pPr>
            <a:r>
              <a:rPr lang="en-US" b="1" kern="0" dirty="0">
                <a:solidFill>
                  <a:schemeClr val="accent1"/>
                </a:solidFill>
                <a:cs typeface="Arial"/>
                <a:sym typeface="Helvetica Neue"/>
              </a:rPr>
              <a:t>Massive scale</a:t>
            </a:r>
          </a:p>
          <a:p>
            <a:pPr algn="ctr" defTabSz="1031896" hangingPunct="0">
              <a:lnSpc>
                <a:spcPct val="100000"/>
              </a:lnSpc>
              <a:spcBef>
                <a:spcPts val="0"/>
              </a:spcBef>
              <a:defRPr/>
            </a:pPr>
            <a:r>
              <a:rPr lang="en-US" sz="1500" kern="0" dirty="0">
                <a:solidFill>
                  <a:srgbClr val="FFFFFF"/>
                </a:solidFill>
                <a:cs typeface="Arial"/>
                <a:sym typeface="Helvetica Neue"/>
              </a:rPr>
              <a:t>ML models need large, labeled datasets</a:t>
            </a:r>
          </a:p>
          <a:p>
            <a:pPr marL="257175" indent="-257175" algn="ctr" defTabSz="1031896" hangingPunct="0">
              <a:lnSpc>
                <a:spcPct val="100000"/>
              </a:lnSpc>
              <a:spcBef>
                <a:spcPts val="0"/>
              </a:spcBef>
              <a:buFont typeface="Arial" panose="020B0604020202020204" pitchFamily="34" charset="0"/>
              <a:buChar char="•"/>
              <a:defRPr/>
            </a:pPr>
            <a:endParaRPr lang="en-US" kern="0" dirty="0">
              <a:solidFill>
                <a:srgbClr val="FFFFFF"/>
              </a:solidFill>
              <a:cs typeface="Arial"/>
              <a:sym typeface="Helvetica Neue"/>
            </a:endParaRPr>
          </a:p>
          <a:p>
            <a:pPr algn="ctr"/>
            <a:endParaRPr lang="en-US" dirty="0"/>
          </a:p>
        </p:txBody>
      </p:sp>
      <p:sp>
        <p:nvSpPr>
          <p:cNvPr id="4" name="Rectangle 3">
            <a:extLst>
              <a:ext uri="{FF2B5EF4-FFF2-40B4-BE49-F238E27FC236}">
                <a16:creationId xmlns:a16="http://schemas.microsoft.com/office/drawing/2014/main" id="{61DB50DE-685C-BF48-882E-F99BA0D08F36}"/>
              </a:ext>
            </a:extLst>
          </p:cNvPr>
          <p:cNvSpPr/>
          <p:nvPr/>
        </p:nvSpPr>
        <p:spPr>
          <a:xfrm>
            <a:off x="3629998" y="2849314"/>
            <a:ext cx="2016842" cy="1338828"/>
          </a:xfrm>
          <a:prstGeom prst="rect">
            <a:avLst/>
          </a:prstGeom>
        </p:spPr>
        <p:txBody>
          <a:bodyPr wrap="square">
            <a:spAutoFit/>
          </a:bodyPr>
          <a:lstStyle/>
          <a:p>
            <a:pPr algn="ctr" defTabSz="1031896" hangingPunct="0">
              <a:defRPr/>
            </a:pPr>
            <a:r>
              <a:rPr lang="en-US" sz="1800" b="1" kern="0" dirty="0">
                <a:solidFill>
                  <a:schemeClr val="accent1"/>
                </a:solidFill>
                <a:cs typeface="Arial"/>
                <a:sym typeface="Amazon Ember"/>
              </a:rPr>
              <a:t>High accuracy</a:t>
            </a:r>
          </a:p>
          <a:p>
            <a:pPr algn="ctr" defTabSz="1031896" hangingPunct="0">
              <a:defRPr/>
            </a:pPr>
            <a:r>
              <a:rPr lang="en-US" sz="1500" kern="0" dirty="0">
                <a:solidFill>
                  <a:srgbClr val="FFFFFF"/>
                </a:solidFill>
                <a:cs typeface="Arial"/>
                <a:sym typeface="Amazon Ember"/>
              </a:rPr>
              <a:t>ML models depend on accurately labeled data</a:t>
            </a:r>
          </a:p>
          <a:p>
            <a:pPr marL="257175" indent="-257175" algn="ctr" defTabSz="1031896" hangingPunct="0">
              <a:buFont typeface="Arial" panose="020B0604020202020204" pitchFamily="34" charset="0"/>
              <a:buChar char="•"/>
              <a:defRPr/>
            </a:pPr>
            <a:endParaRPr lang="en-US" sz="1800" kern="0" dirty="0">
              <a:solidFill>
                <a:srgbClr val="FFFFFF"/>
              </a:solidFill>
              <a:cs typeface="Arial"/>
              <a:sym typeface="Amazon Ember"/>
            </a:endParaRPr>
          </a:p>
        </p:txBody>
      </p:sp>
      <p:sp>
        <p:nvSpPr>
          <p:cNvPr id="6" name="Rectangle 5">
            <a:extLst>
              <a:ext uri="{FF2B5EF4-FFF2-40B4-BE49-F238E27FC236}">
                <a16:creationId xmlns:a16="http://schemas.microsoft.com/office/drawing/2014/main" id="{5607A7C4-63F0-854C-B0AC-4C957FDB27D2}"/>
              </a:ext>
            </a:extLst>
          </p:cNvPr>
          <p:cNvSpPr/>
          <p:nvPr/>
        </p:nvSpPr>
        <p:spPr>
          <a:xfrm>
            <a:off x="6253315" y="2849314"/>
            <a:ext cx="2433485" cy="1061829"/>
          </a:xfrm>
          <a:prstGeom prst="rect">
            <a:avLst/>
          </a:prstGeom>
        </p:spPr>
        <p:txBody>
          <a:bodyPr wrap="square">
            <a:spAutoFit/>
          </a:bodyPr>
          <a:lstStyle/>
          <a:p>
            <a:pPr algn="ctr" defTabSz="1031896" hangingPunct="0">
              <a:defRPr/>
            </a:pPr>
            <a:r>
              <a:rPr lang="en-US" sz="1800" b="1" kern="0" dirty="0">
                <a:solidFill>
                  <a:schemeClr val="accent1"/>
                </a:solidFill>
                <a:cs typeface="Arial"/>
                <a:sym typeface="Amazon Ember"/>
              </a:rPr>
              <a:t>Time consuming </a:t>
            </a:r>
            <a:r>
              <a:rPr lang="en-US" sz="1500" kern="0" dirty="0">
                <a:solidFill>
                  <a:srgbClr val="FFFFFF"/>
                </a:solidFill>
                <a:cs typeface="Arial"/>
                <a:sym typeface="Amazon Ember"/>
              </a:rPr>
              <a:t>Building training datasets takes up to 80% of a data scientist’s time</a:t>
            </a:r>
            <a:endParaRPr lang="en-US" sz="1800" kern="0" dirty="0">
              <a:solidFill>
                <a:srgbClr val="FFFFFF"/>
              </a:solidFill>
              <a:cs typeface="Arial"/>
              <a:sym typeface="Helvetica Neue"/>
            </a:endParaRPr>
          </a:p>
        </p:txBody>
      </p:sp>
      <p:grpSp>
        <p:nvGrpSpPr>
          <p:cNvPr id="11" name="Group 10">
            <a:extLst>
              <a:ext uri="{FF2B5EF4-FFF2-40B4-BE49-F238E27FC236}">
                <a16:creationId xmlns:a16="http://schemas.microsoft.com/office/drawing/2014/main" id="{7CB988F9-D5E0-7049-8021-22D373A992EE}"/>
              </a:ext>
            </a:extLst>
          </p:cNvPr>
          <p:cNvGrpSpPr/>
          <p:nvPr/>
        </p:nvGrpSpPr>
        <p:grpSpPr>
          <a:xfrm>
            <a:off x="1231414" y="1560073"/>
            <a:ext cx="1031518" cy="1150993"/>
            <a:chOff x="8278812" y="2484232"/>
            <a:chExt cx="526319" cy="559785"/>
          </a:xfrm>
        </p:grpSpPr>
        <p:sp>
          <p:nvSpPr>
            <p:cNvPr id="12" name="Freeform: Shape 105">
              <a:extLst>
                <a:ext uri="{FF2B5EF4-FFF2-40B4-BE49-F238E27FC236}">
                  <a16:creationId xmlns:a16="http://schemas.microsoft.com/office/drawing/2014/main" id="{1213A9BC-BF59-9042-B37A-487546F726AD}"/>
                </a:ext>
              </a:extLst>
            </p:cNvPr>
            <p:cNvSpPr/>
            <p:nvPr/>
          </p:nvSpPr>
          <p:spPr>
            <a:xfrm>
              <a:off x="8528887" y="2541223"/>
              <a:ext cx="207476" cy="210822"/>
            </a:xfrm>
            <a:custGeom>
              <a:avLst/>
              <a:gdLst>
                <a:gd name="connsiteX0" fmla="*/ 22851 w 199543"/>
                <a:gd name="connsiteY0" fmla="*/ 158991 h 202762"/>
                <a:gd name="connsiteX1" fmla="*/ 26713 w 199543"/>
                <a:gd name="connsiteY1" fmla="*/ 163497 h 202762"/>
                <a:gd name="connsiteX2" fmla="*/ 30575 w 199543"/>
                <a:gd name="connsiteY2" fmla="*/ 168003 h 202762"/>
                <a:gd name="connsiteX3" fmla="*/ 34437 w 199543"/>
                <a:gd name="connsiteY3" fmla="*/ 172509 h 202762"/>
                <a:gd name="connsiteX4" fmla="*/ 61150 w 199543"/>
                <a:gd name="connsiteY4" fmla="*/ 158669 h 202762"/>
                <a:gd name="connsiteX5" fmla="*/ 80139 w 199543"/>
                <a:gd name="connsiteY5" fmla="*/ 168003 h 202762"/>
                <a:gd name="connsiteX6" fmla="*/ 85611 w 199543"/>
                <a:gd name="connsiteY6" fmla="*/ 197613 h 202762"/>
                <a:gd name="connsiteX7" fmla="*/ 91726 w 199543"/>
                <a:gd name="connsiteY7" fmla="*/ 197934 h 202762"/>
                <a:gd name="connsiteX8" fmla="*/ 97841 w 199543"/>
                <a:gd name="connsiteY8" fmla="*/ 198256 h 202762"/>
                <a:gd name="connsiteX9" fmla="*/ 103634 w 199543"/>
                <a:gd name="connsiteY9" fmla="*/ 198578 h 202762"/>
                <a:gd name="connsiteX10" fmla="*/ 112967 w 199543"/>
                <a:gd name="connsiteY10" fmla="*/ 169934 h 202762"/>
                <a:gd name="connsiteX11" fmla="*/ 132922 w 199543"/>
                <a:gd name="connsiteY11" fmla="*/ 163175 h 202762"/>
                <a:gd name="connsiteX12" fmla="*/ 157704 w 199543"/>
                <a:gd name="connsiteY12" fmla="*/ 180233 h 202762"/>
                <a:gd name="connsiteX13" fmla="*/ 162210 w 199543"/>
                <a:gd name="connsiteY13" fmla="*/ 176371 h 202762"/>
                <a:gd name="connsiteX14" fmla="*/ 166715 w 199543"/>
                <a:gd name="connsiteY14" fmla="*/ 172509 h 202762"/>
                <a:gd name="connsiteX15" fmla="*/ 171221 w 199543"/>
                <a:gd name="connsiteY15" fmla="*/ 168647 h 202762"/>
                <a:gd name="connsiteX16" fmla="*/ 157382 w 199543"/>
                <a:gd name="connsiteY16" fmla="*/ 141933 h 202762"/>
                <a:gd name="connsiteX17" fmla="*/ 166715 w 199543"/>
                <a:gd name="connsiteY17" fmla="*/ 122945 h 202762"/>
                <a:gd name="connsiteX18" fmla="*/ 196325 w 199543"/>
                <a:gd name="connsiteY18" fmla="*/ 117473 h 202762"/>
                <a:gd name="connsiteX19" fmla="*/ 196647 w 199543"/>
                <a:gd name="connsiteY19" fmla="*/ 111358 h 202762"/>
                <a:gd name="connsiteX20" fmla="*/ 196969 w 199543"/>
                <a:gd name="connsiteY20" fmla="*/ 105243 h 202762"/>
                <a:gd name="connsiteX21" fmla="*/ 197291 w 199543"/>
                <a:gd name="connsiteY21" fmla="*/ 99128 h 202762"/>
                <a:gd name="connsiteX22" fmla="*/ 168647 w 199543"/>
                <a:gd name="connsiteY22" fmla="*/ 89795 h 202762"/>
                <a:gd name="connsiteX23" fmla="*/ 161888 w 199543"/>
                <a:gd name="connsiteY23" fmla="*/ 69518 h 202762"/>
                <a:gd name="connsiteX24" fmla="*/ 178946 w 199543"/>
                <a:gd name="connsiteY24" fmla="*/ 44736 h 202762"/>
                <a:gd name="connsiteX25" fmla="*/ 175083 w 199543"/>
                <a:gd name="connsiteY25" fmla="*/ 40231 h 202762"/>
                <a:gd name="connsiteX26" fmla="*/ 171221 w 199543"/>
                <a:gd name="connsiteY26" fmla="*/ 35725 h 202762"/>
                <a:gd name="connsiteX27" fmla="*/ 167359 w 199543"/>
                <a:gd name="connsiteY27" fmla="*/ 31219 h 202762"/>
                <a:gd name="connsiteX28" fmla="*/ 140646 w 199543"/>
                <a:gd name="connsiteY28" fmla="*/ 45058 h 202762"/>
                <a:gd name="connsiteX29" fmla="*/ 121335 w 199543"/>
                <a:gd name="connsiteY29" fmla="*/ 35403 h 202762"/>
                <a:gd name="connsiteX30" fmla="*/ 115864 w 199543"/>
                <a:gd name="connsiteY30" fmla="*/ 5793 h 202762"/>
                <a:gd name="connsiteX31" fmla="*/ 110071 w 199543"/>
                <a:gd name="connsiteY31" fmla="*/ 5471 h 202762"/>
                <a:gd name="connsiteX32" fmla="*/ 103956 w 199543"/>
                <a:gd name="connsiteY32" fmla="*/ 5150 h 202762"/>
                <a:gd name="connsiteX33" fmla="*/ 97841 w 199543"/>
                <a:gd name="connsiteY33" fmla="*/ 4828 h 202762"/>
                <a:gd name="connsiteX34" fmla="*/ 88829 w 199543"/>
                <a:gd name="connsiteY34" fmla="*/ 33150 h 202762"/>
                <a:gd name="connsiteX35" fmla="*/ 68553 w 199543"/>
                <a:gd name="connsiteY35" fmla="*/ 39909 h 202762"/>
                <a:gd name="connsiteX36" fmla="*/ 44093 w 199543"/>
                <a:gd name="connsiteY36" fmla="*/ 22851 h 202762"/>
                <a:gd name="connsiteX37" fmla="*/ 40231 w 199543"/>
                <a:gd name="connsiteY37" fmla="*/ 28000 h 202762"/>
                <a:gd name="connsiteX38" fmla="*/ 35725 w 199543"/>
                <a:gd name="connsiteY38" fmla="*/ 31863 h 202762"/>
                <a:gd name="connsiteX39" fmla="*/ 31219 w 199543"/>
                <a:gd name="connsiteY39" fmla="*/ 35725 h 202762"/>
                <a:gd name="connsiteX40" fmla="*/ 44736 w 199543"/>
                <a:gd name="connsiteY40" fmla="*/ 62438 h 202762"/>
                <a:gd name="connsiteX41" fmla="*/ 35081 w 199543"/>
                <a:gd name="connsiteY41" fmla="*/ 81749 h 202762"/>
                <a:gd name="connsiteX42" fmla="*/ 5793 w 199543"/>
                <a:gd name="connsiteY42" fmla="*/ 87220 h 202762"/>
                <a:gd name="connsiteX43" fmla="*/ 5471 w 199543"/>
                <a:gd name="connsiteY43" fmla="*/ 93013 h 202762"/>
                <a:gd name="connsiteX44" fmla="*/ 5150 w 199543"/>
                <a:gd name="connsiteY44" fmla="*/ 98806 h 202762"/>
                <a:gd name="connsiteX45" fmla="*/ 4828 w 199543"/>
                <a:gd name="connsiteY45" fmla="*/ 104921 h 202762"/>
                <a:gd name="connsiteX46" fmla="*/ 33472 w 199543"/>
                <a:gd name="connsiteY46" fmla="*/ 114255 h 202762"/>
                <a:gd name="connsiteX47" fmla="*/ 40231 w 199543"/>
                <a:gd name="connsiteY47" fmla="*/ 134531 h 202762"/>
                <a:gd name="connsiteX48" fmla="*/ 22851 w 199543"/>
                <a:gd name="connsiteY48" fmla="*/ 158991 h 202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99543" h="202762">
                  <a:moveTo>
                    <a:pt x="22851" y="158991"/>
                  </a:moveTo>
                  <a:lnTo>
                    <a:pt x="26713" y="163497"/>
                  </a:lnTo>
                  <a:lnTo>
                    <a:pt x="30575" y="168003"/>
                  </a:lnTo>
                  <a:lnTo>
                    <a:pt x="34437" y="172509"/>
                  </a:lnTo>
                  <a:lnTo>
                    <a:pt x="61150" y="158669"/>
                  </a:lnTo>
                  <a:cubicBezTo>
                    <a:pt x="66944" y="162853"/>
                    <a:pt x="73381" y="166072"/>
                    <a:pt x="80139" y="168003"/>
                  </a:cubicBezTo>
                  <a:lnTo>
                    <a:pt x="85611" y="197613"/>
                  </a:lnTo>
                  <a:lnTo>
                    <a:pt x="91726" y="197934"/>
                  </a:lnTo>
                  <a:lnTo>
                    <a:pt x="97841" y="198256"/>
                  </a:lnTo>
                  <a:lnTo>
                    <a:pt x="103634" y="198578"/>
                  </a:lnTo>
                  <a:lnTo>
                    <a:pt x="112967" y="169934"/>
                  </a:lnTo>
                  <a:cubicBezTo>
                    <a:pt x="120048" y="168647"/>
                    <a:pt x="126807" y="166394"/>
                    <a:pt x="132922" y="163175"/>
                  </a:cubicBezTo>
                  <a:lnTo>
                    <a:pt x="157704" y="180233"/>
                  </a:lnTo>
                  <a:lnTo>
                    <a:pt x="162210" y="176371"/>
                  </a:lnTo>
                  <a:lnTo>
                    <a:pt x="166715" y="172509"/>
                  </a:lnTo>
                  <a:lnTo>
                    <a:pt x="171221" y="168647"/>
                  </a:lnTo>
                  <a:lnTo>
                    <a:pt x="157382" y="141933"/>
                  </a:lnTo>
                  <a:cubicBezTo>
                    <a:pt x="161566" y="136140"/>
                    <a:pt x="164784" y="129703"/>
                    <a:pt x="166715" y="122945"/>
                  </a:cubicBezTo>
                  <a:lnTo>
                    <a:pt x="196325" y="117473"/>
                  </a:lnTo>
                  <a:lnTo>
                    <a:pt x="196647" y="111358"/>
                  </a:lnTo>
                  <a:lnTo>
                    <a:pt x="196969" y="105243"/>
                  </a:lnTo>
                  <a:lnTo>
                    <a:pt x="197291" y="99128"/>
                  </a:lnTo>
                  <a:lnTo>
                    <a:pt x="168647" y="89795"/>
                  </a:lnTo>
                  <a:cubicBezTo>
                    <a:pt x="167359" y="82714"/>
                    <a:pt x="165106" y="75955"/>
                    <a:pt x="161888" y="69518"/>
                  </a:cubicBezTo>
                  <a:lnTo>
                    <a:pt x="178946" y="44736"/>
                  </a:lnTo>
                  <a:lnTo>
                    <a:pt x="175083" y="40231"/>
                  </a:lnTo>
                  <a:lnTo>
                    <a:pt x="171221" y="35725"/>
                  </a:lnTo>
                  <a:lnTo>
                    <a:pt x="167359" y="31219"/>
                  </a:lnTo>
                  <a:lnTo>
                    <a:pt x="140646" y="45058"/>
                  </a:lnTo>
                  <a:cubicBezTo>
                    <a:pt x="134853" y="40874"/>
                    <a:pt x="128094" y="37656"/>
                    <a:pt x="121335" y="35403"/>
                  </a:cubicBezTo>
                  <a:lnTo>
                    <a:pt x="115864" y="5793"/>
                  </a:lnTo>
                  <a:lnTo>
                    <a:pt x="110071" y="5471"/>
                  </a:lnTo>
                  <a:lnTo>
                    <a:pt x="103956" y="5150"/>
                  </a:lnTo>
                  <a:lnTo>
                    <a:pt x="97841" y="4828"/>
                  </a:lnTo>
                  <a:lnTo>
                    <a:pt x="88829" y="33150"/>
                  </a:lnTo>
                  <a:cubicBezTo>
                    <a:pt x="81749" y="34437"/>
                    <a:pt x="74990" y="36690"/>
                    <a:pt x="68553" y="39909"/>
                  </a:cubicBezTo>
                  <a:lnTo>
                    <a:pt x="44093" y="22851"/>
                  </a:lnTo>
                  <a:lnTo>
                    <a:pt x="40231" y="28000"/>
                  </a:lnTo>
                  <a:lnTo>
                    <a:pt x="35725" y="31863"/>
                  </a:lnTo>
                  <a:lnTo>
                    <a:pt x="31219" y="35725"/>
                  </a:lnTo>
                  <a:lnTo>
                    <a:pt x="44736" y="62438"/>
                  </a:lnTo>
                  <a:cubicBezTo>
                    <a:pt x="40552" y="68553"/>
                    <a:pt x="37334" y="74990"/>
                    <a:pt x="35081" y="81749"/>
                  </a:cubicBezTo>
                  <a:lnTo>
                    <a:pt x="5793" y="87220"/>
                  </a:lnTo>
                  <a:lnTo>
                    <a:pt x="5471" y="93013"/>
                  </a:lnTo>
                  <a:lnTo>
                    <a:pt x="5150" y="98806"/>
                  </a:lnTo>
                  <a:lnTo>
                    <a:pt x="4828" y="104921"/>
                  </a:lnTo>
                  <a:lnTo>
                    <a:pt x="33472" y="114255"/>
                  </a:lnTo>
                  <a:cubicBezTo>
                    <a:pt x="34759" y="121335"/>
                    <a:pt x="37012" y="128094"/>
                    <a:pt x="40231" y="134531"/>
                  </a:cubicBezTo>
                  <a:lnTo>
                    <a:pt x="22851" y="158991"/>
                  </a:lnTo>
                  <a:close/>
                </a:path>
              </a:pathLst>
            </a:custGeom>
            <a:noFill/>
            <a:ln w="19050" cap="flat">
              <a:solidFill>
                <a:schemeClr val="accent2"/>
              </a:solidFill>
              <a:prstDash val="solid"/>
              <a:round/>
            </a:ln>
          </p:spPr>
          <p:txBody>
            <a:bodyPr rtlCol="0" anchor="ctr"/>
            <a:lstStyle/>
            <a:p>
              <a:endParaRPr lang="en-US" sz="1377"/>
            </a:p>
          </p:txBody>
        </p:sp>
        <p:sp>
          <p:nvSpPr>
            <p:cNvPr id="13" name="Freeform: Shape 106">
              <a:extLst>
                <a:ext uri="{FF2B5EF4-FFF2-40B4-BE49-F238E27FC236}">
                  <a16:creationId xmlns:a16="http://schemas.microsoft.com/office/drawing/2014/main" id="{7139EE43-3FF0-5142-8BFD-8D1E5B76240B}"/>
                </a:ext>
              </a:extLst>
            </p:cNvPr>
            <p:cNvSpPr/>
            <p:nvPr/>
          </p:nvSpPr>
          <p:spPr>
            <a:xfrm>
              <a:off x="8589123" y="2602462"/>
              <a:ext cx="90352" cy="90352"/>
            </a:xfrm>
            <a:custGeom>
              <a:avLst/>
              <a:gdLst>
                <a:gd name="connsiteX0" fmla="*/ 82070 w 86898"/>
                <a:gd name="connsiteY0" fmla="*/ 43449 h 86898"/>
                <a:gd name="connsiteX1" fmla="*/ 43449 w 86898"/>
                <a:gd name="connsiteY1" fmla="*/ 82070 h 86898"/>
                <a:gd name="connsiteX2" fmla="*/ 4828 w 86898"/>
                <a:gd name="connsiteY2" fmla="*/ 43449 h 86898"/>
                <a:gd name="connsiteX3" fmla="*/ 43449 w 86898"/>
                <a:gd name="connsiteY3" fmla="*/ 4828 h 86898"/>
                <a:gd name="connsiteX4" fmla="*/ 82070 w 86898"/>
                <a:gd name="connsiteY4" fmla="*/ 43449 h 86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898" h="86898">
                  <a:moveTo>
                    <a:pt x="82070" y="43449"/>
                  </a:moveTo>
                  <a:cubicBezTo>
                    <a:pt x="82070" y="64779"/>
                    <a:pt x="64779" y="82070"/>
                    <a:pt x="43449" y="82070"/>
                  </a:cubicBezTo>
                  <a:cubicBezTo>
                    <a:pt x="22119" y="82070"/>
                    <a:pt x="4828" y="64779"/>
                    <a:pt x="4828" y="43449"/>
                  </a:cubicBezTo>
                  <a:cubicBezTo>
                    <a:pt x="4828" y="22119"/>
                    <a:pt x="22119" y="4828"/>
                    <a:pt x="43449" y="4828"/>
                  </a:cubicBezTo>
                  <a:cubicBezTo>
                    <a:pt x="64779" y="4828"/>
                    <a:pt x="82070" y="22119"/>
                    <a:pt x="82070" y="43449"/>
                  </a:cubicBezTo>
                  <a:close/>
                </a:path>
              </a:pathLst>
            </a:custGeom>
            <a:noFill/>
            <a:ln w="19050" cap="flat">
              <a:solidFill>
                <a:schemeClr val="accent2"/>
              </a:solidFill>
              <a:prstDash val="solid"/>
              <a:round/>
            </a:ln>
          </p:spPr>
          <p:txBody>
            <a:bodyPr rtlCol="0" anchor="ctr"/>
            <a:lstStyle/>
            <a:p>
              <a:endParaRPr lang="en-US" sz="1377"/>
            </a:p>
          </p:txBody>
        </p:sp>
        <p:sp>
          <p:nvSpPr>
            <p:cNvPr id="14" name="Freeform: Shape 107">
              <a:extLst>
                <a:ext uri="{FF2B5EF4-FFF2-40B4-BE49-F238E27FC236}">
                  <a16:creationId xmlns:a16="http://schemas.microsoft.com/office/drawing/2014/main" id="{171FC11A-3C6E-1C4C-8AD5-74385A2E7239}"/>
                </a:ext>
              </a:extLst>
            </p:cNvPr>
            <p:cNvSpPr/>
            <p:nvPr/>
          </p:nvSpPr>
          <p:spPr>
            <a:xfrm>
              <a:off x="8497758" y="2484232"/>
              <a:ext cx="297828" cy="204129"/>
            </a:xfrm>
            <a:custGeom>
              <a:avLst/>
              <a:gdLst>
                <a:gd name="connsiteX0" fmla="*/ 1617 w 286441"/>
                <a:gd name="connsiteY0" fmla="*/ 72513 h 196325"/>
                <a:gd name="connsiteX1" fmla="*/ 209851 w 286441"/>
                <a:gd name="connsiteY1" fmla="*/ 23593 h 196325"/>
                <a:gd name="connsiteX2" fmla="*/ 282266 w 286441"/>
                <a:gd name="connsiteY2" fmla="*/ 196745 h 196325"/>
              </a:gdLst>
              <a:ahLst/>
              <a:cxnLst>
                <a:cxn ang="0">
                  <a:pos x="connsiteX0" y="connsiteY0"/>
                </a:cxn>
                <a:cxn ang="0">
                  <a:pos x="connsiteX1" y="connsiteY1"/>
                </a:cxn>
                <a:cxn ang="0">
                  <a:pos x="connsiteX2" y="connsiteY2"/>
                </a:cxn>
              </a:cxnLst>
              <a:rect l="l" t="t" r="r" b="b"/>
              <a:pathLst>
                <a:path w="286441" h="196325">
                  <a:moveTo>
                    <a:pt x="1617" y="72513"/>
                  </a:moveTo>
                  <a:cubicBezTo>
                    <a:pt x="28652" y="25846"/>
                    <a:pt x="116516" y="-30155"/>
                    <a:pt x="209851" y="23593"/>
                  </a:cubicBezTo>
                  <a:cubicBezTo>
                    <a:pt x="252334" y="48053"/>
                    <a:pt x="303829" y="112100"/>
                    <a:pt x="282266" y="196745"/>
                  </a:cubicBezTo>
                </a:path>
              </a:pathLst>
            </a:custGeom>
            <a:noFill/>
            <a:ln w="19050" cap="flat">
              <a:solidFill>
                <a:schemeClr val="accent2"/>
              </a:solidFill>
              <a:prstDash val="solid"/>
              <a:round/>
            </a:ln>
          </p:spPr>
          <p:txBody>
            <a:bodyPr rtlCol="0" anchor="ctr"/>
            <a:lstStyle/>
            <a:p>
              <a:endParaRPr lang="en-US" sz="1377"/>
            </a:p>
          </p:txBody>
        </p:sp>
        <p:sp>
          <p:nvSpPr>
            <p:cNvPr id="15" name="Freeform: Shape 108">
              <a:extLst>
                <a:ext uri="{FF2B5EF4-FFF2-40B4-BE49-F238E27FC236}">
                  <a16:creationId xmlns:a16="http://schemas.microsoft.com/office/drawing/2014/main" id="{F6D3D211-F302-7C44-A5F1-0AFA4C060A4A}"/>
                </a:ext>
              </a:extLst>
            </p:cNvPr>
            <p:cNvSpPr/>
            <p:nvPr/>
          </p:nvSpPr>
          <p:spPr>
            <a:xfrm>
              <a:off x="8778360" y="2666043"/>
              <a:ext cx="26771" cy="26771"/>
            </a:xfrm>
            <a:custGeom>
              <a:avLst/>
              <a:gdLst>
                <a:gd name="connsiteX0" fmla="*/ 4667 w 25747"/>
                <a:gd name="connsiteY0" fmla="*/ 2414 h 25747"/>
                <a:gd name="connsiteX1" fmla="*/ 12713 w 25747"/>
                <a:gd name="connsiteY1" fmla="*/ 15609 h 25747"/>
                <a:gd name="connsiteX2" fmla="*/ 25908 w 25747"/>
                <a:gd name="connsiteY2" fmla="*/ 7563 h 25747"/>
                <a:gd name="connsiteX3" fmla="*/ 23656 w 25747"/>
                <a:gd name="connsiteY3" fmla="*/ 16575 h 25747"/>
                <a:gd name="connsiteX4" fmla="*/ 10460 w 25747"/>
                <a:gd name="connsiteY4" fmla="*/ 24621 h 25747"/>
                <a:gd name="connsiteX5" fmla="*/ 2414 w 25747"/>
                <a:gd name="connsiteY5" fmla="*/ 11425 h 25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747" h="25747">
                  <a:moveTo>
                    <a:pt x="4667" y="2414"/>
                  </a:moveTo>
                  <a:lnTo>
                    <a:pt x="12713" y="15609"/>
                  </a:lnTo>
                  <a:lnTo>
                    <a:pt x="25908" y="7563"/>
                  </a:lnTo>
                  <a:lnTo>
                    <a:pt x="23656" y="16575"/>
                  </a:lnTo>
                  <a:lnTo>
                    <a:pt x="10460" y="24621"/>
                  </a:lnTo>
                  <a:lnTo>
                    <a:pt x="2414" y="11425"/>
                  </a:lnTo>
                  <a:close/>
                </a:path>
              </a:pathLst>
            </a:custGeom>
            <a:solidFill>
              <a:schemeClr val="accent2"/>
            </a:solidFill>
            <a:ln w="19050" cap="flat">
              <a:noFill/>
              <a:prstDash val="solid"/>
              <a:miter/>
            </a:ln>
          </p:spPr>
          <p:txBody>
            <a:bodyPr rtlCol="0" anchor="ctr"/>
            <a:lstStyle/>
            <a:p>
              <a:endParaRPr lang="en-US" sz="1377"/>
            </a:p>
          </p:txBody>
        </p:sp>
        <p:sp>
          <p:nvSpPr>
            <p:cNvPr id="16" name="Freeform: Shape 109">
              <a:extLst>
                <a:ext uri="{FF2B5EF4-FFF2-40B4-BE49-F238E27FC236}">
                  <a16:creationId xmlns:a16="http://schemas.microsoft.com/office/drawing/2014/main" id="{D4AB720D-E025-F641-9BF2-98301075A04B}"/>
                </a:ext>
              </a:extLst>
            </p:cNvPr>
            <p:cNvSpPr/>
            <p:nvPr/>
          </p:nvSpPr>
          <p:spPr>
            <a:xfrm>
              <a:off x="8623247" y="2729950"/>
              <a:ext cx="150587" cy="80313"/>
            </a:xfrm>
            <a:custGeom>
              <a:avLst/>
              <a:gdLst>
                <a:gd name="connsiteX0" fmla="*/ 1617 w 144830"/>
                <a:gd name="connsiteY0" fmla="*/ 77573 h 77242"/>
                <a:gd name="connsiteX1" fmla="*/ 144516 w 144830"/>
                <a:gd name="connsiteY1" fmla="*/ 1617 h 77242"/>
              </a:gdLst>
              <a:ahLst/>
              <a:cxnLst>
                <a:cxn ang="0">
                  <a:pos x="connsiteX0" y="connsiteY0"/>
                </a:cxn>
                <a:cxn ang="0">
                  <a:pos x="connsiteX1" y="connsiteY1"/>
                </a:cxn>
              </a:cxnLst>
              <a:rect l="l" t="t" r="r" b="b"/>
              <a:pathLst>
                <a:path w="144830" h="77242">
                  <a:moveTo>
                    <a:pt x="1617" y="77573"/>
                  </a:moveTo>
                  <a:cubicBezTo>
                    <a:pt x="68239" y="81113"/>
                    <a:pt x="122309" y="42170"/>
                    <a:pt x="144516" y="1617"/>
                  </a:cubicBezTo>
                </a:path>
              </a:pathLst>
            </a:custGeom>
            <a:noFill/>
            <a:ln w="19050" cap="flat">
              <a:solidFill>
                <a:schemeClr val="accent2"/>
              </a:solidFill>
              <a:prstDash val="solid"/>
              <a:round/>
            </a:ln>
          </p:spPr>
          <p:txBody>
            <a:bodyPr rtlCol="0" anchor="ctr"/>
            <a:lstStyle/>
            <a:p>
              <a:endParaRPr lang="en-US" sz="1377"/>
            </a:p>
          </p:txBody>
        </p:sp>
        <p:sp>
          <p:nvSpPr>
            <p:cNvPr id="19" name="Freeform: Shape 110">
              <a:extLst>
                <a:ext uri="{FF2B5EF4-FFF2-40B4-BE49-F238E27FC236}">
                  <a16:creationId xmlns:a16="http://schemas.microsoft.com/office/drawing/2014/main" id="{13F93A16-225C-8F40-A409-0FCA94A72731}"/>
                </a:ext>
              </a:extLst>
            </p:cNvPr>
            <p:cNvSpPr/>
            <p:nvPr/>
          </p:nvSpPr>
          <p:spPr>
            <a:xfrm>
              <a:off x="8471485" y="2606470"/>
              <a:ext cx="6693" cy="80313"/>
            </a:xfrm>
            <a:custGeom>
              <a:avLst/>
              <a:gdLst>
                <a:gd name="connsiteX0" fmla="*/ 6287 w 6436"/>
                <a:gd name="connsiteY0" fmla="*/ 77894 h 77242"/>
                <a:gd name="connsiteX1" fmla="*/ 6609 w 6436"/>
                <a:gd name="connsiteY1" fmla="*/ 1617 h 77242"/>
              </a:gdLst>
              <a:ahLst/>
              <a:cxnLst>
                <a:cxn ang="0">
                  <a:pos x="connsiteX0" y="connsiteY0"/>
                </a:cxn>
                <a:cxn ang="0">
                  <a:pos x="connsiteX1" y="connsiteY1"/>
                </a:cxn>
              </a:cxnLst>
              <a:rect l="l" t="t" r="r" b="b"/>
              <a:pathLst>
                <a:path w="6436" h="77242">
                  <a:moveTo>
                    <a:pt x="6287" y="77894"/>
                  </a:moveTo>
                  <a:cubicBezTo>
                    <a:pt x="494" y="55365"/>
                    <a:pt x="-472" y="29618"/>
                    <a:pt x="6609" y="1617"/>
                  </a:cubicBezTo>
                </a:path>
              </a:pathLst>
            </a:custGeom>
            <a:noFill/>
            <a:ln w="19050" cap="flat">
              <a:solidFill>
                <a:schemeClr val="accent2"/>
              </a:solidFill>
              <a:prstDash val="solid"/>
              <a:round/>
            </a:ln>
          </p:spPr>
          <p:txBody>
            <a:bodyPr rtlCol="0" anchor="ctr"/>
            <a:lstStyle/>
            <a:p>
              <a:endParaRPr lang="en-US" sz="1377"/>
            </a:p>
          </p:txBody>
        </p:sp>
        <p:sp>
          <p:nvSpPr>
            <p:cNvPr id="20" name="Freeform: Shape 111">
              <a:extLst>
                <a:ext uri="{FF2B5EF4-FFF2-40B4-BE49-F238E27FC236}">
                  <a16:creationId xmlns:a16="http://schemas.microsoft.com/office/drawing/2014/main" id="{882CEC84-5F1E-0943-85E9-A7FAEDBAAEFA}"/>
                </a:ext>
              </a:extLst>
            </p:cNvPr>
            <p:cNvSpPr/>
            <p:nvPr/>
          </p:nvSpPr>
          <p:spPr>
            <a:xfrm>
              <a:off x="8461458" y="2598280"/>
              <a:ext cx="26771" cy="26771"/>
            </a:xfrm>
            <a:custGeom>
              <a:avLst/>
              <a:gdLst>
                <a:gd name="connsiteX0" fmla="*/ 23656 w 25747"/>
                <a:gd name="connsiteY0" fmla="*/ 24621 h 25747"/>
                <a:gd name="connsiteX1" fmla="*/ 15931 w 25747"/>
                <a:gd name="connsiteY1" fmla="*/ 11425 h 25747"/>
                <a:gd name="connsiteX2" fmla="*/ 2414 w 25747"/>
                <a:gd name="connsiteY2" fmla="*/ 19150 h 25747"/>
                <a:gd name="connsiteX3" fmla="*/ 4989 w 25747"/>
                <a:gd name="connsiteY3" fmla="*/ 10138 h 25747"/>
                <a:gd name="connsiteX4" fmla="*/ 18184 w 25747"/>
                <a:gd name="connsiteY4" fmla="*/ 2414 h 25747"/>
                <a:gd name="connsiteX5" fmla="*/ 25908 w 25747"/>
                <a:gd name="connsiteY5" fmla="*/ 15609 h 25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747" h="25747">
                  <a:moveTo>
                    <a:pt x="23656" y="24621"/>
                  </a:moveTo>
                  <a:lnTo>
                    <a:pt x="15931" y="11425"/>
                  </a:lnTo>
                  <a:lnTo>
                    <a:pt x="2414" y="19150"/>
                  </a:lnTo>
                  <a:lnTo>
                    <a:pt x="4989" y="10138"/>
                  </a:lnTo>
                  <a:lnTo>
                    <a:pt x="18184" y="2414"/>
                  </a:lnTo>
                  <a:lnTo>
                    <a:pt x="25908" y="15609"/>
                  </a:lnTo>
                  <a:close/>
                </a:path>
              </a:pathLst>
            </a:custGeom>
            <a:solidFill>
              <a:schemeClr val="accent2"/>
            </a:solidFill>
            <a:ln w="19050" cap="flat">
              <a:noFill/>
              <a:prstDash val="solid"/>
              <a:miter/>
            </a:ln>
          </p:spPr>
          <p:txBody>
            <a:bodyPr rtlCol="0" anchor="ctr"/>
            <a:lstStyle/>
            <a:p>
              <a:endParaRPr lang="en-US" sz="1377"/>
            </a:p>
          </p:txBody>
        </p:sp>
        <p:sp>
          <p:nvSpPr>
            <p:cNvPr id="21" name="Freeform: Shape 112">
              <a:extLst>
                <a:ext uri="{FF2B5EF4-FFF2-40B4-BE49-F238E27FC236}">
                  <a16:creationId xmlns:a16="http://schemas.microsoft.com/office/drawing/2014/main" id="{C374C6A1-718E-2342-8F01-8BDF1C106A12}"/>
                </a:ext>
              </a:extLst>
            </p:cNvPr>
            <p:cNvSpPr/>
            <p:nvPr/>
          </p:nvSpPr>
          <p:spPr>
            <a:xfrm>
              <a:off x="8278812" y="2725217"/>
              <a:ext cx="294481" cy="287788"/>
            </a:xfrm>
            <a:custGeom>
              <a:avLst/>
              <a:gdLst>
                <a:gd name="connsiteX0" fmla="*/ 283126 w 283223"/>
                <a:gd name="connsiteY0" fmla="*/ 66467 h 276786"/>
                <a:gd name="connsiteX1" fmla="*/ 78755 w 283223"/>
                <a:gd name="connsiteY1" fmla="*/ 23661 h 276786"/>
                <a:gd name="connsiteX2" fmla="*/ 2156 w 283223"/>
                <a:gd name="connsiteY2" fmla="*/ 142100 h 276786"/>
                <a:gd name="connsiteX3" fmla="*/ 54939 w 283223"/>
                <a:gd name="connsiteY3" fmla="*/ 276309 h 276786"/>
              </a:gdLst>
              <a:ahLst/>
              <a:cxnLst>
                <a:cxn ang="0">
                  <a:pos x="connsiteX0" y="connsiteY0"/>
                </a:cxn>
                <a:cxn ang="0">
                  <a:pos x="connsiteX1" y="connsiteY1"/>
                </a:cxn>
                <a:cxn ang="0">
                  <a:pos x="connsiteX2" y="connsiteY2"/>
                </a:cxn>
                <a:cxn ang="0">
                  <a:pos x="connsiteX3" y="connsiteY3"/>
                </a:cxn>
              </a:cxnLst>
              <a:rect l="l" t="t" r="r" b="b"/>
              <a:pathLst>
                <a:path w="283223" h="276786">
                  <a:moveTo>
                    <a:pt x="283126" y="66467"/>
                  </a:moveTo>
                  <a:cubicBezTo>
                    <a:pt x="252229" y="21087"/>
                    <a:pt x="167906" y="-27834"/>
                    <a:pt x="78755" y="23661"/>
                  </a:cubicBezTo>
                  <a:cubicBezTo>
                    <a:pt x="45927" y="42650"/>
                    <a:pt x="7949" y="84812"/>
                    <a:pt x="2156" y="142100"/>
                  </a:cubicBezTo>
                  <a:cubicBezTo>
                    <a:pt x="2156" y="142100"/>
                    <a:pt x="-7499" y="226745"/>
                    <a:pt x="54939" y="276309"/>
                  </a:cubicBezTo>
                </a:path>
              </a:pathLst>
            </a:custGeom>
            <a:noFill/>
            <a:ln w="19050" cap="flat">
              <a:solidFill>
                <a:schemeClr val="tx1"/>
              </a:solidFill>
              <a:prstDash val="solid"/>
              <a:round/>
            </a:ln>
          </p:spPr>
          <p:txBody>
            <a:bodyPr rtlCol="0" anchor="ctr"/>
            <a:lstStyle/>
            <a:p>
              <a:endParaRPr lang="en-US" sz="1377"/>
            </a:p>
          </p:txBody>
        </p:sp>
        <p:sp>
          <p:nvSpPr>
            <p:cNvPr id="22" name="Freeform: Shape 113">
              <a:extLst>
                <a:ext uri="{FF2B5EF4-FFF2-40B4-BE49-F238E27FC236}">
                  <a16:creationId xmlns:a16="http://schemas.microsoft.com/office/drawing/2014/main" id="{143FD819-4E5A-F844-B9A9-B6586C3E8978}"/>
                </a:ext>
              </a:extLst>
            </p:cNvPr>
            <p:cNvSpPr/>
            <p:nvPr/>
          </p:nvSpPr>
          <p:spPr>
            <a:xfrm>
              <a:off x="8564526" y="2760745"/>
              <a:ext cx="26771" cy="26771"/>
            </a:xfrm>
            <a:custGeom>
              <a:avLst/>
              <a:gdLst>
                <a:gd name="connsiteX0" fmla="*/ 20759 w 25747"/>
                <a:gd name="connsiteY0" fmla="*/ 2414 h 25747"/>
                <a:gd name="connsiteX1" fmla="*/ 17541 w 25747"/>
                <a:gd name="connsiteY1" fmla="*/ 17541 h 25747"/>
                <a:gd name="connsiteX2" fmla="*/ 2414 w 25747"/>
                <a:gd name="connsiteY2" fmla="*/ 14322 h 25747"/>
                <a:gd name="connsiteX3" fmla="*/ 7563 w 25747"/>
                <a:gd name="connsiteY3" fmla="*/ 22368 h 25747"/>
                <a:gd name="connsiteX4" fmla="*/ 22690 w 25747"/>
                <a:gd name="connsiteY4" fmla="*/ 25265 h 25747"/>
                <a:gd name="connsiteX5" fmla="*/ 25908 w 25747"/>
                <a:gd name="connsiteY5" fmla="*/ 10460 h 25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747" h="25747">
                  <a:moveTo>
                    <a:pt x="20759" y="2414"/>
                  </a:moveTo>
                  <a:lnTo>
                    <a:pt x="17541" y="17541"/>
                  </a:lnTo>
                  <a:lnTo>
                    <a:pt x="2414" y="14322"/>
                  </a:lnTo>
                  <a:lnTo>
                    <a:pt x="7563" y="22368"/>
                  </a:lnTo>
                  <a:lnTo>
                    <a:pt x="22690" y="25265"/>
                  </a:lnTo>
                  <a:lnTo>
                    <a:pt x="25908" y="10460"/>
                  </a:lnTo>
                  <a:close/>
                </a:path>
              </a:pathLst>
            </a:custGeom>
            <a:solidFill>
              <a:schemeClr val="accent2"/>
            </a:solidFill>
            <a:ln w="19050" cap="flat">
              <a:noFill/>
              <a:prstDash val="solid"/>
              <a:miter/>
            </a:ln>
          </p:spPr>
          <p:txBody>
            <a:bodyPr rtlCol="0" anchor="ctr"/>
            <a:lstStyle/>
            <a:p>
              <a:endParaRPr lang="en-US" sz="1377"/>
            </a:p>
          </p:txBody>
        </p:sp>
        <p:sp>
          <p:nvSpPr>
            <p:cNvPr id="23" name="Freeform: Shape 114">
              <a:extLst>
                <a:ext uri="{FF2B5EF4-FFF2-40B4-BE49-F238E27FC236}">
                  <a16:creationId xmlns:a16="http://schemas.microsoft.com/office/drawing/2014/main" id="{746A1078-A386-A144-A1A1-A58EDC0B6BE1}"/>
                </a:ext>
              </a:extLst>
            </p:cNvPr>
            <p:cNvSpPr/>
            <p:nvPr/>
          </p:nvSpPr>
          <p:spPr>
            <a:xfrm>
              <a:off x="8385989" y="2831012"/>
              <a:ext cx="227554" cy="210822"/>
            </a:xfrm>
            <a:custGeom>
              <a:avLst/>
              <a:gdLst>
                <a:gd name="connsiteX0" fmla="*/ 1617 w 218854"/>
                <a:gd name="connsiteY0" fmla="*/ 190218 h 202762"/>
                <a:gd name="connsiteX1" fmla="*/ 142585 w 218854"/>
                <a:gd name="connsiteY1" fmla="*/ 181850 h 202762"/>
                <a:gd name="connsiteX2" fmla="*/ 213069 w 218854"/>
                <a:gd name="connsiteY2" fmla="*/ 1617 h 202762"/>
              </a:gdLst>
              <a:ahLst/>
              <a:cxnLst>
                <a:cxn ang="0">
                  <a:pos x="connsiteX0" y="connsiteY0"/>
                </a:cxn>
                <a:cxn ang="0">
                  <a:pos x="connsiteX1" y="connsiteY1"/>
                </a:cxn>
                <a:cxn ang="0">
                  <a:pos x="connsiteX2" y="connsiteY2"/>
                </a:cxn>
              </a:cxnLst>
              <a:rect l="l" t="t" r="r" b="b"/>
              <a:pathLst>
                <a:path w="218854" h="202762">
                  <a:moveTo>
                    <a:pt x="1617" y="190218"/>
                  </a:moveTo>
                  <a:cubicBezTo>
                    <a:pt x="40560" y="207598"/>
                    <a:pt x="90768" y="211782"/>
                    <a:pt x="142585" y="181850"/>
                  </a:cubicBezTo>
                  <a:cubicBezTo>
                    <a:pt x="186034" y="156746"/>
                    <a:pt x="239460" y="89803"/>
                    <a:pt x="213069" y="1617"/>
                  </a:cubicBezTo>
                </a:path>
              </a:pathLst>
            </a:custGeom>
            <a:noFill/>
            <a:ln w="19050" cap="flat">
              <a:solidFill>
                <a:schemeClr val="tx1"/>
              </a:solidFill>
              <a:prstDash val="solid"/>
              <a:round/>
            </a:ln>
          </p:spPr>
          <p:txBody>
            <a:bodyPr rtlCol="0" anchor="ctr"/>
            <a:lstStyle/>
            <a:p>
              <a:endParaRPr lang="en-US" sz="1377"/>
            </a:p>
          </p:txBody>
        </p:sp>
        <p:sp>
          <p:nvSpPr>
            <p:cNvPr id="24" name="Freeform: Shape 115">
              <a:extLst>
                <a:ext uri="{FF2B5EF4-FFF2-40B4-BE49-F238E27FC236}">
                  <a16:creationId xmlns:a16="http://schemas.microsoft.com/office/drawing/2014/main" id="{FCAF3AFC-AE2C-3344-AE22-F7904AEAB850}"/>
                </a:ext>
              </a:extLst>
            </p:cNvPr>
            <p:cNvSpPr/>
            <p:nvPr/>
          </p:nvSpPr>
          <p:spPr>
            <a:xfrm>
              <a:off x="8378133" y="3017246"/>
              <a:ext cx="26771" cy="26771"/>
            </a:xfrm>
            <a:custGeom>
              <a:avLst/>
              <a:gdLst>
                <a:gd name="connsiteX0" fmla="*/ 16575 w 25747"/>
                <a:gd name="connsiteY0" fmla="*/ 26230 h 25747"/>
                <a:gd name="connsiteX1" fmla="*/ 10782 w 25747"/>
                <a:gd name="connsiteY1" fmla="*/ 11747 h 25747"/>
                <a:gd name="connsiteX2" fmla="*/ 25265 w 25747"/>
                <a:gd name="connsiteY2" fmla="*/ 5954 h 25747"/>
                <a:gd name="connsiteX3" fmla="*/ 16897 w 25747"/>
                <a:gd name="connsiteY3" fmla="*/ 2414 h 25747"/>
                <a:gd name="connsiteX4" fmla="*/ 2414 w 25747"/>
                <a:gd name="connsiteY4" fmla="*/ 7885 h 25747"/>
                <a:gd name="connsiteX5" fmla="*/ 8207 w 25747"/>
                <a:gd name="connsiteY5" fmla="*/ 22368 h 25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747" h="25747">
                  <a:moveTo>
                    <a:pt x="16575" y="26230"/>
                  </a:moveTo>
                  <a:lnTo>
                    <a:pt x="10782" y="11747"/>
                  </a:lnTo>
                  <a:lnTo>
                    <a:pt x="25265" y="5954"/>
                  </a:lnTo>
                  <a:lnTo>
                    <a:pt x="16897" y="2414"/>
                  </a:lnTo>
                  <a:lnTo>
                    <a:pt x="2414" y="7885"/>
                  </a:lnTo>
                  <a:lnTo>
                    <a:pt x="8207" y="22368"/>
                  </a:lnTo>
                  <a:close/>
                </a:path>
              </a:pathLst>
            </a:custGeom>
            <a:solidFill>
              <a:schemeClr val="tx1"/>
            </a:solidFill>
            <a:ln w="19050" cap="flat">
              <a:noFill/>
              <a:prstDash val="solid"/>
              <a:miter/>
            </a:ln>
          </p:spPr>
          <p:txBody>
            <a:bodyPr rtlCol="0" anchor="ctr"/>
            <a:lstStyle/>
            <a:p>
              <a:endParaRPr lang="en-US" sz="1377"/>
            </a:p>
          </p:txBody>
        </p:sp>
        <p:sp>
          <p:nvSpPr>
            <p:cNvPr id="25" name="Freeform: Shape 116">
              <a:extLst>
                <a:ext uri="{FF2B5EF4-FFF2-40B4-BE49-F238E27FC236}">
                  <a16:creationId xmlns:a16="http://schemas.microsoft.com/office/drawing/2014/main" id="{12CB348F-49E4-6444-A9D8-CD8CBDB15B4C}"/>
                </a:ext>
              </a:extLst>
            </p:cNvPr>
            <p:cNvSpPr/>
            <p:nvPr/>
          </p:nvSpPr>
          <p:spPr>
            <a:xfrm>
              <a:off x="8372938" y="2810264"/>
              <a:ext cx="147241" cy="147241"/>
            </a:xfrm>
            <a:custGeom>
              <a:avLst/>
              <a:gdLst>
                <a:gd name="connsiteX0" fmla="*/ 1617 w 141611"/>
                <a:gd name="connsiteY0" fmla="*/ 1617 h 141611"/>
                <a:gd name="connsiteX1" fmla="*/ 141620 w 141611"/>
                <a:gd name="connsiteY1" fmla="*/ 141941 h 141611"/>
              </a:gdLst>
              <a:ahLst/>
              <a:cxnLst>
                <a:cxn ang="0">
                  <a:pos x="connsiteX0" y="connsiteY0"/>
                </a:cxn>
                <a:cxn ang="0">
                  <a:pos x="connsiteX1" y="connsiteY1"/>
                </a:cxn>
              </a:cxnLst>
              <a:rect l="l" t="t" r="r" b="b"/>
              <a:pathLst>
                <a:path w="141611" h="141611">
                  <a:moveTo>
                    <a:pt x="1617" y="1617"/>
                  </a:moveTo>
                  <a:lnTo>
                    <a:pt x="141620" y="141941"/>
                  </a:lnTo>
                </a:path>
              </a:pathLst>
            </a:custGeom>
            <a:ln w="19050" cap="flat">
              <a:solidFill>
                <a:schemeClr val="tx1"/>
              </a:solidFill>
              <a:prstDash val="solid"/>
              <a:miter/>
            </a:ln>
          </p:spPr>
          <p:txBody>
            <a:bodyPr rtlCol="0" anchor="ctr"/>
            <a:lstStyle/>
            <a:p>
              <a:endParaRPr lang="en-US" sz="1377"/>
            </a:p>
          </p:txBody>
        </p:sp>
        <p:sp>
          <p:nvSpPr>
            <p:cNvPr id="26" name="Freeform: Shape 117">
              <a:extLst>
                <a:ext uri="{FF2B5EF4-FFF2-40B4-BE49-F238E27FC236}">
                  <a16:creationId xmlns:a16="http://schemas.microsoft.com/office/drawing/2014/main" id="{0BFD831F-CFD7-814C-87C2-3CF97CDC7DB2}"/>
                </a:ext>
              </a:extLst>
            </p:cNvPr>
            <p:cNvSpPr/>
            <p:nvPr/>
          </p:nvSpPr>
          <p:spPr>
            <a:xfrm>
              <a:off x="8366755" y="2804416"/>
              <a:ext cx="43503" cy="43503"/>
            </a:xfrm>
            <a:custGeom>
              <a:avLst/>
              <a:gdLst>
                <a:gd name="connsiteX0" fmla="*/ 4023 w 41839"/>
                <a:gd name="connsiteY0" fmla="*/ 41035 h 41839"/>
                <a:gd name="connsiteX1" fmla="*/ 10460 w 41839"/>
                <a:gd name="connsiteY1" fmla="*/ 40713 h 41839"/>
                <a:gd name="connsiteX2" fmla="*/ 9173 w 41839"/>
                <a:gd name="connsiteY2" fmla="*/ 9173 h 41839"/>
                <a:gd name="connsiteX3" fmla="*/ 41035 w 41839"/>
                <a:gd name="connsiteY3" fmla="*/ 10138 h 41839"/>
                <a:gd name="connsiteX4" fmla="*/ 41035 w 41839"/>
                <a:gd name="connsiteY4" fmla="*/ 3701 h 41839"/>
                <a:gd name="connsiteX5" fmla="*/ 2414 w 41839"/>
                <a:gd name="connsiteY5" fmla="*/ 2414 h 41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839" h="41839">
                  <a:moveTo>
                    <a:pt x="4023" y="41035"/>
                  </a:moveTo>
                  <a:lnTo>
                    <a:pt x="10460" y="40713"/>
                  </a:lnTo>
                  <a:lnTo>
                    <a:pt x="9173" y="9173"/>
                  </a:lnTo>
                  <a:lnTo>
                    <a:pt x="41035" y="10138"/>
                  </a:lnTo>
                  <a:lnTo>
                    <a:pt x="41035" y="3701"/>
                  </a:lnTo>
                  <a:lnTo>
                    <a:pt x="2414" y="2414"/>
                  </a:lnTo>
                  <a:close/>
                </a:path>
              </a:pathLst>
            </a:custGeom>
            <a:solidFill>
              <a:schemeClr val="tx1"/>
            </a:solidFill>
            <a:ln w="19050" cap="flat">
              <a:noFill/>
              <a:prstDash val="solid"/>
              <a:miter/>
            </a:ln>
          </p:spPr>
          <p:txBody>
            <a:bodyPr rtlCol="0" anchor="ctr"/>
            <a:lstStyle/>
            <a:p>
              <a:endParaRPr lang="en-US" sz="1377"/>
            </a:p>
          </p:txBody>
        </p:sp>
        <p:sp>
          <p:nvSpPr>
            <p:cNvPr id="27" name="Freeform: Shape 118">
              <a:extLst>
                <a:ext uri="{FF2B5EF4-FFF2-40B4-BE49-F238E27FC236}">
                  <a16:creationId xmlns:a16="http://schemas.microsoft.com/office/drawing/2014/main" id="{4CAE7715-22A5-6F4A-A12C-A0B09018B069}"/>
                </a:ext>
              </a:extLst>
            </p:cNvPr>
            <p:cNvSpPr/>
            <p:nvPr/>
          </p:nvSpPr>
          <p:spPr>
            <a:xfrm>
              <a:off x="8482875" y="2920201"/>
              <a:ext cx="43503" cy="43503"/>
            </a:xfrm>
            <a:custGeom>
              <a:avLst/>
              <a:gdLst>
                <a:gd name="connsiteX0" fmla="*/ 2414 w 41839"/>
                <a:gd name="connsiteY0" fmla="*/ 39748 h 41839"/>
                <a:gd name="connsiteX1" fmla="*/ 2414 w 41839"/>
                <a:gd name="connsiteY1" fmla="*/ 33311 h 41839"/>
                <a:gd name="connsiteX2" fmla="*/ 34276 w 41839"/>
                <a:gd name="connsiteY2" fmla="*/ 34598 h 41839"/>
                <a:gd name="connsiteX3" fmla="*/ 32989 w 41839"/>
                <a:gd name="connsiteY3" fmla="*/ 2736 h 41839"/>
                <a:gd name="connsiteX4" fmla="*/ 39426 w 41839"/>
                <a:gd name="connsiteY4" fmla="*/ 2414 h 41839"/>
                <a:gd name="connsiteX5" fmla="*/ 41035 w 41839"/>
                <a:gd name="connsiteY5" fmla="*/ 41035 h 41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839" h="41839">
                  <a:moveTo>
                    <a:pt x="2414" y="39748"/>
                  </a:moveTo>
                  <a:lnTo>
                    <a:pt x="2414" y="33311"/>
                  </a:lnTo>
                  <a:lnTo>
                    <a:pt x="34276" y="34598"/>
                  </a:lnTo>
                  <a:lnTo>
                    <a:pt x="32989" y="2736"/>
                  </a:lnTo>
                  <a:lnTo>
                    <a:pt x="39426" y="2414"/>
                  </a:lnTo>
                  <a:lnTo>
                    <a:pt x="41035" y="41035"/>
                  </a:lnTo>
                  <a:close/>
                </a:path>
              </a:pathLst>
            </a:custGeom>
            <a:solidFill>
              <a:schemeClr val="tx1"/>
            </a:solidFill>
            <a:ln w="19050" cap="flat">
              <a:noFill/>
              <a:prstDash val="solid"/>
              <a:miter/>
            </a:ln>
          </p:spPr>
          <p:txBody>
            <a:bodyPr rtlCol="0" anchor="ctr"/>
            <a:lstStyle/>
            <a:p>
              <a:endParaRPr lang="en-US" sz="1377"/>
            </a:p>
          </p:txBody>
        </p:sp>
        <p:sp>
          <p:nvSpPr>
            <p:cNvPr id="28" name="Freeform: Shape 119">
              <a:extLst>
                <a:ext uri="{FF2B5EF4-FFF2-40B4-BE49-F238E27FC236}">
                  <a16:creationId xmlns:a16="http://schemas.microsoft.com/office/drawing/2014/main" id="{C6B23814-E984-124B-BB55-7B2B8BFC4A49}"/>
                </a:ext>
              </a:extLst>
            </p:cNvPr>
            <p:cNvSpPr/>
            <p:nvPr/>
          </p:nvSpPr>
          <p:spPr>
            <a:xfrm>
              <a:off x="8372938" y="2810264"/>
              <a:ext cx="147241" cy="147241"/>
            </a:xfrm>
            <a:custGeom>
              <a:avLst/>
              <a:gdLst>
                <a:gd name="connsiteX0" fmla="*/ 1617 w 141611"/>
                <a:gd name="connsiteY0" fmla="*/ 141941 h 141611"/>
                <a:gd name="connsiteX1" fmla="*/ 141620 w 141611"/>
                <a:gd name="connsiteY1" fmla="*/ 1617 h 141611"/>
              </a:gdLst>
              <a:ahLst/>
              <a:cxnLst>
                <a:cxn ang="0">
                  <a:pos x="connsiteX0" y="connsiteY0"/>
                </a:cxn>
                <a:cxn ang="0">
                  <a:pos x="connsiteX1" y="connsiteY1"/>
                </a:cxn>
              </a:cxnLst>
              <a:rect l="l" t="t" r="r" b="b"/>
              <a:pathLst>
                <a:path w="141611" h="141611">
                  <a:moveTo>
                    <a:pt x="1617" y="141941"/>
                  </a:moveTo>
                  <a:lnTo>
                    <a:pt x="141620" y="1617"/>
                  </a:lnTo>
                </a:path>
              </a:pathLst>
            </a:custGeom>
            <a:ln w="19050" cap="flat">
              <a:solidFill>
                <a:schemeClr val="tx1"/>
              </a:solidFill>
              <a:prstDash val="solid"/>
              <a:miter/>
            </a:ln>
          </p:spPr>
          <p:txBody>
            <a:bodyPr rtlCol="0" anchor="ctr"/>
            <a:lstStyle/>
            <a:p>
              <a:endParaRPr lang="en-US" sz="1377"/>
            </a:p>
          </p:txBody>
        </p:sp>
        <p:sp>
          <p:nvSpPr>
            <p:cNvPr id="29" name="Freeform: Shape 120">
              <a:extLst>
                <a:ext uri="{FF2B5EF4-FFF2-40B4-BE49-F238E27FC236}">
                  <a16:creationId xmlns:a16="http://schemas.microsoft.com/office/drawing/2014/main" id="{481621A9-71B5-D34D-92AE-59867AC93A73}"/>
                </a:ext>
              </a:extLst>
            </p:cNvPr>
            <p:cNvSpPr/>
            <p:nvPr/>
          </p:nvSpPr>
          <p:spPr>
            <a:xfrm>
              <a:off x="8366755" y="2920201"/>
              <a:ext cx="43503" cy="43503"/>
            </a:xfrm>
            <a:custGeom>
              <a:avLst/>
              <a:gdLst>
                <a:gd name="connsiteX0" fmla="*/ 41035 w 41839"/>
                <a:gd name="connsiteY0" fmla="*/ 39748 h 41839"/>
                <a:gd name="connsiteX1" fmla="*/ 41035 w 41839"/>
                <a:gd name="connsiteY1" fmla="*/ 33311 h 41839"/>
                <a:gd name="connsiteX2" fmla="*/ 9173 w 41839"/>
                <a:gd name="connsiteY2" fmla="*/ 34598 h 41839"/>
                <a:gd name="connsiteX3" fmla="*/ 10460 w 41839"/>
                <a:gd name="connsiteY3" fmla="*/ 2736 h 41839"/>
                <a:gd name="connsiteX4" fmla="*/ 4023 w 41839"/>
                <a:gd name="connsiteY4" fmla="*/ 2414 h 41839"/>
                <a:gd name="connsiteX5" fmla="*/ 2414 w 41839"/>
                <a:gd name="connsiteY5" fmla="*/ 41035 h 41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839" h="41839">
                  <a:moveTo>
                    <a:pt x="41035" y="39748"/>
                  </a:moveTo>
                  <a:lnTo>
                    <a:pt x="41035" y="33311"/>
                  </a:lnTo>
                  <a:lnTo>
                    <a:pt x="9173" y="34598"/>
                  </a:lnTo>
                  <a:lnTo>
                    <a:pt x="10460" y="2736"/>
                  </a:lnTo>
                  <a:lnTo>
                    <a:pt x="4023" y="2414"/>
                  </a:lnTo>
                  <a:lnTo>
                    <a:pt x="2414" y="41035"/>
                  </a:lnTo>
                  <a:close/>
                </a:path>
              </a:pathLst>
            </a:custGeom>
            <a:solidFill>
              <a:schemeClr val="tx1"/>
            </a:solidFill>
            <a:ln w="19050" cap="flat">
              <a:noFill/>
              <a:prstDash val="solid"/>
              <a:miter/>
            </a:ln>
          </p:spPr>
          <p:txBody>
            <a:bodyPr rtlCol="0" anchor="ctr"/>
            <a:lstStyle/>
            <a:p>
              <a:endParaRPr lang="en-US" sz="1377"/>
            </a:p>
          </p:txBody>
        </p:sp>
        <p:sp>
          <p:nvSpPr>
            <p:cNvPr id="30" name="Freeform: Shape 121">
              <a:extLst>
                <a:ext uri="{FF2B5EF4-FFF2-40B4-BE49-F238E27FC236}">
                  <a16:creationId xmlns:a16="http://schemas.microsoft.com/office/drawing/2014/main" id="{64959327-2B9B-FE44-91B9-C6C05AC3D52B}"/>
                </a:ext>
              </a:extLst>
            </p:cNvPr>
            <p:cNvSpPr/>
            <p:nvPr/>
          </p:nvSpPr>
          <p:spPr>
            <a:xfrm>
              <a:off x="8482875" y="2804416"/>
              <a:ext cx="43503" cy="43503"/>
            </a:xfrm>
            <a:custGeom>
              <a:avLst/>
              <a:gdLst>
                <a:gd name="connsiteX0" fmla="*/ 39426 w 41839"/>
                <a:gd name="connsiteY0" fmla="*/ 41035 h 41839"/>
                <a:gd name="connsiteX1" fmla="*/ 32989 w 41839"/>
                <a:gd name="connsiteY1" fmla="*/ 40713 h 41839"/>
                <a:gd name="connsiteX2" fmla="*/ 34276 w 41839"/>
                <a:gd name="connsiteY2" fmla="*/ 9173 h 41839"/>
                <a:gd name="connsiteX3" fmla="*/ 2414 w 41839"/>
                <a:gd name="connsiteY3" fmla="*/ 10138 h 41839"/>
                <a:gd name="connsiteX4" fmla="*/ 2414 w 41839"/>
                <a:gd name="connsiteY4" fmla="*/ 3701 h 41839"/>
                <a:gd name="connsiteX5" fmla="*/ 41035 w 41839"/>
                <a:gd name="connsiteY5" fmla="*/ 2414 h 41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839" h="41839">
                  <a:moveTo>
                    <a:pt x="39426" y="41035"/>
                  </a:moveTo>
                  <a:lnTo>
                    <a:pt x="32989" y="40713"/>
                  </a:lnTo>
                  <a:lnTo>
                    <a:pt x="34276" y="9173"/>
                  </a:lnTo>
                  <a:lnTo>
                    <a:pt x="2414" y="10138"/>
                  </a:lnTo>
                  <a:lnTo>
                    <a:pt x="2414" y="3701"/>
                  </a:lnTo>
                  <a:lnTo>
                    <a:pt x="41035" y="2414"/>
                  </a:lnTo>
                  <a:close/>
                </a:path>
              </a:pathLst>
            </a:custGeom>
            <a:solidFill>
              <a:schemeClr val="tx1"/>
            </a:solidFill>
            <a:ln w="19050" cap="flat">
              <a:noFill/>
              <a:prstDash val="solid"/>
              <a:miter/>
            </a:ln>
          </p:spPr>
          <p:txBody>
            <a:bodyPr rtlCol="0" anchor="ctr"/>
            <a:lstStyle/>
            <a:p>
              <a:endParaRPr lang="en-US" sz="1377"/>
            </a:p>
          </p:txBody>
        </p:sp>
      </p:grpSp>
      <p:grpSp>
        <p:nvGrpSpPr>
          <p:cNvPr id="34" name="Graphic 5195">
            <a:extLst>
              <a:ext uri="{FF2B5EF4-FFF2-40B4-BE49-F238E27FC236}">
                <a16:creationId xmlns:a16="http://schemas.microsoft.com/office/drawing/2014/main" id="{D6E49FC2-3149-4C9C-9A75-DF8C07D9FFA3}"/>
              </a:ext>
            </a:extLst>
          </p:cNvPr>
          <p:cNvGrpSpPr/>
          <p:nvPr/>
        </p:nvGrpSpPr>
        <p:grpSpPr>
          <a:xfrm>
            <a:off x="6887299" y="1627233"/>
            <a:ext cx="1165517" cy="1016673"/>
            <a:chOff x="2377901" y="9630537"/>
            <a:chExt cx="1505140" cy="1312925"/>
          </a:xfrm>
        </p:grpSpPr>
        <p:sp>
          <p:nvSpPr>
            <p:cNvPr id="35" name="Freeform: Shape 34">
              <a:extLst>
                <a:ext uri="{FF2B5EF4-FFF2-40B4-BE49-F238E27FC236}">
                  <a16:creationId xmlns:a16="http://schemas.microsoft.com/office/drawing/2014/main" id="{D5BE3382-9AB7-416F-9FB5-A20DEA847BF2}"/>
                </a:ext>
              </a:extLst>
            </p:cNvPr>
            <p:cNvSpPr/>
            <p:nvPr/>
          </p:nvSpPr>
          <p:spPr>
            <a:xfrm>
              <a:off x="2514013" y="10120407"/>
              <a:ext cx="193167" cy="9525"/>
            </a:xfrm>
            <a:custGeom>
              <a:avLst/>
              <a:gdLst>
                <a:gd name="connsiteX0" fmla="*/ 193167 w 193167"/>
                <a:gd name="connsiteY0" fmla="*/ 0 h 9525"/>
                <a:gd name="connsiteX1" fmla="*/ 0 w 193167"/>
                <a:gd name="connsiteY1" fmla="*/ 0 h 9525"/>
              </a:gdLst>
              <a:ahLst/>
              <a:cxnLst>
                <a:cxn ang="0">
                  <a:pos x="connsiteX0" y="connsiteY0"/>
                </a:cxn>
                <a:cxn ang="0">
                  <a:pos x="connsiteX1" y="connsiteY1"/>
                </a:cxn>
              </a:cxnLst>
              <a:rect l="l" t="t" r="r" b="b"/>
              <a:pathLst>
                <a:path w="193167" h="9525">
                  <a:moveTo>
                    <a:pt x="193167" y="0"/>
                  </a:moveTo>
                  <a:lnTo>
                    <a:pt x="0" y="0"/>
                  </a:lnTo>
                </a:path>
              </a:pathLst>
            </a:custGeom>
            <a:ln w="19050" cap="flat">
              <a:solidFill>
                <a:srgbClr val="F1F2F2"/>
              </a:solidFill>
              <a:prstDash val="solid"/>
              <a:round/>
            </a:ln>
          </p:spPr>
          <p:txBody>
            <a:bodyPr rtlCol="0" anchor="ctr"/>
            <a:lstStyle/>
            <a:p>
              <a:endParaRPr lang="en-US" dirty="0"/>
            </a:p>
          </p:txBody>
        </p:sp>
        <p:sp>
          <p:nvSpPr>
            <p:cNvPr id="36" name="Freeform: Shape 35">
              <a:extLst>
                <a:ext uri="{FF2B5EF4-FFF2-40B4-BE49-F238E27FC236}">
                  <a16:creationId xmlns:a16="http://schemas.microsoft.com/office/drawing/2014/main" id="{63DDEA0A-6B45-4E27-97A8-C3D8BBF38AF2}"/>
                </a:ext>
              </a:extLst>
            </p:cNvPr>
            <p:cNvSpPr/>
            <p:nvPr/>
          </p:nvSpPr>
          <p:spPr>
            <a:xfrm>
              <a:off x="2766902" y="10120407"/>
              <a:ext cx="193071" cy="9525"/>
            </a:xfrm>
            <a:custGeom>
              <a:avLst/>
              <a:gdLst>
                <a:gd name="connsiteX0" fmla="*/ 193072 w 193071"/>
                <a:gd name="connsiteY0" fmla="*/ 0 h 9525"/>
                <a:gd name="connsiteX1" fmla="*/ 0 w 193071"/>
                <a:gd name="connsiteY1" fmla="*/ 0 h 9525"/>
              </a:gdLst>
              <a:ahLst/>
              <a:cxnLst>
                <a:cxn ang="0">
                  <a:pos x="connsiteX0" y="connsiteY0"/>
                </a:cxn>
                <a:cxn ang="0">
                  <a:pos x="connsiteX1" y="connsiteY1"/>
                </a:cxn>
              </a:cxnLst>
              <a:rect l="l" t="t" r="r" b="b"/>
              <a:pathLst>
                <a:path w="193071" h="9525">
                  <a:moveTo>
                    <a:pt x="193072" y="0"/>
                  </a:moveTo>
                  <a:lnTo>
                    <a:pt x="0" y="0"/>
                  </a:lnTo>
                </a:path>
              </a:pathLst>
            </a:custGeom>
            <a:ln w="19050" cap="flat">
              <a:solidFill>
                <a:srgbClr val="F1F2F2"/>
              </a:solidFill>
              <a:prstDash val="solid"/>
              <a:round/>
            </a:ln>
          </p:spPr>
          <p:txBody>
            <a:bodyPr rtlCol="0" anchor="ctr"/>
            <a:lstStyle/>
            <a:p>
              <a:endParaRPr lang="en-US" dirty="0"/>
            </a:p>
          </p:txBody>
        </p:sp>
        <p:sp>
          <p:nvSpPr>
            <p:cNvPr id="37" name="Freeform: Shape 36">
              <a:extLst>
                <a:ext uri="{FF2B5EF4-FFF2-40B4-BE49-F238E27FC236}">
                  <a16:creationId xmlns:a16="http://schemas.microsoft.com/office/drawing/2014/main" id="{1E23F176-8BC7-4115-BD84-9C1352348233}"/>
                </a:ext>
              </a:extLst>
            </p:cNvPr>
            <p:cNvSpPr/>
            <p:nvPr/>
          </p:nvSpPr>
          <p:spPr>
            <a:xfrm>
              <a:off x="3019695" y="10120407"/>
              <a:ext cx="193071" cy="9525"/>
            </a:xfrm>
            <a:custGeom>
              <a:avLst/>
              <a:gdLst>
                <a:gd name="connsiteX0" fmla="*/ 193072 w 193071"/>
                <a:gd name="connsiteY0" fmla="*/ 0 h 9525"/>
                <a:gd name="connsiteX1" fmla="*/ 0 w 193071"/>
                <a:gd name="connsiteY1" fmla="*/ 0 h 9525"/>
              </a:gdLst>
              <a:ahLst/>
              <a:cxnLst>
                <a:cxn ang="0">
                  <a:pos x="connsiteX0" y="connsiteY0"/>
                </a:cxn>
                <a:cxn ang="0">
                  <a:pos x="connsiteX1" y="connsiteY1"/>
                </a:cxn>
              </a:cxnLst>
              <a:rect l="l" t="t" r="r" b="b"/>
              <a:pathLst>
                <a:path w="193071" h="9525">
                  <a:moveTo>
                    <a:pt x="193072" y="0"/>
                  </a:moveTo>
                  <a:lnTo>
                    <a:pt x="0" y="0"/>
                  </a:lnTo>
                </a:path>
              </a:pathLst>
            </a:custGeom>
            <a:ln w="19050" cap="flat">
              <a:solidFill>
                <a:srgbClr val="F1F2F2"/>
              </a:solidFill>
              <a:prstDash val="solid"/>
              <a:round/>
            </a:ln>
          </p:spPr>
          <p:txBody>
            <a:bodyPr rtlCol="0" anchor="ctr"/>
            <a:lstStyle/>
            <a:p>
              <a:endParaRPr lang="en-US" dirty="0"/>
            </a:p>
          </p:txBody>
        </p:sp>
        <p:sp>
          <p:nvSpPr>
            <p:cNvPr id="38" name="Freeform: Shape 37">
              <a:extLst>
                <a:ext uri="{FF2B5EF4-FFF2-40B4-BE49-F238E27FC236}">
                  <a16:creationId xmlns:a16="http://schemas.microsoft.com/office/drawing/2014/main" id="{58E4BB00-58F6-4803-A2C9-EE10D297C5A7}"/>
                </a:ext>
              </a:extLst>
            </p:cNvPr>
            <p:cNvSpPr/>
            <p:nvPr/>
          </p:nvSpPr>
          <p:spPr>
            <a:xfrm>
              <a:off x="3272489" y="10120407"/>
              <a:ext cx="193166" cy="9525"/>
            </a:xfrm>
            <a:custGeom>
              <a:avLst/>
              <a:gdLst>
                <a:gd name="connsiteX0" fmla="*/ 193167 w 193166"/>
                <a:gd name="connsiteY0" fmla="*/ 0 h 9525"/>
                <a:gd name="connsiteX1" fmla="*/ 0 w 193166"/>
                <a:gd name="connsiteY1" fmla="*/ 0 h 9525"/>
              </a:gdLst>
              <a:ahLst/>
              <a:cxnLst>
                <a:cxn ang="0">
                  <a:pos x="connsiteX0" y="connsiteY0"/>
                </a:cxn>
                <a:cxn ang="0">
                  <a:pos x="connsiteX1" y="connsiteY1"/>
                </a:cxn>
              </a:cxnLst>
              <a:rect l="l" t="t" r="r" b="b"/>
              <a:pathLst>
                <a:path w="193166" h="9525">
                  <a:moveTo>
                    <a:pt x="193167" y="0"/>
                  </a:moveTo>
                  <a:lnTo>
                    <a:pt x="0" y="0"/>
                  </a:lnTo>
                </a:path>
              </a:pathLst>
            </a:custGeom>
            <a:ln w="19050" cap="flat">
              <a:solidFill>
                <a:srgbClr val="F1F2F2"/>
              </a:solidFill>
              <a:prstDash val="solid"/>
              <a:round/>
            </a:ln>
          </p:spPr>
          <p:txBody>
            <a:bodyPr rtlCol="0" anchor="ctr"/>
            <a:lstStyle/>
            <a:p>
              <a:endParaRPr lang="en-US" dirty="0"/>
            </a:p>
          </p:txBody>
        </p:sp>
        <p:grpSp>
          <p:nvGrpSpPr>
            <p:cNvPr id="39" name="Graphic 5195">
              <a:extLst>
                <a:ext uri="{FF2B5EF4-FFF2-40B4-BE49-F238E27FC236}">
                  <a16:creationId xmlns:a16="http://schemas.microsoft.com/office/drawing/2014/main" id="{520056A0-EADD-4BE2-9964-5C009A9DB8C6}"/>
                </a:ext>
              </a:extLst>
            </p:cNvPr>
            <p:cNvGrpSpPr/>
            <p:nvPr/>
          </p:nvGrpSpPr>
          <p:grpSpPr>
            <a:xfrm>
              <a:off x="2377901" y="9630537"/>
              <a:ext cx="1223581" cy="214883"/>
              <a:chOff x="2377901" y="9630537"/>
              <a:chExt cx="1223581" cy="214883"/>
            </a:xfrm>
            <a:noFill/>
          </p:grpSpPr>
          <p:sp>
            <p:nvSpPr>
              <p:cNvPr id="73" name="Freeform: Shape 72">
                <a:extLst>
                  <a:ext uri="{FF2B5EF4-FFF2-40B4-BE49-F238E27FC236}">
                    <a16:creationId xmlns:a16="http://schemas.microsoft.com/office/drawing/2014/main" id="{B5BD1705-D5E7-44F2-972C-212E11B3CAB0}"/>
                  </a:ext>
                </a:extLst>
              </p:cNvPr>
              <p:cNvSpPr/>
              <p:nvPr/>
            </p:nvSpPr>
            <p:spPr>
              <a:xfrm>
                <a:off x="3200480" y="9708642"/>
                <a:ext cx="269176" cy="95"/>
              </a:xfrm>
              <a:custGeom>
                <a:avLst/>
                <a:gdLst>
                  <a:gd name="connsiteX0" fmla="*/ 269176 w 269176"/>
                  <a:gd name="connsiteY0" fmla="*/ 0 h 95"/>
                  <a:gd name="connsiteX1" fmla="*/ 0 w 269176"/>
                  <a:gd name="connsiteY1" fmla="*/ 95 h 95"/>
                </a:gdLst>
                <a:ahLst/>
                <a:cxnLst>
                  <a:cxn ang="0">
                    <a:pos x="connsiteX0" y="connsiteY0"/>
                  </a:cxn>
                  <a:cxn ang="0">
                    <a:pos x="connsiteX1" y="connsiteY1"/>
                  </a:cxn>
                </a:cxnLst>
                <a:rect l="l" t="t" r="r" b="b"/>
                <a:pathLst>
                  <a:path w="269176" h="95">
                    <a:moveTo>
                      <a:pt x="269176" y="0"/>
                    </a:moveTo>
                    <a:lnTo>
                      <a:pt x="0" y="95"/>
                    </a:lnTo>
                  </a:path>
                </a:pathLst>
              </a:custGeom>
              <a:ln w="19050" cap="flat">
                <a:solidFill>
                  <a:srgbClr val="F1F2F2"/>
                </a:solidFill>
                <a:prstDash val="solid"/>
                <a:round/>
              </a:ln>
            </p:spPr>
            <p:txBody>
              <a:bodyPr rtlCol="0" anchor="ctr"/>
              <a:lstStyle/>
              <a:p>
                <a:endParaRPr lang="en-US" dirty="0"/>
              </a:p>
            </p:txBody>
          </p:sp>
          <p:sp>
            <p:nvSpPr>
              <p:cNvPr id="74" name="Freeform: Shape 73">
                <a:extLst>
                  <a:ext uri="{FF2B5EF4-FFF2-40B4-BE49-F238E27FC236}">
                    <a16:creationId xmlns:a16="http://schemas.microsoft.com/office/drawing/2014/main" id="{E5E33286-02B1-49FA-A1B0-CF96AC7A32F0}"/>
                  </a:ext>
                </a:extLst>
              </p:cNvPr>
              <p:cNvSpPr/>
              <p:nvPr/>
            </p:nvSpPr>
            <p:spPr>
              <a:xfrm>
                <a:off x="2866343" y="9708737"/>
                <a:ext cx="269843" cy="190"/>
              </a:xfrm>
              <a:custGeom>
                <a:avLst/>
                <a:gdLst>
                  <a:gd name="connsiteX0" fmla="*/ 269843 w 269843"/>
                  <a:gd name="connsiteY0" fmla="*/ 0 h 190"/>
                  <a:gd name="connsiteX1" fmla="*/ 0 w 269843"/>
                  <a:gd name="connsiteY1" fmla="*/ 191 h 190"/>
                </a:gdLst>
                <a:ahLst/>
                <a:cxnLst>
                  <a:cxn ang="0">
                    <a:pos x="connsiteX0" y="connsiteY0"/>
                  </a:cxn>
                  <a:cxn ang="0">
                    <a:pos x="connsiteX1" y="connsiteY1"/>
                  </a:cxn>
                </a:cxnLst>
                <a:rect l="l" t="t" r="r" b="b"/>
                <a:pathLst>
                  <a:path w="269843" h="190">
                    <a:moveTo>
                      <a:pt x="269843" y="0"/>
                    </a:moveTo>
                    <a:lnTo>
                      <a:pt x="0" y="191"/>
                    </a:lnTo>
                  </a:path>
                </a:pathLst>
              </a:custGeom>
              <a:ln w="19050" cap="flat">
                <a:solidFill>
                  <a:srgbClr val="F1F2F2"/>
                </a:solidFill>
                <a:prstDash val="solid"/>
                <a:round/>
              </a:ln>
            </p:spPr>
            <p:txBody>
              <a:bodyPr rtlCol="0" anchor="ctr"/>
              <a:lstStyle/>
              <a:p>
                <a:endParaRPr lang="en-US" dirty="0"/>
              </a:p>
            </p:txBody>
          </p:sp>
          <p:sp>
            <p:nvSpPr>
              <p:cNvPr id="75" name="Freeform: Shape 74">
                <a:extLst>
                  <a:ext uri="{FF2B5EF4-FFF2-40B4-BE49-F238E27FC236}">
                    <a16:creationId xmlns:a16="http://schemas.microsoft.com/office/drawing/2014/main" id="{76FA2FD9-D1D1-4B7B-A488-6604A080AB50}"/>
                  </a:ext>
                </a:extLst>
              </p:cNvPr>
              <p:cNvSpPr/>
              <p:nvPr/>
            </p:nvSpPr>
            <p:spPr>
              <a:xfrm>
                <a:off x="2377901" y="9708641"/>
                <a:ext cx="1223581" cy="136779"/>
              </a:xfrm>
              <a:custGeom>
                <a:avLst/>
                <a:gdLst>
                  <a:gd name="connsiteX0" fmla="*/ 1155954 w 1223581"/>
                  <a:gd name="connsiteY0" fmla="*/ 0 h 136779"/>
                  <a:gd name="connsiteX1" fmla="*/ 1197769 w 1223581"/>
                  <a:gd name="connsiteY1" fmla="*/ 0 h 136779"/>
                  <a:gd name="connsiteX2" fmla="*/ 1223581 w 1223581"/>
                  <a:gd name="connsiteY2" fmla="*/ 25622 h 136779"/>
                  <a:gd name="connsiteX3" fmla="*/ 1223581 w 1223581"/>
                  <a:gd name="connsiteY3" fmla="*/ 25718 h 136779"/>
                  <a:gd name="connsiteX4" fmla="*/ 1223582 w 1223581"/>
                  <a:gd name="connsiteY4" fmla="*/ 136208 h 136779"/>
                  <a:gd name="connsiteX5" fmla="*/ 0 w 1223581"/>
                  <a:gd name="connsiteY5" fmla="*/ 136779 h 136779"/>
                  <a:gd name="connsiteX6" fmla="*/ 0 w 1223581"/>
                  <a:gd name="connsiteY6" fmla="*/ 25908 h 136779"/>
                  <a:gd name="connsiteX7" fmla="*/ 25718 w 1223581"/>
                  <a:gd name="connsiteY7" fmla="*/ 191 h 136779"/>
                  <a:gd name="connsiteX8" fmla="*/ 91345 w 1223581"/>
                  <a:gd name="connsiteY8" fmla="*/ 191 h 136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3581" h="136779">
                    <a:moveTo>
                      <a:pt x="1155954" y="0"/>
                    </a:moveTo>
                    <a:lnTo>
                      <a:pt x="1197769" y="0"/>
                    </a:lnTo>
                    <a:cubicBezTo>
                      <a:pt x="1211972" y="-52"/>
                      <a:pt x="1223529" y="11419"/>
                      <a:pt x="1223581" y="25622"/>
                    </a:cubicBezTo>
                    <a:cubicBezTo>
                      <a:pt x="1223581" y="25654"/>
                      <a:pt x="1223581" y="25686"/>
                      <a:pt x="1223581" y="25718"/>
                    </a:cubicBezTo>
                    <a:lnTo>
                      <a:pt x="1223582" y="136208"/>
                    </a:lnTo>
                    <a:lnTo>
                      <a:pt x="0" y="136779"/>
                    </a:lnTo>
                    <a:lnTo>
                      <a:pt x="0" y="25908"/>
                    </a:lnTo>
                    <a:cubicBezTo>
                      <a:pt x="0" y="11705"/>
                      <a:pt x="11514" y="191"/>
                      <a:pt x="25718" y="191"/>
                    </a:cubicBezTo>
                    <a:lnTo>
                      <a:pt x="91345" y="191"/>
                    </a:lnTo>
                  </a:path>
                </a:pathLst>
              </a:custGeom>
              <a:noFill/>
              <a:ln w="19050" cap="flat">
                <a:solidFill>
                  <a:srgbClr val="F1F2F2"/>
                </a:solidFill>
                <a:prstDash val="solid"/>
                <a:round/>
              </a:ln>
            </p:spPr>
            <p:txBody>
              <a:bodyPr rtlCol="0" anchor="ctr"/>
              <a:lstStyle/>
              <a:p>
                <a:endParaRPr lang="en-US" dirty="0"/>
              </a:p>
            </p:txBody>
          </p:sp>
          <p:sp>
            <p:nvSpPr>
              <p:cNvPr id="76" name="Freeform: Shape 75">
                <a:extLst>
                  <a:ext uri="{FF2B5EF4-FFF2-40B4-BE49-F238E27FC236}">
                    <a16:creationId xmlns:a16="http://schemas.microsoft.com/office/drawing/2014/main" id="{0A8DD6ED-5CEB-4320-B2CD-632EDFD9F194}"/>
                  </a:ext>
                </a:extLst>
              </p:cNvPr>
              <p:cNvSpPr/>
              <p:nvPr/>
            </p:nvSpPr>
            <p:spPr>
              <a:xfrm>
                <a:off x="2532968" y="9709023"/>
                <a:ext cx="269747" cy="95"/>
              </a:xfrm>
              <a:custGeom>
                <a:avLst/>
                <a:gdLst>
                  <a:gd name="connsiteX0" fmla="*/ 269748 w 269747"/>
                  <a:gd name="connsiteY0" fmla="*/ 0 h 95"/>
                  <a:gd name="connsiteX1" fmla="*/ 0 w 269747"/>
                  <a:gd name="connsiteY1" fmla="*/ 95 h 95"/>
                </a:gdLst>
                <a:ahLst/>
                <a:cxnLst>
                  <a:cxn ang="0">
                    <a:pos x="connsiteX0" y="connsiteY0"/>
                  </a:cxn>
                  <a:cxn ang="0">
                    <a:pos x="connsiteX1" y="connsiteY1"/>
                  </a:cxn>
                </a:cxnLst>
                <a:rect l="l" t="t" r="r" b="b"/>
                <a:pathLst>
                  <a:path w="269747" h="95">
                    <a:moveTo>
                      <a:pt x="269748" y="0"/>
                    </a:moveTo>
                    <a:lnTo>
                      <a:pt x="0" y="95"/>
                    </a:lnTo>
                  </a:path>
                </a:pathLst>
              </a:custGeom>
              <a:ln w="19050" cap="flat">
                <a:solidFill>
                  <a:srgbClr val="F1F2F2"/>
                </a:solidFill>
                <a:prstDash val="solid"/>
                <a:round/>
              </a:ln>
            </p:spPr>
            <p:txBody>
              <a:bodyPr rtlCol="0" anchor="ctr"/>
              <a:lstStyle/>
              <a:p>
                <a:endParaRPr lang="en-US" dirty="0"/>
              </a:p>
            </p:txBody>
          </p:sp>
          <p:sp>
            <p:nvSpPr>
              <p:cNvPr id="77" name="Freeform: Shape 76">
                <a:extLst>
                  <a:ext uri="{FF2B5EF4-FFF2-40B4-BE49-F238E27FC236}">
                    <a16:creationId xmlns:a16="http://schemas.microsoft.com/office/drawing/2014/main" id="{12A99FC5-2DE6-45B4-B63D-69C7F92BC7E0}"/>
                  </a:ext>
                </a:extLst>
              </p:cNvPr>
              <p:cNvSpPr/>
              <p:nvPr/>
            </p:nvSpPr>
            <p:spPr>
              <a:xfrm>
                <a:off x="2469150" y="9630537"/>
                <a:ext cx="9525" cy="151638"/>
              </a:xfrm>
              <a:custGeom>
                <a:avLst/>
                <a:gdLst>
                  <a:gd name="connsiteX0" fmla="*/ 0 w 9525"/>
                  <a:gd name="connsiteY0" fmla="*/ 151638 h 151638"/>
                  <a:gd name="connsiteX1" fmla="*/ 0 w 9525"/>
                  <a:gd name="connsiteY1" fmla="*/ 0 h 151638"/>
                </a:gdLst>
                <a:ahLst/>
                <a:cxnLst>
                  <a:cxn ang="0">
                    <a:pos x="connsiteX0" y="connsiteY0"/>
                  </a:cxn>
                  <a:cxn ang="0">
                    <a:pos x="connsiteX1" y="connsiteY1"/>
                  </a:cxn>
                </a:cxnLst>
                <a:rect l="l" t="t" r="r" b="b"/>
                <a:pathLst>
                  <a:path w="9525" h="151638">
                    <a:moveTo>
                      <a:pt x="0" y="151638"/>
                    </a:moveTo>
                    <a:lnTo>
                      <a:pt x="0" y="0"/>
                    </a:lnTo>
                  </a:path>
                </a:pathLst>
              </a:custGeom>
              <a:ln w="19050" cap="flat">
                <a:solidFill>
                  <a:srgbClr val="F1F2F2"/>
                </a:solidFill>
                <a:prstDash val="solid"/>
                <a:round/>
              </a:ln>
            </p:spPr>
            <p:txBody>
              <a:bodyPr rtlCol="0" anchor="ctr"/>
              <a:lstStyle/>
              <a:p>
                <a:endParaRPr lang="en-US" dirty="0"/>
              </a:p>
            </p:txBody>
          </p:sp>
          <p:sp>
            <p:nvSpPr>
              <p:cNvPr id="78" name="Freeform: Shape 77">
                <a:extLst>
                  <a:ext uri="{FF2B5EF4-FFF2-40B4-BE49-F238E27FC236}">
                    <a16:creationId xmlns:a16="http://schemas.microsoft.com/office/drawing/2014/main" id="{C0757DF6-71E1-486C-A43C-B8F54C6F553B}"/>
                  </a:ext>
                </a:extLst>
              </p:cNvPr>
              <p:cNvSpPr/>
              <p:nvPr/>
            </p:nvSpPr>
            <p:spPr>
              <a:xfrm>
                <a:off x="2802620" y="9630537"/>
                <a:ext cx="9525" cy="151638"/>
              </a:xfrm>
              <a:custGeom>
                <a:avLst/>
                <a:gdLst>
                  <a:gd name="connsiteX0" fmla="*/ 0 w 9525"/>
                  <a:gd name="connsiteY0" fmla="*/ 151638 h 151638"/>
                  <a:gd name="connsiteX1" fmla="*/ 0 w 9525"/>
                  <a:gd name="connsiteY1" fmla="*/ 0 h 151638"/>
                </a:gdLst>
                <a:ahLst/>
                <a:cxnLst>
                  <a:cxn ang="0">
                    <a:pos x="connsiteX0" y="connsiteY0"/>
                  </a:cxn>
                  <a:cxn ang="0">
                    <a:pos x="connsiteX1" y="connsiteY1"/>
                  </a:cxn>
                </a:cxnLst>
                <a:rect l="l" t="t" r="r" b="b"/>
                <a:pathLst>
                  <a:path w="9525" h="151638">
                    <a:moveTo>
                      <a:pt x="0" y="151638"/>
                    </a:moveTo>
                    <a:lnTo>
                      <a:pt x="0" y="0"/>
                    </a:lnTo>
                  </a:path>
                </a:pathLst>
              </a:custGeom>
              <a:ln w="19050" cap="flat">
                <a:solidFill>
                  <a:srgbClr val="F1F2F2"/>
                </a:solidFill>
                <a:prstDash val="solid"/>
                <a:round/>
              </a:ln>
            </p:spPr>
            <p:txBody>
              <a:bodyPr rtlCol="0" anchor="ctr"/>
              <a:lstStyle/>
              <a:p>
                <a:endParaRPr lang="en-US" dirty="0"/>
              </a:p>
            </p:txBody>
          </p:sp>
          <p:sp>
            <p:nvSpPr>
              <p:cNvPr id="79" name="Freeform: Shape 78">
                <a:extLst>
                  <a:ext uri="{FF2B5EF4-FFF2-40B4-BE49-F238E27FC236}">
                    <a16:creationId xmlns:a16="http://schemas.microsoft.com/office/drawing/2014/main" id="{3092B8AD-3931-4ED6-8343-CF73496871D2}"/>
                  </a:ext>
                </a:extLst>
              </p:cNvPr>
              <p:cNvSpPr/>
              <p:nvPr/>
            </p:nvSpPr>
            <p:spPr>
              <a:xfrm>
                <a:off x="3469656" y="9630537"/>
                <a:ext cx="9525" cy="151638"/>
              </a:xfrm>
              <a:custGeom>
                <a:avLst/>
                <a:gdLst>
                  <a:gd name="connsiteX0" fmla="*/ 0 w 9525"/>
                  <a:gd name="connsiteY0" fmla="*/ 151638 h 151638"/>
                  <a:gd name="connsiteX1" fmla="*/ 0 w 9525"/>
                  <a:gd name="connsiteY1" fmla="*/ 0 h 151638"/>
                </a:gdLst>
                <a:ahLst/>
                <a:cxnLst>
                  <a:cxn ang="0">
                    <a:pos x="connsiteX0" y="connsiteY0"/>
                  </a:cxn>
                  <a:cxn ang="0">
                    <a:pos x="connsiteX1" y="connsiteY1"/>
                  </a:cxn>
                </a:cxnLst>
                <a:rect l="l" t="t" r="r" b="b"/>
                <a:pathLst>
                  <a:path w="9525" h="151638">
                    <a:moveTo>
                      <a:pt x="0" y="151638"/>
                    </a:moveTo>
                    <a:lnTo>
                      <a:pt x="0" y="0"/>
                    </a:lnTo>
                  </a:path>
                </a:pathLst>
              </a:custGeom>
              <a:ln w="19050" cap="flat">
                <a:solidFill>
                  <a:srgbClr val="F1F2F2"/>
                </a:solidFill>
                <a:prstDash val="solid"/>
                <a:round/>
              </a:ln>
            </p:spPr>
            <p:txBody>
              <a:bodyPr rtlCol="0" anchor="ctr"/>
              <a:lstStyle/>
              <a:p>
                <a:endParaRPr lang="en-US" dirty="0"/>
              </a:p>
            </p:txBody>
          </p:sp>
          <p:sp>
            <p:nvSpPr>
              <p:cNvPr id="80" name="Freeform: Shape 79">
                <a:extLst>
                  <a:ext uri="{FF2B5EF4-FFF2-40B4-BE49-F238E27FC236}">
                    <a16:creationId xmlns:a16="http://schemas.microsoft.com/office/drawing/2014/main" id="{B0262245-D97B-4809-ABD5-2E305FDFA4ED}"/>
                  </a:ext>
                </a:extLst>
              </p:cNvPr>
              <p:cNvSpPr/>
              <p:nvPr/>
            </p:nvSpPr>
            <p:spPr>
              <a:xfrm>
                <a:off x="3136186" y="9630537"/>
                <a:ext cx="9525" cy="151638"/>
              </a:xfrm>
              <a:custGeom>
                <a:avLst/>
                <a:gdLst>
                  <a:gd name="connsiteX0" fmla="*/ 0 w 9525"/>
                  <a:gd name="connsiteY0" fmla="*/ 151638 h 151638"/>
                  <a:gd name="connsiteX1" fmla="*/ 0 w 9525"/>
                  <a:gd name="connsiteY1" fmla="*/ 0 h 151638"/>
                </a:gdLst>
                <a:ahLst/>
                <a:cxnLst>
                  <a:cxn ang="0">
                    <a:pos x="connsiteX0" y="connsiteY0"/>
                  </a:cxn>
                  <a:cxn ang="0">
                    <a:pos x="connsiteX1" y="connsiteY1"/>
                  </a:cxn>
                </a:cxnLst>
                <a:rect l="l" t="t" r="r" b="b"/>
                <a:pathLst>
                  <a:path w="9525" h="151638">
                    <a:moveTo>
                      <a:pt x="0" y="151638"/>
                    </a:moveTo>
                    <a:lnTo>
                      <a:pt x="0" y="0"/>
                    </a:lnTo>
                  </a:path>
                </a:pathLst>
              </a:custGeom>
              <a:ln w="19050" cap="flat">
                <a:solidFill>
                  <a:srgbClr val="F1F2F2"/>
                </a:solidFill>
                <a:prstDash val="solid"/>
                <a:round/>
              </a:ln>
            </p:spPr>
            <p:txBody>
              <a:bodyPr rtlCol="0" anchor="ctr"/>
              <a:lstStyle/>
              <a:p>
                <a:endParaRPr lang="en-US" dirty="0"/>
              </a:p>
            </p:txBody>
          </p:sp>
        </p:grpSp>
        <p:sp>
          <p:nvSpPr>
            <p:cNvPr id="40" name="Freeform: Shape 39">
              <a:extLst>
                <a:ext uri="{FF2B5EF4-FFF2-40B4-BE49-F238E27FC236}">
                  <a16:creationId xmlns:a16="http://schemas.microsoft.com/office/drawing/2014/main" id="{70B4457F-C047-4929-9342-714DA0CD1648}"/>
                </a:ext>
              </a:extLst>
            </p:cNvPr>
            <p:cNvSpPr/>
            <p:nvPr/>
          </p:nvSpPr>
          <p:spPr>
            <a:xfrm>
              <a:off x="2514013" y="10246995"/>
              <a:ext cx="193167" cy="9525"/>
            </a:xfrm>
            <a:custGeom>
              <a:avLst/>
              <a:gdLst>
                <a:gd name="connsiteX0" fmla="*/ 193167 w 193167"/>
                <a:gd name="connsiteY0" fmla="*/ 0 h 9525"/>
                <a:gd name="connsiteX1" fmla="*/ 0 w 193167"/>
                <a:gd name="connsiteY1" fmla="*/ 0 h 9525"/>
              </a:gdLst>
              <a:ahLst/>
              <a:cxnLst>
                <a:cxn ang="0">
                  <a:pos x="connsiteX0" y="connsiteY0"/>
                </a:cxn>
                <a:cxn ang="0">
                  <a:pos x="connsiteX1" y="connsiteY1"/>
                </a:cxn>
              </a:cxnLst>
              <a:rect l="l" t="t" r="r" b="b"/>
              <a:pathLst>
                <a:path w="193167" h="9525">
                  <a:moveTo>
                    <a:pt x="193167" y="0"/>
                  </a:moveTo>
                  <a:lnTo>
                    <a:pt x="0" y="0"/>
                  </a:lnTo>
                </a:path>
              </a:pathLst>
            </a:custGeom>
            <a:ln w="19050" cap="flat">
              <a:solidFill>
                <a:srgbClr val="F1F2F2"/>
              </a:solidFill>
              <a:prstDash val="solid"/>
              <a:round/>
            </a:ln>
          </p:spPr>
          <p:txBody>
            <a:bodyPr rtlCol="0" anchor="ctr"/>
            <a:lstStyle/>
            <a:p>
              <a:endParaRPr lang="en-US" dirty="0"/>
            </a:p>
          </p:txBody>
        </p:sp>
        <p:sp>
          <p:nvSpPr>
            <p:cNvPr id="41" name="Freeform: Shape 40">
              <a:extLst>
                <a:ext uri="{FF2B5EF4-FFF2-40B4-BE49-F238E27FC236}">
                  <a16:creationId xmlns:a16="http://schemas.microsoft.com/office/drawing/2014/main" id="{1B9ACCDA-01BE-49A4-B336-86B2CF4C12E6}"/>
                </a:ext>
              </a:extLst>
            </p:cNvPr>
            <p:cNvSpPr/>
            <p:nvPr/>
          </p:nvSpPr>
          <p:spPr>
            <a:xfrm>
              <a:off x="2766902" y="10246995"/>
              <a:ext cx="193071" cy="9525"/>
            </a:xfrm>
            <a:custGeom>
              <a:avLst/>
              <a:gdLst>
                <a:gd name="connsiteX0" fmla="*/ 193072 w 193071"/>
                <a:gd name="connsiteY0" fmla="*/ 0 h 9525"/>
                <a:gd name="connsiteX1" fmla="*/ 0 w 193071"/>
                <a:gd name="connsiteY1" fmla="*/ 0 h 9525"/>
              </a:gdLst>
              <a:ahLst/>
              <a:cxnLst>
                <a:cxn ang="0">
                  <a:pos x="connsiteX0" y="connsiteY0"/>
                </a:cxn>
                <a:cxn ang="0">
                  <a:pos x="connsiteX1" y="connsiteY1"/>
                </a:cxn>
              </a:cxnLst>
              <a:rect l="l" t="t" r="r" b="b"/>
              <a:pathLst>
                <a:path w="193071" h="9525">
                  <a:moveTo>
                    <a:pt x="193072" y="0"/>
                  </a:moveTo>
                  <a:lnTo>
                    <a:pt x="0" y="0"/>
                  </a:lnTo>
                </a:path>
              </a:pathLst>
            </a:custGeom>
            <a:ln w="19050" cap="flat">
              <a:solidFill>
                <a:srgbClr val="F1F2F2"/>
              </a:solidFill>
              <a:prstDash val="solid"/>
              <a:round/>
            </a:ln>
          </p:spPr>
          <p:txBody>
            <a:bodyPr rtlCol="0" anchor="ctr"/>
            <a:lstStyle/>
            <a:p>
              <a:endParaRPr lang="en-US" dirty="0"/>
            </a:p>
          </p:txBody>
        </p:sp>
        <p:sp>
          <p:nvSpPr>
            <p:cNvPr id="42" name="Freeform: Shape 41">
              <a:extLst>
                <a:ext uri="{FF2B5EF4-FFF2-40B4-BE49-F238E27FC236}">
                  <a16:creationId xmlns:a16="http://schemas.microsoft.com/office/drawing/2014/main" id="{6D1DFA4A-FB9E-4C5C-B611-BD62C7543371}"/>
                </a:ext>
              </a:extLst>
            </p:cNvPr>
            <p:cNvSpPr/>
            <p:nvPr/>
          </p:nvSpPr>
          <p:spPr>
            <a:xfrm>
              <a:off x="3019695" y="10246995"/>
              <a:ext cx="169354" cy="9525"/>
            </a:xfrm>
            <a:custGeom>
              <a:avLst/>
              <a:gdLst>
                <a:gd name="connsiteX0" fmla="*/ 169355 w 169354"/>
                <a:gd name="connsiteY0" fmla="*/ 0 h 9525"/>
                <a:gd name="connsiteX1" fmla="*/ 0 w 169354"/>
                <a:gd name="connsiteY1" fmla="*/ 0 h 9525"/>
              </a:gdLst>
              <a:ahLst/>
              <a:cxnLst>
                <a:cxn ang="0">
                  <a:pos x="connsiteX0" y="connsiteY0"/>
                </a:cxn>
                <a:cxn ang="0">
                  <a:pos x="connsiteX1" y="connsiteY1"/>
                </a:cxn>
              </a:cxnLst>
              <a:rect l="l" t="t" r="r" b="b"/>
              <a:pathLst>
                <a:path w="169354" h="9525">
                  <a:moveTo>
                    <a:pt x="169355" y="0"/>
                  </a:moveTo>
                  <a:lnTo>
                    <a:pt x="0" y="0"/>
                  </a:lnTo>
                </a:path>
              </a:pathLst>
            </a:custGeom>
            <a:ln w="19050" cap="flat">
              <a:solidFill>
                <a:srgbClr val="F1F2F2"/>
              </a:solidFill>
              <a:prstDash val="solid"/>
              <a:round/>
            </a:ln>
          </p:spPr>
          <p:txBody>
            <a:bodyPr rtlCol="0" anchor="ctr"/>
            <a:lstStyle/>
            <a:p>
              <a:endParaRPr lang="en-US" dirty="0"/>
            </a:p>
          </p:txBody>
        </p:sp>
        <p:sp>
          <p:nvSpPr>
            <p:cNvPr id="43" name="Freeform: Shape 42">
              <a:extLst>
                <a:ext uri="{FF2B5EF4-FFF2-40B4-BE49-F238E27FC236}">
                  <a16:creationId xmlns:a16="http://schemas.microsoft.com/office/drawing/2014/main" id="{8C80E380-6B49-4A72-BF68-0E8D40F3550F}"/>
                </a:ext>
              </a:extLst>
            </p:cNvPr>
            <p:cNvSpPr/>
            <p:nvPr/>
          </p:nvSpPr>
          <p:spPr>
            <a:xfrm>
              <a:off x="2514013" y="10373677"/>
              <a:ext cx="193167" cy="9525"/>
            </a:xfrm>
            <a:custGeom>
              <a:avLst/>
              <a:gdLst>
                <a:gd name="connsiteX0" fmla="*/ 193167 w 193167"/>
                <a:gd name="connsiteY0" fmla="*/ 0 h 9525"/>
                <a:gd name="connsiteX1" fmla="*/ 0 w 193167"/>
                <a:gd name="connsiteY1" fmla="*/ 0 h 9525"/>
              </a:gdLst>
              <a:ahLst/>
              <a:cxnLst>
                <a:cxn ang="0">
                  <a:pos x="connsiteX0" y="connsiteY0"/>
                </a:cxn>
                <a:cxn ang="0">
                  <a:pos x="connsiteX1" y="connsiteY1"/>
                </a:cxn>
              </a:cxnLst>
              <a:rect l="l" t="t" r="r" b="b"/>
              <a:pathLst>
                <a:path w="193167" h="9525">
                  <a:moveTo>
                    <a:pt x="193167" y="0"/>
                  </a:moveTo>
                  <a:lnTo>
                    <a:pt x="0" y="0"/>
                  </a:lnTo>
                </a:path>
              </a:pathLst>
            </a:custGeom>
            <a:ln w="19050" cap="flat">
              <a:solidFill>
                <a:srgbClr val="F1F2F2"/>
              </a:solidFill>
              <a:prstDash val="solid"/>
              <a:round/>
            </a:ln>
          </p:spPr>
          <p:txBody>
            <a:bodyPr rtlCol="0" anchor="ctr"/>
            <a:lstStyle/>
            <a:p>
              <a:endParaRPr lang="en-US" dirty="0"/>
            </a:p>
          </p:txBody>
        </p:sp>
        <p:sp>
          <p:nvSpPr>
            <p:cNvPr id="44" name="Freeform: Shape 43">
              <a:extLst>
                <a:ext uri="{FF2B5EF4-FFF2-40B4-BE49-F238E27FC236}">
                  <a16:creationId xmlns:a16="http://schemas.microsoft.com/office/drawing/2014/main" id="{DFA7F23A-8DE9-4E87-8CE3-E79A26BB0DF0}"/>
                </a:ext>
              </a:extLst>
            </p:cNvPr>
            <p:cNvSpPr/>
            <p:nvPr/>
          </p:nvSpPr>
          <p:spPr>
            <a:xfrm>
              <a:off x="2766902" y="10373677"/>
              <a:ext cx="193071" cy="9525"/>
            </a:xfrm>
            <a:custGeom>
              <a:avLst/>
              <a:gdLst>
                <a:gd name="connsiteX0" fmla="*/ 193072 w 193071"/>
                <a:gd name="connsiteY0" fmla="*/ 0 h 9525"/>
                <a:gd name="connsiteX1" fmla="*/ 0 w 193071"/>
                <a:gd name="connsiteY1" fmla="*/ 0 h 9525"/>
              </a:gdLst>
              <a:ahLst/>
              <a:cxnLst>
                <a:cxn ang="0">
                  <a:pos x="connsiteX0" y="connsiteY0"/>
                </a:cxn>
                <a:cxn ang="0">
                  <a:pos x="connsiteX1" y="connsiteY1"/>
                </a:cxn>
              </a:cxnLst>
              <a:rect l="l" t="t" r="r" b="b"/>
              <a:pathLst>
                <a:path w="193071" h="9525">
                  <a:moveTo>
                    <a:pt x="193072" y="0"/>
                  </a:moveTo>
                  <a:lnTo>
                    <a:pt x="0" y="0"/>
                  </a:lnTo>
                </a:path>
              </a:pathLst>
            </a:custGeom>
            <a:ln w="19050" cap="flat">
              <a:solidFill>
                <a:srgbClr val="F1F2F2"/>
              </a:solidFill>
              <a:prstDash val="solid"/>
              <a:round/>
            </a:ln>
          </p:spPr>
          <p:txBody>
            <a:bodyPr rtlCol="0" anchor="ctr"/>
            <a:lstStyle/>
            <a:p>
              <a:endParaRPr lang="en-US" dirty="0"/>
            </a:p>
          </p:txBody>
        </p:sp>
        <p:sp>
          <p:nvSpPr>
            <p:cNvPr id="45" name="Freeform: Shape 44">
              <a:extLst>
                <a:ext uri="{FF2B5EF4-FFF2-40B4-BE49-F238E27FC236}">
                  <a16:creationId xmlns:a16="http://schemas.microsoft.com/office/drawing/2014/main" id="{A8FBFB1D-8143-487E-B68B-7DC8352772B6}"/>
                </a:ext>
              </a:extLst>
            </p:cNvPr>
            <p:cNvSpPr/>
            <p:nvPr/>
          </p:nvSpPr>
          <p:spPr>
            <a:xfrm>
              <a:off x="3019695" y="10373677"/>
              <a:ext cx="86296" cy="9525"/>
            </a:xfrm>
            <a:custGeom>
              <a:avLst/>
              <a:gdLst>
                <a:gd name="connsiteX0" fmla="*/ 86297 w 86296"/>
                <a:gd name="connsiteY0" fmla="*/ 0 h 9525"/>
                <a:gd name="connsiteX1" fmla="*/ 0 w 86296"/>
                <a:gd name="connsiteY1" fmla="*/ 0 h 9525"/>
              </a:gdLst>
              <a:ahLst/>
              <a:cxnLst>
                <a:cxn ang="0">
                  <a:pos x="connsiteX0" y="connsiteY0"/>
                </a:cxn>
                <a:cxn ang="0">
                  <a:pos x="connsiteX1" y="connsiteY1"/>
                </a:cxn>
              </a:cxnLst>
              <a:rect l="l" t="t" r="r" b="b"/>
              <a:pathLst>
                <a:path w="86296" h="9525">
                  <a:moveTo>
                    <a:pt x="86297" y="0"/>
                  </a:moveTo>
                  <a:lnTo>
                    <a:pt x="0" y="0"/>
                  </a:lnTo>
                </a:path>
              </a:pathLst>
            </a:custGeom>
            <a:ln w="19050" cap="flat">
              <a:solidFill>
                <a:srgbClr val="F1F2F2"/>
              </a:solidFill>
              <a:prstDash val="solid"/>
              <a:round/>
            </a:ln>
          </p:spPr>
          <p:txBody>
            <a:bodyPr rtlCol="0" anchor="ctr"/>
            <a:lstStyle/>
            <a:p>
              <a:endParaRPr lang="en-US" dirty="0"/>
            </a:p>
          </p:txBody>
        </p:sp>
        <p:sp>
          <p:nvSpPr>
            <p:cNvPr id="46" name="Freeform: Shape 45">
              <a:extLst>
                <a:ext uri="{FF2B5EF4-FFF2-40B4-BE49-F238E27FC236}">
                  <a16:creationId xmlns:a16="http://schemas.microsoft.com/office/drawing/2014/main" id="{91722107-4B83-4B4F-B0FB-A9C3BFEA7BE5}"/>
                </a:ext>
              </a:extLst>
            </p:cNvPr>
            <p:cNvSpPr/>
            <p:nvPr/>
          </p:nvSpPr>
          <p:spPr>
            <a:xfrm>
              <a:off x="2514013" y="10500360"/>
              <a:ext cx="193167" cy="9525"/>
            </a:xfrm>
            <a:custGeom>
              <a:avLst/>
              <a:gdLst>
                <a:gd name="connsiteX0" fmla="*/ 193167 w 193167"/>
                <a:gd name="connsiteY0" fmla="*/ 0 h 9525"/>
                <a:gd name="connsiteX1" fmla="*/ 0 w 193167"/>
                <a:gd name="connsiteY1" fmla="*/ 0 h 9525"/>
              </a:gdLst>
              <a:ahLst/>
              <a:cxnLst>
                <a:cxn ang="0">
                  <a:pos x="connsiteX0" y="connsiteY0"/>
                </a:cxn>
                <a:cxn ang="0">
                  <a:pos x="connsiteX1" y="connsiteY1"/>
                </a:cxn>
              </a:cxnLst>
              <a:rect l="l" t="t" r="r" b="b"/>
              <a:pathLst>
                <a:path w="193167" h="9525">
                  <a:moveTo>
                    <a:pt x="193167" y="0"/>
                  </a:moveTo>
                  <a:lnTo>
                    <a:pt x="0" y="0"/>
                  </a:lnTo>
                </a:path>
              </a:pathLst>
            </a:custGeom>
            <a:ln w="19050" cap="flat">
              <a:solidFill>
                <a:srgbClr val="F1F2F2"/>
              </a:solidFill>
              <a:prstDash val="solid"/>
              <a:round/>
            </a:ln>
          </p:spPr>
          <p:txBody>
            <a:bodyPr rtlCol="0" anchor="ctr"/>
            <a:lstStyle/>
            <a:p>
              <a:endParaRPr lang="en-US" dirty="0"/>
            </a:p>
          </p:txBody>
        </p:sp>
        <p:sp>
          <p:nvSpPr>
            <p:cNvPr id="47" name="Freeform: Shape 46">
              <a:extLst>
                <a:ext uri="{FF2B5EF4-FFF2-40B4-BE49-F238E27FC236}">
                  <a16:creationId xmlns:a16="http://schemas.microsoft.com/office/drawing/2014/main" id="{F4790204-F2E2-469C-B702-470B3BDC9B06}"/>
                </a:ext>
              </a:extLst>
            </p:cNvPr>
            <p:cNvSpPr/>
            <p:nvPr/>
          </p:nvSpPr>
          <p:spPr>
            <a:xfrm>
              <a:off x="2766902" y="10500360"/>
              <a:ext cx="193071" cy="9525"/>
            </a:xfrm>
            <a:custGeom>
              <a:avLst/>
              <a:gdLst>
                <a:gd name="connsiteX0" fmla="*/ 193072 w 193071"/>
                <a:gd name="connsiteY0" fmla="*/ 0 h 9525"/>
                <a:gd name="connsiteX1" fmla="*/ 0 w 193071"/>
                <a:gd name="connsiteY1" fmla="*/ 0 h 9525"/>
              </a:gdLst>
              <a:ahLst/>
              <a:cxnLst>
                <a:cxn ang="0">
                  <a:pos x="connsiteX0" y="connsiteY0"/>
                </a:cxn>
                <a:cxn ang="0">
                  <a:pos x="connsiteX1" y="connsiteY1"/>
                </a:cxn>
              </a:cxnLst>
              <a:rect l="l" t="t" r="r" b="b"/>
              <a:pathLst>
                <a:path w="193071" h="9525">
                  <a:moveTo>
                    <a:pt x="193072" y="0"/>
                  </a:moveTo>
                  <a:lnTo>
                    <a:pt x="0" y="0"/>
                  </a:lnTo>
                </a:path>
              </a:pathLst>
            </a:custGeom>
            <a:ln w="19050" cap="flat">
              <a:solidFill>
                <a:srgbClr val="F1F2F2"/>
              </a:solidFill>
              <a:prstDash val="solid"/>
              <a:round/>
            </a:ln>
          </p:spPr>
          <p:txBody>
            <a:bodyPr rtlCol="0" anchor="ctr"/>
            <a:lstStyle/>
            <a:p>
              <a:endParaRPr lang="en-US" dirty="0"/>
            </a:p>
          </p:txBody>
        </p:sp>
        <p:sp>
          <p:nvSpPr>
            <p:cNvPr id="48" name="Freeform: Shape 47">
              <a:extLst>
                <a:ext uri="{FF2B5EF4-FFF2-40B4-BE49-F238E27FC236}">
                  <a16:creationId xmlns:a16="http://schemas.microsoft.com/office/drawing/2014/main" id="{A70EACE4-8552-4259-B0C0-706C0ED87AAB}"/>
                </a:ext>
              </a:extLst>
            </p:cNvPr>
            <p:cNvSpPr/>
            <p:nvPr/>
          </p:nvSpPr>
          <p:spPr>
            <a:xfrm>
              <a:off x="3019695" y="10500360"/>
              <a:ext cx="42767" cy="9525"/>
            </a:xfrm>
            <a:custGeom>
              <a:avLst/>
              <a:gdLst>
                <a:gd name="connsiteX0" fmla="*/ 42767 w 42767"/>
                <a:gd name="connsiteY0" fmla="*/ 0 h 9525"/>
                <a:gd name="connsiteX1" fmla="*/ 0 w 42767"/>
                <a:gd name="connsiteY1" fmla="*/ 0 h 9525"/>
              </a:gdLst>
              <a:ahLst/>
              <a:cxnLst>
                <a:cxn ang="0">
                  <a:pos x="connsiteX0" y="connsiteY0"/>
                </a:cxn>
                <a:cxn ang="0">
                  <a:pos x="connsiteX1" y="connsiteY1"/>
                </a:cxn>
              </a:cxnLst>
              <a:rect l="l" t="t" r="r" b="b"/>
              <a:pathLst>
                <a:path w="42767" h="9525">
                  <a:moveTo>
                    <a:pt x="42767" y="0"/>
                  </a:moveTo>
                  <a:lnTo>
                    <a:pt x="0" y="0"/>
                  </a:lnTo>
                </a:path>
              </a:pathLst>
            </a:custGeom>
            <a:ln w="19050" cap="flat">
              <a:solidFill>
                <a:srgbClr val="F1F2F2"/>
              </a:solidFill>
              <a:prstDash val="solid"/>
              <a:round/>
            </a:ln>
          </p:spPr>
          <p:txBody>
            <a:bodyPr rtlCol="0" anchor="ctr"/>
            <a:lstStyle/>
            <a:p>
              <a:endParaRPr lang="en-US" dirty="0"/>
            </a:p>
          </p:txBody>
        </p:sp>
        <p:sp>
          <p:nvSpPr>
            <p:cNvPr id="49" name="Freeform: Shape 48">
              <a:extLst>
                <a:ext uri="{FF2B5EF4-FFF2-40B4-BE49-F238E27FC236}">
                  <a16:creationId xmlns:a16="http://schemas.microsoft.com/office/drawing/2014/main" id="{BB689F89-EABA-47E1-BFDD-1774FDA87134}"/>
                </a:ext>
              </a:extLst>
            </p:cNvPr>
            <p:cNvSpPr/>
            <p:nvPr/>
          </p:nvSpPr>
          <p:spPr>
            <a:xfrm>
              <a:off x="2378186" y="9973627"/>
              <a:ext cx="664940" cy="688467"/>
            </a:xfrm>
            <a:custGeom>
              <a:avLst/>
              <a:gdLst>
                <a:gd name="connsiteX0" fmla="*/ 664940 w 664940"/>
                <a:gd name="connsiteY0" fmla="*/ 688467 h 688467"/>
                <a:gd name="connsiteX1" fmla="*/ 25718 w 664940"/>
                <a:gd name="connsiteY1" fmla="*/ 688467 h 688467"/>
                <a:gd name="connsiteX2" fmla="*/ 0 w 664940"/>
                <a:gd name="connsiteY2" fmla="*/ 662750 h 688467"/>
                <a:gd name="connsiteX3" fmla="*/ 0 w 664940"/>
                <a:gd name="connsiteY3" fmla="*/ 25718 h 688467"/>
                <a:gd name="connsiteX4" fmla="*/ 25718 w 664940"/>
                <a:gd name="connsiteY4" fmla="*/ 0 h 688467"/>
                <a:gd name="connsiteX5" fmla="*/ 92393 w 664940"/>
                <a:gd name="connsiteY5" fmla="*/ 0 h 688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4940" h="688467">
                  <a:moveTo>
                    <a:pt x="664940" y="688467"/>
                  </a:moveTo>
                  <a:lnTo>
                    <a:pt x="25718" y="688467"/>
                  </a:lnTo>
                  <a:cubicBezTo>
                    <a:pt x="11514" y="688467"/>
                    <a:pt x="0" y="676953"/>
                    <a:pt x="0" y="662750"/>
                  </a:cubicBezTo>
                  <a:lnTo>
                    <a:pt x="0" y="25718"/>
                  </a:lnTo>
                  <a:cubicBezTo>
                    <a:pt x="0" y="11514"/>
                    <a:pt x="11514" y="0"/>
                    <a:pt x="25718" y="0"/>
                  </a:cubicBezTo>
                  <a:lnTo>
                    <a:pt x="92393" y="0"/>
                  </a:lnTo>
                </a:path>
              </a:pathLst>
            </a:custGeom>
            <a:noFill/>
            <a:ln w="19050" cap="flat">
              <a:solidFill>
                <a:srgbClr val="F1F2F2"/>
              </a:solidFill>
              <a:prstDash val="solid"/>
              <a:round/>
            </a:ln>
          </p:spPr>
          <p:txBody>
            <a:bodyPr rtlCol="0" anchor="ctr"/>
            <a:lstStyle/>
            <a:p>
              <a:endParaRPr lang="en-US" dirty="0"/>
            </a:p>
          </p:txBody>
        </p:sp>
        <p:sp>
          <p:nvSpPr>
            <p:cNvPr id="50" name="Freeform: Shape 49">
              <a:extLst>
                <a:ext uri="{FF2B5EF4-FFF2-40B4-BE49-F238E27FC236}">
                  <a16:creationId xmlns:a16="http://schemas.microsoft.com/office/drawing/2014/main" id="{286D5167-CF5F-4984-9C7E-4AAAFB916221}"/>
                </a:ext>
              </a:extLst>
            </p:cNvPr>
            <p:cNvSpPr/>
            <p:nvPr/>
          </p:nvSpPr>
          <p:spPr>
            <a:xfrm>
              <a:off x="3601482" y="9844754"/>
              <a:ext cx="190" cy="277368"/>
            </a:xfrm>
            <a:custGeom>
              <a:avLst/>
              <a:gdLst>
                <a:gd name="connsiteX0" fmla="*/ 0 w 190"/>
                <a:gd name="connsiteY0" fmla="*/ 0 h 277368"/>
                <a:gd name="connsiteX1" fmla="*/ 190 w 190"/>
                <a:gd name="connsiteY1" fmla="*/ 277368 h 277368"/>
              </a:gdLst>
              <a:ahLst/>
              <a:cxnLst>
                <a:cxn ang="0">
                  <a:pos x="connsiteX0" y="connsiteY0"/>
                </a:cxn>
                <a:cxn ang="0">
                  <a:pos x="connsiteX1" y="connsiteY1"/>
                </a:cxn>
              </a:cxnLst>
              <a:rect l="l" t="t" r="r" b="b"/>
              <a:pathLst>
                <a:path w="190" h="277368">
                  <a:moveTo>
                    <a:pt x="0" y="0"/>
                  </a:moveTo>
                  <a:lnTo>
                    <a:pt x="190" y="277368"/>
                  </a:lnTo>
                </a:path>
              </a:pathLst>
            </a:custGeom>
            <a:ln w="19050" cap="flat">
              <a:solidFill>
                <a:srgbClr val="F1F2F2"/>
              </a:solidFill>
              <a:prstDash val="solid"/>
              <a:round/>
            </a:ln>
          </p:spPr>
          <p:txBody>
            <a:bodyPr rtlCol="0" anchor="ctr"/>
            <a:lstStyle/>
            <a:p>
              <a:endParaRPr lang="en-US" dirty="0"/>
            </a:p>
          </p:txBody>
        </p:sp>
        <p:sp>
          <p:nvSpPr>
            <p:cNvPr id="51" name="Freeform: Shape 50">
              <a:extLst>
                <a:ext uri="{FF2B5EF4-FFF2-40B4-BE49-F238E27FC236}">
                  <a16:creationId xmlns:a16="http://schemas.microsoft.com/office/drawing/2014/main" id="{FAB214B2-82AF-49D3-962E-B9D5F499ADA1}"/>
                </a:ext>
              </a:extLst>
            </p:cNvPr>
            <p:cNvSpPr/>
            <p:nvPr/>
          </p:nvSpPr>
          <p:spPr>
            <a:xfrm>
              <a:off x="3193907" y="10595229"/>
              <a:ext cx="88392" cy="9525"/>
            </a:xfrm>
            <a:custGeom>
              <a:avLst/>
              <a:gdLst>
                <a:gd name="connsiteX0" fmla="*/ 88392 w 88392"/>
                <a:gd name="connsiteY0" fmla="*/ 0 h 9525"/>
                <a:gd name="connsiteX1" fmla="*/ 0 w 88392"/>
                <a:gd name="connsiteY1" fmla="*/ 0 h 9525"/>
              </a:gdLst>
              <a:ahLst/>
              <a:cxnLst>
                <a:cxn ang="0">
                  <a:pos x="connsiteX0" y="connsiteY0"/>
                </a:cxn>
                <a:cxn ang="0">
                  <a:pos x="connsiteX1" y="connsiteY1"/>
                </a:cxn>
              </a:cxnLst>
              <a:rect l="l" t="t" r="r" b="b"/>
              <a:pathLst>
                <a:path w="88392" h="9525">
                  <a:moveTo>
                    <a:pt x="88392" y="0"/>
                  </a:moveTo>
                  <a:lnTo>
                    <a:pt x="0" y="0"/>
                  </a:lnTo>
                </a:path>
              </a:pathLst>
            </a:custGeom>
            <a:ln w="19050" cap="flat">
              <a:solidFill>
                <a:schemeClr val="accent2"/>
              </a:solidFill>
              <a:prstDash val="solid"/>
              <a:round/>
            </a:ln>
          </p:spPr>
          <p:txBody>
            <a:bodyPr rtlCol="0" anchor="ctr"/>
            <a:lstStyle/>
            <a:p>
              <a:endParaRPr lang="en-US" dirty="0"/>
            </a:p>
          </p:txBody>
        </p:sp>
        <p:sp>
          <p:nvSpPr>
            <p:cNvPr id="52" name="Freeform: Shape 51">
              <a:extLst>
                <a:ext uri="{FF2B5EF4-FFF2-40B4-BE49-F238E27FC236}">
                  <a16:creationId xmlns:a16="http://schemas.microsoft.com/office/drawing/2014/main" id="{2F9B78FD-4235-4435-A6D9-3EB58FC6FADA}"/>
                </a:ext>
              </a:extLst>
            </p:cNvPr>
            <p:cNvSpPr/>
            <p:nvPr/>
          </p:nvSpPr>
          <p:spPr>
            <a:xfrm>
              <a:off x="3462227" y="10246994"/>
              <a:ext cx="145065" cy="7620"/>
            </a:xfrm>
            <a:custGeom>
              <a:avLst/>
              <a:gdLst>
                <a:gd name="connsiteX0" fmla="*/ 145066 w 145065"/>
                <a:gd name="connsiteY0" fmla="*/ 7621 h 7620"/>
                <a:gd name="connsiteX1" fmla="*/ 0 w 145065"/>
                <a:gd name="connsiteY1" fmla="*/ 7621 h 7620"/>
              </a:gdLst>
              <a:ahLst/>
              <a:cxnLst>
                <a:cxn ang="0">
                  <a:pos x="connsiteX0" y="connsiteY0"/>
                </a:cxn>
                <a:cxn ang="0">
                  <a:pos x="connsiteX1" y="connsiteY1"/>
                </a:cxn>
              </a:cxnLst>
              <a:rect l="l" t="t" r="r" b="b"/>
              <a:pathLst>
                <a:path w="145065" h="7620">
                  <a:moveTo>
                    <a:pt x="145066" y="7621"/>
                  </a:moveTo>
                  <a:cubicBezTo>
                    <a:pt x="97244" y="-2540"/>
                    <a:pt x="47822" y="-2540"/>
                    <a:pt x="0" y="7621"/>
                  </a:cubicBezTo>
                </a:path>
              </a:pathLst>
            </a:custGeom>
            <a:noFill/>
            <a:ln w="19050" cap="flat">
              <a:solidFill>
                <a:schemeClr val="accent2"/>
              </a:solidFill>
              <a:prstDash val="solid"/>
              <a:round/>
            </a:ln>
          </p:spPr>
          <p:txBody>
            <a:bodyPr rtlCol="0" anchor="ctr"/>
            <a:lstStyle/>
            <a:p>
              <a:endParaRPr lang="en-US" dirty="0"/>
            </a:p>
          </p:txBody>
        </p:sp>
        <p:sp>
          <p:nvSpPr>
            <p:cNvPr id="53" name="Freeform: Shape 52">
              <a:extLst>
                <a:ext uri="{FF2B5EF4-FFF2-40B4-BE49-F238E27FC236}">
                  <a16:creationId xmlns:a16="http://schemas.microsoft.com/office/drawing/2014/main" id="{26DDE69A-ED93-40F7-90BD-4E2B254BCD03}"/>
                </a:ext>
              </a:extLst>
            </p:cNvPr>
            <p:cNvSpPr/>
            <p:nvPr/>
          </p:nvSpPr>
          <p:spPr>
            <a:xfrm>
              <a:off x="3194098" y="10668000"/>
              <a:ext cx="268128" cy="268033"/>
            </a:xfrm>
            <a:custGeom>
              <a:avLst/>
              <a:gdLst>
                <a:gd name="connsiteX0" fmla="*/ 0 w 268128"/>
                <a:gd name="connsiteY0" fmla="*/ 0 h 268033"/>
                <a:gd name="connsiteX1" fmla="*/ 268129 w 268128"/>
                <a:gd name="connsiteY1" fmla="*/ 268034 h 268033"/>
              </a:gdLst>
              <a:ahLst/>
              <a:cxnLst>
                <a:cxn ang="0">
                  <a:pos x="connsiteX0" y="connsiteY0"/>
                </a:cxn>
                <a:cxn ang="0">
                  <a:pos x="connsiteX1" y="connsiteY1"/>
                </a:cxn>
              </a:cxnLst>
              <a:rect l="l" t="t" r="r" b="b"/>
              <a:pathLst>
                <a:path w="268128" h="268033">
                  <a:moveTo>
                    <a:pt x="0" y="0"/>
                  </a:moveTo>
                  <a:cubicBezTo>
                    <a:pt x="28736" y="134382"/>
                    <a:pt x="133736" y="239345"/>
                    <a:pt x="268129" y="268034"/>
                  </a:cubicBezTo>
                </a:path>
              </a:pathLst>
            </a:custGeom>
            <a:noFill/>
            <a:ln w="19050" cap="flat">
              <a:solidFill>
                <a:schemeClr val="accent2"/>
              </a:solidFill>
              <a:prstDash val="solid"/>
              <a:round/>
            </a:ln>
          </p:spPr>
          <p:txBody>
            <a:bodyPr rtlCol="0" anchor="ctr"/>
            <a:lstStyle/>
            <a:p>
              <a:endParaRPr lang="en-US" dirty="0"/>
            </a:p>
          </p:txBody>
        </p:sp>
        <p:sp>
          <p:nvSpPr>
            <p:cNvPr id="54" name="Freeform: Shape 53">
              <a:extLst>
                <a:ext uri="{FF2B5EF4-FFF2-40B4-BE49-F238E27FC236}">
                  <a16:creationId xmlns:a16="http://schemas.microsoft.com/office/drawing/2014/main" id="{EB97A76D-C302-4C25-A34A-060C0C0136EF}"/>
                </a:ext>
              </a:extLst>
            </p:cNvPr>
            <p:cNvSpPr/>
            <p:nvPr/>
          </p:nvSpPr>
          <p:spPr>
            <a:xfrm>
              <a:off x="3462226" y="10935843"/>
              <a:ext cx="67246" cy="7524"/>
            </a:xfrm>
            <a:custGeom>
              <a:avLst/>
              <a:gdLst>
                <a:gd name="connsiteX0" fmla="*/ 67246 w 67246"/>
                <a:gd name="connsiteY0" fmla="*/ 7525 h 7524"/>
                <a:gd name="connsiteX1" fmla="*/ 0 w 67246"/>
                <a:gd name="connsiteY1" fmla="*/ 0 h 7524"/>
              </a:gdLst>
              <a:ahLst/>
              <a:cxnLst>
                <a:cxn ang="0">
                  <a:pos x="connsiteX0" y="connsiteY0"/>
                </a:cxn>
                <a:cxn ang="0">
                  <a:pos x="connsiteX1" y="connsiteY1"/>
                </a:cxn>
              </a:cxnLst>
              <a:rect l="l" t="t" r="r" b="b"/>
              <a:pathLst>
                <a:path w="67246" h="7524">
                  <a:moveTo>
                    <a:pt x="67246" y="7525"/>
                  </a:moveTo>
                  <a:cubicBezTo>
                    <a:pt x="44639" y="7213"/>
                    <a:pt x="22117" y="4693"/>
                    <a:pt x="0" y="0"/>
                  </a:cubicBezTo>
                </a:path>
              </a:pathLst>
            </a:custGeom>
            <a:noFill/>
            <a:ln w="19050" cap="flat">
              <a:solidFill>
                <a:schemeClr val="accent2"/>
              </a:solidFill>
              <a:prstDash val="solid"/>
              <a:round/>
            </a:ln>
          </p:spPr>
          <p:txBody>
            <a:bodyPr rtlCol="0" anchor="ctr"/>
            <a:lstStyle/>
            <a:p>
              <a:endParaRPr lang="en-US" dirty="0"/>
            </a:p>
          </p:txBody>
        </p:sp>
        <p:sp>
          <p:nvSpPr>
            <p:cNvPr id="55" name="Freeform: Shape 54">
              <a:extLst>
                <a:ext uri="{FF2B5EF4-FFF2-40B4-BE49-F238E27FC236}">
                  <a16:creationId xmlns:a16="http://schemas.microsoft.com/office/drawing/2014/main" id="{CD8C0FCC-54C2-4E5D-B26A-2DE303DC814A}"/>
                </a:ext>
              </a:extLst>
            </p:cNvPr>
            <p:cNvSpPr/>
            <p:nvPr/>
          </p:nvSpPr>
          <p:spPr>
            <a:xfrm>
              <a:off x="3529473" y="10935747"/>
              <a:ext cx="77819" cy="7620"/>
            </a:xfrm>
            <a:custGeom>
              <a:avLst/>
              <a:gdLst>
                <a:gd name="connsiteX0" fmla="*/ 0 w 77819"/>
                <a:gd name="connsiteY0" fmla="*/ 7620 h 7620"/>
                <a:gd name="connsiteX1" fmla="*/ 5239 w 77819"/>
                <a:gd name="connsiteY1" fmla="*/ 7620 h 7620"/>
                <a:gd name="connsiteX2" fmla="*/ 77819 w 77819"/>
                <a:gd name="connsiteY2" fmla="*/ 0 h 7620"/>
              </a:gdLst>
              <a:ahLst/>
              <a:cxnLst>
                <a:cxn ang="0">
                  <a:pos x="connsiteX0" y="connsiteY0"/>
                </a:cxn>
                <a:cxn ang="0">
                  <a:pos x="connsiteX1" y="connsiteY1"/>
                </a:cxn>
                <a:cxn ang="0">
                  <a:pos x="connsiteX2" y="connsiteY2"/>
                </a:cxn>
              </a:cxnLst>
              <a:rect l="l" t="t" r="r" b="b"/>
              <a:pathLst>
                <a:path w="77819" h="7620">
                  <a:moveTo>
                    <a:pt x="0" y="7620"/>
                  </a:moveTo>
                  <a:lnTo>
                    <a:pt x="5239" y="7620"/>
                  </a:lnTo>
                  <a:cubicBezTo>
                    <a:pt x="29632" y="7616"/>
                    <a:pt x="53957" y="5062"/>
                    <a:pt x="77819" y="0"/>
                  </a:cubicBezTo>
                </a:path>
              </a:pathLst>
            </a:custGeom>
            <a:noFill/>
            <a:ln w="19050" cap="flat">
              <a:solidFill>
                <a:schemeClr val="accent2"/>
              </a:solidFill>
              <a:prstDash val="solid"/>
              <a:round/>
            </a:ln>
          </p:spPr>
          <p:txBody>
            <a:bodyPr rtlCol="0" anchor="ctr"/>
            <a:lstStyle/>
            <a:p>
              <a:endParaRPr lang="en-US" dirty="0"/>
            </a:p>
          </p:txBody>
        </p:sp>
        <p:sp>
          <p:nvSpPr>
            <p:cNvPr id="56" name="Freeform: Shape 55">
              <a:extLst>
                <a:ext uri="{FF2B5EF4-FFF2-40B4-BE49-F238E27FC236}">
                  <a16:creationId xmlns:a16="http://schemas.microsoft.com/office/drawing/2014/main" id="{11A184BD-8102-45DD-B293-8953DE683C3C}"/>
                </a:ext>
              </a:extLst>
            </p:cNvPr>
            <p:cNvSpPr/>
            <p:nvPr/>
          </p:nvSpPr>
          <p:spPr>
            <a:xfrm>
              <a:off x="3875421" y="10522839"/>
              <a:ext cx="7620" cy="145160"/>
            </a:xfrm>
            <a:custGeom>
              <a:avLst/>
              <a:gdLst>
                <a:gd name="connsiteX0" fmla="*/ 0 w 7620"/>
                <a:gd name="connsiteY0" fmla="*/ 145161 h 145160"/>
                <a:gd name="connsiteX1" fmla="*/ 0 w 7620"/>
                <a:gd name="connsiteY1" fmla="*/ 0 h 145160"/>
              </a:gdLst>
              <a:ahLst/>
              <a:cxnLst>
                <a:cxn ang="0">
                  <a:pos x="connsiteX0" y="connsiteY0"/>
                </a:cxn>
                <a:cxn ang="0">
                  <a:pos x="connsiteX1" y="connsiteY1"/>
                </a:cxn>
              </a:cxnLst>
              <a:rect l="l" t="t" r="r" b="b"/>
              <a:pathLst>
                <a:path w="7620" h="145160">
                  <a:moveTo>
                    <a:pt x="0" y="145161"/>
                  </a:moveTo>
                  <a:cubicBezTo>
                    <a:pt x="10160" y="97307"/>
                    <a:pt x="10160" y="47854"/>
                    <a:pt x="0" y="0"/>
                  </a:cubicBezTo>
                </a:path>
              </a:pathLst>
            </a:custGeom>
            <a:noFill/>
            <a:ln w="19050" cap="flat">
              <a:solidFill>
                <a:schemeClr val="accent2"/>
              </a:solidFill>
              <a:prstDash val="solid"/>
              <a:round/>
            </a:ln>
          </p:spPr>
          <p:txBody>
            <a:bodyPr rtlCol="0" anchor="ctr"/>
            <a:lstStyle/>
            <a:p>
              <a:endParaRPr lang="en-US" dirty="0"/>
            </a:p>
          </p:txBody>
        </p:sp>
        <p:sp>
          <p:nvSpPr>
            <p:cNvPr id="57" name="Freeform: Shape 56">
              <a:extLst>
                <a:ext uri="{FF2B5EF4-FFF2-40B4-BE49-F238E27FC236}">
                  <a16:creationId xmlns:a16="http://schemas.microsoft.com/office/drawing/2014/main" id="{9AF342E8-E1FC-4ABE-8735-2091F44F8654}"/>
                </a:ext>
              </a:extLst>
            </p:cNvPr>
            <p:cNvSpPr/>
            <p:nvPr/>
          </p:nvSpPr>
          <p:spPr>
            <a:xfrm>
              <a:off x="3607292" y="10668000"/>
              <a:ext cx="268128" cy="268033"/>
            </a:xfrm>
            <a:custGeom>
              <a:avLst/>
              <a:gdLst>
                <a:gd name="connsiteX0" fmla="*/ 268129 w 268128"/>
                <a:gd name="connsiteY0" fmla="*/ 0 h 268033"/>
                <a:gd name="connsiteX1" fmla="*/ 0 w 268128"/>
                <a:gd name="connsiteY1" fmla="*/ 268034 h 268033"/>
              </a:gdLst>
              <a:ahLst/>
              <a:cxnLst>
                <a:cxn ang="0">
                  <a:pos x="connsiteX0" y="connsiteY0"/>
                </a:cxn>
                <a:cxn ang="0">
                  <a:pos x="connsiteX1" y="connsiteY1"/>
                </a:cxn>
              </a:cxnLst>
              <a:rect l="l" t="t" r="r" b="b"/>
              <a:pathLst>
                <a:path w="268128" h="268033">
                  <a:moveTo>
                    <a:pt x="268129" y="0"/>
                  </a:moveTo>
                  <a:cubicBezTo>
                    <a:pt x="239392" y="134382"/>
                    <a:pt x="134392" y="239345"/>
                    <a:pt x="0" y="268034"/>
                  </a:cubicBezTo>
                </a:path>
              </a:pathLst>
            </a:custGeom>
            <a:noFill/>
            <a:ln w="19050" cap="flat">
              <a:solidFill>
                <a:schemeClr val="accent2"/>
              </a:solidFill>
              <a:prstDash val="solid"/>
              <a:round/>
            </a:ln>
          </p:spPr>
          <p:txBody>
            <a:bodyPr rtlCol="0" anchor="ctr"/>
            <a:lstStyle/>
            <a:p>
              <a:endParaRPr lang="en-US" dirty="0"/>
            </a:p>
          </p:txBody>
        </p:sp>
        <p:sp>
          <p:nvSpPr>
            <p:cNvPr id="58" name="Freeform: Shape 57">
              <a:extLst>
                <a:ext uri="{FF2B5EF4-FFF2-40B4-BE49-F238E27FC236}">
                  <a16:creationId xmlns:a16="http://schemas.microsoft.com/office/drawing/2014/main" id="{BD7202E4-C893-4611-8BB3-61884AA31395}"/>
                </a:ext>
              </a:extLst>
            </p:cNvPr>
            <p:cNvSpPr/>
            <p:nvPr/>
          </p:nvSpPr>
          <p:spPr>
            <a:xfrm>
              <a:off x="3607292" y="10254614"/>
              <a:ext cx="268128" cy="268033"/>
            </a:xfrm>
            <a:custGeom>
              <a:avLst/>
              <a:gdLst>
                <a:gd name="connsiteX0" fmla="*/ 0 w 268128"/>
                <a:gd name="connsiteY0" fmla="*/ 0 h 268033"/>
                <a:gd name="connsiteX1" fmla="*/ 268129 w 268128"/>
                <a:gd name="connsiteY1" fmla="*/ 268034 h 268033"/>
              </a:gdLst>
              <a:ahLst/>
              <a:cxnLst>
                <a:cxn ang="0">
                  <a:pos x="connsiteX0" y="connsiteY0"/>
                </a:cxn>
                <a:cxn ang="0">
                  <a:pos x="connsiteX1" y="connsiteY1"/>
                </a:cxn>
              </a:cxnLst>
              <a:rect l="l" t="t" r="r" b="b"/>
              <a:pathLst>
                <a:path w="268128" h="268033">
                  <a:moveTo>
                    <a:pt x="0" y="0"/>
                  </a:moveTo>
                  <a:cubicBezTo>
                    <a:pt x="134392" y="28689"/>
                    <a:pt x="239392" y="133651"/>
                    <a:pt x="268129" y="268034"/>
                  </a:cubicBezTo>
                </a:path>
              </a:pathLst>
            </a:custGeom>
            <a:noFill/>
            <a:ln w="19050" cap="flat">
              <a:solidFill>
                <a:schemeClr val="accent2"/>
              </a:solidFill>
              <a:prstDash val="solid"/>
              <a:round/>
            </a:ln>
          </p:spPr>
          <p:txBody>
            <a:bodyPr rtlCol="0" anchor="ctr"/>
            <a:lstStyle/>
            <a:p>
              <a:endParaRPr lang="en-US" dirty="0"/>
            </a:p>
          </p:txBody>
        </p:sp>
        <p:sp>
          <p:nvSpPr>
            <p:cNvPr id="59" name="Freeform: Shape 58">
              <a:extLst>
                <a:ext uri="{FF2B5EF4-FFF2-40B4-BE49-F238E27FC236}">
                  <a16:creationId xmlns:a16="http://schemas.microsoft.com/office/drawing/2014/main" id="{FC931B46-E447-4BD7-B1B2-C5784E85A159}"/>
                </a:ext>
              </a:extLst>
            </p:cNvPr>
            <p:cNvSpPr/>
            <p:nvPr/>
          </p:nvSpPr>
          <p:spPr>
            <a:xfrm>
              <a:off x="3194098" y="10254614"/>
              <a:ext cx="268128" cy="268033"/>
            </a:xfrm>
            <a:custGeom>
              <a:avLst/>
              <a:gdLst>
                <a:gd name="connsiteX0" fmla="*/ 0 w 268128"/>
                <a:gd name="connsiteY0" fmla="*/ 268034 h 268033"/>
                <a:gd name="connsiteX1" fmla="*/ 268129 w 268128"/>
                <a:gd name="connsiteY1" fmla="*/ 0 h 268033"/>
              </a:gdLst>
              <a:ahLst/>
              <a:cxnLst>
                <a:cxn ang="0">
                  <a:pos x="connsiteX0" y="connsiteY0"/>
                </a:cxn>
                <a:cxn ang="0">
                  <a:pos x="connsiteX1" y="connsiteY1"/>
                </a:cxn>
              </a:cxnLst>
              <a:rect l="l" t="t" r="r" b="b"/>
              <a:pathLst>
                <a:path w="268128" h="268033">
                  <a:moveTo>
                    <a:pt x="0" y="268034"/>
                  </a:moveTo>
                  <a:cubicBezTo>
                    <a:pt x="28736" y="133651"/>
                    <a:pt x="133736" y="28689"/>
                    <a:pt x="268129" y="0"/>
                  </a:cubicBezTo>
                </a:path>
              </a:pathLst>
            </a:custGeom>
            <a:noFill/>
            <a:ln w="19050" cap="flat">
              <a:solidFill>
                <a:schemeClr val="accent2"/>
              </a:solidFill>
              <a:prstDash val="solid"/>
              <a:round/>
            </a:ln>
          </p:spPr>
          <p:txBody>
            <a:bodyPr rtlCol="0" anchor="ctr"/>
            <a:lstStyle/>
            <a:p>
              <a:endParaRPr lang="en-US" dirty="0"/>
            </a:p>
          </p:txBody>
        </p:sp>
        <p:sp>
          <p:nvSpPr>
            <p:cNvPr id="60" name="Freeform: Shape 59">
              <a:extLst>
                <a:ext uri="{FF2B5EF4-FFF2-40B4-BE49-F238E27FC236}">
                  <a16:creationId xmlns:a16="http://schemas.microsoft.com/office/drawing/2014/main" id="{C81CDA27-DEDD-4305-A6B0-589503868CDC}"/>
                </a:ext>
              </a:extLst>
            </p:cNvPr>
            <p:cNvSpPr/>
            <p:nvPr/>
          </p:nvSpPr>
          <p:spPr>
            <a:xfrm>
              <a:off x="3186478" y="10522648"/>
              <a:ext cx="7620" cy="145160"/>
            </a:xfrm>
            <a:custGeom>
              <a:avLst/>
              <a:gdLst>
                <a:gd name="connsiteX0" fmla="*/ 7620 w 7620"/>
                <a:gd name="connsiteY0" fmla="*/ 0 h 145160"/>
                <a:gd name="connsiteX1" fmla="*/ 7620 w 7620"/>
                <a:gd name="connsiteY1" fmla="*/ 145161 h 145160"/>
              </a:gdLst>
              <a:ahLst/>
              <a:cxnLst>
                <a:cxn ang="0">
                  <a:pos x="connsiteX0" y="connsiteY0"/>
                </a:cxn>
                <a:cxn ang="0">
                  <a:pos x="connsiteX1" y="connsiteY1"/>
                </a:cxn>
              </a:cxnLst>
              <a:rect l="l" t="t" r="r" b="b"/>
              <a:pathLst>
                <a:path w="7620" h="145160">
                  <a:moveTo>
                    <a:pt x="7620" y="0"/>
                  </a:moveTo>
                  <a:cubicBezTo>
                    <a:pt x="-2540" y="47854"/>
                    <a:pt x="-2540" y="97307"/>
                    <a:pt x="7620" y="145161"/>
                  </a:cubicBezTo>
                </a:path>
              </a:pathLst>
            </a:custGeom>
            <a:noFill/>
            <a:ln w="19050" cap="flat">
              <a:solidFill>
                <a:schemeClr val="accent2"/>
              </a:solidFill>
              <a:prstDash val="solid"/>
              <a:round/>
            </a:ln>
          </p:spPr>
          <p:txBody>
            <a:bodyPr rtlCol="0" anchor="ctr"/>
            <a:lstStyle/>
            <a:p>
              <a:endParaRPr lang="en-US" dirty="0"/>
            </a:p>
          </p:txBody>
        </p:sp>
        <p:sp>
          <p:nvSpPr>
            <p:cNvPr id="61" name="Freeform: Shape 60">
              <a:extLst>
                <a:ext uri="{FF2B5EF4-FFF2-40B4-BE49-F238E27FC236}">
                  <a16:creationId xmlns:a16="http://schemas.microsoft.com/office/drawing/2014/main" id="{CDE5A85D-4719-4060-896A-B9CC09DA587A}"/>
                </a:ext>
              </a:extLst>
            </p:cNvPr>
            <p:cNvSpPr/>
            <p:nvPr/>
          </p:nvSpPr>
          <p:spPr>
            <a:xfrm>
              <a:off x="3482896" y="10558081"/>
              <a:ext cx="92964" cy="92964"/>
            </a:xfrm>
            <a:custGeom>
              <a:avLst/>
              <a:gdLst>
                <a:gd name="connsiteX0" fmla="*/ 92964 w 92964"/>
                <a:gd name="connsiteY0" fmla="*/ 46577 h 92964"/>
                <a:gd name="connsiteX1" fmla="*/ 46577 w 92964"/>
                <a:gd name="connsiteY1" fmla="*/ 0 h 92964"/>
                <a:gd name="connsiteX2" fmla="*/ 0 w 92964"/>
                <a:gd name="connsiteY2" fmla="*/ 46387 h 92964"/>
                <a:gd name="connsiteX3" fmla="*/ 46387 w 92964"/>
                <a:gd name="connsiteY3" fmla="*/ 92964 h 92964"/>
                <a:gd name="connsiteX4" fmla="*/ 46577 w 92964"/>
                <a:gd name="connsiteY4" fmla="*/ 92964 h 92964"/>
                <a:gd name="connsiteX5" fmla="*/ 92964 w 92964"/>
                <a:gd name="connsiteY5" fmla="*/ 46577 h 92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964" h="92964">
                  <a:moveTo>
                    <a:pt x="92964" y="46577"/>
                  </a:moveTo>
                  <a:cubicBezTo>
                    <a:pt x="93017" y="20906"/>
                    <a:pt x="72248" y="53"/>
                    <a:pt x="46577" y="0"/>
                  </a:cubicBezTo>
                  <a:cubicBezTo>
                    <a:pt x="20906" y="-53"/>
                    <a:pt x="53" y="20716"/>
                    <a:pt x="0" y="46387"/>
                  </a:cubicBezTo>
                  <a:cubicBezTo>
                    <a:pt x="-53" y="72058"/>
                    <a:pt x="20716" y="92911"/>
                    <a:pt x="46387" y="92964"/>
                  </a:cubicBezTo>
                  <a:cubicBezTo>
                    <a:pt x="46450" y="92964"/>
                    <a:pt x="46514" y="92964"/>
                    <a:pt x="46577" y="92964"/>
                  </a:cubicBezTo>
                  <a:cubicBezTo>
                    <a:pt x="72196" y="92964"/>
                    <a:pt x="92964" y="72196"/>
                    <a:pt x="92964" y="46577"/>
                  </a:cubicBezTo>
                </a:path>
              </a:pathLst>
            </a:custGeom>
            <a:noFill/>
            <a:ln w="19050" cap="flat">
              <a:solidFill>
                <a:schemeClr val="accent2"/>
              </a:solidFill>
              <a:prstDash val="solid"/>
              <a:round/>
            </a:ln>
          </p:spPr>
          <p:txBody>
            <a:bodyPr rtlCol="0" anchor="ctr"/>
            <a:lstStyle/>
            <a:p>
              <a:endParaRPr lang="en-US" dirty="0"/>
            </a:p>
          </p:txBody>
        </p:sp>
        <p:sp>
          <p:nvSpPr>
            <p:cNvPr id="62" name="Freeform: Shape 61">
              <a:extLst>
                <a:ext uri="{FF2B5EF4-FFF2-40B4-BE49-F238E27FC236}">
                  <a16:creationId xmlns:a16="http://schemas.microsoft.com/office/drawing/2014/main" id="{531538D1-88A8-4330-B5E1-C308BE3C33F8}"/>
                </a:ext>
              </a:extLst>
            </p:cNvPr>
            <p:cNvSpPr/>
            <p:nvPr/>
          </p:nvSpPr>
          <p:spPr>
            <a:xfrm>
              <a:off x="3792649" y="10604658"/>
              <a:ext cx="88392" cy="9525"/>
            </a:xfrm>
            <a:custGeom>
              <a:avLst/>
              <a:gdLst>
                <a:gd name="connsiteX0" fmla="*/ 88392 w 88392"/>
                <a:gd name="connsiteY0" fmla="*/ 0 h 9525"/>
                <a:gd name="connsiteX1" fmla="*/ 0 w 88392"/>
                <a:gd name="connsiteY1" fmla="*/ 0 h 9525"/>
              </a:gdLst>
              <a:ahLst/>
              <a:cxnLst>
                <a:cxn ang="0">
                  <a:pos x="connsiteX0" y="connsiteY0"/>
                </a:cxn>
                <a:cxn ang="0">
                  <a:pos x="connsiteX1" y="connsiteY1"/>
                </a:cxn>
              </a:cxnLst>
              <a:rect l="l" t="t" r="r" b="b"/>
              <a:pathLst>
                <a:path w="88392" h="9525">
                  <a:moveTo>
                    <a:pt x="88392" y="0"/>
                  </a:moveTo>
                  <a:lnTo>
                    <a:pt x="0" y="0"/>
                  </a:lnTo>
                </a:path>
              </a:pathLst>
            </a:custGeom>
            <a:ln w="19050" cap="flat">
              <a:solidFill>
                <a:schemeClr val="accent2"/>
              </a:solidFill>
              <a:prstDash val="solid"/>
              <a:round/>
            </a:ln>
          </p:spPr>
          <p:txBody>
            <a:bodyPr rtlCol="0" anchor="ctr"/>
            <a:lstStyle/>
            <a:p>
              <a:endParaRPr lang="en-US" dirty="0"/>
            </a:p>
          </p:txBody>
        </p:sp>
        <p:sp>
          <p:nvSpPr>
            <p:cNvPr id="63" name="Freeform: Shape 62">
              <a:extLst>
                <a:ext uri="{FF2B5EF4-FFF2-40B4-BE49-F238E27FC236}">
                  <a16:creationId xmlns:a16="http://schemas.microsoft.com/office/drawing/2014/main" id="{3F5AFBAA-06E8-4B79-95B4-01D7BE8FDB8E}"/>
                </a:ext>
              </a:extLst>
            </p:cNvPr>
            <p:cNvSpPr/>
            <p:nvPr/>
          </p:nvSpPr>
          <p:spPr>
            <a:xfrm>
              <a:off x="3529473" y="10943367"/>
              <a:ext cx="9525" cy="95"/>
            </a:xfrm>
            <a:custGeom>
              <a:avLst/>
              <a:gdLst>
                <a:gd name="connsiteX0" fmla="*/ 0 w 9525"/>
                <a:gd name="connsiteY0" fmla="*/ 0 h 95"/>
                <a:gd name="connsiteX1" fmla="*/ 0 w 9525"/>
                <a:gd name="connsiteY1" fmla="*/ 95 h 95"/>
              </a:gdLst>
              <a:ahLst/>
              <a:cxnLst>
                <a:cxn ang="0">
                  <a:pos x="connsiteX0" y="connsiteY0"/>
                </a:cxn>
                <a:cxn ang="0">
                  <a:pos x="connsiteX1" y="connsiteY1"/>
                </a:cxn>
              </a:cxnLst>
              <a:rect l="l" t="t" r="r" b="b"/>
              <a:pathLst>
                <a:path w="9525" h="95">
                  <a:moveTo>
                    <a:pt x="0" y="0"/>
                  </a:moveTo>
                  <a:lnTo>
                    <a:pt x="0" y="95"/>
                  </a:lnTo>
                </a:path>
              </a:pathLst>
            </a:custGeom>
            <a:ln w="19050" cap="flat">
              <a:solidFill>
                <a:srgbClr val="527FFF"/>
              </a:solidFill>
              <a:prstDash val="solid"/>
              <a:round/>
            </a:ln>
          </p:spPr>
          <p:txBody>
            <a:bodyPr rtlCol="0" anchor="ctr"/>
            <a:lstStyle/>
            <a:p>
              <a:endParaRPr lang="en-US" dirty="0"/>
            </a:p>
          </p:txBody>
        </p:sp>
        <p:sp>
          <p:nvSpPr>
            <p:cNvPr id="64" name="Freeform: Shape 63">
              <a:extLst>
                <a:ext uri="{FF2B5EF4-FFF2-40B4-BE49-F238E27FC236}">
                  <a16:creationId xmlns:a16="http://schemas.microsoft.com/office/drawing/2014/main" id="{693C1893-727A-4706-8F4A-77061F3508F1}"/>
                </a:ext>
              </a:extLst>
            </p:cNvPr>
            <p:cNvSpPr/>
            <p:nvPr/>
          </p:nvSpPr>
          <p:spPr>
            <a:xfrm>
              <a:off x="3529473" y="10855071"/>
              <a:ext cx="9525" cy="88296"/>
            </a:xfrm>
            <a:custGeom>
              <a:avLst/>
              <a:gdLst>
                <a:gd name="connsiteX0" fmla="*/ 0 w 9525"/>
                <a:gd name="connsiteY0" fmla="*/ 88297 h 88296"/>
                <a:gd name="connsiteX1" fmla="*/ 0 w 9525"/>
                <a:gd name="connsiteY1" fmla="*/ 0 h 88296"/>
              </a:gdLst>
              <a:ahLst/>
              <a:cxnLst>
                <a:cxn ang="0">
                  <a:pos x="connsiteX0" y="connsiteY0"/>
                </a:cxn>
                <a:cxn ang="0">
                  <a:pos x="connsiteX1" y="connsiteY1"/>
                </a:cxn>
              </a:cxnLst>
              <a:rect l="l" t="t" r="r" b="b"/>
              <a:pathLst>
                <a:path w="9525" h="88296">
                  <a:moveTo>
                    <a:pt x="0" y="88297"/>
                  </a:moveTo>
                  <a:lnTo>
                    <a:pt x="0" y="0"/>
                  </a:lnTo>
                </a:path>
              </a:pathLst>
            </a:custGeom>
            <a:ln w="19050" cap="flat">
              <a:solidFill>
                <a:schemeClr val="accent2"/>
              </a:solidFill>
              <a:prstDash val="solid"/>
              <a:round/>
            </a:ln>
          </p:spPr>
          <p:txBody>
            <a:bodyPr rtlCol="0" anchor="ctr"/>
            <a:lstStyle/>
            <a:p>
              <a:endParaRPr lang="en-US" dirty="0"/>
            </a:p>
          </p:txBody>
        </p:sp>
        <p:sp>
          <p:nvSpPr>
            <p:cNvPr id="65" name="Freeform: Shape 64">
              <a:extLst>
                <a:ext uri="{FF2B5EF4-FFF2-40B4-BE49-F238E27FC236}">
                  <a16:creationId xmlns:a16="http://schemas.microsoft.com/office/drawing/2014/main" id="{5DD0DE04-6DF8-43F2-9B78-9C6531663D5F}"/>
                </a:ext>
              </a:extLst>
            </p:cNvPr>
            <p:cNvSpPr/>
            <p:nvPr/>
          </p:nvSpPr>
          <p:spPr>
            <a:xfrm>
              <a:off x="3534617" y="10253948"/>
              <a:ext cx="9525" cy="88487"/>
            </a:xfrm>
            <a:custGeom>
              <a:avLst/>
              <a:gdLst>
                <a:gd name="connsiteX0" fmla="*/ 0 w 9525"/>
                <a:gd name="connsiteY0" fmla="*/ 88487 h 88487"/>
                <a:gd name="connsiteX1" fmla="*/ 0 w 9525"/>
                <a:gd name="connsiteY1" fmla="*/ 0 h 88487"/>
              </a:gdLst>
              <a:ahLst/>
              <a:cxnLst>
                <a:cxn ang="0">
                  <a:pos x="connsiteX0" y="connsiteY0"/>
                </a:cxn>
                <a:cxn ang="0">
                  <a:pos x="connsiteX1" y="connsiteY1"/>
                </a:cxn>
              </a:cxnLst>
              <a:rect l="l" t="t" r="r" b="b"/>
              <a:pathLst>
                <a:path w="9525" h="88487">
                  <a:moveTo>
                    <a:pt x="0" y="88487"/>
                  </a:moveTo>
                  <a:lnTo>
                    <a:pt x="0" y="0"/>
                  </a:lnTo>
                </a:path>
              </a:pathLst>
            </a:custGeom>
            <a:ln w="19050" cap="flat">
              <a:solidFill>
                <a:schemeClr val="accent2"/>
              </a:solidFill>
              <a:prstDash val="solid"/>
              <a:round/>
            </a:ln>
          </p:spPr>
          <p:txBody>
            <a:bodyPr rtlCol="0" anchor="ctr"/>
            <a:lstStyle/>
            <a:p>
              <a:endParaRPr lang="en-US" dirty="0"/>
            </a:p>
          </p:txBody>
        </p:sp>
        <p:sp>
          <p:nvSpPr>
            <p:cNvPr id="66" name="Freeform: Shape 65">
              <a:extLst>
                <a:ext uri="{FF2B5EF4-FFF2-40B4-BE49-F238E27FC236}">
                  <a16:creationId xmlns:a16="http://schemas.microsoft.com/office/drawing/2014/main" id="{395A2973-B184-45E0-ADA5-67177A19FF07}"/>
                </a:ext>
              </a:extLst>
            </p:cNvPr>
            <p:cNvSpPr/>
            <p:nvPr/>
          </p:nvSpPr>
          <p:spPr>
            <a:xfrm>
              <a:off x="3355025" y="10422872"/>
              <a:ext cx="106394" cy="106394"/>
            </a:xfrm>
            <a:custGeom>
              <a:avLst/>
              <a:gdLst>
                <a:gd name="connsiteX0" fmla="*/ 0 w 106394"/>
                <a:gd name="connsiteY0" fmla="*/ 0 h 106394"/>
                <a:gd name="connsiteX1" fmla="*/ 106394 w 106394"/>
                <a:gd name="connsiteY1" fmla="*/ 106394 h 106394"/>
              </a:gdLst>
              <a:ahLst/>
              <a:cxnLst>
                <a:cxn ang="0">
                  <a:pos x="connsiteX0" y="connsiteY0"/>
                </a:cxn>
                <a:cxn ang="0">
                  <a:pos x="connsiteX1" y="connsiteY1"/>
                </a:cxn>
              </a:cxnLst>
              <a:rect l="l" t="t" r="r" b="b"/>
              <a:pathLst>
                <a:path w="106394" h="106394">
                  <a:moveTo>
                    <a:pt x="0" y="0"/>
                  </a:moveTo>
                  <a:lnTo>
                    <a:pt x="106394" y="106394"/>
                  </a:lnTo>
                </a:path>
              </a:pathLst>
            </a:custGeom>
            <a:ln w="19050" cap="flat">
              <a:solidFill>
                <a:schemeClr val="accent2"/>
              </a:solidFill>
              <a:prstDash val="solid"/>
              <a:round/>
            </a:ln>
          </p:spPr>
          <p:txBody>
            <a:bodyPr rtlCol="0" anchor="ctr"/>
            <a:lstStyle/>
            <a:p>
              <a:endParaRPr lang="en-US" dirty="0"/>
            </a:p>
          </p:txBody>
        </p:sp>
        <p:sp>
          <p:nvSpPr>
            <p:cNvPr id="68" name="Freeform: Shape 67">
              <a:extLst>
                <a:ext uri="{FF2B5EF4-FFF2-40B4-BE49-F238E27FC236}">
                  <a16:creationId xmlns:a16="http://schemas.microsoft.com/office/drawing/2014/main" id="{758B6FF7-A256-47F3-A1ED-6FB37DA66E1A}"/>
                </a:ext>
              </a:extLst>
            </p:cNvPr>
            <p:cNvSpPr/>
            <p:nvPr/>
          </p:nvSpPr>
          <p:spPr>
            <a:xfrm>
              <a:off x="3462227" y="10527315"/>
              <a:ext cx="39814" cy="39909"/>
            </a:xfrm>
            <a:custGeom>
              <a:avLst/>
              <a:gdLst>
                <a:gd name="connsiteX0" fmla="*/ 39815 w 39814"/>
                <a:gd name="connsiteY0" fmla="*/ 39910 h 39909"/>
                <a:gd name="connsiteX1" fmla="*/ 0 w 39814"/>
                <a:gd name="connsiteY1" fmla="*/ 0 h 39909"/>
              </a:gdLst>
              <a:ahLst/>
              <a:cxnLst>
                <a:cxn ang="0">
                  <a:pos x="connsiteX0" y="connsiteY0"/>
                </a:cxn>
                <a:cxn ang="0">
                  <a:pos x="connsiteX1" y="connsiteY1"/>
                </a:cxn>
              </a:cxnLst>
              <a:rect l="l" t="t" r="r" b="b"/>
              <a:pathLst>
                <a:path w="39814" h="39909">
                  <a:moveTo>
                    <a:pt x="39815" y="39910"/>
                  </a:moveTo>
                  <a:lnTo>
                    <a:pt x="0" y="0"/>
                  </a:lnTo>
                </a:path>
              </a:pathLst>
            </a:custGeom>
            <a:ln w="19050" cap="flat">
              <a:solidFill>
                <a:schemeClr val="accent2"/>
              </a:solidFill>
              <a:prstDash val="solid"/>
              <a:round/>
            </a:ln>
          </p:spPr>
          <p:txBody>
            <a:bodyPr rtlCol="0" anchor="ctr"/>
            <a:lstStyle/>
            <a:p>
              <a:endParaRPr lang="en-US" dirty="0"/>
            </a:p>
          </p:txBody>
        </p:sp>
        <p:sp>
          <p:nvSpPr>
            <p:cNvPr id="69" name="Freeform: Shape 68">
              <a:extLst>
                <a:ext uri="{FF2B5EF4-FFF2-40B4-BE49-F238E27FC236}">
                  <a16:creationId xmlns:a16="http://schemas.microsoft.com/office/drawing/2014/main" id="{2B8C0425-C827-4E85-95B9-3AB8A3CBF1F1}"/>
                </a:ext>
              </a:extLst>
            </p:cNvPr>
            <p:cNvSpPr/>
            <p:nvPr/>
          </p:nvSpPr>
          <p:spPr>
            <a:xfrm>
              <a:off x="3607292" y="10604658"/>
              <a:ext cx="120205" cy="9525"/>
            </a:xfrm>
            <a:custGeom>
              <a:avLst/>
              <a:gdLst>
                <a:gd name="connsiteX0" fmla="*/ 0 w 120205"/>
                <a:gd name="connsiteY0" fmla="*/ 0 h 9525"/>
                <a:gd name="connsiteX1" fmla="*/ 120206 w 120205"/>
                <a:gd name="connsiteY1" fmla="*/ 0 h 9525"/>
              </a:gdLst>
              <a:ahLst/>
              <a:cxnLst>
                <a:cxn ang="0">
                  <a:pos x="connsiteX0" y="connsiteY0"/>
                </a:cxn>
                <a:cxn ang="0">
                  <a:pos x="connsiteX1" y="connsiteY1"/>
                </a:cxn>
              </a:cxnLst>
              <a:rect l="l" t="t" r="r" b="b"/>
              <a:pathLst>
                <a:path w="120205" h="9525">
                  <a:moveTo>
                    <a:pt x="0" y="0"/>
                  </a:moveTo>
                  <a:lnTo>
                    <a:pt x="120206" y="0"/>
                  </a:lnTo>
                </a:path>
              </a:pathLst>
            </a:custGeom>
            <a:ln w="19050" cap="flat">
              <a:solidFill>
                <a:schemeClr val="accent2"/>
              </a:solidFill>
              <a:prstDash val="solid"/>
              <a:round/>
            </a:ln>
          </p:spPr>
          <p:txBody>
            <a:bodyPr rtlCol="0" anchor="ctr"/>
            <a:lstStyle/>
            <a:p>
              <a:endParaRPr lang="en-US" dirty="0"/>
            </a:p>
          </p:txBody>
        </p:sp>
        <p:sp>
          <p:nvSpPr>
            <p:cNvPr id="70" name="Freeform: Shape 69">
              <a:extLst>
                <a:ext uri="{FF2B5EF4-FFF2-40B4-BE49-F238E27FC236}">
                  <a16:creationId xmlns:a16="http://schemas.microsoft.com/office/drawing/2014/main" id="{EBFBBD99-FEF1-469D-8C50-159F270022B8}"/>
                </a:ext>
              </a:extLst>
            </p:cNvPr>
            <p:cNvSpPr/>
            <p:nvPr/>
          </p:nvSpPr>
          <p:spPr>
            <a:xfrm>
              <a:off x="3575860" y="10604658"/>
              <a:ext cx="31432" cy="9525"/>
            </a:xfrm>
            <a:custGeom>
              <a:avLst/>
              <a:gdLst>
                <a:gd name="connsiteX0" fmla="*/ 0 w 31432"/>
                <a:gd name="connsiteY0" fmla="*/ 0 h 9525"/>
                <a:gd name="connsiteX1" fmla="*/ 31433 w 31432"/>
                <a:gd name="connsiteY1" fmla="*/ 0 h 9525"/>
              </a:gdLst>
              <a:ahLst/>
              <a:cxnLst>
                <a:cxn ang="0">
                  <a:pos x="connsiteX0" y="connsiteY0"/>
                </a:cxn>
                <a:cxn ang="0">
                  <a:pos x="connsiteX1" y="connsiteY1"/>
                </a:cxn>
              </a:cxnLst>
              <a:rect l="l" t="t" r="r" b="b"/>
              <a:pathLst>
                <a:path w="31432" h="9525">
                  <a:moveTo>
                    <a:pt x="0" y="0"/>
                  </a:moveTo>
                  <a:lnTo>
                    <a:pt x="31433" y="0"/>
                  </a:lnTo>
                </a:path>
              </a:pathLst>
            </a:custGeom>
            <a:ln w="19050" cap="flat">
              <a:solidFill>
                <a:schemeClr val="accent2"/>
              </a:solidFill>
              <a:prstDash val="solid"/>
              <a:round/>
            </a:ln>
          </p:spPr>
          <p:txBody>
            <a:bodyPr rtlCol="0" anchor="ctr"/>
            <a:lstStyle/>
            <a:p>
              <a:endParaRPr lang="en-US" dirty="0"/>
            </a:p>
          </p:txBody>
        </p:sp>
      </p:grpSp>
      <p:grpSp>
        <p:nvGrpSpPr>
          <p:cNvPr id="7" name="Group 6">
            <a:extLst>
              <a:ext uri="{FF2B5EF4-FFF2-40B4-BE49-F238E27FC236}">
                <a16:creationId xmlns:a16="http://schemas.microsoft.com/office/drawing/2014/main" id="{DDBF65B4-F374-4377-94F7-3EC5192A93E0}"/>
              </a:ext>
            </a:extLst>
          </p:cNvPr>
          <p:cNvGrpSpPr/>
          <p:nvPr/>
        </p:nvGrpSpPr>
        <p:grpSpPr>
          <a:xfrm>
            <a:off x="4108568" y="1605718"/>
            <a:ext cx="1059703" cy="1059703"/>
            <a:chOff x="4128690" y="1465844"/>
            <a:chExt cx="1059703" cy="1059703"/>
          </a:xfrm>
        </p:grpSpPr>
        <p:sp>
          <p:nvSpPr>
            <p:cNvPr id="81" name="Freeform 34">
              <a:extLst>
                <a:ext uri="{FF2B5EF4-FFF2-40B4-BE49-F238E27FC236}">
                  <a16:creationId xmlns:a16="http://schemas.microsoft.com/office/drawing/2014/main" id="{147C64B7-1690-4BB3-A6FE-B505F9241AC5}"/>
                </a:ext>
              </a:extLst>
            </p:cNvPr>
            <p:cNvSpPr>
              <a:spLocks/>
            </p:cNvSpPr>
            <p:nvPr/>
          </p:nvSpPr>
          <p:spPr bwMode="auto">
            <a:xfrm>
              <a:off x="4507355" y="1890916"/>
              <a:ext cx="308485" cy="232053"/>
            </a:xfrm>
            <a:custGeom>
              <a:avLst/>
              <a:gdLst>
                <a:gd name="T0" fmla="*/ 204 w 213"/>
                <a:gd name="T1" fmla="*/ 42 h 159"/>
                <a:gd name="T2" fmla="*/ 94 w 213"/>
                <a:gd name="T3" fmla="*/ 152 h 159"/>
                <a:gd name="T4" fmla="*/ 78 w 213"/>
                <a:gd name="T5" fmla="*/ 159 h 159"/>
                <a:gd name="T6" fmla="*/ 62 w 213"/>
                <a:gd name="T7" fmla="*/ 152 h 159"/>
                <a:gd name="T8" fmla="*/ 9 w 213"/>
                <a:gd name="T9" fmla="*/ 100 h 159"/>
                <a:gd name="T10" fmla="*/ 9 w 213"/>
                <a:gd name="T11" fmla="*/ 67 h 159"/>
                <a:gd name="T12" fmla="*/ 42 w 213"/>
                <a:gd name="T13" fmla="*/ 67 h 159"/>
                <a:gd name="T14" fmla="*/ 78 w 213"/>
                <a:gd name="T15" fmla="*/ 103 h 159"/>
                <a:gd name="T16" fmla="*/ 172 w 213"/>
                <a:gd name="T17" fmla="*/ 9 h 159"/>
                <a:gd name="T18" fmla="*/ 204 w 213"/>
                <a:gd name="T19" fmla="*/ 9 h 159"/>
                <a:gd name="T20" fmla="*/ 204 w 213"/>
                <a:gd name="T21" fmla="*/ 42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3" h="159">
                  <a:moveTo>
                    <a:pt x="204" y="42"/>
                  </a:moveTo>
                  <a:cubicBezTo>
                    <a:pt x="94" y="152"/>
                    <a:pt x="94" y="152"/>
                    <a:pt x="94" y="152"/>
                  </a:cubicBezTo>
                  <a:cubicBezTo>
                    <a:pt x="90" y="156"/>
                    <a:pt x="84" y="159"/>
                    <a:pt x="78" y="159"/>
                  </a:cubicBezTo>
                  <a:cubicBezTo>
                    <a:pt x="72" y="159"/>
                    <a:pt x="66" y="156"/>
                    <a:pt x="62" y="152"/>
                  </a:cubicBezTo>
                  <a:cubicBezTo>
                    <a:pt x="9" y="100"/>
                    <a:pt x="9" y="100"/>
                    <a:pt x="9" y="100"/>
                  </a:cubicBezTo>
                  <a:cubicBezTo>
                    <a:pt x="0" y="91"/>
                    <a:pt x="0" y="76"/>
                    <a:pt x="9" y="67"/>
                  </a:cubicBezTo>
                  <a:cubicBezTo>
                    <a:pt x="18" y="58"/>
                    <a:pt x="33" y="58"/>
                    <a:pt x="42" y="67"/>
                  </a:cubicBezTo>
                  <a:cubicBezTo>
                    <a:pt x="78" y="103"/>
                    <a:pt x="78" y="103"/>
                    <a:pt x="78" y="103"/>
                  </a:cubicBezTo>
                  <a:cubicBezTo>
                    <a:pt x="172" y="9"/>
                    <a:pt x="172" y="9"/>
                    <a:pt x="172" y="9"/>
                  </a:cubicBezTo>
                  <a:cubicBezTo>
                    <a:pt x="181" y="0"/>
                    <a:pt x="195" y="0"/>
                    <a:pt x="204" y="9"/>
                  </a:cubicBezTo>
                  <a:cubicBezTo>
                    <a:pt x="213" y="18"/>
                    <a:pt x="213" y="33"/>
                    <a:pt x="204" y="42"/>
                  </a:cubicBezTo>
                  <a:close/>
                </a:path>
              </a:pathLst>
            </a:custGeom>
            <a:noFill/>
            <a:ln w="19050" cap="rnd">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82" name="Group 49">
              <a:extLst>
                <a:ext uri="{FF2B5EF4-FFF2-40B4-BE49-F238E27FC236}">
                  <a16:creationId xmlns:a16="http://schemas.microsoft.com/office/drawing/2014/main" id="{0A1EEE5E-3133-4789-B2E2-DFEE4452E497}"/>
                </a:ext>
              </a:extLst>
            </p:cNvPr>
            <p:cNvGrpSpPr>
              <a:grpSpLocks noChangeAspect="1"/>
            </p:cNvGrpSpPr>
            <p:nvPr/>
          </p:nvGrpSpPr>
          <p:grpSpPr bwMode="auto">
            <a:xfrm>
              <a:off x="4128690" y="1465844"/>
              <a:ext cx="1059703" cy="1059703"/>
              <a:chOff x="2669" y="1407"/>
              <a:chExt cx="421" cy="421"/>
            </a:xfrm>
          </p:grpSpPr>
          <p:sp>
            <p:nvSpPr>
              <p:cNvPr id="83" name="Freeform 50">
                <a:extLst>
                  <a:ext uri="{FF2B5EF4-FFF2-40B4-BE49-F238E27FC236}">
                    <a16:creationId xmlns:a16="http://schemas.microsoft.com/office/drawing/2014/main" id="{A6C7E3B8-3667-45A7-8030-7F2E1959D770}"/>
                  </a:ext>
                </a:extLst>
              </p:cNvPr>
              <p:cNvSpPr>
                <a:spLocks/>
              </p:cNvSpPr>
              <p:nvPr/>
            </p:nvSpPr>
            <p:spPr bwMode="auto">
              <a:xfrm>
                <a:off x="2669" y="1407"/>
                <a:ext cx="421" cy="421"/>
              </a:xfrm>
              <a:custGeom>
                <a:avLst/>
                <a:gdLst>
                  <a:gd name="T0" fmla="*/ 21 w 200"/>
                  <a:gd name="T1" fmla="*/ 163 h 200"/>
                  <a:gd name="T2" fmla="*/ 37 w 200"/>
                  <a:gd name="T3" fmla="*/ 179 h 200"/>
                  <a:gd name="T4" fmla="*/ 65 w 200"/>
                  <a:gd name="T5" fmla="*/ 165 h 200"/>
                  <a:gd name="T6" fmla="*/ 65 w 200"/>
                  <a:gd name="T7" fmla="*/ 165 h 200"/>
                  <a:gd name="T8" fmla="*/ 79 w 200"/>
                  <a:gd name="T9" fmla="*/ 171 h 200"/>
                  <a:gd name="T10" fmla="*/ 88 w 200"/>
                  <a:gd name="T11" fmla="*/ 200 h 200"/>
                  <a:gd name="T12" fmla="*/ 111 w 200"/>
                  <a:gd name="T13" fmla="*/ 200 h 200"/>
                  <a:gd name="T14" fmla="*/ 121 w 200"/>
                  <a:gd name="T15" fmla="*/ 171 h 200"/>
                  <a:gd name="T16" fmla="*/ 135 w 200"/>
                  <a:gd name="T17" fmla="*/ 165 h 200"/>
                  <a:gd name="T18" fmla="*/ 162 w 200"/>
                  <a:gd name="T19" fmla="*/ 179 h 200"/>
                  <a:gd name="T20" fmla="*/ 178 w 200"/>
                  <a:gd name="T21" fmla="*/ 163 h 200"/>
                  <a:gd name="T22" fmla="*/ 164 w 200"/>
                  <a:gd name="T23" fmla="*/ 135 h 200"/>
                  <a:gd name="T24" fmla="*/ 164 w 200"/>
                  <a:gd name="T25" fmla="*/ 135 h 200"/>
                  <a:gd name="T26" fmla="*/ 170 w 200"/>
                  <a:gd name="T27" fmla="*/ 121 h 200"/>
                  <a:gd name="T28" fmla="*/ 200 w 200"/>
                  <a:gd name="T29" fmla="*/ 112 h 200"/>
                  <a:gd name="T30" fmla="*/ 200 w 200"/>
                  <a:gd name="T31" fmla="*/ 89 h 200"/>
                  <a:gd name="T32" fmla="*/ 170 w 200"/>
                  <a:gd name="T33" fmla="*/ 79 h 200"/>
                  <a:gd name="T34" fmla="*/ 164 w 200"/>
                  <a:gd name="T35" fmla="*/ 65 h 200"/>
                  <a:gd name="T36" fmla="*/ 164 w 200"/>
                  <a:gd name="T37" fmla="*/ 65 h 200"/>
                  <a:gd name="T38" fmla="*/ 178 w 200"/>
                  <a:gd name="T39" fmla="*/ 38 h 200"/>
                  <a:gd name="T40" fmla="*/ 162 w 200"/>
                  <a:gd name="T41" fmla="*/ 21 h 200"/>
                  <a:gd name="T42" fmla="*/ 135 w 200"/>
                  <a:gd name="T43" fmla="*/ 36 h 200"/>
                  <a:gd name="T44" fmla="*/ 121 w 200"/>
                  <a:gd name="T45" fmla="*/ 30 h 200"/>
                  <a:gd name="T46" fmla="*/ 111 w 200"/>
                  <a:gd name="T47" fmla="*/ 0 h 200"/>
                  <a:gd name="T48" fmla="*/ 88 w 200"/>
                  <a:gd name="T49" fmla="*/ 0 h 200"/>
                  <a:gd name="T50" fmla="*/ 79 w 200"/>
                  <a:gd name="T51" fmla="*/ 30 h 200"/>
                  <a:gd name="T52" fmla="*/ 65 w 200"/>
                  <a:gd name="T53" fmla="*/ 35 h 200"/>
                  <a:gd name="T54" fmla="*/ 65 w 200"/>
                  <a:gd name="T55" fmla="*/ 35 h 200"/>
                  <a:gd name="T56" fmla="*/ 37 w 200"/>
                  <a:gd name="T57" fmla="*/ 21 h 200"/>
                  <a:gd name="T58" fmla="*/ 21 w 200"/>
                  <a:gd name="T59" fmla="*/ 38 h 200"/>
                  <a:gd name="T60" fmla="*/ 35 w 200"/>
                  <a:gd name="T61" fmla="*/ 65 h 200"/>
                  <a:gd name="T62" fmla="*/ 29 w 200"/>
                  <a:gd name="T63" fmla="*/ 79 h 200"/>
                  <a:gd name="T64" fmla="*/ 0 w 200"/>
                  <a:gd name="T65" fmla="*/ 89 h 200"/>
                  <a:gd name="T66" fmla="*/ 0 w 200"/>
                  <a:gd name="T67" fmla="*/ 112 h 200"/>
                  <a:gd name="T68" fmla="*/ 29 w 200"/>
                  <a:gd name="T69" fmla="*/ 121 h 200"/>
                  <a:gd name="T70" fmla="*/ 35 w 200"/>
                  <a:gd name="T71" fmla="*/ 135 h 200"/>
                  <a:gd name="T72" fmla="*/ 21 w 200"/>
                  <a:gd name="T73" fmla="*/ 163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0" h="200">
                    <a:moveTo>
                      <a:pt x="21" y="163"/>
                    </a:moveTo>
                    <a:cubicBezTo>
                      <a:pt x="37" y="179"/>
                      <a:pt x="37" y="179"/>
                      <a:pt x="37" y="179"/>
                    </a:cubicBezTo>
                    <a:cubicBezTo>
                      <a:pt x="65" y="165"/>
                      <a:pt x="65" y="165"/>
                      <a:pt x="65" y="165"/>
                    </a:cubicBezTo>
                    <a:cubicBezTo>
                      <a:pt x="65" y="165"/>
                      <a:pt x="65" y="165"/>
                      <a:pt x="65" y="165"/>
                    </a:cubicBezTo>
                    <a:cubicBezTo>
                      <a:pt x="69" y="167"/>
                      <a:pt x="74" y="169"/>
                      <a:pt x="79" y="171"/>
                    </a:cubicBezTo>
                    <a:cubicBezTo>
                      <a:pt x="88" y="200"/>
                      <a:pt x="88" y="200"/>
                      <a:pt x="88" y="200"/>
                    </a:cubicBezTo>
                    <a:cubicBezTo>
                      <a:pt x="111" y="200"/>
                      <a:pt x="111" y="200"/>
                      <a:pt x="111" y="200"/>
                    </a:cubicBezTo>
                    <a:cubicBezTo>
                      <a:pt x="121" y="171"/>
                      <a:pt x="121" y="171"/>
                      <a:pt x="121" y="171"/>
                    </a:cubicBezTo>
                    <a:cubicBezTo>
                      <a:pt x="125" y="169"/>
                      <a:pt x="130" y="167"/>
                      <a:pt x="135" y="165"/>
                    </a:cubicBezTo>
                    <a:cubicBezTo>
                      <a:pt x="162" y="179"/>
                      <a:pt x="162" y="179"/>
                      <a:pt x="162" y="179"/>
                    </a:cubicBezTo>
                    <a:cubicBezTo>
                      <a:pt x="178" y="163"/>
                      <a:pt x="178" y="163"/>
                      <a:pt x="178" y="163"/>
                    </a:cubicBezTo>
                    <a:cubicBezTo>
                      <a:pt x="164" y="135"/>
                      <a:pt x="164" y="135"/>
                      <a:pt x="164" y="135"/>
                    </a:cubicBezTo>
                    <a:cubicBezTo>
                      <a:pt x="164" y="135"/>
                      <a:pt x="164" y="135"/>
                      <a:pt x="164" y="135"/>
                    </a:cubicBezTo>
                    <a:cubicBezTo>
                      <a:pt x="167" y="131"/>
                      <a:pt x="169" y="126"/>
                      <a:pt x="170" y="121"/>
                    </a:cubicBezTo>
                    <a:cubicBezTo>
                      <a:pt x="200" y="112"/>
                      <a:pt x="200" y="112"/>
                      <a:pt x="200" y="112"/>
                    </a:cubicBezTo>
                    <a:cubicBezTo>
                      <a:pt x="200" y="89"/>
                      <a:pt x="200" y="89"/>
                      <a:pt x="200" y="89"/>
                    </a:cubicBezTo>
                    <a:cubicBezTo>
                      <a:pt x="170" y="79"/>
                      <a:pt x="170" y="79"/>
                      <a:pt x="170" y="79"/>
                    </a:cubicBezTo>
                    <a:cubicBezTo>
                      <a:pt x="169" y="74"/>
                      <a:pt x="167" y="70"/>
                      <a:pt x="164" y="65"/>
                    </a:cubicBezTo>
                    <a:cubicBezTo>
                      <a:pt x="164" y="65"/>
                      <a:pt x="164" y="65"/>
                      <a:pt x="164" y="65"/>
                    </a:cubicBezTo>
                    <a:cubicBezTo>
                      <a:pt x="178" y="38"/>
                      <a:pt x="178" y="38"/>
                      <a:pt x="178" y="38"/>
                    </a:cubicBezTo>
                    <a:cubicBezTo>
                      <a:pt x="162" y="21"/>
                      <a:pt x="162" y="21"/>
                      <a:pt x="162" y="21"/>
                    </a:cubicBezTo>
                    <a:cubicBezTo>
                      <a:pt x="135" y="36"/>
                      <a:pt x="135" y="36"/>
                      <a:pt x="135" y="36"/>
                    </a:cubicBezTo>
                    <a:cubicBezTo>
                      <a:pt x="130" y="33"/>
                      <a:pt x="125" y="31"/>
                      <a:pt x="121" y="30"/>
                    </a:cubicBezTo>
                    <a:cubicBezTo>
                      <a:pt x="111" y="0"/>
                      <a:pt x="111" y="0"/>
                      <a:pt x="111" y="0"/>
                    </a:cubicBezTo>
                    <a:cubicBezTo>
                      <a:pt x="88" y="0"/>
                      <a:pt x="88" y="0"/>
                      <a:pt x="88" y="0"/>
                    </a:cubicBezTo>
                    <a:cubicBezTo>
                      <a:pt x="79" y="30"/>
                      <a:pt x="79" y="30"/>
                      <a:pt x="79" y="30"/>
                    </a:cubicBezTo>
                    <a:cubicBezTo>
                      <a:pt x="74" y="31"/>
                      <a:pt x="69" y="33"/>
                      <a:pt x="65" y="35"/>
                    </a:cubicBezTo>
                    <a:cubicBezTo>
                      <a:pt x="65" y="35"/>
                      <a:pt x="65" y="35"/>
                      <a:pt x="65" y="35"/>
                    </a:cubicBezTo>
                    <a:cubicBezTo>
                      <a:pt x="37" y="21"/>
                      <a:pt x="37" y="21"/>
                      <a:pt x="37" y="21"/>
                    </a:cubicBezTo>
                    <a:cubicBezTo>
                      <a:pt x="21" y="38"/>
                      <a:pt x="21" y="38"/>
                      <a:pt x="21" y="38"/>
                    </a:cubicBezTo>
                    <a:cubicBezTo>
                      <a:pt x="35" y="65"/>
                      <a:pt x="35" y="65"/>
                      <a:pt x="35" y="65"/>
                    </a:cubicBezTo>
                    <a:cubicBezTo>
                      <a:pt x="33" y="70"/>
                      <a:pt x="31" y="74"/>
                      <a:pt x="29" y="79"/>
                    </a:cubicBezTo>
                    <a:cubicBezTo>
                      <a:pt x="0" y="89"/>
                      <a:pt x="0" y="89"/>
                      <a:pt x="0" y="89"/>
                    </a:cubicBezTo>
                    <a:cubicBezTo>
                      <a:pt x="0" y="112"/>
                      <a:pt x="0" y="112"/>
                      <a:pt x="0" y="112"/>
                    </a:cubicBezTo>
                    <a:cubicBezTo>
                      <a:pt x="29" y="121"/>
                      <a:pt x="29" y="121"/>
                      <a:pt x="29" y="121"/>
                    </a:cubicBezTo>
                    <a:cubicBezTo>
                      <a:pt x="31" y="126"/>
                      <a:pt x="33" y="131"/>
                      <a:pt x="35" y="135"/>
                    </a:cubicBezTo>
                    <a:lnTo>
                      <a:pt x="21" y="163"/>
                    </a:lnTo>
                    <a:close/>
                  </a:path>
                </a:pathLst>
              </a:cu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4" name="Freeform 51">
                <a:extLst>
                  <a:ext uri="{FF2B5EF4-FFF2-40B4-BE49-F238E27FC236}">
                    <a16:creationId xmlns:a16="http://schemas.microsoft.com/office/drawing/2014/main" id="{6E68A141-98DE-4D44-82E9-EEC02EAA80FA}"/>
                  </a:ext>
                </a:extLst>
              </p:cNvPr>
              <p:cNvSpPr>
                <a:spLocks/>
              </p:cNvSpPr>
              <p:nvPr/>
            </p:nvSpPr>
            <p:spPr bwMode="auto">
              <a:xfrm>
                <a:off x="2771" y="1508"/>
                <a:ext cx="216" cy="219"/>
              </a:xfrm>
              <a:custGeom>
                <a:avLst/>
                <a:gdLst>
                  <a:gd name="T0" fmla="*/ 18 w 103"/>
                  <a:gd name="T1" fmla="*/ 85 h 104"/>
                  <a:gd name="T2" fmla="*/ 18 w 103"/>
                  <a:gd name="T3" fmla="*/ 19 h 104"/>
                  <a:gd name="T4" fmla="*/ 85 w 103"/>
                  <a:gd name="T5" fmla="*/ 19 h 104"/>
                  <a:gd name="T6" fmla="*/ 85 w 103"/>
                  <a:gd name="T7" fmla="*/ 85 h 104"/>
                  <a:gd name="T8" fmla="*/ 18 w 103"/>
                  <a:gd name="T9" fmla="*/ 85 h 104"/>
                </a:gdLst>
                <a:ahLst/>
                <a:cxnLst>
                  <a:cxn ang="0">
                    <a:pos x="T0" y="T1"/>
                  </a:cxn>
                  <a:cxn ang="0">
                    <a:pos x="T2" y="T3"/>
                  </a:cxn>
                  <a:cxn ang="0">
                    <a:pos x="T4" y="T5"/>
                  </a:cxn>
                  <a:cxn ang="0">
                    <a:pos x="T6" y="T7"/>
                  </a:cxn>
                  <a:cxn ang="0">
                    <a:pos x="T8" y="T9"/>
                  </a:cxn>
                </a:cxnLst>
                <a:rect l="0" t="0" r="r" b="b"/>
                <a:pathLst>
                  <a:path w="103" h="104">
                    <a:moveTo>
                      <a:pt x="18" y="85"/>
                    </a:moveTo>
                    <a:cubicBezTo>
                      <a:pt x="0" y="67"/>
                      <a:pt x="0" y="37"/>
                      <a:pt x="18" y="19"/>
                    </a:cubicBezTo>
                    <a:cubicBezTo>
                      <a:pt x="37" y="0"/>
                      <a:pt x="67" y="0"/>
                      <a:pt x="85" y="19"/>
                    </a:cubicBezTo>
                    <a:cubicBezTo>
                      <a:pt x="103" y="37"/>
                      <a:pt x="103" y="67"/>
                      <a:pt x="85" y="85"/>
                    </a:cubicBezTo>
                    <a:cubicBezTo>
                      <a:pt x="67" y="104"/>
                      <a:pt x="37" y="104"/>
                      <a:pt x="18" y="85"/>
                    </a:cubicBezTo>
                    <a:close/>
                  </a:path>
                </a:pathLst>
              </a:cu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3874456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D86A23-AB28-9A42-A2DD-7258E76B77F2}"/>
              </a:ext>
            </a:extLst>
          </p:cNvPr>
          <p:cNvSpPr>
            <a:spLocks noGrp="1"/>
          </p:cNvSpPr>
          <p:nvPr>
            <p:ph type="title"/>
          </p:nvPr>
        </p:nvSpPr>
        <p:spPr/>
        <p:txBody>
          <a:bodyPr/>
          <a:lstStyle/>
          <a:p>
            <a:r>
              <a:rPr lang="en-US" dirty="0"/>
              <a:t>Amazon SageMaker Ground Truth capabilities </a:t>
            </a:r>
          </a:p>
        </p:txBody>
      </p:sp>
      <p:sp>
        <p:nvSpPr>
          <p:cNvPr id="7" name="TextBox 6">
            <a:extLst>
              <a:ext uri="{FF2B5EF4-FFF2-40B4-BE49-F238E27FC236}">
                <a16:creationId xmlns:a16="http://schemas.microsoft.com/office/drawing/2014/main" id="{7D6484B1-2E4F-AD4D-82D1-2AA9E08217E2}"/>
              </a:ext>
            </a:extLst>
          </p:cNvPr>
          <p:cNvSpPr txBox="1"/>
          <p:nvPr/>
        </p:nvSpPr>
        <p:spPr>
          <a:xfrm>
            <a:off x="465755" y="2865015"/>
            <a:ext cx="1463040" cy="763286"/>
          </a:xfrm>
          <a:prstGeom prst="rect">
            <a:avLst/>
          </a:prstGeom>
          <a:noFill/>
        </p:spPr>
        <p:txBody>
          <a:bodyPr wrap="square" lIns="85725" tIns="68580" rIns="85725" bIns="68580" rtlCol="0">
            <a:spAutoFit/>
          </a:bodyPr>
          <a:lstStyle/>
          <a:p>
            <a:pPr algn="ctr"/>
            <a:r>
              <a:rPr lang="en-US" sz="1400" dirty="0">
                <a:gradFill>
                  <a:gsLst>
                    <a:gs pos="2917">
                      <a:schemeClr val="tx1"/>
                    </a:gs>
                    <a:gs pos="30000">
                      <a:schemeClr val="tx1"/>
                    </a:gs>
                  </a:gsLst>
                  <a:lin ang="5400000" scaled="0"/>
                </a:gradFill>
              </a:rPr>
              <a:t>Fully managed </a:t>
            </a:r>
          </a:p>
          <a:p>
            <a:pPr algn="ctr"/>
            <a:r>
              <a:rPr lang="en-US" sz="1400" dirty="0">
                <a:gradFill>
                  <a:gsLst>
                    <a:gs pos="2917">
                      <a:schemeClr val="tx1"/>
                    </a:gs>
                    <a:gs pos="30000">
                      <a:schemeClr val="tx1"/>
                    </a:gs>
                  </a:gsLst>
                  <a:lin ang="5400000" scaled="0"/>
                </a:gradFill>
              </a:rPr>
              <a:t>and secure</a:t>
            </a:r>
          </a:p>
          <a:p>
            <a:pPr algn="ctr">
              <a:lnSpc>
                <a:spcPct val="90000"/>
              </a:lnSpc>
              <a:spcAft>
                <a:spcPts val="844"/>
              </a:spcAft>
            </a:pPr>
            <a:endParaRPr lang="en-US" sz="1400" dirty="0">
              <a:gradFill>
                <a:gsLst>
                  <a:gs pos="2917">
                    <a:schemeClr val="tx1"/>
                  </a:gs>
                  <a:gs pos="30000">
                    <a:schemeClr val="tx1"/>
                  </a:gs>
                </a:gsLst>
                <a:lin ang="5400000" scaled="0"/>
              </a:gradFill>
            </a:endParaRPr>
          </a:p>
        </p:txBody>
      </p:sp>
      <p:sp>
        <p:nvSpPr>
          <p:cNvPr id="12" name="TextBox 11">
            <a:extLst>
              <a:ext uri="{FF2B5EF4-FFF2-40B4-BE49-F238E27FC236}">
                <a16:creationId xmlns:a16="http://schemas.microsoft.com/office/drawing/2014/main" id="{08F14020-7410-E140-B35F-9AA0E8302B22}"/>
              </a:ext>
            </a:extLst>
          </p:cNvPr>
          <p:cNvSpPr txBox="1"/>
          <p:nvPr/>
        </p:nvSpPr>
        <p:spPr>
          <a:xfrm>
            <a:off x="5535536" y="2865015"/>
            <a:ext cx="1463040" cy="822789"/>
          </a:xfrm>
          <a:prstGeom prst="rect">
            <a:avLst/>
          </a:prstGeom>
          <a:noFill/>
        </p:spPr>
        <p:txBody>
          <a:bodyPr wrap="square" lIns="85725" tIns="68580" rIns="85725" bIns="68580" rtlCol="0">
            <a:spAutoFit/>
          </a:bodyPr>
          <a:lstStyle/>
          <a:p>
            <a:pPr algn="ctr">
              <a:lnSpc>
                <a:spcPct val="90000"/>
              </a:lnSpc>
              <a:spcAft>
                <a:spcPts val="844"/>
              </a:spcAft>
            </a:pPr>
            <a:r>
              <a:rPr lang="en-US" sz="1400" dirty="0">
                <a:gradFill>
                  <a:gsLst>
                    <a:gs pos="2917">
                      <a:schemeClr val="tx1"/>
                    </a:gs>
                    <a:gs pos="30000">
                      <a:schemeClr val="tx1"/>
                    </a:gs>
                  </a:gsLst>
                  <a:lin ang="5400000" scaled="0"/>
                </a:gradFill>
              </a:rPr>
              <a:t>Your choice </a:t>
            </a:r>
            <a:br>
              <a:rPr lang="en-US" sz="1400" dirty="0">
                <a:gradFill>
                  <a:gsLst>
                    <a:gs pos="2917">
                      <a:schemeClr val="tx1"/>
                    </a:gs>
                    <a:gs pos="30000">
                      <a:schemeClr val="tx1"/>
                    </a:gs>
                  </a:gsLst>
                  <a:lin ang="5400000" scaled="0"/>
                </a:gradFill>
              </a:rPr>
            </a:br>
            <a:r>
              <a:rPr lang="en-US" sz="1400" dirty="0">
                <a:gradFill>
                  <a:gsLst>
                    <a:gs pos="2917">
                      <a:schemeClr val="tx1"/>
                    </a:gs>
                    <a:gs pos="30000">
                      <a:schemeClr val="tx1"/>
                    </a:gs>
                  </a:gsLst>
                  <a:lin ang="5400000" scaled="0"/>
                </a:gradFill>
              </a:rPr>
              <a:t>of workforce</a:t>
            </a:r>
          </a:p>
          <a:p>
            <a:pPr algn="ctr">
              <a:lnSpc>
                <a:spcPct val="90000"/>
              </a:lnSpc>
              <a:spcAft>
                <a:spcPts val="844"/>
              </a:spcAft>
            </a:pPr>
            <a:endParaRPr lang="en-US" sz="1400" dirty="0">
              <a:gradFill>
                <a:gsLst>
                  <a:gs pos="2917">
                    <a:schemeClr val="tx1"/>
                  </a:gs>
                  <a:gs pos="30000">
                    <a:schemeClr val="tx1"/>
                  </a:gs>
                </a:gsLst>
                <a:lin ang="5400000" scaled="0"/>
              </a:gradFill>
            </a:endParaRPr>
          </a:p>
        </p:txBody>
      </p:sp>
      <p:sp>
        <p:nvSpPr>
          <p:cNvPr id="15" name="TextBox 14">
            <a:extLst>
              <a:ext uri="{FF2B5EF4-FFF2-40B4-BE49-F238E27FC236}">
                <a16:creationId xmlns:a16="http://schemas.microsoft.com/office/drawing/2014/main" id="{15D2A1DE-7CF6-8D4E-AAAB-30B89B935421}"/>
              </a:ext>
            </a:extLst>
          </p:cNvPr>
          <p:cNvSpPr txBox="1"/>
          <p:nvPr/>
        </p:nvSpPr>
        <p:spPr>
          <a:xfrm>
            <a:off x="2155682" y="2865015"/>
            <a:ext cx="1463040" cy="523220"/>
          </a:xfrm>
          <a:prstGeom prst="rect">
            <a:avLst/>
          </a:prstGeom>
          <a:noFill/>
        </p:spPr>
        <p:txBody>
          <a:bodyPr wrap="square" rtlCol="0">
            <a:spAutoFit/>
          </a:bodyPr>
          <a:lstStyle/>
          <a:p>
            <a:pPr algn="ctr"/>
            <a:r>
              <a:rPr lang="en-US" sz="1400" dirty="0"/>
              <a:t>30+ labeling</a:t>
            </a:r>
          </a:p>
          <a:p>
            <a:pPr algn="ctr"/>
            <a:r>
              <a:rPr lang="en-US" sz="1400" dirty="0"/>
              <a:t>workflows</a:t>
            </a:r>
          </a:p>
        </p:txBody>
      </p:sp>
      <p:sp>
        <p:nvSpPr>
          <p:cNvPr id="16" name="TextBox 15">
            <a:extLst>
              <a:ext uri="{FF2B5EF4-FFF2-40B4-BE49-F238E27FC236}">
                <a16:creationId xmlns:a16="http://schemas.microsoft.com/office/drawing/2014/main" id="{FED5AFBF-F25C-2C4D-BC0A-E2857F10893A}"/>
              </a:ext>
            </a:extLst>
          </p:cNvPr>
          <p:cNvSpPr txBox="1"/>
          <p:nvPr/>
        </p:nvSpPr>
        <p:spPr>
          <a:xfrm>
            <a:off x="3845609" y="2865015"/>
            <a:ext cx="1463040" cy="954107"/>
          </a:xfrm>
          <a:prstGeom prst="rect">
            <a:avLst/>
          </a:prstGeom>
          <a:noFill/>
        </p:spPr>
        <p:txBody>
          <a:bodyPr wrap="square" rtlCol="0">
            <a:spAutoFit/>
          </a:bodyPr>
          <a:lstStyle/>
          <a:p>
            <a:pPr algn="ctr"/>
            <a:r>
              <a:rPr lang="en-US" sz="1400" dirty="0"/>
              <a:t>Assistive tooling,</a:t>
            </a:r>
          </a:p>
          <a:p>
            <a:pPr algn="ctr"/>
            <a:r>
              <a:rPr lang="en-US" sz="1400" dirty="0"/>
              <a:t>auto-labeling, consensus</a:t>
            </a:r>
          </a:p>
        </p:txBody>
      </p:sp>
      <p:sp>
        <p:nvSpPr>
          <p:cNvPr id="49" name="TextBox 48">
            <a:extLst>
              <a:ext uri="{FF2B5EF4-FFF2-40B4-BE49-F238E27FC236}">
                <a16:creationId xmlns:a16="http://schemas.microsoft.com/office/drawing/2014/main" id="{1A748CE4-BE45-1243-AE0B-DBEE67416AA2}"/>
              </a:ext>
            </a:extLst>
          </p:cNvPr>
          <p:cNvSpPr txBox="1"/>
          <p:nvPr/>
        </p:nvSpPr>
        <p:spPr>
          <a:xfrm flipH="1">
            <a:off x="7225464" y="2865015"/>
            <a:ext cx="1463040" cy="646331"/>
          </a:xfrm>
          <a:prstGeom prst="rect">
            <a:avLst/>
          </a:prstGeom>
          <a:noFill/>
        </p:spPr>
        <p:txBody>
          <a:bodyPr wrap="square" lIns="0" tIns="0" rIns="0" bIns="0" rtlCol="0">
            <a:spAutoFit/>
          </a:bodyPr>
          <a:lstStyle/>
          <a:p>
            <a:pPr algn="ctr">
              <a:spcBef>
                <a:spcPct val="0"/>
              </a:spcBef>
            </a:pPr>
            <a:r>
              <a:rPr lang="en-US" sz="1400" dirty="0">
                <a:ea typeface="Amazon Ember" panose="02000000000000000000" pitchFamily="2" charset="0"/>
                <a:cs typeface="Amazon Ember Cd" panose="020B0606020204020204" pitchFamily="34" charset="0"/>
              </a:rPr>
              <a:t>Pay as you go,</a:t>
            </a:r>
          </a:p>
          <a:p>
            <a:pPr algn="ctr">
              <a:spcBef>
                <a:spcPct val="0"/>
              </a:spcBef>
            </a:pPr>
            <a:r>
              <a:rPr lang="en-US" sz="1400" dirty="0">
                <a:solidFill>
                  <a:schemeClr val="tx2"/>
                </a:solidFill>
                <a:ea typeface="Amazon Ember" panose="02000000000000000000" pitchFamily="2" charset="0"/>
                <a:cs typeface="Amazon Ember Cd" panose="020B0606020204020204" pitchFamily="34" charset="0"/>
              </a:rPr>
              <a:t>volume discounts</a:t>
            </a:r>
          </a:p>
          <a:p>
            <a:pPr algn="ctr">
              <a:spcBef>
                <a:spcPct val="0"/>
              </a:spcBef>
            </a:pPr>
            <a:endParaRPr lang="en-US" sz="1400" dirty="0">
              <a:ea typeface="Amazon Ember Cd" panose="020B0606020204020204" pitchFamily="34" charset="0"/>
              <a:cs typeface="Amazon Ember Cd" panose="020B0606020204020204" pitchFamily="34" charset="0"/>
            </a:endParaRPr>
          </a:p>
        </p:txBody>
      </p:sp>
      <p:sp>
        <p:nvSpPr>
          <p:cNvPr id="23" name="Rectangle 22">
            <a:extLst>
              <a:ext uri="{FF2B5EF4-FFF2-40B4-BE49-F238E27FC236}">
                <a16:creationId xmlns:a16="http://schemas.microsoft.com/office/drawing/2014/main" id="{2798FDB0-10AC-DD4D-AEDA-51A17652A540}"/>
              </a:ext>
            </a:extLst>
          </p:cNvPr>
          <p:cNvSpPr/>
          <p:nvPr/>
        </p:nvSpPr>
        <p:spPr>
          <a:xfrm>
            <a:off x="241852" y="1203872"/>
            <a:ext cx="8660297" cy="646331"/>
          </a:xfrm>
          <a:prstGeom prst="rect">
            <a:avLst/>
          </a:prstGeom>
        </p:spPr>
        <p:txBody>
          <a:bodyPr wrap="square">
            <a:spAutoFit/>
          </a:bodyPr>
          <a:lstStyle/>
          <a:p>
            <a:pPr algn="ctr"/>
            <a:r>
              <a:rPr lang="en-US" sz="1800" b="1" dirty="0">
                <a:solidFill>
                  <a:schemeClr val="accent1"/>
                </a:solidFill>
              </a:rPr>
              <a:t>Easily label training data for machine learning at scale </a:t>
            </a:r>
          </a:p>
          <a:p>
            <a:pPr algn="ctr"/>
            <a:endParaRPr lang="en-US" sz="1800" b="1" dirty="0">
              <a:solidFill>
                <a:schemeClr val="accent1"/>
              </a:solidFill>
            </a:endParaRPr>
          </a:p>
        </p:txBody>
      </p:sp>
      <p:grpSp>
        <p:nvGrpSpPr>
          <p:cNvPr id="26" name="Group 25">
            <a:extLst>
              <a:ext uri="{FF2B5EF4-FFF2-40B4-BE49-F238E27FC236}">
                <a16:creationId xmlns:a16="http://schemas.microsoft.com/office/drawing/2014/main" id="{98B33E18-4C7C-4610-B96E-014928D0F374}"/>
              </a:ext>
            </a:extLst>
          </p:cNvPr>
          <p:cNvGrpSpPr/>
          <p:nvPr/>
        </p:nvGrpSpPr>
        <p:grpSpPr>
          <a:xfrm>
            <a:off x="7630408" y="2037812"/>
            <a:ext cx="653152" cy="650304"/>
            <a:chOff x="1988616" y="2116627"/>
            <a:chExt cx="482627" cy="480523"/>
          </a:xfrm>
        </p:grpSpPr>
        <p:grpSp>
          <p:nvGrpSpPr>
            <p:cNvPr id="27" name="Group 26">
              <a:extLst>
                <a:ext uri="{FF2B5EF4-FFF2-40B4-BE49-F238E27FC236}">
                  <a16:creationId xmlns:a16="http://schemas.microsoft.com/office/drawing/2014/main" id="{BEB745B8-745F-4919-ABD1-7F1338094CEC}"/>
                </a:ext>
              </a:extLst>
            </p:cNvPr>
            <p:cNvGrpSpPr/>
            <p:nvPr/>
          </p:nvGrpSpPr>
          <p:grpSpPr>
            <a:xfrm>
              <a:off x="2150439" y="2207649"/>
              <a:ext cx="158980" cy="298479"/>
              <a:chOff x="6315195" y="1859369"/>
              <a:chExt cx="158980" cy="298479"/>
            </a:xfrm>
          </p:grpSpPr>
          <p:sp>
            <p:nvSpPr>
              <p:cNvPr id="29" name="Freeform 10">
                <a:extLst>
                  <a:ext uri="{FF2B5EF4-FFF2-40B4-BE49-F238E27FC236}">
                    <a16:creationId xmlns:a16="http://schemas.microsoft.com/office/drawing/2014/main" id="{4A3B76D2-8830-48CC-8ED9-10CDF7ED7BCA}"/>
                  </a:ext>
                </a:extLst>
              </p:cNvPr>
              <p:cNvSpPr>
                <a:spLocks/>
              </p:cNvSpPr>
              <p:nvPr/>
            </p:nvSpPr>
            <p:spPr bwMode="auto">
              <a:xfrm>
                <a:off x="6315195" y="1886721"/>
                <a:ext cx="158980" cy="241211"/>
              </a:xfrm>
              <a:custGeom>
                <a:avLst/>
                <a:gdLst>
                  <a:gd name="T0" fmla="*/ 76 w 83"/>
                  <a:gd name="T1" fmla="*/ 11 h 127"/>
                  <a:gd name="T2" fmla="*/ 40 w 83"/>
                  <a:gd name="T3" fmla="*/ 0 h 127"/>
                  <a:gd name="T4" fmla="*/ 17 w 83"/>
                  <a:gd name="T5" fmla="*/ 8 h 127"/>
                  <a:gd name="T6" fmla="*/ 11 w 83"/>
                  <a:gd name="T7" fmla="*/ 26 h 127"/>
                  <a:gd name="T8" fmla="*/ 17 w 83"/>
                  <a:gd name="T9" fmla="*/ 41 h 127"/>
                  <a:gd name="T10" fmla="*/ 47 w 83"/>
                  <a:gd name="T11" fmla="*/ 55 h 127"/>
                  <a:gd name="T12" fmla="*/ 77 w 83"/>
                  <a:gd name="T13" fmla="*/ 71 h 127"/>
                  <a:gd name="T14" fmla="*/ 83 w 83"/>
                  <a:gd name="T15" fmla="*/ 89 h 127"/>
                  <a:gd name="T16" fmla="*/ 73 w 83"/>
                  <a:gd name="T17" fmla="*/ 115 h 127"/>
                  <a:gd name="T18" fmla="*/ 42 w 83"/>
                  <a:gd name="T19" fmla="*/ 127 h 127"/>
                  <a:gd name="T20" fmla="*/ 6 w 83"/>
                  <a:gd name="T21" fmla="*/ 119 h 127"/>
                  <a:gd name="T22" fmla="*/ 0 w 83"/>
                  <a:gd name="T23" fmla="*/ 115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3" h="127">
                    <a:moveTo>
                      <a:pt x="76" y="11"/>
                    </a:moveTo>
                    <a:cubicBezTo>
                      <a:pt x="65" y="5"/>
                      <a:pt x="53" y="0"/>
                      <a:pt x="40" y="0"/>
                    </a:cubicBezTo>
                    <a:cubicBezTo>
                      <a:pt x="32" y="0"/>
                      <a:pt x="23" y="2"/>
                      <a:pt x="17" y="8"/>
                    </a:cubicBezTo>
                    <a:cubicBezTo>
                      <a:pt x="13" y="12"/>
                      <a:pt x="11" y="18"/>
                      <a:pt x="11" y="26"/>
                    </a:cubicBezTo>
                    <a:cubicBezTo>
                      <a:pt x="11" y="32"/>
                      <a:pt x="13" y="37"/>
                      <a:pt x="17" y="41"/>
                    </a:cubicBezTo>
                    <a:cubicBezTo>
                      <a:pt x="25" y="49"/>
                      <a:pt x="37" y="51"/>
                      <a:pt x="47" y="55"/>
                    </a:cubicBezTo>
                    <a:cubicBezTo>
                      <a:pt x="58" y="58"/>
                      <a:pt x="69" y="62"/>
                      <a:pt x="77" y="71"/>
                    </a:cubicBezTo>
                    <a:cubicBezTo>
                      <a:pt x="81" y="76"/>
                      <a:pt x="83" y="82"/>
                      <a:pt x="83" y="89"/>
                    </a:cubicBezTo>
                    <a:cubicBezTo>
                      <a:pt x="83" y="100"/>
                      <a:pt x="80" y="108"/>
                      <a:pt x="73" y="115"/>
                    </a:cubicBezTo>
                    <a:cubicBezTo>
                      <a:pt x="65" y="123"/>
                      <a:pt x="54" y="126"/>
                      <a:pt x="42" y="127"/>
                    </a:cubicBezTo>
                    <a:cubicBezTo>
                      <a:pt x="30" y="127"/>
                      <a:pt x="17" y="124"/>
                      <a:pt x="6" y="119"/>
                    </a:cubicBezTo>
                    <a:cubicBezTo>
                      <a:pt x="4" y="118"/>
                      <a:pt x="2" y="117"/>
                      <a:pt x="0" y="115"/>
                    </a:cubicBezTo>
                  </a:path>
                </a:pathLst>
              </a:custGeom>
              <a:noFill/>
              <a:ln w="19050" cap="rnd">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cxnSp>
            <p:nvCxnSpPr>
              <p:cNvPr id="30" name="Straight Connector 29">
                <a:extLst>
                  <a:ext uri="{FF2B5EF4-FFF2-40B4-BE49-F238E27FC236}">
                    <a16:creationId xmlns:a16="http://schemas.microsoft.com/office/drawing/2014/main" id="{BB171688-4E0A-4146-B0D7-C748650BE693}"/>
                  </a:ext>
                </a:extLst>
              </p:cNvPr>
              <p:cNvCxnSpPr/>
              <p:nvPr/>
            </p:nvCxnSpPr>
            <p:spPr>
              <a:xfrm>
                <a:off x="6394684" y="1859369"/>
                <a:ext cx="0" cy="298479"/>
              </a:xfrm>
              <a:prstGeom prst="line">
                <a:avLst/>
              </a:prstGeom>
              <a:noFill/>
              <a:ln w="19050" cap="rnd">
                <a:solidFill>
                  <a:schemeClr val="accent2"/>
                </a:solidFill>
                <a:prstDash val="solid"/>
                <a:round/>
                <a:headEnd/>
                <a:tailEnd/>
              </a:ln>
            </p:spPr>
          </p:cxnSp>
        </p:grpSp>
        <p:sp>
          <p:nvSpPr>
            <p:cNvPr id="28" name="Freeform 6">
              <a:extLst>
                <a:ext uri="{FF2B5EF4-FFF2-40B4-BE49-F238E27FC236}">
                  <a16:creationId xmlns:a16="http://schemas.microsoft.com/office/drawing/2014/main" id="{0E866A22-FD1E-428D-A98A-40CE1408FBE1}"/>
                </a:ext>
              </a:extLst>
            </p:cNvPr>
            <p:cNvSpPr>
              <a:spLocks/>
            </p:cNvSpPr>
            <p:nvPr/>
          </p:nvSpPr>
          <p:spPr bwMode="auto">
            <a:xfrm>
              <a:off x="1988616" y="2116627"/>
              <a:ext cx="482627" cy="480523"/>
            </a:xfrm>
            <a:custGeom>
              <a:avLst/>
              <a:gdLst>
                <a:gd name="T0" fmla="*/ 186 w 215"/>
                <a:gd name="T1" fmla="*/ 180 h 215"/>
                <a:gd name="T2" fmla="*/ 107 w 215"/>
                <a:gd name="T3" fmla="*/ 215 h 215"/>
                <a:gd name="T4" fmla="*/ 0 w 215"/>
                <a:gd name="T5" fmla="*/ 107 h 215"/>
                <a:gd name="T6" fmla="*/ 107 w 215"/>
                <a:gd name="T7" fmla="*/ 0 h 215"/>
                <a:gd name="T8" fmla="*/ 215 w 215"/>
                <a:gd name="T9" fmla="*/ 107 h 215"/>
                <a:gd name="T10" fmla="*/ 215 w 215"/>
                <a:gd name="T11" fmla="*/ 110 h 215"/>
                <a:gd name="T12" fmla="*/ 215 w 215"/>
                <a:gd name="T13" fmla="*/ 208 h 215"/>
                <a:gd name="connsiteX0" fmla="*/ 8651 w 10066"/>
                <a:gd name="connsiteY0" fmla="*/ 8372 h 10000"/>
                <a:gd name="connsiteX1" fmla="*/ 4977 w 10066"/>
                <a:gd name="connsiteY1" fmla="*/ 10000 h 10000"/>
                <a:gd name="connsiteX2" fmla="*/ 0 w 10066"/>
                <a:gd name="connsiteY2" fmla="*/ 4977 h 10000"/>
                <a:gd name="connsiteX3" fmla="*/ 4977 w 10066"/>
                <a:gd name="connsiteY3" fmla="*/ 0 h 10000"/>
                <a:gd name="connsiteX4" fmla="*/ 10000 w 10066"/>
                <a:gd name="connsiteY4" fmla="*/ 4977 h 10000"/>
                <a:gd name="connsiteX5" fmla="*/ 10000 w 10066"/>
                <a:gd name="connsiteY5" fmla="*/ 5116 h 10000"/>
                <a:gd name="connsiteX6" fmla="*/ 10066 w 10066"/>
                <a:gd name="connsiteY6" fmla="*/ 8154 h 10000"/>
                <a:gd name="connsiteX0" fmla="*/ 8651 w 10066"/>
                <a:gd name="connsiteY0" fmla="*/ 8372 h 10000"/>
                <a:gd name="connsiteX1" fmla="*/ 4977 w 10066"/>
                <a:gd name="connsiteY1" fmla="*/ 10000 h 10000"/>
                <a:gd name="connsiteX2" fmla="*/ 0 w 10066"/>
                <a:gd name="connsiteY2" fmla="*/ 4977 h 10000"/>
                <a:gd name="connsiteX3" fmla="*/ 4977 w 10066"/>
                <a:gd name="connsiteY3" fmla="*/ 0 h 10000"/>
                <a:gd name="connsiteX4" fmla="*/ 10000 w 10066"/>
                <a:gd name="connsiteY4" fmla="*/ 4977 h 10000"/>
                <a:gd name="connsiteX5" fmla="*/ 10000 w 10066"/>
                <a:gd name="connsiteY5" fmla="*/ 5116 h 10000"/>
                <a:gd name="connsiteX6" fmla="*/ 10066 w 10066"/>
                <a:gd name="connsiteY6" fmla="*/ 8617 h 10000"/>
                <a:gd name="connsiteX0" fmla="*/ 8651 w 10066"/>
                <a:gd name="connsiteY0" fmla="*/ 8372 h 10000"/>
                <a:gd name="connsiteX1" fmla="*/ 4977 w 10066"/>
                <a:gd name="connsiteY1" fmla="*/ 10000 h 10000"/>
                <a:gd name="connsiteX2" fmla="*/ 0 w 10066"/>
                <a:gd name="connsiteY2" fmla="*/ 4977 h 10000"/>
                <a:gd name="connsiteX3" fmla="*/ 4977 w 10066"/>
                <a:gd name="connsiteY3" fmla="*/ 0 h 10000"/>
                <a:gd name="connsiteX4" fmla="*/ 10000 w 10066"/>
                <a:gd name="connsiteY4" fmla="*/ 4977 h 10000"/>
                <a:gd name="connsiteX5" fmla="*/ 10000 w 10066"/>
                <a:gd name="connsiteY5" fmla="*/ 5116 h 10000"/>
                <a:gd name="connsiteX6" fmla="*/ 10066 w 10066"/>
                <a:gd name="connsiteY6" fmla="*/ 9080 h 10000"/>
                <a:gd name="connsiteX0" fmla="*/ 8651 w 10066"/>
                <a:gd name="connsiteY0" fmla="*/ 8372 h 10000"/>
                <a:gd name="connsiteX1" fmla="*/ 4977 w 10066"/>
                <a:gd name="connsiteY1" fmla="*/ 10000 h 10000"/>
                <a:gd name="connsiteX2" fmla="*/ 0 w 10066"/>
                <a:gd name="connsiteY2" fmla="*/ 4977 h 10000"/>
                <a:gd name="connsiteX3" fmla="*/ 4977 w 10066"/>
                <a:gd name="connsiteY3" fmla="*/ 0 h 10000"/>
                <a:gd name="connsiteX4" fmla="*/ 10000 w 10066"/>
                <a:gd name="connsiteY4" fmla="*/ 4977 h 10000"/>
                <a:gd name="connsiteX5" fmla="*/ 10000 w 10066"/>
                <a:gd name="connsiteY5" fmla="*/ 5116 h 10000"/>
                <a:gd name="connsiteX6" fmla="*/ 10066 w 10066"/>
                <a:gd name="connsiteY6" fmla="*/ 8617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66" h="10000">
                  <a:moveTo>
                    <a:pt x="8651" y="8372"/>
                  </a:moveTo>
                  <a:cubicBezTo>
                    <a:pt x="7767" y="9395"/>
                    <a:pt x="6465" y="10000"/>
                    <a:pt x="4977" y="10000"/>
                  </a:cubicBezTo>
                  <a:cubicBezTo>
                    <a:pt x="2233" y="10000"/>
                    <a:pt x="0" y="7767"/>
                    <a:pt x="0" y="4977"/>
                  </a:cubicBezTo>
                  <a:cubicBezTo>
                    <a:pt x="0" y="2233"/>
                    <a:pt x="2233" y="0"/>
                    <a:pt x="4977" y="0"/>
                  </a:cubicBezTo>
                  <a:cubicBezTo>
                    <a:pt x="7767" y="0"/>
                    <a:pt x="10000" y="2233"/>
                    <a:pt x="10000" y="4977"/>
                  </a:cubicBezTo>
                  <a:lnTo>
                    <a:pt x="10000" y="5116"/>
                  </a:lnTo>
                  <a:cubicBezTo>
                    <a:pt x="10000" y="9674"/>
                    <a:pt x="10066" y="8617"/>
                    <a:pt x="10066" y="8617"/>
                  </a:cubicBezTo>
                </a:path>
              </a:pathLst>
            </a:custGeom>
            <a:noFill/>
            <a:ln w="19050" cap="rnd">
              <a:solidFill>
                <a:schemeClr val="tx1"/>
              </a:solidFill>
              <a:prstDash val="solid"/>
              <a:round/>
              <a:headEnd/>
              <a:tailEnd type="arrow" w="med" len="sm"/>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31" name="Graphic 840">
            <a:extLst>
              <a:ext uri="{FF2B5EF4-FFF2-40B4-BE49-F238E27FC236}">
                <a16:creationId xmlns:a16="http://schemas.microsoft.com/office/drawing/2014/main" id="{588EAD8A-3603-47A5-89E5-F7730E6B7832}"/>
              </a:ext>
            </a:extLst>
          </p:cNvPr>
          <p:cNvGrpSpPr/>
          <p:nvPr/>
        </p:nvGrpSpPr>
        <p:grpSpPr>
          <a:xfrm>
            <a:off x="3986701" y="1772536"/>
            <a:ext cx="1180856" cy="1180856"/>
            <a:chOff x="1370330" y="2771775"/>
            <a:chExt cx="457200" cy="457200"/>
          </a:xfrm>
        </p:grpSpPr>
        <p:sp>
          <p:nvSpPr>
            <p:cNvPr id="32" name="Freeform: Shape 31">
              <a:extLst>
                <a:ext uri="{FF2B5EF4-FFF2-40B4-BE49-F238E27FC236}">
                  <a16:creationId xmlns:a16="http://schemas.microsoft.com/office/drawing/2014/main" id="{1EC62F2D-743D-43E4-B9FA-3662F11EDCEB}"/>
                </a:ext>
              </a:extLst>
            </p:cNvPr>
            <p:cNvSpPr/>
            <p:nvPr/>
          </p:nvSpPr>
          <p:spPr>
            <a:xfrm>
              <a:off x="1463530" y="2971822"/>
              <a:ext cx="2286" cy="60030"/>
            </a:xfrm>
            <a:custGeom>
              <a:avLst/>
              <a:gdLst>
                <a:gd name="connsiteX0" fmla="*/ 0 w 2286"/>
                <a:gd name="connsiteY0" fmla="*/ 60030 h 60030"/>
                <a:gd name="connsiteX1" fmla="*/ 0 w 2286"/>
                <a:gd name="connsiteY1" fmla="*/ 30015 h 60030"/>
                <a:gd name="connsiteX2" fmla="*/ 0 w 2286"/>
                <a:gd name="connsiteY2" fmla="*/ 0 h 60030"/>
                <a:gd name="connsiteX3" fmla="*/ 0 w 2286"/>
                <a:gd name="connsiteY3" fmla="*/ 60030 h 60030"/>
              </a:gdLst>
              <a:ahLst/>
              <a:cxnLst>
                <a:cxn ang="0">
                  <a:pos x="connsiteX0" y="connsiteY0"/>
                </a:cxn>
                <a:cxn ang="0">
                  <a:pos x="connsiteX1" y="connsiteY1"/>
                </a:cxn>
                <a:cxn ang="0">
                  <a:pos x="connsiteX2" y="connsiteY2"/>
                </a:cxn>
                <a:cxn ang="0">
                  <a:pos x="connsiteX3" y="connsiteY3"/>
                </a:cxn>
              </a:cxnLst>
              <a:rect l="l" t="t" r="r" b="b"/>
              <a:pathLst>
                <a:path w="2286" h="60030">
                  <a:moveTo>
                    <a:pt x="0" y="60030"/>
                  </a:moveTo>
                  <a:lnTo>
                    <a:pt x="0" y="30015"/>
                  </a:lnTo>
                  <a:lnTo>
                    <a:pt x="0" y="0"/>
                  </a:lnTo>
                  <a:lnTo>
                    <a:pt x="0" y="60030"/>
                  </a:lnTo>
                  <a:close/>
                </a:path>
              </a:pathLst>
            </a:custGeom>
            <a:noFill/>
            <a:ln w="19050" cap="flat">
              <a:solidFill>
                <a:srgbClr val="F1F2F2"/>
              </a:solidFill>
              <a:prstDash val="solid"/>
              <a:round/>
            </a:ln>
          </p:spPr>
          <p:txBody>
            <a:bodyPr rtlCol="0" anchor="ctr"/>
            <a:lstStyle/>
            <a:p>
              <a:endParaRPr lang="en-US"/>
            </a:p>
          </p:txBody>
        </p:sp>
        <p:sp>
          <p:nvSpPr>
            <p:cNvPr id="33" name="Freeform: Shape 32">
              <a:extLst>
                <a:ext uri="{FF2B5EF4-FFF2-40B4-BE49-F238E27FC236}">
                  <a16:creationId xmlns:a16="http://schemas.microsoft.com/office/drawing/2014/main" id="{EE9790B3-DF49-4CAD-9201-DEA27C5E6CA9}"/>
                </a:ext>
              </a:extLst>
            </p:cNvPr>
            <p:cNvSpPr/>
            <p:nvPr/>
          </p:nvSpPr>
          <p:spPr>
            <a:xfrm>
              <a:off x="1531218" y="2915747"/>
              <a:ext cx="33855" cy="86090"/>
            </a:xfrm>
            <a:custGeom>
              <a:avLst/>
              <a:gdLst>
                <a:gd name="connsiteX0" fmla="*/ 0 w 33855"/>
                <a:gd name="connsiteY0" fmla="*/ 86091 h 86090"/>
                <a:gd name="connsiteX1" fmla="*/ 0 w 33855"/>
                <a:gd name="connsiteY1" fmla="*/ 50772 h 86090"/>
                <a:gd name="connsiteX2" fmla="*/ 33856 w 33855"/>
                <a:gd name="connsiteY2" fmla="*/ 33856 h 86090"/>
                <a:gd name="connsiteX3" fmla="*/ 33856 w 33855"/>
                <a:gd name="connsiteY3" fmla="*/ 0 h 86090"/>
              </a:gdLst>
              <a:ahLst/>
              <a:cxnLst>
                <a:cxn ang="0">
                  <a:pos x="connsiteX0" y="connsiteY0"/>
                </a:cxn>
                <a:cxn ang="0">
                  <a:pos x="connsiteX1" y="connsiteY1"/>
                </a:cxn>
                <a:cxn ang="0">
                  <a:pos x="connsiteX2" y="connsiteY2"/>
                </a:cxn>
                <a:cxn ang="0">
                  <a:pos x="connsiteX3" y="connsiteY3"/>
                </a:cxn>
              </a:cxnLst>
              <a:rect l="l" t="t" r="r" b="b"/>
              <a:pathLst>
                <a:path w="33855" h="86090">
                  <a:moveTo>
                    <a:pt x="0" y="86091"/>
                  </a:moveTo>
                  <a:lnTo>
                    <a:pt x="0" y="50772"/>
                  </a:lnTo>
                  <a:lnTo>
                    <a:pt x="33856" y="33856"/>
                  </a:lnTo>
                  <a:lnTo>
                    <a:pt x="33856" y="0"/>
                  </a:lnTo>
                </a:path>
              </a:pathLst>
            </a:custGeom>
            <a:noFill/>
            <a:ln w="19050" cap="flat">
              <a:solidFill>
                <a:srgbClr val="F1F2F2"/>
              </a:solidFill>
              <a:prstDash val="solid"/>
              <a:round/>
            </a:ln>
          </p:spPr>
          <p:txBody>
            <a:bodyPr rtlCol="0" anchor="ctr"/>
            <a:lstStyle/>
            <a:p>
              <a:endParaRPr lang="en-US"/>
            </a:p>
          </p:txBody>
        </p:sp>
        <p:sp>
          <p:nvSpPr>
            <p:cNvPr id="34" name="Freeform: Shape 33">
              <a:extLst>
                <a:ext uri="{FF2B5EF4-FFF2-40B4-BE49-F238E27FC236}">
                  <a16:creationId xmlns:a16="http://schemas.microsoft.com/office/drawing/2014/main" id="{2E1ACB2A-E86D-48A1-9A44-A20D733D378A}"/>
                </a:ext>
              </a:extLst>
            </p:cNvPr>
            <p:cNvSpPr/>
            <p:nvPr/>
          </p:nvSpPr>
          <p:spPr>
            <a:xfrm>
              <a:off x="1497385" y="2949602"/>
              <a:ext cx="33832" cy="16916"/>
            </a:xfrm>
            <a:custGeom>
              <a:avLst/>
              <a:gdLst>
                <a:gd name="connsiteX0" fmla="*/ 33833 w 33832"/>
                <a:gd name="connsiteY0" fmla="*/ 16916 h 16916"/>
                <a:gd name="connsiteX1" fmla="*/ 0 w 33832"/>
                <a:gd name="connsiteY1" fmla="*/ 0 h 16916"/>
              </a:gdLst>
              <a:ahLst/>
              <a:cxnLst>
                <a:cxn ang="0">
                  <a:pos x="connsiteX0" y="connsiteY0"/>
                </a:cxn>
                <a:cxn ang="0">
                  <a:pos x="connsiteX1" y="connsiteY1"/>
                </a:cxn>
              </a:cxnLst>
              <a:rect l="l" t="t" r="r" b="b"/>
              <a:pathLst>
                <a:path w="33832" h="16916">
                  <a:moveTo>
                    <a:pt x="33833" y="16916"/>
                  </a:moveTo>
                  <a:lnTo>
                    <a:pt x="0" y="0"/>
                  </a:lnTo>
                </a:path>
              </a:pathLst>
            </a:custGeom>
            <a:ln w="19050" cap="flat">
              <a:solidFill>
                <a:srgbClr val="F1F2F2"/>
              </a:solidFill>
              <a:prstDash val="solid"/>
              <a:round/>
            </a:ln>
          </p:spPr>
          <p:txBody>
            <a:bodyPr rtlCol="0" anchor="ctr"/>
            <a:lstStyle/>
            <a:p>
              <a:endParaRPr lang="en-US"/>
            </a:p>
          </p:txBody>
        </p:sp>
        <p:sp>
          <p:nvSpPr>
            <p:cNvPr id="35" name="Freeform: Shape 34">
              <a:extLst>
                <a:ext uri="{FF2B5EF4-FFF2-40B4-BE49-F238E27FC236}">
                  <a16:creationId xmlns:a16="http://schemas.microsoft.com/office/drawing/2014/main" id="{1A62A025-4A47-4A40-BB24-66321D484940}"/>
                </a:ext>
              </a:extLst>
            </p:cNvPr>
            <p:cNvSpPr/>
            <p:nvPr/>
          </p:nvSpPr>
          <p:spPr>
            <a:xfrm>
              <a:off x="1531218" y="2885457"/>
              <a:ext cx="2286" cy="41582"/>
            </a:xfrm>
            <a:custGeom>
              <a:avLst/>
              <a:gdLst>
                <a:gd name="connsiteX0" fmla="*/ 0 w 2286"/>
                <a:gd name="connsiteY0" fmla="*/ 41582 h 41582"/>
                <a:gd name="connsiteX1" fmla="*/ 0 w 2286"/>
                <a:gd name="connsiteY1" fmla="*/ 0 h 41582"/>
              </a:gdLst>
              <a:ahLst/>
              <a:cxnLst>
                <a:cxn ang="0">
                  <a:pos x="connsiteX0" y="connsiteY0"/>
                </a:cxn>
                <a:cxn ang="0">
                  <a:pos x="connsiteX1" y="connsiteY1"/>
                </a:cxn>
              </a:cxnLst>
              <a:rect l="l" t="t" r="r" b="b"/>
              <a:pathLst>
                <a:path w="2286" h="41582">
                  <a:moveTo>
                    <a:pt x="0" y="41582"/>
                  </a:moveTo>
                  <a:lnTo>
                    <a:pt x="0" y="0"/>
                  </a:lnTo>
                </a:path>
              </a:pathLst>
            </a:custGeom>
            <a:ln w="19050" cap="flat">
              <a:solidFill>
                <a:srgbClr val="F1F2F2"/>
              </a:solidFill>
              <a:prstDash val="solid"/>
              <a:round/>
            </a:ln>
          </p:spPr>
          <p:txBody>
            <a:bodyPr rtlCol="0" anchor="ctr"/>
            <a:lstStyle/>
            <a:p>
              <a:endParaRPr lang="en-US"/>
            </a:p>
          </p:txBody>
        </p:sp>
        <p:sp>
          <p:nvSpPr>
            <p:cNvPr id="36" name="Freeform: Shape 35">
              <a:extLst>
                <a:ext uri="{FF2B5EF4-FFF2-40B4-BE49-F238E27FC236}">
                  <a16:creationId xmlns:a16="http://schemas.microsoft.com/office/drawing/2014/main" id="{F82A8560-BE2A-402E-81F6-17A1D851B20F}"/>
                </a:ext>
              </a:extLst>
            </p:cNvPr>
            <p:cNvSpPr/>
            <p:nvPr/>
          </p:nvSpPr>
          <p:spPr>
            <a:xfrm>
              <a:off x="1463530" y="2983001"/>
              <a:ext cx="32598" cy="19202"/>
            </a:xfrm>
            <a:custGeom>
              <a:avLst/>
              <a:gdLst>
                <a:gd name="connsiteX0" fmla="*/ 0 w 32598"/>
                <a:gd name="connsiteY0" fmla="*/ 19202 h 19202"/>
                <a:gd name="connsiteX1" fmla="*/ 32598 w 32598"/>
                <a:gd name="connsiteY1" fmla="*/ 0 h 19202"/>
              </a:gdLst>
              <a:ahLst/>
              <a:cxnLst>
                <a:cxn ang="0">
                  <a:pos x="connsiteX0" y="connsiteY0"/>
                </a:cxn>
                <a:cxn ang="0">
                  <a:pos x="connsiteX1" y="connsiteY1"/>
                </a:cxn>
              </a:cxnLst>
              <a:rect l="l" t="t" r="r" b="b"/>
              <a:pathLst>
                <a:path w="32598" h="19202">
                  <a:moveTo>
                    <a:pt x="0" y="19202"/>
                  </a:moveTo>
                  <a:lnTo>
                    <a:pt x="32598" y="0"/>
                  </a:lnTo>
                </a:path>
              </a:pathLst>
            </a:custGeom>
            <a:ln w="19050" cap="flat">
              <a:solidFill>
                <a:srgbClr val="F1F2F2"/>
              </a:solidFill>
              <a:prstDash val="solid"/>
              <a:round/>
            </a:ln>
          </p:spPr>
          <p:txBody>
            <a:bodyPr rtlCol="0" anchor="ctr"/>
            <a:lstStyle/>
            <a:p>
              <a:endParaRPr lang="en-US"/>
            </a:p>
          </p:txBody>
        </p:sp>
        <p:sp>
          <p:nvSpPr>
            <p:cNvPr id="37" name="Freeform: Shape 36">
              <a:extLst>
                <a:ext uri="{FF2B5EF4-FFF2-40B4-BE49-F238E27FC236}">
                  <a16:creationId xmlns:a16="http://schemas.microsoft.com/office/drawing/2014/main" id="{16C77023-F656-4B1D-B61F-63C8F84187AA}"/>
                </a:ext>
              </a:extLst>
            </p:cNvPr>
            <p:cNvSpPr/>
            <p:nvPr/>
          </p:nvSpPr>
          <p:spPr>
            <a:xfrm>
              <a:off x="1497385" y="3034230"/>
              <a:ext cx="33832" cy="22562"/>
            </a:xfrm>
            <a:custGeom>
              <a:avLst/>
              <a:gdLst>
                <a:gd name="connsiteX0" fmla="*/ 0 w 33832"/>
                <a:gd name="connsiteY0" fmla="*/ 22563 h 22562"/>
                <a:gd name="connsiteX1" fmla="*/ 33833 w 33832"/>
                <a:gd name="connsiteY1" fmla="*/ 0 h 22562"/>
              </a:gdLst>
              <a:ahLst/>
              <a:cxnLst>
                <a:cxn ang="0">
                  <a:pos x="connsiteX0" y="connsiteY0"/>
                </a:cxn>
                <a:cxn ang="0">
                  <a:pos x="connsiteX1" y="connsiteY1"/>
                </a:cxn>
              </a:cxnLst>
              <a:rect l="l" t="t" r="r" b="b"/>
              <a:pathLst>
                <a:path w="33832" h="22562">
                  <a:moveTo>
                    <a:pt x="0" y="22563"/>
                  </a:moveTo>
                  <a:lnTo>
                    <a:pt x="33833" y="0"/>
                  </a:lnTo>
                </a:path>
              </a:pathLst>
            </a:custGeom>
            <a:ln w="19050" cap="flat">
              <a:solidFill>
                <a:srgbClr val="F1F2F2"/>
              </a:solidFill>
              <a:prstDash val="solid"/>
              <a:round/>
            </a:ln>
          </p:spPr>
          <p:txBody>
            <a:bodyPr rtlCol="0" anchor="ctr"/>
            <a:lstStyle/>
            <a:p>
              <a:endParaRPr lang="en-US"/>
            </a:p>
          </p:txBody>
        </p:sp>
        <p:sp>
          <p:nvSpPr>
            <p:cNvPr id="38" name="Freeform: Shape 37">
              <a:extLst>
                <a:ext uri="{FF2B5EF4-FFF2-40B4-BE49-F238E27FC236}">
                  <a16:creationId xmlns:a16="http://schemas.microsoft.com/office/drawing/2014/main" id="{6FE619D7-C084-4DEA-89A8-A9A0232EF84A}"/>
                </a:ext>
              </a:extLst>
            </p:cNvPr>
            <p:cNvSpPr/>
            <p:nvPr/>
          </p:nvSpPr>
          <p:spPr>
            <a:xfrm>
              <a:off x="1528315" y="3098215"/>
              <a:ext cx="32598" cy="19179"/>
            </a:xfrm>
            <a:custGeom>
              <a:avLst/>
              <a:gdLst>
                <a:gd name="connsiteX0" fmla="*/ 0 w 32598"/>
                <a:gd name="connsiteY0" fmla="*/ 19180 h 19179"/>
                <a:gd name="connsiteX1" fmla="*/ 32598 w 32598"/>
                <a:gd name="connsiteY1" fmla="*/ 0 h 19179"/>
              </a:gdLst>
              <a:ahLst/>
              <a:cxnLst>
                <a:cxn ang="0">
                  <a:pos x="connsiteX0" y="connsiteY0"/>
                </a:cxn>
                <a:cxn ang="0">
                  <a:pos x="connsiteX1" y="connsiteY1"/>
                </a:cxn>
              </a:cxnLst>
              <a:rect l="l" t="t" r="r" b="b"/>
              <a:pathLst>
                <a:path w="32598" h="19179">
                  <a:moveTo>
                    <a:pt x="0" y="19180"/>
                  </a:moveTo>
                  <a:lnTo>
                    <a:pt x="32598" y="0"/>
                  </a:lnTo>
                </a:path>
              </a:pathLst>
            </a:custGeom>
            <a:ln w="19050" cap="flat">
              <a:solidFill>
                <a:srgbClr val="F1F2F2"/>
              </a:solidFill>
              <a:prstDash val="solid"/>
              <a:round/>
            </a:ln>
          </p:spPr>
          <p:txBody>
            <a:bodyPr rtlCol="0" anchor="ctr"/>
            <a:lstStyle/>
            <a:p>
              <a:endParaRPr lang="en-US"/>
            </a:p>
          </p:txBody>
        </p:sp>
        <p:sp>
          <p:nvSpPr>
            <p:cNvPr id="39" name="Freeform: Shape 38">
              <a:extLst>
                <a:ext uri="{FF2B5EF4-FFF2-40B4-BE49-F238E27FC236}">
                  <a16:creationId xmlns:a16="http://schemas.microsoft.com/office/drawing/2014/main" id="{05DA92C6-489B-441A-839A-36E3B9F6C5D5}"/>
                </a:ext>
              </a:extLst>
            </p:cNvPr>
            <p:cNvSpPr/>
            <p:nvPr/>
          </p:nvSpPr>
          <p:spPr>
            <a:xfrm>
              <a:off x="1525595" y="3034230"/>
              <a:ext cx="73334" cy="39479"/>
            </a:xfrm>
            <a:custGeom>
              <a:avLst/>
              <a:gdLst>
                <a:gd name="connsiteX0" fmla="*/ 0 w 73334"/>
                <a:gd name="connsiteY0" fmla="*/ 39479 h 39479"/>
                <a:gd name="connsiteX1" fmla="*/ 73335 w 73334"/>
                <a:gd name="connsiteY1" fmla="*/ 0 h 39479"/>
              </a:gdLst>
              <a:ahLst/>
              <a:cxnLst>
                <a:cxn ang="0">
                  <a:pos x="connsiteX0" y="connsiteY0"/>
                </a:cxn>
                <a:cxn ang="0">
                  <a:pos x="connsiteX1" y="connsiteY1"/>
                </a:cxn>
              </a:cxnLst>
              <a:rect l="l" t="t" r="r" b="b"/>
              <a:pathLst>
                <a:path w="73334" h="39479">
                  <a:moveTo>
                    <a:pt x="0" y="39479"/>
                  </a:moveTo>
                  <a:lnTo>
                    <a:pt x="73335" y="0"/>
                  </a:lnTo>
                </a:path>
              </a:pathLst>
            </a:custGeom>
            <a:ln w="19050" cap="flat">
              <a:solidFill>
                <a:srgbClr val="F1F2F2"/>
              </a:solidFill>
              <a:prstDash val="solid"/>
              <a:round/>
            </a:ln>
          </p:spPr>
          <p:txBody>
            <a:bodyPr rtlCol="0" anchor="ctr"/>
            <a:lstStyle/>
            <a:p>
              <a:endParaRPr lang="en-US"/>
            </a:p>
          </p:txBody>
        </p:sp>
        <p:sp>
          <p:nvSpPr>
            <p:cNvPr id="40" name="Freeform: Shape 39">
              <a:extLst>
                <a:ext uri="{FF2B5EF4-FFF2-40B4-BE49-F238E27FC236}">
                  <a16:creationId xmlns:a16="http://schemas.microsoft.com/office/drawing/2014/main" id="{0242E213-9F9E-4563-9B4E-C670AF01AEA9}"/>
                </a:ext>
              </a:extLst>
            </p:cNvPr>
            <p:cNvSpPr/>
            <p:nvPr/>
          </p:nvSpPr>
          <p:spPr>
            <a:xfrm>
              <a:off x="1497385" y="3000375"/>
              <a:ext cx="33832" cy="22562"/>
            </a:xfrm>
            <a:custGeom>
              <a:avLst/>
              <a:gdLst>
                <a:gd name="connsiteX0" fmla="*/ 0 w 33832"/>
                <a:gd name="connsiteY0" fmla="*/ 22563 h 22562"/>
                <a:gd name="connsiteX1" fmla="*/ 33833 w 33832"/>
                <a:gd name="connsiteY1" fmla="*/ 0 h 22562"/>
              </a:gdLst>
              <a:ahLst/>
              <a:cxnLst>
                <a:cxn ang="0">
                  <a:pos x="connsiteX0" y="connsiteY0"/>
                </a:cxn>
                <a:cxn ang="0">
                  <a:pos x="connsiteX1" y="connsiteY1"/>
                </a:cxn>
              </a:cxnLst>
              <a:rect l="l" t="t" r="r" b="b"/>
              <a:pathLst>
                <a:path w="33832" h="22562">
                  <a:moveTo>
                    <a:pt x="0" y="22563"/>
                  </a:moveTo>
                  <a:lnTo>
                    <a:pt x="33833" y="0"/>
                  </a:lnTo>
                </a:path>
              </a:pathLst>
            </a:custGeom>
            <a:ln w="19050" cap="flat">
              <a:solidFill>
                <a:srgbClr val="F1F2F2"/>
              </a:solidFill>
              <a:prstDash val="solid"/>
              <a:round/>
            </a:ln>
          </p:spPr>
          <p:txBody>
            <a:bodyPr rtlCol="0" anchor="ctr"/>
            <a:lstStyle/>
            <a:p>
              <a:endParaRPr lang="en-US"/>
            </a:p>
          </p:txBody>
        </p:sp>
        <p:sp>
          <p:nvSpPr>
            <p:cNvPr id="41" name="Freeform: Shape 40">
              <a:extLst>
                <a:ext uri="{FF2B5EF4-FFF2-40B4-BE49-F238E27FC236}">
                  <a16:creationId xmlns:a16="http://schemas.microsoft.com/office/drawing/2014/main" id="{F1240326-61DF-4DE4-8842-2C5DB4644C3D}"/>
                </a:ext>
              </a:extLst>
            </p:cNvPr>
            <p:cNvSpPr/>
            <p:nvPr/>
          </p:nvSpPr>
          <p:spPr>
            <a:xfrm>
              <a:off x="1463530" y="2864975"/>
              <a:ext cx="135399" cy="270799"/>
            </a:xfrm>
            <a:custGeom>
              <a:avLst/>
              <a:gdLst>
                <a:gd name="connsiteX0" fmla="*/ 135400 w 135399"/>
                <a:gd name="connsiteY0" fmla="*/ 22563 h 270799"/>
                <a:gd name="connsiteX1" fmla="*/ 101544 w 135399"/>
                <a:gd name="connsiteY1" fmla="*/ 0 h 270799"/>
                <a:gd name="connsiteX2" fmla="*/ 33856 w 135399"/>
                <a:gd name="connsiteY2" fmla="*/ 39479 h 270799"/>
                <a:gd name="connsiteX3" fmla="*/ 33856 w 135399"/>
                <a:gd name="connsiteY3" fmla="*/ 84331 h 270799"/>
                <a:gd name="connsiteX4" fmla="*/ 0 w 135399"/>
                <a:gd name="connsiteY4" fmla="*/ 101544 h 270799"/>
                <a:gd name="connsiteX5" fmla="*/ 0 w 135399"/>
                <a:gd name="connsiteY5" fmla="*/ 136863 h 270799"/>
                <a:gd name="connsiteX6" fmla="*/ 0 w 135399"/>
                <a:gd name="connsiteY6" fmla="*/ 169255 h 270799"/>
                <a:gd name="connsiteX7" fmla="*/ 33856 w 135399"/>
                <a:gd name="connsiteY7" fmla="*/ 191818 h 270799"/>
                <a:gd name="connsiteX8" fmla="*/ 33856 w 135399"/>
                <a:gd name="connsiteY8" fmla="*/ 231320 h 270799"/>
                <a:gd name="connsiteX9" fmla="*/ 101544 w 135399"/>
                <a:gd name="connsiteY9" fmla="*/ 270800 h 270799"/>
                <a:gd name="connsiteX10" fmla="*/ 135400 w 135399"/>
                <a:gd name="connsiteY10" fmla="*/ 252672 h 270799"/>
                <a:gd name="connsiteX11" fmla="*/ 135400 w 135399"/>
                <a:gd name="connsiteY11" fmla="*/ 135400 h 270799"/>
                <a:gd name="connsiteX12" fmla="*/ 101544 w 135399"/>
                <a:gd name="connsiteY12" fmla="*/ 118483 h 270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5399" h="270799">
                  <a:moveTo>
                    <a:pt x="135400" y="22563"/>
                  </a:moveTo>
                  <a:lnTo>
                    <a:pt x="101544" y="0"/>
                  </a:lnTo>
                  <a:lnTo>
                    <a:pt x="33856" y="39479"/>
                  </a:lnTo>
                  <a:lnTo>
                    <a:pt x="33856" y="84331"/>
                  </a:lnTo>
                  <a:lnTo>
                    <a:pt x="0" y="101544"/>
                  </a:lnTo>
                  <a:lnTo>
                    <a:pt x="0" y="136863"/>
                  </a:lnTo>
                  <a:lnTo>
                    <a:pt x="0" y="169255"/>
                  </a:lnTo>
                  <a:lnTo>
                    <a:pt x="33856" y="191818"/>
                  </a:lnTo>
                  <a:lnTo>
                    <a:pt x="33856" y="231320"/>
                  </a:lnTo>
                  <a:lnTo>
                    <a:pt x="101544" y="270800"/>
                  </a:lnTo>
                  <a:lnTo>
                    <a:pt x="135400" y="252672"/>
                  </a:lnTo>
                  <a:lnTo>
                    <a:pt x="135400" y="135400"/>
                  </a:lnTo>
                  <a:lnTo>
                    <a:pt x="101544" y="118483"/>
                  </a:lnTo>
                </a:path>
              </a:pathLst>
            </a:custGeom>
            <a:noFill/>
            <a:ln w="19050" cap="flat">
              <a:solidFill>
                <a:srgbClr val="F1F2F2"/>
              </a:solidFill>
              <a:prstDash val="solid"/>
              <a:round/>
            </a:ln>
          </p:spPr>
          <p:txBody>
            <a:bodyPr rtlCol="0" anchor="ctr"/>
            <a:lstStyle/>
            <a:p>
              <a:endParaRPr lang="en-US"/>
            </a:p>
          </p:txBody>
        </p:sp>
        <p:sp>
          <p:nvSpPr>
            <p:cNvPr id="42" name="Freeform: Shape 41">
              <a:extLst>
                <a:ext uri="{FF2B5EF4-FFF2-40B4-BE49-F238E27FC236}">
                  <a16:creationId xmlns:a16="http://schemas.microsoft.com/office/drawing/2014/main" id="{76BFE425-6F01-4412-83F1-C2F079E0007E}"/>
                </a:ext>
              </a:extLst>
            </p:cNvPr>
            <p:cNvSpPr/>
            <p:nvPr/>
          </p:nvSpPr>
          <p:spPr>
            <a:xfrm>
              <a:off x="1531218" y="3000375"/>
              <a:ext cx="33855" cy="50772"/>
            </a:xfrm>
            <a:custGeom>
              <a:avLst/>
              <a:gdLst>
                <a:gd name="connsiteX0" fmla="*/ 33856 w 33855"/>
                <a:gd name="connsiteY0" fmla="*/ 50772 h 50772"/>
                <a:gd name="connsiteX1" fmla="*/ 33856 w 33855"/>
                <a:gd name="connsiteY1" fmla="*/ 22563 h 50772"/>
                <a:gd name="connsiteX2" fmla="*/ 0 w 33855"/>
                <a:gd name="connsiteY2" fmla="*/ 0 h 50772"/>
              </a:gdLst>
              <a:ahLst/>
              <a:cxnLst>
                <a:cxn ang="0">
                  <a:pos x="connsiteX0" y="connsiteY0"/>
                </a:cxn>
                <a:cxn ang="0">
                  <a:pos x="connsiteX1" y="connsiteY1"/>
                </a:cxn>
                <a:cxn ang="0">
                  <a:pos x="connsiteX2" y="connsiteY2"/>
                </a:cxn>
              </a:cxnLst>
              <a:rect l="l" t="t" r="r" b="b"/>
              <a:pathLst>
                <a:path w="33855" h="50772">
                  <a:moveTo>
                    <a:pt x="33856" y="50772"/>
                  </a:moveTo>
                  <a:lnTo>
                    <a:pt x="33856" y="22563"/>
                  </a:lnTo>
                  <a:lnTo>
                    <a:pt x="0" y="0"/>
                  </a:lnTo>
                </a:path>
              </a:pathLst>
            </a:custGeom>
            <a:noFill/>
            <a:ln w="19050" cap="flat">
              <a:solidFill>
                <a:srgbClr val="F1F2F2"/>
              </a:solidFill>
              <a:prstDash val="solid"/>
              <a:round/>
            </a:ln>
          </p:spPr>
          <p:txBody>
            <a:bodyPr rtlCol="0" anchor="ctr"/>
            <a:lstStyle/>
            <a:p>
              <a:endParaRPr lang="en-US"/>
            </a:p>
          </p:txBody>
        </p:sp>
        <p:sp>
          <p:nvSpPr>
            <p:cNvPr id="43" name="Freeform: Shape 42">
              <a:extLst>
                <a:ext uri="{FF2B5EF4-FFF2-40B4-BE49-F238E27FC236}">
                  <a16:creationId xmlns:a16="http://schemas.microsoft.com/office/drawing/2014/main" id="{2FB45852-EC51-453B-A260-5787B5DA61A0}"/>
                </a:ext>
              </a:extLst>
            </p:cNvPr>
            <p:cNvSpPr/>
            <p:nvPr/>
          </p:nvSpPr>
          <p:spPr>
            <a:xfrm>
              <a:off x="1734329" y="2971845"/>
              <a:ext cx="2286" cy="60030"/>
            </a:xfrm>
            <a:custGeom>
              <a:avLst/>
              <a:gdLst>
                <a:gd name="connsiteX0" fmla="*/ 0 w 2286"/>
                <a:gd name="connsiteY0" fmla="*/ 0 h 60030"/>
                <a:gd name="connsiteX1" fmla="*/ 0 w 2286"/>
                <a:gd name="connsiteY1" fmla="*/ 30015 h 60030"/>
                <a:gd name="connsiteX2" fmla="*/ 0 w 2286"/>
                <a:gd name="connsiteY2" fmla="*/ 60030 h 60030"/>
                <a:gd name="connsiteX3" fmla="*/ 0 w 2286"/>
                <a:gd name="connsiteY3" fmla="*/ 0 h 60030"/>
              </a:gdLst>
              <a:ahLst/>
              <a:cxnLst>
                <a:cxn ang="0">
                  <a:pos x="connsiteX0" y="connsiteY0"/>
                </a:cxn>
                <a:cxn ang="0">
                  <a:pos x="connsiteX1" y="connsiteY1"/>
                </a:cxn>
                <a:cxn ang="0">
                  <a:pos x="connsiteX2" y="connsiteY2"/>
                </a:cxn>
                <a:cxn ang="0">
                  <a:pos x="connsiteX3" y="connsiteY3"/>
                </a:cxn>
              </a:cxnLst>
              <a:rect l="l" t="t" r="r" b="b"/>
              <a:pathLst>
                <a:path w="2286" h="60030">
                  <a:moveTo>
                    <a:pt x="0" y="0"/>
                  </a:moveTo>
                  <a:lnTo>
                    <a:pt x="0" y="30015"/>
                  </a:lnTo>
                  <a:lnTo>
                    <a:pt x="0" y="60030"/>
                  </a:lnTo>
                  <a:lnTo>
                    <a:pt x="0" y="0"/>
                  </a:lnTo>
                  <a:close/>
                </a:path>
              </a:pathLst>
            </a:custGeom>
            <a:noFill/>
            <a:ln w="19050" cap="flat">
              <a:solidFill>
                <a:srgbClr val="F1F2F2"/>
              </a:solidFill>
              <a:prstDash val="solid"/>
              <a:round/>
            </a:ln>
          </p:spPr>
          <p:txBody>
            <a:bodyPr rtlCol="0" anchor="ctr"/>
            <a:lstStyle/>
            <a:p>
              <a:endParaRPr lang="en-US"/>
            </a:p>
          </p:txBody>
        </p:sp>
        <p:sp>
          <p:nvSpPr>
            <p:cNvPr id="44" name="Freeform: Shape 43">
              <a:extLst>
                <a:ext uri="{FF2B5EF4-FFF2-40B4-BE49-F238E27FC236}">
                  <a16:creationId xmlns:a16="http://schemas.microsoft.com/office/drawing/2014/main" id="{09F4229B-A34D-408A-9FEA-8724E5257A58}"/>
                </a:ext>
              </a:extLst>
            </p:cNvPr>
            <p:cNvSpPr/>
            <p:nvPr/>
          </p:nvSpPr>
          <p:spPr>
            <a:xfrm>
              <a:off x="1700474" y="3017291"/>
              <a:ext cx="33855" cy="16939"/>
            </a:xfrm>
            <a:custGeom>
              <a:avLst/>
              <a:gdLst>
                <a:gd name="connsiteX0" fmla="*/ 0 w 33855"/>
                <a:gd name="connsiteY0" fmla="*/ 0 h 16939"/>
                <a:gd name="connsiteX1" fmla="*/ 33856 w 33855"/>
                <a:gd name="connsiteY1" fmla="*/ 16939 h 16939"/>
              </a:gdLst>
              <a:ahLst/>
              <a:cxnLst>
                <a:cxn ang="0">
                  <a:pos x="connsiteX0" y="connsiteY0"/>
                </a:cxn>
                <a:cxn ang="0">
                  <a:pos x="connsiteX1" y="connsiteY1"/>
                </a:cxn>
              </a:cxnLst>
              <a:rect l="l" t="t" r="r" b="b"/>
              <a:pathLst>
                <a:path w="33855" h="16939">
                  <a:moveTo>
                    <a:pt x="0" y="0"/>
                  </a:moveTo>
                  <a:lnTo>
                    <a:pt x="33856" y="16939"/>
                  </a:lnTo>
                </a:path>
              </a:pathLst>
            </a:custGeom>
            <a:ln w="19050" cap="flat">
              <a:solidFill>
                <a:srgbClr val="F1F2F2"/>
              </a:solidFill>
              <a:prstDash val="solid"/>
              <a:round/>
            </a:ln>
          </p:spPr>
          <p:txBody>
            <a:bodyPr rtlCol="0" anchor="ctr"/>
            <a:lstStyle/>
            <a:p>
              <a:endParaRPr lang="en-US"/>
            </a:p>
          </p:txBody>
        </p:sp>
        <p:sp>
          <p:nvSpPr>
            <p:cNvPr id="45" name="Freeform: Shape 44">
              <a:extLst>
                <a:ext uri="{FF2B5EF4-FFF2-40B4-BE49-F238E27FC236}">
                  <a16:creationId xmlns:a16="http://schemas.microsoft.com/office/drawing/2014/main" id="{37ABA1BF-6B93-4A65-B619-8643783A4AD3}"/>
                </a:ext>
              </a:extLst>
            </p:cNvPr>
            <p:cNvSpPr/>
            <p:nvPr/>
          </p:nvSpPr>
          <p:spPr>
            <a:xfrm>
              <a:off x="1677911" y="2927040"/>
              <a:ext cx="22562" cy="2286"/>
            </a:xfrm>
            <a:custGeom>
              <a:avLst/>
              <a:gdLst>
                <a:gd name="connsiteX0" fmla="*/ 22563 w 22562"/>
                <a:gd name="connsiteY0" fmla="*/ 0 h 2286"/>
                <a:gd name="connsiteX1" fmla="*/ 0 w 22562"/>
                <a:gd name="connsiteY1" fmla="*/ 0 h 2286"/>
              </a:gdLst>
              <a:ahLst/>
              <a:cxnLst>
                <a:cxn ang="0">
                  <a:pos x="connsiteX0" y="connsiteY0"/>
                </a:cxn>
                <a:cxn ang="0">
                  <a:pos x="connsiteX1" y="connsiteY1"/>
                </a:cxn>
              </a:cxnLst>
              <a:rect l="l" t="t" r="r" b="b"/>
              <a:pathLst>
                <a:path w="22562" h="2286">
                  <a:moveTo>
                    <a:pt x="22563" y="0"/>
                  </a:moveTo>
                  <a:lnTo>
                    <a:pt x="0" y="0"/>
                  </a:lnTo>
                </a:path>
              </a:pathLst>
            </a:custGeom>
            <a:ln w="19050" cap="flat">
              <a:solidFill>
                <a:srgbClr val="F1F2F2"/>
              </a:solidFill>
              <a:prstDash val="solid"/>
              <a:round/>
            </a:ln>
          </p:spPr>
          <p:txBody>
            <a:bodyPr rtlCol="0" anchor="ctr"/>
            <a:lstStyle/>
            <a:p>
              <a:endParaRPr lang="en-US"/>
            </a:p>
          </p:txBody>
        </p:sp>
        <p:sp>
          <p:nvSpPr>
            <p:cNvPr id="46" name="Freeform: Shape 45">
              <a:extLst>
                <a:ext uri="{FF2B5EF4-FFF2-40B4-BE49-F238E27FC236}">
                  <a16:creationId xmlns:a16="http://schemas.microsoft.com/office/drawing/2014/main" id="{16EE6D6B-C6AC-488C-81C1-40A3479B1B94}"/>
                </a:ext>
              </a:extLst>
            </p:cNvPr>
            <p:cNvSpPr/>
            <p:nvPr/>
          </p:nvSpPr>
          <p:spPr>
            <a:xfrm>
              <a:off x="1598930" y="3079356"/>
              <a:ext cx="33855" cy="2286"/>
            </a:xfrm>
            <a:custGeom>
              <a:avLst/>
              <a:gdLst>
                <a:gd name="connsiteX0" fmla="*/ 0 w 33855"/>
                <a:gd name="connsiteY0" fmla="*/ 0 h 2286"/>
                <a:gd name="connsiteX1" fmla="*/ 33856 w 33855"/>
                <a:gd name="connsiteY1" fmla="*/ 0 h 2286"/>
              </a:gdLst>
              <a:ahLst/>
              <a:cxnLst>
                <a:cxn ang="0">
                  <a:pos x="connsiteX0" y="connsiteY0"/>
                </a:cxn>
                <a:cxn ang="0">
                  <a:pos x="connsiteX1" y="connsiteY1"/>
                </a:cxn>
              </a:cxnLst>
              <a:rect l="l" t="t" r="r" b="b"/>
              <a:pathLst>
                <a:path w="33855" h="2286">
                  <a:moveTo>
                    <a:pt x="0" y="0"/>
                  </a:moveTo>
                  <a:lnTo>
                    <a:pt x="33856" y="0"/>
                  </a:lnTo>
                </a:path>
              </a:pathLst>
            </a:custGeom>
            <a:ln w="19050" cap="flat">
              <a:solidFill>
                <a:srgbClr val="F1F2F2"/>
              </a:solidFill>
              <a:prstDash val="solid"/>
              <a:round/>
            </a:ln>
          </p:spPr>
          <p:txBody>
            <a:bodyPr rtlCol="0" anchor="ctr"/>
            <a:lstStyle/>
            <a:p>
              <a:endParaRPr lang="en-US"/>
            </a:p>
          </p:txBody>
        </p:sp>
        <p:sp>
          <p:nvSpPr>
            <p:cNvPr id="47" name="Freeform: Shape 46">
              <a:extLst>
                <a:ext uri="{FF2B5EF4-FFF2-40B4-BE49-F238E27FC236}">
                  <a16:creationId xmlns:a16="http://schemas.microsoft.com/office/drawing/2014/main" id="{DC160DAC-C91F-4DD0-B4F2-CD9E84652542}"/>
                </a:ext>
              </a:extLst>
            </p:cNvPr>
            <p:cNvSpPr/>
            <p:nvPr/>
          </p:nvSpPr>
          <p:spPr>
            <a:xfrm>
              <a:off x="1655348" y="2915747"/>
              <a:ext cx="22585" cy="22585"/>
            </a:xfrm>
            <a:custGeom>
              <a:avLst/>
              <a:gdLst>
                <a:gd name="connsiteX0" fmla="*/ 22586 w 22585"/>
                <a:gd name="connsiteY0" fmla="*/ 11293 h 22585"/>
                <a:gd name="connsiteX1" fmla="*/ 11293 w 22585"/>
                <a:gd name="connsiteY1" fmla="*/ 22586 h 22585"/>
                <a:gd name="connsiteX2" fmla="*/ 0 w 22585"/>
                <a:gd name="connsiteY2" fmla="*/ 11293 h 22585"/>
                <a:gd name="connsiteX3" fmla="*/ 11293 w 22585"/>
                <a:gd name="connsiteY3" fmla="*/ 0 h 22585"/>
                <a:gd name="connsiteX4" fmla="*/ 22586 w 22585"/>
                <a:gd name="connsiteY4" fmla="*/ 11293 h 225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85" h="22585">
                  <a:moveTo>
                    <a:pt x="22586" y="11293"/>
                  </a:moveTo>
                  <a:cubicBezTo>
                    <a:pt x="22586" y="17530"/>
                    <a:pt x="17530" y="22586"/>
                    <a:pt x="11293" y="22586"/>
                  </a:cubicBezTo>
                  <a:cubicBezTo>
                    <a:pt x="5056" y="22586"/>
                    <a:pt x="0" y="17530"/>
                    <a:pt x="0" y="11293"/>
                  </a:cubicBezTo>
                  <a:cubicBezTo>
                    <a:pt x="0" y="5056"/>
                    <a:pt x="5056" y="0"/>
                    <a:pt x="11293" y="0"/>
                  </a:cubicBezTo>
                  <a:cubicBezTo>
                    <a:pt x="17530" y="0"/>
                    <a:pt x="22586" y="5056"/>
                    <a:pt x="22586" y="11293"/>
                  </a:cubicBezTo>
                  <a:close/>
                </a:path>
              </a:pathLst>
            </a:custGeom>
            <a:noFill/>
            <a:ln w="19050" cap="flat">
              <a:solidFill>
                <a:srgbClr val="FF9900"/>
              </a:solidFill>
              <a:prstDash val="solid"/>
              <a:round/>
            </a:ln>
          </p:spPr>
          <p:txBody>
            <a:bodyPr rtlCol="0" anchor="ctr"/>
            <a:lstStyle/>
            <a:p>
              <a:endParaRPr lang="en-US"/>
            </a:p>
          </p:txBody>
        </p:sp>
        <p:sp>
          <p:nvSpPr>
            <p:cNvPr id="48" name="Freeform: Shape 47">
              <a:extLst>
                <a:ext uri="{FF2B5EF4-FFF2-40B4-BE49-F238E27FC236}">
                  <a16:creationId xmlns:a16="http://schemas.microsoft.com/office/drawing/2014/main" id="{E66763FE-5B58-444A-8186-1745FF292ECE}"/>
                </a:ext>
              </a:extLst>
            </p:cNvPr>
            <p:cNvSpPr/>
            <p:nvPr/>
          </p:nvSpPr>
          <p:spPr>
            <a:xfrm>
              <a:off x="1632762" y="3068063"/>
              <a:ext cx="22585" cy="22585"/>
            </a:xfrm>
            <a:custGeom>
              <a:avLst/>
              <a:gdLst>
                <a:gd name="connsiteX0" fmla="*/ 22586 w 22585"/>
                <a:gd name="connsiteY0" fmla="*/ 11293 h 22585"/>
                <a:gd name="connsiteX1" fmla="*/ 11293 w 22585"/>
                <a:gd name="connsiteY1" fmla="*/ 22586 h 22585"/>
                <a:gd name="connsiteX2" fmla="*/ 0 w 22585"/>
                <a:gd name="connsiteY2" fmla="*/ 11293 h 22585"/>
                <a:gd name="connsiteX3" fmla="*/ 11293 w 22585"/>
                <a:gd name="connsiteY3" fmla="*/ 0 h 22585"/>
                <a:gd name="connsiteX4" fmla="*/ 22586 w 22585"/>
                <a:gd name="connsiteY4" fmla="*/ 11293 h 225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85" h="22585">
                  <a:moveTo>
                    <a:pt x="22586" y="11293"/>
                  </a:moveTo>
                  <a:cubicBezTo>
                    <a:pt x="22586" y="17530"/>
                    <a:pt x="17530" y="22586"/>
                    <a:pt x="11293" y="22586"/>
                  </a:cubicBezTo>
                  <a:cubicBezTo>
                    <a:pt x="5056" y="22586"/>
                    <a:pt x="0" y="17530"/>
                    <a:pt x="0" y="11293"/>
                  </a:cubicBezTo>
                  <a:cubicBezTo>
                    <a:pt x="0" y="5056"/>
                    <a:pt x="5056" y="0"/>
                    <a:pt x="11293" y="0"/>
                  </a:cubicBezTo>
                  <a:cubicBezTo>
                    <a:pt x="17530" y="0"/>
                    <a:pt x="22586" y="5056"/>
                    <a:pt x="22586" y="11293"/>
                  </a:cubicBezTo>
                  <a:close/>
                </a:path>
              </a:pathLst>
            </a:custGeom>
            <a:noFill/>
            <a:ln w="19050" cap="flat">
              <a:solidFill>
                <a:srgbClr val="FF9900"/>
              </a:solidFill>
              <a:prstDash val="solid"/>
              <a:round/>
            </a:ln>
          </p:spPr>
          <p:txBody>
            <a:bodyPr rtlCol="0" anchor="ctr"/>
            <a:lstStyle/>
            <a:p>
              <a:endParaRPr lang="en-US"/>
            </a:p>
          </p:txBody>
        </p:sp>
        <p:sp>
          <p:nvSpPr>
            <p:cNvPr id="50" name="Freeform: Shape 49">
              <a:extLst>
                <a:ext uri="{FF2B5EF4-FFF2-40B4-BE49-F238E27FC236}">
                  <a16:creationId xmlns:a16="http://schemas.microsoft.com/office/drawing/2014/main" id="{4EB31DFC-E4CC-4BAC-8E7F-E1DE5F0FDAC1}"/>
                </a:ext>
              </a:extLst>
            </p:cNvPr>
            <p:cNvSpPr/>
            <p:nvPr/>
          </p:nvSpPr>
          <p:spPr>
            <a:xfrm>
              <a:off x="1598930" y="2864975"/>
              <a:ext cx="135399" cy="270799"/>
            </a:xfrm>
            <a:custGeom>
              <a:avLst/>
              <a:gdLst>
                <a:gd name="connsiteX0" fmla="*/ 33856 w 135399"/>
                <a:gd name="connsiteY0" fmla="*/ 112837 h 270799"/>
                <a:gd name="connsiteX1" fmla="*/ 0 w 135399"/>
                <a:gd name="connsiteY1" fmla="*/ 90274 h 270799"/>
                <a:gd name="connsiteX2" fmla="*/ 0 w 135399"/>
                <a:gd name="connsiteY2" fmla="*/ 22563 h 270799"/>
                <a:gd name="connsiteX3" fmla="*/ 33856 w 135399"/>
                <a:gd name="connsiteY3" fmla="*/ 0 h 270799"/>
                <a:gd name="connsiteX4" fmla="*/ 101544 w 135399"/>
                <a:gd name="connsiteY4" fmla="*/ 40462 h 270799"/>
                <a:gd name="connsiteX5" fmla="*/ 101567 w 135399"/>
                <a:gd name="connsiteY5" fmla="*/ 84353 h 270799"/>
                <a:gd name="connsiteX6" fmla="*/ 135400 w 135399"/>
                <a:gd name="connsiteY6" fmla="*/ 103556 h 270799"/>
                <a:gd name="connsiteX7" fmla="*/ 135400 w 135399"/>
                <a:gd name="connsiteY7" fmla="*/ 136886 h 270799"/>
                <a:gd name="connsiteX8" fmla="*/ 135400 w 135399"/>
                <a:gd name="connsiteY8" fmla="*/ 169255 h 270799"/>
                <a:gd name="connsiteX9" fmla="*/ 101544 w 135399"/>
                <a:gd name="connsiteY9" fmla="*/ 191818 h 270799"/>
                <a:gd name="connsiteX10" fmla="*/ 101544 w 135399"/>
                <a:gd name="connsiteY10" fmla="*/ 231320 h 270799"/>
                <a:gd name="connsiteX11" fmla="*/ 33856 w 135399"/>
                <a:gd name="connsiteY11" fmla="*/ 270800 h 270799"/>
                <a:gd name="connsiteX12" fmla="*/ 0 w 135399"/>
                <a:gd name="connsiteY12" fmla="*/ 253883 h 270799"/>
                <a:gd name="connsiteX13" fmla="*/ 0 w 135399"/>
                <a:gd name="connsiteY13" fmla="*/ 137206 h 270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5399" h="270799">
                  <a:moveTo>
                    <a:pt x="33856" y="112837"/>
                  </a:moveTo>
                  <a:lnTo>
                    <a:pt x="0" y="90274"/>
                  </a:lnTo>
                  <a:lnTo>
                    <a:pt x="0" y="22563"/>
                  </a:lnTo>
                  <a:lnTo>
                    <a:pt x="33856" y="0"/>
                  </a:lnTo>
                  <a:lnTo>
                    <a:pt x="101544" y="40462"/>
                  </a:lnTo>
                  <a:lnTo>
                    <a:pt x="101567" y="84353"/>
                  </a:lnTo>
                  <a:lnTo>
                    <a:pt x="135400" y="103556"/>
                  </a:lnTo>
                  <a:lnTo>
                    <a:pt x="135400" y="136886"/>
                  </a:lnTo>
                  <a:lnTo>
                    <a:pt x="135400" y="169255"/>
                  </a:lnTo>
                  <a:lnTo>
                    <a:pt x="101544" y="191818"/>
                  </a:lnTo>
                  <a:lnTo>
                    <a:pt x="101544" y="231320"/>
                  </a:lnTo>
                  <a:lnTo>
                    <a:pt x="33856" y="270800"/>
                  </a:lnTo>
                  <a:lnTo>
                    <a:pt x="0" y="253883"/>
                  </a:lnTo>
                  <a:lnTo>
                    <a:pt x="0" y="137206"/>
                  </a:lnTo>
                </a:path>
              </a:pathLst>
            </a:custGeom>
            <a:noFill/>
            <a:ln w="19050" cap="flat">
              <a:solidFill>
                <a:srgbClr val="F1F2F2"/>
              </a:solidFill>
              <a:prstDash val="solid"/>
              <a:round/>
            </a:ln>
          </p:spPr>
          <p:txBody>
            <a:bodyPr rtlCol="0" anchor="ctr"/>
            <a:lstStyle/>
            <a:p>
              <a:endParaRPr lang="en-US"/>
            </a:p>
          </p:txBody>
        </p:sp>
        <p:sp>
          <p:nvSpPr>
            <p:cNvPr id="65" name="Freeform: Shape 64">
              <a:extLst>
                <a:ext uri="{FF2B5EF4-FFF2-40B4-BE49-F238E27FC236}">
                  <a16:creationId xmlns:a16="http://schemas.microsoft.com/office/drawing/2014/main" id="{19D1872A-31C0-48D8-99C3-96E709FD64D9}"/>
                </a:ext>
              </a:extLst>
            </p:cNvPr>
            <p:cNvSpPr/>
            <p:nvPr/>
          </p:nvSpPr>
          <p:spPr>
            <a:xfrm>
              <a:off x="1677911" y="3000375"/>
              <a:ext cx="22585" cy="22585"/>
            </a:xfrm>
            <a:custGeom>
              <a:avLst/>
              <a:gdLst>
                <a:gd name="connsiteX0" fmla="*/ 22586 w 22585"/>
                <a:gd name="connsiteY0" fmla="*/ 11293 h 22585"/>
                <a:gd name="connsiteX1" fmla="*/ 11293 w 22585"/>
                <a:gd name="connsiteY1" fmla="*/ 22586 h 22585"/>
                <a:gd name="connsiteX2" fmla="*/ 0 w 22585"/>
                <a:gd name="connsiteY2" fmla="*/ 11293 h 22585"/>
                <a:gd name="connsiteX3" fmla="*/ 11293 w 22585"/>
                <a:gd name="connsiteY3" fmla="*/ 0 h 22585"/>
                <a:gd name="connsiteX4" fmla="*/ 22586 w 22585"/>
                <a:gd name="connsiteY4" fmla="*/ 11293 h 225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85" h="22585">
                  <a:moveTo>
                    <a:pt x="22586" y="11293"/>
                  </a:moveTo>
                  <a:cubicBezTo>
                    <a:pt x="22586" y="17530"/>
                    <a:pt x="17530" y="22586"/>
                    <a:pt x="11293" y="22586"/>
                  </a:cubicBezTo>
                  <a:cubicBezTo>
                    <a:pt x="5056" y="22586"/>
                    <a:pt x="0" y="17530"/>
                    <a:pt x="0" y="11293"/>
                  </a:cubicBezTo>
                  <a:cubicBezTo>
                    <a:pt x="0" y="5056"/>
                    <a:pt x="5056" y="0"/>
                    <a:pt x="11293" y="0"/>
                  </a:cubicBezTo>
                  <a:cubicBezTo>
                    <a:pt x="17530" y="0"/>
                    <a:pt x="22586" y="5056"/>
                    <a:pt x="22586" y="11293"/>
                  </a:cubicBezTo>
                  <a:close/>
                </a:path>
              </a:pathLst>
            </a:custGeom>
            <a:noFill/>
            <a:ln w="19050" cap="flat">
              <a:solidFill>
                <a:srgbClr val="FF9900"/>
              </a:solidFill>
              <a:prstDash val="solid"/>
              <a:round/>
            </a:ln>
          </p:spPr>
          <p:txBody>
            <a:bodyPr rtlCol="0" anchor="ctr"/>
            <a:lstStyle/>
            <a:p>
              <a:endParaRPr lang="en-US"/>
            </a:p>
          </p:txBody>
        </p:sp>
        <p:sp>
          <p:nvSpPr>
            <p:cNvPr id="66" name="Freeform: Shape 65">
              <a:extLst>
                <a:ext uri="{FF2B5EF4-FFF2-40B4-BE49-F238E27FC236}">
                  <a16:creationId xmlns:a16="http://schemas.microsoft.com/office/drawing/2014/main" id="{D7A298DA-D55B-4762-A099-13F66431F359}"/>
                </a:ext>
              </a:extLst>
            </p:cNvPr>
            <p:cNvSpPr/>
            <p:nvPr/>
          </p:nvSpPr>
          <p:spPr>
            <a:xfrm>
              <a:off x="1632762" y="2972165"/>
              <a:ext cx="22585" cy="22585"/>
            </a:xfrm>
            <a:custGeom>
              <a:avLst/>
              <a:gdLst>
                <a:gd name="connsiteX0" fmla="*/ 22586 w 22585"/>
                <a:gd name="connsiteY0" fmla="*/ 11293 h 22585"/>
                <a:gd name="connsiteX1" fmla="*/ 11293 w 22585"/>
                <a:gd name="connsiteY1" fmla="*/ 22586 h 22585"/>
                <a:gd name="connsiteX2" fmla="*/ 0 w 22585"/>
                <a:gd name="connsiteY2" fmla="*/ 11293 h 22585"/>
                <a:gd name="connsiteX3" fmla="*/ 11293 w 22585"/>
                <a:gd name="connsiteY3" fmla="*/ 0 h 22585"/>
                <a:gd name="connsiteX4" fmla="*/ 22586 w 22585"/>
                <a:gd name="connsiteY4" fmla="*/ 11293 h 225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85" h="22585">
                  <a:moveTo>
                    <a:pt x="22586" y="11293"/>
                  </a:moveTo>
                  <a:cubicBezTo>
                    <a:pt x="22586" y="17530"/>
                    <a:pt x="17530" y="22586"/>
                    <a:pt x="11293" y="22586"/>
                  </a:cubicBezTo>
                  <a:cubicBezTo>
                    <a:pt x="5056" y="22586"/>
                    <a:pt x="0" y="17530"/>
                    <a:pt x="0" y="11293"/>
                  </a:cubicBezTo>
                  <a:cubicBezTo>
                    <a:pt x="0" y="5056"/>
                    <a:pt x="5056" y="0"/>
                    <a:pt x="11293" y="0"/>
                  </a:cubicBezTo>
                  <a:cubicBezTo>
                    <a:pt x="17530" y="0"/>
                    <a:pt x="22586" y="5056"/>
                    <a:pt x="22586" y="11293"/>
                  </a:cubicBezTo>
                  <a:close/>
                </a:path>
              </a:pathLst>
            </a:custGeom>
            <a:noFill/>
            <a:ln w="19050" cap="flat">
              <a:solidFill>
                <a:srgbClr val="FF9900"/>
              </a:solidFill>
              <a:prstDash val="solid"/>
              <a:round/>
            </a:ln>
          </p:spPr>
          <p:txBody>
            <a:bodyPr rtlCol="0" anchor="ctr"/>
            <a:lstStyle/>
            <a:p>
              <a:endParaRPr lang="en-US"/>
            </a:p>
          </p:txBody>
        </p:sp>
      </p:grpSp>
      <p:grpSp>
        <p:nvGrpSpPr>
          <p:cNvPr id="67" name="Graphic 550">
            <a:extLst>
              <a:ext uri="{FF2B5EF4-FFF2-40B4-BE49-F238E27FC236}">
                <a16:creationId xmlns:a16="http://schemas.microsoft.com/office/drawing/2014/main" id="{CA9FB22C-61E1-4773-AC69-A09ED8EAC935}"/>
              </a:ext>
            </a:extLst>
          </p:cNvPr>
          <p:cNvGrpSpPr/>
          <p:nvPr/>
        </p:nvGrpSpPr>
        <p:grpSpPr>
          <a:xfrm>
            <a:off x="5783347" y="1926880"/>
            <a:ext cx="967418" cy="967418"/>
            <a:chOff x="3619500" y="1619250"/>
            <a:chExt cx="1905000" cy="1905000"/>
          </a:xfrm>
        </p:grpSpPr>
        <p:sp>
          <p:nvSpPr>
            <p:cNvPr id="68" name="Freeform: Shape 67">
              <a:extLst>
                <a:ext uri="{FF2B5EF4-FFF2-40B4-BE49-F238E27FC236}">
                  <a16:creationId xmlns:a16="http://schemas.microsoft.com/office/drawing/2014/main" id="{E4B9F560-7748-4B85-A63B-CE83904AE284}"/>
                </a:ext>
              </a:extLst>
            </p:cNvPr>
            <p:cNvSpPr/>
            <p:nvPr/>
          </p:nvSpPr>
          <p:spPr>
            <a:xfrm>
              <a:off x="4693634" y="2067972"/>
              <a:ext cx="312705" cy="277951"/>
            </a:xfrm>
            <a:custGeom>
              <a:avLst/>
              <a:gdLst>
                <a:gd name="connsiteX0" fmla="*/ 312706 w 312705"/>
                <a:gd name="connsiteY0" fmla="*/ 98107 h 277951"/>
                <a:gd name="connsiteX1" fmla="*/ 146114 w 312705"/>
                <a:gd name="connsiteY1" fmla="*/ 277749 h 277951"/>
                <a:gd name="connsiteX2" fmla="*/ 0 w 312705"/>
                <a:gd name="connsiteY2" fmla="*/ 111823 h 277951"/>
                <a:gd name="connsiteX3" fmla="*/ 0 w 312705"/>
                <a:gd name="connsiteY3" fmla="*/ 0 h 277951"/>
                <a:gd name="connsiteX4" fmla="*/ 312706 w 312705"/>
                <a:gd name="connsiteY4" fmla="*/ 0 h 2779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2705" h="277951">
                  <a:moveTo>
                    <a:pt x="312706" y="98107"/>
                  </a:moveTo>
                  <a:cubicBezTo>
                    <a:pt x="309182" y="185738"/>
                    <a:pt x="283083" y="282988"/>
                    <a:pt x="146114" y="277749"/>
                  </a:cubicBezTo>
                  <a:cubicBezTo>
                    <a:pt x="24003" y="272986"/>
                    <a:pt x="1905" y="193834"/>
                    <a:pt x="0" y="111823"/>
                  </a:cubicBezTo>
                  <a:lnTo>
                    <a:pt x="0" y="0"/>
                  </a:lnTo>
                  <a:cubicBezTo>
                    <a:pt x="0" y="0"/>
                    <a:pt x="178118" y="38100"/>
                    <a:pt x="312706" y="0"/>
                  </a:cubicBezTo>
                  <a:close/>
                </a:path>
              </a:pathLst>
            </a:custGeom>
            <a:noFill/>
            <a:ln w="19050" cap="flat">
              <a:solidFill>
                <a:srgbClr val="EFF5ED"/>
              </a:solidFill>
              <a:prstDash val="solid"/>
              <a:miter/>
            </a:ln>
          </p:spPr>
          <p:txBody>
            <a:bodyPr rtlCol="0" anchor="ctr"/>
            <a:lstStyle/>
            <a:p>
              <a:endParaRPr lang="en-US"/>
            </a:p>
          </p:txBody>
        </p:sp>
        <p:sp>
          <p:nvSpPr>
            <p:cNvPr id="69" name="Freeform: Shape 68">
              <a:extLst>
                <a:ext uri="{FF2B5EF4-FFF2-40B4-BE49-F238E27FC236}">
                  <a16:creationId xmlns:a16="http://schemas.microsoft.com/office/drawing/2014/main" id="{8B8A2F1D-BF57-4234-A3B0-0D0C3D0D8EA0}"/>
                </a:ext>
              </a:extLst>
            </p:cNvPr>
            <p:cNvSpPr/>
            <p:nvPr/>
          </p:nvSpPr>
          <p:spPr>
            <a:xfrm>
              <a:off x="4763071" y="2328481"/>
              <a:ext cx="173736" cy="193441"/>
            </a:xfrm>
            <a:custGeom>
              <a:avLst/>
              <a:gdLst>
                <a:gd name="connsiteX0" fmla="*/ 0 w 173736"/>
                <a:gd name="connsiteY0" fmla="*/ 0 h 193441"/>
                <a:gd name="connsiteX1" fmla="*/ 0 w 173736"/>
                <a:gd name="connsiteY1" fmla="*/ 69533 h 193441"/>
                <a:gd name="connsiteX2" fmla="*/ 60389 w 173736"/>
                <a:gd name="connsiteY2" fmla="*/ 175831 h 193441"/>
                <a:gd name="connsiteX3" fmla="*/ 97746 w 173736"/>
                <a:gd name="connsiteY3" fmla="*/ 191243 h 193441"/>
                <a:gd name="connsiteX4" fmla="*/ 113157 w 173736"/>
                <a:gd name="connsiteY4" fmla="*/ 175831 h 193441"/>
                <a:gd name="connsiteX5" fmla="*/ 173736 w 173736"/>
                <a:gd name="connsiteY5" fmla="*/ 69533 h 193441"/>
                <a:gd name="connsiteX6" fmla="*/ 173736 w 173736"/>
                <a:gd name="connsiteY6" fmla="*/ 0 h 193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3736" h="193441">
                  <a:moveTo>
                    <a:pt x="0" y="0"/>
                  </a:moveTo>
                  <a:lnTo>
                    <a:pt x="0" y="69533"/>
                  </a:lnTo>
                  <a:lnTo>
                    <a:pt x="60389" y="175831"/>
                  </a:lnTo>
                  <a:cubicBezTo>
                    <a:pt x="66446" y="190403"/>
                    <a:pt x="83172" y="197303"/>
                    <a:pt x="97746" y="191243"/>
                  </a:cubicBezTo>
                  <a:cubicBezTo>
                    <a:pt x="104718" y="188344"/>
                    <a:pt x="110261" y="182803"/>
                    <a:pt x="113157" y="175831"/>
                  </a:cubicBezTo>
                  <a:lnTo>
                    <a:pt x="173736" y="69533"/>
                  </a:lnTo>
                  <a:lnTo>
                    <a:pt x="173736" y="0"/>
                  </a:lnTo>
                </a:path>
              </a:pathLst>
            </a:custGeom>
            <a:noFill/>
            <a:ln w="19050" cap="flat">
              <a:solidFill>
                <a:srgbClr val="EFF5ED"/>
              </a:solidFill>
              <a:prstDash val="solid"/>
              <a:miter/>
            </a:ln>
          </p:spPr>
          <p:txBody>
            <a:bodyPr rtlCol="0" anchor="ctr"/>
            <a:lstStyle/>
            <a:p>
              <a:endParaRPr lang="en-US"/>
            </a:p>
          </p:txBody>
        </p:sp>
        <p:sp>
          <p:nvSpPr>
            <p:cNvPr id="70" name="Freeform: Shape 69">
              <a:extLst>
                <a:ext uri="{FF2B5EF4-FFF2-40B4-BE49-F238E27FC236}">
                  <a16:creationId xmlns:a16="http://schemas.microsoft.com/office/drawing/2014/main" id="{D1CF74D4-9E15-41F4-ADFB-77076073372A}"/>
                </a:ext>
              </a:extLst>
            </p:cNvPr>
            <p:cNvSpPr/>
            <p:nvPr/>
          </p:nvSpPr>
          <p:spPr>
            <a:xfrm>
              <a:off x="4833556" y="2380583"/>
              <a:ext cx="346502" cy="312705"/>
            </a:xfrm>
            <a:custGeom>
              <a:avLst/>
              <a:gdLst>
                <a:gd name="connsiteX0" fmla="*/ 0 w 346502"/>
                <a:gd name="connsiteY0" fmla="*/ 312706 h 312705"/>
                <a:gd name="connsiteX1" fmla="*/ 346234 w 346502"/>
                <a:gd name="connsiteY1" fmla="*/ 312706 h 312705"/>
                <a:gd name="connsiteX2" fmla="*/ 314230 w 346502"/>
                <a:gd name="connsiteY2" fmla="*/ 99346 h 312705"/>
                <a:gd name="connsiteX3" fmla="*/ 103251 w 346502"/>
                <a:gd name="connsiteY3" fmla="*/ 0 h 312705"/>
              </a:gdLst>
              <a:ahLst/>
              <a:cxnLst>
                <a:cxn ang="0">
                  <a:pos x="connsiteX0" y="connsiteY0"/>
                </a:cxn>
                <a:cxn ang="0">
                  <a:pos x="connsiteX1" y="connsiteY1"/>
                </a:cxn>
                <a:cxn ang="0">
                  <a:pos x="connsiteX2" y="connsiteY2"/>
                </a:cxn>
                <a:cxn ang="0">
                  <a:pos x="connsiteX3" y="connsiteY3"/>
                </a:cxn>
              </a:cxnLst>
              <a:rect l="l" t="t" r="r" b="b"/>
              <a:pathLst>
                <a:path w="346502" h="312705">
                  <a:moveTo>
                    <a:pt x="0" y="312706"/>
                  </a:moveTo>
                  <a:lnTo>
                    <a:pt x="346234" y="312706"/>
                  </a:lnTo>
                  <a:cubicBezTo>
                    <a:pt x="346996" y="175355"/>
                    <a:pt x="348424" y="160306"/>
                    <a:pt x="314230" y="99346"/>
                  </a:cubicBezTo>
                  <a:cubicBezTo>
                    <a:pt x="277463" y="33623"/>
                    <a:pt x="148781" y="5810"/>
                    <a:pt x="103251" y="0"/>
                  </a:cubicBezTo>
                </a:path>
              </a:pathLst>
            </a:custGeom>
            <a:noFill/>
            <a:ln w="19050" cap="flat">
              <a:solidFill>
                <a:srgbClr val="EFF5ED"/>
              </a:solidFill>
              <a:prstDash val="solid"/>
              <a:round/>
            </a:ln>
          </p:spPr>
          <p:txBody>
            <a:bodyPr rtlCol="0" anchor="ctr"/>
            <a:lstStyle/>
            <a:p>
              <a:endParaRPr lang="en-US"/>
            </a:p>
          </p:txBody>
        </p:sp>
        <p:sp>
          <p:nvSpPr>
            <p:cNvPr id="71" name="Freeform: Shape 70">
              <a:extLst>
                <a:ext uri="{FF2B5EF4-FFF2-40B4-BE49-F238E27FC236}">
                  <a16:creationId xmlns:a16="http://schemas.microsoft.com/office/drawing/2014/main" id="{4D7C7BE6-6723-4527-8D7C-C8FF20CEBB74}"/>
                </a:ext>
              </a:extLst>
            </p:cNvPr>
            <p:cNvSpPr/>
            <p:nvPr/>
          </p:nvSpPr>
          <p:spPr>
            <a:xfrm>
              <a:off x="4641532" y="2380678"/>
              <a:ext cx="121538" cy="34670"/>
            </a:xfrm>
            <a:custGeom>
              <a:avLst/>
              <a:gdLst>
                <a:gd name="connsiteX0" fmla="*/ 121539 w 121538"/>
                <a:gd name="connsiteY0" fmla="*/ 0 h 34670"/>
                <a:gd name="connsiteX1" fmla="*/ 0 w 121538"/>
                <a:gd name="connsiteY1" fmla="*/ 34671 h 34670"/>
              </a:gdLst>
              <a:ahLst/>
              <a:cxnLst>
                <a:cxn ang="0">
                  <a:pos x="connsiteX0" y="connsiteY0"/>
                </a:cxn>
                <a:cxn ang="0">
                  <a:pos x="connsiteX1" y="connsiteY1"/>
                </a:cxn>
              </a:cxnLst>
              <a:rect l="l" t="t" r="r" b="b"/>
              <a:pathLst>
                <a:path w="121538" h="34670">
                  <a:moveTo>
                    <a:pt x="121539" y="0"/>
                  </a:moveTo>
                  <a:cubicBezTo>
                    <a:pt x="79772" y="6592"/>
                    <a:pt x="38957" y="18235"/>
                    <a:pt x="0" y="34671"/>
                  </a:cubicBezTo>
                </a:path>
              </a:pathLst>
            </a:custGeom>
            <a:noFill/>
            <a:ln w="19050" cap="flat">
              <a:solidFill>
                <a:srgbClr val="EFF5ED"/>
              </a:solidFill>
              <a:prstDash val="solid"/>
              <a:miter/>
            </a:ln>
          </p:spPr>
          <p:txBody>
            <a:bodyPr rtlCol="0" anchor="ctr"/>
            <a:lstStyle/>
            <a:p>
              <a:endParaRPr lang="en-US"/>
            </a:p>
          </p:txBody>
        </p:sp>
        <p:sp>
          <p:nvSpPr>
            <p:cNvPr id="72" name="Freeform: Shape 71">
              <a:extLst>
                <a:ext uri="{FF2B5EF4-FFF2-40B4-BE49-F238E27FC236}">
                  <a16:creationId xmlns:a16="http://schemas.microsoft.com/office/drawing/2014/main" id="{8EF3606A-D00E-4A2B-926C-77B32DBF9209}"/>
                </a:ext>
              </a:extLst>
            </p:cNvPr>
            <p:cNvSpPr/>
            <p:nvPr/>
          </p:nvSpPr>
          <p:spPr>
            <a:xfrm>
              <a:off x="5041106" y="2589085"/>
              <a:ext cx="9525" cy="69532"/>
            </a:xfrm>
            <a:custGeom>
              <a:avLst/>
              <a:gdLst>
                <a:gd name="connsiteX0" fmla="*/ 0 w 9525"/>
                <a:gd name="connsiteY0" fmla="*/ 0 h 69532"/>
                <a:gd name="connsiteX1" fmla="*/ 0 w 9525"/>
                <a:gd name="connsiteY1" fmla="*/ 69533 h 69532"/>
              </a:gdLst>
              <a:ahLst/>
              <a:cxnLst>
                <a:cxn ang="0">
                  <a:pos x="connsiteX0" y="connsiteY0"/>
                </a:cxn>
                <a:cxn ang="0">
                  <a:pos x="connsiteX1" y="connsiteY1"/>
                </a:cxn>
              </a:cxnLst>
              <a:rect l="l" t="t" r="r" b="b"/>
              <a:pathLst>
                <a:path w="9525" h="69532">
                  <a:moveTo>
                    <a:pt x="0" y="0"/>
                  </a:moveTo>
                  <a:lnTo>
                    <a:pt x="0" y="69533"/>
                  </a:lnTo>
                </a:path>
              </a:pathLst>
            </a:custGeom>
            <a:ln w="19050" cap="flat">
              <a:solidFill>
                <a:srgbClr val="EFF5ED"/>
              </a:solidFill>
              <a:prstDash val="solid"/>
              <a:miter/>
            </a:ln>
          </p:spPr>
          <p:txBody>
            <a:bodyPr rtlCol="0" anchor="ctr"/>
            <a:lstStyle/>
            <a:p>
              <a:endParaRPr lang="en-US"/>
            </a:p>
          </p:txBody>
        </p:sp>
        <p:sp>
          <p:nvSpPr>
            <p:cNvPr id="73" name="Freeform: Shape 72">
              <a:extLst>
                <a:ext uri="{FF2B5EF4-FFF2-40B4-BE49-F238E27FC236}">
                  <a16:creationId xmlns:a16="http://schemas.microsoft.com/office/drawing/2014/main" id="{48AED0DD-3BDC-4AC1-8644-DC9A798AFFF0}"/>
                </a:ext>
              </a:extLst>
            </p:cNvPr>
            <p:cNvSpPr/>
            <p:nvPr/>
          </p:nvSpPr>
          <p:spPr>
            <a:xfrm>
              <a:off x="4641484" y="1859480"/>
              <a:ext cx="422822" cy="330031"/>
            </a:xfrm>
            <a:custGeom>
              <a:avLst/>
              <a:gdLst>
                <a:gd name="connsiteX0" fmla="*/ 53102 w 422822"/>
                <a:gd name="connsiteY0" fmla="*/ 330032 h 330031"/>
                <a:gd name="connsiteX1" fmla="*/ 55388 w 422822"/>
                <a:gd name="connsiteY1" fmla="*/ 63332 h 330031"/>
                <a:gd name="connsiteX2" fmla="*/ 374000 w 422822"/>
                <a:gd name="connsiteY2" fmla="*/ 73428 h 330031"/>
                <a:gd name="connsiteX3" fmla="*/ 364475 w 422822"/>
                <a:gd name="connsiteY3" fmla="*/ 330032 h 330031"/>
              </a:gdLst>
              <a:ahLst/>
              <a:cxnLst>
                <a:cxn ang="0">
                  <a:pos x="connsiteX0" y="connsiteY0"/>
                </a:cxn>
                <a:cxn ang="0">
                  <a:pos x="connsiteX1" y="connsiteY1"/>
                </a:cxn>
                <a:cxn ang="0">
                  <a:pos x="connsiteX2" y="connsiteY2"/>
                </a:cxn>
                <a:cxn ang="0">
                  <a:pos x="connsiteX3" y="connsiteY3"/>
                </a:cxn>
              </a:cxnLst>
              <a:rect l="l" t="t" r="r" b="b"/>
              <a:pathLst>
                <a:path w="422822" h="330031">
                  <a:moveTo>
                    <a:pt x="53102" y="330032"/>
                  </a:moveTo>
                  <a:cubicBezTo>
                    <a:pt x="12050" y="304219"/>
                    <a:pt x="-43481" y="163439"/>
                    <a:pt x="55388" y="63332"/>
                  </a:cubicBezTo>
                  <a:cubicBezTo>
                    <a:pt x="126445" y="-8773"/>
                    <a:pt x="277130" y="-36395"/>
                    <a:pt x="374000" y="73428"/>
                  </a:cubicBezTo>
                  <a:cubicBezTo>
                    <a:pt x="420672" y="126292"/>
                    <a:pt x="459248" y="262499"/>
                    <a:pt x="364475" y="330032"/>
                  </a:cubicBezTo>
                </a:path>
              </a:pathLst>
            </a:custGeom>
            <a:noFill/>
            <a:ln w="19050" cap="flat">
              <a:solidFill>
                <a:srgbClr val="EFF5ED"/>
              </a:solid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id="{577E0333-7824-4733-9956-04DC156E87D2}"/>
                </a:ext>
              </a:extLst>
            </p:cNvPr>
            <p:cNvSpPr/>
            <p:nvPr/>
          </p:nvSpPr>
          <p:spPr>
            <a:xfrm>
              <a:off x="4763071" y="2137410"/>
              <a:ext cx="52196" cy="52197"/>
            </a:xfrm>
            <a:custGeom>
              <a:avLst/>
              <a:gdLst>
                <a:gd name="connsiteX0" fmla="*/ 52197 w 52196"/>
                <a:gd name="connsiteY0" fmla="*/ 26098 h 52197"/>
                <a:gd name="connsiteX1" fmla="*/ 26099 w 52196"/>
                <a:gd name="connsiteY1" fmla="*/ 52197 h 52197"/>
                <a:gd name="connsiteX2" fmla="*/ 0 w 52196"/>
                <a:gd name="connsiteY2" fmla="*/ 26098 h 52197"/>
                <a:gd name="connsiteX3" fmla="*/ 26099 w 52196"/>
                <a:gd name="connsiteY3" fmla="*/ 0 h 52197"/>
                <a:gd name="connsiteX4" fmla="*/ 52197 w 52196"/>
                <a:gd name="connsiteY4" fmla="*/ 26098 h 521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196" h="52197">
                  <a:moveTo>
                    <a:pt x="52197" y="26098"/>
                  </a:moveTo>
                  <a:cubicBezTo>
                    <a:pt x="52197" y="40512"/>
                    <a:pt x="40512" y="52197"/>
                    <a:pt x="26099" y="52197"/>
                  </a:cubicBezTo>
                  <a:cubicBezTo>
                    <a:pt x="11685" y="52197"/>
                    <a:pt x="0" y="40512"/>
                    <a:pt x="0" y="26098"/>
                  </a:cubicBezTo>
                  <a:cubicBezTo>
                    <a:pt x="0" y="11685"/>
                    <a:pt x="11685" y="0"/>
                    <a:pt x="26099" y="0"/>
                  </a:cubicBezTo>
                  <a:cubicBezTo>
                    <a:pt x="40512" y="0"/>
                    <a:pt x="52197" y="11685"/>
                    <a:pt x="52197" y="26098"/>
                  </a:cubicBezTo>
                  <a:close/>
                </a:path>
              </a:pathLst>
            </a:custGeom>
            <a:noFill/>
            <a:ln w="19050" cap="flat">
              <a:solidFill>
                <a:srgbClr val="EFF5ED"/>
              </a:solidFill>
              <a:prstDash val="solid"/>
              <a:miter/>
            </a:ln>
          </p:spPr>
          <p:txBody>
            <a:bodyPr rtlCol="0" anchor="ctr"/>
            <a:lstStyle/>
            <a:p>
              <a:endParaRPr lang="en-US"/>
            </a:p>
          </p:txBody>
        </p:sp>
        <p:sp>
          <p:nvSpPr>
            <p:cNvPr id="75" name="Freeform: Shape 74">
              <a:extLst>
                <a:ext uri="{FF2B5EF4-FFF2-40B4-BE49-F238E27FC236}">
                  <a16:creationId xmlns:a16="http://schemas.microsoft.com/office/drawing/2014/main" id="{B781462E-4D50-4D7B-BDEF-1623F970F0C9}"/>
                </a:ext>
              </a:extLst>
            </p:cNvPr>
            <p:cNvSpPr/>
            <p:nvPr/>
          </p:nvSpPr>
          <p:spPr>
            <a:xfrm>
              <a:off x="4884705" y="2137410"/>
              <a:ext cx="52197" cy="52197"/>
            </a:xfrm>
            <a:custGeom>
              <a:avLst/>
              <a:gdLst>
                <a:gd name="connsiteX0" fmla="*/ 52197 w 52197"/>
                <a:gd name="connsiteY0" fmla="*/ 26098 h 52197"/>
                <a:gd name="connsiteX1" fmla="*/ 26098 w 52197"/>
                <a:gd name="connsiteY1" fmla="*/ 52197 h 52197"/>
                <a:gd name="connsiteX2" fmla="*/ 0 w 52197"/>
                <a:gd name="connsiteY2" fmla="*/ 26098 h 52197"/>
                <a:gd name="connsiteX3" fmla="*/ 26098 w 52197"/>
                <a:gd name="connsiteY3" fmla="*/ 0 h 52197"/>
                <a:gd name="connsiteX4" fmla="*/ 52197 w 52197"/>
                <a:gd name="connsiteY4" fmla="*/ 26098 h 521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197" h="52197">
                  <a:moveTo>
                    <a:pt x="52197" y="26098"/>
                  </a:moveTo>
                  <a:cubicBezTo>
                    <a:pt x="52197" y="40512"/>
                    <a:pt x="40512" y="52197"/>
                    <a:pt x="26098" y="52197"/>
                  </a:cubicBezTo>
                  <a:cubicBezTo>
                    <a:pt x="11685" y="52197"/>
                    <a:pt x="0" y="40512"/>
                    <a:pt x="0" y="26098"/>
                  </a:cubicBezTo>
                  <a:cubicBezTo>
                    <a:pt x="0" y="11685"/>
                    <a:pt x="11685" y="0"/>
                    <a:pt x="26098" y="0"/>
                  </a:cubicBezTo>
                  <a:cubicBezTo>
                    <a:pt x="40512" y="0"/>
                    <a:pt x="52197" y="11685"/>
                    <a:pt x="52197" y="26098"/>
                  </a:cubicBezTo>
                  <a:close/>
                </a:path>
              </a:pathLst>
            </a:custGeom>
            <a:noFill/>
            <a:ln w="19050" cap="flat">
              <a:solidFill>
                <a:srgbClr val="EFF5ED"/>
              </a:solidFill>
              <a:prstDash val="solid"/>
              <a:miter/>
            </a:ln>
          </p:spPr>
          <p:txBody>
            <a:bodyPr rtlCol="0" anchor="ctr"/>
            <a:lstStyle/>
            <a:p>
              <a:endParaRPr lang="en-US"/>
            </a:p>
          </p:txBody>
        </p:sp>
        <p:sp>
          <p:nvSpPr>
            <p:cNvPr id="76" name="Freeform: Shape 75">
              <a:extLst>
                <a:ext uri="{FF2B5EF4-FFF2-40B4-BE49-F238E27FC236}">
                  <a16:creationId xmlns:a16="http://schemas.microsoft.com/office/drawing/2014/main" id="{66CDE080-0EEC-43BF-AB37-569E17BFDDB5}"/>
                </a:ext>
              </a:extLst>
            </p:cNvPr>
            <p:cNvSpPr/>
            <p:nvPr/>
          </p:nvSpPr>
          <p:spPr>
            <a:xfrm>
              <a:off x="4849939" y="2519648"/>
              <a:ext cx="9525" cy="173735"/>
            </a:xfrm>
            <a:custGeom>
              <a:avLst/>
              <a:gdLst>
                <a:gd name="connsiteX0" fmla="*/ 0 w 9525"/>
                <a:gd name="connsiteY0" fmla="*/ 173736 h 173735"/>
                <a:gd name="connsiteX1" fmla="*/ 0 w 9525"/>
                <a:gd name="connsiteY1" fmla="*/ 0 h 173735"/>
              </a:gdLst>
              <a:ahLst/>
              <a:cxnLst>
                <a:cxn ang="0">
                  <a:pos x="connsiteX0" y="connsiteY0"/>
                </a:cxn>
                <a:cxn ang="0">
                  <a:pos x="connsiteX1" y="connsiteY1"/>
                </a:cxn>
              </a:cxnLst>
              <a:rect l="l" t="t" r="r" b="b"/>
              <a:pathLst>
                <a:path w="9525" h="173735">
                  <a:moveTo>
                    <a:pt x="0" y="173736"/>
                  </a:moveTo>
                  <a:lnTo>
                    <a:pt x="0" y="0"/>
                  </a:lnTo>
                </a:path>
              </a:pathLst>
            </a:custGeom>
            <a:ln w="19050" cap="flat">
              <a:solidFill>
                <a:srgbClr val="EFF5ED"/>
              </a:solid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8BF03355-CA19-44E0-A2B7-6DCDDE3655CE}"/>
                </a:ext>
              </a:extLst>
            </p:cNvPr>
            <p:cNvSpPr/>
            <p:nvPr/>
          </p:nvSpPr>
          <p:spPr>
            <a:xfrm>
              <a:off x="4434458" y="2678906"/>
              <a:ext cx="288131" cy="281385"/>
            </a:xfrm>
            <a:custGeom>
              <a:avLst/>
              <a:gdLst>
                <a:gd name="connsiteX0" fmla="*/ 288131 w 288131"/>
                <a:gd name="connsiteY0" fmla="*/ 99250 h 281385"/>
                <a:gd name="connsiteX1" fmla="*/ 134684 w 288131"/>
                <a:gd name="connsiteY1" fmla="*/ 281178 h 281385"/>
                <a:gd name="connsiteX2" fmla="*/ 0 w 288131"/>
                <a:gd name="connsiteY2" fmla="*/ 113252 h 281385"/>
                <a:gd name="connsiteX3" fmla="*/ 953 w 288131"/>
                <a:gd name="connsiteY3" fmla="*/ 2096 h 281385"/>
                <a:gd name="connsiteX4" fmla="*/ 287369 w 288131"/>
                <a:gd name="connsiteY4" fmla="*/ 0 h 2813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131" h="281385">
                  <a:moveTo>
                    <a:pt x="288131" y="99250"/>
                  </a:moveTo>
                  <a:cubicBezTo>
                    <a:pt x="284893" y="188024"/>
                    <a:pt x="260890" y="286512"/>
                    <a:pt x="134684" y="281178"/>
                  </a:cubicBezTo>
                  <a:cubicBezTo>
                    <a:pt x="22098" y="276416"/>
                    <a:pt x="1333" y="196310"/>
                    <a:pt x="0" y="113252"/>
                  </a:cubicBezTo>
                  <a:lnTo>
                    <a:pt x="953" y="2096"/>
                  </a:lnTo>
                  <a:cubicBezTo>
                    <a:pt x="953" y="2096"/>
                    <a:pt x="162878" y="2096"/>
                    <a:pt x="287369" y="0"/>
                  </a:cubicBezTo>
                  <a:close/>
                </a:path>
              </a:pathLst>
            </a:custGeom>
            <a:noFill/>
            <a:ln w="19050" cap="flat">
              <a:solidFill>
                <a:srgbClr val="EFF5ED"/>
              </a:solid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id="{A5600CD0-C98D-4FE6-8E53-F8AE50E4A599}"/>
                </a:ext>
              </a:extLst>
            </p:cNvPr>
            <p:cNvSpPr/>
            <p:nvPr/>
          </p:nvSpPr>
          <p:spPr>
            <a:xfrm>
              <a:off x="4268410" y="3134391"/>
              <a:ext cx="627702" cy="147542"/>
            </a:xfrm>
            <a:custGeom>
              <a:avLst/>
              <a:gdLst>
                <a:gd name="connsiteX0" fmla="*/ 6505 w 627702"/>
                <a:gd name="connsiteY0" fmla="*/ 7620 h 147542"/>
                <a:gd name="connsiteX1" fmla="*/ 123 w 627702"/>
                <a:gd name="connsiteY1" fmla="*/ 147542 h 147542"/>
                <a:gd name="connsiteX2" fmla="*/ 627439 w 627702"/>
                <a:gd name="connsiteY2" fmla="*/ 147542 h 147542"/>
                <a:gd name="connsiteX3" fmla="*/ 621058 w 627702"/>
                <a:gd name="connsiteY3" fmla="*/ 0 h 147542"/>
              </a:gdLst>
              <a:ahLst/>
              <a:cxnLst>
                <a:cxn ang="0">
                  <a:pos x="connsiteX0" y="connsiteY0"/>
                </a:cxn>
                <a:cxn ang="0">
                  <a:pos x="connsiteX1" y="connsiteY1"/>
                </a:cxn>
                <a:cxn ang="0">
                  <a:pos x="connsiteX2" y="connsiteY2"/>
                </a:cxn>
                <a:cxn ang="0">
                  <a:pos x="connsiteX3" y="connsiteY3"/>
                </a:cxn>
              </a:cxnLst>
              <a:rect l="l" t="t" r="r" b="b"/>
              <a:pathLst>
                <a:path w="627702" h="147542">
                  <a:moveTo>
                    <a:pt x="6505" y="7620"/>
                  </a:moveTo>
                  <a:cubicBezTo>
                    <a:pt x="313" y="34861"/>
                    <a:pt x="-353" y="70866"/>
                    <a:pt x="123" y="147542"/>
                  </a:cubicBezTo>
                  <a:lnTo>
                    <a:pt x="627439" y="147542"/>
                  </a:lnTo>
                  <a:cubicBezTo>
                    <a:pt x="627916" y="66008"/>
                    <a:pt x="628582" y="29813"/>
                    <a:pt x="621058" y="0"/>
                  </a:cubicBezTo>
                </a:path>
              </a:pathLst>
            </a:custGeom>
            <a:noFill/>
            <a:ln w="19050" cap="flat">
              <a:solidFill>
                <a:srgbClr val="EFF5ED"/>
              </a:solidFill>
              <a:prstDash val="solid"/>
              <a:miter/>
            </a:ln>
          </p:spPr>
          <p:txBody>
            <a:bodyPr rtlCol="0" anchor="ctr"/>
            <a:lstStyle/>
            <a:p>
              <a:endParaRPr lang="en-US"/>
            </a:p>
          </p:txBody>
        </p:sp>
        <p:sp>
          <p:nvSpPr>
            <p:cNvPr id="79" name="Freeform: Shape 78">
              <a:extLst>
                <a:ext uri="{FF2B5EF4-FFF2-40B4-BE49-F238E27FC236}">
                  <a16:creationId xmlns:a16="http://schemas.microsoft.com/office/drawing/2014/main" id="{00BE6345-BADB-4913-812D-A9C57BED7C4D}"/>
                </a:ext>
              </a:extLst>
            </p:cNvPr>
            <p:cNvSpPr/>
            <p:nvPr/>
          </p:nvSpPr>
          <p:spPr>
            <a:xfrm>
              <a:off x="4398835" y="3178873"/>
              <a:ext cx="9525" cy="69818"/>
            </a:xfrm>
            <a:custGeom>
              <a:avLst/>
              <a:gdLst>
                <a:gd name="connsiteX0" fmla="*/ 0 w 9525"/>
                <a:gd name="connsiteY0" fmla="*/ 0 h 69818"/>
                <a:gd name="connsiteX1" fmla="*/ 0 w 9525"/>
                <a:gd name="connsiteY1" fmla="*/ 69818 h 69818"/>
              </a:gdLst>
              <a:ahLst/>
              <a:cxnLst>
                <a:cxn ang="0">
                  <a:pos x="connsiteX0" y="connsiteY0"/>
                </a:cxn>
                <a:cxn ang="0">
                  <a:pos x="connsiteX1" y="connsiteY1"/>
                </a:cxn>
              </a:cxnLst>
              <a:rect l="l" t="t" r="r" b="b"/>
              <a:pathLst>
                <a:path w="9525" h="69818">
                  <a:moveTo>
                    <a:pt x="0" y="0"/>
                  </a:moveTo>
                  <a:lnTo>
                    <a:pt x="0" y="69818"/>
                  </a:lnTo>
                </a:path>
              </a:pathLst>
            </a:custGeom>
            <a:ln w="19050" cap="flat">
              <a:solidFill>
                <a:srgbClr val="EFF5ED"/>
              </a:solidFill>
              <a:prstDash val="solid"/>
              <a:miter/>
            </a:ln>
          </p:spPr>
          <p:txBody>
            <a:bodyPr rtlCol="0" anchor="ctr"/>
            <a:lstStyle/>
            <a:p>
              <a:endParaRPr lang="en-US"/>
            </a:p>
          </p:txBody>
        </p:sp>
        <p:sp>
          <p:nvSpPr>
            <p:cNvPr id="80" name="Freeform: Shape 79">
              <a:extLst>
                <a:ext uri="{FF2B5EF4-FFF2-40B4-BE49-F238E27FC236}">
                  <a16:creationId xmlns:a16="http://schemas.microsoft.com/office/drawing/2014/main" id="{5DAC7927-B872-4EA5-A492-17F1E9910F13}"/>
                </a:ext>
              </a:extLst>
            </p:cNvPr>
            <p:cNvSpPr/>
            <p:nvPr/>
          </p:nvSpPr>
          <p:spPr>
            <a:xfrm>
              <a:off x="4756213" y="3178873"/>
              <a:ext cx="9525" cy="69818"/>
            </a:xfrm>
            <a:custGeom>
              <a:avLst/>
              <a:gdLst>
                <a:gd name="connsiteX0" fmla="*/ 0 w 9525"/>
                <a:gd name="connsiteY0" fmla="*/ 0 h 69818"/>
                <a:gd name="connsiteX1" fmla="*/ 0 w 9525"/>
                <a:gd name="connsiteY1" fmla="*/ 69818 h 69818"/>
              </a:gdLst>
              <a:ahLst/>
              <a:cxnLst>
                <a:cxn ang="0">
                  <a:pos x="connsiteX0" y="connsiteY0"/>
                </a:cxn>
                <a:cxn ang="0">
                  <a:pos x="connsiteX1" y="connsiteY1"/>
                </a:cxn>
              </a:cxnLst>
              <a:rect l="l" t="t" r="r" b="b"/>
              <a:pathLst>
                <a:path w="9525" h="69818">
                  <a:moveTo>
                    <a:pt x="0" y="0"/>
                  </a:moveTo>
                  <a:lnTo>
                    <a:pt x="0" y="69818"/>
                  </a:lnTo>
                </a:path>
              </a:pathLst>
            </a:custGeom>
            <a:ln w="19050" cap="flat">
              <a:solidFill>
                <a:srgbClr val="EFF5ED"/>
              </a:solidFill>
              <a:prstDash val="solid"/>
              <a:miter/>
            </a:ln>
          </p:spPr>
          <p:txBody>
            <a:bodyPr rtlCol="0" anchor="ctr"/>
            <a:lstStyle/>
            <a:p>
              <a:endParaRPr lang="en-US"/>
            </a:p>
          </p:txBody>
        </p:sp>
        <p:sp>
          <p:nvSpPr>
            <p:cNvPr id="81" name="Freeform: Shape 80">
              <a:extLst>
                <a:ext uri="{FF2B5EF4-FFF2-40B4-BE49-F238E27FC236}">
                  <a16:creationId xmlns:a16="http://schemas.microsoft.com/office/drawing/2014/main" id="{40209D00-9392-48B0-9B70-68D585D0789B}"/>
                </a:ext>
              </a:extLst>
            </p:cNvPr>
            <p:cNvSpPr/>
            <p:nvPr/>
          </p:nvSpPr>
          <p:spPr>
            <a:xfrm>
              <a:off x="4435268" y="2569153"/>
              <a:ext cx="286584" cy="111848"/>
            </a:xfrm>
            <a:custGeom>
              <a:avLst/>
              <a:gdLst>
                <a:gd name="connsiteX0" fmla="*/ 143 w 286584"/>
                <a:gd name="connsiteY0" fmla="*/ 111848 h 111848"/>
                <a:gd name="connsiteX1" fmla="*/ 149018 w 286584"/>
                <a:gd name="connsiteY1" fmla="*/ 25 h 111848"/>
                <a:gd name="connsiteX2" fmla="*/ 286560 w 286584"/>
                <a:gd name="connsiteY2" fmla="*/ 109753 h 111848"/>
              </a:gdLst>
              <a:ahLst/>
              <a:cxnLst>
                <a:cxn ang="0">
                  <a:pos x="connsiteX0" y="connsiteY0"/>
                </a:cxn>
                <a:cxn ang="0">
                  <a:pos x="connsiteX1" y="connsiteY1"/>
                </a:cxn>
                <a:cxn ang="0">
                  <a:pos x="connsiteX2" y="connsiteY2"/>
                </a:cxn>
              </a:cxnLst>
              <a:rect l="l" t="t" r="r" b="b"/>
              <a:pathLst>
                <a:path w="286584" h="111848">
                  <a:moveTo>
                    <a:pt x="143" y="111848"/>
                  </a:moveTo>
                  <a:cubicBezTo>
                    <a:pt x="-3477" y="67747"/>
                    <a:pt x="62150" y="-1499"/>
                    <a:pt x="149018" y="25"/>
                  </a:cubicBezTo>
                  <a:cubicBezTo>
                    <a:pt x="228076" y="1453"/>
                    <a:pt x="287988" y="57746"/>
                    <a:pt x="286560" y="109753"/>
                  </a:cubicBezTo>
                </a:path>
              </a:pathLst>
            </a:custGeom>
            <a:noFill/>
            <a:ln w="19050" cap="flat">
              <a:solidFill>
                <a:srgbClr val="EFF5ED"/>
              </a:solidFill>
              <a:prstDash val="solid"/>
              <a:miter/>
            </a:ln>
          </p:spPr>
          <p:txBody>
            <a:bodyPr rtlCol="0" anchor="ctr"/>
            <a:lstStyle/>
            <a:p>
              <a:endParaRPr lang="en-US"/>
            </a:p>
          </p:txBody>
        </p:sp>
        <p:sp>
          <p:nvSpPr>
            <p:cNvPr id="82" name="Freeform: Shape 81">
              <a:extLst>
                <a:ext uri="{FF2B5EF4-FFF2-40B4-BE49-F238E27FC236}">
                  <a16:creationId xmlns:a16="http://schemas.microsoft.com/office/drawing/2014/main" id="{5A2245DF-C14D-43C3-AE0B-6487576CF0E6}"/>
                </a:ext>
              </a:extLst>
            </p:cNvPr>
            <p:cNvSpPr/>
            <p:nvPr/>
          </p:nvSpPr>
          <p:spPr>
            <a:xfrm>
              <a:off x="4368140" y="2489924"/>
              <a:ext cx="419242" cy="520643"/>
            </a:xfrm>
            <a:custGeom>
              <a:avLst/>
              <a:gdLst>
                <a:gd name="connsiteX0" fmla="*/ 419220 w 419242"/>
                <a:gd name="connsiteY0" fmla="*/ 260324 h 520643"/>
                <a:gd name="connsiteX1" fmla="*/ 209670 w 419242"/>
                <a:gd name="connsiteY1" fmla="*/ 520642 h 520643"/>
                <a:gd name="connsiteX2" fmla="*/ 120 w 419242"/>
                <a:gd name="connsiteY2" fmla="*/ 260324 h 520643"/>
                <a:gd name="connsiteX3" fmla="*/ 209670 w 419242"/>
                <a:gd name="connsiteY3" fmla="*/ 6 h 520643"/>
                <a:gd name="connsiteX4" fmla="*/ 419220 w 419242"/>
                <a:gd name="connsiteY4" fmla="*/ 260324 h 520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242" h="520643">
                  <a:moveTo>
                    <a:pt x="419220" y="260324"/>
                  </a:moveTo>
                  <a:cubicBezTo>
                    <a:pt x="420649" y="455491"/>
                    <a:pt x="355117" y="521023"/>
                    <a:pt x="209670" y="520642"/>
                  </a:cubicBezTo>
                  <a:cubicBezTo>
                    <a:pt x="76320" y="520642"/>
                    <a:pt x="3549" y="468255"/>
                    <a:pt x="120" y="260324"/>
                  </a:cubicBezTo>
                  <a:cubicBezTo>
                    <a:pt x="-3023" y="93541"/>
                    <a:pt x="55365" y="-851"/>
                    <a:pt x="209670" y="6"/>
                  </a:cubicBezTo>
                  <a:cubicBezTo>
                    <a:pt x="376453" y="958"/>
                    <a:pt x="417886" y="76492"/>
                    <a:pt x="419220" y="260324"/>
                  </a:cubicBezTo>
                  <a:close/>
                </a:path>
              </a:pathLst>
            </a:custGeom>
            <a:noFill/>
            <a:ln w="19050" cap="flat">
              <a:solidFill>
                <a:srgbClr val="EFF5ED"/>
              </a:solidFill>
              <a:prstDash val="solid"/>
              <a:miter/>
            </a:ln>
          </p:spPr>
          <p:txBody>
            <a:bodyPr rtlCol="0" anchor="ctr"/>
            <a:lstStyle/>
            <a:p>
              <a:endParaRPr lang="en-US"/>
            </a:p>
          </p:txBody>
        </p:sp>
        <p:sp>
          <p:nvSpPr>
            <p:cNvPr id="83" name="Freeform: Shape 82">
              <a:extLst>
                <a:ext uri="{FF2B5EF4-FFF2-40B4-BE49-F238E27FC236}">
                  <a16:creationId xmlns:a16="http://schemas.microsoft.com/office/drawing/2014/main" id="{2B2FB770-9E47-4D2A-B810-D986534CE6DD}"/>
                </a:ext>
              </a:extLst>
            </p:cNvPr>
            <p:cNvSpPr/>
            <p:nvPr/>
          </p:nvSpPr>
          <p:spPr>
            <a:xfrm>
              <a:off x="4268397" y="2978658"/>
              <a:ext cx="624211" cy="163067"/>
            </a:xfrm>
            <a:custGeom>
              <a:avLst/>
              <a:gdLst>
                <a:gd name="connsiteX0" fmla="*/ 503627 w 624211"/>
                <a:gd name="connsiteY0" fmla="*/ 1143 h 163067"/>
                <a:gd name="connsiteX1" fmla="*/ 624119 w 624211"/>
                <a:gd name="connsiteY1" fmla="*/ 105918 h 163067"/>
                <a:gd name="connsiteX2" fmla="*/ 307793 w 624211"/>
                <a:gd name="connsiteY2" fmla="*/ 163068 h 163067"/>
                <a:gd name="connsiteX3" fmla="*/ 41 w 624211"/>
                <a:gd name="connsiteY3" fmla="*/ 120301 h 163067"/>
                <a:gd name="connsiteX4" fmla="*/ 125771 w 624211"/>
                <a:gd name="connsiteY4" fmla="*/ 0 h 1630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211" h="163067">
                  <a:moveTo>
                    <a:pt x="503627" y="1143"/>
                  </a:moveTo>
                  <a:cubicBezTo>
                    <a:pt x="568397" y="27527"/>
                    <a:pt x="614117" y="62960"/>
                    <a:pt x="624119" y="105918"/>
                  </a:cubicBezTo>
                  <a:cubicBezTo>
                    <a:pt x="628405" y="124396"/>
                    <a:pt x="484482" y="163068"/>
                    <a:pt x="307793" y="163068"/>
                  </a:cubicBezTo>
                  <a:cubicBezTo>
                    <a:pt x="145868" y="163068"/>
                    <a:pt x="-2817" y="136017"/>
                    <a:pt x="41" y="120301"/>
                  </a:cubicBezTo>
                  <a:cubicBezTo>
                    <a:pt x="8518" y="73628"/>
                    <a:pt x="55095" y="29242"/>
                    <a:pt x="125771" y="0"/>
                  </a:cubicBezTo>
                </a:path>
              </a:pathLst>
            </a:custGeom>
            <a:noFill/>
            <a:ln w="19050" cap="flat">
              <a:solidFill>
                <a:srgbClr val="EFF5ED"/>
              </a:solid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id="{39E5CDDE-739B-409F-B82D-19C45E639AC0}"/>
                </a:ext>
              </a:extLst>
            </p:cNvPr>
            <p:cNvSpPr/>
            <p:nvPr/>
          </p:nvSpPr>
          <p:spPr>
            <a:xfrm>
              <a:off x="4503801" y="2731674"/>
              <a:ext cx="42671" cy="42671"/>
            </a:xfrm>
            <a:custGeom>
              <a:avLst/>
              <a:gdLst>
                <a:gd name="connsiteX0" fmla="*/ 42672 w 42671"/>
                <a:gd name="connsiteY0" fmla="*/ 21336 h 42671"/>
                <a:gd name="connsiteX1" fmla="*/ 21336 w 42671"/>
                <a:gd name="connsiteY1" fmla="*/ 42672 h 42671"/>
                <a:gd name="connsiteX2" fmla="*/ 0 w 42671"/>
                <a:gd name="connsiteY2" fmla="*/ 21336 h 42671"/>
                <a:gd name="connsiteX3" fmla="*/ 21336 w 42671"/>
                <a:gd name="connsiteY3" fmla="*/ 0 h 42671"/>
                <a:gd name="connsiteX4" fmla="*/ 42672 w 42671"/>
                <a:gd name="connsiteY4" fmla="*/ 21336 h 426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671" h="42671">
                  <a:moveTo>
                    <a:pt x="42672" y="21336"/>
                  </a:moveTo>
                  <a:cubicBezTo>
                    <a:pt x="42672" y="33120"/>
                    <a:pt x="33120" y="42672"/>
                    <a:pt x="21336" y="42672"/>
                  </a:cubicBezTo>
                  <a:cubicBezTo>
                    <a:pt x="9552" y="42672"/>
                    <a:pt x="0" y="33120"/>
                    <a:pt x="0" y="21336"/>
                  </a:cubicBezTo>
                  <a:cubicBezTo>
                    <a:pt x="0" y="9552"/>
                    <a:pt x="9553" y="0"/>
                    <a:pt x="21336" y="0"/>
                  </a:cubicBezTo>
                  <a:cubicBezTo>
                    <a:pt x="33120" y="0"/>
                    <a:pt x="42672" y="9552"/>
                    <a:pt x="42672" y="21336"/>
                  </a:cubicBezTo>
                  <a:close/>
                </a:path>
              </a:pathLst>
            </a:custGeom>
            <a:noFill/>
            <a:ln w="19050" cap="flat">
              <a:solidFill>
                <a:srgbClr val="EFF5ED"/>
              </a:solidFill>
              <a:prstDash val="solid"/>
              <a:round/>
            </a:ln>
          </p:spPr>
          <p:txBody>
            <a:bodyPr rtlCol="0" anchor="ctr"/>
            <a:lstStyle/>
            <a:p>
              <a:endParaRPr lang="en-US"/>
            </a:p>
          </p:txBody>
        </p:sp>
        <p:sp>
          <p:nvSpPr>
            <p:cNvPr id="85" name="Freeform: Shape 84">
              <a:extLst>
                <a:ext uri="{FF2B5EF4-FFF2-40B4-BE49-F238E27FC236}">
                  <a16:creationId xmlns:a16="http://schemas.microsoft.com/office/drawing/2014/main" id="{2DF93FFA-E2B0-4D8D-B1F8-7462879D3040}"/>
                </a:ext>
              </a:extLst>
            </p:cNvPr>
            <p:cNvSpPr/>
            <p:nvPr/>
          </p:nvSpPr>
          <p:spPr>
            <a:xfrm>
              <a:off x="4606385" y="2731674"/>
              <a:ext cx="42671" cy="42671"/>
            </a:xfrm>
            <a:custGeom>
              <a:avLst/>
              <a:gdLst>
                <a:gd name="connsiteX0" fmla="*/ 42672 w 42671"/>
                <a:gd name="connsiteY0" fmla="*/ 21336 h 42671"/>
                <a:gd name="connsiteX1" fmla="*/ 21336 w 42671"/>
                <a:gd name="connsiteY1" fmla="*/ 42672 h 42671"/>
                <a:gd name="connsiteX2" fmla="*/ 0 w 42671"/>
                <a:gd name="connsiteY2" fmla="*/ 21336 h 42671"/>
                <a:gd name="connsiteX3" fmla="*/ 21336 w 42671"/>
                <a:gd name="connsiteY3" fmla="*/ 0 h 42671"/>
                <a:gd name="connsiteX4" fmla="*/ 42672 w 42671"/>
                <a:gd name="connsiteY4" fmla="*/ 21336 h 426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671" h="42671">
                  <a:moveTo>
                    <a:pt x="42672" y="21336"/>
                  </a:moveTo>
                  <a:cubicBezTo>
                    <a:pt x="42672" y="33120"/>
                    <a:pt x="33119" y="42672"/>
                    <a:pt x="21336" y="42672"/>
                  </a:cubicBezTo>
                  <a:cubicBezTo>
                    <a:pt x="9552" y="42672"/>
                    <a:pt x="0" y="33120"/>
                    <a:pt x="0" y="21336"/>
                  </a:cubicBezTo>
                  <a:cubicBezTo>
                    <a:pt x="0" y="9552"/>
                    <a:pt x="9552" y="0"/>
                    <a:pt x="21336" y="0"/>
                  </a:cubicBezTo>
                  <a:cubicBezTo>
                    <a:pt x="33120" y="0"/>
                    <a:pt x="42672" y="9552"/>
                    <a:pt x="42672" y="21336"/>
                  </a:cubicBezTo>
                  <a:close/>
                </a:path>
              </a:pathLst>
            </a:custGeom>
            <a:noFill/>
            <a:ln w="19050" cap="flat">
              <a:solidFill>
                <a:srgbClr val="EFF5ED"/>
              </a:solidFill>
              <a:prstDash val="solid"/>
              <a:round/>
            </a:ln>
          </p:spPr>
          <p:txBody>
            <a:bodyPr rtlCol="0" anchor="ctr"/>
            <a:lstStyle/>
            <a:p>
              <a:endParaRPr lang="en-US"/>
            </a:p>
          </p:txBody>
        </p:sp>
        <p:sp>
          <p:nvSpPr>
            <p:cNvPr id="86" name="Freeform: Shape 85">
              <a:extLst>
                <a:ext uri="{FF2B5EF4-FFF2-40B4-BE49-F238E27FC236}">
                  <a16:creationId xmlns:a16="http://schemas.microsoft.com/office/drawing/2014/main" id="{CA9E88F0-1C83-4AD1-9A3D-59441ED027B3}"/>
                </a:ext>
              </a:extLst>
            </p:cNvPr>
            <p:cNvSpPr/>
            <p:nvPr/>
          </p:nvSpPr>
          <p:spPr>
            <a:xfrm>
              <a:off x="4394930" y="3044951"/>
              <a:ext cx="183356" cy="24162"/>
            </a:xfrm>
            <a:custGeom>
              <a:avLst/>
              <a:gdLst>
                <a:gd name="connsiteX0" fmla="*/ 0 w 183356"/>
                <a:gd name="connsiteY0" fmla="*/ 0 h 24162"/>
                <a:gd name="connsiteX1" fmla="*/ 183356 w 183356"/>
                <a:gd name="connsiteY1" fmla="*/ 22098 h 24162"/>
              </a:gdLst>
              <a:ahLst/>
              <a:cxnLst>
                <a:cxn ang="0">
                  <a:pos x="connsiteX0" y="connsiteY0"/>
                </a:cxn>
                <a:cxn ang="0">
                  <a:pos x="connsiteX1" y="connsiteY1"/>
                </a:cxn>
              </a:cxnLst>
              <a:rect l="l" t="t" r="r" b="b"/>
              <a:pathLst>
                <a:path w="183356" h="24162">
                  <a:moveTo>
                    <a:pt x="0" y="0"/>
                  </a:moveTo>
                  <a:cubicBezTo>
                    <a:pt x="58768" y="20679"/>
                    <a:pt x="121357" y="28223"/>
                    <a:pt x="183356" y="22098"/>
                  </a:cubicBezTo>
                </a:path>
              </a:pathLst>
            </a:custGeom>
            <a:noFill/>
            <a:ln w="19050" cap="flat">
              <a:solidFill>
                <a:srgbClr val="FF9900"/>
              </a:solidFill>
              <a:prstDash val="solid"/>
              <a:miter/>
            </a:ln>
          </p:spPr>
          <p:txBody>
            <a:bodyPr rtlCol="0" anchor="ctr"/>
            <a:lstStyle/>
            <a:p>
              <a:endParaRPr lang="en-US"/>
            </a:p>
          </p:txBody>
        </p:sp>
        <p:sp>
          <p:nvSpPr>
            <p:cNvPr id="87" name="Freeform: Shape 86">
              <a:extLst>
                <a:ext uri="{FF2B5EF4-FFF2-40B4-BE49-F238E27FC236}">
                  <a16:creationId xmlns:a16="http://schemas.microsoft.com/office/drawing/2014/main" id="{593E62E7-C45A-40E8-9E37-B21C93A9A6FB}"/>
                </a:ext>
              </a:extLst>
            </p:cNvPr>
            <p:cNvSpPr/>
            <p:nvPr/>
          </p:nvSpPr>
          <p:spPr>
            <a:xfrm>
              <a:off x="4711350" y="3044951"/>
              <a:ext cx="55054" cy="15144"/>
            </a:xfrm>
            <a:custGeom>
              <a:avLst/>
              <a:gdLst>
                <a:gd name="connsiteX0" fmla="*/ 55055 w 55054"/>
                <a:gd name="connsiteY0" fmla="*/ 0 h 15144"/>
                <a:gd name="connsiteX1" fmla="*/ 0 w 55054"/>
                <a:gd name="connsiteY1" fmla="*/ 15145 h 15144"/>
              </a:gdLst>
              <a:ahLst/>
              <a:cxnLst>
                <a:cxn ang="0">
                  <a:pos x="connsiteX0" y="connsiteY0"/>
                </a:cxn>
                <a:cxn ang="0">
                  <a:pos x="connsiteX1" y="connsiteY1"/>
                </a:cxn>
              </a:cxnLst>
              <a:rect l="l" t="t" r="r" b="b"/>
              <a:pathLst>
                <a:path w="55054" h="15144">
                  <a:moveTo>
                    <a:pt x="55055" y="0"/>
                  </a:moveTo>
                  <a:cubicBezTo>
                    <a:pt x="37167" y="6591"/>
                    <a:pt x="18745" y="11659"/>
                    <a:pt x="0" y="15145"/>
                  </a:cubicBezTo>
                </a:path>
              </a:pathLst>
            </a:custGeom>
            <a:noFill/>
            <a:ln w="19050" cap="flat">
              <a:solidFill>
                <a:srgbClr val="FF9900"/>
              </a:solidFill>
              <a:prstDash val="solid"/>
              <a:miter/>
            </a:ln>
          </p:spPr>
          <p:txBody>
            <a:bodyPr rtlCol="0" anchor="ctr"/>
            <a:lstStyle/>
            <a:p>
              <a:endParaRPr lang="en-US"/>
            </a:p>
          </p:txBody>
        </p:sp>
        <p:sp>
          <p:nvSpPr>
            <p:cNvPr id="88" name="Freeform: Shape 87">
              <a:extLst>
                <a:ext uri="{FF2B5EF4-FFF2-40B4-BE49-F238E27FC236}">
                  <a16:creationId xmlns:a16="http://schemas.microsoft.com/office/drawing/2014/main" id="{81196A50-ECC0-480A-8CF7-36DEC65740E7}"/>
                </a:ext>
              </a:extLst>
            </p:cNvPr>
            <p:cNvSpPr/>
            <p:nvPr/>
          </p:nvSpPr>
          <p:spPr>
            <a:xfrm>
              <a:off x="4137469" y="2178081"/>
              <a:ext cx="295655" cy="185859"/>
            </a:xfrm>
            <a:custGeom>
              <a:avLst/>
              <a:gdLst>
                <a:gd name="connsiteX0" fmla="*/ 0 w 295655"/>
                <a:gd name="connsiteY0" fmla="*/ 12002 h 185859"/>
                <a:gd name="connsiteX1" fmla="*/ 138970 w 295655"/>
                <a:gd name="connsiteY1" fmla="*/ 185642 h 185859"/>
                <a:gd name="connsiteX2" fmla="*/ 295656 w 295655"/>
                <a:gd name="connsiteY2" fmla="*/ 0 h 185859"/>
              </a:gdLst>
              <a:ahLst/>
              <a:cxnLst>
                <a:cxn ang="0">
                  <a:pos x="connsiteX0" y="connsiteY0"/>
                </a:cxn>
                <a:cxn ang="0">
                  <a:pos x="connsiteX1" y="connsiteY1"/>
                </a:cxn>
                <a:cxn ang="0">
                  <a:pos x="connsiteX2" y="connsiteY2"/>
                </a:cxn>
              </a:cxnLst>
              <a:rect l="l" t="t" r="r" b="b"/>
              <a:pathLst>
                <a:path w="295655" h="185859">
                  <a:moveTo>
                    <a:pt x="0" y="12002"/>
                  </a:moveTo>
                  <a:cubicBezTo>
                    <a:pt x="1905" y="96774"/>
                    <a:pt x="24098" y="180785"/>
                    <a:pt x="138970" y="185642"/>
                  </a:cubicBezTo>
                  <a:cubicBezTo>
                    <a:pt x="267843" y="191167"/>
                    <a:pt x="292322" y="90392"/>
                    <a:pt x="295656" y="0"/>
                  </a:cubicBezTo>
                </a:path>
              </a:pathLst>
            </a:custGeom>
            <a:noFill/>
            <a:ln w="19050" cap="flat">
              <a:solidFill>
                <a:srgbClr val="EFF5ED"/>
              </a:solidFill>
              <a:prstDash val="solid"/>
              <a:miter/>
            </a:ln>
          </p:spPr>
          <p:txBody>
            <a:bodyPr rtlCol="0" anchor="ctr"/>
            <a:lstStyle/>
            <a:p>
              <a:endParaRPr lang="en-US"/>
            </a:p>
          </p:txBody>
        </p:sp>
        <p:sp>
          <p:nvSpPr>
            <p:cNvPr id="89" name="Freeform: Shape 88">
              <a:extLst>
                <a:ext uri="{FF2B5EF4-FFF2-40B4-BE49-F238E27FC236}">
                  <a16:creationId xmlns:a16="http://schemas.microsoft.com/office/drawing/2014/main" id="{FCA74B75-28FD-4DA1-9710-83BDC0B8543F}"/>
                </a:ext>
              </a:extLst>
            </p:cNvPr>
            <p:cNvSpPr/>
            <p:nvPr/>
          </p:nvSpPr>
          <p:spPr>
            <a:xfrm>
              <a:off x="4089241" y="1893377"/>
              <a:ext cx="391732" cy="300580"/>
            </a:xfrm>
            <a:custGeom>
              <a:avLst/>
              <a:gdLst>
                <a:gd name="connsiteX0" fmla="*/ 271780 w 391732"/>
                <a:gd name="connsiteY0" fmla="*/ 133923 h 300580"/>
                <a:gd name="connsiteX1" fmla="*/ 127381 w 391732"/>
                <a:gd name="connsiteY1" fmla="*/ 198598 h 300580"/>
                <a:gd name="connsiteX2" fmla="*/ 45656 w 391732"/>
                <a:gd name="connsiteY2" fmla="*/ 300515 h 300580"/>
                <a:gd name="connsiteX3" fmla="*/ 984 w 391732"/>
                <a:gd name="connsiteY3" fmla="*/ 170975 h 300580"/>
                <a:gd name="connsiteX4" fmla="*/ 190055 w 391732"/>
                <a:gd name="connsiteY4" fmla="*/ 2 h 300580"/>
                <a:gd name="connsiteX5" fmla="*/ 387699 w 391732"/>
                <a:gd name="connsiteY5" fmla="*/ 163355 h 300580"/>
                <a:gd name="connsiteX6" fmla="*/ 345598 w 391732"/>
                <a:gd name="connsiteY6" fmla="*/ 291657 h 300580"/>
                <a:gd name="connsiteX7" fmla="*/ 314547 w 391732"/>
                <a:gd name="connsiteY7" fmla="*/ 227078 h 300580"/>
                <a:gd name="connsiteX8" fmla="*/ 271780 w 391732"/>
                <a:gd name="connsiteY8" fmla="*/ 133923 h 300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1732" h="300580">
                  <a:moveTo>
                    <a:pt x="271780" y="133923"/>
                  </a:moveTo>
                  <a:cubicBezTo>
                    <a:pt x="271780" y="133923"/>
                    <a:pt x="210058" y="214886"/>
                    <a:pt x="127381" y="198598"/>
                  </a:cubicBezTo>
                  <a:cubicBezTo>
                    <a:pt x="127381" y="198598"/>
                    <a:pt x="86423" y="290800"/>
                    <a:pt x="45656" y="300515"/>
                  </a:cubicBezTo>
                  <a:cubicBezTo>
                    <a:pt x="36131" y="302897"/>
                    <a:pt x="-7017" y="239555"/>
                    <a:pt x="984" y="170975"/>
                  </a:cubicBezTo>
                  <a:cubicBezTo>
                    <a:pt x="8890" y="104300"/>
                    <a:pt x="71374" y="-475"/>
                    <a:pt x="190055" y="2"/>
                  </a:cubicBezTo>
                  <a:cubicBezTo>
                    <a:pt x="254158" y="2"/>
                    <a:pt x="363029" y="28577"/>
                    <a:pt x="387699" y="163355"/>
                  </a:cubicBezTo>
                  <a:cubicBezTo>
                    <a:pt x="393795" y="196502"/>
                    <a:pt x="400653" y="277655"/>
                    <a:pt x="345598" y="291657"/>
                  </a:cubicBezTo>
                  <a:cubicBezTo>
                    <a:pt x="338264" y="293562"/>
                    <a:pt x="355695" y="255557"/>
                    <a:pt x="314547" y="227078"/>
                  </a:cubicBezTo>
                  <a:cubicBezTo>
                    <a:pt x="273399" y="198598"/>
                    <a:pt x="307213" y="99728"/>
                    <a:pt x="271780" y="133923"/>
                  </a:cubicBezTo>
                  <a:close/>
                </a:path>
              </a:pathLst>
            </a:custGeom>
            <a:noFill/>
            <a:ln w="19050" cap="flat">
              <a:solidFill>
                <a:srgbClr val="EFF5ED"/>
              </a:solidFill>
              <a:prstDash val="solid"/>
              <a:miter/>
            </a:ln>
          </p:spPr>
          <p:txBody>
            <a:bodyPr rtlCol="0" anchor="ctr"/>
            <a:lstStyle/>
            <a:p>
              <a:endParaRPr lang="en-US"/>
            </a:p>
          </p:txBody>
        </p:sp>
        <p:sp>
          <p:nvSpPr>
            <p:cNvPr id="90" name="Freeform: Shape 89">
              <a:extLst>
                <a:ext uri="{FF2B5EF4-FFF2-40B4-BE49-F238E27FC236}">
                  <a16:creationId xmlns:a16="http://schemas.microsoft.com/office/drawing/2014/main" id="{844AAA93-3DA3-48C0-B00B-4F77FD0C55D7}"/>
                </a:ext>
              </a:extLst>
            </p:cNvPr>
            <p:cNvSpPr/>
            <p:nvPr/>
          </p:nvSpPr>
          <p:spPr>
            <a:xfrm>
              <a:off x="4145007" y="1757847"/>
              <a:ext cx="284657" cy="147819"/>
            </a:xfrm>
            <a:custGeom>
              <a:avLst/>
              <a:gdLst>
                <a:gd name="connsiteX0" fmla="*/ 7892 w 284657"/>
                <a:gd name="connsiteY0" fmla="*/ 147819 h 147819"/>
                <a:gd name="connsiteX1" fmla="*/ 22084 w 284657"/>
                <a:gd name="connsiteY1" fmla="*/ 53141 h 147819"/>
                <a:gd name="connsiteX2" fmla="*/ 258590 w 284657"/>
                <a:gd name="connsiteY2" fmla="*/ 42377 h 147819"/>
                <a:gd name="connsiteX3" fmla="*/ 271544 w 284657"/>
                <a:gd name="connsiteY3" fmla="*/ 147724 h 147819"/>
              </a:gdLst>
              <a:ahLst/>
              <a:cxnLst>
                <a:cxn ang="0">
                  <a:pos x="connsiteX0" y="connsiteY0"/>
                </a:cxn>
                <a:cxn ang="0">
                  <a:pos x="connsiteX1" y="connsiteY1"/>
                </a:cxn>
                <a:cxn ang="0">
                  <a:pos x="connsiteX2" y="connsiteY2"/>
                </a:cxn>
                <a:cxn ang="0">
                  <a:pos x="connsiteX3" y="connsiteY3"/>
                </a:cxn>
              </a:cxnLst>
              <a:rect l="l" t="t" r="r" b="b"/>
              <a:pathLst>
                <a:path w="284657" h="147819">
                  <a:moveTo>
                    <a:pt x="7892" y="147819"/>
                  </a:moveTo>
                  <a:cubicBezTo>
                    <a:pt x="-2490" y="126483"/>
                    <a:pt x="-6872" y="94098"/>
                    <a:pt x="22084" y="53141"/>
                  </a:cubicBezTo>
                  <a:cubicBezTo>
                    <a:pt x="73900" y="-20297"/>
                    <a:pt x="202202" y="-11534"/>
                    <a:pt x="258590" y="42377"/>
                  </a:cubicBezTo>
                  <a:cubicBezTo>
                    <a:pt x="287637" y="69830"/>
                    <a:pt x="293075" y="114051"/>
                    <a:pt x="271544" y="147724"/>
                  </a:cubicBezTo>
                </a:path>
              </a:pathLst>
            </a:custGeom>
            <a:noFill/>
            <a:ln w="19050" cap="flat">
              <a:solidFill>
                <a:srgbClr val="EFF5ED"/>
              </a:solidFill>
              <a:prstDash val="solid"/>
              <a:miter/>
            </a:ln>
          </p:spPr>
          <p:txBody>
            <a:bodyPr rtlCol="0" anchor="ctr"/>
            <a:lstStyle/>
            <a:p>
              <a:endParaRPr lang="en-US"/>
            </a:p>
          </p:txBody>
        </p:sp>
        <p:sp>
          <p:nvSpPr>
            <p:cNvPr id="91" name="Freeform: Shape 90">
              <a:extLst>
                <a:ext uri="{FF2B5EF4-FFF2-40B4-BE49-F238E27FC236}">
                  <a16:creationId xmlns:a16="http://schemas.microsoft.com/office/drawing/2014/main" id="{ABFA6C31-C66C-4D00-B870-027228BCF45B}"/>
                </a:ext>
              </a:extLst>
            </p:cNvPr>
            <p:cNvSpPr/>
            <p:nvPr/>
          </p:nvSpPr>
          <p:spPr>
            <a:xfrm>
              <a:off x="4199096" y="2338958"/>
              <a:ext cx="172878" cy="186929"/>
            </a:xfrm>
            <a:custGeom>
              <a:avLst/>
              <a:gdLst>
                <a:gd name="connsiteX0" fmla="*/ 0 w 172878"/>
                <a:gd name="connsiteY0" fmla="*/ 8096 h 186929"/>
                <a:gd name="connsiteX1" fmla="*/ 572 w 172878"/>
                <a:gd name="connsiteY1" fmla="*/ 57150 h 186929"/>
                <a:gd name="connsiteX2" fmla="*/ 60865 w 172878"/>
                <a:gd name="connsiteY2" fmla="*/ 170402 h 186929"/>
                <a:gd name="connsiteX3" fmla="*/ 98827 w 172878"/>
                <a:gd name="connsiteY3" fmla="*/ 184256 h 186929"/>
                <a:gd name="connsiteX4" fmla="*/ 112681 w 172878"/>
                <a:gd name="connsiteY4" fmla="*/ 170402 h 186929"/>
                <a:gd name="connsiteX5" fmla="*/ 172879 w 172878"/>
                <a:gd name="connsiteY5" fmla="*/ 57150 h 186929"/>
                <a:gd name="connsiteX6" fmla="*/ 171926 w 172878"/>
                <a:gd name="connsiteY6" fmla="*/ 0 h 186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2878" h="186929">
                  <a:moveTo>
                    <a:pt x="0" y="8096"/>
                  </a:moveTo>
                  <a:lnTo>
                    <a:pt x="572" y="57150"/>
                  </a:lnTo>
                  <a:lnTo>
                    <a:pt x="60865" y="170402"/>
                  </a:lnTo>
                  <a:cubicBezTo>
                    <a:pt x="67522" y="184711"/>
                    <a:pt x="84518" y="190913"/>
                    <a:pt x="98827" y="184256"/>
                  </a:cubicBezTo>
                  <a:cubicBezTo>
                    <a:pt x="104933" y="181415"/>
                    <a:pt x="109839" y="176509"/>
                    <a:pt x="112681" y="170402"/>
                  </a:cubicBezTo>
                  <a:lnTo>
                    <a:pt x="172879" y="57150"/>
                  </a:lnTo>
                  <a:lnTo>
                    <a:pt x="171926" y="0"/>
                  </a:lnTo>
                </a:path>
              </a:pathLst>
            </a:custGeom>
            <a:noFill/>
            <a:ln w="19050" cap="flat">
              <a:solidFill>
                <a:srgbClr val="EFF5ED"/>
              </a:solidFill>
              <a:prstDash val="solid"/>
              <a:miter/>
            </a:ln>
          </p:spPr>
          <p:txBody>
            <a:bodyPr rtlCol="0" anchor="ctr"/>
            <a:lstStyle/>
            <a:p>
              <a:endParaRPr lang="en-US"/>
            </a:p>
          </p:txBody>
        </p:sp>
        <p:sp>
          <p:nvSpPr>
            <p:cNvPr id="92" name="Freeform: Shape 91">
              <a:extLst>
                <a:ext uri="{FF2B5EF4-FFF2-40B4-BE49-F238E27FC236}">
                  <a16:creationId xmlns:a16="http://schemas.microsoft.com/office/drawing/2014/main" id="{DF345C47-EFA9-441C-8471-0CCE26D0C9BB}"/>
                </a:ext>
              </a:extLst>
            </p:cNvPr>
            <p:cNvSpPr/>
            <p:nvPr/>
          </p:nvSpPr>
          <p:spPr>
            <a:xfrm>
              <a:off x="4375213" y="2388774"/>
              <a:ext cx="132207" cy="38100"/>
            </a:xfrm>
            <a:custGeom>
              <a:avLst/>
              <a:gdLst>
                <a:gd name="connsiteX0" fmla="*/ 132207 w 132207"/>
                <a:gd name="connsiteY0" fmla="*/ 38100 h 38100"/>
                <a:gd name="connsiteX1" fmla="*/ 0 w 132207"/>
                <a:gd name="connsiteY1" fmla="*/ 0 h 38100"/>
              </a:gdLst>
              <a:ahLst/>
              <a:cxnLst>
                <a:cxn ang="0">
                  <a:pos x="connsiteX0" y="connsiteY0"/>
                </a:cxn>
                <a:cxn ang="0">
                  <a:pos x="connsiteX1" y="connsiteY1"/>
                </a:cxn>
              </a:cxnLst>
              <a:rect l="l" t="t" r="r" b="b"/>
              <a:pathLst>
                <a:path w="132207" h="38100">
                  <a:moveTo>
                    <a:pt x="132207" y="38100"/>
                  </a:moveTo>
                  <a:cubicBezTo>
                    <a:pt x="90230" y="19024"/>
                    <a:pt x="45691" y="6188"/>
                    <a:pt x="0" y="0"/>
                  </a:cubicBezTo>
                </a:path>
              </a:pathLst>
            </a:custGeom>
            <a:noFill/>
            <a:ln w="19050" cap="flat">
              <a:solidFill>
                <a:srgbClr val="EFF5ED"/>
              </a:solidFill>
              <a:prstDash val="solid"/>
              <a:miter/>
            </a:ln>
          </p:spPr>
          <p:txBody>
            <a:bodyPr rtlCol="0" anchor="ctr"/>
            <a:lstStyle/>
            <a:p>
              <a:endParaRPr lang="en-US"/>
            </a:p>
          </p:txBody>
        </p:sp>
        <p:sp>
          <p:nvSpPr>
            <p:cNvPr id="93" name="Freeform: Shape 92">
              <a:extLst>
                <a:ext uri="{FF2B5EF4-FFF2-40B4-BE49-F238E27FC236}">
                  <a16:creationId xmlns:a16="http://schemas.microsoft.com/office/drawing/2014/main" id="{B817AD60-EFAB-4E93-8317-1E8457AA2B8E}"/>
                </a:ext>
              </a:extLst>
            </p:cNvPr>
            <p:cNvSpPr/>
            <p:nvPr/>
          </p:nvSpPr>
          <p:spPr>
            <a:xfrm>
              <a:off x="3969468" y="2388679"/>
              <a:ext cx="316209" cy="303752"/>
            </a:xfrm>
            <a:custGeom>
              <a:avLst/>
              <a:gdLst>
                <a:gd name="connsiteX0" fmla="*/ 230199 w 316209"/>
                <a:gd name="connsiteY0" fmla="*/ 0 h 303752"/>
                <a:gd name="connsiteX1" fmla="*/ 31508 w 316209"/>
                <a:gd name="connsiteY1" fmla="*/ 96583 h 303752"/>
                <a:gd name="connsiteX2" fmla="*/ 75 w 316209"/>
                <a:gd name="connsiteY2" fmla="*/ 303752 h 303752"/>
                <a:gd name="connsiteX3" fmla="*/ 316210 w 316209"/>
                <a:gd name="connsiteY3" fmla="*/ 303752 h 303752"/>
              </a:gdLst>
              <a:ahLst/>
              <a:cxnLst>
                <a:cxn ang="0">
                  <a:pos x="connsiteX0" y="connsiteY0"/>
                </a:cxn>
                <a:cxn ang="0">
                  <a:pos x="connsiteX1" y="connsiteY1"/>
                </a:cxn>
                <a:cxn ang="0">
                  <a:pos x="connsiteX2" y="connsiteY2"/>
                </a:cxn>
                <a:cxn ang="0">
                  <a:pos x="connsiteX3" y="connsiteY3"/>
                </a:cxn>
              </a:cxnLst>
              <a:rect l="l" t="t" r="r" b="b"/>
              <a:pathLst>
                <a:path w="316209" h="303752">
                  <a:moveTo>
                    <a:pt x="230199" y="0"/>
                  </a:moveTo>
                  <a:cubicBezTo>
                    <a:pt x="185527" y="5715"/>
                    <a:pt x="68274" y="32956"/>
                    <a:pt x="31508" y="96583"/>
                  </a:cubicBezTo>
                  <a:cubicBezTo>
                    <a:pt x="3980" y="144209"/>
                    <a:pt x="-687" y="170402"/>
                    <a:pt x="75" y="303752"/>
                  </a:cubicBezTo>
                  <a:lnTo>
                    <a:pt x="316210" y="303752"/>
                  </a:lnTo>
                </a:path>
              </a:pathLst>
            </a:custGeom>
            <a:noFill/>
            <a:ln w="19050" cap="flat">
              <a:solidFill>
                <a:srgbClr val="EFF5ED"/>
              </a:solidFill>
              <a:prstDash val="solid"/>
              <a:miter/>
            </a:ln>
          </p:spPr>
          <p:txBody>
            <a:bodyPr rtlCol="0" anchor="ctr"/>
            <a:lstStyle/>
            <a:p>
              <a:endParaRPr lang="en-US"/>
            </a:p>
          </p:txBody>
        </p:sp>
        <p:sp>
          <p:nvSpPr>
            <p:cNvPr id="94" name="Freeform: Shape 93">
              <a:extLst>
                <a:ext uri="{FF2B5EF4-FFF2-40B4-BE49-F238E27FC236}">
                  <a16:creationId xmlns:a16="http://schemas.microsoft.com/office/drawing/2014/main" id="{0F4A7F68-BB7C-4F63-9F46-7936FE742A56}"/>
                </a:ext>
              </a:extLst>
            </p:cNvPr>
            <p:cNvSpPr/>
            <p:nvPr/>
          </p:nvSpPr>
          <p:spPr>
            <a:xfrm>
              <a:off x="4102608" y="2559939"/>
              <a:ext cx="9525" cy="83819"/>
            </a:xfrm>
            <a:custGeom>
              <a:avLst/>
              <a:gdLst>
                <a:gd name="connsiteX0" fmla="*/ 0 w 9525"/>
                <a:gd name="connsiteY0" fmla="*/ 0 h 83819"/>
                <a:gd name="connsiteX1" fmla="*/ 0 w 9525"/>
                <a:gd name="connsiteY1" fmla="*/ 83820 h 83819"/>
              </a:gdLst>
              <a:ahLst/>
              <a:cxnLst>
                <a:cxn ang="0">
                  <a:pos x="connsiteX0" y="connsiteY0"/>
                </a:cxn>
                <a:cxn ang="0">
                  <a:pos x="connsiteX1" y="connsiteY1"/>
                </a:cxn>
              </a:cxnLst>
              <a:rect l="l" t="t" r="r" b="b"/>
              <a:pathLst>
                <a:path w="9525" h="83819">
                  <a:moveTo>
                    <a:pt x="0" y="0"/>
                  </a:moveTo>
                  <a:lnTo>
                    <a:pt x="0" y="83820"/>
                  </a:lnTo>
                </a:path>
              </a:pathLst>
            </a:custGeom>
            <a:ln w="19050" cap="flat">
              <a:solidFill>
                <a:srgbClr val="EFF5ED"/>
              </a:solidFill>
              <a:prstDash val="solid"/>
              <a:miter/>
            </a:ln>
          </p:spPr>
          <p:txBody>
            <a:bodyPr rtlCol="0" anchor="ctr"/>
            <a:lstStyle/>
            <a:p>
              <a:endParaRPr lang="en-US"/>
            </a:p>
          </p:txBody>
        </p:sp>
        <p:sp>
          <p:nvSpPr>
            <p:cNvPr id="95" name="Freeform: Shape 94">
              <a:extLst>
                <a:ext uri="{FF2B5EF4-FFF2-40B4-BE49-F238E27FC236}">
                  <a16:creationId xmlns:a16="http://schemas.microsoft.com/office/drawing/2014/main" id="{97DE3C79-1F48-4718-8479-2E12C9029337}"/>
                </a:ext>
              </a:extLst>
            </p:cNvPr>
            <p:cNvSpPr/>
            <p:nvPr/>
          </p:nvSpPr>
          <p:spPr>
            <a:xfrm>
              <a:off x="4342257" y="2506503"/>
              <a:ext cx="39433" cy="8000"/>
            </a:xfrm>
            <a:custGeom>
              <a:avLst/>
              <a:gdLst>
                <a:gd name="connsiteX0" fmla="*/ 39433 w 39433"/>
                <a:gd name="connsiteY0" fmla="*/ 0 h 8000"/>
                <a:gd name="connsiteX1" fmla="*/ 0 w 39433"/>
                <a:gd name="connsiteY1" fmla="*/ 8001 h 8000"/>
              </a:gdLst>
              <a:ahLst/>
              <a:cxnLst>
                <a:cxn ang="0">
                  <a:pos x="connsiteX0" y="connsiteY0"/>
                </a:cxn>
                <a:cxn ang="0">
                  <a:pos x="connsiteX1" y="connsiteY1"/>
                </a:cxn>
              </a:cxnLst>
              <a:rect l="l" t="t" r="r" b="b"/>
              <a:pathLst>
                <a:path w="39433" h="8000">
                  <a:moveTo>
                    <a:pt x="39433" y="0"/>
                  </a:moveTo>
                  <a:lnTo>
                    <a:pt x="0" y="8001"/>
                  </a:lnTo>
                </a:path>
              </a:pathLst>
            </a:custGeom>
            <a:ln w="19050" cap="flat">
              <a:solidFill>
                <a:srgbClr val="EFF5ED"/>
              </a:solidFill>
              <a:prstDash val="solid"/>
              <a:miter/>
            </a:ln>
          </p:spPr>
          <p:txBody>
            <a:bodyPr rtlCol="0" anchor="ctr"/>
            <a:lstStyle/>
            <a:p>
              <a:endParaRPr lang="en-US"/>
            </a:p>
          </p:txBody>
        </p:sp>
        <p:sp>
          <p:nvSpPr>
            <p:cNvPr id="96" name="Freeform: Shape 95">
              <a:extLst>
                <a:ext uri="{FF2B5EF4-FFF2-40B4-BE49-F238E27FC236}">
                  <a16:creationId xmlns:a16="http://schemas.microsoft.com/office/drawing/2014/main" id="{73A29B37-E076-4B55-8E63-8E32EBE03831}"/>
                </a:ext>
              </a:extLst>
            </p:cNvPr>
            <p:cNvSpPr/>
            <p:nvPr/>
          </p:nvSpPr>
          <p:spPr>
            <a:xfrm>
              <a:off x="4433125" y="2426779"/>
              <a:ext cx="21812" cy="26955"/>
            </a:xfrm>
            <a:custGeom>
              <a:avLst/>
              <a:gdLst>
                <a:gd name="connsiteX0" fmla="*/ 0 w 21812"/>
                <a:gd name="connsiteY0" fmla="*/ 0 h 26955"/>
                <a:gd name="connsiteX1" fmla="*/ 19050 w 21812"/>
                <a:gd name="connsiteY1" fmla="*/ 22193 h 26955"/>
                <a:gd name="connsiteX2" fmla="*/ 21812 w 21812"/>
                <a:gd name="connsiteY2" fmla="*/ 26956 h 26955"/>
              </a:gdLst>
              <a:ahLst/>
              <a:cxnLst>
                <a:cxn ang="0">
                  <a:pos x="connsiteX0" y="connsiteY0"/>
                </a:cxn>
                <a:cxn ang="0">
                  <a:pos x="connsiteX1" y="connsiteY1"/>
                </a:cxn>
                <a:cxn ang="0">
                  <a:pos x="connsiteX2" y="connsiteY2"/>
                </a:cxn>
              </a:cxnLst>
              <a:rect l="l" t="t" r="r" b="b"/>
              <a:pathLst>
                <a:path w="21812" h="26955">
                  <a:moveTo>
                    <a:pt x="0" y="0"/>
                  </a:moveTo>
                  <a:cubicBezTo>
                    <a:pt x="7105" y="6715"/>
                    <a:pt x="13489" y="14153"/>
                    <a:pt x="19050" y="22193"/>
                  </a:cubicBezTo>
                  <a:cubicBezTo>
                    <a:pt x="20097" y="23704"/>
                    <a:pt x="21021" y="25296"/>
                    <a:pt x="21812" y="26956"/>
                  </a:cubicBezTo>
                </a:path>
              </a:pathLst>
            </a:custGeom>
            <a:noFill/>
            <a:ln w="19050" cap="flat">
              <a:solidFill>
                <a:srgbClr val="EFF5ED"/>
              </a:solidFill>
              <a:prstDash val="solid"/>
              <a:miter/>
            </a:ln>
          </p:spPr>
          <p:txBody>
            <a:bodyPr rtlCol="0" anchor="ctr"/>
            <a:lstStyle/>
            <a:p>
              <a:endParaRPr lang="en-US"/>
            </a:p>
          </p:txBody>
        </p:sp>
        <p:sp>
          <p:nvSpPr>
            <p:cNvPr id="97" name="Freeform: Shape 96">
              <a:extLst>
                <a:ext uri="{FF2B5EF4-FFF2-40B4-BE49-F238E27FC236}">
                  <a16:creationId xmlns:a16="http://schemas.microsoft.com/office/drawing/2014/main" id="{DF458F48-BF68-4569-BEF4-676DBD5A9E52}"/>
                </a:ext>
              </a:extLst>
            </p:cNvPr>
            <p:cNvSpPr/>
            <p:nvPr/>
          </p:nvSpPr>
          <p:spPr>
            <a:xfrm>
              <a:off x="4120765" y="2426779"/>
              <a:ext cx="115763" cy="87820"/>
            </a:xfrm>
            <a:custGeom>
              <a:avLst/>
              <a:gdLst>
                <a:gd name="connsiteX0" fmla="*/ 24324 w 115763"/>
                <a:gd name="connsiteY0" fmla="*/ 0 h 87820"/>
                <a:gd name="connsiteX1" fmla="*/ 5274 w 115763"/>
                <a:gd name="connsiteY1" fmla="*/ 22193 h 87820"/>
                <a:gd name="connsiteX2" fmla="*/ 13352 w 115763"/>
                <a:gd name="connsiteY2" fmla="*/ 64535 h 87820"/>
                <a:gd name="connsiteX3" fmla="*/ 22609 w 115763"/>
                <a:gd name="connsiteY3" fmla="*/ 68771 h 87820"/>
                <a:gd name="connsiteX4" fmla="*/ 115764 w 115763"/>
                <a:gd name="connsiteY4" fmla="*/ 87821 h 87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763" h="87820">
                  <a:moveTo>
                    <a:pt x="24324" y="0"/>
                  </a:moveTo>
                  <a:cubicBezTo>
                    <a:pt x="17190" y="6688"/>
                    <a:pt x="10803" y="14128"/>
                    <a:pt x="5274" y="22193"/>
                  </a:cubicBezTo>
                  <a:cubicBezTo>
                    <a:pt x="-4189" y="36116"/>
                    <a:pt x="-572" y="55074"/>
                    <a:pt x="13352" y="64535"/>
                  </a:cubicBezTo>
                  <a:cubicBezTo>
                    <a:pt x="16178" y="66456"/>
                    <a:pt x="19308" y="67888"/>
                    <a:pt x="22609" y="68771"/>
                  </a:cubicBezTo>
                  <a:lnTo>
                    <a:pt x="115764" y="87821"/>
                  </a:lnTo>
                </a:path>
              </a:pathLst>
            </a:custGeom>
            <a:noFill/>
            <a:ln w="19050" cap="flat">
              <a:solidFill>
                <a:srgbClr val="EFF5ED"/>
              </a:solidFill>
              <a:prstDash val="solid"/>
              <a:miter/>
            </a:ln>
          </p:spPr>
          <p:txBody>
            <a:bodyPr rtlCol="0" anchor="ctr"/>
            <a:lstStyle/>
            <a:p>
              <a:endParaRPr lang="en-US"/>
            </a:p>
          </p:txBody>
        </p:sp>
        <p:sp>
          <p:nvSpPr>
            <p:cNvPr id="98" name="Freeform: Shape 97">
              <a:extLst>
                <a:ext uri="{FF2B5EF4-FFF2-40B4-BE49-F238E27FC236}">
                  <a16:creationId xmlns:a16="http://schemas.microsoft.com/office/drawing/2014/main" id="{6A9C3771-C20D-4871-A8F4-302674B6DA2C}"/>
                </a:ext>
              </a:extLst>
            </p:cNvPr>
            <p:cNvSpPr/>
            <p:nvPr/>
          </p:nvSpPr>
          <p:spPr>
            <a:xfrm>
              <a:off x="4263675" y="2591181"/>
              <a:ext cx="52578" cy="52578"/>
            </a:xfrm>
            <a:custGeom>
              <a:avLst/>
              <a:gdLst>
                <a:gd name="connsiteX0" fmla="*/ 52578 w 52578"/>
                <a:gd name="connsiteY0" fmla="*/ 26289 h 52578"/>
                <a:gd name="connsiteX1" fmla="*/ 26289 w 52578"/>
                <a:gd name="connsiteY1" fmla="*/ 52578 h 52578"/>
                <a:gd name="connsiteX2" fmla="*/ 0 w 52578"/>
                <a:gd name="connsiteY2" fmla="*/ 26289 h 52578"/>
                <a:gd name="connsiteX3" fmla="*/ 26289 w 52578"/>
                <a:gd name="connsiteY3" fmla="*/ 0 h 52578"/>
                <a:gd name="connsiteX4" fmla="*/ 52578 w 52578"/>
                <a:gd name="connsiteY4" fmla="*/ 26289 h 52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578" h="52578">
                  <a:moveTo>
                    <a:pt x="52578" y="26289"/>
                  </a:moveTo>
                  <a:cubicBezTo>
                    <a:pt x="52578" y="40808"/>
                    <a:pt x="40808" y="52578"/>
                    <a:pt x="26289" y="52578"/>
                  </a:cubicBezTo>
                  <a:cubicBezTo>
                    <a:pt x="11770" y="52578"/>
                    <a:pt x="0" y="40808"/>
                    <a:pt x="0" y="26289"/>
                  </a:cubicBezTo>
                  <a:cubicBezTo>
                    <a:pt x="0" y="11770"/>
                    <a:pt x="11770" y="0"/>
                    <a:pt x="26289" y="0"/>
                  </a:cubicBezTo>
                  <a:cubicBezTo>
                    <a:pt x="40808" y="0"/>
                    <a:pt x="52578" y="11770"/>
                    <a:pt x="52578" y="26289"/>
                  </a:cubicBezTo>
                  <a:close/>
                </a:path>
              </a:pathLst>
            </a:custGeom>
            <a:noFill/>
            <a:ln w="19050" cap="flat">
              <a:solidFill>
                <a:srgbClr val="EFF5ED"/>
              </a:solidFill>
              <a:prstDash val="solid"/>
              <a:miter/>
            </a:ln>
          </p:spPr>
          <p:txBody>
            <a:bodyPr rtlCol="0" anchor="ctr"/>
            <a:lstStyle/>
            <a:p>
              <a:endParaRPr lang="en-US"/>
            </a:p>
          </p:txBody>
        </p:sp>
        <p:sp>
          <p:nvSpPr>
            <p:cNvPr id="99" name="Freeform: Shape 98">
              <a:extLst>
                <a:ext uri="{FF2B5EF4-FFF2-40B4-BE49-F238E27FC236}">
                  <a16:creationId xmlns:a16="http://schemas.microsoft.com/office/drawing/2014/main" id="{3E529053-1152-4AF8-AE41-4A155476B385}"/>
                </a:ext>
              </a:extLst>
            </p:cNvPr>
            <p:cNvSpPr/>
            <p:nvPr/>
          </p:nvSpPr>
          <p:spPr>
            <a:xfrm>
              <a:off x="4209192" y="2141982"/>
              <a:ext cx="43624" cy="43624"/>
            </a:xfrm>
            <a:custGeom>
              <a:avLst/>
              <a:gdLst>
                <a:gd name="connsiteX0" fmla="*/ 43624 w 43624"/>
                <a:gd name="connsiteY0" fmla="*/ 21812 h 43624"/>
                <a:gd name="connsiteX1" fmla="*/ 21812 w 43624"/>
                <a:gd name="connsiteY1" fmla="*/ 43624 h 43624"/>
                <a:gd name="connsiteX2" fmla="*/ 0 w 43624"/>
                <a:gd name="connsiteY2" fmla="*/ 21812 h 43624"/>
                <a:gd name="connsiteX3" fmla="*/ 21812 w 43624"/>
                <a:gd name="connsiteY3" fmla="*/ 0 h 43624"/>
                <a:gd name="connsiteX4" fmla="*/ 43624 w 43624"/>
                <a:gd name="connsiteY4" fmla="*/ 21812 h 436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624" h="43624">
                  <a:moveTo>
                    <a:pt x="43624" y="21812"/>
                  </a:moveTo>
                  <a:cubicBezTo>
                    <a:pt x="43624" y="33859"/>
                    <a:pt x="33859" y="43624"/>
                    <a:pt x="21812" y="43624"/>
                  </a:cubicBezTo>
                  <a:cubicBezTo>
                    <a:pt x="9766" y="43624"/>
                    <a:pt x="0" y="33859"/>
                    <a:pt x="0" y="21812"/>
                  </a:cubicBezTo>
                  <a:cubicBezTo>
                    <a:pt x="0" y="9766"/>
                    <a:pt x="9766" y="0"/>
                    <a:pt x="21812" y="0"/>
                  </a:cubicBezTo>
                  <a:cubicBezTo>
                    <a:pt x="33859" y="0"/>
                    <a:pt x="43624" y="9766"/>
                    <a:pt x="43624" y="21812"/>
                  </a:cubicBezTo>
                  <a:close/>
                </a:path>
              </a:pathLst>
            </a:custGeom>
            <a:noFill/>
            <a:ln w="19050" cap="flat">
              <a:solidFill>
                <a:srgbClr val="EFF5ED"/>
              </a:solidFill>
              <a:prstDash val="solid"/>
              <a:round/>
            </a:ln>
          </p:spPr>
          <p:txBody>
            <a:bodyPr rtlCol="0" anchor="ctr"/>
            <a:lstStyle/>
            <a:p>
              <a:endParaRPr lang="en-US"/>
            </a:p>
          </p:txBody>
        </p:sp>
        <p:sp>
          <p:nvSpPr>
            <p:cNvPr id="100" name="Freeform: Shape 99">
              <a:extLst>
                <a:ext uri="{FF2B5EF4-FFF2-40B4-BE49-F238E27FC236}">
                  <a16:creationId xmlns:a16="http://schemas.microsoft.com/office/drawing/2014/main" id="{69A43B90-DB01-4859-BE84-FB8ACD73E318}"/>
                </a:ext>
              </a:extLst>
            </p:cNvPr>
            <p:cNvSpPr/>
            <p:nvPr/>
          </p:nvSpPr>
          <p:spPr>
            <a:xfrm>
              <a:off x="4313872" y="2141982"/>
              <a:ext cx="43624" cy="43624"/>
            </a:xfrm>
            <a:custGeom>
              <a:avLst/>
              <a:gdLst>
                <a:gd name="connsiteX0" fmla="*/ 43625 w 43624"/>
                <a:gd name="connsiteY0" fmla="*/ 21812 h 43624"/>
                <a:gd name="connsiteX1" fmla="*/ 21812 w 43624"/>
                <a:gd name="connsiteY1" fmla="*/ 43624 h 43624"/>
                <a:gd name="connsiteX2" fmla="*/ 0 w 43624"/>
                <a:gd name="connsiteY2" fmla="*/ 21812 h 43624"/>
                <a:gd name="connsiteX3" fmla="*/ 21812 w 43624"/>
                <a:gd name="connsiteY3" fmla="*/ 0 h 43624"/>
                <a:gd name="connsiteX4" fmla="*/ 43625 w 43624"/>
                <a:gd name="connsiteY4" fmla="*/ 21812 h 436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624" h="43624">
                  <a:moveTo>
                    <a:pt x="43625" y="21812"/>
                  </a:moveTo>
                  <a:cubicBezTo>
                    <a:pt x="43625" y="33859"/>
                    <a:pt x="33859" y="43624"/>
                    <a:pt x="21812" y="43624"/>
                  </a:cubicBezTo>
                  <a:cubicBezTo>
                    <a:pt x="9766" y="43624"/>
                    <a:pt x="0" y="33859"/>
                    <a:pt x="0" y="21812"/>
                  </a:cubicBezTo>
                  <a:cubicBezTo>
                    <a:pt x="0" y="9766"/>
                    <a:pt x="9766" y="0"/>
                    <a:pt x="21812" y="0"/>
                  </a:cubicBezTo>
                  <a:cubicBezTo>
                    <a:pt x="33859" y="0"/>
                    <a:pt x="43625" y="9766"/>
                    <a:pt x="43625" y="21812"/>
                  </a:cubicBezTo>
                  <a:close/>
                </a:path>
              </a:pathLst>
            </a:custGeom>
            <a:noFill/>
            <a:ln w="19050" cap="flat">
              <a:solidFill>
                <a:srgbClr val="EFF5ED"/>
              </a:solidFill>
              <a:prstDash val="solid"/>
              <a:round/>
            </a:ln>
          </p:spPr>
          <p:txBody>
            <a:bodyPr rtlCol="0" anchor="ctr"/>
            <a:lstStyle/>
            <a:p>
              <a:endParaRPr lang="en-US"/>
            </a:p>
          </p:txBody>
        </p:sp>
        <p:sp>
          <p:nvSpPr>
            <p:cNvPr id="101" name="Freeform: Shape 100">
              <a:extLst>
                <a:ext uri="{FF2B5EF4-FFF2-40B4-BE49-F238E27FC236}">
                  <a16:creationId xmlns:a16="http://schemas.microsoft.com/office/drawing/2014/main" id="{F724F27B-2061-46AA-B98E-2350BFC37DAB}"/>
                </a:ext>
              </a:extLst>
            </p:cNvPr>
            <p:cNvSpPr/>
            <p:nvPr/>
          </p:nvSpPr>
          <p:spPr>
            <a:xfrm>
              <a:off x="4158995" y="2050351"/>
              <a:ext cx="57150" cy="41624"/>
            </a:xfrm>
            <a:custGeom>
              <a:avLst/>
              <a:gdLst>
                <a:gd name="connsiteX0" fmla="*/ 0 w 57150"/>
                <a:gd name="connsiteY0" fmla="*/ 0 h 41624"/>
                <a:gd name="connsiteX1" fmla="*/ 57150 w 57150"/>
                <a:gd name="connsiteY1" fmla="*/ 41624 h 41624"/>
              </a:gdLst>
              <a:ahLst/>
              <a:cxnLst>
                <a:cxn ang="0">
                  <a:pos x="connsiteX0" y="connsiteY0"/>
                </a:cxn>
                <a:cxn ang="0">
                  <a:pos x="connsiteX1" y="connsiteY1"/>
                </a:cxn>
              </a:cxnLst>
              <a:rect l="l" t="t" r="r" b="b"/>
              <a:pathLst>
                <a:path w="57150" h="41624">
                  <a:moveTo>
                    <a:pt x="0" y="0"/>
                  </a:moveTo>
                  <a:cubicBezTo>
                    <a:pt x="11731" y="21842"/>
                    <a:pt x="32762" y="37160"/>
                    <a:pt x="57150" y="41624"/>
                  </a:cubicBezTo>
                </a:path>
              </a:pathLst>
            </a:custGeom>
            <a:noFill/>
            <a:ln w="19050" cap="flat">
              <a:solidFill>
                <a:srgbClr val="EFF5ED"/>
              </a:solidFill>
              <a:prstDash val="solid"/>
              <a:miter/>
            </a:ln>
          </p:spPr>
          <p:txBody>
            <a:bodyPr rtlCol="0" anchor="ctr"/>
            <a:lstStyle/>
            <a:p>
              <a:endParaRPr lang="en-US"/>
            </a:p>
          </p:txBody>
        </p:sp>
      </p:grpSp>
      <p:grpSp>
        <p:nvGrpSpPr>
          <p:cNvPr id="112" name="Graphic 7">
            <a:extLst>
              <a:ext uri="{FF2B5EF4-FFF2-40B4-BE49-F238E27FC236}">
                <a16:creationId xmlns:a16="http://schemas.microsoft.com/office/drawing/2014/main" id="{64C3AF89-2904-4933-8EBE-A039E5507739}"/>
              </a:ext>
            </a:extLst>
          </p:cNvPr>
          <p:cNvGrpSpPr/>
          <p:nvPr/>
        </p:nvGrpSpPr>
        <p:grpSpPr>
          <a:xfrm>
            <a:off x="647034" y="1812723"/>
            <a:ext cx="1100482" cy="1100482"/>
            <a:chOff x="8496300" y="1619250"/>
            <a:chExt cx="1905000" cy="1905000"/>
          </a:xfrm>
        </p:grpSpPr>
        <p:sp>
          <p:nvSpPr>
            <p:cNvPr id="113" name="Freeform: Shape 112">
              <a:extLst>
                <a:ext uri="{FF2B5EF4-FFF2-40B4-BE49-F238E27FC236}">
                  <a16:creationId xmlns:a16="http://schemas.microsoft.com/office/drawing/2014/main" id="{30814816-0EF6-4B1E-BA70-87737B8EFC8A}"/>
                </a:ext>
              </a:extLst>
            </p:cNvPr>
            <p:cNvSpPr/>
            <p:nvPr/>
          </p:nvSpPr>
          <p:spPr>
            <a:xfrm>
              <a:off x="9521094" y="2230850"/>
              <a:ext cx="543686" cy="543686"/>
            </a:xfrm>
            <a:custGeom>
              <a:avLst/>
              <a:gdLst>
                <a:gd name="connsiteX0" fmla="*/ 543687 w 543686"/>
                <a:gd name="connsiteY0" fmla="*/ 271844 h 543686"/>
                <a:gd name="connsiteX1" fmla="*/ 271844 w 543686"/>
                <a:gd name="connsiteY1" fmla="*/ 543687 h 543686"/>
                <a:gd name="connsiteX2" fmla="*/ 0 w 543686"/>
                <a:gd name="connsiteY2" fmla="*/ 271844 h 543686"/>
                <a:gd name="connsiteX3" fmla="*/ 271844 w 543686"/>
                <a:gd name="connsiteY3" fmla="*/ 0 h 543686"/>
                <a:gd name="connsiteX4" fmla="*/ 543687 w 543686"/>
                <a:gd name="connsiteY4" fmla="*/ 271844 h 5436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3686" h="543686">
                  <a:moveTo>
                    <a:pt x="543687" y="271844"/>
                  </a:moveTo>
                  <a:cubicBezTo>
                    <a:pt x="543687" y="421979"/>
                    <a:pt x="421979" y="543687"/>
                    <a:pt x="271844" y="543687"/>
                  </a:cubicBezTo>
                  <a:cubicBezTo>
                    <a:pt x="121709" y="543687"/>
                    <a:pt x="0" y="421979"/>
                    <a:pt x="0" y="271844"/>
                  </a:cubicBezTo>
                  <a:cubicBezTo>
                    <a:pt x="0" y="121708"/>
                    <a:pt x="121709" y="0"/>
                    <a:pt x="271844" y="0"/>
                  </a:cubicBezTo>
                  <a:cubicBezTo>
                    <a:pt x="421979" y="0"/>
                    <a:pt x="543687" y="121708"/>
                    <a:pt x="543687" y="271844"/>
                  </a:cubicBezTo>
                  <a:close/>
                </a:path>
              </a:pathLst>
            </a:custGeom>
            <a:noFill/>
            <a:ln w="19050" cap="flat">
              <a:solidFill>
                <a:srgbClr val="FF9900"/>
              </a:solidFill>
              <a:prstDash val="solid"/>
              <a:round/>
            </a:ln>
          </p:spPr>
          <p:txBody>
            <a:bodyPr rtlCol="0" anchor="ctr"/>
            <a:lstStyle/>
            <a:p>
              <a:endParaRPr lang="en-US"/>
            </a:p>
          </p:txBody>
        </p:sp>
        <p:sp>
          <p:nvSpPr>
            <p:cNvPr id="114" name="Freeform: Shape 113">
              <a:extLst>
                <a:ext uri="{FF2B5EF4-FFF2-40B4-BE49-F238E27FC236}">
                  <a16:creationId xmlns:a16="http://schemas.microsoft.com/office/drawing/2014/main" id="{A4F7C307-B516-4939-A135-1C9EBE281501}"/>
                </a:ext>
              </a:extLst>
            </p:cNvPr>
            <p:cNvSpPr/>
            <p:nvPr/>
          </p:nvSpPr>
          <p:spPr>
            <a:xfrm>
              <a:off x="9648634" y="2407824"/>
              <a:ext cx="283178" cy="201358"/>
            </a:xfrm>
            <a:custGeom>
              <a:avLst/>
              <a:gdLst>
                <a:gd name="connsiteX0" fmla="*/ 0 w 283178"/>
                <a:gd name="connsiteY0" fmla="*/ 119539 h 201358"/>
                <a:gd name="connsiteX1" fmla="*/ 81724 w 283178"/>
                <a:gd name="connsiteY1" fmla="*/ 201359 h 201358"/>
                <a:gd name="connsiteX2" fmla="*/ 283178 w 283178"/>
                <a:gd name="connsiteY2" fmla="*/ 0 h 201358"/>
              </a:gdLst>
              <a:ahLst/>
              <a:cxnLst>
                <a:cxn ang="0">
                  <a:pos x="connsiteX0" y="connsiteY0"/>
                </a:cxn>
                <a:cxn ang="0">
                  <a:pos x="connsiteX1" y="connsiteY1"/>
                </a:cxn>
                <a:cxn ang="0">
                  <a:pos x="connsiteX2" y="connsiteY2"/>
                </a:cxn>
              </a:cxnLst>
              <a:rect l="l" t="t" r="r" b="b"/>
              <a:pathLst>
                <a:path w="283178" h="201358">
                  <a:moveTo>
                    <a:pt x="0" y="119539"/>
                  </a:moveTo>
                  <a:lnTo>
                    <a:pt x="81724" y="201359"/>
                  </a:lnTo>
                  <a:lnTo>
                    <a:pt x="283178" y="0"/>
                  </a:lnTo>
                </a:path>
              </a:pathLst>
            </a:custGeom>
            <a:noFill/>
            <a:ln w="19050" cap="flat">
              <a:solidFill>
                <a:srgbClr val="FF9900"/>
              </a:solidFill>
              <a:prstDash val="solid"/>
              <a:round/>
            </a:ln>
          </p:spPr>
          <p:txBody>
            <a:bodyPr rtlCol="0" anchor="ctr"/>
            <a:lstStyle/>
            <a:p>
              <a:endParaRPr lang="en-US"/>
            </a:p>
          </p:txBody>
        </p:sp>
        <p:sp>
          <p:nvSpPr>
            <p:cNvPr id="115" name="Freeform: Shape 114">
              <a:extLst>
                <a:ext uri="{FF2B5EF4-FFF2-40B4-BE49-F238E27FC236}">
                  <a16:creationId xmlns:a16="http://schemas.microsoft.com/office/drawing/2014/main" id="{D4E6374E-A526-447B-9401-3731B392D4BA}"/>
                </a:ext>
              </a:extLst>
            </p:cNvPr>
            <p:cNvSpPr/>
            <p:nvPr/>
          </p:nvSpPr>
          <p:spPr>
            <a:xfrm>
              <a:off x="8833008" y="2385726"/>
              <a:ext cx="964406" cy="781050"/>
            </a:xfrm>
            <a:custGeom>
              <a:avLst/>
              <a:gdLst>
                <a:gd name="connsiteX0" fmla="*/ 964406 w 964406"/>
                <a:gd name="connsiteY0" fmla="*/ 449485 h 781050"/>
                <a:gd name="connsiteX1" fmla="*/ 964406 w 964406"/>
                <a:gd name="connsiteY1" fmla="*/ 762000 h 781050"/>
                <a:gd name="connsiteX2" fmla="*/ 945356 w 964406"/>
                <a:gd name="connsiteY2" fmla="*/ 781050 h 781050"/>
                <a:gd name="connsiteX3" fmla="*/ 19050 w 964406"/>
                <a:gd name="connsiteY3" fmla="*/ 781050 h 781050"/>
                <a:gd name="connsiteX4" fmla="*/ 0 w 964406"/>
                <a:gd name="connsiteY4" fmla="*/ 762000 h 781050"/>
                <a:gd name="connsiteX5" fmla="*/ 0 w 964406"/>
                <a:gd name="connsiteY5" fmla="*/ 19050 h 781050"/>
                <a:gd name="connsiteX6" fmla="*/ 19050 w 964406"/>
                <a:gd name="connsiteY6" fmla="*/ 0 h 781050"/>
                <a:gd name="connsiteX7" fmla="*/ 653891 w 964406"/>
                <a:gd name="connsiteY7" fmla="*/ 0 h 781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64406" h="781050">
                  <a:moveTo>
                    <a:pt x="964406" y="449485"/>
                  </a:moveTo>
                  <a:lnTo>
                    <a:pt x="964406" y="762000"/>
                  </a:lnTo>
                  <a:cubicBezTo>
                    <a:pt x="964406" y="772525"/>
                    <a:pt x="955881" y="781050"/>
                    <a:pt x="945356" y="781050"/>
                  </a:cubicBezTo>
                  <a:lnTo>
                    <a:pt x="19050" y="781050"/>
                  </a:lnTo>
                  <a:cubicBezTo>
                    <a:pt x="8529" y="781050"/>
                    <a:pt x="0" y="772525"/>
                    <a:pt x="0" y="762000"/>
                  </a:cubicBezTo>
                  <a:lnTo>
                    <a:pt x="0" y="19050"/>
                  </a:lnTo>
                  <a:cubicBezTo>
                    <a:pt x="0" y="8529"/>
                    <a:pt x="8529" y="0"/>
                    <a:pt x="19050" y="0"/>
                  </a:cubicBezTo>
                  <a:lnTo>
                    <a:pt x="653891" y="0"/>
                  </a:lnTo>
                </a:path>
              </a:pathLst>
            </a:custGeom>
            <a:noFill/>
            <a:ln w="19050" cap="flat">
              <a:solidFill>
                <a:srgbClr val="EFF5ED"/>
              </a:solidFill>
              <a:prstDash val="solid"/>
              <a:round/>
            </a:ln>
          </p:spPr>
          <p:txBody>
            <a:bodyPr rtlCol="0" anchor="ctr"/>
            <a:lstStyle/>
            <a:p>
              <a:endParaRPr lang="en-US"/>
            </a:p>
          </p:txBody>
        </p:sp>
        <p:sp>
          <p:nvSpPr>
            <p:cNvPr id="116" name="Freeform: Shape 115">
              <a:extLst>
                <a:ext uri="{FF2B5EF4-FFF2-40B4-BE49-F238E27FC236}">
                  <a16:creationId xmlns:a16="http://schemas.microsoft.com/office/drawing/2014/main" id="{6C32589C-3472-494D-AEFE-17643EC29122}"/>
                </a:ext>
              </a:extLst>
            </p:cNvPr>
            <p:cNvSpPr/>
            <p:nvPr/>
          </p:nvSpPr>
          <p:spPr>
            <a:xfrm>
              <a:off x="9010650" y="1976818"/>
              <a:ext cx="612076" cy="347281"/>
            </a:xfrm>
            <a:custGeom>
              <a:avLst/>
              <a:gdLst>
                <a:gd name="connsiteX0" fmla="*/ 0 w 612076"/>
                <a:gd name="connsiteY0" fmla="*/ 347282 h 347281"/>
                <a:gd name="connsiteX1" fmla="*/ 0 w 612076"/>
                <a:gd name="connsiteY1" fmla="*/ 190500 h 347281"/>
                <a:gd name="connsiteX2" fmla="*/ 190500 w 612076"/>
                <a:gd name="connsiteY2" fmla="*/ 0 h 347281"/>
                <a:gd name="connsiteX3" fmla="*/ 421577 w 612076"/>
                <a:gd name="connsiteY3" fmla="*/ 0 h 347281"/>
                <a:gd name="connsiteX4" fmla="*/ 612077 w 612076"/>
                <a:gd name="connsiteY4" fmla="*/ 190500 h 347281"/>
                <a:gd name="connsiteX5" fmla="*/ 612077 w 612076"/>
                <a:gd name="connsiteY5" fmla="*/ 232981 h 347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2076" h="347281">
                  <a:moveTo>
                    <a:pt x="0" y="347282"/>
                  </a:moveTo>
                  <a:lnTo>
                    <a:pt x="0" y="190500"/>
                  </a:lnTo>
                  <a:cubicBezTo>
                    <a:pt x="0" y="85290"/>
                    <a:pt x="85290" y="0"/>
                    <a:pt x="190500" y="0"/>
                  </a:cubicBezTo>
                  <a:lnTo>
                    <a:pt x="421577" y="0"/>
                  </a:lnTo>
                  <a:cubicBezTo>
                    <a:pt x="526790" y="0"/>
                    <a:pt x="612077" y="85290"/>
                    <a:pt x="612077" y="190500"/>
                  </a:cubicBezTo>
                  <a:lnTo>
                    <a:pt x="612077" y="232981"/>
                  </a:lnTo>
                </a:path>
              </a:pathLst>
            </a:custGeom>
            <a:noFill/>
            <a:ln w="19050" cap="flat">
              <a:solidFill>
                <a:srgbClr val="EFF5ED"/>
              </a:solidFill>
              <a:prstDash val="solid"/>
              <a:round/>
            </a:ln>
          </p:spPr>
          <p:txBody>
            <a:bodyPr rtlCol="0" anchor="ctr"/>
            <a:lstStyle/>
            <a:p>
              <a:endParaRPr lang="en-US"/>
            </a:p>
          </p:txBody>
        </p:sp>
        <p:sp>
          <p:nvSpPr>
            <p:cNvPr id="117" name="Freeform: Shape 116">
              <a:extLst>
                <a:ext uri="{FF2B5EF4-FFF2-40B4-BE49-F238E27FC236}">
                  <a16:creationId xmlns:a16="http://schemas.microsoft.com/office/drawing/2014/main" id="{D00857A3-FD72-4673-BB3F-10C70D13E5D9}"/>
                </a:ext>
              </a:extLst>
            </p:cNvPr>
            <p:cNvSpPr/>
            <p:nvPr/>
          </p:nvSpPr>
          <p:spPr>
            <a:xfrm>
              <a:off x="9181778" y="2534983"/>
              <a:ext cx="266769" cy="449734"/>
            </a:xfrm>
            <a:custGeom>
              <a:avLst/>
              <a:gdLst>
                <a:gd name="connsiteX0" fmla="*/ 183297 w 266769"/>
                <a:gd name="connsiteY0" fmla="*/ 192691 h 449734"/>
                <a:gd name="connsiteX1" fmla="*/ 183297 w 266769"/>
                <a:gd name="connsiteY1" fmla="*/ 49816 h 449734"/>
                <a:gd name="connsiteX2" fmla="*/ 133386 w 266769"/>
                <a:gd name="connsiteY2" fmla="*/ 0 h 449734"/>
                <a:gd name="connsiteX3" fmla="*/ 83475 w 266769"/>
                <a:gd name="connsiteY3" fmla="*/ 49816 h 449734"/>
                <a:gd name="connsiteX4" fmla="*/ 83475 w 266769"/>
                <a:gd name="connsiteY4" fmla="*/ 192691 h 449734"/>
                <a:gd name="connsiteX5" fmla="*/ 9728 w 266769"/>
                <a:gd name="connsiteY5" fmla="*/ 366255 h 449734"/>
                <a:gd name="connsiteX6" fmla="*/ 183297 w 266769"/>
                <a:gd name="connsiteY6" fmla="*/ 440008 h 449734"/>
                <a:gd name="connsiteX7" fmla="*/ 257043 w 266769"/>
                <a:gd name="connsiteY7" fmla="*/ 266433 h 449734"/>
                <a:gd name="connsiteX8" fmla="*/ 183297 w 266769"/>
                <a:gd name="connsiteY8" fmla="*/ 192691 h 449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6769" h="449734">
                  <a:moveTo>
                    <a:pt x="183297" y="192691"/>
                  </a:moveTo>
                  <a:lnTo>
                    <a:pt x="183297" y="49816"/>
                  </a:lnTo>
                  <a:cubicBezTo>
                    <a:pt x="183297" y="16542"/>
                    <a:pt x="166659" y="-64"/>
                    <a:pt x="133386" y="0"/>
                  </a:cubicBezTo>
                  <a:cubicBezTo>
                    <a:pt x="100112" y="64"/>
                    <a:pt x="83475" y="16669"/>
                    <a:pt x="83475" y="49816"/>
                  </a:cubicBezTo>
                  <a:lnTo>
                    <a:pt x="83475" y="192691"/>
                  </a:lnTo>
                  <a:cubicBezTo>
                    <a:pt x="15180" y="220256"/>
                    <a:pt x="-17837" y="297961"/>
                    <a:pt x="9728" y="366255"/>
                  </a:cubicBezTo>
                  <a:cubicBezTo>
                    <a:pt x="37294" y="434550"/>
                    <a:pt x="115002" y="467573"/>
                    <a:pt x="183297" y="440008"/>
                  </a:cubicBezTo>
                  <a:cubicBezTo>
                    <a:pt x="251591" y="412442"/>
                    <a:pt x="284605" y="334728"/>
                    <a:pt x="257043" y="266433"/>
                  </a:cubicBezTo>
                  <a:cubicBezTo>
                    <a:pt x="243492" y="232867"/>
                    <a:pt x="216871" y="206245"/>
                    <a:pt x="183297" y="192691"/>
                  </a:cubicBezTo>
                  <a:close/>
                </a:path>
              </a:pathLst>
            </a:custGeom>
            <a:noFill/>
            <a:ln w="19050" cap="flat">
              <a:solidFill>
                <a:srgbClr val="EFF5ED"/>
              </a:solidFill>
              <a:prstDash val="solid"/>
              <a:round/>
            </a:ln>
          </p:spPr>
          <p:txBody>
            <a:bodyPr rtlCol="0" anchor="ctr"/>
            <a:lstStyle/>
            <a:p>
              <a:endParaRPr lang="en-US"/>
            </a:p>
          </p:txBody>
        </p:sp>
      </p:grpSp>
      <p:grpSp>
        <p:nvGrpSpPr>
          <p:cNvPr id="4" name="Group 3">
            <a:extLst>
              <a:ext uri="{FF2B5EF4-FFF2-40B4-BE49-F238E27FC236}">
                <a16:creationId xmlns:a16="http://schemas.microsoft.com/office/drawing/2014/main" id="{5B2CF8C6-64BB-43B5-85B4-8CB34B8E5CFC}"/>
              </a:ext>
            </a:extLst>
          </p:cNvPr>
          <p:cNvGrpSpPr/>
          <p:nvPr/>
        </p:nvGrpSpPr>
        <p:grpSpPr>
          <a:xfrm>
            <a:off x="2488286" y="2064051"/>
            <a:ext cx="797832" cy="597826"/>
            <a:chOff x="2167452" y="2170509"/>
            <a:chExt cx="797832" cy="597826"/>
          </a:xfrm>
        </p:grpSpPr>
        <p:grpSp>
          <p:nvGrpSpPr>
            <p:cNvPr id="118" name="Graphic 390">
              <a:extLst>
                <a:ext uri="{FF2B5EF4-FFF2-40B4-BE49-F238E27FC236}">
                  <a16:creationId xmlns:a16="http://schemas.microsoft.com/office/drawing/2014/main" id="{14FC3891-9565-4920-81BD-0411CB035CBB}"/>
                </a:ext>
              </a:extLst>
            </p:cNvPr>
            <p:cNvGrpSpPr/>
            <p:nvPr/>
          </p:nvGrpSpPr>
          <p:grpSpPr>
            <a:xfrm>
              <a:off x="2167452" y="2170509"/>
              <a:ext cx="797832" cy="597826"/>
              <a:chOff x="3937396" y="6963786"/>
              <a:chExt cx="469893" cy="352098"/>
            </a:xfrm>
          </p:grpSpPr>
          <p:sp>
            <p:nvSpPr>
              <p:cNvPr id="119" name="Freeform: Shape 118">
                <a:extLst>
                  <a:ext uri="{FF2B5EF4-FFF2-40B4-BE49-F238E27FC236}">
                    <a16:creationId xmlns:a16="http://schemas.microsoft.com/office/drawing/2014/main" id="{565774DA-BB22-4D89-A32A-6B8FCD62385C}"/>
                  </a:ext>
                </a:extLst>
              </p:cNvPr>
              <p:cNvSpPr/>
              <p:nvPr/>
            </p:nvSpPr>
            <p:spPr>
              <a:xfrm>
                <a:off x="4023972" y="7026224"/>
                <a:ext cx="9655" cy="289660"/>
              </a:xfrm>
              <a:custGeom>
                <a:avLst/>
                <a:gdLst>
                  <a:gd name="connsiteX0" fmla="*/ 5793 w 9655"/>
                  <a:gd name="connsiteY0" fmla="*/ 286120 h 289660"/>
                  <a:gd name="connsiteX1" fmla="*/ 4828 w 9655"/>
                  <a:gd name="connsiteY1" fmla="*/ 4828 h 289660"/>
                </a:gdLst>
                <a:ahLst/>
                <a:cxnLst>
                  <a:cxn ang="0">
                    <a:pos x="connsiteX0" y="connsiteY0"/>
                  </a:cxn>
                  <a:cxn ang="0">
                    <a:pos x="connsiteX1" y="connsiteY1"/>
                  </a:cxn>
                </a:cxnLst>
                <a:rect l="l" t="t" r="r" b="b"/>
                <a:pathLst>
                  <a:path w="9655" h="289660">
                    <a:moveTo>
                      <a:pt x="5793" y="286120"/>
                    </a:moveTo>
                    <a:lnTo>
                      <a:pt x="4828" y="4828"/>
                    </a:lnTo>
                  </a:path>
                </a:pathLst>
              </a:custGeom>
              <a:ln w="19050" cap="flat">
                <a:solidFill>
                  <a:srgbClr val="FFFFFF"/>
                </a:solidFill>
                <a:prstDash val="solid"/>
                <a:round/>
              </a:ln>
            </p:spPr>
            <p:txBody>
              <a:bodyPr rtlCol="0" anchor="ctr"/>
              <a:lstStyle/>
              <a:p>
                <a:endParaRPr lang="en-US" dirty="0"/>
              </a:p>
            </p:txBody>
          </p:sp>
          <p:sp>
            <p:nvSpPr>
              <p:cNvPr id="120" name="Freeform: Shape 119">
                <a:extLst>
                  <a:ext uri="{FF2B5EF4-FFF2-40B4-BE49-F238E27FC236}">
                    <a16:creationId xmlns:a16="http://schemas.microsoft.com/office/drawing/2014/main" id="{D9DCD574-4C44-4EEB-8CD9-440AE8B90693}"/>
                  </a:ext>
                </a:extLst>
              </p:cNvPr>
              <p:cNvSpPr/>
              <p:nvPr/>
            </p:nvSpPr>
            <p:spPr>
              <a:xfrm>
                <a:off x="3959603" y="6982453"/>
                <a:ext cx="35403" cy="35403"/>
              </a:xfrm>
              <a:custGeom>
                <a:avLst/>
                <a:gdLst>
                  <a:gd name="connsiteX0" fmla="*/ 30575 w 35402"/>
                  <a:gd name="connsiteY0" fmla="*/ 17701 h 35402"/>
                  <a:gd name="connsiteX1" fmla="*/ 17701 w 35402"/>
                  <a:gd name="connsiteY1" fmla="*/ 30575 h 35402"/>
                  <a:gd name="connsiteX2" fmla="*/ 4828 w 35402"/>
                  <a:gd name="connsiteY2" fmla="*/ 17701 h 35402"/>
                  <a:gd name="connsiteX3" fmla="*/ 17701 w 35402"/>
                  <a:gd name="connsiteY3" fmla="*/ 4828 h 35402"/>
                  <a:gd name="connsiteX4" fmla="*/ 30575 w 35402"/>
                  <a:gd name="connsiteY4" fmla="*/ 17701 h 35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402" h="35402">
                    <a:moveTo>
                      <a:pt x="30575" y="17701"/>
                    </a:moveTo>
                    <a:cubicBezTo>
                      <a:pt x="30575" y="24811"/>
                      <a:pt x="24811" y="30575"/>
                      <a:pt x="17701" y="30575"/>
                    </a:cubicBezTo>
                    <a:cubicBezTo>
                      <a:pt x="10591" y="30575"/>
                      <a:pt x="4828" y="24811"/>
                      <a:pt x="4828" y="17701"/>
                    </a:cubicBezTo>
                    <a:cubicBezTo>
                      <a:pt x="4828" y="10591"/>
                      <a:pt x="10591" y="4828"/>
                      <a:pt x="17701" y="4828"/>
                    </a:cubicBezTo>
                    <a:cubicBezTo>
                      <a:pt x="24811" y="4828"/>
                      <a:pt x="30575" y="10591"/>
                      <a:pt x="30575" y="17701"/>
                    </a:cubicBezTo>
                    <a:close/>
                  </a:path>
                </a:pathLst>
              </a:custGeom>
              <a:noFill/>
              <a:ln w="19050" cap="flat">
                <a:solidFill>
                  <a:srgbClr val="FFFFFF"/>
                </a:solidFill>
                <a:prstDash val="solid"/>
                <a:miter/>
              </a:ln>
            </p:spPr>
            <p:txBody>
              <a:bodyPr rtlCol="0" anchor="ctr"/>
              <a:lstStyle/>
              <a:p>
                <a:endParaRPr lang="en-US" dirty="0"/>
              </a:p>
            </p:txBody>
          </p:sp>
          <p:sp>
            <p:nvSpPr>
              <p:cNvPr id="121" name="Freeform: Shape 120">
                <a:extLst>
                  <a:ext uri="{FF2B5EF4-FFF2-40B4-BE49-F238E27FC236}">
                    <a16:creationId xmlns:a16="http://schemas.microsoft.com/office/drawing/2014/main" id="{D5ECDE3E-B106-4EBC-A0F9-621B361A36BA}"/>
                  </a:ext>
                </a:extLst>
              </p:cNvPr>
              <p:cNvSpPr/>
              <p:nvPr/>
            </p:nvSpPr>
            <p:spPr>
              <a:xfrm>
                <a:off x="3998225" y="6982453"/>
                <a:ext cx="35403" cy="35403"/>
              </a:xfrm>
              <a:custGeom>
                <a:avLst/>
                <a:gdLst>
                  <a:gd name="connsiteX0" fmla="*/ 30575 w 35402"/>
                  <a:gd name="connsiteY0" fmla="*/ 17701 h 35402"/>
                  <a:gd name="connsiteX1" fmla="*/ 17701 w 35402"/>
                  <a:gd name="connsiteY1" fmla="*/ 30575 h 35402"/>
                  <a:gd name="connsiteX2" fmla="*/ 4828 w 35402"/>
                  <a:gd name="connsiteY2" fmla="*/ 17701 h 35402"/>
                  <a:gd name="connsiteX3" fmla="*/ 17701 w 35402"/>
                  <a:gd name="connsiteY3" fmla="*/ 4828 h 35402"/>
                  <a:gd name="connsiteX4" fmla="*/ 30575 w 35402"/>
                  <a:gd name="connsiteY4" fmla="*/ 17701 h 35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402" h="35402">
                    <a:moveTo>
                      <a:pt x="30575" y="17701"/>
                    </a:moveTo>
                    <a:cubicBezTo>
                      <a:pt x="30575" y="24811"/>
                      <a:pt x="24811" y="30575"/>
                      <a:pt x="17701" y="30575"/>
                    </a:cubicBezTo>
                    <a:cubicBezTo>
                      <a:pt x="10591" y="30575"/>
                      <a:pt x="4828" y="24811"/>
                      <a:pt x="4828" y="17701"/>
                    </a:cubicBezTo>
                    <a:cubicBezTo>
                      <a:pt x="4828" y="10591"/>
                      <a:pt x="10591" y="4828"/>
                      <a:pt x="17701" y="4828"/>
                    </a:cubicBezTo>
                    <a:cubicBezTo>
                      <a:pt x="24811" y="4828"/>
                      <a:pt x="30575" y="10591"/>
                      <a:pt x="30575" y="17701"/>
                    </a:cubicBezTo>
                    <a:close/>
                  </a:path>
                </a:pathLst>
              </a:custGeom>
              <a:noFill/>
              <a:ln w="19050" cap="flat">
                <a:solidFill>
                  <a:srgbClr val="FFFFFF"/>
                </a:solidFill>
                <a:prstDash val="solid"/>
                <a:miter/>
              </a:ln>
            </p:spPr>
            <p:txBody>
              <a:bodyPr rtlCol="0" anchor="ctr"/>
              <a:lstStyle/>
              <a:p>
                <a:endParaRPr lang="en-US" dirty="0"/>
              </a:p>
            </p:txBody>
          </p:sp>
          <p:sp>
            <p:nvSpPr>
              <p:cNvPr id="122" name="Freeform: Shape 121">
                <a:extLst>
                  <a:ext uri="{FF2B5EF4-FFF2-40B4-BE49-F238E27FC236}">
                    <a16:creationId xmlns:a16="http://schemas.microsoft.com/office/drawing/2014/main" id="{429353E3-846B-4B25-8907-250400187749}"/>
                  </a:ext>
                </a:extLst>
              </p:cNvPr>
              <p:cNvSpPr/>
              <p:nvPr/>
            </p:nvSpPr>
            <p:spPr>
              <a:xfrm>
                <a:off x="4036846" y="6982453"/>
                <a:ext cx="35403" cy="35403"/>
              </a:xfrm>
              <a:custGeom>
                <a:avLst/>
                <a:gdLst>
                  <a:gd name="connsiteX0" fmla="*/ 30575 w 35402"/>
                  <a:gd name="connsiteY0" fmla="*/ 17701 h 35402"/>
                  <a:gd name="connsiteX1" fmla="*/ 17701 w 35402"/>
                  <a:gd name="connsiteY1" fmla="*/ 30575 h 35402"/>
                  <a:gd name="connsiteX2" fmla="*/ 4828 w 35402"/>
                  <a:gd name="connsiteY2" fmla="*/ 17701 h 35402"/>
                  <a:gd name="connsiteX3" fmla="*/ 17701 w 35402"/>
                  <a:gd name="connsiteY3" fmla="*/ 4828 h 35402"/>
                  <a:gd name="connsiteX4" fmla="*/ 30575 w 35402"/>
                  <a:gd name="connsiteY4" fmla="*/ 17701 h 35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402" h="35402">
                    <a:moveTo>
                      <a:pt x="30575" y="17701"/>
                    </a:moveTo>
                    <a:cubicBezTo>
                      <a:pt x="30575" y="24811"/>
                      <a:pt x="24811" y="30575"/>
                      <a:pt x="17701" y="30575"/>
                    </a:cubicBezTo>
                    <a:cubicBezTo>
                      <a:pt x="10591" y="30575"/>
                      <a:pt x="4828" y="24811"/>
                      <a:pt x="4828" y="17701"/>
                    </a:cubicBezTo>
                    <a:cubicBezTo>
                      <a:pt x="4828" y="10591"/>
                      <a:pt x="10591" y="4828"/>
                      <a:pt x="17701" y="4828"/>
                    </a:cubicBezTo>
                    <a:cubicBezTo>
                      <a:pt x="24811" y="4828"/>
                      <a:pt x="30575" y="10591"/>
                      <a:pt x="30575" y="17701"/>
                    </a:cubicBezTo>
                    <a:close/>
                  </a:path>
                </a:pathLst>
              </a:custGeom>
              <a:noFill/>
              <a:ln w="19050" cap="flat">
                <a:solidFill>
                  <a:srgbClr val="FFFFFF"/>
                </a:solidFill>
                <a:prstDash val="solid"/>
                <a:miter/>
              </a:ln>
            </p:spPr>
            <p:txBody>
              <a:bodyPr rtlCol="0" anchor="ctr"/>
              <a:lstStyle/>
              <a:p>
                <a:endParaRPr lang="en-US" dirty="0"/>
              </a:p>
            </p:txBody>
          </p:sp>
          <p:sp>
            <p:nvSpPr>
              <p:cNvPr id="123" name="Freeform: Shape 122">
                <a:extLst>
                  <a:ext uri="{FF2B5EF4-FFF2-40B4-BE49-F238E27FC236}">
                    <a16:creationId xmlns:a16="http://schemas.microsoft.com/office/drawing/2014/main" id="{E2BCC096-0EFD-4CC3-A216-0FD363392CFF}"/>
                  </a:ext>
                </a:extLst>
              </p:cNvPr>
              <p:cNvSpPr/>
              <p:nvPr/>
            </p:nvSpPr>
            <p:spPr>
              <a:xfrm>
                <a:off x="3937396" y="6963786"/>
                <a:ext cx="469893" cy="350811"/>
              </a:xfrm>
              <a:custGeom>
                <a:avLst/>
                <a:gdLst>
                  <a:gd name="connsiteX0" fmla="*/ 465709 w 469892"/>
                  <a:gd name="connsiteY0" fmla="*/ 337615 h 350810"/>
                  <a:gd name="connsiteX1" fmla="*/ 456054 w 469892"/>
                  <a:gd name="connsiteY1" fmla="*/ 347270 h 350810"/>
                  <a:gd name="connsiteX2" fmla="*/ 14483 w 469892"/>
                  <a:gd name="connsiteY2" fmla="*/ 347270 h 350810"/>
                  <a:gd name="connsiteX3" fmla="*/ 4828 w 469892"/>
                  <a:gd name="connsiteY3" fmla="*/ 337615 h 350810"/>
                  <a:gd name="connsiteX4" fmla="*/ 4828 w 469892"/>
                  <a:gd name="connsiteY4" fmla="*/ 14483 h 350810"/>
                  <a:gd name="connsiteX5" fmla="*/ 14483 w 469892"/>
                  <a:gd name="connsiteY5" fmla="*/ 4828 h 350810"/>
                  <a:gd name="connsiteX6" fmla="*/ 456054 w 469892"/>
                  <a:gd name="connsiteY6" fmla="*/ 4828 h 350810"/>
                  <a:gd name="connsiteX7" fmla="*/ 465709 w 469892"/>
                  <a:gd name="connsiteY7" fmla="*/ 14483 h 350810"/>
                  <a:gd name="connsiteX8" fmla="*/ 465709 w 469892"/>
                  <a:gd name="connsiteY8" fmla="*/ 337615 h 350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9892" h="350810">
                    <a:moveTo>
                      <a:pt x="465709" y="337615"/>
                    </a:moveTo>
                    <a:cubicBezTo>
                      <a:pt x="465709" y="342764"/>
                      <a:pt x="461525" y="347270"/>
                      <a:pt x="456054" y="347270"/>
                    </a:cubicBezTo>
                    <a:lnTo>
                      <a:pt x="14483" y="347270"/>
                    </a:lnTo>
                    <a:cubicBezTo>
                      <a:pt x="9333" y="347270"/>
                      <a:pt x="4828" y="343086"/>
                      <a:pt x="4828" y="337615"/>
                    </a:cubicBezTo>
                    <a:lnTo>
                      <a:pt x="4828" y="14483"/>
                    </a:lnTo>
                    <a:cubicBezTo>
                      <a:pt x="4828" y="9333"/>
                      <a:pt x="9012" y="4828"/>
                      <a:pt x="14483" y="4828"/>
                    </a:cubicBezTo>
                    <a:lnTo>
                      <a:pt x="456054" y="4828"/>
                    </a:lnTo>
                    <a:cubicBezTo>
                      <a:pt x="461203" y="4828"/>
                      <a:pt x="465709" y="9012"/>
                      <a:pt x="465709" y="14483"/>
                    </a:cubicBezTo>
                    <a:lnTo>
                      <a:pt x="465709" y="337615"/>
                    </a:lnTo>
                    <a:close/>
                  </a:path>
                </a:pathLst>
              </a:custGeom>
              <a:noFill/>
              <a:ln w="19050" cap="flat">
                <a:solidFill>
                  <a:srgbClr val="FFFFFF"/>
                </a:solidFill>
                <a:prstDash val="solid"/>
                <a:round/>
              </a:ln>
            </p:spPr>
            <p:txBody>
              <a:bodyPr rtlCol="0" anchor="ctr"/>
              <a:lstStyle/>
              <a:p>
                <a:endParaRPr lang="en-US" dirty="0"/>
              </a:p>
            </p:txBody>
          </p:sp>
          <p:sp>
            <p:nvSpPr>
              <p:cNvPr id="124" name="Freeform: Shape 123">
                <a:extLst>
                  <a:ext uri="{FF2B5EF4-FFF2-40B4-BE49-F238E27FC236}">
                    <a16:creationId xmlns:a16="http://schemas.microsoft.com/office/drawing/2014/main" id="{B220E75F-6E38-4387-8014-44F39EFAB830}"/>
                  </a:ext>
                </a:extLst>
              </p:cNvPr>
              <p:cNvSpPr/>
              <p:nvPr/>
            </p:nvSpPr>
            <p:spPr>
              <a:xfrm>
                <a:off x="3937718" y="7026224"/>
                <a:ext cx="466675" cy="9655"/>
              </a:xfrm>
              <a:custGeom>
                <a:avLst/>
                <a:gdLst>
                  <a:gd name="connsiteX0" fmla="*/ 4828 w 466674"/>
                  <a:gd name="connsiteY0" fmla="*/ 4828 h 9655"/>
                  <a:gd name="connsiteX1" fmla="*/ 464743 w 466674"/>
                  <a:gd name="connsiteY1" fmla="*/ 4828 h 9655"/>
                </a:gdLst>
                <a:ahLst/>
                <a:cxnLst>
                  <a:cxn ang="0">
                    <a:pos x="connsiteX0" y="connsiteY0"/>
                  </a:cxn>
                  <a:cxn ang="0">
                    <a:pos x="connsiteX1" y="connsiteY1"/>
                  </a:cxn>
                </a:cxnLst>
                <a:rect l="l" t="t" r="r" b="b"/>
                <a:pathLst>
                  <a:path w="466674" h="9655">
                    <a:moveTo>
                      <a:pt x="4828" y="4828"/>
                    </a:moveTo>
                    <a:lnTo>
                      <a:pt x="464743" y="4828"/>
                    </a:lnTo>
                  </a:path>
                </a:pathLst>
              </a:custGeom>
              <a:ln w="19050" cap="flat">
                <a:solidFill>
                  <a:srgbClr val="FFFFFF"/>
                </a:solidFill>
                <a:prstDash val="solid"/>
                <a:round/>
              </a:ln>
            </p:spPr>
            <p:txBody>
              <a:bodyPr rtlCol="0" anchor="ctr"/>
              <a:lstStyle/>
              <a:p>
                <a:endParaRPr lang="en-US" dirty="0"/>
              </a:p>
            </p:txBody>
          </p:sp>
        </p:grpSp>
        <p:grpSp>
          <p:nvGrpSpPr>
            <p:cNvPr id="130" name="Group 4">
              <a:extLst>
                <a:ext uri="{FF2B5EF4-FFF2-40B4-BE49-F238E27FC236}">
                  <a16:creationId xmlns:a16="http://schemas.microsoft.com/office/drawing/2014/main" id="{2B3AA5C2-F311-4CCC-A6CC-F91C204B2882}"/>
                </a:ext>
              </a:extLst>
            </p:cNvPr>
            <p:cNvGrpSpPr>
              <a:grpSpLocks noChangeAspect="1"/>
            </p:cNvGrpSpPr>
            <p:nvPr/>
          </p:nvGrpSpPr>
          <p:grpSpPr bwMode="auto">
            <a:xfrm>
              <a:off x="2487883" y="2377581"/>
              <a:ext cx="271517" cy="290571"/>
              <a:chOff x="2569" y="1282"/>
              <a:chExt cx="627" cy="671"/>
            </a:xfrm>
          </p:grpSpPr>
          <p:sp>
            <p:nvSpPr>
              <p:cNvPr id="131" name="Freeform 5">
                <a:extLst>
                  <a:ext uri="{FF2B5EF4-FFF2-40B4-BE49-F238E27FC236}">
                    <a16:creationId xmlns:a16="http://schemas.microsoft.com/office/drawing/2014/main" id="{8466C741-F01C-46C7-81E3-16F8797B9D85}"/>
                  </a:ext>
                </a:extLst>
              </p:cNvPr>
              <p:cNvSpPr>
                <a:spLocks/>
              </p:cNvSpPr>
              <p:nvPr/>
            </p:nvSpPr>
            <p:spPr bwMode="auto">
              <a:xfrm>
                <a:off x="2569" y="1391"/>
                <a:ext cx="314" cy="562"/>
              </a:xfrm>
              <a:custGeom>
                <a:avLst/>
                <a:gdLst>
                  <a:gd name="T0" fmla="*/ 0 w 314"/>
                  <a:gd name="T1" fmla="*/ 0 h 562"/>
                  <a:gd name="T2" fmla="*/ 0 w 314"/>
                  <a:gd name="T3" fmla="*/ 441 h 562"/>
                  <a:gd name="T4" fmla="*/ 314 w 314"/>
                  <a:gd name="T5" fmla="*/ 562 h 562"/>
                  <a:gd name="T6" fmla="*/ 314 w 314"/>
                  <a:gd name="T7" fmla="*/ 120 h 562"/>
                  <a:gd name="T8" fmla="*/ 0 w 314"/>
                  <a:gd name="T9" fmla="*/ 0 h 562"/>
                </a:gdLst>
                <a:ahLst/>
                <a:cxnLst>
                  <a:cxn ang="0">
                    <a:pos x="T0" y="T1"/>
                  </a:cxn>
                  <a:cxn ang="0">
                    <a:pos x="T2" y="T3"/>
                  </a:cxn>
                  <a:cxn ang="0">
                    <a:pos x="T4" y="T5"/>
                  </a:cxn>
                  <a:cxn ang="0">
                    <a:pos x="T6" y="T7"/>
                  </a:cxn>
                  <a:cxn ang="0">
                    <a:pos x="T8" y="T9"/>
                  </a:cxn>
                </a:cxnLst>
                <a:rect l="0" t="0" r="r" b="b"/>
                <a:pathLst>
                  <a:path w="314" h="562">
                    <a:moveTo>
                      <a:pt x="0" y="0"/>
                    </a:moveTo>
                    <a:lnTo>
                      <a:pt x="0" y="441"/>
                    </a:lnTo>
                    <a:lnTo>
                      <a:pt x="314" y="562"/>
                    </a:lnTo>
                    <a:lnTo>
                      <a:pt x="314" y="120"/>
                    </a:lnTo>
                    <a:lnTo>
                      <a:pt x="0" y="0"/>
                    </a:lnTo>
                    <a:close/>
                  </a:path>
                </a:pathLst>
              </a:custGeom>
              <a:noFill/>
              <a:ln w="19050" cap="rnd">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2" name="Freeform 6">
                <a:extLst>
                  <a:ext uri="{FF2B5EF4-FFF2-40B4-BE49-F238E27FC236}">
                    <a16:creationId xmlns:a16="http://schemas.microsoft.com/office/drawing/2014/main" id="{E35658F6-9C6E-4EB0-9EC4-169F7E80287A}"/>
                  </a:ext>
                </a:extLst>
              </p:cNvPr>
              <p:cNvSpPr>
                <a:spLocks/>
              </p:cNvSpPr>
              <p:nvPr/>
            </p:nvSpPr>
            <p:spPr bwMode="auto">
              <a:xfrm>
                <a:off x="2569" y="1282"/>
                <a:ext cx="627" cy="229"/>
              </a:xfrm>
              <a:custGeom>
                <a:avLst/>
                <a:gdLst>
                  <a:gd name="T0" fmla="*/ 0 w 627"/>
                  <a:gd name="T1" fmla="*/ 109 h 229"/>
                  <a:gd name="T2" fmla="*/ 314 w 627"/>
                  <a:gd name="T3" fmla="*/ 229 h 229"/>
                  <a:gd name="T4" fmla="*/ 627 w 627"/>
                  <a:gd name="T5" fmla="*/ 109 h 229"/>
                  <a:gd name="T6" fmla="*/ 314 w 627"/>
                  <a:gd name="T7" fmla="*/ 0 h 229"/>
                  <a:gd name="T8" fmla="*/ 0 w 627"/>
                  <a:gd name="T9" fmla="*/ 109 h 229"/>
                </a:gdLst>
                <a:ahLst/>
                <a:cxnLst>
                  <a:cxn ang="0">
                    <a:pos x="T0" y="T1"/>
                  </a:cxn>
                  <a:cxn ang="0">
                    <a:pos x="T2" y="T3"/>
                  </a:cxn>
                  <a:cxn ang="0">
                    <a:pos x="T4" y="T5"/>
                  </a:cxn>
                  <a:cxn ang="0">
                    <a:pos x="T6" y="T7"/>
                  </a:cxn>
                  <a:cxn ang="0">
                    <a:pos x="T8" y="T9"/>
                  </a:cxn>
                </a:cxnLst>
                <a:rect l="0" t="0" r="r" b="b"/>
                <a:pathLst>
                  <a:path w="627" h="229">
                    <a:moveTo>
                      <a:pt x="0" y="109"/>
                    </a:moveTo>
                    <a:lnTo>
                      <a:pt x="314" y="229"/>
                    </a:lnTo>
                    <a:lnTo>
                      <a:pt x="627" y="109"/>
                    </a:lnTo>
                    <a:lnTo>
                      <a:pt x="314" y="0"/>
                    </a:lnTo>
                    <a:lnTo>
                      <a:pt x="0" y="109"/>
                    </a:lnTo>
                    <a:close/>
                  </a:path>
                </a:pathLst>
              </a:custGeom>
              <a:noFill/>
              <a:ln w="19050" cap="rnd">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3" name="Freeform 7">
                <a:extLst>
                  <a:ext uri="{FF2B5EF4-FFF2-40B4-BE49-F238E27FC236}">
                    <a16:creationId xmlns:a16="http://schemas.microsoft.com/office/drawing/2014/main" id="{A408F1F9-7A86-4ABE-8B99-A87011D1F9D9}"/>
                  </a:ext>
                </a:extLst>
              </p:cNvPr>
              <p:cNvSpPr>
                <a:spLocks/>
              </p:cNvSpPr>
              <p:nvPr/>
            </p:nvSpPr>
            <p:spPr bwMode="auto">
              <a:xfrm>
                <a:off x="2883" y="1391"/>
                <a:ext cx="313" cy="562"/>
              </a:xfrm>
              <a:custGeom>
                <a:avLst/>
                <a:gdLst>
                  <a:gd name="T0" fmla="*/ 0 w 313"/>
                  <a:gd name="T1" fmla="*/ 562 h 562"/>
                  <a:gd name="T2" fmla="*/ 313 w 313"/>
                  <a:gd name="T3" fmla="*/ 445 h 562"/>
                  <a:gd name="T4" fmla="*/ 313 w 313"/>
                  <a:gd name="T5" fmla="*/ 0 h 562"/>
                  <a:gd name="T6" fmla="*/ 0 w 313"/>
                  <a:gd name="T7" fmla="*/ 120 h 562"/>
                  <a:gd name="T8" fmla="*/ 0 w 313"/>
                  <a:gd name="T9" fmla="*/ 562 h 562"/>
                </a:gdLst>
                <a:ahLst/>
                <a:cxnLst>
                  <a:cxn ang="0">
                    <a:pos x="T0" y="T1"/>
                  </a:cxn>
                  <a:cxn ang="0">
                    <a:pos x="T2" y="T3"/>
                  </a:cxn>
                  <a:cxn ang="0">
                    <a:pos x="T4" y="T5"/>
                  </a:cxn>
                  <a:cxn ang="0">
                    <a:pos x="T6" y="T7"/>
                  </a:cxn>
                  <a:cxn ang="0">
                    <a:pos x="T8" y="T9"/>
                  </a:cxn>
                </a:cxnLst>
                <a:rect l="0" t="0" r="r" b="b"/>
                <a:pathLst>
                  <a:path w="313" h="562">
                    <a:moveTo>
                      <a:pt x="0" y="562"/>
                    </a:moveTo>
                    <a:lnTo>
                      <a:pt x="313" y="445"/>
                    </a:lnTo>
                    <a:lnTo>
                      <a:pt x="313" y="0"/>
                    </a:lnTo>
                    <a:lnTo>
                      <a:pt x="0" y="120"/>
                    </a:lnTo>
                    <a:lnTo>
                      <a:pt x="0" y="562"/>
                    </a:lnTo>
                    <a:close/>
                  </a:path>
                </a:pathLst>
              </a:custGeom>
              <a:noFill/>
              <a:ln w="19050" cap="rnd">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2592353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08F2C9-3A9D-D244-99C5-F4B08F13D294}"/>
              </a:ext>
            </a:extLst>
          </p:cNvPr>
          <p:cNvSpPr>
            <a:spLocks noGrp="1"/>
          </p:cNvSpPr>
          <p:nvPr>
            <p:ph type="title"/>
          </p:nvPr>
        </p:nvSpPr>
        <p:spPr/>
        <p:txBody>
          <a:bodyPr/>
          <a:lstStyle/>
          <a:p>
            <a:r>
              <a:rPr lang="en-US" dirty="0"/>
              <a:t>Fully managed and secure</a:t>
            </a:r>
          </a:p>
        </p:txBody>
      </p:sp>
      <p:grpSp>
        <p:nvGrpSpPr>
          <p:cNvPr id="31" name="Group 30">
            <a:extLst>
              <a:ext uri="{FF2B5EF4-FFF2-40B4-BE49-F238E27FC236}">
                <a16:creationId xmlns:a16="http://schemas.microsoft.com/office/drawing/2014/main" id="{7E3F16E1-3CE5-6E48-A99B-E2887DD8392D}"/>
              </a:ext>
            </a:extLst>
          </p:cNvPr>
          <p:cNvGrpSpPr/>
          <p:nvPr/>
        </p:nvGrpSpPr>
        <p:grpSpPr>
          <a:xfrm>
            <a:off x="1182404" y="1382787"/>
            <a:ext cx="1128014" cy="1151996"/>
            <a:chOff x="1534612" y="2625495"/>
            <a:chExt cx="925041" cy="944708"/>
          </a:xfrm>
        </p:grpSpPr>
        <p:sp>
          <p:nvSpPr>
            <p:cNvPr id="9" name="Freeform: Shape 88">
              <a:extLst>
                <a:ext uri="{FF2B5EF4-FFF2-40B4-BE49-F238E27FC236}">
                  <a16:creationId xmlns:a16="http://schemas.microsoft.com/office/drawing/2014/main" id="{622C1BBA-E0D5-C746-BF04-8AB41C424CB5}"/>
                </a:ext>
              </a:extLst>
            </p:cNvPr>
            <p:cNvSpPr/>
            <p:nvPr/>
          </p:nvSpPr>
          <p:spPr>
            <a:xfrm>
              <a:off x="2032329" y="2625495"/>
              <a:ext cx="24844" cy="226083"/>
            </a:xfrm>
            <a:custGeom>
              <a:avLst/>
              <a:gdLst>
                <a:gd name="connsiteX0" fmla="*/ 4828 w 9655"/>
                <a:gd name="connsiteY0" fmla="*/ 4828 h 90116"/>
                <a:gd name="connsiteX1" fmla="*/ 4828 w 9655"/>
                <a:gd name="connsiteY1" fmla="*/ 86898 h 90116"/>
              </a:gdLst>
              <a:ahLst/>
              <a:cxnLst>
                <a:cxn ang="0">
                  <a:pos x="connsiteX0" y="connsiteY0"/>
                </a:cxn>
                <a:cxn ang="0">
                  <a:pos x="connsiteX1" y="connsiteY1"/>
                </a:cxn>
              </a:cxnLst>
              <a:rect l="l" t="t" r="r" b="b"/>
              <a:pathLst>
                <a:path w="9655" h="90116">
                  <a:moveTo>
                    <a:pt x="4828" y="4828"/>
                  </a:moveTo>
                  <a:lnTo>
                    <a:pt x="4828" y="86898"/>
                  </a:lnTo>
                </a:path>
              </a:pathLst>
            </a:custGeom>
            <a:ln w="19050" cap="flat">
              <a:solidFill>
                <a:schemeClr val="accent2"/>
              </a:solidFill>
              <a:prstDash val="solid"/>
              <a:round/>
            </a:ln>
          </p:spPr>
          <p:txBody>
            <a:bodyPr rtlCol="0" anchor="ctr"/>
            <a:lstStyle/>
            <a:p>
              <a:endParaRPr lang="en-US" sz="1377"/>
            </a:p>
          </p:txBody>
        </p:sp>
        <p:sp>
          <p:nvSpPr>
            <p:cNvPr id="10" name="Freeform: Shape 89">
              <a:extLst>
                <a:ext uri="{FF2B5EF4-FFF2-40B4-BE49-F238E27FC236}">
                  <a16:creationId xmlns:a16="http://schemas.microsoft.com/office/drawing/2014/main" id="{9E171A96-9E5B-A14B-A9CC-D3995460BA57}"/>
                </a:ext>
              </a:extLst>
            </p:cNvPr>
            <p:cNvSpPr/>
            <p:nvPr/>
          </p:nvSpPr>
          <p:spPr>
            <a:xfrm>
              <a:off x="2032329" y="2902449"/>
              <a:ext cx="24844" cy="88819"/>
            </a:xfrm>
            <a:custGeom>
              <a:avLst/>
              <a:gdLst>
                <a:gd name="connsiteX0" fmla="*/ 4828 w 9655"/>
                <a:gd name="connsiteY0" fmla="*/ 4828 h 35402"/>
                <a:gd name="connsiteX1" fmla="*/ 4828 w 9655"/>
                <a:gd name="connsiteY1" fmla="*/ 32184 h 35402"/>
              </a:gdLst>
              <a:ahLst/>
              <a:cxnLst>
                <a:cxn ang="0">
                  <a:pos x="connsiteX0" y="connsiteY0"/>
                </a:cxn>
                <a:cxn ang="0">
                  <a:pos x="connsiteX1" y="connsiteY1"/>
                </a:cxn>
              </a:cxnLst>
              <a:rect l="l" t="t" r="r" b="b"/>
              <a:pathLst>
                <a:path w="9655" h="35402">
                  <a:moveTo>
                    <a:pt x="4828" y="4828"/>
                  </a:moveTo>
                  <a:lnTo>
                    <a:pt x="4828" y="32184"/>
                  </a:lnTo>
                </a:path>
              </a:pathLst>
            </a:custGeom>
            <a:ln w="19050" cap="flat">
              <a:solidFill>
                <a:schemeClr val="accent2"/>
              </a:solidFill>
              <a:prstDash val="solid"/>
              <a:round/>
            </a:ln>
          </p:spPr>
          <p:txBody>
            <a:bodyPr rtlCol="0" anchor="ctr"/>
            <a:lstStyle/>
            <a:p>
              <a:endParaRPr lang="en-US" sz="1377"/>
            </a:p>
          </p:txBody>
        </p:sp>
        <p:sp>
          <p:nvSpPr>
            <p:cNvPr id="11" name="Freeform: Shape 90">
              <a:extLst>
                <a:ext uri="{FF2B5EF4-FFF2-40B4-BE49-F238E27FC236}">
                  <a16:creationId xmlns:a16="http://schemas.microsoft.com/office/drawing/2014/main" id="{F8780F68-7948-9748-AE1F-F08821A139A3}"/>
                </a:ext>
              </a:extLst>
            </p:cNvPr>
            <p:cNvSpPr/>
            <p:nvPr/>
          </p:nvSpPr>
          <p:spPr>
            <a:xfrm>
              <a:off x="1534612" y="3109962"/>
              <a:ext cx="231880" cy="24222"/>
            </a:xfrm>
            <a:custGeom>
              <a:avLst/>
              <a:gdLst>
                <a:gd name="connsiteX0" fmla="*/ 4828 w 90116"/>
                <a:gd name="connsiteY0" fmla="*/ 4828 h 9655"/>
                <a:gd name="connsiteX1" fmla="*/ 87220 w 90116"/>
                <a:gd name="connsiteY1" fmla="*/ 4828 h 9655"/>
              </a:gdLst>
              <a:ahLst/>
              <a:cxnLst>
                <a:cxn ang="0">
                  <a:pos x="connsiteX0" y="connsiteY0"/>
                </a:cxn>
                <a:cxn ang="0">
                  <a:pos x="connsiteX1" y="connsiteY1"/>
                </a:cxn>
              </a:cxnLst>
              <a:rect l="l" t="t" r="r" b="b"/>
              <a:pathLst>
                <a:path w="90116" h="9655">
                  <a:moveTo>
                    <a:pt x="4828" y="4828"/>
                  </a:moveTo>
                  <a:lnTo>
                    <a:pt x="87220" y="4828"/>
                  </a:lnTo>
                </a:path>
              </a:pathLst>
            </a:custGeom>
            <a:ln w="19050" cap="flat">
              <a:solidFill>
                <a:schemeClr val="accent2"/>
              </a:solidFill>
              <a:prstDash val="solid"/>
              <a:round/>
            </a:ln>
          </p:spPr>
          <p:txBody>
            <a:bodyPr rtlCol="0" anchor="ctr"/>
            <a:lstStyle/>
            <a:p>
              <a:endParaRPr lang="en-US" sz="1377"/>
            </a:p>
          </p:txBody>
        </p:sp>
        <p:sp>
          <p:nvSpPr>
            <p:cNvPr id="12" name="Freeform: Shape 91">
              <a:extLst>
                <a:ext uri="{FF2B5EF4-FFF2-40B4-BE49-F238E27FC236}">
                  <a16:creationId xmlns:a16="http://schemas.microsoft.com/office/drawing/2014/main" id="{98EA990D-2BD2-AC4D-BC05-075A42227372}"/>
                </a:ext>
              </a:extLst>
            </p:cNvPr>
            <p:cNvSpPr/>
            <p:nvPr/>
          </p:nvSpPr>
          <p:spPr>
            <a:xfrm>
              <a:off x="1819496" y="3109962"/>
              <a:ext cx="91096" cy="24222"/>
            </a:xfrm>
            <a:custGeom>
              <a:avLst/>
              <a:gdLst>
                <a:gd name="connsiteX0" fmla="*/ 4828 w 35402"/>
                <a:gd name="connsiteY0" fmla="*/ 4828 h 9655"/>
                <a:gd name="connsiteX1" fmla="*/ 32184 w 35402"/>
                <a:gd name="connsiteY1" fmla="*/ 4828 h 9655"/>
              </a:gdLst>
              <a:ahLst/>
              <a:cxnLst>
                <a:cxn ang="0">
                  <a:pos x="connsiteX0" y="connsiteY0"/>
                </a:cxn>
                <a:cxn ang="0">
                  <a:pos x="connsiteX1" y="connsiteY1"/>
                </a:cxn>
              </a:cxnLst>
              <a:rect l="l" t="t" r="r" b="b"/>
              <a:pathLst>
                <a:path w="35402" h="9655">
                  <a:moveTo>
                    <a:pt x="4828" y="4828"/>
                  </a:moveTo>
                  <a:lnTo>
                    <a:pt x="32184" y="4828"/>
                  </a:lnTo>
                </a:path>
              </a:pathLst>
            </a:custGeom>
            <a:ln w="19050" cap="flat">
              <a:solidFill>
                <a:schemeClr val="accent2"/>
              </a:solidFill>
              <a:prstDash val="solid"/>
              <a:round/>
            </a:ln>
          </p:spPr>
          <p:txBody>
            <a:bodyPr rtlCol="0" anchor="ctr"/>
            <a:lstStyle/>
            <a:p>
              <a:endParaRPr lang="en-US" sz="1377"/>
            </a:p>
          </p:txBody>
        </p:sp>
        <p:sp>
          <p:nvSpPr>
            <p:cNvPr id="13" name="Freeform: Shape 92">
              <a:extLst>
                <a:ext uri="{FF2B5EF4-FFF2-40B4-BE49-F238E27FC236}">
                  <a16:creationId xmlns:a16="http://schemas.microsoft.com/office/drawing/2014/main" id="{3E3E1D2F-9F95-B044-AFDD-AAFCDA9417DA}"/>
                </a:ext>
              </a:extLst>
            </p:cNvPr>
            <p:cNvSpPr/>
            <p:nvPr/>
          </p:nvSpPr>
          <p:spPr>
            <a:xfrm>
              <a:off x="1680367" y="2767606"/>
              <a:ext cx="173910" cy="169562"/>
            </a:xfrm>
            <a:custGeom>
              <a:avLst/>
              <a:gdLst>
                <a:gd name="connsiteX0" fmla="*/ 4828 w 67587"/>
                <a:gd name="connsiteY0" fmla="*/ 4828 h 67587"/>
                <a:gd name="connsiteX1" fmla="*/ 63082 w 67587"/>
                <a:gd name="connsiteY1" fmla="*/ 63082 h 67587"/>
              </a:gdLst>
              <a:ahLst/>
              <a:cxnLst>
                <a:cxn ang="0">
                  <a:pos x="connsiteX0" y="connsiteY0"/>
                </a:cxn>
                <a:cxn ang="0">
                  <a:pos x="connsiteX1" y="connsiteY1"/>
                </a:cxn>
              </a:cxnLst>
              <a:rect l="l" t="t" r="r" b="b"/>
              <a:pathLst>
                <a:path w="67587" h="67587">
                  <a:moveTo>
                    <a:pt x="4828" y="4828"/>
                  </a:moveTo>
                  <a:lnTo>
                    <a:pt x="63082" y="63082"/>
                  </a:lnTo>
                </a:path>
              </a:pathLst>
            </a:custGeom>
            <a:ln w="19050" cap="flat">
              <a:solidFill>
                <a:schemeClr val="accent2"/>
              </a:solidFill>
              <a:prstDash val="solid"/>
              <a:round/>
            </a:ln>
          </p:spPr>
          <p:txBody>
            <a:bodyPr rtlCol="0" anchor="ctr"/>
            <a:lstStyle/>
            <a:p>
              <a:endParaRPr lang="en-US" sz="1377"/>
            </a:p>
          </p:txBody>
        </p:sp>
        <p:sp>
          <p:nvSpPr>
            <p:cNvPr id="14" name="Freeform: Shape 93">
              <a:extLst>
                <a:ext uri="{FF2B5EF4-FFF2-40B4-BE49-F238E27FC236}">
                  <a16:creationId xmlns:a16="http://schemas.microsoft.com/office/drawing/2014/main" id="{18DBF56D-D9CE-0C4F-8338-11CB0E9AF29F}"/>
                </a:ext>
              </a:extLst>
            </p:cNvPr>
            <p:cNvSpPr/>
            <p:nvPr/>
          </p:nvSpPr>
          <p:spPr>
            <a:xfrm>
              <a:off x="1881606" y="2963814"/>
              <a:ext cx="74533" cy="72670"/>
            </a:xfrm>
            <a:custGeom>
              <a:avLst/>
              <a:gdLst>
                <a:gd name="connsiteX0" fmla="*/ 24138 w 28966"/>
                <a:gd name="connsiteY0" fmla="*/ 24138 h 28966"/>
                <a:gd name="connsiteX1" fmla="*/ 4828 w 28966"/>
                <a:gd name="connsiteY1" fmla="*/ 4828 h 28966"/>
              </a:gdLst>
              <a:ahLst/>
              <a:cxnLst>
                <a:cxn ang="0">
                  <a:pos x="connsiteX0" y="connsiteY0"/>
                </a:cxn>
                <a:cxn ang="0">
                  <a:pos x="connsiteX1" y="connsiteY1"/>
                </a:cxn>
              </a:cxnLst>
              <a:rect l="l" t="t" r="r" b="b"/>
              <a:pathLst>
                <a:path w="28966" h="28966">
                  <a:moveTo>
                    <a:pt x="24138" y="24138"/>
                  </a:moveTo>
                  <a:lnTo>
                    <a:pt x="4828" y="4828"/>
                  </a:lnTo>
                </a:path>
              </a:pathLst>
            </a:custGeom>
            <a:ln w="19050" cap="flat">
              <a:solidFill>
                <a:schemeClr val="accent2"/>
              </a:solidFill>
              <a:prstDash val="solid"/>
              <a:round/>
            </a:ln>
          </p:spPr>
          <p:txBody>
            <a:bodyPr rtlCol="0" anchor="ctr"/>
            <a:lstStyle/>
            <a:p>
              <a:endParaRPr lang="en-US" sz="1377"/>
            </a:p>
          </p:txBody>
        </p:sp>
        <p:sp>
          <p:nvSpPr>
            <p:cNvPr id="15" name="Freeform: Shape 94">
              <a:extLst>
                <a:ext uri="{FF2B5EF4-FFF2-40B4-BE49-F238E27FC236}">
                  <a16:creationId xmlns:a16="http://schemas.microsoft.com/office/drawing/2014/main" id="{657DA31D-829A-C54C-8335-6F0E5158F2D4}"/>
                </a:ext>
              </a:extLst>
            </p:cNvPr>
            <p:cNvSpPr/>
            <p:nvPr/>
          </p:nvSpPr>
          <p:spPr>
            <a:xfrm>
              <a:off x="2133363" y="2963814"/>
              <a:ext cx="74533" cy="72670"/>
            </a:xfrm>
            <a:custGeom>
              <a:avLst/>
              <a:gdLst>
                <a:gd name="connsiteX0" fmla="*/ 4828 w 28966"/>
                <a:gd name="connsiteY0" fmla="*/ 24138 h 28966"/>
                <a:gd name="connsiteX1" fmla="*/ 24138 w 28966"/>
                <a:gd name="connsiteY1" fmla="*/ 4828 h 28966"/>
              </a:gdLst>
              <a:ahLst/>
              <a:cxnLst>
                <a:cxn ang="0">
                  <a:pos x="connsiteX0" y="connsiteY0"/>
                </a:cxn>
                <a:cxn ang="0">
                  <a:pos x="connsiteX1" y="connsiteY1"/>
                </a:cxn>
              </a:cxnLst>
              <a:rect l="l" t="t" r="r" b="b"/>
              <a:pathLst>
                <a:path w="28966" h="28966">
                  <a:moveTo>
                    <a:pt x="4828" y="24138"/>
                  </a:moveTo>
                  <a:lnTo>
                    <a:pt x="24138" y="4828"/>
                  </a:lnTo>
                </a:path>
              </a:pathLst>
            </a:custGeom>
            <a:ln w="19050" cap="flat">
              <a:solidFill>
                <a:schemeClr val="accent2"/>
              </a:solidFill>
              <a:prstDash val="solid"/>
              <a:round/>
            </a:ln>
          </p:spPr>
          <p:txBody>
            <a:bodyPr rtlCol="0" anchor="ctr"/>
            <a:lstStyle/>
            <a:p>
              <a:endParaRPr lang="en-US" sz="1377"/>
            </a:p>
          </p:txBody>
        </p:sp>
        <p:sp>
          <p:nvSpPr>
            <p:cNvPr id="16" name="Freeform: Shape 95">
              <a:extLst>
                <a:ext uri="{FF2B5EF4-FFF2-40B4-BE49-F238E27FC236}">
                  <a16:creationId xmlns:a16="http://schemas.microsoft.com/office/drawing/2014/main" id="{81E284D6-0CD6-C74A-84C5-47E2C35A3207}"/>
                </a:ext>
              </a:extLst>
            </p:cNvPr>
            <p:cNvSpPr/>
            <p:nvPr/>
          </p:nvSpPr>
          <p:spPr>
            <a:xfrm>
              <a:off x="2234396" y="2767606"/>
              <a:ext cx="173910" cy="169562"/>
            </a:xfrm>
            <a:custGeom>
              <a:avLst/>
              <a:gdLst>
                <a:gd name="connsiteX0" fmla="*/ 4828 w 67587"/>
                <a:gd name="connsiteY0" fmla="*/ 63082 h 67587"/>
                <a:gd name="connsiteX1" fmla="*/ 63082 w 67587"/>
                <a:gd name="connsiteY1" fmla="*/ 4828 h 67587"/>
              </a:gdLst>
              <a:ahLst/>
              <a:cxnLst>
                <a:cxn ang="0">
                  <a:pos x="connsiteX0" y="connsiteY0"/>
                </a:cxn>
                <a:cxn ang="0">
                  <a:pos x="connsiteX1" y="connsiteY1"/>
                </a:cxn>
              </a:cxnLst>
              <a:rect l="l" t="t" r="r" b="b"/>
              <a:pathLst>
                <a:path w="67587" h="67587">
                  <a:moveTo>
                    <a:pt x="4828" y="63082"/>
                  </a:moveTo>
                  <a:lnTo>
                    <a:pt x="63082" y="4828"/>
                  </a:lnTo>
                </a:path>
              </a:pathLst>
            </a:custGeom>
            <a:ln w="19050" cap="flat">
              <a:solidFill>
                <a:schemeClr val="accent2"/>
              </a:solidFill>
              <a:prstDash val="solid"/>
              <a:round/>
            </a:ln>
          </p:spPr>
          <p:txBody>
            <a:bodyPr rtlCol="0" anchor="ctr"/>
            <a:lstStyle/>
            <a:p>
              <a:endParaRPr lang="en-US" sz="1377"/>
            </a:p>
          </p:txBody>
        </p:sp>
        <p:sp>
          <p:nvSpPr>
            <p:cNvPr id="17" name="Freeform: Shape 96">
              <a:extLst>
                <a:ext uri="{FF2B5EF4-FFF2-40B4-BE49-F238E27FC236}">
                  <a16:creationId xmlns:a16="http://schemas.microsoft.com/office/drawing/2014/main" id="{582C4AC1-999B-0D43-94C7-944BB6998C01}"/>
                </a:ext>
              </a:extLst>
            </p:cNvPr>
            <p:cNvSpPr/>
            <p:nvPr/>
          </p:nvSpPr>
          <p:spPr>
            <a:xfrm>
              <a:off x="1881606" y="3208470"/>
              <a:ext cx="74533" cy="72670"/>
            </a:xfrm>
            <a:custGeom>
              <a:avLst/>
              <a:gdLst>
                <a:gd name="connsiteX0" fmla="*/ 4828 w 28966"/>
                <a:gd name="connsiteY0" fmla="*/ 24138 h 28966"/>
                <a:gd name="connsiteX1" fmla="*/ 24138 w 28966"/>
                <a:gd name="connsiteY1" fmla="*/ 4828 h 28966"/>
              </a:gdLst>
              <a:ahLst/>
              <a:cxnLst>
                <a:cxn ang="0">
                  <a:pos x="connsiteX0" y="connsiteY0"/>
                </a:cxn>
                <a:cxn ang="0">
                  <a:pos x="connsiteX1" y="connsiteY1"/>
                </a:cxn>
              </a:cxnLst>
              <a:rect l="l" t="t" r="r" b="b"/>
              <a:pathLst>
                <a:path w="28966" h="28966">
                  <a:moveTo>
                    <a:pt x="4828" y="24138"/>
                  </a:moveTo>
                  <a:lnTo>
                    <a:pt x="24138" y="4828"/>
                  </a:lnTo>
                </a:path>
              </a:pathLst>
            </a:custGeom>
            <a:ln w="19050" cap="flat">
              <a:solidFill>
                <a:schemeClr val="accent2"/>
              </a:solidFill>
              <a:prstDash val="solid"/>
              <a:round/>
            </a:ln>
          </p:spPr>
          <p:txBody>
            <a:bodyPr rtlCol="0" anchor="ctr"/>
            <a:lstStyle/>
            <a:p>
              <a:endParaRPr lang="en-US" sz="1377"/>
            </a:p>
          </p:txBody>
        </p:sp>
        <p:sp>
          <p:nvSpPr>
            <p:cNvPr id="18" name="Freeform: Shape 102">
              <a:extLst>
                <a:ext uri="{FF2B5EF4-FFF2-40B4-BE49-F238E27FC236}">
                  <a16:creationId xmlns:a16="http://schemas.microsoft.com/office/drawing/2014/main" id="{DFD64EA8-9E7B-3A4E-83F3-F3F50EAE671F}"/>
                </a:ext>
              </a:extLst>
            </p:cNvPr>
            <p:cNvSpPr/>
            <p:nvPr/>
          </p:nvSpPr>
          <p:spPr>
            <a:xfrm>
              <a:off x="1680367" y="3306978"/>
              <a:ext cx="173910" cy="169562"/>
            </a:xfrm>
            <a:custGeom>
              <a:avLst/>
              <a:gdLst>
                <a:gd name="connsiteX0" fmla="*/ 63082 w 67587"/>
                <a:gd name="connsiteY0" fmla="*/ 4828 h 67587"/>
                <a:gd name="connsiteX1" fmla="*/ 4828 w 67587"/>
                <a:gd name="connsiteY1" fmla="*/ 63082 h 67587"/>
              </a:gdLst>
              <a:ahLst/>
              <a:cxnLst>
                <a:cxn ang="0">
                  <a:pos x="connsiteX0" y="connsiteY0"/>
                </a:cxn>
                <a:cxn ang="0">
                  <a:pos x="connsiteX1" y="connsiteY1"/>
                </a:cxn>
              </a:cxnLst>
              <a:rect l="l" t="t" r="r" b="b"/>
              <a:pathLst>
                <a:path w="67587" h="67587">
                  <a:moveTo>
                    <a:pt x="63082" y="4828"/>
                  </a:moveTo>
                  <a:lnTo>
                    <a:pt x="4828" y="63082"/>
                  </a:lnTo>
                </a:path>
              </a:pathLst>
            </a:custGeom>
            <a:ln w="19050" cap="flat">
              <a:solidFill>
                <a:schemeClr val="accent2"/>
              </a:solidFill>
              <a:prstDash val="solid"/>
              <a:round/>
            </a:ln>
          </p:spPr>
          <p:txBody>
            <a:bodyPr rtlCol="0" anchor="ctr"/>
            <a:lstStyle/>
            <a:p>
              <a:endParaRPr lang="en-US" sz="1377"/>
            </a:p>
          </p:txBody>
        </p:sp>
        <p:sp>
          <p:nvSpPr>
            <p:cNvPr id="19" name="Freeform: Shape 103">
              <a:extLst>
                <a:ext uri="{FF2B5EF4-FFF2-40B4-BE49-F238E27FC236}">
                  <a16:creationId xmlns:a16="http://schemas.microsoft.com/office/drawing/2014/main" id="{C02EEDC3-DBC0-8240-A183-8DBADFAD4FA2}"/>
                </a:ext>
              </a:extLst>
            </p:cNvPr>
            <p:cNvSpPr/>
            <p:nvPr/>
          </p:nvSpPr>
          <p:spPr>
            <a:xfrm>
              <a:off x="1979328" y="3045365"/>
              <a:ext cx="480325" cy="524838"/>
            </a:xfrm>
            <a:custGeom>
              <a:avLst/>
              <a:gdLst>
                <a:gd name="connsiteX0" fmla="*/ 114898 w 186669"/>
                <a:gd name="connsiteY0" fmla="*/ 97841 h 209198"/>
                <a:gd name="connsiteX1" fmla="*/ 184095 w 186669"/>
                <a:gd name="connsiteY1" fmla="*/ 82070 h 209198"/>
                <a:gd name="connsiteX2" fmla="*/ 4828 w 186669"/>
                <a:gd name="connsiteY2" fmla="*/ 4828 h 209198"/>
                <a:gd name="connsiteX3" fmla="*/ 47955 w 186669"/>
                <a:gd name="connsiteY3" fmla="*/ 195360 h 209198"/>
                <a:gd name="connsiteX4" fmla="*/ 76277 w 186669"/>
                <a:gd name="connsiteY4" fmla="*/ 130025 h 209198"/>
                <a:gd name="connsiteX5" fmla="*/ 76277 w 186669"/>
                <a:gd name="connsiteY5" fmla="*/ 130025 h 209198"/>
                <a:gd name="connsiteX6" fmla="*/ 113611 w 186669"/>
                <a:gd name="connsiteY6" fmla="*/ 174762 h 209198"/>
                <a:gd name="connsiteX7" fmla="*/ 138071 w 186669"/>
                <a:gd name="connsiteY7" fmla="*/ 204371 h 209198"/>
                <a:gd name="connsiteX8" fmla="*/ 153198 w 186669"/>
                <a:gd name="connsiteY8" fmla="*/ 192141 h 209198"/>
                <a:gd name="connsiteX9" fmla="*/ 176693 w 186669"/>
                <a:gd name="connsiteY9" fmla="*/ 172509 h 209198"/>
                <a:gd name="connsiteX10" fmla="*/ 153198 w 186669"/>
                <a:gd name="connsiteY10" fmla="*/ 143864 h 209198"/>
                <a:gd name="connsiteX11" fmla="*/ 114898 w 186669"/>
                <a:gd name="connsiteY11" fmla="*/ 97841 h 209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6669" h="209198">
                  <a:moveTo>
                    <a:pt x="114898" y="97841"/>
                  </a:moveTo>
                  <a:lnTo>
                    <a:pt x="184095" y="82070"/>
                  </a:lnTo>
                  <a:lnTo>
                    <a:pt x="4828" y="4828"/>
                  </a:lnTo>
                  <a:lnTo>
                    <a:pt x="47955" y="195360"/>
                  </a:lnTo>
                  <a:lnTo>
                    <a:pt x="76277" y="130025"/>
                  </a:lnTo>
                  <a:lnTo>
                    <a:pt x="76277" y="130025"/>
                  </a:lnTo>
                  <a:lnTo>
                    <a:pt x="113611" y="174762"/>
                  </a:lnTo>
                  <a:lnTo>
                    <a:pt x="138071" y="204371"/>
                  </a:lnTo>
                  <a:lnTo>
                    <a:pt x="153198" y="192141"/>
                  </a:lnTo>
                  <a:lnTo>
                    <a:pt x="176693" y="172509"/>
                  </a:lnTo>
                  <a:lnTo>
                    <a:pt x="153198" y="143864"/>
                  </a:lnTo>
                  <a:lnTo>
                    <a:pt x="114898" y="97841"/>
                  </a:lnTo>
                  <a:close/>
                </a:path>
              </a:pathLst>
            </a:custGeom>
            <a:noFill/>
            <a:ln w="19050" cap="flat">
              <a:solidFill>
                <a:schemeClr val="tx2"/>
              </a:solidFill>
              <a:prstDash val="solid"/>
              <a:round/>
            </a:ln>
          </p:spPr>
          <p:txBody>
            <a:bodyPr rtlCol="0" anchor="ctr"/>
            <a:lstStyle/>
            <a:p>
              <a:endParaRPr lang="en-US" sz="1377"/>
            </a:p>
          </p:txBody>
        </p:sp>
      </p:grpSp>
      <p:sp>
        <p:nvSpPr>
          <p:cNvPr id="28" name="Text Placeholder 2">
            <a:extLst>
              <a:ext uri="{FF2B5EF4-FFF2-40B4-BE49-F238E27FC236}">
                <a16:creationId xmlns:a16="http://schemas.microsoft.com/office/drawing/2014/main" id="{1A3B3B44-958A-4183-9CF1-8795834A695A}"/>
              </a:ext>
            </a:extLst>
          </p:cNvPr>
          <p:cNvSpPr txBox="1">
            <a:spLocks/>
          </p:cNvSpPr>
          <p:nvPr/>
        </p:nvSpPr>
        <p:spPr>
          <a:xfrm>
            <a:off x="470823" y="2896939"/>
            <a:ext cx="2551176" cy="914400"/>
          </a:xfrm>
          <a:prstGeom prst="rect">
            <a:avLst/>
          </a:prstGeom>
        </p:spPr>
        <p:txBody>
          <a:bodyPr vert="horz" lIns="0" tIns="0" rIns="0" bIns="0" rtlCol="0" anchor="t" anchorCtr="0">
            <a:noAutofit/>
          </a:bodyPr>
          <a:lstStyle>
            <a:lvl1pPr marL="0" indent="0" algn="l" defTabSz="457200" rtl="0" eaLnBrk="1" latinLnBrk="0" hangingPunct="1">
              <a:lnSpc>
                <a:spcPct val="90000"/>
              </a:lnSpc>
              <a:spcBef>
                <a:spcPct val="20000"/>
              </a:spcBef>
              <a:buFontTx/>
              <a:buNone/>
              <a:defRPr sz="1800" b="0" i="0" kern="1200">
                <a:solidFill>
                  <a:schemeClr val="tx1"/>
                </a:solidFill>
                <a:latin typeface="+mn-lt"/>
                <a:ea typeface="+mn-ea"/>
                <a:cs typeface="Amazon Ember Regular" charset="0"/>
              </a:defRPr>
            </a:lvl1pPr>
            <a:lvl2pPr marL="742950" indent="-285750" algn="l" defTabSz="457200"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2pPr>
            <a:lvl3pPr marL="1143000" indent="-228600" algn="l" defTabSz="457200" rtl="0" eaLnBrk="1" latinLnBrk="0" hangingPunct="1">
              <a:lnSpc>
                <a:spcPct val="90000"/>
              </a:lnSpc>
              <a:spcBef>
                <a:spcPct val="20000"/>
              </a:spcBef>
              <a:buFont typeface="Arial"/>
              <a:buChar char="•"/>
              <a:defRPr sz="1400" b="0" i="0" kern="1200">
                <a:solidFill>
                  <a:schemeClr val="tx1"/>
                </a:solidFill>
                <a:latin typeface="+mn-lt"/>
                <a:ea typeface="+mn-ea"/>
                <a:cs typeface="Amazon Ember Regular" charset="0"/>
              </a:defRPr>
            </a:lvl3pPr>
            <a:lvl4pPr marL="16002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4pPr>
            <a:lvl5pPr marL="20574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defTabSz="1031896" hangingPunct="0">
              <a:lnSpc>
                <a:spcPct val="100000"/>
              </a:lnSpc>
              <a:spcBef>
                <a:spcPts val="0"/>
              </a:spcBef>
              <a:defRPr/>
            </a:pPr>
            <a:r>
              <a:rPr lang="en-US" b="1" kern="0" dirty="0">
                <a:solidFill>
                  <a:schemeClr val="accent1"/>
                </a:solidFill>
                <a:cs typeface="Arial"/>
                <a:sym typeface="Helvetica Neue"/>
              </a:rPr>
              <a:t>Get started in minutes</a:t>
            </a:r>
          </a:p>
          <a:p>
            <a:pPr algn="ctr" defTabSz="1031896" hangingPunct="0">
              <a:lnSpc>
                <a:spcPct val="100000"/>
              </a:lnSpc>
              <a:spcBef>
                <a:spcPts val="0"/>
              </a:spcBef>
              <a:defRPr/>
            </a:pPr>
            <a:r>
              <a:rPr lang="en-US" sz="1500" kern="0" dirty="0">
                <a:solidFill>
                  <a:srgbClr val="FFFFFF"/>
                </a:solidFill>
                <a:cs typeface="Arial"/>
                <a:sym typeface="Helvetica Neue"/>
              </a:rPr>
              <a:t>Built-in workflows, integration with Amazon S3, one-click API</a:t>
            </a:r>
          </a:p>
          <a:p>
            <a:pPr algn="ctr"/>
            <a:endParaRPr lang="en-US" dirty="0"/>
          </a:p>
        </p:txBody>
      </p:sp>
      <p:sp>
        <p:nvSpPr>
          <p:cNvPr id="32" name="Rectangle 31">
            <a:extLst>
              <a:ext uri="{FF2B5EF4-FFF2-40B4-BE49-F238E27FC236}">
                <a16:creationId xmlns:a16="http://schemas.microsoft.com/office/drawing/2014/main" id="{A166C0B2-CEBD-4813-8999-26EE1C92CCC1}"/>
              </a:ext>
            </a:extLst>
          </p:cNvPr>
          <p:cNvSpPr/>
          <p:nvPr/>
        </p:nvSpPr>
        <p:spPr>
          <a:xfrm>
            <a:off x="3304918" y="2849314"/>
            <a:ext cx="2551176" cy="1107996"/>
          </a:xfrm>
          <a:prstGeom prst="rect">
            <a:avLst/>
          </a:prstGeom>
        </p:spPr>
        <p:txBody>
          <a:bodyPr wrap="square">
            <a:spAutoFit/>
          </a:bodyPr>
          <a:lstStyle/>
          <a:p>
            <a:pPr algn="ctr" defTabSz="1031896" hangingPunct="0">
              <a:defRPr/>
            </a:pPr>
            <a:r>
              <a:rPr lang="en-US" sz="1800" b="1" kern="0" dirty="0">
                <a:solidFill>
                  <a:schemeClr val="accent1"/>
                </a:solidFill>
                <a:cs typeface="Arial"/>
                <a:sym typeface="Amazon Ember"/>
              </a:rPr>
              <a:t>Secure data handling</a:t>
            </a:r>
          </a:p>
          <a:p>
            <a:pPr algn="ctr" defTabSz="1031896" hangingPunct="0">
              <a:defRPr/>
            </a:pPr>
            <a:r>
              <a:rPr lang="en-US" sz="1500" kern="0" dirty="0">
                <a:solidFill>
                  <a:srgbClr val="FFFFFF"/>
                </a:solidFill>
                <a:cs typeface="Arial"/>
                <a:sym typeface="Amazon Ember"/>
              </a:rPr>
              <a:t>SOC, PCI/DSS, ISO, </a:t>
            </a:r>
            <a:br>
              <a:rPr lang="en-US" sz="1500" kern="0" dirty="0">
                <a:solidFill>
                  <a:srgbClr val="FFFFFF"/>
                </a:solidFill>
                <a:cs typeface="Arial"/>
                <a:sym typeface="Amazon Ember"/>
              </a:rPr>
            </a:br>
            <a:r>
              <a:rPr lang="en-US" sz="1500" kern="0" dirty="0">
                <a:solidFill>
                  <a:srgbClr val="FFFFFF"/>
                </a:solidFill>
                <a:cs typeface="Arial"/>
                <a:sym typeface="Amazon Ember"/>
              </a:rPr>
              <a:t>HIPAA, GDPR</a:t>
            </a:r>
          </a:p>
          <a:p>
            <a:pPr marL="257175" indent="-257175" algn="ctr" defTabSz="1031896" hangingPunct="0">
              <a:buFont typeface="Arial" panose="020B0604020202020204" pitchFamily="34" charset="0"/>
              <a:buChar char="•"/>
              <a:defRPr/>
            </a:pPr>
            <a:endParaRPr lang="en-US" sz="1800" kern="0" dirty="0">
              <a:solidFill>
                <a:srgbClr val="FFFFFF"/>
              </a:solidFill>
              <a:cs typeface="Arial"/>
              <a:sym typeface="Amazon Ember"/>
            </a:endParaRPr>
          </a:p>
        </p:txBody>
      </p:sp>
      <p:sp>
        <p:nvSpPr>
          <p:cNvPr id="33" name="Rectangle 32">
            <a:extLst>
              <a:ext uri="{FF2B5EF4-FFF2-40B4-BE49-F238E27FC236}">
                <a16:creationId xmlns:a16="http://schemas.microsoft.com/office/drawing/2014/main" id="{4EE61504-2F0E-4128-93A7-CDA783D62D1F}"/>
              </a:ext>
            </a:extLst>
          </p:cNvPr>
          <p:cNvSpPr/>
          <p:nvPr/>
        </p:nvSpPr>
        <p:spPr>
          <a:xfrm>
            <a:off x="6139014" y="2849314"/>
            <a:ext cx="2551176" cy="1384995"/>
          </a:xfrm>
          <a:prstGeom prst="rect">
            <a:avLst/>
          </a:prstGeom>
        </p:spPr>
        <p:txBody>
          <a:bodyPr wrap="square">
            <a:spAutoFit/>
          </a:bodyPr>
          <a:lstStyle/>
          <a:p>
            <a:pPr algn="ctr" defTabSz="1031896" hangingPunct="0">
              <a:defRPr/>
            </a:pPr>
            <a:r>
              <a:rPr lang="en-US" sz="1800" b="1" kern="0" dirty="0">
                <a:solidFill>
                  <a:schemeClr val="accent1"/>
                </a:solidFill>
                <a:cs typeface="Arial"/>
                <a:sym typeface="Amazon Ember"/>
              </a:rPr>
              <a:t>Meets major compliance certifications</a:t>
            </a:r>
          </a:p>
          <a:p>
            <a:pPr algn="ctr" defTabSz="1031896" hangingPunct="0">
              <a:defRPr/>
            </a:pPr>
            <a:r>
              <a:rPr lang="en-US" sz="1500" kern="0" dirty="0">
                <a:solidFill>
                  <a:srgbClr val="FFFFFF"/>
                </a:solidFill>
                <a:cs typeface="Arial"/>
                <a:sym typeface="Amazon Ember"/>
              </a:rPr>
              <a:t>End-to-end encryption, bring your own workforce</a:t>
            </a:r>
          </a:p>
        </p:txBody>
      </p:sp>
      <p:grpSp>
        <p:nvGrpSpPr>
          <p:cNvPr id="34" name="Graphic 5009">
            <a:extLst>
              <a:ext uri="{FF2B5EF4-FFF2-40B4-BE49-F238E27FC236}">
                <a16:creationId xmlns:a16="http://schemas.microsoft.com/office/drawing/2014/main" id="{0D1CEA0E-8CFC-4E22-9E95-696D423AC828}"/>
              </a:ext>
            </a:extLst>
          </p:cNvPr>
          <p:cNvGrpSpPr/>
          <p:nvPr/>
        </p:nvGrpSpPr>
        <p:grpSpPr>
          <a:xfrm>
            <a:off x="3765852" y="1144131"/>
            <a:ext cx="1629309" cy="1629309"/>
            <a:chOff x="9020851" y="-1333500"/>
            <a:chExt cx="1905000" cy="1905000"/>
          </a:xfrm>
        </p:grpSpPr>
        <p:sp>
          <p:nvSpPr>
            <p:cNvPr id="35" name="Freeform: Shape 34">
              <a:extLst>
                <a:ext uri="{FF2B5EF4-FFF2-40B4-BE49-F238E27FC236}">
                  <a16:creationId xmlns:a16="http://schemas.microsoft.com/office/drawing/2014/main" id="{3257DC6C-452C-495C-8A51-DE7CD64AE474}"/>
                </a:ext>
              </a:extLst>
            </p:cNvPr>
            <p:cNvSpPr/>
            <p:nvPr/>
          </p:nvSpPr>
          <p:spPr>
            <a:xfrm>
              <a:off x="9402708" y="-974692"/>
              <a:ext cx="869441" cy="1187881"/>
            </a:xfrm>
            <a:custGeom>
              <a:avLst/>
              <a:gdLst>
                <a:gd name="connsiteX0" fmla="*/ 868013 w 869441"/>
                <a:gd name="connsiteY0" fmla="*/ 202120 h 1187881"/>
                <a:gd name="connsiteX1" fmla="*/ 868013 w 869441"/>
                <a:gd name="connsiteY1" fmla="*/ 138208 h 1187881"/>
                <a:gd name="connsiteX2" fmla="*/ 839388 w 869441"/>
                <a:gd name="connsiteY2" fmla="*/ 109682 h 1187881"/>
                <a:gd name="connsiteX3" fmla="*/ 833533 w 869441"/>
                <a:gd name="connsiteY3" fmla="*/ 110299 h 1187881"/>
                <a:gd name="connsiteX4" fmla="*/ 456343 w 869441"/>
                <a:gd name="connsiteY4" fmla="*/ 9239 h 1187881"/>
                <a:gd name="connsiteX5" fmla="*/ 415968 w 869441"/>
                <a:gd name="connsiteY5" fmla="*/ 7536 h 1187881"/>
                <a:gd name="connsiteX6" fmla="*/ 413671 w 869441"/>
                <a:gd name="connsiteY6" fmla="*/ 9906 h 1187881"/>
                <a:gd name="connsiteX7" fmla="*/ 34481 w 869441"/>
                <a:gd name="connsiteY7" fmla="*/ 109251 h 1187881"/>
                <a:gd name="connsiteX8" fmla="*/ 617 w 869441"/>
                <a:gd name="connsiteY8" fmla="*/ 131304 h 1187881"/>
                <a:gd name="connsiteX9" fmla="*/ 0 w 869441"/>
                <a:gd name="connsiteY9" fmla="*/ 137255 h 1187881"/>
                <a:gd name="connsiteX10" fmla="*/ 0 w 869441"/>
                <a:gd name="connsiteY10" fmla="*/ 931831 h 1187881"/>
                <a:gd name="connsiteX11" fmla="*/ 14573 w 869441"/>
                <a:gd name="connsiteY11" fmla="*/ 956691 h 1187881"/>
                <a:gd name="connsiteX12" fmla="*/ 420053 w 869441"/>
                <a:gd name="connsiteY12" fmla="*/ 1184243 h 1187881"/>
                <a:gd name="connsiteX13" fmla="*/ 447961 w 869441"/>
                <a:gd name="connsiteY13" fmla="*/ 1184243 h 1187881"/>
                <a:gd name="connsiteX14" fmla="*/ 853726 w 869441"/>
                <a:gd name="connsiteY14" fmla="*/ 956881 h 1187881"/>
                <a:gd name="connsiteX15" fmla="*/ 868394 w 869441"/>
                <a:gd name="connsiteY15" fmla="*/ 932593 h 1187881"/>
                <a:gd name="connsiteX16" fmla="*/ 869442 w 869441"/>
                <a:gd name="connsiteY16" fmla="*/ 869251 h 1187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69441" h="1187881">
                  <a:moveTo>
                    <a:pt x="868013" y="202120"/>
                  </a:moveTo>
                  <a:lnTo>
                    <a:pt x="868013" y="138208"/>
                  </a:lnTo>
                  <a:cubicBezTo>
                    <a:pt x="867986" y="122426"/>
                    <a:pt x="855170" y="109655"/>
                    <a:pt x="839388" y="109682"/>
                  </a:cubicBezTo>
                  <a:cubicBezTo>
                    <a:pt x="837421" y="109686"/>
                    <a:pt x="835458" y="109893"/>
                    <a:pt x="833533" y="110299"/>
                  </a:cubicBezTo>
                  <a:cubicBezTo>
                    <a:pt x="758762" y="126111"/>
                    <a:pt x="578453" y="146018"/>
                    <a:pt x="456343" y="9239"/>
                  </a:cubicBezTo>
                  <a:cubicBezTo>
                    <a:pt x="445664" y="-2381"/>
                    <a:pt x="427587" y="-3143"/>
                    <a:pt x="415968" y="7536"/>
                  </a:cubicBezTo>
                  <a:cubicBezTo>
                    <a:pt x="415157" y="8281"/>
                    <a:pt x="414390" y="9072"/>
                    <a:pt x="413671" y="9906"/>
                  </a:cubicBezTo>
                  <a:cubicBezTo>
                    <a:pt x="370618" y="59531"/>
                    <a:pt x="256318" y="153828"/>
                    <a:pt x="34481" y="109251"/>
                  </a:cubicBezTo>
                  <a:cubicBezTo>
                    <a:pt x="19040" y="105990"/>
                    <a:pt x="3878" y="115863"/>
                    <a:pt x="617" y="131304"/>
                  </a:cubicBezTo>
                  <a:cubicBezTo>
                    <a:pt x="204" y="133261"/>
                    <a:pt x="-3" y="135255"/>
                    <a:pt x="0" y="137255"/>
                  </a:cubicBezTo>
                  <a:lnTo>
                    <a:pt x="0" y="931831"/>
                  </a:lnTo>
                  <a:cubicBezTo>
                    <a:pt x="18" y="942139"/>
                    <a:pt x="5587" y="951639"/>
                    <a:pt x="14573" y="956691"/>
                  </a:cubicBezTo>
                  <a:lnTo>
                    <a:pt x="420053" y="1184243"/>
                  </a:lnTo>
                  <a:cubicBezTo>
                    <a:pt x="428723" y="1189095"/>
                    <a:pt x="439291" y="1189095"/>
                    <a:pt x="447961" y="1184243"/>
                  </a:cubicBezTo>
                  <a:lnTo>
                    <a:pt x="853726" y="956881"/>
                  </a:lnTo>
                  <a:cubicBezTo>
                    <a:pt x="862574" y="951956"/>
                    <a:pt x="868154" y="942716"/>
                    <a:pt x="868394" y="932593"/>
                  </a:cubicBezTo>
                  <a:lnTo>
                    <a:pt x="869442" y="869251"/>
                  </a:lnTo>
                </a:path>
              </a:pathLst>
            </a:custGeom>
            <a:noFill/>
            <a:ln w="19050" cap="flat">
              <a:solidFill>
                <a:srgbClr val="FFFFFF"/>
              </a:solidFill>
              <a:prstDash val="solid"/>
              <a:round/>
            </a:ln>
          </p:spPr>
          <p:txBody>
            <a:bodyPr rtlCol="0" anchor="ctr"/>
            <a:lstStyle/>
            <a:p>
              <a:endParaRPr lang="en-US" dirty="0"/>
            </a:p>
          </p:txBody>
        </p:sp>
        <p:sp>
          <p:nvSpPr>
            <p:cNvPr id="36" name="Freeform: Shape 35">
              <a:extLst>
                <a:ext uri="{FF2B5EF4-FFF2-40B4-BE49-F238E27FC236}">
                  <a16:creationId xmlns:a16="http://schemas.microsoft.com/office/drawing/2014/main" id="{7531BE3C-350E-4276-92A5-920405D74A95}"/>
                </a:ext>
              </a:extLst>
            </p:cNvPr>
            <p:cNvSpPr/>
            <p:nvPr/>
          </p:nvSpPr>
          <p:spPr>
            <a:xfrm>
              <a:off x="9411471" y="-370046"/>
              <a:ext cx="545496" cy="176498"/>
            </a:xfrm>
            <a:custGeom>
              <a:avLst/>
              <a:gdLst>
                <a:gd name="connsiteX0" fmla="*/ 0 w 545496"/>
                <a:gd name="connsiteY0" fmla="*/ 0 h 176498"/>
                <a:gd name="connsiteX1" fmla="*/ 545497 w 545496"/>
                <a:gd name="connsiteY1" fmla="*/ 176498 h 176498"/>
              </a:gdLst>
              <a:ahLst/>
              <a:cxnLst>
                <a:cxn ang="0">
                  <a:pos x="connsiteX0" y="connsiteY0"/>
                </a:cxn>
                <a:cxn ang="0">
                  <a:pos x="connsiteX1" y="connsiteY1"/>
                </a:cxn>
              </a:cxnLst>
              <a:rect l="l" t="t" r="r" b="b"/>
              <a:pathLst>
                <a:path w="545496" h="176498">
                  <a:moveTo>
                    <a:pt x="0" y="0"/>
                  </a:moveTo>
                  <a:lnTo>
                    <a:pt x="545497" y="176498"/>
                  </a:lnTo>
                </a:path>
              </a:pathLst>
            </a:custGeom>
            <a:ln w="19050" cap="flat">
              <a:solidFill>
                <a:srgbClr val="FFFFFF"/>
              </a:solidFill>
              <a:prstDash val="solid"/>
              <a:round/>
            </a:ln>
          </p:spPr>
          <p:txBody>
            <a:bodyPr rtlCol="0" anchor="ctr"/>
            <a:lstStyle/>
            <a:p>
              <a:endParaRPr lang="en-US" dirty="0"/>
            </a:p>
          </p:txBody>
        </p:sp>
        <p:sp>
          <p:nvSpPr>
            <p:cNvPr id="37" name="Freeform: Shape 36">
              <a:extLst>
                <a:ext uri="{FF2B5EF4-FFF2-40B4-BE49-F238E27FC236}">
                  <a16:creationId xmlns:a16="http://schemas.microsoft.com/office/drawing/2014/main" id="{6A6BF62D-2910-4658-A855-6FBF98EE9FD5}"/>
                </a:ext>
              </a:extLst>
            </p:cNvPr>
            <p:cNvSpPr/>
            <p:nvPr/>
          </p:nvSpPr>
          <p:spPr>
            <a:xfrm>
              <a:off x="9409090" y="-692848"/>
              <a:ext cx="522636" cy="162686"/>
            </a:xfrm>
            <a:custGeom>
              <a:avLst/>
              <a:gdLst>
                <a:gd name="connsiteX0" fmla="*/ 0 w 522636"/>
                <a:gd name="connsiteY0" fmla="*/ 0 h 162686"/>
                <a:gd name="connsiteX1" fmla="*/ 522637 w 522636"/>
                <a:gd name="connsiteY1" fmla="*/ 162687 h 162686"/>
              </a:gdLst>
              <a:ahLst/>
              <a:cxnLst>
                <a:cxn ang="0">
                  <a:pos x="connsiteX0" y="connsiteY0"/>
                </a:cxn>
                <a:cxn ang="0">
                  <a:pos x="connsiteX1" y="connsiteY1"/>
                </a:cxn>
              </a:cxnLst>
              <a:rect l="l" t="t" r="r" b="b"/>
              <a:pathLst>
                <a:path w="522636" h="162686">
                  <a:moveTo>
                    <a:pt x="0" y="0"/>
                  </a:moveTo>
                  <a:lnTo>
                    <a:pt x="522637" y="162687"/>
                  </a:lnTo>
                </a:path>
              </a:pathLst>
            </a:custGeom>
            <a:ln w="19050" cap="flat">
              <a:solidFill>
                <a:srgbClr val="FFFFFF"/>
              </a:solidFill>
              <a:prstDash val="solid"/>
              <a:round/>
            </a:ln>
          </p:spPr>
          <p:txBody>
            <a:bodyPr rtlCol="0" anchor="ctr"/>
            <a:lstStyle/>
            <a:p>
              <a:endParaRPr lang="en-US" dirty="0"/>
            </a:p>
          </p:txBody>
        </p:sp>
        <p:sp>
          <p:nvSpPr>
            <p:cNvPr id="38" name="Freeform: Shape 37">
              <a:extLst>
                <a:ext uri="{FF2B5EF4-FFF2-40B4-BE49-F238E27FC236}">
                  <a16:creationId xmlns:a16="http://schemas.microsoft.com/office/drawing/2014/main" id="{193481EC-7B8A-4B91-A227-91B428038D9E}"/>
                </a:ext>
              </a:extLst>
            </p:cNvPr>
            <p:cNvSpPr/>
            <p:nvPr/>
          </p:nvSpPr>
          <p:spPr>
            <a:xfrm>
              <a:off x="10000306" y="-721423"/>
              <a:ext cx="543686" cy="543687"/>
            </a:xfrm>
            <a:custGeom>
              <a:avLst/>
              <a:gdLst>
                <a:gd name="connsiteX0" fmla="*/ 543687 w 543686"/>
                <a:gd name="connsiteY0" fmla="*/ 271844 h 543687"/>
                <a:gd name="connsiteX1" fmla="*/ 271844 w 543686"/>
                <a:gd name="connsiteY1" fmla="*/ 543687 h 543687"/>
                <a:gd name="connsiteX2" fmla="*/ 0 w 543686"/>
                <a:gd name="connsiteY2" fmla="*/ 271844 h 543687"/>
                <a:gd name="connsiteX3" fmla="*/ 271844 w 543686"/>
                <a:gd name="connsiteY3" fmla="*/ 0 h 543687"/>
                <a:gd name="connsiteX4" fmla="*/ 543687 w 543686"/>
                <a:gd name="connsiteY4" fmla="*/ 271844 h 5436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3686" h="543687">
                  <a:moveTo>
                    <a:pt x="543687" y="271844"/>
                  </a:moveTo>
                  <a:cubicBezTo>
                    <a:pt x="543687" y="421979"/>
                    <a:pt x="421979" y="543687"/>
                    <a:pt x="271844" y="543687"/>
                  </a:cubicBezTo>
                  <a:cubicBezTo>
                    <a:pt x="121709" y="543687"/>
                    <a:pt x="0" y="421979"/>
                    <a:pt x="0" y="271844"/>
                  </a:cubicBezTo>
                  <a:cubicBezTo>
                    <a:pt x="0" y="121709"/>
                    <a:pt x="121709" y="0"/>
                    <a:pt x="271844" y="0"/>
                  </a:cubicBezTo>
                  <a:cubicBezTo>
                    <a:pt x="421979" y="0"/>
                    <a:pt x="543687" y="121709"/>
                    <a:pt x="543687" y="271844"/>
                  </a:cubicBezTo>
                  <a:close/>
                </a:path>
              </a:pathLst>
            </a:custGeom>
            <a:noFill/>
            <a:ln w="19050" cap="flat">
              <a:solidFill>
                <a:schemeClr val="accent2"/>
              </a:solidFill>
              <a:prstDash val="solid"/>
              <a:round/>
            </a:ln>
          </p:spPr>
          <p:txBody>
            <a:bodyPr rtlCol="0" anchor="ctr"/>
            <a:lstStyle/>
            <a:p>
              <a:endParaRPr lang="en-US" dirty="0"/>
            </a:p>
          </p:txBody>
        </p:sp>
        <p:sp>
          <p:nvSpPr>
            <p:cNvPr id="39" name="Freeform: Shape 38">
              <a:extLst>
                <a:ext uri="{FF2B5EF4-FFF2-40B4-BE49-F238E27FC236}">
                  <a16:creationId xmlns:a16="http://schemas.microsoft.com/office/drawing/2014/main" id="{0E041479-8D86-4009-BAEE-C9A4E9DB9E6C}"/>
                </a:ext>
              </a:extLst>
            </p:cNvPr>
            <p:cNvSpPr/>
            <p:nvPr/>
          </p:nvSpPr>
          <p:spPr>
            <a:xfrm>
              <a:off x="10127846" y="-544449"/>
              <a:ext cx="283178" cy="201358"/>
            </a:xfrm>
            <a:custGeom>
              <a:avLst/>
              <a:gdLst>
                <a:gd name="connsiteX0" fmla="*/ 0 w 283178"/>
                <a:gd name="connsiteY0" fmla="*/ 119539 h 201358"/>
                <a:gd name="connsiteX1" fmla="*/ 81820 w 283178"/>
                <a:gd name="connsiteY1" fmla="*/ 201359 h 201358"/>
                <a:gd name="connsiteX2" fmla="*/ 283178 w 283178"/>
                <a:gd name="connsiteY2" fmla="*/ 0 h 201358"/>
              </a:gdLst>
              <a:ahLst/>
              <a:cxnLst>
                <a:cxn ang="0">
                  <a:pos x="connsiteX0" y="connsiteY0"/>
                </a:cxn>
                <a:cxn ang="0">
                  <a:pos x="connsiteX1" y="connsiteY1"/>
                </a:cxn>
                <a:cxn ang="0">
                  <a:pos x="connsiteX2" y="connsiteY2"/>
                </a:cxn>
              </a:cxnLst>
              <a:rect l="l" t="t" r="r" b="b"/>
              <a:pathLst>
                <a:path w="283178" h="201358">
                  <a:moveTo>
                    <a:pt x="0" y="119539"/>
                  </a:moveTo>
                  <a:lnTo>
                    <a:pt x="81820" y="201359"/>
                  </a:lnTo>
                  <a:lnTo>
                    <a:pt x="283178" y="0"/>
                  </a:lnTo>
                </a:path>
              </a:pathLst>
            </a:custGeom>
            <a:noFill/>
            <a:ln w="19050" cap="flat">
              <a:solidFill>
                <a:schemeClr val="accent2"/>
              </a:solidFill>
              <a:prstDash val="solid"/>
              <a:round/>
            </a:ln>
          </p:spPr>
          <p:txBody>
            <a:bodyPr rtlCol="0" anchor="ctr"/>
            <a:lstStyle/>
            <a:p>
              <a:endParaRPr lang="en-US" dirty="0"/>
            </a:p>
          </p:txBody>
        </p:sp>
      </p:grpSp>
      <p:grpSp>
        <p:nvGrpSpPr>
          <p:cNvPr id="40" name="Graphic 4919">
            <a:extLst>
              <a:ext uri="{FF2B5EF4-FFF2-40B4-BE49-F238E27FC236}">
                <a16:creationId xmlns:a16="http://schemas.microsoft.com/office/drawing/2014/main" id="{D4DB6317-E4C7-4433-86F0-C2D7D498E068}"/>
              </a:ext>
            </a:extLst>
          </p:cNvPr>
          <p:cNvGrpSpPr/>
          <p:nvPr/>
        </p:nvGrpSpPr>
        <p:grpSpPr>
          <a:xfrm flipH="1">
            <a:off x="6592749" y="1136932"/>
            <a:ext cx="1643706" cy="1643706"/>
            <a:chOff x="12706648" y="2476500"/>
            <a:chExt cx="1905000" cy="1905000"/>
          </a:xfrm>
        </p:grpSpPr>
        <p:sp>
          <p:nvSpPr>
            <p:cNvPr id="41" name="Freeform: Shape 40">
              <a:extLst>
                <a:ext uri="{FF2B5EF4-FFF2-40B4-BE49-F238E27FC236}">
                  <a16:creationId xmlns:a16="http://schemas.microsoft.com/office/drawing/2014/main" id="{9D724A11-2E75-4F39-B609-F203ED1C397F}"/>
                </a:ext>
              </a:extLst>
            </p:cNvPr>
            <p:cNvSpPr/>
            <p:nvPr/>
          </p:nvSpPr>
          <p:spPr>
            <a:xfrm>
              <a:off x="13087266" y="3826478"/>
              <a:ext cx="993457" cy="51244"/>
            </a:xfrm>
            <a:custGeom>
              <a:avLst/>
              <a:gdLst>
                <a:gd name="connsiteX0" fmla="*/ 993457 w 993457"/>
                <a:gd name="connsiteY0" fmla="*/ 51245 h 51244"/>
                <a:gd name="connsiteX1" fmla="*/ 0 w 993457"/>
                <a:gd name="connsiteY1" fmla="*/ 51245 h 51244"/>
                <a:gd name="connsiteX2" fmla="*/ 0 w 993457"/>
                <a:gd name="connsiteY2" fmla="*/ 0 h 51244"/>
              </a:gdLst>
              <a:ahLst/>
              <a:cxnLst>
                <a:cxn ang="0">
                  <a:pos x="connsiteX0" y="connsiteY0"/>
                </a:cxn>
                <a:cxn ang="0">
                  <a:pos x="connsiteX1" y="connsiteY1"/>
                </a:cxn>
                <a:cxn ang="0">
                  <a:pos x="connsiteX2" y="connsiteY2"/>
                </a:cxn>
              </a:cxnLst>
              <a:rect l="l" t="t" r="r" b="b"/>
              <a:pathLst>
                <a:path w="993457" h="51244">
                  <a:moveTo>
                    <a:pt x="993457" y="51245"/>
                  </a:moveTo>
                  <a:lnTo>
                    <a:pt x="0" y="51245"/>
                  </a:lnTo>
                  <a:lnTo>
                    <a:pt x="0" y="0"/>
                  </a:lnTo>
                </a:path>
              </a:pathLst>
            </a:custGeom>
            <a:noFill/>
            <a:ln w="19050" cap="flat">
              <a:solidFill>
                <a:srgbClr val="F1F2F2"/>
              </a:solidFill>
              <a:prstDash val="solid"/>
              <a:round/>
            </a:ln>
          </p:spPr>
          <p:txBody>
            <a:bodyPr rtlCol="0" anchor="ctr"/>
            <a:lstStyle/>
            <a:p>
              <a:endParaRPr lang="en-US" dirty="0"/>
            </a:p>
          </p:txBody>
        </p:sp>
        <p:sp>
          <p:nvSpPr>
            <p:cNvPr id="42" name="Freeform: Shape 41">
              <a:extLst>
                <a:ext uri="{FF2B5EF4-FFF2-40B4-BE49-F238E27FC236}">
                  <a16:creationId xmlns:a16="http://schemas.microsoft.com/office/drawing/2014/main" id="{C359371A-1A29-4AEC-9A7A-BA85F79A176C}"/>
                </a:ext>
              </a:extLst>
            </p:cNvPr>
            <p:cNvSpPr/>
            <p:nvPr/>
          </p:nvSpPr>
          <p:spPr>
            <a:xfrm>
              <a:off x="14148161" y="3877722"/>
              <a:ext cx="106108" cy="9525"/>
            </a:xfrm>
            <a:custGeom>
              <a:avLst/>
              <a:gdLst>
                <a:gd name="connsiteX0" fmla="*/ 106108 w 106108"/>
                <a:gd name="connsiteY0" fmla="*/ 0 h 9525"/>
                <a:gd name="connsiteX1" fmla="*/ 0 w 106108"/>
                <a:gd name="connsiteY1" fmla="*/ 0 h 9525"/>
              </a:gdLst>
              <a:ahLst/>
              <a:cxnLst>
                <a:cxn ang="0">
                  <a:pos x="connsiteX0" y="connsiteY0"/>
                </a:cxn>
                <a:cxn ang="0">
                  <a:pos x="connsiteX1" y="connsiteY1"/>
                </a:cxn>
              </a:cxnLst>
              <a:rect l="l" t="t" r="r" b="b"/>
              <a:pathLst>
                <a:path w="106108" h="9525">
                  <a:moveTo>
                    <a:pt x="106108" y="0"/>
                  </a:moveTo>
                  <a:lnTo>
                    <a:pt x="0" y="0"/>
                  </a:lnTo>
                </a:path>
              </a:pathLst>
            </a:custGeom>
            <a:ln w="19050" cap="flat">
              <a:solidFill>
                <a:srgbClr val="F1F2F2"/>
              </a:solidFill>
              <a:prstDash val="solid"/>
              <a:round/>
            </a:ln>
          </p:spPr>
          <p:txBody>
            <a:bodyPr rtlCol="0" anchor="ctr"/>
            <a:lstStyle/>
            <a:p>
              <a:endParaRPr lang="en-US" dirty="0"/>
            </a:p>
          </p:txBody>
        </p:sp>
        <p:sp>
          <p:nvSpPr>
            <p:cNvPr id="43" name="Freeform: Shape 42">
              <a:extLst>
                <a:ext uri="{FF2B5EF4-FFF2-40B4-BE49-F238E27FC236}">
                  <a16:creationId xmlns:a16="http://schemas.microsoft.com/office/drawing/2014/main" id="{218D424D-DD1B-4A51-A5D2-D9B616DAD525}"/>
                </a:ext>
              </a:extLst>
            </p:cNvPr>
            <p:cNvSpPr/>
            <p:nvPr/>
          </p:nvSpPr>
          <p:spPr>
            <a:xfrm>
              <a:off x="13756017" y="3012281"/>
              <a:ext cx="692658" cy="865441"/>
            </a:xfrm>
            <a:custGeom>
              <a:avLst/>
              <a:gdLst>
                <a:gd name="connsiteX0" fmla="*/ 0 w 692658"/>
                <a:gd name="connsiteY0" fmla="*/ 0 h 865441"/>
                <a:gd name="connsiteX1" fmla="*/ 692658 w 692658"/>
                <a:gd name="connsiteY1" fmla="*/ 0 h 865441"/>
                <a:gd name="connsiteX2" fmla="*/ 692658 w 692658"/>
                <a:gd name="connsiteY2" fmla="*/ 865442 h 865441"/>
                <a:gd name="connsiteX3" fmla="*/ 555403 w 692658"/>
                <a:gd name="connsiteY3" fmla="*/ 865442 h 865441"/>
              </a:gdLst>
              <a:ahLst/>
              <a:cxnLst>
                <a:cxn ang="0">
                  <a:pos x="connsiteX0" y="connsiteY0"/>
                </a:cxn>
                <a:cxn ang="0">
                  <a:pos x="connsiteX1" y="connsiteY1"/>
                </a:cxn>
                <a:cxn ang="0">
                  <a:pos x="connsiteX2" y="connsiteY2"/>
                </a:cxn>
                <a:cxn ang="0">
                  <a:pos x="connsiteX3" y="connsiteY3"/>
                </a:cxn>
              </a:cxnLst>
              <a:rect l="l" t="t" r="r" b="b"/>
              <a:pathLst>
                <a:path w="692658" h="865441">
                  <a:moveTo>
                    <a:pt x="0" y="0"/>
                  </a:moveTo>
                  <a:lnTo>
                    <a:pt x="692658" y="0"/>
                  </a:lnTo>
                  <a:lnTo>
                    <a:pt x="692658" y="865442"/>
                  </a:lnTo>
                  <a:lnTo>
                    <a:pt x="555403" y="865442"/>
                  </a:lnTo>
                </a:path>
              </a:pathLst>
            </a:custGeom>
            <a:noFill/>
            <a:ln w="19050" cap="flat">
              <a:solidFill>
                <a:srgbClr val="F1F2F2"/>
              </a:solidFill>
              <a:prstDash val="solid"/>
              <a:round/>
            </a:ln>
          </p:spPr>
          <p:txBody>
            <a:bodyPr rtlCol="0" anchor="ctr"/>
            <a:lstStyle/>
            <a:p>
              <a:endParaRPr lang="en-US" dirty="0"/>
            </a:p>
          </p:txBody>
        </p:sp>
        <p:sp>
          <p:nvSpPr>
            <p:cNvPr id="44" name="Freeform: Shape 43">
              <a:extLst>
                <a:ext uri="{FF2B5EF4-FFF2-40B4-BE49-F238E27FC236}">
                  <a16:creationId xmlns:a16="http://schemas.microsoft.com/office/drawing/2014/main" id="{E39F64B7-5BE0-41F4-8543-72837075EADE}"/>
                </a:ext>
              </a:extLst>
            </p:cNvPr>
            <p:cNvSpPr/>
            <p:nvPr/>
          </p:nvSpPr>
          <p:spPr>
            <a:xfrm>
              <a:off x="13481792" y="3012281"/>
              <a:ext cx="174307" cy="9525"/>
            </a:xfrm>
            <a:custGeom>
              <a:avLst/>
              <a:gdLst>
                <a:gd name="connsiteX0" fmla="*/ 0 w 174307"/>
                <a:gd name="connsiteY0" fmla="*/ 0 h 9525"/>
                <a:gd name="connsiteX1" fmla="*/ 174308 w 174307"/>
                <a:gd name="connsiteY1" fmla="*/ 0 h 9525"/>
              </a:gdLst>
              <a:ahLst/>
              <a:cxnLst>
                <a:cxn ang="0">
                  <a:pos x="connsiteX0" y="connsiteY0"/>
                </a:cxn>
                <a:cxn ang="0">
                  <a:pos x="connsiteX1" y="connsiteY1"/>
                </a:cxn>
              </a:cxnLst>
              <a:rect l="l" t="t" r="r" b="b"/>
              <a:pathLst>
                <a:path w="174307" h="9525">
                  <a:moveTo>
                    <a:pt x="0" y="0"/>
                  </a:moveTo>
                  <a:lnTo>
                    <a:pt x="174308" y="0"/>
                  </a:lnTo>
                </a:path>
              </a:pathLst>
            </a:custGeom>
            <a:ln w="19050" cap="flat">
              <a:solidFill>
                <a:srgbClr val="F1F2F2"/>
              </a:solidFill>
              <a:prstDash val="solid"/>
              <a:round/>
            </a:ln>
          </p:spPr>
          <p:txBody>
            <a:bodyPr rtlCol="0" anchor="ctr"/>
            <a:lstStyle/>
            <a:p>
              <a:endParaRPr lang="en-US" dirty="0"/>
            </a:p>
          </p:txBody>
        </p:sp>
        <p:sp>
          <p:nvSpPr>
            <p:cNvPr id="45" name="Freeform: Shape 44">
              <a:extLst>
                <a:ext uri="{FF2B5EF4-FFF2-40B4-BE49-F238E27FC236}">
                  <a16:creationId xmlns:a16="http://schemas.microsoft.com/office/drawing/2014/main" id="{A92F6A2E-0B8F-4D9C-9970-7FBF42BFD63F}"/>
                </a:ext>
              </a:extLst>
            </p:cNvPr>
            <p:cNvSpPr/>
            <p:nvPr/>
          </p:nvSpPr>
          <p:spPr>
            <a:xfrm>
              <a:off x="13416450" y="3140583"/>
              <a:ext cx="894968" cy="608837"/>
            </a:xfrm>
            <a:custGeom>
              <a:avLst/>
              <a:gdLst>
                <a:gd name="connsiteX0" fmla="*/ 103442 w 894968"/>
                <a:gd name="connsiteY0" fmla="*/ 0 h 608837"/>
                <a:gd name="connsiteX1" fmla="*/ 894969 w 894968"/>
                <a:gd name="connsiteY1" fmla="*/ 0 h 608837"/>
                <a:gd name="connsiteX2" fmla="*/ 894969 w 894968"/>
                <a:gd name="connsiteY2" fmla="*/ 608838 h 608837"/>
                <a:gd name="connsiteX3" fmla="*/ 0 w 894968"/>
                <a:gd name="connsiteY3" fmla="*/ 608838 h 608837"/>
              </a:gdLst>
              <a:ahLst/>
              <a:cxnLst>
                <a:cxn ang="0">
                  <a:pos x="connsiteX0" y="connsiteY0"/>
                </a:cxn>
                <a:cxn ang="0">
                  <a:pos x="connsiteX1" y="connsiteY1"/>
                </a:cxn>
                <a:cxn ang="0">
                  <a:pos x="connsiteX2" y="connsiteY2"/>
                </a:cxn>
                <a:cxn ang="0">
                  <a:pos x="connsiteX3" y="connsiteY3"/>
                </a:cxn>
              </a:cxnLst>
              <a:rect l="l" t="t" r="r" b="b"/>
              <a:pathLst>
                <a:path w="894968" h="608837">
                  <a:moveTo>
                    <a:pt x="103442" y="0"/>
                  </a:moveTo>
                  <a:lnTo>
                    <a:pt x="894969" y="0"/>
                  </a:lnTo>
                  <a:lnTo>
                    <a:pt x="894969" y="608838"/>
                  </a:lnTo>
                  <a:lnTo>
                    <a:pt x="0" y="608838"/>
                  </a:lnTo>
                </a:path>
              </a:pathLst>
            </a:custGeom>
            <a:noFill/>
            <a:ln w="19050" cap="flat">
              <a:solidFill>
                <a:srgbClr val="F1F2F2"/>
              </a:solidFill>
              <a:prstDash val="solid"/>
              <a:round/>
            </a:ln>
          </p:spPr>
          <p:txBody>
            <a:bodyPr rtlCol="0" anchor="ctr"/>
            <a:lstStyle/>
            <a:p>
              <a:endParaRPr lang="en-US" dirty="0"/>
            </a:p>
          </p:txBody>
        </p:sp>
        <p:sp>
          <p:nvSpPr>
            <p:cNvPr id="46" name="Freeform: Shape 45">
              <a:extLst>
                <a:ext uri="{FF2B5EF4-FFF2-40B4-BE49-F238E27FC236}">
                  <a16:creationId xmlns:a16="http://schemas.microsoft.com/office/drawing/2014/main" id="{DDDFA9F0-28B9-473C-8164-8930B18477B6}"/>
                </a:ext>
              </a:extLst>
            </p:cNvPr>
            <p:cNvSpPr/>
            <p:nvPr/>
          </p:nvSpPr>
          <p:spPr>
            <a:xfrm>
              <a:off x="13421880" y="3538823"/>
              <a:ext cx="771715" cy="9525"/>
            </a:xfrm>
            <a:custGeom>
              <a:avLst/>
              <a:gdLst>
                <a:gd name="connsiteX0" fmla="*/ 0 w 771715"/>
                <a:gd name="connsiteY0" fmla="*/ 0 h 9525"/>
                <a:gd name="connsiteX1" fmla="*/ 771716 w 771715"/>
                <a:gd name="connsiteY1" fmla="*/ 0 h 9525"/>
              </a:gdLst>
              <a:ahLst/>
              <a:cxnLst>
                <a:cxn ang="0">
                  <a:pos x="connsiteX0" y="connsiteY0"/>
                </a:cxn>
                <a:cxn ang="0">
                  <a:pos x="connsiteX1" y="connsiteY1"/>
                </a:cxn>
              </a:cxnLst>
              <a:rect l="l" t="t" r="r" b="b"/>
              <a:pathLst>
                <a:path w="771715" h="9525">
                  <a:moveTo>
                    <a:pt x="0" y="0"/>
                  </a:moveTo>
                  <a:lnTo>
                    <a:pt x="771716" y="0"/>
                  </a:lnTo>
                </a:path>
              </a:pathLst>
            </a:custGeom>
            <a:ln w="19050" cap="flat">
              <a:solidFill>
                <a:srgbClr val="F1F2F2"/>
              </a:solidFill>
              <a:prstDash val="solid"/>
              <a:round/>
            </a:ln>
          </p:spPr>
          <p:txBody>
            <a:bodyPr rtlCol="0" anchor="ctr"/>
            <a:lstStyle/>
            <a:p>
              <a:endParaRPr lang="en-US" dirty="0"/>
            </a:p>
          </p:txBody>
        </p:sp>
        <p:sp>
          <p:nvSpPr>
            <p:cNvPr id="47" name="Freeform: Shape 46">
              <a:extLst>
                <a:ext uri="{FF2B5EF4-FFF2-40B4-BE49-F238E27FC236}">
                  <a16:creationId xmlns:a16="http://schemas.microsoft.com/office/drawing/2014/main" id="{13ECDD29-4D9E-4DD5-B8FC-292A43DE8E7E}"/>
                </a:ext>
              </a:extLst>
            </p:cNvPr>
            <p:cNvSpPr/>
            <p:nvPr/>
          </p:nvSpPr>
          <p:spPr>
            <a:xfrm>
              <a:off x="13421880" y="3636930"/>
              <a:ext cx="771715" cy="9525"/>
            </a:xfrm>
            <a:custGeom>
              <a:avLst/>
              <a:gdLst>
                <a:gd name="connsiteX0" fmla="*/ 0 w 771715"/>
                <a:gd name="connsiteY0" fmla="*/ 0 h 9525"/>
                <a:gd name="connsiteX1" fmla="*/ 771716 w 771715"/>
                <a:gd name="connsiteY1" fmla="*/ 0 h 9525"/>
              </a:gdLst>
              <a:ahLst/>
              <a:cxnLst>
                <a:cxn ang="0">
                  <a:pos x="connsiteX0" y="connsiteY0"/>
                </a:cxn>
                <a:cxn ang="0">
                  <a:pos x="connsiteX1" y="connsiteY1"/>
                </a:cxn>
              </a:cxnLst>
              <a:rect l="l" t="t" r="r" b="b"/>
              <a:pathLst>
                <a:path w="771715" h="9525">
                  <a:moveTo>
                    <a:pt x="0" y="0"/>
                  </a:moveTo>
                  <a:lnTo>
                    <a:pt x="771716" y="0"/>
                  </a:lnTo>
                </a:path>
              </a:pathLst>
            </a:custGeom>
            <a:ln w="19050" cap="flat">
              <a:solidFill>
                <a:srgbClr val="F1F2F2"/>
              </a:solidFill>
              <a:prstDash val="solid"/>
              <a:round/>
            </a:ln>
          </p:spPr>
          <p:txBody>
            <a:bodyPr rtlCol="0" anchor="ctr"/>
            <a:lstStyle/>
            <a:p>
              <a:endParaRPr lang="en-US" dirty="0"/>
            </a:p>
          </p:txBody>
        </p:sp>
        <p:sp>
          <p:nvSpPr>
            <p:cNvPr id="48" name="Freeform: Shape 47">
              <a:extLst>
                <a:ext uri="{FF2B5EF4-FFF2-40B4-BE49-F238E27FC236}">
                  <a16:creationId xmlns:a16="http://schemas.microsoft.com/office/drawing/2014/main" id="{15BF0957-2334-4CEA-9D88-7FBC5FAADDBF}"/>
                </a:ext>
              </a:extLst>
            </p:cNvPr>
            <p:cNvSpPr/>
            <p:nvPr/>
          </p:nvSpPr>
          <p:spPr>
            <a:xfrm>
              <a:off x="13690009" y="3244405"/>
              <a:ext cx="156971" cy="156971"/>
            </a:xfrm>
            <a:custGeom>
              <a:avLst/>
              <a:gdLst>
                <a:gd name="connsiteX0" fmla="*/ 156972 w 156971"/>
                <a:gd name="connsiteY0" fmla="*/ 78486 h 156971"/>
                <a:gd name="connsiteX1" fmla="*/ 78486 w 156971"/>
                <a:gd name="connsiteY1" fmla="*/ 156972 h 156971"/>
                <a:gd name="connsiteX2" fmla="*/ 0 w 156971"/>
                <a:gd name="connsiteY2" fmla="*/ 78486 h 156971"/>
                <a:gd name="connsiteX3" fmla="*/ 78486 w 156971"/>
                <a:gd name="connsiteY3" fmla="*/ 0 h 156971"/>
                <a:gd name="connsiteX4" fmla="*/ 156972 w 156971"/>
                <a:gd name="connsiteY4" fmla="*/ 78486 h 156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971" h="156971">
                  <a:moveTo>
                    <a:pt x="156972" y="78486"/>
                  </a:moveTo>
                  <a:cubicBezTo>
                    <a:pt x="156972" y="121833"/>
                    <a:pt x="121833" y="156972"/>
                    <a:pt x="78486" y="156972"/>
                  </a:cubicBezTo>
                  <a:cubicBezTo>
                    <a:pt x="35139" y="156972"/>
                    <a:pt x="0" y="121833"/>
                    <a:pt x="0" y="78486"/>
                  </a:cubicBezTo>
                  <a:cubicBezTo>
                    <a:pt x="0" y="35139"/>
                    <a:pt x="35139" y="0"/>
                    <a:pt x="78486" y="0"/>
                  </a:cubicBezTo>
                  <a:cubicBezTo>
                    <a:pt x="121833" y="0"/>
                    <a:pt x="156972" y="35139"/>
                    <a:pt x="156972" y="78486"/>
                  </a:cubicBezTo>
                  <a:close/>
                </a:path>
              </a:pathLst>
            </a:custGeom>
            <a:noFill/>
            <a:ln w="19050" cap="flat">
              <a:solidFill>
                <a:srgbClr val="F1F2F2"/>
              </a:solidFill>
              <a:prstDash val="solid"/>
              <a:round/>
            </a:ln>
          </p:spPr>
          <p:txBody>
            <a:bodyPr rtlCol="0" anchor="ctr"/>
            <a:lstStyle/>
            <a:p>
              <a:endParaRPr lang="en-US" dirty="0"/>
            </a:p>
          </p:txBody>
        </p:sp>
        <p:sp>
          <p:nvSpPr>
            <p:cNvPr id="49" name="Freeform: Shape 48">
              <a:extLst>
                <a:ext uri="{FF2B5EF4-FFF2-40B4-BE49-F238E27FC236}">
                  <a16:creationId xmlns:a16="http://schemas.microsoft.com/office/drawing/2014/main" id="{B3E623FA-FC7B-448D-970C-71F8DC2B62A7}"/>
                </a:ext>
              </a:extLst>
            </p:cNvPr>
            <p:cNvSpPr/>
            <p:nvPr/>
          </p:nvSpPr>
          <p:spPr>
            <a:xfrm>
              <a:off x="12869637" y="2916066"/>
              <a:ext cx="570132" cy="569956"/>
            </a:xfrm>
            <a:custGeom>
              <a:avLst/>
              <a:gdLst>
                <a:gd name="connsiteX0" fmla="*/ 294210 w 570132"/>
                <a:gd name="connsiteY0" fmla="*/ 3060 h 569956"/>
                <a:gd name="connsiteX1" fmla="*/ 319071 w 570132"/>
                <a:gd name="connsiteY1" fmla="*/ 22682 h 569956"/>
                <a:gd name="connsiteX2" fmla="*/ 333549 w 570132"/>
                <a:gd name="connsiteY2" fmla="*/ 24968 h 569956"/>
                <a:gd name="connsiteX3" fmla="*/ 363267 w 570132"/>
                <a:gd name="connsiteY3" fmla="*/ 14014 h 569956"/>
                <a:gd name="connsiteX4" fmla="*/ 380888 w 570132"/>
                <a:gd name="connsiteY4" fmla="*/ 19729 h 569956"/>
                <a:gd name="connsiteX5" fmla="*/ 398985 w 570132"/>
                <a:gd name="connsiteY5" fmla="*/ 46208 h 569956"/>
                <a:gd name="connsiteX6" fmla="*/ 412035 w 570132"/>
                <a:gd name="connsiteY6" fmla="*/ 52876 h 569956"/>
                <a:gd name="connsiteX7" fmla="*/ 443658 w 570132"/>
                <a:gd name="connsiteY7" fmla="*/ 51638 h 569956"/>
                <a:gd name="connsiteX8" fmla="*/ 458707 w 570132"/>
                <a:gd name="connsiteY8" fmla="*/ 62496 h 569956"/>
                <a:gd name="connsiteX9" fmla="*/ 467280 w 570132"/>
                <a:gd name="connsiteY9" fmla="*/ 92976 h 569956"/>
                <a:gd name="connsiteX10" fmla="*/ 477090 w 570132"/>
                <a:gd name="connsiteY10" fmla="*/ 103358 h 569956"/>
                <a:gd name="connsiteX11" fmla="*/ 507570 w 570132"/>
                <a:gd name="connsiteY11" fmla="*/ 111931 h 569956"/>
                <a:gd name="connsiteX12" fmla="*/ 518524 w 570132"/>
                <a:gd name="connsiteY12" fmla="*/ 126885 h 569956"/>
                <a:gd name="connsiteX13" fmla="*/ 517286 w 570132"/>
                <a:gd name="connsiteY13" fmla="*/ 158508 h 569956"/>
                <a:gd name="connsiteX14" fmla="*/ 523858 w 570132"/>
                <a:gd name="connsiteY14" fmla="*/ 171557 h 569956"/>
                <a:gd name="connsiteX15" fmla="*/ 550242 w 570132"/>
                <a:gd name="connsiteY15" fmla="*/ 189083 h 569956"/>
                <a:gd name="connsiteX16" fmla="*/ 555957 w 570132"/>
                <a:gd name="connsiteY16" fmla="*/ 206705 h 569956"/>
                <a:gd name="connsiteX17" fmla="*/ 545004 w 570132"/>
                <a:gd name="connsiteY17" fmla="*/ 236708 h 569956"/>
                <a:gd name="connsiteX18" fmla="*/ 547290 w 570132"/>
                <a:gd name="connsiteY18" fmla="*/ 251186 h 569956"/>
                <a:gd name="connsiteX19" fmla="*/ 566911 w 570132"/>
                <a:gd name="connsiteY19" fmla="*/ 276047 h 569956"/>
                <a:gd name="connsiteX20" fmla="*/ 566911 w 570132"/>
                <a:gd name="connsiteY20" fmla="*/ 294525 h 569956"/>
                <a:gd name="connsiteX21" fmla="*/ 547290 w 570132"/>
                <a:gd name="connsiteY21" fmla="*/ 319385 h 569956"/>
                <a:gd name="connsiteX22" fmla="*/ 545004 w 570132"/>
                <a:gd name="connsiteY22" fmla="*/ 333863 h 569956"/>
                <a:gd name="connsiteX23" fmla="*/ 555958 w 570132"/>
                <a:gd name="connsiteY23" fmla="*/ 363581 h 569956"/>
                <a:gd name="connsiteX24" fmla="*/ 550243 w 570132"/>
                <a:gd name="connsiteY24" fmla="*/ 381203 h 569956"/>
                <a:gd name="connsiteX25" fmla="*/ 523858 w 570132"/>
                <a:gd name="connsiteY25" fmla="*/ 398633 h 569956"/>
                <a:gd name="connsiteX26" fmla="*/ 517286 w 570132"/>
                <a:gd name="connsiteY26" fmla="*/ 411683 h 569956"/>
                <a:gd name="connsiteX27" fmla="*/ 518524 w 570132"/>
                <a:gd name="connsiteY27" fmla="*/ 443306 h 569956"/>
                <a:gd name="connsiteX28" fmla="*/ 507570 w 570132"/>
                <a:gd name="connsiteY28" fmla="*/ 458355 h 569956"/>
                <a:gd name="connsiteX29" fmla="*/ 477090 w 570132"/>
                <a:gd name="connsiteY29" fmla="*/ 466928 h 569956"/>
                <a:gd name="connsiteX30" fmla="*/ 466803 w 570132"/>
                <a:gd name="connsiteY30" fmla="*/ 477215 h 569956"/>
                <a:gd name="connsiteX31" fmla="*/ 458231 w 570132"/>
                <a:gd name="connsiteY31" fmla="*/ 507695 h 569956"/>
                <a:gd name="connsiteX32" fmla="*/ 443181 w 570132"/>
                <a:gd name="connsiteY32" fmla="*/ 518648 h 569956"/>
                <a:gd name="connsiteX33" fmla="*/ 411558 w 570132"/>
                <a:gd name="connsiteY33" fmla="*/ 517410 h 569956"/>
                <a:gd name="connsiteX34" fmla="*/ 398509 w 570132"/>
                <a:gd name="connsiteY34" fmla="*/ 523982 h 569956"/>
                <a:gd name="connsiteX35" fmla="*/ 380983 w 570132"/>
                <a:gd name="connsiteY35" fmla="*/ 550367 h 569956"/>
                <a:gd name="connsiteX36" fmla="*/ 363362 w 570132"/>
                <a:gd name="connsiteY36" fmla="*/ 556082 h 569956"/>
                <a:gd name="connsiteX37" fmla="*/ 333644 w 570132"/>
                <a:gd name="connsiteY37" fmla="*/ 545128 h 569956"/>
                <a:gd name="connsiteX38" fmla="*/ 319166 w 570132"/>
                <a:gd name="connsiteY38" fmla="*/ 547414 h 569956"/>
                <a:gd name="connsiteX39" fmla="*/ 294210 w 570132"/>
                <a:gd name="connsiteY39" fmla="*/ 566750 h 569956"/>
                <a:gd name="connsiteX40" fmla="*/ 275637 w 570132"/>
                <a:gd name="connsiteY40" fmla="*/ 566750 h 569956"/>
                <a:gd name="connsiteX41" fmla="*/ 250776 w 570132"/>
                <a:gd name="connsiteY41" fmla="*/ 547128 h 569956"/>
                <a:gd name="connsiteX42" fmla="*/ 236394 w 570132"/>
                <a:gd name="connsiteY42" fmla="*/ 544842 h 569956"/>
                <a:gd name="connsiteX43" fmla="*/ 206676 w 570132"/>
                <a:gd name="connsiteY43" fmla="*/ 555796 h 569956"/>
                <a:gd name="connsiteX44" fmla="*/ 189055 w 570132"/>
                <a:gd name="connsiteY44" fmla="*/ 550081 h 569956"/>
                <a:gd name="connsiteX45" fmla="*/ 171433 w 570132"/>
                <a:gd name="connsiteY45" fmla="*/ 523697 h 569956"/>
                <a:gd name="connsiteX46" fmla="*/ 158384 w 570132"/>
                <a:gd name="connsiteY46" fmla="*/ 517124 h 569956"/>
                <a:gd name="connsiteX47" fmla="*/ 126761 w 570132"/>
                <a:gd name="connsiteY47" fmla="*/ 518363 h 569956"/>
                <a:gd name="connsiteX48" fmla="*/ 111807 w 570132"/>
                <a:gd name="connsiteY48" fmla="*/ 507409 h 569956"/>
                <a:gd name="connsiteX49" fmla="*/ 103234 w 570132"/>
                <a:gd name="connsiteY49" fmla="*/ 476929 h 569956"/>
                <a:gd name="connsiteX50" fmla="*/ 92852 w 570132"/>
                <a:gd name="connsiteY50" fmla="*/ 466642 h 569956"/>
                <a:gd name="connsiteX51" fmla="*/ 62372 w 570132"/>
                <a:gd name="connsiteY51" fmla="*/ 458069 h 569956"/>
                <a:gd name="connsiteX52" fmla="*/ 51513 w 570132"/>
                <a:gd name="connsiteY52" fmla="*/ 443020 h 569956"/>
                <a:gd name="connsiteX53" fmla="*/ 52752 w 570132"/>
                <a:gd name="connsiteY53" fmla="*/ 411397 h 569956"/>
                <a:gd name="connsiteX54" fmla="*/ 46560 w 570132"/>
                <a:gd name="connsiteY54" fmla="*/ 398633 h 569956"/>
                <a:gd name="connsiteX55" fmla="*/ 19890 w 570132"/>
                <a:gd name="connsiteY55" fmla="*/ 380822 h 569956"/>
                <a:gd name="connsiteX56" fmla="*/ 14080 w 570132"/>
                <a:gd name="connsiteY56" fmla="*/ 363200 h 569956"/>
                <a:gd name="connsiteX57" fmla="*/ 25129 w 570132"/>
                <a:gd name="connsiteY57" fmla="*/ 333482 h 569956"/>
                <a:gd name="connsiteX58" fmla="*/ 22843 w 570132"/>
                <a:gd name="connsiteY58" fmla="*/ 319005 h 569956"/>
                <a:gd name="connsiteX59" fmla="*/ 3222 w 570132"/>
                <a:gd name="connsiteY59" fmla="*/ 293858 h 569956"/>
                <a:gd name="connsiteX60" fmla="*/ 3222 w 570132"/>
                <a:gd name="connsiteY60" fmla="*/ 275380 h 569956"/>
                <a:gd name="connsiteX61" fmla="*/ 22843 w 570132"/>
                <a:gd name="connsiteY61" fmla="*/ 250520 h 569956"/>
                <a:gd name="connsiteX62" fmla="*/ 25129 w 570132"/>
                <a:gd name="connsiteY62" fmla="*/ 236708 h 569956"/>
                <a:gd name="connsiteX63" fmla="*/ 14080 w 570132"/>
                <a:gd name="connsiteY63" fmla="*/ 206990 h 569956"/>
                <a:gd name="connsiteX64" fmla="*/ 19890 w 570132"/>
                <a:gd name="connsiteY64" fmla="*/ 189083 h 569956"/>
                <a:gd name="connsiteX65" fmla="*/ 46560 w 570132"/>
                <a:gd name="connsiteY65" fmla="*/ 171367 h 569956"/>
                <a:gd name="connsiteX66" fmla="*/ 53228 w 570132"/>
                <a:gd name="connsiteY66" fmla="*/ 158318 h 569956"/>
                <a:gd name="connsiteX67" fmla="*/ 51990 w 570132"/>
                <a:gd name="connsiteY67" fmla="*/ 126695 h 569956"/>
                <a:gd name="connsiteX68" fmla="*/ 62848 w 570132"/>
                <a:gd name="connsiteY68" fmla="*/ 111740 h 569956"/>
                <a:gd name="connsiteX69" fmla="*/ 93328 w 570132"/>
                <a:gd name="connsiteY69" fmla="*/ 103168 h 569956"/>
                <a:gd name="connsiteX70" fmla="*/ 103710 w 570132"/>
                <a:gd name="connsiteY70" fmla="*/ 92786 h 569956"/>
                <a:gd name="connsiteX71" fmla="*/ 112283 w 570132"/>
                <a:gd name="connsiteY71" fmla="*/ 62306 h 569956"/>
                <a:gd name="connsiteX72" fmla="*/ 127237 w 570132"/>
                <a:gd name="connsiteY72" fmla="*/ 51447 h 569956"/>
                <a:gd name="connsiteX73" fmla="*/ 158860 w 570132"/>
                <a:gd name="connsiteY73" fmla="*/ 52685 h 569956"/>
                <a:gd name="connsiteX74" fmla="*/ 171909 w 570132"/>
                <a:gd name="connsiteY74" fmla="*/ 46018 h 569956"/>
                <a:gd name="connsiteX75" fmla="*/ 189435 w 570132"/>
                <a:gd name="connsiteY75" fmla="*/ 19729 h 569956"/>
                <a:gd name="connsiteX76" fmla="*/ 207057 w 570132"/>
                <a:gd name="connsiteY76" fmla="*/ 14014 h 569956"/>
                <a:gd name="connsiteX77" fmla="*/ 236775 w 570132"/>
                <a:gd name="connsiteY77" fmla="*/ 24968 h 569956"/>
                <a:gd name="connsiteX78" fmla="*/ 251157 w 570132"/>
                <a:gd name="connsiteY78" fmla="*/ 22682 h 569956"/>
                <a:gd name="connsiteX79" fmla="*/ 276018 w 570132"/>
                <a:gd name="connsiteY79" fmla="*/ 3060 h 569956"/>
                <a:gd name="connsiteX80" fmla="*/ 294210 w 570132"/>
                <a:gd name="connsiteY80" fmla="*/ 3060 h 569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570132" h="569956">
                  <a:moveTo>
                    <a:pt x="294210" y="3060"/>
                  </a:moveTo>
                  <a:lnTo>
                    <a:pt x="319071" y="22682"/>
                  </a:lnTo>
                  <a:cubicBezTo>
                    <a:pt x="323167" y="25919"/>
                    <a:pt x="328655" y="26785"/>
                    <a:pt x="333549" y="24968"/>
                  </a:cubicBezTo>
                  <a:lnTo>
                    <a:pt x="363267" y="14014"/>
                  </a:lnTo>
                  <a:cubicBezTo>
                    <a:pt x="369754" y="11538"/>
                    <a:pt x="377089" y="13917"/>
                    <a:pt x="380888" y="19729"/>
                  </a:cubicBezTo>
                  <a:lnTo>
                    <a:pt x="398985" y="46208"/>
                  </a:lnTo>
                  <a:cubicBezTo>
                    <a:pt x="401874" y="50556"/>
                    <a:pt x="406819" y="53083"/>
                    <a:pt x="412035" y="52876"/>
                  </a:cubicBezTo>
                  <a:lnTo>
                    <a:pt x="443658" y="51638"/>
                  </a:lnTo>
                  <a:cubicBezTo>
                    <a:pt x="450585" y="51330"/>
                    <a:pt x="456815" y="55825"/>
                    <a:pt x="458707" y="62496"/>
                  </a:cubicBezTo>
                  <a:lnTo>
                    <a:pt x="467280" y="92976"/>
                  </a:lnTo>
                  <a:cubicBezTo>
                    <a:pt x="468595" y="97867"/>
                    <a:pt x="472282" y="101769"/>
                    <a:pt x="477090" y="103358"/>
                  </a:cubicBezTo>
                  <a:lnTo>
                    <a:pt x="507570" y="111931"/>
                  </a:lnTo>
                  <a:cubicBezTo>
                    <a:pt x="514223" y="113809"/>
                    <a:pt x="518740" y="119976"/>
                    <a:pt x="518524" y="126885"/>
                  </a:cubicBezTo>
                  <a:lnTo>
                    <a:pt x="517286" y="158508"/>
                  </a:lnTo>
                  <a:cubicBezTo>
                    <a:pt x="517020" y="163713"/>
                    <a:pt x="519518" y="168673"/>
                    <a:pt x="523858" y="171557"/>
                  </a:cubicBezTo>
                  <a:lnTo>
                    <a:pt x="550242" y="189083"/>
                  </a:lnTo>
                  <a:cubicBezTo>
                    <a:pt x="555965" y="192950"/>
                    <a:pt x="558321" y="200215"/>
                    <a:pt x="555957" y="206705"/>
                  </a:cubicBezTo>
                  <a:lnTo>
                    <a:pt x="545004" y="236708"/>
                  </a:lnTo>
                  <a:cubicBezTo>
                    <a:pt x="543186" y="241603"/>
                    <a:pt x="544053" y="247090"/>
                    <a:pt x="547290" y="251186"/>
                  </a:cubicBezTo>
                  <a:lnTo>
                    <a:pt x="566911" y="276047"/>
                  </a:lnTo>
                  <a:cubicBezTo>
                    <a:pt x="571207" y="281457"/>
                    <a:pt x="571207" y="289115"/>
                    <a:pt x="566911" y="294525"/>
                  </a:cubicBezTo>
                  <a:lnTo>
                    <a:pt x="547290" y="319385"/>
                  </a:lnTo>
                  <a:cubicBezTo>
                    <a:pt x="544053" y="323482"/>
                    <a:pt x="543186" y="328969"/>
                    <a:pt x="545004" y="333863"/>
                  </a:cubicBezTo>
                  <a:lnTo>
                    <a:pt x="555958" y="363581"/>
                  </a:lnTo>
                  <a:cubicBezTo>
                    <a:pt x="558322" y="370071"/>
                    <a:pt x="555965" y="377336"/>
                    <a:pt x="550243" y="381203"/>
                  </a:cubicBezTo>
                  <a:lnTo>
                    <a:pt x="523858" y="398633"/>
                  </a:lnTo>
                  <a:cubicBezTo>
                    <a:pt x="519533" y="401531"/>
                    <a:pt x="517039" y="406482"/>
                    <a:pt x="517286" y="411683"/>
                  </a:cubicBezTo>
                  <a:lnTo>
                    <a:pt x="518524" y="443306"/>
                  </a:lnTo>
                  <a:cubicBezTo>
                    <a:pt x="518785" y="450249"/>
                    <a:pt x="514258" y="456469"/>
                    <a:pt x="507570" y="458355"/>
                  </a:cubicBezTo>
                  <a:lnTo>
                    <a:pt x="477090" y="466928"/>
                  </a:lnTo>
                  <a:cubicBezTo>
                    <a:pt x="472122" y="468361"/>
                    <a:pt x="468237" y="472246"/>
                    <a:pt x="466803" y="477215"/>
                  </a:cubicBezTo>
                  <a:lnTo>
                    <a:pt x="458231" y="507695"/>
                  </a:lnTo>
                  <a:cubicBezTo>
                    <a:pt x="456345" y="514382"/>
                    <a:pt x="450125" y="518909"/>
                    <a:pt x="443181" y="518648"/>
                  </a:cubicBezTo>
                  <a:lnTo>
                    <a:pt x="411558" y="517410"/>
                  </a:lnTo>
                  <a:cubicBezTo>
                    <a:pt x="406358" y="517163"/>
                    <a:pt x="401407" y="519657"/>
                    <a:pt x="398509" y="523982"/>
                  </a:cubicBezTo>
                  <a:lnTo>
                    <a:pt x="380983" y="550367"/>
                  </a:lnTo>
                  <a:cubicBezTo>
                    <a:pt x="377117" y="556089"/>
                    <a:pt x="369851" y="558446"/>
                    <a:pt x="363362" y="556082"/>
                  </a:cubicBezTo>
                  <a:lnTo>
                    <a:pt x="333644" y="545128"/>
                  </a:lnTo>
                  <a:cubicBezTo>
                    <a:pt x="328750" y="543310"/>
                    <a:pt x="323262" y="544177"/>
                    <a:pt x="319166" y="547414"/>
                  </a:cubicBezTo>
                  <a:lnTo>
                    <a:pt x="294210" y="566750"/>
                  </a:lnTo>
                  <a:cubicBezTo>
                    <a:pt x="288758" y="571026"/>
                    <a:pt x="281090" y="571026"/>
                    <a:pt x="275637" y="566750"/>
                  </a:cubicBezTo>
                  <a:lnTo>
                    <a:pt x="250776" y="547128"/>
                  </a:lnTo>
                  <a:cubicBezTo>
                    <a:pt x="246718" y="543890"/>
                    <a:pt x="241256" y="543022"/>
                    <a:pt x="236394" y="544842"/>
                  </a:cubicBezTo>
                  <a:lnTo>
                    <a:pt x="206676" y="555796"/>
                  </a:lnTo>
                  <a:cubicBezTo>
                    <a:pt x="200186" y="558160"/>
                    <a:pt x="192921" y="555804"/>
                    <a:pt x="189055" y="550081"/>
                  </a:cubicBezTo>
                  <a:lnTo>
                    <a:pt x="171433" y="523697"/>
                  </a:lnTo>
                  <a:cubicBezTo>
                    <a:pt x="168548" y="519356"/>
                    <a:pt x="163589" y="516858"/>
                    <a:pt x="158384" y="517124"/>
                  </a:cubicBezTo>
                  <a:lnTo>
                    <a:pt x="126761" y="518363"/>
                  </a:lnTo>
                  <a:cubicBezTo>
                    <a:pt x="119841" y="518614"/>
                    <a:pt x="113654" y="514082"/>
                    <a:pt x="111807" y="507409"/>
                  </a:cubicBezTo>
                  <a:lnTo>
                    <a:pt x="103234" y="476929"/>
                  </a:lnTo>
                  <a:cubicBezTo>
                    <a:pt x="101783" y="471937"/>
                    <a:pt x="97857" y="468048"/>
                    <a:pt x="92852" y="466642"/>
                  </a:cubicBezTo>
                  <a:lnTo>
                    <a:pt x="62372" y="458069"/>
                  </a:lnTo>
                  <a:cubicBezTo>
                    <a:pt x="55701" y="456177"/>
                    <a:pt x="51206" y="449947"/>
                    <a:pt x="51513" y="443020"/>
                  </a:cubicBezTo>
                  <a:lnTo>
                    <a:pt x="52752" y="411397"/>
                  </a:lnTo>
                  <a:cubicBezTo>
                    <a:pt x="52966" y="406372"/>
                    <a:pt x="50639" y="401576"/>
                    <a:pt x="46560" y="398633"/>
                  </a:cubicBezTo>
                  <a:lnTo>
                    <a:pt x="19890" y="380822"/>
                  </a:lnTo>
                  <a:cubicBezTo>
                    <a:pt x="14103" y="377005"/>
                    <a:pt x="11698" y="369711"/>
                    <a:pt x="14080" y="363200"/>
                  </a:cubicBezTo>
                  <a:lnTo>
                    <a:pt x="25129" y="333482"/>
                  </a:lnTo>
                  <a:cubicBezTo>
                    <a:pt x="26947" y="328588"/>
                    <a:pt x="26080" y="323101"/>
                    <a:pt x="22843" y="319005"/>
                  </a:cubicBezTo>
                  <a:lnTo>
                    <a:pt x="3222" y="293858"/>
                  </a:lnTo>
                  <a:cubicBezTo>
                    <a:pt x="-1074" y="288448"/>
                    <a:pt x="-1074" y="280791"/>
                    <a:pt x="3222" y="275380"/>
                  </a:cubicBezTo>
                  <a:lnTo>
                    <a:pt x="22843" y="250520"/>
                  </a:lnTo>
                  <a:cubicBezTo>
                    <a:pt x="25846" y="246579"/>
                    <a:pt x="26702" y="241407"/>
                    <a:pt x="25129" y="236708"/>
                  </a:cubicBezTo>
                  <a:lnTo>
                    <a:pt x="14080" y="206990"/>
                  </a:lnTo>
                  <a:cubicBezTo>
                    <a:pt x="11545" y="200398"/>
                    <a:pt x="13968" y="192931"/>
                    <a:pt x="19890" y="189083"/>
                  </a:cubicBezTo>
                  <a:lnTo>
                    <a:pt x="46560" y="171367"/>
                  </a:lnTo>
                  <a:cubicBezTo>
                    <a:pt x="50922" y="168492"/>
                    <a:pt x="53454" y="163537"/>
                    <a:pt x="53228" y="158318"/>
                  </a:cubicBezTo>
                  <a:lnTo>
                    <a:pt x="51990" y="126695"/>
                  </a:lnTo>
                  <a:cubicBezTo>
                    <a:pt x="51727" y="119802"/>
                    <a:pt x="56213" y="113625"/>
                    <a:pt x="62848" y="111740"/>
                  </a:cubicBezTo>
                  <a:lnTo>
                    <a:pt x="93328" y="103168"/>
                  </a:lnTo>
                  <a:cubicBezTo>
                    <a:pt x="98367" y="101761"/>
                    <a:pt x="102304" y="97824"/>
                    <a:pt x="103710" y="92786"/>
                  </a:cubicBezTo>
                  <a:lnTo>
                    <a:pt x="112283" y="62306"/>
                  </a:lnTo>
                  <a:cubicBezTo>
                    <a:pt x="114137" y="55650"/>
                    <a:pt x="120334" y="51150"/>
                    <a:pt x="127237" y="51447"/>
                  </a:cubicBezTo>
                  <a:lnTo>
                    <a:pt x="158860" y="52685"/>
                  </a:lnTo>
                  <a:cubicBezTo>
                    <a:pt x="164080" y="52911"/>
                    <a:pt x="169034" y="50380"/>
                    <a:pt x="171909" y="46018"/>
                  </a:cubicBezTo>
                  <a:lnTo>
                    <a:pt x="189435" y="19729"/>
                  </a:lnTo>
                  <a:cubicBezTo>
                    <a:pt x="193235" y="13917"/>
                    <a:pt x="200570" y="11538"/>
                    <a:pt x="207057" y="14014"/>
                  </a:cubicBezTo>
                  <a:lnTo>
                    <a:pt x="236775" y="24968"/>
                  </a:lnTo>
                  <a:cubicBezTo>
                    <a:pt x="241637" y="26788"/>
                    <a:pt x="247099" y="25920"/>
                    <a:pt x="251157" y="22682"/>
                  </a:cubicBezTo>
                  <a:lnTo>
                    <a:pt x="276018" y="3060"/>
                  </a:lnTo>
                  <a:cubicBezTo>
                    <a:pt x="281396" y="-1020"/>
                    <a:pt x="288833" y="-1020"/>
                    <a:pt x="294210" y="3060"/>
                  </a:cubicBezTo>
                  <a:close/>
                </a:path>
              </a:pathLst>
            </a:custGeom>
            <a:noFill/>
            <a:ln w="19050" cap="flat">
              <a:solidFill>
                <a:schemeClr val="accent2"/>
              </a:solidFill>
              <a:prstDash val="solid"/>
              <a:round/>
            </a:ln>
          </p:spPr>
          <p:txBody>
            <a:bodyPr rtlCol="0" anchor="ctr"/>
            <a:lstStyle/>
            <a:p>
              <a:endParaRPr lang="en-US" dirty="0"/>
            </a:p>
          </p:txBody>
        </p:sp>
        <p:sp>
          <p:nvSpPr>
            <p:cNvPr id="50" name="Freeform: Shape 49">
              <a:extLst>
                <a:ext uri="{FF2B5EF4-FFF2-40B4-BE49-F238E27FC236}">
                  <a16:creationId xmlns:a16="http://schemas.microsoft.com/office/drawing/2014/main" id="{A23DAC7B-D5FD-4DAA-B972-C44FFE958BB7}"/>
                </a:ext>
              </a:extLst>
            </p:cNvPr>
            <p:cNvSpPr/>
            <p:nvPr/>
          </p:nvSpPr>
          <p:spPr>
            <a:xfrm>
              <a:off x="13003066" y="3047142"/>
              <a:ext cx="303276" cy="303276"/>
            </a:xfrm>
            <a:custGeom>
              <a:avLst/>
              <a:gdLst>
                <a:gd name="connsiteX0" fmla="*/ 303276 w 303276"/>
                <a:gd name="connsiteY0" fmla="*/ 151638 h 303276"/>
                <a:gd name="connsiteX1" fmla="*/ 151638 w 303276"/>
                <a:gd name="connsiteY1" fmla="*/ 303276 h 303276"/>
                <a:gd name="connsiteX2" fmla="*/ 0 w 303276"/>
                <a:gd name="connsiteY2" fmla="*/ 151638 h 303276"/>
                <a:gd name="connsiteX3" fmla="*/ 151638 w 303276"/>
                <a:gd name="connsiteY3" fmla="*/ 0 h 303276"/>
                <a:gd name="connsiteX4" fmla="*/ 303276 w 303276"/>
                <a:gd name="connsiteY4" fmla="*/ 151638 h 3032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276" h="303276">
                  <a:moveTo>
                    <a:pt x="303276" y="151638"/>
                  </a:moveTo>
                  <a:cubicBezTo>
                    <a:pt x="303276" y="235385"/>
                    <a:pt x="235385" y="303276"/>
                    <a:pt x="151638" y="303276"/>
                  </a:cubicBezTo>
                  <a:cubicBezTo>
                    <a:pt x="67891" y="303276"/>
                    <a:pt x="0" y="235385"/>
                    <a:pt x="0" y="151638"/>
                  </a:cubicBezTo>
                  <a:cubicBezTo>
                    <a:pt x="0" y="67891"/>
                    <a:pt x="67891" y="0"/>
                    <a:pt x="151638" y="0"/>
                  </a:cubicBezTo>
                  <a:cubicBezTo>
                    <a:pt x="235385" y="0"/>
                    <a:pt x="303276" y="67891"/>
                    <a:pt x="303276" y="151638"/>
                  </a:cubicBezTo>
                  <a:close/>
                </a:path>
              </a:pathLst>
            </a:custGeom>
            <a:noFill/>
            <a:ln w="19050" cap="flat">
              <a:solidFill>
                <a:schemeClr val="accent2"/>
              </a:solidFill>
              <a:prstDash val="solid"/>
              <a:round/>
            </a:ln>
          </p:spPr>
          <p:txBody>
            <a:bodyPr rtlCol="0" anchor="ctr"/>
            <a:lstStyle/>
            <a:p>
              <a:endParaRPr lang="en-US" dirty="0"/>
            </a:p>
          </p:txBody>
        </p:sp>
        <p:sp>
          <p:nvSpPr>
            <p:cNvPr id="51" name="Freeform: Shape 50">
              <a:extLst>
                <a:ext uri="{FF2B5EF4-FFF2-40B4-BE49-F238E27FC236}">
                  <a16:creationId xmlns:a16="http://schemas.microsoft.com/office/drawing/2014/main" id="{69281C63-3F07-47B8-A3FD-248CCE403285}"/>
                </a:ext>
              </a:extLst>
            </p:cNvPr>
            <p:cNvSpPr/>
            <p:nvPr/>
          </p:nvSpPr>
          <p:spPr>
            <a:xfrm>
              <a:off x="13128605" y="3508533"/>
              <a:ext cx="190446" cy="263952"/>
            </a:xfrm>
            <a:custGeom>
              <a:avLst/>
              <a:gdLst>
                <a:gd name="connsiteX0" fmla="*/ 0 w 190446"/>
                <a:gd name="connsiteY0" fmla="*/ 10097 h 263952"/>
                <a:gd name="connsiteX1" fmla="*/ 54959 w 190446"/>
                <a:gd name="connsiteY1" fmla="*/ 252317 h 263952"/>
                <a:gd name="connsiteX2" fmla="*/ 73033 w 190446"/>
                <a:gd name="connsiteY2" fmla="*/ 263556 h 263952"/>
                <a:gd name="connsiteX3" fmla="*/ 82487 w 190446"/>
                <a:gd name="connsiteY3" fmla="*/ 256699 h 263952"/>
                <a:gd name="connsiteX4" fmla="*/ 106775 w 190446"/>
                <a:gd name="connsiteY4" fmla="*/ 215741 h 263952"/>
                <a:gd name="connsiteX5" fmla="*/ 127282 w 190446"/>
                <a:gd name="connsiteY5" fmla="*/ 210570 h 263952"/>
                <a:gd name="connsiteX6" fmla="*/ 128206 w 190446"/>
                <a:gd name="connsiteY6" fmla="*/ 211169 h 263952"/>
                <a:gd name="connsiteX7" fmla="*/ 166878 w 190446"/>
                <a:gd name="connsiteY7" fmla="*/ 238125 h 263952"/>
                <a:gd name="connsiteX8" fmla="*/ 187716 w 190446"/>
                <a:gd name="connsiteY8" fmla="*/ 234515 h 263952"/>
                <a:gd name="connsiteX9" fmla="*/ 190119 w 190446"/>
                <a:gd name="connsiteY9" fmla="*/ 222790 h 263952"/>
                <a:gd name="connsiteX10" fmla="*/ 142494 w 190446"/>
                <a:gd name="connsiteY10" fmla="*/ 0 h 2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0446" h="263952">
                  <a:moveTo>
                    <a:pt x="0" y="10097"/>
                  </a:moveTo>
                  <a:lnTo>
                    <a:pt x="54959" y="252317"/>
                  </a:lnTo>
                  <a:cubicBezTo>
                    <a:pt x="56847" y="260412"/>
                    <a:pt x="64939" y="265443"/>
                    <a:pt x="73033" y="263556"/>
                  </a:cubicBezTo>
                  <a:cubicBezTo>
                    <a:pt x="76979" y="262636"/>
                    <a:pt x="80387" y="260164"/>
                    <a:pt x="82487" y="256699"/>
                  </a:cubicBezTo>
                  <a:lnTo>
                    <a:pt x="106775" y="215741"/>
                  </a:lnTo>
                  <a:cubicBezTo>
                    <a:pt x="111010" y="208650"/>
                    <a:pt x="120191" y="206335"/>
                    <a:pt x="127282" y="210570"/>
                  </a:cubicBezTo>
                  <a:cubicBezTo>
                    <a:pt x="127597" y="210758"/>
                    <a:pt x="127906" y="210958"/>
                    <a:pt x="128206" y="211169"/>
                  </a:cubicBezTo>
                  <a:lnTo>
                    <a:pt x="166878" y="238125"/>
                  </a:lnTo>
                  <a:cubicBezTo>
                    <a:pt x="173629" y="242882"/>
                    <a:pt x="182959" y="241266"/>
                    <a:pt x="187716" y="234515"/>
                  </a:cubicBezTo>
                  <a:cubicBezTo>
                    <a:pt x="190114" y="231111"/>
                    <a:pt x="190985" y="226862"/>
                    <a:pt x="190119" y="222790"/>
                  </a:cubicBezTo>
                  <a:lnTo>
                    <a:pt x="142494" y="0"/>
                  </a:lnTo>
                </a:path>
              </a:pathLst>
            </a:custGeom>
            <a:noFill/>
            <a:ln w="19050" cap="flat">
              <a:solidFill>
                <a:schemeClr val="accent2"/>
              </a:solidFill>
              <a:prstDash val="solid"/>
              <a:round/>
            </a:ln>
          </p:spPr>
          <p:txBody>
            <a:bodyPr rtlCol="0" anchor="ctr"/>
            <a:lstStyle/>
            <a:p>
              <a:endParaRPr lang="en-US" dirty="0"/>
            </a:p>
          </p:txBody>
        </p:sp>
        <p:sp>
          <p:nvSpPr>
            <p:cNvPr id="52" name="Freeform: Shape 51">
              <a:extLst>
                <a:ext uri="{FF2B5EF4-FFF2-40B4-BE49-F238E27FC236}">
                  <a16:creationId xmlns:a16="http://schemas.microsoft.com/office/drawing/2014/main" id="{438A9122-A400-4D42-BBC3-C3AAC8C22D7A}"/>
                </a:ext>
              </a:extLst>
            </p:cNvPr>
            <p:cNvSpPr/>
            <p:nvPr/>
          </p:nvSpPr>
          <p:spPr>
            <a:xfrm>
              <a:off x="12960602" y="3486150"/>
              <a:ext cx="154477" cy="285849"/>
            </a:xfrm>
            <a:custGeom>
              <a:avLst/>
              <a:gdLst>
                <a:gd name="connsiteX0" fmla="*/ 53037 w 154477"/>
                <a:gd name="connsiteY0" fmla="*/ 0 h 285849"/>
                <a:gd name="connsiteX1" fmla="*/ 363 w 154477"/>
                <a:gd name="connsiteY1" fmla="*/ 245078 h 285849"/>
                <a:gd name="connsiteX2" fmla="*/ 11611 w 154477"/>
                <a:gd name="connsiteY2" fmla="*/ 262828 h 285849"/>
                <a:gd name="connsiteX3" fmla="*/ 23509 w 154477"/>
                <a:gd name="connsiteY3" fmla="*/ 260413 h 285849"/>
                <a:gd name="connsiteX4" fmla="*/ 62181 w 154477"/>
                <a:gd name="connsiteY4" fmla="*/ 233458 h 285849"/>
                <a:gd name="connsiteX5" fmla="*/ 83012 w 154477"/>
                <a:gd name="connsiteY5" fmla="*/ 237105 h 285849"/>
                <a:gd name="connsiteX6" fmla="*/ 83612 w 154477"/>
                <a:gd name="connsiteY6" fmla="*/ 238030 h 285849"/>
                <a:gd name="connsiteX7" fmla="*/ 107996 w 154477"/>
                <a:gd name="connsiteY7" fmla="*/ 278606 h 285849"/>
                <a:gd name="connsiteX8" fmla="*/ 128521 w 154477"/>
                <a:gd name="connsiteY8" fmla="*/ 283704 h 285849"/>
                <a:gd name="connsiteX9" fmla="*/ 135428 w 154477"/>
                <a:gd name="connsiteY9" fmla="*/ 274034 h 285849"/>
                <a:gd name="connsiteX10" fmla="*/ 154478 w 154477"/>
                <a:gd name="connsiteY10" fmla="*/ 183547 h 285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4477" h="285849">
                  <a:moveTo>
                    <a:pt x="53037" y="0"/>
                  </a:moveTo>
                  <a:lnTo>
                    <a:pt x="363" y="245078"/>
                  </a:lnTo>
                  <a:cubicBezTo>
                    <a:pt x="-1432" y="253086"/>
                    <a:pt x="3603" y="261033"/>
                    <a:pt x="11611" y="262828"/>
                  </a:cubicBezTo>
                  <a:cubicBezTo>
                    <a:pt x="15740" y="263754"/>
                    <a:pt x="20068" y="262876"/>
                    <a:pt x="23509" y="260413"/>
                  </a:cubicBezTo>
                  <a:lnTo>
                    <a:pt x="62181" y="233458"/>
                  </a:lnTo>
                  <a:cubicBezTo>
                    <a:pt x="68940" y="228712"/>
                    <a:pt x="78267" y="230345"/>
                    <a:pt x="83012" y="237105"/>
                  </a:cubicBezTo>
                  <a:cubicBezTo>
                    <a:pt x="83223" y="237406"/>
                    <a:pt x="83423" y="237714"/>
                    <a:pt x="83612" y="238030"/>
                  </a:cubicBezTo>
                  <a:lnTo>
                    <a:pt x="107996" y="278606"/>
                  </a:lnTo>
                  <a:cubicBezTo>
                    <a:pt x="112256" y="285682"/>
                    <a:pt x="121445" y="287964"/>
                    <a:pt x="128521" y="283704"/>
                  </a:cubicBezTo>
                  <a:cubicBezTo>
                    <a:pt x="132060" y="281573"/>
                    <a:pt x="134560" y="278073"/>
                    <a:pt x="135428" y="274034"/>
                  </a:cubicBezTo>
                  <a:lnTo>
                    <a:pt x="154478" y="183547"/>
                  </a:lnTo>
                </a:path>
              </a:pathLst>
            </a:custGeom>
            <a:noFill/>
            <a:ln w="19050" cap="flat">
              <a:solidFill>
                <a:schemeClr val="accent2"/>
              </a:solidFill>
              <a:prstDash val="solid"/>
              <a:round/>
            </a:ln>
          </p:spPr>
          <p:txBody>
            <a:bodyPr rtlCol="0" anchor="ctr"/>
            <a:lstStyle/>
            <a:p>
              <a:endParaRPr lang="en-US" dirty="0"/>
            </a:p>
          </p:txBody>
        </p:sp>
      </p:grpSp>
    </p:spTree>
    <p:extLst>
      <p:ext uri="{BB962C8B-B14F-4D97-AF65-F5344CB8AC3E}">
        <p14:creationId xmlns:p14="http://schemas.microsoft.com/office/powerpoint/2010/main" val="855768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541DF0A7-9336-42BD-BC65-8361EC6787A2}"/>
              </a:ext>
            </a:extLst>
          </p:cNvPr>
          <p:cNvSpPr/>
          <p:nvPr/>
        </p:nvSpPr>
        <p:spPr>
          <a:xfrm>
            <a:off x="6503309" y="1009650"/>
            <a:ext cx="2640691" cy="3486150"/>
          </a:xfrm>
          <a:prstGeom prst="rect">
            <a:avLst/>
          </a:prstGeom>
          <a:solidFill>
            <a:schemeClr val="bg2">
              <a:lumMod val="90000"/>
              <a:lumOff val="10000"/>
            </a:schemeClr>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2" name="Title 1">
            <a:extLst>
              <a:ext uri="{FF2B5EF4-FFF2-40B4-BE49-F238E27FC236}">
                <a16:creationId xmlns:a16="http://schemas.microsoft.com/office/drawing/2014/main" id="{492E641E-76D8-6F44-9008-752EAC47BD33}"/>
              </a:ext>
            </a:extLst>
          </p:cNvPr>
          <p:cNvSpPr>
            <a:spLocks noGrp="1"/>
          </p:cNvSpPr>
          <p:nvPr>
            <p:ph type="title"/>
          </p:nvPr>
        </p:nvSpPr>
        <p:spPr/>
        <p:txBody>
          <a:bodyPr/>
          <a:lstStyle/>
          <a:p>
            <a:r>
              <a:rPr lang="en-US" dirty="0"/>
              <a:t>30+ data labeling workflows</a:t>
            </a:r>
          </a:p>
        </p:txBody>
      </p:sp>
      <p:pic>
        <p:nvPicPr>
          <p:cNvPr id="6" name="Picture 5">
            <a:extLst>
              <a:ext uri="{FF2B5EF4-FFF2-40B4-BE49-F238E27FC236}">
                <a16:creationId xmlns:a16="http://schemas.microsoft.com/office/drawing/2014/main" id="{554D996F-03EA-884B-96AB-73EA2BD75E3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783771" y="1674486"/>
            <a:ext cx="1903593" cy="1095464"/>
          </a:xfrm>
          <a:prstGeom prst="rect">
            <a:avLst/>
          </a:prstGeom>
        </p:spPr>
      </p:pic>
      <p:sp>
        <p:nvSpPr>
          <p:cNvPr id="12" name="TextBox 11">
            <a:extLst>
              <a:ext uri="{FF2B5EF4-FFF2-40B4-BE49-F238E27FC236}">
                <a16:creationId xmlns:a16="http://schemas.microsoft.com/office/drawing/2014/main" id="{A4140B3F-68F8-C04F-A337-19C2BC23D12F}"/>
              </a:ext>
            </a:extLst>
          </p:cNvPr>
          <p:cNvSpPr txBox="1"/>
          <p:nvPr/>
        </p:nvSpPr>
        <p:spPr>
          <a:xfrm>
            <a:off x="6683562" y="2870125"/>
            <a:ext cx="2147031" cy="307777"/>
          </a:xfrm>
          <a:prstGeom prst="rect">
            <a:avLst/>
          </a:prstGeom>
          <a:noFill/>
        </p:spPr>
        <p:txBody>
          <a:bodyPr wrap="square" rtlCol="0">
            <a:spAutoFit/>
          </a:bodyPr>
          <a:lstStyle/>
          <a:p>
            <a:pPr defTabSz="685772"/>
            <a:r>
              <a:rPr lang="en-US" sz="1400" b="1" dirty="0">
                <a:solidFill>
                  <a:schemeClr val="accent1"/>
                </a:solidFill>
              </a:rPr>
              <a:t>Custom (25 Templates)</a:t>
            </a:r>
          </a:p>
        </p:txBody>
      </p:sp>
      <p:sp>
        <p:nvSpPr>
          <p:cNvPr id="16" name="TextBox 15">
            <a:extLst>
              <a:ext uri="{FF2B5EF4-FFF2-40B4-BE49-F238E27FC236}">
                <a16:creationId xmlns:a16="http://schemas.microsoft.com/office/drawing/2014/main" id="{5EB7326F-B46F-9D4D-881F-2712EE9AFB9B}"/>
              </a:ext>
            </a:extLst>
          </p:cNvPr>
          <p:cNvSpPr txBox="1"/>
          <p:nvPr/>
        </p:nvSpPr>
        <p:spPr>
          <a:xfrm>
            <a:off x="6683562" y="3138456"/>
            <a:ext cx="2147460" cy="646331"/>
          </a:xfrm>
          <a:prstGeom prst="rect">
            <a:avLst/>
          </a:prstGeom>
          <a:noFill/>
        </p:spPr>
        <p:txBody>
          <a:bodyPr wrap="square" rtlCol="0">
            <a:spAutoFit/>
          </a:bodyPr>
          <a:lstStyle/>
          <a:p>
            <a:pPr marL="168275" indent="-168275">
              <a:buFont typeface="Arial" panose="020B0604020202020204" pitchFamily="34" charset="0"/>
              <a:buChar char="•"/>
            </a:pPr>
            <a:r>
              <a:rPr lang="en-US" sz="1200" dirty="0"/>
              <a:t>Key point</a:t>
            </a:r>
          </a:p>
          <a:p>
            <a:pPr marL="168275" indent="-168275">
              <a:buFont typeface="Arial" panose="020B0604020202020204" pitchFamily="34" charset="0"/>
              <a:buChar char="•"/>
            </a:pPr>
            <a:r>
              <a:rPr lang="en-US" sz="1200" dirty="0"/>
              <a:t>Line</a:t>
            </a:r>
          </a:p>
          <a:p>
            <a:pPr marL="168275" indent="-168275">
              <a:buFont typeface="Arial" panose="020B0604020202020204" pitchFamily="34" charset="0"/>
              <a:buChar char="•"/>
            </a:pPr>
            <a:r>
              <a:rPr lang="en-US" sz="1200" dirty="0"/>
              <a:t>Instance Segmentation</a:t>
            </a:r>
          </a:p>
        </p:txBody>
      </p:sp>
      <p:pic>
        <p:nvPicPr>
          <p:cNvPr id="3" name="Picture 2">
            <a:extLst>
              <a:ext uri="{FF2B5EF4-FFF2-40B4-BE49-F238E27FC236}">
                <a16:creationId xmlns:a16="http://schemas.microsoft.com/office/drawing/2014/main" id="{E22CDA08-BE50-BE40-8434-F416384E7E90}"/>
              </a:ext>
            </a:extLst>
          </p:cNvPr>
          <p:cNvPicPr>
            <a:picLocks/>
          </p:cNvPicPr>
          <p:nvPr/>
        </p:nvPicPr>
        <p:blipFill>
          <a:blip r:embed="rId4">
            <a:extLst>
              <a:ext uri="{28A0092B-C50C-407E-A947-70E740481C1C}">
                <a14:useLocalDpi xmlns:a14="http://schemas.microsoft.com/office/drawing/2010/main" val="0"/>
              </a:ext>
            </a:extLst>
          </a:blip>
          <a:srcRect/>
          <a:stretch/>
        </p:blipFill>
        <p:spPr>
          <a:xfrm>
            <a:off x="1976161" y="1857593"/>
            <a:ext cx="1452801" cy="868680"/>
          </a:xfrm>
          <a:prstGeom prst="rect">
            <a:avLst/>
          </a:prstGeom>
        </p:spPr>
      </p:pic>
      <p:pic>
        <p:nvPicPr>
          <p:cNvPr id="4" name="Picture 3">
            <a:extLst>
              <a:ext uri="{FF2B5EF4-FFF2-40B4-BE49-F238E27FC236}">
                <a16:creationId xmlns:a16="http://schemas.microsoft.com/office/drawing/2014/main" id="{2BBF9C5D-BB81-414F-9EA6-77BF8E34F9C7}"/>
              </a:ext>
            </a:extLst>
          </p:cNvPr>
          <p:cNvPicPr>
            <a:picLocks/>
          </p:cNvPicPr>
          <p:nvPr/>
        </p:nvPicPr>
        <p:blipFill>
          <a:blip r:embed="rId5">
            <a:extLst>
              <a:ext uri="{28A0092B-C50C-407E-A947-70E740481C1C}">
                <a14:useLocalDpi xmlns:a14="http://schemas.microsoft.com/office/drawing/2010/main" val="0"/>
              </a:ext>
            </a:extLst>
          </a:blip>
          <a:srcRect/>
          <a:stretch/>
        </p:blipFill>
        <p:spPr>
          <a:xfrm>
            <a:off x="467111" y="1857593"/>
            <a:ext cx="1452801" cy="868680"/>
          </a:xfrm>
          <a:prstGeom prst="rect">
            <a:avLst/>
          </a:prstGeom>
        </p:spPr>
      </p:pic>
      <p:pic>
        <p:nvPicPr>
          <p:cNvPr id="5" name="Picture 4">
            <a:extLst>
              <a:ext uri="{FF2B5EF4-FFF2-40B4-BE49-F238E27FC236}">
                <a16:creationId xmlns:a16="http://schemas.microsoft.com/office/drawing/2014/main" id="{5811AB33-0DB4-9344-BAFB-CD3E044FE349}"/>
              </a:ext>
            </a:extLst>
          </p:cNvPr>
          <p:cNvPicPr>
            <a:picLocks/>
          </p:cNvPicPr>
          <p:nvPr/>
        </p:nvPicPr>
        <p:blipFill>
          <a:blip r:embed="rId6">
            <a:extLst>
              <a:ext uri="{28A0092B-C50C-407E-A947-70E740481C1C}">
                <a14:useLocalDpi xmlns:a14="http://schemas.microsoft.com/office/drawing/2010/main" val="0"/>
              </a:ext>
            </a:extLst>
          </a:blip>
          <a:srcRect/>
          <a:stretch/>
        </p:blipFill>
        <p:spPr>
          <a:xfrm>
            <a:off x="3485211" y="1857593"/>
            <a:ext cx="1452801" cy="868680"/>
          </a:xfrm>
          <a:prstGeom prst="rect">
            <a:avLst/>
          </a:prstGeom>
        </p:spPr>
      </p:pic>
      <p:pic>
        <p:nvPicPr>
          <p:cNvPr id="7" name="Picture 6">
            <a:extLst>
              <a:ext uri="{FF2B5EF4-FFF2-40B4-BE49-F238E27FC236}">
                <a16:creationId xmlns:a16="http://schemas.microsoft.com/office/drawing/2014/main" id="{E0A126B4-7365-FF46-82DE-95AB9345B597}"/>
              </a:ext>
            </a:extLst>
          </p:cNvPr>
          <p:cNvPicPr>
            <a:picLocks/>
          </p:cNvPicPr>
          <p:nvPr/>
        </p:nvPicPr>
        <p:blipFill>
          <a:blip r:embed="rId7">
            <a:extLst>
              <a:ext uri="{28A0092B-C50C-407E-A947-70E740481C1C}">
                <a14:useLocalDpi xmlns:a14="http://schemas.microsoft.com/office/drawing/2010/main" val="0"/>
              </a:ext>
            </a:extLst>
          </a:blip>
          <a:srcRect/>
          <a:stretch/>
        </p:blipFill>
        <p:spPr>
          <a:xfrm>
            <a:off x="3480289" y="2776217"/>
            <a:ext cx="1452801" cy="868680"/>
          </a:xfrm>
          <a:prstGeom prst="rect">
            <a:avLst/>
          </a:prstGeom>
        </p:spPr>
      </p:pic>
      <p:sp>
        <p:nvSpPr>
          <p:cNvPr id="8" name="TextBox 7">
            <a:extLst>
              <a:ext uri="{FF2B5EF4-FFF2-40B4-BE49-F238E27FC236}">
                <a16:creationId xmlns:a16="http://schemas.microsoft.com/office/drawing/2014/main" id="{2657D1A8-7CFF-B243-9996-73971865E386}"/>
              </a:ext>
            </a:extLst>
          </p:cNvPr>
          <p:cNvSpPr txBox="1"/>
          <p:nvPr/>
        </p:nvSpPr>
        <p:spPr>
          <a:xfrm>
            <a:off x="1976158" y="1639499"/>
            <a:ext cx="1444954" cy="214546"/>
          </a:xfrm>
          <a:prstGeom prst="rect">
            <a:avLst/>
          </a:prstGeom>
          <a:noFill/>
        </p:spPr>
        <p:txBody>
          <a:bodyPr wrap="square" rtlCol="0">
            <a:spAutoFit/>
          </a:bodyPr>
          <a:lstStyle/>
          <a:p>
            <a:pPr algn="ctr" defTabSz="685772"/>
            <a:r>
              <a:rPr lang="en-US" sz="794" b="1" dirty="0">
                <a:solidFill>
                  <a:srgbClr val="FFFFFF"/>
                </a:solidFill>
              </a:rPr>
              <a:t>Bounding boxes</a:t>
            </a:r>
          </a:p>
        </p:txBody>
      </p:sp>
      <p:sp>
        <p:nvSpPr>
          <p:cNvPr id="9" name="TextBox 8">
            <a:extLst>
              <a:ext uri="{FF2B5EF4-FFF2-40B4-BE49-F238E27FC236}">
                <a16:creationId xmlns:a16="http://schemas.microsoft.com/office/drawing/2014/main" id="{D3FD395F-8AD4-664A-9DAF-C31721307080}"/>
              </a:ext>
            </a:extLst>
          </p:cNvPr>
          <p:cNvSpPr txBox="1"/>
          <p:nvPr/>
        </p:nvSpPr>
        <p:spPr>
          <a:xfrm>
            <a:off x="467110" y="1639499"/>
            <a:ext cx="1452801" cy="214546"/>
          </a:xfrm>
          <a:prstGeom prst="rect">
            <a:avLst/>
          </a:prstGeom>
          <a:noFill/>
        </p:spPr>
        <p:txBody>
          <a:bodyPr wrap="square" rtlCol="0">
            <a:spAutoFit/>
          </a:bodyPr>
          <a:lstStyle/>
          <a:p>
            <a:pPr algn="ctr" defTabSz="685772"/>
            <a:r>
              <a:rPr lang="en-US" sz="794" b="1" dirty="0">
                <a:solidFill>
                  <a:srgbClr val="FFFFFF"/>
                </a:solidFill>
              </a:rPr>
              <a:t>Image classification</a:t>
            </a:r>
          </a:p>
        </p:txBody>
      </p:sp>
      <p:sp>
        <p:nvSpPr>
          <p:cNvPr id="10" name="TextBox 9">
            <a:extLst>
              <a:ext uri="{FF2B5EF4-FFF2-40B4-BE49-F238E27FC236}">
                <a16:creationId xmlns:a16="http://schemas.microsoft.com/office/drawing/2014/main" id="{390A06E4-5A44-3F44-921F-7BF7D01EF5D2}"/>
              </a:ext>
            </a:extLst>
          </p:cNvPr>
          <p:cNvSpPr txBox="1"/>
          <p:nvPr/>
        </p:nvSpPr>
        <p:spPr>
          <a:xfrm>
            <a:off x="3485208" y="1639499"/>
            <a:ext cx="1447881" cy="214546"/>
          </a:xfrm>
          <a:prstGeom prst="rect">
            <a:avLst/>
          </a:prstGeom>
          <a:noFill/>
        </p:spPr>
        <p:txBody>
          <a:bodyPr wrap="square" rtlCol="0">
            <a:spAutoFit/>
          </a:bodyPr>
          <a:lstStyle/>
          <a:p>
            <a:pPr algn="ctr" defTabSz="685772"/>
            <a:r>
              <a:rPr lang="en-US" sz="794" b="1" dirty="0">
                <a:solidFill>
                  <a:srgbClr val="FFFFFF"/>
                </a:solidFill>
              </a:rPr>
              <a:t>Semantic segmentation</a:t>
            </a:r>
          </a:p>
        </p:txBody>
      </p:sp>
      <p:sp>
        <p:nvSpPr>
          <p:cNvPr id="11" name="TextBox 10">
            <a:extLst>
              <a:ext uri="{FF2B5EF4-FFF2-40B4-BE49-F238E27FC236}">
                <a16:creationId xmlns:a16="http://schemas.microsoft.com/office/drawing/2014/main" id="{82C87EF1-E788-4848-9E33-095C89833F82}"/>
              </a:ext>
            </a:extLst>
          </p:cNvPr>
          <p:cNvSpPr txBox="1"/>
          <p:nvPr/>
        </p:nvSpPr>
        <p:spPr>
          <a:xfrm>
            <a:off x="3480289" y="3651405"/>
            <a:ext cx="1459471" cy="214546"/>
          </a:xfrm>
          <a:prstGeom prst="rect">
            <a:avLst/>
          </a:prstGeom>
          <a:noFill/>
        </p:spPr>
        <p:txBody>
          <a:bodyPr wrap="square" rtlCol="0">
            <a:spAutoFit/>
          </a:bodyPr>
          <a:lstStyle/>
          <a:p>
            <a:pPr algn="ctr" defTabSz="685772"/>
            <a:r>
              <a:rPr lang="en-US" sz="794" b="1" dirty="0">
                <a:solidFill>
                  <a:srgbClr val="FFFFFF"/>
                </a:solidFill>
              </a:rPr>
              <a:t>Text classification</a:t>
            </a:r>
          </a:p>
        </p:txBody>
      </p:sp>
      <p:pic>
        <p:nvPicPr>
          <p:cNvPr id="14" name="Picture 13">
            <a:extLst>
              <a:ext uri="{FF2B5EF4-FFF2-40B4-BE49-F238E27FC236}">
                <a16:creationId xmlns:a16="http://schemas.microsoft.com/office/drawing/2014/main" id="{A63758F0-D65B-3147-83EB-AC42AEE4D4AC}"/>
              </a:ext>
            </a:extLst>
          </p:cNvPr>
          <p:cNvPicPr>
            <a:picLocks/>
          </p:cNvPicPr>
          <p:nvPr/>
        </p:nvPicPr>
        <p:blipFill>
          <a:blip r:embed="rId8">
            <a:extLst>
              <a:ext uri="{28A0092B-C50C-407E-A947-70E740481C1C}">
                <a14:useLocalDpi xmlns:a14="http://schemas.microsoft.com/office/drawing/2010/main" val="0"/>
              </a:ext>
            </a:extLst>
          </a:blip>
          <a:stretch>
            <a:fillRect/>
          </a:stretch>
        </p:blipFill>
        <p:spPr>
          <a:xfrm>
            <a:off x="4991800" y="2776217"/>
            <a:ext cx="1452801" cy="869887"/>
          </a:xfrm>
          <a:prstGeom prst="rect">
            <a:avLst/>
          </a:prstGeom>
        </p:spPr>
      </p:pic>
      <p:sp>
        <p:nvSpPr>
          <p:cNvPr id="15" name="TextBox 14">
            <a:extLst>
              <a:ext uri="{FF2B5EF4-FFF2-40B4-BE49-F238E27FC236}">
                <a16:creationId xmlns:a16="http://schemas.microsoft.com/office/drawing/2014/main" id="{CD3F7755-8880-1A44-B4B2-0BCAB7752D2A}"/>
              </a:ext>
            </a:extLst>
          </p:cNvPr>
          <p:cNvSpPr txBox="1"/>
          <p:nvPr/>
        </p:nvSpPr>
        <p:spPr>
          <a:xfrm>
            <a:off x="4991800" y="3651405"/>
            <a:ext cx="1452801" cy="214546"/>
          </a:xfrm>
          <a:prstGeom prst="rect">
            <a:avLst/>
          </a:prstGeom>
          <a:noFill/>
        </p:spPr>
        <p:txBody>
          <a:bodyPr wrap="square" rtlCol="0">
            <a:spAutoFit/>
          </a:bodyPr>
          <a:lstStyle/>
          <a:p>
            <a:pPr algn="ctr" defTabSz="685772"/>
            <a:r>
              <a:rPr lang="en-US" sz="794" b="1" dirty="0">
                <a:solidFill>
                  <a:srgbClr val="FFFFFF"/>
                </a:solidFill>
              </a:rPr>
              <a:t>Named entity recognition</a:t>
            </a:r>
          </a:p>
        </p:txBody>
      </p:sp>
      <p:sp>
        <p:nvSpPr>
          <p:cNvPr id="17" name="TextBox 16">
            <a:extLst>
              <a:ext uri="{FF2B5EF4-FFF2-40B4-BE49-F238E27FC236}">
                <a16:creationId xmlns:a16="http://schemas.microsoft.com/office/drawing/2014/main" id="{52E627E0-765A-D44D-9758-E4F1945DFEE1}"/>
              </a:ext>
            </a:extLst>
          </p:cNvPr>
          <p:cNvSpPr txBox="1"/>
          <p:nvPr/>
        </p:nvSpPr>
        <p:spPr>
          <a:xfrm>
            <a:off x="5001641" y="1639499"/>
            <a:ext cx="1464368" cy="214546"/>
          </a:xfrm>
          <a:prstGeom prst="rect">
            <a:avLst/>
          </a:prstGeom>
          <a:noFill/>
        </p:spPr>
        <p:txBody>
          <a:bodyPr wrap="square" rtlCol="0">
            <a:spAutoFit/>
          </a:bodyPr>
          <a:lstStyle/>
          <a:p>
            <a:pPr algn="ctr" defTabSz="685772"/>
            <a:r>
              <a:rPr lang="en-US" sz="794" b="1" dirty="0">
                <a:solidFill>
                  <a:srgbClr val="FFFFFF"/>
                </a:solidFill>
              </a:rPr>
              <a:t>Label verification</a:t>
            </a:r>
          </a:p>
        </p:txBody>
      </p:sp>
      <p:pic>
        <p:nvPicPr>
          <p:cNvPr id="19" name="Picture 18">
            <a:extLst>
              <a:ext uri="{FF2B5EF4-FFF2-40B4-BE49-F238E27FC236}">
                <a16:creationId xmlns:a16="http://schemas.microsoft.com/office/drawing/2014/main" id="{83C13493-0FC1-BC49-B3AE-01A9F362307C}"/>
              </a:ext>
            </a:extLst>
          </p:cNvPr>
          <p:cNvPicPr>
            <a:picLocks/>
          </p:cNvPicPr>
          <p:nvPr/>
        </p:nvPicPr>
        <p:blipFill>
          <a:blip r:embed="rId9"/>
          <a:stretch>
            <a:fillRect/>
          </a:stretch>
        </p:blipFill>
        <p:spPr>
          <a:xfrm>
            <a:off x="4994261" y="1857593"/>
            <a:ext cx="1452801" cy="869887"/>
          </a:xfrm>
          <a:prstGeom prst="rect">
            <a:avLst/>
          </a:prstGeom>
          <a:ln>
            <a:noFill/>
          </a:ln>
        </p:spPr>
      </p:pic>
      <p:pic>
        <p:nvPicPr>
          <p:cNvPr id="20" name="Picture 19">
            <a:extLst>
              <a:ext uri="{FF2B5EF4-FFF2-40B4-BE49-F238E27FC236}">
                <a16:creationId xmlns:a16="http://schemas.microsoft.com/office/drawing/2014/main" id="{B9F1C1F8-8B6A-7440-A6D3-A70296096699}"/>
              </a:ext>
            </a:extLst>
          </p:cNvPr>
          <p:cNvPicPr>
            <a:picLocks/>
          </p:cNvPicPr>
          <p:nvPr/>
        </p:nvPicPr>
        <p:blipFill>
          <a:blip r:embed="rId10" cstate="print">
            <a:extLst>
              <a:ext uri="{28A0092B-C50C-407E-A947-70E740481C1C}">
                <a14:useLocalDpi xmlns:a14="http://schemas.microsoft.com/office/drawing/2010/main"/>
              </a:ext>
            </a:extLst>
          </a:blip>
          <a:stretch>
            <a:fillRect/>
          </a:stretch>
        </p:blipFill>
        <p:spPr>
          <a:xfrm>
            <a:off x="457267" y="2776217"/>
            <a:ext cx="1452801" cy="869887"/>
          </a:xfrm>
          <a:prstGeom prst="rect">
            <a:avLst/>
          </a:prstGeom>
        </p:spPr>
      </p:pic>
      <p:pic>
        <p:nvPicPr>
          <p:cNvPr id="21" name="Picture 20">
            <a:extLst>
              <a:ext uri="{FF2B5EF4-FFF2-40B4-BE49-F238E27FC236}">
                <a16:creationId xmlns:a16="http://schemas.microsoft.com/office/drawing/2014/main" id="{8D5DAC17-5F8B-5646-A4A9-07057A687C58}"/>
              </a:ext>
            </a:extLst>
          </p:cNvPr>
          <p:cNvPicPr>
            <a:picLocks/>
          </p:cNvPicPr>
          <p:nvPr/>
        </p:nvPicPr>
        <p:blipFill>
          <a:blip r:embed="rId11">
            <a:extLst>
              <a:ext uri="{28A0092B-C50C-407E-A947-70E740481C1C}">
                <a14:useLocalDpi xmlns:a14="http://schemas.microsoft.com/office/drawing/2010/main" val="0"/>
              </a:ext>
            </a:extLst>
          </a:blip>
          <a:srcRect/>
          <a:stretch/>
        </p:blipFill>
        <p:spPr>
          <a:xfrm>
            <a:off x="1968778" y="2776217"/>
            <a:ext cx="1452801" cy="868680"/>
          </a:xfrm>
          <a:prstGeom prst="rect">
            <a:avLst/>
          </a:prstGeom>
        </p:spPr>
      </p:pic>
      <p:sp>
        <p:nvSpPr>
          <p:cNvPr id="22" name="TextBox 21">
            <a:extLst>
              <a:ext uri="{FF2B5EF4-FFF2-40B4-BE49-F238E27FC236}">
                <a16:creationId xmlns:a16="http://schemas.microsoft.com/office/drawing/2014/main" id="{CE64B221-0C9A-8146-827E-380CB78AD615}"/>
              </a:ext>
            </a:extLst>
          </p:cNvPr>
          <p:cNvSpPr txBox="1"/>
          <p:nvPr/>
        </p:nvSpPr>
        <p:spPr>
          <a:xfrm>
            <a:off x="449661" y="3651405"/>
            <a:ext cx="1452802" cy="214546"/>
          </a:xfrm>
          <a:prstGeom prst="rect">
            <a:avLst/>
          </a:prstGeom>
          <a:noFill/>
        </p:spPr>
        <p:txBody>
          <a:bodyPr wrap="square" rtlCol="0">
            <a:spAutoFit/>
          </a:bodyPr>
          <a:lstStyle/>
          <a:p>
            <a:pPr algn="ctr" defTabSz="685772"/>
            <a:r>
              <a:rPr lang="en-US" sz="794" b="1" dirty="0">
                <a:solidFill>
                  <a:srgbClr val="FFFFFF"/>
                </a:solidFill>
              </a:rPr>
              <a:t>Video </a:t>
            </a:r>
          </a:p>
        </p:txBody>
      </p:sp>
      <p:sp>
        <p:nvSpPr>
          <p:cNvPr id="23" name="TextBox 22">
            <a:extLst>
              <a:ext uri="{FF2B5EF4-FFF2-40B4-BE49-F238E27FC236}">
                <a16:creationId xmlns:a16="http://schemas.microsoft.com/office/drawing/2014/main" id="{4F1FD1D2-D25E-CB4E-A14F-750D621B4D12}"/>
              </a:ext>
            </a:extLst>
          </p:cNvPr>
          <p:cNvSpPr txBox="1"/>
          <p:nvPr/>
        </p:nvSpPr>
        <p:spPr>
          <a:xfrm>
            <a:off x="1961640" y="3651405"/>
            <a:ext cx="1459472" cy="214546"/>
          </a:xfrm>
          <a:prstGeom prst="rect">
            <a:avLst/>
          </a:prstGeom>
          <a:noFill/>
        </p:spPr>
        <p:txBody>
          <a:bodyPr wrap="square" rtlCol="0">
            <a:spAutoFit/>
          </a:bodyPr>
          <a:lstStyle/>
          <a:p>
            <a:pPr algn="ctr" defTabSz="685772"/>
            <a:r>
              <a:rPr lang="en-US" sz="794" b="1" dirty="0">
                <a:solidFill>
                  <a:srgbClr val="FFFFFF"/>
                </a:solidFill>
              </a:rPr>
              <a:t>LIDAR 3D Point Cloud</a:t>
            </a:r>
          </a:p>
        </p:txBody>
      </p:sp>
    </p:spTree>
    <p:extLst>
      <p:ext uri="{BB962C8B-B14F-4D97-AF65-F5344CB8AC3E}">
        <p14:creationId xmlns:p14="http://schemas.microsoft.com/office/powerpoint/2010/main" val="2432182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89B0BD3-AEE6-6F45-8AF6-F736EDD51EB3}"/>
              </a:ext>
            </a:extLst>
          </p:cNvPr>
          <p:cNvPicPr>
            <a:picLocks noChangeAspect="1"/>
          </p:cNvPicPr>
          <p:nvPr/>
        </p:nvPicPr>
        <p:blipFill>
          <a:blip r:embed="rId3">
            <a:extLst>
              <a:ext uri="{28A0092B-C50C-407E-A947-70E740481C1C}">
                <a14:useLocalDpi xmlns:a14="http://schemas.microsoft.com/office/drawing/2010/main" val="0"/>
              </a:ext>
            </a:extLst>
          </a:blip>
          <a:srcRect t="26" b="26"/>
          <a:stretch/>
        </p:blipFill>
        <p:spPr>
          <a:xfrm>
            <a:off x="3442447" y="1009650"/>
            <a:ext cx="5244353" cy="3150454"/>
          </a:xfrm>
          <a:prstGeom prst="rect">
            <a:avLst/>
          </a:prstGeom>
          <a:solidFill>
            <a:schemeClr val="bg2">
              <a:lumMod val="90000"/>
              <a:lumOff val="10000"/>
            </a:schemeClr>
          </a:solidFill>
          <a:ln>
            <a:noFill/>
          </a:ln>
          <a:effectLst>
            <a:outerShdw blurRad="152400" sx="102000" sy="102000" algn="ctr" rotWithShape="0">
              <a:prstClr val="black">
                <a:alpha val="60000"/>
              </a:prstClr>
            </a:outerShdw>
          </a:effectLst>
        </p:spPr>
      </p:pic>
      <p:sp>
        <p:nvSpPr>
          <p:cNvPr id="6" name="Oval 5">
            <a:extLst>
              <a:ext uri="{FF2B5EF4-FFF2-40B4-BE49-F238E27FC236}">
                <a16:creationId xmlns:a16="http://schemas.microsoft.com/office/drawing/2014/main" id="{043ED139-FA66-154C-9636-07E9102805CA}"/>
              </a:ext>
            </a:extLst>
          </p:cNvPr>
          <p:cNvSpPr/>
          <p:nvPr/>
        </p:nvSpPr>
        <p:spPr>
          <a:xfrm>
            <a:off x="3601164" y="3598403"/>
            <a:ext cx="672120" cy="673560"/>
          </a:xfrm>
          <a:prstGeom prst="ellipse">
            <a:avLst/>
          </a:prstGeom>
          <a:noFill/>
          <a:ln w="25400">
            <a:solidFill>
              <a:schemeClr val="accent2"/>
            </a:solidFill>
          </a:ln>
          <a:effectLst/>
        </p:spPr>
        <p:style>
          <a:lnRef idx="1">
            <a:schemeClr val="accent1"/>
          </a:lnRef>
          <a:fillRef idx="3">
            <a:schemeClr val="accent1"/>
          </a:fillRef>
          <a:effectRef idx="2">
            <a:schemeClr val="accent1"/>
          </a:effectRef>
          <a:fontRef idx="minor">
            <a:schemeClr val="lt1"/>
          </a:fontRef>
        </p:style>
        <p:txBody>
          <a:bodyPr lIns="137160" tIns="109728" rIns="137160" bIns="109728" rtlCol="0" anchor="ctr"/>
          <a:lstStyle/>
          <a:p>
            <a:pPr algn="ctr"/>
            <a:endParaRPr lang="en-US" sz="1013" dirty="0" err="1">
              <a:solidFill>
                <a:schemeClr val="tx1"/>
              </a:solidFill>
            </a:endParaRPr>
          </a:p>
        </p:txBody>
      </p:sp>
      <p:sp>
        <p:nvSpPr>
          <p:cNvPr id="3" name="Title 2">
            <a:extLst>
              <a:ext uri="{FF2B5EF4-FFF2-40B4-BE49-F238E27FC236}">
                <a16:creationId xmlns:a16="http://schemas.microsoft.com/office/drawing/2014/main" id="{0DE37461-155E-C949-877D-2309B1EE93B6}"/>
              </a:ext>
            </a:extLst>
          </p:cNvPr>
          <p:cNvSpPr>
            <a:spLocks noGrp="1"/>
          </p:cNvSpPr>
          <p:nvPr>
            <p:ph type="title"/>
          </p:nvPr>
        </p:nvSpPr>
        <p:spPr>
          <a:xfrm>
            <a:off x="457199" y="285750"/>
            <a:ext cx="8357017" cy="686436"/>
          </a:xfrm>
        </p:spPr>
        <p:txBody>
          <a:bodyPr/>
          <a:lstStyle/>
          <a:p>
            <a:r>
              <a:rPr lang="en-US" dirty="0"/>
              <a:t>Assistive tooling to improve labeling efficiency by up to 10x</a:t>
            </a:r>
            <a:br>
              <a:rPr lang="en-US" dirty="0"/>
            </a:br>
            <a:endParaRPr lang="en-US" dirty="0"/>
          </a:p>
        </p:txBody>
      </p:sp>
      <p:sp>
        <p:nvSpPr>
          <p:cNvPr id="4" name="Text Placeholder 3">
            <a:extLst>
              <a:ext uri="{FF2B5EF4-FFF2-40B4-BE49-F238E27FC236}">
                <a16:creationId xmlns:a16="http://schemas.microsoft.com/office/drawing/2014/main" id="{97D62E09-A676-40D9-B358-C2C4F0DA2FDC}"/>
              </a:ext>
            </a:extLst>
          </p:cNvPr>
          <p:cNvSpPr>
            <a:spLocks noGrp="1"/>
          </p:cNvSpPr>
          <p:nvPr>
            <p:ph type="body" sz="quarter" idx="10"/>
          </p:nvPr>
        </p:nvSpPr>
        <p:spPr/>
        <p:txBody>
          <a:bodyPr/>
          <a:lstStyle/>
          <a:p>
            <a:pPr>
              <a:spcBef>
                <a:spcPts val="3600"/>
              </a:spcBef>
            </a:pPr>
            <a:r>
              <a:rPr lang="en-US" dirty="0"/>
              <a:t>Auto-segmentation</a:t>
            </a:r>
          </a:p>
          <a:p>
            <a:pPr>
              <a:spcBef>
                <a:spcPts val="3600"/>
              </a:spcBef>
            </a:pPr>
            <a:r>
              <a:rPr lang="en-US" dirty="0"/>
              <a:t>Predict next frame </a:t>
            </a:r>
          </a:p>
          <a:p>
            <a:pPr>
              <a:spcBef>
                <a:spcPts val="3600"/>
              </a:spcBef>
            </a:pPr>
            <a:r>
              <a:rPr lang="en-US" dirty="0"/>
              <a:t>Interpolation</a:t>
            </a:r>
          </a:p>
          <a:p>
            <a:pPr>
              <a:spcBef>
                <a:spcPts val="3600"/>
              </a:spcBef>
            </a:pPr>
            <a:r>
              <a:rPr lang="en-US" dirty="0"/>
              <a:t>Ground detection</a:t>
            </a:r>
          </a:p>
          <a:p>
            <a:pPr>
              <a:spcBef>
                <a:spcPts val="3600"/>
              </a:spcBef>
            </a:pPr>
            <a:r>
              <a:rPr lang="en-US" dirty="0"/>
              <a:t>Cuboid snapping</a:t>
            </a:r>
          </a:p>
        </p:txBody>
      </p:sp>
      <p:cxnSp>
        <p:nvCxnSpPr>
          <p:cNvPr id="12" name="Straight Connector 11">
            <a:extLst>
              <a:ext uri="{FF2B5EF4-FFF2-40B4-BE49-F238E27FC236}">
                <a16:creationId xmlns:a16="http://schemas.microsoft.com/office/drawing/2014/main" id="{C4B7C5A6-6C99-402E-9DD4-98B75B10E1C3}"/>
              </a:ext>
            </a:extLst>
          </p:cNvPr>
          <p:cNvCxnSpPr/>
          <p:nvPr/>
        </p:nvCxnSpPr>
        <p:spPr>
          <a:xfrm>
            <a:off x="268941" y="1454804"/>
            <a:ext cx="2766252" cy="0"/>
          </a:xfrm>
          <a:prstGeom prst="line">
            <a:avLst/>
          </a:prstGeom>
          <a:ln w="12700">
            <a:solidFill>
              <a:schemeClr val="bg2">
                <a:lumMod val="75000"/>
                <a:lumOff val="25000"/>
              </a:schemeClr>
            </a:solidFill>
            <a:tailEnd type="none"/>
          </a:ln>
          <a:effectLst/>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F8A0EE02-E42F-4966-BDCB-DEFCFDBB5992}"/>
              </a:ext>
            </a:extLst>
          </p:cNvPr>
          <p:cNvCxnSpPr/>
          <p:nvPr/>
        </p:nvCxnSpPr>
        <p:spPr>
          <a:xfrm>
            <a:off x="268941" y="2174542"/>
            <a:ext cx="2766252" cy="0"/>
          </a:xfrm>
          <a:prstGeom prst="line">
            <a:avLst/>
          </a:prstGeom>
          <a:ln w="12700">
            <a:solidFill>
              <a:schemeClr val="bg2">
                <a:lumMod val="75000"/>
                <a:lumOff val="25000"/>
              </a:schemeClr>
            </a:solidFill>
            <a:tailEnd type="none"/>
          </a:ln>
          <a:effectLst/>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A78D9A84-C245-4A74-A4B4-F1F4817C7834}"/>
              </a:ext>
            </a:extLst>
          </p:cNvPr>
          <p:cNvCxnSpPr/>
          <p:nvPr/>
        </p:nvCxnSpPr>
        <p:spPr>
          <a:xfrm>
            <a:off x="268941" y="2894280"/>
            <a:ext cx="2766252" cy="0"/>
          </a:xfrm>
          <a:prstGeom prst="line">
            <a:avLst/>
          </a:prstGeom>
          <a:ln w="12700">
            <a:solidFill>
              <a:schemeClr val="bg2">
                <a:lumMod val="75000"/>
                <a:lumOff val="25000"/>
              </a:schemeClr>
            </a:solidFill>
            <a:tailEnd type="none"/>
          </a:ln>
          <a:effectLst/>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5FA41274-A372-4208-B0E4-DB5B903EF00D}"/>
              </a:ext>
            </a:extLst>
          </p:cNvPr>
          <p:cNvCxnSpPr/>
          <p:nvPr/>
        </p:nvCxnSpPr>
        <p:spPr>
          <a:xfrm>
            <a:off x="268941" y="3614018"/>
            <a:ext cx="2766252" cy="0"/>
          </a:xfrm>
          <a:prstGeom prst="line">
            <a:avLst/>
          </a:prstGeom>
          <a:ln w="12700">
            <a:solidFill>
              <a:schemeClr val="bg2">
                <a:lumMod val="75000"/>
                <a:lumOff val="25000"/>
              </a:schemeClr>
            </a:solidFill>
            <a:tailEnd type="non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79333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Auto-labeling to reduce labeling cost by up to 70%</a:t>
            </a:r>
          </a:p>
        </p:txBody>
      </p:sp>
      <p:sp>
        <p:nvSpPr>
          <p:cNvPr id="76" name="TextBox 75">
            <a:extLst>
              <a:ext uri="{FF2B5EF4-FFF2-40B4-BE49-F238E27FC236}">
                <a16:creationId xmlns:a16="http://schemas.microsoft.com/office/drawing/2014/main" id="{57AB0B22-2D3D-0241-9489-D8A17F7A3388}"/>
              </a:ext>
            </a:extLst>
          </p:cNvPr>
          <p:cNvSpPr txBox="1"/>
          <p:nvPr/>
        </p:nvSpPr>
        <p:spPr>
          <a:xfrm>
            <a:off x="5723967" y="2038059"/>
            <a:ext cx="976229" cy="387798"/>
          </a:xfrm>
          <a:prstGeom prst="rect">
            <a:avLst/>
          </a:prstGeom>
          <a:noFill/>
        </p:spPr>
        <p:txBody>
          <a:bodyPr wrap="none" lIns="0" tIns="0" rIns="0" bIns="0" rtlCol="0">
            <a:spAutoFit/>
          </a:bodyPr>
          <a:lstStyle/>
          <a:p>
            <a:pPr algn="ctr" defTabSz="411469">
              <a:lnSpc>
                <a:spcPct val="90000"/>
              </a:lnSpc>
              <a:spcBef>
                <a:spcPct val="0"/>
              </a:spcBef>
              <a:spcAft>
                <a:spcPts val="1800"/>
              </a:spcAft>
              <a:defRPr sz="3600"/>
            </a:pPr>
            <a:r>
              <a:rPr lang="en-US" sz="1400" dirty="0">
                <a:ln w="3175">
                  <a:noFill/>
                </a:ln>
                <a:solidFill>
                  <a:prstClr val="white"/>
                </a:solidFill>
                <a:ea typeface="Amazon Ember Cd Light" panose="020B0406020204020204" pitchFamily="34" charset="0"/>
                <a:cs typeface="Amazon Ember Cd Light" panose="020B0406020204020204" pitchFamily="34" charset="0"/>
              </a:rPr>
              <a:t>Automatic</a:t>
            </a:r>
            <a:br>
              <a:rPr lang="en-US" sz="1400" dirty="0">
                <a:ln w="3175">
                  <a:noFill/>
                </a:ln>
                <a:solidFill>
                  <a:prstClr val="white"/>
                </a:solidFill>
                <a:ea typeface="Amazon Ember Cd Light" panose="020B0406020204020204" pitchFamily="34" charset="0"/>
                <a:cs typeface="Amazon Ember Cd Light" panose="020B0406020204020204" pitchFamily="34" charset="0"/>
              </a:rPr>
            </a:br>
            <a:r>
              <a:rPr lang="en-US" sz="1400" dirty="0">
                <a:ln w="3175">
                  <a:noFill/>
                </a:ln>
                <a:solidFill>
                  <a:prstClr val="white"/>
                </a:solidFill>
                <a:ea typeface="Amazon Ember Cd Light" panose="020B0406020204020204" pitchFamily="34" charset="0"/>
                <a:cs typeface="Amazon Ember Cd Light" panose="020B0406020204020204" pitchFamily="34" charset="0"/>
              </a:rPr>
              <a:t>annotations</a:t>
            </a:r>
          </a:p>
        </p:txBody>
      </p:sp>
      <p:sp>
        <p:nvSpPr>
          <p:cNvPr id="12" name="TextBox 11">
            <a:extLst>
              <a:ext uri="{FF2B5EF4-FFF2-40B4-BE49-F238E27FC236}">
                <a16:creationId xmlns:a16="http://schemas.microsoft.com/office/drawing/2014/main" id="{09E383B9-2676-DB42-9972-1D748FC63F2A}"/>
              </a:ext>
            </a:extLst>
          </p:cNvPr>
          <p:cNvSpPr txBox="1"/>
          <p:nvPr/>
        </p:nvSpPr>
        <p:spPr>
          <a:xfrm>
            <a:off x="416876" y="3054006"/>
            <a:ext cx="753412" cy="193899"/>
          </a:xfrm>
          <a:prstGeom prst="rect">
            <a:avLst/>
          </a:prstGeom>
          <a:noFill/>
        </p:spPr>
        <p:txBody>
          <a:bodyPr wrap="none" lIns="0" tIns="0" rIns="0" bIns="0" rtlCol="0">
            <a:spAutoFit/>
          </a:bodyPr>
          <a:lstStyle>
            <a:defPPr>
              <a:defRPr lang="en-US"/>
            </a:defPPr>
            <a:lvl1pPr algn="ctr" defTabSz="548639">
              <a:lnSpc>
                <a:spcPct val="90000"/>
              </a:lnSpc>
              <a:spcBef>
                <a:spcPct val="0"/>
              </a:spcBef>
              <a:spcAft>
                <a:spcPts val="2400"/>
              </a:spcAft>
              <a:defRPr sz="1600" spc="-60">
                <a:ln w="3175">
                  <a:noFill/>
                </a:ln>
                <a:solidFill>
                  <a:prstClr val="white"/>
                </a:solidFill>
                <a:latin typeface="Relative Medium" panose="02000606030000020004" pitchFamily="50" charset="0"/>
                <a:ea typeface="Amazon Ember Cd Light" panose="020B0406020204020204" pitchFamily="34" charset="0"/>
                <a:cs typeface="Amazon Ember Cd Light" panose="020B0406020204020204" pitchFamily="34" charset="0"/>
              </a:defRPr>
            </a:lvl1pPr>
          </a:lstStyle>
          <a:p>
            <a:pPr defTabSz="411469"/>
            <a:r>
              <a:rPr lang="en-US" sz="1400" spc="0" dirty="0">
                <a:latin typeface="+mn-lt"/>
              </a:rPr>
              <a:t>Raw data</a:t>
            </a:r>
          </a:p>
        </p:txBody>
      </p:sp>
      <p:cxnSp>
        <p:nvCxnSpPr>
          <p:cNvPr id="24" name="Straight Arrow Connector 23">
            <a:extLst>
              <a:ext uri="{FF2B5EF4-FFF2-40B4-BE49-F238E27FC236}">
                <a16:creationId xmlns:a16="http://schemas.microsoft.com/office/drawing/2014/main" id="{87E38F50-D990-BB47-B3CE-840C9C6B3C01}"/>
              </a:ext>
            </a:extLst>
          </p:cNvPr>
          <p:cNvCxnSpPr>
            <a:cxnSpLocks noChangeAspect="1"/>
          </p:cNvCxnSpPr>
          <p:nvPr/>
        </p:nvCxnSpPr>
        <p:spPr>
          <a:xfrm>
            <a:off x="1273352" y="2725918"/>
            <a:ext cx="527800" cy="0"/>
          </a:xfrm>
          <a:prstGeom prst="straightConnector1">
            <a:avLst/>
          </a:prstGeom>
          <a:noFill/>
          <a:ln w="19050" cap="flat" cmpd="sng" algn="ctr">
            <a:solidFill>
              <a:srgbClr val="E6ECEF"/>
            </a:solidFill>
            <a:prstDash val="solid"/>
            <a:headEnd type="none" w="med" len="sm"/>
            <a:tailEnd type="arrow" w="lg" len="sm"/>
          </a:ln>
          <a:effectLst/>
        </p:spPr>
      </p:cxnSp>
      <p:sp>
        <p:nvSpPr>
          <p:cNvPr id="25" name="TextBox 24">
            <a:extLst>
              <a:ext uri="{FF2B5EF4-FFF2-40B4-BE49-F238E27FC236}">
                <a16:creationId xmlns:a16="http://schemas.microsoft.com/office/drawing/2014/main" id="{CE228105-A1E0-4542-A9B4-8D1D1DBBEAEC}"/>
              </a:ext>
            </a:extLst>
          </p:cNvPr>
          <p:cNvSpPr txBox="1">
            <a:spLocks noChangeAspect="1"/>
          </p:cNvSpPr>
          <p:nvPr/>
        </p:nvSpPr>
        <p:spPr>
          <a:xfrm>
            <a:off x="1937237" y="3054004"/>
            <a:ext cx="976229" cy="387798"/>
          </a:xfrm>
          <a:prstGeom prst="rect">
            <a:avLst/>
          </a:prstGeom>
          <a:noFill/>
        </p:spPr>
        <p:txBody>
          <a:bodyPr wrap="none" lIns="0" tIns="0" rIns="0" bIns="0" rtlCol="0">
            <a:spAutoFit/>
          </a:bodyPr>
          <a:lstStyle>
            <a:defPPr>
              <a:defRPr lang="en-US"/>
            </a:defPPr>
            <a:lvl1pPr algn="ctr" defTabSz="548639">
              <a:lnSpc>
                <a:spcPct val="90000"/>
              </a:lnSpc>
              <a:spcBef>
                <a:spcPct val="0"/>
              </a:spcBef>
              <a:spcAft>
                <a:spcPts val="2400"/>
              </a:spcAft>
              <a:defRPr sz="1600" spc="-60">
                <a:ln w="3175">
                  <a:noFill/>
                </a:ln>
                <a:solidFill>
                  <a:prstClr val="white"/>
                </a:solidFill>
                <a:latin typeface="Relative Medium" panose="02000606030000020004" pitchFamily="50" charset="0"/>
                <a:ea typeface="Amazon Ember Cd Light" panose="020B0406020204020204" pitchFamily="34" charset="0"/>
                <a:cs typeface="Amazon Ember Cd Light" panose="020B0406020204020204" pitchFamily="34" charset="0"/>
              </a:defRPr>
            </a:lvl1pPr>
          </a:lstStyle>
          <a:p>
            <a:pPr defTabSz="411469"/>
            <a:r>
              <a:rPr lang="en-US" sz="1400" spc="0" dirty="0">
                <a:latin typeface="+mn-lt"/>
              </a:rPr>
              <a:t>Human </a:t>
            </a:r>
            <a:br>
              <a:rPr lang="en-US" sz="1400" spc="0" dirty="0">
                <a:latin typeface="+mn-lt"/>
              </a:rPr>
            </a:br>
            <a:r>
              <a:rPr lang="en-US" sz="1400" spc="0" dirty="0">
                <a:latin typeface="+mn-lt"/>
              </a:rPr>
              <a:t>annotations</a:t>
            </a:r>
          </a:p>
        </p:txBody>
      </p:sp>
      <p:grpSp>
        <p:nvGrpSpPr>
          <p:cNvPr id="13" name="Group 12">
            <a:extLst>
              <a:ext uri="{FF2B5EF4-FFF2-40B4-BE49-F238E27FC236}">
                <a16:creationId xmlns:a16="http://schemas.microsoft.com/office/drawing/2014/main" id="{FAB56204-12DE-4862-B0EE-1A8AB4128754}"/>
              </a:ext>
            </a:extLst>
          </p:cNvPr>
          <p:cNvGrpSpPr/>
          <p:nvPr/>
        </p:nvGrpSpPr>
        <p:grpSpPr>
          <a:xfrm>
            <a:off x="2074081" y="2367681"/>
            <a:ext cx="671553" cy="660912"/>
            <a:chOff x="2972159" y="3215447"/>
            <a:chExt cx="802192" cy="789482"/>
          </a:xfrm>
        </p:grpSpPr>
        <p:grpSp>
          <p:nvGrpSpPr>
            <p:cNvPr id="27" name="Graphic 1">
              <a:extLst>
                <a:ext uri="{FF2B5EF4-FFF2-40B4-BE49-F238E27FC236}">
                  <a16:creationId xmlns:a16="http://schemas.microsoft.com/office/drawing/2014/main" id="{06FFDF39-12FD-3347-9A91-5ED71B633CAB}"/>
                </a:ext>
              </a:extLst>
            </p:cNvPr>
            <p:cNvGrpSpPr/>
            <p:nvPr/>
          </p:nvGrpSpPr>
          <p:grpSpPr>
            <a:xfrm>
              <a:off x="2972159" y="3215447"/>
              <a:ext cx="786274" cy="721943"/>
              <a:chOff x="4284811" y="2307431"/>
              <a:chExt cx="570557" cy="523875"/>
            </a:xfrm>
          </p:grpSpPr>
          <p:sp>
            <p:nvSpPr>
              <p:cNvPr id="31" name="Freeform: Shape 46">
                <a:extLst>
                  <a:ext uri="{FF2B5EF4-FFF2-40B4-BE49-F238E27FC236}">
                    <a16:creationId xmlns:a16="http://schemas.microsoft.com/office/drawing/2014/main" id="{DAAF05C7-80E2-D247-83A7-56601205994D}"/>
                  </a:ext>
                </a:extLst>
              </p:cNvPr>
              <p:cNvSpPr/>
              <p:nvPr/>
            </p:nvSpPr>
            <p:spPr>
              <a:xfrm>
                <a:off x="4284811" y="2516029"/>
                <a:ext cx="390525" cy="314325"/>
              </a:xfrm>
              <a:custGeom>
                <a:avLst/>
                <a:gdLst/>
                <a:ahLst/>
                <a:cxnLst/>
                <a:rect l="0" t="0" r="0" b="0"/>
                <a:pathLst>
                  <a:path w="390525" h="314325">
                    <a:moveTo>
                      <a:pt x="110976" y="301466"/>
                    </a:moveTo>
                    <a:lnTo>
                      <a:pt x="295762" y="301466"/>
                    </a:lnTo>
                    <a:cubicBezTo>
                      <a:pt x="321479" y="301466"/>
                      <a:pt x="377677" y="239554"/>
                      <a:pt x="377677" y="212884"/>
                    </a:cubicBezTo>
                    <a:cubicBezTo>
                      <a:pt x="377677" y="212884"/>
                      <a:pt x="351007" y="21431"/>
                      <a:pt x="199559" y="21431"/>
                    </a:cubicBezTo>
                    <a:cubicBezTo>
                      <a:pt x="37634" y="21431"/>
                      <a:pt x="21441" y="212884"/>
                      <a:pt x="21441" y="212884"/>
                    </a:cubicBezTo>
                    <a:cubicBezTo>
                      <a:pt x="20489" y="239554"/>
                      <a:pt x="86211" y="301466"/>
                      <a:pt x="110976" y="301466"/>
                    </a:cubicBezTo>
                    <a:close/>
                  </a:path>
                </a:pathLst>
              </a:custGeom>
              <a:grpFill/>
              <a:ln w="19050"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defTabSz="1097141">
                  <a:defRPr/>
                </a:pPr>
                <a:endParaRPr lang="en-US" sz="2800" kern="0">
                  <a:solidFill>
                    <a:srgbClr val="FFFFFF"/>
                  </a:solidFill>
                  <a:latin typeface="Amazon Ember"/>
                </a:endParaRPr>
              </a:p>
            </p:txBody>
          </p:sp>
          <p:sp>
            <p:nvSpPr>
              <p:cNvPr id="32" name="Freeform: Shape 47">
                <a:extLst>
                  <a:ext uri="{FF2B5EF4-FFF2-40B4-BE49-F238E27FC236}">
                    <a16:creationId xmlns:a16="http://schemas.microsoft.com/office/drawing/2014/main" id="{513D3CF8-ECC3-2F4B-8F2D-3134603EC5DC}"/>
                  </a:ext>
                </a:extLst>
              </p:cNvPr>
              <p:cNvSpPr/>
              <p:nvPr/>
            </p:nvSpPr>
            <p:spPr>
              <a:xfrm>
                <a:off x="4358163" y="2307431"/>
                <a:ext cx="247650" cy="247650"/>
              </a:xfrm>
              <a:custGeom>
                <a:avLst/>
                <a:gdLst/>
                <a:ahLst/>
                <a:cxnLst/>
                <a:rect l="0" t="0" r="0" b="0"/>
                <a:pathLst>
                  <a:path w="247650" h="247650">
                    <a:moveTo>
                      <a:pt x="229076" y="125254"/>
                    </a:moveTo>
                    <a:cubicBezTo>
                      <a:pt x="229076" y="182593"/>
                      <a:pt x="182593" y="229076"/>
                      <a:pt x="125254" y="229076"/>
                    </a:cubicBezTo>
                    <a:cubicBezTo>
                      <a:pt x="67914" y="229076"/>
                      <a:pt x="21431" y="182593"/>
                      <a:pt x="21431" y="125254"/>
                    </a:cubicBezTo>
                    <a:cubicBezTo>
                      <a:pt x="21431" y="67914"/>
                      <a:pt x="67914" y="21431"/>
                      <a:pt x="125254" y="21431"/>
                    </a:cubicBezTo>
                    <a:cubicBezTo>
                      <a:pt x="182593" y="21431"/>
                      <a:pt x="229076" y="67914"/>
                      <a:pt x="229076" y="125254"/>
                    </a:cubicBezTo>
                    <a:close/>
                  </a:path>
                </a:pathLst>
              </a:custGeom>
              <a:grpFill/>
              <a:ln w="19050"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defTabSz="1097141">
                  <a:defRPr/>
                </a:pPr>
                <a:endParaRPr lang="en-US" sz="2800" kern="0">
                  <a:solidFill>
                    <a:srgbClr val="FFFFFF"/>
                  </a:solidFill>
                  <a:latin typeface="Amazon Ember"/>
                </a:endParaRPr>
              </a:p>
            </p:txBody>
          </p:sp>
          <p:sp>
            <p:nvSpPr>
              <p:cNvPr id="33" name="Freeform: Shape 48">
                <a:extLst>
                  <a:ext uri="{FF2B5EF4-FFF2-40B4-BE49-F238E27FC236}">
                    <a16:creationId xmlns:a16="http://schemas.microsoft.com/office/drawing/2014/main" id="{661A6705-6E94-9148-8155-E299F6B8AEC1}"/>
                  </a:ext>
                </a:extLst>
              </p:cNvPr>
              <p:cNvSpPr/>
              <p:nvPr/>
            </p:nvSpPr>
            <p:spPr>
              <a:xfrm>
                <a:off x="4599146" y="2412206"/>
                <a:ext cx="200025" cy="200025"/>
              </a:xfrm>
              <a:custGeom>
                <a:avLst/>
                <a:gdLst/>
                <a:ahLst/>
                <a:cxnLst/>
                <a:rect l="0" t="0" r="0" b="0"/>
                <a:pathLst>
                  <a:path w="200025" h="200025">
                    <a:moveTo>
                      <a:pt x="183356" y="102394"/>
                    </a:moveTo>
                    <a:cubicBezTo>
                      <a:pt x="183356" y="147108"/>
                      <a:pt x="147108" y="183356"/>
                      <a:pt x="102394" y="183356"/>
                    </a:cubicBezTo>
                    <a:cubicBezTo>
                      <a:pt x="57679" y="183356"/>
                      <a:pt x="21431" y="147108"/>
                      <a:pt x="21431" y="102394"/>
                    </a:cubicBezTo>
                    <a:cubicBezTo>
                      <a:pt x="21431" y="57679"/>
                      <a:pt x="57679" y="21431"/>
                      <a:pt x="102394" y="21431"/>
                    </a:cubicBezTo>
                    <a:cubicBezTo>
                      <a:pt x="147108" y="21431"/>
                      <a:pt x="183356" y="57679"/>
                      <a:pt x="183356" y="102394"/>
                    </a:cubicBezTo>
                    <a:close/>
                  </a:path>
                </a:pathLst>
              </a:custGeom>
              <a:grpFill/>
              <a:ln w="19050"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defTabSz="1097141">
                  <a:defRPr/>
                </a:pPr>
                <a:endParaRPr lang="en-US" sz="2800" kern="0">
                  <a:solidFill>
                    <a:srgbClr val="FFFFFF"/>
                  </a:solidFill>
                  <a:latin typeface="Amazon Ember"/>
                </a:endParaRPr>
              </a:p>
            </p:txBody>
          </p:sp>
          <p:sp>
            <p:nvSpPr>
              <p:cNvPr id="34" name="Freeform: Shape 49">
                <a:extLst>
                  <a:ext uri="{FF2B5EF4-FFF2-40B4-BE49-F238E27FC236}">
                    <a16:creationId xmlns:a16="http://schemas.microsoft.com/office/drawing/2014/main" id="{41B2B1C4-2F20-4348-9F96-FA692D72C240}"/>
                  </a:ext>
                </a:extLst>
              </p:cNvPr>
              <p:cNvSpPr/>
              <p:nvPr/>
            </p:nvSpPr>
            <p:spPr>
              <a:xfrm>
                <a:off x="4560093" y="2574131"/>
                <a:ext cx="295275" cy="257175"/>
              </a:xfrm>
              <a:custGeom>
                <a:avLst/>
                <a:gdLst/>
                <a:ahLst/>
                <a:cxnLst/>
                <a:rect l="0" t="0" r="0" b="0"/>
                <a:pathLst>
                  <a:path w="295275" h="257175">
                    <a:moveTo>
                      <a:pt x="141446" y="21431"/>
                    </a:moveTo>
                    <a:cubicBezTo>
                      <a:pt x="108109" y="21431"/>
                      <a:pt x="83344" y="31909"/>
                      <a:pt x="64294" y="47149"/>
                    </a:cubicBezTo>
                    <a:cubicBezTo>
                      <a:pt x="64294" y="47149"/>
                      <a:pt x="64294" y="47149"/>
                      <a:pt x="64294" y="47149"/>
                    </a:cubicBezTo>
                    <a:cubicBezTo>
                      <a:pt x="90011" y="89059"/>
                      <a:pt x="99536" y="133826"/>
                      <a:pt x="102394" y="149066"/>
                    </a:cubicBezTo>
                    <a:cubicBezTo>
                      <a:pt x="102394" y="149066"/>
                      <a:pt x="102394" y="149066"/>
                      <a:pt x="102394" y="149066"/>
                    </a:cubicBezTo>
                    <a:cubicBezTo>
                      <a:pt x="102394" y="150019"/>
                      <a:pt x="102394" y="150971"/>
                      <a:pt x="103346" y="151924"/>
                    </a:cubicBezTo>
                    <a:cubicBezTo>
                      <a:pt x="103346" y="151924"/>
                      <a:pt x="103346" y="151924"/>
                      <a:pt x="103346" y="151924"/>
                    </a:cubicBezTo>
                    <a:cubicBezTo>
                      <a:pt x="103346" y="152876"/>
                      <a:pt x="103346" y="152876"/>
                      <a:pt x="103346" y="153829"/>
                    </a:cubicBezTo>
                    <a:cubicBezTo>
                      <a:pt x="103346" y="153829"/>
                      <a:pt x="103346" y="153829"/>
                      <a:pt x="103346" y="153829"/>
                    </a:cubicBezTo>
                    <a:cubicBezTo>
                      <a:pt x="103346" y="153829"/>
                      <a:pt x="103346" y="154781"/>
                      <a:pt x="103346" y="154781"/>
                    </a:cubicBezTo>
                    <a:cubicBezTo>
                      <a:pt x="103346" y="181451"/>
                      <a:pt x="47149" y="243364"/>
                      <a:pt x="21431" y="243364"/>
                    </a:cubicBezTo>
                    <a:lnTo>
                      <a:pt x="216694" y="243364"/>
                    </a:lnTo>
                    <a:cubicBezTo>
                      <a:pt x="236696" y="243364"/>
                      <a:pt x="280511" y="194786"/>
                      <a:pt x="280511" y="173831"/>
                    </a:cubicBezTo>
                    <a:cubicBezTo>
                      <a:pt x="280511" y="174784"/>
                      <a:pt x="259556" y="21431"/>
                      <a:pt x="141446" y="21431"/>
                    </a:cubicBezTo>
                    <a:close/>
                  </a:path>
                </a:pathLst>
              </a:custGeom>
              <a:grpFill/>
              <a:ln w="19050"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defTabSz="1097141">
                  <a:defRPr/>
                </a:pPr>
                <a:endParaRPr lang="en-US" sz="2800" kern="0">
                  <a:solidFill>
                    <a:srgbClr val="FFFFFF"/>
                  </a:solidFill>
                  <a:latin typeface="Amazon Ember"/>
                </a:endParaRPr>
              </a:p>
            </p:txBody>
          </p:sp>
        </p:grpSp>
        <p:grpSp>
          <p:nvGrpSpPr>
            <p:cNvPr id="28" name="Group 27">
              <a:extLst>
                <a:ext uri="{FF2B5EF4-FFF2-40B4-BE49-F238E27FC236}">
                  <a16:creationId xmlns:a16="http://schemas.microsoft.com/office/drawing/2014/main" id="{5B7A5A98-BF20-884C-8A2D-549BD1ADC010}"/>
                </a:ext>
              </a:extLst>
            </p:cNvPr>
            <p:cNvGrpSpPr/>
            <p:nvPr/>
          </p:nvGrpSpPr>
          <p:grpSpPr>
            <a:xfrm>
              <a:off x="3500031" y="3730609"/>
              <a:ext cx="274320" cy="274320"/>
              <a:chOff x="9506671" y="3337855"/>
              <a:chExt cx="554038" cy="552450"/>
            </a:xfrm>
          </p:grpSpPr>
          <p:sp>
            <p:nvSpPr>
              <p:cNvPr id="29" name="Oval 28">
                <a:extLst>
                  <a:ext uri="{FF2B5EF4-FFF2-40B4-BE49-F238E27FC236}">
                    <a16:creationId xmlns:a16="http://schemas.microsoft.com/office/drawing/2014/main" id="{FB01FA27-CF60-9048-A3BC-D6B518A5BF7A}"/>
                  </a:ext>
                </a:extLst>
              </p:cNvPr>
              <p:cNvSpPr/>
              <p:nvPr/>
            </p:nvSpPr>
            <p:spPr bwMode="auto">
              <a:xfrm>
                <a:off x="9517514" y="3340225"/>
                <a:ext cx="530476" cy="530475"/>
              </a:xfrm>
              <a:prstGeom prst="ellipse">
                <a:avLst/>
              </a:prstGeom>
              <a:solidFill>
                <a:srgbClr val="111111"/>
              </a:solidFill>
              <a:ln w="2540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11" fontAlgn="base">
                  <a:lnSpc>
                    <a:spcPct val="90000"/>
                  </a:lnSpc>
                  <a:spcBef>
                    <a:spcPct val="0"/>
                  </a:spcBef>
                  <a:spcAft>
                    <a:spcPct val="0"/>
                  </a:spcAft>
                  <a:defRPr/>
                </a:pPr>
                <a:endParaRPr lang="en-US" sz="3200" kern="0" dirty="0">
                  <a:gradFill>
                    <a:gsLst>
                      <a:gs pos="0">
                        <a:srgbClr val="FFFFFF"/>
                      </a:gs>
                      <a:gs pos="100000">
                        <a:srgbClr val="FFFFFF"/>
                      </a:gs>
                    </a:gsLst>
                    <a:lin ang="5400000" scaled="0"/>
                  </a:gradFill>
                  <a:latin typeface="Amazon Ember"/>
                  <a:ea typeface="Segoe UI" pitchFamily="34" charset="0"/>
                  <a:cs typeface="Segoe UI" pitchFamily="34" charset="0"/>
                </a:endParaRPr>
              </a:p>
            </p:txBody>
          </p:sp>
          <p:sp>
            <p:nvSpPr>
              <p:cNvPr id="30" name="Freeform 5">
                <a:extLst>
                  <a:ext uri="{FF2B5EF4-FFF2-40B4-BE49-F238E27FC236}">
                    <a16:creationId xmlns:a16="http://schemas.microsoft.com/office/drawing/2014/main" id="{1FFC74DC-276C-FB40-8AD6-03BD04FF3D91}"/>
                  </a:ext>
                </a:extLst>
              </p:cNvPr>
              <p:cNvSpPr>
                <a:spLocks noEditPoints="1"/>
              </p:cNvSpPr>
              <p:nvPr/>
            </p:nvSpPr>
            <p:spPr bwMode="auto">
              <a:xfrm>
                <a:off x="9506671" y="3337855"/>
                <a:ext cx="554038" cy="552450"/>
              </a:xfrm>
              <a:custGeom>
                <a:avLst/>
                <a:gdLst>
                  <a:gd name="T0" fmla="*/ 141 w 255"/>
                  <a:gd name="T1" fmla="*/ 75 h 255"/>
                  <a:gd name="T2" fmla="*/ 150 w 255"/>
                  <a:gd name="T3" fmla="*/ 59 h 255"/>
                  <a:gd name="T4" fmla="*/ 196 w 255"/>
                  <a:gd name="T5" fmla="*/ 59 h 255"/>
                  <a:gd name="T6" fmla="*/ 196 w 255"/>
                  <a:gd name="T7" fmla="*/ 105 h 255"/>
                  <a:gd name="T8" fmla="*/ 150 w 255"/>
                  <a:gd name="T9" fmla="*/ 105 h 255"/>
                  <a:gd name="T10" fmla="*/ 184 w 255"/>
                  <a:gd name="T11" fmla="*/ 96 h 255"/>
                  <a:gd name="T12" fmla="*/ 184 w 255"/>
                  <a:gd name="T13" fmla="*/ 96 h 255"/>
                  <a:gd name="T14" fmla="*/ 170 w 255"/>
                  <a:gd name="T15" fmla="*/ 145 h 255"/>
                  <a:gd name="T16" fmla="*/ 106 w 255"/>
                  <a:gd name="T17" fmla="*/ 208 h 255"/>
                  <a:gd name="T18" fmla="*/ 46 w 255"/>
                  <a:gd name="T19" fmla="*/ 149 h 255"/>
                  <a:gd name="T20" fmla="*/ 110 w 255"/>
                  <a:gd name="T21" fmla="*/ 85 h 255"/>
                  <a:gd name="T22" fmla="*/ 159 w 255"/>
                  <a:gd name="T23" fmla="*/ 71 h 255"/>
                  <a:gd name="T24" fmla="*/ 184 w 255"/>
                  <a:gd name="T25" fmla="*/ 96 h 255"/>
                  <a:gd name="T26" fmla="*/ 141 w 255"/>
                  <a:gd name="T27" fmla="*/ 113 h 255"/>
                  <a:gd name="T28" fmla="*/ 159 w 255"/>
                  <a:gd name="T29" fmla="*/ 113 h 255"/>
                  <a:gd name="T30" fmla="*/ 159 w 255"/>
                  <a:gd name="T31" fmla="*/ 95 h 255"/>
                  <a:gd name="T32" fmla="*/ 141 w 255"/>
                  <a:gd name="T33" fmla="*/ 95 h 255"/>
                  <a:gd name="T34" fmla="*/ 141 w 255"/>
                  <a:gd name="T35" fmla="*/ 113 h 255"/>
                  <a:gd name="T36" fmla="*/ 113 w 255"/>
                  <a:gd name="T37" fmla="*/ 117 h 255"/>
                  <a:gd name="T38" fmla="*/ 139 w 255"/>
                  <a:gd name="T39" fmla="*/ 144 h 255"/>
                  <a:gd name="T40" fmla="*/ 97 w 255"/>
                  <a:gd name="T41" fmla="*/ 133 h 255"/>
                  <a:gd name="T42" fmla="*/ 123 w 255"/>
                  <a:gd name="T43" fmla="*/ 160 h 255"/>
                  <a:gd name="T44" fmla="*/ 80 w 255"/>
                  <a:gd name="T45" fmla="*/ 150 h 255"/>
                  <a:gd name="T46" fmla="*/ 105 w 255"/>
                  <a:gd name="T47" fmla="*/ 176 h 255"/>
                  <a:gd name="T48" fmla="*/ 127 w 255"/>
                  <a:gd name="T49" fmla="*/ 0 h 255"/>
                  <a:gd name="T50" fmla="*/ 0 w 255"/>
                  <a:gd name="T51" fmla="*/ 127 h 255"/>
                  <a:gd name="T52" fmla="*/ 127 w 255"/>
                  <a:gd name="T53" fmla="*/ 255 h 255"/>
                  <a:gd name="T54" fmla="*/ 255 w 255"/>
                  <a:gd name="T55" fmla="*/ 127 h 255"/>
                  <a:gd name="T56" fmla="*/ 127 w 255"/>
                  <a:gd name="T57"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55" h="255">
                    <a:moveTo>
                      <a:pt x="141" y="75"/>
                    </a:moveTo>
                    <a:cubicBezTo>
                      <a:pt x="142" y="69"/>
                      <a:pt x="145" y="63"/>
                      <a:pt x="150" y="59"/>
                    </a:cubicBezTo>
                    <a:cubicBezTo>
                      <a:pt x="163" y="46"/>
                      <a:pt x="183" y="46"/>
                      <a:pt x="196" y="59"/>
                    </a:cubicBezTo>
                    <a:cubicBezTo>
                      <a:pt x="208" y="72"/>
                      <a:pt x="208" y="92"/>
                      <a:pt x="196" y="105"/>
                    </a:cubicBezTo>
                    <a:cubicBezTo>
                      <a:pt x="183" y="117"/>
                      <a:pt x="163" y="117"/>
                      <a:pt x="150" y="105"/>
                    </a:cubicBezTo>
                    <a:moveTo>
                      <a:pt x="184" y="96"/>
                    </a:moveTo>
                    <a:cubicBezTo>
                      <a:pt x="184" y="96"/>
                      <a:pt x="184" y="96"/>
                      <a:pt x="184" y="96"/>
                    </a:cubicBezTo>
                    <a:cubicBezTo>
                      <a:pt x="170" y="145"/>
                      <a:pt x="170" y="145"/>
                      <a:pt x="170" y="145"/>
                    </a:cubicBezTo>
                    <a:cubicBezTo>
                      <a:pt x="170" y="145"/>
                      <a:pt x="170" y="145"/>
                      <a:pt x="106" y="208"/>
                    </a:cubicBezTo>
                    <a:cubicBezTo>
                      <a:pt x="106" y="208"/>
                      <a:pt x="106" y="208"/>
                      <a:pt x="46" y="149"/>
                    </a:cubicBezTo>
                    <a:cubicBezTo>
                      <a:pt x="46" y="149"/>
                      <a:pt x="46" y="149"/>
                      <a:pt x="110" y="85"/>
                    </a:cubicBezTo>
                    <a:cubicBezTo>
                      <a:pt x="110" y="85"/>
                      <a:pt x="110" y="85"/>
                      <a:pt x="159" y="71"/>
                    </a:cubicBezTo>
                    <a:cubicBezTo>
                      <a:pt x="159" y="71"/>
                      <a:pt x="159" y="71"/>
                      <a:pt x="184" y="96"/>
                    </a:cubicBezTo>
                    <a:close/>
                    <a:moveTo>
                      <a:pt x="141" y="113"/>
                    </a:moveTo>
                    <a:cubicBezTo>
                      <a:pt x="147" y="118"/>
                      <a:pt x="155" y="118"/>
                      <a:pt x="159" y="113"/>
                    </a:cubicBezTo>
                    <a:cubicBezTo>
                      <a:pt x="165" y="108"/>
                      <a:pt x="165" y="100"/>
                      <a:pt x="159" y="95"/>
                    </a:cubicBezTo>
                    <a:cubicBezTo>
                      <a:pt x="155" y="90"/>
                      <a:pt x="147" y="90"/>
                      <a:pt x="141" y="95"/>
                    </a:cubicBezTo>
                    <a:cubicBezTo>
                      <a:pt x="137" y="100"/>
                      <a:pt x="137" y="108"/>
                      <a:pt x="141" y="113"/>
                    </a:cubicBezTo>
                    <a:close/>
                    <a:moveTo>
                      <a:pt x="113" y="117"/>
                    </a:moveTo>
                    <a:cubicBezTo>
                      <a:pt x="139" y="144"/>
                      <a:pt x="139" y="144"/>
                      <a:pt x="139" y="144"/>
                    </a:cubicBezTo>
                    <a:moveTo>
                      <a:pt x="97" y="133"/>
                    </a:moveTo>
                    <a:cubicBezTo>
                      <a:pt x="123" y="160"/>
                      <a:pt x="123" y="160"/>
                      <a:pt x="123" y="160"/>
                    </a:cubicBezTo>
                    <a:moveTo>
                      <a:pt x="80" y="150"/>
                    </a:moveTo>
                    <a:cubicBezTo>
                      <a:pt x="105" y="176"/>
                      <a:pt x="105" y="176"/>
                      <a:pt x="105" y="176"/>
                    </a:cubicBezTo>
                    <a:moveTo>
                      <a:pt x="127" y="0"/>
                    </a:moveTo>
                    <a:cubicBezTo>
                      <a:pt x="57" y="0"/>
                      <a:pt x="0" y="57"/>
                      <a:pt x="0" y="127"/>
                    </a:cubicBezTo>
                    <a:cubicBezTo>
                      <a:pt x="0" y="198"/>
                      <a:pt x="57" y="255"/>
                      <a:pt x="127" y="255"/>
                    </a:cubicBezTo>
                    <a:cubicBezTo>
                      <a:pt x="198" y="255"/>
                      <a:pt x="255" y="198"/>
                      <a:pt x="255" y="127"/>
                    </a:cubicBezTo>
                    <a:cubicBezTo>
                      <a:pt x="255" y="57"/>
                      <a:pt x="198" y="0"/>
                      <a:pt x="127" y="0"/>
                    </a:cubicBezTo>
                    <a:close/>
                  </a:path>
                </a:pathLst>
              </a:custGeom>
              <a:solidFill>
                <a:schemeClr val="bg2"/>
              </a:solidFill>
              <a:ln w="22225" cap="flat" cmpd="sng" algn="ctr">
                <a:solidFill>
                  <a:schemeClr val="accent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11" fontAlgn="base">
                  <a:lnSpc>
                    <a:spcPct val="90000"/>
                  </a:lnSpc>
                  <a:spcBef>
                    <a:spcPct val="0"/>
                  </a:spcBef>
                  <a:spcAft>
                    <a:spcPct val="0"/>
                  </a:spcAft>
                  <a:defRPr/>
                </a:pPr>
                <a:endParaRPr lang="en-US" sz="3200" kern="0">
                  <a:gradFill>
                    <a:gsLst>
                      <a:gs pos="0">
                        <a:srgbClr val="FFFFFF"/>
                      </a:gs>
                      <a:gs pos="100000">
                        <a:srgbClr val="FFFFFF"/>
                      </a:gs>
                    </a:gsLst>
                    <a:lin ang="5400000" scaled="0"/>
                  </a:gradFill>
                  <a:latin typeface="Amazon Ember"/>
                  <a:cs typeface="Segoe UI" pitchFamily="34" charset="0"/>
                </a:endParaRPr>
              </a:p>
            </p:txBody>
          </p:sp>
        </p:grpSp>
      </p:grpSp>
      <p:cxnSp>
        <p:nvCxnSpPr>
          <p:cNvPr id="78" name="Elbow Connector 77">
            <a:extLst>
              <a:ext uri="{FF2B5EF4-FFF2-40B4-BE49-F238E27FC236}">
                <a16:creationId xmlns:a16="http://schemas.microsoft.com/office/drawing/2014/main" id="{80E280A2-01E5-C14E-BA44-9F3B52C013A0}"/>
              </a:ext>
            </a:extLst>
          </p:cNvPr>
          <p:cNvCxnSpPr>
            <a:cxnSpLocks/>
          </p:cNvCxnSpPr>
          <p:nvPr/>
        </p:nvCxnSpPr>
        <p:spPr>
          <a:xfrm>
            <a:off x="6670088" y="1513274"/>
            <a:ext cx="1154157" cy="1113428"/>
          </a:xfrm>
          <a:prstGeom prst="bentConnector3">
            <a:avLst/>
          </a:prstGeom>
          <a:noFill/>
          <a:ln w="19050" cap="flat" cmpd="sng" algn="ctr">
            <a:solidFill>
              <a:srgbClr val="E6ECEF"/>
            </a:solidFill>
            <a:prstDash val="solid"/>
            <a:headEnd type="none" w="med" len="sm"/>
            <a:tailEnd type="arrow" w="lg" len="sm"/>
          </a:ln>
          <a:effectLst/>
        </p:spPr>
      </p:cxnSp>
      <p:cxnSp>
        <p:nvCxnSpPr>
          <p:cNvPr id="80" name="Elbow Connector 79">
            <a:extLst>
              <a:ext uri="{FF2B5EF4-FFF2-40B4-BE49-F238E27FC236}">
                <a16:creationId xmlns:a16="http://schemas.microsoft.com/office/drawing/2014/main" id="{6F3E3F45-ED1B-A444-8DDD-2941486A962F}"/>
              </a:ext>
            </a:extLst>
          </p:cNvPr>
          <p:cNvCxnSpPr>
            <a:cxnSpLocks/>
          </p:cNvCxnSpPr>
          <p:nvPr/>
        </p:nvCxnSpPr>
        <p:spPr>
          <a:xfrm rot="10800000" flipV="1">
            <a:off x="4514740" y="1531066"/>
            <a:ext cx="1147140" cy="954017"/>
          </a:xfrm>
          <a:prstGeom prst="bentConnector3">
            <a:avLst/>
          </a:prstGeom>
          <a:noFill/>
          <a:ln w="19050" cap="flat" cmpd="sng" algn="ctr">
            <a:solidFill>
              <a:srgbClr val="E6ECEF"/>
            </a:solidFill>
            <a:prstDash val="solid"/>
            <a:headEnd type="arrow" w="lg" len="sm"/>
            <a:tailEnd type="none" w="med" len="sm"/>
          </a:ln>
          <a:effectLst/>
        </p:spPr>
      </p:cxnSp>
      <p:grpSp>
        <p:nvGrpSpPr>
          <p:cNvPr id="11" name="Group 10">
            <a:extLst>
              <a:ext uri="{FF2B5EF4-FFF2-40B4-BE49-F238E27FC236}">
                <a16:creationId xmlns:a16="http://schemas.microsoft.com/office/drawing/2014/main" id="{27F2EFB5-B044-4B4E-94C3-BC07ECF6F560}"/>
              </a:ext>
            </a:extLst>
          </p:cNvPr>
          <p:cNvGrpSpPr/>
          <p:nvPr/>
        </p:nvGrpSpPr>
        <p:grpSpPr>
          <a:xfrm>
            <a:off x="5908954" y="1359987"/>
            <a:ext cx="606255" cy="553889"/>
            <a:chOff x="7397138" y="1596917"/>
            <a:chExt cx="997883" cy="911689"/>
          </a:xfrm>
        </p:grpSpPr>
        <p:sp>
          <p:nvSpPr>
            <p:cNvPr id="90" name="Freeform 5">
              <a:extLst>
                <a:ext uri="{FF2B5EF4-FFF2-40B4-BE49-F238E27FC236}">
                  <a16:creationId xmlns:a16="http://schemas.microsoft.com/office/drawing/2014/main" id="{E7BF33A8-126B-A745-810B-B881AE2B7366}"/>
                </a:ext>
              </a:extLst>
            </p:cNvPr>
            <p:cNvSpPr>
              <a:spLocks/>
            </p:cNvSpPr>
            <p:nvPr/>
          </p:nvSpPr>
          <p:spPr bwMode="auto">
            <a:xfrm>
              <a:off x="7503633" y="1596917"/>
              <a:ext cx="796459" cy="837707"/>
            </a:xfrm>
            <a:custGeom>
              <a:avLst/>
              <a:gdLst>
                <a:gd name="T0" fmla="*/ 609 w 1062"/>
                <a:gd name="T1" fmla="*/ 517 h 1117"/>
                <a:gd name="T2" fmla="*/ 459 w 1062"/>
                <a:gd name="T3" fmla="*/ 427 h 1117"/>
                <a:gd name="T4" fmla="*/ 459 w 1062"/>
                <a:gd name="T5" fmla="*/ 117 h 1117"/>
                <a:gd name="T6" fmla="*/ 647 w 1062"/>
                <a:gd name="T7" fmla="*/ 0 h 1117"/>
                <a:gd name="T8" fmla="*/ 903 w 1062"/>
                <a:gd name="T9" fmla="*/ 172 h 1117"/>
                <a:gd name="T10" fmla="*/ 903 w 1062"/>
                <a:gd name="T11" fmla="*/ 343 h 1117"/>
                <a:gd name="T12" fmla="*/ 1062 w 1062"/>
                <a:gd name="T13" fmla="*/ 473 h 1117"/>
                <a:gd name="T14" fmla="*/ 1062 w 1062"/>
                <a:gd name="T15" fmla="*/ 698 h 1117"/>
                <a:gd name="T16" fmla="*/ 918 w 1062"/>
                <a:gd name="T17" fmla="*/ 824 h 1117"/>
                <a:gd name="T18" fmla="*/ 918 w 1062"/>
                <a:gd name="T19" fmla="*/ 987 h 1117"/>
                <a:gd name="T20" fmla="*/ 705 w 1062"/>
                <a:gd name="T21" fmla="*/ 1117 h 1117"/>
                <a:gd name="T22" fmla="*/ 547 w 1062"/>
                <a:gd name="T23" fmla="*/ 1117 h 1117"/>
                <a:gd name="T24" fmla="*/ 467 w 1062"/>
                <a:gd name="T25" fmla="*/ 1056 h 1117"/>
                <a:gd name="T26" fmla="*/ 378 w 1062"/>
                <a:gd name="T27" fmla="*/ 1117 h 1117"/>
                <a:gd name="T28" fmla="*/ 211 w 1062"/>
                <a:gd name="T29" fmla="*/ 1117 h 1117"/>
                <a:gd name="T30" fmla="*/ 0 w 1062"/>
                <a:gd name="T31" fmla="*/ 970 h 1117"/>
                <a:gd name="T32" fmla="*/ 0 w 1062"/>
                <a:gd name="T33" fmla="*/ 845 h 1117"/>
                <a:gd name="T34" fmla="*/ 158 w 1062"/>
                <a:gd name="T35" fmla="*/ 753 h 1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62" h="1117">
                  <a:moveTo>
                    <a:pt x="609" y="517"/>
                  </a:moveTo>
                  <a:lnTo>
                    <a:pt x="459" y="427"/>
                  </a:lnTo>
                  <a:lnTo>
                    <a:pt x="459" y="117"/>
                  </a:lnTo>
                  <a:lnTo>
                    <a:pt x="647" y="0"/>
                  </a:lnTo>
                  <a:lnTo>
                    <a:pt x="903" y="172"/>
                  </a:lnTo>
                  <a:lnTo>
                    <a:pt x="903" y="343"/>
                  </a:lnTo>
                  <a:lnTo>
                    <a:pt x="1062" y="473"/>
                  </a:lnTo>
                  <a:lnTo>
                    <a:pt x="1062" y="698"/>
                  </a:lnTo>
                  <a:lnTo>
                    <a:pt x="918" y="824"/>
                  </a:lnTo>
                  <a:lnTo>
                    <a:pt x="918" y="987"/>
                  </a:lnTo>
                  <a:lnTo>
                    <a:pt x="705" y="1117"/>
                  </a:lnTo>
                  <a:lnTo>
                    <a:pt x="547" y="1117"/>
                  </a:lnTo>
                  <a:lnTo>
                    <a:pt x="467" y="1056"/>
                  </a:lnTo>
                  <a:lnTo>
                    <a:pt x="378" y="1117"/>
                  </a:lnTo>
                  <a:lnTo>
                    <a:pt x="211" y="1117"/>
                  </a:lnTo>
                  <a:lnTo>
                    <a:pt x="0" y="970"/>
                  </a:lnTo>
                  <a:lnTo>
                    <a:pt x="0" y="845"/>
                  </a:lnTo>
                  <a:lnTo>
                    <a:pt x="158" y="753"/>
                  </a:lnTo>
                </a:path>
              </a:pathLst>
            </a:custGeom>
            <a:grpFill/>
            <a:ln w="19050"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defTabSz="1097141">
                <a:defRPr/>
              </a:pPr>
              <a:endParaRPr lang="en-US" sz="2800" kern="0">
                <a:solidFill>
                  <a:srgbClr val="FFFFFF"/>
                </a:solidFill>
                <a:latin typeface="Amazon Ember"/>
              </a:endParaRPr>
            </a:p>
          </p:txBody>
        </p:sp>
        <p:sp>
          <p:nvSpPr>
            <p:cNvPr id="91" name="Freeform 6">
              <a:extLst>
                <a:ext uri="{FF2B5EF4-FFF2-40B4-BE49-F238E27FC236}">
                  <a16:creationId xmlns:a16="http://schemas.microsoft.com/office/drawing/2014/main" id="{93487364-30D3-8948-A8E3-5586FF120E02}"/>
                </a:ext>
              </a:extLst>
            </p:cNvPr>
            <p:cNvSpPr>
              <a:spLocks/>
            </p:cNvSpPr>
            <p:nvPr/>
          </p:nvSpPr>
          <p:spPr bwMode="auto">
            <a:xfrm>
              <a:off x="7397138" y="1596917"/>
              <a:ext cx="450727" cy="626968"/>
            </a:xfrm>
            <a:custGeom>
              <a:avLst/>
              <a:gdLst>
                <a:gd name="T0" fmla="*/ 601 w 601"/>
                <a:gd name="T1" fmla="*/ 117 h 836"/>
                <a:gd name="T2" fmla="*/ 419 w 601"/>
                <a:gd name="T3" fmla="*/ 0 h 836"/>
                <a:gd name="T4" fmla="*/ 142 w 601"/>
                <a:gd name="T5" fmla="*/ 176 h 836"/>
                <a:gd name="T6" fmla="*/ 142 w 601"/>
                <a:gd name="T7" fmla="*/ 343 h 836"/>
                <a:gd name="T8" fmla="*/ 0 w 601"/>
                <a:gd name="T9" fmla="*/ 460 h 836"/>
                <a:gd name="T10" fmla="*/ 0 w 601"/>
                <a:gd name="T11" fmla="*/ 709 h 836"/>
                <a:gd name="T12" fmla="*/ 157 w 601"/>
                <a:gd name="T13" fmla="*/ 836 h 836"/>
              </a:gdLst>
              <a:ahLst/>
              <a:cxnLst>
                <a:cxn ang="0">
                  <a:pos x="T0" y="T1"/>
                </a:cxn>
                <a:cxn ang="0">
                  <a:pos x="T2" y="T3"/>
                </a:cxn>
                <a:cxn ang="0">
                  <a:pos x="T4" y="T5"/>
                </a:cxn>
                <a:cxn ang="0">
                  <a:pos x="T6" y="T7"/>
                </a:cxn>
                <a:cxn ang="0">
                  <a:pos x="T8" y="T9"/>
                </a:cxn>
                <a:cxn ang="0">
                  <a:pos x="T10" y="T11"/>
                </a:cxn>
                <a:cxn ang="0">
                  <a:pos x="T12" y="T13"/>
                </a:cxn>
              </a:cxnLst>
              <a:rect l="0" t="0" r="r" b="b"/>
              <a:pathLst>
                <a:path w="601" h="836">
                  <a:moveTo>
                    <a:pt x="601" y="117"/>
                  </a:moveTo>
                  <a:lnTo>
                    <a:pt x="419" y="0"/>
                  </a:lnTo>
                  <a:lnTo>
                    <a:pt x="142" y="176"/>
                  </a:lnTo>
                  <a:lnTo>
                    <a:pt x="142" y="343"/>
                  </a:lnTo>
                  <a:lnTo>
                    <a:pt x="0" y="460"/>
                  </a:lnTo>
                  <a:lnTo>
                    <a:pt x="0" y="709"/>
                  </a:lnTo>
                  <a:lnTo>
                    <a:pt x="157" y="836"/>
                  </a:lnTo>
                </a:path>
              </a:pathLst>
            </a:custGeom>
            <a:grpFill/>
            <a:ln w="19050"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defTabSz="1097141">
                <a:defRPr/>
              </a:pPr>
              <a:endParaRPr lang="en-US" sz="2800" kern="0">
                <a:solidFill>
                  <a:srgbClr val="FFFFFF"/>
                </a:solidFill>
                <a:latin typeface="Amazon Ember"/>
              </a:endParaRPr>
            </a:p>
          </p:txBody>
        </p:sp>
        <p:sp>
          <p:nvSpPr>
            <p:cNvPr id="92" name="Freeform 7">
              <a:extLst>
                <a:ext uri="{FF2B5EF4-FFF2-40B4-BE49-F238E27FC236}">
                  <a16:creationId xmlns:a16="http://schemas.microsoft.com/office/drawing/2014/main" id="{36379AFB-D598-4E4F-9A35-A1B3C2489095}"/>
                </a:ext>
              </a:extLst>
            </p:cNvPr>
            <p:cNvSpPr>
              <a:spLocks/>
            </p:cNvSpPr>
            <p:nvPr/>
          </p:nvSpPr>
          <p:spPr bwMode="auto">
            <a:xfrm>
              <a:off x="7766119" y="1999646"/>
              <a:ext cx="87746" cy="389230"/>
            </a:xfrm>
            <a:custGeom>
              <a:avLst/>
              <a:gdLst>
                <a:gd name="T0" fmla="*/ 0 w 117"/>
                <a:gd name="T1" fmla="*/ 0 h 519"/>
                <a:gd name="T2" fmla="*/ 117 w 117"/>
                <a:gd name="T3" fmla="*/ 88 h 519"/>
                <a:gd name="T4" fmla="*/ 117 w 117"/>
                <a:gd name="T5" fmla="*/ 519 h 519"/>
              </a:gdLst>
              <a:ahLst/>
              <a:cxnLst>
                <a:cxn ang="0">
                  <a:pos x="T0" y="T1"/>
                </a:cxn>
                <a:cxn ang="0">
                  <a:pos x="T2" y="T3"/>
                </a:cxn>
                <a:cxn ang="0">
                  <a:pos x="T4" y="T5"/>
                </a:cxn>
              </a:cxnLst>
              <a:rect l="0" t="0" r="r" b="b"/>
              <a:pathLst>
                <a:path w="117" h="519">
                  <a:moveTo>
                    <a:pt x="0" y="0"/>
                  </a:moveTo>
                  <a:lnTo>
                    <a:pt x="117" y="88"/>
                  </a:lnTo>
                  <a:lnTo>
                    <a:pt x="117" y="519"/>
                  </a:lnTo>
                </a:path>
              </a:pathLst>
            </a:custGeom>
            <a:grpFill/>
            <a:ln w="19050"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defTabSz="1097141">
                <a:defRPr/>
              </a:pPr>
              <a:endParaRPr lang="en-US" sz="2800" kern="0">
                <a:solidFill>
                  <a:srgbClr val="FFFFFF"/>
                </a:solidFill>
                <a:latin typeface="Amazon Ember"/>
              </a:endParaRPr>
            </a:p>
          </p:txBody>
        </p:sp>
        <p:sp>
          <p:nvSpPr>
            <p:cNvPr id="93" name="Freeform 8">
              <a:extLst>
                <a:ext uri="{FF2B5EF4-FFF2-40B4-BE49-F238E27FC236}">
                  <a16:creationId xmlns:a16="http://schemas.microsoft.com/office/drawing/2014/main" id="{6BA98C3A-2C55-054B-8600-5CE14674F064}"/>
                </a:ext>
              </a:extLst>
            </p:cNvPr>
            <p:cNvSpPr>
              <a:spLocks/>
            </p:cNvSpPr>
            <p:nvPr/>
          </p:nvSpPr>
          <p:spPr bwMode="auto">
            <a:xfrm>
              <a:off x="7611627" y="2163138"/>
              <a:ext cx="236238" cy="131993"/>
            </a:xfrm>
            <a:custGeom>
              <a:avLst/>
              <a:gdLst>
                <a:gd name="T0" fmla="*/ 151 w 151"/>
                <a:gd name="T1" fmla="*/ 0 h 84"/>
                <a:gd name="T2" fmla="*/ 0 w 151"/>
                <a:gd name="T3" fmla="*/ 84 h 84"/>
              </a:gdLst>
              <a:ahLst/>
              <a:cxnLst>
                <a:cxn ang="0">
                  <a:pos x="T0" y="T1"/>
                </a:cxn>
                <a:cxn ang="0">
                  <a:pos x="T2" y="T3"/>
                </a:cxn>
              </a:cxnLst>
              <a:rect l="0" t="0" r="r" b="b"/>
              <a:pathLst>
                <a:path w="151" h="84">
                  <a:moveTo>
                    <a:pt x="151" y="0"/>
                  </a:moveTo>
                  <a:cubicBezTo>
                    <a:pt x="151" y="1"/>
                    <a:pt x="0" y="84"/>
                    <a:pt x="0" y="84"/>
                  </a:cubicBezTo>
                </a:path>
              </a:pathLst>
            </a:custGeom>
            <a:grpFill/>
            <a:ln w="19050"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defTabSz="1097141">
                <a:defRPr/>
              </a:pPr>
              <a:endParaRPr lang="en-US" sz="2800" kern="0">
                <a:solidFill>
                  <a:srgbClr val="FFFFFF"/>
                </a:solidFill>
                <a:latin typeface="Amazon Ember"/>
              </a:endParaRPr>
            </a:p>
          </p:txBody>
        </p:sp>
        <p:sp>
          <p:nvSpPr>
            <p:cNvPr id="94" name="Line 9">
              <a:extLst>
                <a:ext uri="{FF2B5EF4-FFF2-40B4-BE49-F238E27FC236}">
                  <a16:creationId xmlns:a16="http://schemas.microsoft.com/office/drawing/2014/main" id="{CC55597E-584F-8342-8C6C-FD03D8FDF014}"/>
                </a:ext>
              </a:extLst>
            </p:cNvPr>
            <p:cNvSpPr>
              <a:spLocks noChangeShapeType="1"/>
            </p:cNvSpPr>
            <p:nvPr/>
          </p:nvSpPr>
          <p:spPr bwMode="auto">
            <a:xfrm flipV="1">
              <a:off x="7627376" y="2329629"/>
              <a:ext cx="134243" cy="79496"/>
            </a:xfrm>
            <a:prstGeom prst="line">
              <a:avLst/>
            </a:prstGeom>
            <a:grpFill/>
            <a:ln w="19050"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defTabSz="1097141">
                <a:defRPr/>
              </a:pPr>
              <a:endParaRPr lang="en-US" sz="2800" kern="0">
                <a:solidFill>
                  <a:srgbClr val="FFFFFF"/>
                </a:solidFill>
                <a:latin typeface="Amazon Ember"/>
              </a:endParaRPr>
            </a:p>
          </p:txBody>
        </p:sp>
        <p:sp>
          <p:nvSpPr>
            <p:cNvPr id="95" name="Freeform 10">
              <a:extLst>
                <a:ext uri="{FF2B5EF4-FFF2-40B4-BE49-F238E27FC236}">
                  <a16:creationId xmlns:a16="http://schemas.microsoft.com/office/drawing/2014/main" id="{10330B44-7C10-AF40-91A4-FACD20875E2A}"/>
                </a:ext>
              </a:extLst>
            </p:cNvPr>
            <p:cNvSpPr>
              <a:spLocks/>
            </p:cNvSpPr>
            <p:nvPr/>
          </p:nvSpPr>
          <p:spPr bwMode="auto">
            <a:xfrm>
              <a:off x="7508132" y="2037894"/>
              <a:ext cx="227238" cy="188240"/>
            </a:xfrm>
            <a:custGeom>
              <a:avLst/>
              <a:gdLst>
                <a:gd name="T0" fmla="*/ 303 w 303"/>
                <a:gd name="T1" fmla="*/ 251 h 251"/>
                <a:gd name="T2" fmla="*/ 303 w 303"/>
                <a:gd name="T3" fmla="*/ 87 h 251"/>
                <a:gd name="T4" fmla="*/ 157 w 303"/>
                <a:gd name="T5" fmla="*/ 0 h 251"/>
                <a:gd name="T6" fmla="*/ 0 w 303"/>
                <a:gd name="T7" fmla="*/ 100 h 251"/>
              </a:gdLst>
              <a:ahLst/>
              <a:cxnLst>
                <a:cxn ang="0">
                  <a:pos x="T0" y="T1"/>
                </a:cxn>
                <a:cxn ang="0">
                  <a:pos x="T2" y="T3"/>
                </a:cxn>
                <a:cxn ang="0">
                  <a:pos x="T4" y="T5"/>
                </a:cxn>
                <a:cxn ang="0">
                  <a:pos x="T6" y="T7"/>
                </a:cxn>
              </a:cxnLst>
              <a:rect l="0" t="0" r="r" b="b"/>
              <a:pathLst>
                <a:path w="303" h="251">
                  <a:moveTo>
                    <a:pt x="303" y="251"/>
                  </a:moveTo>
                  <a:lnTo>
                    <a:pt x="303" y="87"/>
                  </a:lnTo>
                  <a:lnTo>
                    <a:pt x="157" y="0"/>
                  </a:lnTo>
                  <a:lnTo>
                    <a:pt x="0" y="100"/>
                  </a:lnTo>
                </a:path>
              </a:pathLst>
            </a:custGeom>
            <a:grpFill/>
            <a:ln w="19050"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defTabSz="1097141">
                <a:defRPr/>
              </a:pPr>
              <a:endParaRPr lang="en-US" sz="2800" kern="0">
                <a:solidFill>
                  <a:srgbClr val="FFFFFF"/>
                </a:solidFill>
                <a:latin typeface="Amazon Ember"/>
              </a:endParaRPr>
            </a:p>
          </p:txBody>
        </p:sp>
        <p:sp>
          <p:nvSpPr>
            <p:cNvPr id="96" name="Freeform 11">
              <a:extLst>
                <a:ext uri="{FF2B5EF4-FFF2-40B4-BE49-F238E27FC236}">
                  <a16:creationId xmlns:a16="http://schemas.microsoft.com/office/drawing/2014/main" id="{5D024C0F-3765-EC4C-8DFB-6966F2392E27}"/>
                </a:ext>
              </a:extLst>
            </p:cNvPr>
            <p:cNvSpPr>
              <a:spLocks/>
            </p:cNvSpPr>
            <p:nvPr/>
          </p:nvSpPr>
          <p:spPr bwMode="auto">
            <a:xfrm>
              <a:off x="7508132" y="1857154"/>
              <a:ext cx="117744" cy="176991"/>
            </a:xfrm>
            <a:custGeom>
              <a:avLst/>
              <a:gdLst>
                <a:gd name="T0" fmla="*/ 0 w 157"/>
                <a:gd name="T1" fmla="*/ 0 h 236"/>
                <a:gd name="T2" fmla="*/ 157 w 157"/>
                <a:gd name="T3" fmla="*/ 101 h 236"/>
                <a:gd name="T4" fmla="*/ 157 w 157"/>
                <a:gd name="T5" fmla="*/ 236 h 236"/>
              </a:gdLst>
              <a:ahLst/>
              <a:cxnLst>
                <a:cxn ang="0">
                  <a:pos x="T0" y="T1"/>
                </a:cxn>
                <a:cxn ang="0">
                  <a:pos x="T2" y="T3"/>
                </a:cxn>
                <a:cxn ang="0">
                  <a:pos x="T4" y="T5"/>
                </a:cxn>
              </a:cxnLst>
              <a:rect l="0" t="0" r="r" b="b"/>
              <a:pathLst>
                <a:path w="157" h="236">
                  <a:moveTo>
                    <a:pt x="0" y="0"/>
                  </a:moveTo>
                  <a:lnTo>
                    <a:pt x="157" y="101"/>
                  </a:lnTo>
                  <a:lnTo>
                    <a:pt x="157" y="236"/>
                  </a:lnTo>
                </a:path>
              </a:pathLst>
            </a:custGeom>
            <a:grpFill/>
            <a:ln w="19050"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defTabSz="1097141">
                <a:defRPr/>
              </a:pPr>
              <a:endParaRPr lang="en-US" sz="2800" kern="0">
                <a:solidFill>
                  <a:srgbClr val="FFFFFF"/>
                </a:solidFill>
                <a:latin typeface="Amazon Ember"/>
              </a:endParaRPr>
            </a:p>
          </p:txBody>
        </p:sp>
        <p:sp>
          <p:nvSpPr>
            <p:cNvPr id="97" name="Freeform 12">
              <a:extLst>
                <a:ext uri="{FF2B5EF4-FFF2-40B4-BE49-F238E27FC236}">
                  <a16:creationId xmlns:a16="http://schemas.microsoft.com/office/drawing/2014/main" id="{4A1D3DD5-5002-544D-8B54-416632C2CCD9}"/>
                </a:ext>
              </a:extLst>
            </p:cNvPr>
            <p:cNvSpPr>
              <a:spLocks/>
            </p:cNvSpPr>
            <p:nvPr/>
          </p:nvSpPr>
          <p:spPr bwMode="auto">
            <a:xfrm>
              <a:off x="7625876" y="1727410"/>
              <a:ext cx="109494" cy="205489"/>
            </a:xfrm>
            <a:custGeom>
              <a:avLst/>
              <a:gdLst>
                <a:gd name="T0" fmla="*/ 0 w 146"/>
                <a:gd name="T1" fmla="*/ 274 h 274"/>
                <a:gd name="T2" fmla="*/ 146 w 146"/>
                <a:gd name="T3" fmla="*/ 186 h 274"/>
                <a:gd name="T4" fmla="*/ 146 w 146"/>
                <a:gd name="T5" fmla="*/ 0 h 274"/>
              </a:gdLst>
              <a:ahLst/>
              <a:cxnLst>
                <a:cxn ang="0">
                  <a:pos x="T0" y="T1"/>
                </a:cxn>
                <a:cxn ang="0">
                  <a:pos x="T2" y="T3"/>
                </a:cxn>
                <a:cxn ang="0">
                  <a:pos x="T4" y="T5"/>
                </a:cxn>
              </a:cxnLst>
              <a:rect l="0" t="0" r="r" b="b"/>
              <a:pathLst>
                <a:path w="146" h="274">
                  <a:moveTo>
                    <a:pt x="0" y="274"/>
                  </a:moveTo>
                  <a:lnTo>
                    <a:pt x="146" y="186"/>
                  </a:lnTo>
                  <a:lnTo>
                    <a:pt x="146" y="0"/>
                  </a:lnTo>
                </a:path>
              </a:pathLst>
            </a:custGeom>
            <a:grpFill/>
            <a:ln w="19050"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defTabSz="1097141">
                <a:defRPr/>
              </a:pPr>
              <a:endParaRPr lang="en-US" sz="2800" kern="0">
                <a:solidFill>
                  <a:srgbClr val="FFFFFF"/>
                </a:solidFill>
                <a:latin typeface="Amazon Ember"/>
              </a:endParaRPr>
            </a:p>
          </p:txBody>
        </p:sp>
        <p:sp>
          <p:nvSpPr>
            <p:cNvPr id="98" name="Line 13">
              <a:extLst>
                <a:ext uri="{FF2B5EF4-FFF2-40B4-BE49-F238E27FC236}">
                  <a16:creationId xmlns:a16="http://schemas.microsoft.com/office/drawing/2014/main" id="{EEB2002D-1F77-9947-AD72-C16BFBAC599A}"/>
                </a:ext>
              </a:extLst>
            </p:cNvPr>
            <p:cNvSpPr>
              <a:spLocks noChangeShapeType="1"/>
            </p:cNvSpPr>
            <p:nvPr/>
          </p:nvSpPr>
          <p:spPr bwMode="auto">
            <a:xfrm>
              <a:off x="7622127" y="1661414"/>
              <a:ext cx="0" cy="178491"/>
            </a:xfrm>
            <a:prstGeom prst="line">
              <a:avLst/>
            </a:prstGeom>
            <a:grpFill/>
            <a:ln w="19050"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defTabSz="1097141">
                <a:defRPr/>
              </a:pPr>
              <a:endParaRPr lang="en-US" sz="2800" kern="0">
                <a:solidFill>
                  <a:srgbClr val="FFFFFF"/>
                </a:solidFill>
                <a:latin typeface="Amazon Ember"/>
              </a:endParaRPr>
            </a:p>
          </p:txBody>
        </p:sp>
        <p:sp>
          <p:nvSpPr>
            <p:cNvPr id="99" name="Line 14">
              <a:extLst>
                <a:ext uri="{FF2B5EF4-FFF2-40B4-BE49-F238E27FC236}">
                  <a16:creationId xmlns:a16="http://schemas.microsoft.com/office/drawing/2014/main" id="{02FAC104-C79A-4E48-A96E-6F5C15F05F60}"/>
                </a:ext>
              </a:extLst>
            </p:cNvPr>
            <p:cNvSpPr>
              <a:spLocks noChangeShapeType="1"/>
            </p:cNvSpPr>
            <p:nvPr/>
          </p:nvSpPr>
          <p:spPr bwMode="auto">
            <a:xfrm flipH="1">
              <a:off x="7993358" y="1794907"/>
              <a:ext cx="182991" cy="0"/>
            </a:xfrm>
            <a:prstGeom prst="line">
              <a:avLst/>
            </a:prstGeom>
            <a:grpFill/>
            <a:ln w="19050"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defTabSz="1097141">
                <a:defRPr/>
              </a:pPr>
              <a:endParaRPr lang="en-US" sz="2800" kern="0">
                <a:solidFill>
                  <a:srgbClr val="FFFFFF"/>
                </a:solidFill>
                <a:latin typeface="Amazon Ember"/>
              </a:endParaRPr>
            </a:p>
          </p:txBody>
        </p:sp>
        <p:sp>
          <p:nvSpPr>
            <p:cNvPr id="100" name="Line 15">
              <a:extLst>
                <a:ext uri="{FF2B5EF4-FFF2-40B4-BE49-F238E27FC236}">
                  <a16:creationId xmlns:a16="http://schemas.microsoft.com/office/drawing/2014/main" id="{35823F92-06AE-3A43-800F-B056C1A7A31D}"/>
                </a:ext>
              </a:extLst>
            </p:cNvPr>
            <p:cNvSpPr>
              <a:spLocks noChangeShapeType="1"/>
            </p:cNvSpPr>
            <p:nvPr/>
          </p:nvSpPr>
          <p:spPr bwMode="auto">
            <a:xfrm flipH="1" flipV="1">
              <a:off x="8137350" y="2067143"/>
              <a:ext cx="125244" cy="84746"/>
            </a:xfrm>
            <a:prstGeom prst="line">
              <a:avLst/>
            </a:prstGeom>
            <a:grpFill/>
            <a:ln w="19050"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defTabSz="1097141">
                <a:defRPr/>
              </a:pPr>
              <a:endParaRPr lang="en-US" sz="2800" kern="0">
                <a:solidFill>
                  <a:srgbClr val="FFFFFF"/>
                </a:solidFill>
                <a:latin typeface="Amazon Ember"/>
              </a:endParaRPr>
            </a:p>
          </p:txBody>
        </p:sp>
        <p:sp>
          <p:nvSpPr>
            <p:cNvPr id="101" name="Line 16">
              <a:extLst>
                <a:ext uri="{FF2B5EF4-FFF2-40B4-BE49-F238E27FC236}">
                  <a16:creationId xmlns:a16="http://schemas.microsoft.com/office/drawing/2014/main" id="{0B531E28-37FA-864D-AF3A-C04ED4EEA129}"/>
                </a:ext>
              </a:extLst>
            </p:cNvPr>
            <p:cNvSpPr>
              <a:spLocks noChangeShapeType="1"/>
            </p:cNvSpPr>
            <p:nvPr/>
          </p:nvSpPr>
          <p:spPr bwMode="auto">
            <a:xfrm>
              <a:off x="7865114" y="2262133"/>
              <a:ext cx="128243" cy="0"/>
            </a:xfrm>
            <a:prstGeom prst="line">
              <a:avLst/>
            </a:prstGeom>
            <a:grpFill/>
            <a:ln w="19050"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defTabSz="1097141">
                <a:defRPr/>
              </a:pPr>
              <a:endParaRPr lang="en-US" sz="2800" kern="0">
                <a:solidFill>
                  <a:srgbClr val="FFFFFF"/>
                </a:solidFill>
                <a:latin typeface="Amazon Ember"/>
              </a:endParaRPr>
            </a:p>
          </p:txBody>
        </p:sp>
        <p:sp>
          <p:nvSpPr>
            <p:cNvPr id="102" name="Line 17">
              <a:extLst>
                <a:ext uri="{FF2B5EF4-FFF2-40B4-BE49-F238E27FC236}">
                  <a16:creationId xmlns:a16="http://schemas.microsoft.com/office/drawing/2014/main" id="{6CEC0F39-0D12-0443-9F7D-D843222ED7C8}"/>
                </a:ext>
              </a:extLst>
            </p:cNvPr>
            <p:cNvSpPr>
              <a:spLocks noChangeShapeType="1"/>
            </p:cNvSpPr>
            <p:nvPr/>
          </p:nvSpPr>
          <p:spPr bwMode="auto">
            <a:xfrm flipH="1">
              <a:off x="7401638" y="1976398"/>
              <a:ext cx="125244" cy="61497"/>
            </a:xfrm>
            <a:prstGeom prst="line">
              <a:avLst/>
            </a:prstGeom>
            <a:grpFill/>
            <a:ln w="19050"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defTabSz="1097141">
                <a:defRPr/>
              </a:pPr>
              <a:endParaRPr lang="en-US" sz="2800" kern="0">
                <a:solidFill>
                  <a:srgbClr val="FFFFFF"/>
                </a:solidFill>
                <a:latin typeface="Amazon Ember"/>
              </a:endParaRPr>
            </a:p>
          </p:txBody>
        </p:sp>
        <p:sp>
          <p:nvSpPr>
            <p:cNvPr id="103" name="Line 18">
              <a:extLst>
                <a:ext uri="{FF2B5EF4-FFF2-40B4-BE49-F238E27FC236}">
                  <a16:creationId xmlns:a16="http://schemas.microsoft.com/office/drawing/2014/main" id="{2663ABD4-C0E9-2240-9920-CB9503D4A22D}"/>
                </a:ext>
              </a:extLst>
            </p:cNvPr>
            <p:cNvSpPr>
              <a:spLocks noChangeShapeType="1"/>
            </p:cNvSpPr>
            <p:nvPr/>
          </p:nvSpPr>
          <p:spPr bwMode="auto">
            <a:xfrm flipH="1">
              <a:off x="7397138" y="1976398"/>
              <a:ext cx="129743" cy="64497"/>
            </a:xfrm>
            <a:prstGeom prst="line">
              <a:avLst/>
            </a:prstGeom>
            <a:grpFill/>
            <a:ln w="19050"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defTabSz="1097141">
                <a:defRPr/>
              </a:pPr>
              <a:endParaRPr lang="en-US" sz="2800" kern="0">
                <a:solidFill>
                  <a:srgbClr val="FFFFFF"/>
                </a:solidFill>
                <a:latin typeface="Amazon Ember"/>
              </a:endParaRPr>
            </a:p>
          </p:txBody>
        </p:sp>
        <p:sp>
          <p:nvSpPr>
            <p:cNvPr id="104" name="Line 19">
              <a:extLst>
                <a:ext uri="{FF2B5EF4-FFF2-40B4-BE49-F238E27FC236}">
                  <a16:creationId xmlns:a16="http://schemas.microsoft.com/office/drawing/2014/main" id="{CCEB3893-3E31-434F-AA33-727A585822B3}"/>
                </a:ext>
              </a:extLst>
            </p:cNvPr>
            <p:cNvSpPr>
              <a:spLocks noChangeShapeType="1"/>
            </p:cNvSpPr>
            <p:nvPr/>
          </p:nvSpPr>
          <p:spPr bwMode="auto">
            <a:xfrm>
              <a:off x="7625876" y="1932900"/>
              <a:ext cx="0" cy="104995"/>
            </a:xfrm>
            <a:prstGeom prst="line">
              <a:avLst/>
            </a:prstGeom>
            <a:grpFill/>
            <a:ln w="19050"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defTabSz="1097141">
                <a:defRPr/>
              </a:pPr>
              <a:endParaRPr lang="en-US" sz="2800" kern="0">
                <a:solidFill>
                  <a:srgbClr val="FFFFFF"/>
                </a:solidFill>
                <a:latin typeface="Amazon Ember"/>
              </a:endParaRPr>
            </a:p>
          </p:txBody>
        </p:sp>
        <p:sp>
          <p:nvSpPr>
            <p:cNvPr id="105" name="Line 20">
              <a:extLst>
                <a:ext uri="{FF2B5EF4-FFF2-40B4-BE49-F238E27FC236}">
                  <a16:creationId xmlns:a16="http://schemas.microsoft.com/office/drawing/2014/main" id="{718519FF-A095-E240-B57D-423419189B9E}"/>
                </a:ext>
              </a:extLst>
            </p:cNvPr>
            <p:cNvSpPr>
              <a:spLocks noChangeShapeType="1"/>
            </p:cNvSpPr>
            <p:nvPr/>
          </p:nvSpPr>
          <p:spPr bwMode="auto">
            <a:xfrm>
              <a:off x="7622127" y="1658414"/>
              <a:ext cx="0" cy="186740"/>
            </a:xfrm>
            <a:prstGeom prst="line">
              <a:avLst/>
            </a:prstGeom>
            <a:grpFill/>
            <a:ln w="19050"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defTabSz="1097141">
                <a:defRPr/>
              </a:pPr>
              <a:endParaRPr lang="en-US" sz="2800" kern="0">
                <a:solidFill>
                  <a:srgbClr val="FFFFFF"/>
                </a:solidFill>
                <a:latin typeface="Amazon Ember"/>
              </a:endParaRPr>
            </a:p>
          </p:txBody>
        </p:sp>
        <p:sp>
          <p:nvSpPr>
            <p:cNvPr id="106" name="Line 21">
              <a:extLst>
                <a:ext uri="{FF2B5EF4-FFF2-40B4-BE49-F238E27FC236}">
                  <a16:creationId xmlns:a16="http://schemas.microsoft.com/office/drawing/2014/main" id="{324C584A-B11C-6249-86A7-51A8AB54D100}"/>
                </a:ext>
              </a:extLst>
            </p:cNvPr>
            <p:cNvSpPr>
              <a:spLocks noChangeShapeType="1"/>
            </p:cNvSpPr>
            <p:nvPr/>
          </p:nvSpPr>
          <p:spPr bwMode="auto">
            <a:xfrm>
              <a:off x="7853865" y="2262133"/>
              <a:ext cx="139493" cy="0"/>
            </a:xfrm>
            <a:prstGeom prst="line">
              <a:avLst/>
            </a:prstGeom>
            <a:grpFill/>
            <a:ln w="19050"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defTabSz="1097141">
                <a:defRPr/>
              </a:pPr>
              <a:endParaRPr lang="en-US" sz="2800" kern="0">
                <a:solidFill>
                  <a:srgbClr val="FFFFFF"/>
                </a:solidFill>
                <a:latin typeface="Amazon Ember"/>
              </a:endParaRPr>
            </a:p>
          </p:txBody>
        </p:sp>
        <p:sp>
          <p:nvSpPr>
            <p:cNvPr id="107" name="Oval 106">
              <a:extLst>
                <a:ext uri="{FF2B5EF4-FFF2-40B4-BE49-F238E27FC236}">
                  <a16:creationId xmlns:a16="http://schemas.microsoft.com/office/drawing/2014/main" id="{B9AAC483-B80A-F64F-814D-1E603F2ACEAB}"/>
                </a:ext>
              </a:extLst>
            </p:cNvPr>
            <p:cNvSpPr>
              <a:spLocks noChangeArrowheads="1"/>
            </p:cNvSpPr>
            <p:nvPr/>
          </p:nvSpPr>
          <p:spPr bwMode="auto">
            <a:xfrm>
              <a:off x="8103602" y="2028895"/>
              <a:ext cx="75746" cy="77246"/>
            </a:xfrm>
            <a:prstGeom prst="ellipse">
              <a:avLst/>
            </a:prstGeom>
            <a:solidFill>
              <a:srgbClr val="FFFFFF"/>
            </a:solidFill>
            <a:ln w="25400" cap="rnd">
              <a:noFill/>
              <a:prstDash val="solid"/>
              <a:round/>
              <a:headEnd/>
              <a:tailEnd/>
            </a:ln>
          </p:spPr>
          <p:txBody>
            <a:bodyPr vert="horz" wrap="square" lIns="91440" tIns="45720" rIns="91440" bIns="45720" numCol="1" anchor="t" anchorCtr="0" compatLnSpc="1">
              <a:prstTxWarp prst="textNoShape">
                <a:avLst/>
              </a:prstTxWarp>
            </a:bodyPr>
            <a:lstStyle/>
            <a:p>
              <a:pPr defTabSz="1097141">
                <a:defRPr/>
              </a:pPr>
              <a:endParaRPr lang="en-US" sz="2800" kern="0">
                <a:solidFill>
                  <a:srgbClr val="FFFFFF"/>
                </a:solidFill>
                <a:latin typeface="Amazon Ember"/>
              </a:endParaRPr>
            </a:p>
          </p:txBody>
        </p:sp>
        <p:sp>
          <p:nvSpPr>
            <p:cNvPr id="108" name="Oval 107">
              <a:extLst>
                <a:ext uri="{FF2B5EF4-FFF2-40B4-BE49-F238E27FC236}">
                  <a16:creationId xmlns:a16="http://schemas.microsoft.com/office/drawing/2014/main" id="{92DAF0F3-5ABF-1D4C-A97E-F4488CDDC6F0}"/>
                </a:ext>
              </a:extLst>
            </p:cNvPr>
            <p:cNvSpPr>
              <a:spLocks noChangeArrowheads="1"/>
            </p:cNvSpPr>
            <p:nvPr/>
          </p:nvSpPr>
          <p:spPr bwMode="auto">
            <a:xfrm>
              <a:off x="7922111" y="1945649"/>
              <a:ext cx="75746" cy="77246"/>
            </a:xfrm>
            <a:prstGeom prst="ellipse">
              <a:avLst/>
            </a:prstGeom>
            <a:solidFill>
              <a:srgbClr val="FFFFFF"/>
            </a:solidFill>
            <a:ln w="25400" cap="rnd">
              <a:noFill/>
              <a:prstDash val="solid"/>
              <a:round/>
              <a:headEnd/>
              <a:tailEnd/>
            </a:ln>
          </p:spPr>
          <p:txBody>
            <a:bodyPr vert="horz" wrap="square" lIns="91440" tIns="45720" rIns="91440" bIns="45720" numCol="1" anchor="t" anchorCtr="0" compatLnSpc="1">
              <a:prstTxWarp prst="textNoShape">
                <a:avLst/>
              </a:prstTxWarp>
            </a:bodyPr>
            <a:lstStyle/>
            <a:p>
              <a:pPr defTabSz="1097141">
                <a:defRPr/>
              </a:pPr>
              <a:endParaRPr lang="en-US" sz="2800" kern="0">
                <a:solidFill>
                  <a:srgbClr val="FFFFFF"/>
                </a:solidFill>
                <a:latin typeface="Amazon Ember"/>
              </a:endParaRPr>
            </a:p>
          </p:txBody>
        </p:sp>
        <p:sp>
          <p:nvSpPr>
            <p:cNvPr id="109" name="Oval 108">
              <a:extLst>
                <a:ext uri="{FF2B5EF4-FFF2-40B4-BE49-F238E27FC236}">
                  <a16:creationId xmlns:a16="http://schemas.microsoft.com/office/drawing/2014/main" id="{845E5158-A746-8B43-8737-5B4FD348ECBC}"/>
                </a:ext>
              </a:extLst>
            </p:cNvPr>
            <p:cNvSpPr>
              <a:spLocks noChangeArrowheads="1"/>
            </p:cNvSpPr>
            <p:nvPr/>
          </p:nvSpPr>
          <p:spPr bwMode="auto">
            <a:xfrm>
              <a:off x="7955110" y="1755909"/>
              <a:ext cx="75746" cy="77246"/>
            </a:xfrm>
            <a:prstGeom prst="ellipse">
              <a:avLst/>
            </a:prstGeom>
            <a:solidFill>
              <a:srgbClr val="FFFFFF"/>
            </a:solidFill>
            <a:ln w="25400" cap="rnd">
              <a:noFill/>
              <a:prstDash val="solid"/>
              <a:round/>
              <a:headEnd/>
              <a:tailEnd/>
            </a:ln>
          </p:spPr>
          <p:txBody>
            <a:bodyPr vert="horz" wrap="square" lIns="91440" tIns="45720" rIns="91440" bIns="45720" numCol="1" anchor="t" anchorCtr="0" compatLnSpc="1">
              <a:prstTxWarp prst="textNoShape">
                <a:avLst/>
              </a:prstTxWarp>
            </a:bodyPr>
            <a:lstStyle/>
            <a:p>
              <a:pPr defTabSz="1097141">
                <a:defRPr/>
              </a:pPr>
              <a:endParaRPr lang="en-US" sz="2800" kern="0">
                <a:solidFill>
                  <a:srgbClr val="FFFFFF"/>
                </a:solidFill>
                <a:latin typeface="Amazon Ember"/>
              </a:endParaRPr>
            </a:p>
          </p:txBody>
        </p:sp>
        <p:sp>
          <p:nvSpPr>
            <p:cNvPr id="110" name="Oval 109">
              <a:extLst>
                <a:ext uri="{FF2B5EF4-FFF2-40B4-BE49-F238E27FC236}">
                  <a16:creationId xmlns:a16="http://schemas.microsoft.com/office/drawing/2014/main" id="{59716457-46B7-C24C-8E3B-19A8F8F05C4E}"/>
                </a:ext>
              </a:extLst>
            </p:cNvPr>
            <p:cNvSpPr>
              <a:spLocks noChangeArrowheads="1"/>
            </p:cNvSpPr>
            <p:nvPr/>
          </p:nvSpPr>
          <p:spPr bwMode="auto">
            <a:xfrm>
              <a:off x="7955110" y="2223135"/>
              <a:ext cx="75746" cy="77246"/>
            </a:xfrm>
            <a:prstGeom prst="ellipse">
              <a:avLst/>
            </a:prstGeom>
            <a:solidFill>
              <a:srgbClr val="FFFFFF"/>
            </a:solidFill>
            <a:ln w="25400" cap="rnd">
              <a:noFill/>
              <a:prstDash val="solid"/>
              <a:round/>
              <a:headEnd/>
              <a:tailEnd/>
            </a:ln>
          </p:spPr>
          <p:txBody>
            <a:bodyPr vert="horz" wrap="square" lIns="91440" tIns="45720" rIns="91440" bIns="45720" numCol="1" anchor="t" anchorCtr="0" compatLnSpc="1">
              <a:prstTxWarp prst="textNoShape">
                <a:avLst/>
              </a:prstTxWarp>
            </a:bodyPr>
            <a:lstStyle/>
            <a:p>
              <a:pPr defTabSz="1097141">
                <a:defRPr/>
              </a:pPr>
              <a:endParaRPr lang="en-US" sz="2800" kern="0">
                <a:solidFill>
                  <a:srgbClr val="FFFFFF"/>
                </a:solidFill>
                <a:latin typeface="Amazon Ember"/>
              </a:endParaRPr>
            </a:p>
          </p:txBody>
        </p:sp>
        <p:grpSp>
          <p:nvGrpSpPr>
            <p:cNvPr id="87" name="Group 86">
              <a:extLst>
                <a:ext uri="{FF2B5EF4-FFF2-40B4-BE49-F238E27FC236}">
                  <a16:creationId xmlns:a16="http://schemas.microsoft.com/office/drawing/2014/main" id="{4BD6A344-9559-F748-8441-8C231E414FF8}"/>
                </a:ext>
              </a:extLst>
            </p:cNvPr>
            <p:cNvGrpSpPr/>
            <p:nvPr/>
          </p:nvGrpSpPr>
          <p:grpSpPr>
            <a:xfrm>
              <a:off x="8004922" y="2119625"/>
              <a:ext cx="390099" cy="388981"/>
              <a:chOff x="9506671" y="3337855"/>
              <a:chExt cx="554038" cy="552450"/>
            </a:xfrm>
          </p:grpSpPr>
          <p:sp>
            <p:nvSpPr>
              <p:cNvPr id="88" name="Oval 87">
                <a:extLst>
                  <a:ext uri="{FF2B5EF4-FFF2-40B4-BE49-F238E27FC236}">
                    <a16:creationId xmlns:a16="http://schemas.microsoft.com/office/drawing/2014/main" id="{5E11EE12-8C2C-BA4A-82AC-F7454E90891D}"/>
                  </a:ext>
                </a:extLst>
              </p:cNvPr>
              <p:cNvSpPr/>
              <p:nvPr/>
            </p:nvSpPr>
            <p:spPr bwMode="auto">
              <a:xfrm>
                <a:off x="9515515" y="3348880"/>
                <a:ext cx="545194" cy="541425"/>
              </a:xfrm>
              <a:prstGeom prst="ellipse">
                <a:avLst/>
              </a:prstGeom>
              <a:solidFill>
                <a:schemeClr val="bg2"/>
              </a:solidFill>
              <a:ln w="2540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11" fontAlgn="base">
                  <a:lnSpc>
                    <a:spcPct val="90000"/>
                  </a:lnSpc>
                  <a:spcBef>
                    <a:spcPct val="0"/>
                  </a:spcBef>
                  <a:spcAft>
                    <a:spcPct val="0"/>
                  </a:spcAft>
                  <a:defRPr/>
                </a:pPr>
                <a:endParaRPr lang="en-US" sz="3200" kern="0" dirty="0">
                  <a:gradFill>
                    <a:gsLst>
                      <a:gs pos="0">
                        <a:srgbClr val="FFFFFF"/>
                      </a:gs>
                      <a:gs pos="100000">
                        <a:srgbClr val="FFFFFF"/>
                      </a:gs>
                    </a:gsLst>
                    <a:lin ang="5400000" scaled="0"/>
                  </a:gradFill>
                  <a:latin typeface="Amazon Ember"/>
                  <a:ea typeface="Segoe UI" pitchFamily="34" charset="0"/>
                  <a:cs typeface="Segoe UI" pitchFamily="34" charset="0"/>
                </a:endParaRPr>
              </a:p>
            </p:txBody>
          </p:sp>
          <p:sp>
            <p:nvSpPr>
              <p:cNvPr id="89" name="Freeform 5">
                <a:extLst>
                  <a:ext uri="{FF2B5EF4-FFF2-40B4-BE49-F238E27FC236}">
                    <a16:creationId xmlns:a16="http://schemas.microsoft.com/office/drawing/2014/main" id="{F875FB83-A2D8-2441-8E5A-1BDD11E96546}"/>
                  </a:ext>
                </a:extLst>
              </p:cNvPr>
              <p:cNvSpPr>
                <a:spLocks noEditPoints="1"/>
              </p:cNvSpPr>
              <p:nvPr/>
            </p:nvSpPr>
            <p:spPr bwMode="auto">
              <a:xfrm>
                <a:off x="9506671" y="3337855"/>
                <a:ext cx="554038" cy="552450"/>
              </a:xfrm>
              <a:custGeom>
                <a:avLst/>
                <a:gdLst>
                  <a:gd name="T0" fmla="*/ 141 w 255"/>
                  <a:gd name="T1" fmla="*/ 75 h 255"/>
                  <a:gd name="T2" fmla="*/ 150 w 255"/>
                  <a:gd name="T3" fmla="*/ 59 h 255"/>
                  <a:gd name="T4" fmla="*/ 196 w 255"/>
                  <a:gd name="T5" fmla="*/ 59 h 255"/>
                  <a:gd name="T6" fmla="*/ 196 w 255"/>
                  <a:gd name="T7" fmla="*/ 105 h 255"/>
                  <a:gd name="T8" fmla="*/ 150 w 255"/>
                  <a:gd name="T9" fmla="*/ 105 h 255"/>
                  <a:gd name="T10" fmla="*/ 184 w 255"/>
                  <a:gd name="T11" fmla="*/ 96 h 255"/>
                  <a:gd name="T12" fmla="*/ 184 w 255"/>
                  <a:gd name="T13" fmla="*/ 96 h 255"/>
                  <a:gd name="T14" fmla="*/ 170 w 255"/>
                  <a:gd name="T15" fmla="*/ 145 h 255"/>
                  <a:gd name="T16" fmla="*/ 106 w 255"/>
                  <a:gd name="T17" fmla="*/ 208 h 255"/>
                  <a:gd name="T18" fmla="*/ 46 w 255"/>
                  <a:gd name="T19" fmla="*/ 149 h 255"/>
                  <a:gd name="T20" fmla="*/ 110 w 255"/>
                  <a:gd name="T21" fmla="*/ 85 h 255"/>
                  <a:gd name="T22" fmla="*/ 159 w 255"/>
                  <a:gd name="T23" fmla="*/ 71 h 255"/>
                  <a:gd name="T24" fmla="*/ 184 w 255"/>
                  <a:gd name="T25" fmla="*/ 96 h 255"/>
                  <a:gd name="T26" fmla="*/ 141 w 255"/>
                  <a:gd name="T27" fmla="*/ 113 h 255"/>
                  <a:gd name="T28" fmla="*/ 159 w 255"/>
                  <a:gd name="T29" fmla="*/ 113 h 255"/>
                  <a:gd name="T30" fmla="*/ 159 w 255"/>
                  <a:gd name="T31" fmla="*/ 95 h 255"/>
                  <a:gd name="T32" fmla="*/ 141 w 255"/>
                  <a:gd name="T33" fmla="*/ 95 h 255"/>
                  <a:gd name="T34" fmla="*/ 141 w 255"/>
                  <a:gd name="T35" fmla="*/ 113 h 255"/>
                  <a:gd name="T36" fmla="*/ 113 w 255"/>
                  <a:gd name="T37" fmla="*/ 117 h 255"/>
                  <a:gd name="T38" fmla="*/ 139 w 255"/>
                  <a:gd name="T39" fmla="*/ 144 h 255"/>
                  <a:gd name="T40" fmla="*/ 97 w 255"/>
                  <a:gd name="T41" fmla="*/ 133 h 255"/>
                  <a:gd name="T42" fmla="*/ 123 w 255"/>
                  <a:gd name="T43" fmla="*/ 160 h 255"/>
                  <a:gd name="T44" fmla="*/ 80 w 255"/>
                  <a:gd name="T45" fmla="*/ 150 h 255"/>
                  <a:gd name="T46" fmla="*/ 105 w 255"/>
                  <a:gd name="T47" fmla="*/ 176 h 255"/>
                  <a:gd name="T48" fmla="*/ 127 w 255"/>
                  <a:gd name="T49" fmla="*/ 0 h 255"/>
                  <a:gd name="T50" fmla="*/ 0 w 255"/>
                  <a:gd name="T51" fmla="*/ 127 h 255"/>
                  <a:gd name="T52" fmla="*/ 127 w 255"/>
                  <a:gd name="T53" fmla="*/ 255 h 255"/>
                  <a:gd name="T54" fmla="*/ 255 w 255"/>
                  <a:gd name="T55" fmla="*/ 127 h 255"/>
                  <a:gd name="T56" fmla="*/ 127 w 255"/>
                  <a:gd name="T57"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55" h="255">
                    <a:moveTo>
                      <a:pt x="141" y="75"/>
                    </a:moveTo>
                    <a:cubicBezTo>
                      <a:pt x="142" y="69"/>
                      <a:pt x="145" y="63"/>
                      <a:pt x="150" y="59"/>
                    </a:cubicBezTo>
                    <a:cubicBezTo>
                      <a:pt x="163" y="46"/>
                      <a:pt x="183" y="46"/>
                      <a:pt x="196" y="59"/>
                    </a:cubicBezTo>
                    <a:cubicBezTo>
                      <a:pt x="208" y="72"/>
                      <a:pt x="208" y="92"/>
                      <a:pt x="196" y="105"/>
                    </a:cubicBezTo>
                    <a:cubicBezTo>
                      <a:pt x="183" y="117"/>
                      <a:pt x="163" y="117"/>
                      <a:pt x="150" y="105"/>
                    </a:cubicBezTo>
                    <a:moveTo>
                      <a:pt x="184" y="96"/>
                    </a:moveTo>
                    <a:cubicBezTo>
                      <a:pt x="184" y="96"/>
                      <a:pt x="184" y="96"/>
                      <a:pt x="184" y="96"/>
                    </a:cubicBezTo>
                    <a:cubicBezTo>
                      <a:pt x="170" y="145"/>
                      <a:pt x="170" y="145"/>
                      <a:pt x="170" y="145"/>
                    </a:cubicBezTo>
                    <a:cubicBezTo>
                      <a:pt x="170" y="145"/>
                      <a:pt x="170" y="145"/>
                      <a:pt x="106" y="208"/>
                    </a:cubicBezTo>
                    <a:cubicBezTo>
                      <a:pt x="106" y="208"/>
                      <a:pt x="106" y="208"/>
                      <a:pt x="46" y="149"/>
                    </a:cubicBezTo>
                    <a:cubicBezTo>
                      <a:pt x="46" y="149"/>
                      <a:pt x="46" y="149"/>
                      <a:pt x="110" y="85"/>
                    </a:cubicBezTo>
                    <a:cubicBezTo>
                      <a:pt x="110" y="85"/>
                      <a:pt x="110" y="85"/>
                      <a:pt x="159" y="71"/>
                    </a:cubicBezTo>
                    <a:cubicBezTo>
                      <a:pt x="159" y="71"/>
                      <a:pt x="159" y="71"/>
                      <a:pt x="184" y="96"/>
                    </a:cubicBezTo>
                    <a:close/>
                    <a:moveTo>
                      <a:pt x="141" y="113"/>
                    </a:moveTo>
                    <a:cubicBezTo>
                      <a:pt x="147" y="118"/>
                      <a:pt x="155" y="118"/>
                      <a:pt x="159" y="113"/>
                    </a:cubicBezTo>
                    <a:cubicBezTo>
                      <a:pt x="165" y="108"/>
                      <a:pt x="165" y="100"/>
                      <a:pt x="159" y="95"/>
                    </a:cubicBezTo>
                    <a:cubicBezTo>
                      <a:pt x="155" y="90"/>
                      <a:pt x="147" y="90"/>
                      <a:pt x="141" y="95"/>
                    </a:cubicBezTo>
                    <a:cubicBezTo>
                      <a:pt x="137" y="100"/>
                      <a:pt x="137" y="108"/>
                      <a:pt x="141" y="113"/>
                    </a:cubicBezTo>
                    <a:close/>
                    <a:moveTo>
                      <a:pt x="113" y="117"/>
                    </a:moveTo>
                    <a:cubicBezTo>
                      <a:pt x="139" y="144"/>
                      <a:pt x="139" y="144"/>
                      <a:pt x="139" y="144"/>
                    </a:cubicBezTo>
                    <a:moveTo>
                      <a:pt x="97" y="133"/>
                    </a:moveTo>
                    <a:cubicBezTo>
                      <a:pt x="123" y="160"/>
                      <a:pt x="123" y="160"/>
                      <a:pt x="123" y="160"/>
                    </a:cubicBezTo>
                    <a:moveTo>
                      <a:pt x="80" y="150"/>
                    </a:moveTo>
                    <a:cubicBezTo>
                      <a:pt x="105" y="176"/>
                      <a:pt x="105" y="176"/>
                      <a:pt x="105" y="176"/>
                    </a:cubicBezTo>
                    <a:moveTo>
                      <a:pt x="127" y="0"/>
                    </a:moveTo>
                    <a:cubicBezTo>
                      <a:pt x="57" y="0"/>
                      <a:pt x="0" y="57"/>
                      <a:pt x="0" y="127"/>
                    </a:cubicBezTo>
                    <a:cubicBezTo>
                      <a:pt x="0" y="198"/>
                      <a:pt x="57" y="255"/>
                      <a:pt x="127" y="255"/>
                    </a:cubicBezTo>
                    <a:cubicBezTo>
                      <a:pt x="198" y="255"/>
                      <a:pt x="255" y="198"/>
                      <a:pt x="255" y="127"/>
                    </a:cubicBezTo>
                    <a:cubicBezTo>
                      <a:pt x="255" y="57"/>
                      <a:pt x="198" y="0"/>
                      <a:pt x="127" y="0"/>
                    </a:cubicBezTo>
                    <a:close/>
                  </a:path>
                </a:pathLst>
              </a:custGeom>
              <a:noFill/>
              <a:ln w="19050" cap="flat" cmpd="sng" algn="ctr">
                <a:solidFill>
                  <a:schemeClr val="accent1"/>
                </a:solidFill>
                <a:prstDash val="solid"/>
                <a:headEnd type="none" w="med" len="med"/>
                <a:tailEnd type="none" w="med" len="med"/>
              </a:ln>
              <a:effectLst/>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11" fontAlgn="base">
                  <a:lnSpc>
                    <a:spcPct val="90000"/>
                  </a:lnSpc>
                  <a:spcBef>
                    <a:spcPct val="0"/>
                  </a:spcBef>
                  <a:spcAft>
                    <a:spcPct val="0"/>
                  </a:spcAft>
                  <a:defRPr/>
                </a:pPr>
                <a:endParaRPr lang="en-US" sz="3200" kern="0">
                  <a:gradFill>
                    <a:gsLst>
                      <a:gs pos="0">
                        <a:srgbClr val="FFFFFF"/>
                      </a:gs>
                      <a:gs pos="100000">
                        <a:srgbClr val="FFFFFF"/>
                      </a:gs>
                    </a:gsLst>
                    <a:lin ang="5400000" scaled="0"/>
                  </a:gradFill>
                  <a:latin typeface="Amazon Ember"/>
                  <a:cs typeface="Segoe UI" pitchFamily="34" charset="0"/>
                </a:endParaRPr>
              </a:p>
            </p:txBody>
          </p:sp>
        </p:grpSp>
      </p:grpSp>
      <p:grpSp>
        <p:nvGrpSpPr>
          <p:cNvPr id="15" name="Group 14">
            <a:extLst>
              <a:ext uri="{FF2B5EF4-FFF2-40B4-BE49-F238E27FC236}">
                <a16:creationId xmlns:a16="http://schemas.microsoft.com/office/drawing/2014/main" id="{420247A9-8B70-45BC-829C-8B9310F65BDD}"/>
              </a:ext>
            </a:extLst>
          </p:cNvPr>
          <p:cNvGrpSpPr/>
          <p:nvPr/>
        </p:nvGrpSpPr>
        <p:grpSpPr>
          <a:xfrm>
            <a:off x="3539474" y="2462845"/>
            <a:ext cx="896107" cy="610135"/>
            <a:chOff x="4608539" y="3280327"/>
            <a:chExt cx="1070429" cy="728827"/>
          </a:xfrm>
        </p:grpSpPr>
        <p:grpSp>
          <p:nvGrpSpPr>
            <p:cNvPr id="114" name="Group 8">
              <a:extLst>
                <a:ext uri="{FF2B5EF4-FFF2-40B4-BE49-F238E27FC236}">
                  <a16:creationId xmlns:a16="http://schemas.microsoft.com/office/drawing/2014/main" id="{93AFCF75-1CF9-D948-BAC7-B9DBB588839F}"/>
                </a:ext>
              </a:extLst>
            </p:cNvPr>
            <p:cNvGrpSpPr>
              <a:grpSpLocks noChangeAspect="1"/>
            </p:cNvGrpSpPr>
            <p:nvPr/>
          </p:nvGrpSpPr>
          <p:grpSpPr bwMode="auto">
            <a:xfrm>
              <a:off x="4608539" y="3280327"/>
              <a:ext cx="1070429" cy="728827"/>
              <a:chOff x="2074" y="3871"/>
              <a:chExt cx="1924" cy="1310"/>
            </a:xfrm>
          </p:grpSpPr>
          <p:sp>
            <p:nvSpPr>
              <p:cNvPr id="116" name="Freeform 10">
                <a:extLst>
                  <a:ext uri="{FF2B5EF4-FFF2-40B4-BE49-F238E27FC236}">
                    <a16:creationId xmlns:a16="http://schemas.microsoft.com/office/drawing/2014/main" id="{BFCEBEFB-E401-5748-92E5-679198250843}"/>
                  </a:ext>
                </a:extLst>
              </p:cNvPr>
              <p:cNvSpPr>
                <a:spLocks/>
              </p:cNvSpPr>
              <p:nvPr/>
            </p:nvSpPr>
            <p:spPr bwMode="auto">
              <a:xfrm>
                <a:off x="2439" y="4374"/>
                <a:ext cx="1205" cy="807"/>
              </a:xfrm>
              <a:custGeom>
                <a:avLst/>
                <a:gdLst>
                  <a:gd name="T0" fmla="*/ 0 w 888"/>
                  <a:gd name="T1" fmla="*/ 0 h 595"/>
                  <a:gd name="T2" fmla="*/ 0 w 888"/>
                  <a:gd name="T3" fmla="*/ 270 h 595"/>
                  <a:gd name="T4" fmla="*/ 888 w 888"/>
                  <a:gd name="T5" fmla="*/ 270 h 595"/>
                  <a:gd name="T6" fmla="*/ 888 w 888"/>
                  <a:gd name="T7" fmla="*/ 0 h 595"/>
                </a:gdLst>
                <a:ahLst/>
                <a:cxnLst>
                  <a:cxn ang="0">
                    <a:pos x="T0" y="T1"/>
                  </a:cxn>
                  <a:cxn ang="0">
                    <a:pos x="T2" y="T3"/>
                  </a:cxn>
                  <a:cxn ang="0">
                    <a:pos x="T4" y="T5"/>
                  </a:cxn>
                  <a:cxn ang="0">
                    <a:pos x="T6" y="T7"/>
                  </a:cxn>
                </a:cxnLst>
                <a:rect l="0" t="0" r="r" b="b"/>
                <a:pathLst>
                  <a:path w="888" h="595">
                    <a:moveTo>
                      <a:pt x="0" y="0"/>
                    </a:moveTo>
                    <a:cubicBezTo>
                      <a:pt x="0" y="270"/>
                      <a:pt x="0" y="270"/>
                      <a:pt x="0" y="270"/>
                    </a:cubicBezTo>
                    <a:cubicBezTo>
                      <a:pt x="0" y="270"/>
                      <a:pt x="424" y="595"/>
                      <a:pt x="888" y="270"/>
                    </a:cubicBezTo>
                    <a:cubicBezTo>
                      <a:pt x="888" y="0"/>
                      <a:pt x="888" y="0"/>
                      <a:pt x="888" y="0"/>
                    </a:cubicBezTo>
                  </a:path>
                </a:pathLst>
              </a:custGeom>
              <a:grpFill/>
              <a:ln w="19050"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defTabSz="1097141">
                  <a:defRPr/>
                </a:pPr>
                <a:endParaRPr lang="en-US" sz="2800" kern="0">
                  <a:solidFill>
                    <a:srgbClr val="FFFFFF"/>
                  </a:solidFill>
                  <a:latin typeface="Amazon Ember"/>
                </a:endParaRPr>
              </a:p>
            </p:txBody>
          </p:sp>
          <p:sp>
            <p:nvSpPr>
              <p:cNvPr id="117" name="Freeform 9">
                <a:extLst>
                  <a:ext uri="{FF2B5EF4-FFF2-40B4-BE49-F238E27FC236}">
                    <a16:creationId xmlns:a16="http://schemas.microsoft.com/office/drawing/2014/main" id="{D7E185C2-28E0-E849-8696-784C6096F0D9}"/>
                  </a:ext>
                </a:extLst>
              </p:cNvPr>
              <p:cNvSpPr>
                <a:spLocks/>
              </p:cNvSpPr>
              <p:nvPr/>
            </p:nvSpPr>
            <p:spPr bwMode="auto">
              <a:xfrm>
                <a:off x="2074" y="3871"/>
                <a:ext cx="1924" cy="731"/>
              </a:xfrm>
              <a:custGeom>
                <a:avLst/>
                <a:gdLst>
                  <a:gd name="T0" fmla="*/ 962 w 1924"/>
                  <a:gd name="T1" fmla="*/ 731 h 731"/>
                  <a:gd name="T2" fmla="*/ 0 w 1924"/>
                  <a:gd name="T3" fmla="*/ 366 h 731"/>
                  <a:gd name="T4" fmla="*/ 962 w 1924"/>
                  <a:gd name="T5" fmla="*/ 0 h 731"/>
                  <a:gd name="T6" fmla="*/ 1924 w 1924"/>
                  <a:gd name="T7" fmla="*/ 366 h 731"/>
                  <a:gd name="T8" fmla="*/ 962 w 1924"/>
                  <a:gd name="T9" fmla="*/ 731 h 731"/>
                </a:gdLst>
                <a:ahLst/>
                <a:cxnLst>
                  <a:cxn ang="0">
                    <a:pos x="T0" y="T1"/>
                  </a:cxn>
                  <a:cxn ang="0">
                    <a:pos x="T2" y="T3"/>
                  </a:cxn>
                  <a:cxn ang="0">
                    <a:pos x="T4" y="T5"/>
                  </a:cxn>
                  <a:cxn ang="0">
                    <a:pos x="T6" y="T7"/>
                  </a:cxn>
                  <a:cxn ang="0">
                    <a:pos x="T8" y="T9"/>
                  </a:cxn>
                </a:cxnLst>
                <a:rect l="0" t="0" r="r" b="b"/>
                <a:pathLst>
                  <a:path w="1924" h="731">
                    <a:moveTo>
                      <a:pt x="962" y="731"/>
                    </a:moveTo>
                    <a:lnTo>
                      <a:pt x="0" y="366"/>
                    </a:lnTo>
                    <a:lnTo>
                      <a:pt x="962" y="0"/>
                    </a:lnTo>
                    <a:lnTo>
                      <a:pt x="1924" y="366"/>
                    </a:lnTo>
                    <a:lnTo>
                      <a:pt x="962" y="731"/>
                    </a:lnTo>
                    <a:close/>
                  </a:path>
                </a:pathLst>
              </a:custGeom>
              <a:grpFill/>
              <a:ln w="19050"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defTabSz="1097141">
                  <a:defRPr/>
                </a:pPr>
                <a:endParaRPr lang="en-US" sz="2800" kern="0">
                  <a:solidFill>
                    <a:srgbClr val="FFFFFF"/>
                  </a:solidFill>
                  <a:latin typeface="Amazon Ember"/>
                </a:endParaRPr>
              </a:p>
            </p:txBody>
          </p:sp>
          <p:sp>
            <p:nvSpPr>
              <p:cNvPr id="118" name="Line 11">
                <a:extLst>
                  <a:ext uri="{FF2B5EF4-FFF2-40B4-BE49-F238E27FC236}">
                    <a16:creationId xmlns:a16="http://schemas.microsoft.com/office/drawing/2014/main" id="{E9D50D94-7AEE-424F-B0E0-6A34A0D67631}"/>
                  </a:ext>
                </a:extLst>
              </p:cNvPr>
              <p:cNvSpPr>
                <a:spLocks noChangeShapeType="1"/>
              </p:cNvSpPr>
              <p:nvPr/>
            </p:nvSpPr>
            <p:spPr bwMode="auto">
              <a:xfrm>
                <a:off x="3867" y="4287"/>
                <a:ext cx="0" cy="266"/>
              </a:xfrm>
              <a:prstGeom prst="line">
                <a:avLst/>
              </a:prstGeom>
              <a:grpFill/>
              <a:ln w="19050"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defTabSz="1097141">
                  <a:defRPr/>
                </a:pPr>
                <a:endParaRPr lang="en-US" sz="2800" kern="0">
                  <a:solidFill>
                    <a:srgbClr val="FFFFFF"/>
                  </a:solidFill>
                  <a:latin typeface="Amazon Ember"/>
                </a:endParaRPr>
              </a:p>
            </p:txBody>
          </p:sp>
          <p:sp>
            <p:nvSpPr>
              <p:cNvPr id="119" name="Oval 12">
                <a:extLst>
                  <a:ext uri="{FF2B5EF4-FFF2-40B4-BE49-F238E27FC236}">
                    <a16:creationId xmlns:a16="http://schemas.microsoft.com/office/drawing/2014/main" id="{524A5F0D-6FB3-BB4F-AF98-56763381DA64}"/>
                  </a:ext>
                </a:extLst>
              </p:cNvPr>
              <p:cNvSpPr>
                <a:spLocks noChangeArrowheads="1"/>
              </p:cNvSpPr>
              <p:nvPr/>
            </p:nvSpPr>
            <p:spPr bwMode="auto">
              <a:xfrm>
                <a:off x="3832" y="4553"/>
                <a:ext cx="71" cy="70"/>
              </a:xfrm>
              <a:prstGeom prst="ellipse">
                <a:avLst/>
              </a:prstGeom>
              <a:grpFill/>
              <a:ln w="19050"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defTabSz="1097141">
                  <a:defRPr/>
                </a:pPr>
                <a:endParaRPr lang="en-US" sz="2800" kern="0">
                  <a:solidFill>
                    <a:srgbClr val="FFFFFF"/>
                  </a:solidFill>
                  <a:latin typeface="Amazon Ember"/>
                </a:endParaRPr>
              </a:p>
            </p:txBody>
          </p:sp>
        </p:grpSp>
        <p:grpSp>
          <p:nvGrpSpPr>
            <p:cNvPr id="14" name="Group 13">
              <a:extLst>
                <a:ext uri="{FF2B5EF4-FFF2-40B4-BE49-F238E27FC236}">
                  <a16:creationId xmlns:a16="http://schemas.microsoft.com/office/drawing/2014/main" id="{0B33FA2E-6721-4596-9769-B12C0F50CFF3}"/>
                </a:ext>
              </a:extLst>
            </p:cNvPr>
            <p:cNvGrpSpPr/>
            <p:nvPr/>
          </p:nvGrpSpPr>
          <p:grpSpPr>
            <a:xfrm>
              <a:off x="5319755" y="3696771"/>
              <a:ext cx="274320" cy="274320"/>
              <a:chOff x="5402052" y="3625223"/>
              <a:chExt cx="403621" cy="403621"/>
            </a:xfrm>
          </p:grpSpPr>
          <p:sp>
            <p:nvSpPr>
              <p:cNvPr id="115" name="Oval 114">
                <a:extLst>
                  <a:ext uri="{FF2B5EF4-FFF2-40B4-BE49-F238E27FC236}">
                    <a16:creationId xmlns:a16="http://schemas.microsoft.com/office/drawing/2014/main" id="{8429CC05-73ED-5540-B319-4B16F6078957}"/>
                  </a:ext>
                </a:extLst>
              </p:cNvPr>
              <p:cNvSpPr/>
              <p:nvPr/>
            </p:nvSpPr>
            <p:spPr bwMode="auto">
              <a:xfrm>
                <a:off x="5402052" y="3625223"/>
                <a:ext cx="403621" cy="403621"/>
              </a:xfrm>
              <a:prstGeom prst="ellipse">
                <a:avLst/>
              </a:prstGeom>
              <a:solidFill>
                <a:schemeClr val="bg2"/>
              </a:solidFill>
              <a:ln w="19050" cap="flat" cmpd="sng" algn="ctr">
                <a:solidFill>
                  <a:schemeClr val="accent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11" fontAlgn="base">
                  <a:lnSpc>
                    <a:spcPct val="90000"/>
                  </a:lnSpc>
                  <a:spcBef>
                    <a:spcPct val="0"/>
                  </a:spcBef>
                  <a:spcAft>
                    <a:spcPct val="0"/>
                  </a:spcAft>
                  <a:defRPr/>
                </a:pPr>
                <a:endParaRPr lang="en-US" sz="3200" kern="0" dirty="0">
                  <a:gradFill>
                    <a:gsLst>
                      <a:gs pos="0">
                        <a:srgbClr val="FFFFFF"/>
                      </a:gs>
                      <a:gs pos="100000">
                        <a:srgbClr val="FFFFFF"/>
                      </a:gs>
                    </a:gsLst>
                    <a:lin ang="5400000" scaled="0"/>
                  </a:gradFill>
                  <a:latin typeface="Amazon Ember"/>
                  <a:cs typeface="Segoe UI" pitchFamily="34" charset="0"/>
                </a:endParaRPr>
              </a:p>
            </p:txBody>
          </p:sp>
          <p:sp>
            <p:nvSpPr>
              <p:cNvPr id="113" name="Freeform 16">
                <a:extLst>
                  <a:ext uri="{FF2B5EF4-FFF2-40B4-BE49-F238E27FC236}">
                    <a16:creationId xmlns:a16="http://schemas.microsoft.com/office/drawing/2014/main" id="{CC54798E-BBA4-1E4B-B52B-0C40373FFD0E}"/>
                  </a:ext>
                </a:extLst>
              </p:cNvPr>
              <p:cNvSpPr>
                <a:spLocks noEditPoints="1"/>
              </p:cNvSpPr>
              <p:nvPr/>
            </p:nvSpPr>
            <p:spPr bwMode="auto">
              <a:xfrm>
                <a:off x="5480066" y="3703237"/>
                <a:ext cx="247592" cy="247592"/>
              </a:xfrm>
              <a:custGeom>
                <a:avLst/>
                <a:gdLst>
                  <a:gd name="T0" fmla="*/ 212 w 212"/>
                  <a:gd name="T1" fmla="*/ 159 h 212"/>
                  <a:gd name="T2" fmla="*/ 164 w 212"/>
                  <a:gd name="T3" fmla="*/ 168 h 212"/>
                  <a:gd name="T4" fmla="*/ 142 w 212"/>
                  <a:gd name="T5" fmla="*/ 212 h 212"/>
                  <a:gd name="T6" fmla="*/ 107 w 212"/>
                  <a:gd name="T7" fmla="*/ 167 h 212"/>
                  <a:gd name="T8" fmla="*/ 126 w 212"/>
                  <a:gd name="T9" fmla="*/ 142 h 212"/>
                  <a:gd name="T10" fmla="*/ 158 w 212"/>
                  <a:gd name="T11" fmla="*/ 152 h 212"/>
                  <a:gd name="T12" fmla="*/ 158 w 212"/>
                  <a:gd name="T13" fmla="*/ 120 h 212"/>
                  <a:gd name="T14" fmla="*/ 178 w 212"/>
                  <a:gd name="T15" fmla="*/ 113 h 212"/>
                  <a:gd name="T16" fmla="*/ 212 w 212"/>
                  <a:gd name="T17" fmla="*/ 159 h 212"/>
                  <a:gd name="T18" fmla="*/ 88 w 212"/>
                  <a:gd name="T19" fmla="*/ 142 h 212"/>
                  <a:gd name="T20" fmla="*/ 56 w 212"/>
                  <a:gd name="T21" fmla="*/ 152 h 212"/>
                  <a:gd name="T22" fmla="*/ 56 w 212"/>
                  <a:gd name="T23" fmla="*/ 120 h 212"/>
                  <a:gd name="T24" fmla="*/ 35 w 212"/>
                  <a:gd name="T25" fmla="*/ 113 h 212"/>
                  <a:gd name="T26" fmla="*/ 0 w 212"/>
                  <a:gd name="T27" fmla="*/ 159 h 212"/>
                  <a:gd name="T28" fmla="*/ 49 w 212"/>
                  <a:gd name="T29" fmla="*/ 168 h 212"/>
                  <a:gd name="T30" fmla="*/ 71 w 212"/>
                  <a:gd name="T31" fmla="*/ 212 h 212"/>
                  <a:gd name="T32" fmla="*/ 106 w 212"/>
                  <a:gd name="T33" fmla="*/ 165 h 212"/>
                  <a:gd name="T34" fmla="*/ 88 w 212"/>
                  <a:gd name="T35" fmla="*/ 142 h 212"/>
                  <a:gd name="T36" fmla="*/ 24 w 212"/>
                  <a:gd name="T37" fmla="*/ 58 h 212"/>
                  <a:gd name="T38" fmla="*/ 45 w 212"/>
                  <a:gd name="T39" fmla="*/ 84 h 212"/>
                  <a:gd name="T40" fmla="*/ 24 w 212"/>
                  <a:gd name="T41" fmla="*/ 110 h 212"/>
                  <a:gd name="T42" fmla="*/ 56 w 212"/>
                  <a:gd name="T43" fmla="*/ 120 h 212"/>
                  <a:gd name="T44" fmla="*/ 56 w 212"/>
                  <a:gd name="T45" fmla="*/ 152 h 212"/>
                  <a:gd name="T46" fmla="*/ 88 w 212"/>
                  <a:gd name="T47" fmla="*/ 142 h 212"/>
                  <a:gd name="T48" fmla="*/ 107 w 212"/>
                  <a:gd name="T49" fmla="*/ 168 h 212"/>
                  <a:gd name="T50" fmla="*/ 126 w 212"/>
                  <a:gd name="T51" fmla="*/ 142 h 212"/>
                  <a:gd name="T52" fmla="*/ 158 w 212"/>
                  <a:gd name="T53" fmla="*/ 152 h 212"/>
                  <a:gd name="T54" fmla="*/ 158 w 212"/>
                  <a:gd name="T55" fmla="*/ 120 h 212"/>
                  <a:gd name="T56" fmla="*/ 190 w 212"/>
                  <a:gd name="T57" fmla="*/ 110 h 212"/>
                  <a:gd name="T58" fmla="*/ 171 w 212"/>
                  <a:gd name="T59" fmla="*/ 84 h 212"/>
                  <a:gd name="T60" fmla="*/ 190 w 212"/>
                  <a:gd name="T61" fmla="*/ 58 h 212"/>
                  <a:gd name="T62" fmla="*/ 158 w 212"/>
                  <a:gd name="T63" fmla="*/ 48 h 212"/>
                  <a:gd name="T64" fmla="*/ 158 w 212"/>
                  <a:gd name="T65" fmla="*/ 17 h 212"/>
                  <a:gd name="T66" fmla="*/ 126 w 212"/>
                  <a:gd name="T67" fmla="*/ 26 h 212"/>
                  <a:gd name="T68" fmla="*/ 107 w 212"/>
                  <a:gd name="T69" fmla="*/ 0 h 212"/>
                  <a:gd name="T70" fmla="*/ 88 w 212"/>
                  <a:gd name="T71" fmla="*/ 26 h 212"/>
                  <a:gd name="T72" fmla="*/ 56 w 212"/>
                  <a:gd name="T73" fmla="*/ 17 h 212"/>
                  <a:gd name="T74" fmla="*/ 56 w 212"/>
                  <a:gd name="T75" fmla="*/ 48 h 212"/>
                  <a:gd name="T76" fmla="*/ 24 w 212"/>
                  <a:gd name="T77" fmla="*/ 58 h 212"/>
                  <a:gd name="T78" fmla="*/ 24 w 212"/>
                  <a:gd name="T79" fmla="*/ 58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12" h="212">
                    <a:moveTo>
                      <a:pt x="212" y="159"/>
                    </a:moveTo>
                    <a:lnTo>
                      <a:pt x="164" y="168"/>
                    </a:lnTo>
                    <a:lnTo>
                      <a:pt x="142" y="212"/>
                    </a:lnTo>
                    <a:lnTo>
                      <a:pt x="107" y="167"/>
                    </a:lnTo>
                    <a:lnTo>
                      <a:pt x="126" y="142"/>
                    </a:lnTo>
                    <a:lnTo>
                      <a:pt x="158" y="152"/>
                    </a:lnTo>
                    <a:lnTo>
                      <a:pt x="158" y="120"/>
                    </a:lnTo>
                    <a:lnTo>
                      <a:pt x="178" y="113"/>
                    </a:lnTo>
                    <a:lnTo>
                      <a:pt x="212" y="159"/>
                    </a:lnTo>
                    <a:close/>
                    <a:moveTo>
                      <a:pt x="88" y="142"/>
                    </a:moveTo>
                    <a:lnTo>
                      <a:pt x="56" y="152"/>
                    </a:lnTo>
                    <a:lnTo>
                      <a:pt x="56" y="120"/>
                    </a:lnTo>
                    <a:lnTo>
                      <a:pt x="35" y="113"/>
                    </a:lnTo>
                    <a:lnTo>
                      <a:pt x="0" y="159"/>
                    </a:lnTo>
                    <a:lnTo>
                      <a:pt x="49" y="168"/>
                    </a:lnTo>
                    <a:lnTo>
                      <a:pt x="71" y="212"/>
                    </a:lnTo>
                    <a:lnTo>
                      <a:pt x="106" y="165"/>
                    </a:lnTo>
                    <a:lnTo>
                      <a:pt x="88" y="142"/>
                    </a:lnTo>
                    <a:close/>
                    <a:moveTo>
                      <a:pt x="24" y="58"/>
                    </a:moveTo>
                    <a:lnTo>
                      <a:pt x="45" y="84"/>
                    </a:lnTo>
                    <a:lnTo>
                      <a:pt x="24" y="110"/>
                    </a:lnTo>
                    <a:lnTo>
                      <a:pt x="56" y="120"/>
                    </a:lnTo>
                    <a:lnTo>
                      <a:pt x="56" y="152"/>
                    </a:lnTo>
                    <a:lnTo>
                      <a:pt x="88" y="142"/>
                    </a:lnTo>
                    <a:lnTo>
                      <a:pt x="107" y="168"/>
                    </a:lnTo>
                    <a:lnTo>
                      <a:pt x="126" y="142"/>
                    </a:lnTo>
                    <a:lnTo>
                      <a:pt x="158" y="152"/>
                    </a:lnTo>
                    <a:lnTo>
                      <a:pt x="158" y="120"/>
                    </a:lnTo>
                    <a:lnTo>
                      <a:pt x="190" y="110"/>
                    </a:lnTo>
                    <a:lnTo>
                      <a:pt x="171" y="84"/>
                    </a:lnTo>
                    <a:lnTo>
                      <a:pt x="190" y="58"/>
                    </a:lnTo>
                    <a:lnTo>
                      <a:pt x="158" y="48"/>
                    </a:lnTo>
                    <a:lnTo>
                      <a:pt x="158" y="17"/>
                    </a:lnTo>
                    <a:lnTo>
                      <a:pt x="126" y="26"/>
                    </a:lnTo>
                    <a:lnTo>
                      <a:pt x="107" y="0"/>
                    </a:lnTo>
                    <a:lnTo>
                      <a:pt x="88" y="26"/>
                    </a:lnTo>
                    <a:lnTo>
                      <a:pt x="56" y="17"/>
                    </a:lnTo>
                    <a:lnTo>
                      <a:pt x="56" y="48"/>
                    </a:lnTo>
                    <a:lnTo>
                      <a:pt x="24" y="58"/>
                    </a:lnTo>
                    <a:lnTo>
                      <a:pt x="24" y="58"/>
                    </a:lnTo>
                    <a:close/>
                  </a:path>
                </a:pathLst>
              </a:custGeom>
              <a:noFill/>
              <a:ln w="19050" cap="flat" cmpd="sng" algn="ctr">
                <a:solidFill>
                  <a:schemeClr val="accent1"/>
                </a:solidFill>
                <a:prstDash val="solid"/>
                <a:headEnd type="none" w="med" len="med"/>
                <a:tailEnd type="none" w="med" len="med"/>
              </a:ln>
              <a:effectLst/>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11" fontAlgn="base">
                  <a:lnSpc>
                    <a:spcPct val="90000"/>
                  </a:lnSpc>
                  <a:spcBef>
                    <a:spcPct val="0"/>
                  </a:spcBef>
                  <a:spcAft>
                    <a:spcPct val="0"/>
                  </a:spcAft>
                  <a:defRPr/>
                </a:pPr>
                <a:endParaRPr lang="en-US" sz="3200" kern="0">
                  <a:gradFill>
                    <a:gsLst>
                      <a:gs pos="0">
                        <a:srgbClr val="FFFFFF"/>
                      </a:gs>
                      <a:gs pos="100000">
                        <a:srgbClr val="FFFFFF"/>
                      </a:gs>
                    </a:gsLst>
                    <a:lin ang="5400000" scaled="0"/>
                  </a:gradFill>
                  <a:latin typeface="Amazon Ember"/>
                  <a:cs typeface="Segoe UI" pitchFamily="34" charset="0"/>
                </a:endParaRPr>
              </a:p>
            </p:txBody>
          </p:sp>
        </p:grpSp>
      </p:grpSp>
      <p:cxnSp>
        <p:nvCxnSpPr>
          <p:cNvPr id="120" name="Straight Arrow Connector 119">
            <a:extLst>
              <a:ext uri="{FF2B5EF4-FFF2-40B4-BE49-F238E27FC236}">
                <a16:creationId xmlns:a16="http://schemas.microsoft.com/office/drawing/2014/main" id="{08552F7A-9E77-964C-9627-6EC35FE2961B}"/>
              </a:ext>
            </a:extLst>
          </p:cNvPr>
          <p:cNvCxnSpPr>
            <a:cxnSpLocks noChangeAspect="1"/>
          </p:cNvCxnSpPr>
          <p:nvPr/>
        </p:nvCxnSpPr>
        <p:spPr>
          <a:xfrm>
            <a:off x="2933997" y="2724656"/>
            <a:ext cx="527800" cy="0"/>
          </a:xfrm>
          <a:prstGeom prst="straightConnector1">
            <a:avLst/>
          </a:prstGeom>
          <a:noFill/>
          <a:ln w="19050" cap="flat" cmpd="sng" algn="ctr">
            <a:solidFill>
              <a:srgbClr val="E6ECEF"/>
            </a:solidFill>
            <a:prstDash val="solid"/>
            <a:headEnd type="none" w="med" len="sm"/>
            <a:tailEnd type="arrow" w="lg" len="sm"/>
          </a:ln>
          <a:effectLst/>
        </p:spPr>
      </p:cxnSp>
      <p:grpSp>
        <p:nvGrpSpPr>
          <p:cNvPr id="121" name="Group 120">
            <a:extLst>
              <a:ext uri="{FF2B5EF4-FFF2-40B4-BE49-F238E27FC236}">
                <a16:creationId xmlns:a16="http://schemas.microsoft.com/office/drawing/2014/main" id="{305186CE-5C43-6B48-AC8A-2C8BC7FCCA21}"/>
              </a:ext>
            </a:extLst>
          </p:cNvPr>
          <p:cNvGrpSpPr>
            <a:grpSpLocks noChangeAspect="1"/>
          </p:cNvGrpSpPr>
          <p:nvPr/>
        </p:nvGrpSpPr>
        <p:grpSpPr>
          <a:xfrm>
            <a:off x="8021087" y="2489607"/>
            <a:ext cx="361643" cy="440654"/>
            <a:chOff x="2967116" y="2452488"/>
            <a:chExt cx="552801" cy="673576"/>
          </a:xfrm>
          <a:solidFill>
            <a:schemeClr val="bg1"/>
          </a:solidFill>
        </p:grpSpPr>
        <p:sp>
          <p:nvSpPr>
            <p:cNvPr id="122" name="Flowchart: Magnetic Disk 10">
              <a:extLst>
                <a:ext uri="{FF2B5EF4-FFF2-40B4-BE49-F238E27FC236}">
                  <a16:creationId xmlns:a16="http://schemas.microsoft.com/office/drawing/2014/main" id="{9602D2C8-3098-5144-808C-6C29F8AD5B21}"/>
                </a:ext>
              </a:extLst>
            </p:cNvPr>
            <p:cNvSpPr/>
            <p:nvPr/>
          </p:nvSpPr>
          <p:spPr>
            <a:xfrm>
              <a:off x="2967116" y="2818452"/>
              <a:ext cx="552801" cy="307612"/>
            </a:xfrm>
            <a:prstGeom prst="flowChartMagneticDisk">
              <a:avLst/>
            </a:prstGeom>
            <a:grpFill/>
            <a:ln w="1905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defTabSz="1097141">
                <a:defRPr/>
              </a:pPr>
              <a:endParaRPr lang="en-US" sz="2800" kern="0" dirty="0">
                <a:solidFill>
                  <a:srgbClr val="FFFFFF"/>
                </a:solidFill>
                <a:latin typeface="Amazon Ember"/>
              </a:endParaRPr>
            </a:p>
          </p:txBody>
        </p:sp>
        <p:sp>
          <p:nvSpPr>
            <p:cNvPr id="123" name="Flowchart: Magnetic Disk 11">
              <a:extLst>
                <a:ext uri="{FF2B5EF4-FFF2-40B4-BE49-F238E27FC236}">
                  <a16:creationId xmlns:a16="http://schemas.microsoft.com/office/drawing/2014/main" id="{CEC34514-F699-0248-B99F-4F382D0B92DF}"/>
                </a:ext>
              </a:extLst>
            </p:cNvPr>
            <p:cNvSpPr/>
            <p:nvPr/>
          </p:nvSpPr>
          <p:spPr>
            <a:xfrm>
              <a:off x="2967116" y="2618994"/>
              <a:ext cx="552801" cy="307612"/>
            </a:xfrm>
            <a:prstGeom prst="flowChartMagneticDisk">
              <a:avLst/>
            </a:prstGeom>
            <a:grpFill/>
            <a:ln w="1905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defTabSz="1097141">
                <a:defRPr/>
              </a:pPr>
              <a:endParaRPr lang="en-US" sz="2800" kern="0" dirty="0">
                <a:solidFill>
                  <a:srgbClr val="FFFFFF"/>
                </a:solidFill>
                <a:latin typeface="Amazon Ember"/>
              </a:endParaRPr>
            </a:p>
          </p:txBody>
        </p:sp>
        <p:sp>
          <p:nvSpPr>
            <p:cNvPr id="124" name="Flowchart: Magnetic Disk 12">
              <a:extLst>
                <a:ext uri="{FF2B5EF4-FFF2-40B4-BE49-F238E27FC236}">
                  <a16:creationId xmlns:a16="http://schemas.microsoft.com/office/drawing/2014/main" id="{6AD5119F-7C2D-D94D-B19B-837BF6F60190}"/>
                </a:ext>
              </a:extLst>
            </p:cNvPr>
            <p:cNvSpPr/>
            <p:nvPr/>
          </p:nvSpPr>
          <p:spPr>
            <a:xfrm>
              <a:off x="2967116" y="2452488"/>
              <a:ext cx="552801" cy="307612"/>
            </a:xfrm>
            <a:prstGeom prst="flowChartMagneticDisk">
              <a:avLst/>
            </a:prstGeom>
            <a:grpFill/>
            <a:ln w="1905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defTabSz="1097141">
                <a:defRPr/>
              </a:pPr>
              <a:endParaRPr lang="en-US" sz="2800" kern="0" dirty="0">
                <a:solidFill>
                  <a:srgbClr val="FFFFFF"/>
                </a:solidFill>
                <a:latin typeface="Amazon Ember"/>
              </a:endParaRPr>
            </a:p>
          </p:txBody>
        </p:sp>
      </p:grpSp>
      <p:sp>
        <p:nvSpPr>
          <p:cNvPr id="125" name="TextBox 124">
            <a:extLst>
              <a:ext uri="{FF2B5EF4-FFF2-40B4-BE49-F238E27FC236}">
                <a16:creationId xmlns:a16="http://schemas.microsoft.com/office/drawing/2014/main" id="{832BDA8B-A751-704F-8776-C5C732300980}"/>
              </a:ext>
            </a:extLst>
          </p:cNvPr>
          <p:cNvSpPr txBox="1"/>
          <p:nvPr/>
        </p:nvSpPr>
        <p:spPr>
          <a:xfrm>
            <a:off x="7660093" y="3054006"/>
            <a:ext cx="1083630" cy="193899"/>
          </a:xfrm>
          <a:prstGeom prst="rect">
            <a:avLst/>
          </a:prstGeom>
          <a:noFill/>
        </p:spPr>
        <p:txBody>
          <a:bodyPr wrap="none" lIns="0" tIns="0" rIns="0" bIns="0" rtlCol="0">
            <a:spAutoFit/>
          </a:bodyPr>
          <a:lstStyle>
            <a:defPPr>
              <a:defRPr lang="en-US"/>
            </a:defPPr>
            <a:lvl1pPr algn="ctr" defTabSz="548639">
              <a:lnSpc>
                <a:spcPct val="90000"/>
              </a:lnSpc>
              <a:spcBef>
                <a:spcPct val="0"/>
              </a:spcBef>
              <a:spcAft>
                <a:spcPts val="2400"/>
              </a:spcAft>
              <a:defRPr sz="1600" spc="-60">
                <a:ln w="3175">
                  <a:noFill/>
                </a:ln>
                <a:solidFill>
                  <a:prstClr val="white"/>
                </a:solidFill>
                <a:latin typeface="Relative Medium" panose="02000606030000020004" pitchFamily="50" charset="0"/>
                <a:ea typeface="Amazon Ember Cd Light" panose="020B0406020204020204" pitchFamily="34" charset="0"/>
                <a:cs typeface="Amazon Ember Cd Light" panose="020B0406020204020204" pitchFamily="34" charset="0"/>
              </a:defRPr>
            </a:lvl1pPr>
          </a:lstStyle>
          <a:p>
            <a:pPr defTabSz="411469"/>
            <a:r>
              <a:rPr lang="en-US" sz="1400" spc="0" dirty="0">
                <a:latin typeface="+mn-lt"/>
              </a:rPr>
              <a:t>Training data</a:t>
            </a:r>
          </a:p>
        </p:txBody>
      </p:sp>
      <p:cxnSp>
        <p:nvCxnSpPr>
          <p:cNvPr id="151" name="Elbow Connector 150">
            <a:extLst>
              <a:ext uri="{FF2B5EF4-FFF2-40B4-BE49-F238E27FC236}">
                <a16:creationId xmlns:a16="http://schemas.microsoft.com/office/drawing/2014/main" id="{48E05ED8-D231-3B48-9F0B-1709E903FCD1}"/>
              </a:ext>
            </a:extLst>
          </p:cNvPr>
          <p:cNvCxnSpPr>
            <a:cxnSpLocks/>
          </p:cNvCxnSpPr>
          <p:nvPr/>
        </p:nvCxnSpPr>
        <p:spPr>
          <a:xfrm flipV="1">
            <a:off x="6742211" y="2857050"/>
            <a:ext cx="1063732" cy="1016333"/>
          </a:xfrm>
          <a:prstGeom prst="bentConnector3">
            <a:avLst>
              <a:gd name="adj1" fmla="val 50000"/>
            </a:avLst>
          </a:prstGeom>
          <a:noFill/>
          <a:ln w="19050" cap="flat" cmpd="sng" algn="ctr">
            <a:solidFill>
              <a:srgbClr val="E6ECEF"/>
            </a:solidFill>
            <a:prstDash val="solid"/>
            <a:headEnd type="none" w="med" len="sm"/>
            <a:tailEnd type="arrow" w="lg" len="sm"/>
          </a:ln>
          <a:effectLst/>
        </p:spPr>
      </p:cxnSp>
      <p:cxnSp>
        <p:nvCxnSpPr>
          <p:cNvPr id="152" name="Elbow Connector 151">
            <a:extLst>
              <a:ext uri="{FF2B5EF4-FFF2-40B4-BE49-F238E27FC236}">
                <a16:creationId xmlns:a16="http://schemas.microsoft.com/office/drawing/2014/main" id="{51CE01A6-A60B-3344-87B2-39C723C1FE36}"/>
              </a:ext>
            </a:extLst>
          </p:cNvPr>
          <p:cNvCxnSpPr>
            <a:cxnSpLocks/>
          </p:cNvCxnSpPr>
          <p:nvPr/>
        </p:nvCxnSpPr>
        <p:spPr>
          <a:xfrm rot="10800000">
            <a:off x="4512452" y="2700160"/>
            <a:ext cx="1175967" cy="1173226"/>
          </a:xfrm>
          <a:prstGeom prst="bentConnector3">
            <a:avLst/>
          </a:prstGeom>
          <a:noFill/>
          <a:ln w="19050" cap="flat" cmpd="sng" algn="ctr">
            <a:solidFill>
              <a:srgbClr val="E6ECEF"/>
            </a:solidFill>
            <a:prstDash val="solid"/>
            <a:headEnd type="arrow" w="lg" len="sm"/>
            <a:tailEnd type="none" w="med" len="sm"/>
          </a:ln>
          <a:effectLst/>
        </p:spPr>
      </p:cxnSp>
      <p:grpSp>
        <p:nvGrpSpPr>
          <p:cNvPr id="314" name="Group 313">
            <a:extLst>
              <a:ext uri="{FF2B5EF4-FFF2-40B4-BE49-F238E27FC236}">
                <a16:creationId xmlns:a16="http://schemas.microsoft.com/office/drawing/2014/main" id="{A2D7C3DB-47B1-4923-80A0-8B3E05BFBCC0}"/>
              </a:ext>
            </a:extLst>
          </p:cNvPr>
          <p:cNvGrpSpPr>
            <a:grpSpLocks noChangeAspect="1"/>
          </p:cNvGrpSpPr>
          <p:nvPr/>
        </p:nvGrpSpPr>
        <p:grpSpPr>
          <a:xfrm>
            <a:off x="621378" y="2489607"/>
            <a:ext cx="361643" cy="440654"/>
            <a:chOff x="2967116" y="2452488"/>
            <a:chExt cx="552801" cy="673576"/>
          </a:xfrm>
          <a:solidFill>
            <a:srgbClr val="1C232F"/>
          </a:solidFill>
        </p:grpSpPr>
        <p:sp>
          <p:nvSpPr>
            <p:cNvPr id="315" name="Flowchart: Magnetic Disk 10">
              <a:extLst>
                <a:ext uri="{FF2B5EF4-FFF2-40B4-BE49-F238E27FC236}">
                  <a16:creationId xmlns:a16="http://schemas.microsoft.com/office/drawing/2014/main" id="{41B450A7-33EC-480F-B938-6B30DF69F151}"/>
                </a:ext>
              </a:extLst>
            </p:cNvPr>
            <p:cNvSpPr/>
            <p:nvPr/>
          </p:nvSpPr>
          <p:spPr>
            <a:xfrm>
              <a:off x="2967116" y="2818452"/>
              <a:ext cx="552801" cy="307612"/>
            </a:xfrm>
            <a:prstGeom prst="flowChartMagneticDisk">
              <a:avLst/>
            </a:prstGeom>
            <a:grpFill/>
            <a:ln w="1905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defTabSz="1097141">
                <a:defRPr/>
              </a:pPr>
              <a:endParaRPr lang="en-US" sz="2800" kern="0" dirty="0">
                <a:solidFill>
                  <a:srgbClr val="FFFFFF"/>
                </a:solidFill>
                <a:latin typeface="Amazon Ember"/>
              </a:endParaRPr>
            </a:p>
          </p:txBody>
        </p:sp>
        <p:sp>
          <p:nvSpPr>
            <p:cNvPr id="316" name="Flowchart: Magnetic Disk 11">
              <a:extLst>
                <a:ext uri="{FF2B5EF4-FFF2-40B4-BE49-F238E27FC236}">
                  <a16:creationId xmlns:a16="http://schemas.microsoft.com/office/drawing/2014/main" id="{67FDD616-14A2-41B4-904F-EB59AEE78135}"/>
                </a:ext>
              </a:extLst>
            </p:cNvPr>
            <p:cNvSpPr/>
            <p:nvPr/>
          </p:nvSpPr>
          <p:spPr>
            <a:xfrm>
              <a:off x="2967116" y="2618994"/>
              <a:ext cx="552801" cy="307612"/>
            </a:xfrm>
            <a:prstGeom prst="flowChartMagneticDisk">
              <a:avLst/>
            </a:prstGeom>
            <a:grpFill/>
            <a:ln w="1905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defTabSz="1097141">
                <a:defRPr/>
              </a:pPr>
              <a:endParaRPr lang="en-US" sz="2800" kern="0" dirty="0">
                <a:solidFill>
                  <a:srgbClr val="FFFFFF"/>
                </a:solidFill>
                <a:latin typeface="Amazon Ember"/>
              </a:endParaRPr>
            </a:p>
          </p:txBody>
        </p:sp>
        <p:sp>
          <p:nvSpPr>
            <p:cNvPr id="317" name="Flowchart: Magnetic Disk 12">
              <a:extLst>
                <a:ext uri="{FF2B5EF4-FFF2-40B4-BE49-F238E27FC236}">
                  <a16:creationId xmlns:a16="http://schemas.microsoft.com/office/drawing/2014/main" id="{2E06FD96-4D7A-4B29-A770-5927BA159B9E}"/>
                </a:ext>
              </a:extLst>
            </p:cNvPr>
            <p:cNvSpPr/>
            <p:nvPr/>
          </p:nvSpPr>
          <p:spPr>
            <a:xfrm>
              <a:off x="2967116" y="2452488"/>
              <a:ext cx="552801" cy="307612"/>
            </a:xfrm>
            <a:prstGeom prst="flowChartMagneticDisk">
              <a:avLst/>
            </a:prstGeom>
            <a:grpFill/>
            <a:ln w="1905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defTabSz="1097141">
                <a:defRPr/>
              </a:pPr>
              <a:endParaRPr lang="en-US" sz="2800" kern="0" dirty="0">
                <a:solidFill>
                  <a:srgbClr val="FFFFFF"/>
                </a:solidFill>
                <a:latin typeface="Amazon Ember"/>
              </a:endParaRPr>
            </a:p>
          </p:txBody>
        </p:sp>
      </p:grpSp>
      <p:sp>
        <p:nvSpPr>
          <p:cNvPr id="318" name="TextBox 317">
            <a:extLst>
              <a:ext uri="{FF2B5EF4-FFF2-40B4-BE49-F238E27FC236}">
                <a16:creationId xmlns:a16="http://schemas.microsoft.com/office/drawing/2014/main" id="{89F347BB-744E-4F3B-9CFA-369884B47FEB}"/>
              </a:ext>
            </a:extLst>
          </p:cNvPr>
          <p:cNvSpPr txBox="1">
            <a:spLocks noChangeAspect="1"/>
          </p:cNvSpPr>
          <p:nvPr/>
        </p:nvSpPr>
        <p:spPr>
          <a:xfrm>
            <a:off x="5723968" y="3727634"/>
            <a:ext cx="976229" cy="387798"/>
          </a:xfrm>
          <a:prstGeom prst="rect">
            <a:avLst/>
          </a:prstGeom>
          <a:noFill/>
        </p:spPr>
        <p:txBody>
          <a:bodyPr wrap="none" lIns="0" tIns="0" rIns="0" bIns="0" rtlCol="0">
            <a:spAutoFit/>
          </a:bodyPr>
          <a:lstStyle>
            <a:defPPr>
              <a:defRPr lang="en-US"/>
            </a:defPPr>
            <a:lvl1pPr algn="ctr" defTabSz="548639">
              <a:lnSpc>
                <a:spcPct val="90000"/>
              </a:lnSpc>
              <a:spcBef>
                <a:spcPct val="0"/>
              </a:spcBef>
              <a:spcAft>
                <a:spcPts val="2400"/>
              </a:spcAft>
              <a:defRPr sz="1600" spc="-60">
                <a:ln w="3175">
                  <a:noFill/>
                </a:ln>
                <a:solidFill>
                  <a:prstClr val="white"/>
                </a:solidFill>
                <a:latin typeface="Relative Medium" panose="02000606030000020004" pitchFamily="50" charset="0"/>
                <a:ea typeface="Amazon Ember Cd Light" panose="020B0406020204020204" pitchFamily="34" charset="0"/>
                <a:cs typeface="Amazon Ember Cd Light" panose="020B0406020204020204" pitchFamily="34" charset="0"/>
              </a:defRPr>
            </a:lvl1pPr>
          </a:lstStyle>
          <a:p>
            <a:pPr defTabSz="411469"/>
            <a:r>
              <a:rPr lang="en-US" sz="1400" spc="0" dirty="0">
                <a:latin typeface="+mn-lt"/>
              </a:rPr>
              <a:t>Human </a:t>
            </a:r>
            <a:br>
              <a:rPr lang="en-US" sz="1400" spc="0" dirty="0">
                <a:latin typeface="+mn-lt"/>
              </a:rPr>
            </a:br>
            <a:r>
              <a:rPr lang="en-US" sz="1400" spc="0" dirty="0">
                <a:latin typeface="+mn-lt"/>
              </a:rPr>
              <a:t>annotations</a:t>
            </a:r>
          </a:p>
        </p:txBody>
      </p:sp>
      <p:grpSp>
        <p:nvGrpSpPr>
          <p:cNvPr id="319" name="Group 318">
            <a:extLst>
              <a:ext uri="{FF2B5EF4-FFF2-40B4-BE49-F238E27FC236}">
                <a16:creationId xmlns:a16="http://schemas.microsoft.com/office/drawing/2014/main" id="{EBDDE49A-6A82-4FD7-814A-FAD68C1B318C}"/>
              </a:ext>
            </a:extLst>
          </p:cNvPr>
          <p:cNvGrpSpPr/>
          <p:nvPr/>
        </p:nvGrpSpPr>
        <p:grpSpPr>
          <a:xfrm>
            <a:off x="5876305" y="3041308"/>
            <a:ext cx="671553" cy="660912"/>
            <a:chOff x="2972159" y="3215447"/>
            <a:chExt cx="802192" cy="789482"/>
          </a:xfrm>
        </p:grpSpPr>
        <p:grpSp>
          <p:nvGrpSpPr>
            <p:cNvPr id="320" name="Graphic 1">
              <a:extLst>
                <a:ext uri="{FF2B5EF4-FFF2-40B4-BE49-F238E27FC236}">
                  <a16:creationId xmlns:a16="http://schemas.microsoft.com/office/drawing/2014/main" id="{1DB5A7E3-FBE4-481C-B1BE-DE8EBC674150}"/>
                </a:ext>
              </a:extLst>
            </p:cNvPr>
            <p:cNvGrpSpPr/>
            <p:nvPr/>
          </p:nvGrpSpPr>
          <p:grpSpPr>
            <a:xfrm>
              <a:off x="2972159" y="3215447"/>
              <a:ext cx="786274" cy="721943"/>
              <a:chOff x="4284811" y="2307431"/>
              <a:chExt cx="570557" cy="523875"/>
            </a:xfrm>
          </p:grpSpPr>
          <p:sp>
            <p:nvSpPr>
              <p:cNvPr id="324" name="Freeform: Shape 46">
                <a:extLst>
                  <a:ext uri="{FF2B5EF4-FFF2-40B4-BE49-F238E27FC236}">
                    <a16:creationId xmlns:a16="http://schemas.microsoft.com/office/drawing/2014/main" id="{24C76CD3-B910-443B-A596-2C775A075367}"/>
                  </a:ext>
                </a:extLst>
              </p:cNvPr>
              <p:cNvSpPr/>
              <p:nvPr/>
            </p:nvSpPr>
            <p:spPr>
              <a:xfrm>
                <a:off x="4284811" y="2516029"/>
                <a:ext cx="390525" cy="314325"/>
              </a:xfrm>
              <a:custGeom>
                <a:avLst/>
                <a:gdLst/>
                <a:ahLst/>
                <a:cxnLst/>
                <a:rect l="0" t="0" r="0" b="0"/>
                <a:pathLst>
                  <a:path w="390525" h="314325">
                    <a:moveTo>
                      <a:pt x="110976" y="301466"/>
                    </a:moveTo>
                    <a:lnTo>
                      <a:pt x="295762" y="301466"/>
                    </a:lnTo>
                    <a:cubicBezTo>
                      <a:pt x="321479" y="301466"/>
                      <a:pt x="377677" y="239554"/>
                      <a:pt x="377677" y="212884"/>
                    </a:cubicBezTo>
                    <a:cubicBezTo>
                      <a:pt x="377677" y="212884"/>
                      <a:pt x="351007" y="21431"/>
                      <a:pt x="199559" y="21431"/>
                    </a:cubicBezTo>
                    <a:cubicBezTo>
                      <a:pt x="37634" y="21431"/>
                      <a:pt x="21441" y="212884"/>
                      <a:pt x="21441" y="212884"/>
                    </a:cubicBezTo>
                    <a:cubicBezTo>
                      <a:pt x="20489" y="239554"/>
                      <a:pt x="86211" y="301466"/>
                      <a:pt x="110976" y="301466"/>
                    </a:cubicBezTo>
                    <a:close/>
                  </a:path>
                </a:pathLst>
              </a:custGeom>
              <a:grpFill/>
              <a:ln w="19050"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defTabSz="1097141">
                  <a:defRPr/>
                </a:pPr>
                <a:endParaRPr lang="en-US" sz="2800" kern="0">
                  <a:solidFill>
                    <a:srgbClr val="FFFFFF"/>
                  </a:solidFill>
                  <a:latin typeface="Amazon Ember"/>
                </a:endParaRPr>
              </a:p>
            </p:txBody>
          </p:sp>
          <p:sp>
            <p:nvSpPr>
              <p:cNvPr id="325" name="Freeform: Shape 47">
                <a:extLst>
                  <a:ext uri="{FF2B5EF4-FFF2-40B4-BE49-F238E27FC236}">
                    <a16:creationId xmlns:a16="http://schemas.microsoft.com/office/drawing/2014/main" id="{DD20ED0F-DB95-47FB-A00C-EB07463C94BE}"/>
                  </a:ext>
                </a:extLst>
              </p:cNvPr>
              <p:cNvSpPr/>
              <p:nvPr/>
            </p:nvSpPr>
            <p:spPr>
              <a:xfrm>
                <a:off x="4358163" y="2307431"/>
                <a:ext cx="247650" cy="247650"/>
              </a:xfrm>
              <a:custGeom>
                <a:avLst/>
                <a:gdLst/>
                <a:ahLst/>
                <a:cxnLst/>
                <a:rect l="0" t="0" r="0" b="0"/>
                <a:pathLst>
                  <a:path w="247650" h="247650">
                    <a:moveTo>
                      <a:pt x="229076" y="125254"/>
                    </a:moveTo>
                    <a:cubicBezTo>
                      <a:pt x="229076" y="182593"/>
                      <a:pt x="182593" y="229076"/>
                      <a:pt x="125254" y="229076"/>
                    </a:cubicBezTo>
                    <a:cubicBezTo>
                      <a:pt x="67914" y="229076"/>
                      <a:pt x="21431" y="182593"/>
                      <a:pt x="21431" y="125254"/>
                    </a:cubicBezTo>
                    <a:cubicBezTo>
                      <a:pt x="21431" y="67914"/>
                      <a:pt x="67914" y="21431"/>
                      <a:pt x="125254" y="21431"/>
                    </a:cubicBezTo>
                    <a:cubicBezTo>
                      <a:pt x="182593" y="21431"/>
                      <a:pt x="229076" y="67914"/>
                      <a:pt x="229076" y="125254"/>
                    </a:cubicBezTo>
                    <a:close/>
                  </a:path>
                </a:pathLst>
              </a:custGeom>
              <a:grpFill/>
              <a:ln w="19050"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defTabSz="1097141">
                  <a:defRPr/>
                </a:pPr>
                <a:endParaRPr lang="en-US" sz="2800" kern="0">
                  <a:solidFill>
                    <a:srgbClr val="FFFFFF"/>
                  </a:solidFill>
                  <a:latin typeface="Amazon Ember"/>
                </a:endParaRPr>
              </a:p>
            </p:txBody>
          </p:sp>
          <p:sp>
            <p:nvSpPr>
              <p:cNvPr id="326" name="Freeform: Shape 48">
                <a:extLst>
                  <a:ext uri="{FF2B5EF4-FFF2-40B4-BE49-F238E27FC236}">
                    <a16:creationId xmlns:a16="http://schemas.microsoft.com/office/drawing/2014/main" id="{AC5C2B63-8CA2-455C-BB72-F8D6F045A45A}"/>
                  </a:ext>
                </a:extLst>
              </p:cNvPr>
              <p:cNvSpPr/>
              <p:nvPr/>
            </p:nvSpPr>
            <p:spPr>
              <a:xfrm>
                <a:off x="4599146" y="2412206"/>
                <a:ext cx="200025" cy="200025"/>
              </a:xfrm>
              <a:custGeom>
                <a:avLst/>
                <a:gdLst/>
                <a:ahLst/>
                <a:cxnLst/>
                <a:rect l="0" t="0" r="0" b="0"/>
                <a:pathLst>
                  <a:path w="200025" h="200025">
                    <a:moveTo>
                      <a:pt x="183356" y="102394"/>
                    </a:moveTo>
                    <a:cubicBezTo>
                      <a:pt x="183356" y="147108"/>
                      <a:pt x="147108" y="183356"/>
                      <a:pt x="102394" y="183356"/>
                    </a:cubicBezTo>
                    <a:cubicBezTo>
                      <a:pt x="57679" y="183356"/>
                      <a:pt x="21431" y="147108"/>
                      <a:pt x="21431" y="102394"/>
                    </a:cubicBezTo>
                    <a:cubicBezTo>
                      <a:pt x="21431" y="57679"/>
                      <a:pt x="57679" y="21431"/>
                      <a:pt x="102394" y="21431"/>
                    </a:cubicBezTo>
                    <a:cubicBezTo>
                      <a:pt x="147108" y="21431"/>
                      <a:pt x="183356" y="57679"/>
                      <a:pt x="183356" y="102394"/>
                    </a:cubicBezTo>
                    <a:close/>
                  </a:path>
                </a:pathLst>
              </a:custGeom>
              <a:grpFill/>
              <a:ln w="19050"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defTabSz="1097141">
                  <a:defRPr/>
                </a:pPr>
                <a:endParaRPr lang="en-US" sz="2800" kern="0">
                  <a:solidFill>
                    <a:srgbClr val="FFFFFF"/>
                  </a:solidFill>
                  <a:latin typeface="Amazon Ember"/>
                </a:endParaRPr>
              </a:p>
            </p:txBody>
          </p:sp>
          <p:sp>
            <p:nvSpPr>
              <p:cNvPr id="327" name="Freeform: Shape 49">
                <a:extLst>
                  <a:ext uri="{FF2B5EF4-FFF2-40B4-BE49-F238E27FC236}">
                    <a16:creationId xmlns:a16="http://schemas.microsoft.com/office/drawing/2014/main" id="{9CE9C47F-9D05-474C-AE92-5C973ED02C7C}"/>
                  </a:ext>
                </a:extLst>
              </p:cNvPr>
              <p:cNvSpPr/>
              <p:nvPr/>
            </p:nvSpPr>
            <p:spPr>
              <a:xfrm>
                <a:off x="4560093" y="2574131"/>
                <a:ext cx="295275" cy="257175"/>
              </a:xfrm>
              <a:custGeom>
                <a:avLst/>
                <a:gdLst/>
                <a:ahLst/>
                <a:cxnLst/>
                <a:rect l="0" t="0" r="0" b="0"/>
                <a:pathLst>
                  <a:path w="295275" h="257175">
                    <a:moveTo>
                      <a:pt x="141446" y="21431"/>
                    </a:moveTo>
                    <a:cubicBezTo>
                      <a:pt x="108109" y="21431"/>
                      <a:pt x="83344" y="31909"/>
                      <a:pt x="64294" y="47149"/>
                    </a:cubicBezTo>
                    <a:cubicBezTo>
                      <a:pt x="64294" y="47149"/>
                      <a:pt x="64294" y="47149"/>
                      <a:pt x="64294" y="47149"/>
                    </a:cubicBezTo>
                    <a:cubicBezTo>
                      <a:pt x="90011" y="89059"/>
                      <a:pt x="99536" y="133826"/>
                      <a:pt x="102394" y="149066"/>
                    </a:cubicBezTo>
                    <a:cubicBezTo>
                      <a:pt x="102394" y="149066"/>
                      <a:pt x="102394" y="149066"/>
                      <a:pt x="102394" y="149066"/>
                    </a:cubicBezTo>
                    <a:cubicBezTo>
                      <a:pt x="102394" y="150019"/>
                      <a:pt x="102394" y="150971"/>
                      <a:pt x="103346" y="151924"/>
                    </a:cubicBezTo>
                    <a:cubicBezTo>
                      <a:pt x="103346" y="151924"/>
                      <a:pt x="103346" y="151924"/>
                      <a:pt x="103346" y="151924"/>
                    </a:cubicBezTo>
                    <a:cubicBezTo>
                      <a:pt x="103346" y="152876"/>
                      <a:pt x="103346" y="152876"/>
                      <a:pt x="103346" y="153829"/>
                    </a:cubicBezTo>
                    <a:cubicBezTo>
                      <a:pt x="103346" y="153829"/>
                      <a:pt x="103346" y="153829"/>
                      <a:pt x="103346" y="153829"/>
                    </a:cubicBezTo>
                    <a:cubicBezTo>
                      <a:pt x="103346" y="153829"/>
                      <a:pt x="103346" y="154781"/>
                      <a:pt x="103346" y="154781"/>
                    </a:cubicBezTo>
                    <a:cubicBezTo>
                      <a:pt x="103346" y="181451"/>
                      <a:pt x="47149" y="243364"/>
                      <a:pt x="21431" y="243364"/>
                    </a:cubicBezTo>
                    <a:lnTo>
                      <a:pt x="216694" y="243364"/>
                    </a:lnTo>
                    <a:cubicBezTo>
                      <a:pt x="236696" y="243364"/>
                      <a:pt x="280511" y="194786"/>
                      <a:pt x="280511" y="173831"/>
                    </a:cubicBezTo>
                    <a:cubicBezTo>
                      <a:pt x="280511" y="174784"/>
                      <a:pt x="259556" y="21431"/>
                      <a:pt x="141446" y="21431"/>
                    </a:cubicBezTo>
                    <a:close/>
                  </a:path>
                </a:pathLst>
              </a:custGeom>
              <a:grpFill/>
              <a:ln w="19050"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defTabSz="1097141">
                  <a:defRPr/>
                </a:pPr>
                <a:endParaRPr lang="en-US" sz="2800" kern="0">
                  <a:solidFill>
                    <a:srgbClr val="FFFFFF"/>
                  </a:solidFill>
                  <a:latin typeface="Amazon Ember"/>
                </a:endParaRPr>
              </a:p>
            </p:txBody>
          </p:sp>
        </p:grpSp>
        <p:grpSp>
          <p:nvGrpSpPr>
            <p:cNvPr id="321" name="Group 320">
              <a:extLst>
                <a:ext uri="{FF2B5EF4-FFF2-40B4-BE49-F238E27FC236}">
                  <a16:creationId xmlns:a16="http://schemas.microsoft.com/office/drawing/2014/main" id="{FEC6938B-6841-4AB1-A5B1-1405E15505B3}"/>
                </a:ext>
              </a:extLst>
            </p:cNvPr>
            <p:cNvGrpSpPr/>
            <p:nvPr/>
          </p:nvGrpSpPr>
          <p:grpSpPr>
            <a:xfrm>
              <a:off x="3500031" y="3730609"/>
              <a:ext cx="274320" cy="274320"/>
              <a:chOff x="9506671" y="3337855"/>
              <a:chExt cx="554038" cy="552450"/>
            </a:xfrm>
          </p:grpSpPr>
          <p:sp>
            <p:nvSpPr>
              <p:cNvPr id="322" name="Oval 321">
                <a:extLst>
                  <a:ext uri="{FF2B5EF4-FFF2-40B4-BE49-F238E27FC236}">
                    <a16:creationId xmlns:a16="http://schemas.microsoft.com/office/drawing/2014/main" id="{AC28ED9A-57BD-41EC-87D9-9712394792CC}"/>
                  </a:ext>
                </a:extLst>
              </p:cNvPr>
              <p:cNvSpPr/>
              <p:nvPr/>
            </p:nvSpPr>
            <p:spPr bwMode="auto">
              <a:xfrm>
                <a:off x="9517514" y="3340225"/>
                <a:ext cx="530476" cy="530475"/>
              </a:xfrm>
              <a:prstGeom prst="ellipse">
                <a:avLst/>
              </a:prstGeom>
              <a:solidFill>
                <a:schemeClr val="bg2"/>
              </a:solidFill>
              <a:ln w="2540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11" fontAlgn="base">
                  <a:lnSpc>
                    <a:spcPct val="90000"/>
                  </a:lnSpc>
                  <a:spcBef>
                    <a:spcPct val="0"/>
                  </a:spcBef>
                  <a:spcAft>
                    <a:spcPct val="0"/>
                  </a:spcAft>
                  <a:defRPr/>
                </a:pPr>
                <a:endParaRPr lang="en-US" sz="3200" kern="0" dirty="0">
                  <a:gradFill>
                    <a:gsLst>
                      <a:gs pos="0">
                        <a:srgbClr val="FFFFFF"/>
                      </a:gs>
                      <a:gs pos="100000">
                        <a:srgbClr val="FFFFFF"/>
                      </a:gs>
                    </a:gsLst>
                    <a:lin ang="5400000" scaled="0"/>
                  </a:gradFill>
                  <a:latin typeface="Amazon Ember"/>
                  <a:ea typeface="Segoe UI" pitchFamily="34" charset="0"/>
                  <a:cs typeface="Segoe UI" pitchFamily="34" charset="0"/>
                </a:endParaRPr>
              </a:p>
            </p:txBody>
          </p:sp>
          <p:sp>
            <p:nvSpPr>
              <p:cNvPr id="323" name="Freeform 5">
                <a:extLst>
                  <a:ext uri="{FF2B5EF4-FFF2-40B4-BE49-F238E27FC236}">
                    <a16:creationId xmlns:a16="http://schemas.microsoft.com/office/drawing/2014/main" id="{EB118240-AA80-4DBF-AF3F-A8B13FC835AA}"/>
                  </a:ext>
                </a:extLst>
              </p:cNvPr>
              <p:cNvSpPr>
                <a:spLocks noEditPoints="1"/>
              </p:cNvSpPr>
              <p:nvPr/>
            </p:nvSpPr>
            <p:spPr bwMode="auto">
              <a:xfrm>
                <a:off x="9506671" y="3337855"/>
                <a:ext cx="554038" cy="552450"/>
              </a:xfrm>
              <a:custGeom>
                <a:avLst/>
                <a:gdLst>
                  <a:gd name="T0" fmla="*/ 141 w 255"/>
                  <a:gd name="T1" fmla="*/ 75 h 255"/>
                  <a:gd name="T2" fmla="*/ 150 w 255"/>
                  <a:gd name="T3" fmla="*/ 59 h 255"/>
                  <a:gd name="T4" fmla="*/ 196 w 255"/>
                  <a:gd name="T5" fmla="*/ 59 h 255"/>
                  <a:gd name="T6" fmla="*/ 196 w 255"/>
                  <a:gd name="T7" fmla="*/ 105 h 255"/>
                  <a:gd name="T8" fmla="*/ 150 w 255"/>
                  <a:gd name="T9" fmla="*/ 105 h 255"/>
                  <a:gd name="T10" fmla="*/ 184 w 255"/>
                  <a:gd name="T11" fmla="*/ 96 h 255"/>
                  <a:gd name="T12" fmla="*/ 184 w 255"/>
                  <a:gd name="T13" fmla="*/ 96 h 255"/>
                  <a:gd name="T14" fmla="*/ 170 w 255"/>
                  <a:gd name="T15" fmla="*/ 145 h 255"/>
                  <a:gd name="T16" fmla="*/ 106 w 255"/>
                  <a:gd name="T17" fmla="*/ 208 h 255"/>
                  <a:gd name="T18" fmla="*/ 46 w 255"/>
                  <a:gd name="T19" fmla="*/ 149 h 255"/>
                  <a:gd name="T20" fmla="*/ 110 w 255"/>
                  <a:gd name="T21" fmla="*/ 85 h 255"/>
                  <a:gd name="T22" fmla="*/ 159 w 255"/>
                  <a:gd name="T23" fmla="*/ 71 h 255"/>
                  <a:gd name="T24" fmla="*/ 184 w 255"/>
                  <a:gd name="T25" fmla="*/ 96 h 255"/>
                  <a:gd name="T26" fmla="*/ 141 w 255"/>
                  <a:gd name="T27" fmla="*/ 113 h 255"/>
                  <a:gd name="T28" fmla="*/ 159 w 255"/>
                  <a:gd name="T29" fmla="*/ 113 h 255"/>
                  <a:gd name="T30" fmla="*/ 159 w 255"/>
                  <a:gd name="T31" fmla="*/ 95 h 255"/>
                  <a:gd name="T32" fmla="*/ 141 w 255"/>
                  <a:gd name="T33" fmla="*/ 95 h 255"/>
                  <a:gd name="T34" fmla="*/ 141 w 255"/>
                  <a:gd name="T35" fmla="*/ 113 h 255"/>
                  <a:gd name="T36" fmla="*/ 113 w 255"/>
                  <a:gd name="T37" fmla="*/ 117 h 255"/>
                  <a:gd name="T38" fmla="*/ 139 w 255"/>
                  <a:gd name="T39" fmla="*/ 144 h 255"/>
                  <a:gd name="T40" fmla="*/ 97 w 255"/>
                  <a:gd name="T41" fmla="*/ 133 h 255"/>
                  <a:gd name="T42" fmla="*/ 123 w 255"/>
                  <a:gd name="T43" fmla="*/ 160 h 255"/>
                  <a:gd name="T44" fmla="*/ 80 w 255"/>
                  <a:gd name="T45" fmla="*/ 150 h 255"/>
                  <a:gd name="T46" fmla="*/ 105 w 255"/>
                  <a:gd name="T47" fmla="*/ 176 h 255"/>
                  <a:gd name="T48" fmla="*/ 127 w 255"/>
                  <a:gd name="T49" fmla="*/ 0 h 255"/>
                  <a:gd name="T50" fmla="*/ 0 w 255"/>
                  <a:gd name="T51" fmla="*/ 127 h 255"/>
                  <a:gd name="T52" fmla="*/ 127 w 255"/>
                  <a:gd name="T53" fmla="*/ 255 h 255"/>
                  <a:gd name="T54" fmla="*/ 255 w 255"/>
                  <a:gd name="T55" fmla="*/ 127 h 255"/>
                  <a:gd name="T56" fmla="*/ 127 w 255"/>
                  <a:gd name="T57"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55" h="255">
                    <a:moveTo>
                      <a:pt x="141" y="75"/>
                    </a:moveTo>
                    <a:cubicBezTo>
                      <a:pt x="142" y="69"/>
                      <a:pt x="145" y="63"/>
                      <a:pt x="150" y="59"/>
                    </a:cubicBezTo>
                    <a:cubicBezTo>
                      <a:pt x="163" y="46"/>
                      <a:pt x="183" y="46"/>
                      <a:pt x="196" y="59"/>
                    </a:cubicBezTo>
                    <a:cubicBezTo>
                      <a:pt x="208" y="72"/>
                      <a:pt x="208" y="92"/>
                      <a:pt x="196" y="105"/>
                    </a:cubicBezTo>
                    <a:cubicBezTo>
                      <a:pt x="183" y="117"/>
                      <a:pt x="163" y="117"/>
                      <a:pt x="150" y="105"/>
                    </a:cubicBezTo>
                    <a:moveTo>
                      <a:pt x="184" y="96"/>
                    </a:moveTo>
                    <a:cubicBezTo>
                      <a:pt x="184" y="96"/>
                      <a:pt x="184" y="96"/>
                      <a:pt x="184" y="96"/>
                    </a:cubicBezTo>
                    <a:cubicBezTo>
                      <a:pt x="170" y="145"/>
                      <a:pt x="170" y="145"/>
                      <a:pt x="170" y="145"/>
                    </a:cubicBezTo>
                    <a:cubicBezTo>
                      <a:pt x="170" y="145"/>
                      <a:pt x="170" y="145"/>
                      <a:pt x="106" y="208"/>
                    </a:cubicBezTo>
                    <a:cubicBezTo>
                      <a:pt x="106" y="208"/>
                      <a:pt x="106" y="208"/>
                      <a:pt x="46" y="149"/>
                    </a:cubicBezTo>
                    <a:cubicBezTo>
                      <a:pt x="46" y="149"/>
                      <a:pt x="46" y="149"/>
                      <a:pt x="110" y="85"/>
                    </a:cubicBezTo>
                    <a:cubicBezTo>
                      <a:pt x="110" y="85"/>
                      <a:pt x="110" y="85"/>
                      <a:pt x="159" y="71"/>
                    </a:cubicBezTo>
                    <a:cubicBezTo>
                      <a:pt x="159" y="71"/>
                      <a:pt x="159" y="71"/>
                      <a:pt x="184" y="96"/>
                    </a:cubicBezTo>
                    <a:close/>
                    <a:moveTo>
                      <a:pt x="141" y="113"/>
                    </a:moveTo>
                    <a:cubicBezTo>
                      <a:pt x="147" y="118"/>
                      <a:pt x="155" y="118"/>
                      <a:pt x="159" y="113"/>
                    </a:cubicBezTo>
                    <a:cubicBezTo>
                      <a:pt x="165" y="108"/>
                      <a:pt x="165" y="100"/>
                      <a:pt x="159" y="95"/>
                    </a:cubicBezTo>
                    <a:cubicBezTo>
                      <a:pt x="155" y="90"/>
                      <a:pt x="147" y="90"/>
                      <a:pt x="141" y="95"/>
                    </a:cubicBezTo>
                    <a:cubicBezTo>
                      <a:pt x="137" y="100"/>
                      <a:pt x="137" y="108"/>
                      <a:pt x="141" y="113"/>
                    </a:cubicBezTo>
                    <a:close/>
                    <a:moveTo>
                      <a:pt x="113" y="117"/>
                    </a:moveTo>
                    <a:cubicBezTo>
                      <a:pt x="139" y="144"/>
                      <a:pt x="139" y="144"/>
                      <a:pt x="139" y="144"/>
                    </a:cubicBezTo>
                    <a:moveTo>
                      <a:pt x="97" y="133"/>
                    </a:moveTo>
                    <a:cubicBezTo>
                      <a:pt x="123" y="160"/>
                      <a:pt x="123" y="160"/>
                      <a:pt x="123" y="160"/>
                    </a:cubicBezTo>
                    <a:moveTo>
                      <a:pt x="80" y="150"/>
                    </a:moveTo>
                    <a:cubicBezTo>
                      <a:pt x="105" y="176"/>
                      <a:pt x="105" y="176"/>
                      <a:pt x="105" y="176"/>
                    </a:cubicBezTo>
                    <a:moveTo>
                      <a:pt x="127" y="0"/>
                    </a:moveTo>
                    <a:cubicBezTo>
                      <a:pt x="57" y="0"/>
                      <a:pt x="0" y="57"/>
                      <a:pt x="0" y="127"/>
                    </a:cubicBezTo>
                    <a:cubicBezTo>
                      <a:pt x="0" y="198"/>
                      <a:pt x="57" y="255"/>
                      <a:pt x="127" y="255"/>
                    </a:cubicBezTo>
                    <a:cubicBezTo>
                      <a:pt x="198" y="255"/>
                      <a:pt x="255" y="198"/>
                      <a:pt x="255" y="127"/>
                    </a:cubicBezTo>
                    <a:cubicBezTo>
                      <a:pt x="255" y="57"/>
                      <a:pt x="198" y="0"/>
                      <a:pt x="127" y="0"/>
                    </a:cubicBezTo>
                    <a:close/>
                  </a:path>
                </a:pathLst>
              </a:custGeom>
              <a:noFill/>
              <a:ln w="22225" cap="flat" cmpd="sng" algn="ctr">
                <a:solidFill>
                  <a:schemeClr val="accent1"/>
                </a:solidFill>
                <a:prstDash val="solid"/>
                <a:headEnd type="none" w="med" len="med"/>
                <a:tailEnd type="none" w="med" len="med"/>
              </a:ln>
              <a:effectLst/>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11" fontAlgn="base">
                  <a:lnSpc>
                    <a:spcPct val="90000"/>
                  </a:lnSpc>
                  <a:spcBef>
                    <a:spcPct val="0"/>
                  </a:spcBef>
                  <a:spcAft>
                    <a:spcPct val="0"/>
                  </a:spcAft>
                  <a:defRPr/>
                </a:pPr>
                <a:endParaRPr lang="en-US" sz="3200" kern="0">
                  <a:gradFill>
                    <a:gsLst>
                      <a:gs pos="0">
                        <a:srgbClr val="FFFFFF"/>
                      </a:gs>
                      <a:gs pos="100000">
                        <a:srgbClr val="FFFFFF"/>
                      </a:gs>
                    </a:gsLst>
                    <a:lin ang="5400000" scaled="0"/>
                  </a:gradFill>
                  <a:latin typeface="Amazon Ember"/>
                  <a:cs typeface="Segoe UI" pitchFamily="34" charset="0"/>
                </a:endParaRPr>
              </a:p>
            </p:txBody>
          </p:sp>
        </p:grpSp>
      </p:grpSp>
      <p:cxnSp>
        <p:nvCxnSpPr>
          <p:cNvPr id="19" name="Connector: Elbow 18">
            <a:extLst>
              <a:ext uri="{FF2B5EF4-FFF2-40B4-BE49-F238E27FC236}">
                <a16:creationId xmlns:a16="http://schemas.microsoft.com/office/drawing/2014/main" id="{E851542C-1E24-456A-96B5-A0EEBE660A9B}"/>
              </a:ext>
            </a:extLst>
          </p:cNvPr>
          <p:cNvCxnSpPr>
            <a:cxnSpLocks/>
          </p:cNvCxnSpPr>
          <p:nvPr/>
        </p:nvCxnSpPr>
        <p:spPr>
          <a:xfrm rot="5400000" flipH="1">
            <a:off x="4534850" y="2565749"/>
            <a:ext cx="1117611" cy="2212258"/>
          </a:xfrm>
          <a:prstGeom prst="bentConnector3">
            <a:avLst>
              <a:gd name="adj1" fmla="val -17123"/>
            </a:avLst>
          </a:prstGeom>
          <a:ln w="19050">
            <a:solidFill>
              <a:schemeClr val="accent2"/>
            </a:solidFill>
            <a:tailEnd type="arrow" w="lg" len="sm"/>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271B460C-9BA6-2744-ACFF-82C57739B615}"/>
              </a:ext>
            </a:extLst>
          </p:cNvPr>
          <p:cNvSpPr txBox="1"/>
          <p:nvPr/>
        </p:nvSpPr>
        <p:spPr>
          <a:xfrm>
            <a:off x="5086350" y="1030381"/>
            <a:ext cx="2133600" cy="261610"/>
          </a:xfrm>
          <a:prstGeom prst="rect">
            <a:avLst/>
          </a:prstGeom>
          <a:noFill/>
        </p:spPr>
        <p:txBody>
          <a:bodyPr wrap="square" rtlCol="0">
            <a:spAutoFit/>
          </a:bodyPr>
          <a:lstStyle/>
          <a:p>
            <a:pPr algn="ctr"/>
            <a:r>
              <a:rPr lang="en-US" sz="1100" dirty="0"/>
              <a:t>High confidence</a:t>
            </a:r>
          </a:p>
        </p:txBody>
      </p:sp>
      <p:sp>
        <p:nvSpPr>
          <p:cNvPr id="77" name="TextBox 76">
            <a:extLst>
              <a:ext uri="{FF2B5EF4-FFF2-40B4-BE49-F238E27FC236}">
                <a16:creationId xmlns:a16="http://schemas.microsoft.com/office/drawing/2014/main" id="{4389BF58-143A-EE4E-9086-8C7F83DCE5FD}"/>
              </a:ext>
            </a:extLst>
          </p:cNvPr>
          <p:cNvSpPr txBox="1"/>
          <p:nvPr/>
        </p:nvSpPr>
        <p:spPr>
          <a:xfrm>
            <a:off x="6280684" y="4173402"/>
            <a:ext cx="1756249" cy="261610"/>
          </a:xfrm>
          <a:prstGeom prst="rect">
            <a:avLst/>
          </a:prstGeom>
          <a:noFill/>
        </p:spPr>
        <p:txBody>
          <a:bodyPr wrap="square" rtlCol="0">
            <a:spAutoFit/>
          </a:bodyPr>
          <a:lstStyle/>
          <a:p>
            <a:r>
              <a:rPr lang="en-US" sz="1100" dirty="0"/>
              <a:t>Low confidence</a:t>
            </a:r>
          </a:p>
        </p:txBody>
      </p:sp>
    </p:spTree>
    <p:extLst>
      <p:ext uri="{BB962C8B-B14F-4D97-AF65-F5344CB8AC3E}">
        <p14:creationId xmlns:p14="http://schemas.microsoft.com/office/powerpoint/2010/main" val="1197655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Rectangle 75">
            <a:extLst>
              <a:ext uri="{FF2B5EF4-FFF2-40B4-BE49-F238E27FC236}">
                <a16:creationId xmlns:a16="http://schemas.microsoft.com/office/drawing/2014/main" id="{777C4B88-DB75-42FD-B530-752D6BD25CFE}"/>
              </a:ext>
            </a:extLst>
          </p:cNvPr>
          <p:cNvSpPr/>
          <p:nvPr/>
        </p:nvSpPr>
        <p:spPr>
          <a:xfrm>
            <a:off x="2277429" y="3057769"/>
            <a:ext cx="4839651" cy="1428959"/>
          </a:xfrm>
          <a:prstGeom prst="rect">
            <a:avLst/>
          </a:prstGeom>
          <a:solidFill>
            <a:schemeClr val="bg2">
              <a:lumMod val="90000"/>
              <a:lumOff val="10000"/>
            </a:schemeClr>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2" name="Title 1">
            <a:extLst>
              <a:ext uri="{FF2B5EF4-FFF2-40B4-BE49-F238E27FC236}">
                <a16:creationId xmlns:a16="http://schemas.microsoft.com/office/drawing/2014/main" id="{818F6F2F-9360-4741-AFBE-712D33F483E5}"/>
              </a:ext>
            </a:extLst>
          </p:cNvPr>
          <p:cNvSpPr>
            <a:spLocks noGrp="1"/>
          </p:cNvSpPr>
          <p:nvPr>
            <p:ph type="title"/>
          </p:nvPr>
        </p:nvSpPr>
        <p:spPr/>
        <p:txBody>
          <a:bodyPr/>
          <a:lstStyle/>
          <a:p>
            <a:r>
              <a:rPr lang="en-US" dirty="0"/>
              <a:t>Annotation consolidation to improve label quality by 20%</a:t>
            </a:r>
          </a:p>
        </p:txBody>
      </p:sp>
      <p:sp>
        <p:nvSpPr>
          <p:cNvPr id="27" name="Isosceles Triangle 26"/>
          <p:cNvSpPr/>
          <p:nvPr/>
        </p:nvSpPr>
        <p:spPr bwMode="auto">
          <a:xfrm rot="10800000">
            <a:off x="730119" y="2851149"/>
            <a:ext cx="7683762" cy="204512"/>
          </a:xfrm>
          <a:prstGeom prst="triangle">
            <a:avLst/>
          </a:prstGeom>
          <a:gradFill flip="none" rotWithShape="1">
            <a:gsLst>
              <a:gs pos="15000">
                <a:schemeClr val="accent3"/>
              </a:gs>
              <a:gs pos="100000">
                <a:schemeClr val="accent3">
                  <a:alpha val="0"/>
                </a:scheme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algn="ctr" defTabSz="582772" fontAlgn="base">
              <a:lnSpc>
                <a:spcPct val="90000"/>
              </a:lnSpc>
              <a:spcBef>
                <a:spcPct val="0"/>
              </a:spcBef>
              <a:spcAft>
                <a:spcPct val="0"/>
              </a:spcAft>
            </a:pPr>
            <a:endParaRPr lang="en-US" sz="1500" dirty="0">
              <a:gradFill>
                <a:gsLst>
                  <a:gs pos="0">
                    <a:srgbClr val="FFFFFF"/>
                  </a:gs>
                  <a:gs pos="100000">
                    <a:srgbClr val="FFFFFF"/>
                  </a:gs>
                </a:gsLst>
                <a:lin ang="5400000" scaled="0"/>
              </a:gradFill>
              <a:ea typeface="Segoe UI" pitchFamily="34" charset="0"/>
              <a:cs typeface="Segoe UI" pitchFamily="34" charset="0"/>
            </a:endParaRPr>
          </a:p>
        </p:txBody>
      </p:sp>
      <p:grpSp>
        <p:nvGrpSpPr>
          <p:cNvPr id="10" name="Group 9">
            <a:extLst>
              <a:ext uri="{FF2B5EF4-FFF2-40B4-BE49-F238E27FC236}">
                <a16:creationId xmlns:a16="http://schemas.microsoft.com/office/drawing/2014/main" id="{EA0B60C1-19F0-477E-9966-E8C9486ED9AB}"/>
              </a:ext>
            </a:extLst>
          </p:cNvPr>
          <p:cNvGrpSpPr/>
          <p:nvPr/>
        </p:nvGrpSpPr>
        <p:grpSpPr>
          <a:xfrm>
            <a:off x="2366521" y="3137781"/>
            <a:ext cx="1957387" cy="1268934"/>
            <a:chOff x="2351281" y="3427706"/>
            <a:chExt cx="2093716" cy="1357313"/>
          </a:xfrm>
        </p:grpSpPr>
        <p:pic>
          <p:nvPicPr>
            <p:cNvPr id="28" name="Picture 27"/>
            <p:cNvPicPr>
              <a:picLocks noChangeAspect="1"/>
            </p:cNvPicPr>
            <p:nvPr/>
          </p:nvPicPr>
          <p:blipFill>
            <a:blip r:embed="rId3">
              <a:extLst>
                <a:ext uri="{28A0092B-C50C-407E-A947-70E740481C1C}">
                  <a14:useLocalDpi xmlns:a14="http://schemas.microsoft.com/office/drawing/2010/main" val="0"/>
                </a:ext>
              </a:extLst>
            </a:blip>
            <a:srcRect l="10" r="10"/>
            <a:stretch/>
          </p:blipFill>
          <p:spPr>
            <a:xfrm>
              <a:off x="2351281" y="3427706"/>
              <a:ext cx="2093716" cy="1357313"/>
            </a:xfrm>
            <a:prstGeom prst="rect">
              <a:avLst/>
            </a:prstGeom>
          </p:spPr>
        </p:pic>
        <p:sp>
          <p:nvSpPr>
            <p:cNvPr id="29" name="Rectangle 28"/>
            <p:cNvSpPr/>
            <p:nvPr/>
          </p:nvSpPr>
          <p:spPr bwMode="auto">
            <a:xfrm>
              <a:off x="2522731" y="3493294"/>
              <a:ext cx="1190922" cy="1031082"/>
            </a:xfrm>
            <a:prstGeom prst="rect">
              <a:avLst/>
            </a:prstGeom>
            <a:noFill/>
            <a:ln w="254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algn="ctr" defTabSz="582772" fontAlgn="base">
                <a:lnSpc>
                  <a:spcPct val="90000"/>
                </a:lnSpc>
                <a:spcBef>
                  <a:spcPct val="0"/>
                </a:spcBef>
                <a:spcAft>
                  <a:spcPct val="0"/>
                </a:spcAft>
              </a:pPr>
              <a:endParaRPr lang="en-US" sz="15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30" name="TextBox 29"/>
          <p:cNvSpPr txBox="1"/>
          <p:nvPr/>
        </p:nvSpPr>
        <p:spPr>
          <a:xfrm>
            <a:off x="4484194" y="3536891"/>
            <a:ext cx="2502248" cy="498598"/>
          </a:xfrm>
          <a:prstGeom prst="rect">
            <a:avLst/>
          </a:prstGeom>
          <a:noFill/>
        </p:spPr>
        <p:txBody>
          <a:bodyPr wrap="square" lIns="0" tIns="0" rIns="0" bIns="0" rtlCol="0">
            <a:spAutoFit/>
          </a:bodyPr>
          <a:lstStyle/>
          <a:p>
            <a:pPr>
              <a:lnSpc>
                <a:spcPct val="90000"/>
              </a:lnSpc>
              <a:spcAft>
                <a:spcPts val="750"/>
              </a:spcAft>
            </a:pPr>
            <a:r>
              <a:rPr lang="en-US" sz="1200" b="1" dirty="0">
                <a:solidFill>
                  <a:schemeClr val="accent3"/>
                </a:solidFill>
              </a:rPr>
              <a:t>Amazon SageMaker Ground Truth </a:t>
            </a:r>
            <a:r>
              <a:rPr lang="en-US" sz="1200" dirty="0">
                <a:gradFill>
                  <a:gsLst>
                    <a:gs pos="2917">
                      <a:schemeClr val="tx1"/>
                    </a:gs>
                    <a:gs pos="30000">
                      <a:schemeClr val="tx1"/>
                    </a:gs>
                  </a:gsLst>
                  <a:lin ang="5400000" scaled="0"/>
                </a:gradFill>
              </a:rPr>
              <a:t>uses annotation consolidation to output a single high-accuracy label</a:t>
            </a:r>
          </a:p>
        </p:txBody>
      </p:sp>
      <p:sp>
        <p:nvSpPr>
          <p:cNvPr id="5" name="Rectangle 4">
            <a:extLst>
              <a:ext uri="{FF2B5EF4-FFF2-40B4-BE49-F238E27FC236}">
                <a16:creationId xmlns:a16="http://schemas.microsoft.com/office/drawing/2014/main" id="{22335999-115A-415E-8EB7-EC06BA5DD9F8}"/>
              </a:ext>
            </a:extLst>
          </p:cNvPr>
          <p:cNvSpPr/>
          <p:nvPr/>
        </p:nvSpPr>
        <p:spPr>
          <a:xfrm>
            <a:off x="730119" y="979705"/>
            <a:ext cx="2129454" cy="1871445"/>
          </a:xfrm>
          <a:prstGeom prst="rect">
            <a:avLst/>
          </a:prstGeom>
          <a:solidFill>
            <a:schemeClr val="bg2">
              <a:lumMod val="90000"/>
              <a:lumOff val="10000"/>
            </a:schemeClr>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74" name="Rectangle 73">
            <a:extLst>
              <a:ext uri="{FF2B5EF4-FFF2-40B4-BE49-F238E27FC236}">
                <a16:creationId xmlns:a16="http://schemas.microsoft.com/office/drawing/2014/main" id="{0E562305-410A-4118-80FB-09962BC06DB1}"/>
              </a:ext>
            </a:extLst>
          </p:cNvPr>
          <p:cNvSpPr/>
          <p:nvPr/>
        </p:nvSpPr>
        <p:spPr>
          <a:xfrm>
            <a:off x="3507272" y="979705"/>
            <a:ext cx="2129454" cy="1871445"/>
          </a:xfrm>
          <a:prstGeom prst="rect">
            <a:avLst/>
          </a:prstGeom>
          <a:solidFill>
            <a:schemeClr val="bg2">
              <a:lumMod val="90000"/>
              <a:lumOff val="10000"/>
            </a:schemeClr>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75" name="Rectangle 74">
            <a:extLst>
              <a:ext uri="{FF2B5EF4-FFF2-40B4-BE49-F238E27FC236}">
                <a16:creationId xmlns:a16="http://schemas.microsoft.com/office/drawing/2014/main" id="{FD1301B7-BF24-4A9C-BC43-E02CD8CC3125}"/>
              </a:ext>
            </a:extLst>
          </p:cNvPr>
          <p:cNvSpPr/>
          <p:nvPr/>
        </p:nvSpPr>
        <p:spPr>
          <a:xfrm>
            <a:off x="6284427" y="979705"/>
            <a:ext cx="2129454" cy="1871445"/>
          </a:xfrm>
          <a:prstGeom prst="rect">
            <a:avLst/>
          </a:prstGeom>
          <a:solidFill>
            <a:schemeClr val="bg2">
              <a:lumMod val="90000"/>
              <a:lumOff val="10000"/>
            </a:schemeClr>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grpSp>
        <p:nvGrpSpPr>
          <p:cNvPr id="9" name="Group 8">
            <a:extLst>
              <a:ext uri="{FF2B5EF4-FFF2-40B4-BE49-F238E27FC236}">
                <a16:creationId xmlns:a16="http://schemas.microsoft.com/office/drawing/2014/main" id="{3E17C5F5-B181-4708-B42A-89F06C147141}"/>
              </a:ext>
            </a:extLst>
          </p:cNvPr>
          <p:cNvGrpSpPr/>
          <p:nvPr/>
        </p:nvGrpSpPr>
        <p:grpSpPr>
          <a:xfrm>
            <a:off x="807210" y="1495524"/>
            <a:ext cx="1971754" cy="1278248"/>
            <a:chOff x="566442" y="1481138"/>
            <a:chExt cx="2093716" cy="1357313"/>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rcRect l="10" r="10"/>
            <a:stretch/>
          </p:blipFill>
          <p:spPr>
            <a:xfrm>
              <a:off x="566442" y="1481138"/>
              <a:ext cx="2093716" cy="1357313"/>
            </a:xfrm>
            <a:prstGeom prst="rect">
              <a:avLst/>
            </a:prstGeom>
          </p:spPr>
        </p:pic>
        <p:sp>
          <p:nvSpPr>
            <p:cNvPr id="14" name="Rectangle 13"/>
            <p:cNvSpPr/>
            <p:nvPr/>
          </p:nvSpPr>
          <p:spPr bwMode="auto">
            <a:xfrm>
              <a:off x="737891" y="1609725"/>
              <a:ext cx="1119485" cy="1000125"/>
            </a:xfrm>
            <a:prstGeom prst="rect">
              <a:avLst/>
            </a:prstGeom>
            <a:noFill/>
            <a:ln w="25400">
              <a:solidFill>
                <a:srgbClr val="527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algn="ctr" defTabSz="582772" fontAlgn="base">
                <a:lnSpc>
                  <a:spcPct val="90000"/>
                </a:lnSpc>
                <a:spcBef>
                  <a:spcPct val="0"/>
                </a:spcBef>
                <a:spcAft>
                  <a:spcPct val="0"/>
                </a:spcAft>
              </a:pPr>
              <a:endParaRPr lang="en-US" sz="150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8" name="Group 7">
            <a:extLst>
              <a:ext uri="{FF2B5EF4-FFF2-40B4-BE49-F238E27FC236}">
                <a16:creationId xmlns:a16="http://schemas.microsoft.com/office/drawing/2014/main" id="{506976AF-CA8A-495E-A34A-D7F37F79D793}"/>
              </a:ext>
            </a:extLst>
          </p:cNvPr>
          <p:cNvGrpSpPr/>
          <p:nvPr/>
        </p:nvGrpSpPr>
        <p:grpSpPr>
          <a:xfrm>
            <a:off x="3584363" y="1495524"/>
            <a:ext cx="1971754" cy="1278248"/>
            <a:chOff x="3530000" y="1481138"/>
            <a:chExt cx="2093716" cy="1357313"/>
          </a:xfrm>
        </p:grpSpPr>
        <p:pic>
          <p:nvPicPr>
            <p:cNvPr id="12" name="Picture 11"/>
            <p:cNvPicPr>
              <a:picLocks noChangeAspect="1"/>
            </p:cNvPicPr>
            <p:nvPr/>
          </p:nvPicPr>
          <p:blipFill>
            <a:blip r:embed="rId3">
              <a:extLst>
                <a:ext uri="{28A0092B-C50C-407E-A947-70E740481C1C}">
                  <a14:useLocalDpi xmlns:a14="http://schemas.microsoft.com/office/drawing/2010/main" val="0"/>
                </a:ext>
              </a:extLst>
            </a:blip>
            <a:srcRect l="10" r="10"/>
            <a:stretch/>
          </p:blipFill>
          <p:spPr>
            <a:xfrm>
              <a:off x="3530000" y="1481138"/>
              <a:ext cx="2093716" cy="1357313"/>
            </a:xfrm>
            <a:prstGeom prst="rect">
              <a:avLst/>
            </a:prstGeom>
          </p:spPr>
        </p:pic>
        <p:sp>
          <p:nvSpPr>
            <p:cNvPr id="15" name="Rectangle 14"/>
            <p:cNvSpPr/>
            <p:nvPr/>
          </p:nvSpPr>
          <p:spPr bwMode="auto">
            <a:xfrm>
              <a:off x="3772887" y="1543844"/>
              <a:ext cx="1119485" cy="994569"/>
            </a:xfrm>
            <a:prstGeom prst="rect">
              <a:avLst/>
            </a:prstGeom>
            <a:noFill/>
            <a:ln w="2540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algn="ctr" defTabSz="582772" fontAlgn="base">
                <a:lnSpc>
                  <a:spcPct val="90000"/>
                </a:lnSpc>
                <a:spcBef>
                  <a:spcPct val="0"/>
                </a:spcBef>
                <a:spcAft>
                  <a:spcPct val="0"/>
                </a:spcAft>
              </a:pPr>
              <a:endParaRPr lang="en-US" sz="150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7" name="Group 6">
            <a:extLst>
              <a:ext uri="{FF2B5EF4-FFF2-40B4-BE49-F238E27FC236}">
                <a16:creationId xmlns:a16="http://schemas.microsoft.com/office/drawing/2014/main" id="{D31B19AC-8832-42B5-8C0B-31C0F8E65934}"/>
              </a:ext>
            </a:extLst>
          </p:cNvPr>
          <p:cNvGrpSpPr/>
          <p:nvPr/>
        </p:nvGrpSpPr>
        <p:grpSpPr>
          <a:xfrm>
            <a:off x="6361518" y="1495524"/>
            <a:ext cx="1971754" cy="1278248"/>
            <a:chOff x="6493560" y="1481138"/>
            <a:chExt cx="2093716" cy="1357313"/>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rcRect l="10" r="10"/>
            <a:stretch/>
          </p:blipFill>
          <p:spPr>
            <a:xfrm>
              <a:off x="6493560" y="1481138"/>
              <a:ext cx="2093716" cy="1357313"/>
            </a:xfrm>
            <a:prstGeom prst="rect">
              <a:avLst/>
            </a:prstGeom>
          </p:spPr>
        </p:pic>
        <p:sp>
          <p:nvSpPr>
            <p:cNvPr id="16" name="Rectangle 15"/>
            <p:cNvSpPr/>
            <p:nvPr/>
          </p:nvSpPr>
          <p:spPr bwMode="auto">
            <a:xfrm>
              <a:off x="7675563" y="2178844"/>
              <a:ext cx="813594" cy="587375"/>
            </a:xfrm>
            <a:prstGeom prst="rect">
              <a:avLst/>
            </a:prstGeom>
            <a:noFill/>
            <a:ln w="25400">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algn="ctr" defTabSz="582772" fontAlgn="base">
                <a:lnSpc>
                  <a:spcPct val="90000"/>
                </a:lnSpc>
                <a:spcBef>
                  <a:spcPct val="0"/>
                </a:spcBef>
                <a:spcAft>
                  <a:spcPct val="0"/>
                </a:spcAft>
              </a:pPr>
              <a:endParaRPr lang="en-US" sz="15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24" name="Rectangle 23"/>
          <p:cNvSpPr/>
          <p:nvPr/>
        </p:nvSpPr>
        <p:spPr bwMode="auto">
          <a:xfrm>
            <a:off x="1270965" y="1088718"/>
            <a:ext cx="1119485" cy="285749"/>
          </a:xfrm>
          <a:prstGeom prst="rect">
            <a:avLst/>
          </a:prstGeom>
          <a:no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91440" rIns="114300" bIns="91440" numCol="1" spcCol="0" rtlCol="0" fromWordArt="0" anchor="ctr" anchorCtr="0" forceAA="0" compatLnSpc="1">
            <a:prstTxWarp prst="textNoShape">
              <a:avLst/>
            </a:prstTxWarp>
            <a:noAutofit/>
          </a:bodyPr>
          <a:lstStyle/>
          <a:p>
            <a:pPr defTabSz="582772" fontAlgn="base">
              <a:lnSpc>
                <a:spcPct val="90000"/>
              </a:lnSpc>
              <a:spcBef>
                <a:spcPct val="0"/>
              </a:spcBef>
              <a:spcAft>
                <a:spcPct val="0"/>
              </a:spcAft>
            </a:pPr>
            <a:r>
              <a:rPr lang="en-US" sz="1600" b="1" dirty="0">
                <a:solidFill>
                  <a:srgbClr val="527FFF"/>
                </a:solidFill>
                <a:ea typeface="Segoe UI" pitchFamily="34" charset="0"/>
                <a:cs typeface="Segoe UI" pitchFamily="34" charset="0"/>
              </a:rPr>
              <a:t>Bob</a:t>
            </a:r>
          </a:p>
        </p:txBody>
      </p:sp>
      <p:sp>
        <p:nvSpPr>
          <p:cNvPr id="25" name="Rectangle 24"/>
          <p:cNvSpPr/>
          <p:nvPr/>
        </p:nvSpPr>
        <p:spPr bwMode="auto">
          <a:xfrm>
            <a:off x="3916475" y="1088718"/>
            <a:ext cx="1119485" cy="285749"/>
          </a:xfrm>
          <a:prstGeom prst="rect">
            <a:avLst/>
          </a:prstGeom>
          <a:no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91440" rIns="114300" bIns="91440" numCol="1" spcCol="0" rtlCol="0" fromWordArt="0" anchor="ctr" anchorCtr="0" forceAA="0" compatLnSpc="1">
            <a:prstTxWarp prst="textNoShape">
              <a:avLst/>
            </a:prstTxWarp>
            <a:noAutofit/>
          </a:bodyPr>
          <a:lstStyle/>
          <a:p>
            <a:pPr defTabSz="582772" fontAlgn="base">
              <a:lnSpc>
                <a:spcPct val="90000"/>
              </a:lnSpc>
              <a:spcBef>
                <a:spcPct val="0"/>
              </a:spcBef>
              <a:spcAft>
                <a:spcPct val="0"/>
              </a:spcAft>
            </a:pPr>
            <a:r>
              <a:rPr lang="en-US" sz="1600" b="1" dirty="0">
                <a:solidFill>
                  <a:schemeClr val="accent4"/>
                </a:solidFill>
                <a:ea typeface="Segoe UI" pitchFamily="34" charset="0"/>
                <a:cs typeface="Segoe UI" pitchFamily="34" charset="0"/>
              </a:rPr>
              <a:t>Shirley</a:t>
            </a:r>
          </a:p>
        </p:txBody>
      </p:sp>
      <p:sp>
        <p:nvSpPr>
          <p:cNvPr id="26" name="Rectangle 25"/>
          <p:cNvSpPr/>
          <p:nvPr/>
        </p:nvSpPr>
        <p:spPr bwMode="auto">
          <a:xfrm>
            <a:off x="6753402" y="1088717"/>
            <a:ext cx="1120140" cy="285750"/>
          </a:xfrm>
          <a:prstGeom prst="rect">
            <a:avLst/>
          </a:prstGeom>
          <a:no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91440" rIns="114300" bIns="91440" numCol="1" spcCol="0" rtlCol="0" fromWordArt="0" anchor="ctr" anchorCtr="0" forceAA="0" compatLnSpc="1">
            <a:prstTxWarp prst="textNoShape">
              <a:avLst/>
            </a:prstTxWarp>
            <a:noAutofit/>
          </a:bodyPr>
          <a:lstStyle/>
          <a:p>
            <a:pPr defTabSz="582772" fontAlgn="base">
              <a:lnSpc>
                <a:spcPct val="90000"/>
              </a:lnSpc>
              <a:spcBef>
                <a:spcPct val="0"/>
              </a:spcBef>
              <a:spcAft>
                <a:spcPct val="0"/>
              </a:spcAft>
            </a:pPr>
            <a:r>
              <a:rPr lang="en-US" sz="1600" b="1" dirty="0">
                <a:solidFill>
                  <a:schemeClr val="accent6"/>
                </a:solidFill>
                <a:ea typeface="Segoe UI" pitchFamily="34" charset="0"/>
                <a:cs typeface="Segoe UI" pitchFamily="34" charset="0"/>
              </a:rPr>
              <a:t>Dan</a:t>
            </a:r>
          </a:p>
        </p:txBody>
      </p:sp>
      <p:grpSp>
        <p:nvGrpSpPr>
          <p:cNvPr id="31" name="Graphic 214">
            <a:extLst>
              <a:ext uri="{FF2B5EF4-FFF2-40B4-BE49-F238E27FC236}">
                <a16:creationId xmlns:a16="http://schemas.microsoft.com/office/drawing/2014/main" id="{2084D238-037B-4B45-A588-899466AB2B71}"/>
              </a:ext>
            </a:extLst>
          </p:cNvPr>
          <p:cNvGrpSpPr/>
          <p:nvPr/>
        </p:nvGrpSpPr>
        <p:grpSpPr>
          <a:xfrm>
            <a:off x="6299114" y="970331"/>
            <a:ext cx="522522" cy="522522"/>
            <a:chOff x="2443164" y="1619250"/>
            <a:chExt cx="457200" cy="457200"/>
          </a:xfrm>
        </p:grpSpPr>
        <p:sp>
          <p:nvSpPr>
            <p:cNvPr id="32" name="Freeform: Shape 31">
              <a:extLst>
                <a:ext uri="{FF2B5EF4-FFF2-40B4-BE49-F238E27FC236}">
                  <a16:creationId xmlns:a16="http://schemas.microsoft.com/office/drawing/2014/main" id="{E3D2AAF5-3D45-498D-B904-52A202171189}"/>
                </a:ext>
              </a:extLst>
            </p:cNvPr>
            <p:cNvSpPr/>
            <p:nvPr/>
          </p:nvSpPr>
          <p:spPr>
            <a:xfrm>
              <a:off x="2598223" y="1899787"/>
              <a:ext cx="11910" cy="107944"/>
            </a:xfrm>
            <a:custGeom>
              <a:avLst/>
              <a:gdLst>
                <a:gd name="connsiteX0" fmla="*/ 0 w 11910"/>
                <a:gd name="connsiteY0" fmla="*/ 107945 h 107944"/>
                <a:gd name="connsiteX1" fmla="*/ 0 w 11910"/>
                <a:gd name="connsiteY1" fmla="*/ 61813 h 107944"/>
                <a:gd name="connsiteX2" fmla="*/ 11910 w 11910"/>
                <a:gd name="connsiteY2" fmla="*/ 0 h 107944"/>
              </a:gdLst>
              <a:ahLst/>
              <a:cxnLst>
                <a:cxn ang="0">
                  <a:pos x="connsiteX0" y="connsiteY0"/>
                </a:cxn>
                <a:cxn ang="0">
                  <a:pos x="connsiteX1" y="connsiteY1"/>
                </a:cxn>
                <a:cxn ang="0">
                  <a:pos x="connsiteX2" y="connsiteY2"/>
                </a:cxn>
              </a:cxnLst>
              <a:rect l="l" t="t" r="r" b="b"/>
              <a:pathLst>
                <a:path w="11910" h="107944">
                  <a:moveTo>
                    <a:pt x="0" y="107945"/>
                  </a:moveTo>
                  <a:lnTo>
                    <a:pt x="0" y="61813"/>
                  </a:lnTo>
                  <a:lnTo>
                    <a:pt x="11910" y="0"/>
                  </a:lnTo>
                </a:path>
              </a:pathLst>
            </a:custGeom>
            <a:noFill/>
            <a:ln w="12700" cap="flat">
              <a:solidFill>
                <a:srgbClr val="EFF5ED"/>
              </a:solidFill>
              <a:prstDash val="solid"/>
              <a:round/>
            </a:ln>
          </p:spPr>
          <p:txBody>
            <a:bodyPr rtlCol="0" anchor="ctr"/>
            <a:lstStyle/>
            <a:p>
              <a:endParaRPr lang="en-US"/>
            </a:p>
          </p:txBody>
        </p:sp>
        <p:sp>
          <p:nvSpPr>
            <p:cNvPr id="33" name="Freeform: Shape 32">
              <a:extLst>
                <a:ext uri="{FF2B5EF4-FFF2-40B4-BE49-F238E27FC236}">
                  <a16:creationId xmlns:a16="http://schemas.microsoft.com/office/drawing/2014/main" id="{0C15CB51-2787-4D67-9250-E63D79213FAF}"/>
                </a:ext>
              </a:extLst>
            </p:cNvPr>
            <p:cNvSpPr/>
            <p:nvPr/>
          </p:nvSpPr>
          <p:spPr>
            <a:xfrm>
              <a:off x="2610042" y="1814794"/>
              <a:ext cx="115991" cy="70743"/>
            </a:xfrm>
            <a:custGeom>
              <a:avLst/>
              <a:gdLst>
                <a:gd name="connsiteX0" fmla="*/ 0 w 115991"/>
                <a:gd name="connsiteY0" fmla="*/ 0 h 70743"/>
                <a:gd name="connsiteX1" fmla="*/ 54635 w 115991"/>
                <a:gd name="connsiteY1" fmla="*/ 70660 h 70743"/>
                <a:gd name="connsiteX2" fmla="*/ 115992 w 115991"/>
                <a:gd name="connsiteY2" fmla="*/ 1943 h 70743"/>
              </a:gdLst>
              <a:ahLst/>
              <a:cxnLst>
                <a:cxn ang="0">
                  <a:pos x="connsiteX0" y="connsiteY0"/>
                </a:cxn>
                <a:cxn ang="0">
                  <a:pos x="connsiteX1" y="connsiteY1"/>
                </a:cxn>
                <a:cxn ang="0">
                  <a:pos x="connsiteX2" y="connsiteY2"/>
                </a:cxn>
              </a:cxnLst>
              <a:rect l="l" t="t" r="r" b="b"/>
              <a:pathLst>
                <a:path w="115991" h="70743">
                  <a:moveTo>
                    <a:pt x="0" y="0"/>
                  </a:moveTo>
                  <a:cubicBezTo>
                    <a:pt x="366" y="34130"/>
                    <a:pt x="8412" y="68694"/>
                    <a:pt x="54635" y="70660"/>
                  </a:cubicBezTo>
                  <a:cubicBezTo>
                    <a:pt x="103281" y="72718"/>
                    <a:pt x="114071" y="36370"/>
                    <a:pt x="115992" y="1943"/>
                  </a:cubicBezTo>
                </a:path>
              </a:pathLst>
            </a:custGeom>
            <a:noFill/>
            <a:ln w="12700" cap="flat">
              <a:solidFill>
                <a:srgbClr val="EFF5ED"/>
              </a:solidFill>
              <a:prstDash val="solid"/>
              <a:round/>
            </a:ln>
          </p:spPr>
          <p:txBody>
            <a:bodyPr rtlCol="0" anchor="ctr"/>
            <a:lstStyle/>
            <a:p>
              <a:endParaRPr lang="en-US"/>
            </a:p>
          </p:txBody>
        </p:sp>
        <p:sp>
          <p:nvSpPr>
            <p:cNvPr id="34" name="Freeform: Shape 33">
              <a:extLst>
                <a:ext uri="{FF2B5EF4-FFF2-40B4-BE49-F238E27FC236}">
                  <a16:creationId xmlns:a16="http://schemas.microsoft.com/office/drawing/2014/main" id="{BC85E81D-9AA7-4468-97E3-C05024B7DD18}"/>
                </a:ext>
              </a:extLst>
            </p:cNvPr>
            <p:cNvSpPr/>
            <p:nvPr/>
          </p:nvSpPr>
          <p:spPr>
            <a:xfrm>
              <a:off x="2596344" y="1687966"/>
              <a:ext cx="144879" cy="129699"/>
            </a:xfrm>
            <a:custGeom>
              <a:avLst/>
              <a:gdLst>
                <a:gd name="connsiteX0" fmla="*/ 43187 w 144879"/>
                <a:gd name="connsiteY0" fmla="*/ 74250 h 129699"/>
                <a:gd name="connsiteX1" fmla="*/ 112727 w 144879"/>
                <a:gd name="connsiteY1" fmla="*/ 89795 h 129699"/>
                <a:gd name="connsiteX2" fmla="*/ 133301 w 144879"/>
                <a:gd name="connsiteY2" fmla="*/ 129503 h 129699"/>
                <a:gd name="connsiteX3" fmla="*/ 144206 w 144879"/>
                <a:gd name="connsiteY3" fmla="*/ 83234 h 129699"/>
                <a:gd name="connsiteX4" fmla="*/ 73911 w 144879"/>
                <a:gd name="connsiteY4" fmla="*/ 12688 h 129699"/>
                <a:gd name="connsiteX5" fmla="*/ 51623 w 144879"/>
                <a:gd name="connsiteY5" fmla="*/ 1 h 129699"/>
                <a:gd name="connsiteX6" fmla="*/ 46639 w 144879"/>
                <a:gd name="connsiteY6" fmla="*/ 18152 h 129699"/>
                <a:gd name="connsiteX7" fmla="*/ 32215 w 144879"/>
                <a:gd name="connsiteY7" fmla="*/ 13580 h 129699"/>
                <a:gd name="connsiteX8" fmla="*/ 28991 w 144879"/>
                <a:gd name="connsiteY8" fmla="*/ 28462 h 129699"/>
                <a:gd name="connsiteX9" fmla="*/ 851 w 144879"/>
                <a:gd name="connsiteY9" fmla="*/ 79965 h 129699"/>
                <a:gd name="connsiteX10" fmla="*/ 13789 w 144879"/>
                <a:gd name="connsiteY10" fmla="*/ 126760 h 129699"/>
                <a:gd name="connsiteX11" fmla="*/ 25014 w 144879"/>
                <a:gd name="connsiteY11" fmla="*/ 101819 h 129699"/>
                <a:gd name="connsiteX12" fmla="*/ 43187 w 144879"/>
                <a:gd name="connsiteY12" fmla="*/ 74250 h 129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4879" h="129699">
                  <a:moveTo>
                    <a:pt x="43187" y="74250"/>
                  </a:moveTo>
                  <a:cubicBezTo>
                    <a:pt x="43187" y="74250"/>
                    <a:pt x="80243" y="96173"/>
                    <a:pt x="112727" y="89795"/>
                  </a:cubicBezTo>
                  <a:cubicBezTo>
                    <a:pt x="112727" y="89795"/>
                    <a:pt x="124432" y="132955"/>
                    <a:pt x="133301" y="129503"/>
                  </a:cubicBezTo>
                  <a:cubicBezTo>
                    <a:pt x="138582" y="127445"/>
                    <a:pt x="147383" y="110163"/>
                    <a:pt x="144206" y="83234"/>
                  </a:cubicBezTo>
                  <a:cubicBezTo>
                    <a:pt x="141097" y="57014"/>
                    <a:pt x="124043" y="15294"/>
                    <a:pt x="73911" y="12688"/>
                  </a:cubicBezTo>
                  <a:cubicBezTo>
                    <a:pt x="56103" y="11751"/>
                    <a:pt x="57155" y="47"/>
                    <a:pt x="51623" y="1"/>
                  </a:cubicBezTo>
                  <a:cubicBezTo>
                    <a:pt x="45702" y="-136"/>
                    <a:pt x="50617" y="16506"/>
                    <a:pt x="46639" y="18152"/>
                  </a:cubicBezTo>
                  <a:cubicBezTo>
                    <a:pt x="43622" y="19363"/>
                    <a:pt x="35209" y="11934"/>
                    <a:pt x="32215" y="13580"/>
                  </a:cubicBezTo>
                  <a:cubicBezTo>
                    <a:pt x="29220" y="15226"/>
                    <a:pt x="31803" y="26176"/>
                    <a:pt x="28991" y="28462"/>
                  </a:cubicBezTo>
                  <a:cubicBezTo>
                    <a:pt x="16190" y="38794"/>
                    <a:pt x="5400" y="55139"/>
                    <a:pt x="851" y="79965"/>
                  </a:cubicBezTo>
                  <a:cubicBezTo>
                    <a:pt x="-1435" y="92972"/>
                    <a:pt x="256" y="125525"/>
                    <a:pt x="13789" y="126760"/>
                  </a:cubicBezTo>
                  <a:cubicBezTo>
                    <a:pt x="15778" y="126942"/>
                    <a:pt x="11503" y="113044"/>
                    <a:pt x="25014" y="101819"/>
                  </a:cubicBezTo>
                  <a:cubicBezTo>
                    <a:pt x="40056" y="89383"/>
                    <a:pt x="29266" y="60808"/>
                    <a:pt x="43187" y="74250"/>
                  </a:cubicBezTo>
                  <a:close/>
                </a:path>
              </a:pathLst>
            </a:custGeom>
            <a:noFill/>
            <a:ln w="12700" cap="flat">
              <a:solidFill>
                <a:srgbClr val="EFF5ED"/>
              </a:solidFill>
              <a:prstDash val="solid"/>
              <a:round/>
            </a:ln>
          </p:spPr>
          <p:txBody>
            <a:bodyPr rtlCol="0" anchor="ctr"/>
            <a:lstStyle/>
            <a:p>
              <a:endParaRPr lang="en-US"/>
            </a:p>
          </p:txBody>
        </p:sp>
        <p:sp>
          <p:nvSpPr>
            <p:cNvPr id="35" name="Freeform: Shape 34">
              <a:extLst>
                <a:ext uri="{FF2B5EF4-FFF2-40B4-BE49-F238E27FC236}">
                  <a16:creationId xmlns:a16="http://schemas.microsoft.com/office/drawing/2014/main" id="{7F11AAA8-D032-4EF7-9526-784C5F86BAD0}"/>
                </a:ext>
              </a:extLst>
            </p:cNvPr>
            <p:cNvSpPr/>
            <p:nvPr/>
          </p:nvSpPr>
          <p:spPr>
            <a:xfrm>
              <a:off x="2621769" y="1896678"/>
              <a:ext cx="86604" cy="40460"/>
            </a:xfrm>
            <a:custGeom>
              <a:avLst/>
              <a:gdLst>
                <a:gd name="connsiteX0" fmla="*/ 0 w 86604"/>
                <a:gd name="connsiteY0" fmla="*/ 960 h 40460"/>
                <a:gd name="connsiteX1" fmla="*/ 46543 w 86604"/>
                <a:gd name="connsiteY1" fmla="*/ 40439 h 40460"/>
                <a:gd name="connsiteX2" fmla="*/ 86571 w 86604"/>
                <a:gd name="connsiteY2" fmla="*/ 0 h 40460"/>
              </a:gdLst>
              <a:ahLst/>
              <a:cxnLst>
                <a:cxn ang="0">
                  <a:pos x="connsiteX0" y="connsiteY0"/>
                </a:cxn>
                <a:cxn ang="0">
                  <a:pos x="connsiteX1" y="connsiteY1"/>
                </a:cxn>
                <a:cxn ang="0">
                  <a:pos x="connsiteX2" y="connsiteY2"/>
                </a:cxn>
              </a:cxnLst>
              <a:rect l="l" t="t" r="r" b="b"/>
              <a:pathLst>
                <a:path w="86604" h="40460">
                  <a:moveTo>
                    <a:pt x="0" y="960"/>
                  </a:moveTo>
                  <a:cubicBezTo>
                    <a:pt x="3115" y="24097"/>
                    <a:pt x="23208" y="41140"/>
                    <a:pt x="46543" y="40439"/>
                  </a:cubicBezTo>
                  <a:cubicBezTo>
                    <a:pt x="46543" y="40439"/>
                    <a:pt x="87942" y="40325"/>
                    <a:pt x="86571" y="0"/>
                  </a:cubicBezTo>
                </a:path>
              </a:pathLst>
            </a:custGeom>
            <a:noFill/>
            <a:ln w="12700" cap="flat">
              <a:solidFill>
                <a:srgbClr val="EFF5ED"/>
              </a:solidFill>
              <a:prstDash val="solid"/>
              <a:round/>
            </a:ln>
          </p:spPr>
          <p:txBody>
            <a:bodyPr rtlCol="0" anchor="ctr"/>
            <a:lstStyle/>
            <a:p>
              <a:endParaRPr lang="en-US"/>
            </a:p>
          </p:txBody>
        </p:sp>
        <p:sp>
          <p:nvSpPr>
            <p:cNvPr id="36" name="Freeform: Shape 35">
              <a:extLst>
                <a:ext uri="{FF2B5EF4-FFF2-40B4-BE49-F238E27FC236}">
                  <a16:creationId xmlns:a16="http://schemas.microsoft.com/office/drawing/2014/main" id="{F510DDCE-6675-46AC-82FE-7FA2186AC6B6}"/>
                </a:ext>
              </a:extLst>
            </p:cNvPr>
            <p:cNvSpPr/>
            <p:nvPr/>
          </p:nvSpPr>
          <p:spPr>
            <a:xfrm>
              <a:off x="2545993" y="1878322"/>
              <a:ext cx="251595" cy="129547"/>
            </a:xfrm>
            <a:custGeom>
              <a:avLst/>
              <a:gdLst>
                <a:gd name="connsiteX0" fmla="*/ 90680 w 251595"/>
                <a:gd name="connsiteY0" fmla="*/ 0 h 129547"/>
                <a:gd name="connsiteX1" fmla="*/ 90360 w 251595"/>
                <a:gd name="connsiteY1" fmla="*/ 16002 h 129547"/>
                <a:gd name="connsiteX2" fmla="*/ 12293 w 251595"/>
                <a:gd name="connsiteY2" fmla="*/ 52007 h 129547"/>
                <a:gd name="connsiteX3" fmla="*/ 40 w 251595"/>
                <a:gd name="connsiteY3" fmla="*/ 129548 h 129547"/>
                <a:gd name="connsiteX4" fmla="*/ 251500 w 251595"/>
                <a:gd name="connsiteY4" fmla="*/ 129548 h 129547"/>
                <a:gd name="connsiteX5" fmla="*/ 239156 w 251595"/>
                <a:gd name="connsiteY5" fmla="*/ 52235 h 129547"/>
                <a:gd name="connsiteX6" fmla="*/ 150482 w 251595"/>
                <a:gd name="connsiteY6" fmla="*/ 16231 h 129547"/>
                <a:gd name="connsiteX7" fmla="*/ 150482 w 251595"/>
                <a:gd name="connsiteY7" fmla="*/ 1532 h 129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1595" h="129547">
                  <a:moveTo>
                    <a:pt x="90680" y="0"/>
                  </a:moveTo>
                  <a:lnTo>
                    <a:pt x="90360" y="16002"/>
                  </a:lnTo>
                  <a:cubicBezTo>
                    <a:pt x="72804" y="18105"/>
                    <a:pt x="26535" y="28232"/>
                    <a:pt x="12293" y="52007"/>
                  </a:cubicBezTo>
                  <a:cubicBezTo>
                    <a:pt x="1938" y="69426"/>
                    <a:pt x="-348" y="79667"/>
                    <a:pt x="40" y="129548"/>
                  </a:cubicBezTo>
                  <a:lnTo>
                    <a:pt x="251500" y="129548"/>
                  </a:lnTo>
                  <a:cubicBezTo>
                    <a:pt x="251775" y="79781"/>
                    <a:pt x="252323" y="74364"/>
                    <a:pt x="239156" y="52235"/>
                  </a:cubicBezTo>
                  <a:cubicBezTo>
                    <a:pt x="224960" y="28415"/>
                    <a:pt x="172428" y="18471"/>
                    <a:pt x="150482" y="16231"/>
                  </a:cubicBezTo>
                  <a:lnTo>
                    <a:pt x="150482" y="1532"/>
                  </a:lnTo>
                </a:path>
              </a:pathLst>
            </a:custGeom>
            <a:noFill/>
            <a:ln w="12700" cap="flat">
              <a:solidFill>
                <a:srgbClr val="EFF5ED"/>
              </a:solidFill>
              <a:prstDash val="solid"/>
              <a:round/>
            </a:ln>
          </p:spPr>
          <p:txBody>
            <a:bodyPr rtlCol="0" anchor="ctr"/>
            <a:lstStyle/>
            <a:p>
              <a:endParaRPr lang="en-US"/>
            </a:p>
          </p:txBody>
        </p:sp>
        <p:sp>
          <p:nvSpPr>
            <p:cNvPr id="37" name="Freeform: Shape 36">
              <a:extLst>
                <a:ext uri="{FF2B5EF4-FFF2-40B4-BE49-F238E27FC236}">
                  <a16:creationId xmlns:a16="http://schemas.microsoft.com/office/drawing/2014/main" id="{4C9DCB93-04AA-4B6C-9103-58A10B3E698E}"/>
                </a:ext>
              </a:extLst>
            </p:cNvPr>
            <p:cNvSpPr/>
            <p:nvPr/>
          </p:nvSpPr>
          <p:spPr>
            <a:xfrm>
              <a:off x="2721804" y="1899490"/>
              <a:ext cx="19751" cy="108242"/>
            </a:xfrm>
            <a:custGeom>
              <a:avLst/>
              <a:gdLst>
                <a:gd name="connsiteX0" fmla="*/ 19751 w 19751"/>
                <a:gd name="connsiteY0" fmla="*/ 108242 h 108242"/>
                <a:gd name="connsiteX1" fmla="*/ 19751 w 19751"/>
                <a:gd name="connsiteY1" fmla="*/ 62111 h 108242"/>
                <a:gd name="connsiteX2" fmla="*/ 0 w 19751"/>
                <a:gd name="connsiteY2" fmla="*/ 0 h 108242"/>
              </a:gdLst>
              <a:ahLst/>
              <a:cxnLst>
                <a:cxn ang="0">
                  <a:pos x="connsiteX0" y="connsiteY0"/>
                </a:cxn>
                <a:cxn ang="0">
                  <a:pos x="connsiteX1" y="connsiteY1"/>
                </a:cxn>
                <a:cxn ang="0">
                  <a:pos x="connsiteX2" y="connsiteY2"/>
                </a:cxn>
              </a:cxnLst>
              <a:rect l="l" t="t" r="r" b="b"/>
              <a:pathLst>
                <a:path w="19751" h="108242">
                  <a:moveTo>
                    <a:pt x="19751" y="108242"/>
                  </a:moveTo>
                  <a:lnTo>
                    <a:pt x="19751" y="62111"/>
                  </a:lnTo>
                  <a:lnTo>
                    <a:pt x="0" y="0"/>
                  </a:lnTo>
                </a:path>
              </a:pathLst>
            </a:custGeom>
            <a:noFill/>
            <a:ln w="12700" cap="flat">
              <a:solidFill>
                <a:srgbClr val="EFF5ED"/>
              </a:solidFill>
              <a:prstDash val="solid"/>
              <a:round/>
            </a:ln>
          </p:spPr>
          <p:txBody>
            <a:bodyPr rtlCol="0" anchor="ctr"/>
            <a:lstStyle/>
            <a:p>
              <a:endParaRPr lang="en-US"/>
            </a:p>
          </p:txBody>
        </p:sp>
        <p:sp>
          <p:nvSpPr>
            <p:cNvPr id="38" name="Freeform: Shape 37">
              <a:extLst>
                <a:ext uri="{FF2B5EF4-FFF2-40B4-BE49-F238E27FC236}">
                  <a16:creationId xmlns:a16="http://schemas.microsoft.com/office/drawing/2014/main" id="{BA43CFFA-08C9-40FA-9532-1A7B6B4D64DB}"/>
                </a:ext>
              </a:extLst>
            </p:cNvPr>
            <p:cNvSpPr/>
            <p:nvPr/>
          </p:nvSpPr>
          <p:spPr>
            <a:xfrm>
              <a:off x="2611916" y="1932866"/>
              <a:ext cx="16710" cy="2286"/>
            </a:xfrm>
            <a:custGeom>
              <a:avLst/>
              <a:gdLst>
                <a:gd name="connsiteX0" fmla="*/ 0 w 16710"/>
                <a:gd name="connsiteY0" fmla="*/ 0 h 2286"/>
                <a:gd name="connsiteX1" fmla="*/ 16711 w 16710"/>
                <a:gd name="connsiteY1" fmla="*/ 0 h 2286"/>
              </a:gdLst>
              <a:ahLst/>
              <a:cxnLst>
                <a:cxn ang="0">
                  <a:pos x="connsiteX0" y="connsiteY0"/>
                </a:cxn>
                <a:cxn ang="0">
                  <a:pos x="connsiteX1" y="connsiteY1"/>
                </a:cxn>
              </a:cxnLst>
              <a:rect l="l" t="t" r="r" b="b"/>
              <a:pathLst>
                <a:path w="16710" h="2286">
                  <a:moveTo>
                    <a:pt x="0" y="0"/>
                  </a:moveTo>
                  <a:lnTo>
                    <a:pt x="16711" y="0"/>
                  </a:lnTo>
                </a:path>
              </a:pathLst>
            </a:custGeom>
            <a:ln w="12700" cap="flat">
              <a:solidFill>
                <a:srgbClr val="FF9900"/>
              </a:solidFill>
              <a:prstDash val="solid"/>
              <a:round/>
            </a:ln>
          </p:spPr>
          <p:txBody>
            <a:bodyPr rtlCol="0" anchor="ctr"/>
            <a:lstStyle/>
            <a:p>
              <a:endParaRPr lang="en-US"/>
            </a:p>
          </p:txBody>
        </p:sp>
        <p:sp>
          <p:nvSpPr>
            <p:cNvPr id="39" name="Freeform: Shape 38">
              <a:extLst>
                <a:ext uri="{FF2B5EF4-FFF2-40B4-BE49-F238E27FC236}">
                  <a16:creationId xmlns:a16="http://schemas.microsoft.com/office/drawing/2014/main" id="{7631D99A-3122-4CD4-A4DB-F215D1BB710B}"/>
                </a:ext>
              </a:extLst>
            </p:cNvPr>
            <p:cNvSpPr/>
            <p:nvPr/>
          </p:nvSpPr>
          <p:spPr>
            <a:xfrm>
              <a:off x="2705482" y="1932866"/>
              <a:ext cx="17442" cy="2286"/>
            </a:xfrm>
            <a:custGeom>
              <a:avLst/>
              <a:gdLst>
                <a:gd name="connsiteX0" fmla="*/ 0 w 17442"/>
                <a:gd name="connsiteY0" fmla="*/ 0 h 2286"/>
                <a:gd name="connsiteX1" fmla="*/ 17442 w 17442"/>
                <a:gd name="connsiteY1" fmla="*/ 0 h 2286"/>
              </a:gdLst>
              <a:ahLst/>
              <a:cxnLst>
                <a:cxn ang="0">
                  <a:pos x="connsiteX0" y="connsiteY0"/>
                </a:cxn>
                <a:cxn ang="0">
                  <a:pos x="connsiteX1" y="connsiteY1"/>
                </a:cxn>
              </a:cxnLst>
              <a:rect l="l" t="t" r="r" b="b"/>
              <a:pathLst>
                <a:path w="17442" h="2286">
                  <a:moveTo>
                    <a:pt x="0" y="0"/>
                  </a:moveTo>
                  <a:lnTo>
                    <a:pt x="17442" y="0"/>
                  </a:lnTo>
                </a:path>
              </a:pathLst>
            </a:custGeom>
            <a:ln w="12700" cap="flat">
              <a:solidFill>
                <a:srgbClr val="FF9900"/>
              </a:solidFill>
              <a:prstDash val="solid"/>
              <a:round/>
            </a:ln>
          </p:spPr>
          <p:txBody>
            <a:bodyPr rtlCol="0" anchor="ctr"/>
            <a:lstStyle/>
            <a:p>
              <a:endParaRPr lang="en-US"/>
            </a:p>
          </p:txBody>
        </p:sp>
        <p:sp>
          <p:nvSpPr>
            <p:cNvPr id="40" name="Freeform: Shape 39">
              <a:extLst>
                <a:ext uri="{FF2B5EF4-FFF2-40B4-BE49-F238E27FC236}">
                  <a16:creationId xmlns:a16="http://schemas.microsoft.com/office/drawing/2014/main" id="{13CEC8CD-7DBA-4094-8930-591B232647E9}"/>
                </a:ext>
              </a:extLst>
            </p:cNvPr>
            <p:cNvSpPr/>
            <p:nvPr/>
          </p:nvSpPr>
          <p:spPr>
            <a:xfrm>
              <a:off x="2608327" y="1957052"/>
              <a:ext cx="122163" cy="2286"/>
            </a:xfrm>
            <a:custGeom>
              <a:avLst/>
              <a:gdLst>
                <a:gd name="connsiteX0" fmla="*/ 0 w 122163"/>
                <a:gd name="connsiteY0" fmla="*/ 0 h 2286"/>
                <a:gd name="connsiteX1" fmla="*/ 122164 w 122163"/>
                <a:gd name="connsiteY1" fmla="*/ 0 h 2286"/>
              </a:gdLst>
              <a:ahLst/>
              <a:cxnLst>
                <a:cxn ang="0">
                  <a:pos x="connsiteX0" y="connsiteY0"/>
                </a:cxn>
                <a:cxn ang="0">
                  <a:pos x="connsiteX1" y="connsiteY1"/>
                </a:cxn>
              </a:cxnLst>
              <a:rect l="l" t="t" r="r" b="b"/>
              <a:pathLst>
                <a:path w="122163" h="2286">
                  <a:moveTo>
                    <a:pt x="0" y="0"/>
                  </a:moveTo>
                  <a:lnTo>
                    <a:pt x="122164" y="0"/>
                  </a:lnTo>
                </a:path>
              </a:pathLst>
            </a:custGeom>
            <a:ln w="12700" cap="flat">
              <a:solidFill>
                <a:srgbClr val="FF9900"/>
              </a:solidFill>
              <a:prstDash val="solid"/>
              <a:round/>
            </a:ln>
          </p:spPr>
          <p:txBody>
            <a:bodyPr rtlCol="0" anchor="ctr"/>
            <a:lstStyle/>
            <a:p>
              <a:endParaRPr lang="en-US"/>
            </a:p>
          </p:txBody>
        </p:sp>
        <p:sp>
          <p:nvSpPr>
            <p:cNvPr id="41" name="Freeform: Shape 40">
              <a:extLst>
                <a:ext uri="{FF2B5EF4-FFF2-40B4-BE49-F238E27FC236}">
                  <a16:creationId xmlns:a16="http://schemas.microsoft.com/office/drawing/2014/main" id="{C7FBF461-5A6D-4032-897D-B54012BFF2DD}"/>
                </a:ext>
              </a:extLst>
            </p:cNvPr>
            <p:cNvSpPr/>
            <p:nvPr/>
          </p:nvSpPr>
          <p:spPr>
            <a:xfrm>
              <a:off x="2606613" y="1981215"/>
              <a:ext cx="126598" cy="2286"/>
            </a:xfrm>
            <a:custGeom>
              <a:avLst/>
              <a:gdLst>
                <a:gd name="connsiteX0" fmla="*/ 0 w 126598"/>
                <a:gd name="connsiteY0" fmla="*/ 0 h 2286"/>
                <a:gd name="connsiteX1" fmla="*/ 126599 w 126598"/>
                <a:gd name="connsiteY1" fmla="*/ 0 h 2286"/>
              </a:gdLst>
              <a:ahLst/>
              <a:cxnLst>
                <a:cxn ang="0">
                  <a:pos x="connsiteX0" y="connsiteY0"/>
                </a:cxn>
                <a:cxn ang="0">
                  <a:pos x="connsiteX1" y="connsiteY1"/>
                </a:cxn>
              </a:cxnLst>
              <a:rect l="l" t="t" r="r" b="b"/>
              <a:pathLst>
                <a:path w="126598" h="2286">
                  <a:moveTo>
                    <a:pt x="0" y="0"/>
                  </a:moveTo>
                  <a:lnTo>
                    <a:pt x="126599" y="0"/>
                  </a:lnTo>
                </a:path>
              </a:pathLst>
            </a:custGeom>
            <a:ln w="12700" cap="flat">
              <a:solidFill>
                <a:srgbClr val="FF9900"/>
              </a:solidFill>
              <a:prstDash val="solid"/>
              <a:round/>
            </a:ln>
          </p:spPr>
          <p:txBody>
            <a:bodyPr rtlCol="0" anchor="ctr"/>
            <a:lstStyle/>
            <a:p>
              <a:endParaRPr lang="en-US"/>
            </a:p>
          </p:txBody>
        </p:sp>
        <p:sp>
          <p:nvSpPr>
            <p:cNvPr id="42" name="Freeform: Shape 41">
              <a:extLst>
                <a:ext uri="{FF2B5EF4-FFF2-40B4-BE49-F238E27FC236}">
                  <a16:creationId xmlns:a16="http://schemas.microsoft.com/office/drawing/2014/main" id="{8E7BA1E8-2161-4F02-BE8F-B565588DC13E}"/>
                </a:ext>
              </a:extLst>
            </p:cNvPr>
            <p:cNvSpPr/>
            <p:nvPr/>
          </p:nvSpPr>
          <p:spPr>
            <a:xfrm>
              <a:off x="2650664" y="1712313"/>
              <a:ext cx="27432" cy="8115"/>
            </a:xfrm>
            <a:custGeom>
              <a:avLst/>
              <a:gdLst>
                <a:gd name="connsiteX0" fmla="*/ 0 w 27432"/>
                <a:gd name="connsiteY0" fmla="*/ 0 h 8115"/>
                <a:gd name="connsiteX1" fmla="*/ 27432 w 27432"/>
                <a:gd name="connsiteY1" fmla="*/ 8115 h 8115"/>
              </a:gdLst>
              <a:ahLst/>
              <a:cxnLst>
                <a:cxn ang="0">
                  <a:pos x="connsiteX0" y="connsiteY0"/>
                </a:cxn>
                <a:cxn ang="0">
                  <a:pos x="connsiteX1" y="connsiteY1"/>
                </a:cxn>
              </a:cxnLst>
              <a:rect l="l" t="t" r="r" b="b"/>
              <a:pathLst>
                <a:path w="27432" h="8115">
                  <a:moveTo>
                    <a:pt x="0" y="0"/>
                  </a:moveTo>
                  <a:cubicBezTo>
                    <a:pt x="8250" y="5118"/>
                    <a:pt x="17725" y="7921"/>
                    <a:pt x="27432" y="8115"/>
                  </a:cubicBezTo>
                </a:path>
              </a:pathLst>
            </a:custGeom>
            <a:noFill/>
            <a:ln w="12700" cap="flat">
              <a:solidFill>
                <a:srgbClr val="EFF5ED"/>
              </a:solidFill>
              <a:prstDash val="solid"/>
              <a:round/>
            </a:ln>
          </p:spPr>
          <p:txBody>
            <a:bodyPr rtlCol="0" anchor="ctr"/>
            <a:lstStyle/>
            <a:p>
              <a:endParaRPr lang="en-US"/>
            </a:p>
          </p:txBody>
        </p:sp>
        <p:sp>
          <p:nvSpPr>
            <p:cNvPr id="43" name="Freeform: Shape 42">
              <a:extLst>
                <a:ext uri="{FF2B5EF4-FFF2-40B4-BE49-F238E27FC236}">
                  <a16:creationId xmlns:a16="http://schemas.microsoft.com/office/drawing/2014/main" id="{D677BA0B-C743-471D-875A-331238A53265}"/>
                </a:ext>
              </a:extLst>
            </p:cNvPr>
            <p:cNvSpPr/>
            <p:nvPr/>
          </p:nvSpPr>
          <p:spPr>
            <a:xfrm>
              <a:off x="2674827" y="1791774"/>
              <a:ext cx="31866" cy="31866"/>
            </a:xfrm>
            <a:custGeom>
              <a:avLst/>
              <a:gdLst>
                <a:gd name="connsiteX0" fmla="*/ 31867 w 31866"/>
                <a:gd name="connsiteY0" fmla="*/ 15933 h 31866"/>
                <a:gd name="connsiteX1" fmla="*/ 15933 w 31866"/>
                <a:gd name="connsiteY1" fmla="*/ 31867 h 31866"/>
                <a:gd name="connsiteX2" fmla="*/ 0 w 31866"/>
                <a:gd name="connsiteY2" fmla="*/ 15933 h 31866"/>
                <a:gd name="connsiteX3" fmla="*/ 15933 w 31866"/>
                <a:gd name="connsiteY3" fmla="*/ 0 h 31866"/>
                <a:gd name="connsiteX4" fmla="*/ 31867 w 31866"/>
                <a:gd name="connsiteY4" fmla="*/ 15933 h 318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866" h="31866">
                  <a:moveTo>
                    <a:pt x="31867" y="15933"/>
                  </a:moveTo>
                  <a:cubicBezTo>
                    <a:pt x="31867" y="24733"/>
                    <a:pt x="24733" y="31867"/>
                    <a:pt x="15933" y="31867"/>
                  </a:cubicBezTo>
                  <a:cubicBezTo>
                    <a:pt x="7134" y="31867"/>
                    <a:pt x="0" y="24733"/>
                    <a:pt x="0" y="15933"/>
                  </a:cubicBezTo>
                  <a:cubicBezTo>
                    <a:pt x="0" y="7134"/>
                    <a:pt x="7134" y="0"/>
                    <a:pt x="15933" y="0"/>
                  </a:cubicBezTo>
                  <a:cubicBezTo>
                    <a:pt x="24733" y="0"/>
                    <a:pt x="31867" y="7134"/>
                    <a:pt x="31867" y="15933"/>
                  </a:cubicBezTo>
                  <a:close/>
                </a:path>
              </a:pathLst>
            </a:custGeom>
            <a:noFill/>
            <a:ln w="12700" cap="flat">
              <a:solidFill>
                <a:srgbClr val="EFF5ED"/>
              </a:solidFill>
              <a:prstDash val="solid"/>
              <a:round/>
            </a:ln>
          </p:spPr>
          <p:txBody>
            <a:bodyPr rtlCol="0" anchor="ctr"/>
            <a:lstStyle/>
            <a:p>
              <a:endParaRPr lang="en-US"/>
            </a:p>
          </p:txBody>
        </p:sp>
        <p:sp>
          <p:nvSpPr>
            <p:cNvPr id="44" name="Freeform: Shape 43">
              <a:extLst>
                <a:ext uri="{FF2B5EF4-FFF2-40B4-BE49-F238E27FC236}">
                  <a16:creationId xmlns:a16="http://schemas.microsoft.com/office/drawing/2014/main" id="{F5AD90E8-63C2-4638-BA04-648F512A4063}"/>
                </a:ext>
              </a:extLst>
            </p:cNvPr>
            <p:cNvSpPr/>
            <p:nvPr/>
          </p:nvSpPr>
          <p:spPr>
            <a:xfrm>
              <a:off x="2629724" y="1791774"/>
              <a:ext cx="31866" cy="31866"/>
            </a:xfrm>
            <a:custGeom>
              <a:avLst/>
              <a:gdLst>
                <a:gd name="connsiteX0" fmla="*/ 31867 w 31866"/>
                <a:gd name="connsiteY0" fmla="*/ 15933 h 31866"/>
                <a:gd name="connsiteX1" fmla="*/ 15933 w 31866"/>
                <a:gd name="connsiteY1" fmla="*/ 31867 h 31866"/>
                <a:gd name="connsiteX2" fmla="*/ 0 w 31866"/>
                <a:gd name="connsiteY2" fmla="*/ 15933 h 31866"/>
                <a:gd name="connsiteX3" fmla="*/ 15933 w 31866"/>
                <a:gd name="connsiteY3" fmla="*/ 0 h 31866"/>
                <a:gd name="connsiteX4" fmla="*/ 31867 w 31866"/>
                <a:gd name="connsiteY4" fmla="*/ 15933 h 318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866" h="31866">
                  <a:moveTo>
                    <a:pt x="31867" y="15933"/>
                  </a:moveTo>
                  <a:cubicBezTo>
                    <a:pt x="31867" y="24733"/>
                    <a:pt x="24733" y="31867"/>
                    <a:pt x="15933" y="31867"/>
                  </a:cubicBezTo>
                  <a:cubicBezTo>
                    <a:pt x="7134" y="31867"/>
                    <a:pt x="0" y="24733"/>
                    <a:pt x="0" y="15933"/>
                  </a:cubicBezTo>
                  <a:cubicBezTo>
                    <a:pt x="0" y="7134"/>
                    <a:pt x="7134" y="0"/>
                    <a:pt x="15933" y="0"/>
                  </a:cubicBezTo>
                  <a:cubicBezTo>
                    <a:pt x="24733" y="0"/>
                    <a:pt x="31867" y="7134"/>
                    <a:pt x="31867" y="15933"/>
                  </a:cubicBezTo>
                  <a:close/>
                </a:path>
              </a:pathLst>
            </a:custGeom>
            <a:noFill/>
            <a:ln w="12700" cap="flat">
              <a:solidFill>
                <a:srgbClr val="EFF5ED"/>
              </a:solidFill>
              <a:prstDash val="solid"/>
              <a:round/>
            </a:ln>
          </p:spPr>
          <p:txBody>
            <a:bodyPr rtlCol="0" anchor="ctr"/>
            <a:lstStyle/>
            <a:p>
              <a:endParaRPr lang="en-US"/>
            </a:p>
          </p:txBody>
        </p:sp>
        <p:sp>
          <p:nvSpPr>
            <p:cNvPr id="45" name="Freeform: Shape 44">
              <a:extLst>
                <a:ext uri="{FF2B5EF4-FFF2-40B4-BE49-F238E27FC236}">
                  <a16:creationId xmlns:a16="http://schemas.microsoft.com/office/drawing/2014/main" id="{217FECDA-C61B-4323-BBB5-B43333A7DE12}"/>
                </a:ext>
              </a:extLst>
            </p:cNvPr>
            <p:cNvSpPr/>
            <p:nvPr/>
          </p:nvSpPr>
          <p:spPr>
            <a:xfrm>
              <a:off x="2659625" y="1807067"/>
              <a:ext cx="13716" cy="137"/>
            </a:xfrm>
            <a:custGeom>
              <a:avLst/>
              <a:gdLst>
                <a:gd name="connsiteX0" fmla="*/ 0 w 13716"/>
                <a:gd name="connsiteY0" fmla="*/ 0 h 137"/>
                <a:gd name="connsiteX1" fmla="*/ 13716 w 13716"/>
                <a:gd name="connsiteY1" fmla="*/ 137 h 137"/>
              </a:gdLst>
              <a:ahLst/>
              <a:cxnLst>
                <a:cxn ang="0">
                  <a:pos x="connsiteX0" y="connsiteY0"/>
                </a:cxn>
                <a:cxn ang="0">
                  <a:pos x="connsiteX1" y="connsiteY1"/>
                </a:cxn>
              </a:cxnLst>
              <a:rect l="l" t="t" r="r" b="b"/>
              <a:pathLst>
                <a:path w="13716" h="137">
                  <a:moveTo>
                    <a:pt x="0" y="0"/>
                  </a:moveTo>
                  <a:lnTo>
                    <a:pt x="13716" y="137"/>
                  </a:lnTo>
                </a:path>
              </a:pathLst>
            </a:custGeom>
            <a:ln w="12700" cap="flat">
              <a:solidFill>
                <a:srgbClr val="EFF5ED"/>
              </a:solidFill>
              <a:prstDash val="solid"/>
              <a:round/>
            </a:ln>
          </p:spPr>
          <p:txBody>
            <a:bodyPr rtlCol="0" anchor="ctr"/>
            <a:lstStyle/>
            <a:p>
              <a:endParaRPr lang="en-US"/>
            </a:p>
          </p:txBody>
        </p:sp>
      </p:grpSp>
      <p:grpSp>
        <p:nvGrpSpPr>
          <p:cNvPr id="46" name="Graphic 2526">
            <a:extLst>
              <a:ext uri="{FF2B5EF4-FFF2-40B4-BE49-F238E27FC236}">
                <a16:creationId xmlns:a16="http://schemas.microsoft.com/office/drawing/2014/main" id="{CCB2110D-AC57-495C-91B8-213F8072E314}"/>
              </a:ext>
            </a:extLst>
          </p:cNvPr>
          <p:cNvGrpSpPr/>
          <p:nvPr/>
        </p:nvGrpSpPr>
        <p:grpSpPr>
          <a:xfrm>
            <a:off x="3496526" y="970331"/>
            <a:ext cx="522522" cy="522522"/>
            <a:chOff x="6765823" y="1619250"/>
            <a:chExt cx="1905000" cy="1905000"/>
          </a:xfrm>
        </p:grpSpPr>
        <p:sp>
          <p:nvSpPr>
            <p:cNvPr id="47" name="Freeform: Shape 46">
              <a:extLst>
                <a:ext uri="{FF2B5EF4-FFF2-40B4-BE49-F238E27FC236}">
                  <a16:creationId xmlns:a16="http://schemas.microsoft.com/office/drawing/2014/main" id="{7B2D2754-CCA9-4CCC-97A3-976232161BDF}"/>
                </a:ext>
              </a:extLst>
            </p:cNvPr>
            <p:cNvSpPr/>
            <p:nvPr/>
          </p:nvSpPr>
          <p:spPr>
            <a:xfrm>
              <a:off x="7471435" y="2370105"/>
              <a:ext cx="481583" cy="304292"/>
            </a:xfrm>
            <a:custGeom>
              <a:avLst/>
              <a:gdLst>
                <a:gd name="connsiteX0" fmla="*/ 0 w 481583"/>
                <a:gd name="connsiteY0" fmla="*/ 23336 h 304292"/>
                <a:gd name="connsiteX1" fmla="*/ 225076 w 481583"/>
                <a:gd name="connsiteY1" fmla="*/ 303943 h 304292"/>
                <a:gd name="connsiteX2" fmla="*/ 481584 w 481583"/>
                <a:gd name="connsiteY2" fmla="*/ 0 h 304292"/>
              </a:gdLst>
              <a:ahLst/>
              <a:cxnLst>
                <a:cxn ang="0">
                  <a:pos x="connsiteX0" y="connsiteY0"/>
                </a:cxn>
                <a:cxn ang="0">
                  <a:pos x="connsiteX1" y="connsiteY1"/>
                </a:cxn>
                <a:cxn ang="0">
                  <a:pos x="connsiteX2" y="connsiteY2"/>
                </a:cxn>
              </a:cxnLst>
              <a:rect l="l" t="t" r="r" b="b"/>
              <a:pathLst>
                <a:path w="481583" h="304292">
                  <a:moveTo>
                    <a:pt x="0" y="23336"/>
                  </a:moveTo>
                  <a:cubicBezTo>
                    <a:pt x="3048" y="162115"/>
                    <a:pt x="37052" y="296037"/>
                    <a:pt x="225076" y="303943"/>
                  </a:cubicBezTo>
                  <a:cubicBezTo>
                    <a:pt x="436055" y="312896"/>
                    <a:pt x="476155" y="148304"/>
                    <a:pt x="481584" y="0"/>
                  </a:cubicBezTo>
                </a:path>
              </a:pathLst>
            </a:custGeom>
            <a:noFill/>
            <a:ln w="12700" cap="flat">
              <a:solidFill>
                <a:srgbClr val="EFF5ED"/>
              </a:solid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5420B9FB-AFC6-4319-BB8C-EA5C0A852B6F}"/>
                </a:ext>
              </a:extLst>
            </p:cNvPr>
            <p:cNvSpPr/>
            <p:nvPr/>
          </p:nvSpPr>
          <p:spPr>
            <a:xfrm>
              <a:off x="7466672" y="2162524"/>
              <a:ext cx="489108" cy="240727"/>
            </a:xfrm>
            <a:custGeom>
              <a:avLst/>
              <a:gdLst>
                <a:gd name="connsiteX0" fmla="*/ 489109 w 489108"/>
                <a:gd name="connsiteY0" fmla="*/ 218725 h 240727"/>
                <a:gd name="connsiteX1" fmla="*/ 438245 w 489108"/>
                <a:gd name="connsiteY1" fmla="*/ 112902 h 240727"/>
                <a:gd name="connsiteX2" fmla="*/ 399002 w 489108"/>
                <a:gd name="connsiteY2" fmla="*/ 29940 h 240727"/>
                <a:gd name="connsiteX3" fmla="*/ 365922 w 489108"/>
                <a:gd name="connsiteY3" fmla="*/ 41 h 240727"/>
                <a:gd name="connsiteX4" fmla="*/ 348710 w 489108"/>
                <a:gd name="connsiteY4" fmla="*/ 6222 h 240727"/>
                <a:gd name="connsiteX5" fmla="*/ 157067 w 489108"/>
                <a:gd name="connsiteY5" fmla="*/ 70516 h 240727"/>
                <a:gd name="connsiteX6" fmla="*/ 107251 w 489108"/>
                <a:gd name="connsiteY6" fmla="*/ 105473 h 240727"/>
                <a:gd name="connsiteX7" fmla="*/ 0 w 489108"/>
                <a:gd name="connsiteY7" fmla="*/ 240728 h 240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9108" h="240727">
                  <a:moveTo>
                    <a:pt x="489109" y="218725"/>
                  </a:moveTo>
                  <a:cubicBezTo>
                    <a:pt x="477107" y="221773"/>
                    <a:pt x="505682" y="159575"/>
                    <a:pt x="438245" y="112902"/>
                  </a:cubicBezTo>
                  <a:cubicBezTo>
                    <a:pt x="400907" y="87090"/>
                    <a:pt x="400145" y="55752"/>
                    <a:pt x="399002" y="29940"/>
                  </a:cubicBezTo>
                  <a:cubicBezTo>
                    <a:pt x="398126" y="12550"/>
                    <a:pt x="383315" y="-837"/>
                    <a:pt x="365922" y="41"/>
                  </a:cubicBezTo>
                  <a:cubicBezTo>
                    <a:pt x="359702" y="355"/>
                    <a:pt x="353711" y="2506"/>
                    <a:pt x="348710" y="6222"/>
                  </a:cubicBezTo>
                  <a:cubicBezTo>
                    <a:pt x="313849" y="32511"/>
                    <a:pt x="234410" y="71659"/>
                    <a:pt x="157067" y="70516"/>
                  </a:cubicBezTo>
                  <a:cubicBezTo>
                    <a:pt x="134582" y="69949"/>
                    <a:pt x="114365" y="84135"/>
                    <a:pt x="107251" y="105473"/>
                  </a:cubicBezTo>
                  <a:cubicBezTo>
                    <a:pt x="91440" y="153098"/>
                    <a:pt x="47625" y="201485"/>
                    <a:pt x="0" y="240728"/>
                  </a:cubicBezTo>
                </a:path>
              </a:pathLst>
            </a:custGeom>
            <a:noFill/>
            <a:ln w="12700" cap="flat">
              <a:solidFill>
                <a:srgbClr val="EFF5ED"/>
              </a:solid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924AB864-F5FA-4FB6-93D2-FBF0045F9796}"/>
                </a:ext>
              </a:extLst>
            </p:cNvPr>
            <p:cNvSpPr/>
            <p:nvPr/>
          </p:nvSpPr>
          <p:spPr>
            <a:xfrm>
              <a:off x="7569828" y="2634233"/>
              <a:ext cx="283082" cy="305608"/>
            </a:xfrm>
            <a:custGeom>
              <a:avLst/>
              <a:gdLst>
                <a:gd name="connsiteX0" fmla="*/ 0 w 283082"/>
                <a:gd name="connsiteY0" fmla="*/ 12478 h 305608"/>
                <a:gd name="connsiteX1" fmla="*/ 952 w 283082"/>
                <a:gd name="connsiteY1" fmla="*/ 92869 h 305608"/>
                <a:gd name="connsiteX2" fmla="*/ 99631 w 283082"/>
                <a:gd name="connsiteY2" fmla="*/ 278225 h 305608"/>
                <a:gd name="connsiteX3" fmla="*/ 161268 w 283082"/>
                <a:gd name="connsiteY3" fmla="*/ 301457 h 305608"/>
                <a:gd name="connsiteX4" fmla="*/ 184499 w 283082"/>
                <a:gd name="connsiteY4" fmla="*/ 278225 h 305608"/>
                <a:gd name="connsiteX5" fmla="*/ 283083 w 283082"/>
                <a:gd name="connsiteY5" fmla="*/ 92869 h 305608"/>
                <a:gd name="connsiteX6" fmla="*/ 281464 w 283082"/>
                <a:gd name="connsiteY6" fmla="*/ 0 h 305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3082" h="305608">
                  <a:moveTo>
                    <a:pt x="0" y="12478"/>
                  </a:moveTo>
                  <a:lnTo>
                    <a:pt x="952" y="92869"/>
                  </a:lnTo>
                  <a:lnTo>
                    <a:pt x="99631" y="278225"/>
                  </a:lnTo>
                  <a:cubicBezTo>
                    <a:pt x="110238" y="301657"/>
                    <a:pt x="137834" y="312058"/>
                    <a:pt x="161268" y="301457"/>
                  </a:cubicBezTo>
                  <a:cubicBezTo>
                    <a:pt x="171574" y="296789"/>
                    <a:pt x="179832" y="288531"/>
                    <a:pt x="184499" y="278225"/>
                  </a:cubicBezTo>
                  <a:lnTo>
                    <a:pt x="283083" y="92869"/>
                  </a:lnTo>
                  <a:lnTo>
                    <a:pt x="281464" y="0"/>
                  </a:lnTo>
                </a:path>
              </a:pathLst>
            </a:custGeom>
            <a:noFill/>
            <a:ln w="12700" cap="flat">
              <a:solidFill>
                <a:schemeClr val="accent4"/>
              </a:solid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036E656E-B30F-471A-847E-B848573F9029}"/>
                </a:ext>
              </a:extLst>
            </p:cNvPr>
            <p:cNvSpPr/>
            <p:nvPr/>
          </p:nvSpPr>
          <p:spPr>
            <a:xfrm>
              <a:off x="7194342" y="2714625"/>
              <a:ext cx="1048348" cy="497109"/>
            </a:xfrm>
            <a:custGeom>
              <a:avLst/>
              <a:gdLst>
                <a:gd name="connsiteX0" fmla="*/ 663903 w 1048348"/>
                <a:gd name="connsiteY0" fmla="*/ 0 h 497109"/>
                <a:gd name="connsiteX1" fmla="*/ 996516 w 1048348"/>
                <a:gd name="connsiteY1" fmla="*/ 158020 h 497109"/>
                <a:gd name="connsiteX2" fmla="*/ 1047951 w 1048348"/>
                <a:gd name="connsiteY2" fmla="*/ 497110 h 497109"/>
                <a:gd name="connsiteX3" fmla="*/ 106 w 1048348"/>
                <a:gd name="connsiteY3" fmla="*/ 497110 h 497109"/>
                <a:gd name="connsiteX4" fmla="*/ 51541 w 1048348"/>
                <a:gd name="connsiteY4" fmla="*/ 158020 h 497109"/>
                <a:gd name="connsiteX5" fmla="*/ 376439 w 1048348"/>
                <a:gd name="connsiteY5" fmla="*/ 0 h 497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8348" h="497109">
                  <a:moveTo>
                    <a:pt x="663903" y="0"/>
                  </a:moveTo>
                  <a:cubicBezTo>
                    <a:pt x="737150" y="9525"/>
                    <a:pt x="937366" y="53531"/>
                    <a:pt x="996516" y="158020"/>
                  </a:cubicBezTo>
                  <a:cubicBezTo>
                    <a:pt x="1051380" y="255079"/>
                    <a:pt x="1049094" y="278892"/>
                    <a:pt x="1047951" y="497110"/>
                  </a:cubicBezTo>
                  <a:lnTo>
                    <a:pt x="106" y="497110"/>
                  </a:lnTo>
                  <a:cubicBezTo>
                    <a:pt x="-1037" y="278892"/>
                    <a:pt x="6488" y="236887"/>
                    <a:pt x="51541" y="158020"/>
                  </a:cubicBezTo>
                  <a:cubicBezTo>
                    <a:pt x="110786" y="54102"/>
                    <a:pt x="303287" y="9525"/>
                    <a:pt x="376439" y="0"/>
                  </a:cubicBezTo>
                </a:path>
              </a:pathLst>
            </a:custGeom>
            <a:noFill/>
            <a:ln w="12700" cap="flat">
              <a:solidFill>
                <a:srgbClr val="EFF5ED"/>
              </a:solid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E2120A1A-9860-46D8-B6AD-E0B263079F45}"/>
                </a:ext>
              </a:extLst>
            </p:cNvPr>
            <p:cNvSpPr/>
            <p:nvPr/>
          </p:nvSpPr>
          <p:spPr>
            <a:xfrm>
              <a:off x="7411903" y="2995326"/>
              <a:ext cx="9525" cy="178498"/>
            </a:xfrm>
            <a:custGeom>
              <a:avLst/>
              <a:gdLst>
                <a:gd name="connsiteX0" fmla="*/ 0 w 9525"/>
                <a:gd name="connsiteY0" fmla="*/ 0 h 178498"/>
                <a:gd name="connsiteX1" fmla="*/ 0 w 9525"/>
                <a:gd name="connsiteY1" fmla="*/ 178499 h 178498"/>
              </a:gdLst>
              <a:ahLst/>
              <a:cxnLst>
                <a:cxn ang="0">
                  <a:pos x="connsiteX0" y="connsiteY0"/>
                </a:cxn>
                <a:cxn ang="0">
                  <a:pos x="connsiteX1" y="connsiteY1"/>
                </a:cxn>
              </a:cxnLst>
              <a:rect l="l" t="t" r="r" b="b"/>
              <a:pathLst>
                <a:path w="9525" h="178498">
                  <a:moveTo>
                    <a:pt x="0" y="0"/>
                  </a:moveTo>
                  <a:lnTo>
                    <a:pt x="0" y="178499"/>
                  </a:lnTo>
                </a:path>
              </a:pathLst>
            </a:custGeom>
            <a:ln w="12700" cap="flat">
              <a:solidFill>
                <a:srgbClr val="EFF5ED"/>
              </a:solid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338F5AB0-E6F8-4C19-ACFD-35114C8225B5}"/>
                </a:ext>
              </a:extLst>
            </p:cNvPr>
            <p:cNvSpPr/>
            <p:nvPr/>
          </p:nvSpPr>
          <p:spPr>
            <a:xfrm>
              <a:off x="8009121" y="2995326"/>
              <a:ext cx="9525" cy="178498"/>
            </a:xfrm>
            <a:custGeom>
              <a:avLst/>
              <a:gdLst>
                <a:gd name="connsiteX0" fmla="*/ 0 w 9525"/>
                <a:gd name="connsiteY0" fmla="*/ 0 h 178498"/>
                <a:gd name="connsiteX1" fmla="*/ 0 w 9525"/>
                <a:gd name="connsiteY1" fmla="*/ 178499 h 178498"/>
              </a:gdLst>
              <a:ahLst/>
              <a:cxnLst>
                <a:cxn ang="0">
                  <a:pos x="connsiteX0" y="connsiteY0"/>
                </a:cxn>
                <a:cxn ang="0">
                  <a:pos x="connsiteX1" y="connsiteY1"/>
                </a:cxn>
              </a:cxnLst>
              <a:rect l="l" t="t" r="r" b="b"/>
              <a:pathLst>
                <a:path w="9525" h="178498">
                  <a:moveTo>
                    <a:pt x="0" y="0"/>
                  </a:moveTo>
                  <a:lnTo>
                    <a:pt x="0" y="178499"/>
                  </a:lnTo>
                </a:path>
              </a:pathLst>
            </a:custGeom>
            <a:ln w="12700" cap="flat">
              <a:solidFill>
                <a:srgbClr val="EFF5ED"/>
              </a:solid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09583C58-E6FD-4E11-85C9-3378819745B7}"/>
                </a:ext>
              </a:extLst>
            </p:cNvPr>
            <p:cNvSpPr/>
            <p:nvPr/>
          </p:nvSpPr>
          <p:spPr>
            <a:xfrm>
              <a:off x="7368760" y="1931420"/>
              <a:ext cx="690970" cy="847784"/>
            </a:xfrm>
            <a:custGeom>
              <a:avLst/>
              <a:gdLst>
                <a:gd name="connsiteX0" fmla="*/ 281 w 690970"/>
                <a:gd name="connsiteY0" fmla="*/ 835878 h 847784"/>
                <a:gd name="connsiteX1" fmla="*/ 281 w 690970"/>
                <a:gd name="connsiteY1" fmla="*/ 354580 h 847784"/>
                <a:gd name="connsiteX2" fmla="*/ 50287 w 690970"/>
                <a:gd name="connsiteY2" fmla="*/ 149792 h 847784"/>
                <a:gd name="connsiteX3" fmla="*/ 390234 w 690970"/>
                <a:gd name="connsiteY3" fmla="*/ 1202 h 847784"/>
                <a:gd name="connsiteX4" fmla="*/ 564637 w 690970"/>
                <a:gd name="connsiteY4" fmla="*/ 159603 h 847784"/>
                <a:gd name="connsiteX5" fmla="*/ 690844 w 690970"/>
                <a:gd name="connsiteY5" fmla="*/ 314384 h 847784"/>
                <a:gd name="connsiteX6" fmla="*/ 688462 w 690970"/>
                <a:gd name="connsiteY6" fmla="*/ 847784 h 847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0970" h="847784">
                  <a:moveTo>
                    <a:pt x="281" y="835878"/>
                  </a:moveTo>
                  <a:lnTo>
                    <a:pt x="281" y="354580"/>
                  </a:lnTo>
                  <a:cubicBezTo>
                    <a:pt x="-2457" y="282991"/>
                    <a:pt x="14863" y="212062"/>
                    <a:pt x="50287" y="149792"/>
                  </a:cubicBezTo>
                  <a:cubicBezTo>
                    <a:pt x="143728" y="4822"/>
                    <a:pt x="298509" y="-4513"/>
                    <a:pt x="390234" y="1202"/>
                  </a:cubicBezTo>
                  <a:cubicBezTo>
                    <a:pt x="444336" y="4631"/>
                    <a:pt x="557494" y="16728"/>
                    <a:pt x="564637" y="159603"/>
                  </a:cubicBezTo>
                  <a:cubicBezTo>
                    <a:pt x="564637" y="159603"/>
                    <a:pt x="695606" y="142934"/>
                    <a:pt x="690844" y="314384"/>
                  </a:cubicBezTo>
                  <a:lnTo>
                    <a:pt x="688462" y="847784"/>
                  </a:lnTo>
                </a:path>
              </a:pathLst>
            </a:custGeom>
            <a:noFill/>
            <a:ln w="12700" cap="flat">
              <a:solidFill>
                <a:srgbClr val="EFF5ED"/>
              </a:solid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D2AD3DC6-DFAB-4873-8787-8D553A1B7417}"/>
                </a:ext>
              </a:extLst>
            </p:cNvPr>
            <p:cNvSpPr/>
            <p:nvPr/>
          </p:nvSpPr>
          <p:spPr>
            <a:xfrm>
              <a:off x="7710703" y="2989326"/>
              <a:ext cx="9525" cy="184499"/>
            </a:xfrm>
            <a:custGeom>
              <a:avLst/>
              <a:gdLst>
                <a:gd name="connsiteX0" fmla="*/ 0 w 9525"/>
                <a:gd name="connsiteY0" fmla="*/ 0 h 184499"/>
                <a:gd name="connsiteX1" fmla="*/ 0 w 9525"/>
                <a:gd name="connsiteY1" fmla="*/ 184499 h 184499"/>
              </a:gdLst>
              <a:ahLst/>
              <a:cxnLst>
                <a:cxn ang="0">
                  <a:pos x="connsiteX0" y="connsiteY0"/>
                </a:cxn>
                <a:cxn ang="0">
                  <a:pos x="connsiteX1" y="connsiteY1"/>
                </a:cxn>
              </a:cxnLst>
              <a:rect l="l" t="t" r="r" b="b"/>
              <a:pathLst>
                <a:path w="9525" h="184499">
                  <a:moveTo>
                    <a:pt x="0" y="0"/>
                  </a:moveTo>
                  <a:lnTo>
                    <a:pt x="0" y="184499"/>
                  </a:lnTo>
                </a:path>
              </a:pathLst>
            </a:custGeom>
            <a:ln w="12700" cap="flat">
              <a:solidFill>
                <a:srgbClr val="EFF5ED"/>
              </a:solid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25F9EA8F-B39D-4706-8481-D248ED91A779}"/>
                </a:ext>
              </a:extLst>
            </p:cNvPr>
            <p:cNvSpPr/>
            <p:nvPr/>
          </p:nvSpPr>
          <p:spPr>
            <a:xfrm>
              <a:off x="7589354" y="2345436"/>
              <a:ext cx="71437" cy="71437"/>
            </a:xfrm>
            <a:custGeom>
              <a:avLst/>
              <a:gdLst>
                <a:gd name="connsiteX0" fmla="*/ 71437 w 71437"/>
                <a:gd name="connsiteY0" fmla="*/ 35719 h 71437"/>
                <a:gd name="connsiteX1" fmla="*/ 35719 w 71437"/>
                <a:gd name="connsiteY1" fmla="*/ 71437 h 71437"/>
                <a:gd name="connsiteX2" fmla="*/ 0 w 71437"/>
                <a:gd name="connsiteY2" fmla="*/ 35719 h 71437"/>
                <a:gd name="connsiteX3" fmla="*/ 35719 w 71437"/>
                <a:gd name="connsiteY3" fmla="*/ 0 h 71437"/>
                <a:gd name="connsiteX4" fmla="*/ 71437 w 71437"/>
                <a:gd name="connsiteY4" fmla="*/ 35719 h 714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437" h="71437">
                  <a:moveTo>
                    <a:pt x="71437" y="35719"/>
                  </a:moveTo>
                  <a:cubicBezTo>
                    <a:pt x="71437" y="55446"/>
                    <a:pt x="55446" y="71437"/>
                    <a:pt x="35719" y="71437"/>
                  </a:cubicBezTo>
                  <a:cubicBezTo>
                    <a:pt x="15992" y="71437"/>
                    <a:pt x="0" y="55446"/>
                    <a:pt x="0" y="35719"/>
                  </a:cubicBezTo>
                  <a:cubicBezTo>
                    <a:pt x="0" y="15992"/>
                    <a:pt x="15992" y="0"/>
                    <a:pt x="35719" y="0"/>
                  </a:cubicBezTo>
                  <a:cubicBezTo>
                    <a:pt x="55446" y="0"/>
                    <a:pt x="71437" y="15992"/>
                    <a:pt x="71437" y="35719"/>
                  </a:cubicBezTo>
                  <a:close/>
                </a:path>
              </a:pathLst>
            </a:custGeom>
            <a:noFill/>
            <a:ln w="12700" cap="flat">
              <a:solidFill>
                <a:srgbClr val="EFF5ED"/>
              </a:solidFill>
              <a:prstDash val="solid"/>
              <a:round/>
            </a:ln>
          </p:spPr>
          <p:txBody>
            <a:bodyPr rtlCol="0" anchor="ctr"/>
            <a:lstStyle/>
            <a:p>
              <a:endParaRPr lang="en-US"/>
            </a:p>
          </p:txBody>
        </p:sp>
        <p:sp>
          <p:nvSpPr>
            <p:cNvPr id="56" name="Freeform: Shape 55">
              <a:extLst>
                <a:ext uri="{FF2B5EF4-FFF2-40B4-BE49-F238E27FC236}">
                  <a16:creationId xmlns:a16="http://schemas.microsoft.com/office/drawing/2014/main" id="{CF74D726-7476-4C08-AF07-6F8C20735AEC}"/>
                </a:ext>
              </a:extLst>
            </p:cNvPr>
            <p:cNvSpPr/>
            <p:nvPr/>
          </p:nvSpPr>
          <p:spPr>
            <a:xfrm>
              <a:off x="7760804" y="2345436"/>
              <a:ext cx="71437" cy="71437"/>
            </a:xfrm>
            <a:custGeom>
              <a:avLst/>
              <a:gdLst>
                <a:gd name="connsiteX0" fmla="*/ 71437 w 71437"/>
                <a:gd name="connsiteY0" fmla="*/ 35719 h 71437"/>
                <a:gd name="connsiteX1" fmla="*/ 35719 w 71437"/>
                <a:gd name="connsiteY1" fmla="*/ 71437 h 71437"/>
                <a:gd name="connsiteX2" fmla="*/ 0 w 71437"/>
                <a:gd name="connsiteY2" fmla="*/ 35719 h 71437"/>
                <a:gd name="connsiteX3" fmla="*/ 35719 w 71437"/>
                <a:gd name="connsiteY3" fmla="*/ 0 h 71437"/>
                <a:gd name="connsiteX4" fmla="*/ 71437 w 71437"/>
                <a:gd name="connsiteY4" fmla="*/ 35719 h 714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437" h="71437">
                  <a:moveTo>
                    <a:pt x="71437" y="35719"/>
                  </a:moveTo>
                  <a:cubicBezTo>
                    <a:pt x="71437" y="55446"/>
                    <a:pt x="55446" y="71437"/>
                    <a:pt x="35719" y="71437"/>
                  </a:cubicBezTo>
                  <a:cubicBezTo>
                    <a:pt x="15992" y="71437"/>
                    <a:pt x="0" y="55446"/>
                    <a:pt x="0" y="35719"/>
                  </a:cubicBezTo>
                  <a:cubicBezTo>
                    <a:pt x="0" y="15992"/>
                    <a:pt x="15992" y="0"/>
                    <a:pt x="35719" y="0"/>
                  </a:cubicBezTo>
                  <a:cubicBezTo>
                    <a:pt x="55446" y="0"/>
                    <a:pt x="71437" y="15992"/>
                    <a:pt x="71437" y="35719"/>
                  </a:cubicBezTo>
                  <a:close/>
                </a:path>
              </a:pathLst>
            </a:custGeom>
            <a:noFill/>
            <a:ln w="12700" cap="flat">
              <a:solidFill>
                <a:srgbClr val="EFF5ED"/>
              </a:solidFill>
              <a:prstDash val="solid"/>
              <a:round/>
            </a:ln>
          </p:spPr>
          <p:txBody>
            <a:bodyPr rtlCol="0" anchor="ctr"/>
            <a:lstStyle/>
            <a:p>
              <a:endParaRPr lang="en-US"/>
            </a:p>
          </p:txBody>
        </p:sp>
        <p:sp>
          <p:nvSpPr>
            <p:cNvPr id="57" name="Freeform: Shape 56">
              <a:extLst>
                <a:ext uri="{FF2B5EF4-FFF2-40B4-BE49-F238E27FC236}">
                  <a16:creationId xmlns:a16="http://schemas.microsoft.com/office/drawing/2014/main" id="{4E26B127-AE3A-440B-881C-3222F9D40B6A}"/>
                </a:ext>
              </a:extLst>
            </p:cNvPr>
            <p:cNvSpPr/>
            <p:nvPr/>
          </p:nvSpPr>
          <p:spPr>
            <a:xfrm>
              <a:off x="7510582" y="2206180"/>
              <a:ext cx="217265" cy="24280"/>
            </a:xfrm>
            <a:custGeom>
              <a:avLst/>
              <a:gdLst>
                <a:gd name="connsiteX0" fmla="*/ 217265 w 217265"/>
                <a:gd name="connsiteY0" fmla="*/ 7810 h 24280"/>
                <a:gd name="connsiteX1" fmla="*/ 0 w 217265"/>
                <a:gd name="connsiteY1" fmla="*/ 0 h 24280"/>
              </a:gdLst>
              <a:ahLst/>
              <a:cxnLst>
                <a:cxn ang="0">
                  <a:pos x="connsiteX0" y="connsiteY0"/>
                </a:cxn>
                <a:cxn ang="0">
                  <a:pos x="connsiteX1" y="connsiteY1"/>
                </a:cxn>
              </a:cxnLst>
              <a:rect l="l" t="t" r="r" b="b"/>
              <a:pathLst>
                <a:path w="217265" h="24280">
                  <a:moveTo>
                    <a:pt x="217265" y="7810"/>
                  </a:moveTo>
                  <a:cubicBezTo>
                    <a:pt x="217265" y="7810"/>
                    <a:pt x="104299" y="49625"/>
                    <a:pt x="0" y="0"/>
                  </a:cubicBezTo>
                </a:path>
              </a:pathLst>
            </a:custGeom>
            <a:noFill/>
            <a:ln w="12700" cap="flat">
              <a:solidFill>
                <a:srgbClr val="EFF5ED"/>
              </a:solid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F25D0A20-3AD7-49E4-805F-573B37D7D175}"/>
                </a:ext>
              </a:extLst>
            </p:cNvPr>
            <p:cNvSpPr/>
            <p:nvPr/>
          </p:nvSpPr>
          <p:spPr>
            <a:xfrm>
              <a:off x="7427429" y="2372868"/>
              <a:ext cx="73247" cy="53530"/>
            </a:xfrm>
            <a:custGeom>
              <a:avLst/>
              <a:gdLst>
                <a:gd name="connsiteX0" fmla="*/ 0 w 73247"/>
                <a:gd name="connsiteY0" fmla="*/ 53530 h 53530"/>
                <a:gd name="connsiteX1" fmla="*/ 73247 w 73247"/>
                <a:gd name="connsiteY1" fmla="*/ 0 h 53530"/>
              </a:gdLst>
              <a:ahLst/>
              <a:cxnLst>
                <a:cxn ang="0">
                  <a:pos x="connsiteX0" y="connsiteY0"/>
                </a:cxn>
                <a:cxn ang="0">
                  <a:pos x="connsiteX1" y="connsiteY1"/>
                </a:cxn>
              </a:cxnLst>
              <a:rect l="l" t="t" r="r" b="b"/>
              <a:pathLst>
                <a:path w="73247" h="53530">
                  <a:moveTo>
                    <a:pt x="0" y="53530"/>
                  </a:moveTo>
                  <a:cubicBezTo>
                    <a:pt x="27331" y="40063"/>
                    <a:pt x="52115" y="21950"/>
                    <a:pt x="73247" y="0"/>
                  </a:cubicBezTo>
                </a:path>
              </a:pathLst>
            </a:custGeom>
            <a:noFill/>
            <a:ln w="12700" cap="flat">
              <a:solidFill>
                <a:srgbClr val="EFF5ED"/>
              </a:solid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26048377-244B-4D6B-B68A-A3728C1EE4EF}"/>
                </a:ext>
              </a:extLst>
            </p:cNvPr>
            <p:cNvSpPr/>
            <p:nvPr/>
          </p:nvSpPr>
          <p:spPr>
            <a:xfrm>
              <a:off x="7625073" y="2736627"/>
              <a:ext cx="171450" cy="16280"/>
            </a:xfrm>
            <a:custGeom>
              <a:avLst/>
              <a:gdLst>
                <a:gd name="connsiteX0" fmla="*/ 0 w 171450"/>
                <a:gd name="connsiteY0" fmla="*/ 0 h 16280"/>
                <a:gd name="connsiteX1" fmla="*/ 171450 w 171450"/>
                <a:gd name="connsiteY1" fmla="*/ 1905 h 16280"/>
              </a:gdLst>
              <a:ahLst/>
              <a:cxnLst>
                <a:cxn ang="0">
                  <a:pos x="connsiteX0" y="connsiteY0"/>
                </a:cxn>
                <a:cxn ang="0">
                  <a:pos x="connsiteX1" y="connsiteY1"/>
                </a:cxn>
              </a:cxnLst>
              <a:rect l="l" t="t" r="r" b="b"/>
              <a:pathLst>
                <a:path w="171450" h="16280">
                  <a:moveTo>
                    <a:pt x="0" y="0"/>
                  </a:moveTo>
                  <a:cubicBezTo>
                    <a:pt x="55100" y="21031"/>
                    <a:pt x="115900" y="21707"/>
                    <a:pt x="171450" y="1905"/>
                  </a:cubicBezTo>
                </a:path>
              </a:pathLst>
            </a:custGeom>
            <a:noFill/>
            <a:ln w="12700" cap="flat">
              <a:solidFill>
                <a:srgbClr val="EFF5ED"/>
              </a:solid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4AF1C370-EDE2-4399-8347-3D8920A35751}"/>
                </a:ext>
              </a:extLst>
            </p:cNvPr>
            <p:cNvSpPr/>
            <p:nvPr/>
          </p:nvSpPr>
          <p:spPr>
            <a:xfrm>
              <a:off x="7552397" y="3038189"/>
              <a:ext cx="86105" cy="86106"/>
            </a:xfrm>
            <a:custGeom>
              <a:avLst/>
              <a:gdLst>
                <a:gd name="connsiteX0" fmla="*/ 86106 w 86105"/>
                <a:gd name="connsiteY0" fmla="*/ 43053 h 86106"/>
                <a:gd name="connsiteX1" fmla="*/ 43053 w 86105"/>
                <a:gd name="connsiteY1" fmla="*/ 86106 h 86106"/>
                <a:gd name="connsiteX2" fmla="*/ 0 w 86105"/>
                <a:gd name="connsiteY2" fmla="*/ 43053 h 86106"/>
                <a:gd name="connsiteX3" fmla="*/ 43053 w 86105"/>
                <a:gd name="connsiteY3" fmla="*/ 0 h 86106"/>
                <a:gd name="connsiteX4" fmla="*/ 86106 w 86105"/>
                <a:gd name="connsiteY4" fmla="*/ 43053 h 861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105" h="86106">
                  <a:moveTo>
                    <a:pt x="86106" y="43053"/>
                  </a:moveTo>
                  <a:cubicBezTo>
                    <a:pt x="86106" y="66831"/>
                    <a:pt x="66831" y="86106"/>
                    <a:pt x="43053" y="86106"/>
                  </a:cubicBezTo>
                  <a:cubicBezTo>
                    <a:pt x="19276" y="86106"/>
                    <a:pt x="0" y="66831"/>
                    <a:pt x="0" y="43053"/>
                  </a:cubicBezTo>
                  <a:cubicBezTo>
                    <a:pt x="0" y="19276"/>
                    <a:pt x="19276" y="0"/>
                    <a:pt x="43053" y="0"/>
                  </a:cubicBezTo>
                  <a:cubicBezTo>
                    <a:pt x="66831" y="0"/>
                    <a:pt x="86106" y="19275"/>
                    <a:pt x="86106" y="43053"/>
                  </a:cubicBezTo>
                  <a:close/>
                </a:path>
              </a:pathLst>
            </a:custGeom>
            <a:noFill/>
            <a:ln w="12700" cap="flat">
              <a:solidFill>
                <a:srgbClr val="EFF5ED"/>
              </a:solid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61AEFE09-A742-4C7E-B540-9A52F027FC1C}"/>
                </a:ext>
              </a:extLst>
            </p:cNvPr>
            <p:cNvSpPr/>
            <p:nvPr/>
          </p:nvSpPr>
          <p:spPr>
            <a:xfrm>
              <a:off x="7553159" y="2079688"/>
              <a:ext cx="159067" cy="39719"/>
            </a:xfrm>
            <a:custGeom>
              <a:avLst/>
              <a:gdLst>
                <a:gd name="connsiteX0" fmla="*/ 0 w 159067"/>
                <a:gd name="connsiteY0" fmla="*/ 0 h 39719"/>
                <a:gd name="connsiteX1" fmla="*/ 159067 w 159067"/>
                <a:gd name="connsiteY1" fmla="*/ 39719 h 39719"/>
              </a:gdLst>
              <a:ahLst/>
              <a:cxnLst>
                <a:cxn ang="0">
                  <a:pos x="connsiteX0" y="connsiteY0"/>
                </a:cxn>
                <a:cxn ang="0">
                  <a:pos x="connsiteX1" y="connsiteY1"/>
                </a:cxn>
              </a:cxnLst>
              <a:rect l="l" t="t" r="r" b="b"/>
              <a:pathLst>
                <a:path w="159067" h="39719">
                  <a:moveTo>
                    <a:pt x="0" y="0"/>
                  </a:moveTo>
                  <a:cubicBezTo>
                    <a:pt x="49891" y="23583"/>
                    <a:pt x="103947" y="37081"/>
                    <a:pt x="159067" y="39719"/>
                  </a:cubicBezTo>
                </a:path>
              </a:pathLst>
            </a:custGeom>
            <a:noFill/>
            <a:ln w="12700" cap="flat">
              <a:solidFill>
                <a:srgbClr val="EFF5ED"/>
              </a:solidFill>
              <a:prstDash val="solid"/>
              <a:round/>
            </a:ln>
          </p:spPr>
          <p:txBody>
            <a:bodyPr rtlCol="0" anchor="ctr"/>
            <a:lstStyle/>
            <a:p>
              <a:endParaRPr lang="en-US"/>
            </a:p>
          </p:txBody>
        </p:sp>
      </p:grpSp>
      <p:grpSp>
        <p:nvGrpSpPr>
          <p:cNvPr id="62" name="Graphic 2524">
            <a:extLst>
              <a:ext uri="{FF2B5EF4-FFF2-40B4-BE49-F238E27FC236}">
                <a16:creationId xmlns:a16="http://schemas.microsoft.com/office/drawing/2014/main" id="{3988A530-804E-401C-9B33-B9CB633BFC83}"/>
              </a:ext>
            </a:extLst>
          </p:cNvPr>
          <p:cNvGrpSpPr/>
          <p:nvPr/>
        </p:nvGrpSpPr>
        <p:grpSpPr>
          <a:xfrm>
            <a:off x="848719" y="970331"/>
            <a:ext cx="522522" cy="522522"/>
            <a:chOff x="5600700" y="1619250"/>
            <a:chExt cx="1905000" cy="1905000"/>
          </a:xfrm>
        </p:grpSpPr>
        <p:sp>
          <p:nvSpPr>
            <p:cNvPr id="63" name="Freeform: Shape 62">
              <a:extLst>
                <a:ext uri="{FF2B5EF4-FFF2-40B4-BE49-F238E27FC236}">
                  <a16:creationId xmlns:a16="http://schemas.microsoft.com/office/drawing/2014/main" id="{8C6CB7AB-50E2-4BFC-A81D-0E8F76C313D4}"/>
                </a:ext>
              </a:extLst>
            </p:cNvPr>
            <p:cNvSpPr/>
            <p:nvPr/>
          </p:nvSpPr>
          <p:spPr>
            <a:xfrm>
              <a:off x="6306312" y="2227897"/>
              <a:ext cx="481583" cy="470218"/>
            </a:xfrm>
            <a:custGeom>
              <a:avLst/>
              <a:gdLst>
                <a:gd name="connsiteX0" fmla="*/ 481584 w 481583"/>
                <a:gd name="connsiteY0" fmla="*/ 165925 h 470218"/>
                <a:gd name="connsiteX1" fmla="*/ 225076 w 481583"/>
                <a:gd name="connsiteY1" fmla="*/ 469868 h 470218"/>
                <a:gd name="connsiteX2" fmla="*/ 0 w 481583"/>
                <a:gd name="connsiteY2" fmla="*/ 189262 h 470218"/>
                <a:gd name="connsiteX3" fmla="*/ 1619 w 481583"/>
                <a:gd name="connsiteY3" fmla="*/ 3524 h 470218"/>
                <a:gd name="connsiteX4" fmla="*/ 480250 w 481583"/>
                <a:gd name="connsiteY4" fmla="*/ 0 h 4702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583" h="470218">
                  <a:moveTo>
                    <a:pt x="481584" y="165925"/>
                  </a:moveTo>
                  <a:cubicBezTo>
                    <a:pt x="476155" y="314230"/>
                    <a:pt x="436055" y="478822"/>
                    <a:pt x="225076" y="469868"/>
                  </a:cubicBezTo>
                  <a:cubicBezTo>
                    <a:pt x="37338" y="461963"/>
                    <a:pt x="3048" y="328041"/>
                    <a:pt x="0" y="189262"/>
                  </a:cubicBezTo>
                  <a:lnTo>
                    <a:pt x="1619" y="3524"/>
                  </a:lnTo>
                  <a:cubicBezTo>
                    <a:pt x="1619" y="3524"/>
                    <a:pt x="273082" y="64294"/>
                    <a:pt x="480250" y="0"/>
                  </a:cubicBezTo>
                  <a:close/>
                </a:path>
              </a:pathLst>
            </a:custGeom>
            <a:noFill/>
            <a:ln w="12700" cap="flat">
              <a:solidFill>
                <a:srgbClr val="EFF5ED"/>
              </a:solid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736598FC-0E89-4A16-9F1E-EEF689050625}"/>
                </a:ext>
              </a:extLst>
            </p:cNvPr>
            <p:cNvSpPr/>
            <p:nvPr/>
          </p:nvSpPr>
          <p:spPr>
            <a:xfrm>
              <a:off x="6404705" y="2657951"/>
              <a:ext cx="283082" cy="305608"/>
            </a:xfrm>
            <a:custGeom>
              <a:avLst/>
              <a:gdLst>
                <a:gd name="connsiteX0" fmla="*/ 0 w 283082"/>
                <a:gd name="connsiteY0" fmla="*/ 12573 h 305608"/>
                <a:gd name="connsiteX1" fmla="*/ 952 w 283082"/>
                <a:gd name="connsiteY1" fmla="*/ 92869 h 305608"/>
                <a:gd name="connsiteX2" fmla="*/ 99631 w 283082"/>
                <a:gd name="connsiteY2" fmla="*/ 278225 h 305608"/>
                <a:gd name="connsiteX3" fmla="*/ 161268 w 283082"/>
                <a:gd name="connsiteY3" fmla="*/ 301457 h 305608"/>
                <a:gd name="connsiteX4" fmla="*/ 184499 w 283082"/>
                <a:gd name="connsiteY4" fmla="*/ 278225 h 305608"/>
                <a:gd name="connsiteX5" fmla="*/ 283083 w 283082"/>
                <a:gd name="connsiteY5" fmla="*/ 92869 h 305608"/>
                <a:gd name="connsiteX6" fmla="*/ 281464 w 283082"/>
                <a:gd name="connsiteY6" fmla="*/ 0 h 305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3082" h="305608">
                  <a:moveTo>
                    <a:pt x="0" y="12573"/>
                  </a:moveTo>
                  <a:lnTo>
                    <a:pt x="952" y="92869"/>
                  </a:lnTo>
                  <a:lnTo>
                    <a:pt x="99631" y="278225"/>
                  </a:lnTo>
                  <a:cubicBezTo>
                    <a:pt x="110238" y="301657"/>
                    <a:pt x="137834" y="312058"/>
                    <a:pt x="161268" y="301457"/>
                  </a:cubicBezTo>
                  <a:cubicBezTo>
                    <a:pt x="171574" y="296789"/>
                    <a:pt x="179832" y="288531"/>
                    <a:pt x="184499" y="278225"/>
                  </a:cubicBezTo>
                  <a:lnTo>
                    <a:pt x="283083" y="92869"/>
                  </a:lnTo>
                  <a:lnTo>
                    <a:pt x="281464" y="0"/>
                  </a:lnTo>
                </a:path>
              </a:pathLst>
            </a:custGeom>
            <a:noFill/>
            <a:ln w="12700" cap="flat">
              <a:solidFill>
                <a:srgbClr val="EFF5ED"/>
              </a:solid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CA04EC9C-B029-4D22-B38C-1C1B3A174059}"/>
                </a:ext>
              </a:extLst>
            </p:cNvPr>
            <p:cNvSpPr/>
            <p:nvPr/>
          </p:nvSpPr>
          <p:spPr>
            <a:xfrm>
              <a:off x="6028838" y="2738627"/>
              <a:ext cx="1048634" cy="497109"/>
            </a:xfrm>
            <a:custGeom>
              <a:avLst/>
              <a:gdLst>
                <a:gd name="connsiteX0" fmla="*/ 376820 w 1048634"/>
                <a:gd name="connsiteY0" fmla="*/ 0 h 497109"/>
                <a:gd name="connsiteX1" fmla="*/ 51541 w 1048634"/>
                <a:gd name="connsiteY1" fmla="*/ 158020 h 497109"/>
                <a:gd name="connsiteX2" fmla="*/ 106 w 1048634"/>
                <a:gd name="connsiteY2" fmla="*/ 497110 h 497109"/>
                <a:gd name="connsiteX3" fmla="*/ 1048237 w 1048634"/>
                <a:gd name="connsiteY3" fmla="*/ 497110 h 497109"/>
                <a:gd name="connsiteX4" fmla="*/ 996802 w 1048634"/>
                <a:gd name="connsiteY4" fmla="*/ 158020 h 497109"/>
                <a:gd name="connsiteX5" fmla="*/ 664189 w 1048634"/>
                <a:gd name="connsiteY5" fmla="*/ 0 h 497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8634" h="497109">
                  <a:moveTo>
                    <a:pt x="376820" y="0"/>
                  </a:moveTo>
                  <a:cubicBezTo>
                    <a:pt x="303668" y="9525"/>
                    <a:pt x="111167" y="53816"/>
                    <a:pt x="51541" y="158020"/>
                  </a:cubicBezTo>
                  <a:cubicBezTo>
                    <a:pt x="6488" y="236887"/>
                    <a:pt x="-1037" y="278892"/>
                    <a:pt x="106" y="497110"/>
                  </a:cubicBezTo>
                  <a:lnTo>
                    <a:pt x="1048237" y="497110"/>
                  </a:lnTo>
                  <a:cubicBezTo>
                    <a:pt x="1049380" y="278892"/>
                    <a:pt x="1051666" y="255080"/>
                    <a:pt x="996802" y="158020"/>
                  </a:cubicBezTo>
                  <a:cubicBezTo>
                    <a:pt x="937652" y="53245"/>
                    <a:pt x="737436" y="9239"/>
                    <a:pt x="664189" y="0"/>
                  </a:cubicBezTo>
                </a:path>
              </a:pathLst>
            </a:custGeom>
            <a:noFill/>
            <a:ln w="12700" cap="flat">
              <a:solidFill>
                <a:srgbClr val="EFF5ED"/>
              </a:solid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70D4DDB1-F1FC-48B0-9857-9E5A1D655544}"/>
                </a:ext>
              </a:extLst>
            </p:cNvPr>
            <p:cNvSpPr/>
            <p:nvPr/>
          </p:nvSpPr>
          <p:spPr>
            <a:xfrm>
              <a:off x="6246780" y="3093434"/>
              <a:ext cx="9525" cy="97345"/>
            </a:xfrm>
            <a:custGeom>
              <a:avLst/>
              <a:gdLst>
                <a:gd name="connsiteX0" fmla="*/ 0 w 9525"/>
                <a:gd name="connsiteY0" fmla="*/ 0 h 97345"/>
                <a:gd name="connsiteX1" fmla="*/ 0 w 9525"/>
                <a:gd name="connsiteY1" fmla="*/ 97346 h 97345"/>
              </a:gdLst>
              <a:ahLst/>
              <a:cxnLst>
                <a:cxn ang="0">
                  <a:pos x="connsiteX0" y="connsiteY0"/>
                </a:cxn>
                <a:cxn ang="0">
                  <a:pos x="connsiteX1" y="connsiteY1"/>
                </a:cxn>
              </a:cxnLst>
              <a:rect l="l" t="t" r="r" b="b"/>
              <a:pathLst>
                <a:path w="9525" h="97345">
                  <a:moveTo>
                    <a:pt x="0" y="0"/>
                  </a:moveTo>
                  <a:lnTo>
                    <a:pt x="0" y="97346"/>
                  </a:lnTo>
                </a:path>
              </a:pathLst>
            </a:custGeom>
            <a:ln w="12700" cap="flat">
              <a:solidFill>
                <a:srgbClr val="EFF5ED"/>
              </a:solid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71654551-73D4-469B-B301-87955156A5E1}"/>
                </a:ext>
              </a:extLst>
            </p:cNvPr>
            <p:cNvSpPr/>
            <p:nvPr/>
          </p:nvSpPr>
          <p:spPr>
            <a:xfrm>
              <a:off x="6843998" y="3093434"/>
              <a:ext cx="9525" cy="97345"/>
            </a:xfrm>
            <a:custGeom>
              <a:avLst/>
              <a:gdLst>
                <a:gd name="connsiteX0" fmla="*/ 0 w 9525"/>
                <a:gd name="connsiteY0" fmla="*/ 0 h 97345"/>
                <a:gd name="connsiteX1" fmla="*/ 0 w 9525"/>
                <a:gd name="connsiteY1" fmla="*/ 97346 h 97345"/>
              </a:gdLst>
              <a:ahLst/>
              <a:cxnLst>
                <a:cxn ang="0">
                  <a:pos x="connsiteX0" y="connsiteY0"/>
                </a:cxn>
                <a:cxn ang="0">
                  <a:pos x="connsiteX1" y="connsiteY1"/>
                </a:cxn>
              </a:cxnLst>
              <a:rect l="l" t="t" r="r" b="b"/>
              <a:pathLst>
                <a:path w="9525" h="97345">
                  <a:moveTo>
                    <a:pt x="0" y="0"/>
                  </a:moveTo>
                  <a:lnTo>
                    <a:pt x="0" y="97346"/>
                  </a:lnTo>
                </a:path>
              </a:pathLst>
            </a:custGeom>
            <a:ln w="12700" cap="flat">
              <a:solidFill>
                <a:srgbClr val="EFF5ED"/>
              </a:solidFill>
              <a:prstDash val="solid"/>
              <a:miter/>
            </a:ln>
          </p:spPr>
          <p:txBody>
            <a:bodyPr rtlCol="0" anchor="ctr"/>
            <a:lstStyle/>
            <a:p>
              <a:endParaRPr lang="en-US"/>
            </a:p>
          </p:txBody>
        </p:sp>
        <p:sp>
          <p:nvSpPr>
            <p:cNvPr id="68" name="Freeform: Shape 67">
              <a:extLst>
                <a:ext uri="{FF2B5EF4-FFF2-40B4-BE49-F238E27FC236}">
                  <a16:creationId xmlns:a16="http://schemas.microsoft.com/office/drawing/2014/main" id="{BC660677-9031-47CD-B874-6814ADDBD35D}"/>
                </a:ext>
              </a:extLst>
            </p:cNvPr>
            <p:cNvSpPr/>
            <p:nvPr/>
          </p:nvSpPr>
          <p:spPr>
            <a:xfrm>
              <a:off x="6641972" y="2790158"/>
              <a:ext cx="186265" cy="153352"/>
            </a:xfrm>
            <a:custGeom>
              <a:avLst/>
              <a:gdLst>
                <a:gd name="connsiteX0" fmla="*/ 133636 w 186265"/>
                <a:gd name="connsiteY0" fmla="*/ 0 h 153352"/>
                <a:gd name="connsiteX1" fmla="*/ 177641 w 186265"/>
                <a:gd name="connsiteY1" fmla="*/ 47054 h 153352"/>
                <a:gd name="connsiteX2" fmla="*/ 164459 w 186265"/>
                <a:gd name="connsiteY2" fmla="*/ 116262 h 153352"/>
                <a:gd name="connsiteX3" fmla="*/ 149066 w 186265"/>
                <a:gd name="connsiteY3" fmla="*/ 123253 h 153352"/>
                <a:gd name="connsiteX4" fmla="*/ 0 w 186265"/>
                <a:gd name="connsiteY4" fmla="*/ 153352 h 1533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265" h="153352">
                  <a:moveTo>
                    <a:pt x="133636" y="0"/>
                  </a:moveTo>
                  <a:cubicBezTo>
                    <a:pt x="150343" y="13649"/>
                    <a:pt x="165144" y="29470"/>
                    <a:pt x="177641" y="47054"/>
                  </a:cubicBezTo>
                  <a:cubicBezTo>
                    <a:pt x="193110" y="69809"/>
                    <a:pt x="187204" y="100793"/>
                    <a:pt x="164459" y="116262"/>
                  </a:cubicBezTo>
                  <a:cubicBezTo>
                    <a:pt x="159763" y="119453"/>
                    <a:pt x="154553" y="121815"/>
                    <a:pt x="149066" y="123253"/>
                  </a:cubicBezTo>
                  <a:lnTo>
                    <a:pt x="0" y="153352"/>
                  </a:lnTo>
                </a:path>
              </a:pathLst>
            </a:custGeom>
            <a:noFill/>
            <a:ln w="12700" cap="flat">
              <a:solidFill>
                <a:srgbClr val="527FFF"/>
              </a:solidFill>
              <a:prstDash val="solid"/>
              <a:miter/>
            </a:ln>
          </p:spPr>
          <p:txBody>
            <a:bodyPr rtlCol="0" anchor="ctr"/>
            <a:lstStyle/>
            <a:p>
              <a:endParaRPr lang="en-US"/>
            </a:p>
          </p:txBody>
        </p:sp>
        <p:sp>
          <p:nvSpPr>
            <p:cNvPr id="69" name="Freeform: Shape 68">
              <a:extLst>
                <a:ext uri="{FF2B5EF4-FFF2-40B4-BE49-F238E27FC236}">
                  <a16:creationId xmlns:a16="http://schemas.microsoft.com/office/drawing/2014/main" id="{78717207-0F85-48D6-83E5-403D963532C3}"/>
                </a:ext>
              </a:extLst>
            </p:cNvPr>
            <p:cNvSpPr/>
            <p:nvPr/>
          </p:nvSpPr>
          <p:spPr>
            <a:xfrm>
              <a:off x="6281458" y="2790158"/>
              <a:ext cx="159156" cy="147923"/>
            </a:xfrm>
            <a:custGeom>
              <a:avLst/>
              <a:gdLst>
                <a:gd name="connsiteX0" fmla="*/ 52667 w 159156"/>
                <a:gd name="connsiteY0" fmla="*/ 0 h 147923"/>
                <a:gd name="connsiteX1" fmla="*/ 8566 w 159156"/>
                <a:gd name="connsiteY1" fmla="*/ 47054 h 147923"/>
                <a:gd name="connsiteX2" fmla="*/ 21964 w 159156"/>
                <a:gd name="connsiteY2" fmla="*/ 116357 h 147923"/>
                <a:gd name="connsiteX3" fmla="*/ 37141 w 159156"/>
                <a:gd name="connsiteY3" fmla="*/ 123253 h 147923"/>
                <a:gd name="connsiteX4" fmla="*/ 159156 w 159156"/>
                <a:gd name="connsiteY4" fmla="*/ 147923 h 1479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156" h="147923">
                  <a:moveTo>
                    <a:pt x="52667" y="0"/>
                  </a:moveTo>
                  <a:cubicBezTo>
                    <a:pt x="35955" y="13668"/>
                    <a:pt x="21126" y="29489"/>
                    <a:pt x="8566" y="47054"/>
                  </a:cubicBezTo>
                  <a:cubicBezTo>
                    <a:pt x="-6871" y="69895"/>
                    <a:pt x="-872" y="100917"/>
                    <a:pt x="21964" y="116357"/>
                  </a:cubicBezTo>
                  <a:cubicBezTo>
                    <a:pt x="26601" y="119491"/>
                    <a:pt x="31731" y="121825"/>
                    <a:pt x="37141" y="123253"/>
                  </a:cubicBezTo>
                  <a:lnTo>
                    <a:pt x="159156" y="147923"/>
                  </a:lnTo>
                </a:path>
              </a:pathLst>
            </a:custGeom>
            <a:noFill/>
            <a:ln w="12700" cap="flat">
              <a:solidFill>
                <a:srgbClr val="527FFF"/>
              </a:solidFill>
              <a:prstDash val="solid"/>
              <a:miter/>
            </a:ln>
          </p:spPr>
          <p:txBody>
            <a:bodyPr rtlCol="0" anchor="ctr"/>
            <a:lstStyle/>
            <a:p>
              <a:endParaRPr lang="en-US"/>
            </a:p>
          </p:txBody>
        </p:sp>
        <p:sp>
          <p:nvSpPr>
            <p:cNvPr id="70" name="Freeform: Shape 69">
              <a:extLst>
                <a:ext uri="{FF2B5EF4-FFF2-40B4-BE49-F238E27FC236}">
                  <a16:creationId xmlns:a16="http://schemas.microsoft.com/office/drawing/2014/main" id="{566A8C64-3F5C-4871-929B-7ECAB0210773}"/>
                </a:ext>
              </a:extLst>
            </p:cNvPr>
            <p:cNvSpPr/>
            <p:nvPr/>
          </p:nvSpPr>
          <p:spPr>
            <a:xfrm>
              <a:off x="6217090" y="1907727"/>
              <a:ext cx="670668" cy="523719"/>
            </a:xfrm>
            <a:custGeom>
              <a:avLst/>
              <a:gdLst>
                <a:gd name="connsiteX0" fmla="*/ 85507 w 670668"/>
                <a:gd name="connsiteY0" fmla="*/ 523719 h 523719"/>
                <a:gd name="connsiteX1" fmla="*/ 89031 w 670668"/>
                <a:gd name="connsiteY1" fmla="*/ 100428 h 523719"/>
                <a:gd name="connsiteX2" fmla="*/ 601572 w 670668"/>
                <a:gd name="connsiteY2" fmla="*/ 116526 h 523719"/>
                <a:gd name="connsiteX3" fmla="*/ 569472 w 670668"/>
                <a:gd name="connsiteY3" fmla="*/ 521910 h 523719"/>
              </a:gdLst>
              <a:ahLst/>
              <a:cxnLst>
                <a:cxn ang="0">
                  <a:pos x="connsiteX0" y="connsiteY0"/>
                </a:cxn>
                <a:cxn ang="0">
                  <a:pos x="connsiteX1" y="connsiteY1"/>
                </a:cxn>
                <a:cxn ang="0">
                  <a:pos x="connsiteX2" y="connsiteY2"/>
                </a:cxn>
                <a:cxn ang="0">
                  <a:pos x="connsiteX3" y="connsiteY3"/>
                </a:cxn>
              </a:cxnLst>
              <a:rect l="l" t="t" r="r" b="b"/>
              <a:pathLst>
                <a:path w="670668" h="523719">
                  <a:moveTo>
                    <a:pt x="85507" y="523719"/>
                  </a:moveTo>
                  <a:cubicBezTo>
                    <a:pt x="19404" y="482667"/>
                    <a:pt x="-69941" y="259401"/>
                    <a:pt x="89031" y="100428"/>
                  </a:cubicBezTo>
                  <a:cubicBezTo>
                    <a:pt x="203331" y="-13872"/>
                    <a:pt x="445838" y="-57782"/>
                    <a:pt x="601572" y="116526"/>
                  </a:cubicBezTo>
                  <a:cubicBezTo>
                    <a:pt x="676629" y="200441"/>
                    <a:pt x="721301" y="414753"/>
                    <a:pt x="569472" y="521910"/>
                  </a:cubicBezTo>
                </a:path>
              </a:pathLst>
            </a:custGeom>
            <a:noFill/>
            <a:ln w="12700" cap="flat">
              <a:solidFill>
                <a:srgbClr val="EFF5ED"/>
              </a:solid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13C65054-8BB0-433F-BC4B-4B1748A1B043}"/>
                </a:ext>
              </a:extLst>
            </p:cNvPr>
            <p:cNvSpPr/>
            <p:nvPr/>
          </p:nvSpPr>
          <p:spPr>
            <a:xfrm>
              <a:off x="6423374" y="2347245"/>
              <a:ext cx="71437" cy="71437"/>
            </a:xfrm>
            <a:custGeom>
              <a:avLst/>
              <a:gdLst>
                <a:gd name="connsiteX0" fmla="*/ 71438 w 71437"/>
                <a:gd name="connsiteY0" fmla="*/ 35719 h 71437"/>
                <a:gd name="connsiteX1" fmla="*/ 35719 w 71437"/>
                <a:gd name="connsiteY1" fmla="*/ 71438 h 71437"/>
                <a:gd name="connsiteX2" fmla="*/ 0 w 71437"/>
                <a:gd name="connsiteY2" fmla="*/ 35719 h 71437"/>
                <a:gd name="connsiteX3" fmla="*/ 35719 w 71437"/>
                <a:gd name="connsiteY3" fmla="*/ 0 h 71437"/>
                <a:gd name="connsiteX4" fmla="*/ 71438 w 71437"/>
                <a:gd name="connsiteY4" fmla="*/ 35719 h 714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437" h="71437">
                  <a:moveTo>
                    <a:pt x="71438" y="35719"/>
                  </a:moveTo>
                  <a:cubicBezTo>
                    <a:pt x="71438" y="55446"/>
                    <a:pt x="55446" y="71438"/>
                    <a:pt x="35719" y="71438"/>
                  </a:cubicBezTo>
                  <a:cubicBezTo>
                    <a:pt x="15992" y="71438"/>
                    <a:pt x="0" y="55446"/>
                    <a:pt x="0" y="35719"/>
                  </a:cubicBezTo>
                  <a:cubicBezTo>
                    <a:pt x="0" y="15992"/>
                    <a:pt x="15992" y="0"/>
                    <a:pt x="35719" y="0"/>
                  </a:cubicBezTo>
                  <a:cubicBezTo>
                    <a:pt x="55446" y="0"/>
                    <a:pt x="71438" y="15992"/>
                    <a:pt x="71438" y="35719"/>
                  </a:cubicBezTo>
                  <a:close/>
                </a:path>
              </a:pathLst>
            </a:custGeom>
            <a:noFill/>
            <a:ln w="12700" cap="flat">
              <a:solidFill>
                <a:srgbClr val="EFF5ED"/>
              </a:solidFill>
              <a:prstDash val="solid"/>
              <a:round/>
            </a:ln>
          </p:spPr>
          <p:txBody>
            <a:bodyPr rtlCol="0" anchor="ctr"/>
            <a:lstStyle/>
            <a:p>
              <a:endParaRPr lang="en-US"/>
            </a:p>
          </p:txBody>
        </p:sp>
        <p:sp>
          <p:nvSpPr>
            <p:cNvPr id="72" name="Freeform: Shape 71">
              <a:extLst>
                <a:ext uri="{FF2B5EF4-FFF2-40B4-BE49-F238E27FC236}">
                  <a16:creationId xmlns:a16="http://schemas.microsoft.com/office/drawing/2014/main" id="{48FBE070-6EC8-4F25-AC28-4C0DBD218E5F}"/>
                </a:ext>
              </a:extLst>
            </p:cNvPr>
            <p:cNvSpPr/>
            <p:nvPr/>
          </p:nvSpPr>
          <p:spPr>
            <a:xfrm>
              <a:off x="6594824" y="2347245"/>
              <a:ext cx="71437" cy="71437"/>
            </a:xfrm>
            <a:custGeom>
              <a:avLst/>
              <a:gdLst>
                <a:gd name="connsiteX0" fmla="*/ 71438 w 71437"/>
                <a:gd name="connsiteY0" fmla="*/ 35719 h 71437"/>
                <a:gd name="connsiteX1" fmla="*/ 35719 w 71437"/>
                <a:gd name="connsiteY1" fmla="*/ 71438 h 71437"/>
                <a:gd name="connsiteX2" fmla="*/ 0 w 71437"/>
                <a:gd name="connsiteY2" fmla="*/ 35719 h 71437"/>
                <a:gd name="connsiteX3" fmla="*/ 35719 w 71437"/>
                <a:gd name="connsiteY3" fmla="*/ 0 h 71437"/>
                <a:gd name="connsiteX4" fmla="*/ 71438 w 71437"/>
                <a:gd name="connsiteY4" fmla="*/ 35719 h 714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437" h="71437">
                  <a:moveTo>
                    <a:pt x="71438" y="35719"/>
                  </a:moveTo>
                  <a:cubicBezTo>
                    <a:pt x="71438" y="55446"/>
                    <a:pt x="55446" y="71438"/>
                    <a:pt x="35719" y="71438"/>
                  </a:cubicBezTo>
                  <a:cubicBezTo>
                    <a:pt x="15992" y="71438"/>
                    <a:pt x="0" y="55446"/>
                    <a:pt x="0" y="35719"/>
                  </a:cubicBezTo>
                  <a:cubicBezTo>
                    <a:pt x="0" y="15992"/>
                    <a:pt x="15992" y="0"/>
                    <a:pt x="35719" y="0"/>
                  </a:cubicBezTo>
                  <a:cubicBezTo>
                    <a:pt x="55446" y="0"/>
                    <a:pt x="71438" y="15992"/>
                    <a:pt x="71438" y="35719"/>
                  </a:cubicBezTo>
                  <a:close/>
                </a:path>
              </a:pathLst>
            </a:custGeom>
            <a:noFill/>
            <a:ln w="12700" cap="flat">
              <a:solidFill>
                <a:srgbClr val="EFF5ED"/>
              </a:solidFill>
              <a:prstDash val="solid"/>
              <a:round/>
            </a:ln>
          </p:spPr>
          <p:txBody>
            <a:bodyPr rtlCol="0" anchor="ctr"/>
            <a:lstStyle/>
            <a:p>
              <a:endParaRPr lang="en-US"/>
            </a:p>
          </p:txBody>
        </p:sp>
        <p:sp>
          <p:nvSpPr>
            <p:cNvPr id="73" name="Freeform: Shape 72">
              <a:extLst>
                <a:ext uri="{FF2B5EF4-FFF2-40B4-BE49-F238E27FC236}">
                  <a16:creationId xmlns:a16="http://schemas.microsoft.com/office/drawing/2014/main" id="{D2041C1B-1C6E-46F4-B77D-3EABDBCD3320}"/>
                </a:ext>
              </a:extLst>
            </p:cNvPr>
            <p:cNvSpPr/>
            <p:nvPr/>
          </p:nvSpPr>
          <p:spPr>
            <a:xfrm>
              <a:off x="6547199" y="3010471"/>
              <a:ext cx="9525" cy="180308"/>
            </a:xfrm>
            <a:custGeom>
              <a:avLst/>
              <a:gdLst>
                <a:gd name="connsiteX0" fmla="*/ 0 w 9525"/>
                <a:gd name="connsiteY0" fmla="*/ 180308 h 180308"/>
                <a:gd name="connsiteX1" fmla="*/ 0 w 9525"/>
                <a:gd name="connsiteY1" fmla="*/ 0 h 180308"/>
              </a:gdLst>
              <a:ahLst/>
              <a:cxnLst>
                <a:cxn ang="0">
                  <a:pos x="connsiteX0" y="connsiteY0"/>
                </a:cxn>
                <a:cxn ang="0">
                  <a:pos x="connsiteX1" y="connsiteY1"/>
                </a:cxn>
              </a:cxnLst>
              <a:rect l="l" t="t" r="r" b="b"/>
              <a:pathLst>
                <a:path w="9525" h="180308">
                  <a:moveTo>
                    <a:pt x="0" y="180308"/>
                  </a:moveTo>
                  <a:lnTo>
                    <a:pt x="0" y="0"/>
                  </a:lnTo>
                </a:path>
              </a:pathLst>
            </a:custGeom>
            <a:ln w="12700" cap="flat">
              <a:solidFill>
                <a:srgbClr val="EFF5ED"/>
              </a:solidFill>
              <a:prstDash val="solid"/>
              <a:miter/>
            </a:ln>
          </p:spPr>
          <p:txBody>
            <a:bodyPr rtlCol="0" anchor="ctr"/>
            <a:lstStyle/>
            <a:p>
              <a:endParaRPr lang="en-US"/>
            </a:p>
          </p:txBody>
        </p:sp>
      </p:grpSp>
    </p:spTree>
    <p:extLst>
      <p:ext uri="{BB962C8B-B14F-4D97-AF65-F5344CB8AC3E}">
        <p14:creationId xmlns:p14="http://schemas.microsoft.com/office/powerpoint/2010/main" val="6653109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CB1D2BF-D553-7F40-B781-49406F84B2B7}"/>
              </a:ext>
            </a:extLst>
          </p:cNvPr>
          <p:cNvSpPr txBox="1"/>
          <p:nvPr/>
        </p:nvSpPr>
        <p:spPr>
          <a:xfrm>
            <a:off x="869470" y="2653515"/>
            <a:ext cx="1720023" cy="392415"/>
          </a:xfrm>
          <a:prstGeom prst="rect">
            <a:avLst/>
          </a:prstGeom>
          <a:noFill/>
        </p:spPr>
        <p:txBody>
          <a:bodyPr wrap="none" lIns="114300" tIns="91440" rIns="114300" bIns="91440" rtlCol="0">
            <a:spAutoFit/>
          </a:bodyPr>
          <a:lstStyle/>
          <a:p>
            <a:pPr>
              <a:lnSpc>
                <a:spcPct val="90000"/>
              </a:lnSpc>
              <a:spcAft>
                <a:spcPts val="1125"/>
              </a:spcAft>
            </a:pPr>
            <a:r>
              <a:rPr lang="en-US" sz="1500" b="1" dirty="0">
                <a:solidFill>
                  <a:schemeClr val="accent1"/>
                </a:solidFill>
              </a:rPr>
              <a:t>Mechanical Turk</a:t>
            </a:r>
          </a:p>
        </p:txBody>
      </p:sp>
      <p:sp>
        <p:nvSpPr>
          <p:cNvPr id="7" name="TextBox 6">
            <a:extLst>
              <a:ext uri="{FF2B5EF4-FFF2-40B4-BE49-F238E27FC236}">
                <a16:creationId xmlns:a16="http://schemas.microsoft.com/office/drawing/2014/main" id="{AA288829-C6CE-A34A-8A56-E49642629DFC}"/>
              </a:ext>
            </a:extLst>
          </p:cNvPr>
          <p:cNvSpPr txBox="1"/>
          <p:nvPr/>
        </p:nvSpPr>
        <p:spPr>
          <a:xfrm>
            <a:off x="4084358" y="2653515"/>
            <a:ext cx="872034" cy="392415"/>
          </a:xfrm>
          <a:prstGeom prst="rect">
            <a:avLst/>
          </a:prstGeom>
          <a:noFill/>
        </p:spPr>
        <p:txBody>
          <a:bodyPr wrap="none" lIns="114300" tIns="91440" rIns="114300" bIns="91440" rtlCol="0">
            <a:spAutoFit/>
          </a:bodyPr>
          <a:lstStyle/>
          <a:p>
            <a:pPr>
              <a:lnSpc>
                <a:spcPct val="90000"/>
              </a:lnSpc>
              <a:spcAft>
                <a:spcPts val="1125"/>
              </a:spcAft>
            </a:pPr>
            <a:r>
              <a:rPr lang="en-US" sz="1500" b="1" dirty="0">
                <a:solidFill>
                  <a:schemeClr val="accent1"/>
                </a:solidFill>
              </a:rPr>
              <a:t>Private</a:t>
            </a:r>
          </a:p>
        </p:txBody>
      </p:sp>
      <p:sp>
        <p:nvSpPr>
          <p:cNvPr id="8" name="TextBox 7">
            <a:extLst>
              <a:ext uri="{FF2B5EF4-FFF2-40B4-BE49-F238E27FC236}">
                <a16:creationId xmlns:a16="http://schemas.microsoft.com/office/drawing/2014/main" id="{21DBB9D7-0294-3949-A306-5B65517D6E42}"/>
              </a:ext>
            </a:extLst>
          </p:cNvPr>
          <p:cNvSpPr txBox="1"/>
          <p:nvPr/>
        </p:nvSpPr>
        <p:spPr>
          <a:xfrm>
            <a:off x="6860797" y="2653515"/>
            <a:ext cx="889667" cy="392415"/>
          </a:xfrm>
          <a:prstGeom prst="rect">
            <a:avLst/>
          </a:prstGeom>
          <a:noFill/>
        </p:spPr>
        <p:txBody>
          <a:bodyPr wrap="none" lIns="114300" tIns="91440" rIns="114300" bIns="91440" rtlCol="0">
            <a:spAutoFit/>
          </a:bodyPr>
          <a:lstStyle/>
          <a:p>
            <a:pPr>
              <a:lnSpc>
                <a:spcPct val="90000"/>
              </a:lnSpc>
              <a:spcAft>
                <a:spcPts val="1125"/>
              </a:spcAft>
            </a:pPr>
            <a:r>
              <a:rPr lang="en-US" sz="1500" b="1" dirty="0">
                <a:solidFill>
                  <a:schemeClr val="accent1"/>
                </a:solidFill>
              </a:rPr>
              <a:t>Vendor</a:t>
            </a:r>
          </a:p>
        </p:txBody>
      </p:sp>
      <p:sp>
        <p:nvSpPr>
          <p:cNvPr id="9" name="TextBox 8">
            <a:extLst>
              <a:ext uri="{FF2B5EF4-FFF2-40B4-BE49-F238E27FC236}">
                <a16:creationId xmlns:a16="http://schemas.microsoft.com/office/drawing/2014/main" id="{8F51D7F3-56E6-8544-8764-6B66582CA027}"/>
              </a:ext>
            </a:extLst>
          </p:cNvPr>
          <p:cNvSpPr txBox="1"/>
          <p:nvPr/>
        </p:nvSpPr>
        <p:spPr>
          <a:xfrm>
            <a:off x="594119" y="2940833"/>
            <a:ext cx="2286001" cy="963725"/>
          </a:xfrm>
          <a:prstGeom prst="rect">
            <a:avLst/>
          </a:prstGeom>
          <a:noFill/>
        </p:spPr>
        <p:txBody>
          <a:bodyPr wrap="square" lIns="114300" tIns="91440" rIns="114300" bIns="91440" rtlCol="0">
            <a:spAutoFit/>
          </a:bodyPr>
          <a:lstStyle/>
          <a:p>
            <a:pPr algn="ctr">
              <a:lnSpc>
                <a:spcPct val="90000"/>
              </a:lnSpc>
              <a:spcAft>
                <a:spcPts val="1125"/>
              </a:spcAft>
            </a:pPr>
            <a:r>
              <a:rPr lang="en-US" sz="1125" dirty="0">
                <a:gradFill>
                  <a:gsLst>
                    <a:gs pos="2917">
                      <a:schemeClr val="tx1"/>
                    </a:gs>
                    <a:gs pos="30000">
                      <a:schemeClr val="tx1"/>
                    </a:gs>
                  </a:gsLst>
                  <a:lin ang="5400000" scaled="0"/>
                </a:gradFill>
              </a:rPr>
              <a:t>An on-demand 24x7 workforce of over 500,000 independent contractors worldwide, powered by Amazon Mechanical Turk</a:t>
            </a:r>
          </a:p>
        </p:txBody>
      </p:sp>
      <p:sp>
        <p:nvSpPr>
          <p:cNvPr id="10" name="TextBox 9">
            <a:extLst>
              <a:ext uri="{FF2B5EF4-FFF2-40B4-BE49-F238E27FC236}">
                <a16:creationId xmlns:a16="http://schemas.microsoft.com/office/drawing/2014/main" id="{399B3EE9-4218-324D-AEA2-A360CFA3529D}"/>
              </a:ext>
            </a:extLst>
          </p:cNvPr>
          <p:cNvSpPr txBox="1"/>
          <p:nvPr/>
        </p:nvSpPr>
        <p:spPr>
          <a:xfrm>
            <a:off x="3372893" y="2940833"/>
            <a:ext cx="2286001" cy="1119537"/>
          </a:xfrm>
          <a:prstGeom prst="rect">
            <a:avLst/>
          </a:prstGeom>
          <a:noFill/>
        </p:spPr>
        <p:txBody>
          <a:bodyPr wrap="square" lIns="114300" tIns="91440" rIns="114300" bIns="91440" rtlCol="0">
            <a:spAutoFit/>
          </a:bodyPr>
          <a:lstStyle/>
          <a:p>
            <a:pPr algn="ctr">
              <a:lnSpc>
                <a:spcPct val="90000"/>
              </a:lnSpc>
              <a:spcAft>
                <a:spcPts val="1125"/>
              </a:spcAft>
            </a:pPr>
            <a:r>
              <a:rPr lang="en-US" sz="1125" dirty="0">
                <a:gradFill>
                  <a:gsLst>
                    <a:gs pos="2917">
                      <a:schemeClr val="tx1"/>
                    </a:gs>
                    <a:gs pos="30000">
                      <a:schemeClr val="tx1"/>
                    </a:gs>
                  </a:gsLst>
                  <a:lin ang="5400000" scaled="0"/>
                </a:gradFill>
              </a:rPr>
              <a:t>A team of workers that you have sourced yourself, including your own employees or contractors, for handling data that needs to stay within your organization</a:t>
            </a:r>
          </a:p>
        </p:txBody>
      </p:sp>
      <p:sp>
        <p:nvSpPr>
          <p:cNvPr id="11" name="TextBox 10">
            <a:extLst>
              <a:ext uri="{FF2B5EF4-FFF2-40B4-BE49-F238E27FC236}">
                <a16:creationId xmlns:a16="http://schemas.microsoft.com/office/drawing/2014/main" id="{B7FB99DF-E975-E442-8222-AD4057891D15}"/>
              </a:ext>
            </a:extLst>
          </p:cNvPr>
          <p:cNvSpPr txBox="1"/>
          <p:nvPr/>
        </p:nvSpPr>
        <p:spPr>
          <a:xfrm>
            <a:off x="6151668" y="2940833"/>
            <a:ext cx="2286001" cy="963725"/>
          </a:xfrm>
          <a:prstGeom prst="rect">
            <a:avLst/>
          </a:prstGeom>
          <a:noFill/>
        </p:spPr>
        <p:txBody>
          <a:bodyPr wrap="square" lIns="114300" tIns="91440" rIns="114300" bIns="91440" rtlCol="0">
            <a:spAutoFit/>
          </a:bodyPr>
          <a:lstStyle/>
          <a:p>
            <a:pPr algn="ctr">
              <a:lnSpc>
                <a:spcPct val="90000"/>
              </a:lnSpc>
              <a:spcAft>
                <a:spcPts val="1125"/>
              </a:spcAft>
            </a:pPr>
            <a:r>
              <a:rPr lang="en-US" sz="1125" dirty="0">
                <a:gradFill>
                  <a:gsLst>
                    <a:gs pos="2917">
                      <a:schemeClr val="tx1"/>
                    </a:gs>
                    <a:gs pos="30000">
                      <a:schemeClr val="tx1"/>
                    </a:gs>
                  </a:gsLst>
                  <a:lin ang="5400000" scaled="0"/>
                </a:gradFill>
              </a:rPr>
              <a:t>A curated list of third-party vendors that specialize in providing data labeling services, available via the </a:t>
            </a:r>
            <a:br>
              <a:rPr lang="en-US" sz="1125" dirty="0">
                <a:gradFill>
                  <a:gsLst>
                    <a:gs pos="2917">
                      <a:schemeClr val="tx1"/>
                    </a:gs>
                    <a:gs pos="30000">
                      <a:schemeClr val="tx1"/>
                    </a:gs>
                  </a:gsLst>
                  <a:lin ang="5400000" scaled="0"/>
                </a:gradFill>
              </a:rPr>
            </a:br>
            <a:r>
              <a:rPr lang="en-US" sz="1125" dirty="0">
                <a:gradFill>
                  <a:gsLst>
                    <a:gs pos="2917">
                      <a:schemeClr val="tx1"/>
                    </a:gs>
                    <a:gs pos="30000">
                      <a:schemeClr val="tx1"/>
                    </a:gs>
                  </a:gsLst>
                  <a:lin ang="5400000" scaled="0"/>
                </a:gradFill>
              </a:rPr>
              <a:t>AWS Marketplace</a:t>
            </a:r>
          </a:p>
        </p:txBody>
      </p:sp>
      <p:sp>
        <p:nvSpPr>
          <p:cNvPr id="12" name="Title 11">
            <a:extLst>
              <a:ext uri="{FF2B5EF4-FFF2-40B4-BE49-F238E27FC236}">
                <a16:creationId xmlns:a16="http://schemas.microsoft.com/office/drawing/2014/main" id="{C0F358A1-B29D-2548-891E-D6ADA93C128F}"/>
              </a:ext>
            </a:extLst>
          </p:cNvPr>
          <p:cNvSpPr>
            <a:spLocks noGrp="1"/>
          </p:cNvSpPr>
          <p:nvPr>
            <p:ph type="title"/>
          </p:nvPr>
        </p:nvSpPr>
        <p:spPr/>
        <p:txBody>
          <a:bodyPr/>
          <a:lstStyle/>
          <a:p>
            <a:r>
              <a:rPr lang="en-US" dirty="0"/>
              <a:t>Your choice of workforce options</a:t>
            </a:r>
          </a:p>
        </p:txBody>
      </p:sp>
      <p:grpSp>
        <p:nvGrpSpPr>
          <p:cNvPr id="1052" name="Group 1051">
            <a:extLst>
              <a:ext uri="{FF2B5EF4-FFF2-40B4-BE49-F238E27FC236}">
                <a16:creationId xmlns:a16="http://schemas.microsoft.com/office/drawing/2014/main" id="{05A8C258-60CC-4CD2-A349-2A6166CB3229}"/>
              </a:ext>
            </a:extLst>
          </p:cNvPr>
          <p:cNvGrpSpPr/>
          <p:nvPr/>
        </p:nvGrpSpPr>
        <p:grpSpPr>
          <a:xfrm>
            <a:off x="3579372" y="1009650"/>
            <a:ext cx="1942915" cy="1787524"/>
            <a:chOff x="3579372" y="1009651"/>
            <a:chExt cx="1942915" cy="1787524"/>
          </a:xfrm>
        </p:grpSpPr>
        <p:grpSp>
          <p:nvGrpSpPr>
            <p:cNvPr id="15" name="Graphic 4903">
              <a:extLst>
                <a:ext uri="{FF2B5EF4-FFF2-40B4-BE49-F238E27FC236}">
                  <a16:creationId xmlns:a16="http://schemas.microsoft.com/office/drawing/2014/main" id="{32EC7A82-8226-493C-BA2A-AC291CBF91A1}"/>
                </a:ext>
              </a:extLst>
            </p:cNvPr>
            <p:cNvGrpSpPr/>
            <p:nvPr/>
          </p:nvGrpSpPr>
          <p:grpSpPr>
            <a:xfrm>
              <a:off x="3689499" y="1009651"/>
              <a:ext cx="1787524" cy="1787524"/>
              <a:chOff x="9419056" y="2476500"/>
              <a:chExt cx="1905000" cy="1905000"/>
            </a:xfrm>
          </p:grpSpPr>
          <p:sp>
            <p:nvSpPr>
              <p:cNvPr id="16" name="Freeform: Shape 15">
                <a:extLst>
                  <a:ext uri="{FF2B5EF4-FFF2-40B4-BE49-F238E27FC236}">
                    <a16:creationId xmlns:a16="http://schemas.microsoft.com/office/drawing/2014/main" id="{D186C0C0-63F5-4BF4-89BA-18510891C187}"/>
                  </a:ext>
                </a:extLst>
              </p:cNvPr>
              <p:cNvSpPr/>
              <p:nvPr/>
            </p:nvSpPr>
            <p:spPr>
              <a:xfrm>
                <a:off x="10028465" y="3194494"/>
                <a:ext cx="9525" cy="607790"/>
              </a:xfrm>
              <a:custGeom>
                <a:avLst/>
                <a:gdLst>
                  <a:gd name="connsiteX0" fmla="*/ 0 w 9525"/>
                  <a:gd name="connsiteY0" fmla="*/ 607790 h 607790"/>
                  <a:gd name="connsiteX1" fmla="*/ 0 w 9525"/>
                  <a:gd name="connsiteY1" fmla="*/ 0 h 607790"/>
                </a:gdLst>
                <a:ahLst/>
                <a:cxnLst>
                  <a:cxn ang="0">
                    <a:pos x="connsiteX0" y="connsiteY0"/>
                  </a:cxn>
                  <a:cxn ang="0">
                    <a:pos x="connsiteX1" y="connsiteY1"/>
                  </a:cxn>
                </a:cxnLst>
                <a:rect l="l" t="t" r="r" b="b"/>
                <a:pathLst>
                  <a:path w="9525" h="607790">
                    <a:moveTo>
                      <a:pt x="0" y="607790"/>
                    </a:moveTo>
                    <a:lnTo>
                      <a:pt x="0" y="0"/>
                    </a:lnTo>
                  </a:path>
                </a:pathLst>
              </a:custGeom>
              <a:ln w="19050" cap="flat">
                <a:solidFill>
                  <a:schemeClr val="tx1"/>
                </a:solidFill>
                <a:prstDash val="solid"/>
                <a:round/>
              </a:ln>
            </p:spPr>
            <p:txBody>
              <a:bodyPr rtlCol="0" anchor="ctr"/>
              <a:lstStyle/>
              <a:p>
                <a:endParaRPr lang="en-US" dirty="0"/>
              </a:p>
            </p:txBody>
          </p:sp>
          <p:sp>
            <p:nvSpPr>
              <p:cNvPr id="17" name="Freeform: Shape 16">
                <a:extLst>
                  <a:ext uri="{FF2B5EF4-FFF2-40B4-BE49-F238E27FC236}">
                    <a16:creationId xmlns:a16="http://schemas.microsoft.com/office/drawing/2014/main" id="{1DA85E26-D31A-455F-AAFA-8F849C58CB1A}"/>
                  </a:ext>
                </a:extLst>
              </p:cNvPr>
              <p:cNvSpPr/>
              <p:nvPr/>
            </p:nvSpPr>
            <p:spPr>
              <a:xfrm>
                <a:off x="10729505" y="3200590"/>
                <a:ext cx="9525" cy="597598"/>
              </a:xfrm>
              <a:custGeom>
                <a:avLst/>
                <a:gdLst>
                  <a:gd name="connsiteX0" fmla="*/ 0 w 9525"/>
                  <a:gd name="connsiteY0" fmla="*/ 0 h 597598"/>
                  <a:gd name="connsiteX1" fmla="*/ 0 w 9525"/>
                  <a:gd name="connsiteY1" fmla="*/ 597598 h 597598"/>
                </a:gdLst>
                <a:ahLst/>
                <a:cxnLst>
                  <a:cxn ang="0">
                    <a:pos x="connsiteX0" y="connsiteY0"/>
                  </a:cxn>
                  <a:cxn ang="0">
                    <a:pos x="connsiteX1" y="connsiteY1"/>
                  </a:cxn>
                </a:cxnLst>
                <a:rect l="l" t="t" r="r" b="b"/>
                <a:pathLst>
                  <a:path w="9525" h="597598">
                    <a:moveTo>
                      <a:pt x="0" y="0"/>
                    </a:moveTo>
                    <a:lnTo>
                      <a:pt x="0" y="597598"/>
                    </a:lnTo>
                  </a:path>
                </a:pathLst>
              </a:custGeom>
              <a:ln w="19050" cap="flat">
                <a:solidFill>
                  <a:schemeClr val="tx1"/>
                </a:solidFill>
                <a:prstDash val="solid"/>
                <a:round/>
              </a:ln>
            </p:spPr>
            <p:txBody>
              <a:bodyPr rtlCol="0" anchor="ctr"/>
              <a:lstStyle/>
              <a:p>
                <a:endParaRPr lang="en-US" dirty="0"/>
              </a:p>
            </p:txBody>
          </p:sp>
          <p:sp>
            <p:nvSpPr>
              <p:cNvPr id="18" name="Freeform: Shape 17">
                <a:extLst>
                  <a:ext uri="{FF2B5EF4-FFF2-40B4-BE49-F238E27FC236}">
                    <a16:creationId xmlns:a16="http://schemas.microsoft.com/office/drawing/2014/main" id="{90F5A1DE-8F0D-4D97-A5A8-44796213A07E}"/>
                  </a:ext>
                </a:extLst>
              </p:cNvPr>
              <p:cNvSpPr/>
              <p:nvPr/>
            </p:nvSpPr>
            <p:spPr>
              <a:xfrm>
                <a:off x="10084853" y="3200590"/>
                <a:ext cx="151828" cy="151828"/>
              </a:xfrm>
              <a:custGeom>
                <a:avLst/>
                <a:gdLst>
                  <a:gd name="connsiteX0" fmla="*/ 0 w 151828"/>
                  <a:gd name="connsiteY0" fmla="*/ 0 h 151828"/>
                  <a:gd name="connsiteX1" fmla="*/ 151829 w 151828"/>
                  <a:gd name="connsiteY1" fmla="*/ 0 h 151828"/>
                  <a:gd name="connsiteX2" fmla="*/ 151829 w 151828"/>
                  <a:gd name="connsiteY2" fmla="*/ 151828 h 151828"/>
                  <a:gd name="connsiteX3" fmla="*/ 0 w 151828"/>
                  <a:gd name="connsiteY3" fmla="*/ 151828 h 151828"/>
                </a:gdLst>
                <a:ahLst/>
                <a:cxnLst>
                  <a:cxn ang="0">
                    <a:pos x="connsiteX0" y="connsiteY0"/>
                  </a:cxn>
                  <a:cxn ang="0">
                    <a:pos x="connsiteX1" y="connsiteY1"/>
                  </a:cxn>
                  <a:cxn ang="0">
                    <a:pos x="connsiteX2" y="connsiteY2"/>
                  </a:cxn>
                  <a:cxn ang="0">
                    <a:pos x="connsiteX3" y="connsiteY3"/>
                  </a:cxn>
                </a:cxnLst>
                <a:rect l="l" t="t" r="r" b="b"/>
                <a:pathLst>
                  <a:path w="151828" h="151828">
                    <a:moveTo>
                      <a:pt x="0" y="0"/>
                    </a:moveTo>
                    <a:lnTo>
                      <a:pt x="151829" y="0"/>
                    </a:lnTo>
                    <a:lnTo>
                      <a:pt x="151829" y="151828"/>
                    </a:lnTo>
                    <a:lnTo>
                      <a:pt x="0" y="151828"/>
                    </a:lnTo>
                    <a:close/>
                  </a:path>
                </a:pathLst>
              </a:custGeom>
              <a:noFill/>
              <a:ln w="19050" cap="flat">
                <a:solidFill>
                  <a:srgbClr val="527FFF"/>
                </a:solidFill>
                <a:prstDash val="solid"/>
                <a:round/>
              </a:ln>
            </p:spPr>
            <p:txBody>
              <a:bodyPr rtlCol="0" anchor="ctr"/>
              <a:lstStyle/>
              <a:p>
                <a:endParaRPr lang="en-US" dirty="0"/>
              </a:p>
            </p:txBody>
          </p:sp>
          <p:sp>
            <p:nvSpPr>
              <p:cNvPr id="19" name="Freeform: Shape 18">
                <a:extLst>
                  <a:ext uri="{FF2B5EF4-FFF2-40B4-BE49-F238E27FC236}">
                    <a16:creationId xmlns:a16="http://schemas.microsoft.com/office/drawing/2014/main" id="{26A80C7B-F06B-4208-B4F8-C596B650A5DF}"/>
                  </a:ext>
                </a:extLst>
              </p:cNvPr>
              <p:cNvSpPr/>
              <p:nvPr/>
            </p:nvSpPr>
            <p:spPr>
              <a:xfrm>
                <a:off x="10300785" y="3200590"/>
                <a:ext cx="151828" cy="151828"/>
              </a:xfrm>
              <a:custGeom>
                <a:avLst/>
                <a:gdLst>
                  <a:gd name="connsiteX0" fmla="*/ 0 w 151828"/>
                  <a:gd name="connsiteY0" fmla="*/ 0 h 151828"/>
                  <a:gd name="connsiteX1" fmla="*/ 151829 w 151828"/>
                  <a:gd name="connsiteY1" fmla="*/ 0 h 151828"/>
                  <a:gd name="connsiteX2" fmla="*/ 151829 w 151828"/>
                  <a:gd name="connsiteY2" fmla="*/ 151828 h 151828"/>
                  <a:gd name="connsiteX3" fmla="*/ 0 w 151828"/>
                  <a:gd name="connsiteY3" fmla="*/ 151828 h 151828"/>
                </a:gdLst>
                <a:ahLst/>
                <a:cxnLst>
                  <a:cxn ang="0">
                    <a:pos x="connsiteX0" y="connsiteY0"/>
                  </a:cxn>
                  <a:cxn ang="0">
                    <a:pos x="connsiteX1" y="connsiteY1"/>
                  </a:cxn>
                  <a:cxn ang="0">
                    <a:pos x="connsiteX2" y="connsiteY2"/>
                  </a:cxn>
                  <a:cxn ang="0">
                    <a:pos x="connsiteX3" y="connsiteY3"/>
                  </a:cxn>
                </a:cxnLst>
                <a:rect l="l" t="t" r="r" b="b"/>
                <a:pathLst>
                  <a:path w="151828" h="151828">
                    <a:moveTo>
                      <a:pt x="0" y="0"/>
                    </a:moveTo>
                    <a:lnTo>
                      <a:pt x="151829" y="0"/>
                    </a:lnTo>
                    <a:lnTo>
                      <a:pt x="151829" y="151828"/>
                    </a:lnTo>
                    <a:lnTo>
                      <a:pt x="0" y="151828"/>
                    </a:lnTo>
                    <a:close/>
                  </a:path>
                </a:pathLst>
              </a:custGeom>
              <a:noFill/>
              <a:ln w="19050" cap="flat">
                <a:solidFill>
                  <a:schemeClr val="tx1"/>
                </a:solidFill>
                <a:prstDash val="solid"/>
                <a:round/>
              </a:ln>
            </p:spPr>
            <p:txBody>
              <a:bodyPr rtlCol="0" anchor="ctr"/>
              <a:lstStyle/>
              <a:p>
                <a:endParaRPr lang="en-US" dirty="0"/>
              </a:p>
            </p:txBody>
          </p:sp>
          <p:sp>
            <p:nvSpPr>
              <p:cNvPr id="20" name="Freeform: Shape 19">
                <a:extLst>
                  <a:ext uri="{FF2B5EF4-FFF2-40B4-BE49-F238E27FC236}">
                    <a16:creationId xmlns:a16="http://schemas.microsoft.com/office/drawing/2014/main" id="{7C8B7631-9AA5-4536-ABC1-9165A0863E0A}"/>
                  </a:ext>
                </a:extLst>
              </p:cNvPr>
              <p:cNvSpPr/>
              <p:nvPr/>
            </p:nvSpPr>
            <p:spPr>
              <a:xfrm>
                <a:off x="10518431" y="3200590"/>
                <a:ext cx="151828" cy="151828"/>
              </a:xfrm>
              <a:custGeom>
                <a:avLst/>
                <a:gdLst>
                  <a:gd name="connsiteX0" fmla="*/ 0 w 151828"/>
                  <a:gd name="connsiteY0" fmla="*/ 0 h 151828"/>
                  <a:gd name="connsiteX1" fmla="*/ 151829 w 151828"/>
                  <a:gd name="connsiteY1" fmla="*/ 0 h 151828"/>
                  <a:gd name="connsiteX2" fmla="*/ 151829 w 151828"/>
                  <a:gd name="connsiteY2" fmla="*/ 151828 h 151828"/>
                  <a:gd name="connsiteX3" fmla="*/ 0 w 151828"/>
                  <a:gd name="connsiteY3" fmla="*/ 151828 h 151828"/>
                </a:gdLst>
                <a:ahLst/>
                <a:cxnLst>
                  <a:cxn ang="0">
                    <a:pos x="connsiteX0" y="connsiteY0"/>
                  </a:cxn>
                  <a:cxn ang="0">
                    <a:pos x="connsiteX1" y="connsiteY1"/>
                  </a:cxn>
                  <a:cxn ang="0">
                    <a:pos x="connsiteX2" y="connsiteY2"/>
                  </a:cxn>
                  <a:cxn ang="0">
                    <a:pos x="connsiteX3" y="connsiteY3"/>
                  </a:cxn>
                </a:cxnLst>
                <a:rect l="l" t="t" r="r" b="b"/>
                <a:pathLst>
                  <a:path w="151828" h="151828">
                    <a:moveTo>
                      <a:pt x="0" y="0"/>
                    </a:moveTo>
                    <a:lnTo>
                      <a:pt x="151829" y="0"/>
                    </a:lnTo>
                    <a:lnTo>
                      <a:pt x="151829" y="151828"/>
                    </a:lnTo>
                    <a:lnTo>
                      <a:pt x="0" y="151828"/>
                    </a:lnTo>
                    <a:close/>
                  </a:path>
                </a:pathLst>
              </a:custGeom>
              <a:noFill/>
              <a:ln w="19050" cap="flat">
                <a:solidFill>
                  <a:srgbClr val="527FFF"/>
                </a:solidFill>
                <a:prstDash val="solid"/>
                <a:round/>
              </a:ln>
            </p:spPr>
            <p:txBody>
              <a:bodyPr rtlCol="0" anchor="ctr"/>
              <a:lstStyle/>
              <a:p>
                <a:endParaRPr lang="en-US" dirty="0"/>
              </a:p>
            </p:txBody>
          </p:sp>
          <p:sp>
            <p:nvSpPr>
              <p:cNvPr id="21" name="Freeform: Shape 20">
                <a:extLst>
                  <a:ext uri="{FF2B5EF4-FFF2-40B4-BE49-F238E27FC236}">
                    <a16:creationId xmlns:a16="http://schemas.microsoft.com/office/drawing/2014/main" id="{B5084072-328A-4FCB-89E6-08061F10CDF6}"/>
                  </a:ext>
                </a:extLst>
              </p:cNvPr>
              <p:cNvSpPr/>
              <p:nvPr/>
            </p:nvSpPr>
            <p:spPr>
              <a:xfrm>
                <a:off x="10084853" y="3413188"/>
                <a:ext cx="151828" cy="151828"/>
              </a:xfrm>
              <a:custGeom>
                <a:avLst/>
                <a:gdLst>
                  <a:gd name="connsiteX0" fmla="*/ 0 w 151828"/>
                  <a:gd name="connsiteY0" fmla="*/ 0 h 151828"/>
                  <a:gd name="connsiteX1" fmla="*/ 151829 w 151828"/>
                  <a:gd name="connsiteY1" fmla="*/ 0 h 151828"/>
                  <a:gd name="connsiteX2" fmla="*/ 151829 w 151828"/>
                  <a:gd name="connsiteY2" fmla="*/ 151828 h 151828"/>
                  <a:gd name="connsiteX3" fmla="*/ 0 w 151828"/>
                  <a:gd name="connsiteY3" fmla="*/ 151828 h 151828"/>
                </a:gdLst>
                <a:ahLst/>
                <a:cxnLst>
                  <a:cxn ang="0">
                    <a:pos x="connsiteX0" y="connsiteY0"/>
                  </a:cxn>
                  <a:cxn ang="0">
                    <a:pos x="connsiteX1" y="connsiteY1"/>
                  </a:cxn>
                  <a:cxn ang="0">
                    <a:pos x="connsiteX2" y="connsiteY2"/>
                  </a:cxn>
                  <a:cxn ang="0">
                    <a:pos x="connsiteX3" y="connsiteY3"/>
                  </a:cxn>
                </a:cxnLst>
                <a:rect l="l" t="t" r="r" b="b"/>
                <a:pathLst>
                  <a:path w="151828" h="151828">
                    <a:moveTo>
                      <a:pt x="0" y="0"/>
                    </a:moveTo>
                    <a:lnTo>
                      <a:pt x="151829" y="0"/>
                    </a:lnTo>
                    <a:lnTo>
                      <a:pt x="151829" y="151828"/>
                    </a:lnTo>
                    <a:lnTo>
                      <a:pt x="0" y="151828"/>
                    </a:lnTo>
                    <a:close/>
                  </a:path>
                </a:pathLst>
              </a:custGeom>
              <a:noFill/>
              <a:ln w="19050" cap="flat">
                <a:solidFill>
                  <a:schemeClr val="tx1"/>
                </a:solidFill>
                <a:prstDash val="solid"/>
                <a:round/>
              </a:ln>
            </p:spPr>
            <p:txBody>
              <a:bodyPr rtlCol="0" anchor="ctr"/>
              <a:lstStyle/>
              <a:p>
                <a:endParaRPr lang="en-US" dirty="0"/>
              </a:p>
            </p:txBody>
          </p:sp>
          <p:sp>
            <p:nvSpPr>
              <p:cNvPr id="22" name="Freeform: Shape 21">
                <a:extLst>
                  <a:ext uri="{FF2B5EF4-FFF2-40B4-BE49-F238E27FC236}">
                    <a16:creationId xmlns:a16="http://schemas.microsoft.com/office/drawing/2014/main" id="{A1DED0AE-19F8-45DB-A5A0-D645B5D56CC2}"/>
                  </a:ext>
                </a:extLst>
              </p:cNvPr>
              <p:cNvSpPr/>
              <p:nvPr/>
            </p:nvSpPr>
            <p:spPr>
              <a:xfrm>
                <a:off x="10300785" y="3413188"/>
                <a:ext cx="151828" cy="151828"/>
              </a:xfrm>
              <a:custGeom>
                <a:avLst/>
                <a:gdLst>
                  <a:gd name="connsiteX0" fmla="*/ 0 w 151828"/>
                  <a:gd name="connsiteY0" fmla="*/ 0 h 151828"/>
                  <a:gd name="connsiteX1" fmla="*/ 151829 w 151828"/>
                  <a:gd name="connsiteY1" fmla="*/ 0 h 151828"/>
                  <a:gd name="connsiteX2" fmla="*/ 151829 w 151828"/>
                  <a:gd name="connsiteY2" fmla="*/ 151828 h 151828"/>
                  <a:gd name="connsiteX3" fmla="*/ 0 w 151828"/>
                  <a:gd name="connsiteY3" fmla="*/ 151828 h 151828"/>
                </a:gdLst>
                <a:ahLst/>
                <a:cxnLst>
                  <a:cxn ang="0">
                    <a:pos x="connsiteX0" y="connsiteY0"/>
                  </a:cxn>
                  <a:cxn ang="0">
                    <a:pos x="connsiteX1" y="connsiteY1"/>
                  </a:cxn>
                  <a:cxn ang="0">
                    <a:pos x="connsiteX2" y="connsiteY2"/>
                  </a:cxn>
                  <a:cxn ang="0">
                    <a:pos x="connsiteX3" y="connsiteY3"/>
                  </a:cxn>
                </a:cxnLst>
                <a:rect l="l" t="t" r="r" b="b"/>
                <a:pathLst>
                  <a:path w="151828" h="151828">
                    <a:moveTo>
                      <a:pt x="0" y="0"/>
                    </a:moveTo>
                    <a:lnTo>
                      <a:pt x="151829" y="0"/>
                    </a:lnTo>
                    <a:lnTo>
                      <a:pt x="151829" y="151828"/>
                    </a:lnTo>
                    <a:lnTo>
                      <a:pt x="0" y="151828"/>
                    </a:lnTo>
                    <a:close/>
                  </a:path>
                </a:pathLst>
              </a:custGeom>
              <a:noFill/>
              <a:ln w="19050" cap="flat">
                <a:solidFill>
                  <a:srgbClr val="527FFF"/>
                </a:solidFill>
                <a:prstDash val="solid"/>
                <a:round/>
              </a:ln>
            </p:spPr>
            <p:txBody>
              <a:bodyPr rtlCol="0" anchor="ctr"/>
              <a:lstStyle/>
              <a:p>
                <a:endParaRPr lang="en-US" dirty="0"/>
              </a:p>
            </p:txBody>
          </p:sp>
          <p:sp>
            <p:nvSpPr>
              <p:cNvPr id="23" name="Freeform: Shape 22">
                <a:extLst>
                  <a:ext uri="{FF2B5EF4-FFF2-40B4-BE49-F238E27FC236}">
                    <a16:creationId xmlns:a16="http://schemas.microsoft.com/office/drawing/2014/main" id="{A123383D-70A4-4521-9708-4AE4C7E3D804}"/>
                  </a:ext>
                </a:extLst>
              </p:cNvPr>
              <p:cNvSpPr/>
              <p:nvPr/>
            </p:nvSpPr>
            <p:spPr>
              <a:xfrm>
                <a:off x="10518431" y="3413188"/>
                <a:ext cx="151828" cy="151828"/>
              </a:xfrm>
              <a:custGeom>
                <a:avLst/>
                <a:gdLst>
                  <a:gd name="connsiteX0" fmla="*/ 0 w 151828"/>
                  <a:gd name="connsiteY0" fmla="*/ 0 h 151828"/>
                  <a:gd name="connsiteX1" fmla="*/ 151829 w 151828"/>
                  <a:gd name="connsiteY1" fmla="*/ 0 h 151828"/>
                  <a:gd name="connsiteX2" fmla="*/ 151829 w 151828"/>
                  <a:gd name="connsiteY2" fmla="*/ 151828 h 151828"/>
                  <a:gd name="connsiteX3" fmla="*/ 0 w 151828"/>
                  <a:gd name="connsiteY3" fmla="*/ 151828 h 151828"/>
                </a:gdLst>
                <a:ahLst/>
                <a:cxnLst>
                  <a:cxn ang="0">
                    <a:pos x="connsiteX0" y="connsiteY0"/>
                  </a:cxn>
                  <a:cxn ang="0">
                    <a:pos x="connsiteX1" y="connsiteY1"/>
                  </a:cxn>
                  <a:cxn ang="0">
                    <a:pos x="connsiteX2" y="connsiteY2"/>
                  </a:cxn>
                  <a:cxn ang="0">
                    <a:pos x="connsiteX3" y="connsiteY3"/>
                  </a:cxn>
                </a:cxnLst>
                <a:rect l="l" t="t" r="r" b="b"/>
                <a:pathLst>
                  <a:path w="151828" h="151828">
                    <a:moveTo>
                      <a:pt x="0" y="0"/>
                    </a:moveTo>
                    <a:lnTo>
                      <a:pt x="151829" y="0"/>
                    </a:lnTo>
                    <a:lnTo>
                      <a:pt x="151829" y="151828"/>
                    </a:lnTo>
                    <a:lnTo>
                      <a:pt x="0" y="151828"/>
                    </a:lnTo>
                    <a:close/>
                  </a:path>
                </a:pathLst>
              </a:custGeom>
              <a:noFill/>
              <a:ln w="19050" cap="flat">
                <a:solidFill>
                  <a:schemeClr val="tx1"/>
                </a:solidFill>
                <a:prstDash val="solid"/>
                <a:round/>
              </a:ln>
            </p:spPr>
            <p:txBody>
              <a:bodyPr rtlCol="0" anchor="ctr"/>
              <a:lstStyle/>
              <a:p>
                <a:endParaRPr lang="en-US" dirty="0"/>
              </a:p>
            </p:txBody>
          </p:sp>
          <p:sp>
            <p:nvSpPr>
              <p:cNvPr id="24" name="Freeform: Shape 23">
                <a:extLst>
                  <a:ext uri="{FF2B5EF4-FFF2-40B4-BE49-F238E27FC236}">
                    <a16:creationId xmlns:a16="http://schemas.microsoft.com/office/drawing/2014/main" id="{E89ED595-8AA1-46D7-AB9B-1AA92ADB9E77}"/>
                  </a:ext>
                </a:extLst>
              </p:cNvPr>
              <p:cNvSpPr/>
              <p:nvPr/>
            </p:nvSpPr>
            <p:spPr>
              <a:xfrm>
                <a:off x="10084853" y="3631787"/>
                <a:ext cx="151828" cy="151828"/>
              </a:xfrm>
              <a:custGeom>
                <a:avLst/>
                <a:gdLst>
                  <a:gd name="connsiteX0" fmla="*/ 0 w 151828"/>
                  <a:gd name="connsiteY0" fmla="*/ 0 h 151828"/>
                  <a:gd name="connsiteX1" fmla="*/ 151829 w 151828"/>
                  <a:gd name="connsiteY1" fmla="*/ 0 h 151828"/>
                  <a:gd name="connsiteX2" fmla="*/ 151829 w 151828"/>
                  <a:gd name="connsiteY2" fmla="*/ 151828 h 151828"/>
                  <a:gd name="connsiteX3" fmla="*/ 0 w 151828"/>
                  <a:gd name="connsiteY3" fmla="*/ 151828 h 151828"/>
                </a:gdLst>
                <a:ahLst/>
                <a:cxnLst>
                  <a:cxn ang="0">
                    <a:pos x="connsiteX0" y="connsiteY0"/>
                  </a:cxn>
                  <a:cxn ang="0">
                    <a:pos x="connsiteX1" y="connsiteY1"/>
                  </a:cxn>
                  <a:cxn ang="0">
                    <a:pos x="connsiteX2" y="connsiteY2"/>
                  </a:cxn>
                  <a:cxn ang="0">
                    <a:pos x="connsiteX3" y="connsiteY3"/>
                  </a:cxn>
                </a:cxnLst>
                <a:rect l="l" t="t" r="r" b="b"/>
                <a:pathLst>
                  <a:path w="151828" h="151828">
                    <a:moveTo>
                      <a:pt x="0" y="0"/>
                    </a:moveTo>
                    <a:lnTo>
                      <a:pt x="151829" y="0"/>
                    </a:lnTo>
                    <a:lnTo>
                      <a:pt x="151829" y="151828"/>
                    </a:lnTo>
                    <a:lnTo>
                      <a:pt x="0" y="151828"/>
                    </a:lnTo>
                    <a:close/>
                  </a:path>
                </a:pathLst>
              </a:custGeom>
              <a:noFill/>
              <a:ln w="19050" cap="flat">
                <a:solidFill>
                  <a:srgbClr val="527FFF"/>
                </a:solidFill>
                <a:prstDash val="solid"/>
                <a:round/>
              </a:ln>
            </p:spPr>
            <p:txBody>
              <a:bodyPr rtlCol="0" anchor="ctr"/>
              <a:lstStyle/>
              <a:p>
                <a:endParaRPr lang="en-US" dirty="0"/>
              </a:p>
            </p:txBody>
          </p:sp>
          <p:sp>
            <p:nvSpPr>
              <p:cNvPr id="25" name="Freeform: Shape 24">
                <a:extLst>
                  <a:ext uri="{FF2B5EF4-FFF2-40B4-BE49-F238E27FC236}">
                    <a16:creationId xmlns:a16="http://schemas.microsoft.com/office/drawing/2014/main" id="{CD15D626-FDC9-4ADD-8DF4-B084852FFB8D}"/>
                  </a:ext>
                </a:extLst>
              </p:cNvPr>
              <p:cNvSpPr/>
              <p:nvPr/>
            </p:nvSpPr>
            <p:spPr>
              <a:xfrm>
                <a:off x="10300785" y="3631787"/>
                <a:ext cx="151828" cy="151828"/>
              </a:xfrm>
              <a:custGeom>
                <a:avLst/>
                <a:gdLst>
                  <a:gd name="connsiteX0" fmla="*/ 0 w 151828"/>
                  <a:gd name="connsiteY0" fmla="*/ 0 h 151828"/>
                  <a:gd name="connsiteX1" fmla="*/ 151829 w 151828"/>
                  <a:gd name="connsiteY1" fmla="*/ 0 h 151828"/>
                  <a:gd name="connsiteX2" fmla="*/ 151829 w 151828"/>
                  <a:gd name="connsiteY2" fmla="*/ 151828 h 151828"/>
                  <a:gd name="connsiteX3" fmla="*/ 0 w 151828"/>
                  <a:gd name="connsiteY3" fmla="*/ 151828 h 151828"/>
                </a:gdLst>
                <a:ahLst/>
                <a:cxnLst>
                  <a:cxn ang="0">
                    <a:pos x="connsiteX0" y="connsiteY0"/>
                  </a:cxn>
                  <a:cxn ang="0">
                    <a:pos x="connsiteX1" y="connsiteY1"/>
                  </a:cxn>
                  <a:cxn ang="0">
                    <a:pos x="connsiteX2" y="connsiteY2"/>
                  </a:cxn>
                  <a:cxn ang="0">
                    <a:pos x="connsiteX3" y="connsiteY3"/>
                  </a:cxn>
                </a:cxnLst>
                <a:rect l="l" t="t" r="r" b="b"/>
                <a:pathLst>
                  <a:path w="151828" h="151828">
                    <a:moveTo>
                      <a:pt x="0" y="0"/>
                    </a:moveTo>
                    <a:lnTo>
                      <a:pt x="151829" y="0"/>
                    </a:lnTo>
                    <a:lnTo>
                      <a:pt x="151829" y="151828"/>
                    </a:lnTo>
                    <a:lnTo>
                      <a:pt x="0" y="151828"/>
                    </a:lnTo>
                    <a:close/>
                  </a:path>
                </a:pathLst>
              </a:custGeom>
              <a:noFill/>
              <a:ln w="19050" cap="flat">
                <a:solidFill>
                  <a:schemeClr val="tx1"/>
                </a:solidFill>
                <a:prstDash val="solid"/>
                <a:round/>
              </a:ln>
            </p:spPr>
            <p:txBody>
              <a:bodyPr rtlCol="0" anchor="ctr"/>
              <a:lstStyle/>
              <a:p>
                <a:endParaRPr lang="en-US" dirty="0"/>
              </a:p>
            </p:txBody>
          </p:sp>
          <p:sp>
            <p:nvSpPr>
              <p:cNvPr id="26" name="Freeform: Shape 25">
                <a:extLst>
                  <a:ext uri="{FF2B5EF4-FFF2-40B4-BE49-F238E27FC236}">
                    <a16:creationId xmlns:a16="http://schemas.microsoft.com/office/drawing/2014/main" id="{FAFEDA3B-1C26-401C-BEA7-BA05AB28839C}"/>
                  </a:ext>
                </a:extLst>
              </p:cNvPr>
              <p:cNvSpPr/>
              <p:nvPr/>
            </p:nvSpPr>
            <p:spPr>
              <a:xfrm>
                <a:off x="10518431" y="3631787"/>
                <a:ext cx="151828" cy="151828"/>
              </a:xfrm>
              <a:custGeom>
                <a:avLst/>
                <a:gdLst>
                  <a:gd name="connsiteX0" fmla="*/ 0 w 151828"/>
                  <a:gd name="connsiteY0" fmla="*/ 0 h 151828"/>
                  <a:gd name="connsiteX1" fmla="*/ 151829 w 151828"/>
                  <a:gd name="connsiteY1" fmla="*/ 0 h 151828"/>
                  <a:gd name="connsiteX2" fmla="*/ 151829 w 151828"/>
                  <a:gd name="connsiteY2" fmla="*/ 151828 h 151828"/>
                  <a:gd name="connsiteX3" fmla="*/ 0 w 151828"/>
                  <a:gd name="connsiteY3" fmla="*/ 151828 h 151828"/>
                </a:gdLst>
                <a:ahLst/>
                <a:cxnLst>
                  <a:cxn ang="0">
                    <a:pos x="connsiteX0" y="connsiteY0"/>
                  </a:cxn>
                  <a:cxn ang="0">
                    <a:pos x="connsiteX1" y="connsiteY1"/>
                  </a:cxn>
                  <a:cxn ang="0">
                    <a:pos x="connsiteX2" y="connsiteY2"/>
                  </a:cxn>
                  <a:cxn ang="0">
                    <a:pos x="connsiteX3" y="connsiteY3"/>
                  </a:cxn>
                </a:cxnLst>
                <a:rect l="l" t="t" r="r" b="b"/>
                <a:pathLst>
                  <a:path w="151828" h="151828">
                    <a:moveTo>
                      <a:pt x="0" y="0"/>
                    </a:moveTo>
                    <a:lnTo>
                      <a:pt x="151829" y="0"/>
                    </a:lnTo>
                    <a:lnTo>
                      <a:pt x="151829" y="151828"/>
                    </a:lnTo>
                    <a:lnTo>
                      <a:pt x="0" y="151828"/>
                    </a:lnTo>
                    <a:close/>
                  </a:path>
                </a:pathLst>
              </a:custGeom>
              <a:noFill/>
              <a:ln w="19050" cap="flat">
                <a:solidFill>
                  <a:srgbClr val="527FFF"/>
                </a:solidFill>
                <a:prstDash val="solid"/>
                <a:round/>
              </a:ln>
            </p:spPr>
            <p:txBody>
              <a:bodyPr rtlCol="0" anchor="ctr"/>
              <a:lstStyle/>
              <a:p>
                <a:endParaRPr lang="en-US" dirty="0"/>
              </a:p>
            </p:txBody>
          </p:sp>
          <p:sp>
            <p:nvSpPr>
              <p:cNvPr id="27" name="Freeform: Shape 26">
                <a:extLst>
                  <a:ext uri="{FF2B5EF4-FFF2-40B4-BE49-F238E27FC236}">
                    <a16:creationId xmlns:a16="http://schemas.microsoft.com/office/drawing/2014/main" id="{6E32B922-099C-4582-9B52-58723377964D}"/>
                  </a:ext>
                </a:extLst>
              </p:cNvPr>
              <p:cNvSpPr/>
              <p:nvPr/>
            </p:nvSpPr>
            <p:spPr>
              <a:xfrm>
                <a:off x="9997128" y="2925032"/>
                <a:ext cx="763905" cy="220408"/>
              </a:xfrm>
              <a:custGeom>
                <a:avLst/>
                <a:gdLst>
                  <a:gd name="connsiteX0" fmla="*/ 651129 w 763905"/>
                  <a:gd name="connsiteY0" fmla="*/ 71819 h 220408"/>
                  <a:gd name="connsiteX1" fmla="*/ 651129 w 763905"/>
                  <a:gd name="connsiteY1" fmla="*/ 0 h 220408"/>
                  <a:gd name="connsiteX2" fmla="*/ 112681 w 763905"/>
                  <a:gd name="connsiteY2" fmla="*/ 0 h 220408"/>
                  <a:gd name="connsiteX3" fmla="*/ 112681 w 763905"/>
                  <a:gd name="connsiteY3" fmla="*/ 71819 h 220408"/>
                  <a:gd name="connsiteX4" fmla="*/ 0 w 763905"/>
                  <a:gd name="connsiteY4" fmla="*/ 71819 h 220408"/>
                  <a:gd name="connsiteX5" fmla="*/ 0 w 763905"/>
                  <a:gd name="connsiteY5" fmla="*/ 220409 h 220408"/>
                  <a:gd name="connsiteX6" fmla="*/ 763905 w 763905"/>
                  <a:gd name="connsiteY6" fmla="*/ 220409 h 220408"/>
                  <a:gd name="connsiteX7" fmla="*/ 763905 w 763905"/>
                  <a:gd name="connsiteY7" fmla="*/ 71819 h 220408"/>
                  <a:gd name="connsiteX8" fmla="*/ 651129 w 763905"/>
                  <a:gd name="connsiteY8" fmla="*/ 71819 h 220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3905" h="220408">
                    <a:moveTo>
                      <a:pt x="651129" y="71819"/>
                    </a:moveTo>
                    <a:lnTo>
                      <a:pt x="651129" y="0"/>
                    </a:lnTo>
                    <a:lnTo>
                      <a:pt x="112681" y="0"/>
                    </a:lnTo>
                    <a:lnTo>
                      <a:pt x="112681" y="71819"/>
                    </a:lnTo>
                    <a:lnTo>
                      <a:pt x="0" y="71819"/>
                    </a:lnTo>
                    <a:lnTo>
                      <a:pt x="0" y="220409"/>
                    </a:lnTo>
                    <a:lnTo>
                      <a:pt x="763905" y="220409"/>
                    </a:lnTo>
                    <a:lnTo>
                      <a:pt x="763905" y="71819"/>
                    </a:lnTo>
                    <a:lnTo>
                      <a:pt x="651129" y="71819"/>
                    </a:lnTo>
                    <a:close/>
                  </a:path>
                </a:pathLst>
              </a:custGeom>
              <a:noFill/>
              <a:ln w="19050" cap="flat">
                <a:solidFill>
                  <a:schemeClr val="tx1"/>
                </a:solidFill>
                <a:prstDash val="solid"/>
                <a:round/>
              </a:ln>
            </p:spPr>
            <p:txBody>
              <a:bodyPr rtlCol="0" anchor="ctr"/>
              <a:lstStyle/>
              <a:p>
                <a:endParaRPr lang="en-US" dirty="0"/>
              </a:p>
            </p:txBody>
          </p:sp>
          <p:sp>
            <p:nvSpPr>
              <p:cNvPr id="28" name="Freeform: Shape 27">
                <a:extLst>
                  <a:ext uri="{FF2B5EF4-FFF2-40B4-BE49-F238E27FC236}">
                    <a16:creationId xmlns:a16="http://schemas.microsoft.com/office/drawing/2014/main" id="{B6CA0C17-43EE-4FC0-91EB-D80941EF4167}"/>
                  </a:ext>
                </a:extLst>
              </p:cNvPr>
              <p:cNvSpPr/>
              <p:nvPr/>
            </p:nvSpPr>
            <p:spPr>
              <a:xfrm>
                <a:off x="10582820" y="2996946"/>
                <a:ext cx="153447" cy="9525"/>
              </a:xfrm>
              <a:custGeom>
                <a:avLst/>
                <a:gdLst>
                  <a:gd name="connsiteX0" fmla="*/ 0 w 153447"/>
                  <a:gd name="connsiteY0" fmla="*/ 0 h 9525"/>
                  <a:gd name="connsiteX1" fmla="*/ 153448 w 153447"/>
                  <a:gd name="connsiteY1" fmla="*/ 0 h 9525"/>
                </a:gdLst>
                <a:ahLst/>
                <a:cxnLst>
                  <a:cxn ang="0">
                    <a:pos x="connsiteX0" y="connsiteY0"/>
                  </a:cxn>
                  <a:cxn ang="0">
                    <a:pos x="connsiteX1" y="connsiteY1"/>
                  </a:cxn>
                </a:cxnLst>
                <a:rect l="l" t="t" r="r" b="b"/>
                <a:pathLst>
                  <a:path w="153447" h="9525">
                    <a:moveTo>
                      <a:pt x="0" y="0"/>
                    </a:moveTo>
                    <a:lnTo>
                      <a:pt x="153448" y="0"/>
                    </a:lnTo>
                  </a:path>
                </a:pathLst>
              </a:custGeom>
              <a:ln w="19050" cap="flat">
                <a:solidFill>
                  <a:srgbClr val="F1F2F2"/>
                </a:solidFill>
                <a:prstDash val="solid"/>
                <a:round/>
              </a:ln>
            </p:spPr>
            <p:txBody>
              <a:bodyPr rtlCol="0" anchor="ctr"/>
              <a:lstStyle/>
              <a:p>
                <a:endParaRPr lang="en-US" dirty="0"/>
              </a:p>
            </p:txBody>
          </p:sp>
          <p:sp>
            <p:nvSpPr>
              <p:cNvPr id="29" name="Freeform: Shape 28">
                <a:extLst>
                  <a:ext uri="{FF2B5EF4-FFF2-40B4-BE49-F238E27FC236}">
                    <a16:creationId xmlns:a16="http://schemas.microsoft.com/office/drawing/2014/main" id="{E202F12C-41FE-46BE-8B5E-FA06A4DE349A}"/>
                  </a:ext>
                </a:extLst>
              </p:cNvPr>
              <p:cNvSpPr/>
              <p:nvPr/>
            </p:nvSpPr>
            <p:spPr>
              <a:xfrm>
                <a:off x="10083996" y="2996946"/>
                <a:ext cx="368617" cy="9525"/>
              </a:xfrm>
              <a:custGeom>
                <a:avLst/>
                <a:gdLst>
                  <a:gd name="connsiteX0" fmla="*/ 0 w 368617"/>
                  <a:gd name="connsiteY0" fmla="*/ 0 h 9525"/>
                  <a:gd name="connsiteX1" fmla="*/ 368618 w 368617"/>
                  <a:gd name="connsiteY1" fmla="*/ 0 h 9525"/>
                </a:gdLst>
                <a:ahLst/>
                <a:cxnLst>
                  <a:cxn ang="0">
                    <a:pos x="connsiteX0" y="connsiteY0"/>
                  </a:cxn>
                  <a:cxn ang="0">
                    <a:pos x="connsiteX1" y="connsiteY1"/>
                  </a:cxn>
                </a:cxnLst>
                <a:rect l="l" t="t" r="r" b="b"/>
                <a:pathLst>
                  <a:path w="368617" h="9525">
                    <a:moveTo>
                      <a:pt x="0" y="0"/>
                    </a:moveTo>
                    <a:lnTo>
                      <a:pt x="368618" y="0"/>
                    </a:lnTo>
                  </a:path>
                </a:pathLst>
              </a:custGeom>
              <a:ln w="19050" cap="flat">
                <a:solidFill>
                  <a:srgbClr val="F1F2F2"/>
                </a:solidFill>
                <a:prstDash val="solid"/>
                <a:round/>
              </a:ln>
            </p:spPr>
            <p:txBody>
              <a:bodyPr rtlCol="0" anchor="ctr"/>
              <a:lstStyle/>
              <a:p>
                <a:endParaRPr lang="en-US" dirty="0"/>
              </a:p>
            </p:txBody>
          </p:sp>
          <p:sp>
            <p:nvSpPr>
              <p:cNvPr id="30" name="Freeform: Shape 29">
                <a:extLst>
                  <a:ext uri="{FF2B5EF4-FFF2-40B4-BE49-F238E27FC236}">
                    <a16:creationId xmlns:a16="http://schemas.microsoft.com/office/drawing/2014/main" id="{91BCEAB8-744B-4F95-9A1C-859903198485}"/>
                  </a:ext>
                </a:extLst>
              </p:cNvPr>
              <p:cNvSpPr/>
              <p:nvPr/>
            </p:nvSpPr>
            <p:spPr>
              <a:xfrm>
                <a:off x="9997128" y="3943350"/>
                <a:ext cx="763809" cy="97059"/>
              </a:xfrm>
              <a:custGeom>
                <a:avLst/>
                <a:gdLst>
                  <a:gd name="connsiteX0" fmla="*/ 0 w 763809"/>
                  <a:gd name="connsiteY0" fmla="*/ 0 h 97059"/>
                  <a:gd name="connsiteX1" fmla="*/ 763810 w 763809"/>
                  <a:gd name="connsiteY1" fmla="*/ 0 h 97059"/>
                  <a:gd name="connsiteX2" fmla="*/ 763810 w 763809"/>
                  <a:gd name="connsiteY2" fmla="*/ 97060 h 97059"/>
                  <a:gd name="connsiteX3" fmla="*/ 0 w 763809"/>
                  <a:gd name="connsiteY3" fmla="*/ 97060 h 97059"/>
                </a:gdLst>
                <a:ahLst/>
                <a:cxnLst>
                  <a:cxn ang="0">
                    <a:pos x="connsiteX0" y="connsiteY0"/>
                  </a:cxn>
                  <a:cxn ang="0">
                    <a:pos x="connsiteX1" y="connsiteY1"/>
                  </a:cxn>
                  <a:cxn ang="0">
                    <a:pos x="connsiteX2" y="connsiteY2"/>
                  </a:cxn>
                  <a:cxn ang="0">
                    <a:pos x="connsiteX3" y="connsiteY3"/>
                  </a:cxn>
                </a:cxnLst>
                <a:rect l="l" t="t" r="r" b="b"/>
                <a:pathLst>
                  <a:path w="763809" h="97059">
                    <a:moveTo>
                      <a:pt x="0" y="0"/>
                    </a:moveTo>
                    <a:lnTo>
                      <a:pt x="763810" y="0"/>
                    </a:lnTo>
                    <a:lnTo>
                      <a:pt x="763810" y="97060"/>
                    </a:lnTo>
                    <a:lnTo>
                      <a:pt x="0" y="97060"/>
                    </a:lnTo>
                    <a:close/>
                  </a:path>
                </a:pathLst>
              </a:custGeom>
              <a:noFill/>
              <a:ln w="19050" cap="flat">
                <a:solidFill>
                  <a:schemeClr val="tx1"/>
                </a:solidFill>
                <a:prstDash val="solid"/>
                <a:round/>
              </a:ln>
            </p:spPr>
            <p:txBody>
              <a:bodyPr rtlCol="0" anchor="ctr"/>
              <a:lstStyle/>
              <a:p>
                <a:endParaRPr lang="en-US" dirty="0"/>
              </a:p>
            </p:txBody>
          </p:sp>
          <p:sp>
            <p:nvSpPr>
              <p:cNvPr id="31" name="Freeform: Shape 30">
                <a:extLst>
                  <a:ext uri="{FF2B5EF4-FFF2-40B4-BE49-F238E27FC236}">
                    <a16:creationId xmlns:a16="http://schemas.microsoft.com/office/drawing/2014/main" id="{787F4F6F-CCC9-4337-8DB6-1C2147F6221D}"/>
                  </a:ext>
                </a:extLst>
              </p:cNvPr>
              <p:cNvSpPr/>
              <p:nvPr/>
            </p:nvSpPr>
            <p:spPr>
              <a:xfrm>
                <a:off x="9997128" y="3846290"/>
                <a:ext cx="763809" cy="97059"/>
              </a:xfrm>
              <a:custGeom>
                <a:avLst/>
                <a:gdLst>
                  <a:gd name="connsiteX0" fmla="*/ 0 w 763809"/>
                  <a:gd name="connsiteY0" fmla="*/ 0 h 97059"/>
                  <a:gd name="connsiteX1" fmla="*/ 763810 w 763809"/>
                  <a:gd name="connsiteY1" fmla="*/ 0 h 97059"/>
                  <a:gd name="connsiteX2" fmla="*/ 763810 w 763809"/>
                  <a:gd name="connsiteY2" fmla="*/ 97060 h 97059"/>
                  <a:gd name="connsiteX3" fmla="*/ 0 w 763809"/>
                  <a:gd name="connsiteY3" fmla="*/ 97060 h 97059"/>
                </a:gdLst>
                <a:ahLst/>
                <a:cxnLst>
                  <a:cxn ang="0">
                    <a:pos x="connsiteX0" y="connsiteY0"/>
                  </a:cxn>
                  <a:cxn ang="0">
                    <a:pos x="connsiteX1" y="connsiteY1"/>
                  </a:cxn>
                  <a:cxn ang="0">
                    <a:pos x="connsiteX2" y="connsiteY2"/>
                  </a:cxn>
                  <a:cxn ang="0">
                    <a:pos x="connsiteX3" y="connsiteY3"/>
                  </a:cxn>
                </a:cxnLst>
                <a:rect l="l" t="t" r="r" b="b"/>
                <a:pathLst>
                  <a:path w="763809" h="97059">
                    <a:moveTo>
                      <a:pt x="0" y="0"/>
                    </a:moveTo>
                    <a:lnTo>
                      <a:pt x="763810" y="0"/>
                    </a:lnTo>
                    <a:lnTo>
                      <a:pt x="763810" y="97060"/>
                    </a:lnTo>
                    <a:lnTo>
                      <a:pt x="0" y="97060"/>
                    </a:lnTo>
                    <a:close/>
                  </a:path>
                </a:pathLst>
              </a:custGeom>
              <a:noFill/>
              <a:ln w="19050" cap="flat">
                <a:solidFill>
                  <a:schemeClr val="tx1"/>
                </a:solidFill>
                <a:prstDash val="solid"/>
                <a:round/>
              </a:ln>
            </p:spPr>
            <p:txBody>
              <a:bodyPr rtlCol="0" anchor="ctr"/>
              <a:lstStyle/>
              <a:p>
                <a:endParaRPr lang="en-US" dirty="0"/>
              </a:p>
            </p:txBody>
          </p:sp>
        </p:grpSp>
        <p:sp>
          <p:nvSpPr>
            <p:cNvPr id="1050" name="Rectangle 1049">
              <a:extLst>
                <a:ext uri="{FF2B5EF4-FFF2-40B4-BE49-F238E27FC236}">
                  <a16:creationId xmlns:a16="http://schemas.microsoft.com/office/drawing/2014/main" id="{BCAFE06E-F6B0-451D-8939-237FF4E45260}"/>
                </a:ext>
              </a:extLst>
            </p:cNvPr>
            <p:cNvSpPr/>
            <p:nvPr/>
          </p:nvSpPr>
          <p:spPr>
            <a:xfrm>
              <a:off x="4892072" y="1832953"/>
              <a:ext cx="129937" cy="38812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210" name="Oval 209">
              <a:extLst>
                <a:ext uri="{FF2B5EF4-FFF2-40B4-BE49-F238E27FC236}">
                  <a16:creationId xmlns:a16="http://schemas.microsoft.com/office/drawing/2014/main" id="{3A08E127-AAF9-464C-BA42-59A827CCC801}"/>
                </a:ext>
              </a:extLst>
            </p:cNvPr>
            <p:cNvSpPr/>
            <p:nvPr/>
          </p:nvSpPr>
          <p:spPr>
            <a:xfrm>
              <a:off x="3967483" y="1404652"/>
              <a:ext cx="381353" cy="381352"/>
            </a:xfrm>
            <a:prstGeom prst="ellipse">
              <a:avLst/>
            </a:prstGeom>
            <a:solidFill>
              <a:schemeClr val="bg1"/>
            </a:solidFill>
            <a:ln w="19050" cap="flat">
              <a:noFill/>
              <a:prstDash val="solid"/>
              <a:round/>
            </a:ln>
          </p:spPr>
          <p:txBody>
            <a:bodyPr rtlCol="0" anchor="ctr"/>
            <a:lstStyle/>
            <a:p>
              <a:endParaRPr lang="en-US" dirty="0" err="1">
                <a:solidFill>
                  <a:schemeClr val="tx1"/>
                </a:solidFill>
              </a:endParaRPr>
            </a:p>
          </p:txBody>
        </p:sp>
        <p:sp>
          <p:nvSpPr>
            <p:cNvPr id="209" name="Oval 208">
              <a:extLst>
                <a:ext uri="{FF2B5EF4-FFF2-40B4-BE49-F238E27FC236}">
                  <a16:creationId xmlns:a16="http://schemas.microsoft.com/office/drawing/2014/main" id="{54AD16AA-0F62-46E1-9DED-818AF151998A}"/>
                </a:ext>
              </a:extLst>
            </p:cNvPr>
            <p:cNvSpPr/>
            <p:nvPr/>
          </p:nvSpPr>
          <p:spPr>
            <a:xfrm>
              <a:off x="3708711" y="1907832"/>
              <a:ext cx="620956" cy="620954"/>
            </a:xfrm>
            <a:prstGeom prst="ellipse">
              <a:avLst/>
            </a:prstGeom>
            <a:solidFill>
              <a:schemeClr val="bg1"/>
            </a:solidFill>
            <a:ln w="19050" cap="flat">
              <a:noFill/>
              <a:prstDash val="solid"/>
              <a:round/>
            </a:ln>
          </p:spPr>
          <p:txBody>
            <a:bodyPr rtlCol="0" anchor="ctr"/>
            <a:lstStyle/>
            <a:p>
              <a:endParaRPr lang="en-US" dirty="0" err="1">
                <a:solidFill>
                  <a:schemeClr val="tx1"/>
                </a:solidFill>
              </a:endParaRPr>
            </a:p>
          </p:txBody>
        </p:sp>
        <p:grpSp>
          <p:nvGrpSpPr>
            <p:cNvPr id="3" name="Group 2">
              <a:extLst>
                <a:ext uri="{FF2B5EF4-FFF2-40B4-BE49-F238E27FC236}">
                  <a16:creationId xmlns:a16="http://schemas.microsoft.com/office/drawing/2014/main" id="{45892E83-B429-4C65-B3A0-5FA3A522BC4B}"/>
                </a:ext>
              </a:extLst>
            </p:cNvPr>
            <p:cNvGrpSpPr/>
            <p:nvPr/>
          </p:nvGrpSpPr>
          <p:grpSpPr>
            <a:xfrm>
              <a:off x="3875846" y="2045605"/>
              <a:ext cx="271656" cy="296025"/>
              <a:chOff x="1162890" y="1939457"/>
              <a:chExt cx="271656" cy="296025"/>
            </a:xfrm>
          </p:grpSpPr>
          <p:sp>
            <p:nvSpPr>
              <p:cNvPr id="69" name="Freeform: Shape 68">
                <a:extLst>
                  <a:ext uri="{FF2B5EF4-FFF2-40B4-BE49-F238E27FC236}">
                    <a16:creationId xmlns:a16="http://schemas.microsoft.com/office/drawing/2014/main" id="{898BCEB5-5916-4444-A60C-3E1AA24A62B6}"/>
                  </a:ext>
                </a:extLst>
              </p:cNvPr>
              <p:cNvSpPr/>
              <p:nvPr/>
            </p:nvSpPr>
            <p:spPr>
              <a:xfrm>
                <a:off x="1219219" y="1939457"/>
                <a:ext cx="159798" cy="159798"/>
              </a:xfrm>
              <a:custGeom>
                <a:avLst/>
                <a:gdLst>
                  <a:gd name="connsiteX0" fmla="*/ 4828 w 128737"/>
                  <a:gd name="connsiteY0" fmla="*/ 64369 h 128737"/>
                  <a:gd name="connsiteX1" fmla="*/ 64369 w 128737"/>
                  <a:gd name="connsiteY1" fmla="*/ 4828 h 128737"/>
                  <a:gd name="connsiteX2" fmla="*/ 123910 w 128737"/>
                  <a:gd name="connsiteY2" fmla="*/ 64369 h 128737"/>
                  <a:gd name="connsiteX3" fmla="*/ 64369 w 128737"/>
                  <a:gd name="connsiteY3" fmla="*/ 123910 h 128737"/>
                  <a:gd name="connsiteX4" fmla="*/ 4828 w 128737"/>
                  <a:gd name="connsiteY4" fmla="*/ 64369 h 1287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737" h="128737">
                    <a:moveTo>
                      <a:pt x="4828" y="64369"/>
                    </a:moveTo>
                    <a:cubicBezTo>
                      <a:pt x="4828" y="31541"/>
                      <a:pt x="31541" y="4828"/>
                      <a:pt x="64369" y="4828"/>
                    </a:cubicBezTo>
                    <a:cubicBezTo>
                      <a:pt x="97197" y="4828"/>
                      <a:pt x="123910" y="31541"/>
                      <a:pt x="123910" y="64369"/>
                    </a:cubicBezTo>
                    <a:cubicBezTo>
                      <a:pt x="123910" y="97197"/>
                      <a:pt x="97197" y="123910"/>
                      <a:pt x="64369" y="123910"/>
                    </a:cubicBezTo>
                    <a:cubicBezTo>
                      <a:pt x="31541" y="124232"/>
                      <a:pt x="4828" y="97519"/>
                      <a:pt x="4828" y="64369"/>
                    </a:cubicBezTo>
                  </a:path>
                </a:pathLst>
              </a:custGeom>
              <a:noFill/>
              <a:ln w="19050" cap="flat">
                <a:solidFill>
                  <a:srgbClr val="527FFF"/>
                </a:solidFill>
                <a:prstDash val="solid"/>
                <a:round/>
              </a:ln>
            </p:spPr>
            <p:txBody>
              <a:bodyPr rtlCol="0" anchor="ctr"/>
              <a:lstStyle/>
              <a:p>
                <a:endParaRPr lang="en-US" dirty="0"/>
              </a:p>
            </p:txBody>
          </p:sp>
          <p:sp>
            <p:nvSpPr>
              <p:cNvPr id="70" name="Freeform: Shape 69">
                <a:extLst>
                  <a:ext uri="{FF2B5EF4-FFF2-40B4-BE49-F238E27FC236}">
                    <a16:creationId xmlns:a16="http://schemas.microsoft.com/office/drawing/2014/main" id="{D8994FD6-DAFF-4000-BE3D-D509B8CA6E72}"/>
                  </a:ext>
                </a:extLst>
              </p:cNvPr>
              <p:cNvSpPr/>
              <p:nvPr/>
            </p:nvSpPr>
            <p:spPr>
              <a:xfrm>
                <a:off x="1162890" y="2091664"/>
                <a:ext cx="271656" cy="143818"/>
              </a:xfrm>
              <a:custGeom>
                <a:avLst/>
                <a:gdLst>
                  <a:gd name="connsiteX0" fmla="*/ 4828 w 218854"/>
                  <a:gd name="connsiteY0" fmla="*/ 113611 h 115864"/>
                  <a:gd name="connsiteX1" fmla="*/ 214348 w 218854"/>
                  <a:gd name="connsiteY1" fmla="*/ 113611 h 115864"/>
                  <a:gd name="connsiteX2" fmla="*/ 163175 w 218854"/>
                  <a:gd name="connsiteY2" fmla="*/ 20276 h 115864"/>
                  <a:gd name="connsiteX3" fmla="*/ 109427 w 218854"/>
                  <a:gd name="connsiteY3" fmla="*/ 4828 h 115864"/>
                  <a:gd name="connsiteX4" fmla="*/ 4828 w 218854"/>
                  <a:gd name="connsiteY4" fmla="*/ 113611 h 1158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854" h="115864">
                    <a:moveTo>
                      <a:pt x="4828" y="113611"/>
                    </a:moveTo>
                    <a:lnTo>
                      <a:pt x="214348" y="113611"/>
                    </a:lnTo>
                    <a:cubicBezTo>
                      <a:pt x="214348" y="74024"/>
                      <a:pt x="193750" y="39265"/>
                      <a:pt x="163175" y="20276"/>
                    </a:cubicBezTo>
                    <a:cubicBezTo>
                      <a:pt x="147405" y="10621"/>
                      <a:pt x="129060" y="4828"/>
                      <a:pt x="109427" y="4828"/>
                    </a:cubicBezTo>
                    <a:cubicBezTo>
                      <a:pt x="51817" y="4828"/>
                      <a:pt x="4828" y="53748"/>
                      <a:pt x="4828" y="113611"/>
                    </a:cubicBezTo>
                    <a:close/>
                  </a:path>
                </a:pathLst>
              </a:custGeom>
              <a:noFill/>
              <a:ln w="19050" cap="flat">
                <a:solidFill>
                  <a:srgbClr val="527FFF"/>
                </a:solidFill>
                <a:prstDash val="solid"/>
                <a:round/>
              </a:ln>
            </p:spPr>
            <p:txBody>
              <a:bodyPr rtlCol="0" anchor="ctr"/>
              <a:lstStyle/>
              <a:p>
                <a:endParaRPr lang="en-US" dirty="0"/>
              </a:p>
            </p:txBody>
          </p:sp>
        </p:grpSp>
        <p:grpSp>
          <p:nvGrpSpPr>
            <p:cNvPr id="72" name="Group 71">
              <a:extLst>
                <a:ext uri="{FF2B5EF4-FFF2-40B4-BE49-F238E27FC236}">
                  <a16:creationId xmlns:a16="http://schemas.microsoft.com/office/drawing/2014/main" id="{A508A5BD-25F9-4B8F-A83B-B8AD3FC26CF5}"/>
                </a:ext>
              </a:extLst>
            </p:cNvPr>
            <p:cNvGrpSpPr/>
            <p:nvPr/>
          </p:nvGrpSpPr>
          <p:grpSpPr>
            <a:xfrm>
              <a:off x="3652009" y="1636543"/>
              <a:ext cx="180801" cy="197020"/>
              <a:chOff x="1162890" y="1939457"/>
              <a:chExt cx="271656" cy="296025"/>
            </a:xfrm>
          </p:grpSpPr>
          <p:sp>
            <p:nvSpPr>
              <p:cNvPr id="73" name="Freeform: Shape 72">
                <a:extLst>
                  <a:ext uri="{FF2B5EF4-FFF2-40B4-BE49-F238E27FC236}">
                    <a16:creationId xmlns:a16="http://schemas.microsoft.com/office/drawing/2014/main" id="{55A1EB8C-F43B-4094-A2AB-61FFBEEEB865}"/>
                  </a:ext>
                </a:extLst>
              </p:cNvPr>
              <p:cNvSpPr/>
              <p:nvPr/>
            </p:nvSpPr>
            <p:spPr>
              <a:xfrm>
                <a:off x="1219219" y="1939457"/>
                <a:ext cx="159798" cy="159798"/>
              </a:xfrm>
              <a:custGeom>
                <a:avLst/>
                <a:gdLst>
                  <a:gd name="connsiteX0" fmla="*/ 4828 w 128737"/>
                  <a:gd name="connsiteY0" fmla="*/ 64369 h 128737"/>
                  <a:gd name="connsiteX1" fmla="*/ 64369 w 128737"/>
                  <a:gd name="connsiteY1" fmla="*/ 4828 h 128737"/>
                  <a:gd name="connsiteX2" fmla="*/ 123910 w 128737"/>
                  <a:gd name="connsiteY2" fmla="*/ 64369 h 128737"/>
                  <a:gd name="connsiteX3" fmla="*/ 64369 w 128737"/>
                  <a:gd name="connsiteY3" fmla="*/ 123910 h 128737"/>
                  <a:gd name="connsiteX4" fmla="*/ 4828 w 128737"/>
                  <a:gd name="connsiteY4" fmla="*/ 64369 h 1287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737" h="128737">
                    <a:moveTo>
                      <a:pt x="4828" y="64369"/>
                    </a:moveTo>
                    <a:cubicBezTo>
                      <a:pt x="4828" y="31541"/>
                      <a:pt x="31541" y="4828"/>
                      <a:pt x="64369" y="4828"/>
                    </a:cubicBezTo>
                    <a:cubicBezTo>
                      <a:pt x="97197" y="4828"/>
                      <a:pt x="123910" y="31541"/>
                      <a:pt x="123910" y="64369"/>
                    </a:cubicBezTo>
                    <a:cubicBezTo>
                      <a:pt x="123910" y="97197"/>
                      <a:pt x="97197" y="123910"/>
                      <a:pt x="64369" y="123910"/>
                    </a:cubicBezTo>
                    <a:cubicBezTo>
                      <a:pt x="31541" y="124232"/>
                      <a:pt x="4828" y="97519"/>
                      <a:pt x="4828" y="64369"/>
                    </a:cubicBezTo>
                  </a:path>
                </a:pathLst>
              </a:custGeom>
              <a:noFill/>
              <a:ln w="19050" cap="flat">
                <a:solidFill>
                  <a:schemeClr val="tx1"/>
                </a:solidFill>
                <a:prstDash val="solid"/>
                <a:round/>
              </a:ln>
            </p:spPr>
            <p:txBody>
              <a:bodyPr rtlCol="0" anchor="ctr"/>
              <a:lstStyle/>
              <a:p>
                <a:endParaRPr lang="en-US" dirty="0"/>
              </a:p>
            </p:txBody>
          </p:sp>
          <p:sp>
            <p:nvSpPr>
              <p:cNvPr id="74" name="Freeform: Shape 73">
                <a:extLst>
                  <a:ext uri="{FF2B5EF4-FFF2-40B4-BE49-F238E27FC236}">
                    <a16:creationId xmlns:a16="http://schemas.microsoft.com/office/drawing/2014/main" id="{7D9D59A5-169C-4DB1-9B89-71EC2E6C5147}"/>
                  </a:ext>
                </a:extLst>
              </p:cNvPr>
              <p:cNvSpPr/>
              <p:nvPr/>
            </p:nvSpPr>
            <p:spPr>
              <a:xfrm>
                <a:off x="1162890" y="2091664"/>
                <a:ext cx="271656" cy="143818"/>
              </a:xfrm>
              <a:custGeom>
                <a:avLst/>
                <a:gdLst>
                  <a:gd name="connsiteX0" fmla="*/ 4828 w 218854"/>
                  <a:gd name="connsiteY0" fmla="*/ 113611 h 115864"/>
                  <a:gd name="connsiteX1" fmla="*/ 214348 w 218854"/>
                  <a:gd name="connsiteY1" fmla="*/ 113611 h 115864"/>
                  <a:gd name="connsiteX2" fmla="*/ 163175 w 218854"/>
                  <a:gd name="connsiteY2" fmla="*/ 20276 h 115864"/>
                  <a:gd name="connsiteX3" fmla="*/ 109427 w 218854"/>
                  <a:gd name="connsiteY3" fmla="*/ 4828 h 115864"/>
                  <a:gd name="connsiteX4" fmla="*/ 4828 w 218854"/>
                  <a:gd name="connsiteY4" fmla="*/ 113611 h 1158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854" h="115864">
                    <a:moveTo>
                      <a:pt x="4828" y="113611"/>
                    </a:moveTo>
                    <a:lnTo>
                      <a:pt x="214348" y="113611"/>
                    </a:lnTo>
                    <a:cubicBezTo>
                      <a:pt x="214348" y="74024"/>
                      <a:pt x="193750" y="39265"/>
                      <a:pt x="163175" y="20276"/>
                    </a:cubicBezTo>
                    <a:cubicBezTo>
                      <a:pt x="147405" y="10621"/>
                      <a:pt x="129060" y="4828"/>
                      <a:pt x="109427" y="4828"/>
                    </a:cubicBezTo>
                    <a:cubicBezTo>
                      <a:pt x="51817" y="4828"/>
                      <a:pt x="4828" y="53748"/>
                      <a:pt x="4828" y="113611"/>
                    </a:cubicBezTo>
                    <a:close/>
                  </a:path>
                </a:pathLst>
              </a:custGeom>
              <a:noFill/>
              <a:ln w="19050" cap="flat">
                <a:solidFill>
                  <a:schemeClr val="tx1"/>
                </a:solidFill>
                <a:prstDash val="solid"/>
                <a:round/>
              </a:ln>
            </p:spPr>
            <p:txBody>
              <a:bodyPr rtlCol="0" anchor="ctr"/>
              <a:lstStyle/>
              <a:p>
                <a:endParaRPr lang="en-US" dirty="0"/>
              </a:p>
            </p:txBody>
          </p:sp>
        </p:grpSp>
        <p:grpSp>
          <p:nvGrpSpPr>
            <p:cNvPr id="75" name="Group 74">
              <a:extLst>
                <a:ext uri="{FF2B5EF4-FFF2-40B4-BE49-F238E27FC236}">
                  <a16:creationId xmlns:a16="http://schemas.microsoft.com/office/drawing/2014/main" id="{78615165-53A1-4CE2-821F-34A87D483C0A}"/>
                </a:ext>
              </a:extLst>
            </p:cNvPr>
            <p:cNvGrpSpPr/>
            <p:nvPr/>
          </p:nvGrpSpPr>
          <p:grpSpPr>
            <a:xfrm>
              <a:off x="4096265" y="1502752"/>
              <a:ext cx="140259" cy="152841"/>
              <a:chOff x="1162890" y="1939457"/>
              <a:chExt cx="271656" cy="296025"/>
            </a:xfrm>
          </p:grpSpPr>
          <p:sp>
            <p:nvSpPr>
              <p:cNvPr id="76" name="Freeform: Shape 75">
                <a:extLst>
                  <a:ext uri="{FF2B5EF4-FFF2-40B4-BE49-F238E27FC236}">
                    <a16:creationId xmlns:a16="http://schemas.microsoft.com/office/drawing/2014/main" id="{65C785DA-2CD5-4FC3-BF81-4DD22F2C4CF0}"/>
                  </a:ext>
                </a:extLst>
              </p:cNvPr>
              <p:cNvSpPr/>
              <p:nvPr/>
            </p:nvSpPr>
            <p:spPr>
              <a:xfrm>
                <a:off x="1219219" y="1939457"/>
                <a:ext cx="159798" cy="159798"/>
              </a:xfrm>
              <a:custGeom>
                <a:avLst/>
                <a:gdLst>
                  <a:gd name="connsiteX0" fmla="*/ 4828 w 128737"/>
                  <a:gd name="connsiteY0" fmla="*/ 64369 h 128737"/>
                  <a:gd name="connsiteX1" fmla="*/ 64369 w 128737"/>
                  <a:gd name="connsiteY1" fmla="*/ 4828 h 128737"/>
                  <a:gd name="connsiteX2" fmla="*/ 123910 w 128737"/>
                  <a:gd name="connsiteY2" fmla="*/ 64369 h 128737"/>
                  <a:gd name="connsiteX3" fmla="*/ 64369 w 128737"/>
                  <a:gd name="connsiteY3" fmla="*/ 123910 h 128737"/>
                  <a:gd name="connsiteX4" fmla="*/ 4828 w 128737"/>
                  <a:gd name="connsiteY4" fmla="*/ 64369 h 1287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737" h="128737">
                    <a:moveTo>
                      <a:pt x="4828" y="64369"/>
                    </a:moveTo>
                    <a:cubicBezTo>
                      <a:pt x="4828" y="31541"/>
                      <a:pt x="31541" y="4828"/>
                      <a:pt x="64369" y="4828"/>
                    </a:cubicBezTo>
                    <a:cubicBezTo>
                      <a:pt x="97197" y="4828"/>
                      <a:pt x="123910" y="31541"/>
                      <a:pt x="123910" y="64369"/>
                    </a:cubicBezTo>
                    <a:cubicBezTo>
                      <a:pt x="123910" y="97197"/>
                      <a:pt x="97197" y="123910"/>
                      <a:pt x="64369" y="123910"/>
                    </a:cubicBezTo>
                    <a:cubicBezTo>
                      <a:pt x="31541" y="124232"/>
                      <a:pt x="4828" y="97519"/>
                      <a:pt x="4828" y="64369"/>
                    </a:cubicBezTo>
                  </a:path>
                </a:pathLst>
              </a:custGeom>
              <a:noFill/>
              <a:ln w="19050" cap="flat">
                <a:solidFill>
                  <a:schemeClr val="tx1"/>
                </a:solidFill>
                <a:prstDash val="solid"/>
                <a:round/>
              </a:ln>
            </p:spPr>
            <p:txBody>
              <a:bodyPr rtlCol="0" anchor="ctr"/>
              <a:lstStyle/>
              <a:p>
                <a:endParaRPr lang="en-US" dirty="0"/>
              </a:p>
            </p:txBody>
          </p:sp>
          <p:sp>
            <p:nvSpPr>
              <p:cNvPr id="77" name="Freeform: Shape 76">
                <a:extLst>
                  <a:ext uri="{FF2B5EF4-FFF2-40B4-BE49-F238E27FC236}">
                    <a16:creationId xmlns:a16="http://schemas.microsoft.com/office/drawing/2014/main" id="{695CCD41-58AB-4C76-90DD-78AC3F7A1E01}"/>
                  </a:ext>
                </a:extLst>
              </p:cNvPr>
              <p:cNvSpPr/>
              <p:nvPr/>
            </p:nvSpPr>
            <p:spPr>
              <a:xfrm>
                <a:off x="1162890" y="2091664"/>
                <a:ext cx="271656" cy="143818"/>
              </a:xfrm>
              <a:custGeom>
                <a:avLst/>
                <a:gdLst>
                  <a:gd name="connsiteX0" fmla="*/ 4828 w 218854"/>
                  <a:gd name="connsiteY0" fmla="*/ 113611 h 115864"/>
                  <a:gd name="connsiteX1" fmla="*/ 214348 w 218854"/>
                  <a:gd name="connsiteY1" fmla="*/ 113611 h 115864"/>
                  <a:gd name="connsiteX2" fmla="*/ 163175 w 218854"/>
                  <a:gd name="connsiteY2" fmla="*/ 20276 h 115864"/>
                  <a:gd name="connsiteX3" fmla="*/ 109427 w 218854"/>
                  <a:gd name="connsiteY3" fmla="*/ 4828 h 115864"/>
                  <a:gd name="connsiteX4" fmla="*/ 4828 w 218854"/>
                  <a:gd name="connsiteY4" fmla="*/ 113611 h 1158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854" h="115864">
                    <a:moveTo>
                      <a:pt x="4828" y="113611"/>
                    </a:moveTo>
                    <a:lnTo>
                      <a:pt x="214348" y="113611"/>
                    </a:lnTo>
                    <a:cubicBezTo>
                      <a:pt x="214348" y="74024"/>
                      <a:pt x="193750" y="39265"/>
                      <a:pt x="163175" y="20276"/>
                    </a:cubicBezTo>
                    <a:cubicBezTo>
                      <a:pt x="147405" y="10621"/>
                      <a:pt x="129060" y="4828"/>
                      <a:pt x="109427" y="4828"/>
                    </a:cubicBezTo>
                    <a:cubicBezTo>
                      <a:pt x="51817" y="4828"/>
                      <a:pt x="4828" y="53748"/>
                      <a:pt x="4828" y="113611"/>
                    </a:cubicBezTo>
                    <a:close/>
                  </a:path>
                </a:pathLst>
              </a:custGeom>
              <a:noFill/>
              <a:ln w="19050" cap="flat">
                <a:solidFill>
                  <a:schemeClr val="tx1"/>
                </a:solidFill>
                <a:prstDash val="solid"/>
                <a:round/>
              </a:ln>
            </p:spPr>
            <p:txBody>
              <a:bodyPr rtlCol="0" anchor="ctr"/>
              <a:lstStyle/>
              <a:p>
                <a:endParaRPr lang="en-US" dirty="0"/>
              </a:p>
            </p:txBody>
          </p:sp>
        </p:grpSp>
        <p:sp>
          <p:nvSpPr>
            <p:cNvPr id="4" name="Oval 3">
              <a:extLst>
                <a:ext uri="{FF2B5EF4-FFF2-40B4-BE49-F238E27FC236}">
                  <a16:creationId xmlns:a16="http://schemas.microsoft.com/office/drawing/2014/main" id="{F91EA1BC-1B09-4D74-B4A8-8FC79AE662E2}"/>
                </a:ext>
              </a:extLst>
            </p:cNvPr>
            <p:cNvSpPr/>
            <p:nvPr/>
          </p:nvSpPr>
          <p:spPr>
            <a:xfrm>
              <a:off x="4036218" y="1462088"/>
              <a:ext cx="259556" cy="259556"/>
            </a:xfrm>
            <a:prstGeom prst="ellipse">
              <a:avLst/>
            </a:prstGeom>
            <a:noFill/>
            <a:ln w="19050" cap="flat">
              <a:solidFill>
                <a:schemeClr val="tx1"/>
              </a:solidFill>
              <a:prstDash val="solid"/>
              <a:round/>
            </a:ln>
          </p:spPr>
          <p:txBody>
            <a:bodyPr rtlCol="0" anchor="ctr"/>
            <a:lstStyle/>
            <a:p>
              <a:endParaRPr lang="en-US" dirty="0" err="1">
                <a:solidFill>
                  <a:schemeClr val="tx1"/>
                </a:solidFill>
              </a:endParaRPr>
            </a:p>
          </p:txBody>
        </p:sp>
        <p:sp>
          <p:nvSpPr>
            <p:cNvPr id="79" name="Oval 78">
              <a:extLst>
                <a:ext uri="{FF2B5EF4-FFF2-40B4-BE49-F238E27FC236}">
                  <a16:creationId xmlns:a16="http://schemas.microsoft.com/office/drawing/2014/main" id="{3926C8B4-6DD3-497D-974F-82CBA9A30F62}"/>
                </a:ext>
              </a:extLst>
            </p:cNvPr>
            <p:cNvSpPr/>
            <p:nvPr/>
          </p:nvSpPr>
          <p:spPr>
            <a:xfrm>
              <a:off x="3579372" y="1583719"/>
              <a:ext cx="325532" cy="325532"/>
            </a:xfrm>
            <a:prstGeom prst="ellipse">
              <a:avLst/>
            </a:prstGeom>
            <a:noFill/>
            <a:ln w="19050" cap="flat">
              <a:solidFill>
                <a:schemeClr val="tx1"/>
              </a:solidFill>
              <a:prstDash val="solid"/>
              <a:round/>
            </a:ln>
          </p:spPr>
          <p:txBody>
            <a:bodyPr rtlCol="0" anchor="ctr"/>
            <a:lstStyle/>
            <a:p>
              <a:endParaRPr lang="en-US" dirty="0" err="1">
                <a:solidFill>
                  <a:schemeClr val="tx1"/>
                </a:solidFill>
              </a:endParaRPr>
            </a:p>
          </p:txBody>
        </p:sp>
        <p:sp>
          <p:nvSpPr>
            <p:cNvPr id="80" name="Oval 79">
              <a:extLst>
                <a:ext uri="{FF2B5EF4-FFF2-40B4-BE49-F238E27FC236}">
                  <a16:creationId xmlns:a16="http://schemas.microsoft.com/office/drawing/2014/main" id="{D71E0B5E-DCFA-4F65-944B-414F4C3F5CE8}"/>
                </a:ext>
              </a:extLst>
            </p:cNvPr>
            <p:cNvSpPr/>
            <p:nvPr/>
          </p:nvSpPr>
          <p:spPr>
            <a:xfrm>
              <a:off x="3782511" y="1981631"/>
              <a:ext cx="473355" cy="473355"/>
            </a:xfrm>
            <a:prstGeom prst="ellipse">
              <a:avLst/>
            </a:prstGeom>
            <a:noFill/>
            <a:ln w="19050" cap="flat">
              <a:solidFill>
                <a:schemeClr val="tx1"/>
              </a:solidFill>
              <a:prstDash val="solid"/>
              <a:round/>
            </a:ln>
          </p:spPr>
          <p:txBody>
            <a:bodyPr rtlCol="0" anchor="ctr"/>
            <a:lstStyle/>
            <a:p>
              <a:endParaRPr lang="en-US" dirty="0" err="1">
                <a:solidFill>
                  <a:schemeClr val="tx1"/>
                </a:solidFill>
              </a:endParaRPr>
            </a:p>
          </p:txBody>
        </p:sp>
        <p:cxnSp>
          <p:nvCxnSpPr>
            <p:cNvPr id="71" name="Straight Connector 70">
              <a:extLst>
                <a:ext uri="{FF2B5EF4-FFF2-40B4-BE49-F238E27FC236}">
                  <a16:creationId xmlns:a16="http://schemas.microsoft.com/office/drawing/2014/main" id="{43A3A833-D3D0-48D3-83D3-AD0026353AFD}"/>
                </a:ext>
              </a:extLst>
            </p:cNvPr>
            <p:cNvCxnSpPr>
              <a:cxnSpLocks/>
            </p:cNvCxnSpPr>
            <p:nvPr/>
          </p:nvCxnSpPr>
          <p:spPr>
            <a:xfrm flipH="1" flipV="1">
              <a:off x="3829050" y="1897856"/>
              <a:ext cx="70407" cy="117378"/>
            </a:xfrm>
            <a:prstGeom prst="line">
              <a:avLst/>
            </a:prstGeom>
            <a:noFill/>
            <a:ln w="19050" cap="flat">
              <a:solidFill>
                <a:schemeClr val="tx1"/>
              </a:solidFill>
              <a:prstDash val="solid"/>
              <a:round/>
            </a:ln>
          </p:spPr>
        </p:cxnSp>
        <p:cxnSp>
          <p:nvCxnSpPr>
            <p:cNvPr id="85" name="Straight Connector 84">
              <a:extLst>
                <a:ext uri="{FF2B5EF4-FFF2-40B4-BE49-F238E27FC236}">
                  <a16:creationId xmlns:a16="http://schemas.microsoft.com/office/drawing/2014/main" id="{41A82431-99D0-49B9-B0A6-17CB5B6620DB}"/>
                </a:ext>
              </a:extLst>
            </p:cNvPr>
            <p:cNvCxnSpPr>
              <a:cxnSpLocks/>
            </p:cNvCxnSpPr>
            <p:nvPr/>
          </p:nvCxnSpPr>
          <p:spPr>
            <a:xfrm flipV="1">
              <a:off x="3902869" y="1628775"/>
              <a:ext cx="135732" cy="64294"/>
            </a:xfrm>
            <a:prstGeom prst="line">
              <a:avLst/>
            </a:prstGeom>
            <a:noFill/>
            <a:ln w="19050" cap="flat">
              <a:solidFill>
                <a:schemeClr val="tx1"/>
              </a:solidFill>
              <a:prstDash val="solid"/>
              <a:round/>
            </a:ln>
          </p:spPr>
        </p:cxnSp>
        <p:grpSp>
          <p:nvGrpSpPr>
            <p:cNvPr id="88" name="Graphic 50">
              <a:extLst>
                <a:ext uri="{FF2B5EF4-FFF2-40B4-BE49-F238E27FC236}">
                  <a16:creationId xmlns:a16="http://schemas.microsoft.com/office/drawing/2014/main" id="{E965DAC5-4153-4224-92D3-C5FAB7D353E5}"/>
                </a:ext>
              </a:extLst>
            </p:cNvPr>
            <p:cNvGrpSpPr/>
            <p:nvPr/>
          </p:nvGrpSpPr>
          <p:grpSpPr>
            <a:xfrm>
              <a:off x="4918266" y="1813058"/>
              <a:ext cx="264213" cy="377448"/>
              <a:chOff x="5070612" y="2171429"/>
              <a:chExt cx="295488" cy="422126"/>
            </a:xfrm>
          </p:grpSpPr>
          <p:sp>
            <p:nvSpPr>
              <p:cNvPr id="89" name="Freeform: Shape 88">
                <a:extLst>
                  <a:ext uri="{FF2B5EF4-FFF2-40B4-BE49-F238E27FC236}">
                    <a16:creationId xmlns:a16="http://schemas.microsoft.com/office/drawing/2014/main" id="{6C085834-68F8-44F4-B1AF-D3D58B8740C8}"/>
                  </a:ext>
                </a:extLst>
              </p:cNvPr>
              <p:cNvSpPr/>
              <p:nvPr/>
            </p:nvSpPr>
            <p:spPr>
              <a:xfrm>
                <a:off x="5070612" y="2328319"/>
                <a:ext cx="295488" cy="260311"/>
              </a:xfrm>
              <a:custGeom>
                <a:avLst/>
                <a:gdLst>
                  <a:gd name="connsiteX0" fmla="*/ 7035 w 295488"/>
                  <a:gd name="connsiteY0" fmla="*/ 7035 h 260311"/>
                  <a:gd name="connsiteX1" fmla="*/ 290563 w 295488"/>
                  <a:gd name="connsiteY1" fmla="*/ 7035 h 260311"/>
                  <a:gd name="connsiteX2" fmla="*/ 290563 w 295488"/>
                  <a:gd name="connsiteY2" fmla="*/ 256090 h 260311"/>
                  <a:gd name="connsiteX3" fmla="*/ 7035 w 295488"/>
                  <a:gd name="connsiteY3" fmla="*/ 256090 h 260311"/>
                </a:gdLst>
                <a:ahLst/>
                <a:cxnLst>
                  <a:cxn ang="0">
                    <a:pos x="connsiteX0" y="connsiteY0"/>
                  </a:cxn>
                  <a:cxn ang="0">
                    <a:pos x="connsiteX1" y="connsiteY1"/>
                  </a:cxn>
                  <a:cxn ang="0">
                    <a:pos x="connsiteX2" y="connsiteY2"/>
                  </a:cxn>
                  <a:cxn ang="0">
                    <a:pos x="connsiteX3" y="connsiteY3"/>
                  </a:cxn>
                </a:cxnLst>
                <a:rect l="l" t="t" r="r" b="b"/>
                <a:pathLst>
                  <a:path w="295488" h="260311">
                    <a:moveTo>
                      <a:pt x="7035" y="7035"/>
                    </a:moveTo>
                    <a:lnTo>
                      <a:pt x="290563" y="7035"/>
                    </a:lnTo>
                    <a:lnTo>
                      <a:pt x="290563" y="256090"/>
                    </a:lnTo>
                    <a:lnTo>
                      <a:pt x="7035" y="256090"/>
                    </a:lnTo>
                    <a:close/>
                  </a:path>
                </a:pathLst>
              </a:custGeom>
              <a:noFill/>
              <a:ln w="19050" cap="rnd">
                <a:solidFill>
                  <a:schemeClr val="tx1"/>
                </a:solidFill>
                <a:prstDash val="solid"/>
                <a:round/>
              </a:ln>
            </p:spPr>
            <p:txBody>
              <a:bodyPr rtlCol="0" anchor="ctr"/>
              <a:lstStyle/>
              <a:p>
                <a:endParaRPr lang="en-US"/>
              </a:p>
            </p:txBody>
          </p:sp>
          <p:sp>
            <p:nvSpPr>
              <p:cNvPr id="90" name="Freeform: Shape 89">
                <a:extLst>
                  <a:ext uri="{FF2B5EF4-FFF2-40B4-BE49-F238E27FC236}">
                    <a16:creationId xmlns:a16="http://schemas.microsoft.com/office/drawing/2014/main" id="{54FEA270-A1E3-4EAD-A4B0-B301C5B00EC8}"/>
                  </a:ext>
                </a:extLst>
              </p:cNvPr>
              <p:cNvSpPr/>
              <p:nvPr/>
            </p:nvSpPr>
            <p:spPr>
              <a:xfrm>
                <a:off x="5109616" y="2168933"/>
                <a:ext cx="218098" cy="175886"/>
              </a:xfrm>
              <a:custGeom>
                <a:avLst/>
                <a:gdLst>
                  <a:gd name="connsiteX0" fmla="*/ 210753 w 218098"/>
                  <a:gd name="connsiteY0" fmla="*/ 166422 h 175885"/>
                  <a:gd name="connsiteX1" fmla="*/ 161505 w 218098"/>
                  <a:gd name="connsiteY1" fmla="*/ 166422 h 175885"/>
                  <a:gd name="connsiteX2" fmla="*/ 161505 w 218098"/>
                  <a:gd name="connsiteY2" fmla="*/ 110139 h 175885"/>
                  <a:gd name="connsiteX3" fmla="*/ 110147 w 218098"/>
                  <a:gd name="connsiteY3" fmla="*/ 58780 h 175885"/>
                  <a:gd name="connsiteX4" fmla="*/ 58788 w 218098"/>
                  <a:gd name="connsiteY4" fmla="*/ 110139 h 175885"/>
                  <a:gd name="connsiteX5" fmla="*/ 58788 w 218098"/>
                  <a:gd name="connsiteY5" fmla="*/ 166422 h 175885"/>
                  <a:gd name="connsiteX6" fmla="*/ 9540 w 218098"/>
                  <a:gd name="connsiteY6" fmla="*/ 166422 h 175885"/>
                  <a:gd name="connsiteX7" fmla="*/ 9540 w 218098"/>
                  <a:gd name="connsiteY7" fmla="*/ 110139 h 175885"/>
                  <a:gd name="connsiteX8" fmla="*/ 109443 w 218098"/>
                  <a:gd name="connsiteY8" fmla="*/ 9532 h 175885"/>
                  <a:gd name="connsiteX9" fmla="*/ 210753 w 218098"/>
                  <a:gd name="connsiteY9" fmla="*/ 110139 h 175885"/>
                  <a:gd name="connsiteX10" fmla="*/ 210753 w 218098"/>
                  <a:gd name="connsiteY10" fmla="*/ 166422 h 175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8098" h="175885">
                    <a:moveTo>
                      <a:pt x="210753" y="166422"/>
                    </a:moveTo>
                    <a:lnTo>
                      <a:pt x="161505" y="166422"/>
                    </a:lnTo>
                    <a:lnTo>
                      <a:pt x="161505" y="110139"/>
                    </a:lnTo>
                    <a:cubicBezTo>
                      <a:pt x="161505" y="81997"/>
                      <a:pt x="138288" y="58780"/>
                      <a:pt x="110147" y="58780"/>
                    </a:cubicBezTo>
                    <a:cubicBezTo>
                      <a:pt x="82005" y="58780"/>
                      <a:pt x="58788" y="81997"/>
                      <a:pt x="58788" y="110139"/>
                    </a:cubicBezTo>
                    <a:lnTo>
                      <a:pt x="58788" y="166422"/>
                    </a:lnTo>
                    <a:lnTo>
                      <a:pt x="9540" y="166422"/>
                    </a:lnTo>
                    <a:lnTo>
                      <a:pt x="9540" y="110139"/>
                    </a:lnTo>
                    <a:cubicBezTo>
                      <a:pt x="8836" y="54559"/>
                      <a:pt x="53863" y="9532"/>
                      <a:pt x="109443" y="9532"/>
                    </a:cubicBezTo>
                    <a:cubicBezTo>
                      <a:pt x="165023" y="9532"/>
                      <a:pt x="210753" y="54559"/>
                      <a:pt x="210753" y="110139"/>
                    </a:cubicBezTo>
                    <a:lnTo>
                      <a:pt x="210753" y="166422"/>
                    </a:lnTo>
                    <a:close/>
                  </a:path>
                </a:pathLst>
              </a:custGeom>
              <a:noFill/>
              <a:ln w="19050" cap="rnd">
                <a:solidFill>
                  <a:schemeClr val="tx1"/>
                </a:solidFill>
                <a:prstDash val="solid"/>
                <a:round/>
              </a:ln>
            </p:spPr>
            <p:txBody>
              <a:bodyPr rtlCol="0" anchor="ctr"/>
              <a:lstStyle/>
              <a:p>
                <a:endParaRPr lang="en-US"/>
              </a:p>
            </p:txBody>
          </p:sp>
          <p:sp>
            <p:nvSpPr>
              <p:cNvPr id="91" name="Freeform: Shape 90">
                <a:extLst>
                  <a:ext uri="{FF2B5EF4-FFF2-40B4-BE49-F238E27FC236}">
                    <a16:creationId xmlns:a16="http://schemas.microsoft.com/office/drawing/2014/main" id="{F7321606-7214-479F-BD2D-EA5A66AD408F}"/>
                  </a:ext>
                </a:extLst>
              </p:cNvPr>
              <p:cNvSpPr/>
              <p:nvPr/>
            </p:nvSpPr>
            <p:spPr>
              <a:xfrm>
                <a:off x="5180365" y="2393749"/>
                <a:ext cx="70354" cy="126638"/>
              </a:xfrm>
              <a:custGeom>
                <a:avLst/>
                <a:gdLst>
                  <a:gd name="connsiteX0" fmla="*/ 70354 w 70354"/>
                  <a:gd name="connsiteY0" fmla="*/ 38695 h 126637"/>
                  <a:gd name="connsiteX1" fmla="*/ 38695 w 70354"/>
                  <a:gd name="connsiteY1" fmla="*/ 7035 h 126637"/>
                  <a:gd name="connsiteX2" fmla="*/ 7035 w 70354"/>
                  <a:gd name="connsiteY2" fmla="*/ 38695 h 126637"/>
                  <a:gd name="connsiteX3" fmla="*/ 21810 w 70354"/>
                  <a:gd name="connsiteY3" fmla="*/ 65430 h 126637"/>
                  <a:gd name="connsiteX4" fmla="*/ 21810 w 70354"/>
                  <a:gd name="connsiteY4" fmla="*/ 122417 h 126637"/>
                  <a:gd name="connsiteX5" fmla="*/ 56283 w 70354"/>
                  <a:gd name="connsiteY5" fmla="*/ 122417 h 126637"/>
                  <a:gd name="connsiteX6" fmla="*/ 56283 w 70354"/>
                  <a:gd name="connsiteY6" fmla="*/ 65430 h 126637"/>
                  <a:gd name="connsiteX7" fmla="*/ 70354 w 70354"/>
                  <a:gd name="connsiteY7" fmla="*/ 38695 h 12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0354" h="126637">
                    <a:moveTo>
                      <a:pt x="70354" y="38695"/>
                    </a:moveTo>
                    <a:cubicBezTo>
                      <a:pt x="70354" y="21106"/>
                      <a:pt x="56283" y="7035"/>
                      <a:pt x="38695" y="7035"/>
                    </a:cubicBezTo>
                    <a:cubicBezTo>
                      <a:pt x="21106" y="7035"/>
                      <a:pt x="7035" y="21106"/>
                      <a:pt x="7035" y="38695"/>
                    </a:cubicBezTo>
                    <a:cubicBezTo>
                      <a:pt x="7035" y="49952"/>
                      <a:pt x="12664" y="59801"/>
                      <a:pt x="21810" y="65430"/>
                    </a:cubicBezTo>
                    <a:lnTo>
                      <a:pt x="21810" y="122417"/>
                    </a:lnTo>
                    <a:lnTo>
                      <a:pt x="56283" y="122417"/>
                    </a:lnTo>
                    <a:lnTo>
                      <a:pt x="56283" y="65430"/>
                    </a:lnTo>
                    <a:cubicBezTo>
                      <a:pt x="64726" y="59801"/>
                      <a:pt x="70354" y="49952"/>
                      <a:pt x="70354" y="38695"/>
                    </a:cubicBezTo>
                    <a:close/>
                  </a:path>
                </a:pathLst>
              </a:custGeom>
              <a:noFill/>
              <a:ln w="19050" cap="rnd">
                <a:solidFill>
                  <a:srgbClr val="527FFF"/>
                </a:solidFill>
                <a:prstDash val="solid"/>
                <a:round/>
              </a:ln>
            </p:spPr>
            <p:txBody>
              <a:bodyPr rtlCol="0" anchor="ctr"/>
              <a:lstStyle/>
              <a:p>
                <a:endParaRPr lang="en-US"/>
              </a:p>
            </p:txBody>
          </p:sp>
        </p:grpSp>
        <p:grpSp>
          <p:nvGrpSpPr>
            <p:cNvPr id="92" name="Group 91">
              <a:extLst>
                <a:ext uri="{FF2B5EF4-FFF2-40B4-BE49-F238E27FC236}">
                  <a16:creationId xmlns:a16="http://schemas.microsoft.com/office/drawing/2014/main" id="{6D302730-0D8A-4D8D-A21F-FC6DB819FB18}"/>
                </a:ext>
              </a:extLst>
            </p:cNvPr>
            <p:cNvGrpSpPr/>
            <p:nvPr/>
          </p:nvGrpSpPr>
          <p:grpSpPr>
            <a:xfrm>
              <a:off x="5241921" y="2016672"/>
              <a:ext cx="272528" cy="366546"/>
              <a:chOff x="5160368" y="2815926"/>
              <a:chExt cx="224587" cy="302066"/>
            </a:xfrm>
          </p:grpSpPr>
          <p:sp>
            <p:nvSpPr>
              <p:cNvPr id="93" name="Freeform 13">
                <a:extLst>
                  <a:ext uri="{FF2B5EF4-FFF2-40B4-BE49-F238E27FC236}">
                    <a16:creationId xmlns:a16="http://schemas.microsoft.com/office/drawing/2014/main" id="{2C2BAF2E-E33D-4ADE-AAEA-1B2CC8B19EAC}"/>
                  </a:ext>
                </a:extLst>
              </p:cNvPr>
              <p:cNvSpPr>
                <a:spLocks/>
              </p:cNvSpPr>
              <p:nvPr/>
            </p:nvSpPr>
            <p:spPr bwMode="auto">
              <a:xfrm>
                <a:off x="5160368" y="2815926"/>
                <a:ext cx="224587" cy="302066"/>
              </a:xfrm>
              <a:custGeom>
                <a:avLst/>
                <a:gdLst>
                  <a:gd name="T0" fmla="*/ 0 w 200"/>
                  <a:gd name="T1" fmla="*/ 320 h 320"/>
                  <a:gd name="T2" fmla="*/ 200 w 200"/>
                  <a:gd name="T3" fmla="*/ 320 h 320"/>
                  <a:gd name="T4" fmla="*/ 200 w 200"/>
                  <a:gd name="T5" fmla="*/ 73 h 320"/>
                  <a:gd name="T6" fmla="*/ 125 w 200"/>
                  <a:gd name="T7" fmla="*/ 73 h 320"/>
                  <a:gd name="T8" fmla="*/ 125 w 200"/>
                  <a:gd name="T9" fmla="*/ 0 h 320"/>
                  <a:gd name="T10" fmla="*/ 0 w 200"/>
                  <a:gd name="T11" fmla="*/ 0 h 320"/>
                  <a:gd name="T12" fmla="*/ 0 w 200"/>
                  <a:gd name="T13" fmla="*/ 320 h 320"/>
                </a:gdLst>
                <a:ahLst/>
                <a:cxnLst>
                  <a:cxn ang="0">
                    <a:pos x="T0" y="T1"/>
                  </a:cxn>
                  <a:cxn ang="0">
                    <a:pos x="T2" y="T3"/>
                  </a:cxn>
                  <a:cxn ang="0">
                    <a:pos x="T4" y="T5"/>
                  </a:cxn>
                  <a:cxn ang="0">
                    <a:pos x="T6" y="T7"/>
                  </a:cxn>
                  <a:cxn ang="0">
                    <a:pos x="T8" y="T9"/>
                  </a:cxn>
                  <a:cxn ang="0">
                    <a:pos x="T10" y="T11"/>
                  </a:cxn>
                  <a:cxn ang="0">
                    <a:pos x="T12" y="T13"/>
                  </a:cxn>
                </a:cxnLst>
                <a:rect l="0" t="0" r="r" b="b"/>
                <a:pathLst>
                  <a:path w="200" h="320">
                    <a:moveTo>
                      <a:pt x="0" y="320"/>
                    </a:moveTo>
                    <a:lnTo>
                      <a:pt x="200" y="320"/>
                    </a:lnTo>
                    <a:lnTo>
                      <a:pt x="200" y="73"/>
                    </a:lnTo>
                    <a:lnTo>
                      <a:pt x="125" y="73"/>
                    </a:lnTo>
                    <a:lnTo>
                      <a:pt x="125" y="0"/>
                    </a:lnTo>
                    <a:lnTo>
                      <a:pt x="0" y="0"/>
                    </a:lnTo>
                    <a:lnTo>
                      <a:pt x="0" y="320"/>
                    </a:lnTo>
                    <a:close/>
                  </a:path>
                </a:pathLst>
              </a:custGeom>
              <a:solidFill>
                <a:schemeClr val="bg1"/>
              </a:solidFill>
              <a:ln w="19050" cap="rnd">
                <a:solidFill>
                  <a:schemeClr val="tx1"/>
                </a:solidFill>
                <a:prstDash val="solid"/>
                <a:round/>
              </a:ln>
            </p:spPr>
            <p:txBody>
              <a:bodyPr vert="horz" wrap="square" lIns="91440" tIns="45720" rIns="91440" bIns="45720" numCol="1" anchor="t" anchorCtr="0" compatLnSpc="1">
                <a:prstTxWarp prst="textNoShape">
                  <a:avLst/>
                </a:prstTxWarp>
              </a:bodyPr>
              <a:lstStyle/>
              <a:p>
                <a:pPr marL="0" marR="0" lvl="0" indent="0" defTabSz="45718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74746"/>
                  </a:solidFill>
                  <a:effectLst/>
                  <a:uLnTx/>
                  <a:uFillTx/>
                </a:endParaRPr>
              </a:p>
            </p:txBody>
          </p:sp>
          <p:sp>
            <p:nvSpPr>
              <p:cNvPr id="94" name="Freeform 14">
                <a:extLst>
                  <a:ext uri="{FF2B5EF4-FFF2-40B4-BE49-F238E27FC236}">
                    <a16:creationId xmlns:a16="http://schemas.microsoft.com/office/drawing/2014/main" id="{55F142BF-A753-4C0B-BA09-65057BBABB80}"/>
                  </a:ext>
                </a:extLst>
              </p:cNvPr>
              <p:cNvSpPr>
                <a:spLocks/>
              </p:cNvSpPr>
              <p:nvPr/>
            </p:nvSpPr>
            <p:spPr bwMode="auto">
              <a:xfrm>
                <a:off x="5298489" y="2817049"/>
                <a:ext cx="86466" cy="70744"/>
              </a:xfrm>
              <a:custGeom>
                <a:avLst/>
                <a:gdLst>
                  <a:gd name="T0" fmla="*/ 77 w 77"/>
                  <a:gd name="T1" fmla="*/ 75 h 75"/>
                  <a:gd name="T2" fmla="*/ 77 w 77"/>
                  <a:gd name="T3" fmla="*/ 69 h 75"/>
                  <a:gd name="T4" fmla="*/ 9 w 77"/>
                  <a:gd name="T5" fmla="*/ 0 h 75"/>
                  <a:gd name="T6" fmla="*/ 0 w 77"/>
                  <a:gd name="T7" fmla="*/ 0 h 75"/>
                </a:gdLst>
                <a:ahLst/>
                <a:cxnLst>
                  <a:cxn ang="0">
                    <a:pos x="T0" y="T1"/>
                  </a:cxn>
                  <a:cxn ang="0">
                    <a:pos x="T2" y="T3"/>
                  </a:cxn>
                  <a:cxn ang="0">
                    <a:pos x="T4" y="T5"/>
                  </a:cxn>
                  <a:cxn ang="0">
                    <a:pos x="T6" y="T7"/>
                  </a:cxn>
                </a:cxnLst>
                <a:rect l="0" t="0" r="r" b="b"/>
                <a:pathLst>
                  <a:path w="77" h="75">
                    <a:moveTo>
                      <a:pt x="77" y="75"/>
                    </a:moveTo>
                    <a:lnTo>
                      <a:pt x="77" y="69"/>
                    </a:lnTo>
                    <a:lnTo>
                      <a:pt x="9" y="0"/>
                    </a:lnTo>
                    <a:lnTo>
                      <a:pt x="0" y="0"/>
                    </a:lnTo>
                  </a:path>
                </a:pathLst>
              </a:custGeom>
              <a:noFill/>
              <a:ln w="19050" cap="rnd">
                <a:solidFill>
                  <a:schemeClr val="tx1"/>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45718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74746"/>
                  </a:solidFill>
                  <a:effectLst/>
                  <a:uLnTx/>
                  <a:uFillTx/>
                </a:endParaRPr>
              </a:p>
            </p:txBody>
          </p:sp>
          <p:sp>
            <p:nvSpPr>
              <p:cNvPr id="95" name="Freeform 159">
                <a:extLst>
                  <a:ext uri="{FF2B5EF4-FFF2-40B4-BE49-F238E27FC236}">
                    <a16:creationId xmlns:a16="http://schemas.microsoft.com/office/drawing/2014/main" id="{31E18BF3-4024-4A86-91F1-8CC3F90E5C5C}"/>
                  </a:ext>
                </a:extLst>
              </p:cNvPr>
              <p:cNvSpPr>
                <a:spLocks/>
              </p:cNvSpPr>
              <p:nvPr/>
            </p:nvSpPr>
            <p:spPr bwMode="auto">
              <a:xfrm>
                <a:off x="5197194" y="2946508"/>
                <a:ext cx="150934" cy="0"/>
              </a:xfrm>
              <a:custGeom>
                <a:avLst/>
                <a:gdLst>
                  <a:gd name="T0" fmla="*/ 0 w 1041"/>
                  <a:gd name="T1" fmla="*/ 0 w 1041"/>
                  <a:gd name="T2" fmla="*/ 1041 w 1041"/>
                </a:gdLst>
                <a:ahLst/>
                <a:cxnLst>
                  <a:cxn ang="0">
                    <a:pos x="T0" y="0"/>
                  </a:cxn>
                  <a:cxn ang="0">
                    <a:pos x="T1" y="0"/>
                  </a:cxn>
                  <a:cxn ang="0">
                    <a:pos x="T2" y="0"/>
                  </a:cxn>
                </a:cxnLst>
                <a:rect l="0" t="0" r="r" b="b"/>
                <a:pathLst>
                  <a:path w="1041">
                    <a:moveTo>
                      <a:pt x="0" y="0"/>
                    </a:moveTo>
                    <a:lnTo>
                      <a:pt x="0" y="0"/>
                    </a:lnTo>
                    <a:lnTo>
                      <a:pt x="1041" y="0"/>
                    </a:lnTo>
                  </a:path>
                </a:pathLst>
              </a:custGeom>
              <a:solidFill>
                <a:schemeClr val="bg1"/>
              </a:solidFill>
              <a:ln w="19050" cap="rnd">
                <a:solidFill>
                  <a:srgbClr val="527FFF"/>
                </a:solidFill>
                <a:prstDash val="solid"/>
                <a:round/>
              </a:ln>
            </p:spPr>
            <p:txBody>
              <a:bodyPr vert="horz" wrap="square" lIns="91440" tIns="45720" rIns="91440" bIns="45720" numCol="1" anchor="t" anchorCtr="0" compatLnSpc="1">
                <a:prstTxWarp prst="textNoShape">
                  <a:avLst/>
                </a:prstTxWarp>
              </a:bodyPr>
              <a:lstStyle/>
              <a:p>
                <a:pPr defTabSz="457189"/>
                <a:endParaRPr lang="en-US" kern="0">
                  <a:solidFill>
                    <a:srgbClr val="474746"/>
                  </a:solidFill>
                </a:endParaRPr>
              </a:p>
            </p:txBody>
          </p:sp>
          <p:sp>
            <p:nvSpPr>
              <p:cNvPr id="96" name="Freeform 160">
                <a:extLst>
                  <a:ext uri="{FF2B5EF4-FFF2-40B4-BE49-F238E27FC236}">
                    <a16:creationId xmlns:a16="http://schemas.microsoft.com/office/drawing/2014/main" id="{C48740E1-D839-41B6-9039-AEA53F89FF0D}"/>
                  </a:ext>
                </a:extLst>
              </p:cNvPr>
              <p:cNvSpPr>
                <a:spLocks/>
              </p:cNvSpPr>
              <p:nvPr/>
            </p:nvSpPr>
            <p:spPr bwMode="auto">
              <a:xfrm flipV="1">
                <a:off x="5197194" y="3021619"/>
                <a:ext cx="45719" cy="45719"/>
              </a:xfrm>
              <a:custGeom>
                <a:avLst/>
                <a:gdLst>
                  <a:gd name="T0" fmla="*/ 0 w 915"/>
                  <a:gd name="T1" fmla="*/ 0 w 915"/>
                  <a:gd name="T2" fmla="*/ 915 w 915"/>
                </a:gdLst>
                <a:ahLst/>
                <a:cxnLst>
                  <a:cxn ang="0">
                    <a:pos x="T0" y="0"/>
                  </a:cxn>
                  <a:cxn ang="0">
                    <a:pos x="T1" y="0"/>
                  </a:cxn>
                  <a:cxn ang="0">
                    <a:pos x="T2" y="0"/>
                  </a:cxn>
                </a:cxnLst>
                <a:rect l="0" t="0" r="r" b="b"/>
                <a:pathLst>
                  <a:path w="915">
                    <a:moveTo>
                      <a:pt x="0" y="0"/>
                    </a:moveTo>
                    <a:lnTo>
                      <a:pt x="0" y="0"/>
                    </a:lnTo>
                    <a:lnTo>
                      <a:pt x="915" y="0"/>
                    </a:lnTo>
                  </a:path>
                </a:pathLst>
              </a:custGeom>
              <a:solidFill>
                <a:schemeClr val="bg1"/>
              </a:solidFill>
              <a:ln w="19050" cap="rnd">
                <a:solidFill>
                  <a:srgbClr val="527FFF"/>
                </a:solidFill>
                <a:prstDash val="solid"/>
                <a:round/>
              </a:ln>
            </p:spPr>
            <p:txBody>
              <a:bodyPr vert="horz" wrap="square" lIns="91440" tIns="45720" rIns="91440" bIns="45720" numCol="1" anchor="t" anchorCtr="0" compatLnSpc="1">
                <a:prstTxWarp prst="textNoShape">
                  <a:avLst/>
                </a:prstTxWarp>
              </a:bodyPr>
              <a:lstStyle/>
              <a:p>
                <a:pPr defTabSz="457189"/>
                <a:endParaRPr lang="en-US" kern="0">
                  <a:solidFill>
                    <a:srgbClr val="474746"/>
                  </a:solidFill>
                </a:endParaRPr>
              </a:p>
            </p:txBody>
          </p:sp>
          <p:sp>
            <p:nvSpPr>
              <p:cNvPr id="98" name="Freeform 163">
                <a:extLst>
                  <a:ext uri="{FF2B5EF4-FFF2-40B4-BE49-F238E27FC236}">
                    <a16:creationId xmlns:a16="http://schemas.microsoft.com/office/drawing/2014/main" id="{A9EDA816-6851-458E-AC71-FF48B2AE8DAE}"/>
                  </a:ext>
                </a:extLst>
              </p:cNvPr>
              <p:cNvSpPr>
                <a:spLocks/>
              </p:cNvSpPr>
              <p:nvPr/>
            </p:nvSpPr>
            <p:spPr bwMode="auto">
              <a:xfrm>
                <a:off x="5197194" y="3006922"/>
                <a:ext cx="150934" cy="0"/>
              </a:xfrm>
              <a:custGeom>
                <a:avLst/>
                <a:gdLst>
                  <a:gd name="T0" fmla="*/ 0 w 732"/>
                  <a:gd name="T1" fmla="*/ 0 w 732"/>
                  <a:gd name="T2" fmla="*/ 732 w 732"/>
                </a:gdLst>
                <a:ahLst/>
                <a:cxnLst>
                  <a:cxn ang="0">
                    <a:pos x="T0" y="0"/>
                  </a:cxn>
                  <a:cxn ang="0">
                    <a:pos x="T1" y="0"/>
                  </a:cxn>
                  <a:cxn ang="0">
                    <a:pos x="T2" y="0"/>
                  </a:cxn>
                </a:cxnLst>
                <a:rect l="0" t="0" r="r" b="b"/>
                <a:pathLst>
                  <a:path w="732">
                    <a:moveTo>
                      <a:pt x="0" y="0"/>
                    </a:moveTo>
                    <a:lnTo>
                      <a:pt x="0" y="0"/>
                    </a:lnTo>
                    <a:lnTo>
                      <a:pt x="732" y="0"/>
                    </a:lnTo>
                  </a:path>
                </a:pathLst>
              </a:custGeom>
              <a:solidFill>
                <a:schemeClr val="bg1"/>
              </a:solidFill>
              <a:ln w="19050" cap="rnd">
                <a:solidFill>
                  <a:srgbClr val="527FFF"/>
                </a:solidFill>
                <a:prstDash val="solid"/>
                <a:round/>
              </a:ln>
            </p:spPr>
            <p:txBody>
              <a:bodyPr vert="horz" wrap="square" lIns="91440" tIns="45720" rIns="91440" bIns="45720" numCol="1" anchor="t" anchorCtr="0" compatLnSpc="1">
                <a:prstTxWarp prst="textNoShape">
                  <a:avLst/>
                </a:prstTxWarp>
              </a:bodyPr>
              <a:lstStyle/>
              <a:p>
                <a:pPr defTabSz="457189"/>
                <a:endParaRPr lang="en-US" kern="0">
                  <a:solidFill>
                    <a:srgbClr val="474746"/>
                  </a:solidFill>
                </a:endParaRPr>
              </a:p>
            </p:txBody>
          </p:sp>
        </p:grpSp>
        <p:grpSp>
          <p:nvGrpSpPr>
            <p:cNvPr id="87" name="Group 86">
              <a:extLst>
                <a:ext uri="{FF2B5EF4-FFF2-40B4-BE49-F238E27FC236}">
                  <a16:creationId xmlns:a16="http://schemas.microsoft.com/office/drawing/2014/main" id="{A296605F-15A8-4265-B4EC-6F64846F234B}"/>
                </a:ext>
              </a:extLst>
            </p:cNvPr>
            <p:cNvGrpSpPr/>
            <p:nvPr/>
          </p:nvGrpSpPr>
          <p:grpSpPr>
            <a:xfrm>
              <a:off x="5378447" y="1890957"/>
              <a:ext cx="79520" cy="79520"/>
              <a:chOff x="5407022" y="1888576"/>
              <a:chExt cx="79520" cy="79520"/>
            </a:xfrm>
          </p:grpSpPr>
          <p:cxnSp>
            <p:nvCxnSpPr>
              <p:cNvPr id="86" name="Straight Connector 85">
                <a:extLst>
                  <a:ext uri="{FF2B5EF4-FFF2-40B4-BE49-F238E27FC236}">
                    <a16:creationId xmlns:a16="http://schemas.microsoft.com/office/drawing/2014/main" id="{C0D5DCA4-09EB-4299-A8CE-AAE48A4FDAA8}"/>
                  </a:ext>
                </a:extLst>
              </p:cNvPr>
              <p:cNvCxnSpPr>
                <a:cxnSpLocks/>
              </p:cNvCxnSpPr>
              <p:nvPr/>
            </p:nvCxnSpPr>
            <p:spPr>
              <a:xfrm>
                <a:off x="5446782" y="1888576"/>
                <a:ext cx="0" cy="79520"/>
              </a:xfrm>
              <a:prstGeom prst="line">
                <a:avLst/>
              </a:prstGeom>
              <a:ln w="19050">
                <a:solidFill>
                  <a:srgbClr val="527FFF"/>
                </a:solidFill>
                <a:tailEnd type="none"/>
              </a:ln>
              <a:effectLst/>
            </p:spPr>
            <p:style>
              <a:lnRef idx="2">
                <a:schemeClr val="accent1"/>
              </a:lnRef>
              <a:fillRef idx="0">
                <a:schemeClr val="accent1"/>
              </a:fillRef>
              <a:effectRef idx="1">
                <a:schemeClr val="accent1"/>
              </a:effectRef>
              <a:fontRef idx="minor">
                <a:schemeClr val="tx1"/>
              </a:fontRef>
            </p:style>
          </p:cxnSp>
          <p:cxnSp>
            <p:nvCxnSpPr>
              <p:cNvPr id="103" name="Straight Connector 102">
                <a:extLst>
                  <a:ext uri="{FF2B5EF4-FFF2-40B4-BE49-F238E27FC236}">
                    <a16:creationId xmlns:a16="http://schemas.microsoft.com/office/drawing/2014/main" id="{F97C40DE-EF26-4583-B165-BB8544EBFEF5}"/>
                  </a:ext>
                </a:extLst>
              </p:cNvPr>
              <p:cNvCxnSpPr>
                <a:cxnSpLocks/>
              </p:cNvCxnSpPr>
              <p:nvPr/>
            </p:nvCxnSpPr>
            <p:spPr>
              <a:xfrm rot="5400000">
                <a:off x="5446782" y="1888576"/>
                <a:ext cx="0" cy="79520"/>
              </a:xfrm>
              <a:prstGeom prst="line">
                <a:avLst/>
              </a:prstGeom>
              <a:ln w="19050">
                <a:solidFill>
                  <a:srgbClr val="527FFF"/>
                </a:solidFill>
                <a:tailEnd type="none"/>
              </a:ln>
              <a:effectLst/>
            </p:spPr>
            <p:style>
              <a:lnRef idx="2">
                <a:schemeClr val="accent1"/>
              </a:lnRef>
              <a:fillRef idx="0">
                <a:schemeClr val="accent1"/>
              </a:fillRef>
              <a:effectRef idx="1">
                <a:schemeClr val="accent1"/>
              </a:effectRef>
              <a:fontRef idx="minor">
                <a:schemeClr val="tx1"/>
              </a:fontRef>
            </p:style>
          </p:cxnSp>
        </p:grpSp>
        <p:grpSp>
          <p:nvGrpSpPr>
            <p:cNvPr id="105" name="Group 104">
              <a:extLst>
                <a:ext uri="{FF2B5EF4-FFF2-40B4-BE49-F238E27FC236}">
                  <a16:creationId xmlns:a16="http://schemas.microsoft.com/office/drawing/2014/main" id="{7382251F-014F-42E3-BDC2-B91A71146A9F}"/>
                </a:ext>
              </a:extLst>
            </p:cNvPr>
            <p:cNvGrpSpPr/>
            <p:nvPr/>
          </p:nvGrpSpPr>
          <p:grpSpPr>
            <a:xfrm>
              <a:off x="5042232" y="1685446"/>
              <a:ext cx="57630" cy="57630"/>
              <a:chOff x="5407022" y="1888576"/>
              <a:chExt cx="79520" cy="79520"/>
            </a:xfrm>
          </p:grpSpPr>
          <p:cxnSp>
            <p:nvCxnSpPr>
              <p:cNvPr id="106" name="Straight Connector 105">
                <a:extLst>
                  <a:ext uri="{FF2B5EF4-FFF2-40B4-BE49-F238E27FC236}">
                    <a16:creationId xmlns:a16="http://schemas.microsoft.com/office/drawing/2014/main" id="{C9D0CB7B-D703-4A23-A2FD-6794A2F21680}"/>
                  </a:ext>
                </a:extLst>
              </p:cNvPr>
              <p:cNvCxnSpPr>
                <a:cxnSpLocks/>
              </p:cNvCxnSpPr>
              <p:nvPr/>
            </p:nvCxnSpPr>
            <p:spPr>
              <a:xfrm>
                <a:off x="5446782" y="1888576"/>
                <a:ext cx="0" cy="79520"/>
              </a:xfrm>
              <a:prstGeom prst="line">
                <a:avLst/>
              </a:prstGeom>
              <a:ln w="19050">
                <a:solidFill>
                  <a:srgbClr val="527FFF"/>
                </a:solidFill>
                <a:tailEnd type="none"/>
              </a:ln>
              <a:effectLst/>
            </p:spPr>
            <p:style>
              <a:lnRef idx="2">
                <a:schemeClr val="accent1"/>
              </a:lnRef>
              <a:fillRef idx="0">
                <a:schemeClr val="accent1"/>
              </a:fillRef>
              <a:effectRef idx="1">
                <a:schemeClr val="accent1"/>
              </a:effectRef>
              <a:fontRef idx="minor">
                <a:schemeClr val="tx1"/>
              </a:fontRef>
            </p:style>
          </p:cxnSp>
          <p:cxnSp>
            <p:nvCxnSpPr>
              <p:cNvPr id="107" name="Straight Connector 106">
                <a:extLst>
                  <a:ext uri="{FF2B5EF4-FFF2-40B4-BE49-F238E27FC236}">
                    <a16:creationId xmlns:a16="http://schemas.microsoft.com/office/drawing/2014/main" id="{1130036D-1084-45B9-88A2-53AFDDCE497D}"/>
                  </a:ext>
                </a:extLst>
              </p:cNvPr>
              <p:cNvCxnSpPr>
                <a:cxnSpLocks/>
              </p:cNvCxnSpPr>
              <p:nvPr/>
            </p:nvCxnSpPr>
            <p:spPr>
              <a:xfrm rot="5400000">
                <a:off x="5446782" y="1888576"/>
                <a:ext cx="0" cy="79520"/>
              </a:xfrm>
              <a:prstGeom prst="line">
                <a:avLst/>
              </a:prstGeom>
              <a:ln w="19050">
                <a:solidFill>
                  <a:srgbClr val="527FFF"/>
                </a:solidFill>
                <a:tailEnd type="none"/>
              </a:ln>
              <a:effectLst/>
            </p:spPr>
            <p:style>
              <a:lnRef idx="2">
                <a:schemeClr val="accent1"/>
              </a:lnRef>
              <a:fillRef idx="0">
                <a:schemeClr val="accent1"/>
              </a:fillRef>
              <a:effectRef idx="1">
                <a:schemeClr val="accent1"/>
              </a:effectRef>
              <a:fontRef idx="minor">
                <a:schemeClr val="tx1"/>
              </a:fontRef>
            </p:style>
          </p:cxnSp>
        </p:grpSp>
        <p:sp>
          <p:nvSpPr>
            <p:cNvPr id="101" name="Rectangle 100">
              <a:extLst>
                <a:ext uri="{FF2B5EF4-FFF2-40B4-BE49-F238E27FC236}">
                  <a16:creationId xmlns:a16="http://schemas.microsoft.com/office/drawing/2014/main" id="{0A3EB9A3-4814-4AD4-9DB7-1FC492C98569}"/>
                </a:ext>
              </a:extLst>
            </p:cNvPr>
            <p:cNvSpPr/>
            <p:nvPr/>
          </p:nvSpPr>
          <p:spPr>
            <a:xfrm>
              <a:off x="5298678" y="1683368"/>
              <a:ext cx="83949" cy="83949"/>
            </a:xfrm>
            <a:prstGeom prst="rect">
              <a:avLst/>
            </a:prstGeom>
            <a:noFill/>
            <a:ln w="19050" cap="flat">
              <a:solidFill>
                <a:srgbClr val="527FFF"/>
              </a:solidFill>
              <a:prstDash val="solid"/>
              <a:round/>
            </a:ln>
          </p:spPr>
          <p:txBody>
            <a:bodyPr rtlCol="0" anchor="ctr"/>
            <a:lstStyle/>
            <a:p>
              <a:endParaRPr lang="en-US" dirty="0" err="1">
                <a:solidFill>
                  <a:schemeClr val="tx1"/>
                </a:solidFill>
              </a:endParaRPr>
            </a:p>
          </p:txBody>
        </p:sp>
        <p:sp>
          <p:nvSpPr>
            <p:cNvPr id="109" name="Rectangle 108">
              <a:extLst>
                <a:ext uri="{FF2B5EF4-FFF2-40B4-BE49-F238E27FC236}">
                  <a16:creationId xmlns:a16="http://schemas.microsoft.com/office/drawing/2014/main" id="{43200774-96CE-4A27-AA42-8DF7887616E0}"/>
                </a:ext>
              </a:extLst>
            </p:cNvPr>
            <p:cNvSpPr/>
            <p:nvPr/>
          </p:nvSpPr>
          <p:spPr>
            <a:xfrm>
              <a:off x="5476568" y="1767317"/>
              <a:ext cx="45719" cy="45719"/>
            </a:xfrm>
            <a:prstGeom prst="rect">
              <a:avLst/>
            </a:prstGeom>
            <a:noFill/>
            <a:ln w="19050" cap="flat">
              <a:solidFill>
                <a:schemeClr val="tx1"/>
              </a:solidFill>
              <a:prstDash val="solid"/>
              <a:round/>
            </a:ln>
          </p:spPr>
          <p:txBody>
            <a:bodyPr rtlCol="0" anchor="ctr"/>
            <a:lstStyle/>
            <a:p>
              <a:endParaRPr lang="en-US" dirty="0" err="1">
                <a:solidFill>
                  <a:schemeClr val="tx1"/>
                </a:solidFill>
              </a:endParaRPr>
            </a:p>
          </p:txBody>
        </p:sp>
        <p:sp>
          <p:nvSpPr>
            <p:cNvPr id="110" name="Rectangle 109">
              <a:extLst>
                <a:ext uri="{FF2B5EF4-FFF2-40B4-BE49-F238E27FC236}">
                  <a16:creationId xmlns:a16="http://schemas.microsoft.com/office/drawing/2014/main" id="{F237644C-8EB9-4671-9224-06F41CCADAC3}"/>
                </a:ext>
              </a:extLst>
            </p:cNvPr>
            <p:cNvSpPr/>
            <p:nvPr/>
          </p:nvSpPr>
          <p:spPr>
            <a:xfrm>
              <a:off x="5176411" y="1651907"/>
              <a:ext cx="45719" cy="45719"/>
            </a:xfrm>
            <a:prstGeom prst="rect">
              <a:avLst/>
            </a:prstGeom>
            <a:noFill/>
            <a:ln w="19050" cap="flat">
              <a:solidFill>
                <a:schemeClr val="tx1"/>
              </a:solidFill>
              <a:prstDash val="solid"/>
              <a:round/>
            </a:ln>
          </p:spPr>
          <p:txBody>
            <a:bodyPr rtlCol="0" anchor="ctr"/>
            <a:lstStyle/>
            <a:p>
              <a:endParaRPr lang="en-US" dirty="0" err="1">
                <a:solidFill>
                  <a:schemeClr val="tx1"/>
                </a:solidFill>
              </a:endParaRPr>
            </a:p>
          </p:txBody>
        </p:sp>
        <p:sp>
          <p:nvSpPr>
            <p:cNvPr id="111" name="Rectangle 110">
              <a:extLst>
                <a:ext uri="{FF2B5EF4-FFF2-40B4-BE49-F238E27FC236}">
                  <a16:creationId xmlns:a16="http://schemas.microsoft.com/office/drawing/2014/main" id="{2C4EA663-60D8-4281-86FB-E0265B3E5D59}"/>
                </a:ext>
              </a:extLst>
            </p:cNvPr>
            <p:cNvSpPr/>
            <p:nvPr/>
          </p:nvSpPr>
          <p:spPr>
            <a:xfrm>
              <a:off x="5234258" y="1836175"/>
              <a:ext cx="61681" cy="61681"/>
            </a:xfrm>
            <a:prstGeom prst="rect">
              <a:avLst/>
            </a:prstGeom>
            <a:noFill/>
            <a:ln w="19050" cap="flat">
              <a:solidFill>
                <a:schemeClr val="tx1"/>
              </a:solidFill>
              <a:prstDash val="solid"/>
              <a:round/>
            </a:ln>
          </p:spPr>
          <p:txBody>
            <a:bodyPr rtlCol="0" anchor="ctr"/>
            <a:lstStyle/>
            <a:p>
              <a:endParaRPr lang="en-US" dirty="0" err="1">
                <a:solidFill>
                  <a:schemeClr val="tx1"/>
                </a:solidFill>
              </a:endParaRPr>
            </a:p>
          </p:txBody>
        </p:sp>
      </p:grpSp>
      <p:grpSp>
        <p:nvGrpSpPr>
          <p:cNvPr id="1051" name="Group 1050">
            <a:extLst>
              <a:ext uri="{FF2B5EF4-FFF2-40B4-BE49-F238E27FC236}">
                <a16:creationId xmlns:a16="http://schemas.microsoft.com/office/drawing/2014/main" id="{55D22922-6531-47E2-A91C-F91166257F89}"/>
              </a:ext>
            </a:extLst>
          </p:cNvPr>
          <p:cNvGrpSpPr/>
          <p:nvPr/>
        </p:nvGrpSpPr>
        <p:grpSpPr>
          <a:xfrm>
            <a:off x="825972" y="1309733"/>
            <a:ext cx="1999010" cy="1187358"/>
            <a:chOff x="825972" y="1386275"/>
            <a:chExt cx="1999010" cy="1187358"/>
          </a:xfrm>
        </p:grpSpPr>
        <p:grpSp>
          <p:nvGrpSpPr>
            <p:cNvPr id="134" name="Group 36">
              <a:extLst>
                <a:ext uri="{FF2B5EF4-FFF2-40B4-BE49-F238E27FC236}">
                  <a16:creationId xmlns:a16="http://schemas.microsoft.com/office/drawing/2014/main" id="{8F782919-EC84-4B84-8712-503A9EE4318E}"/>
                </a:ext>
              </a:extLst>
            </p:cNvPr>
            <p:cNvGrpSpPr>
              <a:grpSpLocks noChangeAspect="1"/>
            </p:cNvGrpSpPr>
            <p:nvPr/>
          </p:nvGrpSpPr>
          <p:grpSpPr bwMode="auto">
            <a:xfrm>
              <a:off x="1339612" y="1484212"/>
              <a:ext cx="918258" cy="918258"/>
              <a:chOff x="2651" y="1391"/>
              <a:chExt cx="454" cy="454"/>
            </a:xfrm>
          </p:grpSpPr>
          <p:sp>
            <p:nvSpPr>
              <p:cNvPr id="140" name="Line 42">
                <a:extLst>
                  <a:ext uri="{FF2B5EF4-FFF2-40B4-BE49-F238E27FC236}">
                    <a16:creationId xmlns:a16="http://schemas.microsoft.com/office/drawing/2014/main" id="{F1CB8018-3BD3-41E3-B706-08ED152BDC30}"/>
                  </a:ext>
                </a:extLst>
              </p:cNvPr>
              <p:cNvSpPr>
                <a:spLocks noChangeShapeType="1"/>
              </p:cNvSpPr>
              <p:nvPr/>
            </p:nvSpPr>
            <p:spPr bwMode="auto">
              <a:xfrm>
                <a:off x="2878" y="1391"/>
                <a:ext cx="0" cy="454"/>
              </a:xfrm>
              <a:prstGeom prst="line">
                <a:avLst/>
              </a:prstGeom>
              <a:noFill/>
              <a:ln w="19050" cap="rnd">
                <a:solidFill>
                  <a:srgbClr val="527FFF"/>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6" name="Oval 38">
                <a:extLst>
                  <a:ext uri="{FF2B5EF4-FFF2-40B4-BE49-F238E27FC236}">
                    <a16:creationId xmlns:a16="http://schemas.microsoft.com/office/drawing/2014/main" id="{8E777163-048A-4E33-AAA2-EF1FB2F57817}"/>
                  </a:ext>
                </a:extLst>
              </p:cNvPr>
              <p:cNvSpPr>
                <a:spLocks noChangeArrowheads="1"/>
              </p:cNvSpPr>
              <p:nvPr/>
            </p:nvSpPr>
            <p:spPr bwMode="auto">
              <a:xfrm>
                <a:off x="2768" y="1391"/>
                <a:ext cx="219" cy="454"/>
              </a:xfrm>
              <a:prstGeom prst="ellipse">
                <a:avLst/>
              </a:prstGeom>
              <a:noFill/>
              <a:ln w="19050" cap="rnd">
                <a:solidFill>
                  <a:srgbClr val="527FFF"/>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7" name="Line 39">
                <a:extLst>
                  <a:ext uri="{FF2B5EF4-FFF2-40B4-BE49-F238E27FC236}">
                    <a16:creationId xmlns:a16="http://schemas.microsoft.com/office/drawing/2014/main" id="{760CB607-0C54-4D33-AA28-D8E6B75FC0E8}"/>
                  </a:ext>
                </a:extLst>
              </p:cNvPr>
              <p:cNvSpPr>
                <a:spLocks noChangeShapeType="1"/>
              </p:cNvSpPr>
              <p:nvPr/>
            </p:nvSpPr>
            <p:spPr bwMode="auto">
              <a:xfrm flipH="1">
                <a:off x="2651" y="1618"/>
                <a:ext cx="454" cy="0"/>
              </a:xfrm>
              <a:prstGeom prst="line">
                <a:avLst/>
              </a:prstGeom>
              <a:noFill/>
              <a:ln w="19050" cap="rnd">
                <a:solidFill>
                  <a:srgbClr val="527FFF"/>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8" name="Freeform 40">
                <a:extLst>
                  <a:ext uri="{FF2B5EF4-FFF2-40B4-BE49-F238E27FC236}">
                    <a16:creationId xmlns:a16="http://schemas.microsoft.com/office/drawing/2014/main" id="{BD59B1C3-CD38-43C0-9E65-292E544EB557}"/>
                  </a:ext>
                </a:extLst>
              </p:cNvPr>
              <p:cNvSpPr>
                <a:spLocks/>
              </p:cNvSpPr>
              <p:nvPr/>
            </p:nvSpPr>
            <p:spPr bwMode="auto">
              <a:xfrm>
                <a:off x="2686" y="1723"/>
                <a:ext cx="384" cy="17"/>
              </a:xfrm>
              <a:custGeom>
                <a:avLst/>
                <a:gdLst>
                  <a:gd name="T0" fmla="*/ 182 w 182"/>
                  <a:gd name="T1" fmla="*/ 8 h 8"/>
                  <a:gd name="T2" fmla="*/ 91 w 182"/>
                  <a:gd name="T3" fmla="*/ 0 h 8"/>
                  <a:gd name="T4" fmla="*/ 0 w 182"/>
                  <a:gd name="T5" fmla="*/ 8 h 8"/>
                </a:gdLst>
                <a:ahLst/>
                <a:cxnLst>
                  <a:cxn ang="0">
                    <a:pos x="T0" y="T1"/>
                  </a:cxn>
                  <a:cxn ang="0">
                    <a:pos x="T2" y="T3"/>
                  </a:cxn>
                  <a:cxn ang="0">
                    <a:pos x="T4" y="T5"/>
                  </a:cxn>
                </a:cxnLst>
                <a:rect l="0" t="0" r="r" b="b"/>
                <a:pathLst>
                  <a:path w="182" h="8">
                    <a:moveTo>
                      <a:pt x="182" y="8"/>
                    </a:moveTo>
                    <a:cubicBezTo>
                      <a:pt x="182" y="8"/>
                      <a:pt x="139" y="0"/>
                      <a:pt x="91" y="0"/>
                    </a:cubicBezTo>
                    <a:cubicBezTo>
                      <a:pt x="43" y="0"/>
                      <a:pt x="0" y="8"/>
                      <a:pt x="0" y="8"/>
                    </a:cubicBezTo>
                  </a:path>
                </a:pathLst>
              </a:custGeom>
              <a:noFill/>
              <a:ln w="19050" cap="rnd">
                <a:solidFill>
                  <a:srgbClr val="527FFF"/>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9" name="Freeform 41">
                <a:extLst>
                  <a:ext uri="{FF2B5EF4-FFF2-40B4-BE49-F238E27FC236}">
                    <a16:creationId xmlns:a16="http://schemas.microsoft.com/office/drawing/2014/main" id="{1C996608-5292-4129-923B-10BC1D8B4B11}"/>
                  </a:ext>
                </a:extLst>
              </p:cNvPr>
              <p:cNvSpPr>
                <a:spLocks/>
              </p:cNvSpPr>
              <p:nvPr/>
            </p:nvSpPr>
            <p:spPr bwMode="auto">
              <a:xfrm>
                <a:off x="2686" y="1496"/>
                <a:ext cx="384" cy="17"/>
              </a:xfrm>
              <a:custGeom>
                <a:avLst/>
                <a:gdLst>
                  <a:gd name="T0" fmla="*/ 182 w 182"/>
                  <a:gd name="T1" fmla="*/ 0 h 8"/>
                  <a:gd name="T2" fmla="*/ 91 w 182"/>
                  <a:gd name="T3" fmla="*/ 8 h 8"/>
                  <a:gd name="T4" fmla="*/ 0 w 182"/>
                  <a:gd name="T5" fmla="*/ 0 h 8"/>
                </a:gdLst>
                <a:ahLst/>
                <a:cxnLst>
                  <a:cxn ang="0">
                    <a:pos x="T0" y="T1"/>
                  </a:cxn>
                  <a:cxn ang="0">
                    <a:pos x="T2" y="T3"/>
                  </a:cxn>
                  <a:cxn ang="0">
                    <a:pos x="T4" y="T5"/>
                  </a:cxn>
                </a:cxnLst>
                <a:rect l="0" t="0" r="r" b="b"/>
                <a:pathLst>
                  <a:path w="182" h="8">
                    <a:moveTo>
                      <a:pt x="182" y="0"/>
                    </a:moveTo>
                    <a:cubicBezTo>
                      <a:pt x="182" y="0"/>
                      <a:pt x="139" y="8"/>
                      <a:pt x="91" y="8"/>
                    </a:cubicBezTo>
                    <a:cubicBezTo>
                      <a:pt x="43" y="8"/>
                      <a:pt x="0" y="0"/>
                      <a:pt x="0" y="0"/>
                    </a:cubicBezTo>
                  </a:path>
                </a:pathLst>
              </a:custGeom>
              <a:noFill/>
              <a:ln w="19050" cap="rnd">
                <a:solidFill>
                  <a:srgbClr val="527FFF"/>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5" name="Oval 37">
                <a:extLst>
                  <a:ext uri="{FF2B5EF4-FFF2-40B4-BE49-F238E27FC236}">
                    <a16:creationId xmlns:a16="http://schemas.microsoft.com/office/drawing/2014/main" id="{24287394-0E8A-49C2-A266-12E85CA9B7C7}"/>
                  </a:ext>
                </a:extLst>
              </p:cNvPr>
              <p:cNvSpPr>
                <a:spLocks noChangeArrowheads="1"/>
              </p:cNvSpPr>
              <p:nvPr/>
            </p:nvSpPr>
            <p:spPr bwMode="auto">
              <a:xfrm>
                <a:off x="2651" y="1391"/>
                <a:ext cx="454" cy="454"/>
              </a:xfrm>
              <a:prstGeom prst="ellipse">
                <a:avLst/>
              </a:prstGeom>
              <a:noFill/>
              <a:ln w="19050" cap="rnd">
                <a:solidFill>
                  <a:schemeClr val="tx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1048" name="Oval 1047">
              <a:extLst>
                <a:ext uri="{FF2B5EF4-FFF2-40B4-BE49-F238E27FC236}">
                  <a16:creationId xmlns:a16="http://schemas.microsoft.com/office/drawing/2014/main" id="{485B8860-F17E-4897-BF5A-ECA705AA4B8F}"/>
                </a:ext>
              </a:extLst>
            </p:cNvPr>
            <p:cNvSpPr/>
            <p:nvPr/>
          </p:nvSpPr>
          <p:spPr>
            <a:xfrm>
              <a:off x="1537726" y="1689469"/>
              <a:ext cx="522030" cy="522030"/>
            </a:xfrm>
            <a:prstGeom prst="ellipse">
              <a:avLst/>
            </a:prstGeom>
            <a:solidFill>
              <a:srgbClr val="1C232F"/>
            </a:soli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grpSp>
          <p:nvGrpSpPr>
            <p:cNvPr id="112" name="Group 111">
              <a:extLst>
                <a:ext uri="{FF2B5EF4-FFF2-40B4-BE49-F238E27FC236}">
                  <a16:creationId xmlns:a16="http://schemas.microsoft.com/office/drawing/2014/main" id="{779B5C4B-CEB7-4C27-B6DB-81793C4BEF31}"/>
                </a:ext>
              </a:extLst>
            </p:cNvPr>
            <p:cNvGrpSpPr/>
            <p:nvPr/>
          </p:nvGrpSpPr>
          <p:grpSpPr>
            <a:xfrm>
              <a:off x="2269357" y="1429188"/>
              <a:ext cx="79520" cy="79520"/>
              <a:chOff x="5407022" y="1888576"/>
              <a:chExt cx="79520" cy="79520"/>
            </a:xfrm>
          </p:grpSpPr>
          <p:cxnSp>
            <p:nvCxnSpPr>
              <p:cNvPr id="113" name="Straight Connector 112">
                <a:extLst>
                  <a:ext uri="{FF2B5EF4-FFF2-40B4-BE49-F238E27FC236}">
                    <a16:creationId xmlns:a16="http://schemas.microsoft.com/office/drawing/2014/main" id="{8C797A18-3B22-4D73-BE04-5331C42FF5E8}"/>
                  </a:ext>
                </a:extLst>
              </p:cNvPr>
              <p:cNvCxnSpPr>
                <a:cxnSpLocks/>
              </p:cNvCxnSpPr>
              <p:nvPr/>
            </p:nvCxnSpPr>
            <p:spPr>
              <a:xfrm>
                <a:off x="5446782" y="1888576"/>
                <a:ext cx="0" cy="79520"/>
              </a:xfrm>
              <a:prstGeom prst="line">
                <a:avLst/>
              </a:prstGeom>
              <a:ln w="19050">
                <a:solidFill>
                  <a:srgbClr val="527FFF"/>
                </a:solidFill>
                <a:tailEnd type="none"/>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a:extLst>
                  <a:ext uri="{FF2B5EF4-FFF2-40B4-BE49-F238E27FC236}">
                    <a16:creationId xmlns:a16="http://schemas.microsoft.com/office/drawing/2014/main" id="{C7ED68F3-638E-43AB-965E-99B0B16E1270}"/>
                  </a:ext>
                </a:extLst>
              </p:cNvPr>
              <p:cNvCxnSpPr>
                <a:cxnSpLocks/>
              </p:cNvCxnSpPr>
              <p:nvPr/>
            </p:nvCxnSpPr>
            <p:spPr>
              <a:xfrm rot="5400000">
                <a:off x="5446782" y="1888576"/>
                <a:ext cx="0" cy="79520"/>
              </a:xfrm>
              <a:prstGeom prst="line">
                <a:avLst/>
              </a:prstGeom>
              <a:ln w="19050">
                <a:solidFill>
                  <a:srgbClr val="527FFF"/>
                </a:solidFill>
                <a:tailEnd type="none"/>
              </a:ln>
              <a:effectLst/>
            </p:spPr>
            <p:style>
              <a:lnRef idx="2">
                <a:schemeClr val="accent1"/>
              </a:lnRef>
              <a:fillRef idx="0">
                <a:schemeClr val="accent1"/>
              </a:fillRef>
              <a:effectRef idx="1">
                <a:schemeClr val="accent1"/>
              </a:effectRef>
              <a:fontRef idx="minor">
                <a:schemeClr val="tx1"/>
              </a:fontRef>
            </p:style>
          </p:cxnSp>
        </p:grpSp>
        <p:grpSp>
          <p:nvGrpSpPr>
            <p:cNvPr id="115" name="Group 114">
              <a:extLst>
                <a:ext uri="{FF2B5EF4-FFF2-40B4-BE49-F238E27FC236}">
                  <a16:creationId xmlns:a16="http://schemas.microsoft.com/office/drawing/2014/main" id="{3A6D4A34-B1CA-4278-B3AD-453243983EE4}"/>
                </a:ext>
              </a:extLst>
            </p:cNvPr>
            <p:cNvGrpSpPr/>
            <p:nvPr/>
          </p:nvGrpSpPr>
          <p:grpSpPr>
            <a:xfrm>
              <a:off x="2412631" y="1751679"/>
              <a:ext cx="57630" cy="57630"/>
              <a:chOff x="5407022" y="1888576"/>
              <a:chExt cx="79520" cy="79520"/>
            </a:xfrm>
          </p:grpSpPr>
          <p:cxnSp>
            <p:nvCxnSpPr>
              <p:cNvPr id="116" name="Straight Connector 115">
                <a:extLst>
                  <a:ext uri="{FF2B5EF4-FFF2-40B4-BE49-F238E27FC236}">
                    <a16:creationId xmlns:a16="http://schemas.microsoft.com/office/drawing/2014/main" id="{537532A4-856D-42B0-8223-97CB0306782B}"/>
                  </a:ext>
                </a:extLst>
              </p:cNvPr>
              <p:cNvCxnSpPr>
                <a:cxnSpLocks/>
              </p:cNvCxnSpPr>
              <p:nvPr/>
            </p:nvCxnSpPr>
            <p:spPr>
              <a:xfrm>
                <a:off x="5446782" y="1888576"/>
                <a:ext cx="0" cy="79520"/>
              </a:xfrm>
              <a:prstGeom prst="line">
                <a:avLst/>
              </a:prstGeom>
              <a:ln w="19050">
                <a:solidFill>
                  <a:srgbClr val="527FFF"/>
                </a:solidFill>
                <a:tailEnd type="none"/>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a:extLst>
                  <a:ext uri="{FF2B5EF4-FFF2-40B4-BE49-F238E27FC236}">
                    <a16:creationId xmlns:a16="http://schemas.microsoft.com/office/drawing/2014/main" id="{2C1B6298-69DA-4F32-A562-9F4E52371857}"/>
                  </a:ext>
                </a:extLst>
              </p:cNvPr>
              <p:cNvCxnSpPr>
                <a:cxnSpLocks/>
              </p:cNvCxnSpPr>
              <p:nvPr/>
            </p:nvCxnSpPr>
            <p:spPr>
              <a:xfrm rot="5400000">
                <a:off x="5446782" y="1888576"/>
                <a:ext cx="0" cy="79520"/>
              </a:xfrm>
              <a:prstGeom prst="line">
                <a:avLst/>
              </a:prstGeom>
              <a:ln w="19050">
                <a:solidFill>
                  <a:srgbClr val="527FFF"/>
                </a:solidFill>
                <a:tailEnd type="none"/>
              </a:ln>
              <a:effectLst/>
            </p:spPr>
            <p:style>
              <a:lnRef idx="2">
                <a:schemeClr val="accent1"/>
              </a:lnRef>
              <a:fillRef idx="0">
                <a:schemeClr val="accent1"/>
              </a:fillRef>
              <a:effectRef idx="1">
                <a:schemeClr val="accent1"/>
              </a:effectRef>
              <a:fontRef idx="minor">
                <a:schemeClr val="tx1"/>
              </a:fontRef>
            </p:style>
          </p:cxnSp>
        </p:grpSp>
        <p:grpSp>
          <p:nvGrpSpPr>
            <p:cNvPr id="118" name="Group 117">
              <a:extLst>
                <a:ext uri="{FF2B5EF4-FFF2-40B4-BE49-F238E27FC236}">
                  <a16:creationId xmlns:a16="http://schemas.microsoft.com/office/drawing/2014/main" id="{247807E3-5DB4-43CC-B8E0-662908890843}"/>
                </a:ext>
              </a:extLst>
            </p:cNvPr>
            <p:cNvGrpSpPr/>
            <p:nvPr/>
          </p:nvGrpSpPr>
          <p:grpSpPr>
            <a:xfrm>
              <a:off x="1302920" y="2409620"/>
              <a:ext cx="79520" cy="79520"/>
              <a:chOff x="5407022" y="1888576"/>
              <a:chExt cx="79520" cy="79520"/>
            </a:xfrm>
          </p:grpSpPr>
          <p:cxnSp>
            <p:nvCxnSpPr>
              <p:cNvPr id="119" name="Straight Connector 118">
                <a:extLst>
                  <a:ext uri="{FF2B5EF4-FFF2-40B4-BE49-F238E27FC236}">
                    <a16:creationId xmlns:a16="http://schemas.microsoft.com/office/drawing/2014/main" id="{C0210ED4-C105-482B-9BAB-8F3A92C09098}"/>
                  </a:ext>
                </a:extLst>
              </p:cNvPr>
              <p:cNvCxnSpPr>
                <a:cxnSpLocks/>
              </p:cNvCxnSpPr>
              <p:nvPr/>
            </p:nvCxnSpPr>
            <p:spPr>
              <a:xfrm>
                <a:off x="5446782" y="1888576"/>
                <a:ext cx="0" cy="79520"/>
              </a:xfrm>
              <a:prstGeom prst="line">
                <a:avLst/>
              </a:prstGeom>
              <a:ln w="19050">
                <a:solidFill>
                  <a:schemeClr val="tx1"/>
                </a:solidFill>
                <a:tailEnd type="none"/>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a:extLst>
                  <a:ext uri="{FF2B5EF4-FFF2-40B4-BE49-F238E27FC236}">
                    <a16:creationId xmlns:a16="http://schemas.microsoft.com/office/drawing/2014/main" id="{F33CC147-DE85-4DA4-A36E-EF4B15596E0B}"/>
                  </a:ext>
                </a:extLst>
              </p:cNvPr>
              <p:cNvCxnSpPr>
                <a:cxnSpLocks/>
              </p:cNvCxnSpPr>
              <p:nvPr/>
            </p:nvCxnSpPr>
            <p:spPr>
              <a:xfrm rot="5400000">
                <a:off x="5446782" y="1888576"/>
                <a:ext cx="0" cy="79520"/>
              </a:xfrm>
              <a:prstGeom prst="line">
                <a:avLst/>
              </a:prstGeom>
              <a:ln w="19050">
                <a:solidFill>
                  <a:schemeClr val="tx1"/>
                </a:solidFill>
                <a:tailEnd type="none"/>
              </a:ln>
              <a:effectLst/>
            </p:spPr>
            <p:style>
              <a:lnRef idx="2">
                <a:schemeClr val="accent1"/>
              </a:lnRef>
              <a:fillRef idx="0">
                <a:schemeClr val="accent1"/>
              </a:fillRef>
              <a:effectRef idx="1">
                <a:schemeClr val="accent1"/>
              </a:effectRef>
              <a:fontRef idx="minor">
                <a:schemeClr val="tx1"/>
              </a:fontRef>
            </p:style>
          </p:cxnSp>
        </p:grpSp>
        <p:grpSp>
          <p:nvGrpSpPr>
            <p:cNvPr id="121" name="Group 120">
              <a:extLst>
                <a:ext uri="{FF2B5EF4-FFF2-40B4-BE49-F238E27FC236}">
                  <a16:creationId xmlns:a16="http://schemas.microsoft.com/office/drawing/2014/main" id="{D5886A5A-B2F8-42A0-98F5-5BED43ED0D61}"/>
                </a:ext>
              </a:extLst>
            </p:cNvPr>
            <p:cNvGrpSpPr/>
            <p:nvPr/>
          </p:nvGrpSpPr>
          <p:grpSpPr>
            <a:xfrm>
              <a:off x="1117503" y="2155773"/>
              <a:ext cx="57630" cy="57630"/>
              <a:chOff x="5407022" y="1888576"/>
              <a:chExt cx="79520" cy="79520"/>
            </a:xfrm>
          </p:grpSpPr>
          <p:cxnSp>
            <p:nvCxnSpPr>
              <p:cNvPr id="122" name="Straight Connector 121">
                <a:extLst>
                  <a:ext uri="{FF2B5EF4-FFF2-40B4-BE49-F238E27FC236}">
                    <a16:creationId xmlns:a16="http://schemas.microsoft.com/office/drawing/2014/main" id="{9C2AF0EE-FEFD-4E31-99F9-43AB05E9672A}"/>
                  </a:ext>
                </a:extLst>
              </p:cNvPr>
              <p:cNvCxnSpPr>
                <a:cxnSpLocks/>
              </p:cNvCxnSpPr>
              <p:nvPr/>
            </p:nvCxnSpPr>
            <p:spPr>
              <a:xfrm>
                <a:off x="5446782" y="1888576"/>
                <a:ext cx="0" cy="79520"/>
              </a:xfrm>
              <a:prstGeom prst="line">
                <a:avLst/>
              </a:prstGeom>
              <a:ln w="19050">
                <a:solidFill>
                  <a:srgbClr val="527FFF"/>
                </a:solidFill>
                <a:tailEnd type="none"/>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a:extLst>
                  <a:ext uri="{FF2B5EF4-FFF2-40B4-BE49-F238E27FC236}">
                    <a16:creationId xmlns:a16="http://schemas.microsoft.com/office/drawing/2014/main" id="{009E618E-EB43-4C61-9D10-DD2D118471C4}"/>
                  </a:ext>
                </a:extLst>
              </p:cNvPr>
              <p:cNvCxnSpPr>
                <a:cxnSpLocks/>
              </p:cNvCxnSpPr>
              <p:nvPr/>
            </p:nvCxnSpPr>
            <p:spPr>
              <a:xfrm rot="5400000">
                <a:off x="5446782" y="1888576"/>
                <a:ext cx="0" cy="79520"/>
              </a:xfrm>
              <a:prstGeom prst="line">
                <a:avLst/>
              </a:prstGeom>
              <a:ln w="19050">
                <a:solidFill>
                  <a:srgbClr val="527FFF"/>
                </a:solidFill>
                <a:tailEnd type="none"/>
              </a:ln>
              <a:effectLst/>
            </p:spPr>
            <p:style>
              <a:lnRef idx="2">
                <a:schemeClr val="accent1"/>
              </a:lnRef>
              <a:fillRef idx="0">
                <a:schemeClr val="accent1"/>
              </a:fillRef>
              <a:effectRef idx="1">
                <a:schemeClr val="accent1"/>
              </a:effectRef>
              <a:fontRef idx="minor">
                <a:schemeClr val="tx1"/>
              </a:fontRef>
            </p:style>
          </p:cxnSp>
        </p:grpSp>
        <p:cxnSp>
          <p:nvCxnSpPr>
            <p:cNvPr id="104" name="Straight Connector 103">
              <a:extLst>
                <a:ext uri="{FF2B5EF4-FFF2-40B4-BE49-F238E27FC236}">
                  <a16:creationId xmlns:a16="http://schemas.microsoft.com/office/drawing/2014/main" id="{90C40D37-3675-4D05-B0CC-8196F7CA5F8C}"/>
                </a:ext>
              </a:extLst>
            </p:cNvPr>
            <p:cNvCxnSpPr/>
            <p:nvPr/>
          </p:nvCxnSpPr>
          <p:spPr>
            <a:xfrm>
              <a:off x="2281263" y="1580197"/>
              <a:ext cx="469081" cy="0"/>
            </a:xfrm>
            <a:prstGeom prst="line">
              <a:avLst/>
            </a:prstGeom>
            <a:ln w="19050">
              <a:solidFill>
                <a:srgbClr val="527FFF"/>
              </a:solidFill>
              <a:tailEnd type="none"/>
            </a:ln>
            <a:effectLst/>
          </p:spPr>
          <p:style>
            <a:lnRef idx="2">
              <a:schemeClr val="accent1"/>
            </a:lnRef>
            <a:fillRef idx="0">
              <a:schemeClr val="accent1"/>
            </a:fillRef>
            <a:effectRef idx="1">
              <a:schemeClr val="accent1"/>
            </a:effectRef>
            <a:fontRef idx="minor">
              <a:schemeClr val="tx1"/>
            </a:fontRef>
          </p:style>
        </p:cxnSp>
        <p:cxnSp>
          <p:nvCxnSpPr>
            <p:cNvPr id="126" name="Straight Connector 125">
              <a:extLst>
                <a:ext uri="{FF2B5EF4-FFF2-40B4-BE49-F238E27FC236}">
                  <a16:creationId xmlns:a16="http://schemas.microsoft.com/office/drawing/2014/main" id="{87C1E64C-33E5-4ED8-AEB9-7D515EC8D49A}"/>
                </a:ext>
              </a:extLst>
            </p:cNvPr>
            <p:cNvCxnSpPr>
              <a:cxnSpLocks/>
            </p:cNvCxnSpPr>
            <p:nvPr/>
          </p:nvCxnSpPr>
          <p:spPr>
            <a:xfrm>
              <a:off x="2467879" y="1523851"/>
              <a:ext cx="191977" cy="0"/>
            </a:xfrm>
            <a:prstGeom prst="line">
              <a:avLst/>
            </a:prstGeom>
            <a:ln w="19050">
              <a:solidFill>
                <a:schemeClr val="tx1"/>
              </a:solidFill>
              <a:tailEnd type="none"/>
            </a:ln>
            <a:effectLst/>
          </p:spPr>
          <p:style>
            <a:lnRef idx="2">
              <a:schemeClr val="accent1"/>
            </a:lnRef>
            <a:fillRef idx="0">
              <a:schemeClr val="accent1"/>
            </a:fillRef>
            <a:effectRef idx="1">
              <a:schemeClr val="accent1"/>
            </a:effectRef>
            <a:fontRef idx="minor">
              <a:schemeClr val="tx1"/>
            </a:fontRef>
          </p:style>
        </p:cxnSp>
        <p:cxnSp>
          <p:nvCxnSpPr>
            <p:cNvPr id="129" name="Straight Connector 128">
              <a:extLst>
                <a:ext uri="{FF2B5EF4-FFF2-40B4-BE49-F238E27FC236}">
                  <a16:creationId xmlns:a16="http://schemas.microsoft.com/office/drawing/2014/main" id="{5863D40D-16A2-4AA1-8D15-7AE495F34920}"/>
                </a:ext>
              </a:extLst>
            </p:cNvPr>
            <p:cNvCxnSpPr>
              <a:cxnSpLocks/>
            </p:cNvCxnSpPr>
            <p:nvPr/>
          </p:nvCxnSpPr>
          <p:spPr>
            <a:xfrm>
              <a:off x="2381004" y="1636543"/>
              <a:ext cx="247264" cy="0"/>
            </a:xfrm>
            <a:prstGeom prst="line">
              <a:avLst/>
            </a:prstGeom>
            <a:ln w="19050">
              <a:solidFill>
                <a:schemeClr val="tx1"/>
              </a:solidFill>
              <a:tailEnd type="none"/>
            </a:ln>
            <a:effectLst/>
          </p:spPr>
          <p:style>
            <a:lnRef idx="2">
              <a:schemeClr val="accent1"/>
            </a:lnRef>
            <a:fillRef idx="0">
              <a:schemeClr val="accent1"/>
            </a:fillRef>
            <a:effectRef idx="1">
              <a:schemeClr val="accent1"/>
            </a:effectRef>
            <a:fontRef idx="minor">
              <a:schemeClr val="tx1"/>
            </a:fontRef>
          </p:style>
        </p:cxnSp>
        <p:cxnSp>
          <p:nvCxnSpPr>
            <p:cNvPr id="131" name="Straight Connector 130">
              <a:extLst>
                <a:ext uri="{FF2B5EF4-FFF2-40B4-BE49-F238E27FC236}">
                  <a16:creationId xmlns:a16="http://schemas.microsoft.com/office/drawing/2014/main" id="{BE5E7C69-DF07-4C17-8BD8-655E9A95D25D}"/>
                </a:ext>
              </a:extLst>
            </p:cNvPr>
            <p:cNvCxnSpPr/>
            <p:nvPr/>
          </p:nvCxnSpPr>
          <p:spPr>
            <a:xfrm>
              <a:off x="825972" y="2343970"/>
              <a:ext cx="469081" cy="0"/>
            </a:xfrm>
            <a:prstGeom prst="line">
              <a:avLst/>
            </a:prstGeom>
            <a:ln w="19050">
              <a:solidFill>
                <a:srgbClr val="527FFF"/>
              </a:solidFill>
              <a:tailEnd type="none"/>
            </a:ln>
            <a:effectLst/>
          </p:spPr>
          <p:style>
            <a:lnRef idx="2">
              <a:schemeClr val="accent1"/>
            </a:lnRef>
            <a:fillRef idx="0">
              <a:schemeClr val="accent1"/>
            </a:fillRef>
            <a:effectRef idx="1">
              <a:schemeClr val="accent1"/>
            </a:effectRef>
            <a:fontRef idx="minor">
              <a:schemeClr val="tx1"/>
            </a:fontRef>
          </p:style>
        </p:cxnSp>
        <p:cxnSp>
          <p:nvCxnSpPr>
            <p:cNvPr id="132" name="Straight Connector 131">
              <a:extLst>
                <a:ext uri="{FF2B5EF4-FFF2-40B4-BE49-F238E27FC236}">
                  <a16:creationId xmlns:a16="http://schemas.microsoft.com/office/drawing/2014/main" id="{B3669880-4212-4A51-B8C6-3A1937DBEFE0}"/>
                </a:ext>
              </a:extLst>
            </p:cNvPr>
            <p:cNvCxnSpPr>
              <a:cxnSpLocks/>
            </p:cNvCxnSpPr>
            <p:nvPr/>
          </p:nvCxnSpPr>
          <p:spPr>
            <a:xfrm>
              <a:off x="918722" y="2290670"/>
              <a:ext cx="191977" cy="0"/>
            </a:xfrm>
            <a:prstGeom prst="line">
              <a:avLst/>
            </a:prstGeom>
            <a:ln w="19050">
              <a:solidFill>
                <a:schemeClr val="tx1"/>
              </a:solidFill>
              <a:tailEnd type="none"/>
            </a:ln>
            <a:effectLst/>
          </p:spPr>
          <p:style>
            <a:lnRef idx="2">
              <a:schemeClr val="accent1"/>
            </a:lnRef>
            <a:fillRef idx="0">
              <a:schemeClr val="accent1"/>
            </a:fillRef>
            <a:effectRef idx="1">
              <a:schemeClr val="accent1"/>
            </a:effectRef>
            <a:fontRef idx="minor">
              <a:schemeClr val="tx1"/>
            </a:fontRef>
          </p:style>
        </p:cxnSp>
        <p:cxnSp>
          <p:nvCxnSpPr>
            <p:cNvPr id="133" name="Straight Connector 132">
              <a:extLst>
                <a:ext uri="{FF2B5EF4-FFF2-40B4-BE49-F238E27FC236}">
                  <a16:creationId xmlns:a16="http://schemas.microsoft.com/office/drawing/2014/main" id="{F3391B12-3C84-4FD8-B4ED-813F9821CC88}"/>
                </a:ext>
              </a:extLst>
            </p:cNvPr>
            <p:cNvCxnSpPr>
              <a:cxnSpLocks/>
            </p:cNvCxnSpPr>
            <p:nvPr/>
          </p:nvCxnSpPr>
          <p:spPr>
            <a:xfrm>
              <a:off x="946244" y="2397270"/>
              <a:ext cx="247264" cy="0"/>
            </a:xfrm>
            <a:prstGeom prst="line">
              <a:avLst/>
            </a:prstGeom>
            <a:ln w="19050">
              <a:solidFill>
                <a:schemeClr val="tx1"/>
              </a:solidFill>
              <a:tailEnd type="none"/>
            </a:ln>
            <a:effectLst/>
          </p:spPr>
          <p:style>
            <a:lnRef idx="2">
              <a:schemeClr val="accent1"/>
            </a:lnRef>
            <a:fillRef idx="0">
              <a:schemeClr val="accent1"/>
            </a:fillRef>
            <a:effectRef idx="1">
              <a:schemeClr val="accent1"/>
            </a:effectRef>
            <a:fontRef idx="minor">
              <a:schemeClr val="tx1"/>
            </a:fontRef>
          </p:style>
        </p:cxnSp>
        <p:sp>
          <p:nvSpPr>
            <p:cNvPr id="127" name="Oval 126">
              <a:extLst>
                <a:ext uri="{FF2B5EF4-FFF2-40B4-BE49-F238E27FC236}">
                  <a16:creationId xmlns:a16="http://schemas.microsoft.com/office/drawing/2014/main" id="{41AA6CCD-EFE1-40E6-8DD5-FE93FFE63E56}"/>
                </a:ext>
              </a:extLst>
            </p:cNvPr>
            <p:cNvSpPr/>
            <p:nvPr/>
          </p:nvSpPr>
          <p:spPr>
            <a:xfrm>
              <a:off x="1225962" y="1386275"/>
              <a:ext cx="1136286" cy="1136286"/>
            </a:xfrm>
            <a:prstGeom prst="ellipse">
              <a:avLst/>
            </a:prstGeom>
            <a:noFill/>
            <a:ln w="19050">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grpSp>
          <p:nvGrpSpPr>
            <p:cNvPr id="142" name="Group 141">
              <a:extLst>
                <a:ext uri="{FF2B5EF4-FFF2-40B4-BE49-F238E27FC236}">
                  <a16:creationId xmlns:a16="http://schemas.microsoft.com/office/drawing/2014/main" id="{DBF6F714-3546-4D44-BD9F-A11C34C831E7}"/>
                </a:ext>
              </a:extLst>
            </p:cNvPr>
            <p:cNvGrpSpPr/>
            <p:nvPr/>
          </p:nvGrpSpPr>
          <p:grpSpPr>
            <a:xfrm>
              <a:off x="1652190" y="1801590"/>
              <a:ext cx="295086" cy="295086"/>
              <a:chOff x="6619537" y="2122513"/>
              <a:chExt cx="731166" cy="731166"/>
            </a:xfrm>
          </p:grpSpPr>
          <p:sp>
            <p:nvSpPr>
              <p:cNvPr id="143" name="Oval 142">
                <a:extLst>
                  <a:ext uri="{FF2B5EF4-FFF2-40B4-BE49-F238E27FC236}">
                    <a16:creationId xmlns:a16="http://schemas.microsoft.com/office/drawing/2014/main" id="{77A9E77A-C1D0-4A99-AD5C-C4768986CBFD}"/>
                  </a:ext>
                </a:extLst>
              </p:cNvPr>
              <p:cNvSpPr/>
              <p:nvPr/>
            </p:nvSpPr>
            <p:spPr>
              <a:xfrm>
                <a:off x="6619537" y="2122513"/>
                <a:ext cx="731166" cy="731166"/>
              </a:xfrm>
              <a:prstGeom prst="ellipse">
                <a:avLst/>
              </a:prstGeom>
              <a:solidFill>
                <a:schemeClr val="bg1"/>
              </a:solidFill>
              <a:ln w="19050" cap="rnd">
                <a:solidFill>
                  <a:schemeClr val="tx1"/>
                </a:solidFill>
                <a:prstDash val="solid"/>
                <a:round/>
                <a:headEnd/>
                <a:tailEnd/>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dirty="0">
                  <a:solidFill>
                    <a:schemeClr val="tx1"/>
                  </a:solidFill>
                </a:endParaRPr>
              </a:p>
            </p:txBody>
          </p:sp>
          <p:cxnSp>
            <p:nvCxnSpPr>
              <p:cNvPr id="144" name="Straight Connector 143">
                <a:extLst>
                  <a:ext uri="{FF2B5EF4-FFF2-40B4-BE49-F238E27FC236}">
                    <a16:creationId xmlns:a16="http://schemas.microsoft.com/office/drawing/2014/main" id="{6B57D800-A6CE-44DC-B917-E3C1DD754B03}"/>
                  </a:ext>
                </a:extLst>
              </p:cNvPr>
              <p:cNvCxnSpPr>
                <a:cxnSpLocks/>
              </p:cNvCxnSpPr>
              <p:nvPr/>
            </p:nvCxnSpPr>
            <p:spPr>
              <a:xfrm>
                <a:off x="6980699" y="2280142"/>
                <a:ext cx="0" cy="221364"/>
              </a:xfrm>
              <a:prstGeom prst="line">
                <a:avLst/>
              </a:prstGeom>
              <a:solidFill>
                <a:schemeClr val="bg1"/>
              </a:solidFill>
              <a:ln w="19050" cap="rnd">
                <a:solidFill>
                  <a:srgbClr val="527FFF"/>
                </a:solidFill>
                <a:prstDash val="solid"/>
                <a:round/>
                <a:headEnd/>
                <a:tailEnd/>
              </a:ln>
            </p:spPr>
          </p:cxnSp>
          <p:cxnSp>
            <p:nvCxnSpPr>
              <p:cNvPr id="145" name="Straight Connector 144">
                <a:extLst>
                  <a:ext uri="{FF2B5EF4-FFF2-40B4-BE49-F238E27FC236}">
                    <a16:creationId xmlns:a16="http://schemas.microsoft.com/office/drawing/2014/main" id="{324879BD-4B3A-44E9-A73B-58A2ACA15E16}"/>
                  </a:ext>
                </a:extLst>
              </p:cNvPr>
              <p:cNvCxnSpPr>
                <a:cxnSpLocks/>
              </p:cNvCxnSpPr>
              <p:nvPr/>
            </p:nvCxnSpPr>
            <p:spPr>
              <a:xfrm>
                <a:off x="6980144" y="2500312"/>
                <a:ext cx="123657" cy="134512"/>
              </a:xfrm>
              <a:prstGeom prst="line">
                <a:avLst/>
              </a:prstGeom>
              <a:solidFill>
                <a:schemeClr val="bg1"/>
              </a:solidFill>
              <a:ln w="19050" cap="rnd">
                <a:solidFill>
                  <a:srgbClr val="527FFF"/>
                </a:solidFill>
                <a:prstDash val="solid"/>
                <a:round/>
                <a:headEnd/>
                <a:tailEnd/>
              </a:ln>
            </p:spPr>
          </p:cxnSp>
        </p:grpSp>
        <p:sp>
          <p:nvSpPr>
            <p:cNvPr id="1024" name="Arc 1023">
              <a:extLst>
                <a:ext uri="{FF2B5EF4-FFF2-40B4-BE49-F238E27FC236}">
                  <a16:creationId xmlns:a16="http://schemas.microsoft.com/office/drawing/2014/main" id="{204FC743-0B24-418B-B5E8-C24215C3B1EA}"/>
                </a:ext>
              </a:extLst>
            </p:cNvPr>
            <p:cNvSpPr/>
            <p:nvPr/>
          </p:nvSpPr>
          <p:spPr>
            <a:xfrm>
              <a:off x="1594225" y="1743485"/>
              <a:ext cx="412250" cy="412250"/>
            </a:xfrm>
            <a:prstGeom prst="arc">
              <a:avLst>
                <a:gd name="adj1" fmla="val 19005261"/>
                <a:gd name="adj2" fmla="val 7387053"/>
              </a:avLst>
            </a:prstGeom>
            <a:ln w="19050">
              <a:solidFill>
                <a:schemeClr val="tx1"/>
              </a:solidFill>
              <a:tailEnd type="arrow" w="sm" len="sm"/>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7" name="Arc 146">
              <a:extLst>
                <a:ext uri="{FF2B5EF4-FFF2-40B4-BE49-F238E27FC236}">
                  <a16:creationId xmlns:a16="http://schemas.microsoft.com/office/drawing/2014/main" id="{68E19FBF-0EC9-4DFC-8C53-2448DC9C3467}"/>
                </a:ext>
              </a:extLst>
            </p:cNvPr>
            <p:cNvSpPr/>
            <p:nvPr/>
          </p:nvSpPr>
          <p:spPr>
            <a:xfrm>
              <a:off x="1594225" y="1743485"/>
              <a:ext cx="412250" cy="412250"/>
            </a:xfrm>
            <a:prstGeom prst="arc">
              <a:avLst>
                <a:gd name="adj1" fmla="val 8274140"/>
                <a:gd name="adj2" fmla="val 18001773"/>
              </a:avLst>
            </a:prstGeom>
            <a:ln w="19050">
              <a:solidFill>
                <a:schemeClr val="tx1"/>
              </a:solidFill>
              <a:tailEnd type="arrow" w="sm" len="sm"/>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2" name="Oval 201">
              <a:extLst>
                <a:ext uri="{FF2B5EF4-FFF2-40B4-BE49-F238E27FC236}">
                  <a16:creationId xmlns:a16="http://schemas.microsoft.com/office/drawing/2014/main" id="{8A3F72DA-BD03-4150-94E7-1EF2F65FBF1C}"/>
                </a:ext>
              </a:extLst>
            </p:cNvPr>
            <p:cNvSpPr/>
            <p:nvPr/>
          </p:nvSpPr>
          <p:spPr>
            <a:xfrm>
              <a:off x="2156879" y="1919100"/>
              <a:ext cx="522030" cy="522030"/>
            </a:xfrm>
            <a:prstGeom prst="ellipse">
              <a:avLst/>
            </a:prstGeom>
            <a:solidFill>
              <a:srgbClr val="1C232F"/>
            </a:soli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grpSp>
          <p:nvGrpSpPr>
            <p:cNvPr id="32" name="Graphic 5097">
              <a:extLst>
                <a:ext uri="{FF2B5EF4-FFF2-40B4-BE49-F238E27FC236}">
                  <a16:creationId xmlns:a16="http://schemas.microsoft.com/office/drawing/2014/main" id="{A87F0421-0D14-4FC0-BC6D-7735C830C5EA}"/>
                </a:ext>
              </a:extLst>
            </p:cNvPr>
            <p:cNvGrpSpPr/>
            <p:nvPr/>
          </p:nvGrpSpPr>
          <p:grpSpPr>
            <a:xfrm>
              <a:off x="2063457" y="1812108"/>
              <a:ext cx="761525" cy="761525"/>
              <a:chOff x="5097071" y="6858000"/>
              <a:chExt cx="1905000" cy="1905000"/>
            </a:xfrm>
          </p:grpSpPr>
          <p:sp>
            <p:nvSpPr>
              <p:cNvPr id="33" name="Freeform: Shape 32">
                <a:extLst>
                  <a:ext uri="{FF2B5EF4-FFF2-40B4-BE49-F238E27FC236}">
                    <a16:creationId xmlns:a16="http://schemas.microsoft.com/office/drawing/2014/main" id="{E22E14E2-260A-41D3-9EC8-A5CB5E1F33CA}"/>
                  </a:ext>
                </a:extLst>
              </p:cNvPr>
              <p:cNvSpPr/>
              <p:nvPr/>
            </p:nvSpPr>
            <p:spPr>
              <a:xfrm>
                <a:off x="5485405" y="7691532"/>
                <a:ext cx="9525" cy="250126"/>
              </a:xfrm>
              <a:custGeom>
                <a:avLst/>
                <a:gdLst>
                  <a:gd name="connsiteX0" fmla="*/ 0 w 9525"/>
                  <a:gd name="connsiteY0" fmla="*/ 250126 h 250126"/>
                  <a:gd name="connsiteX1" fmla="*/ 0 w 9525"/>
                  <a:gd name="connsiteY1" fmla="*/ 125063 h 250126"/>
                  <a:gd name="connsiteX2" fmla="*/ 0 w 9525"/>
                  <a:gd name="connsiteY2" fmla="*/ 0 h 250126"/>
                  <a:gd name="connsiteX3" fmla="*/ 0 w 9525"/>
                  <a:gd name="connsiteY3" fmla="*/ 250126 h 250126"/>
                </a:gdLst>
                <a:ahLst/>
                <a:cxnLst>
                  <a:cxn ang="0">
                    <a:pos x="connsiteX0" y="connsiteY0"/>
                  </a:cxn>
                  <a:cxn ang="0">
                    <a:pos x="connsiteX1" y="connsiteY1"/>
                  </a:cxn>
                  <a:cxn ang="0">
                    <a:pos x="connsiteX2" y="connsiteY2"/>
                  </a:cxn>
                  <a:cxn ang="0">
                    <a:pos x="connsiteX3" y="connsiteY3"/>
                  </a:cxn>
                </a:cxnLst>
                <a:rect l="l" t="t" r="r" b="b"/>
                <a:pathLst>
                  <a:path w="9525" h="250126">
                    <a:moveTo>
                      <a:pt x="0" y="250126"/>
                    </a:moveTo>
                    <a:lnTo>
                      <a:pt x="0" y="125063"/>
                    </a:lnTo>
                    <a:lnTo>
                      <a:pt x="0" y="0"/>
                    </a:lnTo>
                    <a:lnTo>
                      <a:pt x="0" y="250126"/>
                    </a:lnTo>
                    <a:close/>
                  </a:path>
                </a:pathLst>
              </a:custGeom>
              <a:noFill/>
              <a:ln w="19050" cap="flat">
                <a:solidFill>
                  <a:srgbClr val="FFFFFF"/>
                </a:solidFill>
                <a:prstDash val="solid"/>
                <a:round/>
              </a:ln>
            </p:spPr>
            <p:txBody>
              <a:bodyPr rtlCol="0" anchor="ctr"/>
              <a:lstStyle/>
              <a:p>
                <a:endParaRPr lang="en-US" dirty="0"/>
              </a:p>
            </p:txBody>
          </p:sp>
          <p:sp>
            <p:nvSpPr>
              <p:cNvPr id="34" name="Freeform: Shape 33">
                <a:extLst>
                  <a:ext uri="{FF2B5EF4-FFF2-40B4-BE49-F238E27FC236}">
                    <a16:creationId xmlns:a16="http://schemas.microsoft.com/office/drawing/2014/main" id="{777A6E8A-44D1-44BD-9DA3-4A836E27AD0B}"/>
                  </a:ext>
                </a:extLst>
              </p:cNvPr>
              <p:cNvSpPr/>
              <p:nvPr/>
            </p:nvSpPr>
            <p:spPr>
              <a:xfrm>
                <a:off x="5767440" y="7457884"/>
                <a:ext cx="141065" cy="358711"/>
              </a:xfrm>
              <a:custGeom>
                <a:avLst/>
                <a:gdLst>
                  <a:gd name="connsiteX0" fmla="*/ 0 w 141065"/>
                  <a:gd name="connsiteY0" fmla="*/ 358712 h 358711"/>
                  <a:gd name="connsiteX1" fmla="*/ 0 w 141065"/>
                  <a:gd name="connsiteY1" fmla="*/ 211550 h 358711"/>
                  <a:gd name="connsiteX2" fmla="*/ 141065 w 141065"/>
                  <a:gd name="connsiteY2" fmla="*/ 141065 h 358711"/>
                  <a:gd name="connsiteX3" fmla="*/ 141065 w 141065"/>
                  <a:gd name="connsiteY3" fmla="*/ 0 h 358711"/>
                </a:gdLst>
                <a:ahLst/>
                <a:cxnLst>
                  <a:cxn ang="0">
                    <a:pos x="connsiteX0" y="connsiteY0"/>
                  </a:cxn>
                  <a:cxn ang="0">
                    <a:pos x="connsiteX1" y="connsiteY1"/>
                  </a:cxn>
                  <a:cxn ang="0">
                    <a:pos x="connsiteX2" y="connsiteY2"/>
                  </a:cxn>
                  <a:cxn ang="0">
                    <a:pos x="connsiteX3" y="connsiteY3"/>
                  </a:cxn>
                </a:cxnLst>
                <a:rect l="l" t="t" r="r" b="b"/>
                <a:pathLst>
                  <a:path w="141065" h="358711">
                    <a:moveTo>
                      <a:pt x="0" y="358712"/>
                    </a:moveTo>
                    <a:lnTo>
                      <a:pt x="0" y="211550"/>
                    </a:lnTo>
                    <a:lnTo>
                      <a:pt x="141065" y="141065"/>
                    </a:lnTo>
                    <a:lnTo>
                      <a:pt x="141065" y="0"/>
                    </a:lnTo>
                  </a:path>
                </a:pathLst>
              </a:custGeom>
              <a:noFill/>
              <a:ln w="19050" cap="flat">
                <a:solidFill>
                  <a:srgbClr val="FFFFFF"/>
                </a:solidFill>
                <a:prstDash val="solid"/>
                <a:round/>
              </a:ln>
            </p:spPr>
            <p:txBody>
              <a:bodyPr rtlCol="0" anchor="ctr"/>
              <a:lstStyle/>
              <a:p>
                <a:endParaRPr lang="en-US" dirty="0"/>
              </a:p>
            </p:txBody>
          </p:sp>
          <p:sp>
            <p:nvSpPr>
              <p:cNvPr id="35" name="Freeform: Shape 34">
                <a:extLst>
                  <a:ext uri="{FF2B5EF4-FFF2-40B4-BE49-F238E27FC236}">
                    <a16:creationId xmlns:a16="http://schemas.microsoft.com/office/drawing/2014/main" id="{7B1561CB-DF00-4BA9-98D0-718F1DDE8635}"/>
                  </a:ext>
                </a:extLst>
              </p:cNvPr>
              <p:cNvSpPr/>
              <p:nvPr/>
            </p:nvSpPr>
            <p:spPr>
              <a:xfrm>
                <a:off x="5626470" y="7598949"/>
                <a:ext cx="140969" cy="70484"/>
              </a:xfrm>
              <a:custGeom>
                <a:avLst/>
                <a:gdLst>
                  <a:gd name="connsiteX0" fmla="*/ 140970 w 140969"/>
                  <a:gd name="connsiteY0" fmla="*/ 70485 h 70484"/>
                  <a:gd name="connsiteX1" fmla="*/ 0 w 140969"/>
                  <a:gd name="connsiteY1" fmla="*/ 0 h 70484"/>
                </a:gdLst>
                <a:ahLst/>
                <a:cxnLst>
                  <a:cxn ang="0">
                    <a:pos x="connsiteX0" y="connsiteY0"/>
                  </a:cxn>
                  <a:cxn ang="0">
                    <a:pos x="connsiteX1" y="connsiteY1"/>
                  </a:cxn>
                </a:cxnLst>
                <a:rect l="l" t="t" r="r" b="b"/>
                <a:pathLst>
                  <a:path w="140969" h="70484">
                    <a:moveTo>
                      <a:pt x="140970" y="70485"/>
                    </a:moveTo>
                    <a:lnTo>
                      <a:pt x="0" y="0"/>
                    </a:lnTo>
                  </a:path>
                </a:pathLst>
              </a:custGeom>
              <a:ln w="19050" cap="flat">
                <a:solidFill>
                  <a:srgbClr val="FFFFFF"/>
                </a:solidFill>
                <a:prstDash val="solid"/>
                <a:round/>
              </a:ln>
            </p:spPr>
            <p:txBody>
              <a:bodyPr rtlCol="0" anchor="ctr"/>
              <a:lstStyle/>
              <a:p>
                <a:endParaRPr lang="en-US" dirty="0"/>
              </a:p>
            </p:txBody>
          </p:sp>
          <p:sp>
            <p:nvSpPr>
              <p:cNvPr id="36" name="Freeform: Shape 35">
                <a:extLst>
                  <a:ext uri="{FF2B5EF4-FFF2-40B4-BE49-F238E27FC236}">
                    <a16:creationId xmlns:a16="http://schemas.microsoft.com/office/drawing/2014/main" id="{AE85D1EA-39A4-4C0F-A833-3E54BED5B18C}"/>
                  </a:ext>
                </a:extLst>
              </p:cNvPr>
              <p:cNvSpPr/>
              <p:nvPr/>
            </p:nvSpPr>
            <p:spPr>
              <a:xfrm>
                <a:off x="5767440" y="7331678"/>
                <a:ext cx="9525" cy="173259"/>
              </a:xfrm>
              <a:custGeom>
                <a:avLst/>
                <a:gdLst>
                  <a:gd name="connsiteX0" fmla="*/ 0 w 9525"/>
                  <a:gd name="connsiteY0" fmla="*/ 173260 h 173259"/>
                  <a:gd name="connsiteX1" fmla="*/ 0 w 9525"/>
                  <a:gd name="connsiteY1" fmla="*/ 0 h 173259"/>
                </a:gdLst>
                <a:ahLst/>
                <a:cxnLst>
                  <a:cxn ang="0">
                    <a:pos x="connsiteX0" y="connsiteY0"/>
                  </a:cxn>
                  <a:cxn ang="0">
                    <a:pos x="connsiteX1" y="connsiteY1"/>
                  </a:cxn>
                </a:cxnLst>
                <a:rect l="l" t="t" r="r" b="b"/>
                <a:pathLst>
                  <a:path w="9525" h="173259">
                    <a:moveTo>
                      <a:pt x="0" y="173260"/>
                    </a:moveTo>
                    <a:lnTo>
                      <a:pt x="0" y="0"/>
                    </a:lnTo>
                  </a:path>
                </a:pathLst>
              </a:custGeom>
              <a:ln w="19050" cap="flat">
                <a:solidFill>
                  <a:srgbClr val="FFFFFF"/>
                </a:solidFill>
                <a:prstDash val="solid"/>
                <a:round/>
              </a:ln>
            </p:spPr>
            <p:txBody>
              <a:bodyPr rtlCol="0" anchor="ctr"/>
              <a:lstStyle/>
              <a:p>
                <a:endParaRPr lang="en-US" dirty="0"/>
              </a:p>
            </p:txBody>
          </p:sp>
          <p:sp>
            <p:nvSpPr>
              <p:cNvPr id="37" name="Freeform: Shape 36">
                <a:extLst>
                  <a:ext uri="{FF2B5EF4-FFF2-40B4-BE49-F238E27FC236}">
                    <a16:creationId xmlns:a16="http://schemas.microsoft.com/office/drawing/2014/main" id="{71678D4B-5961-4200-81E4-C3134FBFDBD1}"/>
                  </a:ext>
                </a:extLst>
              </p:cNvPr>
              <p:cNvSpPr/>
              <p:nvPr/>
            </p:nvSpPr>
            <p:spPr>
              <a:xfrm>
                <a:off x="5485405" y="7738110"/>
                <a:ext cx="135826" cy="80009"/>
              </a:xfrm>
              <a:custGeom>
                <a:avLst/>
                <a:gdLst>
                  <a:gd name="connsiteX0" fmla="*/ 0 w 135826"/>
                  <a:gd name="connsiteY0" fmla="*/ 80010 h 80009"/>
                  <a:gd name="connsiteX1" fmla="*/ 135826 w 135826"/>
                  <a:gd name="connsiteY1" fmla="*/ 0 h 80009"/>
                </a:gdLst>
                <a:ahLst/>
                <a:cxnLst>
                  <a:cxn ang="0">
                    <a:pos x="connsiteX0" y="connsiteY0"/>
                  </a:cxn>
                  <a:cxn ang="0">
                    <a:pos x="connsiteX1" y="connsiteY1"/>
                  </a:cxn>
                </a:cxnLst>
                <a:rect l="l" t="t" r="r" b="b"/>
                <a:pathLst>
                  <a:path w="135826" h="80009">
                    <a:moveTo>
                      <a:pt x="0" y="80010"/>
                    </a:moveTo>
                    <a:lnTo>
                      <a:pt x="135826" y="0"/>
                    </a:lnTo>
                  </a:path>
                </a:pathLst>
              </a:custGeom>
              <a:ln w="19050" cap="flat">
                <a:solidFill>
                  <a:srgbClr val="FFFFFF"/>
                </a:solidFill>
                <a:prstDash val="solid"/>
                <a:round/>
              </a:ln>
            </p:spPr>
            <p:txBody>
              <a:bodyPr rtlCol="0" anchor="ctr"/>
              <a:lstStyle/>
              <a:p>
                <a:endParaRPr lang="en-US" dirty="0"/>
              </a:p>
            </p:txBody>
          </p:sp>
          <p:sp>
            <p:nvSpPr>
              <p:cNvPr id="38" name="Freeform: Shape 37">
                <a:extLst>
                  <a:ext uri="{FF2B5EF4-FFF2-40B4-BE49-F238E27FC236}">
                    <a16:creationId xmlns:a16="http://schemas.microsoft.com/office/drawing/2014/main" id="{E0E061FD-5825-4669-B889-AD2DB5C2C824}"/>
                  </a:ext>
                </a:extLst>
              </p:cNvPr>
              <p:cNvSpPr/>
              <p:nvPr/>
            </p:nvSpPr>
            <p:spPr>
              <a:xfrm>
                <a:off x="5626470" y="7951565"/>
                <a:ext cx="140969" cy="94011"/>
              </a:xfrm>
              <a:custGeom>
                <a:avLst/>
                <a:gdLst>
                  <a:gd name="connsiteX0" fmla="*/ 0 w 140969"/>
                  <a:gd name="connsiteY0" fmla="*/ 94012 h 94011"/>
                  <a:gd name="connsiteX1" fmla="*/ 140970 w 140969"/>
                  <a:gd name="connsiteY1" fmla="*/ 0 h 94011"/>
                </a:gdLst>
                <a:ahLst/>
                <a:cxnLst>
                  <a:cxn ang="0">
                    <a:pos x="connsiteX0" y="connsiteY0"/>
                  </a:cxn>
                  <a:cxn ang="0">
                    <a:pos x="connsiteX1" y="connsiteY1"/>
                  </a:cxn>
                </a:cxnLst>
                <a:rect l="l" t="t" r="r" b="b"/>
                <a:pathLst>
                  <a:path w="140969" h="94011">
                    <a:moveTo>
                      <a:pt x="0" y="94012"/>
                    </a:moveTo>
                    <a:lnTo>
                      <a:pt x="140970" y="0"/>
                    </a:lnTo>
                  </a:path>
                </a:pathLst>
              </a:custGeom>
              <a:ln w="19050" cap="flat">
                <a:solidFill>
                  <a:srgbClr val="FFFFFF"/>
                </a:solidFill>
                <a:prstDash val="solid"/>
                <a:round/>
              </a:ln>
            </p:spPr>
            <p:txBody>
              <a:bodyPr rtlCol="0" anchor="ctr"/>
              <a:lstStyle/>
              <a:p>
                <a:endParaRPr lang="en-US" dirty="0"/>
              </a:p>
            </p:txBody>
          </p:sp>
          <p:sp>
            <p:nvSpPr>
              <p:cNvPr id="39" name="Freeform: Shape 38">
                <a:extLst>
                  <a:ext uri="{FF2B5EF4-FFF2-40B4-BE49-F238E27FC236}">
                    <a16:creationId xmlns:a16="http://schemas.microsoft.com/office/drawing/2014/main" id="{A5B12EF7-7250-433E-B30C-69E3343534DA}"/>
                  </a:ext>
                </a:extLst>
              </p:cNvPr>
              <p:cNvSpPr/>
              <p:nvPr/>
            </p:nvSpPr>
            <p:spPr>
              <a:xfrm>
                <a:off x="5755343" y="8218170"/>
                <a:ext cx="135826" cy="79914"/>
              </a:xfrm>
              <a:custGeom>
                <a:avLst/>
                <a:gdLst>
                  <a:gd name="connsiteX0" fmla="*/ 0 w 135826"/>
                  <a:gd name="connsiteY0" fmla="*/ 79915 h 79914"/>
                  <a:gd name="connsiteX1" fmla="*/ 135827 w 135826"/>
                  <a:gd name="connsiteY1" fmla="*/ 0 h 79914"/>
                </a:gdLst>
                <a:ahLst/>
                <a:cxnLst>
                  <a:cxn ang="0">
                    <a:pos x="connsiteX0" y="connsiteY0"/>
                  </a:cxn>
                  <a:cxn ang="0">
                    <a:pos x="connsiteX1" y="connsiteY1"/>
                  </a:cxn>
                </a:cxnLst>
                <a:rect l="l" t="t" r="r" b="b"/>
                <a:pathLst>
                  <a:path w="135826" h="79914">
                    <a:moveTo>
                      <a:pt x="0" y="79915"/>
                    </a:moveTo>
                    <a:lnTo>
                      <a:pt x="135827" y="0"/>
                    </a:lnTo>
                  </a:path>
                </a:pathLst>
              </a:custGeom>
              <a:ln w="19050" cap="flat">
                <a:solidFill>
                  <a:srgbClr val="FFFFFF"/>
                </a:solidFill>
                <a:prstDash val="solid"/>
                <a:round/>
              </a:ln>
            </p:spPr>
            <p:txBody>
              <a:bodyPr rtlCol="0" anchor="ctr"/>
              <a:lstStyle/>
              <a:p>
                <a:endParaRPr lang="en-US" dirty="0"/>
              </a:p>
            </p:txBody>
          </p:sp>
          <p:sp>
            <p:nvSpPr>
              <p:cNvPr id="40" name="Freeform: Shape 39">
                <a:extLst>
                  <a:ext uri="{FF2B5EF4-FFF2-40B4-BE49-F238E27FC236}">
                    <a16:creationId xmlns:a16="http://schemas.microsoft.com/office/drawing/2014/main" id="{7125558F-4A10-47F7-84A4-5C5CD582C8C8}"/>
                  </a:ext>
                </a:extLst>
              </p:cNvPr>
              <p:cNvSpPr/>
              <p:nvPr/>
            </p:nvSpPr>
            <p:spPr>
              <a:xfrm>
                <a:off x="5744009" y="7951565"/>
                <a:ext cx="305562" cy="164496"/>
              </a:xfrm>
              <a:custGeom>
                <a:avLst/>
                <a:gdLst>
                  <a:gd name="connsiteX0" fmla="*/ 0 w 305562"/>
                  <a:gd name="connsiteY0" fmla="*/ 164497 h 164496"/>
                  <a:gd name="connsiteX1" fmla="*/ 305562 w 305562"/>
                  <a:gd name="connsiteY1" fmla="*/ 0 h 164496"/>
                </a:gdLst>
                <a:ahLst/>
                <a:cxnLst>
                  <a:cxn ang="0">
                    <a:pos x="connsiteX0" y="connsiteY0"/>
                  </a:cxn>
                  <a:cxn ang="0">
                    <a:pos x="connsiteX1" y="connsiteY1"/>
                  </a:cxn>
                </a:cxnLst>
                <a:rect l="l" t="t" r="r" b="b"/>
                <a:pathLst>
                  <a:path w="305562" h="164496">
                    <a:moveTo>
                      <a:pt x="0" y="164497"/>
                    </a:moveTo>
                    <a:lnTo>
                      <a:pt x="305562" y="0"/>
                    </a:lnTo>
                  </a:path>
                </a:pathLst>
              </a:custGeom>
              <a:ln w="19050" cap="flat">
                <a:solidFill>
                  <a:srgbClr val="FFFFFF"/>
                </a:solidFill>
                <a:prstDash val="solid"/>
                <a:round/>
              </a:ln>
            </p:spPr>
            <p:txBody>
              <a:bodyPr rtlCol="0" anchor="ctr"/>
              <a:lstStyle/>
              <a:p>
                <a:endParaRPr lang="en-US" dirty="0"/>
              </a:p>
            </p:txBody>
          </p:sp>
          <p:sp>
            <p:nvSpPr>
              <p:cNvPr id="41" name="Freeform: Shape 40">
                <a:extLst>
                  <a:ext uri="{FF2B5EF4-FFF2-40B4-BE49-F238E27FC236}">
                    <a16:creationId xmlns:a16="http://schemas.microsoft.com/office/drawing/2014/main" id="{57F1AF5B-530F-43F0-BAB4-1FA7D783B99C}"/>
                  </a:ext>
                </a:extLst>
              </p:cNvPr>
              <p:cNvSpPr/>
              <p:nvPr/>
            </p:nvSpPr>
            <p:spPr>
              <a:xfrm>
                <a:off x="5626470" y="7810500"/>
                <a:ext cx="140969" cy="94011"/>
              </a:xfrm>
              <a:custGeom>
                <a:avLst/>
                <a:gdLst>
                  <a:gd name="connsiteX0" fmla="*/ 0 w 140969"/>
                  <a:gd name="connsiteY0" fmla="*/ 94012 h 94011"/>
                  <a:gd name="connsiteX1" fmla="*/ 140970 w 140969"/>
                  <a:gd name="connsiteY1" fmla="*/ 0 h 94011"/>
                </a:gdLst>
                <a:ahLst/>
                <a:cxnLst>
                  <a:cxn ang="0">
                    <a:pos x="connsiteX0" y="connsiteY0"/>
                  </a:cxn>
                  <a:cxn ang="0">
                    <a:pos x="connsiteX1" y="connsiteY1"/>
                  </a:cxn>
                </a:cxnLst>
                <a:rect l="l" t="t" r="r" b="b"/>
                <a:pathLst>
                  <a:path w="140969" h="94011">
                    <a:moveTo>
                      <a:pt x="0" y="94012"/>
                    </a:moveTo>
                    <a:lnTo>
                      <a:pt x="140970" y="0"/>
                    </a:lnTo>
                  </a:path>
                </a:pathLst>
              </a:custGeom>
              <a:ln w="19050" cap="flat">
                <a:solidFill>
                  <a:srgbClr val="FFFFFF"/>
                </a:solidFill>
                <a:prstDash val="solid"/>
                <a:round/>
              </a:ln>
            </p:spPr>
            <p:txBody>
              <a:bodyPr rtlCol="0" anchor="ctr"/>
              <a:lstStyle/>
              <a:p>
                <a:endParaRPr lang="en-US" dirty="0"/>
              </a:p>
            </p:txBody>
          </p:sp>
          <p:sp>
            <p:nvSpPr>
              <p:cNvPr id="42" name="Freeform: Shape 41">
                <a:extLst>
                  <a:ext uri="{FF2B5EF4-FFF2-40B4-BE49-F238E27FC236}">
                    <a16:creationId xmlns:a16="http://schemas.microsoft.com/office/drawing/2014/main" id="{18EED0F2-C899-4809-A79B-4766273BDB3F}"/>
                  </a:ext>
                </a:extLst>
              </p:cNvPr>
              <p:cNvSpPr/>
              <p:nvPr/>
            </p:nvSpPr>
            <p:spPr>
              <a:xfrm>
                <a:off x="5485405" y="7246334"/>
                <a:ext cx="564165" cy="1128331"/>
              </a:xfrm>
              <a:custGeom>
                <a:avLst/>
                <a:gdLst>
                  <a:gd name="connsiteX0" fmla="*/ 564166 w 564165"/>
                  <a:gd name="connsiteY0" fmla="*/ 94012 h 1128331"/>
                  <a:gd name="connsiteX1" fmla="*/ 423101 w 564165"/>
                  <a:gd name="connsiteY1" fmla="*/ 0 h 1128331"/>
                  <a:gd name="connsiteX2" fmla="*/ 141065 w 564165"/>
                  <a:gd name="connsiteY2" fmla="*/ 164497 h 1128331"/>
                  <a:gd name="connsiteX3" fmla="*/ 141065 w 564165"/>
                  <a:gd name="connsiteY3" fmla="*/ 351377 h 1128331"/>
                  <a:gd name="connsiteX4" fmla="*/ 0 w 564165"/>
                  <a:gd name="connsiteY4" fmla="*/ 423101 h 1128331"/>
                  <a:gd name="connsiteX5" fmla="*/ 0 w 564165"/>
                  <a:gd name="connsiteY5" fmla="*/ 570262 h 1128331"/>
                  <a:gd name="connsiteX6" fmla="*/ 0 w 564165"/>
                  <a:gd name="connsiteY6" fmla="*/ 705231 h 1128331"/>
                  <a:gd name="connsiteX7" fmla="*/ 141065 w 564165"/>
                  <a:gd name="connsiteY7" fmla="*/ 799243 h 1128331"/>
                  <a:gd name="connsiteX8" fmla="*/ 141065 w 564165"/>
                  <a:gd name="connsiteY8" fmla="*/ 963835 h 1128331"/>
                  <a:gd name="connsiteX9" fmla="*/ 423101 w 564165"/>
                  <a:gd name="connsiteY9" fmla="*/ 1128332 h 1128331"/>
                  <a:gd name="connsiteX10" fmla="*/ 564166 w 564165"/>
                  <a:gd name="connsiteY10" fmla="*/ 1052798 h 1128331"/>
                  <a:gd name="connsiteX11" fmla="*/ 564166 w 564165"/>
                  <a:gd name="connsiteY11" fmla="*/ 564166 h 1128331"/>
                  <a:gd name="connsiteX12" fmla="*/ 423101 w 564165"/>
                  <a:gd name="connsiteY12" fmla="*/ 493681 h 1128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4165" h="1128331">
                    <a:moveTo>
                      <a:pt x="564166" y="94012"/>
                    </a:moveTo>
                    <a:lnTo>
                      <a:pt x="423101" y="0"/>
                    </a:lnTo>
                    <a:lnTo>
                      <a:pt x="141065" y="164497"/>
                    </a:lnTo>
                    <a:lnTo>
                      <a:pt x="141065" y="351377"/>
                    </a:lnTo>
                    <a:lnTo>
                      <a:pt x="0" y="423101"/>
                    </a:lnTo>
                    <a:lnTo>
                      <a:pt x="0" y="570262"/>
                    </a:lnTo>
                    <a:lnTo>
                      <a:pt x="0" y="705231"/>
                    </a:lnTo>
                    <a:lnTo>
                      <a:pt x="141065" y="799243"/>
                    </a:lnTo>
                    <a:lnTo>
                      <a:pt x="141065" y="963835"/>
                    </a:lnTo>
                    <a:lnTo>
                      <a:pt x="423101" y="1128332"/>
                    </a:lnTo>
                    <a:lnTo>
                      <a:pt x="564166" y="1052798"/>
                    </a:lnTo>
                    <a:lnTo>
                      <a:pt x="564166" y="564166"/>
                    </a:lnTo>
                    <a:lnTo>
                      <a:pt x="423101" y="493681"/>
                    </a:lnTo>
                  </a:path>
                </a:pathLst>
              </a:custGeom>
              <a:noFill/>
              <a:ln w="19050" cap="flat">
                <a:solidFill>
                  <a:srgbClr val="FFFFFF"/>
                </a:solidFill>
                <a:prstDash val="solid"/>
                <a:round/>
              </a:ln>
            </p:spPr>
            <p:txBody>
              <a:bodyPr rtlCol="0" anchor="ctr"/>
              <a:lstStyle/>
              <a:p>
                <a:endParaRPr lang="en-US" dirty="0"/>
              </a:p>
            </p:txBody>
          </p:sp>
          <p:sp>
            <p:nvSpPr>
              <p:cNvPr id="43" name="Freeform: Shape 42">
                <a:extLst>
                  <a:ext uri="{FF2B5EF4-FFF2-40B4-BE49-F238E27FC236}">
                    <a16:creationId xmlns:a16="http://schemas.microsoft.com/office/drawing/2014/main" id="{FCFAA0EC-78B3-493D-822C-93C2FE1E5072}"/>
                  </a:ext>
                </a:extLst>
              </p:cNvPr>
              <p:cNvSpPr/>
              <p:nvPr/>
            </p:nvSpPr>
            <p:spPr>
              <a:xfrm>
                <a:off x="5767440" y="7810500"/>
                <a:ext cx="141065" cy="211550"/>
              </a:xfrm>
              <a:custGeom>
                <a:avLst/>
                <a:gdLst>
                  <a:gd name="connsiteX0" fmla="*/ 141065 w 141065"/>
                  <a:gd name="connsiteY0" fmla="*/ 211550 h 211550"/>
                  <a:gd name="connsiteX1" fmla="*/ 141065 w 141065"/>
                  <a:gd name="connsiteY1" fmla="*/ 94012 h 211550"/>
                  <a:gd name="connsiteX2" fmla="*/ 0 w 141065"/>
                  <a:gd name="connsiteY2" fmla="*/ 0 h 211550"/>
                </a:gdLst>
                <a:ahLst/>
                <a:cxnLst>
                  <a:cxn ang="0">
                    <a:pos x="connsiteX0" y="connsiteY0"/>
                  </a:cxn>
                  <a:cxn ang="0">
                    <a:pos x="connsiteX1" y="connsiteY1"/>
                  </a:cxn>
                  <a:cxn ang="0">
                    <a:pos x="connsiteX2" y="connsiteY2"/>
                  </a:cxn>
                </a:cxnLst>
                <a:rect l="l" t="t" r="r" b="b"/>
                <a:pathLst>
                  <a:path w="141065" h="211550">
                    <a:moveTo>
                      <a:pt x="141065" y="211550"/>
                    </a:moveTo>
                    <a:lnTo>
                      <a:pt x="141065" y="94012"/>
                    </a:lnTo>
                    <a:lnTo>
                      <a:pt x="0" y="0"/>
                    </a:lnTo>
                  </a:path>
                </a:pathLst>
              </a:custGeom>
              <a:noFill/>
              <a:ln w="19050" cap="flat">
                <a:solidFill>
                  <a:srgbClr val="FFFFFF"/>
                </a:solidFill>
                <a:prstDash val="solid"/>
                <a:round/>
              </a:ln>
            </p:spPr>
            <p:txBody>
              <a:bodyPr rtlCol="0" anchor="ctr"/>
              <a:lstStyle/>
              <a:p>
                <a:endParaRPr lang="en-US" dirty="0"/>
              </a:p>
            </p:txBody>
          </p:sp>
          <p:sp>
            <p:nvSpPr>
              <p:cNvPr id="44" name="Freeform: Shape 43">
                <a:extLst>
                  <a:ext uri="{FF2B5EF4-FFF2-40B4-BE49-F238E27FC236}">
                    <a16:creationId xmlns:a16="http://schemas.microsoft.com/office/drawing/2014/main" id="{FCE08509-E701-4057-AC18-136A20913FFB}"/>
                  </a:ext>
                </a:extLst>
              </p:cNvPr>
              <p:cNvSpPr/>
              <p:nvPr/>
            </p:nvSpPr>
            <p:spPr>
              <a:xfrm>
                <a:off x="6613736" y="7691627"/>
                <a:ext cx="9525" cy="250126"/>
              </a:xfrm>
              <a:custGeom>
                <a:avLst/>
                <a:gdLst>
                  <a:gd name="connsiteX0" fmla="*/ 0 w 9525"/>
                  <a:gd name="connsiteY0" fmla="*/ 0 h 250126"/>
                  <a:gd name="connsiteX1" fmla="*/ 0 w 9525"/>
                  <a:gd name="connsiteY1" fmla="*/ 125063 h 250126"/>
                  <a:gd name="connsiteX2" fmla="*/ 0 w 9525"/>
                  <a:gd name="connsiteY2" fmla="*/ 250127 h 250126"/>
                  <a:gd name="connsiteX3" fmla="*/ 0 w 9525"/>
                  <a:gd name="connsiteY3" fmla="*/ 0 h 250126"/>
                </a:gdLst>
                <a:ahLst/>
                <a:cxnLst>
                  <a:cxn ang="0">
                    <a:pos x="connsiteX0" y="connsiteY0"/>
                  </a:cxn>
                  <a:cxn ang="0">
                    <a:pos x="connsiteX1" y="connsiteY1"/>
                  </a:cxn>
                  <a:cxn ang="0">
                    <a:pos x="connsiteX2" y="connsiteY2"/>
                  </a:cxn>
                  <a:cxn ang="0">
                    <a:pos x="connsiteX3" y="connsiteY3"/>
                  </a:cxn>
                </a:cxnLst>
                <a:rect l="l" t="t" r="r" b="b"/>
                <a:pathLst>
                  <a:path w="9525" h="250126">
                    <a:moveTo>
                      <a:pt x="0" y="0"/>
                    </a:moveTo>
                    <a:lnTo>
                      <a:pt x="0" y="125063"/>
                    </a:lnTo>
                    <a:lnTo>
                      <a:pt x="0" y="250127"/>
                    </a:lnTo>
                    <a:lnTo>
                      <a:pt x="0" y="0"/>
                    </a:lnTo>
                    <a:close/>
                  </a:path>
                </a:pathLst>
              </a:custGeom>
              <a:noFill/>
              <a:ln w="19050" cap="flat">
                <a:solidFill>
                  <a:srgbClr val="FFFFFF"/>
                </a:solidFill>
                <a:prstDash val="solid"/>
                <a:round/>
              </a:ln>
            </p:spPr>
            <p:txBody>
              <a:bodyPr rtlCol="0" anchor="ctr"/>
              <a:lstStyle/>
              <a:p>
                <a:endParaRPr lang="en-US" dirty="0"/>
              </a:p>
            </p:txBody>
          </p:sp>
          <p:sp>
            <p:nvSpPr>
              <p:cNvPr id="45" name="Freeform: Shape 44">
                <a:extLst>
                  <a:ext uri="{FF2B5EF4-FFF2-40B4-BE49-F238E27FC236}">
                    <a16:creationId xmlns:a16="http://schemas.microsoft.com/office/drawing/2014/main" id="{260C0938-2C96-4BDF-A13C-4EBFDC63B938}"/>
                  </a:ext>
                </a:extLst>
              </p:cNvPr>
              <p:cNvSpPr/>
              <p:nvPr/>
            </p:nvSpPr>
            <p:spPr>
              <a:xfrm>
                <a:off x="6472671" y="7880985"/>
                <a:ext cx="141065" cy="70580"/>
              </a:xfrm>
              <a:custGeom>
                <a:avLst/>
                <a:gdLst>
                  <a:gd name="connsiteX0" fmla="*/ 0 w 141065"/>
                  <a:gd name="connsiteY0" fmla="*/ 0 h 70580"/>
                  <a:gd name="connsiteX1" fmla="*/ 141065 w 141065"/>
                  <a:gd name="connsiteY1" fmla="*/ 70580 h 70580"/>
                </a:gdLst>
                <a:ahLst/>
                <a:cxnLst>
                  <a:cxn ang="0">
                    <a:pos x="connsiteX0" y="connsiteY0"/>
                  </a:cxn>
                  <a:cxn ang="0">
                    <a:pos x="connsiteX1" y="connsiteY1"/>
                  </a:cxn>
                </a:cxnLst>
                <a:rect l="l" t="t" r="r" b="b"/>
                <a:pathLst>
                  <a:path w="141065" h="70580">
                    <a:moveTo>
                      <a:pt x="0" y="0"/>
                    </a:moveTo>
                    <a:lnTo>
                      <a:pt x="141065" y="70580"/>
                    </a:lnTo>
                  </a:path>
                </a:pathLst>
              </a:custGeom>
              <a:ln w="19050" cap="flat">
                <a:solidFill>
                  <a:srgbClr val="527FFF"/>
                </a:solidFill>
                <a:prstDash val="solid"/>
                <a:round/>
              </a:ln>
            </p:spPr>
            <p:txBody>
              <a:bodyPr rtlCol="0" anchor="ctr"/>
              <a:lstStyle/>
              <a:p>
                <a:endParaRPr lang="en-US" dirty="0"/>
              </a:p>
            </p:txBody>
          </p:sp>
          <p:sp>
            <p:nvSpPr>
              <p:cNvPr id="46" name="Freeform: Shape 45">
                <a:extLst>
                  <a:ext uri="{FF2B5EF4-FFF2-40B4-BE49-F238E27FC236}">
                    <a16:creationId xmlns:a16="http://schemas.microsoft.com/office/drawing/2014/main" id="{3B03B891-CF3C-4222-AAC5-779A604A3D53}"/>
                  </a:ext>
                </a:extLst>
              </p:cNvPr>
              <p:cNvSpPr/>
              <p:nvPr/>
            </p:nvSpPr>
            <p:spPr>
              <a:xfrm>
                <a:off x="6378659" y="7504938"/>
                <a:ext cx="94011" cy="9525"/>
              </a:xfrm>
              <a:custGeom>
                <a:avLst/>
                <a:gdLst>
                  <a:gd name="connsiteX0" fmla="*/ 94012 w 94011"/>
                  <a:gd name="connsiteY0" fmla="*/ 0 h 9525"/>
                  <a:gd name="connsiteX1" fmla="*/ 0 w 94011"/>
                  <a:gd name="connsiteY1" fmla="*/ 0 h 9525"/>
                </a:gdLst>
                <a:ahLst/>
                <a:cxnLst>
                  <a:cxn ang="0">
                    <a:pos x="connsiteX0" y="connsiteY0"/>
                  </a:cxn>
                  <a:cxn ang="0">
                    <a:pos x="connsiteX1" y="connsiteY1"/>
                  </a:cxn>
                </a:cxnLst>
                <a:rect l="l" t="t" r="r" b="b"/>
                <a:pathLst>
                  <a:path w="94011" h="9525">
                    <a:moveTo>
                      <a:pt x="94012" y="0"/>
                    </a:moveTo>
                    <a:lnTo>
                      <a:pt x="0" y="0"/>
                    </a:lnTo>
                  </a:path>
                </a:pathLst>
              </a:custGeom>
              <a:ln w="19050" cap="flat">
                <a:solidFill>
                  <a:srgbClr val="527FFF"/>
                </a:solidFill>
                <a:prstDash val="solid"/>
                <a:round/>
              </a:ln>
            </p:spPr>
            <p:txBody>
              <a:bodyPr rtlCol="0" anchor="ctr"/>
              <a:lstStyle/>
              <a:p>
                <a:endParaRPr lang="en-US" dirty="0"/>
              </a:p>
            </p:txBody>
          </p:sp>
          <p:sp>
            <p:nvSpPr>
              <p:cNvPr id="47" name="Freeform: Shape 46">
                <a:extLst>
                  <a:ext uri="{FF2B5EF4-FFF2-40B4-BE49-F238E27FC236}">
                    <a16:creationId xmlns:a16="http://schemas.microsoft.com/office/drawing/2014/main" id="{92266D1A-E5EF-4F53-B2AC-0A094DFDE4DC}"/>
                  </a:ext>
                </a:extLst>
              </p:cNvPr>
              <p:cNvSpPr/>
              <p:nvPr/>
            </p:nvSpPr>
            <p:spPr>
              <a:xfrm>
                <a:off x="6049571" y="8139588"/>
                <a:ext cx="141065" cy="9525"/>
              </a:xfrm>
              <a:custGeom>
                <a:avLst/>
                <a:gdLst>
                  <a:gd name="connsiteX0" fmla="*/ 0 w 141065"/>
                  <a:gd name="connsiteY0" fmla="*/ 0 h 9525"/>
                  <a:gd name="connsiteX1" fmla="*/ 141065 w 141065"/>
                  <a:gd name="connsiteY1" fmla="*/ 0 h 9525"/>
                </a:gdLst>
                <a:ahLst/>
                <a:cxnLst>
                  <a:cxn ang="0">
                    <a:pos x="connsiteX0" y="connsiteY0"/>
                  </a:cxn>
                  <a:cxn ang="0">
                    <a:pos x="connsiteX1" y="connsiteY1"/>
                  </a:cxn>
                </a:cxnLst>
                <a:rect l="l" t="t" r="r" b="b"/>
                <a:pathLst>
                  <a:path w="141065" h="9525">
                    <a:moveTo>
                      <a:pt x="0" y="0"/>
                    </a:moveTo>
                    <a:lnTo>
                      <a:pt x="141065" y="0"/>
                    </a:lnTo>
                  </a:path>
                </a:pathLst>
              </a:custGeom>
              <a:ln w="19050" cap="flat">
                <a:solidFill>
                  <a:srgbClr val="527FFF"/>
                </a:solidFill>
                <a:prstDash val="solid"/>
                <a:round/>
              </a:ln>
            </p:spPr>
            <p:txBody>
              <a:bodyPr rtlCol="0" anchor="ctr"/>
              <a:lstStyle/>
              <a:p>
                <a:endParaRPr lang="en-US" dirty="0"/>
              </a:p>
            </p:txBody>
          </p:sp>
          <p:sp>
            <p:nvSpPr>
              <p:cNvPr id="48" name="Freeform: Shape 47">
                <a:extLst>
                  <a:ext uri="{FF2B5EF4-FFF2-40B4-BE49-F238E27FC236}">
                    <a16:creationId xmlns:a16="http://schemas.microsoft.com/office/drawing/2014/main" id="{B5AD301A-1D0E-4D45-BCD1-6120F7B81237}"/>
                  </a:ext>
                </a:extLst>
              </p:cNvPr>
              <p:cNvSpPr/>
              <p:nvPr/>
            </p:nvSpPr>
            <p:spPr>
              <a:xfrm>
                <a:off x="6284648" y="7457884"/>
                <a:ext cx="94106" cy="94106"/>
              </a:xfrm>
              <a:custGeom>
                <a:avLst/>
                <a:gdLst>
                  <a:gd name="connsiteX0" fmla="*/ 94107 w 94106"/>
                  <a:gd name="connsiteY0" fmla="*/ 47053 h 94106"/>
                  <a:gd name="connsiteX1" fmla="*/ 47053 w 94106"/>
                  <a:gd name="connsiteY1" fmla="*/ 94107 h 94106"/>
                  <a:gd name="connsiteX2" fmla="*/ 0 w 94106"/>
                  <a:gd name="connsiteY2" fmla="*/ 47053 h 94106"/>
                  <a:gd name="connsiteX3" fmla="*/ 47053 w 94106"/>
                  <a:gd name="connsiteY3" fmla="*/ 0 h 94106"/>
                  <a:gd name="connsiteX4" fmla="*/ 94107 w 94106"/>
                  <a:gd name="connsiteY4" fmla="*/ 47053 h 941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106" h="94106">
                    <a:moveTo>
                      <a:pt x="94107" y="47053"/>
                    </a:moveTo>
                    <a:cubicBezTo>
                      <a:pt x="94107" y="73040"/>
                      <a:pt x="73040" y="94107"/>
                      <a:pt x="47053" y="94107"/>
                    </a:cubicBezTo>
                    <a:cubicBezTo>
                      <a:pt x="21067" y="94107"/>
                      <a:pt x="0" y="73040"/>
                      <a:pt x="0" y="47053"/>
                    </a:cubicBezTo>
                    <a:cubicBezTo>
                      <a:pt x="0" y="21067"/>
                      <a:pt x="21067" y="0"/>
                      <a:pt x="47053" y="0"/>
                    </a:cubicBezTo>
                    <a:cubicBezTo>
                      <a:pt x="73040" y="0"/>
                      <a:pt x="94107" y="21067"/>
                      <a:pt x="94107" y="47053"/>
                    </a:cubicBezTo>
                    <a:close/>
                  </a:path>
                </a:pathLst>
              </a:custGeom>
              <a:noFill/>
              <a:ln w="19050" cap="flat">
                <a:solidFill>
                  <a:srgbClr val="527FFF"/>
                </a:solidFill>
                <a:prstDash val="solid"/>
                <a:round/>
              </a:ln>
            </p:spPr>
            <p:txBody>
              <a:bodyPr rtlCol="0" anchor="ctr"/>
              <a:lstStyle/>
              <a:p>
                <a:endParaRPr lang="en-US" dirty="0"/>
              </a:p>
            </p:txBody>
          </p:sp>
          <p:sp>
            <p:nvSpPr>
              <p:cNvPr id="49" name="Freeform: Shape 48">
                <a:extLst>
                  <a:ext uri="{FF2B5EF4-FFF2-40B4-BE49-F238E27FC236}">
                    <a16:creationId xmlns:a16="http://schemas.microsoft.com/office/drawing/2014/main" id="{F7D4777A-30B7-4901-8F57-D7AA316EBE02}"/>
                  </a:ext>
                </a:extLst>
              </p:cNvPr>
              <p:cNvSpPr/>
              <p:nvPr/>
            </p:nvSpPr>
            <p:spPr>
              <a:xfrm>
                <a:off x="6378659" y="7810500"/>
                <a:ext cx="94106" cy="94106"/>
              </a:xfrm>
              <a:custGeom>
                <a:avLst/>
                <a:gdLst>
                  <a:gd name="connsiteX0" fmla="*/ 94107 w 94106"/>
                  <a:gd name="connsiteY0" fmla="*/ 47054 h 94106"/>
                  <a:gd name="connsiteX1" fmla="*/ 47053 w 94106"/>
                  <a:gd name="connsiteY1" fmla="*/ 94107 h 94106"/>
                  <a:gd name="connsiteX2" fmla="*/ 0 w 94106"/>
                  <a:gd name="connsiteY2" fmla="*/ 47054 h 94106"/>
                  <a:gd name="connsiteX3" fmla="*/ 47053 w 94106"/>
                  <a:gd name="connsiteY3" fmla="*/ 0 h 94106"/>
                  <a:gd name="connsiteX4" fmla="*/ 94107 w 94106"/>
                  <a:gd name="connsiteY4" fmla="*/ 47054 h 941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106" h="94106">
                    <a:moveTo>
                      <a:pt x="94107" y="47054"/>
                    </a:moveTo>
                    <a:cubicBezTo>
                      <a:pt x="94107" y="73040"/>
                      <a:pt x="73040" y="94107"/>
                      <a:pt x="47053" y="94107"/>
                    </a:cubicBezTo>
                    <a:cubicBezTo>
                      <a:pt x="21066" y="94107"/>
                      <a:pt x="0" y="73040"/>
                      <a:pt x="0" y="47054"/>
                    </a:cubicBezTo>
                    <a:cubicBezTo>
                      <a:pt x="0" y="21067"/>
                      <a:pt x="21066" y="0"/>
                      <a:pt x="47053" y="0"/>
                    </a:cubicBezTo>
                    <a:cubicBezTo>
                      <a:pt x="73040" y="0"/>
                      <a:pt x="94107" y="21067"/>
                      <a:pt x="94107" y="47054"/>
                    </a:cubicBezTo>
                    <a:close/>
                  </a:path>
                </a:pathLst>
              </a:custGeom>
              <a:noFill/>
              <a:ln w="19050" cap="flat">
                <a:solidFill>
                  <a:srgbClr val="527FFF"/>
                </a:solidFill>
                <a:prstDash val="solid"/>
                <a:round/>
              </a:ln>
            </p:spPr>
            <p:txBody>
              <a:bodyPr rtlCol="0" anchor="ctr"/>
              <a:lstStyle/>
              <a:p>
                <a:endParaRPr lang="en-US" dirty="0"/>
              </a:p>
            </p:txBody>
          </p:sp>
          <p:sp>
            <p:nvSpPr>
              <p:cNvPr id="50" name="Freeform: Shape 49">
                <a:extLst>
                  <a:ext uri="{FF2B5EF4-FFF2-40B4-BE49-F238E27FC236}">
                    <a16:creationId xmlns:a16="http://schemas.microsoft.com/office/drawing/2014/main" id="{05732C89-45B3-46E5-89DF-28BEC3EA639D}"/>
                  </a:ext>
                </a:extLst>
              </p:cNvPr>
              <p:cNvSpPr/>
              <p:nvPr/>
            </p:nvSpPr>
            <p:spPr>
              <a:xfrm>
                <a:off x="6190541" y="7692961"/>
                <a:ext cx="94106" cy="94106"/>
              </a:xfrm>
              <a:custGeom>
                <a:avLst/>
                <a:gdLst>
                  <a:gd name="connsiteX0" fmla="*/ 94107 w 94106"/>
                  <a:gd name="connsiteY0" fmla="*/ 47053 h 94106"/>
                  <a:gd name="connsiteX1" fmla="*/ 47053 w 94106"/>
                  <a:gd name="connsiteY1" fmla="*/ 94107 h 94106"/>
                  <a:gd name="connsiteX2" fmla="*/ 0 w 94106"/>
                  <a:gd name="connsiteY2" fmla="*/ 47053 h 94106"/>
                  <a:gd name="connsiteX3" fmla="*/ 47053 w 94106"/>
                  <a:gd name="connsiteY3" fmla="*/ 0 h 94106"/>
                  <a:gd name="connsiteX4" fmla="*/ 94107 w 94106"/>
                  <a:gd name="connsiteY4" fmla="*/ 47053 h 941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106" h="94106">
                    <a:moveTo>
                      <a:pt x="94107" y="47053"/>
                    </a:moveTo>
                    <a:cubicBezTo>
                      <a:pt x="94107" y="73040"/>
                      <a:pt x="73040" y="94107"/>
                      <a:pt x="47053" y="94107"/>
                    </a:cubicBezTo>
                    <a:cubicBezTo>
                      <a:pt x="21067" y="94107"/>
                      <a:pt x="0" y="73040"/>
                      <a:pt x="0" y="47053"/>
                    </a:cubicBezTo>
                    <a:cubicBezTo>
                      <a:pt x="0" y="21067"/>
                      <a:pt x="21067" y="0"/>
                      <a:pt x="47053" y="0"/>
                    </a:cubicBezTo>
                    <a:cubicBezTo>
                      <a:pt x="73040" y="0"/>
                      <a:pt x="94107" y="21067"/>
                      <a:pt x="94107" y="47053"/>
                    </a:cubicBezTo>
                    <a:close/>
                  </a:path>
                </a:pathLst>
              </a:custGeom>
              <a:noFill/>
              <a:ln w="19050" cap="flat">
                <a:solidFill>
                  <a:srgbClr val="527FFF"/>
                </a:solidFill>
                <a:prstDash val="solid"/>
                <a:round/>
              </a:ln>
            </p:spPr>
            <p:txBody>
              <a:bodyPr rtlCol="0" anchor="ctr"/>
              <a:lstStyle/>
              <a:p>
                <a:endParaRPr lang="en-US" dirty="0"/>
              </a:p>
            </p:txBody>
          </p:sp>
          <p:sp>
            <p:nvSpPr>
              <p:cNvPr id="51" name="Freeform: Shape 50">
                <a:extLst>
                  <a:ext uri="{FF2B5EF4-FFF2-40B4-BE49-F238E27FC236}">
                    <a16:creationId xmlns:a16="http://schemas.microsoft.com/office/drawing/2014/main" id="{8D8F34E0-991B-490E-BBD6-96D202E4EAFA}"/>
                  </a:ext>
                </a:extLst>
              </p:cNvPr>
              <p:cNvSpPr/>
              <p:nvPr/>
            </p:nvSpPr>
            <p:spPr>
              <a:xfrm>
                <a:off x="6190541" y="8092535"/>
                <a:ext cx="94106" cy="94106"/>
              </a:xfrm>
              <a:custGeom>
                <a:avLst/>
                <a:gdLst>
                  <a:gd name="connsiteX0" fmla="*/ 94107 w 94106"/>
                  <a:gd name="connsiteY0" fmla="*/ 47054 h 94106"/>
                  <a:gd name="connsiteX1" fmla="*/ 47053 w 94106"/>
                  <a:gd name="connsiteY1" fmla="*/ 94107 h 94106"/>
                  <a:gd name="connsiteX2" fmla="*/ 0 w 94106"/>
                  <a:gd name="connsiteY2" fmla="*/ 47054 h 94106"/>
                  <a:gd name="connsiteX3" fmla="*/ 47053 w 94106"/>
                  <a:gd name="connsiteY3" fmla="*/ 0 h 94106"/>
                  <a:gd name="connsiteX4" fmla="*/ 94107 w 94106"/>
                  <a:gd name="connsiteY4" fmla="*/ 47054 h 941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106" h="94106">
                    <a:moveTo>
                      <a:pt x="94107" y="47054"/>
                    </a:moveTo>
                    <a:cubicBezTo>
                      <a:pt x="94107" y="73040"/>
                      <a:pt x="73040" y="94107"/>
                      <a:pt x="47053" y="94107"/>
                    </a:cubicBezTo>
                    <a:cubicBezTo>
                      <a:pt x="21067" y="94107"/>
                      <a:pt x="0" y="73040"/>
                      <a:pt x="0" y="47054"/>
                    </a:cubicBezTo>
                    <a:cubicBezTo>
                      <a:pt x="0" y="21067"/>
                      <a:pt x="21067" y="0"/>
                      <a:pt x="47053" y="0"/>
                    </a:cubicBezTo>
                    <a:cubicBezTo>
                      <a:pt x="73040" y="0"/>
                      <a:pt x="94107" y="21067"/>
                      <a:pt x="94107" y="47054"/>
                    </a:cubicBezTo>
                    <a:close/>
                  </a:path>
                </a:pathLst>
              </a:custGeom>
              <a:noFill/>
              <a:ln w="19050" cap="flat">
                <a:solidFill>
                  <a:srgbClr val="527FFF"/>
                </a:solidFill>
                <a:prstDash val="solid"/>
                <a:round/>
              </a:ln>
            </p:spPr>
            <p:txBody>
              <a:bodyPr rtlCol="0" anchor="ctr"/>
              <a:lstStyle/>
              <a:p>
                <a:endParaRPr lang="en-US" dirty="0"/>
              </a:p>
            </p:txBody>
          </p:sp>
          <p:sp>
            <p:nvSpPr>
              <p:cNvPr id="52" name="Freeform: Shape 51">
                <a:extLst>
                  <a:ext uri="{FF2B5EF4-FFF2-40B4-BE49-F238E27FC236}">
                    <a16:creationId xmlns:a16="http://schemas.microsoft.com/office/drawing/2014/main" id="{97F367D2-0BB6-4903-8673-FCF5404EE255}"/>
                  </a:ext>
                </a:extLst>
              </p:cNvPr>
              <p:cNvSpPr/>
              <p:nvPr/>
            </p:nvSpPr>
            <p:spPr>
              <a:xfrm>
                <a:off x="6049571" y="7246334"/>
                <a:ext cx="564165" cy="1128331"/>
              </a:xfrm>
              <a:custGeom>
                <a:avLst/>
                <a:gdLst>
                  <a:gd name="connsiteX0" fmla="*/ 141065 w 564165"/>
                  <a:gd name="connsiteY0" fmla="*/ 470154 h 1128331"/>
                  <a:gd name="connsiteX1" fmla="*/ 0 w 564165"/>
                  <a:gd name="connsiteY1" fmla="*/ 376142 h 1128331"/>
                  <a:gd name="connsiteX2" fmla="*/ 0 w 564165"/>
                  <a:gd name="connsiteY2" fmla="*/ 94012 h 1128331"/>
                  <a:gd name="connsiteX3" fmla="*/ 141065 w 564165"/>
                  <a:gd name="connsiteY3" fmla="*/ 0 h 1128331"/>
                  <a:gd name="connsiteX4" fmla="*/ 423100 w 564165"/>
                  <a:gd name="connsiteY4" fmla="*/ 168593 h 1128331"/>
                  <a:gd name="connsiteX5" fmla="*/ 423196 w 564165"/>
                  <a:gd name="connsiteY5" fmla="*/ 351472 h 1128331"/>
                  <a:gd name="connsiteX6" fmla="*/ 564166 w 564165"/>
                  <a:gd name="connsiteY6" fmla="*/ 431483 h 1128331"/>
                  <a:gd name="connsiteX7" fmla="*/ 564166 w 564165"/>
                  <a:gd name="connsiteY7" fmla="*/ 570357 h 1128331"/>
                  <a:gd name="connsiteX8" fmla="*/ 564166 w 564165"/>
                  <a:gd name="connsiteY8" fmla="*/ 705231 h 1128331"/>
                  <a:gd name="connsiteX9" fmla="*/ 423100 w 564165"/>
                  <a:gd name="connsiteY9" fmla="*/ 799243 h 1128331"/>
                  <a:gd name="connsiteX10" fmla="*/ 423100 w 564165"/>
                  <a:gd name="connsiteY10" fmla="*/ 963835 h 1128331"/>
                  <a:gd name="connsiteX11" fmla="*/ 141065 w 564165"/>
                  <a:gd name="connsiteY11" fmla="*/ 1128332 h 1128331"/>
                  <a:gd name="connsiteX12" fmla="*/ 0 w 564165"/>
                  <a:gd name="connsiteY12" fmla="*/ 1057847 h 1128331"/>
                  <a:gd name="connsiteX13" fmla="*/ 0 w 564165"/>
                  <a:gd name="connsiteY13" fmla="*/ 571691 h 1128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64165" h="1128331">
                    <a:moveTo>
                      <a:pt x="141065" y="470154"/>
                    </a:moveTo>
                    <a:lnTo>
                      <a:pt x="0" y="376142"/>
                    </a:lnTo>
                    <a:lnTo>
                      <a:pt x="0" y="94012"/>
                    </a:lnTo>
                    <a:lnTo>
                      <a:pt x="141065" y="0"/>
                    </a:lnTo>
                    <a:lnTo>
                      <a:pt x="423100" y="168593"/>
                    </a:lnTo>
                    <a:lnTo>
                      <a:pt x="423196" y="351472"/>
                    </a:lnTo>
                    <a:lnTo>
                      <a:pt x="564166" y="431483"/>
                    </a:lnTo>
                    <a:lnTo>
                      <a:pt x="564166" y="570357"/>
                    </a:lnTo>
                    <a:lnTo>
                      <a:pt x="564166" y="705231"/>
                    </a:lnTo>
                    <a:lnTo>
                      <a:pt x="423100" y="799243"/>
                    </a:lnTo>
                    <a:lnTo>
                      <a:pt x="423100" y="963835"/>
                    </a:lnTo>
                    <a:lnTo>
                      <a:pt x="141065" y="1128332"/>
                    </a:lnTo>
                    <a:lnTo>
                      <a:pt x="0" y="1057847"/>
                    </a:lnTo>
                    <a:lnTo>
                      <a:pt x="0" y="571691"/>
                    </a:lnTo>
                  </a:path>
                </a:pathLst>
              </a:custGeom>
              <a:noFill/>
              <a:ln w="19050" cap="flat">
                <a:solidFill>
                  <a:srgbClr val="FFFFFF"/>
                </a:solidFill>
                <a:prstDash val="solid"/>
                <a:round/>
              </a:ln>
            </p:spPr>
            <p:txBody>
              <a:bodyPr rtlCol="0" anchor="ctr"/>
              <a:lstStyle/>
              <a:p>
                <a:endParaRPr lang="en-US" dirty="0"/>
              </a:p>
            </p:txBody>
          </p:sp>
        </p:grpSp>
        <p:sp>
          <p:nvSpPr>
            <p:cNvPr id="207" name="Freeform: Shape 206">
              <a:extLst>
                <a:ext uri="{FF2B5EF4-FFF2-40B4-BE49-F238E27FC236}">
                  <a16:creationId xmlns:a16="http://schemas.microsoft.com/office/drawing/2014/main" id="{0A8DD9D2-AA0B-48A3-A04A-9C96A7C18CA0}"/>
                </a:ext>
              </a:extLst>
            </p:cNvPr>
            <p:cNvSpPr/>
            <p:nvPr/>
          </p:nvSpPr>
          <p:spPr>
            <a:xfrm>
              <a:off x="971568" y="1761233"/>
              <a:ext cx="354402" cy="344342"/>
            </a:xfrm>
            <a:custGeom>
              <a:avLst/>
              <a:gdLst>
                <a:gd name="connsiteX0" fmla="*/ 177330 w 354402"/>
                <a:gd name="connsiteY0" fmla="*/ 0 h 344342"/>
                <a:gd name="connsiteX1" fmla="*/ 283275 w 354402"/>
                <a:gd name="connsiteY1" fmla="*/ 105945 h 344342"/>
                <a:gd name="connsiteX2" fmla="*/ 274935 w 354402"/>
                <a:gd name="connsiteY2" fmla="*/ 147142 h 344342"/>
                <a:gd name="connsiteX3" fmla="*/ 252899 w 354402"/>
                <a:gd name="connsiteY3" fmla="*/ 179798 h 344342"/>
                <a:gd name="connsiteX4" fmla="*/ 267843 w 354402"/>
                <a:gd name="connsiteY4" fmla="*/ 186466 h 344342"/>
                <a:gd name="connsiteX5" fmla="*/ 354402 w 354402"/>
                <a:gd name="connsiteY5" fmla="*/ 344342 h 344342"/>
                <a:gd name="connsiteX6" fmla="*/ 0 w 354402"/>
                <a:gd name="connsiteY6" fmla="*/ 344342 h 344342"/>
                <a:gd name="connsiteX7" fmla="*/ 51922 w 354402"/>
                <a:gd name="connsiteY7" fmla="*/ 214367 h 344342"/>
                <a:gd name="connsiteX8" fmla="*/ 101363 w 354402"/>
                <a:gd name="connsiteY8" fmla="*/ 179632 h 344342"/>
                <a:gd name="connsiteX9" fmla="*/ 79724 w 354402"/>
                <a:gd name="connsiteY9" fmla="*/ 147464 h 344342"/>
                <a:gd name="connsiteX10" fmla="*/ 71385 w 354402"/>
                <a:gd name="connsiteY10" fmla="*/ 105945 h 344342"/>
                <a:gd name="connsiteX11" fmla="*/ 177330 w 354402"/>
                <a:gd name="connsiteY11" fmla="*/ 0 h 34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4402" h="344342">
                  <a:moveTo>
                    <a:pt x="177330" y="0"/>
                  </a:moveTo>
                  <a:cubicBezTo>
                    <a:pt x="235743" y="0"/>
                    <a:pt x="283275" y="47532"/>
                    <a:pt x="283275" y="105945"/>
                  </a:cubicBezTo>
                  <a:cubicBezTo>
                    <a:pt x="283275" y="120548"/>
                    <a:pt x="280304" y="134471"/>
                    <a:pt x="274935" y="147142"/>
                  </a:cubicBezTo>
                  <a:lnTo>
                    <a:pt x="252899" y="179798"/>
                  </a:lnTo>
                  <a:lnTo>
                    <a:pt x="267843" y="186466"/>
                  </a:lnTo>
                  <a:cubicBezTo>
                    <a:pt x="319561" y="218586"/>
                    <a:pt x="354402" y="277381"/>
                    <a:pt x="354402" y="344342"/>
                  </a:cubicBezTo>
                  <a:lnTo>
                    <a:pt x="0" y="344342"/>
                  </a:lnTo>
                  <a:cubicBezTo>
                    <a:pt x="0" y="293713"/>
                    <a:pt x="19871" y="247711"/>
                    <a:pt x="51922" y="214367"/>
                  </a:cubicBezTo>
                  <a:lnTo>
                    <a:pt x="101363" y="179632"/>
                  </a:lnTo>
                  <a:lnTo>
                    <a:pt x="79724" y="147464"/>
                  </a:lnTo>
                  <a:cubicBezTo>
                    <a:pt x="74356" y="134722"/>
                    <a:pt x="71385" y="120691"/>
                    <a:pt x="71385" y="105945"/>
                  </a:cubicBezTo>
                  <a:cubicBezTo>
                    <a:pt x="71385" y="47532"/>
                    <a:pt x="118917" y="0"/>
                    <a:pt x="177330" y="0"/>
                  </a:cubicBezTo>
                  <a:close/>
                </a:path>
              </a:pathLst>
            </a:custGeom>
            <a:solidFill>
              <a:schemeClr val="bg2"/>
            </a:solidFill>
            <a:ln w="19050" cap="flat">
              <a:noFill/>
              <a:prstDash val="solid"/>
              <a:round/>
            </a:ln>
          </p:spPr>
          <p:txBody>
            <a:bodyPr wrap="square" rtlCol="0" anchor="ctr">
              <a:noAutofit/>
            </a:bodyPr>
            <a:lstStyle/>
            <a:p>
              <a:endParaRPr lang="en-US" dirty="0"/>
            </a:p>
          </p:txBody>
        </p:sp>
        <p:sp>
          <p:nvSpPr>
            <p:cNvPr id="208" name="Freeform: Shape 207">
              <a:extLst>
                <a:ext uri="{FF2B5EF4-FFF2-40B4-BE49-F238E27FC236}">
                  <a16:creationId xmlns:a16="http://schemas.microsoft.com/office/drawing/2014/main" id="{6CCE6AB3-AE9C-437B-8BCE-9353EDDE0F66}"/>
                </a:ext>
              </a:extLst>
            </p:cNvPr>
            <p:cNvSpPr/>
            <p:nvPr/>
          </p:nvSpPr>
          <p:spPr>
            <a:xfrm>
              <a:off x="1101176" y="1509372"/>
              <a:ext cx="354402" cy="344342"/>
            </a:xfrm>
            <a:custGeom>
              <a:avLst/>
              <a:gdLst>
                <a:gd name="connsiteX0" fmla="*/ 177330 w 354402"/>
                <a:gd name="connsiteY0" fmla="*/ 0 h 344342"/>
                <a:gd name="connsiteX1" fmla="*/ 283275 w 354402"/>
                <a:gd name="connsiteY1" fmla="*/ 105945 h 344342"/>
                <a:gd name="connsiteX2" fmla="*/ 274935 w 354402"/>
                <a:gd name="connsiteY2" fmla="*/ 147142 h 344342"/>
                <a:gd name="connsiteX3" fmla="*/ 252899 w 354402"/>
                <a:gd name="connsiteY3" fmla="*/ 179798 h 344342"/>
                <a:gd name="connsiteX4" fmla="*/ 267843 w 354402"/>
                <a:gd name="connsiteY4" fmla="*/ 186466 h 344342"/>
                <a:gd name="connsiteX5" fmla="*/ 354402 w 354402"/>
                <a:gd name="connsiteY5" fmla="*/ 344342 h 344342"/>
                <a:gd name="connsiteX6" fmla="*/ 0 w 354402"/>
                <a:gd name="connsiteY6" fmla="*/ 344342 h 344342"/>
                <a:gd name="connsiteX7" fmla="*/ 51922 w 354402"/>
                <a:gd name="connsiteY7" fmla="*/ 214367 h 344342"/>
                <a:gd name="connsiteX8" fmla="*/ 101363 w 354402"/>
                <a:gd name="connsiteY8" fmla="*/ 179632 h 344342"/>
                <a:gd name="connsiteX9" fmla="*/ 79724 w 354402"/>
                <a:gd name="connsiteY9" fmla="*/ 147464 h 344342"/>
                <a:gd name="connsiteX10" fmla="*/ 71385 w 354402"/>
                <a:gd name="connsiteY10" fmla="*/ 105945 h 344342"/>
                <a:gd name="connsiteX11" fmla="*/ 177330 w 354402"/>
                <a:gd name="connsiteY11" fmla="*/ 0 h 34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4402" h="344342">
                  <a:moveTo>
                    <a:pt x="177330" y="0"/>
                  </a:moveTo>
                  <a:cubicBezTo>
                    <a:pt x="235743" y="0"/>
                    <a:pt x="283275" y="47532"/>
                    <a:pt x="283275" y="105945"/>
                  </a:cubicBezTo>
                  <a:cubicBezTo>
                    <a:pt x="283275" y="120548"/>
                    <a:pt x="280304" y="134471"/>
                    <a:pt x="274935" y="147142"/>
                  </a:cubicBezTo>
                  <a:lnTo>
                    <a:pt x="252899" y="179798"/>
                  </a:lnTo>
                  <a:lnTo>
                    <a:pt x="267843" y="186466"/>
                  </a:lnTo>
                  <a:cubicBezTo>
                    <a:pt x="319561" y="218586"/>
                    <a:pt x="354402" y="277381"/>
                    <a:pt x="354402" y="344342"/>
                  </a:cubicBezTo>
                  <a:lnTo>
                    <a:pt x="0" y="344342"/>
                  </a:lnTo>
                  <a:cubicBezTo>
                    <a:pt x="0" y="293713"/>
                    <a:pt x="19871" y="247711"/>
                    <a:pt x="51922" y="214367"/>
                  </a:cubicBezTo>
                  <a:lnTo>
                    <a:pt x="101363" y="179632"/>
                  </a:lnTo>
                  <a:lnTo>
                    <a:pt x="79724" y="147464"/>
                  </a:lnTo>
                  <a:cubicBezTo>
                    <a:pt x="74356" y="134722"/>
                    <a:pt x="71385" y="120691"/>
                    <a:pt x="71385" y="105945"/>
                  </a:cubicBezTo>
                  <a:cubicBezTo>
                    <a:pt x="71385" y="47532"/>
                    <a:pt x="118917" y="0"/>
                    <a:pt x="177330" y="0"/>
                  </a:cubicBezTo>
                  <a:close/>
                </a:path>
              </a:pathLst>
            </a:custGeom>
            <a:solidFill>
              <a:schemeClr val="bg2"/>
            </a:solidFill>
            <a:ln w="19050" cap="flat">
              <a:noFill/>
              <a:prstDash val="solid"/>
              <a:round/>
            </a:ln>
          </p:spPr>
          <p:txBody>
            <a:bodyPr wrap="square" rtlCol="0" anchor="ctr">
              <a:noAutofit/>
            </a:bodyPr>
            <a:lstStyle/>
            <a:p>
              <a:endParaRPr lang="en-US" dirty="0"/>
            </a:p>
          </p:txBody>
        </p:sp>
        <p:grpSp>
          <p:nvGrpSpPr>
            <p:cNvPr id="53" name="Graphic 194">
              <a:extLst>
                <a:ext uri="{FF2B5EF4-FFF2-40B4-BE49-F238E27FC236}">
                  <a16:creationId xmlns:a16="http://schemas.microsoft.com/office/drawing/2014/main" id="{0FFDCBAA-8D37-4B83-9936-14592A5DB318}"/>
                </a:ext>
              </a:extLst>
            </p:cNvPr>
            <p:cNvGrpSpPr/>
            <p:nvPr/>
          </p:nvGrpSpPr>
          <p:grpSpPr>
            <a:xfrm>
              <a:off x="869469" y="1533377"/>
              <a:ext cx="549305" cy="549705"/>
              <a:chOff x="8282183" y="4363201"/>
              <a:chExt cx="442536" cy="442858"/>
            </a:xfrm>
          </p:grpSpPr>
          <p:sp>
            <p:nvSpPr>
              <p:cNvPr id="54" name="Freeform: Shape 53">
                <a:extLst>
                  <a:ext uri="{FF2B5EF4-FFF2-40B4-BE49-F238E27FC236}">
                    <a16:creationId xmlns:a16="http://schemas.microsoft.com/office/drawing/2014/main" id="{0BD62D23-5C94-4674-AF8D-70FA239E312C}"/>
                  </a:ext>
                </a:extLst>
              </p:cNvPr>
              <p:cNvSpPr/>
              <p:nvPr/>
            </p:nvSpPr>
            <p:spPr>
              <a:xfrm>
                <a:off x="8441174" y="4567573"/>
                <a:ext cx="128738" cy="128738"/>
              </a:xfrm>
              <a:custGeom>
                <a:avLst/>
                <a:gdLst>
                  <a:gd name="connsiteX0" fmla="*/ 4828 w 128737"/>
                  <a:gd name="connsiteY0" fmla="*/ 64369 h 128737"/>
                  <a:gd name="connsiteX1" fmla="*/ 64369 w 128737"/>
                  <a:gd name="connsiteY1" fmla="*/ 4828 h 128737"/>
                  <a:gd name="connsiteX2" fmla="*/ 123910 w 128737"/>
                  <a:gd name="connsiteY2" fmla="*/ 64369 h 128737"/>
                  <a:gd name="connsiteX3" fmla="*/ 64369 w 128737"/>
                  <a:gd name="connsiteY3" fmla="*/ 123910 h 128737"/>
                  <a:gd name="connsiteX4" fmla="*/ 4828 w 128737"/>
                  <a:gd name="connsiteY4" fmla="*/ 64369 h 1287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737" h="128737">
                    <a:moveTo>
                      <a:pt x="4828" y="64369"/>
                    </a:moveTo>
                    <a:cubicBezTo>
                      <a:pt x="4828" y="31541"/>
                      <a:pt x="31541" y="4828"/>
                      <a:pt x="64369" y="4828"/>
                    </a:cubicBezTo>
                    <a:cubicBezTo>
                      <a:pt x="97197" y="4828"/>
                      <a:pt x="123910" y="31541"/>
                      <a:pt x="123910" y="64369"/>
                    </a:cubicBezTo>
                    <a:cubicBezTo>
                      <a:pt x="123910" y="97197"/>
                      <a:pt x="97197" y="123910"/>
                      <a:pt x="64369" y="123910"/>
                    </a:cubicBezTo>
                    <a:cubicBezTo>
                      <a:pt x="31541" y="124232"/>
                      <a:pt x="4828" y="97519"/>
                      <a:pt x="4828" y="64369"/>
                    </a:cubicBezTo>
                  </a:path>
                </a:pathLst>
              </a:custGeom>
              <a:noFill/>
              <a:ln w="19050" cap="flat">
                <a:solidFill>
                  <a:srgbClr val="527FFF"/>
                </a:solidFill>
                <a:prstDash val="solid"/>
                <a:round/>
              </a:ln>
            </p:spPr>
            <p:txBody>
              <a:bodyPr rtlCol="0" anchor="ctr"/>
              <a:lstStyle/>
              <a:p>
                <a:endParaRPr lang="en-US" dirty="0"/>
              </a:p>
            </p:txBody>
          </p:sp>
          <p:sp>
            <p:nvSpPr>
              <p:cNvPr id="55" name="Freeform: Shape 54">
                <a:extLst>
                  <a:ext uri="{FF2B5EF4-FFF2-40B4-BE49-F238E27FC236}">
                    <a16:creationId xmlns:a16="http://schemas.microsoft.com/office/drawing/2014/main" id="{DAA0B127-811C-4EA3-BBE8-C6E2BF866E79}"/>
                  </a:ext>
                </a:extLst>
              </p:cNvPr>
              <p:cNvSpPr/>
              <p:nvPr/>
            </p:nvSpPr>
            <p:spPr>
              <a:xfrm>
                <a:off x="8395794" y="4690195"/>
                <a:ext cx="218854" cy="115864"/>
              </a:xfrm>
              <a:custGeom>
                <a:avLst/>
                <a:gdLst>
                  <a:gd name="connsiteX0" fmla="*/ 4828 w 218854"/>
                  <a:gd name="connsiteY0" fmla="*/ 113611 h 115864"/>
                  <a:gd name="connsiteX1" fmla="*/ 214348 w 218854"/>
                  <a:gd name="connsiteY1" fmla="*/ 113611 h 115864"/>
                  <a:gd name="connsiteX2" fmla="*/ 163175 w 218854"/>
                  <a:gd name="connsiteY2" fmla="*/ 20276 h 115864"/>
                  <a:gd name="connsiteX3" fmla="*/ 109427 w 218854"/>
                  <a:gd name="connsiteY3" fmla="*/ 4828 h 115864"/>
                  <a:gd name="connsiteX4" fmla="*/ 4828 w 218854"/>
                  <a:gd name="connsiteY4" fmla="*/ 113611 h 1158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854" h="115864">
                    <a:moveTo>
                      <a:pt x="4828" y="113611"/>
                    </a:moveTo>
                    <a:lnTo>
                      <a:pt x="214348" y="113611"/>
                    </a:lnTo>
                    <a:cubicBezTo>
                      <a:pt x="214348" y="74024"/>
                      <a:pt x="193750" y="39265"/>
                      <a:pt x="163175" y="20276"/>
                    </a:cubicBezTo>
                    <a:cubicBezTo>
                      <a:pt x="147405" y="10621"/>
                      <a:pt x="129060" y="4828"/>
                      <a:pt x="109427" y="4828"/>
                    </a:cubicBezTo>
                    <a:cubicBezTo>
                      <a:pt x="51817" y="4828"/>
                      <a:pt x="4828" y="53748"/>
                      <a:pt x="4828" y="113611"/>
                    </a:cubicBezTo>
                    <a:close/>
                  </a:path>
                </a:pathLst>
              </a:custGeom>
              <a:noFill/>
              <a:ln w="19050" cap="flat">
                <a:solidFill>
                  <a:srgbClr val="527FFF"/>
                </a:solidFill>
                <a:prstDash val="solid"/>
                <a:round/>
              </a:ln>
            </p:spPr>
            <p:txBody>
              <a:bodyPr rtlCol="0" anchor="ctr"/>
              <a:lstStyle/>
              <a:p>
                <a:endParaRPr lang="en-US" dirty="0"/>
              </a:p>
            </p:txBody>
          </p:sp>
          <p:sp>
            <p:nvSpPr>
              <p:cNvPr id="59" name="Freeform: Shape 58">
                <a:extLst>
                  <a:ext uri="{FF2B5EF4-FFF2-40B4-BE49-F238E27FC236}">
                    <a16:creationId xmlns:a16="http://schemas.microsoft.com/office/drawing/2014/main" id="{65E43C1A-CD3E-4F60-B7E4-D1DECB79B400}"/>
                  </a:ext>
                </a:extLst>
              </p:cNvPr>
              <p:cNvSpPr/>
              <p:nvPr/>
            </p:nvSpPr>
            <p:spPr>
              <a:xfrm>
                <a:off x="8327563" y="4363201"/>
                <a:ext cx="125519" cy="128738"/>
              </a:xfrm>
              <a:custGeom>
                <a:avLst/>
                <a:gdLst>
                  <a:gd name="connsiteX0" fmla="*/ 4828 w 125519"/>
                  <a:gd name="connsiteY0" fmla="*/ 64369 h 128737"/>
                  <a:gd name="connsiteX1" fmla="*/ 64369 w 125519"/>
                  <a:gd name="connsiteY1" fmla="*/ 4828 h 128737"/>
                  <a:gd name="connsiteX2" fmla="*/ 123910 w 125519"/>
                  <a:gd name="connsiteY2" fmla="*/ 64369 h 128737"/>
                  <a:gd name="connsiteX3" fmla="*/ 64369 w 125519"/>
                  <a:gd name="connsiteY3" fmla="*/ 123910 h 128737"/>
                  <a:gd name="connsiteX4" fmla="*/ 4828 w 125519"/>
                  <a:gd name="connsiteY4" fmla="*/ 64369 h 1287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519" h="128737">
                    <a:moveTo>
                      <a:pt x="4828" y="64369"/>
                    </a:moveTo>
                    <a:cubicBezTo>
                      <a:pt x="4828" y="31541"/>
                      <a:pt x="31541" y="4828"/>
                      <a:pt x="64369" y="4828"/>
                    </a:cubicBezTo>
                    <a:cubicBezTo>
                      <a:pt x="97197" y="4828"/>
                      <a:pt x="123910" y="31541"/>
                      <a:pt x="123910" y="64369"/>
                    </a:cubicBezTo>
                    <a:cubicBezTo>
                      <a:pt x="123910" y="97197"/>
                      <a:pt x="97197" y="123910"/>
                      <a:pt x="64369" y="123910"/>
                    </a:cubicBezTo>
                    <a:cubicBezTo>
                      <a:pt x="31541" y="123910"/>
                      <a:pt x="4828" y="97197"/>
                      <a:pt x="4828" y="64369"/>
                    </a:cubicBezTo>
                  </a:path>
                </a:pathLst>
              </a:custGeom>
              <a:noFill/>
              <a:ln w="19050" cap="flat">
                <a:solidFill>
                  <a:srgbClr val="FFFFFF"/>
                </a:solidFill>
                <a:prstDash val="solid"/>
                <a:round/>
              </a:ln>
            </p:spPr>
            <p:txBody>
              <a:bodyPr rtlCol="0" anchor="ctr"/>
              <a:lstStyle/>
              <a:p>
                <a:endParaRPr lang="en-US" dirty="0"/>
              </a:p>
            </p:txBody>
          </p:sp>
          <p:sp>
            <p:nvSpPr>
              <p:cNvPr id="63" name="Freeform: Shape 62">
                <a:extLst>
                  <a:ext uri="{FF2B5EF4-FFF2-40B4-BE49-F238E27FC236}">
                    <a16:creationId xmlns:a16="http://schemas.microsoft.com/office/drawing/2014/main" id="{063744EB-3B84-4BC3-8FD4-04CB1C5293C4}"/>
                  </a:ext>
                </a:extLst>
              </p:cNvPr>
              <p:cNvSpPr/>
              <p:nvPr/>
            </p:nvSpPr>
            <p:spPr>
              <a:xfrm>
                <a:off x="8282183" y="4486765"/>
                <a:ext cx="186670" cy="115864"/>
              </a:xfrm>
              <a:custGeom>
                <a:avLst/>
                <a:gdLst>
                  <a:gd name="connsiteX0" fmla="*/ 109749 w 186669"/>
                  <a:gd name="connsiteY0" fmla="*/ 113636 h 115864"/>
                  <a:gd name="connsiteX1" fmla="*/ 4828 w 186669"/>
                  <a:gd name="connsiteY1" fmla="*/ 113636 h 115864"/>
                  <a:gd name="connsiteX2" fmla="*/ 111036 w 186669"/>
                  <a:gd name="connsiteY2" fmla="*/ 4852 h 115864"/>
                  <a:gd name="connsiteX3" fmla="*/ 182808 w 186669"/>
                  <a:gd name="connsiteY3" fmla="*/ 33175 h 115864"/>
                </a:gdLst>
                <a:ahLst/>
                <a:cxnLst>
                  <a:cxn ang="0">
                    <a:pos x="connsiteX0" y="connsiteY0"/>
                  </a:cxn>
                  <a:cxn ang="0">
                    <a:pos x="connsiteX1" y="connsiteY1"/>
                  </a:cxn>
                  <a:cxn ang="0">
                    <a:pos x="connsiteX2" y="connsiteY2"/>
                  </a:cxn>
                  <a:cxn ang="0">
                    <a:pos x="connsiteX3" y="connsiteY3"/>
                  </a:cxn>
                </a:cxnLst>
                <a:rect l="l" t="t" r="r" b="b"/>
                <a:pathLst>
                  <a:path w="186669" h="115864">
                    <a:moveTo>
                      <a:pt x="109749" y="113636"/>
                    </a:moveTo>
                    <a:lnTo>
                      <a:pt x="4828" y="113636"/>
                    </a:lnTo>
                    <a:cubicBezTo>
                      <a:pt x="4828" y="113636"/>
                      <a:pt x="5793" y="8071"/>
                      <a:pt x="111036" y="4852"/>
                    </a:cubicBezTo>
                    <a:cubicBezTo>
                      <a:pt x="111036" y="4852"/>
                      <a:pt x="150623" y="2921"/>
                      <a:pt x="182808" y="33175"/>
                    </a:cubicBezTo>
                  </a:path>
                </a:pathLst>
              </a:custGeom>
              <a:noFill/>
              <a:ln w="19050" cap="flat">
                <a:solidFill>
                  <a:srgbClr val="FFFFFF"/>
                </a:solidFill>
                <a:prstDash val="solid"/>
                <a:round/>
              </a:ln>
            </p:spPr>
            <p:txBody>
              <a:bodyPr rtlCol="0" anchor="ctr"/>
              <a:lstStyle/>
              <a:p>
                <a:endParaRPr lang="en-US" dirty="0"/>
              </a:p>
            </p:txBody>
          </p:sp>
          <p:sp>
            <p:nvSpPr>
              <p:cNvPr id="64" name="Freeform: Shape 63">
                <a:extLst>
                  <a:ext uri="{FF2B5EF4-FFF2-40B4-BE49-F238E27FC236}">
                    <a16:creationId xmlns:a16="http://schemas.microsoft.com/office/drawing/2014/main" id="{CEC6DFBE-4604-41AF-842A-6D6EE20C0091}"/>
                  </a:ext>
                </a:extLst>
              </p:cNvPr>
              <p:cNvSpPr/>
              <p:nvPr/>
            </p:nvSpPr>
            <p:spPr>
              <a:xfrm>
                <a:off x="8549957" y="4363201"/>
                <a:ext cx="128738" cy="128738"/>
              </a:xfrm>
              <a:custGeom>
                <a:avLst/>
                <a:gdLst>
                  <a:gd name="connsiteX0" fmla="*/ 4828 w 128737"/>
                  <a:gd name="connsiteY0" fmla="*/ 64369 h 128737"/>
                  <a:gd name="connsiteX1" fmla="*/ 64369 w 128737"/>
                  <a:gd name="connsiteY1" fmla="*/ 4828 h 128737"/>
                  <a:gd name="connsiteX2" fmla="*/ 123910 w 128737"/>
                  <a:gd name="connsiteY2" fmla="*/ 64369 h 128737"/>
                  <a:gd name="connsiteX3" fmla="*/ 64369 w 128737"/>
                  <a:gd name="connsiteY3" fmla="*/ 123910 h 128737"/>
                  <a:gd name="connsiteX4" fmla="*/ 4828 w 128737"/>
                  <a:gd name="connsiteY4" fmla="*/ 64369 h 1287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737" h="128737">
                    <a:moveTo>
                      <a:pt x="4828" y="64369"/>
                    </a:moveTo>
                    <a:cubicBezTo>
                      <a:pt x="4828" y="31541"/>
                      <a:pt x="31541" y="4828"/>
                      <a:pt x="64369" y="4828"/>
                    </a:cubicBezTo>
                    <a:cubicBezTo>
                      <a:pt x="97197" y="4828"/>
                      <a:pt x="123910" y="31541"/>
                      <a:pt x="123910" y="64369"/>
                    </a:cubicBezTo>
                    <a:cubicBezTo>
                      <a:pt x="123910" y="97197"/>
                      <a:pt x="97197" y="123910"/>
                      <a:pt x="64369" y="123910"/>
                    </a:cubicBezTo>
                    <a:cubicBezTo>
                      <a:pt x="31541" y="123910"/>
                      <a:pt x="4828" y="97197"/>
                      <a:pt x="4828" y="64369"/>
                    </a:cubicBezTo>
                  </a:path>
                </a:pathLst>
              </a:custGeom>
              <a:noFill/>
              <a:ln w="19050" cap="flat">
                <a:solidFill>
                  <a:srgbClr val="FFFFFF"/>
                </a:solidFill>
                <a:prstDash val="solid"/>
                <a:round/>
              </a:ln>
            </p:spPr>
            <p:txBody>
              <a:bodyPr rtlCol="0" anchor="ctr"/>
              <a:lstStyle/>
              <a:p>
                <a:endParaRPr lang="en-US" dirty="0"/>
              </a:p>
            </p:txBody>
          </p:sp>
          <p:sp>
            <p:nvSpPr>
              <p:cNvPr id="68" name="Freeform: Shape 67">
                <a:extLst>
                  <a:ext uri="{FF2B5EF4-FFF2-40B4-BE49-F238E27FC236}">
                    <a16:creationId xmlns:a16="http://schemas.microsoft.com/office/drawing/2014/main" id="{21008739-FC3E-4225-800A-B14B8EA5BD51}"/>
                  </a:ext>
                </a:extLst>
              </p:cNvPr>
              <p:cNvSpPr/>
              <p:nvPr/>
            </p:nvSpPr>
            <p:spPr>
              <a:xfrm>
                <a:off x="8538049" y="4486765"/>
                <a:ext cx="186670" cy="115864"/>
              </a:xfrm>
              <a:custGeom>
                <a:avLst/>
                <a:gdLst>
                  <a:gd name="connsiteX0" fmla="*/ 77886 w 186669"/>
                  <a:gd name="connsiteY0" fmla="*/ 113636 h 115864"/>
                  <a:gd name="connsiteX1" fmla="*/ 182808 w 186669"/>
                  <a:gd name="connsiteY1" fmla="*/ 113636 h 115864"/>
                  <a:gd name="connsiteX2" fmla="*/ 76599 w 186669"/>
                  <a:gd name="connsiteY2" fmla="*/ 4852 h 115864"/>
                  <a:gd name="connsiteX3" fmla="*/ 4828 w 186669"/>
                  <a:gd name="connsiteY3" fmla="*/ 33175 h 115864"/>
                </a:gdLst>
                <a:ahLst/>
                <a:cxnLst>
                  <a:cxn ang="0">
                    <a:pos x="connsiteX0" y="connsiteY0"/>
                  </a:cxn>
                  <a:cxn ang="0">
                    <a:pos x="connsiteX1" y="connsiteY1"/>
                  </a:cxn>
                  <a:cxn ang="0">
                    <a:pos x="connsiteX2" y="connsiteY2"/>
                  </a:cxn>
                  <a:cxn ang="0">
                    <a:pos x="connsiteX3" y="connsiteY3"/>
                  </a:cxn>
                </a:cxnLst>
                <a:rect l="l" t="t" r="r" b="b"/>
                <a:pathLst>
                  <a:path w="186669" h="115864">
                    <a:moveTo>
                      <a:pt x="77886" y="113636"/>
                    </a:moveTo>
                    <a:lnTo>
                      <a:pt x="182808" y="113636"/>
                    </a:lnTo>
                    <a:cubicBezTo>
                      <a:pt x="182808" y="113636"/>
                      <a:pt x="181842" y="8071"/>
                      <a:pt x="76599" y="4852"/>
                    </a:cubicBezTo>
                    <a:cubicBezTo>
                      <a:pt x="76599" y="4852"/>
                      <a:pt x="37012" y="2921"/>
                      <a:pt x="4828" y="33175"/>
                    </a:cubicBezTo>
                  </a:path>
                </a:pathLst>
              </a:custGeom>
              <a:noFill/>
              <a:ln w="19050" cap="flat">
                <a:solidFill>
                  <a:srgbClr val="FFFFFF"/>
                </a:solidFill>
                <a:prstDash val="solid"/>
                <a:round/>
              </a:ln>
            </p:spPr>
            <p:txBody>
              <a:bodyPr rtlCol="0" anchor="ctr"/>
              <a:lstStyle/>
              <a:p>
                <a:endParaRPr lang="en-US" dirty="0"/>
              </a:p>
            </p:txBody>
          </p:sp>
        </p:grpSp>
      </p:grpSp>
      <p:grpSp>
        <p:nvGrpSpPr>
          <p:cNvPr id="1054" name="Group 1053">
            <a:extLst>
              <a:ext uri="{FF2B5EF4-FFF2-40B4-BE49-F238E27FC236}">
                <a16:creationId xmlns:a16="http://schemas.microsoft.com/office/drawing/2014/main" id="{B27EEDA9-0B70-49BD-A49E-29B183F9F5B9}"/>
              </a:ext>
            </a:extLst>
          </p:cNvPr>
          <p:cNvGrpSpPr/>
          <p:nvPr/>
        </p:nvGrpSpPr>
        <p:grpSpPr>
          <a:xfrm>
            <a:off x="6283458" y="1295756"/>
            <a:ext cx="1997037" cy="1215312"/>
            <a:chOff x="6283458" y="1370725"/>
            <a:chExt cx="1997037" cy="1215312"/>
          </a:xfrm>
        </p:grpSpPr>
        <p:sp>
          <p:nvSpPr>
            <p:cNvPr id="1027" name="Rectangle: Rounded Corners 1026">
              <a:extLst>
                <a:ext uri="{FF2B5EF4-FFF2-40B4-BE49-F238E27FC236}">
                  <a16:creationId xmlns:a16="http://schemas.microsoft.com/office/drawing/2014/main" id="{2406AAB0-27CA-4C2D-B4A0-4821CF0C56FF}"/>
                </a:ext>
              </a:extLst>
            </p:cNvPr>
            <p:cNvSpPr/>
            <p:nvPr/>
          </p:nvSpPr>
          <p:spPr>
            <a:xfrm>
              <a:off x="6860797" y="1370725"/>
              <a:ext cx="819528" cy="1181975"/>
            </a:xfrm>
            <a:prstGeom prst="roundRect">
              <a:avLst>
                <a:gd name="adj" fmla="val 3107"/>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1053" name="Rectangle 1052">
              <a:extLst>
                <a:ext uri="{FF2B5EF4-FFF2-40B4-BE49-F238E27FC236}">
                  <a16:creationId xmlns:a16="http://schemas.microsoft.com/office/drawing/2014/main" id="{CC908657-AAD5-4694-8903-DF35A17A366E}"/>
                </a:ext>
              </a:extLst>
            </p:cNvPr>
            <p:cNvSpPr/>
            <p:nvPr/>
          </p:nvSpPr>
          <p:spPr>
            <a:xfrm>
              <a:off x="6819900" y="1645027"/>
              <a:ext cx="85725" cy="586999"/>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grpSp>
          <p:nvGrpSpPr>
            <p:cNvPr id="148" name="Group 147">
              <a:extLst>
                <a:ext uri="{FF2B5EF4-FFF2-40B4-BE49-F238E27FC236}">
                  <a16:creationId xmlns:a16="http://schemas.microsoft.com/office/drawing/2014/main" id="{5E1D7A5A-2AAC-46C7-9270-E781404681F5}"/>
                </a:ext>
              </a:extLst>
            </p:cNvPr>
            <p:cNvGrpSpPr/>
            <p:nvPr/>
          </p:nvGrpSpPr>
          <p:grpSpPr>
            <a:xfrm>
              <a:off x="6283458" y="2065214"/>
              <a:ext cx="105151" cy="105151"/>
              <a:chOff x="5407022" y="1888576"/>
              <a:chExt cx="79520" cy="79520"/>
            </a:xfrm>
          </p:grpSpPr>
          <p:cxnSp>
            <p:nvCxnSpPr>
              <p:cNvPr id="149" name="Straight Connector 148">
                <a:extLst>
                  <a:ext uri="{FF2B5EF4-FFF2-40B4-BE49-F238E27FC236}">
                    <a16:creationId xmlns:a16="http://schemas.microsoft.com/office/drawing/2014/main" id="{06F2C3B1-7114-4ED7-B9BF-8C4EF40CA587}"/>
                  </a:ext>
                </a:extLst>
              </p:cNvPr>
              <p:cNvCxnSpPr>
                <a:cxnSpLocks/>
              </p:cNvCxnSpPr>
              <p:nvPr/>
            </p:nvCxnSpPr>
            <p:spPr>
              <a:xfrm>
                <a:off x="5446782" y="1888576"/>
                <a:ext cx="0" cy="79520"/>
              </a:xfrm>
              <a:prstGeom prst="line">
                <a:avLst/>
              </a:prstGeom>
              <a:ln w="19050">
                <a:solidFill>
                  <a:schemeClr val="tx1"/>
                </a:solidFill>
                <a:tailEnd type="none"/>
              </a:ln>
              <a:effectLst/>
            </p:spPr>
            <p:style>
              <a:lnRef idx="2">
                <a:schemeClr val="accent1"/>
              </a:lnRef>
              <a:fillRef idx="0">
                <a:schemeClr val="accent1"/>
              </a:fillRef>
              <a:effectRef idx="1">
                <a:schemeClr val="accent1"/>
              </a:effectRef>
              <a:fontRef idx="minor">
                <a:schemeClr val="tx1"/>
              </a:fontRef>
            </p:style>
          </p:cxnSp>
          <p:cxnSp>
            <p:nvCxnSpPr>
              <p:cNvPr id="150" name="Straight Connector 149">
                <a:extLst>
                  <a:ext uri="{FF2B5EF4-FFF2-40B4-BE49-F238E27FC236}">
                    <a16:creationId xmlns:a16="http://schemas.microsoft.com/office/drawing/2014/main" id="{73042E06-1F1C-404B-9540-97579E324ED9}"/>
                  </a:ext>
                </a:extLst>
              </p:cNvPr>
              <p:cNvCxnSpPr>
                <a:cxnSpLocks/>
              </p:cNvCxnSpPr>
              <p:nvPr/>
            </p:nvCxnSpPr>
            <p:spPr>
              <a:xfrm rot="5400000">
                <a:off x="5446782" y="1888576"/>
                <a:ext cx="0" cy="79520"/>
              </a:xfrm>
              <a:prstGeom prst="line">
                <a:avLst/>
              </a:prstGeom>
              <a:ln w="19050">
                <a:solidFill>
                  <a:schemeClr val="tx1"/>
                </a:solidFill>
                <a:tailEnd type="none"/>
              </a:ln>
              <a:effectLst/>
            </p:spPr>
            <p:style>
              <a:lnRef idx="2">
                <a:schemeClr val="accent1"/>
              </a:lnRef>
              <a:fillRef idx="0">
                <a:schemeClr val="accent1"/>
              </a:fillRef>
              <a:effectRef idx="1">
                <a:schemeClr val="accent1"/>
              </a:effectRef>
              <a:fontRef idx="minor">
                <a:schemeClr val="tx1"/>
              </a:fontRef>
            </p:style>
          </p:cxnSp>
        </p:grpSp>
        <p:grpSp>
          <p:nvGrpSpPr>
            <p:cNvPr id="151" name="Group 150">
              <a:extLst>
                <a:ext uri="{FF2B5EF4-FFF2-40B4-BE49-F238E27FC236}">
                  <a16:creationId xmlns:a16="http://schemas.microsoft.com/office/drawing/2014/main" id="{E35583CB-A488-4E54-89CF-25E6898A38A0}"/>
                </a:ext>
              </a:extLst>
            </p:cNvPr>
            <p:cNvGrpSpPr/>
            <p:nvPr/>
          </p:nvGrpSpPr>
          <p:grpSpPr>
            <a:xfrm>
              <a:off x="6416808" y="2247769"/>
              <a:ext cx="105151" cy="105151"/>
              <a:chOff x="5407022" y="1888576"/>
              <a:chExt cx="79520" cy="79520"/>
            </a:xfrm>
          </p:grpSpPr>
          <p:cxnSp>
            <p:nvCxnSpPr>
              <p:cNvPr id="152" name="Straight Connector 151">
                <a:extLst>
                  <a:ext uri="{FF2B5EF4-FFF2-40B4-BE49-F238E27FC236}">
                    <a16:creationId xmlns:a16="http://schemas.microsoft.com/office/drawing/2014/main" id="{A550635A-C8C6-460D-959E-6672B3F077A3}"/>
                  </a:ext>
                </a:extLst>
              </p:cNvPr>
              <p:cNvCxnSpPr>
                <a:cxnSpLocks/>
              </p:cNvCxnSpPr>
              <p:nvPr/>
            </p:nvCxnSpPr>
            <p:spPr>
              <a:xfrm>
                <a:off x="5446782" y="1888576"/>
                <a:ext cx="0" cy="79520"/>
              </a:xfrm>
              <a:prstGeom prst="line">
                <a:avLst/>
              </a:prstGeom>
              <a:ln w="19050">
                <a:solidFill>
                  <a:srgbClr val="527FFF"/>
                </a:solidFill>
                <a:tailEnd type="none"/>
              </a:ln>
              <a:effectLst/>
            </p:spPr>
            <p:style>
              <a:lnRef idx="2">
                <a:schemeClr val="accent1"/>
              </a:lnRef>
              <a:fillRef idx="0">
                <a:schemeClr val="accent1"/>
              </a:fillRef>
              <a:effectRef idx="1">
                <a:schemeClr val="accent1"/>
              </a:effectRef>
              <a:fontRef idx="minor">
                <a:schemeClr val="tx1"/>
              </a:fontRef>
            </p:style>
          </p:cxnSp>
          <p:cxnSp>
            <p:nvCxnSpPr>
              <p:cNvPr id="153" name="Straight Connector 152">
                <a:extLst>
                  <a:ext uri="{FF2B5EF4-FFF2-40B4-BE49-F238E27FC236}">
                    <a16:creationId xmlns:a16="http://schemas.microsoft.com/office/drawing/2014/main" id="{BFC1E82B-116A-44E8-8193-937515922D6B}"/>
                  </a:ext>
                </a:extLst>
              </p:cNvPr>
              <p:cNvCxnSpPr>
                <a:cxnSpLocks/>
              </p:cNvCxnSpPr>
              <p:nvPr/>
            </p:nvCxnSpPr>
            <p:spPr>
              <a:xfrm rot="5400000">
                <a:off x="5446782" y="1888576"/>
                <a:ext cx="0" cy="79520"/>
              </a:xfrm>
              <a:prstGeom prst="line">
                <a:avLst/>
              </a:prstGeom>
              <a:ln w="19050">
                <a:solidFill>
                  <a:srgbClr val="527FFF"/>
                </a:solidFill>
                <a:tailEnd type="none"/>
              </a:ln>
              <a:effectLst/>
            </p:spPr>
            <p:style>
              <a:lnRef idx="2">
                <a:schemeClr val="accent1"/>
              </a:lnRef>
              <a:fillRef idx="0">
                <a:schemeClr val="accent1"/>
              </a:fillRef>
              <a:effectRef idx="1">
                <a:schemeClr val="accent1"/>
              </a:effectRef>
              <a:fontRef idx="minor">
                <a:schemeClr val="tx1"/>
              </a:fontRef>
            </p:style>
          </p:cxnSp>
        </p:grpSp>
        <p:grpSp>
          <p:nvGrpSpPr>
            <p:cNvPr id="154" name="Group 153">
              <a:extLst>
                <a:ext uri="{FF2B5EF4-FFF2-40B4-BE49-F238E27FC236}">
                  <a16:creationId xmlns:a16="http://schemas.microsoft.com/office/drawing/2014/main" id="{EAC99721-37A6-4C3E-ABD1-0FD6807D1B02}"/>
                </a:ext>
              </a:extLst>
            </p:cNvPr>
            <p:cNvGrpSpPr/>
            <p:nvPr/>
          </p:nvGrpSpPr>
          <p:grpSpPr>
            <a:xfrm>
              <a:off x="6523965" y="1466662"/>
              <a:ext cx="134088" cy="134088"/>
              <a:chOff x="5407022" y="1888576"/>
              <a:chExt cx="79520" cy="79520"/>
            </a:xfrm>
          </p:grpSpPr>
          <p:cxnSp>
            <p:nvCxnSpPr>
              <p:cNvPr id="155" name="Straight Connector 154">
                <a:extLst>
                  <a:ext uri="{FF2B5EF4-FFF2-40B4-BE49-F238E27FC236}">
                    <a16:creationId xmlns:a16="http://schemas.microsoft.com/office/drawing/2014/main" id="{007F2F2C-10FF-4DCE-9802-679AA3B9F820}"/>
                  </a:ext>
                </a:extLst>
              </p:cNvPr>
              <p:cNvCxnSpPr>
                <a:cxnSpLocks/>
              </p:cNvCxnSpPr>
              <p:nvPr/>
            </p:nvCxnSpPr>
            <p:spPr>
              <a:xfrm>
                <a:off x="5446782" y="1888576"/>
                <a:ext cx="0" cy="79520"/>
              </a:xfrm>
              <a:prstGeom prst="line">
                <a:avLst/>
              </a:prstGeom>
              <a:ln w="19050">
                <a:solidFill>
                  <a:srgbClr val="527FFF"/>
                </a:solidFill>
                <a:tailEnd type="none"/>
              </a:ln>
              <a:effectLst/>
            </p:spPr>
            <p:style>
              <a:lnRef idx="2">
                <a:schemeClr val="accent1"/>
              </a:lnRef>
              <a:fillRef idx="0">
                <a:schemeClr val="accent1"/>
              </a:fillRef>
              <a:effectRef idx="1">
                <a:schemeClr val="accent1"/>
              </a:effectRef>
              <a:fontRef idx="minor">
                <a:schemeClr val="tx1"/>
              </a:fontRef>
            </p:style>
          </p:cxnSp>
          <p:cxnSp>
            <p:nvCxnSpPr>
              <p:cNvPr id="156" name="Straight Connector 155">
                <a:extLst>
                  <a:ext uri="{FF2B5EF4-FFF2-40B4-BE49-F238E27FC236}">
                    <a16:creationId xmlns:a16="http://schemas.microsoft.com/office/drawing/2014/main" id="{2EDD9AB1-007E-420D-A50E-460A449C1E9B}"/>
                  </a:ext>
                </a:extLst>
              </p:cNvPr>
              <p:cNvCxnSpPr>
                <a:cxnSpLocks/>
              </p:cNvCxnSpPr>
              <p:nvPr/>
            </p:nvCxnSpPr>
            <p:spPr>
              <a:xfrm rot="5400000">
                <a:off x="5446782" y="1888576"/>
                <a:ext cx="0" cy="79520"/>
              </a:xfrm>
              <a:prstGeom prst="line">
                <a:avLst/>
              </a:prstGeom>
              <a:ln w="19050">
                <a:solidFill>
                  <a:srgbClr val="527FFF"/>
                </a:solidFill>
                <a:tailEnd type="none"/>
              </a:ln>
              <a:effectLst/>
            </p:spPr>
            <p:style>
              <a:lnRef idx="2">
                <a:schemeClr val="accent1"/>
              </a:lnRef>
              <a:fillRef idx="0">
                <a:schemeClr val="accent1"/>
              </a:fillRef>
              <a:effectRef idx="1">
                <a:schemeClr val="accent1"/>
              </a:effectRef>
              <a:fontRef idx="minor">
                <a:schemeClr val="tx1"/>
              </a:fontRef>
            </p:style>
          </p:cxnSp>
        </p:grpSp>
        <p:grpSp>
          <p:nvGrpSpPr>
            <p:cNvPr id="158" name="Group 157">
              <a:extLst>
                <a:ext uri="{FF2B5EF4-FFF2-40B4-BE49-F238E27FC236}">
                  <a16:creationId xmlns:a16="http://schemas.microsoft.com/office/drawing/2014/main" id="{E09B8488-D2A7-45FF-92CD-A08B292CDC02}"/>
                </a:ext>
              </a:extLst>
            </p:cNvPr>
            <p:cNvGrpSpPr/>
            <p:nvPr/>
          </p:nvGrpSpPr>
          <p:grpSpPr>
            <a:xfrm>
              <a:off x="7972425" y="1905147"/>
              <a:ext cx="60289" cy="60289"/>
              <a:chOff x="5407022" y="1888576"/>
              <a:chExt cx="79520" cy="79520"/>
            </a:xfrm>
          </p:grpSpPr>
          <p:cxnSp>
            <p:nvCxnSpPr>
              <p:cNvPr id="159" name="Straight Connector 158">
                <a:extLst>
                  <a:ext uri="{FF2B5EF4-FFF2-40B4-BE49-F238E27FC236}">
                    <a16:creationId xmlns:a16="http://schemas.microsoft.com/office/drawing/2014/main" id="{BD9C99F7-9881-48AB-A82A-BD5DF82CB128}"/>
                  </a:ext>
                </a:extLst>
              </p:cNvPr>
              <p:cNvCxnSpPr>
                <a:cxnSpLocks/>
              </p:cNvCxnSpPr>
              <p:nvPr/>
            </p:nvCxnSpPr>
            <p:spPr>
              <a:xfrm>
                <a:off x="5446782" y="1888576"/>
                <a:ext cx="0" cy="79520"/>
              </a:xfrm>
              <a:prstGeom prst="line">
                <a:avLst/>
              </a:prstGeom>
              <a:ln w="19050">
                <a:solidFill>
                  <a:schemeClr val="tx1"/>
                </a:solidFill>
                <a:tailEnd type="none"/>
              </a:ln>
              <a:effectLst/>
            </p:spPr>
            <p:style>
              <a:lnRef idx="2">
                <a:schemeClr val="accent1"/>
              </a:lnRef>
              <a:fillRef idx="0">
                <a:schemeClr val="accent1"/>
              </a:fillRef>
              <a:effectRef idx="1">
                <a:schemeClr val="accent1"/>
              </a:effectRef>
              <a:fontRef idx="minor">
                <a:schemeClr val="tx1"/>
              </a:fontRef>
            </p:style>
          </p:cxnSp>
          <p:cxnSp>
            <p:nvCxnSpPr>
              <p:cNvPr id="160" name="Straight Connector 159">
                <a:extLst>
                  <a:ext uri="{FF2B5EF4-FFF2-40B4-BE49-F238E27FC236}">
                    <a16:creationId xmlns:a16="http://schemas.microsoft.com/office/drawing/2014/main" id="{259361BA-A73C-4F44-94E0-607CDEEEEDCE}"/>
                  </a:ext>
                </a:extLst>
              </p:cNvPr>
              <p:cNvCxnSpPr>
                <a:cxnSpLocks/>
              </p:cNvCxnSpPr>
              <p:nvPr/>
            </p:nvCxnSpPr>
            <p:spPr>
              <a:xfrm rot="5400000">
                <a:off x="5446782" y="1888576"/>
                <a:ext cx="0" cy="79520"/>
              </a:xfrm>
              <a:prstGeom prst="line">
                <a:avLst/>
              </a:prstGeom>
              <a:ln w="19050">
                <a:solidFill>
                  <a:schemeClr val="tx1"/>
                </a:solidFill>
                <a:tailEnd type="none"/>
              </a:ln>
              <a:effectLst/>
            </p:spPr>
            <p:style>
              <a:lnRef idx="2">
                <a:schemeClr val="accent1"/>
              </a:lnRef>
              <a:fillRef idx="0">
                <a:schemeClr val="accent1"/>
              </a:fillRef>
              <a:effectRef idx="1">
                <a:schemeClr val="accent1"/>
              </a:effectRef>
              <a:fontRef idx="minor">
                <a:schemeClr val="tx1"/>
              </a:fontRef>
            </p:style>
          </p:cxnSp>
        </p:grpSp>
        <p:grpSp>
          <p:nvGrpSpPr>
            <p:cNvPr id="161" name="Group 160">
              <a:extLst>
                <a:ext uri="{FF2B5EF4-FFF2-40B4-BE49-F238E27FC236}">
                  <a16:creationId xmlns:a16="http://schemas.microsoft.com/office/drawing/2014/main" id="{B5AA36A4-E267-4CE8-ADAA-A6E93C80D492}"/>
                </a:ext>
              </a:extLst>
            </p:cNvPr>
            <p:cNvGrpSpPr/>
            <p:nvPr/>
          </p:nvGrpSpPr>
          <p:grpSpPr>
            <a:xfrm>
              <a:off x="8137242" y="1647084"/>
              <a:ext cx="83343" cy="83343"/>
              <a:chOff x="5407022" y="1888576"/>
              <a:chExt cx="79520" cy="79520"/>
            </a:xfrm>
          </p:grpSpPr>
          <p:cxnSp>
            <p:nvCxnSpPr>
              <p:cNvPr id="162" name="Straight Connector 161">
                <a:extLst>
                  <a:ext uri="{FF2B5EF4-FFF2-40B4-BE49-F238E27FC236}">
                    <a16:creationId xmlns:a16="http://schemas.microsoft.com/office/drawing/2014/main" id="{DC914D16-FFD9-4004-8A89-9CC55A67074C}"/>
                  </a:ext>
                </a:extLst>
              </p:cNvPr>
              <p:cNvCxnSpPr>
                <a:cxnSpLocks/>
              </p:cNvCxnSpPr>
              <p:nvPr/>
            </p:nvCxnSpPr>
            <p:spPr>
              <a:xfrm>
                <a:off x="5446782" y="1888576"/>
                <a:ext cx="0" cy="79520"/>
              </a:xfrm>
              <a:prstGeom prst="line">
                <a:avLst/>
              </a:prstGeom>
              <a:ln w="19050">
                <a:solidFill>
                  <a:srgbClr val="527FFF"/>
                </a:solidFill>
                <a:tailEnd type="none"/>
              </a:ln>
              <a:effectLst/>
            </p:spPr>
            <p:style>
              <a:lnRef idx="2">
                <a:schemeClr val="accent1"/>
              </a:lnRef>
              <a:fillRef idx="0">
                <a:schemeClr val="accent1"/>
              </a:fillRef>
              <a:effectRef idx="1">
                <a:schemeClr val="accent1"/>
              </a:effectRef>
              <a:fontRef idx="minor">
                <a:schemeClr val="tx1"/>
              </a:fontRef>
            </p:style>
          </p:cxnSp>
          <p:cxnSp>
            <p:nvCxnSpPr>
              <p:cNvPr id="163" name="Straight Connector 162">
                <a:extLst>
                  <a:ext uri="{FF2B5EF4-FFF2-40B4-BE49-F238E27FC236}">
                    <a16:creationId xmlns:a16="http://schemas.microsoft.com/office/drawing/2014/main" id="{FB0944D8-5DE8-4F7D-9971-E2672CD9CA74}"/>
                  </a:ext>
                </a:extLst>
              </p:cNvPr>
              <p:cNvCxnSpPr>
                <a:cxnSpLocks/>
              </p:cNvCxnSpPr>
              <p:nvPr/>
            </p:nvCxnSpPr>
            <p:spPr>
              <a:xfrm rot="5400000">
                <a:off x="5446782" y="1888576"/>
                <a:ext cx="0" cy="79520"/>
              </a:xfrm>
              <a:prstGeom prst="line">
                <a:avLst/>
              </a:prstGeom>
              <a:ln w="19050">
                <a:solidFill>
                  <a:srgbClr val="527FFF"/>
                </a:solidFill>
                <a:tailEnd type="none"/>
              </a:ln>
              <a:effectLst/>
            </p:spPr>
            <p:style>
              <a:lnRef idx="2">
                <a:schemeClr val="accent1"/>
              </a:lnRef>
              <a:fillRef idx="0">
                <a:schemeClr val="accent1"/>
              </a:fillRef>
              <a:effectRef idx="1">
                <a:schemeClr val="accent1"/>
              </a:effectRef>
              <a:fontRef idx="minor">
                <a:schemeClr val="tx1"/>
              </a:fontRef>
            </p:style>
          </p:cxnSp>
        </p:grpSp>
        <p:grpSp>
          <p:nvGrpSpPr>
            <p:cNvPr id="164" name="Group 163">
              <a:extLst>
                <a:ext uri="{FF2B5EF4-FFF2-40B4-BE49-F238E27FC236}">
                  <a16:creationId xmlns:a16="http://schemas.microsoft.com/office/drawing/2014/main" id="{13D0922E-C832-4161-9C27-25D074FD121C}"/>
                </a:ext>
              </a:extLst>
            </p:cNvPr>
            <p:cNvGrpSpPr/>
            <p:nvPr/>
          </p:nvGrpSpPr>
          <p:grpSpPr>
            <a:xfrm>
              <a:off x="8120064" y="2361024"/>
              <a:ext cx="83343" cy="83343"/>
              <a:chOff x="5407022" y="1888576"/>
              <a:chExt cx="79520" cy="79520"/>
            </a:xfrm>
          </p:grpSpPr>
          <p:cxnSp>
            <p:nvCxnSpPr>
              <p:cNvPr id="165" name="Straight Connector 164">
                <a:extLst>
                  <a:ext uri="{FF2B5EF4-FFF2-40B4-BE49-F238E27FC236}">
                    <a16:creationId xmlns:a16="http://schemas.microsoft.com/office/drawing/2014/main" id="{88474CBC-A471-4E32-AD8C-0C5CC90BD6EF}"/>
                  </a:ext>
                </a:extLst>
              </p:cNvPr>
              <p:cNvCxnSpPr>
                <a:cxnSpLocks/>
              </p:cNvCxnSpPr>
              <p:nvPr/>
            </p:nvCxnSpPr>
            <p:spPr>
              <a:xfrm>
                <a:off x="5446782" y="1888576"/>
                <a:ext cx="0" cy="79520"/>
              </a:xfrm>
              <a:prstGeom prst="line">
                <a:avLst/>
              </a:prstGeom>
              <a:ln w="19050">
                <a:solidFill>
                  <a:srgbClr val="527FFF"/>
                </a:solidFill>
                <a:tailEnd type="none"/>
              </a:ln>
              <a:effectLst/>
            </p:spPr>
            <p:style>
              <a:lnRef idx="2">
                <a:schemeClr val="accent1"/>
              </a:lnRef>
              <a:fillRef idx="0">
                <a:schemeClr val="accent1"/>
              </a:fillRef>
              <a:effectRef idx="1">
                <a:schemeClr val="accent1"/>
              </a:effectRef>
              <a:fontRef idx="minor">
                <a:schemeClr val="tx1"/>
              </a:fontRef>
            </p:style>
          </p:cxnSp>
          <p:cxnSp>
            <p:nvCxnSpPr>
              <p:cNvPr id="166" name="Straight Connector 165">
                <a:extLst>
                  <a:ext uri="{FF2B5EF4-FFF2-40B4-BE49-F238E27FC236}">
                    <a16:creationId xmlns:a16="http://schemas.microsoft.com/office/drawing/2014/main" id="{F9FFFEE5-4934-401A-A948-592FF65EEA43}"/>
                  </a:ext>
                </a:extLst>
              </p:cNvPr>
              <p:cNvCxnSpPr>
                <a:cxnSpLocks/>
              </p:cNvCxnSpPr>
              <p:nvPr/>
            </p:nvCxnSpPr>
            <p:spPr>
              <a:xfrm rot="5400000">
                <a:off x="5446782" y="1888576"/>
                <a:ext cx="0" cy="79520"/>
              </a:xfrm>
              <a:prstGeom prst="line">
                <a:avLst/>
              </a:prstGeom>
              <a:ln w="19050">
                <a:solidFill>
                  <a:srgbClr val="527FFF"/>
                </a:solidFill>
                <a:tailEnd type="none"/>
              </a:ln>
              <a:effectLst/>
            </p:spPr>
            <p:style>
              <a:lnRef idx="2">
                <a:schemeClr val="accent1"/>
              </a:lnRef>
              <a:fillRef idx="0">
                <a:schemeClr val="accent1"/>
              </a:fillRef>
              <a:effectRef idx="1">
                <a:schemeClr val="accent1"/>
              </a:effectRef>
              <a:fontRef idx="minor">
                <a:schemeClr val="tx1"/>
              </a:fontRef>
            </p:style>
          </p:cxnSp>
        </p:grpSp>
        <p:cxnSp>
          <p:nvCxnSpPr>
            <p:cNvPr id="1031" name="Straight Connector 1030">
              <a:extLst>
                <a:ext uri="{FF2B5EF4-FFF2-40B4-BE49-F238E27FC236}">
                  <a16:creationId xmlns:a16="http://schemas.microsoft.com/office/drawing/2014/main" id="{98F0DBE8-6A1B-4AD0-A6B4-045F9CFC41A8}"/>
                </a:ext>
              </a:extLst>
            </p:cNvPr>
            <p:cNvCxnSpPr/>
            <p:nvPr/>
          </p:nvCxnSpPr>
          <p:spPr>
            <a:xfrm flipH="1">
              <a:off x="6950153" y="1533377"/>
              <a:ext cx="62742" cy="0"/>
            </a:xfrm>
            <a:prstGeom prst="line">
              <a:avLst/>
            </a:prstGeom>
            <a:ln w="19050">
              <a:solidFill>
                <a:schemeClr val="tx1"/>
              </a:solidFill>
              <a:tailEnd type="none"/>
            </a:ln>
            <a:effectLst/>
          </p:spPr>
          <p:style>
            <a:lnRef idx="2">
              <a:schemeClr val="accent1"/>
            </a:lnRef>
            <a:fillRef idx="0">
              <a:schemeClr val="accent1"/>
            </a:fillRef>
            <a:effectRef idx="1">
              <a:schemeClr val="accent1"/>
            </a:effectRef>
            <a:fontRef idx="minor">
              <a:schemeClr val="tx1"/>
            </a:fontRef>
          </p:style>
        </p:cxnSp>
        <p:cxnSp>
          <p:nvCxnSpPr>
            <p:cNvPr id="170" name="Straight Connector 169">
              <a:extLst>
                <a:ext uri="{FF2B5EF4-FFF2-40B4-BE49-F238E27FC236}">
                  <a16:creationId xmlns:a16="http://schemas.microsoft.com/office/drawing/2014/main" id="{D322BE6C-15F4-415F-8873-73095C779630}"/>
                </a:ext>
              </a:extLst>
            </p:cNvPr>
            <p:cNvCxnSpPr/>
            <p:nvPr/>
          </p:nvCxnSpPr>
          <p:spPr>
            <a:xfrm flipH="1">
              <a:off x="7543878" y="1533377"/>
              <a:ext cx="62742" cy="0"/>
            </a:xfrm>
            <a:prstGeom prst="line">
              <a:avLst/>
            </a:prstGeom>
            <a:ln w="19050">
              <a:solidFill>
                <a:schemeClr val="tx1"/>
              </a:solidFill>
              <a:tailEnd type="none"/>
            </a:ln>
            <a:effectLst/>
          </p:spPr>
          <p:style>
            <a:lnRef idx="2">
              <a:schemeClr val="accent1"/>
            </a:lnRef>
            <a:fillRef idx="0">
              <a:schemeClr val="accent1"/>
            </a:fillRef>
            <a:effectRef idx="1">
              <a:schemeClr val="accent1"/>
            </a:effectRef>
            <a:fontRef idx="minor">
              <a:schemeClr val="tx1"/>
            </a:fontRef>
          </p:style>
        </p:cxnSp>
        <p:cxnSp>
          <p:nvCxnSpPr>
            <p:cNvPr id="1033" name="Straight Connector 1032">
              <a:extLst>
                <a:ext uri="{FF2B5EF4-FFF2-40B4-BE49-F238E27FC236}">
                  <a16:creationId xmlns:a16="http://schemas.microsoft.com/office/drawing/2014/main" id="{1AC0A985-55C6-4A50-921B-8B2EA727E9FC}"/>
                </a:ext>
              </a:extLst>
            </p:cNvPr>
            <p:cNvCxnSpPr/>
            <p:nvPr/>
          </p:nvCxnSpPr>
          <p:spPr>
            <a:xfrm>
              <a:off x="6950153" y="1533377"/>
              <a:ext cx="0" cy="943741"/>
            </a:xfrm>
            <a:prstGeom prst="line">
              <a:avLst/>
            </a:prstGeom>
            <a:ln w="19050">
              <a:solidFill>
                <a:schemeClr val="tx1"/>
              </a:solidFill>
              <a:tailEnd type="none"/>
            </a:ln>
            <a:effectLst/>
          </p:spPr>
          <p:style>
            <a:lnRef idx="2">
              <a:schemeClr val="accent1"/>
            </a:lnRef>
            <a:fillRef idx="0">
              <a:schemeClr val="accent1"/>
            </a:fillRef>
            <a:effectRef idx="1">
              <a:schemeClr val="accent1"/>
            </a:effectRef>
            <a:fontRef idx="minor">
              <a:schemeClr val="tx1"/>
            </a:fontRef>
          </p:style>
        </p:cxnSp>
        <p:cxnSp>
          <p:nvCxnSpPr>
            <p:cNvPr id="173" name="Straight Connector 172">
              <a:extLst>
                <a:ext uri="{FF2B5EF4-FFF2-40B4-BE49-F238E27FC236}">
                  <a16:creationId xmlns:a16="http://schemas.microsoft.com/office/drawing/2014/main" id="{B1366E46-1440-49B2-BD01-CA7A447C3C6F}"/>
                </a:ext>
              </a:extLst>
            </p:cNvPr>
            <p:cNvCxnSpPr/>
            <p:nvPr/>
          </p:nvCxnSpPr>
          <p:spPr>
            <a:xfrm>
              <a:off x="7606620" y="1533377"/>
              <a:ext cx="0" cy="943741"/>
            </a:xfrm>
            <a:prstGeom prst="line">
              <a:avLst/>
            </a:prstGeom>
            <a:ln w="19050">
              <a:solidFill>
                <a:schemeClr val="tx1"/>
              </a:solidFill>
              <a:tailEnd type="none"/>
            </a:ln>
            <a:effectLst/>
          </p:spPr>
          <p:style>
            <a:lnRef idx="2">
              <a:schemeClr val="accent1"/>
            </a:lnRef>
            <a:fillRef idx="0">
              <a:schemeClr val="accent1"/>
            </a:fillRef>
            <a:effectRef idx="1">
              <a:schemeClr val="accent1"/>
            </a:effectRef>
            <a:fontRef idx="minor">
              <a:schemeClr val="tx1"/>
            </a:fontRef>
          </p:style>
        </p:cxnSp>
        <p:cxnSp>
          <p:nvCxnSpPr>
            <p:cNvPr id="1035" name="Straight Connector 1034">
              <a:extLst>
                <a:ext uri="{FF2B5EF4-FFF2-40B4-BE49-F238E27FC236}">
                  <a16:creationId xmlns:a16="http://schemas.microsoft.com/office/drawing/2014/main" id="{DCD0A829-20F4-4C24-942B-9D05172BA9D9}"/>
                </a:ext>
              </a:extLst>
            </p:cNvPr>
            <p:cNvCxnSpPr/>
            <p:nvPr/>
          </p:nvCxnSpPr>
          <p:spPr>
            <a:xfrm>
              <a:off x="6950153" y="2477118"/>
              <a:ext cx="656467" cy="0"/>
            </a:xfrm>
            <a:prstGeom prst="line">
              <a:avLst/>
            </a:prstGeom>
            <a:ln w="19050">
              <a:solidFill>
                <a:schemeClr val="tx1"/>
              </a:solidFill>
              <a:tailEnd type="none"/>
            </a:ln>
            <a:effectLst/>
          </p:spPr>
          <p:style>
            <a:lnRef idx="2">
              <a:schemeClr val="accent1"/>
            </a:lnRef>
            <a:fillRef idx="0">
              <a:schemeClr val="accent1"/>
            </a:fillRef>
            <a:effectRef idx="1">
              <a:schemeClr val="accent1"/>
            </a:effectRef>
            <a:fontRef idx="minor">
              <a:schemeClr val="tx1"/>
            </a:fontRef>
          </p:style>
        </p:cxnSp>
        <p:sp>
          <p:nvSpPr>
            <p:cNvPr id="1037" name="Trapezoid 1036">
              <a:extLst>
                <a:ext uri="{FF2B5EF4-FFF2-40B4-BE49-F238E27FC236}">
                  <a16:creationId xmlns:a16="http://schemas.microsoft.com/office/drawing/2014/main" id="{9CB1599C-A4C2-41B8-BA16-8E6DA70A8CD9}"/>
                </a:ext>
              </a:extLst>
            </p:cNvPr>
            <p:cNvSpPr/>
            <p:nvPr/>
          </p:nvSpPr>
          <p:spPr>
            <a:xfrm>
              <a:off x="7038975" y="1492250"/>
              <a:ext cx="463550" cy="111125"/>
            </a:xfrm>
            <a:prstGeom prst="trapezoid">
              <a:avLst>
                <a:gd name="adj" fmla="val 35658"/>
              </a:avLst>
            </a:prstGeom>
            <a:noFill/>
            <a:ln w="19050">
              <a:solidFill>
                <a:srgbClr val="527FFF"/>
              </a:solid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1038" name="Oval 1037">
              <a:extLst>
                <a:ext uri="{FF2B5EF4-FFF2-40B4-BE49-F238E27FC236}">
                  <a16:creationId xmlns:a16="http://schemas.microsoft.com/office/drawing/2014/main" id="{95B23389-B49E-4EE5-91FF-372A09F88BE5}"/>
                </a:ext>
              </a:extLst>
            </p:cNvPr>
            <p:cNvSpPr/>
            <p:nvPr/>
          </p:nvSpPr>
          <p:spPr>
            <a:xfrm>
              <a:off x="7218656" y="1441888"/>
              <a:ext cx="104189" cy="104189"/>
            </a:xfrm>
            <a:prstGeom prst="ellipse">
              <a:avLst/>
            </a:prstGeom>
            <a:solidFill>
              <a:schemeClr val="bg1"/>
            </a:solidFill>
            <a:ln w="19050">
              <a:solidFill>
                <a:srgbClr val="527FFF"/>
              </a:solid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cxnSp>
          <p:nvCxnSpPr>
            <p:cNvPr id="1040" name="Straight Connector 1039">
              <a:extLst>
                <a:ext uri="{FF2B5EF4-FFF2-40B4-BE49-F238E27FC236}">
                  <a16:creationId xmlns:a16="http://schemas.microsoft.com/office/drawing/2014/main" id="{1A35D203-8AF5-4DC8-B486-1E4BC8C30B39}"/>
                </a:ext>
              </a:extLst>
            </p:cNvPr>
            <p:cNvCxnSpPr>
              <a:cxnSpLocks/>
            </p:cNvCxnSpPr>
            <p:nvPr/>
          </p:nvCxnSpPr>
          <p:spPr>
            <a:xfrm>
              <a:off x="7248525" y="1786353"/>
              <a:ext cx="254000" cy="0"/>
            </a:xfrm>
            <a:prstGeom prst="line">
              <a:avLst/>
            </a:prstGeom>
            <a:ln w="19050">
              <a:solidFill>
                <a:schemeClr val="tx1"/>
              </a:solidFill>
              <a:tailEnd type="none"/>
            </a:ln>
            <a:effectLst/>
          </p:spPr>
          <p:style>
            <a:lnRef idx="2">
              <a:schemeClr val="accent1"/>
            </a:lnRef>
            <a:fillRef idx="0">
              <a:schemeClr val="accent1"/>
            </a:fillRef>
            <a:effectRef idx="1">
              <a:schemeClr val="accent1"/>
            </a:effectRef>
            <a:fontRef idx="minor">
              <a:schemeClr val="tx1"/>
            </a:fontRef>
          </p:style>
        </p:cxnSp>
        <p:cxnSp>
          <p:nvCxnSpPr>
            <p:cNvPr id="181" name="Straight Connector 180">
              <a:extLst>
                <a:ext uri="{FF2B5EF4-FFF2-40B4-BE49-F238E27FC236}">
                  <a16:creationId xmlns:a16="http://schemas.microsoft.com/office/drawing/2014/main" id="{145A16C1-F186-42EE-9BB0-5C37C9C4D48F}"/>
                </a:ext>
              </a:extLst>
            </p:cNvPr>
            <p:cNvCxnSpPr>
              <a:cxnSpLocks/>
            </p:cNvCxnSpPr>
            <p:nvPr/>
          </p:nvCxnSpPr>
          <p:spPr>
            <a:xfrm>
              <a:off x="7248525" y="2023019"/>
              <a:ext cx="254000" cy="0"/>
            </a:xfrm>
            <a:prstGeom prst="line">
              <a:avLst/>
            </a:prstGeom>
            <a:ln w="19050">
              <a:solidFill>
                <a:schemeClr val="tx1"/>
              </a:solidFill>
              <a:tailEnd type="none"/>
            </a:ln>
            <a:effectLst/>
          </p:spPr>
          <p:style>
            <a:lnRef idx="2">
              <a:schemeClr val="accent1"/>
            </a:lnRef>
            <a:fillRef idx="0">
              <a:schemeClr val="accent1"/>
            </a:fillRef>
            <a:effectRef idx="1">
              <a:schemeClr val="accent1"/>
            </a:effectRef>
            <a:fontRef idx="minor">
              <a:schemeClr val="tx1"/>
            </a:fontRef>
          </p:style>
        </p:cxnSp>
        <p:cxnSp>
          <p:nvCxnSpPr>
            <p:cNvPr id="182" name="Straight Connector 181">
              <a:extLst>
                <a:ext uri="{FF2B5EF4-FFF2-40B4-BE49-F238E27FC236}">
                  <a16:creationId xmlns:a16="http://schemas.microsoft.com/office/drawing/2014/main" id="{22A346E9-D0D7-4B31-815A-9CAC5BE468DB}"/>
                </a:ext>
              </a:extLst>
            </p:cNvPr>
            <p:cNvCxnSpPr>
              <a:cxnSpLocks/>
            </p:cNvCxnSpPr>
            <p:nvPr/>
          </p:nvCxnSpPr>
          <p:spPr>
            <a:xfrm>
              <a:off x="7248525" y="2259684"/>
              <a:ext cx="254000" cy="0"/>
            </a:xfrm>
            <a:prstGeom prst="line">
              <a:avLst/>
            </a:prstGeom>
            <a:ln w="19050">
              <a:solidFill>
                <a:schemeClr val="tx1"/>
              </a:solidFill>
              <a:tailEnd type="none"/>
            </a:ln>
            <a:effectLst/>
          </p:spPr>
          <p:style>
            <a:lnRef idx="2">
              <a:schemeClr val="accent1"/>
            </a:lnRef>
            <a:fillRef idx="0">
              <a:schemeClr val="accent1"/>
            </a:fillRef>
            <a:effectRef idx="1">
              <a:schemeClr val="accent1"/>
            </a:effectRef>
            <a:fontRef idx="minor">
              <a:schemeClr val="tx1"/>
            </a:fontRef>
          </p:style>
        </p:cxnSp>
        <p:sp>
          <p:nvSpPr>
            <p:cNvPr id="1041" name="Flowchart: Off-page Connector 1040">
              <a:extLst>
                <a:ext uri="{FF2B5EF4-FFF2-40B4-BE49-F238E27FC236}">
                  <a16:creationId xmlns:a16="http://schemas.microsoft.com/office/drawing/2014/main" id="{69976238-DC1C-4FD3-95F7-BD22274B7AE3}"/>
                </a:ext>
              </a:extLst>
            </p:cNvPr>
            <p:cNvSpPr/>
            <p:nvPr/>
          </p:nvSpPr>
          <p:spPr>
            <a:xfrm rot="10800000">
              <a:off x="6486232" y="1638300"/>
              <a:ext cx="403516" cy="530908"/>
            </a:xfrm>
            <a:prstGeom prst="flowChartOffpageConnector">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1042" name="Oval 1041">
              <a:extLst>
                <a:ext uri="{FF2B5EF4-FFF2-40B4-BE49-F238E27FC236}">
                  <a16:creationId xmlns:a16="http://schemas.microsoft.com/office/drawing/2014/main" id="{4C089852-48BD-4FE1-8F74-DA2C29A87119}"/>
                </a:ext>
              </a:extLst>
            </p:cNvPr>
            <p:cNvSpPr/>
            <p:nvPr/>
          </p:nvSpPr>
          <p:spPr>
            <a:xfrm>
              <a:off x="6643588" y="1751679"/>
              <a:ext cx="88804" cy="88804"/>
            </a:xfrm>
            <a:prstGeom prst="ellipse">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1043" name="Rectangle 1042">
              <a:extLst>
                <a:ext uri="{FF2B5EF4-FFF2-40B4-BE49-F238E27FC236}">
                  <a16:creationId xmlns:a16="http://schemas.microsoft.com/office/drawing/2014/main" id="{EFF527AC-778A-4E0C-B16D-74D0CBECCE6B}"/>
                </a:ext>
              </a:extLst>
            </p:cNvPr>
            <p:cNvSpPr/>
            <p:nvPr/>
          </p:nvSpPr>
          <p:spPr>
            <a:xfrm>
              <a:off x="6549577" y="1897856"/>
              <a:ext cx="276826" cy="166965"/>
            </a:xfrm>
            <a:prstGeom prst="rect">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cxnSp>
          <p:nvCxnSpPr>
            <p:cNvPr id="1045" name="Straight Connector 1044">
              <a:extLst>
                <a:ext uri="{FF2B5EF4-FFF2-40B4-BE49-F238E27FC236}">
                  <a16:creationId xmlns:a16="http://schemas.microsoft.com/office/drawing/2014/main" id="{930D7029-6A33-4F18-AAAB-E5AD8448D00A}"/>
                </a:ext>
              </a:extLst>
            </p:cNvPr>
            <p:cNvCxnSpPr>
              <a:cxnSpLocks/>
            </p:cNvCxnSpPr>
            <p:nvPr/>
          </p:nvCxnSpPr>
          <p:spPr>
            <a:xfrm>
              <a:off x="6601888" y="1986660"/>
              <a:ext cx="172204" cy="0"/>
            </a:xfrm>
            <a:prstGeom prst="line">
              <a:avLst/>
            </a:prstGeom>
            <a:ln w="19050">
              <a:solidFill>
                <a:srgbClr val="527FFF"/>
              </a:solidFill>
              <a:tailEnd type="none"/>
            </a:ln>
            <a:effectLst/>
          </p:spPr>
          <p:style>
            <a:lnRef idx="2">
              <a:schemeClr val="accent1"/>
            </a:lnRef>
            <a:fillRef idx="0">
              <a:schemeClr val="accent1"/>
            </a:fillRef>
            <a:effectRef idx="1">
              <a:schemeClr val="accent1"/>
            </a:effectRef>
            <a:fontRef idx="minor">
              <a:schemeClr val="tx1"/>
            </a:fontRef>
          </p:style>
        </p:cxnSp>
        <p:grpSp>
          <p:nvGrpSpPr>
            <p:cNvPr id="1046" name="Group 1045">
              <a:extLst>
                <a:ext uri="{FF2B5EF4-FFF2-40B4-BE49-F238E27FC236}">
                  <a16:creationId xmlns:a16="http://schemas.microsoft.com/office/drawing/2014/main" id="{9F49DE1A-06C5-4B31-B58C-F94F1798989C}"/>
                </a:ext>
              </a:extLst>
            </p:cNvPr>
            <p:cNvGrpSpPr/>
            <p:nvPr/>
          </p:nvGrpSpPr>
          <p:grpSpPr>
            <a:xfrm>
              <a:off x="7015790" y="1705530"/>
              <a:ext cx="148339" cy="161646"/>
              <a:chOff x="1162890" y="1939457"/>
              <a:chExt cx="271656" cy="296025"/>
            </a:xfrm>
          </p:grpSpPr>
          <p:sp>
            <p:nvSpPr>
              <p:cNvPr id="188" name="Freeform: Shape 187">
                <a:extLst>
                  <a:ext uri="{FF2B5EF4-FFF2-40B4-BE49-F238E27FC236}">
                    <a16:creationId xmlns:a16="http://schemas.microsoft.com/office/drawing/2014/main" id="{F9A7F8C8-DE8B-47FC-B520-BC8E37D66B5C}"/>
                  </a:ext>
                </a:extLst>
              </p:cNvPr>
              <p:cNvSpPr/>
              <p:nvPr/>
            </p:nvSpPr>
            <p:spPr>
              <a:xfrm>
                <a:off x="1219219" y="1939457"/>
                <a:ext cx="159798" cy="159798"/>
              </a:xfrm>
              <a:custGeom>
                <a:avLst/>
                <a:gdLst>
                  <a:gd name="connsiteX0" fmla="*/ 4828 w 128737"/>
                  <a:gd name="connsiteY0" fmla="*/ 64369 h 128737"/>
                  <a:gd name="connsiteX1" fmla="*/ 64369 w 128737"/>
                  <a:gd name="connsiteY1" fmla="*/ 4828 h 128737"/>
                  <a:gd name="connsiteX2" fmla="*/ 123910 w 128737"/>
                  <a:gd name="connsiteY2" fmla="*/ 64369 h 128737"/>
                  <a:gd name="connsiteX3" fmla="*/ 64369 w 128737"/>
                  <a:gd name="connsiteY3" fmla="*/ 123910 h 128737"/>
                  <a:gd name="connsiteX4" fmla="*/ 4828 w 128737"/>
                  <a:gd name="connsiteY4" fmla="*/ 64369 h 1287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737" h="128737">
                    <a:moveTo>
                      <a:pt x="4828" y="64369"/>
                    </a:moveTo>
                    <a:cubicBezTo>
                      <a:pt x="4828" y="31541"/>
                      <a:pt x="31541" y="4828"/>
                      <a:pt x="64369" y="4828"/>
                    </a:cubicBezTo>
                    <a:cubicBezTo>
                      <a:pt x="97197" y="4828"/>
                      <a:pt x="123910" y="31541"/>
                      <a:pt x="123910" y="64369"/>
                    </a:cubicBezTo>
                    <a:cubicBezTo>
                      <a:pt x="123910" y="97197"/>
                      <a:pt x="97197" y="123910"/>
                      <a:pt x="64369" y="123910"/>
                    </a:cubicBezTo>
                    <a:cubicBezTo>
                      <a:pt x="31541" y="124232"/>
                      <a:pt x="4828" y="97519"/>
                      <a:pt x="4828" y="64369"/>
                    </a:cubicBezTo>
                  </a:path>
                </a:pathLst>
              </a:custGeom>
              <a:noFill/>
              <a:ln w="19050" cap="flat">
                <a:solidFill>
                  <a:schemeClr val="tx1"/>
                </a:solidFill>
                <a:prstDash val="solid"/>
                <a:round/>
              </a:ln>
            </p:spPr>
            <p:txBody>
              <a:bodyPr rtlCol="0" anchor="ctr"/>
              <a:lstStyle/>
              <a:p>
                <a:endParaRPr lang="en-US" dirty="0"/>
              </a:p>
            </p:txBody>
          </p:sp>
          <p:sp>
            <p:nvSpPr>
              <p:cNvPr id="189" name="Freeform: Shape 188">
                <a:extLst>
                  <a:ext uri="{FF2B5EF4-FFF2-40B4-BE49-F238E27FC236}">
                    <a16:creationId xmlns:a16="http://schemas.microsoft.com/office/drawing/2014/main" id="{B3FAAFC0-B20F-45F4-9BF3-4A2478D1D1A7}"/>
                  </a:ext>
                </a:extLst>
              </p:cNvPr>
              <p:cNvSpPr/>
              <p:nvPr/>
            </p:nvSpPr>
            <p:spPr>
              <a:xfrm>
                <a:off x="1162890" y="2091664"/>
                <a:ext cx="271656" cy="143818"/>
              </a:xfrm>
              <a:custGeom>
                <a:avLst/>
                <a:gdLst>
                  <a:gd name="connsiteX0" fmla="*/ 4828 w 218854"/>
                  <a:gd name="connsiteY0" fmla="*/ 113611 h 115864"/>
                  <a:gd name="connsiteX1" fmla="*/ 214348 w 218854"/>
                  <a:gd name="connsiteY1" fmla="*/ 113611 h 115864"/>
                  <a:gd name="connsiteX2" fmla="*/ 163175 w 218854"/>
                  <a:gd name="connsiteY2" fmla="*/ 20276 h 115864"/>
                  <a:gd name="connsiteX3" fmla="*/ 109427 w 218854"/>
                  <a:gd name="connsiteY3" fmla="*/ 4828 h 115864"/>
                  <a:gd name="connsiteX4" fmla="*/ 4828 w 218854"/>
                  <a:gd name="connsiteY4" fmla="*/ 113611 h 1158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854" h="115864">
                    <a:moveTo>
                      <a:pt x="4828" y="113611"/>
                    </a:moveTo>
                    <a:lnTo>
                      <a:pt x="214348" y="113611"/>
                    </a:lnTo>
                    <a:cubicBezTo>
                      <a:pt x="214348" y="74024"/>
                      <a:pt x="193750" y="39265"/>
                      <a:pt x="163175" y="20276"/>
                    </a:cubicBezTo>
                    <a:cubicBezTo>
                      <a:pt x="147405" y="10621"/>
                      <a:pt x="129060" y="4828"/>
                      <a:pt x="109427" y="4828"/>
                    </a:cubicBezTo>
                    <a:cubicBezTo>
                      <a:pt x="51817" y="4828"/>
                      <a:pt x="4828" y="53748"/>
                      <a:pt x="4828" y="113611"/>
                    </a:cubicBezTo>
                    <a:close/>
                  </a:path>
                </a:pathLst>
              </a:custGeom>
              <a:noFill/>
              <a:ln w="19050" cap="flat">
                <a:solidFill>
                  <a:schemeClr val="tx1"/>
                </a:solidFill>
                <a:prstDash val="solid"/>
                <a:round/>
              </a:ln>
            </p:spPr>
            <p:txBody>
              <a:bodyPr rtlCol="0" anchor="ctr"/>
              <a:lstStyle/>
              <a:p>
                <a:endParaRPr lang="en-US" dirty="0"/>
              </a:p>
            </p:txBody>
          </p:sp>
        </p:grpSp>
        <p:grpSp>
          <p:nvGrpSpPr>
            <p:cNvPr id="191" name="Group 190">
              <a:extLst>
                <a:ext uri="{FF2B5EF4-FFF2-40B4-BE49-F238E27FC236}">
                  <a16:creationId xmlns:a16="http://schemas.microsoft.com/office/drawing/2014/main" id="{9CC8EA92-EEB9-41A9-82E5-90061E1ECD47}"/>
                </a:ext>
              </a:extLst>
            </p:cNvPr>
            <p:cNvGrpSpPr/>
            <p:nvPr/>
          </p:nvGrpSpPr>
          <p:grpSpPr>
            <a:xfrm>
              <a:off x="7015790" y="1942196"/>
              <a:ext cx="148339" cy="161646"/>
              <a:chOff x="1162890" y="1939457"/>
              <a:chExt cx="271656" cy="296025"/>
            </a:xfrm>
          </p:grpSpPr>
          <p:sp>
            <p:nvSpPr>
              <p:cNvPr id="192" name="Freeform: Shape 191">
                <a:extLst>
                  <a:ext uri="{FF2B5EF4-FFF2-40B4-BE49-F238E27FC236}">
                    <a16:creationId xmlns:a16="http://schemas.microsoft.com/office/drawing/2014/main" id="{68453850-8958-4684-A87E-1044575C7628}"/>
                  </a:ext>
                </a:extLst>
              </p:cNvPr>
              <p:cNvSpPr/>
              <p:nvPr/>
            </p:nvSpPr>
            <p:spPr>
              <a:xfrm>
                <a:off x="1219219" y="1939457"/>
                <a:ext cx="159798" cy="159798"/>
              </a:xfrm>
              <a:custGeom>
                <a:avLst/>
                <a:gdLst>
                  <a:gd name="connsiteX0" fmla="*/ 4828 w 128737"/>
                  <a:gd name="connsiteY0" fmla="*/ 64369 h 128737"/>
                  <a:gd name="connsiteX1" fmla="*/ 64369 w 128737"/>
                  <a:gd name="connsiteY1" fmla="*/ 4828 h 128737"/>
                  <a:gd name="connsiteX2" fmla="*/ 123910 w 128737"/>
                  <a:gd name="connsiteY2" fmla="*/ 64369 h 128737"/>
                  <a:gd name="connsiteX3" fmla="*/ 64369 w 128737"/>
                  <a:gd name="connsiteY3" fmla="*/ 123910 h 128737"/>
                  <a:gd name="connsiteX4" fmla="*/ 4828 w 128737"/>
                  <a:gd name="connsiteY4" fmla="*/ 64369 h 1287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737" h="128737">
                    <a:moveTo>
                      <a:pt x="4828" y="64369"/>
                    </a:moveTo>
                    <a:cubicBezTo>
                      <a:pt x="4828" y="31541"/>
                      <a:pt x="31541" y="4828"/>
                      <a:pt x="64369" y="4828"/>
                    </a:cubicBezTo>
                    <a:cubicBezTo>
                      <a:pt x="97197" y="4828"/>
                      <a:pt x="123910" y="31541"/>
                      <a:pt x="123910" y="64369"/>
                    </a:cubicBezTo>
                    <a:cubicBezTo>
                      <a:pt x="123910" y="97197"/>
                      <a:pt x="97197" y="123910"/>
                      <a:pt x="64369" y="123910"/>
                    </a:cubicBezTo>
                    <a:cubicBezTo>
                      <a:pt x="31541" y="124232"/>
                      <a:pt x="4828" y="97519"/>
                      <a:pt x="4828" y="64369"/>
                    </a:cubicBezTo>
                  </a:path>
                </a:pathLst>
              </a:custGeom>
              <a:noFill/>
              <a:ln w="19050" cap="flat">
                <a:solidFill>
                  <a:srgbClr val="527FFF"/>
                </a:solidFill>
                <a:prstDash val="solid"/>
                <a:round/>
              </a:ln>
            </p:spPr>
            <p:txBody>
              <a:bodyPr rtlCol="0" anchor="ctr"/>
              <a:lstStyle/>
              <a:p>
                <a:endParaRPr lang="en-US" dirty="0"/>
              </a:p>
            </p:txBody>
          </p:sp>
          <p:sp>
            <p:nvSpPr>
              <p:cNvPr id="193" name="Freeform: Shape 192">
                <a:extLst>
                  <a:ext uri="{FF2B5EF4-FFF2-40B4-BE49-F238E27FC236}">
                    <a16:creationId xmlns:a16="http://schemas.microsoft.com/office/drawing/2014/main" id="{4EB6CE4C-DAC7-485C-A589-492314D09AC4}"/>
                  </a:ext>
                </a:extLst>
              </p:cNvPr>
              <p:cNvSpPr/>
              <p:nvPr/>
            </p:nvSpPr>
            <p:spPr>
              <a:xfrm>
                <a:off x="1162890" y="2091664"/>
                <a:ext cx="271656" cy="143818"/>
              </a:xfrm>
              <a:custGeom>
                <a:avLst/>
                <a:gdLst>
                  <a:gd name="connsiteX0" fmla="*/ 4828 w 218854"/>
                  <a:gd name="connsiteY0" fmla="*/ 113611 h 115864"/>
                  <a:gd name="connsiteX1" fmla="*/ 214348 w 218854"/>
                  <a:gd name="connsiteY1" fmla="*/ 113611 h 115864"/>
                  <a:gd name="connsiteX2" fmla="*/ 163175 w 218854"/>
                  <a:gd name="connsiteY2" fmla="*/ 20276 h 115864"/>
                  <a:gd name="connsiteX3" fmla="*/ 109427 w 218854"/>
                  <a:gd name="connsiteY3" fmla="*/ 4828 h 115864"/>
                  <a:gd name="connsiteX4" fmla="*/ 4828 w 218854"/>
                  <a:gd name="connsiteY4" fmla="*/ 113611 h 1158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854" h="115864">
                    <a:moveTo>
                      <a:pt x="4828" y="113611"/>
                    </a:moveTo>
                    <a:lnTo>
                      <a:pt x="214348" y="113611"/>
                    </a:lnTo>
                    <a:cubicBezTo>
                      <a:pt x="214348" y="74024"/>
                      <a:pt x="193750" y="39265"/>
                      <a:pt x="163175" y="20276"/>
                    </a:cubicBezTo>
                    <a:cubicBezTo>
                      <a:pt x="147405" y="10621"/>
                      <a:pt x="129060" y="4828"/>
                      <a:pt x="109427" y="4828"/>
                    </a:cubicBezTo>
                    <a:cubicBezTo>
                      <a:pt x="51817" y="4828"/>
                      <a:pt x="4828" y="53748"/>
                      <a:pt x="4828" y="113611"/>
                    </a:cubicBezTo>
                    <a:close/>
                  </a:path>
                </a:pathLst>
              </a:custGeom>
              <a:noFill/>
              <a:ln w="19050" cap="flat">
                <a:solidFill>
                  <a:srgbClr val="527FFF"/>
                </a:solidFill>
                <a:prstDash val="solid"/>
                <a:round/>
              </a:ln>
            </p:spPr>
            <p:txBody>
              <a:bodyPr rtlCol="0" anchor="ctr"/>
              <a:lstStyle/>
              <a:p>
                <a:endParaRPr lang="en-US" dirty="0"/>
              </a:p>
            </p:txBody>
          </p:sp>
        </p:grpSp>
        <p:grpSp>
          <p:nvGrpSpPr>
            <p:cNvPr id="194" name="Group 193">
              <a:extLst>
                <a:ext uri="{FF2B5EF4-FFF2-40B4-BE49-F238E27FC236}">
                  <a16:creationId xmlns:a16="http://schemas.microsoft.com/office/drawing/2014/main" id="{566BCF19-9E07-45E8-91AE-8F0A4F446DD6}"/>
                </a:ext>
              </a:extLst>
            </p:cNvPr>
            <p:cNvGrpSpPr/>
            <p:nvPr/>
          </p:nvGrpSpPr>
          <p:grpSpPr>
            <a:xfrm>
              <a:off x="7015790" y="2178861"/>
              <a:ext cx="148339" cy="161646"/>
              <a:chOff x="1162890" y="1939457"/>
              <a:chExt cx="271656" cy="296025"/>
            </a:xfrm>
          </p:grpSpPr>
          <p:sp>
            <p:nvSpPr>
              <p:cNvPr id="195" name="Freeform: Shape 194">
                <a:extLst>
                  <a:ext uri="{FF2B5EF4-FFF2-40B4-BE49-F238E27FC236}">
                    <a16:creationId xmlns:a16="http://schemas.microsoft.com/office/drawing/2014/main" id="{CF9C99C1-B540-4384-B9B2-4FC5AF5E13C5}"/>
                  </a:ext>
                </a:extLst>
              </p:cNvPr>
              <p:cNvSpPr/>
              <p:nvPr/>
            </p:nvSpPr>
            <p:spPr>
              <a:xfrm>
                <a:off x="1219219" y="1939457"/>
                <a:ext cx="159798" cy="159798"/>
              </a:xfrm>
              <a:custGeom>
                <a:avLst/>
                <a:gdLst>
                  <a:gd name="connsiteX0" fmla="*/ 4828 w 128737"/>
                  <a:gd name="connsiteY0" fmla="*/ 64369 h 128737"/>
                  <a:gd name="connsiteX1" fmla="*/ 64369 w 128737"/>
                  <a:gd name="connsiteY1" fmla="*/ 4828 h 128737"/>
                  <a:gd name="connsiteX2" fmla="*/ 123910 w 128737"/>
                  <a:gd name="connsiteY2" fmla="*/ 64369 h 128737"/>
                  <a:gd name="connsiteX3" fmla="*/ 64369 w 128737"/>
                  <a:gd name="connsiteY3" fmla="*/ 123910 h 128737"/>
                  <a:gd name="connsiteX4" fmla="*/ 4828 w 128737"/>
                  <a:gd name="connsiteY4" fmla="*/ 64369 h 1287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737" h="128737">
                    <a:moveTo>
                      <a:pt x="4828" y="64369"/>
                    </a:moveTo>
                    <a:cubicBezTo>
                      <a:pt x="4828" y="31541"/>
                      <a:pt x="31541" y="4828"/>
                      <a:pt x="64369" y="4828"/>
                    </a:cubicBezTo>
                    <a:cubicBezTo>
                      <a:pt x="97197" y="4828"/>
                      <a:pt x="123910" y="31541"/>
                      <a:pt x="123910" y="64369"/>
                    </a:cubicBezTo>
                    <a:cubicBezTo>
                      <a:pt x="123910" y="97197"/>
                      <a:pt x="97197" y="123910"/>
                      <a:pt x="64369" y="123910"/>
                    </a:cubicBezTo>
                    <a:cubicBezTo>
                      <a:pt x="31541" y="124232"/>
                      <a:pt x="4828" y="97519"/>
                      <a:pt x="4828" y="64369"/>
                    </a:cubicBezTo>
                  </a:path>
                </a:pathLst>
              </a:custGeom>
              <a:noFill/>
              <a:ln w="19050" cap="flat">
                <a:solidFill>
                  <a:schemeClr val="tx1"/>
                </a:solidFill>
                <a:prstDash val="solid"/>
                <a:round/>
              </a:ln>
            </p:spPr>
            <p:txBody>
              <a:bodyPr rtlCol="0" anchor="ctr"/>
              <a:lstStyle/>
              <a:p>
                <a:endParaRPr lang="en-US" dirty="0"/>
              </a:p>
            </p:txBody>
          </p:sp>
          <p:sp>
            <p:nvSpPr>
              <p:cNvPr id="196" name="Freeform: Shape 195">
                <a:extLst>
                  <a:ext uri="{FF2B5EF4-FFF2-40B4-BE49-F238E27FC236}">
                    <a16:creationId xmlns:a16="http://schemas.microsoft.com/office/drawing/2014/main" id="{DBC85AEF-CB0D-4184-A549-22E8B5EF25C5}"/>
                  </a:ext>
                </a:extLst>
              </p:cNvPr>
              <p:cNvSpPr/>
              <p:nvPr/>
            </p:nvSpPr>
            <p:spPr>
              <a:xfrm>
                <a:off x="1162890" y="2091664"/>
                <a:ext cx="271656" cy="143818"/>
              </a:xfrm>
              <a:custGeom>
                <a:avLst/>
                <a:gdLst>
                  <a:gd name="connsiteX0" fmla="*/ 4828 w 218854"/>
                  <a:gd name="connsiteY0" fmla="*/ 113611 h 115864"/>
                  <a:gd name="connsiteX1" fmla="*/ 214348 w 218854"/>
                  <a:gd name="connsiteY1" fmla="*/ 113611 h 115864"/>
                  <a:gd name="connsiteX2" fmla="*/ 163175 w 218854"/>
                  <a:gd name="connsiteY2" fmla="*/ 20276 h 115864"/>
                  <a:gd name="connsiteX3" fmla="*/ 109427 w 218854"/>
                  <a:gd name="connsiteY3" fmla="*/ 4828 h 115864"/>
                  <a:gd name="connsiteX4" fmla="*/ 4828 w 218854"/>
                  <a:gd name="connsiteY4" fmla="*/ 113611 h 1158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854" h="115864">
                    <a:moveTo>
                      <a:pt x="4828" y="113611"/>
                    </a:moveTo>
                    <a:lnTo>
                      <a:pt x="214348" y="113611"/>
                    </a:lnTo>
                    <a:cubicBezTo>
                      <a:pt x="214348" y="74024"/>
                      <a:pt x="193750" y="39265"/>
                      <a:pt x="163175" y="20276"/>
                    </a:cubicBezTo>
                    <a:cubicBezTo>
                      <a:pt x="147405" y="10621"/>
                      <a:pt x="129060" y="4828"/>
                      <a:pt x="109427" y="4828"/>
                    </a:cubicBezTo>
                    <a:cubicBezTo>
                      <a:pt x="51817" y="4828"/>
                      <a:pt x="4828" y="53748"/>
                      <a:pt x="4828" y="113611"/>
                    </a:cubicBezTo>
                    <a:close/>
                  </a:path>
                </a:pathLst>
              </a:custGeom>
              <a:noFill/>
              <a:ln w="19050" cap="flat">
                <a:solidFill>
                  <a:schemeClr val="tx1"/>
                </a:solidFill>
                <a:prstDash val="solid"/>
                <a:round/>
              </a:ln>
            </p:spPr>
            <p:txBody>
              <a:bodyPr rtlCol="0" anchor="ctr"/>
              <a:lstStyle/>
              <a:p>
                <a:endParaRPr lang="en-US" dirty="0"/>
              </a:p>
            </p:txBody>
          </p:sp>
        </p:grpSp>
        <p:sp>
          <p:nvSpPr>
            <p:cNvPr id="1047" name="Arc 1046">
              <a:extLst>
                <a:ext uri="{FF2B5EF4-FFF2-40B4-BE49-F238E27FC236}">
                  <a16:creationId xmlns:a16="http://schemas.microsoft.com/office/drawing/2014/main" id="{F37B176F-7534-474F-9368-F076AA2C3133}"/>
                </a:ext>
              </a:extLst>
            </p:cNvPr>
            <p:cNvSpPr/>
            <p:nvPr/>
          </p:nvSpPr>
          <p:spPr>
            <a:xfrm>
              <a:off x="7338912" y="1644454"/>
              <a:ext cx="941583" cy="941583"/>
            </a:xfrm>
            <a:prstGeom prst="arc">
              <a:avLst>
                <a:gd name="adj1" fmla="val 15654461"/>
                <a:gd name="adj2" fmla="val 1007251"/>
              </a:avLst>
            </a:prstGeom>
            <a:ln w="19050">
              <a:solidFill>
                <a:schemeClr val="tx1"/>
              </a:solidFill>
              <a:prstDash val="lgDashDot"/>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8" name="Arc 197">
              <a:extLst>
                <a:ext uri="{FF2B5EF4-FFF2-40B4-BE49-F238E27FC236}">
                  <a16:creationId xmlns:a16="http://schemas.microsoft.com/office/drawing/2014/main" id="{4437E420-48B3-4748-A421-9458D3B2A947}"/>
                </a:ext>
              </a:extLst>
            </p:cNvPr>
            <p:cNvSpPr/>
            <p:nvPr/>
          </p:nvSpPr>
          <p:spPr>
            <a:xfrm>
              <a:off x="7441756" y="1747299"/>
              <a:ext cx="735896" cy="735894"/>
            </a:xfrm>
            <a:prstGeom prst="arc">
              <a:avLst>
                <a:gd name="adj1" fmla="val 16214661"/>
                <a:gd name="adj2" fmla="val 1587854"/>
              </a:avLst>
            </a:prstGeom>
            <a:ln w="19050">
              <a:solidFill>
                <a:schemeClr val="tx1"/>
              </a:solidFill>
              <a:prstDash val="lgDashDot"/>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25" name="Star: 5 Points 1024">
              <a:extLst>
                <a:ext uri="{FF2B5EF4-FFF2-40B4-BE49-F238E27FC236}">
                  <a16:creationId xmlns:a16="http://schemas.microsoft.com/office/drawing/2014/main" id="{25A377ED-33C2-4D6F-902B-0AC346060C85}"/>
                </a:ext>
              </a:extLst>
            </p:cNvPr>
            <p:cNvSpPr/>
            <p:nvPr/>
          </p:nvSpPr>
          <p:spPr>
            <a:xfrm>
              <a:off x="6379083" y="1688306"/>
              <a:ext cx="166965" cy="166965"/>
            </a:xfrm>
            <a:prstGeom prst="star5">
              <a:avLst>
                <a:gd name="adj" fmla="val 26838"/>
                <a:gd name="hf" fmla="val 105146"/>
                <a:gd name="vf" fmla="val 110557"/>
              </a:avLst>
            </a:prstGeom>
            <a:solidFill>
              <a:schemeClr val="bg2"/>
            </a:solidFill>
            <a:ln w="19050">
              <a:solidFill>
                <a:srgbClr val="527FFF"/>
              </a:solid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215" name="Rectangle 214">
              <a:extLst>
                <a:ext uri="{FF2B5EF4-FFF2-40B4-BE49-F238E27FC236}">
                  <a16:creationId xmlns:a16="http://schemas.microsoft.com/office/drawing/2014/main" id="{79F309D1-5517-46F7-9D25-F76FC2E0C325}"/>
                </a:ext>
              </a:extLst>
            </p:cNvPr>
            <p:cNvSpPr/>
            <p:nvPr/>
          </p:nvSpPr>
          <p:spPr>
            <a:xfrm>
              <a:off x="7635858" y="1972620"/>
              <a:ext cx="85725" cy="468955"/>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199" name="Freeform 5">
              <a:extLst>
                <a:ext uri="{FF2B5EF4-FFF2-40B4-BE49-F238E27FC236}">
                  <a16:creationId xmlns:a16="http://schemas.microsoft.com/office/drawing/2014/main" id="{E8CE5C2A-1C5E-4ED5-8794-41C619DC47A9}"/>
                </a:ext>
              </a:extLst>
            </p:cNvPr>
            <p:cNvSpPr>
              <a:spLocks/>
            </p:cNvSpPr>
            <p:nvPr/>
          </p:nvSpPr>
          <p:spPr bwMode="auto">
            <a:xfrm>
              <a:off x="7708830" y="2001461"/>
              <a:ext cx="348477" cy="463245"/>
            </a:xfrm>
            <a:custGeom>
              <a:avLst/>
              <a:gdLst>
                <a:gd name="T0" fmla="*/ 119 w 120"/>
                <a:gd name="T1" fmla="*/ 8 h 161"/>
                <a:gd name="T2" fmla="*/ 118 w 120"/>
                <a:gd name="T3" fmla="*/ 9 h 161"/>
                <a:gd name="T4" fmla="*/ 109 w 120"/>
                <a:gd name="T5" fmla="*/ 14 h 161"/>
                <a:gd name="T6" fmla="*/ 91 w 120"/>
                <a:gd name="T7" fmla="*/ 19 h 161"/>
                <a:gd name="T8" fmla="*/ 76 w 120"/>
                <a:gd name="T9" fmla="*/ 15 h 161"/>
                <a:gd name="T10" fmla="*/ 63 w 120"/>
                <a:gd name="T11" fmla="*/ 1 h 161"/>
                <a:gd name="T12" fmla="*/ 61 w 120"/>
                <a:gd name="T13" fmla="*/ 0 h 161"/>
                <a:gd name="T14" fmla="*/ 60 w 120"/>
                <a:gd name="T15" fmla="*/ 1 h 161"/>
                <a:gd name="T16" fmla="*/ 46 w 120"/>
                <a:gd name="T17" fmla="*/ 15 h 161"/>
                <a:gd name="T18" fmla="*/ 32 w 120"/>
                <a:gd name="T19" fmla="*/ 19 h 161"/>
                <a:gd name="T20" fmla="*/ 12 w 120"/>
                <a:gd name="T21" fmla="*/ 14 h 161"/>
                <a:gd name="T22" fmla="*/ 5 w 120"/>
                <a:gd name="T23" fmla="*/ 9 h 161"/>
                <a:gd name="T24" fmla="*/ 3 w 120"/>
                <a:gd name="T25" fmla="*/ 8 h 161"/>
                <a:gd name="T26" fmla="*/ 1 w 120"/>
                <a:gd name="T27" fmla="*/ 13 h 161"/>
                <a:gd name="T28" fmla="*/ 1 w 120"/>
                <a:gd name="T29" fmla="*/ 20 h 161"/>
                <a:gd name="T30" fmla="*/ 1 w 120"/>
                <a:gd name="T31" fmla="*/ 34 h 161"/>
                <a:gd name="T32" fmla="*/ 1 w 120"/>
                <a:gd name="T33" fmla="*/ 59 h 161"/>
                <a:gd name="T34" fmla="*/ 1 w 120"/>
                <a:gd name="T35" fmla="*/ 94 h 161"/>
                <a:gd name="T36" fmla="*/ 1 w 120"/>
                <a:gd name="T37" fmla="*/ 114 h 161"/>
                <a:gd name="T38" fmla="*/ 1 w 120"/>
                <a:gd name="T39" fmla="*/ 124 h 161"/>
                <a:gd name="T40" fmla="*/ 1 w 120"/>
                <a:gd name="T41" fmla="*/ 128 h 161"/>
                <a:gd name="T42" fmla="*/ 1 w 120"/>
                <a:gd name="T43" fmla="*/ 128 h 161"/>
                <a:gd name="T44" fmla="*/ 2 w 120"/>
                <a:gd name="T45" fmla="*/ 129 h 161"/>
                <a:gd name="T46" fmla="*/ 61 w 120"/>
                <a:gd name="T47" fmla="*/ 160 h 161"/>
                <a:gd name="T48" fmla="*/ 62 w 120"/>
                <a:gd name="T49" fmla="*/ 160 h 161"/>
                <a:gd name="T50" fmla="*/ 119 w 120"/>
                <a:gd name="T51" fmla="*/ 129 h 161"/>
                <a:gd name="T52" fmla="*/ 120 w 120"/>
                <a:gd name="T53" fmla="*/ 128 h 161"/>
                <a:gd name="T54" fmla="*/ 120 w 120"/>
                <a:gd name="T55" fmla="*/ 9 h 161"/>
                <a:gd name="T56" fmla="*/ 119 w 120"/>
                <a:gd name="T57" fmla="*/ 8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20" h="161">
                  <a:moveTo>
                    <a:pt x="119" y="8"/>
                  </a:moveTo>
                  <a:cubicBezTo>
                    <a:pt x="119" y="8"/>
                    <a:pt x="118" y="8"/>
                    <a:pt x="118" y="9"/>
                  </a:cubicBezTo>
                  <a:cubicBezTo>
                    <a:pt x="117" y="9"/>
                    <a:pt x="114" y="11"/>
                    <a:pt x="109" y="14"/>
                  </a:cubicBezTo>
                  <a:cubicBezTo>
                    <a:pt x="104" y="16"/>
                    <a:pt x="98" y="19"/>
                    <a:pt x="91" y="19"/>
                  </a:cubicBezTo>
                  <a:cubicBezTo>
                    <a:pt x="86" y="19"/>
                    <a:pt x="81" y="18"/>
                    <a:pt x="76" y="15"/>
                  </a:cubicBezTo>
                  <a:cubicBezTo>
                    <a:pt x="72" y="12"/>
                    <a:pt x="67" y="8"/>
                    <a:pt x="63" y="1"/>
                  </a:cubicBezTo>
                  <a:cubicBezTo>
                    <a:pt x="62" y="1"/>
                    <a:pt x="62" y="0"/>
                    <a:pt x="61" y="0"/>
                  </a:cubicBezTo>
                  <a:cubicBezTo>
                    <a:pt x="61" y="0"/>
                    <a:pt x="60" y="1"/>
                    <a:pt x="60" y="1"/>
                  </a:cubicBezTo>
                  <a:cubicBezTo>
                    <a:pt x="56" y="8"/>
                    <a:pt x="51" y="12"/>
                    <a:pt x="46" y="15"/>
                  </a:cubicBezTo>
                  <a:cubicBezTo>
                    <a:pt x="41" y="18"/>
                    <a:pt x="36" y="19"/>
                    <a:pt x="32" y="19"/>
                  </a:cubicBezTo>
                  <a:cubicBezTo>
                    <a:pt x="24" y="19"/>
                    <a:pt x="17" y="16"/>
                    <a:pt x="12" y="14"/>
                  </a:cubicBezTo>
                  <a:cubicBezTo>
                    <a:pt x="10" y="12"/>
                    <a:pt x="7" y="11"/>
                    <a:pt x="5" y="9"/>
                  </a:cubicBezTo>
                  <a:cubicBezTo>
                    <a:pt x="4" y="9"/>
                    <a:pt x="4" y="8"/>
                    <a:pt x="3" y="8"/>
                  </a:cubicBezTo>
                  <a:cubicBezTo>
                    <a:pt x="0" y="8"/>
                    <a:pt x="1" y="11"/>
                    <a:pt x="1" y="13"/>
                  </a:cubicBezTo>
                  <a:cubicBezTo>
                    <a:pt x="1" y="15"/>
                    <a:pt x="1" y="18"/>
                    <a:pt x="1" y="20"/>
                  </a:cubicBezTo>
                  <a:cubicBezTo>
                    <a:pt x="1" y="25"/>
                    <a:pt x="1" y="30"/>
                    <a:pt x="1" y="34"/>
                  </a:cubicBezTo>
                  <a:cubicBezTo>
                    <a:pt x="1" y="42"/>
                    <a:pt x="1" y="50"/>
                    <a:pt x="1" y="59"/>
                  </a:cubicBezTo>
                  <a:cubicBezTo>
                    <a:pt x="1" y="70"/>
                    <a:pt x="1" y="82"/>
                    <a:pt x="1" y="94"/>
                  </a:cubicBezTo>
                  <a:cubicBezTo>
                    <a:pt x="1" y="101"/>
                    <a:pt x="1" y="108"/>
                    <a:pt x="1" y="114"/>
                  </a:cubicBezTo>
                  <a:cubicBezTo>
                    <a:pt x="1" y="118"/>
                    <a:pt x="1" y="121"/>
                    <a:pt x="1" y="124"/>
                  </a:cubicBezTo>
                  <a:cubicBezTo>
                    <a:pt x="1" y="125"/>
                    <a:pt x="1" y="126"/>
                    <a:pt x="1" y="128"/>
                  </a:cubicBezTo>
                  <a:cubicBezTo>
                    <a:pt x="1" y="128"/>
                    <a:pt x="1" y="128"/>
                    <a:pt x="1" y="128"/>
                  </a:cubicBezTo>
                  <a:cubicBezTo>
                    <a:pt x="1" y="129"/>
                    <a:pt x="1" y="129"/>
                    <a:pt x="2" y="129"/>
                  </a:cubicBezTo>
                  <a:cubicBezTo>
                    <a:pt x="61" y="160"/>
                    <a:pt x="61" y="160"/>
                    <a:pt x="61" y="160"/>
                  </a:cubicBezTo>
                  <a:cubicBezTo>
                    <a:pt x="61" y="161"/>
                    <a:pt x="62" y="161"/>
                    <a:pt x="62" y="160"/>
                  </a:cubicBezTo>
                  <a:cubicBezTo>
                    <a:pt x="119" y="129"/>
                    <a:pt x="119" y="129"/>
                    <a:pt x="119" y="129"/>
                  </a:cubicBezTo>
                  <a:cubicBezTo>
                    <a:pt x="120" y="129"/>
                    <a:pt x="120" y="129"/>
                    <a:pt x="120" y="128"/>
                  </a:cubicBezTo>
                  <a:cubicBezTo>
                    <a:pt x="120" y="9"/>
                    <a:pt x="120" y="9"/>
                    <a:pt x="120" y="9"/>
                  </a:cubicBezTo>
                  <a:cubicBezTo>
                    <a:pt x="120" y="9"/>
                    <a:pt x="120" y="9"/>
                    <a:pt x="119" y="8"/>
                  </a:cubicBezTo>
                  <a:close/>
                </a:path>
              </a:pathLst>
            </a:custGeom>
            <a:solidFill>
              <a:schemeClr val="bg1"/>
            </a:solidFill>
            <a:ln w="19050" cap="rnd">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0" name="Freeform 34">
              <a:extLst>
                <a:ext uri="{FF2B5EF4-FFF2-40B4-BE49-F238E27FC236}">
                  <a16:creationId xmlns:a16="http://schemas.microsoft.com/office/drawing/2014/main" id="{F20FBC19-39A3-40F0-BFEF-59C45C560EFF}"/>
                </a:ext>
              </a:extLst>
            </p:cNvPr>
            <p:cNvSpPr>
              <a:spLocks/>
            </p:cNvSpPr>
            <p:nvPr/>
          </p:nvSpPr>
          <p:spPr bwMode="auto">
            <a:xfrm>
              <a:off x="7784880" y="2152139"/>
              <a:ext cx="196376" cy="147719"/>
            </a:xfrm>
            <a:custGeom>
              <a:avLst/>
              <a:gdLst>
                <a:gd name="T0" fmla="*/ 204 w 213"/>
                <a:gd name="T1" fmla="*/ 42 h 159"/>
                <a:gd name="T2" fmla="*/ 94 w 213"/>
                <a:gd name="T3" fmla="*/ 152 h 159"/>
                <a:gd name="T4" fmla="*/ 78 w 213"/>
                <a:gd name="T5" fmla="*/ 159 h 159"/>
                <a:gd name="T6" fmla="*/ 62 w 213"/>
                <a:gd name="T7" fmla="*/ 152 h 159"/>
                <a:gd name="T8" fmla="*/ 9 w 213"/>
                <a:gd name="T9" fmla="*/ 100 h 159"/>
                <a:gd name="T10" fmla="*/ 9 w 213"/>
                <a:gd name="T11" fmla="*/ 67 h 159"/>
                <a:gd name="T12" fmla="*/ 42 w 213"/>
                <a:gd name="T13" fmla="*/ 67 h 159"/>
                <a:gd name="T14" fmla="*/ 78 w 213"/>
                <a:gd name="T15" fmla="*/ 103 h 159"/>
                <a:gd name="T16" fmla="*/ 172 w 213"/>
                <a:gd name="T17" fmla="*/ 9 h 159"/>
                <a:gd name="T18" fmla="*/ 204 w 213"/>
                <a:gd name="T19" fmla="*/ 9 h 159"/>
                <a:gd name="T20" fmla="*/ 204 w 213"/>
                <a:gd name="T21" fmla="*/ 42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3" h="159">
                  <a:moveTo>
                    <a:pt x="204" y="42"/>
                  </a:moveTo>
                  <a:cubicBezTo>
                    <a:pt x="94" y="152"/>
                    <a:pt x="94" y="152"/>
                    <a:pt x="94" y="152"/>
                  </a:cubicBezTo>
                  <a:cubicBezTo>
                    <a:pt x="90" y="156"/>
                    <a:pt x="84" y="159"/>
                    <a:pt x="78" y="159"/>
                  </a:cubicBezTo>
                  <a:cubicBezTo>
                    <a:pt x="72" y="159"/>
                    <a:pt x="66" y="156"/>
                    <a:pt x="62" y="152"/>
                  </a:cubicBezTo>
                  <a:cubicBezTo>
                    <a:pt x="9" y="100"/>
                    <a:pt x="9" y="100"/>
                    <a:pt x="9" y="100"/>
                  </a:cubicBezTo>
                  <a:cubicBezTo>
                    <a:pt x="0" y="91"/>
                    <a:pt x="0" y="76"/>
                    <a:pt x="9" y="67"/>
                  </a:cubicBezTo>
                  <a:cubicBezTo>
                    <a:pt x="18" y="58"/>
                    <a:pt x="33" y="58"/>
                    <a:pt x="42" y="67"/>
                  </a:cubicBezTo>
                  <a:cubicBezTo>
                    <a:pt x="78" y="103"/>
                    <a:pt x="78" y="103"/>
                    <a:pt x="78" y="103"/>
                  </a:cubicBezTo>
                  <a:cubicBezTo>
                    <a:pt x="172" y="9"/>
                    <a:pt x="172" y="9"/>
                    <a:pt x="172" y="9"/>
                  </a:cubicBezTo>
                  <a:cubicBezTo>
                    <a:pt x="181" y="0"/>
                    <a:pt x="195" y="0"/>
                    <a:pt x="204" y="9"/>
                  </a:cubicBezTo>
                  <a:cubicBezTo>
                    <a:pt x="213" y="18"/>
                    <a:pt x="213" y="33"/>
                    <a:pt x="204" y="42"/>
                  </a:cubicBezTo>
                  <a:close/>
                </a:path>
              </a:pathLst>
            </a:custGeom>
            <a:noFill/>
            <a:ln w="19050" cap="flat">
              <a:solidFill>
                <a:srgbClr val="527FFF"/>
              </a:solidFill>
              <a:prstDash val="solid"/>
              <a:round/>
            </a:ln>
          </p:spPr>
          <p:txBody>
            <a:bodyPr rtlCol="0" anchor="ctr"/>
            <a:lstStyle/>
            <a:p>
              <a:endParaRPr lang="en-US" dirty="0"/>
            </a:p>
          </p:txBody>
        </p:sp>
      </p:grpSp>
    </p:spTree>
    <p:extLst>
      <p:ext uri="{BB962C8B-B14F-4D97-AF65-F5344CB8AC3E}">
        <p14:creationId xmlns:p14="http://schemas.microsoft.com/office/powerpoint/2010/main" val="2960917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How Amazon SageMaker Ground Truth works</a:t>
            </a:r>
          </a:p>
        </p:txBody>
      </p:sp>
      <p:sp>
        <p:nvSpPr>
          <p:cNvPr id="258" name="Rectangle 257">
            <a:extLst>
              <a:ext uri="{FF2B5EF4-FFF2-40B4-BE49-F238E27FC236}">
                <a16:creationId xmlns:a16="http://schemas.microsoft.com/office/drawing/2014/main" id="{26794833-6409-49C4-A946-33806D3E2570}"/>
              </a:ext>
            </a:extLst>
          </p:cNvPr>
          <p:cNvSpPr/>
          <p:nvPr/>
        </p:nvSpPr>
        <p:spPr>
          <a:xfrm>
            <a:off x="1001891" y="1463372"/>
            <a:ext cx="6222694" cy="2216756"/>
          </a:xfrm>
          <a:prstGeom prst="rect">
            <a:avLst/>
          </a:prstGeom>
          <a:solidFill>
            <a:schemeClr val="bg1"/>
          </a:solidFill>
          <a:ln w="19050">
            <a:gradFill flip="none" rotWithShape="1">
              <a:gsLst>
                <a:gs pos="0">
                  <a:srgbClr val="FF5126"/>
                </a:gs>
                <a:gs pos="100000">
                  <a:srgbClr val="FF9300"/>
                </a:gs>
              </a:gsLst>
              <a:lin ang="0" scaled="1"/>
              <a:tileRect/>
            </a:grad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grpSp>
        <p:nvGrpSpPr>
          <p:cNvPr id="97" name="Graphic 5097">
            <a:extLst>
              <a:ext uri="{FF2B5EF4-FFF2-40B4-BE49-F238E27FC236}">
                <a16:creationId xmlns:a16="http://schemas.microsoft.com/office/drawing/2014/main" id="{2B78CA66-5E24-46C8-A754-385871AD84CB}"/>
              </a:ext>
            </a:extLst>
          </p:cNvPr>
          <p:cNvGrpSpPr/>
          <p:nvPr/>
        </p:nvGrpSpPr>
        <p:grpSpPr>
          <a:xfrm>
            <a:off x="3102940" y="1577449"/>
            <a:ext cx="976007" cy="976007"/>
            <a:chOff x="5097071" y="6858000"/>
            <a:chExt cx="1905000" cy="1905000"/>
          </a:xfrm>
        </p:grpSpPr>
        <p:sp>
          <p:nvSpPr>
            <p:cNvPr id="98" name="Freeform: Shape 97">
              <a:extLst>
                <a:ext uri="{FF2B5EF4-FFF2-40B4-BE49-F238E27FC236}">
                  <a16:creationId xmlns:a16="http://schemas.microsoft.com/office/drawing/2014/main" id="{BE8F2A97-CDB6-4DDF-BD51-37F68F516E73}"/>
                </a:ext>
              </a:extLst>
            </p:cNvPr>
            <p:cNvSpPr/>
            <p:nvPr/>
          </p:nvSpPr>
          <p:spPr>
            <a:xfrm>
              <a:off x="5485405" y="7691532"/>
              <a:ext cx="9525" cy="250126"/>
            </a:xfrm>
            <a:custGeom>
              <a:avLst/>
              <a:gdLst>
                <a:gd name="connsiteX0" fmla="*/ 0 w 9525"/>
                <a:gd name="connsiteY0" fmla="*/ 250126 h 250126"/>
                <a:gd name="connsiteX1" fmla="*/ 0 w 9525"/>
                <a:gd name="connsiteY1" fmla="*/ 125063 h 250126"/>
                <a:gd name="connsiteX2" fmla="*/ 0 w 9525"/>
                <a:gd name="connsiteY2" fmla="*/ 0 h 250126"/>
                <a:gd name="connsiteX3" fmla="*/ 0 w 9525"/>
                <a:gd name="connsiteY3" fmla="*/ 250126 h 250126"/>
              </a:gdLst>
              <a:ahLst/>
              <a:cxnLst>
                <a:cxn ang="0">
                  <a:pos x="connsiteX0" y="connsiteY0"/>
                </a:cxn>
                <a:cxn ang="0">
                  <a:pos x="connsiteX1" y="connsiteY1"/>
                </a:cxn>
                <a:cxn ang="0">
                  <a:pos x="connsiteX2" y="connsiteY2"/>
                </a:cxn>
                <a:cxn ang="0">
                  <a:pos x="connsiteX3" y="connsiteY3"/>
                </a:cxn>
              </a:cxnLst>
              <a:rect l="l" t="t" r="r" b="b"/>
              <a:pathLst>
                <a:path w="9525" h="250126">
                  <a:moveTo>
                    <a:pt x="0" y="250126"/>
                  </a:moveTo>
                  <a:lnTo>
                    <a:pt x="0" y="125063"/>
                  </a:lnTo>
                  <a:lnTo>
                    <a:pt x="0" y="0"/>
                  </a:lnTo>
                  <a:lnTo>
                    <a:pt x="0" y="250126"/>
                  </a:lnTo>
                  <a:close/>
                </a:path>
              </a:pathLst>
            </a:custGeom>
            <a:noFill/>
            <a:ln w="12700" cap="flat">
              <a:solidFill>
                <a:schemeClr val="tx1"/>
              </a:solidFill>
              <a:prstDash val="solid"/>
              <a:round/>
            </a:ln>
          </p:spPr>
          <p:txBody>
            <a:bodyPr rtlCol="0" anchor="ctr"/>
            <a:lstStyle/>
            <a:p>
              <a:endParaRPr lang="en-US" dirty="0"/>
            </a:p>
          </p:txBody>
        </p:sp>
        <p:sp>
          <p:nvSpPr>
            <p:cNvPr id="99" name="Freeform: Shape 98">
              <a:extLst>
                <a:ext uri="{FF2B5EF4-FFF2-40B4-BE49-F238E27FC236}">
                  <a16:creationId xmlns:a16="http://schemas.microsoft.com/office/drawing/2014/main" id="{F5D77B8E-DAD7-4C40-A660-AAFF1C67B14F}"/>
                </a:ext>
              </a:extLst>
            </p:cNvPr>
            <p:cNvSpPr/>
            <p:nvPr/>
          </p:nvSpPr>
          <p:spPr>
            <a:xfrm>
              <a:off x="5767440" y="7457884"/>
              <a:ext cx="141065" cy="358711"/>
            </a:xfrm>
            <a:custGeom>
              <a:avLst/>
              <a:gdLst>
                <a:gd name="connsiteX0" fmla="*/ 0 w 141065"/>
                <a:gd name="connsiteY0" fmla="*/ 358712 h 358711"/>
                <a:gd name="connsiteX1" fmla="*/ 0 w 141065"/>
                <a:gd name="connsiteY1" fmla="*/ 211550 h 358711"/>
                <a:gd name="connsiteX2" fmla="*/ 141065 w 141065"/>
                <a:gd name="connsiteY2" fmla="*/ 141065 h 358711"/>
                <a:gd name="connsiteX3" fmla="*/ 141065 w 141065"/>
                <a:gd name="connsiteY3" fmla="*/ 0 h 358711"/>
              </a:gdLst>
              <a:ahLst/>
              <a:cxnLst>
                <a:cxn ang="0">
                  <a:pos x="connsiteX0" y="connsiteY0"/>
                </a:cxn>
                <a:cxn ang="0">
                  <a:pos x="connsiteX1" y="connsiteY1"/>
                </a:cxn>
                <a:cxn ang="0">
                  <a:pos x="connsiteX2" y="connsiteY2"/>
                </a:cxn>
                <a:cxn ang="0">
                  <a:pos x="connsiteX3" y="connsiteY3"/>
                </a:cxn>
              </a:cxnLst>
              <a:rect l="l" t="t" r="r" b="b"/>
              <a:pathLst>
                <a:path w="141065" h="358711">
                  <a:moveTo>
                    <a:pt x="0" y="358712"/>
                  </a:moveTo>
                  <a:lnTo>
                    <a:pt x="0" y="211550"/>
                  </a:lnTo>
                  <a:lnTo>
                    <a:pt x="141065" y="141065"/>
                  </a:lnTo>
                  <a:lnTo>
                    <a:pt x="141065" y="0"/>
                  </a:lnTo>
                </a:path>
              </a:pathLst>
            </a:custGeom>
            <a:noFill/>
            <a:ln w="12700" cap="flat">
              <a:solidFill>
                <a:schemeClr val="tx1"/>
              </a:solidFill>
              <a:prstDash val="solid"/>
              <a:round/>
            </a:ln>
          </p:spPr>
          <p:txBody>
            <a:bodyPr rtlCol="0" anchor="ctr"/>
            <a:lstStyle/>
            <a:p>
              <a:endParaRPr lang="en-US" dirty="0"/>
            </a:p>
          </p:txBody>
        </p:sp>
        <p:sp>
          <p:nvSpPr>
            <p:cNvPr id="100" name="Freeform: Shape 99">
              <a:extLst>
                <a:ext uri="{FF2B5EF4-FFF2-40B4-BE49-F238E27FC236}">
                  <a16:creationId xmlns:a16="http://schemas.microsoft.com/office/drawing/2014/main" id="{6BADF072-3FD5-4233-8BF9-AFDB4B241063}"/>
                </a:ext>
              </a:extLst>
            </p:cNvPr>
            <p:cNvSpPr/>
            <p:nvPr/>
          </p:nvSpPr>
          <p:spPr>
            <a:xfrm>
              <a:off x="5626470" y="7598949"/>
              <a:ext cx="140969" cy="70484"/>
            </a:xfrm>
            <a:custGeom>
              <a:avLst/>
              <a:gdLst>
                <a:gd name="connsiteX0" fmla="*/ 140970 w 140969"/>
                <a:gd name="connsiteY0" fmla="*/ 70485 h 70484"/>
                <a:gd name="connsiteX1" fmla="*/ 0 w 140969"/>
                <a:gd name="connsiteY1" fmla="*/ 0 h 70484"/>
              </a:gdLst>
              <a:ahLst/>
              <a:cxnLst>
                <a:cxn ang="0">
                  <a:pos x="connsiteX0" y="connsiteY0"/>
                </a:cxn>
                <a:cxn ang="0">
                  <a:pos x="connsiteX1" y="connsiteY1"/>
                </a:cxn>
              </a:cxnLst>
              <a:rect l="l" t="t" r="r" b="b"/>
              <a:pathLst>
                <a:path w="140969" h="70484">
                  <a:moveTo>
                    <a:pt x="140970" y="70485"/>
                  </a:moveTo>
                  <a:lnTo>
                    <a:pt x="0" y="0"/>
                  </a:lnTo>
                </a:path>
              </a:pathLst>
            </a:custGeom>
            <a:ln w="12700" cap="flat">
              <a:solidFill>
                <a:schemeClr val="tx1"/>
              </a:solidFill>
              <a:prstDash val="solid"/>
              <a:round/>
            </a:ln>
          </p:spPr>
          <p:txBody>
            <a:bodyPr rtlCol="0" anchor="ctr"/>
            <a:lstStyle/>
            <a:p>
              <a:endParaRPr lang="en-US" dirty="0"/>
            </a:p>
          </p:txBody>
        </p:sp>
        <p:sp>
          <p:nvSpPr>
            <p:cNvPr id="101" name="Freeform: Shape 100">
              <a:extLst>
                <a:ext uri="{FF2B5EF4-FFF2-40B4-BE49-F238E27FC236}">
                  <a16:creationId xmlns:a16="http://schemas.microsoft.com/office/drawing/2014/main" id="{D5FCA2C3-9584-43C4-8828-6D9E48D134C9}"/>
                </a:ext>
              </a:extLst>
            </p:cNvPr>
            <p:cNvSpPr/>
            <p:nvPr/>
          </p:nvSpPr>
          <p:spPr>
            <a:xfrm>
              <a:off x="5767440" y="7331678"/>
              <a:ext cx="9525" cy="173259"/>
            </a:xfrm>
            <a:custGeom>
              <a:avLst/>
              <a:gdLst>
                <a:gd name="connsiteX0" fmla="*/ 0 w 9525"/>
                <a:gd name="connsiteY0" fmla="*/ 173260 h 173259"/>
                <a:gd name="connsiteX1" fmla="*/ 0 w 9525"/>
                <a:gd name="connsiteY1" fmla="*/ 0 h 173259"/>
              </a:gdLst>
              <a:ahLst/>
              <a:cxnLst>
                <a:cxn ang="0">
                  <a:pos x="connsiteX0" y="connsiteY0"/>
                </a:cxn>
                <a:cxn ang="0">
                  <a:pos x="connsiteX1" y="connsiteY1"/>
                </a:cxn>
              </a:cxnLst>
              <a:rect l="l" t="t" r="r" b="b"/>
              <a:pathLst>
                <a:path w="9525" h="173259">
                  <a:moveTo>
                    <a:pt x="0" y="173260"/>
                  </a:moveTo>
                  <a:lnTo>
                    <a:pt x="0" y="0"/>
                  </a:lnTo>
                </a:path>
              </a:pathLst>
            </a:custGeom>
            <a:ln w="12700" cap="flat">
              <a:solidFill>
                <a:schemeClr val="tx1"/>
              </a:solidFill>
              <a:prstDash val="solid"/>
              <a:round/>
            </a:ln>
          </p:spPr>
          <p:txBody>
            <a:bodyPr rtlCol="0" anchor="ctr"/>
            <a:lstStyle/>
            <a:p>
              <a:endParaRPr lang="en-US" dirty="0"/>
            </a:p>
          </p:txBody>
        </p:sp>
        <p:sp>
          <p:nvSpPr>
            <p:cNvPr id="102" name="Freeform: Shape 101">
              <a:extLst>
                <a:ext uri="{FF2B5EF4-FFF2-40B4-BE49-F238E27FC236}">
                  <a16:creationId xmlns:a16="http://schemas.microsoft.com/office/drawing/2014/main" id="{1D0C9733-FEFB-4D09-934A-7C5E2A0DF84B}"/>
                </a:ext>
              </a:extLst>
            </p:cNvPr>
            <p:cNvSpPr/>
            <p:nvPr/>
          </p:nvSpPr>
          <p:spPr>
            <a:xfrm>
              <a:off x="5485405" y="7738110"/>
              <a:ext cx="135826" cy="80009"/>
            </a:xfrm>
            <a:custGeom>
              <a:avLst/>
              <a:gdLst>
                <a:gd name="connsiteX0" fmla="*/ 0 w 135826"/>
                <a:gd name="connsiteY0" fmla="*/ 80010 h 80009"/>
                <a:gd name="connsiteX1" fmla="*/ 135826 w 135826"/>
                <a:gd name="connsiteY1" fmla="*/ 0 h 80009"/>
              </a:gdLst>
              <a:ahLst/>
              <a:cxnLst>
                <a:cxn ang="0">
                  <a:pos x="connsiteX0" y="connsiteY0"/>
                </a:cxn>
                <a:cxn ang="0">
                  <a:pos x="connsiteX1" y="connsiteY1"/>
                </a:cxn>
              </a:cxnLst>
              <a:rect l="l" t="t" r="r" b="b"/>
              <a:pathLst>
                <a:path w="135826" h="80009">
                  <a:moveTo>
                    <a:pt x="0" y="80010"/>
                  </a:moveTo>
                  <a:lnTo>
                    <a:pt x="135826" y="0"/>
                  </a:lnTo>
                </a:path>
              </a:pathLst>
            </a:custGeom>
            <a:ln w="12700" cap="flat">
              <a:solidFill>
                <a:schemeClr val="tx1"/>
              </a:solidFill>
              <a:prstDash val="solid"/>
              <a:round/>
            </a:ln>
          </p:spPr>
          <p:txBody>
            <a:bodyPr rtlCol="0" anchor="ctr"/>
            <a:lstStyle/>
            <a:p>
              <a:endParaRPr lang="en-US" dirty="0"/>
            </a:p>
          </p:txBody>
        </p:sp>
        <p:sp>
          <p:nvSpPr>
            <p:cNvPr id="103" name="Freeform: Shape 102">
              <a:extLst>
                <a:ext uri="{FF2B5EF4-FFF2-40B4-BE49-F238E27FC236}">
                  <a16:creationId xmlns:a16="http://schemas.microsoft.com/office/drawing/2014/main" id="{4507D49C-9BAA-4B81-A870-0083A7D27BAD}"/>
                </a:ext>
              </a:extLst>
            </p:cNvPr>
            <p:cNvSpPr/>
            <p:nvPr/>
          </p:nvSpPr>
          <p:spPr>
            <a:xfrm>
              <a:off x="5626470" y="7951565"/>
              <a:ext cx="140969" cy="94011"/>
            </a:xfrm>
            <a:custGeom>
              <a:avLst/>
              <a:gdLst>
                <a:gd name="connsiteX0" fmla="*/ 0 w 140969"/>
                <a:gd name="connsiteY0" fmla="*/ 94012 h 94011"/>
                <a:gd name="connsiteX1" fmla="*/ 140970 w 140969"/>
                <a:gd name="connsiteY1" fmla="*/ 0 h 94011"/>
              </a:gdLst>
              <a:ahLst/>
              <a:cxnLst>
                <a:cxn ang="0">
                  <a:pos x="connsiteX0" y="connsiteY0"/>
                </a:cxn>
                <a:cxn ang="0">
                  <a:pos x="connsiteX1" y="connsiteY1"/>
                </a:cxn>
              </a:cxnLst>
              <a:rect l="l" t="t" r="r" b="b"/>
              <a:pathLst>
                <a:path w="140969" h="94011">
                  <a:moveTo>
                    <a:pt x="0" y="94012"/>
                  </a:moveTo>
                  <a:lnTo>
                    <a:pt x="140970" y="0"/>
                  </a:lnTo>
                </a:path>
              </a:pathLst>
            </a:custGeom>
            <a:ln w="12700" cap="flat">
              <a:solidFill>
                <a:schemeClr val="tx1"/>
              </a:solidFill>
              <a:prstDash val="solid"/>
              <a:round/>
            </a:ln>
          </p:spPr>
          <p:txBody>
            <a:bodyPr rtlCol="0" anchor="ctr"/>
            <a:lstStyle/>
            <a:p>
              <a:endParaRPr lang="en-US" dirty="0"/>
            </a:p>
          </p:txBody>
        </p:sp>
        <p:sp>
          <p:nvSpPr>
            <p:cNvPr id="104" name="Freeform: Shape 103">
              <a:extLst>
                <a:ext uri="{FF2B5EF4-FFF2-40B4-BE49-F238E27FC236}">
                  <a16:creationId xmlns:a16="http://schemas.microsoft.com/office/drawing/2014/main" id="{6801EB73-5B54-4A02-B327-589918B7D76A}"/>
                </a:ext>
              </a:extLst>
            </p:cNvPr>
            <p:cNvSpPr/>
            <p:nvPr/>
          </p:nvSpPr>
          <p:spPr>
            <a:xfrm>
              <a:off x="5755343" y="8218170"/>
              <a:ext cx="135826" cy="79914"/>
            </a:xfrm>
            <a:custGeom>
              <a:avLst/>
              <a:gdLst>
                <a:gd name="connsiteX0" fmla="*/ 0 w 135826"/>
                <a:gd name="connsiteY0" fmla="*/ 79915 h 79914"/>
                <a:gd name="connsiteX1" fmla="*/ 135827 w 135826"/>
                <a:gd name="connsiteY1" fmla="*/ 0 h 79914"/>
              </a:gdLst>
              <a:ahLst/>
              <a:cxnLst>
                <a:cxn ang="0">
                  <a:pos x="connsiteX0" y="connsiteY0"/>
                </a:cxn>
                <a:cxn ang="0">
                  <a:pos x="connsiteX1" y="connsiteY1"/>
                </a:cxn>
              </a:cxnLst>
              <a:rect l="l" t="t" r="r" b="b"/>
              <a:pathLst>
                <a:path w="135826" h="79914">
                  <a:moveTo>
                    <a:pt x="0" y="79915"/>
                  </a:moveTo>
                  <a:lnTo>
                    <a:pt x="135827" y="0"/>
                  </a:lnTo>
                </a:path>
              </a:pathLst>
            </a:custGeom>
            <a:ln w="12700" cap="flat">
              <a:solidFill>
                <a:schemeClr val="tx1"/>
              </a:solidFill>
              <a:prstDash val="solid"/>
              <a:round/>
            </a:ln>
          </p:spPr>
          <p:txBody>
            <a:bodyPr rtlCol="0" anchor="ctr"/>
            <a:lstStyle/>
            <a:p>
              <a:endParaRPr lang="en-US" dirty="0"/>
            </a:p>
          </p:txBody>
        </p:sp>
        <p:sp>
          <p:nvSpPr>
            <p:cNvPr id="105" name="Freeform: Shape 104">
              <a:extLst>
                <a:ext uri="{FF2B5EF4-FFF2-40B4-BE49-F238E27FC236}">
                  <a16:creationId xmlns:a16="http://schemas.microsoft.com/office/drawing/2014/main" id="{213B1640-B434-44C2-A5E3-3FF28DD8F87C}"/>
                </a:ext>
              </a:extLst>
            </p:cNvPr>
            <p:cNvSpPr/>
            <p:nvPr/>
          </p:nvSpPr>
          <p:spPr>
            <a:xfrm>
              <a:off x="5744009" y="7951565"/>
              <a:ext cx="305562" cy="164496"/>
            </a:xfrm>
            <a:custGeom>
              <a:avLst/>
              <a:gdLst>
                <a:gd name="connsiteX0" fmla="*/ 0 w 305562"/>
                <a:gd name="connsiteY0" fmla="*/ 164497 h 164496"/>
                <a:gd name="connsiteX1" fmla="*/ 305562 w 305562"/>
                <a:gd name="connsiteY1" fmla="*/ 0 h 164496"/>
              </a:gdLst>
              <a:ahLst/>
              <a:cxnLst>
                <a:cxn ang="0">
                  <a:pos x="connsiteX0" y="connsiteY0"/>
                </a:cxn>
                <a:cxn ang="0">
                  <a:pos x="connsiteX1" y="connsiteY1"/>
                </a:cxn>
              </a:cxnLst>
              <a:rect l="l" t="t" r="r" b="b"/>
              <a:pathLst>
                <a:path w="305562" h="164496">
                  <a:moveTo>
                    <a:pt x="0" y="164497"/>
                  </a:moveTo>
                  <a:lnTo>
                    <a:pt x="305562" y="0"/>
                  </a:lnTo>
                </a:path>
              </a:pathLst>
            </a:custGeom>
            <a:ln w="12700" cap="flat">
              <a:solidFill>
                <a:schemeClr val="tx1"/>
              </a:solidFill>
              <a:prstDash val="solid"/>
              <a:round/>
            </a:ln>
          </p:spPr>
          <p:txBody>
            <a:bodyPr rtlCol="0" anchor="ctr"/>
            <a:lstStyle/>
            <a:p>
              <a:endParaRPr lang="en-US" dirty="0"/>
            </a:p>
          </p:txBody>
        </p:sp>
        <p:sp>
          <p:nvSpPr>
            <p:cNvPr id="106" name="Freeform: Shape 105">
              <a:extLst>
                <a:ext uri="{FF2B5EF4-FFF2-40B4-BE49-F238E27FC236}">
                  <a16:creationId xmlns:a16="http://schemas.microsoft.com/office/drawing/2014/main" id="{F6419CB1-8A18-409F-9F21-E3436ED2EECE}"/>
                </a:ext>
              </a:extLst>
            </p:cNvPr>
            <p:cNvSpPr/>
            <p:nvPr/>
          </p:nvSpPr>
          <p:spPr>
            <a:xfrm>
              <a:off x="5626470" y="7810500"/>
              <a:ext cx="140969" cy="94011"/>
            </a:xfrm>
            <a:custGeom>
              <a:avLst/>
              <a:gdLst>
                <a:gd name="connsiteX0" fmla="*/ 0 w 140969"/>
                <a:gd name="connsiteY0" fmla="*/ 94012 h 94011"/>
                <a:gd name="connsiteX1" fmla="*/ 140970 w 140969"/>
                <a:gd name="connsiteY1" fmla="*/ 0 h 94011"/>
              </a:gdLst>
              <a:ahLst/>
              <a:cxnLst>
                <a:cxn ang="0">
                  <a:pos x="connsiteX0" y="connsiteY0"/>
                </a:cxn>
                <a:cxn ang="0">
                  <a:pos x="connsiteX1" y="connsiteY1"/>
                </a:cxn>
              </a:cxnLst>
              <a:rect l="l" t="t" r="r" b="b"/>
              <a:pathLst>
                <a:path w="140969" h="94011">
                  <a:moveTo>
                    <a:pt x="0" y="94012"/>
                  </a:moveTo>
                  <a:lnTo>
                    <a:pt x="140970" y="0"/>
                  </a:lnTo>
                </a:path>
              </a:pathLst>
            </a:custGeom>
            <a:ln w="12700" cap="flat">
              <a:solidFill>
                <a:schemeClr val="tx1"/>
              </a:solidFill>
              <a:prstDash val="solid"/>
              <a:round/>
            </a:ln>
          </p:spPr>
          <p:txBody>
            <a:bodyPr rtlCol="0" anchor="ctr"/>
            <a:lstStyle/>
            <a:p>
              <a:endParaRPr lang="en-US" dirty="0"/>
            </a:p>
          </p:txBody>
        </p:sp>
        <p:sp>
          <p:nvSpPr>
            <p:cNvPr id="107" name="Freeform: Shape 106">
              <a:extLst>
                <a:ext uri="{FF2B5EF4-FFF2-40B4-BE49-F238E27FC236}">
                  <a16:creationId xmlns:a16="http://schemas.microsoft.com/office/drawing/2014/main" id="{BB9B316E-BCE2-44DD-896E-3F651BFED8A3}"/>
                </a:ext>
              </a:extLst>
            </p:cNvPr>
            <p:cNvSpPr/>
            <p:nvPr/>
          </p:nvSpPr>
          <p:spPr>
            <a:xfrm>
              <a:off x="5485405" y="7246334"/>
              <a:ext cx="564165" cy="1128331"/>
            </a:xfrm>
            <a:custGeom>
              <a:avLst/>
              <a:gdLst>
                <a:gd name="connsiteX0" fmla="*/ 564166 w 564165"/>
                <a:gd name="connsiteY0" fmla="*/ 94012 h 1128331"/>
                <a:gd name="connsiteX1" fmla="*/ 423101 w 564165"/>
                <a:gd name="connsiteY1" fmla="*/ 0 h 1128331"/>
                <a:gd name="connsiteX2" fmla="*/ 141065 w 564165"/>
                <a:gd name="connsiteY2" fmla="*/ 164497 h 1128331"/>
                <a:gd name="connsiteX3" fmla="*/ 141065 w 564165"/>
                <a:gd name="connsiteY3" fmla="*/ 351377 h 1128331"/>
                <a:gd name="connsiteX4" fmla="*/ 0 w 564165"/>
                <a:gd name="connsiteY4" fmla="*/ 423101 h 1128331"/>
                <a:gd name="connsiteX5" fmla="*/ 0 w 564165"/>
                <a:gd name="connsiteY5" fmla="*/ 570262 h 1128331"/>
                <a:gd name="connsiteX6" fmla="*/ 0 w 564165"/>
                <a:gd name="connsiteY6" fmla="*/ 705231 h 1128331"/>
                <a:gd name="connsiteX7" fmla="*/ 141065 w 564165"/>
                <a:gd name="connsiteY7" fmla="*/ 799243 h 1128331"/>
                <a:gd name="connsiteX8" fmla="*/ 141065 w 564165"/>
                <a:gd name="connsiteY8" fmla="*/ 963835 h 1128331"/>
                <a:gd name="connsiteX9" fmla="*/ 423101 w 564165"/>
                <a:gd name="connsiteY9" fmla="*/ 1128332 h 1128331"/>
                <a:gd name="connsiteX10" fmla="*/ 564166 w 564165"/>
                <a:gd name="connsiteY10" fmla="*/ 1052798 h 1128331"/>
                <a:gd name="connsiteX11" fmla="*/ 564166 w 564165"/>
                <a:gd name="connsiteY11" fmla="*/ 564166 h 1128331"/>
                <a:gd name="connsiteX12" fmla="*/ 423101 w 564165"/>
                <a:gd name="connsiteY12" fmla="*/ 493681 h 1128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4165" h="1128331">
                  <a:moveTo>
                    <a:pt x="564166" y="94012"/>
                  </a:moveTo>
                  <a:lnTo>
                    <a:pt x="423101" y="0"/>
                  </a:lnTo>
                  <a:lnTo>
                    <a:pt x="141065" y="164497"/>
                  </a:lnTo>
                  <a:lnTo>
                    <a:pt x="141065" y="351377"/>
                  </a:lnTo>
                  <a:lnTo>
                    <a:pt x="0" y="423101"/>
                  </a:lnTo>
                  <a:lnTo>
                    <a:pt x="0" y="570262"/>
                  </a:lnTo>
                  <a:lnTo>
                    <a:pt x="0" y="705231"/>
                  </a:lnTo>
                  <a:lnTo>
                    <a:pt x="141065" y="799243"/>
                  </a:lnTo>
                  <a:lnTo>
                    <a:pt x="141065" y="963835"/>
                  </a:lnTo>
                  <a:lnTo>
                    <a:pt x="423101" y="1128332"/>
                  </a:lnTo>
                  <a:lnTo>
                    <a:pt x="564166" y="1052798"/>
                  </a:lnTo>
                  <a:lnTo>
                    <a:pt x="564166" y="564166"/>
                  </a:lnTo>
                  <a:lnTo>
                    <a:pt x="423101" y="493681"/>
                  </a:lnTo>
                </a:path>
              </a:pathLst>
            </a:custGeom>
            <a:noFill/>
            <a:ln w="12700" cap="flat">
              <a:solidFill>
                <a:schemeClr val="tx1"/>
              </a:solidFill>
              <a:prstDash val="solid"/>
              <a:round/>
            </a:ln>
          </p:spPr>
          <p:txBody>
            <a:bodyPr rtlCol="0" anchor="ctr"/>
            <a:lstStyle/>
            <a:p>
              <a:endParaRPr lang="en-US" dirty="0"/>
            </a:p>
          </p:txBody>
        </p:sp>
        <p:sp>
          <p:nvSpPr>
            <p:cNvPr id="108" name="Freeform: Shape 107">
              <a:extLst>
                <a:ext uri="{FF2B5EF4-FFF2-40B4-BE49-F238E27FC236}">
                  <a16:creationId xmlns:a16="http://schemas.microsoft.com/office/drawing/2014/main" id="{FD956292-4316-4A0E-AD92-8435CB0AB65B}"/>
                </a:ext>
              </a:extLst>
            </p:cNvPr>
            <p:cNvSpPr/>
            <p:nvPr/>
          </p:nvSpPr>
          <p:spPr>
            <a:xfrm>
              <a:off x="5767440" y="7810500"/>
              <a:ext cx="141065" cy="211550"/>
            </a:xfrm>
            <a:custGeom>
              <a:avLst/>
              <a:gdLst>
                <a:gd name="connsiteX0" fmla="*/ 141065 w 141065"/>
                <a:gd name="connsiteY0" fmla="*/ 211550 h 211550"/>
                <a:gd name="connsiteX1" fmla="*/ 141065 w 141065"/>
                <a:gd name="connsiteY1" fmla="*/ 94012 h 211550"/>
                <a:gd name="connsiteX2" fmla="*/ 0 w 141065"/>
                <a:gd name="connsiteY2" fmla="*/ 0 h 211550"/>
              </a:gdLst>
              <a:ahLst/>
              <a:cxnLst>
                <a:cxn ang="0">
                  <a:pos x="connsiteX0" y="connsiteY0"/>
                </a:cxn>
                <a:cxn ang="0">
                  <a:pos x="connsiteX1" y="connsiteY1"/>
                </a:cxn>
                <a:cxn ang="0">
                  <a:pos x="connsiteX2" y="connsiteY2"/>
                </a:cxn>
              </a:cxnLst>
              <a:rect l="l" t="t" r="r" b="b"/>
              <a:pathLst>
                <a:path w="141065" h="211550">
                  <a:moveTo>
                    <a:pt x="141065" y="211550"/>
                  </a:moveTo>
                  <a:lnTo>
                    <a:pt x="141065" y="94012"/>
                  </a:lnTo>
                  <a:lnTo>
                    <a:pt x="0" y="0"/>
                  </a:lnTo>
                </a:path>
              </a:pathLst>
            </a:custGeom>
            <a:noFill/>
            <a:ln w="12700" cap="flat">
              <a:solidFill>
                <a:schemeClr val="tx1"/>
              </a:solidFill>
              <a:prstDash val="solid"/>
              <a:round/>
            </a:ln>
          </p:spPr>
          <p:txBody>
            <a:bodyPr rtlCol="0" anchor="ctr"/>
            <a:lstStyle/>
            <a:p>
              <a:endParaRPr lang="en-US" dirty="0"/>
            </a:p>
          </p:txBody>
        </p:sp>
        <p:sp>
          <p:nvSpPr>
            <p:cNvPr id="109" name="Freeform: Shape 108">
              <a:extLst>
                <a:ext uri="{FF2B5EF4-FFF2-40B4-BE49-F238E27FC236}">
                  <a16:creationId xmlns:a16="http://schemas.microsoft.com/office/drawing/2014/main" id="{069D9454-0935-4D83-8E2B-EBDC186664F5}"/>
                </a:ext>
              </a:extLst>
            </p:cNvPr>
            <p:cNvSpPr/>
            <p:nvPr/>
          </p:nvSpPr>
          <p:spPr>
            <a:xfrm>
              <a:off x="6613736" y="7691627"/>
              <a:ext cx="9525" cy="250126"/>
            </a:xfrm>
            <a:custGeom>
              <a:avLst/>
              <a:gdLst>
                <a:gd name="connsiteX0" fmla="*/ 0 w 9525"/>
                <a:gd name="connsiteY0" fmla="*/ 0 h 250126"/>
                <a:gd name="connsiteX1" fmla="*/ 0 w 9525"/>
                <a:gd name="connsiteY1" fmla="*/ 125063 h 250126"/>
                <a:gd name="connsiteX2" fmla="*/ 0 w 9525"/>
                <a:gd name="connsiteY2" fmla="*/ 250127 h 250126"/>
                <a:gd name="connsiteX3" fmla="*/ 0 w 9525"/>
                <a:gd name="connsiteY3" fmla="*/ 0 h 250126"/>
              </a:gdLst>
              <a:ahLst/>
              <a:cxnLst>
                <a:cxn ang="0">
                  <a:pos x="connsiteX0" y="connsiteY0"/>
                </a:cxn>
                <a:cxn ang="0">
                  <a:pos x="connsiteX1" y="connsiteY1"/>
                </a:cxn>
                <a:cxn ang="0">
                  <a:pos x="connsiteX2" y="connsiteY2"/>
                </a:cxn>
                <a:cxn ang="0">
                  <a:pos x="connsiteX3" y="connsiteY3"/>
                </a:cxn>
              </a:cxnLst>
              <a:rect l="l" t="t" r="r" b="b"/>
              <a:pathLst>
                <a:path w="9525" h="250126">
                  <a:moveTo>
                    <a:pt x="0" y="0"/>
                  </a:moveTo>
                  <a:lnTo>
                    <a:pt x="0" y="125063"/>
                  </a:lnTo>
                  <a:lnTo>
                    <a:pt x="0" y="250127"/>
                  </a:lnTo>
                  <a:lnTo>
                    <a:pt x="0" y="0"/>
                  </a:lnTo>
                  <a:close/>
                </a:path>
              </a:pathLst>
            </a:custGeom>
            <a:noFill/>
            <a:ln w="12700" cap="flat">
              <a:solidFill>
                <a:schemeClr val="tx1"/>
              </a:solidFill>
              <a:prstDash val="solid"/>
              <a:round/>
            </a:ln>
          </p:spPr>
          <p:txBody>
            <a:bodyPr rtlCol="0" anchor="ctr"/>
            <a:lstStyle/>
            <a:p>
              <a:endParaRPr lang="en-US" dirty="0"/>
            </a:p>
          </p:txBody>
        </p:sp>
        <p:sp>
          <p:nvSpPr>
            <p:cNvPr id="110" name="Freeform: Shape 109">
              <a:extLst>
                <a:ext uri="{FF2B5EF4-FFF2-40B4-BE49-F238E27FC236}">
                  <a16:creationId xmlns:a16="http://schemas.microsoft.com/office/drawing/2014/main" id="{728AE285-CCFA-4680-8D45-1D4B5C0DB74C}"/>
                </a:ext>
              </a:extLst>
            </p:cNvPr>
            <p:cNvSpPr/>
            <p:nvPr/>
          </p:nvSpPr>
          <p:spPr>
            <a:xfrm>
              <a:off x="6472671" y="7880985"/>
              <a:ext cx="141065" cy="70580"/>
            </a:xfrm>
            <a:custGeom>
              <a:avLst/>
              <a:gdLst>
                <a:gd name="connsiteX0" fmla="*/ 0 w 141065"/>
                <a:gd name="connsiteY0" fmla="*/ 0 h 70580"/>
                <a:gd name="connsiteX1" fmla="*/ 141065 w 141065"/>
                <a:gd name="connsiteY1" fmla="*/ 70580 h 70580"/>
              </a:gdLst>
              <a:ahLst/>
              <a:cxnLst>
                <a:cxn ang="0">
                  <a:pos x="connsiteX0" y="connsiteY0"/>
                </a:cxn>
                <a:cxn ang="0">
                  <a:pos x="connsiteX1" y="connsiteY1"/>
                </a:cxn>
              </a:cxnLst>
              <a:rect l="l" t="t" r="r" b="b"/>
              <a:pathLst>
                <a:path w="141065" h="70580">
                  <a:moveTo>
                    <a:pt x="0" y="0"/>
                  </a:moveTo>
                  <a:lnTo>
                    <a:pt x="141065" y="70580"/>
                  </a:lnTo>
                </a:path>
              </a:pathLst>
            </a:custGeom>
            <a:ln w="12700" cap="flat">
              <a:solidFill>
                <a:schemeClr val="tx1"/>
              </a:solidFill>
              <a:prstDash val="solid"/>
              <a:round/>
            </a:ln>
          </p:spPr>
          <p:txBody>
            <a:bodyPr rtlCol="0" anchor="ctr"/>
            <a:lstStyle/>
            <a:p>
              <a:endParaRPr lang="en-US" dirty="0"/>
            </a:p>
          </p:txBody>
        </p:sp>
        <p:sp>
          <p:nvSpPr>
            <p:cNvPr id="111" name="Freeform: Shape 110">
              <a:extLst>
                <a:ext uri="{FF2B5EF4-FFF2-40B4-BE49-F238E27FC236}">
                  <a16:creationId xmlns:a16="http://schemas.microsoft.com/office/drawing/2014/main" id="{7633F1F2-CF03-43B4-902C-9A168EF9FAD1}"/>
                </a:ext>
              </a:extLst>
            </p:cNvPr>
            <p:cNvSpPr/>
            <p:nvPr/>
          </p:nvSpPr>
          <p:spPr>
            <a:xfrm>
              <a:off x="6378659" y="7504938"/>
              <a:ext cx="94011" cy="9525"/>
            </a:xfrm>
            <a:custGeom>
              <a:avLst/>
              <a:gdLst>
                <a:gd name="connsiteX0" fmla="*/ 94012 w 94011"/>
                <a:gd name="connsiteY0" fmla="*/ 0 h 9525"/>
                <a:gd name="connsiteX1" fmla="*/ 0 w 94011"/>
                <a:gd name="connsiteY1" fmla="*/ 0 h 9525"/>
              </a:gdLst>
              <a:ahLst/>
              <a:cxnLst>
                <a:cxn ang="0">
                  <a:pos x="connsiteX0" y="connsiteY0"/>
                </a:cxn>
                <a:cxn ang="0">
                  <a:pos x="connsiteX1" y="connsiteY1"/>
                </a:cxn>
              </a:cxnLst>
              <a:rect l="l" t="t" r="r" b="b"/>
              <a:pathLst>
                <a:path w="94011" h="9525">
                  <a:moveTo>
                    <a:pt x="94012" y="0"/>
                  </a:moveTo>
                  <a:lnTo>
                    <a:pt x="0" y="0"/>
                  </a:lnTo>
                </a:path>
              </a:pathLst>
            </a:custGeom>
            <a:ln w="12700" cap="flat">
              <a:solidFill>
                <a:schemeClr val="tx1"/>
              </a:solidFill>
              <a:prstDash val="solid"/>
              <a:round/>
            </a:ln>
          </p:spPr>
          <p:txBody>
            <a:bodyPr rtlCol="0" anchor="ctr"/>
            <a:lstStyle/>
            <a:p>
              <a:endParaRPr lang="en-US" dirty="0"/>
            </a:p>
          </p:txBody>
        </p:sp>
        <p:sp>
          <p:nvSpPr>
            <p:cNvPr id="112" name="Freeform: Shape 111">
              <a:extLst>
                <a:ext uri="{FF2B5EF4-FFF2-40B4-BE49-F238E27FC236}">
                  <a16:creationId xmlns:a16="http://schemas.microsoft.com/office/drawing/2014/main" id="{5237F39B-52C9-4E8B-8F34-FCCF3D0EFE03}"/>
                </a:ext>
              </a:extLst>
            </p:cNvPr>
            <p:cNvSpPr/>
            <p:nvPr/>
          </p:nvSpPr>
          <p:spPr>
            <a:xfrm>
              <a:off x="6049571" y="8139588"/>
              <a:ext cx="141065" cy="9525"/>
            </a:xfrm>
            <a:custGeom>
              <a:avLst/>
              <a:gdLst>
                <a:gd name="connsiteX0" fmla="*/ 0 w 141065"/>
                <a:gd name="connsiteY0" fmla="*/ 0 h 9525"/>
                <a:gd name="connsiteX1" fmla="*/ 141065 w 141065"/>
                <a:gd name="connsiteY1" fmla="*/ 0 h 9525"/>
              </a:gdLst>
              <a:ahLst/>
              <a:cxnLst>
                <a:cxn ang="0">
                  <a:pos x="connsiteX0" y="connsiteY0"/>
                </a:cxn>
                <a:cxn ang="0">
                  <a:pos x="connsiteX1" y="connsiteY1"/>
                </a:cxn>
              </a:cxnLst>
              <a:rect l="l" t="t" r="r" b="b"/>
              <a:pathLst>
                <a:path w="141065" h="9525">
                  <a:moveTo>
                    <a:pt x="0" y="0"/>
                  </a:moveTo>
                  <a:lnTo>
                    <a:pt x="141065" y="0"/>
                  </a:lnTo>
                </a:path>
              </a:pathLst>
            </a:custGeom>
            <a:ln w="12700" cap="flat">
              <a:solidFill>
                <a:schemeClr val="tx1"/>
              </a:solidFill>
              <a:prstDash val="solid"/>
              <a:round/>
            </a:ln>
          </p:spPr>
          <p:txBody>
            <a:bodyPr rtlCol="0" anchor="ctr"/>
            <a:lstStyle/>
            <a:p>
              <a:endParaRPr lang="en-US" dirty="0"/>
            </a:p>
          </p:txBody>
        </p:sp>
        <p:sp>
          <p:nvSpPr>
            <p:cNvPr id="113" name="Freeform: Shape 112">
              <a:extLst>
                <a:ext uri="{FF2B5EF4-FFF2-40B4-BE49-F238E27FC236}">
                  <a16:creationId xmlns:a16="http://schemas.microsoft.com/office/drawing/2014/main" id="{55276607-1D1E-4A04-A0E7-A0DCEB119063}"/>
                </a:ext>
              </a:extLst>
            </p:cNvPr>
            <p:cNvSpPr/>
            <p:nvPr/>
          </p:nvSpPr>
          <p:spPr>
            <a:xfrm>
              <a:off x="6284648" y="7457884"/>
              <a:ext cx="94106" cy="94106"/>
            </a:xfrm>
            <a:custGeom>
              <a:avLst/>
              <a:gdLst>
                <a:gd name="connsiteX0" fmla="*/ 94107 w 94106"/>
                <a:gd name="connsiteY0" fmla="*/ 47053 h 94106"/>
                <a:gd name="connsiteX1" fmla="*/ 47053 w 94106"/>
                <a:gd name="connsiteY1" fmla="*/ 94107 h 94106"/>
                <a:gd name="connsiteX2" fmla="*/ 0 w 94106"/>
                <a:gd name="connsiteY2" fmla="*/ 47053 h 94106"/>
                <a:gd name="connsiteX3" fmla="*/ 47053 w 94106"/>
                <a:gd name="connsiteY3" fmla="*/ 0 h 94106"/>
                <a:gd name="connsiteX4" fmla="*/ 94107 w 94106"/>
                <a:gd name="connsiteY4" fmla="*/ 47053 h 941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106" h="94106">
                  <a:moveTo>
                    <a:pt x="94107" y="47053"/>
                  </a:moveTo>
                  <a:cubicBezTo>
                    <a:pt x="94107" y="73040"/>
                    <a:pt x="73040" y="94107"/>
                    <a:pt x="47053" y="94107"/>
                  </a:cubicBezTo>
                  <a:cubicBezTo>
                    <a:pt x="21067" y="94107"/>
                    <a:pt x="0" y="73040"/>
                    <a:pt x="0" y="47053"/>
                  </a:cubicBezTo>
                  <a:cubicBezTo>
                    <a:pt x="0" y="21067"/>
                    <a:pt x="21067" y="0"/>
                    <a:pt x="47053" y="0"/>
                  </a:cubicBezTo>
                  <a:cubicBezTo>
                    <a:pt x="73040" y="0"/>
                    <a:pt x="94107" y="21067"/>
                    <a:pt x="94107" y="47053"/>
                  </a:cubicBezTo>
                  <a:close/>
                </a:path>
              </a:pathLst>
            </a:custGeom>
            <a:noFill/>
            <a:ln w="12700" cap="flat">
              <a:solidFill>
                <a:schemeClr val="tx1"/>
              </a:solidFill>
              <a:prstDash val="solid"/>
              <a:round/>
            </a:ln>
          </p:spPr>
          <p:txBody>
            <a:bodyPr rtlCol="0" anchor="ctr"/>
            <a:lstStyle/>
            <a:p>
              <a:endParaRPr lang="en-US" dirty="0"/>
            </a:p>
          </p:txBody>
        </p:sp>
        <p:sp>
          <p:nvSpPr>
            <p:cNvPr id="114" name="Freeform: Shape 113">
              <a:extLst>
                <a:ext uri="{FF2B5EF4-FFF2-40B4-BE49-F238E27FC236}">
                  <a16:creationId xmlns:a16="http://schemas.microsoft.com/office/drawing/2014/main" id="{19BF386A-B4C2-49F9-B2F5-7D74C796D566}"/>
                </a:ext>
              </a:extLst>
            </p:cNvPr>
            <p:cNvSpPr/>
            <p:nvPr/>
          </p:nvSpPr>
          <p:spPr>
            <a:xfrm>
              <a:off x="6378659" y="7810500"/>
              <a:ext cx="94106" cy="94106"/>
            </a:xfrm>
            <a:custGeom>
              <a:avLst/>
              <a:gdLst>
                <a:gd name="connsiteX0" fmla="*/ 94107 w 94106"/>
                <a:gd name="connsiteY0" fmla="*/ 47054 h 94106"/>
                <a:gd name="connsiteX1" fmla="*/ 47053 w 94106"/>
                <a:gd name="connsiteY1" fmla="*/ 94107 h 94106"/>
                <a:gd name="connsiteX2" fmla="*/ 0 w 94106"/>
                <a:gd name="connsiteY2" fmla="*/ 47054 h 94106"/>
                <a:gd name="connsiteX3" fmla="*/ 47053 w 94106"/>
                <a:gd name="connsiteY3" fmla="*/ 0 h 94106"/>
                <a:gd name="connsiteX4" fmla="*/ 94107 w 94106"/>
                <a:gd name="connsiteY4" fmla="*/ 47054 h 941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106" h="94106">
                  <a:moveTo>
                    <a:pt x="94107" y="47054"/>
                  </a:moveTo>
                  <a:cubicBezTo>
                    <a:pt x="94107" y="73040"/>
                    <a:pt x="73040" y="94107"/>
                    <a:pt x="47053" y="94107"/>
                  </a:cubicBezTo>
                  <a:cubicBezTo>
                    <a:pt x="21066" y="94107"/>
                    <a:pt x="0" y="73040"/>
                    <a:pt x="0" y="47054"/>
                  </a:cubicBezTo>
                  <a:cubicBezTo>
                    <a:pt x="0" y="21067"/>
                    <a:pt x="21066" y="0"/>
                    <a:pt x="47053" y="0"/>
                  </a:cubicBezTo>
                  <a:cubicBezTo>
                    <a:pt x="73040" y="0"/>
                    <a:pt x="94107" y="21067"/>
                    <a:pt x="94107" y="47054"/>
                  </a:cubicBezTo>
                  <a:close/>
                </a:path>
              </a:pathLst>
            </a:custGeom>
            <a:noFill/>
            <a:ln w="12700" cap="flat">
              <a:solidFill>
                <a:schemeClr val="tx1"/>
              </a:solidFill>
              <a:prstDash val="solid"/>
              <a:round/>
            </a:ln>
          </p:spPr>
          <p:txBody>
            <a:bodyPr rtlCol="0" anchor="ctr"/>
            <a:lstStyle/>
            <a:p>
              <a:endParaRPr lang="en-US" dirty="0"/>
            </a:p>
          </p:txBody>
        </p:sp>
        <p:sp>
          <p:nvSpPr>
            <p:cNvPr id="115" name="Freeform: Shape 114">
              <a:extLst>
                <a:ext uri="{FF2B5EF4-FFF2-40B4-BE49-F238E27FC236}">
                  <a16:creationId xmlns:a16="http://schemas.microsoft.com/office/drawing/2014/main" id="{88F4C302-D3DA-485B-A74F-01884244366E}"/>
                </a:ext>
              </a:extLst>
            </p:cNvPr>
            <p:cNvSpPr/>
            <p:nvPr/>
          </p:nvSpPr>
          <p:spPr>
            <a:xfrm>
              <a:off x="6190541" y="7692961"/>
              <a:ext cx="94106" cy="94106"/>
            </a:xfrm>
            <a:custGeom>
              <a:avLst/>
              <a:gdLst>
                <a:gd name="connsiteX0" fmla="*/ 94107 w 94106"/>
                <a:gd name="connsiteY0" fmla="*/ 47053 h 94106"/>
                <a:gd name="connsiteX1" fmla="*/ 47053 w 94106"/>
                <a:gd name="connsiteY1" fmla="*/ 94107 h 94106"/>
                <a:gd name="connsiteX2" fmla="*/ 0 w 94106"/>
                <a:gd name="connsiteY2" fmla="*/ 47053 h 94106"/>
                <a:gd name="connsiteX3" fmla="*/ 47053 w 94106"/>
                <a:gd name="connsiteY3" fmla="*/ 0 h 94106"/>
                <a:gd name="connsiteX4" fmla="*/ 94107 w 94106"/>
                <a:gd name="connsiteY4" fmla="*/ 47053 h 941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106" h="94106">
                  <a:moveTo>
                    <a:pt x="94107" y="47053"/>
                  </a:moveTo>
                  <a:cubicBezTo>
                    <a:pt x="94107" y="73040"/>
                    <a:pt x="73040" y="94107"/>
                    <a:pt x="47053" y="94107"/>
                  </a:cubicBezTo>
                  <a:cubicBezTo>
                    <a:pt x="21067" y="94107"/>
                    <a:pt x="0" y="73040"/>
                    <a:pt x="0" y="47053"/>
                  </a:cubicBezTo>
                  <a:cubicBezTo>
                    <a:pt x="0" y="21067"/>
                    <a:pt x="21067" y="0"/>
                    <a:pt x="47053" y="0"/>
                  </a:cubicBezTo>
                  <a:cubicBezTo>
                    <a:pt x="73040" y="0"/>
                    <a:pt x="94107" y="21067"/>
                    <a:pt x="94107" y="47053"/>
                  </a:cubicBezTo>
                  <a:close/>
                </a:path>
              </a:pathLst>
            </a:custGeom>
            <a:noFill/>
            <a:ln w="12700" cap="flat">
              <a:solidFill>
                <a:schemeClr val="tx1"/>
              </a:solidFill>
              <a:prstDash val="solid"/>
              <a:round/>
            </a:ln>
          </p:spPr>
          <p:txBody>
            <a:bodyPr rtlCol="0" anchor="ctr"/>
            <a:lstStyle/>
            <a:p>
              <a:endParaRPr lang="en-US" dirty="0"/>
            </a:p>
          </p:txBody>
        </p:sp>
        <p:sp>
          <p:nvSpPr>
            <p:cNvPr id="116" name="Freeform: Shape 115">
              <a:extLst>
                <a:ext uri="{FF2B5EF4-FFF2-40B4-BE49-F238E27FC236}">
                  <a16:creationId xmlns:a16="http://schemas.microsoft.com/office/drawing/2014/main" id="{10CF648F-9EAC-4EDB-B63F-CC00F2F8C1DF}"/>
                </a:ext>
              </a:extLst>
            </p:cNvPr>
            <p:cNvSpPr/>
            <p:nvPr/>
          </p:nvSpPr>
          <p:spPr>
            <a:xfrm>
              <a:off x="6190541" y="8092535"/>
              <a:ext cx="94106" cy="94106"/>
            </a:xfrm>
            <a:custGeom>
              <a:avLst/>
              <a:gdLst>
                <a:gd name="connsiteX0" fmla="*/ 94107 w 94106"/>
                <a:gd name="connsiteY0" fmla="*/ 47054 h 94106"/>
                <a:gd name="connsiteX1" fmla="*/ 47053 w 94106"/>
                <a:gd name="connsiteY1" fmla="*/ 94107 h 94106"/>
                <a:gd name="connsiteX2" fmla="*/ 0 w 94106"/>
                <a:gd name="connsiteY2" fmla="*/ 47054 h 94106"/>
                <a:gd name="connsiteX3" fmla="*/ 47053 w 94106"/>
                <a:gd name="connsiteY3" fmla="*/ 0 h 94106"/>
                <a:gd name="connsiteX4" fmla="*/ 94107 w 94106"/>
                <a:gd name="connsiteY4" fmla="*/ 47054 h 941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106" h="94106">
                  <a:moveTo>
                    <a:pt x="94107" y="47054"/>
                  </a:moveTo>
                  <a:cubicBezTo>
                    <a:pt x="94107" y="73040"/>
                    <a:pt x="73040" y="94107"/>
                    <a:pt x="47053" y="94107"/>
                  </a:cubicBezTo>
                  <a:cubicBezTo>
                    <a:pt x="21067" y="94107"/>
                    <a:pt x="0" y="73040"/>
                    <a:pt x="0" y="47054"/>
                  </a:cubicBezTo>
                  <a:cubicBezTo>
                    <a:pt x="0" y="21067"/>
                    <a:pt x="21067" y="0"/>
                    <a:pt x="47053" y="0"/>
                  </a:cubicBezTo>
                  <a:cubicBezTo>
                    <a:pt x="73040" y="0"/>
                    <a:pt x="94107" y="21067"/>
                    <a:pt x="94107" y="47054"/>
                  </a:cubicBezTo>
                  <a:close/>
                </a:path>
              </a:pathLst>
            </a:custGeom>
            <a:noFill/>
            <a:ln w="12700" cap="flat">
              <a:solidFill>
                <a:schemeClr val="tx1"/>
              </a:solidFill>
              <a:prstDash val="solid"/>
              <a:round/>
            </a:ln>
          </p:spPr>
          <p:txBody>
            <a:bodyPr rtlCol="0" anchor="ctr"/>
            <a:lstStyle/>
            <a:p>
              <a:endParaRPr lang="en-US" dirty="0"/>
            </a:p>
          </p:txBody>
        </p:sp>
        <p:sp>
          <p:nvSpPr>
            <p:cNvPr id="117" name="Freeform: Shape 116">
              <a:extLst>
                <a:ext uri="{FF2B5EF4-FFF2-40B4-BE49-F238E27FC236}">
                  <a16:creationId xmlns:a16="http://schemas.microsoft.com/office/drawing/2014/main" id="{D4CCF9D6-CA10-4DE1-B22C-AA5703439882}"/>
                </a:ext>
              </a:extLst>
            </p:cNvPr>
            <p:cNvSpPr/>
            <p:nvPr/>
          </p:nvSpPr>
          <p:spPr>
            <a:xfrm>
              <a:off x="6049571" y="7246334"/>
              <a:ext cx="564165" cy="1128331"/>
            </a:xfrm>
            <a:custGeom>
              <a:avLst/>
              <a:gdLst>
                <a:gd name="connsiteX0" fmla="*/ 141065 w 564165"/>
                <a:gd name="connsiteY0" fmla="*/ 470154 h 1128331"/>
                <a:gd name="connsiteX1" fmla="*/ 0 w 564165"/>
                <a:gd name="connsiteY1" fmla="*/ 376142 h 1128331"/>
                <a:gd name="connsiteX2" fmla="*/ 0 w 564165"/>
                <a:gd name="connsiteY2" fmla="*/ 94012 h 1128331"/>
                <a:gd name="connsiteX3" fmla="*/ 141065 w 564165"/>
                <a:gd name="connsiteY3" fmla="*/ 0 h 1128331"/>
                <a:gd name="connsiteX4" fmla="*/ 423100 w 564165"/>
                <a:gd name="connsiteY4" fmla="*/ 168593 h 1128331"/>
                <a:gd name="connsiteX5" fmla="*/ 423196 w 564165"/>
                <a:gd name="connsiteY5" fmla="*/ 351472 h 1128331"/>
                <a:gd name="connsiteX6" fmla="*/ 564166 w 564165"/>
                <a:gd name="connsiteY6" fmla="*/ 431483 h 1128331"/>
                <a:gd name="connsiteX7" fmla="*/ 564166 w 564165"/>
                <a:gd name="connsiteY7" fmla="*/ 570357 h 1128331"/>
                <a:gd name="connsiteX8" fmla="*/ 564166 w 564165"/>
                <a:gd name="connsiteY8" fmla="*/ 705231 h 1128331"/>
                <a:gd name="connsiteX9" fmla="*/ 423100 w 564165"/>
                <a:gd name="connsiteY9" fmla="*/ 799243 h 1128331"/>
                <a:gd name="connsiteX10" fmla="*/ 423100 w 564165"/>
                <a:gd name="connsiteY10" fmla="*/ 963835 h 1128331"/>
                <a:gd name="connsiteX11" fmla="*/ 141065 w 564165"/>
                <a:gd name="connsiteY11" fmla="*/ 1128332 h 1128331"/>
                <a:gd name="connsiteX12" fmla="*/ 0 w 564165"/>
                <a:gd name="connsiteY12" fmla="*/ 1057847 h 1128331"/>
                <a:gd name="connsiteX13" fmla="*/ 0 w 564165"/>
                <a:gd name="connsiteY13" fmla="*/ 571691 h 1128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64165" h="1128331">
                  <a:moveTo>
                    <a:pt x="141065" y="470154"/>
                  </a:moveTo>
                  <a:lnTo>
                    <a:pt x="0" y="376142"/>
                  </a:lnTo>
                  <a:lnTo>
                    <a:pt x="0" y="94012"/>
                  </a:lnTo>
                  <a:lnTo>
                    <a:pt x="141065" y="0"/>
                  </a:lnTo>
                  <a:lnTo>
                    <a:pt x="423100" y="168593"/>
                  </a:lnTo>
                  <a:lnTo>
                    <a:pt x="423196" y="351472"/>
                  </a:lnTo>
                  <a:lnTo>
                    <a:pt x="564166" y="431483"/>
                  </a:lnTo>
                  <a:lnTo>
                    <a:pt x="564166" y="570357"/>
                  </a:lnTo>
                  <a:lnTo>
                    <a:pt x="564166" y="705231"/>
                  </a:lnTo>
                  <a:lnTo>
                    <a:pt x="423100" y="799243"/>
                  </a:lnTo>
                  <a:lnTo>
                    <a:pt x="423100" y="963835"/>
                  </a:lnTo>
                  <a:lnTo>
                    <a:pt x="141065" y="1128332"/>
                  </a:lnTo>
                  <a:lnTo>
                    <a:pt x="0" y="1057847"/>
                  </a:lnTo>
                  <a:lnTo>
                    <a:pt x="0" y="571691"/>
                  </a:lnTo>
                </a:path>
              </a:pathLst>
            </a:custGeom>
            <a:noFill/>
            <a:ln w="12700" cap="flat">
              <a:solidFill>
                <a:schemeClr val="tx1"/>
              </a:solidFill>
              <a:prstDash val="solid"/>
              <a:round/>
            </a:ln>
          </p:spPr>
          <p:txBody>
            <a:bodyPr rtlCol="0" anchor="ctr"/>
            <a:lstStyle/>
            <a:p>
              <a:endParaRPr lang="en-US" dirty="0"/>
            </a:p>
          </p:txBody>
        </p:sp>
      </p:grpSp>
      <p:sp>
        <p:nvSpPr>
          <p:cNvPr id="123" name="Rectangle 122">
            <a:extLst>
              <a:ext uri="{FF2B5EF4-FFF2-40B4-BE49-F238E27FC236}">
                <a16:creationId xmlns:a16="http://schemas.microsoft.com/office/drawing/2014/main" id="{C1A2D586-DBAD-4640-9E62-7979042F16A1}"/>
              </a:ext>
            </a:extLst>
          </p:cNvPr>
          <p:cNvSpPr/>
          <p:nvPr/>
        </p:nvSpPr>
        <p:spPr>
          <a:xfrm>
            <a:off x="2263154" y="1821148"/>
            <a:ext cx="58566" cy="58566"/>
          </a:xfrm>
          <a:prstGeom prst="rect">
            <a:avLst/>
          </a:prstGeom>
          <a:noFill/>
          <a:ln w="12700" cap="flat">
            <a:solidFill>
              <a:schemeClr val="tx1"/>
            </a:solidFill>
            <a:prstDash val="solid"/>
            <a:round/>
          </a:ln>
        </p:spPr>
        <p:txBody>
          <a:bodyPr rtlCol="0" anchor="ctr"/>
          <a:lstStyle/>
          <a:p>
            <a:endParaRPr lang="en-US" dirty="0" err="1">
              <a:solidFill>
                <a:schemeClr val="tx1"/>
              </a:solidFill>
            </a:endParaRPr>
          </a:p>
        </p:txBody>
      </p:sp>
      <p:sp>
        <p:nvSpPr>
          <p:cNvPr id="124" name="Rectangle 123">
            <a:extLst>
              <a:ext uri="{FF2B5EF4-FFF2-40B4-BE49-F238E27FC236}">
                <a16:creationId xmlns:a16="http://schemas.microsoft.com/office/drawing/2014/main" id="{B5EE0220-52AC-48A4-983C-67E7F6D5AC2D}"/>
              </a:ext>
            </a:extLst>
          </p:cNvPr>
          <p:cNvSpPr/>
          <p:nvPr/>
        </p:nvSpPr>
        <p:spPr>
          <a:xfrm>
            <a:off x="2344116" y="1966073"/>
            <a:ext cx="58566" cy="58566"/>
          </a:xfrm>
          <a:prstGeom prst="rect">
            <a:avLst/>
          </a:prstGeom>
          <a:noFill/>
          <a:ln w="12700" cap="flat">
            <a:solidFill>
              <a:schemeClr val="tx1"/>
            </a:solidFill>
            <a:prstDash val="solid"/>
            <a:round/>
          </a:ln>
        </p:spPr>
        <p:txBody>
          <a:bodyPr rtlCol="0" anchor="ctr"/>
          <a:lstStyle/>
          <a:p>
            <a:endParaRPr lang="en-US" dirty="0" err="1">
              <a:solidFill>
                <a:schemeClr val="tx1"/>
              </a:solidFill>
            </a:endParaRPr>
          </a:p>
        </p:txBody>
      </p:sp>
      <p:sp>
        <p:nvSpPr>
          <p:cNvPr id="125" name="Rectangle 124">
            <a:extLst>
              <a:ext uri="{FF2B5EF4-FFF2-40B4-BE49-F238E27FC236}">
                <a16:creationId xmlns:a16="http://schemas.microsoft.com/office/drawing/2014/main" id="{7D2613FC-2B51-4D98-900C-FD827D6DA136}"/>
              </a:ext>
            </a:extLst>
          </p:cNvPr>
          <p:cNvSpPr/>
          <p:nvPr/>
        </p:nvSpPr>
        <p:spPr>
          <a:xfrm>
            <a:off x="2184018" y="1949623"/>
            <a:ext cx="58566" cy="58566"/>
          </a:xfrm>
          <a:prstGeom prst="rect">
            <a:avLst/>
          </a:prstGeom>
          <a:noFill/>
          <a:ln w="12700" cap="flat">
            <a:solidFill>
              <a:schemeClr val="tx1"/>
            </a:solidFill>
            <a:prstDash val="solid"/>
            <a:round/>
          </a:ln>
        </p:spPr>
        <p:txBody>
          <a:bodyPr rtlCol="0" anchor="ctr"/>
          <a:lstStyle/>
          <a:p>
            <a:endParaRPr lang="en-US" dirty="0" err="1">
              <a:solidFill>
                <a:schemeClr val="tx1"/>
              </a:solidFill>
            </a:endParaRPr>
          </a:p>
        </p:txBody>
      </p:sp>
      <p:sp>
        <p:nvSpPr>
          <p:cNvPr id="126" name="Rectangle 125">
            <a:extLst>
              <a:ext uri="{FF2B5EF4-FFF2-40B4-BE49-F238E27FC236}">
                <a16:creationId xmlns:a16="http://schemas.microsoft.com/office/drawing/2014/main" id="{71BE0022-9F57-4C94-A6B3-EBE765D2EABB}"/>
              </a:ext>
            </a:extLst>
          </p:cNvPr>
          <p:cNvSpPr/>
          <p:nvPr/>
        </p:nvSpPr>
        <p:spPr>
          <a:xfrm>
            <a:off x="2094205" y="1837373"/>
            <a:ext cx="58566" cy="58566"/>
          </a:xfrm>
          <a:prstGeom prst="rect">
            <a:avLst/>
          </a:prstGeom>
          <a:noFill/>
          <a:ln w="12700" cap="flat">
            <a:solidFill>
              <a:schemeClr val="tx1"/>
            </a:solidFill>
            <a:prstDash val="solid"/>
            <a:round/>
          </a:ln>
        </p:spPr>
        <p:txBody>
          <a:bodyPr rtlCol="0" anchor="ctr"/>
          <a:lstStyle/>
          <a:p>
            <a:endParaRPr lang="en-US" dirty="0" err="1">
              <a:solidFill>
                <a:schemeClr val="tx1"/>
              </a:solidFill>
            </a:endParaRPr>
          </a:p>
        </p:txBody>
      </p:sp>
      <p:sp>
        <p:nvSpPr>
          <p:cNvPr id="127" name="Rectangle 126">
            <a:extLst>
              <a:ext uri="{FF2B5EF4-FFF2-40B4-BE49-F238E27FC236}">
                <a16:creationId xmlns:a16="http://schemas.microsoft.com/office/drawing/2014/main" id="{B62D7BC2-ED7D-4797-AF80-0CBA79C6CD7D}"/>
              </a:ext>
            </a:extLst>
          </p:cNvPr>
          <p:cNvSpPr/>
          <p:nvPr/>
        </p:nvSpPr>
        <p:spPr>
          <a:xfrm>
            <a:off x="1968464" y="1887506"/>
            <a:ext cx="58566" cy="58566"/>
          </a:xfrm>
          <a:prstGeom prst="rect">
            <a:avLst/>
          </a:prstGeom>
          <a:noFill/>
          <a:ln w="12700" cap="flat">
            <a:solidFill>
              <a:schemeClr val="tx1"/>
            </a:solidFill>
            <a:prstDash val="solid"/>
            <a:round/>
          </a:ln>
        </p:spPr>
        <p:txBody>
          <a:bodyPr rtlCol="0" anchor="ctr"/>
          <a:lstStyle/>
          <a:p>
            <a:endParaRPr lang="en-US" dirty="0" err="1">
              <a:solidFill>
                <a:schemeClr val="tx1"/>
              </a:solidFill>
            </a:endParaRPr>
          </a:p>
        </p:txBody>
      </p:sp>
      <p:grpSp>
        <p:nvGrpSpPr>
          <p:cNvPr id="128" name="Graphic 216">
            <a:extLst>
              <a:ext uri="{FF2B5EF4-FFF2-40B4-BE49-F238E27FC236}">
                <a16:creationId xmlns:a16="http://schemas.microsoft.com/office/drawing/2014/main" id="{721830EA-20F1-4A31-AAE2-D3749E7353B3}"/>
              </a:ext>
            </a:extLst>
          </p:cNvPr>
          <p:cNvGrpSpPr/>
          <p:nvPr/>
        </p:nvGrpSpPr>
        <p:grpSpPr>
          <a:xfrm>
            <a:off x="4534799" y="1600686"/>
            <a:ext cx="1111249" cy="1111249"/>
            <a:chOff x="3076577" y="1619250"/>
            <a:chExt cx="457200" cy="457200"/>
          </a:xfrm>
        </p:grpSpPr>
        <p:sp>
          <p:nvSpPr>
            <p:cNvPr id="129" name="Freeform: Shape 128">
              <a:extLst>
                <a:ext uri="{FF2B5EF4-FFF2-40B4-BE49-F238E27FC236}">
                  <a16:creationId xmlns:a16="http://schemas.microsoft.com/office/drawing/2014/main" id="{4DBD8AA5-7D57-47E9-9DEB-8E630B832877}"/>
                </a:ext>
              </a:extLst>
            </p:cNvPr>
            <p:cNvSpPr/>
            <p:nvPr/>
          </p:nvSpPr>
          <p:spPr>
            <a:xfrm>
              <a:off x="3263480" y="1952091"/>
              <a:ext cx="8343" cy="66705"/>
            </a:xfrm>
            <a:custGeom>
              <a:avLst/>
              <a:gdLst>
                <a:gd name="connsiteX0" fmla="*/ 0 w 8343"/>
                <a:gd name="connsiteY0" fmla="*/ 66705 h 66705"/>
                <a:gd name="connsiteX1" fmla="*/ 0 w 8343"/>
                <a:gd name="connsiteY1" fmla="*/ 37513 h 66705"/>
                <a:gd name="connsiteX2" fmla="*/ 8344 w 8343"/>
                <a:gd name="connsiteY2" fmla="*/ 0 h 66705"/>
              </a:gdLst>
              <a:ahLst/>
              <a:cxnLst>
                <a:cxn ang="0">
                  <a:pos x="connsiteX0" y="connsiteY0"/>
                </a:cxn>
                <a:cxn ang="0">
                  <a:pos x="connsiteX1" y="connsiteY1"/>
                </a:cxn>
                <a:cxn ang="0">
                  <a:pos x="connsiteX2" y="connsiteY2"/>
                </a:cxn>
              </a:cxnLst>
              <a:rect l="l" t="t" r="r" b="b"/>
              <a:pathLst>
                <a:path w="8343" h="66705">
                  <a:moveTo>
                    <a:pt x="0" y="66705"/>
                  </a:moveTo>
                  <a:lnTo>
                    <a:pt x="0" y="37513"/>
                  </a:lnTo>
                  <a:lnTo>
                    <a:pt x="8344" y="0"/>
                  </a:lnTo>
                </a:path>
              </a:pathLst>
            </a:custGeom>
            <a:noFill/>
            <a:ln w="12700" cap="flat">
              <a:solidFill>
                <a:schemeClr val="tx1"/>
              </a:solidFill>
              <a:prstDash val="solid"/>
              <a:round/>
            </a:ln>
          </p:spPr>
          <p:txBody>
            <a:bodyPr rtlCol="0" anchor="ctr"/>
            <a:lstStyle/>
            <a:p>
              <a:endParaRPr lang="en-US"/>
            </a:p>
          </p:txBody>
        </p:sp>
        <p:sp>
          <p:nvSpPr>
            <p:cNvPr id="130" name="Freeform: Shape 129">
              <a:extLst>
                <a:ext uri="{FF2B5EF4-FFF2-40B4-BE49-F238E27FC236}">
                  <a16:creationId xmlns:a16="http://schemas.microsoft.com/office/drawing/2014/main" id="{8E36CF52-12A6-424C-B17D-49C79FAB35CD}"/>
                </a:ext>
              </a:extLst>
            </p:cNvPr>
            <p:cNvSpPr/>
            <p:nvPr/>
          </p:nvSpPr>
          <p:spPr>
            <a:xfrm>
              <a:off x="3271687" y="1898850"/>
              <a:ext cx="72169" cy="43966"/>
            </a:xfrm>
            <a:custGeom>
              <a:avLst/>
              <a:gdLst>
                <a:gd name="connsiteX0" fmla="*/ 0 w 72169"/>
                <a:gd name="connsiteY0" fmla="*/ 0 h 43966"/>
                <a:gd name="connsiteX1" fmla="*/ 33993 w 72169"/>
                <a:gd name="connsiteY1" fmla="*/ 43914 h 43966"/>
                <a:gd name="connsiteX2" fmla="*/ 72169 w 72169"/>
                <a:gd name="connsiteY2" fmla="*/ 1189 h 43966"/>
              </a:gdLst>
              <a:ahLst/>
              <a:cxnLst>
                <a:cxn ang="0">
                  <a:pos x="connsiteX0" y="connsiteY0"/>
                </a:cxn>
                <a:cxn ang="0">
                  <a:pos x="connsiteX1" y="connsiteY1"/>
                </a:cxn>
                <a:cxn ang="0">
                  <a:pos x="connsiteX2" y="connsiteY2"/>
                </a:cxn>
              </a:cxnLst>
              <a:rect l="l" t="t" r="r" b="b"/>
              <a:pathLst>
                <a:path w="72169" h="43966">
                  <a:moveTo>
                    <a:pt x="0" y="0"/>
                  </a:moveTo>
                  <a:cubicBezTo>
                    <a:pt x="229" y="21214"/>
                    <a:pt x="5235" y="42703"/>
                    <a:pt x="33993" y="43914"/>
                  </a:cubicBezTo>
                  <a:cubicBezTo>
                    <a:pt x="64237" y="45194"/>
                    <a:pt x="70957" y="22586"/>
                    <a:pt x="72169" y="1189"/>
                  </a:cubicBezTo>
                </a:path>
              </a:pathLst>
            </a:custGeom>
            <a:noFill/>
            <a:ln w="12700" cap="flat">
              <a:solidFill>
                <a:schemeClr val="tx1"/>
              </a:solidFill>
              <a:prstDash val="solid"/>
              <a:round/>
            </a:ln>
          </p:spPr>
          <p:txBody>
            <a:bodyPr rtlCol="0" anchor="ctr"/>
            <a:lstStyle/>
            <a:p>
              <a:endParaRPr lang="en-US"/>
            </a:p>
          </p:txBody>
        </p:sp>
        <p:sp>
          <p:nvSpPr>
            <p:cNvPr id="131" name="Freeform: Shape 130">
              <a:extLst>
                <a:ext uri="{FF2B5EF4-FFF2-40B4-BE49-F238E27FC236}">
                  <a16:creationId xmlns:a16="http://schemas.microsoft.com/office/drawing/2014/main" id="{B9B2DD36-AE54-456E-9F2C-5D3E13ACA271}"/>
                </a:ext>
              </a:extLst>
            </p:cNvPr>
            <p:cNvSpPr/>
            <p:nvPr/>
          </p:nvSpPr>
          <p:spPr>
            <a:xfrm>
              <a:off x="3263151" y="1820029"/>
              <a:ext cx="90147" cy="80535"/>
            </a:xfrm>
            <a:custGeom>
              <a:avLst/>
              <a:gdLst>
                <a:gd name="connsiteX0" fmla="*/ 26824 w 90147"/>
                <a:gd name="connsiteY0" fmla="*/ 46109 h 80535"/>
                <a:gd name="connsiteX1" fmla="*/ 72796 w 90147"/>
                <a:gd name="connsiteY1" fmla="*/ 53104 h 80535"/>
                <a:gd name="connsiteX2" fmla="*/ 82877 w 90147"/>
                <a:gd name="connsiteY2" fmla="*/ 80536 h 80535"/>
                <a:gd name="connsiteX3" fmla="*/ 89735 w 90147"/>
                <a:gd name="connsiteY3" fmla="*/ 51755 h 80535"/>
                <a:gd name="connsiteX4" fmla="*/ 46004 w 90147"/>
                <a:gd name="connsiteY4" fmla="*/ 7887 h 80535"/>
                <a:gd name="connsiteX5" fmla="*/ 32128 w 90147"/>
                <a:gd name="connsiteY5" fmla="*/ 0 h 80535"/>
                <a:gd name="connsiteX6" fmla="*/ 29041 w 90147"/>
                <a:gd name="connsiteY6" fmla="*/ 11270 h 80535"/>
                <a:gd name="connsiteX7" fmla="*/ 20057 w 90147"/>
                <a:gd name="connsiteY7" fmla="*/ 8481 h 80535"/>
                <a:gd name="connsiteX8" fmla="*/ 18046 w 90147"/>
                <a:gd name="connsiteY8" fmla="*/ 17625 h 80535"/>
                <a:gd name="connsiteX9" fmla="*/ 558 w 90147"/>
                <a:gd name="connsiteY9" fmla="*/ 49629 h 80535"/>
                <a:gd name="connsiteX10" fmla="*/ 8605 w 90147"/>
                <a:gd name="connsiteY10" fmla="*/ 78730 h 80535"/>
                <a:gd name="connsiteX11" fmla="*/ 15600 w 90147"/>
                <a:gd name="connsiteY11" fmla="*/ 63208 h 80535"/>
                <a:gd name="connsiteX12" fmla="*/ 26824 w 90147"/>
                <a:gd name="connsiteY12" fmla="*/ 46109 h 80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0147" h="80535">
                  <a:moveTo>
                    <a:pt x="26824" y="46109"/>
                  </a:moveTo>
                  <a:cubicBezTo>
                    <a:pt x="40751" y="54057"/>
                    <a:pt x="57134" y="56550"/>
                    <a:pt x="72796" y="53104"/>
                  </a:cubicBezTo>
                  <a:cubicBezTo>
                    <a:pt x="72796" y="53104"/>
                    <a:pt x="79173" y="80536"/>
                    <a:pt x="82877" y="80536"/>
                  </a:cubicBezTo>
                  <a:cubicBezTo>
                    <a:pt x="86580" y="80536"/>
                    <a:pt x="91632" y="68512"/>
                    <a:pt x="89735" y="51755"/>
                  </a:cubicBezTo>
                  <a:cubicBezTo>
                    <a:pt x="87815" y="35433"/>
                    <a:pt x="77185" y="9510"/>
                    <a:pt x="46004" y="7887"/>
                  </a:cubicBezTo>
                  <a:cubicBezTo>
                    <a:pt x="34939" y="7315"/>
                    <a:pt x="35579" y="46"/>
                    <a:pt x="32128" y="0"/>
                  </a:cubicBezTo>
                  <a:cubicBezTo>
                    <a:pt x="28676" y="-46"/>
                    <a:pt x="31510" y="10264"/>
                    <a:pt x="29041" y="11270"/>
                  </a:cubicBezTo>
                  <a:cubicBezTo>
                    <a:pt x="27167" y="12047"/>
                    <a:pt x="21909" y="7430"/>
                    <a:pt x="20057" y="8481"/>
                  </a:cubicBezTo>
                  <a:cubicBezTo>
                    <a:pt x="18206" y="9533"/>
                    <a:pt x="19806" y="16322"/>
                    <a:pt x="18046" y="17625"/>
                  </a:cubicBezTo>
                  <a:cubicBezTo>
                    <a:pt x="10113" y="24072"/>
                    <a:pt x="3393" y="34222"/>
                    <a:pt x="558" y="49629"/>
                  </a:cubicBezTo>
                  <a:cubicBezTo>
                    <a:pt x="-928" y="57722"/>
                    <a:pt x="169" y="77953"/>
                    <a:pt x="8605" y="78730"/>
                  </a:cubicBezTo>
                  <a:cubicBezTo>
                    <a:pt x="9839" y="78730"/>
                    <a:pt x="7210" y="70180"/>
                    <a:pt x="15600" y="63208"/>
                  </a:cubicBezTo>
                  <a:cubicBezTo>
                    <a:pt x="24881" y="55550"/>
                    <a:pt x="18160" y="37765"/>
                    <a:pt x="26824" y="46109"/>
                  </a:cubicBezTo>
                  <a:close/>
                </a:path>
              </a:pathLst>
            </a:custGeom>
            <a:noFill/>
            <a:ln w="12700" cap="flat">
              <a:solidFill>
                <a:schemeClr val="tx1"/>
              </a:solidFill>
              <a:prstDash val="solid"/>
              <a:round/>
            </a:ln>
          </p:spPr>
          <p:txBody>
            <a:bodyPr rtlCol="0" anchor="ctr"/>
            <a:lstStyle/>
            <a:p>
              <a:endParaRPr lang="en-US"/>
            </a:p>
          </p:txBody>
        </p:sp>
        <p:sp>
          <p:nvSpPr>
            <p:cNvPr id="132" name="Freeform: Shape 131">
              <a:extLst>
                <a:ext uri="{FF2B5EF4-FFF2-40B4-BE49-F238E27FC236}">
                  <a16:creationId xmlns:a16="http://schemas.microsoft.com/office/drawing/2014/main" id="{E52DAF63-8148-4C35-AB93-089F3730E31B}"/>
                </a:ext>
              </a:extLst>
            </p:cNvPr>
            <p:cNvSpPr/>
            <p:nvPr/>
          </p:nvSpPr>
          <p:spPr>
            <a:xfrm>
              <a:off x="3278933" y="1949737"/>
              <a:ext cx="53922" cy="25159"/>
            </a:xfrm>
            <a:custGeom>
              <a:avLst/>
              <a:gdLst>
                <a:gd name="connsiteX0" fmla="*/ 0 w 53922"/>
                <a:gd name="connsiteY0" fmla="*/ 594 h 25159"/>
                <a:gd name="connsiteX1" fmla="*/ 28941 w 53922"/>
                <a:gd name="connsiteY1" fmla="*/ 25146 h 25159"/>
                <a:gd name="connsiteX2" fmla="*/ 53904 w 53922"/>
                <a:gd name="connsiteY2" fmla="*/ 0 h 25159"/>
              </a:gdLst>
              <a:ahLst/>
              <a:cxnLst>
                <a:cxn ang="0">
                  <a:pos x="connsiteX0" y="connsiteY0"/>
                </a:cxn>
                <a:cxn ang="0">
                  <a:pos x="connsiteX1" y="connsiteY1"/>
                </a:cxn>
                <a:cxn ang="0">
                  <a:pos x="connsiteX2" y="connsiteY2"/>
                </a:cxn>
              </a:cxnLst>
              <a:rect l="l" t="t" r="r" b="b"/>
              <a:pathLst>
                <a:path w="53922" h="25159">
                  <a:moveTo>
                    <a:pt x="0" y="594"/>
                  </a:moveTo>
                  <a:cubicBezTo>
                    <a:pt x="1927" y="14987"/>
                    <a:pt x="14427" y="25591"/>
                    <a:pt x="28941" y="25146"/>
                  </a:cubicBezTo>
                  <a:cubicBezTo>
                    <a:pt x="28941" y="25146"/>
                    <a:pt x="54704" y="25009"/>
                    <a:pt x="53904" y="0"/>
                  </a:cubicBezTo>
                </a:path>
              </a:pathLst>
            </a:custGeom>
            <a:noFill/>
            <a:ln w="12700" cap="flat">
              <a:solidFill>
                <a:schemeClr val="tx1"/>
              </a:solidFill>
              <a:prstDash val="solid"/>
              <a:round/>
            </a:ln>
          </p:spPr>
          <p:txBody>
            <a:bodyPr rtlCol="0" anchor="ctr"/>
            <a:lstStyle/>
            <a:p>
              <a:endParaRPr lang="en-US"/>
            </a:p>
          </p:txBody>
        </p:sp>
        <p:sp>
          <p:nvSpPr>
            <p:cNvPr id="133" name="Freeform: Shape 132">
              <a:extLst>
                <a:ext uri="{FF2B5EF4-FFF2-40B4-BE49-F238E27FC236}">
                  <a16:creationId xmlns:a16="http://schemas.microsoft.com/office/drawing/2014/main" id="{4E0E5F90-97E9-480D-9B36-F95C5AE0DB4D}"/>
                </a:ext>
              </a:extLst>
            </p:cNvPr>
            <p:cNvSpPr/>
            <p:nvPr/>
          </p:nvSpPr>
          <p:spPr>
            <a:xfrm>
              <a:off x="3230135" y="1939587"/>
              <a:ext cx="158430" cy="79187"/>
            </a:xfrm>
            <a:custGeom>
              <a:avLst/>
              <a:gdLst>
                <a:gd name="connsiteX0" fmla="*/ 58376 w 158430"/>
                <a:gd name="connsiteY0" fmla="*/ 0 h 79187"/>
                <a:gd name="connsiteX1" fmla="*/ 58376 w 158430"/>
                <a:gd name="connsiteY1" fmla="*/ 8321 h 79187"/>
                <a:gd name="connsiteX2" fmla="*/ 7787 w 158430"/>
                <a:gd name="connsiteY2" fmla="*/ 31181 h 79187"/>
                <a:gd name="connsiteX3" fmla="*/ 15 w 158430"/>
                <a:gd name="connsiteY3" fmla="*/ 79187 h 79187"/>
                <a:gd name="connsiteX4" fmla="*/ 158366 w 158430"/>
                <a:gd name="connsiteY4" fmla="*/ 79187 h 79187"/>
                <a:gd name="connsiteX5" fmla="*/ 150594 w 158430"/>
                <a:gd name="connsiteY5" fmla="*/ 31181 h 79187"/>
                <a:gd name="connsiteX6" fmla="*/ 95890 w 158430"/>
                <a:gd name="connsiteY6" fmla="*/ 8321 h 79187"/>
                <a:gd name="connsiteX7" fmla="*/ 95890 w 158430"/>
                <a:gd name="connsiteY7" fmla="*/ 0 h 79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8430" h="79187">
                  <a:moveTo>
                    <a:pt x="58376" y="0"/>
                  </a:moveTo>
                  <a:lnTo>
                    <a:pt x="58376" y="8321"/>
                  </a:lnTo>
                  <a:cubicBezTo>
                    <a:pt x="47312" y="9647"/>
                    <a:pt x="16748" y="16368"/>
                    <a:pt x="7787" y="31181"/>
                  </a:cubicBezTo>
                  <a:cubicBezTo>
                    <a:pt x="1272" y="41925"/>
                    <a:pt x="-168" y="48303"/>
                    <a:pt x="15" y="79187"/>
                  </a:cubicBezTo>
                  <a:lnTo>
                    <a:pt x="158366" y="79187"/>
                  </a:lnTo>
                  <a:cubicBezTo>
                    <a:pt x="158549" y="48257"/>
                    <a:pt x="158892" y="44897"/>
                    <a:pt x="150594" y="31181"/>
                  </a:cubicBezTo>
                  <a:cubicBezTo>
                    <a:pt x="141678" y="16368"/>
                    <a:pt x="109720" y="9761"/>
                    <a:pt x="95890" y="8321"/>
                  </a:cubicBezTo>
                  <a:lnTo>
                    <a:pt x="95890" y="0"/>
                  </a:lnTo>
                </a:path>
              </a:pathLst>
            </a:custGeom>
            <a:noFill/>
            <a:ln w="12700" cap="flat">
              <a:solidFill>
                <a:schemeClr val="tx1"/>
              </a:solidFill>
              <a:prstDash val="solid"/>
              <a:round/>
            </a:ln>
          </p:spPr>
          <p:txBody>
            <a:bodyPr rtlCol="0" anchor="ctr"/>
            <a:lstStyle/>
            <a:p>
              <a:endParaRPr lang="en-US"/>
            </a:p>
          </p:txBody>
        </p:sp>
        <p:sp>
          <p:nvSpPr>
            <p:cNvPr id="134" name="Freeform: Shape 133">
              <a:extLst>
                <a:ext uri="{FF2B5EF4-FFF2-40B4-BE49-F238E27FC236}">
                  <a16:creationId xmlns:a16="http://schemas.microsoft.com/office/drawing/2014/main" id="{E0C41AEE-65ED-49ED-8E9C-8C096A6AA338}"/>
                </a:ext>
              </a:extLst>
            </p:cNvPr>
            <p:cNvSpPr/>
            <p:nvPr/>
          </p:nvSpPr>
          <p:spPr>
            <a:xfrm>
              <a:off x="3342713" y="1952091"/>
              <a:ext cx="12504" cy="66705"/>
            </a:xfrm>
            <a:custGeom>
              <a:avLst/>
              <a:gdLst>
                <a:gd name="connsiteX0" fmla="*/ 12504 w 12504"/>
                <a:gd name="connsiteY0" fmla="*/ 66705 h 66705"/>
                <a:gd name="connsiteX1" fmla="*/ 12504 w 12504"/>
                <a:gd name="connsiteY1" fmla="*/ 37513 h 66705"/>
                <a:gd name="connsiteX2" fmla="*/ 0 w 12504"/>
                <a:gd name="connsiteY2" fmla="*/ 0 h 66705"/>
              </a:gdLst>
              <a:ahLst/>
              <a:cxnLst>
                <a:cxn ang="0">
                  <a:pos x="connsiteX0" y="connsiteY0"/>
                </a:cxn>
                <a:cxn ang="0">
                  <a:pos x="connsiteX1" y="connsiteY1"/>
                </a:cxn>
                <a:cxn ang="0">
                  <a:pos x="connsiteX2" y="connsiteY2"/>
                </a:cxn>
              </a:cxnLst>
              <a:rect l="l" t="t" r="r" b="b"/>
              <a:pathLst>
                <a:path w="12504" h="66705">
                  <a:moveTo>
                    <a:pt x="12504" y="66705"/>
                  </a:moveTo>
                  <a:lnTo>
                    <a:pt x="12504" y="37513"/>
                  </a:lnTo>
                  <a:lnTo>
                    <a:pt x="0" y="0"/>
                  </a:lnTo>
                </a:path>
              </a:pathLst>
            </a:custGeom>
            <a:noFill/>
            <a:ln w="12700" cap="flat">
              <a:solidFill>
                <a:schemeClr val="tx1"/>
              </a:solidFill>
              <a:prstDash val="solid"/>
              <a:round/>
            </a:ln>
          </p:spPr>
          <p:txBody>
            <a:bodyPr rtlCol="0" anchor="ctr"/>
            <a:lstStyle/>
            <a:p>
              <a:endParaRPr lang="en-US"/>
            </a:p>
          </p:txBody>
        </p:sp>
        <p:sp>
          <p:nvSpPr>
            <p:cNvPr id="135" name="Freeform: Shape 134">
              <a:extLst>
                <a:ext uri="{FF2B5EF4-FFF2-40B4-BE49-F238E27FC236}">
                  <a16:creationId xmlns:a16="http://schemas.microsoft.com/office/drawing/2014/main" id="{EF663738-5B85-4B25-9A6B-83660F46C6FA}"/>
                </a:ext>
              </a:extLst>
            </p:cNvPr>
            <p:cNvSpPr/>
            <p:nvPr/>
          </p:nvSpPr>
          <p:spPr>
            <a:xfrm>
              <a:off x="3275984" y="1985444"/>
              <a:ext cx="66728" cy="2286"/>
            </a:xfrm>
            <a:custGeom>
              <a:avLst/>
              <a:gdLst>
                <a:gd name="connsiteX0" fmla="*/ 0 w 66728"/>
                <a:gd name="connsiteY0" fmla="*/ 0 h 2286"/>
                <a:gd name="connsiteX1" fmla="*/ 66728 w 66728"/>
                <a:gd name="connsiteY1" fmla="*/ 0 h 2286"/>
              </a:gdLst>
              <a:ahLst/>
              <a:cxnLst>
                <a:cxn ang="0">
                  <a:pos x="connsiteX0" y="connsiteY0"/>
                </a:cxn>
                <a:cxn ang="0">
                  <a:pos x="connsiteX1" y="connsiteY1"/>
                </a:cxn>
              </a:cxnLst>
              <a:rect l="l" t="t" r="r" b="b"/>
              <a:pathLst>
                <a:path w="66728" h="2286">
                  <a:moveTo>
                    <a:pt x="0" y="0"/>
                  </a:moveTo>
                  <a:lnTo>
                    <a:pt x="66728" y="0"/>
                  </a:lnTo>
                </a:path>
              </a:pathLst>
            </a:custGeom>
            <a:ln w="12700" cap="flat">
              <a:solidFill>
                <a:schemeClr val="tx1"/>
              </a:solidFill>
              <a:prstDash val="solid"/>
              <a:round/>
            </a:ln>
          </p:spPr>
          <p:txBody>
            <a:bodyPr rtlCol="0" anchor="ctr"/>
            <a:lstStyle/>
            <a:p>
              <a:endParaRPr lang="en-US"/>
            </a:p>
          </p:txBody>
        </p:sp>
        <p:sp>
          <p:nvSpPr>
            <p:cNvPr id="136" name="Freeform: Shape 135">
              <a:extLst>
                <a:ext uri="{FF2B5EF4-FFF2-40B4-BE49-F238E27FC236}">
                  <a16:creationId xmlns:a16="http://schemas.microsoft.com/office/drawing/2014/main" id="{439B82C6-22DD-4E0A-8374-46EBE5D57B9E}"/>
                </a:ext>
              </a:extLst>
            </p:cNvPr>
            <p:cNvSpPr/>
            <p:nvPr/>
          </p:nvSpPr>
          <p:spPr>
            <a:xfrm>
              <a:off x="3275984" y="2002132"/>
              <a:ext cx="66728" cy="2286"/>
            </a:xfrm>
            <a:custGeom>
              <a:avLst/>
              <a:gdLst>
                <a:gd name="connsiteX0" fmla="*/ 0 w 66728"/>
                <a:gd name="connsiteY0" fmla="*/ 0 h 2286"/>
                <a:gd name="connsiteX1" fmla="*/ 66728 w 66728"/>
                <a:gd name="connsiteY1" fmla="*/ 0 h 2286"/>
              </a:gdLst>
              <a:ahLst/>
              <a:cxnLst>
                <a:cxn ang="0">
                  <a:pos x="connsiteX0" y="connsiteY0"/>
                </a:cxn>
                <a:cxn ang="0">
                  <a:pos x="connsiteX1" y="connsiteY1"/>
                </a:cxn>
              </a:cxnLst>
              <a:rect l="l" t="t" r="r" b="b"/>
              <a:pathLst>
                <a:path w="66728" h="2286">
                  <a:moveTo>
                    <a:pt x="0" y="0"/>
                  </a:moveTo>
                  <a:lnTo>
                    <a:pt x="66728" y="0"/>
                  </a:lnTo>
                </a:path>
              </a:pathLst>
            </a:custGeom>
            <a:ln w="12700" cap="flat">
              <a:solidFill>
                <a:schemeClr val="tx1"/>
              </a:solidFill>
              <a:prstDash val="solid"/>
              <a:round/>
            </a:ln>
          </p:spPr>
          <p:txBody>
            <a:bodyPr rtlCol="0" anchor="ctr"/>
            <a:lstStyle/>
            <a:p>
              <a:endParaRPr lang="en-US"/>
            </a:p>
          </p:txBody>
        </p:sp>
        <p:sp>
          <p:nvSpPr>
            <p:cNvPr id="137" name="Freeform: Shape 136">
              <a:extLst>
                <a:ext uri="{FF2B5EF4-FFF2-40B4-BE49-F238E27FC236}">
                  <a16:creationId xmlns:a16="http://schemas.microsoft.com/office/drawing/2014/main" id="{1142C764-9E06-4EBD-99A8-E828C2A89F46}"/>
                </a:ext>
              </a:extLst>
            </p:cNvPr>
            <p:cNvSpPr/>
            <p:nvPr/>
          </p:nvSpPr>
          <p:spPr>
            <a:xfrm>
              <a:off x="3311920" y="1884517"/>
              <a:ext cx="19842" cy="19842"/>
            </a:xfrm>
            <a:custGeom>
              <a:avLst/>
              <a:gdLst>
                <a:gd name="connsiteX0" fmla="*/ 19842 w 19842"/>
                <a:gd name="connsiteY0" fmla="*/ 9921 h 19842"/>
                <a:gd name="connsiteX1" fmla="*/ 9921 w 19842"/>
                <a:gd name="connsiteY1" fmla="*/ 19842 h 19842"/>
                <a:gd name="connsiteX2" fmla="*/ 0 w 19842"/>
                <a:gd name="connsiteY2" fmla="*/ 9921 h 19842"/>
                <a:gd name="connsiteX3" fmla="*/ 9921 w 19842"/>
                <a:gd name="connsiteY3" fmla="*/ 0 h 19842"/>
                <a:gd name="connsiteX4" fmla="*/ 19842 w 19842"/>
                <a:gd name="connsiteY4" fmla="*/ 9921 h 198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42" h="19842">
                  <a:moveTo>
                    <a:pt x="19842" y="9921"/>
                  </a:moveTo>
                  <a:cubicBezTo>
                    <a:pt x="19842" y="15401"/>
                    <a:pt x="15401" y="19842"/>
                    <a:pt x="9921" y="19842"/>
                  </a:cubicBezTo>
                  <a:cubicBezTo>
                    <a:pt x="4442" y="19842"/>
                    <a:pt x="0" y="15401"/>
                    <a:pt x="0" y="9921"/>
                  </a:cubicBezTo>
                  <a:cubicBezTo>
                    <a:pt x="0" y="4442"/>
                    <a:pt x="4442" y="0"/>
                    <a:pt x="9921" y="0"/>
                  </a:cubicBezTo>
                  <a:cubicBezTo>
                    <a:pt x="15401" y="0"/>
                    <a:pt x="19842" y="4442"/>
                    <a:pt x="19842" y="9921"/>
                  </a:cubicBezTo>
                  <a:close/>
                </a:path>
              </a:pathLst>
            </a:custGeom>
            <a:noFill/>
            <a:ln w="12700" cap="flat">
              <a:solidFill>
                <a:schemeClr val="tx1"/>
              </a:solidFill>
              <a:prstDash val="solid"/>
              <a:round/>
            </a:ln>
          </p:spPr>
          <p:txBody>
            <a:bodyPr rtlCol="0" anchor="ctr"/>
            <a:lstStyle/>
            <a:p>
              <a:endParaRPr lang="en-US"/>
            </a:p>
          </p:txBody>
        </p:sp>
        <p:sp>
          <p:nvSpPr>
            <p:cNvPr id="138" name="Freeform: Shape 137">
              <a:extLst>
                <a:ext uri="{FF2B5EF4-FFF2-40B4-BE49-F238E27FC236}">
                  <a16:creationId xmlns:a16="http://schemas.microsoft.com/office/drawing/2014/main" id="{29451C14-F9C4-483B-AEEC-4026098866AA}"/>
                </a:ext>
              </a:extLst>
            </p:cNvPr>
            <p:cNvSpPr/>
            <p:nvPr/>
          </p:nvSpPr>
          <p:spPr>
            <a:xfrm>
              <a:off x="3283871" y="1884517"/>
              <a:ext cx="19842" cy="19842"/>
            </a:xfrm>
            <a:custGeom>
              <a:avLst/>
              <a:gdLst>
                <a:gd name="connsiteX0" fmla="*/ 19842 w 19842"/>
                <a:gd name="connsiteY0" fmla="*/ 9921 h 19842"/>
                <a:gd name="connsiteX1" fmla="*/ 9921 w 19842"/>
                <a:gd name="connsiteY1" fmla="*/ 19842 h 19842"/>
                <a:gd name="connsiteX2" fmla="*/ 0 w 19842"/>
                <a:gd name="connsiteY2" fmla="*/ 9921 h 19842"/>
                <a:gd name="connsiteX3" fmla="*/ 9921 w 19842"/>
                <a:gd name="connsiteY3" fmla="*/ 0 h 19842"/>
                <a:gd name="connsiteX4" fmla="*/ 19842 w 19842"/>
                <a:gd name="connsiteY4" fmla="*/ 9921 h 198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42" h="19842">
                  <a:moveTo>
                    <a:pt x="19842" y="9921"/>
                  </a:moveTo>
                  <a:cubicBezTo>
                    <a:pt x="19842" y="15401"/>
                    <a:pt x="15401" y="19842"/>
                    <a:pt x="9921" y="19842"/>
                  </a:cubicBezTo>
                  <a:cubicBezTo>
                    <a:pt x="4442" y="19842"/>
                    <a:pt x="0" y="15401"/>
                    <a:pt x="0" y="9921"/>
                  </a:cubicBezTo>
                  <a:cubicBezTo>
                    <a:pt x="0" y="4442"/>
                    <a:pt x="4442" y="0"/>
                    <a:pt x="9921" y="0"/>
                  </a:cubicBezTo>
                  <a:cubicBezTo>
                    <a:pt x="15401" y="0"/>
                    <a:pt x="19842" y="4442"/>
                    <a:pt x="19842" y="9921"/>
                  </a:cubicBezTo>
                  <a:close/>
                </a:path>
              </a:pathLst>
            </a:custGeom>
            <a:noFill/>
            <a:ln w="12700" cap="flat">
              <a:solidFill>
                <a:schemeClr val="tx1"/>
              </a:solidFill>
              <a:prstDash val="solid"/>
              <a:round/>
            </a:ln>
          </p:spPr>
          <p:txBody>
            <a:bodyPr rtlCol="0" anchor="ctr"/>
            <a:lstStyle/>
            <a:p>
              <a:endParaRPr lang="en-US"/>
            </a:p>
          </p:txBody>
        </p:sp>
        <p:sp>
          <p:nvSpPr>
            <p:cNvPr id="139" name="Freeform: Shape 138">
              <a:extLst>
                <a:ext uri="{FF2B5EF4-FFF2-40B4-BE49-F238E27FC236}">
                  <a16:creationId xmlns:a16="http://schemas.microsoft.com/office/drawing/2014/main" id="{D528412F-718C-444D-82E4-776C332D77E5}"/>
                </a:ext>
              </a:extLst>
            </p:cNvPr>
            <p:cNvSpPr/>
            <p:nvPr/>
          </p:nvSpPr>
          <p:spPr>
            <a:xfrm>
              <a:off x="3305177" y="1893707"/>
              <a:ext cx="4160" cy="2286"/>
            </a:xfrm>
            <a:custGeom>
              <a:avLst/>
              <a:gdLst>
                <a:gd name="connsiteX0" fmla="*/ 0 w 4160"/>
                <a:gd name="connsiteY0" fmla="*/ 0 h 2286"/>
                <a:gd name="connsiteX1" fmla="*/ 4161 w 4160"/>
                <a:gd name="connsiteY1" fmla="*/ 0 h 2286"/>
              </a:gdLst>
              <a:ahLst/>
              <a:cxnLst>
                <a:cxn ang="0">
                  <a:pos x="connsiteX0" y="connsiteY0"/>
                </a:cxn>
                <a:cxn ang="0">
                  <a:pos x="connsiteX1" y="connsiteY1"/>
                </a:cxn>
              </a:cxnLst>
              <a:rect l="l" t="t" r="r" b="b"/>
              <a:pathLst>
                <a:path w="4160" h="2286">
                  <a:moveTo>
                    <a:pt x="0" y="0"/>
                  </a:moveTo>
                  <a:lnTo>
                    <a:pt x="4161" y="0"/>
                  </a:lnTo>
                </a:path>
              </a:pathLst>
            </a:custGeom>
            <a:ln w="12700" cap="flat">
              <a:solidFill>
                <a:schemeClr val="tx1"/>
              </a:solidFill>
              <a:prstDash val="solid"/>
              <a:round/>
            </a:ln>
          </p:spPr>
          <p:txBody>
            <a:bodyPr rtlCol="0" anchor="ctr"/>
            <a:lstStyle/>
            <a:p>
              <a:endParaRPr lang="en-US"/>
            </a:p>
          </p:txBody>
        </p:sp>
        <p:sp>
          <p:nvSpPr>
            <p:cNvPr id="140" name="Freeform: Shape 139">
              <a:extLst>
                <a:ext uri="{FF2B5EF4-FFF2-40B4-BE49-F238E27FC236}">
                  <a16:creationId xmlns:a16="http://schemas.microsoft.com/office/drawing/2014/main" id="{3BC89CE9-6C7C-45D8-A8E7-F6157BC66C49}"/>
                </a:ext>
              </a:extLst>
            </p:cNvPr>
            <p:cNvSpPr/>
            <p:nvPr/>
          </p:nvSpPr>
          <p:spPr>
            <a:xfrm>
              <a:off x="3296901" y="1838957"/>
              <a:ext cx="24940" cy="10540"/>
            </a:xfrm>
            <a:custGeom>
              <a:avLst/>
              <a:gdLst>
                <a:gd name="connsiteX0" fmla="*/ 0 w 24940"/>
                <a:gd name="connsiteY0" fmla="*/ 0 h 10540"/>
                <a:gd name="connsiteX1" fmla="*/ 24940 w 24940"/>
                <a:gd name="connsiteY1" fmla="*/ 10538 h 10540"/>
              </a:gdLst>
              <a:ahLst/>
              <a:cxnLst>
                <a:cxn ang="0">
                  <a:pos x="connsiteX0" y="connsiteY0"/>
                </a:cxn>
                <a:cxn ang="0">
                  <a:pos x="connsiteX1" y="connsiteY1"/>
                </a:cxn>
              </a:cxnLst>
              <a:rect l="l" t="t" r="r" b="b"/>
              <a:pathLst>
                <a:path w="24940" h="10540">
                  <a:moveTo>
                    <a:pt x="0" y="0"/>
                  </a:moveTo>
                  <a:cubicBezTo>
                    <a:pt x="3063" y="5258"/>
                    <a:pt x="18288" y="10653"/>
                    <a:pt x="24940" y="10538"/>
                  </a:cubicBezTo>
                </a:path>
              </a:pathLst>
            </a:custGeom>
            <a:noFill/>
            <a:ln w="12700" cap="flat">
              <a:solidFill>
                <a:schemeClr val="tx1"/>
              </a:solidFill>
              <a:prstDash val="solid"/>
              <a:round/>
            </a:ln>
          </p:spPr>
          <p:txBody>
            <a:bodyPr rtlCol="0" anchor="ctr"/>
            <a:lstStyle/>
            <a:p>
              <a:endParaRPr lang="en-US"/>
            </a:p>
          </p:txBody>
        </p:sp>
        <p:sp>
          <p:nvSpPr>
            <p:cNvPr id="141" name="Freeform: Shape 140">
              <a:extLst>
                <a:ext uri="{FF2B5EF4-FFF2-40B4-BE49-F238E27FC236}">
                  <a16:creationId xmlns:a16="http://schemas.microsoft.com/office/drawing/2014/main" id="{890A0710-A18A-407C-8C74-1ED79B998336}"/>
                </a:ext>
              </a:extLst>
            </p:cNvPr>
            <p:cNvSpPr/>
            <p:nvPr/>
          </p:nvSpPr>
          <p:spPr>
            <a:xfrm>
              <a:off x="3334369" y="1726943"/>
              <a:ext cx="75049" cy="66708"/>
            </a:xfrm>
            <a:custGeom>
              <a:avLst/>
              <a:gdLst>
                <a:gd name="connsiteX0" fmla="*/ 75049 w 75049"/>
                <a:gd name="connsiteY0" fmla="*/ 23546 h 66708"/>
                <a:gd name="connsiteX1" fmla="*/ 35067 w 75049"/>
                <a:gd name="connsiteY1" fmla="*/ 66660 h 66708"/>
                <a:gd name="connsiteX2" fmla="*/ 0 w 75049"/>
                <a:gd name="connsiteY2" fmla="*/ 26838 h 66708"/>
                <a:gd name="connsiteX3" fmla="*/ 0 w 75049"/>
                <a:gd name="connsiteY3" fmla="*/ 0 h 66708"/>
                <a:gd name="connsiteX4" fmla="*/ 75049 w 75049"/>
                <a:gd name="connsiteY4" fmla="*/ 0 h 667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049" h="66708">
                  <a:moveTo>
                    <a:pt x="75049" y="23546"/>
                  </a:moveTo>
                  <a:cubicBezTo>
                    <a:pt x="74204" y="44577"/>
                    <a:pt x="67940" y="67917"/>
                    <a:pt x="35067" y="66660"/>
                  </a:cubicBezTo>
                  <a:cubicBezTo>
                    <a:pt x="5761" y="65517"/>
                    <a:pt x="457" y="46520"/>
                    <a:pt x="0" y="26838"/>
                  </a:cubicBezTo>
                  <a:lnTo>
                    <a:pt x="0" y="0"/>
                  </a:lnTo>
                  <a:cubicBezTo>
                    <a:pt x="0" y="0"/>
                    <a:pt x="42748" y="9144"/>
                    <a:pt x="75049" y="0"/>
                  </a:cubicBezTo>
                  <a:close/>
                </a:path>
              </a:pathLst>
            </a:custGeom>
            <a:noFill/>
            <a:ln w="12700" cap="flat">
              <a:solidFill>
                <a:schemeClr val="tx1"/>
              </a:solidFill>
              <a:prstDash val="solid"/>
              <a:miter/>
            </a:ln>
          </p:spPr>
          <p:txBody>
            <a:bodyPr rtlCol="0" anchor="ctr"/>
            <a:lstStyle/>
            <a:p>
              <a:endParaRPr lang="en-US"/>
            </a:p>
          </p:txBody>
        </p:sp>
        <p:sp>
          <p:nvSpPr>
            <p:cNvPr id="142" name="Freeform: Shape 141">
              <a:extLst>
                <a:ext uri="{FF2B5EF4-FFF2-40B4-BE49-F238E27FC236}">
                  <a16:creationId xmlns:a16="http://schemas.microsoft.com/office/drawing/2014/main" id="{65D1483D-64F6-469A-82CF-AB2CC710D69E}"/>
                </a:ext>
              </a:extLst>
            </p:cNvPr>
            <p:cNvSpPr/>
            <p:nvPr/>
          </p:nvSpPr>
          <p:spPr>
            <a:xfrm>
              <a:off x="3351034" y="1789465"/>
              <a:ext cx="41696" cy="46425"/>
            </a:xfrm>
            <a:custGeom>
              <a:avLst/>
              <a:gdLst>
                <a:gd name="connsiteX0" fmla="*/ 0 w 41696"/>
                <a:gd name="connsiteY0" fmla="*/ 0 h 46425"/>
                <a:gd name="connsiteX1" fmla="*/ 0 w 41696"/>
                <a:gd name="connsiteY1" fmla="*/ 16688 h 46425"/>
                <a:gd name="connsiteX2" fmla="*/ 14493 w 41696"/>
                <a:gd name="connsiteY2" fmla="*/ 42200 h 46425"/>
                <a:gd name="connsiteX3" fmla="*/ 23459 w 41696"/>
                <a:gd name="connsiteY3" fmla="*/ 45898 h 46425"/>
                <a:gd name="connsiteX4" fmla="*/ 27158 w 41696"/>
                <a:gd name="connsiteY4" fmla="*/ 42200 h 46425"/>
                <a:gd name="connsiteX5" fmla="*/ 41697 w 41696"/>
                <a:gd name="connsiteY5" fmla="*/ 16688 h 46425"/>
                <a:gd name="connsiteX6" fmla="*/ 41697 w 41696"/>
                <a:gd name="connsiteY6" fmla="*/ 0 h 46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96" h="46425">
                  <a:moveTo>
                    <a:pt x="0" y="0"/>
                  </a:moveTo>
                  <a:lnTo>
                    <a:pt x="0" y="16688"/>
                  </a:lnTo>
                  <a:lnTo>
                    <a:pt x="14493" y="42200"/>
                  </a:lnTo>
                  <a:cubicBezTo>
                    <a:pt x="15948" y="45697"/>
                    <a:pt x="19962" y="47353"/>
                    <a:pt x="23459" y="45898"/>
                  </a:cubicBezTo>
                  <a:cubicBezTo>
                    <a:pt x="25132" y="45202"/>
                    <a:pt x="26462" y="43873"/>
                    <a:pt x="27158" y="42200"/>
                  </a:cubicBezTo>
                  <a:lnTo>
                    <a:pt x="41697" y="16688"/>
                  </a:lnTo>
                  <a:lnTo>
                    <a:pt x="41697" y="0"/>
                  </a:lnTo>
                </a:path>
              </a:pathLst>
            </a:custGeom>
            <a:noFill/>
            <a:ln w="12700" cap="flat">
              <a:solidFill>
                <a:schemeClr val="tx1"/>
              </a:solidFill>
              <a:prstDash val="solid"/>
              <a:miter/>
            </a:ln>
          </p:spPr>
          <p:txBody>
            <a:bodyPr rtlCol="0" anchor="ctr"/>
            <a:lstStyle/>
            <a:p>
              <a:endParaRPr lang="en-US"/>
            </a:p>
          </p:txBody>
        </p:sp>
        <p:sp>
          <p:nvSpPr>
            <p:cNvPr id="143" name="Freeform: Shape 142">
              <a:extLst>
                <a:ext uri="{FF2B5EF4-FFF2-40B4-BE49-F238E27FC236}">
                  <a16:creationId xmlns:a16="http://schemas.microsoft.com/office/drawing/2014/main" id="{D0299DA2-E0FD-40FD-AB20-F3BFA87F482C}"/>
                </a:ext>
              </a:extLst>
            </p:cNvPr>
            <p:cNvSpPr/>
            <p:nvPr/>
          </p:nvSpPr>
          <p:spPr>
            <a:xfrm>
              <a:off x="3367950" y="1801969"/>
              <a:ext cx="83160" cy="75049"/>
            </a:xfrm>
            <a:custGeom>
              <a:avLst/>
              <a:gdLst>
                <a:gd name="connsiteX0" fmla="*/ 0 w 83160"/>
                <a:gd name="connsiteY0" fmla="*/ 75049 h 75049"/>
                <a:gd name="connsiteX1" fmla="*/ 83096 w 83160"/>
                <a:gd name="connsiteY1" fmla="*/ 75049 h 75049"/>
                <a:gd name="connsiteX2" fmla="*/ 75415 w 83160"/>
                <a:gd name="connsiteY2" fmla="*/ 23843 h 75049"/>
                <a:gd name="connsiteX3" fmla="*/ 24780 w 83160"/>
                <a:gd name="connsiteY3" fmla="*/ 0 h 75049"/>
              </a:gdLst>
              <a:ahLst/>
              <a:cxnLst>
                <a:cxn ang="0">
                  <a:pos x="connsiteX0" y="connsiteY0"/>
                </a:cxn>
                <a:cxn ang="0">
                  <a:pos x="connsiteX1" y="connsiteY1"/>
                </a:cxn>
                <a:cxn ang="0">
                  <a:pos x="connsiteX2" y="connsiteY2"/>
                </a:cxn>
                <a:cxn ang="0">
                  <a:pos x="connsiteX3" y="connsiteY3"/>
                </a:cxn>
              </a:cxnLst>
              <a:rect l="l" t="t" r="r" b="b"/>
              <a:pathLst>
                <a:path w="83160" h="75049">
                  <a:moveTo>
                    <a:pt x="0" y="75049"/>
                  </a:moveTo>
                  <a:lnTo>
                    <a:pt x="83096" y="75049"/>
                  </a:lnTo>
                  <a:cubicBezTo>
                    <a:pt x="83279" y="42085"/>
                    <a:pt x="83622" y="38473"/>
                    <a:pt x="75415" y="23843"/>
                  </a:cubicBezTo>
                  <a:cubicBezTo>
                    <a:pt x="66591" y="8070"/>
                    <a:pt x="35707" y="1394"/>
                    <a:pt x="24780" y="0"/>
                  </a:cubicBezTo>
                </a:path>
              </a:pathLst>
            </a:custGeom>
            <a:noFill/>
            <a:ln w="12700" cap="flat">
              <a:solidFill>
                <a:schemeClr val="tx1"/>
              </a:solidFill>
              <a:prstDash val="solid"/>
              <a:round/>
            </a:ln>
          </p:spPr>
          <p:txBody>
            <a:bodyPr rtlCol="0" anchor="ctr"/>
            <a:lstStyle/>
            <a:p>
              <a:endParaRPr lang="en-US"/>
            </a:p>
          </p:txBody>
        </p:sp>
        <p:sp>
          <p:nvSpPr>
            <p:cNvPr id="144" name="Freeform: Shape 143">
              <a:extLst>
                <a:ext uri="{FF2B5EF4-FFF2-40B4-BE49-F238E27FC236}">
                  <a16:creationId xmlns:a16="http://schemas.microsoft.com/office/drawing/2014/main" id="{F80B2734-7311-4D07-85F9-2BD26C70CF91}"/>
                </a:ext>
              </a:extLst>
            </p:cNvPr>
            <p:cNvSpPr/>
            <p:nvPr/>
          </p:nvSpPr>
          <p:spPr>
            <a:xfrm>
              <a:off x="3321864" y="1801992"/>
              <a:ext cx="29169" cy="8321"/>
            </a:xfrm>
            <a:custGeom>
              <a:avLst/>
              <a:gdLst>
                <a:gd name="connsiteX0" fmla="*/ 29169 w 29169"/>
                <a:gd name="connsiteY0" fmla="*/ 0 h 8321"/>
                <a:gd name="connsiteX1" fmla="*/ 0 w 29169"/>
                <a:gd name="connsiteY1" fmla="*/ 8321 h 8321"/>
              </a:gdLst>
              <a:ahLst/>
              <a:cxnLst>
                <a:cxn ang="0">
                  <a:pos x="connsiteX0" y="connsiteY0"/>
                </a:cxn>
                <a:cxn ang="0">
                  <a:pos x="connsiteX1" y="connsiteY1"/>
                </a:cxn>
              </a:cxnLst>
              <a:rect l="l" t="t" r="r" b="b"/>
              <a:pathLst>
                <a:path w="29169" h="8321">
                  <a:moveTo>
                    <a:pt x="29169" y="0"/>
                  </a:moveTo>
                  <a:cubicBezTo>
                    <a:pt x="19145" y="1582"/>
                    <a:pt x="9350" y="4376"/>
                    <a:pt x="0" y="8321"/>
                  </a:cubicBezTo>
                </a:path>
              </a:pathLst>
            </a:custGeom>
            <a:noFill/>
            <a:ln w="12700" cap="flat">
              <a:solidFill>
                <a:schemeClr val="tx1"/>
              </a:solidFill>
              <a:prstDash val="solid"/>
              <a:miter/>
            </a:ln>
          </p:spPr>
          <p:txBody>
            <a:bodyPr rtlCol="0" anchor="ctr"/>
            <a:lstStyle/>
            <a:p>
              <a:endParaRPr lang="en-US"/>
            </a:p>
          </p:txBody>
        </p:sp>
        <p:sp>
          <p:nvSpPr>
            <p:cNvPr id="145" name="Freeform: Shape 144">
              <a:extLst>
                <a:ext uri="{FF2B5EF4-FFF2-40B4-BE49-F238E27FC236}">
                  <a16:creationId xmlns:a16="http://schemas.microsoft.com/office/drawing/2014/main" id="{56DA35EC-40B5-45AE-A7D4-97BEE4A4183C}"/>
                </a:ext>
              </a:extLst>
            </p:cNvPr>
            <p:cNvSpPr/>
            <p:nvPr/>
          </p:nvSpPr>
          <p:spPr>
            <a:xfrm>
              <a:off x="3417762" y="1852010"/>
              <a:ext cx="2286" cy="16687"/>
            </a:xfrm>
            <a:custGeom>
              <a:avLst/>
              <a:gdLst>
                <a:gd name="connsiteX0" fmla="*/ 0 w 2286"/>
                <a:gd name="connsiteY0" fmla="*/ 0 h 16687"/>
                <a:gd name="connsiteX1" fmla="*/ 0 w 2286"/>
                <a:gd name="connsiteY1" fmla="*/ 16688 h 16687"/>
              </a:gdLst>
              <a:ahLst/>
              <a:cxnLst>
                <a:cxn ang="0">
                  <a:pos x="connsiteX0" y="connsiteY0"/>
                </a:cxn>
                <a:cxn ang="0">
                  <a:pos x="connsiteX1" y="connsiteY1"/>
                </a:cxn>
              </a:cxnLst>
              <a:rect l="l" t="t" r="r" b="b"/>
              <a:pathLst>
                <a:path w="2286" h="16687">
                  <a:moveTo>
                    <a:pt x="0" y="0"/>
                  </a:moveTo>
                  <a:lnTo>
                    <a:pt x="0" y="16688"/>
                  </a:lnTo>
                </a:path>
              </a:pathLst>
            </a:custGeom>
            <a:ln w="12700" cap="flat">
              <a:solidFill>
                <a:schemeClr val="tx1"/>
              </a:solidFill>
              <a:prstDash val="solid"/>
              <a:miter/>
            </a:ln>
          </p:spPr>
          <p:txBody>
            <a:bodyPr rtlCol="0" anchor="ctr"/>
            <a:lstStyle/>
            <a:p>
              <a:endParaRPr lang="en-US"/>
            </a:p>
          </p:txBody>
        </p:sp>
        <p:sp>
          <p:nvSpPr>
            <p:cNvPr id="146" name="Freeform: Shape 145">
              <a:extLst>
                <a:ext uri="{FF2B5EF4-FFF2-40B4-BE49-F238E27FC236}">
                  <a16:creationId xmlns:a16="http://schemas.microsoft.com/office/drawing/2014/main" id="{BF0386F6-A8BB-43F7-89B2-603E21C737B7}"/>
                </a:ext>
              </a:extLst>
            </p:cNvPr>
            <p:cNvSpPr/>
            <p:nvPr/>
          </p:nvSpPr>
          <p:spPr>
            <a:xfrm>
              <a:off x="3321853" y="1676905"/>
              <a:ext cx="101477" cy="79207"/>
            </a:xfrm>
            <a:custGeom>
              <a:avLst/>
              <a:gdLst>
                <a:gd name="connsiteX0" fmla="*/ 12745 w 101477"/>
                <a:gd name="connsiteY0" fmla="*/ 79208 h 79207"/>
                <a:gd name="connsiteX1" fmla="*/ 13293 w 101477"/>
                <a:gd name="connsiteY1" fmla="*/ 15200 h 79207"/>
                <a:gd name="connsiteX2" fmla="*/ 89760 w 101477"/>
                <a:gd name="connsiteY2" fmla="*/ 17623 h 79207"/>
                <a:gd name="connsiteX3" fmla="*/ 87474 w 101477"/>
                <a:gd name="connsiteY3" fmla="*/ 79208 h 79207"/>
              </a:gdLst>
              <a:ahLst/>
              <a:cxnLst>
                <a:cxn ang="0">
                  <a:pos x="connsiteX0" y="connsiteY0"/>
                </a:cxn>
                <a:cxn ang="0">
                  <a:pos x="connsiteX1" y="connsiteY1"/>
                </a:cxn>
                <a:cxn ang="0">
                  <a:pos x="connsiteX2" y="connsiteY2"/>
                </a:cxn>
                <a:cxn ang="0">
                  <a:pos x="connsiteX3" y="connsiteY3"/>
                </a:cxn>
              </a:cxnLst>
              <a:rect l="l" t="t" r="r" b="b"/>
              <a:pathLst>
                <a:path w="101477" h="79207">
                  <a:moveTo>
                    <a:pt x="12745" y="79208"/>
                  </a:moveTo>
                  <a:cubicBezTo>
                    <a:pt x="2892" y="73013"/>
                    <a:pt x="-10435" y="39225"/>
                    <a:pt x="13293" y="15200"/>
                  </a:cubicBezTo>
                  <a:cubicBezTo>
                    <a:pt x="30347" y="-2105"/>
                    <a:pt x="66511" y="-8735"/>
                    <a:pt x="89760" y="17623"/>
                  </a:cubicBezTo>
                  <a:cubicBezTo>
                    <a:pt x="100961" y="30310"/>
                    <a:pt x="110220" y="63000"/>
                    <a:pt x="87474" y="79208"/>
                  </a:cubicBezTo>
                </a:path>
              </a:pathLst>
            </a:custGeom>
            <a:noFill/>
            <a:ln w="12700" cap="flat">
              <a:solidFill>
                <a:schemeClr val="tx1"/>
              </a:solidFill>
              <a:prstDash val="solid"/>
              <a:miter/>
            </a:ln>
          </p:spPr>
          <p:txBody>
            <a:bodyPr rtlCol="0" anchor="ctr"/>
            <a:lstStyle/>
            <a:p>
              <a:endParaRPr lang="en-US"/>
            </a:p>
          </p:txBody>
        </p:sp>
        <p:sp>
          <p:nvSpPr>
            <p:cNvPr id="147" name="Freeform: Shape 146">
              <a:extLst>
                <a:ext uri="{FF2B5EF4-FFF2-40B4-BE49-F238E27FC236}">
                  <a16:creationId xmlns:a16="http://schemas.microsoft.com/office/drawing/2014/main" id="{2FDB32C4-B1D4-46CF-A1E9-D5BB4350A330}"/>
                </a:ext>
              </a:extLst>
            </p:cNvPr>
            <p:cNvSpPr/>
            <p:nvPr/>
          </p:nvSpPr>
          <p:spPr>
            <a:xfrm>
              <a:off x="3351034" y="1743608"/>
              <a:ext cx="12527" cy="12527"/>
            </a:xfrm>
            <a:custGeom>
              <a:avLst/>
              <a:gdLst>
                <a:gd name="connsiteX0" fmla="*/ 12527 w 12527"/>
                <a:gd name="connsiteY0" fmla="*/ 6264 h 12527"/>
                <a:gd name="connsiteX1" fmla="*/ 6264 w 12527"/>
                <a:gd name="connsiteY1" fmla="*/ 12527 h 12527"/>
                <a:gd name="connsiteX2" fmla="*/ 0 w 12527"/>
                <a:gd name="connsiteY2" fmla="*/ 6264 h 12527"/>
                <a:gd name="connsiteX3" fmla="*/ 6264 w 12527"/>
                <a:gd name="connsiteY3" fmla="*/ 0 h 12527"/>
                <a:gd name="connsiteX4" fmla="*/ 12527 w 12527"/>
                <a:gd name="connsiteY4" fmla="*/ 6264 h 125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27" h="12527">
                  <a:moveTo>
                    <a:pt x="12527" y="6264"/>
                  </a:moveTo>
                  <a:cubicBezTo>
                    <a:pt x="12527" y="9723"/>
                    <a:pt x="9723" y="12527"/>
                    <a:pt x="6264" y="12527"/>
                  </a:cubicBezTo>
                  <a:cubicBezTo>
                    <a:pt x="2804" y="12527"/>
                    <a:pt x="0" y="9723"/>
                    <a:pt x="0" y="6264"/>
                  </a:cubicBezTo>
                  <a:cubicBezTo>
                    <a:pt x="0" y="2804"/>
                    <a:pt x="2804" y="0"/>
                    <a:pt x="6264" y="0"/>
                  </a:cubicBezTo>
                  <a:cubicBezTo>
                    <a:pt x="9723" y="0"/>
                    <a:pt x="12527" y="2804"/>
                    <a:pt x="12527" y="6264"/>
                  </a:cubicBezTo>
                  <a:close/>
                </a:path>
              </a:pathLst>
            </a:custGeom>
            <a:noFill/>
            <a:ln w="12700" cap="flat">
              <a:solidFill>
                <a:schemeClr val="tx1"/>
              </a:solidFill>
              <a:prstDash val="solid"/>
              <a:miter/>
            </a:ln>
          </p:spPr>
          <p:txBody>
            <a:bodyPr rtlCol="0" anchor="ctr"/>
            <a:lstStyle/>
            <a:p>
              <a:endParaRPr lang="en-US"/>
            </a:p>
          </p:txBody>
        </p:sp>
        <p:sp>
          <p:nvSpPr>
            <p:cNvPr id="148" name="Freeform: Shape 147">
              <a:extLst>
                <a:ext uri="{FF2B5EF4-FFF2-40B4-BE49-F238E27FC236}">
                  <a16:creationId xmlns:a16="http://schemas.microsoft.com/office/drawing/2014/main" id="{274CE302-103D-4F3D-AD83-BCCDE1EBC0A6}"/>
                </a:ext>
              </a:extLst>
            </p:cNvPr>
            <p:cNvSpPr/>
            <p:nvPr/>
          </p:nvSpPr>
          <p:spPr>
            <a:xfrm>
              <a:off x="3380226" y="1743608"/>
              <a:ext cx="12527" cy="12527"/>
            </a:xfrm>
            <a:custGeom>
              <a:avLst/>
              <a:gdLst>
                <a:gd name="connsiteX0" fmla="*/ 12527 w 12527"/>
                <a:gd name="connsiteY0" fmla="*/ 6264 h 12527"/>
                <a:gd name="connsiteX1" fmla="*/ 6264 w 12527"/>
                <a:gd name="connsiteY1" fmla="*/ 12527 h 12527"/>
                <a:gd name="connsiteX2" fmla="*/ 0 w 12527"/>
                <a:gd name="connsiteY2" fmla="*/ 6264 h 12527"/>
                <a:gd name="connsiteX3" fmla="*/ 6264 w 12527"/>
                <a:gd name="connsiteY3" fmla="*/ 0 h 12527"/>
                <a:gd name="connsiteX4" fmla="*/ 12527 w 12527"/>
                <a:gd name="connsiteY4" fmla="*/ 6264 h 125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27" h="12527">
                  <a:moveTo>
                    <a:pt x="12527" y="6264"/>
                  </a:moveTo>
                  <a:cubicBezTo>
                    <a:pt x="12527" y="9723"/>
                    <a:pt x="9723" y="12527"/>
                    <a:pt x="6264" y="12527"/>
                  </a:cubicBezTo>
                  <a:cubicBezTo>
                    <a:pt x="2804" y="12527"/>
                    <a:pt x="0" y="9723"/>
                    <a:pt x="0" y="6264"/>
                  </a:cubicBezTo>
                  <a:cubicBezTo>
                    <a:pt x="0" y="2804"/>
                    <a:pt x="2804" y="0"/>
                    <a:pt x="6264" y="0"/>
                  </a:cubicBezTo>
                  <a:cubicBezTo>
                    <a:pt x="9723" y="0"/>
                    <a:pt x="12527" y="2804"/>
                    <a:pt x="12527" y="6264"/>
                  </a:cubicBezTo>
                  <a:close/>
                </a:path>
              </a:pathLst>
            </a:custGeom>
            <a:noFill/>
            <a:ln w="12700" cap="flat">
              <a:solidFill>
                <a:schemeClr val="tx1"/>
              </a:solidFill>
              <a:prstDash val="solid"/>
              <a:miter/>
            </a:ln>
          </p:spPr>
          <p:txBody>
            <a:bodyPr rtlCol="0" anchor="ctr"/>
            <a:lstStyle/>
            <a:p>
              <a:endParaRPr lang="en-US"/>
            </a:p>
          </p:txBody>
        </p:sp>
        <p:sp>
          <p:nvSpPr>
            <p:cNvPr id="149" name="Freeform: Shape 148">
              <a:extLst>
                <a:ext uri="{FF2B5EF4-FFF2-40B4-BE49-F238E27FC236}">
                  <a16:creationId xmlns:a16="http://schemas.microsoft.com/office/drawing/2014/main" id="{FCB48CEA-5F78-4E0B-B16A-078435795B54}"/>
                </a:ext>
              </a:extLst>
            </p:cNvPr>
            <p:cNvSpPr/>
            <p:nvPr/>
          </p:nvSpPr>
          <p:spPr>
            <a:xfrm>
              <a:off x="3371882" y="1835345"/>
              <a:ext cx="2286" cy="41696"/>
            </a:xfrm>
            <a:custGeom>
              <a:avLst/>
              <a:gdLst>
                <a:gd name="connsiteX0" fmla="*/ 0 w 2286"/>
                <a:gd name="connsiteY0" fmla="*/ 41697 h 41696"/>
                <a:gd name="connsiteX1" fmla="*/ 0 w 2286"/>
                <a:gd name="connsiteY1" fmla="*/ 0 h 41696"/>
              </a:gdLst>
              <a:ahLst/>
              <a:cxnLst>
                <a:cxn ang="0">
                  <a:pos x="connsiteX0" y="connsiteY0"/>
                </a:cxn>
                <a:cxn ang="0">
                  <a:pos x="connsiteX1" y="connsiteY1"/>
                </a:cxn>
              </a:cxnLst>
              <a:rect l="l" t="t" r="r" b="b"/>
              <a:pathLst>
                <a:path w="2286" h="41696">
                  <a:moveTo>
                    <a:pt x="0" y="41697"/>
                  </a:moveTo>
                  <a:lnTo>
                    <a:pt x="0" y="0"/>
                  </a:lnTo>
                </a:path>
              </a:pathLst>
            </a:custGeom>
            <a:ln w="12700" cap="flat">
              <a:solidFill>
                <a:schemeClr val="tx1"/>
              </a:solidFill>
              <a:prstDash val="solid"/>
              <a:miter/>
            </a:ln>
          </p:spPr>
          <p:txBody>
            <a:bodyPr rtlCol="0" anchor="ctr"/>
            <a:lstStyle/>
            <a:p>
              <a:endParaRPr lang="en-US"/>
            </a:p>
          </p:txBody>
        </p:sp>
        <p:sp>
          <p:nvSpPr>
            <p:cNvPr id="150" name="Freeform: Shape 149">
              <a:extLst>
                <a:ext uri="{FF2B5EF4-FFF2-40B4-BE49-F238E27FC236}">
                  <a16:creationId xmlns:a16="http://schemas.microsoft.com/office/drawing/2014/main" id="{8C2223BA-BA59-4608-B9C1-BB56C0F1648D}"/>
                </a:ext>
              </a:extLst>
            </p:cNvPr>
            <p:cNvSpPr/>
            <p:nvPr/>
          </p:nvSpPr>
          <p:spPr>
            <a:xfrm>
              <a:off x="3200683" y="1750832"/>
              <a:ext cx="71894" cy="42911"/>
            </a:xfrm>
            <a:custGeom>
              <a:avLst/>
              <a:gdLst>
                <a:gd name="connsiteX0" fmla="*/ 0 w 71894"/>
                <a:gd name="connsiteY0" fmla="*/ 3292 h 42911"/>
                <a:gd name="connsiteX1" fmla="*/ 33604 w 71894"/>
                <a:gd name="connsiteY1" fmla="*/ 42862 h 42911"/>
                <a:gd name="connsiteX2" fmla="*/ 71895 w 71894"/>
                <a:gd name="connsiteY2" fmla="*/ 0 h 42911"/>
              </a:gdLst>
              <a:ahLst/>
              <a:cxnLst>
                <a:cxn ang="0">
                  <a:pos x="connsiteX0" y="connsiteY0"/>
                </a:cxn>
                <a:cxn ang="0">
                  <a:pos x="connsiteX1" y="connsiteY1"/>
                </a:cxn>
                <a:cxn ang="0">
                  <a:pos x="connsiteX2" y="connsiteY2"/>
                </a:cxn>
              </a:cxnLst>
              <a:rect l="l" t="t" r="r" b="b"/>
              <a:pathLst>
                <a:path w="71894" h="42911">
                  <a:moveTo>
                    <a:pt x="0" y="3292"/>
                  </a:moveTo>
                  <a:cubicBezTo>
                    <a:pt x="434" y="22860"/>
                    <a:pt x="5509" y="41742"/>
                    <a:pt x="33604" y="42862"/>
                  </a:cubicBezTo>
                  <a:cubicBezTo>
                    <a:pt x="65105" y="44120"/>
                    <a:pt x="71095" y="20917"/>
                    <a:pt x="71895" y="0"/>
                  </a:cubicBezTo>
                </a:path>
              </a:pathLst>
            </a:custGeom>
            <a:noFill/>
            <a:ln w="12700" cap="flat">
              <a:solidFill>
                <a:schemeClr val="tx1"/>
              </a:solidFill>
              <a:prstDash val="solid"/>
              <a:miter/>
            </a:ln>
          </p:spPr>
          <p:txBody>
            <a:bodyPr rtlCol="0" anchor="ctr"/>
            <a:lstStyle/>
            <a:p>
              <a:endParaRPr lang="en-US"/>
            </a:p>
          </p:txBody>
        </p:sp>
        <p:sp>
          <p:nvSpPr>
            <p:cNvPr id="151" name="Freeform: Shape 150">
              <a:extLst>
                <a:ext uri="{FF2B5EF4-FFF2-40B4-BE49-F238E27FC236}">
                  <a16:creationId xmlns:a16="http://schemas.microsoft.com/office/drawing/2014/main" id="{3BC6851F-87EB-4E44-A7AD-522C4F79E72F}"/>
                </a:ext>
              </a:extLst>
            </p:cNvPr>
            <p:cNvSpPr/>
            <p:nvPr/>
          </p:nvSpPr>
          <p:spPr>
            <a:xfrm>
              <a:off x="3200021" y="1719789"/>
              <a:ext cx="72969" cy="35934"/>
            </a:xfrm>
            <a:custGeom>
              <a:avLst/>
              <a:gdLst>
                <a:gd name="connsiteX0" fmla="*/ 72969 w 72969"/>
                <a:gd name="connsiteY0" fmla="*/ 32643 h 35934"/>
                <a:gd name="connsiteX1" fmla="*/ 65380 w 72969"/>
                <a:gd name="connsiteY1" fmla="*/ 16869 h 35934"/>
                <a:gd name="connsiteX2" fmla="*/ 59527 w 72969"/>
                <a:gd name="connsiteY2" fmla="*/ 4479 h 35934"/>
                <a:gd name="connsiteX3" fmla="*/ 54594 w 72969"/>
                <a:gd name="connsiteY3" fmla="*/ 6 h 35934"/>
                <a:gd name="connsiteX4" fmla="*/ 52007 w 72969"/>
                <a:gd name="connsiteY4" fmla="*/ 936 h 35934"/>
                <a:gd name="connsiteX5" fmla="*/ 23409 w 72969"/>
                <a:gd name="connsiteY5" fmla="*/ 10537 h 35934"/>
                <a:gd name="connsiteX6" fmla="*/ 16002 w 72969"/>
                <a:gd name="connsiteY6" fmla="*/ 15749 h 35934"/>
                <a:gd name="connsiteX7" fmla="*/ 0 w 72969"/>
                <a:gd name="connsiteY7" fmla="*/ 35935 h 35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969" h="35934">
                  <a:moveTo>
                    <a:pt x="72969" y="32643"/>
                  </a:moveTo>
                  <a:cubicBezTo>
                    <a:pt x="71186" y="33100"/>
                    <a:pt x="75438" y="23819"/>
                    <a:pt x="65380" y="16869"/>
                  </a:cubicBezTo>
                  <a:cubicBezTo>
                    <a:pt x="59802" y="13006"/>
                    <a:pt x="59710" y="8365"/>
                    <a:pt x="59527" y="4479"/>
                  </a:cubicBezTo>
                  <a:cubicBezTo>
                    <a:pt x="59400" y="1881"/>
                    <a:pt x="57192" y="-121"/>
                    <a:pt x="54594" y="6"/>
                  </a:cubicBezTo>
                  <a:cubicBezTo>
                    <a:pt x="53658" y="52"/>
                    <a:pt x="52757" y="375"/>
                    <a:pt x="52007" y="936"/>
                  </a:cubicBezTo>
                  <a:cubicBezTo>
                    <a:pt x="43635" y="6898"/>
                    <a:pt x="33682" y="10239"/>
                    <a:pt x="23409" y="10537"/>
                  </a:cubicBezTo>
                  <a:cubicBezTo>
                    <a:pt x="20067" y="10472"/>
                    <a:pt x="17069" y="12582"/>
                    <a:pt x="16002" y="15749"/>
                  </a:cubicBezTo>
                  <a:cubicBezTo>
                    <a:pt x="13716" y="22836"/>
                    <a:pt x="7109" y="30060"/>
                    <a:pt x="0" y="35935"/>
                  </a:cubicBezTo>
                </a:path>
              </a:pathLst>
            </a:custGeom>
            <a:noFill/>
            <a:ln w="12700" cap="flat">
              <a:solidFill>
                <a:schemeClr val="tx1"/>
              </a:solidFill>
              <a:prstDash val="solid"/>
              <a:miter/>
            </a:ln>
          </p:spPr>
          <p:txBody>
            <a:bodyPr rtlCol="0" anchor="ctr"/>
            <a:lstStyle/>
            <a:p>
              <a:endParaRPr lang="en-US"/>
            </a:p>
          </p:txBody>
        </p:sp>
        <p:sp>
          <p:nvSpPr>
            <p:cNvPr id="152" name="Freeform: Shape 151">
              <a:extLst>
                <a:ext uri="{FF2B5EF4-FFF2-40B4-BE49-F238E27FC236}">
                  <a16:creationId xmlns:a16="http://schemas.microsoft.com/office/drawing/2014/main" id="{89246098-4BAF-4C60-8598-FE5FB70C5673}"/>
                </a:ext>
              </a:extLst>
            </p:cNvPr>
            <p:cNvSpPr/>
            <p:nvPr/>
          </p:nvSpPr>
          <p:spPr>
            <a:xfrm>
              <a:off x="3213439" y="1785305"/>
              <a:ext cx="45880" cy="50632"/>
            </a:xfrm>
            <a:custGeom>
              <a:avLst/>
              <a:gdLst>
                <a:gd name="connsiteX0" fmla="*/ 0 w 45880"/>
                <a:gd name="connsiteY0" fmla="*/ 4161 h 50632"/>
                <a:gd name="connsiteX1" fmla="*/ 0 w 45880"/>
                <a:gd name="connsiteY1" fmla="*/ 16688 h 50632"/>
                <a:gd name="connsiteX2" fmla="*/ 16802 w 45880"/>
                <a:gd name="connsiteY2" fmla="*/ 46406 h 50632"/>
                <a:gd name="connsiteX3" fmla="*/ 25768 w 45880"/>
                <a:gd name="connsiteY3" fmla="*/ 50105 h 50632"/>
                <a:gd name="connsiteX4" fmla="*/ 29467 w 45880"/>
                <a:gd name="connsiteY4" fmla="*/ 46406 h 50632"/>
                <a:gd name="connsiteX5" fmla="*/ 45880 w 45880"/>
                <a:gd name="connsiteY5" fmla="*/ 16688 h 50632"/>
                <a:gd name="connsiteX6" fmla="*/ 45880 w 45880"/>
                <a:gd name="connsiteY6" fmla="*/ 0 h 50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880" h="50632">
                  <a:moveTo>
                    <a:pt x="0" y="4161"/>
                  </a:moveTo>
                  <a:lnTo>
                    <a:pt x="0" y="16688"/>
                  </a:lnTo>
                  <a:lnTo>
                    <a:pt x="16802" y="46406"/>
                  </a:lnTo>
                  <a:cubicBezTo>
                    <a:pt x="18257" y="49903"/>
                    <a:pt x="22271" y="51559"/>
                    <a:pt x="25768" y="50105"/>
                  </a:cubicBezTo>
                  <a:cubicBezTo>
                    <a:pt x="27441" y="49409"/>
                    <a:pt x="28771" y="48079"/>
                    <a:pt x="29467" y="46406"/>
                  </a:cubicBezTo>
                  <a:lnTo>
                    <a:pt x="45880" y="16688"/>
                  </a:lnTo>
                  <a:lnTo>
                    <a:pt x="45880" y="0"/>
                  </a:lnTo>
                </a:path>
              </a:pathLst>
            </a:custGeom>
            <a:noFill/>
            <a:ln w="12700" cap="flat">
              <a:solidFill>
                <a:schemeClr val="tx1"/>
              </a:solidFill>
              <a:prstDash val="solid"/>
              <a:miter/>
            </a:ln>
          </p:spPr>
          <p:txBody>
            <a:bodyPr rtlCol="0" anchor="ctr"/>
            <a:lstStyle/>
            <a:p>
              <a:endParaRPr lang="en-US"/>
            </a:p>
          </p:txBody>
        </p:sp>
        <p:sp>
          <p:nvSpPr>
            <p:cNvPr id="153" name="Freeform: Shape 152">
              <a:extLst>
                <a:ext uri="{FF2B5EF4-FFF2-40B4-BE49-F238E27FC236}">
                  <a16:creationId xmlns:a16="http://schemas.microsoft.com/office/drawing/2014/main" id="{F3AA3820-B053-4180-A40A-62D4FC41A0A4}"/>
                </a:ext>
              </a:extLst>
            </p:cNvPr>
            <p:cNvSpPr/>
            <p:nvPr/>
          </p:nvSpPr>
          <p:spPr>
            <a:xfrm>
              <a:off x="3159243" y="1802015"/>
              <a:ext cx="83388" cy="75026"/>
            </a:xfrm>
            <a:custGeom>
              <a:avLst/>
              <a:gdLst>
                <a:gd name="connsiteX0" fmla="*/ 83388 w 83388"/>
                <a:gd name="connsiteY0" fmla="*/ 75027 h 75026"/>
                <a:gd name="connsiteX1" fmla="*/ 18 w 83388"/>
                <a:gd name="connsiteY1" fmla="*/ 75027 h 75026"/>
                <a:gd name="connsiteX2" fmla="*/ 7653 w 83388"/>
                <a:gd name="connsiteY2" fmla="*/ 23843 h 75026"/>
                <a:gd name="connsiteX3" fmla="*/ 54196 w 83388"/>
                <a:gd name="connsiteY3" fmla="*/ 0 h 75026"/>
              </a:gdLst>
              <a:ahLst/>
              <a:cxnLst>
                <a:cxn ang="0">
                  <a:pos x="connsiteX0" y="connsiteY0"/>
                </a:cxn>
                <a:cxn ang="0">
                  <a:pos x="connsiteX1" y="connsiteY1"/>
                </a:cxn>
                <a:cxn ang="0">
                  <a:pos x="connsiteX2" y="connsiteY2"/>
                </a:cxn>
                <a:cxn ang="0">
                  <a:pos x="connsiteX3" y="connsiteY3"/>
                </a:cxn>
              </a:cxnLst>
              <a:rect l="l" t="t" r="r" b="b"/>
              <a:pathLst>
                <a:path w="83388" h="75026">
                  <a:moveTo>
                    <a:pt x="83388" y="75027"/>
                  </a:moveTo>
                  <a:lnTo>
                    <a:pt x="18" y="75027"/>
                  </a:lnTo>
                  <a:cubicBezTo>
                    <a:pt x="-165" y="42085"/>
                    <a:pt x="955" y="35753"/>
                    <a:pt x="7653" y="23843"/>
                  </a:cubicBezTo>
                  <a:cubicBezTo>
                    <a:pt x="16500" y="8115"/>
                    <a:pt x="43338" y="1394"/>
                    <a:pt x="54196" y="0"/>
                  </a:cubicBezTo>
                </a:path>
              </a:pathLst>
            </a:custGeom>
            <a:noFill/>
            <a:ln w="12700" cap="flat">
              <a:solidFill>
                <a:schemeClr val="tx1"/>
              </a:solidFill>
              <a:prstDash val="solid"/>
              <a:round/>
            </a:ln>
          </p:spPr>
          <p:txBody>
            <a:bodyPr rtlCol="0" anchor="ctr"/>
            <a:lstStyle/>
            <a:p>
              <a:endParaRPr lang="en-US"/>
            </a:p>
          </p:txBody>
        </p:sp>
        <p:sp>
          <p:nvSpPr>
            <p:cNvPr id="154" name="Freeform: Shape 153">
              <a:extLst>
                <a:ext uri="{FF2B5EF4-FFF2-40B4-BE49-F238E27FC236}">
                  <a16:creationId xmlns:a16="http://schemas.microsoft.com/office/drawing/2014/main" id="{6D82F5C3-7C01-444E-A771-3F75C068F843}"/>
                </a:ext>
              </a:extLst>
            </p:cNvPr>
            <p:cNvSpPr/>
            <p:nvPr/>
          </p:nvSpPr>
          <p:spPr>
            <a:xfrm>
              <a:off x="3259319" y="1801992"/>
              <a:ext cx="20848" cy="5349"/>
            </a:xfrm>
            <a:custGeom>
              <a:avLst/>
              <a:gdLst>
                <a:gd name="connsiteX0" fmla="*/ 0 w 20848"/>
                <a:gd name="connsiteY0" fmla="*/ 0 h 5349"/>
                <a:gd name="connsiteX1" fmla="*/ 20848 w 20848"/>
                <a:gd name="connsiteY1" fmla="*/ 5349 h 5349"/>
              </a:gdLst>
              <a:ahLst/>
              <a:cxnLst>
                <a:cxn ang="0">
                  <a:pos x="connsiteX0" y="connsiteY0"/>
                </a:cxn>
                <a:cxn ang="0">
                  <a:pos x="connsiteX1" y="connsiteY1"/>
                </a:cxn>
              </a:cxnLst>
              <a:rect l="l" t="t" r="r" b="b"/>
              <a:pathLst>
                <a:path w="20848" h="5349">
                  <a:moveTo>
                    <a:pt x="0" y="0"/>
                  </a:moveTo>
                  <a:cubicBezTo>
                    <a:pt x="7108" y="1096"/>
                    <a:pt x="14091" y="2887"/>
                    <a:pt x="20848" y="5349"/>
                  </a:cubicBezTo>
                </a:path>
              </a:pathLst>
            </a:custGeom>
            <a:noFill/>
            <a:ln w="12700" cap="flat">
              <a:solidFill>
                <a:schemeClr val="tx1"/>
              </a:solidFill>
              <a:prstDash val="solid"/>
              <a:miter/>
            </a:ln>
          </p:spPr>
          <p:txBody>
            <a:bodyPr rtlCol="0" anchor="ctr"/>
            <a:lstStyle/>
            <a:p>
              <a:endParaRPr lang="en-US"/>
            </a:p>
          </p:txBody>
        </p:sp>
        <p:sp>
          <p:nvSpPr>
            <p:cNvPr id="155" name="Freeform: Shape 154">
              <a:extLst>
                <a:ext uri="{FF2B5EF4-FFF2-40B4-BE49-F238E27FC236}">
                  <a16:creationId xmlns:a16="http://schemas.microsoft.com/office/drawing/2014/main" id="{EAC5C0FC-8364-4CFB-9A13-FD1B89EC8F20}"/>
                </a:ext>
              </a:extLst>
            </p:cNvPr>
            <p:cNvSpPr/>
            <p:nvPr/>
          </p:nvSpPr>
          <p:spPr>
            <a:xfrm>
              <a:off x="3192591" y="1843689"/>
              <a:ext cx="2286" cy="33352"/>
            </a:xfrm>
            <a:custGeom>
              <a:avLst/>
              <a:gdLst>
                <a:gd name="connsiteX0" fmla="*/ 0 w 2286"/>
                <a:gd name="connsiteY0" fmla="*/ 0 h 33352"/>
                <a:gd name="connsiteX1" fmla="*/ 0 w 2286"/>
                <a:gd name="connsiteY1" fmla="*/ 33353 h 33352"/>
              </a:gdLst>
              <a:ahLst/>
              <a:cxnLst>
                <a:cxn ang="0">
                  <a:pos x="connsiteX0" y="connsiteY0"/>
                </a:cxn>
                <a:cxn ang="0">
                  <a:pos x="connsiteX1" y="connsiteY1"/>
                </a:cxn>
              </a:cxnLst>
              <a:rect l="l" t="t" r="r" b="b"/>
              <a:pathLst>
                <a:path w="2286" h="33352">
                  <a:moveTo>
                    <a:pt x="0" y="0"/>
                  </a:moveTo>
                  <a:lnTo>
                    <a:pt x="0" y="33353"/>
                  </a:lnTo>
                </a:path>
              </a:pathLst>
            </a:custGeom>
            <a:ln w="12700" cap="flat">
              <a:solidFill>
                <a:schemeClr val="tx1"/>
              </a:solidFill>
              <a:prstDash val="solid"/>
              <a:miter/>
            </a:ln>
          </p:spPr>
          <p:txBody>
            <a:bodyPr rtlCol="0" anchor="ctr"/>
            <a:lstStyle/>
            <a:p>
              <a:endParaRPr lang="en-US"/>
            </a:p>
          </p:txBody>
        </p:sp>
        <p:sp>
          <p:nvSpPr>
            <p:cNvPr id="156" name="Freeform: Shape 155">
              <a:extLst>
                <a:ext uri="{FF2B5EF4-FFF2-40B4-BE49-F238E27FC236}">
                  <a16:creationId xmlns:a16="http://schemas.microsoft.com/office/drawing/2014/main" id="{53D69CEC-F3EC-4ABD-9143-77057DDB8F64}"/>
                </a:ext>
              </a:extLst>
            </p:cNvPr>
            <p:cNvSpPr/>
            <p:nvPr/>
          </p:nvSpPr>
          <p:spPr>
            <a:xfrm>
              <a:off x="3184273" y="1685070"/>
              <a:ext cx="104233" cy="125243"/>
            </a:xfrm>
            <a:custGeom>
              <a:avLst/>
              <a:gdLst>
                <a:gd name="connsiteX0" fmla="*/ 42 w 104233"/>
                <a:gd name="connsiteY0" fmla="*/ 125244 h 125243"/>
                <a:gd name="connsiteX1" fmla="*/ 42 w 104233"/>
                <a:gd name="connsiteY1" fmla="*/ 53280 h 125243"/>
                <a:gd name="connsiteX2" fmla="*/ 7586 w 104233"/>
                <a:gd name="connsiteY2" fmla="*/ 22625 h 125243"/>
                <a:gd name="connsiteX3" fmla="*/ 58358 w 104233"/>
                <a:gd name="connsiteY3" fmla="*/ 177 h 125243"/>
                <a:gd name="connsiteX4" fmla="*/ 83367 w 104233"/>
                <a:gd name="connsiteY4" fmla="*/ 25185 h 125243"/>
                <a:gd name="connsiteX5" fmla="*/ 104215 w 104233"/>
                <a:gd name="connsiteY5" fmla="*/ 46034 h 125243"/>
                <a:gd name="connsiteX6" fmla="*/ 104215 w 104233"/>
                <a:gd name="connsiteY6" fmla="*/ 112739 h 125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233" h="125243">
                  <a:moveTo>
                    <a:pt x="42" y="125244"/>
                  </a:moveTo>
                  <a:lnTo>
                    <a:pt x="42" y="53280"/>
                  </a:lnTo>
                  <a:cubicBezTo>
                    <a:pt x="-371" y="42556"/>
                    <a:pt x="2243" y="31932"/>
                    <a:pt x="7586" y="22625"/>
                  </a:cubicBezTo>
                  <a:cubicBezTo>
                    <a:pt x="21668" y="885"/>
                    <a:pt x="44528" y="-692"/>
                    <a:pt x="58358" y="177"/>
                  </a:cubicBezTo>
                  <a:cubicBezTo>
                    <a:pt x="66519" y="679"/>
                    <a:pt x="82293" y="3811"/>
                    <a:pt x="83367" y="25185"/>
                  </a:cubicBezTo>
                  <a:cubicBezTo>
                    <a:pt x="83367" y="25185"/>
                    <a:pt x="104947" y="20385"/>
                    <a:pt x="104215" y="46034"/>
                  </a:cubicBezTo>
                  <a:lnTo>
                    <a:pt x="104215" y="112739"/>
                  </a:lnTo>
                </a:path>
              </a:pathLst>
            </a:custGeom>
            <a:noFill/>
            <a:ln w="12700" cap="flat">
              <a:solidFill>
                <a:schemeClr val="tx1"/>
              </a:solidFill>
              <a:prstDash val="solid"/>
              <a:miter/>
            </a:ln>
          </p:spPr>
          <p:txBody>
            <a:bodyPr rtlCol="0" anchor="ctr"/>
            <a:lstStyle/>
            <a:p>
              <a:endParaRPr lang="en-US"/>
            </a:p>
          </p:txBody>
        </p:sp>
        <p:sp>
          <p:nvSpPr>
            <p:cNvPr id="157" name="Freeform: Shape 156">
              <a:extLst>
                <a:ext uri="{FF2B5EF4-FFF2-40B4-BE49-F238E27FC236}">
                  <a16:creationId xmlns:a16="http://schemas.microsoft.com/office/drawing/2014/main" id="{2694177D-6320-4A86-83BB-9C2DE7A6B393}"/>
                </a:ext>
              </a:extLst>
            </p:cNvPr>
            <p:cNvSpPr/>
            <p:nvPr/>
          </p:nvSpPr>
          <p:spPr>
            <a:xfrm>
              <a:off x="3238471" y="1835345"/>
              <a:ext cx="2286" cy="41696"/>
            </a:xfrm>
            <a:custGeom>
              <a:avLst/>
              <a:gdLst>
                <a:gd name="connsiteX0" fmla="*/ 0 w 2286"/>
                <a:gd name="connsiteY0" fmla="*/ 0 h 41696"/>
                <a:gd name="connsiteX1" fmla="*/ 0 w 2286"/>
                <a:gd name="connsiteY1" fmla="*/ 41697 h 41696"/>
              </a:gdLst>
              <a:ahLst/>
              <a:cxnLst>
                <a:cxn ang="0">
                  <a:pos x="connsiteX0" y="connsiteY0"/>
                </a:cxn>
                <a:cxn ang="0">
                  <a:pos x="connsiteX1" y="connsiteY1"/>
                </a:cxn>
              </a:cxnLst>
              <a:rect l="l" t="t" r="r" b="b"/>
              <a:pathLst>
                <a:path w="2286" h="41696">
                  <a:moveTo>
                    <a:pt x="0" y="0"/>
                  </a:moveTo>
                  <a:lnTo>
                    <a:pt x="0" y="41697"/>
                  </a:lnTo>
                </a:path>
              </a:pathLst>
            </a:custGeom>
            <a:ln w="12700" cap="flat">
              <a:solidFill>
                <a:schemeClr val="tx1"/>
              </a:solidFill>
              <a:prstDash val="solid"/>
              <a:miter/>
            </a:ln>
          </p:spPr>
          <p:txBody>
            <a:bodyPr rtlCol="0" anchor="ctr"/>
            <a:lstStyle/>
            <a:p>
              <a:endParaRPr lang="en-US"/>
            </a:p>
          </p:txBody>
        </p:sp>
        <p:sp>
          <p:nvSpPr>
            <p:cNvPr id="158" name="Freeform: Shape 157">
              <a:extLst>
                <a:ext uri="{FF2B5EF4-FFF2-40B4-BE49-F238E27FC236}">
                  <a16:creationId xmlns:a16="http://schemas.microsoft.com/office/drawing/2014/main" id="{68883500-A610-4790-9F52-D28F1FFFB0B1}"/>
                </a:ext>
              </a:extLst>
            </p:cNvPr>
            <p:cNvSpPr/>
            <p:nvPr/>
          </p:nvSpPr>
          <p:spPr>
            <a:xfrm>
              <a:off x="3217600" y="1747768"/>
              <a:ext cx="12527" cy="12527"/>
            </a:xfrm>
            <a:custGeom>
              <a:avLst/>
              <a:gdLst>
                <a:gd name="connsiteX0" fmla="*/ 12527 w 12527"/>
                <a:gd name="connsiteY0" fmla="*/ 6264 h 12527"/>
                <a:gd name="connsiteX1" fmla="*/ 6264 w 12527"/>
                <a:gd name="connsiteY1" fmla="*/ 12527 h 12527"/>
                <a:gd name="connsiteX2" fmla="*/ 0 w 12527"/>
                <a:gd name="connsiteY2" fmla="*/ 6264 h 12527"/>
                <a:gd name="connsiteX3" fmla="*/ 6264 w 12527"/>
                <a:gd name="connsiteY3" fmla="*/ 0 h 12527"/>
                <a:gd name="connsiteX4" fmla="*/ 12527 w 12527"/>
                <a:gd name="connsiteY4" fmla="*/ 6264 h 125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27" h="12527">
                  <a:moveTo>
                    <a:pt x="12527" y="6264"/>
                  </a:moveTo>
                  <a:cubicBezTo>
                    <a:pt x="12527" y="9723"/>
                    <a:pt x="9723" y="12527"/>
                    <a:pt x="6264" y="12527"/>
                  </a:cubicBezTo>
                  <a:cubicBezTo>
                    <a:pt x="2804" y="12527"/>
                    <a:pt x="0" y="9723"/>
                    <a:pt x="0" y="6264"/>
                  </a:cubicBezTo>
                  <a:cubicBezTo>
                    <a:pt x="0" y="2804"/>
                    <a:pt x="2804" y="0"/>
                    <a:pt x="6264" y="0"/>
                  </a:cubicBezTo>
                  <a:cubicBezTo>
                    <a:pt x="9723" y="0"/>
                    <a:pt x="12527" y="2804"/>
                    <a:pt x="12527" y="6264"/>
                  </a:cubicBezTo>
                  <a:close/>
                </a:path>
              </a:pathLst>
            </a:custGeom>
            <a:noFill/>
            <a:ln w="12700" cap="flat">
              <a:solidFill>
                <a:schemeClr val="tx1"/>
              </a:solidFill>
              <a:prstDash val="solid"/>
              <a:miter/>
            </a:ln>
          </p:spPr>
          <p:txBody>
            <a:bodyPr rtlCol="0" anchor="ctr"/>
            <a:lstStyle/>
            <a:p>
              <a:endParaRPr lang="en-US"/>
            </a:p>
          </p:txBody>
        </p:sp>
        <p:sp>
          <p:nvSpPr>
            <p:cNvPr id="159" name="Freeform: Shape 158">
              <a:extLst>
                <a:ext uri="{FF2B5EF4-FFF2-40B4-BE49-F238E27FC236}">
                  <a16:creationId xmlns:a16="http://schemas.microsoft.com/office/drawing/2014/main" id="{208E82EF-5AFB-44CB-A4F8-A9562B84084F}"/>
                </a:ext>
              </a:extLst>
            </p:cNvPr>
            <p:cNvSpPr/>
            <p:nvPr/>
          </p:nvSpPr>
          <p:spPr>
            <a:xfrm>
              <a:off x="3242632" y="1747768"/>
              <a:ext cx="12527" cy="12527"/>
            </a:xfrm>
            <a:custGeom>
              <a:avLst/>
              <a:gdLst>
                <a:gd name="connsiteX0" fmla="*/ 12527 w 12527"/>
                <a:gd name="connsiteY0" fmla="*/ 6264 h 12527"/>
                <a:gd name="connsiteX1" fmla="*/ 6264 w 12527"/>
                <a:gd name="connsiteY1" fmla="*/ 12527 h 12527"/>
                <a:gd name="connsiteX2" fmla="*/ 0 w 12527"/>
                <a:gd name="connsiteY2" fmla="*/ 6264 h 12527"/>
                <a:gd name="connsiteX3" fmla="*/ 6264 w 12527"/>
                <a:gd name="connsiteY3" fmla="*/ 0 h 12527"/>
                <a:gd name="connsiteX4" fmla="*/ 12527 w 12527"/>
                <a:gd name="connsiteY4" fmla="*/ 6264 h 125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27" h="12527">
                  <a:moveTo>
                    <a:pt x="12527" y="6264"/>
                  </a:moveTo>
                  <a:cubicBezTo>
                    <a:pt x="12527" y="9723"/>
                    <a:pt x="9723" y="12527"/>
                    <a:pt x="6264" y="12527"/>
                  </a:cubicBezTo>
                  <a:cubicBezTo>
                    <a:pt x="2804" y="12527"/>
                    <a:pt x="0" y="9723"/>
                    <a:pt x="0" y="6264"/>
                  </a:cubicBezTo>
                  <a:cubicBezTo>
                    <a:pt x="0" y="2804"/>
                    <a:pt x="2804" y="0"/>
                    <a:pt x="6264" y="0"/>
                  </a:cubicBezTo>
                  <a:cubicBezTo>
                    <a:pt x="9723" y="0"/>
                    <a:pt x="12527" y="2804"/>
                    <a:pt x="12527" y="6264"/>
                  </a:cubicBezTo>
                  <a:close/>
                </a:path>
              </a:pathLst>
            </a:custGeom>
            <a:noFill/>
            <a:ln w="12700" cap="flat">
              <a:solidFill>
                <a:schemeClr val="tx1"/>
              </a:solidFill>
              <a:prstDash val="solid"/>
              <a:miter/>
            </a:ln>
          </p:spPr>
          <p:txBody>
            <a:bodyPr rtlCol="0" anchor="ctr"/>
            <a:lstStyle/>
            <a:p>
              <a:endParaRPr lang="en-US"/>
            </a:p>
          </p:txBody>
        </p:sp>
        <p:sp>
          <p:nvSpPr>
            <p:cNvPr id="160" name="Freeform: Shape 159">
              <a:extLst>
                <a:ext uri="{FF2B5EF4-FFF2-40B4-BE49-F238E27FC236}">
                  <a16:creationId xmlns:a16="http://schemas.microsoft.com/office/drawing/2014/main" id="{06C5FDCC-20A0-4EE2-9793-B067340E7DC4}"/>
                </a:ext>
              </a:extLst>
            </p:cNvPr>
            <p:cNvSpPr/>
            <p:nvPr/>
          </p:nvSpPr>
          <p:spPr>
            <a:xfrm>
              <a:off x="3206558" y="1726280"/>
              <a:ext cx="32438" cy="3623"/>
            </a:xfrm>
            <a:custGeom>
              <a:avLst/>
              <a:gdLst>
                <a:gd name="connsiteX0" fmla="*/ 32438 w 32438"/>
                <a:gd name="connsiteY0" fmla="*/ 1166 h 3623"/>
                <a:gd name="connsiteX1" fmla="*/ 0 w 32438"/>
                <a:gd name="connsiteY1" fmla="*/ 0 h 3623"/>
              </a:gdLst>
              <a:ahLst/>
              <a:cxnLst>
                <a:cxn ang="0">
                  <a:pos x="connsiteX0" y="connsiteY0"/>
                </a:cxn>
                <a:cxn ang="0">
                  <a:pos x="connsiteX1" y="connsiteY1"/>
                </a:cxn>
              </a:cxnLst>
              <a:rect l="l" t="t" r="r" b="b"/>
              <a:pathLst>
                <a:path w="32438" h="3623">
                  <a:moveTo>
                    <a:pt x="32438" y="1166"/>
                  </a:moveTo>
                  <a:cubicBezTo>
                    <a:pt x="32438" y="1166"/>
                    <a:pt x="15568" y="7407"/>
                    <a:pt x="0" y="0"/>
                  </a:cubicBezTo>
                </a:path>
              </a:pathLst>
            </a:custGeom>
            <a:noFill/>
            <a:ln w="12700" cap="flat">
              <a:solidFill>
                <a:schemeClr val="tx1"/>
              </a:solidFill>
              <a:prstDash val="solid"/>
              <a:miter/>
            </a:ln>
          </p:spPr>
          <p:txBody>
            <a:bodyPr rtlCol="0" anchor="ctr"/>
            <a:lstStyle/>
            <a:p>
              <a:endParaRPr lang="en-US"/>
            </a:p>
          </p:txBody>
        </p:sp>
        <p:sp>
          <p:nvSpPr>
            <p:cNvPr id="161" name="Freeform: Shape 160">
              <a:extLst>
                <a:ext uri="{FF2B5EF4-FFF2-40B4-BE49-F238E27FC236}">
                  <a16:creationId xmlns:a16="http://schemas.microsoft.com/office/drawing/2014/main" id="{389437E2-5CA1-47FF-AC63-A048343D99A9}"/>
                </a:ext>
              </a:extLst>
            </p:cNvPr>
            <p:cNvSpPr/>
            <p:nvPr/>
          </p:nvSpPr>
          <p:spPr>
            <a:xfrm>
              <a:off x="3194100" y="1751152"/>
              <a:ext cx="10949" cy="7978"/>
            </a:xfrm>
            <a:custGeom>
              <a:avLst/>
              <a:gdLst>
                <a:gd name="connsiteX0" fmla="*/ 0 w 10949"/>
                <a:gd name="connsiteY0" fmla="*/ 7978 h 7978"/>
                <a:gd name="connsiteX1" fmla="*/ 10950 w 10949"/>
                <a:gd name="connsiteY1" fmla="*/ 0 h 7978"/>
              </a:gdLst>
              <a:ahLst/>
              <a:cxnLst>
                <a:cxn ang="0">
                  <a:pos x="connsiteX0" y="connsiteY0"/>
                </a:cxn>
                <a:cxn ang="0">
                  <a:pos x="connsiteX1" y="connsiteY1"/>
                </a:cxn>
              </a:cxnLst>
              <a:rect l="l" t="t" r="r" b="b"/>
              <a:pathLst>
                <a:path w="10949" h="7978">
                  <a:moveTo>
                    <a:pt x="0" y="7978"/>
                  </a:moveTo>
                  <a:cubicBezTo>
                    <a:pt x="4084" y="5972"/>
                    <a:pt x="7788" y="3272"/>
                    <a:pt x="10950" y="0"/>
                  </a:cubicBezTo>
                </a:path>
              </a:pathLst>
            </a:custGeom>
            <a:noFill/>
            <a:ln w="12700" cap="flat">
              <a:solidFill>
                <a:schemeClr val="tx1"/>
              </a:solidFill>
              <a:prstDash val="solid"/>
              <a:miter/>
            </a:ln>
          </p:spPr>
          <p:txBody>
            <a:bodyPr rtlCol="0" anchor="ctr"/>
            <a:lstStyle/>
            <a:p>
              <a:endParaRPr lang="en-US"/>
            </a:p>
          </p:txBody>
        </p:sp>
        <p:sp>
          <p:nvSpPr>
            <p:cNvPr id="162" name="Freeform: Shape 161">
              <a:extLst>
                <a:ext uri="{FF2B5EF4-FFF2-40B4-BE49-F238E27FC236}">
                  <a16:creationId xmlns:a16="http://schemas.microsoft.com/office/drawing/2014/main" id="{FF15134A-64BB-415B-920D-D48D7CBA8BEF}"/>
                </a:ext>
              </a:extLst>
            </p:cNvPr>
            <p:cNvSpPr/>
            <p:nvPr/>
          </p:nvSpPr>
          <p:spPr>
            <a:xfrm>
              <a:off x="3209279" y="1847850"/>
              <a:ext cx="12527" cy="12527"/>
            </a:xfrm>
            <a:custGeom>
              <a:avLst/>
              <a:gdLst>
                <a:gd name="connsiteX0" fmla="*/ 12527 w 12527"/>
                <a:gd name="connsiteY0" fmla="*/ 6264 h 12527"/>
                <a:gd name="connsiteX1" fmla="*/ 6264 w 12527"/>
                <a:gd name="connsiteY1" fmla="*/ 12527 h 12527"/>
                <a:gd name="connsiteX2" fmla="*/ 0 w 12527"/>
                <a:gd name="connsiteY2" fmla="*/ 6264 h 12527"/>
                <a:gd name="connsiteX3" fmla="*/ 6264 w 12527"/>
                <a:gd name="connsiteY3" fmla="*/ 0 h 12527"/>
                <a:gd name="connsiteX4" fmla="*/ 12527 w 12527"/>
                <a:gd name="connsiteY4" fmla="*/ 6264 h 125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27" h="12527">
                  <a:moveTo>
                    <a:pt x="12527" y="6264"/>
                  </a:moveTo>
                  <a:cubicBezTo>
                    <a:pt x="12527" y="9723"/>
                    <a:pt x="9723" y="12527"/>
                    <a:pt x="6264" y="12527"/>
                  </a:cubicBezTo>
                  <a:cubicBezTo>
                    <a:pt x="2804" y="12527"/>
                    <a:pt x="0" y="9723"/>
                    <a:pt x="0" y="6264"/>
                  </a:cubicBezTo>
                  <a:cubicBezTo>
                    <a:pt x="0" y="2804"/>
                    <a:pt x="2804" y="0"/>
                    <a:pt x="6264" y="0"/>
                  </a:cubicBezTo>
                  <a:cubicBezTo>
                    <a:pt x="9723" y="0"/>
                    <a:pt x="12527" y="2804"/>
                    <a:pt x="12527" y="6264"/>
                  </a:cubicBezTo>
                  <a:close/>
                </a:path>
              </a:pathLst>
            </a:custGeom>
            <a:noFill/>
            <a:ln w="12700" cap="flat">
              <a:solidFill>
                <a:schemeClr val="tx1"/>
              </a:solidFill>
              <a:prstDash val="solid"/>
              <a:miter/>
            </a:ln>
          </p:spPr>
          <p:txBody>
            <a:bodyPr rtlCol="0" anchor="ctr"/>
            <a:lstStyle/>
            <a:p>
              <a:endParaRPr lang="en-US"/>
            </a:p>
          </p:txBody>
        </p:sp>
        <p:sp>
          <p:nvSpPr>
            <p:cNvPr id="163" name="Freeform: Shape 162">
              <a:extLst>
                <a:ext uri="{FF2B5EF4-FFF2-40B4-BE49-F238E27FC236}">
                  <a16:creationId xmlns:a16="http://schemas.microsoft.com/office/drawing/2014/main" id="{B5703FDC-E875-40CA-A14A-B615F8E4FE9A}"/>
                </a:ext>
              </a:extLst>
            </p:cNvPr>
            <p:cNvSpPr/>
            <p:nvPr/>
          </p:nvSpPr>
          <p:spPr>
            <a:xfrm>
              <a:off x="3212868" y="1707398"/>
              <a:ext cx="23728" cy="5920"/>
            </a:xfrm>
            <a:custGeom>
              <a:avLst/>
              <a:gdLst>
                <a:gd name="connsiteX0" fmla="*/ 0 w 23728"/>
                <a:gd name="connsiteY0" fmla="*/ 0 h 5920"/>
                <a:gd name="connsiteX1" fmla="*/ 23729 w 23728"/>
                <a:gd name="connsiteY1" fmla="*/ 5921 h 5920"/>
              </a:gdLst>
              <a:ahLst/>
              <a:cxnLst>
                <a:cxn ang="0">
                  <a:pos x="connsiteX0" y="connsiteY0"/>
                </a:cxn>
                <a:cxn ang="0">
                  <a:pos x="connsiteX1" y="connsiteY1"/>
                </a:cxn>
              </a:cxnLst>
              <a:rect l="l" t="t" r="r" b="b"/>
              <a:pathLst>
                <a:path w="23728" h="5920">
                  <a:moveTo>
                    <a:pt x="0" y="0"/>
                  </a:moveTo>
                  <a:cubicBezTo>
                    <a:pt x="7439" y="3526"/>
                    <a:pt x="15505" y="5539"/>
                    <a:pt x="23729" y="5921"/>
                  </a:cubicBezTo>
                </a:path>
              </a:pathLst>
            </a:custGeom>
            <a:noFill/>
            <a:ln w="12700" cap="flat">
              <a:solidFill>
                <a:schemeClr val="tx1"/>
              </a:solidFill>
              <a:prstDash val="solid"/>
              <a:round/>
            </a:ln>
          </p:spPr>
          <p:txBody>
            <a:bodyPr rtlCol="0" anchor="ctr"/>
            <a:lstStyle/>
            <a:p>
              <a:endParaRPr lang="en-US"/>
            </a:p>
          </p:txBody>
        </p:sp>
      </p:grpSp>
      <p:grpSp>
        <p:nvGrpSpPr>
          <p:cNvPr id="164" name="Graphic 5205">
            <a:extLst>
              <a:ext uri="{FF2B5EF4-FFF2-40B4-BE49-F238E27FC236}">
                <a16:creationId xmlns:a16="http://schemas.microsoft.com/office/drawing/2014/main" id="{3896EC6C-4102-410D-96DC-B604FAF42DB6}"/>
              </a:ext>
            </a:extLst>
          </p:cNvPr>
          <p:cNvGrpSpPr/>
          <p:nvPr/>
        </p:nvGrpSpPr>
        <p:grpSpPr>
          <a:xfrm>
            <a:off x="2438363" y="2060444"/>
            <a:ext cx="339308" cy="358193"/>
            <a:chOff x="5113304" y="9544335"/>
            <a:chExt cx="818640" cy="864204"/>
          </a:xfrm>
        </p:grpSpPr>
        <p:sp>
          <p:nvSpPr>
            <p:cNvPr id="172" name="Freeform: Shape 171">
              <a:extLst>
                <a:ext uri="{FF2B5EF4-FFF2-40B4-BE49-F238E27FC236}">
                  <a16:creationId xmlns:a16="http://schemas.microsoft.com/office/drawing/2014/main" id="{9BACAA31-B252-4EA0-8EB2-72DB05CA49E0}"/>
                </a:ext>
              </a:extLst>
            </p:cNvPr>
            <p:cNvSpPr/>
            <p:nvPr/>
          </p:nvSpPr>
          <p:spPr>
            <a:xfrm>
              <a:off x="5114353" y="9677400"/>
              <a:ext cx="782478" cy="731139"/>
            </a:xfrm>
            <a:custGeom>
              <a:avLst/>
              <a:gdLst>
                <a:gd name="connsiteX0" fmla="*/ 35814 w 782478"/>
                <a:gd name="connsiteY0" fmla="*/ 263176 h 731139"/>
                <a:gd name="connsiteX1" fmla="*/ 0 w 782478"/>
                <a:gd name="connsiteY1" fmla="*/ 0 h 731139"/>
                <a:gd name="connsiteX2" fmla="*/ 391287 w 782478"/>
                <a:gd name="connsiteY2" fmla="*/ 103442 h 731139"/>
                <a:gd name="connsiteX3" fmla="*/ 782479 w 782478"/>
                <a:gd name="connsiteY3" fmla="*/ 0 h 731139"/>
                <a:gd name="connsiteX4" fmla="*/ 694277 w 782478"/>
                <a:gd name="connsiteY4" fmla="*/ 648272 h 731139"/>
                <a:gd name="connsiteX5" fmla="*/ 457771 w 782478"/>
                <a:gd name="connsiteY5" fmla="*/ 731139 h 731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82478" h="731139">
                  <a:moveTo>
                    <a:pt x="35814" y="263176"/>
                  </a:moveTo>
                  <a:lnTo>
                    <a:pt x="0" y="0"/>
                  </a:lnTo>
                  <a:cubicBezTo>
                    <a:pt x="15240" y="57817"/>
                    <a:pt x="193072" y="103442"/>
                    <a:pt x="391287" y="103442"/>
                  </a:cubicBezTo>
                  <a:cubicBezTo>
                    <a:pt x="589502" y="103442"/>
                    <a:pt x="767334" y="57150"/>
                    <a:pt x="782479" y="0"/>
                  </a:cubicBezTo>
                  <a:lnTo>
                    <a:pt x="694277" y="648272"/>
                  </a:lnTo>
                  <a:cubicBezTo>
                    <a:pt x="694277" y="688467"/>
                    <a:pt x="587693" y="722281"/>
                    <a:pt x="457771" y="731139"/>
                  </a:cubicBezTo>
                </a:path>
              </a:pathLst>
            </a:custGeom>
            <a:noFill/>
            <a:ln w="12700" cap="flat">
              <a:solidFill>
                <a:srgbClr val="FFFFFF"/>
              </a:solidFill>
              <a:prstDash val="solid"/>
              <a:round/>
            </a:ln>
          </p:spPr>
          <p:txBody>
            <a:bodyPr rtlCol="0" anchor="ctr"/>
            <a:lstStyle/>
            <a:p>
              <a:endParaRPr lang="en-US" dirty="0"/>
            </a:p>
          </p:txBody>
        </p:sp>
        <p:sp>
          <p:nvSpPr>
            <p:cNvPr id="173" name="Freeform: Shape 172">
              <a:extLst>
                <a:ext uri="{FF2B5EF4-FFF2-40B4-BE49-F238E27FC236}">
                  <a16:creationId xmlns:a16="http://schemas.microsoft.com/office/drawing/2014/main" id="{AB22F17E-E4A5-4B46-B340-29B8D5BCF1AE}"/>
                </a:ext>
              </a:extLst>
            </p:cNvPr>
            <p:cNvSpPr/>
            <p:nvPr/>
          </p:nvSpPr>
          <p:spPr>
            <a:xfrm>
              <a:off x="5113306" y="9544335"/>
              <a:ext cx="784669" cy="236220"/>
            </a:xfrm>
            <a:custGeom>
              <a:avLst/>
              <a:gdLst>
                <a:gd name="connsiteX0" fmla="*/ 0 w 784669"/>
                <a:gd name="connsiteY0" fmla="*/ 124682 h 236220"/>
                <a:gd name="connsiteX1" fmla="*/ 1048 w 784669"/>
                <a:gd name="connsiteY1" fmla="*/ 132683 h 236220"/>
                <a:gd name="connsiteX2" fmla="*/ 392335 w 784669"/>
                <a:gd name="connsiteY2" fmla="*/ 236220 h 236220"/>
                <a:gd name="connsiteX3" fmla="*/ 783622 w 784669"/>
                <a:gd name="connsiteY3" fmla="*/ 133064 h 236220"/>
                <a:gd name="connsiteX4" fmla="*/ 784670 w 784669"/>
                <a:gd name="connsiteY4" fmla="*/ 125063 h 236220"/>
                <a:gd name="connsiteX5" fmla="*/ 392335 w 784669"/>
                <a:gd name="connsiteY5" fmla="*/ 0 h 236220"/>
                <a:gd name="connsiteX6" fmla="*/ 0 w 784669"/>
                <a:gd name="connsiteY6" fmla="*/ 124682 h 236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84669" h="236220">
                  <a:moveTo>
                    <a:pt x="0" y="124682"/>
                  </a:moveTo>
                  <a:lnTo>
                    <a:pt x="1048" y="132683"/>
                  </a:lnTo>
                  <a:cubicBezTo>
                    <a:pt x="16288" y="190595"/>
                    <a:pt x="194215" y="236220"/>
                    <a:pt x="392335" y="236220"/>
                  </a:cubicBezTo>
                  <a:cubicBezTo>
                    <a:pt x="590455" y="236220"/>
                    <a:pt x="768382" y="190214"/>
                    <a:pt x="783622" y="133064"/>
                  </a:cubicBezTo>
                  <a:lnTo>
                    <a:pt x="784670" y="125063"/>
                  </a:lnTo>
                  <a:cubicBezTo>
                    <a:pt x="784670" y="63532"/>
                    <a:pt x="599504" y="0"/>
                    <a:pt x="392335" y="0"/>
                  </a:cubicBezTo>
                  <a:cubicBezTo>
                    <a:pt x="185166" y="0"/>
                    <a:pt x="0" y="63151"/>
                    <a:pt x="0" y="124682"/>
                  </a:cubicBezTo>
                  <a:close/>
                </a:path>
              </a:pathLst>
            </a:custGeom>
            <a:noFill/>
            <a:ln w="12700" cap="flat">
              <a:solidFill>
                <a:srgbClr val="FFFFFF"/>
              </a:solidFill>
              <a:prstDash val="solid"/>
              <a:round/>
            </a:ln>
          </p:spPr>
          <p:txBody>
            <a:bodyPr rtlCol="0" anchor="ctr"/>
            <a:lstStyle/>
            <a:p>
              <a:endParaRPr lang="en-US" dirty="0"/>
            </a:p>
          </p:txBody>
        </p:sp>
        <p:sp>
          <p:nvSpPr>
            <p:cNvPr id="174" name="Freeform: Shape 173">
              <a:extLst>
                <a:ext uri="{FF2B5EF4-FFF2-40B4-BE49-F238E27FC236}">
                  <a16:creationId xmlns:a16="http://schemas.microsoft.com/office/drawing/2014/main" id="{F38051A2-F85A-429A-843D-0C0325BC4259}"/>
                </a:ext>
              </a:extLst>
            </p:cNvPr>
            <p:cNvSpPr/>
            <p:nvPr/>
          </p:nvSpPr>
          <p:spPr>
            <a:xfrm>
              <a:off x="5896927" y="9669398"/>
              <a:ext cx="1047" cy="8001"/>
            </a:xfrm>
            <a:custGeom>
              <a:avLst/>
              <a:gdLst>
                <a:gd name="connsiteX0" fmla="*/ 0 w 1047"/>
                <a:gd name="connsiteY0" fmla="*/ 8001 h 8001"/>
                <a:gd name="connsiteX1" fmla="*/ 1048 w 1047"/>
                <a:gd name="connsiteY1" fmla="*/ 0 h 8001"/>
              </a:gdLst>
              <a:ahLst/>
              <a:cxnLst>
                <a:cxn ang="0">
                  <a:pos x="connsiteX0" y="connsiteY0"/>
                </a:cxn>
                <a:cxn ang="0">
                  <a:pos x="connsiteX1" y="connsiteY1"/>
                </a:cxn>
              </a:cxnLst>
              <a:rect l="l" t="t" r="r" b="b"/>
              <a:pathLst>
                <a:path w="1047" h="8001">
                  <a:moveTo>
                    <a:pt x="0" y="8001"/>
                  </a:moveTo>
                  <a:cubicBezTo>
                    <a:pt x="681" y="5388"/>
                    <a:pt x="1033" y="2700"/>
                    <a:pt x="1048" y="0"/>
                  </a:cubicBezTo>
                </a:path>
              </a:pathLst>
            </a:custGeom>
            <a:noFill/>
            <a:ln w="12700" cap="flat">
              <a:solidFill>
                <a:srgbClr val="FFFFFF"/>
              </a:solidFill>
              <a:prstDash val="solid"/>
              <a:round/>
            </a:ln>
          </p:spPr>
          <p:txBody>
            <a:bodyPr rtlCol="0" anchor="ctr"/>
            <a:lstStyle/>
            <a:p>
              <a:endParaRPr lang="en-US" dirty="0"/>
            </a:p>
          </p:txBody>
        </p:sp>
        <p:sp>
          <p:nvSpPr>
            <p:cNvPr id="175" name="Freeform: Shape 174">
              <a:extLst>
                <a:ext uri="{FF2B5EF4-FFF2-40B4-BE49-F238E27FC236}">
                  <a16:creationId xmlns:a16="http://schemas.microsoft.com/office/drawing/2014/main" id="{62DEA543-5100-47BC-82F0-C030679D07D1}"/>
                </a:ext>
              </a:extLst>
            </p:cNvPr>
            <p:cNvSpPr/>
            <p:nvPr/>
          </p:nvSpPr>
          <p:spPr>
            <a:xfrm>
              <a:off x="5113304" y="9669017"/>
              <a:ext cx="1049" cy="8001"/>
            </a:xfrm>
            <a:custGeom>
              <a:avLst/>
              <a:gdLst>
                <a:gd name="connsiteX0" fmla="*/ 2 w 1049"/>
                <a:gd name="connsiteY0" fmla="*/ 0 h 8001"/>
                <a:gd name="connsiteX1" fmla="*/ 1050 w 1049"/>
                <a:gd name="connsiteY1" fmla="*/ 8001 h 8001"/>
              </a:gdLst>
              <a:ahLst/>
              <a:cxnLst>
                <a:cxn ang="0">
                  <a:pos x="connsiteX0" y="connsiteY0"/>
                </a:cxn>
                <a:cxn ang="0">
                  <a:pos x="connsiteX1" y="connsiteY1"/>
                </a:cxn>
              </a:cxnLst>
              <a:rect l="l" t="t" r="r" b="b"/>
              <a:pathLst>
                <a:path w="1049" h="8001">
                  <a:moveTo>
                    <a:pt x="2" y="0"/>
                  </a:moveTo>
                  <a:cubicBezTo>
                    <a:pt x="-29" y="2703"/>
                    <a:pt x="324" y="5397"/>
                    <a:pt x="1050" y="8001"/>
                  </a:cubicBezTo>
                </a:path>
              </a:pathLst>
            </a:custGeom>
            <a:noFill/>
            <a:ln w="12700" cap="flat">
              <a:solidFill>
                <a:srgbClr val="FFFFFF"/>
              </a:solidFill>
              <a:prstDash val="solid"/>
              <a:round/>
            </a:ln>
          </p:spPr>
          <p:txBody>
            <a:bodyPr rtlCol="0" anchor="ctr"/>
            <a:lstStyle/>
            <a:p>
              <a:endParaRPr lang="en-US" dirty="0"/>
            </a:p>
          </p:txBody>
        </p:sp>
        <p:sp>
          <p:nvSpPr>
            <p:cNvPr id="176" name="Freeform: Shape 175">
              <a:extLst>
                <a:ext uri="{FF2B5EF4-FFF2-40B4-BE49-F238E27FC236}">
                  <a16:creationId xmlns:a16="http://schemas.microsoft.com/office/drawing/2014/main" id="{8343E0C6-C40D-4C67-B56F-1D63A3D6751E}"/>
                </a:ext>
              </a:extLst>
            </p:cNvPr>
            <p:cNvSpPr/>
            <p:nvPr/>
          </p:nvSpPr>
          <p:spPr>
            <a:xfrm>
              <a:off x="5505640" y="9896475"/>
              <a:ext cx="426304" cy="145841"/>
            </a:xfrm>
            <a:custGeom>
              <a:avLst/>
              <a:gdLst>
                <a:gd name="connsiteX0" fmla="*/ 0 w 426304"/>
                <a:gd name="connsiteY0" fmla="*/ 0 h 145841"/>
                <a:gd name="connsiteX1" fmla="*/ 422243 w 426304"/>
                <a:gd name="connsiteY1" fmla="*/ 137922 h 145841"/>
                <a:gd name="connsiteX2" fmla="*/ 352996 w 426304"/>
                <a:gd name="connsiteY2" fmla="*/ 62579 h 145841"/>
              </a:gdLst>
              <a:ahLst/>
              <a:cxnLst>
                <a:cxn ang="0">
                  <a:pos x="connsiteX0" y="connsiteY0"/>
                </a:cxn>
                <a:cxn ang="0">
                  <a:pos x="connsiteX1" y="connsiteY1"/>
                </a:cxn>
                <a:cxn ang="0">
                  <a:pos x="connsiteX2" y="connsiteY2"/>
                </a:cxn>
              </a:cxnLst>
              <a:rect l="l" t="t" r="r" b="b"/>
              <a:pathLst>
                <a:path w="426304" h="145841">
                  <a:moveTo>
                    <a:pt x="0" y="0"/>
                  </a:moveTo>
                  <a:cubicBezTo>
                    <a:pt x="0" y="0"/>
                    <a:pt x="381571" y="185928"/>
                    <a:pt x="422243" y="137922"/>
                  </a:cubicBezTo>
                  <a:cubicBezTo>
                    <a:pt x="445103" y="110871"/>
                    <a:pt x="364522" y="68866"/>
                    <a:pt x="352996" y="62579"/>
                  </a:cubicBezTo>
                </a:path>
              </a:pathLst>
            </a:custGeom>
            <a:noFill/>
            <a:ln w="12700" cap="flat">
              <a:solidFill>
                <a:srgbClr val="FFFFFF"/>
              </a:solidFill>
              <a:prstDash val="solid"/>
              <a:round/>
            </a:ln>
          </p:spPr>
          <p:txBody>
            <a:bodyPr rtlCol="0" anchor="ctr"/>
            <a:lstStyle/>
            <a:p>
              <a:endParaRPr lang="en-US" dirty="0"/>
            </a:p>
          </p:txBody>
        </p:sp>
        <p:sp>
          <p:nvSpPr>
            <p:cNvPr id="177" name="Freeform: Shape 176">
              <a:extLst>
                <a:ext uri="{FF2B5EF4-FFF2-40B4-BE49-F238E27FC236}">
                  <a16:creationId xmlns:a16="http://schemas.microsoft.com/office/drawing/2014/main" id="{1135C4B8-EBE4-445C-AE5A-9FF57E2AB34F}"/>
                </a:ext>
              </a:extLst>
            </p:cNvPr>
            <p:cNvSpPr/>
            <p:nvPr/>
          </p:nvSpPr>
          <p:spPr>
            <a:xfrm>
              <a:off x="5484209" y="9875139"/>
              <a:ext cx="42862" cy="42862"/>
            </a:xfrm>
            <a:custGeom>
              <a:avLst/>
              <a:gdLst>
                <a:gd name="connsiteX0" fmla="*/ 42863 w 42862"/>
                <a:gd name="connsiteY0" fmla="*/ 21431 h 42862"/>
                <a:gd name="connsiteX1" fmla="*/ 21431 w 42862"/>
                <a:gd name="connsiteY1" fmla="*/ 42862 h 42862"/>
                <a:gd name="connsiteX2" fmla="*/ 0 w 42862"/>
                <a:gd name="connsiteY2" fmla="*/ 21431 h 42862"/>
                <a:gd name="connsiteX3" fmla="*/ 21431 w 42862"/>
                <a:gd name="connsiteY3" fmla="*/ 0 h 42862"/>
                <a:gd name="connsiteX4" fmla="*/ 42863 w 42862"/>
                <a:gd name="connsiteY4" fmla="*/ 21431 h 428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862" h="42862">
                  <a:moveTo>
                    <a:pt x="42863" y="21431"/>
                  </a:moveTo>
                  <a:cubicBezTo>
                    <a:pt x="42863" y="33267"/>
                    <a:pt x="33267" y="42862"/>
                    <a:pt x="21431" y="42862"/>
                  </a:cubicBezTo>
                  <a:cubicBezTo>
                    <a:pt x="9595" y="42862"/>
                    <a:pt x="0" y="33267"/>
                    <a:pt x="0" y="21431"/>
                  </a:cubicBezTo>
                  <a:cubicBezTo>
                    <a:pt x="0" y="9595"/>
                    <a:pt x="9595" y="0"/>
                    <a:pt x="21431" y="0"/>
                  </a:cubicBezTo>
                  <a:cubicBezTo>
                    <a:pt x="33267" y="0"/>
                    <a:pt x="42863" y="9595"/>
                    <a:pt x="42863" y="21431"/>
                  </a:cubicBezTo>
                  <a:close/>
                </a:path>
              </a:pathLst>
            </a:custGeom>
            <a:noFill/>
            <a:ln w="12700" cap="flat">
              <a:solidFill>
                <a:srgbClr val="FFFFFF"/>
              </a:solidFill>
              <a:prstDash val="solid"/>
              <a:round/>
            </a:ln>
          </p:spPr>
          <p:txBody>
            <a:bodyPr rtlCol="0" anchor="ctr"/>
            <a:lstStyle/>
            <a:p>
              <a:endParaRPr lang="en-US" dirty="0"/>
            </a:p>
          </p:txBody>
        </p:sp>
      </p:grpSp>
      <p:grpSp>
        <p:nvGrpSpPr>
          <p:cNvPr id="185" name="Group 184">
            <a:extLst>
              <a:ext uri="{FF2B5EF4-FFF2-40B4-BE49-F238E27FC236}">
                <a16:creationId xmlns:a16="http://schemas.microsoft.com/office/drawing/2014/main" id="{124DCD87-3538-49D3-BC0F-ED2AD21F4174}"/>
              </a:ext>
            </a:extLst>
          </p:cNvPr>
          <p:cNvGrpSpPr/>
          <p:nvPr/>
        </p:nvGrpSpPr>
        <p:grpSpPr>
          <a:xfrm>
            <a:off x="2311166" y="2264110"/>
            <a:ext cx="276225" cy="309562"/>
            <a:chOff x="469106" y="4452938"/>
            <a:chExt cx="276225" cy="309562"/>
          </a:xfrm>
        </p:grpSpPr>
        <p:sp>
          <p:nvSpPr>
            <p:cNvPr id="184" name="Rectangle 183">
              <a:extLst>
                <a:ext uri="{FF2B5EF4-FFF2-40B4-BE49-F238E27FC236}">
                  <a16:creationId xmlns:a16="http://schemas.microsoft.com/office/drawing/2014/main" id="{4C031475-5236-4B61-89C1-9D638B384F55}"/>
                </a:ext>
              </a:extLst>
            </p:cNvPr>
            <p:cNvSpPr/>
            <p:nvPr/>
          </p:nvSpPr>
          <p:spPr>
            <a:xfrm>
              <a:off x="469106" y="4452938"/>
              <a:ext cx="276225" cy="309562"/>
            </a:xfrm>
            <a:prstGeom prst="rect">
              <a:avLst/>
            </a:prstGeom>
            <a:noFill/>
            <a:ln w="12700" cap="flat">
              <a:solidFill>
                <a:schemeClr val="tx1"/>
              </a:solidFill>
              <a:prstDash val="solid"/>
              <a:round/>
            </a:ln>
          </p:spPr>
          <p:txBody>
            <a:bodyPr rtlCol="0" anchor="ctr"/>
            <a:lstStyle/>
            <a:p>
              <a:endParaRPr lang="en-US" dirty="0" err="1">
                <a:solidFill>
                  <a:schemeClr val="tx1"/>
                </a:solidFill>
              </a:endParaRPr>
            </a:p>
          </p:txBody>
        </p:sp>
        <p:grpSp>
          <p:nvGrpSpPr>
            <p:cNvPr id="178" name="Graphic 310">
              <a:extLst>
                <a:ext uri="{FF2B5EF4-FFF2-40B4-BE49-F238E27FC236}">
                  <a16:creationId xmlns:a16="http://schemas.microsoft.com/office/drawing/2014/main" id="{2A16413D-E84D-4FC0-B29F-8AA48B6C0235}"/>
                </a:ext>
              </a:extLst>
            </p:cNvPr>
            <p:cNvGrpSpPr/>
            <p:nvPr/>
          </p:nvGrpSpPr>
          <p:grpSpPr>
            <a:xfrm>
              <a:off x="513883" y="4495800"/>
              <a:ext cx="186670" cy="186670"/>
              <a:chOff x="7414861" y="2524651"/>
              <a:chExt cx="186670" cy="186670"/>
            </a:xfrm>
          </p:grpSpPr>
          <p:sp>
            <p:nvSpPr>
              <p:cNvPr id="181" name="Freeform: Shape 180">
                <a:extLst>
                  <a:ext uri="{FF2B5EF4-FFF2-40B4-BE49-F238E27FC236}">
                    <a16:creationId xmlns:a16="http://schemas.microsoft.com/office/drawing/2014/main" id="{56E2091C-0A97-4C6E-A742-38920B2FB588}"/>
                  </a:ext>
                </a:extLst>
              </p:cNvPr>
              <p:cNvSpPr/>
              <p:nvPr/>
            </p:nvSpPr>
            <p:spPr>
              <a:xfrm>
                <a:off x="7414861" y="2524651"/>
                <a:ext cx="186670" cy="186670"/>
              </a:xfrm>
              <a:custGeom>
                <a:avLst/>
                <a:gdLst>
                  <a:gd name="connsiteX0" fmla="*/ 177980 w 186669"/>
                  <a:gd name="connsiteY0" fmla="*/ 184095 h 186669"/>
                  <a:gd name="connsiteX1" fmla="*/ 11265 w 186669"/>
                  <a:gd name="connsiteY1" fmla="*/ 184095 h 186669"/>
                  <a:gd name="connsiteX2" fmla="*/ 4828 w 186669"/>
                  <a:gd name="connsiteY2" fmla="*/ 177658 h 186669"/>
                  <a:gd name="connsiteX3" fmla="*/ 4828 w 186669"/>
                  <a:gd name="connsiteY3" fmla="*/ 11265 h 186669"/>
                  <a:gd name="connsiteX4" fmla="*/ 11265 w 186669"/>
                  <a:gd name="connsiteY4" fmla="*/ 4828 h 186669"/>
                  <a:gd name="connsiteX5" fmla="*/ 177658 w 186669"/>
                  <a:gd name="connsiteY5" fmla="*/ 4828 h 186669"/>
                  <a:gd name="connsiteX6" fmla="*/ 184095 w 186669"/>
                  <a:gd name="connsiteY6" fmla="*/ 11265 h 186669"/>
                  <a:gd name="connsiteX7" fmla="*/ 184095 w 186669"/>
                  <a:gd name="connsiteY7" fmla="*/ 177658 h 186669"/>
                  <a:gd name="connsiteX8" fmla="*/ 177980 w 186669"/>
                  <a:gd name="connsiteY8" fmla="*/ 184095 h 1866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6669" h="186669">
                    <a:moveTo>
                      <a:pt x="177980" y="184095"/>
                    </a:moveTo>
                    <a:lnTo>
                      <a:pt x="11265" y="184095"/>
                    </a:lnTo>
                    <a:cubicBezTo>
                      <a:pt x="7724" y="184095"/>
                      <a:pt x="4828" y="181198"/>
                      <a:pt x="4828" y="177658"/>
                    </a:cubicBezTo>
                    <a:lnTo>
                      <a:pt x="4828" y="11265"/>
                    </a:lnTo>
                    <a:cubicBezTo>
                      <a:pt x="4828" y="7724"/>
                      <a:pt x="7724" y="4828"/>
                      <a:pt x="11265" y="4828"/>
                    </a:cubicBezTo>
                    <a:lnTo>
                      <a:pt x="177658" y="4828"/>
                    </a:lnTo>
                    <a:cubicBezTo>
                      <a:pt x="181198" y="4828"/>
                      <a:pt x="184095" y="7724"/>
                      <a:pt x="184095" y="11265"/>
                    </a:cubicBezTo>
                    <a:lnTo>
                      <a:pt x="184095" y="177658"/>
                    </a:lnTo>
                    <a:cubicBezTo>
                      <a:pt x="184417" y="181198"/>
                      <a:pt x="181520" y="184095"/>
                      <a:pt x="177980" y="184095"/>
                    </a:cubicBezTo>
                    <a:close/>
                  </a:path>
                </a:pathLst>
              </a:custGeom>
              <a:noFill/>
              <a:ln w="12700" cap="flat">
                <a:solidFill>
                  <a:schemeClr val="tx1"/>
                </a:solidFill>
                <a:prstDash val="solid"/>
                <a:round/>
              </a:ln>
            </p:spPr>
            <p:txBody>
              <a:bodyPr rtlCol="0" anchor="ctr"/>
              <a:lstStyle/>
              <a:p>
                <a:endParaRPr lang="en-US" dirty="0"/>
              </a:p>
            </p:txBody>
          </p:sp>
          <p:sp>
            <p:nvSpPr>
              <p:cNvPr id="182" name="Freeform: Shape 181">
                <a:extLst>
                  <a:ext uri="{FF2B5EF4-FFF2-40B4-BE49-F238E27FC236}">
                    <a16:creationId xmlns:a16="http://schemas.microsoft.com/office/drawing/2014/main" id="{E6DBA8FA-484F-49B8-BCC3-13286C011C5C}"/>
                  </a:ext>
                </a:extLst>
              </p:cNvPr>
              <p:cNvSpPr/>
              <p:nvPr/>
            </p:nvSpPr>
            <p:spPr>
              <a:xfrm>
                <a:off x="7414861" y="2593847"/>
                <a:ext cx="186670" cy="109427"/>
              </a:xfrm>
              <a:custGeom>
                <a:avLst/>
                <a:gdLst>
                  <a:gd name="connsiteX0" fmla="*/ 4828 w 186669"/>
                  <a:gd name="connsiteY0" fmla="*/ 105887 h 109427"/>
                  <a:gd name="connsiteX1" fmla="*/ 81749 w 186669"/>
                  <a:gd name="connsiteY1" fmla="*/ 18667 h 109427"/>
                  <a:gd name="connsiteX2" fmla="*/ 89473 w 186669"/>
                  <a:gd name="connsiteY2" fmla="*/ 18667 h 109427"/>
                  <a:gd name="connsiteX3" fmla="*/ 126485 w 186669"/>
                  <a:gd name="connsiteY3" fmla="*/ 63082 h 109427"/>
                  <a:gd name="connsiteX4" fmla="*/ 134209 w 186669"/>
                  <a:gd name="connsiteY4" fmla="*/ 63082 h 109427"/>
                  <a:gd name="connsiteX5" fmla="*/ 184095 w 186669"/>
                  <a:gd name="connsiteY5" fmla="*/ 4828 h 109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6669" h="109427">
                    <a:moveTo>
                      <a:pt x="4828" y="105887"/>
                    </a:moveTo>
                    <a:lnTo>
                      <a:pt x="81749" y="18667"/>
                    </a:lnTo>
                    <a:cubicBezTo>
                      <a:pt x="83680" y="16414"/>
                      <a:pt x="87542" y="16414"/>
                      <a:pt x="89473" y="18667"/>
                    </a:cubicBezTo>
                    <a:lnTo>
                      <a:pt x="126485" y="63082"/>
                    </a:lnTo>
                    <a:cubicBezTo>
                      <a:pt x="128416" y="65656"/>
                      <a:pt x="132278" y="65656"/>
                      <a:pt x="134209" y="63082"/>
                    </a:cubicBezTo>
                    <a:lnTo>
                      <a:pt x="184095" y="4828"/>
                    </a:lnTo>
                  </a:path>
                </a:pathLst>
              </a:custGeom>
              <a:noFill/>
              <a:ln w="12700" cap="flat">
                <a:solidFill>
                  <a:schemeClr val="tx1"/>
                </a:solidFill>
                <a:prstDash val="solid"/>
                <a:round/>
              </a:ln>
            </p:spPr>
            <p:txBody>
              <a:bodyPr rtlCol="0" anchor="ctr"/>
              <a:lstStyle/>
              <a:p>
                <a:endParaRPr lang="en-US" dirty="0"/>
              </a:p>
            </p:txBody>
          </p:sp>
          <p:sp>
            <p:nvSpPr>
              <p:cNvPr id="183" name="Freeform: Shape 182">
                <a:extLst>
                  <a:ext uri="{FF2B5EF4-FFF2-40B4-BE49-F238E27FC236}">
                    <a16:creationId xmlns:a16="http://schemas.microsoft.com/office/drawing/2014/main" id="{BC189D26-3A29-41B8-88DF-95F12061644A}"/>
                  </a:ext>
                </a:extLst>
              </p:cNvPr>
              <p:cNvSpPr/>
              <p:nvPr/>
            </p:nvSpPr>
            <p:spPr>
              <a:xfrm>
                <a:off x="7538450" y="2557157"/>
                <a:ext cx="35403" cy="35403"/>
              </a:xfrm>
              <a:custGeom>
                <a:avLst/>
                <a:gdLst>
                  <a:gd name="connsiteX0" fmla="*/ 33150 w 35402"/>
                  <a:gd name="connsiteY0" fmla="*/ 18989 h 35402"/>
                  <a:gd name="connsiteX1" fmla="*/ 18989 w 35402"/>
                  <a:gd name="connsiteY1" fmla="*/ 33150 h 35402"/>
                  <a:gd name="connsiteX2" fmla="*/ 4828 w 35402"/>
                  <a:gd name="connsiteY2" fmla="*/ 18989 h 35402"/>
                  <a:gd name="connsiteX3" fmla="*/ 18989 w 35402"/>
                  <a:gd name="connsiteY3" fmla="*/ 4828 h 35402"/>
                  <a:gd name="connsiteX4" fmla="*/ 33150 w 35402"/>
                  <a:gd name="connsiteY4" fmla="*/ 18989 h 35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402" h="35402">
                    <a:moveTo>
                      <a:pt x="33150" y="18989"/>
                    </a:moveTo>
                    <a:cubicBezTo>
                      <a:pt x="33150" y="26810"/>
                      <a:pt x="26810" y="33150"/>
                      <a:pt x="18989" y="33150"/>
                    </a:cubicBezTo>
                    <a:cubicBezTo>
                      <a:pt x="11168" y="33150"/>
                      <a:pt x="4828" y="26810"/>
                      <a:pt x="4828" y="18989"/>
                    </a:cubicBezTo>
                    <a:cubicBezTo>
                      <a:pt x="4828" y="11168"/>
                      <a:pt x="11168" y="4828"/>
                      <a:pt x="18989" y="4828"/>
                    </a:cubicBezTo>
                    <a:cubicBezTo>
                      <a:pt x="26810" y="4828"/>
                      <a:pt x="33150" y="11168"/>
                      <a:pt x="33150" y="18989"/>
                    </a:cubicBezTo>
                    <a:close/>
                  </a:path>
                </a:pathLst>
              </a:custGeom>
              <a:noFill/>
              <a:ln w="12700" cap="flat">
                <a:solidFill>
                  <a:schemeClr val="tx1"/>
                </a:solidFill>
                <a:prstDash val="solid"/>
                <a:round/>
              </a:ln>
            </p:spPr>
            <p:txBody>
              <a:bodyPr rtlCol="0" anchor="ctr"/>
              <a:lstStyle/>
              <a:p>
                <a:endParaRPr lang="en-US" dirty="0"/>
              </a:p>
            </p:txBody>
          </p:sp>
        </p:grpSp>
      </p:grpSp>
      <p:sp>
        <p:nvSpPr>
          <p:cNvPr id="186" name="Freeform: Shape 185">
            <a:extLst>
              <a:ext uri="{FF2B5EF4-FFF2-40B4-BE49-F238E27FC236}">
                <a16:creationId xmlns:a16="http://schemas.microsoft.com/office/drawing/2014/main" id="{F5758CE7-7EF7-432C-B5B6-B57993588B64}"/>
              </a:ext>
            </a:extLst>
          </p:cNvPr>
          <p:cNvSpPr/>
          <p:nvPr/>
        </p:nvSpPr>
        <p:spPr>
          <a:xfrm>
            <a:off x="2020292" y="2113355"/>
            <a:ext cx="329321" cy="225532"/>
          </a:xfrm>
          <a:custGeom>
            <a:avLst/>
            <a:gdLst>
              <a:gd name="connsiteX0" fmla="*/ 980123 w 980122"/>
              <a:gd name="connsiteY0" fmla="*/ 308134 h 671226"/>
              <a:gd name="connsiteX1" fmla="*/ 980123 w 980122"/>
              <a:gd name="connsiteY1" fmla="*/ 27242 h 671226"/>
              <a:gd name="connsiteX2" fmla="*/ 952881 w 980122"/>
              <a:gd name="connsiteY2" fmla="*/ 0 h 671226"/>
              <a:gd name="connsiteX3" fmla="*/ 27146 w 980122"/>
              <a:gd name="connsiteY3" fmla="*/ 0 h 671226"/>
              <a:gd name="connsiteX4" fmla="*/ 0 w 980122"/>
              <a:gd name="connsiteY4" fmla="*/ 27242 h 671226"/>
              <a:gd name="connsiteX5" fmla="*/ 0 w 980122"/>
              <a:gd name="connsiteY5" fmla="*/ 643985 h 671226"/>
              <a:gd name="connsiteX6" fmla="*/ 27146 w 980122"/>
              <a:gd name="connsiteY6" fmla="*/ 671227 h 671226"/>
              <a:gd name="connsiteX7" fmla="*/ 763905 w 980122"/>
              <a:gd name="connsiteY7" fmla="*/ 671227 h 671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80122" h="671226">
                <a:moveTo>
                  <a:pt x="980123" y="308134"/>
                </a:moveTo>
                <a:lnTo>
                  <a:pt x="980123" y="27242"/>
                </a:lnTo>
                <a:cubicBezTo>
                  <a:pt x="980123" y="12196"/>
                  <a:pt x="967926" y="0"/>
                  <a:pt x="952881" y="0"/>
                </a:cubicBezTo>
                <a:lnTo>
                  <a:pt x="27146" y="0"/>
                </a:lnTo>
                <a:cubicBezTo>
                  <a:pt x="12138" y="52"/>
                  <a:pt x="0" y="12234"/>
                  <a:pt x="0" y="27242"/>
                </a:cubicBezTo>
                <a:lnTo>
                  <a:pt x="0" y="643985"/>
                </a:lnTo>
                <a:cubicBezTo>
                  <a:pt x="0" y="658993"/>
                  <a:pt x="12138" y="671174"/>
                  <a:pt x="27146" y="671227"/>
                </a:cubicBezTo>
                <a:lnTo>
                  <a:pt x="763905" y="671227"/>
                </a:lnTo>
              </a:path>
            </a:pathLst>
          </a:custGeom>
          <a:noFill/>
          <a:ln w="12700" cap="flat">
            <a:solidFill>
              <a:srgbClr val="F1F2F2"/>
            </a:solidFill>
            <a:prstDash val="solid"/>
            <a:round/>
          </a:ln>
        </p:spPr>
        <p:txBody>
          <a:bodyPr rtlCol="0" anchor="ctr"/>
          <a:lstStyle/>
          <a:p>
            <a:endParaRPr lang="en-US" dirty="0"/>
          </a:p>
        </p:txBody>
      </p:sp>
      <p:grpSp>
        <p:nvGrpSpPr>
          <p:cNvPr id="189" name="Group 188">
            <a:extLst>
              <a:ext uri="{FF2B5EF4-FFF2-40B4-BE49-F238E27FC236}">
                <a16:creationId xmlns:a16="http://schemas.microsoft.com/office/drawing/2014/main" id="{AD32D8E5-23D7-431E-A614-E70C5463604A}"/>
              </a:ext>
            </a:extLst>
          </p:cNvPr>
          <p:cNvGrpSpPr/>
          <p:nvPr/>
        </p:nvGrpSpPr>
        <p:grpSpPr>
          <a:xfrm>
            <a:off x="2112804" y="2146770"/>
            <a:ext cx="154485" cy="154485"/>
            <a:chOff x="1476853" y="4498885"/>
            <a:chExt cx="154485" cy="154485"/>
          </a:xfrm>
        </p:grpSpPr>
        <p:sp>
          <p:nvSpPr>
            <p:cNvPr id="187" name="Freeform: Shape 186">
              <a:extLst>
                <a:ext uri="{FF2B5EF4-FFF2-40B4-BE49-F238E27FC236}">
                  <a16:creationId xmlns:a16="http://schemas.microsoft.com/office/drawing/2014/main" id="{5F279BAC-4A64-48A7-B252-BE0FD220DE91}"/>
                </a:ext>
              </a:extLst>
            </p:cNvPr>
            <p:cNvSpPr/>
            <p:nvPr/>
          </p:nvSpPr>
          <p:spPr>
            <a:xfrm>
              <a:off x="1476853" y="4498885"/>
              <a:ext cx="154485" cy="154485"/>
            </a:xfrm>
            <a:custGeom>
              <a:avLst/>
              <a:gdLst>
                <a:gd name="connsiteX0" fmla="*/ 152232 w 154485"/>
                <a:gd name="connsiteY0" fmla="*/ 78530 h 154485"/>
                <a:gd name="connsiteX1" fmla="*/ 78530 w 154485"/>
                <a:gd name="connsiteY1" fmla="*/ 152232 h 154485"/>
                <a:gd name="connsiteX2" fmla="*/ 4828 w 154485"/>
                <a:gd name="connsiteY2" fmla="*/ 78530 h 154485"/>
                <a:gd name="connsiteX3" fmla="*/ 78530 w 154485"/>
                <a:gd name="connsiteY3" fmla="*/ 4828 h 154485"/>
                <a:gd name="connsiteX4" fmla="*/ 152232 w 154485"/>
                <a:gd name="connsiteY4" fmla="*/ 78530 h 154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485" h="154485">
                  <a:moveTo>
                    <a:pt x="152232" y="78530"/>
                  </a:moveTo>
                  <a:cubicBezTo>
                    <a:pt x="152232" y="119235"/>
                    <a:pt x="119235" y="152232"/>
                    <a:pt x="78530" y="152232"/>
                  </a:cubicBezTo>
                  <a:cubicBezTo>
                    <a:pt x="37825" y="152232"/>
                    <a:pt x="4828" y="119235"/>
                    <a:pt x="4828" y="78530"/>
                  </a:cubicBezTo>
                  <a:cubicBezTo>
                    <a:pt x="4828" y="37825"/>
                    <a:pt x="37825" y="4828"/>
                    <a:pt x="78530" y="4828"/>
                  </a:cubicBezTo>
                  <a:cubicBezTo>
                    <a:pt x="119235" y="4828"/>
                    <a:pt x="152232" y="37825"/>
                    <a:pt x="152232" y="78530"/>
                  </a:cubicBezTo>
                  <a:close/>
                </a:path>
              </a:pathLst>
            </a:custGeom>
            <a:noFill/>
            <a:ln w="12700" cap="flat">
              <a:solidFill>
                <a:schemeClr val="tx1"/>
              </a:solidFill>
              <a:prstDash val="solid"/>
              <a:round/>
            </a:ln>
          </p:spPr>
          <p:txBody>
            <a:bodyPr rtlCol="0" anchor="ctr"/>
            <a:lstStyle/>
            <a:p>
              <a:endParaRPr lang="en-US" dirty="0"/>
            </a:p>
          </p:txBody>
        </p:sp>
        <p:sp>
          <p:nvSpPr>
            <p:cNvPr id="188" name="Freeform: Shape 187">
              <a:extLst>
                <a:ext uri="{FF2B5EF4-FFF2-40B4-BE49-F238E27FC236}">
                  <a16:creationId xmlns:a16="http://schemas.microsoft.com/office/drawing/2014/main" id="{15B01357-965A-4B1A-8214-D826E3956A58}"/>
                </a:ext>
              </a:extLst>
            </p:cNvPr>
            <p:cNvSpPr/>
            <p:nvPr/>
          </p:nvSpPr>
          <p:spPr>
            <a:xfrm>
              <a:off x="1528348" y="4536541"/>
              <a:ext cx="61150" cy="80461"/>
            </a:xfrm>
            <a:custGeom>
              <a:avLst/>
              <a:gdLst>
                <a:gd name="connsiteX0" fmla="*/ 4828 w 61150"/>
                <a:gd name="connsiteY0" fmla="*/ 4828 h 80461"/>
                <a:gd name="connsiteX1" fmla="*/ 58254 w 61150"/>
                <a:gd name="connsiteY1" fmla="*/ 40874 h 80461"/>
                <a:gd name="connsiteX2" fmla="*/ 4828 w 61150"/>
                <a:gd name="connsiteY2" fmla="*/ 77243 h 80461"/>
              </a:gdLst>
              <a:ahLst/>
              <a:cxnLst>
                <a:cxn ang="0">
                  <a:pos x="connsiteX0" y="connsiteY0"/>
                </a:cxn>
                <a:cxn ang="0">
                  <a:pos x="connsiteX1" y="connsiteY1"/>
                </a:cxn>
                <a:cxn ang="0">
                  <a:pos x="connsiteX2" y="connsiteY2"/>
                </a:cxn>
              </a:cxnLst>
              <a:rect l="l" t="t" r="r" b="b"/>
              <a:pathLst>
                <a:path w="61150" h="80461">
                  <a:moveTo>
                    <a:pt x="4828" y="4828"/>
                  </a:moveTo>
                  <a:lnTo>
                    <a:pt x="58254" y="40874"/>
                  </a:lnTo>
                  <a:lnTo>
                    <a:pt x="4828" y="77243"/>
                  </a:lnTo>
                  <a:close/>
                </a:path>
              </a:pathLst>
            </a:custGeom>
            <a:noFill/>
            <a:ln w="12700" cap="flat">
              <a:solidFill>
                <a:schemeClr val="tx1"/>
              </a:solidFill>
              <a:prstDash val="solid"/>
              <a:round/>
            </a:ln>
          </p:spPr>
          <p:txBody>
            <a:bodyPr rtlCol="0" anchor="ctr"/>
            <a:lstStyle/>
            <a:p>
              <a:endParaRPr lang="en-US" dirty="0"/>
            </a:p>
          </p:txBody>
        </p:sp>
      </p:grpSp>
      <p:cxnSp>
        <p:nvCxnSpPr>
          <p:cNvPr id="191" name="Straight Arrow Connector 190">
            <a:extLst>
              <a:ext uri="{FF2B5EF4-FFF2-40B4-BE49-F238E27FC236}">
                <a16:creationId xmlns:a16="http://schemas.microsoft.com/office/drawing/2014/main" id="{00F367BF-F250-4A08-8575-42094A896837}"/>
              </a:ext>
            </a:extLst>
          </p:cNvPr>
          <p:cNvCxnSpPr/>
          <p:nvPr/>
        </p:nvCxnSpPr>
        <p:spPr>
          <a:xfrm>
            <a:off x="2946400" y="2362686"/>
            <a:ext cx="292100" cy="0"/>
          </a:xfrm>
          <a:prstGeom prst="straightConnector1">
            <a:avLst/>
          </a:prstGeom>
          <a:ln w="12700">
            <a:solidFill>
              <a:schemeClr val="tx1"/>
            </a:solidFill>
            <a:tailEnd type="arrow" w="lg" len="sm"/>
          </a:ln>
          <a:effectLst/>
        </p:spPr>
        <p:style>
          <a:lnRef idx="2">
            <a:schemeClr val="accent1"/>
          </a:lnRef>
          <a:fillRef idx="0">
            <a:schemeClr val="accent1"/>
          </a:fillRef>
          <a:effectRef idx="1">
            <a:schemeClr val="accent1"/>
          </a:effectRef>
          <a:fontRef idx="minor">
            <a:schemeClr val="tx1"/>
          </a:fontRef>
        </p:style>
      </p:cxnSp>
      <p:cxnSp>
        <p:nvCxnSpPr>
          <p:cNvPr id="193" name="Straight Arrow Connector 192">
            <a:extLst>
              <a:ext uri="{FF2B5EF4-FFF2-40B4-BE49-F238E27FC236}">
                <a16:creationId xmlns:a16="http://schemas.microsoft.com/office/drawing/2014/main" id="{47B31B90-FB84-4537-90D6-7388E74FD92B}"/>
              </a:ext>
            </a:extLst>
          </p:cNvPr>
          <p:cNvCxnSpPr/>
          <p:nvPr/>
        </p:nvCxnSpPr>
        <p:spPr>
          <a:xfrm>
            <a:off x="5613400" y="2362686"/>
            <a:ext cx="292100" cy="0"/>
          </a:xfrm>
          <a:prstGeom prst="straightConnector1">
            <a:avLst/>
          </a:prstGeom>
          <a:ln w="12700">
            <a:solidFill>
              <a:schemeClr val="tx1"/>
            </a:solidFill>
            <a:tailEnd type="arrow" w="lg" len="sm"/>
          </a:ln>
          <a:effectLst/>
        </p:spPr>
        <p:style>
          <a:lnRef idx="2">
            <a:schemeClr val="accent1"/>
          </a:lnRef>
          <a:fillRef idx="0">
            <a:schemeClr val="accent1"/>
          </a:fillRef>
          <a:effectRef idx="1">
            <a:schemeClr val="accent1"/>
          </a:effectRef>
          <a:fontRef idx="minor">
            <a:schemeClr val="tx1"/>
          </a:fontRef>
        </p:style>
      </p:cxnSp>
      <p:grpSp>
        <p:nvGrpSpPr>
          <p:cNvPr id="271" name="Group 270">
            <a:extLst>
              <a:ext uri="{FF2B5EF4-FFF2-40B4-BE49-F238E27FC236}">
                <a16:creationId xmlns:a16="http://schemas.microsoft.com/office/drawing/2014/main" id="{7473939D-D3F7-4B0C-9A7E-1C07CBC6EDC9}"/>
              </a:ext>
            </a:extLst>
          </p:cNvPr>
          <p:cNvGrpSpPr/>
          <p:nvPr/>
        </p:nvGrpSpPr>
        <p:grpSpPr>
          <a:xfrm>
            <a:off x="7786171" y="1923826"/>
            <a:ext cx="826835" cy="705897"/>
            <a:chOff x="7872457" y="2132890"/>
            <a:chExt cx="826835" cy="705897"/>
          </a:xfrm>
        </p:grpSpPr>
        <p:grpSp>
          <p:nvGrpSpPr>
            <p:cNvPr id="242" name="Group 241">
              <a:extLst>
                <a:ext uri="{FF2B5EF4-FFF2-40B4-BE49-F238E27FC236}">
                  <a16:creationId xmlns:a16="http://schemas.microsoft.com/office/drawing/2014/main" id="{ED85E9CC-D3BF-4360-981F-475951FA9AC0}"/>
                </a:ext>
              </a:extLst>
            </p:cNvPr>
            <p:cNvGrpSpPr/>
            <p:nvPr/>
          </p:nvGrpSpPr>
          <p:grpSpPr>
            <a:xfrm>
              <a:off x="8298445" y="2132890"/>
              <a:ext cx="400847" cy="527397"/>
              <a:chOff x="6486232" y="1563331"/>
              <a:chExt cx="403516" cy="530908"/>
            </a:xfrm>
          </p:grpSpPr>
          <p:sp>
            <p:nvSpPr>
              <p:cNvPr id="243" name="Flowchart: Off-page Connector 242">
                <a:extLst>
                  <a:ext uri="{FF2B5EF4-FFF2-40B4-BE49-F238E27FC236}">
                    <a16:creationId xmlns:a16="http://schemas.microsoft.com/office/drawing/2014/main" id="{6AAEC766-65F8-4940-8CFB-16727B6B05EC}"/>
                  </a:ext>
                </a:extLst>
              </p:cNvPr>
              <p:cNvSpPr/>
              <p:nvPr/>
            </p:nvSpPr>
            <p:spPr>
              <a:xfrm rot="10800000">
                <a:off x="6486232" y="1563331"/>
                <a:ext cx="403516" cy="530908"/>
              </a:xfrm>
              <a:prstGeom prst="flowChartOffpageConnector">
                <a:avLst/>
              </a:prstGeom>
              <a:no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244" name="Oval 243">
                <a:extLst>
                  <a:ext uri="{FF2B5EF4-FFF2-40B4-BE49-F238E27FC236}">
                    <a16:creationId xmlns:a16="http://schemas.microsoft.com/office/drawing/2014/main" id="{5C7FCA3F-FBBA-4464-8BB0-B6E374FB767F}"/>
                  </a:ext>
                </a:extLst>
              </p:cNvPr>
              <p:cNvSpPr/>
              <p:nvPr/>
            </p:nvSpPr>
            <p:spPr>
              <a:xfrm>
                <a:off x="6643588" y="1676710"/>
                <a:ext cx="88804" cy="88804"/>
              </a:xfrm>
              <a:prstGeom prst="ellipse">
                <a:avLst/>
              </a:prstGeom>
              <a:no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245" name="Rectangle 244">
                <a:extLst>
                  <a:ext uri="{FF2B5EF4-FFF2-40B4-BE49-F238E27FC236}">
                    <a16:creationId xmlns:a16="http://schemas.microsoft.com/office/drawing/2014/main" id="{8F4B0E2D-2DF2-43CD-B02C-036DBA1C4BE7}"/>
                  </a:ext>
                </a:extLst>
              </p:cNvPr>
              <p:cNvSpPr/>
              <p:nvPr/>
            </p:nvSpPr>
            <p:spPr>
              <a:xfrm>
                <a:off x="6549577" y="1822887"/>
                <a:ext cx="276826" cy="166965"/>
              </a:xfrm>
              <a:prstGeom prst="rect">
                <a:avLst/>
              </a:prstGeom>
              <a:no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cxnSp>
            <p:nvCxnSpPr>
              <p:cNvPr id="246" name="Straight Connector 245">
                <a:extLst>
                  <a:ext uri="{FF2B5EF4-FFF2-40B4-BE49-F238E27FC236}">
                    <a16:creationId xmlns:a16="http://schemas.microsoft.com/office/drawing/2014/main" id="{4D94790E-6EF9-438E-8AEE-C20832C50F4F}"/>
                  </a:ext>
                </a:extLst>
              </p:cNvPr>
              <p:cNvCxnSpPr>
                <a:cxnSpLocks/>
              </p:cNvCxnSpPr>
              <p:nvPr/>
            </p:nvCxnSpPr>
            <p:spPr>
              <a:xfrm>
                <a:off x="6601888" y="1911691"/>
                <a:ext cx="172204" cy="0"/>
              </a:xfrm>
              <a:prstGeom prst="line">
                <a:avLst/>
              </a:prstGeom>
              <a:ln w="12700">
                <a:solidFill>
                  <a:schemeClr val="tx1"/>
                </a:solidFill>
                <a:tailEnd type="none"/>
              </a:ln>
              <a:effectLst/>
            </p:spPr>
            <p:style>
              <a:lnRef idx="2">
                <a:schemeClr val="accent1"/>
              </a:lnRef>
              <a:fillRef idx="0">
                <a:schemeClr val="accent1"/>
              </a:fillRef>
              <a:effectRef idx="1">
                <a:schemeClr val="accent1"/>
              </a:effectRef>
              <a:fontRef idx="minor">
                <a:schemeClr val="tx1"/>
              </a:fontRef>
            </p:style>
          </p:cxnSp>
        </p:grpSp>
        <p:sp>
          <p:nvSpPr>
            <p:cNvPr id="270" name="Oval 269">
              <a:extLst>
                <a:ext uri="{FF2B5EF4-FFF2-40B4-BE49-F238E27FC236}">
                  <a16:creationId xmlns:a16="http://schemas.microsoft.com/office/drawing/2014/main" id="{76D9D841-C7C8-4EA7-BF0E-5A892271F8B4}"/>
                </a:ext>
              </a:extLst>
            </p:cNvPr>
            <p:cNvSpPr/>
            <p:nvPr/>
          </p:nvSpPr>
          <p:spPr>
            <a:xfrm>
              <a:off x="7872457" y="2278811"/>
              <a:ext cx="559976" cy="559976"/>
            </a:xfrm>
            <a:prstGeom prst="ellipse">
              <a:avLst/>
            </a:prstGeom>
            <a:solidFill>
              <a:schemeClr val="bg1"/>
            </a:solidFill>
            <a:ln w="12700">
              <a:noFill/>
              <a:prstDash val="dash"/>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247" name="Group 246">
              <a:extLst>
                <a:ext uri="{FF2B5EF4-FFF2-40B4-BE49-F238E27FC236}">
                  <a16:creationId xmlns:a16="http://schemas.microsoft.com/office/drawing/2014/main" id="{874B16C0-86FE-488F-B8FF-BE8C4C07228C}"/>
                </a:ext>
              </a:extLst>
            </p:cNvPr>
            <p:cNvGrpSpPr/>
            <p:nvPr/>
          </p:nvGrpSpPr>
          <p:grpSpPr>
            <a:xfrm>
              <a:off x="7875541" y="2335875"/>
              <a:ext cx="319897" cy="319897"/>
              <a:chOff x="666336" y="1018331"/>
              <a:chExt cx="205980" cy="209199"/>
            </a:xfrm>
          </p:grpSpPr>
          <p:sp>
            <p:nvSpPr>
              <p:cNvPr id="248" name="Freeform: Shape 247">
                <a:extLst>
                  <a:ext uri="{FF2B5EF4-FFF2-40B4-BE49-F238E27FC236}">
                    <a16:creationId xmlns:a16="http://schemas.microsoft.com/office/drawing/2014/main" id="{E3D71496-D135-4026-AD83-80ECFAD2A43B}"/>
                  </a:ext>
                </a:extLst>
              </p:cNvPr>
              <p:cNvSpPr/>
              <p:nvPr/>
            </p:nvSpPr>
            <p:spPr>
              <a:xfrm>
                <a:off x="666336" y="1018331"/>
                <a:ext cx="205980" cy="209199"/>
              </a:xfrm>
              <a:custGeom>
                <a:avLst/>
                <a:gdLst>
                  <a:gd name="connsiteX0" fmla="*/ 23816 w 205980"/>
                  <a:gd name="connsiteY0" fmla="*/ 163175 h 209198"/>
                  <a:gd name="connsiteX1" fmla="*/ 28000 w 205980"/>
                  <a:gd name="connsiteY1" fmla="*/ 167681 h 209198"/>
                  <a:gd name="connsiteX2" fmla="*/ 32184 w 205980"/>
                  <a:gd name="connsiteY2" fmla="*/ 172187 h 209198"/>
                  <a:gd name="connsiteX3" fmla="*/ 36368 w 205980"/>
                  <a:gd name="connsiteY3" fmla="*/ 176693 h 209198"/>
                  <a:gd name="connsiteX4" fmla="*/ 64047 w 205980"/>
                  <a:gd name="connsiteY4" fmla="*/ 162531 h 209198"/>
                  <a:gd name="connsiteX5" fmla="*/ 83680 w 205980"/>
                  <a:gd name="connsiteY5" fmla="*/ 172187 h 209198"/>
                  <a:gd name="connsiteX6" fmla="*/ 89151 w 205980"/>
                  <a:gd name="connsiteY6" fmla="*/ 202762 h 209198"/>
                  <a:gd name="connsiteX7" fmla="*/ 95266 w 205980"/>
                  <a:gd name="connsiteY7" fmla="*/ 203084 h 209198"/>
                  <a:gd name="connsiteX8" fmla="*/ 101381 w 205980"/>
                  <a:gd name="connsiteY8" fmla="*/ 203406 h 209198"/>
                  <a:gd name="connsiteX9" fmla="*/ 107496 w 205980"/>
                  <a:gd name="connsiteY9" fmla="*/ 204371 h 209198"/>
                  <a:gd name="connsiteX10" fmla="*/ 117151 w 205980"/>
                  <a:gd name="connsiteY10" fmla="*/ 174762 h 209198"/>
                  <a:gd name="connsiteX11" fmla="*/ 137749 w 205980"/>
                  <a:gd name="connsiteY11" fmla="*/ 167681 h 209198"/>
                  <a:gd name="connsiteX12" fmla="*/ 163497 w 205980"/>
                  <a:gd name="connsiteY12" fmla="*/ 185382 h 209198"/>
                  <a:gd name="connsiteX13" fmla="*/ 168003 w 205980"/>
                  <a:gd name="connsiteY13" fmla="*/ 181198 h 209198"/>
                  <a:gd name="connsiteX14" fmla="*/ 172509 w 205980"/>
                  <a:gd name="connsiteY14" fmla="*/ 177014 h 209198"/>
                  <a:gd name="connsiteX15" fmla="*/ 177015 w 205980"/>
                  <a:gd name="connsiteY15" fmla="*/ 172830 h 209198"/>
                  <a:gd name="connsiteX16" fmla="*/ 162853 w 205980"/>
                  <a:gd name="connsiteY16" fmla="*/ 145152 h 209198"/>
                  <a:gd name="connsiteX17" fmla="*/ 172509 w 205980"/>
                  <a:gd name="connsiteY17" fmla="*/ 125519 h 209198"/>
                  <a:gd name="connsiteX18" fmla="*/ 203084 w 205980"/>
                  <a:gd name="connsiteY18" fmla="*/ 120048 h 209198"/>
                  <a:gd name="connsiteX19" fmla="*/ 203406 w 205980"/>
                  <a:gd name="connsiteY19" fmla="*/ 113933 h 209198"/>
                  <a:gd name="connsiteX20" fmla="*/ 203728 w 205980"/>
                  <a:gd name="connsiteY20" fmla="*/ 107818 h 209198"/>
                  <a:gd name="connsiteX21" fmla="*/ 204049 w 205980"/>
                  <a:gd name="connsiteY21" fmla="*/ 101703 h 209198"/>
                  <a:gd name="connsiteX22" fmla="*/ 174440 w 205980"/>
                  <a:gd name="connsiteY22" fmla="*/ 92048 h 209198"/>
                  <a:gd name="connsiteX23" fmla="*/ 167359 w 205980"/>
                  <a:gd name="connsiteY23" fmla="*/ 71128 h 209198"/>
                  <a:gd name="connsiteX24" fmla="*/ 185061 w 205980"/>
                  <a:gd name="connsiteY24" fmla="*/ 45702 h 209198"/>
                  <a:gd name="connsiteX25" fmla="*/ 180877 w 205980"/>
                  <a:gd name="connsiteY25" fmla="*/ 41196 h 209198"/>
                  <a:gd name="connsiteX26" fmla="*/ 176693 w 205980"/>
                  <a:gd name="connsiteY26" fmla="*/ 36690 h 209198"/>
                  <a:gd name="connsiteX27" fmla="*/ 172509 w 205980"/>
                  <a:gd name="connsiteY27" fmla="*/ 32184 h 209198"/>
                  <a:gd name="connsiteX28" fmla="*/ 144830 w 205980"/>
                  <a:gd name="connsiteY28" fmla="*/ 46346 h 209198"/>
                  <a:gd name="connsiteX29" fmla="*/ 124876 w 205980"/>
                  <a:gd name="connsiteY29" fmla="*/ 36368 h 209198"/>
                  <a:gd name="connsiteX30" fmla="*/ 119404 w 205980"/>
                  <a:gd name="connsiteY30" fmla="*/ 5793 h 209198"/>
                  <a:gd name="connsiteX31" fmla="*/ 113289 w 205980"/>
                  <a:gd name="connsiteY31" fmla="*/ 5471 h 209198"/>
                  <a:gd name="connsiteX32" fmla="*/ 107174 w 205980"/>
                  <a:gd name="connsiteY32" fmla="*/ 5150 h 209198"/>
                  <a:gd name="connsiteX33" fmla="*/ 101059 w 205980"/>
                  <a:gd name="connsiteY33" fmla="*/ 4828 h 209198"/>
                  <a:gd name="connsiteX34" fmla="*/ 91726 w 205980"/>
                  <a:gd name="connsiteY34" fmla="*/ 34116 h 209198"/>
                  <a:gd name="connsiteX35" fmla="*/ 70806 w 205980"/>
                  <a:gd name="connsiteY35" fmla="*/ 41196 h 209198"/>
                  <a:gd name="connsiteX36" fmla="*/ 45380 w 205980"/>
                  <a:gd name="connsiteY36" fmla="*/ 23495 h 209198"/>
                  <a:gd name="connsiteX37" fmla="*/ 40874 w 205980"/>
                  <a:gd name="connsiteY37" fmla="*/ 27679 h 209198"/>
                  <a:gd name="connsiteX38" fmla="*/ 36368 w 205980"/>
                  <a:gd name="connsiteY38" fmla="*/ 31863 h 209198"/>
                  <a:gd name="connsiteX39" fmla="*/ 31863 w 205980"/>
                  <a:gd name="connsiteY39" fmla="*/ 36047 h 209198"/>
                  <a:gd name="connsiteX40" fmla="*/ 46024 w 205980"/>
                  <a:gd name="connsiteY40" fmla="*/ 63403 h 209198"/>
                  <a:gd name="connsiteX41" fmla="*/ 36047 w 205980"/>
                  <a:gd name="connsiteY41" fmla="*/ 83358 h 209198"/>
                  <a:gd name="connsiteX42" fmla="*/ 5793 w 205980"/>
                  <a:gd name="connsiteY42" fmla="*/ 88829 h 209198"/>
                  <a:gd name="connsiteX43" fmla="*/ 5471 w 205980"/>
                  <a:gd name="connsiteY43" fmla="*/ 94944 h 209198"/>
                  <a:gd name="connsiteX44" fmla="*/ 5150 w 205980"/>
                  <a:gd name="connsiteY44" fmla="*/ 101059 h 209198"/>
                  <a:gd name="connsiteX45" fmla="*/ 4828 w 205980"/>
                  <a:gd name="connsiteY45" fmla="*/ 107174 h 209198"/>
                  <a:gd name="connsiteX46" fmla="*/ 34116 w 205980"/>
                  <a:gd name="connsiteY46" fmla="*/ 116508 h 209198"/>
                  <a:gd name="connsiteX47" fmla="*/ 41196 w 205980"/>
                  <a:gd name="connsiteY47" fmla="*/ 137428 h 209198"/>
                  <a:gd name="connsiteX48" fmla="*/ 23816 w 205980"/>
                  <a:gd name="connsiteY48" fmla="*/ 163175 h 209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05980" h="209198">
                    <a:moveTo>
                      <a:pt x="23816" y="163175"/>
                    </a:moveTo>
                    <a:lnTo>
                      <a:pt x="28000" y="167681"/>
                    </a:lnTo>
                    <a:lnTo>
                      <a:pt x="32184" y="172187"/>
                    </a:lnTo>
                    <a:lnTo>
                      <a:pt x="36368" y="176693"/>
                    </a:lnTo>
                    <a:lnTo>
                      <a:pt x="64047" y="162531"/>
                    </a:lnTo>
                    <a:cubicBezTo>
                      <a:pt x="70162" y="166715"/>
                      <a:pt x="76921" y="169934"/>
                      <a:pt x="83680" y="172187"/>
                    </a:cubicBezTo>
                    <a:lnTo>
                      <a:pt x="89151" y="202762"/>
                    </a:lnTo>
                    <a:lnTo>
                      <a:pt x="95266" y="203084"/>
                    </a:lnTo>
                    <a:lnTo>
                      <a:pt x="101381" y="203406"/>
                    </a:lnTo>
                    <a:lnTo>
                      <a:pt x="107496" y="204371"/>
                    </a:lnTo>
                    <a:lnTo>
                      <a:pt x="117151" y="174762"/>
                    </a:lnTo>
                    <a:cubicBezTo>
                      <a:pt x="124232" y="173474"/>
                      <a:pt x="131313" y="171221"/>
                      <a:pt x="137749" y="167681"/>
                    </a:cubicBezTo>
                    <a:lnTo>
                      <a:pt x="163497" y="185382"/>
                    </a:lnTo>
                    <a:lnTo>
                      <a:pt x="168003" y="181198"/>
                    </a:lnTo>
                    <a:lnTo>
                      <a:pt x="172509" y="177014"/>
                    </a:lnTo>
                    <a:lnTo>
                      <a:pt x="177015" y="172830"/>
                    </a:lnTo>
                    <a:lnTo>
                      <a:pt x="162853" y="145152"/>
                    </a:lnTo>
                    <a:cubicBezTo>
                      <a:pt x="167037" y="139037"/>
                      <a:pt x="170256" y="132278"/>
                      <a:pt x="172509" y="125519"/>
                    </a:cubicBezTo>
                    <a:lnTo>
                      <a:pt x="203084" y="120048"/>
                    </a:lnTo>
                    <a:lnTo>
                      <a:pt x="203406" y="113933"/>
                    </a:lnTo>
                    <a:lnTo>
                      <a:pt x="203728" y="107818"/>
                    </a:lnTo>
                    <a:lnTo>
                      <a:pt x="204049" y="101703"/>
                    </a:lnTo>
                    <a:lnTo>
                      <a:pt x="174440" y="92048"/>
                    </a:lnTo>
                    <a:cubicBezTo>
                      <a:pt x="173152" y="84967"/>
                      <a:pt x="170899" y="77886"/>
                      <a:pt x="167359" y="71128"/>
                    </a:cubicBezTo>
                    <a:lnTo>
                      <a:pt x="185061" y="45702"/>
                    </a:lnTo>
                    <a:lnTo>
                      <a:pt x="180877" y="41196"/>
                    </a:lnTo>
                    <a:lnTo>
                      <a:pt x="176693" y="36690"/>
                    </a:lnTo>
                    <a:lnTo>
                      <a:pt x="172509" y="32184"/>
                    </a:lnTo>
                    <a:lnTo>
                      <a:pt x="144830" y="46346"/>
                    </a:lnTo>
                    <a:cubicBezTo>
                      <a:pt x="138715" y="41840"/>
                      <a:pt x="131956" y="38621"/>
                      <a:pt x="124876" y="36368"/>
                    </a:cubicBezTo>
                    <a:lnTo>
                      <a:pt x="119404" y="5793"/>
                    </a:lnTo>
                    <a:lnTo>
                      <a:pt x="113289" y="5471"/>
                    </a:lnTo>
                    <a:lnTo>
                      <a:pt x="107174" y="5150"/>
                    </a:lnTo>
                    <a:lnTo>
                      <a:pt x="101059" y="4828"/>
                    </a:lnTo>
                    <a:lnTo>
                      <a:pt x="91726" y="34116"/>
                    </a:lnTo>
                    <a:cubicBezTo>
                      <a:pt x="84323" y="35403"/>
                      <a:pt x="77243" y="37656"/>
                      <a:pt x="70806" y="41196"/>
                    </a:cubicBezTo>
                    <a:lnTo>
                      <a:pt x="45380" y="23495"/>
                    </a:lnTo>
                    <a:lnTo>
                      <a:pt x="40874" y="27679"/>
                    </a:lnTo>
                    <a:lnTo>
                      <a:pt x="36368" y="31863"/>
                    </a:lnTo>
                    <a:lnTo>
                      <a:pt x="31863" y="36047"/>
                    </a:lnTo>
                    <a:lnTo>
                      <a:pt x="46024" y="63403"/>
                    </a:lnTo>
                    <a:cubicBezTo>
                      <a:pt x="41518" y="69518"/>
                      <a:pt x="38300" y="76277"/>
                      <a:pt x="36047" y="83358"/>
                    </a:cubicBezTo>
                    <a:lnTo>
                      <a:pt x="5793" y="88829"/>
                    </a:lnTo>
                    <a:lnTo>
                      <a:pt x="5471" y="94944"/>
                    </a:lnTo>
                    <a:lnTo>
                      <a:pt x="5150" y="101059"/>
                    </a:lnTo>
                    <a:lnTo>
                      <a:pt x="4828" y="107174"/>
                    </a:lnTo>
                    <a:lnTo>
                      <a:pt x="34116" y="116508"/>
                    </a:lnTo>
                    <a:cubicBezTo>
                      <a:pt x="35403" y="123588"/>
                      <a:pt x="37656" y="130669"/>
                      <a:pt x="41196" y="137428"/>
                    </a:cubicBezTo>
                    <a:lnTo>
                      <a:pt x="23816" y="163175"/>
                    </a:lnTo>
                    <a:close/>
                  </a:path>
                </a:pathLst>
              </a:custGeom>
              <a:noFill/>
              <a:ln w="12700" cap="flat">
                <a:solidFill>
                  <a:schemeClr val="tx1"/>
                </a:solidFill>
                <a:prstDash val="solid"/>
                <a:round/>
              </a:ln>
            </p:spPr>
            <p:txBody>
              <a:bodyPr rtlCol="0" anchor="ctr"/>
              <a:lstStyle/>
              <a:p>
                <a:endParaRPr lang="en-US" dirty="0"/>
              </a:p>
            </p:txBody>
          </p:sp>
          <p:sp>
            <p:nvSpPr>
              <p:cNvPr id="249" name="Freeform: Shape 248">
                <a:extLst>
                  <a:ext uri="{FF2B5EF4-FFF2-40B4-BE49-F238E27FC236}">
                    <a16:creationId xmlns:a16="http://schemas.microsoft.com/office/drawing/2014/main" id="{BA69403E-3476-4095-8710-FB06078224FC}"/>
                  </a:ext>
                </a:extLst>
              </p:cNvPr>
              <p:cNvSpPr/>
              <p:nvPr/>
            </p:nvSpPr>
            <p:spPr>
              <a:xfrm>
                <a:off x="726199" y="1078194"/>
                <a:ext cx="86898" cy="86898"/>
              </a:xfrm>
              <a:custGeom>
                <a:avLst/>
                <a:gdLst>
                  <a:gd name="connsiteX0" fmla="*/ 84645 w 86898"/>
                  <a:gd name="connsiteY0" fmla="*/ 44736 h 86898"/>
                  <a:gd name="connsiteX1" fmla="*/ 44736 w 86898"/>
                  <a:gd name="connsiteY1" fmla="*/ 84645 h 86898"/>
                  <a:gd name="connsiteX2" fmla="*/ 4828 w 86898"/>
                  <a:gd name="connsiteY2" fmla="*/ 44736 h 86898"/>
                  <a:gd name="connsiteX3" fmla="*/ 44736 w 86898"/>
                  <a:gd name="connsiteY3" fmla="*/ 4828 h 86898"/>
                  <a:gd name="connsiteX4" fmla="*/ 84645 w 86898"/>
                  <a:gd name="connsiteY4" fmla="*/ 44736 h 86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898" h="86898">
                    <a:moveTo>
                      <a:pt x="84645" y="44736"/>
                    </a:moveTo>
                    <a:cubicBezTo>
                      <a:pt x="84645" y="66777"/>
                      <a:pt x="66777" y="84645"/>
                      <a:pt x="44736" y="84645"/>
                    </a:cubicBezTo>
                    <a:cubicBezTo>
                      <a:pt x="22695" y="84645"/>
                      <a:pt x="4828" y="66777"/>
                      <a:pt x="4828" y="44736"/>
                    </a:cubicBezTo>
                    <a:cubicBezTo>
                      <a:pt x="4828" y="22695"/>
                      <a:pt x="22695" y="4828"/>
                      <a:pt x="44736" y="4828"/>
                    </a:cubicBezTo>
                    <a:cubicBezTo>
                      <a:pt x="66777" y="4828"/>
                      <a:pt x="84645" y="22695"/>
                      <a:pt x="84645" y="44736"/>
                    </a:cubicBezTo>
                    <a:close/>
                  </a:path>
                </a:pathLst>
              </a:custGeom>
              <a:noFill/>
              <a:ln w="12700" cap="flat">
                <a:solidFill>
                  <a:schemeClr val="tx1"/>
                </a:solidFill>
                <a:prstDash val="solid"/>
                <a:round/>
              </a:ln>
            </p:spPr>
            <p:txBody>
              <a:bodyPr rtlCol="0" anchor="ctr"/>
              <a:lstStyle/>
              <a:p>
                <a:endParaRPr lang="en-US" dirty="0"/>
              </a:p>
            </p:txBody>
          </p:sp>
        </p:grpSp>
        <p:grpSp>
          <p:nvGrpSpPr>
            <p:cNvPr id="250" name="Group 249">
              <a:extLst>
                <a:ext uri="{FF2B5EF4-FFF2-40B4-BE49-F238E27FC236}">
                  <a16:creationId xmlns:a16="http://schemas.microsoft.com/office/drawing/2014/main" id="{16629210-83BB-402F-A159-0B8CECE8826B}"/>
                </a:ext>
              </a:extLst>
            </p:cNvPr>
            <p:cNvGrpSpPr/>
            <p:nvPr/>
          </p:nvGrpSpPr>
          <p:grpSpPr>
            <a:xfrm>
              <a:off x="8150064" y="2535954"/>
              <a:ext cx="270314" cy="270314"/>
              <a:chOff x="666336" y="1018331"/>
              <a:chExt cx="205980" cy="209199"/>
            </a:xfrm>
          </p:grpSpPr>
          <p:sp>
            <p:nvSpPr>
              <p:cNvPr id="251" name="Freeform: Shape 250">
                <a:extLst>
                  <a:ext uri="{FF2B5EF4-FFF2-40B4-BE49-F238E27FC236}">
                    <a16:creationId xmlns:a16="http://schemas.microsoft.com/office/drawing/2014/main" id="{80242CB6-838F-4D0C-8649-3C60B2F8A098}"/>
                  </a:ext>
                </a:extLst>
              </p:cNvPr>
              <p:cNvSpPr/>
              <p:nvPr/>
            </p:nvSpPr>
            <p:spPr>
              <a:xfrm>
                <a:off x="666336" y="1018331"/>
                <a:ext cx="205980" cy="209199"/>
              </a:xfrm>
              <a:custGeom>
                <a:avLst/>
                <a:gdLst>
                  <a:gd name="connsiteX0" fmla="*/ 23816 w 205980"/>
                  <a:gd name="connsiteY0" fmla="*/ 163175 h 209198"/>
                  <a:gd name="connsiteX1" fmla="*/ 28000 w 205980"/>
                  <a:gd name="connsiteY1" fmla="*/ 167681 h 209198"/>
                  <a:gd name="connsiteX2" fmla="*/ 32184 w 205980"/>
                  <a:gd name="connsiteY2" fmla="*/ 172187 h 209198"/>
                  <a:gd name="connsiteX3" fmla="*/ 36368 w 205980"/>
                  <a:gd name="connsiteY3" fmla="*/ 176693 h 209198"/>
                  <a:gd name="connsiteX4" fmla="*/ 64047 w 205980"/>
                  <a:gd name="connsiteY4" fmla="*/ 162531 h 209198"/>
                  <a:gd name="connsiteX5" fmla="*/ 83680 w 205980"/>
                  <a:gd name="connsiteY5" fmla="*/ 172187 h 209198"/>
                  <a:gd name="connsiteX6" fmla="*/ 89151 w 205980"/>
                  <a:gd name="connsiteY6" fmla="*/ 202762 h 209198"/>
                  <a:gd name="connsiteX7" fmla="*/ 95266 w 205980"/>
                  <a:gd name="connsiteY7" fmla="*/ 203084 h 209198"/>
                  <a:gd name="connsiteX8" fmla="*/ 101381 w 205980"/>
                  <a:gd name="connsiteY8" fmla="*/ 203406 h 209198"/>
                  <a:gd name="connsiteX9" fmla="*/ 107496 w 205980"/>
                  <a:gd name="connsiteY9" fmla="*/ 204371 h 209198"/>
                  <a:gd name="connsiteX10" fmla="*/ 117151 w 205980"/>
                  <a:gd name="connsiteY10" fmla="*/ 174762 h 209198"/>
                  <a:gd name="connsiteX11" fmla="*/ 137749 w 205980"/>
                  <a:gd name="connsiteY11" fmla="*/ 167681 h 209198"/>
                  <a:gd name="connsiteX12" fmla="*/ 163497 w 205980"/>
                  <a:gd name="connsiteY12" fmla="*/ 185382 h 209198"/>
                  <a:gd name="connsiteX13" fmla="*/ 168003 w 205980"/>
                  <a:gd name="connsiteY13" fmla="*/ 181198 h 209198"/>
                  <a:gd name="connsiteX14" fmla="*/ 172509 w 205980"/>
                  <a:gd name="connsiteY14" fmla="*/ 177014 h 209198"/>
                  <a:gd name="connsiteX15" fmla="*/ 177015 w 205980"/>
                  <a:gd name="connsiteY15" fmla="*/ 172830 h 209198"/>
                  <a:gd name="connsiteX16" fmla="*/ 162853 w 205980"/>
                  <a:gd name="connsiteY16" fmla="*/ 145152 h 209198"/>
                  <a:gd name="connsiteX17" fmla="*/ 172509 w 205980"/>
                  <a:gd name="connsiteY17" fmla="*/ 125519 h 209198"/>
                  <a:gd name="connsiteX18" fmla="*/ 203084 w 205980"/>
                  <a:gd name="connsiteY18" fmla="*/ 120048 h 209198"/>
                  <a:gd name="connsiteX19" fmla="*/ 203406 w 205980"/>
                  <a:gd name="connsiteY19" fmla="*/ 113933 h 209198"/>
                  <a:gd name="connsiteX20" fmla="*/ 203728 w 205980"/>
                  <a:gd name="connsiteY20" fmla="*/ 107818 h 209198"/>
                  <a:gd name="connsiteX21" fmla="*/ 204049 w 205980"/>
                  <a:gd name="connsiteY21" fmla="*/ 101703 h 209198"/>
                  <a:gd name="connsiteX22" fmla="*/ 174440 w 205980"/>
                  <a:gd name="connsiteY22" fmla="*/ 92048 h 209198"/>
                  <a:gd name="connsiteX23" fmla="*/ 167359 w 205980"/>
                  <a:gd name="connsiteY23" fmla="*/ 71128 h 209198"/>
                  <a:gd name="connsiteX24" fmla="*/ 185061 w 205980"/>
                  <a:gd name="connsiteY24" fmla="*/ 45702 h 209198"/>
                  <a:gd name="connsiteX25" fmla="*/ 180877 w 205980"/>
                  <a:gd name="connsiteY25" fmla="*/ 41196 h 209198"/>
                  <a:gd name="connsiteX26" fmla="*/ 176693 w 205980"/>
                  <a:gd name="connsiteY26" fmla="*/ 36690 h 209198"/>
                  <a:gd name="connsiteX27" fmla="*/ 172509 w 205980"/>
                  <a:gd name="connsiteY27" fmla="*/ 32184 h 209198"/>
                  <a:gd name="connsiteX28" fmla="*/ 144830 w 205980"/>
                  <a:gd name="connsiteY28" fmla="*/ 46346 h 209198"/>
                  <a:gd name="connsiteX29" fmla="*/ 124876 w 205980"/>
                  <a:gd name="connsiteY29" fmla="*/ 36368 h 209198"/>
                  <a:gd name="connsiteX30" fmla="*/ 119404 w 205980"/>
                  <a:gd name="connsiteY30" fmla="*/ 5793 h 209198"/>
                  <a:gd name="connsiteX31" fmla="*/ 113289 w 205980"/>
                  <a:gd name="connsiteY31" fmla="*/ 5471 h 209198"/>
                  <a:gd name="connsiteX32" fmla="*/ 107174 w 205980"/>
                  <a:gd name="connsiteY32" fmla="*/ 5150 h 209198"/>
                  <a:gd name="connsiteX33" fmla="*/ 101059 w 205980"/>
                  <a:gd name="connsiteY33" fmla="*/ 4828 h 209198"/>
                  <a:gd name="connsiteX34" fmla="*/ 91726 w 205980"/>
                  <a:gd name="connsiteY34" fmla="*/ 34116 h 209198"/>
                  <a:gd name="connsiteX35" fmla="*/ 70806 w 205980"/>
                  <a:gd name="connsiteY35" fmla="*/ 41196 h 209198"/>
                  <a:gd name="connsiteX36" fmla="*/ 45380 w 205980"/>
                  <a:gd name="connsiteY36" fmla="*/ 23495 h 209198"/>
                  <a:gd name="connsiteX37" fmla="*/ 40874 w 205980"/>
                  <a:gd name="connsiteY37" fmla="*/ 27679 h 209198"/>
                  <a:gd name="connsiteX38" fmla="*/ 36368 w 205980"/>
                  <a:gd name="connsiteY38" fmla="*/ 31863 h 209198"/>
                  <a:gd name="connsiteX39" fmla="*/ 31863 w 205980"/>
                  <a:gd name="connsiteY39" fmla="*/ 36047 h 209198"/>
                  <a:gd name="connsiteX40" fmla="*/ 46024 w 205980"/>
                  <a:gd name="connsiteY40" fmla="*/ 63403 h 209198"/>
                  <a:gd name="connsiteX41" fmla="*/ 36047 w 205980"/>
                  <a:gd name="connsiteY41" fmla="*/ 83358 h 209198"/>
                  <a:gd name="connsiteX42" fmla="*/ 5793 w 205980"/>
                  <a:gd name="connsiteY42" fmla="*/ 88829 h 209198"/>
                  <a:gd name="connsiteX43" fmla="*/ 5471 w 205980"/>
                  <a:gd name="connsiteY43" fmla="*/ 94944 h 209198"/>
                  <a:gd name="connsiteX44" fmla="*/ 5150 w 205980"/>
                  <a:gd name="connsiteY44" fmla="*/ 101059 h 209198"/>
                  <a:gd name="connsiteX45" fmla="*/ 4828 w 205980"/>
                  <a:gd name="connsiteY45" fmla="*/ 107174 h 209198"/>
                  <a:gd name="connsiteX46" fmla="*/ 34116 w 205980"/>
                  <a:gd name="connsiteY46" fmla="*/ 116508 h 209198"/>
                  <a:gd name="connsiteX47" fmla="*/ 41196 w 205980"/>
                  <a:gd name="connsiteY47" fmla="*/ 137428 h 209198"/>
                  <a:gd name="connsiteX48" fmla="*/ 23816 w 205980"/>
                  <a:gd name="connsiteY48" fmla="*/ 163175 h 209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05980" h="209198">
                    <a:moveTo>
                      <a:pt x="23816" y="163175"/>
                    </a:moveTo>
                    <a:lnTo>
                      <a:pt x="28000" y="167681"/>
                    </a:lnTo>
                    <a:lnTo>
                      <a:pt x="32184" y="172187"/>
                    </a:lnTo>
                    <a:lnTo>
                      <a:pt x="36368" y="176693"/>
                    </a:lnTo>
                    <a:lnTo>
                      <a:pt x="64047" y="162531"/>
                    </a:lnTo>
                    <a:cubicBezTo>
                      <a:pt x="70162" y="166715"/>
                      <a:pt x="76921" y="169934"/>
                      <a:pt x="83680" y="172187"/>
                    </a:cubicBezTo>
                    <a:lnTo>
                      <a:pt x="89151" y="202762"/>
                    </a:lnTo>
                    <a:lnTo>
                      <a:pt x="95266" y="203084"/>
                    </a:lnTo>
                    <a:lnTo>
                      <a:pt x="101381" y="203406"/>
                    </a:lnTo>
                    <a:lnTo>
                      <a:pt x="107496" y="204371"/>
                    </a:lnTo>
                    <a:lnTo>
                      <a:pt x="117151" y="174762"/>
                    </a:lnTo>
                    <a:cubicBezTo>
                      <a:pt x="124232" y="173474"/>
                      <a:pt x="131313" y="171221"/>
                      <a:pt x="137749" y="167681"/>
                    </a:cubicBezTo>
                    <a:lnTo>
                      <a:pt x="163497" y="185382"/>
                    </a:lnTo>
                    <a:lnTo>
                      <a:pt x="168003" y="181198"/>
                    </a:lnTo>
                    <a:lnTo>
                      <a:pt x="172509" y="177014"/>
                    </a:lnTo>
                    <a:lnTo>
                      <a:pt x="177015" y="172830"/>
                    </a:lnTo>
                    <a:lnTo>
                      <a:pt x="162853" y="145152"/>
                    </a:lnTo>
                    <a:cubicBezTo>
                      <a:pt x="167037" y="139037"/>
                      <a:pt x="170256" y="132278"/>
                      <a:pt x="172509" y="125519"/>
                    </a:cubicBezTo>
                    <a:lnTo>
                      <a:pt x="203084" y="120048"/>
                    </a:lnTo>
                    <a:lnTo>
                      <a:pt x="203406" y="113933"/>
                    </a:lnTo>
                    <a:lnTo>
                      <a:pt x="203728" y="107818"/>
                    </a:lnTo>
                    <a:lnTo>
                      <a:pt x="204049" y="101703"/>
                    </a:lnTo>
                    <a:lnTo>
                      <a:pt x="174440" y="92048"/>
                    </a:lnTo>
                    <a:cubicBezTo>
                      <a:pt x="173152" y="84967"/>
                      <a:pt x="170899" y="77886"/>
                      <a:pt x="167359" y="71128"/>
                    </a:cubicBezTo>
                    <a:lnTo>
                      <a:pt x="185061" y="45702"/>
                    </a:lnTo>
                    <a:lnTo>
                      <a:pt x="180877" y="41196"/>
                    </a:lnTo>
                    <a:lnTo>
                      <a:pt x="176693" y="36690"/>
                    </a:lnTo>
                    <a:lnTo>
                      <a:pt x="172509" y="32184"/>
                    </a:lnTo>
                    <a:lnTo>
                      <a:pt x="144830" y="46346"/>
                    </a:lnTo>
                    <a:cubicBezTo>
                      <a:pt x="138715" y="41840"/>
                      <a:pt x="131956" y="38621"/>
                      <a:pt x="124876" y="36368"/>
                    </a:cubicBezTo>
                    <a:lnTo>
                      <a:pt x="119404" y="5793"/>
                    </a:lnTo>
                    <a:lnTo>
                      <a:pt x="113289" y="5471"/>
                    </a:lnTo>
                    <a:lnTo>
                      <a:pt x="107174" y="5150"/>
                    </a:lnTo>
                    <a:lnTo>
                      <a:pt x="101059" y="4828"/>
                    </a:lnTo>
                    <a:lnTo>
                      <a:pt x="91726" y="34116"/>
                    </a:lnTo>
                    <a:cubicBezTo>
                      <a:pt x="84323" y="35403"/>
                      <a:pt x="77243" y="37656"/>
                      <a:pt x="70806" y="41196"/>
                    </a:cubicBezTo>
                    <a:lnTo>
                      <a:pt x="45380" y="23495"/>
                    </a:lnTo>
                    <a:lnTo>
                      <a:pt x="40874" y="27679"/>
                    </a:lnTo>
                    <a:lnTo>
                      <a:pt x="36368" y="31863"/>
                    </a:lnTo>
                    <a:lnTo>
                      <a:pt x="31863" y="36047"/>
                    </a:lnTo>
                    <a:lnTo>
                      <a:pt x="46024" y="63403"/>
                    </a:lnTo>
                    <a:cubicBezTo>
                      <a:pt x="41518" y="69518"/>
                      <a:pt x="38300" y="76277"/>
                      <a:pt x="36047" y="83358"/>
                    </a:cubicBezTo>
                    <a:lnTo>
                      <a:pt x="5793" y="88829"/>
                    </a:lnTo>
                    <a:lnTo>
                      <a:pt x="5471" y="94944"/>
                    </a:lnTo>
                    <a:lnTo>
                      <a:pt x="5150" y="101059"/>
                    </a:lnTo>
                    <a:lnTo>
                      <a:pt x="4828" y="107174"/>
                    </a:lnTo>
                    <a:lnTo>
                      <a:pt x="34116" y="116508"/>
                    </a:lnTo>
                    <a:cubicBezTo>
                      <a:pt x="35403" y="123588"/>
                      <a:pt x="37656" y="130669"/>
                      <a:pt x="41196" y="137428"/>
                    </a:cubicBezTo>
                    <a:lnTo>
                      <a:pt x="23816" y="163175"/>
                    </a:lnTo>
                    <a:close/>
                  </a:path>
                </a:pathLst>
              </a:custGeom>
              <a:noFill/>
              <a:ln w="12700" cap="flat">
                <a:solidFill>
                  <a:schemeClr val="tx1"/>
                </a:solidFill>
                <a:prstDash val="solid"/>
                <a:round/>
              </a:ln>
            </p:spPr>
            <p:txBody>
              <a:bodyPr rtlCol="0" anchor="ctr"/>
              <a:lstStyle/>
              <a:p>
                <a:endParaRPr lang="en-US" dirty="0"/>
              </a:p>
            </p:txBody>
          </p:sp>
          <p:sp>
            <p:nvSpPr>
              <p:cNvPr id="252" name="Freeform: Shape 251">
                <a:extLst>
                  <a:ext uri="{FF2B5EF4-FFF2-40B4-BE49-F238E27FC236}">
                    <a16:creationId xmlns:a16="http://schemas.microsoft.com/office/drawing/2014/main" id="{233C86E4-DF3E-4D99-A603-C2A8760E5F75}"/>
                  </a:ext>
                </a:extLst>
              </p:cNvPr>
              <p:cNvSpPr/>
              <p:nvPr/>
            </p:nvSpPr>
            <p:spPr>
              <a:xfrm>
                <a:off x="726199" y="1078194"/>
                <a:ext cx="86898" cy="86898"/>
              </a:xfrm>
              <a:custGeom>
                <a:avLst/>
                <a:gdLst>
                  <a:gd name="connsiteX0" fmla="*/ 84645 w 86898"/>
                  <a:gd name="connsiteY0" fmla="*/ 44736 h 86898"/>
                  <a:gd name="connsiteX1" fmla="*/ 44736 w 86898"/>
                  <a:gd name="connsiteY1" fmla="*/ 84645 h 86898"/>
                  <a:gd name="connsiteX2" fmla="*/ 4828 w 86898"/>
                  <a:gd name="connsiteY2" fmla="*/ 44736 h 86898"/>
                  <a:gd name="connsiteX3" fmla="*/ 44736 w 86898"/>
                  <a:gd name="connsiteY3" fmla="*/ 4828 h 86898"/>
                  <a:gd name="connsiteX4" fmla="*/ 84645 w 86898"/>
                  <a:gd name="connsiteY4" fmla="*/ 44736 h 86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898" h="86898">
                    <a:moveTo>
                      <a:pt x="84645" y="44736"/>
                    </a:moveTo>
                    <a:cubicBezTo>
                      <a:pt x="84645" y="66777"/>
                      <a:pt x="66777" y="84645"/>
                      <a:pt x="44736" y="84645"/>
                    </a:cubicBezTo>
                    <a:cubicBezTo>
                      <a:pt x="22695" y="84645"/>
                      <a:pt x="4828" y="66777"/>
                      <a:pt x="4828" y="44736"/>
                    </a:cubicBezTo>
                    <a:cubicBezTo>
                      <a:pt x="4828" y="22695"/>
                      <a:pt x="22695" y="4828"/>
                      <a:pt x="44736" y="4828"/>
                    </a:cubicBezTo>
                    <a:cubicBezTo>
                      <a:pt x="66777" y="4828"/>
                      <a:pt x="84645" y="22695"/>
                      <a:pt x="84645" y="44736"/>
                    </a:cubicBezTo>
                    <a:close/>
                  </a:path>
                </a:pathLst>
              </a:custGeom>
              <a:noFill/>
              <a:ln w="12700" cap="flat">
                <a:solidFill>
                  <a:schemeClr val="tx1"/>
                </a:solidFill>
                <a:prstDash val="solid"/>
                <a:round/>
              </a:ln>
            </p:spPr>
            <p:txBody>
              <a:bodyPr rtlCol="0" anchor="ctr"/>
              <a:lstStyle/>
              <a:p>
                <a:endParaRPr lang="en-US" dirty="0"/>
              </a:p>
            </p:txBody>
          </p:sp>
        </p:grpSp>
        <p:sp>
          <p:nvSpPr>
            <p:cNvPr id="253" name="Arc 252">
              <a:extLst>
                <a:ext uri="{FF2B5EF4-FFF2-40B4-BE49-F238E27FC236}">
                  <a16:creationId xmlns:a16="http://schemas.microsoft.com/office/drawing/2014/main" id="{8CFFE3A9-030F-498F-AA0D-0B3AD037AA1D}"/>
                </a:ext>
              </a:extLst>
            </p:cNvPr>
            <p:cNvSpPr/>
            <p:nvPr/>
          </p:nvSpPr>
          <p:spPr>
            <a:xfrm>
              <a:off x="7920906" y="2327260"/>
              <a:ext cx="463078" cy="463078"/>
            </a:xfrm>
            <a:prstGeom prst="arc">
              <a:avLst>
                <a:gd name="adj1" fmla="val 15639339"/>
                <a:gd name="adj2" fmla="val 21081630"/>
              </a:avLst>
            </a:prstGeom>
            <a:ln w="12700">
              <a:solidFill>
                <a:schemeClr val="tx1"/>
              </a:solidFill>
              <a:prstDash val="dash"/>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54" name="Arc 253">
              <a:extLst>
                <a:ext uri="{FF2B5EF4-FFF2-40B4-BE49-F238E27FC236}">
                  <a16:creationId xmlns:a16="http://schemas.microsoft.com/office/drawing/2014/main" id="{04018ABC-5DED-474B-9B95-BCC4EAD704C7}"/>
                </a:ext>
              </a:extLst>
            </p:cNvPr>
            <p:cNvSpPr/>
            <p:nvPr/>
          </p:nvSpPr>
          <p:spPr>
            <a:xfrm>
              <a:off x="7920906" y="2327260"/>
              <a:ext cx="463078" cy="463078"/>
            </a:xfrm>
            <a:prstGeom prst="arc">
              <a:avLst>
                <a:gd name="adj1" fmla="val 5285161"/>
                <a:gd name="adj2" fmla="val 9321795"/>
              </a:avLst>
            </a:prstGeom>
            <a:ln w="12700">
              <a:solidFill>
                <a:schemeClr val="tx1"/>
              </a:solidFill>
              <a:prstDash val="dash"/>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cxnSp>
        <p:nvCxnSpPr>
          <p:cNvPr id="255" name="Straight Arrow Connector 254">
            <a:extLst>
              <a:ext uri="{FF2B5EF4-FFF2-40B4-BE49-F238E27FC236}">
                <a16:creationId xmlns:a16="http://schemas.microsoft.com/office/drawing/2014/main" id="{2B250981-00C2-4615-A095-AF0C6631B2BF}"/>
              </a:ext>
            </a:extLst>
          </p:cNvPr>
          <p:cNvCxnSpPr/>
          <p:nvPr/>
        </p:nvCxnSpPr>
        <p:spPr>
          <a:xfrm>
            <a:off x="7362394" y="2362686"/>
            <a:ext cx="292100" cy="0"/>
          </a:xfrm>
          <a:prstGeom prst="straightConnector1">
            <a:avLst/>
          </a:prstGeom>
          <a:ln w="12700">
            <a:solidFill>
              <a:schemeClr val="tx1"/>
            </a:solidFill>
            <a:tailEnd type="arrow" w="lg" len="sm"/>
          </a:ln>
          <a:effectLst/>
        </p:spPr>
        <p:style>
          <a:lnRef idx="2">
            <a:schemeClr val="accent1"/>
          </a:lnRef>
          <a:fillRef idx="0">
            <a:schemeClr val="accent1"/>
          </a:fillRef>
          <a:effectRef idx="1">
            <a:schemeClr val="accent1"/>
          </a:effectRef>
          <a:fontRef idx="minor">
            <a:schemeClr val="tx1"/>
          </a:fontRef>
        </p:style>
      </p:cxnSp>
      <p:sp>
        <p:nvSpPr>
          <p:cNvPr id="260" name="TextBox 259">
            <a:extLst>
              <a:ext uri="{FF2B5EF4-FFF2-40B4-BE49-F238E27FC236}">
                <a16:creationId xmlns:a16="http://schemas.microsoft.com/office/drawing/2014/main" id="{B83B8A2F-B0A0-43CA-BAAB-845089236448}"/>
              </a:ext>
            </a:extLst>
          </p:cNvPr>
          <p:cNvSpPr txBox="1"/>
          <p:nvPr/>
        </p:nvSpPr>
        <p:spPr>
          <a:xfrm>
            <a:off x="1653643" y="2767032"/>
            <a:ext cx="1303491" cy="530915"/>
          </a:xfrm>
          <a:prstGeom prst="rect">
            <a:avLst/>
          </a:prstGeom>
          <a:noFill/>
        </p:spPr>
        <p:txBody>
          <a:bodyPr wrap="square" rtlCol="0">
            <a:spAutoFit/>
          </a:bodyPr>
          <a:lstStyle/>
          <a:p>
            <a:pPr algn="ctr">
              <a:spcAft>
                <a:spcPts val="300"/>
              </a:spcAft>
            </a:pPr>
            <a:r>
              <a:rPr lang="en-US" sz="1000" b="1" dirty="0"/>
              <a:t>Raw data</a:t>
            </a:r>
          </a:p>
          <a:p>
            <a:pPr algn="ctr">
              <a:spcAft>
                <a:spcPts val="300"/>
              </a:spcAft>
            </a:pPr>
            <a:r>
              <a:rPr lang="en-US" sz="800" dirty="0">
                <a:solidFill>
                  <a:schemeClr val="bg2">
                    <a:lumMod val="25000"/>
                    <a:lumOff val="75000"/>
                  </a:schemeClr>
                </a:solidFill>
              </a:rPr>
              <a:t>Input raw data into Amazon S3</a:t>
            </a:r>
          </a:p>
        </p:txBody>
      </p:sp>
      <p:sp>
        <p:nvSpPr>
          <p:cNvPr id="261" name="TextBox 260">
            <a:extLst>
              <a:ext uri="{FF2B5EF4-FFF2-40B4-BE49-F238E27FC236}">
                <a16:creationId xmlns:a16="http://schemas.microsoft.com/office/drawing/2014/main" id="{9252A8D8-538B-432F-AF66-4EF5C843FC17}"/>
              </a:ext>
            </a:extLst>
          </p:cNvPr>
          <p:cNvSpPr txBox="1"/>
          <p:nvPr/>
        </p:nvSpPr>
        <p:spPr>
          <a:xfrm>
            <a:off x="3189631" y="2767032"/>
            <a:ext cx="1303491" cy="654025"/>
          </a:xfrm>
          <a:prstGeom prst="rect">
            <a:avLst/>
          </a:prstGeom>
          <a:noFill/>
        </p:spPr>
        <p:txBody>
          <a:bodyPr wrap="square" rtlCol="0">
            <a:spAutoFit/>
          </a:bodyPr>
          <a:lstStyle/>
          <a:p>
            <a:pPr algn="ctr">
              <a:spcAft>
                <a:spcPts val="300"/>
              </a:spcAft>
            </a:pPr>
            <a:r>
              <a:rPr lang="en-US" sz="1000" b="1" dirty="0"/>
              <a:t>Labeling</a:t>
            </a:r>
          </a:p>
          <a:p>
            <a:pPr algn="ctr">
              <a:spcAft>
                <a:spcPts val="300"/>
              </a:spcAft>
            </a:pPr>
            <a:r>
              <a:rPr lang="en-US" sz="800" dirty="0">
                <a:solidFill>
                  <a:schemeClr val="bg2">
                    <a:lumMod val="25000"/>
                    <a:lumOff val="75000"/>
                  </a:schemeClr>
                </a:solidFill>
              </a:rPr>
              <a:t>Create a labeling </a:t>
            </a:r>
            <a:br>
              <a:rPr lang="en-US" sz="800" dirty="0">
                <a:solidFill>
                  <a:schemeClr val="bg2">
                    <a:lumMod val="25000"/>
                    <a:lumOff val="75000"/>
                  </a:schemeClr>
                </a:solidFill>
              </a:rPr>
            </a:br>
            <a:r>
              <a:rPr lang="en-US" sz="800" dirty="0">
                <a:solidFill>
                  <a:schemeClr val="bg2">
                    <a:lumMod val="25000"/>
                    <a:lumOff val="75000"/>
                  </a:schemeClr>
                </a:solidFill>
              </a:rPr>
              <a:t>job using custom or built-in workflows</a:t>
            </a:r>
          </a:p>
        </p:txBody>
      </p:sp>
      <p:sp>
        <p:nvSpPr>
          <p:cNvPr id="262" name="TextBox 261">
            <a:extLst>
              <a:ext uri="{FF2B5EF4-FFF2-40B4-BE49-F238E27FC236}">
                <a16:creationId xmlns:a16="http://schemas.microsoft.com/office/drawing/2014/main" id="{AB78EA5C-B855-4166-BE96-52279BBD7CC9}"/>
              </a:ext>
            </a:extLst>
          </p:cNvPr>
          <p:cNvSpPr txBox="1"/>
          <p:nvPr/>
        </p:nvSpPr>
        <p:spPr>
          <a:xfrm>
            <a:off x="4507340" y="2767032"/>
            <a:ext cx="1303491" cy="530915"/>
          </a:xfrm>
          <a:prstGeom prst="rect">
            <a:avLst/>
          </a:prstGeom>
          <a:noFill/>
        </p:spPr>
        <p:txBody>
          <a:bodyPr wrap="square" rtlCol="0">
            <a:spAutoFit/>
          </a:bodyPr>
          <a:lstStyle/>
          <a:p>
            <a:pPr algn="ctr">
              <a:spcAft>
                <a:spcPts val="300"/>
              </a:spcAft>
            </a:pPr>
            <a:r>
              <a:rPr lang="en-US" sz="1000" b="1" dirty="0"/>
              <a:t>Labelers</a:t>
            </a:r>
          </a:p>
          <a:p>
            <a:pPr algn="ctr">
              <a:spcAft>
                <a:spcPts val="300"/>
              </a:spcAft>
            </a:pPr>
            <a:r>
              <a:rPr lang="en-US" sz="800" dirty="0">
                <a:solidFill>
                  <a:schemeClr val="bg2">
                    <a:lumMod val="25000"/>
                    <a:lumOff val="75000"/>
                  </a:schemeClr>
                </a:solidFill>
              </a:rPr>
              <a:t>Choose from different groups of labelers</a:t>
            </a:r>
          </a:p>
        </p:txBody>
      </p:sp>
      <p:sp>
        <p:nvSpPr>
          <p:cNvPr id="263" name="TextBox 262">
            <a:extLst>
              <a:ext uri="{FF2B5EF4-FFF2-40B4-BE49-F238E27FC236}">
                <a16:creationId xmlns:a16="http://schemas.microsoft.com/office/drawing/2014/main" id="{6B3D26DF-F53C-4E75-A456-38740DA33048}"/>
              </a:ext>
            </a:extLst>
          </p:cNvPr>
          <p:cNvSpPr txBox="1"/>
          <p:nvPr/>
        </p:nvSpPr>
        <p:spPr>
          <a:xfrm>
            <a:off x="5727213" y="2767032"/>
            <a:ext cx="1303491" cy="777136"/>
          </a:xfrm>
          <a:prstGeom prst="rect">
            <a:avLst/>
          </a:prstGeom>
          <a:noFill/>
        </p:spPr>
        <p:txBody>
          <a:bodyPr wrap="square" rtlCol="0">
            <a:spAutoFit/>
          </a:bodyPr>
          <a:lstStyle/>
          <a:p>
            <a:pPr algn="ctr">
              <a:spcAft>
                <a:spcPts val="300"/>
              </a:spcAft>
            </a:pPr>
            <a:r>
              <a:rPr lang="en-US" sz="1000" b="1" dirty="0"/>
              <a:t>Assistive labeling</a:t>
            </a:r>
          </a:p>
          <a:p>
            <a:pPr algn="ctr">
              <a:spcAft>
                <a:spcPts val="300"/>
              </a:spcAft>
            </a:pPr>
            <a:r>
              <a:rPr lang="en-US" sz="800" dirty="0">
                <a:solidFill>
                  <a:schemeClr val="bg2">
                    <a:lumMod val="25000"/>
                    <a:lumOff val="75000"/>
                  </a:schemeClr>
                </a:solidFill>
              </a:rPr>
              <a:t>Labelers complete </a:t>
            </a:r>
            <a:br>
              <a:rPr lang="en-US" sz="800" dirty="0">
                <a:solidFill>
                  <a:schemeClr val="bg2">
                    <a:lumMod val="25000"/>
                    <a:lumOff val="75000"/>
                  </a:schemeClr>
                </a:solidFill>
              </a:rPr>
            </a:br>
            <a:r>
              <a:rPr lang="en-US" sz="800" dirty="0">
                <a:solidFill>
                  <a:schemeClr val="bg2">
                    <a:lumMod val="25000"/>
                    <a:lumOff val="75000"/>
                  </a:schemeClr>
                </a:solidFill>
              </a:rPr>
              <a:t>tasks using the labeling UI with assistive labeling features</a:t>
            </a:r>
          </a:p>
        </p:txBody>
      </p:sp>
      <p:sp>
        <p:nvSpPr>
          <p:cNvPr id="264" name="TextBox 263">
            <a:extLst>
              <a:ext uri="{FF2B5EF4-FFF2-40B4-BE49-F238E27FC236}">
                <a16:creationId xmlns:a16="http://schemas.microsoft.com/office/drawing/2014/main" id="{CBFE0937-E85B-4C7E-85B7-7FCCC66D907E}"/>
              </a:ext>
            </a:extLst>
          </p:cNvPr>
          <p:cNvSpPr txBox="1"/>
          <p:nvPr/>
        </p:nvSpPr>
        <p:spPr>
          <a:xfrm>
            <a:off x="7547843" y="2767032"/>
            <a:ext cx="1303491" cy="553998"/>
          </a:xfrm>
          <a:prstGeom prst="rect">
            <a:avLst/>
          </a:prstGeom>
          <a:noFill/>
        </p:spPr>
        <p:txBody>
          <a:bodyPr wrap="square" rtlCol="0">
            <a:spAutoFit/>
          </a:bodyPr>
          <a:lstStyle/>
          <a:p>
            <a:pPr algn="ctr"/>
            <a:r>
              <a:rPr lang="en-US" sz="1000" dirty="0"/>
              <a:t>An accurate training dataset </a:t>
            </a:r>
            <a:br>
              <a:rPr lang="en-US" sz="1000" dirty="0"/>
            </a:br>
            <a:r>
              <a:rPr lang="en-US" sz="1000" dirty="0"/>
              <a:t>is ready for use</a:t>
            </a:r>
            <a:endParaRPr lang="en-US" sz="800" dirty="0">
              <a:solidFill>
                <a:schemeClr val="bg2">
                  <a:lumMod val="25000"/>
                  <a:lumOff val="75000"/>
                </a:schemeClr>
              </a:solidFill>
            </a:endParaRPr>
          </a:p>
        </p:txBody>
      </p:sp>
      <p:sp>
        <p:nvSpPr>
          <p:cNvPr id="256" name="Rectangle 255">
            <a:extLst>
              <a:ext uri="{FF2B5EF4-FFF2-40B4-BE49-F238E27FC236}">
                <a16:creationId xmlns:a16="http://schemas.microsoft.com/office/drawing/2014/main" id="{A454092A-7496-42C1-8805-8EFDFF3A185D}"/>
              </a:ext>
            </a:extLst>
          </p:cNvPr>
          <p:cNvSpPr/>
          <p:nvPr/>
        </p:nvSpPr>
        <p:spPr>
          <a:xfrm>
            <a:off x="323850" y="1701507"/>
            <a:ext cx="1371600" cy="1741263"/>
          </a:xfrm>
          <a:prstGeom prst="rect">
            <a:avLst/>
          </a:prstGeom>
          <a:solidFill>
            <a:schemeClr val="bg2">
              <a:lumMod val="90000"/>
              <a:lumOff val="10000"/>
            </a:schemeClr>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257" name="Rectangle 256">
            <a:extLst>
              <a:ext uri="{FF2B5EF4-FFF2-40B4-BE49-F238E27FC236}">
                <a16:creationId xmlns:a16="http://schemas.microsoft.com/office/drawing/2014/main" id="{78014DDB-7722-4803-AF1A-A35D427D8702}"/>
              </a:ext>
            </a:extLst>
          </p:cNvPr>
          <p:cNvSpPr/>
          <p:nvPr/>
        </p:nvSpPr>
        <p:spPr>
          <a:xfrm>
            <a:off x="323850" y="1701509"/>
            <a:ext cx="1371600" cy="53194"/>
          </a:xfrm>
          <a:prstGeom prst="rect">
            <a:avLst/>
          </a:prstGeom>
          <a:gradFill flip="none" rotWithShape="1">
            <a:gsLst>
              <a:gs pos="0">
                <a:srgbClr val="FF5126"/>
              </a:gs>
              <a:gs pos="100000">
                <a:srgbClr val="FF9300"/>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grpSp>
        <p:nvGrpSpPr>
          <p:cNvPr id="71" name="Graphic 5097">
            <a:extLst>
              <a:ext uri="{FF2B5EF4-FFF2-40B4-BE49-F238E27FC236}">
                <a16:creationId xmlns:a16="http://schemas.microsoft.com/office/drawing/2014/main" id="{219F3D58-13B8-4C66-A902-E2CB15D04FCC}"/>
              </a:ext>
            </a:extLst>
          </p:cNvPr>
          <p:cNvGrpSpPr/>
          <p:nvPr/>
        </p:nvGrpSpPr>
        <p:grpSpPr>
          <a:xfrm>
            <a:off x="521647" y="1700730"/>
            <a:ext cx="976007" cy="976007"/>
            <a:chOff x="5097071" y="6858000"/>
            <a:chExt cx="1905000" cy="1905000"/>
          </a:xfrm>
        </p:grpSpPr>
        <p:sp>
          <p:nvSpPr>
            <p:cNvPr id="72" name="Freeform: Shape 71">
              <a:extLst>
                <a:ext uri="{FF2B5EF4-FFF2-40B4-BE49-F238E27FC236}">
                  <a16:creationId xmlns:a16="http://schemas.microsoft.com/office/drawing/2014/main" id="{87CDB510-DFD3-43A0-919A-E3F2C0966BBC}"/>
                </a:ext>
              </a:extLst>
            </p:cNvPr>
            <p:cNvSpPr/>
            <p:nvPr/>
          </p:nvSpPr>
          <p:spPr>
            <a:xfrm>
              <a:off x="5485405" y="7691532"/>
              <a:ext cx="9525" cy="250126"/>
            </a:xfrm>
            <a:custGeom>
              <a:avLst/>
              <a:gdLst>
                <a:gd name="connsiteX0" fmla="*/ 0 w 9525"/>
                <a:gd name="connsiteY0" fmla="*/ 250126 h 250126"/>
                <a:gd name="connsiteX1" fmla="*/ 0 w 9525"/>
                <a:gd name="connsiteY1" fmla="*/ 125063 h 250126"/>
                <a:gd name="connsiteX2" fmla="*/ 0 w 9525"/>
                <a:gd name="connsiteY2" fmla="*/ 0 h 250126"/>
                <a:gd name="connsiteX3" fmla="*/ 0 w 9525"/>
                <a:gd name="connsiteY3" fmla="*/ 250126 h 250126"/>
              </a:gdLst>
              <a:ahLst/>
              <a:cxnLst>
                <a:cxn ang="0">
                  <a:pos x="connsiteX0" y="connsiteY0"/>
                </a:cxn>
                <a:cxn ang="0">
                  <a:pos x="connsiteX1" y="connsiteY1"/>
                </a:cxn>
                <a:cxn ang="0">
                  <a:pos x="connsiteX2" y="connsiteY2"/>
                </a:cxn>
                <a:cxn ang="0">
                  <a:pos x="connsiteX3" y="connsiteY3"/>
                </a:cxn>
              </a:cxnLst>
              <a:rect l="l" t="t" r="r" b="b"/>
              <a:pathLst>
                <a:path w="9525" h="250126">
                  <a:moveTo>
                    <a:pt x="0" y="250126"/>
                  </a:moveTo>
                  <a:lnTo>
                    <a:pt x="0" y="125063"/>
                  </a:lnTo>
                  <a:lnTo>
                    <a:pt x="0" y="0"/>
                  </a:lnTo>
                  <a:lnTo>
                    <a:pt x="0" y="250126"/>
                  </a:lnTo>
                  <a:close/>
                </a:path>
              </a:pathLst>
            </a:custGeom>
            <a:noFill/>
            <a:ln w="12700" cap="flat">
              <a:solidFill>
                <a:schemeClr val="accent1"/>
              </a:solidFill>
              <a:prstDash val="solid"/>
              <a:round/>
            </a:ln>
          </p:spPr>
          <p:txBody>
            <a:bodyPr rtlCol="0" anchor="ctr"/>
            <a:lstStyle/>
            <a:p>
              <a:endParaRPr lang="en-US" dirty="0"/>
            </a:p>
          </p:txBody>
        </p:sp>
        <p:sp>
          <p:nvSpPr>
            <p:cNvPr id="73" name="Freeform: Shape 72">
              <a:extLst>
                <a:ext uri="{FF2B5EF4-FFF2-40B4-BE49-F238E27FC236}">
                  <a16:creationId xmlns:a16="http://schemas.microsoft.com/office/drawing/2014/main" id="{BA95460A-4C83-4F81-AEC4-B6E19F375D66}"/>
                </a:ext>
              </a:extLst>
            </p:cNvPr>
            <p:cNvSpPr/>
            <p:nvPr/>
          </p:nvSpPr>
          <p:spPr>
            <a:xfrm>
              <a:off x="5767440" y="7457884"/>
              <a:ext cx="141065" cy="358711"/>
            </a:xfrm>
            <a:custGeom>
              <a:avLst/>
              <a:gdLst>
                <a:gd name="connsiteX0" fmla="*/ 0 w 141065"/>
                <a:gd name="connsiteY0" fmla="*/ 358712 h 358711"/>
                <a:gd name="connsiteX1" fmla="*/ 0 w 141065"/>
                <a:gd name="connsiteY1" fmla="*/ 211550 h 358711"/>
                <a:gd name="connsiteX2" fmla="*/ 141065 w 141065"/>
                <a:gd name="connsiteY2" fmla="*/ 141065 h 358711"/>
                <a:gd name="connsiteX3" fmla="*/ 141065 w 141065"/>
                <a:gd name="connsiteY3" fmla="*/ 0 h 358711"/>
              </a:gdLst>
              <a:ahLst/>
              <a:cxnLst>
                <a:cxn ang="0">
                  <a:pos x="connsiteX0" y="connsiteY0"/>
                </a:cxn>
                <a:cxn ang="0">
                  <a:pos x="connsiteX1" y="connsiteY1"/>
                </a:cxn>
                <a:cxn ang="0">
                  <a:pos x="connsiteX2" y="connsiteY2"/>
                </a:cxn>
                <a:cxn ang="0">
                  <a:pos x="connsiteX3" y="connsiteY3"/>
                </a:cxn>
              </a:cxnLst>
              <a:rect l="l" t="t" r="r" b="b"/>
              <a:pathLst>
                <a:path w="141065" h="358711">
                  <a:moveTo>
                    <a:pt x="0" y="358712"/>
                  </a:moveTo>
                  <a:lnTo>
                    <a:pt x="0" y="211550"/>
                  </a:lnTo>
                  <a:lnTo>
                    <a:pt x="141065" y="141065"/>
                  </a:lnTo>
                  <a:lnTo>
                    <a:pt x="141065" y="0"/>
                  </a:lnTo>
                </a:path>
              </a:pathLst>
            </a:custGeom>
            <a:noFill/>
            <a:ln w="12700" cap="flat">
              <a:solidFill>
                <a:srgbClr val="FF7323"/>
              </a:solidFill>
              <a:prstDash val="solid"/>
              <a:round/>
            </a:ln>
          </p:spPr>
          <p:txBody>
            <a:bodyPr rtlCol="0" anchor="ctr"/>
            <a:lstStyle/>
            <a:p>
              <a:endParaRPr lang="en-US" dirty="0"/>
            </a:p>
          </p:txBody>
        </p:sp>
        <p:sp>
          <p:nvSpPr>
            <p:cNvPr id="74" name="Freeform: Shape 73">
              <a:extLst>
                <a:ext uri="{FF2B5EF4-FFF2-40B4-BE49-F238E27FC236}">
                  <a16:creationId xmlns:a16="http://schemas.microsoft.com/office/drawing/2014/main" id="{D04E0E07-9B90-47EA-BD25-FC329645498A}"/>
                </a:ext>
              </a:extLst>
            </p:cNvPr>
            <p:cNvSpPr/>
            <p:nvPr/>
          </p:nvSpPr>
          <p:spPr>
            <a:xfrm>
              <a:off x="5626470" y="7598949"/>
              <a:ext cx="140969" cy="70484"/>
            </a:xfrm>
            <a:custGeom>
              <a:avLst/>
              <a:gdLst>
                <a:gd name="connsiteX0" fmla="*/ 140970 w 140969"/>
                <a:gd name="connsiteY0" fmla="*/ 70485 h 70484"/>
                <a:gd name="connsiteX1" fmla="*/ 0 w 140969"/>
                <a:gd name="connsiteY1" fmla="*/ 0 h 70484"/>
              </a:gdLst>
              <a:ahLst/>
              <a:cxnLst>
                <a:cxn ang="0">
                  <a:pos x="connsiteX0" y="connsiteY0"/>
                </a:cxn>
                <a:cxn ang="0">
                  <a:pos x="connsiteX1" y="connsiteY1"/>
                </a:cxn>
              </a:cxnLst>
              <a:rect l="l" t="t" r="r" b="b"/>
              <a:pathLst>
                <a:path w="140969" h="70484">
                  <a:moveTo>
                    <a:pt x="140970" y="70485"/>
                  </a:moveTo>
                  <a:lnTo>
                    <a:pt x="0" y="0"/>
                  </a:lnTo>
                </a:path>
              </a:pathLst>
            </a:custGeom>
            <a:ln w="12700" cap="flat">
              <a:solidFill>
                <a:srgbClr val="FF6525"/>
              </a:solidFill>
              <a:prstDash val="solid"/>
              <a:round/>
            </a:ln>
          </p:spPr>
          <p:txBody>
            <a:bodyPr rtlCol="0" anchor="ctr"/>
            <a:lstStyle/>
            <a:p>
              <a:endParaRPr lang="en-US" dirty="0"/>
            </a:p>
          </p:txBody>
        </p:sp>
        <p:sp>
          <p:nvSpPr>
            <p:cNvPr id="75" name="Freeform: Shape 74">
              <a:extLst>
                <a:ext uri="{FF2B5EF4-FFF2-40B4-BE49-F238E27FC236}">
                  <a16:creationId xmlns:a16="http://schemas.microsoft.com/office/drawing/2014/main" id="{7E7ADBC5-7CBB-4562-9E6F-B73E73CA02E4}"/>
                </a:ext>
              </a:extLst>
            </p:cNvPr>
            <p:cNvSpPr/>
            <p:nvPr/>
          </p:nvSpPr>
          <p:spPr>
            <a:xfrm>
              <a:off x="5767440" y="7331678"/>
              <a:ext cx="9525" cy="173259"/>
            </a:xfrm>
            <a:custGeom>
              <a:avLst/>
              <a:gdLst>
                <a:gd name="connsiteX0" fmla="*/ 0 w 9525"/>
                <a:gd name="connsiteY0" fmla="*/ 173260 h 173259"/>
                <a:gd name="connsiteX1" fmla="*/ 0 w 9525"/>
                <a:gd name="connsiteY1" fmla="*/ 0 h 173259"/>
              </a:gdLst>
              <a:ahLst/>
              <a:cxnLst>
                <a:cxn ang="0">
                  <a:pos x="connsiteX0" y="connsiteY0"/>
                </a:cxn>
                <a:cxn ang="0">
                  <a:pos x="connsiteX1" y="connsiteY1"/>
                </a:cxn>
              </a:cxnLst>
              <a:rect l="l" t="t" r="r" b="b"/>
              <a:pathLst>
                <a:path w="9525" h="173259">
                  <a:moveTo>
                    <a:pt x="0" y="173260"/>
                  </a:moveTo>
                  <a:lnTo>
                    <a:pt x="0" y="0"/>
                  </a:lnTo>
                </a:path>
              </a:pathLst>
            </a:custGeom>
            <a:ln w="12700" cap="flat">
              <a:solidFill>
                <a:srgbClr val="FF7622"/>
              </a:solidFill>
              <a:prstDash val="solid"/>
              <a:round/>
            </a:ln>
          </p:spPr>
          <p:txBody>
            <a:bodyPr rtlCol="0" anchor="ctr"/>
            <a:lstStyle/>
            <a:p>
              <a:endParaRPr lang="en-US" dirty="0"/>
            </a:p>
          </p:txBody>
        </p:sp>
        <p:sp>
          <p:nvSpPr>
            <p:cNvPr id="76" name="Freeform: Shape 75">
              <a:extLst>
                <a:ext uri="{FF2B5EF4-FFF2-40B4-BE49-F238E27FC236}">
                  <a16:creationId xmlns:a16="http://schemas.microsoft.com/office/drawing/2014/main" id="{06D498C9-F77F-49D4-961A-1579AD624D1F}"/>
                </a:ext>
              </a:extLst>
            </p:cNvPr>
            <p:cNvSpPr/>
            <p:nvPr/>
          </p:nvSpPr>
          <p:spPr>
            <a:xfrm>
              <a:off x="5485405" y="7738110"/>
              <a:ext cx="135826" cy="80009"/>
            </a:xfrm>
            <a:custGeom>
              <a:avLst/>
              <a:gdLst>
                <a:gd name="connsiteX0" fmla="*/ 0 w 135826"/>
                <a:gd name="connsiteY0" fmla="*/ 80010 h 80009"/>
                <a:gd name="connsiteX1" fmla="*/ 135826 w 135826"/>
                <a:gd name="connsiteY1" fmla="*/ 0 h 80009"/>
              </a:gdLst>
              <a:ahLst/>
              <a:cxnLst>
                <a:cxn ang="0">
                  <a:pos x="connsiteX0" y="connsiteY0"/>
                </a:cxn>
                <a:cxn ang="0">
                  <a:pos x="connsiteX1" y="connsiteY1"/>
                </a:cxn>
              </a:cxnLst>
              <a:rect l="l" t="t" r="r" b="b"/>
              <a:pathLst>
                <a:path w="135826" h="80009">
                  <a:moveTo>
                    <a:pt x="0" y="80010"/>
                  </a:moveTo>
                  <a:lnTo>
                    <a:pt x="135826" y="0"/>
                  </a:lnTo>
                </a:path>
              </a:pathLst>
            </a:custGeom>
            <a:ln w="12700" cap="flat">
              <a:solidFill>
                <a:srgbClr val="FF5226"/>
              </a:solidFill>
              <a:prstDash val="solid"/>
              <a:round/>
            </a:ln>
          </p:spPr>
          <p:txBody>
            <a:bodyPr rtlCol="0" anchor="ctr"/>
            <a:lstStyle/>
            <a:p>
              <a:endParaRPr lang="en-US" dirty="0"/>
            </a:p>
          </p:txBody>
        </p:sp>
        <p:sp>
          <p:nvSpPr>
            <p:cNvPr id="77" name="Freeform: Shape 76">
              <a:extLst>
                <a:ext uri="{FF2B5EF4-FFF2-40B4-BE49-F238E27FC236}">
                  <a16:creationId xmlns:a16="http://schemas.microsoft.com/office/drawing/2014/main" id="{04EF2A4D-B60E-4FCC-B256-1ADE7EAA2202}"/>
                </a:ext>
              </a:extLst>
            </p:cNvPr>
            <p:cNvSpPr/>
            <p:nvPr/>
          </p:nvSpPr>
          <p:spPr>
            <a:xfrm>
              <a:off x="5626470" y="7951565"/>
              <a:ext cx="140969" cy="94011"/>
            </a:xfrm>
            <a:custGeom>
              <a:avLst/>
              <a:gdLst>
                <a:gd name="connsiteX0" fmla="*/ 0 w 140969"/>
                <a:gd name="connsiteY0" fmla="*/ 94012 h 94011"/>
                <a:gd name="connsiteX1" fmla="*/ 140970 w 140969"/>
                <a:gd name="connsiteY1" fmla="*/ 0 h 94011"/>
              </a:gdLst>
              <a:ahLst/>
              <a:cxnLst>
                <a:cxn ang="0">
                  <a:pos x="connsiteX0" y="connsiteY0"/>
                </a:cxn>
                <a:cxn ang="0">
                  <a:pos x="connsiteX1" y="connsiteY1"/>
                </a:cxn>
              </a:cxnLst>
              <a:rect l="l" t="t" r="r" b="b"/>
              <a:pathLst>
                <a:path w="140969" h="94011">
                  <a:moveTo>
                    <a:pt x="0" y="94012"/>
                  </a:moveTo>
                  <a:lnTo>
                    <a:pt x="140970" y="0"/>
                  </a:lnTo>
                </a:path>
              </a:pathLst>
            </a:custGeom>
            <a:ln w="12700" cap="flat">
              <a:solidFill>
                <a:srgbClr val="FF6525"/>
              </a:solidFill>
              <a:prstDash val="solid"/>
              <a:round/>
            </a:ln>
          </p:spPr>
          <p:txBody>
            <a:bodyPr rtlCol="0" anchor="ctr"/>
            <a:lstStyle/>
            <a:p>
              <a:endParaRPr lang="en-US" dirty="0"/>
            </a:p>
          </p:txBody>
        </p:sp>
        <p:sp>
          <p:nvSpPr>
            <p:cNvPr id="78" name="Freeform: Shape 77">
              <a:extLst>
                <a:ext uri="{FF2B5EF4-FFF2-40B4-BE49-F238E27FC236}">
                  <a16:creationId xmlns:a16="http://schemas.microsoft.com/office/drawing/2014/main" id="{AD9BE559-D925-4D05-9F33-3F59F31F70E3}"/>
                </a:ext>
              </a:extLst>
            </p:cNvPr>
            <p:cNvSpPr/>
            <p:nvPr/>
          </p:nvSpPr>
          <p:spPr>
            <a:xfrm>
              <a:off x="5755343" y="8218170"/>
              <a:ext cx="135826" cy="79914"/>
            </a:xfrm>
            <a:custGeom>
              <a:avLst/>
              <a:gdLst>
                <a:gd name="connsiteX0" fmla="*/ 0 w 135826"/>
                <a:gd name="connsiteY0" fmla="*/ 79915 h 79914"/>
                <a:gd name="connsiteX1" fmla="*/ 135827 w 135826"/>
                <a:gd name="connsiteY1" fmla="*/ 0 h 79914"/>
              </a:gdLst>
              <a:ahLst/>
              <a:cxnLst>
                <a:cxn ang="0">
                  <a:pos x="connsiteX0" y="connsiteY0"/>
                </a:cxn>
                <a:cxn ang="0">
                  <a:pos x="connsiteX1" y="connsiteY1"/>
                </a:cxn>
              </a:cxnLst>
              <a:rect l="l" t="t" r="r" b="b"/>
              <a:pathLst>
                <a:path w="135826" h="79914">
                  <a:moveTo>
                    <a:pt x="0" y="79915"/>
                  </a:moveTo>
                  <a:lnTo>
                    <a:pt x="135827" y="0"/>
                  </a:lnTo>
                </a:path>
              </a:pathLst>
            </a:custGeom>
            <a:ln w="12700" cap="flat">
              <a:solidFill>
                <a:schemeClr val="accent1"/>
              </a:solidFill>
              <a:prstDash val="solid"/>
              <a:round/>
            </a:ln>
          </p:spPr>
          <p:txBody>
            <a:bodyPr rtlCol="0" anchor="ctr"/>
            <a:lstStyle/>
            <a:p>
              <a:endParaRPr lang="en-US" dirty="0"/>
            </a:p>
          </p:txBody>
        </p:sp>
        <p:sp>
          <p:nvSpPr>
            <p:cNvPr id="79" name="Freeform: Shape 78">
              <a:extLst>
                <a:ext uri="{FF2B5EF4-FFF2-40B4-BE49-F238E27FC236}">
                  <a16:creationId xmlns:a16="http://schemas.microsoft.com/office/drawing/2014/main" id="{FD00CA16-7C82-4868-AE38-85EE9853A6FC}"/>
                </a:ext>
              </a:extLst>
            </p:cNvPr>
            <p:cNvSpPr/>
            <p:nvPr/>
          </p:nvSpPr>
          <p:spPr>
            <a:xfrm>
              <a:off x="5744009" y="7951565"/>
              <a:ext cx="305562" cy="164496"/>
            </a:xfrm>
            <a:custGeom>
              <a:avLst/>
              <a:gdLst>
                <a:gd name="connsiteX0" fmla="*/ 0 w 305562"/>
                <a:gd name="connsiteY0" fmla="*/ 164497 h 164496"/>
                <a:gd name="connsiteX1" fmla="*/ 305562 w 305562"/>
                <a:gd name="connsiteY1" fmla="*/ 0 h 164496"/>
              </a:gdLst>
              <a:ahLst/>
              <a:cxnLst>
                <a:cxn ang="0">
                  <a:pos x="connsiteX0" y="connsiteY0"/>
                </a:cxn>
                <a:cxn ang="0">
                  <a:pos x="connsiteX1" y="connsiteY1"/>
                </a:cxn>
              </a:cxnLst>
              <a:rect l="l" t="t" r="r" b="b"/>
              <a:pathLst>
                <a:path w="305562" h="164496">
                  <a:moveTo>
                    <a:pt x="0" y="164497"/>
                  </a:moveTo>
                  <a:lnTo>
                    <a:pt x="305562" y="0"/>
                  </a:lnTo>
                </a:path>
              </a:pathLst>
            </a:custGeom>
            <a:ln w="12700" cap="flat">
              <a:solidFill>
                <a:srgbClr val="FF7323"/>
              </a:solidFill>
              <a:prstDash val="solid"/>
              <a:round/>
            </a:ln>
          </p:spPr>
          <p:txBody>
            <a:bodyPr rtlCol="0" anchor="ctr"/>
            <a:lstStyle/>
            <a:p>
              <a:endParaRPr lang="en-US" dirty="0"/>
            </a:p>
          </p:txBody>
        </p:sp>
        <p:sp>
          <p:nvSpPr>
            <p:cNvPr id="80" name="Freeform: Shape 79">
              <a:extLst>
                <a:ext uri="{FF2B5EF4-FFF2-40B4-BE49-F238E27FC236}">
                  <a16:creationId xmlns:a16="http://schemas.microsoft.com/office/drawing/2014/main" id="{639D2BA1-D59A-4A69-AF40-ADB8207B4571}"/>
                </a:ext>
              </a:extLst>
            </p:cNvPr>
            <p:cNvSpPr/>
            <p:nvPr/>
          </p:nvSpPr>
          <p:spPr>
            <a:xfrm>
              <a:off x="5626470" y="7810500"/>
              <a:ext cx="140969" cy="94011"/>
            </a:xfrm>
            <a:custGeom>
              <a:avLst/>
              <a:gdLst>
                <a:gd name="connsiteX0" fmla="*/ 0 w 140969"/>
                <a:gd name="connsiteY0" fmla="*/ 94012 h 94011"/>
                <a:gd name="connsiteX1" fmla="*/ 140970 w 140969"/>
                <a:gd name="connsiteY1" fmla="*/ 0 h 94011"/>
              </a:gdLst>
              <a:ahLst/>
              <a:cxnLst>
                <a:cxn ang="0">
                  <a:pos x="connsiteX0" y="connsiteY0"/>
                </a:cxn>
                <a:cxn ang="0">
                  <a:pos x="connsiteX1" y="connsiteY1"/>
                </a:cxn>
              </a:cxnLst>
              <a:rect l="l" t="t" r="r" b="b"/>
              <a:pathLst>
                <a:path w="140969" h="94011">
                  <a:moveTo>
                    <a:pt x="0" y="94012"/>
                  </a:moveTo>
                  <a:lnTo>
                    <a:pt x="140970" y="0"/>
                  </a:lnTo>
                </a:path>
              </a:pathLst>
            </a:custGeom>
            <a:ln w="12700" cap="flat">
              <a:solidFill>
                <a:srgbClr val="FF7323"/>
              </a:solidFill>
              <a:prstDash val="solid"/>
              <a:round/>
            </a:ln>
          </p:spPr>
          <p:txBody>
            <a:bodyPr rtlCol="0" anchor="ctr"/>
            <a:lstStyle/>
            <a:p>
              <a:endParaRPr lang="en-US" dirty="0"/>
            </a:p>
          </p:txBody>
        </p:sp>
        <p:sp>
          <p:nvSpPr>
            <p:cNvPr id="81" name="Freeform: Shape 80">
              <a:extLst>
                <a:ext uri="{FF2B5EF4-FFF2-40B4-BE49-F238E27FC236}">
                  <a16:creationId xmlns:a16="http://schemas.microsoft.com/office/drawing/2014/main" id="{81A9ED5E-6AB8-490B-8029-4FED702F0A0D}"/>
                </a:ext>
              </a:extLst>
            </p:cNvPr>
            <p:cNvSpPr/>
            <p:nvPr/>
          </p:nvSpPr>
          <p:spPr>
            <a:xfrm>
              <a:off x="5485405" y="7246334"/>
              <a:ext cx="564165" cy="1128331"/>
            </a:xfrm>
            <a:custGeom>
              <a:avLst/>
              <a:gdLst>
                <a:gd name="connsiteX0" fmla="*/ 564166 w 564165"/>
                <a:gd name="connsiteY0" fmla="*/ 94012 h 1128331"/>
                <a:gd name="connsiteX1" fmla="*/ 423101 w 564165"/>
                <a:gd name="connsiteY1" fmla="*/ 0 h 1128331"/>
                <a:gd name="connsiteX2" fmla="*/ 141065 w 564165"/>
                <a:gd name="connsiteY2" fmla="*/ 164497 h 1128331"/>
                <a:gd name="connsiteX3" fmla="*/ 141065 w 564165"/>
                <a:gd name="connsiteY3" fmla="*/ 351377 h 1128331"/>
                <a:gd name="connsiteX4" fmla="*/ 0 w 564165"/>
                <a:gd name="connsiteY4" fmla="*/ 423101 h 1128331"/>
                <a:gd name="connsiteX5" fmla="*/ 0 w 564165"/>
                <a:gd name="connsiteY5" fmla="*/ 570262 h 1128331"/>
                <a:gd name="connsiteX6" fmla="*/ 0 w 564165"/>
                <a:gd name="connsiteY6" fmla="*/ 705231 h 1128331"/>
                <a:gd name="connsiteX7" fmla="*/ 141065 w 564165"/>
                <a:gd name="connsiteY7" fmla="*/ 799243 h 1128331"/>
                <a:gd name="connsiteX8" fmla="*/ 141065 w 564165"/>
                <a:gd name="connsiteY8" fmla="*/ 963835 h 1128331"/>
                <a:gd name="connsiteX9" fmla="*/ 423101 w 564165"/>
                <a:gd name="connsiteY9" fmla="*/ 1128332 h 1128331"/>
                <a:gd name="connsiteX10" fmla="*/ 564166 w 564165"/>
                <a:gd name="connsiteY10" fmla="*/ 1052798 h 1128331"/>
                <a:gd name="connsiteX11" fmla="*/ 564166 w 564165"/>
                <a:gd name="connsiteY11" fmla="*/ 564166 h 1128331"/>
                <a:gd name="connsiteX12" fmla="*/ 423101 w 564165"/>
                <a:gd name="connsiteY12" fmla="*/ 493681 h 1128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4165" h="1128331">
                  <a:moveTo>
                    <a:pt x="564166" y="94012"/>
                  </a:moveTo>
                  <a:lnTo>
                    <a:pt x="423101" y="0"/>
                  </a:lnTo>
                  <a:lnTo>
                    <a:pt x="141065" y="164497"/>
                  </a:lnTo>
                  <a:lnTo>
                    <a:pt x="141065" y="351377"/>
                  </a:lnTo>
                  <a:lnTo>
                    <a:pt x="0" y="423101"/>
                  </a:lnTo>
                  <a:lnTo>
                    <a:pt x="0" y="570262"/>
                  </a:lnTo>
                  <a:lnTo>
                    <a:pt x="0" y="705231"/>
                  </a:lnTo>
                  <a:lnTo>
                    <a:pt x="141065" y="799243"/>
                  </a:lnTo>
                  <a:lnTo>
                    <a:pt x="141065" y="963835"/>
                  </a:lnTo>
                  <a:lnTo>
                    <a:pt x="423101" y="1128332"/>
                  </a:lnTo>
                  <a:lnTo>
                    <a:pt x="564166" y="1052798"/>
                  </a:lnTo>
                  <a:lnTo>
                    <a:pt x="564166" y="564166"/>
                  </a:lnTo>
                  <a:lnTo>
                    <a:pt x="423101" y="493681"/>
                  </a:lnTo>
                </a:path>
              </a:pathLst>
            </a:custGeom>
            <a:noFill/>
            <a:ln w="12700" cap="flat">
              <a:gradFill flip="none" rotWithShape="1">
                <a:gsLst>
                  <a:gs pos="0">
                    <a:srgbClr val="FF5126"/>
                  </a:gs>
                  <a:gs pos="100000">
                    <a:srgbClr val="FF801C"/>
                  </a:gs>
                </a:gsLst>
                <a:lin ang="0" scaled="1"/>
                <a:tileRect/>
              </a:gradFill>
              <a:prstDash val="solid"/>
              <a:round/>
            </a:ln>
          </p:spPr>
          <p:txBody>
            <a:bodyPr rtlCol="0" anchor="ctr"/>
            <a:lstStyle/>
            <a:p>
              <a:endParaRPr lang="en-US" dirty="0"/>
            </a:p>
          </p:txBody>
        </p:sp>
        <p:sp>
          <p:nvSpPr>
            <p:cNvPr id="82" name="Freeform: Shape 81">
              <a:extLst>
                <a:ext uri="{FF2B5EF4-FFF2-40B4-BE49-F238E27FC236}">
                  <a16:creationId xmlns:a16="http://schemas.microsoft.com/office/drawing/2014/main" id="{170880AF-C4CF-47DB-9C4A-0CB1ECADFA4A}"/>
                </a:ext>
              </a:extLst>
            </p:cNvPr>
            <p:cNvSpPr/>
            <p:nvPr/>
          </p:nvSpPr>
          <p:spPr>
            <a:xfrm>
              <a:off x="5767440" y="7810500"/>
              <a:ext cx="141065" cy="211550"/>
            </a:xfrm>
            <a:custGeom>
              <a:avLst/>
              <a:gdLst>
                <a:gd name="connsiteX0" fmla="*/ 141065 w 141065"/>
                <a:gd name="connsiteY0" fmla="*/ 211550 h 211550"/>
                <a:gd name="connsiteX1" fmla="*/ 141065 w 141065"/>
                <a:gd name="connsiteY1" fmla="*/ 94012 h 211550"/>
                <a:gd name="connsiteX2" fmla="*/ 0 w 141065"/>
                <a:gd name="connsiteY2" fmla="*/ 0 h 211550"/>
              </a:gdLst>
              <a:ahLst/>
              <a:cxnLst>
                <a:cxn ang="0">
                  <a:pos x="connsiteX0" y="connsiteY0"/>
                </a:cxn>
                <a:cxn ang="0">
                  <a:pos x="connsiteX1" y="connsiteY1"/>
                </a:cxn>
                <a:cxn ang="0">
                  <a:pos x="connsiteX2" y="connsiteY2"/>
                </a:cxn>
              </a:cxnLst>
              <a:rect l="l" t="t" r="r" b="b"/>
              <a:pathLst>
                <a:path w="141065" h="211550">
                  <a:moveTo>
                    <a:pt x="141065" y="211550"/>
                  </a:moveTo>
                  <a:lnTo>
                    <a:pt x="141065" y="94012"/>
                  </a:lnTo>
                  <a:lnTo>
                    <a:pt x="0" y="0"/>
                  </a:lnTo>
                </a:path>
              </a:pathLst>
            </a:custGeom>
            <a:noFill/>
            <a:ln w="12700" cap="flat">
              <a:solidFill>
                <a:srgbClr val="FF7323"/>
              </a:solidFill>
              <a:prstDash val="solid"/>
              <a:round/>
            </a:ln>
          </p:spPr>
          <p:txBody>
            <a:bodyPr rtlCol="0" anchor="ctr"/>
            <a:lstStyle/>
            <a:p>
              <a:endParaRPr lang="en-US" dirty="0"/>
            </a:p>
          </p:txBody>
        </p:sp>
        <p:sp>
          <p:nvSpPr>
            <p:cNvPr id="83" name="Freeform: Shape 82">
              <a:extLst>
                <a:ext uri="{FF2B5EF4-FFF2-40B4-BE49-F238E27FC236}">
                  <a16:creationId xmlns:a16="http://schemas.microsoft.com/office/drawing/2014/main" id="{DA2C269B-BC80-4098-BB4A-4D30D08583F1}"/>
                </a:ext>
              </a:extLst>
            </p:cNvPr>
            <p:cNvSpPr/>
            <p:nvPr/>
          </p:nvSpPr>
          <p:spPr>
            <a:xfrm>
              <a:off x="6613736" y="7691627"/>
              <a:ext cx="9525" cy="250126"/>
            </a:xfrm>
            <a:custGeom>
              <a:avLst/>
              <a:gdLst>
                <a:gd name="connsiteX0" fmla="*/ 0 w 9525"/>
                <a:gd name="connsiteY0" fmla="*/ 0 h 250126"/>
                <a:gd name="connsiteX1" fmla="*/ 0 w 9525"/>
                <a:gd name="connsiteY1" fmla="*/ 125063 h 250126"/>
                <a:gd name="connsiteX2" fmla="*/ 0 w 9525"/>
                <a:gd name="connsiteY2" fmla="*/ 250127 h 250126"/>
                <a:gd name="connsiteX3" fmla="*/ 0 w 9525"/>
                <a:gd name="connsiteY3" fmla="*/ 0 h 250126"/>
              </a:gdLst>
              <a:ahLst/>
              <a:cxnLst>
                <a:cxn ang="0">
                  <a:pos x="connsiteX0" y="connsiteY0"/>
                </a:cxn>
                <a:cxn ang="0">
                  <a:pos x="connsiteX1" y="connsiteY1"/>
                </a:cxn>
                <a:cxn ang="0">
                  <a:pos x="connsiteX2" y="connsiteY2"/>
                </a:cxn>
                <a:cxn ang="0">
                  <a:pos x="connsiteX3" y="connsiteY3"/>
                </a:cxn>
              </a:cxnLst>
              <a:rect l="l" t="t" r="r" b="b"/>
              <a:pathLst>
                <a:path w="9525" h="250126">
                  <a:moveTo>
                    <a:pt x="0" y="0"/>
                  </a:moveTo>
                  <a:lnTo>
                    <a:pt x="0" y="125063"/>
                  </a:lnTo>
                  <a:lnTo>
                    <a:pt x="0" y="250127"/>
                  </a:lnTo>
                  <a:lnTo>
                    <a:pt x="0" y="0"/>
                  </a:lnTo>
                  <a:close/>
                </a:path>
              </a:pathLst>
            </a:custGeom>
            <a:noFill/>
            <a:ln w="12700" cap="flat">
              <a:solidFill>
                <a:schemeClr val="accent1"/>
              </a:solidFill>
              <a:prstDash val="solid"/>
              <a:round/>
            </a:ln>
          </p:spPr>
          <p:txBody>
            <a:bodyPr rtlCol="0" anchor="ctr"/>
            <a:lstStyle/>
            <a:p>
              <a:endParaRPr lang="en-US" dirty="0"/>
            </a:p>
          </p:txBody>
        </p:sp>
        <p:sp>
          <p:nvSpPr>
            <p:cNvPr id="84" name="Freeform: Shape 83">
              <a:extLst>
                <a:ext uri="{FF2B5EF4-FFF2-40B4-BE49-F238E27FC236}">
                  <a16:creationId xmlns:a16="http://schemas.microsoft.com/office/drawing/2014/main" id="{0E734DA5-CAB7-4F32-B765-3E3236B8050D}"/>
                </a:ext>
              </a:extLst>
            </p:cNvPr>
            <p:cNvSpPr/>
            <p:nvPr/>
          </p:nvSpPr>
          <p:spPr>
            <a:xfrm>
              <a:off x="6472671" y="7880985"/>
              <a:ext cx="141065" cy="70580"/>
            </a:xfrm>
            <a:custGeom>
              <a:avLst/>
              <a:gdLst>
                <a:gd name="connsiteX0" fmla="*/ 0 w 141065"/>
                <a:gd name="connsiteY0" fmla="*/ 0 h 70580"/>
                <a:gd name="connsiteX1" fmla="*/ 141065 w 141065"/>
                <a:gd name="connsiteY1" fmla="*/ 70580 h 70580"/>
              </a:gdLst>
              <a:ahLst/>
              <a:cxnLst>
                <a:cxn ang="0">
                  <a:pos x="connsiteX0" y="connsiteY0"/>
                </a:cxn>
                <a:cxn ang="0">
                  <a:pos x="connsiteX1" y="connsiteY1"/>
                </a:cxn>
              </a:cxnLst>
              <a:rect l="l" t="t" r="r" b="b"/>
              <a:pathLst>
                <a:path w="141065" h="70580">
                  <a:moveTo>
                    <a:pt x="0" y="0"/>
                  </a:moveTo>
                  <a:lnTo>
                    <a:pt x="141065" y="70580"/>
                  </a:lnTo>
                </a:path>
              </a:pathLst>
            </a:custGeom>
            <a:ln w="12700" cap="flat">
              <a:solidFill>
                <a:srgbClr val="FF9304"/>
              </a:solidFill>
              <a:prstDash val="solid"/>
              <a:round/>
            </a:ln>
          </p:spPr>
          <p:txBody>
            <a:bodyPr rtlCol="0" anchor="ctr"/>
            <a:lstStyle/>
            <a:p>
              <a:endParaRPr lang="en-US" dirty="0"/>
            </a:p>
          </p:txBody>
        </p:sp>
        <p:sp>
          <p:nvSpPr>
            <p:cNvPr id="85" name="Freeform: Shape 84">
              <a:extLst>
                <a:ext uri="{FF2B5EF4-FFF2-40B4-BE49-F238E27FC236}">
                  <a16:creationId xmlns:a16="http://schemas.microsoft.com/office/drawing/2014/main" id="{63F6A52F-F2B0-41B2-B519-CA5401C1DD33}"/>
                </a:ext>
              </a:extLst>
            </p:cNvPr>
            <p:cNvSpPr/>
            <p:nvPr/>
          </p:nvSpPr>
          <p:spPr>
            <a:xfrm>
              <a:off x="6378659" y="7504938"/>
              <a:ext cx="94011" cy="9525"/>
            </a:xfrm>
            <a:custGeom>
              <a:avLst/>
              <a:gdLst>
                <a:gd name="connsiteX0" fmla="*/ 94012 w 94011"/>
                <a:gd name="connsiteY0" fmla="*/ 0 h 9525"/>
                <a:gd name="connsiteX1" fmla="*/ 0 w 94011"/>
                <a:gd name="connsiteY1" fmla="*/ 0 h 9525"/>
              </a:gdLst>
              <a:ahLst/>
              <a:cxnLst>
                <a:cxn ang="0">
                  <a:pos x="connsiteX0" y="connsiteY0"/>
                </a:cxn>
                <a:cxn ang="0">
                  <a:pos x="connsiteX1" y="connsiteY1"/>
                </a:cxn>
              </a:cxnLst>
              <a:rect l="l" t="t" r="r" b="b"/>
              <a:pathLst>
                <a:path w="94011" h="9525">
                  <a:moveTo>
                    <a:pt x="94012" y="0"/>
                  </a:moveTo>
                  <a:lnTo>
                    <a:pt x="0" y="0"/>
                  </a:lnTo>
                </a:path>
              </a:pathLst>
            </a:custGeom>
            <a:ln w="12700" cap="flat">
              <a:solidFill>
                <a:srgbClr val="FF920C"/>
              </a:solidFill>
              <a:prstDash val="solid"/>
              <a:round/>
            </a:ln>
          </p:spPr>
          <p:txBody>
            <a:bodyPr rtlCol="0" anchor="ctr"/>
            <a:lstStyle/>
            <a:p>
              <a:endParaRPr lang="en-US" dirty="0"/>
            </a:p>
          </p:txBody>
        </p:sp>
        <p:sp>
          <p:nvSpPr>
            <p:cNvPr id="86" name="Freeform: Shape 85">
              <a:extLst>
                <a:ext uri="{FF2B5EF4-FFF2-40B4-BE49-F238E27FC236}">
                  <a16:creationId xmlns:a16="http://schemas.microsoft.com/office/drawing/2014/main" id="{7E8F2054-AB49-45C1-8C3B-711D4599433C}"/>
                </a:ext>
              </a:extLst>
            </p:cNvPr>
            <p:cNvSpPr/>
            <p:nvPr/>
          </p:nvSpPr>
          <p:spPr>
            <a:xfrm>
              <a:off x="6049571" y="8139588"/>
              <a:ext cx="141065" cy="9525"/>
            </a:xfrm>
            <a:custGeom>
              <a:avLst/>
              <a:gdLst>
                <a:gd name="connsiteX0" fmla="*/ 0 w 141065"/>
                <a:gd name="connsiteY0" fmla="*/ 0 h 9525"/>
                <a:gd name="connsiteX1" fmla="*/ 141065 w 141065"/>
                <a:gd name="connsiteY1" fmla="*/ 0 h 9525"/>
              </a:gdLst>
              <a:ahLst/>
              <a:cxnLst>
                <a:cxn ang="0">
                  <a:pos x="connsiteX0" y="connsiteY0"/>
                </a:cxn>
                <a:cxn ang="0">
                  <a:pos x="connsiteX1" y="connsiteY1"/>
                </a:cxn>
              </a:cxnLst>
              <a:rect l="l" t="t" r="r" b="b"/>
              <a:pathLst>
                <a:path w="141065" h="9525">
                  <a:moveTo>
                    <a:pt x="0" y="0"/>
                  </a:moveTo>
                  <a:lnTo>
                    <a:pt x="141065" y="0"/>
                  </a:lnTo>
                </a:path>
              </a:pathLst>
            </a:custGeom>
            <a:ln w="12700" cap="flat">
              <a:solidFill>
                <a:schemeClr val="accent1"/>
              </a:solidFill>
              <a:prstDash val="solid"/>
              <a:round/>
            </a:ln>
          </p:spPr>
          <p:txBody>
            <a:bodyPr rtlCol="0" anchor="ctr"/>
            <a:lstStyle/>
            <a:p>
              <a:endParaRPr lang="en-US" dirty="0"/>
            </a:p>
          </p:txBody>
        </p:sp>
        <p:sp>
          <p:nvSpPr>
            <p:cNvPr id="87" name="Freeform: Shape 86">
              <a:extLst>
                <a:ext uri="{FF2B5EF4-FFF2-40B4-BE49-F238E27FC236}">
                  <a16:creationId xmlns:a16="http://schemas.microsoft.com/office/drawing/2014/main" id="{69074301-7CDF-445A-BBAD-63807A44F3B1}"/>
                </a:ext>
              </a:extLst>
            </p:cNvPr>
            <p:cNvSpPr/>
            <p:nvPr/>
          </p:nvSpPr>
          <p:spPr>
            <a:xfrm>
              <a:off x="6284648" y="7457884"/>
              <a:ext cx="94106" cy="94106"/>
            </a:xfrm>
            <a:custGeom>
              <a:avLst/>
              <a:gdLst>
                <a:gd name="connsiteX0" fmla="*/ 94107 w 94106"/>
                <a:gd name="connsiteY0" fmla="*/ 47053 h 94106"/>
                <a:gd name="connsiteX1" fmla="*/ 47053 w 94106"/>
                <a:gd name="connsiteY1" fmla="*/ 94107 h 94106"/>
                <a:gd name="connsiteX2" fmla="*/ 0 w 94106"/>
                <a:gd name="connsiteY2" fmla="*/ 47053 h 94106"/>
                <a:gd name="connsiteX3" fmla="*/ 47053 w 94106"/>
                <a:gd name="connsiteY3" fmla="*/ 0 h 94106"/>
                <a:gd name="connsiteX4" fmla="*/ 94107 w 94106"/>
                <a:gd name="connsiteY4" fmla="*/ 47053 h 941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106" h="94106">
                  <a:moveTo>
                    <a:pt x="94107" y="47053"/>
                  </a:moveTo>
                  <a:cubicBezTo>
                    <a:pt x="94107" y="73040"/>
                    <a:pt x="73040" y="94107"/>
                    <a:pt x="47053" y="94107"/>
                  </a:cubicBezTo>
                  <a:cubicBezTo>
                    <a:pt x="21067" y="94107"/>
                    <a:pt x="0" y="73040"/>
                    <a:pt x="0" y="47053"/>
                  </a:cubicBezTo>
                  <a:cubicBezTo>
                    <a:pt x="0" y="21067"/>
                    <a:pt x="21067" y="0"/>
                    <a:pt x="47053" y="0"/>
                  </a:cubicBezTo>
                  <a:cubicBezTo>
                    <a:pt x="73040" y="0"/>
                    <a:pt x="94107" y="21067"/>
                    <a:pt x="94107" y="47053"/>
                  </a:cubicBezTo>
                  <a:close/>
                </a:path>
              </a:pathLst>
            </a:custGeom>
            <a:noFill/>
            <a:ln w="12700" cap="flat">
              <a:solidFill>
                <a:srgbClr val="FF920C"/>
              </a:solidFill>
              <a:prstDash val="solid"/>
              <a:round/>
            </a:ln>
          </p:spPr>
          <p:txBody>
            <a:bodyPr rtlCol="0" anchor="ctr"/>
            <a:lstStyle/>
            <a:p>
              <a:endParaRPr lang="en-US" dirty="0"/>
            </a:p>
          </p:txBody>
        </p:sp>
        <p:sp>
          <p:nvSpPr>
            <p:cNvPr id="88" name="Freeform: Shape 87">
              <a:extLst>
                <a:ext uri="{FF2B5EF4-FFF2-40B4-BE49-F238E27FC236}">
                  <a16:creationId xmlns:a16="http://schemas.microsoft.com/office/drawing/2014/main" id="{649732C6-D5CC-42A4-BF85-B6430A15C0B6}"/>
                </a:ext>
              </a:extLst>
            </p:cNvPr>
            <p:cNvSpPr/>
            <p:nvPr/>
          </p:nvSpPr>
          <p:spPr>
            <a:xfrm>
              <a:off x="6378659" y="7810500"/>
              <a:ext cx="94106" cy="94106"/>
            </a:xfrm>
            <a:custGeom>
              <a:avLst/>
              <a:gdLst>
                <a:gd name="connsiteX0" fmla="*/ 94107 w 94106"/>
                <a:gd name="connsiteY0" fmla="*/ 47054 h 94106"/>
                <a:gd name="connsiteX1" fmla="*/ 47053 w 94106"/>
                <a:gd name="connsiteY1" fmla="*/ 94107 h 94106"/>
                <a:gd name="connsiteX2" fmla="*/ 0 w 94106"/>
                <a:gd name="connsiteY2" fmla="*/ 47054 h 94106"/>
                <a:gd name="connsiteX3" fmla="*/ 47053 w 94106"/>
                <a:gd name="connsiteY3" fmla="*/ 0 h 94106"/>
                <a:gd name="connsiteX4" fmla="*/ 94107 w 94106"/>
                <a:gd name="connsiteY4" fmla="*/ 47054 h 941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106" h="94106">
                  <a:moveTo>
                    <a:pt x="94107" y="47054"/>
                  </a:moveTo>
                  <a:cubicBezTo>
                    <a:pt x="94107" y="73040"/>
                    <a:pt x="73040" y="94107"/>
                    <a:pt x="47053" y="94107"/>
                  </a:cubicBezTo>
                  <a:cubicBezTo>
                    <a:pt x="21066" y="94107"/>
                    <a:pt x="0" y="73040"/>
                    <a:pt x="0" y="47054"/>
                  </a:cubicBezTo>
                  <a:cubicBezTo>
                    <a:pt x="0" y="21067"/>
                    <a:pt x="21066" y="0"/>
                    <a:pt x="47053" y="0"/>
                  </a:cubicBezTo>
                  <a:cubicBezTo>
                    <a:pt x="73040" y="0"/>
                    <a:pt x="94107" y="21067"/>
                    <a:pt x="94107" y="47054"/>
                  </a:cubicBezTo>
                  <a:close/>
                </a:path>
              </a:pathLst>
            </a:custGeom>
            <a:noFill/>
            <a:ln w="12700" cap="flat">
              <a:solidFill>
                <a:srgbClr val="FF9304"/>
              </a:solidFill>
              <a:prstDash val="solid"/>
              <a:round/>
            </a:ln>
          </p:spPr>
          <p:txBody>
            <a:bodyPr rtlCol="0" anchor="ctr"/>
            <a:lstStyle/>
            <a:p>
              <a:endParaRPr lang="en-US" dirty="0"/>
            </a:p>
          </p:txBody>
        </p:sp>
        <p:sp>
          <p:nvSpPr>
            <p:cNvPr id="89" name="Freeform: Shape 88">
              <a:extLst>
                <a:ext uri="{FF2B5EF4-FFF2-40B4-BE49-F238E27FC236}">
                  <a16:creationId xmlns:a16="http://schemas.microsoft.com/office/drawing/2014/main" id="{1E342A6A-7AAA-4E0C-8255-33F5D6EB9C7F}"/>
                </a:ext>
              </a:extLst>
            </p:cNvPr>
            <p:cNvSpPr/>
            <p:nvPr/>
          </p:nvSpPr>
          <p:spPr>
            <a:xfrm>
              <a:off x="6190541" y="7692961"/>
              <a:ext cx="94106" cy="94106"/>
            </a:xfrm>
            <a:custGeom>
              <a:avLst/>
              <a:gdLst>
                <a:gd name="connsiteX0" fmla="*/ 94107 w 94106"/>
                <a:gd name="connsiteY0" fmla="*/ 47053 h 94106"/>
                <a:gd name="connsiteX1" fmla="*/ 47053 w 94106"/>
                <a:gd name="connsiteY1" fmla="*/ 94107 h 94106"/>
                <a:gd name="connsiteX2" fmla="*/ 0 w 94106"/>
                <a:gd name="connsiteY2" fmla="*/ 47053 h 94106"/>
                <a:gd name="connsiteX3" fmla="*/ 47053 w 94106"/>
                <a:gd name="connsiteY3" fmla="*/ 0 h 94106"/>
                <a:gd name="connsiteX4" fmla="*/ 94107 w 94106"/>
                <a:gd name="connsiteY4" fmla="*/ 47053 h 941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106" h="94106">
                  <a:moveTo>
                    <a:pt x="94107" y="47053"/>
                  </a:moveTo>
                  <a:cubicBezTo>
                    <a:pt x="94107" y="73040"/>
                    <a:pt x="73040" y="94107"/>
                    <a:pt x="47053" y="94107"/>
                  </a:cubicBezTo>
                  <a:cubicBezTo>
                    <a:pt x="21067" y="94107"/>
                    <a:pt x="0" y="73040"/>
                    <a:pt x="0" y="47053"/>
                  </a:cubicBezTo>
                  <a:cubicBezTo>
                    <a:pt x="0" y="21067"/>
                    <a:pt x="21067" y="0"/>
                    <a:pt x="47053" y="0"/>
                  </a:cubicBezTo>
                  <a:cubicBezTo>
                    <a:pt x="73040" y="0"/>
                    <a:pt x="94107" y="21067"/>
                    <a:pt x="94107" y="47053"/>
                  </a:cubicBezTo>
                  <a:close/>
                </a:path>
              </a:pathLst>
            </a:custGeom>
            <a:noFill/>
            <a:ln w="12700" cap="flat">
              <a:solidFill>
                <a:srgbClr val="FF871A"/>
              </a:solidFill>
              <a:prstDash val="solid"/>
              <a:round/>
            </a:ln>
          </p:spPr>
          <p:txBody>
            <a:bodyPr rtlCol="0" anchor="ctr"/>
            <a:lstStyle/>
            <a:p>
              <a:endParaRPr lang="en-US" dirty="0"/>
            </a:p>
          </p:txBody>
        </p:sp>
        <p:sp>
          <p:nvSpPr>
            <p:cNvPr id="90" name="Freeform: Shape 89">
              <a:extLst>
                <a:ext uri="{FF2B5EF4-FFF2-40B4-BE49-F238E27FC236}">
                  <a16:creationId xmlns:a16="http://schemas.microsoft.com/office/drawing/2014/main" id="{9A0EF3B0-D1F3-4722-A5AB-44ADECFC77CA}"/>
                </a:ext>
              </a:extLst>
            </p:cNvPr>
            <p:cNvSpPr/>
            <p:nvPr/>
          </p:nvSpPr>
          <p:spPr>
            <a:xfrm>
              <a:off x="6190541" y="8092535"/>
              <a:ext cx="94106" cy="94106"/>
            </a:xfrm>
            <a:custGeom>
              <a:avLst/>
              <a:gdLst>
                <a:gd name="connsiteX0" fmla="*/ 94107 w 94106"/>
                <a:gd name="connsiteY0" fmla="*/ 47054 h 94106"/>
                <a:gd name="connsiteX1" fmla="*/ 47053 w 94106"/>
                <a:gd name="connsiteY1" fmla="*/ 94107 h 94106"/>
                <a:gd name="connsiteX2" fmla="*/ 0 w 94106"/>
                <a:gd name="connsiteY2" fmla="*/ 47054 h 94106"/>
                <a:gd name="connsiteX3" fmla="*/ 47053 w 94106"/>
                <a:gd name="connsiteY3" fmla="*/ 0 h 94106"/>
                <a:gd name="connsiteX4" fmla="*/ 94107 w 94106"/>
                <a:gd name="connsiteY4" fmla="*/ 47054 h 941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106" h="94106">
                  <a:moveTo>
                    <a:pt x="94107" y="47054"/>
                  </a:moveTo>
                  <a:cubicBezTo>
                    <a:pt x="94107" y="73040"/>
                    <a:pt x="73040" y="94107"/>
                    <a:pt x="47053" y="94107"/>
                  </a:cubicBezTo>
                  <a:cubicBezTo>
                    <a:pt x="21067" y="94107"/>
                    <a:pt x="0" y="73040"/>
                    <a:pt x="0" y="47054"/>
                  </a:cubicBezTo>
                  <a:cubicBezTo>
                    <a:pt x="0" y="21067"/>
                    <a:pt x="21067" y="0"/>
                    <a:pt x="47053" y="0"/>
                  </a:cubicBezTo>
                  <a:cubicBezTo>
                    <a:pt x="73040" y="0"/>
                    <a:pt x="94107" y="21067"/>
                    <a:pt x="94107" y="47054"/>
                  </a:cubicBezTo>
                  <a:close/>
                </a:path>
              </a:pathLst>
            </a:custGeom>
            <a:noFill/>
            <a:ln w="12700" cap="flat">
              <a:solidFill>
                <a:schemeClr val="accent1"/>
              </a:solidFill>
              <a:prstDash val="solid"/>
              <a:round/>
            </a:ln>
          </p:spPr>
          <p:txBody>
            <a:bodyPr rtlCol="0" anchor="ctr"/>
            <a:lstStyle/>
            <a:p>
              <a:endParaRPr lang="en-US" dirty="0"/>
            </a:p>
          </p:txBody>
        </p:sp>
        <p:sp>
          <p:nvSpPr>
            <p:cNvPr id="91" name="Freeform: Shape 90">
              <a:extLst>
                <a:ext uri="{FF2B5EF4-FFF2-40B4-BE49-F238E27FC236}">
                  <a16:creationId xmlns:a16="http://schemas.microsoft.com/office/drawing/2014/main" id="{3F410AA6-18C4-4B3A-8F90-8731E45F38C6}"/>
                </a:ext>
              </a:extLst>
            </p:cNvPr>
            <p:cNvSpPr/>
            <p:nvPr/>
          </p:nvSpPr>
          <p:spPr>
            <a:xfrm>
              <a:off x="6049571" y="7246334"/>
              <a:ext cx="564165" cy="1128331"/>
            </a:xfrm>
            <a:custGeom>
              <a:avLst/>
              <a:gdLst>
                <a:gd name="connsiteX0" fmla="*/ 141065 w 564165"/>
                <a:gd name="connsiteY0" fmla="*/ 470154 h 1128331"/>
                <a:gd name="connsiteX1" fmla="*/ 0 w 564165"/>
                <a:gd name="connsiteY1" fmla="*/ 376142 h 1128331"/>
                <a:gd name="connsiteX2" fmla="*/ 0 w 564165"/>
                <a:gd name="connsiteY2" fmla="*/ 94012 h 1128331"/>
                <a:gd name="connsiteX3" fmla="*/ 141065 w 564165"/>
                <a:gd name="connsiteY3" fmla="*/ 0 h 1128331"/>
                <a:gd name="connsiteX4" fmla="*/ 423100 w 564165"/>
                <a:gd name="connsiteY4" fmla="*/ 168593 h 1128331"/>
                <a:gd name="connsiteX5" fmla="*/ 423196 w 564165"/>
                <a:gd name="connsiteY5" fmla="*/ 351472 h 1128331"/>
                <a:gd name="connsiteX6" fmla="*/ 564166 w 564165"/>
                <a:gd name="connsiteY6" fmla="*/ 431483 h 1128331"/>
                <a:gd name="connsiteX7" fmla="*/ 564166 w 564165"/>
                <a:gd name="connsiteY7" fmla="*/ 570357 h 1128331"/>
                <a:gd name="connsiteX8" fmla="*/ 564166 w 564165"/>
                <a:gd name="connsiteY8" fmla="*/ 705231 h 1128331"/>
                <a:gd name="connsiteX9" fmla="*/ 423100 w 564165"/>
                <a:gd name="connsiteY9" fmla="*/ 799243 h 1128331"/>
                <a:gd name="connsiteX10" fmla="*/ 423100 w 564165"/>
                <a:gd name="connsiteY10" fmla="*/ 963835 h 1128331"/>
                <a:gd name="connsiteX11" fmla="*/ 141065 w 564165"/>
                <a:gd name="connsiteY11" fmla="*/ 1128332 h 1128331"/>
                <a:gd name="connsiteX12" fmla="*/ 0 w 564165"/>
                <a:gd name="connsiteY12" fmla="*/ 1057847 h 1128331"/>
                <a:gd name="connsiteX13" fmla="*/ 0 w 564165"/>
                <a:gd name="connsiteY13" fmla="*/ 571691 h 1128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64165" h="1128331">
                  <a:moveTo>
                    <a:pt x="141065" y="470154"/>
                  </a:moveTo>
                  <a:lnTo>
                    <a:pt x="0" y="376142"/>
                  </a:lnTo>
                  <a:lnTo>
                    <a:pt x="0" y="94012"/>
                  </a:lnTo>
                  <a:lnTo>
                    <a:pt x="141065" y="0"/>
                  </a:lnTo>
                  <a:lnTo>
                    <a:pt x="423100" y="168593"/>
                  </a:lnTo>
                  <a:lnTo>
                    <a:pt x="423196" y="351472"/>
                  </a:lnTo>
                  <a:lnTo>
                    <a:pt x="564166" y="431483"/>
                  </a:lnTo>
                  <a:lnTo>
                    <a:pt x="564166" y="570357"/>
                  </a:lnTo>
                  <a:lnTo>
                    <a:pt x="564166" y="705231"/>
                  </a:lnTo>
                  <a:lnTo>
                    <a:pt x="423100" y="799243"/>
                  </a:lnTo>
                  <a:lnTo>
                    <a:pt x="423100" y="963835"/>
                  </a:lnTo>
                  <a:lnTo>
                    <a:pt x="141065" y="1128332"/>
                  </a:lnTo>
                  <a:lnTo>
                    <a:pt x="0" y="1057847"/>
                  </a:lnTo>
                  <a:lnTo>
                    <a:pt x="0" y="571691"/>
                  </a:lnTo>
                </a:path>
              </a:pathLst>
            </a:custGeom>
            <a:noFill/>
            <a:ln w="12700" cap="flat">
              <a:gradFill flip="none" rotWithShape="1">
                <a:gsLst>
                  <a:gs pos="0">
                    <a:srgbClr val="FF821B"/>
                  </a:gs>
                  <a:gs pos="100000">
                    <a:srgbClr val="FF9300"/>
                  </a:gs>
                </a:gsLst>
                <a:lin ang="0" scaled="1"/>
                <a:tileRect/>
              </a:gradFill>
              <a:prstDash val="solid"/>
              <a:round/>
            </a:ln>
          </p:spPr>
          <p:txBody>
            <a:bodyPr rtlCol="0" anchor="ctr"/>
            <a:lstStyle/>
            <a:p>
              <a:endParaRPr lang="en-US" dirty="0"/>
            </a:p>
          </p:txBody>
        </p:sp>
      </p:grpSp>
      <p:sp>
        <p:nvSpPr>
          <p:cNvPr id="259" name="TextBox 258">
            <a:extLst>
              <a:ext uri="{FF2B5EF4-FFF2-40B4-BE49-F238E27FC236}">
                <a16:creationId xmlns:a16="http://schemas.microsoft.com/office/drawing/2014/main" id="{DD6D26FA-61D4-4455-AF9F-20B6357AA598}"/>
              </a:ext>
            </a:extLst>
          </p:cNvPr>
          <p:cNvSpPr txBox="1"/>
          <p:nvPr/>
        </p:nvSpPr>
        <p:spPr>
          <a:xfrm>
            <a:off x="357905" y="2570446"/>
            <a:ext cx="1303491" cy="807913"/>
          </a:xfrm>
          <a:prstGeom prst="rect">
            <a:avLst/>
          </a:prstGeom>
          <a:noFill/>
        </p:spPr>
        <p:txBody>
          <a:bodyPr wrap="square" rtlCol="0">
            <a:spAutoFit/>
          </a:bodyPr>
          <a:lstStyle/>
          <a:p>
            <a:pPr algn="ctr">
              <a:spcAft>
                <a:spcPts val="300"/>
              </a:spcAft>
            </a:pPr>
            <a:r>
              <a:rPr lang="en-US" sz="1000" b="1" dirty="0" err="1"/>
              <a:t>SageMaker</a:t>
            </a:r>
            <a:r>
              <a:rPr lang="en-US" sz="1000" b="1" dirty="0"/>
              <a:t> Ground Truth</a:t>
            </a:r>
          </a:p>
          <a:p>
            <a:pPr algn="ctr">
              <a:spcAft>
                <a:spcPts val="300"/>
              </a:spcAft>
            </a:pPr>
            <a:r>
              <a:rPr lang="en-US" sz="800" dirty="0">
                <a:solidFill>
                  <a:schemeClr val="bg2">
                    <a:lumMod val="25000"/>
                    <a:lumOff val="75000"/>
                  </a:schemeClr>
                </a:solidFill>
              </a:rPr>
              <a:t>Easily label training data for machine learning at scale</a:t>
            </a:r>
          </a:p>
        </p:txBody>
      </p:sp>
      <p:sp>
        <p:nvSpPr>
          <p:cNvPr id="265" name="Flowchart: Off-page Connector 264">
            <a:extLst>
              <a:ext uri="{FF2B5EF4-FFF2-40B4-BE49-F238E27FC236}">
                <a16:creationId xmlns:a16="http://schemas.microsoft.com/office/drawing/2014/main" id="{E1F89258-FBF9-4479-9975-8F753D02B7D7}"/>
              </a:ext>
            </a:extLst>
          </p:cNvPr>
          <p:cNvSpPr/>
          <p:nvPr/>
        </p:nvSpPr>
        <p:spPr>
          <a:xfrm rot="10800000">
            <a:off x="866187" y="2163055"/>
            <a:ext cx="285848" cy="376094"/>
          </a:xfrm>
          <a:prstGeom prst="flowChartOffpageConnector">
            <a:avLst/>
          </a:prstGeom>
          <a:solidFill>
            <a:schemeClr val="bg2">
              <a:lumMod val="90000"/>
              <a:lumOff val="10000"/>
            </a:schemeClr>
          </a:solidFill>
          <a:ln w="19050">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grpSp>
        <p:nvGrpSpPr>
          <p:cNvPr id="92" name="Group 91">
            <a:extLst>
              <a:ext uri="{FF2B5EF4-FFF2-40B4-BE49-F238E27FC236}">
                <a16:creationId xmlns:a16="http://schemas.microsoft.com/office/drawing/2014/main" id="{F4A4ACF9-C344-44E9-AB86-709D00AF6887}"/>
              </a:ext>
            </a:extLst>
          </p:cNvPr>
          <p:cNvGrpSpPr/>
          <p:nvPr/>
        </p:nvGrpSpPr>
        <p:grpSpPr>
          <a:xfrm>
            <a:off x="909783" y="2214987"/>
            <a:ext cx="199734" cy="262791"/>
            <a:chOff x="6486232" y="1563331"/>
            <a:chExt cx="403516" cy="530908"/>
          </a:xfrm>
        </p:grpSpPr>
        <p:sp>
          <p:nvSpPr>
            <p:cNvPr id="93" name="Flowchart: Off-page Connector 92">
              <a:extLst>
                <a:ext uri="{FF2B5EF4-FFF2-40B4-BE49-F238E27FC236}">
                  <a16:creationId xmlns:a16="http://schemas.microsoft.com/office/drawing/2014/main" id="{0FA25235-6CF3-49AF-A1F0-871320E18327}"/>
                </a:ext>
              </a:extLst>
            </p:cNvPr>
            <p:cNvSpPr/>
            <p:nvPr/>
          </p:nvSpPr>
          <p:spPr>
            <a:xfrm rot="10800000" flipH="1">
              <a:off x="6486232" y="1563331"/>
              <a:ext cx="403516" cy="530908"/>
            </a:xfrm>
            <a:prstGeom prst="flowChartOffpageConnector">
              <a:avLst/>
            </a:prstGeom>
            <a:noFill/>
            <a:ln w="12700">
              <a:gradFill flip="none" rotWithShape="1">
                <a:gsLst>
                  <a:gs pos="0">
                    <a:srgbClr val="FF7621"/>
                  </a:gs>
                  <a:gs pos="100000">
                    <a:srgbClr val="FF8C13"/>
                  </a:gs>
                </a:gsLst>
                <a:lin ang="0" scaled="1"/>
                <a:tileRect/>
              </a:grad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94" name="Oval 93">
              <a:extLst>
                <a:ext uri="{FF2B5EF4-FFF2-40B4-BE49-F238E27FC236}">
                  <a16:creationId xmlns:a16="http://schemas.microsoft.com/office/drawing/2014/main" id="{CA650A00-C17B-4FD1-A15F-026951113C51}"/>
                </a:ext>
              </a:extLst>
            </p:cNvPr>
            <p:cNvSpPr/>
            <p:nvPr/>
          </p:nvSpPr>
          <p:spPr>
            <a:xfrm>
              <a:off x="6643588" y="1676710"/>
              <a:ext cx="88804" cy="88804"/>
            </a:xfrm>
            <a:prstGeom prst="ellipse">
              <a:avLst/>
            </a:prstGeom>
            <a:noFill/>
            <a:ln w="12700">
              <a:gradFill flip="none" rotWithShape="1">
                <a:gsLst>
                  <a:gs pos="0">
                    <a:srgbClr val="FF7621"/>
                  </a:gs>
                  <a:gs pos="100000">
                    <a:srgbClr val="FF8C13"/>
                  </a:gs>
                </a:gsLst>
                <a:lin ang="0" scaled="1"/>
                <a:tileRect/>
              </a:grad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95" name="Rectangle 94">
              <a:extLst>
                <a:ext uri="{FF2B5EF4-FFF2-40B4-BE49-F238E27FC236}">
                  <a16:creationId xmlns:a16="http://schemas.microsoft.com/office/drawing/2014/main" id="{DDFC5161-CD04-441E-87DB-6BA0470B25D6}"/>
                </a:ext>
              </a:extLst>
            </p:cNvPr>
            <p:cNvSpPr/>
            <p:nvPr/>
          </p:nvSpPr>
          <p:spPr>
            <a:xfrm>
              <a:off x="6549577" y="1822887"/>
              <a:ext cx="276826" cy="166965"/>
            </a:xfrm>
            <a:prstGeom prst="rect">
              <a:avLst/>
            </a:prstGeom>
            <a:noFill/>
            <a:ln w="12700">
              <a:gradFill flip="none" rotWithShape="1">
                <a:gsLst>
                  <a:gs pos="0">
                    <a:srgbClr val="FF7621"/>
                  </a:gs>
                  <a:gs pos="100000">
                    <a:srgbClr val="FF8C13"/>
                  </a:gs>
                </a:gsLst>
                <a:lin ang="0" scaled="1"/>
                <a:tileRect/>
              </a:grad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cxnSp>
          <p:nvCxnSpPr>
            <p:cNvPr id="96" name="Straight Connector 95">
              <a:extLst>
                <a:ext uri="{FF2B5EF4-FFF2-40B4-BE49-F238E27FC236}">
                  <a16:creationId xmlns:a16="http://schemas.microsoft.com/office/drawing/2014/main" id="{9B4337BA-E23F-4064-AA2B-D2454AA66B91}"/>
                </a:ext>
              </a:extLst>
            </p:cNvPr>
            <p:cNvCxnSpPr>
              <a:cxnSpLocks/>
            </p:cNvCxnSpPr>
            <p:nvPr/>
          </p:nvCxnSpPr>
          <p:spPr>
            <a:xfrm>
              <a:off x="6601888" y="1911691"/>
              <a:ext cx="172204" cy="0"/>
            </a:xfrm>
            <a:prstGeom prst="line">
              <a:avLst/>
            </a:prstGeom>
            <a:noFill/>
            <a:ln w="12700">
              <a:gradFill flip="none" rotWithShape="1">
                <a:gsLst>
                  <a:gs pos="0">
                    <a:srgbClr val="FF7621"/>
                  </a:gs>
                  <a:gs pos="100000">
                    <a:srgbClr val="FF8C13"/>
                  </a:gs>
                </a:gsLst>
                <a:lin ang="0" scaled="1"/>
                <a:tileRect/>
              </a:gradFill>
            </a:ln>
            <a:effectLst/>
          </p:spPr>
          <p:style>
            <a:lnRef idx="1">
              <a:schemeClr val="accent1"/>
            </a:lnRef>
            <a:fillRef idx="3">
              <a:schemeClr val="accent1"/>
            </a:fillRef>
            <a:effectRef idx="2">
              <a:schemeClr val="accent1"/>
            </a:effectRef>
            <a:fontRef idx="minor">
              <a:schemeClr val="lt1"/>
            </a:fontRef>
          </p:style>
        </p:cxnSp>
      </p:grpSp>
      <p:sp>
        <p:nvSpPr>
          <p:cNvPr id="266" name="Flowchart: Off-page Connector 265">
            <a:extLst>
              <a:ext uri="{FF2B5EF4-FFF2-40B4-BE49-F238E27FC236}">
                <a16:creationId xmlns:a16="http://schemas.microsoft.com/office/drawing/2014/main" id="{3E5C3EBB-F6B5-4038-ABB6-A7C0015608E5}"/>
              </a:ext>
            </a:extLst>
          </p:cNvPr>
          <p:cNvSpPr/>
          <p:nvPr/>
        </p:nvSpPr>
        <p:spPr>
          <a:xfrm rot="10800000">
            <a:off x="3681765" y="1977478"/>
            <a:ext cx="538198" cy="708111"/>
          </a:xfrm>
          <a:prstGeom prst="flowChartOffpageConnector">
            <a:avLst/>
          </a:prstGeom>
          <a:solidFill>
            <a:schemeClr val="bg1"/>
          </a:solidFill>
          <a:ln w="19050">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grpSp>
        <p:nvGrpSpPr>
          <p:cNvPr id="118" name="Group 117">
            <a:extLst>
              <a:ext uri="{FF2B5EF4-FFF2-40B4-BE49-F238E27FC236}">
                <a16:creationId xmlns:a16="http://schemas.microsoft.com/office/drawing/2014/main" id="{797A5932-E5C8-4D77-877F-4DB6C25B369A}"/>
              </a:ext>
            </a:extLst>
          </p:cNvPr>
          <p:cNvGrpSpPr/>
          <p:nvPr/>
        </p:nvGrpSpPr>
        <p:grpSpPr>
          <a:xfrm>
            <a:off x="3747679" y="2046274"/>
            <a:ext cx="400847" cy="527397"/>
            <a:chOff x="6486232" y="1563331"/>
            <a:chExt cx="403516" cy="530908"/>
          </a:xfrm>
        </p:grpSpPr>
        <p:sp>
          <p:nvSpPr>
            <p:cNvPr id="119" name="Flowchart: Off-page Connector 118">
              <a:extLst>
                <a:ext uri="{FF2B5EF4-FFF2-40B4-BE49-F238E27FC236}">
                  <a16:creationId xmlns:a16="http://schemas.microsoft.com/office/drawing/2014/main" id="{1310BC4B-19CB-420D-BDA7-AA03F05B2803}"/>
                </a:ext>
              </a:extLst>
            </p:cNvPr>
            <p:cNvSpPr/>
            <p:nvPr/>
          </p:nvSpPr>
          <p:spPr>
            <a:xfrm rot="10800000">
              <a:off x="6486232" y="1563331"/>
              <a:ext cx="403516" cy="530908"/>
            </a:xfrm>
            <a:prstGeom prst="flowChartOffpageConnector">
              <a:avLst/>
            </a:prstGeom>
            <a:no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120" name="Oval 119">
              <a:extLst>
                <a:ext uri="{FF2B5EF4-FFF2-40B4-BE49-F238E27FC236}">
                  <a16:creationId xmlns:a16="http://schemas.microsoft.com/office/drawing/2014/main" id="{0556C9EA-5744-40E6-ACA6-9FE4E50232F4}"/>
                </a:ext>
              </a:extLst>
            </p:cNvPr>
            <p:cNvSpPr/>
            <p:nvPr/>
          </p:nvSpPr>
          <p:spPr>
            <a:xfrm>
              <a:off x="6643588" y="1676710"/>
              <a:ext cx="88804" cy="88804"/>
            </a:xfrm>
            <a:prstGeom prst="ellipse">
              <a:avLst/>
            </a:prstGeom>
            <a:no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121" name="Rectangle 120">
              <a:extLst>
                <a:ext uri="{FF2B5EF4-FFF2-40B4-BE49-F238E27FC236}">
                  <a16:creationId xmlns:a16="http://schemas.microsoft.com/office/drawing/2014/main" id="{CB5842E3-DFD1-4F63-A609-804065BEF199}"/>
                </a:ext>
              </a:extLst>
            </p:cNvPr>
            <p:cNvSpPr/>
            <p:nvPr/>
          </p:nvSpPr>
          <p:spPr>
            <a:xfrm>
              <a:off x="6549577" y="1822887"/>
              <a:ext cx="276826" cy="166965"/>
            </a:xfrm>
            <a:prstGeom prst="rect">
              <a:avLst/>
            </a:prstGeom>
            <a:no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cxnSp>
          <p:nvCxnSpPr>
            <p:cNvPr id="122" name="Straight Connector 121">
              <a:extLst>
                <a:ext uri="{FF2B5EF4-FFF2-40B4-BE49-F238E27FC236}">
                  <a16:creationId xmlns:a16="http://schemas.microsoft.com/office/drawing/2014/main" id="{142BFB0C-DF5E-4AC2-B6DA-A78A0CE9EFA8}"/>
                </a:ext>
              </a:extLst>
            </p:cNvPr>
            <p:cNvCxnSpPr>
              <a:cxnSpLocks/>
            </p:cNvCxnSpPr>
            <p:nvPr/>
          </p:nvCxnSpPr>
          <p:spPr>
            <a:xfrm>
              <a:off x="6601888" y="1911691"/>
              <a:ext cx="172204" cy="0"/>
            </a:xfrm>
            <a:prstGeom prst="line">
              <a:avLst/>
            </a:prstGeom>
            <a:ln w="12700">
              <a:solidFill>
                <a:schemeClr val="tx1"/>
              </a:solidFill>
              <a:tailEnd type="none"/>
            </a:ln>
            <a:effectLst/>
          </p:spPr>
          <p:style>
            <a:lnRef idx="2">
              <a:schemeClr val="accent1"/>
            </a:lnRef>
            <a:fillRef idx="0">
              <a:schemeClr val="accent1"/>
            </a:fillRef>
            <a:effectRef idx="1">
              <a:schemeClr val="accent1"/>
            </a:effectRef>
            <a:fontRef idx="minor">
              <a:schemeClr val="tx1"/>
            </a:fontRef>
          </p:style>
        </p:cxnSp>
      </p:grpSp>
      <p:cxnSp>
        <p:nvCxnSpPr>
          <p:cNvPr id="192" name="Straight Arrow Connector 191">
            <a:extLst>
              <a:ext uri="{FF2B5EF4-FFF2-40B4-BE49-F238E27FC236}">
                <a16:creationId xmlns:a16="http://schemas.microsoft.com/office/drawing/2014/main" id="{1C839F55-DF39-452E-85C7-6BC6BF0C7302}"/>
              </a:ext>
            </a:extLst>
          </p:cNvPr>
          <p:cNvCxnSpPr/>
          <p:nvPr/>
        </p:nvCxnSpPr>
        <p:spPr>
          <a:xfrm>
            <a:off x="4337050" y="2362686"/>
            <a:ext cx="292100" cy="0"/>
          </a:xfrm>
          <a:prstGeom prst="straightConnector1">
            <a:avLst/>
          </a:prstGeom>
          <a:ln w="12700">
            <a:solidFill>
              <a:schemeClr val="tx1"/>
            </a:solidFill>
            <a:tailEnd type="arrow" w="lg" len="sm"/>
          </a:ln>
          <a:effectLst/>
        </p:spPr>
        <p:style>
          <a:lnRef idx="2">
            <a:schemeClr val="accent1"/>
          </a:lnRef>
          <a:fillRef idx="0">
            <a:schemeClr val="accent1"/>
          </a:fillRef>
          <a:effectRef idx="1">
            <a:schemeClr val="accent1"/>
          </a:effectRef>
          <a:fontRef idx="minor">
            <a:schemeClr val="tx1"/>
          </a:fontRef>
        </p:style>
      </p:cxnSp>
      <p:grpSp>
        <p:nvGrpSpPr>
          <p:cNvPr id="269" name="Group 268">
            <a:extLst>
              <a:ext uri="{FF2B5EF4-FFF2-40B4-BE49-F238E27FC236}">
                <a16:creationId xmlns:a16="http://schemas.microsoft.com/office/drawing/2014/main" id="{6243DFE0-5C94-4B5D-A2C1-F9270713F8D3}"/>
              </a:ext>
            </a:extLst>
          </p:cNvPr>
          <p:cNvGrpSpPr/>
          <p:nvPr/>
        </p:nvGrpSpPr>
        <p:grpSpPr>
          <a:xfrm>
            <a:off x="6067673" y="1731661"/>
            <a:ext cx="1034894" cy="1007000"/>
            <a:chOff x="6067673" y="1940725"/>
            <a:chExt cx="1034894" cy="1007000"/>
          </a:xfrm>
        </p:grpSpPr>
        <p:grpSp>
          <p:nvGrpSpPr>
            <p:cNvPr id="235" name="Group 234">
              <a:extLst>
                <a:ext uri="{FF2B5EF4-FFF2-40B4-BE49-F238E27FC236}">
                  <a16:creationId xmlns:a16="http://schemas.microsoft.com/office/drawing/2014/main" id="{3CBB580E-FF47-488B-9C8F-F9061C53273D}"/>
                </a:ext>
              </a:extLst>
            </p:cNvPr>
            <p:cNvGrpSpPr/>
            <p:nvPr/>
          </p:nvGrpSpPr>
          <p:grpSpPr>
            <a:xfrm>
              <a:off x="6340859" y="1940725"/>
              <a:ext cx="522840" cy="389656"/>
              <a:chOff x="5544090" y="836195"/>
              <a:chExt cx="306735" cy="228600"/>
            </a:xfrm>
          </p:grpSpPr>
          <p:sp>
            <p:nvSpPr>
              <p:cNvPr id="236" name="Freeform: Shape 235">
                <a:extLst>
                  <a:ext uri="{FF2B5EF4-FFF2-40B4-BE49-F238E27FC236}">
                    <a16:creationId xmlns:a16="http://schemas.microsoft.com/office/drawing/2014/main" id="{8182D70A-9C26-46B3-A2E4-719120C088E1}"/>
                  </a:ext>
                </a:extLst>
              </p:cNvPr>
              <p:cNvSpPr/>
              <p:nvPr/>
            </p:nvSpPr>
            <p:spPr>
              <a:xfrm>
                <a:off x="5601583" y="877572"/>
                <a:ext cx="685" cy="187223"/>
              </a:xfrm>
              <a:custGeom>
                <a:avLst/>
                <a:gdLst>
                  <a:gd name="connsiteX0" fmla="*/ 686 w 685"/>
                  <a:gd name="connsiteY0" fmla="*/ 187223 h 187223"/>
                  <a:gd name="connsiteX1" fmla="*/ 0 w 685"/>
                  <a:gd name="connsiteY1" fmla="*/ 0 h 187223"/>
                </a:gdLst>
                <a:ahLst/>
                <a:cxnLst>
                  <a:cxn ang="0">
                    <a:pos x="connsiteX0" y="connsiteY0"/>
                  </a:cxn>
                  <a:cxn ang="0">
                    <a:pos x="connsiteX1" y="connsiteY1"/>
                  </a:cxn>
                </a:cxnLst>
                <a:rect l="l" t="t" r="r" b="b"/>
                <a:pathLst>
                  <a:path w="685" h="187223">
                    <a:moveTo>
                      <a:pt x="686" y="187223"/>
                    </a:moveTo>
                    <a:lnTo>
                      <a:pt x="0" y="0"/>
                    </a:lnTo>
                  </a:path>
                </a:pathLst>
              </a:custGeom>
              <a:ln w="12700" cap="flat">
                <a:solidFill>
                  <a:srgbClr val="F1F2F2"/>
                </a:solidFill>
                <a:prstDash val="solid"/>
                <a:round/>
              </a:ln>
            </p:spPr>
            <p:txBody>
              <a:bodyPr rtlCol="0" anchor="ctr"/>
              <a:lstStyle/>
              <a:p>
                <a:endParaRPr lang="en-US"/>
              </a:p>
            </p:txBody>
          </p:sp>
          <p:sp>
            <p:nvSpPr>
              <p:cNvPr id="237" name="Freeform: Shape 236">
                <a:extLst>
                  <a:ext uri="{FF2B5EF4-FFF2-40B4-BE49-F238E27FC236}">
                    <a16:creationId xmlns:a16="http://schemas.microsoft.com/office/drawing/2014/main" id="{116C5E05-1A4F-4522-80EE-6C8B68777FAE}"/>
                  </a:ext>
                </a:extLst>
              </p:cNvPr>
              <p:cNvSpPr/>
              <p:nvPr/>
            </p:nvSpPr>
            <p:spPr>
              <a:xfrm>
                <a:off x="5558698" y="848563"/>
                <a:ext cx="17145" cy="17145"/>
              </a:xfrm>
              <a:custGeom>
                <a:avLst/>
                <a:gdLst>
                  <a:gd name="connsiteX0" fmla="*/ 17145 w 17145"/>
                  <a:gd name="connsiteY0" fmla="*/ 8573 h 17145"/>
                  <a:gd name="connsiteX1" fmla="*/ 8572 w 17145"/>
                  <a:gd name="connsiteY1" fmla="*/ 17145 h 17145"/>
                  <a:gd name="connsiteX2" fmla="*/ 0 w 17145"/>
                  <a:gd name="connsiteY2" fmla="*/ 8573 h 17145"/>
                  <a:gd name="connsiteX3" fmla="*/ 8572 w 17145"/>
                  <a:gd name="connsiteY3" fmla="*/ 0 h 17145"/>
                  <a:gd name="connsiteX4" fmla="*/ 17145 w 17145"/>
                  <a:gd name="connsiteY4" fmla="*/ 8573 h 171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5" h="17145">
                    <a:moveTo>
                      <a:pt x="17145" y="8573"/>
                    </a:moveTo>
                    <a:cubicBezTo>
                      <a:pt x="17145" y="13307"/>
                      <a:pt x="13307" y="17145"/>
                      <a:pt x="8572" y="17145"/>
                    </a:cubicBezTo>
                    <a:cubicBezTo>
                      <a:pt x="3838" y="17145"/>
                      <a:pt x="0" y="13307"/>
                      <a:pt x="0" y="8573"/>
                    </a:cubicBezTo>
                    <a:cubicBezTo>
                      <a:pt x="0" y="3838"/>
                      <a:pt x="3838" y="0"/>
                      <a:pt x="8572" y="0"/>
                    </a:cubicBezTo>
                    <a:cubicBezTo>
                      <a:pt x="13307" y="0"/>
                      <a:pt x="17145" y="3838"/>
                      <a:pt x="17145" y="8573"/>
                    </a:cubicBezTo>
                    <a:close/>
                  </a:path>
                </a:pathLst>
              </a:custGeom>
              <a:solidFill>
                <a:srgbClr val="F1F2F2"/>
              </a:solidFill>
              <a:ln w="12700" cap="flat">
                <a:noFill/>
                <a:prstDash val="solid"/>
                <a:miter/>
              </a:ln>
            </p:spPr>
            <p:txBody>
              <a:bodyPr rtlCol="0" anchor="ctr"/>
              <a:lstStyle/>
              <a:p>
                <a:endParaRPr lang="en-US"/>
              </a:p>
            </p:txBody>
          </p:sp>
          <p:sp>
            <p:nvSpPr>
              <p:cNvPr id="238" name="Freeform: Shape 237">
                <a:extLst>
                  <a:ext uri="{FF2B5EF4-FFF2-40B4-BE49-F238E27FC236}">
                    <a16:creationId xmlns:a16="http://schemas.microsoft.com/office/drawing/2014/main" id="{67C454E0-DC4C-4D76-9959-BBB560AAA3D3}"/>
                  </a:ext>
                </a:extLst>
              </p:cNvPr>
              <p:cNvSpPr/>
              <p:nvPr/>
            </p:nvSpPr>
            <p:spPr>
              <a:xfrm>
                <a:off x="5584370" y="848471"/>
                <a:ext cx="17145" cy="17145"/>
              </a:xfrm>
              <a:custGeom>
                <a:avLst/>
                <a:gdLst>
                  <a:gd name="connsiteX0" fmla="*/ 17145 w 17145"/>
                  <a:gd name="connsiteY0" fmla="*/ 8573 h 17145"/>
                  <a:gd name="connsiteX1" fmla="*/ 8572 w 17145"/>
                  <a:gd name="connsiteY1" fmla="*/ 17145 h 17145"/>
                  <a:gd name="connsiteX2" fmla="*/ 0 w 17145"/>
                  <a:gd name="connsiteY2" fmla="*/ 8573 h 17145"/>
                  <a:gd name="connsiteX3" fmla="*/ 8572 w 17145"/>
                  <a:gd name="connsiteY3" fmla="*/ 0 h 17145"/>
                  <a:gd name="connsiteX4" fmla="*/ 17145 w 17145"/>
                  <a:gd name="connsiteY4" fmla="*/ 8573 h 171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5" h="17145">
                    <a:moveTo>
                      <a:pt x="17145" y="8573"/>
                    </a:moveTo>
                    <a:cubicBezTo>
                      <a:pt x="17145" y="13307"/>
                      <a:pt x="13307" y="17145"/>
                      <a:pt x="8572" y="17145"/>
                    </a:cubicBezTo>
                    <a:cubicBezTo>
                      <a:pt x="3838" y="17145"/>
                      <a:pt x="0" y="13307"/>
                      <a:pt x="0" y="8573"/>
                    </a:cubicBezTo>
                    <a:cubicBezTo>
                      <a:pt x="0" y="3838"/>
                      <a:pt x="3838" y="0"/>
                      <a:pt x="8572" y="0"/>
                    </a:cubicBezTo>
                    <a:cubicBezTo>
                      <a:pt x="13307" y="0"/>
                      <a:pt x="17145" y="3838"/>
                      <a:pt x="17145" y="8573"/>
                    </a:cubicBezTo>
                    <a:close/>
                  </a:path>
                </a:pathLst>
              </a:custGeom>
              <a:solidFill>
                <a:srgbClr val="F1F2F2"/>
              </a:solidFill>
              <a:ln w="12700" cap="flat">
                <a:noFill/>
                <a:prstDash val="solid"/>
                <a:miter/>
              </a:ln>
            </p:spPr>
            <p:txBody>
              <a:bodyPr rtlCol="0" anchor="ctr"/>
              <a:lstStyle/>
              <a:p>
                <a:endParaRPr lang="en-US"/>
              </a:p>
            </p:txBody>
          </p:sp>
          <p:sp>
            <p:nvSpPr>
              <p:cNvPr id="239" name="Freeform: Shape 238">
                <a:extLst>
                  <a:ext uri="{FF2B5EF4-FFF2-40B4-BE49-F238E27FC236}">
                    <a16:creationId xmlns:a16="http://schemas.microsoft.com/office/drawing/2014/main" id="{6E3BA30A-5D58-4415-BB59-61178E5ED5EB}"/>
                  </a:ext>
                </a:extLst>
              </p:cNvPr>
              <p:cNvSpPr/>
              <p:nvPr/>
            </p:nvSpPr>
            <p:spPr>
              <a:xfrm>
                <a:off x="5610064" y="848380"/>
                <a:ext cx="17145" cy="17145"/>
              </a:xfrm>
              <a:custGeom>
                <a:avLst/>
                <a:gdLst>
                  <a:gd name="connsiteX0" fmla="*/ 17145 w 17145"/>
                  <a:gd name="connsiteY0" fmla="*/ 8572 h 17145"/>
                  <a:gd name="connsiteX1" fmla="*/ 8573 w 17145"/>
                  <a:gd name="connsiteY1" fmla="*/ 17145 h 17145"/>
                  <a:gd name="connsiteX2" fmla="*/ 0 w 17145"/>
                  <a:gd name="connsiteY2" fmla="*/ 8572 h 17145"/>
                  <a:gd name="connsiteX3" fmla="*/ 8573 w 17145"/>
                  <a:gd name="connsiteY3" fmla="*/ 0 h 17145"/>
                  <a:gd name="connsiteX4" fmla="*/ 17145 w 17145"/>
                  <a:gd name="connsiteY4" fmla="*/ 8572 h 171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5" h="17145">
                    <a:moveTo>
                      <a:pt x="17145" y="8572"/>
                    </a:moveTo>
                    <a:cubicBezTo>
                      <a:pt x="17145" y="13307"/>
                      <a:pt x="13307" y="17145"/>
                      <a:pt x="8573" y="17145"/>
                    </a:cubicBezTo>
                    <a:cubicBezTo>
                      <a:pt x="3838" y="17145"/>
                      <a:pt x="0" y="13307"/>
                      <a:pt x="0" y="8572"/>
                    </a:cubicBezTo>
                    <a:cubicBezTo>
                      <a:pt x="0" y="3838"/>
                      <a:pt x="3838" y="0"/>
                      <a:pt x="8573" y="0"/>
                    </a:cubicBezTo>
                    <a:cubicBezTo>
                      <a:pt x="13307" y="0"/>
                      <a:pt x="17145" y="3838"/>
                      <a:pt x="17145" y="8572"/>
                    </a:cubicBezTo>
                    <a:close/>
                  </a:path>
                </a:pathLst>
              </a:custGeom>
              <a:solidFill>
                <a:srgbClr val="F1F2F2"/>
              </a:solidFill>
              <a:ln w="12700" cap="flat">
                <a:noFill/>
                <a:prstDash val="solid"/>
                <a:miter/>
              </a:ln>
            </p:spPr>
            <p:txBody>
              <a:bodyPr rtlCol="0" anchor="ctr"/>
              <a:lstStyle/>
              <a:p>
                <a:endParaRPr lang="en-US"/>
              </a:p>
            </p:txBody>
          </p:sp>
          <p:sp>
            <p:nvSpPr>
              <p:cNvPr id="240" name="Freeform: Shape 239">
                <a:extLst>
                  <a:ext uri="{FF2B5EF4-FFF2-40B4-BE49-F238E27FC236}">
                    <a16:creationId xmlns:a16="http://schemas.microsoft.com/office/drawing/2014/main" id="{9072DCED-8FEA-49A8-B4D7-E5A55E307F8F}"/>
                  </a:ext>
                </a:extLst>
              </p:cNvPr>
              <p:cNvSpPr/>
              <p:nvPr/>
            </p:nvSpPr>
            <p:spPr>
              <a:xfrm>
                <a:off x="5544090" y="836195"/>
                <a:ext cx="306735" cy="227662"/>
              </a:xfrm>
              <a:custGeom>
                <a:avLst/>
                <a:gdLst>
                  <a:gd name="connsiteX0" fmla="*/ 196596 w 306735"/>
                  <a:gd name="connsiteY0" fmla="*/ 227663 h 227662"/>
                  <a:gd name="connsiteX1" fmla="*/ 6264 w 306735"/>
                  <a:gd name="connsiteY1" fmla="*/ 227663 h 227662"/>
                  <a:gd name="connsiteX2" fmla="*/ 0 w 306735"/>
                  <a:gd name="connsiteY2" fmla="*/ 221285 h 227662"/>
                  <a:gd name="connsiteX3" fmla="*/ 0 w 306735"/>
                  <a:gd name="connsiteY3" fmla="*/ 6401 h 227662"/>
                  <a:gd name="connsiteX4" fmla="*/ 6355 w 306735"/>
                  <a:gd name="connsiteY4" fmla="*/ 0 h 227662"/>
                  <a:gd name="connsiteX5" fmla="*/ 6378 w 306735"/>
                  <a:gd name="connsiteY5" fmla="*/ 0 h 227662"/>
                  <a:gd name="connsiteX6" fmla="*/ 300358 w 306735"/>
                  <a:gd name="connsiteY6" fmla="*/ 0 h 227662"/>
                  <a:gd name="connsiteX7" fmla="*/ 306736 w 306735"/>
                  <a:gd name="connsiteY7" fmla="*/ 6378 h 227662"/>
                  <a:gd name="connsiteX8" fmla="*/ 306736 w 306735"/>
                  <a:gd name="connsiteY8" fmla="*/ 6401 h 227662"/>
                  <a:gd name="connsiteX9" fmla="*/ 306736 w 306735"/>
                  <a:gd name="connsiteY9" fmla="*/ 120701 h 227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6735" h="227662">
                    <a:moveTo>
                      <a:pt x="196596" y="227663"/>
                    </a:moveTo>
                    <a:lnTo>
                      <a:pt x="6264" y="227663"/>
                    </a:lnTo>
                    <a:cubicBezTo>
                      <a:pt x="2786" y="227601"/>
                      <a:pt x="0" y="224764"/>
                      <a:pt x="0" y="221285"/>
                    </a:cubicBezTo>
                    <a:lnTo>
                      <a:pt x="0" y="6401"/>
                    </a:lnTo>
                    <a:cubicBezTo>
                      <a:pt x="-13" y="2878"/>
                      <a:pt x="2833" y="13"/>
                      <a:pt x="6355" y="0"/>
                    </a:cubicBezTo>
                    <a:cubicBezTo>
                      <a:pt x="6363" y="0"/>
                      <a:pt x="6370" y="0"/>
                      <a:pt x="6378" y="0"/>
                    </a:cubicBezTo>
                    <a:lnTo>
                      <a:pt x="300358" y="0"/>
                    </a:lnTo>
                    <a:cubicBezTo>
                      <a:pt x="303880" y="0"/>
                      <a:pt x="306736" y="2855"/>
                      <a:pt x="306736" y="6378"/>
                    </a:cubicBezTo>
                    <a:cubicBezTo>
                      <a:pt x="306736" y="6385"/>
                      <a:pt x="306736" y="6393"/>
                      <a:pt x="306736" y="6401"/>
                    </a:cubicBezTo>
                    <a:lnTo>
                      <a:pt x="306736" y="120701"/>
                    </a:lnTo>
                  </a:path>
                </a:pathLst>
              </a:custGeom>
              <a:noFill/>
              <a:ln w="12700" cap="flat">
                <a:solidFill>
                  <a:srgbClr val="F1F2F2"/>
                </a:solidFill>
                <a:prstDash val="solid"/>
                <a:round/>
              </a:ln>
            </p:spPr>
            <p:txBody>
              <a:bodyPr rtlCol="0" anchor="ctr"/>
              <a:lstStyle/>
              <a:p>
                <a:endParaRPr lang="en-US"/>
              </a:p>
            </p:txBody>
          </p:sp>
          <p:sp>
            <p:nvSpPr>
              <p:cNvPr id="241" name="Freeform: Shape 240">
                <a:extLst>
                  <a:ext uri="{FF2B5EF4-FFF2-40B4-BE49-F238E27FC236}">
                    <a16:creationId xmlns:a16="http://schemas.microsoft.com/office/drawing/2014/main" id="{4D2B09FF-ABE8-45BC-9009-73EBEA2747D0}"/>
                  </a:ext>
                </a:extLst>
              </p:cNvPr>
              <p:cNvSpPr/>
              <p:nvPr/>
            </p:nvSpPr>
            <p:spPr>
              <a:xfrm>
                <a:off x="5544159" y="877572"/>
                <a:ext cx="306095" cy="2286"/>
              </a:xfrm>
              <a:custGeom>
                <a:avLst/>
                <a:gdLst>
                  <a:gd name="connsiteX0" fmla="*/ 0 w 306095"/>
                  <a:gd name="connsiteY0" fmla="*/ 0 h 2286"/>
                  <a:gd name="connsiteX1" fmla="*/ 306095 w 306095"/>
                  <a:gd name="connsiteY1" fmla="*/ 0 h 2286"/>
                </a:gdLst>
                <a:ahLst/>
                <a:cxnLst>
                  <a:cxn ang="0">
                    <a:pos x="connsiteX0" y="connsiteY0"/>
                  </a:cxn>
                  <a:cxn ang="0">
                    <a:pos x="connsiteX1" y="connsiteY1"/>
                  </a:cxn>
                </a:cxnLst>
                <a:rect l="l" t="t" r="r" b="b"/>
                <a:pathLst>
                  <a:path w="306095" h="2286">
                    <a:moveTo>
                      <a:pt x="0" y="0"/>
                    </a:moveTo>
                    <a:lnTo>
                      <a:pt x="306095" y="0"/>
                    </a:lnTo>
                  </a:path>
                </a:pathLst>
              </a:custGeom>
              <a:ln w="12700" cap="flat">
                <a:solidFill>
                  <a:srgbClr val="F1F2F2"/>
                </a:solidFill>
                <a:prstDash val="solid"/>
                <a:round/>
              </a:ln>
            </p:spPr>
            <p:txBody>
              <a:bodyPr rtlCol="0" anchor="ctr"/>
              <a:lstStyle/>
              <a:p>
                <a:endParaRPr lang="en-US"/>
              </a:p>
            </p:txBody>
          </p:sp>
        </p:grpSp>
        <p:sp>
          <p:nvSpPr>
            <p:cNvPr id="268" name="Rectangle 267">
              <a:extLst>
                <a:ext uri="{FF2B5EF4-FFF2-40B4-BE49-F238E27FC236}">
                  <a16:creationId xmlns:a16="http://schemas.microsoft.com/office/drawing/2014/main" id="{B7167C86-8F2E-4E6D-829D-166A18E57207}"/>
                </a:ext>
              </a:extLst>
            </p:cNvPr>
            <p:cNvSpPr/>
            <p:nvPr/>
          </p:nvSpPr>
          <p:spPr>
            <a:xfrm>
              <a:off x="6292450" y="2068445"/>
              <a:ext cx="464739" cy="110399"/>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grpSp>
          <p:nvGrpSpPr>
            <p:cNvPr id="234" name="Group 233">
              <a:extLst>
                <a:ext uri="{FF2B5EF4-FFF2-40B4-BE49-F238E27FC236}">
                  <a16:creationId xmlns:a16="http://schemas.microsoft.com/office/drawing/2014/main" id="{5CF8CB3F-0AB5-4AAE-96F4-CBCD5501A4A9}"/>
                </a:ext>
              </a:extLst>
            </p:cNvPr>
            <p:cNvGrpSpPr/>
            <p:nvPr/>
          </p:nvGrpSpPr>
          <p:grpSpPr>
            <a:xfrm>
              <a:off x="6067673" y="2106893"/>
              <a:ext cx="583975" cy="435218"/>
              <a:chOff x="5544090" y="836195"/>
              <a:chExt cx="306735" cy="228600"/>
            </a:xfrm>
          </p:grpSpPr>
          <p:sp>
            <p:nvSpPr>
              <p:cNvPr id="226" name="Freeform: Shape 225">
                <a:extLst>
                  <a:ext uri="{FF2B5EF4-FFF2-40B4-BE49-F238E27FC236}">
                    <a16:creationId xmlns:a16="http://schemas.microsoft.com/office/drawing/2014/main" id="{46E5804A-68E7-4A66-B90A-F50EE590DCD2}"/>
                  </a:ext>
                </a:extLst>
              </p:cNvPr>
              <p:cNvSpPr/>
              <p:nvPr/>
            </p:nvSpPr>
            <p:spPr>
              <a:xfrm>
                <a:off x="5601583" y="877572"/>
                <a:ext cx="685" cy="187223"/>
              </a:xfrm>
              <a:custGeom>
                <a:avLst/>
                <a:gdLst>
                  <a:gd name="connsiteX0" fmla="*/ 686 w 685"/>
                  <a:gd name="connsiteY0" fmla="*/ 187223 h 187223"/>
                  <a:gd name="connsiteX1" fmla="*/ 0 w 685"/>
                  <a:gd name="connsiteY1" fmla="*/ 0 h 187223"/>
                </a:gdLst>
                <a:ahLst/>
                <a:cxnLst>
                  <a:cxn ang="0">
                    <a:pos x="connsiteX0" y="connsiteY0"/>
                  </a:cxn>
                  <a:cxn ang="0">
                    <a:pos x="connsiteX1" y="connsiteY1"/>
                  </a:cxn>
                </a:cxnLst>
                <a:rect l="l" t="t" r="r" b="b"/>
                <a:pathLst>
                  <a:path w="685" h="187223">
                    <a:moveTo>
                      <a:pt x="686" y="187223"/>
                    </a:moveTo>
                    <a:lnTo>
                      <a:pt x="0" y="0"/>
                    </a:lnTo>
                  </a:path>
                </a:pathLst>
              </a:custGeom>
              <a:ln w="12700" cap="flat">
                <a:solidFill>
                  <a:srgbClr val="F1F2F2"/>
                </a:solidFill>
                <a:prstDash val="solid"/>
                <a:round/>
              </a:ln>
            </p:spPr>
            <p:txBody>
              <a:bodyPr rtlCol="0" anchor="ctr"/>
              <a:lstStyle/>
              <a:p>
                <a:endParaRPr lang="en-US"/>
              </a:p>
            </p:txBody>
          </p:sp>
          <p:sp>
            <p:nvSpPr>
              <p:cNvPr id="227" name="Freeform: Shape 226">
                <a:extLst>
                  <a:ext uri="{FF2B5EF4-FFF2-40B4-BE49-F238E27FC236}">
                    <a16:creationId xmlns:a16="http://schemas.microsoft.com/office/drawing/2014/main" id="{927AC2B5-712D-451B-92B2-57DA6CB06EFC}"/>
                  </a:ext>
                </a:extLst>
              </p:cNvPr>
              <p:cNvSpPr/>
              <p:nvPr/>
            </p:nvSpPr>
            <p:spPr>
              <a:xfrm>
                <a:off x="5558698" y="848563"/>
                <a:ext cx="17145" cy="17145"/>
              </a:xfrm>
              <a:custGeom>
                <a:avLst/>
                <a:gdLst>
                  <a:gd name="connsiteX0" fmla="*/ 17145 w 17145"/>
                  <a:gd name="connsiteY0" fmla="*/ 8573 h 17145"/>
                  <a:gd name="connsiteX1" fmla="*/ 8572 w 17145"/>
                  <a:gd name="connsiteY1" fmla="*/ 17145 h 17145"/>
                  <a:gd name="connsiteX2" fmla="*/ 0 w 17145"/>
                  <a:gd name="connsiteY2" fmla="*/ 8573 h 17145"/>
                  <a:gd name="connsiteX3" fmla="*/ 8572 w 17145"/>
                  <a:gd name="connsiteY3" fmla="*/ 0 h 17145"/>
                  <a:gd name="connsiteX4" fmla="*/ 17145 w 17145"/>
                  <a:gd name="connsiteY4" fmla="*/ 8573 h 171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5" h="17145">
                    <a:moveTo>
                      <a:pt x="17145" y="8573"/>
                    </a:moveTo>
                    <a:cubicBezTo>
                      <a:pt x="17145" y="13307"/>
                      <a:pt x="13307" y="17145"/>
                      <a:pt x="8572" y="17145"/>
                    </a:cubicBezTo>
                    <a:cubicBezTo>
                      <a:pt x="3838" y="17145"/>
                      <a:pt x="0" y="13307"/>
                      <a:pt x="0" y="8573"/>
                    </a:cubicBezTo>
                    <a:cubicBezTo>
                      <a:pt x="0" y="3838"/>
                      <a:pt x="3838" y="0"/>
                      <a:pt x="8572" y="0"/>
                    </a:cubicBezTo>
                    <a:cubicBezTo>
                      <a:pt x="13307" y="0"/>
                      <a:pt x="17145" y="3838"/>
                      <a:pt x="17145" y="8573"/>
                    </a:cubicBezTo>
                    <a:close/>
                  </a:path>
                </a:pathLst>
              </a:custGeom>
              <a:solidFill>
                <a:srgbClr val="F1F2F2"/>
              </a:solidFill>
              <a:ln w="12700" cap="flat">
                <a:noFill/>
                <a:prstDash val="solid"/>
                <a:miter/>
              </a:ln>
            </p:spPr>
            <p:txBody>
              <a:bodyPr rtlCol="0" anchor="ctr"/>
              <a:lstStyle/>
              <a:p>
                <a:endParaRPr lang="en-US"/>
              </a:p>
            </p:txBody>
          </p:sp>
          <p:sp>
            <p:nvSpPr>
              <p:cNvPr id="228" name="Freeform: Shape 227">
                <a:extLst>
                  <a:ext uri="{FF2B5EF4-FFF2-40B4-BE49-F238E27FC236}">
                    <a16:creationId xmlns:a16="http://schemas.microsoft.com/office/drawing/2014/main" id="{F635F169-AD0E-4AFD-B6E9-DE3B7323CDAE}"/>
                  </a:ext>
                </a:extLst>
              </p:cNvPr>
              <p:cNvSpPr/>
              <p:nvPr/>
            </p:nvSpPr>
            <p:spPr>
              <a:xfrm>
                <a:off x="5584370" y="848471"/>
                <a:ext cx="17145" cy="17145"/>
              </a:xfrm>
              <a:custGeom>
                <a:avLst/>
                <a:gdLst>
                  <a:gd name="connsiteX0" fmla="*/ 17145 w 17145"/>
                  <a:gd name="connsiteY0" fmla="*/ 8573 h 17145"/>
                  <a:gd name="connsiteX1" fmla="*/ 8572 w 17145"/>
                  <a:gd name="connsiteY1" fmla="*/ 17145 h 17145"/>
                  <a:gd name="connsiteX2" fmla="*/ 0 w 17145"/>
                  <a:gd name="connsiteY2" fmla="*/ 8573 h 17145"/>
                  <a:gd name="connsiteX3" fmla="*/ 8572 w 17145"/>
                  <a:gd name="connsiteY3" fmla="*/ 0 h 17145"/>
                  <a:gd name="connsiteX4" fmla="*/ 17145 w 17145"/>
                  <a:gd name="connsiteY4" fmla="*/ 8573 h 171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5" h="17145">
                    <a:moveTo>
                      <a:pt x="17145" y="8573"/>
                    </a:moveTo>
                    <a:cubicBezTo>
                      <a:pt x="17145" y="13307"/>
                      <a:pt x="13307" y="17145"/>
                      <a:pt x="8572" y="17145"/>
                    </a:cubicBezTo>
                    <a:cubicBezTo>
                      <a:pt x="3838" y="17145"/>
                      <a:pt x="0" y="13307"/>
                      <a:pt x="0" y="8573"/>
                    </a:cubicBezTo>
                    <a:cubicBezTo>
                      <a:pt x="0" y="3838"/>
                      <a:pt x="3838" y="0"/>
                      <a:pt x="8572" y="0"/>
                    </a:cubicBezTo>
                    <a:cubicBezTo>
                      <a:pt x="13307" y="0"/>
                      <a:pt x="17145" y="3838"/>
                      <a:pt x="17145" y="8573"/>
                    </a:cubicBezTo>
                    <a:close/>
                  </a:path>
                </a:pathLst>
              </a:custGeom>
              <a:solidFill>
                <a:srgbClr val="F1F2F2"/>
              </a:solidFill>
              <a:ln w="12700" cap="flat">
                <a:noFill/>
                <a:prstDash val="solid"/>
                <a:miter/>
              </a:ln>
            </p:spPr>
            <p:txBody>
              <a:bodyPr rtlCol="0" anchor="ctr"/>
              <a:lstStyle/>
              <a:p>
                <a:endParaRPr lang="en-US"/>
              </a:p>
            </p:txBody>
          </p:sp>
          <p:sp>
            <p:nvSpPr>
              <p:cNvPr id="229" name="Freeform: Shape 228">
                <a:extLst>
                  <a:ext uri="{FF2B5EF4-FFF2-40B4-BE49-F238E27FC236}">
                    <a16:creationId xmlns:a16="http://schemas.microsoft.com/office/drawing/2014/main" id="{55498F72-34C8-4863-8473-7F1C3BE34A09}"/>
                  </a:ext>
                </a:extLst>
              </p:cNvPr>
              <p:cNvSpPr/>
              <p:nvPr/>
            </p:nvSpPr>
            <p:spPr>
              <a:xfrm>
                <a:off x="5610064" y="848380"/>
                <a:ext cx="17145" cy="17145"/>
              </a:xfrm>
              <a:custGeom>
                <a:avLst/>
                <a:gdLst>
                  <a:gd name="connsiteX0" fmla="*/ 17145 w 17145"/>
                  <a:gd name="connsiteY0" fmla="*/ 8572 h 17145"/>
                  <a:gd name="connsiteX1" fmla="*/ 8573 w 17145"/>
                  <a:gd name="connsiteY1" fmla="*/ 17145 h 17145"/>
                  <a:gd name="connsiteX2" fmla="*/ 0 w 17145"/>
                  <a:gd name="connsiteY2" fmla="*/ 8572 h 17145"/>
                  <a:gd name="connsiteX3" fmla="*/ 8573 w 17145"/>
                  <a:gd name="connsiteY3" fmla="*/ 0 h 17145"/>
                  <a:gd name="connsiteX4" fmla="*/ 17145 w 17145"/>
                  <a:gd name="connsiteY4" fmla="*/ 8572 h 171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5" h="17145">
                    <a:moveTo>
                      <a:pt x="17145" y="8572"/>
                    </a:moveTo>
                    <a:cubicBezTo>
                      <a:pt x="17145" y="13307"/>
                      <a:pt x="13307" y="17145"/>
                      <a:pt x="8573" y="17145"/>
                    </a:cubicBezTo>
                    <a:cubicBezTo>
                      <a:pt x="3838" y="17145"/>
                      <a:pt x="0" y="13307"/>
                      <a:pt x="0" y="8572"/>
                    </a:cubicBezTo>
                    <a:cubicBezTo>
                      <a:pt x="0" y="3838"/>
                      <a:pt x="3838" y="0"/>
                      <a:pt x="8573" y="0"/>
                    </a:cubicBezTo>
                    <a:cubicBezTo>
                      <a:pt x="13307" y="0"/>
                      <a:pt x="17145" y="3838"/>
                      <a:pt x="17145" y="8572"/>
                    </a:cubicBezTo>
                    <a:close/>
                  </a:path>
                </a:pathLst>
              </a:custGeom>
              <a:solidFill>
                <a:srgbClr val="F1F2F2"/>
              </a:solidFill>
              <a:ln w="12700" cap="flat">
                <a:noFill/>
                <a:prstDash val="solid"/>
                <a:miter/>
              </a:ln>
            </p:spPr>
            <p:txBody>
              <a:bodyPr rtlCol="0" anchor="ctr"/>
              <a:lstStyle/>
              <a:p>
                <a:endParaRPr lang="en-US"/>
              </a:p>
            </p:txBody>
          </p:sp>
          <p:sp>
            <p:nvSpPr>
              <p:cNvPr id="231" name="Freeform: Shape 230">
                <a:extLst>
                  <a:ext uri="{FF2B5EF4-FFF2-40B4-BE49-F238E27FC236}">
                    <a16:creationId xmlns:a16="http://schemas.microsoft.com/office/drawing/2014/main" id="{27FAD42F-54BC-4FDF-8A83-28734CFBD60B}"/>
                  </a:ext>
                </a:extLst>
              </p:cNvPr>
              <p:cNvSpPr/>
              <p:nvPr/>
            </p:nvSpPr>
            <p:spPr>
              <a:xfrm>
                <a:off x="5544090" y="836195"/>
                <a:ext cx="306735" cy="227662"/>
              </a:xfrm>
              <a:custGeom>
                <a:avLst/>
                <a:gdLst>
                  <a:gd name="connsiteX0" fmla="*/ 196596 w 306735"/>
                  <a:gd name="connsiteY0" fmla="*/ 227663 h 227662"/>
                  <a:gd name="connsiteX1" fmla="*/ 6264 w 306735"/>
                  <a:gd name="connsiteY1" fmla="*/ 227663 h 227662"/>
                  <a:gd name="connsiteX2" fmla="*/ 0 w 306735"/>
                  <a:gd name="connsiteY2" fmla="*/ 221285 h 227662"/>
                  <a:gd name="connsiteX3" fmla="*/ 0 w 306735"/>
                  <a:gd name="connsiteY3" fmla="*/ 6401 h 227662"/>
                  <a:gd name="connsiteX4" fmla="*/ 6355 w 306735"/>
                  <a:gd name="connsiteY4" fmla="*/ 0 h 227662"/>
                  <a:gd name="connsiteX5" fmla="*/ 6378 w 306735"/>
                  <a:gd name="connsiteY5" fmla="*/ 0 h 227662"/>
                  <a:gd name="connsiteX6" fmla="*/ 300358 w 306735"/>
                  <a:gd name="connsiteY6" fmla="*/ 0 h 227662"/>
                  <a:gd name="connsiteX7" fmla="*/ 306736 w 306735"/>
                  <a:gd name="connsiteY7" fmla="*/ 6378 h 227662"/>
                  <a:gd name="connsiteX8" fmla="*/ 306736 w 306735"/>
                  <a:gd name="connsiteY8" fmla="*/ 6401 h 227662"/>
                  <a:gd name="connsiteX9" fmla="*/ 306736 w 306735"/>
                  <a:gd name="connsiteY9" fmla="*/ 120701 h 227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6735" h="227662">
                    <a:moveTo>
                      <a:pt x="196596" y="227663"/>
                    </a:moveTo>
                    <a:lnTo>
                      <a:pt x="6264" y="227663"/>
                    </a:lnTo>
                    <a:cubicBezTo>
                      <a:pt x="2786" y="227601"/>
                      <a:pt x="0" y="224764"/>
                      <a:pt x="0" y="221285"/>
                    </a:cubicBezTo>
                    <a:lnTo>
                      <a:pt x="0" y="6401"/>
                    </a:lnTo>
                    <a:cubicBezTo>
                      <a:pt x="-13" y="2878"/>
                      <a:pt x="2833" y="13"/>
                      <a:pt x="6355" y="0"/>
                    </a:cubicBezTo>
                    <a:cubicBezTo>
                      <a:pt x="6363" y="0"/>
                      <a:pt x="6370" y="0"/>
                      <a:pt x="6378" y="0"/>
                    </a:cubicBezTo>
                    <a:lnTo>
                      <a:pt x="300358" y="0"/>
                    </a:lnTo>
                    <a:cubicBezTo>
                      <a:pt x="303880" y="0"/>
                      <a:pt x="306736" y="2855"/>
                      <a:pt x="306736" y="6378"/>
                    </a:cubicBezTo>
                    <a:cubicBezTo>
                      <a:pt x="306736" y="6385"/>
                      <a:pt x="306736" y="6393"/>
                      <a:pt x="306736" y="6401"/>
                    </a:cubicBezTo>
                    <a:lnTo>
                      <a:pt x="306736" y="120701"/>
                    </a:lnTo>
                  </a:path>
                </a:pathLst>
              </a:custGeom>
              <a:noFill/>
              <a:ln w="12700" cap="flat">
                <a:solidFill>
                  <a:srgbClr val="F1F2F2"/>
                </a:solidFill>
                <a:prstDash val="solid"/>
                <a:round/>
              </a:ln>
            </p:spPr>
            <p:txBody>
              <a:bodyPr rtlCol="0" anchor="ctr"/>
              <a:lstStyle/>
              <a:p>
                <a:endParaRPr lang="en-US"/>
              </a:p>
            </p:txBody>
          </p:sp>
          <p:sp>
            <p:nvSpPr>
              <p:cNvPr id="233" name="Freeform: Shape 232">
                <a:extLst>
                  <a:ext uri="{FF2B5EF4-FFF2-40B4-BE49-F238E27FC236}">
                    <a16:creationId xmlns:a16="http://schemas.microsoft.com/office/drawing/2014/main" id="{32C3F6E4-9DDA-43DD-81F2-1A5D09EC087B}"/>
                  </a:ext>
                </a:extLst>
              </p:cNvPr>
              <p:cNvSpPr/>
              <p:nvPr/>
            </p:nvSpPr>
            <p:spPr>
              <a:xfrm>
                <a:off x="5544159" y="877572"/>
                <a:ext cx="306095" cy="2286"/>
              </a:xfrm>
              <a:custGeom>
                <a:avLst/>
                <a:gdLst>
                  <a:gd name="connsiteX0" fmla="*/ 0 w 306095"/>
                  <a:gd name="connsiteY0" fmla="*/ 0 h 2286"/>
                  <a:gd name="connsiteX1" fmla="*/ 306095 w 306095"/>
                  <a:gd name="connsiteY1" fmla="*/ 0 h 2286"/>
                </a:gdLst>
                <a:ahLst/>
                <a:cxnLst>
                  <a:cxn ang="0">
                    <a:pos x="connsiteX0" y="connsiteY0"/>
                  </a:cxn>
                  <a:cxn ang="0">
                    <a:pos x="connsiteX1" y="connsiteY1"/>
                  </a:cxn>
                </a:cxnLst>
                <a:rect l="l" t="t" r="r" b="b"/>
                <a:pathLst>
                  <a:path w="306095" h="2286">
                    <a:moveTo>
                      <a:pt x="0" y="0"/>
                    </a:moveTo>
                    <a:lnTo>
                      <a:pt x="306095" y="0"/>
                    </a:lnTo>
                  </a:path>
                </a:pathLst>
              </a:custGeom>
              <a:ln w="12700" cap="flat">
                <a:solidFill>
                  <a:srgbClr val="F1F2F2"/>
                </a:solidFill>
                <a:prstDash val="solid"/>
                <a:round/>
              </a:ln>
            </p:spPr>
            <p:txBody>
              <a:bodyPr rtlCol="0" anchor="ctr"/>
              <a:lstStyle/>
              <a:p>
                <a:endParaRPr lang="en-US"/>
              </a:p>
            </p:txBody>
          </p:sp>
        </p:grpSp>
        <p:sp>
          <p:nvSpPr>
            <p:cNvPr id="267" name="Rectangle 266">
              <a:extLst>
                <a:ext uri="{FF2B5EF4-FFF2-40B4-BE49-F238E27FC236}">
                  <a16:creationId xmlns:a16="http://schemas.microsoft.com/office/drawing/2014/main" id="{35D6B9FE-C8A4-442A-A9FB-481327C41BA2}"/>
                </a:ext>
              </a:extLst>
            </p:cNvPr>
            <p:cNvSpPr/>
            <p:nvPr/>
          </p:nvSpPr>
          <p:spPr>
            <a:xfrm>
              <a:off x="6250386" y="2166131"/>
              <a:ext cx="464739" cy="424669"/>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grpSp>
          <p:nvGrpSpPr>
            <p:cNvPr id="194" name="Graphic 10">
              <a:extLst>
                <a:ext uri="{FF2B5EF4-FFF2-40B4-BE49-F238E27FC236}">
                  <a16:creationId xmlns:a16="http://schemas.microsoft.com/office/drawing/2014/main" id="{29FF28D6-C9AA-4E33-8EB6-EE652D35038C}"/>
                </a:ext>
              </a:extLst>
            </p:cNvPr>
            <p:cNvGrpSpPr/>
            <p:nvPr/>
          </p:nvGrpSpPr>
          <p:grpSpPr>
            <a:xfrm>
              <a:off x="6171893" y="2017051"/>
              <a:ext cx="930674" cy="930674"/>
              <a:chOff x="2876995" y="2200274"/>
              <a:chExt cx="457200" cy="457200"/>
            </a:xfrm>
          </p:grpSpPr>
          <p:sp>
            <p:nvSpPr>
              <p:cNvPr id="195" name="Freeform: Shape 194">
                <a:extLst>
                  <a:ext uri="{FF2B5EF4-FFF2-40B4-BE49-F238E27FC236}">
                    <a16:creationId xmlns:a16="http://schemas.microsoft.com/office/drawing/2014/main" id="{3624ADE3-4314-4991-A35E-E1F06817DC4E}"/>
                  </a:ext>
                </a:extLst>
              </p:cNvPr>
              <p:cNvSpPr/>
              <p:nvPr/>
            </p:nvSpPr>
            <p:spPr>
              <a:xfrm>
                <a:off x="3195709" y="2370649"/>
                <a:ext cx="2286" cy="43434"/>
              </a:xfrm>
              <a:custGeom>
                <a:avLst/>
                <a:gdLst>
                  <a:gd name="connsiteX0" fmla="*/ 0 w 2286"/>
                  <a:gd name="connsiteY0" fmla="*/ 0 h 43434"/>
                  <a:gd name="connsiteX1" fmla="*/ 0 w 2286"/>
                  <a:gd name="connsiteY1" fmla="*/ 43434 h 43434"/>
                </a:gdLst>
                <a:ahLst/>
                <a:cxnLst>
                  <a:cxn ang="0">
                    <a:pos x="connsiteX0" y="connsiteY0"/>
                  </a:cxn>
                  <a:cxn ang="0">
                    <a:pos x="connsiteX1" y="connsiteY1"/>
                  </a:cxn>
                </a:cxnLst>
                <a:rect l="l" t="t" r="r" b="b"/>
                <a:pathLst>
                  <a:path w="2286" h="43434">
                    <a:moveTo>
                      <a:pt x="0" y="0"/>
                    </a:moveTo>
                    <a:lnTo>
                      <a:pt x="0" y="43434"/>
                    </a:lnTo>
                  </a:path>
                </a:pathLst>
              </a:custGeom>
              <a:ln w="12700" cap="flat">
                <a:solidFill>
                  <a:schemeClr val="tx1"/>
                </a:solidFill>
                <a:prstDash val="solid"/>
                <a:round/>
              </a:ln>
            </p:spPr>
            <p:txBody>
              <a:bodyPr rtlCol="0" anchor="ctr"/>
              <a:lstStyle/>
              <a:p>
                <a:endParaRPr lang="en-US"/>
              </a:p>
            </p:txBody>
          </p:sp>
          <p:sp>
            <p:nvSpPr>
              <p:cNvPr id="196" name="Freeform: Shape 195">
                <a:extLst>
                  <a:ext uri="{FF2B5EF4-FFF2-40B4-BE49-F238E27FC236}">
                    <a16:creationId xmlns:a16="http://schemas.microsoft.com/office/drawing/2014/main" id="{DA41C807-6702-4DEC-AACF-8B6708A01BA7}"/>
                  </a:ext>
                </a:extLst>
              </p:cNvPr>
              <p:cNvSpPr/>
              <p:nvPr/>
            </p:nvSpPr>
            <p:spPr>
              <a:xfrm>
                <a:off x="3195709" y="2429011"/>
                <a:ext cx="2286" cy="14378"/>
              </a:xfrm>
              <a:custGeom>
                <a:avLst/>
                <a:gdLst>
                  <a:gd name="connsiteX0" fmla="*/ 0 w 2286"/>
                  <a:gd name="connsiteY0" fmla="*/ 0 h 14378"/>
                  <a:gd name="connsiteX1" fmla="*/ 0 w 2286"/>
                  <a:gd name="connsiteY1" fmla="*/ 14379 h 14378"/>
                </a:gdLst>
                <a:ahLst/>
                <a:cxnLst>
                  <a:cxn ang="0">
                    <a:pos x="connsiteX0" y="connsiteY0"/>
                  </a:cxn>
                  <a:cxn ang="0">
                    <a:pos x="connsiteX1" y="connsiteY1"/>
                  </a:cxn>
                </a:cxnLst>
                <a:rect l="l" t="t" r="r" b="b"/>
                <a:pathLst>
                  <a:path w="2286" h="14378">
                    <a:moveTo>
                      <a:pt x="0" y="0"/>
                    </a:moveTo>
                    <a:lnTo>
                      <a:pt x="0" y="14379"/>
                    </a:lnTo>
                  </a:path>
                </a:pathLst>
              </a:custGeom>
              <a:ln w="12700" cap="flat">
                <a:solidFill>
                  <a:schemeClr val="tx1"/>
                </a:solidFill>
                <a:prstDash val="solid"/>
                <a:round/>
              </a:ln>
            </p:spPr>
            <p:txBody>
              <a:bodyPr rtlCol="0" anchor="ctr"/>
              <a:lstStyle/>
              <a:p>
                <a:endParaRPr lang="en-US"/>
              </a:p>
            </p:txBody>
          </p:sp>
          <p:sp>
            <p:nvSpPr>
              <p:cNvPr id="197" name="Freeform: Shape 196">
                <a:extLst>
                  <a:ext uri="{FF2B5EF4-FFF2-40B4-BE49-F238E27FC236}">
                    <a16:creationId xmlns:a16="http://schemas.microsoft.com/office/drawing/2014/main" id="{CACEAE67-0B42-455F-80FE-E889341A2EBA}"/>
                  </a:ext>
                </a:extLst>
              </p:cNvPr>
              <p:cNvSpPr/>
              <p:nvPr/>
            </p:nvSpPr>
            <p:spPr>
              <a:xfrm>
                <a:off x="3093707" y="2472628"/>
                <a:ext cx="43434" cy="2286"/>
              </a:xfrm>
              <a:custGeom>
                <a:avLst/>
                <a:gdLst>
                  <a:gd name="connsiteX0" fmla="*/ 0 w 43434"/>
                  <a:gd name="connsiteY0" fmla="*/ 0 h 2286"/>
                  <a:gd name="connsiteX1" fmla="*/ 43434 w 43434"/>
                  <a:gd name="connsiteY1" fmla="*/ 0 h 2286"/>
                </a:gdLst>
                <a:ahLst/>
                <a:cxnLst>
                  <a:cxn ang="0">
                    <a:pos x="connsiteX0" y="connsiteY0"/>
                  </a:cxn>
                  <a:cxn ang="0">
                    <a:pos x="connsiteX1" y="connsiteY1"/>
                  </a:cxn>
                </a:cxnLst>
                <a:rect l="l" t="t" r="r" b="b"/>
                <a:pathLst>
                  <a:path w="43434" h="2286">
                    <a:moveTo>
                      <a:pt x="0" y="0"/>
                    </a:moveTo>
                    <a:lnTo>
                      <a:pt x="43434" y="0"/>
                    </a:lnTo>
                  </a:path>
                </a:pathLst>
              </a:custGeom>
              <a:ln w="12700" cap="flat">
                <a:solidFill>
                  <a:schemeClr val="tx1"/>
                </a:solidFill>
                <a:prstDash val="solid"/>
                <a:round/>
              </a:ln>
            </p:spPr>
            <p:txBody>
              <a:bodyPr rtlCol="0" anchor="ctr"/>
              <a:lstStyle/>
              <a:p>
                <a:endParaRPr lang="en-US"/>
              </a:p>
            </p:txBody>
          </p:sp>
          <p:sp>
            <p:nvSpPr>
              <p:cNvPr id="198" name="Freeform: Shape 197">
                <a:extLst>
                  <a:ext uri="{FF2B5EF4-FFF2-40B4-BE49-F238E27FC236}">
                    <a16:creationId xmlns:a16="http://schemas.microsoft.com/office/drawing/2014/main" id="{DDEB7FA2-7B56-4005-9069-DD38DE05AB33}"/>
                  </a:ext>
                </a:extLst>
              </p:cNvPr>
              <p:cNvSpPr/>
              <p:nvPr/>
            </p:nvSpPr>
            <p:spPr>
              <a:xfrm>
                <a:off x="3152069" y="2472628"/>
                <a:ext cx="14401" cy="2286"/>
              </a:xfrm>
              <a:custGeom>
                <a:avLst/>
                <a:gdLst>
                  <a:gd name="connsiteX0" fmla="*/ 0 w 14401"/>
                  <a:gd name="connsiteY0" fmla="*/ 0 h 2286"/>
                  <a:gd name="connsiteX1" fmla="*/ 14402 w 14401"/>
                  <a:gd name="connsiteY1" fmla="*/ 0 h 2286"/>
                </a:gdLst>
                <a:ahLst/>
                <a:cxnLst>
                  <a:cxn ang="0">
                    <a:pos x="connsiteX0" y="connsiteY0"/>
                  </a:cxn>
                  <a:cxn ang="0">
                    <a:pos x="connsiteX1" y="connsiteY1"/>
                  </a:cxn>
                </a:cxnLst>
                <a:rect l="l" t="t" r="r" b="b"/>
                <a:pathLst>
                  <a:path w="14401" h="2286">
                    <a:moveTo>
                      <a:pt x="0" y="0"/>
                    </a:moveTo>
                    <a:lnTo>
                      <a:pt x="14402" y="0"/>
                    </a:lnTo>
                  </a:path>
                </a:pathLst>
              </a:custGeom>
              <a:ln w="12700" cap="flat">
                <a:solidFill>
                  <a:schemeClr val="tx1"/>
                </a:solidFill>
                <a:prstDash val="solid"/>
                <a:round/>
              </a:ln>
            </p:spPr>
            <p:txBody>
              <a:bodyPr rtlCol="0" anchor="ctr"/>
              <a:lstStyle/>
              <a:p>
                <a:endParaRPr lang="en-US"/>
              </a:p>
            </p:txBody>
          </p:sp>
          <p:sp>
            <p:nvSpPr>
              <p:cNvPr id="199" name="Freeform: Shape 198">
                <a:extLst>
                  <a:ext uri="{FF2B5EF4-FFF2-40B4-BE49-F238E27FC236}">
                    <a16:creationId xmlns:a16="http://schemas.microsoft.com/office/drawing/2014/main" id="{EB9B919D-9A4B-4448-B36B-B6D1355DBBF3}"/>
                  </a:ext>
                </a:extLst>
              </p:cNvPr>
              <p:cNvSpPr/>
              <p:nvPr/>
            </p:nvSpPr>
            <p:spPr>
              <a:xfrm>
                <a:off x="3123585" y="2400527"/>
                <a:ext cx="30700" cy="30700"/>
              </a:xfrm>
              <a:custGeom>
                <a:avLst/>
                <a:gdLst>
                  <a:gd name="connsiteX0" fmla="*/ 0 w 30700"/>
                  <a:gd name="connsiteY0" fmla="*/ 0 h 30700"/>
                  <a:gd name="connsiteX1" fmla="*/ 30701 w 30700"/>
                  <a:gd name="connsiteY1" fmla="*/ 30701 h 30700"/>
                </a:gdLst>
                <a:ahLst/>
                <a:cxnLst>
                  <a:cxn ang="0">
                    <a:pos x="connsiteX0" y="connsiteY0"/>
                  </a:cxn>
                  <a:cxn ang="0">
                    <a:pos x="connsiteX1" y="connsiteY1"/>
                  </a:cxn>
                </a:cxnLst>
                <a:rect l="l" t="t" r="r" b="b"/>
                <a:pathLst>
                  <a:path w="30700" h="30700">
                    <a:moveTo>
                      <a:pt x="0" y="0"/>
                    </a:moveTo>
                    <a:lnTo>
                      <a:pt x="30701" y="30701"/>
                    </a:lnTo>
                  </a:path>
                </a:pathLst>
              </a:custGeom>
              <a:ln w="12700" cap="flat">
                <a:solidFill>
                  <a:schemeClr val="tx1"/>
                </a:solidFill>
                <a:prstDash val="solid"/>
                <a:round/>
              </a:ln>
            </p:spPr>
            <p:txBody>
              <a:bodyPr rtlCol="0" anchor="ctr"/>
              <a:lstStyle/>
              <a:p>
                <a:endParaRPr lang="en-US"/>
              </a:p>
            </p:txBody>
          </p:sp>
          <p:sp>
            <p:nvSpPr>
              <p:cNvPr id="200" name="Freeform: Shape 199">
                <a:extLst>
                  <a:ext uri="{FF2B5EF4-FFF2-40B4-BE49-F238E27FC236}">
                    <a16:creationId xmlns:a16="http://schemas.microsoft.com/office/drawing/2014/main" id="{375BD3E4-0964-49B0-AFC8-CB90235FE493}"/>
                  </a:ext>
                </a:extLst>
              </p:cNvPr>
              <p:cNvSpPr/>
              <p:nvPr/>
            </p:nvSpPr>
            <p:spPr>
              <a:xfrm>
                <a:off x="3164848" y="2441789"/>
                <a:ext cx="10172" cy="10172"/>
              </a:xfrm>
              <a:custGeom>
                <a:avLst/>
                <a:gdLst>
                  <a:gd name="connsiteX0" fmla="*/ 10173 w 10172"/>
                  <a:gd name="connsiteY0" fmla="*/ 10173 h 10172"/>
                  <a:gd name="connsiteX1" fmla="*/ 0 w 10172"/>
                  <a:gd name="connsiteY1" fmla="*/ 0 h 10172"/>
                </a:gdLst>
                <a:ahLst/>
                <a:cxnLst>
                  <a:cxn ang="0">
                    <a:pos x="connsiteX0" y="connsiteY0"/>
                  </a:cxn>
                  <a:cxn ang="0">
                    <a:pos x="connsiteX1" y="connsiteY1"/>
                  </a:cxn>
                </a:cxnLst>
                <a:rect l="l" t="t" r="r" b="b"/>
                <a:pathLst>
                  <a:path w="10172" h="10172">
                    <a:moveTo>
                      <a:pt x="10173" y="10173"/>
                    </a:moveTo>
                    <a:lnTo>
                      <a:pt x="0" y="0"/>
                    </a:lnTo>
                  </a:path>
                </a:pathLst>
              </a:custGeom>
              <a:ln w="12700" cap="flat">
                <a:solidFill>
                  <a:schemeClr val="tx1"/>
                </a:solidFill>
                <a:prstDash val="solid"/>
                <a:round/>
              </a:ln>
            </p:spPr>
            <p:txBody>
              <a:bodyPr rtlCol="0" anchor="ctr"/>
              <a:lstStyle/>
              <a:p>
                <a:endParaRPr lang="en-US"/>
              </a:p>
            </p:txBody>
          </p:sp>
          <p:sp>
            <p:nvSpPr>
              <p:cNvPr id="201" name="Freeform: Shape 200">
                <a:extLst>
                  <a:ext uri="{FF2B5EF4-FFF2-40B4-BE49-F238E27FC236}">
                    <a16:creationId xmlns:a16="http://schemas.microsoft.com/office/drawing/2014/main" id="{5ACE5DBA-7FF3-4E6F-B4E0-674735FF4611}"/>
                  </a:ext>
                </a:extLst>
              </p:cNvPr>
              <p:cNvSpPr/>
              <p:nvPr/>
            </p:nvSpPr>
            <p:spPr>
              <a:xfrm>
                <a:off x="3216374" y="2441789"/>
                <a:ext cx="10172" cy="10172"/>
              </a:xfrm>
              <a:custGeom>
                <a:avLst/>
                <a:gdLst>
                  <a:gd name="connsiteX0" fmla="*/ 0 w 10172"/>
                  <a:gd name="connsiteY0" fmla="*/ 10173 h 10172"/>
                  <a:gd name="connsiteX1" fmla="*/ 10173 w 10172"/>
                  <a:gd name="connsiteY1" fmla="*/ 0 h 10172"/>
                </a:gdLst>
                <a:ahLst/>
                <a:cxnLst>
                  <a:cxn ang="0">
                    <a:pos x="connsiteX0" y="connsiteY0"/>
                  </a:cxn>
                  <a:cxn ang="0">
                    <a:pos x="connsiteX1" y="connsiteY1"/>
                  </a:cxn>
                </a:cxnLst>
                <a:rect l="l" t="t" r="r" b="b"/>
                <a:pathLst>
                  <a:path w="10172" h="10172">
                    <a:moveTo>
                      <a:pt x="0" y="10173"/>
                    </a:moveTo>
                    <a:lnTo>
                      <a:pt x="10173" y="0"/>
                    </a:lnTo>
                  </a:path>
                </a:pathLst>
              </a:custGeom>
              <a:ln w="12700" cap="flat">
                <a:solidFill>
                  <a:schemeClr val="tx1"/>
                </a:solidFill>
                <a:prstDash val="solid"/>
                <a:round/>
              </a:ln>
            </p:spPr>
            <p:txBody>
              <a:bodyPr rtlCol="0" anchor="ctr"/>
              <a:lstStyle/>
              <a:p>
                <a:endParaRPr lang="en-US"/>
              </a:p>
            </p:txBody>
          </p:sp>
          <p:sp>
            <p:nvSpPr>
              <p:cNvPr id="202" name="Freeform: Shape 201">
                <a:extLst>
                  <a:ext uri="{FF2B5EF4-FFF2-40B4-BE49-F238E27FC236}">
                    <a16:creationId xmlns:a16="http://schemas.microsoft.com/office/drawing/2014/main" id="{4209E956-F244-489B-AA4C-01ECB394ED6B}"/>
                  </a:ext>
                </a:extLst>
              </p:cNvPr>
              <p:cNvSpPr/>
              <p:nvPr/>
            </p:nvSpPr>
            <p:spPr>
              <a:xfrm>
                <a:off x="3237108" y="2400527"/>
                <a:ext cx="30700" cy="30700"/>
              </a:xfrm>
              <a:custGeom>
                <a:avLst/>
                <a:gdLst>
                  <a:gd name="connsiteX0" fmla="*/ 0 w 30700"/>
                  <a:gd name="connsiteY0" fmla="*/ 30701 h 30700"/>
                  <a:gd name="connsiteX1" fmla="*/ 30701 w 30700"/>
                  <a:gd name="connsiteY1" fmla="*/ 0 h 30700"/>
                </a:gdLst>
                <a:ahLst/>
                <a:cxnLst>
                  <a:cxn ang="0">
                    <a:pos x="connsiteX0" y="connsiteY0"/>
                  </a:cxn>
                  <a:cxn ang="0">
                    <a:pos x="connsiteX1" y="connsiteY1"/>
                  </a:cxn>
                </a:cxnLst>
                <a:rect l="l" t="t" r="r" b="b"/>
                <a:pathLst>
                  <a:path w="30700" h="30700">
                    <a:moveTo>
                      <a:pt x="0" y="30701"/>
                    </a:moveTo>
                    <a:lnTo>
                      <a:pt x="30701" y="0"/>
                    </a:lnTo>
                  </a:path>
                </a:pathLst>
              </a:custGeom>
              <a:ln w="12700" cap="flat">
                <a:solidFill>
                  <a:schemeClr val="tx1"/>
                </a:solidFill>
                <a:prstDash val="solid"/>
                <a:round/>
              </a:ln>
            </p:spPr>
            <p:txBody>
              <a:bodyPr rtlCol="0" anchor="ctr"/>
              <a:lstStyle/>
              <a:p>
                <a:endParaRPr lang="en-US"/>
              </a:p>
            </p:txBody>
          </p:sp>
          <p:sp>
            <p:nvSpPr>
              <p:cNvPr id="203" name="Freeform: Shape 202">
                <a:extLst>
                  <a:ext uri="{FF2B5EF4-FFF2-40B4-BE49-F238E27FC236}">
                    <a16:creationId xmlns:a16="http://schemas.microsoft.com/office/drawing/2014/main" id="{6D468AD4-82B8-46B0-9D48-5EBA17E1684E}"/>
                  </a:ext>
                </a:extLst>
              </p:cNvPr>
              <p:cNvSpPr/>
              <p:nvPr/>
            </p:nvSpPr>
            <p:spPr>
              <a:xfrm>
                <a:off x="3164848" y="2493316"/>
                <a:ext cx="10172" cy="10172"/>
              </a:xfrm>
              <a:custGeom>
                <a:avLst/>
                <a:gdLst>
                  <a:gd name="connsiteX0" fmla="*/ 0 w 10172"/>
                  <a:gd name="connsiteY0" fmla="*/ 10173 h 10172"/>
                  <a:gd name="connsiteX1" fmla="*/ 10173 w 10172"/>
                  <a:gd name="connsiteY1" fmla="*/ 0 h 10172"/>
                </a:gdLst>
                <a:ahLst/>
                <a:cxnLst>
                  <a:cxn ang="0">
                    <a:pos x="connsiteX0" y="connsiteY0"/>
                  </a:cxn>
                  <a:cxn ang="0">
                    <a:pos x="connsiteX1" y="connsiteY1"/>
                  </a:cxn>
                </a:cxnLst>
                <a:rect l="l" t="t" r="r" b="b"/>
                <a:pathLst>
                  <a:path w="10172" h="10172">
                    <a:moveTo>
                      <a:pt x="0" y="10173"/>
                    </a:moveTo>
                    <a:lnTo>
                      <a:pt x="10173" y="0"/>
                    </a:lnTo>
                  </a:path>
                </a:pathLst>
              </a:custGeom>
              <a:ln w="12700" cap="flat">
                <a:solidFill>
                  <a:schemeClr val="tx1"/>
                </a:solidFill>
                <a:prstDash val="solid"/>
                <a:round/>
              </a:ln>
            </p:spPr>
            <p:txBody>
              <a:bodyPr rtlCol="0" anchor="ctr"/>
              <a:lstStyle/>
              <a:p>
                <a:endParaRPr lang="en-US"/>
              </a:p>
            </p:txBody>
          </p:sp>
          <p:sp>
            <p:nvSpPr>
              <p:cNvPr id="204" name="Freeform: Shape 203">
                <a:extLst>
                  <a:ext uri="{FF2B5EF4-FFF2-40B4-BE49-F238E27FC236}">
                    <a16:creationId xmlns:a16="http://schemas.microsoft.com/office/drawing/2014/main" id="{13CF84AE-D299-4548-A46E-9C532EA51A34}"/>
                  </a:ext>
                </a:extLst>
              </p:cNvPr>
              <p:cNvSpPr/>
              <p:nvPr/>
            </p:nvSpPr>
            <p:spPr>
              <a:xfrm>
                <a:off x="3123585" y="2514050"/>
                <a:ext cx="30700" cy="30700"/>
              </a:xfrm>
              <a:custGeom>
                <a:avLst/>
                <a:gdLst>
                  <a:gd name="connsiteX0" fmla="*/ 30701 w 30700"/>
                  <a:gd name="connsiteY0" fmla="*/ 0 h 30700"/>
                  <a:gd name="connsiteX1" fmla="*/ 0 w 30700"/>
                  <a:gd name="connsiteY1" fmla="*/ 30701 h 30700"/>
                </a:gdLst>
                <a:ahLst/>
                <a:cxnLst>
                  <a:cxn ang="0">
                    <a:pos x="connsiteX0" y="connsiteY0"/>
                  </a:cxn>
                  <a:cxn ang="0">
                    <a:pos x="connsiteX1" y="connsiteY1"/>
                  </a:cxn>
                </a:cxnLst>
                <a:rect l="l" t="t" r="r" b="b"/>
                <a:pathLst>
                  <a:path w="30700" h="30700">
                    <a:moveTo>
                      <a:pt x="30701" y="0"/>
                    </a:moveTo>
                    <a:lnTo>
                      <a:pt x="0" y="30701"/>
                    </a:lnTo>
                  </a:path>
                </a:pathLst>
              </a:custGeom>
              <a:ln w="12700" cap="flat">
                <a:solidFill>
                  <a:schemeClr val="tx1"/>
                </a:solidFill>
                <a:prstDash val="solid"/>
                <a:round/>
              </a:ln>
            </p:spPr>
            <p:txBody>
              <a:bodyPr rtlCol="0" anchor="ctr"/>
              <a:lstStyle/>
              <a:p>
                <a:endParaRPr lang="en-US"/>
              </a:p>
            </p:txBody>
          </p:sp>
          <p:sp>
            <p:nvSpPr>
              <p:cNvPr id="205" name="Freeform: Shape 204">
                <a:extLst>
                  <a:ext uri="{FF2B5EF4-FFF2-40B4-BE49-F238E27FC236}">
                    <a16:creationId xmlns:a16="http://schemas.microsoft.com/office/drawing/2014/main" id="{2AC95AB7-E270-4E24-A05A-65B9941E0086}"/>
                  </a:ext>
                </a:extLst>
              </p:cNvPr>
              <p:cNvSpPr/>
              <p:nvPr/>
            </p:nvSpPr>
            <p:spPr>
              <a:xfrm>
                <a:off x="3184759" y="2458912"/>
                <a:ext cx="94686" cy="105407"/>
              </a:xfrm>
              <a:custGeom>
                <a:avLst/>
                <a:gdLst>
                  <a:gd name="connsiteX0" fmla="*/ 58042 w 94686"/>
                  <a:gd name="connsiteY0" fmla="*/ 49172 h 105407"/>
                  <a:gd name="connsiteX1" fmla="*/ 94686 w 94686"/>
                  <a:gd name="connsiteY1" fmla="*/ 40805 h 105407"/>
                  <a:gd name="connsiteX2" fmla="*/ 0 w 94686"/>
                  <a:gd name="connsiteY2" fmla="*/ 0 h 105407"/>
                  <a:gd name="connsiteX3" fmla="*/ 22837 w 94686"/>
                  <a:gd name="connsiteY3" fmla="*/ 100515 h 105407"/>
                  <a:gd name="connsiteX4" fmla="*/ 37673 w 94686"/>
                  <a:gd name="connsiteY4" fmla="*/ 66043 h 105407"/>
                  <a:gd name="connsiteX5" fmla="*/ 37696 w 94686"/>
                  <a:gd name="connsiteY5" fmla="*/ 66043 h 105407"/>
                  <a:gd name="connsiteX6" fmla="*/ 57401 w 94686"/>
                  <a:gd name="connsiteY6" fmla="*/ 89771 h 105407"/>
                  <a:gd name="connsiteX7" fmla="*/ 70409 w 94686"/>
                  <a:gd name="connsiteY7" fmla="*/ 105407 h 105407"/>
                  <a:gd name="connsiteX8" fmla="*/ 78227 w 94686"/>
                  <a:gd name="connsiteY8" fmla="*/ 98870 h 105407"/>
                  <a:gd name="connsiteX9" fmla="*/ 90754 w 94686"/>
                  <a:gd name="connsiteY9" fmla="*/ 88468 h 105407"/>
                  <a:gd name="connsiteX10" fmla="*/ 78227 w 94686"/>
                  <a:gd name="connsiteY10" fmla="*/ 73426 h 105407"/>
                  <a:gd name="connsiteX11" fmla="*/ 58042 w 94686"/>
                  <a:gd name="connsiteY11" fmla="*/ 49126 h 105407"/>
                  <a:gd name="connsiteX12" fmla="*/ 58042 w 94686"/>
                  <a:gd name="connsiteY12" fmla="*/ 49172 h 105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4686" h="105407">
                    <a:moveTo>
                      <a:pt x="58042" y="49172"/>
                    </a:moveTo>
                    <a:lnTo>
                      <a:pt x="94686" y="40805"/>
                    </a:lnTo>
                    <a:lnTo>
                      <a:pt x="0" y="0"/>
                    </a:lnTo>
                    <a:lnTo>
                      <a:pt x="22837" y="100515"/>
                    </a:lnTo>
                    <a:lnTo>
                      <a:pt x="37673" y="66043"/>
                    </a:lnTo>
                    <a:lnTo>
                      <a:pt x="37696" y="66043"/>
                    </a:lnTo>
                    <a:lnTo>
                      <a:pt x="57401" y="89771"/>
                    </a:lnTo>
                    <a:lnTo>
                      <a:pt x="70409" y="105407"/>
                    </a:lnTo>
                    <a:lnTo>
                      <a:pt x="78227" y="98870"/>
                    </a:lnTo>
                    <a:lnTo>
                      <a:pt x="90754" y="88468"/>
                    </a:lnTo>
                    <a:lnTo>
                      <a:pt x="78227" y="73426"/>
                    </a:lnTo>
                    <a:lnTo>
                      <a:pt x="58042" y="49126"/>
                    </a:lnTo>
                    <a:lnTo>
                      <a:pt x="58042" y="49172"/>
                    </a:lnTo>
                    <a:close/>
                  </a:path>
                </a:pathLst>
              </a:custGeom>
              <a:noFill/>
              <a:ln w="12700" cap="flat">
                <a:solidFill>
                  <a:schemeClr val="tx1"/>
                </a:solidFill>
                <a:prstDash val="solid"/>
                <a:round/>
              </a:ln>
            </p:spPr>
            <p:txBody>
              <a:bodyPr rtlCol="0" anchor="ctr"/>
              <a:lstStyle/>
              <a:p>
                <a:endParaRPr lang="en-US"/>
              </a:p>
            </p:txBody>
          </p:sp>
          <p:sp>
            <p:nvSpPr>
              <p:cNvPr id="206" name="Freeform: Shape 205">
                <a:extLst>
                  <a:ext uri="{FF2B5EF4-FFF2-40B4-BE49-F238E27FC236}">
                    <a16:creationId xmlns:a16="http://schemas.microsoft.com/office/drawing/2014/main" id="{FCFB4183-1672-4D56-8DF9-B9860241695E}"/>
                  </a:ext>
                </a:extLst>
              </p:cNvPr>
              <p:cNvSpPr/>
              <p:nvPr/>
            </p:nvSpPr>
            <p:spPr>
              <a:xfrm>
                <a:off x="2989351" y="2334896"/>
                <a:ext cx="685" cy="187223"/>
              </a:xfrm>
              <a:custGeom>
                <a:avLst/>
                <a:gdLst>
                  <a:gd name="connsiteX0" fmla="*/ 686 w 685"/>
                  <a:gd name="connsiteY0" fmla="*/ 187223 h 187223"/>
                  <a:gd name="connsiteX1" fmla="*/ 0 w 685"/>
                  <a:gd name="connsiteY1" fmla="*/ 0 h 187223"/>
                </a:gdLst>
                <a:ahLst/>
                <a:cxnLst>
                  <a:cxn ang="0">
                    <a:pos x="connsiteX0" y="connsiteY0"/>
                  </a:cxn>
                  <a:cxn ang="0">
                    <a:pos x="connsiteX1" y="connsiteY1"/>
                  </a:cxn>
                </a:cxnLst>
                <a:rect l="l" t="t" r="r" b="b"/>
                <a:pathLst>
                  <a:path w="685" h="187223">
                    <a:moveTo>
                      <a:pt x="686" y="187223"/>
                    </a:moveTo>
                    <a:lnTo>
                      <a:pt x="0" y="0"/>
                    </a:lnTo>
                  </a:path>
                </a:pathLst>
              </a:custGeom>
              <a:ln w="12700" cap="flat">
                <a:solidFill>
                  <a:schemeClr val="tx1"/>
                </a:solidFill>
                <a:prstDash val="solid"/>
                <a:round/>
              </a:ln>
            </p:spPr>
            <p:txBody>
              <a:bodyPr rtlCol="0" anchor="ctr"/>
              <a:lstStyle/>
              <a:p>
                <a:endParaRPr lang="en-US"/>
              </a:p>
            </p:txBody>
          </p:sp>
          <p:sp>
            <p:nvSpPr>
              <p:cNvPr id="207" name="Freeform: Shape 206">
                <a:extLst>
                  <a:ext uri="{FF2B5EF4-FFF2-40B4-BE49-F238E27FC236}">
                    <a16:creationId xmlns:a16="http://schemas.microsoft.com/office/drawing/2014/main" id="{91EC7F04-790F-4703-A6FE-1044499B3B53}"/>
                  </a:ext>
                </a:extLst>
              </p:cNvPr>
              <p:cNvSpPr/>
              <p:nvPr/>
            </p:nvSpPr>
            <p:spPr>
              <a:xfrm>
                <a:off x="2946466" y="2305887"/>
                <a:ext cx="17145" cy="17145"/>
              </a:xfrm>
              <a:custGeom>
                <a:avLst/>
                <a:gdLst>
                  <a:gd name="connsiteX0" fmla="*/ 17145 w 17145"/>
                  <a:gd name="connsiteY0" fmla="*/ 8573 h 17145"/>
                  <a:gd name="connsiteX1" fmla="*/ 8572 w 17145"/>
                  <a:gd name="connsiteY1" fmla="*/ 17145 h 17145"/>
                  <a:gd name="connsiteX2" fmla="*/ 0 w 17145"/>
                  <a:gd name="connsiteY2" fmla="*/ 8573 h 17145"/>
                  <a:gd name="connsiteX3" fmla="*/ 8572 w 17145"/>
                  <a:gd name="connsiteY3" fmla="*/ 0 h 17145"/>
                  <a:gd name="connsiteX4" fmla="*/ 17145 w 17145"/>
                  <a:gd name="connsiteY4" fmla="*/ 8573 h 171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5" h="17145">
                    <a:moveTo>
                      <a:pt x="17145" y="8573"/>
                    </a:moveTo>
                    <a:cubicBezTo>
                      <a:pt x="17145" y="13307"/>
                      <a:pt x="13307" y="17145"/>
                      <a:pt x="8572" y="17145"/>
                    </a:cubicBezTo>
                    <a:cubicBezTo>
                      <a:pt x="3838" y="17145"/>
                      <a:pt x="0" y="13307"/>
                      <a:pt x="0" y="8573"/>
                    </a:cubicBezTo>
                    <a:cubicBezTo>
                      <a:pt x="0" y="3838"/>
                      <a:pt x="3838" y="0"/>
                      <a:pt x="8572" y="0"/>
                    </a:cubicBezTo>
                    <a:cubicBezTo>
                      <a:pt x="13307" y="0"/>
                      <a:pt x="17145" y="3838"/>
                      <a:pt x="17145" y="8573"/>
                    </a:cubicBezTo>
                    <a:close/>
                  </a:path>
                </a:pathLst>
              </a:custGeom>
              <a:solidFill>
                <a:srgbClr val="F1F2F2"/>
              </a:solidFill>
              <a:ln w="12700" cap="flat">
                <a:noFill/>
                <a:prstDash val="solid"/>
                <a:miter/>
              </a:ln>
            </p:spPr>
            <p:txBody>
              <a:bodyPr rtlCol="0" anchor="ctr"/>
              <a:lstStyle/>
              <a:p>
                <a:endParaRPr lang="en-US"/>
              </a:p>
            </p:txBody>
          </p:sp>
          <p:sp>
            <p:nvSpPr>
              <p:cNvPr id="208" name="Freeform: Shape 207">
                <a:extLst>
                  <a:ext uri="{FF2B5EF4-FFF2-40B4-BE49-F238E27FC236}">
                    <a16:creationId xmlns:a16="http://schemas.microsoft.com/office/drawing/2014/main" id="{5F491169-C76A-4441-B60B-54E3D71C3961}"/>
                  </a:ext>
                </a:extLst>
              </p:cNvPr>
              <p:cNvSpPr/>
              <p:nvPr/>
            </p:nvSpPr>
            <p:spPr>
              <a:xfrm>
                <a:off x="2972138" y="2305795"/>
                <a:ext cx="17145" cy="17145"/>
              </a:xfrm>
              <a:custGeom>
                <a:avLst/>
                <a:gdLst>
                  <a:gd name="connsiteX0" fmla="*/ 17145 w 17145"/>
                  <a:gd name="connsiteY0" fmla="*/ 8573 h 17145"/>
                  <a:gd name="connsiteX1" fmla="*/ 8572 w 17145"/>
                  <a:gd name="connsiteY1" fmla="*/ 17145 h 17145"/>
                  <a:gd name="connsiteX2" fmla="*/ 0 w 17145"/>
                  <a:gd name="connsiteY2" fmla="*/ 8573 h 17145"/>
                  <a:gd name="connsiteX3" fmla="*/ 8572 w 17145"/>
                  <a:gd name="connsiteY3" fmla="*/ 0 h 17145"/>
                  <a:gd name="connsiteX4" fmla="*/ 17145 w 17145"/>
                  <a:gd name="connsiteY4" fmla="*/ 8573 h 171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5" h="17145">
                    <a:moveTo>
                      <a:pt x="17145" y="8573"/>
                    </a:moveTo>
                    <a:cubicBezTo>
                      <a:pt x="17145" y="13307"/>
                      <a:pt x="13307" y="17145"/>
                      <a:pt x="8572" y="17145"/>
                    </a:cubicBezTo>
                    <a:cubicBezTo>
                      <a:pt x="3838" y="17145"/>
                      <a:pt x="0" y="13307"/>
                      <a:pt x="0" y="8573"/>
                    </a:cubicBezTo>
                    <a:cubicBezTo>
                      <a:pt x="0" y="3838"/>
                      <a:pt x="3838" y="0"/>
                      <a:pt x="8572" y="0"/>
                    </a:cubicBezTo>
                    <a:cubicBezTo>
                      <a:pt x="13307" y="0"/>
                      <a:pt x="17145" y="3838"/>
                      <a:pt x="17145" y="8573"/>
                    </a:cubicBezTo>
                    <a:close/>
                  </a:path>
                </a:pathLst>
              </a:custGeom>
              <a:solidFill>
                <a:srgbClr val="F1F2F2"/>
              </a:solidFill>
              <a:ln w="12700" cap="flat">
                <a:noFill/>
                <a:prstDash val="solid"/>
                <a:miter/>
              </a:ln>
            </p:spPr>
            <p:txBody>
              <a:bodyPr rtlCol="0" anchor="ctr"/>
              <a:lstStyle/>
              <a:p>
                <a:endParaRPr lang="en-US"/>
              </a:p>
            </p:txBody>
          </p:sp>
          <p:sp>
            <p:nvSpPr>
              <p:cNvPr id="209" name="Freeform: Shape 208">
                <a:extLst>
                  <a:ext uri="{FF2B5EF4-FFF2-40B4-BE49-F238E27FC236}">
                    <a16:creationId xmlns:a16="http://schemas.microsoft.com/office/drawing/2014/main" id="{2DD91703-B1E7-4C0A-96D4-791B6F394DFA}"/>
                  </a:ext>
                </a:extLst>
              </p:cNvPr>
              <p:cNvSpPr/>
              <p:nvPr/>
            </p:nvSpPr>
            <p:spPr>
              <a:xfrm>
                <a:off x="2997832" y="2305704"/>
                <a:ext cx="17145" cy="17145"/>
              </a:xfrm>
              <a:custGeom>
                <a:avLst/>
                <a:gdLst>
                  <a:gd name="connsiteX0" fmla="*/ 17145 w 17145"/>
                  <a:gd name="connsiteY0" fmla="*/ 8572 h 17145"/>
                  <a:gd name="connsiteX1" fmla="*/ 8573 w 17145"/>
                  <a:gd name="connsiteY1" fmla="*/ 17145 h 17145"/>
                  <a:gd name="connsiteX2" fmla="*/ 0 w 17145"/>
                  <a:gd name="connsiteY2" fmla="*/ 8572 h 17145"/>
                  <a:gd name="connsiteX3" fmla="*/ 8573 w 17145"/>
                  <a:gd name="connsiteY3" fmla="*/ 0 h 17145"/>
                  <a:gd name="connsiteX4" fmla="*/ 17145 w 17145"/>
                  <a:gd name="connsiteY4" fmla="*/ 8572 h 171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5" h="17145">
                    <a:moveTo>
                      <a:pt x="17145" y="8572"/>
                    </a:moveTo>
                    <a:cubicBezTo>
                      <a:pt x="17145" y="13307"/>
                      <a:pt x="13307" y="17145"/>
                      <a:pt x="8573" y="17145"/>
                    </a:cubicBezTo>
                    <a:cubicBezTo>
                      <a:pt x="3838" y="17145"/>
                      <a:pt x="0" y="13307"/>
                      <a:pt x="0" y="8572"/>
                    </a:cubicBezTo>
                    <a:cubicBezTo>
                      <a:pt x="0" y="3838"/>
                      <a:pt x="3838" y="0"/>
                      <a:pt x="8573" y="0"/>
                    </a:cubicBezTo>
                    <a:cubicBezTo>
                      <a:pt x="13307" y="0"/>
                      <a:pt x="17145" y="3838"/>
                      <a:pt x="17145" y="8572"/>
                    </a:cubicBezTo>
                    <a:close/>
                  </a:path>
                </a:pathLst>
              </a:custGeom>
              <a:solidFill>
                <a:srgbClr val="F1F2F2"/>
              </a:solidFill>
              <a:ln w="12700" cap="flat">
                <a:noFill/>
                <a:prstDash val="solid"/>
                <a:miter/>
              </a:ln>
            </p:spPr>
            <p:txBody>
              <a:bodyPr rtlCol="0" anchor="ctr"/>
              <a:lstStyle/>
              <a:p>
                <a:endParaRPr lang="en-US"/>
              </a:p>
            </p:txBody>
          </p:sp>
          <p:sp>
            <p:nvSpPr>
              <p:cNvPr id="210" name="Freeform: Shape 209">
                <a:extLst>
                  <a:ext uri="{FF2B5EF4-FFF2-40B4-BE49-F238E27FC236}">
                    <a16:creationId xmlns:a16="http://schemas.microsoft.com/office/drawing/2014/main" id="{33E401EA-CB72-401C-A6B1-296B2D3E36A2}"/>
                  </a:ext>
                </a:extLst>
              </p:cNvPr>
              <p:cNvSpPr/>
              <p:nvPr/>
            </p:nvSpPr>
            <p:spPr>
              <a:xfrm>
                <a:off x="3238480" y="2447984"/>
                <a:ext cx="2286" cy="19362"/>
              </a:xfrm>
              <a:custGeom>
                <a:avLst/>
                <a:gdLst>
                  <a:gd name="connsiteX0" fmla="*/ 0 w 2286"/>
                  <a:gd name="connsiteY0" fmla="*/ 0 h 19362"/>
                  <a:gd name="connsiteX1" fmla="*/ 0 w 2286"/>
                  <a:gd name="connsiteY1" fmla="*/ 19362 h 19362"/>
                </a:gdLst>
                <a:ahLst/>
                <a:cxnLst>
                  <a:cxn ang="0">
                    <a:pos x="connsiteX0" y="connsiteY0"/>
                  </a:cxn>
                  <a:cxn ang="0">
                    <a:pos x="connsiteX1" y="connsiteY1"/>
                  </a:cxn>
                </a:cxnLst>
                <a:rect l="l" t="t" r="r" b="b"/>
                <a:pathLst>
                  <a:path w="2286" h="19362">
                    <a:moveTo>
                      <a:pt x="0" y="0"/>
                    </a:moveTo>
                    <a:lnTo>
                      <a:pt x="0" y="19362"/>
                    </a:lnTo>
                  </a:path>
                </a:pathLst>
              </a:custGeom>
              <a:ln w="12700" cap="flat">
                <a:solidFill>
                  <a:schemeClr val="tx1"/>
                </a:solidFill>
                <a:prstDash val="solid"/>
                <a:round/>
              </a:ln>
            </p:spPr>
            <p:txBody>
              <a:bodyPr rtlCol="0" anchor="ctr"/>
              <a:lstStyle/>
              <a:p>
                <a:endParaRPr lang="en-US"/>
              </a:p>
            </p:txBody>
          </p:sp>
          <p:sp>
            <p:nvSpPr>
              <p:cNvPr id="211" name="Freeform: Shape 210">
                <a:extLst>
                  <a:ext uri="{FF2B5EF4-FFF2-40B4-BE49-F238E27FC236}">
                    <a16:creationId xmlns:a16="http://schemas.microsoft.com/office/drawing/2014/main" id="{B1865884-D56E-4162-B733-40A31AFA9D5F}"/>
                  </a:ext>
                </a:extLst>
              </p:cNvPr>
              <p:cNvSpPr/>
              <p:nvPr/>
            </p:nvSpPr>
            <p:spPr>
              <a:xfrm>
                <a:off x="2931858" y="2293519"/>
                <a:ext cx="306735" cy="227662"/>
              </a:xfrm>
              <a:custGeom>
                <a:avLst/>
                <a:gdLst>
                  <a:gd name="connsiteX0" fmla="*/ 196596 w 306735"/>
                  <a:gd name="connsiteY0" fmla="*/ 227663 h 227662"/>
                  <a:gd name="connsiteX1" fmla="*/ 6264 w 306735"/>
                  <a:gd name="connsiteY1" fmla="*/ 227663 h 227662"/>
                  <a:gd name="connsiteX2" fmla="*/ 0 w 306735"/>
                  <a:gd name="connsiteY2" fmla="*/ 221285 h 227662"/>
                  <a:gd name="connsiteX3" fmla="*/ 0 w 306735"/>
                  <a:gd name="connsiteY3" fmla="*/ 6401 h 227662"/>
                  <a:gd name="connsiteX4" fmla="*/ 6355 w 306735"/>
                  <a:gd name="connsiteY4" fmla="*/ 0 h 227662"/>
                  <a:gd name="connsiteX5" fmla="*/ 6378 w 306735"/>
                  <a:gd name="connsiteY5" fmla="*/ 0 h 227662"/>
                  <a:gd name="connsiteX6" fmla="*/ 300358 w 306735"/>
                  <a:gd name="connsiteY6" fmla="*/ 0 h 227662"/>
                  <a:gd name="connsiteX7" fmla="*/ 306736 w 306735"/>
                  <a:gd name="connsiteY7" fmla="*/ 6378 h 227662"/>
                  <a:gd name="connsiteX8" fmla="*/ 306736 w 306735"/>
                  <a:gd name="connsiteY8" fmla="*/ 6401 h 227662"/>
                  <a:gd name="connsiteX9" fmla="*/ 306736 w 306735"/>
                  <a:gd name="connsiteY9" fmla="*/ 120701 h 227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6735" h="227662">
                    <a:moveTo>
                      <a:pt x="196596" y="227663"/>
                    </a:moveTo>
                    <a:lnTo>
                      <a:pt x="6264" y="227663"/>
                    </a:lnTo>
                    <a:cubicBezTo>
                      <a:pt x="2786" y="227601"/>
                      <a:pt x="0" y="224764"/>
                      <a:pt x="0" y="221285"/>
                    </a:cubicBezTo>
                    <a:lnTo>
                      <a:pt x="0" y="6401"/>
                    </a:lnTo>
                    <a:cubicBezTo>
                      <a:pt x="-13" y="2878"/>
                      <a:pt x="2833" y="13"/>
                      <a:pt x="6355" y="0"/>
                    </a:cubicBezTo>
                    <a:cubicBezTo>
                      <a:pt x="6363" y="0"/>
                      <a:pt x="6370" y="0"/>
                      <a:pt x="6378" y="0"/>
                    </a:cubicBezTo>
                    <a:lnTo>
                      <a:pt x="300358" y="0"/>
                    </a:lnTo>
                    <a:cubicBezTo>
                      <a:pt x="303880" y="0"/>
                      <a:pt x="306736" y="2855"/>
                      <a:pt x="306736" y="6378"/>
                    </a:cubicBezTo>
                    <a:cubicBezTo>
                      <a:pt x="306736" y="6385"/>
                      <a:pt x="306736" y="6393"/>
                      <a:pt x="306736" y="6401"/>
                    </a:cubicBezTo>
                    <a:lnTo>
                      <a:pt x="306736" y="120701"/>
                    </a:lnTo>
                  </a:path>
                </a:pathLst>
              </a:custGeom>
              <a:noFill/>
              <a:ln w="12700" cap="flat">
                <a:solidFill>
                  <a:schemeClr val="tx1"/>
                </a:solidFill>
                <a:prstDash val="solid"/>
                <a:round/>
              </a:ln>
            </p:spPr>
            <p:txBody>
              <a:bodyPr rtlCol="0" anchor="ctr"/>
              <a:lstStyle/>
              <a:p>
                <a:endParaRPr lang="en-US"/>
              </a:p>
            </p:txBody>
          </p:sp>
          <p:sp>
            <p:nvSpPr>
              <p:cNvPr id="212" name="Freeform: Shape 211">
                <a:extLst>
                  <a:ext uri="{FF2B5EF4-FFF2-40B4-BE49-F238E27FC236}">
                    <a16:creationId xmlns:a16="http://schemas.microsoft.com/office/drawing/2014/main" id="{53D47802-BA8E-493A-A1E3-DA7CAB783E00}"/>
                  </a:ext>
                </a:extLst>
              </p:cNvPr>
              <p:cNvSpPr/>
              <p:nvPr/>
            </p:nvSpPr>
            <p:spPr>
              <a:xfrm>
                <a:off x="3169237" y="2521182"/>
                <a:ext cx="12915" cy="2286"/>
              </a:xfrm>
              <a:custGeom>
                <a:avLst/>
                <a:gdLst>
                  <a:gd name="connsiteX0" fmla="*/ 12916 w 12915"/>
                  <a:gd name="connsiteY0" fmla="*/ 0 h 2286"/>
                  <a:gd name="connsiteX1" fmla="*/ 12916 w 12915"/>
                  <a:gd name="connsiteY1" fmla="*/ 0 h 2286"/>
                  <a:gd name="connsiteX2" fmla="*/ 0 w 12915"/>
                  <a:gd name="connsiteY2" fmla="*/ 0 h 2286"/>
                </a:gdLst>
                <a:ahLst/>
                <a:cxnLst>
                  <a:cxn ang="0">
                    <a:pos x="connsiteX0" y="connsiteY0"/>
                  </a:cxn>
                  <a:cxn ang="0">
                    <a:pos x="connsiteX1" y="connsiteY1"/>
                  </a:cxn>
                  <a:cxn ang="0">
                    <a:pos x="connsiteX2" y="connsiteY2"/>
                  </a:cxn>
                </a:cxnLst>
                <a:rect l="l" t="t" r="r" b="b"/>
                <a:pathLst>
                  <a:path w="12915" h="2286">
                    <a:moveTo>
                      <a:pt x="12916" y="0"/>
                    </a:moveTo>
                    <a:lnTo>
                      <a:pt x="12916" y="0"/>
                    </a:lnTo>
                    <a:lnTo>
                      <a:pt x="0" y="0"/>
                    </a:lnTo>
                  </a:path>
                </a:pathLst>
              </a:custGeom>
              <a:noFill/>
              <a:ln w="12700" cap="flat">
                <a:solidFill>
                  <a:schemeClr val="tx1"/>
                </a:solidFill>
                <a:prstDash val="solid"/>
                <a:round/>
              </a:ln>
            </p:spPr>
            <p:txBody>
              <a:bodyPr rtlCol="0" anchor="ctr"/>
              <a:lstStyle/>
              <a:p>
                <a:endParaRPr lang="en-US"/>
              </a:p>
            </p:txBody>
          </p:sp>
          <p:sp>
            <p:nvSpPr>
              <p:cNvPr id="213" name="Freeform: Shape 212">
                <a:extLst>
                  <a:ext uri="{FF2B5EF4-FFF2-40B4-BE49-F238E27FC236}">
                    <a16:creationId xmlns:a16="http://schemas.microsoft.com/office/drawing/2014/main" id="{68DD63D3-90AA-490A-B4AA-EC7CFE6A964E}"/>
                  </a:ext>
                </a:extLst>
              </p:cNvPr>
              <p:cNvSpPr/>
              <p:nvPr/>
            </p:nvSpPr>
            <p:spPr>
              <a:xfrm>
                <a:off x="2931927" y="2334896"/>
                <a:ext cx="306095" cy="2286"/>
              </a:xfrm>
              <a:custGeom>
                <a:avLst/>
                <a:gdLst>
                  <a:gd name="connsiteX0" fmla="*/ 0 w 306095"/>
                  <a:gd name="connsiteY0" fmla="*/ 0 h 2286"/>
                  <a:gd name="connsiteX1" fmla="*/ 306095 w 306095"/>
                  <a:gd name="connsiteY1" fmla="*/ 0 h 2286"/>
                </a:gdLst>
                <a:ahLst/>
                <a:cxnLst>
                  <a:cxn ang="0">
                    <a:pos x="connsiteX0" y="connsiteY0"/>
                  </a:cxn>
                  <a:cxn ang="0">
                    <a:pos x="connsiteX1" y="connsiteY1"/>
                  </a:cxn>
                </a:cxnLst>
                <a:rect l="l" t="t" r="r" b="b"/>
                <a:pathLst>
                  <a:path w="306095" h="2286">
                    <a:moveTo>
                      <a:pt x="0" y="0"/>
                    </a:moveTo>
                    <a:lnTo>
                      <a:pt x="306095" y="0"/>
                    </a:lnTo>
                  </a:path>
                </a:pathLst>
              </a:custGeom>
              <a:ln w="12700" cap="flat">
                <a:solidFill>
                  <a:schemeClr val="tx1"/>
                </a:solidFill>
                <a:prstDash val="solid"/>
                <a:round/>
              </a:ln>
            </p:spPr>
            <p:txBody>
              <a:bodyPr rtlCol="0" anchor="ctr"/>
              <a:lstStyle/>
              <a:p>
                <a:endParaRPr lang="en-US"/>
              </a:p>
            </p:txBody>
          </p:sp>
        </p:grpSp>
      </p:grpSp>
    </p:spTree>
    <p:extLst>
      <p:ext uri="{BB962C8B-B14F-4D97-AF65-F5344CB8AC3E}">
        <p14:creationId xmlns:p14="http://schemas.microsoft.com/office/powerpoint/2010/main" val="25487849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4662AE-5EDD-4332-BD8A-FFB98BEBB304}"/>
              </a:ext>
            </a:extLst>
          </p:cNvPr>
          <p:cNvSpPr>
            <a:spLocks noGrp="1"/>
          </p:cNvSpPr>
          <p:nvPr>
            <p:ph type="title"/>
          </p:nvPr>
        </p:nvSpPr>
        <p:spPr/>
        <p:txBody>
          <a:bodyPr/>
          <a:lstStyle/>
          <a:p>
            <a:r>
              <a:rPr lang="en-US" dirty="0"/>
              <a:t>Balancing ML agility with IT governance</a:t>
            </a:r>
          </a:p>
        </p:txBody>
      </p:sp>
      <p:sp>
        <p:nvSpPr>
          <p:cNvPr id="3" name="Oval 2">
            <a:extLst>
              <a:ext uri="{FF2B5EF4-FFF2-40B4-BE49-F238E27FC236}">
                <a16:creationId xmlns:a16="http://schemas.microsoft.com/office/drawing/2014/main" id="{D39EBAB9-02A7-4474-A3EB-3943B0A1055D}"/>
              </a:ext>
            </a:extLst>
          </p:cNvPr>
          <p:cNvSpPr>
            <a:spLocks noChangeAspect="1"/>
          </p:cNvSpPr>
          <p:nvPr/>
        </p:nvSpPr>
        <p:spPr>
          <a:xfrm>
            <a:off x="1552787" y="1848528"/>
            <a:ext cx="1202804" cy="1202803"/>
          </a:xfrm>
          <a:prstGeom prst="ellipse">
            <a:avLst/>
          </a:prstGeom>
          <a:solidFill>
            <a:schemeClr val="bg2"/>
          </a:solidFill>
          <a:ln w="19050">
            <a:gradFill flip="none" rotWithShape="1">
              <a:gsLst>
                <a:gs pos="0">
                  <a:schemeClr val="accent1"/>
                </a:gs>
                <a:gs pos="100000">
                  <a:srgbClr val="FF644A"/>
                </a:gs>
              </a:gsLst>
              <a:lin ang="0" scaled="1"/>
              <a:tileRect/>
            </a:gradFill>
          </a:ln>
          <a:effectLst>
            <a:outerShdw blurRad="88900" dist="38100" dir="2700000" algn="ctr" rotWithShape="0">
              <a:srgbClr val="000000">
                <a:alpha val="3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a:pPr>
            <a:endParaRPr lang="en-US" sz="1920" dirty="0">
              <a:solidFill>
                <a:srgbClr val="FFFFFF"/>
              </a:solidFill>
              <a:latin typeface="Amazon Ember"/>
            </a:endParaRPr>
          </a:p>
        </p:txBody>
      </p:sp>
      <p:sp>
        <p:nvSpPr>
          <p:cNvPr id="9" name="TextBox 8">
            <a:extLst>
              <a:ext uri="{FF2B5EF4-FFF2-40B4-BE49-F238E27FC236}">
                <a16:creationId xmlns:a16="http://schemas.microsoft.com/office/drawing/2014/main" id="{6C56CBD8-13F2-4A27-A8D9-2A1AEDB2F235}"/>
              </a:ext>
            </a:extLst>
          </p:cNvPr>
          <p:cNvSpPr txBox="1"/>
          <p:nvPr/>
        </p:nvSpPr>
        <p:spPr>
          <a:xfrm>
            <a:off x="609818" y="3178384"/>
            <a:ext cx="3088742" cy="1184940"/>
          </a:xfrm>
          <a:prstGeom prst="rect">
            <a:avLst/>
          </a:prstGeom>
          <a:noFill/>
        </p:spPr>
        <p:txBody>
          <a:bodyPr wrap="square" rtlCol="0">
            <a:spAutoFit/>
          </a:bodyPr>
          <a:lstStyle/>
          <a:p>
            <a:pPr algn="ctr" defTabSz="822960">
              <a:spcAft>
                <a:spcPts val="600"/>
              </a:spcAft>
              <a:defRPr/>
            </a:pPr>
            <a:r>
              <a:rPr lang="en-US" sz="1400" dirty="0">
                <a:solidFill>
                  <a:srgbClr val="FFFFFF"/>
                </a:solidFill>
                <a:latin typeface="Amazon Ember"/>
                <a:ea typeface="Amazon Ember" panose="020B0603020204020204" pitchFamily="34" charset="0"/>
                <a:cs typeface="Amazon Ember" panose="020B0603020204020204" pitchFamily="34" charset="0"/>
              </a:rPr>
              <a:t>Focus on unique business value</a:t>
            </a:r>
          </a:p>
          <a:p>
            <a:pPr algn="ctr" defTabSz="822960">
              <a:spcAft>
                <a:spcPts val="600"/>
              </a:spcAft>
              <a:defRPr/>
            </a:pPr>
            <a:r>
              <a:rPr lang="en-US" sz="1400" dirty="0">
                <a:solidFill>
                  <a:srgbClr val="FFFFFF"/>
                </a:solidFill>
                <a:latin typeface="Amazon Ember"/>
                <a:ea typeface="Amazon Ember" panose="020B0603020204020204" pitchFamily="34" charset="0"/>
                <a:cs typeface="Amazon Ember" panose="020B0603020204020204" pitchFamily="34" charset="0"/>
              </a:rPr>
              <a:t>Self-service access </a:t>
            </a:r>
          </a:p>
          <a:p>
            <a:pPr algn="ctr" defTabSz="822960">
              <a:spcAft>
                <a:spcPts val="600"/>
              </a:spcAft>
              <a:defRPr/>
            </a:pPr>
            <a:r>
              <a:rPr lang="en-US" sz="1400" dirty="0">
                <a:solidFill>
                  <a:srgbClr val="FFFFFF"/>
                </a:solidFill>
                <a:latin typeface="Amazon Ember"/>
                <a:ea typeface="Amazon Ember" panose="020B0603020204020204" pitchFamily="34" charset="0"/>
                <a:cs typeface="Amazon Ember" panose="020B0603020204020204" pitchFamily="34" charset="0"/>
              </a:rPr>
              <a:t>Experiment fast </a:t>
            </a:r>
          </a:p>
          <a:p>
            <a:pPr algn="ctr" defTabSz="822960">
              <a:spcAft>
                <a:spcPts val="600"/>
              </a:spcAft>
              <a:defRPr/>
            </a:pPr>
            <a:r>
              <a:rPr lang="en-US" sz="1400" dirty="0">
                <a:solidFill>
                  <a:srgbClr val="FFFFFF"/>
                </a:solidFill>
                <a:latin typeface="Amazon Ember"/>
                <a:ea typeface="Amazon Ember" panose="020B0603020204020204" pitchFamily="34" charset="0"/>
                <a:cs typeface="Amazon Ember" panose="020B0603020204020204" pitchFamily="34" charset="0"/>
              </a:rPr>
              <a:t>Respond quickly to change</a:t>
            </a:r>
          </a:p>
        </p:txBody>
      </p:sp>
      <p:sp>
        <p:nvSpPr>
          <p:cNvPr id="10" name="TextBox 9">
            <a:extLst>
              <a:ext uri="{FF2B5EF4-FFF2-40B4-BE49-F238E27FC236}">
                <a16:creationId xmlns:a16="http://schemas.microsoft.com/office/drawing/2014/main" id="{F8C15DE9-9985-41F9-9345-983B42574022}"/>
              </a:ext>
            </a:extLst>
          </p:cNvPr>
          <p:cNvSpPr txBox="1"/>
          <p:nvPr/>
        </p:nvSpPr>
        <p:spPr>
          <a:xfrm>
            <a:off x="399288" y="1274629"/>
            <a:ext cx="3509802" cy="392415"/>
          </a:xfrm>
          <a:prstGeom prst="rect">
            <a:avLst/>
          </a:prstGeom>
          <a:noFill/>
        </p:spPr>
        <p:txBody>
          <a:bodyPr wrap="square" rtlCol="0">
            <a:spAutoFit/>
          </a:bodyPr>
          <a:lstStyle/>
          <a:p>
            <a:pPr algn="ctr">
              <a:defRPr/>
            </a:pPr>
            <a:r>
              <a:rPr lang="en-US" sz="1950" b="1" dirty="0">
                <a:solidFill>
                  <a:srgbClr val="FFFFFF"/>
                </a:solidFill>
                <a:latin typeface="Amazon Ember"/>
                <a:cs typeface="Arial" panose="020B0604020202020204" pitchFamily="34" charset="0"/>
              </a:rPr>
              <a:t>ML Builders</a:t>
            </a:r>
            <a:endParaRPr lang="en-US" sz="1950" dirty="0">
              <a:solidFill>
                <a:srgbClr val="FFFFFF"/>
              </a:solidFill>
              <a:latin typeface="Amazon Ember"/>
              <a:cs typeface="Arial" panose="020B0604020202020204" pitchFamily="34" charset="0"/>
            </a:endParaRPr>
          </a:p>
        </p:txBody>
      </p:sp>
      <p:sp>
        <p:nvSpPr>
          <p:cNvPr id="12" name="TextBox 11">
            <a:extLst>
              <a:ext uri="{FF2B5EF4-FFF2-40B4-BE49-F238E27FC236}">
                <a16:creationId xmlns:a16="http://schemas.microsoft.com/office/drawing/2014/main" id="{2FC72F33-1DAC-4992-B2D5-2244D2E24C56}"/>
              </a:ext>
            </a:extLst>
          </p:cNvPr>
          <p:cNvSpPr txBox="1"/>
          <p:nvPr/>
        </p:nvSpPr>
        <p:spPr>
          <a:xfrm>
            <a:off x="5422878" y="3178384"/>
            <a:ext cx="2910290" cy="1184940"/>
          </a:xfrm>
          <a:prstGeom prst="rect">
            <a:avLst/>
          </a:prstGeom>
          <a:noFill/>
        </p:spPr>
        <p:txBody>
          <a:bodyPr wrap="square" rtlCol="0">
            <a:spAutoFit/>
          </a:bodyPr>
          <a:lstStyle/>
          <a:p>
            <a:pPr algn="ctr" defTabSz="822960">
              <a:spcAft>
                <a:spcPts val="600"/>
              </a:spcAft>
              <a:defRPr/>
            </a:pPr>
            <a:r>
              <a:rPr lang="en-US" sz="1400" dirty="0">
                <a:solidFill>
                  <a:srgbClr val="FFFFFF"/>
                </a:solidFill>
                <a:latin typeface="Amazon Ember"/>
                <a:ea typeface="Amazon Ember" panose="020B0603020204020204" pitchFamily="34" charset="0"/>
                <a:cs typeface="Amazon Ember" panose="020B0603020204020204" pitchFamily="34" charset="0"/>
              </a:rPr>
              <a:t>Security </a:t>
            </a:r>
          </a:p>
          <a:p>
            <a:pPr algn="ctr" defTabSz="822960">
              <a:spcAft>
                <a:spcPts val="600"/>
              </a:spcAft>
              <a:defRPr/>
            </a:pPr>
            <a:r>
              <a:rPr lang="en-US" sz="1400" dirty="0">
                <a:solidFill>
                  <a:srgbClr val="FFFFFF"/>
                </a:solidFill>
                <a:latin typeface="Amazon Ember"/>
                <a:ea typeface="Amazon Ember" panose="020B0603020204020204" pitchFamily="34" charset="0"/>
                <a:cs typeface="Amazon Ember" panose="020B0603020204020204" pitchFamily="34" charset="0"/>
              </a:rPr>
              <a:t>Compliance </a:t>
            </a:r>
          </a:p>
          <a:p>
            <a:pPr algn="ctr" defTabSz="822960">
              <a:spcAft>
                <a:spcPts val="600"/>
              </a:spcAft>
              <a:defRPr/>
            </a:pPr>
            <a:r>
              <a:rPr lang="en-US" sz="1400" dirty="0">
                <a:solidFill>
                  <a:srgbClr val="FFFFFF"/>
                </a:solidFill>
                <a:latin typeface="Amazon Ember"/>
                <a:ea typeface="Amazon Ember" panose="020B0603020204020204" pitchFamily="34" charset="0"/>
                <a:cs typeface="Amazon Ember" panose="020B0603020204020204" pitchFamily="34" charset="0"/>
              </a:rPr>
              <a:t>Operations </a:t>
            </a:r>
          </a:p>
          <a:p>
            <a:pPr algn="ctr" defTabSz="822960">
              <a:spcAft>
                <a:spcPts val="600"/>
              </a:spcAft>
              <a:defRPr/>
            </a:pPr>
            <a:r>
              <a:rPr lang="en-US" sz="1400" dirty="0">
                <a:solidFill>
                  <a:srgbClr val="FFFFFF"/>
                </a:solidFill>
                <a:latin typeface="Amazon Ember"/>
                <a:ea typeface="Amazon Ember" panose="020B0603020204020204" pitchFamily="34" charset="0"/>
                <a:cs typeface="Amazon Ember" panose="020B0603020204020204" pitchFamily="34" charset="0"/>
              </a:rPr>
              <a:t>Spend management</a:t>
            </a:r>
          </a:p>
        </p:txBody>
      </p:sp>
      <p:sp>
        <p:nvSpPr>
          <p:cNvPr id="13" name="Oval 12">
            <a:extLst>
              <a:ext uri="{FF2B5EF4-FFF2-40B4-BE49-F238E27FC236}">
                <a16:creationId xmlns:a16="http://schemas.microsoft.com/office/drawing/2014/main" id="{49295D1F-D9D5-4ADB-88A8-B63305F0FAC1}"/>
              </a:ext>
            </a:extLst>
          </p:cNvPr>
          <p:cNvSpPr>
            <a:spLocks noChangeAspect="1"/>
          </p:cNvSpPr>
          <p:nvPr/>
        </p:nvSpPr>
        <p:spPr>
          <a:xfrm>
            <a:off x="6276621" y="1848527"/>
            <a:ext cx="1202804" cy="1202804"/>
          </a:xfrm>
          <a:prstGeom prst="ellipse">
            <a:avLst/>
          </a:prstGeom>
          <a:solidFill>
            <a:schemeClr val="bg2"/>
          </a:solidFill>
          <a:ln w="19050">
            <a:gradFill flip="none" rotWithShape="1">
              <a:gsLst>
                <a:gs pos="0">
                  <a:srgbClr val="FF792E"/>
                </a:gs>
                <a:gs pos="100000">
                  <a:schemeClr val="accent3"/>
                </a:gs>
              </a:gsLst>
              <a:lin ang="0" scaled="1"/>
              <a:tileRect/>
            </a:gradFill>
          </a:ln>
          <a:effectLst>
            <a:outerShdw blurRad="88900" dist="38100" dir="2700000" algn="ctr" rotWithShape="0">
              <a:srgbClr val="000000">
                <a:alpha val="3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a:pPr>
            <a:endParaRPr lang="en-US" sz="1920" dirty="0">
              <a:solidFill>
                <a:srgbClr val="FFFFFF"/>
              </a:solidFill>
              <a:latin typeface="Amazon Ember"/>
            </a:endParaRPr>
          </a:p>
        </p:txBody>
      </p:sp>
      <p:sp>
        <p:nvSpPr>
          <p:cNvPr id="15" name="TextBox 14">
            <a:extLst>
              <a:ext uri="{FF2B5EF4-FFF2-40B4-BE49-F238E27FC236}">
                <a16:creationId xmlns:a16="http://schemas.microsoft.com/office/drawing/2014/main" id="{313AF38E-C839-4CB0-A8AA-092DF4CE0987}"/>
              </a:ext>
            </a:extLst>
          </p:cNvPr>
          <p:cNvSpPr txBox="1"/>
          <p:nvPr/>
        </p:nvSpPr>
        <p:spPr>
          <a:xfrm>
            <a:off x="5534366" y="1271902"/>
            <a:ext cx="2687314" cy="392415"/>
          </a:xfrm>
          <a:prstGeom prst="rect">
            <a:avLst/>
          </a:prstGeom>
          <a:noFill/>
        </p:spPr>
        <p:txBody>
          <a:bodyPr wrap="square" rtlCol="0">
            <a:spAutoFit/>
          </a:bodyPr>
          <a:lstStyle/>
          <a:p>
            <a:pPr algn="ctr">
              <a:defRPr/>
            </a:pPr>
            <a:r>
              <a:rPr lang="en-US" sz="1950" b="1" dirty="0">
                <a:solidFill>
                  <a:srgbClr val="FFFFFF"/>
                </a:solidFill>
                <a:latin typeface="Amazon Ember"/>
                <a:cs typeface="Arial" panose="020B0604020202020204" pitchFamily="34" charset="0"/>
              </a:rPr>
              <a:t>Cloud IT and DevOps</a:t>
            </a:r>
          </a:p>
        </p:txBody>
      </p:sp>
      <p:cxnSp>
        <p:nvCxnSpPr>
          <p:cNvPr id="21" name="Straight Connector 20">
            <a:extLst>
              <a:ext uri="{FF2B5EF4-FFF2-40B4-BE49-F238E27FC236}">
                <a16:creationId xmlns:a16="http://schemas.microsoft.com/office/drawing/2014/main" id="{D4CC05C8-E3B8-4E8A-9899-A530C0935D87}"/>
              </a:ext>
            </a:extLst>
          </p:cNvPr>
          <p:cNvCxnSpPr>
            <a:cxnSpLocks/>
          </p:cNvCxnSpPr>
          <p:nvPr/>
        </p:nvCxnSpPr>
        <p:spPr>
          <a:xfrm>
            <a:off x="4635122" y="1009650"/>
            <a:ext cx="0" cy="3473625"/>
          </a:xfrm>
          <a:prstGeom prst="line">
            <a:avLst/>
          </a:prstGeom>
          <a:ln w="28575" cap="rnd">
            <a:solidFill>
              <a:schemeClr val="tx1"/>
            </a:solidFill>
            <a:prstDash val="sysDot"/>
          </a:ln>
        </p:spPr>
        <p:style>
          <a:lnRef idx="1">
            <a:schemeClr val="dk1"/>
          </a:lnRef>
          <a:fillRef idx="0">
            <a:schemeClr val="dk1"/>
          </a:fillRef>
          <a:effectRef idx="0">
            <a:schemeClr val="dk1"/>
          </a:effectRef>
          <a:fontRef idx="minor">
            <a:schemeClr val="tx1"/>
          </a:fontRef>
        </p:style>
      </p:cxnSp>
      <p:sp>
        <p:nvSpPr>
          <p:cNvPr id="23" name="Oval 22">
            <a:extLst>
              <a:ext uri="{FF2B5EF4-FFF2-40B4-BE49-F238E27FC236}">
                <a16:creationId xmlns:a16="http://schemas.microsoft.com/office/drawing/2014/main" id="{24ECD09D-5108-4074-869E-826BCD83ECA7}"/>
              </a:ext>
            </a:extLst>
          </p:cNvPr>
          <p:cNvSpPr>
            <a:spLocks noChangeAspect="1"/>
          </p:cNvSpPr>
          <p:nvPr/>
        </p:nvSpPr>
        <p:spPr>
          <a:xfrm>
            <a:off x="4119635" y="1934442"/>
            <a:ext cx="1030974" cy="1030974"/>
          </a:xfrm>
          <a:prstGeom prst="ellipse">
            <a:avLst/>
          </a:prstGeom>
          <a:solidFill>
            <a:schemeClr val="tx1"/>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dirty="0">
              <a:solidFill>
                <a:srgbClr val="FFFFFF"/>
              </a:solidFill>
              <a:latin typeface="Amazon Ember"/>
            </a:endParaRPr>
          </a:p>
        </p:txBody>
      </p:sp>
      <p:grpSp>
        <p:nvGrpSpPr>
          <p:cNvPr id="24" name="Group 23">
            <a:extLst>
              <a:ext uri="{FF2B5EF4-FFF2-40B4-BE49-F238E27FC236}">
                <a16:creationId xmlns:a16="http://schemas.microsoft.com/office/drawing/2014/main" id="{ACE28D66-658B-4108-BC76-7E7413DCDF26}"/>
              </a:ext>
            </a:extLst>
          </p:cNvPr>
          <p:cNvGrpSpPr>
            <a:grpSpLocks noChangeAspect="1"/>
          </p:cNvGrpSpPr>
          <p:nvPr/>
        </p:nvGrpSpPr>
        <p:grpSpPr>
          <a:xfrm>
            <a:off x="4284542" y="2242082"/>
            <a:ext cx="701160" cy="415694"/>
            <a:chOff x="14288" y="12701"/>
            <a:chExt cx="1290638" cy="765176"/>
          </a:xfrm>
          <a:noFill/>
          <a:effectLst/>
        </p:grpSpPr>
        <p:sp>
          <p:nvSpPr>
            <p:cNvPr id="25" name="Freeform 10">
              <a:extLst>
                <a:ext uri="{FF2B5EF4-FFF2-40B4-BE49-F238E27FC236}">
                  <a16:creationId xmlns:a16="http://schemas.microsoft.com/office/drawing/2014/main" id="{92861136-97FB-4F0A-87CD-5CF30CCCF2FB}"/>
                </a:ext>
              </a:extLst>
            </p:cNvPr>
            <p:cNvSpPr>
              <a:spLocks/>
            </p:cNvSpPr>
            <p:nvPr/>
          </p:nvSpPr>
          <p:spPr bwMode="auto">
            <a:xfrm>
              <a:off x="301626" y="180976"/>
              <a:ext cx="862014" cy="596901"/>
            </a:xfrm>
            <a:custGeom>
              <a:avLst/>
              <a:gdLst>
                <a:gd name="T0" fmla="*/ 96 w 228"/>
                <a:gd name="T1" fmla="*/ 16 h 157"/>
                <a:gd name="T2" fmla="*/ 108 w 228"/>
                <a:gd name="T3" fmla="*/ 0 h 157"/>
                <a:gd name="T4" fmla="*/ 175 w 228"/>
                <a:gd name="T5" fmla="*/ 0 h 157"/>
                <a:gd name="T6" fmla="*/ 228 w 228"/>
                <a:gd name="T7" fmla="*/ 76 h 157"/>
                <a:gd name="T8" fmla="*/ 121 w 228"/>
                <a:gd name="T9" fmla="*/ 145 h 157"/>
                <a:gd name="T10" fmla="*/ 65 w 228"/>
                <a:gd name="T11" fmla="*/ 145 h 157"/>
                <a:gd name="T12" fmla="*/ 0 w 228"/>
                <a:gd name="T13" fmla="*/ 104 h 157"/>
                <a:gd name="T14" fmla="*/ 76 w 228"/>
                <a:gd name="T15" fmla="*/ 59 h 1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8" h="157">
                  <a:moveTo>
                    <a:pt x="96" y="16"/>
                  </a:moveTo>
                  <a:cubicBezTo>
                    <a:pt x="108" y="0"/>
                    <a:pt x="108" y="0"/>
                    <a:pt x="108" y="0"/>
                  </a:cubicBezTo>
                  <a:cubicBezTo>
                    <a:pt x="175" y="0"/>
                    <a:pt x="175" y="0"/>
                    <a:pt x="175" y="0"/>
                  </a:cubicBezTo>
                  <a:cubicBezTo>
                    <a:pt x="228" y="76"/>
                    <a:pt x="228" y="76"/>
                    <a:pt x="228" y="76"/>
                  </a:cubicBezTo>
                  <a:cubicBezTo>
                    <a:pt x="121" y="145"/>
                    <a:pt x="121" y="145"/>
                    <a:pt x="121" y="145"/>
                  </a:cubicBezTo>
                  <a:cubicBezTo>
                    <a:pt x="121" y="145"/>
                    <a:pt x="93" y="157"/>
                    <a:pt x="65" y="145"/>
                  </a:cubicBezTo>
                  <a:cubicBezTo>
                    <a:pt x="0" y="104"/>
                    <a:pt x="0" y="104"/>
                    <a:pt x="0" y="104"/>
                  </a:cubicBezTo>
                  <a:cubicBezTo>
                    <a:pt x="76" y="59"/>
                    <a:pt x="76" y="59"/>
                    <a:pt x="76" y="59"/>
                  </a:cubicBezTo>
                </a:path>
              </a:pathLst>
            </a:custGeom>
            <a:grpFill/>
            <a:ln w="19050" cap="flat">
              <a:solidFill>
                <a:schemeClr val="bg1"/>
              </a:solidFill>
              <a:prstDash val="solid"/>
              <a:miter lim="800000"/>
              <a:headEnd/>
              <a:tailEnd/>
            </a:ln>
            <a:effectLst/>
          </p:spPr>
          <p:txBody>
            <a:bodyPr vert="horz" wrap="square" lIns="68580" tIns="34290" rIns="68580" bIns="34290" numCol="1" anchor="t" anchorCtr="0" compatLnSpc="1">
              <a:prstTxWarp prst="textNoShape">
                <a:avLst/>
              </a:prstTxWarp>
            </a:bodyPr>
            <a:lstStyle/>
            <a:p>
              <a:pPr>
                <a:defRPr/>
              </a:pPr>
              <a:endParaRPr lang="en-US" dirty="0">
                <a:solidFill>
                  <a:srgbClr val="FFFFFF"/>
                </a:solidFill>
                <a:latin typeface="Amazon Ember"/>
              </a:endParaRPr>
            </a:p>
          </p:txBody>
        </p:sp>
        <p:sp>
          <p:nvSpPr>
            <p:cNvPr id="26" name="Freeform 11">
              <a:extLst>
                <a:ext uri="{FF2B5EF4-FFF2-40B4-BE49-F238E27FC236}">
                  <a16:creationId xmlns:a16="http://schemas.microsoft.com/office/drawing/2014/main" id="{8DFDD1BF-18BD-4CD6-B1FF-09481DDE97E6}"/>
                </a:ext>
              </a:extLst>
            </p:cNvPr>
            <p:cNvSpPr>
              <a:spLocks/>
            </p:cNvSpPr>
            <p:nvPr/>
          </p:nvSpPr>
          <p:spPr bwMode="auto">
            <a:xfrm>
              <a:off x="903288" y="12701"/>
              <a:ext cx="401638" cy="495300"/>
            </a:xfrm>
            <a:custGeom>
              <a:avLst/>
              <a:gdLst>
                <a:gd name="T0" fmla="*/ 253 w 253"/>
                <a:gd name="T1" fmla="*/ 264 h 312"/>
                <a:gd name="T2" fmla="*/ 181 w 253"/>
                <a:gd name="T3" fmla="*/ 312 h 312"/>
                <a:gd name="T4" fmla="*/ 0 w 253"/>
                <a:gd name="T5" fmla="*/ 51 h 312"/>
                <a:gd name="T6" fmla="*/ 71 w 253"/>
                <a:gd name="T7" fmla="*/ 0 h 312"/>
                <a:gd name="T8" fmla="*/ 253 w 253"/>
                <a:gd name="T9" fmla="*/ 264 h 312"/>
              </a:gdLst>
              <a:ahLst/>
              <a:cxnLst>
                <a:cxn ang="0">
                  <a:pos x="T0" y="T1"/>
                </a:cxn>
                <a:cxn ang="0">
                  <a:pos x="T2" y="T3"/>
                </a:cxn>
                <a:cxn ang="0">
                  <a:pos x="T4" y="T5"/>
                </a:cxn>
                <a:cxn ang="0">
                  <a:pos x="T6" y="T7"/>
                </a:cxn>
                <a:cxn ang="0">
                  <a:pos x="T8" y="T9"/>
                </a:cxn>
              </a:cxnLst>
              <a:rect l="0" t="0" r="r" b="b"/>
              <a:pathLst>
                <a:path w="253" h="312">
                  <a:moveTo>
                    <a:pt x="253" y="264"/>
                  </a:moveTo>
                  <a:lnTo>
                    <a:pt x="181" y="312"/>
                  </a:lnTo>
                  <a:lnTo>
                    <a:pt x="0" y="51"/>
                  </a:lnTo>
                  <a:lnTo>
                    <a:pt x="71" y="0"/>
                  </a:lnTo>
                  <a:lnTo>
                    <a:pt x="253" y="264"/>
                  </a:lnTo>
                  <a:close/>
                </a:path>
              </a:pathLst>
            </a:custGeom>
            <a:grpFill/>
            <a:ln w="19050" cap="flat">
              <a:solidFill>
                <a:schemeClr val="bg1"/>
              </a:solidFill>
              <a:prstDash val="solid"/>
              <a:miter lim="800000"/>
              <a:headEnd/>
              <a:tailEnd/>
            </a:ln>
          </p:spPr>
          <p:txBody>
            <a:bodyPr vert="horz" wrap="square" lIns="68580" tIns="34290" rIns="68580" bIns="34290" numCol="1" anchor="t" anchorCtr="0" compatLnSpc="1">
              <a:prstTxWarp prst="textNoShape">
                <a:avLst/>
              </a:prstTxWarp>
            </a:bodyPr>
            <a:lstStyle/>
            <a:p>
              <a:pPr>
                <a:defRPr/>
              </a:pPr>
              <a:endParaRPr lang="en-US" dirty="0">
                <a:solidFill>
                  <a:srgbClr val="FFFFFF"/>
                </a:solidFill>
                <a:latin typeface="Amazon Ember"/>
              </a:endParaRPr>
            </a:p>
          </p:txBody>
        </p:sp>
        <p:sp>
          <p:nvSpPr>
            <p:cNvPr id="27" name="Freeform 12">
              <a:extLst>
                <a:ext uri="{FF2B5EF4-FFF2-40B4-BE49-F238E27FC236}">
                  <a16:creationId xmlns:a16="http://schemas.microsoft.com/office/drawing/2014/main" id="{0C8CCADB-FA07-414E-91D9-78DE0216EA09}"/>
                </a:ext>
              </a:extLst>
            </p:cNvPr>
            <p:cNvSpPr>
              <a:spLocks/>
            </p:cNvSpPr>
            <p:nvPr/>
          </p:nvSpPr>
          <p:spPr bwMode="auto">
            <a:xfrm>
              <a:off x="14288" y="12701"/>
              <a:ext cx="401638" cy="495300"/>
            </a:xfrm>
            <a:custGeom>
              <a:avLst/>
              <a:gdLst>
                <a:gd name="T0" fmla="*/ 0 w 253"/>
                <a:gd name="T1" fmla="*/ 264 h 312"/>
                <a:gd name="T2" fmla="*/ 72 w 253"/>
                <a:gd name="T3" fmla="*/ 312 h 312"/>
                <a:gd name="T4" fmla="*/ 253 w 253"/>
                <a:gd name="T5" fmla="*/ 51 h 312"/>
                <a:gd name="T6" fmla="*/ 181 w 253"/>
                <a:gd name="T7" fmla="*/ 0 h 312"/>
                <a:gd name="T8" fmla="*/ 0 w 253"/>
                <a:gd name="T9" fmla="*/ 264 h 312"/>
              </a:gdLst>
              <a:ahLst/>
              <a:cxnLst>
                <a:cxn ang="0">
                  <a:pos x="T0" y="T1"/>
                </a:cxn>
                <a:cxn ang="0">
                  <a:pos x="T2" y="T3"/>
                </a:cxn>
                <a:cxn ang="0">
                  <a:pos x="T4" y="T5"/>
                </a:cxn>
                <a:cxn ang="0">
                  <a:pos x="T6" y="T7"/>
                </a:cxn>
                <a:cxn ang="0">
                  <a:pos x="T8" y="T9"/>
                </a:cxn>
              </a:cxnLst>
              <a:rect l="0" t="0" r="r" b="b"/>
              <a:pathLst>
                <a:path w="253" h="312">
                  <a:moveTo>
                    <a:pt x="0" y="264"/>
                  </a:moveTo>
                  <a:lnTo>
                    <a:pt x="72" y="312"/>
                  </a:lnTo>
                  <a:lnTo>
                    <a:pt x="253" y="51"/>
                  </a:lnTo>
                  <a:lnTo>
                    <a:pt x="181" y="0"/>
                  </a:lnTo>
                  <a:lnTo>
                    <a:pt x="0" y="264"/>
                  </a:lnTo>
                  <a:close/>
                </a:path>
              </a:pathLst>
            </a:custGeom>
            <a:grpFill/>
            <a:ln w="19050" cap="flat">
              <a:solidFill>
                <a:schemeClr val="bg1"/>
              </a:solidFill>
              <a:prstDash val="solid"/>
              <a:miter lim="800000"/>
              <a:headEnd/>
              <a:tailEnd/>
            </a:ln>
          </p:spPr>
          <p:txBody>
            <a:bodyPr vert="horz" wrap="square" lIns="68580" tIns="34290" rIns="68580" bIns="34290" numCol="1" anchor="t" anchorCtr="0" compatLnSpc="1">
              <a:prstTxWarp prst="textNoShape">
                <a:avLst/>
              </a:prstTxWarp>
            </a:bodyPr>
            <a:lstStyle/>
            <a:p>
              <a:pPr>
                <a:defRPr/>
              </a:pPr>
              <a:endParaRPr lang="en-US" dirty="0">
                <a:solidFill>
                  <a:srgbClr val="FFFFFF"/>
                </a:solidFill>
                <a:latin typeface="Amazon Ember"/>
              </a:endParaRPr>
            </a:p>
          </p:txBody>
        </p:sp>
        <p:sp>
          <p:nvSpPr>
            <p:cNvPr id="28" name="Freeform 9">
              <a:extLst>
                <a:ext uri="{FF2B5EF4-FFF2-40B4-BE49-F238E27FC236}">
                  <a16:creationId xmlns:a16="http://schemas.microsoft.com/office/drawing/2014/main" id="{A3CAFDBA-C9A9-4034-B8C1-2DDECD0699FF}"/>
                </a:ext>
              </a:extLst>
            </p:cNvPr>
            <p:cNvSpPr>
              <a:spLocks/>
            </p:cNvSpPr>
            <p:nvPr/>
          </p:nvSpPr>
          <p:spPr bwMode="auto">
            <a:xfrm>
              <a:off x="150813" y="180976"/>
              <a:ext cx="725488" cy="395288"/>
            </a:xfrm>
            <a:custGeom>
              <a:avLst/>
              <a:gdLst>
                <a:gd name="T0" fmla="*/ 54 w 192"/>
                <a:gd name="T1" fmla="*/ 0 h 104"/>
                <a:gd name="T2" fmla="*/ 113 w 192"/>
                <a:gd name="T3" fmla="*/ 0 h 104"/>
                <a:gd name="T4" fmla="*/ 192 w 192"/>
                <a:gd name="T5" fmla="*/ 55 h 104"/>
                <a:gd name="T6" fmla="*/ 116 w 192"/>
                <a:gd name="T7" fmla="*/ 59 h 104"/>
                <a:gd name="T8" fmla="*/ 40 w 192"/>
                <a:gd name="T9" fmla="*/ 104 h 104"/>
                <a:gd name="T10" fmla="*/ 0 w 192"/>
                <a:gd name="T11" fmla="*/ 77 h 104"/>
                <a:gd name="T12" fmla="*/ 54 w 192"/>
                <a:gd name="T13" fmla="*/ 0 h 104"/>
              </a:gdLst>
              <a:ahLst/>
              <a:cxnLst>
                <a:cxn ang="0">
                  <a:pos x="T0" y="T1"/>
                </a:cxn>
                <a:cxn ang="0">
                  <a:pos x="T2" y="T3"/>
                </a:cxn>
                <a:cxn ang="0">
                  <a:pos x="T4" y="T5"/>
                </a:cxn>
                <a:cxn ang="0">
                  <a:pos x="T6" y="T7"/>
                </a:cxn>
                <a:cxn ang="0">
                  <a:pos x="T8" y="T9"/>
                </a:cxn>
                <a:cxn ang="0">
                  <a:pos x="T10" y="T11"/>
                </a:cxn>
                <a:cxn ang="0">
                  <a:pos x="T12" y="T13"/>
                </a:cxn>
              </a:cxnLst>
              <a:rect l="0" t="0" r="r" b="b"/>
              <a:pathLst>
                <a:path w="192" h="104">
                  <a:moveTo>
                    <a:pt x="54" y="0"/>
                  </a:moveTo>
                  <a:cubicBezTo>
                    <a:pt x="113" y="0"/>
                    <a:pt x="113" y="0"/>
                    <a:pt x="113" y="0"/>
                  </a:cubicBezTo>
                  <a:cubicBezTo>
                    <a:pt x="192" y="55"/>
                    <a:pt x="192" y="55"/>
                    <a:pt x="192" y="55"/>
                  </a:cubicBezTo>
                  <a:cubicBezTo>
                    <a:pt x="192" y="55"/>
                    <a:pt x="160" y="89"/>
                    <a:pt x="116" y="59"/>
                  </a:cubicBezTo>
                  <a:cubicBezTo>
                    <a:pt x="40" y="104"/>
                    <a:pt x="40" y="104"/>
                    <a:pt x="40" y="104"/>
                  </a:cubicBezTo>
                  <a:cubicBezTo>
                    <a:pt x="0" y="77"/>
                    <a:pt x="0" y="77"/>
                    <a:pt x="0" y="77"/>
                  </a:cubicBezTo>
                  <a:lnTo>
                    <a:pt x="54" y="0"/>
                  </a:lnTo>
                  <a:close/>
                </a:path>
              </a:pathLst>
            </a:custGeom>
            <a:grpFill/>
            <a:ln w="19050" cap="flat">
              <a:solidFill>
                <a:schemeClr val="bg1"/>
              </a:solidFill>
              <a:prstDash val="solid"/>
              <a:miter lim="800000"/>
              <a:headEnd/>
              <a:tailEnd/>
            </a:ln>
            <a:effectLst/>
          </p:spPr>
          <p:txBody>
            <a:bodyPr vert="horz" wrap="square" lIns="68580" tIns="34290" rIns="68580" bIns="34290" numCol="1" anchor="t" anchorCtr="0" compatLnSpc="1">
              <a:prstTxWarp prst="textNoShape">
                <a:avLst/>
              </a:prstTxWarp>
            </a:bodyPr>
            <a:lstStyle/>
            <a:p>
              <a:pPr>
                <a:defRPr/>
              </a:pPr>
              <a:endParaRPr lang="en-US" dirty="0">
                <a:solidFill>
                  <a:srgbClr val="FFFFFF"/>
                </a:solidFill>
                <a:latin typeface="Amazon Ember"/>
              </a:endParaRPr>
            </a:p>
          </p:txBody>
        </p:sp>
      </p:grpSp>
      <p:grpSp>
        <p:nvGrpSpPr>
          <p:cNvPr id="34" name="Graphic 4899">
            <a:extLst>
              <a:ext uri="{FF2B5EF4-FFF2-40B4-BE49-F238E27FC236}">
                <a16:creationId xmlns:a16="http://schemas.microsoft.com/office/drawing/2014/main" id="{D41F30B6-9EE7-4139-8E84-4D7A37AD061C}"/>
              </a:ext>
            </a:extLst>
          </p:cNvPr>
          <p:cNvGrpSpPr/>
          <p:nvPr/>
        </p:nvGrpSpPr>
        <p:grpSpPr>
          <a:xfrm>
            <a:off x="1740289" y="2036029"/>
            <a:ext cx="827801" cy="827801"/>
            <a:chOff x="8597158" y="2476500"/>
            <a:chExt cx="1905000" cy="1905000"/>
          </a:xfrm>
        </p:grpSpPr>
        <p:sp>
          <p:nvSpPr>
            <p:cNvPr id="35" name="Freeform: Shape 34">
              <a:extLst>
                <a:ext uri="{FF2B5EF4-FFF2-40B4-BE49-F238E27FC236}">
                  <a16:creationId xmlns:a16="http://schemas.microsoft.com/office/drawing/2014/main" id="{9AB2A016-189D-4FD8-8F80-4974F916D65D}"/>
                </a:ext>
              </a:extLst>
            </p:cNvPr>
            <p:cNvSpPr/>
            <p:nvPr/>
          </p:nvSpPr>
          <p:spPr>
            <a:xfrm>
              <a:off x="9695200" y="3270123"/>
              <a:ext cx="138779" cy="176974"/>
            </a:xfrm>
            <a:custGeom>
              <a:avLst/>
              <a:gdLst>
                <a:gd name="connsiteX0" fmla="*/ 138779 w 138779"/>
                <a:gd name="connsiteY0" fmla="*/ 0 h 176974"/>
                <a:gd name="connsiteX1" fmla="*/ 0 w 138779"/>
                <a:gd name="connsiteY1" fmla="*/ 176975 h 176974"/>
              </a:gdLst>
              <a:ahLst/>
              <a:cxnLst>
                <a:cxn ang="0">
                  <a:pos x="connsiteX0" y="connsiteY0"/>
                </a:cxn>
                <a:cxn ang="0">
                  <a:pos x="connsiteX1" y="connsiteY1"/>
                </a:cxn>
              </a:cxnLst>
              <a:rect l="l" t="t" r="r" b="b"/>
              <a:pathLst>
                <a:path w="138779" h="176974">
                  <a:moveTo>
                    <a:pt x="138779" y="0"/>
                  </a:moveTo>
                  <a:lnTo>
                    <a:pt x="0" y="176975"/>
                  </a:lnTo>
                </a:path>
              </a:pathLst>
            </a:custGeom>
            <a:ln w="19050" cap="flat">
              <a:solidFill>
                <a:srgbClr val="527FFF"/>
              </a:solidFill>
              <a:prstDash val="solid"/>
              <a:round/>
            </a:ln>
          </p:spPr>
          <p:txBody>
            <a:bodyPr rtlCol="0" anchor="ctr"/>
            <a:lstStyle/>
            <a:p>
              <a:endParaRPr lang="en-US" dirty="0"/>
            </a:p>
          </p:txBody>
        </p:sp>
        <p:sp>
          <p:nvSpPr>
            <p:cNvPr id="36" name="Freeform: Shape 35">
              <a:extLst>
                <a:ext uri="{FF2B5EF4-FFF2-40B4-BE49-F238E27FC236}">
                  <a16:creationId xmlns:a16="http://schemas.microsoft.com/office/drawing/2014/main" id="{3740E64A-4243-4FD3-A8E2-2D8FEB9AC986}"/>
                </a:ext>
              </a:extLst>
            </p:cNvPr>
            <p:cNvSpPr/>
            <p:nvPr/>
          </p:nvSpPr>
          <p:spPr>
            <a:xfrm>
              <a:off x="10031242" y="2841688"/>
              <a:ext cx="138779" cy="176974"/>
            </a:xfrm>
            <a:custGeom>
              <a:avLst/>
              <a:gdLst>
                <a:gd name="connsiteX0" fmla="*/ 138779 w 138779"/>
                <a:gd name="connsiteY0" fmla="*/ 0 h 176974"/>
                <a:gd name="connsiteX1" fmla="*/ 0 w 138779"/>
                <a:gd name="connsiteY1" fmla="*/ 176974 h 176974"/>
              </a:gdLst>
              <a:ahLst/>
              <a:cxnLst>
                <a:cxn ang="0">
                  <a:pos x="connsiteX0" y="connsiteY0"/>
                </a:cxn>
                <a:cxn ang="0">
                  <a:pos x="connsiteX1" y="connsiteY1"/>
                </a:cxn>
              </a:cxnLst>
              <a:rect l="l" t="t" r="r" b="b"/>
              <a:pathLst>
                <a:path w="138779" h="176974">
                  <a:moveTo>
                    <a:pt x="138779" y="0"/>
                  </a:moveTo>
                  <a:lnTo>
                    <a:pt x="0" y="176974"/>
                  </a:lnTo>
                </a:path>
              </a:pathLst>
            </a:custGeom>
            <a:ln w="19050" cap="flat">
              <a:solidFill>
                <a:srgbClr val="527FFF"/>
              </a:solidFill>
              <a:prstDash val="solid"/>
              <a:round/>
            </a:ln>
          </p:spPr>
          <p:txBody>
            <a:bodyPr rtlCol="0" anchor="ctr"/>
            <a:lstStyle/>
            <a:p>
              <a:endParaRPr lang="en-US" dirty="0"/>
            </a:p>
          </p:txBody>
        </p:sp>
        <p:sp>
          <p:nvSpPr>
            <p:cNvPr id="37" name="Freeform: Shape 36">
              <a:extLst>
                <a:ext uri="{FF2B5EF4-FFF2-40B4-BE49-F238E27FC236}">
                  <a16:creationId xmlns:a16="http://schemas.microsoft.com/office/drawing/2014/main" id="{C97142DB-80DC-4546-9336-990883739E9B}"/>
                </a:ext>
              </a:extLst>
            </p:cNvPr>
            <p:cNvSpPr/>
            <p:nvPr/>
          </p:nvSpPr>
          <p:spPr>
            <a:xfrm>
              <a:off x="10094392" y="3115913"/>
              <a:ext cx="123444" cy="14954"/>
            </a:xfrm>
            <a:custGeom>
              <a:avLst/>
              <a:gdLst>
                <a:gd name="connsiteX0" fmla="*/ 123444 w 123444"/>
                <a:gd name="connsiteY0" fmla="*/ 0 h 14954"/>
                <a:gd name="connsiteX1" fmla="*/ 0 w 123444"/>
                <a:gd name="connsiteY1" fmla="*/ 14954 h 14954"/>
              </a:gdLst>
              <a:ahLst/>
              <a:cxnLst>
                <a:cxn ang="0">
                  <a:pos x="connsiteX0" y="connsiteY0"/>
                </a:cxn>
                <a:cxn ang="0">
                  <a:pos x="connsiteX1" y="connsiteY1"/>
                </a:cxn>
              </a:cxnLst>
              <a:rect l="l" t="t" r="r" b="b"/>
              <a:pathLst>
                <a:path w="123444" h="14954">
                  <a:moveTo>
                    <a:pt x="123444" y="0"/>
                  </a:moveTo>
                  <a:lnTo>
                    <a:pt x="0" y="14954"/>
                  </a:lnTo>
                </a:path>
              </a:pathLst>
            </a:custGeom>
            <a:ln w="19050" cap="flat">
              <a:solidFill>
                <a:srgbClr val="527FFF"/>
              </a:solidFill>
              <a:prstDash val="solid"/>
              <a:round/>
            </a:ln>
          </p:spPr>
          <p:txBody>
            <a:bodyPr rtlCol="0" anchor="ctr"/>
            <a:lstStyle/>
            <a:p>
              <a:endParaRPr lang="en-US" dirty="0"/>
            </a:p>
          </p:txBody>
        </p:sp>
        <p:sp>
          <p:nvSpPr>
            <p:cNvPr id="38" name="Freeform: Shape 37">
              <a:extLst>
                <a:ext uri="{FF2B5EF4-FFF2-40B4-BE49-F238E27FC236}">
                  <a16:creationId xmlns:a16="http://schemas.microsoft.com/office/drawing/2014/main" id="{44CDFD72-C079-41E4-BC23-8740DF08D5FE}"/>
                </a:ext>
              </a:extLst>
            </p:cNvPr>
            <p:cNvSpPr/>
            <p:nvPr/>
          </p:nvSpPr>
          <p:spPr>
            <a:xfrm>
              <a:off x="9947612" y="3317938"/>
              <a:ext cx="14954" cy="123443"/>
            </a:xfrm>
            <a:custGeom>
              <a:avLst/>
              <a:gdLst>
                <a:gd name="connsiteX0" fmla="*/ 14954 w 14954"/>
                <a:gd name="connsiteY0" fmla="*/ 123444 h 123443"/>
                <a:gd name="connsiteX1" fmla="*/ 0 w 14954"/>
                <a:gd name="connsiteY1" fmla="*/ 0 h 123443"/>
              </a:gdLst>
              <a:ahLst/>
              <a:cxnLst>
                <a:cxn ang="0">
                  <a:pos x="connsiteX0" y="connsiteY0"/>
                </a:cxn>
                <a:cxn ang="0">
                  <a:pos x="connsiteX1" y="connsiteY1"/>
                </a:cxn>
              </a:cxnLst>
              <a:rect l="l" t="t" r="r" b="b"/>
              <a:pathLst>
                <a:path w="14954" h="123443">
                  <a:moveTo>
                    <a:pt x="14954" y="123444"/>
                  </a:moveTo>
                  <a:lnTo>
                    <a:pt x="0" y="0"/>
                  </a:lnTo>
                </a:path>
              </a:pathLst>
            </a:custGeom>
            <a:ln w="19050" cap="flat">
              <a:solidFill>
                <a:srgbClr val="527FFF"/>
              </a:solidFill>
              <a:prstDash val="solid"/>
              <a:round/>
            </a:ln>
          </p:spPr>
          <p:txBody>
            <a:bodyPr rtlCol="0" anchor="ctr"/>
            <a:lstStyle/>
            <a:p>
              <a:endParaRPr lang="en-US" dirty="0"/>
            </a:p>
          </p:txBody>
        </p:sp>
        <p:sp>
          <p:nvSpPr>
            <p:cNvPr id="39" name="Freeform: Shape 38">
              <a:extLst>
                <a:ext uri="{FF2B5EF4-FFF2-40B4-BE49-F238E27FC236}">
                  <a16:creationId xmlns:a16="http://schemas.microsoft.com/office/drawing/2014/main" id="{4E04C401-CCAB-4FA7-8F9E-8E24B401AE5B}"/>
                </a:ext>
              </a:extLst>
            </p:cNvPr>
            <p:cNvSpPr/>
            <p:nvPr/>
          </p:nvSpPr>
          <p:spPr>
            <a:xfrm>
              <a:off x="10058388" y="3243072"/>
              <a:ext cx="176974" cy="138779"/>
            </a:xfrm>
            <a:custGeom>
              <a:avLst/>
              <a:gdLst>
                <a:gd name="connsiteX0" fmla="*/ 176975 w 176974"/>
                <a:gd name="connsiteY0" fmla="*/ 138779 h 138779"/>
                <a:gd name="connsiteX1" fmla="*/ 0 w 176974"/>
                <a:gd name="connsiteY1" fmla="*/ 0 h 138779"/>
              </a:gdLst>
              <a:ahLst/>
              <a:cxnLst>
                <a:cxn ang="0">
                  <a:pos x="connsiteX0" y="connsiteY0"/>
                </a:cxn>
                <a:cxn ang="0">
                  <a:pos x="connsiteX1" y="connsiteY1"/>
                </a:cxn>
              </a:cxnLst>
              <a:rect l="l" t="t" r="r" b="b"/>
              <a:pathLst>
                <a:path w="176974" h="138779">
                  <a:moveTo>
                    <a:pt x="176975" y="138779"/>
                  </a:moveTo>
                  <a:lnTo>
                    <a:pt x="0" y="0"/>
                  </a:lnTo>
                </a:path>
              </a:pathLst>
            </a:custGeom>
            <a:ln w="19050" cap="flat">
              <a:solidFill>
                <a:srgbClr val="527FFF"/>
              </a:solidFill>
              <a:prstDash val="solid"/>
              <a:round/>
            </a:ln>
          </p:spPr>
          <p:txBody>
            <a:bodyPr rtlCol="0" anchor="ctr"/>
            <a:lstStyle/>
            <a:p>
              <a:endParaRPr lang="en-US" dirty="0"/>
            </a:p>
          </p:txBody>
        </p:sp>
        <p:sp>
          <p:nvSpPr>
            <p:cNvPr id="40" name="Freeform: Shape 39">
              <a:extLst>
                <a:ext uri="{FF2B5EF4-FFF2-40B4-BE49-F238E27FC236}">
                  <a16:creationId xmlns:a16="http://schemas.microsoft.com/office/drawing/2014/main" id="{58175FC0-042A-4B34-8140-10EFB2303F74}"/>
                </a:ext>
              </a:extLst>
            </p:cNvPr>
            <p:cNvSpPr/>
            <p:nvPr/>
          </p:nvSpPr>
          <p:spPr>
            <a:xfrm>
              <a:off x="8863987" y="3137058"/>
              <a:ext cx="792350" cy="886668"/>
            </a:xfrm>
            <a:custGeom>
              <a:avLst/>
              <a:gdLst>
                <a:gd name="connsiteX0" fmla="*/ 494504 w 792350"/>
                <a:gd name="connsiteY0" fmla="*/ 170879 h 886668"/>
                <a:gd name="connsiteX1" fmla="*/ 13777 w 792350"/>
                <a:gd name="connsiteY1" fmla="*/ 782669 h 886668"/>
                <a:gd name="connsiteX2" fmla="*/ 24528 w 792350"/>
                <a:gd name="connsiteY2" fmla="*/ 872957 h 886668"/>
                <a:gd name="connsiteX3" fmla="*/ 24541 w 792350"/>
                <a:gd name="connsiteY3" fmla="*/ 872966 h 886668"/>
                <a:gd name="connsiteX4" fmla="*/ 24541 w 792350"/>
                <a:gd name="connsiteY4" fmla="*/ 872966 h 886668"/>
                <a:gd name="connsiteX5" fmla="*/ 114838 w 792350"/>
                <a:gd name="connsiteY5" fmla="*/ 862108 h 886668"/>
                <a:gd name="connsiteX6" fmla="*/ 792351 w 792350"/>
                <a:gd name="connsiteY6" fmla="*/ 0 h 886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92350" h="886668">
                  <a:moveTo>
                    <a:pt x="494504" y="170879"/>
                  </a:moveTo>
                  <a:lnTo>
                    <a:pt x="13777" y="782669"/>
                  </a:lnTo>
                  <a:cubicBezTo>
                    <a:pt x="-8186" y="810570"/>
                    <a:pt x="-3373" y="850993"/>
                    <a:pt x="24528" y="872957"/>
                  </a:cubicBezTo>
                  <a:cubicBezTo>
                    <a:pt x="24532" y="872960"/>
                    <a:pt x="24537" y="872963"/>
                    <a:pt x="24541" y="872966"/>
                  </a:cubicBezTo>
                  <a:lnTo>
                    <a:pt x="24541" y="872966"/>
                  </a:lnTo>
                  <a:cubicBezTo>
                    <a:pt x="52487" y="894857"/>
                    <a:pt x="92878" y="890000"/>
                    <a:pt x="114838" y="862108"/>
                  </a:cubicBezTo>
                  <a:lnTo>
                    <a:pt x="792351" y="0"/>
                  </a:lnTo>
                </a:path>
              </a:pathLst>
            </a:custGeom>
            <a:noFill/>
            <a:ln w="19050" cap="flat">
              <a:solidFill>
                <a:srgbClr val="F1F2F2"/>
              </a:solidFill>
              <a:prstDash val="solid"/>
              <a:round/>
            </a:ln>
          </p:spPr>
          <p:txBody>
            <a:bodyPr rtlCol="0" anchor="ctr"/>
            <a:lstStyle/>
            <a:p>
              <a:endParaRPr lang="en-US" dirty="0"/>
            </a:p>
          </p:txBody>
        </p:sp>
        <p:sp>
          <p:nvSpPr>
            <p:cNvPr id="41" name="Freeform: Shape 40">
              <a:extLst>
                <a:ext uri="{FF2B5EF4-FFF2-40B4-BE49-F238E27FC236}">
                  <a16:creationId xmlns:a16="http://schemas.microsoft.com/office/drawing/2014/main" id="{CB866D48-562A-4B1C-91F5-92AC7D716BDC}"/>
                </a:ext>
              </a:extLst>
            </p:cNvPr>
            <p:cNvSpPr/>
            <p:nvPr/>
          </p:nvSpPr>
          <p:spPr>
            <a:xfrm>
              <a:off x="9358491" y="3269837"/>
              <a:ext cx="29908" cy="38100"/>
            </a:xfrm>
            <a:custGeom>
              <a:avLst/>
              <a:gdLst>
                <a:gd name="connsiteX0" fmla="*/ 29908 w 29908"/>
                <a:gd name="connsiteY0" fmla="*/ 0 h 38100"/>
                <a:gd name="connsiteX1" fmla="*/ 0 w 29908"/>
                <a:gd name="connsiteY1" fmla="*/ 38100 h 38100"/>
              </a:gdLst>
              <a:ahLst/>
              <a:cxnLst>
                <a:cxn ang="0">
                  <a:pos x="connsiteX0" y="connsiteY0"/>
                </a:cxn>
                <a:cxn ang="0">
                  <a:pos x="connsiteX1" y="connsiteY1"/>
                </a:cxn>
              </a:cxnLst>
              <a:rect l="l" t="t" r="r" b="b"/>
              <a:pathLst>
                <a:path w="29908" h="38100">
                  <a:moveTo>
                    <a:pt x="29908" y="0"/>
                  </a:moveTo>
                  <a:lnTo>
                    <a:pt x="0" y="38100"/>
                  </a:lnTo>
                </a:path>
              </a:pathLst>
            </a:custGeom>
            <a:ln w="19050" cap="flat">
              <a:solidFill>
                <a:srgbClr val="F1F2F2"/>
              </a:solidFill>
              <a:prstDash val="solid"/>
              <a:round/>
            </a:ln>
          </p:spPr>
          <p:txBody>
            <a:bodyPr rtlCol="0" anchor="ctr"/>
            <a:lstStyle/>
            <a:p>
              <a:endParaRPr lang="en-US" dirty="0"/>
            </a:p>
          </p:txBody>
        </p:sp>
        <p:sp>
          <p:nvSpPr>
            <p:cNvPr id="42" name="Freeform: Shape 41">
              <a:extLst>
                <a:ext uri="{FF2B5EF4-FFF2-40B4-BE49-F238E27FC236}">
                  <a16:creationId xmlns:a16="http://schemas.microsoft.com/office/drawing/2014/main" id="{98C66BAA-B046-42CD-A9AB-ACB0D5DBF818}"/>
                </a:ext>
              </a:extLst>
            </p:cNvPr>
            <p:cNvSpPr/>
            <p:nvPr/>
          </p:nvSpPr>
          <p:spPr>
            <a:xfrm>
              <a:off x="9423642" y="3057239"/>
              <a:ext cx="131826" cy="167830"/>
            </a:xfrm>
            <a:custGeom>
              <a:avLst/>
              <a:gdLst>
                <a:gd name="connsiteX0" fmla="*/ 131826 w 131826"/>
                <a:gd name="connsiteY0" fmla="*/ 0 h 167830"/>
                <a:gd name="connsiteX1" fmla="*/ 0 w 131826"/>
                <a:gd name="connsiteY1" fmla="*/ 167830 h 167830"/>
              </a:gdLst>
              <a:ahLst/>
              <a:cxnLst>
                <a:cxn ang="0">
                  <a:pos x="connsiteX0" y="connsiteY0"/>
                </a:cxn>
                <a:cxn ang="0">
                  <a:pos x="connsiteX1" y="connsiteY1"/>
                </a:cxn>
              </a:cxnLst>
              <a:rect l="l" t="t" r="r" b="b"/>
              <a:pathLst>
                <a:path w="131826" h="167830">
                  <a:moveTo>
                    <a:pt x="131826" y="0"/>
                  </a:moveTo>
                  <a:lnTo>
                    <a:pt x="0" y="167830"/>
                  </a:lnTo>
                </a:path>
              </a:pathLst>
            </a:custGeom>
            <a:ln w="19050" cap="flat">
              <a:solidFill>
                <a:srgbClr val="F1F2F2"/>
              </a:solidFill>
              <a:prstDash val="solid"/>
              <a:round/>
            </a:ln>
          </p:spPr>
          <p:txBody>
            <a:bodyPr rtlCol="0" anchor="ctr"/>
            <a:lstStyle/>
            <a:p>
              <a:endParaRPr lang="en-US" dirty="0"/>
            </a:p>
          </p:txBody>
        </p:sp>
        <p:sp>
          <p:nvSpPr>
            <p:cNvPr id="43" name="Freeform: Shape 42">
              <a:extLst>
                <a:ext uri="{FF2B5EF4-FFF2-40B4-BE49-F238E27FC236}">
                  <a16:creationId xmlns:a16="http://schemas.microsoft.com/office/drawing/2014/main" id="{B682608A-A102-4B19-8184-304E98A8BD5F}"/>
                </a:ext>
              </a:extLst>
            </p:cNvPr>
            <p:cNvSpPr/>
            <p:nvPr/>
          </p:nvSpPr>
          <p:spPr>
            <a:xfrm rot="-8510400">
              <a:off x="9849755" y="3051059"/>
              <a:ext cx="95440" cy="140017"/>
            </a:xfrm>
            <a:custGeom>
              <a:avLst/>
              <a:gdLst>
                <a:gd name="connsiteX0" fmla="*/ 0 w 95440"/>
                <a:gd name="connsiteY0" fmla="*/ 0 h 140017"/>
                <a:gd name="connsiteX1" fmla="*/ 63151 w 95440"/>
                <a:gd name="connsiteY1" fmla="*/ 0 h 140017"/>
                <a:gd name="connsiteX2" fmla="*/ 95440 w 95440"/>
                <a:gd name="connsiteY2" fmla="*/ 32290 h 140017"/>
                <a:gd name="connsiteX3" fmla="*/ 95440 w 95440"/>
                <a:gd name="connsiteY3" fmla="*/ 107918 h 140017"/>
                <a:gd name="connsiteX4" fmla="*/ 63055 w 95440"/>
                <a:gd name="connsiteY4" fmla="*/ 140018 h 140017"/>
                <a:gd name="connsiteX5" fmla="*/ 0 w 95440"/>
                <a:gd name="connsiteY5" fmla="*/ 140018 h 140017"/>
                <a:gd name="connsiteX6" fmla="*/ 0 w 95440"/>
                <a:gd name="connsiteY6" fmla="*/ 140018 h 140017"/>
                <a:gd name="connsiteX7" fmla="*/ 0 w 95440"/>
                <a:gd name="connsiteY7" fmla="*/ 0 h 140017"/>
                <a:gd name="connsiteX8" fmla="*/ 0 w 95440"/>
                <a:gd name="connsiteY8" fmla="*/ 0 h 140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440" h="140017">
                  <a:moveTo>
                    <a:pt x="0" y="0"/>
                  </a:moveTo>
                  <a:lnTo>
                    <a:pt x="63151" y="0"/>
                  </a:lnTo>
                  <a:cubicBezTo>
                    <a:pt x="80984" y="0"/>
                    <a:pt x="95440" y="14457"/>
                    <a:pt x="95440" y="32290"/>
                  </a:cubicBezTo>
                  <a:lnTo>
                    <a:pt x="95440" y="107918"/>
                  </a:lnTo>
                  <a:cubicBezTo>
                    <a:pt x="95335" y="125714"/>
                    <a:pt x="80852" y="140070"/>
                    <a:pt x="63055" y="140018"/>
                  </a:cubicBezTo>
                  <a:lnTo>
                    <a:pt x="0" y="140018"/>
                  </a:lnTo>
                  <a:lnTo>
                    <a:pt x="0" y="140018"/>
                  </a:lnTo>
                  <a:lnTo>
                    <a:pt x="0" y="0"/>
                  </a:lnTo>
                  <a:lnTo>
                    <a:pt x="0" y="0"/>
                  </a:lnTo>
                  <a:close/>
                </a:path>
              </a:pathLst>
            </a:custGeom>
            <a:noFill/>
            <a:ln w="19050" cap="flat">
              <a:solidFill>
                <a:srgbClr val="F1F2F2"/>
              </a:solidFill>
              <a:prstDash val="solid"/>
              <a:round/>
            </a:ln>
          </p:spPr>
          <p:txBody>
            <a:bodyPr rtlCol="0" anchor="ctr"/>
            <a:lstStyle/>
            <a:p>
              <a:endParaRPr lang="en-US" dirty="0"/>
            </a:p>
          </p:txBody>
        </p:sp>
        <p:sp>
          <p:nvSpPr>
            <p:cNvPr id="44" name="Freeform: Shape 43">
              <a:extLst>
                <a:ext uri="{FF2B5EF4-FFF2-40B4-BE49-F238E27FC236}">
                  <a16:creationId xmlns:a16="http://schemas.microsoft.com/office/drawing/2014/main" id="{1FCF3DE2-F07F-4A8E-ABD6-73CCBAEE78FF}"/>
                </a:ext>
              </a:extLst>
            </p:cNvPr>
            <p:cNvSpPr/>
            <p:nvPr/>
          </p:nvSpPr>
          <p:spPr>
            <a:xfrm>
              <a:off x="9820263" y="2985515"/>
              <a:ext cx="91344" cy="72009"/>
            </a:xfrm>
            <a:custGeom>
              <a:avLst/>
              <a:gdLst>
                <a:gd name="connsiteX0" fmla="*/ 0 w 91344"/>
                <a:gd name="connsiteY0" fmla="*/ 0 h 72009"/>
                <a:gd name="connsiteX1" fmla="*/ 91345 w 91344"/>
                <a:gd name="connsiteY1" fmla="*/ 72009 h 72009"/>
              </a:gdLst>
              <a:ahLst/>
              <a:cxnLst>
                <a:cxn ang="0">
                  <a:pos x="connsiteX0" y="connsiteY0"/>
                </a:cxn>
                <a:cxn ang="0">
                  <a:pos x="connsiteX1" y="connsiteY1"/>
                </a:cxn>
              </a:cxnLst>
              <a:rect l="l" t="t" r="r" b="b"/>
              <a:pathLst>
                <a:path w="91344" h="72009">
                  <a:moveTo>
                    <a:pt x="0" y="0"/>
                  </a:moveTo>
                  <a:cubicBezTo>
                    <a:pt x="12394" y="40743"/>
                    <a:pt x="48834" y="69470"/>
                    <a:pt x="91345" y="72009"/>
                  </a:cubicBezTo>
                </a:path>
              </a:pathLst>
            </a:custGeom>
            <a:noFill/>
            <a:ln w="19050" cap="flat">
              <a:solidFill>
                <a:srgbClr val="F1F2F2"/>
              </a:solidFill>
              <a:prstDash val="solid"/>
              <a:round/>
            </a:ln>
          </p:spPr>
          <p:txBody>
            <a:bodyPr rtlCol="0" anchor="ctr"/>
            <a:lstStyle/>
            <a:p>
              <a:endParaRPr lang="en-US" dirty="0"/>
            </a:p>
          </p:txBody>
        </p:sp>
        <p:sp>
          <p:nvSpPr>
            <p:cNvPr id="54" name="Freeform: Shape 53">
              <a:extLst>
                <a:ext uri="{FF2B5EF4-FFF2-40B4-BE49-F238E27FC236}">
                  <a16:creationId xmlns:a16="http://schemas.microsoft.com/office/drawing/2014/main" id="{316A6C0C-E7B2-4C56-96E4-D57C2DB6B78C}"/>
                </a:ext>
              </a:extLst>
            </p:cNvPr>
            <p:cNvSpPr/>
            <p:nvPr/>
          </p:nvSpPr>
          <p:spPr>
            <a:xfrm>
              <a:off x="9744539" y="3081908"/>
              <a:ext cx="97059" cy="76200"/>
            </a:xfrm>
            <a:custGeom>
              <a:avLst/>
              <a:gdLst>
                <a:gd name="connsiteX0" fmla="*/ 97060 w 97059"/>
                <a:gd name="connsiteY0" fmla="*/ 76200 h 76200"/>
                <a:gd name="connsiteX1" fmla="*/ 0 w 97059"/>
                <a:gd name="connsiteY1" fmla="*/ 0 h 76200"/>
              </a:gdLst>
              <a:ahLst/>
              <a:cxnLst>
                <a:cxn ang="0">
                  <a:pos x="connsiteX0" y="connsiteY0"/>
                </a:cxn>
                <a:cxn ang="0">
                  <a:pos x="connsiteX1" y="connsiteY1"/>
                </a:cxn>
              </a:cxnLst>
              <a:rect l="l" t="t" r="r" b="b"/>
              <a:pathLst>
                <a:path w="97059" h="76200">
                  <a:moveTo>
                    <a:pt x="97060" y="76200"/>
                  </a:moveTo>
                  <a:cubicBezTo>
                    <a:pt x="82538" y="33901"/>
                    <a:pt x="44537" y="4067"/>
                    <a:pt x="0" y="0"/>
                  </a:cubicBezTo>
                </a:path>
              </a:pathLst>
            </a:custGeom>
            <a:noFill/>
            <a:ln w="19050" cap="flat">
              <a:solidFill>
                <a:srgbClr val="F1F2F2"/>
              </a:solidFill>
              <a:prstDash val="solid"/>
              <a:round/>
            </a:ln>
          </p:spPr>
          <p:txBody>
            <a:bodyPr rtlCol="0" anchor="ctr"/>
            <a:lstStyle/>
            <a:p>
              <a:endParaRPr lang="en-US" dirty="0"/>
            </a:p>
          </p:txBody>
        </p:sp>
        <p:sp>
          <p:nvSpPr>
            <p:cNvPr id="55" name="Freeform: Shape 54">
              <a:extLst>
                <a:ext uri="{FF2B5EF4-FFF2-40B4-BE49-F238E27FC236}">
                  <a16:creationId xmlns:a16="http://schemas.microsoft.com/office/drawing/2014/main" id="{C7BA021D-DE95-448F-9C49-BB68779E818D}"/>
                </a:ext>
              </a:extLst>
            </p:cNvPr>
            <p:cNvSpPr/>
            <p:nvPr/>
          </p:nvSpPr>
          <p:spPr>
            <a:xfrm>
              <a:off x="9327630" y="2834574"/>
              <a:ext cx="501395" cy="302483"/>
            </a:xfrm>
            <a:custGeom>
              <a:avLst/>
              <a:gdLst>
                <a:gd name="connsiteX0" fmla="*/ 416909 w 501395"/>
                <a:gd name="connsiteY0" fmla="*/ 247239 h 302483"/>
                <a:gd name="connsiteX1" fmla="*/ 328708 w 501395"/>
                <a:gd name="connsiteY1" fmla="*/ 302484 h 302483"/>
                <a:gd name="connsiteX2" fmla="*/ 227838 w 501395"/>
                <a:gd name="connsiteY2" fmla="*/ 222950 h 302483"/>
                <a:gd name="connsiteX3" fmla="*/ 264128 w 501395"/>
                <a:gd name="connsiteY3" fmla="*/ 103030 h 302483"/>
                <a:gd name="connsiteX4" fmla="*/ 9525 w 501395"/>
                <a:gd name="connsiteY4" fmla="*/ 116556 h 302483"/>
                <a:gd name="connsiteX5" fmla="*/ 0 w 501395"/>
                <a:gd name="connsiteY5" fmla="*/ 88933 h 302483"/>
                <a:gd name="connsiteX6" fmla="*/ 361950 w 501395"/>
                <a:gd name="connsiteY6" fmla="*/ 30736 h 302483"/>
                <a:gd name="connsiteX7" fmla="*/ 501396 w 501395"/>
                <a:gd name="connsiteY7" fmla="*/ 140273 h 302483"/>
                <a:gd name="connsiteX8" fmla="*/ 417100 w 501395"/>
                <a:gd name="connsiteY8" fmla="*/ 247525 h 302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1395" h="302483">
                  <a:moveTo>
                    <a:pt x="416909" y="247239"/>
                  </a:moveTo>
                  <a:lnTo>
                    <a:pt x="328708" y="302484"/>
                  </a:lnTo>
                  <a:lnTo>
                    <a:pt x="227838" y="222950"/>
                  </a:lnTo>
                  <a:cubicBezTo>
                    <a:pt x="227838" y="222950"/>
                    <a:pt x="286798" y="135892"/>
                    <a:pt x="264128" y="103030"/>
                  </a:cubicBezTo>
                  <a:cubicBezTo>
                    <a:pt x="234601" y="59977"/>
                    <a:pt x="121253" y="72169"/>
                    <a:pt x="9525" y="116556"/>
                  </a:cubicBezTo>
                  <a:lnTo>
                    <a:pt x="0" y="88933"/>
                  </a:lnTo>
                  <a:cubicBezTo>
                    <a:pt x="0" y="88933"/>
                    <a:pt x="242411" y="-63467"/>
                    <a:pt x="361950" y="30736"/>
                  </a:cubicBezTo>
                  <a:lnTo>
                    <a:pt x="501396" y="140273"/>
                  </a:lnTo>
                  <a:lnTo>
                    <a:pt x="417100" y="247525"/>
                  </a:lnTo>
                </a:path>
              </a:pathLst>
            </a:custGeom>
            <a:noFill/>
            <a:ln w="19050" cap="flat">
              <a:solidFill>
                <a:srgbClr val="F1F2F2"/>
              </a:solidFill>
              <a:prstDash val="solid"/>
              <a:round/>
            </a:ln>
          </p:spPr>
          <p:txBody>
            <a:bodyPr rtlCol="0" anchor="ctr"/>
            <a:lstStyle/>
            <a:p>
              <a:endParaRPr lang="en-US" dirty="0"/>
            </a:p>
          </p:txBody>
        </p:sp>
        <p:sp>
          <p:nvSpPr>
            <p:cNvPr id="56" name="Freeform: Shape 55">
              <a:extLst>
                <a:ext uri="{FF2B5EF4-FFF2-40B4-BE49-F238E27FC236}">
                  <a16:creationId xmlns:a16="http://schemas.microsoft.com/office/drawing/2014/main" id="{9D11D807-BEDF-49E9-9450-2F9E72B2292B}"/>
                </a:ext>
              </a:extLst>
            </p:cNvPr>
            <p:cNvSpPr/>
            <p:nvPr/>
          </p:nvSpPr>
          <p:spPr>
            <a:xfrm>
              <a:off x="9478125" y="3155727"/>
              <a:ext cx="100965" cy="79629"/>
            </a:xfrm>
            <a:custGeom>
              <a:avLst/>
              <a:gdLst>
                <a:gd name="connsiteX0" fmla="*/ 0 w 100965"/>
                <a:gd name="connsiteY0" fmla="*/ 0 h 79629"/>
                <a:gd name="connsiteX1" fmla="*/ 100965 w 100965"/>
                <a:gd name="connsiteY1" fmla="*/ 79629 h 79629"/>
              </a:gdLst>
              <a:ahLst/>
              <a:cxnLst>
                <a:cxn ang="0">
                  <a:pos x="connsiteX0" y="connsiteY0"/>
                </a:cxn>
                <a:cxn ang="0">
                  <a:pos x="connsiteX1" y="connsiteY1"/>
                </a:cxn>
              </a:cxnLst>
              <a:rect l="l" t="t" r="r" b="b"/>
              <a:pathLst>
                <a:path w="100965" h="79629">
                  <a:moveTo>
                    <a:pt x="0" y="0"/>
                  </a:moveTo>
                  <a:lnTo>
                    <a:pt x="100965" y="79629"/>
                  </a:lnTo>
                </a:path>
              </a:pathLst>
            </a:custGeom>
            <a:ln w="19050" cap="flat">
              <a:solidFill>
                <a:srgbClr val="F1F2F2"/>
              </a:solidFill>
              <a:prstDash val="solid"/>
              <a:round/>
            </a:ln>
          </p:spPr>
          <p:txBody>
            <a:bodyPr rtlCol="0" anchor="ctr"/>
            <a:lstStyle/>
            <a:p>
              <a:endParaRPr lang="en-US" dirty="0"/>
            </a:p>
          </p:txBody>
        </p:sp>
        <p:sp>
          <p:nvSpPr>
            <p:cNvPr id="57" name="Freeform: Shape 56">
              <a:extLst>
                <a:ext uri="{FF2B5EF4-FFF2-40B4-BE49-F238E27FC236}">
                  <a16:creationId xmlns:a16="http://schemas.microsoft.com/office/drawing/2014/main" id="{321618A6-2873-4126-A118-C2BAC53C12FD}"/>
                </a:ext>
              </a:extLst>
            </p:cNvPr>
            <p:cNvSpPr/>
            <p:nvPr/>
          </p:nvSpPr>
          <p:spPr>
            <a:xfrm>
              <a:off x="9006542" y="3628453"/>
              <a:ext cx="179070" cy="228314"/>
            </a:xfrm>
            <a:custGeom>
              <a:avLst/>
              <a:gdLst>
                <a:gd name="connsiteX0" fmla="*/ 179070 w 179070"/>
                <a:gd name="connsiteY0" fmla="*/ 0 h 228314"/>
                <a:gd name="connsiteX1" fmla="*/ 0 w 179070"/>
                <a:gd name="connsiteY1" fmla="*/ 228314 h 228314"/>
              </a:gdLst>
              <a:ahLst/>
              <a:cxnLst>
                <a:cxn ang="0">
                  <a:pos x="connsiteX0" y="connsiteY0"/>
                </a:cxn>
                <a:cxn ang="0">
                  <a:pos x="connsiteX1" y="connsiteY1"/>
                </a:cxn>
              </a:cxnLst>
              <a:rect l="l" t="t" r="r" b="b"/>
              <a:pathLst>
                <a:path w="179070" h="228314">
                  <a:moveTo>
                    <a:pt x="179070" y="0"/>
                  </a:moveTo>
                  <a:lnTo>
                    <a:pt x="0" y="228314"/>
                  </a:lnTo>
                </a:path>
              </a:pathLst>
            </a:custGeom>
            <a:ln w="19050" cap="flat">
              <a:solidFill>
                <a:srgbClr val="F1F2F2"/>
              </a:solidFill>
              <a:prstDash val="solid"/>
              <a:round/>
            </a:ln>
          </p:spPr>
          <p:txBody>
            <a:bodyPr rtlCol="0" anchor="ctr"/>
            <a:lstStyle/>
            <a:p>
              <a:endParaRPr lang="en-US" dirty="0"/>
            </a:p>
          </p:txBody>
        </p:sp>
        <p:sp>
          <p:nvSpPr>
            <p:cNvPr id="58" name="Freeform: Shape 57">
              <a:extLst>
                <a:ext uri="{FF2B5EF4-FFF2-40B4-BE49-F238E27FC236}">
                  <a16:creationId xmlns:a16="http://schemas.microsoft.com/office/drawing/2014/main" id="{98977418-2B13-4D6F-9A9E-00B5ADCBC418}"/>
                </a:ext>
              </a:extLst>
            </p:cNvPr>
            <p:cNvSpPr/>
            <p:nvPr/>
          </p:nvSpPr>
          <p:spPr>
            <a:xfrm>
              <a:off x="9206948" y="3530060"/>
              <a:ext cx="55911" cy="71247"/>
            </a:xfrm>
            <a:custGeom>
              <a:avLst/>
              <a:gdLst>
                <a:gd name="connsiteX0" fmla="*/ 55912 w 55911"/>
                <a:gd name="connsiteY0" fmla="*/ 0 h 71247"/>
                <a:gd name="connsiteX1" fmla="*/ 0 w 55911"/>
                <a:gd name="connsiteY1" fmla="*/ 71247 h 71247"/>
              </a:gdLst>
              <a:ahLst/>
              <a:cxnLst>
                <a:cxn ang="0">
                  <a:pos x="connsiteX0" y="connsiteY0"/>
                </a:cxn>
                <a:cxn ang="0">
                  <a:pos x="connsiteX1" y="connsiteY1"/>
                </a:cxn>
              </a:cxnLst>
              <a:rect l="l" t="t" r="r" b="b"/>
              <a:pathLst>
                <a:path w="55911" h="71247">
                  <a:moveTo>
                    <a:pt x="55912" y="0"/>
                  </a:moveTo>
                  <a:lnTo>
                    <a:pt x="0" y="71247"/>
                  </a:lnTo>
                </a:path>
              </a:pathLst>
            </a:custGeom>
            <a:ln w="19050" cap="flat">
              <a:solidFill>
                <a:srgbClr val="F1F2F2"/>
              </a:solidFill>
              <a:prstDash val="solid"/>
              <a:round/>
            </a:ln>
          </p:spPr>
          <p:txBody>
            <a:bodyPr rtlCol="0" anchor="ctr"/>
            <a:lstStyle/>
            <a:p>
              <a:endParaRPr lang="en-US" dirty="0"/>
            </a:p>
          </p:txBody>
        </p:sp>
        <p:sp>
          <p:nvSpPr>
            <p:cNvPr id="59" name="Freeform: Shape 58">
              <a:extLst>
                <a:ext uri="{FF2B5EF4-FFF2-40B4-BE49-F238E27FC236}">
                  <a16:creationId xmlns:a16="http://schemas.microsoft.com/office/drawing/2014/main" id="{CD114E9B-F2FC-46AE-8C93-41B8F8915FE9}"/>
                </a:ext>
              </a:extLst>
            </p:cNvPr>
            <p:cNvSpPr/>
            <p:nvPr/>
          </p:nvSpPr>
          <p:spPr>
            <a:xfrm>
              <a:off x="9291340" y="3412045"/>
              <a:ext cx="64103" cy="81724"/>
            </a:xfrm>
            <a:custGeom>
              <a:avLst/>
              <a:gdLst>
                <a:gd name="connsiteX0" fmla="*/ 64103 w 64103"/>
                <a:gd name="connsiteY0" fmla="*/ 0 h 81724"/>
                <a:gd name="connsiteX1" fmla="*/ 0 w 64103"/>
                <a:gd name="connsiteY1" fmla="*/ 81725 h 81724"/>
              </a:gdLst>
              <a:ahLst/>
              <a:cxnLst>
                <a:cxn ang="0">
                  <a:pos x="connsiteX0" y="connsiteY0"/>
                </a:cxn>
                <a:cxn ang="0">
                  <a:pos x="connsiteX1" y="connsiteY1"/>
                </a:cxn>
              </a:cxnLst>
              <a:rect l="l" t="t" r="r" b="b"/>
              <a:pathLst>
                <a:path w="64103" h="81724">
                  <a:moveTo>
                    <a:pt x="64103" y="0"/>
                  </a:moveTo>
                  <a:lnTo>
                    <a:pt x="0" y="81725"/>
                  </a:lnTo>
                </a:path>
              </a:pathLst>
            </a:custGeom>
            <a:ln w="19050" cap="flat">
              <a:solidFill>
                <a:srgbClr val="F1F2F2"/>
              </a:solidFill>
              <a:prstDash val="solid"/>
              <a:round/>
            </a:ln>
          </p:spPr>
          <p:txBody>
            <a:bodyPr rtlCol="0" anchor="ctr"/>
            <a:lstStyle/>
            <a:p>
              <a:endParaRPr lang="en-US" dirty="0"/>
            </a:p>
          </p:txBody>
        </p:sp>
      </p:grpSp>
      <p:grpSp>
        <p:nvGrpSpPr>
          <p:cNvPr id="60" name="Graphic 4863">
            <a:extLst>
              <a:ext uri="{FF2B5EF4-FFF2-40B4-BE49-F238E27FC236}">
                <a16:creationId xmlns:a16="http://schemas.microsoft.com/office/drawing/2014/main" id="{1CB4EAD5-443F-437D-BEBD-5EE1D9BA6CE3}"/>
              </a:ext>
            </a:extLst>
          </p:cNvPr>
          <p:cNvGrpSpPr/>
          <p:nvPr/>
        </p:nvGrpSpPr>
        <p:grpSpPr>
          <a:xfrm>
            <a:off x="6409584" y="1981490"/>
            <a:ext cx="936879" cy="936879"/>
            <a:chOff x="1200076" y="2476500"/>
            <a:chExt cx="1905000" cy="1905000"/>
          </a:xfrm>
        </p:grpSpPr>
        <p:sp>
          <p:nvSpPr>
            <p:cNvPr id="61" name="Freeform: Shape 60">
              <a:extLst>
                <a:ext uri="{FF2B5EF4-FFF2-40B4-BE49-F238E27FC236}">
                  <a16:creationId xmlns:a16="http://schemas.microsoft.com/office/drawing/2014/main" id="{0A034536-DDD9-484A-A77B-7B0972374E7F}"/>
                </a:ext>
              </a:extLst>
            </p:cNvPr>
            <p:cNvSpPr/>
            <p:nvPr/>
          </p:nvSpPr>
          <p:spPr>
            <a:xfrm>
              <a:off x="1712902" y="3517487"/>
              <a:ext cx="249078" cy="9525"/>
            </a:xfrm>
            <a:custGeom>
              <a:avLst/>
              <a:gdLst>
                <a:gd name="connsiteX0" fmla="*/ 0 w 249078"/>
                <a:gd name="connsiteY0" fmla="*/ 0 h 9525"/>
                <a:gd name="connsiteX1" fmla="*/ 249079 w 249078"/>
                <a:gd name="connsiteY1" fmla="*/ 0 h 9525"/>
              </a:gdLst>
              <a:ahLst/>
              <a:cxnLst>
                <a:cxn ang="0">
                  <a:pos x="connsiteX0" y="connsiteY0"/>
                </a:cxn>
                <a:cxn ang="0">
                  <a:pos x="connsiteX1" y="connsiteY1"/>
                </a:cxn>
              </a:cxnLst>
              <a:rect l="l" t="t" r="r" b="b"/>
              <a:pathLst>
                <a:path w="249078" h="9525">
                  <a:moveTo>
                    <a:pt x="0" y="0"/>
                  </a:moveTo>
                  <a:lnTo>
                    <a:pt x="249079" y="0"/>
                  </a:lnTo>
                </a:path>
              </a:pathLst>
            </a:custGeom>
            <a:ln w="19050" cap="flat">
              <a:solidFill>
                <a:srgbClr val="527FFF"/>
              </a:solidFill>
              <a:prstDash val="solid"/>
              <a:round/>
            </a:ln>
          </p:spPr>
          <p:txBody>
            <a:bodyPr rtlCol="0" anchor="ctr"/>
            <a:lstStyle/>
            <a:p>
              <a:endParaRPr lang="en-US" dirty="0"/>
            </a:p>
          </p:txBody>
        </p:sp>
        <p:sp>
          <p:nvSpPr>
            <p:cNvPr id="62" name="Freeform: Shape 61">
              <a:extLst>
                <a:ext uri="{FF2B5EF4-FFF2-40B4-BE49-F238E27FC236}">
                  <a16:creationId xmlns:a16="http://schemas.microsoft.com/office/drawing/2014/main" id="{9C3196D1-6095-4136-93AA-40FA3D1C0898}"/>
                </a:ext>
              </a:extLst>
            </p:cNvPr>
            <p:cNvSpPr/>
            <p:nvPr/>
          </p:nvSpPr>
          <p:spPr>
            <a:xfrm>
              <a:off x="1500435" y="2847299"/>
              <a:ext cx="1303936" cy="829350"/>
            </a:xfrm>
            <a:custGeom>
              <a:avLst/>
              <a:gdLst>
                <a:gd name="connsiteX0" fmla="*/ 489168 w 1303936"/>
                <a:gd name="connsiteY0" fmla="*/ 829350 h 829350"/>
                <a:gd name="connsiteX1" fmla="*/ 189987 w 1303936"/>
                <a:gd name="connsiteY1" fmla="*/ 829350 h 829350"/>
                <a:gd name="connsiteX2" fmla="*/ 119598 w 1303936"/>
                <a:gd name="connsiteY2" fmla="*/ 809252 h 829350"/>
                <a:gd name="connsiteX3" fmla="*/ 59 w 1303936"/>
                <a:gd name="connsiteY3" fmla="*/ 593702 h 829350"/>
                <a:gd name="connsiteX4" fmla="*/ 179129 w 1303936"/>
                <a:gd name="connsiteY4" fmla="*/ 367102 h 829350"/>
                <a:gd name="connsiteX5" fmla="*/ 179129 w 1303936"/>
                <a:gd name="connsiteY5" fmla="*/ 367102 h 829350"/>
                <a:gd name="connsiteX6" fmla="*/ 176652 w 1303936"/>
                <a:gd name="connsiteY6" fmla="*/ 326716 h 829350"/>
                <a:gd name="connsiteX7" fmla="*/ 372582 w 1303936"/>
                <a:gd name="connsiteY7" fmla="*/ 28107 h 829350"/>
                <a:gd name="connsiteX8" fmla="*/ 744533 w 1303936"/>
                <a:gd name="connsiteY8" fmla="*/ 100688 h 829350"/>
                <a:gd name="connsiteX9" fmla="*/ 836068 w 1303936"/>
                <a:gd name="connsiteY9" fmla="*/ 247658 h 829350"/>
                <a:gd name="connsiteX10" fmla="*/ 945606 w 1303936"/>
                <a:gd name="connsiteY10" fmla="*/ 191461 h 829350"/>
                <a:gd name="connsiteX11" fmla="*/ 1092577 w 1303936"/>
                <a:gd name="connsiteY11" fmla="*/ 360434 h 829350"/>
                <a:gd name="connsiteX12" fmla="*/ 1092005 w 1303936"/>
                <a:gd name="connsiteY12" fmla="*/ 363101 h 829350"/>
                <a:gd name="connsiteX13" fmla="*/ 1303936 w 1303936"/>
                <a:gd name="connsiteY13" fmla="*/ 595607 h 829350"/>
                <a:gd name="connsiteX14" fmla="*/ 1156108 w 1303936"/>
                <a:gd name="connsiteY14" fmla="*/ 812491 h 829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03936" h="829350">
                  <a:moveTo>
                    <a:pt x="489168" y="829350"/>
                  </a:moveTo>
                  <a:lnTo>
                    <a:pt x="189987" y="829350"/>
                  </a:lnTo>
                  <a:cubicBezTo>
                    <a:pt x="165122" y="829253"/>
                    <a:pt x="140766" y="822299"/>
                    <a:pt x="119598" y="809252"/>
                  </a:cubicBezTo>
                  <a:cubicBezTo>
                    <a:pt x="43802" y="764210"/>
                    <a:pt x="-1873" y="681849"/>
                    <a:pt x="59" y="593702"/>
                  </a:cubicBezTo>
                  <a:cubicBezTo>
                    <a:pt x="59" y="450827"/>
                    <a:pt x="95309" y="388343"/>
                    <a:pt x="179129" y="367102"/>
                  </a:cubicBezTo>
                  <a:lnTo>
                    <a:pt x="179129" y="367102"/>
                  </a:lnTo>
                  <a:cubicBezTo>
                    <a:pt x="177480" y="353703"/>
                    <a:pt x="176653" y="340216"/>
                    <a:pt x="176652" y="326716"/>
                  </a:cubicBezTo>
                  <a:cubicBezTo>
                    <a:pt x="176652" y="210225"/>
                    <a:pt x="257043" y="76018"/>
                    <a:pt x="372582" y="28107"/>
                  </a:cubicBezTo>
                  <a:cubicBezTo>
                    <a:pt x="520314" y="-33520"/>
                    <a:pt x="655665" y="13153"/>
                    <a:pt x="744533" y="100688"/>
                  </a:cubicBezTo>
                  <a:cubicBezTo>
                    <a:pt x="785596" y="142260"/>
                    <a:pt x="816868" y="192470"/>
                    <a:pt x="836068" y="247658"/>
                  </a:cubicBezTo>
                  <a:cubicBezTo>
                    <a:pt x="861641" y="212659"/>
                    <a:pt x="902261" y="191819"/>
                    <a:pt x="945606" y="191461"/>
                  </a:cubicBezTo>
                  <a:cubicBezTo>
                    <a:pt x="1014852" y="191461"/>
                    <a:pt x="1084671" y="246325"/>
                    <a:pt x="1092577" y="360434"/>
                  </a:cubicBezTo>
                  <a:lnTo>
                    <a:pt x="1092005" y="363101"/>
                  </a:lnTo>
                  <a:cubicBezTo>
                    <a:pt x="1168872" y="375960"/>
                    <a:pt x="1303936" y="429014"/>
                    <a:pt x="1303936" y="595607"/>
                  </a:cubicBezTo>
                  <a:cubicBezTo>
                    <a:pt x="1303936" y="729433"/>
                    <a:pt x="1219735" y="787631"/>
                    <a:pt x="1156108" y="812491"/>
                  </a:cubicBezTo>
                </a:path>
              </a:pathLst>
            </a:custGeom>
            <a:noFill/>
            <a:ln w="19050" cap="flat">
              <a:solidFill>
                <a:srgbClr val="FFFFFF"/>
              </a:solidFill>
              <a:prstDash val="solid"/>
              <a:round/>
            </a:ln>
          </p:spPr>
          <p:txBody>
            <a:bodyPr rtlCol="0" anchor="ctr"/>
            <a:lstStyle/>
            <a:p>
              <a:endParaRPr lang="en-US" dirty="0"/>
            </a:p>
          </p:txBody>
        </p:sp>
        <p:sp>
          <p:nvSpPr>
            <p:cNvPr id="63" name="Freeform: Shape 62">
              <a:extLst>
                <a:ext uri="{FF2B5EF4-FFF2-40B4-BE49-F238E27FC236}">
                  <a16:creationId xmlns:a16="http://schemas.microsoft.com/office/drawing/2014/main" id="{F69E5BDF-2DD4-448F-A04A-74F0ACDEA502}"/>
                </a:ext>
              </a:extLst>
            </p:cNvPr>
            <p:cNvSpPr/>
            <p:nvPr/>
          </p:nvSpPr>
          <p:spPr>
            <a:xfrm>
              <a:off x="2082662" y="3304698"/>
              <a:ext cx="528828" cy="528828"/>
            </a:xfrm>
            <a:custGeom>
              <a:avLst/>
              <a:gdLst>
                <a:gd name="connsiteX0" fmla="*/ 528828 w 528828"/>
                <a:gd name="connsiteY0" fmla="*/ 264414 h 528828"/>
                <a:gd name="connsiteX1" fmla="*/ 264414 w 528828"/>
                <a:gd name="connsiteY1" fmla="*/ 528828 h 528828"/>
                <a:gd name="connsiteX2" fmla="*/ 0 w 528828"/>
                <a:gd name="connsiteY2" fmla="*/ 264414 h 528828"/>
                <a:gd name="connsiteX3" fmla="*/ 264414 w 528828"/>
                <a:gd name="connsiteY3" fmla="*/ 0 h 528828"/>
                <a:gd name="connsiteX4" fmla="*/ 528828 w 528828"/>
                <a:gd name="connsiteY4" fmla="*/ 264414 h 5288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828" h="528828">
                  <a:moveTo>
                    <a:pt x="528828" y="264414"/>
                  </a:moveTo>
                  <a:cubicBezTo>
                    <a:pt x="528828" y="410446"/>
                    <a:pt x="410446" y="528828"/>
                    <a:pt x="264414" y="528828"/>
                  </a:cubicBezTo>
                  <a:cubicBezTo>
                    <a:pt x="118382" y="528828"/>
                    <a:pt x="0" y="410446"/>
                    <a:pt x="0" y="264414"/>
                  </a:cubicBezTo>
                  <a:cubicBezTo>
                    <a:pt x="0" y="118382"/>
                    <a:pt x="118382" y="0"/>
                    <a:pt x="264414" y="0"/>
                  </a:cubicBezTo>
                  <a:cubicBezTo>
                    <a:pt x="410446" y="0"/>
                    <a:pt x="528828" y="118382"/>
                    <a:pt x="528828" y="264414"/>
                  </a:cubicBezTo>
                  <a:close/>
                </a:path>
              </a:pathLst>
            </a:custGeom>
            <a:noFill/>
            <a:ln w="19050" cap="flat">
              <a:solidFill>
                <a:srgbClr val="FFFFFF"/>
              </a:solidFill>
              <a:prstDash val="solid"/>
              <a:round/>
            </a:ln>
          </p:spPr>
          <p:txBody>
            <a:bodyPr rtlCol="0" anchor="ctr"/>
            <a:lstStyle/>
            <a:p>
              <a:endParaRPr lang="en-US" dirty="0"/>
            </a:p>
          </p:txBody>
        </p:sp>
        <p:sp>
          <p:nvSpPr>
            <p:cNvPr id="64" name="Freeform: Shape 63">
              <a:extLst>
                <a:ext uri="{FF2B5EF4-FFF2-40B4-BE49-F238E27FC236}">
                  <a16:creationId xmlns:a16="http://schemas.microsoft.com/office/drawing/2014/main" id="{B4A546B5-E1B5-442D-8427-DBAA605E9426}"/>
                </a:ext>
              </a:extLst>
            </p:cNvPr>
            <p:cNvSpPr/>
            <p:nvPr/>
          </p:nvSpPr>
          <p:spPr>
            <a:xfrm>
              <a:off x="2489189" y="3694461"/>
              <a:ext cx="313327" cy="316651"/>
            </a:xfrm>
            <a:custGeom>
              <a:avLst/>
              <a:gdLst>
                <a:gd name="connsiteX0" fmla="*/ 94393 w 313327"/>
                <a:gd name="connsiteY0" fmla="*/ 0 h 316651"/>
                <a:gd name="connsiteX1" fmla="*/ 294418 w 313327"/>
                <a:gd name="connsiteY1" fmla="*/ 201073 h 316651"/>
                <a:gd name="connsiteX2" fmla="*/ 292989 w 313327"/>
                <a:gd name="connsiteY2" fmla="*/ 296323 h 316651"/>
                <a:gd name="connsiteX3" fmla="*/ 292989 w 313327"/>
                <a:gd name="connsiteY3" fmla="*/ 296323 h 316651"/>
                <a:gd name="connsiteX4" fmla="*/ 197739 w 313327"/>
                <a:gd name="connsiteY4" fmla="*/ 297656 h 316651"/>
                <a:gd name="connsiteX5" fmla="*/ 0 w 313327"/>
                <a:gd name="connsiteY5" fmla="*/ 100298 h 316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3327" h="316651">
                  <a:moveTo>
                    <a:pt x="94393" y="0"/>
                  </a:moveTo>
                  <a:lnTo>
                    <a:pt x="294418" y="201073"/>
                  </a:lnTo>
                  <a:cubicBezTo>
                    <a:pt x="320178" y="227828"/>
                    <a:pt x="319540" y="270352"/>
                    <a:pt x="292989" y="296323"/>
                  </a:cubicBezTo>
                  <a:lnTo>
                    <a:pt x="292989" y="296323"/>
                  </a:lnTo>
                  <a:cubicBezTo>
                    <a:pt x="267014" y="322899"/>
                    <a:pt x="224448" y="323494"/>
                    <a:pt x="197739" y="297656"/>
                  </a:cubicBezTo>
                  <a:lnTo>
                    <a:pt x="0" y="100298"/>
                  </a:lnTo>
                </a:path>
              </a:pathLst>
            </a:custGeom>
            <a:noFill/>
            <a:ln w="19050" cap="flat">
              <a:solidFill>
                <a:srgbClr val="FFFFFF"/>
              </a:solidFill>
              <a:prstDash val="solid"/>
              <a:round/>
            </a:ln>
          </p:spPr>
          <p:txBody>
            <a:bodyPr rtlCol="0" anchor="ctr"/>
            <a:lstStyle/>
            <a:p>
              <a:endParaRPr lang="en-US" dirty="0"/>
            </a:p>
          </p:txBody>
        </p:sp>
        <p:sp>
          <p:nvSpPr>
            <p:cNvPr id="65" name="Freeform: Shape 64">
              <a:extLst>
                <a:ext uri="{FF2B5EF4-FFF2-40B4-BE49-F238E27FC236}">
                  <a16:creationId xmlns:a16="http://schemas.microsoft.com/office/drawing/2014/main" id="{28B11573-A385-4430-BE75-1B50E2858337}"/>
                </a:ext>
              </a:extLst>
            </p:cNvPr>
            <p:cNvSpPr/>
            <p:nvPr/>
          </p:nvSpPr>
          <p:spPr>
            <a:xfrm>
              <a:off x="1642131" y="3411474"/>
              <a:ext cx="245078" cy="9525"/>
            </a:xfrm>
            <a:custGeom>
              <a:avLst/>
              <a:gdLst>
                <a:gd name="connsiteX0" fmla="*/ 0 w 245078"/>
                <a:gd name="connsiteY0" fmla="*/ 0 h 9525"/>
                <a:gd name="connsiteX1" fmla="*/ 245078 w 245078"/>
                <a:gd name="connsiteY1" fmla="*/ 0 h 9525"/>
              </a:gdLst>
              <a:ahLst/>
              <a:cxnLst>
                <a:cxn ang="0">
                  <a:pos x="connsiteX0" y="connsiteY0"/>
                </a:cxn>
                <a:cxn ang="0">
                  <a:pos x="connsiteX1" y="connsiteY1"/>
                </a:cxn>
              </a:cxnLst>
              <a:rect l="l" t="t" r="r" b="b"/>
              <a:pathLst>
                <a:path w="245078" h="9525">
                  <a:moveTo>
                    <a:pt x="0" y="0"/>
                  </a:moveTo>
                  <a:lnTo>
                    <a:pt x="245078" y="0"/>
                  </a:lnTo>
                </a:path>
              </a:pathLst>
            </a:custGeom>
            <a:ln w="19050" cap="flat">
              <a:solidFill>
                <a:srgbClr val="527FFF"/>
              </a:solidFill>
              <a:prstDash val="solid"/>
              <a:round/>
            </a:ln>
          </p:spPr>
          <p:txBody>
            <a:bodyPr rtlCol="0" anchor="ctr"/>
            <a:lstStyle/>
            <a:p>
              <a:endParaRPr lang="en-US" dirty="0"/>
            </a:p>
          </p:txBody>
        </p:sp>
        <p:sp>
          <p:nvSpPr>
            <p:cNvPr id="66" name="Freeform: Shape 65">
              <a:extLst>
                <a:ext uri="{FF2B5EF4-FFF2-40B4-BE49-F238E27FC236}">
                  <a16:creationId xmlns:a16="http://schemas.microsoft.com/office/drawing/2014/main" id="{8E0D71FC-1A21-4C9A-8A29-ACD1135BBF1C}"/>
                </a:ext>
              </a:extLst>
            </p:cNvPr>
            <p:cNvSpPr/>
            <p:nvPr/>
          </p:nvSpPr>
          <p:spPr>
            <a:xfrm>
              <a:off x="1941787" y="3411474"/>
              <a:ext cx="89915" cy="9525"/>
            </a:xfrm>
            <a:custGeom>
              <a:avLst/>
              <a:gdLst>
                <a:gd name="connsiteX0" fmla="*/ 0 w 89915"/>
                <a:gd name="connsiteY0" fmla="*/ 0 h 9525"/>
                <a:gd name="connsiteX1" fmla="*/ 89916 w 89915"/>
                <a:gd name="connsiteY1" fmla="*/ 0 h 9525"/>
              </a:gdLst>
              <a:ahLst/>
              <a:cxnLst>
                <a:cxn ang="0">
                  <a:pos x="connsiteX0" y="connsiteY0"/>
                </a:cxn>
                <a:cxn ang="0">
                  <a:pos x="connsiteX1" y="connsiteY1"/>
                </a:cxn>
              </a:cxnLst>
              <a:rect l="l" t="t" r="r" b="b"/>
              <a:pathLst>
                <a:path w="89915" h="9525">
                  <a:moveTo>
                    <a:pt x="0" y="0"/>
                  </a:moveTo>
                  <a:lnTo>
                    <a:pt x="89916" y="0"/>
                  </a:lnTo>
                </a:path>
              </a:pathLst>
            </a:custGeom>
            <a:ln w="19050" cap="flat">
              <a:solidFill>
                <a:srgbClr val="527FFF"/>
              </a:solidFill>
              <a:prstDash val="solid"/>
              <a:round/>
            </a:ln>
          </p:spPr>
          <p:txBody>
            <a:bodyPr rtlCol="0" anchor="ctr"/>
            <a:lstStyle/>
            <a:p>
              <a:endParaRPr lang="en-US" dirty="0"/>
            </a:p>
          </p:txBody>
        </p:sp>
        <p:sp>
          <p:nvSpPr>
            <p:cNvPr id="67" name="Freeform: Shape 66">
              <a:extLst>
                <a:ext uri="{FF2B5EF4-FFF2-40B4-BE49-F238E27FC236}">
                  <a16:creationId xmlns:a16="http://schemas.microsoft.com/office/drawing/2014/main" id="{7D25692C-F4F4-4C76-B18F-8C7C42703C5C}"/>
                </a:ext>
              </a:extLst>
            </p:cNvPr>
            <p:cNvSpPr/>
            <p:nvPr/>
          </p:nvSpPr>
          <p:spPr>
            <a:xfrm>
              <a:off x="1800817" y="3305651"/>
              <a:ext cx="320706" cy="9525"/>
            </a:xfrm>
            <a:custGeom>
              <a:avLst/>
              <a:gdLst>
                <a:gd name="connsiteX0" fmla="*/ 0 w 320706"/>
                <a:gd name="connsiteY0" fmla="*/ 0 h 9525"/>
                <a:gd name="connsiteX1" fmla="*/ 320707 w 320706"/>
                <a:gd name="connsiteY1" fmla="*/ 0 h 9525"/>
              </a:gdLst>
              <a:ahLst/>
              <a:cxnLst>
                <a:cxn ang="0">
                  <a:pos x="connsiteX0" y="connsiteY0"/>
                </a:cxn>
                <a:cxn ang="0">
                  <a:pos x="connsiteX1" y="connsiteY1"/>
                </a:cxn>
              </a:cxnLst>
              <a:rect l="l" t="t" r="r" b="b"/>
              <a:pathLst>
                <a:path w="320706" h="9525">
                  <a:moveTo>
                    <a:pt x="0" y="0"/>
                  </a:moveTo>
                  <a:lnTo>
                    <a:pt x="320707" y="0"/>
                  </a:lnTo>
                </a:path>
              </a:pathLst>
            </a:custGeom>
            <a:ln w="19050" cap="flat">
              <a:solidFill>
                <a:srgbClr val="527FFF"/>
              </a:solidFill>
              <a:prstDash val="solid"/>
              <a:round/>
            </a:ln>
          </p:spPr>
          <p:txBody>
            <a:bodyPr rtlCol="0" anchor="ctr"/>
            <a:lstStyle/>
            <a:p>
              <a:endParaRPr lang="en-US" dirty="0"/>
            </a:p>
          </p:txBody>
        </p:sp>
        <p:sp>
          <p:nvSpPr>
            <p:cNvPr id="68" name="Freeform: Shape 67">
              <a:extLst>
                <a:ext uri="{FF2B5EF4-FFF2-40B4-BE49-F238E27FC236}">
                  <a16:creationId xmlns:a16="http://schemas.microsoft.com/office/drawing/2014/main" id="{D2770208-A9E4-4A21-A635-BDD433986C51}"/>
                </a:ext>
              </a:extLst>
            </p:cNvPr>
            <p:cNvSpPr/>
            <p:nvPr/>
          </p:nvSpPr>
          <p:spPr>
            <a:xfrm>
              <a:off x="2136955" y="3408616"/>
              <a:ext cx="393668" cy="300323"/>
            </a:xfrm>
            <a:custGeom>
              <a:avLst/>
              <a:gdLst>
                <a:gd name="connsiteX0" fmla="*/ 0 w 393668"/>
                <a:gd name="connsiteY0" fmla="*/ 179832 h 300323"/>
                <a:gd name="connsiteX1" fmla="*/ 65437 w 393668"/>
                <a:gd name="connsiteY1" fmla="*/ 179832 h 300323"/>
                <a:gd name="connsiteX2" fmla="*/ 113252 w 393668"/>
                <a:gd name="connsiteY2" fmla="*/ 68390 h 300323"/>
                <a:gd name="connsiteX3" fmla="*/ 192977 w 393668"/>
                <a:gd name="connsiteY3" fmla="*/ 300323 h 300323"/>
                <a:gd name="connsiteX4" fmla="*/ 271177 w 393668"/>
                <a:gd name="connsiteY4" fmla="*/ 0 h 300323"/>
                <a:gd name="connsiteX5" fmla="*/ 327184 w 393668"/>
                <a:gd name="connsiteY5" fmla="*/ 179832 h 300323"/>
                <a:gd name="connsiteX6" fmla="*/ 393668 w 393668"/>
                <a:gd name="connsiteY6" fmla="*/ 179832 h 300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3668" h="300323">
                  <a:moveTo>
                    <a:pt x="0" y="179832"/>
                  </a:moveTo>
                  <a:lnTo>
                    <a:pt x="65437" y="179832"/>
                  </a:lnTo>
                  <a:lnTo>
                    <a:pt x="113252" y="68390"/>
                  </a:lnTo>
                  <a:lnTo>
                    <a:pt x="192977" y="300323"/>
                  </a:lnTo>
                  <a:lnTo>
                    <a:pt x="271177" y="0"/>
                  </a:lnTo>
                  <a:lnTo>
                    <a:pt x="327184" y="179832"/>
                  </a:lnTo>
                  <a:lnTo>
                    <a:pt x="393668" y="179832"/>
                  </a:lnTo>
                </a:path>
              </a:pathLst>
            </a:custGeom>
            <a:noFill/>
            <a:ln w="19050" cap="flat">
              <a:solidFill>
                <a:srgbClr val="527FFF"/>
              </a:solidFill>
              <a:prstDash val="solid"/>
              <a:round/>
            </a:ln>
          </p:spPr>
          <p:txBody>
            <a:bodyPr rtlCol="0" anchor="ctr"/>
            <a:lstStyle/>
            <a:p>
              <a:endParaRPr lang="en-US" dirty="0"/>
            </a:p>
          </p:txBody>
        </p:sp>
      </p:grpSp>
    </p:spTree>
    <p:extLst>
      <p:ext uri="{BB962C8B-B14F-4D97-AF65-F5344CB8AC3E}">
        <p14:creationId xmlns:p14="http://schemas.microsoft.com/office/powerpoint/2010/main" val="14209654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a:extLst>
              <a:ext uri="{FF2B5EF4-FFF2-40B4-BE49-F238E27FC236}">
                <a16:creationId xmlns:a16="http://schemas.microsoft.com/office/drawing/2014/main" id="{BFEB3E36-31CB-2241-B23C-8726A60112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1844057" y="805701"/>
            <a:ext cx="779070" cy="1097280"/>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a:extLst>
              <a:ext uri="{FF2B5EF4-FFF2-40B4-BE49-F238E27FC236}">
                <a16:creationId xmlns:a16="http://schemas.microsoft.com/office/drawing/2014/main" id="{238F3D03-7E46-4918-AEEE-1645DD206B5A}"/>
              </a:ext>
            </a:extLst>
          </p:cNvPr>
          <p:cNvSpPr/>
          <p:nvPr/>
        </p:nvSpPr>
        <p:spPr>
          <a:xfrm>
            <a:off x="457199" y="2077149"/>
            <a:ext cx="8246070" cy="2093976"/>
          </a:xfrm>
          <a:prstGeom prst="rect">
            <a:avLst/>
          </a:prstGeom>
          <a:ln w="12700">
            <a:gradFill>
              <a:gsLst>
                <a:gs pos="55000">
                  <a:schemeClr val="accent2"/>
                </a:gs>
                <a:gs pos="45000">
                  <a:schemeClr val="accent2"/>
                </a:gs>
                <a:gs pos="15000">
                  <a:schemeClr val="accent3"/>
                </a:gs>
                <a:gs pos="85000">
                  <a:schemeClr val="accent1"/>
                </a:gs>
              </a:gsLst>
              <a:lin ang="0" scaled="0"/>
            </a:gradFill>
            <a:tailEnd type="none"/>
          </a:ln>
          <a:effectLst/>
        </p:spPr>
        <p:style>
          <a:lnRef idx="2">
            <a:schemeClr val="accent1"/>
          </a:lnRef>
          <a:fillRef idx="0">
            <a:schemeClr val="accent1"/>
          </a:fillRef>
          <a:effectRef idx="1">
            <a:schemeClr val="accent1"/>
          </a:effectRef>
          <a:fontRef idx="minor">
            <a:schemeClr val="tx1"/>
          </a:fontRef>
        </p:style>
        <p:txBody>
          <a:bodyPr lIns="182880" tIns="146304" rIns="182880" bIns="146304" rtlCol="0" anchor="ctr"/>
          <a:lstStyle/>
          <a:p>
            <a:pPr algn="ctr"/>
            <a:endParaRPr lang="en-US" sz="1800" dirty="0" err="1"/>
          </a:p>
        </p:txBody>
      </p:sp>
      <p:pic>
        <p:nvPicPr>
          <p:cNvPr id="19" name="Picture 18">
            <a:extLst>
              <a:ext uri="{FF2B5EF4-FFF2-40B4-BE49-F238E27FC236}">
                <a16:creationId xmlns:a16="http://schemas.microsoft.com/office/drawing/2014/main" id="{697663FB-A58B-4E6A-AD35-E606A4AF9EC8}"/>
              </a:ext>
            </a:extLst>
          </p:cNvPr>
          <p:cNvPicPr>
            <a:picLocks noChangeAspect="1"/>
          </p:cNvPicPr>
          <p:nvPr/>
        </p:nvPicPr>
        <p:blipFill rotWithShape="1">
          <a:blip r:embed="rId4"/>
          <a:srcRect l="32654" t="22260" r="32790" b="56866"/>
          <a:stretch/>
        </p:blipFill>
        <p:spPr>
          <a:xfrm>
            <a:off x="123826" y="2009015"/>
            <a:ext cx="664112" cy="494612"/>
          </a:xfrm>
          <a:prstGeom prst="rect">
            <a:avLst/>
          </a:prstGeom>
          <a:solidFill>
            <a:schemeClr val="bg1"/>
          </a:solidFill>
        </p:spPr>
      </p:pic>
      <p:sp>
        <p:nvSpPr>
          <p:cNvPr id="20" name="Rectangle 19">
            <a:extLst>
              <a:ext uri="{FF2B5EF4-FFF2-40B4-BE49-F238E27FC236}">
                <a16:creationId xmlns:a16="http://schemas.microsoft.com/office/drawing/2014/main" id="{812045D0-3A18-4E93-BA3B-C698CE31E6D8}"/>
              </a:ext>
            </a:extLst>
          </p:cNvPr>
          <p:cNvSpPr/>
          <p:nvPr/>
        </p:nvSpPr>
        <p:spPr>
          <a:xfrm>
            <a:off x="4127863" y="1077342"/>
            <a:ext cx="4558936" cy="553998"/>
          </a:xfrm>
          <a:prstGeom prst="rect">
            <a:avLst/>
          </a:prstGeom>
        </p:spPr>
        <p:txBody>
          <a:bodyPr wrap="square" lIns="0" tIns="0" rIns="0" bIns="0" anchor="t" anchorCtr="0">
            <a:spAutoFit/>
          </a:bodyPr>
          <a:lstStyle/>
          <a:p>
            <a:r>
              <a:rPr lang="en-US" sz="1800" b="1" dirty="0">
                <a:solidFill>
                  <a:schemeClr val="accent1"/>
                </a:solidFill>
              </a:rPr>
              <a:t>Video object tracking </a:t>
            </a:r>
            <a:r>
              <a:rPr lang="en-US" sz="1800" dirty="0">
                <a:solidFill>
                  <a:srgbClr val="FFFFFF"/>
                </a:solidFill>
              </a:rPr>
              <a:t>with </a:t>
            </a:r>
            <a:r>
              <a:rPr lang="en-US" sz="1800" dirty="0" err="1">
                <a:solidFill>
                  <a:srgbClr val="FFFFFF"/>
                </a:solidFill>
              </a:rPr>
              <a:t>SageMaker</a:t>
            </a:r>
            <a:r>
              <a:rPr lang="en-US" sz="1800" dirty="0">
                <a:solidFill>
                  <a:srgbClr val="FFFFFF"/>
                </a:solidFill>
              </a:rPr>
              <a:t> Ground Truth</a:t>
            </a:r>
          </a:p>
        </p:txBody>
      </p:sp>
      <p:sp>
        <p:nvSpPr>
          <p:cNvPr id="21" name="Rectangle 20">
            <a:extLst>
              <a:ext uri="{FF2B5EF4-FFF2-40B4-BE49-F238E27FC236}">
                <a16:creationId xmlns:a16="http://schemas.microsoft.com/office/drawing/2014/main" id="{5A24A875-28AF-44DE-983C-274C45EC9658}"/>
              </a:ext>
            </a:extLst>
          </p:cNvPr>
          <p:cNvSpPr/>
          <p:nvPr/>
        </p:nvSpPr>
        <p:spPr>
          <a:xfrm>
            <a:off x="457200" y="2078244"/>
            <a:ext cx="8229601" cy="2092881"/>
          </a:xfrm>
          <a:prstGeom prst="rect">
            <a:avLst/>
          </a:prstGeom>
        </p:spPr>
        <p:txBody>
          <a:bodyPr wrap="square" lIns="365760" tIns="182880" rIns="365760" bIns="182880" anchor="ctr" anchorCtr="0">
            <a:spAutoFit/>
          </a:bodyPr>
          <a:lstStyle/>
          <a:p>
            <a:pPr>
              <a:spcBef>
                <a:spcPts val="1200"/>
              </a:spcBef>
              <a:defRPr/>
            </a:pPr>
            <a:r>
              <a:rPr lang="en-US" sz="1200" dirty="0">
                <a:solidFill>
                  <a:srgbClr val="FFFFFF"/>
                </a:solidFill>
              </a:rPr>
              <a:t>At the National Football League (NFL), we continue to look for new ways to use machine learning (ML) to help our fans, broadcasters, coaches, and teams benefit from deeper insights. Building these capabilities requires large amounts of accurately labeled training data. Amazon </a:t>
            </a:r>
            <a:r>
              <a:rPr lang="en-US" sz="1200" dirty="0" err="1">
                <a:solidFill>
                  <a:srgbClr val="FFFFFF"/>
                </a:solidFill>
              </a:rPr>
              <a:t>SageMaker</a:t>
            </a:r>
            <a:r>
              <a:rPr lang="en-US" sz="1200" dirty="0">
                <a:solidFill>
                  <a:srgbClr val="FFFFFF"/>
                </a:solidFill>
              </a:rPr>
              <a:t> Ground Truth was truly a force multiplier in accelerating our project timelines. We leveraged the new video object tracking workflow in addition to other existing computer vision (CV) labeling workflows to develop labels for training a computer vision system that tracks all 22 players as they move on the field during plays. Amazon </a:t>
            </a:r>
            <a:r>
              <a:rPr lang="en-US" sz="1200" dirty="0" err="1">
                <a:solidFill>
                  <a:srgbClr val="FFFFFF"/>
                </a:solidFill>
              </a:rPr>
              <a:t>SageMaker</a:t>
            </a:r>
            <a:r>
              <a:rPr lang="en-US" sz="1200" dirty="0">
                <a:solidFill>
                  <a:srgbClr val="FFFFFF"/>
                </a:solidFill>
              </a:rPr>
              <a:t> Ground Truth reduced the timeline for developing a high-quality labeling dataset by more than 80%.” </a:t>
            </a:r>
          </a:p>
          <a:p>
            <a:pPr algn="r">
              <a:spcBef>
                <a:spcPts val="1200"/>
              </a:spcBef>
              <a:defRPr/>
            </a:pPr>
            <a:r>
              <a:rPr lang="en-US" sz="1000" b="1" dirty="0"/>
              <a:t>Jennifer Langton,</a:t>
            </a:r>
          </a:p>
          <a:p>
            <a:pPr marL="171446" algn="r">
              <a:tabLst>
                <a:tab pos="171446" algn="l"/>
              </a:tabLst>
              <a:defRPr/>
            </a:pPr>
            <a:r>
              <a:rPr lang="en-US" sz="800" b="1" dirty="0"/>
              <a:t>SVP, Player Health and Innovation, NFL </a:t>
            </a:r>
            <a:endParaRPr lang="en-US" sz="1050" b="1" dirty="0"/>
          </a:p>
        </p:txBody>
      </p:sp>
    </p:spTree>
    <p:extLst>
      <p:ext uri="{BB962C8B-B14F-4D97-AF65-F5344CB8AC3E}">
        <p14:creationId xmlns:p14="http://schemas.microsoft.com/office/powerpoint/2010/main" val="1441988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F47178A-2060-4030-863B-6BB6AC599DCE}"/>
              </a:ext>
            </a:extLst>
          </p:cNvPr>
          <p:cNvPicPr>
            <a:picLocks noChangeAspect="1"/>
          </p:cNvPicPr>
          <p:nvPr/>
        </p:nvPicPr>
        <p:blipFill>
          <a:blip r:embed="rId3"/>
          <a:stretch>
            <a:fillRect/>
          </a:stretch>
        </p:blipFill>
        <p:spPr>
          <a:xfrm>
            <a:off x="1079539" y="1000125"/>
            <a:ext cx="2304488" cy="719390"/>
          </a:xfrm>
          <a:prstGeom prst="rect">
            <a:avLst/>
          </a:prstGeom>
        </p:spPr>
      </p:pic>
      <p:sp>
        <p:nvSpPr>
          <p:cNvPr id="16" name="Rectangle 15">
            <a:extLst>
              <a:ext uri="{FF2B5EF4-FFF2-40B4-BE49-F238E27FC236}">
                <a16:creationId xmlns:a16="http://schemas.microsoft.com/office/drawing/2014/main" id="{8D78446A-8C06-4A5A-9F40-3D087D18FDE0}"/>
              </a:ext>
            </a:extLst>
          </p:cNvPr>
          <p:cNvSpPr/>
          <p:nvPr/>
        </p:nvSpPr>
        <p:spPr>
          <a:xfrm>
            <a:off x="457199" y="2078243"/>
            <a:ext cx="8246070" cy="2093093"/>
          </a:xfrm>
          <a:prstGeom prst="rect">
            <a:avLst/>
          </a:prstGeom>
          <a:ln w="12700">
            <a:gradFill>
              <a:gsLst>
                <a:gs pos="55000">
                  <a:schemeClr val="accent2"/>
                </a:gs>
                <a:gs pos="45000">
                  <a:schemeClr val="accent2"/>
                </a:gs>
                <a:gs pos="15000">
                  <a:schemeClr val="accent3"/>
                </a:gs>
                <a:gs pos="85000">
                  <a:schemeClr val="accent1"/>
                </a:gs>
              </a:gsLst>
              <a:lin ang="0" scaled="0"/>
            </a:gradFill>
            <a:tailEnd type="none"/>
          </a:ln>
          <a:effectLst/>
        </p:spPr>
        <p:style>
          <a:lnRef idx="2">
            <a:schemeClr val="accent1"/>
          </a:lnRef>
          <a:fillRef idx="0">
            <a:schemeClr val="accent1"/>
          </a:fillRef>
          <a:effectRef idx="1">
            <a:schemeClr val="accent1"/>
          </a:effectRef>
          <a:fontRef idx="minor">
            <a:schemeClr val="tx1"/>
          </a:fontRef>
        </p:style>
        <p:txBody>
          <a:bodyPr lIns="182880" tIns="146304" rIns="182880" bIns="146304" rtlCol="0" anchor="ctr"/>
          <a:lstStyle/>
          <a:p>
            <a:pPr algn="ctr"/>
            <a:endParaRPr lang="en-US" sz="1800" dirty="0" err="1"/>
          </a:p>
        </p:txBody>
      </p:sp>
      <p:sp>
        <p:nvSpPr>
          <p:cNvPr id="18" name="Rectangle 17">
            <a:extLst>
              <a:ext uri="{FF2B5EF4-FFF2-40B4-BE49-F238E27FC236}">
                <a16:creationId xmlns:a16="http://schemas.microsoft.com/office/drawing/2014/main" id="{DB24B843-7000-4D2F-A898-00454596746F}"/>
              </a:ext>
            </a:extLst>
          </p:cNvPr>
          <p:cNvSpPr/>
          <p:nvPr/>
        </p:nvSpPr>
        <p:spPr>
          <a:xfrm>
            <a:off x="4127863" y="955227"/>
            <a:ext cx="4558936" cy="830997"/>
          </a:xfrm>
          <a:prstGeom prst="rect">
            <a:avLst/>
          </a:prstGeom>
        </p:spPr>
        <p:txBody>
          <a:bodyPr wrap="square" lIns="0" tIns="0" rIns="0" bIns="0" anchor="t" anchorCtr="0">
            <a:spAutoFit/>
          </a:bodyPr>
          <a:lstStyle/>
          <a:p>
            <a:pPr>
              <a:defRPr/>
            </a:pPr>
            <a:r>
              <a:rPr lang="en-US" sz="1800" b="1" dirty="0">
                <a:solidFill>
                  <a:schemeClr val="accent1"/>
                </a:solidFill>
              </a:rPr>
              <a:t>Named entity recognition text classification </a:t>
            </a:r>
            <a:r>
              <a:rPr lang="en-US" sz="1800" dirty="0">
                <a:solidFill>
                  <a:srgbClr val="FFFFFF"/>
                </a:solidFill>
              </a:rPr>
              <a:t>with </a:t>
            </a:r>
            <a:r>
              <a:rPr lang="en-US" sz="1800" dirty="0" err="1">
                <a:solidFill>
                  <a:srgbClr val="FFFFFF"/>
                </a:solidFill>
              </a:rPr>
              <a:t>SageMaker</a:t>
            </a:r>
            <a:r>
              <a:rPr lang="en-US" sz="1800" dirty="0">
                <a:solidFill>
                  <a:srgbClr val="FFFFFF"/>
                </a:solidFill>
              </a:rPr>
              <a:t> Ground Truth</a:t>
            </a:r>
          </a:p>
        </p:txBody>
      </p:sp>
      <p:sp>
        <p:nvSpPr>
          <p:cNvPr id="19" name="Rectangle 18">
            <a:extLst>
              <a:ext uri="{FF2B5EF4-FFF2-40B4-BE49-F238E27FC236}">
                <a16:creationId xmlns:a16="http://schemas.microsoft.com/office/drawing/2014/main" id="{75F53501-14B8-4571-A2A1-50F6F5A53921}"/>
              </a:ext>
            </a:extLst>
          </p:cNvPr>
          <p:cNvSpPr/>
          <p:nvPr/>
        </p:nvSpPr>
        <p:spPr>
          <a:xfrm>
            <a:off x="457200" y="2078244"/>
            <a:ext cx="8229601" cy="1908215"/>
          </a:xfrm>
          <a:prstGeom prst="rect">
            <a:avLst/>
          </a:prstGeom>
        </p:spPr>
        <p:txBody>
          <a:bodyPr wrap="square" lIns="365760" tIns="182880" rIns="365760" bIns="182880" anchor="t" anchorCtr="0">
            <a:spAutoFit/>
          </a:bodyPr>
          <a:lstStyle/>
          <a:p>
            <a:pPr>
              <a:spcBef>
                <a:spcPts val="1200"/>
              </a:spcBef>
              <a:defRPr/>
            </a:pPr>
            <a:r>
              <a:rPr lang="en-US" sz="1200" dirty="0">
                <a:solidFill>
                  <a:srgbClr val="FFFFFF"/>
                </a:solidFill>
              </a:rPr>
              <a:t>Amazon </a:t>
            </a:r>
            <a:r>
              <a:rPr lang="en-US" sz="1200" dirty="0" err="1">
                <a:solidFill>
                  <a:srgbClr val="FFFFFF"/>
                </a:solidFill>
              </a:rPr>
              <a:t>SageMaker</a:t>
            </a:r>
            <a:r>
              <a:rPr lang="en-US" sz="1200" dirty="0">
                <a:solidFill>
                  <a:srgbClr val="FFFFFF"/>
                </a:solidFill>
              </a:rPr>
              <a:t> Ground Truth meets our needs and makes it easy for our data scientists and engineers to create data labeling jobs. Amazon </a:t>
            </a:r>
            <a:r>
              <a:rPr lang="en-US" sz="1200" dirty="0" err="1">
                <a:solidFill>
                  <a:srgbClr val="FFFFFF"/>
                </a:solidFill>
              </a:rPr>
              <a:t>SageMaker</a:t>
            </a:r>
            <a:r>
              <a:rPr lang="en-US" sz="1200" dirty="0">
                <a:solidFill>
                  <a:srgbClr val="FFFFFF"/>
                </a:solidFill>
              </a:rPr>
              <a:t> Ground Truth not only speeds up our data labeling efforts, but it also improves the quality of the labeled data. Amazon </a:t>
            </a:r>
            <a:r>
              <a:rPr lang="en-US" sz="1200" dirty="0" err="1">
                <a:solidFill>
                  <a:srgbClr val="FFFFFF"/>
                </a:solidFill>
              </a:rPr>
              <a:t>SageMaker</a:t>
            </a:r>
            <a:r>
              <a:rPr lang="en-US" sz="1200" dirty="0">
                <a:solidFill>
                  <a:srgbClr val="FFFFFF"/>
                </a:solidFill>
              </a:rPr>
              <a:t> Ground Truth gives us the flexibility use our own labelers when labeling sensitive customer data or, for labeling with non-sensitive data, we get seamless access to Amazon Mechanical Turk or third-party vendor workers. Amazon </a:t>
            </a:r>
            <a:r>
              <a:rPr lang="en-US" sz="1200" dirty="0" err="1">
                <a:solidFill>
                  <a:srgbClr val="FFFFFF"/>
                </a:solidFill>
              </a:rPr>
              <a:t>SageMaker</a:t>
            </a:r>
            <a:r>
              <a:rPr lang="en-US" sz="1200" dirty="0">
                <a:solidFill>
                  <a:srgbClr val="FFFFFF"/>
                </a:solidFill>
              </a:rPr>
              <a:t> Ground Truth has been a critical enabler for our ML initiatives.” </a:t>
            </a:r>
          </a:p>
          <a:p>
            <a:pPr algn="r">
              <a:spcBef>
                <a:spcPts val="1200"/>
              </a:spcBef>
              <a:defRPr/>
            </a:pPr>
            <a:r>
              <a:rPr lang="en-US" sz="1000" b="1" dirty="0"/>
              <a:t>Michelle Du,</a:t>
            </a:r>
          </a:p>
          <a:p>
            <a:pPr marL="171446" algn="r">
              <a:tabLst>
                <a:tab pos="171446" algn="l"/>
              </a:tabLst>
              <a:defRPr/>
            </a:pPr>
            <a:r>
              <a:rPr lang="en-US" sz="800" b="1" dirty="0"/>
              <a:t>Data Scientist, Airbnb</a:t>
            </a:r>
            <a:endParaRPr lang="en-US" sz="1050" b="1" dirty="0"/>
          </a:p>
        </p:txBody>
      </p:sp>
      <p:pic>
        <p:nvPicPr>
          <p:cNvPr id="24" name="Picture 23">
            <a:extLst>
              <a:ext uri="{FF2B5EF4-FFF2-40B4-BE49-F238E27FC236}">
                <a16:creationId xmlns:a16="http://schemas.microsoft.com/office/drawing/2014/main" id="{C32ED1BE-B4C9-4120-85A5-C38692F53EE8}"/>
              </a:ext>
            </a:extLst>
          </p:cNvPr>
          <p:cNvPicPr>
            <a:picLocks noChangeAspect="1"/>
          </p:cNvPicPr>
          <p:nvPr/>
        </p:nvPicPr>
        <p:blipFill rotWithShape="1">
          <a:blip r:embed="rId4"/>
          <a:srcRect l="32654" t="22260" r="32790" b="56866"/>
          <a:stretch/>
        </p:blipFill>
        <p:spPr>
          <a:xfrm>
            <a:off x="123826" y="2009015"/>
            <a:ext cx="664112" cy="494612"/>
          </a:xfrm>
          <a:prstGeom prst="rect">
            <a:avLst/>
          </a:prstGeom>
          <a:solidFill>
            <a:schemeClr val="bg1"/>
          </a:solidFill>
        </p:spPr>
      </p:pic>
    </p:spTree>
    <p:extLst>
      <p:ext uri="{BB962C8B-B14F-4D97-AF65-F5344CB8AC3E}">
        <p14:creationId xmlns:p14="http://schemas.microsoft.com/office/powerpoint/2010/main" val="21963615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T‑Mobile Logo (magenta on transparent, RGB, PNG) | T‑Mobile Newsroom">
            <a:extLst>
              <a:ext uri="{FF2B5EF4-FFF2-40B4-BE49-F238E27FC236}">
                <a16:creationId xmlns:a16="http://schemas.microsoft.com/office/drawing/2014/main" id="{0F463979-9F7C-463C-96E6-DC1A6F2F15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5218" y="1046667"/>
            <a:ext cx="2462486" cy="601940"/>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a:extLst>
              <a:ext uri="{FF2B5EF4-FFF2-40B4-BE49-F238E27FC236}">
                <a16:creationId xmlns:a16="http://schemas.microsoft.com/office/drawing/2014/main" id="{0AEE0E15-1987-46DC-9A33-08C5770FB5DE}"/>
              </a:ext>
            </a:extLst>
          </p:cNvPr>
          <p:cNvSpPr/>
          <p:nvPr/>
        </p:nvSpPr>
        <p:spPr>
          <a:xfrm>
            <a:off x="457199" y="2078243"/>
            <a:ext cx="8246070" cy="2093093"/>
          </a:xfrm>
          <a:prstGeom prst="rect">
            <a:avLst/>
          </a:prstGeom>
          <a:ln w="12700">
            <a:gradFill>
              <a:gsLst>
                <a:gs pos="55000">
                  <a:schemeClr val="accent2"/>
                </a:gs>
                <a:gs pos="45000">
                  <a:schemeClr val="accent2"/>
                </a:gs>
                <a:gs pos="15000">
                  <a:schemeClr val="accent3"/>
                </a:gs>
                <a:gs pos="85000">
                  <a:schemeClr val="accent1"/>
                </a:gs>
              </a:gsLst>
              <a:lin ang="0" scaled="0"/>
            </a:gradFill>
            <a:tailEnd type="none"/>
          </a:ln>
          <a:effectLst/>
        </p:spPr>
        <p:style>
          <a:lnRef idx="2">
            <a:schemeClr val="accent1"/>
          </a:lnRef>
          <a:fillRef idx="0">
            <a:schemeClr val="accent1"/>
          </a:fillRef>
          <a:effectRef idx="1">
            <a:schemeClr val="accent1"/>
          </a:effectRef>
          <a:fontRef idx="minor">
            <a:schemeClr val="tx1"/>
          </a:fontRef>
        </p:style>
        <p:txBody>
          <a:bodyPr lIns="182880" tIns="146304" rIns="182880" bIns="146304" rtlCol="0" anchor="ctr"/>
          <a:lstStyle/>
          <a:p>
            <a:pPr algn="ctr"/>
            <a:endParaRPr lang="en-US" sz="1800" dirty="0" err="1"/>
          </a:p>
        </p:txBody>
      </p:sp>
      <p:sp>
        <p:nvSpPr>
          <p:cNvPr id="18" name="Rectangle 17">
            <a:extLst>
              <a:ext uri="{FF2B5EF4-FFF2-40B4-BE49-F238E27FC236}">
                <a16:creationId xmlns:a16="http://schemas.microsoft.com/office/drawing/2014/main" id="{7A6DD307-B2AD-4598-85D9-2999A9C07E29}"/>
              </a:ext>
            </a:extLst>
          </p:cNvPr>
          <p:cNvSpPr/>
          <p:nvPr/>
        </p:nvSpPr>
        <p:spPr>
          <a:xfrm>
            <a:off x="4127863" y="1069791"/>
            <a:ext cx="4558936" cy="553998"/>
          </a:xfrm>
          <a:prstGeom prst="rect">
            <a:avLst/>
          </a:prstGeom>
        </p:spPr>
        <p:txBody>
          <a:bodyPr wrap="square" lIns="0" tIns="0" rIns="0" bIns="0" anchor="t" anchorCtr="0">
            <a:spAutoFit/>
          </a:bodyPr>
          <a:lstStyle/>
          <a:p>
            <a:r>
              <a:rPr lang="en-US" sz="1800" b="1" dirty="0">
                <a:solidFill>
                  <a:schemeClr val="accent1"/>
                </a:solidFill>
              </a:rPr>
              <a:t>Text classification </a:t>
            </a:r>
            <a:r>
              <a:rPr lang="en-US" sz="1800" dirty="0">
                <a:solidFill>
                  <a:srgbClr val="FFFFFF"/>
                </a:solidFill>
              </a:rPr>
              <a:t>with </a:t>
            </a:r>
            <a:r>
              <a:rPr lang="en-US" sz="1800" dirty="0" err="1">
                <a:solidFill>
                  <a:srgbClr val="FFFFFF"/>
                </a:solidFill>
              </a:rPr>
              <a:t>SageMaker</a:t>
            </a:r>
            <a:r>
              <a:rPr lang="en-US" sz="1800" dirty="0">
                <a:solidFill>
                  <a:srgbClr val="FFFFFF"/>
                </a:solidFill>
              </a:rPr>
              <a:t> Ground Truth</a:t>
            </a:r>
          </a:p>
        </p:txBody>
      </p:sp>
      <p:sp>
        <p:nvSpPr>
          <p:cNvPr id="19" name="Rectangle 18">
            <a:extLst>
              <a:ext uri="{FF2B5EF4-FFF2-40B4-BE49-F238E27FC236}">
                <a16:creationId xmlns:a16="http://schemas.microsoft.com/office/drawing/2014/main" id="{A90B588F-2032-4A40-B301-7C58F9A60EEE}"/>
              </a:ext>
            </a:extLst>
          </p:cNvPr>
          <p:cNvSpPr/>
          <p:nvPr/>
        </p:nvSpPr>
        <p:spPr>
          <a:xfrm>
            <a:off x="457200" y="2078244"/>
            <a:ext cx="8229601" cy="2092881"/>
          </a:xfrm>
          <a:prstGeom prst="rect">
            <a:avLst/>
          </a:prstGeom>
        </p:spPr>
        <p:txBody>
          <a:bodyPr wrap="square" lIns="365760" tIns="182880" rIns="365760" bIns="182880" anchor="t" anchorCtr="0">
            <a:spAutoFit/>
          </a:bodyPr>
          <a:lstStyle/>
          <a:p>
            <a:pPr>
              <a:spcBef>
                <a:spcPts val="1200"/>
              </a:spcBef>
              <a:defRPr/>
            </a:pPr>
            <a:r>
              <a:rPr lang="en-US" sz="1200" dirty="0">
                <a:solidFill>
                  <a:srgbClr val="FFFFFF"/>
                </a:solidFill>
              </a:rPr>
              <a:t>The AI @ T-Mobile team is integrating AI and machine learning into the systems in our customer care centers enabling our Team of Experts to serve customers with greater speed and accuracy through Natural Language Understanding models that show them relevant, contextual customer information in real-time. Labeling data has been foundational to creating high performing models but is also a monotonous task for our data scientists and software engineers. </a:t>
            </a:r>
            <a:r>
              <a:rPr lang="en-US" sz="1200" dirty="0" err="1">
                <a:solidFill>
                  <a:srgbClr val="FFFFFF"/>
                </a:solidFill>
              </a:rPr>
              <a:t>SageMaker</a:t>
            </a:r>
            <a:r>
              <a:rPr lang="en-US" sz="1200" dirty="0">
                <a:solidFill>
                  <a:srgbClr val="FFFFFF"/>
                </a:solidFill>
              </a:rPr>
              <a:t> Ground Truth makes the data labeling process easy, efficient and accessible, freeing up time for them to focus on what they love—building products that deliver the best experiences for our customers and care representatives.” </a:t>
            </a:r>
          </a:p>
          <a:p>
            <a:pPr algn="r">
              <a:spcBef>
                <a:spcPts val="1200"/>
              </a:spcBef>
              <a:defRPr/>
            </a:pPr>
            <a:r>
              <a:rPr lang="en-US" sz="1000" b="1" dirty="0"/>
              <a:t>Matthew Davis,</a:t>
            </a:r>
          </a:p>
          <a:p>
            <a:pPr marL="171446" algn="r">
              <a:tabLst>
                <a:tab pos="171446" algn="l"/>
              </a:tabLst>
              <a:defRPr/>
            </a:pPr>
            <a:r>
              <a:rPr lang="en-US" sz="800" b="1" dirty="0"/>
              <a:t>VP of IT Development, T-Mobile</a:t>
            </a:r>
            <a:endParaRPr lang="en-US" sz="1050" b="1" dirty="0"/>
          </a:p>
        </p:txBody>
      </p:sp>
      <p:pic>
        <p:nvPicPr>
          <p:cNvPr id="23" name="Picture 22">
            <a:extLst>
              <a:ext uri="{FF2B5EF4-FFF2-40B4-BE49-F238E27FC236}">
                <a16:creationId xmlns:a16="http://schemas.microsoft.com/office/drawing/2014/main" id="{535E22D3-7632-4A11-8028-EC160E375547}"/>
              </a:ext>
            </a:extLst>
          </p:cNvPr>
          <p:cNvPicPr>
            <a:picLocks noChangeAspect="1"/>
          </p:cNvPicPr>
          <p:nvPr/>
        </p:nvPicPr>
        <p:blipFill rotWithShape="1">
          <a:blip r:embed="rId4"/>
          <a:srcRect l="32654" t="22260" r="32790" b="56866"/>
          <a:stretch/>
        </p:blipFill>
        <p:spPr>
          <a:xfrm>
            <a:off x="123826" y="2009015"/>
            <a:ext cx="664112" cy="494612"/>
          </a:xfrm>
          <a:prstGeom prst="rect">
            <a:avLst/>
          </a:prstGeom>
          <a:solidFill>
            <a:schemeClr val="bg1"/>
          </a:solidFill>
        </p:spPr>
      </p:pic>
    </p:spTree>
    <p:extLst>
      <p:ext uri="{BB962C8B-B14F-4D97-AF65-F5344CB8AC3E}">
        <p14:creationId xmlns:p14="http://schemas.microsoft.com/office/powerpoint/2010/main" val="1120146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426AE21-0FB5-0642-9CF6-3637B1A4414F}"/>
              </a:ext>
            </a:extLst>
          </p:cNvPr>
          <p:cNvPicPr>
            <a:picLocks noChangeAspect="1"/>
          </p:cNvPicPr>
          <p:nvPr/>
        </p:nvPicPr>
        <p:blipFill>
          <a:blip r:embed="rId3"/>
          <a:stretch>
            <a:fillRect/>
          </a:stretch>
        </p:blipFill>
        <p:spPr>
          <a:xfrm>
            <a:off x="789848" y="1100772"/>
            <a:ext cx="2872740" cy="497205"/>
          </a:xfrm>
          <a:prstGeom prst="rect">
            <a:avLst/>
          </a:prstGeom>
        </p:spPr>
      </p:pic>
      <p:sp>
        <p:nvSpPr>
          <p:cNvPr id="16" name="Rectangle 15">
            <a:extLst>
              <a:ext uri="{FF2B5EF4-FFF2-40B4-BE49-F238E27FC236}">
                <a16:creationId xmlns:a16="http://schemas.microsoft.com/office/drawing/2014/main" id="{5CFFAECE-862E-4DFC-B029-AE3CB3990F4A}"/>
              </a:ext>
            </a:extLst>
          </p:cNvPr>
          <p:cNvSpPr/>
          <p:nvPr/>
        </p:nvSpPr>
        <p:spPr>
          <a:xfrm>
            <a:off x="457199" y="2077356"/>
            <a:ext cx="8246070" cy="2093093"/>
          </a:xfrm>
          <a:prstGeom prst="rect">
            <a:avLst/>
          </a:prstGeom>
          <a:ln w="12700">
            <a:gradFill>
              <a:gsLst>
                <a:gs pos="55000">
                  <a:schemeClr val="accent2"/>
                </a:gs>
                <a:gs pos="45000">
                  <a:schemeClr val="accent2"/>
                </a:gs>
                <a:gs pos="15000">
                  <a:schemeClr val="accent3"/>
                </a:gs>
                <a:gs pos="85000">
                  <a:schemeClr val="accent1"/>
                </a:gs>
              </a:gsLst>
              <a:lin ang="0" scaled="0"/>
            </a:gradFill>
            <a:tailEnd type="none"/>
          </a:ln>
          <a:effectLst/>
        </p:spPr>
        <p:style>
          <a:lnRef idx="2">
            <a:schemeClr val="accent1"/>
          </a:lnRef>
          <a:fillRef idx="0">
            <a:schemeClr val="accent1"/>
          </a:fillRef>
          <a:effectRef idx="1">
            <a:schemeClr val="accent1"/>
          </a:effectRef>
          <a:fontRef idx="minor">
            <a:schemeClr val="tx1"/>
          </a:fontRef>
        </p:style>
        <p:txBody>
          <a:bodyPr lIns="182880" tIns="146304" rIns="182880" bIns="146304" rtlCol="0" anchor="ctr"/>
          <a:lstStyle/>
          <a:p>
            <a:pPr algn="ctr"/>
            <a:endParaRPr lang="en-US" sz="1800" dirty="0" err="1"/>
          </a:p>
        </p:txBody>
      </p:sp>
      <p:sp>
        <p:nvSpPr>
          <p:cNvPr id="18" name="Rectangle 17">
            <a:extLst>
              <a:ext uri="{FF2B5EF4-FFF2-40B4-BE49-F238E27FC236}">
                <a16:creationId xmlns:a16="http://schemas.microsoft.com/office/drawing/2014/main" id="{5E3E39E2-6AD5-4382-9848-7B4EC815704E}"/>
              </a:ext>
            </a:extLst>
          </p:cNvPr>
          <p:cNvSpPr/>
          <p:nvPr/>
        </p:nvSpPr>
        <p:spPr>
          <a:xfrm>
            <a:off x="4127863" y="1083232"/>
            <a:ext cx="4558936" cy="553998"/>
          </a:xfrm>
          <a:prstGeom prst="rect">
            <a:avLst/>
          </a:prstGeom>
        </p:spPr>
        <p:txBody>
          <a:bodyPr wrap="square" lIns="0" tIns="0" rIns="0" bIns="0" anchor="t" anchorCtr="0">
            <a:spAutoFit/>
          </a:bodyPr>
          <a:lstStyle/>
          <a:p>
            <a:r>
              <a:rPr lang="en-US" sz="1800" b="1" dirty="0">
                <a:solidFill>
                  <a:schemeClr val="accent1"/>
                </a:solidFill>
              </a:rPr>
              <a:t>Object detection and classification </a:t>
            </a:r>
            <a:r>
              <a:rPr lang="en-US" sz="1800" dirty="0">
                <a:solidFill>
                  <a:srgbClr val="FFFFFF"/>
                </a:solidFill>
              </a:rPr>
              <a:t>with </a:t>
            </a:r>
            <a:r>
              <a:rPr lang="en-US" sz="1800" dirty="0" err="1">
                <a:solidFill>
                  <a:srgbClr val="FFFFFF"/>
                </a:solidFill>
              </a:rPr>
              <a:t>SageMaker</a:t>
            </a:r>
            <a:r>
              <a:rPr lang="en-US" sz="1800" dirty="0">
                <a:solidFill>
                  <a:srgbClr val="FFFFFF"/>
                </a:solidFill>
              </a:rPr>
              <a:t> Ground Truth</a:t>
            </a:r>
          </a:p>
        </p:txBody>
      </p:sp>
      <p:sp>
        <p:nvSpPr>
          <p:cNvPr id="19" name="Rectangle 18">
            <a:extLst>
              <a:ext uri="{FF2B5EF4-FFF2-40B4-BE49-F238E27FC236}">
                <a16:creationId xmlns:a16="http://schemas.microsoft.com/office/drawing/2014/main" id="{5017CD0C-3A92-418C-AB74-E95A8E1DD010}"/>
              </a:ext>
            </a:extLst>
          </p:cNvPr>
          <p:cNvSpPr/>
          <p:nvPr/>
        </p:nvSpPr>
        <p:spPr>
          <a:xfrm>
            <a:off x="457200" y="2078244"/>
            <a:ext cx="8229601" cy="1538883"/>
          </a:xfrm>
          <a:prstGeom prst="rect">
            <a:avLst/>
          </a:prstGeom>
        </p:spPr>
        <p:txBody>
          <a:bodyPr wrap="square" lIns="365760" tIns="182880" rIns="365760" bIns="182880" anchor="t" anchorCtr="0">
            <a:spAutoFit/>
          </a:bodyPr>
          <a:lstStyle/>
          <a:p>
            <a:pPr>
              <a:spcBef>
                <a:spcPts val="1200"/>
              </a:spcBef>
              <a:defRPr/>
            </a:pPr>
            <a:r>
              <a:rPr lang="en-US" sz="1200" dirty="0">
                <a:solidFill>
                  <a:srgbClr val="FFFFFF"/>
                </a:solidFill>
              </a:rPr>
              <a:t>Amazon </a:t>
            </a:r>
            <a:r>
              <a:rPr lang="en-US" sz="1200" dirty="0" err="1">
                <a:solidFill>
                  <a:srgbClr val="FFFFFF"/>
                </a:solidFill>
              </a:rPr>
              <a:t>SageMaker</a:t>
            </a:r>
            <a:r>
              <a:rPr lang="en-US" sz="1200" dirty="0">
                <a:solidFill>
                  <a:srgbClr val="FFFFFF"/>
                </a:solidFill>
              </a:rPr>
              <a:t> Ground Truth is instrumental in helping us achieve our objectives here. First, it provides an intuitive user interface to kicking off labeling jobs to get started quickly. In addition, the service offers the extensibility to design and deploy customer specific labeling workflows. Amazon </a:t>
            </a:r>
            <a:r>
              <a:rPr lang="en-US" sz="1200" dirty="0" err="1">
                <a:solidFill>
                  <a:srgbClr val="FFFFFF"/>
                </a:solidFill>
              </a:rPr>
              <a:t>SageMaker</a:t>
            </a:r>
            <a:r>
              <a:rPr lang="en-US" sz="1200" dirty="0">
                <a:solidFill>
                  <a:srgbClr val="FFFFFF"/>
                </a:solidFill>
              </a:rPr>
              <a:t> Ground Truth will continue to be an important part of our AI initiatives going forward.” </a:t>
            </a:r>
          </a:p>
          <a:p>
            <a:pPr algn="r">
              <a:spcBef>
                <a:spcPts val="1200"/>
              </a:spcBef>
              <a:defRPr/>
            </a:pPr>
            <a:r>
              <a:rPr lang="en-US" sz="1000" b="1" dirty="0"/>
              <a:t>Krishnan Hariharan,</a:t>
            </a:r>
          </a:p>
          <a:p>
            <a:pPr marL="171446" algn="r">
              <a:tabLst>
                <a:tab pos="171446" algn="l"/>
              </a:tabLst>
              <a:defRPr/>
            </a:pPr>
            <a:r>
              <a:rPr lang="en-US" sz="800" b="1" dirty="0"/>
              <a:t>Vice President of Product, </a:t>
            </a:r>
            <a:r>
              <a:rPr lang="en-US" sz="800" b="1" dirty="0" err="1"/>
              <a:t>PrecisionHawk</a:t>
            </a:r>
            <a:endParaRPr lang="en-US" sz="1050" b="1" dirty="0"/>
          </a:p>
        </p:txBody>
      </p:sp>
      <p:pic>
        <p:nvPicPr>
          <p:cNvPr id="23" name="Picture 22">
            <a:extLst>
              <a:ext uri="{FF2B5EF4-FFF2-40B4-BE49-F238E27FC236}">
                <a16:creationId xmlns:a16="http://schemas.microsoft.com/office/drawing/2014/main" id="{0DD6DA35-5838-409A-887D-A20AD16B16F3}"/>
              </a:ext>
            </a:extLst>
          </p:cNvPr>
          <p:cNvPicPr>
            <a:picLocks noChangeAspect="1"/>
          </p:cNvPicPr>
          <p:nvPr/>
        </p:nvPicPr>
        <p:blipFill rotWithShape="1">
          <a:blip r:embed="rId4"/>
          <a:srcRect l="32654" t="22260" r="32790" b="56866"/>
          <a:stretch/>
        </p:blipFill>
        <p:spPr>
          <a:xfrm>
            <a:off x="123826" y="2009015"/>
            <a:ext cx="664112" cy="494612"/>
          </a:xfrm>
          <a:prstGeom prst="rect">
            <a:avLst/>
          </a:prstGeom>
          <a:solidFill>
            <a:schemeClr val="bg1"/>
          </a:solidFill>
        </p:spPr>
      </p:pic>
    </p:spTree>
    <p:extLst>
      <p:ext uri="{BB962C8B-B14F-4D97-AF65-F5344CB8AC3E}">
        <p14:creationId xmlns:p14="http://schemas.microsoft.com/office/powerpoint/2010/main" val="3593833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CF9F8B-09F6-EC45-9C20-A6012D5C7A34}"/>
              </a:ext>
            </a:extLst>
          </p:cNvPr>
          <p:cNvSpPr>
            <a:spLocks noGrp="1"/>
          </p:cNvSpPr>
          <p:nvPr>
            <p:ph type="title"/>
          </p:nvPr>
        </p:nvSpPr>
        <p:spPr>
          <a:xfrm>
            <a:off x="457200" y="1029819"/>
            <a:ext cx="2004060" cy="686436"/>
          </a:xfrm>
        </p:spPr>
        <p:txBody>
          <a:bodyPr/>
          <a:lstStyle/>
          <a:p>
            <a:r>
              <a:rPr lang="en-US" b="1" dirty="0">
                <a:solidFill>
                  <a:schemeClr val="accent1"/>
                </a:solidFill>
              </a:rPr>
              <a:t>How to get started</a:t>
            </a:r>
          </a:p>
        </p:txBody>
      </p:sp>
      <p:sp>
        <p:nvSpPr>
          <p:cNvPr id="5" name="Text Placeholder 4">
            <a:extLst>
              <a:ext uri="{FF2B5EF4-FFF2-40B4-BE49-F238E27FC236}">
                <a16:creationId xmlns:a16="http://schemas.microsoft.com/office/drawing/2014/main" id="{C6C4648C-02F9-F841-B025-16C0C5856067}"/>
              </a:ext>
            </a:extLst>
          </p:cNvPr>
          <p:cNvSpPr>
            <a:spLocks noGrp="1"/>
          </p:cNvSpPr>
          <p:nvPr>
            <p:ph type="body" sz="quarter" idx="4294967295"/>
          </p:nvPr>
        </p:nvSpPr>
        <p:spPr>
          <a:xfrm>
            <a:off x="3195942" y="1024541"/>
            <a:ext cx="5024048" cy="3486150"/>
          </a:xfrm>
        </p:spPr>
        <p:txBody>
          <a:bodyPr/>
          <a:lstStyle/>
          <a:p>
            <a:pPr>
              <a:lnSpc>
                <a:spcPct val="100000"/>
              </a:lnSpc>
              <a:spcAft>
                <a:spcPts val="1800"/>
              </a:spcAft>
            </a:pPr>
            <a:r>
              <a:rPr lang="en-US" dirty="0"/>
              <a:t>Upload your data to Amazon S3</a:t>
            </a:r>
          </a:p>
          <a:p>
            <a:pPr>
              <a:lnSpc>
                <a:spcPct val="100000"/>
              </a:lnSpc>
              <a:spcAft>
                <a:spcPts val="600"/>
              </a:spcAft>
            </a:pPr>
            <a:r>
              <a:rPr lang="en-US" dirty="0"/>
              <a:t>Ensure you have appropriate IAM permissions</a:t>
            </a:r>
          </a:p>
          <a:p>
            <a:pPr marL="228600" lvl="1" indent="-228600">
              <a:lnSpc>
                <a:spcPct val="100000"/>
              </a:lnSpc>
              <a:spcAft>
                <a:spcPts val="1800"/>
              </a:spcAft>
              <a:buFont typeface="Wingdings" pitchFamily="2" charset="2"/>
              <a:buChar char="ü"/>
            </a:pPr>
            <a:r>
              <a:rPr lang="en-US" sz="1800" dirty="0">
                <a:hlinkClick r:id="rId3"/>
              </a:rPr>
              <a:t>https://docs.aws.amazon.com/sagemaker/</a:t>
            </a:r>
            <a:br>
              <a:rPr lang="en-US" sz="1800" dirty="0">
                <a:hlinkClick r:id="rId3"/>
              </a:rPr>
            </a:br>
            <a:r>
              <a:rPr lang="en-US" sz="1800" dirty="0">
                <a:hlinkClick r:id="rId3"/>
              </a:rPr>
              <a:t>latest/dg/sms-security-general.html</a:t>
            </a:r>
            <a:endParaRPr lang="en-US" dirty="0"/>
          </a:p>
          <a:p>
            <a:pPr>
              <a:lnSpc>
                <a:spcPct val="100000"/>
              </a:lnSpc>
              <a:spcAft>
                <a:spcPts val="1800"/>
              </a:spcAft>
            </a:pPr>
            <a:r>
              <a:rPr lang="en-US" dirty="0"/>
              <a:t>Subscribe vendor listing using </a:t>
            </a:r>
            <a:br>
              <a:rPr lang="en-US" dirty="0"/>
            </a:br>
            <a:r>
              <a:rPr lang="en-US" dirty="0"/>
              <a:t>AWS Marketplace (optional)</a:t>
            </a:r>
          </a:p>
          <a:p>
            <a:pPr>
              <a:lnSpc>
                <a:spcPct val="100000"/>
              </a:lnSpc>
              <a:spcAft>
                <a:spcPts val="600"/>
              </a:spcAft>
            </a:pPr>
            <a:r>
              <a:rPr lang="en-US" dirty="0"/>
              <a:t>Launch pilot job with 100 tasks</a:t>
            </a:r>
          </a:p>
          <a:p>
            <a:pPr marL="228600" lvl="1" indent="-228600">
              <a:lnSpc>
                <a:spcPct val="100000"/>
              </a:lnSpc>
              <a:spcAft>
                <a:spcPts val="1800"/>
              </a:spcAft>
              <a:buFont typeface="Wingdings" pitchFamily="2" charset="2"/>
              <a:buChar char="ü"/>
            </a:pPr>
            <a:r>
              <a:rPr lang="en-US" dirty="0"/>
              <a:t>We will help you set up the workflow</a:t>
            </a:r>
          </a:p>
        </p:txBody>
      </p:sp>
      <p:cxnSp>
        <p:nvCxnSpPr>
          <p:cNvPr id="11" name="Straight Connector 10">
            <a:extLst>
              <a:ext uri="{FF2B5EF4-FFF2-40B4-BE49-F238E27FC236}">
                <a16:creationId xmlns:a16="http://schemas.microsoft.com/office/drawing/2014/main" id="{29A813DC-71F4-40D2-866C-C2117C7C8B2C}"/>
              </a:ext>
            </a:extLst>
          </p:cNvPr>
          <p:cNvCxnSpPr>
            <a:cxnSpLocks/>
          </p:cNvCxnSpPr>
          <p:nvPr/>
        </p:nvCxnSpPr>
        <p:spPr>
          <a:xfrm>
            <a:off x="2910192" y="0"/>
            <a:ext cx="0" cy="5143500"/>
          </a:xfrm>
          <a:prstGeom prst="line">
            <a:avLst/>
          </a:prstGeom>
          <a:ln w="31750">
            <a:gradFill flip="none" rotWithShape="1">
              <a:gsLst>
                <a:gs pos="55000">
                  <a:schemeClr val="accent2"/>
                </a:gs>
                <a:gs pos="45000">
                  <a:schemeClr val="accent2"/>
                </a:gs>
                <a:gs pos="15000">
                  <a:schemeClr val="accent3"/>
                </a:gs>
                <a:gs pos="85000">
                  <a:schemeClr val="accent1"/>
                </a:gs>
              </a:gsLst>
              <a:lin ang="16200000" scaled="1"/>
              <a:tileRect/>
            </a:gradFill>
            <a:tailEnd type="none"/>
          </a:ln>
          <a:effectLst/>
        </p:spPr>
        <p:style>
          <a:lnRef idx="2">
            <a:schemeClr val="accent1"/>
          </a:lnRef>
          <a:fillRef idx="0">
            <a:schemeClr val="accent1"/>
          </a:fillRef>
          <a:effectRef idx="1">
            <a:schemeClr val="accent1"/>
          </a:effectRef>
          <a:fontRef idx="minor">
            <a:schemeClr val="tx1"/>
          </a:fontRef>
        </p:style>
      </p:cxnSp>
      <p:sp>
        <p:nvSpPr>
          <p:cNvPr id="6" name="Oval 5">
            <a:extLst>
              <a:ext uri="{FF2B5EF4-FFF2-40B4-BE49-F238E27FC236}">
                <a16:creationId xmlns:a16="http://schemas.microsoft.com/office/drawing/2014/main" id="{25171AD0-C70D-E141-8D5B-FA7DCE5E1A29}"/>
              </a:ext>
            </a:extLst>
          </p:cNvPr>
          <p:cNvSpPr/>
          <p:nvPr/>
        </p:nvSpPr>
        <p:spPr>
          <a:xfrm>
            <a:off x="2727934" y="966108"/>
            <a:ext cx="364516" cy="364516"/>
          </a:xfrm>
          <a:prstGeom prst="ellipse">
            <a:avLst/>
          </a:prstGeom>
          <a:solidFill>
            <a:srgbClr val="FFCC00"/>
          </a:solidFill>
          <a:ln>
            <a:noFill/>
          </a:ln>
          <a:effectLst/>
        </p:spPr>
        <p:style>
          <a:lnRef idx="1">
            <a:schemeClr val="accent1"/>
          </a:lnRef>
          <a:fillRef idx="3">
            <a:schemeClr val="accent1"/>
          </a:fillRef>
          <a:effectRef idx="2">
            <a:schemeClr val="accent1"/>
          </a:effectRef>
          <a:fontRef idx="minor">
            <a:schemeClr val="lt1"/>
          </a:fontRef>
        </p:style>
        <p:txBody>
          <a:bodyPr lIns="137160" tIns="109728" rIns="137160" bIns="109728" rtlCol="0" anchor="ctr"/>
          <a:lstStyle/>
          <a:p>
            <a:pPr algn="ctr"/>
            <a:r>
              <a:rPr lang="en-US" sz="1800" b="1" dirty="0">
                <a:solidFill>
                  <a:schemeClr val="bg1"/>
                </a:solidFill>
              </a:rPr>
              <a:t>1</a:t>
            </a:r>
          </a:p>
        </p:txBody>
      </p:sp>
      <p:sp>
        <p:nvSpPr>
          <p:cNvPr id="7" name="Oval 6">
            <a:extLst>
              <a:ext uri="{FF2B5EF4-FFF2-40B4-BE49-F238E27FC236}">
                <a16:creationId xmlns:a16="http://schemas.microsoft.com/office/drawing/2014/main" id="{016D248C-1165-DC40-8036-C1569B249CEC}"/>
              </a:ext>
            </a:extLst>
          </p:cNvPr>
          <p:cNvSpPr/>
          <p:nvPr/>
        </p:nvSpPr>
        <p:spPr>
          <a:xfrm>
            <a:off x="2727934" y="1533013"/>
            <a:ext cx="364516" cy="364516"/>
          </a:xfrm>
          <a:prstGeom prst="ellipse">
            <a:avLst/>
          </a:prstGeom>
          <a:solidFill>
            <a:srgbClr val="FFBA00"/>
          </a:solidFill>
          <a:ln>
            <a:noFill/>
          </a:ln>
          <a:effectLst/>
        </p:spPr>
        <p:style>
          <a:lnRef idx="1">
            <a:schemeClr val="accent1"/>
          </a:lnRef>
          <a:fillRef idx="3">
            <a:schemeClr val="accent1"/>
          </a:fillRef>
          <a:effectRef idx="2">
            <a:schemeClr val="accent1"/>
          </a:effectRef>
          <a:fontRef idx="minor">
            <a:schemeClr val="lt1"/>
          </a:fontRef>
        </p:style>
        <p:txBody>
          <a:bodyPr lIns="137160" tIns="109728" rIns="137160" bIns="109728" rtlCol="0" anchor="ctr"/>
          <a:lstStyle/>
          <a:p>
            <a:pPr algn="ctr"/>
            <a:r>
              <a:rPr lang="en-US" sz="1800" b="1" dirty="0">
                <a:solidFill>
                  <a:schemeClr val="bg1"/>
                </a:solidFill>
              </a:rPr>
              <a:t>2</a:t>
            </a:r>
          </a:p>
        </p:txBody>
      </p:sp>
      <p:sp>
        <p:nvSpPr>
          <p:cNvPr id="8" name="Oval 7">
            <a:extLst>
              <a:ext uri="{FF2B5EF4-FFF2-40B4-BE49-F238E27FC236}">
                <a16:creationId xmlns:a16="http://schemas.microsoft.com/office/drawing/2014/main" id="{364F61F8-C29C-C54F-BBF4-A3DF3B25986D}"/>
              </a:ext>
            </a:extLst>
          </p:cNvPr>
          <p:cNvSpPr/>
          <p:nvPr/>
        </p:nvSpPr>
        <p:spPr>
          <a:xfrm>
            <a:off x="2727934" y="2767616"/>
            <a:ext cx="364516" cy="364516"/>
          </a:xfrm>
          <a:prstGeom prst="ellipse">
            <a:avLst/>
          </a:prstGeom>
          <a:solidFill>
            <a:srgbClr val="FF9900"/>
          </a:solidFill>
          <a:ln>
            <a:noFill/>
          </a:ln>
          <a:effectLst/>
        </p:spPr>
        <p:style>
          <a:lnRef idx="1">
            <a:schemeClr val="accent1"/>
          </a:lnRef>
          <a:fillRef idx="3">
            <a:schemeClr val="accent1"/>
          </a:fillRef>
          <a:effectRef idx="2">
            <a:schemeClr val="accent1"/>
          </a:effectRef>
          <a:fontRef idx="minor">
            <a:schemeClr val="lt1"/>
          </a:fontRef>
        </p:style>
        <p:txBody>
          <a:bodyPr lIns="137160" tIns="109728" rIns="137160" bIns="109728" rtlCol="0" anchor="ctr"/>
          <a:lstStyle/>
          <a:p>
            <a:pPr algn="ctr"/>
            <a:r>
              <a:rPr lang="en-US" sz="1800" b="1" dirty="0">
                <a:solidFill>
                  <a:schemeClr val="bg1"/>
                </a:solidFill>
              </a:rPr>
              <a:t>3</a:t>
            </a:r>
          </a:p>
        </p:txBody>
      </p:sp>
      <p:sp>
        <p:nvSpPr>
          <p:cNvPr id="9" name="Oval 8">
            <a:extLst>
              <a:ext uri="{FF2B5EF4-FFF2-40B4-BE49-F238E27FC236}">
                <a16:creationId xmlns:a16="http://schemas.microsoft.com/office/drawing/2014/main" id="{1D12DFB7-D9E0-CA4F-B8FA-4EA98FF33E0D}"/>
              </a:ext>
            </a:extLst>
          </p:cNvPr>
          <p:cNvSpPr/>
          <p:nvPr/>
        </p:nvSpPr>
        <p:spPr>
          <a:xfrm>
            <a:off x="2727934" y="3609370"/>
            <a:ext cx="364516" cy="364516"/>
          </a:xfrm>
          <a:prstGeom prst="ellipse">
            <a:avLst/>
          </a:prstGeom>
          <a:solidFill>
            <a:srgbClr val="FF7C26"/>
          </a:solidFill>
          <a:ln>
            <a:noFill/>
          </a:ln>
          <a:effectLst/>
        </p:spPr>
        <p:style>
          <a:lnRef idx="1">
            <a:schemeClr val="accent1"/>
          </a:lnRef>
          <a:fillRef idx="3">
            <a:schemeClr val="accent1"/>
          </a:fillRef>
          <a:effectRef idx="2">
            <a:schemeClr val="accent1"/>
          </a:effectRef>
          <a:fontRef idx="minor">
            <a:schemeClr val="lt1"/>
          </a:fontRef>
        </p:style>
        <p:txBody>
          <a:bodyPr lIns="137160" tIns="109728" rIns="137160" bIns="109728" rtlCol="0" anchor="ctr"/>
          <a:lstStyle/>
          <a:p>
            <a:pPr algn="ctr"/>
            <a:r>
              <a:rPr lang="en-US" sz="1800" b="1" dirty="0">
                <a:solidFill>
                  <a:schemeClr val="bg1"/>
                </a:solidFill>
              </a:rPr>
              <a:t>4</a:t>
            </a:r>
          </a:p>
        </p:txBody>
      </p:sp>
    </p:spTree>
    <p:extLst>
      <p:ext uri="{BB962C8B-B14F-4D97-AF65-F5344CB8AC3E}">
        <p14:creationId xmlns:p14="http://schemas.microsoft.com/office/powerpoint/2010/main" val="274877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Title 1">
            <a:extLst>
              <a:ext uri="{FF2B5EF4-FFF2-40B4-BE49-F238E27FC236}">
                <a16:creationId xmlns:a16="http://schemas.microsoft.com/office/drawing/2014/main" id="{C7A76D0C-9F4E-4C9E-A293-B41F2EBE36FE}"/>
              </a:ext>
            </a:extLst>
          </p:cNvPr>
          <p:cNvSpPr txBox="1">
            <a:spLocks/>
          </p:cNvSpPr>
          <p:nvPr/>
        </p:nvSpPr>
        <p:spPr>
          <a:xfrm>
            <a:off x="457200" y="2228532"/>
            <a:ext cx="2911205" cy="686436"/>
          </a:xfrm>
          <a:prstGeom prst="rect">
            <a:avLst/>
          </a:prstGeom>
        </p:spPr>
        <p:txBody>
          <a:bodyPr vert="horz" lIns="0" tIns="0" rIns="0" bIns="0" rtlCol="0" anchor="ctr" anchorCtr="0">
            <a:noAutofit/>
          </a:bodyPr>
          <a:lstStyle>
            <a:lvl1pPr algn="l" defTabSz="457200" rtl="0" eaLnBrk="1" latinLnBrk="0" hangingPunct="1">
              <a:lnSpc>
                <a:spcPct val="90000"/>
              </a:lnSpc>
              <a:spcBef>
                <a:spcPct val="0"/>
              </a:spcBef>
              <a:buNone/>
              <a:defRPr sz="2400" b="0" i="0" kern="1200">
                <a:solidFill>
                  <a:schemeClr val="tx1"/>
                </a:solidFill>
                <a:latin typeface="+mj-lt"/>
                <a:ea typeface="+mj-ea"/>
                <a:cs typeface="Amazon Ember Regular" charset="0"/>
              </a:defRPr>
            </a:lvl1pPr>
          </a:lstStyle>
          <a:p>
            <a:pPr defTabSz="457189"/>
            <a:r>
              <a:rPr lang="en-US" b="1" dirty="0">
                <a:solidFill>
                  <a:srgbClr val="FFCC00"/>
                </a:solidFill>
                <a:latin typeface="Amazon Ember"/>
              </a:rPr>
              <a:t>Amazon SageMaker Processing</a:t>
            </a:r>
          </a:p>
          <a:p>
            <a:pPr defTabSz="457189">
              <a:spcBef>
                <a:spcPts val="600"/>
              </a:spcBef>
            </a:pPr>
            <a:r>
              <a:rPr lang="en-US" sz="1800" dirty="0">
                <a:solidFill>
                  <a:srgbClr val="FFFFFF"/>
                </a:solidFill>
                <a:latin typeface="Amazon Ember"/>
              </a:rPr>
              <a:t>Managed solution for</a:t>
            </a:r>
            <a:br>
              <a:rPr lang="en-US" sz="1800" dirty="0">
                <a:solidFill>
                  <a:srgbClr val="FFFFFF"/>
                </a:solidFill>
                <a:latin typeface="Amazon Ember"/>
              </a:rPr>
            </a:br>
            <a:r>
              <a:rPr lang="en-US" sz="1800" dirty="0">
                <a:solidFill>
                  <a:srgbClr val="FFFFFF"/>
                </a:solidFill>
                <a:latin typeface="Amazon Ember"/>
              </a:rPr>
              <a:t>data processing and</a:t>
            </a:r>
            <a:br>
              <a:rPr lang="en-US" sz="1800" dirty="0">
                <a:solidFill>
                  <a:srgbClr val="FFFFFF"/>
                </a:solidFill>
                <a:latin typeface="Amazon Ember"/>
              </a:rPr>
            </a:br>
            <a:r>
              <a:rPr lang="en-US" sz="1800" dirty="0">
                <a:solidFill>
                  <a:srgbClr val="FFFFFF"/>
                </a:solidFill>
                <a:latin typeface="Amazon Ember"/>
              </a:rPr>
              <a:t>model evaluation jobs</a:t>
            </a:r>
          </a:p>
        </p:txBody>
      </p:sp>
      <p:grpSp>
        <p:nvGrpSpPr>
          <p:cNvPr id="9" name="Group 8">
            <a:extLst>
              <a:ext uri="{FF2B5EF4-FFF2-40B4-BE49-F238E27FC236}">
                <a16:creationId xmlns:a16="http://schemas.microsoft.com/office/drawing/2014/main" id="{53C20D0D-7EE8-483B-B7B5-8374E601FB3B}"/>
              </a:ext>
            </a:extLst>
          </p:cNvPr>
          <p:cNvGrpSpPr/>
          <p:nvPr/>
        </p:nvGrpSpPr>
        <p:grpSpPr>
          <a:xfrm>
            <a:off x="4733142" y="667665"/>
            <a:ext cx="3953658" cy="3808168"/>
            <a:chOff x="4733142" y="667665"/>
            <a:chExt cx="3953658" cy="3808168"/>
          </a:xfrm>
        </p:grpSpPr>
        <p:sp>
          <p:nvSpPr>
            <p:cNvPr id="137" name="TextBox 136">
              <a:extLst>
                <a:ext uri="{FF2B5EF4-FFF2-40B4-BE49-F238E27FC236}">
                  <a16:creationId xmlns:a16="http://schemas.microsoft.com/office/drawing/2014/main" id="{C5EE4C1C-D409-4F5D-9758-1C8BF07FE8B4}"/>
                </a:ext>
              </a:extLst>
            </p:cNvPr>
            <p:cNvSpPr txBox="1"/>
            <p:nvPr/>
          </p:nvSpPr>
          <p:spPr>
            <a:xfrm>
              <a:off x="4733142" y="667665"/>
              <a:ext cx="3953658" cy="616857"/>
            </a:xfrm>
            <a:prstGeom prst="rect">
              <a:avLst/>
            </a:prstGeom>
          </p:spPr>
          <p:txBody>
            <a:bodyPr vert="horz" lIns="182880" tIns="0" rIns="0" bIns="0" rtlCol="0" anchor="ctr" anchorCtr="0">
              <a:noAutofit/>
            </a:bodyPr>
            <a:lstStyle>
              <a:lvl1pPr indent="0">
                <a:lnSpc>
                  <a:spcPct val="90000"/>
                </a:lnSpc>
                <a:spcBef>
                  <a:spcPct val="20000"/>
                </a:spcBef>
                <a:buFontTx/>
                <a:buNone/>
                <a:defRPr b="0" i="0">
                  <a:cs typeface="Amazon Ember Regular" charset="0"/>
                </a:defRPr>
              </a:lvl1pPr>
              <a:lvl2pPr marL="742950" indent="-285750">
                <a:lnSpc>
                  <a:spcPct val="90000"/>
                </a:lnSpc>
                <a:spcBef>
                  <a:spcPct val="20000"/>
                </a:spcBef>
                <a:buFont typeface="Arial"/>
                <a:buChar char="•"/>
                <a:defRPr sz="1600" b="0" i="0">
                  <a:cs typeface="Amazon Ember Regular" charset="0"/>
                </a:defRPr>
              </a:lvl2pPr>
              <a:lvl3pPr marL="1143000" indent="-228600">
                <a:lnSpc>
                  <a:spcPct val="90000"/>
                </a:lnSpc>
                <a:spcBef>
                  <a:spcPct val="20000"/>
                </a:spcBef>
                <a:buFont typeface="Arial"/>
                <a:buChar char="•"/>
                <a:defRPr sz="1400" b="0" i="0">
                  <a:cs typeface="Amazon Ember Regular" charset="0"/>
                </a:defRPr>
              </a:lvl3pPr>
              <a:lvl4pPr marL="1600200" indent="-228600">
                <a:lnSpc>
                  <a:spcPct val="90000"/>
                </a:lnSpc>
                <a:spcBef>
                  <a:spcPct val="20000"/>
                </a:spcBef>
                <a:buFont typeface="Arial"/>
                <a:buChar char="–"/>
                <a:defRPr sz="1200" b="0" i="0">
                  <a:cs typeface="Amazon Ember Regular" charset="0"/>
                </a:defRPr>
              </a:lvl4pPr>
              <a:lvl5pPr marL="2057400" indent="-228600">
                <a:lnSpc>
                  <a:spcPct val="90000"/>
                </a:lnSpc>
                <a:spcBef>
                  <a:spcPct val="20000"/>
                </a:spcBef>
                <a:buFont typeface="Arial"/>
                <a:buChar char="»"/>
                <a:defRPr sz="1200" b="0" i="0">
                  <a:cs typeface="Amazon Ember Regular" charset="0"/>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pPr defTabSz="457189">
                <a:spcBef>
                  <a:spcPts val="600"/>
                </a:spcBef>
              </a:pPr>
              <a:r>
                <a:rPr lang="en-US" sz="1400" b="1" dirty="0">
                  <a:solidFill>
                    <a:srgbClr val="FFCC00"/>
                  </a:solidFill>
                  <a:latin typeface="Amazon Ember"/>
                </a:rPr>
                <a:t>Fully managed</a:t>
              </a:r>
            </a:p>
            <a:p>
              <a:pPr defTabSz="457189">
                <a:spcBef>
                  <a:spcPts val="0"/>
                </a:spcBef>
              </a:pPr>
              <a:r>
                <a:rPr lang="en-US" sz="1100" dirty="0">
                  <a:solidFill>
                    <a:srgbClr val="FFFFFF"/>
                  </a:solidFill>
                  <a:latin typeface="Amazon Ember"/>
                </a:rPr>
                <a:t>Achieve distributed processing for clusters</a:t>
              </a:r>
            </a:p>
          </p:txBody>
        </p:sp>
        <p:sp>
          <p:nvSpPr>
            <p:cNvPr id="138" name="TextBox 137">
              <a:extLst>
                <a:ext uri="{FF2B5EF4-FFF2-40B4-BE49-F238E27FC236}">
                  <a16:creationId xmlns:a16="http://schemas.microsoft.com/office/drawing/2014/main" id="{BEED3664-EB7A-4071-85E1-F681427E4773}"/>
                </a:ext>
              </a:extLst>
            </p:cNvPr>
            <p:cNvSpPr txBox="1"/>
            <p:nvPr/>
          </p:nvSpPr>
          <p:spPr>
            <a:xfrm>
              <a:off x="4733142" y="1465493"/>
              <a:ext cx="3953658" cy="616857"/>
            </a:xfrm>
            <a:prstGeom prst="rect">
              <a:avLst/>
            </a:prstGeom>
          </p:spPr>
          <p:txBody>
            <a:bodyPr vert="horz" lIns="182880" tIns="0" rIns="0" bIns="0" rtlCol="0" anchor="ctr" anchorCtr="0">
              <a:noAutofit/>
            </a:bodyPr>
            <a:lstStyle>
              <a:lvl1pPr indent="0">
                <a:lnSpc>
                  <a:spcPct val="90000"/>
                </a:lnSpc>
                <a:spcBef>
                  <a:spcPct val="20000"/>
                </a:spcBef>
                <a:buFontTx/>
                <a:buNone/>
                <a:defRPr b="0" i="0">
                  <a:cs typeface="Amazon Ember Regular" charset="0"/>
                </a:defRPr>
              </a:lvl1pPr>
              <a:lvl2pPr marL="742950" indent="-285750">
                <a:lnSpc>
                  <a:spcPct val="90000"/>
                </a:lnSpc>
                <a:spcBef>
                  <a:spcPct val="20000"/>
                </a:spcBef>
                <a:buFont typeface="Arial"/>
                <a:buChar char="•"/>
                <a:defRPr sz="1600" b="0" i="0">
                  <a:cs typeface="Amazon Ember Regular" charset="0"/>
                </a:defRPr>
              </a:lvl2pPr>
              <a:lvl3pPr marL="1143000" indent="-228600">
                <a:lnSpc>
                  <a:spcPct val="90000"/>
                </a:lnSpc>
                <a:spcBef>
                  <a:spcPct val="20000"/>
                </a:spcBef>
                <a:buFont typeface="Arial"/>
                <a:buChar char="•"/>
                <a:defRPr sz="1400" b="0" i="0">
                  <a:cs typeface="Amazon Ember Regular" charset="0"/>
                </a:defRPr>
              </a:lvl3pPr>
              <a:lvl4pPr marL="1600200" indent="-228600">
                <a:lnSpc>
                  <a:spcPct val="90000"/>
                </a:lnSpc>
                <a:spcBef>
                  <a:spcPct val="20000"/>
                </a:spcBef>
                <a:buFont typeface="Arial"/>
                <a:buChar char="–"/>
                <a:defRPr sz="1200" b="0" i="0">
                  <a:cs typeface="Amazon Ember Regular" charset="0"/>
                </a:defRPr>
              </a:lvl4pPr>
              <a:lvl5pPr marL="2057400" indent="-228600">
                <a:lnSpc>
                  <a:spcPct val="90000"/>
                </a:lnSpc>
                <a:spcBef>
                  <a:spcPct val="20000"/>
                </a:spcBef>
                <a:buFont typeface="Arial"/>
                <a:buChar char="»"/>
                <a:defRPr sz="1200" b="0" i="0">
                  <a:cs typeface="Amazon Ember Regular" charset="0"/>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pPr defTabSz="457189">
                <a:spcBef>
                  <a:spcPts val="600"/>
                </a:spcBef>
              </a:pPr>
              <a:r>
                <a:rPr lang="en-US" sz="1400" b="1" dirty="0">
                  <a:solidFill>
                    <a:srgbClr val="FFCC00"/>
                  </a:solidFill>
                  <a:latin typeface="Amazon Ember"/>
                </a:rPr>
                <a:t>Custom processing</a:t>
              </a:r>
            </a:p>
            <a:p>
              <a:pPr defTabSz="457189">
                <a:spcBef>
                  <a:spcPts val="0"/>
                </a:spcBef>
              </a:pPr>
              <a:r>
                <a:rPr lang="en-US" sz="1100" dirty="0">
                  <a:solidFill>
                    <a:srgbClr val="FFFFFF"/>
                  </a:solidFill>
                  <a:latin typeface="Amazon Ember"/>
                </a:rPr>
                <a:t>Bring your own script for feature engineering</a:t>
              </a:r>
            </a:p>
          </p:txBody>
        </p:sp>
        <p:sp>
          <p:nvSpPr>
            <p:cNvPr id="139" name="TextBox 138">
              <a:extLst>
                <a:ext uri="{FF2B5EF4-FFF2-40B4-BE49-F238E27FC236}">
                  <a16:creationId xmlns:a16="http://schemas.microsoft.com/office/drawing/2014/main" id="{6964C7FB-097D-408E-AE86-09233534FFF9}"/>
                </a:ext>
              </a:extLst>
            </p:cNvPr>
            <p:cNvSpPr txBox="1"/>
            <p:nvPr/>
          </p:nvSpPr>
          <p:spPr>
            <a:xfrm>
              <a:off x="4733142" y="2263321"/>
              <a:ext cx="3953658" cy="616857"/>
            </a:xfrm>
            <a:prstGeom prst="rect">
              <a:avLst/>
            </a:prstGeom>
          </p:spPr>
          <p:txBody>
            <a:bodyPr vert="horz" lIns="182880" tIns="0" rIns="0" bIns="0" rtlCol="0" anchor="ctr" anchorCtr="0">
              <a:noAutofit/>
            </a:bodyPr>
            <a:lstStyle>
              <a:lvl1pPr indent="0">
                <a:lnSpc>
                  <a:spcPct val="90000"/>
                </a:lnSpc>
                <a:spcBef>
                  <a:spcPct val="20000"/>
                </a:spcBef>
                <a:buFontTx/>
                <a:buNone/>
                <a:defRPr b="0" i="0">
                  <a:cs typeface="Amazon Ember Regular" charset="0"/>
                </a:defRPr>
              </a:lvl1pPr>
              <a:lvl2pPr marL="742950" indent="-285750">
                <a:lnSpc>
                  <a:spcPct val="90000"/>
                </a:lnSpc>
                <a:spcBef>
                  <a:spcPct val="20000"/>
                </a:spcBef>
                <a:buFont typeface="Arial"/>
                <a:buChar char="•"/>
                <a:defRPr sz="1600" b="0" i="0">
                  <a:cs typeface="Amazon Ember Regular" charset="0"/>
                </a:defRPr>
              </a:lvl2pPr>
              <a:lvl3pPr marL="1143000" indent="-228600">
                <a:lnSpc>
                  <a:spcPct val="90000"/>
                </a:lnSpc>
                <a:spcBef>
                  <a:spcPct val="20000"/>
                </a:spcBef>
                <a:buFont typeface="Arial"/>
                <a:buChar char="•"/>
                <a:defRPr sz="1400" b="0" i="0">
                  <a:cs typeface="Amazon Ember Regular" charset="0"/>
                </a:defRPr>
              </a:lvl3pPr>
              <a:lvl4pPr marL="1600200" indent="-228600">
                <a:lnSpc>
                  <a:spcPct val="90000"/>
                </a:lnSpc>
                <a:spcBef>
                  <a:spcPct val="20000"/>
                </a:spcBef>
                <a:buFont typeface="Arial"/>
                <a:buChar char="–"/>
                <a:defRPr sz="1200" b="0" i="0">
                  <a:cs typeface="Amazon Ember Regular" charset="0"/>
                </a:defRPr>
              </a:lvl4pPr>
              <a:lvl5pPr marL="2057400" indent="-228600">
                <a:lnSpc>
                  <a:spcPct val="90000"/>
                </a:lnSpc>
                <a:spcBef>
                  <a:spcPct val="20000"/>
                </a:spcBef>
                <a:buFont typeface="Arial"/>
                <a:buChar char="»"/>
                <a:defRPr sz="1200" b="0" i="0">
                  <a:cs typeface="Amazon Ember Regular" charset="0"/>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pPr defTabSz="457189">
                <a:spcBef>
                  <a:spcPts val="600"/>
                </a:spcBef>
              </a:pPr>
              <a:r>
                <a:rPr lang="en-US" sz="1400" b="1" dirty="0">
                  <a:solidFill>
                    <a:srgbClr val="FFCC00"/>
                  </a:solidFill>
                  <a:latin typeface="Amazon Ember"/>
                </a:rPr>
                <a:t>Container support</a:t>
              </a:r>
            </a:p>
            <a:p>
              <a:pPr defTabSz="457189">
                <a:spcBef>
                  <a:spcPts val="0"/>
                </a:spcBef>
              </a:pPr>
              <a:r>
                <a:rPr lang="en-US" sz="1100" dirty="0">
                  <a:solidFill>
                    <a:srgbClr val="FFFFFF"/>
                  </a:solidFill>
                  <a:latin typeface="Amazon Ember"/>
                </a:rPr>
                <a:t>Use </a:t>
              </a:r>
              <a:r>
                <a:rPr lang="en-US" sz="1100" dirty="0" err="1">
                  <a:solidFill>
                    <a:srgbClr val="FFFFFF"/>
                  </a:solidFill>
                  <a:latin typeface="Amazon Ember"/>
                </a:rPr>
                <a:t>SageMaker’s</a:t>
              </a:r>
              <a:r>
                <a:rPr lang="en-US" sz="1100" dirty="0">
                  <a:solidFill>
                    <a:srgbClr val="FFFFFF"/>
                  </a:solidFill>
                  <a:latin typeface="Amazon Ember"/>
                </a:rPr>
                <a:t> built-in containers or bring your own</a:t>
              </a:r>
            </a:p>
          </p:txBody>
        </p:sp>
        <p:sp>
          <p:nvSpPr>
            <p:cNvPr id="140" name="TextBox 139">
              <a:extLst>
                <a:ext uri="{FF2B5EF4-FFF2-40B4-BE49-F238E27FC236}">
                  <a16:creationId xmlns:a16="http://schemas.microsoft.com/office/drawing/2014/main" id="{36D83898-3239-4208-9E50-70C0991D200E}"/>
                </a:ext>
              </a:extLst>
            </p:cNvPr>
            <p:cNvSpPr txBox="1"/>
            <p:nvPr/>
          </p:nvSpPr>
          <p:spPr>
            <a:xfrm>
              <a:off x="4733142" y="3061149"/>
              <a:ext cx="3953658" cy="616857"/>
            </a:xfrm>
            <a:prstGeom prst="rect">
              <a:avLst/>
            </a:prstGeom>
          </p:spPr>
          <p:txBody>
            <a:bodyPr vert="horz" lIns="182880" tIns="0" rIns="0" bIns="0" rtlCol="0" anchor="ctr" anchorCtr="0">
              <a:noAutofit/>
            </a:bodyPr>
            <a:lstStyle>
              <a:lvl1pPr indent="0">
                <a:lnSpc>
                  <a:spcPct val="90000"/>
                </a:lnSpc>
                <a:spcBef>
                  <a:spcPct val="20000"/>
                </a:spcBef>
                <a:buFontTx/>
                <a:buNone/>
                <a:defRPr b="0" i="0">
                  <a:cs typeface="Amazon Ember Regular" charset="0"/>
                </a:defRPr>
              </a:lvl1pPr>
              <a:lvl2pPr marL="742950" indent="-285750">
                <a:lnSpc>
                  <a:spcPct val="90000"/>
                </a:lnSpc>
                <a:spcBef>
                  <a:spcPct val="20000"/>
                </a:spcBef>
                <a:buFont typeface="Arial"/>
                <a:buChar char="•"/>
                <a:defRPr sz="1600" b="0" i="0">
                  <a:cs typeface="Amazon Ember Regular" charset="0"/>
                </a:defRPr>
              </a:lvl2pPr>
              <a:lvl3pPr marL="1143000" indent="-228600">
                <a:lnSpc>
                  <a:spcPct val="90000"/>
                </a:lnSpc>
                <a:spcBef>
                  <a:spcPct val="20000"/>
                </a:spcBef>
                <a:buFont typeface="Arial"/>
                <a:buChar char="•"/>
                <a:defRPr sz="1400" b="0" i="0">
                  <a:cs typeface="Amazon Ember Regular" charset="0"/>
                </a:defRPr>
              </a:lvl3pPr>
              <a:lvl4pPr marL="1600200" indent="-228600">
                <a:lnSpc>
                  <a:spcPct val="90000"/>
                </a:lnSpc>
                <a:spcBef>
                  <a:spcPct val="20000"/>
                </a:spcBef>
                <a:buFont typeface="Arial"/>
                <a:buChar char="–"/>
                <a:defRPr sz="1200" b="0" i="0">
                  <a:cs typeface="Amazon Ember Regular" charset="0"/>
                </a:defRPr>
              </a:lvl4pPr>
              <a:lvl5pPr marL="2057400" indent="-228600">
                <a:lnSpc>
                  <a:spcPct val="90000"/>
                </a:lnSpc>
                <a:spcBef>
                  <a:spcPct val="20000"/>
                </a:spcBef>
                <a:buFont typeface="Arial"/>
                <a:buChar char="»"/>
                <a:defRPr sz="1200" b="0" i="0">
                  <a:cs typeface="Amazon Ember Regular" charset="0"/>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pPr defTabSz="457189">
                <a:spcBef>
                  <a:spcPts val="600"/>
                </a:spcBef>
              </a:pPr>
              <a:r>
                <a:rPr lang="en-US" sz="1400" b="1" dirty="0">
                  <a:solidFill>
                    <a:srgbClr val="FFCC00"/>
                  </a:solidFill>
                  <a:latin typeface="Amazon Ember"/>
                </a:rPr>
                <a:t>Security and compliance</a:t>
              </a:r>
            </a:p>
            <a:p>
              <a:pPr defTabSz="457189">
                <a:spcBef>
                  <a:spcPts val="0"/>
                </a:spcBef>
              </a:pPr>
              <a:r>
                <a:rPr lang="en-US" sz="1100" dirty="0">
                  <a:solidFill>
                    <a:srgbClr val="FFFFFF"/>
                  </a:solidFill>
                  <a:latin typeface="Amazon Ember"/>
                </a:rPr>
                <a:t>Leverage </a:t>
              </a:r>
              <a:r>
                <a:rPr lang="en-US" sz="1100" dirty="0" err="1">
                  <a:solidFill>
                    <a:srgbClr val="FFFFFF"/>
                  </a:solidFill>
                  <a:latin typeface="Amazon Ember"/>
                </a:rPr>
                <a:t>SageMaker’s</a:t>
              </a:r>
              <a:r>
                <a:rPr lang="en-US" sz="1100" dirty="0">
                  <a:solidFill>
                    <a:srgbClr val="FFFFFF"/>
                  </a:solidFill>
                  <a:latin typeface="Amazon Ember"/>
                </a:rPr>
                <a:t> security and compliance features</a:t>
              </a:r>
            </a:p>
          </p:txBody>
        </p:sp>
        <p:sp>
          <p:nvSpPr>
            <p:cNvPr id="141" name="TextBox 140">
              <a:extLst>
                <a:ext uri="{FF2B5EF4-FFF2-40B4-BE49-F238E27FC236}">
                  <a16:creationId xmlns:a16="http://schemas.microsoft.com/office/drawing/2014/main" id="{3F874F15-881C-4B82-8811-6F0FD3DB8ED0}"/>
                </a:ext>
              </a:extLst>
            </p:cNvPr>
            <p:cNvSpPr txBox="1"/>
            <p:nvPr/>
          </p:nvSpPr>
          <p:spPr>
            <a:xfrm>
              <a:off x="4733142" y="3858976"/>
              <a:ext cx="3953658" cy="616857"/>
            </a:xfrm>
            <a:prstGeom prst="rect">
              <a:avLst/>
            </a:prstGeom>
          </p:spPr>
          <p:txBody>
            <a:bodyPr vert="horz" lIns="182880" tIns="0" rIns="0" bIns="0" rtlCol="0" anchor="ctr" anchorCtr="0">
              <a:noAutofit/>
            </a:bodyPr>
            <a:lstStyle>
              <a:lvl1pPr indent="0">
                <a:lnSpc>
                  <a:spcPct val="90000"/>
                </a:lnSpc>
                <a:spcBef>
                  <a:spcPct val="20000"/>
                </a:spcBef>
                <a:buFontTx/>
                <a:buNone/>
                <a:defRPr b="0" i="0">
                  <a:cs typeface="Amazon Ember Regular" charset="0"/>
                </a:defRPr>
              </a:lvl1pPr>
              <a:lvl2pPr marL="742950" indent="-285750">
                <a:lnSpc>
                  <a:spcPct val="90000"/>
                </a:lnSpc>
                <a:spcBef>
                  <a:spcPct val="20000"/>
                </a:spcBef>
                <a:buFont typeface="Arial"/>
                <a:buChar char="•"/>
                <a:defRPr sz="1600" b="0" i="0">
                  <a:cs typeface="Amazon Ember Regular" charset="0"/>
                </a:defRPr>
              </a:lvl2pPr>
              <a:lvl3pPr marL="1143000" indent="-228600">
                <a:lnSpc>
                  <a:spcPct val="90000"/>
                </a:lnSpc>
                <a:spcBef>
                  <a:spcPct val="20000"/>
                </a:spcBef>
                <a:buFont typeface="Arial"/>
                <a:buChar char="•"/>
                <a:defRPr sz="1400" b="0" i="0">
                  <a:cs typeface="Amazon Ember Regular" charset="0"/>
                </a:defRPr>
              </a:lvl3pPr>
              <a:lvl4pPr marL="1600200" indent="-228600">
                <a:lnSpc>
                  <a:spcPct val="90000"/>
                </a:lnSpc>
                <a:spcBef>
                  <a:spcPct val="20000"/>
                </a:spcBef>
                <a:buFont typeface="Arial"/>
                <a:buChar char="–"/>
                <a:defRPr sz="1200" b="0" i="0">
                  <a:cs typeface="Amazon Ember Regular" charset="0"/>
                </a:defRPr>
              </a:lvl4pPr>
              <a:lvl5pPr marL="2057400" indent="-228600">
                <a:lnSpc>
                  <a:spcPct val="90000"/>
                </a:lnSpc>
                <a:spcBef>
                  <a:spcPct val="20000"/>
                </a:spcBef>
                <a:buFont typeface="Arial"/>
                <a:buChar char="»"/>
                <a:defRPr sz="1200" b="0" i="0">
                  <a:cs typeface="Amazon Ember Regular" charset="0"/>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pPr defTabSz="457189">
                <a:spcBef>
                  <a:spcPts val="600"/>
                </a:spcBef>
              </a:pPr>
              <a:r>
                <a:rPr lang="en-US" sz="1400" b="1" dirty="0">
                  <a:solidFill>
                    <a:srgbClr val="FFCC00"/>
                  </a:solidFill>
                  <a:latin typeface="Amazon Ember"/>
                </a:rPr>
                <a:t>Automatic creation and termination</a:t>
              </a:r>
            </a:p>
            <a:p>
              <a:pPr defTabSz="457189">
                <a:spcBef>
                  <a:spcPts val="0"/>
                </a:spcBef>
              </a:pPr>
              <a:r>
                <a:rPr lang="en-US" sz="1100" dirty="0">
                  <a:solidFill>
                    <a:srgbClr val="FFFFFF"/>
                  </a:solidFill>
                  <a:latin typeface="Amazon Ember"/>
                </a:rPr>
                <a:t>Your resources are created, configured,</a:t>
              </a:r>
              <a:br>
                <a:rPr lang="en-US" sz="1100" dirty="0">
                  <a:solidFill>
                    <a:srgbClr val="FFFFFF"/>
                  </a:solidFill>
                  <a:latin typeface="Amazon Ember"/>
                </a:rPr>
              </a:br>
              <a:r>
                <a:rPr lang="en-US" sz="1100" dirty="0">
                  <a:solidFill>
                    <a:srgbClr val="FFFFFF"/>
                  </a:solidFill>
                  <a:latin typeface="Amazon Ember"/>
                </a:rPr>
                <a:t>and terminated automatically</a:t>
              </a:r>
            </a:p>
          </p:txBody>
        </p:sp>
      </p:grpSp>
      <p:sp>
        <p:nvSpPr>
          <p:cNvPr id="143" name="Rectangle 142">
            <a:extLst>
              <a:ext uri="{FF2B5EF4-FFF2-40B4-BE49-F238E27FC236}">
                <a16:creationId xmlns:a16="http://schemas.microsoft.com/office/drawing/2014/main" id="{B70E8AC6-D76F-44DC-8DCF-0A18F83D9A82}"/>
              </a:ext>
            </a:extLst>
          </p:cNvPr>
          <p:cNvSpPr/>
          <p:nvPr/>
        </p:nvSpPr>
        <p:spPr>
          <a:xfrm rot="16200000">
            <a:off x="1678066" y="2088425"/>
            <a:ext cx="5143500" cy="966652"/>
          </a:xfrm>
          <a:prstGeom prst="rect">
            <a:avLst/>
          </a:prstGeom>
          <a:gradFill>
            <a:gsLst>
              <a:gs pos="55000">
                <a:schemeClr val="accent2"/>
              </a:gs>
              <a:gs pos="45000">
                <a:schemeClr val="accent2"/>
              </a:gs>
              <a:gs pos="15000">
                <a:schemeClr val="accent3"/>
              </a:gs>
              <a:gs pos="85000">
                <a:schemeClr val="accent1"/>
              </a:gs>
            </a:gsLst>
            <a:lin ang="0" scaled="0"/>
          </a:gra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defTabSz="457189"/>
            <a:endParaRPr lang="en-US" sz="1800" dirty="0" err="1">
              <a:solidFill>
                <a:srgbClr val="FFFFFF"/>
              </a:solidFill>
              <a:latin typeface="Amazon Ember"/>
            </a:endParaRPr>
          </a:p>
        </p:txBody>
      </p:sp>
      <p:grpSp>
        <p:nvGrpSpPr>
          <p:cNvPr id="14" name="Group 13">
            <a:extLst>
              <a:ext uri="{FF2B5EF4-FFF2-40B4-BE49-F238E27FC236}">
                <a16:creationId xmlns:a16="http://schemas.microsoft.com/office/drawing/2014/main" id="{9FEAD0E9-8D6A-467E-9F0A-380D3C4E79FA}"/>
              </a:ext>
            </a:extLst>
          </p:cNvPr>
          <p:cNvGrpSpPr/>
          <p:nvPr/>
        </p:nvGrpSpPr>
        <p:grpSpPr>
          <a:xfrm>
            <a:off x="3941389" y="1465493"/>
            <a:ext cx="616857" cy="616857"/>
            <a:chOff x="3941388" y="1465493"/>
            <a:chExt cx="616857" cy="616857"/>
          </a:xfrm>
        </p:grpSpPr>
        <p:sp>
          <p:nvSpPr>
            <p:cNvPr id="149" name="Oval 148">
              <a:extLst>
                <a:ext uri="{FF2B5EF4-FFF2-40B4-BE49-F238E27FC236}">
                  <a16:creationId xmlns:a16="http://schemas.microsoft.com/office/drawing/2014/main" id="{2B8A5A9F-168D-4D57-A3A2-249900377DBE}"/>
                </a:ext>
              </a:extLst>
            </p:cNvPr>
            <p:cNvSpPr/>
            <p:nvPr/>
          </p:nvSpPr>
          <p:spPr>
            <a:xfrm>
              <a:off x="3941388" y="1465493"/>
              <a:ext cx="616857" cy="616857"/>
            </a:xfrm>
            <a:prstGeom prst="ellipse">
              <a:avLst/>
            </a:prstGeom>
            <a:solidFill>
              <a:schemeClr val="bg2"/>
            </a:solidFill>
            <a:ln>
              <a:no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defTabSz="457189"/>
              <a:endParaRPr lang="en-US" sz="1800" dirty="0" err="1">
                <a:solidFill>
                  <a:srgbClr val="FFFFFF"/>
                </a:solidFill>
                <a:latin typeface="Amazon Ember"/>
              </a:endParaRPr>
            </a:p>
          </p:txBody>
        </p:sp>
        <p:grpSp>
          <p:nvGrpSpPr>
            <p:cNvPr id="7" name="Group 6">
              <a:extLst>
                <a:ext uri="{FF2B5EF4-FFF2-40B4-BE49-F238E27FC236}">
                  <a16:creationId xmlns:a16="http://schemas.microsoft.com/office/drawing/2014/main" id="{AC9EB1D1-06DC-4175-9589-A3F73A1EA46B}"/>
                </a:ext>
              </a:extLst>
            </p:cNvPr>
            <p:cNvGrpSpPr/>
            <p:nvPr/>
          </p:nvGrpSpPr>
          <p:grpSpPr>
            <a:xfrm>
              <a:off x="4136819" y="1611700"/>
              <a:ext cx="225995" cy="324443"/>
              <a:chOff x="4107142" y="1663905"/>
              <a:chExt cx="225995" cy="324443"/>
            </a:xfrm>
          </p:grpSpPr>
          <p:sp>
            <p:nvSpPr>
              <p:cNvPr id="53" name="Freeform: Shape 52">
                <a:extLst>
                  <a:ext uri="{FF2B5EF4-FFF2-40B4-BE49-F238E27FC236}">
                    <a16:creationId xmlns:a16="http://schemas.microsoft.com/office/drawing/2014/main" id="{8A959765-B242-4AEB-A60F-9CA4BFE3EDE2}"/>
                  </a:ext>
                </a:extLst>
              </p:cNvPr>
              <p:cNvSpPr/>
              <p:nvPr/>
            </p:nvSpPr>
            <p:spPr>
              <a:xfrm>
                <a:off x="4107142" y="1663905"/>
                <a:ext cx="225995" cy="324443"/>
              </a:xfrm>
              <a:custGeom>
                <a:avLst/>
                <a:gdLst>
                  <a:gd name="connsiteX0" fmla="*/ 1 w 849249"/>
                  <a:gd name="connsiteY0" fmla="*/ 1185958 h 1219200"/>
                  <a:gd name="connsiteX1" fmla="*/ 1 w 849249"/>
                  <a:gd name="connsiteY1" fmla="*/ 33433 h 1219200"/>
                  <a:gd name="connsiteX2" fmla="*/ 33052 w 849249"/>
                  <a:gd name="connsiteY2" fmla="*/ 1 h 1219200"/>
                  <a:gd name="connsiteX3" fmla="*/ 33243 w 849249"/>
                  <a:gd name="connsiteY3" fmla="*/ 0 h 1219200"/>
                  <a:gd name="connsiteX4" fmla="*/ 565690 w 849249"/>
                  <a:gd name="connsiteY4" fmla="*/ 0 h 1219200"/>
                  <a:gd name="connsiteX5" fmla="*/ 849250 w 849249"/>
                  <a:gd name="connsiteY5" fmla="*/ 283559 h 1219200"/>
                  <a:gd name="connsiteX6" fmla="*/ 849250 w 849249"/>
                  <a:gd name="connsiteY6" fmla="*/ 1185958 h 1219200"/>
                  <a:gd name="connsiteX7" fmla="*/ 816007 w 849249"/>
                  <a:gd name="connsiteY7" fmla="*/ 1219200 h 1219200"/>
                  <a:gd name="connsiteX8" fmla="*/ 33243 w 849249"/>
                  <a:gd name="connsiteY8" fmla="*/ 1219200 h 1219200"/>
                  <a:gd name="connsiteX9" fmla="*/ 1 w 849249"/>
                  <a:gd name="connsiteY9" fmla="*/ 1185958 h 1219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9249" h="1219200">
                    <a:moveTo>
                      <a:pt x="1" y="1185958"/>
                    </a:moveTo>
                    <a:lnTo>
                      <a:pt x="1" y="33433"/>
                    </a:lnTo>
                    <a:cubicBezTo>
                      <a:pt x="-105" y="15074"/>
                      <a:pt x="14693" y="106"/>
                      <a:pt x="33052" y="1"/>
                    </a:cubicBezTo>
                    <a:cubicBezTo>
                      <a:pt x="33115" y="0"/>
                      <a:pt x="33179" y="0"/>
                      <a:pt x="33243" y="0"/>
                    </a:cubicBezTo>
                    <a:lnTo>
                      <a:pt x="565690" y="0"/>
                    </a:lnTo>
                    <a:lnTo>
                      <a:pt x="849250" y="283559"/>
                    </a:lnTo>
                    <a:lnTo>
                      <a:pt x="849250" y="1185958"/>
                    </a:lnTo>
                    <a:cubicBezTo>
                      <a:pt x="849250" y="1204317"/>
                      <a:pt x="834367" y="1219200"/>
                      <a:pt x="816007" y="1219200"/>
                    </a:cubicBezTo>
                    <a:lnTo>
                      <a:pt x="33243" y="1219200"/>
                    </a:lnTo>
                    <a:cubicBezTo>
                      <a:pt x="14884" y="1219200"/>
                      <a:pt x="1" y="1204317"/>
                      <a:pt x="1" y="1185958"/>
                    </a:cubicBezTo>
                    <a:close/>
                  </a:path>
                </a:pathLst>
              </a:custGeom>
              <a:noFill/>
              <a:ln w="9525" cap="flat">
                <a:solidFill>
                  <a:srgbClr val="FFFFFF"/>
                </a:solidFill>
                <a:prstDash val="solid"/>
                <a:round/>
              </a:ln>
            </p:spPr>
            <p:txBody>
              <a:bodyPr rtlCol="0" anchor="ctr"/>
              <a:lstStyle/>
              <a:p>
                <a:pPr defTabSz="457189"/>
                <a:endParaRPr lang="en-US" sz="1800" dirty="0">
                  <a:solidFill>
                    <a:srgbClr val="FFFFFF"/>
                  </a:solidFill>
                  <a:latin typeface="Amazon Ember"/>
                </a:endParaRPr>
              </a:p>
            </p:txBody>
          </p:sp>
          <p:sp>
            <p:nvSpPr>
              <p:cNvPr id="54" name="Freeform: Shape 53">
                <a:extLst>
                  <a:ext uri="{FF2B5EF4-FFF2-40B4-BE49-F238E27FC236}">
                    <a16:creationId xmlns:a16="http://schemas.microsoft.com/office/drawing/2014/main" id="{D2F3F373-6CD6-446E-BFF8-BF2F4A1242D0}"/>
                  </a:ext>
                </a:extLst>
              </p:cNvPr>
              <p:cNvSpPr/>
              <p:nvPr/>
            </p:nvSpPr>
            <p:spPr>
              <a:xfrm>
                <a:off x="4257679" y="1663905"/>
                <a:ext cx="75458" cy="75458"/>
              </a:xfrm>
              <a:custGeom>
                <a:avLst/>
                <a:gdLst>
                  <a:gd name="connsiteX0" fmla="*/ 0 w 283559"/>
                  <a:gd name="connsiteY0" fmla="*/ 283559 h 283559"/>
                  <a:gd name="connsiteX1" fmla="*/ 283559 w 283559"/>
                  <a:gd name="connsiteY1" fmla="*/ 283559 h 283559"/>
                  <a:gd name="connsiteX2" fmla="*/ 0 w 283559"/>
                  <a:gd name="connsiteY2" fmla="*/ 0 h 283559"/>
                  <a:gd name="connsiteX3" fmla="*/ 0 w 283559"/>
                  <a:gd name="connsiteY3" fmla="*/ 283559 h 283559"/>
                </a:gdLst>
                <a:ahLst/>
                <a:cxnLst>
                  <a:cxn ang="0">
                    <a:pos x="connsiteX0" y="connsiteY0"/>
                  </a:cxn>
                  <a:cxn ang="0">
                    <a:pos x="connsiteX1" y="connsiteY1"/>
                  </a:cxn>
                  <a:cxn ang="0">
                    <a:pos x="connsiteX2" y="connsiteY2"/>
                  </a:cxn>
                  <a:cxn ang="0">
                    <a:pos x="connsiteX3" y="connsiteY3"/>
                  </a:cxn>
                </a:cxnLst>
                <a:rect l="l" t="t" r="r" b="b"/>
                <a:pathLst>
                  <a:path w="283559" h="283559">
                    <a:moveTo>
                      <a:pt x="0" y="283559"/>
                    </a:moveTo>
                    <a:lnTo>
                      <a:pt x="283559" y="283559"/>
                    </a:lnTo>
                    <a:lnTo>
                      <a:pt x="0" y="0"/>
                    </a:lnTo>
                    <a:lnTo>
                      <a:pt x="0" y="283559"/>
                    </a:lnTo>
                    <a:close/>
                  </a:path>
                </a:pathLst>
              </a:custGeom>
              <a:noFill/>
              <a:ln w="9525" cap="flat">
                <a:solidFill>
                  <a:srgbClr val="FFFFFF"/>
                </a:solidFill>
                <a:prstDash val="solid"/>
                <a:round/>
              </a:ln>
            </p:spPr>
            <p:txBody>
              <a:bodyPr rtlCol="0" anchor="ctr"/>
              <a:lstStyle/>
              <a:p>
                <a:pPr defTabSz="457189"/>
                <a:endParaRPr lang="en-US" sz="1800" dirty="0">
                  <a:solidFill>
                    <a:srgbClr val="FFFFFF"/>
                  </a:solidFill>
                  <a:latin typeface="Amazon Ember"/>
                </a:endParaRPr>
              </a:p>
            </p:txBody>
          </p:sp>
          <p:sp>
            <p:nvSpPr>
              <p:cNvPr id="55" name="Freeform: Shape 54">
                <a:extLst>
                  <a:ext uri="{FF2B5EF4-FFF2-40B4-BE49-F238E27FC236}">
                    <a16:creationId xmlns:a16="http://schemas.microsoft.com/office/drawing/2014/main" id="{C7231AC7-7F39-4CBC-BCE5-70A93B51BD48}"/>
                  </a:ext>
                </a:extLst>
              </p:cNvPr>
              <p:cNvSpPr/>
              <p:nvPr/>
            </p:nvSpPr>
            <p:spPr>
              <a:xfrm>
                <a:off x="4140524" y="1799993"/>
                <a:ext cx="161157" cy="2534"/>
              </a:xfrm>
              <a:custGeom>
                <a:avLst/>
                <a:gdLst>
                  <a:gd name="connsiteX0" fmla="*/ 0 w 605599"/>
                  <a:gd name="connsiteY0" fmla="*/ 0 h 9525"/>
                  <a:gd name="connsiteX1" fmla="*/ 605600 w 605599"/>
                  <a:gd name="connsiteY1" fmla="*/ 0 h 9525"/>
                </a:gdLst>
                <a:ahLst/>
                <a:cxnLst>
                  <a:cxn ang="0">
                    <a:pos x="connsiteX0" y="connsiteY0"/>
                  </a:cxn>
                  <a:cxn ang="0">
                    <a:pos x="connsiteX1" y="connsiteY1"/>
                  </a:cxn>
                </a:cxnLst>
                <a:rect l="l" t="t" r="r" b="b"/>
                <a:pathLst>
                  <a:path w="605599" h="9525">
                    <a:moveTo>
                      <a:pt x="0" y="0"/>
                    </a:moveTo>
                    <a:lnTo>
                      <a:pt x="605600" y="0"/>
                    </a:lnTo>
                  </a:path>
                </a:pathLst>
              </a:custGeom>
              <a:ln w="9525" cap="flat">
                <a:solidFill>
                  <a:srgbClr val="FFFFFF"/>
                </a:solidFill>
                <a:prstDash val="solid"/>
                <a:round/>
              </a:ln>
            </p:spPr>
            <p:txBody>
              <a:bodyPr rtlCol="0" anchor="ctr"/>
              <a:lstStyle/>
              <a:p>
                <a:pPr defTabSz="457189"/>
                <a:endParaRPr lang="en-US" sz="1800" dirty="0">
                  <a:solidFill>
                    <a:srgbClr val="FFFFFF"/>
                  </a:solidFill>
                  <a:latin typeface="Amazon Ember"/>
                </a:endParaRPr>
              </a:p>
            </p:txBody>
          </p:sp>
          <p:sp>
            <p:nvSpPr>
              <p:cNvPr id="56" name="Freeform: Shape 55">
                <a:extLst>
                  <a:ext uri="{FF2B5EF4-FFF2-40B4-BE49-F238E27FC236}">
                    <a16:creationId xmlns:a16="http://schemas.microsoft.com/office/drawing/2014/main" id="{C479B998-3600-4536-A7A9-6CA120BDC7F9}"/>
                  </a:ext>
                </a:extLst>
              </p:cNvPr>
              <p:cNvSpPr/>
              <p:nvPr/>
            </p:nvSpPr>
            <p:spPr>
              <a:xfrm>
                <a:off x="4140524" y="1932939"/>
                <a:ext cx="161157" cy="2534"/>
              </a:xfrm>
              <a:custGeom>
                <a:avLst/>
                <a:gdLst>
                  <a:gd name="connsiteX0" fmla="*/ 0 w 605599"/>
                  <a:gd name="connsiteY0" fmla="*/ 0 h 9525"/>
                  <a:gd name="connsiteX1" fmla="*/ 605600 w 605599"/>
                  <a:gd name="connsiteY1" fmla="*/ 0 h 9525"/>
                </a:gdLst>
                <a:ahLst/>
                <a:cxnLst>
                  <a:cxn ang="0">
                    <a:pos x="connsiteX0" y="connsiteY0"/>
                  </a:cxn>
                  <a:cxn ang="0">
                    <a:pos x="connsiteX1" y="connsiteY1"/>
                  </a:cxn>
                </a:cxnLst>
                <a:rect l="l" t="t" r="r" b="b"/>
                <a:pathLst>
                  <a:path w="605599" h="9525">
                    <a:moveTo>
                      <a:pt x="0" y="0"/>
                    </a:moveTo>
                    <a:lnTo>
                      <a:pt x="605600" y="0"/>
                    </a:lnTo>
                  </a:path>
                </a:pathLst>
              </a:custGeom>
              <a:ln w="9525" cap="flat">
                <a:solidFill>
                  <a:srgbClr val="FFFFFF"/>
                </a:solidFill>
                <a:prstDash val="solid"/>
                <a:round/>
              </a:ln>
            </p:spPr>
            <p:txBody>
              <a:bodyPr rtlCol="0" anchor="ctr"/>
              <a:lstStyle/>
              <a:p>
                <a:pPr defTabSz="457189"/>
                <a:endParaRPr lang="en-US" sz="1800" dirty="0">
                  <a:solidFill>
                    <a:srgbClr val="FFFFFF"/>
                  </a:solidFill>
                  <a:latin typeface="Amazon Ember"/>
                </a:endParaRPr>
              </a:p>
            </p:txBody>
          </p:sp>
          <p:sp>
            <p:nvSpPr>
              <p:cNvPr id="57" name="Freeform: Shape 56">
                <a:extLst>
                  <a:ext uri="{FF2B5EF4-FFF2-40B4-BE49-F238E27FC236}">
                    <a16:creationId xmlns:a16="http://schemas.microsoft.com/office/drawing/2014/main" id="{DAA9AEAB-DDC5-4327-A6DE-D1B042EFF85C}"/>
                  </a:ext>
                </a:extLst>
              </p:cNvPr>
              <p:cNvSpPr/>
              <p:nvPr/>
            </p:nvSpPr>
            <p:spPr>
              <a:xfrm>
                <a:off x="4140524" y="1755687"/>
                <a:ext cx="88639" cy="2534"/>
              </a:xfrm>
              <a:custGeom>
                <a:avLst/>
                <a:gdLst>
                  <a:gd name="connsiteX0" fmla="*/ 0 w 333089"/>
                  <a:gd name="connsiteY0" fmla="*/ 0 h 9525"/>
                  <a:gd name="connsiteX1" fmla="*/ 333089 w 333089"/>
                  <a:gd name="connsiteY1" fmla="*/ 0 h 9525"/>
                </a:gdLst>
                <a:ahLst/>
                <a:cxnLst>
                  <a:cxn ang="0">
                    <a:pos x="connsiteX0" y="connsiteY0"/>
                  </a:cxn>
                  <a:cxn ang="0">
                    <a:pos x="connsiteX1" y="connsiteY1"/>
                  </a:cxn>
                </a:cxnLst>
                <a:rect l="l" t="t" r="r" b="b"/>
                <a:pathLst>
                  <a:path w="333089" h="9525">
                    <a:moveTo>
                      <a:pt x="0" y="0"/>
                    </a:moveTo>
                    <a:lnTo>
                      <a:pt x="333089" y="0"/>
                    </a:lnTo>
                  </a:path>
                </a:pathLst>
              </a:custGeom>
              <a:ln w="9525" cap="flat">
                <a:solidFill>
                  <a:srgbClr val="FFFFFF"/>
                </a:solidFill>
                <a:prstDash val="solid"/>
                <a:round/>
              </a:ln>
            </p:spPr>
            <p:txBody>
              <a:bodyPr rtlCol="0" anchor="ctr"/>
              <a:lstStyle/>
              <a:p>
                <a:pPr defTabSz="457189"/>
                <a:endParaRPr lang="en-US" sz="1800" dirty="0">
                  <a:solidFill>
                    <a:srgbClr val="FFFFFF"/>
                  </a:solidFill>
                  <a:latin typeface="Amazon Ember"/>
                </a:endParaRPr>
              </a:p>
            </p:txBody>
          </p:sp>
          <p:sp>
            <p:nvSpPr>
              <p:cNvPr id="58" name="Freeform: Shape 57">
                <a:extLst>
                  <a:ext uri="{FF2B5EF4-FFF2-40B4-BE49-F238E27FC236}">
                    <a16:creationId xmlns:a16="http://schemas.microsoft.com/office/drawing/2014/main" id="{CE5C0A19-D1CB-4980-9347-016EB99981B5}"/>
                  </a:ext>
                </a:extLst>
              </p:cNvPr>
              <p:cNvSpPr/>
              <p:nvPr/>
            </p:nvSpPr>
            <p:spPr>
              <a:xfrm>
                <a:off x="4148432" y="1830998"/>
                <a:ext cx="24080" cy="66296"/>
              </a:xfrm>
              <a:custGeom>
                <a:avLst/>
                <a:gdLst>
                  <a:gd name="connsiteX0" fmla="*/ 90488 w 90487"/>
                  <a:gd name="connsiteY0" fmla="*/ 245056 h 249128"/>
                  <a:gd name="connsiteX1" fmla="*/ 68199 w 90487"/>
                  <a:gd name="connsiteY1" fmla="*/ 249056 h 249128"/>
                  <a:gd name="connsiteX2" fmla="*/ 36671 w 90487"/>
                  <a:gd name="connsiteY2" fmla="*/ 236959 h 249128"/>
                  <a:gd name="connsiteX3" fmla="*/ 25337 w 90487"/>
                  <a:gd name="connsiteY3" fmla="*/ 203050 h 249128"/>
                  <a:gd name="connsiteX4" fmla="*/ 25337 w 90487"/>
                  <a:gd name="connsiteY4" fmla="*/ 154282 h 249128"/>
                  <a:gd name="connsiteX5" fmla="*/ 21050 w 90487"/>
                  <a:gd name="connsiteY5" fmla="*/ 139519 h 249128"/>
                  <a:gd name="connsiteX6" fmla="*/ 5810 w 90487"/>
                  <a:gd name="connsiteY6" fmla="*/ 135232 h 249128"/>
                  <a:gd name="connsiteX7" fmla="*/ 0 w 90487"/>
                  <a:gd name="connsiteY7" fmla="*/ 135232 h 249128"/>
                  <a:gd name="connsiteX8" fmla="*/ 0 w 90487"/>
                  <a:gd name="connsiteY8" fmla="*/ 113992 h 249128"/>
                  <a:gd name="connsiteX9" fmla="*/ 5810 w 90487"/>
                  <a:gd name="connsiteY9" fmla="*/ 113992 h 249128"/>
                  <a:gd name="connsiteX10" fmla="*/ 21050 w 90487"/>
                  <a:gd name="connsiteY10" fmla="*/ 109610 h 249128"/>
                  <a:gd name="connsiteX11" fmla="*/ 25336 w 90487"/>
                  <a:gd name="connsiteY11" fmla="*/ 94846 h 249128"/>
                  <a:gd name="connsiteX12" fmla="*/ 25337 w 90487"/>
                  <a:gd name="connsiteY12" fmla="*/ 46078 h 249128"/>
                  <a:gd name="connsiteX13" fmla="*/ 36671 w 90487"/>
                  <a:gd name="connsiteY13" fmla="*/ 12169 h 249128"/>
                  <a:gd name="connsiteX14" fmla="*/ 68199 w 90487"/>
                  <a:gd name="connsiteY14" fmla="*/ 73 h 249128"/>
                  <a:gd name="connsiteX15" fmla="*/ 90488 w 90487"/>
                  <a:gd name="connsiteY15" fmla="*/ 4168 h 249128"/>
                  <a:gd name="connsiteX16" fmla="*/ 90488 w 90487"/>
                  <a:gd name="connsiteY16" fmla="*/ 23218 h 249128"/>
                  <a:gd name="connsiteX17" fmla="*/ 73057 w 90487"/>
                  <a:gd name="connsiteY17" fmla="*/ 21313 h 249128"/>
                  <a:gd name="connsiteX18" fmla="*/ 58102 w 90487"/>
                  <a:gd name="connsiteY18" fmla="*/ 26743 h 249128"/>
                  <a:gd name="connsiteX19" fmla="*/ 53150 w 90487"/>
                  <a:gd name="connsiteY19" fmla="*/ 43316 h 249128"/>
                  <a:gd name="connsiteX20" fmla="*/ 53150 w 90487"/>
                  <a:gd name="connsiteY20" fmla="*/ 92941 h 249128"/>
                  <a:gd name="connsiteX21" fmla="*/ 47625 w 90487"/>
                  <a:gd name="connsiteY21" fmla="*/ 113420 h 249128"/>
                  <a:gd name="connsiteX22" fmla="*/ 29242 w 90487"/>
                  <a:gd name="connsiteY22" fmla="*/ 124564 h 249128"/>
                  <a:gd name="connsiteX23" fmla="*/ 47625 w 90487"/>
                  <a:gd name="connsiteY23" fmla="*/ 135423 h 249128"/>
                  <a:gd name="connsiteX24" fmla="*/ 53150 w 90487"/>
                  <a:gd name="connsiteY24" fmla="*/ 155902 h 249128"/>
                  <a:gd name="connsiteX25" fmla="*/ 53150 w 90487"/>
                  <a:gd name="connsiteY25" fmla="*/ 205527 h 249128"/>
                  <a:gd name="connsiteX26" fmla="*/ 58102 w 90487"/>
                  <a:gd name="connsiteY26" fmla="*/ 222100 h 249128"/>
                  <a:gd name="connsiteX27" fmla="*/ 73057 w 90487"/>
                  <a:gd name="connsiteY27" fmla="*/ 227530 h 249128"/>
                  <a:gd name="connsiteX28" fmla="*/ 90488 w 90487"/>
                  <a:gd name="connsiteY28" fmla="*/ 225625 h 249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90487" h="249128">
                    <a:moveTo>
                      <a:pt x="90488" y="245056"/>
                    </a:moveTo>
                    <a:cubicBezTo>
                      <a:pt x="83417" y="247924"/>
                      <a:pt x="75826" y="249287"/>
                      <a:pt x="68199" y="249056"/>
                    </a:cubicBezTo>
                    <a:cubicBezTo>
                      <a:pt x="56437" y="249758"/>
                      <a:pt x="44945" y="245349"/>
                      <a:pt x="36671" y="236959"/>
                    </a:cubicBezTo>
                    <a:cubicBezTo>
                      <a:pt x="28633" y="227557"/>
                      <a:pt x="24568" y="215396"/>
                      <a:pt x="25337" y="203050"/>
                    </a:cubicBezTo>
                    <a:lnTo>
                      <a:pt x="25337" y="154282"/>
                    </a:lnTo>
                    <a:cubicBezTo>
                      <a:pt x="25859" y="148993"/>
                      <a:pt x="24324" y="143706"/>
                      <a:pt x="21050" y="139519"/>
                    </a:cubicBezTo>
                    <a:cubicBezTo>
                      <a:pt x="16695" y="136215"/>
                      <a:pt x="11250" y="134683"/>
                      <a:pt x="5810" y="135232"/>
                    </a:cubicBezTo>
                    <a:lnTo>
                      <a:pt x="0" y="135232"/>
                    </a:lnTo>
                    <a:lnTo>
                      <a:pt x="0" y="113992"/>
                    </a:lnTo>
                    <a:lnTo>
                      <a:pt x="5810" y="113992"/>
                    </a:lnTo>
                    <a:cubicBezTo>
                      <a:pt x="11263" y="114524"/>
                      <a:pt x="16713" y="112957"/>
                      <a:pt x="21050" y="109610"/>
                    </a:cubicBezTo>
                    <a:cubicBezTo>
                      <a:pt x="24324" y="105423"/>
                      <a:pt x="25859" y="100136"/>
                      <a:pt x="25336" y="94846"/>
                    </a:cubicBezTo>
                    <a:lnTo>
                      <a:pt x="25337" y="46078"/>
                    </a:lnTo>
                    <a:cubicBezTo>
                      <a:pt x="24568" y="33732"/>
                      <a:pt x="28633" y="21571"/>
                      <a:pt x="36671" y="12169"/>
                    </a:cubicBezTo>
                    <a:cubicBezTo>
                      <a:pt x="44945" y="3780"/>
                      <a:pt x="56437" y="-629"/>
                      <a:pt x="68199" y="73"/>
                    </a:cubicBezTo>
                    <a:cubicBezTo>
                      <a:pt x="75836" y="-177"/>
                      <a:pt x="83438" y="1220"/>
                      <a:pt x="90488" y="4168"/>
                    </a:cubicBezTo>
                    <a:lnTo>
                      <a:pt x="90488" y="23218"/>
                    </a:lnTo>
                    <a:cubicBezTo>
                      <a:pt x="84753" y="22015"/>
                      <a:pt x="78915" y="21377"/>
                      <a:pt x="73057" y="21313"/>
                    </a:cubicBezTo>
                    <a:cubicBezTo>
                      <a:pt x="67519" y="20855"/>
                      <a:pt x="62057" y="22838"/>
                      <a:pt x="58102" y="26743"/>
                    </a:cubicBezTo>
                    <a:cubicBezTo>
                      <a:pt x="54432" y="31451"/>
                      <a:pt x="52665" y="37366"/>
                      <a:pt x="53150" y="43316"/>
                    </a:cubicBezTo>
                    <a:lnTo>
                      <a:pt x="53150" y="92941"/>
                    </a:lnTo>
                    <a:cubicBezTo>
                      <a:pt x="53587" y="100187"/>
                      <a:pt x="51647" y="107377"/>
                      <a:pt x="47625" y="113420"/>
                    </a:cubicBezTo>
                    <a:cubicBezTo>
                      <a:pt x="42868" y="119030"/>
                      <a:pt x="36416" y="122942"/>
                      <a:pt x="29242" y="124564"/>
                    </a:cubicBezTo>
                    <a:cubicBezTo>
                      <a:pt x="36379" y="126110"/>
                      <a:pt x="42826" y="129918"/>
                      <a:pt x="47625" y="135423"/>
                    </a:cubicBezTo>
                    <a:cubicBezTo>
                      <a:pt x="51634" y="141471"/>
                      <a:pt x="53573" y="148657"/>
                      <a:pt x="53150" y="155902"/>
                    </a:cubicBezTo>
                    <a:lnTo>
                      <a:pt x="53150" y="205527"/>
                    </a:lnTo>
                    <a:cubicBezTo>
                      <a:pt x="52665" y="211477"/>
                      <a:pt x="54432" y="217392"/>
                      <a:pt x="58102" y="222100"/>
                    </a:cubicBezTo>
                    <a:cubicBezTo>
                      <a:pt x="62057" y="226005"/>
                      <a:pt x="67519" y="227988"/>
                      <a:pt x="73057" y="227530"/>
                    </a:cubicBezTo>
                    <a:cubicBezTo>
                      <a:pt x="78915" y="227466"/>
                      <a:pt x="84753" y="226828"/>
                      <a:pt x="90488" y="225625"/>
                    </a:cubicBezTo>
                    <a:close/>
                  </a:path>
                </a:pathLst>
              </a:custGeom>
              <a:solidFill>
                <a:schemeClr val="accent1"/>
              </a:solidFill>
              <a:ln w="12700" cap="flat">
                <a:noFill/>
                <a:prstDash val="solid"/>
                <a:miter/>
              </a:ln>
            </p:spPr>
            <p:txBody>
              <a:bodyPr rtlCol="0" anchor="ctr"/>
              <a:lstStyle/>
              <a:p>
                <a:pPr defTabSz="457189"/>
                <a:endParaRPr lang="en-US" sz="1800" dirty="0">
                  <a:solidFill>
                    <a:srgbClr val="FFFFFF"/>
                  </a:solidFill>
                  <a:latin typeface="Amazon Ember"/>
                </a:endParaRPr>
              </a:p>
            </p:txBody>
          </p:sp>
          <p:sp>
            <p:nvSpPr>
              <p:cNvPr id="59" name="Freeform: Shape 58">
                <a:extLst>
                  <a:ext uri="{FF2B5EF4-FFF2-40B4-BE49-F238E27FC236}">
                    <a16:creationId xmlns:a16="http://schemas.microsoft.com/office/drawing/2014/main" id="{1448EAF9-BF39-4A20-A3EF-3AE6E879302F}"/>
                  </a:ext>
                </a:extLst>
              </p:cNvPr>
              <p:cNvSpPr/>
              <p:nvPr/>
            </p:nvSpPr>
            <p:spPr>
              <a:xfrm>
                <a:off x="4216290" y="1877399"/>
                <a:ext cx="9448" cy="9565"/>
              </a:xfrm>
              <a:custGeom>
                <a:avLst/>
                <a:gdLst>
                  <a:gd name="connsiteX0" fmla="*/ 17802 w 35502"/>
                  <a:gd name="connsiteY0" fmla="*/ 35926 h 35943"/>
                  <a:gd name="connsiteX1" fmla="*/ 5038 w 35502"/>
                  <a:gd name="connsiteY1" fmla="*/ 30878 h 35943"/>
                  <a:gd name="connsiteX2" fmla="*/ 5038 w 35502"/>
                  <a:gd name="connsiteY2" fmla="*/ 5065 h 35943"/>
                  <a:gd name="connsiteX3" fmla="*/ 17802 w 35502"/>
                  <a:gd name="connsiteY3" fmla="*/ 17 h 35943"/>
                  <a:gd name="connsiteX4" fmla="*/ 30660 w 35502"/>
                  <a:gd name="connsiteY4" fmla="*/ 5065 h 35943"/>
                  <a:gd name="connsiteX5" fmla="*/ 30660 w 35502"/>
                  <a:gd name="connsiteY5" fmla="*/ 30878 h 35943"/>
                  <a:gd name="connsiteX6" fmla="*/ 17802 w 35502"/>
                  <a:gd name="connsiteY6" fmla="*/ 35926 h 35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502" h="35943">
                    <a:moveTo>
                      <a:pt x="17802" y="35926"/>
                    </a:moveTo>
                    <a:cubicBezTo>
                      <a:pt x="13022" y="36142"/>
                      <a:pt x="8377" y="34305"/>
                      <a:pt x="5038" y="30878"/>
                    </a:cubicBezTo>
                    <a:cubicBezTo>
                      <a:pt x="-1679" y="23585"/>
                      <a:pt x="-1679" y="12358"/>
                      <a:pt x="5038" y="5065"/>
                    </a:cubicBezTo>
                    <a:cubicBezTo>
                      <a:pt x="8377" y="1638"/>
                      <a:pt x="13022" y="-199"/>
                      <a:pt x="17802" y="17"/>
                    </a:cubicBezTo>
                    <a:cubicBezTo>
                      <a:pt x="22608" y="-190"/>
                      <a:pt x="27278" y="1644"/>
                      <a:pt x="30660" y="5065"/>
                    </a:cubicBezTo>
                    <a:cubicBezTo>
                      <a:pt x="37117" y="12458"/>
                      <a:pt x="37117" y="23485"/>
                      <a:pt x="30660" y="30878"/>
                    </a:cubicBezTo>
                    <a:cubicBezTo>
                      <a:pt x="27278" y="34300"/>
                      <a:pt x="22608" y="36133"/>
                      <a:pt x="17802" y="35926"/>
                    </a:cubicBezTo>
                    <a:close/>
                  </a:path>
                </a:pathLst>
              </a:custGeom>
              <a:solidFill>
                <a:schemeClr val="accent1"/>
              </a:solidFill>
              <a:ln w="12700" cap="flat">
                <a:noFill/>
                <a:prstDash val="solid"/>
                <a:miter/>
              </a:ln>
            </p:spPr>
            <p:txBody>
              <a:bodyPr rtlCol="0" anchor="ctr"/>
              <a:lstStyle/>
              <a:p>
                <a:pPr defTabSz="457189"/>
                <a:endParaRPr lang="en-US" sz="1800" dirty="0">
                  <a:solidFill>
                    <a:srgbClr val="FFFFFF"/>
                  </a:solidFill>
                  <a:latin typeface="Amazon Ember"/>
                </a:endParaRPr>
              </a:p>
            </p:txBody>
          </p:sp>
          <p:sp>
            <p:nvSpPr>
              <p:cNvPr id="60" name="Freeform: Shape 59">
                <a:extLst>
                  <a:ext uri="{FF2B5EF4-FFF2-40B4-BE49-F238E27FC236}">
                    <a16:creationId xmlns:a16="http://schemas.microsoft.com/office/drawing/2014/main" id="{FE185E28-9B51-4C8C-A737-0CC9AB40E55F}"/>
                  </a:ext>
                </a:extLst>
              </p:cNvPr>
              <p:cNvSpPr/>
              <p:nvPr/>
            </p:nvSpPr>
            <p:spPr>
              <a:xfrm>
                <a:off x="4234312" y="1877429"/>
                <a:ext cx="9448" cy="9536"/>
              </a:xfrm>
              <a:custGeom>
                <a:avLst/>
                <a:gdLst>
                  <a:gd name="connsiteX0" fmla="*/ 17701 w 35502"/>
                  <a:gd name="connsiteY0" fmla="*/ 35812 h 35833"/>
                  <a:gd name="connsiteX1" fmla="*/ 4842 w 35502"/>
                  <a:gd name="connsiteY1" fmla="*/ 30764 h 35833"/>
                  <a:gd name="connsiteX2" fmla="*/ 4842 w 35502"/>
                  <a:gd name="connsiteY2" fmla="*/ 4951 h 35833"/>
                  <a:gd name="connsiteX3" fmla="*/ 30464 w 35502"/>
                  <a:gd name="connsiteY3" fmla="*/ 4951 h 35833"/>
                  <a:gd name="connsiteX4" fmla="*/ 30464 w 35502"/>
                  <a:gd name="connsiteY4" fmla="*/ 30764 h 35833"/>
                  <a:gd name="connsiteX5" fmla="*/ 17701 w 35502"/>
                  <a:gd name="connsiteY5" fmla="*/ 35812 h 35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502" h="35833">
                    <a:moveTo>
                      <a:pt x="17701" y="35812"/>
                    </a:moveTo>
                    <a:cubicBezTo>
                      <a:pt x="12888" y="36056"/>
                      <a:pt x="8204" y="34217"/>
                      <a:pt x="4842" y="30764"/>
                    </a:cubicBezTo>
                    <a:cubicBezTo>
                      <a:pt x="-1614" y="23371"/>
                      <a:pt x="-1614" y="12344"/>
                      <a:pt x="4842" y="4951"/>
                    </a:cubicBezTo>
                    <a:cubicBezTo>
                      <a:pt x="12107" y="-1650"/>
                      <a:pt x="23199" y="-1650"/>
                      <a:pt x="30464" y="4951"/>
                    </a:cubicBezTo>
                    <a:cubicBezTo>
                      <a:pt x="37182" y="12244"/>
                      <a:pt x="37182" y="23471"/>
                      <a:pt x="30464" y="30764"/>
                    </a:cubicBezTo>
                    <a:cubicBezTo>
                      <a:pt x="27125" y="34191"/>
                      <a:pt x="22481" y="36028"/>
                      <a:pt x="17701" y="35812"/>
                    </a:cubicBezTo>
                    <a:close/>
                  </a:path>
                </a:pathLst>
              </a:custGeom>
              <a:solidFill>
                <a:schemeClr val="accent1"/>
              </a:solidFill>
              <a:ln w="12700" cap="flat">
                <a:noFill/>
                <a:prstDash val="solid"/>
                <a:miter/>
              </a:ln>
            </p:spPr>
            <p:txBody>
              <a:bodyPr rtlCol="0" anchor="ctr"/>
              <a:lstStyle/>
              <a:p>
                <a:pPr defTabSz="457189"/>
                <a:endParaRPr lang="en-US" sz="1800" dirty="0">
                  <a:solidFill>
                    <a:srgbClr val="FFFFFF"/>
                  </a:solidFill>
                  <a:latin typeface="Amazon Ember"/>
                </a:endParaRPr>
              </a:p>
            </p:txBody>
          </p:sp>
          <p:sp>
            <p:nvSpPr>
              <p:cNvPr id="61" name="Freeform: Shape 60">
                <a:extLst>
                  <a:ext uri="{FF2B5EF4-FFF2-40B4-BE49-F238E27FC236}">
                    <a16:creationId xmlns:a16="http://schemas.microsoft.com/office/drawing/2014/main" id="{D7F4999F-D299-43AF-B1CD-5286B3CC6D75}"/>
                  </a:ext>
                </a:extLst>
              </p:cNvPr>
              <p:cNvSpPr/>
              <p:nvPr/>
            </p:nvSpPr>
            <p:spPr>
              <a:xfrm>
                <a:off x="4252257" y="1877399"/>
                <a:ext cx="9448" cy="9565"/>
              </a:xfrm>
              <a:custGeom>
                <a:avLst/>
                <a:gdLst>
                  <a:gd name="connsiteX0" fmla="*/ 17802 w 35502"/>
                  <a:gd name="connsiteY0" fmla="*/ 35926 h 35943"/>
                  <a:gd name="connsiteX1" fmla="*/ 5038 w 35502"/>
                  <a:gd name="connsiteY1" fmla="*/ 30878 h 35943"/>
                  <a:gd name="connsiteX2" fmla="*/ 5038 w 35502"/>
                  <a:gd name="connsiteY2" fmla="*/ 5065 h 35943"/>
                  <a:gd name="connsiteX3" fmla="*/ 17802 w 35502"/>
                  <a:gd name="connsiteY3" fmla="*/ 17 h 35943"/>
                  <a:gd name="connsiteX4" fmla="*/ 30660 w 35502"/>
                  <a:gd name="connsiteY4" fmla="*/ 5065 h 35943"/>
                  <a:gd name="connsiteX5" fmla="*/ 30660 w 35502"/>
                  <a:gd name="connsiteY5" fmla="*/ 30878 h 35943"/>
                  <a:gd name="connsiteX6" fmla="*/ 17802 w 35502"/>
                  <a:gd name="connsiteY6" fmla="*/ 35926 h 35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502" h="35943">
                    <a:moveTo>
                      <a:pt x="17802" y="35926"/>
                    </a:moveTo>
                    <a:cubicBezTo>
                      <a:pt x="13022" y="36142"/>
                      <a:pt x="8377" y="34305"/>
                      <a:pt x="5038" y="30878"/>
                    </a:cubicBezTo>
                    <a:cubicBezTo>
                      <a:pt x="-1679" y="23585"/>
                      <a:pt x="-1679" y="12358"/>
                      <a:pt x="5038" y="5065"/>
                    </a:cubicBezTo>
                    <a:cubicBezTo>
                      <a:pt x="8377" y="1638"/>
                      <a:pt x="13022" y="-199"/>
                      <a:pt x="17802" y="17"/>
                    </a:cubicBezTo>
                    <a:cubicBezTo>
                      <a:pt x="22608" y="-190"/>
                      <a:pt x="27278" y="1644"/>
                      <a:pt x="30660" y="5065"/>
                    </a:cubicBezTo>
                    <a:cubicBezTo>
                      <a:pt x="37117" y="12458"/>
                      <a:pt x="37117" y="23485"/>
                      <a:pt x="30660" y="30878"/>
                    </a:cubicBezTo>
                    <a:cubicBezTo>
                      <a:pt x="27278" y="34300"/>
                      <a:pt x="22608" y="36133"/>
                      <a:pt x="17802" y="35926"/>
                    </a:cubicBezTo>
                    <a:close/>
                  </a:path>
                </a:pathLst>
              </a:custGeom>
              <a:solidFill>
                <a:schemeClr val="accent1"/>
              </a:solidFill>
              <a:ln w="12700" cap="flat">
                <a:noFill/>
                <a:prstDash val="solid"/>
                <a:miter/>
              </a:ln>
            </p:spPr>
            <p:txBody>
              <a:bodyPr rtlCol="0" anchor="ctr"/>
              <a:lstStyle/>
              <a:p>
                <a:pPr defTabSz="457189"/>
                <a:endParaRPr lang="en-US" sz="1800" dirty="0">
                  <a:solidFill>
                    <a:srgbClr val="FFFFFF"/>
                  </a:solidFill>
                  <a:latin typeface="Amazon Ember"/>
                </a:endParaRPr>
              </a:p>
            </p:txBody>
          </p:sp>
          <p:sp>
            <p:nvSpPr>
              <p:cNvPr id="62" name="Freeform: Shape 61">
                <a:extLst>
                  <a:ext uri="{FF2B5EF4-FFF2-40B4-BE49-F238E27FC236}">
                    <a16:creationId xmlns:a16="http://schemas.microsoft.com/office/drawing/2014/main" id="{AAAF339D-7F09-4FC8-9268-B2CBB27804DF}"/>
                  </a:ext>
                </a:extLst>
              </p:cNvPr>
              <p:cNvSpPr/>
              <p:nvPr/>
            </p:nvSpPr>
            <p:spPr>
              <a:xfrm>
                <a:off x="4267513" y="1831075"/>
                <a:ext cx="24080" cy="66296"/>
              </a:xfrm>
              <a:custGeom>
                <a:avLst/>
                <a:gdLst>
                  <a:gd name="connsiteX0" fmla="*/ 0 w 90487"/>
                  <a:gd name="connsiteY0" fmla="*/ 225339 h 249128"/>
                  <a:gd name="connsiteX1" fmla="*/ 17431 w 90487"/>
                  <a:gd name="connsiteY1" fmla="*/ 227244 h 249128"/>
                  <a:gd name="connsiteX2" fmla="*/ 32385 w 90487"/>
                  <a:gd name="connsiteY2" fmla="*/ 221815 h 249128"/>
                  <a:gd name="connsiteX3" fmla="*/ 37338 w 90487"/>
                  <a:gd name="connsiteY3" fmla="*/ 205241 h 249128"/>
                  <a:gd name="connsiteX4" fmla="*/ 37338 w 90487"/>
                  <a:gd name="connsiteY4" fmla="*/ 155616 h 249128"/>
                  <a:gd name="connsiteX5" fmla="*/ 42863 w 90487"/>
                  <a:gd name="connsiteY5" fmla="*/ 135137 h 249128"/>
                  <a:gd name="connsiteX6" fmla="*/ 61341 w 90487"/>
                  <a:gd name="connsiteY6" fmla="*/ 124279 h 249128"/>
                  <a:gd name="connsiteX7" fmla="*/ 42863 w 90487"/>
                  <a:gd name="connsiteY7" fmla="*/ 113515 h 249128"/>
                  <a:gd name="connsiteX8" fmla="*/ 37338 w 90487"/>
                  <a:gd name="connsiteY8" fmla="*/ 92941 h 249128"/>
                  <a:gd name="connsiteX9" fmla="*/ 37338 w 90487"/>
                  <a:gd name="connsiteY9" fmla="*/ 43316 h 249128"/>
                  <a:gd name="connsiteX10" fmla="*/ 32385 w 90487"/>
                  <a:gd name="connsiteY10" fmla="*/ 26743 h 249128"/>
                  <a:gd name="connsiteX11" fmla="*/ 17431 w 90487"/>
                  <a:gd name="connsiteY11" fmla="*/ 21313 h 249128"/>
                  <a:gd name="connsiteX12" fmla="*/ 0 w 90487"/>
                  <a:gd name="connsiteY12" fmla="*/ 23218 h 249128"/>
                  <a:gd name="connsiteX13" fmla="*/ 0 w 90487"/>
                  <a:gd name="connsiteY13" fmla="*/ 4168 h 249128"/>
                  <a:gd name="connsiteX14" fmla="*/ 22288 w 90487"/>
                  <a:gd name="connsiteY14" fmla="*/ 73 h 249128"/>
                  <a:gd name="connsiteX15" fmla="*/ 53816 w 90487"/>
                  <a:gd name="connsiteY15" fmla="*/ 12169 h 249128"/>
                  <a:gd name="connsiteX16" fmla="*/ 65151 w 90487"/>
                  <a:gd name="connsiteY16" fmla="*/ 46078 h 249128"/>
                  <a:gd name="connsiteX17" fmla="*/ 65151 w 90487"/>
                  <a:gd name="connsiteY17" fmla="*/ 94846 h 249128"/>
                  <a:gd name="connsiteX18" fmla="*/ 69437 w 90487"/>
                  <a:gd name="connsiteY18" fmla="*/ 109610 h 249128"/>
                  <a:gd name="connsiteX19" fmla="*/ 84772 w 90487"/>
                  <a:gd name="connsiteY19" fmla="*/ 113992 h 249128"/>
                  <a:gd name="connsiteX20" fmla="*/ 90488 w 90487"/>
                  <a:gd name="connsiteY20" fmla="*/ 113992 h 249128"/>
                  <a:gd name="connsiteX21" fmla="*/ 90488 w 90487"/>
                  <a:gd name="connsiteY21" fmla="*/ 135232 h 249128"/>
                  <a:gd name="connsiteX22" fmla="*/ 84772 w 90487"/>
                  <a:gd name="connsiteY22" fmla="*/ 135232 h 249128"/>
                  <a:gd name="connsiteX23" fmla="*/ 69437 w 90487"/>
                  <a:gd name="connsiteY23" fmla="*/ 139519 h 249128"/>
                  <a:gd name="connsiteX24" fmla="*/ 65151 w 90487"/>
                  <a:gd name="connsiteY24" fmla="*/ 154282 h 249128"/>
                  <a:gd name="connsiteX25" fmla="*/ 65151 w 90487"/>
                  <a:gd name="connsiteY25" fmla="*/ 203050 h 249128"/>
                  <a:gd name="connsiteX26" fmla="*/ 53816 w 90487"/>
                  <a:gd name="connsiteY26" fmla="*/ 236959 h 249128"/>
                  <a:gd name="connsiteX27" fmla="*/ 22288 w 90487"/>
                  <a:gd name="connsiteY27" fmla="*/ 249056 h 249128"/>
                  <a:gd name="connsiteX28" fmla="*/ 0 w 90487"/>
                  <a:gd name="connsiteY28" fmla="*/ 245056 h 249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90487" h="249128">
                    <a:moveTo>
                      <a:pt x="0" y="225339"/>
                    </a:moveTo>
                    <a:cubicBezTo>
                      <a:pt x="5734" y="226542"/>
                      <a:pt x="11572" y="227180"/>
                      <a:pt x="17431" y="227244"/>
                    </a:cubicBezTo>
                    <a:cubicBezTo>
                      <a:pt x="22969" y="227702"/>
                      <a:pt x="28431" y="225719"/>
                      <a:pt x="32385" y="221815"/>
                    </a:cubicBezTo>
                    <a:cubicBezTo>
                      <a:pt x="36055" y="217106"/>
                      <a:pt x="37823" y="211191"/>
                      <a:pt x="37338" y="205241"/>
                    </a:cubicBezTo>
                    <a:lnTo>
                      <a:pt x="37338" y="155616"/>
                    </a:lnTo>
                    <a:cubicBezTo>
                      <a:pt x="36915" y="148372"/>
                      <a:pt x="38853" y="141186"/>
                      <a:pt x="42863" y="135137"/>
                    </a:cubicBezTo>
                    <a:cubicBezTo>
                      <a:pt x="47699" y="129631"/>
                      <a:pt x="54177" y="125824"/>
                      <a:pt x="61341" y="124279"/>
                    </a:cubicBezTo>
                    <a:cubicBezTo>
                      <a:pt x="54187" y="122765"/>
                      <a:pt x="47709" y="118992"/>
                      <a:pt x="42863" y="113515"/>
                    </a:cubicBezTo>
                    <a:cubicBezTo>
                      <a:pt x="38788" y="107461"/>
                      <a:pt x="36844" y="100223"/>
                      <a:pt x="37338" y="92941"/>
                    </a:cubicBezTo>
                    <a:lnTo>
                      <a:pt x="37338" y="43316"/>
                    </a:lnTo>
                    <a:cubicBezTo>
                      <a:pt x="37823" y="37366"/>
                      <a:pt x="36055" y="31451"/>
                      <a:pt x="32385" y="26743"/>
                    </a:cubicBezTo>
                    <a:cubicBezTo>
                      <a:pt x="28431" y="22838"/>
                      <a:pt x="22969" y="20855"/>
                      <a:pt x="17431" y="21313"/>
                    </a:cubicBezTo>
                    <a:cubicBezTo>
                      <a:pt x="11572" y="21377"/>
                      <a:pt x="5734" y="22015"/>
                      <a:pt x="0" y="23218"/>
                    </a:cubicBezTo>
                    <a:lnTo>
                      <a:pt x="0" y="4168"/>
                    </a:lnTo>
                    <a:cubicBezTo>
                      <a:pt x="7049" y="1220"/>
                      <a:pt x="14651" y="-177"/>
                      <a:pt x="22288" y="73"/>
                    </a:cubicBezTo>
                    <a:cubicBezTo>
                      <a:pt x="34050" y="-629"/>
                      <a:pt x="45543" y="3780"/>
                      <a:pt x="53816" y="12169"/>
                    </a:cubicBezTo>
                    <a:cubicBezTo>
                      <a:pt x="61855" y="21571"/>
                      <a:pt x="65920" y="33732"/>
                      <a:pt x="65151" y="46078"/>
                    </a:cubicBezTo>
                    <a:lnTo>
                      <a:pt x="65151" y="94846"/>
                    </a:lnTo>
                    <a:cubicBezTo>
                      <a:pt x="64628" y="100136"/>
                      <a:pt x="66163" y="105423"/>
                      <a:pt x="69437" y="109610"/>
                    </a:cubicBezTo>
                    <a:cubicBezTo>
                      <a:pt x="73808" y="112963"/>
                      <a:pt x="79290" y="114529"/>
                      <a:pt x="84772" y="113992"/>
                    </a:cubicBezTo>
                    <a:lnTo>
                      <a:pt x="90488" y="113992"/>
                    </a:lnTo>
                    <a:lnTo>
                      <a:pt x="90488" y="135232"/>
                    </a:lnTo>
                    <a:lnTo>
                      <a:pt x="84772" y="135232"/>
                    </a:lnTo>
                    <a:cubicBezTo>
                      <a:pt x="79302" y="134668"/>
                      <a:pt x="73822" y="136200"/>
                      <a:pt x="69437" y="139519"/>
                    </a:cubicBezTo>
                    <a:cubicBezTo>
                      <a:pt x="66163" y="143706"/>
                      <a:pt x="64628" y="148993"/>
                      <a:pt x="65151" y="154282"/>
                    </a:cubicBezTo>
                    <a:lnTo>
                      <a:pt x="65151" y="203050"/>
                    </a:lnTo>
                    <a:cubicBezTo>
                      <a:pt x="65920" y="215397"/>
                      <a:pt x="61855" y="227557"/>
                      <a:pt x="53816" y="236959"/>
                    </a:cubicBezTo>
                    <a:cubicBezTo>
                      <a:pt x="45542" y="245349"/>
                      <a:pt x="34050" y="249758"/>
                      <a:pt x="22288" y="249056"/>
                    </a:cubicBezTo>
                    <a:cubicBezTo>
                      <a:pt x="14662" y="249287"/>
                      <a:pt x="7070" y="247925"/>
                      <a:pt x="0" y="245056"/>
                    </a:cubicBezTo>
                    <a:close/>
                  </a:path>
                </a:pathLst>
              </a:custGeom>
              <a:solidFill>
                <a:schemeClr val="accent1"/>
              </a:solidFill>
              <a:ln w="12700" cap="flat">
                <a:noFill/>
                <a:prstDash val="solid"/>
                <a:miter/>
              </a:ln>
            </p:spPr>
            <p:txBody>
              <a:bodyPr rtlCol="0" anchor="ctr"/>
              <a:lstStyle/>
              <a:p>
                <a:pPr defTabSz="457189"/>
                <a:endParaRPr lang="en-US" sz="1800" dirty="0">
                  <a:solidFill>
                    <a:srgbClr val="FFFFFF"/>
                  </a:solidFill>
                  <a:latin typeface="Amazon Ember"/>
                </a:endParaRPr>
              </a:p>
            </p:txBody>
          </p:sp>
        </p:grpSp>
      </p:grpSp>
      <p:grpSp>
        <p:nvGrpSpPr>
          <p:cNvPr id="15" name="Group 14">
            <a:extLst>
              <a:ext uri="{FF2B5EF4-FFF2-40B4-BE49-F238E27FC236}">
                <a16:creationId xmlns:a16="http://schemas.microsoft.com/office/drawing/2014/main" id="{B162EF50-AD4A-4B54-8F18-996E262BD1D2}"/>
              </a:ext>
            </a:extLst>
          </p:cNvPr>
          <p:cNvGrpSpPr/>
          <p:nvPr/>
        </p:nvGrpSpPr>
        <p:grpSpPr>
          <a:xfrm>
            <a:off x="3941389" y="667666"/>
            <a:ext cx="616857" cy="616857"/>
            <a:chOff x="3941388" y="667665"/>
            <a:chExt cx="616857" cy="616857"/>
          </a:xfrm>
        </p:grpSpPr>
        <p:sp>
          <p:nvSpPr>
            <p:cNvPr id="197" name="Oval 196">
              <a:extLst>
                <a:ext uri="{FF2B5EF4-FFF2-40B4-BE49-F238E27FC236}">
                  <a16:creationId xmlns:a16="http://schemas.microsoft.com/office/drawing/2014/main" id="{AF9C027C-A5AB-44C2-A603-0FD0E8978D31}"/>
                </a:ext>
              </a:extLst>
            </p:cNvPr>
            <p:cNvSpPr/>
            <p:nvPr/>
          </p:nvSpPr>
          <p:spPr>
            <a:xfrm>
              <a:off x="3941388" y="667665"/>
              <a:ext cx="616857" cy="616857"/>
            </a:xfrm>
            <a:prstGeom prst="ellipse">
              <a:avLst/>
            </a:prstGeom>
            <a:solidFill>
              <a:schemeClr val="bg2"/>
            </a:solidFill>
            <a:ln>
              <a:no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defTabSz="457189"/>
              <a:endParaRPr lang="en-US" sz="1800" dirty="0" err="1">
                <a:solidFill>
                  <a:srgbClr val="FFFFFF"/>
                </a:solidFill>
                <a:latin typeface="Amazon Ember"/>
              </a:endParaRPr>
            </a:p>
          </p:txBody>
        </p:sp>
        <p:grpSp>
          <p:nvGrpSpPr>
            <p:cNvPr id="6" name="Group 5">
              <a:extLst>
                <a:ext uri="{FF2B5EF4-FFF2-40B4-BE49-F238E27FC236}">
                  <a16:creationId xmlns:a16="http://schemas.microsoft.com/office/drawing/2014/main" id="{9F665643-B02D-46F0-BE1F-E45AC97971C8}"/>
                </a:ext>
              </a:extLst>
            </p:cNvPr>
            <p:cNvGrpSpPr/>
            <p:nvPr/>
          </p:nvGrpSpPr>
          <p:grpSpPr>
            <a:xfrm>
              <a:off x="4058641" y="844820"/>
              <a:ext cx="382350" cy="262547"/>
              <a:chOff x="4088580" y="825693"/>
              <a:chExt cx="482767" cy="331500"/>
            </a:xfrm>
          </p:grpSpPr>
          <p:sp>
            <p:nvSpPr>
              <p:cNvPr id="64" name="Freeform: Shape 63">
                <a:extLst>
                  <a:ext uri="{FF2B5EF4-FFF2-40B4-BE49-F238E27FC236}">
                    <a16:creationId xmlns:a16="http://schemas.microsoft.com/office/drawing/2014/main" id="{4570B300-5FD1-405D-8294-4D0F7C087660}"/>
                  </a:ext>
                </a:extLst>
              </p:cNvPr>
              <p:cNvSpPr/>
              <p:nvPr/>
            </p:nvSpPr>
            <p:spPr>
              <a:xfrm>
                <a:off x="4088580" y="1115353"/>
                <a:ext cx="482767" cy="41840"/>
              </a:xfrm>
              <a:custGeom>
                <a:avLst/>
                <a:gdLst>
                  <a:gd name="connsiteX0" fmla="*/ 4828 w 482766"/>
                  <a:gd name="connsiteY0" fmla="*/ 4828 h 41839"/>
                  <a:gd name="connsiteX1" fmla="*/ 4828 w 482766"/>
                  <a:gd name="connsiteY1" fmla="*/ 28322 h 41839"/>
                  <a:gd name="connsiteX2" fmla="*/ 6437 w 482766"/>
                  <a:gd name="connsiteY2" fmla="*/ 29610 h 41839"/>
                  <a:gd name="connsiteX3" fmla="*/ 32828 w 482766"/>
                  <a:gd name="connsiteY3" fmla="*/ 38621 h 41839"/>
                  <a:gd name="connsiteX4" fmla="*/ 455410 w 482766"/>
                  <a:gd name="connsiteY4" fmla="*/ 38621 h 41839"/>
                  <a:gd name="connsiteX5" fmla="*/ 477295 w 482766"/>
                  <a:gd name="connsiteY5" fmla="*/ 30897 h 41839"/>
                  <a:gd name="connsiteX6" fmla="*/ 480192 w 482766"/>
                  <a:gd name="connsiteY6" fmla="*/ 28322 h 41839"/>
                  <a:gd name="connsiteX7" fmla="*/ 480192 w 482766"/>
                  <a:gd name="connsiteY7" fmla="*/ 4828 h 41839"/>
                  <a:gd name="connsiteX8" fmla="*/ 4828 w 482766"/>
                  <a:gd name="connsiteY8" fmla="*/ 4828 h 41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2766" h="41839">
                    <a:moveTo>
                      <a:pt x="4828" y="4828"/>
                    </a:moveTo>
                    <a:lnTo>
                      <a:pt x="4828" y="28322"/>
                    </a:lnTo>
                    <a:lnTo>
                      <a:pt x="6437" y="29610"/>
                    </a:lnTo>
                    <a:cubicBezTo>
                      <a:pt x="14161" y="35403"/>
                      <a:pt x="23495" y="38621"/>
                      <a:pt x="32828" y="38621"/>
                    </a:cubicBezTo>
                    <a:lnTo>
                      <a:pt x="455410" y="38621"/>
                    </a:lnTo>
                    <a:cubicBezTo>
                      <a:pt x="463456" y="38621"/>
                      <a:pt x="471180" y="36047"/>
                      <a:pt x="477295" y="30897"/>
                    </a:cubicBezTo>
                    <a:lnTo>
                      <a:pt x="480192" y="28322"/>
                    </a:lnTo>
                    <a:lnTo>
                      <a:pt x="480192" y="4828"/>
                    </a:lnTo>
                    <a:lnTo>
                      <a:pt x="4828" y="4828"/>
                    </a:lnTo>
                    <a:close/>
                  </a:path>
                </a:pathLst>
              </a:custGeom>
              <a:noFill/>
              <a:ln w="9525" cap="flat">
                <a:solidFill>
                  <a:srgbClr val="FFFFFF"/>
                </a:solidFill>
                <a:prstDash val="solid"/>
                <a:round/>
              </a:ln>
            </p:spPr>
            <p:txBody>
              <a:bodyPr rtlCol="0" anchor="ctr"/>
              <a:lstStyle/>
              <a:p>
                <a:pPr defTabSz="457189"/>
                <a:endParaRPr lang="en-US" sz="1800" dirty="0">
                  <a:solidFill>
                    <a:srgbClr val="FFFFFF"/>
                  </a:solidFill>
                  <a:latin typeface="Amazon Ember"/>
                </a:endParaRPr>
              </a:p>
            </p:txBody>
          </p:sp>
          <p:sp>
            <p:nvSpPr>
              <p:cNvPr id="65" name="Freeform: Shape 64">
                <a:extLst>
                  <a:ext uri="{FF2B5EF4-FFF2-40B4-BE49-F238E27FC236}">
                    <a16:creationId xmlns:a16="http://schemas.microsoft.com/office/drawing/2014/main" id="{36B4CE05-B9B9-4331-93EE-DAE7EEBD90D2}"/>
                  </a:ext>
                </a:extLst>
              </p:cNvPr>
              <p:cNvSpPr/>
              <p:nvPr/>
            </p:nvSpPr>
            <p:spPr>
              <a:xfrm>
                <a:off x="4154880" y="847900"/>
                <a:ext cx="354029" cy="244602"/>
              </a:xfrm>
              <a:custGeom>
                <a:avLst/>
                <a:gdLst>
                  <a:gd name="connsiteX0" fmla="*/ 351776 w 354028"/>
                  <a:gd name="connsiteY0" fmla="*/ 233337 h 244601"/>
                  <a:gd name="connsiteX1" fmla="*/ 342121 w 354028"/>
                  <a:gd name="connsiteY1" fmla="*/ 242993 h 244601"/>
                  <a:gd name="connsiteX2" fmla="*/ 14483 w 354028"/>
                  <a:gd name="connsiteY2" fmla="*/ 242993 h 244601"/>
                  <a:gd name="connsiteX3" fmla="*/ 4828 w 354028"/>
                  <a:gd name="connsiteY3" fmla="*/ 233337 h 244601"/>
                  <a:gd name="connsiteX4" fmla="*/ 4828 w 354028"/>
                  <a:gd name="connsiteY4" fmla="*/ 14483 h 244601"/>
                  <a:gd name="connsiteX5" fmla="*/ 14483 w 354028"/>
                  <a:gd name="connsiteY5" fmla="*/ 4828 h 244601"/>
                  <a:gd name="connsiteX6" fmla="*/ 340190 w 354028"/>
                  <a:gd name="connsiteY6" fmla="*/ 4828 h 244601"/>
                  <a:gd name="connsiteX7" fmla="*/ 349845 w 354028"/>
                  <a:gd name="connsiteY7" fmla="*/ 14483 h 244601"/>
                  <a:gd name="connsiteX8" fmla="*/ 351776 w 354028"/>
                  <a:gd name="connsiteY8" fmla="*/ 233337 h 24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4028" h="244601">
                    <a:moveTo>
                      <a:pt x="351776" y="233337"/>
                    </a:moveTo>
                    <a:cubicBezTo>
                      <a:pt x="351776" y="238487"/>
                      <a:pt x="347592" y="242993"/>
                      <a:pt x="342121" y="242993"/>
                    </a:cubicBezTo>
                    <a:lnTo>
                      <a:pt x="14483" y="242993"/>
                    </a:lnTo>
                    <a:cubicBezTo>
                      <a:pt x="9333" y="242993"/>
                      <a:pt x="4828" y="238809"/>
                      <a:pt x="4828" y="233337"/>
                    </a:cubicBezTo>
                    <a:lnTo>
                      <a:pt x="4828" y="14483"/>
                    </a:lnTo>
                    <a:cubicBezTo>
                      <a:pt x="4828" y="9333"/>
                      <a:pt x="9012" y="4828"/>
                      <a:pt x="14483" y="4828"/>
                    </a:cubicBezTo>
                    <a:lnTo>
                      <a:pt x="340190" y="4828"/>
                    </a:lnTo>
                    <a:cubicBezTo>
                      <a:pt x="345339" y="4828"/>
                      <a:pt x="349845" y="9012"/>
                      <a:pt x="349845" y="14483"/>
                    </a:cubicBezTo>
                    <a:lnTo>
                      <a:pt x="351776" y="233337"/>
                    </a:lnTo>
                    <a:close/>
                  </a:path>
                </a:pathLst>
              </a:custGeom>
              <a:noFill/>
              <a:ln w="9525" cap="flat">
                <a:solidFill>
                  <a:srgbClr val="FFFFFF"/>
                </a:solidFill>
                <a:prstDash val="solid"/>
                <a:round/>
              </a:ln>
            </p:spPr>
            <p:txBody>
              <a:bodyPr rtlCol="0" anchor="ctr"/>
              <a:lstStyle/>
              <a:p>
                <a:pPr defTabSz="457189"/>
                <a:endParaRPr lang="en-US" sz="1800" dirty="0">
                  <a:solidFill>
                    <a:srgbClr val="FFFFFF"/>
                  </a:solidFill>
                  <a:latin typeface="Amazon Ember"/>
                </a:endParaRPr>
              </a:p>
            </p:txBody>
          </p:sp>
          <p:sp>
            <p:nvSpPr>
              <p:cNvPr id="66" name="Freeform: Shape 65">
                <a:extLst>
                  <a:ext uri="{FF2B5EF4-FFF2-40B4-BE49-F238E27FC236}">
                    <a16:creationId xmlns:a16="http://schemas.microsoft.com/office/drawing/2014/main" id="{108BEF13-8D8A-491C-A984-45AAA7984466}"/>
                  </a:ext>
                </a:extLst>
              </p:cNvPr>
              <p:cNvSpPr/>
              <p:nvPr/>
            </p:nvSpPr>
            <p:spPr>
              <a:xfrm>
                <a:off x="4130098" y="825693"/>
                <a:ext cx="402306" cy="296097"/>
              </a:xfrm>
              <a:custGeom>
                <a:avLst/>
                <a:gdLst>
                  <a:gd name="connsiteX0" fmla="*/ 398765 w 402305"/>
                  <a:gd name="connsiteY0" fmla="*/ 283545 h 296096"/>
                  <a:gd name="connsiteX1" fmla="*/ 389110 w 402305"/>
                  <a:gd name="connsiteY1" fmla="*/ 293200 h 296096"/>
                  <a:gd name="connsiteX2" fmla="*/ 14483 w 402305"/>
                  <a:gd name="connsiteY2" fmla="*/ 293200 h 296096"/>
                  <a:gd name="connsiteX3" fmla="*/ 4828 w 402305"/>
                  <a:gd name="connsiteY3" fmla="*/ 283545 h 296096"/>
                  <a:gd name="connsiteX4" fmla="*/ 4828 w 402305"/>
                  <a:gd name="connsiteY4" fmla="*/ 14483 h 296096"/>
                  <a:gd name="connsiteX5" fmla="*/ 14483 w 402305"/>
                  <a:gd name="connsiteY5" fmla="*/ 4828 h 296096"/>
                  <a:gd name="connsiteX6" fmla="*/ 389110 w 402305"/>
                  <a:gd name="connsiteY6" fmla="*/ 4828 h 296096"/>
                  <a:gd name="connsiteX7" fmla="*/ 398765 w 402305"/>
                  <a:gd name="connsiteY7" fmla="*/ 14483 h 296096"/>
                  <a:gd name="connsiteX8" fmla="*/ 398765 w 402305"/>
                  <a:gd name="connsiteY8" fmla="*/ 283545 h 296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2305" h="296096">
                    <a:moveTo>
                      <a:pt x="398765" y="283545"/>
                    </a:moveTo>
                    <a:cubicBezTo>
                      <a:pt x="398765" y="288695"/>
                      <a:pt x="394581" y="293200"/>
                      <a:pt x="389110" y="293200"/>
                    </a:cubicBezTo>
                    <a:lnTo>
                      <a:pt x="14483" y="293200"/>
                    </a:lnTo>
                    <a:cubicBezTo>
                      <a:pt x="9333" y="293200"/>
                      <a:pt x="4828" y="289016"/>
                      <a:pt x="4828" y="283545"/>
                    </a:cubicBezTo>
                    <a:lnTo>
                      <a:pt x="4828" y="14483"/>
                    </a:lnTo>
                    <a:cubicBezTo>
                      <a:pt x="4828" y="9333"/>
                      <a:pt x="9012" y="4828"/>
                      <a:pt x="14483" y="4828"/>
                    </a:cubicBezTo>
                    <a:lnTo>
                      <a:pt x="389110" y="4828"/>
                    </a:lnTo>
                    <a:cubicBezTo>
                      <a:pt x="394260" y="4828"/>
                      <a:pt x="398765" y="9012"/>
                      <a:pt x="398765" y="14483"/>
                    </a:cubicBezTo>
                    <a:lnTo>
                      <a:pt x="398765" y="283545"/>
                    </a:lnTo>
                    <a:close/>
                  </a:path>
                </a:pathLst>
              </a:custGeom>
              <a:noFill/>
              <a:ln w="9525" cap="flat">
                <a:solidFill>
                  <a:srgbClr val="FFFFFF"/>
                </a:solidFill>
                <a:prstDash val="solid"/>
                <a:round/>
              </a:ln>
            </p:spPr>
            <p:txBody>
              <a:bodyPr rtlCol="0" anchor="ctr"/>
              <a:lstStyle/>
              <a:p>
                <a:pPr defTabSz="457189"/>
                <a:endParaRPr lang="en-US" sz="1800" dirty="0">
                  <a:solidFill>
                    <a:srgbClr val="FFFFFF"/>
                  </a:solidFill>
                  <a:latin typeface="Amazon Ember"/>
                </a:endParaRPr>
              </a:p>
            </p:txBody>
          </p:sp>
          <p:sp>
            <p:nvSpPr>
              <p:cNvPr id="67" name="Freeform: Shape 66">
                <a:extLst>
                  <a:ext uri="{FF2B5EF4-FFF2-40B4-BE49-F238E27FC236}">
                    <a16:creationId xmlns:a16="http://schemas.microsoft.com/office/drawing/2014/main" id="{1A6A22F8-AB06-4947-AF5E-B02A9A26DA76}"/>
                  </a:ext>
                </a:extLst>
              </p:cNvPr>
              <p:cNvSpPr/>
              <p:nvPr/>
            </p:nvSpPr>
            <p:spPr>
              <a:xfrm>
                <a:off x="4298101" y="882016"/>
                <a:ext cx="61150" cy="177014"/>
              </a:xfrm>
              <a:custGeom>
                <a:avLst/>
                <a:gdLst>
                  <a:gd name="connsiteX0" fmla="*/ 56966 w 61150"/>
                  <a:gd name="connsiteY0" fmla="*/ 4828 h 177014"/>
                  <a:gd name="connsiteX1" fmla="*/ 4828 w 61150"/>
                  <a:gd name="connsiteY1" fmla="*/ 175083 h 177014"/>
                </a:gdLst>
                <a:ahLst/>
                <a:cxnLst>
                  <a:cxn ang="0">
                    <a:pos x="connsiteX0" y="connsiteY0"/>
                  </a:cxn>
                  <a:cxn ang="0">
                    <a:pos x="connsiteX1" y="connsiteY1"/>
                  </a:cxn>
                </a:cxnLst>
                <a:rect l="l" t="t" r="r" b="b"/>
                <a:pathLst>
                  <a:path w="61150" h="177014">
                    <a:moveTo>
                      <a:pt x="56966" y="4828"/>
                    </a:moveTo>
                    <a:lnTo>
                      <a:pt x="4828" y="175083"/>
                    </a:lnTo>
                  </a:path>
                </a:pathLst>
              </a:custGeom>
              <a:ln w="9525" cap="flat">
                <a:solidFill>
                  <a:schemeClr val="accent1"/>
                </a:solidFill>
                <a:prstDash val="solid"/>
                <a:round/>
              </a:ln>
            </p:spPr>
            <p:txBody>
              <a:bodyPr rtlCol="0" anchor="ctr"/>
              <a:lstStyle/>
              <a:p>
                <a:pPr defTabSz="457189"/>
                <a:endParaRPr lang="en-US" sz="1800" dirty="0">
                  <a:solidFill>
                    <a:srgbClr val="FFFFFF"/>
                  </a:solidFill>
                  <a:latin typeface="Amazon Ember"/>
                </a:endParaRPr>
              </a:p>
            </p:txBody>
          </p:sp>
          <p:sp>
            <p:nvSpPr>
              <p:cNvPr id="68" name="Freeform: Shape 67">
                <a:extLst>
                  <a:ext uri="{FF2B5EF4-FFF2-40B4-BE49-F238E27FC236}">
                    <a16:creationId xmlns:a16="http://schemas.microsoft.com/office/drawing/2014/main" id="{62F7CA69-4B50-448C-8B8C-566261F4175E}"/>
                  </a:ext>
                </a:extLst>
              </p:cNvPr>
              <p:cNvSpPr/>
              <p:nvPr/>
            </p:nvSpPr>
            <p:spPr>
              <a:xfrm>
                <a:off x="4219571" y="921602"/>
                <a:ext cx="67587" cy="80461"/>
              </a:xfrm>
              <a:custGeom>
                <a:avLst/>
                <a:gdLst>
                  <a:gd name="connsiteX0" fmla="*/ 65013 w 67587"/>
                  <a:gd name="connsiteY0" fmla="*/ 4828 h 80461"/>
                  <a:gd name="connsiteX1" fmla="*/ 4828 w 67587"/>
                  <a:gd name="connsiteY1" fmla="*/ 37978 h 80461"/>
                  <a:gd name="connsiteX2" fmla="*/ 4828 w 67587"/>
                  <a:gd name="connsiteY2" fmla="*/ 45702 h 80461"/>
                  <a:gd name="connsiteX3" fmla="*/ 65013 w 67587"/>
                  <a:gd name="connsiteY3" fmla="*/ 77565 h 80461"/>
                </a:gdLst>
                <a:ahLst/>
                <a:cxnLst>
                  <a:cxn ang="0">
                    <a:pos x="connsiteX0" y="connsiteY0"/>
                  </a:cxn>
                  <a:cxn ang="0">
                    <a:pos x="connsiteX1" y="connsiteY1"/>
                  </a:cxn>
                  <a:cxn ang="0">
                    <a:pos x="connsiteX2" y="connsiteY2"/>
                  </a:cxn>
                  <a:cxn ang="0">
                    <a:pos x="connsiteX3" y="connsiteY3"/>
                  </a:cxn>
                </a:cxnLst>
                <a:rect l="l" t="t" r="r" b="b"/>
                <a:pathLst>
                  <a:path w="67587" h="80461">
                    <a:moveTo>
                      <a:pt x="65013" y="4828"/>
                    </a:moveTo>
                    <a:lnTo>
                      <a:pt x="4828" y="37978"/>
                    </a:lnTo>
                    <a:lnTo>
                      <a:pt x="4828" y="45702"/>
                    </a:lnTo>
                    <a:lnTo>
                      <a:pt x="65013" y="77565"/>
                    </a:lnTo>
                  </a:path>
                </a:pathLst>
              </a:custGeom>
              <a:noFill/>
              <a:ln w="9525" cap="flat">
                <a:solidFill>
                  <a:schemeClr val="accent1"/>
                </a:solidFill>
                <a:prstDash val="solid"/>
                <a:round/>
              </a:ln>
            </p:spPr>
            <p:txBody>
              <a:bodyPr rtlCol="0" anchor="ctr"/>
              <a:lstStyle/>
              <a:p>
                <a:pPr defTabSz="457189"/>
                <a:endParaRPr lang="en-US" sz="1800" dirty="0">
                  <a:solidFill>
                    <a:srgbClr val="FFFFFF"/>
                  </a:solidFill>
                  <a:latin typeface="Amazon Ember"/>
                </a:endParaRPr>
              </a:p>
            </p:txBody>
          </p:sp>
          <p:sp>
            <p:nvSpPr>
              <p:cNvPr id="69" name="Freeform: Shape 68">
                <a:extLst>
                  <a:ext uri="{FF2B5EF4-FFF2-40B4-BE49-F238E27FC236}">
                    <a16:creationId xmlns:a16="http://schemas.microsoft.com/office/drawing/2014/main" id="{7629B454-5AF1-4994-B6E9-F364FFBD0CFF}"/>
                  </a:ext>
                </a:extLst>
              </p:cNvPr>
              <p:cNvSpPr/>
              <p:nvPr/>
            </p:nvSpPr>
            <p:spPr>
              <a:xfrm>
                <a:off x="4373091" y="921602"/>
                <a:ext cx="67587" cy="80461"/>
              </a:xfrm>
              <a:custGeom>
                <a:avLst/>
                <a:gdLst>
                  <a:gd name="connsiteX0" fmla="*/ 4828 w 67587"/>
                  <a:gd name="connsiteY0" fmla="*/ 4828 h 80461"/>
                  <a:gd name="connsiteX1" fmla="*/ 65334 w 67587"/>
                  <a:gd name="connsiteY1" fmla="*/ 37978 h 80461"/>
                  <a:gd name="connsiteX2" fmla="*/ 65334 w 67587"/>
                  <a:gd name="connsiteY2" fmla="*/ 45702 h 80461"/>
                  <a:gd name="connsiteX3" fmla="*/ 4828 w 67587"/>
                  <a:gd name="connsiteY3" fmla="*/ 77565 h 80461"/>
                </a:gdLst>
                <a:ahLst/>
                <a:cxnLst>
                  <a:cxn ang="0">
                    <a:pos x="connsiteX0" y="connsiteY0"/>
                  </a:cxn>
                  <a:cxn ang="0">
                    <a:pos x="connsiteX1" y="connsiteY1"/>
                  </a:cxn>
                  <a:cxn ang="0">
                    <a:pos x="connsiteX2" y="connsiteY2"/>
                  </a:cxn>
                  <a:cxn ang="0">
                    <a:pos x="connsiteX3" y="connsiteY3"/>
                  </a:cxn>
                </a:cxnLst>
                <a:rect l="l" t="t" r="r" b="b"/>
                <a:pathLst>
                  <a:path w="67587" h="80461">
                    <a:moveTo>
                      <a:pt x="4828" y="4828"/>
                    </a:moveTo>
                    <a:lnTo>
                      <a:pt x="65334" y="37978"/>
                    </a:lnTo>
                    <a:lnTo>
                      <a:pt x="65334" y="45702"/>
                    </a:lnTo>
                    <a:lnTo>
                      <a:pt x="4828" y="77565"/>
                    </a:lnTo>
                  </a:path>
                </a:pathLst>
              </a:custGeom>
              <a:noFill/>
              <a:ln w="9525" cap="flat">
                <a:solidFill>
                  <a:schemeClr val="accent1"/>
                </a:solidFill>
                <a:prstDash val="solid"/>
                <a:round/>
              </a:ln>
            </p:spPr>
            <p:txBody>
              <a:bodyPr rtlCol="0" anchor="ctr"/>
              <a:lstStyle/>
              <a:p>
                <a:pPr defTabSz="457189"/>
                <a:endParaRPr lang="en-US" sz="1800" dirty="0">
                  <a:solidFill>
                    <a:srgbClr val="FFFFFF"/>
                  </a:solidFill>
                  <a:latin typeface="Amazon Ember"/>
                </a:endParaRPr>
              </a:p>
            </p:txBody>
          </p:sp>
        </p:grpSp>
      </p:grpSp>
      <p:grpSp>
        <p:nvGrpSpPr>
          <p:cNvPr id="8" name="Group 7">
            <a:extLst>
              <a:ext uri="{FF2B5EF4-FFF2-40B4-BE49-F238E27FC236}">
                <a16:creationId xmlns:a16="http://schemas.microsoft.com/office/drawing/2014/main" id="{B260FAF2-3341-40C0-B93C-57DD7A9F1246}"/>
              </a:ext>
            </a:extLst>
          </p:cNvPr>
          <p:cNvGrpSpPr/>
          <p:nvPr/>
        </p:nvGrpSpPr>
        <p:grpSpPr>
          <a:xfrm>
            <a:off x="3941389" y="2263322"/>
            <a:ext cx="616857" cy="616857"/>
            <a:chOff x="3941388" y="2263321"/>
            <a:chExt cx="616857" cy="616857"/>
          </a:xfrm>
        </p:grpSpPr>
        <p:sp>
          <p:nvSpPr>
            <p:cNvPr id="190" name="Oval 189">
              <a:extLst>
                <a:ext uri="{FF2B5EF4-FFF2-40B4-BE49-F238E27FC236}">
                  <a16:creationId xmlns:a16="http://schemas.microsoft.com/office/drawing/2014/main" id="{5CD574AD-4CE8-4589-8634-15C5D11A4FD5}"/>
                </a:ext>
              </a:extLst>
            </p:cNvPr>
            <p:cNvSpPr/>
            <p:nvPr/>
          </p:nvSpPr>
          <p:spPr>
            <a:xfrm>
              <a:off x="3941388" y="2263321"/>
              <a:ext cx="616857" cy="616857"/>
            </a:xfrm>
            <a:prstGeom prst="ellipse">
              <a:avLst/>
            </a:prstGeom>
            <a:solidFill>
              <a:schemeClr val="bg2"/>
            </a:solidFill>
            <a:ln>
              <a:no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defTabSz="457189"/>
              <a:endParaRPr lang="en-US" sz="1800" dirty="0" err="1">
                <a:solidFill>
                  <a:srgbClr val="FFFFFF"/>
                </a:solidFill>
                <a:latin typeface="Amazon Ember"/>
              </a:endParaRPr>
            </a:p>
          </p:txBody>
        </p:sp>
        <p:grpSp>
          <p:nvGrpSpPr>
            <p:cNvPr id="4" name="Group 3">
              <a:extLst>
                <a:ext uri="{FF2B5EF4-FFF2-40B4-BE49-F238E27FC236}">
                  <a16:creationId xmlns:a16="http://schemas.microsoft.com/office/drawing/2014/main" id="{DD1CD27A-7EA7-4B8F-AAD0-1822F8778428}"/>
                </a:ext>
              </a:extLst>
            </p:cNvPr>
            <p:cNvGrpSpPr/>
            <p:nvPr/>
          </p:nvGrpSpPr>
          <p:grpSpPr>
            <a:xfrm>
              <a:off x="4073550" y="2406650"/>
              <a:ext cx="352532" cy="330198"/>
              <a:chOff x="3993371" y="2312926"/>
              <a:chExt cx="503168" cy="471292"/>
            </a:xfrm>
          </p:grpSpPr>
          <p:sp>
            <p:nvSpPr>
              <p:cNvPr id="71" name="Freeform: Shape 70">
                <a:extLst>
                  <a:ext uri="{FF2B5EF4-FFF2-40B4-BE49-F238E27FC236}">
                    <a16:creationId xmlns:a16="http://schemas.microsoft.com/office/drawing/2014/main" id="{E30423C4-4168-45B3-8FA9-606C2DE58F5E}"/>
                  </a:ext>
                </a:extLst>
              </p:cNvPr>
              <p:cNvSpPr/>
              <p:nvPr/>
            </p:nvSpPr>
            <p:spPr>
              <a:xfrm>
                <a:off x="4067621" y="2559677"/>
                <a:ext cx="28739" cy="28739"/>
              </a:xfrm>
              <a:custGeom>
                <a:avLst/>
                <a:gdLst>
                  <a:gd name="connsiteX0" fmla="*/ 85535 w 85534"/>
                  <a:gd name="connsiteY0" fmla="*/ 42767 h 85534"/>
                  <a:gd name="connsiteX1" fmla="*/ 42767 w 85534"/>
                  <a:gd name="connsiteY1" fmla="*/ 85534 h 85534"/>
                  <a:gd name="connsiteX2" fmla="*/ 0 w 85534"/>
                  <a:gd name="connsiteY2" fmla="*/ 42767 h 85534"/>
                  <a:gd name="connsiteX3" fmla="*/ 42767 w 85534"/>
                  <a:gd name="connsiteY3" fmla="*/ 0 h 85534"/>
                  <a:gd name="connsiteX4" fmla="*/ 85535 w 85534"/>
                  <a:gd name="connsiteY4" fmla="*/ 42767 h 855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534" h="85534">
                    <a:moveTo>
                      <a:pt x="85535" y="42767"/>
                    </a:moveTo>
                    <a:cubicBezTo>
                      <a:pt x="85535" y="66387"/>
                      <a:pt x="66387" y="85534"/>
                      <a:pt x="42767" y="85534"/>
                    </a:cubicBezTo>
                    <a:cubicBezTo>
                      <a:pt x="19148" y="85534"/>
                      <a:pt x="0" y="66387"/>
                      <a:pt x="0" y="42767"/>
                    </a:cubicBezTo>
                    <a:cubicBezTo>
                      <a:pt x="0" y="19148"/>
                      <a:pt x="19148" y="0"/>
                      <a:pt x="42767" y="0"/>
                    </a:cubicBezTo>
                    <a:cubicBezTo>
                      <a:pt x="66387" y="0"/>
                      <a:pt x="85535" y="19148"/>
                      <a:pt x="85535" y="42767"/>
                    </a:cubicBezTo>
                    <a:close/>
                  </a:path>
                </a:pathLst>
              </a:custGeom>
              <a:noFill/>
              <a:ln w="9525" cap="flat">
                <a:solidFill>
                  <a:srgbClr val="FFFFFF"/>
                </a:solidFill>
                <a:prstDash val="solid"/>
                <a:round/>
              </a:ln>
            </p:spPr>
            <p:txBody>
              <a:bodyPr rtlCol="0" anchor="ctr"/>
              <a:lstStyle/>
              <a:p>
                <a:pPr defTabSz="457189"/>
                <a:endParaRPr lang="en-US" sz="1800" dirty="0">
                  <a:solidFill>
                    <a:srgbClr val="FFFFFF"/>
                  </a:solidFill>
                  <a:latin typeface="Amazon Ember"/>
                </a:endParaRPr>
              </a:p>
            </p:txBody>
          </p:sp>
          <p:sp>
            <p:nvSpPr>
              <p:cNvPr id="72" name="Freeform: Shape 71">
                <a:extLst>
                  <a:ext uri="{FF2B5EF4-FFF2-40B4-BE49-F238E27FC236}">
                    <a16:creationId xmlns:a16="http://schemas.microsoft.com/office/drawing/2014/main" id="{377B938E-6A72-4B91-AD20-255D731C1F59}"/>
                  </a:ext>
                </a:extLst>
              </p:cNvPr>
              <p:cNvSpPr/>
              <p:nvPr/>
            </p:nvSpPr>
            <p:spPr>
              <a:xfrm>
                <a:off x="4067621" y="2480563"/>
                <a:ext cx="28739" cy="28739"/>
              </a:xfrm>
              <a:custGeom>
                <a:avLst/>
                <a:gdLst>
                  <a:gd name="connsiteX0" fmla="*/ 85535 w 85534"/>
                  <a:gd name="connsiteY0" fmla="*/ 42767 h 85534"/>
                  <a:gd name="connsiteX1" fmla="*/ 42767 w 85534"/>
                  <a:gd name="connsiteY1" fmla="*/ 85534 h 85534"/>
                  <a:gd name="connsiteX2" fmla="*/ 0 w 85534"/>
                  <a:gd name="connsiteY2" fmla="*/ 42767 h 85534"/>
                  <a:gd name="connsiteX3" fmla="*/ 42767 w 85534"/>
                  <a:gd name="connsiteY3" fmla="*/ 0 h 85534"/>
                  <a:gd name="connsiteX4" fmla="*/ 85535 w 85534"/>
                  <a:gd name="connsiteY4" fmla="*/ 42767 h 855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534" h="85534">
                    <a:moveTo>
                      <a:pt x="85535" y="42767"/>
                    </a:moveTo>
                    <a:cubicBezTo>
                      <a:pt x="85535" y="66387"/>
                      <a:pt x="66387" y="85534"/>
                      <a:pt x="42767" y="85534"/>
                    </a:cubicBezTo>
                    <a:cubicBezTo>
                      <a:pt x="19148" y="85534"/>
                      <a:pt x="0" y="66387"/>
                      <a:pt x="0" y="42767"/>
                    </a:cubicBezTo>
                    <a:cubicBezTo>
                      <a:pt x="0" y="19148"/>
                      <a:pt x="19148" y="0"/>
                      <a:pt x="42767" y="0"/>
                    </a:cubicBezTo>
                    <a:cubicBezTo>
                      <a:pt x="66387" y="0"/>
                      <a:pt x="85535" y="19148"/>
                      <a:pt x="85535" y="42767"/>
                    </a:cubicBezTo>
                    <a:close/>
                  </a:path>
                </a:pathLst>
              </a:custGeom>
              <a:noFill/>
              <a:ln w="9525" cap="flat">
                <a:solidFill>
                  <a:srgbClr val="FFFFFF"/>
                </a:solidFill>
                <a:prstDash val="solid"/>
                <a:round/>
              </a:ln>
            </p:spPr>
            <p:txBody>
              <a:bodyPr rtlCol="0" anchor="ctr"/>
              <a:lstStyle/>
              <a:p>
                <a:pPr defTabSz="457189"/>
                <a:endParaRPr lang="en-US" sz="1800" dirty="0">
                  <a:solidFill>
                    <a:srgbClr val="FFFFFF"/>
                  </a:solidFill>
                  <a:latin typeface="Amazon Ember"/>
                </a:endParaRPr>
              </a:p>
            </p:txBody>
          </p:sp>
          <p:sp>
            <p:nvSpPr>
              <p:cNvPr id="73" name="Freeform: Shape 72">
                <a:extLst>
                  <a:ext uri="{FF2B5EF4-FFF2-40B4-BE49-F238E27FC236}">
                    <a16:creationId xmlns:a16="http://schemas.microsoft.com/office/drawing/2014/main" id="{67BFD1A4-8F41-4743-8350-F50BC01D12C4}"/>
                  </a:ext>
                </a:extLst>
              </p:cNvPr>
              <p:cNvSpPr/>
              <p:nvPr/>
            </p:nvSpPr>
            <p:spPr>
              <a:xfrm>
                <a:off x="4190708" y="2354628"/>
                <a:ext cx="28739" cy="28739"/>
              </a:xfrm>
              <a:custGeom>
                <a:avLst/>
                <a:gdLst>
                  <a:gd name="connsiteX0" fmla="*/ 85534 w 85534"/>
                  <a:gd name="connsiteY0" fmla="*/ 42767 h 85534"/>
                  <a:gd name="connsiteX1" fmla="*/ 42767 w 85534"/>
                  <a:gd name="connsiteY1" fmla="*/ 85535 h 85534"/>
                  <a:gd name="connsiteX2" fmla="*/ 0 w 85534"/>
                  <a:gd name="connsiteY2" fmla="*/ 42767 h 85534"/>
                  <a:gd name="connsiteX3" fmla="*/ 42767 w 85534"/>
                  <a:gd name="connsiteY3" fmla="*/ 0 h 85534"/>
                  <a:gd name="connsiteX4" fmla="*/ 85534 w 85534"/>
                  <a:gd name="connsiteY4" fmla="*/ 42767 h 855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534" h="85534">
                    <a:moveTo>
                      <a:pt x="85534" y="42767"/>
                    </a:moveTo>
                    <a:cubicBezTo>
                      <a:pt x="85534" y="66387"/>
                      <a:pt x="66387" y="85535"/>
                      <a:pt x="42767" y="85535"/>
                    </a:cubicBezTo>
                    <a:cubicBezTo>
                      <a:pt x="19148" y="85535"/>
                      <a:pt x="0" y="66387"/>
                      <a:pt x="0" y="42767"/>
                    </a:cubicBezTo>
                    <a:cubicBezTo>
                      <a:pt x="0" y="19148"/>
                      <a:pt x="19148" y="0"/>
                      <a:pt x="42767" y="0"/>
                    </a:cubicBezTo>
                    <a:cubicBezTo>
                      <a:pt x="66387" y="0"/>
                      <a:pt x="85534" y="19148"/>
                      <a:pt x="85534" y="42767"/>
                    </a:cubicBezTo>
                    <a:close/>
                  </a:path>
                </a:pathLst>
              </a:custGeom>
              <a:noFill/>
              <a:ln w="9525" cap="flat">
                <a:solidFill>
                  <a:srgbClr val="FFFFFF"/>
                </a:solidFill>
                <a:prstDash val="solid"/>
                <a:round/>
              </a:ln>
            </p:spPr>
            <p:txBody>
              <a:bodyPr rtlCol="0" anchor="ctr"/>
              <a:lstStyle/>
              <a:p>
                <a:pPr defTabSz="457189"/>
                <a:endParaRPr lang="en-US" sz="1800" dirty="0">
                  <a:solidFill>
                    <a:srgbClr val="FFFFFF"/>
                  </a:solidFill>
                  <a:latin typeface="Amazon Ember"/>
                </a:endParaRPr>
              </a:p>
            </p:txBody>
          </p:sp>
          <p:sp>
            <p:nvSpPr>
              <p:cNvPr id="74" name="Freeform: Shape 73">
                <a:extLst>
                  <a:ext uri="{FF2B5EF4-FFF2-40B4-BE49-F238E27FC236}">
                    <a16:creationId xmlns:a16="http://schemas.microsoft.com/office/drawing/2014/main" id="{69FC1B41-725E-407C-97B3-7D6DD48B1845}"/>
                  </a:ext>
                </a:extLst>
              </p:cNvPr>
              <p:cNvSpPr/>
              <p:nvPr/>
            </p:nvSpPr>
            <p:spPr>
              <a:xfrm>
                <a:off x="4268350" y="2354628"/>
                <a:ext cx="28739" cy="28739"/>
              </a:xfrm>
              <a:custGeom>
                <a:avLst/>
                <a:gdLst>
                  <a:gd name="connsiteX0" fmla="*/ 85535 w 85534"/>
                  <a:gd name="connsiteY0" fmla="*/ 42767 h 85534"/>
                  <a:gd name="connsiteX1" fmla="*/ 42767 w 85534"/>
                  <a:gd name="connsiteY1" fmla="*/ 85535 h 85534"/>
                  <a:gd name="connsiteX2" fmla="*/ 0 w 85534"/>
                  <a:gd name="connsiteY2" fmla="*/ 42767 h 85534"/>
                  <a:gd name="connsiteX3" fmla="*/ 42767 w 85534"/>
                  <a:gd name="connsiteY3" fmla="*/ 0 h 85534"/>
                  <a:gd name="connsiteX4" fmla="*/ 85535 w 85534"/>
                  <a:gd name="connsiteY4" fmla="*/ 42767 h 855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534" h="85534">
                    <a:moveTo>
                      <a:pt x="85535" y="42767"/>
                    </a:moveTo>
                    <a:cubicBezTo>
                      <a:pt x="85535" y="66387"/>
                      <a:pt x="66387" y="85535"/>
                      <a:pt x="42767" y="85535"/>
                    </a:cubicBezTo>
                    <a:cubicBezTo>
                      <a:pt x="19148" y="85535"/>
                      <a:pt x="0" y="66387"/>
                      <a:pt x="0" y="42767"/>
                    </a:cubicBezTo>
                    <a:cubicBezTo>
                      <a:pt x="0" y="19148"/>
                      <a:pt x="19148" y="0"/>
                      <a:pt x="42767" y="0"/>
                    </a:cubicBezTo>
                    <a:cubicBezTo>
                      <a:pt x="66387" y="0"/>
                      <a:pt x="85535" y="19148"/>
                      <a:pt x="85535" y="42767"/>
                    </a:cubicBezTo>
                    <a:close/>
                  </a:path>
                </a:pathLst>
              </a:custGeom>
              <a:noFill/>
              <a:ln w="9525" cap="flat">
                <a:solidFill>
                  <a:srgbClr val="FFFFFF"/>
                </a:solidFill>
                <a:prstDash val="solid"/>
                <a:round/>
              </a:ln>
            </p:spPr>
            <p:txBody>
              <a:bodyPr rtlCol="0" anchor="ctr"/>
              <a:lstStyle/>
              <a:p>
                <a:pPr defTabSz="457189"/>
                <a:endParaRPr lang="en-US" sz="1800" dirty="0">
                  <a:solidFill>
                    <a:srgbClr val="FFFFFF"/>
                  </a:solidFill>
                  <a:latin typeface="Amazon Ember"/>
                </a:endParaRPr>
              </a:p>
            </p:txBody>
          </p:sp>
          <p:sp>
            <p:nvSpPr>
              <p:cNvPr id="75" name="Freeform: Shape 74">
                <a:extLst>
                  <a:ext uri="{FF2B5EF4-FFF2-40B4-BE49-F238E27FC236}">
                    <a16:creationId xmlns:a16="http://schemas.microsoft.com/office/drawing/2014/main" id="{ECBEFDE5-9CE3-4E65-8ABC-2A1A7F28258A}"/>
                  </a:ext>
                </a:extLst>
              </p:cNvPr>
              <p:cNvSpPr/>
              <p:nvPr/>
            </p:nvSpPr>
            <p:spPr>
              <a:xfrm>
                <a:off x="4396078" y="2475859"/>
                <a:ext cx="28739" cy="28739"/>
              </a:xfrm>
              <a:custGeom>
                <a:avLst/>
                <a:gdLst>
                  <a:gd name="connsiteX0" fmla="*/ 85534 w 85534"/>
                  <a:gd name="connsiteY0" fmla="*/ 42767 h 85534"/>
                  <a:gd name="connsiteX1" fmla="*/ 42767 w 85534"/>
                  <a:gd name="connsiteY1" fmla="*/ 85534 h 85534"/>
                  <a:gd name="connsiteX2" fmla="*/ 0 w 85534"/>
                  <a:gd name="connsiteY2" fmla="*/ 42767 h 85534"/>
                  <a:gd name="connsiteX3" fmla="*/ 42767 w 85534"/>
                  <a:gd name="connsiteY3" fmla="*/ 0 h 85534"/>
                  <a:gd name="connsiteX4" fmla="*/ 85534 w 85534"/>
                  <a:gd name="connsiteY4" fmla="*/ 42767 h 855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534" h="85534">
                    <a:moveTo>
                      <a:pt x="85534" y="42767"/>
                    </a:moveTo>
                    <a:cubicBezTo>
                      <a:pt x="85534" y="66387"/>
                      <a:pt x="66387" y="85534"/>
                      <a:pt x="42767" y="85534"/>
                    </a:cubicBezTo>
                    <a:cubicBezTo>
                      <a:pt x="19148" y="85534"/>
                      <a:pt x="0" y="66387"/>
                      <a:pt x="0" y="42767"/>
                    </a:cubicBezTo>
                    <a:cubicBezTo>
                      <a:pt x="0" y="19148"/>
                      <a:pt x="19147" y="0"/>
                      <a:pt x="42767" y="0"/>
                    </a:cubicBezTo>
                    <a:cubicBezTo>
                      <a:pt x="66387" y="0"/>
                      <a:pt x="85534" y="19148"/>
                      <a:pt x="85534" y="42767"/>
                    </a:cubicBezTo>
                    <a:close/>
                  </a:path>
                </a:pathLst>
              </a:custGeom>
              <a:noFill/>
              <a:ln w="9525" cap="flat">
                <a:solidFill>
                  <a:srgbClr val="FFFFFF"/>
                </a:solidFill>
                <a:prstDash val="solid"/>
                <a:round/>
              </a:ln>
            </p:spPr>
            <p:txBody>
              <a:bodyPr rtlCol="0" anchor="ctr"/>
              <a:lstStyle/>
              <a:p>
                <a:pPr defTabSz="457189"/>
                <a:endParaRPr lang="en-US" sz="1800" dirty="0">
                  <a:solidFill>
                    <a:srgbClr val="FFFFFF"/>
                  </a:solidFill>
                  <a:latin typeface="Amazon Ember"/>
                </a:endParaRPr>
              </a:p>
            </p:txBody>
          </p:sp>
          <p:sp>
            <p:nvSpPr>
              <p:cNvPr id="76" name="Freeform: Shape 75">
                <a:extLst>
                  <a:ext uri="{FF2B5EF4-FFF2-40B4-BE49-F238E27FC236}">
                    <a16:creationId xmlns:a16="http://schemas.microsoft.com/office/drawing/2014/main" id="{72B318E4-4E82-4B06-AF4B-55885C7E8813}"/>
                  </a:ext>
                </a:extLst>
              </p:cNvPr>
              <p:cNvSpPr/>
              <p:nvPr/>
            </p:nvSpPr>
            <p:spPr>
              <a:xfrm>
                <a:off x="4396078" y="2558557"/>
                <a:ext cx="28739" cy="28739"/>
              </a:xfrm>
              <a:custGeom>
                <a:avLst/>
                <a:gdLst>
                  <a:gd name="connsiteX0" fmla="*/ 85534 w 85534"/>
                  <a:gd name="connsiteY0" fmla="*/ 42767 h 85534"/>
                  <a:gd name="connsiteX1" fmla="*/ 42767 w 85534"/>
                  <a:gd name="connsiteY1" fmla="*/ 85534 h 85534"/>
                  <a:gd name="connsiteX2" fmla="*/ 0 w 85534"/>
                  <a:gd name="connsiteY2" fmla="*/ 42767 h 85534"/>
                  <a:gd name="connsiteX3" fmla="*/ 42767 w 85534"/>
                  <a:gd name="connsiteY3" fmla="*/ 0 h 85534"/>
                  <a:gd name="connsiteX4" fmla="*/ 85534 w 85534"/>
                  <a:gd name="connsiteY4" fmla="*/ 42767 h 855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534" h="85534">
                    <a:moveTo>
                      <a:pt x="85534" y="42767"/>
                    </a:moveTo>
                    <a:cubicBezTo>
                      <a:pt x="85534" y="66387"/>
                      <a:pt x="66387" y="85534"/>
                      <a:pt x="42767" y="85534"/>
                    </a:cubicBezTo>
                    <a:cubicBezTo>
                      <a:pt x="19148" y="85534"/>
                      <a:pt x="0" y="66387"/>
                      <a:pt x="0" y="42767"/>
                    </a:cubicBezTo>
                    <a:cubicBezTo>
                      <a:pt x="0" y="19148"/>
                      <a:pt x="19147" y="0"/>
                      <a:pt x="42767" y="0"/>
                    </a:cubicBezTo>
                    <a:cubicBezTo>
                      <a:pt x="66387" y="0"/>
                      <a:pt x="85534" y="19148"/>
                      <a:pt x="85534" y="42767"/>
                    </a:cubicBezTo>
                    <a:close/>
                  </a:path>
                </a:pathLst>
              </a:custGeom>
              <a:noFill/>
              <a:ln w="9525" cap="flat">
                <a:solidFill>
                  <a:srgbClr val="FFFFFF"/>
                </a:solidFill>
                <a:prstDash val="solid"/>
                <a:round/>
              </a:ln>
            </p:spPr>
            <p:txBody>
              <a:bodyPr rtlCol="0" anchor="ctr"/>
              <a:lstStyle/>
              <a:p>
                <a:pPr defTabSz="457189"/>
                <a:endParaRPr lang="en-US" sz="1800" dirty="0">
                  <a:solidFill>
                    <a:srgbClr val="FFFFFF"/>
                  </a:solidFill>
                  <a:latin typeface="Amazon Ember"/>
                </a:endParaRPr>
              </a:p>
            </p:txBody>
          </p:sp>
          <p:sp>
            <p:nvSpPr>
              <p:cNvPr id="77" name="Freeform: Shape 76">
                <a:extLst>
                  <a:ext uri="{FF2B5EF4-FFF2-40B4-BE49-F238E27FC236}">
                    <a16:creationId xmlns:a16="http://schemas.microsoft.com/office/drawing/2014/main" id="{A48A33ED-46C4-4116-8F5D-C9053E3CF725}"/>
                  </a:ext>
                </a:extLst>
              </p:cNvPr>
              <p:cNvSpPr/>
              <p:nvPr/>
            </p:nvSpPr>
            <p:spPr>
              <a:xfrm>
                <a:off x="4190708" y="2683405"/>
                <a:ext cx="28739" cy="28739"/>
              </a:xfrm>
              <a:custGeom>
                <a:avLst/>
                <a:gdLst>
                  <a:gd name="connsiteX0" fmla="*/ 85534 w 85534"/>
                  <a:gd name="connsiteY0" fmla="*/ 42767 h 85534"/>
                  <a:gd name="connsiteX1" fmla="*/ 42767 w 85534"/>
                  <a:gd name="connsiteY1" fmla="*/ 85535 h 85534"/>
                  <a:gd name="connsiteX2" fmla="*/ 0 w 85534"/>
                  <a:gd name="connsiteY2" fmla="*/ 42767 h 85534"/>
                  <a:gd name="connsiteX3" fmla="*/ 42767 w 85534"/>
                  <a:gd name="connsiteY3" fmla="*/ 0 h 85534"/>
                  <a:gd name="connsiteX4" fmla="*/ 85534 w 85534"/>
                  <a:gd name="connsiteY4" fmla="*/ 42767 h 855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534" h="85534">
                    <a:moveTo>
                      <a:pt x="85534" y="42767"/>
                    </a:moveTo>
                    <a:cubicBezTo>
                      <a:pt x="85534" y="66387"/>
                      <a:pt x="66387" y="85535"/>
                      <a:pt x="42767" y="85535"/>
                    </a:cubicBezTo>
                    <a:cubicBezTo>
                      <a:pt x="19148" y="85535"/>
                      <a:pt x="0" y="66387"/>
                      <a:pt x="0" y="42767"/>
                    </a:cubicBezTo>
                    <a:cubicBezTo>
                      <a:pt x="0" y="19148"/>
                      <a:pt x="19148" y="0"/>
                      <a:pt x="42767" y="0"/>
                    </a:cubicBezTo>
                    <a:cubicBezTo>
                      <a:pt x="66387" y="0"/>
                      <a:pt x="85534" y="19147"/>
                      <a:pt x="85534" y="42767"/>
                    </a:cubicBezTo>
                    <a:close/>
                  </a:path>
                </a:pathLst>
              </a:custGeom>
              <a:noFill/>
              <a:ln w="9525" cap="flat">
                <a:solidFill>
                  <a:srgbClr val="FFFFFF"/>
                </a:solidFill>
                <a:prstDash val="solid"/>
                <a:round/>
              </a:ln>
            </p:spPr>
            <p:txBody>
              <a:bodyPr rtlCol="0" anchor="ctr"/>
              <a:lstStyle/>
              <a:p>
                <a:pPr defTabSz="457189"/>
                <a:endParaRPr lang="en-US" sz="1800" dirty="0">
                  <a:solidFill>
                    <a:srgbClr val="FFFFFF"/>
                  </a:solidFill>
                  <a:latin typeface="Amazon Ember"/>
                </a:endParaRPr>
              </a:p>
            </p:txBody>
          </p:sp>
          <p:sp>
            <p:nvSpPr>
              <p:cNvPr id="78" name="Freeform: Shape 77">
                <a:extLst>
                  <a:ext uri="{FF2B5EF4-FFF2-40B4-BE49-F238E27FC236}">
                    <a16:creationId xmlns:a16="http://schemas.microsoft.com/office/drawing/2014/main" id="{15B88908-193F-4356-B1A0-C08BDB1BCBDE}"/>
                  </a:ext>
                </a:extLst>
              </p:cNvPr>
              <p:cNvSpPr/>
              <p:nvPr/>
            </p:nvSpPr>
            <p:spPr>
              <a:xfrm>
                <a:off x="4274271" y="2683405"/>
                <a:ext cx="28739" cy="28739"/>
              </a:xfrm>
              <a:custGeom>
                <a:avLst/>
                <a:gdLst>
                  <a:gd name="connsiteX0" fmla="*/ 85534 w 85534"/>
                  <a:gd name="connsiteY0" fmla="*/ 42767 h 85534"/>
                  <a:gd name="connsiteX1" fmla="*/ 42767 w 85534"/>
                  <a:gd name="connsiteY1" fmla="*/ 85535 h 85534"/>
                  <a:gd name="connsiteX2" fmla="*/ 0 w 85534"/>
                  <a:gd name="connsiteY2" fmla="*/ 42767 h 85534"/>
                  <a:gd name="connsiteX3" fmla="*/ 42767 w 85534"/>
                  <a:gd name="connsiteY3" fmla="*/ 0 h 85534"/>
                  <a:gd name="connsiteX4" fmla="*/ 85534 w 85534"/>
                  <a:gd name="connsiteY4" fmla="*/ 42767 h 855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534" h="85534">
                    <a:moveTo>
                      <a:pt x="85534" y="42767"/>
                    </a:moveTo>
                    <a:cubicBezTo>
                      <a:pt x="85534" y="66387"/>
                      <a:pt x="66387" y="85535"/>
                      <a:pt x="42767" y="85535"/>
                    </a:cubicBezTo>
                    <a:cubicBezTo>
                      <a:pt x="19148" y="85535"/>
                      <a:pt x="0" y="66387"/>
                      <a:pt x="0" y="42767"/>
                    </a:cubicBezTo>
                    <a:cubicBezTo>
                      <a:pt x="0" y="19148"/>
                      <a:pt x="19148" y="0"/>
                      <a:pt x="42767" y="0"/>
                    </a:cubicBezTo>
                    <a:cubicBezTo>
                      <a:pt x="66387" y="0"/>
                      <a:pt x="85534" y="19147"/>
                      <a:pt x="85534" y="42767"/>
                    </a:cubicBezTo>
                    <a:close/>
                  </a:path>
                </a:pathLst>
              </a:custGeom>
              <a:noFill/>
              <a:ln w="9525" cap="flat">
                <a:solidFill>
                  <a:srgbClr val="FFFFFF"/>
                </a:solidFill>
                <a:prstDash val="solid"/>
                <a:round/>
              </a:ln>
            </p:spPr>
            <p:txBody>
              <a:bodyPr rtlCol="0" anchor="ctr"/>
              <a:lstStyle/>
              <a:p>
                <a:pPr defTabSz="457189"/>
                <a:endParaRPr lang="en-US" sz="1800" dirty="0">
                  <a:solidFill>
                    <a:srgbClr val="FFFFFF"/>
                  </a:solidFill>
                  <a:latin typeface="Amazon Ember"/>
                </a:endParaRPr>
              </a:p>
            </p:txBody>
          </p:sp>
          <p:sp>
            <p:nvSpPr>
              <p:cNvPr id="79" name="Freeform: Shape 78">
                <a:extLst>
                  <a:ext uri="{FF2B5EF4-FFF2-40B4-BE49-F238E27FC236}">
                    <a16:creationId xmlns:a16="http://schemas.microsoft.com/office/drawing/2014/main" id="{A2A75AFC-E610-4768-939C-DB936689647C}"/>
                  </a:ext>
                </a:extLst>
              </p:cNvPr>
              <p:cNvSpPr/>
              <p:nvPr/>
            </p:nvSpPr>
            <p:spPr>
              <a:xfrm>
                <a:off x="4448372" y="2312926"/>
                <a:ext cx="36613" cy="36741"/>
              </a:xfrm>
              <a:custGeom>
                <a:avLst/>
                <a:gdLst>
                  <a:gd name="connsiteX0" fmla="*/ 54674 w 108966"/>
                  <a:gd name="connsiteY0" fmla="*/ 109347 h 109347"/>
                  <a:gd name="connsiteX1" fmla="*/ 54674 w 108966"/>
                  <a:gd name="connsiteY1" fmla="*/ 109347 h 109347"/>
                  <a:gd name="connsiteX2" fmla="*/ 0 w 108966"/>
                  <a:gd name="connsiteY2" fmla="*/ 54673 h 109347"/>
                  <a:gd name="connsiteX3" fmla="*/ 0 w 108966"/>
                  <a:gd name="connsiteY3" fmla="*/ 54673 h 109347"/>
                  <a:gd name="connsiteX4" fmla="*/ 54674 w 108966"/>
                  <a:gd name="connsiteY4" fmla="*/ 0 h 109347"/>
                  <a:gd name="connsiteX5" fmla="*/ 54674 w 108966"/>
                  <a:gd name="connsiteY5" fmla="*/ 0 h 109347"/>
                  <a:gd name="connsiteX6" fmla="*/ 108966 w 108966"/>
                  <a:gd name="connsiteY6" fmla="*/ 54673 h 109347"/>
                  <a:gd name="connsiteX7" fmla="*/ 108966 w 108966"/>
                  <a:gd name="connsiteY7" fmla="*/ 54673 h 109347"/>
                  <a:gd name="connsiteX8" fmla="*/ 54292 w 108966"/>
                  <a:gd name="connsiteY8" fmla="*/ 109347 h 109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966" h="109347">
                    <a:moveTo>
                      <a:pt x="54674" y="109347"/>
                    </a:moveTo>
                    <a:lnTo>
                      <a:pt x="54674" y="109347"/>
                    </a:lnTo>
                    <a:cubicBezTo>
                      <a:pt x="54674" y="79152"/>
                      <a:pt x="30195" y="54673"/>
                      <a:pt x="0" y="54673"/>
                    </a:cubicBezTo>
                    <a:lnTo>
                      <a:pt x="0" y="54673"/>
                    </a:lnTo>
                    <a:cubicBezTo>
                      <a:pt x="30195" y="54673"/>
                      <a:pt x="54674" y="30195"/>
                      <a:pt x="54674" y="0"/>
                    </a:cubicBezTo>
                    <a:lnTo>
                      <a:pt x="54674" y="0"/>
                    </a:lnTo>
                    <a:cubicBezTo>
                      <a:pt x="54673" y="30047"/>
                      <a:pt x="78920" y="54464"/>
                      <a:pt x="108966" y="54673"/>
                    </a:cubicBezTo>
                    <a:lnTo>
                      <a:pt x="108966" y="54673"/>
                    </a:lnTo>
                    <a:cubicBezTo>
                      <a:pt x="78771" y="54673"/>
                      <a:pt x="54292" y="79152"/>
                      <a:pt x="54292" y="109347"/>
                    </a:cubicBezTo>
                    <a:close/>
                  </a:path>
                </a:pathLst>
              </a:custGeom>
              <a:noFill/>
              <a:ln w="9525" cap="flat">
                <a:solidFill>
                  <a:schemeClr val="accent1"/>
                </a:solidFill>
                <a:prstDash val="solid"/>
                <a:round/>
              </a:ln>
            </p:spPr>
            <p:txBody>
              <a:bodyPr rtlCol="0" anchor="ctr"/>
              <a:lstStyle/>
              <a:p>
                <a:pPr defTabSz="457189"/>
                <a:endParaRPr lang="en-US" sz="1800" dirty="0">
                  <a:solidFill>
                    <a:srgbClr val="FFFFFF"/>
                  </a:solidFill>
                  <a:latin typeface="Amazon Ember"/>
                </a:endParaRPr>
              </a:p>
            </p:txBody>
          </p:sp>
          <p:sp>
            <p:nvSpPr>
              <p:cNvPr id="80" name="Freeform: Shape 79">
                <a:extLst>
                  <a:ext uri="{FF2B5EF4-FFF2-40B4-BE49-F238E27FC236}">
                    <a16:creationId xmlns:a16="http://schemas.microsoft.com/office/drawing/2014/main" id="{739D13BC-569F-4220-85EF-E85D8E14B4E5}"/>
                  </a:ext>
                </a:extLst>
              </p:cNvPr>
              <p:cNvSpPr/>
              <p:nvPr/>
            </p:nvSpPr>
            <p:spPr>
              <a:xfrm>
                <a:off x="3993371" y="2494965"/>
                <a:ext cx="36773" cy="36773"/>
              </a:xfrm>
              <a:custGeom>
                <a:avLst/>
                <a:gdLst>
                  <a:gd name="connsiteX0" fmla="*/ 54769 w 109442"/>
                  <a:gd name="connsiteY0" fmla="*/ 109347 h 109442"/>
                  <a:gd name="connsiteX1" fmla="*/ 54769 w 109442"/>
                  <a:gd name="connsiteY1" fmla="*/ 109347 h 109442"/>
                  <a:gd name="connsiteX2" fmla="*/ 0 w 109442"/>
                  <a:gd name="connsiteY2" fmla="*/ 54769 h 109442"/>
                  <a:gd name="connsiteX3" fmla="*/ 0 w 109442"/>
                  <a:gd name="connsiteY3" fmla="*/ 54769 h 109442"/>
                  <a:gd name="connsiteX4" fmla="*/ 54769 w 109442"/>
                  <a:gd name="connsiteY4" fmla="*/ 0 h 109442"/>
                  <a:gd name="connsiteX5" fmla="*/ 54769 w 109442"/>
                  <a:gd name="connsiteY5" fmla="*/ 0 h 109442"/>
                  <a:gd name="connsiteX6" fmla="*/ 109347 w 109442"/>
                  <a:gd name="connsiteY6" fmla="*/ 54769 h 109442"/>
                  <a:gd name="connsiteX7" fmla="*/ 109442 w 109442"/>
                  <a:gd name="connsiteY7" fmla="*/ 54769 h 109442"/>
                  <a:gd name="connsiteX8" fmla="*/ 109442 w 109442"/>
                  <a:gd name="connsiteY8" fmla="*/ 54769 h 109442"/>
                  <a:gd name="connsiteX9" fmla="*/ 54769 w 109442"/>
                  <a:gd name="connsiteY9" fmla="*/ 109442 h 109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9442" h="109442">
                    <a:moveTo>
                      <a:pt x="54769" y="109347"/>
                    </a:moveTo>
                    <a:lnTo>
                      <a:pt x="54769" y="109347"/>
                    </a:lnTo>
                    <a:cubicBezTo>
                      <a:pt x="54664" y="79174"/>
                      <a:pt x="30174" y="54769"/>
                      <a:pt x="0" y="54769"/>
                    </a:cubicBezTo>
                    <a:lnTo>
                      <a:pt x="0" y="54769"/>
                    </a:lnTo>
                    <a:cubicBezTo>
                      <a:pt x="30248" y="54769"/>
                      <a:pt x="54769" y="30248"/>
                      <a:pt x="54769" y="0"/>
                    </a:cubicBezTo>
                    <a:lnTo>
                      <a:pt x="54769" y="0"/>
                    </a:lnTo>
                    <a:cubicBezTo>
                      <a:pt x="54716" y="30195"/>
                      <a:pt x="79152" y="54716"/>
                      <a:pt x="109347" y="54769"/>
                    </a:cubicBezTo>
                    <a:cubicBezTo>
                      <a:pt x="109379" y="54769"/>
                      <a:pt x="109410" y="54769"/>
                      <a:pt x="109442" y="54769"/>
                    </a:cubicBezTo>
                    <a:lnTo>
                      <a:pt x="109442" y="54769"/>
                    </a:lnTo>
                    <a:cubicBezTo>
                      <a:pt x="79247" y="54769"/>
                      <a:pt x="54769" y="79247"/>
                      <a:pt x="54769" y="109442"/>
                    </a:cubicBezTo>
                    <a:close/>
                  </a:path>
                </a:pathLst>
              </a:custGeom>
              <a:noFill/>
              <a:ln w="9525" cap="flat">
                <a:solidFill>
                  <a:schemeClr val="accent1"/>
                </a:solidFill>
                <a:prstDash val="solid"/>
                <a:round/>
              </a:ln>
            </p:spPr>
            <p:txBody>
              <a:bodyPr rtlCol="0" anchor="ctr"/>
              <a:lstStyle/>
              <a:p>
                <a:pPr defTabSz="457189"/>
                <a:endParaRPr lang="en-US" sz="1800" dirty="0">
                  <a:solidFill>
                    <a:srgbClr val="FFFFFF"/>
                  </a:solidFill>
                  <a:latin typeface="Amazon Ember"/>
                </a:endParaRPr>
              </a:p>
            </p:txBody>
          </p:sp>
          <p:sp>
            <p:nvSpPr>
              <p:cNvPr id="81" name="Freeform: Shape 80">
                <a:extLst>
                  <a:ext uri="{FF2B5EF4-FFF2-40B4-BE49-F238E27FC236}">
                    <a16:creationId xmlns:a16="http://schemas.microsoft.com/office/drawing/2014/main" id="{DA66DBF5-5446-453E-B6FD-DF27CC5AE4F2}"/>
                  </a:ext>
                </a:extLst>
              </p:cNvPr>
              <p:cNvSpPr/>
              <p:nvPr/>
            </p:nvSpPr>
            <p:spPr>
              <a:xfrm>
                <a:off x="3993371" y="2705392"/>
                <a:ext cx="36773" cy="36741"/>
              </a:xfrm>
              <a:custGeom>
                <a:avLst/>
                <a:gdLst>
                  <a:gd name="connsiteX0" fmla="*/ 54769 w 109442"/>
                  <a:gd name="connsiteY0" fmla="*/ 108966 h 109347"/>
                  <a:gd name="connsiteX1" fmla="*/ 54769 w 109442"/>
                  <a:gd name="connsiteY1" fmla="*/ 108966 h 109347"/>
                  <a:gd name="connsiteX2" fmla="*/ 0 w 109442"/>
                  <a:gd name="connsiteY2" fmla="*/ 54292 h 109347"/>
                  <a:gd name="connsiteX3" fmla="*/ 0 w 109442"/>
                  <a:gd name="connsiteY3" fmla="*/ 54292 h 109347"/>
                  <a:gd name="connsiteX4" fmla="*/ 54769 w 109442"/>
                  <a:gd name="connsiteY4" fmla="*/ 0 h 109347"/>
                  <a:gd name="connsiteX5" fmla="*/ 54769 w 109442"/>
                  <a:gd name="connsiteY5" fmla="*/ 0 h 109347"/>
                  <a:gd name="connsiteX6" fmla="*/ 109442 w 109442"/>
                  <a:gd name="connsiteY6" fmla="*/ 54674 h 109347"/>
                  <a:gd name="connsiteX7" fmla="*/ 109442 w 109442"/>
                  <a:gd name="connsiteY7" fmla="*/ 54674 h 109347"/>
                  <a:gd name="connsiteX8" fmla="*/ 54769 w 109442"/>
                  <a:gd name="connsiteY8" fmla="*/ 109347 h 109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9442" h="109347">
                    <a:moveTo>
                      <a:pt x="54769" y="108966"/>
                    </a:moveTo>
                    <a:lnTo>
                      <a:pt x="54769" y="108966"/>
                    </a:lnTo>
                    <a:cubicBezTo>
                      <a:pt x="54716" y="78755"/>
                      <a:pt x="30211" y="54292"/>
                      <a:pt x="0" y="54292"/>
                    </a:cubicBezTo>
                    <a:lnTo>
                      <a:pt x="0" y="54292"/>
                    </a:lnTo>
                    <a:cubicBezTo>
                      <a:pt x="30063" y="54294"/>
                      <a:pt x="54507" y="30062"/>
                      <a:pt x="54769" y="0"/>
                    </a:cubicBezTo>
                    <a:lnTo>
                      <a:pt x="54769" y="0"/>
                    </a:lnTo>
                    <a:cubicBezTo>
                      <a:pt x="54769" y="30195"/>
                      <a:pt x="79247" y="54674"/>
                      <a:pt x="109442" y="54674"/>
                    </a:cubicBezTo>
                    <a:lnTo>
                      <a:pt x="109442" y="54674"/>
                    </a:lnTo>
                    <a:cubicBezTo>
                      <a:pt x="79247" y="54674"/>
                      <a:pt x="54769" y="79152"/>
                      <a:pt x="54769" y="109347"/>
                    </a:cubicBezTo>
                    <a:close/>
                  </a:path>
                </a:pathLst>
              </a:custGeom>
              <a:noFill/>
              <a:ln w="9525" cap="flat">
                <a:solidFill>
                  <a:schemeClr val="accent1"/>
                </a:solidFill>
                <a:prstDash val="solid"/>
                <a:round/>
              </a:ln>
            </p:spPr>
            <p:txBody>
              <a:bodyPr rtlCol="0" anchor="ctr"/>
              <a:lstStyle/>
              <a:p>
                <a:pPr defTabSz="457189"/>
                <a:endParaRPr lang="en-US" sz="1800" dirty="0">
                  <a:solidFill>
                    <a:srgbClr val="FFFFFF"/>
                  </a:solidFill>
                  <a:latin typeface="Amazon Ember"/>
                </a:endParaRPr>
              </a:p>
            </p:txBody>
          </p:sp>
          <p:sp>
            <p:nvSpPr>
              <p:cNvPr id="82" name="Freeform: Shape 81">
                <a:extLst>
                  <a:ext uri="{FF2B5EF4-FFF2-40B4-BE49-F238E27FC236}">
                    <a16:creationId xmlns:a16="http://schemas.microsoft.com/office/drawing/2014/main" id="{D0A92831-C24A-47ED-894F-3CC5EA4E8192}"/>
                  </a:ext>
                </a:extLst>
              </p:cNvPr>
              <p:cNvSpPr/>
              <p:nvPr/>
            </p:nvSpPr>
            <p:spPr>
              <a:xfrm>
                <a:off x="4234809" y="2747477"/>
                <a:ext cx="36740" cy="36741"/>
              </a:xfrm>
              <a:custGeom>
                <a:avLst/>
                <a:gdLst>
                  <a:gd name="connsiteX0" fmla="*/ 54673 w 109346"/>
                  <a:gd name="connsiteY0" fmla="*/ 109347 h 109347"/>
                  <a:gd name="connsiteX1" fmla="*/ 54673 w 109346"/>
                  <a:gd name="connsiteY1" fmla="*/ 109347 h 109347"/>
                  <a:gd name="connsiteX2" fmla="*/ 0 w 109346"/>
                  <a:gd name="connsiteY2" fmla="*/ 54674 h 109347"/>
                  <a:gd name="connsiteX3" fmla="*/ 0 w 109346"/>
                  <a:gd name="connsiteY3" fmla="*/ 54674 h 109347"/>
                  <a:gd name="connsiteX4" fmla="*/ 54673 w 109346"/>
                  <a:gd name="connsiteY4" fmla="*/ 0 h 109347"/>
                  <a:gd name="connsiteX5" fmla="*/ 54673 w 109346"/>
                  <a:gd name="connsiteY5" fmla="*/ 0 h 109347"/>
                  <a:gd name="connsiteX6" fmla="*/ 109347 w 109346"/>
                  <a:gd name="connsiteY6" fmla="*/ 54674 h 109347"/>
                  <a:gd name="connsiteX7" fmla="*/ 109347 w 109346"/>
                  <a:gd name="connsiteY7" fmla="*/ 54674 h 109347"/>
                  <a:gd name="connsiteX8" fmla="*/ 54673 w 109346"/>
                  <a:gd name="connsiteY8" fmla="*/ 109347 h 109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9346" h="109347">
                    <a:moveTo>
                      <a:pt x="54673" y="109347"/>
                    </a:moveTo>
                    <a:lnTo>
                      <a:pt x="54673" y="109347"/>
                    </a:lnTo>
                    <a:cubicBezTo>
                      <a:pt x="54673" y="79152"/>
                      <a:pt x="30195" y="54674"/>
                      <a:pt x="0" y="54674"/>
                    </a:cubicBezTo>
                    <a:lnTo>
                      <a:pt x="0" y="54674"/>
                    </a:lnTo>
                    <a:cubicBezTo>
                      <a:pt x="30195" y="54674"/>
                      <a:pt x="54673" y="30195"/>
                      <a:pt x="54673" y="0"/>
                    </a:cubicBezTo>
                    <a:lnTo>
                      <a:pt x="54673" y="0"/>
                    </a:lnTo>
                    <a:cubicBezTo>
                      <a:pt x="54673" y="30195"/>
                      <a:pt x="79152" y="54674"/>
                      <a:pt x="109347" y="54674"/>
                    </a:cubicBezTo>
                    <a:lnTo>
                      <a:pt x="109347" y="54674"/>
                    </a:lnTo>
                    <a:cubicBezTo>
                      <a:pt x="79152" y="54674"/>
                      <a:pt x="54673" y="79152"/>
                      <a:pt x="54673" y="109347"/>
                    </a:cubicBezTo>
                    <a:close/>
                  </a:path>
                </a:pathLst>
              </a:custGeom>
              <a:noFill/>
              <a:ln w="9525" cap="flat">
                <a:solidFill>
                  <a:schemeClr val="accent1"/>
                </a:solidFill>
                <a:prstDash val="solid"/>
                <a:round/>
              </a:ln>
            </p:spPr>
            <p:txBody>
              <a:bodyPr rtlCol="0" anchor="ctr"/>
              <a:lstStyle/>
              <a:p>
                <a:pPr defTabSz="457189"/>
                <a:endParaRPr lang="en-US" sz="1800" dirty="0">
                  <a:solidFill>
                    <a:srgbClr val="FFFFFF"/>
                  </a:solidFill>
                  <a:latin typeface="Amazon Ember"/>
                </a:endParaRPr>
              </a:p>
            </p:txBody>
          </p:sp>
          <p:sp>
            <p:nvSpPr>
              <p:cNvPr id="83" name="Freeform: Shape 82">
                <a:extLst>
                  <a:ext uri="{FF2B5EF4-FFF2-40B4-BE49-F238E27FC236}">
                    <a16:creationId xmlns:a16="http://schemas.microsoft.com/office/drawing/2014/main" id="{F50BFCB2-6D0A-411F-9ECA-B130BD9C88EC}"/>
                  </a:ext>
                </a:extLst>
              </p:cNvPr>
              <p:cNvSpPr/>
              <p:nvPr/>
            </p:nvSpPr>
            <p:spPr>
              <a:xfrm>
                <a:off x="4459766" y="2482387"/>
                <a:ext cx="36773" cy="36773"/>
              </a:xfrm>
              <a:custGeom>
                <a:avLst/>
                <a:gdLst>
                  <a:gd name="connsiteX0" fmla="*/ 54674 w 109442"/>
                  <a:gd name="connsiteY0" fmla="*/ 109442 h 109442"/>
                  <a:gd name="connsiteX1" fmla="*/ 54674 w 109442"/>
                  <a:gd name="connsiteY1" fmla="*/ 109442 h 109442"/>
                  <a:gd name="connsiteX2" fmla="*/ 0 w 109442"/>
                  <a:gd name="connsiteY2" fmla="*/ 54673 h 109442"/>
                  <a:gd name="connsiteX3" fmla="*/ 0 w 109442"/>
                  <a:gd name="connsiteY3" fmla="*/ 54673 h 109442"/>
                  <a:gd name="connsiteX4" fmla="*/ 54674 w 109442"/>
                  <a:gd name="connsiteY4" fmla="*/ 0 h 109442"/>
                  <a:gd name="connsiteX5" fmla="*/ 54674 w 109442"/>
                  <a:gd name="connsiteY5" fmla="*/ 0 h 109442"/>
                  <a:gd name="connsiteX6" fmla="*/ 109442 w 109442"/>
                  <a:gd name="connsiteY6" fmla="*/ 54673 h 109442"/>
                  <a:gd name="connsiteX7" fmla="*/ 109442 w 109442"/>
                  <a:gd name="connsiteY7" fmla="*/ 54673 h 109442"/>
                  <a:gd name="connsiteX8" fmla="*/ 54674 w 109442"/>
                  <a:gd name="connsiteY8" fmla="*/ 109442 h 109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9442" h="109442">
                    <a:moveTo>
                      <a:pt x="54674" y="109442"/>
                    </a:moveTo>
                    <a:lnTo>
                      <a:pt x="54674" y="109442"/>
                    </a:lnTo>
                    <a:cubicBezTo>
                      <a:pt x="54674" y="79231"/>
                      <a:pt x="30211" y="54726"/>
                      <a:pt x="0" y="54673"/>
                    </a:cubicBezTo>
                    <a:lnTo>
                      <a:pt x="0" y="54673"/>
                    </a:lnTo>
                    <a:cubicBezTo>
                      <a:pt x="30195" y="54673"/>
                      <a:pt x="54674" y="30195"/>
                      <a:pt x="54674" y="0"/>
                    </a:cubicBezTo>
                    <a:lnTo>
                      <a:pt x="54674" y="0"/>
                    </a:lnTo>
                    <a:cubicBezTo>
                      <a:pt x="54726" y="30211"/>
                      <a:pt x="79232" y="54674"/>
                      <a:pt x="109442" y="54673"/>
                    </a:cubicBezTo>
                    <a:lnTo>
                      <a:pt x="109442" y="54673"/>
                    </a:lnTo>
                    <a:cubicBezTo>
                      <a:pt x="79216" y="54726"/>
                      <a:pt x="54726" y="79216"/>
                      <a:pt x="54674" y="109442"/>
                    </a:cubicBezTo>
                    <a:close/>
                  </a:path>
                </a:pathLst>
              </a:custGeom>
              <a:noFill/>
              <a:ln w="9525" cap="flat">
                <a:solidFill>
                  <a:schemeClr val="accent1"/>
                </a:solidFill>
                <a:prstDash val="solid"/>
                <a:round/>
              </a:ln>
            </p:spPr>
            <p:txBody>
              <a:bodyPr rtlCol="0" anchor="ctr"/>
              <a:lstStyle/>
              <a:p>
                <a:pPr defTabSz="457189"/>
                <a:endParaRPr lang="en-US" sz="1800" dirty="0">
                  <a:solidFill>
                    <a:srgbClr val="FFFFFF"/>
                  </a:solidFill>
                  <a:latin typeface="Amazon Ember"/>
                </a:endParaRPr>
              </a:p>
            </p:txBody>
          </p:sp>
          <p:sp>
            <p:nvSpPr>
              <p:cNvPr id="84" name="Freeform: Shape 83">
                <a:extLst>
                  <a:ext uri="{FF2B5EF4-FFF2-40B4-BE49-F238E27FC236}">
                    <a16:creationId xmlns:a16="http://schemas.microsoft.com/office/drawing/2014/main" id="{D5B52166-A49F-431B-BA08-5CB01BC8C05C}"/>
                  </a:ext>
                </a:extLst>
              </p:cNvPr>
              <p:cNvSpPr/>
              <p:nvPr/>
            </p:nvSpPr>
            <p:spPr>
              <a:xfrm>
                <a:off x="4054333" y="2341688"/>
                <a:ext cx="136374" cy="138907"/>
              </a:xfrm>
              <a:custGeom>
                <a:avLst/>
                <a:gdLst>
                  <a:gd name="connsiteX0" fmla="*/ 405877 w 405876"/>
                  <a:gd name="connsiteY0" fmla="*/ 56512 h 413413"/>
                  <a:gd name="connsiteX1" fmla="*/ 66120 w 405876"/>
                  <a:gd name="connsiteY1" fmla="*/ 34033 h 413413"/>
                  <a:gd name="connsiteX2" fmla="*/ 60119 w 405876"/>
                  <a:gd name="connsiteY2" fmla="*/ 413413 h 413413"/>
                </a:gdLst>
                <a:ahLst/>
                <a:cxnLst>
                  <a:cxn ang="0">
                    <a:pos x="connsiteX0" y="connsiteY0"/>
                  </a:cxn>
                  <a:cxn ang="0">
                    <a:pos x="connsiteX1" y="connsiteY1"/>
                  </a:cxn>
                  <a:cxn ang="0">
                    <a:pos x="connsiteX2" y="connsiteY2"/>
                  </a:cxn>
                </a:cxnLst>
                <a:rect l="l" t="t" r="r" b="b"/>
                <a:pathLst>
                  <a:path w="405876" h="413413">
                    <a:moveTo>
                      <a:pt x="405877" y="56512"/>
                    </a:moveTo>
                    <a:cubicBezTo>
                      <a:pt x="405877" y="56512"/>
                      <a:pt x="177848" y="-53978"/>
                      <a:pt x="66120" y="34033"/>
                    </a:cubicBezTo>
                    <a:cubicBezTo>
                      <a:pt x="66120" y="34033"/>
                      <a:pt x="-78565" y="105756"/>
                      <a:pt x="60119" y="413413"/>
                    </a:cubicBezTo>
                  </a:path>
                </a:pathLst>
              </a:custGeom>
              <a:noFill/>
              <a:ln w="9525" cap="flat">
                <a:solidFill>
                  <a:srgbClr val="FFFFFF"/>
                </a:solidFill>
                <a:prstDash val="solid"/>
                <a:round/>
              </a:ln>
            </p:spPr>
            <p:txBody>
              <a:bodyPr rtlCol="0" anchor="ctr"/>
              <a:lstStyle/>
              <a:p>
                <a:pPr defTabSz="457189"/>
                <a:endParaRPr lang="en-US" sz="1800" dirty="0">
                  <a:solidFill>
                    <a:srgbClr val="FFFFFF"/>
                  </a:solidFill>
                  <a:latin typeface="Amazon Ember"/>
                </a:endParaRPr>
              </a:p>
            </p:txBody>
          </p:sp>
          <p:sp>
            <p:nvSpPr>
              <p:cNvPr id="85" name="Freeform: Shape 84">
                <a:extLst>
                  <a:ext uri="{FF2B5EF4-FFF2-40B4-BE49-F238E27FC236}">
                    <a16:creationId xmlns:a16="http://schemas.microsoft.com/office/drawing/2014/main" id="{161C3B73-BD98-421E-A06B-78E9A37E42C1}"/>
                  </a:ext>
                </a:extLst>
              </p:cNvPr>
              <p:cNvSpPr/>
              <p:nvPr/>
            </p:nvSpPr>
            <p:spPr>
              <a:xfrm>
                <a:off x="4117835" y="2551420"/>
                <a:ext cx="102413" cy="104013"/>
              </a:xfrm>
              <a:custGeom>
                <a:avLst/>
                <a:gdLst>
                  <a:gd name="connsiteX0" fmla="*/ 0 w 304800"/>
                  <a:gd name="connsiteY0" fmla="*/ 0 h 309562"/>
                  <a:gd name="connsiteX1" fmla="*/ 304800 w 304800"/>
                  <a:gd name="connsiteY1" fmla="*/ 309563 h 309562"/>
                </a:gdLst>
                <a:ahLst/>
                <a:cxnLst>
                  <a:cxn ang="0">
                    <a:pos x="connsiteX0" y="connsiteY0"/>
                  </a:cxn>
                  <a:cxn ang="0">
                    <a:pos x="connsiteX1" y="connsiteY1"/>
                  </a:cxn>
                </a:cxnLst>
                <a:rect l="l" t="t" r="r" b="b"/>
                <a:pathLst>
                  <a:path w="304800" h="309562">
                    <a:moveTo>
                      <a:pt x="0" y="0"/>
                    </a:moveTo>
                    <a:cubicBezTo>
                      <a:pt x="87408" y="116260"/>
                      <a:pt x="189909" y="220363"/>
                      <a:pt x="304800" y="309563"/>
                    </a:cubicBezTo>
                  </a:path>
                </a:pathLst>
              </a:custGeom>
              <a:noFill/>
              <a:ln w="9525" cap="flat">
                <a:solidFill>
                  <a:srgbClr val="FFFFFF"/>
                </a:solidFill>
                <a:prstDash val="solid"/>
                <a:round/>
              </a:ln>
            </p:spPr>
            <p:txBody>
              <a:bodyPr rtlCol="0" anchor="ctr"/>
              <a:lstStyle/>
              <a:p>
                <a:pPr defTabSz="457189"/>
                <a:endParaRPr lang="en-US" sz="1800" dirty="0">
                  <a:solidFill>
                    <a:srgbClr val="FFFFFF"/>
                  </a:solidFill>
                  <a:latin typeface="Amazon Ember"/>
                </a:endParaRPr>
              </a:p>
            </p:txBody>
          </p:sp>
          <p:sp>
            <p:nvSpPr>
              <p:cNvPr id="86" name="Freeform: Shape 85">
                <a:extLst>
                  <a:ext uri="{FF2B5EF4-FFF2-40B4-BE49-F238E27FC236}">
                    <a16:creationId xmlns:a16="http://schemas.microsoft.com/office/drawing/2014/main" id="{035B67D4-5382-4BA8-87B6-3C321AAF2F83}"/>
                  </a:ext>
                </a:extLst>
              </p:cNvPr>
              <p:cNvSpPr/>
              <p:nvPr/>
            </p:nvSpPr>
            <p:spPr>
              <a:xfrm>
                <a:off x="4301122" y="2585888"/>
                <a:ext cx="134840" cy="137220"/>
              </a:xfrm>
              <a:custGeom>
                <a:avLst/>
                <a:gdLst>
                  <a:gd name="connsiteX0" fmla="*/ 0 w 401310"/>
                  <a:gd name="connsiteY0" fmla="*/ 354901 h 408392"/>
                  <a:gd name="connsiteX1" fmla="*/ 350044 w 401310"/>
                  <a:gd name="connsiteY1" fmla="*/ 364426 h 408392"/>
                  <a:gd name="connsiteX2" fmla="*/ 344043 w 401310"/>
                  <a:gd name="connsiteY2" fmla="*/ 0 h 408392"/>
                </a:gdLst>
                <a:ahLst/>
                <a:cxnLst>
                  <a:cxn ang="0">
                    <a:pos x="connsiteX0" y="connsiteY0"/>
                  </a:cxn>
                  <a:cxn ang="0">
                    <a:pos x="connsiteX1" y="connsiteY1"/>
                  </a:cxn>
                  <a:cxn ang="0">
                    <a:pos x="connsiteX2" y="connsiteY2"/>
                  </a:cxn>
                </a:cxnLst>
                <a:rect l="l" t="t" r="r" b="b"/>
                <a:pathLst>
                  <a:path w="401310" h="408392">
                    <a:moveTo>
                      <a:pt x="0" y="354901"/>
                    </a:moveTo>
                    <a:cubicBezTo>
                      <a:pt x="0" y="354901"/>
                      <a:pt x="233934" y="468630"/>
                      <a:pt x="350044" y="364426"/>
                    </a:cubicBezTo>
                    <a:cubicBezTo>
                      <a:pt x="350044" y="364426"/>
                      <a:pt x="469297" y="281750"/>
                      <a:pt x="344043" y="0"/>
                    </a:cubicBezTo>
                  </a:path>
                </a:pathLst>
              </a:custGeom>
              <a:noFill/>
              <a:ln w="9525" cap="flat">
                <a:solidFill>
                  <a:srgbClr val="FFFFFF"/>
                </a:solidFill>
                <a:prstDash val="solid"/>
                <a:round/>
              </a:ln>
            </p:spPr>
            <p:txBody>
              <a:bodyPr rtlCol="0" anchor="ctr"/>
              <a:lstStyle/>
              <a:p>
                <a:pPr defTabSz="457189"/>
                <a:endParaRPr lang="en-US" sz="1800" dirty="0">
                  <a:solidFill>
                    <a:srgbClr val="FFFFFF"/>
                  </a:solidFill>
                  <a:latin typeface="Amazon Ember"/>
                </a:endParaRPr>
              </a:p>
            </p:txBody>
          </p:sp>
          <p:sp>
            <p:nvSpPr>
              <p:cNvPr id="87" name="Freeform: Shape 86">
                <a:extLst>
                  <a:ext uri="{FF2B5EF4-FFF2-40B4-BE49-F238E27FC236}">
                    <a16:creationId xmlns:a16="http://schemas.microsoft.com/office/drawing/2014/main" id="{BBBF05E3-65BD-4959-B0BC-3246757BEBA9}"/>
                  </a:ext>
                </a:extLst>
              </p:cNvPr>
              <p:cNvSpPr/>
              <p:nvPr/>
            </p:nvSpPr>
            <p:spPr>
              <a:xfrm>
                <a:off x="4268382" y="2407754"/>
                <a:ext cx="100172" cy="100236"/>
              </a:xfrm>
              <a:custGeom>
                <a:avLst/>
                <a:gdLst>
                  <a:gd name="connsiteX0" fmla="*/ 298133 w 298132"/>
                  <a:gd name="connsiteY0" fmla="*/ 298323 h 298322"/>
                  <a:gd name="connsiteX1" fmla="*/ 0 w 298132"/>
                  <a:gd name="connsiteY1" fmla="*/ 0 h 298322"/>
                </a:gdLst>
                <a:ahLst/>
                <a:cxnLst>
                  <a:cxn ang="0">
                    <a:pos x="connsiteX0" y="connsiteY0"/>
                  </a:cxn>
                  <a:cxn ang="0">
                    <a:pos x="connsiteX1" y="connsiteY1"/>
                  </a:cxn>
                </a:cxnLst>
                <a:rect l="l" t="t" r="r" b="b"/>
                <a:pathLst>
                  <a:path w="298132" h="298322">
                    <a:moveTo>
                      <a:pt x="298133" y="298323"/>
                    </a:moveTo>
                    <a:cubicBezTo>
                      <a:pt x="212366" y="186152"/>
                      <a:pt x="112116" y="85838"/>
                      <a:pt x="0" y="0"/>
                    </a:cubicBezTo>
                  </a:path>
                </a:pathLst>
              </a:custGeom>
              <a:noFill/>
              <a:ln w="9525" cap="flat">
                <a:solidFill>
                  <a:srgbClr val="FFFFFF"/>
                </a:solidFill>
                <a:prstDash val="solid"/>
                <a:round/>
              </a:ln>
            </p:spPr>
            <p:txBody>
              <a:bodyPr rtlCol="0" anchor="ctr"/>
              <a:lstStyle/>
              <a:p>
                <a:pPr defTabSz="457189"/>
                <a:endParaRPr lang="en-US" sz="1800" dirty="0">
                  <a:solidFill>
                    <a:srgbClr val="FFFFFF"/>
                  </a:solidFill>
                  <a:latin typeface="Amazon Ember"/>
                </a:endParaRPr>
              </a:p>
            </p:txBody>
          </p:sp>
          <p:sp>
            <p:nvSpPr>
              <p:cNvPr id="88" name="Freeform: Shape 87">
                <a:extLst>
                  <a:ext uri="{FF2B5EF4-FFF2-40B4-BE49-F238E27FC236}">
                    <a16:creationId xmlns:a16="http://schemas.microsoft.com/office/drawing/2014/main" id="{37DD3DF9-4F9F-4EE7-874B-0459E66E29FC}"/>
                  </a:ext>
                </a:extLst>
              </p:cNvPr>
              <p:cNvSpPr/>
              <p:nvPr/>
            </p:nvSpPr>
            <p:spPr>
              <a:xfrm>
                <a:off x="4217688" y="2502678"/>
                <a:ext cx="185623" cy="188215"/>
              </a:xfrm>
              <a:custGeom>
                <a:avLst/>
                <a:gdLst>
                  <a:gd name="connsiteX0" fmla="*/ 552450 w 552449"/>
                  <a:gd name="connsiteY0" fmla="*/ 0 h 560165"/>
                  <a:gd name="connsiteX1" fmla="*/ 0 w 552449"/>
                  <a:gd name="connsiteY1" fmla="*/ 560165 h 560165"/>
                </a:gdLst>
                <a:ahLst/>
                <a:cxnLst>
                  <a:cxn ang="0">
                    <a:pos x="connsiteX0" y="connsiteY0"/>
                  </a:cxn>
                  <a:cxn ang="0">
                    <a:pos x="connsiteX1" y="connsiteY1"/>
                  </a:cxn>
                </a:cxnLst>
                <a:rect l="l" t="t" r="r" b="b"/>
                <a:pathLst>
                  <a:path w="552449" h="560165">
                    <a:moveTo>
                      <a:pt x="552450" y="0"/>
                    </a:moveTo>
                    <a:cubicBezTo>
                      <a:pt x="552450" y="0"/>
                      <a:pt x="417100" y="302038"/>
                      <a:pt x="0" y="560165"/>
                    </a:cubicBezTo>
                  </a:path>
                </a:pathLst>
              </a:custGeom>
              <a:noFill/>
              <a:ln w="9525" cap="flat">
                <a:solidFill>
                  <a:srgbClr val="FFFFFF"/>
                </a:solidFill>
                <a:prstDash val="solid"/>
                <a:round/>
              </a:ln>
            </p:spPr>
            <p:txBody>
              <a:bodyPr rtlCol="0" anchor="ctr"/>
              <a:lstStyle/>
              <a:p>
                <a:pPr defTabSz="457189"/>
                <a:endParaRPr lang="en-US" sz="1800" dirty="0">
                  <a:solidFill>
                    <a:srgbClr val="FFFFFF"/>
                  </a:solidFill>
                  <a:latin typeface="Amazon Ember"/>
                </a:endParaRPr>
              </a:p>
            </p:txBody>
          </p:sp>
          <p:sp>
            <p:nvSpPr>
              <p:cNvPr id="89" name="Freeform: Shape 88">
                <a:extLst>
                  <a:ext uri="{FF2B5EF4-FFF2-40B4-BE49-F238E27FC236}">
                    <a16:creationId xmlns:a16="http://schemas.microsoft.com/office/drawing/2014/main" id="{C75A18E2-C638-43B3-A3E0-119CE6708C3C}"/>
                  </a:ext>
                </a:extLst>
              </p:cNvPr>
              <p:cNvSpPr/>
              <p:nvPr/>
            </p:nvSpPr>
            <p:spPr>
              <a:xfrm>
                <a:off x="4054482" y="2587329"/>
                <a:ext cx="135106" cy="136247"/>
              </a:xfrm>
              <a:custGeom>
                <a:avLst/>
                <a:gdLst>
                  <a:gd name="connsiteX0" fmla="*/ 402102 w 402102"/>
                  <a:gd name="connsiteY0" fmla="*/ 350615 h 405496"/>
                  <a:gd name="connsiteX1" fmla="*/ 65870 w 402102"/>
                  <a:gd name="connsiteY1" fmla="*/ 371475 h 405496"/>
                  <a:gd name="connsiteX2" fmla="*/ 56345 w 402102"/>
                  <a:gd name="connsiteY2" fmla="*/ 0 h 405496"/>
                </a:gdLst>
                <a:ahLst/>
                <a:cxnLst>
                  <a:cxn ang="0">
                    <a:pos x="connsiteX0" y="connsiteY0"/>
                  </a:cxn>
                  <a:cxn ang="0">
                    <a:pos x="connsiteX1" y="connsiteY1"/>
                  </a:cxn>
                  <a:cxn ang="0">
                    <a:pos x="connsiteX2" y="connsiteY2"/>
                  </a:cxn>
                </a:cxnLst>
                <a:rect l="l" t="t" r="r" b="b"/>
                <a:pathLst>
                  <a:path w="402102" h="405496">
                    <a:moveTo>
                      <a:pt x="402102" y="350615"/>
                    </a:moveTo>
                    <a:cubicBezTo>
                      <a:pt x="402102" y="350615"/>
                      <a:pt x="182456" y="458724"/>
                      <a:pt x="65870" y="371475"/>
                    </a:cubicBezTo>
                    <a:cubicBezTo>
                      <a:pt x="65870" y="371475"/>
                      <a:pt x="-75767" y="295275"/>
                      <a:pt x="56345" y="0"/>
                    </a:cubicBezTo>
                  </a:path>
                </a:pathLst>
              </a:custGeom>
              <a:noFill/>
              <a:ln w="9525" cap="flat">
                <a:solidFill>
                  <a:srgbClr val="FFFFFF"/>
                </a:solidFill>
                <a:prstDash val="solid"/>
                <a:round/>
              </a:ln>
            </p:spPr>
            <p:txBody>
              <a:bodyPr rtlCol="0" anchor="ctr"/>
              <a:lstStyle/>
              <a:p>
                <a:pPr defTabSz="457189"/>
                <a:endParaRPr lang="en-US" sz="1800" dirty="0">
                  <a:solidFill>
                    <a:srgbClr val="FFFFFF"/>
                  </a:solidFill>
                  <a:latin typeface="Amazon Ember"/>
                </a:endParaRPr>
              </a:p>
            </p:txBody>
          </p:sp>
          <p:sp>
            <p:nvSpPr>
              <p:cNvPr id="90" name="Freeform: Shape 89">
                <a:extLst>
                  <a:ext uri="{FF2B5EF4-FFF2-40B4-BE49-F238E27FC236}">
                    <a16:creationId xmlns:a16="http://schemas.microsoft.com/office/drawing/2014/main" id="{CD277B1A-CCBB-4C81-979F-37F16BFB225F}"/>
                  </a:ext>
                </a:extLst>
              </p:cNvPr>
              <p:cNvSpPr/>
              <p:nvPr/>
            </p:nvSpPr>
            <p:spPr>
              <a:xfrm>
                <a:off x="4087367" y="2376966"/>
                <a:ext cx="181015" cy="182711"/>
              </a:xfrm>
              <a:custGeom>
                <a:avLst/>
                <a:gdLst>
                  <a:gd name="connsiteX0" fmla="*/ 0 w 538734"/>
                  <a:gd name="connsiteY0" fmla="*/ 543782 h 543782"/>
                  <a:gd name="connsiteX1" fmla="*/ 538734 w 538734"/>
                  <a:gd name="connsiteY1" fmla="*/ 0 h 543782"/>
                </a:gdLst>
                <a:ahLst/>
                <a:cxnLst>
                  <a:cxn ang="0">
                    <a:pos x="connsiteX0" y="connsiteY0"/>
                  </a:cxn>
                  <a:cxn ang="0">
                    <a:pos x="connsiteX1" y="connsiteY1"/>
                  </a:cxn>
                </a:cxnLst>
                <a:rect l="l" t="t" r="r" b="b"/>
                <a:pathLst>
                  <a:path w="538734" h="543782">
                    <a:moveTo>
                      <a:pt x="0" y="543782"/>
                    </a:moveTo>
                    <a:cubicBezTo>
                      <a:pt x="0" y="543782"/>
                      <a:pt x="167640" y="219932"/>
                      <a:pt x="538734" y="0"/>
                    </a:cubicBezTo>
                  </a:path>
                </a:pathLst>
              </a:custGeom>
              <a:noFill/>
              <a:ln w="9525" cap="flat">
                <a:solidFill>
                  <a:srgbClr val="FFFFFF"/>
                </a:solidFill>
                <a:prstDash val="solid"/>
                <a:round/>
              </a:ln>
            </p:spPr>
            <p:txBody>
              <a:bodyPr rtlCol="0" anchor="ctr"/>
              <a:lstStyle/>
              <a:p>
                <a:pPr defTabSz="457189"/>
                <a:endParaRPr lang="en-US" sz="1800" dirty="0">
                  <a:solidFill>
                    <a:srgbClr val="FFFFFF"/>
                  </a:solidFill>
                  <a:latin typeface="Amazon Ember"/>
                </a:endParaRPr>
              </a:p>
            </p:txBody>
          </p:sp>
          <p:sp>
            <p:nvSpPr>
              <p:cNvPr id="91" name="Freeform: Shape 90">
                <a:extLst>
                  <a:ext uri="{FF2B5EF4-FFF2-40B4-BE49-F238E27FC236}">
                    <a16:creationId xmlns:a16="http://schemas.microsoft.com/office/drawing/2014/main" id="{30BFD18F-7C41-46A5-98B1-57CAC4794112}"/>
                  </a:ext>
                </a:extLst>
              </p:cNvPr>
              <p:cNvSpPr/>
              <p:nvPr/>
            </p:nvSpPr>
            <p:spPr>
              <a:xfrm>
                <a:off x="4297089" y="2341829"/>
                <a:ext cx="139398" cy="134029"/>
              </a:xfrm>
              <a:custGeom>
                <a:avLst/>
                <a:gdLst>
                  <a:gd name="connsiteX0" fmla="*/ 0 w 414875"/>
                  <a:gd name="connsiteY0" fmla="*/ 59713 h 398897"/>
                  <a:gd name="connsiteX1" fmla="*/ 354235 w 414875"/>
                  <a:gd name="connsiteY1" fmla="*/ 38186 h 398897"/>
                  <a:gd name="connsiteX2" fmla="*/ 360712 w 414875"/>
                  <a:gd name="connsiteY2" fmla="*/ 398898 h 398897"/>
                </a:gdLst>
                <a:ahLst/>
                <a:cxnLst>
                  <a:cxn ang="0">
                    <a:pos x="connsiteX0" y="connsiteY0"/>
                  </a:cxn>
                  <a:cxn ang="0">
                    <a:pos x="connsiteX1" y="connsiteY1"/>
                  </a:cxn>
                  <a:cxn ang="0">
                    <a:pos x="connsiteX2" y="connsiteY2"/>
                  </a:cxn>
                </a:cxnLst>
                <a:rect l="l" t="t" r="r" b="b"/>
                <a:pathLst>
                  <a:path w="414875" h="398897">
                    <a:moveTo>
                      <a:pt x="0" y="59713"/>
                    </a:moveTo>
                    <a:cubicBezTo>
                      <a:pt x="0" y="59713"/>
                      <a:pt x="218218" y="-58874"/>
                      <a:pt x="354235" y="38186"/>
                    </a:cubicBezTo>
                    <a:cubicBezTo>
                      <a:pt x="354235" y="38186"/>
                      <a:pt x="486251" y="125435"/>
                      <a:pt x="360712" y="398898"/>
                    </a:cubicBezTo>
                  </a:path>
                </a:pathLst>
              </a:custGeom>
              <a:noFill/>
              <a:ln w="9525" cap="flat">
                <a:solidFill>
                  <a:srgbClr val="FFFFFF"/>
                </a:solidFill>
                <a:prstDash val="solid"/>
                <a:round/>
              </a:ln>
            </p:spPr>
            <p:txBody>
              <a:bodyPr rtlCol="0" anchor="ctr"/>
              <a:lstStyle/>
              <a:p>
                <a:pPr defTabSz="457189"/>
                <a:endParaRPr lang="en-US" sz="1800" dirty="0">
                  <a:solidFill>
                    <a:srgbClr val="FFFFFF"/>
                  </a:solidFill>
                  <a:latin typeface="Amazon Ember"/>
                </a:endParaRPr>
              </a:p>
            </p:txBody>
          </p:sp>
          <p:sp>
            <p:nvSpPr>
              <p:cNvPr id="92" name="Freeform: Shape 91">
                <a:extLst>
                  <a:ext uri="{FF2B5EF4-FFF2-40B4-BE49-F238E27FC236}">
                    <a16:creationId xmlns:a16="http://schemas.microsoft.com/office/drawing/2014/main" id="{1A719F38-59EC-413E-975C-C7A77F925B0A}"/>
                  </a:ext>
                </a:extLst>
              </p:cNvPr>
              <p:cNvSpPr/>
              <p:nvPr/>
            </p:nvSpPr>
            <p:spPr>
              <a:xfrm>
                <a:off x="4175346" y="2454896"/>
                <a:ext cx="136017" cy="69929"/>
              </a:xfrm>
              <a:custGeom>
                <a:avLst/>
                <a:gdLst>
                  <a:gd name="connsiteX0" fmla="*/ 205169 w 404812"/>
                  <a:gd name="connsiteY0" fmla="*/ 0 h 208121"/>
                  <a:gd name="connsiteX1" fmla="*/ 0 w 404812"/>
                  <a:gd name="connsiteY1" fmla="*/ 104108 h 208121"/>
                  <a:gd name="connsiteX2" fmla="*/ 199644 w 404812"/>
                  <a:gd name="connsiteY2" fmla="*/ 208121 h 208121"/>
                  <a:gd name="connsiteX3" fmla="*/ 404813 w 404812"/>
                  <a:gd name="connsiteY3" fmla="*/ 104108 h 208121"/>
                  <a:gd name="connsiteX4" fmla="*/ 205169 w 404812"/>
                  <a:gd name="connsiteY4" fmla="*/ 0 h 2081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4812" h="208121">
                    <a:moveTo>
                      <a:pt x="205169" y="0"/>
                    </a:moveTo>
                    <a:lnTo>
                      <a:pt x="0" y="104108"/>
                    </a:lnTo>
                    <a:lnTo>
                      <a:pt x="199644" y="208121"/>
                    </a:lnTo>
                    <a:lnTo>
                      <a:pt x="404813" y="104108"/>
                    </a:lnTo>
                    <a:lnTo>
                      <a:pt x="205169" y="0"/>
                    </a:lnTo>
                    <a:close/>
                  </a:path>
                </a:pathLst>
              </a:custGeom>
              <a:noFill/>
              <a:ln w="9525" cap="flat">
                <a:solidFill>
                  <a:srgbClr val="FFFFFF"/>
                </a:solidFill>
                <a:prstDash val="solid"/>
                <a:round/>
              </a:ln>
            </p:spPr>
            <p:txBody>
              <a:bodyPr rtlCol="0" anchor="ctr"/>
              <a:lstStyle/>
              <a:p>
                <a:pPr defTabSz="457189"/>
                <a:endParaRPr lang="en-US" sz="1800" dirty="0">
                  <a:solidFill>
                    <a:srgbClr val="FFFFFF"/>
                  </a:solidFill>
                  <a:latin typeface="Amazon Ember"/>
                </a:endParaRPr>
              </a:p>
            </p:txBody>
          </p:sp>
          <p:sp>
            <p:nvSpPr>
              <p:cNvPr id="93" name="Freeform: Shape 92">
                <a:extLst>
                  <a:ext uri="{FF2B5EF4-FFF2-40B4-BE49-F238E27FC236}">
                    <a16:creationId xmlns:a16="http://schemas.microsoft.com/office/drawing/2014/main" id="{AFB0BCBA-1BF5-4A0E-8032-42226D9A7630}"/>
                  </a:ext>
                </a:extLst>
              </p:cNvPr>
              <p:cNvSpPr/>
              <p:nvPr/>
            </p:nvSpPr>
            <p:spPr>
              <a:xfrm>
                <a:off x="4175346" y="2489876"/>
                <a:ext cx="68008" cy="123951"/>
              </a:xfrm>
              <a:custGeom>
                <a:avLst/>
                <a:gdLst>
                  <a:gd name="connsiteX0" fmla="*/ 0 w 202406"/>
                  <a:gd name="connsiteY0" fmla="*/ 0 h 368903"/>
                  <a:gd name="connsiteX1" fmla="*/ 0 w 202406"/>
                  <a:gd name="connsiteY1" fmla="*/ 264795 h 368903"/>
                  <a:gd name="connsiteX2" fmla="*/ 202406 w 202406"/>
                  <a:gd name="connsiteY2" fmla="*/ 368903 h 368903"/>
                  <a:gd name="connsiteX3" fmla="*/ 202406 w 202406"/>
                  <a:gd name="connsiteY3" fmla="*/ 104013 h 368903"/>
                  <a:gd name="connsiteX4" fmla="*/ 0 w 202406"/>
                  <a:gd name="connsiteY4" fmla="*/ 0 h 3689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406" h="368903">
                    <a:moveTo>
                      <a:pt x="0" y="0"/>
                    </a:moveTo>
                    <a:lnTo>
                      <a:pt x="0" y="264795"/>
                    </a:lnTo>
                    <a:lnTo>
                      <a:pt x="202406" y="368903"/>
                    </a:lnTo>
                    <a:lnTo>
                      <a:pt x="202406" y="104013"/>
                    </a:lnTo>
                    <a:lnTo>
                      <a:pt x="0" y="0"/>
                    </a:lnTo>
                    <a:close/>
                  </a:path>
                </a:pathLst>
              </a:custGeom>
              <a:noFill/>
              <a:ln w="9525" cap="flat">
                <a:solidFill>
                  <a:srgbClr val="FFFFFF"/>
                </a:solidFill>
                <a:prstDash val="solid"/>
                <a:round/>
              </a:ln>
            </p:spPr>
            <p:txBody>
              <a:bodyPr rtlCol="0" anchor="ctr"/>
              <a:lstStyle/>
              <a:p>
                <a:pPr defTabSz="457189"/>
                <a:endParaRPr lang="en-US" sz="1800" dirty="0">
                  <a:solidFill>
                    <a:srgbClr val="FFFFFF"/>
                  </a:solidFill>
                  <a:latin typeface="Amazon Ember"/>
                </a:endParaRPr>
              </a:p>
            </p:txBody>
          </p:sp>
          <p:sp>
            <p:nvSpPr>
              <p:cNvPr id="94" name="Freeform: Shape 93">
                <a:extLst>
                  <a:ext uri="{FF2B5EF4-FFF2-40B4-BE49-F238E27FC236}">
                    <a16:creationId xmlns:a16="http://schemas.microsoft.com/office/drawing/2014/main" id="{31352F3B-D8D0-4EF6-A3D1-F22EB7EDBA46}"/>
                  </a:ext>
                </a:extLst>
              </p:cNvPr>
              <p:cNvSpPr/>
              <p:nvPr/>
            </p:nvSpPr>
            <p:spPr>
              <a:xfrm>
                <a:off x="4243355" y="2489876"/>
                <a:ext cx="68008" cy="123951"/>
              </a:xfrm>
              <a:custGeom>
                <a:avLst/>
                <a:gdLst>
                  <a:gd name="connsiteX0" fmla="*/ 202406 w 202406"/>
                  <a:gd name="connsiteY0" fmla="*/ 0 h 368903"/>
                  <a:gd name="connsiteX1" fmla="*/ 202406 w 202406"/>
                  <a:gd name="connsiteY1" fmla="*/ 264795 h 368903"/>
                  <a:gd name="connsiteX2" fmla="*/ 0 w 202406"/>
                  <a:gd name="connsiteY2" fmla="*/ 368903 h 368903"/>
                  <a:gd name="connsiteX3" fmla="*/ 0 w 202406"/>
                  <a:gd name="connsiteY3" fmla="*/ 104013 h 368903"/>
                  <a:gd name="connsiteX4" fmla="*/ 202406 w 202406"/>
                  <a:gd name="connsiteY4" fmla="*/ 0 h 3689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406" h="368903">
                    <a:moveTo>
                      <a:pt x="202406" y="0"/>
                    </a:moveTo>
                    <a:lnTo>
                      <a:pt x="202406" y="264795"/>
                    </a:lnTo>
                    <a:lnTo>
                      <a:pt x="0" y="368903"/>
                    </a:lnTo>
                    <a:lnTo>
                      <a:pt x="0" y="104013"/>
                    </a:lnTo>
                    <a:lnTo>
                      <a:pt x="202406" y="0"/>
                    </a:lnTo>
                    <a:close/>
                  </a:path>
                </a:pathLst>
              </a:custGeom>
              <a:noFill/>
              <a:ln w="9525" cap="flat">
                <a:solidFill>
                  <a:srgbClr val="FFFFFF"/>
                </a:solidFill>
                <a:prstDash val="solid"/>
                <a:round/>
              </a:ln>
            </p:spPr>
            <p:txBody>
              <a:bodyPr rtlCol="0" anchor="ctr"/>
              <a:lstStyle/>
              <a:p>
                <a:pPr defTabSz="457189"/>
                <a:endParaRPr lang="en-US" sz="1800" dirty="0">
                  <a:solidFill>
                    <a:srgbClr val="FFFFFF"/>
                  </a:solidFill>
                  <a:latin typeface="Amazon Ember"/>
                </a:endParaRPr>
              </a:p>
            </p:txBody>
          </p:sp>
        </p:grpSp>
      </p:grpSp>
      <p:grpSp>
        <p:nvGrpSpPr>
          <p:cNvPr id="17" name="Group 16">
            <a:extLst>
              <a:ext uri="{FF2B5EF4-FFF2-40B4-BE49-F238E27FC236}">
                <a16:creationId xmlns:a16="http://schemas.microsoft.com/office/drawing/2014/main" id="{A45B3DFE-FE86-44ED-A8AE-493F430AECFA}"/>
              </a:ext>
            </a:extLst>
          </p:cNvPr>
          <p:cNvGrpSpPr/>
          <p:nvPr/>
        </p:nvGrpSpPr>
        <p:grpSpPr>
          <a:xfrm>
            <a:off x="3941389" y="3061150"/>
            <a:ext cx="616857" cy="616857"/>
            <a:chOff x="3941388" y="3061149"/>
            <a:chExt cx="616857" cy="616857"/>
          </a:xfrm>
        </p:grpSpPr>
        <p:sp>
          <p:nvSpPr>
            <p:cNvPr id="180" name="Oval 179">
              <a:extLst>
                <a:ext uri="{FF2B5EF4-FFF2-40B4-BE49-F238E27FC236}">
                  <a16:creationId xmlns:a16="http://schemas.microsoft.com/office/drawing/2014/main" id="{5FB24369-CCA5-498C-B384-8D8342E87E3F}"/>
                </a:ext>
              </a:extLst>
            </p:cNvPr>
            <p:cNvSpPr/>
            <p:nvPr/>
          </p:nvSpPr>
          <p:spPr>
            <a:xfrm>
              <a:off x="3941388" y="3061149"/>
              <a:ext cx="616857" cy="616857"/>
            </a:xfrm>
            <a:prstGeom prst="ellipse">
              <a:avLst/>
            </a:prstGeom>
            <a:solidFill>
              <a:schemeClr val="bg2"/>
            </a:solidFill>
            <a:ln>
              <a:no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defTabSz="457189"/>
              <a:endParaRPr lang="en-US" sz="1800" dirty="0" err="1">
                <a:solidFill>
                  <a:srgbClr val="FFFFFF"/>
                </a:solidFill>
                <a:latin typeface="Amazon Ember"/>
              </a:endParaRPr>
            </a:p>
          </p:txBody>
        </p:sp>
        <p:grpSp>
          <p:nvGrpSpPr>
            <p:cNvPr id="3" name="Group 2">
              <a:extLst>
                <a:ext uri="{FF2B5EF4-FFF2-40B4-BE49-F238E27FC236}">
                  <a16:creationId xmlns:a16="http://schemas.microsoft.com/office/drawing/2014/main" id="{99CB8ED0-3B41-4052-BCF0-79D30ADFC223}"/>
                </a:ext>
              </a:extLst>
            </p:cNvPr>
            <p:cNvGrpSpPr/>
            <p:nvPr/>
          </p:nvGrpSpPr>
          <p:grpSpPr>
            <a:xfrm>
              <a:off x="4131299" y="3211523"/>
              <a:ext cx="303708" cy="316108"/>
              <a:chOff x="3986138" y="3240118"/>
              <a:chExt cx="383471" cy="399128"/>
            </a:xfrm>
          </p:grpSpPr>
          <p:sp>
            <p:nvSpPr>
              <p:cNvPr id="96" name="Freeform: Shape 95">
                <a:extLst>
                  <a:ext uri="{FF2B5EF4-FFF2-40B4-BE49-F238E27FC236}">
                    <a16:creationId xmlns:a16="http://schemas.microsoft.com/office/drawing/2014/main" id="{9B42883B-67B9-486D-8497-17920B5DDA52}"/>
                  </a:ext>
                </a:extLst>
              </p:cNvPr>
              <p:cNvSpPr/>
              <p:nvPr/>
            </p:nvSpPr>
            <p:spPr>
              <a:xfrm>
                <a:off x="3986138" y="3240118"/>
                <a:ext cx="292132" cy="399128"/>
              </a:xfrm>
              <a:custGeom>
                <a:avLst/>
                <a:gdLst>
                  <a:gd name="connsiteX0" fmla="*/ 868013 w 869441"/>
                  <a:gd name="connsiteY0" fmla="*/ 202120 h 1187881"/>
                  <a:gd name="connsiteX1" fmla="*/ 868013 w 869441"/>
                  <a:gd name="connsiteY1" fmla="*/ 138208 h 1187881"/>
                  <a:gd name="connsiteX2" fmla="*/ 839388 w 869441"/>
                  <a:gd name="connsiteY2" fmla="*/ 109682 h 1187881"/>
                  <a:gd name="connsiteX3" fmla="*/ 833533 w 869441"/>
                  <a:gd name="connsiteY3" fmla="*/ 110299 h 1187881"/>
                  <a:gd name="connsiteX4" fmla="*/ 456343 w 869441"/>
                  <a:gd name="connsiteY4" fmla="*/ 9239 h 1187881"/>
                  <a:gd name="connsiteX5" fmla="*/ 415968 w 869441"/>
                  <a:gd name="connsiteY5" fmla="*/ 7536 h 1187881"/>
                  <a:gd name="connsiteX6" fmla="*/ 413671 w 869441"/>
                  <a:gd name="connsiteY6" fmla="*/ 9906 h 1187881"/>
                  <a:gd name="connsiteX7" fmla="*/ 34481 w 869441"/>
                  <a:gd name="connsiteY7" fmla="*/ 109251 h 1187881"/>
                  <a:gd name="connsiteX8" fmla="*/ 617 w 869441"/>
                  <a:gd name="connsiteY8" fmla="*/ 131304 h 1187881"/>
                  <a:gd name="connsiteX9" fmla="*/ 0 w 869441"/>
                  <a:gd name="connsiteY9" fmla="*/ 137255 h 1187881"/>
                  <a:gd name="connsiteX10" fmla="*/ 0 w 869441"/>
                  <a:gd name="connsiteY10" fmla="*/ 931831 h 1187881"/>
                  <a:gd name="connsiteX11" fmla="*/ 14573 w 869441"/>
                  <a:gd name="connsiteY11" fmla="*/ 956691 h 1187881"/>
                  <a:gd name="connsiteX12" fmla="*/ 420053 w 869441"/>
                  <a:gd name="connsiteY12" fmla="*/ 1184243 h 1187881"/>
                  <a:gd name="connsiteX13" fmla="*/ 447961 w 869441"/>
                  <a:gd name="connsiteY13" fmla="*/ 1184243 h 1187881"/>
                  <a:gd name="connsiteX14" fmla="*/ 853726 w 869441"/>
                  <a:gd name="connsiteY14" fmla="*/ 956881 h 1187881"/>
                  <a:gd name="connsiteX15" fmla="*/ 868394 w 869441"/>
                  <a:gd name="connsiteY15" fmla="*/ 932593 h 1187881"/>
                  <a:gd name="connsiteX16" fmla="*/ 869442 w 869441"/>
                  <a:gd name="connsiteY16" fmla="*/ 869251 h 1187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69441" h="1187881">
                    <a:moveTo>
                      <a:pt x="868013" y="202120"/>
                    </a:moveTo>
                    <a:lnTo>
                      <a:pt x="868013" y="138208"/>
                    </a:lnTo>
                    <a:cubicBezTo>
                      <a:pt x="867986" y="122426"/>
                      <a:pt x="855170" y="109655"/>
                      <a:pt x="839388" y="109682"/>
                    </a:cubicBezTo>
                    <a:cubicBezTo>
                      <a:pt x="837421" y="109686"/>
                      <a:pt x="835458" y="109893"/>
                      <a:pt x="833533" y="110299"/>
                    </a:cubicBezTo>
                    <a:cubicBezTo>
                      <a:pt x="758762" y="126111"/>
                      <a:pt x="578453" y="146018"/>
                      <a:pt x="456343" y="9239"/>
                    </a:cubicBezTo>
                    <a:cubicBezTo>
                      <a:pt x="445664" y="-2381"/>
                      <a:pt x="427587" y="-3143"/>
                      <a:pt x="415968" y="7536"/>
                    </a:cubicBezTo>
                    <a:cubicBezTo>
                      <a:pt x="415157" y="8281"/>
                      <a:pt x="414390" y="9072"/>
                      <a:pt x="413671" y="9906"/>
                    </a:cubicBezTo>
                    <a:cubicBezTo>
                      <a:pt x="370618" y="59531"/>
                      <a:pt x="256318" y="153828"/>
                      <a:pt x="34481" y="109251"/>
                    </a:cubicBezTo>
                    <a:cubicBezTo>
                      <a:pt x="19040" y="105990"/>
                      <a:pt x="3878" y="115863"/>
                      <a:pt x="617" y="131304"/>
                    </a:cubicBezTo>
                    <a:cubicBezTo>
                      <a:pt x="204" y="133261"/>
                      <a:pt x="-3" y="135255"/>
                      <a:pt x="0" y="137255"/>
                    </a:cubicBezTo>
                    <a:lnTo>
                      <a:pt x="0" y="931831"/>
                    </a:lnTo>
                    <a:cubicBezTo>
                      <a:pt x="18" y="942139"/>
                      <a:pt x="5587" y="951639"/>
                      <a:pt x="14573" y="956691"/>
                    </a:cubicBezTo>
                    <a:lnTo>
                      <a:pt x="420053" y="1184243"/>
                    </a:lnTo>
                    <a:cubicBezTo>
                      <a:pt x="428723" y="1189095"/>
                      <a:pt x="439291" y="1189095"/>
                      <a:pt x="447961" y="1184243"/>
                    </a:cubicBezTo>
                    <a:lnTo>
                      <a:pt x="853726" y="956881"/>
                    </a:lnTo>
                    <a:cubicBezTo>
                      <a:pt x="862574" y="951956"/>
                      <a:pt x="868154" y="942716"/>
                      <a:pt x="868394" y="932593"/>
                    </a:cubicBezTo>
                    <a:lnTo>
                      <a:pt x="869442" y="869251"/>
                    </a:lnTo>
                  </a:path>
                </a:pathLst>
              </a:custGeom>
              <a:noFill/>
              <a:ln w="9525" cap="flat">
                <a:solidFill>
                  <a:srgbClr val="FFFFFF"/>
                </a:solidFill>
                <a:prstDash val="solid"/>
                <a:round/>
              </a:ln>
            </p:spPr>
            <p:txBody>
              <a:bodyPr rtlCol="0" anchor="ctr"/>
              <a:lstStyle/>
              <a:p>
                <a:pPr defTabSz="457189"/>
                <a:endParaRPr lang="en-US" sz="1800" dirty="0">
                  <a:solidFill>
                    <a:srgbClr val="FFFFFF"/>
                  </a:solidFill>
                  <a:latin typeface="Amazon Ember"/>
                </a:endParaRPr>
              </a:p>
            </p:txBody>
          </p:sp>
          <p:sp>
            <p:nvSpPr>
              <p:cNvPr id="97" name="Freeform: Shape 96">
                <a:extLst>
                  <a:ext uri="{FF2B5EF4-FFF2-40B4-BE49-F238E27FC236}">
                    <a16:creationId xmlns:a16="http://schemas.microsoft.com/office/drawing/2014/main" id="{0C7DF2EC-ED96-4C1D-ABF6-14E52EDCA128}"/>
                  </a:ext>
                </a:extLst>
              </p:cNvPr>
              <p:cNvSpPr/>
              <p:nvPr/>
            </p:nvSpPr>
            <p:spPr>
              <a:xfrm>
                <a:off x="3989082" y="3443280"/>
                <a:ext cx="183287" cy="59303"/>
              </a:xfrm>
              <a:custGeom>
                <a:avLst/>
                <a:gdLst>
                  <a:gd name="connsiteX0" fmla="*/ 0 w 545496"/>
                  <a:gd name="connsiteY0" fmla="*/ 0 h 176498"/>
                  <a:gd name="connsiteX1" fmla="*/ 545497 w 545496"/>
                  <a:gd name="connsiteY1" fmla="*/ 176498 h 176498"/>
                </a:gdLst>
                <a:ahLst/>
                <a:cxnLst>
                  <a:cxn ang="0">
                    <a:pos x="connsiteX0" y="connsiteY0"/>
                  </a:cxn>
                  <a:cxn ang="0">
                    <a:pos x="connsiteX1" y="connsiteY1"/>
                  </a:cxn>
                </a:cxnLst>
                <a:rect l="l" t="t" r="r" b="b"/>
                <a:pathLst>
                  <a:path w="545496" h="176498">
                    <a:moveTo>
                      <a:pt x="0" y="0"/>
                    </a:moveTo>
                    <a:lnTo>
                      <a:pt x="545497" y="176498"/>
                    </a:lnTo>
                  </a:path>
                </a:pathLst>
              </a:custGeom>
              <a:ln w="9525" cap="flat">
                <a:solidFill>
                  <a:srgbClr val="FFFFFF"/>
                </a:solidFill>
                <a:prstDash val="solid"/>
                <a:round/>
              </a:ln>
            </p:spPr>
            <p:txBody>
              <a:bodyPr rtlCol="0" anchor="ctr"/>
              <a:lstStyle/>
              <a:p>
                <a:pPr defTabSz="457189"/>
                <a:endParaRPr lang="en-US" sz="1800" dirty="0">
                  <a:solidFill>
                    <a:srgbClr val="FFFFFF"/>
                  </a:solidFill>
                  <a:latin typeface="Amazon Ember"/>
                </a:endParaRPr>
              </a:p>
            </p:txBody>
          </p:sp>
          <p:sp>
            <p:nvSpPr>
              <p:cNvPr id="98" name="Freeform: Shape 97">
                <a:extLst>
                  <a:ext uri="{FF2B5EF4-FFF2-40B4-BE49-F238E27FC236}">
                    <a16:creationId xmlns:a16="http://schemas.microsoft.com/office/drawing/2014/main" id="{04BE53E1-8255-4CD7-A6A0-BC5A5392152E}"/>
                  </a:ext>
                </a:extLst>
              </p:cNvPr>
              <p:cNvSpPr/>
              <p:nvPr/>
            </p:nvSpPr>
            <p:spPr>
              <a:xfrm>
                <a:off x="3988282" y="3334818"/>
                <a:ext cx="175606" cy="54662"/>
              </a:xfrm>
              <a:custGeom>
                <a:avLst/>
                <a:gdLst>
                  <a:gd name="connsiteX0" fmla="*/ 0 w 522636"/>
                  <a:gd name="connsiteY0" fmla="*/ 0 h 162686"/>
                  <a:gd name="connsiteX1" fmla="*/ 522637 w 522636"/>
                  <a:gd name="connsiteY1" fmla="*/ 162687 h 162686"/>
                </a:gdLst>
                <a:ahLst/>
                <a:cxnLst>
                  <a:cxn ang="0">
                    <a:pos x="connsiteX0" y="connsiteY0"/>
                  </a:cxn>
                  <a:cxn ang="0">
                    <a:pos x="connsiteX1" y="connsiteY1"/>
                  </a:cxn>
                </a:cxnLst>
                <a:rect l="l" t="t" r="r" b="b"/>
                <a:pathLst>
                  <a:path w="522636" h="162686">
                    <a:moveTo>
                      <a:pt x="0" y="0"/>
                    </a:moveTo>
                    <a:lnTo>
                      <a:pt x="522637" y="162687"/>
                    </a:lnTo>
                  </a:path>
                </a:pathLst>
              </a:custGeom>
              <a:ln w="9525" cap="flat">
                <a:solidFill>
                  <a:srgbClr val="FFFFFF"/>
                </a:solidFill>
                <a:prstDash val="solid"/>
                <a:round/>
              </a:ln>
            </p:spPr>
            <p:txBody>
              <a:bodyPr rtlCol="0" anchor="ctr"/>
              <a:lstStyle/>
              <a:p>
                <a:pPr defTabSz="457189"/>
                <a:endParaRPr lang="en-US" sz="1800" dirty="0">
                  <a:solidFill>
                    <a:srgbClr val="FFFFFF"/>
                  </a:solidFill>
                  <a:latin typeface="Amazon Ember"/>
                </a:endParaRPr>
              </a:p>
            </p:txBody>
          </p:sp>
          <p:sp>
            <p:nvSpPr>
              <p:cNvPr id="99" name="Freeform: Shape 98">
                <a:extLst>
                  <a:ext uri="{FF2B5EF4-FFF2-40B4-BE49-F238E27FC236}">
                    <a16:creationId xmlns:a16="http://schemas.microsoft.com/office/drawing/2014/main" id="{57F490BC-4224-4F8E-824C-D25B711B621D}"/>
                  </a:ext>
                </a:extLst>
              </p:cNvPr>
              <p:cNvSpPr/>
              <p:nvPr/>
            </p:nvSpPr>
            <p:spPr>
              <a:xfrm>
                <a:off x="4186931" y="3325217"/>
                <a:ext cx="182678" cy="182679"/>
              </a:xfrm>
              <a:custGeom>
                <a:avLst/>
                <a:gdLst>
                  <a:gd name="connsiteX0" fmla="*/ 543687 w 543686"/>
                  <a:gd name="connsiteY0" fmla="*/ 271844 h 543687"/>
                  <a:gd name="connsiteX1" fmla="*/ 271844 w 543686"/>
                  <a:gd name="connsiteY1" fmla="*/ 543687 h 543687"/>
                  <a:gd name="connsiteX2" fmla="*/ 0 w 543686"/>
                  <a:gd name="connsiteY2" fmla="*/ 271844 h 543687"/>
                  <a:gd name="connsiteX3" fmla="*/ 271844 w 543686"/>
                  <a:gd name="connsiteY3" fmla="*/ 0 h 543687"/>
                  <a:gd name="connsiteX4" fmla="*/ 543687 w 543686"/>
                  <a:gd name="connsiteY4" fmla="*/ 271844 h 5436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3686" h="543687">
                    <a:moveTo>
                      <a:pt x="543687" y="271844"/>
                    </a:moveTo>
                    <a:cubicBezTo>
                      <a:pt x="543687" y="421979"/>
                      <a:pt x="421979" y="543687"/>
                      <a:pt x="271844" y="543687"/>
                    </a:cubicBezTo>
                    <a:cubicBezTo>
                      <a:pt x="121709" y="543687"/>
                      <a:pt x="0" y="421979"/>
                      <a:pt x="0" y="271844"/>
                    </a:cubicBezTo>
                    <a:cubicBezTo>
                      <a:pt x="0" y="121709"/>
                      <a:pt x="121709" y="0"/>
                      <a:pt x="271844" y="0"/>
                    </a:cubicBezTo>
                    <a:cubicBezTo>
                      <a:pt x="421979" y="0"/>
                      <a:pt x="543687" y="121709"/>
                      <a:pt x="543687" y="271844"/>
                    </a:cubicBezTo>
                    <a:close/>
                  </a:path>
                </a:pathLst>
              </a:custGeom>
              <a:noFill/>
              <a:ln w="9525" cap="flat">
                <a:solidFill>
                  <a:schemeClr val="accent1"/>
                </a:solidFill>
                <a:prstDash val="solid"/>
                <a:round/>
              </a:ln>
            </p:spPr>
            <p:txBody>
              <a:bodyPr rtlCol="0" anchor="ctr"/>
              <a:lstStyle/>
              <a:p>
                <a:pPr defTabSz="457189"/>
                <a:endParaRPr lang="en-US" sz="1800" dirty="0">
                  <a:solidFill>
                    <a:srgbClr val="FFFFFF"/>
                  </a:solidFill>
                  <a:latin typeface="Amazon Ember"/>
                </a:endParaRPr>
              </a:p>
            </p:txBody>
          </p:sp>
          <p:sp>
            <p:nvSpPr>
              <p:cNvPr id="100" name="Freeform: Shape 99">
                <a:extLst>
                  <a:ext uri="{FF2B5EF4-FFF2-40B4-BE49-F238E27FC236}">
                    <a16:creationId xmlns:a16="http://schemas.microsoft.com/office/drawing/2014/main" id="{AD56D15F-4FDA-4C9B-92C6-A2D0F504AD32}"/>
                  </a:ext>
                </a:extLst>
              </p:cNvPr>
              <p:cNvSpPr/>
              <p:nvPr/>
            </p:nvSpPr>
            <p:spPr>
              <a:xfrm>
                <a:off x="4229784" y="3384680"/>
                <a:ext cx="95148" cy="67656"/>
              </a:xfrm>
              <a:custGeom>
                <a:avLst/>
                <a:gdLst>
                  <a:gd name="connsiteX0" fmla="*/ 0 w 283178"/>
                  <a:gd name="connsiteY0" fmla="*/ 119539 h 201358"/>
                  <a:gd name="connsiteX1" fmla="*/ 81820 w 283178"/>
                  <a:gd name="connsiteY1" fmla="*/ 201359 h 201358"/>
                  <a:gd name="connsiteX2" fmla="*/ 283178 w 283178"/>
                  <a:gd name="connsiteY2" fmla="*/ 0 h 201358"/>
                </a:gdLst>
                <a:ahLst/>
                <a:cxnLst>
                  <a:cxn ang="0">
                    <a:pos x="connsiteX0" y="connsiteY0"/>
                  </a:cxn>
                  <a:cxn ang="0">
                    <a:pos x="connsiteX1" y="connsiteY1"/>
                  </a:cxn>
                  <a:cxn ang="0">
                    <a:pos x="connsiteX2" y="connsiteY2"/>
                  </a:cxn>
                </a:cxnLst>
                <a:rect l="l" t="t" r="r" b="b"/>
                <a:pathLst>
                  <a:path w="283178" h="201358">
                    <a:moveTo>
                      <a:pt x="0" y="119539"/>
                    </a:moveTo>
                    <a:lnTo>
                      <a:pt x="81820" y="201359"/>
                    </a:lnTo>
                    <a:lnTo>
                      <a:pt x="283178" y="0"/>
                    </a:lnTo>
                  </a:path>
                </a:pathLst>
              </a:custGeom>
              <a:noFill/>
              <a:ln w="9525" cap="flat">
                <a:solidFill>
                  <a:schemeClr val="accent1"/>
                </a:solidFill>
                <a:prstDash val="solid"/>
                <a:round/>
              </a:ln>
            </p:spPr>
            <p:txBody>
              <a:bodyPr rtlCol="0" anchor="ctr"/>
              <a:lstStyle/>
              <a:p>
                <a:pPr defTabSz="457189"/>
                <a:endParaRPr lang="en-US" sz="1800" dirty="0">
                  <a:solidFill>
                    <a:srgbClr val="FFFFFF"/>
                  </a:solidFill>
                  <a:latin typeface="Amazon Ember"/>
                </a:endParaRPr>
              </a:p>
            </p:txBody>
          </p:sp>
        </p:grpSp>
      </p:grpSp>
      <p:grpSp>
        <p:nvGrpSpPr>
          <p:cNvPr id="5" name="Group 4">
            <a:extLst>
              <a:ext uri="{FF2B5EF4-FFF2-40B4-BE49-F238E27FC236}">
                <a16:creationId xmlns:a16="http://schemas.microsoft.com/office/drawing/2014/main" id="{99F90607-26D5-41B1-93C4-827D9170CA2F}"/>
              </a:ext>
            </a:extLst>
          </p:cNvPr>
          <p:cNvGrpSpPr/>
          <p:nvPr/>
        </p:nvGrpSpPr>
        <p:grpSpPr>
          <a:xfrm>
            <a:off x="3941389" y="3858977"/>
            <a:ext cx="616857" cy="616857"/>
            <a:chOff x="3941388" y="3858976"/>
            <a:chExt cx="616857" cy="616857"/>
          </a:xfrm>
        </p:grpSpPr>
        <p:sp>
          <p:nvSpPr>
            <p:cNvPr id="161" name="Oval 160">
              <a:extLst>
                <a:ext uri="{FF2B5EF4-FFF2-40B4-BE49-F238E27FC236}">
                  <a16:creationId xmlns:a16="http://schemas.microsoft.com/office/drawing/2014/main" id="{B09B7E44-0655-4533-8B31-A678901ADC95}"/>
                </a:ext>
              </a:extLst>
            </p:cNvPr>
            <p:cNvSpPr/>
            <p:nvPr/>
          </p:nvSpPr>
          <p:spPr>
            <a:xfrm>
              <a:off x="3941388" y="3858976"/>
              <a:ext cx="616857" cy="616857"/>
            </a:xfrm>
            <a:prstGeom prst="ellipse">
              <a:avLst/>
            </a:prstGeom>
            <a:solidFill>
              <a:schemeClr val="bg2"/>
            </a:solidFill>
            <a:ln>
              <a:no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defTabSz="457189"/>
              <a:endParaRPr lang="en-US" sz="1800" dirty="0" err="1">
                <a:solidFill>
                  <a:srgbClr val="FFFFFF"/>
                </a:solidFill>
                <a:latin typeface="Amazon Ember"/>
              </a:endParaRPr>
            </a:p>
          </p:txBody>
        </p:sp>
        <p:grpSp>
          <p:nvGrpSpPr>
            <p:cNvPr id="2" name="Group 1">
              <a:extLst>
                <a:ext uri="{FF2B5EF4-FFF2-40B4-BE49-F238E27FC236}">
                  <a16:creationId xmlns:a16="http://schemas.microsoft.com/office/drawing/2014/main" id="{8B42007E-04CD-4958-BD77-416103FF3176}"/>
                </a:ext>
              </a:extLst>
            </p:cNvPr>
            <p:cNvGrpSpPr/>
            <p:nvPr/>
          </p:nvGrpSpPr>
          <p:grpSpPr>
            <a:xfrm>
              <a:off x="4098442" y="4002904"/>
              <a:ext cx="302748" cy="329000"/>
              <a:chOff x="3805221" y="4051458"/>
              <a:chExt cx="491447" cy="534062"/>
            </a:xfrm>
          </p:grpSpPr>
          <p:sp>
            <p:nvSpPr>
              <p:cNvPr id="102" name="Freeform: Shape 101">
                <a:extLst>
                  <a:ext uri="{FF2B5EF4-FFF2-40B4-BE49-F238E27FC236}">
                    <a16:creationId xmlns:a16="http://schemas.microsoft.com/office/drawing/2014/main" id="{9BB32738-8F50-4DC3-A069-F0CF4E0D0158}"/>
                  </a:ext>
                </a:extLst>
              </p:cNvPr>
              <p:cNvSpPr/>
              <p:nvPr/>
            </p:nvSpPr>
            <p:spPr>
              <a:xfrm>
                <a:off x="4036955" y="4109781"/>
                <a:ext cx="192216" cy="192344"/>
              </a:xfrm>
              <a:custGeom>
                <a:avLst/>
                <a:gdLst>
                  <a:gd name="connsiteX0" fmla="*/ 54292 w 572071"/>
                  <a:gd name="connsiteY0" fmla="*/ 454247 h 572452"/>
                  <a:gd name="connsiteX1" fmla="*/ 65913 w 572071"/>
                  <a:gd name="connsiteY1" fmla="*/ 467487 h 572452"/>
                  <a:gd name="connsiteX2" fmla="*/ 77533 w 572071"/>
                  <a:gd name="connsiteY2" fmla="*/ 480822 h 572452"/>
                  <a:gd name="connsiteX3" fmla="*/ 89154 w 572071"/>
                  <a:gd name="connsiteY3" fmla="*/ 494157 h 572452"/>
                  <a:gd name="connsiteX4" fmla="*/ 168307 w 572071"/>
                  <a:gd name="connsiteY4" fmla="*/ 453485 h 572452"/>
                  <a:gd name="connsiteX5" fmla="*/ 224885 w 572071"/>
                  <a:gd name="connsiteY5" fmla="*/ 481394 h 572452"/>
                  <a:gd name="connsiteX6" fmla="*/ 240792 w 572071"/>
                  <a:gd name="connsiteY6" fmla="*/ 569024 h 572452"/>
                  <a:gd name="connsiteX7" fmla="*/ 258413 w 572071"/>
                  <a:gd name="connsiteY7" fmla="*/ 570167 h 572452"/>
                  <a:gd name="connsiteX8" fmla="*/ 276034 w 572071"/>
                  <a:gd name="connsiteY8" fmla="*/ 571310 h 572452"/>
                  <a:gd name="connsiteX9" fmla="*/ 293656 w 572071"/>
                  <a:gd name="connsiteY9" fmla="*/ 572453 h 572452"/>
                  <a:gd name="connsiteX10" fmla="*/ 320992 w 572071"/>
                  <a:gd name="connsiteY10" fmla="*/ 487585 h 572452"/>
                  <a:gd name="connsiteX11" fmla="*/ 380429 w 572071"/>
                  <a:gd name="connsiteY11" fmla="*/ 467392 h 572452"/>
                  <a:gd name="connsiteX12" fmla="*/ 453771 w 572071"/>
                  <a:gd name="connsiteY12" fmla="*/ 518255 h 572452"/>
                  <a:gd name="connsiteX13" fmla="*/ 467106 w 572071"/>
                  <a:gd name="connsiteY13" fmla="*/ 506635 h 572452"/>
                  <a:gd name="connsiteX14" fmla="*/ 480441 w 572071"/>
                  <a:gd name="connsiteY14" fmla="*/ 494919 h 572452"/>
                  <a:gd name="connsiteX15" fmla="*/ 493681 w 572071"/>
                  <a:gd name="connsiteY15" fmla="*/ 483298 h 572452"/>
                  <a:gd name="connsiteX16" fmla="*/ 453009 w 572071"/>
                  <a:gd name="connsiteY16" fmla="*/ 403860 h 572452"/>
                  <a:gd name="connsiteX17" fmla="*/ 480822 w 572071"/>
                  <a:gd name="connsiteY17" fmla="*/ 347663 h 572452"/>
                  <a:gd name="connsiteX18" fmla="*/ 568547 w 572071"/>
                  <a:gd name="connsiteY18" fmla="*/ 331756 h 572452"/>
                  <a:gd name="connsiteX19" fmla="*/ 569690 w 572071"/>
                  <a:gd name="connsiteY19" fmla="*/ 314039 h 572452"/>
                  <a:gd name="connsiteX20" fmla="*/ 570929 w 572071"/>
                  <a:gd name="connsiteY20" fmla="*/ 296418 h 572452"/>
                  <a:gd name="connsiteX21" fmla="*/ 572072 w 572071"/>
                  <a:gd name="connsiteY21" fmla="*/ 278797 h 572452"/>
                  <a:gd name="connsiteX22" fmla="*/ 487299 w 572071"/>
                  <a:gd name="connsiteY22" fmla="*/ 251555 h 572452"/>
                  <a:gd name="connsiteX23" fmla="*/ 467296 w 572071"/>
                  <a:gd name="connsiteY23" fmla="*/ 191738 h 572452"/>
                  <a:gd name="connsiteX24" fmla="*/ 517874 w 572071"/>
                  <a:gd name="connsiteY24" fmla="*/ 118681 h 572452"/>
                  <a:gd name="connsiteX25" fmla="*/ 506254 w 572071"/>
                  <a:gd name="connsiteY25" fmla="*/ 105347 h 572452"/>
                  <a:gd name="connsiteX26" fmla="*/ 494633 w 572071"/>
                  <a:gd name="connsiteY26" fmla="*/ 92107 h 572452"/>
                  <a:gd name="connsiteX27" fmla="*/ 483013 w 572071"/>
                  <a:gd name="connsiteY27" fmla="*/ 78772 h 572452"/>
                  <a:gd name="connsiteX28" fmla="*/ 404050 w 572071"/>
                  <a:gd name="connsiteY28" fmla="*/ 119348 h 572452"/>
                  <a:gd name="connsiteX29" fmla="*/ 346900 w 572071"/>
                  <a:gd name="connsiteY29" fmla="*/ 90773 h 572452"/>
                  <a:gd name="connsiteX30" fmla="*/ 331089 w 572071"/>
                  <a:gd name="connsiteY30" fmla="*/ 3524 h 572452"/>
                  <a:gd name="connsiteX31" fmla="*/ 313468 w 572071"/>
                  <a:gd name="connsiteY31" fmla="*/ 2381 h 572452"/>
                  <a:gd name="connsiteX32" fmla="*/ 295846 w 572071"/>
                  <a:gd name="connsiteY32" fmla="*/ 1619 h 572452"/>
                  <a:gd name="connsiteX33" fmla="*/ 278416 w 572071"/>
                  <a:gd name="connsiteY33" fmla="*/ 0 h 572452"/>
                  <a:gd name="connsiteX34" fmla="*/ 251269 w 572071"/>
                  <a:gd name="connsiteY34" fmla="*/ 84296 h 572452"/>
                  <a:gd name="connsiteX35" fmla="*/ 191071 w 572071"/>
                  <a:gd name="connsiteY35" fmla="*/ 104775 h 572452"/>
                  <a:gd name="connsiteX36" fmla="*/ 118396 w 572071"/>
                  <a:gd name="connsiteY36" fmla="*/ 54388 h 572452"/>
                  <a:gd name="connsiteX37" fmla="*/ 105346 w 572071"/>
                  <a:gd name="connsiteY37" fmla="*/ 66675 h 572452"/>
                  <a:gd name="connsiteX38" fmla="*/ 92107 w 572071"/>
                  <a:gd name="connsiteY38" fmla="*/ 78391 h 572452"/>
                  <a:gd name="connsiteX39" fmla="*/ 78772 w 572071"/>
                  <a:gd name="connsiteY39" fmla="*/ 90011 h 572452"/>
                  <a:gd name="connsiteX40" fmla="*/ 119158 w 572071"/>
                  <a:gd name="connsiteY40" fmla="*/ 168688 h 572452"/>
                  <a:gd name="connsiteX41" fmla="*/ 90583 w 572071"/>
                  <a:gd name="connsiteY41" fmla="*/ 225838 h 572452"/>
                  <a:gd name="connsiteX42" fmla="*/ 3524 w 572071"/>
                  <a:gd name="connsiteY42" fmla="*/ 241554 h 572452"/>
                  <a:gd name="connsiteX43" fmla="*/ 2381 w 572071"/>
                  <a:gd name="connsiteY43" fmla="*/ 259175 h 572452"/>
                  <a:gd name="connsiteX44" fmla="*/ 1143 w 572071"/>
                  <a:gd name="connsiteY44" fmla="*/ 276225 h 572452"/>
                  <a:gd name="connsiteX45" fmla="*/ 0 w 572071"/>
                  <a:gd name="connsiteY45" fmla="*/ 293846 h 572452"/>
                  <a:gd name="connsiteX46" fmla="*/ 84296 w 572071"/>
                  <a:gd name="connsiteY46" fmla="*/ 320992 h 572452"/>
                  <a:gd name="connsiteX47" fmla="*/ 104775 w 572071"/>
                  <a:gd name="connsiteY47" fmla="*/ 381000 h 572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572071" h="572452">
                    <a:moveTo>
                      <a:pt x="54292" y="454247"/>
                    </a:moveTo>
                    <a:lnTo>
                      <a:pt x="65913" y="467487"/>
                    </a:lnTo>
                    <a:lnTo>
                      <a:pt x="77533" y="480822"/>
                    </a:lnTo>
                    <a:lnTo>
                      <a:pt x="89154" y="494157"/>
                    </a:lnTo>
                    <a:lnTo>
                      <a:pt x="168307" y="453485"/>
                    </a:lnTo>
                    <a:cubicBezTo>
                      <a:pt x="185588" y="465693"/>
                      <a:pt x="204681" y="475111"/>
                      <a:pt x="224885" y="481394"/>
                    </a:cubicBezTo>
                    <a:lnTo>
                      <a:pt x="240792" y="569024"/>
                    </a:lnTo>
                    <a:lnTo>
                      <a:pt x="258413" y="570167"/>
                    </a:lnTo>
                    <a:lnTo>
                      <a:pt x="276034" y="571310"/>
                    </a:lnTo>
                    <a:lnTo>
                      <a:pt x="293656" y="572453"/>
                    </a:lnTo>
                    <a:lnTo>
                      <a:pt x="320992" y="487585"/>
                    </a:lnTo>
                    <a:cubicBezTo>
                      <a:pt x="341738" y="484002"/>
                      <a:pt x="361794" y="477189"/>
                      <a:pt x="380429" y="467392"/>
                    </a:cubicBezTo>
                    <a:lnTo>
                      <a:pt x="453771" y="518255"/>
                    </a:lnTo>
                    <a:lnTo>
                      <a:pt x="467106" y="506635"/>
                    </a:lnTo>
                    <a:lnTo>
                      <a:pt x="480441" y="494919"/>
                    </a:lnTo>
                    <a:lnTo>
                      <a:pt x="493681" y="483298"/>
                    </a:lnTo>
                    <a:lnTo>
                      <a:pt x="453009" y="403860"/>
                    </a:lnTo>
                    <a:cubicBezTo>
                      <a:pt x="465146" y="386688"/>
                      <a:pt x="474529" y="367727"/>
                      <a:pt x="480822" y="347663"/>
                    </a:cubicBezTo>
                    <a:lnTo>
                      <a:pt x="568547" y="331756"/>
                    </a:lnTo>
                    <a:lnTo>
                      <a:pt x="569690" y="314039"/>
                    </a:lnTo>
                    <a:lnTo>
                      <a:pt x="570929" y="296418"/>
                    </a:lnTo>
                    <a:lnTo>
                      <a:pt x="572072" y="278797"/>
                    </a:lnTo>
                    <a:lnTo>
                      <a:pt x="487299" y="251555"/>
                    </a:lnTo>
                    <a:cubicBezTo>
                      <a:pt x="483768" y="230701"/>
                      <a:pt x="477020" y="210522"/>
                      <a:pt x="467296" y="191738"/>
                    </a:cubicBezTo>
                    <a:lnTo>
                      <a:pt x="517874" y="118681"/>
                    </a:lnTo>
                    <a:lnTo>
                      <a:pt x="506254" y="105347"/>
                    </a:lnTo>
                    <a:lnTo>
                      <a:pt x="494633" y="92107"/>
                    </a:lnTo>
                    <a:lnTo>
                      <a:pt x="483013" y="78772"/>
                    </a:lnTo>
                    <a:lnTo>
                      <a:pt x="404050" y="119348"/>
                    </a:lnTo>
                    <a:cubicBezTo>
                      <a:pt x="386638" y="106851"/>
                      <a:pt x="367346" y="97205"/>
                      <a:pt x="346900" y="90773"/>
                    </a:cubicBezTo>
                    <a:lnTo>
                      <a:pt x="331089" y="3524"/>
                    </a:lnTo>
                    <a:lnTo>
                      <a:pt x="313468" y="2381"/>
                    </a:lnTo>
                    <a:lnTo>
                      <a:pt x="295846" y="1619"/>
                    </a:lnTo>
                    <a:lnTo>
                      <a:pt x="278416" y="0"/>
                    </a:lnTo>
                    <a:lnTo>
                      <a:pt x="251269" y="84296"/>
                    </a:lnTo>
                    <a:cubicBezTo>
                      <a:pt x="230246" y="87893"/>
                      <a:pt x="209927" y="94805"/>
                      <a:pt x="191071" y="104775"/>
                    </a:cubicBezTo>
                    <a:lnTo>
                      <a:pt x="118396" y="54388"/>
                    </a:lnTo>
                    <a:lnTo>
                      <a:pt x="105346" y="66675"/>
                    </a:lnTo>
                    <a:lnTo>
                      <a:pt x="92107" y="78391"/>
                    </a:lnTo>
                    <a:lnTo>
                      <a:pt x="78772" y="90011"/>
                    </a:lnTo>
                    <a:lnTo>
                      <a:pt x="119158" y="168688"/>
                    </a:lnTo>
                    <a:cubicBezTo>
                      <a:pt x="106632" y="186084"/>
                      <a:pt x="96984" y="205380"/>
                      <a:pt x="90583" y="225838"/>
                    </a:cubicBezTo>
                    <a:lnTo>
                      <a:pt x="3524" y="241554"/>
                    </a:lnTo>
                    <a:lnTo>
                      <a:pt x="2381" y="259175"/>
                    </a:lnTo>
                    <a:lnTo>
                      <a:pt x="1143" y="276225"/>
                    </a:lnTo>
                    <a:lnTo>
                      <a:pt x="0" y="293846"/>
                    </a:lnTo>
                    <a:lnTo>
                      <a:pt x="84296" y="320992"/>
                    </a:lnTo>
                    <a:cubicBezTo>
                      <a:pt x="87976" y="341934"/>
                      <a:pt x="94885" y="362178"/>
                      <a:pt x="104775" y="381000"/>
                    </a:cubicBezTo>
                    <a:close/>
                  </a:path>
                </a:pathLst>
              </a:custGeom>
              <a:noFill/>
              <a:ln w="9525" cap="flat">
                <a:solidFill>
                  <a:schemeClr val="accent1"/>
                </a:solidFill>
                <a:prstDash val="solid"/>
                <a:round/>
              </a:ln>
            </p:spPr>
            <p:txBody>
              <a:bodyPr rtlCol="0" anchor="ctr"/>
              <a:lstStyle/>
              <a:p>
                <a:pPr defTabSz="457189"/>
                <a:endParaRPr lang="en-US" sz="1800" dirty="0">
                  <a:solidFill>
                    <a:srgbClr val="FFFFFF"/>
                  </a:solidFill>
                  <a:latin typeface="Amazon Ember"/>
                </a:endParaRPr>
              </a:p>
            </p:txBody>
          </p:sp>
          <p:sp>
            <p:nvSpPr>
              <p:cNvPr id="103" name="Freeform: Shape 102">
                <a:extLst>
                  <a:ext uri="{FF2B5EF4-FFF2-40B4-BE49-F238E27FC236}">
                    <a16:creationId xmlns:a16="http://schemas.microsoft.com/office/drawing/2014/main" id="{AD335B14-1CAB-424B-859C-744D31283CFF}"/>
                  </a:ext>
                </a:extLst>
              </p:cNvPr>
              <p:cNvSpPr/>
              <p:nvPr/>
            </p:nvSpPr>
            <p:spPr>
              <a:xfrm>
                <a:off x="4094754" y="4167708"/>
                <a:ext cx="76617" cy="76617"/>
              </a:xfrm>
              <a:custGeom>
                <a:avLst/>
                <a:gdLst>
                  <a:gd name="connsiteX0" fmla="*/ 228029 w 228028"/>
                  <a:gd name="connsiteY0" fmla="*/ 114014 h 228028"/>
                  <a:gd name="connsiteX1" fmla="*/ 114014 w 228028"/>
                  <a:gd name="connsiteY1" fmla="*/ 228029 h 228028"/>
                  <a:gd name="connsiteX2" fmla="*/ 0 w 228028"/>
                  <a:gd name="connsiteY2" fmla="*/ 114014 h 228028"/>
                  <a:gd name="connsiteX3" fmla="*/ 114014 w 228028"/>
                  <a:gd name="connsiteY3" fmla="*/ 0 h 228028"/>
                  <a:gd name="connsiteX4" fmla="*/ 228029 w 228028"/>
                  <a:gd name="connsiteY4" fmla="*/ 114014 h 2280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028" h="228028">
                    <a:moveTo>
                      <a:pt x="228029" y="114014"/>
                    </a:moveTo>
                    <a:cubicBezTo>
                      <a:pt x="228029" y="176983"/>
                      <a:pt x="176983" y="228029"/>
                      <a:pt x="114014" y="228029"/>
                    </a:cubicBezTo>
                    <a:cubicBezTo>
                      <a:pt x="51046" y="228029"/>
                      <a:pt x="0" y="176983"/>
                      <a:pt x="0" y="114014"/>
                    </a:cubicBezTo>
                    <a:cubicBezTo>
                      <a:pt x="0" y="51046"/>
                      <a:pt x="51046" y="0"/>
                      <a:pt x="114014" y="0"/>
                    </a:cubicBezTo>
                    <a:cubicBezTo>
                      <a:pt x="176983" y="0"/>
                      <a:pt x="228029" y="51046"/>
                      <a:pt x="228029" y="114014"/>
                    </a:cubicBezTo>
                    <a:close/>
                  </a:path>
                </a:pathLst>
              </a:custGeom>
              <a:noFill/>
              <a:ln w="9525" cap="flat">
                <a:solidFill>
                  <a:schemeClr val="accent1"/>
                </a:solidFill>
                <a:prstDash val="solid"/>
                <a:round/>
              </a:ln>
            </p:spPr>
            <p:txBody>
              <a:bodyPr rtlCol="0" anchor="ctr"/>
              <a:lstStyle/>
              <a:p>
                <a:pPr defTabSz="457189"/>
                <a:endParaRPr lang="en-US" sz="1800" dirty="0">
                  <a:solidFill>
                    <a:srgbClr val="FFFFFF"/>
                  </a:solidFill>
                  <a:latin typeface="Amazon Ember"/>
                </a:endParaRPr>
              </a:p>
            </p:txBody>
          </p:sp>
          <p:sp>
            <p:nvSpPr>
              <p:cNvPr id="104" name="Freeform: Shape 103">
                <a:extLst>
                  <a:ext uri="{FF2B5EF4-FFF2-40B4-BE49-F238E27FC236}">
                    <a16:creationId xmlns:a16="http://schemas.microsoft.com/office/drawing/2014/main" id="{B71045C7-F75B-456B-B42B-F9C6333612D1}"/>
                  </a:ext>
                </a:extLst>
              </p:cNvPr>
              <p:cNvSpPr/>
              <p:nvPr/>
            </p:nvSpPr>
            <p:spPr>
              <a:xfrm>
                <a:off x="4004279" y="4051458"/>
                <a:ext cx="284030" cy="193987"/>
              </a:xfrm>
              <a:custGeom>
                <a:avLst/>
                <a:gdLst>
                  <a:gd name="connsiteX0" fmla="*/ 0 w 845326"/>
                  <a:gd name="connsiteY0" fmla="*/ 210060 h 577343"/>
                  <a:gd name="connsiteX1" fmla="*/ 616267 w 845326"/>
                  <a:gd name="connsiteY1" fmla="*/ 65280 h 577343"/>
                  <a:gd name="connsiteX2" fmla="*/ 830294 w 845326"/>
                  <a:gd name="connsiteY2" fmla="*/ 577344 h 577343"/>
                </a:gdLst>
                <a:ahLst/>
                <a:cxnLst>
                  <a:cxn ang="0">
                    <a:pos x="connsiteX0" y="connsiteY0"/>
                  </a:cxn>
                  <a:cxn ang="0">
                    <a:pos x="connsiteX1" y="connsiteY1"/>
                  </a:cxn>
                  <a:cxn ang="0">
                    <a:pos x="connsiteX2" y="connsiteY2"/>
                  </a:cxn>
                </a:cxnLst>
                <a:rect l="l" t="t" r="r" b="b"/>
                <a:pathLst>
                  <a:path w="845326" h="577343">
                    <a:moveTo>
                      <a:pt x="0" y="210060"/>
                    </a:moveTo>
                    <a:cubicBezTo>
                      <a:pt x="79915" y="71757"/>
                      <a:pt x="340519" y="-94264"/>
                      <a:pt x="616267" y="65280"/>
                    </a:cubicBezTo>
                    <a:cubicBezTo>
                      <a:pt x="741807" y="137860"/>
                      <a:pt x="894112" y="326836"/>
                      <a:pt x="830294" y="577344"/>
                    </a:cubicBezTo>
                  </a:path>
                </a:pathLst>
              </a:custGeom>
              <a:noFill/>
              <a:ln w="9525" cap="flat">
                <a:solidFill>
                  <a:schemeClr val="accent1"/>
                </a:solidFill>
                <a:prstDash val="solid"/>
                <a:round/>
              </a:ln>
            </p:spPr>
            <p:txBody>
              <a:bodyPr rtlCol="0" anchor="ctr"/>
              <a:lstStyle/>
              <a:p>
                <a:pPr defTabSz="457189"/>
                <a:endParaRPr lang="en-US" sz="1800" dirty="0">
                  <a:solidFill>
                    <a:srgbClr val="FFFFFF"/>
                  </a:solidFill>
                  <a:latin typeface="Amazon Ember"/>
                </a:endParaRPr>
              </a:p>
            </p:txBody>
          </p:sp>
          <p:sp>
            <p:nvSpPr>
              <p:cNvPr id="105" name="Freeform: Shape 104">
                <a:extLst>
                  <a:ext uri="{FF2B5EF4-FFF2-40B4-BE49-F238E27FC236}">
                    <a16:creationId xmlns:a16="http://schemas.microsoft.com/office/drawing/2014/main" id="{881B7D92-9357-4BBF-BC9D-416F814B3184}"/>
                  </a:ext>
                </a:extLst>
              </p:cNvPr>
              <p:cNvSpPr/>
              <p:nvPr/>
            </p:nvSpPr>
            <p:spPr>
              <a:xfrm>
                <a:off x="4273369" y="4230404"/>
                <a:ext cx="23299" cy="22115"/>
              </a:xfrm>
              <a:custGeom>
                <a:avLst/>
                <a:gdLst>
                  <a:gd name="connsiteX0" fmla="*/ 6572 w 69341"/>
                  <a:gd name="connsiteY0" fmla="*/ 0 h 65817"/>
                  <a:gd name="connsiteX1" fmla="*/ 30194 w 69341"/>
                  <a:gd name="connsiteY1" fmla="*/ 39148 h 65817"/>
                  <a:gd name="connsiteX2" fmla="*/ 69342 w 69341"/>
                  <a:gd name="connsiteY2" fmla="*/ 15621 h 65817"/>
                  <a:gd name="connsiteX3" fmla="*/ 62675 w 69341"/>
                  <a:gd name="connsiteY3" fmla="*/ 42196 h 65817"/>
                  <a:gd name="connsiteX4" fmla="*/ 23622 w 69341"/>
                  <a:gd name="connsiteY4" fmla="*/ 65818 h 65817"/>
                  <a:gd name="connsiteX5" fmla="*/ 0 w 69341"/>
                  <a:gd name="connsiteY5" fmla="*/ 26670 h 65817"/>
                  <a:gd name="connsiteX6" fmla="*/ 6572 w 69341"/>
                  <a:gd name="connsiteY6" fmla="*/ 0 h 65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341" h="65817">
                    <a:moveTo>
                      <a:pt x="6572" y="0"/>
                    </a:moveTo>
                    <a:lnTo>
                      <a:pt x="30194" y="39148"/>
                    </a:lnTo>
                    <a:lnTo>
                      <a:pt x="69342" y="15621"/>
                    </a:lnTo>
                    <a:lnTo>
                      <a:pt x="62675" y="42196"/>
                    </a:lnTo>
                    <a:lnTo>
                      <a:pt x="23622" y="65818"/>
                    </a:lnTo>
                    <a:lnTo>
                      <a:pt x="0" y="26670"/>
                    </a:lnTo>
                    <a:lnTo>
                      <a:pt x="6572" y="0"/>
                    </a:lnTo>
                    <a:close/>
                  </a:path>
                </a:pathLst>
              </a:custGeom>
              <a:solidFill>
                <a:srgbClr val="527FFF"/>
              </a:solidFill>
              <a:ln w="9525" cap="flat">
                <a:solidFill>
                  <a:schemeClr val="accent1"/>
                </a:solidFill>
                <a:prstDash val="solid"/>
                <a:miter/>
              </a:ln>
            </p:spPr>
            <p:txBody>
              <a:bodyPr rtlCol="0" anchor="ctr"/>
              <a:lstStyle/>
              <a:p>
                <a:pPr defTabSz="457189"/>
                <a:endParaRPr lang="en-US" sz="1800" dirty="0">
                  <a:solidFill>
                    <a:srgbClr val="FFFFFF"/>
                  </a:solidFill>
                  <a:latin typeface="Amazon Ember"/>
                </a:endParaRPr>
              </a:p>
            </p:txBody>
          </p:sp>
          <p:sp>
            <p:nvSpPr>
              <p:cNvPr id="106" name="Freeform: Shape 105">
                <a:extLst>
                  <a:ext uri="{FF2B5EF4-FFF2-40B4-BE49-F238E27FC236}">
                    <a16:creationId xmlns:a16="http://schemas.microsoft.com/office/drawing/2014/main" id="{0BA0F4B5-E95F-4BD9-805F-C4416C34FE50}"/>
                  </a:ext>
                </a:extLst>
              </p:cNvPr>
              <p:cNvSpPr/>
              <p:nvPr/>
            </p:nvSpPr>
            <p:spPr>
              <a:xfrm>
                <a:off x="4124326" y="4286475"/>
                <a:ext cx="142194" cy="75760"/>
              </a:xfrm>
              <a:custGeom>
                <a:avLst/>
                <a:gdLst>
                  <a:gd name="connsiteX0" fmla="*/ 0 w 423195"/>
                  <a:gd name="connsiteY0" fmla="*/ 224790 h 225476"/>
                  <a:gd name="connsiteX1" fmla="*/ 423196 w 423195"/>
                  <a:gd name="connsiteY1" fmla="*/ 0 h 225476"/>
                </a:gdLst>
                <a:ahLst/>
                <a:cxnLst>
                  <a:cxn ang="0">
                    <a:pos x="connsiteX0" y="connsiteY0"/>
                  </a:cxn>
                  <a:cxn ang="0">
                    <a:pos x="connsiteX1" y="connsiteY1"/>
                  </a:cxn>
                </a:cxnLst>
                <a:rect l="l" t="t" r="r" b="b"/>
                <a:pathLst>
                  <a:path w="423195" h="225476">
                    <a:moveTo>
                      <a:pt x="0" y="224790"/>
                    </a:moveTo>
                    <a:cubicBezTo>
                      <a:pt x="196977" y="235458"/>
                      <a:pt x="357664" y="120015"/>
                      <a:pt x="423196" y="0"/>
                    </a:cubicBezTo>
                  </a:path>
                </a:pathLst>
              </a:custGeom>
              <a:noFill/>
              <a:ln w="9525" cap="flat">
                <a:solidFill>
                  <a:schemeClr val="accent1"/>
                </a:solidFill>
                <a:prstDash val="solid"/>
                <a:round/>
              </a:ln>
            </p:spPr>
            <p:txBody>
              <a:bodyPr rtlCol="0" anchor="ctr"/>
              <a:lstStyle/>
              <a:p>
                <a:pPr defTabSz="457189"/>
                <a:endParaRPr lang="en-US" sz="1800" dirty="0">
                  <a:solidFill>
                    <a:srgbClr val="FFFFFF"/>
                  </a:solidFill>
                  <a:latin typeface="Amazon Ember"/>
                </a:endParaRPr>
              </a:p>
            </p:txBody>
          </p:sp>
          <p:sp>
            <p:nvSpPr>
              <p:cNvPr id="107" name="Freeform: Shape 106">
                <a:extLst>
                  <a:ext uri="{FF2B5EF4-FFF2-40B4-BE49-F238E27FC236}">
                    <a16:creationId xmlns:a16="http://schemas.microsoft.com/office/drawing/2014/main" id="{989AEF8F-EEF4-4526-A978-C6E79EB6D61D}"/>
                  </a:ext>
                </a:extLst>
              </p:cNvPr>
              <p:cNvSpPr/>
              <p:nvPr/>
            </p:nvSpPr>
            <p:spPr>
              <a:xfrm>
                <a:off x="3979003" y="4168220"/>
                <a:ext cx="5049" cy="75977"/>
              </a:xfrm>
              <a:custGeom>
                <a:avLst/>
                <a:gdLst>
                  <a:gd name="connsiteX0" fmla="*/ 13789 w 15027"/>
                  <a:gd name="connsiteY0" fmla="*/ 226124 h 226123"/>
                  <a:gd name="connsiteX1" fmla="*/ 15028 w 15027"/>
                  <a:gd name="connsiteY1" fmla="*/ 0 h 226123"/>
                </a:gdLst>
                <a:ahLst/>
                <a:cxnLst>
                  <a:cxn ang="0">
                    <a:pos x="connsiteX0" y="connsiteY0"/>
                  </a:cxn>
                  <a:cxn ang="0">
                    <a:pos x="connsiteX1" y="connsiteY1"/>
                  </a:cxn>
                </a:cxnLst>
                <a:rect l="l" t="t" r="r" b="b"/>
                <a:pathLst>
                  <a:path w="15027" h="226123">
                    <a:moveTo>
                      <a:pt x="13789" y="226124"/>
                    </a:moveTo>
                    <a:cubicBezTo>
                      <a:pt x="-5007" y="151867"/>
                      <a:pt x="-4581" y="74046"/>
                      <a:pt x="15028" y="0"/>
                    </a:cubicBezTo>
                  </a:path>
                </a:pathLst>
              </a:custGeom>
              <a:noFill/>
              <a:ln w="9525" cap="flat">
                <a:solidFill>
                  <a:schemeClr val="accent1"/>
                </a:solidFill>
                <a:prstDash val="solid"/>
                <a:round/>
              </a:ln>
            </p:spPr>
            <p:txBody>
              <a:bodyPr rtlCol="0" anchor="ctr"/>
              <a:lstStyle/>
              <a:p>
                <a:pPr defTabSz="457189"/>
                <a:endParaRPr lang="en-US" sz="1800" dirty="0">
                  <a:solidFill>
                    <a:srgbClr val="FFFFFF"/>
                  </a:solidFill>
                  <a:latin typeface="Amazon Ember"/>
                </a:endParaRPr>
              </a:p>
            </p:txBody>
          </p:sp>
          <p:sp>
            <p:nvSpPr>
              <p:cNvPr id="108" name="Freeform: Shape 107">
                <a:extLst>
                  <a:ext uri="{FF2B5EF4-FFF2-40B4-BE49-F238E27FC236}">
                    <a16:creationId xmlns:a16="http://schemas.microsoft.com/office/drawing/2014/main" id="{4218AAD1-873B-42C5-A0CD-33BE08124856}"/>
                  </a:ext>
                </a:extLst>
              </p:cNvPr>
              <p:cNvSpPr/>
              <p:nvPr/>
            </p:nvSpPr>
            <p:spPr>
              <a:xfrm>
                <a:off x="3970387" y="4161275"/>
                <a:ext cx="23363" cy="22179"/>
              </a:xfrm>
              <a:custGeom>
                <a:avLst/>
                <a:gdLst>
                  <a:gd name="connsiteX0" fmla="*/ 62484 w 69532"/>
                  <a:gd name="connsiteY0" fmla="*/ 66008 h 66008"/>
                  <a:gd name="connsiteX1" fmla="*/ 39529 w 69532"/>
                  <a:gd name="connsiteY1" fmla="*/ 26479 h 66008"/>
                  <a:gd name="connsiteX2" fmla="*/ 0 w 69532"/>
                  <a:gd name="connsiteY2" fmla="*/ 49530 h 66008"/>
                  <a:gd name="connsiteX3" fmla="*/ 7048 w 69532"/>
                  <a:gd name="connsiteY3" fmla="*/ 23050 h 66008"/>
                  <a:gd name="connsiteX4" fmla="*/ 46482 w 69532"/>
                  <a:gd name="connsiteY4" fmla="*/ 0 h 66008"/>
                  <a:gd name="connsiteX5" fmla="*/ 69533 w 69532"/>
                  <a:gd name="connsiteY5" fmla="*/ 39433 h 66008"/>
                  <a:gd name="connsiteX6" fmla="*/ 62484 w 69532"/>
                  <a:gd name="connsiteY6" fmla="*/ 66008 h 66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532" h="66008">
                    <a:moveTo>
                      <a:pt x="62484" y="66008"/>
                    </a:moveTo>
                    <a:lnTo>
                      <a:pt x="39529" y="26479"/>
                    </a:lnTo>
                    <a:lnTo>
                      <a:pt x="0" y="49530"/>
                    </a:lnTo>
                    <a:lnTo>
                      <a:pt x="7048" y="23050"/>
                    </a:lnTo>
                    <a:lnTo>
                      <a:pt x="46482" y="0"/>
                    </a:lnTo>
                    <a:lnTo>
                      <a:pt x="69533" y="39433"/>
                    </a:lnTo>
                    <a:lnTo>
                      <a:pt x="62484" y="66008"/>
                    </a:lnTo>
                    <a:close/>
                  </a:path>
                </a:pathLst>
              </a:custGeom>
              <a:solidFill>
                <a:srgbClr val="527FFF"/>
              </a:solidFill>
              <a:ln w="9525" cap="flat">
                <a:solidFill>
                  <a:schemeClr val="accent1"/>
                </a:solidFill>
                <a:prstDash val="solid"/>
                <a:miter/>
              </a:ln>
            </p:spPr>
            <p:txBody>
              <a:bodyPr rtlCol="0" anchor="ctr"/>
              <a:lstStyle/>
              <a:p>
                <a:pPr defTabSz="457189"/>
                <a:endParaRPr lang="en-US" sz="1800" dirty="0">
                  <a:solidFill>
                    <a:srgbClr val="FFFFFF"/>
                  </a:solidFill>
                  <a:latin typeface="Amazon Ember"/>
                </a:endParaRPr>
              </a:p>
            </p:txBody>
          </p:sp>
          <p:sp>
            <p:nvSpPr>
              <p:cNvPr id="109" name="Freeform: Shape 108">
                <a:extLst>
                  <a:ext uri="{FF2B5EF4-FFF2-40B4-BE49-F238E27FC236}">
                    <a16:creationId xmlns:a16="http://schemas.microsoft.com/office/drawing/2014/main" id="{01FA2D6A-7651-480B-A9CB-800E61ADD1A1}"/>
                  </a:ext>
                </a:extLst>
              </p:cNvPr>
              <p:cNvSpPr/>
              <p:nvPr/>
            </p:nvSpPr>
            <p:spPr>
              <a:xfrm>
                <a:off x="3805221" y="4273281"/>
                <a:ext cx="279931" cy="272939"/>
              </a:xfrm>
              <a:custGeom>
                <a:avLst/>
                <a:gdLst>
                  <a:gd name="connsiteX0" fmla="*/ 833130 w 833129"/>
                  <a:gd name="connsiteY0" fmla="*/ 191668 h 812317"/>
                  <a:gd name="connsiteX1" fmla="*/ 228292 w 833129"/>
                  <a:gd name="connsiteY1" fmla="*/ 65272 h 812317"/>
                  <a:gd name="connsiteX2" fmla="*/ 1597 w 833129"/>
                  <a:gd name="connsiteY2" fmla="*/ 415506 h 812317"/>
                  <a:gd name="connsiteX3" fmla="*/ 157617 w 833129"/>
                  <a:gd name="connsiteY3" fmla="*/ 812317 h 812317"/>
                </a:gdLst>
                <a:ahLst/>
                <a:cxnLst>
                  <a:cxn ang="0">
                    <a:pos x="connsiteX0" y="connsiteY0"/>
                  </a:cxn>
                  <a:cxn ang="0">
                    <a:pos x="connsiteX1" y="connsiteY1"/>
                  </a:cxn>
                  <a:cxn ang="0">
                    <a:pos x="connsiteX2" y="connsiteY2"/>
                  </a:cxn>
                  <a:cxn ang="0">
                    <a:pos x="connsiteX3" y="connsiteY3"/>
                  </a:cxn>
                </a:cxnLst>
                <a:rect l="l" t="t" r="r" b="b"/>
                <a:pathLst>
                  <a:path w="833129" h="812317">
                    <a:moveTo>
                      <a:pt x="833130" y="191668"/>
                    </a:moveTo>
                    <a:cubicBezTo>
                      <a:pt x="741690" y="57747"/>
                      <a:pt x="491849" y="-87224"/>
                      <a:pt x="228292" y="65272"/>
                    </a:cubicBezTo>
                    <a:cubicBezTo>
                      <a:pt x="131518" y="121279"/>
                      <a:pt x="18742" y="246247"/>
                      <a:pt x="1597" y="415506"/>
                    </a:cubicBezTo>
                    <a:cubicBezTo>
                      <a:pt x="1597" y="415506"/>
                      <a:pt x="-26978" y="666490"/>
                      <a:pt x="157617" y="812317"/>
                    </a:cubicBezTo>
                  </a:path>
                </a:pathLst>
              </a:custGeom>
              <a:noFill/>
              <a:ln w="9525" cap="flat">
                <a:solidFill>
                  <a:srgbClr val="FFFFFF"/>
                </a:solidFill>
                <a:prstDash val="solid"/>
                <a:round/>
              </a:ln>
            </p:spPr>
            <p:txBody>
              <a:bodyPr rtlCol="0" anchor="ctr"/>
              <a:lstStyle/>
              <a:p>
                <a:pPr defTabSz="457189"/>
                <a:endParaRPr lang="en-US" sz="1800" dirty="0">
                  <a:solidFill>
                    <a:srgbClr val="FFFFFF"/>
                  </a:solidFill>
                  <a:latin typeface="Amazon Ember"/>
                </a:endParaRPr>
              </a:p>
            </p:txBody>
          </p:sp>
          <p:sp>
            <p:nvSpPr>
              <p:cNvPr id="110" name="Freeform: Shape 109">
                <a:extLst>
                  <a:ext uri="{FF2B5EF4-FFF2-40B4-BE49-F238E27FC236}">
                    <a16:creationId xmlns:a16="http://schemas.microsoft.com/office/drawing/2014/main" id="{23F1E258-DB3A-4887-9009-15BCE792F16D}"/>
                  </a:ext>
                </a:extLst>
              </p:cNvPr>
              <p:cNvSpPr/>
              <p:nvPr/>
            </p:nvSpPr>
            <p:spPr>
              <a:xfrm>
                <a:off x="4068927" y="4321135"/>
                <a:ext cx="23235" cy="22723"/>
              </a:xfrm>
              <a:custGeom>
                <a:avLst/>
                <a:gdLst>
                  <a:gd name="connsiteX0" fmla="*/ 54102 w 69151"/>
                  <a:gd name="connsiteY0" fmla="*/ 0 h 67627"/>
                  <a:gd name="connsiteX1" fmla="*/ 44767 w 69151"/>
                  <a:gd name="connsiteY1" fmla="*/ 44672 h 67627"/>
                  <a:gd name="connsiteX2" fmla="*/ 0 w 69151"/>
                  <a:gd name="connsiteY2" fmla="*/ 35242 h 67627"/>
                  <a:gd name="connsiteX3" fmla="*/ 14954 w 69151"/>
                  <a:gd name="connsiteY3" fmla="*/ 58198 h 67627"/>
                  <a:gd name="connsiteX4" fmla="*/ 59722 w 69151"/>
                  <a:gd name="connsiteY4" fmla="*/ 67627 h 67627"/>
                  <a:gd name="connsiteX5" fmla="*/ 69152 w 69151"/>
                  <a:gd name="connsiteY5" fmla="*/ 22955 h 67627"/>
                  <a:gd name="connsiteX6" fmla="*/ 54102 w 69151"/>
                  <a:gd name="connsiteY6" fmla="*/ 0 h 6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151" h="67627">
                    <a:moveTo>
                      <a:pt x="54102" y="0"/>
                    </a:moveTo>
                    <a:lnTo>
                      <a:pt x="44767" y="44672"/>
                    </a:lnTo>
                    <a:lnTo>
                      <a:pt x="0" y="35242"/>
                    </a:lnTo>
                    <a:lnTo>
                      <a:pt x="14954" y="58198"/>
                    </a:lnTo>
                    <a:lnTo>
                      <a:pt x="59722" y="67627"/>
                    </a:lnTo>
                    <a:lnTo>
                      <a:pt x="69152" y="22955"/>
                    </a:lnTo>
                    <a:lnTo>
                      <a:pt x="54102" y="0"/>
                    </a:lnTo>
                    <a:close/>
                  </a:path>
                </a:pathLst>
              </a:custGeom>
              <a:solidFill>
                <a:srgbClr val="FFFFFF"/>
              </a:solidFill>
              <a:ln w="9525" cap="flat">
                <a:solidFill>
                  <a:srgbClr val="FFFFFF"/>
                </a:solidFill>
                <a:prstDash val="solid"/>
                <a:miter/>
              </a:ln>
            </p:spPr>
            <p:txBody>
              <a:bodyPr rtlCol="0" anchor="ctr"/>
              <a:lstStyle/>
              <a:p>
                <a:pPr defTabSz="457189"/>
                <a:endParaRPr lang="en-US" sz="1800" dirty="0">
                  <a:solidFill>
                    <a:srgbClr val="FFFFFF"/>
                  </a:solidFill>
                  <a:latin typeface="Amazon Ember"/>
                </a:endParaRPr>
              </a:p>
            </p:txBody>
          </p:sp>
          <p:sp>
            <p:nvSpPr>
              <p:cNvPr id="111" name="Freeform: Shape 110">
                <a:extLst>
                  <a:ext uri="{FF2B5EF4-FFF2-40B4-BE49-F238E27FC236}">
                    <a16:creationId xmlns:a16="http://schemas.microsoft.com/office/drawing/2014/main" id="{6B874143-679D-4A7D-9735-C7416A3379AC}"/>
                  </a:ext>
                </a:extLst>
              </p:cNvPr>
              <p:cNvSpPr/>
              <p:nvPr/>
            </p:nvSpPr>
            <p:spPr>
              <a:xfrm>
                <a:off x="3897193" y="4382999"/>
                <a:ext cx="217080" cy="201148"/>
              </a:xfrm>
              <a:custGeom>
                <a:avLst/>
                <a:gdLst>
                  <a:gd name="connsiteX0" fmla="*/ 0 w 646072"/>
                  <a:gd name="connsiteY0" fmla="*/ 558451 h 598656"/>
                  <a:gd name="connsiteX1" fmla="*/ 417100 w 646072"/>
                  <a:gd name="connsiteY1" fmla="*/ 533400 h 598656"/>
                  <a:gd name="connsiteX2" fmla="*/ 625221 w 646072"/>
                  <a:gd name="connsiteY2" fmla="*/ 0 h 598656"/>
                </a:gdLst>
                <a:ahLst/>
                <a:cxnLst>
                  <a:cxn ang="0">
                    <a:pos x="connsiteX0" y="connsiteY0"/>
                  </a:cxn>
                  <a:cxn ang="0">
                    <a:pos x="connsiteX1" y="connsiteY1"/>
                  </a:cxn>
                  <a:cxn ang="0">
                    <a:pos x="connsiteX2" y="connsiteY2"/>
                  </a:cxn>
                </a:cxnLst>
                <a:rect l="l" t="t" r="r" b="b"/>
                <a:pathLst>
                  <a:path w="646072" h="598656">
                    <a:moveTo>
                      <a:pt x="0" y="558451"/>
                    </a:moveTo>
                    <a:cubicBezTo>
                      <a:pt x="115443" y="610171"/>
                      <a:pt x="263938" y="621982"/>
                      <a:pt x="417100" y="533400"/>
                    </a:cubicBezTo>
                    <a:cubicBezTo>
                      <a:pt x="546068" y="458819"/>
                      <a:pt x="703326" y="261271"/>
                      <a:pt x="625221" y="0"/>
                    </a:cubicBezTo>
                  </a:path>
                </a:pathLst>
              </a:custGeom>
              <a:noFill/>
              <a:ln w="9525" cap="flat">
                <a:solidFill>
                  <a:srgbClr val="FFFFFF"/>
                </a:solidFill>
                <a:prstDash val="solid"/>
                <a:round/>
              </a:ln>
            </p:spPr>
            <p:txBody>
              <a:bodyPr rtlCol="0" anchor="ctr"/>
              <a:lstStyle/>
              <a:p>
                <a:pPr defTabSz="457189"/>
                <a:endParaRPr lang="en-US" sz="1800" dirty="0">
                  <a:solidFill>
                    <a:srgbClr val="FFFFFF"/>
                  </a:solidFill>
                  <a:latin typeface="Amazon Ember"/>
                </a:endParaRPr>
              </a:p>
            </p:txBody>
          </p:sp>
          <p:sp>
            <p:nvSpPr>
              <p:cNvPr id="112" name="Freeform: Shape 111">
                <a:extLst>
                  <a:ext uri="{FF2B5EF4-FFF2-40B4-BE49-F238E27FC236}">
                    <a16:creationId xmlns:a16="http://schemas.microsoft.com/office/drawing/2014/main" id="{042F5918-0C28-46BE-A452-0F5B9AD3D2CE}"/>
                  </a:ext>
                </a:extLst>
              </p:cNvPr>
              <p:cNvSpPr/>
              <p:nvPr/>
            </p:nvSpPr>
            <p:spPr>
              <a:xfrm>
                <a:off x="3890601" y="4561933"/>
                <a:ext cx="22755" cy="23587"/>
              </a:xfrm>
              <a:custGeom>
                <a:avLst/>
                <a:gdLst>
                  <a:gd name="connsiteX0" fmla="*/ 41720 w 67722"/>
                  <a:gd name="connsiteY0" fmla="*/ 70199 h 70199"/>
                  <a:gd name="connsiteX1" fmla="*/ 25146 w 67722"/>
                  <a:gd name="connsiteY1" fmla="*/ 27622 h 70199"/>
                  <a:gd name="connsiteX2" fmla="*/ 67723 w 67722"/>
                  <a:gd name="connsiteY2" fmla="*/ 11049 h 70199"/>
                  <a:gd name="connsiteX3" fmla="*/ 42577 w 67722"/>
                  <a:gd name="connsiteY3" fmla="*/ 0 h 70199"/>
                  <a:gd name="connsiteX4" fmla="*/ 0 w 67722"/>
                  <a:gd name="connsiteY4" fmla="*/ 16669 h 70199"/>
                  <a:gd name="connsiteX5" fmla="*/ 16574 w 67722"/>
                  <a:gd name="connsiteY5" fmla="*/ 59150 h 70199"/>
                  <a:gd name="connsiteX6" fmla="*/ 41720 w 67722"/>
                  <a:gd name="connsiteY6" fmla="*/ 70199 h 7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722" h="70199">
                    <a:moveTo>
                      <a:pt x="41720" y="70199"/>
                    </a:moveTo>
                    <a:lnTo>
                      <a:pt x="25146" y="27622"/>
                    </a:lnTo>
                    <a:lnTo>
                      <a:pt x="67723" y="11049"/>
                    </a:lnTo>
                    <a:lnTo>
                      <a:pt x="42577" y="0"/>
                    </a:lnTo>
                    <a:lnTo>
                      <a:pt x="0" y="16669"/>
                    </a:lnTo>
                    <a:lnTo>
                      <a:pt x="16574" y="59150"/>
                    </a:lnTo>
                    <a:lnTo>
                      <a:pt x="41720" y="70199"/>
                    </a:lnTo>
                    <a:close/>
                  </a:path>
                </a:pathLst>
              </a:custGeom>
              <a:solidFill>
                <a:srgbClr val="F1F2F2"/>
              </a:solidFill>
              <a:ln w="9525" cap="flat">
                <a:solidFill>
                  <a:srgbClr val="FFFFFF"/>
                </a:solidFill>
                <a:prstDash val="solid"/>
                <a:miter/>
              </a:ln>
            </p:spPr>
            <p:txBody>
              <a:bodyPr rtlCol="0" anchor="ctr"/>
              <a:lstStyle/>
              <a:p>
                <a:pPr defTabSz="457189"/>
                <a:endParaRPr lang="en-US" sz="1800" dirty="0">
                  <a:solidFill>
                    <a:srgbClr val="FFFFFF"/>
                  </a:solidFill>
                  <a:latin typeface="Amazon Ember"/>
                </a:endParaRPr>
              </a:p>
            </p:txBody>
          </p:sp>
          <p:sp>
            <p:nvSpPr>
              <p:cNvPr id="113" name="Freeform: Shape 112">
                <a:extLst>
                  <a:ext uri="{FF2B5EF4-FFF2-40B4-BE49-F238E27FC236}">
                    <a16:creationId xmlns:a16="http://schemas.microsoft.com/office/drawing/2014/main" id="{360519BB-70A8-4748-99C8-D5BFE1A26EB1}"/>
                  </a:ext>
                </a:extLst>
              </p:cNvPr>
              <p:cNvSpPr/>
              <p:nvPr/>
            </p:nvSpPr>
            <p:spPr>
              <a:xfrm>
                <a:off x="3884648" y="4363348"/>
                <a:ext cx="139473" cy="139441"/>
              </a:xfrm>
              <a:custGeom>
                <a:avLst/>
                <a:gdLst>
                  <a:gd name="connsiteX0" fmla="*/ 0 w 415099"/>
                  <a:gd name="connsiteY0" fmla="*/ 0 h 415004"/>
                  <a:gd name="connsiteX1" fmla="*/ 415100 w 415099"/>
                  <a:gd name="connsiteY1" fmla="*/ 415004 h 415004"/>
                </a:gdLst>
                <a:ahLst/>
                <a:cxnLst>
                  <a:cxn ang="0">
                    <a:pos x="connsiteX0" y="connsiteY0"/>
                  </a:cxn>
                  <a:cxn ang="0">
                    <a:pos x="connsiteX1" y="connsiteY1"/>
                  </a:cxn>
                </a:cxnLst>
                <a:rect l="l" t="t" r="r" b="b"/>
                <a:pathLst>
                  <a:path w="415099" h="415004">
                    <a:moveTo>
                      <a:pt x="0" y="0"/>
                    </a:moveTo>
                    <a:lnTo>
                      <a:pt x="415100" y="415004"/>
                    </a:lnTo>
                  </a:path>
                </a:pathLst>
              </a:custGeom>
              <a:ln w="9525" cap="flat">
                <a:solidFill>
                  <a:srgbClr val="FFFFFF"/>
                </a:solidFill>
                <a:prstDash val="solid"/>
                <a:miter/>
              </a:ln>
            </p:spPr>
            <p:txBody>
              <a:bodyPr rtlCol="0" anchor="ctr"/>
              <a:lstStyle/>
              <a:p>
                <a:pPr defTabSz="457189"/>
                <a:endParaRPr lang="en-US" sz="1800" dirty="0">
                  <a:solidFill>
                    <a:srgbClr val="FFFFFF"/>
                  </a:solidFill>
                  <a:latin typeface="Amazon Ember"/>
                </a:endParaRPr>
              </a:p>
            </p:txBody>
          </p:sp>
          <p:sp>
            <p:nvSpPr>
              <p:cNvPr id="114" name="Freeform: Shape 113">
                <a:extLst>
                  <a:ext uri="{FF2B5EF4-FFF2-40B4-BE49-F238E27FC236}">
                    <a16:creationId xmlns:a16="http://schemas.microsoft.com/office/drawing/2014/main" id="{5CBAB9D4-4237-4DA5-9D19-8FFC350FBC3C}"/>
                  </a:ext>
                </a:extLst>
              </p:cNvPr>
              <p:cNvSpPr/>
              <p:nvPr/>
            </p:nvSpPr>
            <p:spPr>
              <a:xfrm>
                <a:off x="3879751" y="4358452"/>
                <a:ext cx="38405" cy="38405"/>
              </a:xfrm>
              <a:custGeom>
                <a:avLst/>
                <a:gdLst>
                  <a:gd name="connsiteX0" fmla="*/ 4191 w 114300"/>
                  <a:gd name="connsiteY0" fmla="*/ 114300 h 114300"/>
                  <a:gd name="connsiteX1" fmla="*/ 23241 w 114300"/>
                  <a:gd name="connsiteY1" fmla="*/ 113633 h 114300"/>
                  <a:gd name="connsiteX2" fmla="*/ 19812 w 114300"/>
                  <a:gd name="connsiteY2" fmla="*/ 19717 h 114300"/>
                  <a:gd name="connsiteX3" fmla="*/ 113633 w 114300"/>
                  <a:gd name="connsiteY3" fmla="*/ 23146 h 114300"/>
                  <a:gd name="connsiteX4" fmla="*/ 114300 w 114300"/>
                  <a:gd name="connsiteY4" fmla="*/ 4096 h 114300"/>
                  <a:gd name="connsiteX5" fmla="*/ 0 w 114300"/>
                  <a:gd name="connsiteY5" fmla="*/ 0 h 114300"/>
                  <a:gd name="connsiteX6" fmla="*/ 4191 w 114300"/>
                  <a:gd name="connsiteY6" fmla="*/ 114300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300" h="114300">
                    <a:moveTo>
                      <a:pt x="4191" y="114300"/>
                    </a:moveTo>
                    <a:lnTo>
                      <a:pt x="23241" y="113633"/>
                    </a:lnTo>
                    <a:lnTo>
                      <a:pt x="19812" y="19717"/>
                    </a:lnTo>
                    <a:lnTo>
                      <a:pt x="113633" y="23146"/>
                    </a:lnTo>
                    <a:lnTo>
                      <a:pt x="114300" y="4096"/>
                    </a:lnTo>
                    <a:lnTo>
                      <a:pt x="0" y="0"/>
                    </a:lnTo>
                    <a:lnTo>
                      <a:pt x="4191" y="114300"/>
                    </a:lnTo>
                    <a:close/>
                  </a:path>
                </a:pathLst>
              </a:custGeom>
              <a:solidFill>
                <a:srgbClr val="FFFFFF"/>
              </a:solidFill>
              <a:ln w="9525" cap="flat">
                <a:solidFill>
                  <a:srgbClr val="FFFFFF"/>
                </a:solidFill>
                <a:prstDash val="solid"/>
                <a:miter/>
              </a:ln>
            </p:spPr>
            <p:txBody>
              <a:bodyPr rtlCol="0" anchor="ctr"/>
              <a:lstStyle/>
              <a:p>
                <a:pPr defTabSz="457189"/>
                <a:endParaRPr lang="en-US" sz="1800" dirty="0">
                  <a:solidFill>
                    <a:srgbClr val="FFFFFF"/>
                  </a:solidFill>
                  <a:latin typeface="Amazon Ember"/>
                </a:endParaRPr>
              </a:p>
            </p:txBody>
          </p:sp>
          <p:sp>
            <p:nvSpPr>
              <p:cNvPr id="115" name="Freeform: Shape 114">
                <a:extLst>
                  <a:ext uri="{FF2B5EF4-FFF2-40B4-BE49-F238E27FC236}">
                    <a16:creationId xmlns:a16="http://schemas.microsoft.com/office/drawing/2014/main" id="{1A7FA93D-F6FE-4F12-8EF8-D78A60B88E92}"/>
                  </a:ext>
                </a:extLst>
              </p:cNvPr>
              <p:cNvSpPr/>
              <p:nvPr/>
            </p:nvSpPr>
            <p:spPr>
              <a:xfrm>
                <a:off x="3990581" y="4469282"/>
                <a:ext cx="38437" cy="38437"/>
              </a:xfrm>
              <a:custGeom>
                <a:avLst/>
                <a:gdLst>
                  <a:gd name="connsiteX0" fmla="*/ 0 w 114395"/>
                  <a:gd name="connsiteY0" fmla="*/ 110204 h 114395"/>
                  <a:gd name="connsiteX1" fmla="*/ 762 w 114395"/>
                  <a:gd name="connsiteY1" fmla="*/ 91154 h 114395"/>
                  <a:gd name="connsiteX2" fmla="*/ 94583 w 114395"/>
                  <a:gd name="connsiteY2" fmla="*/ 94583 h 114395"/>
                  <a:gd name="connsiteX3" fmla="*/ 91154 w 114395"/>
                  <a:gd name="connsiteY3" fmla="*/ 667 h 114395"/>
                  <a:gd name="connsiteX4" fmla="*/ 110204 w 114395"/>
                  <a:gd name="connsiteY4" fmla="*/ 0 h 114395"/>
                  <a:gd name="connsiteX5" fmla="*/ 114395 w 114395"/>
                  <a:gd name="connsiteY5" fmla="*/ 114395 h 114395"/>
                  <a:gd name="connsiteX6" fmla="*/ 0 w 114395"/>
                  <a:gd name="connsiteY6" fmla="*/ 110204 h 114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395" h="114395">
                    <a:moveTo>
                      <a:pt x="0" y="110204"/>
                    </a:moveTo>
                    <a:lnTo>
                      <a:pt x="762" y="91154"/>
                    </a:lnTo>
                    <a:lnTo>
                      <a:pt x="94583" y="94583"/>
                    </a:lnTo>
                    <a:lnTo>
                      <a:pt x="91154" y="667"/>
                    </a:lnTo>
                    <a:lnTo>
                      <a:pt x="110204" y="0"/>
                    </a:lnTo>
                    <a:lnTo>
                      <a:pt x="114395" y="114395"/>
                    </a:lnTo>
                    <a:lnTo>
                      <a:pt x="0" y="110204"/>
                    </a:lnTo>
                    <a:close/>
                  </a:path>
                </a:pathLst>
              </a:custGeom>
              <a:solidFill>
                <a:srgbClr val="FFFFFF"/>
              </a:solidFill>
              <a:ln w="9525" cap="flat">
                <a:solidFill>
                  <a:srgbClr val="FFFFFF"/>
                </a:solidFill>
                <a:prstDash val="solid"/>
                <a:miter/>
              </a:ln>
            </p:spPr>
            <p:txBody>
              <a:bodyPr rtlCol="0" anchor="ctr"/>
              <a:lstStyle/>
              <a:p>
                <a:pPr defTabSz="457189"/>
                <a:endParaRPr lang="en-US" sz="1800" dirty="0">
                  <a:solidFill>
                    <a:srgbClr val="FFFFFF"/>
                  </a:solidFill>
                  <a:latin typeface="Amazon Ember"/>
                </a:endParaRPr>
              </a:p>
            </p:txBody>
          </p:sp>
          <p:sp>
            <p:nvSpPr>
              <p:cNvPr id="116" name="Freeform: Shape 115">
                <a:extLst>
                  <a:ext uri="{FF2B5EF4-FFF2-40B4-BE49-F238E27FC236}">
                    <a16:creationId xmlns:a16="http://schemas.microsoft.com/office/drawing/2014/main" id="{483E8E80-BC24-4EBD-941E-FB3D6E90A7FD}"/>
                  </a:ext>
                </a:extLst>
              </p:cNvPr>
              <p:cNvSpPr/>
              <p:nvPr/>
            </p:nvSpPr>
            <p:spPr>
              <a:xfrm>
                <a:off x="3884648" y="4363348"/>
                <a:ext cx="139473" cy="139441"/>
              </a:xfrm>
              <a:custGeom>
                <a:avLst/>
                <a:gdLst>
                  <a:gd name="connsiteX0" fmla="*/ 0 w 415099"/>
                  <a:gd name="connsiteY0" fmla="*/ 415004 h 415004"/>
                  <a:gd name="connsiteX1" fmla="*/ 415100 w 415099"/>
                  <a:gd name="connsiteY1" fmla="*/ 0 h 415004"/>
                </a:gdLst>
                <a:ahLst/>
                <a:cxnLst>
                  <a:cxn ang="0">
                    <a:pos x="connsiteX0" y="connsiteY0"/>
                  </a:cxn>
                  <a:cxn ang="0">
                    <a:pos x="connsiteX1" y="connsiteY1"/>
                  </a:cxn>
                </a:cxnLst>
                <a:rect l="l" t="t" r="r" b="b"/>
                <a:pathLst>
                  <a:path w="415099" h="415004">
                    <a:moveTo>
                      <a:pt x="0" y="415004"/>
                    </a:moveTo>
                    <a:lnTo>
                      <a:pt x="415100" y="0"/>
                    </a:lnTo>
                  </a:path>
                </a:pathLst>
              </a:custGeom>
              <a:ln w="9525" cap="flat">
                <a:solidFill>
                  <a:srgbClr val="FFFFFF"/>
                </a:solidFill>
                <a:prstDash val="solid"/>
                <a:miter/>
              </a:ln>
            </p:spPr>
            <p:txBody>
              <a:bodyPr rtlCol="0" anchor="ctr"/>
              <a:lstStyle/>
              <a:p>
                <a:pPr defTabSz="457189"/>
                <a:endParaRPr lang="en-US" sz="1800" dirty="0">
                  <a:solidFill>
                    <a:srgbClr val="FFFFFF"/>
                  </a:solidFill>
                  <a:latin typeface="Amazon Ember"/>
                </a:endParaRPr>
              </a:p>
            </p:txBody>
          </p:sp>
          <p:sp>
            <p:nvSpPr>
              <p:cNvPr id="117" name="Freeform: Shape 116">
                <a:extLst>
                  <a:ext uri="{FF2B5EF4-FFF2-40B4-BE49-F238E27FC236}">
                    <a16:creationId xmlns:a16="http://schemas.microsoft.com/office/drawing/2014/main" id="{D0097EBD-42F1-4B4A-AE46-DFCD84BE24C5}"/>
                  </a:ext>
                </a:extLst>
              </p:cNvPr>
              <p:cNvSpPr/>
              <p:nvPr/>
            </p:nvSpPr>
            <p:spPr>
              <a:xfrm>
                <a:off x="3879751" y="4469282"/>
                <a:ext cx="38437" cy="38437"/>
              </a:xfrm>
              <a:custGeom>
                <a:avLst/>
                <a:gdLst>
                  <a:gd name="connsiteX0" fmla="*/ 114395 w 114395"/>
                  <a:gd name="connsiteY0" fmla="*/ 110204 h 114395"/>
                  <a:gd name="connsiteX1" fmla="*/ 113633 w 114395"/>
                  <a:gd name="connsiteY1" fmla="*/ 91154 h 114395"/>
                  <a:gd name="connsiteX2" fmla="*/ 19812 w 114395"/>
                  <a:gd name="connsiteY2" fmla="*/ 94583 h 114395"/>
                  <a:gd name="connsiteX3" fmla="*/ 23241 w 114395"/>
                  <a:gd name="connsiteY3" fmla="*/ 667 h 114395"/>
                  <a:gd name="connsiteX4" fmla="*/ 4191 w 114395"/>
                  <a:gd name="connsiteY4" fmla="*/ 0 h 114395"/>
                  <a:gd name="connsiteX5" fmla="*/ 0 w 114395"/>
                  <a:gd name="connsiteY5" fmla="*/ 114395 h 114395"/>
                  <a:gd name="connsiteX6" fmla="*/ 114395 w 114395"/>
                  <a:gd name="connsiteY6" fmla="*/ 110204 h 114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395" h="114395">
                    <a:moveTo>
                      <a:pt x="114395" y="110204"/>
                    </a:moveTo>
                    <a:lnTo>
                      <a:pt x="113633" y="91154"/>
                    </a:lnTo>
                    <a:lnTo>
                      <a:pt x="19812" y="94583"/>
                    </a:lnTo>
                    <a:lnTo>
                      <a:pt x="23241" y="667"/>
                    </a:lnTo>
                    <a:lnTo>
                      <a:pt x="4191" y="0"/>
                    </a:lnTo>
                    <a:lnTo>
                      <a:pt x="0" y="114395"/>
                    </a:lnTo>
                    <a:lnTo>
                      <a:pt x="114395" y="110204"/>
                    </a:lnTo>
                    <a:close/>
                  </a:path>
                </a:pathLst>
              </a:custGeom>
              <a:solidFill>
                <a:srgbClr val="FFFFFF"/>
              </a:solidFill>
              <a:ln w="9525" cap="flat">
                <a:solidFill>
                  <a:srgbClr val="FFFFFF"/>
                </a:solidFill>
                <a:prstDash val="solid"/>
                <a:miter/>
              </a:ln>
            </p:spPr>
            <p:txBody>
              <a:bodyPr rtlCol="0" anchor="ctr"/>
              <a:lstStyle/>
              <a:p>
                <a:pPr defTabSz="457189"/>
                <a:endParaRPr lang="en-US" sz="1800" dirty="0">
                  <a:solidFill>
                    <a:srgbClr val="FFFFFF"/>
                  </a:solidFill>
                  <a:latin typeface="Amazon Ember"/>
                </a:endParaRPr>
              </a:p>
            </p:txBody>
          </p:sp>
          <p:sp>
            <p:nvSpPr>
              <p:cNvPr id="118" name="Freeform: Shape 117">
                <a:extLst>
                  <a:ext uri="{FF2B5EF4-FFF2-40B4-BE49-F238E27FC236}">
                    <a16:creationId xmlns:a16="http://schemas.microsoft.com/office/drawing/2014/main" id="{C3A6930C-CBC0-4DF6-9DDF-46CB4AD5AC99}"/>
                  </a:ext>
                </a:extLst>
              </p:cNvPr>
              <p:cNvSpPr/>
              <p:nvPr/>
            </p:nvSpPr>
            <p:spPr>
              <a:xfrm>
                <a:off x="3990613" y="4358452"/>
                <a:ext cx="38405" cy="38405"/>
              </a:xfrm>
              <a:custGeom>
                <a:avLst/>
                <a:gdLst>
                  <a:gd name="connsiteX0" fmla="*/ 110109 w 114300"/>
                  <a:gd name="connsiteY0" fmla="*/ 114300 h 114300"/>
                  <a:gd name="connsiteX1" fmla="*/ 91059 w 114300"/>
                  <a:gd name="connsiteY1" fmla="*/ 113633 h 114300"/>
                  <a:gd name="connsiteX2" fmla="*/ 94488 w 114300"/>
                  <a:gd name="connsiteY2" fmla="*/ 19717 h 114300"/>
                  <a:gd name="connsiteX3" fmla="*/ 667 w 114300"/>
                  <a:gd name="connsiteY3" fmla="*/ 23146 h 114300"/>
                  <a:gd name="connsiteX4" fmla="*/ 0 w 114300"/>
                  <a:gd name="connsiteY4" fmla="*/ 4096 h 114300"/>
                  <a:gd name="connsiteX5" fmla="*/ 114300 w 114300"/>
                  <a:gd name="connsiteY5" fmla="*/ 0 h 114300"/>
                  <a:gd name="connsiteX6" fmla="*/ 110109 w 114300"/>
                  <a:gd name="connsiteY6" fmla="*/ 114300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300" h="114300">
                    <a:moveTo>
                      <a:pt x="110109" y="114300"/>
                    </a:moveTo>
                    <a:lnTo>
                      <a:pt x="91059" y="113633"/>
                    </a:lnTo>
                    <a:lnTo>
                      <a:pt x="94488" y="19717"/>
                    </a:lnTo>
                    <a:lnTo>
                      <a:pt x="667" y="23146"/>
                    </a:lnTo>
                    <a:lnTo>
                      <a:pt x="0" y="4096"/>
                    </a:lnTo>
                    <a:lnTo>
                      <a:pt x="114300" y="0"/>
                    </a:lnTo>
                    <a:lnTo>
                      <a:pt x="110109" y="114300"/>
                    </a:lnTo>
                    <a:close/>
                  </a:path>
                </a:pathLst>
              </a:custGeom>
              <a:solidFill>
                <a:srgbClr val="FFFFFF"/>
              </a:solidFill>
              <a:ln w="9525" cap="flat">
                <a:solidFill>
                  <a:srgbClr val="FFFFFF"/>
                </a:solidFill>
                <a:prstDash val="solid"/>
                <a:miter/>
              </a:ln>
            </p:spPr>
            <p:txBody>
              <a:bodyPr rtlCol="0" anchor="ctr"/>
              <a:lstStyle/>
              <a:p>
                <a:pPr defTabSz="457189"/>
                <a:endParaRPr lang="en-US" sz="1800" dirty="0">
                  <a:solidFill>
                    <a:srgbClr val="FFFFFF"/>
                  </a:solidFill>
                  <a:latin typeface="Amazon Ember"/>
                </a:endParaRPr>
              </a:p>
            </p:txBody>
          </p:sp>
        </p:grpSp>
      </p:grpSp>
    </p:spTree>
    <p:extLst>
      <p:ext uri="{BB962C8B-B14F-4D97-AF65-F5344CB8AC3E}">
        <p14:creationId xmlns:p14="http://schemas.microsoft.com/office/powerpoint/2010/main" val="1669469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6"/>
                                        </p:tgtEl>
                                        <p:attrNameLst>
                                          <p:attrName>style.visibility</p:attrName>
                                        </p:attrNameLst>
                                      </p:cBhvr>
                                      <p:to>
                                        <p:strVal val="visible"/>
                                      </p:to>
                                    </p:set>
                                    <p:animEffect transition="in" filter="fade">
                                      <p:cBhvr>
                                        <p:cTn id="7" dur="500"/>
                                        <p:tgtEl>
                                          <p:spTgt spid="136"/>
                                        </p:tgtEl>
                                      </p:cBhvr>
                                    </p:animEffect>
                                  </p:childTnLst>
                                </p:cTn>
                              </p:par>
                              <p:par>
                                <p:cTn id="8" presetID="42" presetClass="path" presetSubtype="0" decel="100000" fill="hold" grpId="1" nodeType="withEffect">
                                  <p:stCondLst>
                                    <p:cond delay="0"/>
                                  </p:stCondLst>
                                  <p:childTnLst>
                                    <p:animMotion origin="layout" path="M 1.45833E-6 -3.7037E-6 L 1.45833E-6 0.04352 " pathEditMode="relative" rAng="0" ptsTypes="AA">
                                      <p:cBhvr>
                                        <p:cTn id="9" dur="600" spd="-100000" fill="hold"/>
                                        <p:tgtEl>
                                          <p:spTgt spid="136"/>
                                        </p:tgtEl>
                                        <p:attrNameLst>
                                          <p:attrName>ppt_x</p:attrName>
                                          <p:attrName>ppt_y</p:attrName>
                                        </p:attrNameLst>
                                      </p:cBhvr>
                                      <p:rCtr x="0" y="2176"/>
                                    </p:animMotion>
                                  </p:childTnLst>
                                </p:cTn>
                              </p:par>
                              <p:par>
                                <p:cTn id="10" presetID="1" presetClass="entr" presetSubtype="0" fill="hold" grpId="0" nodeType="withEffect">
                                  <p:stCondLst>
                                    <p:cond delay="0"/>
                                  </p:stCondLst>
                                  <p:childTnLst>
                                    <p:set>
                                      <p:cBhvr>
                                        <p:cTn id="11" dur="1" fill="hold">
                                          <p:stCondLst>
                                            <p:cond delay="499"/>
                                          </p:stCondLst>
                                        </p:cTn>
                                        <p:tgtEl>
                                          <p:spTgt spid="143"/>
                                        </p:tgtEl>
                                        <p:attrNameLst>
                                          <p:attrName>style.visibility</p:attrName>
                                        </p:attrNameLst>
                                      </p:cBhvr>
                                      <p:to>
                                        <p:strVal val="visible"/>
                                      </p:to>
                                    </p:set>
                                  </p:childTnLst>
                                </p:cTn>
                              </p:par>
                              <p:par>
                                <p:cTn id="12" presetID="6" presetClass="emph" presetSubtype="0" accel="100000" autoRev="1" fill="hold" grpId="1" nodeType="withEffect">
                                  <p:stCondLst>
                                    <p:cond delay="0"/>
                                  </p:stCondLst>
                                  <p:childTnLst>
                                    <p:animScale>
                                      <p:cBhvr>
                                        <p:cTn id="13" dur="500" fill="hold"/>
                                        <p:tgtEl>
                                          <p:spTgt spid="143"/>
                                        </p:tgtEl>
                                      </p:cBhvr>
                                      <p:by x="100000" y="0"/>
                                    </p:animScale>
                                  </p:childTnLst>
                                </p:cTn>
                              </p:par>
                              <p:par>
                                <p:cTn id="14" presetID="42" presetClass="path" presetSubtype="0" accel="100000" autoRev="1" fill="hold" grpId="2" nodeType="withEffect">
                                  <p:stCondLst>
                                    <p:cond delay="0"/>
                                  </p:stCondLst>
                                  <p:childTnLst>
                                    <p:animMotion origin="layout" path="M 3.05556E-6 0 L 3.05556E-6 -0.5 " pathEditMode="relative" rAng="0" ptsTypes="AA">
                                      <p:cBhvr>
                                        <p:cTn id="15" dur="500" fill="hold"/>
                                        <p:tgtEl>
                                          <p:spTgt spid="143"/>
                                        </p:tgtEl>
                                        <p:attrNameLst>
                                          <p:attrName>ppt_x</p:attrName>
                                          <p:attrName>ppt_y</p:attrName>
                                        </p:attrNameLst>
                                      </p:cBhvr>
                                      <p:rCtr x="0" y="-25000"/>
                                    </p:animMotion>
                                  </p:childTnLst>
                                </p:cTn>
                              </p:par>
                            </p:childTnLst>
                          </p:cTn>
                        </p:par>
                        <p:par>
                          <p:cTn id="16" fill="hold">
                            <p:stCondLst>
                              <p:cond delay="1000"/>
                            </p:stCondLst>
                            <p:childTnLst>
                              <p:par>
                                <p:cTn id="17" presetID="1" presetClass="entr" presetSubtype="0" fill="hold" nodeType="afterEffect">
                                  <p:stCondLst>
                                    <p:cond delay="250"/>
                                  </p:stCondLst>
                                  <p:childTnLst>
                                    <p:set>
                                      <p:cBhvr>
                                        <p:cTn id="18" dur="1" fill="hold">
                                          <p:stCondLst>
                                            <p:cond delay="0"/>
                                          </p:stCondLst>
                                        </p:cTn>
                                        <p:tgtEl>
                                          <p:spTgt spid="15"/>
                                        </p:tgtEl>
                                        <p:attrNameLst>
                                          <p:attrName>style.visibility</p:attrName>
                                        </p:attrNameLst>
                                      </p:cBhvr>
                                      <p:to>
                                        <p:strVal val="visible"/>
                                      </p:to>
                                    </p:set>
                                  </p:childTnLst>
                                </p:cTn>
                              </p:par>
                              <p:par>
                                <p:cTn id="19" presetID="6" presetClass="emph" presetSubtype="0" accel="100000" autoRev="1" fill="hold" nodeType="withEffect">
                                  <p:stCondLst>
                                    <p:cond delay="0"/>
                                  </p:stCondLst>
                                  <p:childTnLst>
                                    <p:animScale>
                                      <p:cBhvr>
                                        <p:cTn id="20" dur="250" fill="hold"/>
                                        <p:tgtEl>
                                          <p:spTgt spid="15"/>
                                        </p:tgtEl>
                                      </p:cBhvr>
                                      <p:by x="0" y="0"/>
                                    </p:animScale>
                                  </p:childTnLst>
                                </p:cTn>
                              </p:par>
                              <p:par>
                                <p:cTn id="21" presetID="6" presetClass="emph" presetSubtype="0" accel="100000" autoRev="1" fill="hold" nodeType="withEffect">
                                  <p:stCondLst>
                                    <p:cond delay="250"/>
                                  </p:stCondLst>
                                  <p:childTnLst>
                                    <p:animScale>
                                      <p:cBhvr>
                                        <p:cTn id="22" dur="250" fill="hold"/>
                                        <p:tgtEl>
                                          <p:spTgt spid="15"/>
                                        </p:tgtEl>
                                      </p:cBhvr>
                                      <p:by x="125000" y="125000"/>
                                    </p:animScale>
                                  </p:childTnLst>
                                </p:cTn>
                              </p:par>
                              <p:par>
                                <p:cTn id="23" presetID="1" presetClass="entr" presetSubtype="0" fill="hold" nodeType="withEffect">
                                  <p:stCondLst>
                                    <p:cond delay="250"/>
                                  </p:stCondLst>
                                  <p:childTnLst>
                                    <p:set>
                                      <p:cBhvr>
                                        <p:cTn id="24" dur="1" fill="hold">
                                          <p:stCondLst>
                                            <p:cond delay="0"/>
                                          </p:stCondLst>
                                        </p:cTn>
                                        <p:tgtEl>
                                          <p:spTgt spid="5"/>
                                        </p:tgtEl>
                                        <p:attrNameLst>
                                          <p:attrName>style.visibility</p:attrName>
                                        </p:attrNameLst>
                                      </p:cBhvr>
                                      <p:to>
                                        <p:strVal val="visible"/>
                                      </p:to>
                                    </p:set>
                                  </p:childTnLst>
                                </p:cTn>
                              </p:par>
                              <p:par>
                                <p:cTn id="25" presetID="6" presetClass="emph" presetSubtype="0" accel="100000" autoRev="1" fill="hold" nodeType="withEffect">
                                  <p:stCondLst>
                                    <p:cond delay="0"/>
                                  </p:stCondLst>
                                  <p:childTnLst>
                                    <p:animScale>
                                      <p:cBhvr>
                                        <p:cTn id="26" dur="250" fill="hold"/>
                                        <p:tgtEl>
                                          <p:spTgt spid="5"/>
                                        </p:tgtEl>
                                      </p:cBhvr>
                                      <p:by x="0" y="0"/>
                                    </p:animScale>
                                  </p:childTnLst>
                                </p:cTn>
                              </p:par>
                              <p:par>
                                <p:cTn id="27" presetID="6" presetClass="emph" presetSubtype="0" accel="100000" autoRev="1" fill="hold" nodeType="withEffect">
                                  <p:stCondLst>
                                    <p:cond delay="250"/>
                                  </p:stCondLst>
                                  <p:childTnLst>
                                    <p:animScale>
                                      <p:cBhvr>
                                        <p:cTn id="28" dur="250" fill="hold"/>
                                        <p:tgtEl>
                                          <p:spTgt spid="5"/>
                                        </p:tgtEl>
                                      </p:cBhvr>
                                      <p:by x="125000" y="125000"/>
                                    </p:animScale>
                                  </p:childTnLst>
                                </p:cTn>
                              </p:par>
                              <p:par>
                                <p:cTn id="29" presetID="1" presetClass="entr" presetSubtype="0" fill="hold" nodeType="withEffect">
                                  <p:stCondLst>
                                    <p:cond delay="250"/>
                                  </p:stCondLst>
                                  <p:childTnLst>
                                    <p:set>
                                      <p:cBhvr>
                                        <p:cTn id="30" dur="1" fill="hold">
                                          <p:stCondLst>
                                            <p:cond delay="0"/>
                                          </p:stCondLst>
                                        </p:cTn>
                                        <p:tgtEl>
                                          <p:spTgt spid="17"/>
                                        </p:tgtEl>
                                        <p:attrNameLst>
                                          <p:attrName>style.visibility</p:attrName>
                                        </p:attrNameLst>
                                      </p:cBhvr>
                                      <p:to>
                                        <p:strVal val="visible"/>
                                      </p:to>
                                    </p:set>
                                  </p:childTnLst>
                                </p:cTn>
                              </p:par>
                              <p:par>
                                <p:cTn id="31" presetID="6" presetClass="emph" presetSubtype="0" accel="100000" autoRev="1" fill="hold" nodeType="withEffect">
                                  <p:stCondLst>
                                    <p:cond delay="0"/>
                                  </p:stCondLst>
                                  <p:childTnLst>
                                    <p:animScale>
                                      <p:cBhvr>
                                        <p:cTn id="32" dur="250" fill="hold"/>
                                        <p:tgtEl>
                                          <p:spTgt spid="17"/>
                                        </p:tgtEl>
                                      </p:cBhvr>
                                      <p:by x="0" y="0"/>
                                    </p:animScale>
                                  </p:childTnLst>
                                </p:cTn>
                              </p:par>
                              <p:par>
                                <p:cTn id="33" presetID="6" presetClass="emph" presetSubtype="0" accel="100000" autoRev="1" fill="hold" nodeType="withEffect">
                                  <p:stCondLst>
                                    <p:cond delay="250"/>
                                  </p:stCondLst>
                                  <p:childTnLst>
                                    <p:animScale>
                                      <p:cBhvr>
                                        <p:cTn id="34" dur="250" fill="hold"/>
                                        <p:tgtEl>
                                          <p:spTgt spid="17"/>
                                        </p:tgtEl>
                                      </p:cBhvr>
                                      <p:by x="125000" y="125000"/>
                                    </p:animScale>
                                  </p:childTnLst>
                                </p:cTn>
                              </p:par>
                              <p:par>
                                <p:cTn id="35" presetID="1" presetClass="entr" presetSubtype="0" fill="hold" nodeType="withEffect">
                                  <p:stCondLst>
                                    <p:cond delay="250"/>
                                  </p:stCondLst>
                                  <p:childTnLst>
                                    <p:set>
                                      <p:cBhvr>
                                        <p:cTn id="36" dur="1" fill="hold">
                                          <p:stCondLst>
                                            <p:cond delay="0"/>
                                          </p:stCondLst>
                                        </p:cTn>
                                        <p:tgtEl>
                                          <p:spTgt spid="8"/>
                                        </p:tgtEl>
                                        <p:attrNameLst>
                                          <p:attrName>style.visibility</p:attrName>
                                        </p:attrNameLst>
                                      </p:cBhvr>
                                      <p:to>
                                        <p:strVal val="visible"/>
                                      </p:to>
                                    </p:set>
                                  </p:childTnLst>
                                </p:cTn>
                              </p:par>
                              <p:par>
                                <p:cTn id="37" presetID="6" presetClass="emph" presetSubtype="0" accel="100000" autoRev="1" fill="hold" nodeType="withEffect">
                                  <p:stCondLst>
                                    <p:cond delay="0"/>
                                  </p:stCondLst>
                                  <p:childTnLst>
                                    <p:animScale>
                                      <p:cBhvr>
                                        <p:cTn id="38" dur="250" fill="hold"/>
                                        <p:tgtEl>
                                          <p:spTgt spid="8"/>
                                        </p:tgtEl>
                                      </p:cBhvr>
                                      <p:by x="0" y="0"/>
                                    </p:animScale>
                                  </p:childTnLst>
                                </p:cTn>
                              </p:par>
                              <p:par>
                                <p:cTn id="39" presetID="6" presetClass="emph" presetSubtype="0" accel="100000" autoRev="1" fill="hold" nodeType="withEffect">
                                  <p:stCondLst>
                                    <p:cond delay="250"/>
                                  </p:stCondLst>
                                  <p:childTnLst>
                                    <p:animScale>
                                      <p:cBhvr>
                                        <p:cTn id="40" dur="250" fill="hold"/>
                                        <p:tgtEl>
                                          <p:spTgt spid="8"/>
                                        </p:tgtEl>
                                      </p:cBhvr>
                                      <p:by x="125000" y="125000"/>
                                    </p:animScale>
                                  </p:childTnLst>
                                </p:cTn>
                              </p:par>
                              <p:par>
                                <p:cTn id="41" presetID="1" presetClass="entr" presetSubtype="0" fill="hold" nodeType="withEffect">
                                  <p:stCondLst>
                                    <p:cond delay="250"/>
                                  </p:stCondLst>
                                  <p:childTnLst>
                                    <p:set>
                                      <p:cBhvr>
                                        <p:cTn id="42" dur="1" fill="hold">
                                          <p:stCondLst>
                                            <p:cond delay="0"/>
                                          </p:stCondLst>
                                        </p:cTn>
                                        <p:tgtEl>
                                          <p:spTgt spid="14"/>
                                        </p:tgtEl>
                                        <p:attrNameLst>
                                          <p:attrName>style.visibility</p:attrName>
                                        </p:attrNameLst>
                                      </p:cBhvr>
                                      <p:to>
                                        <p:strVal val="visible"/>
                                      </p:to>
                                    </p:set>
                                  </p:childTnLst>
                                </p:cTn>
                              </p:par>
                              <p:par>
                                <p:cTn id="43" presetID="6" presetClass="emph" presetSubtype="0" accel="100000" autoRev="1" fill="hold" nodeType="withEffect">
                                  <p:stCondLst>
                                    <p:cond delay="0"/>
                                  </p:stCondLst>
                                  <p:childTnLst>
                                    <p:animScale>
                                      <p:cBhvr>
                                        <p:cTn id="44" dur="250" fill="hold"/>
                                        <p:tgtEl>
                                          <p:spTgt spid="14"/>
                                        </p:tgtEl>
                                      </p:cBhvr>
                                      <p:by x="0" y="0"/>
                                    </p:animScale>
                                  </p:childTnLst>
                                </p:cTn>
                              </p:par>
                              <p:par>
                                <p:cTn id="45" presetID="6" presetClass="emph" presetSubtype="0" accel="100000" autoRev="1" fill="hold" nodeType="withEffect">
                                  <p:stCondLst>
                                    <p:cond delay="250"/>
                                  </p:stCondLst>
                                  <p:childTnLst>
                                    <p:animScale>
                                      <p:cBhvr>
                                        <p:cTn id="46" dur="250" fill="hold"/>
                                        <p:tgtEl>
                                          <p:spTgt spid="14"/>
                                        </p:tgtEl>
                                      </p:cBhvr>
                                      <p:by x="125000" y="125000"/>
                                    </p:animScale>
                                  </p:childTnLst>
                                </p:cTn>
                              </p:par>
                              <p:par>
                                <p:cTn id="47" presetID="10" presetClass="entr" presetSubtype="0" fill="hold" nodeType="withEffect">
                                  <p:stCondLst>
                                    <p:cond delay="0"/>
                                  </p:stCondLst>
                                  <p:childTnLst>
                                    <p:set>
                                      <p:cBhvr>
                                        <p:cTn id="48" dur="1" fill="hold">
                                          <p:stCondLst>
                                            <p:cond delay="0"/>
                                          </p:stCondLst>
                                        </p:cTn>
                                        <p:tgtEl>
                                          <p:spTgt spid="9"/>
                                        </p:tgtEl>
                                        <p:attrNameLst>
                                          <p:attrName>style.visibility</p:attrName>
                                        </p:attrNameLst>
                                      </p:cBhvr>
                                      <p:to>
                                        <p:strVal val="visible"/>
                                      </p:to>
                                    </p:set>
                                    <p:animEffect transition="in" filter="fade">
                                      <p:cBhvr>
                                        <p:cTn id="49" dur="500"/>
                                        <p:tgtEl>
                                          <p:spTgt spid="9"/>
                                        </p:tgtEl>
                                      </p:cBhvr>
                                    </p:animEffect>
                                  </p:childTnLst>
                                </p:cTn>
                              </p:par>
                              <p:par>
                                <p:cTn id="50" presetID="42" presetClass="path" presetSubtype="0" decel="100000" fill="hold" nodeType="withEffect">
                                  <p:stCondLst>
                                    <p:cond delay="0"/>
                                  </p:stCondLst>
                                  <p:childTnLst>
                                    <p:animMotion origin="layout" path="M 2.5E-6 -1.48148E-6 L 0.03672 -1.48148E-6 " pathEditMode="relative" rAng="0" ptsTypes="AA">
                                      <p:cBhvr>
                                        <p:cTn id="51" dur="600" spd="-100000" fill="hold"/>
                                        <p:tgtEl>
                                          <p:spTgt spid="9"/>
                                        </p:tgtEl>
                                        <p:attrNameLst>
                                          <p:attrName>ppt_x</p:attrName>
                                          <p:attrName>ppt_y</p:attrName>
                                        </p:attrNameLst>
                                      </p:cBhvr>
                                      <p:rCtr x="183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6" grpId="0"/>
      <p:bldP spid="136" grpId="1"/>
      <p:bldP spid="143" grpId="0" animBg="1"/>
      <p:bldP spid="143" grpId="1" animBg="1"/>
      <p:bldP spid="143" grpId="2"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8CE9E7A5-B69E-4ECA-9EA9-6C59FA6423CB}"/>
              </a:ext>
            </a:extLst>
          </p:cNvPr>
          <p:cNvSpPr>
            <a:spLocks noGrp="1"/>
          </p:cNvSpPr>
          <p:nvPr>
            <p:ph type="body" sz="quarter" idx="12"/>
          </p:nvPr>
        </p:nvSpPr>
        <p:spPr/>
        <p:txBody>
          <a:bodyPr/>
          <a:lstStyle/>
          <a:p>
            <a:r>
              <a:rPr lang="en-US" dirty="0"/>
              <a:t>Amazon SageMaker </a:t>
            </a:r>
            <a:br>
              <a:rPr lang="en-US" dirty="0"/>
            </a:br>
            <a:r>
              <a:rPr lang="en-US" dirty="0"/>
              <a:t>Data Wrangler</a:t>
            </a:r>
          </a:p>
        </p:txBody>
      </p:sp>
    </p:spTree>
    <p:extLst>
      <p:ext uri="{BB962C8B-B14F-4D97-AF65-F5344CB8AC3E}">
        <p14:creationId xmlns:p14="http://schemas.microsoft.com/office/powerpoint/2010/main" val="1668893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itle 43">
            <a:extLst>
              <a:ext uri="{FF2B5EF4-FFF2-40B4-BE49-F238E27FC236}">
                <a16:creationId xmlns:a16="http://schemas.microsoft.com/office/drawing/2014/main" id="{8D022D2D-F411-4958-8612-C1E7166F2E1F}"/>
              </a:ext>
            </a:extLst>
          </p:cNvPr>
          <p:cNvSpPr>
            <a:spLocks noGrp="1"/>
          </p:cNvSpPr>
          <p:nvPr>
            <p:ph type="title"/>
          </p:nvPr>
        </p:nvSpPr>
        <p:spPr>
          <a:xfrm>
            <a:off x="457200" y="285750"/>
            <a:ext cx="8229600" cy="686436"/>
          </a:xfrm>
        </p:spPr>
        <p:txBody>
          <a:bodyPr/>
          <a:lstStyle/>
          <a:p>
            <a:r>
              <a:rPr lang="en-US" b="1" dirty="0">
                <a:solidFill>
                  <a:schemeClr val="accent2"/>
                </a:solidFill>
              </a:rPr>
              <a:t>80% </a:t>
            </a:r>
            <a:r>
              <a:rPr lang="en-US" dirty="0"/>
              <a:t>of time spent on data prep</a:t>
            </a:r>
          </a:p>
        </p:txBody>
      </p:sp>
      <p:sp>
        <p:nvSpPr>
          <p:cNvPr id="41" name="Rectangle 40">
            <a:extLst>
              <a:ext uri="{FF2B5EF4-FFF2-40B4-BE49-F238E27FC236}">
                <a16:creationId xmlns:a16="http://schemas.microsoft.com/office/drawing/2014/main" id="{A1A6F8C1-35AB-4004-8F05-22DAE110E307}"/>
              </a:ext>
            </a:extLst>
          </p:cNvPr>
          <p:cNvSpPr/>
          <p:nvPr/>
        </p:nvSpPr>
        <p:spPr>
          <a:xfrm>
            <a:off x="457200" y="4443051"/>
            <a:ext cx="6629324" cy="230832"/>
          </a:xfrm>
          <a:prstGeom prst="rect">
            <a:avLst/>
          </a:prstGeom>
        </p:spPr>
        <p:txBody>
          <a:bodyPr wrap="square" lIns="0">
            <a:spAutoFit/>
          </a:bodyPr>
          <a:lstStyle/>
          <a:p>
            <a:pPr>
              <a:defRPr/>
            </a:pPr>
            <a:r>
              <a:rPr lang="en-US" sz="900" dirty="0">
                <a:solidFill>
                  <a:srgbClr val="FFFFFF"/>
                </a:solidFill>
                <a:latin typeface="Amazon Ember"/>
              </a:rPr>
              <a:t>Source: </a:t>
            </a:r>
            <a:r>
              <a:rPr lang="en-US" sz="900" dirty="0">
                <a:solidFill>
                  <a:srgbClr val="FFFFFF"/>
                </a:solidFill>
                <a:latin typeface="Amazon Ember"/>
                <a:hlinkClick r:id="rId3"/>
              </a:rPr>
              <a:t>Forbes survey of 80 data scientists, March 2016</a:t>
            </a:r>
            <a:endParaRPr lang="en-US" sz="900" dirty="0">
              <a:solidFill>
                <a:srgbClr val="FFFFFF"/>
              </a:solidFill>
              <a:latin typeface="Amazon Ember"/>
            </a:endParaRPr>
          </a:p>
        </p:txBody>
      </p:sp>
      <p:graphicFrame>
        <p:nvGraphicFramePr>
          <p:cNvPr id="7" name="Chart 6">
            <a:extLst>
              <a:ext uri="{FF2B5EF4-FFF2-40B4-BE49-F238E27FC236}">
                <a16:creationId xmlns:a16="http://schemas.microsoft.com/office/drawing/2014/main" id="{6B081A5C-AE04-4BED-952C-49A765430707}"/>
              </a:ext>
            </a:extLst>
          </p:cNvPr>
          <p:cNvGraphicFramePr/>
          <p:nvPr>
            <p:extLst>
              <p:ext uri="{D42A27DB-BD31-4B8C-83A1-F6EECF244321}">
                <p14:modId xmlns:p14="http://schemas.microsoft.com/office/powerpoint/2010/main" val="3776748480"/>
              </p:ext>
            </p:extLst>
          </p:nvPr>
        </p:nvGraphicFramePr>
        <p:xfrm>
          <a:off x="1565622" y="1382151"/>
          <a:ext cx="6012756" cy="2967012"/>
        </p:xfrm>
        <a:graphic>
          <a:graphicData uri="http://schemas.openxmlformats.org/drawingml/2006/chart">
            <c:chart xmlns:c="http://schemas.openxmlformats.org/drawingml/2006/chart" xmlns:r="http://schemas.openxmlformats.org/officeDocument/2006/relationships" r:id="rId4"/>
          </a:graphicData>
        </a:graphic>
      </p:graphicFrame>
      <p:sp>
        <p:nvSpPr>
          <p:cNvPr id="8" name="TextBox 7">
            <a:extLst>
              <a:ext uri="{FF2B5EF4-FFF2-40B4-BE49-F238E27FC236}">
                <a16:creationId xmlns:a16="http://schemas.microsoft.com/office/drawing/2014/main" id="{6D13746A-6101-424C-9C2C-50E5563CE6A5}"/>
              </a:ext>
            </a:extLst>
          </p:cNvPr>
          <p:cNvSpPr txBox="1"/>
          <p:nvPr/>
        </p:nvSpPr>
        <p:spPr>
          <a:xfrm>
            <a:off x="3857386" y="1286256"/>
            <a:ext cx="4533712" cy="307777"/>
          </a:xfrm>
          <a:prstGeom prst="rect">
            <a:avLst/>
          </a:prstGeom>
          <a:noFill/>
        </p:spPr>
        <p:txBody>
          <a:bodyPr wrap="square" rtlCol="0">
            <a:spAutoFit/>
          </a:bodyPr>
          <a:lstStyle/>
          <a:p>
            <a:pPr algn="ctr"/>
            <a:r>
              <a:rPr lang="en-US" sz="1400" b="1" dirty="0"/>
              <a:t>What data scientists spend the most time doing</a:t>
            </a:r>
          </a:p>
        </p:txBody>
      </p:sp>
    </p:spTree>
    <p:extLst>
      <p:ext uri="{BB962C8B-B14F-4D97-AF65-F5344CB8AC3E}">
        <p14:creationId xmlns:p14="http://schemas.microsoft.com/office/powerpoint/2010/main" val="3074000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Rectangle 51">
            <a:extLst>
              <a:ext uri="{FF2B5EF4-FFF2-40B4-BE49-F238E27FC236}">
                <a16:creationId xmlns:a16="http://schemas.microsoft.com/office/drawing/2014/main" id="{38F8908C-D8D7-47F6-994D-566CA0F35248}"/>
              </a:ext>
            </a:extLst>
          </p:cNvPr>
          <p:cNvSpPr/>
          <p:nvPr/>
        </p:nvSpPr>
        <p:spPr>
          <a:xfrm>
            <a:off x="4741049" y="0"/>
            <a:ext cx="4402951" cy="5143500"/>
          </a:xfrm>
          <a:prstGeom prst="rect">
            <a:avLst/>
          </a:prstGeom>
          <a:solidFill>
            <a:schemeClr val="bg2">
              <a:lumMod val="90000"/>
              <a:lumOff val="10000"/>
            </a:schemeClr>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49" name="Title 48">
            <a:extLst>
              <a:ext uri="{FF2B5EF4-FFF2-40B4-BE49-F238E27FC236}">
                <a16:creationId xmlns:a16="http://schemas.microsoft.com/office/drawing/2014/main" id="{B7505BB9-6935-4F41-AF25-04A680B6A608}"/>
              </a:ext>
            </a:extLst>
          </p:cNvPr>
          <p:cNvSpPr>
            <a:spLocks noGrp="1"/>
          </p:cNvSpPr>
          <p:nvPr>
            <p:ph type="title"/>
          </p:nvPr>
        </p:nvSpPr>
        <p:spPr>
          <a:xfrm>
            <a:off x="457200" y="1301443"/>
            <a:ext cx="3819847" cy="1883593"/>
          </a:xfrm>
        </p:spPr>
        <p:txBody>
          <a:bodyPr>
            <a:spAutoFit/>
          </a:bodyPr>
          <a:lstStyle/>
          <a:p>
            <a:r>
              <a:rPr lang="en-US" sz="3200" b="1" dirty="0">
                <a:solidFill>
                  <a:schemeClr val="accent1"/>
                </a:solidFill>
              </a:rPr>
              <a:t>Amazon SageMaker Data Wrangler</a:t>
            </a:r>
            <a:br>
              <a:rPr lang="en-US" dirty="0"/>
            </a:br>
            <a:r>
              <a:rPr lang="en-US" dirty="0"/>
              <a:t>The fastest and easiest way to prepare data for machine learning </a:t>
            </a:r>
          </a:p>
        </p:txBody>
      </p:sp>
      <p:grpSp>
        <p:nvGrpSpPr>
          <p:cNvPr id="3" name="Group 4">
            <a:extLst>
              <a:ext uri="{FF2B5EF4-FFF2-40B4-BE49-F238E27FC236}">
                <a16:creationId xmlns:a16="http://schemas.microsoft.com/office/drawing/2014/main" id="{EBF148A1-4BA3-41CF-B93E-58EFBA6C884A}"/>
              </a:ext>
            </a:extLst>
          </p:cNvPr>
          <p:cNvGrpSpPr>
            <a:grpSpLocks noChangeAspect="1"/>
          </p:cNvGrpSpPr>
          <p:nvPr/>
        </p:nvGrpSpPr>
        <p:grpSpPr bwMode="auto">
          <a:xfrm>
            <a:off x="6170312" y="1181078"/>
            <a:ext cx="1559826" cy="2146302"/>
            <a:chOff x="3592" y="1098"/>
            <a:chExt cx="758" cy="1043"/>
          </a:xfrm>
        </p:grpSpPr>
        <p:sp>
          <p:nvSpPr>
            <p:cNvPr id="6" name="AutoShape 3">
              <a:extLst>
                <a:ext uri="{FF2B5EF4-FFF2-40B4-BE49-F238E27FC236}">
                  <a16:creationId xmlns:a16="http://schemas.microsoft.com/office/drawing/2014/main" id="{D4395EF2-DF13-4646-9339-A52A58A993CC}"/>
                </a:ext>
              </a:extLst>
            </p:cNvPr>
            <p:cNvSpPr>
              <a:spLocks noChangeAspect="1" noChangeArrowheads="1" noTextEdit="1"/>
            </p:cNvSpPr>
            <p:nvPr/>
          </p:nvSpPr>
          <p:spPr bwMode="auto">
            <a:xfrm>
              <a:off x="3592" y="1099"/>
              <a:ext cx="750" cy="10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5">
              <a:extLst>
                <a:ext uri="{FF2B5EF4-FFF2-40B4-BE49-F238E27FC236}">
                  <a16:creationId xmlns:a16="http://schemas.microsoft.com/office/drawing/2014/main" id="{123234FA-0431-476C-9F62-40E1168D207F}"/>
                </a:ext>
              </a:extLst>
            </p:cNvPr>
            <p:cNvSpPr>
              <a:spLocks/>
            </p:cNvSpPr>
            <p:nvPr/>
          </p:nvSpPr>
          <p:spPr bwMode="auto">
            <a:xfrm>
              <a:off x="4017" y="1408"/>
              <a:ext cx="174" cy="132"/>
            </a:xfrm>
            <a:custGeom>
              <a:avLst/>
              <a:gdLst>
                <a:gd name="T0" fmla="*/ 273 w 273"/>
                <a:gd name="T1" fmla="*/ 210 h 210"/>
                <a:gd name="T2" fmla="*/ 273 w 273"/>
                <a:gd name="T3" fmla="*/ 210 h 210"/>
                <a:gd name="T4" fmla="*/ 0 w 273"/>
                <a:gd name="T5" fmla="*/ 210 h 210"/>
                <a:gd name="T6" fmla="*/ 0 w 273"/>
                <a:gd name="T7" fmla="*/ 0 h 210"/>
                <a:gd name="T8" fmla="*/ 273 w 273"/>
                <a:gd name="T9" fmla="*/ 0 h 210"/>
                <a:gd name="T10" fmla="*/ 273 w 273"/>
                <a:gd name="T11" fmla="*/ 210 h 210"/>
              </a:gdLst>
              <a:ahLst/>
              <a:cxnLst>
                <a:cxn ang="0">
                  <a:pos x="T0" y="T1"/>
                </a:cxn>
                <a:cxn ang="0">
                  <a:pos x="T2" y="T3"/>
                </a:cxn>
                <a:cxn ang="0">
                  <a:pos x="T4" y="T5"/>
                </a:cxn>
                <a:cxn ang="0">
                  <a:pos x="T6" y="T7"/>
                </a:cxn>
                <a:cxn ang="0">
                  <a:pos x="T8" y="T9"/>
                </a:cxn>
                <a:cxn ang="0">
                  <a:pos x="T10" y="T11"/>
                </a:cxn>
              </a:cxnLst>
              <a:rect l="0" t="0" r="r" b="b"/>
              <a:pathLst>
                <a:path w="273" h="210">
                  <a:moveTo>
                    <a:pt x="273" y="210"/>
                  </a:moveTo>
                  <a:lnTo>
                    <a:pt x="273" y="210"/>
                  </a:lnTo>
                  <a:lnTo>
                    <a:pt x="0" y="210"/>
                  </a:lnTo>
                  <a:lnTo>
                    <a:pt x="0" y="0"/>
                  </a:lnTo>
                  <a:lnTo>
                    <a:pt x="273" y="0"/>
                  </a:lnTo>
                  <a:lnTo>
                    <a:pt x="273" y="210"/>
                  </a:lnTo>
                  <a:close/>
                </a:path>
              </a:pathLst>
            </a:custGeom>
            <a:noFill/>
            <a:ln w="33338"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Freeform 6">
              <a:extLst>
                <a:ext uri="{FF2B5EF4-FFF2-40B4-BE49-F238E27FC236}">
                  <a16:creationId xmlns:a16="http://schemas.microsoft.com/office/drawing/2014/main" id="{C3D09D09-1D83-4E73-B1A7-336BD43E4CA8}"/>
                </a:ext>
              </a:extLst>
            </p:cNvPr>
            <p:cNvSpPr>
              <a:spLocks/>
            </p:cNvSpPr>
            <p:nvPr/>
          </p:nvSpPr>
          <p:spPr bwMode="auto">
            <a:xfrm>
              <a:off x="4051" y="1463"/>
              <a:ext cx="110" cy="0"/>
            </a:xfrm>
            <a:custGeom>
              <a:avLst/>
              <a:gdLst>
                <a:gd name="T0" fmla="*/ 0 w 174"/>
                <a:gd name="T1" fmla="*/ 0 w 174"/>
                <a:gd name="T2" fmla="*/ 174 w 174"/>
              </a:gdLst>
              <a:ahLst/>
              <a:cxnLst>
                <a:cxn ang="0">
                  <a:pos x="T0" y="0"/>
                </a:cxn>
                <a:cxn ang="0">
                  <a:pos x="T1" y="0"/>
                </a:cxn>
                <a:cxn ang="0">
                  <a:pos x="T2" y="0"/>
                </a:cxn>
              </a:cxnLst>
              <a:rect l="0" t="0" r="r" b="b"/>
              <a:pathLst>
                <a:path w="174">
                  <a:moveTo>
                    <a:pt x="0" y="0"/>
                  </a:moveTo>
                  <a:lnTo>
                    <a:pt x="0" y="0"/>
                  </a:lnTo>
                  <a:lnTo>
                    <a:pt x="174" y="0"/>
                  </a:lnTo>
                </a:path>
              </a:pathLst>
            </a:custGeom>
            <a:noFill/>
            <a:ln w="33338"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Freeform 7">
              <a:extLst>
                <a:ext uri="{FF2B5EF4-FFF2-40B4-BE49-F238E27FC236}">
                  <a16:creationId xmlns:a16="http://schemas.microsoft.com/office/drawing/2014/main" id="{DC6F82A7-7F2E-46CA-85E7-63877428E565}"/>
                </a:ext>
              </a:extLst>
            </p:cNvPr>
            <p:cNvSpPr>
              <a:spLocks/>
            </p:cNvSpPr>
            <p:nvPr/>
          </p:nvSpPr>
          <p:spPr bwMode="auto">
            <a:xfrm>
              <a:off x="4051" y="1503"/>
              <a:ext cx="110" cy="0"/>
            </a:xfrm>
            <a:custGeom>
              <a:avLst/>
              <a:gdLst>
                <a:gd name="T0" fmla="*/ 0 w 174"/>
                <a:gd name="T1" fmla="*/ 0 w 174"/>
                <a:gd name="T2" fmla="*/ 174 w 174"/>
              </a:gdLst>
              <a:ahLst/>
              <a:cxnLst>
                <a:cxn ang="0">
                  <a:pos x="T0" y="0"/>
                </a:cxn>
                <a:cxn ang="0">
                  <a:pos x="T1" y="0"/>
                </a:cxn>
                <a:cxn ang="0">
                  <a:pos x="T2" y="0"/>
                </a:cxn>
              </a:cxnLst>
              <a:rect l="0" t="0" r="r" b="b"/>
              <a:pathLst>
                <a:path w="174">
                  <a:moveTo>
                    <a:pt x="0" y="0"/>
                  </a:moveTo>
                  <a:lnTo>
                    <a:pt x="0" y="0"/>
                  </a:lnTo>
                  <a:lnTo>
                    <a:pt x="174" y="0"/>
                  </a:lnTo>
                </a:path>
              </a:pathLst>
            </a:custGeom>
            <a:noFill/>
            <a:ln w="33338"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Freeform 8">
              <a:extLst>
                <a:ext uri="{FF2B5EF4-FFF2-40B4-BE49-F238E27FC236}">
                  <a16:creationId xmlns:a16="http://schemas.microsoft.com/office/drawing/2014/main" id="{5569C8F2-B6E9-45EE-9D74-B8F9DDA20BA9}"/>
                </a:ext>
              </a:extLst>
            </p:cNvPr>
            <p:cNvSpPr>
              <a:spLocks/>
            </p:cNvSpPr>
            <p:nvPr/>
          </p:nvSpPr>
          <p:spPr bwMode="auto">
            <a:xfrm>
              <a:off x="4017" y="1261"/>
              <a:ext cx="0" cy="80"/>
            </a:xfrm>
            <a:custGeom>
              <a:avLst/>
              <a:gdLst>
                <a:gd name="T0" fmla="*/ 0 h 127"/>
                <a:gd name="T1" fmla="*/ 0 h 127"/>
                <a:gd name="T2" fmla="*/ 127 h 127"/>
              </a:gdLst>
              <a:ahLst/>
              <a:cxnLst>
                <a:cxn ang="0">
                  <a:pos x="0" y="T0"/>
                </a:cxn>
                <a:cxn ang="0">
                  <a:pos x="0" y="T1"/>
                </a:cxn>
                <a:cxn ang="0">
                  <a:pos x="0" y="T2"/>
                </a:cxn>
              </a:cxnLst>
              <a:rect l="0" t="0" r="r" b="b"/>
              <a:pathLst>
                <a:path h="127">
                  <a:moveTo>
                    <a:pt x="0" y="0"/>
                  </a:moveTo>
                  <a:lnTo>
                    <a:pt x="0" y="0"/>
                  </a:lnTo>
                  <a:lnTo>
                    <a:pt x="0" y="127"/>
                  </a:lnTo>
                </a:path>
              </a:pathLst>
            </a:custGeom>
            <a:noFill/>
            <a:ln w="33338"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Freeform 9">
              <a:extLst>
                <a:ext uri="{FF2B5EF4-FFF2-40B4-BE49-F238E27FC236}">
                  <a16:creationId xmlns:a16="http://schemas.microsoft.com/office/drawing/2014/main" id="{151C0520-5F21-4903-9F3D-4AA3633418A3}"/>
                </a:ext>
              </a:extLst>
            </p:cNvPr>
            <p:cNvSpPr>
              <a:spLocks/>
            </p:cNvSpPr>
            <p:nvPr/>
          </p:nvSpPr>
          <p:spPr bwMode="auto">
            <a:xfrm>
              <a:off x="4066" y="1307"/>
              <a:ext cx="0" cy="34"/>
            </a:xfrm>
            <a:custGeom>
              <a:avLst/>
              <a:gdLst>
                <a:gd name="T0" fmla="*/ 0 h 54"/>
                <a:gd name="T1" fmla="*/ 0 h 54"/>
                <a:gd name="T2" fmla="*/ 54 h 54"/>
              </a:gdLst>
              <a:ahLst/>
              <a:cxnLst>
                <a:cxn ang="0">
                  <a:pos x="0" y="T0"/>
                </a:cxn>
                <a:cxn ang="0">
                  <a:pos x="0" y="T1"/>
                </a:cxn>
                <a:cxn ang="0">
                  <a:pos x="0" y="T2"/>
                </a:cxn>
              </a:cxnLst>
              <a:rect l="0" t="0" r="r" b="b"/>
              <a:pathLst>
                <a:path h="54">
                  <a:moveTo>
                    <a:pt x="0" y="0"/>
                  </a:moveTo>
                  <a:lnTo>
                    <a:pt x="0" y="0"/>
                  </a:lnTo>
                  <a:lnTo>
                    <a:pt x="0" y="54"/>
                  </a:lnTo>
                </a:path>
              </a:pathLst>
            </a:custGeom>
            <a:noFill/>
            <a:ln w="33338"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Freeform 10">
              <a:extLst>
                <a:ext uri="{FF2B5EF4-FFF2-40B4-BE49-F238E27FC236}">
                  <a16:creationId xmlns:a16="http://schemas.microsoft.com/office/drawing/2014/main" id="{E3DB1446-7751-478C-A944-9319C0EC01FF}"/>
                </a:ext>
              </a:extLst>
            </p:cNvPr>
            <p:cNvSpPr>
              <a:spLocks/>
            </p:cNvSpPr>
            <p:nvPr/>
          </p:nvSpPr>
          <p:spPr bwMode="auto">
            <a:xfrm>
              <a:off x="3935" y="1098"/>
              <a:ext cx="0" cy="79"/>
            </a:xfrm>
            <a:custGeom>
              <a:avLst/>
              <a:gdLst>
                <a:gd name="T0" fmla="*/ 0 h 126"/>
                <a:gd name="T1" fmla="*/ 0 h 126"/>
                <a:gd name="T2" fmla="*/ 126 h 126"/>
              </a:gdLst>
              <a:ahLst/>
              <a:cxnLst>
                <a:cxn ang="0">
                  <a:pos x="0" y="T0"/>
                </a:cxn>
                <a:cxn ang="0">
                  <a:pos x="0" y="T1"/>
                </a:cxn>
                <a:cxn ang="0">
                  <a:pos x="0" y="T2"/>
                </a:cxn>
              </a:cxnLst>
              <a:rect l="0" t="0" r="r" b="b"/>
              <a:pathLst>
                <a:path h="126">
                  <a:moveTo>
                    <a:pt x="0" y="0"/>
                  </a:moveTo>
                  <a:lnTo>
                    <a:pt x="0" y="0"/>
                  </a:lnTo>
                  <a:lnTo>
                    <a:pt x="0" y="126"/>
                  </a:lnTo>
                </a:path>
              </a:pathLst>
            </a:custGeom>
            <a:noFill/>
            <a:ln w="33338"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Freeform 11">
              <a:extLst>
                <a:ext uri="{FF2B5EF4-FFF2-40B4-BE49-F238E27FC236}">
                  <a16:creationId xmlns:a16="http://schemas.microsoft.com/office/drawing/2014/main" id="{89A21108-0DF1-41F4-90CD-C8818C6540B3}"/>
                </a:ext>
              </a:extLst>
            </p:cNvPr>
            <p:cNvSpPr>
              <a:spLocks/>
            </p:cNvSpPr>
            <p:nvPr/>
          </p:nvSpPr>
          <p:spPr bwMode="auto">
            <a:xfrm>
              <a:off x="3887" y="1144"/>
              <a:ext cx="0" cy="33"/>
            </a:xfrm>
            <a:custGeom>
              <a:avLst/>
              <a:gdLst>
                <a:gd name="T0" fmla="*/ 0 h 54"/>
                <a:gd name="T1" fmla="*/ 0 h 54"/>
                <a:gd name="T2" fmla="*/ 54 h 54"/>
              </a:gdLst>
              <a:ahLst/>
              <a:cxnLst>
                <a:cxn ang="0">
                  <a:pos x="0" y="T0"/>
                </a:cxn>
                <a:cxn ang="0">
                  <a:pos x="0" y="T1"/>
                </a:cxn>
                <a:cxn ang="0">
                  <a:pos x="0" y="T2"/>
                </a:cxn>
              </a:cxnLst>
              <a:rect l="0" t="0" r="r" b="b"/>
              <a:pathLst>
                <a:path h="54">
                  <a:moveTo>
                    <a:pt x="0" y="0"/>
                  </a:moveTo>
                  <a:lnTo>
                    <a:pt x="0" y="0"/>
                  </a:lnTo>
                  <a:lnTo>
                    <a:pt x="0" y="54"/>
                  </a:lnTo>
                </a:path>
              </a:pathLst>
            </a:custGeom>
            <a:noFill/>
            <a:ln w="33338"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Freeform 12">
              <a:extLst>
                <a:ext uri="{FF2B5EF4-FFF2-40B4-BE49-F238E27FC236}">
                  <a16:creationId xmlns:a16="http://schemas.microsoft.com/office/drawing/2014/main" id="{92AF01FD-408F-479E-9145-919D331514EB}"/>
                </a:ext>
              </a:extLst>
            </p:cNvPr>
            <p:cNvSpPr>
              <a:spLocks/>
            </p:cNvSpPr>
            <p:nvPr/>
          </p:nvSpPr>
          <p:spPr bwMode="auto">
            <a:xfrm>
              <a:off x="3772" y="1239"/>
              <a:ext cx="163" cy="212"/>
            </a:xfrm>
            <a:custGeom>
              <a:avLst/>
              <a:gdLst>
                <a:gd name="T0" fmla="*/ 256 w 256"/>
                <a:gd name="T1" fmla="*/ 338 h 338"/>
                <a:gd name="T2" fmla="*/ 256 w 256"/>
                <a:gd name="T3" fmla="*/ 338 h 338"/>
                <a:gd name="T4" fmla="*/ 0 w 256"/>
                <a:gd name="T5" fmla="*/ 338 h 338"/>
                <a:gd name="T6" fmla="*/ 0 w 256"/>
                <a:gd name="T7" fmla="*/ 0 h 338"/>
                <a:gd name="T8" fmla="*/ 256 w 256"/>
                <a:gd name="T9" fmla="*/ 0 h 338"/>
                <a:gd name="T10" fmla="*/ 256 w 256"/>
                <a:gd name="T11" fmla="*/ 338 h 338"/>
              </a:gdLst>
              <a:ahLst/>
              <a:cxnLst>
                <a:cxn ang="0">
                  <a:pos x="T0" y="T1"/>
                </a:cxn>
                <a:cxn ang="0">
                  <a:pos x="T2" y="T3"/>
                </a:cxn>
                <a:cxn ang="0">
                  <a:pos x="T4" y="T5"/>
                </a:cxn>
                <a:cxn ang="0">
                  <a:pos x="T6" y="T7"/>
                </a:cxn>
                <a:cxn ang="0">
                  <a:pos x="T8" y="T9"/>
                </a:cxn>
                <a:cxn ang="0">
                  <a:pos x="T10" y="T11"/>
                </a:cxn>
              </a:cxnLst>
              <a:rect l="0" t="0" r="r" b="b"/>
              <a:pathLst>
                <a:path w="256" h="338">
                  <a:moveTo>
                    <a:pt x="256" y="338"/>
                  </a:moveTo>
                  <a:lnTo>
                    <a:pt x="256" y="338"/>
                  </a:lnTo>
                  <a:lnTo>
                    <a:pt x="0" y="338"/>
                  </a:lnTo>
                  <a:lnTo>
                    <a:pt x="0" y="0"/>
                  </a:lnTo>
                  <a:lnTo>
                    <a:pt x="256" y="0"/>
                  </a:lnTo>
                  <a:lnTo>
                    <a:pt x="256" y="338"/>
                  </a:lnTo>
                  <a:close/>
                </a:path>
              </a:pathLst>
            </a:custGeom>
            <a:noFill/>
            <a:ln w="33338"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Freeform 13">
              <a:extLst>
                <a:ext uri="{FF2B5EF4-FFF2-40B4-BE49-F238E27FC236}">
                  <a16:creationId xmlns:a16="http://schemas.microsoft.com/office/drawing/2014/main" id="{9F535138-8859-45F3-89F2-D268B86B61ED}"/>
                </a:ext>
              </a:extLst>
            </p:cNvPr>
            <p:cNvSpPr>
              <a:spLocks/>
            </p:cNvSpPr>
            <p:nvPr/>
          </p:nvSpPr>
          <p:spPr bwMode="auto">
            <a:xfrm>
              <a:off x="3804" y="1290"/>
              <a:ext cx="103" cy="0"/>
            </a:xfrm>
            <a:custGeom>
              <a:avLst/>
              <a:gdLst>
                <a:gd name="T0" fmla="*/ 0 w 163"/>
                <a:gd name="T1" fmla="*/ 0 w 163"/>
                <a:gd name="T2" fmla="*/ 163 w 163"/>
              </a:gdLst>
              <a:ahLst/>
              <a:cxnLst>
                <a:cxn ang="0">
                  <a:pos x="T0" y="0"/>
                </a:cxn>
                <a:cxn ang="0">
                  <a:pos x="T1" y="0"/>
                </a:cxn>
                <a:cxn ang="0">
                  <a:pos x="T2" y="0"/>
                </a:cxn>
              </a:cxnLst>
              <a:rect l="0" t="0" r="r" b="b"/>
              <a:pathLst>
                <a:path w="163">
                  <a:moveTo>
                    <a:pt x="0" y="0"/>
                  </a:moveTo>
                  <a:lnTo>
                    <a:pt x="0" y="0"/>
                  </a:lnTo>
                  <a:lnTo>
                    <a:pt x="163" y="0"/>
                  </a:lnTo>
                </a:path>
              </a:pathLst>
            </a:custGeom>
            <a:noFill/>
            <a:ln w="33338"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Freeform 14">
              <a:extLst>
                <a:ext uri="{FF2B5EF4-FFF2-40B4-BE49-F238E27FC236}">
                  <a16:creationId xmlns:a16="http://schemas.microsoft.com/office/drawing/2014/main" id="{E8C75EEC-8D3F-4ED2-83AC-F7D9F5863EAC}"/>
                </a:ext>
              </a:extLst>
            </p:cNvPr>
            <p:cNvSpPr>
              <a:spLocks/>
            </p:cNvSpPr>
            <p:nvPr/>
          </p:nvSpPr>
          <p:spPr bwMode="auto">
            <a:xfrm>
              <a:off x="3804" y="1345"/>
              <a:ext cx="103" cy="0"/>
            </a:xfrm>
            <a:custGeom>
              <a:avLst/>
              <a:gdLst>
                <a:gd name="T0" fmla="*/ 0 w 163"/>
                <a:gd name="T1" fmla="*/ 0 w 163"/>
                <a:gd name="T2" fmla="*/ 163 w 163"/>
              </a:gdLst>
              <a:ahLst/>
              <a:cxnLst>
                <a:cxn ang="0">
                  <a:pos x="T0" y="0"/>
                </a:cxn>
                <a:cxn ang="0">
                  <a:pos x="T1" y="0"/>
                </a:cxn>
                <a:cxn ang="0">
                  <a:pos x="T2" y="0"/>
                </a:cxn>
              </a:cxnLst>
              <a:rect l="0" t="0" r="r" b="b"/>
              <a:pathLst>
                <a:path w="163">
                  <a:moveTo>
                    <a:pt x="0" y="0"/>
                  </a:moveTo>
                  <a:lnTo>
                    <a:pt x="0" y="0"/>
                  </a:lnTo>
                  <a:lnTo>
                    <a:pt x="163" y="0"/>
                  </a:lnTo>
                </a:path>
              </a:pathLst>
            </a:custGeom>
            <a:noFill/>
            <a:ln w="33338"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Freeform 15">
              <a:extLst>
                <a:ext uri="{FF2B5EF4-FFF2-40B4-BE49-F238E27FC236}">
                  <a16:creationId xmlns:a16="http://schemas.microsoft.com/office/drawing/2014/main" id="{130B846D-91ED-4204-B3BD-D86F002774AA}"/>
                </a:ext>
              </a:extLst>
            </p:cNvPr>
            <p:cNvSpPr>
              <a:spLocks/>
            </p:cNvSpPr>
            <p:nvPr/>
          </p:nvSpPr>
          <p:spPr bwMode="auto">
            <a:xfrm>
              <a:off x="3804" y="1400"/>
              <a:ext cx="103" cy="0"/>
            </a:xfrm>
            <a:custGeom>
              <a:avLst/>
              <a:gdLst>
                <a:gd name="T0" fmla="*/ 0 w 163"/>
                <a:gd name="T1" fmla="*/ 0 w 163"/>
                <a:gd name="T2" fmla="*/ 163 w 163"/>
              </a:gdLst>
              <a:ahLst/>
              <a:cxnLst>
                <a:cxn ang="0">
                  <a:pos x="T0" y="0"/>
                </a:cxn>
                <a:cxn ang="0">
                  <a:pos x="T1" y="0"/>
                </a:cxn>
                <a:cxn ang="0">
                  <a:pos x="T2" y="0"/>
                </a:cxn>
              </a:cxnLst>
              <a:rect l="0" t="0" r="r" b="b"/>
              <a:pathLst>
                <a:path w="163">
                  <a:moveTo>
                    <a:pt x="0" y="0"/>
                  </a:moveTo>
                  <a:lnTo>
                    <a:pt x="0" y="0"/>
                  </a:lnTo>
                  <a:lnTo>
                    <a:pt x="163" y="0"/>
                  </a:lnTo>
                </a:path>
              </a:pathLst>
            </a:custGeom>
            <a:noFill/>
            <a:ln w="33338"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Freeform 16">
              <a:extLst>
                <a:ext uri="{FF2B5EF4-FFF2-40B4-BE49-F238E27FC236}">
                  <a16:creationId xmlns:a16="http://schemas.microsoft.com/office/drawing/2014/main" id="{7E3D3E76-BDDC-4889-B0FC-F8547CCA2927}"/>
                </a:ext>
              </a:extLst>
            </p:cNvPr>
            <p:cNvSpPr>
              <a:spLocks/>
            </p:cNvSpPr>
            <p:nvPr/>
          </p:nvSpPr>
          <p:spPr bwMode="auto">
            <a:xfrm>
              <a:off x="3642" y="1541"/>
              <a:ext cx="656" cy="596"/>
            </a:xfrm>
            <a:custGeom>
              <a:avLst/>
              <a:gdLst>
                <a:gd name="T0" fmla="*/ 1032 w 1032"/>
                <a:gd name="T1" fmla="*/ 0 h 949"/>
                <a:gd name="T2" fmla="*/ 1032 w 1032"/>
                <a:gd name="T3" fmla="*/ 0 h 949"/>
                <a:gd name="T4" fmla="*/ 0 w 1032"/>
                <a:gd name="T5" fmla="*/ 0 h 949"/>
                <a:gd name="T6" fmla="*/ 0 w 1032"/>
                <a:gd name="T7" fmla="*/ 819 h 949"/>
                <a:gd name="T8" fmla="*/ 129 w 1032"/>
                <a:gd name="T9" fmla="*/ 949 h 949"/>
                <a:gd name="T10" fmla="*/ 903 w 1032"/>
                <a:gd name="T11" fmla="*/ 949 h 949"/>
                <a:gd name="T12" fmla="*/ 1032 w 1032"/>
                <a:gd name="T13" fmla="*/ 819 h 949"/>
                <a:gd name="T14" fmla="*/ 1032 w 1032"/>
                <a:gd name="T15" fmla="*/ 0 h 949"/>
                <a:gd name="T16" fmla="*/ 1032 w 1032"/>
                <a:gd name="T17" fmla="*/ 0 h 9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2" h="949">
                  <a:moveTo>
                    <a:pt x="1032" y="0"/>
                  </a:moveTo>
                  <a:lnTo>
                    <a:pt x="1032" y="0"/>
                  </a:lnTo>
                  <a:lnTo>
                    <a:pt x="0" y="0"/>
                  </a:lnTo>
                  <a:lnTo>
                    <a:pt x="0" y="819"/>
                  </a:lnTo>
                  <a:cubicBezTo>
                    <a:pt x="0" y="891"/>
                    <a:pt x="57" y="949"/>
                    <a:pt x="129" y="949"/>
                  </a:cubicBezTo>
                  <a:lnTo>
                    <a:pt x="903" y="949"/>
                  </a:lnTo>
                  <a:cubicBezTo>
                    <a:pt x="974" y="949"/>
                    <a:pt x="1032" y="891"/>
                    <a:pt x="1032" y="819"/>
                  </a:cubicBezTo>
                  <a:lnTo>
                    <a:pt x="1032" y="0"/>
                  </a:lnTo>
                  <a:lnTo>
                    <a:pt x="1032" y="0"/>
                  </a:lnTo>
                  <a:close/>
                </a:path>
              </a:pathLst>
            </a:custGeom>
            <a:noFill/>
            <a:ln w="33338"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Freeform 17">
              <a:extLst>
                <a:ext uri="{FF2B5EF4-FFF2-40B4-BE49-F238E27FC236}">
                  <a16:creationId xmlns:a16="http://schemas.microsoft.com/office/drawing/2014/main" id="{DC77BEF6-1CC9-4A0A-A65D-5E4482A94B5E}"/>
                </a:ext>
              </a:extLst>
            </p:cNvPr>
            <p:cNvSpPr>
              <a:spLocks noEditPoints="1"/>
            </p:cNvSpPr>
            <p:nvPr/>
          </p:nvSpPr>
          <p:spPr bwMode="auto">
            <a:xfrm>
              <a:off x="4172" y="1596"/>
              <a:ext cx="68" cy="67"/>
            </a:xfrm>
            <a:custGeom>
              <a:avLst/>
              <a:gdLst>
                <a:gd name="T0" fmla="*/ 53 w 106"/>
                <a:gd name="T1" fmla="*/ 0 h 106"/>
                <a:gd name="T2" fmla="*/ 53 w 106"/>
                <a:gd name="T3" fmla="*/ 0 h 106"/>
                <a:gd name="T4" fmla="*/ 0 w 106"/>
                <a:gd name="T5" fmla="*/ 53 h 106"/>
                <a:gd name="T6" fmla="*/ 53 w 106"/>
                <a:gd name="T7" fmla="*/ 106 h 106"/>
                <a:gd name="T8" fmla="*/ 106 w 106"/>
                <a:gd name="T9" fmla="*/ 53 h 106"/>
                <a:gd name="T10" fmla="*/ 53 w 106"/>
                <a:gd name="T11" fmla="*/ 0 h 106"/>
                <a:gd name="T12" fmla="*/ 53 w 106"/>
                <a:gd name="T13" fmla="*/ 33 h 106"/>
                <a:gd name="T14" fmla="*/ 53 w 106"/>
                <a:gd name="T15" fmla="*/ 33 h 106"/>
                <a:gd name="T16" fmla="*/ 73 w 106"/>
                <a:gd name="T17" fmla="*/ 53 h 106"/>
                <a:gd name="T18" fmla="*/ 53 w 106"/>
                <a:gd name="T19" fmla="*/ 73 h 106"/>
                <a:gd name="T20" fmla="*/ 33 w 106"/>
                <a:gd name="T21" fmla="*/ 53 h 106"/>
                <a:gd name="T22" fmla="*/ 53 w 106"/>
                <a:gd name="T23" fmla="*/ 3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6" h="106">
                  <a:moveTo>
                    <a:pt x="53" y="0"/>
                  </a:moveTo>
                  <a:lnTo>
                    <a:pt x="53" y="0"/>
                  </a:lnTo>
                  <a:cubicBezTo>
                    <a:pt x="24" y="0"/>
                    <a:pt x="0" y="24"/>
                    <a:pt x="0" y="53"/>
                  </a:cubicBezTo>
                  <a:cubicBezTo>
                    <a:pt x="0" y="82"/>
                    <a:pt x="24" y="106"/>
                    <a:pt x="53" y="106"/>
                  </a:cubicBezTo>
                  <a:cubicBezTo>
                    <a:pt x="82" y="106"/>
                    <a:pt x="106" y="82"/>
                    <a:pt x="106" y="53"/>
                  </a:cubicBezTo>
                  <a:cubicBezTo>
                    <a:pt x="106" y="24"/>
                    <a:pt x="82" y="0"/>
                    <a:pt x="53" y="0"/>
                  </a:cubicBezTo>
                  <a:close/>
                  <a:moveTo>
                    <a:pt x="53" y="33"/>
                  </a:moveTo>
                  <a:lnTo>
                    <a:pt x="53" y="33"/>
                  </a:lnTo>
                  <a:cubicBezTo>
                    <a:pt x="64" y="33"/>
                    <a:pt x="73" y="42"/>
                    <a:pt x="73" y="53"/>
                  </a:cubicBezTo>
                  <a:cubicBezTo>
                    <a:pt x="73" y="64"/>
                    <a:pt x="64" y="73"/>
                    <a:pt x="53" y="73"/>
                  </a:cubicBezTo>
                  <a:cubicBezTo>
                    <a:pt x="42" y="73"/>
                    <a:pt x="33" y="64"/>
                    <a:pt x="33" y="53"/>
                  </a:cubicBezTo>
                  <a:cubicBezTo>
                    <a:pt x="33" y="42"/>
                    <a:pt x="42" y="33"/>
                    <a:pt x="53" y="3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 name="Freeform 18">
              <a:extLst>
                <a:ext uri="{FF2B5EF4-FFF2-40B4-BE49-F238E27FC236}">
                  <a16:creationId xmlns:a16="http://schemas.microsoft.com/office/drawing/2014/main" id="{2B6ACCC4-31E8-448A-859A-A68B7DE610F5}"/>
                </a:ext>
              </a:extLst>
            </p:cNvPr>
            <p:cNvSpPr>
              <a:spLocks noEditPoints="1"/>
            </p:cNvSpPr>
            <p:nvPr/>
          </p:nvSpPr>
          <p:spPr bwMode="auto">
            <a:xfrm>
              <a:off x="4172" y="2017"/>
              <a:ext cx="68" cy="67"/>
            </a:xfrm>
            <a:custGeom>
              <a:avLst/>
              <a:gdLst>
                <a:gd name="T0" fmla="*/ 53 w 106"/>
                <a:gd name="T1" fmla="*/ 0 h 106"/>
                <a:gd name="T2" fmla="*/ 53 w 106"/>
                <a:gd name="T3" fmla="*/ 0 h 106"/>
                <a:gd name="T4" fmla="*/ 0 w 106"/>
                <a:gd name="T5" fmla="*/ 53 h 106"/>
                <a:gd name="T6" fmla="*/ 53 w 106"/>
                <a:gd name="T7" fmla="*/ 106 h 106"/>
                <a:gd name="T8" fmla="*/ 106 w 106"/>
                <a:gd name="T9" fmla="*/ 53 h 106"/>
                <a:gd name="T10" fmla="*/ 53 w 106"/>
                <a:gd name="T11" fmla="*/ 0 h 106"/>
                <a:gd name="T12" fmla="*/ 53 w 106"/>
                <a:gd name="T13" fmla="*/ 33 h 106"/>
                <a:gd name="T14" fmla="*/ 53 w 106"/>
                <a:gd name="T15" fmla="*/ 33 h 106"/>
                <a:gd name="T16" fmla="*/ 73 w 106"/>
                <a:gd name="T17" fmla="*/ 53 h 106"/>
                <a:gd name="T18" fmla="*/ 53 w 106"/>
                <a:gd name="T19" fmla="*/ 73 h 106"/>
                <a:gd name="T20" fmla="*/ 33 w 106"/>
                <a:gd name="T21" fmla="*/ 53 h 106"/>
                <a:gd name="T22" fmla="*/ 53 w 106"/>
                <a:gd name="T23" fmla="*/ 3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6" h="106">
                  <a:moveTo>
                    <a:pt x="53" y="0"/>
                  </a:moveTo>
                  <a:lnTo>
                    <a:pt x="53" y="0"/>
                  </a:lnTo>
                  <a:cubicBezTo>
                    <a:pt x="24" y="0"/>
                    <a:pt x="0" y="24"/>
                    <a:pt x="0" y="53"/>
                  </a:cubicBezTo>
                  <a:cubicBezTo>
                    <a:pt x="0" y="83"/>
                    <a:pt x="24" y="106"/>
                    <a:pt x="53" y="106"/>
                  </a:cubicBezTo>
                  <a:cubicBezTo>
                    <a:pt x="82" y="106"/>
                    <a:pt x="106" y="83"/>
                    <a:pt x="106" y="53"/>
                  </a:cubicBezTo>
                  <a:cubicBezTo>
                    <a:pt x="106" y="24"/>
                    <a:pt x="82" y="0"/>
                    <a:pt x="53" y="0"/>
                  </a:cubicBezTo>
                  <a:close/>
                  <a:moveTo>
                    <a:pt x="53" y="33"/>
                  </a:moveTo>
                  <a:lnTo>
                    <a:pt x="53" y="33"/>
                  </a:lnTo>
                  <a:cubicBezTo>
                    <a:pt x="64" y="33"/>
                    <a:pt x="73" y="42"/>
                    <a:pt x="73" y="53"/>
                  </a:cubicBezTo>
                  <a:cubicBezTo>
                    <a:pt x="73" y="64"/>
                    <a:pt x="64" y="73"/>
                    <a:pt x="53" y="73"/>
                  </a:cubicBezTo>
                  <a:cubicBezTo>
                    <a:pt x="42" y="73"/>
                    <a:pt x="33" y="64"/>
                    <a:pt x="33" y="53"/>
                  </a:cubicBezTo>
                  <a:cubicBezTo>
                    <a:pt x="33" y="42"/>
                    <a:pt x="42" y="33"/>
                    <a:pt x="53" y="3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 name="Freeform 19">
              <a:extLst>
                <a:ext uri="{FF2B5EF4-FFF2-40B4-BE49-F238E27FC236}">
                  <a16:creationId xmlns:a16="http://schemas.microsoft.com/office/drawing/2014/main" id="{BD0592C5-C1A4-4B72-A943-1164DCCE7022}"/>
                </a:ext>
              </a:extLst>
            </p:cNvPr>
            <p:cNvSpPr>
              <a:spLocks noEditPoints="1"/>
            </p:cNvSpPr>
            <p:nvPr/>
          </p:nvSpPr>
          <p:spPr bwMode="auto">
            <a:xfrm>
              <a:off x="3696" y="1596"/>
              <a:ext cx="68" cy="67"/>
            </a:xfrm>
            <a:custGeom>
              <a:avLst/>
              <a:gdLst>
                <a:gd name="T0" fmla="*/ 53 w 106"/>
                <a:gd name="T1" fmla="*/ 0 h 106"/>
                <a:gd name="T2" fmla="*/ 53 w 106"/>
                <a:gd name="T3" fmla="*/ 0 h 106"/>
                <a:gd name="T4" fmla="*/ 0 w 106"/>
                <a:gd name="T5" fmla="*/ 53 h 106"/>
                <a:gd name="T6" fmla="*/ 53 w 106"/>
                <a:gd name="T7" fmla="*/ 106 h 106"/>
                <a:gd name="T8" fmla="*/ 106 w 106"/>
                <a:gd name="T9" fmla="*/ 53 h 106"/>
                <a:gd name="T10" fmla="*/ 53 w 106"/>
                <a:gd name="T11" fmla="*/ 0 h 106"/>
                <a:gd name="T12" fmla="*/ 53 w 106"/>
                <a:gd name="T13" fmla="*/ 33 h 106"/>
                <a:gd name="T14" fmla="*/ 53 w 106"/>
                <a:gd name="T15" fmla="*/ 33 h 106"/>
                <a:gd name="T16" fmla="*/ 73 w 106"/>
                <a:gd name="T17" fmla="*/ 53 h 106"/>
                <a:gd name="T18" fmla="*/ 53 w 106"/>
                <a:gd name="T19" fmla="*/ 73 h 106"/>
                <a:gd name="T20" fmla="*/ 33 w 106"/>
                <a:gd name="T21" fmla="*/ 53 h 106"/>
                <a:gd name="T22" fmla="*/ 53 w 106"/>
                <a:gd name="T23" fmla="*/ 3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6" h="106">
                  <a:moveTo>
                    <a:pt x="53" y="0"/>
                  </a:moveTo>
                  <a:lnTo>
                    <a:pt x="53" y="0"/>
                  </a:lnTo>
                  <a:cubicBezTo>
                    <a:pt x="24" y="0"/>
                    <a:pt x="0" y="24"/>
                    <a:pt x="0" y="53"/>
                  </a:cubicBezTo>
                  <a:cubicBezTo>
                    <a:pt x="0" y="82"/>
                    <a:pt x="24" y="106"/>
                    <a:pt x="53" y="106"/>
                  </a:cubicBezTo>
                  <a:cubicBezTo>
                    <a:pt x="82" y="106"/>
                    <a:pt x="106" y="82"/>
                    <a:pt x="106" y="53"/>
                  </a:cubicBezTo>
                  <a:cubicBezTo>
                    <a:pt x="106" y="24"/>
                    <a:pt x="82" y="0"/>
                    <a:pt x="53" y="0"/>
                  </a:cubicBezTo>
                  <a:close/>
                  <a:moveTo>
                    <a:pt x="53" y="33"/>
                  </a:moveTo>
                  <a:lnTo>
                    <a:pt x="53" y="33"/>
                  </a:lnTo>
                  <a:cubicBezTo>
                    <a:pt x="64" y="33"/>
                    <a:pt x="73" y="42"/>
                    <a:pt x="73" y="53"/>
                  </a:cubicBezTo>
                  <a:cubicBezTo>
                    <a:pt x="73" y="64"/>
                    <a:pt x="64" y="73"/>
                    <a:pt x="53" y="73"/>
                  </a:cubicBezTo>
                  <a:cubicBezTo>
                    <a:pt x="42" y="73"/>
                    <a:pt x="33" y="64"/>
                    <a:pt x="33" y="53"/>
                  </a:cubicBezTo>
                  <a:cubicBezTo>
                    <a:pt x="33" y="42"/>
                    <a:pt x="42" y="33"/>
                    <a:pt x="53" y="3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 name="Freeform 20">
              <a:extLst>
                <a:ext uri="{FF2B5EF4-FFF2-40B4-BE49-F238E27FC236}">
                  <a16:creationId xmlns:a16="http://schemas.microsoft.com/office/drawing/2014/main" id="{C955D89F-F8CA-4AC3-9EC6-0E6B80180A49}"/>
                </a:ext>
              </a:extLst>
            </p:cNvPr>
            <p:cNvSpPr>
              <a:spLocks noEditPoints="1"/>
            </p:cNvSpPr>
            <p:nvPr/>
          </p:nvSpPr>
          <p:spPr bwMode="auto">
            <a:xfrm>
              <a:off x="3696" y="2017"/>
              <a:ext cx="68" cy="67"/>
            </a:xfrm>
            <a:custGeom>
              <a:avLst/>
              <a:gdLst>
                <a:gd name="T0" fmla="*/ 53 w 106"/>
                <a:gd name="T1" fmla="*/ 0 h 106"/>
                <a:gd name="T2" fmla="*/ 53 w 106"/>
                <a:gd name="T3" fmla="*/ 0 h 106"/>
                <a:gd name="T4" fmla="*/ 0 w 106"/>
                <a:gd name="T5" fmla="*/ 53 h 106"/>
                <a:gd name="T6" fmla="*/ 53 w 106"/>
                <a:gd name="T7" fmla="*/ 106 h 106"/>
                <a:gd name="T8" fmla="*/ 106 w 106"/>
                <a:gd name="T9" fmla="*/ 53 h 106"/>
                <a:gd name="T10" fmla="*/ 53 w 106"/>
                <a:gd name="T11" fmla="*/ 0 h 106"/>
                <a:gd name="T12" fmla="*/ 53 w 106"/>
                <a:gd name="T13" fmla="*/ 33 h 106"/>
                <a:gd name="T14" fmla="*/ 53 w 106"/>
                <a:gd name="T15" fmla="*/ 33 h 106"/>
                <a:gd name="T16" fmla="*/ 73 w 106"/>
                <a:gd name="T17" fmla="*/ 53 h 106"/>
                <a:gd name="T18" fmla="*/ 53 w 106"/>
                <a:gd name="T19" fmla="*/ 73 h 106"/>
                <a:gd name="T20" fmla="*/ 33 w 106"/>
                <a:gd name="T21" fmla="*/ 53 h 106"/>
                <a:gd name="T22" fmla="*/ 53 w 106"/>
                <a:gd name="T23" fmla="*/ 3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6" h="106">
                  <a:moveTo>
                    <a:pt x="53" y="0"/>
                  </a:moveTo>
                  <a:lnTo>
                    <a:pt x="53" y="0"/>
                  </a:lnTo>
                  <a:cubicBezTo>
                    <a:pt x="24" y="0"/>
                    <a:pt x="0" y="24"/>
                    <a:pt x="0" y="53"/>
                  </a:cubicBezTo>
                  <a:cubicBezTo>
                    <a:pt x="0" y="83"/>
                    <a:pt x="24" y="106"/>
                    <a:pt x="53" y="106"/>
                  </a:cubicBezTo>
                  <a:cubicBezTo>
                    <a:pt x="82" y="106"/>
                    <a:pt x="106" y="83"/>
                    <a:pt x="106" y="53"/>
                  </a:cubicBezTo>
                  <a:cubicBezTo>
                    <a:pt x="106" y="24"/>
                    <a:pt x="82" y="0"/>
                    <a:pt x="53" y="0"/>
                  </a:cubicBezTo>
                  <a:close/>
                  <a:moveTo>
                    <a:pt x="53" y="33"/>
                  </a:moveTo>
                  <a:lnTo>
                    <a:pt x="53" y="33"/>
                  </a:lnTo>
                  <a:cubicBezTo>
                    <a:pt x="64" y="33"/>
                    <a:pt x="73" y="42"/>
                    <a:pt x="73" y="53"/>
                  </a:cubicBezTo>
                  <a:cubicBezTo>
                    <a:pt x="73" y="64"/>
                    <a:pt x="64" y="73"/>
                    <a:pt x="53" y="73"/>
                  </a:cubicBezTo>
                  <a:cubicBezTo>
                    <a:pt x="42" y="73"/>
                    <a:pt x="33" y="64"/>
                    <a:pt x="33" y="53"/>
                  </a:cubicBezTo>
                  <a:cubicBezTo>
                    <a:pt x="33" y="42"/>
                    <a:pt x="42" y="33"/>
                    <a:pt x="53" y="3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 name="Freeform 21">
              <a:extLst>
                <a:ext uri="{FF2B5EF4-FFF2-40B4-BE49-F238E27FC236}">
                  <a16:creationId xmlns:a16="http://schemas.microsoft.com/office/drawing/2014/main" id="{AA96CA2A-AF67-488B-BBC7-FB65C172DE1E}"/>
                </a:ext>
              </a:extLst>
            </p:cNvPr>
            <p:cNvSpPr>
              <a:spLocks/>
            </p:cNvSpPr>
            <p:nvPr/>
          </p:nvSpPr>
          <p:spPr bwMode="auto">
            <a:xfrm>
              <a:off x="3592" y="1831"/>
              <a:ext cx="102" cy="0"/>
            </a:xfrm>
            <a:custGeom>
              <a:avLst/>
              <a:gdLst>
                <a:gd name="T0" fmla="*/ 0 w 160"/>
                <a:gd name="T1" fmla="*/ 0 w 160"/>
                <a:gd name="T2" fmla="*/ 160 w 160"/>
              </a:gdLst>
              <a:ahLst/>
              <a:cxnLst>
                <a:cxn ang="0">
                  <a:pos x="T0" y="0"/>
                </a:cxn>
                <a:cxn ang="0">
                  <a:pos x="T1" y="0"/>
                </a:cxn>
                <a:cxn ang="0">
                  <a:pos x="T2" y="0"/>
                </a:cxn>
              </a:cxnLst>
              <a:rect l="0" t="0" r="r" b="b"/>
              <a:pathLst>
                <a:path w="160">
                  <a:moveTo>
                    <a:pt x="0" y="0"/>
                  </a:moveTo>
                  <a:lnTo>
                    <a:pt x="0" y="0"/>
                  </a:lnTo>
                  <a:lnTo>
                    <a:pt x="160" y="0"/>
                  </a:lnTo>
                </a:path>
              </a:pathLst>
            </a:custGeom>
            <a:noFill/>
            <a:ln w="33338"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Freeform 22">
              <a:extLst>
                <a:ext uri="{FF2B5EF4-FFF2-40B4-BE49-F238E27FC236}">
                  <a16:creationId xmlns:a16="http://schemas.microsoft.com/office/drawing/2014/main" id="{F01CD2A2-8FD3-4853-802C-51C1200A8203}"/>
                </a:ext>
              </a:extLst>
            </p:cNvPr>
            <p:cNvSpPr>
              <a:spLocks/>
            </p:cNvSpPr>
            <p:nvPr/>
          </p:nvSpPr>
          <p:spPr bwMode="auto">
            <a:xfrm>
              <a:off x="4249" y="1831"/>
              <a:ext cx="101" cy="0"/>
            </a:xfrm>
            <a:custGeom>
              <a:avLst/>
              <a:gdLst>
                <a:gd name="T0" fmla="*/ 0 w 160"/>
                <a:gd name="T1" fmla="*/ 0 w 160"/>
                <a:gd name="T2" fmla="*/ 160 w 160"/>
              </a:gdLst>
              <a:ahLst/>
              <a:cxnLst>
                <a:cxn ang="0">
                  <a:pos x="T0" y="0"/>
                </a:cxn>
                <a:cxn ang="0">
                  <a:pos x="T1" y="0"/>
                </a:cxn>
                <a:cxn ang="0">
                  <a:pos x="T2" y="0"/>
                </a:cxn>
              </a:cxnLst>
              <a:rect l="0" t="0" r="r" b="b"/>
              <a:pathLst>
                <a:path w="160">
                  <a:moveTo>
                    <a:pt x="0" y="0"/>
                  </a:moveTo>
                  <a:lnTo>
                    <a:pt x="0" y="0"/>
                  </a:lnTo>
                  <a:lnTo>
                    <a:pt x="160" y="0"/>
                  </a:lnTo>
                </a:path>
              </a:pathLst>
            </a:custGeom>
            <a:noFill/>
            <a:ln w="33338"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Freeform 23">
              <a:extLst>
                <a:ext uri="{FF2B5EF4-FFF2-40B4-BE49-F238E27FC236}">
                  <a16:creationId xmlns:a16="http://schemas.microsoft.com/office/drawing/2014/main" id="{8A086B59-27F0-403E-B002-F7EF683FCA87}"/>
                </a:ext>
              </a:extLst>
            </p:cNvPr>
            <p:cNvSpPr>
              <a:spLocks/>
            </p:cNvSpPr>
            <p:nvPr/>
          </p:nvSpPr>
          <p:spPr bwMode="auto">
            <a:xfrm>
              <a:off x="3790" y="1657"/>
              <a:ext cx="360" cy="363"/>
            </a:xfrm>
            <a:custGeom>
              <a:avLst/>
              <a:gdLst>
                <a:gd name="T0" fmla="*/ 560 w 566"/>
                <a:gd name="T1" fmla="*/ 210 h 579"/>
                <a:gd name="T2" fmla="*/ 560 w 566"/>
                <a:gd name="T3" fmla="*/ 210 h 579"/>
                <a:gd name="T4" fmla="*/ 493 w 566"/>
                <a:gd name="T5" fmla="*/ 173 h 579"/>
                <a:gd name="T6" fmla="*/ 493 w 566"/>
                <a:gd name="T7" fmla="*/ 97 h 579"/>
                <a:gd name="T8" fmla="*/ 488 w 566"/>
                <a:gd name="T9" fmla="*/ 86 h 579"/>
                <a:gd name="T10" fmla="*/ 363 w 566"/>
                <a:gd name="T11" fmla="*/ 3 h 579"/>
                <a:gd name="T12" fmla="*/ 349 w 566"/>
                <a:gd name="T13" fmla="*/ 3 h 579"/>
                <a:gd name="T14" fmla="*/ 283 w 566"/>
                <a:gd name="T15" fmla="*/ 41 h 579"/>
                <a:gd name="T16" fmla="*/ 217 w 566"/>
                <a:gd name="T17" fmla="*/ 3 h 579"/>
                <a:gd name="T18" fmla="*/ 203 w 566"/>
                <a:gd name="T19" fmla="*/ 3 h 579"/>
                <a:gd name="T20" fmla="*/ 79 w 566"/>
                <a:gd name="T21" fmla="*/ 75 h 579"/>
                <a:gd name="T22" fmla="*/ 72 w 566"/>
                <a:gd name="T23" fmla="*/ 87 h 579"/>
                <a:gd name="T24" fmla="*/ 72 w 566"/>
                <a:gd name="T25" fmla="*/ 173 h 579"/>
                <a:gd name="T26" fmla="*/ 6 w 566"/>
                <a:gd name="T27" fmla="*/ 210 h 579"/>
                <a:gd name="T28" fmla="*/ 0 w 566"/>
                <a:gd name="T29" fmla="*/ 222 h 579"/>
                <a:gd name="T30" fmla="*/ 0 w 566"/>
                <a:gd name="T31" fmla="*/ 357 h 579"/>
                <a:gd name="T32" fmla="*/ 7 w 566"/>
                <a:gd name="T33" fmla="*/ 369 h 579"/>
                <a:gd name="T34" fmla="*/ 62 w 566"/>
                <a:gd name="T35" fmla="*/ 396 h 579"/>
                <a:gd name="T36" fmla="*/ 62 w 566"/>
                <a:gd name="T37" fmla="*/ 482 h 579"/>
                <a:gd name="T38" fmla="*/ 68 w 566"/>
                <a:gd name="T39" fmla="*/ 493 h 579"/>
                <a:gd name="T40" fmla="*/ 203 w 566"/>
                <a:gd name="T41" fmla="*/ 576 h 579"/>
                <a:gd name="T42" fmla="*/ 217 w 566"/>
                <a:gd name="T43" fmla="*/ 576 h 579"/>
                <a:gd name="T44" fmla="*/ 283 w 566"/>
                <a:gd name="T45" fmla="*/ 538 h 579"/>
                <a:gd name="T46" fmla="*/ 349 w 566"/>
                <a:gd name="T47" fmla="*/ 576 h 579"/>
                <a:gd name="T48" fmla="*/ 356 w 566"/>
                <a:gd name="T49" fmla="*/ 578 h 579"/>
                <a:gd name="T50" fmla="*/ 363 w 566"/>
                <a:gd name="T51" fmla="*/ 576 h 579"/>
                <a:gd name="T52" fmla="*/ 498 w 566"/>
                <a:gd name="T53" fmla="*/ 493 h 579"/>
                <a:gd name="T54" fmla="*/ 504 w 566"/>
                <a:gd name="T55" fmla="*/ 482 h 579"/>
                <a:gd name="T56" fmla="*/ 504 w 566"/>
                <a:gd name="T57" fmla="*/ 396 h 579"/>
                <a:gd name="T58" fmla="*/ 559 w 566"/>
                <a:gd name="T59" fmla="*/ 369 h 579"/>
                <a:gd name="T60" fmla="*/ 566 w 566"/>
                <a:gd name="T61" fmla="*/ 357 h 579"/>
                <a:gd name="T62" fmla="*/ 566 w 566"/>
                <a:gd name="T63" fmla="*/ 222 h 579"/>
                <a:gd name="T64" fmla="*/ 560 w 566"/>
                <a:gd name="T65" fmla="*/ 210 h 579"/>
                <a:gd name="T66" fmla="*/ 560 w 566"/>
                <a:gd name="T67" fmla="*/ 210 h 5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66" h="579">
                  <a:moveTo>
                    <a:pt x="560" y="210"/>
                  </a:moveTo>
                  <a:lnTo>
                    <a:pt x="560" y="210"/>
                  </a:lnTo>
                  <a:lnTo>
                    <a:pt x="493" y="173"/>
                  </a:lnTo>
                  <a:lnTo>
                    <a:pt x="493" y="97"/>
                  </a:lnTo>
                  <a:cubicBezTo>
                    <a:pt x="493" y="93"/>
                    <a:pt x="491" y="89"/>
                    <a:pt x="488" y="86"/>
                  </a:cubicBezTo>
                  <a:lnTo>
                    <a:pt x="363" y="3"/>
                  </a:lnTo>
                  <a:cubicBezTo>
                    <a:pt x="359" y="0"/>
                    <a:pt x="353" y="0"/>
                    <a:pt x="349" y="3"/>
                  </a:cubicBezTo>
                  <a:lnTo>
                    <a:pt x="283" y="41"/>
                  </a:lnTo>
                  <a:lnTo>
                    <a:pt x="217" y="3"/>
                  </a:lnTo>
                  <a:cubicBezTo>
                    <a:pt x="213" y="0"/>
                    <a:pt x="208" y="0"/>
                    <a:pt x="203" y="3"/>
                  </a:cubicBezTo>
                  <a:lnTo>
                    <a:pt x="79" y="75"/>
                  </a:lnTo>
                  <a:cubicBezTo>
                    <a:pt x="75" y="78"/>
                    <a:pt x="72" y="82"/>
                    <a:pt x="72" y="87"/>
                  </a:cubicBezTo>
                  <a:lnTo>
                    <a:pt x="72" y="173"/>
                  </a:lnTo>
                  <a:lnTo>
                    <a:pt x="6" y="210"/>
                  </a:lnTo>
                  <a:cubicBezTo>
                    <a:pt x="2" y="213"/>
                    <a:pt x="0" y="217"/>
                    <a:pt x="0" y="222"/>
                  </a:cubicBezTo>
                  <a:lnTo>
                    <a:pt x="0" y="357"/>
                  </a:lnTo>
                  <a:cubicBezTo>
                    <a:pt x="0" y="362"/>
                    <a:pt x="2" y="366"/>
                    <a:pt x="7" y="369"/>
                  </a:cubicBezTo>
                  <a:lnTo>
                    <a:pt x="62" y="396"/>
                  </a:lnTo>
                  <a:lnTo>
                    <a:pt x="62" y="482"/>
                  </a:lnTo>
                  <a:cubicBezTo>
                    <a:pt x="62" y="486"/>
                    <a:pt x="64" y="490"/>
                    <a:pt x="68" y="493"/>
                  </a:cubicBezTo>
                  <a:lnTo>
                    <a:pt x="203" y="576"/>
                  </a:lnTo>
                  <a:cubicBezTo>
                    <a:pt x="207" y="578"/>
                    <a:pt x="212" y="579"/>
                    <a:pt x="217" y="576"/>
                  </a:cubicBezTo>
                  <a:lnTo>
                    <a:pt x="283" y="538"/>
                  </a:lnTo>
                  <a:lnTo>
                    <a:pt x="349" y="576"/>
                  </a:lnTo>
                  <a:cubicBezTo>
                    <a:pt x="351" y="577"/>
                    <a:pt x="353" y="578"/>
                    <a:pt x="356" y="578"/>
                  </a:cubicBezTo>
                  <a:cubicBezTo>
                    <a:pt x="358" y="578"/>
                    <a:pt x="360" y="577"/>
                    <a:pt x="363" y="576"/>
                  </a:cubicBezTo>
                  <a:lnTo>
                    <a:pt x="498" y="493"/>
                  </a:lnTo>
                  <a:cubicBezTo>
                    <a:pt x="502" y="490"/>
                    <a:pt x="504" y="486"/>
                    <a:pt x="504" y="482"/>
                  </a:cubicBezTo>
                  <a:lnTo>
                    <a:pt x="504" y="396"/>
                  </a:lnTo>
                  <a:lnTo>
                    <a:pt x="559" y="369"/>
                  </a:lnTo>
                  <a:cubicBezTo>
                    <a:pt x="563" y="366"/>
                    <a:pt x="566" y="362"/>
                    <a:pt x="566" y="357"/>
                  </a:cubicBezTo>
                  <a:lnTo>
                    <a:pt x="566" y="222"/>
                  </a:lnTo>
                  <a:cubicBezTo>
                    <a:pt x="566" y="217"/>
                    <a:pt x="564" y="213"/>
                    <a:pt x="560" y="210"/>
                  </a:cubicBezTo>
                  <a:lnTo>
                    <a:pt x="560" y="210"/>
                  </a:lnTo>
                  <a:close/>
                </a:path>
              </a:pathLst>
            </a:custGeom>
            <a:noFill/>
            <a:ln w="33338" cap="flat">
              <a:gradFill flip="none" rotWithShape="1">
                <a:gsLst>
                  <a:gs pos="4000">
                    <a:schemeClr val="accent1"/>
                  </a:gs>
                  <a:gs pos="32000">
                    <a:schemeClr val="accent2"/>
                  </a:gs>
                  <a:gs pos="83000">
                    <a:schemeClr val="accent3"/>
                  </a:gs>
                </a:gsLst>
                <a:lin ang="2700000" scaled="1"/>
                <a:tileRect/>
              </a:gra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Freeform 24">
              <a:extLst>
                <a:ext uri="{FF2B5EF4-FFF2-40B4-BE49-F238E27FC236}">
                  <a16:creationId xmlns:a16="http://schemas.microsoft.com/office/drawing/2014/main" id="{066C3BE1-12FC-4DEF-986B-4D4FBE24311A}"/>
                </a:ext>
              </a:extLst>
            </p:cNvPr>
            <p:cNvSpPr>
              <a:spLocks/>
            </p:cNvSpPr>
            <p:nvPr/>
          </p:nvSpPr>
          <p:spPr bwMode="auto">
            <a:xfrm>
              <a:off x="3886" y="1683"/>
              <a:ext cx="0" cy="73"/>
            </a:xfrm>
            <a:custGeom>
              <a:avLst/>
              <a:gdLst>
                <a:gd name="T0" fmla="*/ 0 h 117"/>
                <a:gd name="T1" fmla="*/ 0 h 117"/>
                <a:gd name="T2" fmla="*/ 117 h 117"/>
                <a:gd name="T3" fmla="*/ 0 h 117"/>
                <a:gd name="T4" fmla="*/ 0 h 117"/>
              </a:gdLst>
              <a:ahLst/>
              <a:cxnLst>
                <a:cxn ang="0">
                  <a:pos x="0" y="T0"/>
                </a:cxn>
                <a:cxn ang="0">
                  <a:pos x="0" y="T1"/>
                </a:cxn>
                <a:cxn ang="0">
                  <a:pos x="0" y="T2"/>
                </a:cxn>
                <a:cxn ang="0">
                  <a:pos x="0" y="T3"/>
                </a:cxn>
                <a:cxn ang="0">
                  <a:pos x="0" y="T4"/>
                </a:cxn>
              </a:cxnLst>
              <a:rect l="0" t="0" r="r" b="b"/>
              <a:pathLst>
                <a:path h="117">
                  <a:moveTo>
                    <a:pt x="0" y="0"/>
                  </a:moveTo>
                  <a:lnTo>
                    <a:pt x="0" y="0"/>
                  </a:lnTo>
                  <a:lnTo>
                    <a:pt x="0" y="117"/>
                  </a:lnTo>
                  <a:lnTo>
                    <a:pt x="0" y="0"/>
                  </a:lnTo>
                  <a:lnTo>
                    <a:pt x="0" y="0"/>
                  </a:lnTo>
                  <a:close/>
                </a:path>
              </a:pathLst>
            </a:custGeom>
            <a:noFill/>
            <a:ln w="33338" cap="flat">
              <a:solidFill>
                <a:srgbClr val="FFB3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Freeform 25">
              <a:extLst>
                <a:ext uri="{FF2B5EF4-FFF2-40B4-BE49-F238E27FC236}">
                  <a16:creationId xmlns:a16="http://schemas.microsoft.com/office/drawing/2014/main" id="{244E2C06-A4B2-4865-90BF-3731C92986EE}"/>
                </a:ext>
              </a:extLst>
            </p:cNvPr>
            <p:cNvSpPr>
              <a:spLocks/>
            </p:cNvSpPr>
            <p:nvPr/>
          </p:nvSpPr>
          <p:spPr bwMode="auto">
            <a:xfrm>
              <a:off x="3836" y="1730"/>
              <a:ext cx="86" cy="65"/>
            </a:xfrm>
            <a:custGeom>
              <a:avLst/>
              <a:gdLst>
                <a:gd name="T0" fmla="*/ 135 w 135"/>
                <a:gd name="T1" fmla="*/ 0 h 103"/>
                <a:gd name="T2" fmla="*/ 135 w 135"/>
                <a:gd name="T3" fmla="*/ 0 h 103"/>
                <a:gd name="T4" fmla="*/ 135 w 135"/>
                <a:gd name="T5" fmla="*/ 66 h 103"/>
                <a:gd name="T6" fmla="*/ 75 w 135"/>
                <a:gd name="T7" fmla="*/ 103 h 103"/>
                <a:gd name="T8" fmla="*/ 0 w 135"/>
                <a:gd name="T9" fmla="*/ 56 h 103"/>
              </a:gdLst>
              <a:ahLst/>
              <a:cxnLst>
                <a:cxn ang="0">
                  <a:pos x="T0" y="T1"/>
                </a:cxn>
                <a:cxn ang="0">
                  <a:pos x="T2" y="T3"/>
                </a:cxn>
                <a:cxn ang="0">
                  <a:pos x="T4" y="T5"/>
                </a:cxn>
                <a:cxn ang="0">
                  <a:pos x="T6" y="T7"/>
                </a:cxn>
                <a:cxn ang="0">
                  <a:pos x="T8" y="T9"/>
                </a:cxn>
              </a:cxnLst>
              <a:rect l="0" t="0" r="r" b="b"/>
              <a:pathLst>
                <a:path w="135" h="103">
                  <a:moveTo>
                    <a:pt x="135" y="0"/>
                  </a:moveTo>
                  <a:lnTo>
                    <a:pt x="135" y="0"/>
                  </a:lnTo>
                  <a:lnTo>
                    <a:pt x="135" y="66"/>
                  </a:lnTo>
                  <a:lnTo>
                    <a:pt x="75" y="103"/>
                  </a:lnTo>
                  <a:lnTo>
                    <a:pt x="0" y="56"/>
                  </a:lnTo>
                </a:path>
              </a:pathLst>
            </a:custGeom>
            <a:noFill/>
            <a:ln w="33338" cap="flat">
              <a:solidFill>
                <a:srgbClr val="FFAC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Freeform 26">
              <a:extLst>
                <a:ext uri="{FF2B5EF4-FFF2-40B4-BE49-F238E27FC236}">
                  <a16:creationId xmlns:a16="http://schemas.microsoft.com/office/drawing/2014/main" id="{67E0F2E2-CFA6-4F2C-8A01-3CA7A58A6C42}"/>
                </a:ext>
              </a:extLst>
            </p:cNvPr>
            <p:cNvSpPr>
              <a:spLocks/>
            </p:cNvSpPr>
            <p:nvPr/>
          </p:nvSpPr>
          <p:spPr bwMode="auto">
            <a:xfrm>
              <a:off x="3884" y="1794"/>
              <a:ext cx="30" cy="99"/>
            </a:xfrm>
            <a:custGeom>
              <a:avLst/>
              <a:gdLst>
                <a:gd name="T0" fmla="*/ 48 w 48"/>
                <a:gd name="T1" fmla="*/ 158 h 158"/>
                <a:gd name="T2" fmla="*/ 48 w 48"/>
                <a:gd name="T3" fmla="*/ 158 h 158"/>
                <a:gd name="T4" fmla="*/ 48 w 48"/>
                <a:gd name="T5" fmla="*/ 104 h 158"/>
                <a:gd name="T6" fmla="*/ 0 w 48"/>
                <a:gd name="T7" fmla="*/ 66 h 158"/>
                <a:gd name="T8" fmla="*/ 0 w 48"/>
                <a:gd name="T9" fmla="*/ 0 h 158"/>
              </a:gdLst>
              <a:ahLst/>
              <a:cxnLst>
                <a:cxn ang="0">
                  <a:pos x="T0" y="T1"/>
                </a:cxn>
                <a:cxn ang="0">
                  <a:pos x="T2" y="T3"/>
                </a:cxn>
                <a:cxn ang="0">
                  <a:pos x="T4" y="T5"/>
                </a:cxn>
                <a:cxn ang="0">
                  <a:pos x="T6" y="T7"/>
                </a:cxn>
                <a:cxn ang="0">
                  <a:pos x="T8" y="T9"/>
                </a:cxn>
              </a:cxnLst>
              <a:rect l="0" t="0" r="r" b="b"/>
              <a:pathLst>
                <a:path w="48" h="158">
                  <a:moveTo>
                    <a:pt x="48" y="158"/>
                  </a:moveTo>
                  <a:lnTo>
                    <a:pt x="48" y="158"/>
                  </a:lnTo>
                  <a:lnTo>
                    <a:pt x="48" y="104"/>
                  </a:lnTo>
                  <a:lnTo>
                    <a:pt x="0" y="66"/>
                  </a:lnTo>
                  <a:lnTo>
                    <a:pt x="0" y="0"/>
                  </a:lnTo>
                </a:path>
              </a:pathLst>
            </a:custGeom>
            <a:noFill/>
            <a:ln w="33338" cap="flat">
              <a:solidFill>
                <a:srgbClr val="FFAC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Freeform 27">
              <a:extLst>
                <a:ext uri="{FF2B5EF4-FFF2-40B4-BE49-F238E27FC236}">
                  <a16:creationId xmlns:a16="http://schemas.microsoft.com/office/drawing/2014/main" id="{C1AAB72F-915A-4E30-A519-4966474EA957}"/>
                </a:ext>
              </a:extLst>
            </p:cNvPr>
            <p:cNvSpPr>
              <a:spLocks/>
            </p:cNvSpPr>
            <p:nvPr/>
          </p:nvSpPr>
          <p:spPr bwMode="auto">
            <a:xfrm>
              <a:off x="3846" y="1835"/>
              <a:ext cx="39" cy="25"/>
            </a:xfrm>
            <a:custGeom>
              <a:avLst/>
              <a:gdLst>
                <a:gd name="T0" fmla="*/ 0 w 62"/>
                <a:gd name="T1" fmla="*/ 40 h 40"/>
                <a:gd name="T2" fmla="*/ 0 w 62"/>
                <a:gd name="T3" fmla="*/ 40 h 40"/>
                <a:gd name="T4" fmla="*/ 62 w 62"/>
                <a:gd name="T5" fmla="*/ 0 h 40"/>
              </a:gdLst>
              <a:ahLst/>
              <a:cxnLst>
                <a:cxn ang="0">
                  <a:pos x="T0" y="T1"/>
                </a:cxn>
                <a:cxn ang="0">
                  <a:pos x="T2" y="T3"/>
                </a:cxn>
                <a:cxn ang="0">
                  <a:pos x="T4" y="T5"/>
                </a:cxn>
              </a:cxnLst>
              <a:rect l="0" t="0" r="r" b="b"/>
              <a:pathLst>
                <a:path w="62" h="40">
                  <a:moveTo>
                    <a:pt x="0" y="40"/>
                  </a:moveTo>
                  <a:lnTo>
                    <a:pt x="0" y="40"/>
                  </a:lnTo>
                  <a:lnTo>
                    <a:pt x="62" y="0"/>
                  </a:lnTo>
                </a:path>
              </a:pathLst>
            </a:custGeom>
            <a:noFill/>
            <a:ln w="33338" cap="flat">
              <a:solidFill>
                <a:srgbClr val="FFAC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Freeform 28">
              <a:extLst>
                <a:ext uri="{FF2B5EF4-FFF2-40B4-BE49-F238E27FC236}">
                  <a16:creationId xmlns:a16="http://schemas.microsoft.com/office/drawing/2014/main" id="{0790CA86-A731-4566-B88E-50C5FC6B3E00}"/>
                </a:ext>
              </a:extLst>
            </p:cNvPr>
            <p:cNvSpPr>
              <a:spLocks/>
            </p:cNvSpPr>
            <p:nvPr/>
          </p:nvSpPr>
          <p:spPr bwMode="auto">
            <a:xfrm>
              <a:off x="3882" y="1892"/>
              <a:ext cx="86" cy="54"/>
            </a:xfrm>
            <a:custGeom>
              <a:avLst/>
              <a:gdLst>
                <a:gd name="T0" fmla="*/ 134 w 134"/>
                <a:gd name="T1" fmla="*/ 0 h 87"/>
                <a:gd name="T2" fmla="*/ 134 w 134"/>
                <a:gd name="T3" fmla="*/ 0 h 87"/>
                <a:gd name="T4" fmla="*/ 0 w 134"/>
                <a:gd name="T5" fmla="*/ 87 h 87"/>
              </a:gdLst>
              <a:ahLst/>
              <a:cxnLst>
                <a:cxn ang="0">
                  <a:pos x="T0" y="T1"/>
                </a:cxn>
                <a:cxn ang="0">
                  <a:pos x="T2" y="T3"/>
                </a:cxn>
                <a:cxn ang="0">
                  <a:pos x="T4" y="T5"/>
                </a:cxn>
              </a:cxnLst>
              <a:rect l="0" t="0" r="r" b="b"/>
              <a:pathLst>
                <a:path w="134" h="87">
                  <a:moveTo>
                    <a:pt x="134" y="0"/>
                  </a:moveTo>
                  <a:lnTo>
                    <a:pt x="134" y="0"/>
                  </a:lnTo>
                  <a:lnTo>
                    <a:pt x="0" y="87"/>
                  </a:lnTo>
                </a:path>
              </a:pathLst>
            </a:custGeom>
            <a:noFill/>
            <a:ln w="33338" cap="flat">
              <a:solidFill>
                <a:srgbClr val="FF7C3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Freeform 29">
              <a:extLst>
                <a:ext uri="{FF2B5EF4-FFF2-40B4-BE49-F238E27FC236}">
                  <a16:creationId xmlns:a16="http://schemas.microsoft.com/office/drawing/2014/main" id="{86EC59B6-3CA9-4C60-A1A2-FA8DC515AB7B}"/>
                </a:ext>
              </a:extLst>
            </p:cNvPr>
            <p:cNvSpPr>
              <a:spLocks/>
            </p:cNvSpPr>
            <p:nvPr/>
          </p:nvSpPr>
          <p:spPr bwMode="auto">
            <a:xfrm>
              <a:off x="3936" y="1828"/>
              <a:ext cx="34" cy="170"/>
            </a:xfrm>
            <a:custGeom>
              <a:avLst/>
              <a:gdLst>
                <a:gd name="T0" fmla="*/ 0 w 53"/>
                <a:gd name="T1" fmla="*/ 0 h 272"/>
                <a:gd name="T2" fmla="*/ 0 w 53"/>
                <a:gd name="T3" fmla="*/ 0 h 272"/>
                <a:gd name="T4" fmla="*/ 53 w 53"/>
                <a:gd name="T5" fmla="*/ 34 h 272"/>
                <a:gd name="T6" fmla="*/ 53 w 53"/>
                <a:gd name="T7" fmla="*/ 272 h 272"/>
              </a:gdLst>
              <a:ahLst/>
              <a:cxnLst>
                <a:cxn ang="0">
                  <a:pos x="T0" y="T1"/>
                </a:cxn>
                <a:cxn ang="0">
                  <a:pos x="T2" y="T3"/>
                </a:cxn>
                <a:cxn ang="0">
                  <a:pos x="T4" y="T5"/>
                </a:cxn>
                <a:cxn ang="0">
                  <a:pos x="T6" y="T7"/>
                </a:cxn>
              </a:cxnLst>
              <a:rect l="0" t="0" r="r" b="b"/>
              <a:pathLst>
                <a:path w="53" h="272">
                  <a:moveTo>
                    <a:pt x="0" y="0"/>
                  </a:moveTo>
                  <a:lnTo>
                    <a:pt x="0" y="0"/>
                  </a:lnTo>
                  <a:lnTo>
                    <a:pt x="53" y="34"/>
                  </a:lnTo>
                  <a:lnTo>
                    <a:pt x="53" y="272"/>
                  </a:lnTo>
                </a:path>
              </a:pathLst>
            </a:custGeom>
            <a:noFill/>
            <a:ln w="33338" cap="flat">
              <a:gradFill>
                <a:gsLst>
                  <a:gs pos="3000">
                    <a:srgbClr val="FFAC00"/>
                  </a:gs>
                  <a:gs pos="75000">
                    <a:srgbClr val="FF5855"/>
                  </a:gs>
                </a:gsLst>
                <a:lin ang="5400000" scaled="1"/>
              </a:gra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Freeform 30">
              <a:extLst>
                <a:ext uri="{FF2B5EF4-FFF2-40B4-BE49-F238E27FC236}">
                  <a16:creationId xmlns:a16="http://schemas.microsoft.com/office/drawing/2014/main" id="{1D4E3694-644A-4F91-8B14-3546036C8ECE}"/>
                </a:ext>
              </a:extLst>
            </p:cNvPr>
            <p:cNvSpPr>
              <a:spLocks/>
            </p:cNvSpPr>
            <p:nvPr/>
          </p:nvSpPr>
          <p:spPr bwMode="auto">
            <a:xfrm>
              <a:off x="3790" y="1816"/>
              <a:ext cx="43" cy="21"/>
            </a:xfrm>
            <a:custGeom>
              <a:avLst/>
              <a:gdLst>
                <a:gd name="T0" fmla="*/ 0 w 68"/>
                <a:gd name="T1" fmla="*/ 34 h 34"/>
                <a:gd name="T2" fmla="*/ 0 w 68"/>
                <a:gd name="T3" fmla="*/ 34 h 34"/>
                <a:gd name="T4" fmla="*/ 68 w 68"/>
                <a:gd name="T5" fmla="*/ 0 h 34"/>
              </a:gdLst>
              <a:ahLst/>
              <a:cxnLst>
                <a:cxn ang="0">
                  <a:pos x="T0" y="T1"/>
                </a:cxn>
                <a:cxn ang="0">
                  <a:pos x="T2" y="T3"/>
                </a:cxn>
                <a:cxn ang="0">
                  <a:pos x="T4" y="T5"/>
                </a:cxn>
              </a:cxnLst>
              <a:rect l="0" t="0" r="r" b="b"/>
              <a:pathLst>
                <a:path w="68" h="34">
                  <a:moveTo>
                    <a:pt x="0" y="34"/>
                  </a:moveTo>
                  <a:lnTo>
                    <a:pt x="0" y="34"/>
                  </a:lnTo>
                  <a:lnTo>
                    <a:pt x="68" y="0"/>
                  </a:lnTo>
                </a:path>
              </a:pathLst>
            </a:custGeom>
            <a:noFill/>
            <a:ln w="33338" cap="flat">
              <a:solidFill>
                <a:srgbClr val="FFA2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Freeform 31">
              <a:extLst>
                <a:ext uri="{FF2B5EF4-FFF2-40B4-BE49-F238E27FC236}">
                  <a16:creationId xmlns:a16="http://schemas.microsoft.com/office/drawing/2014/main" id="{D23B26F3-E8D3-4950-91F1-34E45CC323DC}"/>
                </a:ext>
              </a:extLst>
            </p:cNvPr>
            <p:cNvSpPr>
              <a:spLocks/>
            </p:cNvSpPr>
            <p:nvPr/>
          </p:nvSpPr>
          <p:spPr bwMode="auto">
            <a:xfrm>
              <a:off x="3834" y="1888"/>
              <a:ext cx="30" cy="16"/>
            </a:xfrm>
            <a:custGeom>
              <a:avLst/>
              <a:gdLst>
                <a:gd name="T0" fmla="*/ 0 w 48"/>
                <a:gd name="T1" fmla="*/ 25 h 25"/>
                <a:gd name="T2" fmla="*/ 0 w 48"/>
                <a:gd name="T3" fmla="*/ 25 h 25"/>
                <a:gd name="T4" fmla="*/ 48 w 48"/>
                <a:gd name="T5" fmla="*/ 0 h 25"/>
              </a:gdLst>
              <a:ahLst/>
              <a:cxnLst>
                <a:cxn ang="0">
                  <a:pos x="T0" y="T1"/>
                </a:cxn>
                <a:cxn ang="0">
                  <a:pos x="T2" y="T3"/>
                </a:cxn>
                <a:cxn ang="0">
                  <a:pos x="T4" y="T5"/>
                </a:cxn>
              </a:cxnLst>
              <a:rect l="0" t="0" r="r" b="b"/>
              <a:pathLst>
                <a:path w="48" h="25">
                  <a:moveTo>
                    <a:pt x="0" y="25"/>
                  </a:moveTo>
                  <a:lnTo>
                    <a:pt x="0" y="25"/>
                  </a:lnTo>
                  <a:lnTo>
                    <a:pt x="48" y="0"/>
                  </a:lnTo>
                </a:path>
              </a:pathLst>
            </a:custGeom>
            <a:noFill/>
            <a:ln w="33338" cap="flat">
              <a:solidFill>
                <a:srgbClr val="FF8A1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Freeform 32">
              <a:extLst>
                <a:ext uri="{FF2B5EF4-FFF2-40B4-BE49-F238E27FC236}">
                  <a16:creationId xmlns:a16="http://schemas.microsoft.com/office/drawing/2014/main" id="{4609516C-6775-4E5C-9A5A-D0FEA2E13BF7}"/>
                </a:ext>
              </a:extLst>
            </p:cNvPr>
            <p:cNvSpPr>
              <a:spLocks/>
            </p:cNvSpPr>
            <p:nvPr/>
          </p:nvSpPr>
          <p:spPr bwMode="auto">
            <a:xfrm>
              <a:off x="3884" y="1963"/>
              <a:ext cx="49" cy="32"/>
            </a:xfrm>
            <a:custGeom>
              <a:avLst/>
              <a:gdLst>
                <a:gd name="T0" fmla="*/ 77 w 77"/>
                <a:gd name="T1" fmla="*/ 0 h 52"/>
                <a:gd name="T2" fmla="*/ 77 w 77"/>
                <a:gd name="T3" fmla="*/ 0 h 52"/>
                <a:gd name="T4" fmla="*/ 0 w 77"/>
                <a:gd name="T5" fmla="*/ 52 h 52"/>
              </a:gdLst>
              <a:ahLst/>
              <a:cxnLst>
                <a:cxn ang="0">
                  <a:pos x="T0" y="T1"/>
                </a:cxn>
                <a:cxn ang="0">
                  <a:pos x="T2" y="T3"/>
                </a:cxn>
                <a:cxn ang="0">
                  <a:pos x="T4" y="T5"/>
                </a:cxn>
              </a:cxnLst>
              <a:rect l="0" t="0" r="r" b="b"/>
              <a:pathLst>
                <a:path w="77" h="52">
                  <a:moveTo>
                    <a:pt x="77" y="0"/>
                  </a:moveTo>
                  <a:lnTo>
                    <a:pt x="77" y="0"/>
                  </a:lnTo>
                  <a:lnTo>
                    <a:pt x="0" y="52"/>
                  </a:lnTo>
                </a:path>
              </a:pathLst>
            </a:custGeom>
            <a:noFill/>
            <a:ln w="33338" cap="flat">
              <a:solidFill>
                <a:srgbClr val="FF6A3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Freeform 33">
              <a:extLst>
                <a:ext uri="{FF2B5EF4-FFF2-40B4-BE49-F238E27FC236}">
                  <a16:creationId xmlns:a16="http://schemas.microsoft.com/office/drawing/2014/main" id="{DFC9D226-B26C-4EC7-9608-32EFC554EE3D}"/>
                </a:ext>
              </a:extLst>
            </p:cNvPr>
            <p:cNvSpPr>
              <a:spLocks/>
            </p:cNvSpPr>
            <p:nvPr/>
          </p:nvSpPr>
          <p:spPr bwMode="auto">
            <a:xfrm>
              <a:off x="3970" y="1683"/>
              <a:ext cx="53" cy="125"/>
            </a:xfrm>
            <a:custGeom>
              <a:avLst/>
              <a:gdLst>
                <a:gd name="T0" fmla="*/ 83 w 83"/>
                <a:gd name="T1" fmla="*/ 200 h 200"/>
                <a:gd name="T2" fmla="*/ 83 w 83"/>
                <a:gd name="T3" fmla="*/ 200 h 200"/>
                <a:gd name="T4" fmla="*/ 0 w 83"/>
                <a:gd name="T5" fmla="*/ 148 h 200"/>
                <a:gd name="T6" fmla="*/ 0 w 83"/>
                <a:gd name="T7" fmla="*/ 0 h 200"/>
              </a:gdLst>
              <a:ahLst/>
              <a:cxnLst>
                <a:cxn ang="0">
                  <a:pos x="T0" y="T1"/>
                </a:cxn>
                <a:cxn ang="0">
                  <a:pos x="T2" y="T3"/>
                </a:cxn>
                <a:cxn ang="0">
                  <a:pos x="T4" y="T5"/>
                </a:cxn>
                <a:cxn ang="0">
                  <a:pos x="T6" y="T7"/>
                </a:cxn>
              </a:cxnLst>
              <a:rect l="0" t="0" r="r" b="b"/>
              <a:pathLst>
                <a:path w="83" h="200">
                  <a:moveTo>
                    <a:pt x="83" y="200"/>
                  </a:moveTo>
                  <a:lnTo>
                    <a:pt x="83" y="200"/>
                  </a:lnTo>
                  <a:lnTo>
                    <a:pt x="0" y="148"/>
                  </a:lnTo>
                  <a:lnTo>
                    <a:pt x="0" y="0"/>
                  </a:lnTo>
                </a:path>
              </a:pathLst>
            </a:custGeom>
            <a:noFill/>
            <a:ln w="33338" cap="flat">
              <a:gradFill>
                <a:gsLst>
                  <a:gs pos="0">
                    <a:srgbClr val="FFA000"/>
                  </a:gs>
                  <a:gs pos="100000">
                    <a:srgbClr val="FF7430"/>
                  </a:gs>
                </a:gsLst>
                <a:lin ang="5400000" scaled="1"/>
              </a:gra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Freeform 34">
              <a:extLst>
                <a:ext uri="{FF2B5EF4-FFF2-40B4-BE49-F238E27FC236}">
                  <a16:creationId xmlns:a16="http://schemas.microsoft.com/office/drawing/2014/main" id="{27F63A9D-1352-4045-9425-72473FD233BF}"/>
                </a:ext>
              </a:extLst>
            </p:cNvPr>
            <p:cNvSpPr>
              <a:spLocks/>
            </p:cNvSpPr>
            <p:nvPr/>
          </p:nvSpPr>
          <p:spPr bwMode="auto">
            <a:xfrm>
              <a:off x="3970" y="1916"/>
              <a:ext cx="53" cy="0"/>
            </a:xfrm>
            <a:custGeom>
              <a:avLst/>
              <a:gdLst>
                <a:gd name="T0" fmla="*/ 0 w 83"/>
                <a:gd name="T1" fmla="*/ 0 w 83"/>
                <a:gd name="T2" fmla="*/ 83 w 83"/>
              </a:gdLst>
              <a:ahLst/>
              <a:cxnLst>
                <a:cxn ang="0">
                  <a:pos x="T0" y="0"/>
                </a:cxn>
                <a:cxn ang="0">
                  <a:pos x="T1" y="0"/>
                </a:cxn>
                <a:cxn ang="0">
                  <a:pos x="T2" y="0"/>
                </a:cxn>
              </a:cxnLst>
              <a:rect l="0" t="0" r="r" b="b"/>
              <a:pathLst>
                <a:path w="83">
                  <a:moveTo>
                    <a:pt x="0" y="0"/>
                  </a:moveTo>
                  <a:lnTo>
                    <a:pt x="0" y="0"/>
                  </a:lnTo>
                  <a:lnTo>
                    <a:pt x="83" y="0"/>
                  </a:lnTo>
                </a:path>
              </a:pathLst>
            </a:custGeom>
            <a:noFill/>
            <a:ln w="33338" cap="flat">
              <a:solidFill>
                <a:srgbClr val="FF773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Freeform 35">
              <a:extLst>
                <a:ext uri="{FF2B5EF4-FFF2-40B4-BE49-F238E27FC236}">
                  <a16:creationId xmlns:a16="http://schemas.microsoft.com/office/drawing/2014/main" id="{4B4DFD94-B996-4B32-96A1-51D1EA4CC1C8}"/>
                </a:ext>
              </a:extLst>
            </p:cNvPr>
            <p:cNvSpPr>
              <a:spLocks/>
            </p:cNvSpPr>
            <p:nvPr/>
          </p:nvSpPr>
          <p:spPr bwMode="auto">
            <a:xfrm>
              <a:off x="4104" y="1858"/>
              <a:ext cx="37" cy="25"/>
            </a:xfrm>
            <a:custGeom>
              <a:avLst/>
              <a:gdLst>
                <a:gd name="T0" fmla="*/ 58 w 58"/>
                <a:gd name="T1" fmla="*/ 40 h 40"/>
                <a:gd name="T2" fmla="*/ 58 w 58"/>
                <a:gd name="T3" fmla="*/ 40 h 40"/>
                <a:gd name="T4" fmla="*/ 0 w 58"/>
                <a:gd name="T5" fmla="*/ 0 h 40"/>
              </a:gdLst>
              <a:ahLst/>
              <a:cxnLst>
                <a:cxn ang="0">
                  <a:pos x="T0" y="T1"/>
                </a:cxn>
                <a:cxn ang="0">
                  <a:pos x="T2" y="T3"/>
                </a:cxn>
                <a:cxn ang="0">
                  <a:pos x="T4" y="T5"/>
                </a:cxn>
              </a:cxnLst>
              <a:rect l="0" t="0" r="r" b="b"/>
              <a:pathLst>
                <a:path w="58" h="40">
                  <a:moveTo>
                    <a:pt x="58" y="40"/>
                  </a:moveTo>
                  <a:lnTo>
                    <a:pt x="58" y="40"/>
                  </a:lnTo>
                  <a:lnTo>
                    <a:pt x="0" y="0"/>
                  </a:lnTo>
                </a:path>
              </a:pathLst>
            </a:custGeom>
            <a:noFill/>
            <a:ln w="33338" cap="flat">
              <a:solidFill>
                <a:srgbClr val="FF4D6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 name="Freeform 36">
              <a:extLst>
                <a:ext uri="{FF2B5EF4-FFF2-40B4-BE49-F238E27FC236}">
                  <a16:creationId xmlns:a16="http://schemas.microsoft.com/office/drawing/2014/main" id="{A7B44860-FD28-4477-B38B-AD0736E53227}"/>
                </a:ext>
              </a:extLst>
            </p:cNvPr>
            <p:cNvSpPr>
              <a:spLocks/>
            </p:cNvSpPr>
            <p:nvPr/>
          </p:nvSpPr>
          <p:spPr bwMode="auto">
            <a:xfrm>
              <a:off x="4064" y="1741"/>
              <a:ext cx="33" cy="0"/>
            </a:xfrm>
            <a:custGeom>
              <a:avLst/>
              <a:gdLst>
                <a:gd name="T0" fmla="*/ 53 w 53"/>
                <a:gd name="T1" fmla="*/ 53 w 53"/>
                <a:gd name="T2" fmla="*/ 0 w 53"/>
              </a:gdLst>
              <a:ahLst/>
              <a:cxnLst>
                <a:cxn ang="0">
                  <a:pos x="T0" y="0"/>
                </a:cxn>
                <a:cxn ang="0">
                  <a:pos x="T1" y="0"/>
                </a:cxn>
                <a:cxn ang="0">
                  <a:pos x="T2" y="0"/>
                </a:cxn>
              </a:cxnLst>
              <a:rect l="0" t="0" r="r" b="b"/>
              <a:pathLst>
                <a:path w="53">
                  <a:moveTo>
                    <a:pt x="53" y="0"/>
                  </a:moveTo>
                  <a:lnTo>
                    <a:pt x="53" y="0"/>
                  </a:lnTo>
                  <a:lnTo>
                    <a:pt x="0" y="0"/>
                  </a:lnTo>
                </a:path>
              </a:pathLst>
            </a:custGeom>
            <a:noFill/>
            <a:ln w="33338" cap="flat">
              <a:solidFill>
                <a:srgbClr val="FF743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51" name="TextBox 50">
            <a:extLst>
              <a:ext uri="{FF2B5EF4-FFF2-40B4-BE49-F238E27FC236}">
                <a16:creationId xmlns:a16="http://schemas.microsoft.com/office/drawing/2014/main" id="{4D911FF2-20B3-414F-AD7C-6AD3B8E140FD}"/>
              </a:ext>
            </a:extLst>
          </p:cNvPr>
          <p:cNvSpPr txBox="1"/>
          <p:nvPr/>
        </p:nvSpPr>
        <p:spPr>
          <a:xfrm>
            <a:off x="457200" y="1001966"/>
            <a:ext cx="1090612" cy="253659"/>
          </a:xfrm>
          <a:prstGeom prst="rect">
            <a:avLst/>
          </a:prstGeom>
          <a:noFill/>
        </p:spPr>
        <p:txBody>
          <a:bodyPr wrap="square" lIns="0" tIns="0" bIns="0" rtlCol="0" anchor="ctr" anchorCtr="0">
            <a:spAutoFit/>
          </a:bodyPr>
          <a:lstStyle/>
          <a:p>
            <a:pPr defTabSz="476219">
              <a:lnSpc>
                <a:spcPct val="80000"/>
              </a:lnSpc>
              <a:spcBef>
                <a:spcPts val="445"/>
              </a:spcBef>
              <a:defRPr/>
            </a:pPr>
            <a:r>
              <a:rPr lang="en-US" sz="2000" b="1" spc="150" dirty="0">
                <a:gradFill>
                  <a:gsLst>
                    <a:gs pos="15000">
                      <a:schemeClr val="accent1"/>
                    </a:gs>
                    <a:gs pos="34000">
                      <a:schemeClr val="accent2"/>
                    </a:gs>
                    <a:gs pos="81000">
                      <a:schemeClr val="accent3"/>
                    </a:gs>
                  </a:gsLst>
                  <a:lin ang="2700000" scaled="0"/>
                </a:gradFill>
                <a:ea typeface="Amazon Ember Light" panose="020B0403020204020204" pitchFamily="34" charset="0"/>
                <a:cs typeface="Amazon Ember Light" panose="020B0403020204020204" pitchFamily="34" charset="0"/>
              </a:rPr>
              <a:t>NEW</a:t>
            </a:r>
          </a:p>
        </p:txBody>
      </p:sp>
      <p:sp>
        <p:nvSpPr>
          <p:cNvPr id="53" name="TextBox 52">
            <a:extLst>
              <a:ext uri="{FF2B5EF4-FFF2-40B4-BE49-F238E27FC236}">
                <a16:creationId xmlns:a16="http://schemas.microsoft.com/office/drawing/2014/main" id="{4CCBDAC8-6689-4FBC-8B0A-947D3AC76141}"/>
              </a:ext>
            </a:extLst>
          </p:cNvPr>
          <p:cNvSpPr txBox="1"/>
          <p:nvPr/>
        </p:nvSpPr>
        <p:spPr bwMode="black">
          <a:xfrm>
            <a:off x="7840980" y="4629150"/>
            <a:ext cx="845820" cy="157343"/>
          </a:xfrm>
          <a:prstGeom prst="rect">
            <a:avLst/>
          </a:prstGeom>
          <a:noFill/>
        </p:spPr>
        <p:txBody>
          <a:bodyPr wrap="square" lIns="0" tIns="0" rIns="0" bIns="0" rtlCol="0" anchor="ctr" anchorCtr="0">
            <a:noAutofit/>
          </a:bodyPr>
          <a:lstStyle/>
          <a:p>
            <a:pPr algn="r"/>
            <a:fld id="{E1628AAE-5A61-43EB-BBD4-97DB23400D9C}" type="slidenum">
              <a:rPr lang="en-US" sz="800" smtClean="0">
                <a:solidFill>
                  <a:schemeClr val="tx1">
                    <a:lumMod val="25000"/>
                    <a:lumOff val="75000"/>
                  </a:schemeClr>
                </a:solidFill>
              </a:rPr>
              <a:t>98</a:t>
            </a:fld>
            <a:endParaRPr lang="en-US" sz="800" dirty="0">
              <a:solidFill>
                <a:schemeClr val="tx1">
                  <a:lumMod val="25000"/>
                  <a:lumOff val="75000"/>
                </a:schemeClr>
              </a:solidFill>
            </a:endParaRPr>
          </a:p>
        </p:txBody>
      </p:sp>
      <p:sp>
        <p:nvSpPr>
          <p:cNvPr id="54" name="TextBox 53">
            <a:extLst>
              <a:ext uri="{FF2B5EF4-FFF2-40B4-BE49-F238E27FC236}">
                <a16:creationId xmlns:a16="http://schemas.microsoft.com/office/drawing/2014/main" id="{28323026-0AF4-4F8C-9AC9-EB3A4427644E}"/>
              </a:ext>
            </a:extLst>
          </p:cNvPr>
          <p:cNvSpPr txBox="1"/>
          <p:nvPr/>
        </p:nvSpPr>
        <p:spPr bwMode="black">
          <a:xfrm>
            <a:off x="4639961" y="4629150"/>
            <a:ext cx="3644419" cy="157343"/>
          </a:xfrm>
          <a:prstGeom prst="rect">
            <a:avLst/>
          </a:prstGeom>
          <a:noFill/>
        </p:spPr>
        <p:txBody>
          <a:bodyPr wrap="square" lIns="0" tIns="0" rIns="0" bIns="0" rtlCol="0" anchor="ctr" anchorCtr="0">
            <a:noAutofit/>
          </a:bodyPr>
          <a:lstStyle/>
          <a:p>
            <a:pPr algn="r"/>
            <a:r>
              <a:rPr lang="en-US" sz="800" dirty="0">
                <a:solidFill>
                  <a:schemeClr val="tx1">
                    <a:lumMod val="25000"/>
                    <a:lumOff val="75000"/>
                  </a:schemeClr>
                </a:solidFill>
              </a:rPr>
              <a:t>© 2020 Amazon Web Services, Inc. or its affiliates. All rights reserved   </a:t>
            </a:r>
            <a:r>
              <a:rPr lang="en-US" sz="800" b="1" dirty="0">
                <a:solidFill>
                  <a:schemeClr val="accent1"/>
                </a:solidFill>
              </a:rPr>
              <a:t>|</a:t>
            </a:r>
          </a:p>
        </p:txBody>
      </p:sp>
      <p:sp>
        <p:nvSpPr>
          <p:cNvPr id="56" name="Oval 55">
            <a:extLst>
              <a:ext uri="{FF2B5EF4-FFF2-40B4-BE49-F238E27FC236}">
                <a16:creationId xmlns:a16="http://schemas.microsoft.com/office/drawing/2014/main" id="{4E1F6CBA-2181-49A1-B2F7-FE41462DD381}"/>
              </a:ext>
            </a:extLst>
          </p:cNvPr>
          <p:cNvSpPr/>
          <p:nvPr/>
        </p:nvSpPr>
        <p:spPr>
          <a:xfrm>
            <a:off x="7055388" y="2466714"/>
            <a:ext cx="73152" cy="73152"/>
          </a:xfrm>
          <a:prstGeom prst="ellipse">
            <a:avLst/>
          </a:prstGeom>
          <a:noFill/>
          <a:ln w="33338" cap="flat">
            <a:gradFill flip="none" rotWithShape="1">
              <a:gsLst>
                <a:gs pos="4000">
                  <a:srgbClr val="FF8C11"/>
                </a:gs>
                <a:gs pos="83000">
                  <a:srgbClr val="FF7A28"/>
                </a:gs>
              </a:gsLst>
              <a:lin ang="2700000" scaled="1"/>
              <a:tileRect/>
            </a:gra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err="1">
              <a:solidFill>
                <a:schemeClr val="tx1"/>
              </a:solidFill>
            </a:endParaRPr>
          </a:p>
        </p:txBody>
      </p:sp>
      <p:sp>
        <p:nvSpPr>
          <p:cNvPr id="57" name="Oval 56">
            <a:extLst>
              <a:ext uri="{FF2B5EF4-FFF2-40B4-BE49-F238E27FC236}">
                <a16:creationId xmlns:a16="http://schemas.microsoft.com/office/drawing/2014/main" id="{C809DBDA-BD85-4B4C-BB1A-10E223D5957B}"/>
              </a:ext>
            </a:extLst>
          </p:cNvPr>
          <p:cNvSpPr/>
          <p:nvPr/>
        </p:nvSpPr>
        <p:spPr>
          <a:xfrm>
            <a:off x="7042842" y="2615540"/>
            <a:ext cx="73152" cy="73152"/>
          </a:xfrm>
          <a:prstGeom prst="ellipse">
            <a:avLst/>
          </a:prstGeom>
          <a:noFill/>
          <a:ln w="33338" cap="flat">
            <a:gradFill flip="none" rotWithShape="1">
              <a:gsLst>
                <a:gs pos="71703">
                  <a:srgbClr val="FF7A29"/>
                </a:gs>
                <a:gs pos="4000">
                  <a:srgbClr val="FF6C55"/>
                </a:gs>
              </a:gsLst>
              <a:lin ang="13500000" scaled="1"/>
              <a:tileRect/>
            </a:gra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err="1">
              <a:solidFill>
                <a:schemeClr val="tx1"/>
              </a:solidFill>
            </a:endParaRPr>
          </a:p>
        </p:txBody>
      </p:sp>
      <p:sp>
        <p:nvSpPr>
          <p:cNvPr id="58" name="Oval 57">
            <a:extLst>
              <a:ext uri="{FF2B5EF4-FFF2-40B4-BE49-F238E27FC236}">
                <a16:creationId xmlns:a16="http://schemas.microsoft.com/office/drawing/2014/main" id="{43690DA8-D9C8-4802-87FD-2CF36E8AFB72}"/>
              </a:ext>
            </a:extLst>
          </p:cNvPr>
          <p:cNvSpPr/>
          <p:nvPr/>
        </p:nvSpPr>
        <p:spPr>
          <a:xfrm>
            <a:off x="7148966" y="2685282"/>
            <a:ext cx="73152" cy="73152"/>
          </a:xfrm>
          <a:prstGeom prst="ellipse">
            <a:avLst/>
          </a:prstGeom>
          <a:noFill/>
          <a:ln w="33338" cap="flat">
            <a:gradFill flip="none" rotWithShape="1">
              <a:gsLst>
                <a:gs pos="4000">
                  <a:srgbClr val="FF6B55"/>
                </a:gs>
                <a:gs pos="86000">
                  <a:srgbClr val="FF4D62"/>
                </a:gs>
              </a:gsLst>
              <a:lin ang="2700000" scaled="1"/>
              <a:tileRect/>
            </a:gra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err="1">
              <a:solidFill>
                <a:schemeClr val="tx1"/>
              </a:solidFill>
            </a:endParaRPr>
          </a:p>
        </p:txBody>
      </p:sp>
      <p:sp>
        <p:nvSpPr>
          <p:cNvPr id="59" name="Oval 58">
            <a:extLst>
              <a:ext uri="{FF2B5EF4-FFF2-40B4-BE49-F238E27FC236}">
                <a16:creationId xmlns:a16="http://schemas.microsoft.com/office/drawing/2014/main" id="{F09B8763-D1EA-4653-B247-81FAE5692D8B}"/>
              </a:ext>
            </a:extLst>
          </p:cNvPr>
          <p:cNvSpPr/>
          <p:nvPr/>
        </p:nvSpPr>
        <p:spPr>
          <a:xfrm>
            <a:off x="7070836" y="2822676"/>
            <a:ext cx="73152" cy="73152"/>
          </a:xfrm>
          <a:prstGeom prst="ellipse">
            <a:avLst/>
          </a:prstGeom>
          <a:noFill/>
          <a:ln w="33338" cap="flat">
            <a:gradFill flip="none" rotWithShape="1">
              <a:gsLst>
                <a:gs pos="4000">
                  <a:srgbClr val="FF7735"/>
                </a:gs>
                <a:gs pos="88000">
                  <a:srgbClr val="FF5D60"/>
                </a:gs>
              </a:gsLst>
              <a:lin ang="2700000" scaled="1"/>
              <a:tileRect/>
            </a:gra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err="1">
              <a:solidFill>
                <a:schemeClr val="tx1"/>
              </a:solidFill>
            </a:endParaRPr>
          </a:p>
        </p:txBody>
      </p:sp>
    </p:spTree>
    <p:extLst>
      <p:ext uri="{BB962C8B-B14F-4D97-AF65-F5344CB8AC3E}">
        <p14:creationId xmlns:p14="http://schemas.microsoft.com/office/powerpoint/2010/main" val="40639572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itle 43">
            <a:extLst>
              <a:ext uri="{FF2B5EF4-FFF2-40B4-BE49-F238E27FC236}">
                <a16:creationId xmlns:a16="http://schemas.microsoft.com/office/drawing/2014/main" id="{8D022D2D-F411-4958-8612-C1E7166F2E1F}"/>
              </a:ext>
            </a:extLst>
          </p:cNvPr>
          <p:cNvSpPr>
            <a:spLocks noGrp="1"/>
          </p:cNvSpPr>
          <p:nvPr>
            <p:ph type="title"/>
          </p:nvPr>
        </p:nvSpPr>
        <p:spPr/>
        <p:txBody>
          <a:bodyPr/>
          <a:lstStyle/>
          <a:p>
            <a:r>
              <a:rPr lang="en-US" dirty="0"/>
              <a:t>Data preparation process for machine learning</a:t>
            </a:r>
          </a:p>
        </p:txBody>
      </p:sp>
      <p:sp>
        <p:nvSpPr>
          <p:cNvPr id="57" name="Text Placeholder 2">
            <a:extLst>
              <a:ext uri="{FF2B5EF4-FFF2-40B4-BE49-F238E27FC236}">
                <a16:creationId xmlns:a16="http://schemas.microsoft.com/office/drawing/2014/main" id="{65CD678C-8311-4D6F-B92D-1B73A731E535}"/>
              </a:ext>
            </a:extLst>
          </p:cNvPr>
          <p:cNvSpPr txBox="1">
            <a:spLocks/>
          </p:cNvSpPr>
          <p:nvPr/>
        </p:nvSpPr>
        <p:spPr>
          <a:xfrm>
            <a:off x="457200" y="2805392"/>
            <a:ext cx="1533254" cy="388424"/>
          </a:xfrm>
          <a:prstGeom prst="rect">
            <a:avLst/>
          </a:prstGeom>
        </p:spPr>
        <p:txBody>
          <a:bodyPr/>
          <a:lstStyle>
            <a:lvl1pPr marL="0" indent="0" algn="l" defTabSz="390083" rtl="0" eaLnBrk="1" latinLnBrk="0" hangingPunct="1">
              <a:lnSpc>
                <a:spcPct val="100000"/>
              </a:lnSpc>
              <a:spcBef>
                <a:spcPts val="427"/>
              </a:spcBef>
              <a:buFont typeface="Arial" panose="020B0604020202020204" pitchFamily="34" charset="0"/>
              <a:buNone/>
              <a:defRPr sz="1200" b="0" i="0" kern="1200">
                <a:solidFill>
                  <a:schemeClr val="bg1"/>
                </a:solidFill>
                <a:latin typeface="+mj-lt"/>
                <a:ea typeface="Amazon Ember Light" panose="020B0403020204020204" pitchFamily="34" charset="0"/>
                <a:cs typeface="Amazon Ember Light" panose="020B0403020204020204" pitchFamily="34" charset="0"/>
              </a:defRPr>
            </a:lvl1pPr>
            <a:lvl2pPr marL="114300" indent="-114300" algn="l" defTabSz="390083" rtl="0" eaLnBrk="1" latinLnBrk="0" hangingPunct="1">
              <a:lnSpc>
                <a:spcPct val="100000"/>
              </a:lnSpc>
              <a:spcBef>
                <a:spcPts val="213"/>
              </a:spcBef>
              <a:buFont typeface="Arial" panose="020B0604020202020204" pitchFamily="34" charset="0"/>
              <a:buChar char="•"/>
              <a:defRPr sz="1024" b="0" i="0" kern="1200">
                <a:solidFill>
                  <a:schemeClr val="bg1"/>
                </a:solidFill>
                <a:latin typeface="+mj-lt"/>
                <a:ea typeface="Amazon Ember Light" panose="020B0403020204020204" pitchFamily="34" charset="0"/>
                <a:cs typeface="Amazon Ember Light" panose="020B0403020204020204" pitchFamily="34" charset="0"/>
              </a:defRPr>
            </a:lvl2pPr>
            <a:lvl3pPr marL="231775" indent="-117475" algn="l" defTabSz="390083" rtl="0" eaLnBrk="1" latinLnBrk="0" hangingPunct="1">
              <a:lnSpc>
                <a:spcPct val="100000"/>
              </a:lnSpc>
              <a:spcBef>
                <a:spcPts val="213"/>
              </a:spcBef>
              <a:buFont typeface="Arial" panose="020B0604020202020204" pitchFamily="34" charset="0"/>
              <a:buChar char="•"/>
              <a:defRPr sz="853" b="0" i="0" kern="1200">
                <a:solidFill>
                  <a:schemeClr val="bg1"/>
                </a:solidFill>
                <a:latin typeface="+mj-lt"/>
                <a:ea typeface="Amazon Ember Light" panose="020B0403020204020204" pitchFamily="34" charset="0"/>
                <a:cs typeface="Amazon Ember Light" panose="020B0403020204020204" pitchFamily="34" charset="0"/>
              </a:defRPr>
            </a:lvl3pPr>
            <a:lvl4pPr marL="341313" indent="-109538" algn="l" defTabSz="390083" rtl="0" eaLnBrk="1" latinLnBrk="0" hangingPunct="1">
              <a:lnSpc>
                <a:spcPct val="100000"/>
              </a:lnSpc>
              <a:spcBef>
                <a:spcPts val="213"/>
              </a:spcBef>
              <a:buFont typeface="Arial" panose="020B0604020202020204" pitchFamily="34" charset="0"/>
              <a:buChar char="•"/>
              <a:defRPr sz="768" b="0" i="0" kern="1200">
                <a:solidFill>
                  <a:schemeClr val="bg1"/>
                </a:solidFill>
                <a:latin typeface="+mj-lt"/>
                <a:ea typeface="Amazon Ember Light" panose="020B0403020204020204" pitchFamily="34" charset="0"/>
                <a:cs typeface="Amazon Ember Light" panose="020B0403020204020204" pitchFamily="34" charset="0"/>
              </a:defRPr>
            </a:lvl4pPr>
            <a:lvl5pPr marL="457200" indent="-115888" algn="l" defTabSz="390083" rtl="0" eaLnBrk="1" latinLnBrk="0" hangingPunct="1">
              <a:lnSpc>
                <a:spcPct val="100000"/>
              </a:lnSpc>
              <a:spcBef>
                <a:spcPts val="213"/>
              </a:spcBef>
              <a:buFont typeface="Arial" panose="020B0604020202020204" pitchFamily="34" charset="0"/>
              <a:buChar char="•"/>
              <a:defRPr sz="768" b="0" i="0" kern="1200">
                <a:solidFill>
                  <a:schemeClr val="bg1"/>
                </a:solidFill>
                <a:latin typeface="+mj-lt"/>
                <a:ea typeface="Amazon Ember Light" panose="020B0403020204020204" pitchFamily="34" charset="0"/>
                <a:cs typeface="Amazon Ember Light" panose="020B0403020204020204" pitchFamily="34" charset="0"/>
              </a:defRPr>
            </a:lvl5pPr>
            <a:lvl6pPr marL="1072728"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6pPr>
            <a:lvl7pPr marL="1267770"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7pPr>
            <a:lvl8pPr marL="1462811"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8pPr>
            <a:lvl9pPr marL="1657853"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9pPr>
          </a:lstStyle>
          <a:p>
            <a:pPr algn="ctr">
              <a:defRPr/>
            </a:pPr>
            <a:r>
              <a:rPr lang="en-US" sz="1400" dirty="0">
                <a:solidFill>
                  <a:prstClr val="white"/>
                </a:solidFill>
                <a:latin typeface="+mn-lt"/>
              </a:rPr>
              <a:t>Collect data</a:t>
            </a:r>
          </a:p>
        </p:txBody>
      </p:sp>
      <p:sp>
        <p:nvSpPr>
          <p:cNvPr id="58" name="Text Placeholder 3">
            <a:extLst>
              <a:ext uri="{FF2B5EF4-FFF2-40B4-BE49-F238E27FC236}">
                <a16:creationId xmlns:a16="http://schemas.microsoft.com/office/drawing/2014/main" id="{36189CEF-5381-4427-890F-5228B4FECDB6}"/>
              </a:ext>
            </a:extLst>
          </p:cNvPr>
          <p:cNvSpPr txBox="1">
            <a:spLocks/>
          </p:cNvSpPr>
          <p:nvPr/>
        </p:nvSpPr>
        <p:spPr>
          <a:xfrm>
            <a:off x="2651457" y="2805392"/>
            <a:ext cx="1533254" cy="388424"/>
          </a:xfrm>
          <a:prstGeom prst="rect">
            <a:avLst/>
          </a:prstGeom>
        </p:spPr>
        <p:txBody>
          <a:bodyPr/>
          <a:lstStyle>
            <a:lvl1pPr marL="0" indent="0" algn="l" defTabSz="390083" rtl="0" eaLnBrk="1" latinLnBrk="0" hangingPunct="1">
              <a:lnSpc>
                <a:spcPct val="100000"/>
              </a:lnSpc>
              <a:spcBef>
                <a:spcPts val="427"/>
              </a:spcBef>
              <a:buFont typeface="Arial" panose="020B0604020202020204" pitchFamily="34" charset="0"/>
              <a:buNone/>
              <a:defRPr sz="1200" b="0" i="0" kern="1200">
                <a:solidFill>
                  <a:schemeClr val="bg1"/>
                </a:solidFill>
                <a:latin typeface="+mj-lt"/>
                <a:ea typeface="Amazon Ember Light" panose="020B0403020204020204" pitchFamily="34" charset="0"/>
                <a:cs typeface="Amazon Ember Light" panose="020B0403020204020204" pitchFamily="34" charset="0"/>
              </a:defRPr>
            </a:lvl1pPr>
            <a:lvl2pPr marL="114300" indent="-114300" algn="l" defTabSz="390083" rtl="0" eaLnBrk="1" latinLnBrk="0" hangingPunct="1">
              <a:lnSpc>
                <a:spcPct val="100000"/>
              </a:lnSpc>
              <a:spcBef>
                <a:spcPts val="213"/>
              </a:spcBef>
              <a:buFont typeface="Arial" panose="020B0604020202020204" pitchFamily="34" charset="0"/>
              <a:buChar char="•"/>
              <a:defRPr sz="1024" b="0" i="0" kern="1200">
                <a:solidFill>
                  <a:schemeClr val="bg1"/>
                </a:solidFill>
                <a:latin typeface="+mj-lt"/>
                <a:ea typeface="Amazon Ember Light" panose="020B0403020204020204" pitchFamily="34" charset="0"/>
                <a:cs typeface="Amazon Ember Light" panose="020B0403020204020204" pitchFamily="34" charset="0"/>
              </a:defRPr>
            </a:lvl2pPr>
            <a:lvl3pPr marL="231775" indent="-117475" algn="l" defTabSz="390083" rtl="0" eaLnBrk="1" latinLnBrk="0" hangingPunct="1">
              <a:lnSpc>
                <a:spcPct val="100000"/>
              </a:lnSpc>
              <a:spcBef>
                <a:spcPts val="213"/>
              </a:spcBef>
              <a:buFont typeface="Arial" panose="020B0604020202020204" pitchFamily="34" charset="0"/>
              <a:buChar char="•"/>
              <a:defRPr sz="853" b="0" i="0" kern="1200">
                <a:solidFill>
                  <a:schemeClr val="bg1"/>
                </a:solidFill>
                <a:latin typeface="+mj-lt"/>
                <a:ea typeface="Amazon Ember Light" panose="020B0403020204020204" pitchFamily="34" charset="0"/>
                <a:cs typeface="Amazon Ember Light" panose="020B0403020204020204" pitchFamily="34" charset="0"/>
              </a:defRPr>
            </a:lvl3pPr>
            <a:lvl4pPr marL="341313" indent="-109538" algn="l" defTabSz="390083" rtl="0" eaLnBrk="1" latinLnBrk="0" hangingPunct="1">
              <a:lnSpc>
                <a:spcPct val="100000"/>
              </a:lnSpc>
              <a:spcBef>
                <a:spcPts val="213"/>
              </a:spcBef>
              <a:buFont typeface="Arial" panose="020B0604020202020204" pitchFamily="34" charset="0"/>
              <a:buChar char="•"/>
              <a:defRPr sz="768" b="0" i="0" kern="1200">
                <a:solidFill>
                  <a:schemeClr val="bg1"/>
                </a:solidFill>
                <a:latin typeface="+mj-lt"/>
                <a:ea typeface="Amazon Ember Light" panose="020B0403020204020204" pitchFamily="34" charset="0"/>
                <a:cs typeface="Amazon Ember Light" panose="020B0403020204020204" pitchFamily="34" charset="0"/>
              </a:defRPr>
            </a:lvl4pPr>
            <a:lvl5pPr marL="457200" indent="-115888" algn="l" defTabSz="390083" rtl="0" eaLnBrk="1" latinLnBrk="0" hangingPunct="1">
              <a:lnSpc>
                <a:spcPct val="100000"/>
              </a:lnSpc>
              <a:spcBef>
                <a:spcPts val="213"/>
              </a:spcBef>
              <a:buFont typeface="Arial" panose="020B0604020202020204" pitchFamily="34" charset="0"/>
              <a:buChar char="•"/>
              <a:defRPr sz="768" b="0" i="0" kern="1200">
                <a:solidFill>
                  <a:schemeClr val="bg1"/>
                </a:solidFill>
                <a:latin typeface="+mj-lt"/>
                <a:ea typeface="Amazon Ember Light" panose="020B0403020204020204" pitchFamily="34" charset="0"/>
                <a:cs typeface="Amazon Ember Light" panose="020B0403020204020204" pitchFamily="34" charset="0"/>
              </a:defRPr>
            </a:lvl5pPr>
            <a:lvl6pPr marL="1072728"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6pPr>
            <a:lvl7pPr marL="1267770"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7pPr>
            <a:lvl8pPr marL="1462811"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8pPr>
            <a:lvl9pPr marL="1657853"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9pPr>
          </a:lstStyle>
          <a:p>
            <a:pPr algn="ctr">
              <a:defRPr/>
            </a:pPr>
            <a:r>
              <a:rPr lang="en-US" sz="1400">
                <a:solidFill>
                  <a:prstClr val="white"/>
                </a:solidFill>
                <a:latin typeface="+mn-lt"/>
              </a:rPr>
              <a:t>Prepare data</a:t>
            </a:r>
            <a:endParaRPr lang="en-US" sz="1400" dirty="0">
              <a:solidFill>
                <a:prstClr val="white"/>
              </a:solidFill>
              <a:latin typeface="+mn-lt"/>
            </a:endParaRPr>
          </a:p>
        </p:txBody>
      </p:sp>
      <p:sp>
        <p:nvSpPr>
          <p:cNvPr id="59" name="Text Placeholder 4">
            <a:extLst>
              <a:ext uri="{FF2B5EF4-FFF2-40B4-BE49-F238E27FC236}">
                <a16:creationId xmlns:a16="http://schemas.microsoft.com/office/drawing/2014/main" id="{A4959071-CF3B-4C9C-A7E0-1AE24E3281DD}"/>
              </a:ext>
            </a:extLst>
          </p:cNvPr>
          <p:cNvSpPr txBox="1">
            <a:spLocks/>
          </p:cNvSpPr>
          <p:nvPr/>
        </p:nvSpPr>
        <p:spPr>
          <a:xfrm>
            <a:off x="4845714" y="2805392"/>
            <a:ext cx="1533254" cy="388424"/>
          </a:xfrm>
          <a:prstGeom prst="rect">
            <a:avLst/>
          </a:prstGeom>
        </p:spPr>
        <p:txBody>
          <a:bodyPr/>
          <a:lstStyle>
            <a:lvl1pPr marL="0" indent="0" algn="l" defTabSz="390083" rtl="0" eaLnBrk="1" latinLnBrk="0" hangingPunct="1">
              <a:lnSpc>
                <a:spcPct val="100000"/>
              </a:lnSpc>
              <a:spcBef>
                <a:spcPts val="427"/>
              </a:spcBef>
              <a:buFont typeface="Arial" panose="020B0604020202020204" pitchFamily="34" charset="0"/>
              <a:buNone/>
              <a:defRPr sz="1200" b="0" i="0" kern="1200">
                <a:solidFill>
                  <a:schemeClr val="bg1"/>
                </a:solidFill>
                <a:latin typeface="+mj-lt"/>
                <a:ea typeface="Amazon Ember Light" panose="020B0403020204020204" pitchFamily="34" charset="0"/>
                <a:cs typeface="Amazon Ember Light" panose="020B0403020204020204" pitchFamily="34" charset="0"/>
              </a:defRPr>
            </a:lvl1pPr>
            <a:lvl2pPr marL="114300" indent="-114300" algn="l" defTabSz="390083" rtl="0" eaLnBrk="1" latinLnBrk="0" hangingPunct="1">
              <a:lnSpc>
                <a:spcPct val="100000"/>
              </a:lnSpc>
              <a:spcBef>
                <a:spcPts val="213"/>
              </a:spcBef>
              <a:buFont typeface="Arial" panose="020B0604020202020204" pitchFamily="34" charset="0"/>
              <a:buChar char="•"/>
              <a:defRPr sz="1024" b="0" i="0" kern="1200">
                <a:solidFill>
                  <a:schemeClr val="bg1"/>
                </a:solidFill>
                <a:latin typeface="+mj-lt"/>
                <a:ea typeface="Amazon Ember Light" panose="020B0403020204020204" pitchFamily="34" charset="0"/>
                <a:cs typeface="Amazon Ember Light" panose="020B0403020204020204" pitchFamily="34" charset="0"/>
              </a:defRPr>
            </a:lvl2pPr>
            <a:lvl3pPr marL="231775" indent="-117475" algn="l" defTabSz="390083" rtl="0" eaLnBrk="1" latinLnBrk="0" hangingPunct="1">
              <a:lnSpc>
                <a:spcPct val="100000"/>
              </a:lnSpc>
              <a:spcBef>
                <a:spcPts val="213"/>
              </a:spcBef>
              <a:buFont typeface="Arial" panose="020B0604020202020204" pitchFamily="34" charset="0"/>
              <a:buChar char="•"/>
              <a:defRPr sz="853" b="0" i="0" kern="1200">
                <a:solidFill>
                  <a:schemeClr val="bg1"/>
                </a:solidFill>
                <a:latin typeface="+mj-lt"/>
                <a:ea typeface="Amazon Ember Light" panose="020B0403020204020204" pitchFamily="34" charset="0"/>
                <a:cs typeface="Amazon Ember Light" panose="020B0403020204020204" pitchFamily="34" charset="0"/>
              </a:defRPr>
            </a:lvl3pPr>
            <a:lvl4pPr marL="341313" indent="-109538" algn="l" defTabSz="390083" rtl="0" eaLnBrk="1" latinLnBrk="0" hangingPunct="1">
              <a:lnSpc>
                <a:spcPct val="100000"/>
              </a:lnSpc>
              <a:spcBef>
                <a:spcPts val="213"/>
              </a:spcBef>
              <a:buFont typeface="Arial" panose="020B0604020202020204" pitchFamily="34" charset="0"/>
              <a:buChar char="•"/>
              <a:defRPr sz="768" b="0" i="0" kern="1200">
                <a:solidFill>
                  <a:schemeClr val="bg1"/>
                </a:solidFill>
                <a:latin typeface="+mj-lt"/>
                <a:ea typeface="Amazon Ember Light" panose="020B0403020204020204" pitchFamily="34" charset="0"/>
                <a:cs typeface="Amazon Ember Light" panose="020B0403020204020204" pitchFamily="34" charset="0"/>
              </a:defRPr>
            </a:lvl4pPr>
            <a:lvl5pPr marL="457200" indent="-115888" algn="l" defTabSz="390083" rtl="0" eaLnBrk="1" latinLnBrk="0" hangingPunct="1">
              <a:lnSpc>
                <a:spcPct val="100000"/>
              </a:lnSpc>
              <a:spcBef>
                <a:spcPts val="213"/>
              </a:spcBef>
              <a:buFont typeface="Arial" panose="020B0604020202020204" pitchFamily="34" charset="0"/>
              <a:buChar char="•"/>
              <a:defRPr sz="768" b="0" i="0" kern="1200">
                <a:solidFill>
                  <a:schemeClr val="bg1"/>
                </a:solidFill>
                <a:latin typeface="+mj-lt"/>
                <a:ea typeface="Amazon Ember Light" panose="020B0403020204020204" pitchFamily="34" charset="0"/>
                <a:cs typeface="Amazon Ember Light" panose="020B0403020204020204" pitchFamily="34" charset="0"/>
              </a:defRPr>
            </a:lvl5pPr>
            <a:lvl6pPr marL="1072728"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6pPr>
            <a:lvl7pPr marL="1267770"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7pPr>
            <a:lvl8pPr marL="1462811"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8pPr>
            <a:lvl9pPr marL="1657853"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9pPr>
          </a:lstStyle>
          <a:p>
            <a:pPr algn="ctr">
              <a:defRPr/>
            </a:pPr>
            <a:r>
              <a:rPr lang="en-US" sz="1400" dirty="0">
                <a:solidFill>
                  <a:prstClr val="white"/>
                </a:solidFill>
                <a:latin typeface="+mn-lt"/>
              </a:rPr>
              <a:t>Transform data</a:t>
            </a:r>
          </a:p>
        </p:txBody>
      </p:sp>
      <p:sp>
        <p:nvSpPr>
          <p:cNvPr id="60" name="Text Placeholder 5">
            <a:extLst>
              <a:ext uri="{FF2B5EF4-FFF2-40B4-BE49-F238E27FC236}">
                <a16:creationId xmlns:a16="http://schemas.microsoft.com/office/drawing/2014/main" id="{AADAF800-8664-4589-8879-A01053156E50}"/>
              </a:ext>
            </a:extLst>
          </p:cNvPr>
          <p:cNvSpPr txBox="1">
            <a:spLocks/>
          </p:cNvSpPr>
          <p:nvPr/>
        </p:nvSpPr>
        <p:spPr>
          <a:xfrm>
            <a:off x="6926397" y="2805392"/>
            <a:ext cx="1760403" cy="388424"/>
          </a:xfrm>
          <a:prstGeom prst="rect">
            <a:avLst/>
          </a:prstGeom>
        </p:spPr>
        <p:txBody>
          <a:bodyPr/>
          <a:lstStyle>
            <a:lvl1pPr marL="0" indent="0" algn="l" defTabSz="390083" rtl="0" eaLnBrk="1" latinLnBrk="0" hangingPunct="1">
              <a:lnSpc>
                <a:spcPct val="100000"/>
              </a:lnSpc>
              <a:spcBef>
                <a:spcPts val="427"/>
              </a:spcBef>
              <a:buFont typeface="Arial" panose="020B0604020202020204" pitchFamily="34" charset="0"/>
              <a:buNone/>
              <a:defRPr sz="1200" b="0" i="0" kern="1200">
                <a:solidFill>
                  <a:schemeClr val="bg1"/>
                </a:solidFill>
                <a:latin typeface="+mj-lt"/>
                <a:ea typeface="Amazon Ember Light" panose="020B0403020204020204" pitchFamily="34" charset="0"/>
                <a:cs typeface="Amazon Ember Light" panose="020B0403020204020204" pitchFamily="34" charset="0"/>
              </a:defRPr>
            </a:lvl1pPr>
            <a:lvl2pPr marL="114300" indent="-114300" algn="l" defTabSz="390083" rtl="0" eaLnBrk="1" latinLnBrk="0" hangingPunct="1">
              <a:lnSpc>
                <a:spcPct val="100000"/>
              </a:lnSpc>
              <a:spcBef>
                <a:spcPts val="213"/>
              </a:spcBef>
              <a:buFont typeface="Arial" panose="020B0604020202020204" pitchFamily="34" charset="0"/>
              <a:buChar char="•"/>
              <a:defRPr sz="1024" b="0" i="0" kern="1200">
                <a:solidFill>
                  <a:schemeClr val="bg1"/>
                </a:solidFill>
                <a:latin typeface="+mj-lt"/>
                <a:ea typeface="Amazon Ember Light" panose="020B0403020204020204" pitchFamily="34" charset="0"/>
                <a:cs typeface="Amazon Ember Light" panose="020B0403020204020204" pitchFamily="34" charset="0"/>
              </a:defRPr>
            </a:lvl2pPr>
            <a:lvl3pPr marL="231775" indent="-117475" algn="l" defTabSz="390083" rtl="0" eaLnBrk="1" latinLnBrk="0" hangingPunct="1">
              <a:lnSpc>
                <a:spcPct val="100000"/>
              </a:lnSpc>
              <a:spcBef>
                <a:spcPts val="213"/>
              </a:spcBef>
              <a:buFont typeface="Arial" panose="020B0604020202020204" pitchFamily="34" charset="0"/>
              <a:buChar char="•"/>
              <a:defRPr sz="853" b="0" i="0" kern="1200">
                <a:solidFill>
                  <a:schemeClr val="bg1"/>
                </a:solidFill>
                <a:latin typeface="+mj-lt"/>
                <a:ea typeface="Amazon Ember Light" panose="020B0403020204020204" pitchFamily="34" charset="0"/>
                <a:cs typeface="Amazon Ember Light" panose="020B0403020204020204" pitchFamily="34" charset="0"/>
              </a:defRPr>
            </a:lvl3pPr>
            <a:lvl4pPr marL="341313" indent="-109538" algn="l" defTabSz="390083" rtl="0" eaLnBrk="1" latinLnBrk="0" hangingPunct="1">
              <a:lnSpc>
                <a:spcPct val="100000"/>
              </a:lnSpc>
              <a:spcBef>
                <a:spcPts val="213"/>
              </a:spcBef>
              <a:buFont typeface="Arial" panose="020B0604020202020204" pitchFamily="34" charset="0"/>
              <a:buChar char="•"/>
              <a:defRPr sz="768" b="0" i="0" kern="1200">
                <a:solidFill>
                  <a:schemeClr val="bg1"/>
                </a:solidFill>
                <a:latin typeface="+mj-lt"/>
                <a:ea typeface="Amazon Ember Light" panose="020B0403020204020204" pitchFamily="34" charset="0"/>
                <a:cs typeface="Amazon Ember Light" panose="020B0403020204020204" pitchFamily="34" charset="0"/>
              </a:defRPr>
            </a:lvl4pPr>
            <a:lvl5pPr marL="457200" indent="-115888" algn="l" defTabSz="390083" rtl="0" eaLnBrk="1" latinLnBrk="0" hangingPunct="1">
              <a:lnSpc>
                <a:spcPct val="100000"/>
              </a:lnSpc>
              <a:spcBef>
                <a:spcPts val="213"/>
              </a:spcBef>
              <a:buFont typeface="Arial" panose="020B0604020202020204" pitchFamily="34" charset="0"/>
              <a:buChar char="•"/>
              <a:defRPr sz="768" b="0" i="0" kern="1200">
                <a:solidFill>
                  <a:schemeClr val="bg1"/>
                </a:solidFill>
                <a:latin typeface="+mj-lt"/>
                <a:ea typeface="Amazon Ember Light" panose="020B0403020204020204" pitchFamily="34" charset="0"/>
                <a:cs typeface="Amazon Ember Light" panose="020B0403020204020204" pitchFamily="34" charset="0"/>
              </a:defRPr>
            </a:lvl5pPr>
            <a:lvl6pPr marL="1072728"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6pPr>
            <a:lvl7pPr marL="1267770"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7pPr>
            <a:lvl8pPr marL="1462811"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8pPr>
            <a:lvl9pPr marL="1657853"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9pPr>
          </a:lstStyle>
          <a:p>
            <a:pPr algn="ctr">
              <a:defRPr/>
            </a:pPr>
            <a:r>
              <a:rPr lang="en-US" sz="1400">
                <a:solidFill>
                  <a:prstClr val="white"/>
                </a:solidFill>
                <a:latin typeface="+mn-lt"/>
              </a:rPr>
              <a:t>Pipeline data prep</a:t>
            </a:r>
            <a:endParaRPr lang="en-US" sz="1400" dirty="0">
              <a:solidFill>
                <a:prstClr val="white"/>
              </a:solidFill>
              <a:latin typeface="+mn-lt"/>
            </a:endParaRPr>
          </a:p>
        </p:txBody>
      </p:sp>
      <p:grpSp>
        <p:nvGrpSpPr>
          <p:cNvPr id="61" name="Group 60">
            <a:extLst>
              <a:ext uri="{FF2B5EF4-FFF2-40B4-BE49-F238E27FC236}">
                <a16:creationId xmlns:a16="http://schemas.microsoft.com/office/drawing/2014/main" id="{B9D5275B-DB03-4146-9DC8-C125752A750A}"/>
              </a:ext>
            </a:extLst>
          </p:cNvPr>
          <p:cNvGrpSpPr/>
          <p:nvPr/>
        </p:nvGrpSpPr>
        <p:grpSpPr>
          <a:xfrm>
            <a:off x="919759" y="1949684"/>
            <a:ext cx="608137" cy="667245"/>
            <a:chOff x="1058863" y="909638"/>
            <a:chExt cx="735012" cy="806451"/>
          </a:xfrm>
        </p:grpSpPr>
        <p:sp>
          <p:nvSpPr>
            <p:cNvPr id="62" name="Freeform 5">
              <a:extLst>
                <a:ext uri="{FF2B5EF4-FFF2-40B4-BE49-F238E27FC236}">
                  <a16:creationId xmlns:a16="http://schemas.microsoft.com/office/drawing/2014/main" id="{F8DF01E4-7494-4E82-AE5F-4D2505FAC14B}"/>
                </a:ext>
              </a:extLst>
            </p:cNvPr>
            <p:cNvSpPr>
              <a:spLocks noEditPoints="1"/>
            </p:cNvSpPr>
            <p:nvPr/>
          </p:nvSpPr>
          <p:spPr bwMode="auto">
            <a:xfrm>
              <a:off x="1093788" y="1001713"/>
              <a:ext cx="179387" cy="530225"/>
            </a:xfrm>
            <a:custGeom>
              <a:avLst/>
              <a:gdLst>
                <a:gd name="T0" fmla="*/ 30 w 47"/>
                <a:gd name="T1" fmla="*/ 25 h 139"/>
                <a:gd name="T2" fmla="*/ 32 w 47"/>
                <a:gd name="T3" fmla="*/ 16 h 139"/>
                <a:gd name="T4" fmla="*/ 16 w 47"/>
                <a:gd name="T5" fmla="*/ 0 h 139"/>
                <a:gd name="T6" fmla="*/ 0 w 47"/>
                <a:gd name="T7" fmla="*/ 16 h 139"/>
                <a:gd name="T8" fmla="*/ 16 w 47"/>
                <a:gd name="T9" fmla="*/ 32 h 139"/>
                <a:gd name="T10" fmla="*/ 24 w 47"/>
                <a:gd name="T11" fmla="*/ 30 h 139"/>
                <a:gd name="T12" fmla="*/ 39 w 47"/>
                <a:gd name="T13" fmla="*/ 46 h 139"/>
                <a:gd name="T14" fmla="*/ 39 w 47"/>
                <a:gd name="T15" fmla="*/ 139 h 139"/>
                <a:gd name="T16" fmla="*/ 47 w 47"/>
                <a:gd name="T17" fmla="*/ 139 h 139"/>
                <a:gd name="T18" fmla="*/ 47 w 47"/>
                <a:gd name="T19" fmla="*/ 44 h 139"/>
                <a:gd name="T20" fmla="*/ 46 w 47"/>
                <a:gd name="T21" fmla="*/ 42 h 139"/>
                <a:gd name="T22" fmla="*/ 30 w 47"/>
                <a:gd name="T23" fmla="*/ 25 h 139"/>
                <a:gd name="T24" fmla="*/ 8 w 47"/>
                <a:gd name="T25" fmla="*/ 16 h 139"/>
                <a:gd name="T26" fmla="*/ 16 w 47"/>
                <a:gd name="T27" fmla="*/ 8 h 139"/>
                <a:gd name="T28" fmla="*/ 24 w 47"/>
                <a:gd name="T29" fmla="*/ 16 h 139"/>
                <a:gd name="T30" fmla="*/ 16 w 47"/>
                <a:gd name="T31" fmla="*/ 24 h 139"/>
                <a:gd name="T32" fmla="*/ 8 w 47"/>
                <a:gd name="T33" fmla="*/ 16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7" h="139">
                  <a:moveTo>
                    <a:pt x="30" y="25"/>
                  </a:moveTo>
                  <a:cubicBezTo>
                    <a:pt x="31" y="22"/>
                    <a:pt x="32" y="19"/>
                    <a:pt x="32" y="16"/>
                  </a:cubicBezTo>
                  <a:cubicBezTo>
                    <a:pt x="32" y="8"/>
                    <a:pt x="25" y="0"/>
                    <a:pt x="16" y="0"/>
                  </a:cubicBezTo>
                  <a:cubicBezTo>
                    <a:pt x="8" y="0"/>
                    <a:pt x="0" y="8"/>
                    <a:pt x="0" y="16"/>
                  </a:cubicBezTo>
                  <a:cubicBezTo>
                    <a:pt x="0" y="25"/>
                    <a:pt x="8" y="32"/>
                    <a:pt x="16" y="32"/>
                  </a:cubicBezTo>
                  <a:cubicBezTo>
                    <a:pt x="19" y="32"/>
                    <a:pt x="21" y="32"/>
                    <a:pt x="24" y="30"/>
                  </a:cubicBezTo>
                  <a:cubicBezTo>
                    <a:pt x="39" y="46"/>
                    <a:pt x="39" y="46"/>
                    <a:pt x="39" y="46"/>
                  </a:cubicBezTo>
                  <a:cubicBezTo>
                    <a:pt x="39" y="139"/>
                    <a:pt x="39" y="139"/>
                    <a:pt x="39" y="139"/>
                  </a:cubicBezTo>
                  <a:cubicBezTo>
                    <a:pt x="47" y="139"/>
                    <a:pt x="47" y="139"/>
                    <a:pt x="47" y="139"/>
                  </a:cubicBezTo>
                  <a:cubicBezTo>
                    <a:pt x="47" y="44"/>
                    <a:pt x="47" y="44"/>
                    <a:pt x="47" y="44"/>
                  </a:cubicBezTo>
                  <a:cubicBezTo>
                    <a:pt x="47" y="43"/>
                    <a:pt x="47" y="42"/>
                    <a:pt x="46" y="42"/>
                  </a:cubicBezTo>
                  <a:lnTo>
                    <a:pt x="30" y="25"/>
                  </a:lnTo>
                  <a:close/>
                  <a:moveTo>
                    <a:pt x="8" y="16"/>
                  </a:moveTo>
                  <a:cubicBezTo>
                    <a:pt x="8" y="12"/>
                    <a:pt x="12" y="8"/>
                    <a:pt x="16" y="8"/>
                  </a:cubicBezTo>
                  <a:cubicBezTo>
                    <a:pt x="21" y="8"/>
                    <a:pt x="24" y="12"/>
                    <a:pt x="24" y="16"/>
                  </a:cubicBezTo>
                  <a:cubicBezTo>
                    <a:pt x="24" y="21"/>
                    <a:pt x="21" y="24"/>
                    <a:pt x="16" y="24"/>
                  </a:cubicBezTo>
                  <a:cubicBezTo>
                    <a:pt x="12" y="24"/>
                    <a:pt x="8" y="21"/>
                    <a:pt x="8" y="16"/>
                  </a:cubicBezTo>
                  <a:close/>
                </a:path>
              </a:pathLst>
            </a:custGeom>
            <a:solidFill>
              <a:sysClr val="window" lastClr="FFFFFF"/>
            </a:solidFill>
            <a:ln w="9525" cap="flat">
              <a:noFill/>
              <a:prstDash val="solid"/>
              <a:miter/>
            </a:ln>
          </p:spPr>
          <p:txBody>
            <a:bodyPr rtlCol="0" anchor="ct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mazon Ember Heavy"/>
              </a:endParaRPr>
            </a:p>
          </p:txBody>
        </p:sp>
        <p:sp>
          <p:nvSpPr>
            <p:cNvPr id="63" name="Freeform 6">
              <a:extLst>
                <a:ext uri="{FF2B5EF4-FFF2-40B4-BE49-F238E27FC236}">
                  <a16:creationId xmlns:a16="http://schemas.microsoft.com/office/drawing/2014/main" id="{2E995695-D474-4B78-AD6F-B898D71BADEC}"/>
                </a:ext>
              </a:extLst>
            </p:cNvPr>
            <p:cNvSpPr>
              <a:spLocks noEditPoints="1"/>
            </p:cNvSpPr>
            <p:nvPr/>
          </p:nvSpPr>
          <p:spPr bwMode="auto">
            <a:xfrm>
              <a:off x="1227138" y="909638"/>
              <a:ext cx="138112" cy="622300"/>
            </a:xfrm>
            <a:custGeom>
              <a:avLst/>
              <a:gdLst>
                <a:gd name="T0" fmla="*/ 20 w 36"/>
                <a:gd name="T1" fmla="*/ 47 h 163"/>
                <a:gd name="T2" fmla="*/ 20 w 36"/>
                <a:gd name="T3" fmla="*/ 32 h 163"/>
                <a:gd name="T4" fmla="*/ 33 w 36"/>
                <a:gd name="T5" fmla="*/ 16 h 163"/>
                <a:gd name="T6" fmla="*/ 17 w 36"/>
                <a:gd name="T7" fmla="*/ 0 h 163"/>
                <a:gd name="T8" fmla="*/ 0 w 36"/>
                <a:gd name="T9" fmla="*/ 16 h 163"/>
                <a:gd name="T10" fmla="*/ 12 w 36"/>
                <a:gd name="T11" fmla="*/ 32 h 163"/>
                <a:gd name="T12" fmla="*/ 12 w 36"/>
                <a:gd name="T13" fmla="*/ 48 h 163"/>
                <a:gd name="T14" fmla="*/ 13 w 36"/>
                <a:gd name="T15" fmla="*/ 51 h 163"/>
                <a:gd name="T16" fmla="*/ 28 w 36"/>
                <a:gd name="T17" fmla="*/ 66 h 163"/>
                <a:gd name="T18" fmla="*/ 28 w 36"/>
                <a:gd name="T19" fmla="*/ 163 h 163"/>
                <a:gd name="T20" fmla="*/ 36 w 36"/>
                <a:gd name="T21" fmla="*/ 163 h 163"/>
                <a:gd name="T22" fmla="*/ 36 w 36"/>
                <a:gd name="T23" fmla="*/ 64 h 163"/>
                <a:gd name="T24" fmla="*/ 35 w 36"/>
                <a:gd name="T25" fmla="*/ 62 h 163"/>
                <a:gd name="T26" fmla="*/ 20 w 36"/>
                <a:gd name="T27" fmla="*/ 47 h 163"/>
                <a:gd name="T28" fmla="*/ 9 w 36"/>
                <a:gd name="T29" fmla="*/ 16 h 163"/>
                <a:gd name="T30" fmla="*/ 17 w 36"/>
                <a:gd name="T31" fmla="*/ 8 h 163"/>
                <a:gd name="T32" fmla="*/ 25 w 36"/>
                <a:gd name="T33" fmla="*/ 16 h 163"/>
                <a:gd name="T34" fmla="*/ 17 w 36"/>
                <a:gd name="T35" fmla="*/ 24 h 163"/>
                <a:gd name="T36" fmla="*/ 9 w 36"/>
                <a:gd name="T37" fmla="*/ 1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 h="163">
                  <a:moveTo>
                    <a:pt x="20" y="47"/>
                  </a:moveTo>
                  <a:cubicBezTo>
                    <a:pt x="20" y="32"/>
                    <a:pt x="20" y="32"/>
                    <a:pt x="20" y="32"/>
                  </a:cubicBezTo>
                  <a:cubicBezTo>
                    <a:pt x="28" y="30"/>
                    <a:pt x="33" y="24"/>
                    <a:pt x="33" y="16"/>
                  </a:cubicBezTo>
                  <a:cubicBezTo>
                    <a:pt x="33" y="8"/>
                    <a:pt x="26" y="0"/>
                    <a:pt x="17" y="0"/>
                  </a:cubicBezTo>
                  <a:cubicBezTo>
                    <a:pt x="8" y="0"/>
                    <a:pt x="0" y="8"/>
                    <a:pt x="0" y="16"/>
                  </a:cubicBezTo>
                  <a:cubicBezTo>
                    <a:pt x="0" y="24"/>
                    <a:pt x="8" y="30"/>
                    <a:pt x="12" y="32"/>
                  </a:cubicBezTo>
                  <a:cubicBezTo>
                    <a:pt x="12" y="48"/>
                    <a:pt x="12" y="48"/>
                    <a:pt x="12" y="48"/>
                  </a:cubicBezTo>
                  <a:cubicBezTo>
                    <a:pt x="12" y="50"/>
                    <a:pt x="12" y="51"/>
                    <a:pt x="13" y="51"/>
                  </a:cubicBezTo>
                  <a:cubicBezTo>
                    <a:pt x="28" y="66"/>
                    <a:pt x="28" y="66"/>
                    <a:pt x="28" y="66"/>
                  </a:cubicBezTo>
                  <a:cubicBezTo>
                    <a:pt x="28" y="163"/>
                    <a:pt x="28" y="163"/>
                    <a:pt x="28" y="163"/>
                  </a:cubicBezTo>
                  <a:cubicBezTo>
                    <a:pt x="36" y="163"/>
                    <a:pt x="36" y="163"/>
                    <a:pt x="36" y="163"/>
                  </a:cubicBezTo>
                  <a:cubicBezTo>
                    <a:pt x="36" y="64"/>
                    <a:pt x="36" y="64"/>
                    <a:pt x="36" y="64"/>
                  </a:cubicBezTo>
                  <a:cubicBezTo>
                    <a:pt x="36" y="63"/>
                    <a:pt x="36" y="62"/>
                    <a:pt x="35" y="62"/>
                  </a:cubicBezTo>
                  <a:lnTo>
                    <a:pt x="20" y="47"/>
                  </a:lnTo>
                  <a:close/>
                  <a:moveTo>
                    <a:pt x="9" y="16"/>
                  </a:moveTo>
                  <a:cubicBezTo>
                    <a:pt x="9" y="12"/>
                    <a:pt x="13" y="8"/>
                    <a:pt x="17" y="8"/>
                  </a:cubicBezTo>
                  <a:cubicBezTo>
                    <a:pt x="22" y="8"/>
                    <a:pt x="25" y="12"/>
                    <a:pt x="25" y="16"/>
                  </a:cubicBezTo>
                  <a:cubicBezTo>
                    <a:pt x="25" y="21"/>
                    <a:pt x="22" y="24"/>
                    <a:pt x="17" y="24"/>
                  </a:cubicBezTo>
                  <a:cubicBezTo>
                    <a:pt x="13" y="24"/>
                    <a:pt x="9" y="21"/>
                    <a:pt x="9" y="16"/>
                  </a:cubicBezTo>
                  <a:close/>
                </a:path>
              </a:pathLst>
            </a:custGeom>
            <a:solidFill>
              <a:sysClr val="window" lastClr="FFFFFF"/>
            </a:solidFill>
            <a:ln w="9525" cap="flat">
              <a:noFill/>
              <a:prstDash val="solid"/>
              <a:miter/>
            </a:ln>
          </p:spPr>
          <p:txBody>
            <a:bodyPr rtlCol="0" anchor="ct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mazon Ember Heavy"/>
              </a:endParaRPr>
            </a:p>
          </p:txBody>
        </p:sp>
        <p:sp>
          <p:nvSpPr>
            <p:cNvPr id="64" name="Freeform 7">
              <a:extLst>
                <a:ext uri="{FF2B5EF4-FFF2-40B4-BE49-F238E27FC236}">
                  <a16:creationId xmlns:a16="http://schemas.microsoft.com/office/drawing/2014/main" id="{E753B117-8962-453B-BA45-DA9E18466FF8}"/>
                </a:ext>
              </a:extLst>
            </p:cNvPr>
            <p:cNvSpPr>
              <a:spLocks noEditPoints="1"/>
            </p:cNvSpPr>
            <p:nvPr/>
          </p:nvSpPr>
          <p:spPr bwMode="auto">
            <a:xfrm>
              <a:off x="1487488" y="909638"/>
              <a:ext cx="157162" cy="622300"/>
            </a:xfrm>
            <a:custGeom>
              <a:avLst/>
              <a:gdLst>
                <a:gd name="T0" fmla="*/ 28 w 41"/>
                <a:gd name="T1" fmla="*/ 44 h 163"/>
                <a:gd name="T2" fmla="*/ 28 w 41"/>
                <a:gd name="T3" fmla="*/ 32 h 163"/>
                <a:gd name="T4" fmla="*/ 41 w 41"/>
                <a:gd name="T5" fmla="*/ 16 h 163"/>
                <a:gd name="T6" fmla="*/ 25 w 41"/>
                <a:gd name="T7" fmla="*/ 0 h 163"/>
                <a:gd name="T8" fmla="*/ 8 w 41"/>
                <a:gd name="T9" fmla="*/ 16 h 163"/>
                <a:gd name="T10" fmla="*/ 20 w 41"/>
                <a:gd name="T11" fmla="*/ 32 h 163"/>
                <a:gd name="T12" fmla="*/ 20 w 41"/>
                <a:gd name="T13" fmla="*/ 43 h 163"/>
                <a:gd name="T14" fmla="*/ 1 w 41"/>
                <a:gd name="T15" fmla="*/ 62 h 163"/>
                <a:gd name="T16" fmla="*/ 0 w 41"/>
                <a:gd name="T17" fmla="*/ 64 h 163"/>
                <a:gd name="T18" fmla="*/ 0 w 41"/>
                <a:gd name="T19" fmla="*/ 163 h 163"/>
                <a:gd name="T20" fmla="*/ 8 w 41"/>
                <a:gd name="T21" fmla="*/ 163 h 163"/>
                <a:gd name="T22" fmla="*/ 8 w 41"/>
                <a:gd name="T23" fmla="*/ 66 h 163"/>
                <a:gd name="T24" fmla="*/ 27 w 41"/>
                <a:gd name="T25" fmla="*/ 47 h 163"/>
                <a:gd name="T26" fmla="*/ 28 w 41"/>
                <a:gd name="T27" fmla="*/ 44 h 163"/>
                <a:gd name="T28" fmla="*/ 17 w 41"/>
                <a:gd name="T29" fmla="*/ 16 h 163"/>
                <a:gd name="T30" fmla="*/ 25 w 41"/>
                <a:gd name="T31" fmla="*/ 8 h 163"/>
                <a:gd name="T32" fmla="*/ 33 w 41"/>
                <a:gd name="T33" fmla="*/ 16 h 163"/>
                <a:gd name="T34" fmla="*/ 25 w 41"/>
                <a:gd name="T35" fmla="*/ 24 h 163"/>
                <a:gd name="T36" fmla="*/ 17 w 41"/>
                <a:gd name="T37" fmla="*/ 1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1" h="163">
                  <a:moveTo>
                    <a:pt x="28" y="44"/>
                  </a:moveTo>
                  <a:cubicBezTo>
                    <a:pt x="28" y="32"/>
                    <a:pt x="28" y="32"/>
                    <a:pt x="28" y="32"/>
                  </a:cubicBezTo>
                  <a:cubicBezTo>
                    <a:pt x="36" y="30"/>
                    <a:pt x="41" y="24"/>
                    <a:pt x="41" y="16"/>
                  </a:cubicBezTo>
                  <a:cubicBezTo>
                    <a:pt x="41" y="8"/>
                    <a:pt x="34" y="0"/>
                    <a:pt x="25" y="0"/>
                  </a:cubicBezTo>
                  <a:cubicBezTo>
                    <a:pt x="16" y="0"/>
                    <a:pt x="8" y="8"/>
                    <a:pt x="8" y="16"/>
                  </a:cubicBezTo>
                  <a:cubicBezTo>
                    <a:pt x="8" y="24"/>
                    <a:pt x="16" y="30"/>
                    <a:pt x="20" y="32"/>
                  </a:cubicBezTo>
                  <a:cubicBezTo>
                    <a:pt x="20" y="43"/>
                    <a:pt x="20" y="43"/>
                    <a:pt x="20" y="43"/>
                  </a:cubicBezTo>
                  <a:cubicBezTo>
                    <a:pt x="1" y="62"/>
                    <a:pt x="1" y="62"/>
                    <a:pt x="1" y="62"/>
                  </a:cubicBezTo>
                  <a:cubicBezTo>
                    <a:pt x="0" y="62"/>
                    <a:pt x="0" y="63"/>
                    <a:pt x="0" y="64"/>
                  </a:cubicBezTo>
                  <a:cubicBezTo>
                    <a:pt x="0" y="163"/>
                    <a:pt x="0" y="163"/>
                    <a:pt x="0" y="163"/>
                  </a:cubicBezTo>
                  <a:cubicBezTo>
                    <a:pt x="8" y="163"/>
                    <a:pt x="8" y="163"/>
                    <a:pt x="8" y="163"/>
                  </a:cubicBezTo>
                  <a:cubicBezTo>
                    <a:pt x="8" y="66"/>
                    <a:pt x="8" y="66"/>
                    <a:pt x="8" y="66"/>
                  </a:cubicBezTo>
                  <a:cubicBezTo>
                    <a:pt x="27" y="47"/>
                    <a:pt x="27" y="47"/>
                    <a:pt x="27" y="47"/>
                  </a:cubicBezTo>
                  <a:cubicBezTo>
                    <a:pt x="28" y="47"/>
                    <a:pt x="28" y="46"/>
                    <a:pt x="28" y="44"/>
                  </a:cubicBezTo>
                  <a:close/>
                  <a:moveTo>
                    <a:pt x="17" y="16"/>
                  </a:moveTo>
                  <a:cubicBezTo>
                    <a:pt x="17" y="12"/>
                    <a:pt x="21" y="8"/>
                    <a:pt x="25" y="8"/>
                  </a:cubicBezTo>
                  <a:cubicBezTo>
                    <a:pt x="30" y="8"/>
                    <a:pt x="33" y="12"/>
                    <a:pt x="33" y="16"/>
                  </a:cubicBezTo>
                  <a:cubicBezTo>
                    <a:pt x="33" y="21"/>
                    <a:pt x="30" y="24"/>
                    <a:pt x="25" y="24"/>
                  </a:cubicBezTo>
                  <a:cubicBezTo>
                    <a:pt x="21" y="24"/>
                    <a:pt x="17" y="21"/>
                    <a:pt x="17" y="16"/>
                  </a:cubicBezTo>
                  <a:close/>
                </a:path>
              </a:pathLst>
            </a:custGeom>
            <a:solidFill>
              <a:sysClr val="window" lastClr="FFFFFF"/>
            </a:solidFill>
            <a:ln w="9525" cap="flat">
              <a:noFill/>
              <a:prstDash val="solid"/>
              <a:miter/>
            </a:ln>
          </p:spPr>
          <p:txBody>
            <a:bodyPr rtlCol="0" anchor="ct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mazon Ember Heavy"/>
              </a:endParaRPr>
            </a:p>
          </p:txBody>
        </p:sp>
        <p:sp>
          <p:nvSpPr>
            <p:cNvPr id="65" name="Freeform 8">
              <a:extLst>
                <a:ext uri="{FF2B5EF4-FFF2-40B4-BE49-F238E27FC236}">
                  <a16:creationId xmlns:a16="http://schemas.microsoft.com/office/drawing/2014/main" id="{4070FE42-807E-4D7A-8FDF-53067E28E393}"/>
                </a:ext>
              </a:extLst>
            </p:cNvPr>
            <p:cNvSpPr>
              <a:spLocks noEditPoints="1"/>
            </p:cNvSpPr>
            <p:nvPr/>
          </p:nvSpPr>
          <p:spPr bwMode="auto">
            <a:xfrm>
              <a:off x="1365250" y="909638"/>
              <a:ext cx="127000" cy="622300"/>
            </a:xfrm>
            <a:custGeom>
              <a:avLst/>
              <a:gdLst>
                <a:gd name="T0" fmla="*/ 33 w 33"/>
                <a:gd name="T1" fmla="*/ 16 h 163"/>
                <a:gd name="T2" fmla="*/ 17 w 33"/>
                <a:gd name="T3" fmla="*/ 0 h 163"/>
                <a:gd name="T4" fmla="*/ 0 w 33"/>
                <a:gd name="T5" fmla="*/ 16 h 163"/>
                <a:gd name="T6" fmla="*/ 12 w 33"/>
                <a:gd name="T7" fmla="*/ 32 h 163"/>
                <a:gd name="T8" fmla="*/ 12 w 33"/>
                <a:gd name="T9" fmla="*/ 163 h 163"/>
                <a:gd name="T10" fmla="*/ 20 w 33"/>
                <a:gd name="T11" fmla="*/ 163 h 163"/>
                <a:gd name="T12" fmla="*/ 20 w 33"/>
                <a:gd name="T13" fmla="*/ 32 h 163"/>
                <a:gd name="T14" fmla="*/ 33 w 33"/>
                <a:gd name="T15" fmla="*/ 16 h 163"/>
                <a:gd name="T16" fmla="*/ 17 w 33"/>
                <a:gd name="T17" fmla="*/ 24 h 163"/>
                <a:gd name="T18" fmla="*/ 9 w 33"/>
                <a:gd name="T19" fmla="*/ 16 h 163"/>
                <a:gd name="T20" fmla="*/ 17 w 33"/>
                <a:gd name="T21" fmla="*/ 8 h 163"/>
                <a:gd name="T22" fmla="*/ 25 w 33"/>
                <a:gd name="T23" fmla="*/ 16 h 163"/>
                <a:gd name="T24" fmla="*/ 17 w 33"/>
                <a:gd name="T25" fmla="*/ 24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 h="163">
                  <a:moveTo>
                    <a:pt x="33" y="16"/>
                  </a:moveTo>
                  <a:cubicBezTo>
                    <a:pt x="33" y="8"/>
                    <a:pt x="26" y="0"/>
                    <a:pt x="17" y="0"/>
                  </a:cubicBezTo>
                  <a:cubicBezTo>
                    <a:pt x="8" y="0"/>
                    <a:pt x="0" y="8"/>
                    <a:pt x="0" y="16"/>
                  </a:cubicBezTo>
                  <a:cubicBezTo>
                    <a:pt x="0" y="24"/>
                    <a:pt x="8" y="30"/>
                    <a:pt x="12" y="32"/>
                  </a:cubicBezTo>
                  <a:cubicBezTo>
                    <a:pt x="12" y="163"/>
                    <a:pt x="12" y="163"/>
                    <a:pt x="12" y="163"/>
                  </a:cubicBezTo>
                  <a:cubicBezTo>
                    <a:pt x="20" y="163"/>
                    <a:pt x="20" y="163"/>
                    <a:pt x="20" y="163"/>
                  </a:cubicBezTo>
                  <a:cubicBezTo>
                    <a:pt x="20" y="32"/>
                    <a:pt x="20" y="32"/>
                    <a:pt x="20" y="32"/>
                  </a:cubicBezTo>
                  <a:cubicBezTo>
                    <a:pt x="28" y="30"/>
                    <a:pt x="33" y="24"/>
                    <a:pt x="33" y="16"/>
                  </a:cubicBezTo>
                  <a:close/>
                  <a:moveTo>
                    <a:pt x="17" y="24"/>
                  </a:moveTo>
                  <a:cubicBezTo>
                    <a:pt x="13" y="24"/>
                    <a:pt x="9" y="21"/>
                    <a:pt x="9" y="16"/>
                  </a:cubicBezTo>
                  <a:cubicBezTo>
                    <a:pt x="9" y="12"/>
                    <a:pt x="13" y="8"/>
                    <a:pt x="17" y="8"/>
                  </a:cubicBezTo>
                  <a:cubicBezTo>
                    <a:pt x="22" y="8"/>
                    <a:pt x="25" y="12"/>
                    <a:pt x="25" y="16"/>
                  </a:cubicBezTo>
                  <a:cubicBezTo>
                    <a:pt x="25" y="21"/>
                    <a:pt x="22" y="24"/>
                    <a:pt x="17" y="24"/>
                  </a:cubicBezTo>
                  <a:close/>
                </a:path>
              </a:pathLst>
            </a:custGeom>
            <a:solidFill>
              <a:sysClr val="window" lastClr="FFFFFF"/>
            </a:solidFill>
            <a:ln w="9525" cap="flat">
              <a:noFill/>
              <a:prstDash val="solid"/>
              <a:miter/>
            </a:ln>
          </p:spPr>
          <p:txBody>
            <a:bodyPr rtlCol="0" anchor="ct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mazon Ember Heavy"/>
              </a:endParaRPr>
            </a:p>
          </p:txBody>
        </p:sp>
        <p:sp>
          <p:nvSpPr>
            <p:cNvPr id="66" name="Freeform 9">
              <a:extLst>
                <a:ext uri="{FF2B5EF4-FFF2-40B4-BE49-F238E27FC236}">
                  <a16:creationId xmlns:a16="http://schemas.microsoft.com/office/drawing/2014/main" id="{A129D993-7F66-45DE-B068-9C16F6E110F4}"/>
                </a:ext>
              </a:extLst>
            </p:cNvPr>
            <p:cNvSpPr>
              <a:spLocks noEditPoints="1"/>
            </p:cNvSpPr>
            <p:nvPr/>
          </p:nvSpPr>
          <p:spPr bwMode="auto">
            <a:xfrm>
              <a:off x="1579563" y="1001713"/>
              <a:ext cx="203200" cy="530225"/>
            </a:xfrm>
            <a:custGeom>
              <a:avLst/>
              <a:gdLst>
                <a:gd name="T0" fmla="*/ 37 w 53"/>
                <a:gd name="T1" fmla="*/ 0 h 139"/>
                <a:gd name="T2" fmla="*/ 21 w 53"/>
                <a:gd name="T3" fmla="*/ 16 h 139"/>
                <a:gd name="T4" fmla="*/ 24 w 53"/>
                <a:gd name="T5" fmla="*/ 25 h 139"/>
                <a:gd name="T6" fmla="*/ 2 w 53"/>
                <a:gd name="T7" fmla="*/ 46 h 139"/>
                <a:gd name="T8" fmla="*/ 0 w 53"/>
                <a:gd name="T9" fmla="*/ 48 h 139"/>
                <a:gd name="T10" fmla="*/ 0 w 53"/>
                <a:gd name="T11" fmla="*/ 139 h 139"/>
                <a:gd name="T12" fmla="*/ 8 w 53"/>
                <a:gd name="T13" fmla="*/ 139 h 139"/>
                <a:gd name="T14" fmla="*/ 8 w 53"/>
                <a:gd name="T15" fmla="*/ 50 h 139"/>
                <a:gd name="T16" fmla="*/ 29 w 53"/>
                <a:gd name="T17" fmla="*/ 30 h 139"/>
                <a:gd name="T18" fmla="*/ 37 w 53"/>
                <a:gd name="T19" fmla="*/ 32 h 139"/>
                <a:gd name="T20" fmla="*/ 53 w 53"/>
                <a:gd name="T21" fmla="*/ 16 h 139"/>
                <a:gd name="T22" fmla="*/ 37 w 53"/>
                <a:gd name="T23" fmla="*/ 0 h 139"/>
                <a:gd name="T24" fmla="*/ 37 w 53"/>
                <a:gd name="T25" fmla="*/ 24 h 139"/>
                <a:gd name="T26" fmla="*/ 29 w 53"/>
                <a:gd name="T27" fmla="*/ 16 h 139"/>
                <a:gd name="T28" fmla="*/ 37 w 53"/>
                <a:gd name="T29" fmla="*/ 8 h 139"/>
                <a:gd name="T30" fmla="*/ 45 w 53"/>
                <a:gd name="T31" fmla="*/ 16 h 139"/>
                <a:gd name="T32" fmla="*/ 37 w 53"/>
                <a:gd name="T33" fmla="*/ 24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3" h="139">
                  <a:moveTo>
                    <a:pt x="37" y="0"/>
                  </a:moveTo>
                  <a:cubicBezTo>
                    <a:pt x="29" y="0"/>
                    <a:pt x="21" y="8"/>
                    <a:pt x="21" y="16"/>
                  </a:cubicBezTo>
                  <a:cubicBezTo>
                    <a:pt x="21" y="19"/>
                    <a:pt x="22" y="22"/>
                    <a:pt x="24" y="25"/>
                  </a:cubicBezTo>
                  <a:cubicBezTo>
                    <a:pt x="2" y="46"/>
                    <a:pt x="2" y="46"/>
                    <a:pt x="2" y="46"/>
                  </a:cubicBezTo>
                  <a:cubicBezTo>
                    <a:pt x="1" y="46"/>
                    <a:pt x="0" y="47"/>
                    <a:pt x="0" y="48"/>
                  </a:cubicBezTo>
                  <a:cubicBezTo>
                    <a:pt x="0" y="139"/>
                    <a:pt x="0" y="139"/>
                    <a:pt x="0" y="139"/>
                  </a:cubicBezTo>
                  <a:cubicBezTo>
                    <a:pt x="8" y="139"/>
                    <a:pt x="8" y="139"/>
                    <a:pt x="8" y="139"/>
                  </a:cubicBezTo>
                  <a:cubicBezTo>
                    <a:pt x="8" y="50"/>
                    <a:pt x="8" y="50"/>
                    <a:pt x="8" y="50"/>
                  </a:cubicBezTo>
                  <a:cubicBezTo>
                    <a:pt x="29" y="30"/>
                    <a:pt x="29" y="30"/>
                    <a:pt x="29" y="30"/>
                  </a:cubicBezTo>
                  <a:cubicBezTo>
                    <a:pt x="31" y="32"/>
                    <a:pt x="34" y="32"/>
                    <a:pt x="37" y="32"/>
                  </a:cubicBezTo>
                  <a:cubicBezTo>
                    <a:pt x="46" y="32"/>
                    <a:pt x="53" y="25"/>
                    <a:pt x="53" y="16"/>
                  </a:cubicBezTo>
                  <a:cubicBezTo>
                    <a:pt x="53" y="8"/>
                    <a:pt x="46" y="0"/>
                    <a:pt x="37" y="0"/>
                  </a:cubicBezTo>
                  <a:close/>
                  <a:moveTo>
                    <a:pt x="37" y="24"/>
                  </a:moveTo>
                  <a:cubicBezTo>
                    <a:pt x="33" y="24"/>
                    <a:pt x="29" y="21"/>
                    <a:pt x="29" y="16"/>
                  </a:cubicBezTo>
                  <a:cubicBezTo>
                    <a:pt x="29" y="12"/>
                    <a:pt x="33" y="8"/>
                    <a:pt x="37" y="8"/>
                  </a:cubicBezTo>
                  <a:cubicBezTo>
                    <a:pt x="42" y="8"/>
                    <a:pt x="45" y="12"/>
                    <a:pt x="45" y="16"/>
                  </a:cubicBezTo>
                  <a:cubicBezTo>
                    <a:pt x="45" y="21"/>
                    <a:pt x="42" y="24"/>
                    <a:pt x="37" y="24"/>
                  </a:cubicBezTo>
                  <a:close/>
                </a:path>
              </a:pathLst>
            </a:custGeom>
            <a:solidFill>
              <a:sysClr val="window" lastClr="FFFFFF"/>
            </a:solidFill>
            <a:ln w="9525" cap="flat">
              <a:noFill/>
              <a:prstDash val="solid"/>
              <a:miter/>
            </a:ln>
          </p:spPr>
          <p:txBody>
            <a:bodyPr rtlCol="0" anchor="ct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mazon Ember Heavy"/>
              </a:endParaRPr>
            </a:p>
          </p:txBody>
        </p:sp>
        <p:sp>
          <p:nvSpPr>
            <p:cNvPr id="67" name="Rectangle 10">
              <a:extLst>
                <a:ext uri="{FF2B5EF4-FFF2-40B4-BE49-F238E27FC236}">
                  <a16:creationId xmlns:a16="http://schemas.microsoft.com/office/drawing/2014/main" id="{BA3B3263-C07E-4CFB-A12E-08A1B06E052F}"/>
                </a:ext>
              </a:extLst>
            </p:cNvPr>
            <p:cNvSpPr>
              <a:spLocks noChangeArrowheads="1"/>
            </p:cNvSpPr>
            <p:nvPr/>
          </p:nvSpPr>
          <p:spPr bwMode="auto">
            <a:xfrm>
              <a:off x="1384300" y="1624013"/>
              <a:ext cx="92075" cy="30163"/>
            </a:xfrm>
            <a:prstGeom prst="rect">
              <a:avLst/>
            </a:prstGeom>
            <a:solidFill>
              <a:srgbClr val="FF7B26"/>
            </a:solidFill>
            <a:ln w="9525" cap="flat">
              <a:noFill/>
              <a:prstDash val="solid"/>
              <a:miter/>
            </a:ln>
          </p:spPr>
          <p:txBody>
            <a:bodyPr rtlCol="0" anchor="ct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mazon Ember Heavy"/>
              </a:endParaRPr>
            </a:p>
          </p:txBody>
        </p:sp>
        <p:sp>
          <p:nvSpPr>
            <p:cNvPr id="68" name="Freeform 11">
              <a:extLst>
                <a:ext uri="{FF2B5EF4-FFF2-40B4-BE49-F238E27FC236}">
                  <a16:creationId xmlns:a16="http://schemas.microsoft.com/office/drawing/2014/main" id="{DDB44D5C-6737-4514-B456-BC444E09C320}"/>
                </a:ext>
              </a:extLst>
            </p:cNvPr>
            <p:cNvSpPr>
              <a:spLocks noEditPoints="1"/>
            </p:cNvSpPr>
            <p:nvPr/>
          </p:nvSpPr>
          <p:spPr bwMode="auto">
            <a:xfrm>
              <a:off x="1058863" y="1181101"/>
              <a:ext cx="735012" cy="534988"/>
            </a:xfrm>
            <a:custGeom>
              <a:avLst/>
              <a:gdLst>
                <a:gd name="T0" fmla="*/ 189 w 192"/>
                <a:gd name="T1" fmla="*/ 104 h 140"/>
                <a:gd name="T2" fmla="*/ 180 w 192"/>
                <a:gd name="T3" fmla="*/ 104 h 140"/>
                <a:gd name="T4" fmla="*/ 180 w 192"/>
                <a:gd name="T5" fmla="*/ 12 h 140"/>
                <a:gd name="T6" fmla="*/ 168 w 192"/>
                <a:gd name="T7" fmla="*/ 0 h 140"/>
                <a:gd name="T8" fmla="*/ 168 w 192"/>
                <a:gd name="T9" fmla="*/ 8 h 140"/>
                <a:gd name="T10" fmla="*/ 172 w 192"/>
                <a:gd name="T11" fmla="*/ 12 h 140"/>
                <a:gd name="T12" fmla="*/ 172 w 192"/>
                <a:gd name="T13" fmla="*/ 104 h 140"/>
                <a:gd name="T14" fmla="*/ 20 w 192"/>
                <a:gd name="T15" fmla="*/ 104 h 140"/>
                <a:gd name="T16" fmla="*/ 20 w 192"/>
                <a:gd name="T17" fmla="*/ 12 h 140"/>
                <a:gd name="T18" fmla="*/ 24 w 192"/>
                <a:gd name="T19" fmla="*/ 8 h 140"/>
                <a:gd name="T20" fmla="*/ 24 w 192"/>
                <a:gd name="T21" fmla="*/ 0 h 140"/>
                <a:gd name="T22" fmla="*/ 12 w 192"/>
                <a:gd name="T23" fmla="*/ 12 h 140"/>
                <a:gd name="T24" fmla="*/ 12 w 192"/>
                <a:gd name="T25" fmla="*/ 104 h 140"/>
                <a:gd name="T26" fmla="*/ 5 w 192"/>
                <a:gd name="T27" fmla="*/ 104 h 140"/>
                <a:gd name="T28" fmla="*/ 0 w 192"/>
                <a:gd name="T29" fmla="*/ 108 h 140"/>
                <a:gd name="T30" fmla="*/ 0 w 192"/>
                <a:gd name="T31" fmla="*/ 120 h 140"/>
                <a:gd name="T32" fmla="*/ 21 w 192"/>
                <a:gd name="T33" fmla="*/ 140 h 140"/>
                <a:gd name="T34" fmla="*/ 173 w 192"/>
                <a:gd name="T35" fmla="*/ 140 h 140"/>
                <a:gd name="T36" fmla="*/ 192 w 192"/>
                <a:gd name="T37" fmla="*/ 120 h 140"/>
                <a:gd name="T38" fmla="*/ 192 w 192"/>
                <a:gd name="T39" fmla="*/ 108 h 140"/>
                <a:gd name="T40" fmla="*/ 189 w 192"/>
                <a:gd name="T41" fmla="*/ 104 h 140"/>
                <a:gd name="T42" fmla="*/ 184 w 192"/>
                <a:gd name="T43" fmla="*/ 120 h 140"/>
                <a:gd name="T44" fmla="*/ 173 w 192"/>
                <a:gd name="T45" fmla="*/ 132 h 140"/>
                <a:gd name="T46" fmla="*/ 21 w 192"/>
                <a:gd name="T47" fmla="*/ 132 h 140"/>
                <a:gd name="T48" fmla="*/ 8 w 192"/>
                <a:gd name="T49" fmla="*/ 120 h 140"/>
                <a:gd name="T50" fmla="*/ 8 w 192"/>
                <a:gd name="T51" fmla="*/ 112 h 140"/>
                <a:gd name="T52" fmla="*/ 17 w 192"/>
                <a:gd name="T53" fmla="*/ 112 h 140"/>
                <a:gd name="T54" fmla="*/ 177 w 192"/>
                <a:gd name="T55" fmla="*/ 112 h 140"/>
                <a:gd name="T56" fmla="*/ 184 w 192"/>
                <a:gd name="T57" fmla="*/ 112 h 140"/>
                <a:gd name="T58" fmla="*/ 184 w 192"/>
                <a:gd name="T59" fmla="*/ 12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92" h="140">
                  <a:moveTo>
                    <a:pt x="189" y="104"/>
                  </a:moveTo>
                  <a:cubicBezTo>
                    <a:pt x="180" y="104"/>
                    <a:pt x="180" y="104"/>
                    <a:pt x="180" y="104"/>
                  </a:cubicBezTo>
                  <a:cubicBezTo>
                    <a:pt x="180" y="12"/>
                    <a:pt x="180" y="12"/>
                    <a:pt x="180" y="12"/>
                  </a:cubicBezTo>
                  <a:cubicBezTo>
                    <a:pt x="180" y="6"/>
                    <a:pt x="176" y="0"/>
                    <a:pt x="168" y="0"/>
                  </a:cubicBezTo>
                  <a:cubicBezTo>
                    <a:pt x="168" y="8"/>
                    <a:pt x="168" y="8"/>
                    <a:pt x="168" y="8"/>
                  </a:cubicBezTo>
                  <a:cubicBezTo>
                    <a:pt x="172" y="8"/>
                    <a:pt x="172" y="10"/>
                    <a:pt x="172" y="12"/>
                  </a:cubicBezTo>
                  <a:cubicBezTo>
                    <a:pt x="172" y="104"/>
                    <a:pt x="172" y="104"/>
                    <a:pt x="172" y="104"/>
                  </a:cubicBezTo>
                  <a:cubicBezTo>
                    <a:pt x="20" y="104"/>
                    <a:pt x="20" y="104"/>
                    <a:pt x="20" y="104"/>
                  </a:cubicBezTo>
                  <a:cubicBezTo>
                    <a:pt x="20" y="12"/>
                    <a:pt x="20" y="12"/>
                    <a:pt x="20" y="12"/>
                  </a:cubicBezTo>
                  <a:cubicBezTo>
                    <a:pt x="20" y="10"/>
                    <a:pt x="24" y="8"/>
                    <a:pt x="24" y="8"/>
                  </a:cubicBezTo>
                  <a:cubicBezTo>
                    <a:pt x="24" y="0"/>
                    <a:pt x="24" y="0"/>
                    <a:pt x="24" y="0"/>
                  </a:cubicBezTo>
                  <a:cubicBezTo>
                    <a:pt x="20" y="0"/>
                    <a:pt x="12" y="6"/>
                    <a:pt x="12" y="12"/>
                  </a:cubicBezTo>
                  <a:cubicBezTo>
                    <a:pt x="12" y="104"/>
                    <a:pt x="12" y="104"/>
                    <a:pt x="12" y="104"/>
                  </a:cubicBezTo>
                  <a:cubicBezTo>
                    <a:pt x="5" y="104"/>
                    <a:pt x="5" y="104"/>
                    <a:pt x="5" y="104"/>
                  </a:cubicBezTo>
                  <a:cubicBezTo>
                    <a:pt x="3" y="104"/>
                    <a:pt x="0" y="106"/>
                    <a:pt x="0" y="108"/>
                  </a:cubicBezTo>
                  <a:cubicBezTo>
                    <a:pt x="0" y="120"/>
                    <a:pt x="0" y="120"/>
                    <a:pt x="0" y="120"/>
                  </a:cubicBezTo>
                  <a:cubicBezTo>
                    <a:pt x="0" y="131"/>
                    <a:pt x="10" y="140"/>
                    <a:pt x="21" y="140"/>
                  </a:cubicBezTo>
                  <a:cubicBezTo>
                    <a:pt x="173" y="140"/>
                    <a:pt x="173" y="140"/>
                    <a:pt x="173" y="140"/>
                  </a:cubicBezTo>
                  <a:cubicBezTo>
                    <a:pt x="184" y="140"/>
                    <a:pt x="192" y="131"/>
                    <a:pt x="192" y="120"/>
                  </a:cubicBezTo>
                  <a:cubicBezTo>
                    <a:pt x="192" y="108"/>
                    <a:pt x="192" y="108"/>
                    <a:pt x="192" y="108"/>
                  </a:cubicBezTo>
                  <a:cubicBezTo>
                    <a:pt x="192" y="106"/>
                    <a:pt x="192" y="104"/>
                    <a:pt x="189" y="104"/>
                  </a:cubicBezTo>
                  <a:close/>
                  <a:moveTo>
                    <a:pt x="184" y="120"/>
                  </a:moveTo>
                  <a:cubicBezTo>
                    <a:pt x="184" y="127"/>
                    <a:pt x="180" y="132"/>
                    <a:pt x="173" y="132"/>
                  </a:cubicBezTo>
                  <a:cubicBezTo>
                    <a:pt x="21" y="132"/>
                    <a:pt x="21" y="132"/>
                    <a:pt x="21" y="132"/>
                  </a:cubicBezTo>
                  <a:cubicBezTo>
                    <a:pt x="15" y="132"/>
                    <a:pt x="8" y="127"/>
                    <a:pt x="8" y="120"/>
                  </a:cubicBezTo>
                  <a:cubicBezTo>
                    <a:pt x="8" y="112"/>
                    <a:pt x="8" y="112"/>
                    <a:pt x="8" y="112"/>
                  </a:cubicBezTo>
                  <a:cubicBezTo>
                    <a:pt x="17" y="112"/>
                    <a:pt x="17" y="112"/>
                    <a:pt x="17" y="112"/>
                  </a:cubicBezTo>
                  <a:cubicBezTo>
                    <a:pt x="177" y="112"/>
                    <a:pt x="177" y="112"/>
                    <a:pt x="177" y="112"/>
                  </a:cubicBezTo>
                  <a:cubicBezTo>
                    <a:pt x="184" y="112"/>
                    <a:pt x="184" y="112"/>
                    <a:pt x="184" y="112"/>
                  </a:cubicBezTo>
                  <a:lnTo>
                    <a:pt x="184" y="120"/>
                  </a:lnTo>
                  <a:close/>
                </a:path>
              </a:pathLst>
            </a:custGeom>
            <a:gradFill flip="none" rotWithShape="1">
              <a:gsLst>
                <a:gs pos="0">
                  <a:schemeClr val="accent1"/>
                </a:gs>
                <a:gs pos="56600">
                  <a:schemeClr val="accent2"/>
                </a:gs>
                <a:gs pos="100000">
                  <a:schemeClr val="accent3"/>
                </a:gs>
              </a:gsLst>
              <a:lin ang="2700000" scaled="1"/>
              <a:tileRect/>
            </a:gradFill>
            <a:ln w="9525" cap="flat">
              <a:noFill/>
              <a:prstDash val="solid"/>
              <a:miter/>
            </a:ln>
          </p:spPr>
          <p:txBody>
            <a:bodyPr rtlCol="0" anchor="ct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mazon Ember Heavy"/>
              </a:endParaRPr>
            </a:p>
          </p:txBody>
        </p:sp>
      </p:grpSp>
      <p:grpSp>
        <p:nvGrpSpPr>
          <p:cNvPr id="69" name="Group 14">
            <a:extLst>
              <a:ext uri="{FF2B5EF4-FFF2-40B4-BE49-F238E27FC236}">
                <a16:creationId xmlns:a16="http://schemas.microsoft.com/office/drawing/2014/main" id="{AEB178C4-311E-47E1-81E3-5CFB06C0C2EB}"/>
              </a:ext>
            </a:extLst>
          </p:cNvPr>
          <p:cNvGrpSpPr>
            <a:grpSpLocks noChangeAspect="1"/>
          </p:cNvGrpSpPr>
          <p:nvPr/>
        </p:nvGrpSpPr>
        <p:grpSpPr bwMode="auto">
          <a:xfrm>
            <a:off x="5333202" y="2036706"/>
            <a:ext cx="558209" cy="583987"/>
            <a:chOff x="3155" y="624"/>
            <a:chExt cx="433" cy="453"/>
          </a:xfrm>
        </p:grpSpPr>
        <p:sp>
          <p:nvSpPr>
            <p:cNvPr id="70" name="Freeform 15">
              <a:extLst>
                <a:ext uri="{FF2B5EF4-FFF2-40B4-BE49-F238E27FC236}">
                  <a16:creationId xmlns:a16="http://schemas.microsoft.com/office/drawing/2014/main" id="{84A3F022-BE1C-4C40-9FCD-AD91837812F3}"/>
                </a:ext>
              </a:extLst>
            </p:cNvPr>
            <p:cNvSpPr>
              <a:spLocks noEditPoints="1"/>
            </p:cNvSpPr>
            <p:nvPr/>
          </p:nvSpPr>
          <p:spPr bwMode="auto">
            <a:xfrm>
              <a:off x="3328" y="817"/>
              <a:ext cx="77" cy="77"/>
            </a:xfrm>
            <a:custGeom>
              <a:avLst/>
              <a:gdLst>
                <a:gd name="T0" fmla="*/ 16 w 32"/>
                <a:gd name="T1" fmla="*/ 32 h 32"/>
                <a:gd name="T2" fmla="*/ 0 w 32"/>
                <a:gd name="T3" fmla="*/ 16 h 32"/>
                <a:gd name="T4" fmla="*/ 16 w 32"/>
                <a:gd name="T5" fmla="*/ 0 h 32"/>
                <a:gd name="T6" fmla="*/ 32 w 32"/>
                <a:gd name="T7" fmla="*/ 16 h 32"/>
                <a:gd name="T8" fmla="*/ 16 w 32"/>
                <a:gd name="T9" fmla="*/ 32 h 32"/>
                <a:gd name="T10" fmla="*/ 16 w 32"/>
                <a:gd name="T11" fmla="*/ 8 h 32"/>
                <a:gd name="T12" fmla="*/ 8 w 32"/>
                <a:gd name="T13" fmla="*/ 16 h 32"/>
                <a:gd name="T14" fmla="*/ 16 w 32"/>
                <a:gd name="T15" fmla="*/ 24 h 32"/>
                <a:gd name="T16" fmla="*/ 24 w 32"/>
                <a:gd name="T17" fmla="*/ 16 h 32"/>
                <a:gd name="T18" fmla="*/ 16 w 32"/>
                <a:gd name="T19" fmla="*/ 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2">
                  <a:moveTo>
                    <a:pt x="16" y="32"/>
                  </a:moveTo>
                  <a:cubicBezTo>
                    <a:pt x="7" y="32"/>
                    <a:pt x="0" y="25"/>
                    <a:pt x="0" y="16"/>
                  </a:cubicBezTo>
                  <a:cubicBezTo>
                    <a:pt x="0" y="7"/>
                    <a:pt x="7" y="0"/>
                    <a:pt x="16" y="0"/>
                  </a:cubicBezTo>
                  <a:cubicBezTo>
                    <a:pt x="25" y="0"/>
                    <a:pt x="32" y="7"/>
                    <a:pt x="32" y="16"/>
                  </a:cubicBezTo>
                  <a:cubicBezTo>
                    <a:pt x="32" y="25"/>
                    <a:pt x="25" y="32"/>
                    <a:pt x="16" y="32"/>
                  </a:cubicBezTo>
                  <a:close/>
                  <a:moveTo>
                    <a:pt x="16" y="8"/>
                  </a:moveTo>
                  <a:cubicBezTo>
                    <a:pt x="12" y="8"/>
                    <a:pt x="8" y="12"/>
                    <a:pt x="8" y="16"/>
                  </a:cubicBezTo>
                  <a:cubicBezTo>
                    <a:pt x="8" y="20"/>
                    <a:pt x="12" y="24"/>
                    <a:pt x="16" y="24"/>
                  </a:cubicBezTo>
                  <a:cubicBezTo>
                    <a:pt x="20" y="24"/>
                    <a:pt x="24" y="20"/>
                    <a:pt x="24" y="16"/>
                  </a:cubicBezTo>
                  <a:cubicBezTo>
                    <a:pt x="24" y="12"/>
                    <a:pt x="20" y="8"/>
                    <a:pt x="16" y="8"/>
                  </a:cubicBezTo>
                  <a:close/>
                </a:path>
              </a:pathLst>
            </a:custGeom>
            <a:gradFill flip="none" rotWithShape="1">
              <a:gsLst>
                <a:gs pos="0">
                  <a:srgbClr val="FF8638"/>
                </a:gs>
                <a:gs pos="100000">
                  <a:srgbClr val="FF6651"/>
                </a:gs>
              </a:gsLst>
              <a:lin ang="2700000" scaled="1"/>
              <a:tileRect/>
            </a:gradFill>
            <a:ln w="9525" cap="flat">
              <a:noFill/>
              <a:prstDash val="solid"/>
              <a:miter/>
            </a:ln>
          </p:spPr>
          <p:txBody>
            <a:bodyPr rtlCol="0" anchor="ct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mazon Ember Heavy"/>
              </a:endParaRPr>
            </a:p>
          </p:txBody>
        </p:sp>
        <p:sp>
          <p:nvSpPr>
            <p:cNvPr id="71" name="Freeform 16">
              <a:extLst>
                <a:ext uri="{FF2B5EF4-FFF2-40B4-BE49-F238E27FC236}">
                  <a16:creationId xmlns:a16="http://schemas.microsoft.com/office/drawing/2014/main" id="{5FFC5036-5D39-45BE-B2EF-2D66FFBF0120}"/>
                </a:ext>
              </a:extLst>
            </p:cNvPr>
            <p:cNvSpPr>
              <a:spLocks noEditPoints="1"/>
            </p:cNvSpPr>
            <p:nvPr/>
          </p:nvSpPr>
          <p:spPr bwMode="auto">
            <a:xfrm>
              <a:off x="3242" y="730"/>
              <a:ext cx="250" cy="248"/>
            </a:xfrm>
            <a:custGeom>
              <a:avLst/>
              <a:gdLst>
                <a:gd name="T0" fmla="*/ 59 w 104"/>
                <a:gd name="T1" fmla="*/ 101 h 103"/>
                <a:gd name="T2" fmla="*/ 47 w 104"/>
                <a:gd name="T3" fmla="*/ 92 h 103"/>
                <a:gd name="T4" fmla="*/ 37 w 104"/>
                <a:gd name="T5" fmla="*/ 102 h 103"/>
                <a:gd name="T6" fmla="*/ 22 w 104"/>
                <a:gd name="T7" fmla="*/ 92 h 103"/>
                <a:gd name="T8" fmla="*/ 21 w 104"/>
                <a:gd name="T9" fmla="*/ 77 h 103"/>
                <a:gd name="T10" fmla="*/ 6 w 104"/>
                <a:gd name="T11" fmla="*/ 77 h 103"/>
                <a:gd name="T12" fmla="*/ 3 w 104"/>
                <a:gd name="T13" fmla="*/ 59 h 103"/>
                <a:gd name="T14" fmla="*/ 12 w 104"/>
                <a:gd name="T15" fmla="*/ 47 h 103"/>
                <a:gd name="T16" fmla="*/ 2 w 104"/>
                <a:gd name="T17" fmla="*/ 37 h 103"/>
                <a:gd name="T18" fmla="*/ 12 w 104"/>
                <a:gd name="T19" fmla="*/ 22 h 103"/>
                <a:gd name="T20" fmla="*/ 27 w 104"/>
                <a:gd name="T21" fmla="*/ 21 h 103"/>
                <a:gd name="T22" fmla="*/ 27 w 104"/>
                <a:gd name="T23" fmla="*/ 6 h 103"/>
                <a:gd name="T24" fmla="*/ 45 w 104"/>
                <a:gd name="T25" fmla="*/ 3 h 103"/>
                <a:gd name="T26" fmla="*/ 57 w 104"/>
                <a:gd name="T27" fmla="*/ 12 h 103"/>
                <a:gd name="T28" fmla="*/ 67 w 104"/>
                <a:gd name="T29" fmla="*/ 2 h 103"/>
                <a:gd name="T30" fmla="*/ 82 w 104"/>
                <a:gd name="T31" fmla="*/ 12 h 103"/>
                <a:gd name="T32" fmla="*/ 83 w 104"/>
                <a:gd name="T33" fmla="*/ 27 h 103"/>
                <a:gd name="T34" fmla="*/ 98 w 104"/>
                <a:gd name="T35" fmla="*/ 27 h 103"/>
                <a:gd name="T36" fmla="*/ 101 w 104"/>
                <a:gd name="T37" fmla="*/ 45 h 103"/>
                <a:gd name="T38" fmla="*/ 92 w 104"/>
                <a:gd name="T39" fmla="*/ 57 h 103"/>
                <a:gd name="T40" fmla="*/ 102 w 104"/>
                <a:gd name="T41" fmla="*/ 67 h 103"/>
                <a:gd name="T42" fmla="*/ 92 w 104"/>
                <a:gd name="T43" fmla="*/ 82 h 103"/>
                <a:gd name="T44" fmla="*/ 77 w 104"/>
                <a:gd name="T45" fmla="*/ 83 h 103"/>
                <a:gd name="T46" fmla="*/ 77 w 104"/>
                <a:gd name="T47" fmla="*/ 98 h 103"/>
                <a:gd name="T48" fmla="*/ 63 w 104"/>
                <a:gd name="T49" fmla="*/ 103 h 103"/>
                <a:gd name="T50" fmla="*/ 61 w 104"/>
                <a:gd name="T51" fmla="*/ 86 h 103"/>
                <a:gd name="T52" fmla="*/ 71 w 104"/>
                <a:gd name="T53" fmla="*/ 92 h 103"/>
                <a:gd name="T54" fmla="*/ 70 w 104"/>
                <a:gd name="T55" fmla="*/ 79 h 103"/>
                <a:gd name="T56" fmla="*/ 82 w 104"/>
                <a:gd name="T57" fmla="*/ 70 h 103"/>
                <a:gd name="T58" fmla="*/ 94 w 104"/>
                <a:gd name="T59" fmla="*/ 67 h 103"/>
                <a:gd name="T60" fmla="*/ 83 w 104"/>
                <a:gd name="T61" fmla="*/ 58 h 103"/>
                <a:gd name="T62" fmla="*/ 86 w 104"/>
                <a:gd name="T63" fmla="*/ 43 h 103"/>
                <a:gd name="T64" fmla="*/ 92 w 104"/>
                <a:gd name="T65" fmla="*/ 33 h 103"/>
                <a:gd name="T66" fmla="*/ 79 w 104"/>
                <a:gd name="T67" fmla="*/ 34 h 103"/>
                <a:gd name="T68" fmla="*/ 70 w 104"/>
                <a:gd name="T69" fmla="*/ 22 h 103"/>
                <a:gd name="T70" fmla="*/ 67 w 104"/>
                <a:gd name="T71" fmla="*/ 10 h 103"/>
                <a:gd name="T72" fmla="*/ 58 w 104"/>
                <a:gd name="T73" fmla="*/ 21 h 103"/>
                <a:gd name="T74" fmla="*/ 43 w 104"/>
                <a:gd name="T75" fmla="*/ 18 h 103"/>
                <a:gd name="T76" fmla="*/ 33 w 104"/>
                <a:gd name="T77" fmla="*/ 12 h 103"/>
                <a:gd name="T78" fmla="*/ 34 w 104"/>
                <a:gd name="T79" fmla="*/ 25 h 103"/>
                <a:gd name="T80" fmla="*/ 22 w 104"/>
                <a:gd name="T81" fmla="*/ 34 h 103"/>
                <a:gd name="T82" fmla="*/ 10 w 104"/>
                <a:gd name="T83" fmla="*/ 37 h 103"/>
                <a:gd name="T84" fmla="*/ 21 w 104"/>
                <a:gd name="T85" fmla="*/ 46 h 103"/>
                <a:gd name="T86" fmla="*/ 18 w 104"/>
                <a:gd name="T87" fmla="*/ 61 h 103"/>
                <a:gd name="T88" fmla="*/ 12 w 104"/>
                <a:gd name="T89" fmla="*/ 71 h 103"/>
                <a:gd name="T90" fmla="*/ 25 w 104"/>
                <a:gd name="T91" fmla="*/ 70 h 103"/>
                <a:gd name="T92" fmla="*/ 34 w 104"/>
                <a:gd name="T93" fmla="*/ 82 h 103"/>
                <a:gd name="T94" fmla="*/ 37 w 104"/>
                <a:gd name="T95" fmla="*/ 94 h 103"/>
                <a:gd name="T96" fmla="*/ 46 w 104"/>
                <a:gd name="T97" fmla="*/ 83 h 103"/>
                <a:gd name="T98" fmla="*/ 57 w 104"/>
                <a:gd name="T99" fmla="*/ 84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4" h="103">
                  <a:moveTo>
                    <a:pt x="63" y="103"/>
                  </a:moveTo>
                  <a:cubicBezTo>
                    <a:pt x="61" y="103"/>
                    <a:pt x="60" y="102"/>
                    <a:pt x="59" y="101"/>
                  </a:cubicBezTo>
                  <a:cubicBezTo>
                    <a:pt x="55" y="92"/>
                    <a:pt x="55" y="92"/>
                    <a:pt x="55" y="92"/>
                  </a:cubicBezTo>
                  <a:cubicBezTo>
                    <a:pt x="52" y="92"/>
                    <a:pt x="50" y="92"/>
                    <a:pt x="47" y="92"/>
                  </a:cubicBezTo>
                  <a:cubicBezTo>
                    <a:pt x="42" y="101"/>
                    <a:pt x="42" y="101"/>
                    <a:pt x="42" y="101"/>
                  </a:cubicBezTo>
                  <a:cubicBezTo>
                    <a:pt x="41" y="102"/>
                    <a:pt x="39" y="103"/>
                    <a:pt x="37" y="102"/>
                  </a:cubicBezTo>
                  <a:cubicBezTo>
                    <a:pt x="24" y="97"/>
                    <a:pt x="24" y="97"/>
                    <a:pt x="24" y="97"/>
                  </a:cubicBezTo>
                  <a:cubicBezTo>
                    <a:pt x="23" y="96"/>
                    <a:pt x="22" y="94"/>
                    <a:pt x="22" y="92"/>
                  </a:cubicBezTo>
                  <a:cubicBezTo>
                    <a:pt x="26" y="82"/>
                    <a:pt x="26" y="82"/>
                    <a:pt x="26" y="82"/>
                  </a:cubicBezTo>
                  <a:cubicBezTo>
                    <a:pt x="24" y="80"/>
                    <a:pt x="22" y="79"/>
                    <a:pt x="21" y="77"/>
                  </a:cubicBezTo>
                  <a:cubicBezTo>
                    <a:pt x="11" y="80"/>
                    <a:pt x="11" y="80"/>
                    <a:pt x="11" y="80"/>
                  </a:cubicBezTo>
                  <a:cubicBezTo>
                    <a:pt x="9" y="80"/>
                    <a:pt x="7" y="79"/>
                    <a:pt x="6" y="77"/>
                  </a:cubicBezTo>
                  <a:cubicBezTo>
                    <a:pt x="1" y="64"/>
                    <a:pt x="1" y="64"/>
                    <a:pt x="1" y="64"/>
                  </a:cubicBezTo>
                  <a:cubicBezTo>
                    <a:pt x="0" y="62"/>
                    <a:pt x="1" y="60"/>
                    <a:pt x="3" y="59"/>
                  </a:cubicBezTo>
                  <a:cubicBezTo>
                    <a:pt x="12" y="55"/>
                    <a:pt x="12" y="55"/>
                    <a:pt x="12" y="55"/>
                  </a:cubicBezTo>
                  <a:cubicBezTo>
                    <a:pt x="12" y="52"/>
                    <a:pt x="12" y="50"/>
                    <a:pt x="12" y="47"/>
                  </a:cubicBezTo>
                  <a:cubicBezTo>
                    <a:pt x="3" y="42"/>
                    <a:pt x="3" y="42"/>
                    <a:pt x="3" y="42"/>
                  </a:cubicBezTo>
                  <a:cubicBezTo>
                    <a:pt x="2" y="41"/>
                    <a:pt x="1" y="39"/>
                    <a:pt x="2" y="37"/>
                  </a:cubicBezTo>
                  <a:cubicBezTo>
                    <a:pt x="7" y="24"/>
                    <a:pt x="7" y="24"/>
                    <a:pt x="7" y="24"/>
                  </a:cubicBezTo>
                  <a:cubicBezTo>
                    <a:pt x="8" y="23"/>
                    <a:pt x="10" y="22"/>
                    <a:pt x="12" y="22"/>
                  </a:cubicBezTo>
                  <a:cubicBezTo>
                    <a:pt x="22" y="26"/>
                    <a:pt x="22" y="26"/>
                    <a:pt x="22" y="26"/>
                  </a:cubicBezTo>
                  <a:cubicBezTo>
                    <a:pt x="24" y="24"/>
                    <a:pt x="25" y="22"/>
                    <a:pt x="27" y="21"/>
                  </a:cubicBezTo>
                  <a:cubicBezTo>
                    <a:pt x="24" y="11"/>
                    <a:pt x="24" y="11"/>
                    <a:pt x="24" y="11"/>
                  </a:cubicBezTo>
                  <a:cubicBezTo>
                    <a:pt x="24" y="9"/>
                    <a:pt x="25" y="7"/>
                    <a:pt x="27" y="6"/>
                  </a:cubicBezTo>
                  <a:cubicBezTo>
                    <a:pt x="40" y="1"/>
                    <a:pt x="40" y="1"/>
                    <a:pt x="40" y="1"/>
                  </a:cubicBezTo>
                  <a:cubicBezTo>
                    <a:pt x="42" y="0"/>
                    <a:pt x="44" y="1"/>
                    <a:pt x="45" y="3"/>
                  </a:cubicBezTo>
                  <a:cubicBezTo>
                    <a:pt x="49" y="12"/>
                    <a:pt x="49" y="12"/>
                    <a:pt x="49" y="12"/>
                  </a:cubicBezTo>
                  <a:cubicBezTo>
                    <a:pt x="52" y="12"/>
                    <a:pt x="54" y="12"/>
                    <a:pt x="57" y="12"/>
                  </a:cubicBezTo>
                  <a:cubicBezTo>
                    <a:pt x="62" y="3"/>
                    <a:pt x="62" y="3"/>
                    <a:pt x="62" y="3"/>
                  </a:cubicBezTo>
                  <a:cubicBezTo>
                    <a:pt x="63" y="2"/>
                    <a:pt x="65" y="1"/>
                    <a:pt x="67" y="2"/>
                  </a:cubicBezTo>
                  <a:cubicBezTo>
                    <a:pt x="80" y="7"/>
                    <a:pt x="80" y="7"/>
                    <a:pt x="80" y="7"/>
                  </a:cubicBezTo>
                  <a:cubicBezTo>
                    <a:pt x="81" y="8"/>
                    <a:pt x="82" y="10"/>
                    <a:pt x="82" y="12"/>
                  </a:cubicBezTo>
                  <a:cubicBezTo>
                    <a:pt x="78" y="22"/>
                    <a:pt x="78" y="22"/>
                    <a:pt x="78" y="22"/>
                  </a:cubicBezTo>
                  <a:cubicBezTo>
                    <a:pt x="80" y="24"/>
                    <a:pt x="82" y="25"/>
                    <a:pt x="83" y="27"/>
                  </a:cubicBezTo>
                  <a:cubicBezTo>
                    <a:pt x="93" y="24"/>
                    <a:pt x="93" y="24"/>
                    <a:pt x="93" y="24"/>
                  </a:cubicBezTo>
                  <a:cubicBezTo>
                    <a:pt x="95" y="24"/>
                    <a:pt x="97" y="25"/>
                    <a:pt x="98" y="27"/>
                  </a:cubicBezTo>
                  <a:cubicBezTo>
                    <a:pt x="103" y="40"/>
                    <a:pt x="103" y="40"/>
                    <a:pt x="103" y="40"/>
                  </a:cubicBezTo>
                  <a:cubicBezTo>
                    <a:pt x="104" y="42"/>
                    <a:pt x="103" y="44"/>
                    <a:pt x="101" y="45"/>
                  </a:cubicBezTo>
                  <a:cubicBezTo>
                    <a:pt x="92" y="49"/>
                    <a:pt x="92" y="49"/>
                    <a:pt x="92" y="49"/>
                  </a:cubicBezTo>
                  <a:cubicBezTo>
                    <a:pt x="92" y="52"/>
                    <a:pt x="92" y="54"/>
                    <a:pt x="92" y="57"/>
                  </a:cubicBezTo>
                  <a:cubicBezTo>
                    <a:pt x="101" y="62"/>
                    <a:pt x="101" y="62"/>
                    <a:pt x="101" y="62"/>
                  </a:cubicBezTo>
                  <a:cubicBezTo>
                    <a:pt x="102" y="63"/>
                    <a:pt x="103" y="65"/>
                    <a:pt x="102" y="67"/>
                  </a:cubicBezTo>
                  <a:cubicBezTo>
                    <a:pt x="97" y="80"/>
                    <a:pt x="97" y="80"/>
                    <a:pt x="97" y="80"/>
                  </a:cubicBezTo>
                  <a:cubicBezTo>
                    <a:pt x="96" y="81"/>
                    <a:pt x="94" y="82"/>
                    <a:pt x="92" y="82"/>
                  </a:cubicBezTo>
                  <a:cubicBezTo>
                    <a:pt x="82" y="78"/>
                    <a:pt x="82" y="78"/>
                    <a:pt x="82" y="78"/>
                  </a:cubicBezTo>
                  <a:cubicBezTo>
                    <a:pt x="80" y="80"/>
                    <a:pt x="79" y="82"/>
                    <a:pt x="77" y="83"/>
                  </a:cubicBezTo>
                  <a:cubicBezTo>
                    <a:pt x="80" y="93"/>
                    <a:pt x="80" y="93"/>
                    <a:pt x="80" y="93"/>
                  </a:cubicBezTo>
                  <a:cubicBezTo>
                    <a:pt x="80" y="95"/>
                    <a:pt x="79" y="97"/>
                    <a:pt x="77" y="98"/>
                  </a:cubicBezTo>
                  <a:cubicBezTo>
                    <a:pt x="64" y="103"/>
                    <a:pt x="64" y="103"/>
                    <a:pt x="64" y="103"/>
                  </a:cubicBezTo>
                  <a:cubicBezTo>
                    <a:pt x="64" y="103"/>
                    <a:pt x="63" y="103"/>
                    <a:pt x="63" y="103"/>
                  </a:cubicBezTo>
                  <a:close/>
                  <a:moveTo>
                    <a:pt x="57" y="84"/>
                  </a:moveTo>
                  <a:cubicBezTo>
                    <a:pt x="59" y="84"/>
                    <a:pt x="60" y="84"/>
                    <a:pt x="61" y="86"/>
                  </a:cubicBezTo>
                  <a:cubicBezTo>
                    <a:pt x="65" y="94"/>
                    <a:pt x="65" y="94"/>
                    <a:pt x="65" y="94"/>
                  </a:cubicBezTo>
                  <a:cubicBezTo>
                    <a:pt x="71" y="92"/>
                    <a:pt x="71" y="92"/>
                    <a:pt x="71" y="92"/>
                  </a:cubicBezTo>
                  <a:cubicBezTo>
                    <a:pt x="68" y="83"/>
                    <a:pt x="68" y="83"/>
                    <a:pt x="68" y="83"/>
                  </a:cubicBezTo>
                  <a:cubicBezTo>
                    <a:pt x="68" y="81"/>
                    <a:pt x="68" y="80"/>
                    <a:pt x="70" y="79"/>
                  </a:cubicBezTo>
                  <a:cubicBezTo>
                    <a:pt x="73" y="77"/>
                    <a:pt x="75" y="74"/>
                    <a:pt x="78" y="71"/>
                  </a:cubicBezTo>
                  <a:cubicBezTo>
                    <a:pt x="79" y="70"/>
                    <a:pt x="80" y="69"/>
                    <a:pt x="82" y="70"/>
                  </a:cubicBezTo>
                  <a:cubicBezTo>
                    <a:pt x="91" y="73"/>
                    <a:pt x="91" y="73"/>
                    <a:pt x="91" y="73"/>
                  </a:cubicBezTo>
                  <a:cubicBezTo>
                    <a:pt x="94" y="67"/>
                    <a:pt x="94" y="67"/>
                    <a:pt x="94" y="67"/>
                  </a:cubicBezTo>
                  <a:cubicBezTo>
                    <a:pt x="85" y="62"/>
                    <a:pt x="85" y="62"/>
                    <a:pt x="85" y="62"/>
                  </a:cubicBezTo>
                  <a:cubicBezTo>
                    <a:pt x="84" y="62"/>
                    <a:pt x="83" y="60"/>
                    <a:pt x="83" y="58"/>
                  </a:cubicBezTo>
                  <a:cubicBezTo>
                    <a:pt x="84" y="55"/>
                    <a:pt x="84" y="51"/>
                    <a:pt x="84" y="47"/>
                  </a:cubicBezTo>
                  <a:cubicBezTo>
                    <a:pt x="83" y="46"/>
                    <a:pt x="84" y="44"/>
                    <a:pt x="86" y="43"/>
                  </a:cubicBezTo>
                  <a:cubicBezTo>
                    <a:pt x="94" y="39"/>
                    <a:pt x="94" y="39"/>
                    <a:pt x="94" y="39"/>
                  </a:cubicBezTo>
                  <a:cubicBezTo>
                    <a:pt x="92" y="33"/>
                    <a:pt x="92" y="33"/>
                    <a:pt x="92" y="33"/>
                  </a:cubicBezTo>
                  <a:cubicBezTo>
                    <a:pt x="83" y="36"/>
                    <a:pt x="83" y="36"/>
                    <a:pt x="83" y="36"/>
                  </a:cubicBezTo>
                  <a:cubicBezTo>
                    <a:pt x="81" y="36"/>
                    <a:pt x="80" y="36"/>
                    <a:pt x="79" y="34"/>
                  </a:cubicBezTo>
                  <a:cubicBezTo>
                    <a:pt x="77" y="31"/>
                    <a:pt x="74" y="29"/>
                    <a:pt x="71" y="26"/>
                  </a:cubicBezTo>
                  <a:cubicBezTo>
                    <a:pt x="70" y="25"/>
                    <a:pt x="69" y="24"/>
                    <a:pt x="70" y="22"/>
                  </a:cubicBezTo>
                  <a:cubicBezTo>
                    <a:pt x="73" y="13"/>
                    <a:pt x="73" y="13"/>
                    <a:pt x="73" y="13"/>
                  </a:cubicBezTo>
                  <a:cubicBezTo>
                    <a:pt x="67" y="10"/>
                    <a:pt x="67" y="10"/>
                    <a:pt x="67" y="10"/>
                  </a:cubicBezTo>
                  <a:cubicBezTo>
                    <a:pt x="62" y="19"/>
                    <a:pt x="62" y="19"/>
                    <a:pt x="62" y="19"/>
                  </a:cubicBezTo>
                  <a:cubicBezTo>
                    <a:pt x="62" y="20"/>
                    <a:pt x="60" y="21"/>
                    <a:pt x="58" y="21"/>
                  </a:cubicBezTo>
                  <a:cubicBezTo>
                    <a:pt x="55" y="20"/>
                    <a:pt x="51" y="20"/>
                    <a:pt x="47" y="20"/>
                  </a:cubicBezTo>
                  <a:cubicBezTo>
                    <a:pt x="46" y="21"/>
                    <a:pt x="44" y="20"/>
                    <a:pt x="43" y="18"/>
                  </a:cubicBezTo>
                  <a:cubicBezTo>
                    <a:pt x="39" y="10"/>
                    <a:pt x="39" y="10"/>
                    <a:pt x="39" y="10"/>
                  </a:cubicBezTo>
                  <a:cubicBezTo>
                    <a:pt x="33" y="12"/>
                    <a:pt x="33" y="12"/>
                    <a:pt x="33" y="12"/>
                  </a:cubicBezTo>
                  <a:cubicBezTo>
                    <a:pt x="36" y="21"/>
                    <a:pt x="36" y="21"/>
                    <a:pt x="36" y="21"/>
                  </a:cubicBezTo>
                  <a:cubicBezTo>
                    <a:pt x="36" y="23"/>
                    <a:pt x="36" y="24"/>
                    <a:pt x="34" y="25"/>
                  </a:cubicBezTo>
                  <a:cubicBezTo>
                    <a:pt x="31" y="27"/>
                    <a:pt x="29" y="30"/>
                    <a:pt x="26" y="33"/>
                  </a:cubicBezTo>
                  <a:cubicBezTo>
                    <a:pt x="25" y="34"/>
                    <a:pt x="24" y="35"/>
                    <a:pt x="22" y="34"/>
                  </a:cubicBezTo>
                  <a:cubicBezTo>
                    <a:pt x="13" y="31"/>
                    <a:pt x="13" y="31"/>
                    <a:pt x="13" y="31"/>
                  </a:cubicBezTo>
                  <a:cubicBezTo>
                    <a:pt x="10" y="37"/>
                    <a:pt x="10" y="37"/>
                    <a:pt x="10" y="37"/>
                  </a:cubicBezTo>
                  <a:cubicBezTo>
                    <a:pt x="19" y="42"/>
                    <a:pt x="19" y="42"/>
                    <a:pt x="19" y="42"/>
                  </a:cubicBezTo>
                  <a:cubicBezTo>
                    <a:pt x="20" y="42"/>
                    <a:pt x="21" y="44"/>
                    <a:pt x="21" y="46"/>
                  </a:cubicBezTo>
                  <a:cubicBezTo>
                    <a:pt x="20" y="49"/>
                    <a:pt x="20" y="53"/>
                    <a:pt x="20" y="57"/>
                  </a:cubicBezTo>
                  <a:cubicBezTo>
                    <a:pt x="21" y="58"/>
                    <a:pt x="20" y="60"/>
                    <a:pt x="18" y="61"/>
                  </a:cubicBezTo>
                  <a:cubicBezTo>
                    <a:pt x="10" y="65"/>
                    <a:pt x="10" y="65"/>
                    <a:pt x="10" y="65"/>
                  </a:cubicBezTo>
                  <a:cubicBezTo>
                    <a:pt x="12" y="71"/>
                    <a:pt x="12" y="71"/>
                    <a:pt x="12" y="71"/>
                  </a:cubicBezTo>
                  <a:cubicBezTo>
                    <a:pt x="21" y="68"/>
                    <a:pt x="21" y="68"/>
                    <a:pt x="21" y="68"/>
                  </a:cubicBezTo>
                  <a:cubicBezTo>
                    <a:pt x="23" y="68"/>
                    <a:pt x="24" y="68"/>
                    <a:pt x="25" y="70"/>
                  </a:cubicBezTo>
                  <a:cubicBezTo>
                    <a:pt x="27" y="73"/>
                    <a:pt x="30" y="75"/>
                    <a:pt x="33" y="78"/>
                  </a:cubicBezTo>
                  <a:cubicBezTo>
                    <a:pt x="34" y="79"/>
                    <a:pt x="35" y="80"/>
                    <a:pt x="34" y="82"/>
                  </a:cubicBezTo>
                  <a:cubicBezTo>
                    <a:pt x="31" y="91"/>
                    <a:pt x="31" y="91"/>
                    <a:pt x="31" y="91"/>
                  </a:cubicBezTo>
                  <a:cubicBezTo>
                    <a:pt x="37" y="94"/>
                    <a:pt x="37" y="94"/>
                    <a:pt x="37" y="94"/>
                  </a:cubicBezTo>
                  <a:cubicBezTo>
                    <a:pt x="42" y="85"/>
                    <a:pt x="42" y="85"/>
                    <a:pt x="42" y="85"/>
                  </a:cubicBezTo>
                  <a:cubicBezTo>
                    <a:pt x="42" y="84"/>
                    <a:pt x="44" y="83"/>
                    <a:pt x="46" y="83"/>
                  </a:cubicBezTo>
                  <a:cubicBezTo>
                    <a:pt x="49" y="84"/>
                    <a:pt x="53" y="84"/>
                    <a:pt x="57" y="84"/>
                  </a:cubicBezTo>
                  <a:cubicBezTo>
                    <a:pt x="57" y="84"/>
                    <a:pt x="57" y="84"/>
                    <a:pt x="57" y="84"/>
                  </a:cubicBezTo>
                  <a:close/>
                </a:path>
              </a:pathLst>
            </a:custGeom>
            <a:gradFill flip="none" rotWithShape="1">
              <a:gsLst>
                <a:gs pos="0">
                  <a:schemeClr val="accent1"/>
                </a:gs>
                <a:gs pos="85000">
                  <a:schemeClr val="accent3"/>
                </a:gs>
              </a:gsLst>
              <a:lin ang="2700000" scaled="1"/>
              <a:tileRect/>
            </a:gradFill>
            <a:ln w="9525" cap="flat">
              <a:noFill/>
              <a:prstDash val="solid"/>
              <a:miter/>
            </a:ln>
          </p:spPr>
          <p:txBody>
            <a:bodyPr rtlCol="0" anchor="ct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mazon Ember Heavy"/>
              </a:endParaRPr>
            </a:p>
          </p:txBody>
        </p:sp>
        <p:sp>
          <p:nvSpPr>
            <p:cNvPr id="72" name="Freeform 17">
              <a:extLst>
                <a:ext uri="{FF2B5EF4-FFF2-40B4-BE49-F238E27FC236}">
                  <a16:creationId xmlns:a16="http://schemas.microsoft.com/office/drawing/2014/main" id="{243C30FB-A926-4326-B83A-1B88325E04B2}"/>
                </a:ext>
              </a:extLst>
            </p:cNvPr>
            <p:cNvSpPr>
              <a:spLocks noEditPoints="1"/>
            </p:cNvSpPr>
            <p:nvPr/>
          </p:nvSpPr>
          <p:spPr bwMode="auto">
            <a:xfrm>
              <a:off x="3424" y="624"/>
              <a:ext cx="97" cy="97"/>
            </a:xfrm>
            <a:custGeom>
              <a:avLst/>
              <a:gdLst>
                <a:gd name="T0" fmla="*/ 20 w 40"/>
                <a:gd name="T1" fmla="*/ 40 h 40"/>
                <a:gd name="T2" fmla="*/ 0 w 40"/>
                <a:gd name="T3" fmla="*/ 20 h 40"/>
                <a:gd name="T4" fmla="*/ 20 w 40"/>
                <a:gd name="T5" fmla="*/ 0 h 40"/>
                <a:gd name="T6" fmla="*/ 40 w 40"/>
                <a:gd name="T7" fmla="*/ 20 h 40"/>
                <a:gd name="T8" fmla="*/ 20 w 40"/>
                <a:gd name="T9" fmla="*/ 40 h 40"/>
                <a:gd name="T10" fmla="*/ 20 w 40"/>
                <a:gd name="T11" fmla="*/ 8 h 40"/>
                <a:gd name="T12" fmla="*/ 8 w 40"/>
                <a:gd name="T13" fmla="*/ 20 h 40"/>
                <a:gd name="T14" fmla="*/ 20 w 40"/>
                <a:gd name="T15" fmla="*/ 32 h 40"/>
                <a:gd name="T16" fmla="*/ 32 w 40"/>
                <a:gd name="T17" fmla="*/ 20 h 40"/>
                <a:gd name="T18" fmla="*/ 20 w 40"/>
                <a:gd name="T19" fmla="*/ 8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8"/>
                  </a:moveTo>
                  <a:cubicBezTo>
                    <a:pt x="13" y="8"/>
                    <a:pt x="8" y="13"/>
                    <a:pt x="8" y="20"/>
                  </a:cubicBezTo>
                  <a:cubicBezTo>
                    <a:pt x="8" y="27"/>
                    <a:pt x="13" y="32"/>
                    <a:pt x="20" y="32"/>
                  </a:cubicBezTo>
                  <a:cubicBezTo>
                    <a:pt x="27" y="32"/>
                    <a:pt x="32" y="27"/>
                    <a:pt x="32" y="20"/>
                  </a:cubicBezTo>
                  <a:cubicBezTo>
                    <a:pt x="32" y="13"/>
                    <a:pt x="27" y="8"/>
                    <a:pt x="20" y="8"/>
                  </a:cubicBez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mazon Ember Heavy"/>
              </a:endParaRPr>
            </a:p>
          </p:txBody>
        </p:sp>
        <p:sp>
          <p:nvSpPr>
            <p:cNvPr id="73" name="Freeform 18">
              <a:extLst>
                <a:ext uri="{FF2B5EF4-FFF2-40B4-BE49-F238E27FC236}">
                  <a16:creationId xmlns:a16="http://schemas.microsoft.com/office/drawing/2014/main" id="{868D0797-A0FF-445B-BC1E-27F714BA97F6}"/>
                </a:ext>
              </a:extLst>
            </p:cNvPr>
            <p:cNvSpPr>
              <a:spLocks/>
            </p:cNvSpPr>
            <p:nvPr/>
          </p:nvSpPr>
          <p:spPr bwMode="auto">
            <a:xfrm>
              <a:off x="3357" y="663"/>
              <a:ext cx="77" cy="58"/>
            </a:xfrm>
            <a:custGeom>
              <a:avLst/>
              <a:gdLst>
                <a:gd name="T0" fmla="*/ 8 w 32"/>
                <a:gd name="T1" fmla="*/ 24 h 24"/>
                <a:gd name="T2" fmla="*/ 0 w 32"/>
                <a:gd name="T3" fmla="*/ 24 h 24"/>
                <a:gd name="T4" fmla="*/ 0 w 32"/>
                <a:gd name="T5" fmla="*/ 4 h 24"/>
                <a:gd name="T6" fmla="*/ 4 w 32"/>
                <a:gd name="T7" fmla="*/ 0 h 24"/>
                <a:gd name="T8" fmla="*/ 32 w 32"/>
                <a:gd name="T9" fmla="*/ 0 h 24"/>
                <a:gd name="T10" fmla="*/ 32 w 32"/>
                <a:gd name="T11" fmla="*/ 8 h 24"/>
                <a:gd name="T12" fmla="*/ 8 w 32"/>
                <a:gd name="T13" fmla="*/ 8 h 24"/>
                <a:gd name="T14" fmla="*/ 8 w 32"/>
                <a:gd name="T15" fmla="*/ 24 h 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24">
                  <a:moveTo>
                    <a:pt x="8" y="24"/>
                  </a:moveTo>
                  <a:cubicBezTo>
                    <a:pt x="0" y="24"/>
                    <a:pt x="0" y="24"/>
                    <a:pt x="0" y="24"/>
                  </a:cubicBezTo>
                  <a:cubicBezTo>
                    <a:pt x="0" y="4"/>
                    <a:pt x="0" y="4"/>
                    <a:pt x="0" y="4"/>
                  </a:cubicBezTo>
                  <a:cubicBezTo>
                    <a:pt x="0" y="2"/>
                    <a:pt x="2" y="0"/>
                    <a:pt x="4" y="0"/>
                  </a:cubicBezTo>
                  <a:cubicBezTo>
                    <a:pt x="32" y="0"/>
                    <a:pt x="32" y="0"/>
                    <a:pt x="32" y="0"/>
                  </a:cubicBezTo>
                  <a:cubicBezTo>
                    <a:pt x="32" y="8"/>
                    <a:pt x="32" y="8"/>
                    <a:pt x="32" y="8"/>
                  </a:cubicBezTo>
                  <a:cubicBezTo>
                    <a:pt x="8" y="8"/>
                    <a:pt x="8" y="8"/>
                    <a:pt x="8" y="8"/>
                  </a:cubicBezTo>
                  <a:lnTo>
                    <a:pt x="8" y="24"/>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mazon Ember Heavy"/>
              </a:endParaRPr>
            </a:p>
          </p:txBody>
        </p:sp>
        <p:sp>
          <p:nvSpPr>
            <p:cNvPr id="74" name="Freeform 19">
              <a:extLst>
                <a:ext uri="{FF2B5EF4-FFF2-40B4-BE49-F238E27FC236}">
                  <a16:creationId xmlns:a16="http://schemas.microsoft.com/office/drawing/2014/main" id="{132C0094-641F-4B13-8655-94A627A60AD8}"/>
                </a:ext>
              </a:extLst>
            </p:cNvPr>
            <p:cNvSpPr>
              <a:spLocks noEditPoints="1"/>
            </p:cNvSpPr>
            <p:nvPr/>
          </p:nvSpPr>
          <p:spPr bwMode="auto">
            <a:xfrm>
              <a:off x="3473" y="923"/>
              <a:ext cx="115" cy="116"/>
            </a:xfrm>
            <a:custGeom>
              <a:avLst/>
              <a:gdLst>
                <a:gd name="T0" fmla="*/ 24 w 48"/>
                <a:gd name="T1" fmla="*/ 48 h 48"/>
                <a:gd name="T2" fmla="*/ 21 w 48"/>
                <a:gd name="T3" fmla="*/ 47 h 48"/>
                <a:gd name="T4" fmla="*/ 1 w 48"/>
                <a:gd name="T5" fmla="*/ 27 h 48"/>
                <a:gd name="T6" fmla="*/ 1 w 48"/>
                <a:gd name="T7" fmla="*/ 21 h 48"/>
                <a:gd name="T8" fmla="*/ 21 w 48"/>
                <a:gd name="T9" fmla="*/ 1 h 48"/>
                <a:gd name="T10" fmla="*/ 27 w 48"/>
                <a:gd name="T11" fmla="*/ 1 h 48"/>
                <a:gd name="T12" fmla="*/ 47 w 48"/>
                <a:gd name="T13" fmla="*/ 21 h 48"/>
                <a:gd name="T14" fmla="*/ 47 w 48"/>
                <a:gd name="T15" fmla="*/ 27 h 48"/>
                <a:gd name="T16" fmla="*/ 27 w 48"/>
                <a:gd name="T17" fmla="*/ 47 h 48"/>
                <a:gd name="T18" fmla="*/ 24 w 48"/>
                <a:gd name="T19" fmla="*/ 48 h 48"/>
                <a:gd name="T20" fmla="*/ 10 w 48"/>
                <a:gd name="T21" fmla="*/ 24 h 48"/>
                <a:gd name="T22" fmla="*/ 24 w 48"/>
                <a:gd name="T23" fmla="*/ 38 h 48"/>
                <a:gd name="T24" fmla="*/ 38 w 48"/>
                <a:gd name="T25" fmla="*/ 24 h 48"/>
                <a:gd name="T26" fmla="*/ 24 w 48"/>
                <a:gd name="T27" fmla="*/ 10 h 48"/>
                <a:gd name="T28" fmla="*/ 10 w 48"/>
                <a:gd name="T29" fmla="*/ 2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8" h="48">
                  <a:moveTo>
                    <a:pt x="24" y="48"/>
                  </a:moveTo>
                  <a:cubicBezTo>
                    <a:pt x="23" y="48"/>
                    <a:pt x="22" y="48"/>
                    <a:pt x="21" y="47"/>
                  </a:cubicBezTo>
                  <a:cubicBezTo>
                    <a:pt x="1" y="27"/>
                    <a:pt x="1" y="27"/>
                    <a:pt x="1" y="27"/>
                  </a:cubicBezTo>
                  <a:cubicBezTo>
                    <a:pt x="0" y="25"/>
                    <a:pt x="0" y="23"/>
                    <a:pt x="1" y="21"/>
                  </a:cubicBezTo>
                  <a:cubicBezTo>
                    <a:pt x="21" y="1"/>
                    <a:pt x="21" y="1"/>
                    <a:pt x="21" y="1"/>
                  </a:cubicBezTo>
                  <a:cubicBezTo>
                    <a:pt x="23" y="0"/>
                    <a:pt x="25" y="0"/>
                    <a:pt x="27" y="1"/>
                  </a:cubicBezTo>
                  <a:cubicBezTo>
                    <a:pt x="47" y="21"/>
                    <a:pt x="47" y="21"/>
                    <a:pt x="47" y="21"/>
                  </a:cubicBezTo>
                  <a:cubicBezTo>
                    <a:pt x="48" y="23"/>
                    <a:pt x="48" y="25"/>
                    <a:pt x="47" y="27"/>
                  </a:cubicBezTo>
                  <a:cubicBezTo>
                    <a:pt x="27" y="47"/>
                    <a:pt x="27" y="47"/>
                    <a:pt x="27" y="47"/>
                  </a:cubicBezTo>
                  <a:cubicBezTo>
                    <a:pt x="26" y="48"/>
                    <a:pt x="25" y="48"/>
                    <a:pt x="24" y="48"/>
                  </a:cubicBezTo>
                  <a:close/>
                  <a:moveTo>
                    <a:pt x="10" y="24"/>
                  </a:moveTo>
                  <a:cubicBezTo>
                    <a:pt x="24" y="38"/>
                    <a:pt x="24" y="38"/>
                    <a:pt x="24" y="38"/>
                  </a:cubicBezTo>
                  <a:cubicBezTo>
                    <a:pt x="38" y="24"/>
                    <a:pt x="38" y="24"/>
                    <a:pt x="38" y="24"/>
                  </a:cubicBezTo>
                  <a:cubicBezTo>
                    <a:pt x="24" y="10"/>
                    <a:pt x="24" y="10"/>
                    <a:pt x="24" y="10"/>
                  </a:cubicBezTo>
                  <a:lnTo>
                    <a:pt x="10" y="24"/>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mazon Ember Heavy"/>
              </a:endParaRPr>
            </a:p>
          </p:txBody>
        </p:sp>
        <p:sp>
          <p:nvSpPr>
            <p:cNvPr id="75" name="Freeform 20">
              <a:extLst>
                <a:ext uri="{FF2B5EF4-FFF2-40B4-BE49-F238E27FC236}">
                  <a16:creationId xmlns:a16="http://schemas.microsoft.com/office/drawing/2014/main" id="{FF00004A-098C-448A-AB1F-02EBA517530C}"/>
                </a:ext>
              </a:extLst>
            </p:cNvPr>
            <p:cNvSpPr>
              <a:spLocks noEditPoints="1"/>
            </p:cNvSpPr>
            <p:nvPr/>
          </p:nvSpPr>
          <p:spPr bwMode="auto">
            <a:xfrm>
              <a:off x="3184" y="961"/>
              <a:ext cx="96" cy="116"/>
            </a:xfrm>
            <a:custGeom>
              <a:avLst/>
              <a:gdLst>
                <a:gd name="T0" fmla="*/ 36 w 40"/>
                <a:gd name="T1" fmla="*/ 48 h 48"/>
                <a:gd name="T2" fmla="*/ 34 w 40"/>
                <a:gd name="T3" fmla="*/ 47 h 48"/>
                <a:gd name="T4" fmla="*/ 2 w 40"/>
                <a:gd name="T5" fmla="*/ 27 h 48"/>
                <a:gd name="T6" fmla="*/ 0 w 40"/>
                <a:gd name="T7" fmla="*/ 24 h 48"/>
                <a:gd name="T8" fmla="*/ 2 w 40"/>
                <a:gd name="T9" fmla="*/ 21 h 48"/>
                <a:gd name="T10" fmla="*/ 34 w 40"/>
                <a:gd name="T11" fmla="*/ 1 h 48"/>
                <a:gd name="T12" fmla="*/ 38 w 40"/>
                <a:gd name="T13" fmla="*/ 1 h 48"/>
                <a:gd name="T14" fmla="*/ 40 w 40"/>
                <a:gd name="T15" fmla="*/ 4 h 48"/>
                <a:gd name="T16" fmla="*/ 40 w 40"/>
                <a:gd name="T17" fmla="*/ 44 h 48"/>
                <a:gd name="T18" fmla="*/ 38 w 40"/>
                <a:gd name="T19" fmla="*/ 48 h 48"/>
                <a:gd name="T20" fmla="*/ 36 w 40"/>
                <a:gd name="T21" fmla="*/ 48 h 48"/>
                <a:gd name="T22" fmla="*/ 12 w 40"/>
                <a:gd name="T23" fmla="*/ 24 h 48"/>
                <a:gd name="T24" fmla="*/ 32 w 40"/>
                <a:gd name="T25" fmla="*/ 37 h 48"/>
                <a:gd name="T26" fmla="*/ 32 w 40"/>
                <a:gd name="T27" fmla="*/ 11 h 48"/>
                <a:gd name="T28" fmla="*/ 12 w 40"/>
                <a:gd name="T29" fmla="*/ 2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0" h="48">
                  <a:moveTo>
                    <a:pt x="36" y="48"/>
                  </a:moveTo>
                  <a:cubicBezTo>
                    <a:pt x="35" y="48"/>
                    <a:pt x="35" y="48"/>
                    <a:pt x="34" y="47"/>
                  </a:cubicBezTo>
                  <a:cubicBezTo>
                    <a:pt x="2" y="27"/>
                    <a:pt x="2" y="27"/>
                    <a:pt x="2" y="27"/>
                  </a:cubicBezTo>
                  <a:cubicBezTo>
                    <a:pt x="1" y="27"/>
                    <a:pt x="0" y="25"/>
                    <a:pt x="0" y="24"/>
                  </a:cubicBezTo>
                  <a:cubicBezTo>
                    <a:pt x="0" y="23"/>
                    <a:pt x="1" y="21"/>
                    <a:pt x="2" y="21"/>
                  </a:cubicBezTo>
                  <a:cubicBezTo>
                    <a:pt x="34" y="1"/>
                    <a:pt x="34" y="1"/>
                    <a:pt x="34" y="1"/>
                  </a:cubicBezTo>
                  <a:cubicBezTo>
                    <a:pt x="35" y="0"/>
                    <a:pt x="37" y="0"/>
                    <a:pt x="38" y="1"/>
                  </a:cubicBezTo>
                  <a:cubicBezTo>
                    <a:pt x="39" y="1"/>
                    <a:pt x="40" y="3"/>
                    <a:pt x="40" y="4"/>
                  </a:cubicBezTo>
                  <a:cubicBezTo>
                    <a:pt x="40" y="44"/>
                    <a:pt x="40" y="44"/>
                    <a:pt x="40" y="44"/>
                  </a:cubicBezTo>
                  <a:cubicBezTo>
                    <a:pt x="40" y="45"/>
                    <a:pt x="39" y="47"/>
                    <a:pt x="38" y="48"/>
                  </a:cubicBezTo>
                  <a:cubicBezTo>
                    <a:pt x="37" y="48"/>
                    <a:pt x="37" y="48"/>
                    <a:pt x="36" y="48"/>
                  </a:cubicBezTo>
                  <a:close/>
                  <a:moveTo>
                    <a:pt x="12" y="24"/>
                  </a:moveTo>
                  <a:cubicBezTo>
                    <a:pt x="32" y="37"/>
                    <a:pt x="32" y="37"/>
                    <a:pt x="32" y="37"/>
                  </a:cubicBezTo>
                  <a:cubicBezTo>
                    <a:pt x="32" y="11"/>
                    <a:pt x="32" y="11"/>
                    <a:pt x="32" y="11"/>
                  </a:cubicBezTo>
                  <a:lnTo>
                    <a:pt x="12" y="24"/>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mazon Ember Heavy"/>
              </a:endParaRPr>
            </a:p>
          </p:txBody>
        </p:sp>
        <p:sp>
          <p:nvSpPr>
            <p:cNvPr id="76" name="Freeform 21">
              <a:extLst>
                <a:ext uri="{FF2B5EF4-FFF2-40B4-BE49-F238E27FC236}">
                  <a16:creationId xmlns:a16="http://schemas.microsoft.com/office/drawing/2014/main" id="{4C75E2AD-A3CB-4F4F-8446-D4A2EBCA57C7}"/>
                </a:ext>
              </a:extLst>
            </p:cNvPr>
            <p:cNvSpPr>
              <a:spLocks noEditPoints="1"/>
            </p:cNvSpPr>
            <p:nvPr/>
          </p:nvSpPr>
          <p:spPr bwMode="auto">
            <a:xfrm>
              <a:off x="3155" y="682"/>
              <a:ext cx="96" cy="97"/>
            </a:xfrm>
            <a:custGeom>
              <a:avLst/>
              <a:gdLst>
                <a:gd name="T0" fmla="*/ 36 w 40"/>
                <a:gd name="T1" fmla="*/ 40 h 40"/>
                <a:gd name="T2" fmla="*/ 4 w 40"/>
                <a:gd name="T3" fmla="*/ 40 h 40"/>
                <a:gd name="T4" fmla="*/ 0 w 40"/>
                <a:gd name="T5" fmla="*/ 36 h 40"/>
                <a:gd name="T6" fmla="*/ 0 w 40"/>
                <a:gd name="T7" fmla="*/ 4 h 40"/>
                <a:gd name="T8" fmla="*/ 4 w 40"/>
                <a:gd name="T9" fmla="*/ 0 h 40"/>
                <a:gd name="T10" fmla="*/ 36 w 40"/>
                <a:gd name="T11" fmla="*/ 0 h 40"/>
                <a:gd name="T12" fmla="*/ 40 w 40"/>
                <a:gd name="T13" fmla="*/ 4 h 40"/>
                <a:gd name="T14" fmla="*/ 40 w 40"/>
                <a:gd name="T15" fmla="*/ 36 h 40"/>
                <a:gd name="T16" fmla="*/ 36 w 40"/>
                <a:gd name="T17" fmla="*/ 40 h 40"/>
                <a:gd name="T18" fmla="*/ 8 w 40"/>
                <a:gd name="T19" fmla="*/ 32 h 40"/>
                <a:gd name="T20" fmla="*/ 32 w 40"/>
                <a:gd name="T21" fmla="*/ 32 h 40"/>
                <a:gd name="T22" fmla="*/ 32 w 40"/>
                <a:gd name="T23" fmla="*/ 8 h 40"/>
                <a:gd name="T24" fmla="*/ 8 w 40"/>
                <a:gd name="T25" fmla="*/ 8 h 40"/>
                <a:gd name="T26" fmla="*/ 8 w 40"/>
                <a:gd name="T27" fmla="*/ 32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0">
                  <a:moveTo>
                    <a:pt x="36" y="40"/>
                  </a:moveTo>
                  <a:cubicBezTo>
                    <a:pt x="4" y="40"/>
                    <a:pt x="4" y="40"/>
                    <a:pt x="4" y="40"/>
                  </a:cubicBezTo>
                  <a:cubicBezTo>
                    <a:pt x="2" y="40"/>
                    <a:pt x="0" y="38"/>
                    <a:pt x="0" y="36"/>
                  </a:cubicBezTo>
                  <a:cubicBezTo>
                    <a:pt x="0" y="4"/>
                    <a:pt x="0" y="4"/>
                    <a:pt x="0" y="4"/>
                  </a:cubicBezTo>
                  <a:cubicBezTo>
                    <a:pt x="0" y="2"/>
                    <a:pt x="2" y="0"/>
                    <a:pt x="4" y="0"/>
                  </a:cubicBezTo>
                  <a:cubicBezTo>
                    <a:pt x="36" y="0"/>
                    <a:pt x="36" y="0"/>
                    <a:pt x="36" y="0"/>
                  </a:cubicBezTo>
                  <a:cubicBezTo>
                    <a:pt x="38" y="0"/>
                    <a:pt x="40" y="2"/>
                    <a:pt x="40" y="4"/>
                  </a:cubicBezTo>
                  <a:cubicBezTo>
                    <a:pt x="40" y="36"/>
                    <a:pt x="40" y="36"/>
                    <a:pt x="40" y="36"/>
                  </a:cubicBezTo>
                  <a:cubicBezTo>
                    <a:pt x="40" y="38"/>
                    <a:pt x="38" y="40"/>
                    <a:pt x="36" y="40"/>
                  </a:cubicBezTo>
                  <a:close/>
                  <a:moveTo>
                    <a:pt x="8" y="32"/>
                  </a:moveTo>
                  <a:cubicBezTo>
                    <a:pt x="32" y="32"/>
                    <a:pt x="32" y="32"/>
                    <a:pt x="32" y="32"/>
                  </a:cubicBezTo>
                  <a:cubicBezTo>
                    <a:pt x="32" y="8"/>
                    <a:pt x="32" y="8"/>
                    <a:pt x="32" y="8"/>
                  </a:cubicBezTo>
                  <a:cubicBezTo>
                    <a:pt x="8" y="8"/>
                    <a:pt x="8" y="8"/>
                    <a:pt x="8" y="8"/>
                  </a:cubicBezTo>
                  <a:lnTo>
                    <a:pt x="8" y="32"/>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mazon Ember Heavy"/>
              </a:endParaRPr>
            </a:p>
          </p:txBody>
        </p:sp>
        <p:sp>
          <p:nvSpPr>
            <p:cNvPr id="77" name="Freeform 22">
              <a:extLst>
                <a:ext uri="{FF2B5EF4-FFF2-40B4-BE49-F238E27FC236}">
                  <a16:creationId xmlns:a16="http://schemas.microsoft.com/office/drawing/2014/main" id="{D7FDD9B6-02F2-4355-9C04-BCB2D0A7D168}"/>
                </a:ext>
              </a:extLst>
            </p:cNvPr>
            <p:cNvSpPr>
              <a:spLocks/>
            </p:cNvSpPr>
            <p:nvPr/>
          </p:nvSpPr>
          <p:spPr bwMode="auto">
            <a:xfrm>
              <a:off x="3492" y="846"/>
              <a:ext cx="48" cy="87"/>
            </a:xfrm>
            <a:custGeom>
              <a:avLst/>
              <a:gdLst>
                <a:gd name="T0" fmla="*/ 20 w 20"/>
                <a:gd name="T1" fmla="*/ 36 h 36"/>
                <a:gd name="T2" fmla="*/ 12 w 20"/>
                <a:gd name="T3" fmla="*/ 36 h 36"/>
                <a:gd name="T4" fmla="*/ 12 w 20"/>
                <a:gd name="T5" fmla="*/ 8 h 36"/>
                <a:gd name="T6" fmla="*/ 0 w 20"/>
                <a:gd name="T7" fmla="*/ 8 h 36"/>
                <a:gd name="T8" fmla="*/ 0 w 20"/>
                <a:gd name="T9" fmla="*/ 0 h 36"/>
                <a:gd name="T10" fmla="*/ 16 w 20"/>
                <a:gd name="T11" fmla="*/ 0 h 36"/>
                <a:gd name="T12" fmla="*/ 20 w 20"/>
                <a:gd name="T13" fmla="*/ 4 h 36"/>
                <a:gd name="T14" fmla="*/ 20 w 20"/>
                <a:gd name="T15" fmla="*/ 36 h 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 h="36">
                  <a:moveTo>
                    <a:pt x="20" y="36"/>
                  </a:moveTo>
                  <a:cubicBezTo>
                    <a:pt x="12" y="36"/>
                    <a:pt x="12" y="36"/>
                    <a:pt x="12" y="36"/>
                  </a:cubicBezTo>
                  <a:cubicBezTo>
                    <a:pt x="12" y="8"/>
                    <a:pt x="12" y="8"/>
                    <a:pt x="12" y="8"/>
                  </a:cubicBezTo>
                  <a:cubicBezTo>
                    <a:pt x="0" y="8"/>
                    <a:pt x="0" y="8"/>
                    <a:pt x="0" y="8"/>
                  </a:cubicBezTo>
                  <a:cubicBezTo>
                    <a:pt x="0" y="0"/>
                    <a:pt x="0" y="0"/>
                    <a:pt x="0" y="0"/>
                  </a:cubicBezTo>
                  <a:cubicBezTo>
                    <a:pt x="16" y="0"/>
                    <a:pt x="16" y="0"/>
                    <a:pt x="16" y="0"/>
                  </a:cubicBezTo>
                  <a:cubicBezTo>
                    <a:pt x="18" y="0"/>
                    <a:pt x="20" y="2"/>
                    <a:pt x="20" y="4"/>
                  </a:cubicBezTo>
                  <a:lnTo>
                    <a:pt x="20" y="36"/>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mazon Ember Heavy"/>
              </a:endParaRPr>
            </a:p>
          </p:txBody>
        </p:sp>
        <p:sp>
          <p:nvSpPr>
            <p:cNvPr id="78" name="Freeform 23">
              <a:extLst>
                <a:ext uri="{FF2B5EF4-FFF2-40B4-BE49-F238E27FC236}">
                  <a16:creationId xmlns:a16="http://schemas.microsoft.com/office/drawing/2014/main" id="{1D91E491-86D5-4F94-9980-7940B11D9965}"/>
                </a:ext>
              </a:extLst>
            </p:cNvPr>
            <p:cNvSpPr>
              <a:spLocks/>
            </p:cNvSpPr>
            <p:nvPr/>
          </p:nvSpPr>
          <p:spPr bwMode="auto">
            <a:xfrm>
              <a:off x="3194" y="769"/>
              <a:ext cx="48" cy="96"/>
            </a:xfrm>
            <a:custGeom>
              <a:avLst/>
              <a:gdLst>
                <a:gd name="T0" fmla="*/ 20 w 20"/>
                <a:gd name="T1" fmla="*/ 40 h 40"/>
                <a:gd name="T2" fmla="*/ 4 w 20"/>
                <a:gd name="T3" fmla="*/ 40 h 40"/>
                <a:gd name="T4" fmla="*/ 0 w 20"/>
                <a:gd name="T5" fmla="*/ 36 h 40"/>
                <a:gd name="T6" fmla="*/ 0 w 20"/>
                <a:gd name="T7" fmla="*/ 0 h 40"/>
                <a:gd name="T8" fmla="*/ 8 w 20"/>
                <a:gd name="T9" fmla="*/ 0 h 40"/>
                <a:gd name="T10" fmla="*/ 8 w 20"/>
                <a:gd name="T11" fmla="*/ 32 h 40"/>
                <a:gd name="T12" fmla="*/ 20 w 20"/>
                <a:gd name="T13" fmla="*/ 32 h 40"/>
                <a:gd name="T14" fmla="*/ 20 w 20"/>
                <a:gd name="T15" fmla="*/ 40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 h="40">
                  <a:moveTo>
                    <a:pt x="20" y="40"/>
                  </a:moveTo>
                  <a:cubicBezTo>
                    <a:pt x="4" y="40"/>
                    <a:pt x="4" y="40"/>
                    <a:pt x="4" y="40"/>
                  </a:cubicBezTo>
                  <a:cubicBezTo>
                    <a:pt x="2" y="40"/>
                    <a:pt x="0" y="38"/>
                    <a:pt x="0" y="36"/>
                  </a:cubicBezTo>
                  <a:cubicBezTo>
                    <a:pt x="0" y="0"/>
                    <a:pt x="0" y="0"/>
                    <a:pt x="0" y="0"/>
                  </a:cubicBezTo>
                  <a:cubicBezTo>
                    <a:pt x="8" y="0"/>
                    <a:pt x="8" y="0"/>
                    <a:pt x="8" y="0"/>
                  </a:cubicBezTo>
                  <a:cubicBezTo>
                    <a:pt x="8" y="32"/>
                    <a:pt x="8" y="32"/>
                    <a:pt x="8" y="32"/>
                  </a:cubicBezTo>
                  <a:cubicBezTo>
                    <a:pt x="20" y="32"/>
                    <a:pt x="20" y="32"/>
                    <a:pt x="20" y="32"/>
                  </a:cubicBezTo>
                  <a:lnTo>
                    <a:pt x="20" y="40"/>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mazon Ember Heavy"/>
              </a:endParaRPr>
            </a:p>
          </p:txBody>
        </p:sp>
        <p:sp>
          <p:nvSpPr>
            <p:cNvPr id="79" name="Freeform 24">
              <a:extLst>
                <a:ext uri="{FF2B5EF4-FFF2-40B4-BE49-F238E27FC236}">
                  <a16:creationId xmlns:a16="http://schemas.microsoft.com/office/drawing/2014/main" id="{009A1551-E8D8-4A65-B9AB-AF8417CC2805}"/>
                </a:ext>
              </a:extLst>
            </p:cNvPr>
            <p:cNvSpPr>
              <a:spLocks/>
            </p:cNvSpPr>
            <p:nvPr/>
          </p:nvSpPr>
          <p:spPr bwMode="auto">
            <a:xfrm>
              <a:off x="3271" y="990"/>
              <a:ext cx="105" cy="49"/>
            </a:xfrm>
            <a:custGeom>
              <a:avLst/>
              <a:gdLst>
                <a:gd name="T0" fmla="*/ 40 w 44"/>
                <a:gd name="T1" fmla="*/ 20 h 20"/>
                <a:gd name="T2" fmla="*/ 0 w 44"/>
                <a:gd name="T3" fmla="*/ 20 h 20"/>
                <a:gd name="T4" fmla="*/ 0 w 44"/>
                <a:gd name="T5" fmla="*/ 12 h 20"/>
                <a:gd name="T6" fmla="*/ 36 w 44"/>
                <a:gd name="T7" fmla="*/ 12 h 20"/>
                <a:gd name="T8" fmla="*/ 36 w 44"/>
                <a:gd name="T9" fmla="*/ 0 h 20"/>
                <a:gd name="T10" fmla="*/ 44 w 44"/>
                <a:gd name="T11" fmla="*/ 0 h 20"/>
                <a:gd name="T12" fmla="*/ 44 w 44"/>
                <a:gd name="T13" fmla="*/ 16 h 20"/>
                <a:gd name="T14" fmla="*/ 40 w 44"/>
                <a:gd name="T15" fmla="*/ 2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 h="20">
                  <a:moveTo>
                    <a:pt x="40" y="20"/>
                  </a:moveTo>
                  <a:cubicBezTo>
                    <a:pt x="0" y="20"/>
                    <a:pt x="0" y="20"/>
                    <a:pt x="0" y="20"/>
                  </a:cubicBezTo>
                  <a:cubicBezTo>
                    <a:pt x="0" y="12"/>
                    <a:pt x="0" y="12"/>
                    <a:pt x="0" y="12"/>
                  </a:cubicBezTo>
                  <a:cubicBezTo>
                    <a:pt x="36" y="12"/>
                    <a:pt x="36" y="12"/>
                    <a:pt x="36" y="12"/>
                  </a:cubicBezTo>
                  <a:cubicBezTo>
                    <a:pt x="36" y="0"/>
                    <a:pt x="36" y="0"/>
                    <a:pt x="36" y="0"/>
                  </a:cubicBezTo>
                  <a:cubicBezTo>
                    <a:pt x="44" y="0"/>
                    <a:pt x="44" y="0"/>
                    <a:pt x="44" y="0"/>
                  </a:cubicBezTo>
                  <a:cubicBezTo>
                    <a:pt x="44" y="16"/>
                    <a:pt x="44" y="16"/>
                    <a:pt x="44" y="16"/>
                  </a:cubicBezTo>
                  <a:cubicBezTo>
                    <a:pt x="44" y="18"/>
                    <a:pt x="42" y="20"/>
                    <a:pt x="40" y="20"/>
                  </a:cubicBez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mazon Ember Heavy"/>
              </a:endParaRPr>
            </a:p>
          </p:txBody>
        </p:sp>
      </p:grpSp>
      <p:grpSp>
        <p:nvGrpSpPr>
          <p:cNvPr id="80" name="Group 79">
            <a:extLst>
              <a:ext uri="{FF2B5EF4-FFF2-40B4-BE49-F238E27FC236}">
                <a16:creationId xmlns:a16="http://schemas.microsoft.com/office/drawing/2014/main" id="{A33BAF2B-3BF5-431E-9991-2476AF34A485}"/>
              </a:ext>
            </a:extLst>
          </p:cNvPr>
          <p:cNvGrpSpPr/>
          <p:nvPr/>
        </p:nvGrpSpPr>
        <p:grpSpPr>
          <a:xfrm>
            <a:off x="7492504" y="2180513"/>
            <a:ext cx="628192" cy="395467"/>
            <a:chOff x="7034221" y="1224083"/>
            <a:chExt cx="561960" cy="353772"/>
          </a:xfrm>
          <a:gradFill>
            <a:gsLst>
              <a:gs pos="12000">
                <a:schemeClr val="accent1"/>
              </a:gs>
              <a:gs pos="40000">
                <a:schemeClr val="accent2"/>
              </a:gs>
              <a:gs pos="90000">
                <a:schemeClr val="accent3"/>
              </a:gs>
            </a:gsLst>
            <a:lin ang="2700000" scaled="1"/>
          </a:gradFill>
        </p:grpSpPr>
        <p:sp>
          <p:nvSpPr>
            <p:cNvPr id="81" name="Rectangle 34">
              <a:extLst>
                <a:ext uri="{FF2B5EF4-FFF2-40B4-BE49-F238E27FC236}">
                  <a16:creationId xmlns:a16="http://schemas.microsoft.com/office/drawing/2014/main" id="{3CE8A5E2-A697-4792-813B-0D5EB3DE9282}"/>
                </a:ext>
              </a:extLst>
            </p:cNvPr>
            <p:cNvSpPr>
              <a:spLocks noChangeArrowheads="1"/>
            </p:cNvSpPr>
            <p:nvPr/>
          </p:nvSpPr>
          <p:spPr bwMode="auto">
            <a:xfrm>
              <a:off x="7303554" y="1224083"/>
              <a:ext cx="23294" cy="465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200">
                <a:defRPr/>
              </a:pPr>
              <a:endParaRPr lang="en-US" sz="1800">
                <a:solidFill>
                  <a:srgbClr val="000000"/>
                </a:solidFill>
                <a:latin typeface="Amazon Ember Heavy"/>
              </a:endParaRPr>
            </a:p>
          </p:txBody>
        </p:sp>
        <p:sp>
          <p:nvSpPr>
            <p:cNvPr id="82" name="Freeform 28">
              <a:extLst>
                <a:ext uri="{FF2B5EF4-FFF2-40B4-BE49-F238E27FC236}">
                  <a16:creationId xmlns:a16="http://schemas.microsoft.com/office/drawing/2014/main" id="{835D124F-ECF7-43C0-8FB6-31426E7F44FB}"/>
                </a:ext>
              </a:extLst>
            </p:cNvPr>
            <p:cNvSpPr>
              <a:spLocks noEditPoints="1"/>
            </p:cNvSpPr>
            <p:nvPr/>
          </p:nvSpPr>
          <p:spPr bwMode="auto">
            <a:xfrm>
              <a:off x="7034221" y="1224083"/>
              <a:ext cx="69881" cy="94630"/>
            </a:xfrm>
            <a:custGeom>
              <a:avLst/>
              <a:gdLst>
                <a:gd name="T0" fmla="*/ 16 w 24"/>
                <a:gd name="T1" fmla="*/ 32 h 32"/>
                <a:gd name="T2" fmla="*/ 8 w 24"/>
                <a:gd name="T3" fmla="*/ 32 h 32"/>
                <a:gd name="T4" fmla="*/ 0 w 24"/>
                <a:gd name="T5" fmla="*/ 24 h 32"/>
                <a:gd name="T6" fmla="*/ 0 w 24"/>
                <a:gd name="T7" fmla="*/ 8 h 32"/>
                <a:gd name="T8" fmla="*/ 8 w 24"/>
                <a:gd name="T9" fmla="*/ 0 h 32"/>
                <a:gd name="T10" fmla="*/ 16 w 24"/>
                <a:gd name="T11" fmla="*/ 0 h 32"/>
                <a:gd name="T12" fmla="*/ 24 w 24"/>
                <a:gd name="T13" fmla="*/ 8 h 32"/>
                <a:gd name="T14" fmla="*/ 24 w 24"/>
                <a:gd name="T15" fmla="*/ 24 h 32"/>
                <a:gd name="T16" fmla="*/ 16 w 24"/>
                <a:gd name="T17" fmla="*/ 32 h 32"/>
                <a:gd name="T18" fmla="*/ 8 w 24"/>
                <a:gd name="T19" fmla="*/ 8 h 32"/>
                <a:gd name="T20" fmla="*/ 8 w 24"/>
                <a:gd name="T21" fmla="*/ 24 h 32"/>
                <a:gd name="T22" fmla="*/ 16 w 24"/>
                <a:gd name="T23" fmla="*/ 24 h 32"/>
                <a:gd name="T24" fmla="*/ 16 w 24"/>
                <a:gd name="T25" fmla="*/ 8 h 32"/>
                <a:gd name="T26" fmla="*/ 8 w 24"/>
                <a:gd name="T27" fmla="*/ 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 h="32">
                  <a:moveTo>
                    <a:pt x="16" y="32"/>
                  </a:moveTo>
                  <a:cubicBezTo>
                    <a:pt x="8" y="32"/>
                    <a:pt x="8" y="32"/>
                    <a:pt x="8" y="32"/>
                  </a:cubicBezTo>
                  <a:cubicBezTo>
                    <a:pt x="4" y="32"/>
                    <a:pt x="0" y="28"/>
                    <a:pt x="0" y="24"/>
                  </a:cubicBezTo>
                  <a:cubicBezTo>
                    <a:pt x="0" y="8"/>
                    <a:pt x="0" y="8"/>
                    <a:pt x="0" y="8"/>
                  </a:cubicBezTo>
                  <a:cubicBezTo>
                    <a:pt x="0" y="4"/>
                    <a:pt x="4" y="0"/>
                    <a:pt x="8" y="0"/>
                  </a:cubicBezTo>
                  <a:cubicBezTo>
                    <a:pt x="16" y="0"/>
                    <a:pt x="16" y="0"/>
                    <a:pt x="16" y="0"/>
                  </a:cubicBezTo>
                  <a:cubicBezTo>
                    <a:pt x="21" y="0"/>
                    <a:pt x="24" y="4"/>
                    <a:pt x="24" y="8"/>
                  </a:cubicBezTo>
                  <a:cubicBezTo>
                    <a:pt x="24" y="24"/>
                    <a:pt x="24" y="24"/>
                    <a:pt x="24" y="24"/>
                  </a:cubicBezTo>
                  <a:cubicBezTo>
                    <a:pt x="24" y="28"/>
                    <a:pt x="21" y="32"/>
                    <a:pt x="16" y="32"/>
                  </a:cubicBezTo>
                  <a:close/>
                  <a:moveTo>
                    <a:pt x="8" y="8"/>
                  </a:moveTo>
                  <a:cubicBezTo>
                    <a:pt x="8" y="24"/>
                    <a:pt x="8" y="24"/>
                    <a:pt x="8" y="24"/>
                  </a:cubicBezTo>
                  <a:cubicBezTo>
                    <a:pt x="16" y="24"/>
                    <a:pt x="16" y="24"/>
                    <a:pt x="16" y="24"/>
                  </a:cubicBezTo>
                  <a:cubicBezTo>
                    <a:pt x="16" y="8"/>
                    <a:pt x="16" y="8"/>
                    <a:pt x="16" y="8"/>
                  </a:cubicBezTo>
                  <a:lnTo>
                    <a:pt x="8"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200">
                <a:defRPr/>
              </a:pPr>
              <a:endParaRPr lang="en-US" sz="1800">
                <a:solidFill>
                  <a:srgbClr val="000000"/>
                </a:solidFill>
                <a:latin typeface="Amazon Ember Heavy"/>
              </a:endParaRPr>
            </a:p>
          </p:txBody>
        </p:sp>
        <p:sp>
          <p:nvSpPr>
            <p:cNvPr id="83" name="Freeform 29">
              <a:extLst>
                <a:ext uri="{FF2B5EF4-FFF2-40B4-BE49-F238E27FC236}">
                  <a16:creationId xmlns:a16="http://schemas.microsoft.com/office/drawing/2014/main" id="{ED50BC38-C548-4ACF-8BB4-AB1ECB563135}"/>
                </a:ext>
              </a:extLst>
            </p:cNvPr>
            <p:cNvSpPr>
              <a:spLocks/>
            </p:cNvSpPr>
            <p:nvPr/>
          </p:nvSpPr>
          <p:spPr bwMode="auto">
            <a:xfrm>
              <a:off x="7361788" y="1224083"/>
              <a:ext cx="69881" cy="82984"/>
            </a:xfrm>
            <a:custGeom>
              <a:avLst/>
              <a:gdLst>
                <a:gd name="T0" fmla="*/ 24 w 24"/>
                <a:gd name="T1" fmla="*/ 28 h 28"/>
                <a:gd name="T2" fmla="*/ 16 w 24"/>
                <a:gd name="T3" fmla="*/ 28 h 28"/>
                <a:gd name="T4" fmla="*/ 16 w 24"/>
                <a:gd name="T5" fmla="*/ 8 h 28"/>
                <a:gd name="T6" fmla="*/ 8 w 24"/>
                <a:gd name="T7" fmla="*/ 8 h 28"/>
                <a:gd name="T8" fmla="*/ 8 w 24"/>
                <a:gd name="T9" fmla="*/ 16 h 28"/>
                <a:gd name="T10" fmla="*/ 0 w 24"/>
                <a:gd name="T11" fmla="*/ 16 h 28"/>
                <a:gd name="T12" fmla="*/ 0 w 24"/>
                <a:gd name="T13" fmla="*/ 8 h 28"/>
                <a:gd name="T14" fmla="*/ 8 w 24"/>
                <a:gd name="T15" fmla="*/ 0 h 28"/>
                <a:gd name="T16" fmla="*/ 16 w 24"/>
                <a:gd name="T17" fmla="*/ 0 h 28"/>
                <a:gd name="T18" fmla="*/ 24 w 24"/>
                <a:gd name="T19" fmla="*/ 8 h 28"/>
                <a:gd name="T20" fmla="*/ 24 w 24"/>
                <a:gd name="T21"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 h="28">
                  <a:moveTo>
                    <a:pt x="24" y="28"/>
                  </a:moveTo>
                  <a:cubicBezTo>
                    <a:pt x="16" y="28"/>
                    <a:pt x="16" y="28"/>
                    <a:pt x="16" y="28"/>
                  </a:cubicBezTo>
                  <a:cubicBezTo>
                    <a:pt x="16" y="8"/>
                    <a:pt x="16" y="8"/>
                    <a:pt x="16" y="8"/>
                  </a:cubicBezTo>
                  <a:cubicBezTo>
                    <a:pt x="8" y="8"/>
                    <a:pt x="8" y="8"/>
                    <a:pt x="8" y="8"/>
                  </a:cubicBezTo>
                  <a:cubicBezTo>
                    <a:pt x="8" y="16"/>
                    <a:pt x="8" y="16"/>
                    <a:pt x="8" y="16"/>
                  </a:cubicBezTo>
                  <a:cubicBezTo>
                    <a:pt x="0" y="16"/>
                    <a:pt x="0" y="16"/>
                    <a:pt x="0" y="16"/>
                  </a:cubicBezTo>
                  <a:cubicBezTo>
                    <a:pt x="0" y="8"/>
                    <a:pt x="0" y="8"/>
                    <a:pt x="0" y="8"/>
                  </a:cubicBezTo>
                  <a:cubicBezTo>
                    <a:pt x="0" y="4"/>
                    <a:pt x="4" y="0"/>
                    <a:pt x="8" y="0"/>
                  </a:cubicBezTo>
                  <a:cubicBezTo>
                    <a:pt x="16" y="0"/>
                    <a:pt x="16" y="0"/>
                    <a:pt x="16" y="0"/>
                  </a:cubicBezTo>
                  <a:cubicBezTo>
                    <a:pt x="21" y="0"/>
                    <a:pt x="24" y="4"/>
                    <a:pt x="24" y="8"/>
                  </a:cubicBezTo>
                  <a:lnTo>
                    <a:pt x="24"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200">
                <a:defRPr/>
              </a:pPr>
              <a:endParaRPr lang="en-US" sz="1800">
                <a:solidFill>
                  <a:srgbClr val="000000"/>
                </a:solidFill>
                <a:latin typeface="Amazon Ember Heavy"/>
              </a:endParaRPr>
            </a:p>
          </p:txBody>
        </p:sp>
        <p:sp>
          <p:nvSpPr>
            <p:cNvPr id="84" name="Freeform 30">
              <a:extLst>
                <a:ext uri="{FF2B5EF4-FFF2-40B4-BE49-F238E27FC236}">
                  <a16:creationId xmlns:a16="http://schemas.microsoft.com/office/drawing/2014/main" id="{623AF44C-08EE-4332-9DEC-4FA03AEEB5C5}"/>
                </a:ext>
              </a:extLst>
            </p:cNvPr>
            <p:cNvSpPr>
              <a:spLocks/>
            </p:cNvSpPr>
            <p:nvPr/>
          </p:nvSpPr>
          <p:spPr bwMode="auto">
            <a:xfrm>
              <a:off x="7198733" y="1224083"/>
              <a:ext cx="69881" cy="82984"/>
            </a:xfrm>
            <a:custGeom>
              <a:avLst/>
              <a:gdLst>
                <a:gd name="T0" fmla="*/ 8 w 24"/>
                <a:gd name="T1" fmla="*/ 28 h 28"/>
                <a:gd name="T2" fmla="*/ 0 w 24"/>
                <a:gd name="T3" fmla="*/ 28 h 28"/>
                <a:gd name="T4" fmla="*/ 0 w 24"/>
                <a:gd name="T5" fmla="*/ 8 h 28"/>
                <a:gd name="T6" fmla="*/ 8 w 24"/>
                <a:gd name="T7" fmla="*/ 0 h 28"/>
                <a:gd name="T8" fmla="*/ 16 w 24"/>
                <a:gd name="T9" fmla="*/ 0 h 28"/>
                <a:gd name="T10" fmla="*/ 24 w 24"/>
                <a:gd name="T11" fmla="*/ 8 h 28"/>
                <a:gd name="T12" fmla="*/ 24 w 24"/>
                <a:gd name="T13" fmla="*/ 16 h 28"/>
                <a:gd name="T14" fmla="*/ 16 w 24"/>
                <a:gd name="T15" fmla="*/ 16 h 28"/>
                <a:gd name="T16" fmla="*/ 16 w 24"/>
                <a:gd name="T17" fmla="*/ 8 h 28"/>
                <a:gd name="T18" fmla="*/ 8 w 24"/>
                <a:gd name="T19" fmla="*/ 8 h 28"/>
                <a:gd name="T20" fmla="*/ 8 w 24"/>
                <a:gd name="T21"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 h="28">
                  <a:moveTo>
                    <a:pt x="8" y="28"/>
                  </a:moveTo>
                  <a:cubicBezTo>
                    <a:pt x="0" y="28"/>
                    <a:pt x="0" y="28"/>
                    <a:pt x="0" y="28"/>
                  </a:cubicBezTo>
                  <a:cubicBezTo>
                    <a:pt x="0" y="8"/>
                    <a:pt x="0" y="8"/>
                    <a:pt x="0" y="8"/>
                  </a:cubicBezTo>
                  <a:cubicBezTo>
                    <a:pt x="0" y="4"/>
                    <a:pt x="4" y="0"/>
                    <a:pt x="8" y="0"/>
                  </a:cubicBezTo>
                  <a:cubicBezTo>
                    <a:pt x="16" y="0"/>
                    <a:pt x="16" y="0"/>
                    <a:pt x="16" y="0"/>
                  </a:cubicBezTo>
                  <a:cubicBezTo>
                    <a:pt x="21" y="0"/>
                    <a:pt x="24" y="4"/>
                    <a:pt x="24" y="8"/>
                  </a:cubicBezTo>
                  <a:cubicBezTo>
                    <a:pt x="24" y="16"/>
                    <a:pt x="24" y="16"/>
                    <a:pt x="24" y="16"/>
                  </a:cubicBezTo>
                  <a:cubicBezTo>
                    <a:pt x="16" y="16"/>
                    <a:pt x="16" y="16"/>
                    <a:pt x="16" y="16"/>
                  </a:cubicBezTo>
                  <a:cubicBezTo>
                    <a:pt x="16" y="8"/>
                    <a:pt x="16" y="8"/>
                    <a:pt x="16" y="8"/>
                  </a:cubicBezTo>
                  <a:cubicBezTo>
                    <a:pt x="8" y="8"/>
                    <a:pt x="8" y="8"/>
                    <a:pt x="8" y="8"/>
                  </a:cubicBezTo>
                  <a:lnTo>
                    <a:pt x="8"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200">
                <a:defRPr/>
              </a:pPr>
              <a:endParaRPr lang="en-US" sz="1800">
                <a:solidFill>
                  <a:srgbClr val="000000"/>
                </a:solidFill>
                <a:latin typeface="Amazon Ember Heavy"/>
              </a:endParaRPr>
            </a:p>
          </p:txBody>
        </p:sp>
        <p:sp>
          <p:nvSpPr>
            <p:cNvPr id="85" name="Freeform 31">
              <a:extLst>
                <a:ext uri="{FF2B5EF4-FFF2-40B4-BE49-F238E27FC236}">
                  <a16:creationId xmlns:a16="http://schemas.microsoft.com/office/drawing/2014/main" id="{068DBC1C-7971-4B99-8D8F-8714FC90F1F5}"/>
                </a:ext>
              </a:extLst>
            </p:cNvPr>
            <p:cNvSpPr>
              <a:spLocks noEditPoints="1"/>
            </p:cNvSpPr>
            <p:nvPr/>
          </p:nvSpPr>
          <p:spPr bwMode="auto">
            <a:xfrm>
              <a:off x="7468066" y="1353654"/>
              <a:ext cx="69881" cy="94630"/>
            </a:xfrm>
            <a:custGeom>
              <a:avLst/>
              <a:gdLst>
                <a:gd name="T0" fmla="*/ 16 w 24"/>
                <a:gd name="T1" fmla="*/ 32 h 32"/>
                <a:gd name="T2" fmla="*/ 8 w 24"/>
                <a:gd name="T3" fmla="*/ 32 h 32"/>
                <a:gd name="T4" fmla="*/ 0 w 24"/>
                <a:gd name="T5" fmla="*/ 24 h 32"/>
                <a:gd name="T6" fmla="*/ 0 w 24"/>
                <a:gd name="T7" fmla="*/ 8 h 32"/>
                <a:gd name="T8" fmla="*/ 8 w 24"/>
                <a:gd name="T9" fmla="*/ 0 h 32"/>
                <a:gd name="T10" fmla="*/ 16 w 24"/>
                <a:gd name="T11" fmla="*/ 0 h 32"/>
                <a:gd name="T12" fmla="*/ 24 w 24"/>
                <a:gd name="T13" fmla="*/ 8 h 32"/>
                <a:gd name="T14" fmla="*/ 24 w 24"/>
                <a:gd name="T15" fmla="*/ 24 h 32"/>
                <a:gd name="T16" fmla="*/ 16 w 24"/>
                <a:gd name="T17" fmla="*/ 32 h 32"/>
                <a:gd name="T18" fmla="*/ 8 w 24"/>
                <a:gd name="T19" fmla="*/ 8 h 32"/>
                <a:gd name="T20" fmla="*/ 8 w 24"/>
                <a:gd name="T21" fmla="*/ 24 h 32"/>
                <a:gd name="T22" fmla="*/ 16 w 24"/>
                <a:gd name="T23" fmla="*/ 24 h 32"/>
                <a:gd name="T24" fmla="*/ 16 w 24"/>
                <a:gd name="T25" fmla="*/ 8 h 32"/>
                <a:gd name="T26" fmla="*/ 8 w 24"/>
                <a:gd name="T27" fmla="*/ 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 h="32">
                  <a:moveTo>
                    <a:pt x="16" y="32"/>
                  </a:moveTo>
                  <a:cubicBezTo>
                    <a:pt x="8" y="32"/>
                    <a:pt x="8" y="32"/>
                    <a:pt x="8" y="32"/>
                  </a:cubicBezTo>
                  <a:cubicBezTo>
                    <a:pt x="4" y="32"/>
                    <a:pt x="0" y="28"/>
                    <a:pt x="0" y="24"/>
                  </a:cubicBezTo>
                  <a:cubicBezTo>
                    <a:pt x="0" y="8"/>
                    <a:pt x="0" y="8"/>
                    <a:pt x="0" y="8"/>
                  </a:cubicBezTo>
                  <a:cubicBezTo>
                    <a:pt x="0" y="4"/>
                    <a:pt x="4" y="0"/>
                    <a:pt x="8" y="0"/>
                  </a:cubicBezTo>
                  <a:cubicBezTo>
                    <a:pt x="16" y="0"/>
                    <a:pt x="16" y="0"/>
                    <a:pt x="16" y="0"/>
                  </a:cubicBezTo>
                  <a:cubicBezTo>
                    <a:pt x="21" y="0"/>
                    <a:pt x="24" y="4"/>
                    <a:pt x="24" y="8"/>
                  </a:cubicBezTo>
                  <a:cubicBezTo>
                    <a:pt x="24" y="24"/>
                    <a:pt x="24" y="24"/>
                    <a:pt x="24" y="24"/>
                  </a:cubicBezTo>
                  <a:cubicBezTo>
                    <a:pt x="24" y="28"/>
                    <a:pt x="21" y="32"/>
                    <a:pt x="16" y="32"/>
                  </a:cubicBezTo>
                  <a:close/>
                  <a:moveTo>
                    <a:pt x="8" y="8"/>
                  </a:moveTo>
                  <a:cubicBezTo>
                    <a:pt x="8" y="24"/>
                    <a:pt x="8" y="24"/>
                    <a:pt x="8" y="24"/>
                  </a:cubicBezTo>
                  <a:cubicBezTo>
                    <a:pt x="16" y="24"/>
                    <a:pt x="16" y="24"/>
                    <a:pt x="16" y="24"/>
                  </a:cubicBezTo>
                  <a:cubicBezTo>
                    <a:pt x="16" y="8"/>
                    <a:pt x="16" y="8"/>
                    <a:pt x="16" y="8"/>
                  </a:cubicBezTo>
                  <a:lnTo>
                    <a:pt x="8"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200">
                <a:defRPr/>
              </a:pPr>
              <a:endParaRPr lang="en-US" sz="1800">
                <a:solidFill>
                  <a:srgbClr val="000000"/>
                </a:solidFill>
                <a:latin typeface="Amazon Ember Heavy"/>
              </a:endParaRPr>
            </a:p>
          </p:txBody>
        </p:sp>
        <p:sp>
          <p:nvSpPr>
            <p:cNvPr id="86" name="Freeform 32">
              <a:extLst>
                <a:ext uri="{FF2B5EF4-FFF2-40B4-BE49-F238E27FC236}">
                  <a16:creationId xmlns:a16="http://schemas.microsoft.com/office/drawing/2014/main" id="{45F2DF80-0FB6-427A-9736-7D0A50B2C3F3}"/>
                </a:ext>
              </a:extLst>
            </p:cNvPr>
            <p:cNvSpPr>
              <a:spLocks noEditPoints="1"/>
            </p:cNvSpPr>
            <p:nvPr/>
          </p:nvSpPr>
          <p:spPr bwMode="auto">
            <a:xfrm>
              <a:off x="7526300" y="1483225"/>
              <a:ext cx="69881" cy="94630"/>
            </a:xfrm>
            <a:custGeom>
              <a:avLst/>
              <a:gdLst>
                <a:gd name="T0" fmla="*/ 16 w 24"/>
                <a:gd name="T1" fmla="*/ 32 h 32"/>
                <a:gd name="T2" fmla="*/ 8 w 24"/>
                <a:gd name="T3" fmla="*/ 32 h 32"/>
                <a:gd name="T4" fmla="*/ 0 w 24"/>
                <a:gd name="T5" fmla="*/ 24 h 32"/>
                <a:gd name="T6" fmla="*/ 0 w 24"/>
                <a:gd name="T7" fmla="*/ 8 h 32"/>
                <a:gd name="T8" fmla="*/ 8 w 24"/>
                <a:gd name="T9" fmla="*/ 0 h 32"/>
                <a:gd name="T10" fmla="*/ 16 w 24"/>
                <a:gd name="T11" fmla="*/ 0 h 32"/>
                <a:gd name="T12" fmla="*/ 24 w 24"/>
                <a:gd name="T13" fmla="*/ 8 h 32"/>
                <a:gd name="T14" fmla="*/ 24 w 24"/>
                <a:gd name="T15" fmla="*/ 24 h 32"/>
                <a:gd name="T16" fmla="*/ 16 w 24"/>
                <a:gd name="T17" fmla="*/ 32 h 32"/>
                <a:gd name="T18" fmla="*/ 8 w 24"/>
                <a:gd name="T19" fmla="*/ 8 h 32"/>
                <a:gd name="T20" fmla="*/ 8 w 24"/>
                <a:gd name="T21" fmla="*/ 24 h 32"/>
                <a:gd name="T22" fmla="*/ 16 w 24"/>
                <a:gd name="T23" fmla="*/ 24 h 32"/>
                <a:gd name="T24" fmla="*/ 16 w 24"/>
                <a:gd name="T25" fmla="*/ 8 h 32"/>
                <a:gd name="T26" fmla="*/ 8 w 24"/>
                <a:gd name="T27" fmla="*/ 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 h="32">
                  <a:moveTo>
                    <a:pt x="16" y="32"/>
                  </a:moveTo>
                  <a:cubicBezTo>
                    <a:pt x="8" y="32"/>
                    <a:pt x="8" y="32"/>
                    <a:pt x="8" y="32"/>
                  </a:cubicBezTo>
                  <a:cubicBezTo>
                    <a:pt x="4" y="32"/>
                    <a:pt x="0" y="28"/>
                    <a:pt x="0" y="24"/>
                  </a:cubicBezTo>
                  <a:cubicBezTo>
                    <a:pt x="0" y="8"/>
                    <a:pt x="0" y="8"/>
                    <a:pt x="0" y="8"/>
                  </a:cubicBezTo>
                  <a:cubicBezTo>
                    <a:pt x="0" y="4"/>
                    <a:pt x="4" y="0"/>
                    <a:pt x="8" y="0"/>
                  </a:cubicBezTo>
                  <a:cubicBezTo>
                    <a:pt x="16" y="0"/>
                    <a:pt x="16" y="0"/>
                    <a:pt x="16" y="0"/>
                  </a:cubicBezTo>
                  <a:cubicBezTo>
                    <a:pt x="21" y="0"/>
                    <a:pt x="24" y="4"/>
                    <a:pt x="24" y="8"/>
                  </a:cubicBezTo>
                  <a:cubicBezTo>
                    <a:pt x="24" y="24"/>
                    <a:pt x="24" y="24"/>
                    <a:pt x="24" y="24"/>
                  </a:cubicBezTo>
                  <a:cubicBezTo>
                    <a:pt x="24" y="28"/>
                    <a:pt x="21" y="32"/>
                    <a:pt x="16" y="32"/>
                  </a:cubicBezTo>
                  <a:close/>
                  <a:moveTo>
                    <a:pt x="8" y="8"/>
                  </a:moveTo>
                  <a:cubicBezTo>
                    <a:pt x="8" y="24"/>
                    <a:pt x="8" y="24"/>
                    <a:pt x="8" y="24"/>
                  </a:cubicBezTo>
                  <a:cubicBezTo>
                    <a:pt x="16" y="24"/>
                    <a:pt x="16" y="24"/>
                    <a:pt x="16" y="24"/>
                  </a:cubicBezTo>
                  <a:cubicBezTo>
                    <a:pt x="16" y="8"/>
                    <a:pt x="16" y="8"/>
                    <a:pt x="16" y="8"/>
                  </a:cubicBezTo>
                  <a:lnTo>
                    <a:pt x="8"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200">
                <a:defRPr/>
              </a:pPr>
              <a:endParaRPr lang="en-US" sz="1800">
                <a:solidFill>
                  <a:srgbClr val="000000"/>
                </a:solidFill>
                <a:latin typeface="Amazon Ember Heavy"/>
              </a:endParaRPr>
            </a:p>
          </p:txBody>
        </p:sp>
        <p:sp>
          <p:nvSpPr>
            <p:cNvPr id="87" name="Rectangle 33">
              <a:extLst>
                <a:ext uri="{FF2B5EF4-FFF2-40B4-BE49-F238E27FC236}">
                  <a16:creationId xmlns:a16="http://schemas.microsoft.com/office/drawing/2014/main" id="{17FF25CD-D136-442C-ADB2-1A7FD522ED21}"/>
                </a:ext>
              </a:extLst>
            </p:cNvPr>
            <p:cNvSpPr>
              <a:spLocks noChangeArrowheads="1"/>
            </p:cNvSpPr>
            <p:nvPr/>
          </p:nvSpPr>
          <p:spPr bwMode="auto">
            <a:xfrm>
              <a:off x="7139043" y="1224083"/>
              <a:ext cx="23294" cy="9463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200">
                <a:defRPr/>
              </a:pPr>
              <a:endParaRPr lang="en-US" sz="1800">
                <a:solidFill>
                  <a:srgbClr val="000000"/>
                </a:solidFill>
                <a:latin typeface="Amazon Ember Heavy"/>
              </a:endParaRPr>
            </a:p>
          </p:txBody>
        </p:sp>
        <p:sp>
          <p:nvSpPr>
            <p:cNvPr id="88" name="Rectangle 35">
              <a:extLst>
                <a:ext uri="{FF2B5EF4-FFF2-40B4-BE49-F238E27FC236}">
                  <a16:creationId xmlns:a16="http://schemas.microsoft.com/office/drawing/2014/main" id="{D8F4E3F5-5CA2-4EB5-9E8A-90EE91CDFAE1}"/>
                </a:ext>
              </a:extLst>
            </p:cNvPr>
            <p:cNvSpPr>
              <a:spLocks noChangeArrowheads="1"/>
            </p:cNvSpPr>
            <p:nvPr/>
          </p:nvSpPr>
          <p:spPr bwMode="auto">
            <a:xfrm>
              <a:off x="7572887" y="1353654"/>
              <a:ext cx="23294" cy="9463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200">
                <a:defRPr/>
              </a:pPr>
              <a:endParaRPr lang="en-US" sz="1800">
                <a:solidFill>
                  <a:srgbClr val="000000"/>
                </a:solidFill>
                <a:latin typeface="Amazon Ember Heavy"/>
              </a:endParaRPr>
            </a:p>
          </p:txBody>
        </p:sp>
        <p:sp>
          <p:nvSpPr>
            <p:cNvPr id="89" name="Rectangle 36">
              <a:extLst>
                <a:ext uri="{FF2B5EF4-FFF2-40B4-BE49-F238E27FC236}">
                  <a16:creationId xmlns:a16="http://schemas.microsoft.com/office/drawing/2014/main" id="{534DF6FD-7A2B-46DF-B4F9-722335E1EB7B}"/>
                </a:ext>
              </a:extLst>
            </p:cNvPr>
            <p:cNvSpPr>
              <a:spLocks noChangeArrowheads="1"/>
            </p:cNvSpPr>
            <p:nvPr/>
          </p:nvSpPr>
          <p:spPr bwMode="auto">
            <a:xfrm>
              <a:off x="7468066" y="1483225"/>
              <a:ext cx="23294" cy="9463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200">
                <a:defRPr/>
              </a:pPr>
              <a:endParaRPr lang="en-US" sz="1800">
                <a:solidFill>
                  <a:srgbClr val="000000"/>
                </a:solidFill>
                <a:latin typeface="Amazon Ember Heavy"/>
              </a:endParaRPr>
            </a:p>
          </p:txBody>
        </p:sp>
        <p:sp>
          <p:nvSpPr>
            <p:cNvPr id="90" name="Freeform 37">
              <a:extLst>
                <a:ext uri="{FF2B5EF4-FFF2-40B4-BE49-F238E27FC236}">
                  <a16:creationId xmlns:a16="http://schemas.microsoft.com/office/drawing/2014/main" id="{71A749D8-7CF9-488E-9F12-85619E425EFC}"/>
                </a:ext>
              </a:extLst>
            </p:cNvPr>
            <p:cNvSpPr>
              <a:spLocks noEditPoints="1"/>
            </p:cNvSpPr>
            <p:nvPr/>
          </p:nvSpPr>
          <p:spPr bwMode="auto">
            <a:xfrm>
              <a:off x="7526300" y="1224083"/>
              <a:ext cx="69881" cy="94630"/>
            </a:xfrm>
            <a:custGeom>
              <a:avLst/>
              <a:gdLst>
                <a:gd name="T0" fmla="*/ 16 w 24"/>
                <a:gd name="T1" fmla="*/ 32 h 32"/>
                <a:gd name="T2" fmla="*/ 8 w 24"/>
                <a:gd name="T3" fmla="*/ 32 h 32"/>
                <a:gd name="T4" fmla="*/ 0 w 24"/>
                <a:gd name="T5" fmla="*/ 24 h 32"/>
                <a:gd name="T6" fmla="*/ 0 w 24"/>
                <a:gd name="T7" fmla="*/ 8 h 32"/>
                <a:gd name="T8" fmla="*/ 8 w 24"/>
                <a:gd name="T9" fmla="*/ 0 h 32"/>
                <a:gd name="T10" fmla="*/ 16 w 24"/>
                <a:gd name="T11" fmla="*/ 0 h 32"/>
                <a:gd name="T12" fmla="*/ 24 w 24"/>
                <a:gd name="T13" fmla="*/ 8 h 32"/>
                <a:gd name="T14" fmla="*/ 24 w 24"/>
                <a:gd name="T15" fmla="*/ 24 h 32"/>
                <a:gd name="T16" fmla="*/ 16 w 24"/>
                <a:gd name="T17" fmla="*/ 32 h 32"/>
                <a:gd name="T18" fmla="*/ 8 w 24"/>
                <a:gd name="T19" fmla="*/ 8 h 32"/>
                <a:gd name="T20" fmla="*/ 8 w 24"/>
                <a:gd name="T21" fmla="*/ 24 h 32"/>
                <a:gd name="T22" fmla="*/ 16 w 24"/>
                <a:gd name="T23" fmla="*/ 24 h 32"/>
                <a:gd name="T24" fmla="*/ 16 w 24"/>
                <a:gd name="T25" fmla="*/ 8 h 32"/>
                <a:gd name="T26" fmla="*/ 8 w 24"/>
                <a:gd name="T27" fmla="*/ 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 h="32">
                  <a:moveTo>
                    <a:pt x="16" y="32"/>
                  </a:moveTo>
                  <a:cubicBezTo>
                    <a:pt x="8" y="32"/>
                    <a:pt x="8" y="32"/>
                    <a:pt x="8" y="32"/>
                  </a:cubicBezTo>
                  <a:cubicBezTo>
                    <a:pt x="4" y="32"/>
                    <a:pt x="0" y="28"/>
                    <a:pt x="0" y="24"/>
                  </a:cubicBezTo>
                  <a:cubicBezTo>
                    <a:pt x="0" y="8"/>
                    <a:pt x="0" y="8"/>
                    <a:pt x="0" y="8"/>
                  </a:cubicBezTo>
                  <a:cubicBezTo>
                    <a:pt x="0" y="4"/>
                    <a:pt x="4" y="0"/>
                    <a:pt x="8" y="0"/>
                  </a:cubicBezTo>
                  <a:cubicBezTo>
                    <a:pt x="16" y="0"/>
                    <a:pt x="16" y="0"/>
                    <a:pt x="16" y="0"/>
                  </a:cubicBezTo>
                  <a:cubicBezTo>
                    <a:pt x="21" y="0"/>
                    <a:pt x="24" y="4"/>
                    <a:pt x="24" y="8"/>
                  </a:cubicBezTo>
                  <a:cubicBezTo>
                    <a:pt x="24" y="24"/>
                    <a:pt x="24" y="24"/>
                    <a:pt x="24" y="24"/>
                  </a:cubicBezTo>
                  <a:cubicBezTo>
                    <a:pt x="24" y="28"/>
                    <a:pt x="21" y="32"/>
                    <a:pt x="16" y="32"/>
                  </a:cubicBezTo>
                  <a:close/>
                  <a:moveTo>
                    <a:pt x="8" y="8"/>
                  </a:moveTo>
                  <a:cubicBezTo>
                    <a:pt x="8" y="24"/>
                    <a:pt x="8" y="24"/>
                    <a:pt x="8" y="24"/>
                  </a:cubicBezTo>
                  <a:cubicBezTo>
                    <a:pt x="16" y="24"/>
                    <a:pt x="16" y="24"/>
                    <a:pt x="16" y="24"/>
                  </a:cubicBezTo>
                  <a:cubicBezTo>
                    <a:pt x="16" y="8"/>
                    <a:pt x="16" y="8"/>
                    <a:pt x="16" y="8"/>
                  </a:cubicBezTo>
                  <a:lnTo>
                    <a:pt x="8"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200">
                <a:defRPr/>
              </a:pPr>
              <a:endParaRPr lang="en-US" sz="1800">
                <a:solidFill>
                  <a:srgbClr val="000000"/>
                </a:solidFill>
                <a:latin typeface="Amazon Ember Heavy"/>
              </a:endParaRPr>
            </a:p>
          </p:txBody>
        </p:sp>
        <p:sp>
          <p:nvSpPr>
            <p:cNvPr id="91" name="Rectangle 38">
              <a:extLst>
                <a:ext uri="{FF2B5EF4-FFF2-40B4-BE49-F238E27FC236}">
                  <a16:creationId xmlns:a16="http://schemas.microsoft.com/office/drawing/2014/main" id="{3CAF5602-C803-487F-BAEB-C88CB775FE73}"/>
                </a:ext>
              </a:extLst>
            </p:cNvPr>
            <p:cNvSpPr>
              <a:spLocks noChangeArrowheads="1"/>
            </p:cNvSpPr>
            <p:nvPr/>
          </p:nvSpPr>
          <p:spPr bwMode="auto">
            <a:xfrm>
              <a:off x="7468066" y="1224083"/>
              <a:ext cx="23294" cy="9463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200">
                <a:defRPr/>
              </a:pPr>
              <a:endParaRPr lang="en-US" sz="1800">
                <a:solidFill>
                  <a:srgbClr val="000000"/>
                </a:solidFill>
                <a:latin typeface="Amazon Ember Heavy"/>
              </a:endParaRPr>
            </a:p>
          </p:txBody>
        </p:sp>
        <p:sp>
          <p:nvSpPr>
            <p:cNvPr id="92" name="Freeform 39">
              <a:extLst>
                <a:ext uri="{FF2B5EF4-FFF2-40B4-BE49-F238E27FC236}">
                  <a16:creationId xmlns:a16="http://schemas.microsoft.com/office/drawing/2014/main" id="{48B410E6-6915-4139-8582-9CA35EA9771F}"/>
                </a:ext>
              </a:extLst>
            </p:cNvPr>
            <p:cNvSpPr>
              <a:spLocks noEditPoints="1"/>
            </p:cNvSpPr>
            <p:nvPr/>
          </p:nvSpPr>
          <p:spPr bwMode="auto">
            <a:xfrm>
              <a:off x="7092455" y="1353654"/>
              <a:ext cx="69881" cy="94630"/>
            </a:xfrm>
            <a:custGeom>
              <a:avLst/>
              <a:gdLst>
                <a:gd name="T0" fmla="*/ 16 w 24"/>
                <a:gd name="T1" fmla="*/ 32 h 32"/>
                <a:gd name="T2" fmla="*/ 8 w 24"/>
                <a:gd name="T3" fmla="*/ 32 h 32"/>
                <a:gd name="T4" fmla="*/ 0 w 24"/>
                <a:gd name="T5" fmla="*/ 24 h 32"/>
                <a:gd name="T6" fmla="*/ 0 w 24"/>
                <a:gd name="T7" fmla="*/ 8 h 32"/>
                <a:gd name="T8" fmla="*/ 8 w 24"/>
                <a:gd name="T9" fmla="*/ 0 h 32"/>
                <a:gd name="T10" fmla="*/ 16 w 24"/>
                <a:gd name="T11" fmla="*/ 0 h 32"/>
                <a:gd name="T12" fmla="*/ 24 w 24"/>
                <a:gd name="T13" fmla="*/ 8 h 32"/>
                <a:gd name="T14" fmla="*/ 24 w 24"/>
                <a:gd name="T15" fmla="*/ 24 h 32"/>
                <a:gd name="T16" fmla="*/ 16 w 24"/>
                <a:gd name="T17" fmla="*/ 32 h 32"/>
                <a:gd name="T18" fmla="*/ 8 w 24"/>
                <a:gd name="T19" fmla="*/ 8 h 32"/>
                <a:gd name="T20" fmla="*/ 8 w 24"/>
                <a:gd name="T21" fmla="*/ 24 h 32"/>
                <a:gd name="T22" fmla="*/ 16 w 24"/>
                <a:gd name="T23" fmla="*/ 24 h 32"/>
                <a:gd name="T24" fmla="*/ 16 w 24"/>
                <a:gd name="T25" fmla="*/ 8 h 32"/>
                <a:gd name="T26" fmla="*/ 8 w 24"/>
                <a:gd name="T27" fmla="*/ 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 h="32">
                  <a:moveTo>
                    <a:pt x="16" y="32"/>
                  </a:moveTo>
                  <a:cubicBezTo>
                    <a:pt x="8" y="32"/>
                    <a:pt x="8" y="32"/>
                    <a:pt x="8" y="32"/>
                  </a:cubicBezTo>
                  <a:cubicBezTo>
                    <a:pt x="4" y="32"/>
                    <a:pt x="0" y="28"/>
                    <a:pt x="0" y="24"/>
                  </a:cubicBezTo>
                  <a:cubicBezTo>
                    <a:pt x="0" y="8"/>
                    <a:pt x="0" y="8"/>
                    <a:pt x="0" y="8"/>
                  </a:cubicBezTo>
                  <a:cubicBezTo>
                    <a:pt x="0" y="4"/>
                    <a:pt x="4" y="0"/>
                    <a:pt x="8" y="0"/>
                  </a:cubicBezTo>
                  <a:cubicBezTo>
                    <a:pt x="16" y="0"/>
                    <a:pt x="16" y="0"/>
                    <a:pt x="16" y="0"/>
                  </a:cubicBezTo>
                  <a:cubicBezTo>
                    <a:pt x="21" y="0"/>
                    <a:pt x="24" y="4"/>
                    <a:pt x="24" y="8"/>
                  </a:cubicBezTo>
                  <a:cubicBezTo>
                    <a:pt x="24" y="24"/>
                    <a:pt x="24" y="24"/>
                    <a:pt x="24" y="24"/>
                  </a:cubicBezTo>
                  <a:cubicBezTo>
                    <a:pt x="24" y="28"/>
                    <a:pt x="21" y="32"/>
                    <a:pt x="16" y="32"/>
                  </a:cubicBezTo>
                  <a:close/>
                  <a:moveTo>
                    <a:pt x="8" y="8"/>
                  </a:moveTo>
                  <a:cubicBezTo>
                    <a:pt x="8" y="24"/>
                    <a:pt x="8" y="24"/>
                    <a:pt x="8" y="24"/>
                  </a:cubicBezTo>
                  <a:cubicBezTo>
                    <a:pt x="16" y="24"/>
                    <a:pt x="16" y="24"/>
                    <a:pt x="16" y="24"/>
                  </a:cubicBezTo>
                  <a:cubicBezTo>
                    <a:pt x="16" y="8"/>
                    <a:pt x="16" y="8"/>
                    <a:pt x="16" y="8"/>
                  </a:cubicBezTo>
                  <a:lnTo>
                    <a:pt x="8"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200">
                <a:defRPr/>
              </a:pPr>
              <a:endParaRPr lang="en-US" sz="1800">
                <a:solidFill>
                  <a:srgbClr val="000000"/>
                </a:solidFill>
                <a:latin typeface="Amazon Ember Heavy"/>
              </a:endParaRPr>
            </a:p>
          </p:txBody>
        </p:sp>
        <p:sp>
          <p:nvSpPr>
            <p:cNvPr id="93" name="Rectangle 40">
              <a:extLst>
                <a:ext uri="{FF2B5EF4-FFF2-40B4-BE49-F238E27FC236}">
                  <a16:creationId xmlns:a16="http://schemas.microsoft.com/office/drawing/2014/main" id="{CE9D9BA8-A5F4-405B-809C-99411BC49D9A}"/>
                </a:ext>
              </a:extLst>
            </p:cNvPr>
            <p:cNvSpPr>
              <a:spLocks noChangeArrowheads="1"/>
            </p:cNvSpPr>
            <p:nvPr/>
          </p:nvSpPr>
          <p:spPr bwMode="auto">
            <a:xfrm>
              <a:off x="7034221" y="1353654"/>
              <a:ext cx="23294" cy="9463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200">
                <a:defRPr/>
              </a:pPr>
              <a:endParaRPr lang="en-US" sz="1800">
                <a:solidFill>
                  <a:srgbClr val="000000"/>
                </a:solidFill>
                <a:latin typeface="Amazon Ember Heavy"/>
              </a:endParaRPr>
            </a:p>
          </p:txBody>
        </p:sp>
        <p:sp>
          <p:nvSpPr>
            <p:cNvPr id="94" name="Freeform 41">
              <a:extLst>
                <a:ext uri="{FF2B5EF4-FFF2-40B4-BE49-F238E27FC236}">
                  <a16:creationId xmlns:a16="http://schemas.microsoft.com/office/drawing/2014/main" id="{A23177D2-BCC9-4F54-83A6-9FFFE3757DFA}"/>
                </a:ext>
              </a:extLst>
            </p:cNvPr>
            <p:cNvSpPr>
              <a:spLocks noEditPoints="1"/>
            </p:cNvSpPr>
            <p:nvPr/>
          </p:nvSpPr>
          <p:spPr bwMode="auto">
            <a:xfrm>
              <a:off x="7034221" y="1483225"/>
              <a:ext cx="69881" cy="94630"/>
            </a:xfrm>
            <a:custGeom>
              <a:avLst/>
              <a:gdLst>
                <a:gd name="T0" fmla="*/ 16 w 24"/>
                <a:gd name="T1" fmla="*/ 32 h 32"/>
                <a:gd name="T2" fmla="*/ 8 w 24"/>
                <a:gd name="T3" fmla="*/ 32 h 32"/>
                <a:gd name="T4" fmla="*/ 0 w 24"/>
                <a:gd name="T5" fmla="*/ 24 h 32"/>
                <a:gd name="T6" fmla="*/ 0 w 24"/>
                <a:gd name="T7" fmla="*/ 8 h 32"/>
                <a:gd name="T8" fmla="*/ 8 w 24"/>
                <a:gd name="T9" fmla="*/ 0 h 32"/>
                <a:gd name="T10" fmla="*/ 16 w 24"/>
                <a:gd name="T11" fmla="*/ 0 h 32"/>
                <a:gd name="T12" fmla="*/ 24 w 24"/>
                <a:gd name="T13" fmla="*/ 8 h 32"/>
                <a:gd name="T14" fmla="*/ 24 w 24"/>
                <a:gd name="T15" fmla="*/ 24 h 32"/>
                <a:gd name="T16" fmla="*/ 16 w 24"/>
                <a:gd name="T17" fmla="*/ 32 h 32"/>
                <a:gd name="T18" fmla="*/ 8 w 24"/>
                <a:gd name="T19" fmla="*/ 8 h 32"/>
                <a:gd name="T20" fmla="*/ 8 w 24"/>
                <a:gd name="T21" fmla="*/ 24 h 32"/>
                <a:gd name="T22" fmla="*/ 16 w 24"/>
                <a:gd name="T23" fmla="*/ 24 h 32"/>
                <a:gd name="T24" fmla="*/ 16 w 24"/>
                <a:gd name="T25" fmla="*/ 8 h 32"/>
                <a:gd name="T26" fmla="*/ 8 w 24"/>
                <a:gd name="T27" fmla="*/ 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 h="32">
                  <a:moveTo>
                    <a:pt x="16" y="32"/>
                  </a:moveTo>
                  <a:cubicBezTo>
                    <a:pt x="8" y="32"/>
                    <a:pt x="8" y="32"/>
                    <a:pt x="8" y="32"/>
                  </a:cubicBezTo>
                  <a:cubicBezTo>
                    <a:pt x="4" y="32"/>
                    <a:pt x="0" y="28"/>
                    <a:pt x="0" y="24"/>
                  </a:cubicBezTo>
                  <a:cubicBezTo>
                    <a:pt x="0" y="8"/>
                    <a:pt x="0" y="8"/>
                    <a:pt x="0" y="8"/>
                  </a:cubicBezTo>
                  <a:cubicBezTo>
                    <a:pt x="0" y="4"/>
                    <a:pt x="4" y="0"/>
                    <a:pt x="8" y="0"/>
                  </a:cubicBezTo>
                  <a:cubicBezTo>
                    <a:pt x="16" y="0"/>
                    <a:pt x="16" y="0"/>
                    <a:pt x="16" y="0"/>
                  </a:cubicBezTo>
                  <a:cubicBezTo>
                    <a:pt x="21" y="0"/>
                    <a:pt x="24" y="4"/>
                    <a:pt x="24" y="8"/>
                  </a:cubicBezTo>
                  <a:cubicBezTo>
                    <a:pt x="24" y="24"/>
                    <a:pt x="24" y="24"/>
                    <a:pt x="24" y="24"/>
                  </a:cubicBezTo>
                  <a:cubicBezTo>
                    <a:pt x="24" y="28"/>
                    <a:pt x="21" y="32"/>
                    <a:pt x="16" y="32"/>
                  </a:cubicBezTo>
                  <a:close/>
                  <a:moveTo>
                    <a:pt x="8" y="8"/>
                  </a:moveTo>
                  <a:cubicBezTo>
                    <a:pt x="8" y="24"/>
                    <a:pt x="8" y="24"/>
                    <a:pt x="8" y="24"/>
                  </a:cubicBezTo>
                  <a:cubicBezTo>
                    <a:pt x="16" y="24"/>
                    <a:pt x="16" y="24"/>
                    <a:pt x="16" y="24"/>
                  </a:cubicBezTo>
                  <a:cubicBezTo>
                    <a:pt x="16" y="8"/>
                    <a:pt x="16" y="8"/>
                    <a:pt x="16" y="8"/>
                  </a:cubicBezTo>
                  <a:lnTo>
                    <a:pt x="8"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200">
                <a:defRPr/>
              </a:pPr>
              <a:endParaRPr lang="en-US" sz="1800">
                <a:solidFill>
                  <a:srgbClr val="000000"/>
                </a:solidFill>
                <a:latin typeface="Amazon Ember Heavy"/>
              </a:endParaRPr>
            </a:p>
          </p:txBody>
        </p:sp>
        <p:sp>
          <p:nvSpPr>
            <p:cNvPr id="95" name="Freeform 42">
              <a:extLst>
                <a:ext uri="{FF2B5EF4-FFF2-40B4-BE49-F238E27FC236}">
                  <a16:creationId xmlns:a16="http://schemas.microsoft.com/office/drawing/2014/main" id="{3B575ECF-D240-4032-B9C7-D5C110D8A178}"/>
                </a:ext>
              </a:extLst>
            </p:cNvPr>
            <p:cNvSpPr>
              <a:spLocks/>
            </p:cNvSpPr>
            <p:nvPr/>
          </p:nvSpPr>
          <p:spPr bwMode="auto">
            <a:xfrm>
              <a:off x="7361788" y="1494871"/>
              <a:ext cx="69881" cy="82984"/>
            </a:xfrm>
            <a:custGeom>
              <a:avLst/>
              <a:gdLst>
                <a:gd name="T0" fmla="*/ 16 w 24"/>
                <a:gd name="T1" fmla="*/ 28 h 28"/>
                <a:gd name="T2" fmla="*/ 8 w 24"/>
                <a:gd name="T3" fmla="*/ 28 h 28"/>
                <a:gd name="T4" fmla="*/ 0 w 24"/>
                <a:gd name="T5" fmla="*/ 20 h 28"/>
                <a:gd name="T6" fmla="*/ 0 w 24"/>
                <a:gd name="T7" fmla="*/ 12 h 28"/>
                <a:gd name="T8" fmla="*/ 8 w 24"/>
                <a:gd name="T9" fmla="*/ 12 h 28"/>
                <a:gd name="T10" fmla="*/ 8 w 24"/>
                <a:gd name="T11" fmla="*/ 20 h 28"/>
                <a:gd name="T12" fmla="*/ 16 w 24"/>
                <a:gd name="T13" fmla="*/ 20 h 28"/>
                <a:gd name="T14" fmla="*/ 16 w 24"/>
                <a:gd name="T15" fmla="*/ 0 h 28"/>
                <a:gd name="T16" fmla="*/ 24 w 24"/>
                <a:gd name="T17" fmla="*/ 0 h 28"/>
                <a:gd name="T18" fmla="*/ 24 w 24"/>
                <a:gd name="T19" fmla="*/ 20 h 28"/>
                <a:gd name="T20" fmla="*/ 16 w 24"/>
                <a:gd name="T21"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 h="28">
                  <a:moveTo>
                    <a:pt x="16" y="28"/>
                  </a:moveTo>
                  <a:cubicBezTo>
                    <a:pt x="8" y="28"/>
                    <a:pt x="8" y="28"/>
                    <a:pt x="8" y="28"/>
                  </a:cubicBezTo>
                  <a:cubicBezTo>
                    <a:pt x="4" y="28"/>
                    <a:pt x="0" y="24"/>
                    <a:pt x="0" y="20"/>
                  </a:cubicBezTo>
                  <a:cubicBezTo>
                    <a:pt x="0" y="12"/>
                    <a:pt x="0" y="12"/>
                    <a:pt x="0" y="12"/>
                  </a:cubicBezTo>
                  <a:cubicBezTo>
                    <a:pt x="8" y="12"/>
                    <a:pt x="8" y="12"/>
                    <a:pt x="8" y="12"/>
                  </a:cubicBezTo>
                  <a:cubicBezTo>
                    <a:pt x="8" y="20"/>
                    <a:pt x="8" y="20"/>
                    <a:pt x="8" y="20"/>
                  </a:cubicBezTo>
                  <a:cubicBezTo>
                    <a:pt x="16" y="20"/>
                    <a:pt x="16" y="20"/>
                    <a:pt x="16" y="20"/>
                  </a:cubicBezTo>
                  <a:cubicBezTo>
                    <a:pt x="16" y="0"/>
                    <a:pt x="16" y="0"/>
                    <a:pt x="16" y="0"/>
                  </a:cubicBezTo>
                  <a:cubicBezTo>
                    <a:pt x="24" y="0"/>
                    <a:pt x="24" y="0"/>
                    <a:pt x="24" y="0"/>
                  </a:cubicBezTo>
                  <a:cubicBezTo>
                    <a:pt x="24" y="20"/>
                    <a:pt x="24" y="20"/>
                    <a:pt x="24" y="20"/>
                  </a:cubicBezTo>
                  <a:cubicBezTo>
                    <a:pt x="24" y="24"/>
                    <a:pt x="21" y="28"/>
                    <a:pt x="16"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200">
                <a:defRPr/>
              </a:pPr>
              <a:endParaRPr lang="en-US" sz="1800">
                <a:solidFill>
                  <a:srgbClr val="000000"/>
                </a:solidFill>
                <a:latin typeface="Amazon Ember Heavy"/>
              </a:endParaRPr>
            </a:p>
          </p:txBody>
        </p:sp>
        <p:sp>
          <p:nvSpPr>
            <p:cNvPr id="96" name="Freeform 43">
              <a:extLst>
                <a:ext uri="{FF2B5EF4-FFF2-40B4-BE49-F238E27FC236}">
                  <a16:creationId xmlns:a16="http://schemas.microsoft.com/office/drawing/2014/main" id="{3B95F8C7-6BB0-46D1-8984-2FF10D02B616}"/>
                </a:ext>
              </a:extLst>
            </p:cNvPr>
            <p:cNvSpPr>
              <a:spLocks/>
            </p:cNvSpPr>
            <p:nvPr/>
          </p:nvSpPr>
          <p:spPr bwMode="auto">
            <a:xfrm>
              <a:off x="7256967" y="1531268"/>
              <a:ext cx="69881" cy="46587"/>
            </a:xfrm>
            <a:custGeom>
              <a:avLst/>
              <a:gdLst>
                <a:gd name="T0" fmla="*/ 16 w 24"/>
                <a:gd name="T1" fmla="*/ 16 h 16"/>
                <a:gd name="T2" fmla="*/ 8 w 24"/>
                <a:gd name="T3" fmla="*/ 16 h 16"/>
                <a:gd name="T4" fmla="*/ 0 w 24"/>
                <a:gd name="T5" fmla="*/ 8 h 16"/>
                <a:gd name="T6" fmla="*/ 0 w 24"/>
                <a:gd name="T7" fmla="*/ 0 h 16"/>
                <a:gd name="T8" fmla="*/ 8 w 24"/>
                <a:gd name="T9" fmla="*/ 0 h 16"/>
                <a:gd name="T10" fmla="*/ 8 w 24"/>
                <a:gd name="T11" fmla="*/ 8 h 16"/>
                <a:gd name="T12" fmla="*/ 16 w 24"/>
                <a:gd name="T13" fmla="*/ 8 h 16"/>
                <a:gd name="T14" fmla="*/ 16 w 24"/>
                <a:gd name="T15" fmla="*/ 0 h 16"/>
                <a:gd name="T16" fmla="*/ 24 w 24"/>
                <a:gd name="T17" fmla="*/ 0 h 16"/>
                <a:gd name="T18" fmla="*/ 24 w 24"/>
                <a:gd name="T19" fmla="*/ 8 h 16"/>
                <a:gd name="T20" fmla="*/ 16 w 24"/>
                <a:gd name="T21"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 h="16">
                  <a:moveTo>
                    <a:pt x="16" y="16"/>
                  </a:moveTo>
                  <a:cubicBezTo>
                    <a:pt x="8" y="16"/>
                    <a:pt x="8" y="16"/>
                    <a:pt x="8" y="16"/>
                  </a:cubicBezTo>
                  <a:cubicBezTo>
                    <a:pt x="4" y="16"/>
                    <a:pt x="0" y="12"/>
                    <a:pt x="0" y="8"/>
                  </a:cubicBezTo>
                  <a:cubicBezTo>
                    <a:pt x="0" y="0"/>
                    <a:pt x="0" y="0"/>
                    <a:pt x="0" y="0"/>
                  </a:cubicBezTo>
                  <a:cubicBezTo>
                    <a:pt x="8" y="0"/>
                    <a:pt x="8" y="0"/>
                    <a:pt x="8" y="0"/>
                  </a:cubicBezTo>
                  <a:cubicBezTo>
                    <a:pt x="8" y="8"/>
                    <a:pt x="8" y="8"/>
                    <a:pt x="8" y="8"/>
                  </a:cubicBezTo>
                  <a:cubicBezTo>
                    <a:pt x="16" y="8"/>
                    <a:pt x="16" y="8"/>
                    <a:pt x="16" y="8"/>
                  </a:cubicBezTo>
                  <a:cubicBezTo>
                    <a:pt x="16" y="0"/>
                    <a:pt x="16" y="0"/>
                    <a:pt x="16" y="0"/>
                  </a:cubicBezTo>
                  <a:cubicBezTo>
                    <a:pt x="24" y="0"/>
                    <a:pt x="24" y="0"/>
                    <a:pt x="24" y="0"/>
                  </a:cubicBezTo>
                  <a:cubicBezTo>
                    <a:pt x="24" y="8"/>
                    <a:pt x="24" y="8"/>
                    <a:pt x="24" y="8"/>
                  </a:cubicBezTo>
                  <a:cubicBezTo>
                    <a:pt x="24" y="12"/>
                    <a:pt x="21" y="16"/>
                    <a:pt x="16"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200">
                <a:defRPr/>
              </a:pPr>
              <a:endParaRPr lang="en-US" sz="1800">
                <a:solidFill>
                  <a:srgbClr val="000000"/>
                </a:solidFill>
                <a:latin typeface="Amazon Ember Heavy"/>
              </a:endParaRPr>
            </a:p>
          </p:txBody>
        </p:sp>
        <p:sp>
          <p:nvSpPr>
            <p:cNvPr id="97" name="Rectangle 44">
              <a:extLst>
                <a:ext uri="{FF2B5EF4-FFF2-40B4-BE49-F238E27FC236}">
                  <a16:creationId xmlns:a16="http://schemas.microsoft.com/office/drawing/2014/main" id="{9643920B-9166-4249-B958-CCB129906EE7}"/>
                </a:ext>
              </a:extLst>
            </p:cNvPr>
            <p:cNvSpPr>
              <a:spLocks noChangeArrowheads="1"/>
            </p:cNvSpPr>
            <p:nvPr/>
          </p:nvSpPr>
          <p:spPr bwMode="auto">
            <a:xfrm>
              <a:off x="7139043" y="1483225"/>
              <a:ext cx="23294" cy="9463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200">
                <a:defRPr/>
              </a:pPr>
              <a:endParaRPr lang="en-US" sz="1800">
                <a:solidFill>
                  <a:srgbClr val="000000"/>
                </a:solidFill>
                <a:latin typeface="Amazon Ember Heavy"/>
              </a:endParaRPr>
            </a:p>
          </p:txBody>
        </p:sp>
        <p:sp>
          <p:nvSpPr>
            <p:cNvPr id="98" name="Rectangle 45">
              <a:extLst>
                <a:ext uri="{FF2B5EF4-FFF2-40B4-BE49-F238E27FC236}">
                  <a16:creationId xmlns:a16="http://schemas.microsoft.com/office/drawing/2014/main" id="{FAF18FA8-4CAE-4A27-A15A-DD44B1D28959}"/>
                </a:ext>
              </a:extLst>
            </p:cNvPr>
            <p:cNvSpPr>
              <a:spLocks noChangeArrowheads="1"/>
            </p:cNvSpPr>
            <p:nvPr/>
          </p:nvSpPr>
          <p:spPr bwMode="auto">
            <a:xfrm>
              <a:off x="7198733" y="1494871"/>
              <a:ext cx="23294" cy="8298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200">
                <a:defRPr/>
              </a:pPr>
              <a:endParaRPr lang="en-US" sz="1800">
                <a:solidFill>
                  <a:srgbClr val="000000"/>
                </a:solidFill>
                <a:latin typeface="Amazon Ember Heavy"/>
              </a:endParaRPr>
            </a:p>
          </p:txBody>
        </p:sp>
      </p:grpSp>
      <p:grpSp>
        <p:nvGrpSpPr>
          <p:cNvPr id="99" name="Group 98">
            <a:extLst>
              <a:ext uri="{FF2B5EF4-FFF2-40B4-BE49-F238E27FC236}">
                <a16:creationId xmlns:a16="http://schemas.microsoft.com/office/drawing/2014/main" id="{13D73000-02C8-468D-B639-AA9C430B985E}"/>
              </a:ext>
            </a:extLst>
          </p:cNvPr>
          <p:cNvGrpSpPr/>
          <p:nvPr/>
        </p:nvGrpSpPr>
        <p:grpSpPr>
          <a:xfrm>
            <a:off x="7679659" y="2247238"/>
            <a:ext cx="257135" cy="263644"/>
            <a:chOff x="7201644" y="1283773"/>
            <a:chExt cx="230025" cy="235848"/>
          </a:xfrm>
          <a:solidFill>
            <a:sysClr val="window" lastClr="FFFFFF"/>
          </a:solidFill>
        </p:grpSpPr>
        <p:sp>
          <p:nvSpPr>
            <p:cNvPr id="100" name="Freeform 46">
              <a:extLst>
                <a:ext uri="{FF2B5EF4-FFF2-40B4-BE49-F238E27FC236}">
                  <a16:creationId xmlns:a16="http://schemas.microsoft.com/office/drawing/2014/main" id="{D6A6BBB8-E48E-4CA7-8D10-434F7B5C62A7}"/>
                </a:ext>
              </a:extLst>
            </p:cNvPr>
            <p:cNvSpPr>
              <a:spLocks noEditPoints="1"/>
            </p:cNvSpPr>
            <p:nvPr/>
          </p:nvSpPr>
          <p:spPr bwMode="auto">
            <a:xfrm>
              <a:off x="7201644" y="1283773"/>
              <a:ext cx="230025" cy="235848"/>
            </a:xfrm>
            <a:custGeom>
              <a:avLst/>
              <a:gdLst>
                <a:gd name="T0" fmla="*/ 31 w 79"/>
                <a:gd name="T1" fmla="*/ 80 h 80"/>
                <a:gd name="T2" fmla="*/ 27 w 79"/>
                <a:gd name="T3" fmla="*/ 70 h 80"/>
                <a:gd name="T4" fmla="*/ 14 w 79"/>
                <a:gd name="T5" fmla="*/ 68 h 80"/>
                <a:gd name="T6" fmla="*/ 9 w 79"/>
                <a:gd name="T7" fmla="*/ 67 h 80"/>
                <a:gd name="T8" fmla="*/ 2 w 79"/>
                <a:gd name="T9" fmla="*/ 48 h 80"/>
                <a:gd name="T10" fmla="*/ 7 w 79"/>
                <a:gd name="T11" fmla="*/ 40 h 80"/>
                <a:gd name="T12" fmla="*/ 2 w 79"/>
                <a:gd name="T13" fmla="*/ 32 h 80"/>
                <a:gd name="T14" fmla="*/ 1 w 79"/>
                <a:gd name="T15" fmla="*/ 27 h 80"/>
                <a:gd name="T16" fmla="*/ 11 w 79"/>
                <a:gd name="T17" fmla="*/ 11 h 80"/>
                <a:gd name="T18" fmla="*/ 20 w 79"/>
                <a:gd name="T19" fmla="*/ 15 h 80"/>
                <a:gd name="T20" fmla="*/ 27 w 79"/>
                <a:gd name="T21" fmla="*/ 4 h 80"/>
                <a:gd name="T22" fmla="*/ 47 w 79"/>
                <a:gd name="T23" fmla="*/ 0 h 80"/>
                <a:gd name="T24" fmla="*/ 51 w 79"/>
                <a:gd name="T25" fmla="*/ 10 h 80"/>
                <a:gd name="T26" fmla="*/ 65 w 79"/>
                <a:gd name="T27" fmla="*/ 12 h 80"/>
                <a:gd name="T28" fmla="*/ 70 w 79"/>
                <a:gd name="T29" fmla="*/ 13 h 80"/>
                <a:gd name="T30" fmla="*/ 78 w 79"/>
                <a:gd name="T31" fmla="*/ 30 h 80"/>
                <a:gd name="T32" fmla="*/ 71 w 79"/>
                <a:gd name="T33" fmla="*/ 36 h 80"/>
                <a:gd name="T34" fmla="*/ 71 w 79"/>
                <a:gd name="T35" fmla="*/ 44 h 80"/>
                <a:gd name="T36" fmla="*/ 78 w 79"/>
                <a:gd name="T37" fmla="*/ 50 h 80"/>
                <a:gd name="T38" fmla="*/ 70 w 79"/>
                <a:gd name="T39" fmla="*/ 67 h 80"/>
                <a:gd name="T40" fmla="*/ 65 w 79"/>
                <a:gd name="T41" fmla="*/ 68 h 80"/>
                <a:gd name="T42" fmla="*/ 51 w 79"/>
                <a:gd name="T43" fmla="*/ 70 h 80"/>
                <a:gd name="T44" fmla="*/ 47 w 79"/>
                <a:gd name="T45" fmla="*/ 80 h 80"/>
                <a:gd name="T46" fmla="*/ 43 w 79"/>
                <a:gd name="T47" fmla="*/ 72 h 80"/>
                <a:gd name="T48" fmla="*/ 46 w 79"/>
                <a:gd name="T49" fmla="*/ 63 h 80"/>
                <a:gd name="T50" fmla="*/ 61 w 79"/>
                <a:gd name="T51" fmla="*/ 57 h 80"/>
                <a:gd name="T52" fmla="*/ 69 w 79"/>
                <a:gd name="T53" fmla="*/ 53 h 80"/>
                <a:gd name="T54" fmla="*/ 63 w 79"/>
                <a:gd name="T55" fmla="*/ 46 h 80"/>
                <a:gd name="T56" fmla="*/ 63 w 79"/>
                <a:gd name="T57" fmla="*/ 34 h 80"/>
                <a:gd name="T58" fmla="*/ 69 w 79"/>
                <a:gd name="T59" fmla="*/ 27 h 80"/>
                <a:gd name="T60" fmla="*/ 61 w 79"/>
                <a:gd name="T61" fmla="*/ 23 h 80"/>
                <a:gd name="T62" fmla="*/ 46 w 79"/>
                <a:gd name="T63" fmla="*/ 17 h 80"/>
                <a:gd name="T64" fmla="*/ 43 w 79"/>
                <a:gd name="T65" fmla="*/ 8 h 80"/>
                <a:gd name="T66" fmla="*/ 35 w 79"/>
                <a:gd name="T67" fmla="*/ 13 h 80"/>
                <a:gd name="T68" fmla="*/ 23 w 79"/>
                <a:gd name="T69" fmla="*/ 23 h 80"/>
                <a:gd name="T70" fmla="*/ 14 w 79"/>
                <a:gd name="T71" fmla="*/ 21 h 80"/>
                <a:gd name="T72" fmla="*/ 14 w 79"/>
                <a:gd name="T73" fmla="*/ 30 h 80"/>
                <a:gd name="T74" fmla="*/ 15 w 79"/>
                <a:gd name="T75" fmla="*/ 40 h 80"/>
                <a:gd name="T76" fmla="*/ 14 w 79"/>
                <a:gd name="T77" fmla="*/ 50 h 80"/>
                <a:gd name="T78" fmla="*/ 14 w 79"/>
                <a:gd name="T79" fmla="*/ 59 h 80"/>
                <a:gd name="T80" fmla="*/ 23 w 79"/>
                <a:gd name="T81" fmla="*/ 57 h 80"/>
                <a:gd name="T82" fmla="*/ 35 w 79"/>
                <a:gd name="T83" fmla="*/ 67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9" h="80">
                  <a:moveTo>
                    <a:pt x="47" y="80"/>
                  </a:moveTo>
                  <a:cubicBezTo>
                    <a:pt x="31" y="80"/>
                    <a:pt x="31" y="80"/>
                    <a:pt x="31" y="80"/>
                  </a:cubicBezTo>
                  <a:cubicBezTo>
                    <a:pt x="29" y="80"/>
                    <a:pt x="27" y="78"/>
                    <a:pt x="27" y="76"/>
                  </a:cubicBezTo>
                  <a:cubicBezTo>
                    <a:pt x="27" y="70"/>
                    <a:pt x="27" y="70"/>
                    <a:pt x="27" y="70"/>
                  </a:cubicBezTo>
                  <a:cubicBezTo>
                    <a:pt x="25" y="68"/>
                    <a:pt x="22" y="67"/>
                    <a:pt x="20" y="65"/>
                  </a:cubicBezTo>
                  <a:cubicBezTo>
                    <a:pt x="14" y="68"/>
                    <a:pt x="14" y="68"/>
                    <a:pt x="14" y="68"/>
                  </a:cubicBezTo>
                  <a:cubicBezTo>
                    <a:pt x="13" y="69"/>
                    <a:pt x="12" y="69"/>
                    <a:pt x="11" y="69"/>
                  </a:cubicBezTo>
                  <a:cubicBezTo>
                    <a:pt x="10" y="69"/>
                    <a:pt x="9" y="68"/>
                    <a:pt x="9" y="67"/>
                  </a:cubicBezTo>
                  <a:cubicBezTo>
                    <a:pt x="1" y="53"/>
                    <a:pt x="1" y="53"/>
                    <a:pt x="1" y="53"/>
                  </a:cubicBezTo>
                  <a:cubicBezTo>
                    <a:pt x="0" y="51"/>
                    <a:pt x="0" y="49"/>
                    <a:pt x="2" y="48"/>
                  </a:cubicBezTo>
                  <a:cubicBezTo>
                    <a:pt x="8" y="44"/>
                    <a:pt x="8" y="44"/>
                    <a:pt x="8" y="44"/>
                  </a:cubicBezTo>
                  <a:cubicBezTo>
                    <a:pt x="8" y="43"/>
                    <a:pt x="7" y="41"/>
                    <a:pt x="7" y="40"/>
                  </a:cubicBezTo>
                  <a:cubicBezTo>
                    <a:pt x="7" y="38"/>
                    <a:pt x="8" y="37"/>
                    <a:pt x="8" y="36"/>
                  </a:cubicBezTo>
                  <a:cubicBezTo>
                    <a:pt x="2" y="32"/>
                    <a:pt x="2" y="32"/>
                    <a:pt x="2" y="32"/>
                  </a:cubicBezTo>
                  <a:cubicBezTo>
                    <a:pt x="1" y="32"/>
                    <a:pt x="1" y="31"/>
                    <a:pt x="0" y="30"/>
                  </a:cubicBezTo>
                  <a:cubicBezTo>
                    <a:pt x="0" y="29"/>
                    <a:pt x="0" y="28"/>
                    <a:pt x="1" y="27"/>
                  </a:cubicBezTo>
                  <a:cubicBezTo>
                    <a:pt x="9" y="13"/>
                    <a:pt x="9" y="13"/>
                    <a:pt x="9" y="13"/>
                  </a:cubicBezTo>
                  <a:cubicBezTo>
                    <a:pt x="9" y="12"/>
                    <a:pt x="10" y="11"/>
                    <a:pt x="11" y="11"/>
                  </a:cubicBezTo>
                  <a:cubicBezTo>
                    <a:pt x="12" y="11"/>
                    <a:pt x="13" y="11"/>
                    <a:pt x="14" y="12"/>
                  </a:cubicBezTo>
                  <a:cubicBezTo>
                    <a:pt x="20" y="15"/>
                    <a:pt x="20" y="15"/>
                    <a:pt x="20" y="15"/>
                  </a:cubicBezTo>
                  <a:cubicBezTo>
                    <a:pt x="22" y="13"/>
                    <a:pt x="25" y="11"/>
                    <a:pt x="27" y="10"/>
                  </a:cubicBezTo>
                  <a:cubicBezTo>
                    <a:pt x="27" y="4"/>
                    <a:pt x="27" y="4"/>
                    <a:pt x="27" y="4"/>
                  </a:cubicBezTo>
                  <a:cubicBezTo>
                    <a:pt x="27" y="2"/>
                    <a:pt x="29" y="0"/>
                    <a:pt x="31" y="0"/>
                  </a:cubicBezTo>
                  <a:cubicBezTo>
                    <a:pt x="47" y="0"/>
                    <a:pt x="47" y="0"/>
                    <a:pt x="47" y="0"/>
                  </a:cubicBezTo>
                  <a:cubicBezTo>
                    <a:pt x="50" y="0"/>
                    <a:pt x="51" y="2"/>
                    <a:pt x="51" y="4"/>
                  </a:cubicBezTo>
                  <a:cubicBezTo>
                    <a:pt x="51" y="10"/>
                    <a:pt x="51" y="10"/>
                    <a:pt x="51" y="10"/>
                  </a:cubicBezTo>
                  <a:cubicBezTo>
                    <a:pt x="54" y="11"/>
                    <a:pt x="57" y="13"/>
                    <a:pt x="59" y="15"/>
                  </a:cubicBezTo>
                  <a:cubicBezTo>
                    <a:pt x="65" y="12"/>
                    <a:pt x="65" y="12"/>
                    <a:pt x="65" y="12"/>
                  </a:cubicBezTo>
                  <a:cubicBezTo>
                    <a:pt x="65" y="11"/>
                    <a:pt x="67" y="11"/>
                    <a:pt x="68" y="11"/>
                  </a:cubicBezTo>
                  <a:cubicBezTo>
                    <a:pt x="69" y="11"/>
                    <a:pt x="69" y="12"/>
                    <a:pt x="70" y="13"/>
                  </a:cubicBezTo>
                  <a:cubicBezTo>
                    <a:pt x="78" y="27"/>
                    <a:pt x="78" y="27"/>
                    <a:pt x="78" y="27"/>
                  </a:cubicBezTo>
                  <a:cubicBezTo>
                    <a:pt x="79" y="28"/>
                    <a:pt x="79" y="29"/>
                    <a:pt x="78" y="30"/>
                  </a:cubicBezTo>
                  <a:cubicBezTo>
                    <a:pt x="78" y="31"/>
                    <a:pt x="77" y="32"/>
                    <a:pt x="77" y="32"/>
                  </a:cubicBezTo>
                  <a:cubicBezTo>
                    <a:pt x="71" y="36"/>
                    <a:pt x="71" y="36"/>
                    <a:pt x="71" y="36"/>
                  </a:cubicBezTo>
                  <a:cubicBezTo>
                    <a:pt x="71" y="37"/>
                    <a:pt x="71" y="38"/>
                    <a:pt x="71" y="40"/>
                  </a:cubicBezTo>
                  <a:cubicBezTo>
                    <a:pt x="71" y="41"/>
                    <a:pt x="71" y="43"/>
                    <a:pt x="71" y="44"/>
                  </a:cubicBezTo>
                  <a:cubicBezTo>
                    <a:pt x="77" y="48"/>
                    <a:pt x="77" y="48"/>
                    <a:pt x="77" y="48"/>
                  </a:cubicBezTo>
                  <a:cubicBezTo>
                    <a:pt x="77" y="48"/>
                    <a:pt x="78" y="49"/>
                    <a:pt x="78" y="50"/>
                  </a:cubicBezTo>
                  <a:cubicBezTo>
                    <a:pt x="79" y="51"/>
                    <a:pt x="79" y="52"/>
                    <a:pt x="78" y="53"/>
                  </a:cubicBezTo>
                  <a:cubicBezTo>
                    <a:pt x="70" y="67"/>
                    <a:pt x="70" y="67"/>
                    <a:pt x="70" y="67"/>
                  </a:cubicBezTo>
                  <a:cubicBezTo>
                    <a:pt x="69" y="68"/>
                    <a:pt x="69" y="69"/>
                    <a:pt x="68" y="69"/>
                  </a:cubicBezTo>
                  <a:cubicBezTo>
                    <a:pt x="67" y="69"/>
                    <a:pt x="65" y="69"/>
                    <a:pt x="65" y="68"/>
                  </a:cubicBezTo>
                  <a:cubicBezTo>
                    <a:pt x="59" y="65"/>
                    <a:pt x="59" y="65"/>
                    <a:pt x="59" y="65"/>
                  </a:cubicBezTo>
                  <a:cubicBezTo>
                    <a:pt x="57" y="67"/>
                    <a:pt x="54" y="68"/>
                    <a:pt x="51" y="70"/>
                  </a:cubicBezTo>
                  <a:cubicBezTo>
                    <a:pt x="51" y="76"/>
                    <a:pt x="51" y="76"/>
                    <a:pt x="51" y="76"/>
                  </a:cubicBezTo>
                  <a:cubicBezTo>
                    <a:pt x="51" y="78"/>
                    <a:pt x="50" y="80"/>
                    <a:pt x="47" y="80"/>
                  </a:cubicBezTo>
                  <a:close/>
                  <a:moveTo>
                    <a:pt x="35" y="72"/>
                  </a:moveTo>
                  <a:cubicBezTo>
                    <a:pt x="43" y="72"/>
                    <a:pt x="43" y="72"/>
                    <a:pt x="43" y="72"/>
                  </a:cubicBezTo>
                  <a:cubicBezTo>
                    <a:pt x="43" y="67"/>
                    <a:pt x="43" y="67"/>
                    <a:pt x="43" y="67"/>
                  </a:cubicBezTo>
                  <a:cubicBezTo>
                    <a:pt x="43" y="65"/>
                    <a:pt x="45" y="63"/>
                    <a:pt x="46" y="63"/>
                  </a:cubicBezTo>
                  <a:cubicBezTo>
                    <a:pt x="50" y="62"/>
                    <a:pt x="53" y="60"/>
                    <a:pt x="56" y="57"/>
                  </a:cubicBezTo>
                  <a:cubicBezTo>
                    <a:pt x="57" y="56"/>
                    <a:pt x="59" y="56"/>
                    <a:pt x="61" y="57"/>
                  </a:cubicBezTo>
                  <a:cubicBezTo>
                    <a:pt x="65" y="59"/>
                    <a:pt x="65" y="59"/>
                    <a:pt x="65" y="59"/>
                  </a:cubicBezTo>
                  <a:cubicBezTo>
                    <a:pt x="69" y="53"/>
                    <a:pt x="69" y="53"/>
                    <a:pt x="69" y="53"/>
                  </a:cubicBezTo>
                  <a:cubicBezTo>
                    <a:pt x="65" y="50"/>
                    <a:pt x="65" y="50"/>
                    <a:pt x="65" y="50"/>
                  </a:cubicBezTo>
                  <a:cubicBezTo>
                    <a:pt x="63" y="49"/>
                    <a:pt x="62" y="47"/>
                    <a:pt x="63" y="46"/>
                  </a:cubicBezTo>
                  <a:cubicBezTo>
                    <a:pt x="63" y="44"/>
                    <a:pt x="63" y="42"/>
                    <a:pt x="63" y="40"/>
                  </a:cubicBezTo>
                  <a:cubicBezTo>
                    <a:pt x="63" y="38"/>
                    <a:pt x="63" y="36"/>
                    <a:pt x="63" y="34"/>
                  </a:cubicBezTo>
                  <a:cubicBezTo>
                    <a:pt x="62" y="33"/>
                    <a:pt x="63" y="31"/>
                    <a:pt x="65" y="30"/>
                  </a:cubicBezTo>
                  <a:cubicBezTo>
                    <a:pt x="69" y="27"/>
                    <a:pt x="69" y="27"/>
                    <a:pt x="69" y="27"/>
                  </a:cubicBezTo>
                  <a:cubicBezTo>
                    <a:pt x="65" y="21"/>
                    <a:pt x="65" y="21"/>
                    <a:pt x="65" y="21"/>
                  </a:cubicBezTo>
                  <a:cubicBezTo>
                    <a:pt x="61" y="23"/>
                    <a:pt x="61" y="23"/>
                    <a:pt x="61" y="23"/>
                  </a:cubicBezTo>
                  <a:cubicBezTo>
                    <a:pt x="59" y="24"/>
                    <a:pt x="57" y="24"/>
                    <a:pt x="56" y="23"/>
                  </a:cubicBezTo>
                  <a:cubicBezTo>
                    <a:pt x="53" y="20"/>
                    <a:pt x="50" y="18"/>
                    <a:pt x="46" y="17"/>
                  </a:cubicBezTo>
                  <a:cubicBezTo>
                    <a:pt x="45" y="16"/>
                    <a:pt x="43" y="15"/>
                    <a:pt x="43" y="13"/>
                  </a:cubicBezTo>
                  <a:cubicBezTo>
                    <a:pt x="43" y="8"/>
                    <a:pt x="43" y="8"/>
                    <a:pt x="43" y="8"/>
                  </a:cubicBezTo>
                  <a:cubicBezTo>
                    <a:pt x="35" y="8"/>
                    <a:pt x="35" y="8"/>
                    <a:pt x="35" y="8"/>
                  </a:cubicBezTo>
                  <a:cubicBezTo>
                    <a:pt x="35" y="13"/>
                    <a:pt x="35" y="13"/>
                    <a:pt x="35" y="13"/>
                  </a:cubicBezTo>
                  <a:cubicBezTo>
                    <a:pt x="35" y="15"/>
                    <a:pt x="34" y="16"/>
                    <a:pt x="32" y="17"/>
                  </a:cubicBezTo>
                  <a:cubicBezTo>
                    <a:pt x="29" y="18"/>
                    <a:pt x="26" y="20"/>
                    <a:pt x="23" y="23"/>
                  </a:cubicBezTo>
                  <a:cubicBezTo>
                    <a:pt x="22" y="24"/>
                    <a:pt x="20" y="24"/>
                    <a:pt x="18" y="23"/>
                  </a:cubicBezTo>
                  <a:cubicBezTo>
                    <a:pt x="14" y="21"/>
                    <a:pt x="14" y="21"/>
                    <a:pt x="14" y="21"/>
                  </a:cubicBezTo>
                  <a:cubicBezTo>
                    <a:pt x="10" y="27"/>
                    <a:pt x="10" y="27"/>
                    <a:pt x="10" y="27"/>
                  </a:cubicBezTo>
                  <a:cubicBezTo>
                    <a:pt x="14" y="30"/>
                    <a:pt x="14" y="30"/>
                    <a:pt x="14" y="30"/>
                  </a:cubicBezTo>
                  <a:cubicBezTo>
                    <a:pt x="16" y="31"/>
                    <a:pt x="16" y="33"/>
                    <a:pt x="16" y="34"/>
                  </a:cubicBezTo>
                  <a:cubicBezTo>
                    <a:pt x="16" y="36"/>
                    <a:pt x="15" y="38"/>
                    <a:pt x="15" y="40"/>
                  </a:cubicBezTo>
                  <a:cubicBezTo>
                    <a:pt x="15" y="42"/>
                    <a:pt x="16" y="44"/>
                    <a:pt x="16" y="45"/>
                  </a:cubicBezTo>
                  <a:cubicBezTo>
                    <a:pt x="17" y="47"/>
                    <a:pt x="16" y="49"/>
                    <a:pt x="14" y="50"/>
                  </a:cubicBezTo>
                  <a:cubicBezTo>
                    <a:pt x="10" y="53"/>
                    <a:pt x="10" y="53"/>
                    <a:pt x="10" y="53"/>
                  </a:cubicBezTo>
                  <a:cubicBezTo>
                    <a:pt x="14" y="59"/>
                    <a:pt x="14" y="59"/>
                    <a:pt x="14" y="59"/>
                  </a:cubicBezTo>
                  <a:cubicBezTo>
                    <a:pt x="18" y="57"/>
                    <a:pt x="18" y="57"/>
                    <a:pt x="18" y="57"/>
                  </a:cubicBezTo>
                  <a:cubicBezTo>
                    <a:pt x="20" y="56"/>
                    <a:pt x="22" y="56"/>
                    <a:pt x="23" y="57"/>
                  </a:cubicBezTo>
                  <a:cubicBezTo>
                    <a:pt x="26" y="60"/>
                    <a:pt x="29" y="62"/>
                    <a:pt x="32" y="63"/>
                  </a:cubicBezTo>
                  <a:cubicBezTo>
                    <a:pt x="34" y="63"/>
                    <a:pt x="35" y="65"/>
                    <a:pt x="35" y="67"/>
                  </a:cubicBezTo>
                  <a:lnTo>
                    <a:pt x="35" y="72"/>
                  </a:lnTo>
                  <a:close/>
                </a:path>
              </a:pathLst>
            </a:custGeom>
            <a:grpFill/>
            <a:ln w="9525" cap="flat">
              <a:noFill/>
              <a:prstDash val="solid"/>
              <a:miter/>
            </a:ln>
          </p:spPr>
          <p:txBody>
            <a:bodyPr rtlCol="0" anchor="ct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mazon Ember Heavy"/>
              </a:endParaRPr>
            </a:p>
          </p:txBody>
        </p:sp>
        <p:sp>
          <p:nvSpPr>
            <p:cNvPr id="101" name="Freeform 47">
              <a:extLst>
                <a:ext uri="{FF2B5EF4-FFF2-40B4-BE49-F238E27FC236}">
                  <a16:creationId xmlns:a16="http://schemas.microsoft.com/office/drawing/2014/main" id="{8D5B6CC0-57EE-4E36-86DE-B128F9F725EA}"/>
                </a:ext>
              </a:extLst>
            </p:cNvPr>
            <p:cNvSpPr>
              <a:spLocks noEditPoints="1"/>
            </p:cNvSpPr>
            <p:nvPr/>
          </p:nvSpPr>
          <p:spPr bwMode="auto">
            <a:xfrm>
              <a:off x="7268614" y="1353654"/>
              <a:ext cx="93175" cy="94630"/>
            </a:xfrm>
            <a:custGeom>
              <a:avLst/>
              <a:gdLst>
                <a:gd name="T0" fmla="*/ 16 w 32"/>
                <a:gd name="T1" fmla="*/ 32 h 32"/>
                <a:gd name="T2" fmla="*/ 0 w 32"/>
                <a:gd name="T3" fmla="*/ 16 h 32"/>
                <a:gd name="T4" fmla="*/ 16 w 32"/>
                <a:gd name="T5" fmla="*/ 0 h 32"/>
                <a:gd name="T6" fmla="*/ 32 w 32"/>
                <a:gd name="T7" fmla="*/ 16 h 32"/>
                <a:gd name="T8" fmla="*/ 16 w 32"/>
                <a:gd name="T9" fmla="*/ 32 h 32"/>
                <a:gd name="T10" fmla="*/ 16 w 32"/>
                <a:gd name="T11" fmla="*/ 8 h 32"/>
                <a:gd name="T12" fmla="*/ 8 w 32"/>
                <a:gd name="T13" fmla="*/ 16 h 32"/>
                <a:gd name="T14" fmla="*/ 16 w 32"/>
                <a:gd name="T15" fmla="*/ 24 h 32"/>
                <a:gd name="T16" fmla="*/ 24 w 32"/>
                <a:gd name="T17" fmla="*/ 16 h 32"/>
                <a:gd name="T18" fmla="*/ 16 w 32"/>
                <a:gd name="T19" fmla="*/ 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2">
                  <a:moveTo>
                    <a:pt x="16" y="32"/>
                  </a:moveTo>
                  <a:cubicBezTo>
                    <a:pt x="8" y="32"/>
                    <a:pt x="0" y="25"/>
                    <a:pt x="0" y="16"/>
                  </a:cubicBezTo>
                  <a:cubicBezTo>
                    <a:pt x="0" y="7"/>
                    <a:pt x="8" y="0"/>
                    <a:pt x="16" y="0"/>
                  </a:cubicBezTo>
                  <a:cubicBezTo>
                    <a:pt x="25" y="0"/>
                    <a:pt x="32" y="7"/>
                    <a:pt x="32" y="16"/>
                  </a:cubicBezTo>
                  <a:cubicBezTo>
                    <a:pt x="32" y="25"/>
                    <a:pt x="25" y="32"/>
                    <a:pt x="16" y="32"/>
                  </a:cubicBezTo>
                  <a:close/>
                  <a:moveTo>
                    <a:pt x="16" y="8"/>
                  </a:moveTo>
                  <a:cubicBezTo>
                    <a:pt x="12" y="8"/>
                    <a:pt x="8" y="12"/>
                    <a:pt x="8" y="16"/>
                  </a:cubicBezTo>
                  <a:cubicBezTo>
                    <a:pt x="8" y="20"/>
                    <a:pt x="12" y="24"/>
                    <a:pt x="16" y="24"/>
                  </a:cubicBezTo>
                  <a:cubicBezTo>
                    <a:pt x="21" y="24"/>
                    <a:pt x="24" y="20"/>
                    <a:pt x="24" y="16"/>
                  </a:cubicBezTo>
                  <a:cubicBezTo>
                    <a:pt x="24" y="12"/>
                    <a:pt x="21" y="8"/>
                    <a:pt x="16" y="8"/>
                  </a:cubicBezTo>
                  <a:close/>
                </a:path>
              </a:pathLst>
            </a:custGeom>
            <a:grpFill/>
            <a:ln w="9525" cap="flat">
              <a:noFill/>
              <a:prstDash val="solid"/>
              <a:miter/>
            </a:ln>
          </p:spPr>
          <p:txBody>
            <a:bodyPr rtlCol="0" anchor="ct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mazon Ember Heavy"/>
              </a:endParaRPr>
            </a:p>
          </p:txBody>
        </p:sp>
      </p:grpSp>
      <p:grpSp>
        <p:nvGrpSpPr>
          <p:cNvPr id="102" name="Group 50">
            <a:extLst>
              <a:ext uri="{FF2B5EF4-FFF2-40B4-BE49-F238E27FC236}">
                <a16:creationId xmlns:a16="http://schemas.microsoft.com/office/drawing/2014/main" id="{4698ADC2-F1ED-4BEA-AF00-78A2C7CD2158}"/>
              </a:ext>
            </a:extLst>
          </p:cNvPr>
          <p:cNvGrpSpPr>
            <a:grpSpLocks noChangeAspect="1"/>
          </p:cNvGrpSpPr>
          <p:nvPr/>
        </p:nvGrpSpPr>
        <p:grpSpPr bwMode="auto">
          <a:xfrm>
            <a:off x="3075517" y="2051742"/>
            <a:ext cx="667250" cy="569602"/>
            <a:chOff x="1925" y="696"/>
            <a:chExt cx="410" cy="350"/>
          </a:xfrm>
        </p:grpSpPr>
        <p:sp>
          <p:nvSpPr>
            <p:cNvPr id="103" name="Freeform 51">
              <a:extLst>
                <a:ext uri="{FF2B5EF4-FFF2-40B4-BE49-F238E27FC236}">
                  <a16:creationId xmlns:a16="http://schemas.microsoft.com/office/drawing/2014/main" id="{AC7CCF00-1A64-4B96-9A7A-EE59D3CDF29D}"/>
                </a:ext>
              </a:extLst>
            </p:cNvPr>
            <p:cNvSpPr>
              <a:spLocks noEditPoints="1"/>
            </p:cNvSpPr>
            <p:nvPr/>
          </p:nvSpPr>
          <p:spPr bwMode="auto">
            <a:xfrm>
              <a:off x="1925" y="696"/>
              <a:ext cx="337" cy="346"/>
            </a:xfrm>
            <a:custGeom>
              <a:avLst/>
              <a:gdLst>
                <a:gd name="T0" fmla="*/ 285 w 337"/>
                <a:gd name="T1" fmla="*/ 95 h 346"/>
                <a:gd name="T2" fmla="*/ 207 w 337"/>
                <a:gd name="T3" fmla="*/ 69 h 346"/>
                <a:gd name="T4" fmla="*/ 259 w 337"/>
                <a:gd name="T5" fmla="*/ 0 h 346"/>
                <a:gd name="T6" fmla="*/ 138 w 337"/>
                <a:gd name="T7" fmla="*/ 69 h 346"/>
                <a:gd name="T8" fmla="*/ 190 w 337"/>
                <a:gd name="T9" fmla="*/ 95 h 346"/>
                <a:gd name="T10" fmla="*/ 121 w 337"/>
                <a:gd name="T11" fmla="*/ 138 h 346"/>
                <a:gd name="T12" fmla="*/ 69 w 337"/>
                <a:gd name="T13" fmla="*/ 207 h 346"/>
                <a:gd name="T14" fmla="*/ 121 w 337"/>
                <a:gd name="T15" fmla="*/ 233 h 346"/>
                <a:gd name="T16" fmla="*/ 52 w 337"/>
                <a:gd name="T17" fmla="*/ 276 h 346"/>
                <a:gd name="T18" fmla="*/ 0 w 337"/>
                <a:gd name="T19" fmla="*/ 346 h 346"/>
                <a:gd name="T20" fmla="*/ 121 w 337"/>
                <a:gd name="T21" fmla="*/ 276 h 346"/>
                <a:gd name="T22" fmla="*/ 69 w 337"/>
                <a:gd name="T23" fmla="*/ 251 h 346"/>
                <a:gd name="T24" fmla="*/ 190 w 337"/>
                <a:gd name="T25" fmla="*/ 276 h 346"/>
                <a:gd name="T26" fmla="*/ 138 w 337"/>
                <a:gd name="T27" fmla="*/ 346 h 346"/>
                <a:gd name="T28" fmla="*/ 242 w 337"/>
                <a:gd name="T29" fmla="*/ 328 h 346"/>
                <a:gd name="T30" fmla="*/ 155 w 337"/>
                <a:gd name="T31" fmla="*/ 294 h 346"/>
                <a:gd name="T32" fmla="*/ 233 w 337"/>
                <a:gd name="T33" fmla="*/ 276 h 346"/>
                <a:gd name="T34" fmla="*/ 207 w 337"/>
                <a:gd name="T35" fmla="*/ 233 h 346"/>
                <a:gd name="T36" fmla="*/ 138 w 337"/>
                <a:gd name="T37" fmla="*/ 207 h 346"/>
                <a:gd name="T38" fmla="*/ 190 w 337"/>
                <a:gd name="T39" fmla="*/ 138 h 346"/>
                <a:gd name="T40" fmla="*/ 138 w 337"/>
                <a:gd name="T41" fmla="*/ 112 h 346"/>
                <a:gd name="T42" fmla="*/ 268 w 337"/>
                <a:gd name="T43" fmla="*/ 138 h 346"/>
                <a:gd name="T44" fmla="*/ 216 w 337"/>
                <a:gd name="T45" fmla="*/ 207 h 346"/>
                <a:gd name="T46" fmla="*/ 242 w 337"/>
                <a:gd name="T47" fmla="*/ 190 h 346"/>
                <a:gd name="T48" fmla="*/ 233 w 337"/>
                <a:gd name="T49" fmla="*/ 155 h 346"/>
                <a:gd name="T50" fmla="*/ 319 w 337"/>
                <a:gd name="T51" fmla="*/ 155 h 346"/>
                <a:gd name="T52" fmla="*/ 337 w 337"/>
                <a:gd name="T53" fmla="*/ 138 h 346"/>
                <a:gd name="T54" fmla="*/ 155 w 337"/>
                <a:gd name="T55" fmla="*/ 17 h 346"/>
                <a:gd name="T56" fmla="*/ 242 w 337"/>
                <a:gd name="T57" fmla="*/ 52 h 346"/>
                <a:gd name="T58" fmla="*/ 155 w 337"/>
                <a:gd name="T59" fmla="*/ 17 h 346"/>
                <a:gd name="T60" fmla="*/ 17 w 337"/>
                <a:gd name="T61" fmla="*/ 328 h 346"/>
                <a:gd name="T62" fmla="*/ 103 w 337"/>
                <a:gd name="T63" fmla="*/ 294 h 346"/>
                <a:gd name="T64" fmla="*/ 173 w 337"/>
                <a:gd name="T65" fmla="*/ 190 h 346"/>
                <a:gd name="T66" fmla="*/ 86 w 337"/>
                <a:gd name="T67" fmla="*/ 155 h 346"/>
                <a:gd name="T68" fmla="*/ 173 w 337"/>
                <a:gd name="T69" fmla="*/ 190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37" h="346">
                  <a:moveTo>
                    <a:pt x="285" y="138"/>
                  </a:moveTo>
                  <a:lnTo>
                    <a:pt x="285" y="95"/>
                  </a:lnTo>
                  <a:lnTo>
                    <a:pt x="207" y="95"/>
                  </a:lnTo>
                  <a:lnTo>
                    <a:pt x="207" y="69"/>
                  </a:lnTo>
                  <a:lnTo>
                    <a:pt x="259" y="69"/>
                  </a:lnTo>
                  <a:lnTo>
                    <a:pt x="259" y="0"/>
                  </a:lnTo>
                  <a:lnTo>
                    <a:pt x="138" y="0"/>
                  </a:lnTo>
                  <a:lnTo>
                    <a:pt x="138" y="69"/>
                  </a:lnTo>
                  <a:lnTo>
                    <a:pt x="190" y="69"/>
                  </a:lnTo>
                  <a:lnTo>
                    <a:pt x="190" y="95"/>
                  </a:lnTo>
                  <a:lnTo>
                    <a:pt x="121" y="95"/>
                  </a:lnTo>
                  <a:lnTo>
                    <a:pt x="121" y="138"/>
                  </a:lnTo>
                  <a:lnTo>
                    <a:pt x="69" y="138"/>
                  </a:lnTo>
                  <a:lnTo>
                    <a:pt x="69" y="207"/>
                  </a:lnTo>
                  <a:lnTo>
                    <a:pt x="121" y="207"/>
                  </a:lnTo>
                  <a:lnTo>
                    <a:pt x="121" y="233"/>
                  </a:lnTo>
                  <a:lnTo>
                    <a:pt x="52" y="233"/>
                  </a:lnTo>
                  <a:lnTo>
                    <a:pt x="52" y="276"/>
                  </a:lnTo>
                  <a:lnTo>
                    <a:pt x="0" y="276"/>
                  </a:lnTo>
                  <a:lnTo>
                    <a:pt x="0" y="346"/>
                  </a:lnTo>
                  <a:lnTo>
                    <a:pt x="121" y="346"/>
                  </a:lnTo>
                  <a:lnTo>
                    <a:pt x="121" y="276"/>
                  </a:lnTo>
                  <a:lnTo>
                    <a:pt x="69" y="276"/>
                  </a:lnTo>
                  <a:lnTo>
                    <a:pt x="69" y="251"/>
                  </a:lnTo>
                  <a:lnTo>
                    <a:pt x="190" y="251"/>
                  </a:lnTo>
                  <a:lnTo>
                    <a:pt x="190" y="276"/>
                  </a:lnTo>
                  <a:lnTo>
                    <a:pt x="138" y="276"/>
                  </a:lnTo>
                  <a:lnTo>
                    <a:pt x="138" y="346"/>
                  </a:lnTo>
                  <a:lnTo>
                    <a:pt x="242" y="346"/>
                  </a:lnTo>
                  <a:lnTo>
                    <a:pt x="242" y="328"/>
                  </a:lnTo>
                  <a:lnTo>
                    <a:pt x="155" y="328"/>
                  </a:lnTo>
                  <a:lnTo>
                    <a:pt x="155" y="294"/>
                  </a:lnTo>
                  <a:lnTo>
                    <a:pt x="233" y="294"/>
                  </a:lnTo>
                  <a:lnTo>
                    <a:pt x="233" y="276"/>
                  </a:lnTo>
                  <a:lnTo>
                    <a:pt x="207" y="276"/>
                  </a:lnTo>
                  <a:lnTo>
                    <a:pt x="207" y="233"/>
                  </a:lnTo>
                  <a:lnTo>
                    <a:pt x="138" y="233"/>
                  </a:lnTo>
                  <a:lnTo>
                    <a:pt x="138" y="207"/>
                  </a:lnTo>
                  <a:lnTo>
                    <a:pt x="190" y="207"/>
                  </a:lnTo>
                  <a:lnTo>
                    <a:pt x="190" y="138"/>
                  </a:lnTo>
                  <a:lnTo>
                    <a:pt x="138" y="138"/>
                  </a:lnTo>
                  <a:lnTo>
                    <a:pt x="138" y="112"/>
                  </a:lnTo>
                  <a:lnTo>
                    <a:pt x="268" y="112"/>
                  </a:lnTo>
                  <a:lnTo>
                    <a:pt x="268" y="138"/>
                  </a:lnTo>
                  <a:lnTo>
                    <a:pt x="216" y="138"/>
                  </a:lnTo>
                  <a:lnTo>
                    <a:pt x="216" y="207"/>
                  </a:lnTo>
                  <a:lnTo>
                    <a:pt x="242" y="207"/>
                  </a:lnTo>
                  <a:lnTo>
                    <a:pt x="242" y="190"/>
                  </a:lnTo>
                  <a:lnTo>
                    <a:pt x="233" y="190"/>
                  </a:lnTo>
                  <a:lnTo>
                    <a:pt x="233" y="155"/>
                  </a:lnTo>
                  <a:lnTo>
                    <a:pt x="319" y="155"/>
                  </a:lnTo>
                  <a:lnTo>
                    <a:pt x="319" y="155"/>
                  </a:lnTo>
                  <a:lnTo>
                    <a:pt x="337" y="155"/>
                  </a:lnTo>
                  <a:lnTo>
                    <a:pt x="337" y="138"/>
                  </a:lnTo>
                  <a:lnTo>
                    <a:pt x="285" y="138"/>
                  </a:lnTo>
                  <a:close/>
                  <a:moveTo>
                    <a:pt x="155" y="17"/>
                  </a:moveTo>
                  <a:lnTo>
                    <a:pt x="242" y="17"/>
                  </a:lnTo>
                  <a:lnTo>
                    <a:pt x="242" y="52"/>
                  </a:lnTo>
                  <a:lnTo>
                    <a:pt x="155" y="52"/>
                  </a:lnTo>
                  <a:lnTo>
                    <a:pt x="155" y="17"/>
                  </a:lnTo>
                  <a:close/>
                  <a:moveTo>
                    <a:pt x="103" y="328"/>
                  </a:moveTo>
                  <a:lnTo>
                    <a:pt x="17" y="328"/>
                  </a:lnTo>
                  <a:lnTo>
                    <a:pt x="17" y="294"/>
                  </a:lnTo>
                  <a:lnTo>
                    <a:pt x="103" y="294"/>
                  </a:lnTo>
                  <a:lnTo>
                    <a:pt x="103" y="328"/>
                  </a:lnTo>
                  <a:close/>
                  <a:moveTo>
                    <a:pt x="173" y="190"/>
                  </a:moveTo>
                  <a:lnTo>
                    <a:pt x="86" y="190"/>
                  </a:lnTo>
                  <a:lnTo>
                    <a:pt x="86" y="155"/>
                  </a:lnTo>
                  <a:lnTo>
                    <a:pt x="173" y="155"/>
                  </a:lnTo>
                  <a:lnTo>
                    <a:pt x="173" y="190"/>
                  </a:lnTo>
                  <a:close/>
                </a:path>
              </a:pathLst>
            </a:custGeom>
            <a:gradFill flip="none" rotWithShape="1">
              <a:gsLst>
                <a:gs pos="8000">
                  <a:schemeClr val="accent1"/>
                </a:gs>
                <a:gs pos="48000">
                  <a:srgbClr val="FF8539"/>
                </a:gs>
                <a:gs pos="78000">
                  <a:schemeClr val="accent3"/>
                </a:gs>
              </a:gsLst>
              <a:lin ang="2700000" scaled="1"/>
              <a:tileRect/>
            </a:gradFill>
            <a:ln w="9525" cap="flat">
              <a:noFill/>
              <a:prstDash val="solid"/>
              <a:miter/>
            </a:ln>
          </p:spPr>
          <p:txBody>
            <a:bodyPr rtlCol="0" anchor="ct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mazon Ember Heavy"/>
              </a:endParaRPr>
            </a:p>
          </p:txBody>
        </p:sp>
        <p:sp>
          <p:nvSpPr>
            <p:cNvPr id="104" name="Freeform 52">
              <a:extLst>
                <a:ext uri="{FF2B5EF4-FFF2-40B4-BE49-F238E27FC236}">
                  <a16:creationId xmlns:a16="http://schemas.microsoft.com/office/drawing/2014/main" id="{2197B1FB-5BD3-4D55-94C7-25DA95688830}"/>
                </a:ext>
              </a:extLst>
            </p:cNvPr>
            <p:cNvSpPr>
              <a:spLocks noEditPoints="1"/>
            </p:cNvSpPr>
            <p:nvPr/>
          </p:nvSpPr>
          <p:spPr bwMode="auto">
            <a:xfrm>
              <a:off x="2214" y="925"/>
              <a:ext cx="71" cy="69"/>
            </a:xfrm>
            <a:custGeom>
              <a:avLst/>
              <a:gdLst>
                <a:gd name="T0" fmla="*/ 16 w 33"/>
                <a:gd name="T1" fmla="*/ 32 h 32"/>
                <a:gd name="T2" fmla="*/ 0 w 33"/>
                <a:gd name="T3" fmla="*/ 16 h 32"/>
                <a:gd name="T4" fmla="*/ 16 w 33"/>
                <a:gd name="T5" fmla="*/ 0 h 32"/>
                <a:gd name="T6" fmla="*/ 33 w 33"/>
                <a:gd name="T7" fmla="*/ 16 h 32"/>
                <a:gd name="T8" fmla="*/ 16 w 33"/>
                <a:gd name="T9" fmla="*/ 32 h 32"/>
                <a:gd name="T10" fmla="*/ 16 w 33"/>
                <a:gd name="T11" fmla="*/ 8 h 32"/>
                <a:gd name="T12" fmla="*/ 8 w 33"/>
                <a:gd name="T13" fmla="*/ 16 h 32"/>
                <a:gd name="T14" fmla="*/ 16 w 33"/>
                <a:gd name="T15" fmla="*/ 24 h 32"/>
                <a:gd name="T16" fmla="*/ 25 w 33"/>
                <a:gd name="T17" fmla="*/ 16 h 32"/>
                <a:gd name="T18" fmla="*/ 16 w 33"/>
                <a:gd name="T19" fmla="*/ 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32">
                  <a:moveTo>
                    <a:pt x="16" y="32"/>
                  </a:moveTo>
                  <a:cubicBezTo>
                    <a:pt x="8" y="32"/>
                    <a:pt x="0" y="25"/>
                    <a:pt x="0" y="16"/>
                  </a:cubicBezTo>
                  <a:cubicBezTo>
                    <a:pt x="0" y="7"/>
                    <a:pt x="8" y="0"/>
                    <a:pt x="16" y="0"/>
                  </a:cubicBezTo>
                  <a:cubicBezTo>
                    <a:pt x="25" y="0"/>
                    <a:pt x="33" y="7"/>
                    <a:pt x="33" y="16"/>
                  </a:cubicBezTo>
                  <a:cubicBezTo>
                    <a:pt x="33" y="25"/>
                    <a:pt x="25" y="32"/>
                    <a:pt x="16" y="32"/>
                  </a:cubicBezTo>
                  <a:close/>
                  <a:moveTo>
                    <a:pt x="16" y="8"/>
                  </a:moveTo>
                  <a:cubicBezTo>
                    <a:pt x="12" y="8"/>
                    <a:pt x="8" y="11"/>
                    <a:pt x="8" y="16"/>
                  </a:cubicBezTo>
                  <a:cubicBezTo>
                    <a:pt x="8" y="20"/>
                    <a:pt x="12" y="24"/>
                    <a:pt x="16" y="24"/>
                  </a:cubicBezTo>
                  <a:cubicBezTo>
                    <a:pt x="21" y="24"/>
                    <a:pt x="25" y="20"/>
                    <a:pt x="25" y="16"/>
                  </a:cubicBezTo>
                  <a:cubicBezTo>
                    <a:pt x="25" y="11"/>
                    <a:pt x="21" y="8"/>
                    <a:pt x="16" y="8"/>
                  </a:cubicBez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mazon Ember Heavy"/>
              </a:endParaRPr>
            </a:p>
          </p:txBody>
        </p:sp>
        <p:sp>
          <p:nvSpPr>
            <p:cNvPr id="105" name="Freeform 53">
              <a:extLst>
                <a:ext uri="{FF2B5EF4-FFF2-40B4-BE49-F238E27FC236}">
                  <a16:creationId xmlns:a16="http://schemas.microsoft.com/office/drawing/2014/main" id="{2BD0A837-1571-4A58-97C9-BEC4947DB464}"/>
                </a:ext>
              </a:extLst>
            </p:cNvPr>
            <p:cNvSpPr>
              <a:spLocks noEditPoints="1"/>
            </p:cNvSpPr>
            <p:nvPr/>
          </p:nvSpPr>
          <p:spPr bwMode="auto">
            <a:xfrm>
              <a:off x="2165" y="873"/>
              <a:ext cx="170" cy="173"/>
            </a:xfrm>
            <a:custGeom>
              <a:avLst/>
              <a:gdLst>
                <a:gd name="T0" fmla="*/ 31 w 79"/>
                <a:gd name="T1" fmla="*/ 80 h 80"/>
                <a:gd name="T2" fmla="*/ 27 w 79"/>
                <a:gd name="T3" fmla="*/ 70 h 80"/>
                <a:gd name="T4" fmla="*/ 14 w 79"/>
                <a:gd name="T5" fmla="*/ 68 h 80"/>
                <a:gd name="T6" fmla="*/ 9 w 79"/>
                <a:gd name="T7" fmla="*/ 67 h 80"/>
                <a:gd name="T8" fmla="*/ 2 w 79"/>
                <a:gd name="T9" fmla="*/ 48 h 80"/>
                <a:gd name="T10" fmla="*/ 7 w 79"/>
                <a:gd name="T11" fmla="*/ 40 h 80"/>
                <a:gd name="T12" fmla="*/ 2 w 79"/>
                <a:gd name="T13" fmla="*/ 32 h 80"/>
                <a:gd name="T14" fmla="*/ 1 w 79"/>
                <a:gd name="T15" fmla="*/ 27 h 80"/>
                <a:gd name="T16" fmla="*/ 11 w 79"/>
                <a:gd name="T17" fmla="*/ 11 h 80"/>
                <a:gd name="T18" fmla="*/ 20 w 79"/>
                <a:gd name="T19" fmla="*/ 15 h 80"/>
                <a:gd name="T20" fmla="*/ 27 w 79"/>
                <a:gd name="T21" fmla="*/ 4 h 80"/>
                <a:gd name="T22" fmla="*/ 47 w 79"/>
                <a:gd name="T23" fmla="*/ 0 h 80"/>
                <a:gd name="T24" fmla="*/ 51 w 79"/>
                <a:gd name="T25" fmla="*/ 10 h 80"/>
                <a:gd name="T26" fmla="*/ 65 w 79"/>
                <a:gd name="T27" fmla="*/ 12 h 80"/>
                <a:gd name="T28" fmla="*/ 70 w 79"/>
                <a:gd name="T29" fmla="*/ 13 h 80"/>
                <a:gd name="T30" fmla="*/ 78 w 79"/>
                <a:gd name="T31" fmla="*/ 30 h 80"/>
                <a:gd name="T32" fmla="*/ 71 w 79"/>
                <a:gd name="T33" fmla="*/ 36 h 80"/>
                <a:gd name="T34" fmla="*/ 71 w 79"/>
                <a:gd name="T35" fmla="*/ 44 h 80"/>
                <a:gd name="T36" fmla="*/ 78 w 79"/>
                <a:gd name="T37" fmla="*/ 50 h 80"/>
                <a:gd name="T38" fmla="*/ 70 w 79"/>
                <a:gd name="T39" fmla="*/ 67 h 80"/>
                <a:gd name="T40" fmla="*/ 65 w 79"/>
                <a:gd name="T41" fmla="*/ 68 h 80"/>
                <a:gd name="T42" fmla="*/ 51 w 79"/>
                <a:gd name="T43" fmla="*/ 70 h 80"/>
                <a:gd name="T44" fmla="*/ 47 w 79"/>
                <a:gd name="T45" fmla="*/ 80 h 80"/>
                <a:gd name="T46" fmla="*/ 43 w 79"/>
                <a:gd name="T47" fmla="*/ 72 h 80"/>
                <a:gd name="T48" fmla="*/ 46 w 79"/>
                <a:gd name="T49" fmla="*/ 63 h 80"/>
                <a:gd name="T50" fmla="*/ 61 w 79"/>
                <a:gd name="T51" fmla="*/ 57 h 80"/>
                <a:gd name="T52" fmla="*/ 69 w 79"/>
                <a:gd name="T53" fmla="*/ 53 h 80"/>
                <a:gd name="T54" fmla="*/ 63 w 79"/>
                <a:gd name="T55" fmla="*/ 46 h 80"/>
                <a:gd name="T56" fmla="*/ 63 w 79"/>
                <a:gd name="T57" fmla="*/ 34 h 80"/>
                <a:gd name="T58" fmla="*/ 69 w 79"/>
                <a:gd name="T59" fmla="*/ 27 h 80"/>
                <a:gd name="T60" fmla="*/ 61 w 79"/>
                <a:gd name="T61" fmla="*/ 23 h 80"/>
                <a:gd name="T62" fmla="*/ 46 w 79"/>
                <a:gd name="T63" fmla="*/ 17 h 80"/>
                <a:gd name="T64" fmla="*/ 43 w 79"/>
                <a:gd name="T65" fmla="*/ 8 h 80"/>
                <a:gd name="T66" fmla="*/ 35 w 79"/>
                <a:gd name="T67" fmla="*/ 13 h 80"/>
                <a:gd name="T68" fmla="*/ 23 w 79"/>
                <a:gd name="T69" fmla="*/ 23 h 80"/>
                <a:gd name="T70" fmla="*/ 14 w 79"/>
                <a:gd name="T71" fmla="*/ 21 h 80"/>
                <a:gd name="T72" fmla="*/ 14 w 79"/>
                <a:gd name="T73" fmla="*/ 30 h 80"/>
                <a:gd name="T74" fmla="*/ 15 w 79"/>
                <a:gd name="T75" fmla="*/ 40 h 80"/>
                <a:gd name="T76" fmla="*/ 14 w 79"/>
                <a:gd name="T77" fmla="*/ 50 h 80"/>
                <a:gd name="T78" fmla="*/ 14 w 79"/>
                <a:gd name="T79" fmla="*/ 59 h 80"/>
                <a:gd name="T80" fmla="*/ 23 w 79"/>
                <a:gd name="T81" fmla="*/ 57 h 80"/>
                <a:gd name="T82" fmla="*/ 35 w 79"/>
                <a:gd name="T83" fmla="*/ 67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9" h="80">
                  <a:moveTo>
                    <a:pt x="47" y="80"/>
                  </a:moveTo>
                  <a:cubicBezTo>
                    <a:pt x="31" y="80"/>
                    <a:pt x="31" y="80"/>
                    <a:pt x="31" y="80"/>
                  </a:cubicBezTo>
                  <a:cubicBezTo>
                    <a:pt x="29" y="80"/>
                    <a:pt x="27" y="78"/>
                    <a:pt x="27" y="76"/>
                  </a:cubicBezTo>
                  <a:cubicBezTo>
                    <a:pt x="27" y="70"/>
                    <a:pt x="27" y="70"/>
                    <a:pt x="27" y="70"/>
                  </a:cubicBezTo>
                  <a:cubicBezTo>
                    <a:pt x="25" y="68"/>
                    <a:pt x="22" y="67"/>
                    <a:pt x="20" y="65"/>
                  </a:cubicBezTo>
                  <a:cubicBezTo>
                    <a:pt x="14" y="68"/>
                    <a:pt x="14" y="68"/>
                    <a:pt x="14" y="68"/>
                  </a:cubicBezTo>
                  <a:cubicBezTo>
                    <a:pt x="13" y="69"/>
                    <a:pt x="12" y="69"/>
                    <a:pt x="11" y="69"/>
                  </a:cubicBezTo>
                  <a:cubicBezTo>
                    <a:pt x="10" y="69"/>
                    <a:pt x="9" y="68"/>
                    <a:pt x="9" y="67"/>
                  </a:cubicBezTo>
                  <a:cubicBezTo>
                    <a:pt x="1" y="53"/>
                    <a:pt x="1" y="53"/>
                    <a:pt x="1" y="53"/>
                  </a:cubicBezTo>
                  <a:cubicBezTo>
                    <a:pt x="0" y="51"/>
                    <a:pt x="0" y="49"/>
                    <a:pt x="2" y="48"/>
                  </a:cubicBezTo>
                  <a:cubicBezTo>
                    <a:pt x="8" y="44"/>
                    <a:pt x="8" y="44"/>
                    <a:pt x="8" y="44"/>
                  </a:cubicBezTo>
                  <a:cubicBezTo>
                    <a:pt x="8" y="43"/>
                    <a:pt x="7" y="41"/>
                    <a:pt x="7" y="40"/>
                  </a:cubicBezTo>
                  <a:cubicBezTo>
                    <a:pt x="7" y="38"/>
                    <a:pt x="8" y="37"/>
                    <a:pt x="8" y="36"/>
                  </a:cubicBezTo>
                  <a:cubicBezTo>
                    <a:pt x="2" y="32"/>
                    <a:pt x="2" y="32"/>
                    <a:pt x="2" y="32"/>
                  </a:cubicBezTo>
                  <a:cubicBezTo>
                    <a:pt x="1" y="32"/>
                    <a:pt x="1" y="31"/>
                    <a:pt x="0" y="30"/>
                  </a:cubicBezTo>
                  <a:cubicBezTo>
                    <a:pt x="0" y="29"/>
                    <a:pt x="0" y="28"/>
                    <a:pt x="1" y="27"/>
                  </a:cubicBezTo>
                  <a:cubicBezTo>
                    <a:pt x="9" y="13"/>
                    <a:pt x="9" y="13"/>
                    <a:pt x="9" y="13"/>
                  </a:cubicBezTo>
                  <a:cubicBezTo>
                    <a:pt x="9" y="12"/>
                    <a:pt x="10" y="11"/>
                    <a:pt x="11" y="11"/>
                  </a:cubicBezTo>
                  <a:cubicBezTo>
                    <a:pt x="12" y="11"/>
                    <a:pt x="13" y="11"/>
                    <a:pt x="14" y="12"/>
                  </a:cubicBezTo>
                  <a:cubicBezTo>
                    <a:pt x="20" y="15"/>
                    <a:pt x="20" y="15"/>
                    <a:pt x="20" y="15"/>
                  </a:cubicBezTo>
                  <a:cubicBezTo>
                    <a:pt x="22" y="13"/>
                    <a:pt x="25" y="11"/>
                    <a:pt x="27" y="10"/>
                  </a:cubicBezTo>
                  <a:cubicBezTo>
                    <a:pt x="27" y="4"/>
                    <a:pt x="27" y="4"/>
                    <a:pt x="27" y="4"/>
                  </a:cubicBezTo>
                  <a:cubicBezTo>
                    <a:pt x="27" y="2"/>
                    <a:pt x="29" y="0"/>
                    <a:pt x="31" y="0"/>
                  </a:cubicBezTo>
                  <a:cubicBezTo>
                    <a:pt x="47" y="0"/>
                    <a:pt x="47" y="0"/>
                    <a:pt x="47" y="0"/>
                  </a:cubicBezTo>
                  <a:cubicBezTo>
                    <a:pt x="50" y="0"/>
                    <a:pt x="51" y="2"/>
                    <a:pt x="51" y="4"/>
                  </a:cubicBezTo>
                  <a:cubicBezTo>
                    <a:pt x="51" y="10"/>
                    <a:pt x="51" y="10"/>
                    <a:pt x="51" y="10"/>
                  </a:cubicBezTo>
                  <a:cubicBezTo>
                    <a:pt x="54" y="11"/>
                    <a:pt x="57" y="13"/>
                    <a:pt x="59" y="15"/>
                  </a:cubicBezTo>
                  <a:cubicBezTo>
                    <a:pt x="65" y="12"/>
                    <a:pt x="65" y="12"/>
                    <a:pt x="65" y="12"/>
                  </a:cubicBezTo>
                  <a:cubicBezTo>
                    <a:pt x="65" y="11"/>
                    <a:pt x="67" y="11"/>
                    <a:pt x="68" y="11"/>
                  </a:cubicBezTo>
                  <a:cubicBezTo>
                    <a:pt x="69" y="11"/>
                    <a:pt x="69" y="12"/>
                    <a:pt x="70" y="13"/>
                  </a:cubicBezTo>
                  <a:cubicBezTo>
                    <a:pt x="78" y="27"/>
                    <a:pt x="78" y="27"/>
                    <a:pt x="78" y="27"/>
                  </a:cubicBezTo>
                  <a:cubicBezTo>
                    <a:pt x="79" y="28"/>
                    <a:pt x="79" y="29"/>
                    <a:pt x="78" y="30"/>
                  </a:cubicBezTo>
                  <a:cubicBezTo>
                    <a:pt x="78" y="31"/>
                    <a:pt x="77" y="32"/>
                    <a:pt x="77" y="32"/>
                  </a:cubicBezTo>
                  <a:cubicBezTo>
                    <a:pt x="71" y="36"/>
                    <a:pt x="71" y="36"/>
                    <a:pt x="71" y="36"/>
                  </a:cubicBezTo>
                  <a:cubicBezTo>
                    <a:pt x="71" y="37"/>
                    <a:pt x="71" y="38"/>
                    <a:pt x="71" y="40"/>
                  </a:cubicBezTo>
                  <a:cubicBezTo>
                    <a:pt x="71" y="41"/>
                    <a:pt x="71" y="43"/>
                    <a:pt x="71" y="44"/>
                  </a:cubicBezTo>
                  <a:cubicBezTo>
                    <a:pt x="77" y="48"/>
                    <a:pt x="77" y="48"/>
                    <a:pt x="77" y="48"/>
                  </a:cubicBezTo>
                  <a:cubicBezTo>
                    <a:pt x="77" y="48"/>
                    <a:pt x="78" y="49"/>
                    <a:pt x="78" y="50"/>
                  </a:cubicBezTo>
                  <a:cubicBezTo>
                    <a:pt x="79" y="51"/>
                    <a:pt x="79" y="52"/>
                    <a:pt x="78" y="53"/>
                  </a:cubicBezTo>
                  <a:cubicBezTo>
                    <a:pt x="70" y="67"/>
                    <a:pt x="70" y="67"/>
                    <a:pt x="70" y="67"/>
                  </a:cubicBezTo>
                  <a:cubicBezTo>
                    <a:pt x="69" y="68"/>
                    <a:pt x="69" y="69"/>
                    <a:pt x="68" y="69"/>
                  </a:cubicBezTo>
                  <a:cubicBezTo>
                    <a:pt x="67" y="69"/>
                    <a:pt x="65" y="69"/>
                    <a:pt x="65" y="68"/>
                  </a:cubicBezTo>
                  <a:cubicBezTo>
                    <a:pt x="59" y="65"/>
                    <a:pt x="59" y="65"/>
                    <a:pt x="59" y="65"/>
                  </a:cubicBezTo>
                  <a:cubicBezTo>
                    <a:pt x="57" y="67"/>
                    <a:pt x="54" y="68"/>
                    <a:pt x="51" y="70"/>
                  </a:cubicBezTo>
                  <a:cubicBezTo>
                    <a:pt x="51" y="76"/>
                    <a:pt x="51" y="76"/>
                    <a:pt x="51" y="76"/>
                  </a:cubicBezTo>
                  <a:cubicBezTo>
                    <a:pt x="51" y="78"/>
                    <a:pt x="50" y="80"/>
                    <a:pt x="47" y="80"/>
                  </a:cubicBezTo>
                  <a:close/>
                  <a:moveTo>
                    <a:pt x="35" y="72"/>
                  </a:moveTo>
                  <a:cubicBezTo>
                    <a:pt x="43" y="72"/>
                    <a:pt x="43" y="72"/>
                    <a:pt x="43" y="72"/>
                  </a:cubicBezTo>
                  <a:cubicBezTo>
                    <a:pt x="43" y="67"/>
                    <a:pt x="43" y="67"/>
                    <a:pt x="43" y="67"/>
                  </a:cubicBezTo>
                  <a:cubicBezTo>
                    <a:pt x="43" y="65"/>
                    <a:pt x="45" y="63"/>
                    <a:pt x="46" y="63"/>
                  </a:cubicBezTo>
                  <a:cubicBezTo>
                    <a:pt x="50" y="62"/>
                    <a:pt x="53" y="60"/>
                    <a:pt x="56" y="57"/>
                  </a:cubicBezTo>
                  <a:cubicBezTo>
                    <a:pt x="57" y="56"/>
                    <a:pt x="59" y="56"/>
                    <a:pt x="61" y="57"/>
                  </a:cubicBezTo>
                  <a:cubicBezTo>
                    <a:pt x="65" y="59"/>
                    <a:pt x="65" y="59"/>
                    <a:pt x="65" y="59"/>
                  </a:cubicBezTo>
                  <a:cubicBezTo>
                    <a:pt x="69" y="53"/>
                    <a:pt x="69" y="53"/>
                    <a:pt x="69" y="53"/>
                  </a:cubicBezTo>
                  <a:cubicBezTo>
                    <a:pt x="65" y="50"/>
                    <a:pt x="65" y="50"/>
                    <a:pt x="65" y="50"/>
                  </a:cubicBezTo>
                  <a:cubicBezTo>
                    <a:pt x="63" y="49"/>
                    <a:pt x="62" y="47"/>
                    <a:pt x="63" y="46"/>
                  </a:cubicBezTo>
                  <a:cubicBezTo>
                    <a:pt x="63" y="44"/>
                    <a:pt x="63" y="42"/>
                    <a:pt x="63" y="40"/>
                  </a:cubicBezTo>
                  <a:cubicBezTo>
                    <a:pt x="63" y="38"/>
                    <a:pt x="63" y="36"/>
                    <a:pt x="63" y="34"/>
                  </a:cubicBezTo>
                  <a:cubicBezTo>
                    <a:pt x="62" y="33"/>
                    <a:pt x="63" y="31"/>
                    <a:pt x="65" y="30"/>
                  </a:cubicBezTo>
                  <a:cubicBezTo>
                    <a:pt x="69" y="27"/>
                    <a:pt x="69" y="27"/>
                    <a:pt x="69" y="27"/>
                  </a:cubicBezTo>
                  <a:cubicBezTo>
                    <a:pt x="65" y="21"/>
                    <a:pt x="65" y="21"/>
                    <a:pt x="65" y="21"/>
                  </a:cubicBezTo>
                  <a:cubicBezTo>
                    <a:pt x="61" y="23"/>
                    <a:pt x="61" y="23"/>
                    <a:pt x="61" y="23"/>
                  </a:cubicBezTo>
                  <a:cubicBezTo>
                    <a:pt x="59" y="24"/>
                    <a:pt x="57" y="24"/>
                    <a:pt x="56" y="23"/>
                  </a:cubicBezTo>
                  <a:cubicBezTo>
                    <a:pt x="53" y="20"/>
                    <a:pt x="50" y="18"/>
                    <a:pt x="46" y="17"/>
                  </a:cubicBezTo>
                  <a:cubicBezTo>
                    <a:pt x="45" y="16"/>
                    <a:pt x="43" y="15"/>
                    <a:pt x="43" y="13"/>
                  </a:cubicBezTo>
                  <a:cubicBezTo>
                    <a:pt x="43" y="8"/>
                    <a:pt x="43" y="8"/>
                    <a:pt x="43" y="8"/>
                  </a:cubicBezTo>
                  <a:cubicBezTo>
                    <a:pt x="35" y="8"/>
                    <a:pt x="35" y="8"/>
                    <a:pt x="35" y="8"/>
                  </a:cubicBezTo>
                  <a:cubicBezTo>
                    <a:pt x="35" y="13"/>
                    <a:pt x="35" y="13"/>
                    <a:pt x="35" y="13"/>
                  </a:cubicBezTo>
                  <a:cubicBezTo>
                    <a:pt x="35" y="15"/>
                    <a:pt x="34" y="16"/>
                    <a:pt x="33" y="17"/>
                  </a:cubicBezTo>
                  <a:cubicBezTo>
                    <a:pt x="29" y="18"/>
                    <a:pt x="26" y="20"/>
                    <a:pt x="23" y="23"/>
                  </a:cubicBezTo>
                  <a:cubicBezTo>
                    <a:pt x="22" y="24"/>
                    <a:pt x="20" y="24"/>
                    <a:pt x="18" y="23"/>
                  </a:cubicBezTo>
                  <a:cubicBezTo>
                    <a:pt x="14" y="21"/>
                    <a:pt x="14" y="21"/>
                    <a:pt x="14" y="21"/>
                  </a:cubicBezTo>
                  <a:cubicBezTo>
                    <a:pt x="10" y="27"/>
                    <a:pt x="10" y="27"/>
                    <a:pt x="10" y="27"/>
                  </a:cubicBezTo>
                  <a:cubicBezTo>
                    <a:pt x="14" y="30"/>
                    <a:pt x="14" y="30"/>
                    <a:pt x="14" y="30"/>
                  </a:cubicBezTo>
                  <a:cubicBezTo>
                    <a:pt x="16" y="31"/>
                    <a:pt x="16" y="33"/>
                    <a:pt x="16" y="34"/>
                  </a:cubicBezTo>
                  <a:cubicBezTo>
                    <a:pt x="16" y="36"/>
                    <a:pt x="15" y="38"/>
                    <a:pt x="15" y="40"/>
                  </a:cubicBezTo>
                  <a:cubicBezTo>
                    <a:pt x="15" y="42"/>
                    <a:pt x="16" y="44"/>
                    <a:pt x="16" y="45"/>
                  </a:cubicBezTo>
                  <a:cubicBezTo>
                    <a:pt x="17" y="47"/>
                    <a:pt x="16" y="49"/>
                    <a:pt x="14" y="50"/>
                  </a:cubicBezTo>
                  <a:cubicBezTo>
                    <a:pt x="10" y="53"/>
                    <a:pt x="10" y="53"/>
                    <a:pt x="10" y="53"/>
                  </a:cubicBezTo>
                  <a:cubicBezTo>
                    <a:pt x="14" y="59"/>
                    <a:pt x="14" y="59"/>
                    <a:pt x="14" y="59"/>
                  </a:cubicBezTo>
                  <a:cubicBezTo>
                    <a:pt x="18" y="57"/>
                    <a:pt x="18" y="57"/>
                    <a:pt x="18" y="57"/>
                  </a:cubicBezTo>
                  <a:cubicBezTo>
                    <a:pt x="20" y="56"/>
                    <a:pt x="22" y="56"/>
                    <a:pt x="23" y="57"/>
                  </a:cubicBezTo>
                  <a:cubicBezTo>
                    <a:pt x="26" y="60"/>
                    <a:pt x="29" y="62"/>
                    <a:pt x="33" y="63"/>
                  </a:cubicBezTo>
                  <a:cubicBezTo>
                    <a:pt x="34" y="63"/>
                    <a:pt x="35" y="65"/>
                    <a:pt x="35" y="67"/>
                  </a:cubicBezTo>
                  <a:lnTo>
                    <a:pt x="35" y="72"/>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mazon Ember Heavy"/>
              </a:endParaRPr>
            </a:p>
          </p:txBody>
        </p:sp>
      </p:grpSp>
    </p:spTree>
    <p:extLst>
      <p:ext uri="{BB962C8B-B14F-4D97-AF65-F5344CB8AC3E}">
        <p14:creationId xmlns:p14="http://schemas.microsoft.com/office/powerpoint/2010/main" val="1196295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1_4-60140_DeckTemplate_AWS AI ML">
  <a:themeElements>
    <a:clrScheme name="Custom 22">
      <a:dk1>
        <a:srgbClr val="1C232F"/>
      </a:dk1>
      <a:lt1>
        <a:srgbClr val="FFFFFF"/>
      </a:lt1>
      <a:dk2>
        <a:srgbClr val="1C232F"/>
      </a:dk2>
      <a:lt2>
        <a:srgbClr val="FFFFFF"/>
      </a:lt2>
      <a:accent1>
        <a:srgbClr val="FFCC00"/>
      </a:accent1>
      <a:accent2>
        <a:srgbClr val="FF9900"/>
      </a:accent2>
      <a:accent3>
        <a:srgbClr val="FF4869"/>
      </a:accent3>
      <a:accent4>
        <a:srgbClr val="00E9AA"/>
      </a:accent4>
      <a:accent5>
        <a:srgbClr val="FFCC00"/>
      </a:accent5>
      <a:accent6>
        <a:srgbClr val="FF9900"/>
      </a:accent6>
      <a:hlink>
        <a:srgbClr val="00B0F0"/>
      </a:hlink>
      <a:folHlink>
        <a:srgbClr val="FF9900"/>
      </a:folHlink>
    </a:clrScheme>
    <a:fontScheme name="Custom 9">
      <a:majorFont>
        <a:latin typeface="Amazon Ember"/>
        <a:ea typeface=""/>
        <a:cs typeface=""/>
      </a:majorFont>
      <a:minorFont>
        <a:latin typeface="Amazon Embe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lIns="182880" tIns="146304" rIns="182880" bIns="146304" rtlCol="0" anchor="ctr"/>
      <a:lstStyle>
        <a:defPPr algn="ctr">
          <a:defRPr dirty="0" err="1" smtClean="0">
            <a:solidFill>
              <a:schemeClr val="tx1"/>
            </a:solidFill>
          </a:defRPr>
        </a:defPPr>
      </a:lstStyle>
      <a:style>
        <a:lnRef idx="1">
          <a:schemeClr val="accent1"/>
        </a:lnRef>
        <a:fillRef idx="3">
          <a:schemeClr val="accent1"/>
        </a:fillRef>
        <a:effectRef idx="2">
          <a:schemeClr val="accent1"/>
        </a:effectRef>
        <a:fontRef idx="minor">
          <a:schemeClr val="lt1"/>
        </a:fontRef>
      </a:style>
    </a:spDef>
    <a:lnDef>
      <a:spPr>
        <a:ln w="12700">
          <a:solidFill>
            <a:schemeClr val="accent1"/>
          </a:solidFill>
          <a:tailEnd type="none"/>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AWS AI_ML_Deck Template_v06.potx" id="{D78F6550-57CB-48C9-9786-67B2B43BDF17}" vid="{BD582F3C-5A8F-48CE-B324-CE07181830B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10140</TotalTime>
  <Words>38731</Words>
  <Application>Microsoft Macintosh PowerPoint</Application>
  <PresentationFormat>On-screen Show (16:9)</PresentationFormat>
  <Paragraphs>2802</Paragraphs>
  <Slides>198</Slides>
  <Notes>190</Notes>
  <HiddenSlides>7</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198</vt:i4>
      </vt:variant>
    </vt:vector>
  </HeadingPairs>
  <TitlesOfParts>
    <vt:vector size="213" baseType="lpstr">
      <vt:lpstr>Amazon Ember</vt:lpstr>
      <vt:lpstr>Amazon Ember Heavy</vt:lpstr>
      <vt:lpstr>Amazon Ember Light</vt:lpstr>
      <vt:lpstr>Amazon Ember Regular</vt:lpstr>
      <vt:lpstr>Amazon Ember Thin</vt:lpstr>
      <vt:lpstr>Arial</vt:lpstr>
      <vt:lpstr>Calibri</vt:lpstr>
      <vt:lpstr>Calibri Light</vt:lpstr>
      <vt:lpstr>Consolas</vt:lpstr>
      <vt:lpstr>Helvetica</vt:lpstr>
      <vt:lpstr>Lucida Console</vt:lpstr>
      <vt:lpstr>Proxima Nova Extrabold</vt:lpstr>
      <vt:lpstr>Relative Book</vt:lpstr>
      <vt:lpstr>Wingdings</vt:lpstr>
      <vt:lpstr>1_4-60140_DeckTemplate_AWS AI ML</vt:lpstr>
      <vt:lpstr>PowerPoint Presentation</vt:lpstr>
      <vt:lpstr>The AWS ML Stack Broadest and most complete set of machine learning capabilities</vt:lpstr>
      <vt:lpstr>State of machine learning</vt:lpstr>
      <vt:lpstr>Machine learning development is complex and costly</vt:lpstr>
      <vt:lpstr>Amazon SageMaker: Built to make ML more accessible</vt:lpstr>
      <vt:lpstr>PowerPoint Presentation</vt:lpstr>
      <vt:lpstr>Amazon SageMaker overview</vt:lpstr>
      <vt:lpstr>Amazon SageMaker key benefits</vt:lpstr>
      <vt:lpstr>Balancing ML agility with IT governance</vt:lpstr>
      <vt:lpstr>Amazon SageMaker</vt:lpstr>
      <vt:lpstr>Tens of thousands of customers use Amazon SageMaker</vt:lpstr>
      <vt:lpstr> </vt:lpstr>
      <vt:lpstr>PowerPoint Presentation</vt:lpstr>
      <vt:lpstr>SageMaker  Common  use cases</vt:lpstr>
      <vt:lpstr>Amazon SageMaker Getting started</vt:lpstr>
      <vt:lpstr>PowerPoint Presentation</vt:lpstr>
      <vt:lpstr>Table of contents</vt:lpstr>
      <vt:lpstr>PowerPoint Presentation</vt:lpstr>
      <vt:lpstr>Amazon SageMaker Studio Fully Integrated Development Environment (IDE) for machine learning</vt:lpstr>
      <vt:lpstr>Use Amazon SageMaker Studio to update models and see impact on model quality immediately</vt:lpstr>
      <vt:lpstr>Amazon SageMaker Notebooks Fast-start sharable notebooks </vt:lpstr>
      <vt:lpstr>Use Amazon SageMaker Notebooks to easily share your work with colleagues </vt:lpstr>
      <vt:lpstr>Code dependencies are automatically captured to enable collaboration with colleagues</vt:lpstr>
      <vt:lpstr>PowerPoint Presentation</vt:lpstr>
      <vt:lpstr>Use Amazon SageMaker Autopilot to automatically train and tune the best machine learning models</vt:lpstr>
      <vt:lpstr>PowerPoint Presentation</vt:lpstr>
      <vt:lpstr>Getting started with machine learning can be challenging</vt:lpstr>
      <vt:lpstr>  SageMaker JumpStart</vt:lpstr>
      <vt:lpstr>SageMaker JumpStart Use cases</vt:lpstr>
      <vt:lpstr>Amazon SageMaker JumpStart pre-built solutions</vt:lpstr>
      <vt:lpstr>SageMaker JumpStart pricing and availability</vt:lpstr>
      <vt:lpstr>Customer spotlight</vt:lpstr>
      <vt:lpstr>Customer spotlight</vt:lpstr>
      <vt:lpstr>Customer spotlight</vt:lpstr>
      <vt:lpstr>SageMaker JumpStart</vt:lpstr>
      <vt:lpstr>PowerPoint Presentation</vt:lpstr>
      <vt:lpstr>Creating and managing ML workflows can be challenging</vt:lpstr>
      <vt:lpstr>Amazon SageMaker Pipelines Managed machine learning CI/CD service </vt:lpstr>
      <vt:lpstr>Amazon SageMaker Pipelines</vt:lpstr>
      <vt:lpstr>Amazon SageMaker Pipelines</vt:lpstr>
      <vt:lpstr>Amazon SageMaker Pipelines Example use cases for continual model re-training and re-deployment</vt:lpstr>
      <vt:lpstr>Amazon SageMaker Pipelines overview</vt:lpstr>
      <vt:lpstr>How Amazon SageMaker Pipelines works</vt:lpstr>
      <vt:lpstr>Compose and manage workflows</vt:lpstr>
      <vt:lpstr>See pipeline execution details and metrics in real-time</vt:lpstr>
      <vt:lpstr>Explore history of pipeline execution within SageMaker Studio</vt:lpstr>
      <vt:lpstr>Catalog and discover models in Model Registry</vt:lpstr>
      <vt:lpstr>View and compare evaluation metrics from training step</vt:lpstr>
      <vt:lpstr>Approve models for production</vt:lpstr>
      <vt:lpstr>Deploy using fully managed CI/CD pipelines</vt:lpstr>
      <vt:lpstr>View model deployment progress in Studio</vt:lpstr>
      <vt:lpstr>Studio Admin makes MLOps templates for ML Projects available for Studio users</vt:lpstr>
      <vt:lpstr>SageMaker Pipelines pricing and availability</vt:lpstr>
      <vt:lpstr>Customer spotlight</vt:lpstr>
      <vt:lpstr>Customer spotlight</vt:lpstr>
      <vt:lpstr>Customer spotlight</vt:lpstr>
      <vt:lpstr>Amazon SageMaker Pipelines</vt:lpstr>
      <vt:lpstr>PowerPoint Presentation</vt:lpstr>
      <vt:lpstr>PowerPoint Presentation</vt:lpstr>
      <vt:lpstr>Bias can show up throughout the ML workflow</vt:lpstr>
      <vt:lpstr>Challenges  with managing  bias in ML today</vt:lpstr>
      <vt:lpstr>Amazon SageMaker Clarify</vt:lpstr>
      <vt:lpstr>Amazon SageMaker Clarify</vt:lpstr>
      <vt:lpstr>SageMaker Clarify works across the ML lifecycle </vt:lpstr>
      <vt:lpstr>How SageMaker Clarify works</vt:lpstr>
      <vt:lpstr>Perform bias analysis during exploratory  data analysis</vt:lpstr>
      <vt:lpstr>Conduct bias and explainability analysis after training</vt:lpstr>
      <vt:lpstr>Explain behavior for models in production</vt:lpstr>
      <vt:lpstr>Validate bias and relative feature importance over time</vt:lpstr>
      <vt:lpstr>SageMaker Clarify use cases </vt:lpstr>
      <vt:lpstr> </vt:lpstr>
      <vt:lpstr> </vt:lpstr>
      <vt:lpstr> </vt:lpstr>
      <vt:lpstr>SageMaker Clarify—pricing and availability </vt:lpstr>
      <vt:lpstr>Amazon SageMaker Clarify</vt:lpstr>
      <vt:lpstr>PowerPoint Presentation</vt:lpstr>
      <vt:lpstr>PowerPoint Presentation</vt:lpstr>
      <vt:lpstr>PowerPoint Presentation</vt:lpstr>
      <vt:lpstr>Typical machine learning process</vt:lpstr>
      <vt:lpstr>Accurate ML models require high-quality data</vt:lpstr>
      <vt:lpstr>Data labeling challenges</vt:lpstr>
      <vt:lpstr>Amazon SageMaker Ground Truth capabilities </vt:lpstr>
      <vt:lpstr>Fully managed and secure</vt:lpstr>
      <vt:lpstr>30+ data labeling workflows</vt:lpstr>
      <vt:lpstr>Assistive tooling to improve labeling efficiency by up to 10x </vt:lpstr>
      <vt:lpstr>Auto-labeling to reduce labeling cost by up to 70%</vt:lpstr>
      <vt:lpstr>Annotation consolidation to improve label quality by 20%</vt:lpstr>
      <vt:lpstr>Your choice of workforce options</vt:lpstr>
      <vt:lpstr>How Amazon SageMaker Ground Truth works</vt:lpstr>
      <vt:lpstr>PowerPoint Presentation</vt:lpstr>
      <vt:lpstr>PowerPoint Presentation</vt:lpstr>
      <vt:lpstr>PowerPoint Presentation</vt:lpstr>
      <vt:lpstr>PowerPoint Presentation</vt:lpstr>
      <vt:lpstr>How to get started</vt:lpstr>
      <vt:lpstr>PowerPoint Presentation</vt:lpstr>
      <vt:lpstr>PowerPoint Presentation</vt:lpstr>
      <vt:lpstr>80% of time spent on data prep</vt:lpstr>
      <vt:lpstr>Amazon SageMaker Data Wrangler The fastest and easiest way to prepare data for machine learning </vt:lpstr>
      <vt:lpstr>Data preparation process for machine learning</vt:lpstr>
      <vt:lpstr>SageMaker Data Wrangler is the fastest way to prepare data</vt:lpstr>
      <vt:lpstr>PowerPoint Presentation</vt:lpstr>
      <vt:lpstr>SageMaker Data Wrangler Use cases</vt:lpstr>
      <vt:lpstr>How SageMaker Data Wrangler Works</vt:lpstr>
      <vt:lpstr>Quickly select and query data</vt:lpstr>
      <vt:lpstr>Easily transform data</vt:lpstr>
      <vt:lpstr>Understand your data visually</vt:lpstr>
      <vt:lpstr>Quickly estimate model accuracy</vt:lpstr>
      <vt:lpstr>Deploy data preparation workflows into production </vt:lpstr>
      <vt:lpstr>SageMaker Data Wrangler pricing and availability</vt:lpstr>
      <vt:lpstr>PowerPoint Presentation</vt:lpstr>
      <vt:lpstr>PowerPoint Presentation</vt:lpstr>
      <vt:lpstr>PowerPoint Presentation</vt:lpstr>
      <vt:lpstr>PowerPoint Presentation</vt:lpstr>
      <vt:lpstr>PowerPoint Presentation</vt:lpstr>
      <vt:lpstr>SageMaker Data Wrangler</vt:lpstr>
      <vt:lpstr>PowerPoint Presentation</vt:lpstr>
      <vt:lpstr>PowerPoint Presentation</vt:lpstr>
      <vt:lpstr>PowerPoint Presentation</vt:lpstr>
      <vt:lpstr>Features are the foundation of high-quality models</vt:lpstr>
      <vt:lpstr>Challenges  of separate feature stores</vt:lpstr>
      <vt:lpstr>Amazon SageMaker Feature Store Store, discover, and share features for machine learning</vt:lpstr>
      <vt:lpstr>Amazon SageMaker Feature Store: Securely store, discover, and share features for machine learning</vt:lpstr>
      <vt:lpstr>Amazon SageMaker Feature Store—How it works </vt:lpstr>
      <vt:lpstr>Support for separate feature stores</vt:lpstr>
      <vt:lpstr>Search and discover features using Feature Store</vt:lpstr>
      <vt:lpstr>Manage features using Feature Groups</vt:lpstr>
      <vt:lpstr>Feature standardization and integration  with other capabilities </vt:lpstr>
      <vt:lpstr>Availability and pricing</vt:lpstr>
      <vt:lpstr>Customer spotlight</vt:lpstr>
      <vt:lpstr>Customer spotlight</vt:lpstr>
      <vt:lpstr>Customer spotlight</vt:lpstr>
      <vt:lpstr>Amazon SageMaker Feature Store</vt:lpstr>
      <vt:lpstr>PowerPoint Presentation</vt:lpstr>
      <vt:lpstr>PowerPoint Presentation</vt:lpstr>
      <vt:lpstr>Amazon SageMaker has built-in algorithms or bring your own </vt:lpstr>
      <vt:lpstr> </vt:lpstr>
      <vt:lpstr>PowerPoint Presentation</vt:lpstr>
      <vt:lpstr>Managed Spot Training benefits</vt:lpstr>
      <vt:lpstr>Managed Spot Training workflow </vt:lpstr>
      <vt:lpstr>Cinnamon AI saves 70% in model training costs</vt:lpstr>
      <vt:lpstr>Resources</vt:lpstr>
      <vt:lpstr>PowerPoint Presentation</vt:lpstr>
      <vt:lpstr>Use Amazon SageMaker Experiments to track and manage thousands of experiments</vt:lpstr>
      <vt:lpstr>PowerPoint Presentation</vt:lpstr>
      <vt:lpstr>Challenges with large datasets and models</vt:lpstr>
      <vt:lpstr>Solutions are hard to implement</vt:lpstr>
      <vt:lpstr>Amazon SageMaker distributed training libraries</vt:lpstr>
      <vt:lpstr>Use cases for distributed training libraries</vt:lpstr>
      <vt:lpstr>How it works: Data parallelism library</vt:lpstr>
      <vt:lpstr>How it works: Model parallelism library</vt:lpstr>
      <vt:lpstr>Data parallelism library vs. PyTorch DDP</vt:lpstr>
      <vt:lpstr>Data parallelism library vs. TensorFlow2 Horovod</vt:lpstr>
      <vt:lpstr>Performance: Model parallelism library </vt:lpstr>
      <vt:lpstr>Distributed training libraries—pricing and availability </vt:lpstr>
      <vt:lpstr> </vt:lpstr>
      <vt:lpstr> </vt:lpstr>
      <vt:lpstr>Amazon SageMaker distributed training libraries</vt:lpstr>
      <vt:lpstr>PowerPoint Presentation</vt:lpstr>
      <vt:lpstr>Training machine learning models is difficult and opaque </vt:lpstr>
      <vt:lpstr>  Amazon SageMaker Debugger</vt:lpstr>
      <vt:lpstr>Key Features</vt:lpstr>
      <vt:lpstr>Amazon SageMaker Debugger—How it works </vt:lpstr>
      <vt:lpstr>Automatic detection of errors with visualization of alerts </vt:lpstr>
      <vt:lpstr>Monitor and profile system resource utilization</vt:lpstr>
      <vt:lpstr>Analyze errors and take action</vt:lpstr>
      <vt:lpstr>Broad support across algorithms and frameworks </vt:lpstr>
      <vt:lpstr>Availability and pricing</vt:lpstr>
      <vt:lpstr>Customer spotlight</vt:lpstr>
      <vt:lpstr>Customer spotlight</vt:lpstr>
      <vt:lpstr>Customer spotlight</vt:lpstr>
      <vt:lpstr>Amazon SageMaker Debugger</vt:lpstr>
      <vt:lpstr>PowerPoint Presentation</vt:lpstr>
      <vt:lpstr>PowerPoint Presentation</vt:lpstr>
      <vt:lpstr>Deploying models in Amazon SageMaker </vt:lpstr>
      <vt:lpstr>Deployment flexibility—real-time or batch inference</vt:lpstr>
      <vt:lpstr>Amazon SageMaker Inference</vt:lpstr>
      <vt:lpstr>Model deployment and management </vt:lpstr>
      <vt:lpstr>Key capabilities </vt:lpstr>
      <vt:lpstr>PowerPoint Presentation</vt:lpstr>
      <vt:lpstr>PowerPoint Presentation</vt:lpstr>
      <vt:lpstr>Deploying models at the edge </vt:lpstr>
      <vt:lpstr>Amazon SageMaker Edge Manager Model management  for edge devices</vt:lpstr>
      <vt:lpstr>Amazon SageMaker Edge Manager Model management  for edge devices</vt:lpstr>
      <vt:lpstr>How SageMaker Edge Manager works</vt:lpstr>
      <vt:lpstr>Prepare your models for the edge</vt:lpstr>
      <vt:lpstr>Prepare your devices for SageMaker Edge Manager </vt:lpstr>
      <vt:lpstr>Monitor model fleets on SageMaker Edge Manager dashboard</vt:lpstr>
      <vt:lpstr>SageMaker Edge Manager pricing and availability</vt:lpstr>
      <vt:lpstr> </vt:lpstr>
      <vt:lpstr> </vt:lpstr>
      <vt:lpstr>Amazon SageMaker Edge Manager</vt:lpstr>
      <vt:lpstr>Amazon SageMaker integrates with Kubernetes</vt:lpstr>
      <vt:lpstr>Amazon SageMaker</vt:lpstr>
      <vt:lpstr>PowerPoint Presentation</vt:lpstr>
      <vt:lpstr>How Amazon Augmented AI works</vt:lpstr>
      <vt:lpstr>PowerPoint Presentation</vt:lpstr>
      <vt:lpstr>AWS Marketplace helps accelerate ML adoption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Mcclure, Alex</dc:creator>
  <cp:lastModifiedBy>Peter Molnar</cp:lastModifiedBy>
  <cp:revision>1370</cp:revision>
  <dcterms:created xsi:type="dcterms:W3CDTF">2020-11-05T17:09:47Z</dcterms:created>
  <dcterms:modified xsi:type="dcterms:W3CDTF">2021-02-11T23:25:48Z</dcterms:modified>
</cp:coreProperties>
</file>